
<file path=[Content_Types].xml><?xml version="1.0" encoding="utf-8"?>
<Types xmlns="http://schemas.openxmlformats.org/package/2006/content-types">
  <Default Extension="jpeg" ContentType="image/jpeg"/>
  <Default Extension="mp4" ContentType="video/mp4"/>
  <Default Extension="png" ContentType="image/png"/>
  <Default Extension="rels" ContentType="application/vnd.openxmlformats-package.relationships+xml"/>
  <Default Extension="svg" ContentType="image/svg+xml"/>
  <Default Extension="xml" ContentType="applicat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diagrams/data2.xml" ContentType="application/vnd.openxmlformats-officedocument.drawingml.diagramData+xml"/>
  <Override PartName="/ppt/diagrams/layout2.xml" ContentType="application/vnd.openxmlformats-officedocument.drawingml.diagramLayout+xml"/>
  <Override PartName="/ppt/diagrams/quickStyle2.xml" ContentType="application/vnd.openxmlformats-officedocument.drawingml.diagramStyle+xml"/>
  <Override PartName="/ppt/diagrams/colors2.xml" ContentType="application/vnd.openxmlformats-officedocument.drawingml.diagramColors+xml"/>
  <Override PartName="/ppt/diagrams/drawing2.xml" ContentType="application/vnd.ms-office.drawingml.diagramDrawing+xml"/>
  <Override PartName="/ppt/diagrams/data3.xml" ContentType="application/vnd.openxmlformats-officedocument.drawingml.diagramData+xml"/>
  <Override PartName="/ppt/diagrams/layout3.xml" ContentType="application/vnd.openxmlformats-officedocument.drawingml.diagramLayout+xml"/>
  <Override PartName="/ppt/diagrams/quickStyle3.xml" ContentType="application/vnd.openxmlformats-officedocument.drawingml.diagramStyle+xml"/>
  <Override PartName="/ppt/diagrams/colors3.xml" ContentType="application/vnd.openxmlformats-officedocument.drawingml.diagramColors+xml"/>
  <Override PartName="/ppt/diagrams/drawing3.xml" ContentType="application/vnd.ms-office.drawingml.diagramDrawing+xml"/>
  <Override PartName="/ppt/revisionInfo.xml" ContentType="application/vnd.ms-powerpoint.revisioninfo+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749" r:id="rId4"/>
  </p:sldMasterIdLst>
  <p:sldIdLst>
    <p:sldId id="256" r:id="rId5"/>
    <p:sldId id="302" r:id="rId6"/>
    <p:sldId id="257" r:id="rId7"/>
    <p:sldId id="271" r:id="rId8"/>
    <p:sldId id="272" r:id="rId9"/>
    <p:sldId id="273" r:id="rId10"/>
    <p:sldId id="275" r:id="rId11"/>
    <p:sldId id="274" r:id="rId12"/>
    <p:sldId id="277" r:id="rId13"/>
    <p:sldId id="278" r:id="rId14"/>
    <p:sldId id="280" r:id="rId15"/>
    <p:sldId id="281" r:id="rId16"/>
    <p:sldId id="282" r:id="rId17"/>
    <p:sldId id="284" r:id="rId18"/>
    <p:sldId id="285" r:id="rId19"/>
    <p:sldId id="287" r:id="rId20"/>
    <p:sldId id="288" r:id="rId21"/>
    <p:sldId id="258" r:id="rId22"/>
    <p:sldId id="289" r:id="rId23"/>
    <p:sldId id="259" r:id="rId24"/>
    <p:sldId id="260" r:id="rId25"/>
    <p:sldId id="261" r:id="rId26"/>
    <p:sldId id="264" r:id="rId27"/>
    <p:sldId id="291" r:id="rId28"/>
    <p:sldId id="292" r:id="rId29"/>
    <p:sldId id="293" r:id="rId30"/>
    <p:sldId id="294" r:id="rId31"/>
    <p:sldId id="295" r:id="rId32"/>
    <p:sldId id="296" r:id="rId33"/>
    <p:sldId id="301" r:id="rId34"/>
    <p:sldId id="300" r:id="rId35"/>
    <p:sldId id="299" r:id="rId36"/>
  </p:sldIdLst>
  <p:sldSz cx="12192000" cy="6858000"/>
  <p:notesSz cx="6858000" cy="9144000"/>
  <p:defaultTextStyle>
    <a:defPPr>
      <a:defRPr lang="it-IT"/>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00AF51"/>
    <a:srgbClr val="008001"/>
    <a:srgbClr val="FFC000"/>
    <a:srgbClr val="FE0000"/>
    <a:srgbClr val="EB2D00"/>
    <a:srgbClr val="ADA596"/>
    <a:srgbClr val="F9A333"/>
    <a:srgbClr val="F2F2F2"/>
    <a:srgbClr val="F47721"/>
    <a:srgbClr val="F6BE98"/>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p1510:revLst>
    <p1510:client id="{1A49C27F-60D8-C244-3408-C4FFB46CE3DD}" v="48" dt="2023-11-09T13:30:47.201"/>
    <p1510:client id="{1D204671-0B40-42FC-1AC6-1F46370FDB1E}" v="861" dt="2023-11-10T20:15:48.204"/>
    <p1510:client id="{7E822DF4-75FE-7E6B-493F-A82D45E4A05E}" v="395" dt="2023-11-08T16:57:43.818"/>
    <p1510:client id="{A6F97C9E-7463-DAA1-AD34-89E2BFA6F20F}" v="54" dt="2023-11-09T11:12:18.239"/>
    <p1510:client id="{C43155B4-E73E-2F37-BE4F-FF359D26DA06}" v="32" dt="2023-11-09T11:18:04.656"/>
    <p1510:client id="{FDDC7D64-8AB9-505C-B860-4736F9C6E704}" v="40" dt="2023-11-10T09:00:49.099"/>
  </p1510:revLst>
</p1510:revInfo>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19009" autoAdjust="0"/>
    <p:restoredTop sz="94660"/>
  </p:normalViewPr>
  <p:slideViewPr>
    <p:cSldViewPr snapToGrid="0">
      <p:cViewPr varScale="1">
        <p:scale>
          <a:sx n="67" d="100"/>
          <a:sy n="67" d="100"/>
        </p:scale>
        <p:origin x="658" y="-60"/>
      </p:cViewPr>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13" Type="http://schemas.openxmlformats.org/officeDocument/2006/relationships/slide" Target="slides/slide9.xml"/><Relationship Id="rId18" Type="http://schemas.openxmlformats.org/officeDocument/2006/relationships/slide" Target="slides/slide14.xml"/><Relationship Id="rId26" Type="http://schemas.openxmlformats.org/officeDocument/2006/relationships/slide" Target="slides/slide22.xml"/><Relationship Id="rId39" Type="http://schemas.openxmlformats.org/officeDocument/2006/relationships/theme" Target="theme/theme1.xml"/><Relationship Id="rId21" Type="http://schemas.openxmlformats.org/officeDocument/2006/relationships/slide" Target="slides/slide17.xml"/><Relationship Id="rId34" Type="http://schemas.openxmlformats.org/officeDocument/2006/relationships/slide" Target="slides/slide30.xml"/><Relationship Id="rId7" Type="http://schemas.openxmlformats.org/officeDocument/2006/relationships/slide" Target="slides/slide3.xml"/><Relationship Id="rId2" Type="http://schemas.openxmlformats.org/officeDocument/2006/relationships/customXml" Target="../customXml/item2.xml"/><Relationship Id="rId16" Type="http://schemas.openxmlformats.org/officeDocument/2006/relationships/slide" Target="slides/slide12.xml"/><Relationship Id="rId20" Type="http://schemas.openxmlformats.org/officeDocument/2006/relationships/slide" Target="slides/slide16.xml"/><Relationship Id="rId29" Type="http://schemas.openxmlformats.org/officeDocument/2006/relationships/slide" Target="slides/slide25.xml"/><Relationship Id="rId41" Type="http://schemas.microsoft.com/office/2015/10/relationships/revisionInfo" Target="revisionInfo.xml"/><Relationship Id="rId1" Type="http://schemas.openxmlformats.org/officeDocument/2006/relationships/customXml" Target="../customXml/item1.xml"/><Relationship Id="rId6" Type="http://schemas.openxmlformats.org/officeDocument/2006/relationships/slide" Target="slides/slide2.xml"/><Relationship Id="rId11" Type="http://schemas.openxmlformats.org/officeDocument/2006/relationships/slide" Target="slides/slide7.xml"/><Relationship Id="rId24" Type="http://schemas.openxmlformats.org/officeDocument/2006/relationships/slide" Target="slides/slide20.xml"/><Relationship Id="rId32" Type="http://schemas.openxmlformats.org/officeDocument/2006/relationships/slide" Target="slides/slide28.xml"/><Relationship Id="rId37" Type="http://schemas.openxmlformats.org/officeDocument/2006/relationships/presProps" Target="presProps.xml"/><Relationship Id="rId40" Type="http://schemas.openxmlformats.org/officeDocument/2006/relationships/tableStyles" Target="tableStyles.xml"/><Relationship Id="rId5" Type="http://schemas.openxmlformats.org/officeDocument/2006/relationships/slide" Target="slides/slide1.xml"/><Relationship Id="rId15" Type="http://schemas.openxmlformats.org/officeDocument/2006/relationships/slide" Target="slides/slide11.xml"/><Relationship Id="rId23" Type="http://schemas.openxmlformats.org/officeDocument/2006/relationships/slide" Target="slides/slide19.xml"/><Relationship Id="rId28" Type="http://schemas.openxmlformats.org/officeDocument/2006/relationships/slide" Target="slides/slide24.xml"/><Relationship Id="rId36" Type="http://schemas.openxmlformats.org/officeDocument/2006/relationships/slide" Target="slides/slide32.xml"/><Relationship Id="rId10" Type="http://schemas.openxmlformats.org/officeDocument/2006/relationships/slide" Target="slides/slide6.xml"/><Relationship Id="rId19" Type="http://schemas.openxmlformats.org/officeDocument/2006/relationships/slide" Target="slides/slide15.xml"/><Relationship Id="rId31" Type="http://schemas.openxmlformats.org/officeDocument/2006/relationships/slide" Target="slides/slide27.xml"/><Relationship Id="rId4" Type="http://schemas.openxmlformats.org/officeDocument/2006/relationships/slideMaster" Target="slideMasters/slideMaster1.xml"/><Relationship Id="rId9" Type="http://schemas.openxmlformats.org/officeDocument/2006/relationships/slide" Target="slides/slide5.xml"/><Relationship Id="rId14" Type="http://schemas.openxmlformats.org/officeDocument/2006/relationships/slide" Target="slides/slide10.xml"/><Relationship Id="rId22" Type="http://schemas.openxmlformats.org/officeDocument/2006/relationships/slide" Target="slides/slide18.xml"/><Relationship Id="rId27" Type="http://schemas.openxmlformats.org/officeDocument/2006/relationships/slide" Target="slides/slide23.xml"/><Relationship Id="rId30" Type="http://schemas.openxmlformats.org/officeDocument/2006/relationships/slide" Target="slides/slide26.xml"/><Relationship Id="rId35" Type="http://schemas.openxmlformats.org/officeDocument/2006/relationships/slide" Target="slides/slide31.xml"/><Relationship Id="rId8" Type="http://schemas.openxmlformats.org/officeDocument/2006/relationships/slide" Target="slides/slide4.xml"/><Relationship Id="rId3" Type="http://schemas.openxmlformats.org/officeDocument/2006/relationships/customXml" Target="../customXml/item3.xml"/><Relationship Id="rId12" Type="http://schemas.openxmlformats.org/officeDocument/2006/relationships/slide" Target="slides/slide8.xml"/><Relationship Id="rId17" Type="http://schemas.openxmlformats.org/officeDocument/2006/relationships/slide" Target="slides/slide13.xml"/><Relationship Id="rId25" Type="http://schemas.openxmlformats.org/officeDocument/2006/relationships/slide" Target="slides/slide21.xml"/><Relationship Id="rId33" Type="http://schemas.openxmlformats.org/officeDocument/2006/relationships/slide" Target="slides/slide29.xml"/><Relationship Id="rId38" Type="http://schemas.openxmlformats.org/officeDocument/2006/relationships/viewProps" Target="viewProps.xml"/></Relationships>
</file>

<file path=ppt/diagrams/_rels/data1.xml.rels><?xml version="1.0" encoding="UTF-8" standalone="yes"?>
<Relationships xmlns="http://schemas.openxmlformats.org/package/2006/relationships"><Relationship Id="rId8" Type="http://schemas.openxmlformats.org/officeDocument/2006/relationships/image" Target="../media/image25.svg"/><Relationship Id="rId3" Type="http://schemas.openxmlformats.org/officeDocument/2006/relationships/image" Target="../media/image20.png"/><Relationship Id="rId7" Type="http://schemas.openxmlformats.org/officeDocument/2006/relationships/image" Target="../media/image24.png"/><Relationship Id="rId2" Type="http://schemas.openxmlformats.org/officeDocument/2006/relationships/image" Target="../media/image19.svg"/><Relationship Id="rId1" Type="http://schemas.openxmlformats.org/officeDocument/2006/relationships/image" Target="../media/image18.png"/><Relationship Id="rId6" Type="http://schemas.openxmlformats.org/officeDocument/2006/relationships/image" Target="../media/image23.svg"/><Relationship Id="rId5" Type="http://schemas.openxmlformats.org/officeDocument/2006/relationships/image" Target="../media/image22.png"/><Relationship Id="rId4" Type="http://schemas.openxmlformats.org/officeDocument/2006/relationships/image" Target="../media/image21.svg"/></Relationships>
</file>

<file path=ppt/diagrams/_rels/drawing1.xml.rels><?xml version="1.0" encoding="UTF-8" standalone="yes"?>
<Relationships xmlns="http://schemas.openxmlformats.org/package/2006/relationships"><Relationship Id="rId8" Type="http://schemas.openxmlformats.org/officeDocument/2006/relationships/image" Target="../media/image25.svg"/><Relationship Id="rId3" Type="http://schemas.openxmlformats.org/officeDocument/2006/relationships/image" Target="../media/image20.png"/><Relationship Id="rId7" Type="http://schemas.openxmlformats.org/officeDocument/2006/relationships/image" Target="../media/image24.png"/><Relationship Id="rId2" Type="http://schemas.openxmlformats.org/officeDocument/2006/relationships/image" Target="../media/image19.svg"/><Relationship Id="rId1" Type="http://schemas.openxmlformats.org/officeDocument/2006/relationships/image" Target="../media/image18.png"/><Relationship Id="rId6" Type="http://schemas.openxmlformats.org/officeDocument/2006/relationships/image" Target="../media/image23.svg"/><Relationship Id="rId5" Type="http://schemas.openxmlformats.org/officeDocument/2006/relationships/image" Target="../media/image22.png"/><Relationship Id="rId4" Type="http://schemas.openxmlformats.org/officeDocument/2006/relationships/image" Target="../media/image21.svg"/></Relationships>
</file>

<file path=ppt/diagrams/colors1.xml><?xml version="1.0" encoding="utf-8"?>
<dgm:colorsDef xmlns:dgm="http://schemas.openxmlformats.org/drawingml/2006/diagram" xmlns:a="http://schemas.openxmlformats.org/drawingml/2006/main" uniqueId="urn:microsoft.com/office/officeart/2018/5/colors/Iconchunking_neutralicontext_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meth="repeat">
      <a:schemeClr val="bg1"/>
    </dgm:fillClrLst>
    <dgm:linClrLst meth="repeat">
      <a:schemeClr val="lt1">
        <a:alpha val="0"/>
      </a:schemeClr>
    </dgm:linClrLst>
    <dgm:effectClrLst/>
    <dgm:txLinClrLst/>
    <dgm:txFillClrLst meth="repeat">
      <a:schemeClr val="dk1"/>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a:schemeClr val="accent5"/>
      <a:schemeClr val="accent6"/>
    </dgm:fillClrLst>
    <dgm:linClrLst meth="repeat">
      <a:schemeClr val="lt1">
        <a:alpha val="0"/>
      </a:schemeClr>
    </dgm:linClrLst>
    <dgm:effectClrLst/>
    <dgm:txLinClrLst/>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bg1"/>
    </dgm:txFillClrLst>
    <dgm:txEffectClrLst/>
  </dgm:styleLbl>
</dgm:colorsDef>
</file>

<file path=ppt/diagrams/colors2.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E0500AB9-0006-4E0E-B5F9-0B664BE93C06}" type="doc">
      <dgm:prSet loTypeId="urn:microsoft.com/office/officeart/2018/2/layout/IconVerticalSolidList" loCatId="icon" qsTypeId="urn:microsoft.com/office/officeart/2005/8/quickstyle/simple1" qsCatId="simple" csTypeId="urn:microsoft.com/office/officeart/2018/5/colors/Iconchunking_neutralicontext_colorful5" csCatId="colorful" phldr="1"/>
      <dgm:spPr/>
      <dgm:t>
        <a:bodyPr/>
        <a:lstStyle/>
        <a:p>
          <a:endParaRPr lang="en-US"/>
        </a:p>
      </dgm:t>
    </dgm:pt>
    <dgm:pt modelId="{A67CACB7-CE6B-40BC-8DFD-583A15746D65}">
      <dgm:prSet/>
      <dgm:spPr/>
      <dgm:t>
        <a:bodyPr/>
        <a:lstStyle/>
        <a:p>
          <a:r>
            <a:rPr lang="en-US" dirty="0"/>
            <a:t>•</a:t>
          </a:r>
          <a:r>
            <a:rPr lang="en-US" b="1" dirty="0"/>
            <a:t>Identify the </a:t>
          </a:r>
          <a:r>
            <a:rPr lang="en-US" dirty="0"/>
            <a:t>risks and </a:t>
          </a:r>
          <a:r>
            <a:rPr lang="en-US" dirty="0" err="1"/>
            <a:t>analyse</a:t>
          </a:r>
          <a:r>
            <a:rPr lang="en-US" dirty="0"/>
            <a:t> them correctly.</a:t>
          </a:r>
        </a:p>
      </dgm:t>
    </dgm:pt>
    <dgm:pt modelId="{B3935465-63EC-4748-95BB-D3DCA4E4B310}" type="parTrans" cxnId="{87DFB8C4-9881-49CA-BDBF-E0FB19DEC900}">
      <dgm:prSet/>
      <dgm:spPr/>
      <dgm:t>
        <a:bodyPr/>
        <a:lstStyle/>
        <a:p>
          <a:endParaRPr lang="en-US"/>
        </a:p>
      </dgm:t>
    </dgm:pt>
    <dgm:pt modelId="{3F04E727-9A4B-4BBC-855D-D28790A47665}" type="sibTrans" cxnId="{87DFB8C4-9881-49CA-BDBF-E0FB19DEC900}">
      <dgm:prSet/>
      <dgm:spPr/>
      <dgm:t>
        <a:bodyPr/>
        <a:lstStyle/>
        <a:p>
          <a:endParaRPr lang="en-US"/>
        </a:p>
      </dgm:t>
    </dgm:pt>
    <dgm:pt modelId="{E78C4990-F545-4993-92F3-1218AEE8DD34}">
      <dgm:prSet/>
      <dgm:spPr/>
      <dgm:t>
        <a:bodyPr/>
        <a:lstStyle/>
        <a:p>
          <a:r>
            <a:rPr lang="en-US" b="1" dirty="0"/>
            <a:t>Assess the</a:t>
          </a:r>
          <a:r>
            <a:rPr lang="en-US" dirty="0"/>
            <a:t> seriousness of the risk.</a:t>
          </a:r>
        </a:p>
      </dgm:t>
    </dgm:pt>
    <dgm:pt modelId="{8D109DB2-E28D-4431-9C88-E155ED76BD09}" type="sibTrans" cxnId="{99059FC8-7EA6-42DB-82D1-E6301CFFC07C}">
      <dgm:prSet/>
      <dgm:spPr/>
      <dgm:t>
        <a:bodyPr/>
        <a:lstStyle/>
        <a:p>
          <a:endParaRPr lang="en-US"/>
        </a:p>
      </dgm:t>
    </dgm:pt>
    <dgm:pt modelId="{E0CC00DE-23E8-4F91-9787-E05F6ED89904}" type="parTrans" cxnId="{99059FC8-7EA6-42DB-82D1-E6301CFFC07C}">
      <dgm:prSet/>
      <dgm:spPr/>
      <dgm:t>
        <a:bodyPr/>
        <a:lstStyle/>
        <a:p>
          <a:endParaRPr lang="en-US"/>
        </a:p>
      </dgm:t>
    </dgm:pt>
    <dgm:pt modelId="{A36BA3D4-C660-49C2-BE24-22829EF367AA}">
      <dgm:prSet/>
      <dgm:spPr/>
      <dgm:t>
        <a:bodyPr/>
        <a:lstStyle/>
        <a:p>
          <a:r>
            <a:rPr lang="en-US" b="1" dirty="0"/>
            <a:t>Reduce the negative effects </a:t>
          </a:r>
          <a:r>
            <a:rPr lang="en-US" dirty="0"/>
            <a:t>on the institution's image and reputation.</a:t>
          </a:r>
        </a:p>
      </dgm:t>
    </dgm:pt>
    <dgm:pt modelId="{760A69E5-4EF1-49B5-B021-47DA488D5C3F}" type="sibTrans" cxnId="{5F523050-3D2B-4D72-9580-C235565EE6BB}">
      <dgm:prSet/>
      <dgm:spPr/>
      <dgm:t>
        <a:bodyPr/>
        <a:lstStyle/>
        <a:p>
          <a:endParaRPr lang="en-US"/>
        </a:p>
      </dgm:t>
    </dgm:pt>
    <dgm:pt modelId="{FF00D8E2-867D-4F18-ACAD-FA2D87B8535B}" type="parTrans" cxnId="{5F523050-3D2B-4D72-9580-C235565EE6BB}">
      <dgm:prSet/>
      <dgm:spPr/>
      <dgm:t>
        <a:bodyPr/>
        <a:lstStyle/>
        <a:p>
          <a:endParaRPr lang="en-US"/>
        </a:p>
      </dgm:t>
    </dgm:pt>
    <dgm:pt modelId="{322759A0-9F8C-4B6C-9147-CD68591406BA}">
      <dgm:prSet/>
      <dgm:spPr/>
      <dgm:t>
        <a:bodyPr/>
        <a:lstStyle/>
        <a:p>
          <a:r>
            <a:rPr lang="en-US" b="1" dirty="0"/>
            <a:t>Improve the channels </a:t>
          </a:r>
          <a:r>
            <a:rPr lang="en-US" dirty="0"/>
            <a:t>of internal information.</a:t>
          </a:r>
        </a:p>
      </dgm:t>
    </dgm:pt>
    <dgm:pt modelId="{CCDD217D-2511-4810-9E86-4C3CE78082A9}" type="sibTrans" cxnId="{DF124DAB-8412-47E4-B623-8DA5180099AE}">
      <dgm:prSet/>
      <dgm:spPr/>
      <dgm:t>
        <a:bodyPr/>
        <a:lstStyle/>
        <a:p>
          <a:endParaRPr lang="en-US"/>
        </a:p>
      </dgm:t>
    </dgm:pt>
    <dgm:pt modelId="{F70E66B3-9A4A-4B63-9198-9A40DEA8C39D}" type="parTrans" cxnId="{DF124DAB-8412-47E4-B623-8DA5180099AE}">
      <dgm:prSet/>
      <dgm:spPr/>
      <dgm:t>
        <a:bodyPr/>
        <a:lstStyle/>
        <a:p>
          <a:endParaRPr lang="en-US"/>
        </a:p>
      </dgm:t>
    </dgm:pt>
    <dgm:pt modelId="{A352CEB4-8F35-4079-9322-B05FE804A5C7}" type="pres">
      <dgm:prSet presAssocID="{E0500AB9-0006-4E0E-B5F9-0B664BE93C06}" presName="root" presStyleCnt="0">
        <dgm:presLayoutVars>
          <dgm:dir/>
          <dgm:resizeHandles val="exact"/>
        </dgm:presLayoutVars>
      </dgm:prSet>
      <dgm:spPr/>
    </dgm:pt>
    <dgm:pt modelId="{CFCCD515-79C0-4351-8C3E-B66B01E52A71}" type="pres">
      <dgm:prSet presAssocID="{A67CACB7-CE6B-40BC-8DFD-583A15746D65}" presName="compNode" presStyleCnt="0"/>
      <dgm:spPr/>
    </dgm:pt>
    <dgm:pt modelId="{F8F1B3B5-10AB-4FD7-8FF1-4600D38D2CCC}" type="pres">
      <dgm:prSet presAssocID="{A67CACB7-CE6B-40BC-8DFD-583A15746D65}" presName="bgRect" presStyleLbl="bgShp" presStyleIdx="0" presStyleCnt="4"/>
      <dgm:spPr/>
    </dgm:pt>
    <dgm:pt modelId="{8C8DFB8A-BB01-4658-8E94-C81E3BCCC654}" type="pres">
      <dgm:prSet presAssocID="{A67CACB7-CE6B-40BC-8DFD-583A15746D65}" presName="iconRect" presStyleLbl="node1" presStyleIdx="0" presStyleCnt="4"/>
      <dgm:spPr>
        <a:blipFill>
          <a:blip xmlns:r="http://schemas.openxmlformats.org/officeDocument/2006/relationships" r:embed="rId1" cstate="hqprint">
            <a:extLst>
              <a:ext uri="{28A0092B-C50C-407E-A947-70E740481C1C}">
                <a14:useLocalDpi xmlns:a14="http://schemas.microsoft.com/office/drawing/2010/main" val="0"/>
              </a:ext>
              <a:ext uri="{96DAC541-7B7A-43D3-8B79-37D633B846F1}">
                <asvg:svgBlip xmlns:asvg="http://schemas.microsoft.com/office/drawing/2016/SVG/main" r:embed="rId2"/>
              </a:ext>
            </a:extLst>
          </a:blip>
          <a:stretch>
            <a:fillRect/>
          </a:stretch>
        </a:blipFill>
        <a:ln>
          <a:noFill/>
        </a:ln>
      </dgm:spPr>
      <dgm:extLst>
        <a:ext uri="{E40237B7-FDA0-4F09-8148-C483321AD2D9}">
          <dgm14:cNvPr xmlns:dgm14="http://schemas.microsoft.com/office/drawing/2010/diagram" id="0" name="" descr="Magnifying glass"/>
        </a:ext>
      </dgm:extLst>
    </dgm:pt>
    <dgm:pt modelId="{F9711621-7794-46FD-A54D-ABF165EE784F}" type="pres">
      <dgm:prSet presAssocID="{A67CACB7-CE6B-40BC-8DFD-583A15746D65}" presName="spaceRect" presStyleCnt="0"/>
      <dgm:spPr/>
    </dgm:pt>
    <dgm:pt modelId="{A43C42A8-EEC4-47F1-8B64-B62E901A8E99}" type="pres">
      <dgm:prSet presAssocID="{A67CACB7-CE6B-40BC-8DFD-583A15746D65}" presName="parTx" presStyleLbl="revTx" presStyleIdx="0" presStyleCnt="4">
        <dgm:presLayoutVars>
          <dgm:chMax val="0"/>
          <dgm:chPref val="0"/>
        </dgm:presLayoutVars>
      </dgm:prSet>
      <dgm:spPr/>
    </dgm:pt>
    <dgm:pt modelId="{8B2C01A2-363B-4E7F-B728-0DC21C94C884}" type="pres">
      <dgm:prSet presAssocID="{3F04E727-9A4B-4BBC-855D-D28790A47665}" presName="sibTrans" presStyleCnt="0"/>
      <dgm:spPr/>
    </dgm:pt>
    <dgm:pt modelId="{E343F5D0-6541-48AD-B0BE-D8E3C52133D3}" type="pres">
      <dgm:prSet presAssocID="{E78C4990-F545-4993-92F3-1218AEE8DD34}" presName="compNode" presStyleCnt="0"/>
      <dgm:spPr/>
    </dgm:pt>
    <dgm:pt modelId="{C9C01E83-2062-4FC5-AFA7-D5A76762E954}" type="pres">
      <dgm:prSet presAssocID="{E78C4990-F545-4993-92F3-1218AEE8DD34}" presName="bgRect" presStyleLbl="bgShp" presStyleIdx="1" presStyleCnt="4"/>
      <dgm:spPr/>
    </dgm:pt>
    <dgm:pt modelId="{EEC6A92E-9985-4099-990A-67D47FD9853B}" type="pres">
      <dgm:prSet presAssocID="{E78C4990-F545-4993-92F3-1218AEE8DD34}" presName="iconRect" presStyleLbl="node1" presStyleIdx="1" presStyleCnt="4"/>
      <dgm:spPr>
        <a:blipFill>
          <a:blip xmlns:r="http://schemas.openxmlformats.org/officeDocument/2006/relationships" r:embed="rId3" cstate="hqprint">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a:blipFill>
        <a:ln>
          <a:noFill/>
        </a:ln>
      </dgm:spPr>
      <dgm:extLst>
        <a:ext uri="{E40237B7-FDA0-4F09-8148-C483321AD2D9}">
          <dgm14:cNvPr xmlns:dgm14="http://schemas.microsoft.com/office/drawing/2010/diagram" id="0" name="" descr="Segno di spunta"/>
        </a:ext>
      </dgm:extLst>
    </dgm:pt>
    <dgm:pt modelId="{532D720B-B4A0-4EB3-9D18-D48D769CE6C4}" type="pres">
      <dgm:prSet presAssocID="{E78C4990-F545-4993-92F3-1218AEE8DD34}" presName="spaceRect" presStyleCnt="0"/>
      <dgm:spPr/>
    </dgm:pt>
    <dgm:pt modelId="{B477809F-2866-4F02-9AC4-EB9866B45DE3}" type="pres">
      <dgm:prSet presAssocID="{E78C4990-F545-4993-92F3-1218AEE8DD34}" presName="parTx" presStyleLbl="revTx" presStyleIdx="1" presStyleCnt="4">
        <dgm:presLayoutVars>
          <dgm:chMax val="0"/>
          <dgm:chPref val="0"/>
        </dgm:presLayoutVars>
      </dgm:prSet>
      <dgm:spPr/>
    </dgm:pt>
    <dgm:pt modelId="{213FEF2C-04A9-4139-88DC-8E4CCDD0DEDB}" type="pres">
      <dgm:prSet presAssocID="{8D109DB2-E28D-4431-9C88-E155ED76BD09}" presName="sibTrans" presStyleCnt="0"/>
      <dgm:spPr/>
    </dgm:pt>
    <dgm:pt modelId="{51A9C261-01E6-42E8-91A4-C37EA5248085}" type="pres">
      <dgm:prSet presAssocID="{A36BA3D4-C660-49C2-BE24-22829EF367AA}" presName="compNode" presStyleCnt="0"/>
      <dgm:spPr/>
    </dgm:pt>
    <dgm:pt modelId="{B3508139-CC5A-4DB5-8B55-BCD766C20C74}" type="pres">
      <dgm:prSet presAssocID="{A36BA3D4-C660-49C2-BE24-22829EF367AA}" presName="bgRect" presStyleLbl="bgShp" presStyleIdx="2" presStyleCnt="4"/>
      <dgm:spPr/>
    </dgm:pt>
    <dgm:pt modelId="{EB485EC6-2420-4513-84EA-9F9E82406B2D}" type="pres">
      <dgm:prSet presAssocID="{A36BA3D4-C660-49C2-BE24-22829EF367AA}" presName="iconRect" presStyleLbl="node1" presStyleIdx="2" presStyleCnt="4"/>
      <dgm:spPr>
        <a:blipFill>
          <a:blip xmlns:r="http://schemas.openxmlformats.org/officeDocument/2006/relationships" r:embed="rId5" cstate="hqprint">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a:blipFill>
        <a:ln>
          <a:noFill/>
        </a:ln>
      </dgm:spPr>
      <dgm:extLst>
        <a:ext uri="{E40237B7-FDA0-4F09-8148-C483321AD2D9}">
          <dgm14:cNvPr xmlns:dgm14="http://schemas.microsoft.com/office/drawing/2010/diagram" id="0" name="" descr="Downward trend"/>
        </a:ext>
      </dgm:extLst>
    </dgm:pt>
    <dgm:pt modelId="{E3E4F682-45D2-4F15-BCC4-1BED36174E60}" type="pres">
      <dgm:prSet presAssocID="{A36BA3D4-C660-49C2-BE24-22829EF367AA}" presName="spaceRect" presStyleCnt="0"/>
      <dgm:spPr/>
    </dgm:pt>
    <dgm:pt modelId="{C830AFFA-0479-4882-9173-EB241ED8A46F}" type="pres">
      <dgm:prSet presAssocID="{A36BA3D4-C660-49C2-BE24-22829EF367AA}" presName="parTx" presStyleLbl="revTx" presStyleIdx="2" presStyleCnt="4">
        <dgm:presLayoutVars>
          <dgm:chMax val="0"/>
          <dgm:chPref val="0"/>
        </dgm:presLayoutVars>
      </dgm:prSet>
      <dgm:spPr/>
    </dgm:pt>
    <dgm:pt modelId="{405EFAEA-BDCF-4750-AB9D-58F765D7C1C2}" type="pres">
      <dgm:prSet presAssocID="{760A69E5-4EF1-49B5-B021-47DA488D5C3F}" presName="sibTrans" presStyleCnt="0"/>
      <dgm:spPr/>
    </dgm:pt>
    <dgm:pt modelId="{4C533143-03EC-435E-AE63-9B9A99D77CB7}" type="pres">
      <dgm:prSet presAssocID="{322759A0-9F8C-4B6C-9147-CD68591406BA}" presName="compNode" presStyleCnt="0"/>
      <dgm:spPr/>
    </dgm:pt>
    <dgm:pt modelId="{BCEBEA10-6B1C-465E-AB45-22845B4F09AF}" type="pres">
      <dgm:prSet presAssocID="{322759A0-9F8C-4B6C-9147-CD68591406BA}" presName="bgRect" presStyleLbl="bgShp" presStyleIdx="3" presStyleCnt="4"/>
      <dgm:spPr/>
    </dgm:pt>
    <dgm:pt modelId="{352E7965-0847-4137-AD2F-629D659EC233}" type="pres">
      <dgm:prSet presAssocID="{322759A0-9F8C-4B6C-9147-CD68591406BA}" presName="iconRect" presStyleLbl="node1" presStyleIdx="3" presStyleCnt="4"/>
      <dgm:spPr>
        <a:blipFill>
          <a:blip xmlns:r="http://schemas.openxmlformats.org/officeDocument/2006/relationships" r:embed="rId7" cstate="hqprint">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a:blipFill>
        <a:ln>
          <a:noFill/>
        </a:ln>
      </dgm:spPr>
      <dgm:extLst>
        <a:ext uri="{E40237B7-FDA0-4F09-8148-C483321AD2D9}">
          <dgm14:cNvPr xmlns:dgm14="http://schemas.microsoft.com/office/drawing/2010/diagram" id="0" name="" descr="Head with Gears"/>
        </a:ext>
      </dgm:extLst>
    </dgm:pt>
    <dgm:pt modelId="{90195EBA-E287-4166-9963-F4EB9860DFB0}" type="pres">
      <dgm:prSet presAssocID="{322759A0-9F8C-4B6C-9147-CD68591406BA}" presName="spaceRect" presStyleCnt="0"/>
      <dgm:spPr/>
    </dgm:pt>
    <dgm:pt modelId="{C8F339AB-F514-4D43-87F1-C166A01D61DD}" type="pres">
      <dgm:prSet presAssocID="{322759A0-9F8C-4B6C-9147-CD68591406BA}" presName="parTx" presStyleLbl="revTx" presStyleIdx="3" presStyleCnt="4">
        <dgm:presLayoutVars>
          <dgm:chMax val="0"/>
          <dgm:chPref val="0"/>
        </dgm:presLayoutVars>
      </dgm:prSet>
      <dgm:spPr/>
    </dgm:pt>
  </dgm:ptLst>
  <dgm:cxnLst>
    <dgm:cxn modelId="{464C0831-A84F-4995-8E1F-8EDE604FE659}" type="presOf" srcId="{A36BA3D4-C660-49C2-BE24-22829EF367AA}" destId="{C830AFFA-0479-4882-9173-EB241ED8A46F}" srcOrd="0" destOrd="0" presId="urn:microsoft.com/office/officeart/2018/2/layout/IconVerticalSolidList"/>
    <dgm:cxn modelId="{5F523050-3D2B-4D72-9580-C235565EE6BB}" srcId="{E0500AB9-0006-4E0E-B5F9-0B664BE93C06}" destId="{A36BA3D4-C660-49C2-BE24-22829EF367AA}" srcOrd="2" destOrd="0" parTransId="{FF00D8E2-867D-4F18-ACAD-FA2D87B8535B}" sibTransId="{760A69E5-4EF1-49B5-B021-47DA488D5C3F}"/>
    <dgm:cxn modelId="{CF30AE74-61B2-4D75-BBB3-3D326FCDC7AD}" type="presOf" srcId="{E78C4990-F545-4993-92F3-1218AEE8DD34}" destId="{B477809F-2866-4F02-9AC4-EB9866B45DE3}" srcOrd="0" destOrd="0" presId="urn:microsoft.com/office/officeart/2018/2/layout/IconVerticalSolidList"/>
    <dgm:cxn modelId="{ACD1E77D-465D-476D-98DB-5857A7C29D5F}" type="presOf" srcId="{E0500AB9-0006-4E0E-B5F9-0B664BE93C06}" destId="{A352CEB4-8F35-4079-9322-B05FE804A5C7}" srcOrd="0" destOrd="0" presId="urn:microsoft.com/office/officeart/2018/2/layout/IconVerticalSolidList"/>
    <dgm:cxn modelId="{D2074E8B-0B66-481D-A376-18D08B9F9CA7}" type="presOf" srcId="{A67CACB7-CE6B-40BC-8DFD-583A15746D65}" destId="{A43C42A8-EEC4-47F1-8B64-B62E901A8E99}" srcOrd="0" destOrd="0" presId="urn:microsoft.com/office/officeart/2018/2/layout/IconVerticalSolidList"/>
    <dgm:cxn modelId="{DF124DAB-8412-47E4-B623-8DA5180099AE}" srcId="{E0500AB9-0006-4E0E-B5F9-0B664BE93C06}" destId="{322759A0-9F8C-4B6C-9147-CD68591406BA}" srcOrd="3" destOrd="0" parTransId="{F70E66B3-9A4A-4B63-9198-9A40DEA8C39D}" sibTransId="{CCDD217D-2511-4810-9E86-4C3CE78082A9}"/>
    <dgm:cxn modelId="{87DFB8C4-9881-49CA-BDBF-E0FB19DEC900}" srcId="{E0500AB9-0006-4E0E-B5F9-0B664BE93C06}" destId="{A67CACB7-CE6B-40BC-8DFD-583A15746D65}" srcOrd="0" destOrd="0" parTransId="{B3935465-63EC-4748-95BB-D3DCA4E4B310}" sibTransId="{3F04E727-9A4B-4BBC-855D-D28790A47665}"/>
    <dgm:cxn modelId="{99059FC8-7EA6-42DB-82D1-E6301CFFC07C}" srcId="{E0500AB9-0006-4E0E-B5F9-0B664BE93C06}" destId="{E78C4990-F545-4993-92F3-1218AEE8DD34}" srcOrd="1" destOrd="0" parTransId="{E0CC00DE-23E8-4F91-9787-E05F6ED89904}" sibTransId="{8D109DB2-E28D-4431-9C88-E155ED76BD09}"/>
    <dgm:cxn modelId="{2DDEA1D3-ECFE-48C8-AD00-6E6C32A8869C}" type="presOf" srcId="{322759A0-9F8C-4B6C-9147-CD68591406BA}" destId="{C8F339AB-F514-4D43-87F1-C166A01D61DD}" srcOrd="0" destOrd="0" presId="urn:microsoft.com/office/officeart/2018/2/layout/IconVerticalSolidList"/>
    <dgm:cxn modelId="{825AA23C-ADAF-4808-ADF8-6147B2D485EF}" type="presParOf" srcId="{A352CEB4-8F35-4079-9322-B05FE804A5C7}" destId="{CFCCD515-79C0-4351-8C3E-B66B01E52A71}" srcOrd="0" destOrd="0" presId="urn:microsoft.com/office/officeart/2018/2/layout/IconVerticalSolidList"/>
    <dgm:cxn modelId="{E06DC8FD-3DB5-466C-AB52-10F0202009EC}" type="presParOf" srcId="{CFCCD515-79C0-4351-8C3E-B66B01E52A71}" destId="{F8F1B3B5-10AB-4FD7-8FF1-4600D38D2CCC}" srcOrd="0" destOrd="0" presId="urn:microsoft.com/office/officeart/2018/2/layout/IconVerticalSolidList"/>
    <dgm:cxn modelId="{61BB78F4-CECF-4FC2-ACED-4744E0A97902}" type="presParOf" srcId="{CFCCD515-79C0-4351-8C3E-B66B01E52A71}" destId="{8C8DFB8A-BB01-4658-8E94-C81E3BCCC654}" srcOrd="1" destOrd="0" presId="urn:microsoft.com/office/officeart/2018/2/layout/IconVerticalSolidList"/>
    <dgm:cxn modelId="{4E854353-9F8C-4FFA-AB27-B7ECFC46C08E}" type="presParOf" srcId="{CFCCD515-79C0-4351-8C3E-B66B01E52A71}" destId="{F9711621-7794-46FD-A54D-ABF165EE784F}" srcOrd="2" destOrd="0" presId="urn:microsoft.com/office/officeart/2018/2/layout/IconVerticalSolidList"/>
    <dgm:cxn modelId="{E12E941D-654C-44E7-BFC0-6B5AB574034B}" type="presParOf" srcId="{CFCCD515-79C0-4351-8C3E-B66B01E52A71}" destId="{A43C42A8-EEC4-47F1-8B64-B62E901A8E99}" srcOrd="3" destOrd="0" presId="urn:microsoft.com/office/officeart/2018/2/layout/IconVerticalSolidList"/>
    <dgm:cxn modelId="{A84150B3-F16D-4DA0-BA60-3FAF6DC8873C}" type="presParOf" srcId="{A352CEB4-8F35-4079-9322-B05FE804A5C7}" destId="{8B2C01A2-363B-4E7F-B728-0DC21C94C884}" srcOrd="1" destOrd="0" presId="urn:microsoft.com/office/officeart/2018/2/layout/IconVerticalSolidList"/>
    <dgm:cxn modelId="{483CFEB9-1D69-48D8-8901-68CAB9D491B4}" type="presParOf" srcId="{A352CEB4-8F35-4079-9322-B05FE804A5C7}" destId="{E343F5D0-6541-48AD-B0BE-D8E3C52133D3}" srcOrd="2" destOrd="0" presId="urn:microsoft.com/office/officeart/2018/2/layout/IconVerticalSolidList"/>
    <dgm:cxn modelId="{79C778B2-8030-4B76-B079-A52BFBC69342}" type="presParOf" srcId="{E343F5D0-6541-48AD-B0BE-D8E3C52133D3}" destId="{C9C01E83-2062-4FC5-AFA7-D5A76762E954}" srcOrd="0" destOrd="0" presId="urn:microsoft.com/office/officeart/2018/2/layout/IconVerticalSolidList"/>
    <dgm:cxn modelId="{3AD5391B-B028-4B5F-BD2B-774EF86F394C}" type="presParOf" srcId="{E343F5D0-6541-48AD-B0BE-D8E3C52133D3}" destId="{EEC6A92E-9985-4099-990A-67D47FD9853B}" srcOrd="1" destOrd="0" presId="urn:microsoft.com/office/officeart/2018/2/layout/IconVerticalSolidList"/>
    <dgm:cxn modelId="{E63D5C9B-2017-4E1F-9AE0-60F2BF2419D6}" type="presParOf" srcId="{E343F5D0-6541-48AD-B0BE-D8E3C52133D3}" destId="{532D720B-B4A0-4EB3-9D18-D48D769CE6C4}" srcOrd="2" destOrd="0" presId="urn:microsoft.com/office/officeart/2018/2/layout/IconVerticalSolidList"/>
    <dgm:cxn modelId="{4D9D5201-6853-4186-9E4D-2AA44E1AD467}" type="presParOf" srcId="{E343F5D0-6541-48AD-B0BE-D8E3C52133D3}" destId="{B477809F-2866-4F02-9AC4-EB9866B45DE3}" srcOrd="3" destOrd="0" presId="urn:microsoft.com/office/officeart/2018/2/layout/IconVerticalSolidList"/>
    <dgm:cxn modelId="{4A809CA4-9854-4082-BD9C-E5A05CF1F137}" type="presParOf" srcId="{A352CEB4-8F35-4079-9322-B05FE804A5C7}" destId="{213FEF2C-04A9-4139-88DC-8E4CCDD0DEDB}" srcOrd="3" destOrd="0" presId="urn:microsoft.com/office/officeart/2018/2/layout/IconVerticalSolidList"/>
    <dgm:cxn modelId="{876A2F8F-8B55-455F-9CB0-28DDEA9C4C4E}" type="presParOf" srcId="{A352CEB4-8F35-4079-9322-B05FE804A5C7}" destId="{51A9C261-01E6-42E8-91A4-C37EA5248085}" srcOrd="4" destOrd="0" presId="urn:microsoft.com/office/officeart/2018/2/layout/IconVerticalSolidList"/>
    <dgm:cxn modelId="{13E9ED41-4DAE-4B75-805D-F26ACEC1ADDC}" type="presParOf" srcId="{51A9C261-01E6-42E8-91A4-C37EA5248085}" destId="{B3508139-CC5A-4DB5-8B55-BCD766C20C74}" srcOrd="0" destOrd="0" presId="urn:microsoft.com/office/officeart/2018/2/layout/IconVerticalSolidList"/>
    <dgm:cxn modelId="{59E12469-9C1C-46E1-AED7-06888538B105}" type="presParOf" srcId="{51A9C261-01E6-42E8-91A4-C37EA5248085}" destId="{EB485EC6-2420-4513-84EA-9F9E82406B2D}" srcOrd="1" destOrd="0" presId="urn:microsoft.com/office/officeart/2018/2/layout/IconVerticalSolidList"/>
    <dgm:cxn modelId="{1919C5C8-20EC-4B61-BF4D-0E69722024DD}" type="presParOf" srcId="{51A9C261-01E6-42E8-91A4-C37EA5248085}" destId="{E3E4F682-45D2-4F15-BCC4-1BED36174E60}" srcOrd="2" destOrd="0" presId="urn:microsoft.com/office/officeart/2018/2/layout/IconVerticalSolidList"/>
    <dgm:cxn modelId="{F242A795-B394-49ED-8879-EB66B9CAC475}" type="presParOf" srcId="{51A9C261-01E6-42E8-91A4-C37EA5248085}" destId="{C830AFFA-0479-4882-9173-EB241ED8A46F}" srcOrd="3" destOrd="0" presId="urn:microsoft.com/office/officeart/2018/2/layout/IconVerticalSolidList"/>
    <dgm:cxn modelId="{AC98968F-76AF-4F34-B4C6-C5953018DB6D}" type="presParOf" srcId="{A352CEB4-8F35-4079-9322-B05FE804A5C7}" destId="{405EFAEA-BDCF-4750-AB9D-58F765D7C1C2}" srcOrd="5" destOrd="0" presId="urn:microsoft.com/office/officeart/2018/2/layout/IconVerticalSolidList"/>
    <dgm:cxn modelId="{EFBADA76-E661-4482-82F7-BB6E8B874562}" type="presParOf" srcId="{A352CEB4-8F35-4079-9322-B05FE804A5C7}" destId="{4C533143-03EC-435E-AE63-9B9A99D77CB7}" srcOrd="6" destOrd="0" presId="urn:microsoft.com/office/officeart/2018/2/layout/IconVerticalSolidList"/>
    <dgm:cxn modelId="{FCFD20A8-BD87-4971-BFAB-BCD62DE6B059}" type="presParOf" srcId="{4C533143-03EC-435E-AE63-9B9A99D77CB7}" destId="{BCEBEA10-6B1C-465E-AB45-22845B4F09AF}" srcOrd="0" destOrd="0" presId="urn:microsoft.com/office/officeart/2018/2/layout/IconVerticalSolidList"/>
    <dgm:cxn modelId="{AF6ADA30-BC0F-4969-BAA1-5EDB9EDB486E}" type="presParOf" srcId="{4C533143-03EC-435E-AE63-9B9A99D77CB7}" destId="{352E7965-0847-4137-AD2F-629D659EC233}" srcOrd="1" destOrd="0" presId="urn:microsoft.com/office/officeart/2018/2/layout/IconVerticalSolidList"/>
    <dgm:cxn modelId="{B5188EBF-8072-48C2-81FD-7871BBAAC924}" type="presParOf" srcId="{4C533143-03EC-435E-AE63-9B9A99D77CB7}" destId="{90195EBA-E287-4166-9963-F4EB9860DFB0}" srcOrd="2" destOrd="0" presId="urn:microsoft.com/office/officeart/2018/2/layout/IconVerticalSolidList"/>
    <dgm:cxn modelId="{26D00E22-38B3-493E-A0E0-C2A6FCD527D3}" type="presParOf" srcId="{4C533143-03EC-435E-AE63-9B9A99D77CB7}" destId="{C8F339AB-F514-4D43-87F1-C166A01D61DD}" srcOrd="3" destOrd="0" presId="urn:microsoft.com/office/officeart/2018/2/layout/IconVerticalSolidList"/>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2.xml><?xml version="1.0" encoding="utf-8"?>
<dgm:dataModel xmlns:dgm="http://schemas.openxmlformats.org/drawingml/2006/diagram" xmlns:a="http://schemas.openxmlformats.org/drawingml/2006/main">
  <dgm:ptLst>
    <dgm:pt modelId="{14CFBBC4-6E74-4008-B9A8-E5B4E5EA9CE6}" type="doc">
      <dgm:prSet loTypeId="urn:microsoft.com/office/officeart/2016/7/layout/RepeatingBendingProcessNew" loCatId="process" qsTypeId="urn:microsoft.com/office/officeart/2005/8/quickstyle/simple1" qsCatId="simple" csTypeId="urn:microsoft.com/office/officeart/2005/8/colors/accent1_2" csCatId="accent1" phldr="1"/>
      <dgm:spPr/>
      <dgm:t>
        <a:bodyPr/>
        <a:lstStyle/>
        <a:p>
          <a:endParaRPr lang="en-US"/>
        </a:p>
      </dgm:t>
    </dgm:pt>
    <dgm:pt modelId="{F3DD8DAF-48D2-4345-82E8-E84339CB4704}">
      <dgm:prSet/>
      <dgm:spPr/>
      <dgm:t>
        <a:bodyPr/>
        <a:lstStyle/>
        <a:p>
          <a:pPr rtl="0"/>
          <a:r>
            <a:rPr lang="fr-FR" dirty="0">
              <a:latin typeface="Franklin Gothic Heavy"/>
            </a:rPr>
            <a:t> 1</a:t>
          </a:r>
          <a:r>
            <a:rPr lang="en-US" dirty="0"/>
            <a:t>. Anticipate information while maintaining a proactive attitude.</a:t>
          </a:r>
        </a:p>
      </dgm:t>
    </dgm:pt>
    <dgm:pt modelId="{1BEE0BB0-D1D1-4259-AD1D-8EAF8B5C9366}" type="parTrans" cxnId="{F3C5D251-F2F2-4238-B840-EF6C07956695}">
      <dgm:prSet/>
      <dgm:spPr/>
      <dgm:t>
        <a:bodyPr/>
        <a:lstStyle/>
        <a:p>
          <a:endParaRPr lang="en-US"/>
        </a:p>
      </dgm:t>
    </dgm:pt>
    <dgm:pt modelId="{13F7419E-E14D-46FA-9372-67F0908FE95E}" type="sibTrans" cxnId="{F3C5D251-F2F2-4238-B840-EF6C07956695}">
      <dgm:prSet/>
      <dgm:spPr/>
      <dgm:t>
        <a:bodyPr/>
        <a:lstStyle/>
        <a:p>
          <a:endParaRPr lang="en-US"/>
        </a:p>
      </dgm:t>
    </dgm:pt>
    <dgm:pt modelId="{CB863C2B-82D1-4AC1-881A-0010CA71F0E3}">
      <dgm:prSet/>
      <dgm:spPr/>
      <dgm:t>
        <a:bodyPr/>
        <a:lstStyle/>
        <a:p>
          <a:pPr>
            <a:buNone/>
          </a:pPr>
          <a:r>
            <a:rPr lang="it-IT" dirty="0"/>
            <a:t>2. </a:t>
          </a:r>
          <a:r>
            <a:rPr lang="it-IT" dirty="0" err="1"/>
            <a:t>Provide</a:t>
          </a:r>
          <a:r>
            <a:rPr lang="it-IT" dirty="0"/>
            <a:t> </a:t>
          </a:r>
          <a:r>
            <a:rPr lang="it-IT" dirty="0" err="1"/>
            <a:t>solutions</a:t>
          </a:r>
          <a:r>
            <a:rPr lang="it-IT" dirty="0"/>
            <a:t>.</a:t>
          </a:r>
        </a:p>
      </dgm:t>
    </dgm:pt>
    <dgm:pt modelId="{F1626BD5-34EE-4AD7-BD10-C8FD2410B498}" type="parTrans" cxnId="{2C37222F-5DC3-474E-8EDF-86FD221DC2AF}">
      <dgm:prSet/>
      <dgm:spPr/>
      <dgm:t>
        <a:bodyPr/>
        <a:lstStyle/>
        <a:p>
          <a:endParaRPr lang="es-419"/>
        </a:p>
      </dgm:t>
    </dgm:pt>
    <dgm:pt modelId="{F0DC3CF4-8D79-493A-9599-22967DD87804}" type="sibTrans" cxnId="{2C37222F-5DC3-474E-8EDF-86FD221DC2AF}">
      <dgm:prSet/>
      <dgm:spPr/>
      <dgm:t>
        <a:bodyPr/>
        <a:lstStyle/>
        <a:p>
          <a:endParaRPr lang="es-419"/>
        </a:p>
      </dgm:t>
    </dgm:pt>
    <dgm:pt modelId="{68917923-CDFC-4998-BDC7-B978CC8B2889}">
      <dgm:prSet/>
      <dgm:spPr/>
      <dgm:t>
        <a:bodyPr/>
        <a:lstStyle/>
        <a:p>
          <a:pPr>
            <a:buNone/>
          </a:pPr>
          <a:r>
            <a:rPr lang="en-US" dirty="0"/>
            <a:t>3. Manage the crisis agenda.</a:t>
          </a:r>
        </a:p>
      </dgm:t>
    </dgm:pt>
    <dgm:pt modelId="{B967B811-CAC1-4376-A647-3029C7FC83E9}" type="parTrans" cxnId="{F79E2048-EB3B-49FD-A514-7A4F15A78303}">
      <dgm:prSet/>
      <dgm:spPr/>
      <dgm:t>
        <a:bodyPr/>
        <a:lstStyle/>
        <a:p>
          <a:endParaRPr lang="es-419"/>
        </a:p>
      </dgm:t>
    </dgm:pt>
    <dgm:pt modelId="{308F15AE-4AD2-47E5-B1E3-B557C0DF6356}" type="sibTrans" cxnId="{F79E2048-EB3B-49FD-A514-7A4F15A78303}">
      <dgm:prSet/>
      <dgm:spPr/>
      <dgm:t>
        <a:bodyPr/>
        <a:lstStyle/>
        <a:p>
          <a:endParaRPr lang="es-419"/>
        </a:p>
      </dgm:t>
    </dgm:pt>
    <dgm:pt modelId="{56B764CF-FC83-42CB-93D3-3B9D46304F8F}">
      <dgm:prSet/>
      <dgm:spPr/>
      <dgm:t>
        <a:bodyPr/>
        <a:lstStyle/>
        <a:p>
          <a:pPr>
            <a:buNone/>
          </a:pPr>
          <a:r>
            <a:rPr lang="en-US" dirty="0"/>
            <a:t>4. Correctly </a:t>
          </a:r>
          <a:r>
            <a:rPr lang="en-US" dirty="0" err="1"/>
            <a:t>analyse</a:t>
          </a:r>
          <a:r>
            <a:rPr lang="en-US" dirty="0"/>
            <a:t> all scenarios and detect risk situations in advance.</a:t>
          </a:r>
        </a:p>
      </dgm:t>
    </dgm:pt>
    <dgm:pt modelId="{B4CDBDAF-C8A8-46D6-B6A6-6872739F6709}" type="parTrans" cxnId="{D2AB81B8-6131-4058-ACED-E1D8CCE3DBA5}">
      <dgm:prSet/>
      <dgm:spPr/>
      <dgm:t>
        <a:bodyPr/>
        <a:lstStyle/>
        <a:p>
          <a:endParaRPr lang="es-419"/>
        </a:p>
      </dgm:t>
    </dgm:pt>
    <dgm:pt modelId="{C36D2E6D-CE5A-44EF-A39F-F96D9BF75E77}" type="sibTrans" cxnId="{D2AB81B8-6131-4058-ACED-E1D8CCE3DBA5}">
      <dgm:prSet/>
      <dgm:spPr/>
      <dgm:t>
        <a:bodyPr/>
        <a:lstStyle/>
        <a:p>
          <a:endParaRPr lang="es-419"/>
        </a:p>
      </dgm:t>
    </dgm:pt>
    <dgm:pt modelId="{0643D356-3902-40DA-83F5-3B9DAE971980}">
      <dgm:prSet/>
      <dgm:spPr/>
      <dgm:t>
        <a:bodyPr/>
        <a:lstStyle/>
        <a:p>
          <a:pPr>
            <a:buNone/>
          </a:pPr>
          <a:r>
            <a:rPr lang="en-US" dirty="0"/>
            <a:t>5. Establish a culture of resilience and crisis communication management.</a:t>
          </a:r>
          <a:br>
            <a:rPr lang="en-US" dirty="0"/>
          </a:br>
          <a:endParaRPr lang="en-US" dirty="0"/>
        </a:p>
      </dgm:t>
    </dgm:pt>
    <dgm:pt modelId="{137EFA6B-0C31-479C-9688-AF8C1C5DDE37}" type="parTrans" cxnId="{62E330AE-6ECC-4B86-905D-223EAECD6546}">
      <dgm:prSet/>
      <dgm:spPr/>
      <dgm:t>
        <a:bodyPr/>
        <a:lstStyle/>
        <a:p>
          <a:endParaRPr lang="es-419"/>
        </a:p>
      </dgm:t>
    </dgm:pt>
    <dgm:pt modelId="{5F53C4AE-DB98-4E16-9A15-8278AA54D02F}" type="sibTrans" cxnId="{62E330AE-6ECC-4B86-905D-223EAECD6546}">
      <dgm:prSet/>
      <dgm:spPr/>
      <dgm:t>
        <a:bodyPr/>
        <a:lstStyle/>
        <a:p>
          <a:endParaRPr lang="es-419"/>
        </a:p>
      </dgm:t>
    </dgm:pt>
    <dgm:pt modelId="{ADCE7EB3-1D01-4F4F-B329-2BA56909C6D6}">
      <dgm:prSet/>
      <dgm:spPr/>
      <dgm:t>
        <a:bodyPr/>
        <a:lstStyle/>
        <a:p>
          <a:pPr>
            <a:buNone/>
          </a:pPr>
          <a:r>
            <a:rPr lang="en-US" dirty="0"/>
            <a:t>6. Build on what has been done and what is already being done in terms of communication management.</a:t>
          </a:r>
        </a:p>
      </dgm:t>
    </dgm:pt>
    <dgm:pt modelId="{627CA40F-59A9-4735-9E65-7486FAFEF180}" type="parTrans" cxnId="{3611F2A3-39B0-4E2E-81ED-9C00B4219B8E}">
      <dgm:prSet/>
      <dgm:spPr/>
      <dgm:t>
        <a:bodyPr/>
        <a:lstStyle/>
        <a:p>
          <a:endParaRPr lang="es-419"/>
        </a:p>
      </dgm:t>
    </dgm:pt>
    <dgm:pt modelId="{C8E1730D-12F9-441F-A976-30E8A4ABE25B}" type="sibTrans" cxnId="{3611F2A3-39B0-4E2E-81ED-9C00B4219B8E}">
      <dgm:prSet/>
      <dgm:spPr/>
      <dgm:t>
        <a:bodyPr/>
        <a:lstStyle/>
        <a:p>
          <a:endParaRPr lang="es-419"/>
        </a:p>
      </dgm:t>
    </dgm:pt>
    <dgm:pt modelId="{E6050B26-20D9-44DA-BBD2-493EE960EA14}">
      <dgm:prSet/>
      <dgm:spPr/>
      <dgm:t>
        <a:bodyPr/>
        <a:lstStyle/>
        <a:p>
          <a:pPr>
            <a:buNone/>
          </a:pPr>
          <a:r>
            <a:rPr lang="en-US" dirty="0"/>
            <a:t>7. Involve as many stakeholders as possible and manage them appropriately.</a:t>
          </a:r>
        </a:p>
      </dgm:t>
    </dgm:pt>
    <dgm:pt modelId="{CE31CB06-73DA-4675-B185-DB70E4D1C5B2}" type="parTrans" cxnId="{45664D03-DB2E-4779-8F22-DFD124543C9A}">
      <dgm:prSet/>
      <dgm:spPr/>
      <dgm:t>
        <a:bodyPr/>
        <a:lstStyle/>
        <a:p>
          <a:endParaRPr lang="es-419"/>
        </a:p>
      </dgm:t>
    </dgm:pt>
    <dgm:pt modelId="{B3639F1D-BEF4-40B7-9558-113582B47D62}" type="sibTrans" cxnId="{45664D03-DB2E-4779-8F22-DFD124543C9A}">
      <dgm:prSet/>
      <dgm:spPr/>
      <dgm:t>
        <a:bodyPr/>
        <a:lstStyle/>
        <a:p>
          <a:endParaRPr lang="es-419"/>
        </a:p>
      </dgm:t>
    </dgm:pt>
    <dgm:pt modelId="{CBD2FF7F-C73C-49E6-9798-BE5473C9A899}">
      <dgm:prSet/>
      <dgm:spPr/>
      <dgm:t>
        <a:bodyPr/>
        <a:lstStyle/>
        <a:p>
          <a:pPr>
            <a:buNone/>
          </a:pPr>
          <a:r>
            <a:rPr lang="it-IT" dirty="0"/>
            <a:t>8. </a:t>
          </a:r>
          <a:r>
            <a:rPr lang="it-IT" dirty="0" err="1"/>
            <a:t>Unify</a:t>
          </a:r>
          <a:r>
            <a:rPr lang="it-IT" dirty="0"/>
            <a:t> the </a:t>
          </a:r>
          <a:r>
            <a:rPr lang="it-IT" dirty="0" err="1"/>
            <a:t>messages</a:t>
          </a:r>
          <a:r>
            <a:rPr lang="it-IT" dirty="0"/>
            <a:t>.</a:t>
          </a:r>
        </a:p>
      </dgm:t>
    </dgm:pt>
    <dgm:pt modelId="{17833A50-E995-4F8E-A1F4-36FA671894FF}" type="parTrans" cxnId="{9B11AA03-EF91-4847-A773-0DB64A0A6F8F}">
      <dgm:prSet/>
      <dgm:spPr/>
      <dgm:t>
        <a:bodyPr/>
        <a:lstStyle/>
        <a:p>
          <a:endParaRPr lang="es-419"/>
        </a:p>
      </dgm:t>
    </dgm:pt>
    <dgm:pt modelId="{7087368B-7D5B-4688-A61F-ADEEBA592167}" type="sibTrans" cxnId="{9B11AA03-EF91-4847-A773-0DB64A0A6F8F}">
      <dgm:prSet/>
      <dgm:spPr/>
      <dgm:t>
        <a:bodyPr/>
        <a:lstStyle/>
        <a:p>
          <a:endParaRPr lang="es-419"/>
        </a:p>
      </dgm:t>
    </dgm:pt>
    <dgm:pt modelId="{2575BE4C-AAB8-482B-BFEC-E05C4AF92915}">
      <dgm:prSet/>
      <dgm:spPr/>
      <dgm:t>
        <a:bodyPr/>
        <a:lstStyle/>
        <a:p>
          <a:r>
            <a:rPr lang="en-US" dirty="0"/>
            <a:t>9. </a:t>
          </a:r>
          <a:r>
            <a:rPr lang="en-US" b="0" dirty="0"/>
            <a:t>Act as </a:t>
          </a:r>
          <a:r>
            <a:rPr lang="en-US" dirty="0"/>
            <a:t>a press organ and strengthen credibility.</a:t>
          </a:r>
        </a:p>
      </dgm:t>
    </dgm:pt>
    <dgm:pt modelId="{40B90CA9-1DE0-4AA4-813A-294CC8E4DECE}" type="parTrans" cxnId="{B4E679A9-C39E-4BC1-ADCF-101D11AABC88}">
      <dgm:prSet/>
      <dgm:spPr/>
      <dgm:t>
        <a:bodyPr/>
        <a:lstStyle/>
        <a:p>
          <a:endParaRPr lang="es-419"/>
        </a:p>
      </dgm:t>
    </dgm:pt>
    <dgm:pt modelId="{B571B9A4-B969-433F-AF38-7E92BDF0C508}" type="sibTrans" cxnId="{B4E679A9-C39E-4BC1-ADCF-101D11AABC88}">
      <dgm:prSet/>
      <dgm:spPr/>
      <dgm:t>
        <a:bodyPr/>
        <a:lstStyle/>
        <a:p>
          <a:endParaRPr lang="es-419"/>
        </a:p>
      </dgm:t>
    </dgm:pt>
    <dgm:pt modelId="{3540E0AF-C38B-41BD-BF8F-08750D160CEA}" type="pres">
      <dgm:prSet presAssocID="{14CFBBC4-6E74-4008-B9A8-E5B4E5EA9CE6}" presName="Name0" presStyleCnt="0">
        <dgm:presLayoutVars>
          <dgm:dir/>
          <dgm:resizeHandles val="exact"/>
        </dgm:presLayoutVars>
      </dgm:prSet>
      <dgm:spPr/>
    </dgm:pt>
    <dgm:pt modelId="{D81C20A9-BAA8-4C5A-A76A-1A6D469A1BC9}" type="pres">
      <dgm:prSet presAssocID="{F3DD8DAF-48D2-4345-82E8-E84339CB4704}" presName="node" presStyleLbl="node1" presStyleIdx="0" presStyleCnt="9">
        <dgm:presLayoutVars>
          <dgm:bulletEnabled val="1"/>
        </dgm:presLayoutVars>
      </dgm:prSet>
      <dgm:spPr/>
    </dgm:pt>
    <dgm:pt modelId="{E64BD255-8AF2-435E-8FB8-00866889BF43}" type="pres">
      <dgm:prSet presAssocID="{13F7419E-E14D-46FA-9372-67F0908FE95E}" presName="sibTrans" presStyleLbl="sibTrans1D1" presStyleIdx="0" presStyleCnt="8"/>
      <dgm:spPr/>
    </dgm:pt>
    <dgm:pt modelId="{F421A01B-F603-4019-842D-0E3F4F1DE2DF}" type="pres">
      <dgm:prSet presAssocID="{13F7419E-E14D-46FA-9372-67F0908FE95E}" presName="connectorText" presStyleLbl="sibTrans1D1" presStyleIdx="0" presStyleCnt="8"/>
      <dgm:spPr/>
    </dgm:pt>
    <dgm:pt modelId="{F5E9B487-DBFB-499B-B11C-0E34DBCA42D8}" type="pres">
      <dgm:prSet presAssocID="{CB863C2B-82D1-4AC1-881A-0010CA71F0E3}" presName="node" presStyleLbl="node1" presStyleIdx="1" presStyleCnt="9">
        <dgm:presLayoutVars>
          <dgm:bulletEnabled val="1"/>
        </dgm:presLayoutVars>
      </dgm:prSet>
      <dgm:spPr/>
    </dgm:pt>
    <dgm:pt modelId="{812710AF-D3B3-4849-957B-16C6F35685F4}" type="pres">
      <dgm:prSet presAssocID="{F0DC3CF4-8D79-493A-9599-22967DD87804}" presName="sibTrans" presStyleLbl="sibTrans1D1" presStyleIdx="1" presStyleCnt="8"/>
      <dgm:spPr/>
    </dgm:pt>
    <dgm:pt modelId="{C544277A-2363-421A-A843-66888D25FAB4}" type="pres">
      <dgm:prSet presAssocID="{F0DC3CF4-8D79-493A-9599-22967DD87804}" presName="connectorText" presStyleLbl="sibTrans1D1" presStyleIdx="1" presStyleCnt="8"/>
      <dgm:spPr/>
    </dgm:pt>
    <dgm:pt modelId="{67940903-237C-4C11-858C-A252466EB223}" type="pres">
      <dgm:prSet presAssocID="{68917923-CDFC-4998-BDC7-B978CC8B2889}" presName="node" presStyleLbl="node1" presStyleIdx="2" presStyleCnt="9">
        <dgm:presLayoutVars>
          <dgm:bulletEnabled val="1"/>
        </dgm:presLayoutVars>
      </dgm:prSet>
      <dgm:spPr/>
    </dgm:pt>
    <dgm:pt modelId="{14256CDF-E489-4646-AEDC-E94413790F2E}" type="pres">
      <dgm:prSet presAssocID="{308F15AE-4AD2-47E5-B1E3-B557C0DF6356}" presName="sibTrans" presStyleLbl="sibTrans1D1" presStyleIdx="2" presStyleCnt="8"/>
      <dgm:spPr/>
    </dgm:pt>
    <dgm:pt modelId="{538EA6DD-D589-4B25-ABB4-B81E7A5B5134}" type="pres">
      <dgm:prSet presAssocID="{308F15AE-4AD2-47E5-B1E3-B557C0DF6356}" presName="connectorText" presStyleLbl="sibTrans1D1" presStyleIdx="2" presStyleCnt="8"/>
      <dgm:spPr/>
    </dgm:pt>
    <dgm:pt modelId="{9E7D4CC8-6A19-4616-9AB4-5B1518CAC9B3}" type="pres">
      <dgm:prSet presAssocID="{56B764CF-FC83-42CB-93D3-3B9D46304F8F}" presName="node" presStyleLbl="node1" presStyleIdx="3" presStyleCnt="9">
        <dgm:presLayoutVars>
          <dgm:bulletEnabled val="1"/>
        </dgm:presLayoutVars>
      </dgm:prSet>
      <dgm:spPr/>
    </dgm:pt>
    <dgm:pt modelId="{46E50847-1DB3-459C-AC90-88B047C102B9}" type="pres">
      <dgm:prSet presAssocID="{C36D2E6D-CE5A-44EF-A39F-F96D9BF75E77}" presName="sibTrans" presStyleLbl="sibTrans1D1" presStyleIdx="3" presStyleCnt="8"/>
      <dgm:spPr/>
    </dgm:pt>
    <dgm:pt modelId="{00E91C46-34D9-441A-8BD1-2F5103788923}" type="pres">
      <dgm:prSet presAssocID="{C36D2E6D-CE5A-44EF-A39F-F96D9BF75E77}" presName="connectorText" presStyleLbl="sibTrans1D1" presStyleIdx="3" presStyleCnt="8"/>
      <dgm:spPr/>
    </dgm:pt>
    <dgm:pt modelId="{FC7441DC-E01F-4A99-AC83-F385FA7FD10F}" type="pres">
      <dgm:prSet presAssocID="{0643D356-3902-40DA-83F5-3B9DAE971980}" presName="node" presStyleLbl="node1" presStyleIdx="4" presStyleCnt="9">
        <dgm:presLayoutVars>
          <dgm:bulletEnabled val="1"/>
        </dgm:presLayoutVars>
      </dgm:prSet>
      <dgm:spPr/>
    </dgm:pt>
    <dgm:pt modelId="{486CE6DB-FF8C-48B2-AFCF-D3C9EC07A007}" type="pres">
      <dgm:prSet presAssocID="{5F53C4AE-DB98-4E16-9A15-8278AA54D02F}" presName="sibTrans" presStyleLbl="sibTrans1D1" presStyleIdx="4" presStyleCnt="8"/>
      <dgm:spPr/>
    </dgm:pt>
    <dgm:pt modelId="{7A70532C-38A0-4700-8EF1-6E331E7B929C}" type="pres">
      <dgm:prSet presAssocID="{5F53C4AE-DB98-4E16-9A15-8278AA54D02F}" presName="connectorText" presStyleLbl="sibTrans1D1" presStyleIdx="4" presStyleCnt="8"/>
      <dgm:spPr/>
    </dgm:pt>
    <dgm:pt modelId="{E9076C92-47A5-4D2B-B915-DA549457025E}" type="pres">
      <dgm:prSet presAssocID="{ADCE7EB3-1D01-4F4F-B329-2BA56909C6D6}" presName="node" presStyleLbl="node1" presStyleIdx="5" presStyleCnt="9">
        <dgm:presLayoutVars>
          <dgm:bulletEnabled val="1"/>
        </dgm:presLayoutVars>
      </dgm:prSet>
      <dgm:spPr/>
    </dgm:pt>
    <dgm:pt modelId="{41E0BB29-9096-4616-A500-A9514EBBA339}" type="pres">
      <dgm:prSet presAssocID="{C8E1730D-12F9-441F-A976-30E8A4ABE25B}" presName="sibTrans" presStyleLbl="sibTrans1D1" presStyleIdx="5" presStyleCnt="8"/>
      <dgm:spPr/>
    </dgm:pt>
    <dgm:pt modelId="{4AC0FD21-BA87-4415-81EE-E5B07B3F8C5F}" type="pres">
      <dgm:prSet presAssocID="{C8E1730D-12F9-441F-A976-30E8A4ABE25B}" presName="connectorText" presStyleLbl="sibTrans1D1" presStyleIdx="5" presStyleCnt="8"/>
      <dgm:spPr/>
    </dgm:pt>
    <dgm:pt modelId="{0B9CF5B6-73EE-4FCA-B393-B58123CFA585}" type="pres">
      <dgm:prSet presAssocID="{E6050B26-20D9-44DA-BBD2-493EE960EA14}" presName="node" presStyleLbl="node1" presStyleIdx="6" presStyleCnt="9">
        <dgm:presLayoutVars>
          <dgm:bulletEnabled val="1"/>
        </dgm:presLayoutVars>
      </dgm:prSet>
      <dgm:spPr/>
    </dgm:pt>
    <dgm:pt modelId="{FF6EAEEC-83D3-4C18-A953-30ACBC068B1B}" type="pres">
      <dgm:prSet presAssocID="{B3639F1D-BEF4-40B7-9558-113582B47D62}" presName="sibTrans" presStyleLbl="sibTrans1D1" presStyleIdx="6" presStyleCnt="8"/>
      <dgm:spPr/>
    </dgm:pt>
    <dgm:pt modelId="{551AC04D-356F-4941-A978-A8B0AC48192A}" type="pres">
      <dgm:prSet presAssocID="{B3639F1D-BEF4-40B7-9558-113582B47D62}" presName="connectorText" presStyleLbl="sibTrans1D1" presStyleIdx="6" presStyleCnt="8"/>
      <dgm:spPr/>
    </dgm:pt>
    <dgm:pt modelId="{82C94052-E02E-4DE6-BB1B-6ABFAA4EB99F}" type="pres">
      <dgm:prSet presAssocID="{CBD2FF7F-C73C-49E6-9798-BE5473C9A899}" presName="node" presStyleLbl="node1" presStyleIdx="7" presStyleCnt="9">
        <dgm:presLayoutVars>
          <dgm:bulletEnabled val="1"/>
        </dgm:presLayoutVars>
      </dgm:prSet>
      <dgm:spPr/>
    </dgm:pt>
    <dgm:pt modelId="{9188C337-9253-4A61-A6A0-12007693E0F9}" type="pres">
      <dgm:prSet presAssocID="{7087368B-7D5B-4688-A61F-ADEEBA592167}" presName="sibTrans" presStyleLbl="sibTrans1D1" presStyleIdx="7" presStyleCnt="8"/>
      <dgm:spPr/>
    </dgm:pt>
    <dgm:pt modelId="{8EC2DC1C-3D84-4D67-A7F6-1EC5268DA7C0}" type="pres">
      <dgm:prSet presAssocID="{7087368B-7D5B-4688-A61F-ADEEBA592167}" presName="connectorText" presStyleLbl="sibTrans1D1" presStyleIdx="7" presStyleCnt="8"/>
      <dgm:spPr/>
    </dgm:pt>
    <dgm:pt modelId="{F9D2D4E9-9CD1-4D35-93E5-F441ADFCD33E}" type="pres">
      <dgm:prSet presAssocID="{2575BE4C-AAB8-482B-BFEC-E05C4AF92915}" presName="node" presStyleLbl="node1" presStyleIdx="8" presStyleCnt="9">
        <dgm:presLayoutVars>
          <dgm:bulletEnabled val="1"/>
        </dgm:presLayoutVars>
      </dgm:prSet>
      <dgm:spPr/>
    </dgm:pt>
  </dgm:ptLst>
  <dgm:cxnLst>
    <dgm:cxn modelId="{3ED93901-07F0-4A78-B7FB-1082FAF588D2}" type="presOf" srcId="{308F15AE-4AD2-47E5-B1E3-B557C0DF6356}" destId="{538EA6DD-D589-4B25-ABB4-B81E7A5B5134}" srcOrd="1" destOrd="0" presId="urn:microsoft.com/office/officeart/2016/7/layout/RepeatingBendingProcessNew"/>
    <dgm:cxn modelId="{C7942202-AE17-4F09-A2CE-948BA8AD4F49}" type="presOf" srcId="{B3639F1D-BEF4-40B7-9558-113582B47D62}" destId="{FF6EAEEC-83D3-4C18-A953-30ACBC068B1B}" srcOrd="0" destOrd="0" presId="urn:microsoft.com/office/officeart/2016/7/layout/RepeatingBendingProcessNew"/>
    <dgm:cxn modelId="{45664D03-DB2E-4779-8F22-DFD124543C9A}" srcId="{14CFBBC4-6E74-4008-B9A8-E5B4E5EA9CE6}" destId="{E6050B26-20D9-44DA-BBD2-493EE960EA14}" srcOrd="6" destOrd="0" parTransId="{CE31CB06-73DA-4675-B185-DB70E4D1C5B2}" sibTransId="{B3639F1D-BEF4-40B7-9558-113582B47D62}"/>
    <dgm:cxn modelId="{9B11AA03-EF91-4847-A773-0DB64A0A6F8F}" srcId="{14CFBBC4-6E74-4008-B9A8-E5B4E5EA9CE6}" destId="{CBD2FF7F-C73C-49E6-9798-BE5473C9A899}" srcOrd="7" destOrd="0" parTransId="{17833A50-E995-4F8E-A1F4-36FA671894FF}" sibTransId="{7087368B-7D5B-4688-A61F-ADEEBA592167}"/>
    <dgm:cxn modelId="{34FE6607-3CE2-4809-A0CF-8BC43DD9B14B}" type="presOf" srcId="{7087368B-7D5B-4688-A61F-ADEEBA592167}" destId="{8EC2DC1C-3D84-4D67-A7F6-1EC5268DA7C0}" srcOrd="1" destOrd="0" presId="urn:microsoft.com/office/officeart/2016/7/layout/RepeatingBendingProcessNew"/>
    <dgm:cxn modelId="{1A883F0E-D1B6-4003-B387-E6315DED96D1}" type="presOf" srcId="{7087368B-7D5B-4688-A61F-ADEEBA592167}" destId="{9188C337-9253-4A61-A6A0-12007693E0F9}" srcOrd="0" destOrd="0" presId="urn:microsoft.com/office/officeart/2016/7/layout/RepeatingBendingProcessNew"/>
    <dgm:cxn modelId="{587F3C1C-C9FA-4F23-8112-39F726F9F67A}" type="presOf" srcId="{CBD2FF7F-C73C-49E6-9798-BE5473C9A899}" destId="{82C94052-E02E-4DE6-BB1B-6ABFAA4EB99F}" srcOrd="0" destOrd="0" presId="urn:microsoft.com/office/officeart/2016/7/layout/RepeatingBendingProcessNew"/>
    <dgm:cxn modelId="{59A31729-35B6-4189-87F1-1442806A9E16}" type="presOf" srcId="{56B764CF-FC83-42CB-93D3-3B9D46304F8F}" destId="{9E7D4CC8-6A19-4616-9AB4-5B1518CAC9B3}" srcOrd="0" destOrd="0" presId="urn:microsoft.com/office/officeart/2016/7/layout/RepeatingBendingProcessNew"/>
    <dgm:cxn modelId="{40E55F2C-FA99-46F5-BF07-B34B969FFD47}" type="presOf" srcId="{308F15AE-4AD2-47E5-B1E3-B557C0DF6356}" destId="{14256CDF-E489-4646-AEDC-E94413790F2E}" srcOrd="0" destOrd="0" presId="urn:microsoft.com/office/officeart/2016/7/layout/RepeatingBendingProcessNew"/>
    <dgm:cxn modelId="{8E42292E-0F11-429D-A926-DD1BA6968B6D}" type="presOf" srcId="{14CFBBC4-6E74-4008-B9A8-E5B4E5EA9CE6}" destId="{3540E0AF-C38B-41BD-BF8F-08750D160CEA}" srcOrd="0" destOrd="0" presId="urn:microsoft.com/office/officeart/2016/7/layout/RepeatingBendingProcessNew"/>
    <dgm:cxn modelId="{2C37222F-5DC3-474E-8EDF-86FD221DC2AF}" srcId="{14CFBBC4-6E74-4008-B9A8-E5B4E5EA9CE6}" destId="{CB863C2B-82D1-4AC1-881A-0010CA71F0E3}" srcOrd="1" destOrd="0" parTransId="{F1626BD5-34EE-4AD7-BD10-C8FD2410B498}" sibTransId="{F0DC3CF4-8D79-493A-9599-22967DD87804}"/>
    <dgm:cxn modelId="{7BDC982F-DA4B-44C8-80BD-3E0350BEE7E4}" type="presOf" srcId="{13F7419E-E14D-46FA-9372-67F0908FE95E}" destId="{F421A01B-F603-4019-842D-0E3F4F1DE2DF}" srcOrd="1" destOrd="0" presId="urn:microsoft.com/office/officeart/2016/7/layout/RepeatingBendingProcessNew"/>
    <dgm:cxn modelId="{16B99F3B-4718-4086-960E-6C188E293307}" type="presOf" srcId="{C36D2E6D-CE5A-44EF-A39F-F96D9BF75E77}" destId="{46E50847-1DB3-459C-AC90-88B047C102B9}" srcOrd="0" destOrd="0" presId="urn:microsoft.com/office/officeart/2016/7/layout/RepeatingBendingProcessNew"/>
    <dgm:cxn modelId="{5B73275B-B059-4E3C-BBDA-B37D6E310DE4}" type="presOf" srcId="{5F53C4AE-DB98-4E16-9A15-8278AA54D02F}" destId="{486CE6DB-FF8C-48B2-AFCF-D3C9EC07A007}" srcOrd="0" destOrd="0" presId="urn:microsoft.com/office/officeart/2016/7/layout/RepeatingBendingProcessNew"/>
    <dgm:cxn modelId="{93E2FE41-D968-44A2-8EED-B0AE27F54C99}" type="presOf" srcId="{F0DC3CF4-8D79-493A-9599-22967DD87804}" destId="{C544277A-2363-421A-A843-66888D25FAB4}" srcOrd="1" destOrd="0" presId="urn:microsoft.com/office/officeart/2016/7/layout/RepeatingBendingProcessNew"/>
    <dgm:cxn modelId="{69999645-6F3A-4326-AFEE-3E1DC41E0A91}" type="presOf" srcId="{CB863C2B-82D1-4AC1-881A-0010CA71F0E3}" destId="{F5E9B487-DBFB-499B-B11C-0E34DBCA42D8}" srcOrd="0" destOrd="0" presId="urn:microsoft.com/office/officeart/2016/7/layout/RepeatingBendingProcessNew"/>
    <dgm:cxn modelId="{583DEA47-E693-4A60-9932-ECBFB8ED76DE}" type="presOf" srcId="{68917923-CDFC-4998-BDC7-B978CC8B2889}" destId="{67940903-237C-4C11-858C-A252466EB223}" srcOrd="0" destOrd="0" presId="urn:microsoft.com/office/officeart/2016/7/layout/RepeatingBendingProcessNew"/>
    <dgm:cxn modelId="{C76B1168-0E77-4E4B-B7B1-8D0A6F87D1D8}" type="presOf" srcId="{F3DD8DAF-48D2-4345-82E8-E84339CB4704}" destId="{D81C20A9-BAA8-4C5A-A76A-1A6D469A1BC9}" srcOrd="0" destOrd="0" presId="urn:microsoft.com/office/officeart/2016/7/layout/RepeatingBendingProcessNew"/>
    <dgm:cxn modelId="{F79E2048-EB3B-49FD-A514-7A4F15A78303}" srcId="{14CFBBC4-6E74-4008-B9A8-E5B4E5EA9CE6}" destId="{68917923-CDFC-4998-BDC7-B978CC8B2889}" srcOrd="2" destOrd="0" parTransId="{B967B811-CAC1-4376-A647-3029C7FC83E9}" sibTransId="{308F15AE-4AD2-47E5-B1E3-B557C0DF6356}"/>
    <dgm:cxn modelId="{F3C5D251-F2F2-4238-B840-EF6C07956695}" srcId="{14CFBBC4-6E74-4008-B9A8-E5B4E5EA9CE6}" destId="{F3DD8DAF-48D2-4345-82E8-E84339CB4704}" srcOrd="0" destOrd="0" parTransId="{1BEE0BB0-D1D1-4259-AD1D-8EAF8B5C9366}" sibTransId="{13F7419E-E14D-46FA-9372-67F0908FE95E}"/>
    <dgm:cxn modelId="{A6CD5B84-73C8-490F-9114-2EE0BC6C71C6}" type="presOf" srcId="{ADCE7EB3-1D01-4F4F-B329-2BA56909C6D6}" destId="{E9076C92-47A5-4D2B-B915-DA549457025E}" srcOrd="0" destOrd="0" presId="urn:microsoft.com/office/officeart/2016/7/layout/RepeatingBendingProcessNew"/>
    <dgm:cxn modelId="{AC9C9F9B-C433-4438-9099-0CB81FAFEC00}" type="presOf" srcId="{13F7419E-E14D-46FA-9372-67F0908FE95E}" destId="{E64BD255-8AF2-435E-8FB8-00866889BF43}" srcOrd="0" destOrd="0" presId="urn:microsoft.com/office/officeart/2016/7/layout/RepeatingBendingProcessNew"/>
    <dgm:cxn modelId="{3611F2A3-39B0-4E2E-81ED-9C00B4219B8E}" srcId="{14CFBBC4-6E74-4008-B9A8-E5B4E5EA9CE6}" destId="{ADCE7EB3-1D01-4F4F-B329-2BA56909C6D6}" srcOrd="5" destOrd="0" parTransId="{627CA40F-59A9-4735-9E65-7486FAFEF180}" sibTransId="{C8E1730D-12F9-441F-A976-30E8A4ABE25B}"/>
    <dgm:cxn modelId="{93E759A8-2ACD-4E07-88CC-0B7E6283840F}" type="presOf" srcId="{C36D2E6D-CE5A-44EF-A39F-F96D9BF75E77}" destId="{00E91C46-34D9-441A-8BD1-2F5103788923}" srcOrd="1" destOrd="0" presId="urn:microsoft.com/office/officeart/2016/7/layout/RepeatingBendingProcessNew"/>
    <dgm:cxn modelId="{B4E679A9-C39E-4BC1-ADCF-101D11AABC88}" srcId="{14CFBBC4-6E74-4008-B9A8-E5B4E5EA9CE6}" destId="{2575BE4C-AAB8-482B-BFEC-E05C4AF92915}" srcOrd="8" destOrd="0" parTransId="{40B90CA9-1DE0-4AA4-813A-294CC8E4DECE}" sibTransId="{B571B9A4-B969-433F-AF38-7E92BDF0C508}"/>
    <dgm:cxn modelId="{62E330AE-6ECC-4B86-905D-223EAECD6546}" srcId="{14CFBBC4-6E74-4008-B9A8-E5B4E5EA9CE6}" destId="{0643D356-3902-40DA-83F5-3B9DAE971980}" srcOrd="4" destOrd="0" parTransId="{137EFA6B-0C31-479C-9688-AF8C1C5DDE37}" sibTransId="{5F53C4AE-DB98-4E16-9A15-8278AA54D02F}"/>
    <dgm:cxn modelId="{71EE90AE-EAE5-423E-A0D4-69F7DA1AB4DB}" type="presOf" srcId="{0643D356-3902-40DA-83F5-3B9DAE971980}" destId="{FC7441DC-E01F-4A99-AC83-F385FA7FD10F}" srcOrd="0" destOrd="0" presId="urn:microsoft.com/office/officeart/2016/7/layout/RepeatingBendingProcessNew"/>
    <dgm:cxn modelId="{06665CB0-B803-448C-A56A-F55641C6F755}" type="presOf" srcId="{B3639F1D-BEF4-40B7-9558-113582B47D62}" destId="{551AC04D-356F-4941-A978-A8B0AC48192A}" srcOrd="1" destOrd="0" presId="urn:microsoft.com/office/officeart/2016/7/layout/RepeatingBendingProcessNew"/>
    <dgm:cxn modelId="{D2AB81B8-6131-4058-ACED-E1D8CCE3DBA5}" srcId="{14CFBBC4-6E74-4008-B9A8-E5B4E5EA9CE6}" destId="{56B764CF-FC83-42CB-93D3-3B9D46304F8F}" srcOrd="3" destOrd="0" parTransId="{B4CDBDAF-C8A8-46D6-B6A6-6872739F6709}" sibTransId="{C36D2E6D-CE5A-44EF-A39F-F96D9BF75E77}"/>
    <dgm:cxn modelId="{39570DD6-6503-4582-8329-82D6B323E17A}" type="presOf" srcId="{5F53C4AE-DB98-4E16-9A15-8278AA54D02F}" destId="{7A70532C-38A0-4700-8EF1-6E331E7B929C}" srcOrd="1" destOrd="0" presId="urn:microsoft.com/office/officeart/2016/7/layout/RepeatingBendingProcessNew"/>
    <dgm:cxn modelId="{E10C2ED9-1ADE-4517-A5B0-C263E24DC133}" type="presOf" srcId="{F0DC3CF4-8D79-493A-9599-22967DD87804}" destId="{812710AF-D3B3-4849-957B-16C6F35685F4}" srcOrd="0" destOrd="0" presId="urn:microsoft.com/office/officeart/2016/7/layout/RepeatingBendingProcessNew"/>
    <dgm:cxn modelId="{1797DCDA-31E7-46F2-AF47-DEB8D1D21F33}" type="presOf" srcId="{C8E1730D-12F9-441F-A976-30E8A4ABE25B}" destId="{41E0BB29-9096-4616-A500-A9514EBBA339}" srcOrd="0" destOrd="0" presId="urn:microsoft.com/office/officeart/2016/7/layout/RepeatingBendingProcessNew"/>
    <dgm:cxn modelId="{FBB3E2E1-1339-4CD7-BF63-7A91737C1A7E}" type="presOf" srcId="{C8E1730D-12F9-441F-A976-30E8A4ABE25B}" destId="{4AC0FD21-BA87-4415-81EE-E5B07B3F8C5F}" srcOrd="1" destOrd="0" presId="urn:microsoft.com/office/officeart/2016/7/layout/RepeatingBendingProcessNew"/>
    <dgm:cxn modelId="{E49CB7EB-82AF-4245-9FD0-E8A2339BD144}" type="presOf" srcId="{2575BE4C-AAB8-482B-BFEC-E05C4AF92915}" destId="{F9D2D4E9-9CD1-4D35-93E5-F441ADFCD33E}" srcOrd="0" destOrd="0" presId="urn:microsoft.com/office/officeart/2016/7/layout/RepeatingBendingProcessNew"/>
    <dgm:cxn modelId="{E16BAEF4-187D-43E9-AAF0-BB51B398BFC8}" type="presOf" srcId="{E6050B26-20D9-44DA-BBD2-493EE960EA14}" destId="{0B9CF5B6-73EE-4FCA-B393-B58123CFA585}" srcOrd="0" destOrd="0" presId="urn:microsoft.com/office/officeart/2016/7/layout/RepeatingBendingProcessNew"/>
    <dgm:cxn modelId="{96369984-CBD7-48A7-A053-BBE564E8D581}" type="presParOf" srcId="{3540E0AF-C38B-41BD-BF8F-08750D160CEA}" destId="{D81C20A9-BAA8-4C5A-A76A-1A6D469A1BC9}" srcOrd="0" destOrd="0" presId="urn:microsoft.com/office/officeart/2016/7/layout/RepeatingBendingProcessNew"/>
    <dgm:cxn modelId="{ACC5C693-2CB1-4CC8-BCC1-9EBB1ADFDA18}" type="presParOf" srcId="{3540E0AF-C38B-41BD-BF8F-08750D160CEA}" destId="{E64BD255-8AF2-435E-8FB8-00866889BF43}" srcOrd="1" destOrd="0" presId="urn:microsoft.com/office/officeart/2016/7/layout/RepeatingBendingProcessNew"/>
    <dgm:cxn modelId="{14360DF9-C5B6-4404-B979-4DFCE75CE238}" type="presParOf" srcId="{E64BD255-8AF2-435E-8FB8-00866889BF43}" destId="{F421A01B-F603-4019-842D-0E3F4F1DE2DF}" srcOrd="0" destOrd="0" presId="urn:microsoft.com/office/officeart/2016/7/layout/RepeatingBendingProcessNew"/>
    <dgm:cxn modelId="{5C719174-D36E-49EA-B788-E596D86587D2}" type="presParOf" srcId="{3540E0AF-C38B-41BD-BF8F-08750D160CEA}" destId="{F5E9B487-DBFB-499B-B11C-0E34DBCA42D8}" srcOrd="2" destOrd="0" presId="urn:microsoft.com/office/officeart/2016/7/layout/RepeatingBendingProcessNew"/>
    <dgm:cxn modelId="{3F207A35-C273-481C-99E3-B92298FA34FB}" type="presParOf" srcId="{3540E0AF-C38B-41BD-BF8F-08750D160CEA}" destId="{812710AF-D3B3-4849-957B-16C6F35685F4}" srcOrd="3" destOrd="0" presId="urn:microsoft.com/office/officeart/2016/7/layout/RepeatingBendingProcessNew"/>
    <dgm:cxn modelId="{328018E0-CBB1-489A-943E-FDC6D4369E8D}" type="presParOf" srcId="{812710AF-D3B3-4849-957B-16C6F35685F4}" destId="{C544277A-2363-421A-A843-66888D25FAB4}" srcOrd="0" destOrd="0" presId="urn:microsoft.com/office/officeart/2016/7/layout/RepeatingBendingProcessNew"/>
    <dgm:cxn modelId="{FAC39683-6277-4EF3-B6E4-02976B69A791}" type="presParOf" srcId="{3540E0AF-C38B-41BD-BF8F-08750D160CEA}" destId="{67940903-237C-4C11-858C-A252466EB223}" srcOrd="4" destOrd="0" presId="urn:microsoft.com/office/officeart/2016/7/layout/RepeatingBendingProcessNew"/>
    <dgm:cxn modelId="{E77246FD-68A1-48DD-AD78-5936423B5E81}" type="presParOf" srcId="{3540E0AF-C38B-41BD-BF8F-08750D160CEA}" destId="{14256CDF-E489-4646-AEDC-E94413790F2E}" srcOrd="5" destOrd="0" presId="urn:microsoft.com/office/officeart/2016/7/layout/RepeatingBendingProcessNew"/>
    <dgm:cxn modelId="{A9A5E92E-9CD0-47B0-8866-FD98D1CFE066}" type="presParOf" srcId="{14256CDF-E489-4646-AEDC-E94413790F2E}" destId="{538EA6DD-D589-4B25-ABB4-B81E7A5B5134}" srcOrd="0" destOrd="0" presId="urn:microsoft.com/office/officeart/2016/7/layout/RepeatingBendingProcessNew"/>
    <dgm:cxn modelId="{0623A981-D5B0-40AF-A600-E04C9792ABB9}" type="presParOf" srcId="{3540E0AF-C38B-41BD-BF8F-08750D160CEA}" destId="{9E7D4CC8-6A19-4616-9AB4-5B1518CAC9B3}" srcOrd="6" destOrd="0" presId="urn:microsoft.com/office/officeart/2016/7/layout/RepeatingBendingProcessNew"/>
    <dgm:cxn modelId="{6EF780BE-D126-462F-B12E-A5F346B38749}" type="presParOf" srcId="{3540E0AF-C38B-41BD-BF8F-08750D160CEA}" destId="{46E50847-1DB3-459C-AC90-88B047C102B9}" srcOrd="7" destOrd="0" presId="urn:microsoft.com/office/officeart/2016/7/layout/RepeatingBendingProcessNew"/>
    <dgm:cxn modelId="{6CFA9D28-F55F-4487-BBE7-8EAC2F33FA27}" type="presParOf" srcId="{46E50847-1DB3-459C-AC90-88B047C102B9}" destId="{00E91C46-34D9-441A-8BD1-2F5103788923}" srcOrd="0" destOrd="0" presId="urn:microsoft.com/office/officeart/2016/7/layout/RepeatingBendingProcessNew"/>
    <dgm:cxn modelId="{CD046E13-2212-4B09-88BE-DC631A5DBB0D}" type="presParOf" srcId="{3540E0AF-C38B-41BD-BF8F-08750D160CEA}" destId="{FC7441DC-E01F-4A99-AC83-F385FA7FD10F}" srcOrd="8" destOrd="0" presId="urn:microsoft.com/office/officeart/2016/7/layout/RepeatingBendingProcessNew"/>
    <dgm:cxn modelId="{44081386-1ABD-46D8-8D99-31AC7E5008C3}" type="presParOf" srcId="{3540E0AF-C38B-41BD-BF8F-08750D160CEA}" destId="{486CE6DB-FF8C-48B2-AFCF-D3C9EC07A007}" srcOrd="9" destOrd="0" presId="urn:microsoft.com/office/officeart/2016/7/layout/RepeatingBendingProcessNew"/>
    <dgm:cxn modelId="{C866046C-F652-4B8A-8C40-F0404B43D7CE}" type="presParOf" srcId="{486CE6DB-FF8C-48B2-AFCF-D3C9EC07A007}" destId="{7A70532C-38A0-4700-8EF1-6E331E7B929C}" srcOrd="0" destOrd="0" presId="urn:microsoft.com/office/officeart/2016/7/layout/RepeatingBendingProcessNew"/>
    <dgm:cxn modelId="{DD444DD7-F046-4FA1-B571-30C4AA880A3E}" type="presParOf" srcId="{3540E0AF-C38B-41BD-BF8F-08750D160CEA}" destId="{E9076C92-47A5-4D2B-B915-DA549457025E}" srcOrd="10" destOrd="0" presId="urn:microsoft.com/office/officeart/2016/7/layout/RepeatingBendingProcessNew"/>
    <dgm:cxn modelId="{741B97A5-3C65-409C-8DA0-5A51CCD3D7D2}" type="presParOf" srcId="{3540E0AF-C38B-41BD-BF8F-08750D160CEA}" destId="{41E0BB29-9096-4616-A500-A9514EBBA339}" srcOrd="11" destOrd="0" presId="urn:microsoft.com/office/officeart/2016/7/layout/RepeatingBendingProcessNew"/>
    <dgm:cxn modelId="{51321C62-4408-4AB3-A120-74C236FDC955}" type="presParOf" srcId="{41E0BB29-9096-4616-A500-A9514EBBA339}" destId="{4AC0FD21-BA87-4415-81EE-E5B07B3F8C5F}" srcOrd="0" destOrd="0" presId="urn:microsoft.com/office/officeart/2016/7/layout/RepeatingBendingProcessNew"/>
    <dgm:cxn modelId="{1DEB4CFE-975C-465D-BC70-0169800344BA}" type="presParOf" srcId="{3540E0AF-C38B-41BD-BF8F-08750D160CEA}" destId="{0B9CF5B6-73EE-4FCA-B393-B58123CFA585}" srcOrd="12" destOrd="0" presId="urn:microsoft.com/office/officeart/2016/7/layout/RepeatingBendingProcessNew"/>
    <dgm:cxn modelId="{DB69A680-2EC4-4C23-AB80-856438FA46F5}" type="presParOf" srcId="{3540E0AF-C38B-41BD-BF8F-08750D160CEA}" destId="{FF6EAEEC-83D3-4C18-A953-30ACBC068B1B}" srcOrd="13" destOrd="0" presId="urn:microsoft.com/office/officeart/2016/7/layout/RepeatingBendingProcessNew"/>
    <dgm:cxn modelId="{1E44CF28-B277-49C6-B707-7D1E174E294C}" type="presParOf" srcId="{FF6EAEEC-83D3-4C18-A953-30ACBC068B1B}" destId="{551AC04D-356F-4941-A978-A8B0AC48192A}" srcOrd="0" destOrd="0" presId="urn:microsoft.com/office/officeart/2016/7/layout/RepeatingBendingProcessNew"/>
    <dgm:cxn modelId="{6E80A607-0779-413E-AE2D-1C719A3E0760}" type="presParOf" srcId="{3540E0AF-C38B-41BD-BF8F-08750D160CEA}" destId="{82C94052-E02E-4DE6-BB1B-6ABFAA4EB99F}" srcOrd="14" destOrd="0" presId="urn:microsoft.com/office/officeart/2016/7/layout/RepeatingBendingProcessNew"/>
    <dgm:cxn modelId="{ACB2630D-044F-4BF2-A6E2-D06340FF2DC8}" type="presParOf" srcId="{3540E0AF-C38B-41BD-BF8F-08750D160CEA}" destId="{9188C337-9253-4A61-A6A0-12007693E0F9}" srcOrd="15" destOrd="0" presId="urn:microsoft.com/office/officeart/2016/7/layout/RepeatingBendingProcessNew"/>
    <dgm:cxn modelId="{D4899E90-9FBC-46B2-A8BE-3F82F877C851}" type="presParOf" srcId="{9188C337-9253-4A61-A6A0-12007693E0F9}" destId="{8EC2DC1C-3D84-4D67-A7F6-1EC5268DA7C0}" srcOrd="0" destOrd="0" presId="urn:microsoft.com/office/officeart/2016/7/layout/RepeatingBendingProcessNew"/>
    <dgm:cxn modelId="{B4CF2B8A-280C-4A03-8E46-724EE7637B7C}" type="presParOf" srcId="{3540E0AF-C38B-41BD-BF8F-08750D160CEA}" destId="{F9D2D4E9-9CD1-4D35-93E5-F441ADFCD33E}" srcOrd="16" destOrd="0" presId="urn:microsoft.com/office/officeart/2016/7/layout/RepeatingBendingProcessNew"/>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3.xml><?xml version="1.0" encoding="utf-8"?>
<dgm:dataModel xmlns:dgm="http://schemas.openxmlformats.org/drawingml/2006/diagram" xmlns:a="http://schemas.openxmlformats.org/drawingml/2006/main">
  <dgm:ptLst>
    <dgm:pt modelId="{4109C67E-5DC7-4883-9B55-611979566227}" type="doc">
      <dgm:prSet loTypeId="urn:microsoft.com/office/officeart/2016/7/layout/RepeatingBendingProcessNew" loCatId="process" qsTypeId="urn:microsoft.com/office/officeart/2005/8/quickstyle/simple1" qsCatId="simple" csTypeId="urn:microsoft.com/office/officeart/2005/8/colors/colorful5" csCatId="colorful" phldr="1"/>
      <dgm:spPr/>
      <dgm:t>
        <a:bodyPr/>
        <a:lstStyle/>
        <a:p>
          <a:endParaRPr lang="en-US"/>
        </a:p>
      </dgm:t>
    </dgm:pt>
    <dgm:pt modelId="{01C27E2D-5C4C-41FD-BC60-057F8A13159E}">
      <dgm:prSet/>
      <dgm:spPr/>
      <dgm:t>
        <a:bodyPr/>
        <a:lstStyle/>
        <a:p>
          <a:r>
            <a:rPr lang="it-IT" b="1" dirty="0"/>
            <a:t>1. </a:t>
          </a:r>
          <a:r>
            <a:rPr lang="en-US" b="1" dirty="0"/>
            <a:t>Correctly identify and </a:t>
          </a:r>
          <a:r>
            <a:rPr lang="en-US" b="1" dirty="0" err="1"/>
            <a:t>analyse</a:t>
          </a:r>
          <a:r>
            <a:rPr lang="en-US" dirty="0"/>
            <a:t> the risk.</a:t>
          </a:r>
        </a:p>
      </dgm:t>
    </dgm:pt>
    <dgm:pt modelId="{67ED123C-DCAE-44AF-B360-5F16D5250B69}" type="parTrans" cxnId="{AFDF5247-9784-42EF-98BD-1B908407D1A8}">
      <dgm:prSet/>
      <dgm:spPr/>
      <dgm:t>
        <a:bodyPr/>
        <a:lstStyle/>
        <a:p>
          <a:endParaRPr lang="en-US"/>
        </a:p>
      </dgm:t>
    </dgm:pt>
    <dgm:pt modelId="{91103EBE-2DE3-4181-B32D-58AD1D909F21}" type="sibTrans" cxnId="{AFDF5247-9784-42EF-98BD-1B908407D1A8}">
      <dgm:prSet/>
      <dgm:spPr/>
      <dgm:t>
        <a:bodyPr/>
        <a:lstStyle/>
        <a:p>
          <a:endParaRPr lang="en-US"/>
        </a:p>
      </dgm:t>
    </dgm:pt>
    <dgm:pt modelId="{81EA121F-0477-47E1-8A93-AE3EA827EC5A}">
      <dgm:prSet/>
      <dgm:spPr/>
      <dgm:t>
        <a:bodyPr/>
        <a:lstStyle/>
        <a:p>
          <a:pPr>
            <a:buNone/>
          </a:pPr>
          <a:r>
            <a:rPr lang="en-US" b="1" dirty="0"/>
            <a:t>2. Assess</a:t>
          </a:r>
          <a:r>
            <a:rPr lang="en-US" dirty="0"/>
            <a:t> the seriousness of the risk.</a:t>
          </a:r>
        </a:p>
      </dgm:t>
    </dgm:pt>
    <dgm:pt modelId="{B4BD4BEA-2831-4AE2-9186-7A0DB5A1EE15}" type="parTrans" cxnId="{AACBFC40-1164-4B24-BC33-954217B8AD83}">
      <dgm:prSet/>
      <dgm:spPr/>
      <dgm:t>
        <a:bodyPr/>
        <a:lstStyle/>
        <a:p>
          <a:endParaRPr lang="es-419"/>
        </a:p>
      </dgm:t>
    </dgm:pt>
    <dgm:pt modelId="{F3C725EB-968A-4EF2-A86F-E03856452D9B}" type="sibTrans" cxnId="{AACBFC40-1164-4B24-BC33-954217B8AD83}">
      <dgm:prSet/>
      <dgm:spPr/>
      <dgm:t>
        <a:bodyPr/>
        <a:lstStyle/>
        <a:p>
          <a:endParaRPr lang="es-419"/>
        </a:p>
      </dgm:t>
    </dgm:pt>
    <dgm:pt modelId="{92ACA641-85FD-45DD-97FF-D5D9E3AEC4DC}">
      <dgm:prSet/>
      <dgm:spPr/>
      <dgm:t>
        <a:bodyPr/>
        <a:lstStyle/>
        <a:p>
          <a:pPr>
            <a:buNone/>
          </a:pPr>
          <a:r>
            <a:rPr lang="en-US" b="1" dirty="0"/>
            <a:t>3. Reduce</a:t>
          </a:r>
          <a:r>
            <a:rPr lang="en-US" dirty="0"/>
            <a:t> </a:t>
          </a:r>
          <a:r>
            <a:rPr lang="en-US" b="1" dirty="0"/>
            <a:t>the potential</a:t>
          </a:r>
          <a:r>
            <a:rPr lang="en-US" dirty="0"/>
            <a:t> </a:t>
          </a:r>
          <a:r>
            <a:rPr lang="en-US" b="1" dirty="0"/>
            <a:t>negative</a:t>
          </a:r>
          <a:r>
            <a:rPr lang="en-US" dirty="0"/>
            <a:t> </a:t>
          </a:r>
          <a:r>
            <a:rPr lang="en-US" b="1" dirty="0"/>
            <a:t>impact</a:t>
          </a:r>
          <a:r>
            <a:rPr lang="en-US" dirty="0"/>
            <a:t> on the </a:t>
          </a:r>
          <a:r>
            <a:rPr lang="en-US" dirty="0" err="1"/>
            <a:t>organisation</a:t>
          </a:r>
          <a:r>
            <a:rPr lang="en-US" dirty="0"/>
            <a:t> or institution's reputation.</a:t>
          </a:r>
        </a:p>
      </dgm:t>
    </dgm:pt>
    <dgm:pt modelId="{048FBD98-748F-4354-9CE9-6279CAC43761}" type="parTrans" cxnId="{46B14E1B-9F63-4FB7-BAA0-0E05626F7F5D}">
      <dgm:prSet/>
      <dgm:spPr/>
      <dgm:t>
        <a:bodyPr/>
        <a:lstStyle/>
        <a:p>
          <a:endParaRPr lang="es-419"/>
        </a:p>
      </dgm:t>
    </dgm:pt>
    <dgm:pt modelId="{B868EAA2-422D-4F01-A974-7B108ED8001C}" type="sibTrans" cxnId="{46B14E1B-9F63-4FB7-BAA0-0E05626F7F5D}">
      <dgm:prSet/>
      <dgm:spPr/>
      <dgm:t>
        <a:bodyPr/>
        <a:lstStyle/>
        <a:p>
          <a:endParaRPr lang="es-419"/>
        </a:p>
      </dgm:t>
    </dgm:pt>
    <dgm:pt modelId="{9E331AAC-85C3-4E0F-BC1C-3319A0714B49}">
      <dgm:prSet/>
      <dgm:spPr/>
      <dgm:t>
        <a:bodyPr/>
        <a:lstStyle/>
        <a:p>
          <a:pPr>
            <a:buNone/>
          </a:pPr>
          <a:r>
            <a:rPr lang="en-US" b="1" dirty="0"/>
            <a:t>4. Improve</a:t>
          </a:r>
          <a:r>
            <a:rPr lang="en-US" dirty="0"/>
            <a:t> communication networks within the </a:t>
          </a:r>
          <a:r>
            <a:rPr lang="en-US" dirty="0" err="1"/>
            <a:t>organisation</a:t>
          </a:r>
          <a:r>
            <a:rPr lang="en-US" dirty="0"/>
            <a:t>.</a:t>
          </a:r>
        </a:p>
      </dgm:t>
    </dgm:pt>
    <dgm:pt modelId="{14A57B88-5547-4C0B-95B5-837BDEABC76E}" type="parTrans" cxnId="{0BAE4263-3627-42DA-A012-83BB62FD1C82}">
      <dgm:prSet/>
      <dgm:spPr/>
      <dgm:t>
        <a:bodyPr/>
        <a:lstStyle/>
        <a:p>
          <a:endParaRPr lang="es-419"/>
        </a:p>
      </dgm:t>
    </dgm:pt>
    <dgm:pt modelId="{187B25E6-6F4D-461D-9BCB-095758C40A43}" type="sibTrans" cxnId="{0BAE4263-3627-42DA-A012-83BB62FD1C82}">
      <dgm:prSet/>
      <dgm:spPr/>
      <dgm:t>
        <a:bodyPr/>
        <a:lstStyle/>
        <a:p>
          <a:endParaRPr lang="es-419"/>
        </a:p>
      </dgm:t>
    </dgm:pt>
    <dgm:pt modelId="{BDFF97E6-94EE-40DE-A44D-89A774718680}">
      <dgm:prSet/>
      <dgm:spPr/>
      <dgm:t>
        <a:bodyPr/>
        <a:lstStyle/>
        <a:p>
          <a:pPr>
            <a:buNone/>
          </a:pPr>
          <a:r>
            <a:rPr lang="it-IT" b="1" dirty="0"/>
            <a:t>5. </a:t>
          </a:r>
          <a:r>
            <a:rPr lang="it-IT" b="1" dirty="0" err="1"/>
            <a:t>Define</a:t>
          </a:r>
          <a:r>
            <a:rPr lang="it-IT" b="1" dirty="0"/>
            <a:t> an </a:t>
          </a:r>
          <a:r>
            <a:rPr lang="it-IT" b="1" dirty="0" err="1"/>
            <a:t>internal</a:t>
          </a:r>
          <a:r>
            <a:rPr lang="it-IT" b="1" dirty="0"/>
            <a:t> and </a:t>
          </a:r>
          <a:r>
            <a:rPr lang="it-IT" b="1" dirty="0" err="1"/>
            <a:t>external</a:t>
          </a:r>
          <a:r>
            <a:rPr lang="it-IT" b="1" dirty="0"/>
            <a:t> </a:t>
          </a:r>
          <a:r>
            <a:rPr lang="it-IT" b="1" dirty="0" err="1"/>
            <a:t>communication</a:t>
          </a:r>
          <a:r>
            <a:rPr lang="it-IT" b="1" dirty="0"/>
            <a:t> strategy</a:t>
          </a:r>
          <a:r>
            <a:rPr lang="it-IT" dirty="0"/>
            <a:t>: </a:t>
          </a:r>
          <a:r>
            <a:rPr lang="it-IT" dirty="0" err="1"/>
            <a:t>messages</a:t>
          </a:r>
          <a:r>
            <a:rPr lang="it-IT" dirty="0"/>
            <a:t>, target audiences, </a:t>
          </a:r>
          <a:r>
            <a:rPr lang="it-IT" dirty="0" err="1"/>
            <a:t>spokespersons</a:t>
          </a:r>
          <a:r>
            <a:rPr lang="it-IT" dirty="0"/>
            <a:t>, etc.</a:t>
          </a:r>
          <a:br>
            <a:rPr lang="it-IT" dirty="0"/>
          </a:br>
          <a:endParaRPr lang="it-IT" dirty="0"/>
        </a:p>
      </dgm:t>
    </dgm:pt>
    <dgm:pt modelId="{57300147-6D92-4F49-9AA6-CED4220621EB}" type="parTrans" cxnId="{6B31AD69-F413-44AE-823E-2862C545E751}">
      <dgm:prSet/>
      <dgm:spPr/>
      <dgm:t>
        <a:bodyPr/>
        <a:lstStyle/>
        <a:p>
          <a:endParaRPr lang="es-419"/>
        </a:p>
      </dgm:t>
    </dgm:pt>
    <dgm:pt modelId="{0798D178-CA0C-4DCE-A76F-489A68A85B86}" type="sibTrans" cxnId="{6B31AD69-F413-44AE-823E-2862C545E751}">
      <dgm:prSet/>
      <dgm:spPr/>
      <dgm:t>
        <a:bodyPr/>
        <a:lstStyle/>
        <a:p>
          <a:endParaRPr lang="es-419"/>
        </a:p>
      </dgm:t>
    </dgm:pt>
    <dgm:pt modelId="{07D8A35C-5F72-4CB7-94FD-645C4E58EDF7}">
      <dgm:prSet/>
      <dgm:spPr/>
      <dgm:t>
        <a:bodyPr/>
        <a:lstStyle/>
        <a:p>
          <a:pPr>
            <a:buNone/>
          </a:pPr>
          <a:r>
            <a:rPr lang="en-US" dirty="0"/>
            <a:t>6. Carefully define and prepare the </a:t>
          </a:r>
          <a:r>
            <a:rPr lang="en-US" dirty="0" err="1"/>
            <a:t>organisation's</a:t>
          </a:r>
          <a:r>
            <a:rPr lang="en-US" dirty="0"/>
            <a:t> spokespersons.</a:t>
          </a:r>
        </a:p>
      </dgm:t>
    </dgm:pt>
    <dgm:pt modelId="{F172AAA6-CE2F-4D37-A381-43C80A3C7E7F}" type="parTrans" cxnId="{4B7F5FF3-B5CA-4DE4-9076-543D53FB31C9}">
      <dgm:prSet/>
      <dgm:spPr/>
      <dgm:t>
        <a:bodyPr/>
        <a:lstStyle/>
        <a:p>
          <a:endParaRPr lang="es-419"/>
        </a:p>
      </dgm:t>
    </dgm:pt>
    <dgm:pt modelId="{0C8D3C9B-5C46-49B3-9788-ECF6C9CC36F1}" type="sibTrans" cxnId="{4B7F5FF3-B5CA-4DE4-9076-543D53FB31C9}">
      <dgm:prSet/>
      <dgm:spPr/>
      <dgm:t>
        <a:bodyPr/>
        <a:lstStyle/>
        <a:p>
          <a:endParaRPr lang="es-419"/>
        </a:p>
      </dgm:t>
    </dgm:pt>
    <dgm:pt modelId="{6BAFC3AA-E5CA-442C-819C-BEAA6E64ACAC}">
      <dgm:prSet/>
      <dgm:spPr/>
      <dgm:t>
        <a:bodyPr/>
        <a:lstStyle/>
        <a:p>
          <a:pPr>
            <a:buNone/>
          </a:pPr>
          <a:r>
            <a:rPr lang="en-US" dirty="0"/>
            <a:t>7. Properly manage relations between all stakeholders.</a:t>
          </a:r>
        </a:p>
      </dgm:t>
    </dgm:pt>
    <dgm:pt modelId="{182FD735-7DDB-4814-98D5-D62E83DC2256}" type="parTrans" cxnId="{929491DB-69D9-410F-90DF-6B1342C1CE65}">
      <dgm:prSet/>
      <dgm:spPr/>
      <dgm:t>
        <a:bodyPr/>
        <a:lstStyle/>
        <a:p>
          <a:endParaRPr lang="es-419"/>
        </a:p>
      </dgm:t>
    </dgm:pt>
    <dgm:pt modelId="{2A1804D1-C376-4A59-8E2B-AF2E211F3047}" type="sibTrans" cxnId="{929491DB-69D9-410F-90DF-6B1342C1CE65}">
      <dgm:prSet/>
      <dgm:spPr/>
      <dgm:t>
        <a:bodyPr/>
        <a:lstStyle/>
        <a:p>
          <a:endParaRPr lang="es-419"/>
        </a:p>
      </dgm:t>
    </dgm:pt>
    <dgm:pt modelId="{2184FBE0-2186-4C1C-99BD-353C056DFB03}">
      <dgm:prSet/>
      <dgm:spPr/>
      <dgm:t>
        <a:bodyPr/>
        <a:lstStyle/>
        <a:p>
          <a:r>
            <a:rPr lang="en-US" dirty="0"/>
            <a:t>8. Disseminate messages that correctly position the </a:t>
          </a:r>
          <a:r>
            <a:rPr lang="en-US" dirty="0" err="1"/>
            <a:t>organisation's</a:t>
          </a:r>
          <a:r>
            <a:rPr lang="en-US" dirty="0"/>
            <a:t> values.</a:t>
          </a:r>
        </a:p>
      </dgm:t>
    </dgm:pt>
    <dgm:pt modelId="{7493D2AC-E48B-468C-A4A5-1613109AE79E}" type="parTrans" cxnId="{024F1A2C-96B0-406B-B547-FCD1214A2DA8}">
      <dgm:prSet/>
      <dgm:spPr/>
      <dgm:t>
        <a:bodyPr/>
        <a:lstStyle/>
        <a:p>
          <a:endParaRPr lang="es-419"/>
        </a:p>
      </dgm:t>
    </dgm:pt>
    <dgm:pt modelId="{B89C4D39-F376-4243-B244-CCA03B77C60C}" type="sibTrans" cxnId="{024F1A2C-96B0-406B-B547-FCD1214A2DA8}">
      <dgm:prSet/>
      <dgm:spPr/>
      <dgm:t>
        <a:bodyPr/>
        <a:lstStyle/>
        <a:p>
          <a:endParaRPr lang="es-419"/>
        </a:p>
      </dgm:t>
    </dgm:pt>
    <dgm:pt modelId="{67A78B78-E1E9-455A-B501-8F005BE7D509}" type="pres">
      <dgm:prSet presAssocID="{4109C67E-5DC7-4883-9B55-611979566227}" presName="Name0" presStyleCnt="0">
        <dgm:presLayoutVars>
          <dgm:dir/>
          <dgm:resizeHandles val="exact"/>
        </dgm:presLayoutVars>
      </dgm:prSet>
      <dgm:spPr/>
    </dgm:pt>
    <dgm:pt modelId="{42A06EC3-53BE-457C-BE30-3C71351AE552}" type="pres">
      <dgm:prSet presAssocID="{01C27E2D-5C4C-41FD-BC60-057F8A13159E}" presName="node" presStyleLbl="node1" presStyleIdx="0" presStyleCnt="8">
        <dgm:presLayoutVars>
          <dgm:bulletEnabled val="1"/>
        </dgm:presLayoutVars>
      </dgm:prSet>
      <dgm:spPr/>
    </dgm:pt>
    <dgm:pt modelId="{1C6A2B0A-E0F7-48EE-95CA-D3770ECBF8D6}" type="pres">
      <dgm:prSet presAssocID="{91103EBE-2DE3-4181-B32D-58AD1D909F21}" presName="sibTrans" presStyleLbl="sibTrans1D1" presStyleIdx="0" presStyleCnt="7"/>
      <dgm:spPr/>
    </dgm:pt>
    <dgm:pt modelId="{10C81B48-47E6-487F-9CA9-78255C4B7FAD}" type="pres">
      <dgm:prSet presAssocID="{91103EBE-2DE3-4181-B32D-58AD1D909F21}" presName="connectorText" presStyleLbl="sibTrans1D1" presStyleIdx="0" presStyleCnt="7"/>
      <dgm:spPr/>
    </dgm:pt>
    <dgm:pt modelId="{2BC5C56A-647A-4ECB-A657-56C37CB44BDA}" type="pres">
      <dgm:prSet presAssocID="{81EA121F-0477-47E1-8A93-AE3EA827EC5A}" presName="node" presStyleLbl="node1" presStyleIdx="1" presStyleCnt="8">
        <dgm:presLayoutVars>
          <dgm:bulletEnabled val="1"/>
        </dgm:presLayoutVars>
      </dgm:prSet>
      <dgm:spPr/>
    </dgm:pt>
    <dgm:pt modelId="{DAEC7441-C634-4C66-A94A-211C8333969A}" type="pres">
      <dgm:prSet presAssocID="{F3C725EB-968A-4EF2-A86F-E03856452D9B}" presName="sibTrans" presStyleLbl="sibTrans1D1" presStyleIdx="1" presStyleCnt="7"/>
      <dgm:spPr/>
    </dgm:pt>
    <dgm:pt modelId="{39E6668F-9B9C-4197-A9EF-958749331C71}" type="pres">
      <dgm:prSet presAssocID="{F3C725EB-968A-4EF2-A86F-E03856452D9B}" presName="connectorText" presStyleLbl="sibTrans1D1" presStyleIdx="1" presStyleCnt="7"/>
      <dgm:spPr/>
    </dgm:pt>
    <dgm:pt modelId="{F9410A93-6C25-46EC-B597-0FC0A583A287}" type="pres">
      <dgm:prSet presAssocID="{92ACA641-85FD-45DD-97FF-D5D9E3AEC4DC}" presName="node" presStyleLbl="node1" presStyleIdx="2" presStyleCnt="8">
        <dgm:presLayoutVars>
          <dgm:bulletEnabled val="1"/>
        </dgm:presLayoutVars>
      </dgm:prSet>
      <dgm:spPr/>
    </dgm:pt>
    <dgm:pt modelId="{02884265-D3CB-4DE2-8FB5-FEEA7E8418B8}" type="pres">
      <dgm:prSet presAssocID="{B868EAA2-422D-4F01-A974-7B108ED8001C}" presName="sibTrans" presStyleLbl="sibTrans1D1" presStyleIdx="2" presStyleCnt="7"/>
      <dgm:spPr/>
    </dgm:pt>
    <dgm:pt modelId="{28BE08C3-6E80-4B14-B52C-F46E5291905C}" type="pres">
      <dgm:prSet presAssocID="{B868EAA2-422D-4F01-A974-7B108ED8001C}" presName="connectorText" presStyleLbl="sibTrans1D1" presStyleIdx="2" presStyleCnt="7"/>
      <dgm:spPr/>
    </dgm:pt>
    <dgm:pt modelId="{37845C6E-F657-4C55-8611-111E17F0BE05}" type="pres">
      <dgm:prSet presAssocID="{9E331AAC-85C3-4E0F-BC1C-3319A0714B49}" presName="node" presStyleLbl="node1" presStyleIdx="3" presStyleCnt="8">
        <dgm:presLayoutVars>
          <dgm:bulletEnabled val="1"/>
        </dgm:presLayoutVars>
      </dgm:prSet>
      <dgm:spPr/>
    </dgm:pt>
    <dgm:pt modelId="{0228B632-1749-4E9A-AB19-54968EB218B8}" type="pres">
      <dgm:prSet presAssocID="{187B25E6-6F4D-461D-9BCB-095758C40A43}" presName="sibTrans" presStyleLbl="sibTrans1D1" presStyleIdx="3" presStyleCnt="7"/>
      <dgm:spPr/>
    </dgm:pt>
    <dgm:pt modelId="{3E4508F3-AD5A-4F58-968C-DAFC80815A1C}" type="pres">
      <dgm:prSet presAssocID="{187B25E6-6F4D-461D-9BCB-095758C40A43}" presName="connectorText" presStyleLbl="sibTrans1D1" presStyleIdx="3" presStyleCnt="7"/>
      <dgm:spPr/>
    </dgm:pt>
    <dgm:pt modelId="{378CABE7-385D-430F-B74D-F52520F2524D}" type="pres">
      <dgm:prSet presAssocID="{BDFF97E6-94EE-40DE-A44D-89A774718680}" presName="node" presStyleLbl="node1" presStyleIdx="4" presStyleCnt="8">
        <dgm:presLayoutVars>
          <dgm:bulletEnabled val="1"/>
        </dgm:presLayoutVars>
      </dgm:prSet>
      <dgm:spPr/>
    </dgm:pt>
    <dgm:pt modelId="{C4B88AE2-D347-4FDC-B464-FFAB101E1676}" type="pres">
      <dgm:prSet presAssocID="{0798D178-CA0C-4DCE-A76F-489A68A85B86}" presName="sibTrans" presStyleLbl="sibTrans1D1" presStyleIdx="4" presStyleCnt="7"/>
      <dgm:spPr/>
    </dgm:pt>
    <dgm:pt modelId="{66EE353B-36AB-4F88-877C-D0345570A1C6}" type="pres">
      <dgm:prSet presAssocID="{0798D178-CA0C-4DCE-A76F-489A68A85B86}" presName="connectorText" presStyleLbl="sibTrans1D1" presStyleIdx="4" presStyleCnt="7"/>
      <dgm:spPr/>
    </dgm:pt>
    <dgm:pt modelId="{1739270F-7042-4B07-AFDC-CCFF7F5B47CE}" type="pres">
      <dgm:prSet presAssocID="{07D8A35C-5F72-4CB7-94FD-645C4E58EDF7}" presName="node" presStyleLbl="node1" presStyleIdx="5" presStyleCnt="8">
        <dgm:presLayoutVars>
          <dgm:bulletEnabled val="1"/>
        </dgm:presLayoutVars>
      </dgm:prSet>
      <dgm:spPr/>
    </dgm:pt>
    <dgm:pt modelId="{8F5E6B71-829D-4C6A-ADA2-171425880D00}" type="pres">
      <dgm:prSet presAssocID="{0C8D3C9B-5C46-49B3-9788-ECF6C9CC36F1}" presName="sibTrans" presStyleLbl="sibTrans1D1" presStyleIdx="5" presStyleCnt="7"/>
      <dgm:spPr/>
    </dgm:pt>
    <dgm:pt modelId="{75D3F299-5ECA-4092-B98D-EDE96950B2B6}" type="pres">
      <dgm:prSet presAssocID="{0C8D3C9B-5C46-49B3-9788-ECF6C9CC36F1}" presName="connectorText" presStyleLbl="sibTrans1D1" presStyleIdx="5" presStyleCnt="7"/>
      <dgm:spPr/>
    </dgm:pt>
    <dgm:pt modelId="{540995AB-4C5A-413D-AFC7-F86EF7F1BDA1}" type="pres">
      <dgm:prSet presAssocID="{6BAFC3AA-E5CA-442C-819C-BEAA6E64ACAC}" presName="node" presStyleLbl="node1" presStyleIdx="6" presStyleCnt="8">
        <dgm:presLayoutVars>
          <dgm:bulletEnabled val="1"/>
        </dgm:presLayoutVars>
      </dgm:prSet>
      <dgm:spPr/>
    </dgm:pt>
    <dgm:pt modelId="{E4413B5B-A18F-4C0D-862A-910635B2C860}" type="pres">
      <dgm:prSet presAssocID="{2A1804D1-C376-4A59-8E2B-AF2E211F3047}" presName="sibTrans" presStyleLbl="sibTrans1D1" presStyleIdx="6" presStyleCnt="7"/>
      <dgm:spPr/>
    </dgm:pt>
    <dgm:pt modelId="{B676FF2F-1CD3-4B39-9FF2-096DC8953F21}" type="pres">
      <dgm:prSet presAssocID="{2A1804D1-C376-4A59-8E2B-AF2E211F3047}" presName="connectorText" presStyleLbl="sibTrans1D1" presStyleIdx="6" presStyleCnt="7"/>
      <dgm:spPr/>
    </dgm:pt>
    <dgm:pt modelId="{4CE17BC7-E96D-4263-B357-2CB3BB52AA31}" type="pres">
      <dgm:prSet presAssocID="{2184FBE0-2186-4C1C-99BD-353C056DFB03}" presName="node" presStyleLbl="node1" presStyleIdx="7" presStyleCnt="8">
        <dgm:presLayoutVars>
          <dgm:bulletEnabled val="1"/>
        </dgm:presLayoutVars>
      </dgm:prSet>
      <dgm:spPr/>
    </dgm:pt>
  </dgm:ptLst>
  <dgm:cxnLst>
    <dgm:cxn modelId="{3582BD0B-3C5C-49E3-826F-C92F4E6395E4}" type="presOf" srcId="{0C8D3C9B-5C46-49B3-9788-ECF6C9CC36F1}" destId="{75D3F299-5ECA-4092-B98D-EDE96950B2B6}" srcOrd="1" destOrd="0" presId="urn:microsoft.com/office/officeart/2016/7/layout/RepeatingBendingProcessNew"/>
    <dgm:cxn modelId="{8820400C-4D0A-41D0-84F4-DF3442B3FBA0}" type="presOf" srcId="{6BAFC3AA-E5CA-442C-819C-BEAA6E64ACAC}" destId="{540995AB-4C5A-413D-AFC7-F86EF7F1BDA1}" srcOrd="0" destOrd="0" presId="urn:microsoft.com/office/officeart/2016/7/layout/RepeatingBendingProcessNew"/>
    <dgm:cxn modelId="{1291E612-4759-4020-B6D4-61804B7DA2F2}" type="presOf" srcId="{BDFF97E6-94EE-40DE-A44D-89A774718680}" destId="{378CABE7-385D-430F-B74D-F52520F2524D}" srcOrd="0" destOrd="0" presId="urn:microsoft.com/office/officeart/2016/7/layout/RepeatingBendingProcessNew"/>
    <dgm:cxn modelId="{F646C817-1F17-4B13-99E5-E51803E76EC1}" type="presOf" srcId="{81EA121F-0477-47E1-8A93-AE3EA827EC5A}" destId="{2BC5C56A-647A-4ECB-A657-56C37CB44BDA}" srcOrd="0" destOrd="0" presId="urn:microsoft.com/office/officeart/2016/7/layout/RepeatingBendingProcessNew"/>
    <dgm:cxn modelId="{46B14E1B-9F63-4FB7-BAA0-0E05626F7F5D}" srcId="{4109C67E-5DC7-4883-9B55-611979566227}" destId="{92ACA641-85FD-45DD-97FF-D5D9E3AEC4DC}" srcOrd="2" destOrd="0" parTransId="{048FBD98-748F-4354-9CE9-6279CAC43761}" sibTransId="{B868EAA2-422D-4F01-A974-7B108ED8001C}"/>
    <dgm:cxn modelId="{6B3C7F25-FE0B-4891-90B9-F276751BB5A6}" type="presOf" srcId="{0C8D3C9B-5C46-49B3-9788-ECF6C9CC36F1}" destId="{8F5E6B71-829D-4C6A-ADA2-171425880D00}" srcOrd="0" destOrd="0" presId="urn:microsoft.com/office/officeart/2016/7/layout/RepeatingBendingProcessNew"/>
    <dgm:cxn modelId="{024F1A2C-96B0-406B-B547-FCD1214A2DA8}" srcId="{4109C67E-5DC7-4883-9B55-611979566227}" destId="{2184FBE0-2186-4C1C-99BD-353C056DFB03}" srcOrd="7" destOrd="0" parTransId="{7493D2AC-E48B-468C-A4A5-1613109AE79E}" sibTransId="{B89C4D39-F376-4243-B244-CCA03B77C60C}"/>
    <dgm:cxn modelId="{34AC6D2E-7F3C-4C99-8FF4-1EC8FD0C1F85}" type="presOf" srcId="{01C27E2D-5C4C-41FD-BC60-057F8A13159E}" destId="{42A06EC3-53BE-457C-BE30-3C71351AE552}" srcOrd="0" destOrd="0" presId="urn:microsoft.com/office/officeart/2016/7/layout/RepeatingBendingProcessNew"/>
    <dgm:cxn modelId="{82803434-227D-4419-B270-4215DF1B2104}" type="presOf" srcId="{2A1804D1-C376-4A59-8E2B-AF2E211F3047}" destId="{E4413B5B-A18F-4C0D-862A-910635B2C860}" srcOrd="0" destOrd="0" presId="urn:microsoft.com/office/officeart/2016/7/layout/RepeatingBendingProcessNew"/>
    <dgm:cxn modelId="{AACBFC40-1164-4B24-BC33-954217B8AD83}" srcId="{4109C67E-5DC7-4883-9B55-611979566227}" destId="{81EA121F-0477-47E1-8A93-AE3EA827EC5A}" srcOrd="1" destOrd="0" parTransId="{B4BD4BEA-2831-4AE2-9186-7A0DB5A1EE15}" sibTransId="{F3C725EB-968A-4EF2-A86F-E03856452D9B}"/>
    <dgm:cxn modelId="{0BAE4263-3627-42DA-A012-83BB62FD1C82}" srcId="{4109C67E-5DC7-4883-9B55-611979566227}" destId="{9E331AAC-85C3-4E0F-BC1C-3319A0714B49}" srcOrd="3" destOrd="0" parTransId="{14A57B88-5547-4C0B-95B5-837BDEABC76E}" sibTransId="{187B25E6-6F4D-461D-9BCB-095758C40A43}"/>
    <dgm:cxn modelId="{BF485A44-70DF-43F9-8174-558D2B26806F}" type="presOf" srcId="{0798D178-CA0C-4DCE-A76F-489A68A85B86}" destId="{66EE353B-36AB-4F88-877C-D0345570A1C6}" srcOrd="1" destOrd="0" presId="urn:microsoft.com/office/officeart/2016/7/layout/RepeatingBendingProcessNew"/>
    <dgm:cxn modelId="{B611F546-857F-457B-8E7B-998E3271DD0A}" type="presOf" srcId="{B868EAA2-422D-4F01-A974-7B108ED8001C}" destId="{02884265-D3CB-4DE2-8FB5-FEEA7E8418B8}" srcOrd="0" destOrd="0" presId="urn:microsoft.com/office/officeart/2016/7/layout/RepeatingBendingProcessNew"/>
    <dgm:cxn modelId="{AFDF5247-9784-42EF-98BD-1B908407D1A8}" srcId="{4109C67E-5DC7-4883-9B55-611979566227}" destId="{01C27E2D-5C4C-41FD-BC60-057F8A13159E}" srcOrd="0" destOrd="0" parTransId="{67ED123C-DCAE-44AF-B360-5F16D5250B69}" sibTransId="{91103EBE-2DE3-4181-B32D-58AD1D909F21}"/>
    <dgm:cxn modelId="{6B31AD69-F413-44AE-823E-2862C545E751}" srcId="{4109C67E-5DC7-4883-9B55-611979566227}" destId="{BDFF97E6-94EE-40DE-A44D-89A774718680}" srcOrd="4" destOrd="0" parTransId="{57300147-6D92-4F49-9AA6-CED4220621EB}" sibTransId="{0798D178-CA0C-4DCE-A76F-489A68A85B86}"/>
    <dgm:cxn modelId="{AC7E0972-3F78-4A26-A7A3-4972BB25D42C}" type="presOf" srcId="{B868EAA2-422D-4F01-A974-7B108ED8001C}" destId="{28BE08C3-6E80-4B14-B52C-F46E5291905C}" srcOrd="1" destOrd="0" presId="urn:microsoft.com/office/officeart/2016/7/layout/RepeatingBendingProcessNew"/>
    <dgm:cxn modelId="{4EA42954-BD70-49B7-A890-81182BBBAF84}" type="presOf" srcId="{F3C725EB-968A-4EF2-A86F-E03856452D9B}" destId="{DAEC7441-C634-4C66-A94A-211C8333969A}" srcOrd="0" destOrd="0" presId="urn:microsoft.com/office/officeart/2016/7/layout/RepeatingBendingProcessNew"/>
    <dgm:cxn modelId="{EE7E2D82-2099-4A33-8CEB-7A042D94F51F}" type="presOf" srcId="{187B25E6-6F4D-461D-9BCB-095758C40A43}" destId="{3E4508F3-AD5A-4F58-968C-DAFC80815A1C}" srcOrd="1" destOrd="0" presId="urn:microsoft.com/office/officeart/2016/7/layout/RepeatingBendingProcessNew"/>
    <dgm:cxn modelId="{A045C085-0045-4970-97F3-0C2F6592B3EF}" type="presOf" srcId="{F3C725EB-968A-4EF2-A86F-E03856452D9B}" destId="{39E6668F-9B9C-4197-A9EF-958749331C71}" srcOrd="1" destOrd="0" presId="urn:microsoft.com/office/officeart/2016/7/layout/RepeatingBendingProcessNew"/>
    <dgm:cxn modelId="{8BE0E48C-C62D-4454-BE50-82C8B774A814}" type="presOf" srcId="{9E331AAC-85C3-4E0F-BC1C-3319A0714B49}" destId="{37845C6E-F657-4C55-8611-111E17F0BE05}" srcOrd="0" destOrd="0" presId="urn:microsoft.com/office/officeart/2016/7/layout/RepeatingBendingProcessNew"/>
    <dgm:cxn modelId="{B3874C8E-C3E9-4765-8B7D-220CFE3545A7}" type="presOf" srcId="{187B25E6-6F4D-461D-9BCB-095758C40A43}" destId="{0228B632-1749-4E9A-AB19-54968EB218B8}" srcOrd="0" destOrd="0" presId="urn:microsoft.com/office/officeart/2016/7/layout/RepeatingBendingProcessNew"/>
    <dgm:cxn modelId="{FF8F169B-30B3-4488-9A31-C09FF94C0FFF}" type="presOf" srcId="{92ACA641-85FD-45DD-97FF-D5D9E3AEC4DC}" destId="{F9410A93-6C25-46EC-B597-0FC0A583A287}" srcOrd="0" destOrd="0" presId="urn:microsoft.com/office/officeart/2016/7/layout/RepeatingBendingProcessNew"/>
    <dgm:cxn modelId="{84A5A2A9-3F9F-4F90-A03B-E5CEEA1C0C0C}" type="presOf" srcId="{91103EBE-2DE3-4181-B32D-58AD1D909F21}" destId="{1C6A2B0A-E0F7-48EE-95CA-D3770ECBF8D6}" srcOrd="0" destOrd="0" presId="urn:microsoft.com/office/officeart/2016/7/layout/RepeatingBendingProcessNew"/>
    <dgm:cxn modelId="{3A4CD5AC-77DB-45B3-B8C4-3DC00BE6EE0B}" type="presOf" srcId="{4109C67E-5DC7-4883-9B55-611979566227}" destId="{67A78B78-E1E9-455A-B501-8F005BE7D509}" srcOrd="0" destOrd="0" presId="urn:microsoft.com/office/officeart/2016/7/layout/RepeatingBendingProcessNew"/>
    <dgm:cxn modelId="{4E9EC1C7-B7D0-4BC3-8A69-D9A5546A98DE}" type="presOf" srcId="{0798D178-CA0C-4DCE-A76F-489A68A85B86}" destId="{C4B88AE2-D347-4FDC-B464-FFAB101E1676}" srcOrd="0" destOrd="0" presId="urn:microsoft.com/office/officeart/2016/7/layout/RepeatingBendingProcessNew"/>
    <dgm:cxn modelId="{4C0D08CE-0A16-4EE5-AA54-8CC50EB4D776}" type="presOf" srcId="{2184FBE0-2186-4C1C-99BD-353C056DFB03}" destId="{4CE17BC7-E96D-4263-B357-2CB3BB52AA31}" srcOrd="0" destOrd="0" presId="urn:microsoft.com/office/officeart/2016/7/layout/RepeatingBendingProcessNew"/>
    <dgm:cxn modelId="{929491DB-69D9-410F-90DF-6B1342C1CE65}" srcId="{4109C67E-5DC7-4883-9B55-611979566227}" destId="{6BAFC3AA-E5CA-442C-819C-BEAA6E64ACAC}" srcOrd="6" destOrd="0" parTransId="{182FD735-7DDB-4814-98D5-D62E83DC2256}" sibTransId="{2A1804D1-C376-4A59-8E2B-AF2E211F3047}"/>
    <dgm:cxn modelId="{958DDBDF-B80F-49B8-828A-4B35ECDA7CB6}" type="presOf" srcId="{07D8A35C-5F72-4CB7-94FD-645C4E58EDF7}" destId="{1739270F-7042-4B07-AFDC-CCFF7F5B47CE}" srcOrd="0" destOrd="0" presId="urn:microsoft.com/office/officeart/2016/7/layout/RepeatingBendingProcessNew"/>
    <dgm:cxn modelId="{31D2BBEA-7C57-4563-AA73-7BB892E64377}" type="presOf" srcId="{2A1804D1-C376-4A59-8E2B-AF2E211F3047}" destId="{B676FF2F-1CD3-4B39-9FF2-096DC8953F21}" srcOrd="1" destOrd="0" presId="urn:microsoft.com/office/officeart/2016/7/layout/RepeatingBendingProcessNew"/>
    <dgm:cxn modelId="{2890BEED-AB41-4ECF-BE42-0E438DE69E9C}" type="presOf" srcId="{91103EBE-2DE3-4181-B32D-58AD1D909F21}" destId="{10C81B48-47E6-487F-9CA9-78255C4B7FAD}" srcOrd="1" destOrd="0" presId="urn:microsoft.com/office/officeart/2016/7/layout/RepeatingBendingProcessNew"/>
    <dgm:cxn modelId="{4B7F5FF3-B5CA-4DE4-9076-543D53FB31C9}" srcId="{4109C67E-5DC7-4883-9B55-611979566227}" destId="{07D8A35C-5F72-4CB7-94FD-645C4E58EDF7}" srcOrd="5" destOrd="0" parTransId="{F172AAA6-CE2F-4D37-A381-43C80A3C7E7F}" sibTransId="{0C8D3C9B-5C46-49B3-9788-ECF6C9CC36F1}"/>
    <dgm:cxn modelId="{1CDD1AEB-5CA8-426D-A03C-35817B949475}" type="presParOf" srcId="{67A78B78-E1E9-455A-B501-8F005BE7D509}" destId="{42A06EC3-53BE-457C-BE30-3C71351AE552}" srcOrd="0" destOrd="0" presId="urn:microsoft.com/office/officeart/2016/7/layout/RepeatingBendingProcessNew"/>
    <dgm:cxn modelId="{67F0FF08-9024-4788-801F-2041CC022A38}" type="presParOf" srcId="{67A78B78-E1E9-455A-B501-8F005BE7D509}" destId="{1C6A2B0A-E0F7-48EE-95CA-D3770ECBF8D6}" srcOrd="1" destOrd="0" presId="urn:microsoft.com/office/officeart/2016/7/layout/RepeatingBendingProcessNew"/>
    <dgm:cxn modelId="{7DFF836D-62F6-42B8-BC85-9E3347C81228}" type="presParOf" srcId="{1C6A2B0A-E0F7-48EE-95CA-D3770ECBF8D6}" destId="{10C81B48-47E6-487F-9CA9-78255C4B7FAD}" srcOrd="0" destOrd="0" presId="urn:microsoft.com/office/officeart/2016/7/layout/RepeatingBendingProcessNew"/>
    <dgm:cxn modelId="{4BC81BC3-C287-4076-B38E-C712DCE7EBD4}" type="presParOf" srcId="{67A78B78-E1E9-455A-B501-8F005BE7D509}" destId="{2BC5C56A-647A-4ECB-A657-56C37CB44BDA}" srcOrd="2" destOrd="0" presId="urn:microsoft.com/office/officeart/2016/7/layout/RepeatingBendingProcessNew"/>
    <dgm:cxn modelId="{5F2B92AB-1EFF-45EB-B293-2F44E2D1A685}" type="presParOf" srcId="{67A78B78-E1E9-455A-B501-8F005BE7D509}" destId="{DAEC7441-C634-4C66-A94A-211C8333969A}" srcOrd="3" destOrd="0" presId="urn:microsoft.com/office/officeart/2016/7/layout/RepeatingBendingProcessNew"/>
    <dgm:cxn modelId="{026A0B77-197B-4040-95F4-CB82BF668CA5}" type="presParOf" srcId="{DAEC7441-C634-4C66-A94A-211C8333969A}" destId="{39E6668F-9B9C-4197-A9EF-958749331C71}" srcOrd="0" destOrd="0" presId="urn:microsoft.com/office/officeart/2016/7/layout/RepeatingBendingProcessNew"/>
    <dgm:cxn modelId="{E93D1AAA-23F7-4690-832A-E2236220441F}" type="presParOf" srcId="{67A78B78-E1E9-455A-B501-8F005BE7D509}" destId="{F9410A93-6C25-46EC-B597-0FC0A583A287}" srcOrd="4" destOrd="0" presId="urn:microsoft.com/office/officeart/2016/7/layout/RepeatingBendingProcessNew"/>
    <dgm:cxn modelId="{F2DF071E-F143-4E00-AE7F-CB68569AC0DF}" type="presParOf" srcId="{67A78B78-E1E9-455A-B501-8F005BE7D509}" destId="{02884265-D3CB-4DE2-8FB5-FEEA7E8418B8}" srcOrd="5" destOrd="0" presId="urn:microsoft.com/office/officeart/2016/7/layout/RepeatingBendingProcessNew"/>
    <dgm:cxn modelId="{2B02174D-8361-4844-8A15-08581A9E6D0F}" type="presParOf" srcId="{02884265-D3CB-4DE2-8FB5-FEEA7E8418B8}" destId="{28BE08C3-6E80-4B14-B52C-F46E5291905C}" srcOrd="0" destOrd="0" presId="urn:microsoft.com/office/officeart/2016/7/layout/RepeatingBendingProcessNew"/>
    <dgm:cxn modelId="{E973421F-4151-46E9-9E35-8AAE127B3236}" type="presParOf" srcId="{67A78B78-E1E9-455A-B501-8F005BE7D509}" destId="{37845C6E-F657-4C55-8611-111E17F0BE05}" srcOrd="6" destOrd="0" presId="urn:microsoft.com/office/officeart/2016/7/layout/RepeatingBendingProcessNew"/>
    <dgm:cxn modelId="{FB01F4B3-F8EB-44D9-8CCF-7B9765348462}" type="presParOf" srcId="{67A78B78-E1E9-455A-B501-8F005BE7D509}" destId="{0228B632-1749-4E9A-AB19-54968EB218B8}" srcOrd="7" destOrd="0" presId="urn:microsoft.com/office/officeart/2016/7/layout/RepeatingBendingProcessNew"/>
    <dgm:cxn modelId="{A8B8897D-F03C-4D01-8D4C-2FB58465337C}" type="presParOf" srcId="{0228B632-1749-4E9A-AB19-54968EB218B8}" destId="{3E4508F3-AD5A-4F58-968C-DAFC80815A1C}" srcOrd="0" destOrd="0" presId="urn:microsoft.com/office/officeart/2016/7/layout/RepeatingBendingProcessNew"/>
    <dgm:cxn modelId="{9A488E32-A067-4EBE-B8C8-159CAF48E09E}" type="presParOf" srcId="{67A78B78-E1E9-455A-B501-8F005BE7D509}" destId="{378CABE7-385D-430F-B74D-F52520F2524D}" srcOrd="8" destOrd="0" presId="urn:microsoft.com/office/officeart/2016/7/layout/RepeatingBendingProcessNew"/>
    <dgm:cxn modelId="{D39ACF81-5814-4E0D-A559-1E62A93EDA31}" type="presParOf" srcId="{67A78B78-E1E9-455A-B501-8F005BE7D509}" destId="{C4B88AE2-D347-4FDC-B464-FFAB101E1676}" srcOrd="9" destOrd="0" presId="urn:microsoft.com/office/officeart/2016/7/layout/RepeatingBendingProcessNew"/>
    <dgm:cxn modelId="{DF64EFA8-01D0-4AB3-9620-4665CD5540DC}" type="presParOf" srcId="{C4B88AE2-D347-4FDC-B464-FFAB101E1676}" destId="{66EE353B-36AB-4F88-877C-D0345570A1C6}" srcOrd="0" destOrd="0" presId="urn:microsoft.com/office/officeart/2016/7/layout/RepeatingBendingProcessNew"/>
    <dgm:cxn modelId="{4F60826E-A547-4C41-83DD-30C2D98EAED3}" type="presParOf" srcId="{67A78B78-E1E9-455A-B501-8F005BE7D509}" destId="{1739270F-7042-4B07-AFDC-CCFF7F5B47CE}" srcOrd="10" destOrd="0" presId="urn:microsoft.com/office/officeart/2016/7/layout/RepeatingBendingProcessNew"/>
    <dgm:cxn modelId="{2F2ECE32-9555-48A4-8D01-8574643C604E}" type="presParOf" srcId="{67A78B78-E1E9-455A-B501-8F005BE7D509}" destId="{8F5E6B71-829D-4C6A-ADA2-171425880D00}" srcOrd="11" destOrd="0" presId="urn:microsoft.com/office/officeart/2016/7/layout/RepeatingBendingProcessNew"/>
    <dgm:cxn modelId="{987E9632-22E1-4AAA-9740-A7053F3C273F}" type="presParOf" srcId="{8F5E6B71-829D-4C6A-ADA2-171425880D00}" destId="{75D3F299-5ECA-4092-B98D-EDE96950B2B6}" srcOrd="0" destOrd="0" presId="urn:microsoft.com/office/officeart/2016/7/layout/RepeatingBendingProcessNew"/>
    <dgm:cxn modelId="{C0E4176D-D410-41B2-B4CA-412960E73163}" type="presParOf" srcId="{67A78B78-E1E9-455A-B501-8F005BE7D509}" destId="{540995AB-4C5A-413D-AFC7-F86EF7F1BDA1}" srcOrd="12" destOrd="0" presId="urn:microsoft.com/office/officeart/2016/7/layout/RepeatingBendingProcessNew"/>
    <dgm:cxn modelId="{3C7C5CF7-1419-4008-9D9D-CB119BFC41A4}" type="presParOf" srcId="{67A78B78-E1E9-455A-B501-8F005BE7D509}" destId="{E4413B5B-A18F-4C0D-862A-910635B2C860}" srcOrd="13" destOrd="0" presId="urn:microsoft.com/office/officeart/2016/7/layout/RepeatingBendingProcessNew"/>
    <dgm:cxn modelId="{72BF0AE9-29A9-49D5-8967-B6A81B963EDA}" type="presParOf" srcId="{E4413B5B-A18F-4C0D-862A-910635B2C860}" destId="{B676FF2F-1CD3-4B39-9FF2-096DC8953F21}" srcOrd="0" destOrd="0" presId="urn:microsoft.com/office/officeart/2016/7/layout/RepeatingBendingProcessNew"/>
    <dgm:cxn modelId="{A4BFB081-1959-423F-A290-F3832C97FFF5}" type="presParOf" srcId="{67A78B78-E1E9-455A-B501-8F005BE7D509}" destId="{4CE17BC7-E96D-4263-B357-2CB3BB52AA31}" srcOrd="14" destOrd="0" presId="urn:microsoft.com/office/officeart/2016/7/layout/RepeatingBendingProcessNew"/>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F8F1B3B5-10AB-4FD7-8FF1-4600D38D2CCC}">
      <dsp:nvSpPr>
        <dsp:cNvPr id="0" name=""/>
        <dsp:cNvSpPr/>
      </dsp:nvSpPr>
      <dsp:spPr>
        <a:xfrm>
          <a:off x="0" y="1662"/>
          <a:ext cx="9753600" cy="842847"/>
        </a:xfrm>
        <a:prstGeom prst="roundRect">
          <a:avLst>
            <a:gd name="adj" fmla="val 10000"/>
          </a:avLst>
        </a:prstGeom>
        <a:solidFill>
          <a:schemeClr val="accent5">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8C8DFB8A-BB01-4658-8E94-C81E3BCCC654}">
      <dsp:nvSpPr>
        <dsp:cNvPr id="0" name=""/>
        <dsp:cNvSpPr/>
      </dsp:nvSpPr>
      <dsp:spPr>
        <a:xfrm>
          <a:off x="254961" y="191303"/>
          <a:ext cx="463565" cy="463565"/>
        </a:xfrm>
        <a:prstGeom prst="rect">
          <a:avLst/>
        </a:prstGeom>
        <a:blipFill>
          <a:blip xmlns:r="http://schemas.openxmlformats.org/officeDocument/2006/relationships" r:embed="rId1" cstate="hqprint">
            <a:extLst>
              <a:ext uri="{28A0092B-C50C-407E-A947-70E740481C1C}">
                <a14:useLocalDpi xmlns:a14="http://schemas.microsoft.com/office/drawing/2010/main" val="0"/>
              </a:ext>
              <a:ext uri="{96DAC541-7B7A-43D3-8B79-37D633B846F1}">
                <asvg:svgBlip xmlns:asvg="http://schemas.microsoft.com/office/drawing/2016/SVG/main" r:embed="rId2"/>
              </a:ext>
            </a:extLst>
          </a:blip>
          <a:stretch>
            <a:fillRect/>
          </a:stretch>
        </a:blipFill>
        <a:ln w="12700" cap="flat" cmpd="sng" algn="ctr">
          <a:noFill/>
          <a:prstDash val="solid"/>
          <a:miter lim="800000"/>
        </a:ln>
        <a:effectLst/>
      </dsp:spPr>
      <dsp:style>
        <a:lnRef idx="2">
          <a:scrgbClr r="0" g="0" b="0"/>
        </a:lnRef>
        <a:fillRef idx="1">
          <a:scrgbClr r="0" g="0" b="0"/>
        </a:fillRef>
        <a:effectRef idx="0">
          <a:scrgbClr r="0" g="0" b="0"/>
        </a:effectRef>
        <a:fontRef idx="minor">
          <a:schemeClr val="lt1"/>
        </a:fontRef>
      </dsp:style>
    </dsp:sp>
    <dsp:sp modelId="{A43C42A8-EEC4-47F1-8B64-B62E901A8E99}">
      <dsp:nvSpPr>
        <dsp:cNvPr id="0" name=""/>
        <dsp:cNvSpPr/>
      </dsp:nvSpPr>
      <dsp:spPr>
        <a:xfrm>
          <a:off x="973488" y="1662"/>
          <a:ext cx="8780111" cy="842847"/>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89201" tIns="89201" rIns="89201" bIns="89201" numCol="1" spcCol="1270" anchor="ctr" anchorCtr="0">
          <a:noAutofit/>
        </a:bodyPr>
        <a:lstStyle/>
        <a:p>
          <a:pPr marL="0" lvl="0" indent="0" algn="l" defTabSz="977900">
            <a:lnSpc>
              <a:spcPct val="90000"/>
            </a:lnSpc>
            <a:spcBef>
              <a:spcPct val="0"/>
            </a:spcBef>
            <a:spcAft>
              <a:spcPct val="35000"/>
            </a:spcAft>
            <a:buNone/>
          </a:pPr>
          <a:r>
            <a:rPr lang="en-US" sz="2200" kern="1200" dirty="0"/>
            <a:t>•</a:t>
          </a:r>
          <a:r>
            <a:rPr lang="en-US" sz="2200" b="1" kern="1200" dirty="0"/>
            <a:t>Identify the </a:t>
          </a:r>
          <a:r>
            <a:rPr lang="en-US" sz="2200" kern="1200" dirty="0"/>
            <a:t>risks and </a:t>
          </a:r>
          <a:r>
            <a:rPr lang="en-US" sz="2200" kern="1200" dirty="0" err="1"/>
            <a:t>analyse</a:t>
          </a:r>
          <a:r>
            <a:rPr lang="en-US" sz="2200" kern="1200" dirty="0"/>
            <a:t> them correctly.</a:t>
          </a:r>
        </a:p>
      </dsp:txBody>
      <dsp:txXfrm>
        <a:off x="973488" y="1662"/>
        <a:ext cx="8780111" cy="842847"/>
      </dsp:txXfrm>
    </dsp:sp>
    <dsp:sp modelId="{C9C01E83-2062-4FC5-AFA7-D5A76762E954}">
      <dsp:nvSpPr>
        <dsp:cNvPr id="0" name=""/>
        <dsp:cNvSpPr/>
      </dsp:nvSpPr>
      <dsp:spPr>
        <a:xfrm>
          <a:off x="0" y="1055221"/>
          <a:ext cx="9753600" cy="842847"/>
        </a:xfrm>
        <a:prstGeom prst="roundRect">
          <a:avLst>
            <a:gd name="adj" fmla="val 10000"/>
          </a:avLst>
        </a:prstGeom>
        <a:solidFill>
          <a:schemeClr val="accent5">
            <a:hueOff val="5123051"/>
            <a:satOff val="-4168"/>
            <a:lumOff val="1569"/>
            <a:alphaOff val="0"/>
          </a:schemeClr>
        </a:solidFill>
        <a:ln>
          <a:noFill/>
        </a:ln>
        <a:effectLst/>
      </dsp:spPr>
      <dsp:style>
        <a:lnRef idx="0">
          <a:scrgbClr r="0" g="0" b="0"/>
        </a:lnRef>
        <a:fillRef idx="1">
          <a:scrgbClr r="0" g="0" b="0"/>
        </a:fillRef>
        <a:effectRef idx="0">
          <a:scrgbClr r="0" g="0" b="0"/>
        </a:effectRef>
        <a:fontRef idx="minor"/>
      </dsp:style>
    </dsp:sp>
    <dsp:sp modelId="{EEC6A92E-9985-4099-990A-67D47FD9853B}">
      <dsp:nvSpPr>
        <dsp:cNvPr id="0" name=""/>
        <dsp:cNvSpPr/>
      </dsp:nvSpPr>
      <dsp:spPr>
        <a:xfrm>
          <a:off x="254961" y="1244862"/>
          <a:ext cx="463565" cy="463565"/>
        </a:xfrm>
        <a:prstGeom prst="rect">
          <a:avLst/>
        </a:prstGeom>
        <a:blipFill>
          <a:blip xmlns:r="http://schemas.openxmlformats.org/officeDocument/2006/relationships" r:embed="rId3" cstate="hqprint">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a:blipFill>
        <a:ln w="12700" cap="flat" cmpd="sng" algn="ctr">
          <a:noFill/>
          <a:prstDash val="solid"/>
          <a:miter lim="800000"/>
        </a:ln>
        <a:effectLst/>
      </dsp:spPr>
      <dsp:style>
        <a:lnRef idx="2">
          <a:scrgbClr r="0" g="0" b="0"/>
        </a:lnRef>
        <a:fillRef idx="1">
          <a:scrgbClr r="0" g="0" b="0"/>
        </a:fillRef>
        <a:effectRef idx="0">
          <a:scrgbClr r="0" g="0" b="0"/>
        </a:effectRef>
        <a:fontRef idx="minor">
          <a:schemeClr val="lt1"/>
        </a:fontRef>
      </dsp:style>
    </dsp:sp>
    <dsp:sp modelId="{B477809F-2866-4F02-9AC4-EB9866B45DE3}">
      <dsp:nvSpPr>
        <dsp:cNvPr id="0" name=""/>
        <dsp:cNvSpPr/>
      </dsp:nvSpPr>
      <dsp:spPr>
        <a:xfrm>
          <a:off x="973488" y="1055221"/>
          <a:ext cx="8780111" cy="842847"/>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89201" tIns="89201" rIns="89201" bIns="89201" numCol="1" spcCol="1270" anchor="ctr" anchorCtr="0">
          <a:noAutofit/>
        </a:bodyPr>
        <a:lstStyle/>
        <a:p>
          <a:pPr marL="0" lvl="0" indent="0" algn="l" defTabSz="977900">
            <a:lnSpc>
              <a:spcPct val="90000"/>
            </a:lnSpc>
            <a:spcBef>
              <a:spcPct val="0"/>
            </a:spcBef>
            <a:spcAft>
              <a:spcPct val="35000"/>
            </a:spcAft>
            <a:buNone/>
          </a:pPr>
          <a:r>
            <a:rPr lang="en-US" sz="2200" b="1" kern="1200" dirty="0"/>
            <a:t>Assess the</a:t>
          </a:r>
          <a:r>
            <a:rPr lang="en-US" sz="2200" kern="1200" dirty="0"/>
            <a:t> seriousness of the risk.</a:t>
          </a:r>
        </a:p>
      </dsp:txBody>
      <dsp:txXfrm>
        <a:off x="973488" y="1055221"/>
        <a:ext cx="8780111" cy="842847"/>
      </dsp:txXfrm>
    </dsp:sp>
    <dsp:sp modelId="{B3508139-CC5A-4DB5-8B55-BCD766C20C74}">
      <dsp:nvSpPr>
        <dsp:cNvPr id="0" name=""/>
        <dsp:cNvSpPr/>
      </dsp:nvSpPr>
      <dsp:spPr>
        <a:xfrm>
          <a:off x="0" y="2108780"/>
          <a:ext cx="9753600" cy="842847"/>
        </a:xfrm>
        <a:prstGeom prst="roundRect">
          <a:avLst>
            <a:gd name="adj" fmla="val 10000"/>
          </a:avLst>
        </a:prstGeom>
        <a:solidFill>
          <a:schemeClr val="accent5">
            <a:hueOff val="10246102"/>
            <a:satOff val="-8335"/>
            <a:lumOff val="3138"/>
            <a:alphaOff val="0"/>
          </a:schemeClr>
        </a:solidFill>
        <a:ln>
          <a:noFill/>
        </a:ln>
        <a:effectLst/>
      </dsp:spPr>
      <dsp:style>
        <a:lnRef idx="0">
          <a:scrgbClr r="0" g="0" b="0"/>
        </a:lnRef>
        <a:fillRef idx="1">
          <a:scrgbClr r="0" g="0" b="0"/>
        </a:fillRef>
        <a:effectRef idx="0">
          <a:scrgbClr r="0" g="0" b="0"/>
        </a:effectRef>
        <a:fontRef idx="minor"/>
      </dsp:style>
    </dsp:sp>
    <dsp:sp modelId="{EB485EC6-2420-4513-84EA-9F9E82406B2D}">
      <dsp:nvSpPr>
        <dsp:cNvPr id="0" name=""/>
        <dsp:cNvSpPr/>
      </dsp:nvSpPr>
      <dsp:spPr>
        <a:xfrm>
          <a:off x="254961" y="2298421"/>
          <a:ext cx="463565" cy="463565"/>
        </a:xfrm>
        <a:prstGeom prst="rect">
          <a:avLst/>
        </a:prstGeom>
        <a:blipFill>
          <a:blip xmlns:r="http://schemas.openxmlformats.org/officeDocument/2006/relationships" r:embed="rId5" cstate="hqprint">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a:blipFill>
        <a:ln w="12700" cap="flat" cmpd="sng" algn="ctr">
          <a:noFill/>
          <a:prstDash val="solid"/>
          <a:miter lim="800000"/>
        </a:ln>
        <a:effectLst/>
      </dsp:spPr>
      <dsp:style>
        <a:lnRef idx="2">
          <a:scrgbClr r="0" g="0" b="0"/>
        </a:lnRef>
        <a:fillRef idx="1">
          <a:scrgbClr r="0" g="0" b="0"/>
        </a:fillRef>
        <a:effectRef idx="0">
          <a:scrgbClr r="0" g="0" b="0"/>
        </a:effectRef>
        <a:fontRef idx="minor">
          <a:schemeClr val="lt1"/>
        </a:fontRef>
      </dsp:style>
    </dsp:sp>
    <dsp:sp modelId="{C830AFFA-0479-4882-9173-EB241ED8A46F}">
      <dsp:nvSpPr>
        <dsp:cNvPr id="0" name=""/>
        <dsp:cNvSpPr/>
      </dsp:nvSpPr>
      <dsp:spPr>
        <a:xfrm>
          <a:off x="973488" y="2108780"/>
          <a:ext cx="8780111" cy="842847"/>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89201" tIns="89201" rIns="89201" bIns="89201" numCol="1" spcCol="1270" anchor="ctr" anchorCtr="0">
          <a:noAutofit/>
        </a:bodyPr>
        <a:lstStyle/>
        <a:p>
          <a:pPr marL="0" lvl="0" indent="0" algn="l" defTabSz="977900">
            <a:lnSpc>
              <a:spcPct val="90000"/>
            </a:lnSpc>
            <a:spcBef>
              <a:spcPct val="0"/>
            </a:spcBef>
            <a:spcAft>
              <a:spcPct val="35000"/>
            </a:spcAft>
            <a:buNone/>
          </a:pPr>
          <a:r>
            <a:rPr lang="en-US" sz="2200" b="1" kern="1200" dirty="0"/>
            <a:t>Reduce the negative effects </a:t>
          </a:r>
          <a:r>
            <a:rPr lang="en-US" sz="2200" kern="1200" dirty="0"/>
            <a:t>on the institution's image and reputation.</a:t>
          </a:r>
        </a:p>
      </dsp:txBody>
      <dsp:txXfrm>
        <a:off x="973488" y="2108780"/>
        <a:ext cx="8780111" cy="842847"/>
      </dsp:txXfrm>
    </dsp:sp>
    <dsp:sp modelId="{BCEBEA10-6B1C-465E-AB45-22845B4F09AF}">
      <dsp:nvSpPr>
        <dsp:cNvPr id="0" name=""/>
        <dsp:cNvSpPr/>
      </dsp:nvSpPr>
      <dsp:spPr>
        <a:xfrm>
          <a:off x="0" y="3162339"/>
          <a:ext cx="9753600" cy="842847"/>
        </a:xfrm>
        <a:prstGeom prst="roundRect">
          <a:avLst>
            <a:gd name="adj" fmla="val 10000"/>
          </a:avLst>
        </a:prstGeom>
        <a:solidFill>
          <a:schemeClr val="accent5">
            <a:hueOff val="15369153"/>
            <a:satOff val="-12503"/>
            <a:lumOff val="4707"/>
            <a:alphaOff val="0"/>
          </a:schemeClr>
        </a:solidFill>
        <a:ln>
          <a:noFill/>
        </a:ln>
        <a:effectLst/>
      </dsp:spPr>
      <dsp:style>
        <a:lnRef idx="0">
          <a:scrgbClr r="0" g="0" b="0"/>
        </a:lnRef>
        <a:fillRef idx="1">
          <a:scrgbClr r="0" g="0" b="0"/>
        </a:fillRef>
        <a:effectRef idx="0">
          <a:scrgbClr r="0" g="0" b="0"/>
        </a:effectRef>
        <a:fontRef idx="minor"/>
      </dsp:style>
    </dsp:sp>
    <dsp:sp modelId="{352E7965-0847-4137-AD2F-629D659EC233}">
      <dsp:nvSpPr>
        <dsp:cNvPr id="0" name=""/>
        <dsp:cNvSpPr/>
      </dsp:nvSpPr>
      <dsp:spPr>
        <a:xfrm>
          <a:off x="254961" y="3351980"/>
          <a:ext cx="463565" cy="463565"/>
        </a:xfrm>
        <a:prstGeom prst="rect">
          <a:avLst/>
        </a:prstGeom>
        <a:blipFill>
          <a:blip xmlns:r="http://schemas.openxmlformats.org/officeDocument/2006/relationships" r:embed="rId7" cstate="hqprint">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a:blipFill>
        <a:ln w="12700" cap="flat" cmpd="sng" algn="ctr">
          <a:noFill/>
          <a:prstDash val="solid"/>
          <a:miter lim="800000"/>
        </a:ln>
        <a:effectLst/>
      </dsp:spPr>
      <dsp:style>
        <a:lnRef idx="2">
          <a:scrgbClr r="0" g="0" b="0"/>
        </a:lnRef>
        <a:fillRef idx="1">
          <a:scrgbClr r="0" g="0" b="0"/>
        </a:fillRef>
        <a:effectRef idx="0">
          <a:scrgbClr r="0" g="0" b="0"/>
        </a:effectRef>
        <a:fontRef idx="minor">
          <a:schemeClr val="lt1"/>
        </a:fontRef>
      </dsp:style>
    </dsp:sp>
    <dsp:sp modelId="{C8F339AB-F514-4D43-87F1-C166A01D61DD}">
      <dsp:nvSpPr>
        <dsp:cNvPr id="0" name=""/>
        <dsp:cNvSpPr/>
      </dsp:nvSpPr>
      <dsp:spPr>
        <a:xfrm>
          <a:off x="973488" y="3162339"/>
          <a:ext cx="8780111" cy="842847"/>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89201" tIns="89201" rIns="89201" bIns="89201" numCol="1" spcCol="1270" anchor="ctr" anchorCtr="0">
          <a:noAutofit/>
        </a:bodyPr>
        <a:lstStyle/>
        <a:p>
          <a:pPr marL="0" lvl="0" indent="0" algn="l" defTabSz="977900">
            <a:lnSpc>
              <a:spcPct val="90000"/>
            </a:lnSpc>
            <a:spcBef>
              <a:spcPct val="0"/>
            </a:spcBef>
            <a:spcAft>
              <a:spcPct val="35000"/>
            </a:spcAft>
            <a:buNone/>
          </a:pPr>
          <a:r>
            <a:rPr lang="en-US" sz="2200" b="1" kern="1200" dirty="0"/>
            <a:t>Improve the channels </a:t>
          </a:r>
          <a:r>
            <a:rPr lang="en-US" sz="2200" kern="1200" dirty="0"/>
            <a:t>of internal information.</a:t>
          </a:r>
        </a:p>
      </dsp:txBody>
      <dsp:txXfrm>
        <a:off x="973488" y="3162339"/>
        <a:ext cx="8780111" cy="842847"/>
      </dsp:txXfrm>
    </dsp:sp>
  </dsp:spTree>
</dsp:drawing>
</file>

<file path=ppt/diagrams/drawing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E64BD255-8AF2-435E-8FB8-00866889BF43}">
      <dsp:nvSpPr>
        <dsp:cNvPr id="0" name=""/>
        <dsp:cNvSpPr/>
      </dsp:nvSpPr>
      <dsp:spPr>
        <a:xfrm>
          <a:off x="2365540" y="489306"/>
          <a:ext cx="376266" cy="91440"/>
        </a:xfrm>
        <a:custGeom>
          <a:avLst/>
          <a:gdLst/>
          <a:ahLst/>
          <a:cxnLst/>
          <a:rect l="0" t="0" r="0" b="0"/>
          <a:pathLst>
            <a:path>
              <a:moveTo>
                <a:pt x="0" y="45720"/>
              </a:moveTo>
              <a:lnTo>
                <a:pt x="376266" y="45720"/>
              </a:lnTo>
            </a:path>
          </a:pathLst>
        </a:custGeom>
        <a:noFill/>
        <a:ln w="6350" cap="flat" cmpd="sng" algn="ctr">
          <a:solidFill>
            <a:schemeClr val="accent1">
              <a:hueOff val="0"/>
              <a:satOff val="0"/>
              <a:lumOff val="0"/>
              <a:alphaOff val="0"/>
            </a:schemeClr>
          </a:solidFill>
          <a:prstDash val="solid"/>
          <a:miter lim="800000"/>
          <a:tailEnd type="arrow"/>
        </a:ln>
        <a:effectLst/>
      </dsp:spPr>
      <dsp:style>
        <a:lnRef idx="1">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marL="0" lvl="0" indent="0" algn="ctr" defTabSz="222250">
            <a:lnSpc>
              <a:spcPct val="90000"/>
            </a:lnSpc>
            <a:spcBef>
              <a:spcPct val="0"/>
            </a:spcBef>
            <a:spcAft>
              <a:spcPct val="35000"/>
            </a:spcAft>
            <a:buNone/>
          </a:pPr>
          <a:endParaRPr lang="en-US" sz="500" kern="1200"/>
        </a:p>
      </dsp:txBody>
      <dsp:txXfrm>
        <a:off x="2543502" y="532990"/>
        <a:ext cx="20343" cy="4072"/>
      </dsp:txXfrm>
    </dsp:sp>
    <dsp:sp modelId="{D81C20A9-BAA8-4C5A-A76A-1A6D469A1BC9}">
      <dsp:nvSpPr>
        <dsp:cNvPr id="0" name=""/>
        <dsp:cNvSpPr/>
      </dsp:nvSpPr>
      <dsp:spPr>
        <a:xfrm>
          <a:off x="598356" y="4331"/>
          <a:ext cx="1768984" cy="1061390"/>
        </a:xfrm>
        <a:prstGeom prst="rect">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86682" tIns="90988" rIns="86682" bIns="90988" numCol="1" spcCol="1270" anchor="ctr" anchorCtr="0">
          <a:noAutofit/>
        </a:bodyPr>
        <a:lstStyle/>
        <a:p>
          <a:pPr marL="0" lvl="0" indent="0" algn="ctr" defTabSz="533400" rtl="0">
            <a:lnSpc>
              <a:spcPct val="90000"/>
            </a:lnSpc>
            <a:spcBef>
              <a:spcPct val="0"/>
            </a:spcBef>
            <a:spcAft>
              <a:spcPct val="35000"/>
            </a:spcAft>
            <a:buNone/>
          </a:pPr>
          <a:r>
            <a:rPr lang="fr-FR" sz="1200" kern="1200" dirty="0">
              <a:latin typeface="Franklin Gothic Heavy"/>
            </a:rPr>
            <a:t> 1</a:t>
          </a:r>
          <a:r>
            <a:rPr lang="en-US" sz="1200" kern="1200" dirty="0"/>
            <a:t>. Anticipate information while maintaining a proactive attitude.</a:t>
          </a:r>
        </a:p>
      </dsp:txBody>
      <dsp:txXfrm>
        <a:off x="598356" y="4331"/>
        <a:ext cx="1768984" cy="1061390"/>
      </dsp:txXfrm>
    </dsp:sp>
    <dsp:sp modelId="{812710AF-D3B3-4849-957B-16C6F35685F4}">
      <dsp:nvSpPr>
        <dsp:cNvPr id="0" name=""/>
        <dsp:cNvSpPr/>
      </dsp:nvSpPr>
      <dsp:spPr>
        <a:xfrm>
          <a:off x="4541391" y="489306"/>
          <a:ext cx="376266" cy="91440"/>
        </a:xfrm>
        <a:custGeom>
          <a:avLst/>
          <a:gdLst/>
          <a:ahLst/>
          <a:cxnLst/>
          <a:rect l="0" t="0" r="0" b="0"/>
          <a:pathLst>
            <a:path>
              <a:moveTo>
                <a:pt x="0" y="45720"/>
              </a:moveTo>
              <a:lnTo>
                <a:pt x="376266" y="45720"/>
              </a:lnTo>
            </a:path>
          </a:pathLst>
        </a:custGeom>
        <a:noFill/>
        <a:ln w="6350" cap="flat" cmpd="sng" algn="ctr">
          <a:solidFill>
            <a:schemeClr val="accent1">
              <a:hueOff val="0"/>
              <a:satOff val="0"/>
              <a:lumOff val="0"/>
              <a:alphaOff val="0"/>
            </a:schemeClr>
          </a:solidFill>
          <a:prstDash val="solid"/>
          <a:miter lim="800000"/>
          <a:tailEnd type="arrow"/>
        </a:ln>
        <a:effectLst/>
      </dsp:spPr>
      <dsp:style>
        <a:lnRef idx="1">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marL="0" lvl="0" indent="0" algn="ctr" defTabSz="222250">
            <a:lnSpc>
              <a:spcPct val="90000"/>
            </a:lnSpc>
            <a:spcBef>
              <a:spcPct val="0"/>
            </a:spcBef>
            <a:spcAft>
              <a:spcPct val="35000"/>
            </a:spcAft>
            <a:buNone/>
          </a:pPr>
          <a:endParaRPr lang="es-419" sz="500" kern="1200"/>
        </a:p>
      </dsp:txBody>
      <dsp:txXfrm>
        <a:off x="4719353" y="532990"/>
        <a:ext cx="20343" cy="4072"/>
      </dsp:txXfrm>
    </dsp:sp>
    <dsp:sp modelId="{F5E9B487-DBFB-499B-B11C-0E34DBCA42D8}">
      <dsp:nvSpPr>
        <dsp:cNvPr id="0" name=""/>
        <dsp:cNvSpPr/>
      </dsp:nvSpPr>
      <dsp:spPr>
        <a:xfrm>
          <a:off x="2774207" y="4331"/>
          <a:ext cx="1768984" cy="1061390"/>
        </a:xfrm>
        <a:prstGeom prst="rect">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86682" tIns="90988" rIns="86682" bIns="90988" numCol="1" spcCol="1270" anchor="ctr" anchorCtr="0">
          <a:noAutofit/>
        </a:bodyPr>
        <a:lstStyle/>
        <a:p>
          <a:pPr marL="0" lvl="0" indent="0" algn="ctr" defTabSz="533400">
            <a:lnSpc>
              <a:spcPct val="90000"/>
            </a:lnSpc>
            <a:spcBef>
              <a:spcPct val="0"/>
            </a:spcBef>
            <a:spcAft>
              <a:spcPct val="35000"/>
            </a:spcAft>
            <a:buNone/>
          </a:pPr>
          <a:r>
            <a:rPr lang="it-IT" sz="1200" kern="1200" dirty="0"/>
            <a:t>2. </a:t>
          </a:r>
          <a:r>
            <a:rPr lang="it-IT" sz="1200" kern="1200" dirty="0" err="1"/>
            <a:t>Provide</a:t>
          </a:r>
          <a:r>
            <a:rPr lang="it-IT" sz="1200" kern="1200" dirty="0"/>
            <a:t> </a:t>
          </a:r>
          <a:r>
            <a:rPr lang="it-IT" sz="1200" kern="1200" dirty="0" err="1"/>
            <a:t>solutions</a:t>
          </a:r>
          <a:r>
            <a:rPr lang="it-IT" sz="1200" kern="1200" dirty="0"/>
            <a:t>.</a:t>
          </a:r>
        </a:p>
      </dsp:txBody>
      <dsp:txXfrm>
        <a:off x="2774207" y="4331"/>
        <a:ext cx="1768984" cy="1061390"/>
      </dsp:txXfrm>
    </dsp:sp>
    <dsp:sp modelId="{14256CDF-E489-4646-AEDC-E94413790F2E}">
      <dsp:nvSpPr>
        <dsp:cNvPr id="0" name=""/>
        <dsp:cNvSpPr/>
      </dsp:nvSpPr>
      <dsp:spPr>
        <a:xfrm>
          <a:off x="6717242" y="489306"/>
          <a:ext cx="376266" cy="91440"/>
        </a:xfrm>
        <a:custGeom>
          <a:avLst/>
          <a:gdLst/>
          <a:ahLst/>
          <a:cxnLst/>
          <a:rect l="0" t="0" r="0" b="0"/>
          <a:pathLst>
            <a:path>
              <a:moveTo>
                <a:pt x="0" y="45720"/>
              </a:moveTo>
              <a:lnTo>
                <a:pt x="376266" y="45720"/>
              </a:lnTo>
            </a:path>
          </a:pathLst>
        </a:custGeom>
        <a:noFill/>
        <a:ln w="6350" cap="flat" cmpd="sng" algn="ctr">
          <a:solidFill>
            <a:schemeClr val="accent1">
              <a:hueOff val="0"/>
              <a:satOff val="0"/>
              <a:lumOff val="0"/>
              <a:alphaOff val="0"/>
            </a:schemeClr>
          </a:solidFill>
          <a:prstDash val="solid"/>
          <a:miter lim="800000"/>
          <a:tailEnd type="arrow"/>
        </a:ln>
        <a:effectLst/>
      </dsp:spPr>
      <dsp:style>
        <a:lnRef idx="1">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marL="0" lvl="0" indent="0" algn="ctr" defTabSz="222250">
            <a:lnSpc>
              <a:spcPct val="90000"/>
            </a:lnSpc>
            <a:spcBef>
              <a:spcPct val="0"/>
            </a:spcBef>
            <a:spcAft>
              <a:spcPct val="35000"/>
            </a:spcAft>
            <a:buNone/>
          </a:pPr>
          <a:endParaRPr lang="es-419" sz="500" kern="1200"/>
        </a:p>
      </dsp:txBody>
      <dsp:txXfrm>
        <a:off x="6895204" y="532990"/>
        <a:ext cx="20343" cy="4072"/>
      </dsp:txXfrm>
    </dsp:sp>
    <dsp:sp modelId="{67940903-237C-4C11-858C-A252466EB223}">
      <dsp:nvSpPr>
        <dsp:cNvPr id="0" name=""/>
        <dsp:cNvSpPr/>
      </dsp:nvSpPr>
      <dsp:spPr>
        <a:xfrm>
          <a:off x="4950058" y="4331"/>
          <a:ext cx="1768984" cy="1061390"/>
        </a:xfrm>
        <a:prstGeom prst="rect">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86682" tIns="90988" rIns="86682" bIns="90988" numCol="1" spcCol="1270" anchor="ctr" anchorCtr="0">
          <a:noAutofit/>
        </a:bodyPr>
        <a:lstStyle/>
        <a:p>
          <a:pPr marL="0" lvl="0" indent="0" algn="ctr" defTabSz="533400">
            <a:lnSpc>
              <a:spcPct val="90000"/>
            </a:lnSpc>
            <a:spcBef>
              <a:spcPct val="0"/>
            </a:spcBef>
            <a:spcAft>
              <a:spcPct val="35000"/>
            </a:spcAft>
            <a:buNone/>
          </a:pPr>
          <a:r>
            <a:rPr lang="en-US" sz="1200" kern="1200" dirty="0"/>
            <a:t>3. Manage the crisis agenda.</a:t>
          </a:r>
        </a:p>
      </dsp:txBody>
      <dsp:txXfrm>
        <a:off x="4950058" y="4331"/>
        <a:ext cx="1768984" cy="1061390"/>
      </dsp:txXfrm>
    </dsp:sp>
    <dsp:sp modelId="{46E50847-1DB3-459C-AC90-88B047C102B9}">
      <dsp:nvSpPr>
        <dsp:cNvPr id="0" name=""/>
        <dsp:cNvSpPr/>
      </dsp:nvSpPr>
      <dsp:spPr>
        <a:xfrm>
          <a:off x="1482848" y="1063922"/>
          <a:ext cx="6527552" cy="376266"/>
        </a:xfrm>
        <a:custGeom>
          <a:avLst/>
          <a:gdLst/>
          <a:ahLst/>
          <a:cxnLst/>
          <a:rect l="0" t="0" r="0" b="0"/>
          <a:pathLst>
            <a:path>
              <a:moveTo>
                <a:pt x="6527552" y="0"/>
              </a:moveTo>
              <a:lnTo>
                <a:pt x="6527552" y="205233"/>
              </a:lnTo>
              <a:lnTo>
                <a:pt x="0" y="205233"/>
              </a:lnTo>
              <a:lnTo>
                <a:pt x="0" y="376266"/>
              </a:lnTo>
            </a:path>
          </a:pathLst>
        </a:custGeom>
        <a:noFill/>
        <a:ln w="6350" cap="flat" cmpd="sng" algn="ctr">
          <a:solidFill>
            <a:schemeClr val="accent1">
              <a:hueOff val="0"/>
              <a:satOff val="0"/>
              <a:lumOff val="0"/>
              <a:alphaOff val="0"/>
            </a:schemeClr>
          </a:solidFill>
          <a:prstDash val="solid"/>
          <a:miter lim="800000"/>
          <a:tailEnd type="arrow"/>
        </a:ln>
        <a:effectLst/>
      </dsp:spPr>
      <dsp:style>
        <a:lnRef idx="1">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marL="0" lvl="0" indent="0" algn="ctr" defTabSz="222250">
            <a:lnSpc>
              <a:spcPct val="90000"/>
            </a:lnSpc>
            <a:spcBef>
              <a:spcPct val="0"/>
            </a:spcBef>
            <a:spcAft>
              <a:spcPct val="35000"/>
            </a:spcAft>
            <a:buNone/>
          </a:pPr>
          <a:endParaRPr lang="es-419" sz="500" kern="1200"/>
        </a:p>
      </dsp:txBody>
      <dsp:txXfrm>
        <a:off x="4583119" y="1250019"/>
        <a:ext cx="327011" cy="4072"/>
      </dsp:txXfrm>
    </dsp:sp>
    <dsp:sp modelId="{9E7D4CC8-6A19-4616-9AB4-5B1518CAC9B3}">
      <dsp:nvSpPr>
        <dsp:cNvPr id="0" name=""/>
        <dsp:cNvSpPr/>
      </dsp:nvSpPr>
      <dsp:spPr>
        <a:xfrm>
          <a:off x="7125909" y="4331"/>
          <a:ext cx="1768984" cy="1061390"/>
        </a:xfrm>
        <a:prstGeom prst="rect">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86682" tIns="90988" rIns="86682" bIns="90988" numCol="1" spcCol="1270" anchor="ctr" anchorCtr="0">
          <a:noAutofit/>
        </a:bodyPr>
        <a:lstStyle/>
        <a:p>
          <a:pPr marL="0" lvl="0" indent="0" algn="ctr" defTabSz="533400">
            <a:lnSpc>
              <a:spcPct val="90000"/>
            </a:lnSpc>
            <a:spcBef>
              <a:spcPct val="0"/>
            </a:spcBef>
            <a:spcAft>
              <a:spcPct val="35000"/>
            </a:spcAft>
            <a:buNone/>
          </a:pPr>
          <a:r>
            <a:rPr lang="en-US" sz="1200" kern="1200" dirty="0"/>
            <a:t>4. Correctly </a:t>
          </a:r>
          <a:r>
            <a:rPr lang="en-US" sz="1200" kern="1200" dirty="0" err="1"/>
            <a:t>analyse</a:t>
          </a:r>
          <a:r>
            <a:rPr lang="en-US" sz="1200" kern="1200" dirty="0"/>
            <a:t> all scenarios and detect risk situations in advance.</a:t>
          </a:r>
        </a:p>
      </dsp:txBody>
      <dsp:txXfrm>
        <a:off x="7125909" y="4331"/>
        <a:ext cx="1768984" cy="1061390"/>
      </dsp:txXfrm>
    </dsp:sp>
    <dsp:sp modelId="{486CE6DB-FF8C-48B2-AFCF-D3C9EC07A007}">
      <dsp:nvSpPr>
        <dsp:cNvPr id="0" name=""/>
        <dsp:cNvSpPr/>
      </dsp:nvSpPr>
      <dsp:spPr>
        <a:xfrm>
          <a:off x="2365540" y="1957564"/>
          <a:ext cx="376266" cy="91440"/>
        </a:xfrm>
        <a:custGeom>
          <a:avLst/>
          <a:gdLst/>
          <a:ahLst/>
          <a:cxnLst/>
          <a:rect l="0" t="0" r="0" b="0"/>
          <a:pathLst>
            <a:path>
              <a:moveTo>
                <a:pt x="0" y="45720"/>
              </a:moveTo>
              <a:lnTo>
                <a:pt x="376266" y="45720"/>
              </a:lnTo>
            </a:path>
          </a:pathLst>
        </a:custGeom>
        <a:noFill/>
        <a:ln w="6350" cap="flat" cmpd="sng" algn="ctr">
          <a:solidFill>
            <a:schemeClr val="accent1">
              <a:hueOff val="0"/>
              <a:satOff val="0"/>
              <a:lumOff val="0"/>
              <a:alphaOff val="0"/>
            </a:schemeClr>
          </a:solidFill>
          <a:prstDash val="solid"/>
          <a:miter lim="800000"/>
          <a:tailEnd type="arrow"/>
        </a:ln>
        <a:effectLst/>
      </dsp:spPr>
      <dsp:style>
        <a:lnRef idx="1">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marL="0" lvl="0" indent="0" algn="ctr" defTabSz="222250">
            <a:lnSpc>
              <a:spcPct val="90000"/>
            </a:lnSpc>
            <a:spcBef>
              <a:spcPct val="0"/>
            </a:spcBef>
            <a:spcAft>
              <a:spcPct val="35000"/>
            </a:spcAft>
            <a:buNone/>
          </a:pPr>
          <a:endParaRPr lang="es-419" sz="500" kern="1200"/>
        </a:p>
      </dsp:txBody>
      <dsp:txXfrm>
        <a:off x="2543502" y="2001247"/>
        <a:ext cx="20343" cy="4072"/>
      </dsp:txXfrm>
    </dsp:sp>
    <dsp:sp modelId="{FC7441DC-E01F-4A99-AC83-F385FA7FD10F}">
      <dsp:nvSpPr>
        <dsp:cNvPr id="0" name=""/>
        <dsp:cNvSpPr/>
      </dsp:nvSpPr>
      <dsp:spPr>
        <a:xfrm>
          <a:off x="598356" y="1472588"/>
          <a:ext cx="1768984" cy="1061390"/>
        </a:xfrm>
        <a:prstGeom prst="rect">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86682" tIns="90988" rIns="86682" bIns="90988" numCol="1" spcCol="1270" anchor="ctr" anchorCtr="0">
          <a:noAutofit/>
        </a:bodyPr>
        <a:lstStyle/>
        <a:p>
          <a:pPr marL="0" lvl="0" indent="0" algn="ctr" defTabSz="533400">
            <a:lnSpc>
              <a:spcPct val="90000"/>
            </a:lnSpc>
            <a:spcBef>
              <a:spcPct val="0"/>
            </a:spcBef>
            <a:spcAft>
              <a:spcPct val="35000"/>
            </a:spcAft>
            <a:buNone/>
          </a:pPr>
          <a:r>
            <a:rPr lang="en-US" sz="1200" kern="1200" dirty="0"/>
            <a:t>5. Establish a culture of resilience and crisis communication management.</a:t>
          </a:r>
          <a:br>
            <a:rPr lang="en-US" sz="1200" kern="1200" dirty="0"/>
          </a:br>
          <a:endParaRPr lang="en-US" sz="1200" kern="1200" dirty="0"/>
        </a:p>
      </dsp:txBody>
      <dsp:txXfrm>
        <a:off x="598356" y="1472588"/>
        <a:ext cx="1768984" cy="1061390"/>
      </dsp:txXfrm>
    </dsp:sp>
    <dsp:sp modelId="{41E0BB29-9096-4616-A500-A9514EBBA339}">
      <dsp:nvSpPr>
        <dsp:cNvPr id="0" name=""/>
        <dsp:cNvSpPr/>
      </dsp:nvSpPr>
      <dsp:spPr>
        <a:xfrm>
          <a:off x="4541391" y="1957564"/>
          <a:ext cx="376266" cy="91440"/>
        </a:xfrm>
        <a:custGeom>
          <a:avLst/>
          <a:gdLst/>
          <a:ahLst/>
          <a:cxnLst/>
          <a:rect l="0" t="0" r="0" b="0"/>
          <a:pathLst>
            <a:path>
              <a:moveTo>
                <a:pt x="0" y="45720"/>
              </a:moveTo>
              <a:lnTo>
                <a:pt x="376266" y="45720"/>
              </a:lnTo>
            </a:path>
          </a:pathLst>
        </a:custGeom>
        <a:noFill/>
        <a:ln w="6350" cap="flat" cmpd="sng" algn="ctr">
          <a:solidFill>
            <a:schemeClr val="accent1">
              <a:hueOff val="0"/>
              <a:satOff val="0"/>
              <a:lumOff val="0"/>
              <a:alphaOff val="0"/>
            </a:schemeClr>
          </a:solidFill>
          <a:prstDash val="solid"/>
          <a:miter lim="800000"/>
          <a:tailEnd type="arrow"/>
        </a:ln>
        <a:effectLst/>
      </dsp:spPr>
      <dsp:style>
        <a:lnRef idx="1">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marL="0" lvl="0" indent="0" algn="ctr" defTabSz="222250">
            <a:lnSpc>
              <a:spcPct val="90000"/>
            </a:lnSpc>
            <a:spcBef>
              <a:spcPct val="0"/>
            </a:spcBef>
            <a:spcAft>
              <a:spcPct val="35000"/>
            </a:spcAft>
            <a:buNone/>
          </a:pPr>
          <a:endParaRPr lang="es-419" sz="500" kern="1200"/>
        </a:p>
      </dsp:txBody>
      <dsp:txXfrm>
        <a:off x="4719353" y="2001247"/>
        <a:ext cx="20343" cy="4072"/>
      </dsp:txXfrm>
    </dsp:sp>
    <dsp:sp modelId="{E9076C92-47A5-4D2B-B915-DA549457025E}">
      <dsp:nvSpPr>
        <dsp:cNvPr id="0" name=""/>
        <dsp:cNvSpPr/>
      </dsp:nvSpPr>
      <dsp:spPr>
        <a:xfrm>
          <a:off x="2774207" y="1472588"/>
          <a:ext cx="1768984" cy="1061390"/>
        </a:xfrm>
        <a:prstGeom prst="rect">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86682" tIns="90988" rIns="86682" bIns="90988" numCol="1" spcCol="1270" anchor="ctr" anchorCtr="0">
          <a:noAutofit/>
        </a:bodyPr>
        <a:lstStyle/>
        <a:p>
          <a:pPr marL="0" lvl="0" indent="0" algn="ctr" defTabSz="533400">
            <a:lnSpc>
              <a:spcPct val="90000"/>
            </a:lnSpc>
            <a:spcBef>
              <a:spcPct val="0"/>
            </a:spcBef>
            <a:spcAft>
              <a:spcPct val="35000"/>
            </a:spcAft>
            <a:buNone/>
          </a:pPr>
          <a:r>
            <a:rPr lang="en-US" sz="1200" kern="1200" dirty="0"/>
            <a:t>6. Build on what has been done and what is already being done in terms of communication management.</a:t>
          </a:r>
        </a:p>
      </dsp:txBody>
      <dsp:txXfrm>
        <a:off x="2774207" y="1472588"/>
        <a:ext cx="1768984" cy="1061390"/>
      </dsp:txXfrm>
    </dsp:sp>
    <dsp:sp modelId="{FF6EAEEC-83D3-4C18-A953-30ACBC068B1B}">
      <dsp:nvSpPr>
        <dsp:cNvPr id="0" name=""/>
        <dsp:cNvSpPr/>
      </dsp:nvSpPr>
      <dsp:spPr>
        <a:xfrm>
          <a:off x="6717242" y="1957564"/>
          <a:ext cx="376266" cy="91440"/>
        </a:xfrm>
        <a:custGeom>
          <a:avLst/>
          <a:gdLst/>
          <a:ahLst/>
          <a:cxnLst/>
          <a:rect l="0" t="0" r="0" b="0"/>
          <a:pathLst>
            <a:path>
              <a:moveTo>
                <a:pt x="0" y="45720"/>
              </a:moveTo>
              <a:lnTo>
                <a:pt x="376266" y="45720"/>
              </a:lnTo>
            </a:path>
          </a:pathLst>
        </a:custGeom>
        <a:noFill/>
        <a:ln w="6350" cap="flat" cmpd="sng" algn="ctr">
          <a:solidFill>
            <a:schemeClr val="accent1">
              <a:hueOff val="0"/>
              <a:satOff val="0"/>
              <a:lumOff val="0"/>
              <a:alphaOff val="0"/>
            </a:schemeClr>
          </a:solidFill>
          <a:prstDash val="solid"/>
          <a:miter lim="800000"/>
          <a:tailEnd type="arrow"/>
        </a:ln>
        <a:effectLst/>
      </dsp:spPr>
      <dsp:style>
        <a:lnRef idx="1">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marL="0" lvl="0" indent="0" algn="ctr" defTabSz="222250">
            <a:lnSpc>
              <a:spcPct val="90000"/>
            </a:lnSpc>
            <a:spcBef>
              <a:spcPct val="0"/>
            </a:spcBef>
            <a:spcAft>
              <a:spcPct val="35000"/>
            </a:spcAft>
            <a:buNone/>
          </a:pPr>
          <a:endParaRPr lang="es-419" sz="500" kern="1200"/>
        </a:p>
      </dsp:txBody>
      <dsp:txXfrm>
        <a:off x="6895204" y="2001247"/>
        <a:ext cx="20343" cy="4072"/>
      </dsp:txXfrm>
    </dsp:sp>
    <dsp:sp modelId="{0B9CF5B6-73EE-4FCA-B393-B58123CFA585}">
      <dsp:nvSpPr>
        <dsp:cNvPr id="0" name=""/>
        <dsp:cNvSpPr/>
      </dsp:nvSpPr>
      <dsp:spPr>
        <a:xfrm>
          <a:off x="4950058" y="1472588"/>
          <a:ext cx="1768984" cy="1061390"/>
        </a:xfrm>
        <a:prstGeom prst="rect">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86682" tIns="90988" rIns="86682" bIns="90988" numCol="1" spcCol="1270" anchor="ctr" anchorCtr="0">
          <a:noAutofit/>
        </a:bodyPr>
        <a:lstStyle/>
        <a:p>
          <a:pPr marL="0" lvl="0" indent="0" algn="ctr" defTabSz="533400">
            <a:lnSpc>
              <a:spcPct val="90000"/>
            </a:lnSpc>
            <a:spcBef>
              <a:spcPct val="0"/>
            </a:spcBef>
            <a:spcAft>
              <a:spcPct val="35000"/>
            </a:spcAft>
            <a:buNone/>
          </a:pPr>
          <a:r>
            <a:rPr lang="en-US" sz="1200" kern="1200" dirty="0"/>
            <a:t>7. Involve as many stakeholders as possible and manage them appropriately.</a:t>
          </a:r>
        </a:p>
      </dsp:txBody>
      <dsp:txXfrm>
        <a:off x="4950058" y="1472588"/>
        <a:ext cx="1768984" cy="1061390"/>
      </dsp:txXfrm>
    </dsp:sp>
    <dsp:sp modelId="{9188C337-9253-4A61-A6A0-12007693E0F9}">
      <dsp:nvSpPr>
        <dsp:cNvPr id="0" name=""/>
        <dsp:cNvSpPr/>
      </dsp:nvSpPr>
      <dsp:spPr>
        <a:xfrm>
          <a:off x="1482848" y="2532179"/>
          <a:ext cx="6527552" cy="376266"/>
        </a:xfrm>
        <a:custGeom>
          <a:avLst/>
          <a:gdLst/>
          <a:ahLst/>
          <a:cxnLst/>
          <a:rect l="0" t="0" r="0" b="0"/>
          <a:pathLst>
            <a:path>
              <a:moveTo>
                <a:pt x="6527552" y="0"/>
              </a:moveTo>
              <a:lnTo>
                <a:pt x="6527552" y="205233"/>
              </a:lnTo>
              <a:lnTo>
                <a:pt x="0" y="205233"/>
              </a:lnTo>
              <a:lnTo>
                <a:pt x="0" y="376266"/>
              </a:lnTo>
            </a:path>
          </a:pathLst>
        </a:custGeom>
        <a:noFill/>
        <a:ln w="6350" cap="flat" cmpd="sng" algn="ctr">
          <a:solidFill>
            <a:schemeClr val="accent1">
              <a:hueOff val="0"/>
              <a:satOff val="0"/>
              <a:lumOff val="0"/>
              <a:alphaOff val="0"/>
            </a:schemeClr>
          </a:solidFill>
          <a:prstDash val="solid"/>
          <a:miter lim="800000"/>
          <a:tailEnd type="arrow"/>
        </a:ln>
        <a:effectLst/>
      </dsp:spPr>
      <dsp:style>
        <a:lnRef idx="1">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marL="0" lvl="0" indent="0" algn="ctr" defTabSz="222250">
            <a:lnSpc>
              <a:spcPct val="90000"/>
            </a:lnSpc>
            <a:spcBef>
              <a:spcPct val="0"/>
            </a:spcBef>
            <a:spcAft>
              <a:spcPct val="35000"/>
            </a:spcAft>
            <a:buNone/>
          </a:pPr>
          <a:endParaRPr lang="es-419" sz="500" kern="1200"/>
        </a:p>
      </dsp:txBody>
      <dsp:txXfrm>
        <a:off x="4583119" y="2718276"/>
        <a:ext cx="327011" cy="4072"/>
      </dsp:txXfrm>
    </dsp:sp>
    <dsp:sp modelId="{82C94052-E02E-4DE6-BB1B-6ABFAA4EB99F}">
      <dsp:nvSpPr>
        <dsp:cNvPr id="0" name=""/>
        <dsp:cNvSpPr/>
      </dsp:nvSpPr>
      <dsp:spPr>
        <a:xfrm>
          <a:off x="7125909" y="1472588"/>
          <a:ext cx="1768984" cy="1061390"/>
        </a:xfrm>
        <a:prstGeom prst="rect">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86682" tIns="90988" rIns="86682" bIns="90988" numCol="1" spcCol="1270" anchor="ctr" anchorCtr="0">
          <a:noAutofit/>
        </a:bodyPr>
        <a:lstStyle/>
        <a:p>
          <a:pPr marL="0" lvl="0" indent="0" algn="ctr" defTabSz="533400">
            <a:lnSpc>
              <a:spcPct val="90000"/>
            </a:lnSpc>
            <a:spcBef>
              <a:spcPct val="0"/>
            </a:spcBef>
            <a:spcAft>
              <a:spcPct val="35000"/>
            </a:spcAft>
            <a:buNone/>
          </a:pPr>
          <a:r>
            <a:rPr lang="it-IT" sz="1200" kern="1200" dirty="0"/>
            <a:t>8. </a:t>
          </a:r>
          <a:r>
            <a:rPr lang="it-IT" sz="1200" kern="1200" dirty="0" err="1"/>
            <a:t>Unify</a:t>
          </a:r>
          <a:r>
            <a:rPr lang="it-IT" sz="1200" kern="1200" dirty="0"/>
            <a:t> the </a:t>
          </a:r>
          <a:r>
            <a:rPr lang="it-IT" sz="1200" kern="1200" dirty="0" err="1"/>
            <a:t>messages</a:t>
          </a:r>
          <a:r>
            <a:rPr lang="it-IT" sz="1200" kern="1200" dirty="0"/>
            <a:t>.</a:t>
          </a:r>
        </a:p>
      </dsp:txBody>
      <dsp:txXfrm>
        <a:off x="7125909" y="1472588"/>
        <a:ext cx="1768984" cy="1061390"/>
      </dsp:txXfrm>
    </dsp:sp>
    <dsp:sp modelId="{F9D2D4E9-9CD1-4D35-93E5-F441ADFCD33E}">
      <dsp:nvSpPr>
        <dsp:cNvPr id="0" name=""/>
        <dsp:cNvSpPr/>
      </dsp:nvSpPr>
      <dsp:spPr>
        <a:xfrm>
          <a:off x="598356" y="2940845"/>
          <a:ext cx="1768984" cy="1061390"/>
        </a:xfrm>
        <a:prstGeom prst="rect">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86682" tIns="90988" rIns="86682" bIns="90988" numCol="1" spcCol="1270" anchor="ctr" anchorCtr="0">
          <a:noAutofit/>
        </a:bodyPr>
        <a:lstStyle/>
        <a:p>
          <a:pPr marL="0" lvl="0" indent="0" algn="ctr" defTabSz="533400">
            <a:lnSpc>
              <a:spcPct val="90000"/>
            </a:lnSpc>
            <a:spcBef>
              <a:spcPct val="0"/>
            </a:spcBef>
            <a:spcAft>
              <a:spcPct val="35000"/>
            </a:spcAft>
            <a:buNone/>
          </a:pPr>
          <a:r>
            <a:rPr lang="en-US" sz="1200" kern="1200" dirty="0"/>
            <a:t>9. </a:t>
          </a:r>
          <a:r>
            <a:rPr lang="en-US" sz="1200" b="0" kern="1200" dirty="0"/>
            <a:t>Act as </a:t>
          </a:r>
          <a:r>
            <a:rPr lang="en-US" sz="1200" kern="1200" dirty="0"/>
            <a:t>a press organ and strengthen credibility.</a:t>
          </a:r>
        </a:p>
      </dsp:txBody>
      <dsp:txXfrm>
        <a:off x="598356" y="2940845"/>
        <a:ext cx="1768984" cy="1061390"/>
      </dsp:txXfrm>
    </dsp:sp>
  </dsp:spTree>
</dsp:drawing>
</file>

<file path=ppt/diagrams/drawing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1C6A2B0A-E0F7-48EE-95CA-D3770ECBF8D6}">
      <dsp:nvSpPr>
        <dsp:cNvPr id="0" name=""/>
        <dsp:cNvSpPr/>
      </dsp:nvSpPr>
      <dsp:spPr>
        <a:xfrm>
          <a:off x="2081702" y="1095832"/>
          <a:ext cx="447064" cy="91440"/>
        </a:xfrm>
        <a:custGeom>
          <a:avLst/>
          <a:gdLst/>
          <a:ahLst/>
          <a:cxnLst/>
          <a:rect l="0" t="0" r="0" b="0"/>
          <a:pathLst>
            <a:path>
              <a:moveTo>
                <a:pt x="0" y="45720"/>
              </a:moveTo>
              <a:lnTo>
                <a:pt x="447064" y="45720"/>
              </a:lnTo>
            </a:path>
          </a:pathLst>
        </a:custGeom>
        <a:noFill/>
        <a:ln w="6350" cap="flat" cmpd="sng" algn="ctr">
          <a:solidFill>
            <a:schemeClr val="accent5">
              <a:hueOff val="0"/>
              <a:satOff val="0"/>
              <a:lumOff val="0"/>
              <a:alphaOff val="0"/>
            </a:schemeClr>
          </a:solidFill>
          <a:prstDash val="solid"/>
          <a:miter lim="800000"/>
          <a:tailEnd type="arrow"/>
        </a:ln>
        <a:effectLst/>
      </dsp:spPr>
      <dsp:style>
        <a:lnRef idx="1">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marL="0" lvl="0" indent="0" algn="ctr" defTabSz="222250">
            <a:lnSpc>
              <a:spcPct val="90000"/>
            </a:lnSpc>
            <a:spcBef>
              <a:spcPct val="0"/>
            </a:spcBef>
            <a:spcAft>
              <a:spcPct val="35000"/>
            </a:spcAft>
            <a:buNone/>
          </a:pPr>
          <a:endParaRPr lang="en-US" sz="500" kern="1200"/>
        </a:p>
      </dsp:txBody>
      <dsp:txXfrm>
        <a:off x="2293292" y="1139161"/>
        <a:ext cx="23883" cy="4781"/>
      </dsp:txXfrm>
    </dsp:sp>
    <dsp:sp modelId="{42A06EC3-53BE-457C-BE30-3C71351AE552}">
      <dsp:nvSpPr>
        <dsp:cNvPr id="0" name=""/>
        <dsp:cNvSpPr/>
      </dsp:nvSpPr>
      <dsp:spPr>
        <a:xfrm>
          <a:off x="6701" y="518512"/>
          <a:ext cx="2076801" cy="1246080"/>
        </a:xfrm>
        <a:prstGeom prst="rect">
          <a:avLst/>
        </a:prstGeom>
        <a:solidFill>
          <a:schemeClr val="accent5">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01765" tIns="106820" rIns="101765" bIns="106820" numCol="1" spcCol="1270" anchor="ctr" anchorCtr="0">
          <a:noAutofit/>
        </a:bodyPr>
        <a:lstStyle/>
        <a:p>
          <a:pPr marL="0" lvl="0" indent="0" algn="ctr" defTabSz="533400">
            <a:lnSpc>
              <a:spcPct val="90000"/>
            </a:lnSpc>
            <a:spcBef>
              <a:spcPct val="0"/>
            </a:spcBef>
            <a:spcAft>
              <a:spcPct val="35000"/>
            </a:spcAft>
            <a:buNone/>
          </a:pPr>
          <a:r>
            <a:rPr lang="it-IT" sz="1200" b="1" kern="1200" dirty="0"/>
            <a:t>1. </a:t>
          </a:r>
          <a:r>
            <a:rPr lang="en-US" sz="1200" b="1" kern="1200" dirty="0"/>
            <a:t>Correctly identify and </a:t>
          </a:r>
          <a:r>
            <a:rPr lang="en-US" sz="1200" b="1" kern="1200" dirty="0" err="1"/>
            <a:t>analyse</a:t>
          </a:r>
          <a:r>
            <a:rPr lang="en-US" sz="1200" kern="1200" dirty="0"/>
            <a:t> the risk.</a:t>
          </a:r>
        </a:p>
      </dsp:txBody>
      <dsp:txXfrm>
        <a:off x="6701" y="518512"/>
        <a:ext cx="2076801" cy="1246080"/>
      </dsp:txXfrm>
    </dsp:sp>
    <dsp:sp modelId="{DAEC7441-C634-4C66-A94A-211C8333969A}">
      <dsp:nvSpPr>
        <dsp:cNvPr id="0" name=""/>
        <dsp:cNvSpPr/>
      </dsp:nvSpPr>
      <dsp:spPr>
        <a:xfrm>
          <a:off x="4636167" y="1095832"/>
          <a:ext cx="447064" cy="91440"/>
        </a:xfrm>
        <a:custGeom>
          <a:avLst/>
          <a:gdLst/>
          <a:ahLst/>
          <a:cxnLst/>
          <a:rect l="0" t="0" r="0" b="0"/>
          <a:pathLst>
            <a:path>
              <a:moveTo>
                <a:pt x="0" y="45720"/>
              </a:moveTo>
              <a:lnTo>
                <a:pt x="447064" y="45720"/>
              </a:lnTo>
            </a:path>
          </a:pathLst>
        </a:custGeom>
        <a:noFill/>
        <a:ln w="6350" cap="flat" cmpd="sng" algn="ctr">
          <a:solidFill>
            <a:schemeClr val="accent5">
              <a:hueOff val="2561526"/>
              <a:satOff val="-2084"/>
              <a:lumOff val="785"/>
              <a:alphaOff val="0"/>
            </a:schemeClr>
          </a:solidFill>
          <a:prstDash val="solid"/>
          <a:miter lim="800000"/>
          <a:tailEnd type="arrow"/>
        </a:ln>
        <a:effectLst/>
      </dsp:spPr>
      <dsp:style>
        <a:lnRef idx="1">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marL="0" lvl="0" indent="0" algn="ctr" defTabSz="222250">
            <a:lnSpc>
              <a:spcPct val="90000"/>
            </a:lnSpc>
            <a:spcBef>
              <a:spcPct val="0"/>
            </a:spcBef>
            <a:spcAft>
              <a:spcPct val="35000"/>
            </a:spcAft>
            <a:buNone/>
          </a:pPr>
          <a:endParaRPr lang="es-419" sz="500" kern="1200"/>
        </a:p>
      </dsp:txBody>
      <dsp:txXfrm>
        <a:off x="4847758" y="1139161"/>
        <a:ext cx="23883" cy="4781"/>
      </dsp:txXfrm>
    </dsp:sp>
    <dsp:sp modelId="{2BC5C56A-647A-4ECB-A657-56C37CB44BDA}">
      <dsp:nvSpPr>
        <dsp:cNvPr id="0" name=""/>
        <dsp:cNvSpPr/>
      </dsp:nvSpPr>
      <dsp:spPr>
        <a:xfrm>
          <a:off x="2561166" y="518512"/>
          <a:ext cx="2076801" cy="1246080"/>
        </a:xfrm>
        <a:prstGeom prst="rect">
          <a:avLst/>
        </a:prstGeom>
        <a:solidFill>
          <a:schemeClr val="accent5">
            <a:hueOff val="2195593"/>
            <a:satOff val="-1786"/>
            <a:lumOff val="672"/>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01765" tIns="106820" rIns="101765" bIns="106820" numCol="1" spcCol="1270" anchor="ctr" anchorCtr="0">
          <a:noAutofit/>
        </a:bodyPr>
        <a:lstStyle/>
        <a:p>
          <a:pPr marL="0" lvl="0" indent="0" algn="ctr" defTabSz="533400">
            <a:lnSpc>
              <a:spcPct val="90000"/>
            </a:lnSpc>
            <a:spcBef>
              <a:spcPct val="0"/>
            </a:spcBef>
            <a:spcAft>
              <a:spcPct val="35000"/>
            </a:spcAft>
            <a:buNone/>
          </a:pPr>
          <a:r>
            <a:rPr lang="en-US" sz="1200" b="1" kern="1200" dirty="0"/>
            <a:t>2. Assess</a:t>
          </a:r>
          <a:r>
            <a:rPr lang="en-US" sz="1200" kern="1200" dirty="0"/>
            <a:t> the seriousness of the risk.</a:t>
          </a:r>
        </a:p>
      </dsp:txBody>
      <dsp:txXfrm>
        <a:off x="2561166" y="518512"/>
        <a:ext cx="2076801" cy="1246080"/>
      </dsp:txXfrm>
    </dsp:sp>
    <dsp:sp modelId="{02884265-D3CB-4DE2-8FB5-FEEA7E8418B8}">
      <dsp:nvSpPr>
        <dsp:cNvPr id="0" name=""/>
        <dsp:cNvSpPr/>
      </dsp:nvSpPr>
      <dsp:spPr>
        <a:xfrm>
          <a:off x="7190633" y="1095832"/>
          <a:ext cx="447064" cy="91440"/>
        </a:xfrm>
        <a:custGeom>
          <a:avLst/>
          <a:gdLst/>
          <a:ahLst/>
          <a:cxnLst/>
          <a:rect l="0" t="0" r="0" b="0"/>
          <a:pathLst>
            <a:path>
              <a:moveTo>
                <a:pt x="0" y="45720"/>
              </a:moveTo>
              <a:lnTo>
                <a:pt x="447064" y="45720"/>
              </a:lnTo>
            </a:path>
          </a:pathLst>
        </a:custGeom>
        <a:noFill/>
        <a:ln w="6350" cap="flat" cmpd="sng" algn="ctr">
          <a:solidFill>
            <a:schemeClr val="accent5">
              <a:hueOff val="5123051"/>
              <a:satOff val="-4168"/>
              <a:lumOff val="1569"/>
              <a:alphaOff val="0"/>
            </a:schemeClr>
          </a:solidFill>
          <a:prstDash val="solid"/>
          <a:miter lim="800000"/>
          <a:tailEnd type="arrow"/>
        </a:ln>
        <a:effectLst/>
      </dsp:spPr>
      <dsp:style>
        <a:lnRef idx="1">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marL="0" lvl="0" indent="0" algn="ctr" defTabSz="222250">
            <a:lnSpc>
              <a:spcPct val="90000"/>
            </a:lnSpc>
            <a:spcBef>
              <a:spcPct val="0"/>
            </a:spcBef>
            <a:spcAft>
              <a:spcPct val="35000"/>
            </a:spcAft>
            <a:buNone/>
          </a:pPr>
          <a:endParaRPr lang="es-419" sz="500" kern="1200"/>
        </a:p>
      </dsp:txBody>
      <dsp:txXfrm>
        <a:off x="7402223" y="1139161"/>
        <a:ext cx="23883" cy="4781"/>
      </dsp:txXfrm>
    </dsp:sp>
    <dsp:sp modelId="{F9410A93-6C25-46EC-B597-0FC0A583A287}">
      <dsp:nvSpPr>
        <dsp:cNvPr id="0" name=""/>
        <dsp:cNvSpPr/>
      </dsp:nvSpPr>
      <dsp:spPr>
        <a:xfrm>
          <a:off x="5115632" y="518512"/>
          <a:ext cx="2076801" cy="1246080"/>
        </a:xfrm>
        <a:prstGeom prst="rect">
          <a:avLst/>
        </a:prstGeom>
        <a:solidFill>
          <a:schemeClr val="accent5">
            <a:hueOff val="4391187"/>
            <a:satOff val="-3572"/>
            <a:lumOff val="1345"/>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01765" tIns="106820" rIns="101765" bIns="106820" numCol="1" spcCol="1270" anchor="ctr" anchorCtr="0">
          <a:noAutofit/>
        </a:bodyPr>
        <a:lstStyle/>
        <a:p>
          <a:pPr marL="0" lvl="0" indent="0" algn="ctr" defTabSz="533400">
            <a:lnSpc>
              <a:spcPct val="90000"/>
            </a:lnSpc>
            <a:spcBef>
              <a:spcPct val="0"/>
            </a:spcBef>
            <a:spcAft>
              <a:spcPct val="35000"/>
            </a:spcAft>
            <a:buNone/>
          </a:pPr>
          <a:r>
            <a:rPr lang="en-US" sz="1200" b="1" kern="1200" dirty="0"/>
            <a:t>3. Reduce</a:t>
          </a:r>
          <a:r>
            <a:rPr lang="en-US" sz="1200" kern="1200" dirty="0"/>
            <a:t> </a:t>
          </a:r>
          <a:r>
            <a:rPr lang="en-US" sz="1200" b="1" kern="1200" dirty="0"/>
            <a:t>the potential</a:t>
          </a:r>
          <a:r>
            <a:rPr lang="en-US" sz="1200" kern="1200" dirty="0"/>
            <a:t> </a:t>
          </a:r>
          <a:r>
            <a:rPr lang="en-US" sz="1200" b="1" kern="1200" dirty="0"/>
            <a:t>negative</a:t>
          </a:r>
          <a:r>
            <a:rPr lang="en-US" sz="1200" kern="1200" dirty="0"/>
            <a:t> </a:t>
          </a:r>
          <a:r>
            <a:rPr lang="en-US" sz="1200" b="1" kern="1200" dirty="0"/>
            <a:t>impact</a:t>
          </a:r>
          <a:r>
            <a:rPr lang="en-US" sz="1200" kern="1200" dirty="0"/>
            <a:t> on the </a:t>
          </a:r>
          <a:r>
            <a:rPr lang="en-US" sz="1200" kern="1200" dirty="0" err="1"/>
            <a:t>organisation</a:t>
          </a:r>
          <a:r>
            <a:rPr lang="en-US" sz="1200" kern="1200" dirty="0"/>
            <a:t> or institution's reputation.</a:t>
          </a:r>
        </a:p>
      </dsp:txBody>
      <dsp:txXfrm>
        <a:off x="5115632" y="518512"/>
        <a:ext cx="2076801" cy="1246080"/>
      </dsp:txXfrm>
    </dsp:sp>
    <dsp:sp modelId="{0228B632-1749-4E9A-AB19-54968EB218B8}">
      <dsp:nvSpPr>
        <dsp:cNvPr id="0" name=""/>
        <dsp:cNvSpPr/>
      </dsp:nvSpPr>
      <dsp:spPr>
        <a:xfrm>
          <a:off x="1045101" y="1762792"/>
          <a:ext cx="7663396" cy="447064"/>
        </a:xfrm>
        <a:custGeom>
          <a:avLst/>
          <a:gdLst/>
          <a:ahLst/>
          <a:cxnLst/>
          <a:rect l="0" t="0" r="0" b="0"/>
          <a:pathLst>
            <a:path>
              <a:moveTo>
                <a:pt x="7663396" y="0"/>
              </a:moveTo>
              <a:lnTo>
                <a:pt x="7663396" y="240632"/>
              </a:lnTo>
              <a:lnTo>
                <a:pt x="0" y="240632"/>
              </a:lnTo>
              <a:lnTo>
                <a:pt x="0" y="447064"/>
              </a:lnTo>
            </a:path>
          </a:pathLst>
        </a:custGeom>
        <a:noFill/>
        <a:ln w="6350" cap="flat" cmpd="sng" algn="ctr">
          <a:solidFill>
            <a:schemeClr val="accent5">
              <a:hueOff val="7684577"/>
              <a:satOff val="-6251"/>
              <a:lumOff val="2354"/>
              <a:alphaOff val="0"/>
            </a:schemeClr>
          </a:solidFill>
          <a:prstDash val="solid"/>
          <a:miter lim="800000"/>
          <a:tailEnd type="arrow"/>
        </a:ln>
        <a:effectLst/>
      </dsp:spPr>
      <dsp:style>
        <a:lnRef idx="1">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marL="0" lvl="0" indent="0" algn="ctr" defTabSz="222250">
            <a:lnSpc>
              <a:spcPct val="90000"/>
            </a:lnSpc>
            <a:spcBef>
              <a:spcPct val="0"/>
            </a:spcBef>
            <a:spcAft>
              <a:spcPct val="35000"/>
            </a:spcAft>
            <a:buNone/>
          </a:pPr>
          <a:endParaRPr lang="es-419" sz="500" kern="1200"/>
        </a:p>
      </dsp:txBody>
      <dsp:txXfrm>
        <a:off x="4684843" y="1983934"/>
        <a:ext cx="383913" cy="4781"/>
      </dsp:txXfrm>
    </dsp:sp>
    <dsp:sp modelId="{37845C6E-F657-4C55-8611-111E17F0BE05}">
      <dsp:nvSpPr>
        <dsp:cNvPr id="0" name=""/>
        <dsp:cNvSpPr/>
      </dsp:nvSpPr>
      <dsp:spPr>
        <a:xfrm>
          <a:off x="7670097" y="518512"/>
          <a:ext cx="2076801" cy="1246080"/>
        </a:xfrm>
        <a:prstGeom prst="rect">
          <a:avLst/>
        </a:prstGeom>
        <a:solidFill>
          <a:schemeClr val="accent5">
            <a:hueOff val="6586780"/>
            <a:satOff val="-5358"/>
            <a:lumOff val="2017"/>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01765" tIns="106820" rIns="101765" bIns="106820" numCol="1" spcCol="1270" anchor="ctr" anchorCtr="0">
          <a:noAutofit/>
        </a:bodyPr>
        <a:lstStyle/>
        <a:p>
          <a:pPr marL="0" lvl="0" indent="0" algn="ctr" defTabSz="533400">
            <a:lnSpc>
              <a:spcPct val="90000"/>
            </a:lnSpc>
            <a:spcBef>
              <a:spcPct val="0"/>
            </a:spcBef>
            <a:spcAft>
              <a:spcPct val="35000"/>
            </a:spcAft>
            <a:buNone/>
          </a:pPr>
          <a:r>
            <a:rPr lang="en-US" sz="1200" b="1" kern="1200" dirty="0"/>
            <a:t>4. Improve</a:t>
          </a:r>
          <a:r>
            <a:rPr lang="en-US" sz="1200" kern="1200" dirty="0"/>
            <a:t> communication networks within the </a:t>
          </a:r>
          <a:r>
            <a:rPr lang="en-US" sz="1200" kern="1200" dirty="0" err="1"/>
            <a:t>organisation</a:t>
          </a:r>
          <a:r>
            <a:rPr lang="en-US" sz="1200" kern="1200" dirty="0"/>
            <a:t>.</a:t>
          </a:r>
        </a:p>
      </dsp:txBody>
      <dsp:txXfrm>
        <a:off x="7670097" y="518512"/>
        <a:ext cx="2076801" cy="1246080"/>
      </dsp:txXfrm>
    </dsp:sp>
    <dsp:sp modelId="{C4B88AE2-D347-4FDC-B464-FFAB101E1676}">
      <dsp:nvSpPr>
        <dsp:cNvPr id="0" name=""/>
        <dsp:cNvSpPr/>
      </dsp:nvSpPr>
      <dsp:spPr>
        <a:xfrm>
          <a:off x="2081702" y="2819577"/>
          <a:ext cx="447064" cy="91440"/>
        </a:xfrm>
        <a:custGeom>
          <a:avLst/>
          <a:gdLst/>
          <a:ahLst/>
          <a:cxnLst/>
          <a:rect l="0" t="0" r="0" b="0"/>
          <a:pathLst>
            <a:path>
              <a:moveTo>
                <a:pt x="0" y="45720"/>
              </a:moveTo>
              <a:lnTo>
                <a:pt x="447064" y="45720"/>
              </a:lnTo>
            </a:path>
          </a:pathLst>
        </a:custGeom>
        <a:noFill/>
        <a:ln w="6350" cap="flat" cmpd="sng" algn="ctr">
          <a:solidFill>
            <a:schemeClr val="accent5">
              <a:hueOff val="10246102"/>
              <a:satOff val="-8335"/>
              <a:lumOff val="3138"/>
              <a:alphaOff val="0"/>
            </a:schemeClr>
          </a:solidFill>
          <a:prstDash val="solid"/>
          <a:miter lim="800000"/>
          <a:tailEnd type="arrow"/>
        </a:ln>
        <a:effectLst/>
      </dsp:spPr>
      <dsp:style>
        <a:lnRef idx="1">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marL="0" lvl="0" indent="0" algn="ctr" defTabSz="222250">
            <a:lnSpc>
              <a:spcPct val="90000"/>
            </a:lnSpc>
            <a:spcBef>
              <a:spcPct val="0"/>
            </a:spcBef>
            <a:spcAft>
              <a:spcPct val="35000"/>
            </a:spcAft>
            <a:buNone/>
          </a:pPr>
          <a:endParaRPr lang="es-419" sz="500" kern="1200"/>
        </a:p>
      </dsp:txBody>
      <dsp:txXfrm>
        <a:off x="2293292" y="2862906"/>
        <a:ext cx="23883" cy="4781"/>
      </dsp:txXfrm>
    </dsp:sp>
    <dsp:sp modelId="{378CABE7-385D-430F-B74D-F52520F2524D}">
      <dsp:nvSpPr>
        <dsp:cNvPr id="0" name=""/>
        <dsp:cNvSpPr/>
      </dsp:nvSpPr>
      <dsp:spPr>
        <a:xfrm>
          <a:off x="6701" y="2242257"/>
          <a:ext cx="2076801" cy="1246080"/>
        </a:xfrm>
        <a:prstGeom prst="rect">
          <a:avLst/>
        </a:prstGeom>
        <a:solidFill>
          <a:schemeClr val="accent5">
            <a:hueOff val="8782374"/>
            <a:satOff val="-7145"/>
            <a:lumOff val="269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01765" tIns="106820" rIns="101765" bIns="106820" numCol="1" spcCol="1270" anchor="ctr" anchorCtr="0">
          <a:noAutofit/>
        </a:bodyPr>
        <a:lstStyle/>
        <a:p>
          <a:pPr marL="0" lvl="0" indent="0" algn="ctr" defTabSz="533400">
            <a:lnSpc>
              <a:spcPct val="90000"/>
            </a:lnSpc>
            <a:spcBef>
              <a:spcPct val="0"/>
            </a:spcBef>
            <a:spcAft>
              <a:spcPct val="35000"/>
            </a:spcAft>
            <a:buNone/>
          </a:pPr>
          <a:r>
            <a:rPr lang="it-IT" sz="1200" b="1" kern="1200" dirty="0"/>
            <a:t>5. </a:t>
          </a:r>
          <a:r>
            <a:rPr lang="it-IT" sz="1200" b="1" kern="1200" dirty="0" err="1"/>
            <a:t>Define</a:t>
          </a:r>
          <a:r>
            <a:rPr lang="it-IT" sz="1200" b="1" kern="1200" dirty="0"/>
            <a:t> an </a:t>
          </a:r>
          <a:r>
            <a:rPr lang="it-IT" sz="1200" b="1" kern="1200" dirty="0" err="1"/>
            <a:t>internal</a:t>
          </a:r>
          <a:r>
            <a:rPr lang="it-IT" sz="1200" b="1" kern="1200" dirty="0"/>
            <a:t> and </a:t>
          </a:r>
          <a:r>
            <a:rPr lang="it-IT" sz="1200" b="1" kern="1200" dirty="0" err="1"/>
            <a:t>external</a:t>
          </a:r>
          <a:r>
            <a:rPr lang="it-IT" sz="1200" b="1" kern="1200" dirty="0"/>
            <a:t> </a:t>
          </a:r>
          <a:r>
            <a:rPr lang="it-IT" sz="1200" b="1" kern="1200" dirty="0" err="1"/>
            <a:t>communication</a:t>
          </a:r>
          <a:r>
            <a:rPr lang="it-IT" sz="1200" b="1" kern="1200" dirty="0"/>
            <a:t> strategy</a:t>
          </a:r>
          <a:r>
            <a:rPr lang="it-IT" sz="1200" kern="1200" dirty="0"/>
            <a:t>: </a:t>
          </a:r>
          <a:r>
            <a:rPr lang="it-IT" sz="1200" kern="1200" dirty="0" err="1"/>
            <a:t>messages</a:t>
          </a:r>
          <a:r>
            <a:rPr lang="it-IT" sz="1200" kern="1200" dirty="0"/>
            <a:t>, target audiences, </a:t>
          </a:r>
          <a:r>
            <a:rPr lang="it-IT" sz="1200" kern="1200" dirty="0" err="1"/>
            <a:t>spokespersons</a:t>
          </a:r>
          <a:r>
            <a:rPr lang="it-IT" sz="1200" kern="1200" dirty="0"/>
            <a:t>, etc.</a:t>
          </a:r>
          <a:br>
            <a:rPr lang="it-IT" sz="1200" kern="1200" dirty="0"/>
          </a:br>
          <a:endParaRPr lang="it-IT" sz="1200" kern="1200" dirty="0"/>
        </a:p>
      </dsp:txBody>
      <dsp:txXfrm>
        <a:off x="6701" y="2242257"/>
        <a:ext cx="2076801" cy="1246080"/>
      </dsp:txXfrm>
    </dsp:sp>
    <dsp:sp modelId="{8F5E6B71-829D-4C6A-ADA2-171425880D00}">
      <dsp:nvSpPr>
        <dsp:cNvPr id="0" name=""/>
        <dsp:cNvSpPr/>
      </dsp:nvSpPr>
      <dsp:spPr>
        <a:xfrm>
          <a:off x="4636167" y="2819577"/>
          <a:ext cx="447064" cy="91440"/>
        </a:xfrm>
        <a:custGeom>
          <a:avLst/>
          <a:gdLst/>
          <a:ahLst/>
          <a:cxnLst/>
          <a:rect l="0" t="0" r="0" b="0"/>
          <a:pathLst>
            <a:path>
              <a:moveTo>
                <a:pt x="0" y="45720"/>
              </a:moveTo>
              <a:lnTo>
                <a:pt x="447064" y="45720"/>
              </a:lnTo>
            </a:path>
          </a:pathLst>
        </a:custGeom>
        <a:noFill/>
        <a:ln w="6350" cap="flat" cmpd="sng" algn="ctr">
          <a:solidFill>
            <a:schemeClr val="accent5">
              <a:hueOff val="12807628"/>
              <a:satOff val="-10419"/>
              <a:lumOff val="3923"/>
              <a:alphaOff val="0"/>
            </a:schemeClr>
          </a:solidFill>
          <a:prstDash val="solid"/>
          <a:miter lim="800000"/>
          <a:tailEnd type="arrow"/>
        </a:ln>
        <a:effectLst/>
      </dsp:spPr>
      <dsp:style>
        <a:lnRef idx="1">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marL="0" lvl="0" indent="0" algn="ctr" defTabSz="222250">
            <a:lnSpc>
              <a:spcPct val="90000"/>
            </a:lnSpc>
            <a:spcBef>
              <a:spcPct val="0"/>
            </a:spcBef>
            <a:spcAft>
              <a:spcPct val="35000"/>
            </a:spcAft>
            <a:buNone/>
          </a:pPr>
          <a:endParaRPr lang="es-419" sz="500" kern="1200"/>
        </a:p>
      </dsp:txBody>
      <dsp:txXfrm>
        <a:off x="4847758" y="2862906"/>
        <a:ext cx="23883" cy="4781"/>
      </dsp:txXfrm>
    </dsp:sp>
    <dsp:sp modelId="{1739270F-7042-4B07-AFDC-CCFF7F5B47CE}">
      <dsp:nvSpPr>
        <dsp:cNvPr id="0" name=""/>
        <dsp:cNvSpPr/>
      </dsp:nvSpPr>
      <dsp:spPr>
        <a:xfrm>
          <a:off x="2561166" y="2242257"/>
          <a:ext cx="2076801" cy="1246080"/>
        </a:xfrm>
        <a:prstGeom prst="rect">
          <a:avLst/>
        </a:prstGeom>
        <a:solidFill>
          <a:schemeClr val="accent5">
            <a:hueOff val="10977967"/>
            <a:satOff val="-8931"/>
            <a:lumOff val="3362"/>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01765" tIns="106820" rIns="101765" bIns="106820" numCol="1" spcCol="1270" anchor="ctr" anchorCtr="0">
          <a:noAutofit/>
        </a:bodyPr>
        <a:lstStyle/>
        <a:p>
          <a:pPr marL="0" lvl="0" indent="0" algn="ctr" defTabSz="533400">
            <a:lnSpc>
              <a:spcPct val="90000"/>
            </a:lnSpc>
            <a:spcBef>
              <a:spcPct val="0"/>
            </a:spcBef>
            <a:spcAft>
              <a:spcPct val="35000"/>
            </a:spcAft>
            <a:buNone/>
          </a:pPr>
          <a:r>
            <a:rPr lang="en-US" sz="1200" kern="1200" dirty="0"/>
            <a:t>6. Carefully define and prepare the </a:t>
          </a:r>
          <a:r>
            <a:rPr lang="en-US" sz="1200" kern="1200" dirty="0" err="1"/>
            <a:t>organisation's</a:t>
          </a:r>
          <a:r>
            <a:rPr lang="en-US" sz="1200" kern="1200" dirty="0"/>
            <a:t> spokespersons.</a:t>
          </a:r>
        </a:p>
      </dsp:txBody>
      <dsp:txXfrm>
        <a:off x="2561166" y="2242257"/>
        <a:ext cx="2076801" cy="1246080"/>
      </dsp:txXfrm>
    </dsp:sp>
    <dsp:sp modelId="{E4413B5B-A18F-4C0D-862A-910635B2C860}">
      <dsp:nvSpPr>
        <dsp:cNvPr id="0" name=""/>
        <dsp:cNvSpPr/>
      </dsp:nvSpPr>
      <dsp:spPr>
        <a:xfrm>
          <a:off x="7190633" y="2819577"/>
          <a:ext cx="447064" cy="91440"/>
        </a:xfrm>
        <a:custGeom>
          <a:avLst/>
          <a:gdLst/>
          <a:ahLst/>
          <a:cxnLst/>
          <a:rect l="0" t="0" r="0" b="0"/>
          <a:pathLst>
            <a:path>
              <a:moveTo>
                <a:pt x="0" y="45720"/>
              </a:moveTo>
              <a:lnTo>
                <a:pt x="447064" y="45720"/>
              </a:lnTo>
            </a:path>
          </a:pathLst>
        </a:custGeom>
        <a:noFill/>
        <a:ln w="6350" cap="flat" cmpd="sng" algn="ctr">
          <a:solidFill>
            <a:schemeClr val="accent5">
              <a:hueOff val="15369153"/>
              <a:satOff val="-12503"/>
              <a:lumOff val="4707"/>
              <a:alphaOff val="0"/>
            </a:schemeClr>
          </a:solidFill>
          <a:prstDash val="solid"/>
          <a:miter lim="800000"/>
          <a:tailEnd type="arrow"/>
        </a:ln>
        <a:effectLst/>
      </dsp:spPr>
      <dsp:style>
        <a:lnRef idx="1">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marL="0" lvl="0" indent="0" algn="ctr" defTabSz="222250">
            <a:lnSpc>
              <a:spcPct val="90000"/>
            </a:lnSpc>
            <a:spcBef>
              <a:spcPct val="0"/>
            </a:spcBef>
            <a:spcAft>
              <a:spcPct val="35000"/>
            </a:spcAft>
            <a:buNone/>
          </a:pPr>
          <a:endParaRPr lang="es-419" sz="500" kern="1200"/>
        </a:p>
      </dsp:txBody>
      <dsp:txXfrm>
        <a:off x="7402223" y="2862906"/>
        <a:ext cx="23883" cy="4781"/>
      </dsp:txXfrm>
    </dsp:sp>
    <dsp:sp modelId="{540995AB-4C5A-413D-AFC7-F86EF7F1BDA1}">
      <dsp:nvSpPr>
        <dsp:cNvPr id="0" name=""/>
        <dsp:cNvSpPr/>
      </dsp:nvSpPr>
      <dsp:spPr>
        <a:xfrm>
          <a:off x="5115632" y="2242257"/>
          <a:ext cx="2076801" cy="1246080"/>
        </a:xfrm>
        <a:prstGeom prst="rect">
          <a:avLst/>
        </a:prstGeom>
        <a:solidFill>
          <a:schemeClr val="accent5">
            <a:hueOff val="13173560"/>
            <a:satOff val="-10717"/>
            <a:lumOff val="4035"/>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01765" tIns="106820" rIns="101765" bIns="106820" numCol="1" spcCol="1270" anchor="ctr" anchorCtr="0">
          <a:noAutofit/>
        </a:bodyPr>
        <a:lstStyle/>
        <a:p>
          <a:pPr marL="0" lvl="0" indent="0" algn="ctr" defTabSz="533400">
            <a:lnSpc>
              <a:spcPct val="90000"/>
            </a:lnSpc>
            <a:spcBef>
              <a:spcPct val="0"/>
            </a:spcBef>
            <a:spcAft>
              <a:spcPct val="35000"/>
            </a:spcAft>
            <a:buNone/>
          </a:pPr>
          <a:r>
            <a:rPr lang="en-US" sz="1200" kern="1200" dirty="0"/>
            <a:t>7. Properly manage relations between all stakeholders.</a:t>
          </a:r>
        </a:p>
      </dsp:txBody>
      <dsp:txXfrm>
        <a:off x="5115632" y="2242257"/>
        <a:ext cx="2076801" cy="1246080"/>
      </dsp:txXfrm>
    </dsp:sp>
    <dsp:sp modelId="{4CE17BC7-E96D-4263-B357-2CB3BB52AA31}">
      <dsp:nvSpPr>
        <dsp:cNvPr id="0" name=""/>
        <dsp:cNvSpPr/>
      </dsp:nvSpPr>
      <dsp:spPr>
        <a:xfrm>
          <a:off x="7670097" y="2242257"/>
          <a:ext cx="2076801" cy="1246080"/>
        </a:xfrm>
        <a:prstGeom prst="rect">
          <a:avLst/>
        </a:prstGeom>
        <a:solidFill>
          <a:schemeClr val="accent5">
            <a:hueOff val="15369153"/>
            <a:satOff val="-12503"/>
            <a:lumOff val="4707"/>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01765" tIns="106820" rIns="101765" bIns="106820" numCol="1" spcCol="1270" anchor="ctr" anchorCtr="0">
          <a:noAutofit/>
        </a:bodyPr>
        <a:lstStyle/>
        <a:p>
          <a:pPr marL="0" lvl="0" indent="0" algn="ctr" defTabSz="533400">
            <a:lnSpc>
              <a:spcPct val="90000"/>
            </a:lnSpc>
            <a:spcBef>
              <a:spcPct val="0"/>
            </a:spcBef>
            <a:spcAft>
              <a:spcPct val="35000"/>
            </a:spcAft>
            <a:buNone/>
          </a:pPr>
          <a:r>
            <a:rPr lang="en-US" sz="1200" kern="1200" dirty="0"/>
            <a:t>8. Disseminate messages that correctly position the </a:t>
          </a:r>
          <a:r>
            <a:rPr lang="en-US" sz="1200" kern="1200" dirty="0" err="1"/>
            <a:t>organisation's</a:t>
          </a:r>
          <a:r>
            <a:rPr lang="en-US" sz="1200" kern="1200" dirty="0"/>
            <a:t> values.</a:t>
          </a:r>
        </a:p>
      </dsp:txBody>
      <dsp:txXfrm>
        <a:off x="7670097" y="2242257"/>
        <a:ext cx="2076801" cy="1246080"/>
      </dsp:txXfrm>
    </dsp:sp>
  </dsp:spTree>
</dsp:drawing>
</file>

<file path=ppt/diagrams/layout1.xml><?xml version="1.0" encoding="utf-8"?>
<dgm:layoutDef xmlns:dgm="http://schemas.openxmlformats.org/drawingml/2006/diagram" xmlns:a="http://schemas.openxmlformats.org/drawingml/2006/main" uniqueId="urn:microsoft.com/office/officeart/2018/2/layout/IconVerticalSolidList">
  <dgm:title val="Icon Vertical Solid List"/>
  <dgm:desc val="Use to show a series of visuals from top to bottom with Level 1 or Level 1 and Level 2 text grouped in a shape. Works best with icons or small pictures with lengthier descriptions."/>
  <dgm:catLst>
    <dgm:cat type="icon" pri="500"/>
  </dgm:catLst>
  <dgm:sampData useDef="1">
    <dgm:dataModel>
      <dgm:ptLst/>
      <dgm:bg/>
      <dgm:whole/>
    </dgm:dataModel>
  </dgm:sampData>
  <dgm:styleData useDef="1">
    <dgm:dataModel>
      <dgm:ptLst/>
      <dgm:bg/>
      <dgm:whole/>
    </dgm:dataModel>
  </dgm:styleData>
  <dgm:clrData useDef="1">
    <dgm:dataModel>
      <dgm:ptLst/>
      <dgm:bg/>
      <dgm:whole/>
    </dgm:dataModel>
  </dgm:clrData>
  <dgm:layoutNode name="root">
    <dgm:varLst>
      <dgm:dir/>
      <dgm:resizeHandles val="exact"/>
    </dgm:varLst>
    <dgm:choose name="Name0">
      <dgm:if name="Name1" axis="self"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hoose name="Name3">
      <dgm:if name="Name4" axis="ch" ptType="node" func="cnt" op="lte" val="3">
        <dgm:constrLst>
          <dgm:constr type="h" for="ch" forName="compNode" refType="h" fact="0.3"/>
          <dgm:constr type="w" for="ch" forName="compNode" refType="w"/>
          <dgm:constr type="h" for="ch" forName="sibTrans" refType="h" refFor="ch" refForName="compNode" fact="0.25"/>
          <dgm:constr type="primFontSz" for="des" forName="parTx" val="25"/>
          <dgm:constr type="primFontSz" for="des" forName="desTx" refType="primFontSz" refFor="des" refForName="parTx" op="lte" fact="0.75"/>
          <dgm:constr type="h" for="des" forName="compNode" op="equ"/>
          <dgm:constr type="h" for="des" forName="bgRect" op="equ"/>
          <dgm:constr type="h" for="des" forName="iconRect" op="equ"/>
          <dgm:constr type="w" for="des" forName="iconRect" op="equ"/>
          <dgm:constr type="h" for="des" forName="spaceRect" op="equ"/>
          <dgm:constr type="h" for="des" forName="parTx" op="equ"/>
          <dgm:constr type="h" for="des" forName="desTx" op="equ"/>
        </dgm:constrLst>
      </dgm:if>
      <dgm:if name="Name5" axis="ch" ptType="node" func="cnt" op="lte" val="4">
        <dgm:constrLst>
          <dgm:constr type="h" for="ch" forName="compNode" refType="h" fact="0.3"/>
          <dgm:constr type="w" for="ch" forName="compNode" refType="w"/>
          <dgm:constr type="h" for="ch" forName="sibTrans" refType="h" refFor="ch" refForName="compNode" fact="0.25"/>
          <dgm:constr type="primFontSz" for="des" forName="parTx" val="22"/>
          <dgm:constr type="primFontSz" for="des" forName="desTx" refType="primFontSz" refFor="des" refForName="parTx" op="lte" fact="0.75"/>
          <dgm:constr type="h" for="des" forName="compNode" op="equ"/>
          <dgm:constr type="h" for="des" forName="bgRect" op="equ"/>
          <dgm:constr type="h" for="des" forName="iconRect" op="equ"/>
          <dgm:constr type="w" for="des" forName="iconRect" op="equ"/>
          <dgm:constr type="h" for="des" forName="spaceRect" op="equ"/>
          <dgm:constr type="h" for="des" forName="parTx" op="equ"/>
          <dgm:constr type="h" for="des" forName="desTx" op="equ"/>
        </dgm:constrLst>
      </dgm:if>
      <dgm:if name="Name6" axis="ch" ptType="node" func="cnt" op="lte" val="6">
        <dgm:constrLst>
          <dgm:constr type="h" for="ch" forName="compNode" refType="h" fact="0.3"/>
          <dgm:constr type="w" for="ch" forName="compNode" refType="w"/>
          <dgm:constr type="h" for="ch" forName="sibTrans" refType="h" refFor="ch" refForName="compNode" fact="0.25"/>
          <dgm:constr type="primFontSz" for="des" forName="parTx" val="19"/>
          <dgm:constr type="primFontSz" for="des" forName="desTx" refType="primFontSz" refFor="des" refForName="parTx" op="lte" fact="0.75"/>
          <dgm:constr type="h" for="des" forName="compNode" op="equ"/>
          <dgm:constr type="h" for="des" forName="bgRect" op="equ"/>
          <dgm:constr type="h" for="des" forName="iconRect" op="equ"/>
          <dgm:constr type="w" for="des" forName="iconRect" op="equ"/>
          <dgm:constr type="h" for="des" forName="spaceRect" op="equ"/>
          <dgm:constr type="h" for="des" forName="parTx" op="equ"/>
          <dgm:constr type="h" for="des" forName="desTx" op="equ"/>
        </dgm:constrLst>
      </dgm:if>
      <dgm:else name="Name7">
        <dgm:constrLst>
          <dgm:constr type="h" for="ch" forName="compNode" refType="h" fact="0.3"/>
          <dgm:constr type="w" for="ch" forName="compNode" refType="w"/>
          <dgm:constr type="h" for="ch" forName="sibTrans" refType="h" refFor="ch" refForName="compNode" fact="0.25"/>
          <dgm:constr type="primFontSz" for="des" forName="parTx" val="16"/>
          <dgm:constr type="primFontSz" for="des" forName="desTx" refType="primFontSz" refFor="des" refForName="parTx" op="lte" fact="0.75"/>
          <dgm:constr type="h" for="des" forName="compNode" op="equ"/>
          <dgm:constr type="h" for="des" forName="bgRect" op="equ"/>
          <dgm:constr type="h" for="des" forName="iconRect" op="equ"/>
          <dgm:constr type="w" for="des" forName="iconRect" op="equ"/>
          <dgm:constr type="h" for="des" forName="spaceRect" op="equ"/>
          <dgm:constr type="h" for="des" forName="parTx" op="equ"/>
          <dgm:constr type="h" for="des" forName="desTx" op="equ"/>
        </dgm:constrLst>
      </dgm:else>
    </dgm:choose>
    <dgm:ruleLst>
      <dgm:rule type="h" for="ch" forName="compNode" val="0" fact="NaN" max="NaN"/>
    </dgm:ruleLst>
    <dgm:forEach name="Name8" axis="ch" ptType="node">
      <dgm:layoutNode name="compNode">
        <dgm:alg type="composite"/>
        <dgm:shape xmlns:r="http://schemas.openxmlformats.org/officeDocument/2006/relationships" r:blip="">
          <dgm:adjLst/>
        </dgm:shape>
        <dgm:presOf axis="self"/>
        <dgm:choose name="Name9">
          <dgm:if name="Name10" axis="ch" ptType="node" func="cnt" op="gte" val="1">
            <dgm:constrLst>
              <dgm:constr type="w" for="ch" forName="bgRect" refType="w"/>
              <dgm:constr type="h" for="ch" forName="bgRect" refType="h"/>
              <dgm:constr type="l" for="ch" forName="bgRect"/>
              <dgm:constr type="t" for="ch" forName="bgRect"/>
              <dgm:constr type="h" for="ch" forName="iconRect" refType="h" fact="0.55"/>
              <dgm:constr type="w" for="ch" forName="iconRect" refType="h" refFor="ch" refForName="iconRect"/>
              <dgm:constr type="l" for="ch" forName="iconRect" refType="h" refFor="ch" refForName="iconRect" fact="0.55"/>
              <dgm:constr type="ctrY" for="ch" forName="iconRect" refType="ctrY" refFor="ch" refForName="bgRect"/>
              <dgm:constr type="w" for="ch" forName="spaceRect" refType="l" refFor="ch" refForName="iconRect"/>
              <dgm:constr type="h" for="ch" forName="spaceRect" refType="h"/>
              <dgm:constr type="l" for="ch" forName="spaceRect" refType="r" refFor="ch" refForName="iconRect"/>
              <dgm:constr type="t" for="ch" forName="spaceRect"/>
              <dgm:constr type="w" for="ch" forName="parTx" refType="w" fact="0.45"/>
              <dgm:constr type="h" for="ch" forName="parTx" refType="h"/>
              <dgm:constr type="l" for="ch" forName="parTx" refType="r" refFor="ch" refForName="spaceRect"/>
              <dgm:constr type="t" for="ch" forName="parTx"/>
              <dgm:constr type="h" for="ch" forName="desTx" refType="h"/>
              <dgm:constr type="l" for="ch" forName="desTx" refType="r" refFor="ch" refForName="parTx"/>
              <dgm:constr type="t" for="ch" forName="desTx"/>
            </dgm:constrLst>
          </dgm:if>
          <dgm:else name="Name11">
            <dgm:constrLst>
              <dgm:constr type="w" for="ch" forName="bgRect" refType="w"/>
              <dgm:constr type="h" for="ch" forName="bgRect" refType="h"/>
              <dgm:constr type="l" for="ch" forName="bgRect"/>
              <dgm:constr type="t" for="ch" forName="bgRect"/>
              <dgm:constr type="h" for="ch" forName="iconRect" refType="h" fact="0.55"/>
              <dgm:constr type="w" for="ch" forName="iconRect" refType="h" refFor="ch" refForName="iconRect"/>
              <dgm:constr type="l" for="ch" forName="iconRect" refType="h" refFor="ch" refForName="iconRect" fact="0.55"/>
              <dgm:constr type="ctrY" for="ch" forName="iconRect" refType="ctrY" refFor="ch" refForName="bgRect"/>
              <dgm:constr type="w" for="ch" forName="spaceRect" refType="l" refFor="ch" refForName="iconRect"/>
              <dgm:constr type="h" for="ch" forName="spaceRect" refType="h"/>
              <dgm:constr type="l" for="ch" forName="spaceRect" refType="r" refFor="ch" refForName="iconRect"/>
              <dgm:constr type="t" for="ch" forName="spaceRect"/>
              <dgm:constr type="h" for="ch" forName="parTx" refType="h"/>
              <dgm:constr type="l" for="ch" forName="parTx" refType="r" refFor="ch" refForName="spaceRect"/>
              <dgm:constr type="t" for="ch" forName="parTx"/>
            </dgm:constrLst>
          </dgm:else>
        </dgm:choose>
        <dgm:ruleLst>
          <dgm:rule type="h" val="INF" fact="NaN" max="NaN"/>
        </dgm:ruleLst>
        <dgm:layoutNode name="bgRect" styleLbl="bgShp">
          <dgm:alg type="sp"/>
          <dgm:shape xmlns:r="http://schemas.openxmlformats.org/officeDocument/2006/relationships" type="roundRect" r:blip="">
            <dgm:adjLst>
              <dgm:adj idx="1" val="0.1"/>
            </dgm:adjLst>
          </dgm:shape>
          <dgm:presOf/>
          <dgm:constrLst/>
          <dgm:ruleLst/>
        </dgm:layoutNode>
        <dgm:layoutNode name="iconRect" styleLbl="node1">
          <dgm:alg type="sp"/>
          <dgm:shape xmlns:r="http://schemas.openxmlformats.org/officeDocument/2006/relationships" type="rect" r:blip="" blipPhldr="1">
            <dgm:adjLst/>
          </dgm:shape>
          <dgm:presOf/>
          <dgm:constrLst/>
          <dgm:ruleLst/>
        </dgm:layoutNode>
        <dgm:layoutNode name="spaceRect">
          <dgm:alg type="sp"/>
          <dgm:shape xmlns:r="http://schemas.openxmlformats.org/officeDocument/2006/relationships" r:blip="">
            <dgm:adjLst/>
          </dgm:shape>
          <dgm:presOf/>
          <dgm:constrLst/>
          <dgm:ruleLst/>
        </dgm:layoutNode>
        <dgm:layoutNode name="parTx" styleLbl="revTx">
          <dgm:varLst>
            <dgm:chMax val="0"/>
            <dgm:chPref val="0"/>
          </dgm:varLst>
          <dgm:alg type="tx">
            <dgm:param type="txAnchorVert" val="mid"/>
            <dgm:param type="parTxLTRAlign" val="l"/>
            <dgm:param type="shpTxLTRAlignCh" val="l"/>
            <dgm:param type="parTxRTLAlign" val="r"/>
            <dgm:param type="shpTxRTLAlignCh" val="r"/>
          </dgm:alg>
          <dgm:shape xmlns:r="http://schemas.openxmlformats.org/officeDocument/2006/relationships" type="rect" r:blip="">
            <dgm:adjLst/>
          </dgm:shape>
          <dgm:presOf axis="self" ptType="node"/>
          <dgm:constrLst>
            <dgm:constr type="lMarg" refType="h" fact="0.3"/>
            <dgm:constr type="rMarg" refType="h" fact="0.3"/>
            <dgm:constr type="tMarg" refType="h" fact="0.3"/>
            <dgm:constr type="bMarg" refType="h" fact="0.3"/>
          </dgm:constrLst>
          <dgm:ruleLst>
            <dgm:rule type="primFontSz" val="14" fact="NaN" max="NaN"/>
            <dgm:rule type="h" val="INF" fact="NaN" max="NaN"/>
          </dgm:ruleLst>
        </dgm:layoutNode>
        <dgm:choose name="Name12">
          <dgm:if name="Name13" axis="ch" ptType="node" func="cnt" op="gte" val="1">
            <dgm:layoutNode name="desTx" styleLbl="revTx">
              <dgm:varLst/>
              <dgm:alg type="tx">
                <dgm:param type="txAnchorVertCh" val="mid"/>
                <dgm:param type="parTxLTRAlign" val="l"/>
                <dgm:param type="shpTxLTRAlignCh" val="l"/>
                <dgm:param type="parTxRTLAlign" val="r"/>
                <dgm:param type="shpTxRTLAlignCh" val="r"/>
                <dgm:param type="stBulletLvl" val="0"/>
              </dgm:alg>
              <dgm:shape xmlns:r="http://schemas.openxmlformats.org/officeDocument/2006/relationships" type="rect" r:blip="">
                <dgm:adjLst/>
              </dgm:shape>
              <dgm:presOf axis="des" ptType="node"/>
              <dgm:constrLst>
                <dgm:constr type="primFontSz" val="18"/>
                <dgm:constr type="secFontSz" refType="primFontSz"/>
                <dgm:constr type="lMarg" refType="h" fact="0.3"/>
                <dgm:constr type="rMarg" refType="h" fact="0.3"/>
                <dgm:constr type="tMarg" refType="h" fact="0.3"/>
                <dgm:constr type="bMarg" refType="h" fact="0.3"/>
              </dgm:constrLst>
              <dgm:ruleLst>
                <dgm:rule type="primFontSz" val="11" fact="NaN" max="NaN"/>
              </dgm:ruleLst>
            </dgm:layoutNode>
          </dgm:if>
          <dgm:else name="Name14"/>
        </dgm:choose>
      </dgm:layoutNode>
      <dgm:forEach name="Name15" axis="followSib" ptType="sibTrans" cnt="1">
        <dgm:layoutNode name="sibTrans">
          <dgm:alg type="sp"/>
          <dgm:shape xmlns:r="http://schemas.openxmlformats.org/officeDocument/2006/relationships" r:blip="">
            <dgm:adjLst/>
          </dgm:shape>
          <dgm:presOf axis="self"/>
          <dgm:constrLst/>
          <dgm:ruleLst/>
        </dgm:layoutNode>
      </dgm:forEach>
    </dgm:forEach>
  </dgm:layoutNode>
  <dgm:extLst>
    <a:ext uri="{68A01E43-0DF5-4B5B-8FA6-DAF915123BFB}">
      <dgm1612:lstStyle xmlns:dgm1612="http://schemas.microsoft.com/office/drawing/2016/12/diagram">
        <a:lvl1pPr>
          <a:lnSpc>
            <a:spcPct val="100000"/>
          </a:lnSpc>
        </a:lvl1pPr>
        <a:lvl2pPr>
          <a:lnSpc>
            <a:spcPct val="100000"/>
          </a:lnSpc>
        </a:lvl2pPr>
      </dgm1612:lstStyle>
    </a:ext>
  </dgm:extLst>
</dgm:layoutDef>
</file>

<file path=ppt/diagrams/layout2.xml><?xml version="1.0" encoding="utf-8"?>
<dgm:layoutDef xmlns:dgm="http://schemas.openxmlformats.org/drawingml/2006/diagram" xmlns:a="http://schemas.openxmlformats.org/drawingml/2006/main" uniqueId="urn:microsoft.com/office/officeart/2016/7/layout/RepeatingBendingProcessNew">
  <dgm:title val="Repeating Bending Process New"/>
  <dgm:desc val=""/>
  <dgm:catLst>
    <dgm:cat type="process" pri="5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7" srcId="0" destId="1" srcOrd="0" destOrd="0"/>
        <dgm:cxn modelId="8" srcId="0" destId="2" srcOrd="1" destOrd="0"/>
        <dgm:cxn modelId="9" srcId="0" destId="3" srcOrd="2" destOrd="0"/>
        <dgm:cxn modelId="10" srcId="0" destId="4" srcOrd="3" destOrd="0"/>
        <dgm:cxn modelId="11" srcId="0" destId="5" srcOrd="4"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dir/>
      <dgm:resizeHandles val="exact"/>
    </dgm:varLst>
    <dgm:choose name="Name1">
      <dgm:if name="Name2" axis="self" func="var" arg="dir" op="equ" val="norm">
        <dgm:alg type="snake">
          <dgm:param type="grDir" val="tL"/>
          <dgm:param type="flowDir" val="row"/>
          <dgm:param type="contDir" val="sameDir"/>
          <dgm:param type="bkpt" val="endCnv"/>
        </dgm:alg>
      </dgm:if>
      <dgm:else name="Name3">
        <dgm:alg type="snake">
          <dgm:param type="grDir" val="tR"/>
          <dgm:param type="flowDir" val="row"/>
          <dgm:param type="contDir" val="sameDir"/>
          <dgm:param type="bkpt" val="endCnv"/>
        </dgm:alg>
      </dgm:else>
    </dgm:choose>
    <dgm:shape xmlns:r="http://schemas.openxmlformats.org/officeDocument/2006/relationships" r:blip="">
      <dgm:adjLst/>
    </dgm:shape>
    <dgm:presOf/>
    <dgm:constrLst>
      <dgm:constr type="w" for="ch" ptType="node" refType="w"/>
      <dgm:constr type="w" for="ch" forName="sibTrans" refType="w" refFor="ch" refPtType="node" op="equ" fact="0.23"/>
      <dgm:constr type="sp" refType="w" refFor="ch" refForName="sibTrans" op="equ"/>
      <dgm:constr type="userB" for="des" forName="connectorText" refType="sp"/>
      <dgm:constr type="primFontSz" for="ch" ptType="node" op="equ" val="65"/>
      <dgm:constr type="h" for="ch" ptType="sibTrans" op="equ"/>
      <dgm:constr type="primFontSz" for="des" forName="connectorText" op="equ" val="55"/>
      <dgm:constr type="primFontSz" for="des" forName="connectorText" refType="primFontSz" refFor="ch" refPtType="node" op="lte" fact="0.8"/>
    </dgm:constrLst>
    <dgm:ruleLst/>
    <dgm:forEach name="nodesForEach" axis="ch" ptType="node">
      <dgm:layoutNode name="node">
        <dgm:varLst>
          <dgm:bulletEnabled val="1"/>
        </dgm:varLst>
        <dgm:alg type="tx"/>
        <dgm:shape xmlns:r="http://schemas.openxmlformats.org/officeDocument/2006/relationships" type="rect" r:blip="">
          <dgm:adjLst/>
        </dgm:shape>
        <dgm:presOf axis="desOrSelf" ptType="node"/>
        <dgm:constrLst>
          <dgm:constr type="h" refType="w" fact="0.6"/>
          <dgm:constr type="tMarg" refType="h" fact="0.243"/>
          <dgm:constr type="bMarg" refType="h" fact="0.243"/>
          <dgm:constr type="lMarg" refType="w" fact="0.1389"/>
          <dgm:constr type="rMarg" refType="w" fact="0.1389"/>
        </dgm:constrLst>
        <dgm:ruleLst>
          <dgm:rule type="primFontSz" val="12" fact="NaN" max="NaN"/>
        </dgm:ruleLst>
      </dgm:layoutNode>
      <dgm:forEach name="sibTransForEach" axis="followSib" ptType="sibTrans" cnt="1">
        <dgm:layoutNode name="sibTrans">
          <dgm:choose name="Name4">
            <dgm:if name="Name5" axis="self" func="var" arg="dir" op="equ" val="norm">
              <dgm:alg type="conn">
                <dgm:param type="connRout" val="bend"/>
                <dgm:param type="dim" val="1D"/>
                <dgm:param type="begPts" val="midR bCtr"/>
                <dgm:param type="endPts" val="midL tCtr"/>
              </dgm:alg>
            </dgm:if>
            <dgm:else name="Name6">
              <dgm:alg type="conn">
                <dgm:param type="connRout" val="bend"/>
                <dgm:param type="dim" val="1D"/>
                <dgm:param type="begPts" val="midL bCtr"/>
                <dgm:param type="endPts" val="midR tCtr"/>
              </dgm:alg>
            </dgm:else>
          </dgm:choose>
          <dgm:shape xmlns:r="http://schemas.openxmlformats.org/officeDocument/2006/relationships" type="conn" r:blip="" zOrderOff="-2">
            <dgm:adjLst/>
          </dgm:shape>
          <dgm:presOf axis="self"/>
          <dgm:constrLst>
            <dgm:constr type="begPad" val="-0.05"/>
            <dgm:constr type="endPad" val="0.9"/>
            <dgm:constr type="userA" for="ch" refType="connDist"/>
          </dgm:constrLst>
          <dgm:ruleLst/>
          <dgm:layoutNode name="connectorText">
            <dgm:alg type="tx">
              <dgm:param type="autoTxRot" val="upr"/>
            </dgm:alg>
            <dgm:shape xmlns:r="http://schemas.openxmlformats.org/officeDocument/2006/relationships" type="rect" r:blip="" hideGeom="1">
              <dgm:adjLst/>
            </dgm:shape>
            <dgm:presOf axis="self"/>
            <dgm:constrLst>
              <dgm:constr type="userA"/>
              <dgm:constr type="userB"/>
              <dgm:constr type="w" refType="userA" fact="0.05"/>
              <dgm:constr type="h" refType="userB" fact="0.01"/>
              <dgm:constr type="lMarg" val="1"/>
              <dgm:constr type="rMarg" val="1"/>
              <dgm:constr type="tMarg"/>
              <dgm:constr type="bMarg"/>
            </dgm:constrLst>
            <dgm:ruleLst>
              <dgm:rule type="w" val="NaN" fact="0.6" max="NaN"/>
              <dgm:rule type="h" val="NaN" fact="0.6" max="NaN"/>
              <dgm:rule type="primFontSz" val="5" fact="NaN" max="NaN"/>
            </dgm:ruleLst>
          </dgm:layoutNode>
        </dgm:layoutNode>
      </dgm:forEach>
    </dgm:forEach>
  </dgm:layoutNode>
</dgm:layoutDef>
</file>

<file path=ppt/diagrams/layout3.xml><?xml version="1.0" encoding="utf-8"?>
<dgm:layoutDef xmlns:dgm="http://schemas.openxmlformats.org/drawingml/2006/diagram" xmlns:a="http://schemas.openxmlformats.org/drawingml/2006/main" uniqueId="urn:microsoft.com/office/officeart/2016/7/layout/RepeatingBendingProcessNew">
  <dgm:title val="Repeating Bending Process New"/>
  <dgm:desc val=""/>
  <dgm:catLst>
    <dgm:cat type="process" pri="5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7" srcId="0" destId="1" srcOrd="0" destOrd="0"/>
        <dgm:cxn modelId="8" srcId="0" destId="2" srcOrd="1" destOrd="0"/>
        <dgm:cxn modelId="9" srcId="0" destId="3" srcOrd="2" destOrd="0"/>
        <dgm:cxn modelId="10" srcId="0" destId="4" srcOrd="3" destOrd="0"/>
        <dgm:cxn modelId="11" srcId="0" destId="5" srcOrd="4"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dir/>
      <dgm:resizeHandles val="exact"/>
    </dgm:varLst>
    <dgm:choose name="Name1">
      <dgm:if name="Name2" axis="self" func="var" arg="dir" op="equ" val="norm">
        <dgm:alg type="snake">
          <dgm:param type="grDir" val="tL"/>
          <dgm:param type="flowDir" val="row"/>
          <dgm:param type="contDir" val="sameDir"/>
          <dgm:param type="bkpt" val="endCnv"/>
        </dgm:alg>
      </dgm:if>
      <dgm:else name="Name3">
        <dgm:alg type="snake">
          <dgm:param type="grDir" val="tR"/>
          <dgm:param type="flowDir" val="row"/>
          <dgm:param type="contDir" val="sameDir"/>
          <dgm:param type="bkpt" val="endCnv"/>
        </dgm:alg>
      </dgm:else>
    </dgm:choose>
    <dgm:shape xmlns:r="http://schemas.openxmlformats.org/officeDocument/2006/relationships" r:blip="">
      <dgm:adjLst/>
    </dgm:shape>
    <dgm:presOf/>
    <dgm:constrLst>
      <dgm:constr type="w" for="ch" ptType="node" refType="w"/>
      <dgm:constr type="w" for="ch" forName="sibTrans" refType="w" refFor="ch" refPtType="node" op="equ" fact="0.23"/>
      <dgm:constr type="sp" refType="w" refFor="ch" refForName="sibTrans" op="equ"/>
      <dgm:constr type="userB" for="des" forName="connectorText" refType="sp"/>
      <dgm:constr type="primFontSz" for="ch" ptType="node" op="equ" val="65"/>
      <dgm:constr type="h" for="ch" ptType="sibTrans" op="equ"/>
      <dgm:constr type="primFontSz" for="des" forName="connectorText" op="equ" val="55"/>
      <dgm:constr type="primFontSz" for="des" forName="connectorText" refType="primFontSz" refFor="ch" refPtType="node" op="lte" fact="0.8"/>
    </dgm:constrLst>
    <dgm:ruleLst/>
    <dgm:forEach name="nodesForEach" axis="ch" ptType="node">
      <dgm:layoutNode name="node">
        <dgm:varLst>
          <dgm:bulletEnabled val="1"/>
        </dgm:varLst>
        <dgm:alg type="tx"/>
        <dgm:shape xmlns:r="http://schemas.openxmlformats.org/officeDocument/2006/relationships" type="rect" r:blip="">
          <dgm:adjLst/>
        </dgm:shape>
        <dgm:presOf axis="desOrSelf" ptType="node"/>
        <dgm:constrLst>
          <dgm:constr type="h" refType="w" fact="0.6"/>
          <dgm:constr type="tMarg" refType="h" fact="0.243"/>
          <dgm:constr type="bMarg" refType="h" fact="0.243"/>
          <dgm:constr type="lMarg" refType="w" fact="0.1389"/>
          <dgm:constr type="rMarg" refType="w" fact="0.1389"/>
        </dgm:constrLst>
        <dgm:ruleLst>
          <dgm:rule type="primFontSz" val="12" fact="NaN" max="NaN"/>
        </dgm:ruleLst>
      </dgm:layoutNode>
      <dgm:forEach name="sibTransForEach" axis="followSib" ptType="sibTrans" cnt="1">
        <dgm:layoutNode name="sibTrans">
          <dgm:choose name="Name4">
            <dgm:if name="Name5" axis="self" func="var" arg="dir" op="equ" val="norm">
              <dgm:alg type="conn">
                <dgm:param type="connRout" val="bend"/>
                <dgm:param type="dim" val="1D"/>
                <dgm:param type="begPts" val="midR bCtr"/>
                <dgm:param type="endPts" val="midL tCtr"/>
              </dgm:alg>
            </dgm:if>
            <dgm:else name="Name6">
              <dgm:alg type="conn">
                <dgm:param type="connRout" val="bend"/>
                <dgm:param type="dim" val="1D"/>
                <dgm:param type="begPts" val="midL bCtr"/>
                <dgm:param type="endPts" val="midR tCtr"/>
              </dgm:alg>
            </dgm:else>
          </dgm:choose>
          <dgm:shape xmlns:r="http://schemas.openxmlformats.org/officeDocument/2006/relationships" type="conn" r:blip="" zOrderOff="-2">
            <dgm:adjLst/>
          </dgm:shape>
          <dgm:presOf axis="self"/>
          <dgm:constrLst>
            <dgm:constr type="begPad" val="-0.05"/>
            <dgm:constr type="endPad" val="0.9"/>
            <dgm:constr type="userA" for="ch" refType="connDist"/>
          </dgm:constrLst>
          <dgm:ruleLst/>
          <dgm:layoutNode name="connectorText">
            <dgm:alg type="tx">
              <dgm:param type="autoTxRot" val="upr"/>
            </dgm:alg>
            <dgm:shape xmlns:r="http://schemas.openxmlformats.org/officeDocument/2006/relationships" type="rect" r:blip="" hideGeom="1">
              <dgm:adjLst/>
            </dgm:shape>
            <dgm:presOf axis="self"/>
            <dgm:constrLst>
              <dgm:constr type="userA"/>
              <dgm:constr type="userB"/>
              <dgm:constr type="w" refType="userA" fact="0.05"/>
              <dgm:constr type="h" refType="userB" fact="0.01"/>
              <dgm:constr type="lMarg" val="1"/>
              <dgm:constr type="rMarg" val="1"/>
              <dgm:constr type="tMarg"/>
              <dgm:constr type="bMarg"/>
            </dgm:constrLst>
            <dgm:ruleLst>
              <dgm:rule type="w" val="NaN" fact="0.6" max="NaN"/>
              <dgm:rule type="h" val="NaN" fact="0.6" max="NaN"/>
              <dgm:rule type="primFontSz" val="5" fact="NaN" max="NaN"/>
            </dgm:ruleLst>
          </dgm:layoutNode>
        </dgm:layoutNode>
      </dgm:forEach>
    </dgm:forEach>
  </dgm:layoutNode>
</dgm:layoutDef>
</file>

<file path=ppt/diagrams/quickStyle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A2F1C56-8A72-4858-851C-F15B634C74F2}"/>
              </a:ext>
            </a:extLst>
          </p:cNvPr>
          <p:cNvSpPr>
            <a:spLocks noGrp="1"/>
          </p:cNvSpPr>
          <p:nvPr>
            <p:ph type="ctrTitle"/>
          </p:nvPr>
        </p:nvSpPr>
        <p:spPr>
          <a:xfrm>
            <a:off x="1219200" y="1122362"/>
            <a:ext cx="8876022" cy="3744209"/>
          </a:xfrm>
        </p:spPr>
        <p:txBody>
          <a:bodyPr anchor="b">
            <a:normAutofit/>
          </a:bodyPr>
          <a:lstStyle>
            <a:lvl1pPr algn="l">
              <a:defRPr sz="5400"/>
            </a:lvl1pPr>
          </a:lstStyle>
          <a:p>
            <a:r>
              <a:rPr lang="en-US" dirty="0"/>
              <a:t>Click to edit Master title style</a:t>
            </a:r>
          </a:p>
        </p:txBody>
      </p:sp>
      <p:sp>
        <p:nvSpPr>
          <p:cNvPr id="3" name="Subtitle 2">
            <a:extLst>
              <a:ext uri="{FF2B5EF4-FFF2-40B4-BE49-F238E27FC236}">
                <a16:creationId xmlns:a16="http://schemas.microsoft.com/office/drawing/2014/main" id="{3C1834EB-45A5-426C-824A-8F07CA8F6DBE}"/>
              </a:ext>
            </a:extLst>
          </p:cNvPr>
          <p:cNvSpPr>
            <a:spLocks noGrp="1"/>
          </p:cNvSpPr>
          <p:nvPr>
            <p:ph type="subTitle" idx="1"/>
          </p:nvPr>
        </p:nvSpPr>
        <p:spPr>
          <a:xfrm>
            <a:off x="1219200" y="5230134"/>
            <a:ext cx="4876800" cy="942065"/>
          </a:xfrm>
        </p:spPr>
        <p:txBody>
          <a:bodyPr>
            <a:normAutofit/>
          </a:bodyPr>
          <a:lstStyle>
            <a:lvl1pPr marL="0" indent="0" algn="l">
              <a:buNone/>
              <a:defRPr sz="16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a:t>Click to edit Master subtitle style</a:t>
            </a:r>
          </a:p>
        </p:txBody>
      </p:sp>
      <p:sp>
        <p:nvSpPr>
          <p:cNvPr id="4" name="Date Placeholder 3">
            <a:extLst>
              <a:ext uri="{FF2B5EF4-FFF2-40B4-BE49-F238E27FC236}">
                <a16:creationId xmlns:a16="http://schemas.microsoft.com/office/drawing/2014/main" id="{293D55F2-5374-4778-B1EE-98996792D07B}"/>
              </a:ext>
            </a:extLst>
          </p:cNvPr>
          <p:cNvSpPr>
            <a:spLocks noGrp="1"/>
          </p:cNvSpPr>
          <p:nvPr>
            <p:ph type="dt" sz="half" idx="10"/>
          </p:nvPr>
        </p:nvSpPr>
        <p:spPr/>
        <p:txBody>
          <a:bodyPr/>
          <a:lstStyle/>
          <a:p>
            <a:fld id="{8C1E1FAD-7351-4908-963A-08EA8E4AB7A0}" type="datetimeFigureOut">
              <a:rPr lang="en-US" smtClean="0"/>
              <a:t>3/12/2025</a:t>
            </a:fld>
            <a:endParaRPr lang="en-US"/>
          </a:p>
        </p:txBody>
      </p:sp>
      <p:sp>
        <p:nvSpPr>
          <p:cNvPr id="5" name="Footer Placeholder 4">
            <a:extLst>
              <a:ext uri="{FF2B5EF4-FFF2-40B4-BE49-F238E27FC236}">
                <a16:creationId xmlns:a16="http://schemas.microsoft.com/office/drawing/2014/main" id="{944044F8-E727-4D63-B6D6-26482F83D3FA}"/>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E6141F76-D956-4205-AD99-E91FD5FCC027}"/>
              </a:ext>
            </a:extLst>
          </p:cNvPr>
          <p:cNvSpPr>
            <a:spLocks noGrp="1"/>
          </p:cNvSpPr>
          <p:nvPr>
            <p:ph type="sldNum" sz="quarter" idx="12"/>
          </p:nvPr>
        </p:nvSpPr>
        <p:spPr/>
        <p:txBody>
          <a:bodyPr/>
          <a:lstStyle/>
          <a:p>
            <a:fld id="{1CF2D47E-0AF1-4C27-801F-64E3E5BF7F72}" type="slidenum">
              <a:rPr lang="en-US" smtClean="0"/>
              <a:t>‹#›</a:t>
            </a:fld>
            <a:endParaRPr lang="en-US"/>
          </a:p>
        </p:txBody>
      </p:sp>
    </p:spTree>
    <p:extLst>
      <p:ext uri="{BB962C8B-B14F-4D97-AF65-F5344CB8AC3E}">
        <p14:creationId xmlns:p14="http://schemas.microsoft.com/office/powerpoint/2010/main" val="3585384724"/>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8CA6D4F-1C6D-40FB-9A92-C86C4E15C058}"/>
              </a:ext>
            </a:extLst>
          </p:cNvPr>
          <p:cNvSpPr>
            <a:spLocks noGrp="1"/>
          </p:cNvSpPr>
          <p:nvPr>
            <p:ph type="title"/>
          </p:nvPr>
        </p:nvSpPr>
        <p:spPr/>
        <p:txBody>
          <a:bodyPr/>
          <a:lstStyle/>
          <a:p>
            <a:r>
              <a:rPr lang="en-US"/>
              <a:t>Click to edit Master title style</a:t>
            </a:r>
          </a:p>
        </p:txBody>
      </p:sp>
      <p:sp>
        <p:nvSpPr>
          <p:cNvPr id="3" name="Vertical Text Placeholder 2">
            <a:extLst>
              <a:ext uri="{FF2B5EF4-FFF2-40B4-BE49-F238E27FC236}">
                <a16:creationId xmlns:a16="http://schemas.microsoft.com/office/drawing/2014/main" id="{BB67BDDB-F95B-4041-AA53-71BBCB26D9CC}"/>
              </a:ext>
            </a:extLst>
          </p:cNvPr>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45977052-C8EA-459E-9E10-8EE28C50E166}"/>
              </a:ext>
            </a:extLst>
          </p:cNvPr>
          <p:cNvSpPr>
            <a:spLocks noGrp="1"/>
          </p:cNvSpPr>
          <p:nvPr>
            <p:ph type="dt" sz="half" idx="10"/>
          </p:nvPr>
        </p:nvSpPr>
        <p:spPr/>
        <p:txBody>
          <a:bodyPr/>
          <a:lstStyle/>
          <a:p>
            <a:fld id="{8C1E1FAD-7351-4908-963A-08EA8E4AB7A0}" type="datetimeFigureOut">
              <a:rPr lang="en-US" smtClean="0"/>
              <a:t>3/12/2025</a:t>
            </a:fld>
            <a:endParaRPr lang="en-US"/>
          </a:p>
        </p:txBody>
      </p:sp>
      <p:sp>
        <p:nvSpPr>
          <p:cNvPr id="5" name="Footer Placeholder 4">
            <a:extLst>
              <a:ext uri="{FF2B5EF4-FFF2-40B4-BE49-F238E27FC236}">
                <a16:creationId xmlns:a16="http://schemas.microsoft.com/office/drawing/2014/main" id="{1F3E6650-E3AD-4C98-88FE-F5152966FE92}"/>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9354FED5-B228-4E3C-BFEE-0BC47D950694}"/>
              </a:ext>
            </a:extLst>
          </p:cNvPr>
          <p:cNvSpPr>
            <a:spLocks noGrp="1"/>
          </p:cNvSpPr>
          <p:nvPr>
            <p:ph type="sldNum" sz="quarter" idx="12"/>
          </p:nvPr>
        </p:nvSpPr>
        <p:spPr/>
        <p:txBody>
          <a:bodyPr/>
          <a:lstStyle/>
          <a:p>
            <a:fld id="{1CF2D47E-0AF1-4C27-801F-64E3E5BF7F72}" type="slidenum">
              <a:rPr lang="en-US" smtClean="0"/>
              <a:t>‹#›</a:t>
            </a:fld>
            <a:endParaRPr lang="en-US"/>
          </a:p>
        </p:txBody>
      </p:sp>
    </p:spTree>
    <p:extLst>
      <p:ext uri="{BB962C8B-B14F-4D97-AF65-F5344CB8AC3E}">
        <p14:creationId xmlns:p14="http://schemas.microsoft.com/office/powerpoint/2010/main" val="2722144924"/>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id="{6B0A243A-5463-4C65-85DA-03BECDAE63E2}"/>
              </a:ext>
            </a:extLst>
          </p:cNvPr>
          <p:cNvSpPr>
            <a:spLocks noGrp="1"/>
          </p:cNvSpPr>
          <p:nvPr>
            <p:ph type="title" orient="vert"/>
          </p:nvPr>
        </p:nvSpPr>
        <p:spPr>
          <a:xfrm>
            <a:off x="8831898" y="854169"/>
            <a:ext cx="2674301" cy="5322793"/>
          </a:xfrm>
        </p:spPr>
        <p:txBody>
          <a:bodyPr vert="eaVert"/>
          <a:lstStyle/>
          <a:p>
            <a:r>
              <a:rPr lang="en-US" dirty="0"/>
              <a:t>Click to edit Master title style</a:t>
            </a:r>
          </a:p>
        </p:txBody>
      </p:sp>
      <p:sp>
        <p:nvSpPr>
          <p:cNvPr id="3" name="Vertical Text Placeholder 2">
            <a:extLst>
              <a:ext uri="{FF2B5EF4-FFF2-40B4-BE49-F238E27FC236}">
                <a16:creationId xmlns:a16="http://schemas.microsoft.com/office/drawing/2014/main" id="{9E10153C-6948-4108-8FF1-033F66D4CABA}"/>
              </a:ext>
            </a:extLst>
          </p:cNvPr>
          <p:cNvSpPr>
            <a:spLocks noGrp="1"/>
          </p:cNvSpPr>
          <p:nvPr>
            <p:ph type="body" orient="vert" idx="1"/>
          </p:nvPr>
        </p:nvSpPr>
        <p:spPr>
          <a:xfrm>
            <a:off x="685800" y="854169"/>
            <a:ext cx="7886700" cy="5322793"/>
          </a:xfrm>
        </p:spPr>
        <p:txBody>
          <a:bodyPr vert="eaVert"/>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a:extLst>
              <a:ext uri="{FF2B5EF4-FFF2-40B4-BE49-F238E27FC236}">
                <a16:creationId xmlns:a16="http://schemas.microsoft.com/office/drawing/2014/main" id="{79345988-B24C-46FE-87B0-55D4FB7CBC42}"/>
              </a:ext>
            </a:extLst>
          </p:cNvPr>
          <p:cNvSpPr>
            <a:spLocks noGrp="1"/>
          </p:cNvSpPr>
          <p:nvPr>
            <p:ph type="dt" sz="half" idx="10"/>
          </p:nvPr>
        </p:nvSpPr>
        <p:spPr/>
        <p:txBody>
          <a:bodyPr/>
          <a:lstStyle/>
          <a:p>
            <a:fld id="{8C1E1FAD-7351-4908-963A-08EA8E4AB7A0}" type="datetimeFigureOut">
              <a:rPr lang="en-US" smtClean="0"/>
              <a:t>3/12/2025</a:t>
            </a:fld>
            <a:endParaRPr lang="en-US"/>
          </a:p>
        </p:txBody>
      </p:sp>
      <p:sp>
        <p:nvSpPr>
          <p:cNvPr id="5" name="Footer Placeholder 4">
            <a:extLst>
              <a:ext uri="{FF2B5EF4-FFF2-40B4-BE49-F238E27FC236}">
                <a16:creationId xmlns:a16="http://schemas.microsoft.com/office/drawing/2014/main" id="{493AB2DB-BD1F-41F7-AC5E-57249C27006F}"/>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F081E3DB-BDAB-40CA-ABA3-A3662C06881F}"/>
              </a:ext>
            </a:extLst>
          </p:cNvPr>
          <p:cNvSpPr>
            <a:spLocks noGrp="1"/>
          </p:cNvSpPr>
          <p:nvPr>
            <p:ph type="sldNum" sz="quarter" idx="12"/>
          </p:nvPr>
        </p:nvSpPr>
        <p:spPr/>
        <p:txBody>
          <a:bodyPr/>
          <a:lstStyle/>
          <a:p>
            <a:fld id="{1CF2D47E-0AF1-4C27-801F-64E3E5BF7F72}" type="slidenum">
              <a:rPr lang="en-US" smtClean="0"/>
              <a:t>‹#›</a:t>
            </a:fld>
            <a:endParaRPr lang="en-US"/>
          </a:p>
        </p:txBody>
      </p:sp>
    </p:spTree>
    <p:extLst>
      <p:ext uri="{BB962C8B-B14F-4D97-AF65-F5344CB8AC3E}">
        <p14:creationId xmlns:p14="http://schemas.microsoft.com/office/powerpoint/2010/main" val="685305914"/>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2911A1B-E09A-4F93-BC68-B160114AFCEA}"/>
              </a:ext>
            </a:extLst>
          </p:cNvPr>
          <p:cNvSpPr>
            <a:spLocks noGrp="1"/>
          </p:cNvSpPr>
          <p:nvPr>
            <p:ph type="title"/>
          </p:nvPr>
        </p:nvSpPr>
        <p:spPr/>
        <p:txBody>
          <a:bodyPr/>
          <a:lstStyle/>
          <a:p>
            <a:r>
              <a:rPr lang="en-US" dirty="0"/>
              <a:t>Click to edit Master title style</a:t>
            </a:r>
          </a:p>
        </p:txBody>
      </p:sp>
      <p:sp>
        <p:nvSpPr>
          <p:cNvPr id="3" name="Content Placeholder 2">
            <a:extLst>
              <a:ext uri="{FF2B5EF4-FFF2-40B4-BE49-F238E27FC236}">
                <a16:creationId xmlns:a16="http://schemas.microsoft.com/office/drawing/2014/main" id="{0CC8C4A9-27ED-4E86-A256-5009E31342B6}"/>
              </a:ext>
            </a:extLst>
          </p:cNvPr>
          <p:cNvSpPr>
            <a:spLocks noGrp="1"/>
          </p:cNvSpPr>
          <p:nvPr>
            <p:ph idx="1"/>
          </p:nvPr>
        </p:nvSpPr>
        <p:spPr/>
        <p:txBody>
          <a:bodyPr/>
          <a:lstStyle>
            <a:lvl1pPr>
              <a:lnSpc>
                <a:spcPct val="120000"/>
              </a:lnSpc>
              <a:defRPr/>
            </a:lvl1pPr>
            <a:lvl2pPr>
              <a:lnSpc>
                <a:spcPct val="120000"/>
              </a:lnSpc>
              <a:defRPr/>
            </a:lvl2pPr>
            <a:lvl3pPr>
              <a:lnSpc>
                <a:spcPct val="120000"/>
              </a:lnSpc>
              <a:defRPr sz="1400"/>
            </a:lvl3pPr>
            <a:lvl4pPr>
              <a:lnSpc>
                <a:spcPct val="120000"/>
              </a:lnSpc>
              <a:defRPr sz="1200"/>
            </a:lvl4pPr>
            <a:lvl5pPr>
              <a:lnSpc>
                <a:spcPct val="120000"/>
              </a:lnSpc>
              <a:defRPr sz="12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a:extLst>
              <a:ext uri="{FF2B5EF4-FFF2-40B4-BE49-F238E27FC236}">
                <a16:creationId xmlns:a16="http://schemas.microsoft.com/office/drawing/2014/main" id="{385CF91C-8771-4949-A397-928A5743EBC7}"/>
              </a:ext>
            </a:extLst>
          </p:cNvPr>
          <p:cNvSpPr>
            <a:spLocks noGrp="1"/>
          </p:cNvSpPr>
          <p:nvPr>
            <p:ph type="dt" sz="half" idx="10"/>
          </p:nvPr>
        </p:nvSpPr>
        <p:spPr/>
        <p:txBody>
          <a:bodyPr/>
          <a:lstStyle/>
          <a:p>
            <a:fld id="{8C1E1FAD-7351-4908-963A-08EA8E4AB7A0}" type="datetimeFigureOut">
              <a:rPr lang="en-US" smtClean="0"/>
              <a:t>3/12/2025</a:t>
            </a:fld>
            <a:endParaRPr lang="en-US"/>
          </a:p>
        </p:txBody>
      </p:sp>
      <p:sp>
        <p:nvSpPr>
          <p:cNvPr id="5" name="Footer Placeholder 4">
            <a:extLst>
              <a:ext uri="{FF2B5EF4-FFF2-40B4-BE49-F238E27FC236}">
                <a16:creationId xmlns:a16="http://schemas.microsoft.com/office/drawing/2014/main" id="{013EA0ED-4961-4254-B34E-71D14C4E0519}"/>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E2497152-BD97-4A72-8B07-CD2BC57B84F6}"/>
              </a:ext>
            </a:extLst>
          </p:cNvPr>
          <p:cNvSpPr>
            <a:spLocks noGrp="1"/>
          </p:cNvSpPr>
          <p:nvPr>
            <p:ph type="sldNum" sz="quarter" idx="12"/>
          </p:nvPr>
        </p:nvSpPr>
        <p:spPr/>
        <p:txBody>
          <a:bodyPr/>
          <a:lstStyle/>
          <a:p>
            <a:fld id="{1CF2D47E-0AF1-4C27-801F-64E3E5BF7F72}" type="slidenum">
              <a:rPr lang="en-US" smtClean="0"/>
              <a:t>‹#›</a:t>
            </a:fld>
            <a:endParaRPr lang="en-US"/>
          </a:p>
        </p:txBody>
      </p:sp>
    </p:spTree>
    <p:extLst>
      <p:ext uri="{BB962C8B-B14F-4D97-AF65-F5344CB8AC3E}">
        <p14:creationId xmlns:p14="http://schemas.microsoft.com/office/powerpoint/2010/main" val="1186760889"/>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4B4EAF4-C10D-4650-9587-15DA8E9F9C08}"/>
              </a:ext>
            </a:extLst>
          </p:cNvPr>
          <p:cNvSpPr>
            <a:spLocks noGrp="1"/>
          </p:cNvSpPr>
          <p:nvPr>
            <p:ph type="title"/>
          </p:nvPr>
        </p:nvSpPr>
        <p:spPr>
          <a:xfrm>
            <a:off x="1219200" y="1368862"/>
            <a:ext cx="9486900" cy="3679656"/>
          </a:xfrm>
        </p:spPr>
        <p:txBody>
          <a:bodyPr anchor="b"/>
          <a:lstStyle>
            <a:lvl1pPr>
              <a:defRPr sz="6000"/>
            </a:lvl1pPr>
          </a:lstStyle>
          <a:p>
            <a:r>
              <a:rPr lang="en-US" dirty="0"/>
              <a:t>Click to edit Master title style</a:t>
            </a:r>
          </a:p>
        </p:txBody>
      </p:sp>
      <p:sp>
        <p:nvSpPr>
          <p:cNvPr id="3" name="Text Placeholder 2">
            <a:extLst>
              <a:ext uri="{FF2B5EF4-FFF2-40B4-BE49-F238E27FC236}">
                <a16:creationId xmlns:a16="http://schemas.microsoft.com/office/drawing/2014/main" id="{BBA1D5C2-6E93-4B23-A0CA-D5D7E735C718}"/>
              </a:ext>
            </a:extLst>
          </p:cNvPr>
          <p:cNvSpPr>
            <a:spLocks noGrp="1"/>
          </p:cNvSpPr>
          <p:nvPr>
            <p:ph type="body" idx="1"/>
          </p:nvPr>
        </p:nvSpPr>
        <p:spPr>
          <a:xfrm>
            <a:off x="1219200" y="5318974"/>
            <a:ext cx="9486900" cy="853225"/>
          </a:xfrm>
        </p:spPr>
        <p:txBody>
          <a:bodyPr>
            <a:normAutofit/>
          </a:bodyPr>
          <a:lstStyle>
            <a:lvl1pPr marL="0" indent="0">
              <a:buNone/>
              <a:defRPr sz="20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dirty="0"/>
              <a:t>Click to edit Master text styles</a:t>
            </a:r>
          </a:p>
        </p:txBody>
      </p:sp>
      <p:sp>
        <p:nvSpPr>
          <p:cNvPr id="4" name="Date Placeholder 3">
            <a:extLst>
              <a:ext uri="{FF2B5EF4-FFF2-40B4-BE49-F238E27FC236}">
                <a16:creationId xmlns:a16="http://schemas.microsoft.com/office/drawing/2014/main" id="{DE815BFB-5D28-4ABE-AD37-0C6C3FD949FE}"/>
              </a:ext>
            </a:extLst>
          </p:cNvPr>
          <p:cNvSpPr>
            <a:spLocks noGrp="1"/>
          </p:cNvSpPr>
          <p:nvPr>
            <p:ph type="dt" sz="half" idx="10"/>
          </p:nvPr>
        </p:nvSpPr>
        <p:spPr/>
        <p:txBody>
          <a:bodyPr/>
          <a:lstStyle/>
          <a:p>
            <a:fld id="{8C1E1FAD-7351-4908-963A-08EA8E4AB7A0}" type="datetimeFigureOut">
              <a:rPr lang="en-US" smtClean="0"/>
              <a:t>3/12/2025</a:t>
            </a:fld>
            <a:endParaRPr lang="en-US"/>
          </a:p>
        </p:txBody>
      </p:sp>
      <p:sp>
        <p:nvSpPr>
          <p:cNvPr id="5" name="Footer Placeholder 4">
            <a:extLst>
              <a:ext uri="{FF2B5EF4-FFF2-40B4-BE49-F238E27FC236}">
                <a16:creationId xmlns:a16="http://schemas.microsoft.com/office/drawing/2014/main" id="{65A4035B-0539-4A03-87C0-22E52C98B274}"/>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D4327ADF-48C9-49CF-BD4D-82399BF64AD3}"/>
              </a:ext>
            </a:extLst>
          </p:cNvPr>
          <p:cNvSpPr>
            <a:spLocks noGrp="1"/>
          </p:cNvSpPr>
          <p:nvPr>
            <p:ph type="sldNum" sz="quarter" idx="12"/>
          </p:nvPr>
        </p:nvSpPr>
        <p:spPr/>
        <p:txBody>
          <a:bodyPr/>
          <a:lstStyle/>
          <a:p>
            <a:fld id="{1CF2D47E-0AF1-4C27-801F-64E3E5BF7F72}" type="slidenum">
              <a:rPr lang="en-US" smtClean="0"/>
              <a:t>‹#›</a:t>
            </a:fld>
            <a:endParaRPr lang="en-US"/>
          </a:p>
        </p:txBody>
      </p:sp>
    </p:spTree>
    <p:extLst>
      <p:ext uri="{BB962C8B-B14F-4D97-AF65-F5344CB8AC3E}">
        <p14:creationId xmlns:p14="http://schemas.microsoft.com/office/powerpoint/2010/main" val="1445796810"/>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291A2FB-0310-4935-B7F7-E47876CD4E9F}"/>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EA987C14-52AB-4AAC-9038-29CF58EA6EA8}"/>
              </a:ext>
            </a:extLst>
          </p:cNvPr>
          <p:cNvSpPr>
            <a:spLocks noGrp="1"/>
          </p:cNvSpPr>
          <p:nvPr>
            <p:ph sz="half" idx="1"/>
          </p:nvPr>
        </p:nvSpPr>
        <p:spPr>
          <a:xfrm>
            <a:off x="1219200" y="2168278"/>
            <a:ext cx="4702921" cy="4156322"/>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a:extLst>
              <a:ext uri="{FF2B5EF4-FFF2-40B4-BE49-F238E27FC236}">
                <a16:creationId xmlns:a16="http://schemas.microsoft.com/office/drawing/2014/main" id="{ECB2E45A-DCC0-4701-9D67-EF56AECE3432}"/>
              </a:ext>
            </a:extLst>
          </p:cNvPr>
          <p:cNvSpPr>
            <a:spLocks noGrp="1"/>
          </p:cNvSpPr>
          <p:nvPr>
            <p:ph sz="half" idx="2"/>
          </p:nvPr>
        </p:nvSpPr>
        <p:spPr>
          <a:xfrm>
            <a:off x="6269880" y="2168278"/>
            <a:ext cx="4782699" cy="4156322"/>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Date Placeholder 4">
            <a:extLst>
              <a:ext uri="{FF2B5EF4-FFF2-40B4-BE49-F238E27FC236}">
                <a16:creationId xmlns:a16="http://schemas.microsoft.com/office/drawing/2014/main" id="{11AF0813-A167-4D17-AA79-07BD9765FE0D}"/>
              </a:ext>
            </a:extLst>
          </p:cNvPr>
          <p:cNvSpPr>
            <a:spLocks noGrp="1"/>
          </p:cNvSpPr>
          <p:nvPr>
            <p:ph type="dt" sz="half" idx="10"/>
          </p:nvPr>
        </p:nvSpPr>
        <p:spPr/>
        <p:txBody>
          <a:bodyPr/>
          <a:lstStyle/>
          <a:p>
            <a:fld id="{8C1E1FAD-7351-4908-963A-08EA8E4AB7A0}" type="datetimeFigureOut">
              <a:rPr lang="en-US" smtClean="0"/>
              <a:t>3/12/2025</a:t>
            </a:fld>
            <a:endParaRPr lang="en-US"/>
          </a:p>
        </p:txBody>
      </p:sp>
      <p:sp>
        <p:nvSpPr>
          <p:cNvPr id="6" name="Footer Placeholder 5">
            <a:extLst>
              <a:ext uri="{FF2B5EF4-FFF2-40B4-BE49-F238E27FC236}">
                <a16:creationId xmlns:a16="http://schemas.microsoft.com/office/drawing/2014/main" id="{40A940D7-D4C1-4C24-95F3-29A849CEEE3A}"/>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67949AB7-007E-4D4D-A2C1-2C5C3310C0B6}"/>
              </a:ext>
            </a:extLst>
          </p:cNvPr>
          <p:cNvSpPr>
            <a:spLocks noGrp="1"/>
          </p:cNvSpPr>
          <p:nvPr>
            <p:ph type="sldNum" sz="quarter" idx="12"/>
          </p:nvPr>
        </p:nvSpPr>
        <p:spPr/>
        <p:txBody>
          <a:bodyPr/>
          <a:lstStyle/>
          <a:p>
            <a:fld id="{1CF2D47E-0AF1-4C27-801F-64E3E5BF7F72}" type="slidenum">
              <a:rPr lang="en-US" smtClean="0"/>
              <a:t>‹#›</a:t>
            </a:fld>
            <a:endParaRPr lang="en-US"/>
          </a:p>
        </p:txBody>
      </p:sp>
    </p:spTree>
    <p:extLst>
      <p:ext uri="{BB962C8B-B14F-4D97-AF65-F5344CB8AC3E}">
        <p14:creationId xmlns:p14="http://schemas.microsoft.com/office/powerpoint/2010/main" val="4175738352"/>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B2B0184-BDFD-48DE-B858-B81887BFD302}"/>
              </a:ext>
            </a:extLst>
          </p:cNvPr>
          <p:cNvSpPr>
            <a:spLocks noGrp="1"/>
          </p:cNvSpPr>
          <p:nvPr>
            <p:ph type="title"/>
          </p:nvPr>
        </p:nvSpPr>
        <p:spPr>
          <a:xfrm>
            <a:off x="1219200" y="365125"/>
            <a:ext cx="9753599" cy="1577975"/>
          </a:xfrm>
        </p:spPr>
        <p:txBody>
          <a:bodyPr/>
          <a:lstStyle/>
          <a:p>
            <a:r>
              <a:rPr lang="en-US" dirty="0"/>
              <a:t>Click to edit Master title style</a:t>
            </a:r>
          </a:p>
        </p:txBody>
      </p:sp>
      <p:sp>
        <p:nvSpPr>
          <p:cNvPr id="3" name="Text Placeholder 2">
            <a:extLst>
              <a:ext uri="{FF2B5EF4-FFF2-40B4-BE49-F238E27FC236}">
                <a16:creationId xmlns:a16="http://schemas.microsoft.com/office/drawing/2014/main" id="{1724FEB2-6EEC-49D4-9466-0F7A6EDB0CB6}"/>
              </a:ext>
            </a:extLst>
          </p:cNvPr>
          <p:cNvSpPr>
            <a:spLocks noGrp="1"/>
          </p:cNvSpPr>
          <p:nvPr>
            <p:ph type="body" idx="1"/>
          </p:nvPr>
        </p:nvSpPr>
        <p:spPr>
          <a:xfrm>
            <a:off x="1219201" y="2095930"/>
            <a:ext cx="4507931" cy="758650"/>
          </a:xfrm>
        </p:spPr>
        <p:txBody>
          <a:bodyPr anchor="b">
            <a:normAutofit/>
          </a:bodyPr>
          <a:lstStyle>
            <a:lvl1pPr marL="0" indent="0">
              <a:buNone/>
              <a:defRPr sz="1800" b="1" cap="all" spc="300" baseline="0"/>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a:extLst>
              <a:ext uri="{FF2B5EF4-FFF2-40B4-BE49-F238E27FC236}">
                <a16:creationId xmlns:a16="http://schemas.microsoft.com/office/drawing/2014/main" id="{CBDE8CF0-BAB6-4BF2-836F-FED0AF88A8AA}"/>
              </a:ext>
            </a:extLst>
          </p:cNvPr>
          <p:cNvSpPr>
            <a:spLocks noGrp="1"/>
          </p:cNvSpPr>
          <p:nvPr>
            <p:ph sz="half" idx="2"/>
          </p:nvPr>
        </p:nvSpPr>
        <p:spPr>
          <a:xfrm>
            <a:off x="1219201" y="2938410"/>
            <a:ext cx="4507930" cy="3386190"/>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a:extLst>
              <a:ext uri="{FF2B5EF4-FFF2-40B4-BE49-F238E27FC236}">
                <a16:creationId xmlns:a16="http://schemas.microsoft.com/office/drawing/2014/main" id="{5F0751AB-FCF0-450B-A6DF-9B9A2AD2C24A}"/>
              </a:ext>
            </a:extLst>
          </p:cNvPr>
          <p:cNvSpPr>
            <a:spLocks noGrp="1"/>
          </p:cNvSpPr>
          <p:nvPr>
            <p:ph type="body" sz="quarter" idx="3"/>
          </p:nvPr>
        </p:nvSpPr>
        <p:spPr>
          <a:xfrm>
            <a:off x="6464867" y="2095930"/>
            <a:ext cx="4507932" cy="758650"/>
          </a:xfrm>
        </p:spPr>
        <p:txBody>
          <a:bodyPr anchor="b">
            <a:normAutofit/>
          </a:bodyPr>
          <a:lstStyle>
            <a:lvl1pPr marL="0" indent="0">
              <a:buNone/>
              <a:defRPr sz="1800" b="1" cap="all" spc="300" baseline="0"/>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a:extLst>
              <a:ext uri="{FF2B5EF4-FFF2-40B4-BE49-F238E27FC236}">
                <a16:creationId xmlns:a16="http://schemas.microsoft.com/office/drawing/2014/main" id="{7D3898E7-3130-4CE6-AA11-C9CC8214EA1D}"/>
              </a:ext>
            </a:extLst>
          </p:cNvPr>
          <p:cNvSpPr>
            <a:spLocks noGrp="1"/>
          </p:cNvSpPr>
          <p:nvPr>
            <p:ph sz="quarter" idx="4"/>
          </p:nvPr>
        </p:nvSpPr>
        <p:spPr>
          <a:xfrm>
            <a:off x="6464867" y="2938410"/>
            <a:ext cx="4507932" cy="3386190"/>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Date Placeholder 6">
            <a:extLst>
              <a:ext uri="{FF2B5EF4-FFF2-40B4-BE49-F238E27FC236}">
                <a16:creationId xmlns:a16="http://schemas.microsoft.com/office/drawing/2014/main" id="{55D85675-9678-4CB3-9AAB-D727D2B58E7A}"/>
              </a:ext>
            </a:extLst>
          </p:cNvPr>
          <p:cNvSpPr>
            <a:spLocks noGrp="1"/>
          </p:cNvSpPr>
          <p:nvPr>
            <p:ph type="dt" sz="half" idx="10"/>
          </p:nvPr>
        </p:nvSpPr>
        <p:spPr/>
        <p:txBody>
          <a:bodyPr/>
          <a:lstStyle/>
          <a:p>
            <a:fld id="{8C1E1FAD-7351-4908-963A-08EA8E4AB7A0}" type="datetimeFigureOut">
              <a:rPr lang="en-US" smtClean="0"/>
              <a:t>3/12/2025</a:t>
            </a:fld>
            <a:endParaRPr lang="en-US"/>
          </a:p>
        </p:txBody>
      </p:sp>
      <p:sp>
        <p:nvSpPr>
          <p:cNvPr id="8" name="Footer Placeholder 7">
            <a:extLst>
              <a:ext uri="{FF2B5EF4-FFF2-40B4-BE49-F238E27FC236}">
                <a16:creationId xmlns:a16="http://schemas.microsoft.com/office/drawing/2014/main" id="{445F8314-1849-461A-AAF2-BF149646D52C}"/>
              </a:ext>
            </a:extLst>
          </p:cNvPr>
          <p:cNvSpPr>
            <a:spLocks noGrp="1"/>
          </p:cNvSpPr>
          <p:nvPr>
            <p:ph type="ftr" sz="quarter" idx="11"/>
          </p:nvPr>
        </p:nvSpPr>
        <p:spPr/>
        <p:txBody>
          <a:bodyPr/>
          <a:lstStyle/>
          <a:p>
            <a:endParaRPr lang="en-US"/>
          </a:p>
        </p:txBody>
      </p:sp>
      <p:sp>
        <p:nvSpPr>
          <p:cNvPr id="9" name="Slide Number Placeholder 8">
            <a:extLst>
              <a:ext uri="{FF2B5EF4-FFF2-40B4-BE49-F238E27FC236}">
                <a16:creationId xmlns:a16="http://schemas.microsoft.com/office/drawing/2014/main" id="{8B69738E-5865-473C-BAFB-BDB385C06931}"/>
              </a:ext>
            </a:extLst>
          </p:cNvPr>
          <p:cNvSpPr>
            <a:spLocks noGrp="1"/>
          </p:cNvSpPr>
          <p:nvPr>
            <p:ph type="sldNum" sz="quarter" idx="12"/>
          </p:nvPr>
        </p:nvSpPr>
        <p:spPr/>
        <p:txBody>
          <a:bodyPr/>
          <a:lstStyle/>
          <a:p>
            <a:fld id="{1CF2D47E-0AF1-4C27-801F-64E3E5BF7F72}" type="slidenum">
              <a:rPr lang="en-US" smtClean="0"/>
              <a:t>‹#›</a:t>
            </a:fld>
            <a:endParaRPr lang="en-US"/>
          </a:p>
        </p:txBody>
      </p:sp>
    </p:spTree>
    <p:extLst>
      <p:ext uri="{BB962C8B-B14F-4D97-AF65-F5344CB8AC3E}">
        <p14:creationId xmlns:p14="http://schemas.microsoft.com/office/powerpoint/2010/main" val="3410861400"/>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197AC40-59FF-4CE3-B49C-C824A784C5F7}"/>
              </a:ext>
            </a:extLst>
          </p:cNvPr>
          <p:cNvSpPr>
            <a:spLocks noGrp="1"/>
          </p:cNvSpPr>
          <p:nvPr>
            <p:ph type="title"/>
          </p:nvPr>
        </p:nvSpPr>
        <p:spPr>
          <a:xfrm>
            <a:off x="1219200" y="365125"/>
            <a:ext cx="9493249" cy="1577975"/>
          </a:xfrm>
        </p:spPr>
        <p:txBody>
          <a:bodyPr/>
          <a:lstStyle/>
          <a:p>
            <a:r>
              <a:rPr lang="en-US" dirty="0"/>
              <a:t>Click to edit Master title style</a:t>
            </a:r>
          </a:p>
        </p:txBody>
      </p:sp>
      <p:sp>
        <p:nvSpPr>
          <p:cNvPr id="3" name="Date Placeholder 2">
            <a:extLst>
              <a:ext uri="{FF2B5EF4-FFF2-40B4-BE49-F238E27FC236}">
                <a16:creationId xmlns:a16="http://schemas.microsoft.com/office/drawing/2014/main" id="{F92FAB63-E9CE-4359-A54B-07AC7E9BBAE3}"/>
              </a:ext>
            </a:extLst>
          </p:cNvPr>
          <p:cNvSpPr>
            <a:spLocks noGrp="1"/>
          </p:cNvSpPr>
          <p:nvPr>
            <p:ph type="dt" sz="half" idx="10"/>
          </p:nvPr>
        </p:nvSpPr>
        <p:spPr/>
        <p:txBody>
          <a:bodyPr/>
          <a:lstStyle/>
          <a:p>
            <a:fld id="{8C1E1FAD-7351-4908-963A-08EA8E4AB7A0}" type="datetimeFigureOut">
              <a:rPr lang="en-US" smtClean="0"/>
              <a:t>3/12/2025</a:t>
            </a:fld>
            <a:endParaRPr lang="en-US"/>
          </a:p>
        </p:txBody>
      </p:sp>
      <p:sp>
        <p:nvSpPr>
          <p:cNvPr id="4" name="Footer Placeholder 3">
            <a:extLst>
              <a:ext uri="{FF2B5EF4-FFF2-40B4-BE49-F238E27FC236}">
                <a16:creationId xmlns:a16="http://schemas.microsoft.com/office/drawing/2014/main" id="{C7939854-5165-4C41-8DCA-D42DFD7D906E}"/>
              </a:ext>
            </a:extLst>
          </p:cNvPr>
          <p:cNvSpPr>
            <a:spLocks noGrp="1"/>
          </p:cNvSpPr>
          <p:nvPr>
            <p:ph type="ftr" sz="quarter" idx="11"/>
          </p:nvPr>
        </p:nvSpPr>
        <p:spPr/>
        <p:txBody>
          <a:bodyPr/>
          <a:lstStyle/>
          <a:p>
            <a:endParaRPr lang="en-US"/>
          </a:p>
        </p:txBody>
      </p:sp>
      <p:sp>
        <p:nvSpPr>
          <p:cNvPr id="5" name="Slide Number Placeholder 4">
            <a:extLst>
              <a:ext uri="{FF2B5EF4-FFF2-40B4-BE49-F238E27FC236}">
                <a16:creationId xmlns:a16="http://schemas.microsoft.com/office/drawing/2014/main" id="{0F1768E0-4535-4B0D-8B94-4C10740B0A6B}"/>
              </a:ext>
            </a:extLst>
          </p:cNvPr>
          <p:cNvSpPr>
            <a:spLocks noGrp="1"/>
          </p:cNvSpPr>
          <p:nvPr>
            <p:ph type="sldNum" sz="quarter" idx="12"/>
          </p:nvPr>
        </p:nvSpPr>
        <p:spPr/>
        <p:txBody>
          <a:bodyPr/>
          <a:lstStyle/>
          <a:p>
            <a:fld id="{1CF2D47E-0AF1-4C27-801F-64E3E5BF7F72}" type="slidenum">
              <a:rPr lang="en-US" smtClean="0"/>
              <a:t>‹#›</a:t>
            </a:fld>
            <a:endParaRPr lang="en-US"/>
          </a:p>
        </p:txBody>
      </p:sp>
    </p:spTree>
    <p:extLst>
      <p:ext uri="{BB962C8B-B14F-4D97-AF65-F5344CB8AC3E}">
        <p14:creationId xmlns:p14="http://schemas.microsoft.com/office/powerpoint/2010/main" val="2205338799"/>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084678E3-D115-4E49-9ECB-656CF2319E94}"/>
              </a:ext>
            </a:extLst>
          </p:cNvPr>
          <p:cNvSpPr>
            <a:spLocks noGrp="1"/>
          </p:cNvSpPr>
          <p:nvPr>
            <p:ph type="dt" sz="half" idx="10"/>
          </p:nvPr>
        </p:nvSpPr>
        <p:spPr/>
        <p:txBody>
          <a:bodyPr/>
          <a:lstStyle/>
          <a:p>
            <a:fld id="{8C1E1FAD-7351-4908-963A-08EA8E4AB7A0}" type="datetimeFigureOut">
              <a:rPr lang="en-US" smtClean="0"/>
              <a:t>3/12/2025</a:t>
            </a:fld>
            <a:endParaRPr lang="en-US"/>
          </a:p>
        </p:txBody>
      </p:sp>
      <p:sp>
        <p:nvSpPr>
          <p:cNvPr id="3" name="Footer Placeholder 2">
            <a:extLst>
              <a:ext uri="{FF2B5EF4-FFF2-40B4-BE49-F238E27FC236}">
                <a16:creationId xmlns:a16="http://schemas.microsoft.com/office/drawing/2014/main" id="{E521E6FC-7F84-4673-81D6-B85FE26DA0B0}"/>
              </a:ext>
            </a:extLst>
          </p:cNvPr>
          <p:cNvSpPr>
            <a:spLocks noGrp="1"/>
          </p:cNvSpPr>
          <p:nvPr>
            <p:ph type="ftr" sz="quarter" idx="11"/>
          </p:nvPr>
        </p:nvSpPr>
        <p:spPr/>
        <p:txBody>
          <a:bodyPr/>
          <a:lstStyle/>
          <a:p>
            <a:endParaRPr lang="en-US"/>
          </a:p>
        </p:txBody>
      </p:sp>
      <p:sp>
        <p:nvSpPr>
          <p:cNvPr id="4" name="Slide Number Placeholder 3">
            <a:extLst>
              <a:ext uri="{FF2B5EF4-FFF2-40B4-BE49-F238E27FC236}">
                <a16:creationId xmlns:a16="http://schemas.microsoft.com/office/drawing/2014/main" id="{A480318A-245C-4841-AB57-CEC5CC124D02}"/>
              </a:ext>
            </a:extLst>
          </p:cNvPr>
          <p:cNvSpPr>
            <a:spLocks noGrp="1"/>
          </p:cNvSpPr>
          <p:nvPr>
            <p:ph type="sldNum" sz="quarter" idx="12"/>
          </p:nvPr>
        </p:nvSpPr>
        <p:spPr/>
        <p:txBody>
          <a:bodyPr/>
          <a:lstStyle/>
          <a:p>
            <a:fld id="{1CF2D47E-0AF1-4C27-801F-64E3E5BF7F72}" type="slidenum">
              <a:rPr lang="en-US" smtClean="0"/>
              <a:t>‹#›</a:t>
            </a:fld>
            <a:endParaRPr lang="en-US"/>
          </a:p>
        </p:txBody>
      </p:sp>
    </p:spTree>
    <p:extLst>
      <p:ext uri="{BB962C8B-B14F-4D97-AF65-F5344CB8AC3E}">
        <p14:creationId xmlns:p14="http://schemas.microsoft.com/office/powerpoint/2010/main" val="793111258"/>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90F847B-9D86-47FF-B24A-EEA5F73EA144}"/>
              </a:ext>
            </a:extLst>
          </p:cNvPr>
          <p:cNvSpPr>
            <a:spLocks noGrp="1"/>
          </p:cNvSpPr>
          <p:nvPr>
            <p:ph type="title"/>
          </p:nvPr>
        </p:nvSpPr>
        <p:spPr>
          <a:xfrm>
            <a:off x="1219200" y="457200"/>
            <a:ext cx="3776472" cy="2852928"/>
          </a:xfrm>
        </p:spPr>
        <p:txBody>
          <a:bodyPr anchor="b">
            <a:normAutofit/>
          </a:bodyPr>
          <a:lstStyle>
            <a:lvl1pPr>
              <a:defRPr sz="4000"/>
            </a:lvl1pPr>
          </a:lstStyle>
          <a:p>
            <a:r>
              <a:rPr lang="en-US" dirty="0"/>
              <a:t>Click to edit Master title style</a:t>
            </a:r>
          </a:p>
        </p:txBody>
      </p:sp>
      <p:sp>
        <p:nvSpPr>
          <p:cNvPr id="3" name="Content Placeholder 2">
            <a:extLst>
              <a:ext uri="{FF2B5EF4-FFF2-40B4-BE49-F238E27FC236}">
                <a16:creationId xmlns:a16="http://schemas.microsoft.com/office/drawing/2014/main" id="{ADAC0675-AD2F-44DC-8FF3-4454258A5908}"/>
              </a:ext>
            </a:extLst>
          </p:cNvPr>
          <p:cNvSpPr>
            <a:spLocks noGrp="1"/>
          </p:cNvSpPr>
          <p:nvPr>
            <p:ph idx="1"/>
          </p:nvPr>
        </p:nvSpPr>
        <p:spPr>
          <a:xfrm>
            <a:off x="5557582" y="987425"/>
            <a:ext cx="5948618" cy="4873625"/>
          </a:xfrm>
        </p:spPr>
        <p:txBody>
          <a:bodyPr>
            <a:normAutofit/>
          </a:bodyPr>
          <a:lstStyle>
            <a:lvl1pPr>
              <a:defRPr sz="2400"/>
            </a:lvl1pPr>
            <a:lvl2pPr>
              <a:defRPr sz="2000"/>
            </a:lvl2pPr>
            <a:lvl3pPr>
              <a:defRPr sz="1800"/>
            </a:lvl3pPr>
            <a:lvl4pPr>
              <a:defRPr sz="1600"/>
            </a:lvl4pPr>
            <a:lvl5pPr>
              <a:defRPr sz="1600"/>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a:extLst>
              <a:ext uri="{FF2B5EF4-FFF2-40B4-BE49-F238E27FC236}">
                <a16:creationId xmlns:a16="http://schemas.microsoft.com/office/drawing/2014/main" id="{E1D96356-C0F0-4C22-B9B6-C7E0BE4F3702}"/>
              </a:ext>
            </a:extLst>
          </p:cNvPr>
          <p:cNvSpPr>
            <a:spLocks noGrp="1"/>
          </p:cNvSpPr>
          <p:nvPr>
            <p:ph type="body" sz="half" idx="2"/>
          </p:nvPr>
        </p:nvSpPr>
        <p:spPr>
          <a:xfrm>
            <a:off x="1219200" y="3484210"/>
            <a:ext cx="3768934" cy="238477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dirty="0"/>
              <a:t>Click to edit Master text styles</a:t>
            </a:r>
          </a:p>
        </p:txBody>
      </p:sp>
      <p:sp>
        <p:nvSpPr>
          <p:cNvPr id="5" name="Date Placeholder 4">
            <a:extLst>
              <a:ext uri="{FF2B5EF4-FFF2-40B4-BE49-F238E27FC236}">
                <a16:creationId xmlns:a16="http://schemas.microsoft.com/office/drawing/2014/main" id="{AF3EFD71-2ACA-4041-9EA2-86E7B81C314D}"/>
              </a:ext>
            </a:extLst>
          </p:cNvPr>
          <p:cNvSpPr>
            <a:spLocks noGrp="1"/>
          </p:cNvSpPr>
          <p:nvPr>
            <p:ph type="dt" sz="half" idx="10"/>
          </p:nvPr>
        </p:nvSpPr>
        <p:spPr/>
        <p:txBody>
          <a:bodyPr/>
          <a:lstStyle/>
          <a:p>
            <a:fld id="{8C1E1FAD-7351-4908-963A-08EA8E4AB7A0}" type="datetimeFigureOut">
              <a:rPr lang="en-US" smtClean="0"/>
              <a:t>3/12/2025</a:t>
            </a:fld>
            <a:endParaRPr lang="en-US"/>
          </a:p>
        </p:txBody>
      </p:sp>
      <p:sp>
        <p:nvSpPr>
          <p:cNvPr id="6" name="Footer Placeholder 5">
            <a:extLst>
              <a:ext uri="{FF2B5EF4-FFF2-40B4-BE49-F238E27FC236}">
                <a16:creationId xmlns:a16="http://schemas.microsoft.com/office/drawing/2014/main" id="{14ECACE3-32A8-4245-97AC-5797C147E716}"/>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34D63845-314D-499C-BB75-CE9162BE6EEB}"/>
              </a:ext>
            </a:extLst>
          </p:cNvPr>
          <p:cNvSpPr>
            <a:spLocks noGrp="1"/>
          </p:cNvSpPr>
          <p:nvPr>
            <p:ph type="sldNum" sz="quarter" idx="12"/>
          </p:nvPr>
        </p:nvSpPr>
        <p:spPr/>
        <p:txBody>
          <a:bodyPr/>
          <a:lstStyle/>
          <a:p>
            <a:fld id="{1CF2D47E-0AF1-4C27-801F-64E3E5BF7F72}" type="slidenum">
              <a:rPr lang="en-US" smtClean="0"/>
              <a:t>‹#›</a:t>
            </a:fld>
            <a:endParaRPr lang="en-US"/>
          </a:p>
        </p:txBody>
      </p:sp>
    </p:spTree>
    <p:extLst>
      <p:ext uri="{BB962C8B-B14F-4D97-AF65-F5344CB8AC3E}">
        <p14:creationId xmlns:p14="http://schemas.microsoft.com/office/powerpoint/2010/main" val="2896711163"/>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366D3DB-B1F8-4892-96F7-0BE21DE637CD}"/>
              </a:ext>
            </a:extLst>
          </p:cNvPr>
          <p:cNvSpPr>
            <a:spLocks noGrp="1"/>
          </p:cNvSpPr>
          <p:nvPr>
            <p:ph type="title"/>
          </p:nvPr>
        </p:nvSpPr>
        <p:spPr>
          <a:xfrm>
            <a:off x="1219200" y="457200"/>
            <a:ext cx="3932349" cy="2852670"/>
          </a:xfrm>
        </p:spPr>
        <p:txBody>
          <a:bodyPr anchor="b">
            <a:noAutofit/>
          </a:bodyPr>
          <a:lstStyle>
            <a:lvl1pPr>
              <a:defRPr sz="4000"/>
            </a:lvl1pPr>
          </a:lstStyle>
          <a:p>
            <a:r>
              <a:rPr lang="en-US" dirty="0"/>
              <a:t>Click to edit Master title style</a:t>
            </a:r>
          </a:p>
        </p:txBody>
      </p:sp>
      <p:sp>
        <p:nvSpPr>
          <p:cNvPr id="3" name="Picture Placeholder 2">
            <a:extLst>
              <a:ext uri="{FF2B5EF4-FFF2-40B4-BE49-F238E27FC236}">
                <a16:creationId xmlns:a16="http://schemas.microsoft.com/office/drawing/2014/main" id="{A40AB405-B2E9-4C4B-930C-CF1B63342F1D}"/>
              </a:ext>
            </a:extLst>
          </p:cNvPr>
          <p:cNvSpPr>
            <a:spLocks noGrp="1"/>
          </p:cNvSpPr>
          <p:nvPr>
            <p:ph type="pic" idx="1"/>
          </p:nvPr>
        </p:nvSpPr>
        <p:spPr>
          <a:xfrm>
            <a:off x="5674810" y="657055"/>
            <a:ext cx="5831389" cy="5515146"/>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t>Click icon to add picture</a:t>
            </a:r>
          </a:p>
        </p:txBody>
      </p:sp>
      <p:sp>
        <p:nvSpPr>
          <p:cNvPr id="4" name="Text Placeholder 3">
            <a:extLst>
              <a:ext uri="{FF2B5EF4-FFF2-40B4-BE49-F238E27FC236}">
                <a16:creationId xmlns:a16="http://schemas.microsoft.com/office/drawing/2014/main" id="{F8AF82ED-5295-4670-A3A8-B7813FF4713F}"/>
              </a:ext>
            </a:extLst>
          </p:cNvPr>
          <p:cNvSpPr>
            <a:spLocks noGrp="1"/>
          </p:cNvSpPr>
          <p:nvPr>
            <p:ph type="body" sz="half" idx="2"/>
          </p:nvPr>
        </p:nvSpPr>
        <p:spPr>
          <a:xfrm>
            <a:off x="1219199" y="3484210"/>
            <a:ext cx="3768934" cy="2376840"/>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dirty="0"/>
              <a:t>Click to edit Master text styles</a:t>
            </a:r>
          </a:p>
        </p:txBody>
      </p:sp>
      <p:sp>
        <p:nvSpPr>
          <p:cNvPr id="5" name="Date Placeholder 4">
            <a:extLst>
              <a:ext uri="{FF2B5EF4-FFF2-40B4-BE49-F238E27FC236}">
                <a16:creationId xmlns:a16="http://schemas.microsoft.com/office/drawing/2014/main" id="{EF8BCDD2-4389-41FA-BE68-6805E3290FCE}"/>
              </a:ext>
            </a:extLst>
          </p:cNvPr>
          <p:cNvSpPr>
            <a:spLocks noGrp="1"/>
          </p:cNvSpPr>
          <p:nvPr>
            <p:ph type="dt" sz="half" idx="10"/>
          </p:nvPr>
        </p:nvSpPr>
        <p:spPr/>
        <p:txBody>
          <a:bodyPr/>
          <a:lstStyle/>
          <a:p>
            <a:fld id="{8C1E1FAD-7351-4908-963A-08EA8E4AB7A0}" type="datetimeFigureOut">
              <a:rPr lang="en-US" smtClean="0"/>
              <a:t>3/12/2025</a:t>
            </a:fld>
            <a:endParaRPr lang="en-US"/>
          </a:p>
        </p:txBody>
      </p:sp>
      <p:sp>
        <p:nvSpPr>
          <p:cNvPr id="6" name="Footer Placeholder 5">
            <a:extLst>
              <a:ext uri="{FF2B5EF4-FFF2-40B4-BE49-F238E27FC236}">
                <a16:creationId xmlns:a16="http://schemas.microsoft.com/office/drawing/2014/main" id="{33C1D4C8-D966-41BE-B38F-54B9134FF783}"/>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33A7339F-1169-4FB1-8FAA-781335ECB2AB}"/>
              </a:ext>
            </a:extLst>
          </p:cNvPr>
          <p:cNvSpPr>
            <a:spLocks noGrp="1"/>
          </p:cNvSpPr>
          <p:nvPr>
            <p:ph type="sldNum" sz="quarter" idx="12"/>
          </p:nvPr>
        </p:nvSpPr>
        <p:spPr/>
        <p:txBody>
          <a:bodyPr/>
          <a:lstStyle/>
          <a:p>
            <a:fld id="{1CF2D47E-0AF1-4C27-801F-64E3E5BF7F72}" type="slidenum">
              <a:rPr lang="en-US" smtClean="0"/>
              <a:t>‹#›</a:t>
            </a:fld>
            <a:endParaRPr lang="en-US"/>
          </a:p>
        </p:txBody>
      </p:sp>
    </p:spTree>
    <p:extLst>
      <p:ext uri="{BB962C8B-B14F-4D97-AF65-F5344CB8AC3E}">
        <p14:creationId xmlns:p14="http://schemas.microsoft.com/office/powerpoint/2010/main" val="3879859266"/>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B2104591-A10E-46C3-952B-F25DCBDAD1BC}"/>
              </a:ext>
            </a:extLst>
          </p:cNvPr>
          <p:cNvSpPr>
            <a:spLocks noGrp="1"/>
          </p:cNvSpPr>
          <p:nvPr>
            <p:ph type="title"/>
          </p:nvPr>
        </p:nvSpPr>
        <p:spPr>
          <a:xfrm>
            <a:off x="1219200" y="365125"/>
            <a:ext cx="9493249" cy="1577975"/>
          </a:xfrm>
          <a:prstGeom prst="rect">
            <a:avLst/>
          </a:prstGeom>
        </p:spPr>
        <p:txBody>
          <a:bodyPr vert="horz" lIns="91440" tIns="45720" rIns="91440" bIns="45720" rtlCol="0" anchor="b">
            <a:normAutofit/>
          </a:bodyPr>
          <a:lstStyle/>
          <a:p>
            <a:r>
              <a:rPr lang="en-US" dirty="0"/>
              <a:t>Click to edit Master title style</a:t>
            </a:r>
          </a:p>
        </p:txBody>
      </p:sp>
      <p:sp>
        <p:nvSpPr>
          <p:cNvPr id="3" name="Text Placeholder 2">
            <a:extLst>
              <a:ext uri="{FF2B5EF4-FFF2-40B4-BE49-F238E27FC236}">
                <a16:creationId xmlns:a16="http://schemas.microsoft.com/office/drawing/2014/main" id="{E1F77F62-7300-4B81-8F9B-D040A0EE1797}"/>
              </a:ext>
            </a:extLst>
          </p:cNvPr>
          <p:cNvSpPr>
            <a:spLocks noGrp="1"/>
          </p:cNvSpPr>
          <p:nvPr>
            <p:ph type="body" idx="1"/>
          </p:nvPr>
        </p:nvSpPr>
        <p:spPr>
          <a:xfrm>
            <a:off x="1219200" y="2318032"/>
            <a:ext cx="9493250" cy="4006568"/>
          </a:xfrm>
          <a:prstGeom prst="rect">
            <a:avLst/>
          </a:prstGeom>
        </p:spPr>
        <p:txBody>
          <a:bodyPr vert="horz" lIns="91440" tIns="45720" rIns="91440" bIns="45720" rtlCol="0">
            <a:normAutofit/>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a:extLst>
              <a:ext uri="{FF2B5EF4-FFF2-40B4-BE49-F238E27FC236}">
                <a16:creationId xmlns:a16="http://schemas.microsoft.com/office/drawing/2014/main" id="{B6252CF0-2C7E-4A4C-BD7E-B7CEFF0DC458}"/>
              </a:ext>
            </a:extLst>
          </p:cNvPr>
          <p:cNvSpPr>
            <a:spLocks noGrp="1"/>
          </p:cNvSpPr>
          <p:nvPr>
            <p:ph type="dt" sz="half" idx="2"/>
          </p:nvPr>
        </p:nvSpPr>
        <p:spPr>
          <a:xfrm>
            <a:off x="8362630" y="6356349"/>
            <a:ext cx="3063890" cy="365125"/>
          </a:xfrm>
          <a:prstGeom prst="rect">
            <a:avLst/>
          </a:prstGeom>
        </p:spPr>
        <p:txBody>
          <a:bodyPr vert="horz" lIns="91440" tIns="45720" rIns="91440" bIns="45720" rtlCol="0" anchor="ctr"/>
          <a:lstStyle>
            <a:lvl1pPr algn="r">
              <a:defRPr sz="1100">
                <a:solidFill>
                  <a:schemeClr val="tx1"/>
                </a:solidFill>
              </a:defRPr>
            </a:lvl1pPr>
          </a:lstStyle>
          <a:p>
            <a:fld id="{8C1E1FAD-7351-4908-963A-08EA8E4AB7A0}" type="datetimeFigureOut">
              <a:rPr lang="en-US" smtClean="0"/>
              <a:pPr/>
              <a:t>3/12/2025</a:t>
            </a:fld>
            <a:endParaRPr lang="en-US" dirty="0"/>
          </a:p>
        </p:txBody>
      </p:sp>
      <p:sp>
        <p:nvSpPr>
          <p:cNvPr id="5" name="Footer Placeholder 4">
            <a:extLst>
              <a:ext uri="{FF2B5EF4-FFF2-40B4-BE49-F238E27FC236}">
                <a16:creationId xmlns:a16="http://schemas.microsoft.com/office/drawing/2014/main" id="{D2B49E98-61B4-4398-B18F-534336EA1747}"/>
              </a:ext>
            </a:extLst>
          </p:cNvPr>
          <p:cNvSpPr>
            <a:spLocks noGrp="1"/>
          </p:cNvSpPr>
          <p:nvPr>
            <p:ph type="ftr" sz="quarter" idx="3"/>
          </p:nvPr>
        </p:nvSpPr>
        <p:spPr>
          <a:xfrm rot="5400000">
            <a:off x="10099372" y="4308656"/>
            <a:ext cx="3471256" cy="365125"/>
          </a:xfrm>
          <a:prstGeom prst="rect">
            <a:avLst/>
          </a:prstGeom>
        </p:spPr>
        <p:txBody>
          <a:bodyPr vert="horz" lIns="91440" tIns="45720" rIns="91440" bIns="45720" rtlCol="0" anchor="ctr"/>
          <a:lstStyle>
            <a:lvl1pPr algn="r">
              <a:defRPr sz="1100">
                <a:solidFill>
                  <a:schemeClr val="tx1"/>
                </a:solidFill>
              </a:defRPr>
            </a:lvl1pPr>
          </a:lstStyle>
          <a:p>
            <a:endParaRPr lang="en-US" dirty="0"/>
          </a:p>
        </p:txBody>
      </p:sp>
      <p:sp>
        <p:nvSpPr>
          <p:cNvPr id="6" name="Slide Number Placeholder 5">
            <a:extLst>
              <a:ext uri="{FF2B5EF4-FFF2-40B4-BE49-F238E27FC236}">
                <a16:creationId xmlns:a16="http://schemas.microsoft.com/office/drawing/2014/main" id="{A676DC5D-5820-4314-ADE6-9CD1C7D4AB68}"/>
              </a:ext>
            </a:extLst>
          </p:cNvPr>
          <p:cNvSpPr>
            <a:spLocks noGrp="1"/>
          </p:cNvSpPr>
          <p:nvPr>
            <p:ph type="sldNum" sz="quarter" idx="4"/>
          </p:nvPr>
        </p:nvSpPr>
        <p:spPr>
          <a:xfrm>
            <a:off x="11396670" y="6356349"/>
            <a:ext cx="576133" cy="365125"/>
          </a:xfrm>
          <a:prstGeom prst="rect">
            <a:avLst/>
          </a:prstGeom>
        </p:spPr>
        <p:txBody>
          <a:bodyPr vert="horz" lIns="91440" tIns="45720" rIns="91440" bIns="45720" rtlCol="0" anchor="ctr"/>
          <a:lstStyle>
            <a:lvl1pPr algn="r">
              <a:defRPr sz="1100">
                <a:solidFill>
                  <a:schemeClr val="tx1"/>
                </a:solidFill>
              </a:defRPr>
            </a:lvl1pPr>
          </a:lstStyle>
          <a:p>
            <a:fld id="{1CF2D47E-0AF1-4C27-801F-64E3E5BF7F72}" type="slidenum">
              <a:rPr lang="en-US" smtClean="0"/>
              <a:t>‹#›</a:t>
            </a:fld>
            <a:endParaRPr lang="en-US" dirty="0"/>
          </a:p>
        </p:txBody>
      </p:sp>
    </p:spTree>
    <p:extLst>
      <p:ext uri="{BB962C8B-B14F-4D97-AF65-F5344CB8AC3E}">
        <p14:creationId xmlns:p14="http://schemas.microsoft.com/office/powerpoint/2010/main" val="1539714004"/>
      </p:ext>
    </p:extLst>
  </p:cSld>
  <p:clrMap bg1="dk1" tx1="lt1" bg2="dk2" tx2="lt2" accent1="accent1" accent2="accent2" accent3="accent3" accent4="accent4" accent5="accent5" accent6="accent6" hlink="hlink" folHlink="folHlink"/>
  <p:sldLayoutIdLst>
    <p:sldLayoutId id="2147483744" r:id="rId1"/>
    <p:sldLayoutId id="2147483745" r:id="rId2"/>
    <p:sldLayoutId id="2147483746" r:id="rId3"/>
    <p:sldLayoutId id="2147483747" r:id="rId4"/>
    <p:sldLayoutId id="2147483748" r:id="rId5"/>
    <p:sldLayoutId id="2147483738" r:id="rId6"/>
    <p:sldLayoutId id="2147483743" r:id="rId7"/>
    <p:sldLayoutId id="2147483739" r:id="rId8"/>
    <p:sldLayoutId id="2147483740" r:id="rId9"/>
    <p:sldLayoutId id="2147483741" r:id="rId10"/>
    <p:sldLayoutId id="2147483742" r:id="rId11"/>
  </p:sldLayoutIdLst>
  <p:txStyles>
    <p:titleStyle>
      <a:lvl1pPr algn="l" defTabSz="914400" rtl="0" eaLnBrk="1" latinLnBrk="0" hangingPunct="1">
        <a:lnSpc>
          <a:spcPct val="120000"/>
        </a:lnSpc>
        <a:spcBef>
          <a:spcPct val="0"/>
        </a:spcBef>
        <a:buNone/>
        <a:defRPr sz="4000" i="1" kern="1200">
          <a:solidFill>
            <a:srgbClr val="000000"/>
          </a:solidFill>
          <a:highlight>
            <a:srgbClr val="FFFF00"/>
          </a:highlight>
          <a:latin typeface="+mj-lt"/>
          <a:ea typeface="+mj-ea"/>
          <a:cs typeface="+mj-cs"/>
        </a:defRPr>
      </a:lvl1pPr>
    </p:titleStyle>
    <p:bodyStyle>
      <a:lvl1pPr marL="228600" indent="-228600" algn="l" defTabSz="914400" rtl="0" eaLnBrk="1" latinLnBrk="0" hangingPunct="1">
        <a:lnSpc>
          <a:spcPct val="120000"/>
        </a:lnSpc>
        <a:spcBef>
          <a:spcPts val="1000"/>
        </a:spcBef>
        <a:buFont typeface="Arial" panose="020B0604020202020204" pitchFamily="34" charset="0"/>
        <a:buChar char="•"/>
        <a:defRPr sz="1600" kern="1200">
          <a:solidFill>
            <a:schemeClr val="tx1"/>
          </a:solidFill>
          <a:latin typeface="+mn-lt"/>
          <a:ea typeface="+mn-ea"/>
          <a:cs typeface="+mn-cs"/>
        </a:defRPr>
      </a:lvl1pPr>
      <a:lvl2pPr marL="457200" indent="-228600" algn="l" defTabSz="914400" rtl="0" eaLnBrk="1" latinLnBrk="0" hangingPunct="1">
        <a:lnSpc>
          <a:spcPct val="120000"/>
        </a:lnSpc>
        <a:spcBef>
          <a:spcPts val="500"/>
        </a:spcBef>
        <a:buFont typeface="Consolas" panose="020B0609020204030204" pitchFamily="49" charset="0"/>
        <a:buChar char="+"/>
        <a:defRPr sz="1400" kern="1200">
          <a:solidFill>
            <a:schemeClr val="tx1"/>
          </a:solidFill>
          <a:latin typeface="+mn-lt"/>
          <a:ea typeface="+mn-ea"/>
          <a:cs typeface="+mn-cs"/>
        </a:defRPr>
      </a:lvl2pPr>
      <a:lvl3pPr marL="640080" indent="-228600" algn="l" defTabSz="914400" rtl="0" eaLnBrk="1" latinLnBrk="0" hangingPunct="1">
        <a:lnSpc>
          <a:spcPct val="120000"/>
        </a:lnSpc>
        <a:spcBef>
          <a:spcPts val="500"/>
        </a:spcBef>
        <a:buFont typeface="Arial" panose="020B0604020202020204" pitchFamily="34" charset="0"/>
        <a:buChar char="•"/>
        <a:defRPr sz="1400" kern="1200">
          <a:solidFill>
            <a:schemeClr val="tx1"/>
          </a:solidFill>
          <a:latin typeface="+mn-lt"/>
          <a:ea typeface="+mn-ea"/>
          <a:cs typeface="+mn-cs"/>
        </a:defRPr>
      </a:lvl3pPr>
      <a:lvl4pPr marL="822960" indent="-228600" algn="l" defTabSz="914400" rtl="0" eaLnBrk="1" latinLnBrk="0" hangingPunct="1">
        <a:lnSpc>
          <a:spcPct val="120000"/>
        </a:lnSpc>
        <a:spcBef>
          <a:spcPts val="500"/>
        </a:spcBef>
        <a:buFont typeface="Consolas" panose="020B0609020204030204" pitchFamily="49" charset="0"/>
        <a:buChar char="+"/>
        <a:defRPr sz="1200" kern="1200">
          <a:solidFill>
            <a:schemeClr val="tx1"/>
          </a:solidFill>
          <a:latin typeface="+mn-lt"/>
          <a:ea typeface="+mn-ea"/>
          <a:cs typeface="+mn-cs"/>
        </a:defRPr>
      </a:lvl4pPr>
      <a:lvl5pPr marL="1005840" indent="-228600" algn="l" defTabSz="914400" rtl="0" eaLnBrk="1" latinLnBrk="0" hangingPunct="1">
        <a:lnSpc>
          <a:spcPct val="120000"/>
        </a:lnSpc>
        <a:spcBef>
          <a:spcPts val="500"/>
        </a:spcBef>
        <a:buFont typeface="Arial" panose="020B0604020202020204" pitchFamily="34" charset="0"/>
        <a:buChar char="•"/>
        <a:defRPr sz="12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2.jpeg"/><Relationship Id="rId2" Type="http://schemas.openxmlformats.org/officeDocument/2006/relationships/image" Target="../media/image1.jpeg"/><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image" Target="../media/image10.jpeg"/><Relationship Id="rId1" Type="http://schemas.openxmlformats.org/officeDocument/2006/relationships/slideLayout" Target="../slideLayouts/slideLayout2.xml"/></Relationships>
</file>

<file path=ppt/slides/_rels/slide11.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image" Target="../media/image11.jpeg"/><Relationship Id="rId1" Type="http://schemas.openxmlformats.org/officeDocument/2006/relationships/slideLayout" Target="../slideLayouts/slideLayout2.xml"/></Relationships>
</file>

<file path=ppt/slides/_rels/slide12.xml.rels><?xml version="1.0" encoding="UTF-8" standalone="yes"?>
<Relationships xmlns="http://schemas.openxmlformats.org/package/2006/relationships"><Relationship Id="rId3" Type="http://schemas.openxmlformats.org/officeDocument/2006/relationships/image" Target="../media/image12.jpeg"/><Relationship Id="rId2" Type="http://schemas.openxmlformats.org/officeDocument/2006/relationships/image" Target="../media/image1.jpeg"/><Relationship Id="rId1" Type="http://schemas.openxmlformats.org/officeDocument/2006/relationships/slideLayout" Target="../slideLayouts/slideLayout2.xml"/></Relationships>
</file>

<file path=ppt/slides/_rels/slide13.xml.rels><?xml version="1.0" encoding="UTF-8" standalone="yes"?>
<Relationships xmlns="http://schemas.openxmlformats.org/package/2006/relationships"><Relationship Id="rId2" Type="http://schemas.openxmlformats.org/officeDocument/2006/relationships/image" Target="../media/image13.jpeg"/><Relationship Id="rId1" Type="http://schemas.openxmlformats.org/officeDocument/2006/relationships/slideLayout" Target="../slideLayouts/slideLayout2.xml"/></Relationships>
</file>

<file path=ppt/slides/_rels/slide14.xml.rels><?xml version="1.0" encoding="UTF-8" standalone="yes"?>
<Relationships xmlns="http://schemas.openxmlformats.org/package/2006/relationships"><Relationship Id="rId2" Type="http://schemas.openxmlformats.org/officeDocument/2006/relationships/image" Target="../media/image14.jpeg"/><Relationship Id="rId1" Type="http://schemas.openxmlformats.org/officeDocument/2006/relationships/slideLayout" Target="../slideLayouts/slideLayout2.xml"/></Relationships>
</file>

<file path=ppt/slides/_rels/slide15.xml.rels><?xml version="1.0" encoding="UTF-8" standalone="yes"?>
<Relationships xmlns="http://schemas.openxmlformats.org/package/2006/relationships"><Relationship Id="rId3" Type="http://schemas.openxmlformats.org/officeDocument/2006/relationships/image" Target="../media/image15.jpeg"/><Relationship Id="rId2" Type="http://schemas.openxmlformats.org/officeDocument/2006/relationships/image" Target="../media/image1.jpeg"/><Relationship Id="rId1" Type="http://schemas.openxmlformats.org/officeDocument/2006/relationships/slideLayout" Target="../slideLayouts/slideLayout2.xml"/></Relationships>
</file>

<file path=ppt/slides/_rels/slide16.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Layout" Target="../slideLayouts/slideLayout2.xml"/></Relationships>
</file>

<file path=ppt/slides/_rels/slide17.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image" Target="../media/image1.jpeg"/><Relationship Id="rId1" Type="http://schemas.openxmlformats.org/officeDocument/2006/relationships/slideLayout" Target="../slideLayouts/slideLayout2.xml"/></Relationships>
</file>

<file path=ppt/slides/_rels/slide18.xml.rels><?xml version="1.0" encoding="UTF-8" standalone="yes"?>
<Relationships xmlns="http://schemas.openxmlformats.org/package/2006/relationships"><Relationship Id="rId3" Type="http://schemas.openxmlformats.org/officeDocument/2006/relationships/diagramData" Target="../diagrams/data1.xml"/><Relationship Id="rId7" Type="http://schemas.microsoft.com/office/2007/relationships/diagramDrawing" Target="../diagrams/drawing1.xml"/><Relationship Id="rId2" Type="http://schemas.openxmlformats.org/officeDocument/2006/relationships/image" Target="../media/image1.jpeg"/><Relationship Id="rId1" Type="http://schemas.openxmlformats.org/officeDocument/2006/relationships/slideLayout" Target="../slideLayouts/slideLayout2.xml"/><Relationship Id="rId6" Type="http://schemas.openxmlformats.org/officeDocument/2006/relationships/diagramColors" Target="../diagrams/colors1.xml"/><Relationship Id="rId5" Type="http://schemas.openxmlformats.org/officeDocument/2006/relationships/diagramQuickStyle" Target="../diagrams/quickStyle1.xml"/><Relationship Id="rId4" Type="http://schemas.openxmlformats.org/officeDocument/2006/relationships/diagramLayout" Target="../diagrams/layout1.xml"/></Relationships>
</file>

<file path=ppt/slides/_rels/slide19.xml.rels><?xml version="1.0" encoding="UTF-8" standalone="yes"?>
<Relationships xmlns="http://schemas.openxmlformats.org/package/2006/relationships"><Relationship Id="rId2" Type="http://schemas.openxmlformats.org/officeDocument/2006/relationships/image" Target="../media/image26.jpeg"/><Relationship Id="rId1" Type="http://schemas.openxmlformats.org/officeDocument/2006/relationships/slideLayout" Target="../slideLayouts/slideLayout2.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0.xml.rels><?xml version="1.0" encoding="UTF-8" standalone="yes"?>
<Relationships xmlns="http://schemas.openxmlformats.org/package/2006/relationships"><Relationship Id="rId3" Type="http://schemas.openxmlformats.org/officeDocument/2006/relationships/diagramLayout" Target="../diagrams/layout2.xml"/><Relationship Id="rId2" Type="http://schemas.openxmlformats.org/officeDocument/2006/relationships/diagramData" Target="../diagrams/data2.xml"/><Relationship Id="rId1" Type="http://schemas.openxmlformats.org/officeDocument/2006/relationships/slideLayout" Target="../slideLayouts/slideLayout2.xml"/><Relationship Id="rId6" Type="http://schemas.microsoft.com/office/2007/relationships/diagramDrawing" Target="../diagrams/drawing2.xml"/><Relationship Id="rId5" Type="http://schemas.openxmlformats.org/officeDocument/2006/relationships/diagramColors" Target="../diagrams/colors2.xml"/><Relationship Id="rId4" Type="http://schemas.openxmlformats.org/officeDocument/2006/relationships/diagramQuickStyle" Target="../diagrams/quickStyle2.xml"/></Relationships>
</file>

<file path=ppt/slides/_rels/slide21.xml.rels><?xml version="1.0" encoding="UTF-8" standalone="yes"?>
<Relationships xmlns="http://schemas.openxmlformats.org/package/2006/relationships"><Relationship Id="rId2" Type="http://schemas.openxmlformats.org/officeDocument/2006/relationships/image" Target="../media/image27.jpeg"/><Relationship Id="rId1" Type="http://schemas.openxmlformats.org/officeDocument/2006/relationships/slideLayout" Target="../slideLayouts/slideLayout7.xml"/></Relationships>
</file>

<file path=ppt/slides/_rels/slide22.xml.rels><?xml version="1.0" encoding="UTF-8" standalone="yes"?>
<Relationships xmlns="http://schemas.openxmlformats.org/package/2006/relationships"><Relationship Id="rId3" Type="http://schemas.openxmlformats.org/officeDocument/2006/relationships/diagramData" Target="../diagrams/data3.xml"/><Relationship Id="rId7" Type="http://schemas.microsoft.com/office/2007/relationships/diagramDrawing" Target="../diagrams/drawing3.xml"/><Relationship Id="rId2" Type="http://schemas.openxmlformats.org/officeDocument/2006/relationships/image" Target="../media/image1.jpeg"/><Relationship Id="rId1" Type="http://schemas.openxmlformats.org/officeDocument/2006/relationships/slideLayout" Target="../slideLayouts/slideLayout2.xml"/><Relationship Id="rId6" Type="http://schemas.openxmlformats.org/officeDocument/2006/relationships/diagramColors" Target="../diagrams/colors3.xml"/><Relationship Id="rId5" Type="http://schemas.openxmlformats.org/officeDocument/2006/relationships/diagramQuickStyle" Target="../diagrams/quickStyle3.xml"/><Relationship Id="rId4" Type="http://schemas.openxmlformats.org/officeDocument/2006/relationships/diagramLayout" Target="../diagrams/layout3.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4.xml.rels><?xml version="1.0" encoding="UTF-8" standalone="yes"?>
<Relationships xmlns="http://schemas.openxmlformats.org/package/2006/relationships"><Relationship Id="rId3" Type="http://schemas.openxmlformats.org/officeDocument/2006/relationships/image" Target="../media/image28.jpeg"/><Relationship Id="rId2" Type="http://schemas.openxmlformats.org/officeDocument/2006/relationships/image" Target="../media/image1.jpeg"/><Relationship Id="rId1" Type="http://schemas.openxmlformats.org/officeDocument/2006/relationships/slideLayout" Target="../slideLayouts/slideLayout2.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27.xml.rels><?xml version="1.0" encoding="UTF-8" standalone="yes"?>
<Relationships xmlns="http://schemas.openxmlformats.org/package/2006/relationships"><Relationship Id="rId3" Type="http://schemas.openxmlformats.org/officeDocument/2006/relationships/image" Target="../media/image29.png"/><Relationship Id="rId2" Type="http://schemas.openxmlformats.org/officeDocument/2006/relationships/image" Target="../media/image1.jpeg"/><Relationship Id="rId1" Type="http://schemas.openxmlformats.org/officeDocument/2006/relationships/slideLayout" Target="../slideLayouts/slideLayout5.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29.xml.rels><?xml version="1.0" encoding="UTF-8" standalone="yes"?>
<Relationships xmlns="http://schemas.openxmlformats.org/package/2006/relationships"><Relationship Id="rId3" Type="http://schemas.openxmlformats.org/officeDocument/2006/relationships/image" Target="../media/image30.jpeg"/><Relationship Id="rId2" Type="http://schemas.openxmlformats.org/officeDocument/2006/relationships/image" Target="../media/image1.jpeg"/><Relationship Id="rId1" Type="http://schemas.openxmlformats.org/officeDocument/2006/relationships/slideLayout" Target="../slideLayouts/slideLayout5.xml"/></Relationships>
</file>

<file path=ppt/slides/_rels/slide3.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image" Target="../media/image1.jpeg"/><Relationship Id="rId1" Type="http://schemas.openxmlformats.org/officeDocument/2006/relationships/slideLayout" Target="../slideLayouts/slideLayout2.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1.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Layout" Target="../slideLayouts/slideLayout7.xml"/></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xml.rels><?xml version="1.0" encoding="UTF-8" standalone="yes"?>
<Relationships xmlns="http://schemas.openxmlformats.org/package/2006/relationships"><Relationship Id="rId3" Type="http://schemas.openxmlformats.org/officeDocument/2006/relationships/slideLayout" Target="../slideLayouts/slideLayout1.xml"/><Relationship Id="rId2" Type="http://schemas.openxmlformats.org/officeDocument/2006/relationships/video" Target="../media/media1.mp4"/><Relationship Id="rId1" Type="http://schemas.microsoft.com/office/2007/relationships/media" Target="../media/media1.mp4"/><Relationship Id="rId4" Type="http://schemas.openxmlformats.org/officeDocument/2006/relationships/image" Target="../media/image4.jpeg"/></Relationships>
</file>

<file path=ppt/slides/_rels/slide5.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image" Target="../media/image5.jpeg"/><Relationship Id="rId1" Type="http://schemas.openxmlformats.org/officeDocument/2006/relationships/slideLayout" Target="../slideLayouts/slideLayout2.xml"/></Relationships>
</file>

<file path=ppt/slides/_rels/slide6.xml.rels><?xml version="1.0" encoding="UTF-8" standalone="yes"?>
<Relationships xmlns="http://schemas.openxmlformats.org/package/2006/relationships"><Relationship Id="rId3" Type="http://schemas.openxmlformats.org/officeDocument/2006/relationships/image" Target="../media/image6.jpeg"/><Relationship Id="rId2" Type="http://schemas.openxmlformats.org/officeDocument/2006/relationships/image" Target="../media/image1.jpeg"/><Relationship Id="rId1" Type="http://schemas.openxmlformats.org/officeDocument/2006/relationships/slideLayout" Target="../slideLayouts/slideLayout2.xml"/></Relationships>
</file>

<file path=ppt/slides/_rels/slide7.xml.rels><?xml version="1.0" encoding="UTF-8" standalone="yes"?>
<Relationships xmlns="http://schemas.openxmlformats.org/package/2006/relationships"><Relationship Id="rId2" Type="http://schemas.openxmlformats.org/officeDocument/2006/relationships/image" Target="../media/image7.jpeg"/><Relationship Id="rId1" Type="http://schemas.openxmlformats.org/officeDocument/2006/relationships/slideLayout" Target="../slideLayouts/slideLayout2.xml"/></Relationships>
</file>

<file path=ppt/slides/_rels/slide8.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image" Target="../media/image8.jpeg"/><Relationship Id="rId1" Type="http://schemas.openxmlformats.org/officeDocument/2006/relationships/slideLayout" Target="../slideLayouts/slideLayout2.xml"/></Relationships>
</file>

<file path=ppt/slides/_rels/slide9.xml.rels><?xml version="1.0" encoding="UTF-8" standalone="yes"?>
<Relationships xmlns="http://schemas.openxmlformats.org/package/2006/relationships"><Relationship Id="rId2" Type="http://schemas.openxmlformats.org/officeDocument/2006/relationships/image" Target="../media/image9.jpeg"/><Relationship Id="rId1" Type="http://schemas.openxmlformats.org/officeDocument/2006/relationships/slideLayout" Target="../slideLayouts/slideLayout2.xml"/></Relationships>
</file>

<file path=ppt/slides/slide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24" name="Rectangle 23">
            <a:extLst>
              <a:ext uri="{FF2B5EF4-FFF2-40B4-BE49-F238E27FC236}">
                <a16:creationId xmlns:a16="http://schemas.microsoft.com/office/drawing/2014/main" id="{1A0980D0-C2CB-4F0C-833C-1B64835728D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w="12700" cap="flat" cmpd="sng" algn="ctr">
            <a:noFill/>
            <a:prstDash val="solid"/>
            <a:miter lim="800000"/>
          </a:ln>
          <a:effectLst/>
          <a:extLs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Freeform: Shape 25">
            <a:extLst>
              <a:ext uri="{FF2B5EF4-FFF2-40B4-BE49-F238E27FC236}">
                <a16:creationId xmlns:a16="http://schemas.microsoft.com/office/drawing/2014/main" id="{1D110A99-3F6B-4F79-9283-A5ECB501618F}"/>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24509">
            <a:off x="-184530" y="5189558"/>
            <a:ext cx="12362426" cy="2575409"/>
          </a:xfrm>
          <a:custGeom>
            <a:avLst/>
            <a:gdLst>
              <a:gd name="connsiteX0" fmla="*/ 5035354 w 12362426"/>
              <a:gd name="connsiteY0" fmla="*/ 0 h 3099769"/>
              <a:gd name="connsiteX1" fmla="*/ 9625764 w 12362426"/>
              <a:gd name="connsiteY1" fmla="*/ 0 h 3099769"/>
              <a:gd name="connsiteX2" fmla="*/ 9625764 w 12362426"/>
              <a:gd name="connsiteY2" fmla="*/ 743325 h 3099769"/>
              <a:gd name="connsiteX3" fmla="*/ 9658262 w 12362426"/>
              <a:gd name="connsiteY3" fmla="*/ 749028 h 3099769"/>
              <a:gd name="connsiteX4" fmla="*/ 9750370 w 12362426"/>
              <a:gd name="connsiteY4" fmla="*/ 768340 h 3099769"/>
              <a:gd name="connsiteX5" fmla="*/ 9836966 w 12362426"/>
              <a:gd name="connsiteY5" fmla="*/ 778233 h 3099769"/>
              <a:gd name="connsiteX6" fmla="*/ 9994340 w 12362426"/>
              <a:gd name="connsiteY6" fmla="*/ 807111 h 3099769"/>
              <a:gd name="connsiteX7" fmla="*/ 10021527 w 12362426"/>
              <a:gd name="connsiteY7" fmla="*/ 815221 h 3099769"/>
              <a:gd name="connsiteX8" fmla="*/ 10077617 w 12362426"/>
              <a:gd name="connsiteY8" fmla="*/ 830232 h 3099769"/>
              <a:gd name="connsiteX9" fmla="*/ 10249434 w 12362426"/>
              <a:gd name="connsiteY9" fmla="*/ 822796 h 3099769"/>
              <a:gd name="connsiteX10" fmla="*/ 10291151 w 12362426"/>
              <a:gd name="connsiteY10" fmla="*/ 809816 h 3099769"/>
              <a:gd name="connsiteX11" fmla="*/ 10537628 w 12362426"/>
              <a:gd name="connsiteY11" fmla="*/ 783838 h 3099769"/>
              <a:gd name="connsiteX12" fmla="*/ 10875114 w 12362426"/>
              <a:gd name="connsiteY12" fmla="*/ 713312 h 3099769"/>
              <a:gd name="connsiteX13" fmla="*/ 11131506 w 12362426"/>
              <a:gd name="connsiteY13" fmla="*/ 698211 h 3099769"/>
              <a:gd name="connsiteX14" fmla="*/ 11236837 w 12362426"/>
              <a:gd name="connsiteY14" fmla="*/ 682768 h 3099769"/>
              <a:gd name="connsiteX15" fmla="*/ 11428024 w 12362426"/>
              <a:gd name="connsiteY15" fmla="*/ 654608 h 3099769"/>
              <a:gd name="connsiteX16" fmla="*/ 11627584 w 12362426"/>
              <a:gd name="connsiteY16" fmla="*/ 623505 h 3099769"/>
              <a:gd name="connsiteX17" fmla="*/ 11715836 w 12362426"/>
              <a:gd name="connsiteY17" fmla="*/ 608349 h 3099769"/>
              <a:gd name="connsiteX18" fmla="*/ 11987050 w 12362426"/>
              <a:gd name="connsiteY18" fmla="*/ 707424 h 3099769"/>
              <a:gd name="connsiteX19" fmla="*/ 12251338 w 12362426"/>
              <a:gd name="connsiteY19" fmla="*/ 524360 h 3099769"/>
              <a:gd name="connsiteX20" fmla="*/ 12362426 w 12362426"/>
              <a:gd name="connsiteY20" fmla="*/ 1246801 h 3099769"/>
              <a:gd name="connsiteX21" fmla="*/ 312058 w 12362426"/>
              <a:gd name="connsiteY21" fmla="*/ 3099769 h 3099769"/>
              <a:gd name="connsiteX22" fmla="*/ 0 w 12362426"/>
              <a:gd name="connsiteY22" fmla="*/ 1070366 h 3099769"/>
              <a:gd name="connsiteX23" fmla="*/ 4427 w 12362426"/>
              <a:gd name="connsiteY23" fmla="*/ 1069072 h 3099769"/>
              <a:gd name="connsiteX24" fmla="*/ 36478 w 12362426"/>
              <a:gd name="connsiteY24" fmla="*/ 1059901 h 3099769"/>
              <a:gd name="connsiteX25" fmla="*/ 74319 w 12362426"/>
              <a:gd name="connsiteY25" fmla="*/ 1042827 h 3099769"/>
              <a:gd name="connsiteX26" fmla="*/ 265466 w 12362426"/>
              <a:gd name="connsiteY26" fmla="*/ 997965 h 3099769"/>
              <a:gd name="connsiteX27" fmla="*/ 365700 w 12362426"/>
              <a:gd name="connsiteY27" fmla="*/ 971269 h 3099769"/>
              <a:gd name="connsiteX28" fmla="*/ 402179 w 12362426"/>
              <a:gd name="connsiteY28" fmla="*/ 962934 h 3099769"/>
              <a:gd name="connsiteX29" fmla="*/ 504196 w 12362426"/>
              <a:gd name="connsiteY29" fmla="*/ 923429 h 3099769"/>
              <a:gd name="connsiteX30" fmla="*/ 579858 w 12362426"/>
              <a:gd name="connsiteY30" fmla="*/ 911776 h 3099769"/>
              <a:gd name="connsiteX31" fmla="*/ 788740 w 12362426"/>
              <a:gd name="connsiteY31" fmla="*/ 851017 h 3099769"/>
              <a:gd name="connsiteX32" fmla="*/ 942632 w 12362426"/>
              <a:gd name="connsiteY32" fmla="*/ 816590 h 3099769"/>
              <a:gd name="connsiteX33" fmla="*/ 1166396 w 12362426"/>
              <a:gd name="connsiteY33" fmla="*/ 790722 h 3099769"/>
              <a:gd name="connsiteX34" fmla="*/ 1247277 w 12362426"/>
              <a:gd name="connsiteY34" fmla="*/ 761271 h 3099769"/>
              <a:gd name="connsiteX35" fmla="*/ 1322184 w 12362426"/>
              <a:gd name="connsiteY35" fmla="*/ 744388 h 3099769"/>
              <a:gd name="connsiteX36" fmla="*/ 1336256 w 12362426"/>
              <a:gd name="connsiteY36" fmla="*/ 739876 h 3099769"/>
              <a:gd name="connsiteX37" fmla="*/ 1399541 w 12362426"/>
              <a:gd name="connsiteY37" fmla="*/ 733051 h 3099769"/>
              <a:gd name="connsiteX38" fmla="*/ 1609734 w 12362426"/>
              <a:gd name="connsiteY38" fmla="*/ 761684 h 3099769"/>
              <a:gd name="connsiteX39" fmla="*/ 1736383 w 12362426"/>
              <a:gd name="connsiteY39" fmla="*/ 788462 h 3099769"/>
              <a:gd name="connsiteX40" fmla="*/ 1857314 w 12362426"/>
              <a:gd name="connsiteY40" fmla="*/ 794085 h 3099769"/>
              <a:gd name="connsiteX41" fmla="*/ 2026639 w 12362426"/>
              <a:gd name="connsiteY41" fmla="*/ 812780 h 3099769"/>
              <a:gd name="connsiteX42" fmla="*/ 2043398 w 12362426"/>
              <a:gd name="connsiteY42" fmla="*/ 817701 h 3099769"/>
              <a:gd name="connsiteX43" fmla="*/ 2154517 w 12362426"/>
              <a:gd name="connsiteY43" fmla="*/ 837821 h 3099769"/>
              <a:gd name="connsiteX44" fmla="*/ 2277168 w 12362426"/>
              <a:gd name="connsiteY44" fmla="*/ 830176 h 3099769"/>
              <a:gd name="connsiteX45" fmla="*/ 2361853 w 12362426"/>
              <a:gd name="connsiteY45" fmla="*/ 812755 h 3099769"/>
              <a:gd name="connsiteX46" fmla="*/ 2463967 w 12362426"/>
              <a:gd name="connsiteY46" fmla="*/ 801890 h 3099769"/>
              <a:gd name="connsiteX47" fmla="*/ 2699787 w 12362426"/>
              <a:gd name="connsiteY47" fmla="*/ 773633 h 3099769"/>
              <a:gd name="connsiteX48" fmla="*/ 2705016 w 12362426"/>
              <a:gd name="connsiteY48" fmla="*/ 772146 h 3099769"/>
              <a:gd name="connsiteX49" fmla="*/ 2828071 w 12362426"/>
              <a:gd name="connsiteY49" fmla="*/ 751618 h 3099769"/>
              <a:gd name="connsiteX50" fmla="*/ 2858408 w 12362426"/>
              <a:gd name="connsiteY50" fmla="*/ 743423 h 3099769"/>
              <a:gd name="connsiteX51" fmla="*/ 2858814 w 12362426"/>
              <a:gd name="connsiteY51" fmla="*/ 742482 h 3099769"/>
              <a:gd name="connsiteX52" fmla="*/ 2927761 w 12362426"/>
              <a:gd name="connsiteY52" fmla="*/ 747246 h 3099769"/>
              <a:gd name="connsiteX53" fmla="*/ 2982332 w 12362426"/>
              <a:gd name="connsiteY53" fmla="*/ 752913 h 3099769"/>
              <a:gd name="connsiteX54" fmla="*/ 2997509 w 12362426"/>
              <a:gd name="connsiteY54" fmla="*/ 759653 h 3099769"/>
              <a:gd name="connsiteX55" fmla="*/ 3270214 w 12362426"/>
              <a:gd name="connsiteY55" fmla="*/ 755376 h 3099769"/>
              <a:gd name="connsiteX56" fmla="*/ 3396647 w 12362426"/>
              <a:gd name="connsiteY56" fmla="*/ 750718 h 3099769"/>
              <a:gd name="connsiteX57" fmla="*/ 3557903 w 12362426"/>
              <a:gd name="connsiteY57" fmla="*/ 736857 h 3099769"/>
              <a:gd name="connsiteX58" fmla="*/ 3749729 w 12362426"/>
              <a:gd name="connsiteY58" fmla="*/ 728647 h 3099769"/>
              <a:gd name="connsiteX59" fmla="*/ 3802620 w 12362426"/>
              <a:gd name="connsiteY59" fmla="*/ 716926 h 3099769"/>
              <a:gd name="connsiteX60" fmla="*/ 3922921 w 12362426"/>
              <a:gd name="connsiteY60" fmla="*/ 714754 h 3099769"/>
              <a:gd name="connsiteX61" fmla="*/ 3993939 w 12362426"/>
              <a:gd name="connsiteY61" fmla="*/ 710294 h 3099769"/>
              <a:gd name="connsiteX62" fmla="*/ 4019416 w 12362426"/>
              <a:gd name="connsiteY62" fmla="*/ 703635 h 3099769"/>
              <a:gd name="connsiteX63" fmla="*/ 4056007 w 12362426"/>
              <a:gd name="connsiteY63" fmla="*/ 697674 h 3099769"/>
              <a:gd name="connsiteX64" fmla="*/ 4180468 w 12362426"/>
              <a:gd name="connsiteY64" fmla="*/ 676714 h 3099769"/>
              <a:gd name="connsiteX65" fmla="*/ 4221483 w 12362426"/>
              <a:gd name="connsiteY65" fmla="*/ 675093 h 3099769"/>
              <a:gd name="connsiteX66" fmla="*/ 4227430 w 12362426"/>
              <a:gd name="connsiteY66" fmla="*/ 675249 h 3099769"/>
              <a:gd name="connsiteX67" fmla="*/ 4281173 w 12362426"/>
              <a:gd name="connsiteY67" fmla="*/ 678603 h 3099769"/>
              <a:gd name="connsiteX68" fmla="*/ 4371560 w 12362426"/>
              <a:gd name="connsiteY68" fmla="*/ 686851 h 3099769"/>
              <a:gd name="connsiteX69" fmla="*/ 4454221 w 12362426"/>
              <a:gd name="connsiteY69" fmla="*/ 693129 h 3099769"/>
              <a:gd name="connsiteX70" fmla="*/ 4508379 w 12362426"/>
              <a:gd name="connsiteY70" fmla="*/ 690599 h 3099769"/>
              <a:gd name="connsiteX71" fmla="*/ 4531879 w 12362426"/>
              <a:gd name="connsiteY71" fmla="*/ 693543 h 3099769"/>
              <a:gd name="connsiteX72" fmla="*/ 4634634 w 12362426"/>
              <a:gd name="connsiteY72" fmla="*/ 678753 h 3099769"/>
              <a:gd name="connsiteX73" fmla="*/ 4682281 w 12362426"/>
              <a:gd name="connsiteY73" fmla="*/ 654613 h 3099769"/>
              <a:gd name="connsiteX74" fmla="*/ 4800765 w 12362426"/>
              <a:gd name="connsiteY74" fmla="*/ 633179 h 3099769"/>
              <a:gd name="connsiteX75" fmla="*/ 4870119 w 12362426"/>
              <a:gd name="connsiteY75" fmla="*/ 617406 h 3099769"/>
              <a:gd name="connsiteX76" fmla="*/ 4894058 w 12362426"/>
              <a:gd name="connsiteY76" fmla="*/ 606780 h 3099769"/>
              <a:gd name="connsiteX77" fmla="*/ 4929109 w 12362426"/>
              <a:gd name="connsiteY77" fmla="*/ 595059 h 3099769"/>
              <a:gd name="connsiteX78" fmla="*/ 4989104 w 12362426"/>
              <a:gd name="connsiteY78" fmla="*/ 570780 h 3099769"/>
              <a:gd name="connsiteX79" fmla="*/ 5035354 w 12362426"/>
              <a:gd name="connsiteY79" fmla="*/ 558051 h 3099769"/>
              <a:gd name="connsiteX0" fmla="*/ 6007671 w 12362426"/>
              <a:gd name="connsiteY0" fmla="*/ 508646 h 3099769"/>
              <a:gd name="connsiteX1" fmla="*/ 9625764 w 12362426"/>
              <a:gd name="connsiteY1" fmla="*/ 0 h 3099769"/>
              <a:gd name="connsiteX2" fmla="*/ 9625764 w 12362426"/>
              <a:gd name="connsiteY2" fmla="*/ 743325 h 3099769"/>
              <a:gd name="connsiteX3" fmla="*/ 9658262 w 12362426"/>
              <a:gd name="connsiteY3" fmla="*/ 749028 h 3099769"/>
              <a:gd name="connsiteX4" fmla="*/ 9750370 w 12362426"/>
              <a:gd name="connsiteY4" fmla="*/ 768340 h 3099769"/>
              <a:gd name="connsiteX5" fmla="*/ 9836966 w 12362426"/>
              <a:gd name="connsiteY5" fmla="*/ 778233 h 3099769"/>
              <a:gd name="connsiteX6" fmla="*/ 9994340 w 12362426"/>
              <a:gd name="connsiteY6" fmla="*/ 807111 h 3099769"/>
              <a:gd name="connsiteX7" fmla="*/ 10021527 w 12362426"/>
              <a:gd name="connsiteY7" fmla="*/ 815221 h 3099769"/>
              <a:gd name="connsiteX8" fmla="*/ 10077617 w 12362426"/>
              <a:gd name="connsiteY8" fmla="*/ 830232 h 3099769"/>
              <a:gd name="connsiteX9" fmla="*/ 10249434 w 12362426"/>
              <a:gd name="connsiteY9" fmla="*/ 822796 h 3099769"/>
              <a:gd name="connsiteX10" fmla="*/ 10291151 w 12362426"/>
              <a:gd name="connsiteY10" fmla="*/ 809816 h 3099769"/>
              <a:gd name="connsiteX11" fmla="*/ 10537628 w 12362426"/>
              <a:gd name="connsiteY11" fmla="*/ 783838 h 3099769"/>
              <a:gd name="connsiteX12" fmla="*/ 10875114 w 12362426"/>
              <a:gd name="connsiteY12" fmla="*/ 713312 h 3099769"/>
              <a:gd name="connsiteX13" fmla="*/ 11131506 w 12362426"/>
              <a:gd name="connsiteY13" fmla="*/ 698211 h 3099769"/>
              <a:gd name="connsiteX14" fmla="*/ 11236837 w 12362426"/>
              <a:gd name="connsiteY14" fmla="*/ 682768 h 3099769"/>
              <a:gd name="connsiteX15" fmla="*/ 11428024 w 12362426"/>
              <a:gd name="connsiteY15" fmla="*/ 654608 h 3099769"/>
              <a:gd name="connsiteX16" fmla="*/ 11627584 w 12362426"/>
              <a:gd name="connsiteY16" fmla="*/ 623505 h 3099769"/>
              <a:gd name="connsiteX17" fmla="*/ 11715836 w 12362426"/>
              <a:gd name="connsiteY17" fmla="*/ 608349 h 3099769"/>
              <a:gd name="connsiteX18" fmla="*/ 11987050 w 12362426"/>
              <a:gd name="connsiteY18" fmla="*/ 707424 h 3099769"/>
              <a:gd name="connsiteX19" fmla="*/ 12251338 w 12362426"/>
              <a:gd name="connsiteY19" fmla="*/ 524360 h 3099769"/>
              <a:gd name="connsiteX20" fmla="*/ 12362426 w 12362426"/>
              <a:gd name="connsiteY20" fmla="*/ 1246801 h 3099769"/>
              <a:gd name="connsiteX21" fmla="*/ 312058 w 12362426"/>
              <a:gd name="connsiteY21" fmla="*/ 3099769 h 3099769"/>
              <a:gd name="connsiteX22" fmla="*/ 0 w 12362426"/>
              <a:gd name="connsiteY22" fmla="*/ 1070366 h 3099769"/>
              <a:gd name="connsiteX23" fmla="*/ 4427 w 12362426"/>
              <a:gd name="connsiteY23" fmla="*/ 1069072 h 3099769"/>
              <a:gd name="connsiteX24" fmla="*/ 36478 w 12362426"/>
              <a:gd name="connsiteY24" fmla="*/ 1059901 h 3099769"/>
              <a:gd name="connsiteX25" fmla="*/ 74319 w 12362426"/>
              <a:gd name="connsiteY25" fmla="*/ 1042827 h 3099769"/>
              <a:gd name="connsiteX26" fmla="*/ 265466 w 12362426"/>
              <a:gd name="connsiteY26" fmla="*/ 997965 h 3099769"/>
              <a:gd name="connsiteX27" fmla="*/ 365700 w 12362426"/>
              <a:gd name="connsiteY27" fmla="*/ 971269 h 3099769"/>
              <a:gd name="connsiteX28" fmla="*/ 402179 w 12362426"/>
              <a:gd name="connsiteY28" fmla="*/ 962934 h 3099769"/>
              <a:gd name="connsiteX29" fmla="*/ 504196 w 12362426"/>
              <a:gd name="connsiteY29" fmla="*/ 923429 h 3099769"/>
              <a:gd name="connsiteX30" fmla="*/ 579858 w 12362426"/>
              <a:gd name="connsiteY30" fmla="*/ 911776 h 3099769"/>
              <a:gd name="connsiteX31" fmla="*/ 788740 w 12362426"/>
              <a:gd name="connsiteY31" fmla="*/ 851017 h 3099769"/>
              <a:gd name="connsiteX32" fmla="*/ 942632 w 12362426"/>
              <a:gd name="connsiteY32" fmla="*/ 816590 h 3099769"/>
              <a:gd name="connsiteX33" fmla="*/ 1166396 w 12362426"/>
              <a:gd name="connsiteY33" fmla="*/ 790722 h 3099769"/>
              <a:gd name="connsiteX34" fmla="*/ 1247277 w 12362426"/>
              <a:gd name="connsiteY34" fmla="*/ 761271 h 3099769"/>
              <a:gd name="connsiteX35" fmla="*/ 1322184 w 12362426"/>
              <a:gd name="connsiteY35" fmla="*/ 744388 h 3099769"/>
              <a:gd name="connsiteX36" fmla="*/ 1336256 w 12362426"/>
              <a:gd name="connsiteY36" fmla="*/ 739876 h 3099769"/>
              <a:gd name="connsiteX37" fmla="*/ 1399541 w 12362426"/>
              <a:gd name="connsiteY37" fmla="*/ 733051 h 3099769"/>
              <a:gd name="connsiteX38" fmla="*/ 1609734 w 12362426"/>
              <a:gd name="connsiteY38" fmla="*/ 761684 h 3099769"/>
              <a:gd name="connsiteX39" fmla="*/ 1736383 w 12362426"/>
              <a:gd name="connsiteY39" fmla="*/ 788462 h 3099769"/>
              <a:gd name="connsiteX40" fmla="*/ 1857314 w 12362426"/>
              <a:gd name="connsiteY40" fmla="*/ 794085 h 3099769"/>
              <a:gd name="connsiteX41" fmla="*/ 2026639 w 12362426"/>
              <a:gd name="connsiteY41" fmla="*/ 812780 h 3099769"/>
              <a:gd name="connsiteX42" fmla="*/ 2043398 w 12362426"/>
              <a:gd name="connsiteY42" fmla="*/ 817701 h 3099769"/>
              <a:gd name="connsiteX43" fmla="*/ 2154517 w 12362426"/>
              <a:gd name="connsiteY43" fmla="*/ 837821 h 3099769"/>
              <a:gd name="connsiteX44" fmla="*/ 2277168 w 12362426"/>
              <a:gd name="connsiteY44" fmla="*/ 830176 h 3099769"/>
              <a:gd name="connsiteX45" fmla="*/ 2361853 w 12362426"/>
              <a:gd name="connsiteY45" fmla="*/ 812755 h 3099769"/>
              <a:gd name="connsiteX46" fmla="*/ 2463967 w 12362426"/>
              <a:gd name="connsiteY46" fmla="*/ 801890 h 3099769"/>
              <a:gd name="connsiteX47" fmla="*/ 2699787 w 12362426"/>
              <a:gd name="connsiteY47" fmla="*/ 773633 h 3099769"/>
              <a:gd name="connsiteX48" fmla="*/ 2705016 w 12362426"/>
              <a:gd name="connsiteY48" fmla="*/ 772146 h 3099769"/>
              <a:gd name="connsiteX49" fmla="*/ 2828071 w 12362426"/>
              <a:gd name="connsiteY49" fmla="*/ 751618 h 3099769"/>
              <a:gd name="connsiteX50" fmla="*/ 2858408 w 12362426"/>
              <a:gd name="connsiteY50" fmla="*/ 743423 h 3099769"/>
              <a:gd name="connsiteX51" fmla="*/ 2858814 w 12362426"/>
              <a:gd name="connsiteY51" fmla="*/ 742482 h 3099769"/>
              <a:gd name="connsiteX52" fmla="*/ 2927761 w 12362426"/>
              <a:gd name="connsiteY52" fmla="*/ 747246 h 3099769"/>
              <a:gd name="connsiteX53" fmla="*/ 2982332 w 12362426"/>
              <a:gd name="connsiteY53" fmla="*/ 752913 h 3099769"/>
              <a:gd name="connsiteX54" fmla="*/ 2997509 w 12362426"/>
              <a:gd name="connsiteY54" fmla="*/ 759653 h 3099769"/>
              <a:gd name="connsiteX55" fmla="*/ 3270214 w 12362426"/>
              <a:gd name="connsiteY55" fmla="*/ 755376 h 3099769"/>
              <a:gd name="connsiteX56" fmla="*/ 3396647 w 12362426"/>
              <a:gd name="connsiteY56" fmla="*/ 750718 h 3099769"/>
              <a:gd name="connsiteX57" fmla="*/ 3557903 w 12362426"/>
              <a:gd name="connsiteY57" fmla="*/ 736857 h 3099769"/>
              <a:gd name="connsiteX58" fmla="*/ 3749729 w 12362426"/>
              <a:gd name="connsiteY58" fmla="*/ 728647 h 3099769"/>
              <a:gd name="connsiteX59" fmla="*/ 3802620 w 12362426"/>
              <a:gd name="connsiteY59" fmla="*/ 716926 h 3099769"/>
              <a:gd name="connsiteX60" fmla="*/ 3922921 w 12362426"/>
              <a:gd name="connsiteY60" fmla="*/ 714754 h 3099769"/>
              <a:gd name="connsiteX61" fmla="*/ 3993939 w 12362426"/>
              <a:gd name="connsiteY61" fmla="*/ 710294 h 3099769"/>
              <a:gd name="connsiteX62" fmla="*/ 4019416 w 12362426"/>
              <a:gd name="connsiteY62" fmla="*/ 703635 h 3099769"/>
              <a:gd name="connsiteX63" fmla="*/ 4056007 w 12362426"/>
              <a:gd name="connsiteY63" fmla="*/ 697674 h 3099769"/>
              <a:gd name="connsiteX64" fmla="*/ 4180468 w 12362426"/>
              <a:gd name="connsiteY64" fmla="*/ 676714 h 3099769"/>
              <a:gd name="connsiteX65" fmla="*/ 4221483 w 12362426"/>
              <a:gd name="connsiteY65" fmla="*/ 675093 h 3099769"/>
              <a:gd name="connsiteX66" fmla="*/ 4227430 w 12362426"/>
              <a:gd name="connsiteY66" fmla="*/ 675249 h 3099769"/>
              <a:gd name="connsiteX67" fmla="*/ 4281173 w 12362426"/>
              <a:gd name="connsiteY67" fmla="*/ 678603 h 3099769"/>
              <a:gd name="connsiteX68" fmla="*/ 4371560 w 12362426"/>
              <a:gd name="connsiteY68" fmla="*/ 686851 h 3099769"/>
              <a:gd name="connsiteX69" fmla="*/ 4454221 w 12362426"/>
              <a:gd name="connsiteY69" fmla="*/ 693129 h 3099769"/>
              <a:gd name="connsiteX70" fmla="*/ 4508379 w 12362426"/>
              <a:gd name="connsiteY70" fmla="*/ 690599 h 3099769"/>
              <a:gd name="connsiteX71" fmla="*/ 4531879 w 12362426"/>
              <a:gd name="connsiteY71" fmla="*/ 693543 h 3099769"/>
              <a:gd name="connsiteX72" fmla="*/ 4634634 w 12362426"/>
              <a:gd name="connsiteY72" fmla="*/ 678753 h 3099769"/>
              <a:gd name="connsiteX73" fmla="*/ 4682281 w 12362426"/>
              <a:gd name="connsiteY73" fmla="*/ 654613 h 3099769"/>
              <a:gd name="connsiteX74" fmla="*/ 4800765 w 12362426"/>
              <a:gd name="connsiteY74" fmla="*/ 633179 h 3099769"/>
              <a:gd name="connsiteX75" fmla="*/ 4870119 w 12362426"/>
              <a:gd name="connsiteY75" fmla="*/ 617406 h 3099769"/>
              <a:gd name="connsiteX76" fmla="*/ 4894058 w 12362426"/>
              <a:gd name="connsiteY76" fmla="*/ 606780 h 3099769"/>
              <a:gd name="connsiteX77" fmla="*/ 4929109 w 12362426"/>
              <a:gd name="connsiteY77" fmla="*/ 595059 h 3099769"/>
              <a:gd name="connsiteX78" fmla="*/ 4989104 w 12362426"/>
              <a:gd name="connsiteY78" fmla="*/ 570780 h 3099769"/>
              <a:gd name="connsiteX79" fmla="*/ 5035354 w 12362426"/>
              <a:gd name="connsiteY79" fmla="*/ 558051 h 3099769"/>
              <a:gd name="connsiteX80" fmla="*/ 6007671 w 12362426"/>
              <a:gd name="connsiteY80" fmla="*/ 508646 h 3099769"/>
              <a:gd name="connsiteX0" fmla="*/ 6007671 w 12362426"/>
              <a:gd name="connsiteY0" fmla="*/ 10697 h 2601820"/>
              <a:gd name="connsiteX1" fmla="*/ 8177440 w 12362426"/>
              <a:gd name="connsiteY1" fmla="*/ 258735 h 2601820"/>
              <a:gd name="connsiteX2" fmla="*/ 9625764 w 12362426"/>
              <a:gd name="connsiteY2" fmla="*/ 245376 h 2601820"/>
              <a:gd name="connsiteX3" fmla="*/ 9658262 w 12362426"/>
              <a:gd name="connsiteY3" fmla="*/ 251079 h 2601820"/>
              <a:gd name="connsiteX4" fmla="*/ 9750370 w 12362426"/>
              <a:gd name="connsiteY4" fmla="*/ 270391 h 2601820"/>
              <a:gd name="connsiteX5" fmla="*/ 9836966 w 12362426"/>
              <a:gd name="connsiteY5" fmla="*/ 280284 h 2601820"/>
              <a:gd name="connsiteX6" fmla="*/ 9994340 w 12362426"/>
              <a:gd name="connsiteY6" fmla="*/ 309162 h 2601820"/>
              <a:gd name="connsiteX7" fmla="*/ 10021527 w 12362426"/>
              <a:gd name="connsiteY7" fmla="*/ 317272 h 2601820"/>
              <a:gd name="connsiteX8" fmla="*/ 10077617 w 12362426"/>
              <a:gd name="connsiteY8" fmla="*/ 332283 h 2601820"/>
              <a:gd name="connsiteX9" fmla="*/ 10249434 w 12362426"/>
              <a:gd name="connsiteY9" fmla="*/ 324847 h 2601820"/>
              <a:gd name="connsiteX10" fmla="*/ 10291151 w 12362426"/>
              <a:gd name="connsiteY10" fmla="*/ 311867 h 2601820"/>
              <a:gd name="connsiteX11" fmla="*/ 10537628 w 12362426"/>
              <a:gd name="connsiteY11" fmla="*/ 285889 h 2601820"/>
              <a:gd name="connsiteX12" fmla="*/ 10875114 w 12362426"/>
              <a:gd name="connsiteY12" fmla="*/ 215363 h 2601820"/>
              <a:gd name="connsiteX13" fmla="*/ 11131506 w 12362426"/>
              <a:gd name="connsiteY13" fmla="*/ 200262 h 2601820"/>
              <a:gd name="connsiteX14" fmla="*/ 11236837 w 12362426"/>
              <a:gd name="connsiteY14" fmla="*/ 184819 h 2601820"/>
              <a:gd name="connsiteX15" fmla="*/ 11428024 w 12362426"/>
              <a:gd name="connsiteY15" fmla="*/ 156659 h 2601820"/>
              <a:gd name="connsiteX16" fmla="*/ 11627584 w 12362426"/>
              <a:gd name="connsiteY16" fmla="*/ 125556 h 2601820"/>
              <a:gd name="connsiteX17" fmla="*/ 11715836 w 12362426"/>
              <a:gd name="connsiteY17" fmla="*/ 110400 h 2601820"/>
              <a:gd name="connsiteX18" fmla="*/ 11987050 w 12362426"/>
              <a:gd name="connsiteY18" fmla="*/ 209475 h 2601820"/>
              <a:gd name="connsiteX19" fmla="*/ 12251338 w 12362426"/>
              <a:gd name="connsiteY19" fmla="*/ 26411 h 2601820"/>
              <a:gd name="connsiteX20" fmla="*/ 12362426 w 12362426"/>
              <a:gd name="connsiteY20" fmla="*/ 748852 h 2601820"/>
              <a:gd name="connsiteX21" fmla="*/ 312058 w 12362426"/>
              <a:gd name="connsiteY21" fmla="*/ 2601820 h 2601820"/>
              <a:gd name="connsiteX22" fmla="*/ 0 w 12362426"/>
              <a:gd name="connsiteY22" fmla="*/ 572417 h 2601820"/>
              <a:gd name="connsiteX23" fmla="*/ 4427 w 12362426"/>
              <a:gd name="connsiteY23" fmla="*/ 571123 h 2601820"/>
              <a:gd name="connsiteX24" fmla="*/ 36478 w 12362426"/>
              <a:gd name="connsiteY24" fmla="*/ 561952 h 2601820"/>
              <a:gd name="connsiteX25" fmla="*/ 74319 w 12362426"/>
              <a:gd name="connsiteY25" fmla="*/ 544878 h 2601820"/>
              <a:gd name="connsiteX26" fmla="*/ 265466 w 12362426"/>
              <a:gd name="connsiteY26" fmla="*/ 500016 h 2601820"/>
              <a:gd name="connsiteX27" fmla="*/ 365700 w 12362426"/>
              <a:gd name="connsiteY27" fmla="*/ 473320 h 2601820"/>
              <a:gd name="connsiteX28" fmla="*/ 402179 w 12362426"/>
              <a:gd name="connsiteY28" fmla="*/ 464985 h 2601820"/>
              <a:gd name="connsiteX29" fmla="*/ 504196 w 12362426"/>
              <a:gd name="connsiteY29" fmla="*/ 425480 h 2601820"/>
              <a:gd name="connsiteX30" fmla="*/ 579858 w 12362426"/>
              <a:gd name="connsiteY30" fmla="*/ 413827 h 2601820"/>
              <a:gd name="connsiteX31" fmla="*/ 788740 w 12362426"/>
              <a:gd name="connsiteY31" fmla="*/ 353068 h 2601820"/>
              <a:gd name="connsiteX32" fmla="*/ 942632 w 12362426"/>
              <a:gd name="connsiteY32" fmla="*/ 318641 h 2601820"/>
              <a:gd name="connsiteX33" fmla="*/ 1166396 w 12362426"/>
              <a:gd name="connsiteY33" fmla="*/ 292773 h 2601820"/>
              <a:gd name="connsiteX34" fmla="*/ 1247277 w 12362426"/>
              <a:gd name="connsiteY34" fmla="*/ 263322 h 2601820"/>
              <a:gd name="connsiteX35" fmla="*/ 1322184 w 12362426"/>
              <a:gd name="connsiteY35" fmla="*/ 246439 h 2601820"/>
              <a:gd name="connsiteX36" fmla="*/ 1336256 w 12362426"/>
              <a:gd name="connsiteY36" fmla="*/ 241927 h 2601820"/>
              <a:gd name="connsiteX37" fmla="*/ 1399541 w 12362426"/>
              <a:gd name="connsiteY37" fmla="*/ 235102 h 2601820"/>
              <a:gd name="connsiteX38" fmla="*/ 1609734 w 12362426"/>
              <a:gd name="connsiteY38" fmla="*/ 263735 h 2601820"/>
              <a:gd name="connsiteX39" fmla="*/ 1736383 w 12362426"/>
              <a:gd name="connsiteY39" fmla="*/ 290513 h 2601820"/>
              <a:gd name="connsiteX40" fmla="*/ 1857314 w 12362426"/>
              <a:gd name="connsiteY40" fmla="*/ 296136 h 2601820"/>
              <a:gd name="connsiteX41" fmla="*/ 2026639 w 12362426"/>
              <a:gd name="connsiteY41" fmla="*/ 314831 h 2601820"/>
              <a:gd name="connsiteX42" fmla="*/ 2043398 w 12362426"/>
              <a:gd name="connsiteY42" fmla="*/ 319752 h 2601820"/>
              <a:gd name="connsiteX43" fmla="*/ 2154517 w 12362426"/>
              <a:gd name="connsiteY43" fmla="*/ 339872 h 2601820"/>
              <a:gd name="connsiteX44" fmla="*/ 2277168 w 12362426"/>
              <a:gd name="connsiteY44" fmla="*/ 332227 h 2601820"/>
              <a:gd name="connsiteX45" fmla="*/ 2361853 w 12362426"/>
              <a:gd name="connsiteY45" fmla="*/ 314806 h 2601820"/>
              <a:gd name="connsiteX46" fmla="*/ 2463967 w 12362426"/>
              <a:gd name="connsiteY46" fmla="*/ 303941 h 2601820"/>
              <a:gd name="connsiteX47" fmla="*/ 2699787 w 12362426"/>
              <a:gd name="connsiteY47" fmla="*/ 275684 h 2601820"/>
              <a:gd name="connsiteX48" fmla="*/ 2705016 w 12362426"/>
              <a:gd name="connsiteY48" fmla="*/ 274197 h 2601820"/>
              <a:gd name="connsiteX49" fmla="*/ 2828071 w 12362426"/>
              <a:gd name="connsiteY49" fmla="*/ 253669 h 2601820"/>
              <a:gd name="connsiteX50" fmla="*/ 2858408 w 12362426"/>
              <a:gd name="connsiteY50" fmla="*/ 245474 h 2601820"/>
              <a:gd name="connsiteX51" fmla="*/ 2858814 w 12362426"/>
              <a:gd name="connsiteY51" fmla="*/ 244533 h 2601820"/>
              <a:gd name="connsiteX52" fmla="*/ 2927761 w 12362426"/>
              <a:gd name="connsiteY52" fmla="*/ 249297 h 2601820"/>
              <a:gd name="connsiteX53" fmla="*/ 2982332 w 12362426"/>
              <a:gd name="connsiteY53" fmla="*/ 254964 h 2601820"/>
              <a:gd name="connsiteX54" fmla="*/ 2997509 w 12362426"/>
              <a:gd name="connsiteY54" fmla="*/ 261704 h 2601820"/>
              <a:gd name="connsiteX55" fmla="*/ 3270214 w 12362426"/>
              <a:gd name="connsiteY55" fmla="*/ 257427 h 2601820"/>
              <a:gd name="connsiteX56" fmla="*/ 3396647 w 12362426"/>
              <a:gd name="connsiteY56" fmla="*/ 252769 h 2601820"/>
              <a:gd name="connsiteX57" fmla="*/ 3557903 w 12362426"/>
              <a:gd name="connsiteY57" fmla="*/ 238908 h 2601820"/>
              <a:gd name="connsiteX58" fmla="*/ 3749729 w 12362426"/>
              <a:gd name="connsiteY58" fmla="*/ 230698 h 2601820"/>
              <a:gd name="connsiteX59" fmla="*/ 3802620 w 12362426"/>
              <a:gd name="connsiteY59" fmla="*/ 218977 h 2601820"/>
              <a:gd name="connsiteX60" fmla="*/ 3922921 w 12362426"/>
              <a:gd name="connsiteY60" fmla="*/ 216805 h 2601820"/>
              <a:gd name="connsiteX61" fmla="*/ 3993939 w 12362426"/>
              <a:gd name="connsiteY61" fmla="*/ 212345 h 2601820"/>
              <a:gd name="connsiteX62" fmla="*/ 4019416 w 12362426"/>
              <a:gd name="connsiteY62" fmla="*/ 205686 h 2601820"/>
              <a:gd name="connsiteX63" fmla="*/ 4056007 w 12362426"/>
              <a:gd name="connsiteY63" fmla="*/ 199725 h 2601820"/>
              <a:gd name="connsiteX64" fmla="*/ 4180468 w 12362426"/>
              <a:gd name="connsiteY64" fmla="*/ 178765 h 2601820"/>
              <a:gd name="connsiteX65" fmla="*/ 4221483 w 12362426"/>
              <a:gd name="connsiteY65" fmla="*/ 177144 h 2601820"/>
              <a:gd name="connsiteX66" fmla="*/ 4227430 w 12362426"/>
              <a:gd name="connsiteY66" fmla="*/ 177300 h 2601820"/>
              <a:gd name="connsiteX67" fmla="*/ 4281173 w 12362426"/>
              <a:gd name="connsiteY67" fmla="*/ 180654 h 2601820"/>
              <a:gd name="connsiteX68" fmla="*/ 4371560 w 12362426"/>
              <a:gd name="connsiteY68" fmla="*/ 188902 h 2601820"/>
              <a:gd name="connsiteX69" fmla="*/ 4454221 w 12362426"/>
              <a:gd name="connsiteY69" fmla="*/ 195180 h 2601820"/>
              <a:gd name="connsiteX70" fmla="*/ 4508379 w 12362426"/>
              <a:gd name="connsiteY70" fmla="*/ 192650 h 2601820"/>
              <a:gd name="connsiteX71" fmla="*/ 4531879 w 12362426"/>
              <a:gd name="connsiteY71" fmla="*/ 195594 h 2601820"/>
              <a:gd name="connsiteX72" fmla="*/ 4634634 w 12362426"/>
              <a:gd name="connsiteY72" fmla="*/ 180804 h 2601820"/>
              <a:gd name="connsiteX73" fmla="*/ 4682281 w 12362426"/>
              <a:gd name="connsiteY73" fmla="*/ 156664 h 2601820"/>
              <a:gd name="connsiteX74" fmla="*/ 4800765 w 12362426"/>
              <a:gd name="connsiteY74" fmla="*/ 135230 h 2601820"/>
              <a:gd name="connsiteX75" fmla="*/ 4870119 w 12362426"/>
              <a:gd name="connsiteY75" fmla="*/ 119457 h 2601820"/>
              <a:gd name="connsiteX76" fmla="*/ 4894058 w 12362426"/>
              <a:gd name="connsiteY76" fmla="*/ 108831 h 2601820"/>
              <a:gd name="connsiteX77" fmla="*/ 4929109 w 12362426"/>
              <a:gd name="connsiteY77" fmla="*/ 97110 h 2601820"/>
              <a:gd name="connsiteX78" fmla="*/ 4989104 w 12362426"/>
              <a:gd name="connsiteY78" fmla="*/ 72831 h 2601820"/>
              <a:gd name="connsiteX79" fmla="*/ 5035354 w 12362426"/>
              <a:gd name="connsiteY79" fmla="*/ 60102 h 2601820"/>
              <a:gd name="connsiteX80" fmla="*/ 6007671 w 12362426"/>
              <a:gd name="connsiteY80" fmla="*/ 10697 h 2601820"/>
              <a:gd name="connsiteX0" fmla="*/ 6007671 w 12362426"/>
              <a:gd name="connsiteY0" fmla="*/ 10697 h 2601820"/>
              <a:gd name="connsiteX1" fmla="*/ 8177440 w 12362426"/>
              <a:gd name="connsiteY1" fmla="*/ 258735 h 2601820"/>
              <a:gd name="connsiteX2" fmla="*/ 9625764 w 12362426"/>
              <a:gd name="connsiteY2" fmla="*/ 245376 h 2601820"/>
              <a:gd name="connsiteX3" fmla="*/ 9658262 w 12362426"/>
              <a:gd name="connsiteY3" fmla="*/ 251079 h 2601820"/>
              <a:gd name="connsiteX4" fmla="*/ 9836966 w 12362426"/>
              <a:gd name="connsiteY4" fmla="*/ 280284 h 2601820"/>
              <a:gd name="connsiteX5" fmla="*/ 9994340 w 12362426"/>
              <a:gd name="connsiteY5" fmla="*/ 309162 h 2601820"/>
              <a:gd name="connsiteX6" fmla="*/ 10021527 w 12362426"/>
              <a:gd name="connsiteY6" fmla="*/ 317272 h 2601820"/>
              <a:gd name="connsiteX7" fmla="*/ 10077617 w 12362426"/>
              <a:gd name="connsiteY7" fmla="*/ 332283 h 2601820"/>
              <a:gd name="connsiteX8" fmla="*/ 10249434 w 12362426"/>
              <a:gd name="connsiteY8" fmla="*/ 324847 h 2601820"/>
              <a:gd name="connsiteX9" fmla="*/ 10291151 w 12362426"/>
              <a:gd name="connsiteY9" fmla="*/ 311867 h 2601820"/>
              <a:gd name="connsiteX10" fmla="*/ 10537628 w 12362426"/>
              <a:gd name="connsiteY10" fmla="*/ 285889 h 2601820"/>
              <a:gd name="connsiteX11" fmla="*/ 10875114 w 12362426"/>
              <a:gd name="connsiteY11" fmla="*/ 215363 h 2601820"/>
              <a:gd name="connsiteX12" fmla="*/ 11131506 w 12362426"/>
              <a:gd name="connsiteY12" fmla="*/ 200262 h 2601820"/>
              <a:gd name="connsiteX13" fmla="*/ 11236837 w 12362426"/>
              <a:gd name="connsiteY13" fmla="*/ 184819 h 2601820"/>
              <a:gd name="connsiteX14" fmla="*/ 11428024 w 12362426"/>
              <a:gd name="connsiteY14" fmla="*/ 156659 h 2601820"/>
              <a:gd name="connsiteX15" fmla="*/ 11627584 w 12362426"/>
              <a:gd name="connsiteY15" fmla="*/ 125556 h 2601820"/>
              <a:gd name="connsiteX16" fmla="*/ 11715836 w 12362426"/>
              <a:gd name="connsiteY16" fmla="*/ 110400 h 2601820"/>
              <a:gd name="connsiteX17" fmla="*/ 11987050 w 12362426"/>
              <a:gd name="connsiteY17" fmla="*/ 209475 h 2601820"/>
              <a:gd name="connsiteX18" fmla="*/ 12251338 w 12362426"/>
              <a:gd name="connsiteY18" fmla="*/ 26411 h 2601820"/>
              <a:gd name="connsiteX19" fmla="*/ 12362426 w 12362426"/>
              <a:gd name="connsiteY19" fmla="*/ 748852 h 2601820"/>
              <a:gd name="connsiteX20" fmla="*/ 312058 w 12362426"/>
              <a:gd name="connsiteY20" fmla="*/ 2601820 h 2601820"/>
              <a:gd name="connsiteX21" fmla="*/ 0 w 12362426"/>
              <a:gd name="connsiteY21" fmla="*/ 572417 h 2601820"/>
              <a:gd name="connsiteX22" fmla="*/ 4427 w 12362426"/>
              <a:gd name="connsiteY22" fmla="*/ 571123 h 2601820"/>
              <a:gd name="connsiteX23" fmla="*/ 36478 w 12362426"/>
              <a:gd name="connsiteY23" fmla="*/ 561952 h 2601820"/>
              <a:gd name="connsiteX24" fmla="*/ 74319 w 12362426"/>
              <a:gd name="connsiteY24" fmla="*/ 544878 h 2601820"/>
              <a:gd name="connsiteX25" fmla="*/ 265466 w 12362426"/>
              <a:gd name="connsiteY25" fmla="*/ 500016 h 2601820"/>
              <a:gd name="connsiteX26" fmla="*/ 365700 w 12362426"/>
              <a:gd name="connsiteY26" fmla="*/ 473320 h 2601820"/>
              <a:gd name="connsiteX27" fmla="*/ 402179 w 12362426"/>
              <a:gd name="connsiteY27" fmla="*/ 464985 h 2601820"/>
              <a:gd name="connsiteX28" fmla="*/ 504196 w 12362426"/>
              <a:gd name="connsiteY28" fmla="*/ 425480 h 2601820"/>
              <a:gd name="connsiteX29" fmla="*/ 579858 w 12362426"/>
              <a:gd name="connsiteY29" fmla="*/ 413827 h 2601820"/>
              <a:gd name="connsiteX30" fmla="*/ 788740 w 12362426"/>
              <a:gd name="connsiteY30" fmla="*/ 353068 h 2601820"/>
              <a:gd name="connsiteX31" fmla="*/ 942632 w 12362426"/>
              <a:gd name="connsiteY31" fmla="*/ 318641 h 2601820"/>
              <a:gd name="connsiteX32" fmla="*/ 1166396 w 12362426"/>
              <a:gd name="connsiteY32" fmla="*/ 292773 h 2601820"/>
              <a:gd name="connsiteX33" fmla="*/ 1247277 w 12362426"/>
              <a:gd name="connsiteY33" fmla="*/ 263322 h 2601820"/>
              <a:gd name="connsiteX34" fmla="*/ 1322184 w 12362426"/>
              <a:gd name="connsiteY34" fmla="*/ 246439 h 2601820"/>
              <a:gd name="connsiteX35" fmla="*/ 1336256 w 12362426"/>
              <a:gd name="connsiteY35" fmla="*/ 241927 h 2601820"/>
              <a:gd name="connsiteX36" fmla="*/ 1399541 w 12362426"/>
              <a:gd name="connsiteY36" fmla="*/ 235102 h 2601820"/>
              <a:gd name="connsiteX37" fmla="*/ 1609734 w 12362426"/>
              <a:gd name="connsiteY37" fmla="*/ 263735 h 2601820"/>
              <a:gd name="connsiteX38" fmla="*/ 1736383 w 12362426"/>
              <a:gd name="connsiteY38" fmla="*/ 290513 h 2601820"/>
              <a:gd name="connsiteX39" fmla="*/ 1857314 w 12362426"/>
              <a:gd name="connsiteY39" fmla="*/ 296136 h 2601820"/>
              <a:gd name="connsiteX40" fmla="*/ 2026639 w 12362426"/>
              <a:gd name="connsiteY40" fmla="*/ 314831 h 2601820"/>
              <a:gd name="connsiteX41" fmla="*/ 2043398 w 12362426"/>
              <a:gd name="connsiteY41" fmla="*/ 319752 h 2601820"/>
              <a:gd name="connsiteX42" fmla="*/ 2154517 w 12362426"/>
              <a:gd name="connsiteY42" fmla="*/ 339872 h 2601820"/>
              <a:gd name="connsiteX43" fmla="*/ 2277168 w 12362426"/>
              <a:gd name="connsiteY43" fmla="*/ 332227 h 2601820"/>
              <a:gd name="connsiteX44" fmla="*/ 2361853 w 12362426"/>
              <a:gd name="connsiteY44" fmla="*/ 314806 h 2601820"/>
              <a:gd name="connsiteX45" fmla="*/ 2463967 w 12362426"/>
              <a:gd name="connsiteY45" fmla="*/ 303941 h 2601820"/>
              <a:gd name="connsiteX46" fmla="*/ 2699787 w 12362426"/>
              <a:gd name="connsiteY46" fmla="*/ 275684 h 2601820"/>
              <a:gd name="connsiteX47" fmla="*/ 2705016 w 12362426"/>
              <a:gd name="connsiteY47" fmla="*/ 274197 h 2601820"/>
              <a:gd name="connsiteX48" fmla="*/ 2828071 w 12362426"/>
              <a:gd name="connsiteY48" fmla="*/ 253669 h 2601820"/>
              <a:gd name="connsiteX49" fmla="*/ 2858408 w 12362426"/>
              <a:gd name="connsiteY49" fmla="*/ 245474 h 2601820"/>
              <a:gd name="connsiteX50" fmla="*/ 2858814 w 12362426"/>
              <a:gd name="connsiteY50" fmla="*/ 244533 h 2601820"/>
              <a:gd name="connsiteX51" fmla="*/ 2927761 w 12362426"/>
              <a:gd name="connsiteY51" fmla="*/ 249297 h 2601820"/>
              <a:gd name="connsiteX52" fmla="*/ 2982332 w 12362426"/>
              <a:gd name="connsiteY52" fmla="*/ 254964 h 2601820"/>
              <a:gd name="connsiteX53" fmla="*/ 2997509 w 12362426"/>
              <a:gd name="connsiteY53" fmla="*/ 261704 h 2601820"/>
              <a:gd name="connsiteX54" fmla="*/ 3270214 w 12362426"/>
              <a:gd name="connsiteY54" fmla="*/ 257427 h 2601820"/>
              <a:gd name="connsiteX55" fmla="*/ 3396647 w 12362426"/>
              <a:gd name="connsiteY55" fmla="*/ 252769 h 2601820"/>
              <a:gd name="connsiteX56" fmla="*/ 3557903 w 12362426"/>
              <a:gd name="connsiteY56" fmla="*/ 238908 h 2601820"/>
              <a:gd name="connsiteX57" fmla="*/ 3749729 w 12362426"/>
              <a:gd name="connsiteY57" fmla="*/ 230698 h 2601820"/>
              <a:gd name="connsiteX58" fmla="*/ 3802620 w 12362426"/>
              <a:gd name="connsiteY58" fmla="*/ 218977 h 2601820"/>
              <a:gd name="connsiteX59" fmla="*/ 3922921 w 12362426"/>
              <a:gd name="connsiteY59" fmla="*/ 216805 h 2601820"/>
              <a:gd name="connsiteX60" fmla="*/ 3993939 w 12362426"/>
              <a:gd name="connsiteY60" fmla="*/ 212345 h 2601820"/>
              <a:gd name="connsiteX61" fmla="*/ 4019416 w 12362426"/>
              <a:gd name="connsiteY61" fmla="*/ 205686 h 2601820"/>
              <a:gd name="connsiteX62" fmla="*/ 4056007 w 12362426"/>
              <a:gd name="connsiteY62" fmla="*/ 199725 h 2601820"/>
              <a:gd name="connsiteX63" fmla="*/ 4180468 w 12362426"/>
              <a:gd name="connsiteY63" fmla="*/ 178765 h 2601820"/>
              <a:gd name="connsiteX64" fmla="*/ 4221483 w 12362426"/>
              <a:gd name="connsiteY64" fmla="*/ 177144 h 2601820"/>
              <a:gd name="connsiteX65" fmla="*/ 4227430 w 12362426"/>
              <a:gd name="connsiteY65" fmla="*/ 177300 h 2601820"/>
              <a:gd name="connsiteX66" fmla="*/ 4281173 w 12362426"/>
              <a:gd name="connsiteY66" fmla="*/ 180654 h 2601820"/>
              <a:gd name="connsiteX67" fmla="*/ 4371560 w 12362426"/>
              <a:gd name="connsiteY67" fmla="*/ 188902 h 2601820"/>
              <a:gd name="connsiteX68" fmla="*/ 4454221 w 12362426"/>
              <a:gd name="connsiteY68" fmla="*/ 195180 h 2601820"/>
              <a:gd name="connsiteX69" fmla="*/ 4508379 w 12362426"/>
              <a:gd name="connsiteY69" fmla="*/ 192650 h 2601820"/>
              <a:gd name="connsiteX70" fmla="*/ 4531879 w 12362426"/>
              <a:gd name="connsiteY70" fmla="*/ 195594 h 2601820"/>
              <a:gd name="connsiteX71" fmla="*/ 4634634 w 12362426"/>
              <a:gd name="connsiteY71" fmla="*/ 180804 h 2601820"/>
              <a:gd name="connsiteX72" fmla="*/ 4682281 w 12362426"/>
              <a:gd name="connsiteY72" fmla="*/ 156664 h 2601820"/>
              <a:gd name="connsiteX73" fmla="*/ 4800765 w 12362426"/>
              <a:gd name="connsiteY73" fmla="*/ 135230 h 2601820"/>
              <a:gd name="connsiteX74" fmla="*/ 4870119 w 12362426"/>
              <a:gd name="connsiteY74" fmla="*/ 119457 h 2601820"/>
              <a:gd name="connsiteX75" fmla="*/ 4894058 w 12362426"/>
              <a:gd name="connsiteY75" fmla="*/ 108831 h 2601820"/>
              <a:gd name="connsiteX76" fmla="*/ 4929109 w 12362426"/>
              <a:gd name="connsiteY76" fmla="*/ 97110 h 2601820"/>
              <a:gd name="connsiteX77" fmla="*/ 4989104 w 12362426"/>
              <a:gd name="connsiteY77" fmla="*/ 72831 h 2601820"/>
              <a:gd name="connsiteX78" fmla="*/ 5035354 w 12362426"/>
              <a:gd name="connsiteY78" fmla="*/ 60102 h 2601820"/>
              <a:gd name="connsiteX79" fmla="*/ 6007671 w 12362426"/>
              <a:gd name="connsiteY79" fmla="*/ 10697 h 2601820"/>
              <a:gd name="connsiteX0" fmla="*/ 6007671 w 12362426"/>
              <a:gd name="connsiteY0" fmla="*/ 10697 h 2601820"/>
              <a:gd name="connsiteX1" fmla="*/ 8177440 w 12362426"/>
              <a:gd name="connsiteY1" fmla="*/ 258735 h 2601820"/>
              <a:gd name="connsiteX2" fmla="*/ 9625764 w 12362426"/>
              <a:gd name="connsiteY2" fmla="*/ 245376 h 2601820"/>
              <a:gd name="connsiteX3" fmla="*/ 9836966 w 12362426"/>
              <a:gd name="connsiteY3" fmla="*/ 280284 h 2601820"/>
              <a:gd name="connsiteX4" fmla="*/ 9994340 w 12362426"/>
              <a:gd name="connsiteY4" fmla="*/ 309162 h 2601820"/>
              <a:gd name="connsiteX5" fmla="*/ 10021527 w 12362426"/>
              <a:gd name="connsiteY5" fmla="*/ 317272 h 2601820"/>
              <a:gd name="connsiteX6" fmla="*/ 10077617 w 12362426"/>
              <a:gd name="connsiteY6" fmla="*/ 332283 h 2601820"/>
              <a:gd name="connsiteX7" fmla="*/ 10249434 w 12362426"/>
              <a:gd name="connsiteY7" fmla="*/ 324847 h 2601820"/>
              <a:gd name="connsiteX8" fmla="*/ 10291151 w 12362426"/>
              <a:gd name="connsiteY8" fmla="*/ 311867 h 2601820"/>
              <a:gd name="connsiteX9" fmla="*/ 10537628 w 12362426"/>
              <a:gd name="connsiteY9" fmla="*/ 285889 h 2601820"/>
              <a:gd name="connsiteX10" fmla="*/ 10875114 w 12362426"/>
              <a:gd name="connsiteY10" fmla="*/ 215363 h 2601820"/>
              <a:gd name="connsiteX11" fmla="*/ 11131506 w 12362426"/>
              <a:gd name="connsiteY11" fmla="*/ 200262 h 2601820"/>
              <a:gd name="connsiteX12" fmla="*/ 11236837 w 12362426"/>
              <a:gd name="connsiteY12" fmla="*/ 184819 h 2601820"/>
              <a:gd name="connsiteX13" fmla="*/ 11428024 w 12362426"/>
              <a:gd name="connsiteY13" fmla="*/ 156659 h 2601820"/>
              <a:gd name="connsiteX14" fmla="*/ 11627584 w 12362426"/>
              <a:gd name="connsiteY14" fmla="*/ 125556 h 2601820"/>
              <a:gd name="connsiteX15" fmla="*/ 11715836 w 12362426"/>
              <a:gd name="connsiteY15" fmla="*/ 110400 h 2601820"/>
              <a:gd name="connsiteX16" fmla="*/ 11987050 w 12362426"/>
              <a:gd name="connsiteY16" fmla="*/ 209475 h 2601820"/>
              <a:gd name="connsiteX17" fmla="*/ 12251338 w 12362426"/>
              <a:gd name="connsiteY17" fmla="*/ 26411 h 2601820"/>
              <a:gd name="connsiteX18" fmla="*/ 12362426 w 12362426"/>
              <a:gd name="connsiteY18" fmla="*/ 748852 h 2601820"/>
              <a:gd name="connsiteX19" fmla="*/ 312058 w 12362426"/>
              <a:gd name="connsiteY19" fmla="*/ 2601820 h 2601820"/>
              <a:gd name="connsiteX20" fmla="*/ 0 w 12362426"/>
              <a:gd name="connsiteY20" fmla="*/ 572417 h 2601820"/>
              <a:gd name="connsiteX21" fmla="*/ 4427 w 12362426"/>
              <a:gd name="connsiteY21" fmla="*/ 571123 h 2601820"/>
              <a:gd name="connsiteX22" fmla="*/ 36478 w 12362426"/>
              <a:gd name="connsiteY22" fmla="*/ 561952 h 2601820"/>
              <a:gd name="connsiteX23" fmla="*/ 74319 w 12362426"/>
              <a:gd name="connsiteY23" fmla="*/ 544878 h 2601820"/>
              <a:gd name="connsiteX24" fmla="*/ 265466 w 12362426"/>
              <a:gd name="connsiteY24" fmla="*/ 500016 h 2601820"/>
              <a:gd name="connsiteX25" fmla="*/ 365700 w 12362426"/>
              <a:gd name="connsiteY25" fmla="*/ 473320 h 2601820"/>
              <a:gd name="connsiteX26" fmla="*/ 402179 w 12362426"/>
              <a:gd name="connsiteY26" fmla="*/ 464985 h 2601820"/>
              <a:gd name="connsiteX27" fmla="*/ 504196 w 12362426"/>
              <a:gd name="connsiteY27" fmla="*/ 425480 h 2601820"/>
              <a:gd name="connsiteX28" fmla="*/ 579858 w 12362426"/>
              <a:gd name="connsiteY28" fmla="*/ 413827 h 2601820"/>
              <a:gd name="connsiteX29" fmla="*/ 788740 w 12362426"/>
              <a:gd name="connsiteY29" fmla="*/ 353068 h 2601820"/>
              <a:gd name="connsiteX30" fmla="*/ 942632 w 12362426"/>
              <a:gd name="connsiteY30" fmla="*/ 318641 h 2601820"/>
              <a:gd name="connsiteX31" fmla="*/ 1166396 w 12362426"/>
              <a:gd name="connsiteY31" fmla="*/ 292773 h 2601820"/>
              <a:gd name="connsiteX32" fmla="*/ 1247277 w 12362426"/>
              <a:gd name="connsiteY32" fmla="*/ 263322 h 2601820"/>
              <a:gd name="connsiteX33" fmla="*/ 1322184 w 12362426"/>
              <a:gd name="connsiteY33" fmla="*/ 246439 h 2601820"/>
              <a:gd name="connsiteX34" fmla="*/ 1336256 w 12362426"/>
              <a:gd name="connsiteY34" fmla="*/ 241927 h 2601820"/>
              <a:gd name="connsiteX35" fmla="*/ 1399541 w 12362426"/>
              <a:gd name="connsiteY35" fmla="*/ 235102 h 2601820"/>
              <a:gd name="connsiteX36" fmla="*/ 1609734 w 12362426"/>
              <a:gd name="connsiteY36" fmla="*/ 263735 h 2601820"/>
              <a:gd name="connsiteX37" fmla="*/ 1736383 w 12362426"/>
              <a:gd name="connsiteY37" fmla="*/ 290513 h 2601820"/>
              <a:gd name="connsiteX38" fmla="*/ 1857314 w 12362426"/>
              <a:gd name="connsiteY38" fmla="*/ 296136 h 2601820"/>
              <a:gd name="connsiteX39" fmla="*/ 2026639 w 12362426"/>
              <a:gd name="connsiteY39" fmla="*/ 314831 h 2601820"/>
              <a:gd name="connsiteX40" fmla="*/ 2043398 w 12362426"/>
              <a:gd name="connsiteY40" fmla="*/ 319752 h 2601820"/>
              <a:gd name="connsiteX41" fmla="*/ 2154517 w 12362426"/>
              <a:gd name="connsiteY41" fmla="*/ 339872 h 2601820"/>
              <a:gd name="connsiteX42" fmla="*/ 2277168 w 12362426"/>
              <a:gd name="connsiteY42" fmla="*/ 332227 h 2601820"/>
              <a:gd name="connsiteX43" fmla="*/ 2361853 w 12362426"/>
              <a:gd name="connsiteY43" fmla="*/ 314806 h 2601820"/>
              <a:gd name="connsiteX44" fmla="*/ 2463967 w 12362426"/>
              <a:gd name="connsiteY44" fmla="*/ 303941 h 2601820"/>
              <a:gd name="connsiteX45" fmla="*/ 2699787 w 12362426"/>
              <a:gd name="connsiteY45" fmla="*/ 275684 h 2601820"/>
              <a:gd name="connsiteX46" fmla="*/ 2705016 w 12362426"/>
              <a:gd name="connsiteY46" fmla="*/ 274197 h 2601820"/>
              <a:gd name="connsiteX47" fmla="*/ 2828071 w 12362426"/>
              <a:gd name="connsiteY47" fmla="*/ 253669 h 2601820"/>
              <a:gd name="connsiteX48" fmla="*/ 2858408 w 12362426"/>
              <a:gd name="connsiteY48" fmla="*/ 245474 h 2601820"/>
              <a:gd name="connsiteX49" fmla="*/ 2858814 w 12362426"/>
              <a:gd name="connsiteY49" fmla="*/ 244533 h 2601820"/>
              <a:gd name="connsiteX50" fmla="*/ 2927761 w 12362426"/>
              <a:gd name="connsiteY50" fmla="*/ 249297 h 2601820"/>
              <a:gd name="connsiteX51" fmla="*/ 2982332 w 12362426"/>
              <a:gd name="connsiteY51" fmla="*/ 254964 h 2601820"/>
              <a:gd name="connsiteX52" fmla="*/ 2997509 w 12362426"/>
              <a:gd name="connsiteY52" fmla="*/ 261704 h 2601820"/>
              <a:gd name="connsiteX53" fmla="*/ 3270214 w 12362426"/>
              <a:gd name="connsiteY53" fmla="*/ 257427 h 2601820"/>
              <a:gd name="connsiteX54" fmla="*/ 3396647 w 12362426"/>
              <a:gd name="connsiteY54" fmla="*/ 252769 h 2601820"/>
              <a:gd name="connsiteX55" fmla="*/ 3557903 w 12362426"/>
              <a:gd name="connsiteY55" fmla="*/ 238908 h 2601820"/>
              <a:gd name="connsiteX56" fmla="*/ 3749729 w 12362426"/>
              <a:gd name="connsiteY56" fmla="*/ 230698 h 2601820"/>
              <a:gd name="connsiteX57" fmla="*/ 3802620 w 12362426"/>
              <a:gd name="connsiteY57" fmla="*/ 218977 h 2601820"/>
              <a:gd name="connsiteX58" fmla="*/ 3922921 w 12362426"/>
              <a:gd name="connsiteY58" fmla="*/ 216805 h 2601820"/>
              <a:gd name="connsiteX59" fmla="*/ 3993939 w 12362426"/>
              <a:gd name="connsiteY59" fmla="*/ 212345 h 2601820"/>
              <a:gd name="connsiteX60" fmla="*/ 4019416 w 12362426"/>
              <a:gd name="connsiteY60" fmla="*/ 205686 h 2601820"/>
              <a:gd name="connsiteX61" fmla="*/ 4056007 w 12362426"/>
              <a:gd name="connsiteY61" fmla="*/ 199725 h 2601820"/>
              <a:gd name="connsiteX62" fmla="*/ 4180468 w 12362426"/>
              <a:gd name="connsiteY62" fmla="*/ 178765 h 2601820"/>
              <a:gd name="connsiteX63" fmla="*/ 4221483 w 12362426"/>
              <a:gd name="connsiteY63" fmla="*/ 177144 h 2601820"/>
              <a:gd name="connsiteX64" fmla="*/ 4227430 w 12362426"/>
              <a:gd name="connsiteY64" fmla="*/ 177300 h 2601820"/>
              <a:gd name="connsiteX65" fmla="*/ 4281173 w 12362426"/>
              <a:gd name="connsiteY65" fmla="*/ 180654 h 2601820"/>
              <a:gd name="connsiteX66" fmla="*/ 4371560 w 12362426"/>
              <a:gd name="connsiteY66" fmla="*/ 188902 h 2601820"/>
              <a:gd name="connsiteX67" fmla="*/ 4454221 w 12362426"/>
              <a:gd name="connsiteY67" fmla="*/ 195180 h 2601820"/>
              <a:gd name="connsiteX68" fmla="*/ 4508379 w 12362426"/>
              <a:gd name="connsiteY68" fmla="*/ 192650 h 2601820"/>
              <a:gd name="connsiteX69" fmla="*/ 4531879 w 12362426"/>
              <a:gd name="connsiteY69" fmla="*/ 195594 h 2601820"/>
              <a:gd name="connsiteX70" fmla="*/ 4634634 w 12362426"/>
              <a:gd name="connsiteY70" fmla="*/ 180804 h 2601820"/>
              <a:gd name="connsiteX71" fmla="*/ 4682281 w 12362426"/>
              <a:gd name="connsiteY71" fmla="*/ 156664 h 2601820"/>
              <a:gd name="connsiteX72" fmla="*/ 4800765 w 12362426"/>
              <a:gd name="connsiteY72" fmla="*/ 135230 h 2601820"/>
              <a:gd name="connsiteX73" fmla="*/ 4870119 w 12362426"/>
              <a:gd name="connsiteY73" fmla="*/ 119457 h 2601820"/>
              <a:gd name="connsiteX74" fmla="*/ 4894058 w 12362426"/>
              <a:gd name="connsiteY74" fmla="*/ 108831 h 2601820"/>
              <a:gd name="connsiteX75" fmla="*/ 4929109 w 12362426"/>
              <a:gd name="connsiteY75" fmla="*/ 97110 h 2601820"/>
              <a:gd name="connsiteX76" fmla="*/ 4989104 w 12362426"/>
              <a:gd name="connsiteY76" fmla="*/ 72831 h 2601820"/>
              <a:gd name="connsiteX77" fmla="*/ 5035354 w 12362426"/>
              <a:gd name="connsiteY77" fmla="*/ 60102 h 2601820"/>
              <a:gd name="connsiteX78" fmla="*/ 6007671 w 12362426"/>
              <a:gd name="connsiteY78" fmla="*/ 10697 h 2601820"/>
              <a:gd name="connsiteX0" fmla="*/ 6007671 w 12362426"/>
              <a:gd name="connsiteY0" fmla="*/ 10697 h 2601820"/>
              <a:gd name="connsiteX1" fmla="*/ 8177440 w 12362426"/>
              <a:gd name="connsiteY1" fmla="*/ 258735 h 2601820"/>
              <a:gd name="connsiteX2" fmla="*/ 9140514 w 12362426"/>
              <a:gd name="connsiteY2" fmla="*/ 319993 h 2601820"/>
              <a:gd name="connsiteX3" fmla="*/ 9836966 w 12362426"/>
              <a:gd name="connsiteY3" fmla="*/ 280284 h 2601820"/>
              <a:gd name="connsiteX4" fmla="*/ 9994340 w 12362426"/>
              <a:gd name="connsiteY4" fmla="*/ 309162 h 2601820"/>
              <a:gd name="connsiteX5" fmla="*/ 10021527 w 12362426"/>
              <a:gd name="connsiteY5" fmla="*/ 317272 h 2601820"/>
              <a:gd name="connsiteX6" fmla="*/ 10077617 w 12362426"/>
              <a:gd name="connsiteY6" fmla="*/ 332283 h 2601820"/>
              <a:gd name="connsiteX7" fmla="*/ 10249434 w 12362426"/>
              <a:gd name="connsiteY7" fmla="*/ 324847 h 2601820"/>
              <a:gd name="connsiteX8" fmla="*/ 10291151 w 12362426"/>
              <a:gd name="connsiteY8" fmla="*/ 311867 h 2601820"/>
              <a:gd name="connsiteX9" fmla="*/ 10537628 w 12362426"/>
              <a:gd name="connsiteY9" fmla="*/ 285889 h 2601820"/>
              <a:gd name="connsiteX10" fmla="*/ 10875114 w 12362426"/>
              <a:gd name="connsiteY10" fmla="*/ 215363 h 2601820"/>
              <a:gd name="connsiteX11" fmla="*/ 11131506 w 12362426"/>
              <a:gd name="connsiteY11" fmla="*/ 200262 h 2601820"/>
              <a:gd name="connsiteX12" fmla="*/ 11236837 w 12362426"/>
              <a:gd name="connsiteY12" fmla="*/ 184819 h 2601820"/>
              <a:gd name="connsiteX13" fmla="*/ 11428024 w 12362426"/>
              <a:gd name="connsiteY13" fmla="*/ 156659 h 2601820"/>
              <a:gd name="connsiteX14" fmla="*/ 11627584 w 12362426"/>
              <a:gd name="connsiteY14" fmla="*/ 125556 h 2601820"/>
              <a:gd name="connsiteX15" fmla="*/ 11715836 w 12362426"/>
              <a:gd name="connsiteY15" fmla="*/ 110400 h 2601820"/>
              <a:gd name="connsiteX16" fmla="*/ 11987050 w 12362426"/>
              <a:gd name="connsiteY16" fmla="*/ 209475 h 2601820"/>
              <a:gd name="connsiteX17" fmla="*/ 12251338 w 12362426"/>
              <a:gd name="connsiteY17" fmla="*/ 26411 h 2601820"/>
              <a:gd name="connsiteX18" fmla="*/ 12362426 w 12362426"/>
              <a:gd name="connsiteY18" fmla="*/ 748852 h 2601820"/>
              <a:gd name="connsiteX19" fmla="*/ 312058 w 12362426"/>
              <a:gd name="connsiteY19" fmla="*/ 2601820 h 2601820"/>
              <a:gd name="connsiteX20" fmla="*/ 0 w 12362426"/>
              <a:gd name="connsiteY20" fmla="*/ 572417 h 2601820"/>
              <a:gd name="connsiteX21" fmla="*/ 4427 w 12362426"/>
              <a:gd name="connsiteY21" fmla="*/ 571123 h 2601820"/>
              <a:gd name="connsiteX22" fmla="*/ 36478 w 12362426"/>
              <a:gd name="connsiteY22" fmla="*/ 561952 h 2601820"/>
              <a:gd name="connsiteX23" fmla="*/ 74319 w 12362426"/>
              <a:gd name="connsiteY23" fmla="*/ 544878 h 2601820"/>
              <a:gd name="connsiteX24" fmla="*/ 265466 w 12362426"/>
              <a:gd name="connsiteY24" fmla="*/ 500016 h 2601820"/>
              <a:gd name="connsiteX25" fmla="*/ 365700 w 12362426"/>
              <a:gd name="connsiteY25" fmla="*/ 473320 h 2601820"/>
              <a:gd name="connsiteX26" fmla="*/ 402179 w 12362426"/>
              <a:gd name="connsiteY26" fmla="*/ 464985 h 2601820"/>
              <a:gd name="connsiteX27" fmla="*/ 504196 w 12362426"/>
              <a:gd name="connsiteY27" fmla="*/ 425480 h 2601820"/>
              <a:gd name="connsiteX28" fmla="*/ 579858 w 12362426"/>
              <a:gd name="connsiteY28" fmla="*/ 413827 h 2601820"/>
              <a:gd name="connsiteX29" fmla="*/ 788740 w 12362426"/>
              <a:gd name="connsiteY29" fmla="*/ 353068 h 2601820"/>
              <a:gd name="connsiteX30" fmla="*/ 942632 w 12362426"/>
              <a:gd name="connsiteY30" fmla="*/ 318641 h 2601820"/>
              <a:gd name="connsiteX31" fmla="*/ 1166396 w 12362426"/>
              <a:gd name="connsiteY31" fmla="*/ 292773 h 2601820"/>
              <a:gd name="connsiteX32" fmla="*/ 1247277 w 12362426"/>
              <a:gd name="connsiteY32" fmla="*/ 263322 h 2601820"/>
              <a:gd name="connsiteX33" fmla="*/ 1322184 w 12362426"/>
              <a:gd name="connsiteY33" fmla="*/ 246439 h 2601820"/>
              <a:gd name="connsiteX34" fmla="*/ 1336256 w 12362426"/>
              <a:gd name="connsiteY34" fmla="*/ 241927 h 2601820"/>
              <a:gd name="connsiteX35" fmla="*/ 1399541 w 12362426"/>
              <a:gd name="connsiteY35" fmla="*/ 235102 h 2601820"/>
              <a:gd name="connsiteX36" fmla="*/ 1609734 w 12362426"/>
              <a:gd name="connsiteY36" fmla="*/ 263735 h 2601820"/>
              <a:gd name="connsiteX37" fmla="*/ 1736383 w 12362426"/>
              <a:gd name="connsiteY37" fmla="*/ 290513 h 2601820"/>
              <a:gd name="connsiteX38" fmla="*/ 1857314 w 12362426"/>
              <a:gd name="connsiteY38" fmla="*/ 296136 h 2601820"/>
              <a:gd name="connsiteX39" fmla="*/ 2026639 w 12362426"/>
              <a:gd name="connsiteY39" fmla="*/ 314831 h 2601820"/>
              <a:gd name="connsiteX40" fmla="*/ 2043398 w 12362426"/>
              <a:gd name="connsiteY40" fmla="*/ 319752 h 2601820"/>
              <a:gd name="connsiteX41" fmla="*/ 2154517 w 12362426"/>
              <a:gd name="connsiteY41" fmla="*/ 339872 h 2601820"/>
              <a:gd name="connsiteX42" fmla="*/ 2277168 w 12362426"/>
              <a:gd name="connsiteY42" fmla="*/ 332227 h 2601820"/>
              <a:gd name="connsiteX43" fmla="*/ 2361853 w 12362426"/>
              <a:gd name="connsiteY43" fmla="*/ 314806 h 2601820"/>
              <a:gd name="connsiteX44" fmla="*/ 2463967 w 12362426"/>
              <a:gd name="connsiteY44" fmla="*/ 303941 h 2601820"/>
              <a:gd name="connsiteX45" fmla="*/ 2699787 w 12362426"/>
              <a:gd name="connsiteY45" fmla="*/ 275684 h 2601820"/>
              <a:gd name="connsiteX46" fmla="*/ 2705016 w 12362426"/>
              <a:gd name="connsiteY46" fmla="*/ 274197 h 2601820"/>
              <a:gd name="connsiteX47" fmla="*/ 2828071 w 12362426"/>
              <a:gd name="connsiteY47" fmla="*/ 253669 h 2601820"/>
              <a:gd name="connsiteX48" fmla="*/ 2858408 w 12362426"/>
              <a:gd name="connsiteY48" fmla="*/ 245474 h 2601820"/>
              <a:gd name="connsiteX49" fmla="*/ 2858814 w 12362426"/>
              <a:gd name="connsiteY49" fmla="*/ 244533 h 2601820"/>
              <a:gd name="connsiteX50" fmla="*/ 2927761 w 12362426"/>
              <a:gd name="connsiteY50" fmla="*/ 249297 h 2601820"/>
              <a:gd name="connsiteX51" fmla="*/ 2982332 w 12362426"/>
              <a:gd name="connsiteY51" fmla="*/ 254964 h 2601820"/>
              <a:gd name="connsiteX52" fmla="*/ 2997509 w 12362426"/>
              <a:gd name="connsiteY52" fmla="*/ 261704 h 2601820"/>
              <a:gd name="connsiteX53" fmla="*/ 3270214 w 12362426"/>
              <a:gd name="connsiteY53" fmla="*/ 257427 h 2601820"/>
              <a:gd name="connsiteX54" fmla="*/ 3396647 w 12362426"/>
              <a:gd name="connsiteY54" fmla="*/ 252769 h 2601820"/>
              <a:gd name="connsiteX55" fmla="*/ 3557903 w 12362426"/>
              <a:gd name="connsiteY55" fmla="*/ 238908 h 2601820"/>
              <a:gd name="connsiteX56" fmla="*/ 3749729 w 12362426"/>
              <a:gd name="connsiteY56" fmla="*/ 230698 h 2601820"/>
              <a:gd name="connsiteX57" fmla="*/ 3802620 w 12362426"/>
              <a:gd name="connsiteY57" fmla="*/ 218977 h 2601820"/>
              <a:gd name="connsiteX58" fmla="*/ 3922921 w 12362426"/>
              <a:gd name="connsiteY58" fmla="*/ 216805 h 2601820"/>
              <a:gd name="connsiteX59" fmla="*/ 3993939 w 12362426"/>
              <a:gd name="connsiteY59" fmla="*/ 212345 h 2601820"/>
              <a:gd name="connsiteX60" fmla="*/ 4019416 w 12362426"/>
              <a:gd name="connsiteY60" fmla="*/ 205686 h 2601820"/>
              <a:gd name="connsiteX61" fmla="*/ 4056007 w 12362426"/>
              <a:gd name="connsiteY61" fmla="*/ 199725 h 2601820"/>
              <a:gd name="connsiteX62" fmla="*/ 4180468 w 12362426"/>
              <a:gd name="connsiteY62" fmla="*/ 178765 h 2601820"/>
              <a:gd name="connsiteX63" fmla="*/ 4221483 w 12362426"/>
              <a:gd name="connsiteY63" fmla="*/ 177144 h 2601820"/>
              <a:gd name="connsiteX64" fmla="*/ 4227430 w 12362426"/>
              <a:gd name="connsiteY64" fmla="*/ 177300 h 2601820"/>
              <a:gd name="connsiteX65" fmla="*/ 4281173 w 12362426"/>
              <a:gd name="connsiteY65" fmla="*/ 180654 h 2601820"/>
              <a:gd name="connsiteX66" fmla="*/ 4371560 w 12362426"/>
              <a:gd name="connsiteY66" fmla="*/ 188902 h 2601820"/>
              <a:gd name="connsiteX67" fmla="*/ 4454221 w 12362426"/>
              <a:gd name="connsiteY67" fmla="*/ 195180 h 2601820"/>
              <a:gd name="connsiteX68" fmla="*/ 4508379 w 12362426"/>
              <a:gd name="connsiteY68" fmla="*/ 192650 h 2601820"/>
              <a:gd name="connsiteX69" fmla="*/ 4531879 w 12362426"/>
              <a:gd name="connsiteY69" fmla="*/ 195594 h 2601820"/>
              <a:gd name="connsiteX70" fmla="*/ 4634634 w 12362426"/>
              <a:gd name="connsiteY70" fmla="*/ 180804 h 2601820"/>
              <a:gd name="connsiteX71" fmla="*/ 4682281 w 12362426"/>
              <a:gd name="connsiteY71" fmla="*/ 156664 h 2601820"/>
              <a:gd name="connsiteX72" fmla="*/ 4800765 w 12362426"/>
              <a:gd name="connsiteY72" fmla="*/ 135230 h 2601820"/>
              <a:gd name="connsiteX73" fmla="*/ 4870119 w 12362426"/>
              <a:gd name="connsiteY73" fmla="*/ 119457 h 2601820"/>
              <a:gd name="connsiteX74" fmla="*/ 4894058 w 12362426"/>
              <a:gd name="connsiteY74" fmla="*/ 108831 h 2601820"/>
              <a:gd name="connsiteX75" fmla="*/ 4929109 w 12362426"/>
              <a:gd name="connsiteY75" fmla="*/ 97110 h 2601820"/>
              <a:gd name="connsiteX76" fmla="*/ 4989104 w 12362426"/>
              <a:gd name="connsiteY76" fmla="*/ 72831 h 2601820"/>
              <a:gd name="connsiteX77" fmla="*/ 5035354 w 12362426"/>
              <a:gd name="connsiteY77" fmla="*/ 60102 h 2601820"/>
              <a:gd name="connsiteX78" fmla="*/ 6007671 w 12362426"/>
              <a:gd name="connsiteY78" fmla="*/ 10697 h 2601820"/>
              <a:gd name="connsiteX0" fmla="*/ 6007671 w 12362426"/>
              <a:gd name="connsiteY0" fmla="*/ 10697 h 2601820"/>
              <a:gd name="connsiteX1" fmla="*/ 8177440 w 12362426"/>
              <a:gd name="connsiteY1" fmla="*/ 258735 h 2601820"/>
              <a:gd name="connsiteX2" fmla="*/ 9140514 w 12362426"/>
              <a:gd name="connsiteY2" fmla="*/ 319993 h 2601820"/>
              <a:gd name="connsiteX3" fmla="*/ 9836966 w 12362426"/>
              <a:gd name="connsiteY3" fmla="*/ 280284 h 2601820"/>
              <a:gd name="connsiteX4" fmla="*/ 9994340 w 12362426"/>
              <a:gd name="connsiteY4" fmla="*/ 309162 h 2601820"/>
              <a:gd name="connsiteX5" fmla="*/ 10021527 w 12362426"/>
              <a:gd name="connsiteY5" fmla="*/ 317272 h 2601820"/>
              <a:gd name="connsiteX6" fmla="*/ 10077617 w 12362426"/>
              <a:gd name="connsiteY6" fmla="*/ 332283 h 2601820"/>
              <a:gd name="connsiteX7" fmla="*/ 10249434 w 12362426"/>
              <a:gd name="connsiteY7" fmla="*/ 324847 h 2601820"/>
              <a:gd name="connsiteX8" fmla="*/ 10291151 w 12362426"/>
              <a:gd name="connsiteY8" fmla="*/ 311867 h 2601820"/>
              <a:gd name="connsiteX9" fmla="*/ 10537628 w 12362426"/>
              <a:gd name="connsiteY9" fmla="*/ 285889 h 2601820"/>
              <a:gd name="connsiteX10" fmla="*/ 10875114 w 12362426"/>
              <a:gd name="connsiteY10" fmla="*/ 215363 h 2601820"/>
              <a:gd name="connsiteX11" fmla="*/ 11131506 w 12362426"/>
              <a:gd name="connsiteY11" fmla="*/ 200262 h 2601820"/>
              <a:gd name="connsiteX12" fmla="*/ 11236837 w 12362426"/>
              <a:gd name="connsiteY12" fmla="*/ 184819 h 2601820"/>
              <a:gd name="connsiteX13" fmla="*/ 11428024 w 12362426"/>
              <a:gd name="connsiteY13" fmla="*/ 156659 h 2601820"/>
              <a:gd name="connsiteX14" fmla="*/ 11627584 w 12362426"/>
              <a:gd name="connsiteY14" fmla="*/ 125556 h 2601820"/>
              <a:gd name="connsiteX15" fmla="*/ 11715836 w 12362426"/>
              <a:gd name="connsiteY15" fmla="*/ 110400 h 2601820"/>
              <a:gd name="connsiteX16" fmla="*/ 11987050 w 12362426"/>
              <a:gd name="connsiteY16" fmla="*/ 209475 h 2601820"/>
              <a:gd name="connsiteX17" fmla="*/ 12251338 w 12362426"/>
              <a:gd name="connsiteY17" fmla="*/ 26411 h 2601820"/>
              <a:gd name="connsiteX18" fmla="*/ 12362426 w 12362426"/>
              <a:gd name="connsiteY18" fmla="*/ 748852 h 2601820"/>
              <a:gd name="connsiteX19" fmla="*/ 312058 w 12362426"/>
              <a:gd name="connsiteY19" fmla="*/ 2601820 h 2601820"/>
              <a:gd name="connsiteX20" fmla="*/ 0 w 12362426"/>
              <a:gd name="connsiteY20" fmla="*/ 572417 h 2601820"/>
              <a:gd name="connsiteX21" fmla="*/ 4427 w 12362426"/>
              <a:gd name="connsiteY21" fmla="*/ 571123 h 2601820"/>
              <a:gd name="connsiteX22" fmla="*/ 36478 w 12362426"/>
              <a:gd name="connsiteY22" fmla="*/ 561952 h 2601820"/>
              <a:gd name="connsiteX23" fmla="*/ 74319 w 12362426"/>
              <a:gd name="connsiteY23" fmla="*/ 544878 h 2601820"/>
              <a:gd name="connsiteX24" fmla="*/ 265466 w 12362426"/>
              <a:gd name="connsiteY24" fmla="*/ 500016 h 2601820"/>
              <a:gd name="connsiteX25" fmla="*/ 365700 w 12362426"/>
              <a:gd name="connsiteY25" fmla="*/ 473320 h 2601820"/>
              <a:gd name="connsiteX26" fmla="*/ 402179 w 12362426"/>
              <a:gd name="connsiteY26" fmla="*/ 464985 h 2601820"/>
              <a:gd name="connsiteX27" fmla="*/ 504196 w 12362426"/>
              <a:gd name="connsiteY27" fmla="*/ 425480 h 2601820"/>
              <a:gd name="connsiteX28" fmla="*/ 579858 w 12362426"/>
              <a:gd name="connsiteY28" fmla="*/ 413827 h 2601820"/>
              <a:gd name="connsiteX29" fmla="*/ 788740 w 12362426"/>
              <a:gd name="connsiteY29" fmla="*/ 353068 h 2601820"/>
              <a:gd name="connsiteX30" fmla="*/ 942632 w 12362426"/>
              <a:gd name="connsiteY30" fmla="*/ 318641 h 2601820"/>
              <a:gd name="connsiteX31" fmla="*/ 1166396 w 12362426"/>
              <a:gd name="connsiteY31" fmla="*/ 292773 h 2601820"/>
              <a:gd name="connsiteX32" fmla="*/ 1247277 w 12362426"/>
              <a:gd name="connsiteY32" fmla="*/ 263322 h 2601820"/>
              <a:gd name="connsiteX33" fmla="*/ 1322184 w 12362426"/>
              <a:gd name="connsiteY33" fmla="*/ 246439 h 2601820"/>
              <a:gd name="connsiteX34" fmla="*/ 1336256 w 12362426"/>
              <a:gd name="connsiteY34" fmla="*/ 241927 h 2601820"/>
              <a:gd name="connsiteX35" fmla="*/ 1399541 w 12362426"/>
              <a:gd name="connsiteY35" fmla="*/ 235102 h 2601820"/>
              <a:gd name="connsiteX36" fmla="*/ 1609734 w 12362426"/>
              <a:gd name="connsiteY36" fmla="*/ 263735 h 2601820"/>
              <a:gd name="connsiteX37" fmla="*/ 1736383 w 12362426"/>
              <a:gd name="connsiteY37" fmla="*/ 290513 h 2601820"/>
              <a:gd name="connsiteX38" fmla="*/ 1857314 w 12362426"/>
              <a:gd name="connsiteY38" fmla="*/ 296136 h 2601820"/>
              <a:gd name="connsiteX39" fmla="*/ 2026639 w 12362426"/>
              <a:gd name="connsiteY39" fmla="*/ 314831 h 2601820"/>
              <a:gd name="connsiteX40" fmla="*/ 2043398 w 12362426"/>
              <a:gd name="connsiteY40" fmla="*/ 319752 h 2601820"/>
              <a:gd name="connsiteX41" fmla="*/ 2154517 w 12362426"/>
              <a:gd name="connsiteY41" fmla="*/ 339872 h 2601820"/>
              <a:gd name="connsiteX42" fmla="*/ 2277168 w 12362426"/>
              <a:gd name="connsiteY42" fmla="*/ 332227 h 2601820"/>
              <a:gd name="connsiteX43" fmla="*/ 2361853 w 12362426"/>
              <a:gd name="connsiteY43" fmla="*/ 314806 h 2601820"/>
              <a:gd name="connsiteX44" fmla="*/ 2463967 w 12362426"/>
              <a:gd name="connsiteY44" fmla="*/ 303941 h 2601820"/>
              <a:gd name="connsiteX45" fmla="*/ 2699787 w 12362426"/>
              <a:gd name="connsiteY45" fmla="*/ 275684 h 2601820"/>
              <a:gd name="connsiteX46" fmla="*/ 2705016 w 12362426"/>
              <a:gd name="connsiteY46" fmla="*/ 274197 h 2601820"/>
              <a:gd name="connsiteX47" fmla="*/ 2828071 w 12362426"/>
              <a:gd name="connsiteY47" fmla="*/ 253669 h 2601820"/>
              <a:gd name="connsiteX48" fmla="*/ 2858408 w 12362426"/>
              <a:gd name="connsiteY48" fmla="*/ 245474 h 2601820"/>
              <a:gd name="connsiteX49" fmla="*/ 2858814 w 12362426"/>
              <a:gd name="connsiteY49" fmla="*/ 244533 h 2601820"/>
              <a:gd name="connsiteX50" fmla="*/ 2927761 w 12362426"/>
              <a:gd name="connsiteY50" fmla="*/ 249297 h 2601820"/>
              <a:gd name="connsiteX51" fmla="*/ 2982332 w 12362426"/>
              <a:gd name="connsiteY51" fmla="*/ 254964 h 2601820"/>
              <a:gd name="connsiteX52" fmla="*/ 2997509 w 12362426"/>
              <a:gd name="connsiteY52" fmla="*/ 261704 h 2601820"/>
              <a:gd name="connsiteX53" fmla="*/ 3270214 w 12362426"/>
              <a:gd name="connsiteY53" fmla="*/ 257427 h 2601820"/>
              <a:gd name="connsiteX54" fmla="*/ 3396647 w 12362426"/>
              <a:gd name="connsiteY54" fmla="*/ 252769 h 2601820"/>
              <a:gd name="connsiteX55" fmla="*/ 3557903 w 12362426"/>
              <a:gd name="connsiteY55" fmla="*/ 238908 h 2601820"/>
              <a:gd name="connsiteX56" fmla="*/ 3749729 w 12362426"/>
              <a:gd name="connsiteY56" fmla="*/ 230698 h 2601820"/>
              <a:gd name="connsiteX57" fmla="*/ 3802620 w 12362426"/>
              <a:gd name="connsiteY57" fmla="*/ 218977 h 2601820"/>
              <a:gd name="connsiteX58" fmla="*/ 3922921 w 12362426"/>
              <a:gd name="connsiteY58" fmla="*/ 216805 h 2601820"/>
              <a:gd name="connsiteX59" fmla="*/ 3993939 w 12362426"/>
              <a:gd name="connsiteY59" fmla="*/ 212345 h 2601820"/>
              <a:gd name="connsiteX60" fmla="*/ 4019416 w 12362426"/>
              <a:gd name="connsiteY60" fmla="*/ 205686 h 2601820"/>
              <a:gd name="connsiteX61" fmla="*/ 4056007 w 12362426"/>
              <a:gd name="connsiteY61" fmla="*/ 199725 h 2601820"/>
              <a:gd name="connsiteX62" fmla="*/ 4180468 w 12362426"/>
              <a:gd name="connsiteY62" fmla="*/ 178765 h 2601820"/>
              <a:gd name="connsiteX63" fmla="*/ 4221483 w 12362426"/>
              <a:gd name="connsiteY63" fmla="*/ 177144 h 2601820"/>
              <a:gd name="connsiteX64" fmla="*/ 4227430 w 12362426"/>
              <a:gd name="connsiteY64" fmla="*/ 177300 h 2601820"/>
              <a:gd name="connsiteX65" fmla="*/ 4281173 w 12362426"/>
              <a:gd name="connsiteY65" fmla="*/ 180654 h 2601820"/>
              <a:gd name="connsiteX66" fmla="*/ 4371560 w 12362426"/>
              <a:gd name="connsiteY66" fmla="*/ 188902 h 2601820"/>
              <a:gd name="connsiteX67" fmla="*/ 4454221 w 12362426"/>
              <a:gd name="connsiteY67" fmla="*/ 195180 h 2601820"/>
              <a:gd name="connsiteX68" fmla="*/ 4508379 w 12362426"/>
              <a:gd name="connsiteY68" fmla="*/ 192650 h 2601820"/>
              <a:gd name="connsiteX69" fmla="*/ 4531879 w 12362426"/>
              <a:gd name="connsiteY69" fmla="*/ 195594 h 2601820"/>
              <a:gd name="connsiteX70" fmla="*/ 4634634 w 12362426"/>
              <a:gd name="connsiteY70" fmla="*/ 180804 h 2601820"/>
              <a:gd name="connsiteX71" fmla="*/ 4682281 w 12362426"/>
              <a:gd name="connsiteY71" fmla="*/ 156664 h 2601820"/>
              <a:gd name="connsiteX72" fmla="*/ 4800765 w 12362426"/>
              <a:gd name="connsiteY72" fmla="*/ 135230 h 2601820"/>
              <a:gd name="connsiteX73" fmla="*/ 4870119 w 12362426"/>
              <a:gd name="connsiteY73" fmla="*/ 119457 h 2601820"/>
              <a:gd name="connsiteX74" fmla="*/ 4894058 w 12362426"/>
              <a:gd name="connsiteY74" fmla="*/ 108831 h 2601820"/>
              <a:gd name="connsiteX75" fmla="*/ 4929109 w 12362426"/>
              <a:gd name="connsiteY75" fmla="*/ 97110 h 2601820"/>
              <a:gd name="connsiteX76" fmla="*/ 4989104 w 12362426"/>
              <a:gd name="connsiteY76" fmla="*/ 72831 h 2601820"/>
              <a:gd name="connsiteX77" fmla="*/ 5035354 w 12362426"/>
              <a:gd name="connsiteY77" fmla="*/ 60102 h 2601820"/>
              <a:gd name="connsiteX78" fmla="*/ 6007671 w 12362426"/>
              <a:gd name="connsiteY78" fmla="*/ 10697 h 2601820"/>
              <a:gd name="connsiteX0" fmla="*/ 6007671 w 12362426"/>
              <a:gd name="connsiteY0" fmla="*/ 10697 h 2601820"/>
              <a:gd name="connsiteX1" fmla="*/ 8177440 w 12362426"/>
              <a:gd name="connsiteY1" fmla="*/ 258735 h 2601820"/>
              <a:gd name="connsiteX2" fmla="*/ 9140514 w 12362426"/>
              <a:gd name="connsiteY2" fmla="*/ 319993 h 2601820"/>
              <a:gd name="connsiteX3" fmla="*/ 9836966 w 12362426"/>
              <a:gd name="connsiteY3" fmla="*/ 280284 h 2601820"/>
              <a:gd name="connsiteX4" fmla="*/ 9994340 w 12362426"/>
              <a:gd name="connsiteY4" fmla="*/ 309162 h 2601820"/>
              <a:gd name="connsiteX5" fmla="*/ 10021527 w 12362426"/>
              <a:gd name="connsiteY5" fmla="*/ 317272 h 2601820"/>
              <a:gd name="connsiteX6" fmla="*/ 10077617 w 12362426"/>
              <a:gd name="connsiteY6" fmla="*/ 332283 h 2601820"/>
              <a:gd name="connsiteX7" fmla="*/ 10249434 w 12362426"/>
              <a:gd name="connsiteY7" fmla="*/ 324847 h 2601820"/>
              <a:gd name="connsiteX8" fmla="*/ 10291151 w 12362426"/>
              <a:gd name="connsiteY8" fmla="*/ 311867 h 2601820"/>
              <a:gd name="connsiteX9" fmla="*/ 10537628 w 12362426"/>
              <a:gd name="connsiteY9" fmla="*/ 285889 h 2601820"/>
              <a:gd name="connsiteX10" fmla="*/ 10875114 w 12362426"/>
              <a:gd name="connsiteY10" fmla="*/ 215363 h 2601820"/>
              <a:gd name="connsiteX11" fmla="*/ 11131506 w 12362426"/>
              <a:gd name="connsiteY11" fmla="*/ 200262 h 2601820"/>
              <a:gd name="connsiteX12" fmla="*/ 11236837 w 12362426"/>
              <a:gd name="connsiteY12" fmla="*/ 184819 h 2601820"/>
              <a:gd name="connsiteX13" fmla="*/ 11428024 w 12362426"/>
              <a:gd name="connsiteY13" fmla="*/ 156659 h 2601820"/>
              <a:gd name="connsiteX14" fmla="*/ 11627584 w 12362426"/>
              <a:gd name="connsiteY14" fmla="*/ 125556 h 2601820"/>
              <a:gd name="connsiteX15" fmla="*/ 11715836 w 12362426"/>
              <a:gd name="connsiteY15" fmla="*/ 110400 h 2601820"/>
              <a:gd name="connsiteX16" fmla="*/ 11987050 w 12362426"/>
              <a:gd name="connsiteY16" fmla="*/ 209475 h 2601820"/>
              <a:gd name="connsiteX17" fmla="*/ 12251338 w 12362426"/>
              <a:gd name="connsiteY17" fmla="*/ 26411 h 2601820"/>
              <a:gd name="connsiteX18" fmla="*/ 12362426 w 12362426"/>
              <a:gd name="connsiteY18" fmla="*/ 748852 h 2601820"/>
              <a:gd name="connsiteX19" fmla="*/ 312058 w 12362426"/>
              <a:gd name="connsiteY19" fmla="*/ 2601820 h 2601820"/>
              <a:gd name="connsiteX20" fmla="*/ 0 w 12362426"/>
              <a:gd name="connsiteY20" fmla="*/ 572417 h 2601820"/>
              <a:gd name="connsiteX21" fmla="*/ 4427 w 12362426"/>
              <a:gd name="connsiteY21" fmla="*/ 571123 h 2601820"/>
              <a:gd name="connsiteX22" fmla="*/ 36478 w 12362426"/>
              <a:gd name="connsiteY22" fmla="*/ 561952 h 2601820"/>
              <a:gd name="connsiteX23" fmla="*/ 74319 w 12362426"/>
              <a:gd name="connsiteY23" fmla="*/ 544878 h 2601820"/>
              <a:gd name="connsiteX24" fmla="*/ 265466 w 12362426"/>
              <a:gd name="connsiteY24" fmla="*/ 500016 h 2601820"/>
              <a:gd name="connsiteX25" fmla="*/ 365700 w 12362426"/>
              <a:gd name="connsiteY25" fmla="*/ 473320 h 2601820"/>
              <a:gd name="connsiteX26" fmla="*/ 402179 w 12362426"/>
              <a:gd name="connsiteY26" fmla="*/ 464985 h 2601820"/>
              <a:gd name="connsiteX27" fmla="*/ 504196 w 12362426"/>
              <a:gd name="connsiteY27" fmla="*/ 425480 h 2601820"/>
              <a:gd name="connsiteX28" fmla="*/ 579858 w 12362426"/>
              <a:gd name="connsiteY28" fmla="*/ 413827 h 2601820"/>
              <a:gd name="connsiteX29" fmla="*/ 788740 w 12362426"/>
              <a:gd name="connsiteY29" fmla="*/ 353068 h 2601820"/>
              <a:gd name="connsiteX30" fmla="*/ 942632 w 12362426"/>
              <a:gd name="connsiteY30" fmla="*/ 318641 h 2601820"/>
              <a:gd name="connsiteX31" fmla="*/ 1166396 w 12362426"/>
              <a:gd name="connsiteY31" fmla="*/ 292773 h 2601820"/>
              <a:gd name="connsiteX32" fmla="*/ 1247277 w 12362426"/>
              <a:gd name="connsiteY32" fmla="*/ 263322 h 2601820"/>
              <a:gd name="connsiteX33" fmla="*/ 1322184 w 12362426"/>
              <a:gd name="connsiteY33" fmla="*/ 246439 h 2601820"/>
              <a:gd name="connsiteX34" fmla="*/ 1336256 w 12362426"/>
              <a:gd name="connsiteY34" fmla="*/ 241927 h 2601820"/>
              <a:gd name="connsiteX35" fmla="*/ 1399541 w 12362426"/>
              <a:gd name="connsiteY35" fmla="*/ 235102 h 2601820"/>
              <a:gd name="connsiteX36" fmla="*/ 1609734 w 12362426"/>
              <a:gd name="connsiteY36" fmla="*/ 263735 h 2601820"/>
              <a:gd name="connsiteX37" fmla="*/ 1736383 w 12362426"/>
              <a:gd name="connsiteY37" fmla="*/ 290513 h 2601820"/>
              <a:gd name="connsiteX38" fmla="*/ 1857314 w 12362426"/>
              <a:gd name="connsiteY38" fmla="*/ 296136 h 2601820"/>
              <a:gd name="connsiteX39" fmla="*/ 2026639 w 12362426"/>
              <a:gd name="connsiteY39" fmla="*/ 314831 h 2601820"/>
              <a:gd name="connsiteX40" fmla="*/ 2043398 w 12362426"/>
              <a:gd name="connsiteY40" fmla="*/ 319752 h 2601820"/>
              <a:gd name="connsiteX41" fmla="*/ 2154517 w 12362426"/>
              <a:gd name="connsiteY41" fmla="*/ 339872 h 2601820"/>
              <a:gd name="connsiteX42" fmla="*/ 2277168 w 12362426"/>
              <a:gd name="connsiteY42" fmla="*/ 332227 h 2601820"/>
              <a:gd name="connsiteX43" fmla="*/ 2361853 w 12362426"/>
              <a:gd name="connsiteY43" fmla="*/ 314806 h 2601820"/>
              <a:gd name="connsiteX44" fmla="*/ 2463967 w 12362426"/>
              <a:gd name="connsiteY44" fmla="*/ 303941 h 2601820"/>
              <a:gd name="connsiteX45" fmla="*/ 2699787 w 12362426"/>
              <a:gd name="connsiteY45" fmla="*/ 275684 h 2601820"/>
              <a:gd name="connsiteX46" fmla="*/ 2705016 w 12362426"/>
              <a:gd name="connsiteY46" fmla="*/ 274197 h 2601820"/>
              <a:gd name="connsiteX47" fmla="*/ 2828071 w 12362426"/>
              <a:gd name="connsiteY47" fmla="*/ 253669 h 2601820"/>
              <a:gd name="connsiteX48" fmla="*/ 2858408 w 12362426"/>
              <a:gd name="connsiteY48" fmla="*/ 245474 h 2601820"/>
              <a:gd name="connsiteX49" fmla="*/ 2858814 w 12362426"/>
              <a:gd name="connsiteY49" fmla="*/ 244533 h 2601820"/>
              <a:gd name="connsiteX50" fmla="*/ 2927761 w 12362426"/>
              <a:gd name="connsiteY50" fmla="*/ 249297 h 2601820"/>
              <a:gd name="connsiteX51" fmla="*/ 2982332 w 12362426"/>
              <a:gd name="connsiteY51" fmla="*/ 254964 h 2601820"/>
              <a:gd name="connsiteX52" fmla="*/ 2997509 w 12362426"/>
              <a:gd name="connsiteY52" fmla="*/ 261704 h 2601820"/>
              <a:gd name="connsiteX53" fmla="*/ 3270214 w 12362426"/>
              <a:gd name="connsiteY53" fmla="*/ 257427 h 2601820"/>
              <a:gd name="connsiteX54" fmla="*/ 3396647 w 12362426"/>
              <a:gd name="connsiteY54" fmla="*/ 252769 h 2601820"/>
              <a:gd name="connsiteX55" fmla="*/ 3557903 w 12362426"/>
              <a:gd name="connsiteY55" fmla="*/ 238908 h 2601820"/>
              <a:gd name="connsiteX56" fmla="*/ 3749729 w 12362426"/>
              <a:gd name="connsiteY56" fmla="*/ 230698 h 2601820"/>
              <a:gd name="connsiteX57" fmla="*/ 3802620 w 12362426"/>
              <a:gd name="connsiteY57" fmla="*/ 218977 h 2601820"/>
              <a:gd name="connsiteX58" fmla="*/ 3922921 w 12362426"/>
              <a:gd name="connsiteY58" fmla="*/ 216805 h 2601820"/>
              <a:gd name="connsiteX59" fmla="*/ 3993939 w 12362426"/>
              <a:gd name="connsiteY59" fmla="*/ 212345 h 2601820"/>
              <a:gd name="connsiteX60" fmla="*/ 4019416 w 12362426"/>
              <a:gd name="connsiteY60" fmla="*/ 205686 h 2601820"/>
              <a:gd name="connsiteX61" fmla="*/ 4056007 w 12362426"/>
              <a:gd name="connsiteY61" fmla="*/ 199725 h 2601820"/>
              <a:gd name="connsiteX62" fmla="*/ 4180468 w 12362426"/>
              <a:gd name="connsiteY62" fmla="*/ 178765 h 2601820"/>
              <a:gd name="connsiteX63" fmla="*/ 4221483 w 12362426"/>
              <a:gd name="connsiteY63" fmla="*/ 177144 h 2601820"/>
              <a:gd name="connsiteX64" fmla="*/ 4227430 w 12362426"/>
              <a:gd name="connsiteY64" fmla="*/ 177300 h 2601820"/>
              <a:gd name="connsiteX65" fmla="*/ 4281173 w 12362426"/>
              <a:gd name="connsiteY65" fmla="*/ 180654 h 2601820"/>
              <a:gd name="connsiteX66" fmla="*/ 4371560 w 12362426"/>
              <a:gd name="connsiteY66" fmla="*/ 188902 h 2601820"/>
              <a:gd name="connsiteX67" fmla="*/ 4454221 w 12362426"/>
              <a:gd name="connsiteY67" fmla="*/ 195180 h 2601820"/>
              <a:gd name="connsiteX68" fmla="*/ 4508379 w 12362426"/>
              <a:gd name="connsiteY68" fmla="*/ 192650 h 2601820"/>
              <a:gd name="connsiteX69" fmla="*/ 4531879 w 12362426"/>
              <a:gd name="connsiteY69" fmla="*/ 195594 h 2601820"/>
              <a:gd name="connsiteX70" fmla="*/ 4634634 w 12362426"/>
              <a:gd name="connsiteY70" fmla="*/ 180804 h 2601820"/>
              <a:gd name="connsiteX71" fmla="*/ 4682281 w 12362426"/>
              <a:gd name="connsiteY71" fmla="*/ 156664 h 2601820"/>
              <a:gd name="connsiteX72" fmla="*/ 4800765 w 12362426"/>
              <a:gd name="connsiteY72" fmla="*/ 135230 h 2601820"/>
              <a:gd name="connsiteX73" fmla="*/ 4870119 w 12362426"/>
              <a:gd name="connsiteY73" fmla="*/ 119457 h 2601820"/>
              <a:gd name="connsiteX74" fmla="*/ 4894058 w 12362426"/>
              <a:gd name="connsiteY74" fmla="*/ 108831 h 2601820"/>
              <a:gd name="connsiteX75" fmla="*/ 4929109 w 12362426"/>
              <a:gd name="connsiteY75" fmla="*/ 97110 h 2601820"/>
              <a:gd name="connsiteX76" fmla="*/ 4989104 w 12362426"/>
              <a:gd name="connsiteY76" fmla="*/ 72831 h 2601820"/>
              <a:gd name="connsiteX77" fmla="*/ 5035354 w 12362426"/>
              <a:gd name="connsiteY77" fmla="*/ 60102 h 2601820"/>
              <a:gd name="connsiteX78" fmla="*/ 6007671 w 12362426"/>
              <a:gd name="connsiteY78" fmla="*/ 10697 h 2601820"/>
              <a:gd name="connsiteX0" fmla="*/ 6007671 w 12362426"/>
              <a:gd name="connsiteY0" fmla="*/ 10697 h 2601820"/>
              <a:gd name="connsiteX1" fmla="*/ 8177440 w 12362426"/>
              <a:gd name="connsiteY1" fmla="*/ 258735 h 2601820"/>
              <a:gd name="connsiteX2" fmla="*/ 9140514 w 12362426"/>
              <a:gd name="connsiteY2" fmla="*/ 319993 h 2601820"/>
              <a:gd name="connsiteX3" fmla="*/ 9836966 w 12362426"/>
              <a:gd name="connsiteY3" fmla="*/ 280284 h 2601820"/>
              <a:gd name="connsiteX4" fmla="*/ 9994340 w 12362426"/>
              <a:gd name="connsiteY4" fmla="*/ 309162 h 2601820"/>
              <a:gd name="connsiteX5" fmla="*/ 10021527 w 12362426"/>
              <a:gd name="connsiteY5" fmla="*/ 317272 h 2601820"/>
              <a:gd name="connsiteX6" fmla="*/ 10077617 w 12362426"/>
              <a:gd name="connsiteY6" fmla="*/ 332283 h 2601820"/>
              <a:gd name="connsiteX7" fmla="*/ 10249434 w 12362426"/>
              <a:gd name="connsiteY7" fmla="*/ 324847 h 2601820"/>
              <a:gd name="connsiteX8" fmla="*/ 10291151 w 12362426"/>
              <a:gd name="connsiteY8" fmla="*/ 311867 h 2601820"/>
              <a:gd name="connsiteX9" fmla="*/ 10537628 w 12362426"/>
              <a:gd name="connsiteY9" fmla="*/ 285889 h 2601820"/>
              <a:gd name="connsiteX10" fmla="*/ 10875114 w 12362426"/>
              <a:gd name="connsiteY10" fmla="*/ 215363 h 2601820"/>
              <a:gd name="connsiteX11" fmla="*/ 11131506 w 12362426"/>
              <a:gd name="connsiteY11" fmla="*/ 200262 h 2601820"/>
              <a:gd name="connsiteX12" fmla="*/ 11236837 w 12362426"/>
              <a:gd name="connsiteY12" fmla="*/ 184819 h 2601820"/>
              <a:gd name="connsiteX13" fmla="*/ 11428024 w 12362426"/>
              <a:gd name="connsiteY13" fmla="*/ 156659 h 2601820"/>
              <a:gd name="connsiteX14" fmla="*/ 11627584 w 12362426"/>
              <a:gd name="connsiteY14" fmla="*/ 125556 h 2601820"/>
              <a:gd name="connsiteX15" fmla="*/ 11715836 w 12362426"/>
              <a:gd name="connsiteY15" fmla="*/ 110400 h 2601820"/>
              <a:gd name="connsiteX16" fmla="*/ 11987050 w 12362426"/>
              <a:gd name="connsiteY16" fmla="*/ 209475 h 2601820"/>
              <a:gd name="connsiteX17" fmla="*/ 12251338 w 12362426"/>
              <a:gd name="connsiteY17" fmla="*/ 26411 h 2601820"/>
              <a:gd name="connsiteX18" fmla="*/ 12362426 w 12362426"/>
              <a:gd name="connsiteY18" fmla="*/ 748852 h 2601820"/>
              <a:gd name="connsiteX19" fmla="*/ 312058 w 12362426"/>
              <a:gd name="connsiteY19" fmla="*/ 2601820 h 2601820"/>
              <a:gd name="connsiteX20" fmla="*/ 0 w 12362426"/>
              <a:gd name="connsiteY20" fmla="*/ 572417 h 2601820"/>
              <a:gd name="connsiteX21" fmla="*/ 4427 w 12362426"/>
              <a:gd name="connsiteY21" fmla="*/ 571123 h 2601820"/>
              <a:gd name="connsiteX22" fmla="*/ 36478 w 12362426"/>
              <a:gd name="connsiteY22" fmla="*/ 561952 h 2601820"/>
              <a:gd name="connsiteX23" fmla="*/ 74319 w 12362426"/>
              <a:gd name="connsiteY23" fmla="*/ 544878 h 2601820"/>
              <a:gd name="connsiteX24" fmla="*/ 265466 w 12362426"/>
              <a:gd name="connsiteY24" fmla="*/ 500016 h 2601820"/>
              <a:gd name="connsiteX25" fmla="*/ 365700 w 12362426"/>
              <a:gd name="connsiteY25" fmla="*/ 473320 h 2601820"/>
              <a:gd name="connsiteX26" fmla="*/ 402179 w 12362426"/>
              <a:gd name="connsiteY26" fmla="*/ 464985 h 2601820"/>
              <a:gd name="connsiteX27" fmla="*/ 504196 w 12362426"/>
              <a:gd name="connsiteY27" fmla="*/ 425480 h 2601820"/>
              <a:gd name="connsiteX28" fmla="*/ 579858 w 12362426"/>
              <a:gd name="connsiteY28" fmla="*/ 413827 h 2601820"/>
              <a:gd name="connsiteX29" fmla="*/ 788740 w 12362426"/>
              <a:gd name="connsiteY29" fmla="*/ 353068 h 2601820"/>
              <a:gd name="connsiteX30" fmla="*/ 942632 w 12362426"/>
              <a:gd name="connsiteY30" fmla="*/ 318641 h 2601820"/>
              <a:gd name="connsiteX31" fmla="*/ 1166396 w 12362426"/>
              <a:gd name="connsiteY31" fmla="*/ 292773 h 2601820"/>
              <a:gd name="connsiteX32" fmla="*/ 1247277 w 12362426"/>
              <a:gd name="connsiteY32" fmla="*/ 263322 h 2601820"/>
              <a:gd name="connsiteX33" fmla="*/ 1322184 w 12362426"/>
              <a:gd name="connsiteY33" fmla="*/ 246439 h 2601820"/>
              <a:gd name="connsiteX34" fmla="*/ 1336256 w 12362426"/>
              <a:gd name="connsiteY34" fmla="*/ 241927 h 2601820"/>
              <a:gd name="connsiteX35" fmla="*/ 1399541 w 12362426"/>
              <a:gd name="connsiteY35" fmla="*/ 235102 h 2601820"/>
              <a:gd name="connsiteX36" fmla="*/ 1609734 w 12362426"/>
              <a:gd name="connsiteY36" fmla="*/ 263735 h 2601820"/>
              <a:gd name="connsiteX37" fmla="*/ 1736383 w 12362426"/>
              <a:gd name="connsiteY37" fmla="*/ 290513 h 2601820"/>
              <a:gd name="connsiteX38" fmla="*/ 1857314 w 12362426"/>
              <a:gd name="connsiteY38" fmla="*/ 296136 h 2601820"/>
              <a:gd name="connsiteX39" fmla="*/ 2026639 w 12362426"/>
              <a:gd name="connsiteY39" fmla="*/ 314831 h 2601820"/>
              <a:gd name="connsiteX40" fmla="*/ 2043398 w 12362426"/>
              <a:gd name="connsiteY40" fmla="*/ 319752 h 2601820"/>
              <a:gd name="connsiteX41" fmla="*/ 2154517 w 12362426"/>
              <a:gd name="connsiteY41" fmla="*/ 339872 h 2601820"/>
              <a:gd name="connsiteX42" fmla="*/ 2277168 w 12362426"/>
              <a:gd name="connsiteY42" fmla="*/ 332227 h 2601820"/>
              <a:gd name="connsiteX43" fmla="*/ 2361853 w 12362426"/>
              <a:gd name="connsiteY43" fmla="*/ 314806 h 2601820"/>
              <a:gd name="connsiteX44" fmla="*/ 2463967 w 12362426"/>
              <a:gd name="connsiteY44" fmla="*/ 303941 h 2601820"/>
              <a:gd name="connsiteX45" fmla="*/ 2699787 w 12362426"/>
              <a:gd name="connsiteY45" fmla="*/ 275684 h 2601820"/>
              <a:gd name="connsiteX46" fmla="*/ 2705016 w 12362426"/>
              <a:gd name="connsiteY46" fmla="*/ 274197 h 2601820"/>
              <a:gd name="connsiteX47" fmla="*/ 2828071 w 12362426"/>
              <a:gd name="connsiteY47" fmla="*/ 253669 h 2601820"/>
              <a:gd name="connsiteX48" fmla="*/ 2858408 w 12362426"/>
              <a:gd name="connsiteY48" fmla="*/ 245474 h 2601820"/>
              <a:gd name="connsiteX49" fmla="*/ 2858814 w 12362426"/>
              <a:gd name="connsiteY49" fmla="*/ 244533 h 2601820"/>
              <a:gd name="connsiteX50" fmla="*/ 2927761 w 12362426"/>
              <a:gd name="connsiteY50" fmla="*/ 249297 h 2601820"/>
              <a:gd name="connsiteX51" fmla="*/ 2982332 w 12362426"/>
              <a:gd name="connsiteY51" fmla="*/ 254964 h 2601820"/>
              <a:gd name="connsiteX52" fmla="*/ 2997509 w 12362426"/>
              <a:gd name="connsiteY52" fmla="*/ 261704 h 2601820"/>
              <a:gd name="connsiteX53" fmla="*/ 3270214 w 12362426"/>
              <a:gd name="connsiteY53" fmla="*/ 257427 h 2601820"/>
              <a:gd name="connsiteX54" fmla="*/ 3396647 w 12362426"/>
              <a:gd name="connsiteY54" fmla="*/ 252769 h 2601820"/>
              <a:gd name="connsiteX55" fmla="*/ 3557903 w 12362426"/>
              <a:gd name="connsiteY55" fmla="*/ 238908 h 2601820"/>
              <a:gd name="connsiteX56" fmla="*/ 3749729 w 12362426"/>
              <a:gd name="connsiteY56" fmla="*/ 230698 h 2601820"/>
              <a:gd name="connsiteX57" fmla="*/ 3802620 w 12362426"/>
              <a:gd name="connsiteY57" fmla="*/ 218977 h 2601820"/>
              <a:gd name="connsiteX58" fmla="*/ 3922921 w 12362426"/>
              <a:gd name="connsiteY58" fmla="*/ 216805 h 2601820"/>
              <a:gd name="connsiteX59" fmla="*/ 3993939 w 12362426"/>
              <a:gd name="connsiteY59" fmla="*/ 212345 h 2601820"/>
              <a:gd name="connsiteX60" fmla="*/ 4019416 w 12362426"/>
              <a:gd name="connsiteY60" fmla="*/ 205686 h 2601820"/>
              <a:gd name="connsiteX61" fmla="*/ 4056007 w 12362426"/>
              <a:gd name="connsiteY61" fmla="*/ 199725 h 2601820"/>
              <a:gd name="connsiteX62" fmla="*/ 4180468 w 12362426"/>
              <a:gd name="connsiteY62" fmla="*/ 178765 h 2601820"/>
              <a:gd name="connsiteX63" fmla="*/ 4221483 w 12362426"/>
              <a:gd name="connsiteY63" fmla="*/ 177144 h 2601820"/>
              <a:gd name="connsiteX64" fmla="*/ 4227430 w 12362426"/>
              <a:gd name="connsiteY64" fmla="*/ 177300 h 2601820"/>
              <a:gd name="connsiteX65" fmla="*/ 4281173 w 12362426"/>
              <a:gd name="connsiteY65" fmla="*/ 180654 h 2601820"/>
              <a:gd name="connsiteX66" fmla="*/ 4371560 w 12362426"/>
              <a:gd name="connsiteY66" fmla="*/ 188902 h 2601820"/>
              <a:gd name="connsiteX67" fmla="*/ 4454221 w 12362426"/>
              <a:gd name="connsiteY67" fmla="*/ 195180 h 2601820"/>
              <a:gd name="connsiteX68" fmla="*/ 4508379 w 12362426"/>
              <a:gd name="connsiteY68" fmla="*/ 192650 h 2601820"/>
              <a:gd name="connsiteX69" fmla="*/ 4531879 w 12362426"/>
              <a:gd name="connsiteY69" fmla="*/ 195594 h 2601820"/>
              <a:gd name="connsiteX70" fmla="*/ 4634634 w 12362426"/>
              <a:gd name="connsiteY70" fmla="*/ 180804 h 2601820"/>
              <a:gd name="connsiteX71" fmla="*/ 4682281 w 12362426"/>
              <a:gd name="connsiteY71" fmla="*/ 156664 h 2601820"/>
              <a:gd name="connsiteX72" fmla="*/ 4800765 w 12362426"/>
              <a:gd name="connsiteY72" fmla="*/ 135230 h 2601820"/>
              <a:gd name="connsiteX73" fmla="*/ 4870119 w 12362426"/>
              <a:gd name="connsiteY73" fmla="*/ 119457 h 2601820"/>
              <a:gd name="connsiteX74" fmla="*/ 4894058 w 12362426"/>
              <a:gd name="connsiteY74" fmla="*/ 108831 h 2601820"/>
              <a:gd name="connsiteX75" fmla="*/ 4929109 w 12362426"/>
              <a:gd name="connsiteY75" fmla="*/ 97110 h 2601820"/>
              <a:gd name="connsiteX76" fmla="*/ 4989104 w 12362426"/>
              <a:gd name="connsiteY76" fmla="*/ 72831 h 2601820"/>
              <a:gd name="connsiteX77" fmla="*/ 5035354 w 12362426"/>
              <a:gd name="connsiteY77" fmla="*/ 60102 h 2601820"/>
              <a:gd name="connsiteX78" fmla="*/ 6007671 w 12362426"/>
              <a:gd name="connsiteY78" fmla="*/ 10697 h 2601820"/>
              <a:gd name="connsiteX0" fmla="*/ 6007671 w 12362426"/>
              <a:gd name="connsiteY0" fmla="*/ 30795 h 2621918"/>
              <a:gd name="connsiteX1" fmla="*/ 8177440 w 12362426"/>
              <a:gd name="connsiteY1" fmla="*/ 278833 h 2621918"/>
              <a:gd name="connsiteX2" fmla="*/ 9140514 w 12362426"/>
              <a:gd name="connsiteY2" fmla="*/ 340091 h 2621918"/>
              <a:gd name="connsiteX3" fmla="*/ 9836966 w 12362426"/>
              <a:gd name="connsiteY3" fmla="*/ 300382 h 2621918"/>
              <a:gd name="connsiteX4" fmla="*/ 9994340 w 12362426"/>
              <a:gd name="connsiteY4" fmla="*/ 329260 h 2621918"/>
              <a:gd name="connsiteX5" fmla="*/ 10021527 w 12362426"/>
              <a:gd name="connsiteY5" fmla="*/ 337370 h 2621918"/>
              <a:gd name="connsiteX6" fmla="*/ 10077617 w 12362426"/>
              <a:gd name="connsiteY6" fmla="*/ 352381 h 2621918"/>
              <a:gd name="connsiteX7" fmla="*/ 10249434 w 12362426"/>
              <a:gd name="connsiteY7" fmla="*/ 344945 h 2621918"/>
              <a:gd name="connsiteX8" fmla="*/ 10291151 w 12362426"/>
              <a:gd name="connsiteY8" fmla="*/ 331965 h 2621918"/>
              <a:gd name="connsiteX9" fmla="*/ 10537628 w 12362426"/>
              <a:gd name="connsiteY9" fmla="*/ 305987 h 2621918"/>
              <a:gd name="connsiteX10" fmla="*/ 10875114 w 12362426"/>
              <a:gd name="connsiteY10" fmla="*/ 235461 h 2621918"/>
              <a:gd name="connsiteX11" fmla="*/ 11131506 w 12362426"/>
              <a:gd name="connsiteY11" fmla="*/ 220360 h 2621918"/>
              <a:gd name="connsiteX12" fmla="*/ 11236837 w 12362426"/>
              <a:gd name="connsiteY12" fmla="*/ 204917 h 2621918"/>
              <a:gd name="connsiteX13" fmla="*/ 11428024 w 12362426"/>
              <a:gd name="connsiteY13" fmla="*/ 176757 h 2621918"/>
              <a:gd name="connsiteX14" fmla="*/ 11627584 w 12362426"/>
              <a:gd name="connsiteY14" fmla="*/ 145654 h 2621918"/>
              <a:gd name="connsiteX15" fmla="*/ 11715836 w 12362426"/>
              <a:gd name="connsiteY15" fmla="*/ 130498 h 2621918"/>
              <a:gd name="connsiteX16" fmla="*/ 11987050 w 12362426"/>
              <a:gd name="connsiteY16" fmla="*/ 229573 h 2621918"/>
              <a:gd name="connsiteX17" fmla="*/ 12251338 w 12362426"/>
              <a:gd name="connsiteY17" fmla="*/ 46509 h 2621918"/>
              <a:gd name="connsiteX18" fmla="*/ 12362426 w 12362426"/>
              <a:gd name="connsiteY18" fmla="*/ 768950 h 2621918"/>
              <a:gd name="connsiteX19" fmla="*/ 312058 w 12362426"/>
              <a:gd name="connsiteY19" fmla="*/ 2621918 h 2621918"/>
              <a:gd name="connsiteX20" fmla="*/ 0 w 12362426"/>
              <a:gd name="connsiteY20" fmla="*/ 592515 h 2621918"/>
              <a:gd name="connsiteX21" fmla="*/ 4427 w 12362426"/>
              <a:gd name="connsiteY21" fmla="*/ 591221 h 2621918"/>
              <a:gd name="connsiteX22" fmla="*/ 36478 w 12362426"/>
              <a:gd name="connsiteY22" fmla="*/ 582050 h 2621918"/>
              <a:gd name="connsiteX23" fmla="*/ 74319 w 12362426"/>
              <a:gd name="connsiteY23" fmla="*/ 564976 h 2621918"/>
              <a:gd name="connsiteX24" fmla="*/ 265466 w 12362426"/>
              <a:gd name="connsiteY24" fmla="*/ 520114 h 2621918"/>
              <a:gd name="connsiteX25" fmla="*/ 365700 w 12362426"/>
              <a:gd name="connsiteY25" fmla="*/ 493418 h 2621918"/>
              <a:gd name="connsiteX26" fmla="*/ 402179 w 12362426"/>
              <a:gd name="connsiteY26" fmla="*/ 485083 h 2621918"/>
              <a:gd name="connsiteX27" fmla="*/ 504196 w 12362426"/>
              <a:gd name="connsiteY27" fmla="*/ 445578 h 2621918"/>
              <a:gd name="connsiteX28" fmla="*/ 579858 w 12362426"/>
              <a:gd name="connsiteY28" fmla="*/ 433925 h 2621918"/>
              <a:gd name="connsiteX29" fmla="*/ 788740 w 12362426"/>
              <a:gd name="connsiteY29" fmla="*/ 373166 h 2621918"/>
              <a:gd name="connsiteX30" fmla="*/ 942632 w 12362426"/>
              <a:gd name="connsiteY30" fmla="*/ 338739 h 2621918"/>
              <a:gd name="connsiteX31" fmla="*/ 1166396 w 12362426"/>
              <a:gd name="connsiteY31" fmla="*/ 312871 h 2621918"/>
              <a:gd name="connsiteX32" fmla="*/ 1247277 w 12362426"/>
              <a:gd name="connsiteY32" fmla="*/ 283420 h 2621918"/>
              <a:gd name="connsiteX33" fmla="*/ 1322184 w 12362426"/>
              <a:gd name="connsiteY33" fmla="*/ 266537 h 2621918"/>
              <a:gd name="connsiteX34" fmla="*/ 1336256 w 12362426"/>
              <a:gd name="connsiteY34" fmla="*/ 262025 h 2621918"/>
              <a:gd name="connsiteX35" fmla="*/ 1399541 w 12362426"/>
              <a:gd name="connsiteY35" fmla="*/ 255200 h 2621918"/>
              <a:gd name="connsiteX36" fmla="*/ 1609734 w 12362426"/>
              <a:gd name="connsiteY36" fmla="*/ 283833 h 2621918"/>
              <a:gd name="connsiteX37" fmla="*/ 1736383 w 12362426"/>
              <a:gd name="connsiteY37" fmla="*/ 310611 h 2621918"/>
              <a:gd name="connsiteX38" fmla="*/ 1857314 w 12362426"/>
              <a:gd name="connsiteY38" fmla="*/ 316234 h 2621918"/>
              <a:gd name="connsiteX39" fmla="*/ 2026639 w 12362426"/>
              <a:gd name="connsiteY39" fmla="*/ 334929 h 2621918"/>
              <a:gd name="connsiteX40" fmla="*/ 2043398 w 12362426"/>
              <a:gd name="connsiteY40" fmla="*/ 339850 h 2621918"/>
              <a:gd name="connsiteX41" fmla="*/ 2154517 w 12362426"/>
              <a:gd name="connsiteY41" fmla="*/ 359970 h 2621918"/>
              <a:gd name="connsiteX42" fmla="*/ 2277168 w 12362426"/>
              <a:gd name="connsiteY42" fmla="*/ 352325 h 2621918"/>
              <a:gd name="connsiteX43" fmla="*/ 2361853 w 12362426"/>
              <a:gd name="connsiteY43" fmla="*/ 334904 h 2621918"/>
              <a:gd name="connsiteX44" fmla="*/ 2463967 w 12362426"/>
              <a:gd name="connsiteY44" fmla="*/ 324039 h 2621918"/>
              <a:gd name="connsiteX45" fmla="*/ 2699787 w 12362426"/>
              <a:gd name="connsiteY45" fmla="*/ 295782 h 2621918"/>
              <a:gd name="connsiteX46" fmla="*/ 2705016 w 12362426"/>
              <a:gd name="connsiteY46" fmla="*/ 294295 h 2621918"/>
              <a:gd name="connsiteX47" fmla="*/ 2828071 w 12362426"/>
              <a:gd name="connsiteY47" fmla="*/ 273767 h 2621918"/>
              <a:gd name="connsiteX48" fmla="*/ 2858408 w 12362426"/>
              <a:gd name="connsiteY48" fmla="*/ 265572 h 2621918"/>
              <a:gd name="connsiteX49" fmla="*/ 2858814 w 12362426"/>
              <a:gd name="connsiteY49" fmla="*/ 264631 h 2621918"/>
              <a:gd name="connsiteX50" fmla="*/ 2927761 w 12362426"/>
              <a:gd name="connsiteY50" fmla="*/ 269395 h 2621918"/>
              <a:gd name="connsiteX51" fmla="*/ 2982332 w 12362426"/>
              <a:gd name="connsiteY51" fmla="*/ 275062 h 2621918"/>
              <a:gd name="connsiteX52" fmla="*/ 2997509 w 12362426"/>
              <a:gd name="connsiteY52" fmla="*/ 281802 h 2621918"/>
              <a:gd name="connsiteX53" fmla="*/ 3270214 w 12362426"/>
              <a:gd name="connsiteY53" fmla="*/ 277525 h 2621918"/>
              <a:gd name="connsiteX54" fmla="*/ 3396647 w 12362426"/>
              <a:gd name="connsiteY54" fmla="*/ 272867 h 2621918"/>
              <a:gd name="connsiteX55" fmla="*/ 3557903 w 12362426"/>
              <a:gd name="connsiteY55" fmla="*/ 259006 h 2621918"/>
              <a:gd name="connsiteX56" fmla="*/ 3749729 w 12362426"/>
              <a:gd name="connsiteY56" fmla="*/ 250796 h 2621918"/>
              <a:gd name="connsiteX57" fmla="*/ 3802620 w 12362426"/>
              <a:gd name="connsiteY57" fmla="*/ 239075 h 2621918"/>
              <a:gd name="connsiteX58" fmla="*/ 3922921 w 12362426"/>
              <a:gd name="connsiteY58" fmla="*/ 236903 h 2621918"/>
              <a:gd name="connsiteX59" fmla="*/ 3993939 w 12362426"/>
              <a:gd name="connsiteY59" fmla="*/ 232443 h 2621918"/>
              <a:gd name="connsiteX60" fmla="*/ 4019416 w 12362426"/>
              <a:gd name="connsiteY60" fmla="*/ 225784 h 2621918"/>
              <a:gd name="connsiteX61" fmla="*/ 4056007 w 12362426"/>
              <a:gd name="connsiteY61" fmla="*/ 219823 h 2621918"/>
              <a:gd name="connsiteX62" fmla="*/ 4180468 w 12362426"/>
              <a:gd name="connsiteY62" fmla="*/ 198863 h 2621918"/>
              <a:gd name="connsiteX63" fmla="*/ 4221483 w 12362426"/>
              <a:gd name="connsiteY63" fmla="*/ 197242 h 2621918"/>
              <a:gd name="connsiteX64" fmla="*/ 4227430 w 12362426"/>
              <a:gd name="connsiteY64" fmla="*/ 197398 h 2621918"/>
              <a:gd name="connsiteX65" fmla="*/ 4281173 w 12362426"/>
              <a:gd name="connsiteY65" fmla="*/ 200752 h 2621918"/>
              <a:gd name="connsiteX66" fmla="*/ 4371560 w 12362426"/>
              <a:gd name="connsiteY66" fmla="*/ 209000 h 2621918"/>
              <a:gd name="connsiteX67" fmla="*/ 4454221 w 12362426"/>
              <a:gd name="connsiteY67" fmla="*/ 215278 h 2621918"/>
              <a:gd name="connsiteX68" fmla="*/ 4508379 w 12362426"/>
              <a:gd name="connsiteY68" fmla="*/ 212748 h 2621918"/>
              <a:gd name="connsiteX69" fmla="*/ 4531879 w 12362426"/>
              <a:gd name="connsiteY69" fmla="*/ 215692 h 2621918"/>
              <a:gd name="connsiteX70" fmla="*/ 4634634 w 12362426"/>
              <a:gd name="connsiteY70" fmla="*/ 200902 h 2621918"/>
              <a:gd name="connsiteX71" fmla="*/ 4682281 w 12362426"/>
              <a:gd name="connsiteY71" fmla="*/ 176762 h 2621918"/>
              <a:gd name="connsiteX72" fmla="*/ 4800765 w 12362426"/>
              <a:gd name="connsiteY72" fmla="*/ 155328 h 2621918"/>
              <a:gd name="connsiteX73" fmla="*/ 4870119 w 12362426"/>
              <a:gd name="connsiteY73" fmla="*/ 139555 h 2621918"/>
              <a:gd name="connsiteX74" fmla="*/ 4894058 w 12362426"/>
              <a:gd name="connsiteY74" fmla="*/ 128929 h 2621918"/>
              <a:gd name="connsiteX75" fmla="*/ 4929109 w 12362426"/>
              <a:gd name="connsiteY75" fmla="*/ 117208 h 2621918"/>
              <a:gd name="connsiteX76" fmla="*/ 4989104 w 12362426"/>
              <a:gd name="connsiteY76" fmla="*/ 92929 h 2621918"/>
              <a:gd name="connsiteX77" fmla="*/ 5267714 w 12362426"/>
              <a:gd name="connsiteY77" fmla="*/ 56889 h 2621918"/>
              <a:gd name="connsiteX78" fmla="*/ 6007671 w 12362426"/>
              <a:gd name="connsiteY78" fmla="*/ 30795 h 2621918"/>
              <a:gd name="connsiteX0" fmla="*/ 5267714 w 12362426"/>
              <a:gd name="connsiteY0" fmla="*/ 10380 h 2575409"/>
              <a:gd name="connsiteX1" fmla="*/ 8177440 w 12362426"/>
              <a:gd name="connsiteY1" fmla="*/ 232324 h 2575409"/>
              <a:gd name="connsiteX2" fmla="*/ 9140514 w 12362426"/>
              <a:gd name="connsiteY2" fmla="*/ 293582 h 2575409"/>
              <a:gd name="connsiteX3" fmla="*/ 9836966 w 12362426"/>
              <a:gd name="connsiteY3" fmla="*/ 253873 h 2575409"/>
              <a:gd name="connsiteX4" fmla="*/ 9994340 w 12362426"/>
              <a:gd name="connsiteY4" fmla="*/ 282751 h 2575409"/>
              <a:gd name="connsiteX5" fmla="*/ 10021527 w 12362426"/>
              <a:gd name="connsiteY5" fmla="*/ 290861 h 2575409"/>
              <a:gd name="connsiteX6" fmla="*/ 10077617 w 12362426"/>
              <a:gd name="connsiteY6" fmla="*/ 305872 h 2575409"/>
              <a:gd name="connsiteX7" fmla="*/ 10249434 w 12362426"/>
              <a:gd name="connsiteY7" fmla="*/ 298436 h 2575409"/>
              <a:gd name="connsiteX8" fmla="*/ 10291151 w 12362426"/>
              <a:gd name="connsiteY8" fmla="*/ 285456 h 2575409"/>
              <a:gd name="connsiteX9" fmla="*/ 10537628 w 12362426"/>
              <a:gd name="connsiteY9" fmla="*/ 259478 h 2575409"/>
              <a:gd name="connsiteX10" fmla="*/ 10875114 w 12362426"/>
              <a:gd name="connsiteY10" fmla="*/ 188952 h 2575409"/>
              <a:gd name="connsiteX11" fmla="*/ 11131506 w 12362426"/>
              <a:gd name="connsiteY11" fmla="*/ 173851 h 2575409"/>
              <a:gd name="connsiteX12" fmla="*/ 11236837 w 12362426"/>
              <a:gd name="connsiteY12" fmla="*/ 158408 h 2575409"/>
              <a:gd name="connsiteX13" fmla="*/ 11428024 w 12362426"/>
              <a:gd name="connsiteY13" fmla="*/ 130248 h 2575409"/>
              <a:gd name="connsiteX14" fmla="*/ 11627584 w 12362426"/>
              <a:gd name="connsiteY14" fmla="*/ 99145 h 2575409"/>
              <a:gd name="connsiteX15" fmla="*/ 11715836 w 12362426"/>
              <a:gd name="connsiteY15" fmla="*/ 83989 h 2575409"/>
              <a:gd name="connsiteX16" fmla="*/ 11987050 w 12362426"/>
              <a:gd name="connsiteY16" fmla="*/ 183064 h 2575409"/>
              <a:gd name="connsiteX17" fmla="*/ 12251338 w 12362426"/>
              <a:gd name="connsiteY17" fmla="*/ 0 h 2575409"/>
              <a:gd name="connsiteX18" fmla="*/ 12362426 w 12362426"/>
              <a:gd name="connsiteY18" fmla="*/ 722441 h 2575409"/>
              <a:gd name="connsiteX19" fmla="*/ 312058 w 12362426"/>
              <a:gd name="connsiteY19" fmla="*/ 2575409 h 2575409"/>
              <a:gd name="connsiteX20" fmla="*/ 0 w 12362426"/>
              <a:gd name="connsiteY20" fmla="*/ 546006 h 2575409"/>
              <a:gd name="connsiteX21" fmla="*/ 4427 w 12362426"/>
              <a:gd name="connsiteY21" fmla="*/ 544712 h 2575409"/>
              <a:gd name="connsiteX22" fmla="*/ 36478 w 12362426"/>
              <a:gd name="connsiteY22" fmla="*/ 535541 h 2575409"/>
              <a:gd name="connsiteX23" fmla="*/ 74319 w 12362426"/>
              <a:gd name="connsiteY23" fmla="*/ 518467 h 2575409"/>
              <a:gd name="connsiteX24" fmla="*/ 265466 w 12362426"/>
              <a:gd name="connsiteY24" fmla="*/ 473605 h 2575409"/>
              <a:gd name="connsiteX25" fmla="*/ 365700 w 12362426"/>
              <a:gd name="connsiteY25" fmla="*/ 446909 h 2575409"/>
              <a:gd name="connsiteX26" fmla="*/ 402179 w 12362426"/>
              <a:gd name="connsiteY26" fmla="*/ 438574 h 2575409"/>
              <a:gd name="connsiteX27" fmla="*/ 504196 w 12362426"/>
              <a:gd name="connsiteY27" fmla="*/ 399069 h 2575409"/>
              <a:gd name="connsiteX28" fmla="*/ 579858 w 12362426"/>
              <a:gd name="connsiteY28" fmla="*/ 387416 h 2575409"/>
              <a:gd name="connsiteX29" fmla="*/ 788740 w 12362426"/>
              <a:gd name="connsiteY29" fmla="*/ 326657 h 2575409"/>
              <a:gd name="connsiteX30" fmla="*/ 942632 w 12362426"/>
              <a:gd name="connsiteY30" fmla="*/ 292230 h 2575409"/>
              <a:gd name="connsiteX31" fmla="*/ 1166396 w 12362426"/>
              <a:gd name="connsiteY31" fmla="*/ 266362 h 2575409"/>
              <a:gd name="connsiteX32" fmla="*/ 1247277 w 12362426"/>
              <a:gd name="connsiteY32" fmla="*/ 236911 h 2575409"/>
              <a:gd name="connsiteX33" fmla="*/ 1322184 w 12362426"/>
              <a:gd name="connsiteY33" fmla="*/ 220028 h 2575409"/>
              <a:gd name="connsiteX34" fmla="*/ 1336256 w 12362426"/>
              <a:gd name="connsiteY34" fmla="*/ 215516 h 2575409"/>
              <a:gd name="connsiteX35" fmla="*/ 1399541 w 12362426"/>
              <a:gd name="connsiteY35" fmla="*/ 208691 h 2575409"/>
              <a:gd name="connsiteX36" fmla="*/ 1609734 w 12362426"/>
              <a:gd name="connsiteY36" fmla="*/ 237324 h 2575409"/>
              <a:gd name="connsiteX37" fmla="*/ 1736383 w 12362426"/>
              <a:gd name="connsiteY37" fmla="*/ 264102 h 2575409"/>
              <a:gd name="connsiteX38" fmla="*/ 1857314 w 12362426"/>
              <a:gd name="connsiteY38" fmla="*/ 269725 h 2575409"/>
              <a:gd name="connsiteX39" fmla="*/ 2026639 w 12362426"/>
              <a:gd name="connsiteY39" fmla="*/ 288420 h 2575409"/>
              <a:gd name="connsiteX40" fmla="*/ 2043398 w 12362426"/>
              <a:gd name="connsiteY40" fmla="*/ 293341 h 2575409"/>
              <a:gd name="connsiteX41" fmla="*/ 2154517 w 12362426"/>
              <a:gd name="connsiteY41" fmla="*/ 313461 h 2575409"/>
              <a:gd name="connsiteX42" fmla="*/ 2277168 w 12362426"/>
              <a:gd name="connsiteY42" fmla="*/ 305816 h 2575409"/>
              <a:gd name="connsiteX43" fmla="*/ 2361853 w 12362426"/>
              <a:gd name="connsiteY43" fmla="*/ 288395 h 2575409"/>
              <a:gd name="connsiteX44" fmla="*/ 2463967 w 12362426"/>
              <a:gd name="connsiteY44" fmla="*/ 277530 h 2575409"/>
              <a:gd name="connsiteX45" fmla="*/ 2699787 w 12362426"/>
              <a:gd name="connsiteY45" fmla="*/ 249273 h 2575409"/>
              <a:gd name="connsiteX46" fmla="*/ 2705016 w 12362426"/>
              <a:gd name="connsiteY46" fmla="*/ 247786 h 2575409"/>
              <a:gd name="connsiteX47" fmla="*/ 2828071 w 12362426"/>
              <a:gd name="connsiteY47" fmla="*/ 227258 h 2575409"/>
              <a:gd name="connsiteX48" fmla="*/ 2858408 w 12362426"/>
              <a:gd name="connsiteY48" fmla="*/ 219063 h 2575409"/>
              <a:gd name="connsiteX49" fmla="*/ 2858814 w 12362426"/>
              <a:gd name="connsiteY49" fmla="*/ 218122 h 2575409"/>
              <a:gd name="connsiteX50" fmla="*/ 2927761 w 12362426"/>
              <a:gd name="connsiteY50" fmla="*/ 222886 h 2575409"/>
              <a:gd name="connsiteX51" fmla="*/ 2982332 w 12362426"/>
              <a:gd name="connsiteY51" fmla="*/ 228553 h 2575409"/>
              <a:gd name="connsiteX52" fmla="*/ 2997509 w 12362426"/>
              <a:gd name="connsiteY52" fmla="*/ 235293 h 2575409"/>
              <a:gd name="connsiteX53" fmla="*/ 3270214 w 12362426"/>
              <a:gd name="connsiteY53" fmla="*/ 231016 h 2575409"/>
              <a:gd name="connsiteX54" fmla="*/ 3396647 w 12362426"/>
              <a:gd name="connsiteY54" fmla="*/ 226358 h 2575409"/>
              <a:gd name="connsiteX55" fmla="*/ 3557903 w 12362426"/>
              <a:gd name="connsiteY55" fmla="*/ 212497 h 2575409"/>
              <a:gd name="connsiteX56" fmla="*/ 3749729 w 12362426"/>
              <a:gd name="connsiteY56" fmla="*/ 204287 h 2575409"/>
              <a:gd name="connsiteX57" fmla="*/ 3802620 w 12362426"/>
              <a:gd name="connsiteY57" fmla="*/ 192566 h 2575409"/>
              <a:gd name="connsiteX58" fmla="*/ 3922921 w 12362426"/>
              <a:gd name="connsiteY58" fmla="*/ 190394 h 2575409"/>
              <a:gd name="connsiteX59" fmla="*/ 3993939 w 12362426"/>
              <a:gd name="connsiteY59" fmla="*/ 185934 h 2575409"/>
              <a:gd name="connsiteX60" fmla="*/ 4019416 w 12362426"/>
              <a:gd name="connsiteY60" fmla="*/ 179275 h 2575409"/>
              <a:gd name="connsiteX61" fmla="*/ 4056007 w 12362426"/>
              <a:gd name="connsiteY61" fmla="*/ 173314 h 2575409"/>
              <a:gd name="connsiteX62" fmla="*/ 4180468 w 12362426"/>
              <a:gd name="connsiteY62" fmla="*/ 152354 h 2575409"/>
              <a:gd name="connsiteX63" fmla="*/ 4221483 w 12362426"/>
              <a:gd name="connsiteY63" fmla="*/ 150733 h 2575409"/>
              <a:gd name="connsiteX64" fmla="*/ 4227430 w 12362426"/>
              <a:gd name="connsiteY64" fmla="*/ 150889 h 2575409"/>
              <a:gd name="connsiteX65" fmla="*/ 4281173 w 12362426"/>
              <a:gd name="connsiteY65" fmla="*/ 154243 h 2575409"/>
              <a:gd name="connsiteX66" fmla="*/ 4371560 w 12362426"/>
              <a:gd name="connsiteY66" fmla="*/ 162491 h 2575409"/>
              <a:gd name="connsiteX67" fmla="*/ 4454221 w 12362426"/>
              <a:gd name="connsiteY67" fmla="*/ 168769 h 2575409"/>
              <a:gd name="connsiteX68" fmla="*/ 4508379 w 12362426"/>
              <a:gd name="connsiteY68" fmla="*/ 166239 h 2575409"/>
              <a:gd name="connsiteX69" fmla="*/ 4531879 w 12362426"/>
              <a:gd name="connsiteY69" fmla="*/ 169183 h 2575409"/>
              <a:gd name="connsiteX70" fmla="*/ 4634634 w 12362426"/>
              <a:gd name="connsiteY70" fmla="*/ 154393 h 2575409"/>
              <a:gd name="connsiteX71" fmla="*/ 4682281 w 12362426"/>
              <a:gd name="connsiteY71" fmla="*/ 130253 h 2575409"/>
              <a:gd name="connsiteX72" fmla="*/ 4800765 w 12362426"/>
              <a:gd name="connsiteY72" fmla="*/ 108819 h 2575409"/>
              <a:gd name="connsiteX73" fmla="*/ 4870119 w 12362426"/>
              <a:gd name="connsiteY73" fmla="*/ 93046 h 2575409"/>
              <a:gd name="connsiteX74" fmla="*/ 4894058 w 12362426"/>
              <a:gd name="connsiteY74" fmla="*/ 82420 h 2575409"/>
              <a:gd name="connsiteX75" fmla="*/ 4929109 w 12362426"/>
              <a:gd name="connsiteY75" fmla="*/ 70699 h 2575409"/>
              <a:gd name="connsiteX76" fmla="*/ 4989104 w 12362426"/>
              <a:gd name="connsiteY76" fmla="*/ 46420 h 2575409"/>
              <a:gd name="connsiteX77" fmla="*/ 5267714 w 12362426"/>
              <a:gd name="connsiteY77" fmla="*/ 10380 h 2575409"/>
              <a:gd name="connsiteX0" fmla="*/ 6298845 w 12362426"/>
              <a:gd name="connsiteY0" fmla="*/ 174694 h 2575409"/>
              <a:gd name="connsiteX1" fmla="*/ 8177440 w 12362426"/>
              <a:gd name="connsiteY1" fmla="*/ 232324 h 2575409"/>
              <a:gd name="connsiteX2" fmla="*/ 9140514 w 12362426"/>
              <a:gd name="connsiteY2" fmla="*/ 293582 h 2575409"/>
              <a:gd name="connsiteX3" fmla="*/ 9836966 w 12362426"/>
              <a:gd name="connsiteY3" fmla="*/ 253873 h 2575409"/>
              <a:gd name="connsiteX4" fmla="*/ 9994340 w 12362426"/>
              <a:gd name="connsiteY4" fmla="*/ 282751 h 2575409"/>
              <a:gd name="connsiteX5" fmla="*/ 10021527 w 12362426"/>
              <a:gd name="connsiteY5" fmla="*/ 290861 h 2575409"/>
              <a:gd name="connsiteX6" fmla="*/ 10077617 w 12362426"/>
              <a:gd name="connsiteY6" fmla="*/ 305872 h 2575409"/>
              <a:gd name="connsiteX7" fmla="*/ 10249434 w 12362426"/>
              <a:gd name="connsiteY7" fmla="*/ 298436 h 2575409"/>
              <a:gd name="connsiteX8" fmla="*/ 10291151 w 12362426"/>
              <a:gd name="connsiteY8" fmla="*/ 285456 h 2575409"/>
              <a:gd name="connsiteX9" fmla="*/ 10537628 w 12362426"/>
              <a:gd name="connsiteY9" fmla="*/ 259478 h 2575409"/>
              <a:gd name="connsiteX10" fmla="*/ 10875114 w 12362426"/>
              <a:gd name="connsiteY10" fmla="*/ 188952 h 2575409"/>
              <a:gd name="connsiteX11" fmla="*/ 11131506 w 12362426"/>
              <a:gd name="connsiteY11" fmla="*/ 173851 h 2575409"/>
              <a:gd name="connsiteX12" fmla="*/ 11236837 w 12362426"/>
              <a:gd name="connsiteY12" fmla="*/ 158408 h 2575409"/>
              <a:gd name="connsiteX13" fmla="*/ 11428024 w 12362426"/>
              <a:gd name="connsiteY13" fmla="*/ 130248 h 2575409"/>
              <a:gd name="connsiteX14" fmla="*/ 11627584 w 12362426"/>
              <a:gd name="connsiteY14" fmla="*/ 99145 h 2575409"/>
              <a:gd name="connsiteX15" fmla="*/ 11715836 w 12362426"/>
              <a:gd name="connsiteY15" fmla="*/ 83989 h 2575409"/>
              <a:gd name="connsiteX16" fmla="*/ 11987050 w 12362426"/>
              <a:gd name="connsiteY16" fmla="*/ 183064 h 2575409"/>
              <a:gd name="connsiteX17" fmla="*/ 12251338 w 12362426"/>
              <a:gd name="connsiteY17" fmla="*/ 0 h 2575409"/>
              <a:gd name="connsiteX18" fmla="*/ 12362426 w 12362426"/>
              <a:gd name="connsiteY18" fmla="*/ 722441 h 2575409"/>
              <a:gd name="connsiteX19" fmla="*/ 312058 w 12362426"/>
              <a:gd name="connsiteY19" fmla="*/ 2575409 h 2575409"/>
              <a:gd name="connsiteX20" fmla="*/ 0 w 12362426"/>
              <a:gd name="connsiteY20" fmla="*/ 546006 h 2575409"/>
              <a:gd name="connsiteX21" fmla="*/ 4427 w 12362426"/>
              <a:gd name="connsiteY21" fmla="*/ 544712 h 2575409"/>
              <a:gd name="connsiteX22" fmla="*/ 36478 w 12362426"/>
              <a:gd name="connsiteY22" fmla="*/ 535541 h 2575409"/>
              <a:gd name="connsiteX23" fmla="*/ 74319 w 12362426"/>
              <a:gd name="connsiteY23" fmla="*/ 518467 h 2575409"/>
              <a:gd name="connsiteX24" fmla="*/ 265466 w 12362426"/>
              <a:gd name="connsiteY24" fmla="*/ 473605 h 2575409"/>
              <a:gd name="connsiteX25" fmla="*/ 365700 w 12362426"/>
              <a:gd name="connsiteY25" fmla="*/ 446909 h 2575409"/>
              <a:gd name="connsiteX26" fmla="*/ 402179 w 12362426"/>
              <a:gd name="connsiteY26" fmla="*/ 438574 h 2575409"/>
              <a:gd name="connsiteX27" fmla="*/ 504196 w 12362426"/>
              <a:gd name="connsiteY27" fmla="*/ 399069 h 2575409"/>
              <a:gd name="connsiteX28" fmla="*/ 579858 w 12362426"/>
              <a:gd name="connsiteY28" fmla="*/ 387416 h 2575409"/>
              <a:gd name="connsiteX29" fmla="*/ 788740 w 12362426"/>
              <a:gd name="connsiteY29" fmla="*/ 326657 h 2575409"/>
              <a:gd name="connsiteX30" fmla="*/ 942632 w 12362426"/>
              <a:gd name="connsiteY30" fmla="*/ 292230 h 2575409"/>
              <a:gd name="connsiteX31" fmla="*/ 1166396 w 12362426"/>
              <a:gd name="connsiteY31" fmla="*/ 266362 h 2575409"/>
              <a:gd name="connsiteX32" fmla="*/ 1247277 w 12362426"/>
              <a:gd name="connsiteY32" fmla="*/ 236911 h 2575409"/>
              <a:gd name="connsiteX33" fmla="*/ 1322184 w 12362426"/>
              <a:gd name="connsiteY33" fmla="*/ 220028 h 2575409"/>
              <a:gd name="connsiteX34" fmla="*/ 1336256 w 12362426"/>
              <a:gd name="connsiteY34" fmla="*/ 215516 h 2575409"/>
              <a:gd name="connsiteX35" fmla="*/ 1399541 w 12362426"/>
              <a:gd name="connsiteY35" fmla="*/ 208691 h 2575409"/>
              <a:gd name="connsiteX36" fmla="*/ 1609734 w 12362426"/>
              <a:gd name="connsiteY36" fmla="*/ 237324 h 2575409"/>
              <a:gd name="connsiteX37" fmla="*/ 1736383 w 12362426"/>
              <a:gd name="connsiteY37" fmla="*/ 264102 h 2575409"/>
              <a:gd name="connsiteX38" fmla="*/ 1857314 w 12362426"/>
              <a:gd name="connsiteY38" fmla="*/ 269725 h 2575409"/>
              <a:gd name="connsiteX39" fmla="*/ 2026639 w 12362426"/>
              <a:gd name="connsiteY39" fmla="*/ 288420 h 2575409"/>
              <a:gd name="connsiteX40" fmla="*/ 2043398 w 12362426"/>
              <a:gd name="connsiteY40" fmla="*/ 293341 h 2575409"/>
              <a:gd name="connsiteX41" fmla="*/ 2154517 w 12362426"/>
              <a:gd name="connsiteY41" fmla="*/ 313461 h 2575409"/>
              <a:gd name="connsiteX42" fmla="*/ 2277168 w 12362426"/>
              <a:gd name="connsiteY42" fmla="*/ 305816 h 2575409"/>
              <a:gd name="connsiteX43" fmla="*/ 2361853 w 12362426"/>
              <a:gd name="connsiteY43" fmla="*/ 288395 h 2575409"/>
              <a:gd name="connsiteX44" fmla="*/ 2463967 w 12362426"/>
              <a:gd name="connsiteY44" fmla="*/ 277530 h 2575409"/>
              <a:gd name="connsiteX45" fmla="*/ 2699787 w 12362426"/>
              <a:gd name="connsiteY45" fmla="*/ 249273 h 2575409"/>
              <a:gd name="connsiteX46" fmla="*/ 2705016 w 12362426"/>
              <a:gd name="connsiteY46" fmla="*/ 247786 h 2575409"/>
              <a:gd name="connsiteX47" fmla="*/ 2828071 w 12362426"/>
              <a:gd name="connsiteY47" fmla="*/ 227258 h 2575409"/>
              <a:gd name="connsiteX48" fmla="*/ 2858408 w 12362426"/>
              <a:gd name="connsiteY48" fmla="*/ 219063 h 2575409"/>
              <a:gd name="connsiteX49" fmla="*/ 2858814 w 12362426"/>
              <a:gd name="connsiteY49" fmla="*/ 218122 h 2575409"/>
              <a:gd name="connsiteX50" fmla="*/ 2927761 w 12362426"/>
              <a:gd name="connsiteY50" fmla="*/ 222886 h 2575409"/>
              <a:gd name="connsiteX51" fmla="*/ 2982332 w 12362426"/>
              <a:gd name="connsiteY51" fmla="*/ 228553 h 2575409"/>
              <a:gd name="connsiteX52" fmla="*/ 2997509 w 12362426"/>
              <a:gd name="connsiteY52" fmla="*/ 235293 h 2575409"/>
              <a:gd name="connsiteX53" fmla="*/ 3270214 w 12362426"/>
              <a:gd name="connsiteY53" fmla="*/ 231016 h 2575409"/>
              <a:gd name="connsiteX54" fmla="*/ 3396647 w 12362426"/>
              <a:gd name="connsiteY54" fmla="*/ 226358 h 2575409"/>
              <a:gd name="connsiteX55" fmla="*/ 3557903 w 12362426"/>
              <a:gd name="connsiteY55" fmla="*/ 212497 h 2575409"/>
              <a:gd name="connsiteX56" fmla="*/ 3749729 w 12362426"/>
              <a:gd name="connsiteY56" fmla="*/ 204287 h 2575409"/>
              <a:gd name="connsiteX57" fmla="*/ 3802620 w 12362426"/>
              <a:gd name="connsiteY57" fmla="*/ 192566 h 2575409"/>
              <a:gd name="connsiteX58" fmla="*/ 3922921 w 12362426"/>
              <a:gd name="connsiteY58" fmla="*/ 190394 h 2575409"/>
              <a:gd name="connsiteX59" fmla="*/ 3993939 w 12362426"/>
              <a:gd name="connsiteY59" fmla="*/ 185934 h 2575409"/>
              <a:gd name="connsiteX60" fmla="*/ 4019416 w 12362426"/>
              <a:gd name="connsiteY60" fmla="*/ 179275 h 2575409"/>
              <a:gd name="connsiteX61" fmla="*/ 4056007 w 12362426"/>
              <a:gd name="connsiteY61" fmla="*/ 173314 h 2575409"/>
              <a:gd name="connsiteX62" fmla="*/ 4180468 w 12362426"/>
              <a:gd name="connsiteY62" fmla="*/ 152354 h 2575409"/>
              <a:gd name="connsiteX63" fmla="*/ 4221483 w 12362426"/>
              <a:gd name="connsiteY63" fmla="*/ 150733 h 2575409"/>
              <a:gd name="connsiteX64" fmla="*/ 4227430 w 12362426"/>
              <a:gd name="connsiteY64" fmla="*/ 150889 h 2575409"/>
              <a:gd name="connsiteX65" fmla="*/ 4281173 w 12362426"/>
              <a:gd name="connsiteY65" fmla="*/ 154243 h 2575409"/>
              <a:gd name="connsiteX66" fmla="*/ 4371560 w 12362426"/>
              <a:gd name="connsiteY66" fmla="*/ 162491 h 2575409"/>
              <a:gd name="connsiteX67" fmla="*/ 4454221 w 12362426"/>
              <a:gd name="connsiteY67" fmla="*/ 168769 h 2575409"/>
              <a:gd name="connsiteX68" fmla="*/ 4508379 w 12362426"/>
              <a:gd name="connsiteY68" fmla="*/ 166239 h 2575409"/>
              <a:gd name="connsiteX69" fmla="*/ 4531879 w 12362426"/>
              <a:gd name="connsiteY69" fmla="*/ 169183 h 2575409"/>
              <a:gd name="connsiteX70" fmla="*/ 4634634 w 12362426"/>
              <a:gd name="connsiteY70" fmla="*/ 154393 h 2575409"/>
              <a:gd name="connsiteX71" fmla="*/ 4682281 w 12362426"/>
              <a:gd name="connsiteY71" fmla="*/ 130253 h 2575409"/>
              <a:gd name="connsiteX72" fmla="*/ 4800765 w 12362426"/>
              <a:gd name="connsiteY72" fmla="*/ 108819 h 2575409"/>
              <a:gd name="connsiteX73" fmla="*/ 4870119 w 12362426"/>
              <a:gd name="connsiteY73" fmla="*/ 93046 h 2575409"/>
              <a:gd name="connsiteX74" fmla="*/ 4894058 w 12362426"/>
              <a:gd name="connsiteY74" fmla="*/ 82420 h 2575409"/>
              <a:gd name="connsiteX75" fmla="*/ 4929109 w 12362426"/>
              <a:gd name="connsiteY75" fmla="*/ 70699 h 2575409"/>
              <a:gd name="connsiteX76" fmla="*/ 4989104 w 12362426"/>
              <a:gd name="connsiteY76" fmla="*/ 46420 h 2575409"/>
              <a:gd name="connsiteX77" fmla="*/ 6298845 w 12362426"/>
              <a:gd name="connsiteY77" fmla="*/ 174694 h 2575409"/>
              <a:gd name="connsiteX0" fmla="*/ 6298845 w 12362426"/>
              <a:gd name="connsiteY0" fmla="*/ 174694 h 2575409"/>
              <a:gd name="connsiteX1" fmla="*/ 8177440 w 12362426"/>
              <a:gd name="connsiteY1" fmla="*/ 232324 h 2575409"/>
              <a:gd name="connsiteX2" fmla="*/ 9140514 w 12362426"/>
              <a:gd name="connsiteY2" fmla="*/ 293582 h 2575409"/>
              <a:gd name="connsiteX3" fmla="*/ 9836966 w 12362426"/>
              <a:gd name="connsiteY3" fmla="*/ 253873 h 2575409"/>
              <a:gd name="connsiteX4" fmla="*/ 9994340 w 12362426"/>
              <a:gd name="connsiteY4" fmla="*/ 282751 h 2575409"/>
              <a:gd name="connsiteX5" fmla="*/ 10021527 w 12362426"/>
              <a:gd name="connsiteY5" fmla="*/ 290861 h 2575409"/>
              <a:gd name="connsiteX6" fmla="*/ 10077617 w 12362426"/>
              <a:gd name="connsiteY6" fmla="*/ 305872 h 2575409"/>
              <a:gd name="connsiteX7" fmla="*/ 10249434 w 12362426"/>
              <a:gd name="connsiteY7" fmla="*/ 298436 h 2575409"/>
              <a:gd name="connsiteX8" fmla="*/ 10291151 w 12362426"/>
              <a:gd name="connsiteY8" fmla="*/ 285456 h 2575409"/>
              <a:gd name="connsiteX9" fmla="*/ 10537628 w 12362426"/>
              <a:gd name="connsiteY9" fmla="*/ 259478 h 2575409"/>
              <a:gd name="connsiteX10" fmla="*/ 10875114 w 12362426"/>
              <a:gd name="connsiteY10" fmla="*/ 188952 h 2575409"/>
              <a:gd name="connsiteX11" fmla="*/ 11131506 w 12362426"/>
              <a:gd name="connsiteY11" fmla="*/ 173851 h 2575409"/>
              <a:gd name="connsiteX12" fmla="*/ 11236837 w 12362426"/>
              <a:gd name="connsiteY12" fmla="*/ 158408 h 2575409"/>
              <a:gd name="connsiteX13" fmla="*/ 11428024 w 12362426"/>
              <a:gd name="connsiteY13" fmla="*/ 130248 h 2575409"/>
              <a:gd name="connsiteX14" fmla="*/ 11627584 w 12362426"/>
              <a:gd name="connsiteY14" fmla="*/ 99145 h 2575409"/>
              <a:gd name="connsiteX15" fmla="*/ 11715836 w 12362426"/>
              <a:gd name="connsiteY15" fmla="*/ 83989 h 2575409"/>
              <a:gd name="connsiteX16" fmla="*/ 11987050 w 12362426"/>
              <a:gd name="connsiteY16" fmla="*/ 183064 h 2575409"/>
              <a:gd name="connsiteX17" fmla="*/ 12251338 w 12362426"/>
              <a:gd name="connsiteY17" fmla="*/ 0 h 2575409"/>
              <a:gd name="connsiteX18" fmla="*/ 12362426 w 12362426"/>
              <a:gd name="connsiteY18" fmla="*/ 722441 h 2575409"/>
              <a:gd name="connsiteX19" fmla="*/ 312058 w 12362426"/>
              <a:gd name="connsiteY19" fmla="*/ 2575409 h 2575409"/>
              <a:gd name="connsiteX20" fmla="*/ 0 w 12362426"/>
              <a:gd name="connsiteY20" fmla="*/ 546006 h 2575409"/>
              <a:gd name="connsiteX21" fmla="*/ 4427 w 12362426"/>
              <a:gd name="connsiteY21" fmla="*/ 544712 h 2575409"/>
              <a:gd name="connsiteX22" fmla="*/ 36478 w 12362426"/>
              <a:gd name="connsiteY22" fmla="*/ 535541 h 2575409"/>
              <a:gd name="connsiteX23" fmla="*/ 74319 w 12362426"/>
              <a:gd name="connsiteY23" fmla="*/ 518467 h 2575409"/>
              <a:gd name="connsiteX24" fmla="*/ 265466 w 12362426"/>
              <a:gd name="connsiteY24" fmla="*/ 473605 h 2575409"/>
              <a:gd name="connsiteX25" fmla="*/ 365700 w 12362426"/>
              <a:gd name="connsiteY25" fmla="*/ 446909 h 2575409"/>
              <a:gd name="connsiteX26" fmla="*/ 402179 w 12362426"/>
              <a:gd name="connsiteY26" fmla="*/ 438574 h 2575409"/>
              <a:gd name="connsiteX27" fmla="*/ 504196 w 12362426"/>
              <a:gd name="connsiteY27" fmla="*/ 399069 h 2575409"/>
              <a:gd name="connsiteX28" fmla="*/ 579858 w 12362426"/>
              <a:gd name="connsiteY28" fmla="*/ 387416 h 2575409"/>
              <a:gd name="connsiteX29" fmla="*/ 788740 w 12362426"/>
              <a:gd name="connsiteY29" fmla="*/ 326657 h 2575409"/>
              <a:gd name="connsiteX30" fmla="*/ 942632 w 12362426"/>
              <a:gd name="connsiteY30" fmla="*/ 292230 h 2575409"/>
              <a:gd name="connsiteX31" fmla="*/ 1166396 w 12362426"/>
              <a:gd name="connsiteY31" fmla="*/ 266362 h 2575409"/>
              <a:gd name="connsiteX32" fmla="*/ 1247277 w 12362426"/>
              <a:gd name="connsiteY32" fmla="*/ 236911 h 2575409"/>
              <a:gd name="connsiteX33" fmla="*/ 1322184 w 12362426"/>
              <a:gd name="connsiteY33" fmla="*/ 220028 h 2575409"/>
              <a:gd name="connsiteX34" fmla="*/ 1336256 w 12362426"/>
              <a:gd name="connsiteY34" fmla="*/ 215516 h 2575409"/>
              <a:gd name="connsiteX35" fmla="*/ 1399541 w 12362426"/>
              <a:gd name="connsiteY35" fmla="*/ 208691 h 2575409"/>
              <a:gd name="connsiteX36" fmla="*/ 1609734 w 12362426"/>
              <a:gd name="connsiteY36" fmla="*/ 237324 h 2575409"/>
              <a:gd name="connsiteX37" fmla="*/ 1736383 w 12362426"/>
              <a:gd name="connsiteY37" fmla="*/ 264102 h 2575409"/>
              <a:gd name="connsiteX38" fmla="*/ 1857314 w 12362426"/>
              <a:gd name="connsiteY38" fmla="*/ 269725 h 2575409"/>
              <a:gd name="connsiteX39" fmla="*/ 2026639 w 12362426"/>
              <a:gd name="connsiteY39" fmla="*/ 288420 h 2575409"/>
              <a:gd name="connsiteX40" fmla="*/ 2043398 w 12362426"/>
              <a:gd name="connsiteY40" fmla="*/ 293341 h 2575409"/>
              <a:gd name="connsiteX41" fmla="*/ 2154517 w 12362426"/>
              <a:gd name="connsiteY41" fmla="*/ 313461 h 2575409"/>
              <a:gd name="connsiteX42" fmla="*/ 2277168 w 12362426"/>
              <a:gd name="connsiteY42" fmla="*/ 305816 h 2575409"/>
              <a:gd name="connsiteX43" fmla="*/ 2361853 w 12362426"/>
              <a:gd name="connsiteY43" fmla="*/ 288395 h 2575409"/>
              <a:gd name="connsiteX44" fmla="*/ 2463967 w 12362426"/>
              <a:gd name="connsiteY44" fmla="*/ 277530 h 2575409"/>
              <a:gd name="connsiteX45" fmla="*/ 2699787 w 12362426"/>
              <a:gd name="connsiteY45" fmla="*/ 249273 h 2575409"/>
              <a:gd name="connsiteX46" fmla="*/ 2705016 w 12362426"/>
              <a:gd name="connsiteY46" fmla="*/ 247786 h 2575409"/>
              <a:gd name="connsiteX47" fmla="*/ 2828071 w 12362426"/>
              <a:gd name="connsiteY47" fmla="*/ 227258 h 2575409"/>
              <a:gd name="connsiteX48" fmla="*/ 2858408 w 12362426"/>
              <a:gd name="connsiteY48" fmla="*/ 219063 h 2575409"/>
              <a:gd name="connsiteX49" fmla="*/ 2858814 w 12362426"/>
              <a:gd name="connsiteY49" fmla="*/ 218122 h 2575409"/>
              <a:gd name="connsiteX50" fmla="*/ 2927761 w 12362426"/>
              <a:gd name="connsiteY50" fmla="*/ 222886 h 2575409"/>
              <a:gd name="connsiteX51" fmla="*/ 2982332 w 12362426"/>
              <a:gd name="connsiteY51" fmla="*/ 228553 h 2575409"/>
              <a:gd name="connsiteX52" fmla="*/ 2997509 w 12362426"/>
              <a:gd name="connsiteY52" fmla="*/ 235293 h 2575409"/>
              <a:gd name="connsiteX53" fmla="*/ 3270214 w 12362426"/>
              <a:gd name="connsiteY53" fmla="*/ 231016 h 2575409"/>
              <a:gd name="connsiteX54" fmla="*/ 3396647 w 12362426"/>
              <a:gd name="connsiteY54" fmla="*/ 226358 h 2575409"/>
              <a:gd name="connsiteX55" fmla="*/ 3557903 w 12362426"/>
              <a:gd name="connsiteY55" fmla="*/ 212497 h 2575409"/>
              <a:gd name="connsiteX56" fmla="*/ 3749729 w 12362426"/>
              <a:gd name="connsiteY56" fmla="*/ 204287 h 2575409"/>
              <a:gd name="connsiteX57" fmla="*/ 3802620 w 12362426"/>
              <a:gd name="connsiteY57" fmla="*/ 192566 h 2575409"/>
              <a:gd name="connsiteX58" fmla="*/ 3922921 w 12362426"/>
              <a:gd name="connsiteY58" fmla="*/ 190394 h 2575409"/>
              <a:gd name="connsiteX59" fmla="*/ 3993939 w 12362426"/>
              <a:gd name="connsiteY59" fmla="*/ 185934 h 2575409"/>
              <a:gd name="connsiteX60" fmla="*/ 4019416 w 12362426"/>
              <a:gd name="connsiteY60" fmla="*/ 179275 h 2575409"/>
              <a:gd name="connsiteX61" fmla="*/ 4056007 w 12362426"/>
              <a:gd name="connsiteY61" fmla="*/ 173314 h 2575409"/>
              <a:gd name="connsiteX62" fmla="*/ 4180468 w 12362426"/>
              <a:gd name="connsiteY62" fmla="*/ 152354 h 2575409"/>
              <a:gd name="connsiteX63" fmla="*/ 4221483 w 12362426"/>
              <a:gd name="connsiteY63" fmla="*/ 150733 h 2575409"/>
              <a:gd name="connsiteX64" fmla="*/ 4227430 w 12362426"/>
              <a:gd name="connsiteY64" fmla="*/ 150889 h 2575409"/>
              <a:gd name="connsiteX65" fmla="*/ 4281173 w 12362426"/>
              <a:gd name="connsiteY65" fmla="*/ 154243 h 2575409"/>
              <a:gd name="connsiteX66" fmla="*/ 4371560 w 12362426"/>
              <a:gd name="connsiteY66" fmla="*/ 162491 h 2575409"/>
              <a:gd name="connsiteX67" fmla="*/ 4454221 w 12362426"/>
              <a:gd name="connsiteY67" fmla="*/ 168769 h 2575409"/>
              <a:gd name="connsiteX68" fmla="*/ 4508379 w 12362426"/>
              <a:gd name="connsiteY68" fmla="*/ 166239 h 2575409"/>
              <a:gd name="connsiteX69" fmla="*/ 4531879 w 12362426"/>
              <a:gd name="connsiteY69" fmla="*/ 169183 h 2575409"/>
              <a:gd name="connsiteX70" fmla="*/ 4634634 w 12362426"/>
              <a:gd name="connsiteY70" fmla="*/ 154393 h 2575409"/>
              <a:gd name="connsiteX71" fmla="*/ 4682281 w 12362426"/>
              <a:gd name="connsiteY71" fmla="*/ 130253 h 2575409"/>
              <a:gd name="connsiteX72" fmla="*/ 4800765 w 12362426"/>
              <a:gd name="connsiteY72" fmla="*/ 108819 h 2575409"/>
              <a:gd name="connsiteX73" fmla="*/ 4870119 w 12362426"/>
              <a:gd name="connsiteY73" fmla="*/ 93046 h 2575409"/>
              <a:gd name="connsiteX74" fmla="*/ 4894058 w 12362426"/>
              <a:gd name="connsiteY74" fmla="*/ 82420 h 2575409"/>
              <a:gd name="connsiteX75" fmla="*/ 4929109 w 12362426"/>
              <a:gd name="connsiteY75" fmla="*/ 70699 h 2575409"/>
              <a:gd name="connsiteX76" fmla="*/ 5473414 w 12362426"/>
              <a:gd name="connsiteY76" fmla="*/ 46457 h 2575409"/>
              <a:gd name="connsiteX77" fmla="*/ 6298845 w 12362426"/>
              <a:gd name="connsiteY77" fmla="*/ 174694 h 2575409"/>
              <a:gd name="connsiteX0" fmla="*/ 6298845 w 12362426"/>
              <a:gd name="connsiteY0" fmla="*/ 174694 h 2575409"/>
              <a:gd name="connsiteX1" fmla="*/ 8177440 w 12362426"/>
              <a:gd name="connsiteY1" fmla="*/ 232324 h 2575409"/>
              <a:gd name="connsiteX2" fmla="*/ 9140514 w 12362426"/>
              <a:gd name="connsiteY2" fmla="*/ 293582 h 2575409"/>
              <a:gd name="connsiteX3" fmla="*/ 9836966 w 12362426"/>
              <a:gd name="connsiteY3" fmla="*/ 253873 h 2575409"/>
              <a:gd name="connsiteX4" fmla="*/ 9994340 w 12362426"/>
              <a:gd name="connsiteY4" fmla="*/ 282751 h 2575409"/>
              <a:gd name="connsiteX5" fmla="*/ 10021527 w 12362426"/>
              <a:gd name="connsiteY5" fmla="*/ 290861 h 2575409"/>
              <a:gd name="connsiteX6" fmla="*/ 10077617 w 12362426"/>
              <a:gd name="connsiteY6" fmla="*/ 305872 h 2575409"/>
              <a:gd name="connsiteX7" fmla="*/ 10249434 w 12362426"/>
              <a:gd name="connsiteY7" fmla="*/ 298436 h 2575409"/>
              <a:gd name="connsiteX8" fmla="*/ 10291151 w 12362426"/>
              <a:gd name="connsiteY8" fmla="*/ 285456 h 2575409"/>
              <a:gd name="connsiteX9" fmla="*/ 10537628 w 12362426"/>
              <a:gd name="connsiteY9" fmla="*/ 259478 h 2575409"/>
              <a:gd name="connsiteX10" fmla="*/ 10875114 w 12362426"/>
              <a:gd name="connsiteY10" fmla="*/ 188952 h 2575409"/>
              <a:gd name="connsiteX11" fmla="*/ 11131506 w 12362426"/>
              <a:gd name="connsiteY11" fmla="*/ 173851 h 2575409"/>
              <a:gd name="connsiteX12" fmla="*/ 11236837 w 12362426"/>
              <a:gd name="connsiteY12" fmla="*/ 158408 h 2575409"/>
              <a:gd name="connsiteX13" fmla="*/ 11428024 w 12362426"/>
              <a:gd name="connsiteY13" fmla="*/ 130248 h 2575409"/>
              <a:gd name="connsiteX14" fmla="*/ 11627584 w 12362426"/>
              <a:gd name="connsiteY14" fmla="*/ 99145 h 2575409"/>
              <a:gd name="connsiteX15" fmla="*/ 11715836 w 12362426"/>
              <a:gd name="connsiteY15" fmla="*/ 83989 h 2575409"/>
              <a:gd name="connsiteX16" fmla="*/ 11987050 w 12362426"/>
              <a:gd name="connsiteY16" fmla="*/ 183064 h 2575409"/>
              <a:gd name="connsiteX17" fmla="*/ 12251338 w 12362426"/>
              <a:gd name="connsiteY17" fmla="*/ 0 h 2575409"/>
              <a:gd name="connsiteX18" fmla="*/ 12362426 w 12362426"/>
              <a:gd name="connsiteY18" fmla="*/ 722441 h 2575409"/>
              <a:gd name="connsiteX19" fmla="*/ 312058 w 12362426"/>
              <a:gd name="connsiteY19" fmla="*/ 2575409 h 2575409"/>
              <a:gd name="connsiteX20" fmla="*/ 0 w 12362426"/>
              <a:gd name="connsiteY20" fmla="*/ 546006 h 2575409"/>
              <a:gd name="connsiteX21" fmla="*/ 4427 w 12362426"/>
              <a:gd name="connsiteY21" fmla="*/ 544712 h 2575409"/>
              <a:gd name="connsiteX22" fmla="*/ 36478 w 12362426"/>
              <a:gd name="connsiteY22" fmla="*/ 535541 h 2575409"/>
              <a:gd name="connsiteX23" fmla="*/ 74319 w 12362426"/>
              <a:gd name="connsiteY23" fmla="*/ 518467 h 2575409"/>
              <a:gd name="connsiteX24" fmla="*/ 265466 w 12362426"/>
              <a:gd name="connsiteY24" fmla="*/ 473605 h 2575409"/>
              <a:gd name="connsiteX25" fmla="*/ 365700 w 12362426"/>
              <a:gd name="connsiteY25" fmla="*/ 446909 h 2575409"/>
              <a:gd name="connsiteX26" fmla="*/ 402179 w 12362426"/>
              <a:gd name="connsiteY26" fmla="*/ 438574 h 2575409"/>
              <a:gd name="connsiteX27" fmla="*/ 504196 w 12362426"/>
              <a:gd name="connsiteY27" fmla="*/ 399069 h 2575409"/>
              <a:gd name="connsiteX28" fmla="*/ 579858 w 12362426"/>
              <a:gd name="connsiteY28" fmla="*/ 387416 h 2575409"/>
              <a:gd name="connsiteX29" fmla="*/ 788740 w 12362426"/>
              <a:gd name="connsiteY29" fmla="*/ 326657 h 2575409"/>
              <a:gd name="connsiteX30" fmla="*/ 942632 w 12362426"/>
              <a:gd name="connsiteY30" fmla="*/ 292230 h 2575409"/>
              <a:gd name="connsiteX31" fmla="*/ 1166396 w 12362426"/>
              <a:gd name="connsiteY31" fmla="*/ 266362 h 2575409"/>
              <a:gd name="connsiteX32" fmla="*/ 1247277 w 12362426"/>
              <a:gd name="connsiteY32" fmla="*/ 236911 h 2575409"/>
              <a:gd name="connsiteX33" fmla="*/ 1322184 w 12362426"/>
              <a:gd name="connsiteY33" fmla="*/ 220028 h 2575409"/>
              <a:gd name="connsiteX34" fmla="*/ 1336256 w 12362426"/>
              <a:gd name="connsiteY34" fmla="*/ 215516 h 2575409"/>
              <a:gd name="connsiteX35" fmla="*/ 1399541 w 12362426"/>
              <a:gd name="connsiteY35" fmla="*/ 208691 h 2575409"/>
              <a:gd name="connsiteX36" fmla="*/ 1609734 w 12362426"/>
              <a:gd name="connsiteY36" fmla="*/ 237324 h 2575409"/>
              <a:gd name="connsiteX37" fmla="*/ 1736383 w 12362426"/>
              <a:gd name="connsiteY37" fmla="*/ 264102 h 2575409"/>
              <a:gd name="connsiteX38" fmla="*/ 1857314 w 12362426"/>
              <a:gd name="connsiteY38" fmla="*/ 269725 h 2575409"/>
              <a:gd name="connsiteX39" fmla="*/ 2026639 w 12362426"/>
              <a:gd name="connsiteY39" fmla="*/ 288420 h 2575409"/>
              <a:gd name="connsiteX40" fmla="*/ 2043398 w 12362426"/>
              <a:gd name="connsiteY40" fmla="*/ 293341 h 2575409"/>
              <a:gd name="connsiteX41" fmla="*/ 2154517 w 12362426"/>
              <a:gd name="connsiteY41" fmla="*/ 313461 h 2575409"/>
              <a:gd name="connsiteX42" fmla="*/ 2277168 w 12362426"/>
              <a:gd name="connsiteY42" fmla="*/ 305816 h 2575409"/>
              <a:gd name="connsiteX43" fmla="*/ 2361853 w 12362426"/>
              <a:gd name="connsiteY43" fmla="*/ 288395 h 2575409"/>
              <a:gd name="connsiteX44" fmla="*/ 2463967 w 12362426"/>
              <a:gd name="connsiteY44" fmla="*/ 277530 h 2575409"/>
              <a:gd name="connsiteX45" fmla="*/ 2699787 w 12362426"/>
              <a:gd name="connsiteY45" fmla="*/ 249273 h 2575409"/>
              <a:gd name="connsiteX46" fmla="*/ 2705016 w 12362426"/>
              <a:gd name="connsiteY46" fmla="*/ 247786 h 2575409"/>
              <a:gd name="connsiteX47" fmla="*/ 2828071 w 12362426"/>
              <a:gd name="connsiteY47" fmla="*/ 227258 h 2575409"/>
              <a:gd name="connsiteX48" fmla="*/ 2858408 w 12362426"/>
              <a:gd name="connsiteY48" fmla="*/ 219063 h 2575409"/>
              <a:gd name="connsiteX49" fmla="*/ 2858814 w 12362426"/>
              <a:gd name="connsiteY49" fmla="*/ 218122 h 2575409"/>
              <a:gd name="connsiteX50" fmla="*/ 2927761 w 12362426"/>
              <a:gd name="connsiteY50" fmla="*/ 222886 h 2575409"/>
              <a:gd name="connsiteX51" fmla="*/ 2982332 w 12362426"/>
              <a:gd name="connsiteY51" fmla="*/ 228553 h 2575409"/>
              <a:gd name="connsiteX52" fmla="*/ 2997509 w 12362426"/>
              <a:gd name="connsiteY52" fmla="*/ 235293 h 2575409"/>
              <a:gd name="connsiteX53" fmla="*/ 3270214 w 12362426"/>
              <a:gd name="connsiteY53" fmla="*/ 231016 h 2575409"/>
              <a:gd name="connsiteX54" fmla="*/ 3396647 w 12362426"/>
              <a:gd name="connsiteY54" fmla="*/ 226358 h 2575409"/>
              <a:gd name="connsiteX55" fmla="*/ 3557903 w 12362426"/>
              <a:gd name="connsiteY55" fmla="*/ 212497 h 2575409"/>
              <a:gd name="connsiteX56" fmla="*/ 3749729 w 12362426"/>
              <a:gd name="connsiteY56" fmla="*/ 204287 h 2575409"/>
              <a:gd name="connsiteX57" fmla="*/ 3802620 w 12362426"/>
              <a:gd name="connsiteY57" fmla="*/ 192566 h 2575409"/>
              <a:gd name="connsiteX58" fmla="*/ 3922921 w 12362426"/>
              <a:gd name="connsiteY58" fmla="*/ 190394 h 2575409"/>
              <a:gd name="connsiteX59" fmla="*/ 3993939 w 12362426"/>
              <a:gd name="connsiteY59" fmla="*/ 185934 h 2575409"/>
              <a:gd name="connsiteX60" fmla="*/ 4019416 w 12362426"/>
              <a:gd name="connsiteY60" fmla="*/ 179275 h 2575409"/>
              <a:gd name="connsiteX61" fmla="*/ 4056007 w 12362426"/>
              <a:gd name="connsiteY61" fmla="*/ 173314 h 2575409"/>
              <a:gd name="connsiteX62" fmla="*/ 4180468 w 12362426"/>
              <a:gd name="connsiteY62" fmla="*/ 152354 h 2575409"/>
              <a:gd name="connsiteX63" fmla="*/ 4221483 w 12362426"/>
              <a:gd name="connsiteY63" fmla="*/ 150733 h 2575409"/>
              <a:gd name="connsiteX64" fmla="*/ 4227430 w 12362426"/>
              <a:gd name="connsiteY64" fmla="*/ 150889 h 2575409"/>
              <a:gd name="connsiteX65" fmla="*/ 4281173 w 12362426"/>
              <a:gd name="connsiteY65" fmla="*/ 154243 h 2575409"/>
              <a:gd name="connsiteX66" fmla="*/ 4371560 w 12362426"/>
              <a:gd name="connsiteY66" fmla="*/ 162491 h 2575409"/>
              <a:gd name="connsiteX67" fmla="*/ 4454221 w 12362426"/>
              <a:gd name="connsiteY67" fmla="*/ 168769 h 2575409"/>
              <a:gd name="connsiteX68" fmla="*/ 4508379 w 12362426"/>
              <a:gd name="connsiteY68" fmla="*/ 166239 h 2575409"/>
              <a:gd name="connsiteX69" fmla="*/ 4531879 w 12362426"/>
              <a:gd name="connsiteY69" fmla="*/ 169183 h 2575409"/>
              <a:gd name="connsiteX70" fmla="*/ 4634634 w 12362426"/>
              <a:gd name="connsiteY70" fmla="*/ 154393 h 2575409"/>
              <a:gd name="connsiteX71" fmla="*/ 4682281 w 12362426"/>
              <a:gd name="connsiteY71" fmla="*/ 130253 h 2575409"/>
              <a:gd name="connsiteX72" fmla="*/ 4800765 w 12362426"/>
              <a:gd name="connsiteY72" fmla="*/ 108819 h 2575409"/>
              <a:gd name="connsiteX73" fmla="*/ 4870119 w 12362426"/>
              <a:gd name="connsiteY73" fmla="*/ 93046 h 2575409"/>
              <a:gd name="connsiteX74" fmla="*/ 4894058 w 12362426"/>
              <a:gd name="connsiteY74" fmla="*/ 82420 h 2575409"/>
              <a:gd name="connsiteX75" fmla="*/ 4954298 w 12362426"/>
              <a:gd name="connsiteY75" fmla="*/ 153752 h 2575409"/>
              <a:gd name="connsiteX76" fmla="*/ 5473414 w 12362426"/>
              <a:gd name="connsiteY76" fmla="*/ 46457 h 2575409"/>
              <a:gd name="connsiteX77" fmla="*/ 6298845 w 12362426"/>
              <a:gd name="connsiteY77" fmla="*/ 174694 h 2575409"/>
              <a:gd name="connsiteX0" fmla="*/ 6298845 w 12362426"/>
              <a:gd name="connsiteY0" fmla="*/ 174694 h 2575409"/>
              <a:gd name="connsiteX1" fmla="*/ 8177440 w 12362426"/>
              <a:gd name="connsiteY1" fmla="*/ 232324 h 2575409"/>
              <a:gd name="connsiteX2" fmla="*/ 9140514 w 12362426"/>
              <a:gd name="connsiteY2" fmla="*/ 293582 h 2575409"/>
              <a:gd name="connsiteX3" fmla="*/ 9836966 w 12362426"/>
              <a:gd name="connsiteY3" fmla="*/ 253873 h 2575409"/>
              <a:gd name="connsiteX4" fmla="*/ 9994340 w 12362426"/>
              <a:gd name="connsiteY4" fmla="*/ 282751 h 2575409"/>
              <a:gd name="connsiteX5" fmla="*/ 10021527 w 12362426"/>
              <a:gd name="connsiteY5" fmla="*/ 290861 h 2575409"/>
              <a:gd name="connsiteX6" fmla="*/ 10077617 w 12362426"/>
              <a:gd name="connsiteY6" fmla="*/ 305872 h 2575409"/>
              <a:gd name="connsiteX7" fmla="*/ 10249434 w 12362426"/>
              <a:gd name="connsiteY7" fmla="*/ 298436 h 2575409"/>
              <a:gd name="connsiteX8" fmla="*/ 10291151 w 12362426"/>
              <a:gd name="connsiteY8" fmla="*/ 285456 h 2575409"/>
              <a:gd name="connsiteX9" fmla="*/ 10537628 w 12362426"/>
              <a:gd name="connsiteY9" fmla="*/ 259478 h 2575409"/>
              <a:gd name="connsiteX10" fmla="*/ 10875114 w 12362426"/>
              <a:gd name="connsiteY10" fmla="*/ 188952 h 2575409"/>
              <a:gd name="connsiteX11" fmla="*/ 11131506 w 12362426"/>
              <a:gd name="connsiteY11" fmla="*/ 173851 h 2575409"/>
              <a:gd name="connsiteX12" fmla="*/ 11236837 w 12362426"/>
              <a:gd name="connsiteY12" fmla="*/ 158408 h 2575409"/>
              <a:gd name="connsiteX13" fmla="*/ 11428024 w 12362426"/>
              <a:gd name="connsiteY13" fmla="*/ 130248 h 2575409"/>
              <a:gd name="connsiteX14" fmla="*/ 11627584 w 12362426"/>
              <a:gd name="connsiteY14" fmla="*/ 99145 h 2575409"/>
              <a:gd name="connsiteX15" fmla="*/ 11715836 w 12362426"/>
              <a:gd name="connsiteY15" fmla="*/ 83989 h 2575409"/>
              <a:gd name="connsiteX16" fmla="*/ 11987050 w 12362426"/>
              <a:gd name="connsiteY16" fmla="*/ 183064 h 2575409"/>
              <a:gd name="connsiteX17" fmla="*/ 12251338 w 12362426"/>
              <a:gd name="connsiteY17" fmla="*/ 0 h 2575409"/>
              <a:gd name="connsiteX18" fmla="*/ 12362426 w 12362426"/>
              <a:gd name="connsiteY18" fmla="*/ 722441 h 2575409"/>
              <a:gd name="connsiteX19" fmla="*/ 312058 w 12362426"/>
              <a:gd name="connsiteY19" fmla="*/ 2575409 h 2575409"/>
              <a:gd name="connsiteX20" fmla="*/ 0 w 12362426"/>
              <a:gd name="connsiteY20" fmla="*/ 546006 h 2575409"/>
              <a:gd name="connsiteX21" fmla="*/ 4427 w 12362426"/>
              <a:gd name="connsiteY21" fmla="*/ 544712 h 2575409"/>
              <a:gd name="connsiteX22" fmla="*/ 36478 w 12362426"/>
              <a:gd name="connsiteY22" fmla="*/ 535541 h 2575409"/>
              <a:gd name="connsiteX23" fmla="*/ 74319 w 12362426"/>
              <a:gd name="connsiteY23" fmla="*/ 518467 h 2575409"/>
              <a:gd name="connsiteX24" fmla="*/ 265466 w 12362426"/>
              <a:gd name="connsiteY24" fmla="*/ 473605 h 2575409"/>
              <a:gd name="connsiteX25" fmla="*/ 365700 w 12362426"/>
              <a:gd name="connsiteY25" fmla="*/ 446909 h 2575409"/>
              <a:gd name="connsiteX26" fmla="*/ 402179 w 12362426"/>
              <a:gd name="connsiteY26" fmla="*/ 438574 h 2575409"/>
              <a:gd name="connsiteX27" fmla="*/ 504196 w 12362426"/>
              <a:gd name="connsiteY27" fmla="*/ 399069 h 2575409"/>
              <a:gd name="connsiteX28" fmla="*/ 579858 w 12362426"/>
              <a:gd name="connsiteY28" fmla="*/ 387416 h 2575409"/>
              <a:gd name="connsiteX29" fmla="*/ 788740 w 12362426"/>
              <a:gd name="connsiteY29" fmla="*/ 326657 h 2575409"/>
              <a:gd name="connsiteX30" fmla="*/ 942632 w 12362426"/>
              <a:gd name="connsiteY30" fmla="*/ 292230 h 2575409"/>
              <a:gd name="connsiteX31" fmla="*/ 1166396 w 12362426"/>
              <a:gd name="connsiteY31" fmla="*/ 266362 h 2575409"/>
              <a:gd name="connsiteX32" fmla="*/ 1247277 w 12362426"/>
              <a:gd name="connsiteY32" fmla="*/ 236911 h 2575409"/>
              <a:gd name="connsiteX33" fmla="*/ 1322184 w 12362426"/>
              <a:gd name="connsiteY33" fmla="*/ 220028 h 2575409"/>
              <a:gd name="connsiteX34" fmla="*/ 1336256 w 12362426"/>
              <a:gd name="connsiteY34" fmla="*/ 215516 h 2575409"/>
              <a:gd name="connsiteX35" fmla="*/ 1399541 w 12362426"/>
              <a:gd name="connsiteY35" fmla="*/ 208691 h 2575409"/>
              <a:gd name="connsiteX36" fmla="*/ 1609734 w 12362426"/>
              <a:gd name="connsiteY36" fmla="*/ 237324 h 2575409"/>
              <a:gd name="connsiteX37" fmla="*/ 1736383 w 12362426"/>
              <a:gd name="connsiteY37" fmla="*/ 264102 h 2575409"/>
              <a:gd name="connsiteX38" fmla="*/ 1857314 w 12362426"/>
              <a:gd name="connsiteY38" fmla="*/ 269725 h 2575409"/>
              <a:gd name="connsiteX39" fmla="*/ 2026639 w 12362426"/>
              <a:gd name="connsiteY39" fmla="*/ 288420 h 2575409"/>
              <a:gd name="connsiteX40" fmla="*/ 2043398 w 12362426"/>
              <a:gd name="connsiteY40" fmla="*/ 293341 h 2575409"/>
              <a:gd name="connsiteX41" fmla="*/ 2154517 w 12362426"/>
              <a:gd name="connsiteY41" fmla="*/ 313461 h 2575409"/>
              <a:gd name="connsiteX42" fmla="*/ 2277168 w 12362426"/>
              <a:gd name="connsiteY42" fmla="*/ 305816 h 2575409"/>
              <a:gd name="connsiteX43" fmla="*/ 2361853 w 12362426"/>
              <a:gd name="connsiteY43" fmla="*/ 288395 h 2575409"/>
              <a:gd name="connsiteX44" fmla="*/ 2463967 w 12362426"/>
              <a:gd name="connsiteY44" fmla="*/ 277530 h 2575409"/>
              <a:gd name="connsiteX45" fmla="*/ 2699787 w 12362426"/>
              <a:gd name="connsiteY45" fmla="*/ 249273 h 2575409"/>
              <a:gd name="connsiteX46" fmla="*/ 2705016 w 12362426"/>
              <a:gd name="connsiteY46" fmla="*/ 247786 h 2575409"/>
              <a:gd name="connsiteX47" fmla="*/ 2828071 w 12362426"/>
              <a:gd name="connsiteY47" fmla="*/ 227258 h 2575409"/>
              <a:gd name="connsiteX48" fmla="*/ 2858408 w 12362426"/>
              <a:gd name="connsiteY48" fmla="*/ 219063 h 2575409"/>
              <a:gd name="connsiteX49" fmla="*/ 2858814 w 12362426"/>
              <a:gd name="connsiteY49" fmla="*/ 218122 h 2575409"/>
              <a:gd name="connsiteX50" fmla="*/ 2927761 w 12362426"/>
              <a:gd name="connsiteY50" fmla="*/ 222886 h 2575409"/>
              <a:gd name="connsiteX51" fmla="*/ 2982332 w 12362426"/>
              <a:gd name="connsiteY51" fmla="*/ 228553 h 2575409"/>
              <a:gd name="connsiteX52" fmla="*/ 2997509 w 12362426"/>
              <a:gd name="connsiteY52" fmla="*/ 235293 h 2575409"/>
              <a:gd name="connsiteX53" fmla="*/ 3270214 w 12362426"/>
              <a:gd name="connsiteY53" fmla="*/ 231016 h 2575409"/>
              <a:gd name="connsiteX54" fmla="*/ 3396647 w 12362426"/>
              <a:gd name="connsiteY54" fmla="*/ 226358 h 2575409"/>
              <a:gd name="connsiteX55" fmla="*/ 3557903 w 12362426"/>
              <a:gd name="connsiteY55" fmla="*/ 212497 h 2575409"/>
              <a:gd name="connsiteX56" fmla="*/ 3749729 w 12362426"/>
              <a:gd name="connsiteY56" fmla="*/ 204287 h 2575409"/>
              <a:gd name="connsiteX57" fmla="*/ 3802620 w 12362426"/>
              <a:gd name="connsiteY57" fmla="*/ 192566 h 2575409"/>
              <a:gd name="connsiteX58" fmla="*/ 3922921 w 12362426"/>
              <a:gd name="connsiteY58" fmla="*/ 190394 h 2575409"/>
              <a:gd name="connsiteX59" fmla="*/ 3993939 w 12362426"/>
              <a:gd name="connsiteY59" fmla="*/ 185934 h 2575409"/>
              <a:gd name="connsiteX60" fmla="*/ 4019416 w 12362426"/>
              <a:gd name="connsiteY60" fmla="*/ 179275 h 2575409"/>
              <a:gd name="connsiteX61" fmla="*/ 4056007 w 12362426"/>
              <a:gd name="connsiteY61" fmla="*/ 173314 h 2575409"/>
              <a:gd name="connsiteX62" fmla="*/ 4180468 w 12362426"/>
              <a:gd name="connsiteY62" fmla="*/ 152354 h 2575409"/>
              <a:gd name="connsiteX63" fmla="*/ 4221483 w 12362426"/>
              <a:gd name="connsiteY63" fmla="*/ 150733 h 2575409"/>
              <a:gd name="connsiteX64" fmla="*/ 4227430 w 12362426"/>
              <a:gd name="connsiteY64" fmla="*/ 150889 h 2575409"/>
              <a:gd name="connsiteX65" fmla="*/ 4281173 w 12362426"/>
              <a:gd name="connsiteY65" fmla="*/ 154243 h 2575409"/>
              <a:gd name="connsiteX66" fmla="*/ 4371560 w 12362426"/>
              <a:gd name="connsiteY66" fmla="*/ 162491 h 2575409"/>
              <a:gd name="connsiteX67" fmla="*/ 4454221 w 12362426"/>
              <a:gd name="connsiteY67" fmla="*/ 168769 h 2575409"/>
              <a:gd name="connsiteX68" fmla="*/ 4508379 w 12362426"/>
              <a:gd name="connsiteY68" fmla="*/ 166239 h 2575409"/>
              <a:gd name="connsiteX69" fmla="*/ 4531879 w 12362426"/>
              <a:gd name="connsiteY69" fmla="*/ 169183 h 2575409"/>
              <a:gd name="connsiteX70" fmla="*/ 4634634 w 12362426"/>
              <a:gd name="connsiteY70" fmla="*/ 154393 h 2575409"/>
              <a:gd name="connsiteX71" fmla="*/ 4682281 w 12362426"/>
              <a:gd name="connsiteY71" fmla="*/ 130253 h 2575409"/>
              <a:gd name="connsiteX72" fmla="*/ 4800765 w 12362426"/>
              <a:gd name="connsiteY72" fmla="*/ 108819 h 2575409"/>
              <a:gd name="connsiteX73" fmla="*/ 4870119 w 12362426"/>
              <a:gd name="connsiteY73" fmla="*/ 93046 h 2575409"/>
              <a:gd name="connsiteX74" fmla="*/ 4954298 w 12362426"/>
              <a:gd name="connsiteY74" fmla="*/ 153752 h 2575409"/>
              <a:gd name="connsiteX75" fmla="*/ 5473414 w 12362426"/>
              <a:gd name="connsiteY75" fmla="*/ 46457 h 2575409"/>
              <a:gd name="connsiteX76" fmla="*/ 6298845 w 12362426"/>
              <a:gd name="connsiteY76" fmla="*/ 174694 h 2575409"/>
              <a:gd name="connsiteX0" fmla="*/ 6298845 w 12362426"/>
              <a:gd name="connsiteY0" fmla="*/ 174694 h 2575409"/>
              <a:gd name="connsiteX1" fmla="*/ 8177440 w 12362426"/>
              <a:gd name="connsiteY1" fmla="*/ 232324 h 2575409"/>
              <a:gd name="connsiteX2" fmla="*/ 9140514 w 12362426"/>
              <a:gd name="connsiteY2" fmla="*/ 293582 h 2575409"/>
              <a:gd name="connsiteX3" fmla="*/ 9836966 w 12362426"/>
              <a:gd name="connsiteY3" fmla="*/ 253873 h 2575409"/>
              <a:gd name="connsiteX4" fmla="*/ 9994340 w 12362426"/>
              <a:gd name="connsiteY4" fmla="*/ 282751 h 2575409"/>
              <a:gd name="connsiteX5" fmla="*/ 10021527 w 12362426"/>
              <a:gd name="connsiteY5" fmla="*/ 290861 h 2575409"/>
              <a:gd name="connsiteX6" fmla="*/ 10077617 w 12362426"/>
              <a:gd name="connsiteY6" fmla="*/ 305872 h 2575409"/>
              <a:gd name="connsiteX7" fmla="*/ 10249434 w 12362426"/>
              <a:gd name="connsiteY7" fmla="*/ 298436 h 2575409"/>
              <a:gd name="connsiteX8" fmla="*/ 10291151 w 12362426"/>
              <a:gd name="connsiteY8" fmla="*/ 285456 h 2575409"/>
              <a:gd name="connsiteX9" fmla="*/ 10537628 w 12362426"/>
              <a:gd name="connsiteY9" fmla="*/ 259478 h 2575409"/>
              <a:gd name="connsiteX10" fmla="*/ 10875114 w 12362426"/>
              <a:gd name="connsiteY10" fmla="*/ 188952 h 2575409"/>
              <a:gd name="connsiteX11" fmla="*/ 11131506 w 12362426"/>
              <a:gd name="connsiteY11" fmla="*/ 173851 h 2575409"/>
              <a:gd name="connsiteX12" fmla="*/ 11236837 w 12362426"/>
              <a:gd name="connsiteY12" fmla="*/ 158408 h 2575409"/>
              <a:gd name="connsiteX13" fmla="*/ 11428024 w 12362426"/>
              <a:gd name="connsiteY13" fmla="*/ 130248 h 2575409"/>
              <a:gd name="connsiteX14" fmla="*/ 11627584 w 12362426"/>
              <a:gd name="connsiteY14" fmla="*/ 99145 h 2575409"/>
              <a:gd name="connsiteX15" fmla="*/ 11715836 w 12362426"/>
              <a:gd name="connsiteY15" fmla="*/ 83989 h 2575409"/>
              <a:gd name="connsiteX16" fmla="*/ 11987050 w 12362426"/>
              <a:gd name="connsiteY16" fmla="*/ 183064 h 2575409"/>
              <a:gd name="connsiteX17" fmla="*/ 12251338 w 12362426"/>
              <a:gd name="connsiteY17" fmla="*/ 0 h 2575409"/>
              <a:gd name="connsiteX18" fmla="*/ 12362426 w 12362426"/>
              <a:gd name="connsiteY18" fmla="*/ 722441 h 2575409"/>
              <a:gd name="connsiteX19" fmla="*/ 312058 w 12362426"/>
              <a:gd name="connsiteY19" fmla="*/ 2575409 h 2575409"/>
              <a:gd name="connsiteX20" fmla="*/ 0 w 12362426"/>
              <a:gd name="connsiteY20" fmla="*/ 546006 h 2575409"/>
              <a:gd name="connsiteX21" fmla="*/ 4427 w 12362426"/>
              <a:gd name="connsiteY21" fmla="*/ 544712 h 2575409"/>
              <a:gd name="connsiteX22" fmla="*/ 36478 w 12362426"/>
              <a:gd name="connsiteY22" fmla="*/ 535541 h 2575409"/>
              <a:gd name="connsiteX23" fmla="*/ 74319 w 12362426"/>
              <a:gd name="connsiteY23" fmla="*/ 518467 h 2575409"/>
              <a:gd name="connsiteX24" fmla="*/ 265466 w 12362426"/>
              <a:gd name="connsiteY24" fmla="*/ 473605 h 2575409"/>
              <a:gd name="connsiteX25" fmla="*/ 365700 w 12362426"/>
              <a:gd name="connsiteY25" fmla="*/ 446909 h 2575409"/>
              <a:gd name="connsiteX26" fmla="*/ 402179 w 12362426"/>
              <a:gd name="connsiteY26" fmla="*/ 438574 h 2575409"/>
              <a:gd name="connsiteX27" fmla="*/ 504196 w 12362426"/>
              <a:gd name="connsiteY27" fmla="*/ 399069 h 2575409"/>
              <a:gd name="connsiteX28" fmla="*/ 579858 w 12362426"/>
              <a:gd name="connsiteY28" fmla="*/ 387416 h 2575409"/>
              <a:gd name="connsiteX29" fmla="*/ 788740 w 12362426"/>
              <a:gd name="connsiteY29" fmla="*/ 326657 h 2575409"/>
              <a:gd name="connsiteX30" fmla="*/ 942632 w 12362426"/>
              <a:gd name="connsiteY30" fmla="*/ 292230 h 2575409"/>
              <a:gd name="connsiteX31" fmla="*/ 1166396 w 12362426"/>
              <a:gd name="connsiteY31" fmla="*/ 266362 h 2575409"/>
              <a:gd name="connsiteX32" fmla="*/ 1247277 w 12362426"/>
              <a:gd name="connsiteY32" fmla="*/ 236911 h 2575409"/>
              <a:gd name="connsiteX33" fmla="*/ 1322184 w 12362426"/>
              <a:gd name="connsiteY33" fmla="*/ 220028 h 2575409"/>
              <a:gd name="connsiteX34" fmla="*/ 1336256 w 12362426"/>
              <a:gd name="connsiteY34" fmla="*/ 215516 h 2575409"/>
              <a:gd name="connsiteX35" fmla="*/ 1399541 w 12362426"/>
              <a:gd name="connsiteY35" fmla="*/ 208691 h 2575409"/>
              <a:gd name="connsiteX36" fmla="*/ 1609734 w 12362426"/>
              <a:gd name="connsiteY36" fmla="*/ 237324 h 2575409"/>
              <a:gd name="connsiteX37" fmla="*/ 1736383 w 12362426"/>
              <a:gd name="connsiteY37" fmla="*/ 264102 h 2575409"/>
              <a:gd name="connsiteX38" fmla="*/ 1857314 w 12362426"/>
              <a:gd name="connsiteY38" fmla="*/ 269725 h 2575409"/>
              <a:gd name="connsiteX39" fmla="*/ 2026639 w 12362426"/>
              <a:gd name="connsiteY39" fmla="*/ 288420 h 2575409"/>
              <a:gd name="connsiteX40" fmla="*/ 2043398 w 12362426"/>
              <a:gd name="connsiteY40" fmla="*/ 293341 h 2575409"/>
              <a:gd name="connsiteX41" fmla="*/ 2154517 w 12362426"/>
              <a:gd name="connsiteY41" fmla="*/ 313461 h 2575409"/>
              <a:gd name="connsiteX42" fmla="*/ 2277168 w 12362426"/>
              <a:gd name="connsiteY42" fmla="*/ 305816 h 2575409"/>
              <a:gd name="connsiteX43" fmla="*/ 2361853 w 12362426"/>
              <a:gd name="connsiteY43" fmla="*/ 288395 h 2575409"/>
              <a:gd name="connsiteX44" fmla="*/ 2463967 w 12362426"/>
              <a:gd name="connsiteY44" fmla="*/ 277530 h 2575409"/>
              <a:gd name="connsiteX45" fmla="*/ 2699787 w 12362426"/>
              <a:gd name="connsiteY45" fmla="*/ 249273 h 2575409"/>
              <a:gd name="connsiteX46" fmla="*/ 2705016 w 12362426"/>
              <a:gd name="connsiteY46" fmla="*/ 247786 h 2575409"/>
              <a:gd name="connsiteX47" fmla="*/ 2828071 w 12362426"/>
              <a:gd name="connsiteY47" fmla="*/ 227258 h 2575409"/>
              <a:gd name="connsiteX48" fmla="*/ 2858408 w 12362426"/>
              <a:gd name="connsiteY48" fmla="*/ 219063 h 2575409"/>
              <a:gd name="connsiteX49" fmla="*/ 2858814 w 12362426"/>
              <a:gd name="connsiteY49" fmla="*/ 218122 h 2575409"/>
              <a:gd name="connsiteX50" fmla="*/ 2927761 w 12362426"/>
              <a:gd name="connsiteY50" fmla="*/ 222886 h 2575409"/>
              <a:gd name="connsiteX51" fmla="*/ 2982332 w 12362426"/>
              <a:gd name="connsiteY51" fmla="*/ 228553 h 2575409"/>
              <a:gd name="connsiteX52" fmla="*/ 2997509 w 12362426"/>
              <a:gd name="connsiteY52" fmla="*/ 235293 h 2575409"/>
              <a:gd name="connsiteX53" fmla="*/ 3270214 w 12362426"/>
              <a:gd name="connsiteY53" fmla="*/ 231016 h 2575409"/>
              <a:gd name="connsiteX54" fmla="*/ 3396647 w 12362426"/>
              <a:gd name="connsiteY54" fmla="*/ 226358 h 2575409"/>
              <a:gd name="connsiteX55" fmla="*/ 3557903 w 12362426"/>
              <a:gd name="connsiteY55" fmla="*/ 212497 h 2575409"/>
              <a:gd name="connsiteX56" fmla="*/ 3749729 w 12362426"/>
              <a:gd name="connsiteY56" fmla="*/ 204287 h 2575409"/>
              <a:gd name="connsiteX57" fmla="*/ 3802620 w 12362426"/>
              <a:gd name="connsiteY57" fmla="*/ 192566 h 2575409"/>
              <a:gd name="connsiteX58" fmla="*/ 3922921 w 12362426"/>
              <a:gd name="connsiteY58" fmla="*/ 190394 h 2575409"/>
              <a:gd name="connsiteX59" fmla="*/ 3993939 w 12362426"/>
              <a:gd name="connsiteY59" fmla="*/ 185934 h 2575409"/>
              <a:gd name="connsiteX60" fmla="*/ 4019416 w 12362426"/>
              <a:gd name="connsiteY60" fmla="*/ 179275 h 2575409"/>
              <a:gd name="connsiteX61" fmla="*/ 4056007 w 12362426"/>
              <a:gd name="connsiteY61" fmla="*/ 173314 h 2575409"/>
              <a:gd name="connsiteX62" fmla="*/ 4180468 w 12362426"/>
              <a:gd name="connsiteY62" fmla="*/ 152354 h 2575409"/>
              <a:gd name="connsiteX63" fmla="*/ 4221483 w 12362426"/>
              <a:gd name="connsiteY63" fmla="*/ 150733 h 2575409"/>
              <a:gd name="connsiteX64" fmla="*/ 4227430 w 12362426"/>
              <a:gd name="connsiteY64" fmla="*/ 150889 h 2575409"/>
              <a:gd name="connsiteX65" fmla="*/ 4281173 w 12362426"/>
              <a:gd name="connsiteY65" fmla="*/ 154243 h 2575409"/>
              <a:gd name="connsiteX66" fmla="*/ 4371560 w 12362426"/>
              <a:gd name="connsiteY66" fmla="*/ 162491 h 2575409"/>
              <a:gd name="connsiteX67" fmla="*/ 4454221 w 12362426"/>
              <a:gd name="connsiteY67" fmla="*/ 168769 h 2575409"/>
              <a:gd name="connsiteX68" fmla="*/ 4508379 w 12362426"/>
              <a:gd name="connsiteY68" fmla="*/ 166239 h 2575409"/>
              <a:gd name="connsiteX69" fmla="*/ 4531879 w 12362426"/>
              <a:gd name="connsiteY69" fmla="*/ 169183 h 2575409"/>
              <a:gd name="connsiteX70" fmla="*/ 4634634 w 12362426"/>
              <a:gd name="connsiteY70" fmla="*/ 154393 h 2575409"/>
              <a:gd name="connsiteX71" fmla="*/ 4682281 w 12362426"/>
              <a:gd name="connsiteY71" fmla="*/ 130253 h 2575409"/>
              <a:gd name="connsiteX72" fmla="*/ 4800765 w 12362426"/>
              <a:gd name="connsiteY72" fmla="*/ 108819 h 2575409"/>
              <a:gd name="connsiteX73" fmla="*/ 4870119 w 12362426"/>
              <a:gd name="connsiteY73" fmla="*/ 93046 h 2575409"/>
              <a:gd name="connsiteX74" fmla="*/ 4954298 w 12362426"/>
              <a:gd name="connsiteY74" fmla="*/ 153752 h 2575409"/>
              <a:gd name="connsiteX75" fmla="*/ 5532192 w 12362426"/>
              <a:gd name="connsiteY75" fmla="*/ 186436 h 2575409"/>
              <a:gd name="connsiteX76" fmla="*/ 6298845 w 12362426"/>
              <a:gd name="connsiteY76" fmla="*/ 174694 h 2575409"/>
              <a:gd name="connsiteX0" fmla="*/ 6298845 w 12362426"/>
              <a:gd name="connsiteY0" fmla="*/ 174694 h 2575409"/>
              <a:gd name="connsiteX1" fmla="*/ 8177440 w 12362426"/>
              <a:gd name="connsiteY1" fmla="*/ 232324 h 2575409"/>
              <a:gd name="connsiteX2" fmla="*/ 9140514 w 12362426"/>
              <a:gd name="connsiteY2" fmla="*/ 293582 h 2575409"/>
              <a:gd name="connsiteX3" fmla="*/ 9836966 w 12362426"/>
              <a:gd name="connsiteY3" fmla="*/ 253873 h 2575409"/>
              <a:gd name="connsiteX4" fmla="*/ 9994340 w 12362426"/>
              <a:gd name="connsiteY4" fmla="*/ 282751 h 2575409"/>
              <a:gd name="connsiteX5" fmla="*/ 10021527 w 12362426"/>
              <a:gd name="connsiteY5" fmla="*/ 290861 h 2575409"/>
              <a:gd name="connsiteX6" fmla="*/ 10077617 w 12362426"/>
              <a:gd name="connsiteY6" fmla="*/ 305872 h 2575409"/>
              <a:gd name="connsiteX7" fmla="*/ 10249434 w 12362426"/>
              <a:gd name="connsiteY7" fmla="*/ 298436 h 2575409"/>
              <a:gd name="connsiteX8" fmla="*/ 10291151 w 12362426"/>
              <a:gd name="connsiteY8" fmla="*/ 285456 h 2575409"/>
              <a:gd name="connsiteX9" fmla="*/ 10537628 w 12362426"/>
              <a:gd name="connsiteY9" fmla="*/ 259478 h 2575409"/>
              <a:gd name="connsiteX10" fmla="*/ 10875114 w 12362426"/>
              <a:gd name="connsiteY10" fmla="*/ 188952 h 2575409"/>
              <a:gd name="connsiteX11" fmla="*/ 11131506 w 12362426"/>
              <a:gd name="connsiteY11" fmla="*/ 173851 h 2575409"/>
              <a:gd name="connsiteX12" fmla="*/ 11236837 w 12362426"/>
              <a:gd name="connsiteY12" fmla="*/ 158408 h 2575409"/>
              <a:gd name="connsiteX13" fmla="*/ 11428024 w 12362426"/>
              <a:gd name="connsiteY13" fmla="*/ 130248 h 2575409"/>
              <a:gd name="connsiteX14" fmla="*/ 11627584 w 12362426"/>
              <a:gd name="connsiteY14" fmla="*/ 99145 h 2575409"/>
              <a:gd name="connsiteX15" fmla="*/ 11715836 w 12362426"/>
              <a:gd name="connsiteY15" fmla="*/ 83989 h 2575409"/>
              <a:gd name="connsiteX16" fmla="*/ 11987050 w 12362426"/>
              <a:gd name="connsiteY16" fmla="*/ 183064 h 2575409"/>
              <a:gd name="connsiteX17" fmla="*/ 12251338 w 12362426"/>
              <a:gd name="connsiteY17" fmla="*/ 0 h 2575409"/>
              <a:gd name="connsiteX18" fmla="*/ 12362426 w 12362426"/>
              <a:gd name="connsiteY18" fmla="*/ 722441 h 2575409"/>
              <a:gd name="connsiteX19" fmla="*/ 312058 w 12362426"/>
              <a:gd name="connsiteY19" fmla="*/ 2575409 h 2575409"/>
              <a:gd name="connsiteX20" fmla="*/ 0 w 12362426"/>
              <a:gd name="connsiteY20" fmla="*/ 546006 h 2575409"/>
              <a:gd name="connsiteX21" fmla="*/ 4427 w 12362426"/>
              <a:gd name="connsiteY21" fmla="*/ 544712 h 2575409"/>
              <a:gd name="connsiteX22" fmla="*/ 36478 w 12362426"/>
              <a:gd name="connsiteY22" fmla="*/ 535541 h 2575409"/>
              <a:gd name="connsiteX23" fmla="*/ 74319 w 12362426"/>
              <a:gd name="connsiteY23" fmla="*/ 518467 h 2575409"/>
              <a:gd name="connsiteX24" fmla="*/ 265466 w 12362426"/>
              <a:gd name="connsiteY24" fmla="*/ 473605 h 2575409"/>
              <a:gd name="connsiteX25" fmla="*/ 365700 w 12362426"/>
              <a:gd name="connsiteY25" fmla="*/ 446909 h 2575409"/>
              <a:gd name="connsiteX26" fmla="*/ 402179 w 12362426"/>
              <a:gd name="connsiteY26" fmla="*/ 438574 h 2575409"/>
              <a:gd name="connsiteX27" fmla="*/ 504196 w 12362426"/>
              <a:gd name="connsiteY27" fmla="*/ 399069 h 2575409"/>
              <a:gd name="connsiteX28" fmla="*/ 579858 w 12362426"/>
              <a:gd name="connsiteY28" fmla="*/ 387416 h 2575409"/>
              <a:gd name="connsiteX29" fmla="*/ 788740 w 12362426"/>
              <a:gd name="connsiteY29" fmla="*/ 326657 h 2575409"/>
              <a:gd name="connsiteX30" fmla="*/ 942632 w 12362426"/>
              <a:gd name="connsiteY30" fmla="*/ 292230 h 2575409"/>
              <a:gd name="connsiteX31" fmla="*/ 1166396 w 12362426"/>
              <a:gd name="connsiteY31" fmla="*/ 266362 h 2575409"/>
              <a:gd name="connsiteX32" fmla="*/ 1247277 w 12362426"/>
              <a:gd name="connsiteY32" fmla="*/ 236911 h 2575409"/>
              <a:gd name="connsiteX33" fmla="*/ 1322184 w 12362426"/>
              <a:gd name="connsiteY33" fmla="*/ 220028 h 2575409"/>
              <a:gd name="connsiteX34" fmla="*/ 1336256 w 12362426"/>
              <a:gd name="connsiteY34" fmla="*/ 215516 h 2575409"/>
              <a:gd name="connsiteX35" fmla="*/ 1399541 w 12362426"/>
              <a:gd name="connsiteY35" fmla="*/ 208691 h 2575409"/>
              <a:gd name="connsiteX36" fmla="*/ 1609734 w 12362426"/>
              <a:gd name="connsiteY36" fmla="*/ 237324 h 2575409"/>
              <a:gd name="connsiteX37" fmla="*/ 1736383 w 12362426"/>
              <a:gd name="connsiteY37" fmla="*/ 264102 h 2575409"/>
              <a:gd name="connsiteX38" fmla="*/ 1857314 w 12362426"/>
              <a:gd name="connsiteY38" fmla="*/ 269725 h 2575409"/>
              <a:gd name="connsiteX39" fmla="*/ 2026639 w 12362426"/>
              <a:gd name="connsiteY39" fmla="*/ 288420 h 2575409"/>
              <a:gd name="connsiteX40" fmla="*/ 2043398 w 12362426"/>
              <a:gd name="connsiteY40" fmla="*/ 293341 h 2575409"/>
              <a:gd name="connsiteX41" fmla="*/ 2154517 w 12362426"/>
              <a:gd name="connsiteY41" fmla="*/ 313461 h 2575409"/>
              <a:gd name="connsiteX42" fmla="*/ 2277168 w 12362426"/>
              <a:gd name="connsiteY42" fmla="*/ 305816 h 2575409"/>
              <a:gd name="connsiteX43" fmla="*/ 2361853 w 12362426"/>
              <a:gd name="connsiteY43" fmla="*/ 288395 h 2575409"/>
              <a:gd name="connsiteX44" fmla="*/ 2463967 w 12362426"/>
              <a:gd name="connsiteY44" fmla="*/ 277530 h 2575409"/>
              <a:gd name="connsiteX45" fmla="*/ 2699787 w 12362426"/>
              <a:gd name="connsiteY45" fmla="*/ 249273 h 2575409"/>
              <a:gd name="connsiteX46" fmla="*/ 2705016 w 12362426"/>
              <a:gd name="connsiteY46" fmla="*/ 247786 h 2575409"/>
              <a:gd name="connsiteX47" fmla="*/ 2828071 w 12362426"/>
              <a:gd name="connsiteY47" fmla="*/ 227258 h 2575409"/>
              <a:gd name="connsiteX48" fmla="*/ 2858408 w 12362426"/>
              <a:gd name="connsiteY48" fmla="*/ 219063 h 2575409"/>
              <a:gd name="connsiteX49" fmla="*/ 2858814 w 12362426"/>
              <a:gd name="connsiteY49" fmla="*/ 218122 h 2575409"/>
              <a:gd name="connsiteX50" fmla="*/ 2927761 w 12362426"/>
              <a:gd name="connsiteY50" fmla="*/ 222886 h 2575409"/>
              <a:gd name="connsiteX51" fmla="*/ 2982332 w 12362426"/>
              <a:gd name="connsiteY51" fmla="*/ 228553 h 2575409"/>
              <a:gd name="connsiteX52" fmla="*/ 2997509 w 12362426"/>
              <a:gd name="connsiteY52" fmla="*/ 235293 h 2575409"/>
              <a:gd name="connsiteX53" fmla="*/ 3270214 w 12362426"/>
              <a:gd name="connsiteY53" fmla="*/ 231016 h 2575409"/>
              <a:gd name="connsiteX54" fmla="*/ 3396647 w 12362426"/>
              <a:gd name="connsiteY54" fmla="*/ 226358 h 2575409"/>
              <a:gd name="connsiteX55" fmla="*/ 3557903 w 12362426"/>
              <a:gd name="connsiteY55" fmla="*/ 212497 h 2575409"/>
              <a:gd name="connsiteX56" fmla="*/ 3749729 w 12362426"/>
              <a:gd name="connsiteY56" fmla="*/ 204287 h 2575409"/>
              <a:gd name="connsiteX57" fmla="*/ 3802620 w 12362426"/>
              <a:gd name="connsiteY57" fmla="*/ 192566 h 2575409"/>
              <a:gd name="connsiteX58" fmla="*/ 3922921 w 12362426"/>
              <a:gd name="connsiteY58" fmla="*/ 190394 h 2575409"/>
              <a:gd name="connsiteX59" fmla="*/ 3993939 w 12362426"/>
              <a:gd name="connsiteY59" fmla="*/ 185934 h 2575409"/>
              <a:gd name="connsiteX60" fmla="*/ 4019416 w 12362426"/>
              <a:gd name="connsiteY60" fmla="*/ 179275 h 2575409"/>
              <a:gd name="connsiteX61" fmla="*/ 4056007 w 12362426"/>
              <a:gd name="connsiteY61" fmla="*/ 173314 h 2575409"/>
              <a:gd name="connsiteX62" fmla="*/ 4180468 w 12362426"/>
              <a:gd name="connsiteY62" fmla="*/ 152354 h 2575409"/>
              <a:gd name="connsiteX63" fmla="*/ 4221483 w 12362426"/>
              <a:gd name="connsiteY63" fmla="*/ 150733 h 2575409"/>
              <a:gd name="connsiteX64" fmla="*/ 4227430 w 12362426"/>
              <a:gd name="connsiteY64" fmla="*/ 150889 h 2575409"/>
              <a:gd name="connsiteX65" fmla="*/ 4281173 w 12362426"/>
              <a:gd name="connsiteY65" fmla="*/ 154243 h 2575409"/>
              <a:gd name="connsiteX66" fmla="*/ 4371560 w 12362426"/>
              <a:gd name="connsiteY66" fmla="*/ 162491 h 2575409"/>
              <a:gd name="connsiteX67" fmla="*/ 4454221 w 12362426"/>
              <a:gd name="connsiteY67" fmla="*/ 168769 h 2575409"/>
              <a:gd name="connsiteX68" fmla="*/ 4508379 w 12362426"/>
              <a:gd name="connsiteY68" fmla="*/ 166239 h 2575409"/>
              <a:gd name="connsiteX69" fmla="*/ 4531879 w 12362426"/>
              <a:gd name="connsiteY69" fmla="*/ 169183 h 2575409"/>
              <a:gd name="connsiteX70" fmla="*/ 4634634 w 12362426"/>
              <a:gd name="connsiteY70" fmla="*/ 154393 h 2575409"/>
              <a:gd name="connsiteX71" fmla="*/ 4682281 w 12362426"/>
              <a:gd name="connsiteY71" fmla="*/ 130253 h 2575409"/>
              <a:gd name="connsiteX72" fmla="*/ 4800765 w 12362426"/>
              <a:gd name="connsiteY72" fmla="*/ 108819 h 2575409"/>
              <a:gd name="connsiteX73" fmla="*/ 4954298 w 12362426"/>
              <a:gd name="connsiteY73" fmla="*/ 153752 h 2575409"/>
              <a:gd name="connsiteX74" fmla="*/ 5532192 w 12362426"/>
              <a:gd name="connsiteY74" fmla="*/ 186436 h 2575409"/>
              <a:gd name="connsiteX75" fmla="*/ 6298845 w 12362426"/>
              <a:gd name="connsiteY75" fmla="*/ 174694 h 2575409"/>
              <a:gd name="connsiteX0" fmla="*/ 6298845 w 12362426"/>
              <a:gd name="connsiteY0" fmla="*/ 174694 h 2575409"/>
              <a:gd name="connsiteX1" fmla="*/ 8177440 w 12362426"/>
              <a:gd name="connsiteY1" fmla="*/ 232324 h 2575409"/>
              <a:gd name="connsiteX2" fmla="*/ 9140514 w 12362426"/>
              <a:gd name="connsiteY2" fmla="*/ 293582 h 2575409"/>
              <a:gd name="connsiteX3" fmla="*/ 9836966 w 12362426"/>
              <a:gd name="connsiteY3" fmla="*/ 253873 h 2575409"/>
              <a:gd name="connsiteX4" fmla="*/ 9994340 w 12362426"/>
              <a:gd name="connsiteY4" fmla="*/ 282751 h 2575409"/>
              <a:gd name="connsiteX5" fmla="*/ 10021527 w 12362426"/>
              <a:gd name="connsiteY5" fmla="*/ 290861 h 2575409"/>
              <a:gd name="connsiteX6" fmla="*/ 10077617 w 12362426"/>
              <a:gd name="connsiteY6" fmla="*/ 305872 h 2575409"/>
              <a:gd name="connsiteX7" fmla="*/ 10249434 w 12362426"/>
              <a:gd name="connsiteY7" fmla="*/ 298436 h 2575409"/>
              <a:gd name="connsiteX8" fmla="*/ 10291151 w 12362426"/>
              <a:gd name="connsiteY8" fmla="*/ 285456 h 2575409"/>
              <a:gd name="connsiteX9" fmla="*/ 10537628 w 12362426"/>
              <a:gd name="connsiteY9" fmla="*/ 259478 h 2575409"/>
              <a:gd name="connsiteX10" fmla="*/ 10875114 w 12362426"/>
              <a:gd name="connsiteY10" fmla="*/ 188952 h 2575409"/>
              <a:gd name="connsiteX11" fmla="*/ 11131506 w 12362426"/>
              <a:gd name="connsiteY11" fmla="*/ 173851 h 2575409"/>
              <a:gd name="connsiteX12" fmla="*/ 11236837 w 12362426"/>
              <a:gd name="connsiteY12" fmla="*/ 158408 h 2575409"/>
              <a:gd name="connsiteX13" fmla="*/ 11428024 w 12362426"/>
              <a:gd name="connsiteY13" fmla="*/ 130248 h 2575409"/>
              <a:gd name="connsiteX14" fmla="*/ 11627584 w 12362426"/>
              <a:gd name="connsiteY14" fmla="*/ 99145 h 2575409"/>
              <a:gd name="connsiteX15" fmla="*/ 11769018 w 12362426"/>
              <a:gd name="connsiteY15" fmla="*/ 187575 h 2575409"/>
              <a:gd name="connsiteX16" fmla="*/ 11987050 w 12362426"/>
              <a:gd name="connsiteY16" fmla="*/ 183064 h 2575409"/>
              <a:gd name="connsiteX17" fmla="*/ 12251338 w 12362426"/>
              <a:gd name="connsiteY17" fmla="*/ 0 h 2575409"/>
              <a:gd name="connsiteX18" fmla="*/ 12362426 w 12362426"/>
              <a:gd name="connsiteY18" fmla="*/ 722441 h 2575409"/>
              <a:gd name="connsiteX19" fmla="*/ 312058 w 12362426"/>
              <a:gd name="connsiteY19" fmla="*/ 2575409 h 2575409"/>
              <a:gd name="connsiteX20" fmla="*/ 0 w 12362426"/>
              <a:gd name="connsiteY20" fmla="*/ 546006 h 2575409"/>
              <a:gd name="connsiteX21" fmla="*/ 4427 w 12362426"/>
              <a:gd name="connsiteY21" fmla="*/ 544712 h 2575409"/>
              <a:gd name="connsiteX22" fmla="*/ 36478 w 12362426"/>
              <a:gd name="connsiteY22" fmla="*/ 535541 h 2575409"/>
              <a:gd name="connsiteX23" fmla="*/ 74319 w 12362426"/>
              <a:gd name="connsiteY23" fmla="*/ 518467 h 2575409"/>
              <a:gd name="connsiteX24" fmla="*/ 265466 w 12362426"/>
              <a:gd name="connsiteY24" fmla="*/ 473605 h 2575409"/>
              <a:gd name="connsiteX25" fmla="*/ 365700 w 12362426"/>
              <a:gd name="connsiteY25" fmla="*/ 446909 h 2575409"/>
              <a:gd name="connsiteX26" fmla="*/ 402179 w 12362426"/>
              <a:gd name="connsiteY26" fmla="*/ 438574 h 2575409"/>
              <a:gd name="connsiteX27" fmla="*/ 504196 w 12362426"/>
              <a:gd name="connsiteY27" fmla="*/ 399069 h 2575409"/>
              <a:gd name="connsiteX28" fmla="*/ 579858 w 12362426"/>
              <a:gd name="connsiteY28" fmla="*/ 387416 h 2575409"/>
              <a:gd name="connsiteX29" fmla="*/ 788740 w 12362426"/>
              <a:gd name="connsiteY29" fmla="*/ 326657 h 2575409"/>
              <a:gd name="connsiteX30" fmla="*/ 942632 w 12362426"/>
              <a:gd name="connsiteY30" fmla="*/ 292230 h 2575409"/>
              <a:gd name="connsiteX31" fmla="*/ 1166396 w 12362426"/>
              <a:gd name="connsiteY31" fmla="*/ 266362 h 2575409"/>
              <a:gd name="connsiteX32" fmla="*/ 1247277 w 12362426"/>
              <a:gd name="connsiteY32" fmla="*/ 236911 h 2575409"/>
              <a:gd name="connsiteX33" fmla="*/ 1322184 w 12362426"/>
              <a:gd name="connsiteY33" fmla="*/ 220028 h 2575409"/>
              <a:gd name="connsiteX34" fmla="*/ 1336256 w 12362426"/>
              <a:gd name="connsiteY34" fmla="*/ 215516 h 2575409"/>
              <a:gd name="connsiteX35" fmla="*/ 1399541 w 12362426"/>
              <a:gd name="connsiteY35" fmla="*/ 208691 h 2575409"/>
              <a:gd name="connsiteX36" fmla="*/ 1609734 w 12362426"/>
              <a:gd name="connsiteY36" fmla="*/ 237324 h 2575409"/>
              <a:gd name="connsiteX37" fmla="*/ 1736383 w 12362426"/>
              <a:gd name="connsiteY37" fmla="*/ 264102 h 2575409"/>
              <a:gd name="connsiteX38" fmla="*/ 1857314 w 12362426"/>
              <a:gd name="connsiteY38" fmla="*/ 269725 h 2575409"/>
              <a:gd name="connsiteX39" fmla="*/ 2026639 w 12362426"/>
              <a:gd name="connsiteY39" fmla="*/ 288420 h 2575409"/>
              <a:gd name="connsiteX40" fmla="*/ 2043398 w 12362426"/>
              <a:gd name="connsiteY40" fmla="*/ 293341 h 2575409"/>
              <a:gd name="connsiteX41" fmla="*/ 2154517 w 12362426"/>
              <a:gd name="connsiteY41" fmla="*/ 313461 h 2575409"/>
              <a:gd name="connsiteX42" fmla="*/ 2277168 w 12362426"/>
              <a:gd name="connsiteY42" fmla="*/ 305816 h 2575409"/>
              <a:gd name="connsiteX43" fmla="*/ 2361853 w 12362426"/>
              <a:gd name="connsiteY43" fmla="*/ 288395 h 2575409"/>
              <a:gd name="connsiteX44" fmla="*/ 2463967 w 12362426"/>
              <a:gd name="connsiteY44" fmla="*/ 277530 h 2575409"/>
              <a:gd name="connsiteX45" fmla="*/ 2699787 w 12362426"/>
              <a:gd name="connsiteY45" fmla="*/ 249273 h 2575409"/>
              <a:gd name="connsiteX46" fmla="*/ 2705016 w 12362426"/>
              <a:gd name="connsiteY46" fmla="*/ 247786 h 2575409"/>
              <a:gd name="connsiteX47" fmla="*/ 2828071 w 12362426"/>
              <a:gd name="connsiteY47" fmla="*/ 227258 h 2575409"/>
              <a:gd name="connsiteX48" fmla="*/ 2858408 w 12362426"/>
              <a:gd name="connsiteY48" fmla="*/ 219063 h 2575409"/>
              <a:gd name="connsiteX49" fmla="*/ 2858814 w 12362426"/>
              <a:gd name="connsiteY49" fmla="*/ 218122 h 2575409"/>
              <a:gd name="connsiteX50" fmla="*/ 2927761 w 12362426"/>
              <a:gd name="connsiteY50" fmla="*/ 222886 h 2575409"/>
              <a:gd name="connsiteX51" fmla="*/ 2982332 w 12362426"/>
              <a:gd name="connsiteY51" fmla="*/ 228553 h 2575409"/>
              <a:gd name="connsiteX52" fmla="*/ 2997509 w 12362426"/>
              <a:gd name="connsiteY52" fmla="*/ 235293 h 2575409"/>
              <a:gd name="connsiteX53" fmla="*/ 3270214 w 12362426"/>
              <a:gd name="connsiteY53" fmla="*/ 231016 h 2575409"/>
              <a:gd name="connsiteX54" fmla="*/ 3396647 w 12362426"/>
              <a:gd name="connsiteY54" fmla="*/ 226358 h 2575409"/>
              <a:gd name="connsiteX55" fmla="*/ 3557903 w 12362426"/>
              <a:gd name="connsiteY55" fmla="*/ 212497 h 2575409"/>
              <a:gd name="connsiteX56" fmla="*/ 3749729 w 12362426"/>
              <a:gd name="connsiteY56" fmla="*/ 204287 h 2575409"/>
              <a:gd name="connsiteX57" fmla="*/ 3802620 w 12362426"/>
              <a:gd name="connsiteY57" fmla="*/ 192566 h 2575409"/>
              <a:gd name="connsiteX58" fmla="*/ 3922921 w 12362426"/>
              <a:gd name="connsiteY58" fmla="*/ 190394 h 2575409"/>
              <a:gd name="connsiteX59" fmla="*/ 3993939 w 12362426"/>
              <a:gd name="connsiteY59" fmla="*/ 185934 h 2575409"/>
              <a:gd name="connsiteX60" fmla="*/ 4019416 w 12362426"/>
              <a:gd name="connsiteY60" fmla="*/ 179275 h 2575409"/>
              <a:gd name="connsiteX61" fmla="*/ 4056007 w 12362426"/>
              <a:gd name="connsiteY61" fmla="*/ 173314 h 2575409"/>
              <a:gd name="connsiteX62" fmla="*/ 4180468 w 12362426"/>
              <a:gd name="connsiteY62" fmla="*/ 152354 h 2575409"/>
              <a:gd name="connsiteX63" fmla="*/ 4221483 w 12362426"/>
              <a:gd name="connsiteY63" fmla="*/ 150733 h 2575409"/>
              <a:gd name="connsiteX64" fmla="*/ 4227430 w 12362426"/>
              <a:gd name="connsiteY64" fmla="*/ 150889 h 2575409"/>
              <a:gd name="connsiteX65" fmla="*/ 4281173 w 12362426"/>
              <a:gd name="connsiteY65" fmla="*/ 154243 h 2575409"/>
              <a:gd name="connsiteX66" fmla="*/ 4371560 w 12362426"/>
              <a:gd name="connsiteY66" fmla="*/ 162491 h 2575409"/>
              <a:gd name="connsiteX67" fmla="*/ 4454221 w 12362426"/>
              <a:gd name="connsiteY67" fmla="*/ 168769 h 2575409"/>
              <a:gd name="connsiteX68" fmla="*/ 4508379 w 12362426"/>
              <a:gd name="connsiteY68" fmla="*/ 166239 h 2575409"/>
              <a:gd name="connsiteX69" fmla="*/ 4531879 w 12362426"/>
              <a:gd name="connsiteY69" fmla="*/ 169183 h 2575409"/>
              <a:gd name="connsiteX70" fmla="*/ 4634634 w 12362426"/>
              <a:gd name="connsiteY70" fmla="*/ 154393 h 2575409"/>
              <a:gd name="connsiteX71" fmla="*/ 4682281 w 12362426"/>
              <a:gd name="connsiteY71" fmla="*/ 130253 h 2575409"/>
              <a:gd name="connsiteX72" fmla="*/ 4800765 w 12362426"/>
              <a:gd name="connsiteY72" fmla="*/ 108819 h 2575409"/>
              <a:gd name="connsiteX73" fmla="*/ 4954298 w 12362426"/>
              <a:gd name="connsiteY73" fmla="*/ 153752 h 2575409"/>
              <a:gd name="connsiteX74" fmla="*/ 5532192 w 12362426"/>
              <a:gd name="connsiteY74" fmla="*/ 186436 h 2575409"/>
              <a:gd name="connsiteX75" fmla="*/ 6298845 w 12362426"/>
              <a:gd name="connsiteY75" fmla="*/ 174694 h 2575409"/>
              <a:gd name="connsiteX0" fmla="*/ 6298845 w 12362426"/>
              <a:gd name="connsiteY0" fmla="*/ 174694 h 2575409"/>
              <a:gd name="connsiteX1" fmla="*/ 8177440 w 12362426"/>
              <a:gd name="connsiteY1" fmla="*/ 232324 h 2575409"/>
              <a:gd name="connsiteX2" fmla="*/ 9140514 w 12362426"/>
              <a:gd name="connsiteY2" fmla="*/ 293582 h 2575409"/>
              <a:gd name="connsiteX3" fmla="*/ 9836966 w 12362426"/>
              <a:gd name="connsiteY3" fmla="*/ 253873 h 2575409"/>
              <a:gd name="connsiteX4" fmla="*/ 9994340 w 12362426"/>
              <a:gd name="connsiteY4" fmla="*/ 282751 h 2575409"/>
              <a:gd name="connsiteX5" fmla="*/ 10021527 w 12362426"/>
              <a:gd name="connsiteY5" fmla="*/ 290861 h 2575409"/>
              <a:gd name="connsiteX6" fmla="*/ 10077617 w 12362426"/>
              <a:gd name="connsiteY6" fmla="*/ 305872 h 2575409"/>
              <a:gd name="connsiteX7" fmla="*/ 10249434 w 12362426"/>
              <a:gd name="connsiteY7" fmla="*/ 298436 h 2575409"/>
              <a:gd name="connsiteX8" fmla="*/ 10291151 w 12362426"/>
              <a:gd name="connsiteY8" fmla="*/ 285456 h 2575409"/>
              <a:gd name="connsiteX9" fmla="*/ 10537628 w 12362426"/>
              <a:gd name="connsiteY9" fmla="*/ 259478 h 2575409"/>
              <a:gd name="connsiteX10" fmla="*/ 10875114 w 12362426"/>
              <a:gd name="connsiteY10" fmla="*/ 188952 h 2575409"/>
              <a:gd name="connsiteX11" fmla="*/ 11131506 w 12362426"/>
              <a:gd name="connsiteY11" fmla="*/ 173851 h 2575409"/>
              <a:gd name="connsiteX12" fmla="*/ 11236837 w 12362426"/>
              <a:gd name="connsiteY12" fmla="*/ 158408 h 2575409"/>
              <a:gd name="connsiteX13" fmla="*/ 11428024 w 12362426"/>
              <a:gd name="connsiteY13" fmla="*/ 130248 h 2575409"/>
              <a:gd name="connsiteX14" fmla="*/ 11625707 w 12362426"/>
              <a:gd name="connsiteY14" fmla="*/ 248450 h 2575409"/>
              <a:gd name="connsiteX15" fmla="*/ 11769018 w 12362426"/>
              <a:gd name="connsiteY15" fmla="*/ 187575 h 2575409"/>
              <a:gd name="connsiteX16" fmla="*/ 11987050 w 12362426"/>
              <a:gd name="connsiteY16" fmla="*/ 183064 h 2575409"/>
              <a:gd name="connsiteX17" fmla="*/ 12251338 w 12362426"/>
              <a:gd name="connsiteY17" fmla="*/ 0 h 2575409"/>
              <a:gd name="connsiteX18" fmla="*/ 12362426 w 12362426"/>
              <a:gd name="connsiteY18" fmla="*/ 722441 h 2575409"/>
              <a:gd name="connsiteX19" fmla="*/ 312058 w 12362426"/>
              <a:gd name="connsiteY19" fmla="*/ 2575409 h 2575409"/>
              <a:gd name="connsiteX20" fmla="*/ 0 w 12362426"/>
              <a:gd name="connsiteY20" fmla="*/ 546006 h 2575409"/>
              <a:gd name="connsiteX21" fmla="*/ 4427 w 12362426"/>
              <a:gd name="connsiteY21" fmla="*/ 544712 h 2575409"/>
              <a:gd name="connsiteX22" fmla="*/ 36478 w 12362426"/>
              <a:gd name="connsiteY22" fmla="*/ 535541 h 2575409"/>
              <a:gd name="connsiteX23" fmla="*/ 74319 w 12362426"/>
              <a:gd name="connsiteY23" fmla="*/ 518467 h 2575409"/>
              <a:gd name="connsiteX24" fmla="*/ 265466 w 12362426"/>
              <a:gd name="connsiteY24" fmla="*/ 473605 h 2575409"/>
              <a:gd name="connsiteX25" fmla="*/ 365700 w 12362426"/>
              <a:gd name="connsiteY25" fmla="*/ 446909 h 2575409"/>
              <a:gd name="connsiteX26" fmla="*/ 402179 w 12362426"/>
              <a:gd name="connsiteY26" fmla="*/ 438574 h 2575409"/>
              <a:gd name="connsiteX27" fmla="*/ 504196 w 12362426"/>
              <a:gd name="connsiteY27" fmla="*/ 399069 h 2575409"/>
              <a:gd name="connsiteX28" fmla="*/ 579858 w 12362426"/>
              <a:gd name="connsiteY28" fmla="*/ 387416 h 2575409"/>
              <a:gd name="connsiteX29" fmla="*/ 788740 w 12362426"/>
              <a:gd name="connsiteY29" fmla="*/ 326657 h 2575409"/>
              <a:gd name="connsiteX30" fmla="*/ 942632 w 12362426"/>
              <a:gd name="connsiteY30" fmla="*/ 292230 h 2575409"/>
              <a:gd name="connsiteX31" fmla="*/ 1166396 w 12362426"/>
              <a:gd name="connsiteY31" fmla="*/ 266362 h 2575409"/>
              <a:gd name="connsiteX32" fmla="*/ 1247277 w 12362426"/>
              <a:gd name="connsiteY32" fmla="*/ 236911 h 2575409"/>
              <a:gd name="connsiteX33" fmla="*/ 1322184 w 12362426"/>
              <a:gd name="connsiteY33" fmla="*/ 220028 h 2575409"/>
              <a:gd name="connsiteX34" fmla="*/ 1336256 w 12362426"/>
              <a:gd name="connsiteY34" fmla="*/ 215516 h 2575409"/>
              <a:gd name="connsiteX35" fmla="*/ 1399541 w 12362426"/>
              <a:gd name="connsiteY35" fmla="*/ 208691 h 2575409"/>
              <a:gd name="connsiteX36" fmla="*/ 1609734 w 12362426"/>
              <a:gd name="connsiteY36" fmla="*/ 237324 h 2575409"/>
              <a:gd name="connsiteX37" fmla="*/ 1736383 w 12362426"/>
              <a:gd name="connsiteY37" fmla="*/ 264102 h 2575409"/>
              <a:gd name="connsiteX38" fmla="*/ 1857314 w 12362426"/>
              <a:gd name="connsiteY38" fmla="*/ 269725 h 2575409"/>
              <a:gd name="connsiteX39" fmla="*/ 2026639 w 12362426"/>
              <a:gd name="connsiteY39" fmla="*/ 288420 h 2575409"/>
              <a:gd name="connsiteX40" fmla="*/ 2043398 w 12362426"/>
              <a:gd name="connsiteY40" fmla="*/ 293341 h 2575409"/>
              <a:gd name="connsiteX41" fmla="*/ 2154517 w 12362426"/>
              <a:gd name="connsiteY41" fmla="*/ 313461 h 2575409"/>
              <a:gd name="connsiteX42" fmla="*/ 2277168 w 12362426"/>
              <a:gd name="connsiteY42" fmla="*/ 305816 h 2575409"/>
              <a:gd name="connsiteX43" fmla="*/ 2361853 w 12362426"/>
              <a:gd name="connsiteY43" fmla="*/ 288395 h 2575409"/>
              <a:gd name="connsiteX44" fmla="*/ 2463967 w 12362426"/>
              <a:gd name="connsiteY44" fmla="*/ 277530 h 2575409"/>
              <a:gd name="connsiteX45" fmla="*/ 2699787 w 12362426"/>
              <a:gd name="connsiteY45" fmla="*/ 249273 h 2575409"/>
              <a:gd name="connsiteX46" fmla="*/ 2705016 w 12362426"/>
              <a:gd name="connsiteY46" fmla="*/ 247786 h 2575409"/>
              <a:gd name="connsiteX47" fmla="*/ 2828071 w 12362426"/>
              <a:gd name="connsiteY47" fmla="*/ 227258 h 2575409"/>
              <a:gd name="connsiteX48" fmla="*/ 2858408 w 12362426"/>
              <a:gd name="connsiteY48" fmla="*/ 219063 h 2575409"/>
              <a:gd name="connsiteX49" fmla="*/ 2858814 w 12362426"/>
              <a:gd name="connsiteY49" fmla="*/ 218122 h 2575409"/>
              <a:gd name="connsiteX50" fmla="*/ 2927761 w 12362426"/>
              <a:gd name="connsiteY50" fmla="*/ 222886 h 2575409"/>
              <a:gd name="connsiteX51" fmla="*/ 2982332 w 12362426"/>
              <a:gd name="connsiteY51" fmla="*/ 228553 h 2575409"/>
              <a:gd name="connsiteX52" fmla="*/ 2997509 w 12362426"/>
              <a:gd name="connsiteY52" fmla="*/ 235293 h 2575409"/>
              <a:gd name="connsiteX53" fmla="*/ 3270214 w 12362426"/>
              <a:gd name="connsiteY53" fmla="*/ 231016 h 2575409"/>
              <a:gd name="connsiteX54" fmla="*/ 3396647 w 12362426"/>
              <a:gd name="connsiteY54" fmla="*/ 226358 h 2575409"/>
              <a:gd name="connsiteX55" fmla="*/ 3557903 w 12362426"/>
              <a:gd name="connsiteY55" fmla="*/ 212497 h 2575409"/>
              <a:gd name="connsiteX56" fmla="*/ 3749729 w 12362426"/>
              <a:gd name="connsiteY56" fmla="*/ 204287 h 2575409"/>
              <a:gd name="connsiteX57" fmla="*/ 3802620 w 12362426"/>
              <a:gd name="connsiteY57" fmla="*/ 192566 h 2575409"/>
              <a:gd name="connsiteX58" fmla="*/ 3922921 w 12362426"/>
              <a:gd name="connsiteY58" fmla="*/ 190394 h 2575409"/>
              <a:gd name="connsiteX59" fmla="*/ 3993939 w 12362426"/>
              <a:gd name="connsiteY59" fmla="*/ 185934 h 2575409"/>
              <a:gd name="connsiteX60" fmla="*/ 4019416 w 12362426"/>
              <a:gd name="connsiteY60" fmla="*/ 179275 h 2575409"/>
              <a:gd name="connsiteX61" fmla="*/ 4056007 w 12362426"/>
              <a:gd name="connsiteY61" fmla="*/ 173314 h 2575409"/>
              <a:gd name="connsiteX62" fmla="*/ 4180468 w 12362426"/>
              <a:gd name="connsiteY62" fmla="*/ 152354 h 2575409"/>
              <a:gd name="connsiteX63" fmla="*/ 4221483 w 12362426"/>
              <a:gd name="connsiteY63" fmla="*/ 150733 h 2575409"/>
              <a:gd name="connsiteX64" fmla="*/ 4227430 w 12362426"/>
              <a:gd name="connsiteY64" fmla="*/ 150889 h 2575409"/>
              <a:gd name="connsiteX65" fmla="*/ 4281173 w 12362426"/>
              <a:gd name="connsiteY65" fmla="*/ 154243 h 2575409"/>
              <a:gd name="connsiteX66" fmla="*/ 4371560 w 12362426"/>
              <a:gd name="connsiteY66" fmla="*/ 162491 h 2575409"/>
              <a:gd name="connsiteX67" fmla="*/ 4454221 w 12362426"/>
              <a:gd name="connsiteY67" fmla="*/ 168769 h 2575409"/>
              <a:gd name="connsiteX68" fmla="*/ 4508379 w 12362426"/>
              <a:gd name="connsiteY68" fmla="*/ 166239 h 2575409"/>
              <a:gd name="connsiteX69" fmla="*/ 4531879 w 12362426"/>
              <a:gd name="connsiteY69" fmla="*/ 169183 h 2575409"/>
              <a:gd name="connsiteX70" fmla="*/ 4634634 w 12362426"/>
              <a:gd name="connsiteY70" fmla="*/ 154393 h 2575409"/>
              <a:gd name="connsiteX71" fmla="*/ 4682281 w 12362426"/>
              <a:gd name="connsiteY71" fmla="*/ 130253 h 2575409"/>
              <a:gd name="connsiteX72" fmla="*/ 4800765 w 12362426"/>
              <a:gd name="connsiteY72" fmla="*/ 108819 h 2575409"/>
              <a:gd name="connsiteX73" fmla="*/ 4954298 w 12362426"/>
              <a:gd name="connsiteY73" fmla="*/ 153752 h 2575409"/>
              <a:gd name="connsiteX74" fmla="*/ 5532192 w 12362426"/>
              <a:gd name="connsiteY74" fmla="*/ 186436 h 2575409"/>
              <a:gd name="connsiteX75" fmla="*/ 6298845 w 12362426"/>
              <a:gd name="connsiteY75" fmla="*/ 174694 h 2575409"/>
              <a:gd name="connsiteX0" fmla="*/ 6298845 w 12362426"/>
              <a:gd name="connsiteY0" fmla="*/ 174694 h 2575409"/>
              <a:gd name="connsiteX1" fmla="*/ 8177440 w 12362426"/>
              <a:gd name="connsiteY1" fmla="*/ 232324 h 2575409"/>
              <a:gd name="connsiteX2" fmla="*/ 9140514 w 12362426"/>
              <a:gd name="connsiteY2" fmla="*/ 293582 h 2575409"/>
              <a:gd name="connsiteX3" fmla="*/ 9836966 w 12362426"/>
              <a:gd name="connsiteY3" fmla="*/ 253873 h 2575409"/>
              <a:gd name="connsiteX4" fmla="*/ 9994340 w 12362426"/>
              <a:gd name="connsiteY4" fmla="*/ 282751 h 2575409"/>
              <a:gd name="connsiteX5" fmla="*/ 10021527 w 12362426"/>
              <a:gd name="connsiteY5" fmla="*/ 290861 h 2575409"/>
              <a:gd name="connsiteX6" fmla="*/ 10077617 w 12362426"/>
              <a:gd name="connsiteY6" fmla="*/ 305872 h 2575409"/>
              <a:gd name="connsiteX7" fmla="*/ 10249434 w 12362426"/>
              <a:gd name="connsiteY7" fmla="*/ 298436 h 2575409"/>
              <a:gd name="connsiteX8" fmla="*/ 10291151 w 12362426"/>
              <a:gd name="connsiteY8" fmla="*/ 285456 h 2575409"/>
              <a:gd name="connsiteX9" fmla="*/ 10537628 w 12362426"/>
              <a:gd name="connsiteY9" fmla="*/ 259478 h 2575409"/>
              <a:gd name="connsiteX10" fmla="*/ 10875114 w 12362426"/>
              <a:gd name="connsiteY10" fmla="*/ 188952 h 2575409"/>
              <a:gd name="connsiteX11" fmla="*/ 11131506 w 12362426"/>
              <a:gd name="connsiteY11" fmla="*/ 173851 h 2575409"/>
              <a:gd name="connsiteX12" fmla="*/ 11236837 w 12362426"/>
              <a:gd name="connsiteY12" fmla="*/ 158408 h 2575409"/>
              <a:gd name="connsiteX13" fmla="*/ 11441081 w 12362426"/>
              <a:gd name="connsiteY13" fmla="*/ 215166 h 2575409"/>
              <a:gd name="connsiteX14" fmla="*/ 11625707 w 12362426"/>
              <a:gd name="connsiteY14" fmla="*/ 248450 h 2575409"/>
              <a:gd name="connsiteX15" fmla="*/ 11769018 w 12362426"/>
              <a:gd name="connsiteY15" fmla="*/ 187575 h 2575409"/>
              <a:gd name="connsiteX16" fmla="*/ 11987050 w 12362426"/>
              <a:gd name="connsiteY16" fmla="*/ 183064 h 2575409"/>
              <a:gd name="connsiteX17" fmla="*/ 12251338 w 12362426"/>
              <a:gd name="connsiteY17" fmla="*/ 0 h 2575409"/>
              <a:gd name="connsiteX18" fmla="*/ 12362426 w 12362426"/>
              <a:gd name="connsiteY18" fmla="*/ 722441 h 2575409"/>
              <a:gd name="connsiteX19" fmla="*/ 312058 w 12362426"/>
              <a:gd name="connsiteY19" fmla="*/ 2575409 h 2575409"/>
              <a:gd name="connsiteX20" fmla="*/ 0 w 12362426"/>
              <a:gd name="connsiteY20" fmla="*/ 546006 h 2575409"/>
              <a:gd name="connsiteX21" fmla="*/ 4427 w 12362426"/>
              <a:gd name="connsiteY21" fmla="*/ 544712 h 2575409"/>
              <a:gd name="connsiteX22" fmla="*/ 36478 w 12362426"/>
              <a:gd name="connsiteY22" fmla="*/ 535541 h 2575409"/>
              <a:gd name="connsiteX23" fmla="*/ 74319 w 12362426"/>
              <a:gd name="connsiteY23" fmla="*/ 518467 h 2575409"/>
              <a:gd name="connsiteX24" fmla="*/ 265466 w 12362426"/>
              <a:gd name="connsiteY24" fmla="*/ 473605 h 2575409"/>
              <a:gd name="connsiteX25" fmla="*/ 365700 w 12362426"/>
              <a:gd name="connsiteY25" fmla="*/ 446909 h 2575409"/>
              <a:gd name="connsiteX26" fmla="*/ 402179 w 12362426"/>
              <a:gd name="connsiteY26" fmla="*/ 438574 h 2575409"/>
              <a:gd name="connsiteX27" fmla="*/ 504196 w 12362426"/>
              <a:gd name="connsiteY27" fmla="*/ 399069 h 2575409"/>
              <a:gd name="connsiteX28" fmla="*/ 579858 w 12362426"/>
              <a:gd name="connsiteY28" fmla="*/ 387416 h 2575409"/>
              <a:gd name="connsiteX29" fmla="*/ 788740 w 12362426"/>
              <a:gd name="connsiteY29" fmla="*/ 326657 h 2575409"/>
              <a:gd name="connsiteX30" fmla="*/ 942632 w 12362426"/>
              <a:gd name="connsiteY30" fmla="*/ 292230 h 2575409"/>
              <a:gd name="connsiteX31" fmla="*/ 1166396 w 12362426"/>
              <a:gd name="connsiteY31" fmla="*/ 266362 h 2575409"/>
              <a:gd name="connsiteX32" fmla="*/ 1247277 w 12362426"/>
              <a:gd name="connsiteY32" fmla="*/ 236911 h 2575409"/>
              <a:gd name="connsiteX33" fmla="*/ 1322184 w 12362426"/>
              <a:gd name="connsiteY33" fmla="*/ 220028 h 2575409"/>
              <a:gd name="connsiteX34" fmla="*/ 1336256 w 12362426"/>
              <a:gd name="connsiteY34" fmla="*/ 215516 h 2575409"/>
              <a:gd name="connsiteX35" fmla="*/ 1399541 w 12362426"/>
              <a:gd name="connsiteY35" fmla="*/ 208691 h 2575409"/>
              <a:gd name="connsiteX36" fmla="*/ 1609734 w 12362426"/>
              <a:gd name="connsiteY36" fmla="*/ 237324 h 2575409"/>
              <a:gd name="connsiteX37" fmla="*/ 1736383 w 12362426"/>
              <a:gd name="connsiteY37" fmla="*/ 264102 h 2575409"/>
              <a:gd name="connsiteX38" fmla="*/ 1857314 w 12362426"/>
              <a:gd name="connsiteY38" fmla="*/ 269725 h 2575409"/>
              <a:gd name="connsiteX39" fmla="*/ 2026639 w 12362426"/>
              <a:gd name="connsiteY39" fmla="*/ 288420 h 2575409"/>
              <a:gd name="connsiteX40" fmla="*/ 2043398 w 12362426"/>
              <a:gd name="connsiteY40" fmla="*/ 293341 h 2575409"/>
              <a:gd name="connsiteX41" fmla="*/ 2154517 w 12362426"/>
              <a:gd name="connsiteY41" fmla="*/ 313461 h 2575409"/>
              <a:gd name="connsiteX42" fmla="*/ 2277168 w 12362426"/>
              <a:gd name="connsiteY42" fmla="*/ 305816 h 2575409"/>
              <a:gd name="connsiteX43" fmla="*/ 2361853 w 12362426"/>
              <a:gd name="connsiteY43" fmla="*/ 288395 h 2575409"/>
              <a:gd name="connsiteX44" fmla="*/ 2463967 w 12362426"/>
              <a:gd name="connsiteY44" fmla="*/ 277530 h 2575409"/>
              <a:gd name="connsiteX45" fmla="*/ 2699787 w 12362426"/>
              <a:gd name="connsiteY45" fmla="*/ 249273 h 2575409"/>
              <a:gd name="connsiteX46" fmla="*/ 2705016 w 12362426"/>
              <a:gd name="connsiteY46" fmla="*/ 247786 h 2575409"/>
              <a:gd name="connsiteX47" fmla="*/ 2828071 w 12362426"/>
              <a:gd name="connsiteY47" fmla="*/ 227258 h 2575409"/>
              <a:gd name="connsiteX48" fmla="*/ 2858408 w 12362426"/>
              <a:gd name="connsiteY48" fmla="*/ 219063 h 2575409"/>
              <a:gd name="connsiteX49" fmla="*/ 2858814 w 12362426"/>
              <a:gd name="connsiteY49" fmla="*/ 218122 h 2575409"/>
              <a:gd name="connsiteX50" fmla="*/ 2927761 w 12362426"/>
              <a:gd name="connsiteY50" fmla="*/ 222886 h 2575409"/>
              <a:gd name="connsiteX51" fmla="*/ 2982332 w 12362426"/>
              <a:gd name="connsiteY51" fmla="*/ 228553 h 2575409"/>
              <a:gd name="connsiteX52" fmla="*/ 2997509 w 12362426"/>
              <a:gd name="connsiteY52" fmla="*/ 235293 h 2575409"/>
              <a:gd name="connsiteX53" fmla="*/ 3270214 w 12362426"/>
              <a:gd name="connsiteY53" fmla="*/ 231016 h 2575409"/>
              <a:gd name="connsiteX54" fmla="*/ 3396647 w 12362426"/>
              <a:gd name="connsiteY54" fmla="*/ 226358 h 2575409"/>
              <a:gd name="connsiteX55" fmla="*/ 3557903 w 12362426"/>
              <a:gd name="connsiteY55" fmla="*/ 212497 h 2575409"/>
              <a:gd name="connsiteX56" fmla="*/ 3749729 w 12362426"/>
              <a:gd name="connsiteY56" fmla="*/ 204287 h 2575409"/>
              <a:gd name="connsiteX57" fmla="*/ 3802620 w 12362426"/>
              <a:gd name="connsiteY57" fmla="*/ 192566 h 2575409"/>
              <a:gd name="connsiteX58" fmla="*/ 3922921 w 12362426"/>
              <a:gd name="connsiteY58" fmla="*/ 190394 h 2575409"/>
              <a:gd name="connsiteX59" fmla="*/ 3993939 w 12362426"/>
              <a:gd name="connsiteY59" fmla="*/ 185934 h 2575409"/>
              <a:gd name="connsiteX60" fmla="*/ 4019416 w 12362426"/>
              <a:gd name="connsiteY60" fmla="*/ 179275 h 2575409"/>
              <a:gd name="connsiteX61" fmla="*/ 4056007 w 12362426"/>
              <a:gd name="connsiteY61" fmla="*/ 173314 h 2575409"/>
              <a:gd name="connsiteX62" fmla="*/ 4180468 w 12362426"/>
              <a:gd name="connsiteY62" fmla="*/ 152354 h 2575409"/>
              <a:gd name="connsiteX63" fmla="*/ 4221483 w 12362426"/>
              <a:gd name="connsiteY63" fmla="*/ 150733 h 2575409"/>
              <a:gd name="connsiteX64" fmla="*/ 4227430 w 12362426"/>
              <a:gd name="connsiteY64" fmla="*/ 150889 h 2575409"/>
              <a:gd name="connsiteX65" fmla="*/ 4281173 w 12362426"/>
              <a:gd name="connsiteY65" fmla="*/ 154243 h 2575409"/>
              <a:gd name="connsiteX66" fmla="*/ 4371560 w 12362426"/>
              <a:gd name="connsiteY66" fmla="*/ 162491 h 2575409"/>
              <a:gd name="connsiteX67" fmla="*/ 4454221 w 12362426"/>
              <a:gd name="connsiteY67" fmla="*/ 168769 h 2575409"/>
              <a:gd name="connsiteX68" fmla="*/ 4508379 w 12362426"/>
              <a:gd name="connsiteY68" fmla="*/ 166239 h 2575409"/>
              <a:gd name="connsiteX69" fmla="*/ 4531879 w 12362426"/>
              <a:gd name="connsiteY69" fmla="*/ 169183 h 2575409"/>
              <a:gd name="connsiteX70" fmla="*/ 4634634 w 12362426"/>
              <a:gd name="connsiteY70" fmla="*/ 154393 h 2575409"/>
              <a:gd name="connsiteX71" fmla="*/ 4682281 w 12362426"/>
              <a:gd name="connsiteY71" fmla="*/ 130253 h 2575409"/>
              <a:gd name="connsiteX72" fmla="*/ 4800765 w 12362426"/>
              <a:gd name="connsiteY72" fmla="*/ 108819 h 2575409"/>
              <a:gd name="connsiteX73" fmla="*/ 4954298 w 12362426"/>
              <a:gd name="connsiteY73" fmla="*/ 153752 h 2575409"/>
              <a:gd name="connsiteX74" fmla="*/ 5532192 w 12362426"/>
              <a:gd name="connsiteY74" fmla="*/ 186436 h 2575409"/>
              <a:gd name="connsiteX75" fmla="*/ 6298845 w 12362426"/>
              <a:gd name="connsiteY75" fmla="*/ 174694 h 2575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12362426" h="2575409">
                <a:moveTo>
                  <a:pt x="6298845" y="174694"/>
                </a:moveTo>
                <a:cubicBezTo>
                  <a:pt x="6830234" y="205678"/>
                  <a:pt x="7531973" y="185124"/>
                  <a:pt x="8177440" y="232324"/>
                </a:cubicBezTo>
                <a:cubicBezTo>
                  <a:pt x="8498465" y="252743"/>
                  <a:pt x="8665526" y="160238"/>
                  <a:pt x="9140514" y="293582"/>
                </a:cubicBezTo>
                <a:lnTo>
                  <a:pt x="9836966" y="253873"/>
                </a:lnTo>
                <a:cubicBezTo>
                  <a:pt x="9878863" y="262713"/>
                  <a:pt x="9950631" y="293463"/>
                  <a:pt x="9994340" y="282751"/>
                </a:cubicBezTo>
                <a:lnTo>
                  <a:pt x="10021527" y="290861"/>
                </a:lnTo>
                <a:cubicBezTo>
                  <a:pt x="10032458" y="312968"/>
                  <a:pt x="10050167" y="289226"/>
                  <a:pt x="10077617" y="305872"/>
                </a:cubicBezTo>
                <a:cubicBezTo>
                  <a:pt x="10111788" y="303306"/>
                  <a:pt x="10213953" y="304723"/>
                  <a:pt x="10249434" y="298436"/>
                </a:cubicBezTo>
                <a:cubicBezTo>
                  <a:pt x="10256062" y="308981"/>
                  <a:pt x="10276979" y="293885"/>
                  <a:pt x="10291151" y="285456"/>
                </a:cubicBezTo>
                <a:cubicBezTo>
                  <a:pt x="10404927" y="261852"/>
                  <a:pt x="10507389" y="271970"/>
                  <a:pt x="10537628" y="259478"/>
                </a:cubicBezTo>
                <a:cubicBezTo>
                  <a:pt x="10618597" y="245900"/>
                  <a:pt x="10814251" y="195784"/>
                  <a:pt x="10875114" y="188952"/>
                </a:cubicBezTo>
                <a:cubicBezTo>
                  <a:pt x="10919683" y="175364"/>
                  <a:pt x="11046042" y="178885"/>
                  <a:pt x="11131506" y="173851"/>
                </a:cubicBezTo>
                <a:cubicBezTo>
                  <a:pt x="11214050" y="174442"/>
                  <a:pt x="11184882" y="161783"/>
                  <a:pt x="11236837" y="158408"/>
                </a:cubicBezTo>
                <a:cubicBezTo>
                  <a:pt x="11258316" y="168700"/>
                  <a:pt x="11398290" y="214695"/>
                  <a:pt x="11441081" y="215166"/>
                </a:cubicBezTo>
                <a:cubicBezTo>
                  <a:pt x="11527425" y="176524"/>
                  <a:pt x="11555084" y="259670"/>
                  <a:pt x="11625707" y="248450"/>
                </a:cubicBezTo>
                <a:cubicBezTo>
                  <a:pt x="11659001" y="250424"/>
                  <a:pt x="11733823" y="201527"/>
                  <a:pt x="11769018" y="187575"/>
                </a:cubicBezTo>
                <a:cubicBezTo>
                  <a:pt x="11823798" y="181653"/>
                  <a:pt x="11897800" y="197061"/>
                  <a:pt x="11987050" y="183064"/>
                </a:cubicBezTo>
                <a:cubicBezTo>
                  <a:pt x="12085408" y="161858"/>
                  <a:pt x="12094685" y="18125"/>
                  <a:pt x="12251338" y="0"/>
                </a:cubicBezTo>
                <a:lnTo>
                  <a:pt x="12362426" y="722441"/>
                </a:lnTo>
                <a:lnTo>
                  <a:pt x="312058" y="2575409"/>
                </a:lnTo>
                <a:lnTo>
                  <a:pt x="0" y="546006"/>
                </a:lnTo>
                <a:lnTo>
                  <a:pt x="4427" y="544712"/>
                </a:lnTo>
                <a:cubicBezTo>
                  <a:pt x="16251" y="542900"/>
                  <a:pt x="29474" y="542346"/>
                  <a:pt x="36478" y="535541"/>
                </a:cubicBezTo>
                <a:lnTo>
                  <a:pt x="74319" y="518467"/>
                </a:lnTo>
                <a:cubicBezTo>
                  <a:pt x="112484" y="508144"/>
                  <a:pt x="216903" y="485532"/>
                  <a:pt x="265466" y="473605"/>
                </a:cubicBezTo>
                <a:cubicBezTo>
                  <a:pt x="302490" y="464239"/>
                  <a:pt x="333634" y="449827"/>
                  <a:pt x="365700" y="446909"/>
                </a:cubicBezTo>
                <a:cubicBezTo>
                  <a:pt x="377695" y="438659"/>
                  <a:pt x="389409" y="433665"/>
                  <a:pt x="402179" y="438574"/>
                </a:cubicBezTo>
                <a:cubicBezTo>
                  <a:pt x="436185" y="425405"/>
                  <a:pt x="440821" y="414281"/>
                  <a:pt x="504196" y="399069"/>
                </a:cubicBezTo>
                <a:cubicBezTo>
                  <a:pt x="517694" y="396708"/>
                  <a:pt x="559393" y="394705"/>
                  <a:pt x="579858" y="387416"/>
                </a:cubicBezTo>
                <a:cubicBezTo>
                  <a:pt x="627282" y="375348"/>
                  <a:pt x="743704" y="362413"/>
                  <a:pt x="788740" y="326657"/>
                </a:cubicBezTo>
                <a:cubicBezTo>
                  <a:pt x="832061" y="312781"/>
                  <a:pt x="888070" y="308451"/>
                  <a:pt x="942632" y="292230"/>
                </a:cubicBezTo>
                <a:cubicBezTo>
                  <a:pt x="1004730" y="281277"/>
                  <a:pt x="1142556" y="265577"/>
                  <a:pt x="1166396" y="266362"/>
                </a:cubicBezTo>
                <a:cubicBezTo>
                  <a:pt x="1180842" y="264881"/>
                  <a:pt x="1229112" y="248098"/>
                  <a:pt x="1247277" y="236911"/>
                </a:cubicBezTo>
                <a:cubicBezTo>
                  <a:pt x="1273242" y="229188"/>
                  <a:pt x="1307354" y="223594"/>
                  <a:pt x="1322184" y="220028"/>
                </a:cubicBezTo>
                <a:lnTo>
                  <a:pt x="1336256" y="215516"/>
                </a:lnTo>
                <a:cubicBezTo>
                  <a:pt x="1349149" y="213626"/>
                  <a:pt x="1353961" y="205056"/>
                  <a:pt x="1399541" y="208691"/>
                </a:cubicBezTo>
                <a:cubicBezTo>
                  <a:pt x="1464294" y="223882"/>
                  <a:pt x="1554585" y="211888"/>
                  <a:pt x="1609734" y="237324"/>
                </a:cubicBezTo>
                <a:cubicBezTo>
                  <a:pt x="1664358" y="240244"/>
                  <a:pt x="1695118" y="258703"/>
                  <a:pt x="1736383" y="264102"/>
                </a:cubicBezTo>
                <a:cubicBezTo>
                  <a:pt x="1797860" y="271013"/>
                  <a:pt x="1819035" y="274641"/>
                  <a:pt x="1857314" y="269725"/>
                </a:cubicBezTo>
                <a:cubicBezTo>
                  <a:pt x="1874190" y="256939"/>
                  <a:pt x="1996002" y="284387"/>
                  <a:pt x="2026639" y="288420"/>
                </a:cubicBezTo>
                <a:lnTo>
                  <a:pt x="2043398" y="293341"/>
                </a:lnTo>
                <a:cubicBezTo>
                  <a:pt x="2064711" y="297515"/>
                  <a:pt x="2122990" y="311318"/>
                  <a:pt x="2154517" y="313461"/>
                </a:cubicBezTo>
                <a:cubicBezTo>
                  <a:pt x="2195401" y="310913"/>
                  <a:pt x="2210633" y="302413"/>
                  <a:pt x="2277168" y="305816"/>
                </a:cubicBezTo>
                <a:cubicBezTo>
                  <a:pt x="2298958" y="304416"/>
                  <a:pt x="2330720" y="293109"/>
                  <a:pt x="2361853" y="288395"/>
                </a:cubicBezTo>
                <a:cubicBezTo>
                  <a:pt x="2402208" y="285809"/>
                  <a:pt x="2423140" y="268716"/>
                  <a:pt x="2463967" y="277530"/>
                </a:cubicBezTo>
                <a:lnTo>
                  <a:pt x="2699787" y="249273"/>
                </a:lnTo>
                <a:lnTo>
                  <a:pt x="2705016" y="247786"/>
                </a:lnTo>
                <a:lnTo>
                  <a:pt x="2828071" y="227258"/>
                </a:lnTo>
                <a:cubicBezTo>
                  <a:pt x="2840561" y="222109"/>
                  <a:pt x="2853284" y="220585"/>
                  <a:pt x="2858408" y="219063"/>
                </a:cubicBezTo>
                <a:lnTo>
                  <a:pt x="2858814" y="218122"/>
                </a:lnTo>
                <a:lnTo>
                  <a:pt x="2927761" y="222886"/>
                </a:lnTo>
                <a:lnTo>
                  <a:pt x="2982332" y="228553"/>
                </a:lnTo>
                <a:cubicBezTo>
                  <a:pt x="2987847" y="230180"/>
                  <a:pt x="2992975" y="232356"/>
                  <a:pt x="2997509" y="235293"/>
                </a:cubicBezTo>
                <a:cubicBezTo>
                  <a:pt x="3043147" y="252873"/>
                  <a:pt x="3109249" y="231169"/>
                  <a:pt x="3270214" y="231016"/>
                </a:cubicBezTo>
                <a:cubicBezTo>
                  <a:pt x="3304672" y="242304"/>
                  <a:pt x="3350498" y="220631"/>
                  <a:pt x="3396647" y="226358"/>
                </a:cubicBezTo>
                <a:cubicBezTo>
                  <a:pt x="3454806" y="223784"/>
                  <a:pt x="3503484" y="216490"/>
                  <a:pt x="3557903" y="212497"/>
                </a:cubicBezTo>
                <a:cubicBezTo>
                  <a:pt x="3616751" y="208819"/>
                  <a:pt x="3708944" y="207609"/>
                  <a:pt x="3749729" y="204287"/>
                </a:cubicBezTo>
                <a:cubicBezTo>
                  <a:pt x="3771620" y="201913"/>
                  <a:pt x="3769228" y="196783"/>
                  <a:pt x="3802620" y="192566"/>
                </a:cubicBezTo>
                <a:cubicBezTo>
                  <a:pt x="3836497" y="203009"/>
                  <a:pt x="3880828" y="176311"/>
                  <a:pt x="3922921" y="190394"/>
                </a:cubicBezTo>
                <a:cubicBezTo>
                  <a:pt x="3938308" y="193745"/>
                  <a:pt x="3985382" y="192912"/>
                  <a:pt x="3993939" y="185934"/>
                </a:cubicBezTo>
                <a:cubicBezTo>
                  <a:pt x="4003683" y="184356"/>
                  <a:pt x="4015261" y="186705"/>
                  <a:pt x="4019416" y="179275"/>
                </a:cubicBezTo>
                <a:cubicBezTo>
                  <a:pt x="4026456" y="170317"/>
                  <a:pt x="4061432" y="183768"/>
                  <a:pt x="4056007" y="173314"/>
                </a:cubicBezTo>
                <a:lnTo>
                  <a:pt x="4180468" y="152354"/>
                </a:lnTo>
                <a:lnTo>
                  <a:pt x="4221483" y="150733"/>
                </a:lnTo>
                <a:lnTo>
                  <a:pt x="4227430" y="150889"/>
                </a:lnTo>
                <a:lnTo>
                  <a:pt x="4281173" y="154243"/>
                </a:lnTo>
                <a:cubicBezTo>
                  <a:pt x="4305327" y="165139"/>
                  <a:pt x="4341431" y="159742"/>
                  <a:pt x="4371560" y="162491"/>
                </a:cubicBezTo>
                <a:lnTo>
                  <a:pt x="4454221" y="168769"/>
                </a:lnTo>
                <a:lnTo>
                  <a:pt x="4508379" y="166239"/>
                </a:lnTo>
                <a:lnTo>
                  <a:pt x="4531879" y="169183"/>
                </a:lnTo>
                <a:cubicBezTo>
                  <a:pt x="4548395" y="169109"/>
                  <a:pt x="4609567" y="160882"/>
                  <a:pt x="4634634" y="154393"/>
                </a:cubicBezTo>
                <a:cubicBezTo>
                  <a:pt x="4655826" y="148551"/>
                  <a:pt x="4650066" y="139749"/>
                  <a:pt x="4682281" y="130253"/>
                </a:cubicBezTo>
                <a:cubicBezTo>
                  <a:pt x="4717705" y="135070"/>
                  <a:pt x="4756542" y="101747"/>
                  <a:pt x="4800765" y="108819"/>
                </a:cubicBezTo>
                <a:cubicBezTo>
                  <a:pt x="4846101" y="112735"/>
                  <a:pt x="4832394" y="140816"/>
                  <a:pt x="4954298" y="153752"/>
                </a:cubicBezTo>
                <a:cubicBezTo>
                  <a:pt x="4980543" y="158808"/>
                  <a:pt x="5513104" y="194371"/>
                  <a:pt x="5532192" y="186436"/>
                </a:cubicBezTo>
                <a:lnTo>
                  <a:pt x="6298845" y="174694"/>
                </a:lnTo>
                <a:close/>
              </a:path>
            </a:pathLst>
          </a:custGeom>
          <a:blipFill>
            <a:blip r:embed="rId2"/>
            <a:tile tx="0" ty="0" sx="70000" sy="7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8" name="Rectangle 27">
            <a:extLst>
              <a:ext uri="{FF2B5EF4-FFF2-40B4-BE49-F238E27FC236}">
                <a16:creationId xmlns:a16="http://schemas.microsoft.com/office/drawing/2014/main" id="{316287B8-D771-4102-A547-95F1D48467E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120000">
            <a:off x="4193911" y="392371"/>
            <a:ext cx="7411319" cy="5804687"/>
          </a:xfrm>
          <a:prstGeom prst="rect">
            <a:avLst/>
          </a:prstGeom>
          <a:solidFill>
            <a:srgbClr val="EFEEE9"/>
          </a:solidFill>
          <a:ln>
            <a:noFill/>
          </a:ln>
          <a:effectLst>
            <a:outerShdw blurRad="63500" dist="254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Freeform: Shape 29">
            <a:extLst>
              <a:ext uri="{FF2B5EF4-FFF2-40B4-BE49-F238E27FC236}">
                <a16:creationId xmlns:a16="http://schemas.microsoft.com/office/drawing/2014/main" id="{02B3F3D7-F61A-47E5-9E6D-4718104A563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340000">
            <a:off x="4940739" y="-432209"/>
            <a:ext cx="5941638" cy="7468496"/>
          </a:xfrm>
          <a:custGeom>
            <a:avLst/>
            <a:gdLst>
              <a:gd name="connsiteX0" fmla="*/ 51 w 5747715"/>
              <a:gd name="connsiteY0" fmla="*/ 7156095 h 7476434"/>
              <a:gd name="connsiteX1" fmla="*/ 372468 w 5747715"/>
              <a:gd name="connsiteY1" fmla="*/ 49980 h 7476434"/>
              <a:gd name="connsiteX2" fmla="*/ 428298 w 5747715"/>
              <a:gd name="connsiteY2" fmla="*/ 36 h 7476434"/>
              <a:gd name="connsiteX3" fmla="*/ 1260896 w 5747715"/>
              <a:gd name="connsiteY3" fmla="*/ 43670 h 7476434"/>
              <a:gd name="connsiteX4" fmla="*/ 1260903 w 5747715"/>
              <a:gd name="connsiteY4" fmla="*/ 43667 h 7476434"/>
              <a:gd name="connsiteX5" fmla="*/ 5703188 w 5747715"/>
              <a:gd name="connsiteY5" fmla="*/ 276477 h 7476434"/>
              <a:gd name="connsiteX6" fmla="*/ 5731744 w 5747715"/>
              <a:gd name="connsiteY6" fmla="*/ 290068 h 7476434"/>
              <a:gd name="connsiteX7" fmla="*/ 5737944 w 5747715"/>
              <a:gd name="connsiteY7" fmla="*/ 307379 h 7476434"/>
              <a:gd name="connsiteX8" fmla="*/ 5747715 w 5747715"/>
              <a:gd name="connsiteY8" fmla="*/ 310316 h 7476434"/>
              <a:gd name="connsiteX9" fmla="*/ 5742359 w 5747715"/>
              <a:gd name="connsiteY9" fmla="*/ 368088 h 7476434"/>
              <a:gd name="connsiteX10" fmla="*/ 5729800 w 5747715"/>
              <a:gd name="connsiteY10" fmla="*/ 582441 h 7476434"/>
              <a:gd name="connsiteX11" fmla="*/ 5729763 w 5747715"/>
              <a:gd name="connsiteY11" fmla="*/ 583226 h 7476434"/>
              <a:gd name="connsiteX12" fmla="*/ 5703604 w 5747715"/>
              <a:gd name="connsiteY12" fmla="*/ 1111310 h 7476434"/>
              <a:gd name="connsiteX13" fmla="*/ 5701408 w 5747715"/>
              <a:gd name="connsiteY13" fmla="*/ 1154921 h 7476434"/>
              <a:gd name="connsiteX14" fmla="*/ 5702723 w 5747715"/>
              <a:gd name="connsiteY14" fmla="*/ 1160573 h 7476434"/>
              <a:gd name="connsiteX15" fmla="*/ 5704569 w 5747715"/>
              <a:gd name="connsiteY15" fmla="*/ 1189001 h 7476434"/>
              <a:gd name="connsiteX16" fmla="*/ 5698571 w 5747715"/>
              <a:gd name="connsiteY16" fmla="*/ 1305093 h 7476434"/>
              <a:gd name="connsiteX17" fmla="*/ 5698439 w 5747715"/>
              <a:gd name="connsiteY17" fmla="*/ 1373782 h 7476434"/>
              <a:gd name="connsiteX18" fmla="*/ 5703819 w 5747715"/>
              <a:gd name="connsiteY18" fmla="*/ 1398663 h 7476434"/>
              <a:gd name="connsiteX19" fmla="*/ 5705163 w 5747715"/>
              <a:gd name="connsiteY19" fmla="*/ 1564478 h 7476434"/>
              <a:gd name="connsiteX20" fmla="*/ 5698497 w 5747715"/>
              <a:gd name="connsiteY20" fmla="*/ 1620768 h 7476434"/>
              <a:gd name="connsiteX21" fmla="*/ 5682815 w 5747715"/>
              <a:gd name="connsiteY21" fmla="*/ 1736849 h 7476434"/>
              <a:gd name="connsiteX22" fmla="*/ 5683823 w 5747715"/>
              <a:gd name="connsiteY22" fmla="*/ 1825831 h 7476434"/>
              <a:gd name="connsiteX23" fmla="*/ 5677720 w 5747715"/>
              <a:gd name="connsiteY23" fmla="*/ 1838743 h 7476434"/>
              <a:gd name="connsiteX24" fmla="*/ 5671230 w 5747715"/>
              <a:gd name="connsiteY24" fmla="*/ 1885441 h 7476434"/>
              <a:gd name="connsiteX25" fmla="*/ 5662929 w 5747715"/>
              <a:gd name="connsiteY25" fmla="*/ 1912918 h 7476434"/>
              <a:gd name="connsiteX26" fmla="*/ 5658020 w 5747715"/>
              <a:gd name="connsiteY26" fmla="*/ 2008900 h 7476434"/>
              <a:gd name="connsiteX27" fmla="*/ 5650780 w 5747715"/>
              <a:gd name="connsiteY27" fmla="*/ 2149876 h 7476434"/>
              <a:gd name="connsiteX28" fmla="*/ 5651025 w 5747715"/>
              <a:gd name="connsiteY28" fmla="*/ 2150933 h 7476434"/>
              <a:gd name="connsiteX29" fmla="*/ 5652871 w 5747715"/>
              <a:gd name="connsiteY29" fmla="*/ 2179360 h 7476434"/>
              <a:gd name="connsiteX30" fmla="*/ 5646872 w 5747715"/>
              <a:gd name="connsiteY30" fmla="*/ 2295452 h 7476434"/>
              <a:gd name="connsiteX31" fmla="*/ 5646741 w 5747715"/>
              <a:gd name="connsiteY31" fmla="*/ 2364141 h 7476434"/>
              <a:gd name="connsiteX32" fmla="*/ 5657938 w 5747715"/>
              <a:gd name="connsiteY32" fmla="*/ 2389009 h 7476434"/>
              <a:gd name="connsiteX33" fmla="*/ 5533444 w 5747715"/>
              <a:gd name="connsiteY33" fmla="*/ 4422183 h 7476434"/>
              <a:gd name="connsiteX34" fmla="*/ 5526370 w 5747715"/>
              <a:gd name="connsiteY34" fmla="*/ 4537395 h 7476434"/>
              <a:gd name="connsiteX35" fmla="*/ 5503188 w 5747715"/>
              <a:gd name="connsiteY35" fmla="*/ 4975984 h 7476434"/>
              <a:gd name="connsiteX36" fmla="*/ 5369324 w 5747715"/>
              <a:gd name="connsiteY36" fmla="*/ 7437603 h 7476434"/>
              <a:gd name="connsiteX37" fmla="*/ 5325855 w 5747715"/>
              <a:gd name="connsiteY37" fmla="*/ 7476382 h 7476434"/>
              <a:gd name="connsiteX38" fmla="*/ 4493251 w 5747715"/>
              <a:gd name="connsiteY38" fmla="*/ 7432748 h 7476434"/>
              <a:gd name="connsiteX39" fmla="*/ 4493249 w 5747715"/>
              <a:gd name="connsiteY39" fmla="*/ 7432748 h 7476434"/>
              <a:gd name="connsiteX40" fmla="*/ 39226 w 5747715"/>
              <a:gd name="connsiteY40" fmla="*/ 7199323 h 7476434"/>
              <a:gd name="connsiteX41" fmla="*/ 28872 w 5747715"/>
              <a:gd name="connsiteY41" fmla="*/ 7194396 h 7476434"/>
              <a:gd name="connsiteX42" fmla="*/ 23220 w 5747715"/>
              <a:gd name="connsiteY42" fmla="*/ 7194103 h 7476434"/>
              <a:gd name="connsiteX43" fmla="*/ 23354 w 5747715"/>
              <a:gd name="connsiteY43" fmla="*/ 7191771 h 7476434"/>
              <a:gd name="connsiteX44" fmla="*/ 10670 w 5747715"/>
              <a:gd name="connsiteY44" fmla="*/ 7185736 h 7476434"/>
              <a:gd name="connsiteX45" fmla="*/ 51 w 5747715"/>
              <a:gd name="connsiteY45" fmla="*/ 7156095 h 7476434"/>
              <a:gd name="connsiteX0" fmla="*/ 51 w 5747715"/>
              <a:gd name="connsiteY0" fmla="*/ 7156095 h 7476434"/>
              <a:gd name="connsiteX1" fmla="*/ 372468 w 5747715"/>
              <a:gd name="connsiteY1" fmla="*/ 49980 h 7476434"/>
              <a:gd name="connsiteX2" fmla="*/ 428298 w 5747715"/>
              <a:gd name="connsiteY2" fmla="*/ 36 h 7476434"/>
              <a:gd name="connsiteX3" fmla="*/ 1260896 w 5747715"/>
              <a:gd name="connsiteY3" fmla="*/ 43670 h 7476434"/>
              <a:gd name="connsiteX4" fmla="*/ 1260903 w 5747715"/>
              <a:gd name="connsiteY4" fmla="*/ 43667 h 7476434"/>
              <a:gd name="connsiteX5" fmla="*/ 5703188 w 5747715"/>
              <a:gd name="connsiteY5" fmla="*/ 276477 h 7476434"/>
              <a:gd name="connsiteX6" fmla="*/ 5731744 w 5747715"/>
              <a:gd name="connsiteY6" fmla="*/ 290068 h 7476434"/>
              <a:gd name="connsiteX7" fmla="*/ 5737944 w 5747715"/>
              <a:gd name="connsiteY7" fmla="*/ 307379 h 7476434"/>
              <a:gd name="connsiteX8" fmla="*/ 5747715 w 5747715"/>
              <a:gd name="connsiteY8" fmla="*/ 310316 h 7476434"/>
              <a:gd name="connsiteX9" fmla="*/ 5742359 w 5747715"/>
              <a:gd name="connsiteY9" fmla="*/ 368088 h 7476434"/>
              <a:gd name="connsiteX10" fmla="*/ 5729800 w 5747715"/>
              <a:gd name="connsiteY10" fmla="*/ 582441 h 7476434"/>
              <a:gd name="connsiteX11" fmla="*/ 5729763 w 5747715"/>
              <a:gd name="connsiteY11" fmla="*/ 583226 h 7476434"/>
              <a:gd name="connsiteX12" fmla="*/ 5703604 w 5747715"/>
              <a:gd name="connsiteY12" fmla="*/ 1111310 h 7476434"/>
              <a:gd name="connsiteX13" fmla="*/ 5701408 w 5747715"/>
              <a:gd name="connsiteY13" fmla="*/ 1154921 h 7476434"/>
              <a:gd name="connsiteX14" fmla="*/ 5702723 w 5747715"/>
              <a:gd name="connsiteY14" fmla="*/ 1160573 h 7476434"/>
              <a:gd name="connsiteX15" fmla="*/ 5704569 w 5747715"/>
              <a:gd name="connsiteY15" fmla="*/ 1189001 h 7476434"/>
              <a:gd name="connsiteX16" fmla="*/ 5698571 w 5747715"/>
              <a:gd name="connsiteY16" fmla="*/ 1305093 h 7476434"/>
              <a:gd name="connsiteX17" fmla="*/ 5698439 w 5747715"/>
              <a:gd name="connsiteY17" fmla="*/ 1373782 h 7476434"/>
              <a:gd name="connsiteX18" fmla="*/ 5703819 w 5747715"/>
              <a:gd name="connsiteY18" fmla="*/ 1398663 h 7476434"/>
              <a:gd name="connsiteX19" fmla="*/ 5705163 w 5747715"/>
              <a:gd name="connsiteY19" fmla="*/ 1564478 h 7476434"/>
              <a:gd name="connsiteX20" fmla="*/ 5698497 w 5747715"/>
              <a:gd name="connsiteY20" fmla="*/ 1620768 h 7476434"/>
              <a:gd name="connsiteX21" fmla="*/ 5682815 w 5747715"/>
              <a:gd name="connsiteY21" fmla="*/ 1736849 h 7476434"/>
              <a:gd name="connsiteX22" fmla="*/ 5683823 w 5747715"/>
              <a:gd name="connsiteY22" fmla="*/ 1825831 h 7476434"/>
              <a:gd name="connsiteX23" fmla="*/ 5677720 w 5747715"/>
              <a:gd name="connsiteY23" fmla="*/ 1838743 h 7476434"/>
              <a:gd name="connsiteX24" fmla="*/ 5671230 w 5747715"/>
              <a:gd name="connsiteY24" fmla="*/ 1885441 h 7476434"/>
              <a:gd name="connsiteX25" fmla="*/ 5662929 w 5747715"/>
              <a:gd name="connsiteY25" fmla="*/ 1912918 h 7476434"/>
              <a:gd name="connsiteX26" fmla="*/ 5658020 w 5747715"/>
              <a:gd name="connsiteY26" fmla="*/ 2008900 h 7476434"/>
              <a:gd name="connsiteX27" fmla="*/ 5650780 w 5747715"/>
              <a:gd name="connsiteY27" fmla="*/ 2149876 h 7476434"/>
              <a:gd name="connsiteX28" fmla="*/ 5651025 w 5747715"/>
              <a:gd name="connsiteY28" fmla="*/ 2150933 h 7476434"/>
              <a:gd name="connsiteX29" fmla="*/ 5652871 w 5747715"/>
              <a:gd name="connsiteY29" fmla="*/ 2179360 h 7476434"/>
              <a:gd name="connsiteX30" fmla="*/ 5646872 w 5747715"/>
              <a:gd name="connsiteY30" fmla="*/ 2295452 h 7476434"/>
              <a:gd name="connsiteX31" fmla="*/ 5646741 w 5747715"/>
              <a:gd name="connsiteY31" fmla="*/ 2364141 h 7476434"/>
              <a:gd name="connsiteX32" fmla="*/ 5657938 w 5747715"/>
              <a:gd name="connsiteY32" fmla="*/ 2389009 h 7476434"/>
              <a:gd name="connsiteX33" fmla="*/ 5533444 w 5747715"/>
              <a:gd name="connsiteY33" fmla="*/ 4422183 h 7476434"/>
              <a:gd name="connsiteX34" fmla="*/ 5526370 w 5747715"/>
              <a:gd name="connsiteY34" fmla="*/ 4537395 h 7476434"/>
              <a:gd name="connsiteX35" fmla="*/ 5503188 w 5747715"/>
              <a:gd name="connsiteY35" fmla="*/ 4975984 h 7476434"/>
              <a:gd name="connsiteX36" fmla="*/ 5369324 w 5747715"/>
              <a:gd name="connsiteY36" fmla="*/ 7437603 h 7476434"/>
              <a:gd name="connsiteX37" fmla="*/ 5325855 w 5747715"/>
              <a:gd name="connsiteY37" fmla="*/ 7476382 h 7476434"/>
              <a:gd name="connsiteX38" fmla="*/ 4493251 w 5747715"/>
              <a:gd name="connsiteY38" fmla="*/ 7432748 h 7476434"/>
              <a:gd name="connsiteX39" fmla="*/ 4493249 w 5747715"/>
              <a:gd name="connsiteY39" fmla="*/ 7432748 h 7476434"/>
              <a:gd name="connsiteX40" fmla="*/ 39226 w 5747715"/>
              <a:gd name="connsiteY40" fmla="*/ 7199323 h 7476434"/>
              <a:gd name="connsiteX41" fmla="*/ 23220 w 5747715"/>
              <a:gd name="connsiteY41" fmla="*/ 7194103 h 7476434"/>
              <a:gd name="connsiteX42" fmla="*/ 23354 w 5747715"/>
              <a:gd name="connsiteY42" fmla="*/ 7191771 h 7476434"/>
              <a:gd name="connsiteX43" fmla="*/ 10670 w 5747715"/>
              <a:gd name="connsiteY43" fmla="*/ 7185736 h 7476434"/>
              <a:gd name="connsiteX44" fmla="*/ 51 w 5747715"/>
              <a:gd name="connsiteY44" fmla="*/ 7156095 h 7476434"/>
              <a:gd name="connsiteX0" fmla="*/ 51 w 5747715"/>
              <a:gd name="connsiteY0" fmla="*/ 7156095 h 7476434"/>
              <a:gd name="connsiteX1" fmla="*/ 372468 w 5747715"/>
              <a:gd name="connsiteY1" fmla="*/ 49980 h 7476434"/>
              <a:gd name="connsiteX2" fmla="*/ 428298 w 5747715"/>
              <a:gd name="connsiteY2" fmla="*/ 36 h 7476434"/>
              <a:gd name="connsiteX3" fmla="*/ 1260896 w 5747715"/>
              <a:gd name="connsiteY3" fmla="*/ 43670 h 7476434"/>
              <a:gd name="connsiteX4" fmla="*/ 1260903 w 5747715"/>
              <a:gd name="connsiteY4" fmla="*/ 43667 h 7476434"/>
              <a:gd name="connsiteX5" fmla="*/ 5703188 w 5747715"/>
              <a:gd name="connsiteY5" fmla="*/ 276477 h 7476434"/>
              <a:gd name="connsiteX6" fmla="*/ 5731744 w 5747715"/>
              <a:gd name="connsiteY6" fmla="*/ 290068 h 7476434"/>
              <a:gd name="connsiteX7" fmla="*/ 5737944 w 5747715"/>
              <a:gd name="connsiteY7" fmla="*/ 307379 h 7476434"/>
              <a:gd name="connsiteX8" fmla="*/ 5747715 w 5747715"/>
              <a:gd name="connsiteY8" fmla="*/ 310316 h 7476434"/>
              <a:gd name="connsiteX9" fmla="*/ 5742359 w 5747715"/>
              <a:gd name="connsiteY9" fmla="*/ 368088 h 7476434"/>
              <a:gd name="connsiteX10" fmla="*/ 5729800 w 5747715"/>
              <a:gd name="connsiteY10" fmla="*/ 582441 h 7476434"/>
              <a:gd name="connsiteX11" fmla="*/ 5729763 w 5747715"/>
              <a:gd name="connsiteY11" fmla="*/ 583226 h 7476434"/>
              <a:gd name="connsiteX12" fmla="*/ 5703604 w 5747715"/>
              <a:gd name="connsiteY12" fmla="*/ 1111310 h 7476434"/>
              <a:gd name="connsiteX13" fmla="*/ 5701408 w 5747715"/>
              <a:gd name="connsiteY13" fmla="*/ 1154921 h 7476434"/>
              <a:gd name="connsiteX14" fmla="*/ 5702723 w 5747715"/>
              <a:gd name="connsiteY14" fmla="*/ 1160573 h 7476434"/>
              <a:gd name="connsiteX15" fmla="*/ 5704569 w 5747715"/>
              <a:gd name="connsiteY15" fmla="*/ 1189001 h 7476434"/>
              <a:gd name="connsiteX16" fmla="*/ 5698571 w 5747715"/>
              <a:gd name="connsiteY16" fmla="*/ 1305093 h 7476434"/>
              <a:gd name="connsiteX17" fmla="*/ 5698439 w 5747715"/>
              <a:gd name="connsiteY17" fmla="*/ 1373782 h 7476434"/>
              <a:gd name="connsiteX18" fmla="*/ 5703819 w 5747715"/>
              <a:gd name="connsiteY18" fmla="*/ 1398663 h 7476434"/>
              <a:gd name="connsiteX19" fmla="*/ 5705163 w 5747715"/>
              <a:gd name="connsiteY19" fmla="*/ 1564478 h 7476434"/>
              <a:gd name="connsiteX20" fmla="*/ 5698497 w 5747715"/>
              <a:gd name="connsiteY20" fmla="*/ 1620768 h 7476434"/>
              <a:gd name="connsiteX21" fmla="*/ 5682815 w 5747715"/>
              <a:gd name="connsiteY21" fmla="*/ 1736849 h 7476434"/>
              <a:gd name="connsiteX22" fmla="*/ 5683823 w 5747715"/>
              <a:gd name="connsiteY22" fmla="*/ 1825831 h 7476434"/>
              <a:gd name="connsiteX23" fmla="*/ 5677720 w 5747715"/>
              <a:gd name="connsiteY23" fmla="*/ 1838743 h 7476434"/>
              <a:gd name="connsiteX24" fmla="*/ 5671230 w 5747715"/>
              <a:gd name="connsiteY24" fmla="*/ 1885441 h 7476434"/>
              <a:gd name="connsiteX25" fmla="*/ 5662929 w 5747715"/>
              <a:gd name="connsiteY25" fmla="*/ 1912918 h 7476434"/>
              <a:gd name="connsiteX26" fmla="*/ 5658020 w 5747715"/>
              <a:gd name="connsiteY26" fmla="*/ 2008900 h 7476434"/>
              <a:gd name="connsiteX27" fmla="*/ 5650780 w 5747715"/>
              <a:gd name="connsiteY27" fmla="*/ 2149876 h 7476434"/>
              <a:gd name="connsiteX28" fmla="*/ 5651025 w 5747715"/>
              <a:gd name="connsiteY28" fmla="*/ 2150933 h 7476434"/>
              <a:gd name="connsiteX29" fmla="*/ 5652871 w 5747715"/>
              <a:gd name="connsiteY29" fmla="*/ 2179360 h 7476434"/>
              <a:gd name="connsiteX30" fmla="*/ 5646872 w 5747715"/>
              <a:gd name="connsiteY30" fmla="*/ 2295452 h 7476434"/>
              <a:gd name="connsiteX31" fmla="*/ 5646741 w 5747715"/>
              <a:gd name="connsiteY31" fmla="*/ 2364141 h 7476434"/>
              <a:gd name="connsiteX32" fmla="*/ 5657938 w 5747715"/>
              <a:gd name="connsiteY32" fmla="*/ 2389009 h 7476434"/>
              <a:gd name="connsiteX33" fmla="*/ 5533444 w 5747715"/>
              <a:gd name="connsiteY33" fmla="*/ 4422183 h 7476434"/>
              <a:gd name="connsiteX34" fmla="*/ 5526370 w 5747715"/>
              <a:gd name="connsiteY34" fmla="*/ 4537395 h 7476434"/>
              <a:gd name="connsiteX35" fmla="*/ 5503188 w 5747715"/>
              <a:gd name="connsiteY35" fmla="*/ 4975984 h 7476434"/>
              <a:gd name="connsiteX36" fmla="*/ 5369324 w 5747715"/>
              <a:gd name="connsiteY36" fmla="*/ 7437603 h 7476434"/>
              <a:gd name="connsiteX37" fmla="*/ 5325855 w 5747715"/>
              <a:gd name="connsiteY37" fmla="*/ 7476382 h 7476434"/>
              <a:gd name="connsiteX38" fmla="*/ 4493251 w 5747715"/>
              <a:gd name="connsiteY38" fmla="*/ 7432748 h 7476434"/>
              <a:gd name="connsiteX39" fmla="*/ 4493249 w 5747715"/>
              <a:gd name="connsiteY39" fmla="*/ 7432748 h 7476434"/>
              <a:gd name="connsiteX40" fmla="*/ 23220 w 5747715"/>
              <a:gd name="connsiteY40" fmla="*/ 7194103 h 7476434"/>
              <a:gd name="connsiteX41" fmla="*/ 23354 w 5747715"/>
              <a:gd name="connsiteY41" fmla="*/ 7191771 h 7476434"/>
              <a:gd name="connsiteX42" fmla="*/ 10670 w 5747715"/>
              <a:gd name="connsiteY42" fmla="*/ 7185736 h 7476434"/>
              <a:gd name="connsiteX43" fmla="*/ 51 w 5747715"/>
              <a:gd name="connsiteY43" fmla="*/ 7156095 h 7476434"/>
              <a:gd name="connsiteX0" fmla="*/ 311288 w 6058952"/>
              <a:gd name="connsiteY0" fmla="*/ 7156095 h 7476434"/>
              <a:gd name="connsiteX1" fmla="*/ 683705 w 6058952"/>
              <a:gd name="connsiteY1" fmla="*/ 49980 h 7476434"/>
              <a:gd name="connsiteX2" fmla="*/ 739535 w 6058952"/>
              <a:gd name="connsiteY2" fmla="*/ 36 h 7476434"/>
              <a:gd name="connsiteX3" fmla="*/ 1572133 w 6058952"/>
              <a:gd name="connsiteY3" fmla="*/ 43670 h 7476434"/>
              <a:gd name="connsiteX4" fmla="*/ 1572140 w 6058952"/>
              <a:gd name="connsiteY4" fmla="*/ 43667 h 7476434"/>
              <a:gd name="connsiteX5" fmla="*/ 6014425 w 6058952"/>
              <a:gd name="connsiteY5" fmla="*/ 276477 h 7476434"/>
              <a:gd name="connsiteX6" fmla="*/ 6042981 w 6058952"/>
              <a:gd name="connsiteY6" fmla="*/ 290068 h 7476434"/>
              <a:gd name="connsiteX7" fmla="*/ 6049181 w 6058952"/>
              <a:gd name="connsiteY7" fmla="*/ 307379 h 7476434"/>
              <a:gd name="connsiteX8" fmla="*/ 6058952 w 6058952"/>
              <a:gd name="connsiteY8" fmla="*/ 310316 h 7476434"/>
              <a:gd name="connsiteX9" fmla="*/ 6053596 w 6058952"/>
              <a:gd name="connsiteY9" fmla="*/ 368088 h 7476434"/>
              <a:gd name="connsiteX10" fmla="*/ 6041037 w 6058952"/>
              <a:gd name="connsiteY10" fmla="*/ 582441 h 7476434"/>
              <a:gd name="connsiteX11" fmla="*/ 6041000 w 6058952"/>
              <a:gd name="connsiteY11" fmla="*/ 583226 h 7476434"/>
              <a:gd name="connsiteX12" fmla="*/ 6014841 w 6058952"/>
              <a:gd name="connsiteY12" fmla="*/ 1111310 h 7476434"/>
              <a:gd name="connsiteX13" fmla="*/ 6012645 w 6058952"/>
              <a:gd name="connsiteY13" fmla="*/ 1154921 h 7476434"/>
              <a:gd name="connsiteX14" fmla="*/ 6013960 w 6058952"/>
              <a:gd name="connsiteY14" fmla="*/ 1160573 h 7476434"/>
              <a:gd name="connsiteX15" fmla="*/ 6015806 w 6058952"/>
              <a:gd name="connsiteY15" fmla="*/ 1189001 h 7476434"/>
              <a:gd name="connsiteX16" fmla="*/ 6009808 w 6058952"/>
              <a:gd name="connsiteY16" fmla="*/ 1305093 h 7476434"/>
              <a:gd name="connsiteX17" fmla="*/ 6009676 w 6058952"/>
              <a:gd name="connsiteY17" fmla="*/ 1373782 h 7476434"/>
              <a:gd name="connsiteX18" fmla="*/ 6015056 w 6058952"/>
              <a:gd name="connsiteY18" fmla="*/ 1398663 h 7476434"/>
              <a:gd name="connsiteX19" fmla="*/ 6016400 w 6058952"/>
              <a:gd name="connsiteY19" fmla="*/ 1564478 h 7476434"/>
              <a:gd name="connsiteX20" fmla="*/ 6009734 w 6058952"/>
              <a:gd name="connsiteY20" fmla="*/ 1620768 h 7476434"/>
              <a:gd name="connsiteX21" fmla="*/ 5994052 w 6058952"/>
              <a:gd name="connsiteY21" fmla="*/ 1736849 h 7476434"/>
              <a:gd name="connsiteX22" fmla="*/ 5995060 w 6058952"/>
              <a:gd name="connsiteY22" fmla="*/ 1825831 h 7476434"/>
              <a:gd name="connsiteX23" fmla="*/ 5988957 w 6058952"/>
              <a:gd name="connsiteY23" fmla="*/ 1838743 h 7476434"/>
              <a:gd name="connsiteX24" fmla="*/ 5982467 w 6058952"/>
              <a:gd name="connsiteY24" fmla="*/ 1885441 h 7476434"/>
              <a:gd name="connsiteX25" fmla="*/ 5974166 w 6058952"/>
              <a:gd name="connsiteY25" fmla="*/ 1912918 h 7476434"/>
              <a:gd name="connsiteX26" fmla="*/ 5969257 w 6058952"/>
              <a:gd name="connsiteY26" fmla="*/ 2008900 h 7476434"/>
              <a:gd name="connsiteX27" fmla="*/ 5962017 w 6058952"/>
              <a:gd name="connsiteY27" fmla="*/ 2149876 h 7476434"/>
              <a:gd name="connsiteX28" fmla="*/ 5962262 w 6058952"/>
              <a:gd name="connsiteY28" fmla="*/ 2150933 h 7476434"/>
              <a:gd name="connsiteX29" fmla="*/ 5964108 w 6058952"/>
              <a:gd name="connsiteY29" fmla="*/ 2179360 h 7476434"/>
              <a:gd name="connsiteX30" fmla="*/ 5958109 w 6058952"/>
              <a:gd name="connsiteY30" fmla="*/ 2295452 h 7476434"/>
              <a:gd name="connsiteX31" fmla="*/ 5957978 w 6058952"/>
              <a:gd name="connsiteY31" fmla="*/ 2364141 h 7476434"/>
              <a:gd name="connsiteX32" fmla="*/ 5969175 w 6058952"/>
              <a:gd name="connsiteY32" fmla="*/ 2389009 h 7476434"/>
              <a:gd name="connsiteX33" fmla="*/ 5844681 w 6058952"/>
              <a:gd name="connsiteY33" fmla="*/ 4422183 h 7476434"/>
              <a:gd name="connsiteX34" fmla="*/ 5837607 w 6058952"/>
              <a:gd name="connsiteY34" fmla="*/ 4537395 h 7476434"/>
              <a:gd name="connsiteX35" fmla="*/ 5814425 w 6058952"/>
              <a:gd name="connsiteY35" fmla="*/ 4975984 h 7476434"/>
              <a:gd name="connsiteX36" fmla="*/ 5680561 w 6058952"/>
              <a:gd name="connsiteY36" fmla="*/ 7437603 h 7476434"/>
              <a:gd name="connsiteX37" fmla="*/ 5637092 w 6058952"/>
              <a:gd name="connsiteY37" fmla="*/ 7476382 h 7476434"/>
              <a:gd name="connsiteX38" fmla="*/ 4804488 w 6058952"/>
              <a:gd name="connsiteY38" fmla="*/ 7432748 h 7476434"/>
              <a:gd name="connsiteX39" fmla="*/ 4804486 w 6058952"/>
              <a:gd name="connsiteY39" fmla="*/ 7432748 h 7476434"/>
              <a:gd name="connsiteX40" fmla="*/ 334457 w 6058952"/>
              <a:gd name="connsiteY40" fmla="*/ 7194103 h 7476434"/>
              <a:gd name="connsiteX41" fmla="*/ 321907 w 6058952"/>
              <a:gd name="connsiteY41" fmla="*/ 7185736 h 7476434"/>
              <a:gd name="connsiteX42" fmla="*/ 311288 w 6058952"/>
              <a:gd name="connsiteY42" fmla="*/ 7156095 h 7476434"/>
              <a:gd name="connsiteX0" fmla="*/ 52 w 5747716"/>
              <a:gd name="connsiteY0" fmla="*/ 7156095 h 7476434"/>
              <a:gd name="connsiteX1" fmla="*/ 372469 w 5747716"/>
              <a:gd name="connsiteY1" fmla="*/ 49980 h 7476434"/>
              <a:gd name="connsiteX2" fmla="*/ 428299 w 5747716"/>
              <a:gd name="connsiteY2" fmla="*/ 36 h 7476434"/>
              <a:gd name="connsiteX3" fmla="*/ 1260897 w 5747716"/>
              <a:gd name="connsiteY3" fmla="*/ 43670 h 7476434"/>
              <a:gd name="connsiteX4" fmla="*/ 1260904 w 5747716"/>
              <a:gd name="connsiteY4" fmla="*/ 43667 h 7476434"/>
              <a:gd name="connsiteX5" fmla="*/ 5703189 w 5747716"/>
              <a:gd name="connsiteY5" fmla="*/ 276477 h 7476434"/>
              <a:gd name="connsiteX6" fmla="*/ 5731745 w 5747716"/>
              <a:gd name="connsiteY6" fmla="*/ 290068 h 7476434"/>
              <a:gd name="connsiteX7" fmla="*/ 5737945 w 5747716"/>
              <a:gd name="connsiteY7" fmla="*/ 307379 h 7476434"/>
              <a:gd name="connsiteX8" fmla="*/ 5747716 w 5747716"/>
              <a:gd name="connsiteY8" fmla="*/ 310316 h 7476434"/>
              <a:gd name="connsiteX9" fmla="*/ 5742360 w 5747716"/>
              <a:gd name="connsiteY9" fmla="*/ 368088 h 7476434"/>
              <a:gd name="connsiteX10" fmla="*/ 5729801 w 5747716"/>
              <a:gd name="connsiteY10" fmla="*/ 582441 h 7476434"/>
              <a:gd name="connsiteX11" fmla="*/ 5729764 w 5747716"/>
              <a:gd name="connsiteY11" fmla="*/ 583226 h 7476434"/>
              <a:gd name="connsiteX12" fmla="*/ 5703605 w 5747716"/>
              <a:gd name="connsiteY12" fmla="*/ 1111310 h 7476434"/>
              <a:gd name="connsiteX13" fmla="*/ 5701409 w 5747716"/>
              <a:gd name="connsiteY13" fmla="*/ 1154921 h 7476434"/>
              <a:gd name="connsiteX14" fmla="*/ 5702724 w 5747716"/>
              <a:gd name="connsiteY14" fmla="*/ 1160573 h 7476434"/>
              <a:gd name="connsiteX15" fmla="*/ 5704570 w 5747716"/>
              <a:gd name="connsiteY15" fmla="*/ 1189001 h 7476434"/>
              <a:gd name="connsiteX16" fmla="*/ 5698572 w 5747716"/>
              <a:gd name="connsiteY16" fmla="*/ 1305093 h 7476434"/>
              <a:gd name="connsiteX17" fmla="*/ 5698440 w 5747716"/>
              <a:gd name="connsiteY17" fmla="*/ 1373782 h 7476434"/>
              <a:gd name="connsiteX18" fmla="*/ 5703820 w 5747716"/>
              <a:gd name="connsiteY18" fmla="*/ 1398663 h 7476434"/>
              <a:gd name="connsiteX19" fmla="*/ 5705164 w 5747716"/>
              <a:gd name="connsiteY19" fmla="*/ 1564478 h 7476434"/>
              <a:gd name="connsiteX20" fmla="*/ 5698498 w 5747716"/>
              <a:gd name="connsiteY20" fmla="*/ 1620768 h 7476434"/>
              <a:gd name="connsiteX21" fmla="*/ 5682816 w 5747716"/>
              <a:gd name="connsiteY21" fmla="*/ 1736849 h 7476434"/>
              <a:gd name="connsiteX22" fmla="*/ 5683824 w 5747716"/>
              <a:gd name="connsiteY22" fmla="*/ 1825831 h 7476434"/>
              <a:gd name="connsiteX23" fmla="*/ 5677721 w 5747716"/>
              <a:gd name="connsiteY23" fmla="*/ 1838743 h 7476434"/>
              <a:gd name="connsiteX24" fmla="*/ 5671231 w 5747716"/>
              <a:gd name="connsiteY24" fmla="*/ 1885441 h 7476434"/>
              <a:gd name="connsiteX25" fmla="*/ 5662930 w 5747716"/>
              <a:gd name="connsiteY25" fmla="*/ 1912918 h 7476434"/>
              <a:gd name="connsiteX26" fmla="*/ 5658021 w 5747716"/>
              <a:gd name="connsiteY26" fmla="*/ 2008900 h 7476434"/>
              <a:gd name="connsiteX27" fmla="*/ 5650781 w 5747716"/>
              <a:gd name="connsiteY27" fmla="*/ 2149876 h 7476434"/>
              <a:gd name="connsiteX28" fmla="*/ 5651026 w 5747716"/>
              <a:gd name="connsiteY28" fmla="*/ 2150933 h 7476434"/>
              <a:gd name="connsiteX29" fmla="*/ 5652872 w 5747716"/>
              <a:gd name="connsiteY29" fmla="*/ 2179360 h 7476434"/>
              <a:gd name="connsiteX30" fmla="*/ 5646873 w 5747716"/>
              <a:gd name="connsiteY30" fmla="*/ 2295452 h 7476434"/>
              <a:gd name="connsiteX31" fmla="*/ 5646742 w 5747716"/>
              <a:gd name="connsiteY31" fmla="*/ 2364141 h 7476434"/>
              <a:gd name="connsiteX32" fmla="*/ 5657939 w 5747716"/>
              <a:gd name="connsiteY32" fmla="*/ 2389009 h 7476434"/>
              <a:gd name="connsiteX33" fmla="*/ 5533445 w 5747716"/>
              <a:gd name="connsiteY33" fmla="*/ 4422183 h 7476434"/>
              <a:gd name="connsiteX34" fmla="*/ 5526371 w 5747716"/>
              <a:gd name="connsiteY34" fmla="*/ 4537395 h 7476434"/>
              <a:gd name="connsiteX35" fmla="*/ 5503189 w 5747716"/>
              <a:gd name="connsiteY35" fmla="*/ 4975984 h 7476434"/>
              <a:gd name="connsiteX36" fmla="*/ 5369325 w 5747716"/>
              <a:gd name="connsiteY36" fmla="*/ 7437603 h 7476434"/>
              <a:gd name="connsiteX37" fmla="*/ 5325856 w 5747716"/>
              <a:gd name="connsiteY37" fmla="*/ 7476382 h 7476434"/>
              <a:gd name="connsiteX38" fmla="*/ 4493252 w 5747716"/>
              <a:gd name="connsiteY38" fmla="*/ 7432748 h 7476434"/>
              <a:gd name="connsiteX39" fmla="*/ 4493250 w 5747716"/>
              <a:gd name="connsiteY39" fmla="*/ 7432748 h 7476434"/>
              <a:gd name="connsiteX40" fmla="*/ 10671 w 5747716"/>
              <a:gd name="connsiteY40" fmla="*/ 7185736 h 7476434"/>
              <a:gd name="connsiteX41" fmla="*/ 52 w 5747716"/>
              <a:gd name="connsiteY41" fmla="*/ 7156095 h 7476434"/>
              <a:gd name="connsiteX0" fmla="*/ 6 w 5747670"/>
              <a:gd name="connsiteY0" fmla="*/ 7156095 h 7476434"/>
              <a:gd name="connsiteX1" fmla="*/ 372423 w 5747670"/>
              <a:gd name="connsiteY1" fmla="*/ 49980 h 7476434"/>
              <a:gd name="connsiteX2" fmla="*/ 428253 w 5747670"/>
              <a:gd name="connsiteY2" fmla="*/ 36 h 7476434"/>
              <a:gd name="connsiteX3" fmla="*/ 1260851 w 5747670"/>
              <a:gd name="connsiteY3" fmla="*/ 43670 h 7476434"/>
              <a:gd name="connsiteX4" fmla="*/ 1260858 w 5747670"/>
              <a:gd name="connsiteY4" fmla="*/ 43667 h 7476434"/>
              <a:gd name="connsiteX5" fmla="*/ 5703143 w 5747670"/>
              <a:gd name="connsiteY5" fmla="*/ 276477 h 7476434"/>
              <a:gd name="connsiteX6" fmla="*/ 5731699 w 5747670"/>
              <a:gd name="connsiteY6" fmla="*/ 290068 h 7476434"/>
              <a:gd name="connsiteX7" fmla="*/ 5737899 w 5747670"/>
              <a:gd name="connsiteY7" fmla="*/ 307379 h 7476434"/>
              <a:gd name="connsiteX8" fmla="*/ 5747670 w 5747670"/>
              <a:gd name="connsiteY8" fmla="*/ 310316 h 7476434"/>
              <a:gd name="connsiteX9" fmla="*/ 5742314 w 5747670"/>
              <a:gd name="connsiteY9" fmla="*/ 368088 h 7476434"/>
              <a:gd name="connsiteX10" fmla="*/ 5729755 w 5747670"/>
              <a:gd name="connsiteY10" fmla="*/ 582441 h 7476434"/>
              <a:gd name="connsiteX11" fmla="*/ 5729718 w 5747670"/>
              <a:gd name="connsiteY11" fmla="*/ 583226 h 7476434"/>
              <a:gd name="connsiteX12" fmla="*/ 5703559 w 5747670"/>
              <a:gd name="connsiteY12" fmla="*/ 1111310 h 7476434"/>
              <a:gd name="connsiteX13" fmla="*/ 5701363 w 5747670"/>
              <a:gd name="connsiteY13" fmla="*/ 1154921 h 7476434"/>
              <a:gd name="connsiteX14" fmla="*/ 5702678 w 5747670"/>
              <a:gd name="connsiteY14" fmla="*/ 1160573 h 7476434"/>
              <a:gd name="connsiteX15" fmla="*/ 5704524 w 5747670"/>
              <a:gd name="connsiteY15" fmla="*/ 1189001 h 7476434"/>
              <a:gd name="connsiteX16" fmla="*/ 5698526 w 5747670"/>
              <a:gd name="connsiteY16" fmla="*/ 1305093 h 7476434"/>
              <a:gd name="connsiteX17" fmla="*/ 5698394 w 5747670"/>
              <a:gd name="connsiteY17" fmla="*/ 1373782 h 7476434"/>
              <a:gd name="connsiteX18" fmla="*/ 5703774 w 5747670"/>
              <a:gd name="connsiteY18" fmla="*/ 1398663 h 7476434"/>
              <a:gd name="connsiteX19" fmla="*/ 5705118 w 5747670"/>
              <a:gd name="connsiteY19" fmla="*/ 1564478 h 7476434"/>
              <a:gd name="connsiteX20" fmla="*/ 5698452 w 5747670"/>
              <a:gd name="connsiteY20" fmla="*/ 1620768 h 7476434"/>
              <a:gd name="connsiteX21" fmla="*/ 5682770 w 5747670"/>
              <a:gd name="connsiteY21" fmla="*/ 1736849 h 7476434"/>
              <a:gd name="connsiteX22" fmla="*/ 5683778 w 5747670"/>
              <a:gd name="connsiteY22" fmla="*/ 1825831 h 7476434"/>
              <a:gd name="connsiteX23" fmla="*/ 5677675 w 5747670"/>
              <a:gd name="connsiteY23" fmla="*/ 1838743 h 7476434"/>
              <a:gd name="connsiteX24" fmla="*/ 5671185 w 5747670"/>
              <a:gd name="connsiteY24" fmla="*/ 1885441 h 7476434"/>
              <a:gd name="connsiteX25" fmla="*/ 5662884 w 5747670"/>
              <a:gd name="connsiteY25" fmla="*/ 1912918 h 7476434"/>
              <a:gd name="connsiteX26" fmla="*/ 5657975 w 5747670"/>
              <a:gd name="connsiteY26" fmla="*/ 2008900 h 7476434"/>
              <a:gd name="connsiteX27" fmla="*/ 5650735 w 5747670"/>
              <a:gd name="connsiteY27" fmla="*/ 2149876 h 7476434"/>
              <a:gd name="connsiteX28" fmla="*/ 5650980 w 5747670"/>
              <a:gd name="connsiteY28" fmla="*/ 2150933 h 7476434"/>
              <a:gd name="connsiteX29" fmla="*/ 5652826 w 5747670"/>
              <a:gd name="connsiteY29" fmla="*/ 2179360 h 7476434"/>
              <a:gd name="connsiteX30" fmla="*/ 5646827 w 5747670"/>
              <a:gd name="connsiteY30" fmla="*/ 2295452 h 7476434"/>
              <a:gd name="connsiteX31" fmla="*/ 5646696 w 5747670"/>
              <a:gd name="connsiteY31" fmla="*/ 2364141 h 7476434"/>
              <a:gd name="connsiteX32" fmla="*/ 5657893 w 5747670"/>
              <a:gd name="connsiteY32" fmla="*/ 2389009 h 7476434"/>
              <a:gd name="connsiteX33" fmla="*/ 5533399 w 5747670"/>
              <a:gd name="connsiteY33" fmla="*/ 4422183 h 7476434"/>
              <a:gd name="connsiteX34" fmla="*/ 5526325 w 5747670"/>
              <a:gd name="connsiteY34" fmla="*/ 4537395 h 7476434"/>
              <a:gd name="connsiteX35" fmla="*/ 5503143 w 5747670"/>
              <a:gd name="connsiteY35" fmla="*/ 4975984 h 7476434"/>
              <a:gd name="connsiteX36" fmla="*/ 5369279 w 5747670"/>
              <a:gd name="connsiteY36" fmla="*/ 7437603 h 7476434"/>
              <a:gd name="connsiteX37" fmla="*/ 5325810 w 5747670"/>
              <a:gd name="connsiteY37" fmla="*/ 7476382 h 7476434"/>
              <a:gd name="connsiteX38" fmla="*/ 4493206 w 5747670"/>
              <a:gd name="connsiteY38" fmla="*/ 7432748 h 7476434"/>
              <a:gd name="connsiteX39" fmla="*/ 4493204 w 5747670"/>
              <a:gd name="connsiteY39" fmla="*/ 7432748 h 7476434"/>
              <a:gd name="connsiteX40" fmla="*/ 50380 w 5747670"/>
              <a:gd name="connsiteY40" fmla="*/ 7171526 h 7476434"/>
              <a:gd name="connsiteX41" fmla="*/ 6 w 5747670"/>
              <a:gd name="connsiteY41" fmla="*/ 7156095 h 7476434"/>
              <a:gd name="connsiteX0" fmla="*/ 4 w 5747668"/>
              <a:gd name="connsiteY0" fmla="*/ 7156095 h 7476434"/>
              <a:gd name="connsiteX1" fmla="*/ 372421 w 5747668"/>
              <a:gd name="connsiteY1" fmla="*/ 49980 h 7476434"/>
              <a:gd name="connsiteX2" fmla="*/ 428251 w 5747668"/>
              <a:gd name="connsiteY2" fmla="*/ 36 h 7476434"/>
              <a:gd name="connsiteX3" fmla="*/ 1260849 w 5747668"/>
              <a:gd name="connsiteY3" fmla="*/ 43670 h 7476434"/>
              <a:gd name="connsiteX4" fmla="*/ 1260856 w 5747668"/>
              <a:gd name="connsiteY4" fmla="*/ 43667 h 7476434"/>
              <a:gd name="connsiteX5" fmla="*/ 5703141 w 5747668"/>
              <a:gd name="connsiteY5" fmla="*/ 276477 h 7476434"/>
              <a:gd name="connsiteX6" fmla="*/ 5731697 w 5747668"/>
              <a:gd name="connsiteY6" fmla="*/ 290068 h 7476434"/>
              <a:gd name="connsiteX7" fmla="*/ 5737897 w 5747668"/>
              <a:gd name="connsiteY7" fmla="*/ 307379 h 7476434"/>
              <a:gd name="connsiteX8" fmla="*/ 5747668 w 5747668"/>
              <a:gd name="connsiteY8" fmla="*/ 310316 h 7476434"/>
              <a:gd name="connsiteX9" fmla="*/ 5742312 w 5747668"/>
              <a:gd name="connsiteY9" fmla="*/ 368088 h 7476434"/>
              <a:gd name="connsiteX10" fmla="*/ 5729753 w 5747668"/>
              <a:gd name="connsiteY10" fmla="*/ 582441 h 7476434"/>
              <a:gd name="connsiteX11" fmla="*/ 5729716 w 5747668"/>
              <a:gd name="connsiteY11" fmla="*/ 583226 h 7476434"/>
              <a:gd name="connsiteX12" fmla="*/ 5703557 w 5747668"/>
              <a:gd name="connsiteY12" fmla="*/ 1111310 h 7476434"/>
              <a:gd name="connsiteX13" fmla="*/ 5701361 w 5747668"/>
              <a:gd name="connsiteY13" fmla="*/ 1154921 h 7476434"/>
              <a:gd name="connsiteX14" fmla="*/ 5702676 w 5747668"/>
              <a:gd name="connsiteY14" fmla="*/ 1160573 h 7476434"/>
              <a:gd name="connsiteX15" fmla="*/ 5704522 w 5747668"/>
              <a:gd name="connsiteY15" fmla="*/ 1189001 h 7476434"/>
              <a:gd name="connsiteX16" fmla="*/ 5698524 w 5747668"/>
              <a:gd name="connsiteY16" fmla="*/ 1305093 h 7476434"/>
              <a:gd name="connsiteX17" fmla="*/ 5698392 w 5747668"/>
              <a:gd name="connsiteY17" fmla="*/ 1373782 h 7476434"/>
              <a:gd name="connsiteX18" fmla="*/ 5703772 w 5747668"/>
              <a:gd name="connsiteY18" fmla="*/ 1398663 h 7476434"/>
              <a:gd name="connsiteX19" fmla="*/ 5705116 w 5747668"/>
              <a:gd name="connsiteY19" fmla="*/ 1564478 h 7476434"/>
              <a:gd name="connsiteX20" fmla="*/ 5698450 w 5747668"/>
              <a:gd name="connsiteY20" fmla="*/ 1620768 h 7476434"/>
              <a:gd name="connsiteX21" fmla="*/ 5682768 w 5747668"/>
              <a:gd name="connsiteY21" fmla="*/ 1736849 h 7476434"/>
              <a:gd name="connsiteX22" fmla="*/ 5683776 w 5747668"/>
              <a:gd name="connsiteY22" fmla="*/ 1825831 h 7476434"/>
              <a:gd name="connsiteX23" fmla="*/ 5677673 w 5747668"/>
              <a:gd name="connsiteY23" fmla="*/ 1838743 h 7476434"/>
              <a:gd name="connsiteX24" fmla="*/ 5671183 w 5747668"/>
              <a:gd name="connsiteY24" fmla="*/ 1885441 h 7476434"/>
              <a:gd name="connsiteX25" fmla="*/ 5662882 w 5747668"/>
              <a:gd name="connsiteY25" fmla="*/ 1912918 h 7476434"/>
              <a:gd name="connsiteX26" fmla="*/ 5657973 w 5747668"/>
              <a:gd name="connsiteY26" fmla="*/ 2008900 h 7476434"/>
              <a:gd name="connsiteX27" fmla="*/ 5650733 w 5747668"/>
              <a:gd name="connsiteY27" fmla="*/ 2149876 h 7476434"/>
              <a:gd name="connsiteX28" fmla="*/ 5650978 w 5747668"/>
              <a:gd name="connsiteY28" fmla="*/ 2150933 h 7476434"/>
              <a:gd name="connsiteX29" fmla="*/ 5652824 w 5747668"/>
              <a:gd name="connsiteY29" fmla="*/ 2179360 h 7476434"/>
              <a:gd name="connsiteX30" fmla="*/ 5646825 w 5747668"/>
              <a:gd name="connsiteY30" fmla="*/ 2295452 h 7476434"/>
              <a:gd name="connsiteX31" fmla="*/ 5646694 w 5747668"/>
              <a:gd name="connsiteY31" fmla="*/ 2364141 h 7476434"/>
              <a:gd name="connsiteX32" fmla="*/ 5657891 w 5747668"/>
              <a:gd name="connsiteY32" fmla="*/ 2389009 h 7476434"/>
              <a:gd name="connsiteX33" fmla="*/ 5533397 w 5747668"/>
              <a:gd name="connsiteY33" fmla="*/ 4422183 h 7476434"/>
              <a:gd name="connsiteX34" fmla="*/ 5526323 w 5747668"/>
              <a:gd name="connsiteY34" fmla="*/ 4537395 h 7476434"/>
              <a:gd name="connsiteX35" fmla="*/ 5503141 w 5747668"/>
              <a:gd name="connsiteY35" fmla="*/ 4975984 h 7476434"/>
              <a:gd name="connsiteX36" fmla="*/ 5369277 w 5747668"/>
              <a:gd name="connsiteY36" fmla="*/ 7437603 h 7476434"/>
              <a:gd name="connsiteX37" fmla="*/ 5325808 w 5747668"/>
              <a:gd name="connsiteY37" fmla="*/ 7476382 h 7476434"/>
              <a:gd name="connsiteX38" fmla="*/ 4493204 w 5747668"/>
              <a:gd name="connsiteY38" fmla="*/ 7432748 h 7476434"/>
              <a:gd name="connsiteX39" fmla="*/ 4493202 w 5747668"/>
              <a:gd name="connsiteY39" fmla="*/ 7432748 h 7476434"/>
              <a:gd name="connsiteX40" fmla="*/ 75516 w 5747668"/>
              <a:gd name="connsiteY40" fmla="*/ 7171982 h 7476434"/>
              <a:gd name="connsiteX41" fmla="*/ 4 w 5747668"/>
              <a:gd name="connsiteY41" fmla="*/ 7156095 h 7476434"/>
              <a:gd name="connsiteX0" fmla="*/ 5 w 5729713"/>
              <a:gd name="connsiteY0" fmla="*/ 7650086 h 7970099"/>
              <a:gd name="connsiteX1" fmla="*/ 354466 w 5729713"/>
              <a:gd name="connsiteY1" fmla="*/ 543645 h 7970099"/>
              <a:gd name="connsiteX2" fmla="*/ 410296 w 5729713"/>
              <a:gd name="connsiteY2" fmla="*/ 493701 h 7970099"/>
              <a:gd name="connsiteX3" fmla="*/ 1242894 w 5729713"/>
              <a:gd name="connsiteY3" fmla="*/ 537335 h 7970099"/>
              <a:gd name="connsiteX4" fmla="*/ 1242901 w 5729713"/>
              <a:gd name="connsiteY4" fmla="*/ 537332 h 7970099"/>
              <a:gd name="connsiteX5" fmla="*/ 5685186 w 5729713"/>
              <a:gd name="connsiteY5" fmla="*/ 770142 h 7970099"/>
              <a:gd name="connsiteX6" fmla="*/ 5713742 w 5729713"/>
              <a:gd name="connsiteY6" fmla="*/ 783733 h 7970099"/>
              <a:gd name="connsiteX7" fmla="*/ 5719942 w 5729713"/>
              <a:gd name="connsiteY7" fmla="*/ 801044 h 7970099"/>
              <a:gd name="connsiteX8" fmla="*/ 5729713 w 5729713"/>
              <a:gd name="connsiteY8" fmla="*/ 803981 h 7970099"/>
              <a:gd name="connsiteX9" fmla="*/ 5724357 w 5729713"/>
              <a:gd name="connsiteY9" fmla="*/ 861753 h 7970099"/>
              <a:gd name="connsiteX10" fmla="*/ 5711798 w 5729713"/>
              <a:gd name="connsiteY10" fmla="*/ 1076106 h 7970099"/>
              <a:gd name="connsiteX11" fmla="*/ 5711761 w 5729713"/>
              <a:gd name="connsiteY11" fmla="*/ 1076891 h 7970099"/>
              <a:gd name="connsiteX12" fmla="*/ 5685602 w 5729713"/>
              <a:gd name="connsiteY12" fmla="*/ 1604975 h 7970099"/>
              <a:gd name="connsiteX13" fmla="*/ 5683406 w 5729713"/>
              <a:gd name="connsiteY13" fmla="*/ 1648586 h 7970099"/>
              <a:gd name="connsiteX14" fmla="*/ 5684721 w 5729713"/>
              <a:gd name="connsiteY14" fmla="*/ 1654238 h 7970099"/>
              <a:gd name="connsiteX15" fmla="*/ 5686567 w 5729713"/>
              <a:gd name="connsiteY15" fmla="*/ 1682666 h 7970099"/>
              <a:gd name="connsiteX16" fmla="*/ 5680569 w 5729713"/>
              <a:gd name="connsiteY16" fmla="*/ 1798758 h 7970099"/>
              <a:gd name="connsiteX17" fmla="*/ 5680437 w 5729713"/>
              <a:gd name="connsiteY17" fmla="*/ 1867447 h 7970099"/>
              <a:gd name="connsiteX18" fmla="*/ 5685817 w 5729713"/>
              <a:gd name="connsiteY18" fmla="*/ 1892328 h 7970099"/>
              <a:gd name="connsiteX19" fmla="*/ 5687161 w 5729713"/>
              <a:gd name="connsiteY19" fmla="*/ 2058143 h 7970099"/>
              <a:gd name="connsiteX20" fmla="*/ 5680495 w 5729713"/>
              <a:gd name="connsiteY20" fmla="*/ 2114433 h 7970099"/>
              <a:gd name="connsiteX21" fmla="*/ 5664813 w 5729713"/>
              <a:gd name="connsiteY21" fmla="*/ 2230514 h 7970099"/>
              <a:gd name="connsiteX22" fmla="*/ 5665821 w 5729713"/>
              <a:gd name="connsiteY22" fmla="*/ 2319496 h 7970099"/>
              <a:gd name="connsiteX23" fmla="*/ 5659718 w 5729713"/>
              <a:gd name="connsiteY23" fmla="*/ 2332408 h 7970099"/>
              <a:gd name="connsiteX24" fmla="*/ 5653228 w 5729713"/>
              <a:gd name="connsiteY24" fmla="*/ 2379106 h 7970099"/>
              <a:gd name="connsiteX25" fmla="*/ 5644927 w 5729713"/>
              <a:gd name="connsiteY25" fmla="*/ 2406583 h 7970099"/>
              <a:gd name="connsiteX26" fmla="*/ 5640018 w 5729713"/>
              <a:gd name="connsiteY26" fmla="*/ 2502565 h 7970099"/>
              <a:gd name="connsiteX27" fmla="*/ 5632778 w 5729713"/>
              <a:gd name="connsiteY27" fmla="*/ 2643541 h 7970099"/>
              <a:gd name="connsiteX28" fmla="*/ 5633023 w 5729713"/>
              <a:gd name="connsiteY28" fmla="*/ 2644598 h 7970099"/>
              <a:gd name="connsiteX29" fmla="*/ 5634869 w 5729713"/>
              <a:gd name="connsiteY29" fmla="*/ 2673025 h 7970099"/>
              <a:gd name="connsiteX30" fmla="*/ 5628870 w 5729713"/>
              <a:gd name="connsiteY30" fmla="*/ 2789117 h 7970099"/>
              <a:gd name="connsiteX31" fmla="*/ 5628739 w 5729713"/>
              <a:gd name="connsiteY31" fmla="*/ 2857806 h 7970099"/>
              <a:gd name="connsiteX32" fmla="*/ 5639936 w 5729713"/>
              <a:gd name="connsiteY32" fmla="*/ 2882674 h 7970099"/>
              <a:gd name="connsiteX33" fmla="*/ 5515442 w 5729713"/>
              <a:gd name="connsiteY33" fmla="*/ 4915848 h 7970099"/>
              <a:gd name="connsiteX34" fmla="*/ 5508368 w 5729713"/>
              <a:gd name="connsiteY34" fmla="*/ 5031060 h 7970099"/>
              <a:gd name="connsiteX35" fmla="*/ 5485186 w 5729713"/>
              <a:gd name="connsiteY35" fmla="*/ 5469649 h 7970099"/>
              <a:gd name="connsiteX36" fmla="*/ 5351322 w 5729713"/>
              <a:gd name="connsiteY36" fmla="*/ 7931268 h 7970099"/>
              <a:gd name="connsiteX37" fmla="*/ 5307853 w 5729713"/>
              <a:gd name="connsiteY37" fmla="*/ 7970047 h 7970099"/>
              <a:gd name="connsiteX38" fmla="*/ 4475249 w 5729713"/>
              <a:gd name="connsiteY38" fmla="*/ 7926413 h 7970099"/>
              <a:gd name="connsiteX39" fmla="*/ 4475247 w 5729713"/>
              <a:gd name="connsiteY39" fmla="*/ 7926413 h 7970099"/>
              <a:gd name="connsiteX40" fmla="*/ 57561 w 5729713"/>
              <a:gd name="connsiteY40" fmla="*/ 7665647 h 7970099"/>
              <a:gd name="connsiteX41" fmla="*/ 5 w 5729713"/>
              <a:gd name="connsiteY41" fmla="*/ 7650086 h 7970099"/>
              <a:gd name="connsiteX0" fmla="*/ 5 w 5729713"/>
              <a:gd name="connsiteY0" fmla="*/ 7163519 h 7483532"/>
              <a:gd name="connsiteX1" fmla="*/ 354466 w 5729713"/>
              <a:gd name="connsiteY1" fmla="*/ 57078 h 7483532"/>
              <a:gd name="connsiteX2" fmla="*/ 410296 w 5729713"/>
              <a:gd name="connsiteY2" fmla="*/ 7134 h 7483532"/>
              <a:gd name="connsiteX3" fmla="*/ 1242894 w 5729713"/>
              <a:gd name="connsiteY3" fmla="*/ 50768 h 7483532"/>
              <a:gd name="connsiteX4" fmla="*/ 1242901 w 5729713"/>
              <a:gd name="connsiteY4" fmla="*/ 50765 h 7483532"/>
              <a:gd name="connsiteX5" fmla="*/ 5685186 w 5729713"/>
              <a:gd name="connsiteY5" fmla="*/ 283575 h 7483532"/>
              <a:gd name="connsiteX6" fmla="*/ 5713742 w 5729713"/>
              <a:gd name="connsiteY6" fmla="*/ 297166 h 7483532"/>
              <a:gd name="connsiteX7" fmla="*/ 5719942 w 5729713"/>
              <a:gd name="connsiteY7" fmla="*/ 314477 h 7483532"/>
              <a:gd name="connsiteX8" fmla="*/ 5729713 w 5729713"/>
              <a:gd name="connsiteY8" fmla="*/ 317414 h 7483532"/>
              <a:gd name="connsiteX9" fmla="*/ 5724357 w 5729713"/>
              <a:gd name="connsiteY9" fmla="*/ 375186 h 7483532"/>
              <a:gd name="connsiteX10" fmla="*/ 5711798 w 5729713"/>
              <a:gd name="connsiteY10" fmla="*/ 589539 h 7483532"/>
              <a:gd name="connsiteX11" fmla="*/ 5711761 w 5729713"/>
              <a:gd name="connsiteY11" fmla="*/ 590324 h 7483532"/>
              <a:gd name="connsiteX12" fmla="*/ 5685602 w 5729713"/>
              <a:gd name="connsiteY12" fmla="*/ 1118408 h 7483532"/>
              <a:gd name="connsiteX13" fmla="*/ 5683406 w 5729713"/>
              <a:gd name="connsiteY13" fmla="*/ 1162019 h 7483532"/>
              <a:gd name="connsiteX14" fmla="*/ 5684721 w 5729713"/>
              <a:gd name="connsiteY14" fmla="*/ 1167671 h 7483532"/>
              <a:gd name="connsiteX15" fmla="*/ 5686567 w 5729713"/>
              <a:gd name="connsiteY15" fmla="*/ 1196099 h 7483532"/>
              <a:gd name="connsiteX16" fmla="*/ 5680569 w 5729713"/>
              <a:gd name="connsiteY16" fmla="*/ 1312191 h 7483532"/>
              <a:gd name="connsiteX17" fmla="*/ 5680437 w 5729713"/>
              <a:gd name="connsiteY17" fmla="*/ 1380880 h 7483532"/>
              <a:gd name="connsiteX18" fmla="*/ 5685817 w 5729713"/>
              <a:gd name="connsiteY18" fmla="*/ 1405761 h 7483532"/>
              <a:gd name="connsiteX19" fmla="*/ 5687161 w 5729713"/>
              <a:gd name="connsiteY19" fmla="*/ 1571576 h 7483532"/>
              <a:gd name="connsiteX20" fmla="*/ 5680495 w 5729713"/>
              <a:gd name="connsiteY20" fmla="*/ 1627866 h 7483532"/>
              <a:gd name="connsiteX21" fmla="*/ 5664813 w 5729713"/>
              <a:gd name="connsiteY21" fmla="*/ 1743947 h 7483532"/>
              <a:gd name="connsiteX22" fmla="*/ 5665821 w 5729713"/>
              <a:gd name="connsiteY22" fmla="*/ 1832929 h 7483532"/>
              <a:gd name="connsiteX23" fmla="*/ 5659718 w 5729713"/>
              <a:gd name="connsiteY23" fmla="*/ 1845841 h 7483532"/>
              <a:gd name="connsiteX24" fmla="*/ 5653228 w 5729713"/>
              <a:gd name="connsiteY24" fmla="*/ 1892539 h 7483532"/>
              <a:gd name="connsiteX25" fmla="*/ 5644927 w 5729713"/>
              <a:gd name="connsiteY25" fmla="*/ 1920016 h 7483532"/>
              <a:gd name="connsiteX26" fmla="*/ 5640018 w 5729713"/>
              <a:gd name="connsiteY26" fmla="*/ 2015998 h 7483532"/>
              <a:gd name="connsiteX27" fmla="*/ 5632778 w 5729713"/>
              <a:gd name="connsiteY27" fmla="*/ 2156974 h 7483532"/>
              <a:gd name="connsiteX28" fmla="*/ 5633023 w 5729713"/>
              <a:gd name="connsiteY28" fmla="*/ 2158031 h 7483532"/>
              <a:gd name="connsiteX29" fmla="*/ 5634869 w 5729713"/>
              <a:gd name="connsiteY29" fmla="*/ 2186458 h 7483532"/>
              <a:gd name="connsiteX30" fmla="*/ 5628870 w 5729713"/>
              <a:gd name="connsiteY30" fmla="*/ 2302550 h 7483532"/>
              <a:gd name="connsiteX31" fmla="*/ 5628739 w 5729713"/>
              <a:gd name="connsiteY31" fmla="*/ 2371239 h 7483532"/>
              <a:gd name="connsiteX32" fmla="*/ 5639936 w 5729713"/>
              <a:gd name="connsiteY32" fmla="*/ 2396107 h 7483532"/>
              <a:gd name="connsiteX33" fmla="*/ 5515442 w 5729713"/>
              <a:gd name="connsiteY33" fmla="*/ 4429281 h 7483532"/>
              <a:gd name="connsiteX34" fmla="*/ 5508368 w 5729713"/>
              <a:gd name="connsiteY34" fmla="*/ 4544493 h 7483532"/>
              <a:gd name="connsiteX35" fmla="*/ 5485186 w 5729713"/>
              <a:gd name="connsiteY35" fmla="*/ 4983082 h 7483532"/>
              <a:gd name="connsiteX36" fmla="*/ 5351322 w 5729713"/>
              <a:gd name="connsiteY36" fmla="*/ 7444701 h 7483532"/>
              <a:gd name="connsiteX37" fmla="*/ 5307853 w 5729713"/>
              <a:gd name="connsiteY37" fmla="*/ 7483480 h 7483532"/>
              <a:gd name="connsiteX38" fmla="*/ 4475249 w 5729713"/>
              <a:gd name="connsiteY38" fmla="*/ 7439846 h 7483532"/>
              <a:gd name="connsiteX39" fmla="*/ 4475247 w 5729713"/>
              <a:gd name="connsiteY39" fmla="*/ 7439846 h 7483532"/>
              <a:gd name="connsiteX40" fmla="*/ 57561 w 5729713"/>
              <a:gd name="connsiteY40" fmla="*/ 7179080 h 7483532"/>
              <a:gd name="connsiteX41" fmla="*/ 5 w 5729713"/>
              <a:gd name="connsiteY41" fmla="*/ 7163519 h 7483532"/>
              <a:gd name="connsiteX0" fmla="*/ 5 w 5729713"/>
              <a:gd name="connsiteY0" fmla="*/ 7163519 h 7483532"/>
              <a:gd name="connsiteX1" fmla="*/ 354466 w 5729713"/>
              <a:gd name="connsiteY1" fmla="*/ 57078 h 7483532"/>
              <a:gd name="connsiteX2" fmla="*/ 410296 w 5729713"/>
              <a:gd name="connsiteY2" fmla="*/ 7134 h 7483532"/>
              <a:gd name="connsiteX3" fmla="*/ 1242894 w 5729713"/>
              <a:gd name="connsiteY3" fmla="*/ 50768 h 7483532"/>
              <a:gd name="connsiteX4" fmla="*/ 1242901 w 5729713"/>
              <a:gd name="connsiteY4" fmla="*/ 50765 h 7483532"/>
              <a:gd name="connsiteX5" fmla="*/ 5713742 w 5729713"/>
              <a:gd name="connsiteY5" fmla="*/ 297166 h 7483532"/>
              <a:gd name="connsiteX6" fmla="*/ 5719942 w 5729713"/>
              <a:gd name="connsiteY6" fmla="*/ 314477 h 7483532"/>
              <a:gd name="connsiteX7" fmla="*/ 5729713 w 5729713"/>
              <a:gd name="connsiteY7" fmla="*/ 317414 h 7483532"/>
              <a:gd name="connsiteX8" fmla="*/ 5724357 w 5729713"/>
              <a:gd name="connsiteY8" fmla="*/ 375186 h 7483532"/>
              <a:gd name="connsiteX9" fmla="*/ 5711798 w 5729713"/>
              <a:gd name="connsiteY9" fmla="*/ 589539 h 7483532"/>
              <a:gd name="connsiteX10" fmla="*/ 5711761 w 5729713"/>
              <a:gd name="connsiteY10" fmla="*/ 590324 h 7483532"/>
              <a:gd name="connsiteX11" fmla="*/ 5685602 w 5729713"/>
              <a:gd name="connsiteY11" fmla="*/ 1118408 h 7483532"/>
              <a:gd name="connsiteX12" fmla="*/ 5683406 w 5729713"/>
              <a:gd name="connsiteY12" fmla="*/ 1162019 h 7483532"/>
              <a:gd name="connsiteX13" fmla="*/ 5684721 w 5729713"/>
              <a:gd name="connsiteY13" fmla="*/ 1167671 h 7483532"/>
              <a:gd name="connsiteX14" fmla="*/ 5686567 w 5729713"/>
              <a:gd name="connsiteY14" fmla="*/ 1196099 h 7483532"/>
              <a:gd name="connsiteX15" fmla="*/ 5680569 w 5729713"/>
              <a:gd name="connsiteY15" fmla="*/ 1312191 h 7483532"/>
              <a:gd name="connsiteX16" fmla="*/ 5680437 w 5729713"/>
              <a:gd name="connsiteY16" fmla="*/ 1380880 h 7483532"/>
              <a:gd name="connsiteX17" fmla="*/ 5685817 w 5729713"/>
              <a:gd name="connsiteY17" fmla="*/ 1405761 h 7483532"/>
              <a:gd name="connsiteX18" fmla="*/ 5687161 w 5729713"/>
              <a:gd name="connsiteY18" fmla="*/ 1571576 h 7483532"/>
              <a:gd name="connsiteX19" fmla="*/ 5680495 w 5729713"/>
              <a:gd name="connsiteY19" fmla="*/ 1627866 h 7483532"/>
              <a:gd name="connsiteX20" fmla="*/ 5664813 w 5729713"/>
              <a:gd name="connsiteY20" fmla="*/ 1743947 h 7483532"/>
              <a:gd name="connsiteX21" fmla="*/ 5665821 w 5729713"/>
              <a:gd name="connsiteY21" fmla="*/ 1832929 h 7483532"/>
              <a:gd name="connsiteX22" fmla="*/ 5659718 w 5729713"/>
              <a:gd name="connsiteY22" fmla="*/ 1845841 h 7483532"/>
              <a:gd name="connsiteX23" fmla="*/ 5653228 w 5729713"/>
              <a:gd name="connsiteY23" fmla="*/ 1892539 h 7483532"/>
              <a:gd name="connsiteX24" fmla="*/ 5644927 w 5729713"/>
              <a:gd name="connsiteY24" fmla="*/ 1920016 h 7483532"/>
              <a:gd name="connsiteX25" fmla="*/ 5640018 w 5729713"/>
              <a:gd name="connsiteY25" fmla="*/ 2015998 h 7483532"/>
              <a:gd name="connsiteX26" fmla="*/ 5632778 w 5729713"/>
              <a:gd name="connsiteY26" fmla="*/ 2156974 h 7483532"/>
              <a:gd name="connsiteX27" fmla="*/ 5633023 w 5729713"/>
              <a:gd name="connsiteY27" fmla="*/ 2158031 h 7483532"/>
              <a:gd name="connsiteX28" fmla="*/ 5634869 w 5729713"/>
              <a:gd name="connsiteY28" fmla="*/ 2186458 h 7483532"/>
              <a:gd name="connsiteX29" fmla="*/ 5628870 w 5729713"/>
              <a:gd name="connsiteY29" fmla="*/ 2302550 h 7483532"/>
              <a:gd name="connsiteX30" fmla="*/ 5628739 w 5729713"/>
              <a:gd name="connsiteY30" fmla="*/ 2371239 h 7483532"/>
              <a:gd name="connsiteX31" fmla="*/ 5639936 w 5729713"/>
              <a:gd name="connsiteY31" fmla="*/ 2396107 h 7483532"/>
              <a:gd name="connsiteX32" fmla="*/ 5515442 w 5729713"/>
              <a:gd name="connsiteY32" fmla="*/ 4429281 h 7483532"/>
              <a:gd name="connsiteX33" fmla="*/ 5508368 w 5729713"/>
              <a:gd name="connsiteY33" fmla="*/ 4544493 h 7483532"/>
              <a:gd name="connsiteX34" fmla="*/ 5485186 w 5729713"/>
              <a:gd name="connsiteY34" fmla="*/ 4983082 h 7483532"/>
              <a:gd name="connsiteX35" fmla="*/ 5351322 w 5729713"/>
              <a:gd name="connsiteY35" fmla="*/ 7444701 h 7483532"/>
              <a:gd name="connsiteX36" fmla="*/ 5307853 w 5729713"/>
              <a:gd name="connsiteY36" fmla="*/ 7483480 h 7483532"/>
              <a:gd name="connsiteX37" fmla="*/ 4475249 w 5729713"/>
              <a:gd name="connsiteY37" fmla="*/ 7439846 h 7483532"/>
              <a:gd name="connsiteX38" fmla="*/ 4475247 w 5729713"/>
              <a:gd name="connsiteY38" fmla="*/ 7439846 h 7483532"/>
              <a:gd name="connsiteX39" fmla="*/ 57561 w 5729713"/>
              <a:gd name="connsiteY39" fmla="*/ 7179080 h 7483532"/>
              <a:gd name="connsiteX40" fmla="*/ 5 w 5729713"/>
              <a:gd name="connsiteY40" fmla="*/ 7163519 h 7483532"/>
              <a:gd name="connsiteX0" fmla="*/ 5 w 5729713"/>
              <a:gd name="connsiteY0" fmla="*/ 7163519 h 7483532"/>
              <a:gd name="connsiteX1" fmla="*/ 354466 w 5729713"/>
              <a:gd name="connsiteY1" fmla="*/ 57078 h 7483532"/>
              <a:gd name="connsiteX2" fmla="*/ 410296 w 5729713"/>
              <a:gd name="connsiteY2" fmla="*/ 7134 h 7483532"/>
              <a:gd name="connsiteX3" fmla="*/ 1242894 w 5729713"/>
              <a:gd name="connsiteY3" fmla="*/ 50768 h 7483532"/>
              <a:gd name="connsiteX4" fmla="*/ 1242901 w 5729713"/>
              <a:gd name="connsiteY4" fmla="*/ 50765 h 7483532"/>
              <a:gd name="connsiteX5" fmla="*/ 5719942 w 5729713"/>
              <a:gd name="connsiteY5" fmla="*/ 314477 h 7483532"/>
              <a:gd name="connsiteX6" fmla="*/ 5729713 w 5729713"/>
              <a:gd name="connsiteY6" fmla="*/ 317414 h 7483532"/>
              <a:gd name="connsiteX7" fmla="*/ 5724357 w 5729713"/>
              <a:gd name="connsiteY7" fmla="*/ 375186 h 7483532"/>
              <a:gd name="connsiteX8" fmla="*/ 5711798 w 5729713"/>
              <a:gd name="connsiteY8" fmla="*/ 589539 h 7483532"/>
              <a:gd name="connsiteX9" fmla="*/ 5711761 w 5729713"/>
              <a:gd name="connsiteY9" fmla="*/ 590324 h 7483532"/>
              <a:gd name="connsiteX10" fmla="*/ 5685602 w 5729713"/>
              <a:gd name="connsiteY10" fmla="*/ 1118408 h 7483532"/>
              <a:gd name="connsiteX11" fmla="*/ 5683406 w 5729713"/>
              <a:gd name="connsiteY11" fmla="*/ 1162019 h 7483532"/>
              <a:gd name="connsiteX12" fmla="*/ 5684721 w 5729713"/>
              <a:gd name="connsiteY12" fmla="*/ 1167671 h 7483532"/>
              <a:gd name="connsiteX13" fmla="*/ 5686567 w 5729713"/>
              <a:gd name="connsiteY13" fmla="*/ 1196099 h 7483532"/>
              <a:gd name="connsiteX14" fmla="*/ 5680569 w 5729713"/>
              <a:gd name="connsiteY14" fmla="*/ 1312191 h 7483532"/>
              <a:gd name="connsiteX15" fmla="*/ 5680437 w 5729713"/>
              <a:gd name="connsiteY15" fmla="*/ 1380880 h 7483532"/>
              <a:gd name="connsiteX16" fmla="*/ 5685817 w 5729713"/>
              <a:gd name="connsiteY16" fmla="*/ 1405761 h 7483532"/>
              <a:gd name="connsiteX17" fmla="*/ 5687161 w 5729713"/>
              <a:gd name="connsiteY17" fmla="*/ 1571576 h 7483532"/>
              <a:gd name="connsiteX18" fmla="*/ 5680495 w 5729713"/>
              <a:gd name="connsiteY18" fmla="*/ 1627866 h 7483532"/>
              <a:gd name="connsiteX19" fmla="*/ 5664813 w 5729713"/>
              <a:gd name="connsiteY19" fmla="*/ 1743947 h 7483532"/>
              <a:gd name="connsiteX20" fmla="*/ 5665821 w 5729713"/>
              <a:gd name="connsiteY20" fmla="*/ 1832929 h 7483532"/>
              <a:gd name="connsiteX21" fmla="*/ 5659718 w 5729713"/>
              <a:gd name="connsiteY21" fmla="*/ 1845841 h 7483532"/>
              <a:gd name="connsiteX22" fmla="*/ 5653228 w 5729713"/>
              <a:gd name="connsiteY22" fmla="*/ 1892539 h 7483532"/>
              <a:gd name="connsiteX23" fmla="*/ 5644927 w 5729713"/>
              <a:gd name="connsiteY23" fmla="*/ 1920016 h 7483532"/>
              <a:gd name="connsiteX24" fmla="*/ 5640018 w 5729713"/>
              <a:gd name="connsiteY24" fmla="*/ 2015998 h 7483532"/>
              <a:gd name="connsiteX25" fmla="*/ 5632778 w 5729713"/>
              <a:gd name="connsiteY25" fmla="*/ 2156974 h 7483532"/>
              <a:gd name="connsiteX26" fmla="*/ 5633023 w 5729713"/>
              <a:gd name="connsiteY26" fmla="*/ 2158031 h 7483532"/>
              <a:gd name="connsiteX27" fmla="*/ 5634869 w 5729713"/>
              <a:gd name="connsiteY27" fmla="*/ 2186458 h 7483532"/>
              <a:gd name="connsiteX28" fmla="*/ 5628870 w 5729713"/>
              <a:gd name="connsiteY28" fmla="*/ 2302550 h 7483532"/>
              <a:gd name="connsiteX29" fmla="*/ 5628739 w 5729713"/>
              <a:gd name="connsiteY29" fmla="*/ 2371239 h 7483532"/>
              <a:gd name="connsiteX30" fmla="*/ 5639936 w 5729713"/>
              <a:gd name="connsiteY30" fmla="*/ 2396107 h 7483532"/>
              <a:gd name="connsiteX31" fmla="*/ 5515442 w 5729713"/>
              <a:gd name="connsiteY31" fmla="*/ 4429281 h 7483532"/>
              <a:gd name="connsiteX32" fmla="*/ 5508368 w 5729713"/>
              <a:gd name="connsiteY32" fmla="*/ 4544493 h 7483532"/>
              <a:gd name="connsiteX33" fmla="*/ 5485186 w 5729713"/>
              <a:gd name="connsiteY33" fmla="*/ 4983082 h 7483532"/>
              <a:gd name="connsiteX34" fmla="*/ 5351322 w 5729713"/>
              <a:gd name="connsiteY34" fmla="*/ 7444701 h 7483532"/>
              <a:gd name="connsiteX35" fmla="*/ 5307853 w 5729713"/>
              <a:gd name="connsiteY35" fmla="*/ 7483480 h 7483532"/>
              <a:gd name="connsiteX36" fmla="*/ 4475249 w 5729713"/>
              <a:gd name="connsiteY36" fmla="*/ 7439846 h 7483532"/>
              <a:gd name="connsiteX37" fmla="*/ 4475247 w 5729713"/>
              <a:gd name="connsiteY37" fmla="*/ 7439846 h 7483532"/>
              <a:gd name="connsiteX38" fmla="*/ 57561 w 5729713"/>
              <a:gd name="connsiteY38" fmla="*/ 7179080 h 7483532"/>
              <a:gd name="connsiteX39" fmla="*/ 5 w 5729713"/>
              <a:gd name="connsiteY39" fmla="*/ 7163519 h 7483532"/>
              <a:gd name="connsiteX0" fmla="*/ 5 w 5729713"/>
              <a:gd name="connsiteY0" fmla="*/ 7163519 h 7483532"/>
              <a:gd name="connsiteX1" fmla="*/ 354466 w 5729713"/>
              <a:gd name="connsiteY1" fmla="*/ 57078 h 7483532"/>
              <a:gd name="connsiteX2" fmla="*/ 410296 w 5729713"/>
              <a:gd name="connsiteY2" fmla="*/ 7134 h 7483532"/>
              <a:gd name="connsiteX3" fmla="*/ 1242894 w 5729713"/>
              <a:gd name="connsiteY3" fmla="*/ 50768 h 7483532"/>
              <a:gd name="connsiteX4" fmla="*/ 1242901 w 5729713"/>
              <a:gd name="connsiteY4" fmla="*/ 50765 h 7483532"/>
              <a:gd name="connsiteX5" fmla="*/ 5719942 w 5729713"/>
              <a:gd name="connsiteY5" fmla="*/ 314477 h 7483532"/>
              <a:gd name="connsiteX6" fmla="*/ 5729713 w 5729713"/>
              <a:gd name="connsiteY6" fmla="*/ 317414 h 7483532"/>
              <a:gd name="connsiteX7" fmla="*/ 5724357 w 5729713"/>
              <a:gd name="connsiteY7" fmla="*/ 375186 h 7483532"/>
              <a:gd name="connsiteX8" fmla="*/ 5711798 w 5729713"/>
              <a:gd name="connsiteY8" fmla="*/ 589539 h 7483532"/>
              <a:gd name="connsiteX9" fmla="*/ 5711761 w 5729713"/>
              <a:gd name="connsiteY9" fmla="*/ 590324 h 7483532"/>
              <a:gd name="connsiteX10" fmla="*/ 5685602 w 5729713"/>
              <a:gd name="connsiteY10" fmla="*/ 1118408 h 7483532"/>
              <a:gd name="connsiteX11" fmla="*/ 5683406 w 5729713"/>
              <a:gd name="connsiteY11" fmla="*/ 1162019 h 7483532"/>
              <a:gd name="connsiteX12" fmla="*/ 5684721 w 5729713"/>
              <a:gd name="connsiteY12" fmla="*/ 1167671 h 7483532"/>
              <a:gd name="connsiteX13" fmla="*/ 5686567 w 5729713"/>
              <a:gd name="connsiteY13" fmla="*/ 1196099 h 7483532"/>
              <a:gd name="connsiteX14" fmla="*/ 5680437 w 5729713"/>
              <a:gd name="connsiteY14" fmla="*/ 1380880 h 7483532"/>
              <a:gd name="connsiteX15" fmla="*/ 5685817 w 5729713"/>
              <a:gd name="connsiteY15" fmla="*/ 1405761 h 7483532"/>
              <a:gd name="connsiteX16" fmla="*/ 5687161 w 5729713"/>
              <a:gd name="connsiteY16" fmla="*/ 1571576 h 7483532"/>
              <a:gd name="connsiteX17" fmla="*/ 5680495 w 5729713"/>
              <a:gd name="connsiteY17" fmla="*/ 1627866 h 7483532"/>
              <a:gd name="connsiteX18" fmla="*/ 5664813 w 5729713"/>
              <a:gd name="connsiteY18" fmla="*/ 1743947 h 7483532"/>
              <a:gd name="connsiteX19" fmla="*/ 5665821 w 5729713"/>
              <a:gd name="connsiteY19" fmla="*/ 1832929 h 7483532"/>
              <a:gd name="connsiteX20" fmla="*/ 5659718 w 5729713"/>
              <a:gd name="connsiteY20" fmla="*/ 1845841 h 7483532"/>
              <a:gd name="connsiteX21" fmla="*/ 5653228 w 5729713"/>
              <a:gd name="connsiteY21" fmla="*/ 1892539 h 7483532"/>
              <a:gd name="connsiteX22" fmla="*/ 5644927 w 5729713"/>
              <a:gd name="connsiteY22" fmla="*/ 1920016 h 7483532"/>
              <a:gd name="connsiteX23" fmla="*/ 5640018 w 5729713"/>
              <a:gd name="connsiteY23" fmla="*/ 2015998 h 7483532"/>
              <a:gd name="connsiteX24" fmla="*/ 5632778 w 5729713"/>
              <a:gd name="connsiteY24" fmla="*/ 2156974 h 7483532"/>
              <a:gd name="connsiteX25" fmla="*/ 5633023 w 5729713"/>
              <a:gd name="connsiteY25" fmla="*/ 2158031 h 7483532"/>
              <a:gd name="connsiteX26" fmla="*/ 5634869 w 5729713"/>
              <a:gd name="connsiteY26" fmla="*/ 2186458 h 7483532"/>
              <a:gd name="connsiteX27" fmla="*/ 5628870 w 5729713"/>
              <a:gd name="connsiteY27" fmla="*/ 2302550 h 7483532"/>
              <a:gd name="connsiteX28" fmla="*/ 5628739 w 5729713"/>
              <a:gd name="connsiteY28" fmla="*/ 2371239 h 7483532"/>
              <a:gd name="connsiteX29" fmla="*/ 5639936 w 5729713"/>
              <a:gd name="connsiteY29" fmla="*/ 2396107 h 7483532"/>
              <a:gd name="connsiteX30" fmla="*/ 5515442 w 5729713"/>
              <a:gd name="connsiteY30" fmla="*/ 4429281 h 7483532"/>
              <a:gd name="connsiteX31" fmla="*/ 5508368 w 5729713"/>
              <a:gd name="connsiteY31" fmla="*/ 4544493 h 7483532"/>
              <a:gd name="connsiteX32" fmla="*/ 5485186 w 5729713"/>
              <a:gd name="connsiteY32" fmla="*/ 4983082 h 7483532"/>
              <a:gd name="connsiteX33" fmla="*/ 5351322 w 5729713"/>
              <a:gd name="connsiteY33" fmla="*/ 7444701 h 7483532"/>
              <a:gd name="connsiteX34" fmla="*/ 5307853 w 5729713"/>
              <a:gd name="connsiteY34" fmla="*/ 7483480 h 7483532"/>
              <a:gd name="connsiteX35" fmla="*/ 4475249 w 5729713"/>
              <a:gd name="connsiteY35" fmla="*/ 7439846 h 7483532"/>
              <a:gd name="connsiteX36" fmla="*/ 4475247 w 5729713"/>
              <a:gd name="connsiteY36" fmla="*/ 7439846 h 7483532"/>
              <a:gd name="connsiteX37" fmla="*/ 57561 w 5729713"/>
              <a:gd name="connsiteY37" fmla="*/ 7179080 h 7483532"/>
              <a:gd name="connsiteX38" fmla="*/ 5 w 5729713"/>
              <a:gd name="connsiteY38" fmla="*/ 7163519 h 7483532"/>
              <a:gd name="connsiteX0" fmla="*/ 5 w 5729713"/>
              <a:gd name="connsiteY0" fmla="*/ 7163519 h 7483532"/>
              <a:gd name="connsiteX1" fmla="*/ 354466 w 5729713"/>
              <a:gd name="connsiteY1" fmla="*/ 57078 h 7483532"/>
              <a:gd name="connsiteX2" fmla="*/ 410296 w 5729713"/>
              <a:gd name="connsiteY2" fmla="*/ 7134 h 7483532"/>
              <a:gd name="connsiteX3" fmla="*/ 1242894 w 5729713"/>
              <a:gd name="connsiteY3" fmla="*/ 50768 h 7483532"/>
              <a:gd name="connsiteX4" fmla="*/ 1242901 w 5729713"/>
              <a:gd name="connsiteY4" fmla="*/ 50765 h 7483532"/>
              <a:gd name="connsiteX5" fmla="*/ 5719942 w 5729713"/>
              <a:gd name="connsiteY5" fmla="*/ 314477 h 7483532"/>
              <a:gd name="connsiteX6" fmla="*/ 5729713 w 5729713"/>
              <a:gd name="connsiteY6" fmla="*/ 317414 h 7483532"/>
              <a:gd name="connsiteX7" fmla="*/ 5724357 w 5729713"/>
              <a:gd name="connsiteY7" fmla="*/ 375186 h 7483532"/>
              <a:gd name="connsiteX8" fmla="*/ 5711798 w 5729713"/>
              <a:gd name="connsiteY8" fmla="*/ 589539 h 7483532"/>
              <a:gd name="connsiteX9" fmla="*/ 5711761 w 5729713"/>
              <a:gd name="connsiteY9" fmla="*/ 590324 h 7483532"/>
              <a:gd name="connsiteX10" fmla="*/ 5685602 w 5729713"/>
              <a:gd name="connsiteY10" fmla="*/ 1118408 h 7483532"/>
              <a:gd name="connsiteX11" fmla="*/ 5683406 w 5729713"/>
              <a:gd name="connsiteY11" fmla="*/ 1162019 h 7483532"/>
              <a:gd name="connsiteX12" fmla="*/ 5684721 w 5729713"/>
              <a:gd name="connsiteY12" fmla="*/ 1167671 h 7483532"/>
              <a:gd name="connsiteX13" fmla="*/ 5686567 w 5729713"/>
              <a:gd name="connsiteY13" fmla="*/ 1196099 h 7483532"/>
              <a:gd name="connsiteX14" fmla="*/ 5680437 w 5729713"/>
              <a:gd name="connsiteY14" fmla="*/ 1380880 h 7483532"/>
              <a:gd name="connsiteX15" fmla="*/ 5685817 w 5729713"/>
              <a:gd name="connsiteY15" fmla="*/ 1405761 h 7483532"/>
              <a:gd name="connsiteX16" fmla="*/ 5687161 w 5729713"/>
              <a:gd name="connsiteY16" fmla="*/ 1571576 h 7483532"/>
              <a:gd name="connsiteX17" fmla="*/ 5680495 w 5729713"/>
              <a:gd name="connsiteY17" fmla="*/ 1627866 h 7483532"/>
              <a:gd name="connsiteX18" fmla="*/ 5664813 w 5729713"/>
              <a:gd name="connsiteY18" fmla="*/ 1743947 h 7483532"/>
              <a:gd name="connsiteX19" fmla="*/ 5665821 w 5729713"/>
              <a:gd name="connsiteY19" fmla="*/ 1832929 h 7483532"/>
              <a:gd name="connsiteX20" fmla="*/ 5659718 w 5729713"/>
              <a:gd name="connsiteY20" fmla="*/ 1845841 h 7483532"/>
              <a:gd name="connsiteX21" fmla="*/ 5653228 w 5729713"/>
              <a:gd name="connsiteY21" fmla="*/ 1892539 h 7483532"/>
              <a:gd name="connsiteX22" fmla="*/ 5644927 w 5729713"/>
              <a:gd name="connsiteY22" fmla="*/ 1920016 h 7483532"/>
              <a:gd name="connsiteX23" fmla="*/ 5632778 w 5729713"/>
              <a:gd name="connsiteY23" fmla="*/ 2156974 h 7483532"/>
              <a:gd name="connsiteX24" fmla="*/ 5633023 w 5729713"/>
              <a:gd name="connsiteY24" fmla="*/ 2158031 h 7483532"/>
              <a:gd name="connsiteX25" fmla="*/ 5634869 w 5729713"/>
              <a:gd name="connsiteY25" fmla="*/ 2186458 h 7483532"/>
              <a:gd name="connsiteX26" fmla="*/ 5628870 w 5729713"/>
              <a:gd name="connsiteY26" fmla="*/ 2302550 h 7483532"/>
              <a:gd name="connsiteX27" fmla="*/ 5628739 w 5729713"/>
              <a:gd name="connsiteY27" fmla="*/ 2371239 h 7483532"/>
              <a:gd name="connsiteX28" fmla="*/ 5639936 w 5729713"/>
              <a:gd name="connsiteY28" fmla="*/ 2396107 h 7483532"/>
              <a:gd name="connsiteX29" fmla="*/ 5515442 w 5729713"/>
              <a:gd name="connsiteY29" fmla="*/ 4429281 h 7483532"/>
              <a:gd name="connsiteX30" fmla="*/ 5508368 w 5729713"/>
              <a:gd name="connsiteY30" fmla="*/ 4544493 h 7483532"/>
              <a:gd name="connsiteX31" fmla="*/ 5485186 w 5729713"/>
              <a:gd name="connsiteY31" fmla="*/ 4983082 h 7483532"/>
              <a:gd name="connsiteX32" fmla="*/ 5351322 w 5729713"/>
              <a:gd name="connsiteY32" fmla="*/ 7444701 h 7483532"/>
              <a:gd name="connsiteX33" fmla="*/ 5307853 w 5729713"/>
              <a:gd name="connsiteY33" fmla="*/ 7483480 h 7483532"/>
              <a:gd name="connsiteX34" fmla="*/ 4475249 w 5729713"/>
              <a:gd name="connsiteY34" fmla="*/ 7439846 h 7483532"/>
              <a:gd name="connsiteX35" fmla="*/ 4475247 w 5729713"/>
              <a:gd name="connsiteY35" fmla="*/ 7439846 h 7483532"/>
              <a:gd name="connsiteX36" fmla="*/ 57561 w 5729713"/>
              <a:gd name="connsiteY36" fmla="*/ 7179080 h 7483532"/>
              <a:gd name="connsiteX37" fmla="*/ 5 w 5729713"/>
              <a:gd name="connsiteY37" fmla="*/ 7163519 h 7483532"/>
              <a:gd name="connsiteX0" fmla="*/ 5 w 5729713"/>
              <a:gd name="connsiteY0" fmla="*/ 7163519 h 7483532"/>
              <a:gd name="connsiteX1" fmla="*/ 354466 w 5729713"/>
              <a:gd name="connsiteY1" fmla="*/ 57078 h 7483532"/>
              <a:gd name="connsiteX2" fmla="*/ 410296 w 5729713"/>
              <a:gd name="connsiteY2" fmla="*/ 7134 h 7483532"/>
              <a:gd name="connsiteX3" fmla="*/ 1242894 w 5729713"/>
              <a:gd name="connsiteY3" fmla="*/ 50768 h 7483532"/>
              <a:gd name="connsiteX4" fmla="*/ 1242901 w 5729713"/>
              <a:gd name="connsiteY4" fmla="*/ 50765 h 7483532"/>
              <a:gd name="connsiteX5" fmla="*/ 5719942 w 5729713"/>
              <a:gd name="connsiteY5" fmla="*/ 314477 h 7483532"/>
              <a:gd name="connsiteX6" fmla="*/ 5729713 w 5729713"/>
              <a:gd name="connsiteY6" fmla="*/ 317414 h 7483532"/>
              <a:gd name="connsiteX7" fmla="*/ 5724357 w 5729713"/>
              <a:gd name="connsiteY7" fmla="*/ 375186 h 7483532"/>
              <a:gd name="connsiteX8" fmla="*/ 5711798 w 5729713"/>
              <a:gd name="connsiteY8" fmla="*/ 589539 h 7483532"/>
              <a:gd name="connsiteX9" fmla="*/ 5685602 w 5729713"/>
              <a:gd name="connsiteY9" fmla="*/ 1118408 h 7483532"/>
              <a:gd name="connsiteX10" fmla="*/ 5683406 w 5729713"/>
              <a:gd name="connsiteY10" fmla="*/ 1162019 h 7483532"/>
              <a:gd name="connsiteX11" fmla="*/ 5684721 w 5729713"/>
              <a:gd name="connsiteY11" fmla="*/ 1167671 h 7483532"/>
              <a:gd name="connsiteX12" fmla="*/ 5686567 w 5729713"/>
              <a:gd name="connsiteY12" fmla="*/ 1196099 h 7483532"/>
              <a:gd name="connsiteX13" fmla="*/ 5680437 w 5729713"/>
              <a:gd name="connsiteY13" fmla="*/ 1380880 h 7483532"/>
              <a:gd name="connsiteX14" fmla="*/ 5685817 w 5729713"/>
              <a:gd name="connsiteY14" fmla="*/ 1405761 h 7483532"/>
              <a:gd name="connsiteX15" fmla="*/ 5687161 w 5729713"/>
              <a:gd name="connsiteY15" fmla="*/ 1571576 h 7483532"/>
              <a:gd name="connsiteX16" fmla="*/ 5680495 w 5729713"/>
              <a:gd name="connsiteY16" fmla="*/ 1627866 h 7483532"/>
              <a:gd name="connsiteX17" fmla="*/ 5664813 w 5729713"/>
              <a:gd name="connsiteY17" fmla="*/ 1743947 h 7483532"/>
              <a:gd name="connsiteX18" fmla="*/ 5665821 w 5729713"/>
              <a:gd name="connsiteY18" fmla="*/ 1832929 h 7483532"/>
              <a:gd name="connsiteX19" fmla="*/ 5659718 w 5729713"/>
              <a:gd name="connsiteY19" fmla="*/ 1845841 h 7483532"/>
              <a:gd name="connsiteX20" fmla="*/ 5653228 w 5729713"/>
              <a:gd name="connsiteY20" fmla="*/ 1892539 h 7483532"/>
              <a:gd name="connsiteX21" fmla="*/ 5644927 w 5729713"/>
              <a:gd name="connsiteY21" fmla="*/ 1920016 h 7483532"/>
              <a:gd name="connsiteX22" fmla="*/ 5632778 w 5729713"/>
              <a:gd name="connsiteY22" fmla="*/ 2156974 h 7483532"/>
              <a:gd name="connsiteX23" fmla="*/ 5633023 w 5729713"/>
              <a:gd name="connsiteY23" fmla="*/ 2158031 h 7483532"/>
              <a:gd name="connsiteX24" fmla="*/ 5634869 w 5729713"/>
              <a:gd name="connsiteY24" fmla="*/ 2186458 h 7483532"/>
              <a:gd name="connsiteX25" fmla="*/ 5628870 w 5729713"/>
              <a:gd name="connsiteY25" fmla="*/ 2302550 h 7483532"/>
              <a:gd name="connsiteX26" fmla="*/ 5628739 w 5729713"/>
              <a:gd name="connsiteY26" fmla="*/ 2371239 h 7483532"/>
              <a:gd name="connsiteX27" fmla="*/ 5639936 w 5729713"/>
              <a:gd name="connsiteY27" fmla="*/ 2396107 h 7483532"/>
              <a:gd name="connsiteX28" fmla="*/ 5515442 w 5729713"/>
              <a:gd name="connsiteY28" fmla="*/ 4429281 h 7483532"/>
              <a:gd name="connsiteX29" fmla="*/ 5508368 w 5729713"/>
              <a:gd name="connsiteY29" fmla="*/ 4544493 h 7483532"/>
              <a:gd name="connsiteX30" fmla="*/ 5485186 w 5729713"/>
              <a:gd name="connsiteY30" fmla="*/ 4983082 h 7483532"/>
              <a:gd name="connsiteX31" fmla="*/ 5351322 w 5729713"/>
              <a:gd name="connsiteY31" fmla="*/ 7444701 h 7483532"/>
              <a:gd name="connsiteX32" fmla="*/ 5307853 w 5729713"/>
              <a:gd name="connsiteY32" fmla="*/ 7483480 h 7483532"/>
              <a:gd name="connsiteX33" fmla="*/ 4475249 w 5729713"/>
              <a:gd name="connsiteY33" fmla="*/ 7439846 h 7483532"/>
              <a:gd name="connsiteX34" fmla="*/ 4475247 w 5729713"/>
              <a:gd name="connsiteY34" fmla="*/ 7439846 h 7483532"/>
              <a:gd name="connsiteX35" fmla="*/ 57561 w 5729713"/>
              <a:gd name="connsiteY35" fmla="*/ 7179080 h 7483532"/>
              <a:gd name="connsiteX36" fmla="*/ 5 w 5729713"/>
              <a:gd name="connsiteY36" fmla="*/ 7163519 h 7483532"/>
              <a:gd name="connsiteX0" fmla="*/ 5 w 5729713"/>
              <a:gd name="connsiteY0" fmla="*/ 7163519 h 7483532"/>
              <a:gd name="connsiteX1" fmla="*/ 354466 w 5729713"/>
              <a:gd name="connsiteY1" fmla="*/ 57078 h 7483532"/>
              <a:gd name="connsiteX2" fmla="*/ 410296 w 5729713"/>
              <a:gd name="connsiteY2" fmla="*/ 7134 h 7483532"/>
              <a:gd name="connsiteX3" fmla="*/ 1242894 w 5729713"/>
              <a:gd name="connsiteY3" fmla="*/ 50768 h 7483532"/>
              <a:gd name="connsiteX4" fmla="*/ 1242901 w 5729713"/>
              <a:gd name="connsiteY4" fmla="*/ 50765 h 7483532"/>
              <a:gd name="connsiteX5" fmla="*/ 5719942 w 5729713"/>
              <a:gd name="connsiteY5" fmla="*/ 314477 h 7483532"/>
              <a:gd name="connsiteX6" fmla="*/ 5729713 w 5729713"/>
              <a:gd name="connsiteY6" fmla="*/ 317414 h 7483532"/>
              <a:gd name="connsiteX7" fmla="*/ 5724357 w 5729713"/>
              <a:gd name="connsiteY7" fmla="*/ 375186 h 7483532"/>
              <a:gd name="connsiteX8" fmla="*/ 5685602 w 5729713"/>
              <a:gd name="connsiteY8" fmla="*/ 1118408 h 7483532"/>
              <a:gd name="connsiteX9" fmla="*/ 5683406 w 5729713"/>
              <a:gd name="connsiteY9" fmla="*/ 1162019 h 7483532"/>
              <a:gd name="connsiteX10" fmla="*/ 5684721 w 5729713"/>
              <a:gd name="connsiteY10" fmla="*/ 1167671 h 7483532"/>
              <a:gd name="connsiteX11" fmla="*/ 5686567 w 5729713"/>
              <a:gd name="connsiteY11" fmla="*/ 1196099 h 7483532"/>
              <a:gd name="connsiteX12" fmla="*/ 5680437 w 5729713"/>
              <a:gd name="connsiteY12" fmla="*/ 1380880 h 7483532"/>
              <a:gd name="connsiteX13" fmla="*/ 5685817 w 5729713"/>
              <a:gd name="connsiteY13" fmla="*/ 1405761 h 7483532"/>
              <a:gd name="connsiteX14" fmla="*/ 5687161 w 5729713"/>
              <a:gd name="connsiteY14" fmla="*/ 1571576 h 7483532"/>
              <a:gd name="connsiteX15" fmla="*/ 5680495 w 5729713"/>
              <a:gd name="connsiteY15" fmla="*/ 1627866 h 7483532"/>
              <a:gd name="connsiteX16" fmla="*/ 5664813 w 5729713"/>
              <a:gd name="connsiteY16" fmla="*/ 1743947 h 7483532"/>
              <a:gd name="connsiteX17" fmla="*/ 5665821 w 5729713"/>
              <a:gd name="connsiteY17" fmla="*/ 1832929 h 7483532"/>
              <a:gd name="connsiteX18" fmla="*/ 5659718 w 5729713"/>
              <a:gd name="connsiteY18" fmla="*/ 1845841 h 7483532"/>
              <a:gd name="connsiteX19" fmla="*/ 5653228 w 5729713"/>
              <a:gd name="connsiteY19" fmla="*/ 1892539 h 7483532"/>
              <a:gd name="connsiteX20" fmla="*/ 5644927 w 5729713"/>
              <a:gd name="connsiteY20" fmla="*/ 1920016 h 7483532"/>
              <a:gd name="connsiteX21" fmla="*/ 5632778 w 5729713"/>
              <a:gd name="connsiteY21" fmla="*/ 2156974 h 7483532"/>
              <a:gd name="connsiteX22" fmla="*/ 5633023 w 5729713"/>
              <a:gd name="connsiteY22" fmla="*/ 2158031 h 7483532"/>
              <a:gd name="connsiteX23" fmla="*/ 5634869 w 5729713"/>
              <a:gd name="connsiteY23" fmla="*/ 2186458 h 7483532"/>
              <a:gd name="connsiteX24" fmla="*/ 5628870 w 5729713"/>
              <a:gd name="connsiteY24" fmla="*/ 2302550 h 7483532"/>
              <a:gd name="connsiteX25" fmla="*/ 5628739 w 5729713"/>
              <a:gd name="connsiteY25" fmla="*/ 2371239 h 7483532"/>
              <a:gd name="connsiteX26" fmla="*/ 5639936 w 5729713"/>
              <a:gd name="connsiteY26" fmla="*/ 2396107 h 7483532"/>
              <a:gd name="connsiteX27" fmla="*/ 5515442 w 5729713"/>
              <a:gd name="connsiteY27" fmla="*/ 4429281 h 7483532"/>
              <a:gd name="connsiteX28" fmla="*/ 5508368 w 5729713"/>
              <a:gd name="connsiteY28" fmla="*/ 4544493 h 7483532"/>
              <a:gd name="connsiteX29" fmla="*/ 5485186 w 5729713"/>
              <a:gd name="connsiteY29" fmla="*/ 4983082 h 7483532"/>
              <a:gd name="connsiteX30" fmla="*/ 5351322 w 5729713"/>
              <a:gd name="connsiteY30" fmla="*/ 7444701 h 7483532"/>
              <a:gd name="connsiteX31" fmla="*/ 5307853 w 5729713"/>
              <a:gd name="connsiteY31" fmla="*/ 7483480 h 7483532"/>
              <a:gd name="connsiteX32" fmla="*/ 4475249 w 5729713"/>
              <a:gd name="connsiteY32" fmla="*/ 7439846 h 7483532"/>
              <a:gd name="connsiteX33" fmla="*/ 4475247 w 5729713"/>
              <a:gd name="connsiteY33" fmla="*/ 7439846 h 7483532"/>
              <a:gd name="connsiteX34" fmla="*/ 57561 w 5729713"/>
              <a:gd name="connsiteY34" fmla="*/ 7179080 h 7483532"/>
              <a:gd name="connsiteX35" fmla="*/ 5 w 5729713"/>
              <a:gd name="connsiteY35" fmla="*/ 7163519 h 7483532"/>
              <a:gd name="connsiteX0" fmla="*/ 5 w 5729713"/>
              <a:gd name="connsiteY0" fmla="*/ 7163519 h 7483532"/>
              <a:gd name="connsiteX1" fmla="*/ 354466 w 5729713"/>
              <a:gd name="connsiteY1" fmla="*/ 57078 h 7483532"/>
              <a:gd name="connsiteX2" fmla="*/ 410296 w 5729713"/>
              <a:gd name="connsiteY2" fmla="*/ 7134 h 7483532"/>
              <a:gd name="connsiteX3" fmla="*/ 1242894 w 5729713"/>
              <a:gd name="connsiteY3" fmla="*/ 50768 h 7483532"/>
              <a:gd name="connsiteX4" fmla="*/ 1242901 w 5729713"/>
              <a:gd name="connsiteY4" fmla="*/ 50765 h 7483532"/>
              <a:gd name="connsiteX5" fmla="*/ 5719942 w 5729713"/>
              <a:gd name="connsiteY5" fmla="*/ 314477 h 7483532"/>
              <a:gd name="connsiteX6" fmla="*/ 5729713 w 5729713"/>
              <a:gd name="connsiteY6" fmla="*/ 317414 h 7483532"/>
              <a:gd name="connsiteX7" fmla="*/ 5685602 w 5729713"/>
              <a:gd name="connsiteY7" fmla="*/ 1118408 h 7483532"/>
              <a:gd name="connsiteX8" fmla="*/ 5683406 w 5729713"/>
              <a:gd name="connsiteY8" fmla="*/ 1162019 h 7483532"/>
              <a:gd name="connsiteX9" fmla="*/ 5684721 w 5729713"/>
              <a:gd name="connsiteY9" fmla="*/ 1167671 h 7483532"/>
              <a:gd name="connsiteX10" fmla="*/ 5686567 w 5729713"/>
              <a:gd name="connsiteY10" fmla="*/ 1196099 h 7483532"/>
              <a:gd name="connsiteX11" fmla="*/ 5680437 w 5729713"/>
              <a:gd name="connsiteY11" fmla="*/ 1380880 h 7483532"/>
              <a:gd name="connsiteX12" fmla="*/ 5685817 w 5729713"/>
              <a:gd name="connsiteY12" fmla="*/ 1405761 h 7483532"/>
              <a:gd name="connsiteX13" fmla="*/ 5687161 w 5729713"/>
              <a:gd name="connsiteY13" fmla="*/ 1571576 h 7483532"/>
              <a:gd name="connsiteX14" fmla="*/ 5680495 w 5729713"/>
              <a:gd name="connsiteY14" fmla="*/ 1627866 h 7483532"/>
              <a:gd name="connsiteX15" fmla="*/ 5664813 w 5729713"/>
              <a:gd name="connsiteY15" fmla="*/ 1743947 h 7483532"/>
              <a:gd name="connsiteX16" fmla="*/ 5665821 w 5729713"/>
              <a:gd name="connsiteY16" fmla="*/ 1832929 h 7483532"/>
              <a:gd name="connsiteX17" fmla="*/ 5659718 w 5729713"/>
              <a:gd name="connsiteY17" fmla="*/ 1845841 h 7483532"/>
              <a:gd name="connsiteX18" fmla="*/ 5653228 w 5729713"/>
              <a:gd name="connsiteY18" fmla="*/ 1892539 h 7483532"/>
              <a:gd name="connsiteX19" fmla="*/ 5644927 w 5729713"/>
              <a:gd name="connsiteY19" fmla="*/ 1920016 h 7483532"/>
              <a:gd name="connsiteX20" fmla="*/ 5632778 w 5729713"/>
              <a:gd name="connsiteY20" fmla="*/ 2156974 h 7483532"/>
              <a:gd name="connsiteX21" fmla="*/ 5633023 w 5729713"/>
              <a:gd name="connsiteY21" fmla="*/ 2158031 h 7483532"/>
              <a:gd name="connsiteX22" fmla="*/ 5634869 w 5729713"/>
              <a:gd name="connsiteY22" fmla="*/ 2186458 h 7483532"/>
              <a:gd name="connsiteX23" fmla="*/ 5628870 w 5729713"/>
              <a:gd name="connsiteY23" fmla="*/ 2302550 h 7483532"/>
              <a:gd name="connsiteX24" fmla="*/ 5628739 w 5729713"/>
              <a:gd name="connsiteY24" fmla="*/ 2371239 h 7483532"/>
              <a:gd name="connsiteX25" fmla="*/ 5639936 w 5729713"/>
              <a:gd name="connsiteY25" fmla="*/ 2396107 h 7483532"/>
              <a:gd name="connsiteX26" fmla="*/ 5515442 w 5729713"/>
              <a:gd name="connsiteY26" fmla="*/ 4429281 h 7483532"/>
              <a:gd name="connsiteX27" fmla="*/ 5508368 w 5729713"/>
              <a:gd name="connsiteY27" fmla="*/ 4544493 h 7483532"/>
              <a:gd name="connsiteX28" fmla="*/ 5485186 w 5729713"/>
              <a:gd name="connsiteY28" fmla="*/ 4983082 h 7483532"/>
              <a:gd name="connsiteX29" fmla="*/ 5351322 w 5729713"/>
              <a:gd name="connsiteY29" fmla="*/ 7444701 h 7483532"/>
              <a:gd name="connsiteX30" fmla="*/ 5307853 w 5729713"/>
              <a:gd name="connsiteY30" fmla="*/ 7483480 h 7483532"/>
              <a:gd name="connsiteX31" fmla="*/ 4475249 w 5729713"/>
              <a:gd name="connsiteY31" fmla="*/ 7439846 h 7483532"/>
              <a:gd name="connsiteX32" fmla="*/ 4475247 w 5729713"/>
              <a:gd name="connsiteY32" fmla="*/ 7439846 h 7483532"/>
              <a:gd name="connsiteX33" fmla="*/ 57561 w 5729713"/>
              <a:gd name="connsiteY33" fmla="*/ 7179080 h 7483532"/>
              <a:gd name="connsiteX34" fmla="*/ 5 w 5729713"/>
              <a:gd name="connsiteY34" fmla="*/ 7163519 h 7483532"/>
              <a:gd name="connsiteX0" fmla="*/ 5 w 5729713"/>
              <a:gd name="connsiteY0" fmla="*/ 7163519 h 7483532"/>
              <a:gd name="connsiteX1" fmla="*/ 354466 w 5729713"/>
              <a:gd name="connsiteY1" fmla="*/ 57078 h 7483532"/>
              <a:gd name="connsiteX2" fmla="*/ 410296 w 5729713"/>
              <a:gd name="connsiteY2" fmla="*/ 7134 h 7483532"/>
              <a:gd name="connsiteX3" fmla="*/ 1242894 w 5729713"/>
              <a:gd name="connsiteY3" fmla="*/ 50768 h 7483532"/>
              <a:gd name="connsiteX4" fmla="*/ 1242901 w 5729713"/>
              <a:gd name="connsiteY4" fmla="*/ 50765 h 7483532"/>
              <a:gd name="connsiteX5" fmla="*/ 5719942 w 5729713"/>
              <a:gd name="connsiteY5" fmla="*/ 314477 h 7483532"/>
              <a:gd name="connsiteX6" fmla="*/ 5729713 w 5729713"/>
              <a:gd name="connsiteY6" fmla="*/ 317414 h 7483532"/>
              <a:gd name="connsiteX7" fmla="*/ 5685602 w 5729713"/>
              <a:gd name="connsiteY7" fmla="*/ 1118408 h 7483532"/>
              <a:gd name="connsiteX8" fmla="*/ 5683406 w 5729713"/>
              <a:gd name="connsiteY8" fmla="*/ 1162019 h 7483532"/>
              <a:gd name="connsiteX9" fmla="*/ 5684721 w 5729713"/>
              <a:gd name="connsiteY9" fmla="*/ 1167671 h 7483532"/>
              <a:gd name="connsiteX10" fmla="*/ 5686567 w 5729713"/>
              <a:gd name="connsiteY10" fmla="*/ 1196099 h 7483532"/>
              <a:gd name="connsiteX11" fmla="*/ 5680437 w 5729713"/>
              <a:gd name="connsiteY11" fmla="*/ 1380880 h 7483532"/>
              <a:gd name="connsiteX12" fmla="*/ 5687161 w 5729713"/>
              <a:gd name="connsiteY12" fmla="*/ 1571576 h 7483532"/>
              <a:gd name="connsiteX13" fmla="*/ 5680495 w 5729713"/>
              <a:gd name="connsiteY13" fmla="*/ 1627866 h 7483532"/>
              <a:gd name="connsiteX14" fmla="*/ 5664813 w 5729713"/>
              <a:gd name="connsiteY14" fmla="*/ 1743947 h 7483532"/>
              <a:gd name="connsiteX15" fmla="*/ 5665821 w 5729713"/>
              <a:gd name="connsiteY15" fmla="*/ 1832929 h 7483532"/>
              <a:gd name="connsiteX16" fmla="*/ 5659718 w 5729713"/>
              <a:gd name="connsiteY16" fmla="*/ 1845841 h 7483532"/>
              <a:gd name="connsiteX17" fmla="*/ 5653228 w 5729713"/>
              <a:gd name="connsiteY17" fmla="*/ 1892539 h 7483532"/>
              <a:gd name="connsiteX18" fmla="*/ 5644927 w 5729713"/>
              <a:gd name="connsiteY18" fmla="*/ 1920016 h 7483532"/>
              <a:gd name="connsiteX19" fmla="*/ 5632778 w 5729713"/>
              <a:gd name="connsiteY19" fmla="*/ 2156974 h 7483532"/>
              <a:gd name="connsiteX20" fmla="*/ 5633023 w 5729713"/>
              <a:gd name="connsiteY20" fmla="*/ 2158031 h 7483532"/>
              <a:gd name="connsiteX21" fmla="*/ 5634869 w 5729713"/>
              <a:gd name="connsiteY21" fmla="*/ 2186458 h 7483532"/>
              <a:gd name="connsiteX22" fmla="*/ 5628870 w 5729713"/>
              <a:gd name="connsiteY22" fmla="*/ 2302550 h 7483532"/>
              <a:gd name="connsiteX23" fmla="*/ 5628739 w 5729713"/>
              <a:gd name="connsiteY23" fmla="*/ 2371239 h 7483532"/>
              <a:gd name="connsiteX24" fmla="*/ 5639936 w 5729713"/>
              <a:gd name="connsiteY24" fmla="*/ 2396107 h 7483532"/>
              <a:gd name="connsiteX25" fmla="*/ 5515442 w 5729713"/>
              <a:gd name="connsiteY25" fmla="*/ 4429281 h 7483532"/>
              <a:gd name="connsiteX26" fmla="*/ 5508368 w 5729713"/>
              <a:gd name="connsiteY26" fmla="*/ 4544493 h 7483532"/>
              <a:gd name="connsiteX27" fmla="*/ 5485186 w 5729713"/>
              <a:gd name="connsiteY27" fmla="*/ 4983082 h 7483532"/>
              <a:gd name="connsiteX28" fmla="*/ 5351322 w 5729713"/>
              <a:gd name="connsiteY28" fmla="*/ 7444701 h 7483532"/>
              <a:gd name="connsiteX29" fmla="*/ 5307853 w 5729713"/>
              <a:gd name="connsiteY29" fmla="*/ 7483480 h 7483532"/>
              <a:gd name="connsiteX30" fmla="*/ 4475249 w 5729713"/>
              <a:gd name="connsiteY30" fmla="*/ 7439846 h 7483532"/>
              <a:gd name="connsiteX31" fmla="*/ 4475247 w 5729713"/>
              <a:gd name="connsiteY31" fmla="*/ 7439846 h 7483532"/>
              <a:gd name="connsiteX32" fmla="*/ 57561 w 5729713"/>
              <a:gd name="connsiteY32" fmla="*/ 7179080 h 7483532"/>
              <a:gd name="connsiteX33" fmla="*/ 5 w 5729713"/>
              <a:gd name="connsiteY33" fmla="*/ 7163519 h 7483532"/>
              <a:gd name="connsiteX0" fmla="*/ 5 w 5729713"/>
              <a:gd name="connsiteY0" fmla="*/ 7163519 h 7483532"/>
              <a:gd name="connsiteX1" fmla="*/ 354466 w 5729713"/>
              <a:gd name="connsiteY1" fmla="*/ 57078 h 7483532"/>
              <a:gd name="connsiteX2" fmla="*/ 410296 w 5729713"/>
              <a:gd name="connsiteY2" fmla="*/ 7134 h 7483532"/>
              <a:gd name="connsiteX3" fmla="*/ 1242894 w 5729713"/>
              <a:gd name="connsiteY3" fmla="*/ 50768 h 7483532"/>
              <a:gd name="connsiteX4" fmla="*/ 1242901 w 5729713"/>
              <a:gd name="connsiteY4" fmla="*/ 50765 h 7483532"/>
              <a:gd name="connsiteX5" fmla="*/ 5719942 w 5729713"/>
              <a:gd name="connsiteY5" fmla="*/ 314477 h 7483532"/>
              <a:gd name="connsiteX6" fmla="*/ 5729713 w 5729713"/>
              <a:gd name="connsiteY6" fmla="*/ 317414 h 7483532"/>
              <a:gd name="connsiteX7" fmla="*/ 5685602 w 5729713"/>
              <a:gd name="connsiteY7" fmla="*/ 1118408 h 7483532"/>
              <a:gd name="connsiteX8" fmla="*/ 5683406 w 5729713"/>
              <a:gd name="connsiteY8" fmla="*/ 1162019 h 7483532"/>
              <a:gd name="connsiteX9" fmla="*/ 5686567 w 5729713"/>
              <a:gd name="connsiteY9" fmla="*/ 1196099 h 7483532"/>
              <a:gd name="connsiteX10" fmla="*/ 5680437 w 5729713"/>
              <a:gd name="connsiteY10" fmla="*/ 1380880 h 7483532"/>
              <a:gd name="connsiteX11" fmla="*/ 5687161 w 5729713"/>
              <a:gd name="connsiteY11" fmla="*/ 1571576 h 7483532"/>
              <a:gd name="connsiteX12" fmla="*/ 5680495 w 5729713"/>
              <a:gd name="connsiteY12" fmla="*/ 1627866 h 7483532"/>
              <a:gd name="connsiteX13" fmla="*/ 5664813 w 5729713"/>
              <a:gd name="connsiteY13" fmla="*/ 1743947 h 7483532"/>
              <a:gd name="connsiteX14" fmla="*/ 5665821 w 5729713"/>
              <a:gd name="connsiteY14" fmla="*/ 1832929 h 7483532"/>
              <a:gd name="connsiteX15" fmla="*/ 5659718 w 5729713"/>
              <a:gd name="connsiteY15" fmla="*/ 1845841 h 7483532"/>
              <a:gd name="connsiteX16" fmla="*/ 5653228 w 5729713"/>
              <a:gd name="connsiteY16" fmla="*/ 1892539 h 7483532"/>
              <a:gd name="connsiteX17" fmla="*/ 5644927 w 5729713"/>
              <a:gd name="connsiteY17" fmla="*/ 1920016 h 7483532"/>
              <a:gd name="connsiteX18" fmla="*/ 5632778 w 5729713"/>
              <a:gd name="connsiteY18" fmla="*/ 2156974 h 7483532"/>
              <a:gd name="connsiteX19" fmla="*/ 5633023 w 5729713"/>
              <a:gd name="connsiteY19" fmla="*/ 2158031 h 7483532"/>
              <a:gd name="connsiteX20" fmla="*/ 5634869 w 5729713"/>
              <a:gd name="connsiteY20" fmla="*/ 2186458 h 7483532"/>
              <a:gd name="connsiteX21" fmla="*/ 5628870 w 5729713"/>
              <a:gd name="connsiteY21" fmla="*/ 2302550 h 7483532"/>
              <a:gd name="connsiteX22" fmla="*/ 5628739 w 5729713"/>
              <a:gd name="connsiteY22" fmla="*/ 2371239 h 7483532"/>
              <a:gd name="connsiteX23" fmla="*/ 5639936 w 5729713"/>
              <a:gd name="connsiteY23" fmla="*/ 2396107 h 7483532"/>
              <a:gd name="connsiteX24" fmla="*/ 5515442 w 5729713"/>
              <a:gd name="connsiteY24" fmla="*/ 4429281 h 7483532"/>
              <a:gd name="connsiteX25" fmla="*/ 5508368 w 5729713"/>
              <a:gd name="connsiteY25" fmla="*/ 4544493 h 7483532"/>
              <a:gd name="connsiteX26" fmla="*/ 5485186 w 5729713"/>
              <a:gd name="connsiteY26" fmla="*/ 4983082 h 7483532"/>
              <a:gd name="connsiteX27" fmla="*/ 5351322 w 5729713"/>
              <a:gd name="connsiteY27" fmla="*/ 7444701 h 7483532"/>
              <a:gd name="connsiteX28" fmla="*/ 5307853 w 5729713"/>
              <a:gd name="connsiteY28" fmla="*/ 7483480 h 7483532"/>
              <a:gd name="connsiteX29" fmla="*/ 4475249 w 5729713"/>
              <a:gd name="connsiteY29" fmla="*/ 7439846 h 7483532"/>
              <a:gd name="connsiteX30" fmla="*/ 4475247 w 5729713"/>
              <a:gd name="connsiteY30" fmla="*/ 7439846 h 7483532"/>
              <a:gd name="connsiteX31" fmla="*/ 57561 w 5729713"/>
              <a:gd name="connsiteY31" fmla="*/ 7179080 h 7483532"/>
              <a:gd name="connsiteX32" fmla="*/ 5 w 5729713"/>
              <a:gd name="connsiteY32" fmla="*/ 7163519 h 7483532"/>
              <a:gd name="connsiteX0" fmla="*/ 5 w 5729713"/>
              <a:gd name="connsiteY0" fmla="*/ 7163519 h 7483532"/>
              <a:gd name="connsiteX1" fmla="*/ 354466 w 5729713"/>
              <a:gd name="connsiteY1" fmla="*/ 57078 h 7483532"/>
              <a:gd name="connsiteX2" fmla="*/ 410296 w 5729713"/>
              <a:gd name="connsiteY2" fmla="*/ 7134 h 7483532"/>
              <a:gd name="connsiteX3" fmla="*/ 1242894 w 5729713"/>
              <a:gd name="connsiteY3" fmla="*/ 50768 h 7483532"/>
              <a:gd name="connsiteX4" fmla="*/ 1242901 w 5729713"/>
              <a:gd name="connsiteY4" fmla="*/ 50765 h 7483532"/>
              <a:gd name="connsiteX5" fmla="*/ 5719942 w 5729713"/>
              <a:gd name="connsiteY5" fmla="*/ 314477 h 7483532"/>
              <a:gd name="connsiteX6" fmla="*/ 5729713 w 5729713"/>
              <a:gd name="connsiteY6" fmla="*/ 317414 h 7483532"/>
              <a:gd name="connsiteX7" fmla="*/ 5685602 w 5729713"/>
              <a:gd name="connsiteY7" fmla="*/ 1118408 h 7483532"/>
              <a:gd name="connsiteX8" fmla="*/ 5686567 w 5729713"/>
              <a:gd name="connsiteY8" fmla="*/ 1196099 h 7483532"/>
              <a:gd name="connsiteX9" fmla="*/ 5680437 w 5729713"/>
              <a:gd name="connsiteY9" fmla="*/ 1380880 h 7483532"/>
              <a:gd name="connsiteX10" fmla="*/ 5687161 w 5729713"/>
              <a:gd name="connsiteY10" fmla="*/ 1571576 h 7483532"/>
              <a:gd name="connsiteX11" fmla="*/ 5680495 w 5729713"/>
              <a:gd name="connsiteY11" fmla="*/ 1627866 h 7483532"/>
              <a:gd name="connsiteX12" fmla="*/ 5664813 w 5729713"/>
              <a:gd name="connsiteY12" fmla="*/ 1743947 h 7483532"/>
              <a:gd name="connsiteX13" fmla="*/ 5665821 w 5729713"/>
              <a:gd name="connsiteY13" fmla="*/ 1832929 h 7483532"/>
              <a:gd name="connsiteX14" fmla="*/ 5659718 w 5729713"/>
              <a:gd name="connsiteY14" fmla="*/ 1845841 h 7483532"/>
              <a:gd name="connsiteX15" fmla="*/ 5653228 w 5729713"/>
              <a:gd name="connsiteY15" fmla="*/ 1892539 h 7483532"/>
              <a:gd name="connsiteX16" fmla="*/ 5644927 w 5729713"/>
              <a:gd name="connsiteY16" fmla="*/ 1920016 h 7483532"/>
              <a:gd name="connsiteX17" fmla="*/ 5632778 w 5729713"/>
              <a:gd name="connsiteY17" fmla="*/ 2156974 h 7483532"/>
              <a:gd name="connsiteX18" fmla="*/ 5633023 w 5729713"/>
              <a:gd name="connsiteY18" fmla="*/ 2158031 h 7483532"/>
              <a:gd name="connsiteX19" fmla="*/ 5634869 w 5729713"/>
              <a:gd name="connsiteY19" fmla="*/ 2186458 h 7483532"/>
              <a:gd name="connsiteX20" fmla="*/ 5628870 w 5729713"/>
              <a:gd name="connsiteY20" fmla="*/ 2302550 h 7483532"/>
              <a:gd name="connsiteX21" fmla="*/ 5628739 w 5729713"/>
              <a:gd name="connsiteY21" fmla="*/ 2371239 h 7483532"/>
              <a:gd name="connsiteX22" fmla="*/ 5639936 w 5729713"/>
              <a:gd name="connsiteY22" fmla="*/ 2396107 h 7483532"/>
              <a:gd name="connsiteX23" fmla="*/ 5515442 w 5729713"/>
              <a:gd name="connsiteY23" fmla="*/ 4429281 h 7483532"/>
              <a:gd name="connsiteX24" fmla="*/ 5508368 w 5729713"/>
              <a:gd name="connsiteY24" fmla="*/ 4544493 h 7483532"/>
              <a:gd name="connsiteX25" fmla="*/ 5485186 w 5729713"/>
              <a:gd name="connsiteY25" fmla="*/ 4983082 h 7483532"/>
              <a:gd name="connsiteX26" fmla="*/ 5351322 w 5729713"/>
              <a:gd name="connsiteY26" fmla="*/ 7444701 h 7483532"/>
              <a:gd name="connsiteX27" fmla="*/ 5307853 w 5729713"/>
              <a:gd name="connsiteY27" fmla="*/ 7483480 h 7483532"/>
              <a:gd name="connsiteX28" fmla="*/ 4475249 w 5729713"/>
              <a:gd name="connsiteY28" fmla="*/ 7439846 h 7483532"/>
              <a:gd name="connsiteX29" fmla="*/ 4475247 w 5729713"/>
              <a:gd name="connsiteY29" fmla="*/ 7439846 h 7483532"/>
              <a:gd name="connsiteX30" fmla="*/ 57561 w 5729713"/>
              <a:gd name="connsiteY30" fmla="*/ 7179080 h 7483532"/>
              <a:gd name="connsiteX31" fmla="*/ 5 w 5729713"/>
              <a:gd name="connsiteY31" fmla="*/ 7163519 h 7483532"/>
              <a:gd name="connsiteX0" fmla="*/ 5 w 5729713"/>
              <a:gd name="connsiteY0" fmla="*/ 7163519 h 7483532"/>
              <a:gd name="connsiteX1" fmla="*/ 354466 w 5729713"/>
              <a:gd name="connsiteY1" fmla="*/ 57078 h 7483532"/>
              <a:gd name="connsiteX2" fmla="*/ 410296 w 5729713"/>
              <a:gd name="connsiteY2" fmla="*/ 7134 h 7483532"/>
              <a:gd name="connsiteX3" fmla="*/ 1242894 w 5729713"/>
              <a:gd name="connsiteY3" fmla="*/ 50768 h 7483532"/>
              <a:gd name="connsiteX4" fmla="*/ 1242901 w 5729713"/>
              <a:gd name="connsiteY4" fmla="*/ 50765 h 7483532"/>
              <a:gd name="connsiteX5" fmla="*/ 5719942 w 5729713"/>
              <a:gd name="connsiteY5" fmla="*/ 314477 h 7483532"/>
              <a:gd name="connsiteX6" fmla="*/ 5729713 w 5729713"/>
              <a:gd name="connsiteY6" fmla="*/ 317414 h 7483532"/>
              <a:gd name="connsiteX7" fmla="*/ 5685602 w 5729713"/>
              <a:gd name="connsiteY7" fmla="*/ 1118408 h 7483532"/>
              <a:gd name="connsiteX8" fmla="*/ 5686567 w 5729713"/>
              <a:gd name="connsiteY8" fmla="*/ 1196099 h 7483532"/>
              <a:gd name="connsiteX9" fmla="*/ 5680437 w 5729713"/>
              <a:gd name="connsiteY9" fmla="*/ 1380880 h 7483532"/>
              <a:gd name="connsiteX10" fmla="*/ 5687161 w 5729713"/>
              <a:gd name="connsiteY10" fmla="*/ 1571576 h 7483532"/>
              <a:gd name="connsiteX11" fmla="*/ 5680495 w 5729713"/>
              <a:gd name="connsiteY11" fmla="*/ 1627866 h 7483532"/>
              <a:gd name="connsiteX12" fmla="*/ 5664813 w 5729713"/>
              <a:gd name="connsiteY12" fmla="*/ 1743947 h 7483532"/>
              <a:gd name="connsiteX13" fmla="*/ 5665821 w 5729713"/>
              <a:gd name="connsiteY13" fmla="*/ 1832929 h 7483532"/>
              <a:gd name="connsiteX14" fmla="*/ 5659718 w 5729713"/>
              <a:gd name="connsiteY14" fmla="*/ 1845841 h 7483532"/>
              <a:gd name="connsiteX15" fmla="*/ 5653228 w 5729713"/>
              <a:gd name="connsiteY15" fmla="*/ 1892539 h 7483532"/>
              <a:gd name="connsiteX16" fmla="*/ 5644927 w 5729713"/>
              <a:gd name="connsiteY16" fmla="*/ 1920016 h 7483532"/>
              <a:gd name="connsiteX17" fmla="*/ 5632778 w 5729713"/>
              <a:gd name="connsiteY17" fmla="*/ 2156974 h 7483532"/>
              <a:gd name="connsiteX18" fmla="*/ 5634869 w 5729713"/>
              <a:gd name="connsiteY18" fmla="*/ 2186458 h 7483532"/>
              <a:gd name="connsiteX19" fmla="*/ 5628870 w 5729713"/>
              <a:gd name="connsiteY19" fmla="*/ 2302550 h 7483532"/>
              <a:gd name="connsiteX20" fmla="*/ 5628739 w 5729713"/>
              <a:gd name="connsiteY20" fmla="*/ 2371239 h 7483532"/>
              <a:gd name="connsiteX21" fmla="*/ 5639936 w 5729713"/>
              <a:gd name="connsiteY21" fmla="*/ 2396107 h 7483532"/>
              <a:gd name="connsiteX22" fmla="*/ 5515442 w 5729713"/>
              <a:gd name="connsiteY22" fmla="*/ 4429281 h 7483532"/>
              <a:gd name="connsiteX23" fmla="*/ 5508368 w 5729713"/>
              <a:gd name="connsiteY23" fmla="*/ 4544493 h 7483532"/>
              <a:gd name="connsiteX24" fmla="*/ 5485186 w 5729713"/>
              <a:gd name="connsiteY24" fmla="*/ 4983082 h 7483532"/>
              <a:gd name="connsiteX25" fmla="*/ 5351322 w 5729713"/>
              <a:gd name="connsiteY25" fmla="*/ 7444701 h 7483532"/>
              <a:gd name="connsiteX26" fmla="*/ 5307853 w 5729713"/>
              <a:gd name="connsiteY26" fmla="*/ 7483480 h 7483532"/>
              <a:gd name="connsiteX27" fmla="*/ 4475249 w 5729713"/>
              <a:gd name="connsiteY27" fmla="*/ 7439846 h 7483532"/>
              <a:gd name="connsiteX28" fmla="*/ 4475247 w 5729713"/>
              <a:gd name="connsiteY28" fmla="*/ 7439846 h 7483532"/>
              <a:gd name="connsiteX29" fmla="*/ 57561 w 5729713"/>
              <a:gd name="connsiteY29" fmla="*/ 7179080 h 7483532"/>
              <a:gd name="connsiteX30" fmla="*/ 5 w 5729713"/>
              <a:gd name="connsiteY30" fmla="*/ 7163519 h 7483532"/>
              <a:gd name="connsiteX0" fmla="*/ 5 w 5729713"/>
              <a:gd name="connsiteY0" fmla="*/ 7163519 h 7483532"/>
              <a:gd name="connsiteX1" fmla="*/ 354466 w 5729713"/>
              <a:gd name="connsiteY1" fmla="*/ 57078 h 7483532"/>
              <a:gd name="connsiteX2" fmla="*/ 410296 w 5729713"/>
              <a:gd name="connsiteY2" fmla="*/ 7134 h 7483532"/>
              <a:gd name="connsiteX3" fmla="*/ 1242894 w 5729713"/>
              <a:gd name="connsiteY3" fmla="*/ 50768 h 7483532"/>
              <a:gd name="connsiteX4" fmla="*/ 1242901 w 5729713"/>
              <a:gd name="connsiteY4" fmla="*/ 50765 h 7483532"/>
              <a:gd name="connsiteX5" fmla="*/ 5719942 w 5729713"/>
              <a:gd name="connsiteY5" fmla="*/ 314477 h 7483532"/>
              <a:gd name="connsiteX6" fmla="*/ 5729713 w 5729713"/>
              <a:gd name="connsiteY6" fmla="*/ 317414 h 7483532"/>
              <a:gd name="connsiteX7" fmla="*/ 5685602 w 5729713"/>
              <a:gd name="connsiteY7" fmla="*/ 1118408 h 7483532"/>
              <a:gd name="connsiteX8" fmla="*/ 5686567 w 5729713"/>
              <a:gd name="connsiteY8" fmla="*/ 1196099 h 7483532"/>
              <a:gd name="connsiteX9" fmla="*/ 5680437 w 5729713"/>
              <a:gd name="connsiteY9" fmla="*/ 1380880 h 7483532"/>
              <a:gd name="connsiteX10" fmla="*/ 5687161 w 5729713"/>
              <a:gd name="connsiteY10" fmla="*/ 1571576 h 7483532"/>
              <a:gd name="connsiteX11" fmla="*/ 5680495 w 5729713"/>
              <a:gd name="connsiteY11" fmla="*/ 1627866 h 7483532"/>
              <a:gd name="connsiteX12" fmla="*/ 5664813 w 5729713"/>
              <a:gd name="connsiteY12" fmla="*/ 1743947 h 7483532"/>
              <a:gd name="connsiteX13" fmla="*/ 5665821 w 5729713"/>
              <a:gd name="connsiteY13" fmla="*/ 1832929 h 7483532"/>
              <a:gd name="connsiteX14" fmla="*/ 5653228 w 5729713"/>
              <a:gd name="connsiteY14" fmla="*/ 1892539 h 7483532"/>
              <a:gd name="connsiteX15" fmla="*/ 5644927 w 5729713"/>
              <a:gd name="connsiteY15" fmla="*/ 1920016 h 7483532"/>
              <a:gd name="connsiteX16" fmla="*/ 5632778 w 5729713"/>
              <a:gd name="connsiteY16" fmla="*/ 2156974 h 7483532"/>
              <a:gd name="connsiteX17" fmla="*/ 5634869 w 5729713"/>
              <a:gd name="connsiteY17" fmla="*/ 2186458 h 7483532"/>
              <a:gd name="connsiteX18" fmla="*/ 5628870 w 5729713"/>
              <a:gd name="connsiteY18" fmla="*/ 2302550 h 7483532"/>
              <a:gd name="connsiteX19" fmla="*/ 5628739 w 5729713"/>
              <a:gd name="connsiteY19" fmla="*/ 2371239 h 7483532"/>
              <a:gd name="connsiteX20" fmla="*/ 5639936 w 5729713"/>
              <a:gd name="connsiteY20" fmla="*/ 2396107 h 7483532"/>
              <a:gd name="connsiteX21" fmla="*/ 5515442 w 5729713"/>
              <a:gd name="connsiteY21" fmla="*/ 4429281 h 7483532"/>
              <a:gd name="connsiteX22" fmla="*/ 5508368 w 5729713"/>
              <a:gd name="connsiteY22" fmla="*/ 4544493 h 7483532"/>
              <a:gd name="connsiteX23" fmla="*/ 5485186 w 5729713"/>
              <a:gd name="connsiteY23" fmla="*/ 4983082 h 7483532"/>
              <a:gd name="connsiteX24" fmla="*/ 5351322 w 5729713"/>
              <a:gd name="connsiteY24" fmla="*/ 7444701 h 7483532"/>
              <a:gd name="connsiteX25" fmla="*/ 5307853 w 5729713"/>
              <a:gd name="connsiteY25" fmla="*/ 7483480 h 7483532"/>
              <a:gd name="connsiteX26" fmla="*/ 4475249 w 5729713"/>
              <a:gd name="connsiteY26" fmla="*/ 7439846 h 7483532"/>
              <a:gd name="connsiteX27" fmla="*/ 4475247 w 5729713"/>
              <a:gd name="connsiteY27" fmla="*/ 7439846 h 7483532"/>
              <a:gd name="connsiteX28" fmla="*/ 57561 w 5729713"/>
              <a:gd name="connsiteY28" fmla="*/ 7179080 h 7483532"/>
              <a:gd name="connsiteX29" fmla="*/ 5 w 5729713"/>
              <a:gd name="connsiteY29" fmla="*/ 7163519 h 7483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5729713" h="7483532">
                <a:moveTo>
                  <a:pt x="5" y="7163519"/>
                </a:moveTo>
                <a:cubicBezTo>
                  <a:pt x="118159" y="4794705"/>
                  <a:pt x="310880" y="1250972"/>
                  <a:pt x="354466" y="57078"/>
                </a:cubicBezTo>
                <a:cubicBezTo>
                  <a:pt x="357512" y="-26357"/>
                  <a:pt x="387520" y="5940"/>
                  <a:pt x="410296" y="7134"/>
                </a:cubicBezTo>
                <a:lnTo>
                  <a:pt x="1242894" y="50768"/>
                </a:lnTo>
                <a:cubicBezTo>
                  <a:pt x="1242896" y="50767"/>
                  <a:pt x="1242899" y="50766"/>
                  <a:pt x="1242901" y="50765"/>
                </a:cubicBezTo>
                <a:lnTo>
                  <a:pt x="5719942" y="314477"/>
                </a:lnTo>
                <a:lnTo>
                  <a:pt x="5729713" y="317414"/>
                </a:lnTo>
                <a:cubicBezTo>
                  <a:pt x="5723990" y="451403"/>
                  <a:pt x="5693320" y="977641"/>
                  <a:pt x="5685602" y="1118408"/>
                </a:cubicBezTo>
                <a:cubicBezTo>
                  <a:pt x="5685924" y="1144305"/>
                  <a:pt x="5686245" y="1170202"/>
                  <a:pt x="5686567" y="1196099"/>
                </a:cubicBezTo>
                <a:cubicBezTo>
                  <a:pt x="5685853" y="1231634"/>
                  <a:pt x="5680562" y="1345936"/>
                  <a:pt x="5680437" y="1380880"/>
                </a:cubicBezTo>
                <a:cubicBezTo>
                  <a:pt x="5680536" y="1443459"/>
                  <a:pt x="5687151" y="1530412"/>
                  <a:pt x="5687161" y="1571576"/>
                </a:cubicBezTo>
                <a:cubicBezTo>
                  <a:pt x="5686794" y="1584784"/>
                  <a:pt x="5680862" y="1614657"/>
                  <a:pt x="5680495" y="1627866"/>
                </a:cubicBezTo>
                <a:cubicBezTo>
                  <a:pt x="5674569" y="1690263"/>
                  <a:pt x="5670918" y="1705451"/>
                  <a:pt x="5664813" y="1743947"/>
                </a:cubicBezTo>
                <a:lnTo>
                  <a:pt x="5665821" y="1832929"/>
                </a:lnTo>
                <a:lnTo>
                  <a:pt x="5653228" y="1892539"/>
                </a:lnTo>
                <a:lnTo>
                  <a:pt x="5644927" y="1920016"/>
                </a:lnTo>
                <a:lnTo>
                  <a:pt x="5632778" y="2156974"/>
                </a:lnTo>
                <a:cubicBezTo>
                  <a:pt x="5631102" y="2201381"/>
                  <a:pt x="5635520" y="2162195"/>
                  <a:pt x="5634869" y="2186458"/>
                </a:cubicBezTo>
                <a:cubicBezTo>
                  <a:pt x="5621319" y="2218626"/>
                  <a:pt x="5646894" y="2262634"/>
                  <a:pt x="5628870" y="2302550"/>
                </a:cubicBezTo>
                <a:cubicBezTo>
                  <a:pt x="5624211" y="2317231"/>
                  <a:pt x="5621846" y="2362657"/>
                  <a:pt x="5628739" y="2371239"/>
                </a:cubicBezTo>
                <a:cubicBezTo>
                  <a:pt x="5629758" y="2380709"/>
                  <a:pt x="5632254" y="2391749"/>
                  <a:pt x="5639936" y="2396107"/>
                </a:cubicBezTo>
                <a:cubicBezTo>
                  <a:pt x="5618133" y="2750044"/>
                  <a:pt x="5568708" y="3560972"/>
                  <a:pt x="5515442" y="4429281"/>
                </a:cubicBezTo>
                <a:lnTo>
                  <a:pt x="5508368" y="4544493"/>
                </a:lnTo>
                <a:lnTo>
                  <a:pt x="5485186" y="4983082"/>
                </a:lnTo>
                <a:cubicBezTo>
                  <a:pt x="5428494" y="6052470"/>
                  <a:pt x="5377353" y="6997409"/>
                  <a:pt x="5351322" y="7444701"/>
                </a:cubicBezTo>
                <a:cubicBezTo>
                  <a:pt x="5350007" y="7467302"/>
                  <a:pt x="5330607" y="7484614"/>
                  <a:pt x="5307853" y="7483480"/>
                </a:cubicBezTo>
                <a:lnTo>
                  <a:pt x="4475249" y="7439846"/>
                </a:lnTo>
                <a:lnTo>
                  <a:pt x="4475247" y="7439846"/>
                </a:lnTo>
                <a:lnTo>
                  <a:pt x="57561" y="7179080"/>
                </a:lnTo>
                <a:cubicBezTo>
                  <a:pt x="50476" y="7171262"/>
                  <a:pt x="-556" y="7174849"/>
                  <a:pt x="5" y="7163519"/>
                </a:cubicBezTo>
                <a:close/>
              </a:path>
            </a:pathLst>
          </a:cu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4" name="Picture 3" descr="Frecce che puntano a destra, mentre una punta a sinistra">
            <a:extLst>
              <a:ext uri="{FF2B5EF4-FFF2-40B4-BE49-F238E27FC236}">
                <a16:creationId xmlns:a16="http://schemas.microsoft.com/office/drawing/2014/main" id="{06F72C1A-C133-8F3F-0E65-F4D1F09C0ACA}"/>
              </a:ext>
            </a:extLst>
          </p:cNvPr>
          <p:cNvPicPr>
            <a:picLocks noChangeAspect="1"/>
          </p:cNvPicPr>
          <p:nvPr/>
        </p:nvPicPr>
        <p:blipFill rotWithShape="1">
          <a:blip r:embed="rId3"/>
          <a:srcRect l="26437" r="10970" b="-1"/>
          <a:stretch/>
        </p:blipFill>
        <p:spPr>
          <a:xfrm rot="151251">
            <a:off x="5459640" y="667751"/>
            <a:ext cx="4907636" cy="5233618"/>
          </a:xfrm>
          <a:prstGeom prst="rect">
            <a:avLst/>
          </a:prstGeom>
        </p:spPr>
      </p:pic>
      <p:sp>
        <p:nvSpPr>
          <p:cNvPr id="2" name="Titolo 1">
            <a:extLst>
              <a:ext uri="{FF2B5EF4-FFF2-40B4-BE49-F238E27FC236}">
                <a16:creationId xmlns:a16="http://schemas.microsoft.com/office/drawing/2014/main" id="{825764E4-56BB-E517-07BB-E899F4F5C820}"/>
              </a:ext>
            </a:extLst>
          </p:cNvPr>
          <p:cNvSpPr>
            <a:spLocks noGrp="1"/>
          </p:cNvSpPr>
          <p:nvPr>
            <p:ph type="ctrTitle"/>
          </p:nvPr>
        </p:nvSpPr>
        <p:spPr>
          <a:xfrm>
            <a:off x="697160" y="1295400"/>
            <a:ext cx="4809788" cy="2931543"/>
          </a:xfrm>
        </p:spPr>
        <p:txBody>
          <a:bodyPr>
            <a:normAutofit fontScale="90000"/>
          </a:bodyPr>
          <a:lstStyle/>
          <a:p>
            <a:r>
              <a:rPr dirty="0"/>
              <a:t>RISK AND CRISIS MANAGEMENT</a:t>
            </a:r>
          </a:p>
        </p:txBody>
      </p:sp>
      <p:sp>
        <p:nvSpPr>
          <p:cNvPr id="3" name="Sottotitolo 2">
            <a:extLst>
              <a:ext uri="{FF2B5EF4-FFF2-40B4-BE49-F238E27FC236}">
                <a16:creationId xmlns:a16="http://schemas.microsoft.com/office/drawing/2014/main" id="{768EA101-D874-B52D-D772-09E148FBD408}"/>
              </a:ext>
            </a:extLst>
          </p:cNvPr>
          <p:cNvSpPr>
            <a:spLocks noGrp="1"/>
          </p:cNvSpPr>
          <p:nvPr>
            <p:ph type="subTitle" idx="1"/>
          </p:nvPr>
        </p:nvSpPr>
        <p:spPr>
          <a:xfrm>
            <a:off x="697161" y="5254804"/>
            <a:ext cx="2945316" cy="1069795"/>
          </a:xfrm>
        </p:spPr>
        <p:txBody>
          <a:bodyPr>
            <a:normAutofit/>
          </a:bodyPr>
          <a:lstStyle/>
          <a:p>
            <a:r>
              <a:t>How to Protect Reputation in Times of Crisis</a:t>
            </a:r>
          </a:p>
        </p:txBody>
      </p:sp>
    </p:spTree>
    <p:extLst>
      <p:ext uri="{BB962C8B-B14F-4D97-AF65-F5344CB8AC3E}">
        <p14:creationId xmlns:p14="http://schemas.microsoft.com/office/powerpoint/2010/main" val="201489095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1000"/>
                                  </p:stCondLst>
                                  <p:iterate type="lt">
                                    <p:tmPct val="10000"/>
                                  </p:iterate>
                                  <p:childTnLst>
                                    <p:set>
                                      <p:cBhvr>
                                        <p:cTn id="6" dur="1" fill="hold">
                                          <p:stCondLst>
                                            <p:cond delay="0"/>
                                          </p:stCondLst>
                                        </p:cTn>
                                        <p:tgtEl>
                                          <p:spTgt spid="2"/>
                                        </p:tgtEl>
                                        <p:attrNameLst>
                                          <p:attrName>style.visibility</p:attrName>
                                        </p:attrNameLst>
                                      </p:cBhvr>
                                      <p:to>
                                        <p:strVal val="visible"/>
                                      </p:to>
                                    </p:set>
                                    <p:animEffect transition="in" filter="fade">
                                      <p:cBhvr>
                                        <p:cTn id="7" dur="4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10.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9" name="Rectangle 8">
            <a:extLst>
              <a:ext uri="{FF2B5EF4-FFF2-40B4-BE49-F238E27FC236}">
                <a16:creationId xmlns:a16="http://schemas.microsoft.com/office/drawing/2014/main" id="{1499F8FF-07C7-4709-B327-5B67C0A2A20C}"/>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w="12700" cap="flat" cmpd="sng" algn="ctr">
            <a:noFill/>
            <a:prstDash val="solid"/>
            <a:miter lim="800000"/>
          </a:ln>
          <a:effectLst/>
          <a:extLs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4" name="Segnaposto contenuto 3" descr="Tassonomia e aiuti di Stato, le contraddizioni sul nucleare - Energia">
            <a:extLst>
              <a:ext uri="{FF2B5EF4-FFF2-40B4-BE49-F238E27FC236}">
                <a16:creationId xmlns:a16="http://schemas.microsoft.com/office/drawing/2014/main" id="{A0AB9056-F433-CF94-4F4C-5D8409F584F0}"/>
              </a:ext>
            </a:extLst>
          </p:cNvPr>
          <p:cNvPicPr>
            <a:picLocks noGrp="1" noChangeAspect="1"/>
          </p:cNvPicPr>
          <p:nvPr>
            <p:ph idx="1"/>
          </p:nvPr>
        </p:nvPicPr>
        <p:blipFill rotWithShape="1">
          <a:blip r:embed="rId2">
            <a:alphaModFix/>
          </a:blip>
          <a:srcRect l="8271" r="3433"/>
          <a:stretch/>
        </p:blipFill>
        <p:spPr>
          <a:xfrm>
            <a:off x="20" y="10"/>
            <a:ext cx="12191980" cy="6869455"/>
          </a:xfrm>
          <a:prstGeom prst="rect">
            <a:avLst/>
          </a:prstGeom>
        </p:spPr>
      </p:pic>
      <p:sp>
        <p:nvSpPr>
          <p:cNvPr id="11" name="Rectangle 10">
            <a:extLst>
              <a:ext uri="{FF2B5EF4-FFF2-40B4-BE49-F238E27FC236}">
                <a16:creationId xmlns:a16="http://schemas.microsoft.com/office/drawing/2014/main" id="{3B8BA16A-478A-4045-A5F4-DF0D9D2F462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11465"/>
            <a:ext cx="12192000" cy="3516664"/>
          </a:xfrm>
          <a:prstGeom prst="rect">
            <a:avLst/>
          </a:prstGeom>
          <a:gradFill flip="none" rotWithShape="1">
            <a:gsLst>
              <a:gs pos="0">
                <a:srgbClr val="000000">
                  <a:alpha val="50000"/>
                </a:srgbClr>
              </a:gs>
              <a:gs pos="100000">
                <a:srgbClr val="000000">
                  <a:alpha val="0"/>
                </a:srgbClr>
              </a:gs>
              <a:gs pos="37000">
                <a:srgbClr val="000000">
                  <a:alpha val="40000"/>
                </a:srgbClr>
              </a:gs>
            </a:gsLst>
            <a:lin ang="540000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13" name="Freeform: Shape 12">
            <a:extLst>
              <a:ext uri="{FF2B5EF4-FFF2-40B4-BE49-F238E27FC236}">
                <a16:creationId xmlns:a16="http://schemas.microsoft.com/office/drawing/2014/main" id="{EC215B2D-FEC9-4F18-BBC2-F837954ACAA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1"/>
            <a:ext cx="12192000" cy="1645815"/>
          </a:xfrm>
          <a:custGeom>
            <a:avLst/>
            <a:gdLst>
              <a:gd name="connsiteX0" fmla="*/ 11615264 w 12192000"/>
              <a:gd name="connsiteY0" fmla="*/ 784465 h 1645815"/>
              <a:gd name="connsiteX1" fmla="*/ 11618331 w 12192000"/>
              <a:gd name="connsiteY1" fmla="*/ 784571 h 1645815"/>
              <a:gd name="connsiteX2" fmla="*/ 11627972 w 12192000"/>
              <a:gd name="connsiteY2" fmla="*/ 789882 h 1645815"/>
              <a:gd name="connsiteX3" fmla="*/ 11615264 w 12192000"/>
              <a:gd name="connsiteY3" fmla="*/ 784465 h 1645815"/>
              <a:gd name="connsiteX4" fmla="*/ 0 w 12192000"/>
              <a:gd name="connsiteY4" fmla="*/ 0 h 1645815"/>
              <a:gd name="connsiteX5" fmla="*/ 12192000 w 12192000"/>
              <a:gd name="connsiteY5" fmla="*/ 0 h 1645815"/>
              <a:gd name="connsiteX6" fmla="*/ 12192000 w 12192000"/>
              <a:gd name="connsiteY6" fmla="*/ 793446 h 1645815"/>
              <a:gd name="connsiteX7" fmla="*/ 12123325 w 12192000"/>
              <a:gd name="connsiteY7" fmla="*/ 801284 h 1645815"/>
              <a:gd name="connsiteX8" fmla="*/ 12075692 w 12192000"/>
              <a:gd name="connsiteY8" fmla="*/ 808070 h 1645815"/>
              <a:gd name="connsiteX9" fmla="*/ 11899736 w 12192000"/>
              <a:gd name="connsiteY9" fmla="*/ 824002 h 1645815"/>
              <a:gd name="connsiteX10" fmla="*/ 11635309 w 12192000"/>
              <a:gd name="connsiteY10" fmla="*/ 785156 h 1645815"/>
              <a:gd name="connsiteX11" fmla="*/ 11618331 w 12192000"/>
              <a:gd name="connsiteY11" fmla="*/ 784571 h 1645815"/>
              <a:gd name="connsiteX12" fmla="*/ 11610119 w 12192000"/>
              <a:gd name="connsiteY12" fmla="*/ 780048 h 1645815"/>
              <a:gd name="connsiteX13" fmla="*/ 11573127 w 12192000"/>
              <a:gd name="connsiteY13" fmla="*/ 769241 h 1645815"/>
              <a:gd name="connsiteX14" fmla="*/ 11483764 w 12192000"/>
              <a:gd name="connsiteY14" fmla="*/ 777808 h 1645815"/>
              <a:gd name="connsiteX15" fmla="*/ 11280131 w 12192000"/>
              <a:gd name="connsiteY15" fmla="*/ 800871 h 1645815"/>
              <a:gd name="connsiteX16" fmla="*/ 11103056 w 12192000"/>
              <a:gd name="connsiteY16" fmla="*/ 807160 h 1645815"/>
              <a:gd name="connsiteX17" fmla="*/ 11037457 w 12192000"/>
              <a:gd name="connsiteY17" fmla="*/ 800742 h 1645815"/>
              <a:gd name="connsiteX18" fmla="*/ 10983141 w 12192000"/>
              <a:gd name="connsiteY18" fmla="*/ 807385 h 1645815"/>
              <a:gd name="connsiteX19" fmla="*/ 10743250 w 12192000"/>
              <a:gd name="connsiteY19" fmla="*/ 841443 h 1645815"/>
              <a:gd name="connsiteX20" fmla="*/ 10664973 w 12192000"/>
              <a:gd name="connsiteY20" fmla="*/ 794235 h 1645815"/>
              <a:gd name="connsiteX21" fmla="*/ 10551461 w 12192000"/>
              <a:gd name="connsiteY21" fmla="*/ 777690 h 1645815"/>
              <a:gd name="connsiteX22" fmla="*/ 10399465 w 12192000"/>
              <a:gd name="connsiteY22" fmla="*/ 781183 h 1645815"/>
              <a:gd name="connsiteX23" fmla="*/ 10390693 w 12192000"/>
              <a:gd name="connsiteY23" fmla="*/ 771564 h 1645815"/>
              <a:gd name="connsiteX24" fmla="*/ 10345071 w 12192000"/>
              <a:gd name="connsiteY24" fmla="*/ 760065 h 1645815"/>
              <a:gd name="connsiteX25" fmla="*/ 10324263 w 12192000"/>
              <a:gd name="connsiteY25" fmla="*/ 753339 h 1645815"/>
              <a:gd name="connsiteX26" fmla="*/ 10061908 w 12192000"/>
              <a:gd name="connsiteY26" fmla="*/ 805817 h 1645815"/>
              <a:gd name="connsiteX27" fmla="*/ 9958678 w 12192000"/>
              <a:gd name="connsiteY27" fmla="*/ 829845 h 1645815"/>
              <a:gd name="connsiteX28" fmla="*/ 9856365 w 12192000"/>
              <a:gd name="connsiteY28" fmla="*/ 850313 h 1645815"/>
              <a:gd name="connsiteX29" fmla="*/ 9819276 w 12192000"/>
              <a:gd name="connsiteY29" fmla="*/ 856110 h 1645815"/>
              <a:gd name="connsiteX30" fmla="*/ 9721992 w 12192000"/>
              <a:gd name="connsiteY30" fmla="*/ 885735 h 1645815"/>
              <a:gd name="connsiteX31" fmla="*/ 9684315 w 12192000"/>
              <a:gd name="connsiteY31" fmla="*/ 894717 h 1645815"/>
              <a:gd name="connsiteX32" fmla="*/ 9676224 w 12192000"/>
              <a:gd name="connsiteY32" fmla="*/ 895886 h 1645815"/>
              <a:gd name="connsiteX33" fmla="*/ 9637502 w 12192000"/>
              <a:gd name="connsiteY33" fmla="*/ 896980 h 1645815"/>
              <a:gd name="connsiteX34" fmla="*/ 9537371 w 12192000"/>
              <a:gd name="connsiteY34" fmla="*/ 943897 h 1645815"/>
              <a:gd name="connsiteX35" fmla="*/ 9413816 w 12192000"/>
              <a:gd name="connsiteY35" fmla="*/ 951681 h 1645815"/>
              <a:gd name="connsiteX36" fmla="*/ 9267352 w 12192000"/>
              <a:gd name="connsiteY36" fmla="*/ 969343 h 1645815"/>
              <a:gd name="connsiteX37" fmla="*/ 9042533 w 12192000"/>
              <a:gd name="connsiteY37" fmla="*/ 974695 h 1645815"/>
              <a:gd name="connsiteX38" fmla="*/ 8952499 w 12192000"/>
              <a:gd name="connsiteY38" fmla="*/ 1010234 h 1645815"/>
              <a:gd name="connsiteX39" fmla="*/ 8808112 w 12192000"/>
              <a:gd name="connsiteY39" fmla="*/ 1025348 h 1645815"/>
              <a:gd name="connsiteX40" fmla="*/ 8683968 w 12192000"/>
              <a:gd name="connsiteY40" fmla="*/ 1048457 h 1645815"/>
              <a:gd name="connsiteX41" fmla="*/ 8670446 w 12192000"/>
              <a:gd name="connsiteY41" fmla="*/ 1051858 h 1645815"/>
              <a:gd name="connsiteX42" fmla="*/ 8621662 w 12192000"/>
              <a:gd name="connsiteY42" fmla="*/ 1072885 h 1645815"/>
              <a:gd name="connsiteX43" fmla="*/ 8390225 w 12192000"/>
              <a:gd name="connsiteY43" fmla="*/ 1112571 h 1645815"/>
              <a:gd name="connsiteX44" fmla="*/ 8321713 w 12192000"/>
              <a:gd name="connsiteY44" fmla="*/ 1138168 h 1645815"/>
              <a:gd name="connsiteX45" fmla="*/ 8287351 w 12192000"/>
              <a:gd name="connsiteY45" fmla="*/ 1146114 h 1645815"/>
              <a:gd name="connsiteX46" fmla="*/ 8281587 w 12192000"/>
              <a:gd name="connsiteY46" fmla="*/ 1147922 h 1645815"/>
              <a:gd name="connsiteX47" fmla="*/ 8242632 w 12192000"/>
              <a:gd name="connsiteY47" fmla="*/ 1163471 h 1645815"/>
              <a:gd name="connsiteX48" fmla="*/ 8185925 w 12192000"/>
              <a:gd name="connsiteY48" fmla="*/ 1191382 h 1645815"/>
              <a:gd name="connsiteX49" fmla="*/ 8129297 w 12192000"/>
              <a:gd name="connsiteY49" fmla="*/ 1228963 h 1645815"/>
              <a:gd name="connsiteX50" fmla="*/ 8095915 w 12192000"/>
              <a:gd name="connsiteY50" fmla="*/ 1247986 h 1645815"/>
              <a:gd name="connsiteX51" fmla="*/ 8073433 w 12192000"/>
              <a:gd name="connsiteY51" fmla="*/ 1264099 h 1645815"/>
              <a:gd name="connsiteX52" fmla="*/ 8060231 w 12192000"/>
              <a:gd name="connsiteY52" fmla="*/ 1272050 h 1645815"/>
              <a:gd name="connsiteX53" fmla="*/ 8031945 w 12192000"/>
              <a:gd name="connsiteY53" fmla="*/ 1275797 h 1645815"/>
              <a:gd name="connsiteX54" fmla="*/ 7976940 w 12192000"/>
              <a:gd name="connsiteY54" fmla="*/ 1283210 h 1645815"/>
              <a:gd name="connsiteX55" fmla="*/ 7830267 w 12192000"/>
              <a:gd name="connsiteY55" fmla="*/ 1330257 h 1645815"/>
              <a:gd name="connsiteX56" fmla="*/ 7773647 w 12192000"/>
              <a:gd name="connsiteY56" fmla="*/ 1335473 h 1645815"/>
              <a:gd name="connsiteX57" fmla="*/ 7690734 w 12192000"/>
              <a:gd name="connsiteY57" fmla="*/ 1370252 h 1645815"/>
              <a:gd name="connsiteX58" fmla="*/ 7608724 w 12192000"/>
              <a:gd name="connsiteY58" fmla="*/ 1398433 h 1645815"/>
              <a:gd name="connsiteX59" fmla="*/ 7608301 w 12192000"/>
              <a:gd name="connsiteY59" fmla="*/ 1400083 h 1645815"/>
              <a:gd name="connsiteX60" fmla="*/ 7336757 w 12192000"/>
              <a:gd name="connsiteY60" fmla="*/ 1408043 h 1645815"/>
              <a:gd name="connsiteX61" fmla="*/ 7293466 w 12192000"/>
              <a:gd name="connsiteY61" fmla="*/ 1394514 h 1645815"/>
              <a:gd name="connsiteX62" fmla="*/ 7172156 w 12192000"/>
              <a:gd name="connsiteY62" fmla="*/ 1408475 h 1645815"/>
              <a:gd name="connsiteX63" fmla="*/ 6883900 w 12192000"/>
              <a:gd name="connsiteY63" fmla="*/ 1420764 h 1645815"/>
              <a:gd name="connsiteX64" fmla="*/ 6829325 w 12192000"/>
              <a:gd name="connsiteY64" fmla="*/ 1432580 h 1645815"/>
              <a:gd name="connsiteX65" fmla="*/ 6720915 w 12192000"/>
              <a:gd name="connsiteY65" fmla="*/ 1468979 h 1645815"/>
              <a:gd name="connsiteX66" fmla="*/ 6491101 w 12192000"/>
              <a:gd name="connsiteY66" fmla="*/ 1507080 h 1645815"/>
              <a:gd name="connsiteX67" fmla="*/ 6407668 w 12192000"/>
              <a:gd name="connsiteY67" fmla="*/ 1521932 h 1645815"/>
              <a:gd name="connsiteX68" fmla="*/ 6189196 w 12192000"/>
              <a:gd name="connsiteY68" fmla="*/ 1548143 h 1645815"/>
              <a:gd name="connsiteX69" fmla="*/ 6135259 w 12192000"/>
              <a:gd name="connsiteY69" fmla="*/ 1562724 h 1645815"/>
              <a:gd name="connsiteX70" fmla="*/ 5968587 w 12192000"/>
              <a:gd name="connsiteY70" fmla="*/ 1589485 h 1645815"/>
              <a:gd name="connsiteX71" fmla="*/ 5844542 w 12192000"/>
              <a:gd name="connsiteY71" fmla="*/ 1627440 h 1645815"/>
              <a:gd name="connsiteX72" fmla="*/ 5627621 w 12192000"/>
              <a:gd name="connsiteY72" fmla="*/ 1645815 h 1645815"/>
              <a:gd name="connsiteX73" fmla="*/ 5444195 w 12192000"/>
              <a:gd name="connsiteY73" fmla="*/ 1644475 h 1645815"/>
              <a:gd name="connsiteX74" fmla="*/ 5214702 w 12192000"/>
              <a:gd name="connsiteY74" fmla="*/ 1606664 h 1645815"/>
              <a:gd name="connsiteX75" fmla="*/ 5095057 w 12192000"/>
              <a:gd name="connsiteY75" fmla="*/ 1619132 h 1645815"/>
              <a:gd name="connsiteX76" fmla="*/ 5051700 w 12192000"/>
              <a:gd name="connsiteY76" fmla="*/ 1625807 h 1645815"/>
              <a:gd name="connsiteX77" fmla="*/ 5006431 w 12192000"/>
              <a:gd name="connsiteY77" fmla="*/ 1637868 h 1645815"/>
              <a:gd name="connsiteX78" fmla="*/ 4667665 w 12192000"/>
              <a:gd name="connsiteY78" fmla="*/ 1608312 h 1645815"/>
              <a:gd name="connsiteX79" fmla="*/ 4345322 w 12192000"/>
              <a:gd name="connsiteY79" fmla="*/ 1546967 h 1645815"/>
              <a:gd name="connsiteX80" fmla="*/ 4124630 w 12192000"/>
              <a:gd name="connsiteY80" fmla="*/ 1509247 h 1645815"/>
              <a:gd name="connsiteX81" fmla="*/ 3852287 w 12192000"/>
              <a:gd name="connsiteY81" fmla="*/ 1472605 h 1645815"/>
              <a:gd name="connsiteX82" fmla="*/ 3693336 w 12192000"/>
              <a:gd name="connsiteY82" fmla="*/ 1433930 h 1645815"/>
              <a:gd name="connsiteX83" fmla="*/ 3481618 w 12192000"/>
              <a:gd name="connsiteY83" fmla="*/ 1418392 h 1645815"/>
              <a:gd name="connsiteX84" fmla="*/ 3439508 w 12192000"/>
              <a:gd name="connsiteY84" fmla="*/ 1405277 h 1645815"/>
              <a:gd name="connsiteX85" fmla="*/ 3415241 w 12192000"/>
              <a:gd name="connsiteY85" fmla="*/ 1399311 h 1645815"/>
              <a:gd name="connsiteX86" fmla="*/ 3155540 w 12192000"/>
              <a:gd name="connsiteY86" fmla="*/ 1380683 h 1645815"/>
              <a:gd name="connsiteX87" fmla="*/ 3029874 w 12192000"/>
              <a:gd name="connsiteY87" fmla="*/ 1391306 h 1645815"/>
              <a:gd name="connsiteX88" fmla="*/ 2985743 w 12192000"/>
              <a:gd name="connsiteY88" fmla="*/ 1384080 h 1645815"/>
              <a:gd name="connsiteX89" fmla="*/ 2865083 w 12192000"/>
              <a:gd name="connsiteY89" fmla="*/ 1376442 h 1645815"/>
              <a:gd name="connsiteX90" fmla="*/ 2719966 w 12192000"/>
              <a:gd name="connsiteY90" fmla="*/ 1380990 h 1645815"/>
              <a:gd name="connsiteX91" fmla="*/ 2203529 w 12192000"/>
              <a:gd name="connsiteY91" fmla="*/ 1292265 h 1645815"/>
              <a:gd name="connsiteX92" fmla="*/ 1978674 w 12192000"/>
              <a:gd name="connsiteY92" fmla="*/ 1214731 h 1645815"/>
              <a:gd name="connsiteX93" fmla="*/ 1962908 w 12192000"/>
              <a:gd name="connsiteY93" fmla="*/ 1201827 h 1645815"/>
              <a:gd name="connsiteX94" fmla="*/ 1959156 w 12192000"/>
              <a:gd name="connsiteY94" fmla="*/ 1202129 h 1645815"/>
              <a:gd name="connsiteX95" fmla="*/ 1891938 w 12192000"/>
              <a:gd name="connsiteY95" fmla="*/ 1161055 h 1645815"/>
              <a:gd name="connsiteX96" fmla="*/ 1852509 w 12192000"/>
              <a:gd name="connsiteY96" fmla="*/ 1154346 h 1645815"/>
              <a:gd name="connsiteX97" fmla="*/ 1818613 w 12192000"/>
              <a:gd name="connsiteY97" fmla="*/ 1138643 h 1645815"/>
              <a:gd name="connsiteX98" fmla="*/ 1636817 w 12192000"/>
              <a:gd name="connsiteY98" fmla="*/ 1116474 h 1645815"/>
              <a:gd name="connsiteX99" fmla="*/ 1625419 w 12192000"/>
              <a:gd name="connsiteY99" fmla="*/ 1112885 h 1645815"/>
              <a:gd name="connsiteX100" fmla="*/ 1618725 w 12192000"/>
              <a:gd name="connsiteY100" fmla="*/ 1108950 h 1645815"/>
              <a:gd name="connsiteX101" fmla="*/ 1598921 w 12192000"/>
              <a:gd name="connsiteY101" fmla="*/ 1101199 h 1645815"/>
              <a:gd name="connsiteX102" fmla="*/ 1500450 w 12192000"/>
              <a:gd name="connsiteY102" fmla="*/ 1120653 h 1645815"/>
              <a:gd name="connsiteX103" fmla="*/ 1345077 w 12192000"/>
              <a:gd name="connsiteY103" fmla="*/ 1109417 h 1645815"/>
              <a:gd name="connsiteX104" fmla="*/ 1283085 w 12192000"/>
              <a:gd name="connsiteY104" fmla="*/ 1106662 h 1645815"/>
              <a:gd name="connsiteX105" fmla="*/ 1084053 w 12192000"/>
              <a:gd name="connsiteY105" fmla="*/ 1110194 h 1645815"/>
              <a:gd name="connsiteX106" fmla="*/ 974646 w 12192000"/>
              <a:gd name="connsiteY106" fmla="*/ 1089467 h 1645815"/>
              <a:gd name="connsiteX107" fmla="*/ 931744 w 12192000"/>
              <a:gd name="connsiteY107" fmla="*/ 1080949 h 1645815"/>
              <a:gd name="connsiteX108" fmla="*/ 931348 w 12192000"/>
              <a:gd name="connsiteY108" fmla="*/ 1081263 h 1645815"/>
              <a:gd name="connsiteX109" fmla="*/ 864672 w 12192000"/>
              <a:gd name="connsiteY109" fmla="*/ 1076959 h 1645815"/>
              <a:gd name="connsiteX110" fmla="*/ 730177 w 12192000"/>
              <a:gd name="connsiteY110" fmla="*/ 1092487 h 1645815"/>
              <a:gd name="connsiteX111" fmla="*/ 728755 w 12192000"/>
              <a:gd name="connsiteY111" fmla="*/ 1093885 h 1645815"/>
              <a:gd name="connsiteX112" fmla="*/ 668180 w 12192000"/>
              <a:gd name="connsiteY112" fmla="*/ 1067090 h 1645815"/>
              <a:gd name="connsiteX113" fmla="*/ 462118 w 12192000"/>
              <a:gd name="connsiteY113" fmla="*/ 985843 h 1645815"/>
              <a:gd name="connsiteX114" fmla="*/ 126487 w 12192000"/>
              <a:gd name="connsiteY114" fmla="*/ 925939 h 1645815"/>
              <a:gd name="connsiteX115" fmla="*/ 45161 w 12192000"/>
              <a:gd name="connsiteY115" fmla="*/ 907542 h 1645815"/>
              <a:gd name="connsiteX116" fmla="*/ 0 w 12192000"/>
              <a:gd name="connsiteY116" fmla="*/ 908847 h 1645815"/>
              <a:gd name="connsiteX0" fmla="*/ 11615264 w 12192000"/>
              <a:gd name="connsiteY0" fmla="*/ 784465 h 1645815"/>
              <a:gd name="connsiteX1" fmla="*/ 11618331 w 12192000"/>
              <a:gd name="connsiteY1" fmla="*/ 784571 h 1645815"/>
              <a:gd name="connsiteX2" fmla="*/ 11627972 w 12192000"/>
              <a:gd name="connsiteY2" fmla="*/ 789882 h 1645815"/>
              <a:gd name="connsiteX3" fmla="*/ 11615264 w 12192000"/>
              <a:gd name="connsiteY3" fmla="*/ 784465 h 1645815"/>
              <a:gd name="connsiteX4" fmla="*/ 0 w 12192000"/>
              <a:gd name="connsiteY4" fmla="*/ 0 h 1645815"/>
              <a:gd name="connsiteX5" fmla="*/ 12192000 w 12192000"/>
              <a:gd name="connsiteY5" fmla="*/ 0 h 1645815"/>
              <a:gd name="connsiteX6" fmla="*/ 12192000 w 12192000"/>
              <a:gd name="connsiteY6" fmla="*/ 793446 h 1645815"/>
              <a:gd name="connsiteX7" fmla="*/ 12123325 w 12192000"/>
              <a:gd name="connsiteY7" fmla="*/ 801284 h 1645815"/>
              <a:gd name="connsiteX8" fmla="*/ 12075692 w 12192000"/>
              <a:gd name="connsiteY8" fmla="*/ 808070 h 1645815"/>
              <a:gd name="connsiteX9" fmla="*/ 11899736 w 12192000"/>
              <a:gd name="connsiteY9" fmla="*/ 824002 h 1645815"/>
              <a:gd name="connsiteX10" fmla="*/ 11635309 w 12192000"/>
              <a:gd name="connsiteY10" fmla="*/ 785156 h 1645815"/>
              <a:gd name="connsiteX11" fmla="*/ 11618331 w 12192000"/>
              <a:gd name="connsiteY11" fmla="*/ 784571 h 1645815"/>
              <a:gd name="connsiteX12" fmla="*/ 11610119 w 12192000"/>
              <a:gd name="connsiteY12" fmla="*/ 780048 h 1645815"/>
              <a:gd name="connsiteX13" fmla="*/ 11573127 w 12192000"/>
              <a:gd name="connsiteY13" fmla="*/ 769241 h 1645815"/>
              <a:gd name="connsiteX14" fmla="*/ 11483764 w 12192000"/>
              <a:gd name="connsiteY14" fmla="*/ 777808 h 1645815"/>
              <a:gd name="connsiteX15" fmla="*/ 11280131 w 12192000"/>
              <a:gd name="connsiteY15" fmla="*/ 800871 h 1645815"/>
              <a:gd name="connsiteX16" fmla="*/ 11103056 w 12192000"/>
              <a:gd name="connsiteY16" fmla="*/ 807160 h 1645815"/>
              <a:gd name="connsiteX17" fmla="*/ 11037457 w 12192000"/>
              <a:gd name="connsiteY17" fmla="*/ 800742 h 1645815"/>
              <a:gd name="connsiteX18" fmla="*/ 10983141 w 12192000"/>
              <a:gd name="connsiteY18" fmla="*/ 807385 h 1645815"/>
              <a:gd name="connsiteX19" fmla="*/ 10664973 w 12192000"/>
              <a:gd name="connsiteY19" fmla="*/ 794235 h 1645815"/>
              <a:gd name="connsiteX20" fmla="*/ 10551461 w 12192000"/>
              <a:gd name="connsiteY20" fmla="*/ 777690 h 1645815"/>
              <a:gd name="connsiteX21" fmla="*/ 10399465 w 12192000"/>
              <a:gd name="connsiteY21" fmla="*/ 781183 h 1645815"/>
              <a:gd name="connsiteX22" fmla="*/ 10390693 w 12192000"/>
              <a:gd name="connsiteY22" fmla="*/ 771564 h 1645815"/>
              <a:gd name="connsiteX23" fmla="*/ 10345071 w 12192000"/>
              <a:gd name="connsiteY23" fmla="*/ 760065 h 1645815"/>
              <a:gd name="connsiteX24" fmla="*/ 10324263 w 12192000"/>
              <a:gd name="connsiteY24" fmla="*/ 753339 h 1645815"/>
              <a:gd name="connsiteX25" fmla="*/ 10061908 w 12192000"/>
              <a:gd name="connsiteY25" fmla="*/ 805817 h 1645815"/>
              <a:gd name="connsiteX26" fmla="*/ 9958678 w 12192000"/>
              <a:gd name="connsiteY26" fmla="*/ 829845 h 1645815"/>
              <a:gd name="connsiteX27" fmla="*/ 9856365 w 12192000"/>
              <a:gd name="connsiteY27" fmla="*/ 850313 h 1645815"/>
              <a:gd name="connsiteX28" fmla="*/ 9819276 w 12192000"/>
              <a:gd name="connsiteY28" fmla="*/ 856110 h 1645815"/>
              <a:gd name="connsiteX29" fmla="*/ 9721992 w 12192000"/>
              <a:gd name="connsiteY29" fmla="*/ 885735 h 1645815"/>
              <a:gd name="connsiteX30" fmla="*/ 9684315 w 12192000"/>
              <a:gd name="connsiteY30" fmla="*/ 894717 h 1645815"/>
              <a:gd name="connsiteX31" fmla="*/ 9676224 w 12192000"/>
              <a:gd name="connsiteY31" fmla="*/ 895886 h 1645815"/>
              <a:gd name="connsiteX32" fmla="*/ 9637502 w 12192000"/>
              <a:gd name="connsiteY32" fmla="*/ 896980 h 1645815"/>
              <a:gd name="connsiteX33" fmla="*/ 9537371 w 12192000"/>
              <a:gd name="connsiteY33" fmla="*/ 943897 h 1645815"/>
              <a:gd name="connsiteX34" fmla="*/ 9413816 w 12192000"/>
              <a:gd name="connsiteY34" fmla="*/ 951681 h 1645815"/>
              <a:gd name="connsiteX35" fmla="*/ 9267352 w 12192000"/>
              <a:gd name="connsiteY35" fmla="*/ 969343 h 1645815"/>
              <a:gd name="connsiteX36" fmla="*/ 9042533 w 12192000"/>
              <a:gd name="connsiteY36" fmla="*/ 974695 h 1645815"/>
              <a:gd name="connsiteX37" fmla="*/ 8952499 w 12192000"/>
              <a:gd name="connsiteY37" fmla="*/ 1010234 h 1645815"/>
              <a:gd name="connsiteX38" fmla="*/ 8808112 w 12192000"/>
              <a:gd name="connsiteY38" fmla="*/ 1025348 h 1645815"/>
              <a:gd name="connsiteX39" fmla="*/ 8683968 w 12192000"/>
              <a:gd name="connsiteY39" fmla="*/ 1048457 h 1645815"/>
              <a:gd name="connsiteX40" fmla="*/ 8670446 w 12192000"/>
              <a:gd name="connsiteY40" fmla="*/ 1051858 h 1645815"/>
              <a:gd name="connsiteX41" fmla="*/ 8621662 w 12192000"/>
              <a:gd name="connsiteY41" fmla="*/ 1072885 h 1645815"/>
              <a:gd name="connsiteX42" fmla="*/ 8390225 w 12192000"/>
              <a:gd name="connsiteY42" fmla="*/ 1112571 h 1645815"/>
              <a:gd name="connsiteX43" fmla="*/ 8321713 w 12192000"/>
              <a:gd name="connsiteY43" fmla="*/ 1138168 h 1645815"/>
              <a:gd name="connsiteX44" fmla="*/ 8287351 w 12192000"/>
              <a:gd name="connsiteY44" fmla="*/ 1146114 h 1645815"/>
              <a:gd name="connsiteX45" fmla="*/ 8281587 w 12192000"/>
              <a:gd name="connsiteY45" fmla="*/ 1147922 h 1645815"/>
              <a:gd name="connsiteX46" fmla="*/ 8242632 w 12192000"/>
              <a:gd name="connsiteY46" fmla="*/ 1163471 h 1645815"/>
              <a:gd name="connsiteX47" fmla="*/ 8185925 w 12192000"/>
              <a:gd name="connsiteY47" fmla="*/ 1191382 h 1645815"/>
              <a:gd name="connsiteX48" fmla="*/ 8129297 w 12192000"/>
              <a:gd name="connsiteY48" fmla="*/ 1228963 h 1645815"/>
              <a:gd name="connsiteX49" fmla="*/ 8095915 w 12192000"/>
              <a:gd name="connsiteY49" fmla="*/ 1247986 h 1645815"/>
              <a:gd name="connsiteX50" fmla="*/ 8073433 w 12192000"/>
              <a:gd name="connsiteY50" fmla="*/ 1264099 h 1645815"/>
              <a:gd name="connsiteX51" fmla="*/ 8060231 w 12192000"/>
              <a:gd name="connsiteY51" fmla="*/ 1272050 h 1645815"/>
              <a:gd name="connsiteX52" fmla="*/ 8031945 w 12192000"/>
              <a:gd name="connsiteY52" fmla="*/ 1275797 h 1645815"/>
              <a:gd name="connsiteX53" fmla="*/ 7976940 w 12192000"/>
              <a:gd name="connsiteY53" fmla="*/ 1283210 h 1645815"/>
              <a:gd name="connsiteX54" fmla="*/ 7830267 w 12192000"/>
              <a:gd name="connsiteY54" fmla="*/ 1330257 h 1645815"/>
              <a:gd name="connsiteX55" fmla="*/ 7773647 w 12192000"/>
              <a:gd name="connsiteY55" fmla="*/ 1335473 h 1645815"/>
              <a:gd name="connsiteX56" fmla="*/ 7690734 w 12192000"/>
              <a:gd name="connsiteY56" fmla="*/ 1370252 h 1645815"/>
              <a:gd name="connsiteX57" fmla="*/ 7608724 w 12192000"/>
              <a:gd name="connsiteY57" fmla="*/ 1398433 h 1645815"/>
              <a:gd name="connsiteX58" fmla="*/ 7608301 w 12192000"/>
              <a:gd name="connsiteY58" fmla="*/ 1400083 h 1645815"/>
              <a:gd name="connsiteX59" fmla="*/ 7336757 w 12192000"/>
              <a:gd name="connsiteY59" fmla="*/ 1408043 h 1645815"/>
              <a:gd name="connsiteX60" fmla="*/ 7293466 w 12192000"/>
              <a:gd name="connsiteY60" fmla="*/ 1394514 h 1645815"/>
              <a:gd name="connsiteX61" fmla="*/ 7172156 w 12192000"/>
              <a:gd name="connsiteY61" fmla="*/ 1408475 h 1645815"/>
              <a:gd name="connsiteX62" fmla="*/ 6883900 w 12192000"/>
              <a:gd name="connsiteY62" fmla="*/ 1420764 h 1645815"/>
              <a:gd name="connsiteX63" fmla="*/ 6829325 w 12192000"/>
              <a:gd name="connsiteY63" fmla="*/ 1432580 h 1645815"/>
              <a:gd name="connsiteX64" fmla="*/ 6720915 w 12192000"/>
              <a:gd name="connsiteY64" fmla="*/ 1468979 h 1645815"/>
              <a:gd name="connsiteX65" fmla="*/ 6491101 w 12192000"/>
              <a:gd name="connsiteY65" fmla="*/ 1507080 h 1645815"/>
              <a:gd name="connsiteX66" fmla="*/ 6407668 w 12192000"/>
              <a:gd name="connsiteY66" fmla="*/ 1521932 h 1645815"/>
              <a:gd name="connsiteX67" fmla="*/ 6189196 w 12192000"/>
              <a:gd name="connsiteY67" fmla="*/ 1548143 h 1645815"/>
              <a:gd name="connsiteX68" fmla="*/ 6135259 w 12192000"/>
              <a:gd name="connsiteY68" fmla="*/ 1562724 h 1645815"/>
              <a:gd name="connsiteX69" fmla="*/ 5968587 w 12192000"/>
              <a:gd name="connsiteY69" fmla="*/ 1589485 h 1645815"/>
              <a:gd name="connsiteX70" fmla="*/ 5844542 w 12192000"/>
              <a:gd name="connsiteY70" fmla="*/ 1627440 h 1645815"/>
              <a:gd name="connsiteX71" fmla="*/ 5627621 w 12192000"/>
              <a:gd name="connsiteY71" fmla="*/ 1645815 h 1645815"/>
              <a:gd name="connsiteX72" fmla="*/ 5444195 w 12192000"/>
              <a:gd name="connsiteY72" fmla="*/ 1644475 h 1645815"/>
              <a:gd name="connsiteX73" fmla="*/ 5214702 w 12192000"/>
              <a:gd name="connsiteY73" fmla="*/ 1606664 h 1645815"/>
              <a:gd name="connsiteX74" fmla="*/ 5095057 w 12192000"/>
              <a:gd name="connsiteY74" fmla="*/ 1619132 h 1645815"/>
              <a:gd name="connsiteX75" fmla="*/ 5051700 w 12192000"/>
              <a:gd name="connsiteY75" fmla="*/ 1625807 h 1645815"/>
              <a:gd name="connsiteX76" fmla="*/ 5006431 w 12192000"/>
              <a:gd name="connsiteY76" fmla="*/ 1637868 h 1645815"/>
              <a:gd name="connsiteX77" fmla="*/ 4667665 w 12192000"/>
              <a:gd name="connsiteY77" fmla="*/ 1608312 h 1645815"/>
              <a:gd name="connsiteX78" fmla="*/ 4345322 w 12192000"/>
              <a:gd name="connsiteY78" fmla="*/ 1546967 h 1645815"/>
              <a:gd name="connsiteX79" fmla="*/ 4124630 w 12192000"/>
              <a:gd name="connsiteY79" fmla="*/ 1509247 h 1645815"/>
              <a:gd name="connsiteX80" fmla="*/ 3852287 w 12192000"/>
              <a:gd name="connsiteY80" fmla="*/ 1472605 h 1645815"/>
              <a:gd name="connsiteX81" fmla="*/ 3693336 w 12192000"/>
              <a:gd name="connsiteY81" fmla="*/ 1433930 h 1645815"/>
              <a:gd name="connsiteX82" fmla="*/ 3481618 w 12192000"/>
              <a:gd name="connsiteY82" fmla="*/ 1418392 h 1645815"/>
              <a:gd name="connsiteX83" fmla="*/ 3439508 w 12192000"/>
              <a:gd name="connsiteY83" fmla="*/ 1405277 h 1645815"/>
              <a:gd name="connsiteX84" fmla="*/ 3415241 w 12192000"/>
              <a:gd name="connsiteY84" fmla="*/ 1399311 h 1645815"/>
              <a:gd name="connsiteX85" fmla="*/ 3155540 w 12192000"/>
              <a:gd name="connsiteY85" fmla="*/ 1380683 h 1645815"/>
              <a:gd name="connsiteX86" fmla="*/ 3029874 w 12192000"/>
              <a:gd name="connsiteY86" fmla="*/ 1391306 h 1645815"/>
              <a:gd name="connsiteX87" fmla="*/ 2985743 w 12192000"/>
              <a:gd name="connsiteY87" fmla="*/ 1384080 h 1645815"/>
              <a:gd name="connsiteX88" fmla="*/ 2865083 w 12192000"/>
              <a:gd name="connsiteY88" fmla="*/ 1376442 h 1645815"/>
              <a:gd name="connsiteX89" fmla="*/ 2719966 w 12192000"/>
              <a:gd name="connsiteY89" fmla="*/ 1380990 h 1645815"/>
              <a:gd name="connsiteX90" fmla="*/ 2203529 w 12192000"/>
              <a:gd name="connsiteY90" fmla="*/ 1292265 h 1645815"/>
              <a:gd name="connsiteX91" fmla="*/ 1978674 w 12192000"/>
              <a:gd name="connsiteY91" fmla="*/ 1214731 h 1645815"/>
              <a:gd name="connsiteX92" fmla="*/ 1962908 w 12192000"/>
              <a:gd name="connsiteY92" fmla="*/ 1201827 h 1645815"/>
              <a:gd name="connsiteX93" fmla="*/ 1959156 w 12192000"/>
              <a:gd name="connsiteY93" fmla="*/ 1202129 h 1645815"/>
              <a:gd name="connsiteX94" fmla="*/ 1891938 w 12192000"/>
              <a:gd name="connsiteY94" fmla="*/ 1161055 h 1645815"/>
              <a:gd name="connsiteX95" fmla="*/ 1852509 w 12192000"/>
              <a:gd name="connsiteY95" fmla="*/ 1154346 h 1645815"/>
              <a:gd name="connsiteX96" fmla="*/ 1818613 w 12192000"/>
              <a:gd name="connsiteY96" fmla="*/ 1138643 h 1645815"/>
              <a:gd name="connsiteX97" fmla="*/ 1636817 w 12192000"/>
              <a:gd name="connsiteY97" fmla="*/ 1116474 h 1645815"/>
              <a:gd name="connsiteX98" fmla="*/ 1625419 w 12192000"/>
              <a:gd name="connsiteY98" fmla="*/ 1112885 h 1645815"/>
              <a:gd name="connsiteX99" fmla="*/ 1618725 w 12192000"/>
              <a:gd name="connsiteY99" fmla="*/ 1108950 h 1645815"/>
              <a:gd name="connsiteX100" fmla="*/ 1598921 w 12192000"/>
              <a:gd name="connsiteY100" fmla="*/ 1101199 h 1645815"/>
              <a:gd name="connsiteX101" fmla="*/ 1500450 w 12192000"/>
              <a:gd name="connsiteY101" fmla="*/ 1120653 h 1645815"/>
              <a:gd name="connsiteX102" fmla="*/ 1345077 w 12192000"/>
              <a:gd name="connsiteY102" fmla="*/ 1109417 h 1645815"/>
              <a:gd name="connsiteX103" fmla="*/ 1283085 w 12192000"/>
              <a:gd name="connsiteY103" fmla="*/ 1106662 h 1645815"/>
              <a:gd name="connsiteX104" fmla="*/ 1084053 w 12192000"/>
              <a:gd name="connsiteY104" fmla="*/ 1110194 h 1645815"/>
              <a:gd name="connsiteX105" fmla="*/ 974646 w 12192000"/>
              <a:gd name="connsiteY105" fmla="*/ 1089467 h 1645815"/>
              <a:gd name="connsiteX106" fmla="*/ 931744 w 12192000"/>
              <a:gd name="connsiteY106" fmla="*/ 1080949 h 1645815"/>
              <a:gd name="connsiteX107" fmla="*/ 931348 w 12192000"/>
              <a:gd name="connsiteY107" fmla="*/ 1081263 h 1645815"/>
              <a:gd name="connsiteX108" fmla="*/ 864672 w 12192000"/>
              <a:gd name="connsiteY108" fmla="*/ 1076959 h 1645815"/>
              <a:gd name="connsiteX109" fmla="*/ 730177 w 12192000"/>
              <a:gd name="connsiteY109" fmla="*/ 1092487 h 1645815"/>
              <a:gd name="connsiteX110" fmla="*/ 728755 w 12192000"/>
              <a:gd name="connsiteY110" fmla="*/ 1093885 h 1645815"/>
              <a:gd name="connsiteX111" fmla="*/ 668180 w 12192000"/>
              <a:gd name="connsiteY111" fmla="*/ 1067090 h 1645815"/>
              <a:gd name="connsiteX112" fmla="*/ 462118 w 12192000"/>
              <a:gd name="connsiteY112" fmla="*/ 985843 h 1645815"/>
              <a:gd name="connsiteX113" fmla="*/ 126487 w 12192000"/>
              <a:gd name="connsiteY113" fmla="*/ 925939 h 1645815"/>
              <a:gd name="connsiteX114" fmla="*/ 45161 w 12192000"/>
              <a:gd name="connsiteY114" fmla="*/ 907542 h 1645815"/>
              <a:gd name="connsiteX115" fmla="*/ 0 w 12192000"/>
              <a:gd name="connsiteY115" fmla="*/ 908847 h 1645815"/>
              <a:gd name="connsiteX116" fmla="*/ 0 w 12192000"/>
              <a:gd name="connsiteY116" fmla="*/ 0 h 1645815"/>
              <a:gd name="connsiteX0" fmla="*/ 11615264 w 12192000"/>
              <a:gd name="connsiteY0" fmla="*/ 784465 h 1645815"/>
              <a:gd name="connsiteX1" fmla="*/ 11618331 w 12192000"/>
              <a:gd name="connsiteY1" fmla="*/ 784571 h 1645815"/>
              <a:gd name="connsiteX2" fmla="*/ 11627972 w 12192000"/>
              <a:gd name="connsiteY2" fmla="*/ 789882 h 1645815"/>
              <a:gd name="connsiteX3" fmla="*/ 11615264 w 12192000"/>
              <a:gd name="connsiteY3" fmla="*/ 784465 h 1645815"/>
              <a:gd name="connsiteX4" fmla="*/ 0 w 12192000"/>
              <a:gd name="connsiteY4" fmla="*/ 0 h 1645815"/>
              <a:gd name="connsiteX5" fmla="*/ 12192000 w 12192000"/>
              <a:gd name="connsiteY5" fmla="*/ 0 h 1645815"/>
              <a:gd name="connsiteX6" fmla="*/ 12192000 w 12192000"/>
              <a:gd name="connsiteY6" fmla="*/ 793446 h 1645815"/>
              <a:gd name="connsiteX7" fmla="*/ 12123325 w 12192000"/>
              <a:gd name="connsiteY7" fmla="*/ 801284 h 1645815"/>
              <a:gd name="connsiteX8" fmla="*/ 12075692 w 12192000"/>
              <a:gd name="connsiteY8" fmla="*/ 808070 h 1645815"/>
              <a:gd name="connsiteX9" fmla="*/ 11899736 w 12192000"/>
              <a:gd name="connsiteY9" fmla="*/ 824002 h 1645815"/>
              <a:gd name="connsiteX10" fmla="*/ 11635309 w 12192000"/>
              <a:gd name="connsiteY10" fmla="*/ 785156 h 1645815"/>
              <a:gd name="connsiteX11" fmla="*/ 11618331 w 12192000"/>
              <a:gd name="connsiteY11" fmla="*/ 784571 h 1645815"/>
              <a:gd name="connsiteX12" fmla="*/ 11610119 w 12192000"/>
              <a:gd name="connsiteY12" fmla="*/ 780048 h 1645815"/>
              <a:gd name="connsiteX13" fmla="*/ 11573127 w 12192000"/>
              <a:gd name="connsiteY13" fmla="*/ 769241 h 1645815"/>
              <a:gd name="connsiteX14" fmla="*/ 11280131 w 12192000"/>
              <a:gd name="connsiteY14" fmla="*/ 800871 h 1645815"/>
              <a:gd name="connsiteX15" fmla="*/ 11103056 w 12192000"/>
              <a:gd name="connsiteY15" fmla="*/ 807160 h 1645815"/>
              <a:gd name="connsiteX16" fmla="*/ 11037457 w 12192000"/>
              <a:gd name="connsiteY16" fmla="*/ 800742 h 1645815"/>
              <a:gd name="connsiteX17" fmla="*/ 10983141 w 12192000"/>
              <a:gd name="connsiteY17" fmla="*/ 807385 h 1645815"/>
              <a:gd name="connsiteX18" fmla="*/ 10664973 w 12192000"/>
              <a:gd name="connsiteY18" fmla="*/ 794235 h 1645815"/>
              <a:gd name="connsiteX19" fmla="*/ 10551461 w 12192000"/>
              <a:gd name="connsiteY19" fmla="*/ 777690 h 1645815"/>
              <a:gd name="connsiteX20" fmla="*/ 10399465 w 12192000"/>
              <a:gd name="connsiteY20" fmla="*/ 781183 h 1645815"/>
              <a:gd name="connsiteX21" fmla="*/ 10390693 w 12192000"/>
              <a:gd name="connsiteY21" fmla="*/ 771564 h 1645815"/>
              <a:gd name="connsiteX22" fmla="*/ 10345071 w 12192000"/>
              <a:gd name="connsiteY22" fmla="*/ 760065 h 1645815"/>
              <a:gd name="connsiteX23" fmla="*/ 10324263 w 12192000"/>
              <a:gd name="connsiteY23" fmla="*/ 753339 h 1645815"/>
              <a:gd name="connsiteX24" fmla="*/ 10061908 w 12192000"/>
              <a:gd name="connsiteY24" fmla="*/ 805817 h 1645815"/>
              <a:gd name="connsiteX25" fmla="*/ 9958678 w 12192000"/>
              <a:gd name="connsiteY25" fmla="*/ 829845 h 1645815"/>
              <a:gd name="connsiteX26" fmla="*/ 9856365 w 12192000"/>
              <a:gd name="connsiteY26" fmla="*/ 850313 h 1645815"/>
              <a:gd name="connsiteX27" fmla="*/ 9819276 w 12192000"/>
              <a:gd name="connsiteY27" fmla="*/ 856110 h 1645815"/>
              <a:gd name="connsiteX28" fmla="*/ 9721992 w 12192000"/>
              <a:gd name="connsiteY28" fmla="*/ 885735 h 1645815"/>
              <a:gd name="connsiteX29" fmla="*/ 9684315 w 12192000"/>
              <a:gd name="connsiteY29" fmla="*/ 894717 h 1645815"/>
              <a:gd name="connsiteX30" fmla="*/ 9676224 w 12192000"/>
              <a:gd name="connsiteY30" fmla="*/ 895886 h 1645815"/>
              <a:gd name="connsiteX31" fmla="*/ 9637502 w 12192000"/>
              <a:gd name="connsiteY31" fmla="*/ 896980 h 1645815"/>
              <a:gd name="connsiteX32" fmla="*/ 9537371 w 12192000"/>
              <a:gd name="connsiteY32" fmla="*/ 943897 h 1645815"/>
              <a:gd name="connsiteX33" fmla="*/ 9413816 w 12192000"/>
              <a:gd name="connsiteY33" fmla="*/ 951681 h 1645815"/>
              <a:gd name="connsiteX34" fmla="*/ 9267352 w 12192000"/>
              <a:gd name="connsiteY34" fmla="*/ 969343 h 1645815"/>
              <a:gd name="connsiteX35" fmla="*/ 9042533 w 12192000"/>
              <a:gd name="connsiteY35" fmla="*/ 974695 h 1645815"/>
              <a:gd name="connsiteX36" fmla="*/ 8952499 w 12192000"/>
              <a:gd name="connsiteY36" fmla="*/ 1010234 h 1645815"/>
              <a:gd name="connsiteX37" fmla="*/ 8808112 w 12192000"/>
              <a:gd name="connsiteY37" fmla="*/ 1025348 h 1645815"/>
              <a:gd name="connsiteX38" fmla="*/ 8683968 w 12192000"/>
              <a:gd name="connsiteY38" fmla="*/ 1048457 h 1645815"/>
              <a:gd name="connsiteX39" fmla="*/ 8670446 w 12192000"/>
              <a:gd name="connsiteY39" fmla="*/ 1051858 h 1645815"/>
              <a:gd name="connsiteX40" fmla="*/ 8621662 w 12192000"/>
              <a:gd name="connsiteY40" fmla="*/ 1072885 h 1645815"/>
              <a:gd name="connsiteX41" fmla="*/ 8390225 w 12192000"/>
              <a:gd name="connsiteY41" fmla="*/ 1112571 h 1645815"/>
              <a:gd name="connsiteX42" fmla="*/ 8321713 w 12192000"/>
              <a:gd name="connsiteY42" fmla="*/ 1138168 h 1645815"/>
              <a:gd name="connsiteX43" fmla="*/ 8287351 w 12192000"/>
              <a:gd name="connsiteY43" fmla="*/ 1146114 h 1645815"/>
              <a:gd name="connsiteX44" fmla="*/ 8281587 w 12192000"/>
              <a:gd name="connsiteY44" fmla="*/ 1147922 h 1645815"/>
              <a:gd name="connsiteX45" fmla="*/ 8242632 w 12192000"/>
              <a:gd name="connsiteY45" fmla="*/ 1163471 h 1645815"/>
              <a:gd name="connsiteX46" fmla="*/ 8185925 w 12192000"/>
              <a:gd name="connsiteY46" fmla="*/ 1191382 h 1645815"/>
              <a:gd name="connsiteX47" fmla="*/ 8129297 w 12192000"/>
              <a:gd name="connsiteY47" fmla="*/ 1228963 h 1645815"/>
              <a:gd name="connsiteX48" fmla="*/ 8095915 w 12192000"/>
              <a:gd name="connsiteY48" fmla="*/ 1247986 h 1645815"/>
              <a:gd name="connsiteX49" fmla="*/ 8073433 w 12192000"/>
              <a:gd name="connsiteY49" fmla="*/ 1264099 h 1645815"/>
              <a:gd name="connsiteX50" fmla="*/ 8060231 w 12192000"/>
              <a:gd name="connsiteY50" fmla="*/ 1272050 h 1645815"/>
              <a:gd name="connsiteX51" fmla="*/ 8031945 w 12192000"/>
              <a:gd name="connsiteY51" fmla="*/ 1275797 h 1645815"/>
              <a:gd name="connsiteX52" fmla="*/ 7976940 w 12192000"/>
              <a:gd name="connsiteY52" fmla="*/ 1283210 h 1645815"/>
              <a:gd name="connsiteX53" fmla="*/ 7830267 w 12192000"/>
              <a:gd name="connsiteY53" fmla="*/ 1330257 h 1645815"/>
              <a:gd name="connsiteX54" fmla="*/ 7773647 w 12192000"/>
              <a:gd name="connsiteY54" fmla="*/ 1335473 h 1645815"/>
              <a:gd name="connsiteX55" fmla="*/ 7690734 w 12192000"/>
              <a:gd name="connsiteY55" fmla="*/ 1370252 h 1645815"/>
              <a:gd name="connsiteX56" fmla="*/ 7608724 w 12192000"/>
              <a:gd name="connsiteY56" fmla="*/ 1398433 h 1645815"/>
              <a:gd name="connsiteX57" fmla="*/ 7608301 w 12192000"/>
              <a:gd name="connsiteY57" fmla="*/ 1400083 h 1645815"/>
              <a:gd name="connsiteX58" fmla="*/ 7336757 w 12192000"/>
              <a:gd name="connsiteY58" fmla="*/ 1408043 h 1645815"/>
              <a:gd name="connsiteX59" fmla="*/ 7293466 w 12192000"/>
              <a:gd name="connsiteY59" fmla="*/ 1394514 h 1645815"/>
              <a:gd name="connsiteX60" fmla="*/ 7172156 w 12192000"/>
              <a:gd name="connsiteY60" fmla="*/ 1408475 h 1645815"/>
              <a:gd name="connsiteX61" fmla="*/ 6883900 w 12192000"/>
              <a:gd name="connsiteY61" fmla="*/ 1420764 h 1645815"/>
              <a:gd name="connsiteX62" fmla="*/ 6829325 w 12192000"/>
              <a:gd name="connsiteY62" fmla="*/ 1432580 h 1645815"/>
              <a:gd name="connsiteX63" fmla="*/ 6720915 w 12192000"/>
              <a:gd name="connsiteY63" fmla="*/ 1468979 h 1645815"/>
              <a:gd name="connsiteX64" fmla="*/ 6491101 w 12192000"/>
              <a:gd name="connsiteY64" fmla="*/ 1507080 h 1645815"/>
              <a:gd name="connsiteX65" fmla="*/ 6407668 w 12192000"/>
              <a:gd name="connsiteY65" fmla="*/ 1521932 h 1645815"/>
              <a:gd name="connsiteX66" fmla="*/ 6189196 w 12192000"/>
              <a:gd name="connsiteY66" fmla="*/ 1548143 h 1645815"/>
              <a:gd name="connsiteX67" fmla="*/ 6135259 w 12192000"/>
              <a:gd name="connsiteY67" fmla="*/ 1562724 h 1645815"/>
              <a:gd name="connsiteX68" fmla="*/ 5968587 w 12192000"/>
              <a:gd name="connsiteY68" fmla="*/ 1589485 h 1645815"/>
              <a:gd name="connsiteX69" fmla="*/ 5844542 w 12192000"/>
              <a:gd name="connsiteY69" fmla="*/ 1627440 h 1645815"/>
              <a:gd name="connsiteX70" fmla="*/ 5627621 w 12192000"/>
              <a:gd name="connsiteY70" fmla="*/ 1645815 h 1645815"/>
              <a:gd name="connsiteX71" fmla="*/ 5444195 w 12192000"/>
              <a:gd name="connsiteY71" fmla="*/ 1644475 h 1645815"/>
              <a:gd name="connsiteX72" fmla="*/ 5214702 w 12192000"/>
              <a:gd name="connsiteY72" fmla="*/ 1606664 h 1645815"/>
              <a:gd name="connsiteX73" fmla="*/ 5095057 w 12192000"/>
              <a:gd name="connsiteY73" fmla="*/ 1619132 h 1645815"/>
              <a:gd name="connsiteX74" fmla="*/ 5051700 w 12192000"/>
              <a:gd name="connsiteY74" fmla="*/ 1625807 h 1645815"/>
              <a:gd name="connsiteX75" fmla="*/ 5006431 w 12192000"/>
              <a:gd name="connsiteY75" fmla="*/ 1637868 h 1645815"/>
              <a:gd name="connsiteX76" fmla="*/ 4667665 w 12192000"/>
              <a:gd name="connsiteY76" fmla="*/ 1608312 h 1645815"/>
              <a:gd name="connsiteX77" fmla="*/ 4345322 w 12192000"/>
              <a:gd name="connsiteY77" fmla="*/ 1546967 h 1645815"/>
              <a:gd name="connsiteX78" fmla="*/ 4124630 w 12192000"/>
              <a:gd name="connsiteY78" fmla="*/ 1509247 h 1645815"/>
              <a:gd name="connsiteX79" fmla="*/ 3852287 w 12192000"/>
              <a:gd name="connsiteY79" fmla="*/ 1472605 h 1645815"/>
              <a:gd name="connsiteX80" fmla="*/ 3693336 w 12192000"/>
              <a:gd name="connsiteY80" fmla="*/ 1433930 h 1645815"/>
              <a:gd name="connsiteX81" fmla="*/ 3481618 w 12192000"/>
              <a:gd name="connsiteY81" fmla="*/ 1418392 h 1645815"/>
              <a:gd name="connsiteX82" fmla="*/ 3439508 w 12192000"/>
              <a:gd name="connsiteY82" fmla="*/ 1405277 h 1645815"/>
              <a:gd name="connsiteX83" fmla="*/ 3415241 w 12192000"/>
              <a:gd name="connsiteY83" fmla="*/ 1399311 h 1645815"/>
              <a:gd name="connsiteX84" fmla="*/ 3155540 w 12192000"/>
              <a:gd name="connsiteY84" fmla="*/ 1380683 h 1645815"/>
              <a:gd name="connsiteX85" fmla="*/ 3029874 w 12192000"/>
              <a:gd name="connsiteY85" fmla="*/ 1391306 h 1645815"/>
              <a:gd name="connsiteX86" fmla="*/ 2985743 w 12192000"/>
              <a:gd name="connsiteY86" fmla="*/ 1384080 h 1645815"/>
              <a:gd name="connsiteX87" fmla="*/ 2865083 w 12192000"/>
              <a:gd name="connsiteY87" fmla="*/ 1376442 h 1645815"/>
              <a:gd name="connsiteX88" fmla="*/ 2719966 w 12192000"/>
              <a:gd name="connsiteY88" fmla="*/ 1380990 h 1645815"/>
              <a:gd name="connsiteX89" fmla="*/ 2203529 w 12192000"/>
              <a:gd name="connsiteY89" fmla="*/ 1292265 h 1645815"/>
              <a:gd name="connsiteX90" fmla="*/ 1978674 w 12192000"/>
              <a:gd name="connsiteY90" fmla="*/ 1214731 h 1645815"/>
              <a:gd name="connsiteX91" fmla="*/ 1962908 w 12192000"/>
              <a:gd name="connsiteY91" fmla="*/ 1201827 h 1645815"/>
              <a:gd name="connsiteX92" fmla="*/ 1959156 w 12192000"/>
              <a:gd name="connsiteY92" fmla="*/ 1202129 h 1645815"/>
              <a:gd name="connsiteX93" fmla="*/ 1891938 w 12192000"/>
              <a:gd name="connsiteY93" fmla="*/ 1161055 h 1645815"/>
              <a:gd name="connsiteX94" fmla="*/ 1852509 w 12192000"/>
              <a:gd name="connsiteY94" fmla="*/ 1154346 h 1645815"/>
              <a:gd name="connsiteX95" fmla="*/ 1818613 w 12192000"/>
              <a:gd name="connsiteY95" fmla="*/ 1138643 h 1645815"/>
              <a:gd name="connsiteX96" fmla="*/ 1636817 w 12192000"/>
              <a:gd name="connsiteY96" fmla="*/ 1116474 h 1645815"/>
              <a:gd name="connsiteX97" fmla="*/ 1625419 w 12192000"/>
              <a:gd name="connsiteY97" fmla="*/ 1112885 h 1645815"/>
              <a:gd name="connsiteX98" fmla="*/ 1618725 w 12192000"/>
              <a:gd name="connsiteY98" fmla="*/ 1108950 h 1645815"/>
              <a:gd name="connsiteX99" fmla="*/ 1598921 w 12192000"/>
              <a:gd name="connsiteY99" fmla="*/ 1101199 h 1645815"/>
              <a:gd name="connsiteX100" fmla="*/ 1500450 w 12192000"/>
              <a:gd name="connsiteY100" fmla="*/ 1120653 h 1645815"/>
              <a:gd name="connsiteX101" fmla="*/ 1345077 w 12192000"/>
              <a:gd name="connsiteY101" fmla="*/ 1109417 h 1645815"/>
              <a:gd name="connsiteX102" fmla="*/ 1283085 w 12192000"/>
              <a:gd name="connsiteY102" fmla="*/ 1106662 h 1645815"/>
              <a:gd name="connsiteX103" fmla="*/ 1084053 w 12192000"/>
              <a:gd name="connsiteY103" fmla="*/ 1110194 h 1645815"/>
              <a:gd name="connsiteX104" fmla="*/ 974646 w 12192000"/>
              <a:gd name="connsiteY104" fmla="*/ 1089467 h 1645815"/>
              <a:gd name="connsiteX105" fmla="*/ 931744 w 12192000"/>
              <a:gd name="connsiteY105" fmla="*/ 1080949 h 1645815"/>
              <a:gd name="connsiteX106" fmla="*/ 931348 w 12192000"/>
              <a:gd name="connsiteY106" fmla="*/ 1081263 h 1645815"/>
              <a:gd name="connsiteX107" fmla="*/ 864672 w 12192000"/>
              <a:gd name="connsiteY107" fmla="*/ 1076959 h 1645815"/>
              <a:gd name="connsiteX108" fmla="*/ 730177 w 12192000"/>
              <a:gd name="connsiteY108" fmla="*/ 1092487 h 1645815"/>
              <a:gd name="connsiteX109" fmla="*/ 728755 w 12192000"/>
              <a:gd name="connsiteY109" fmla="*/ 1093885 h 1645815"/>
              <a:gd name="connsiteX110" fmla="*/ 668180 w 12192000"/>
              <a:gd name="connsiteY110" fmla="*/ 1067090 h 1645815"/>
              <a:gd name="connsiteX111" fmla="*/ 462118 w 12192000"/>
              <a:gd name="connsiteY111" fmla="*/ 985843 h 1645815"/>
              <a:gd name="connsiteX112" fmla="*/ 126487 w 12192000"/>
              <a:gd name="connsiteY112" fmla="*/ 925939 h 1645815"/>
              <a:gd name="connsiteX113" fmla="*/ 45161 w 12192000"/>
              <a:gd name="connsiteY113" fmla="*/ 907542 h 1645815"/>
              <a:gd name="connsiteX114" fmla="*/ 0 w 12192000"/>
              <a:gd name="connsiteY114" fmla="*/ 908847 h 1645815"/>
              <a:gd name="connsiteX115" fmla="*/ 0 w 12192000"/>
              <a:gd name="connsiteY115" fmla="*/ 0 h 1645815"/>
              <a:gd name="connsiteX0" fmla="*/ 11615264 w 12192000"/>
              <a:gd name="connsiteY0" fmla="*/ 784465 h 1645815"/>
              <a:gd name="connsiteX1" fmla="*/ 11618331 w 12192000"/>
              <a:gd name="connsiteY1" fmla="*/ 784571 h 1645815"/>
              <a:gd name="connsiteX2" fmla="*/ 11627972 w 12192000"/>
              <a:gd name="connsiteY2" fmla="*/ 789882 h 1645815"/>
              <a:gd name="connsiteX3" fmla="*/ 11615264 w 12192000"/>
              <a:gd name="connsiteY3" fmla="*/ 784465 h 1645815"/>
              <a:gd name="connsiteX4" fmla="*/ 0 w 12192000"/>
              <a:gd name="connsiteY4" fmla="*/ 0 h 1645815"/>
              <a:gd name="connsiteX5" fmla="*/ 12192000 w 12192000"/>
              <a:gd name="connsiteY5" fmla="*/ 0 h 1645815"/>
              <a:gd name="connsiteX6" fmla="*/ 12192000 w 12192000"/>
              <a:gd name="connsiteY6" fmla="*/ 793446 h 1645815"/>
              <a:gd name="connsiteX7" fmla="*/ 12123325 w 12192000"/>
              <a:gd name="connsiteY7" fmla="*/ 801284 h 1645815"/>
              <a:gd name="connsiteX8" fmla="*/ 12075692 w 12192000"/>
              <a:gd name="connsiteY8" fmla="*/ 808070 h 1645815"/>
              <a:gd name="connsiteX9" fmla="*/ 11899736 w 12192000"/>
              <a:gd name="connsiteY9" fmla="*/ 824002 h 1645815"/>
              <a:gd name="connsiteX10" fmla="*/ 11635309 w 12192000"/>
              <a:gd name="connsiteY10" fmla="*/ 785156 h 1645815"/>
              <a:gd name="connsiteX11" fmla="*/ 11618331 w 12192000"/>
              <a:gd name="connsiteY11" fmla="*/ 784571 h 1645815"/>
              <a:gd name="connsiteX12" fmla="*/ 11610119 w 12192000"/>
              <a:gd name="connsiteY12" fmla="*/ 780048 h 1645815"/>
              <a:gd name="connsiteX13" fmla="*/ 11280131 w 12192000"/>
              <a:gd name="connsiteY13" fmla="*/ 800871 h 1645815"/>
              <a:gd name="connsiteX14" fmla="*/ 11103056 w 12192000"/>
              <a:gd name="connsiteY14" fmla="*/ 807160 h 1645815"/>
              <a:gd name="connsiteX15" fmla="*/ 11037457 w 12192000"/>
              <a:gd name="connsiteY15" fmla="*/ 800742 h 1645815"/>
              <a:gd name="connsiteX16" fmla="*/ 10983141 w 12192000"/>
              <a:gd name="connsiteY16" fmla="*/ 807385 h 1645815"/>
              <a:gd name="connsiteX17" fmla="*/ 10664973 w 12192000"/>
              <a:gd name="connsiteY17" fmla="*/ 794235 h 1645815"/>
              <a:gd name="connsiteX18" fmla="*/ 10551461 w 12192000"/>
              <a:gd name="connsiteY18" fmla="*/ 777690 h 1645815"/>
              <a:gd name="connsiteX19" fmla="*/ 10399465 w 12192000"/>
              <a:gd name="connsiteY19" fmla="*/ 781183 h 1645815"/>
              <a:gd name="connsiteX20" fmla="*/ 10390693 w 12192000"/>
              <a:gd name="connsiteY20" fmla="*/ 771564 h 1645815"/>
              <a:gd name="connsiteX21" fmla="*/ 10345071 w 12192000"/>
              <a:gd name="connsiteY21" fmla="*/ 760065 h 1645815"/>
              <a:gd name="connsiteX22" fmla="*/ 10324263 w 12192000"/>
              <a:gd name="connsiteY22" fmla="*/ 753339 h 1645815"/>
              <a:gd name="connsiteX23" fmla="*/ 10061908 w 12192000"/>
              <a:gd name="connsiteY23" fmla="*/ 805817 h 1645815"/>
              <a:gd name="connsiteX24" fmla="*/ 9958678 w 12192000"/>
              <a:gd name="connsiteY24" fmla="*/ 829845 h 1645815"/>
              <a:gd name="connsiteX25" fmla="*/ 9856365 w 12192000"/>
              <a:gd name="connsiteY25" fmla="*/ 850313 h 1645815"/>
              <a:gd name="connsiteX26" fmla="*/ 9819276 w 12192000"/>
              <a:gd name="connsiteY26" fmla="*/ 856110 h 1645815"/>
              <a:gd name="connsiteX27" fmla="*/ 9721992 w 12192000"/>
              <a:gd name="connsiteY27" fmla="*/ 885735 h 1645815"/>
              <a:gd name="connsiteX28" fmla="*/ 9684315 w 12192000"/>
              <a:gd name="connsiteY28" fmla="*/ 894717 h 1645815"/>
              <a:gd name="connsiteX29" fmla="*/ 9676224 w 12192000"/>
              <a:gd name="connsiteY29" fmla="*/ 895886 h 1645815"/>
              <a:gd name="connsiteX30" fmla="*/ 9637502 w 12192000"/>
              <a:gd name="connsiteY30" fmla="*/ 896980 h 1645815"/>
              <a:gd name="connsiteX31" fmla="*/ 9537371 w 12192000"/>
              <a:gd name="connsiteY31" fmla="*/ 943897 h 1645815"/>
              <a:gd name="connsiteX32" fmla="*/ 9413816 w 12192000"/>
              <a:gd name="connsiteY32" fmla="*/ 951681 h 1645815"/>
              <a:gd name="connsiteX33" fmla="*/ 9267352 w 12192000"/>
              <a:gd name="connsiteY33" fmla="*/ 969343 h 1645815"/>
              <a:gd name="connsiteX34" fmla="*/ 9042533 w 12192000"/>
              <a:gd name="connsiteY34" fmla="*/ 974695 h 1645815"/>
              <a:gd name="connsiteX35" fmla="*/ 8952499 w 12192000"/>
              <a:gd name="connsiteY35" fmla="*/ 1010234 h 1645815"/>
              <a:gd name="connsiteX36" fmla="*/ 8808112 w 12192000"/>
              <a:gd name="connsiteY36" fmla="*/ 1025348 h 1645815"/>
              <a:gd name="connsiteX37" fmla="*/ 8683968 w 12192000"/>
              <a:gd name="connsiteY37" fmla="*/ 1048457 h 1645815"/>
              <a:gd name="connsiteX38" fmla="*/ 8670446 w 12192000"/>
              <a:gd name="connsiteY38" fmla="*/ 1051858 h 1645815"/>
              <a:gd name="connsiteX39" fmla="*/ 8621662 w 12192000"/>
              <a:gd name="connsiteY39" fmla="*/ 1072885 h 1645815"/>
              <a:gd name="connsiteX40" fmla="*/ 8390225 w 12192000"/>
              <a:gd name="connsiteY40" fmla="*/ 1112571 h 1645815"/>
              <a:gd name="connsiteX41" fmla="*/ 8321713 w 12192000"/>
              <a:gd name="connsiteY41" fmla="*/ 1138168 h 1645815"/>
              <a:gd name="connsiteX42" fmla="*/ 8287351 w 12192000"/>
              <a:gd name="connsiteY42" fmla="*/ 1146114 h 1645815"/>
              <a:gd name="connsiteX43" fmla="*/ 8281587 w 12192000"/>
              <a:gd name="connsiteY43" fmla="*/ 1147922 h 1645815"/>
              <a:gd name="connsiteX44" fmla="*/ 8242632 w 12192000"/>
              <a:gd name="connsiteY44" fmla="*/ 1163471 h 1645815"/>
              <a:gd name="connsiteX45" fmla="*/ 8185925 w 12192000"/>
              <a:gd name="connsiteY45" fmla="*/ 1191382 h 1645815"/>
              <a:gd name="connsiteX46" fmla="*/ 8129297 w 12192000"/>
              <a:gd name="connsiteY46" fmla="*/ 1228963 h 1645815"/>
              <a:gd name="connsiteX47" fmla="*/ 8095915 w 12192000"/>
              <a:gd name="connsiteY47" fmla="*/ 1247986 h 1645815"/>
              <a:gd name="connsiteX48" fmla="*/ 8073433 w 12192000"/>
              <a:gd name="connsiteY48" fmla="*/ 1264099 h 1645815"/>
              <a:gd name="connsiteX49" fmla="*/ 8060231 w 12192000"/>
              <a:gd name="connsiteY49" fmla="*/ 1272050 h 1645815"/>
              <a:gd name="connsiteX50" fmla="*/ 8031945 w 12192000"/>
              <a:gd name="connsiteY50" fmla="*/ 1275797 h 1645815"/>
              <a:gd name="connsiteX51" fmla="*/ 7976940 w 12192000"/>
              <a:gd name="connsiteY51" fmla="*/ 1283210 h 1645815"/>
              <a:gd name="connsiteX52" fmla="*/ 7830267 w 12192000"/>
              <a:gd name="connsiteY52" fmla="*/ 1330257 h 1645815"/>
              <a:gd name="connsiteX53" fmla="*/ 7773647 w 12192000"/>
              <a:gd name="connsiteY53" fmla="*/ 1335473 h 1645815"/>
              <a:gd name="connsiteX54" fmla="*/ 7690734 w 12192000"/>
              <a:gd name="connsiteY54" fmla="*/ 1370252 h 1645815"/>
              <a:gd name="connsiteX55" fmla="*/ 7608724 w 12192000"/>
              <a:gd name="connsiteY55" fmla="*/ 1398433 h 1645815"/>
              <a:gd name="connsiteX56" fmla="*/ 7608301 w 12192000"/>
              <a:gd name="connsiteY56" fmla="*/ 1400083 h 1645815"/>
              <a:gd name="connsiteX57" fmla="*/ 7336757 w 12192000"/>
              <a:gd name="connsiteY57" fmla="*/ 1408043 h 1645815"/>
              <a:gd name="connsiteX58" fmla="*/ 7293466 w 12192000"/>
              <a:gd name="connsiteY58" fmla="*/ 1394514 h 1645815"/>
              <a:gd name="connsiteX59" fmla="*/ 7172156 w 12192000"/>
              <a:gd name="connsiteY59" fmla="*/ 1408475 h 1645815"/>
              <a:gd name="connsiteX60" fmla="*/ 6883900 w 12192000"/>
              <a:gd name="connsiteY60" fmla="*/ 1420764 h 1645815"/>
              <a:gd name="connsiteX61" fmla="*/ 6829325 w 12192000"/>
              <a:gd name="connsiteY61" fmla="*/ 1432580 h 1645815"/>
              <a:gd name="connsiteX62" fmla="*/ 6720915 w 12192000"/>
              <a:gd name="connsiteY62" fmla="*/ 1468979 h 1645815"/>
              <a:gd name="connsiteX63" fmla="*/ 6491101 w 12192000"/>
              <a:gd name="connsiteY63" fmla="*/ 1507080 h 1645815"/>
              <a:gd name="connsiteX64" fmla="*/ 6407668 w 12192000"/>
              <a:gd name="connsiteY64" fmla="*/ 1521932 h 1645815"/>
              <a:gd name="connsiteX65" fmla="*/ 6189196 w 12192000"/>
              <a:gd name="connsiteY65" fmla="*/ 1548143 h 1645815"/>
              <a:gd name="connsiteX66" fmla="*/ 6135259 w 12192000"/>
              <a:gd name="connsiteY66" fmla="*/ 1562724 h 1645815"/>
              <a:gd name="connsiteX67" fmla="*/ 5968587 w 12192000"/>
              <a:gd name="connsiteY67" fmla="*/ 1589485 h 1645815"/>
              <a:gd name="connsiteX68" fmla="*/ 5844542 w 12192000"/>
              <a:gd name="connsiteY68" fmla="*/ 1627440 h 1645815"/>
              <a:gd name="connsiteX69" fmla="*/ 5627621 w 12192000"/>
              <a:gd name="connsiteY69" fmla="*/ 1645815 h 1645815"/>
              <a:gd name="connsiteX70" fmla="*/ 5444195 w 12192000"/>
              <a:gd name="connsiteY70" fmla="*/ 1644475 h 1645815"/>
              <a:gd name="connsiteX71" fmla="*/ 5214702 w 12192000"/>
              <a:gd name="connsiteY71" fmla="*/ 1606664 h 1645815"/>
              <a:gd name="connsiteX72" fmla="*/ 5095057 w 12192000"/>
              <a:gd name="connsiteY72" fmla="*/ 1619132 h 1645815"/>
              <a:gd name="connsiteX73" fmla="*/ 5051700 w 12192000"/>
              <a:gd name="connsiteY73" fmla="*/ 1625807 h 1645815"/>
              <a:gd name="connsiteX74" fmla="*/ 5006431 w 12192000"/>
              <a:gd name="connsiteY74" fmla="*/ 1637868 h 1645815"/>
              <a:gd name="connsiteX75" fmla="*/ 4667665 w 12192000"/>
              <a:gd name="connsiteY75" fmla="*/ 1608312 h 1645815"/>
              <a:gd name="connsiteX76" fmla="*/ 4345322 w 12192000"/>
              <a:gd name="connsiteY76" fmla="*/ 1546967 h 1645815"/>
              <a:gd name="connsiteX77" fmla="*/ 4124630 w 12192000"/>
              <a:gd name="connsiteY77" fmla="*/ 1509247 h 1645815"/>
              <a:gd name="connsiteX78" fmla="*/ 3852287 w 12192000"/>
              <a:gd name="connsiteY78" fmla="*/ 1472605 h 1645815"/>
              <a:gd name="connsiteX79" fmla="*/ 3693336 w 12192000"/>
              <a:gd name="connsiteY79" fmla="*/ 1433930 h 1645815"/>
              <a:gd name="connsiteX80" fmla="*/ 3481618 w 12192000"/>
              <a:gd name="connsiteY80" fmla="*/ 1418392 h 1645815"/>
              <a:gd name="connsiteX81" fmla="*/ 3439508 w 12192000"/>
              <a:gd name="connsiteY81" fmla="*/ 1405277 h 1645815"/>
              <a:gd name="connsiteX82" fmla="*/ 3415241 w 12192000"/>
              <a:gd name="connsiteY82" fmla="*/ 1399311 h 1645815"/>
              <a:gd name="connsiteX83" fmla="*/ 3155540 w 12192000"/>
              <a:gd name="connsiteY83" fmla="*/ 1380683 h 1645815"/>
              <a:gd name="connsiteX84" fmla="*/ 3029874 w 12192000"/>
              <a:gd name="connsiteY84" fmla="*/ 1391306 h 1645815"/>
              <a:gd name="connsiteX85" fmla="*/ 2985743 w 12192000"/>
              <a:gd name="connsiteY85" fmla="*/ 1384080 h 1645815"/>
              <a:gd name="connsiteX86" fmla="*/ 2865083 w 12192000"/>
              <a:gd name="connsiteY86" fmla="*/ 1376442 h 1645815"/>
              <a:gd name="connsiteX87" fmla="*/ 2719966 w 12192000"/>
              <a:gd name="connsiteY87" fmla="*/ 1380990 h 1645815"/>
              <a:gd name="connsiteX88" fmla="*/ 2203529 w 12192000"/>
              <a:gd name="connsiteY88" fmla="*/ 1292265 h 1645815"/>
              <a:gd name="connsiteX89" fmla="*/ 1978674 w 12192000"/>
              <a:gd name="connsiteY89" fmla="*/ 1214731 h 1645815"/>
              <a:gd name="connsiteX90" fmla="*/ 1962908 w 12192000"/>
              <a:gd name="connsiteY90" fmla="*/ 1201827 h 1645815"/>
              <a:gd name="connsiteX91" fmla="*/ 1959156 w 12192000"/>
              <a:gd name="connsiteY91" fmla="*/ 1202129 h 1645815"/>
              <a:gd name="connsiteX92" fmla="*/ 1891938 w 12192000"/>
              <a:gd name="connsiteY92" fmla="*/ 1161055 h 1645815"/>
              <a:gd name="connsiteX93" fmla="*/ 1852509 w 12192000"/>
              <a:gd name="connsiteY93" fmla="*/ 1154346 h 1645815"/>
              <a:gd name="connsiteX94" fmla="*/ 1818613 w 12192000"/>
              <a:gd name="connsiteY94" fmla="*/ 1138643 h 1645815"/>
              <a:gd name="connsiteX95" fmla="*/ 1636817 w 12192000"/>
              <a:gd name="connsiteY95" fmla="*/ 1116474 h 1645815"/>
              <a:gd name="connsiteX96" fmla="*/ 1625419 w 12192000"/>
              <a:gd name="connsiteY96" fmla="*/ 1112885 h 1645815"/>
              <a:gd name="connsiteX97" fmla="*/ 1618725 w 12192000"/>
              <a:gd name="connsiteY97" fmla="*/ 1108950 h 1645815"/>
              <a:gd name="connsiteX98" fmla="*/ 1598921 w 12192000"/>
              <a:gd name="connsiteY98" fmla="*/ 1101199 h 1645815"/>
              <a:gd name="connsiteX99" fmla="*/ 1500450 w 12192000"/>
              <a:gd name="connsiteY99" fmla="*/ 1120653 h 1645815"/>
              <a:gd name="connsiteX100" fmla="*/ 1345077 w 12192000"/>
              <a:gd name="connsiteY100" fmla="*/ 1109417 h 1645815"/>
              <a:gd name="connsiteX101" fmla="*/ 1283085 w 12192000"/>
              <a:gd name="connsiteY101" fmla="*/ 1106662 h 1645815"/>
              <a:gd name="connsiteX102" fmla="*/ 1084053 w 12192000"/>
              <a:gd name="connsiteY102" fmla="*/ 1110194 h 1645815"/>
              <a:gd name="connsiteX103" fmla="*/ 974646 w 12192000"/>
              <a:gd name="connsiteY103" fmla="*/ 1089467 h 1645815"/>
              <a:gd name="connsiteX104" fmla="*/ 931744 w 12192000"/>
              <a:gd name="connsiteY104" fmla="*/ 1080949 h 1645815"/>
              <a:gd name="connsiteX105" fmla="*/ 931348 w 12192000"/>
              <a:gd name="connsiteY105" fmla="*/ 1081263 h 1645815"/>
              <a:gd name="connsiteX106" fmla="*/ 864672 w 12192000"/>
              <a:gd name="connsiteY106" fmla="*/ 1076959 h 1645815"/>
              <a:gd name="connsiteX107" fmla="*/ 730177 w 12192000"/>
              <a:gd name="connsiteY107" fmla="*/ 1092487 h 1645815"/>
              <a:gd name="connsiteX108" fmla="*/ 728755 w 12192000"/>
              <a:gd name="connsiteY108" fmla="*/ 1093885 h 1645815"/>
              <a:gd name="connsiteX109" fmla="*/ 668180 w 12192000"/>
              <a:gd name="connsiteY109" fmla="*/ 1067090 h 1645815"/>
              <a:gd name="connsiteX110" fmla="*/ 462118 w 12192000"/>
              <a:gd name="connsiteY110" fmla="*/ 985843 h 1645815"/>
              <a:gd name="connsiteX111" fmla="*/ 126487 w 12192000"/>
              <a:gd name="connsiteY111" fmla="*/ 925939 h 1645815"/>
              <a:gd name="connsiteX112" fmla="*/ 45161 w 12192000"/>
              <a:gd name="connsiteY112" fmla="*/ 907542 h 1645815"/>
              <a:gd name="connsiteX113" fmla="*/ 0 w 12192000"/>
              <a:gd name="connsiteY113" fmla="*/ 908847 h 1645815"/>
              <a:gd name="connsiteX114" fmla="*/ 0 w 12192000"/>
              <a:gd name="connsiteY114" fmla="*/ 0 h 1645815"/>
              <a:gd name="connsiteX0" fmla="*/ 11615264 w 12192000"/>
              <a:gd name="connsiteY0" fmla="*/ 784465 h 1645815"/>
              <a:gd name="connsiteX1" fmla="*/ 11618331 w 12192000"/>
              <a:gd name="connsiteY1" fmla="*/ 784571 h 1645815"/>
              <a:gd name="connsiteX2" fmla="*/ 11627972 w 12192000"/>
              <a:gd name="connsiteY2" fmla="*/ 789882 h 1645815"/>
              <a:gd name="connsiteX3" fmla="*/ 11615264 w 12192000"/>
              <a:gd name="connsiteY3" fmla="*/ 784465 h 1645815"/>
              <a:gd name="connsiteX4" fmla="*/ 0 w 12192000"/>
              <a:gd name="connsiteY4" fmla="*/ 0 h 1645815"/>
              <a:gd name="connsiteX5" fmla="*/ 12192000 w 12192000"/>
              <a:gd name="connsiteY5" fmla="*/ 0 h 1645815"/>
              <a:gd name="connsiteX6" fmla="*/ 12192000 w 12192000"/>
              <a:gd name="connsiteY6" fmla="*/ 793446 h 1645815"/>
              <a:gd name="connsiteX7" fmla="*/ 12123325 w 12192000"/>
              <a:gd name="connsiteY7" fmla="*/ 801284 h 1645815"/>
              <a:gd name="connsiteX8" fmla="*/ 12075692 w 12192000"/>
              <a:gd name="connsiteY8" fmla="*/ 808070 h 1645815"/>
              <a:gd name="connsiteX9" fmla="*/ 11899736 w 12192000"/>
              <a:gd name="connsiteY9" fmla="*/ 824002 h 1645815"/>
              <a:gd name="connsiteX10" fmla="*/ 11635309 w 12192000"/>
              <a:gd name="connsiteY10" fmla="*/ 785156 h 1645815"/>
              <a:gd name="connsiteX11" fmla="*/ 11618331 w 12192000"/>
              <a:gd name="connsiteY11" fmla="*/ 784571 h 1645815"/>
              <a:gd name="connsiteX12" fmla="*/ 11280131 w 12192000"/>
              <a:gd name="connsiteY12" fmla="*/ 800871 h 1645815"/>
              <a:gd name="connsiteX13" fmla="*/ 11103056 w 12192000"/>
              <a:gd name="connsiteY13" fmla="*/ 807160 h 1645815"/>
              <a:gd name="connsiteX14" fmla="*/ 11037457 w 12192000"/>
              <a:gd name="connsiteY14" fmla="*/ 800742 h 1645815"/>
              <a:gd name="connsiteX15" fmla="*/ 10983141 w 12192000"/>
              <a:gd name="connsiteY15" fmla="*/ 807385 h 1645815"/>
              <a:gd name="connsiteX16" fmla="*/ 10664973 w 12192000"/>
              <a:gd name="connsiteY16" fmla="*/ 794235 h 1645815"/>
              <a:gd name="connsiteX17" fmla="*/ 10551461 w 12192000"/>
              <a:gd name="connsiteY17" fmla="*/ 777690 h 1645815"/>
              <a:gd name="connsiteX18" fmla="*/ 10399465 w 12192000"/>
              <a:gd name="connsiteY18" fmla="*/ 781183 h 1645815"/>
              <a:gd name="connsiteX19" fmla="*/ 10390693 w 12192000"/>
              <a:gd name="connsiteY19" fmla="*/ 771564 h 1645815"/>
              <a:gd name="connsiteX20" fmla="*/ 10345071 w 12192000"/>
              <a:gd name="connsiteY20" fmla="*/ 760065 h 1645815"/>
              <a:gd name="connsiteX21" fmla="*/ 10324263 w 12192000"/>
              <a:gd name="connsiteY21" fmla="*/ 753339 h 1645815"/>
              <a:gd name="connsiteX22" fmla="*/ 10061908 w 12192000"/>
              <a:gd name="connsiteY22" fmla="*/ 805817 h 1645815"/>
              <a:gd name="connsiteX23" fmla="*/ 9958678 w 12192000"/>
              <a:gd name="connsiteY23" fmla="*/ 829845 h 1645815"/>
              <a:gd name="connsiteX24" fmla="*/ 9856365 w 12192000"/>
              <a:gd name="connsiteY24" fmla="*/ 850313 h 1645815"/>
              <a:gd name="connsiteX25" fmla="*/ 9819276 w 12192000"/>
              <a:gd name="connsiteY25" fmla="*/ 856110 h 1645815"/>
              <a:gd name="connsiteX26" fmla="*/ 9721992 w 12192000"/>
              <a:gd name="connsiteY26" fmla="*/ 885735 h 1645815"/>
              <a:gd name="connsiteX27" fmla="*/ 9684315 w 12192000"/>
              <a:gd name="connsiteY27" fmla="*/ 894717 h 1645815"/>
              <a:gd name="connsiteX28" fmla="*/ 9676224 w 12192000"/>
              <a:gd name="connsiteY28" fmla="*/ 895886 h 1645815"/>
              <a:gd name="connsiteX29" fmla="*/ 9637502 w 12192000"/>
              <a:gd name="connsiteY29" fmla="*/ 896980 h 1645815"/>
              <a:gd name="connsiteX30" fmla="*/ 9537371 w 12192000"/>
              <a:gd name="connsiteY30" fmla="*/ 943897 h 1645815"/>
              <a:gd name="connsiteX31" fmla="*/ 9413816 w 12192000"/>
              <a:gd name="connsiteY31" fmla="*/ 951681 h 1645815"/>
              <a:gd name="connsiteX32" fmla="*/ 9267352 w 12192000"/>
              <a:gd name="connsiteY32" fmla="*/ 969343 h 1645815"/>
              <a:gd name="connsiteX33" fmla="*/ 9042533 w 12192000"/>
              <a:gd name="connsiteY33" fmla="*/ 974695 h 1645815"/>
              <a:gd name="connsiteX34" fmla="*/ 8952499 w 12192000"/>
              <a:gd name="connsiteY34" fmla="*/ 1010234 h 1645815"/>
              <a:gd name="connsiteX35" fmla="*/ 8808112 w 12192000"/>
              <a:gd name="connsiteY35" fmla="*/ 1025348 h 1645815"/>
              <a:gd name="connsiteX36" fmla="*/ 8683968 w 12192000"/>
              <a:gd name="connsiteY36" fmla="*/ 1048457 h 1645815"/>
              <a:gd name="connsiteX37" fmla="*/ 8670446 w 12192000"/>
              <a:gd name="connsiteY37" fmla="*/ 1051858 h 1645815"/>
              <a:gd name="connsiteX38" fmla="*/ 8621662 w 12192000"/>
              <a:gd name="connsiteY38" fmla="*/ 1072885 h 1645815"/>
              <a:gd name="connsiteX39" fmla="*/ 8390225 w 12192000"/>
              <a:gd name="connsiteY39" fmla="*/ 1112571 h 1645815"/>
              <a:gd name="connsiteX40" fmla="*/ 8321713 w 12192000"/>
              <a:gd name="connsiteY40" fmla="*/ 1138168 h 1645815"/>
              <a:gd name="connsiteX41" fmla="*/ 8287351 w 12192000"/>
              <a:gd name="connsiteY41" fmla="*/ 1146114 h 1645815"/>
              <a:gd name="connsiteX42" fmla="*/ 8281587 w 12192000"/>
              <a:gd name="connsiteY42" fmla="*/ 1147922 h 1645815"/>
              <a:gd name="connsiteX43" fmla="*/ 8242632 w 12192000"/>
              <a:gd name="connsiteY43" fmla="*/ 1163471 h 1645815"/>
              <a:gd name="connsiteX44" fmla="*/ 8185925 w 12192000"/>
              <a:gd name="connsiteY44" fmla="*/ 1191382 h 1645815"/>
              <a:gd name="connsiteX45" fmla="*/ 8129297 w 12192000"/>
              <a:gd name="connsiteY45" fmla="*/ 1228963 h 1645815"/>
              <a:gd name="connsiteX46" fmla="*/ 8095915 w 12192000"/>
              <a:gd name="connsiteY46" fmla="*/ 1247986 h 1645815"/>
              <a:gd name="connsiteX47" fmla="*/ 8073433 w 12192000"/>
              <a:gd name="connsiteY47" fmla="*/ 1264099 h 1645815"/>
              <a:gd name="connsiteX48" fmla="*/ 8060231 w 12192000"/>
              <a:gd name="connsiteY48" fmla="*/ 1272050 h 1645815"/>
              <a:gd name="connsiteX49" fmla="*/ 8031945 w 12192000"/>
              <a:gd name="connsiteY49" fmla="*/ 1275797 h 1645815"/>
              <a:gd name="connsiteX50" fmla="*/ 7976940 w 12192000"/>
              <a:gd name="connsiteY50" fmla="*/ 1283210 h 1645815"/>
              <a:gd name="connsiteX51" fmla="*/ 7830267 w 12192000"/>
              <a:gd name="connsiteY51" fmla="*/ 1330257 h 1645815"/>
              <a:gd name="connsiteX52" fmla="*/ 7773647 w 12192000"/>
              <a:gd name="connsiteY52" fmla="*/ 1335473 h 1645815"/>
              <a:gd name="connsiteX53" fmla="*/ 7690734 w 12192000"/>
              <a:gd name="connsiteY53" fmla="*/ 1370252 h 1645815"/>
              <a:gd name="connsiteX54" fmla="*/ 7608724 w 12192000"/>
              <a:gd name="connsiteY54" fmla="*/ 1398433 h 1645815"/>
              <a:gd name="connsiteX55" fmla="*/ 7608301 w 12192000"/>
              <a:gd name="connsiteY55" fmla="*/ 1400083 h 1645815"/>
              <a:gd name="connsiteX56" fmla="*/ 7336757 w 12192000"/>
              <a:gd name="connsiteY56" fmla="*/ 1408043 h 1645815"/>
              <a:gd name="connsiteX57" fmla="*/ 7293466 w 12192000"/>
              <a:gd name="connsiteY57" fmla="*/ 1394514 h 1645815"/>
              <a:gd name="connsiteX58" fmla="*/ 7172156 w 12192000"/>
              <a:gd name="connsiteY58" fmla="*/ 1408475 h 1645815"/>
              <a:gd name="connsiteX59" fmla="*/ 6883900 w 12192000"/>
              <a:gd name="connsiteY59" fmla="*/ 1420764 h 1645815"/>
              <a:gd name="connsiteX60" fmla="*/ 6829325 w 12192000"/>
              <a:gd name="connsiteY60" fmla="*/ 1432580 h 1645815"/>
              <a:gd name="connsiteX61" fmla="*/ 6720915 w 12192000"/>
              <a:gd name="connsiteY61" fmla="*/ 1468979 h 1645815"/>
              <a:gd name="connsiteX62" fmla="*/ 6491101 w 12192000"/>
              <a:gd name="connsiteY62" fmla="*/ 1507080 h 1645815"/>
              <a:gd name="connsiteX63" fmla="*/ 6407668 w 12192000"/>
              <a:gd name="connsiteY63" fmla="*/ 1521932 h 1645815"/>
              <a:gd name="connsiteX64" fmla="*/ 6189196 w 12192000"/>
              <a:gd name="connsiteY64" fmla="*/ 1548143 h 1645815"/>
              <a:gd name="connsiteX65" fmla="*/ 6135259 w 12192000"/>
              <a:gd name="connsiteY65" fmla="*/ 1562724 h 1645815"/>
              <a:gd name="connsiteX66" fmla="*/ 5968587 w 12192000"/>
              <a:gd name="connsiteY66" fmla="*/ 1589485 h 1645815"/>
              <a:gd name="connsiteX67" fmla="*/ 5844542 w 12192000"/>
              <a:gd name="connsiteY67" fmla="*/ 1627440 h 1645815"/>
              <a:gd name="connsiteX68" fmla="*/ 5627621 w 12192000"/>
              <a:gd name="connsiteY68" fmla="*/ 1645815 h 1645815"/>
              <a:gd name="connsiteX69" fmla="*/ 5444195 w 12192000"/>
              <a:gd name="connsiteY69" fmla="*/ 1644475 h 1645815"/>
              <a:gd name="connsiteX70" fmla="*/ 5214702 w 12192000"/>
              <a:gd name="connsiteY70" fmla="*/ 1606664 h 1645815"/>
              <a:gd name="connsiteX71" fmla="*/ 5095057 w 12192000"/>
              <a:gd name="connsiteY71" fmla="*/ 1619132 h 1645815"/>
              <a:gd name="connsiteX72" fmla="*/ 5051700 w 12192000"/>
              <a:gd name="connsiteY72" fmla="*/ 1625807 h 1645815"/>
              <a:gd name="connsiteX73" fmla="*/ 5006431 w 12192000"/>
              <a:gd name="connsiteY73" fmla="*/ 1637868 h 1645815"/>
              <a:gd name="connsiteX74" fmla="*/ 4667665 w 12192000"/>
              <a:gd name="connsiteY74" fmla="*/ 1608312 h 1645815"/>
              <a:gd name="connsiteX75" fmla="*/ 4345322 w 12192000"/>
              <a:gd name="connsiteY75" fmla="*/ 1546967 h 1645815"/>
              <a:gd name="connsiteX76" fmla="*/ 4124630 w 12192000"/>
              <a:gd name="connsiteY76" fmla="*/ 1509247 h 1645815"/>
              <a:gd name="connsiteX77" fmla="*/ 3852287 w 12192000"/>
              <a:gd name="connsiteY77" fmla="*/ 1472605 h 1645815"/>
              <a:gd name="connsiteX78" fmla="*/ 3693336 w 12192000"/>
              <a:gd name="connsiteY78" fmla="*/ 1433930 h 1645815"/>
              <a:gd name="connsiteX79" fmla="*/ 3481618 w 12192000"/>
              <a:gd name="connsiteY79" fmla="*/ 1418392 h 1645815"/>
              <a:gd name="connsiteX80" fmla="*/ 3439508 w 12192000"/>
              <a:gd name="connsiteY80" fmla="*/ 1405277 h 1645815"/>
              <a:gd name="connsiteX81" fmla="*/ 3415241 w 12192000"/>
              <a:gd name="connsiteY81" fmla="*/ 1399311 h 1645815"/>
              <a:gd name="connsiteX82" fmla="*/ 3155540 w 12192000"/>
              <a:gd name="connsiteY82" fmla="*/ 1380683 h 1645815"/>
              <a:gd name="connsiteX83" fmla="*/ 3029874 w 12192000"/>
              <a:gd name="connsiteY83" fmla="*/ 1391306 h 1645815"/>
              <a:gd name="connsiteX84" fmla="*/ 2985743 w 12192000"/>
              <a:gd name="connsiteY84" fmla="*/ 1384080 h 1645815"/>
              <a:gd name="connsiteX85" fmla="*/ 2865083 w 12192000"/>
              <a:gd name="connsiteY85" fmla="*/ 1376442 h 1645815"/>
              <a:gd name="connsiteX86" fmla="*/ 2719966 w 12192000"/>
              <a:gd name="connsiteY86" fmla="*/ 1380990 h 1645815"/>
              <a:gd name="connsiteX87" fmla="*/ 2203529 w 12192000"/>
              <a:gd name="connsiteY87" fmla="*/ 1292265 h 1645815"/>
              <a:gd name="connsiteX88" fmla="*/ 1978674 w 12192000"/>
              <a:gd name="connsiteY88" fmla="*/ 1214731 h 1645815"/>
              <a:gd name="connsiteX89" fmla="*/ 1962908 w 12192000"/>
              <a:gd name="connsiteY89" fmla="*/ 1201827 h 1645815"/>
              <a:gd name="connsiteX90" fmla="*/ 1959156 w 12192000"/>
              <a:gd name="connsiteY90" fmla="*/ 1202129 h 1645815"/>
              <a:gd name="connsiteX91" fmla="*/ 1891938 w 12192000"/>
              <a:gd name="connsiteY91" fmla="*/ 1161055 h 1645815"/>
              <a:gd name="connsiteX92" fmla="*/ 1852509 w 12192000"/>
              <a:gd name="connsiteY92" fmla="*/ 1154346 h 1645815"/>
              <a:gd name="connsiteX93" fmla="*/ 1818613 w 12192000"/>
              <a:gd name="connsiteY93" fmla="*/ 1138643 h 1645815"/>
              <a:gd name="connsiteX94" fmla="*/ 1636817 w 12192000"/>
              <a:gd name="connsiteY94" fmla="*/ 1116474 h 1645815"/>
              <a:gd name="connsiteX95" fmla="*/ 1625419 w 12192000"/>
              <a:gd name="connsiteY95" fmla="*/ 1112885 h 1645815"/>
              <a:gd name="connsiteX96" fmla="*/ 1618725 w 12192000"/>
              <a:gd name="connsiteY96" fmla="*/ 1108950 h 1645815"/>
              <a:gd name="connsiteX97" fmla="*/ 1598921 w 12192000"/>
              <a:gd name="connsiteY97" fmla="*/ 1101199 h 1645815"/>
              <a:gd name="connsiteX98" fmla="*/ 1500450 w 12192000"/>
              <a:gd name="connsiteY98" fmla="*/ 1120653 h 1645815"/>
              <a:gd name="connsiteX99" fmla="*/ 1345077 w 12192000"/>
              <a:gd name="connsiteY99" fmla="*/ 1109417 h 1645815"/>
              <a:gd name="connsiteX100" fmla="*/ 1283085 w 12192000"/>
              <a:gd name="connsiteY100" fmla="*/ 1106662 h 1645815"/>
              <a:gd name="connsiteX101" fmla="*/ 1084053 w 12192000"/>
              <a:gd name="connsiteY101" fmla="*/ 1110194 h 1645815"/>
              <a:gd name="connsiteX102" fmla="*/ 974646 w 12192000"/>
              <a:gd name="connsiteY102" fmla="*/ 1089467 h 1645815"/>
              <a:gd name="connsiteX103" fmla="*/ 931744 w 12192000"/>
              <a:gd name="connsiteY103" fmla="*/ 1080949 h 1645815"/>
              <a:gd name="connsiteX104" fmla="*/ 931348 w 12192000"/>
              <a:gd name="connsiteY104" fmla="*/ 1081263 h 1645815"/>
              <a:gd name="connsiteX105" fmla="*/ 864672 w 12192000"/>
              <a:gd name="connsiteY105" fmla="*/ 1076959 h 1645815"/>
              <a:gd name="connsiteX106" fmla="*/ 730177 w 12192000"/>
              <a:gd name="connsiteY106" fmla="*/ 1092487 h 1645815"/>
              <a:gd name="connsiteX107" fmla="*/ 728755 w 12192000"/>
              <a:gd name="connsiteY107" fmla="*/ 1093885 h 1645815"/>
              <a:gd name="connsiteX108" fmla="*/ 668180 w 12192000"/>
              <a:gd name="connsiteY108" fmla="*/ 1067090 h 1645815"/>
              <a:gd name="connsiteX109" fmla="*/ 462118 w 12192000"/>
              <a:gd name="connsiteY109" fmla="*/ 985843 h 1645815"/>
              <a:gd name="connsiteX110" fmla="*/ 126487 w 12192000"/>
              <a:gd name="connsiteY110" fmla="*/ 925939 h 1645815"/>
              <a:gd name="connsiteX111" fmla="*/ 45161 w 12192000"/>
              <a:gd name="connsiteY111" fmla="*/ 907542 h 1645815"/>
              <a:gd name="connsiteX112" fmla="*/ 0 w 12192000"/>
              <a:gd name="connsiteY112" fmla="*/ 908847 h 1645815"/>
              <a:gd name="connsiteX113" fmla="*/ 0 w 12192000"/>
              <a:gd name="connsiteY113" fmla="*/ 0 h 1645815"/>
              <a:gd name="connsiteX0" fmla="*/ 11615264 w 12192000"/>
              <a:gd name="connsiteY0" fmla="*/ 784465 h 1645815"/>
              <a:gd name="connsiteX1" fmla="*/ 11618331 w 12192000"/>
              <a:gd name="connsiteY1" fmla="*/ 784571 h 1645815"/>
              <a:gd name="connsiteX2" fmla="*/ 11627972 w 12192000"/>
              <a:gd name="connsiteY2" fmla="*/ 789882 h 1645815"/>
              <a:gd name="connsiteX3" fmla="*/ 11615264 w 12192000"/>
              <a:gd name="connsiteY3" fmla="*/ 784465 h 1645815"/>
              <a:gd name="connsiteX4" fmla="*/ 0 w 12192000"/>
              <a:gd name="connsiteY4" fmla="*/ 0 h 1645815"/>
              <a:gd name="connsiteX5" fmla="*/ 12192000 w 12192000"/>
              <a:gd name="connsiteY5" fmla="*/ 0 h 1645815"/>
              <a:gd name="connsiteX6" fmla="*/ 12192000 w 12192000"/>
              <a:gd name="connsiteY6" fmla="*/ 793446 h 1645815"/>
              <a:gd name="connsiteX7" fmla="*/ 12123325 w 12192000"/>
              <a:gd name="connsiteY7" fmla="*/ 801284 h 1645815"/>
              <a:gd name="connsiteX8" fmla="*/ 12075692 w 12192000"/>
              <a:gd name="connsiteY8" fmla="*/ 808070 h 1645815"/>
              <a:gd name="connsiteX9" fmla="*/ 11899736 w 12192000"/>
              <a:gd name="connsiteY9" fmla="*/ 824002 h 1645815"/>
              <a:gd name="connsiteX10" fmla="*/ 11635309 w 12192000"/>
              <a:gd name="connsiteY10" fmla="*/ 785156 h 1645815"/>
              <a:gd name="connsiteX11" fmla="*/ 11280131 w 12192000"/>
              <a:gd name="connsiteY11" fmla="*/ 800871 h 1645815"/>
              <a:gd name="connsiteX12" fmla="*/ 11103056 w 12192000"/>
              <a:gd name="connsiteY12" fmla="*/ 807160 h 1645815"/>
              <a:gd name="connsiteX13" fmla="*/ 11037457 w 12192000"/>
              <a:gd name="connsiteY13" fmla="*/ 800742 h 1645815"/>
              <a:gd name="connsiteX14" fmla="*/ 10983141 w 12192000"/>
              <a:gd name="connsiteY14" fmla="*/ 807385 h 1645815"/>
              <a:gd name="connsiteX15" fmla="*/ 10664973 w 12192000"/>
              <a:gd name="connsiteY15" fmla="*/ 794235 h 1645815"/>
              <a:gd name="connsiteX16" fmla="*/ 10551461 w 12192000"/>
              <a:gd name="connsiteY16" fmla="*/ 777690 h 1645815"/>
              <a:gd name="connsiteX17" fmla="*/ 10399465 w 12192000"/>
              <a:gd name="connsiteY17" fmla="*/ 781183 h 1645815"/>
              <a:gd name="connsiteX18" fmla="*/ 10390693 w 12192000"/>
              <a:gd name="connsiteY18" fmla="*/ 771564 h 1645815"/>
              <a:gd name="connsiteX19" fmla="*/ 10345071 w 12192000"/>
              <a:gd name="connsiteY19" fmla="*/ 760065 h 1645815"/>
              <a:gd name="connsiteX20" fmla="*/ 10324263 w 12192000"/>
              <a:gd name="connsiteY20" fmla="*/ 753339 h 1645815"/>
              <a:gd name="connsiteX21" fmla="*/ 10061908 w 12192000"/>
              <a:gd name="connsiteY21" fmla="*/ 805817 h 1645815"/>
              <a:gd name="connsiteX22" fmla="*/ 9958678 w 12192000"/>
              <a:gd name="connsiteY22" fmla="*/ 829845 h 1645815"/>
              <a:gd name="connsiteX23" fmla="*/ 9856365 w 12192000"/>
              <a:gd name="connsiteY23" fmla="*/ 850313 h 1645815"/>
              <a:gd name="connsiteX24" fmla="*/ 9819276 w 12192000"/>
              <a:gd name="connsiteY24" fmla="*/ 856110 h 1645815"/>
              <a:gd name="connsiteX25" fmla="*/ 9721992 w 12192000"/>
              <a:gd name="connsiteY25" fmla="*/ 885735 h 1645815"/>
              <a:gd name="connsiteX26" fmla="*/ 9684315 w 12192000"/>
              <a:gd name="connsiteY26" fmla="*/ 894717 h 1645815"/>
              <a:gd name="connsiteX27" fmla="*/ 9676224 w 12192000"/>
              <a:gd name="connsiteY27" fmla="*/ 895886 h 1645815"/>
              <a:gd name="connsiteX28" fmla="*/ 9637502 w 12192000"/>
              <a:gd name="connsiteY28" fmla="*/ 896980 h 1645815"/>
              <a:gd name="connsiteX29" fmla="*/ 9537371 w 12192000"/>
              <a:gd name="connsiteY29" fmla="*/ 943897 h 1645815"/>
              <a:gd name="connsiteX30" fmla="*/ 9413816 w 12192000"/>
              <a:gd name="connsiteY30" fmla="*/ 951681 h 1645815"/>
              <a:gd name="connsiteX31" fmla="*/ 9267352 w 12192000"/>
              <a:gd name="connsiteY31" fmla="*/ 969343 h 1645815"/>
              <a:gd name="connsiteX32" fmla="*/ 9042533 w 12192000"/>
              <a:gd name="connsiteY32" fmla="*/ 974695 h 1645815"/>
              <a:gd name="connsiteX33" fmla="*/ 8952499 w 12192000"/>
              <a:gd name="connsiteY33" fmla="*/ 1010234 h 1645815"/>
              <a:gd name="connsiteX34" fmla="*/ 8808112 w 12192000"/>
              <a:gd name="connsiteY34" fmla="*/ 1025348 h 1645815"/>
              <a:gd name="connsiteX35" fmla="*/ 8683968 w 12192000"/>
              <a:gd name="connsiteY35" fmla="*/ 1048457 h 1645815"/>
              <a:gd name="connsiteX36" fmla="*/ 8670446 w 12192000"/>
              <a:gd name="connsiteY36" fmla="*/ 1051858 h 1645815"/>
              <a:gd name="connsiteX37" fmla="*/ 8621662 w 12192000"/>
              <a:gd name="connsiteY37" fmla="*/ 1072885 h 1645815"/>
              <a:gd name="connsiteX38" fmla="*/ 8390225 w 12192000"/>
              <a:gd name="connsiteY38" fmla="*/ 1112571 h 1645815"/>
              <a:gd name="connsiteX39" fmla="*/ 8321713 w 12192000"/>
              <a:gd name="connsiteY39" fmla="*/ 1138168 h 1645815"/>
              <a:gd name="connsiteX40" fmla="*/ 8287351 w 12192000"/>
              <a:gd name="connsiteY40" fmla="*/ 1146114 h 1645815"/>
              <a:gd name="connsiteX41" fmla="*/ 8281587 w 12192000"/>
              <a:gd name="connsiteY41" fmla="*/ 1147922 h 1645815"/>
              <a:gd name="connsiteX42" fmla="*/ 8242632 w 12192000"/>
              <a:gd name="connsiteY42" fmla="*/ 1163471 h 1645815"/>
              <a:gd name="connsiteX43" fmla="*/ 8185925 w 12192000"/>
              <a:gd name="connsiteY43" fmla="*/ 1191382 h 1645815"/>
              <a:gd name="connsiteX44" fmla="*/ 8129297 w 12192000"/>
              <a:gd name="connsiteY44" fmla="*/ 1228963 h 1645815"/>
              <a:gd name="connsiteX45" fmla="*/ 8095915 w 12192000"/>
              <a:gd name="connsiteY45" fmla="*/ 1247986 h 1645815"/>
              <a:gd name="connsiteX46" fmla="*/ 8073433 w 12192000"/>
              <a:gd name="connsiteY46" fmla="*/ 1264099 h 1645815"/>
              <a:gd name="connsiteX47" fmla="*/ 8060231 w 12192000"/>
              <a:gd name="connsiteY47" fmla="*/ 1272050 h 1645815"/>
              <a:gd name="connsiteX48" fmla="*/ 8031945 w 12192000"/>
              <a:gd name="connsiteY48" fmla="*/ 1275797 h 1645815"/>
              <a:gd name="connsiteX49" fmla="*/ 7976940 w 12192000"/>
              <a:gd name="connsiteY49" fmla="*/ 1283210 h 1645815"/>
              <a:gd name="connsiteX50" fmla="*/ 7830267 w 12192000"/>
              <a:gd name="connsiteY50" fmla="*/ 1330257 h 1645815"/>
              <a:gd name="connsiteX51" fmla="*/ 7773647 w 12192000"/>
              <a:gd name="connsiteY51" fmla="*/ 1335473 h 1645815"/>
              <a:gd name="connsiteX52" fmla="*/ 7690734 w 12192000"/>
              <a:gd name="connsiteY52" fmla="*/ 1370252 h 1645815"/>
              <a:gd name="connsiteX53" fmla="*/ 7608724 w 12192000"/>
              <a:gd name="connsiteY53" fmla="*/ 1398433 h 1645815"/>
              <a:gd name="connsiteX54" fmla="*/ 7608301 w 12192000"/>
              <a:gd name="connsiteY54" fmla="*/ 1400083 h 1645815"/>
              <a:gd name="connsiteX55" fmla="*/ 7336757 w 12192000"/>
              <a:gd name="connsiteY55" fmla="*/ 1408043 h 1645815"/>
              <a:gd name="connsiteX56" fmla="*/ 7293466 w 12192000"/>
              <a:gd name="connsiteY56" fmla="*/ 1394514 h 1645815"/>
              <a:gd name="connsiteX57" fmla="*/ 7172156 w 12192000"/>
              <a:gd name="connsiteY57" fmla="*/ 1408475 h 1645815"/>
              <a:gd name="connsiteX58" fmla="*/ 6883900 w 12192000"/>
              <a:gd name="connsiteY58" fmla="*/ 1420764 h 1645815"/>
              <a:gd name="connsiteX59" fmla="*/ 6829325 w 12192000"/>
              <a:gd name="connsiteY59" fmla="*/ 1432580 h 1645815"/>
              <a:gd name="connsiteX60" fmla="*/ 6720915 w 12192000"/>
              <a:gd name="connsiteY60" fmla="*/ 1468979 h 1645815"/>
              <a:gd name="connsiteX61" fmla="*/ 6491101 w 12192000"/>
              <a:gd name="connsiteY61" fmla="*/ 1507080 h 1645815"/>
              <a:gd name="connsiteX62" fmla="*/ 6407668 w 12192000"/>
              <a:gd name="connsiteY62" fmla="*/ 1521932 h 1645815"/>
              <a:gd name="connsiteX63" fmla="*/ 6189196 w 12192000"/>
              <a:gd name="connsiteY63" fmla="*/ 1548143 h 1645815"/>
              <a:gd name="connsiteX64" fmla="*/ 6135259 w 12192000"/>
              <a:gd name="connsiteY64" fmla="*/ 1562724 h 1645815"/>
              <a:gd name="connsiteX65" fmla="*/ 5968587 w 12192000"/>
              <a:gd name="connsiteY65" fmla="*/ 1589485 h 1645815"/>
              <a:gd name="connsiteX66" fmla="*/ 5844542 w 12192000"/>
              <a:gd name="connsiteY66" fmla="*/ 1627440 h 1645815"/>
              <a:gd name="connsiteX67" fmla="*/ 5627621 w 12192000"/>
              <a:gd name="connsiteY67" fmla="*/ 1645815 h 1645815"/>
              <a:gd name="connsiteX68" fmla="*/ 5444195 w 12192000"/>
              <a:gd name="connsiteY68" fmla="*/ 1644475 h 1645815"/>
              <a:gd name="connsiteX69" fmla="*/ 5214702 w 12192000"/>
              <a:gd name="connsiteY69" fmla="*/ 1606664 h 1645815"/>
              <a:gd name="connsiteX70" fmla="*/ 5095057 w 12192000"/>
              <a:gd name="connsiteY70" fmla="*/ 1619132 h 1645815"/>
              <a:gd name="connsiteX71" fmla="*/ 5051700 w 12192000"/>
              <a:gd name="connsiteY71" fmla="*/ 1625807 h 1645815"/>
              <a:gd name="connsiteX72" fmla="*/ 5006431 w 12192000"/>
              <a:gd name="connsiteY72" fmla="*/ 1637868 h 1645815"/>
              <a:gd name="connsiteX73" fmla="*/ 4667665 w 12192000"/>
              <a:gd name="connsiteY73" fmla="*/ 1608312 h 1645815"/>
              <a:gd name="connsiteX74" fmla="*/ 4345322 w 12192000"/>
              <a:gd name="connsiteY74" fmla="*/ 1546967 h 1645815"/>
              <a:gd name="connsiteX75" fmla="*/ 4124630 w 12192000"/>
              <a:gd name="connsiteY75" fmla="*/ 1509247 h 1645815"/>
              <a:gd name="connsiteX76" fmla="*/ 3852287 w 12192000"/>
              <a:gd name="connsiteY76" fmla="*/ 1472605 h 1645815"/>
              <a:gd name="connsiteX77" fmla="*/ 3693336 w 12192000"/>
              <a:gd name="connsiteY77" fmla="*/ 1433930 h 1645815"/>
              <a:gd name="connsiteX78" fmla="*/ 3481618 w 12192000"/>
              <a:gd name="connsiteY78" fmla="*/ 1418392 h 1645815"/>
              <a:gd name="connsiteX79" fmla="*/ 3439508 w 12192000"/>
              <a:gd name="connsiteY79" fmla="*/ 1405277 h 1645815"/>
              <a:gd name="connsiteX80" fmla="*/ 3415241 w 12192000"/>
              <a:gd name="connsiteY80" fmla="*/ 1399311 h 1645815"/>
              <a:gd name="connsiteX81" fmla="*/ 3155540 w 12192000"/>
              <a:gd name="connsiteY81" fmla="*/ 1380683 h 1645815"/>
              <a:gd name="connsiteX82" fmla="*/ 3029874 w 12192000"/>
              <a:gd name="connsiteY82" fmla="*/ 1391306 h 1645815"/>
              <a:gd name="connsiteX83" fmla="*/ 2985743 w 12192000"/>
              <a:gd name="connsiteY83" fmla="*/ 1384080 h 1645815"/>
              <a:gd name="connsiteX84" fmla="*/ 2865083 w 12192000"/>
              <a:gd name="connsiteY84" fmla="*/ 1376442 h 1645815"/>
              <a:gd name="connsiteX85" fmla="*/ 2719966 w 12192000"/>
              <a:gd name="connsiteY85" fmla="*/ 1380990 h 1645815"/>
              <a:gd name="connsiteX86" fmla="*/ 2203529 w 12192000"/>
              <a:gd name="connsiteY86" fmla="*/ 1292265 h 1645815"/>
              <a:gd name="connsiteX87" fmla="*/ 1978674 w 12192000"/>
              <a:gd name="connsiteY87" fmla="*/ 1214731 h 1645815"/>
              <a:gd name="connsiteX88" fmla="*/ 1962908 w 12192000"/>
              <a:gd name="connsiteY88" fmla="*/ 1201827 h 1645815"/>
              <a:gd name="connsiteX89" fmla="*/ 1959156 w 12192000"/>
              <a:gd name="connsiteY89" fmla="*/ 1202129 h 1645815"/>
              <a:gd name="connsiteX90" fmla="*/ 1891938 w 12192000"/>
              <a:gd name="connsiteY90" fmla="*/ 1161055 h 1645815"/>
              <a:gd name="connsiteX91" fmla="*/ 1852509 w 12192000"/>
              <a:gd name="connsiteY91" fmla="*/ 1154346 h 1645815"/>
              <a:gd name="connsiteX92" fmla="*/ 1818613 w 12192000"/>
              <a:gd name="connsiteY92" fmla="*/ 1138643 h 1645815"/>
              <a:gd name="connsiteX93" fmla="*/ 1636817 w 12192000"/>
              <a:gd name="connsiteY93" fmla="*/ 1116474 h 1645815"/>
              <a:gd name="connsiteX94" fmla="*/ 1625419 w 12192000"/>
              <a:gd name="connsiteY94" fmla="*/ 1112885 h 1645815"/>
              <a:gd name="connsiteX95" fmla="*/ 1618725 w 12192000"/>
              <a:gd name="connsiteY95" fmla="*/ 1108950 h 1645815"/>
              <a:gd name="connsiteX96" fmla="*/ 1598921 w 12192000"/>
              <a:gd name="connsiteY96" fmla="*/ 1101199 h 1645815"/>
              <a:gd name="connsiteX97" fmla="*/ 1500450 w 12192000"/>
              <a:gd name="connsiteY97" fmla="*/ 1120653 h 1645815"/>
              <a:gd name="connsiteX98" fmla="*/ 1345077 w 12192000"/>
              <a:gd name="connsiteY98" fmla="*/ 1109417 h 1645815"/>
              <a:gd name="connsiteX99" fmla="*/ 1283085 w 12192000"/>
              <a:gd name="connsiteY99" fmla="*/ 1106662 h 1645815"/>
              <a:gd name="connsiteX100" fmla="*/ 1084053 w 12192000"/>
              <a:gd name="connsiteY100" fmla="*/ 1110194 h 1645815"/>
              <a:gd name="connsiteX101" fmla="*/ 974646 w 12192000"/>
              <a:gd name="connsiteY101" fmla="*/ 1089467 h 1645815"/>
              <a:gd name="connsiteX102" fmla="*/ 931744 w 12192000"/>
              <a:gd name="connsiteY102" fmla="*/ 1080949 h 1645815"/>
              <a:gd name="connsiteX103" fmla="*/ 931348 w 12192000"/>
              <a:gd name="connsiteY103" fmla="*/ 1081263 h 1645815"/>
              <a:gd name="connsiteX104" fmla="*/ 864672 w 12192000"/>
              <a:gd name="connsiteY104" fmla="*/ 1076959 h 1645815"/>
              <a:gd name="connsiteX105" fmla="*/ 730177 w 12192000"/>
              <a:gd name="connsiteY105" fmla="*/ 1092487 h 1645815"/>
              <a:gd name="connsiteX106" fmla="*/ 728755 w 12192000"/>
              <a:gd name="connsiteY106" fmla="*/ 1093885 h 1645815"/>
              <a:gd name="connsiteX107" fmla="*/ 668180 w 12192000"/>
              <a:gd name="connsiteY107" fmla="*/ 1067090 h 1645815"/>
              <a:gd name="connsiteX108" fmla="*/ 462118 w 12192000"/>
              <a:gd name="connsiteY108" fmla="*/ 985843 h 1645815"/>
              <a:gd name="connsiteX109" fmla="*/ 126487 w 12192000"/>
              <a:gd name="connsiteY109" fmla="*/ 925939 h 1645815"/>
              <a:gd name="connsiteX110" fmla="*/ 45161 w 12192000"/>
              <a:gd name="connsiteY110" fmla="*/ 907542 h 1645815"/>
              <a:gd name="connsiteX111" fmla="*/ 0 w 12192000"/>
              <a:gd name="connsiteY111" fmla="*/ 908847 h 1645815"/>
              <a:gd name="connsiteX112" fmla="*/ 0 w 12192000"/>
              <a:gd name="connsiteY112" fmla="*/ 0 h 1645815"/>
              <a:gd name="connsiteX0" fmla="*/ 11615264 w 12192000"/>
              <a:gd name="connsiteY0" fmla="*/ 784465 h 1645815"/>
              <a:gd name="connsiteX1" fmla="*/ 11618331 w 12192000"/>
              <a:gd name="connsiteY1" fmla="*/ 784571 h 1645815"/>
              <a:gd name="connsiteX2" fmla="*/ 11627972 w 12192000"/>
              <a:gd name="connsiteY2" fmla="*/ 789882 h 1645815"/>
              <a:gd name="connsiteX3" fmla="*/ 11615264 w 12192000"/>
              <a:gd name="connsiteY3" fmla="*/ 784465 h 1645815"/>
              <a:gd name="connsiteX4" fmla="*/ 0 w 12192000"/>
              <a:gd name="connsiteY4" fmla="*/ 0 h 1645815"/>
              <a:gd name="connsiteX5" fmla="*/ 12192000 w 12192000"/>
              <a:gd name="connsiteY5" fmla="*/ 0 h 1645815"/>
              <a:gd name="connsiteX6" fmla="*/ 12192000 w 12192000"/>
              <a:gd name="connsiteY6" fmla="*/ 793446 h 1645815"/>
              <a:gd name="connsiteX7" fmla="*/ 12123325 w 12192000"/>
              <a:gd name="connsiteY7" fmla="*/ 801284 h 1645815"/>
              <a:gd name="connsiteX8" fmla="*/ 12075692 w 12192000"/>
              <a:gd name="connsiteY8" fmla="*/ 808070 h 1645815"/>
              <a:gd name="connsiteX9" fmla="*/ 11899736 w 12192000"/>
              <a:gd name="connsiteY9" fmla="*/ 824002 h 1645815"/>
              <a:gd name="connsiteX10" fmla="*/ 11280131 w 12192000"/>
              <a:gd name="connsiteY10" fmla="*/ 800871 h 1645815"/>
              <a:gd name="connsiteX11" fmla="*/ 11103056 w 12192000"/>
              <a:gd name="connsiteY11" fmla="*/ 807160 h 1645815"/>
              <a:gd name="connsiteX12" fmla="*/ 11037457 w 12192000"/>
              <a:gd name="connsiteY12" fmla="*/ 800742 h 1645815"/>
              <a:gd name="connsiteX13" fmla="*/ 10983141 w 12192000"/>
              <a:gd name="connsiteY13" fmla="*/ 807385 h 1645815"/>
              <a:gd name="connsiteX14" fmla="*/ 10664973 w 12192000"/>
              <a:gd name="connsiteY14" fmla="*/ 794235 h 1645815"/>
              <a:gd name="connsiteX15" fmla="*/ 10551461 w 12192000"/>
              <a:gd name="connsiteY15" fmla="*/ 777690 h 1645815"/>
              <a:gd name="connsiteX16" fmla="*/ 10399465 w 12192000"/>
              <a:gd name="connsiteY16" fmla="*/ 781183 h 1645815"/>
              <a:gd name="connsiteX17" fmla="*/ 10390693 w 12192000"/>
              <a:gd name="connsiteY17" fmla="*/ 771564 h 1645815"/>
              <a:gd name="connsiteX18" fmla="*/ 10345071 w 12192000"/>
              <a:gd name="connsiteY18" fmla="*/ 760065 h 1645815"/>
              <a:gd name="connsiteX19" fmla="*/ 10324263 w 12192000"/>
              <a:gd name="connsiteY19" fmla="*/ 753339 h 1645815"/>
              <a:gd name="connsiteX20" fmla="*/ 10061908 w 12192000"/>
              <a:gd name="connsiteY20" fmla="*/ 805817 h 1645815"/>
              <a:gd name="connsiteX21" fmla="*/ 9958678 w 12192000"/>
              <a:gd name="connsiteY21" fmla="*/ 829845 h 1645815"/>
              <a:gd name="connsiteX22" fmla="*/ 9856365 w 12192000"/>
              <a:gd name="connsiteY22" fmla="*/ 850313 h 1645815"/>
              <a:gd name="connsiteX23" fmla="*/ 9819276 w 12192000"/>
              <a:gd name="connsiteY23" fmla="*/ 856110 h 1645815"/>
              <a:gd name="connsiteX24" fmla="*/ 9721992 w 12192000"/>
              <a:gd name="connsiteY24" fmla="*/ 885735 h 1645815"/>
              <a:gd name="connsiteX25" fmla="*/ 9684315 w 12192000"/>
              <a:gd name="connsiteY25" fmla="*/ 894717 h 1645815"/>
              <a:gd name="connsiteX26" fmla="*/ 9676224 w 12192000"/>
              <a:gd name="connsiteY26" fmla="*/ 895886 h 1645815"/>
              <a:gd name="connsiteX27" fmla="*/ 9637502 w 12192000"/>
              <a:gd name="connsiteY27" fmla="*/ 896980 h 1645815"/>
              <a:gd name="connsiteX28" fmla="*/ 9537371 w 12192000"/>
              <a:gd name="connsiteY28" fmla="*/ 943897 h 1645815"/>
              <a:gd name="connsiteX29" fmla="*/ 9413816 w 12192000"/>
              <a:gd name="connsiteY29" fmla="*/ 951681 h 1645815"/>
              <a:gd name="connsiteX30" fmla="*/ 9267352 w 12192000"/>
              <a:gd name="connsiteY30" fmla="*/ 969343 h 1645815"/>
              <a:gd name="connsiteX31" fmla="*/ 9042533 w 12192000"/>
              <a:gd name="connsiteY31" fmla="*/ 974695 h 1645815"/>
              <a:gd name="connsiteX32" fmla="*/ 8952499 w 12192000"/>
              <a:gd name="connsiteY32" fmla="*/ 1010234 h 1645815"/>
              <a:gd name="connsiteX33" fmla="*/ 8808112 w 12192000"/>
              <a:gd name="connsiteY33" fmla="*/ 1025348 h 1645815"/>
              <a:gd name="connsiteX34" fmla="*/ 8683968 w 12192000"/>
              <a:gd name="connsiteY34" fmla="*/ 1048457 h 1645815"/>
              <a:gd name="connsiteX35" fmla="*/ 8670446 w 12192000"/>
              <a:gd name="connsiteY35" fmla="*/ 1051858 h 1645815"/>
              <a:gd name="connsiteX36" fmla="*/ 8621662 w 12192000"/>
              <a:gd name="connsiteY36" fmla="*/ 1072885 h 1645815"/>
              <a:gd name="connsiteX37" fmla="*/ 8390225 w 12192000"/>
              <a:gd name="connsiteY37" fmla="*/ 1112571 h 1645815"/>
              <a:gd name="connsiteX38" fmla="*/ 8321713 w 12192000"/>
              <a:gd name="connsiteY38" fmla="*/ 1138168 h 1645815"/>
              <a:gd name="connsiteX39" fmla="*/ 8287351 w 12192000"/>
              <a:gd name="connsiteY39" fmla="*/ 1146114 h 1645815"/>
              <a:gd name="connsiteX40" fmla="*/ 8281587 w 12192000"/>
              <a:gd name="connsiteY40" fmla="*/ 1147922 h 1645815"/>
              <a:gd name="connsiteX41" fmla="*/ 8242632 w 12192000"/>
              <a:gd name="connsiteY41" fmla="*/ 1163471 h 1645815"/>
              <a:gd name="connsiteX42" fmla="*/ 8185925 w 12192000"/>
              <a:gd name="connsiteY42" fmla="*/ 1191382 h 1645815"/>
              <a:gd name="connsiteX43" fmla="*/ 8129297 w 12192000"/>
              <a:gd name="connsiteY43" fmla="*/ 1228963 h 1645815"/>
              <a:gd name="connsiteX44" fmla="*/ 8095915 w 12192000"/>
              <a:gd name="connsiteY44" fmla="*/ 1247986 h 1645815"/>
              <a:gd name="connsiteX45" fmla="*/ 8073433 w 12192000"/>
              <a:gd name="connsiteY45" fmla="*/ 1264099 h 1645815"/>
              <a:gd name="connsiteX46" fmla="*/ 8060231 w 12192000"/>
              <a:gd name="connsiteY46" fmla="*/ 1272050 h 1645815"/>
              <a:gd name="connsiteX47" fmla="*/ 8031945 w 12192000"/>
              <a:gd name="connsiteY47" fmla="*/ 1275797 h 1645815"/>
              <a:gd name="connsiteX48" fmla="*/ 7976940 w 12192000"/>
              <a:gd name="connsiteY48" fmla="*/ 1283210 h 1645815"/>
              <a:gd name="connsiteX49" fmla="*/ 7830267 w 12192000"/>
              <a:gd name="connsiteY49" fmla="*/ 1330257 h 1645815"/>
              <a:gd name="connsiteX50" fmla="*/ 7773647 w 12192000"/>
              <a:gd name="connsiteY50" fmla="*/ 1335473 h 1645815"/>
              <a:gd name="connsiteX51" fmla="*/ 7690734 w 12192000"/>
              <a:gd name="connsiteY51" fmla="*/ 1370252 h 1645815"/>
              <a:gd name="connsiteX52" fmla="*/ 7608724 w 12192000"/>
              <a:gd name="connsiteY52" fmla="*/ 1398433 h 1645815"/>
              <a:gd name="connsiteX53" fmla="*/ 7608301 w 12192000"/>
              <a:gd name="connsiteY53" fmla="*/ 1400083 h 1645815"/>
              <a:gd name="connsiteX54" fmla="*/ 7336757 w 12192000"/>
              <a:gd name="connsiteY54" fmla="*/ 1408043 h 1645815"/>
              <a:gd name="connsiteX55" fmla="*/ 7293466 w 12192000"/>
              <a:gd name="connsiteY55" fmla="*/ 1394514 h 1645815"/>
              <a:gd name="connsiteX56" fmla="*/ 7172156 w 12192000"/>
              <a:gd name="connsiteY56" fmla="*/ 1408475 h 1645815"/>
              <a:gd name="connsiteX57" fmla="*/ 6883900 w 12192000"/>
              <a:gd name="connsiteY57" fmla="*/ 1420764 h 1645815"/>
              <a:gd name="connsiteX58" fmla="*/ 6829325 w 12192000"/>
              <a:gd name="connsiteY58" fmla="*/ 1432580 h 1645815"/>
              <a:gd name="connsiteX59" fmla="*/ 6720915 w 12192000"/>
              <a:gd name="connsiteY59" fmla="*/ 1468979 h 1645815"/>
              <a:gd name="connsiteX60" fmla="*/ 6491101 w 12192000"/>
              <a:gd name="connsiteY60" fmla="*/ 1507080 h 1645815"/>
              <a:gd name="connsiteX61" fmla="*/ 6407668 w 12192000"/>
              <a:gd name="connsiteY61" fmla="*/ 1521932 h 1645815"/>
              <a:gd name="connsiteX62" fmla="*/ 6189196 w 12192000"/>
              <a:gd name="connsiteY62" fmla="*/ 1548143 h 1645815"/>
              <a:gd name="connsiteX63" fmla="*/ 6135259 w 12192000"/>
              <a:gd name="connsiteY63" fmla="*/ 1562724 h 1645815"/>
              <a:gd name="connsiteX64" fmla="*/ 5968587 w 12192000"/>
              <a:gd name="connsiteY64" fmla="*/ 1589485 h 1645815"/>
              <a:gd name="connsiteX65" fmla="*/ 5844542 w 12192000"/>
              <a:gd name="connsiteY65" fmla="*/ 1627440 h 1645815"/>
              <a:gd name="connsiteX66" fmla="*/ 5627621 w 12192000"/>
              <a:gd name="connsiteY66" fmla="*/ 1645815 h 1645815"/>
              <a:gd name="connsiteX67" fmla="*/ 5444195 w 12192000"/>
              <a:gd name="connsiteY67" fmla="*/ 1644475 h 1645815"/>
              <a:gd name="connsiteX68" fmla="*/ 5214702 w 12192000"/>
              <a:gd name="connsiteY68" fmla="*/ 1606664 h 1645815"/>
              <a:gd name="connsiteX69" fmla="*/ 5095057 w 12192000"/>
              <a:gd name="connsiteY69" fmla="*/ 1619132 h 1645815"/>
              <a:gd name="connsiteX70" fmla="*/ 5051700 w 12192000"/>
              <a:gd name="connsiteY70" fmla="*/ 1625807 h 1645815"/>
              <a:gd name="connsiteX71" fmla="*/ 5006431 w 12192000"/>
              <a:gd name="connsiteY71" fmla="*/ 1637868 h 1645815"/>
              <a:gd name="connsiteX72" fmla="*/ 4667665 w 12192000"/>
              <a:gd name="connsiteY72" fmla="*/ 1608312 h 1645815"/>
              <a:gd name="connsiteX73" fmla="*/ 4345322 w 12192000"/>
              <a:gd name="connsiteY73" fmla="*/ 1546967 h 1645815"/>
              <a:gd name="connsiteX74" fmla="*/ 4124630 w 12192000"/>
              <a:gd name="connsiteY74" fmla="*/ 1509247 h 1645815"/>
              <a:gd name="connsiteX75" fmla="*/ 3852287 w 12192000"/>
              <a:gd name="connsiteY75" fmla="*/ 1472605 h 1645815"/>
              <a:gd name="connsiteX76" fmla="*/ 3693336 w 12192000"/>
              <a:gd name="connsiteY76" fmla="*/ 1433930 h 1645815"/>
              <a:gd name="connsiteX77" fmla="*/ 3481618 w 12192000"/>
              <a:gd name="connsiteY77" fmla="*/ 1418392 h 1645815"/>
              <a:gd name="connsiteX78" fmla="*/ 3439508 w 12192000"/>
              <a:gd name="connsiteY78" fmla="*/ 1405277 h 1645815"/>
              <a:gd name="connsiteX79" fmla="*/ 3415241 w 12192000"/>
              <a:gd name="connsiteY79" fmla="*/ 1399311 h 1645815"/>
              <a:gd name="connsiteX80" fmla="*/ 3155540 w 12192000"/>
              <a:gd name="connsiteY80" fmla="*/ 1380683 h 1645815"/>
              <a:gd name="connsiteX81" fmla="*/ 3029874 w 12192000"/>
              <a:gd name="connsiteY81" fmla="*/ 1391306 h 1645815"/>
              <a:gd name="connsiteX82" fmla="*/ 2985743 w 12192000"/>
              <a:gd name="connsiteY82" fmla="*/ 1384080 h 1645815"/>
              <a:gd name="connsiteX83" fmla="*/ 2865083 w 12192000"/>
              <a:gd name="connsiteY83" fmla="*/ 1376442 h 1645815"/>
              <a:gd name="connsiteX84" fmla="*/ 2719966 w 12192000"/>
              <a:gd name="connsiteY84" fmla="*/ 1380990 h 1645815"/>
              <a:gd name="connsiteX85" fmla="*/ 2203529 w 12192000"/>
              <a:gd name="connsiteY85" fmla="*/ 1292265 h 1645815"/>
              <a:gd name="connsiteX86" fmla="*/ 1978674 w 12192000"/>
              <a:gd name="connsiteY86" fmla="*/ 1214731 h 1645815"/>
              <a:gd name="connsiteX87" fmla="*/ 1962908 w 12192000"/>
              <a:gd name="connsiteY87" fmla="*/ 1201827 h 1645815"/>
              <a:gd name="connsiteX88" fmla="*/ 1959156 w 12192000"/>
              <a:gd name="connsiteY88" fmla="*/ 1202129 h 1645815"/>
              <a:gd name="connsiteX89" fmla="*/ 1891938 w 12192000"/>
              <a:gd name="connsiteY89" fmla="*/ 1161055 h 1645815"/>
              <a:gd name="connsiteX90" fmla="*/ 1852509 w 12192000"/>
              <a:gd name="connsiteY90" fmla="*/ 1154346 h 1645815"/>
              <a:gd name="connsiteX91" fmla="*/ 1818613 w 12192000"/>
              <a:gd name="connsiteY91" fmla="*/ 1138643 h 1645815"/>
              <a:gd name="connsiteX92" fmla="*/ 1636817 w 12192000"/>
              <a:gd name="connsiteY92" fmla="*/ 1116474 h 1645815"/>
              <a:gd name="connsiteX93" fmla="*/ 1625419 w 12192000"/>
              <a:gd name="connsiteY93" fmla="*/ 1112885 h 1645815"/>
              <a:gd name="connsiteX94" fmla="*/ 1618725 w 12192000"/>
              <a:gd name="connsiteY94" fmla="*/ 1108950 h 1645815"/>
              <a:gd name="connsiteX95" fmla="*/ 1598921 w 12192000"/>
              <a:gd name="connsiteY95" fmla="*/ 1101199 h 1645815"/>
              <a:gd name="connsiteX96" fmla="*/ 1500450 w 12192000"/>
              <a:gd name="connsiteY96" fmla="*/ 1120653 h 1645815"/>
              <a:gd name="connsiteX97" fmla="*/ 1345077 w 12192000"/>
              <a:gd name="connsiteY97" fmla="*/ 1109417 h 1645815"/>
              <a:gd name="connsiteX98" fmla="*/ 1283085 w 12192000"/>
              <a:gd name="connsiteY98" fmla="*/ 1106662 h 1645815"/>
              <a:gd name="connsiteX99" fmla="*/ 1084053 w 12192000"/>
              <a:gd name="connsiteY99" fmla="*/ 1110194 h 1645815"/>
              <a:gd name="connsiteX100" fmla="*/ 974646 w 12192000"/>
              <a:gd name="connsiteY100" fmla="*/ 1089467 h 1645815"/>
              <a:gd name="connsiteX101" fmla="*/ 931744 w 12192000"/>
              <a:gd name="connsiteY101" fmla="*/ 1080949 h 1645815"/>
              <a:gd name="connsiteX102" fmla="*/ 931348 w 12192000"/>
              <a:gd name="connsiteY102" fmla="*/ 1081263 h 1645815"/>
              <a:gd name="connsiteX103" fmla="*/ 864672 w 12192000"/>
              <a:gd name="connsiteY103" fmla="*/ 1076959 h 1645815"/>
              <a:gd name="connsiteX104" fmla="*/ 730177 w 12192000"/>
              <a:gd name="connsiteY104" fmla="*/ 1092487 h 1645815"/>
              <a:gd name="connsiteX105" fmla="*/ 728755 w 12192000"/>
              <a:gd name="connsiteY105" fmla="*/ 1093885 h 1645815"/>
              <a:gd name="connsiteX106" fmla="*/ 668180 w 12192000"/>
              <a:gd name="connsiteY106" fmla="*/ 1067090 h 1645815"/>
              <a:gd name="connsiteX107" fmla="*/ 462118 w 12192000"/>
              <a:gd name="connsiteY107" fmla="*/ 985843 h 1645815"/>
              <a:gd name="connsiteX108" fmla="*/ 126487 w 12192000"/>
              <a:gd name="connsiteY108" fmla="*/ 925939 h 1645815"/>
              <a:gd name="connsiteX109" fmla="*/ 45161 w 12192000"/>
              <a:gd name="connsiteY109" fmla="*/ 907542 h 1645815"/>
              <a:gd name="connsiteX110" fmla="*/ 0 w 12192000"/>
              <a:gd name="connsiteY110" fmla="*/ 908847 h 1645815"/>
              <a:gd name="connsiteX111" fmla="*/ 0 w 12192000"/>
              <a:gd name="connsiteY111" fmla="*/ 0 h 1645815"/>
              <a:gd name="connsiteX0" fmla="*/ 11627972 w 12192000"/>
              <a:gd name="connsiteY0" fmla="*/ 789882 h 1645815"/>
              <a:gd name="connsiteX1" fmla="*/ 11618331 w 12192000"/>
              <a:gd name="connsiteY1" fmla="*/ 784571 h 1645815"/>
              <a:gd name="connsiteX2" fmla="*/ 11627972 w 12192000"/>
              <a:gd name="connsiteY2" fmla="*/ 789882 h 1645815"/>
              <a:gd name="connsiteX3" fmla="*/ 0 w 12192000"/>
              <a:gd name="connsiteY3" fmla="*/ 0 h 1645815"/>
              <a:gd name="connsiteX4" fmla="*/ 12192000 w 12192000"/>
              <a:gd name="connsiteY4" fmla="*/ 0 h 1645815"/>
              <a:gd name="connsiteX5" fmla="*/ 12192000 w 12192000"/>
              <a:gd name="connsiteY5" fmla="*/ 793446 h 1645815"/>
              <a:gd name="connsiteX6" fmla="*/ 12123325 w 12192000"/>
              <a:gd name="connsiteY6" fmla="*/ 801284 h 1645815"/>
              <a:gd name="connsiteX7" fmla="*/ 12075692 w 12192000"/>
              <a:gd name="connsiteY7" fmla="*/ 808070 h 1645815"/>
              <a:gd name="connsiteX8" fmla="*/ 11899736 w 12192000"/>
              <a:gd name="connsiteY8" fmla="*/ 824002 h 1645815"/>
              <a:gd name="connsiteX9" fmla="*/ 11280131 w 12192000"/>
              <a:gd name="connsiteY9" fmla="*/ 800871 h 1645815"/>
              <a:gd name="connsiteX10" fmla="*/ 11103056 w 12192000"/>
              <a:gd name="connsiteY10" fmla="*/ 807160 h 1645815"/>
              <a:gd name="connsiteX11" fmla="*/ 11037457 w 12192000"/>
              <a:gd name="connsiteY11" fmla="*/ 800742 h 1645815"/>
              <a:gd name="connsiteX12" fmla="*/ 10983141 w 12192000"/>
              <a:gd name="connsiteY12" fmla="*/ 807385 h 1645815"/>
              <a:gd name="connsiteX13" fmla="*/ 10664973 w 12192000"/>
              <a:gd name="connsiteY13" fmla="*/ 794235 h 1645815"/>
              <a:gd name="connsiteX14" fmla="*/ 10551461 w 12192000"/>
              <a:gd name="connsiteY14" fmla="*/ 777690 h 1645815"/>
              <a:gd name="connsiteX15" fmla="*/ 10399465 w 12192000"/>
              <a:gd name="connsiteY15" fmla="*/ 781183 h 1645815"/>
              <a:gd name="connsiteX16" fmla="*/ 10390693 w 12192000"/>
              <a:gd name="connsiteY16" fmla="*/ 771564 h 1645815"/>
              <a:gd name="connsiteX17" fmla="*/ 10345071 w 12192000"/>
              <a:gd name="connsiteY17" fmla="*/ 760065 h 1645815"/>
              <a:gd name="connsiteX18" fmla="*/ 10324263 w 12192000"/>
              <a:gd name="connsiteY18" fmla="*/ 753339 h 1645815"/>
              <a:gd name="connsiteX19" fmla="*/ 10061908 w 12192000"/>
              <a:gd name="connsiteY19" fmla="*/ 805817 h 1645815"/>
              <a:gd name="connsiteX20" fmla="*/ 9958678 w 12192000"/>
              <a:gd name="connsiteY20" fmla="*/ 829845 h 1645815"/>
              <a:gd name="connsiteX21" fmla="*/ 9856365 w 12192000"/>
              <a:gd name="connsiteY21" fmla="*/ 850313 h 1645815"/>
              <a:gd name="connsiteX22" fmla="*/ 9819276 w 12192000"/>
              <a:gd name="connsiteY22" fmla="*/ 856110 h 1645815"/>
              <a:gd name="connsiteX23" fmla="*/ 9721992 w 12192000"/>
              <a:gd name="connsiteY23" fmla="*/ 885735 h 1645815"/>
              <a:gd name="connsiteX24" fmla="*/ 9684315 w 12192000"/>
              <a:gd name="connsiteY24" fmla="*/ 894717 h 1645815"/>
              <a:gd name="connsiteX25" fmla="*/ 9676224 w 12192000"/>
              <a:gd name="connsiteY25" fmla="*/ 895886 h 1645815"/>
              <a:gd name="connsiteX26" fmla="*/ 9637502 w 12192000"/>
              <a:gd name="connsiteY26" fmla="*/ 896980 h 1645815"/>
              <a:gd name="connsiteX27" fmla="*/ 9537371 w 12192000"/>
              <a:gd name="connsiteY27" fmla="*/ 943897 h 1645815"/>
              <a:gd name="connsiteX28" fmla="*/ 9413816 w 12192000"/>
              <a:gd name="connsiteY28" fmla="*/ 951681 h 1645815"/>
              <a:gd name="connsiteX29" fmla="*/ 9267352 w 12192000"/>
              <a:gd name="connsiteY29" fmla="*/ 969343 h 1645815"/>
              <a:gd name="connsiteX30" fmla="*/ 9042533 w 12192000"/>
              <a:gd name="connsiteY30" fmla="*/ 974695 h 1645815"/>
              <a:gd name="connsiteX31" fmla="*/ 8952499 w 12192000"/>
              <a:gd name="connsiteY31" fmla="*/ 1010234 h 1645815"/>
              <a:gd name="connsiteX32" fmla="*/ 8808112 w 12192000"/>
              <a:gd name="connsiteY32" fmla="*/ 1025348 h 1645815"/>
              <a:gd name="connsiteX33" fmla="*/ 8683968 w 12192000"/>
              <a:gd name="connsiteY33" fmla="*/ 1048457 h 1645815"/>
              <a:gd name="connsiteX34" fmla="*/ 8670446 w 12192000"/>
              <a:gd name="connsiteY34" fmla="*/ 1051858 h 1645815"/>
              <a:gd name="connsiteX35" fmla="*/ 8621662 w 12192000"/>
              <a:gd name="connsiteY35" fmla="*/ 1072885 h 1645815"/>
              <a:gd name="connsiteX36" fmla="*/ 8390225 w 12192000"/>
              <a:gd name="connsiteY36" fmla="*/ 1112571 h 1645815"/>
              <a:gd name="connsiteX37" fmla="*/ 8321713 w 12192000"/>
              <a:gd name="connsiteY37" fmla="*/ 1138168 h 1645815"/>
              <a:gd name="connsiteX38" fmla="*/ 8287351 w 12192000"/>
              <a:gd name="connsiteY38" fmla="*/ 1146114 h 1645815"/>
              <a:gd name="connsiteX39" fmla="*/ 8281587 w 12192000"/>
              <a:gd name="connsiteY39" fmla="*/ 1147922 h 1645815"/>
              <a:gd name="connsiteX40" fmla="*/ 8242632 w 12192000"/>
              <a:gd name="connsiteY40" fmla="*/ 1163471 h 1645815"/>
              <a:gd name="connsiteX41" fmla="*/ 8185925 w 12192000"/>
              <a:gd name="connsiteY41" fmla="*/ 1191382 h 1645815"/>
              <a:gd name="connsiteX42" fmla="*/ 8129297 w 12192000"/>
              <a:gd name="connsiteY42" fmla="*/ 1228963 h 1645815"/>
              <a:gd name="connsiteX43" fmla="*/ 8095915 w 12192000"/>
              <a:gd name="connsiteY43" fmla="*/ 1247986 h 1645815"/>
              <a:gd name="connsiteX44" fmla="*/ 8073433 w 12192000"/>
              <a:gd name="connsiteY44" fmla="*/ 1264099 h 1645815"/>
              <a:gd name="connsiteX45" fmla="*/ 8060231 w 12192000"/>
              <a:gd name="connsiteY45" fmla="*/ 1272050 h 1645815"/>
              <a:gd name="connsiteX46" fmla="*/ 8031945 w 12192000"/>
              <a:gd name="connsiteY46" fmla="*/ 1275797 h 1645815"/>
              <a:gd name="connsiteX47" fmla="*/ 7976940 w 12192000"/>
              <a:gd name="connsiteY47" fmla="*/ 1283210 h 1645815"/>
              <a:gd name="connsiteX48" fmla="*/ 7830267 w 12192000"/>
              <a:gd name="connsiteY48" fmla="*/ 1330257 h 1645815"/>
              <a:gd name="connsiteX49" fmla="*/ 7773647 w 12192000"/>
              <a:gd name="connsiteY49" fmla="*/ 1335473 h 1645815"/>
              <a:gd name="connsiteX50" fmla="*/ 7690734 w 12192000"/>
              <a:gd name="connsiteY50" fmla="*/ 1370252 h 1645815"/>
              <a:gd name="connsiteX51" fmla="*/ 7608724 w 12192000"/>
              <a:gd name="connsiteY51" fmla="*/ 1398433 h 1645815"/>
              <a:gd name="connsiteX52" fmla="*/ 7608301 w 12192000"/>
              <a:gd name="connsiteY52" fmla="*/ 1400083 h 1645815"/>
              <a:gd name="connsiteX53" fmla="*/ 7336757 w 12192000"/>
              <a:gd name="connsiteY53" fmla="*/ 1408043 h 1645815"/>
              <a:gd name="connsiteX54" fmla="*/ 7293466 w 12192000"/>
              <a:gd name="connsiteY54" fmla="*/ 1394514 h 1645815"/>
              <a:gd name="connsiteX55" fmla="*/ 7172156 w 12192000"/>
              <a:gd name="connsiteY55" fmla="*/ 1408475 h 1645815"/>
              <a:gd name="connsiteX56" fmla="*/ 6883900 w 12192000"/>
              <a:gd name="connsiteY56" fmla="*/ 1420764 h 1645815"/>
              <a:gd name="connsiteX57" fmla="*/ 6829325 w 12192000"/>
              <a:gd name="connsiteY57" fmla="*/ 1432580 h 1645815"/>
              <a:gd name="connsiteX58" fmla="*/ 6720915 w 12192000"/>
              <a:gd name="connsiteY58" fmla="*/ 1468979 h 1645815"/>
              <a:gd name="connsiteX59" fmla="*/ 6491101 w 12192000"/>
              <a:gd name="connsiteY59" fmla="*/ 1507080 h 1645815"/>
              <a:gd name="connsiteX60" fmla="*/ 6407668 w 12192000"/>
              <a:gd name="connsiteY60" fmla="*/ 1521932 h 1645815"/>
              <a:gd name="connsiteX61" fmla="*/ 6189196 w 12192000"/>
              <a:gd name="connsiteY61" fmla="*/ 1548143 h 1645815"/>
              <a:gd name="connsiteX62" fmla="*/ 6135259 w 12192000"/>
              <a:gd name="connsiteY62" fmla="*/ 1562724 h 1645815"/>
              <a:gd name="connsiteX63" fmla="*/ 5968587 w 12192000"/>
              <a:gd name="connsiteY63" fmla="*/ 1589485 h 1645815"/>
              <a:gd name="connsiteX64" fmla="*/ 5844542 w 12192000"/>
              <a:gd name="connsiteY64" fmla="*/ 1627440 h 1645815"/>
              <a:gd name="connsiteX65" fmla="*/ 5627621 w 12192000"/>
              <a:gd name="connsiteY65" fmla="*/ 1645815 h 1645815"/>
              <a:gd name="connsiteX66" fmla="*/ 5444195 w 12192000"/>
              <a:gd name="connsiteY66" fmla="*/ 1644475 h 1645815"/>
              <a:gd name="connsiteX67" fmla="*/ 5214702 w 12192000"/>
              <a:gd name="connsiteY67" fmla="*/ 1606664 h 1645815"/>
              <a:gd name="connsiteX68" fmla="*/ 5095057 w 12192000"/>
              <a:gd name="connsiteY68" fmla="*/ 1619132 h 1645815"/>
              <a:gd name="connsiteX69" fmla="*/ 5051700 w 12192000"/>
              <a:gd name="connsiteY69" fmla="*/ 1625807 h 1645815"/>
              <a:gd name="connsiteX70" fmla="*/ 5006431 w 12192000"/>
              <a:gd name="connsiteY70" fmla="*/ 1637868 h 1645815"/>
              <a:gd name="connsiteX71" fmla="*/ 4667665 w 12192000"/>
              <a:gd name="connsiteY71" fmla="*/ 1608312 h 1645815"/>
              <a:gd name="connsiteX72" fmla="*/ 4345322 w 12192000"/>
              <a:gd name="connsiteY72" fmla="*/ 1546967 h 1645815"/>
              <a:gd name="connsiteX73" fmla="*/ 4124630 w 12192000"/>
              <a:gd name="connsiteY73" fmla="*/ 1509247 h 1645815"/>
              <a:gd name="connsiteX74" fmla="*/ 3852287 w 12192000"/>
              <a:gd name="connsiteY74" fmla="*/ 1472605 h 1645815"/>
              <a:gd name="connsiteX75" fmla="*/ 3693336 w 12192000"/>
              <a:gd name="connsiteY75" fmla="*/ 1433930 h 1645815"/>
              <a:gd name="connsiteX76" fmla="*/ 3481618 w 12192000"/>
              <a:gd name="connsiteY76" fmla="*/ 1418392 h 1645815"/>
              <a:gd name="connsiteX77" fmla="*/ 3439508 w 12192000"/>
              <a:gd name="connsiteY77" fmla="*/ 1405277 h 1645815"/>
              <a:gd name="connsiteX78" fmla="*/ 3415241 w 12192000"/>
              <a:gd name="connsiteY78" fmla="*/ 1399311 h 1645815"/>
              <a:gd name="connsiteX79" fmla="*/ 3155540 w 12192000"/>
              <a:gd name="connsiteY79" fmla="*/ 1380683 h 1645815"/>
              <a:gd name="connsiteX80" fmla="*/ 3029874 w 12192000"/>
              <a:gd name="connsiteY80" fmla="*/ 1391306 h 1645815"/>
              <a:gd name="connsiteX81" fmla="*/ 2985743 w 12192000"/>
              <a:gd name="connsiteY81" fmla="*/ 1384080 h 1645815"/>
              <a:gd name="connsiteX82" fmla="*/ 2865083 w 12192000"/>
              <a:gd name="connsiteY82" fmla="*/ 1376442 h 1645815"/>
              <a:gd name="connsiteX83" fmla="*/ 2719966 w 12192000"/>
              <a:gd name="connsiteY83" fmla="*/ 1380990 h 1645815"/>
              <a:gd name="connsiteX84" fmla="*/ 2203529 w 12192000"/>
              <a:gd name="connsiteY84" fmla="*/ 1292265 h 1645815"/>
              <a:gd name="connsiteX85" fmla="*/ 1978674 w 12192000"/>
              <a:gd name="connsiteY85" fmla="*/ 1214731 h 1645815"/>
              <a:gd name="connsiteX86" fmla="*/ 1962908 w 12192000"/>
              <a:gd name="connsiteY86" fmla="*/ 1201827 h 1645815"/>
              <a:gd name="connsiteX87" fmla="*/ 1959156 w 12192000"/>
              <a:gd name="connsiteY87" fmla="*/ 1202129 h 1645815"/>
              <a:gd name="connsiteX88" fmla="*/ 1891938 w 12192000"/>
              <a:gd name="connsiteY88" fmla="*/ 1161055 h 1645815"/>
              <a:gd name="connsiteX89" fmla="*/ 1852509 w 12192000"/>
              <a:gd name="connsiteY89" fmla="*/ 1154346 h 1645815"/>
              <a:gd name="connsiteX90" fmla="*/ 1818613 w 12192000"/>
              <a:gd name="connsiteY90" fmla="*/ 1138643 h 1645815"/>
              <a:gd name="connsiteX91" fmla="*/ 1636817 w 12192000"/>
              <a:gd name="connsiteY91" fmla="*/ 1116474 h 1645815"/>
              <a:gd name="connsiteX92" fmla="*/ 1625419 w 12192000"/>
              <a:gd name="connsiteY92" fmla="*/ 1112885 h 1645815"/>
              <a:gd name="connsiteX93" fmla="*/ 1618725 w 12192000"/>
              <a:gd name="connsiteY93" fmla="*/ 1108950 h 1645815"/>
              <a:gd name="connsiteX94" fmla="*/ 1598921 w 12192000"/>
              <a:gd name="connsiteY94" fmla="*/ 1101199 h 1645815"/>
              <a:gd name="connsiteX95" fmla="*/ 1500450 w 12192000"/>
              <a:gd name="connsiteY95" fmla="*/ 1120653 h 1645815"/>
              <a:gd name="connsiteX96" fmla="*/ 1345077 w 12192000"/>
              <a:gd name="connsiteY96" fmla="*/ 1109417 h 1645815"/>
              <a:gd name="connsiteX97" fmla="*/ 1283085 w 12192000"/>
              <a:gd name="connsiteY97" fmla="*/ 1106662 h 1645815"/>
              <a:gd name="connsiteX98" fmla="*/ 1084053 w 12192000"/>
              <a:gd name="connsiteY98" fmla="*/ 1110194 h 1645815"/>
              <a:gd name="connsiteX99" fmla="*/ 974646 w 12192000"/>
              <a:gd name="connsiteY99" fmla="*/ 1089467 h 1645815"/>
              <a:gd name="connsiteX100" fmla="*/ 931744 w 12192000"/>
              <a:gd name="connsiteY100" fmla="*/ 1080949 h 1645815"/>
              <a:gd name="connsiteX101" fmla="*/ 931348 w 12192000"/>
              <a:gd name="connsiteY101" fmla="*/ 1081263 h 1645815"/>
              <a:gd name="connsiteX102" fmla="*/ 864672 w 12192000"/>
              <a:gd name="connsiteY102" fmla="*/ 1076959 h 1645815"/>
              <a:gd name="connsiteX103" fmla="*/ 730177 w 12192000"/>
              <a:gd name="connsiteY103" fmla="*/ 1092487 h 1645815"/>
              <a:gd name="connsiteX104" fmla="*/ 728755 w 12192000"/>
              <a:gd name="connsiteY104" fmla="*/ 1093885 h 1645815"/>
              <a:gd name="connsiteX105" fmla="*/ 668180 w 12192000"/>
              <a:gd name="connsiteY105" fmla="*/ 1067090 h 1645815"/>
              <a:gd name="connsiteX106" fmla="*/ 462118 w 12192000"/>
              <a:gd name="connsiteY106" fmla="*/ 985843 h 1645815"/>
              <a:gd name="connsiteX107" fmla="*/ 126487 w 12192000"/>
              <a:gd name="connsiteY107" fmla="*/ 925939 h 1645815"/>
              <a:gd name="connsiteX108" fmla="*/ 45161 w 12192000"/>
              <a:gd name="connsiteY108" fmla="*/ 907542 h 1645815"/>
              <a:gd name="connsiteX109" fmla="*/ 0 w 12192000"/>
              <a:gd name="connsiteY109" fmla="*/ 908847 h 1645815"/>
              <a:gd name="connsiteX110" fmla="*/ 0 w 12192000"/>
              <a:gd name="connsiteY110" fmla="*/ 0 h 1645815"/>
              <a:gd name="connsiteX0" fmla="*/ 0 w 12192000"/>
              <a:gd name="connsiteY0" fmla="*/ 0 h 1645815"/>
              <a:gd name="connsiteX1" fmla="*/ 12192000 w 12192000"/>
              <a:gd name="connsiteY1" fmla="*/ 0 h 1645815"/>
              <a:gd name="connsiteX2" fmla="*/ 12192000 w 12192000"/>
              <a:gd name="connsiteY2" fmla="*/ 793446 h 1645815"/>
              <a:gd name="connsiteX3" fmla="*/ 12123325 w 12192000"/>
              <a:gd name="connsiteY3" fmla="*/ 801284 h 1645815"/>
              <a:gd name="connsiteX4" fmla="*/ 12075692 w 12192000"/>
              <a:gd name="connsiteY4" fmla="*/ 808070 h 1645815"/>
              <a:gd name="connsiteX5" fmla="*/ 11899736 w 12192000"/>
              <a:gd name="connsiteY5" fmla="*/ 824002 h 1645815"/>
              <a:gd name="connsiteX6" fmla="*/ 11280131 w 12192000"/>
              <a:gd name="connsiteY6" fmla="*/ 800871 h 1645815"/>
              <a:gd name="connsiteX7" fmla="*/ 11103056 w 12192000"/>
              <a:gd name="connsiteY7" fmla="*/ 807160 h 1645815"/>
              <a:gd name="connsiteX8" fmla="*/ 11037457 w 12192000"/>
              <a:gd name="connsiteY8" fmla="*/ 800742 h 1645815"/>
              <a:gd name="connsiteX9" fmla="*/ 10983141 w 12192000"/>
              <a:gd name="connsiteY9" fmla="*/ 807385 h 1645815"/>
              <a:gd name="connsiteX10" fmla="*/ 10664973 w 12192000"/>
              <a:gd name="connsiteY10" fmla="*/ 794235 h 1645815"/>
              <a:gd name="connsiteX11" fmla="*/ 10551461 w 12192000"/>
              <a:gd name="connsiteY11" fmla="*/ 777690 h 1645815"/>
              <a:gd name="connsiteX12" fmla="*/ 10399465 w 12192000"/>
              <a:gd name="connsiteY12" fmla="*/ 781183 h 1645815"/>
              <a:gd name="connsiteX13" fmla="*/ 10390693 w 12192000"/>
              <a:gd name="connsiteY13" fmla="*/ 771564 h 1645815"/>
              <a:gd name="connsiteX14" fmla="*/ 10345071 w 12192000"/>
              <a:gd name="connsiteY14" fmla="*/ 760065 h 1645815"/>
              <a:gd name="connsiteX15" fmla="*/ 10324263 w 12192000"/>
              <a:gd name="connsiteY15" fmla="*/ 753339 h 1645815"/>
              <a:gd name="connsiteX16" fmla="*/ 10061908 w 12192000"/>
              <a:gd name="connsiteY16" fmla="*/ 805817 h 1645815"/>
              <a:gd name="connsiteX17" fmla="*/ 9958678 w 12192000"/>
              <a:gd name="connsiteY17" fmla="*/ 829845 h 1645815"/>
              <a:gd name="connsiteX18" fmla="*/ 9856365 w 12192000"/>
              <a:gd name="connsiteY18" fmla="*/ 850313 h 1645815"/>
              <a:gd name="connsiteX19" fmla="*/ 9819276 w 12192000"/>
              <a:gd name="connsiteY19" fmla="*/ 856110 h 1645815"/>
              <a:gd name="connsiteX20" fmla="*/ 9721992 w 12192000"/>
              <a:gd name="connsiteY20" fmla="*/ 885735 h 1645815"/>
              <a:gd name="connsiteX21" fmla="*/ 9684315 w 12192000"/>
              <a:gd name="connsiteY21" fmla="*/ 894717 h 1645815"/>
              <a:gd name="connsiteX22" fmla="*/ 9676224 w 12192000"/>
              <a:gd name="connsiteY22" fmla="*/ 895886 h 1645815"/>
              <a:gd name="connsiteX23" fmla="*/ 9637502 w 12192000"/>
              <a:gd name="connsiteY23" fmla="*/ 896980 h 1645815"/>
              <a:gd name="connsiteX24" fmla="*/ 9537371 w 12192000"/>
              <a:gd name="connsiteY24" fmla="*/ 943897 h 1645815"/>
              <a:gd name="connsiteX25" fmla="*/ 9413816 w 12192000"/>
              <a:gd name="connsiteY25" fmla="*/ 951681 h 1645815"/>
              <a:gd name="connsiteX26" fmla="*/ 9267352 w 12192000"/>
              <a:gd name="connsiteY26" fmla="*/ 969343 h 1645815"/>
              <a:gd name="connsiteX27" fmla="*/ 9042533 w 12192000"/>
              <a:gd name="connsiteY27" fmla="*/ 974695 h 1645815"/>
              <a:gd name="connsiteX28" fmla="*/ 8952499 w 12192000"/>
              <a:gd name="connsiteY28" fmla="*/ 1010234 h 1645815"/>
              <a:gd name="connsiteX29" fmla="*/ 8808112 w 12192000"/>
              <a:gd name="connsiteY29" fmla="*/ 1025348 h 1645815"/>
              <a:gd name="connsiteX30" fmla="*/ 8683968 w 12192000"/>
              <a:gd name="connsiteY30" fmla="*/ 1048457 h 1645815"/>
              <a:gd name="connsiteX31" fmla="*/ 8670446 w 12192000"/>
              <a:gd name="connsiteY31" fmla="*/ 1051858 h 1645815"/>
              <a:gd name="connsiteX32" fmla="*/ 8621662 w 12192000"/>
              <a:gd name="connsiteY32" fmla="*/ 1072885 h 1645815"/>
              <a:gd name="connsiteX33" fmla="*/ 8390225 w 12192000"/>
              <a:gd name="connsiteY33" fmla="*/ 1112571 h 1645815"/>
              <a:gd name="connsiteX34" fmla="*/ 8321713 w 12192000"/>
              <a:gd name="connsiteY34" fmla="*/ 1138168 h 1645815"/>
              <a:gd name="connsiteX35" fmla="*/ 8287351 w 12192000"/>
              <a:gd name="connsiteY35" fmla="*/ 1146114 h 1645815"/>
              <a:gd name="connsiteX36" fmla="*/ 8281587 w 12192000"/>
              <a:gd name="connsiteY36" fmla="*/ 1147922 h 1645815"/>
              <a:gd name="connsiteX37" fmla="*/ 8242632 w 12192000"/>
              <a:gd name="connsiteY37" fmla="*/ 1163471 h 1645815"/>
              <a:gd name="connsiteX38" fmla="*/ 8185925 w 12192000"/>
              <a:gd name="connsiteY38" fmla="*/ 1191382 h 1645815"/>
              <a:gd name="connsiteX39" fmla="*/ 8129297 w 12192000"/>
              <a:gd name="connsiteY39" fmla="*/ 1228963 h 1645815"/>
              <a:gd name="connsiteX40" fmla="*/ 8095915 w 12192000"/>
              <a:gd name="connsiteY40" fmla="*/ 1247986 h 1645815"/>
              <a:gd name="connsiteX41" fmla="*/ 8073433 w 12192000"/>
              <a:gd name="connsiteY41" fmla="*/ 1264099 h 1645815"/>
              <a:gd name="connsiteX42" fmla="*/ 8060231 w 12192000"/>
              <a:gd name="connsiteY42" fmla="*/ 1272050 h 1645815"/>
              <a:gd name="connsiteX43" fmla="*/ 8031945 w 12192000"/>
              <a:gd name="connsiteY43" fmla="*/ 1275797 h 1645815"/>
              <a:gd name="connsiteX44" fmla="*/ 7976940 w 12192000"/>
              <a:gd name="connsiteY44" fmla="*/ 1283210 h 1645815"/>
              <a:gd name="connsiteX45" fmla="*/ 7830267 w 12192000"/>
              <a:gd name="connsiteY45" fmla="*/ 1330257 h 1645815"/>
              <a:gd name="connsiteX46" fmla="*/ 7773647 w 12192000"/>
              <a:gd name="connsiteY46" fmla="*/ 1335473 h 1645815"/>
              <a:gd name="connsiteX47" fmla="*/ 7690734 w 12192000"/>
              <a:gd name="connsiteY47" fmla="*/ 1370252 h 1645815"/>
              <a:gd name="connsiteX48" fmla="*/ 7608724 w 12192000"/>
              <a:gd name="connsiteY48" fmla="*/ 1398433 h 1645815"/>
              <a:gd name="connsiteX49" fmla="*/ 7608301 w 12192000"/>
              <a:gd name="connsiteY49" fmla="*/ 1400083 h 1645815"/>
              <a:gd name="connsiteX50" fmla="*/ 7336757 w 12192000"/>
              <a:gd name="connsiteY50" fmla="*/ 1408043 h 1645815"/>
              <a:gd name="connsiteX51" fmla="*/ 7293466 w 12192000"/>
              <a:gd name="connsiteY51" fmla="*/ 1394514 h 1645815"/>
              <a:gd name="connsiteX52" fmla="*/ 7172156 w 12192000"/>
              <a:gd name="connsiteY52" fmla="*/ 1408475 h 1645815"/>
              <a:gd name="connsiteX53" fmla="*/ 6883900 w 12192000"/>
              <a:gd name="connsiteY53" fmla="*/ 1420764 h 1645815"/>
              <a:gd name="connsiteX54" fmla="*/ 6829325 w 12192000"/>
              <a:gd name="connsiteY54" fmla="*/ 1432580 h 1645815"/>
              <a:gd name="connsiteX55" fmla="*/ 6720915 w 12192000"/>
              <a:gd name="connsiteY55" fmla="*/ 1468979 h 1645815"/>
              <a:gd name="connsiteX56" fmla="*/ 6491101 w 12192000"/>
              <a:gd name="connsiteY56" fmla="*/ 1507080 h 1645815"/>
              <a:gd name="connsiteX57" fmla="*/ 6407668 w 12192000"/>
              <a:gd name="connsiteY57" fmla="*/ 1521932 h 1645815"/>
              <a:gd name="connsiteX58" fmla="*/ 6189196 w 12192000"/>
              <a:gd name="connsiteY58" fmla="*/ 1548143 h 1645815"/>
              <a:gd name="connsiteX59" fmla="*/ 6135259 w 12192000"/>
              <a:gd name="connsiteY59" fmla="*/ 1562724 h 1645815"/>
              <a:gd name="connsiteX60" fmla="*/ 5968587 w 12192000"/>
              <a:gd name="connsiteY60" fmla="*/ 1589485 h 1645815"/>
              <a:gd name="connsiteX61" fmla="*/ 5844542 w 12192000"/>
              <a:gd name="connsiteY61" fmla="*/ 1627440 h 1645815"/>
              <a:gd name="connsiteX62" fmla="*/ 5627621 w 12192000"/>
              <a:gd name="connsiteY62" fmla="*/ 1645815 h 1645815"/>
              <a:gd name="connsiteX63" fmla="*/ 5444195 w 12192000"/>
              <a:gd name="connsiteY63" fmla="*/ 1644475 h 1645815"/>
              <a:gd name="connsiteX64" fmla="*/ 5214702 w 12192000"/>
              <a:gd name="connsiteY64" fmla="*/ 1606664 h 1645815"/>
              <a:gd name="connsiteX65" fmla="*/ 5095057 w 12192000"/>
              <a:gd name="connsiteY65" fmla="*/ 1619132 h 1645815"/>
              <a:gd name="connsiteX66" fmla="*/ 5051700 w 12192000"/>
              <a:gd name="connsiteY66" fmla="*/ 1625807 h 1645815"/>
              <a:gd name="connsiteX67" fmla="*/ 5006431 w 12192000"/>
              <a:gd name="connsiteY67" fmla="*/ 1637868 h 1645815"/>
              <a:gd name="connsiteX68" fmla="*/ 4667665 w 12192000"/>
              <a:gd name="connsiteY68" fmla="*/ 1608312 h 1645815"/>
              <a:gd name="connsiteX69" fmla="*/ 4345322 w 12192000"/>
              <a:gd name="connsiteY69" fmla="*/ 1546967 h 1645815"/>
              <a:gd name="connsiteX70" fmla="*/ 4124630 w 12192000"/>
              <a:gd name="connsiteY70" fmla="*/ 1509247 h 1645815"/>
              <a:gd name="connsiteX71" fmla="*/ 3852287 w 12192000"/>
              <a:gd name="connsiteY71" fmla="*/ 1472605 h 1645815"/>
              <a:gd name="connsiteX72" fmla="*/ 3693336 w 12192000"/>
              <a:gd name="connsiteY72" fmla="*/ 1433930 h 1645815"/>
              <a:gd name="connsiteX73" fmla="*/ 3481618 w 12192000"/>
              <a:gd name="connsiteY73" fmla="*/ 1418392 h 1645815"/>
              <a:gd name="connsiteX74" fmla="*/ 3439508 w 12192000"/>
              <a:gd name="connsiteY74" fmla="*/ 1405277 h 1645815"/>
              <a:gd name="connsiteX75" fmla="*/ 3415241 w 12192000"/>
              <a:gd name="connsiteY75" fmla="*/ 1399311 h 1645815"/>
              <a:gd name="connsiteX76" fmla="*/ 3155540 w 12192000"/>
              <a:gd name="connsiteY76" fmla="*/ 1380683 h 1645815"/>
              <a:gd name="connsiteX77" fmla="*/ 3029874 w 12192000"/>
              <a:gd name="connsiteY77" fmla="*/ 1391306 h 1645815"/>
              <a:gd name="connsiteX78" fmla="*/ 2985743 w 12192000"/>
              <a:gd name="connsiteY78" fmla="*/ 1384080 h 1645815"/>
              <a:gd name="connsiteX79" fmla="*/ 2865083 w 12192000"/>
              <a:gd name="connsiteY79" fmla="*/ 1376442 h 1645815"/>
              <a:gd name="connsiteX80" fmla="*/ 2719966 w 12192000"/>
              <a:gd name="connsiteY80" fmla="*/ 1380990 h 1645815"/>
              <a:gd name="connsiteX81" fmla="*/ 2203529 w 12192000"/>
              <a:gd name="connsiteY81" fmla="*/ 1292265 h 1645815"/>
              <a:gd name="connsiteX82" fmla="*/ 1978674 w 12192000"/>
              <a:gd name="connsiteY82" fmla="*/ 1214731 h 1645815"/>
              <a:gd name="connsiteX83" fmla="*/ 1962908 w 12192000"/>
              <a:gd name="connsiteY83" fmla="*/ 1201827 h 1645815"/>
              <a:gd name="connsiteX84" fmla="*/ 1959156 w 12192000"/>
              <a:gd name="connsiteY84" fmla="*/ 1202129 h 1645815"/>
              <a:gd name="connsiteX85" fmla="*/ 1891938 w 12192000"/>
              <a:gd name="connsiteY85" fmla="*/ 1161055 h 1645815"/>
              <a:gd name="connsiteX86" fmla="*/ 1852509 w 12192000"/>
              <a:gd name="connsiteY86" fmla="*/ 1154346 h 1645815"/>
              <a:gd name="connsiteX87" fmla="*/ 1818613 w 12192000"/>
              <a:gd name="connsiteY87" fmla="*/ 1138643 h 1645815"/>
              <a:gd name="connsiteX88" fmla="*/ 1636817 w 12192000"/>
              <a:gd name="connsiteY88" fmla="*/ 1116474 h 1645815"/>
              <a:gd name="connsiteX89" fmla="*/ 1625419 w 12192000"/>
              <a:gd name="connsiteY89" fmla="*/ 1112885 h 1645815"/>
              <a:gd name="connsiteX90" fmla="*/ 1618725 w 12192000"/>
              <a:gd name="connsiteY90" fmla="*/ 1108950 h 1645815"/>
              <a:gd name="connsiteX91" fmla="*/ 1598921 w 12192000"/>
              <a:gd name="connsiteY91" fmla="*/ 1101199 h 1645815"/>
              <a:gd name="connsiteX92" fmla="*/ 1500450 w 12192000"/>
              <a:gd name="connsiteY92" fmla="*/ 1120653 h 1645815"/>
              <a:gd name="connsiteX93" fmla="*/ 1345077 w 12192000"/>
              <a:gd name="connsiteY93" fmla="*/ 1109417 h 1645815"/>
              <a:gd name="connsiteX94" fmla="*/ 1283085 w 12192000"/>
              <a:gd name="connsiteY94" fmla="*/ 1106662 h 1645815"/>
              <a:gd name="connsiteX95" fmla="*/ 1084053 w 12192000"/>
              <a:gd name="connsiteY95" fmla="*/ 1110194 h 1645815"/>
              <a:gd name="connsiteX96" fmla="*/ 974646 w 12192000"/>
              <a:gd name="connsiteY96" fmla="*/ 1089467 h 1645815"/>
              <a:gd name="connsiteX97" fmla="*/ 931744 w 12192000"/>
              <a:gd name="connsiteY97" fmla="*/ 1080949 h 1645815"/>
              <a:gd name="connsiteX98" fmla="*/ 931348 w 12192000"/>
              <a:gd name="connsiteY98" fmla="*/ 1081263 h 1645815"/>
              <a:gd name="connsiteX99" fmla="*/ 864672 w 12192000"/>
              <a:gd name="connsiteY99" fmla="*/ 1076959 h 1645815"/>
              <a:gd name="connsiteX100" fmla="*/ 730177 w 12192000"/>
              <a:gd name="connsiteY100" fmla="*/ 1092487 h 1645815"/>
              <a:gd name="connsiteX101" fmla="*/ 728755 w 12192000"/>
              <a:gd name="connsiteY101" fmla="*/ 1093885 h 1645815"/>
              <a:gd name="connsiteX102" fmla="*/ 668180 w 12192000"/>
              <a:gd name="connsiteY102" fmla="*/ 1067090 h 1645815"/>
              <a:gd name="connsiteX103" fmla="*/ 462118 w 12192000"/>
              <a:gd name="connsiteY103" fmla="*/ 985843 h 1645815"/>
              <a:gd name="connsiteX104" fmla="*/ 126487 w 12192000"/>
              <a:gd name="connsiteY104" fmla="*/ 925939 h 1645815"/>
              <a:gd name="connsiteX105" fmla="*/ 45161 w 12192000"/>
              <a:gd name="connsiteY105" fmla="*/ 907542 h 1645815"/>
              <a:gd name="connsiteX106" fmla="*/ 0 w 12192000"/>
              <a:gd name="connsiteY106" fmla="*/ 908847 h 1645815"/>
              <a:gd name="connsiteX107" fmla="*/ 0 w 12192000"/>
              <a:gd name="connsiteY107" fmla="*/ 0 h 1645815"/>
              <a:gd name="connsiteX0" fmla="*/ 0 w 12192000"/>
              <a:gd name="connsiteY0" fmla="*/ 0 h 1645815"/>
              <a:gd name="connsiteX1" fmla="*/ 12192000 w 12192000"/>
              <a:gd name="connsiteY1" fmla="*/ 0 h 1645815"/>
              <a:gd name="connsiteX2" fmla="*/ 12192000 w 12192000"/>
              <a:gd name="connsiteY2" fmla="*/ 793446 h 1645815"/>
              <a:gd name="connsiteX3" fmla="*/ 12123325 w 12192000"/>
              <a:gd name="connsiteY3" fmla="*/ 801284 h 1645815"/>
              <a:gd name="connsiteX4" fmla="*/ 12075692 w 12192000"/>
              <a:gd name="connsiteY4" fmla="*/ 808070 h 1645815"/>
              <a:gd name="connsiteX5" fmla="*/ 11899736 w 12192000"/>
              <a:gd name="connsiteY5" fmla="*/ 824002 h 1645815"/>
              <a:gd name="connsiteX6" fmla="*/ 11280131 w 12192000"/>
              <a:gd name="connsiteY6" fmla="*/ 800871 h 1645815"/>
              <a:gd name="connsiteX7" fmla="*/ 11103056 w 12192000"/>
              <a:gd name="connsiteY7" fmla="*/ 807160 h 1645815"/>
              <a:gd name="connsiteX8" fmla="*/ 11037457 w 12192000"/>
              <a:gd name="connsiteY8" fmla="*/ 800742 h 1645815"/>
              <a:gd name="connsiteX9" fmla="*/ 10983141 w 12192000"/>
              <a:gd name="connsiteY9" fmla="*/ 807385 h 1645815"/>
              <a:gd name="connsiteX10" fmla="*/ 10664973 w 12192000"/>
              <a:gd name="connsiteY10" fmla="*/ 794235 h 1645815"/>
              <a:gd name="connsiteX11" fmla="*/ 10551461 w 12192000"/>
              <a:gd name="connsiteY11" fmla="*/ 777690 h 1645815"/>
              <a:gd name="connsiteX12" fmla="*/ 10399465 w 12192000"/>
              <a:gd name="connsiteY12" fmla="*/ 781183 h 1645815"/>
              <a:gd name="connsiteX13" fmla="*/ 10390693 w 12192000"/>
              <a:gd name="connsiteY13" fmla="*/ 771564 h 1645815"/>
              <a:gd name="connsiteX14" fmla="*/ 10345071 w 12192000"/>
              <a:gd name="connsiteY14" fmla="*/ 760065 h 1645815"/>
              <a:gd name="connsiteX15" fmla="*/ 10324263 w 12192000"/>
              <a:gd name="connsiteY15" fmla="*/ 753339 h 1645815"/>
              <a:gd name="connsiteX16" fmla="*/ 10061908 w 12192000"/>
              <a:gd name="connsiteY16" fmla="*/ 805817 h 1645815"/>
              <a:gd name="connsiteX17" fmla="*/ 9958678 w 12192000"/>
              <a:gd name="connsiteY17" fmla="*/ 829845 h 1645815"/>
              <a:gd name="connsiteX18" fmla="*/ 9856365 w 12192000"/>
              <a:gd name="connsiteY18" fmla="*/ 850313 h 1645815"/>
              <a:gd name="connsiteX19" fmla="*/ 9819276 w 12192000"/>
              <a:gd name="connsiteY19" fmla="*/ 856110 h 1645815"/>
              <a:gd name="connsiteX20" fmla="*/ 9721992 w 12192000"/>
              <a:gd name="connsiteY20" fmla="*/ 885735 h 1645815"/>
              <a:gd name="connsiteX21" fmla="*/ 9684315 w 12192000"/>
              <a:gd name="connsiteY21" fmla="*/ 894717 h 1645815"/>
              <a:gd name="connsiteX22" fmla="*/ 9676224 w 12192000"/>
              <a:gd name="connsiteY22" fmla="*/ 895886 h 1645815"/>
              <a:gd name="connsiteX23" fmla="*/ 9637502 w 12192000"/>
              <a:gd name="connsiteY23" fmla="*/ 896980 h 1645815"/>
              <a:gd name="connsiteX24" fmla="*/ 9537371 w 12192000"/>
              <a:gd name="connsiteY24" fmla="*/ 943897 h 1645815"/>
              <a:gd name="connsiteX25" fmla="*/ 9413816 w 12192000"/>
              <a:gd name="connsiteY25" fmla="*/ 951681 h 1645815"/>
              <a:gd name="connsiteX26" fmla="*/ 9267352 w 12192000"/>
              <a:gd name="connsiteY26" fmla="*/ 969343 h 1645815"/>
              <a:gd name="connsiteX27" fmla="*/ 9042533 w 12192000"/>
              <a:gd name="connsiteY27" fmla="*/ 974695 h 1645815"/>
              <a:gd name="connsiteX28" fmla="*/ 8952499 w 12192000"/>
              <a:gd name="connsiteY28" fmla="*/ 1010234 h 1645815"/>
              <a:gd name="connsiteX29" fmla="*/ 8808112 w 12192000"/>
              <a:gd name="connsiteY29" fmla="*/ 1025348 h 1645815"/>
              <a:gd name="connsiteX30" fmla="*/ 8683968 w 12192000"/>
              <a:gd name="connsiteY30" fmla="*/ 1048457 h 1645815"/>
              <a:gd name="connsiteX31" fmla="*/ 8670446 w 12192000"/>
              <a:gd name="connsiteY31" fmla="*/ 1051858 h 1645815"/>
              <a:gd name="connsiteX32" fmla="*/ 8621662 w 12192000"/>
              <a:gd name="connsiteY32" fmla="*/ 1072885 h 1645815"/>
              <a:gd name="connsiteX33" fmla="*/ 8390225 w 12192000"/>
              <a:gd name="connsiteY33" fmla="*/ 1112571 h 1645815"/>
              <a:gd name="connsiteX34" fmla="*/ 8321713 w 12192000"/>
              <a:gd name="connsiteY34" fmla="*/ 1138168 h 1645815"/>
              <a:gd name="connsiteX35" fmla="*/ 8287351 w 12192000"/>
              <a:gd name="connsiteY35" fmla="*/ 1146114 h 1645815"/>
              <a:gd name="connsiteX36" fmla="*/ 8281587 w 12192000"/>
              <a:gd name="connsiteY36" fmla="*/ 1147922 h 1645815"/>
              <a:gd name="connsiteX37" fmla="*/ 8242632 w 12192000"/>
              <a:gd name="connsiteY37" fmla="*/ 1163471 h 1645815"/>
              <a:gd name="connsiteX38" fmla="*/ 8185925 w 12192000"/>
              <a:gd name="connsiteY38" fmla="*/ 1191382 h 1645815"/>
              <a:gd name="connsiteX39" fmla="*/ 8129297 w 12192000"/>
              <a:gd name="connsiteY39" fmla="*/ 1228963 h 1645815"/>
              <a:gd name="connsiteX40" fmla="*/ 8095915 w 12192000"/>
              <a:gd name="connsiteY40" fmla="*/ 1247986 h 1645815"/>
              <a:gd name="connsiteX41" fmla="*/ 8073433 w 12192000"/>
              <a:gd name="connsiteY41" fmla="*/ 1264099 h 1645815"/>
              <a:gd name="connsiteX42" fmla="*/ 8060231 w 12192000"/>
              <a:gd name="connsiteY42" fmla="*/ 1272050 h 1645815"/>
              <a:gd name="connsiteX43" fmla="*/ 8031945 w 12192000"/>
              <a:gd name="connsiteY43" fmla="*/ 1275797 h 1645815"/>
              <a:gd name="connsiteX44" fmla="*/ 7976940 w 12192000"/>
              <a:gd name="connsiteY44" fmla="*/ 1283210 h 1645815"/>
              <a:gd name="connsiteX45" fmla="*/ 7830267 w 12192000"/>
              <a:gd name="connsiteY45" fmla="*/ 1330257 h 1645815"/>
              <a:gd name="connsiteX46" fmla="*/ 7773647 w 12192000"/>
              <a:gd name="connsiteY46" fmla="*/ 1335473 h 1645815"/>
              <a:gd name="connsiteX47" fmla="*/ 7690734 w 12192000"/>
              <a:gd name="connsiteY47" fmla="*/ 1370252 h 1645815"/>
              <a:gd name="connsiteX48" fmla="*/ 7608724 w 12192000"/>
              <a:gd name="connsiteY48" fmla="*/ 1398433 h 1645815"/>
              <a:gd name="connsiteX49" fmla="*/ 7608301 w 12192000"/>
              <a:gd name="connsiteY49" fmla="*/ 1400083 h 1645815"/>
              <a:gd name="connsiteX50" fmla="*/ 7336757 w 12192000"/>
              <a:gd name="connsiteY50" fmla="*/ 1408043 h 1645815"/>
              <a:gd name="connsiteX51" fmla="*/ 7293466 w 12192000"/>
              <a:gd name="connsiteY51" fmla="*/ 1394514 h 1645815"/>
              <a:gd name="connsiteX52" fmla="*/ 7172156 w 12192000"/>
              <a:gd name="connsiteY52" fmla="*/ 1408475 h 1645815"/>
              <a:gd name="connsiteX53" fmla="*/ 6883900 w 12192000"/>
              <a:gd name="connsiteY53" fmla="*/ 1420764 h 1645815"/>
              <a:gd name="connsiteX54" fmla="*/ 6829325 w 12192000"/>
              <a:gd name="connsiteY54" fmla="*/ 1432580 h 1645815"/>
              <a:gd name="connsiteX55" fmla="*/ 6720915 w 12192000"/>
              <a:gd name="connsiteY55" fmla="*/ 1468979 h 1645815"/>
              <a:gd name="connsiteX56" fmla="*/ 6491101 w 12192000"/>
              <a:gd name="connsiteY56" fmla="*/ 1507080 h 1645815"/>
              <a:gd name="connsiteX57" fmla="*/ 6407668 w 12192000"/>
              <a:gd name="connsiteY57" fmla="*/ 1521932 h 1645815"/>
              <a:gd name="connsiteX58" fmla="*/ 6189196 w 12192000"/>
              <a:gd name="connsiteY58" fmla="*/ 1548143 h 1645815"/>
              <a:gd name="connsiteX59" fmla="*/ 6135259 w 12192000"/>
              <a:gd name="connsiteY59" fmla="*/ 1562724 h 1645815"/>
              <a:gd name="connsiteX60" fmla="*/ 5968587 w 12192000"/>
              <a:gd name="connsiteY60" fmla="*/ 1589485 h 1645815"/>
              <a:gd name="connsiteX61" fmla="*/ 5844542 w 12192000"/>
              <a:gd name="connsiteY61" fmla="*/ 1627440 h 1645815"/>
              <a:gd name="connsiteX62" fmla="*/ 5627621 w 12192000"/>
              <a:gd name="connsiteY62" fmla="*/ 1645815 h 1645815"/>
              <a:gd name="connsiteX63" fmla="*/ 5444195 w 12192000"/>
              <a:gd name="connsiteY63" fmla="*/ 1644475 h 1645815"/>
              <a:gd name="connsiteX64" fmla="*/ 5214702 w 12192000"/>
              <a:gd name="connsiteY64" fmla="*/ 1606664 h 1645815"/>
              <a:gd name="connsiteX65" fmla="*/ 5095057 w 12192000"/>
              <a:gd name="connsiteY65" fmla="*/ 1619132 h 1645815"/>
              <a:gd name="connsiteX66" fmla="*/ 5051700 w 12192000"/>
              <a:gd name="connsiteY66" fmla="*/ 1625807 h 1645815"/>
              <a:gd name="connsiteX67" fmla="*/ 5006431 w 12192000"/>
              <a:gd name="connsiteY67" fmla="*/ 1637868 h 1645815"/>
              <a:gd name="connsiteX68" fmla="*/ 4667665 w 12192000"/>
              <a:gd name="connsiteY68" fmla="*/ 1608312 h 1645815"/>
              <a:gd name="connsiteX69" fmla="*/ 4345322 w 12192000"/>
              <a:gd name="connsiteY69" fmla="*/ 1546967 h 1645815"/>
              <a:gd name="connsiteX70" fmla="*/ 4124630 w 12192000"/>
              <a:gd name="connsiteY70" fmla="*/ 1509247 h 1645815"/>
              <a:gd name="connsiteX71" fmla="*/ 3852287 w 12192000"/>
              <a:gd name="connsiteY71" fmla="*/ 1472605 h 1645815"/>
              <a:gd name="connsiteX72" fmla="*/ 3693336 w 12192000"/>
              <a:gd name="connsiteY72" fmla="*/ 1433930 h 1645815"/>
              <a:gd name="connsiteX73" fmla="*/ 3481618 w 12192000"/>
              <a:gd name="connsiteY73" fmla="*/ 1418392 h 1645815"/>
              <a:gd name="connsiteX74" fmla="*/ 3439508 w 12192000"/>
              <a:gd name="connsiteY74" fmla="*/ 1405277 h 1645815"/>
              <a:gd name="connsiteX75" fmla="*/ 3415241 w 12192000"/>
              <a:gd name="connsiteY75" fmla="*/ 1399311 h 1645815"/>
              <a:gd name="connsiteX76" fmla="*/ 3155540 w 12192000"/>
              <a:gd name="connsiteY76" fmla="*/ 1380683 h 1645815"/>
              <a:gd name="connsiteX77" fmla="*/ 3029874 w 12192000"/>
              <a:gd name="connsiteY77" fmla="*/ 1391306 h 1645815"/>
              <a:gd name="connsiteX78" fmla="*/ 2985743 w 12192000"/>
              <a:gd name="connsiteY78" fmla="*/ 1384080 h 1645815"/>
              <a:gd name="connsiteX79" fmla="*/ 2865083 w 12192000"/>
              <a:gd name="connsiteY79" fmla="*/ 1376442 h 1645815"/>
              <a:gd name="connsiteX80" fmla="*/ 2719966 w 12192000"/>
              <a:gd name="connsiteY80" fmla="*/ 1380990 h 1645815"/>
              <a:gd name="connsiteX81" fmla="*/ 2203529 w 12192000"/>
              <a:gd name="connsiteY81" fmla="*/ 1292265 h 1645815"/>
              <a:gd name="connsiteX82" fmla="*/ 1978674 w 12192000"/>
              <a:gd name="connsiteY82" fmla="*/ 1214731 h 1645815"/>
              <a:gd name="connsiteX83" fmla="*/ 1962908 w 12192000"/>
              <a:gd name="connsiteY83" fmla="*/ 1201827 h 1645815"/>
              <a:gd name="connsiteX84" fmla="*/ 1959156 w 12192000"/>
              <a:gd name="connsiteY84" fmla="*/ 1202129 h 1645815"/>
              <a:gd name="connsiteX85" fmla="*/ 1891938 w 12192000"/>
              <a:gd name="connsiteY85" fmla="*/ 1161055 h 1645815"/>
              <a:gd name="connsiteX86" fmla="*/ 1852509 w 12192000"/>
              <a:gd name="connsiteY86" fmla="*/ 1154346 h 1645815"/>
              <a:gd name="connsiteX87" fmla="*/ 1818613 w 12192000"/>
              <a:gd name="connsiteY87" fmla="*/ 1138643 h 1645815"/>
              <a:gd name="connsiteX88" fmla="*/ 1636817 w 12192000"/>
              <a:gd name="connsiteY88" fmla="*/ 1116474 h 1645815"/>
              <a:gd name="connsiteX89" fmla="*/ 1625419 w 12192000"/>
              <a:gd name="connsiteY89" fmla="*/ 1112885 h 1645815"/>
              <a:gd name="connsiteX90" fmla="*/ 1618725 w 12192000"/>
              <a:gd name="connsiteY90" fmla="*/ 1108950 h 1645815"/>
              <a:gd name="connsiteX91" fmla="*/ 1598921 w 12192000"/>
              <a:gd name="connsiteY91" fmla="*/ 1101199 h 1645815"/>
              <a:gd name="connsiteX92" fmla="*/ 1500450 w 12192000"/>
              <a:gd name="connsiteY92" fmla="*/ 1120653 h 1645815"/>
              <a:gd name="connsiteX93" fmla="*/ 1345077 w 12192000"/>
              <a:gd name="connsiteY93" fmla="*/ 1109417 h 1645815"/>
              <a:gd name="connsiteX94" fmla="*/ 1283085 w 12192000"/>
              <a:gd name="connsiteY94" fmla="*/ 1106662 h 1645815"/>
              <a:gd name="connsiteX95" fmla="*/ 1084053 w 12192000"/>
              <a:gd name="connsiteY95" fmla="*/ 1110194 h 1645815"/>
              <a:gd name="connsiteX96" fmla="*/ 974646 w 12192000"/>
              <a:gd name="connsiteY96" fmla="*/ 1089467 h 1645815"/>
              <a:gd name="connsiteX97" fmla="*/ 931744 w 12192000"/>
              <a:gd name="connsiteY97" fmla="*/ 1080949 h 1645815"/>
              <a:gd name="connsiteX98" fmla="*/ 931348 w 12192000"/>
              <a:gd name="connsiteY98" fmla="*/ 1081263 h 1645815"/>
              <a:gd name="connsiteX99" fmla="*/ 864672 w 12192000"/>
              <a:gd name="connsiteY99" fmla="*/ 1076959 h 1645815"/>
              <a:gd name="connsiteX100" fmla="*/ 730177 w 12192000"/>
              <a:gd name="connsiteY100" fmla="*/ 1092487 h 1645815"/>
              <a:gd name="connsiteX101" fmla="*/ 728755 w 12192000"/>
              <a:gd name="connsiteY101" fmla="*/ 1093885 h 1645815"/>
              <a:gd name="connsiteX102" fmla="*/ 668180 w 12192000"/>
              <a:gd name="connsiteY102" fmla="*/ 1067090 h 1645815"/>
              <a:gd name="connsiteX103" fmla="*/ 462118 w 12192000"/>
              <a:gd name="connsiteY103" fmla="*/ 985843 h 1645815"/>
              <a:gd name="connsiteX104" fmla="*/ 126487 w 12192000"/>
              <a:gd name="connsiteY104" fmla="*/ 925939 h 1645815"/>
              <a:gd name="connsiteX105" fmla="*/ 45161 w 12192000"/>
              <a:gd name="connsiteY105" fmla="*/ 907542 h 1645815"/>
              <a:gd name="connsiteX106" fmla="*/ 0 w 12192000"/>
              <a:gd name="connsiteY106" fmla="*/ 908847 h 1645815"/>
              <a:gd name="connsiteX107" fmla="*/ 0 w 12192000"/>
              <a:gd name="connsiteY107" fmla="*/ 0 h 1645815"/>
              <a:gd name="connsiteX0" fmla="*/ 0 w 12192000"/>
              <a:gd name="connsiteY0" fmla="*/ 0 h 1645815"/>
              <a:gd name="connsiteX1" fmla="*/ 12192000 w 12192000"/>
              <a:gd name="connsiteY1" fmla="*/ 0 h 1645815"/>
              <a:gd name="connsiteX2" fmla="*/ 12192000 w 12192000"/>
              <a:gd name="connsiteY2" fmla="*/ 793446 h 1645815"/>
              <a:gd name="connsiteX3" fmla="*/ 12123325 w 12192000"/>
              <a:gd name="connsiteY3" fmla="*/ 801284 h 1645815"/>
              <a:gd name="connsiteX4" fmla="*/ 12075692 w 12192000"/>
              <a:gd name="connsiteY4" fmla="*/ 808070 h 1645815"/>
              <a:gd name="connsiteX5" fmla="*/ 11840165 w 12192000"/>
              <a:gd name="connsiteY5" fmla="*/ 812088 h 1645815"/>
              <a:gd name="connsiteX6" fmla="*/ 11280131 w 12192000"/>
              <a:gd name="connsiteY6" fmla="*/ 800871 h 1645815"/>
              <a:gd name="connsiteX7" fmla="*/ 11103056 w 12192000"/>
              <a:gd name="connsiteY7" fmla="*/ 807160 h 1645815"/>
              <a:gd name="connsiteX8" fmla="*/ 11037457 w 12192000"/>
              <a:gd name="connsiteY8" fmla="*/ 800742 h 1645815"/>
              <a:gd name="connsiteX9" fmla="*/ 10983141 w 12192000"/>
              <a:gd name="connsiteY9" fmla="*/ 807385 h 1645815"/>
              <a:gd name="connsiteX10" fmla="*/ 10664973 w 12192000"/>
              <a:gd name="connsiteY10" fmla="*/ 794235 h 1645815"/>
              <a:gd name="connsiteX11" fmla="*/ 10551461 w 12192000"/>
              <a:gd name="connsiteY11" fmla="*/ 777690 h 1645815"/>
              <a:gd name="connsiteX12" fmla="*/ 10399465 w 12192000"/>
              <a:gd name="connsiteY12" fmla="*/ 781183 h 1645815"/>
              <a:gd name="connsiteX13" fmla="*/ 10390693 w 12192000"/>
              <a:gd name="connsiteY13" fmla="*/ 771564 h 1645815"/>
              <a:gd name="connsiteX14" fmla="*/ 10345071 w 12192000"/>
              <a:gd name="connsiteY14" fmla="*/ 760065 h 1645815"/>
              <a:gd name="connsiteX15" fmla="*/ 10324263 w 12192000"/>
              <a:gd name="connsiteY15" fmla="*/ 753339 h 1645815"/>
              <a:gd name="connsiteX16" fmla="*/ 10061908 w 12192000"/>
              <a:gd name="connsiteY16" fmla="*/ 805817 h 1645815"/>
              <a:gd name="connsiteX17" fmla="*/ 9958678 w 12192000"/>
              <a:gd name="connsiteY17" fmla="*/ 829845 h 1645815"/>
              <a:gd name="connsiteX18" fmla="*/ 9856365 w 12192000"/>
              <a:gd name="connsiteY18" fmla="*/ 850313 h 1645815"/>
              <a:gd name="connsiteX19" fmla="*/ 9819276 w 12192000"/>
              <a:gd name="connsiteY19" fmla="*/ 856110 h 1645815"/>
              <a:gd name="connsiteX20" fmla="*/ 9721992 w 12192000"/>
              <a:gd name="connsiteY20" fmla="*/ 885735 h 1645815"/>
              <a:gd name="connsiteX21" fmla="*/ 9684315 w 12192000"/>
              <a:gd name="connsiteY21" fmla="*/ 894717 h 1645815"/>
              <a:gd name="connsiteX22" fmla="*/ 9676224 w 12192000"/>
              <a:gd name="connsiteY22" fmla="*/ 895886 h 1645815"/>
              <a:gd name="connsiteX23" fmla="*/ 9637502 w 12192000"/>
              <a:gd name="connsiteY23" fmla="*/ 896980 h 1645815"/>
              <a:gd name="connsiteX24" fmla="*/ 9537371 w 12192000"/>
              <a:gd name="connsiteY24" fmla="*/ 943897 h 1645815"/>
              <a:gd name="connsiteX25" fmla="*/ 9413816 w 12192000"/>
              <a:gd name="connsiteY25" fmla="*/ 951681 h 1645815"/>
              <a:gd name="connsiteX26" fmla="*/ 9267352 w 12192000"/>
              <a:gd name="connsiteY26" fmla="*/ 969343 h 1645815"/>
              <a:gd name="connsiteX27" fmla="*/ 9042533 w 12192000"/>
              <a:gd name="connsiteY27" fmla="*/ 974695 h 1645815"/>
              <a:gd name="connsiteX28" fmla="*/ 8952499 w 12192000"/>
              <a:gd name="connsiteY28" fmla="*/ 1010234 h 1645815"/>
              <a:gd name="connsiteX29" fmla="*/ 8808112 w 12192000"/>
              <a:gd name="connsiteY29" fmla="*/ 1025348 h 1645815"/>
              <a:gd name="connsiteX30" fmla="*/ 8683968 w 12192000"/>
              <a:gd name="connsiteY30" fmla="*/ 1048457 h 1645815"/>
              <a:gd name="connsiteX31" fmla="*/ 8670446 w 12192000"/>
              <a:gd name="connsiteY31" fmla="*/ 1051858 h 1645815"/>
              <a:gd name="connsiteX32" fmla="*/ 8621662 w 12192000"/>
              <a:gd name="connsiteY32" fmla="*/ 1072885 h 1645815"/>
              <a:gd name="connsiteX33" fmla="*/ 8390225 w 12192000"/>
              <a:gd name="connsiteY33" fmla="*/ 1112571 h 1645815"/>
              <a:gd name="connsiteX34" fmla="*/ 8321713 w 12192000"/>
              <a:gd name="connsiteY34" fmla="*/ 1138168 h 1645815"/>
              <a:gd name="connsiteX35" fmla="*/ 8287351 w 12192000"/>
              <a:gd name="connsiteY35" fmla="*/ 1146114 h 1645815"/>
              <a:gd name="connsiteX36" fmla="*/ 8281587 w 12192000"/>
              <a:gd name="connsiteY36" fmla="*/ 1147922 h 1645815"/>
              <a:gd name="connsiteX37" fmla="*/ 8242632 w 12192000"/>
              <a:gd name="connsiteY37" fmla="*/ 1163471 h 1645815"/>
              <a:gd name="connsiteX38" fmla="*/ 8185925 w 12192000"/>
              <a:gd name="connsiteY38" fmla="*/ 1191382 h 1645815"/>
              <a:gd name="connsiteX39" fmla="*/ 8129297 w 12192000"/>
              <a:gd name="connsiteY39" fmla="*/ 1228963 h 1645815"/>
              <a:gd name="connsiteX40" fmla="*/ 8095915 w 12192000"/>
              <a:gd name="connsiteY40" fmla="*/ 1247986 h 1645815"/>
              <a:gd name="connsiteX41" fmla="*/ 8073433 w 12192000"/>
              <a:gd name="connsiteY41" fmla="*/ 1264099 h 1645815"/>
              <a:gd name="connsiteX42" fmla="*/ 8060231 w 12192000"/>
              <a:gd name="connsiteY42" fmla="*/ 1272050 h 1645815"/>
              <a:gd name="connsiteX43" fmla="*/ 8031945 w 12192000"/>
              <a:gd name="connsiteY43" fmla="*/ 1275797 h 1645815"/>
              <a:gd name="connsiteX44" fmla="*/ 7976940 w 12192000"/>
              <a:gd name="connsiteY44" fmla="*/ 1283210 h 1645815"/>
              <a:gd name="connsiteX45" fmla="*/ 7830267 w 12192000"/>
              <a:gd name="connsiteY45" fmla="*/ 1330257 h 1645815"/>
              <a:gd name="connsiteX46" fmla="*/ 7773647 w 12192000"/>
              <a:gd name="connsiteY46" fmla="*/ 1335473 h 1645815"/>
              <a:gd name="connsiteX47" fmla="*/ 7690734 w 12192000"/>
              <a:gd name="connsiteY47" fmla="*/ 1370252 h 1645815"/>
              <a:gd name="connsiteX48" fmla="*/ 7608724 w 12192000"/>
              <a:gd name="connsiteY48" fmla="*/ 1398433 h 1645815"/>
              <a:gd name="connsiteX49" fmla="*/ 7608301 w 12192000"/>
              <a:gd name="connsiteY49" fmla="*/ 1400083 h 1645815"/>
              <a:gd name="connsiteX50" fmla="*/ 7336757 w 12192000"/>
              <a:gd name="connsiteY50" fmla="*/ 1408043 h 1645815"/>
              <a:gd name="connsiteX51" fmla="*/ 7293466 w 12192000"/>
              <a:gd name="connsiteY51" fmla="*/ 1394514 h 1645815"/>
              <a:gd name="connsiteX52" fmla="*/ 7172156 w 12192000"/>
              <a:gd name="connsiteY52" fmla="*/ 1408475 h 1645815"/>
              <a:gd name="connsiteX53" fmla="*/ 6883900 w 12192000"/>
              <a:gd name="connsiteY53" fmla="*/ 1420764 h 1645815"/>
              <a:gd name="connsiteX54" fmla="*/ 6829325 w 12192000"/>
              <a:gd name="connsiteY54" fmla="*/ 1432580 h 1645815"/>
              <a:gd name="connsiteX55" fmla="*/ 6720915 w 12192000"/>
              <a:gd name="connsiteY55" fmla="*/ 1468979 h 1645815"/>
              <a:gd name="connsiteX56" fmla="*/ 6491101 w 12192000"/>
              <a:gd name="connsiteY56" fmla="*/ 1507080 h 1645815"/>
              <a:gd name="connsiteX57" fmla="*/ 6407668 w 12192000"/>
              <a:gd name="connsiteY57" fmla="*/ 1521932 h 1645815"/>
              <a:gd name="connsiteX58" fmla="*/ 6189196 w 12192000"/>
              <a:gd name="connsiteY58" fmla="*/ 1548143 h 1645815"/>
              <a:gd name="connsiteX59" fmla="*/ 6135259 w 12192000"/>
              <a:gd name="connsiteY59" fmla="*/ 1562724 h 1645815"/>
              <a:gd name="connsiteX60" fmla="*/ 5968587 w 12192000"/>
              <a:gd name="connsiteY60" fmla="*/ 1589485 h 1645815"/>
              <a:gd name="connsiteX61" fmla="*/ 5844542 w 12192000"/>
              <a:gd name="connsiteY61" fmla="*/ 1627440 h 1645815"/>
              <a:gd name="connsiteX62" fmla="*/ 5627621 w 12192000"/>
              <a:gd name="connsiteY62" fmla="*/ 1645815 h 1645815"/>
              <a:gd name="connsiteX63" fmla="*/ 5444195 w 12192000"/>
              <a:gd name="connsiteY63" fmla="*/ 1644475 h 1645815"/>
              <a:gd name="connsiteX64" fmla="*/ 5214702 w 12192000"/>
              <a:gd name="connsiteY64" fmla="*/ 1606664 h 1645815"/>
              <a:gd name="connsiteX65" fmla="*/ 5095057 w 12192000"/>
              <a:gd name="connsiteY65" fmla="*/ 1619132 h 1645815"/>
              <a:gd name="connsiteX66" fmla="*/ 5051700 w 12192000"/>
              <a:gd name="connsiteY66" fmla="*/ 1625807 h 1645815"/>
              <a:gd name="connsiteX67" fmla="*/ 5006431 w 12192000"/>
              <a:gd name="connsiteY67" fmla="*/ 1637868 h 1645815"/>
              <a:gd name="connsiteX68" fmla="*/ 4667665 w 12192000"/>
              <a:gd name="connsiteY68" fmla="*/ 1608312 h 1645815"/>
              <a:gd name="connsiteX69" fmla="*/ 4345322 w 12192000"/>
              <a:gd name="connsiteY69" fmla="*/ 1546967 h 1645815"/>
              <a:gd name="connsiteX70" fmla="*/ 4124630 w 12192000"/>
              <a:gd name="connsiteY70" fmla="*/ 1509247 h 1645815"/>
              <a:gd name="connsiteX71" fmla="*/ 3852287 w 12192000"/>
              <a:gd name="connsiteY71" fmla="*/ 1472605 h 1645815"/>
              <a:gd name="connsiteX72" fmla="*/ 3693336 w 12192000"/>
              <a:gd name="connsiteY72" fmla="*/ 1433930 h 1645815"/>
              <a:gd name="connsiteX73" fmla="*/ 3481618 w 12192000"/>
              <a:gd name="connsiteY73" fmla="*/ 1418392 h 1645815"/>
              <a:gd name="connsiteX74" fmla="*/ 3439508 w 12192000"/>
              <a:gd name="connsiteY74" fmla="*/ 1405277 h 1645815"/>
              <a:gd name="connsiteX75" fmla="*/ 3415241 w 12192000"/>
              <a:gd name="connsiteY75" fmla="*/ 1399311 h 1645815"/>
              <a:gd name="connsiteX76" fmla="*/ 3155540 w 12192000"/>
              <a:gd name="connsiteY76" fmla="*/ 1380683 h 1645815"/>
              <a:gd name="connsiteX77" fmla="*/ 3029874 w 12192000"/>
              <a:gd name="connsiteY77" fmla="*/ 1391306 h 1645815"/>
              <a:gd name="connsiteX78" fmla="*/ 2985743 w 12192000"/>
              <a:gd name="connsiteY78" fmla="*/ 1384080 h 1645815"/>
              <a:gd name="connsiteX79" fmla="*/ 2865083 w 12192000"/>
              <a:gd name="connsiteY79" fmla="*/ 1376442 h 1645815"/>
              <a:gd name="connsiteX80" fmla="*/ 2719966 w 12192000"/>
              <a:gd name="connsiteY80" fmla="*/ 1380990 h 1645815"/>
              <a:gd name="connsiteX81" fmla="*/ 2203529 w 12192000"/>
              <a:gd name="connsiteY81" fmla="*/ 1292265 h 1645815"/>
              <a:gd name="connsiteX82" fmla="*/ 1978674 w 12192000"/>
              <a:gd name="connsiteY82" fmla="*/ 1214731 h 1645815"/>
              <a:gd name="connsiteX83" fmla="*/ 1962908 w 12192000"/>
              <a:gd name="connsiteY83" fmla="*/ 1201827 h 1645815"/>
              <a:gd name="connsiteX84" fmla="*/ 1959156 w 12192000"/>
              <a:gd name="connsiteY84" fmla="*/ 1202129 h 1645815"/>
              <a:gd name="connsiteX85" fmla="*/ 1891938 w 12192000"/>
              <a:gd name="connsiteY85" fmla="*/ 1161055 h 1645815"/>
              <a:gd name="connsiteX86" fmla="*/ 1852509 w 12192000"/>
              <a:gd name="connsiteY86" fmla="*/ 1154346 h 1645815"/>
              <a:gd name="connsiteX87" fmla="*/ 1818613 w 12192000"/>
              <a:gd name="connsiteY87" fmla="*/ 1138643 h 1645815"/>
              <a:gd name="connsiteX88" fmla="*/ 1636817 w 12192000"/>
              <a:gd name="connsiteY88" fmla="*/ 1116474 h 1645815"/>
              <a:gd name="connsiteX89" fmla="*/ 1625419 w 12192000"/>
              <a:gd name="connsiteY89" fmla="*/ 1112885 h 1645815"/>
              <a:gd name="connsiteX90" fmla="*/ 1618725 w 12192000"/>
              <a:gd name="connsiteY90" fmla="*/ 1108950 h 1645815"/>
              <a:gd name="connsiteX91" fmla="*/ 1598921 w 12192000"/>
              <a:gd name="connsiteY91" fmla="*/ 1101199 h 1645815"/>
              <a:gd name="connsiteX92" fmla="*/ 1500450 w 12192000"/>
              <a:gd name="connsiteY92" fmla="*/ 1120653 h 1645815"/>
              <a:gd name="connsiteX93" fmla="*/ 1345077 w 12192000"/>
              <a:gd name="connsiteY93" fmla="*/ 1109417 h 1645815"/>
              <a:gd name="connsiteX94" fmla="*/ 1283085 w 12192000"/>
              <a:gd name="connsiteY94" fmla="*/ 1106662 h 1645815"/>
              <a:gd name="connsiteX95" fmla="*/ 1084053 w 12192000"/>
              <a:gd name="connsiteY95" fmla="*/ 1110194 h 1645815"/>
              <a:gd name="connsiteX96" fmla="*/ 974646 w 12192000"/>
              <a:gd name="connsiteY96" fmla="*/ 1089467 h 1645815"/>
              <a:gd name="connsiteX97" fmla="*/ 931744 w 12192000"/>
              <a:gd name="connsiteY97" fmla="*/ 1080949 h 1645815"/>
              <a:gd name="connsiteX98" fmla="*/ 931348 w 12192000"/>
              <a:gd name="connsiteY98" fmla="*/ 1081263 h 1645815"/>
              <a:gd name="connsiteX99" fmla="*/ 864672 w 12192000"/>
              <a:gd name="connsiteY99" fmla="*/ 1076959 h 1645815"/>
              <a:gd name="connsiteX100" fmla="*/ 730177 w 12192000"/>
              <a:gd name="connsiteY100" fmla="*/ 1092487 h 1645815"/>
              <a:gd name="connsiteX101" fmla="*/ 728755 w 12192000"/>
              <a:gd name="connsiteY101" fmla="*/ 1093885 h 1645815"/>
              <a:gd name="connsiteX102" fmla="*/ 668180 w 12192000"/>
              <a:gd name="connsiteY102" fmla="*/ 1067090 h 1645815"/>
              <a:gd name="connsiteX103" fmla="*/ 462118 w 12192000"/>
              <a:gd name="connsiteY103" fmla="*/ 985843 h 1645815"/>
              <a:gd name="connsiteX104" fmla="*/ 126487 w 12192000"/>
              <a:gd name="connsiteY104" fmla="*/ 925939 h 1645815"/>
              <a:gd name="connsiteX105" fmla="*/ 45161 w 12192000"/>
              <a:gd name="connsiteY105" fmla="*/ 907542 h 1645815"/>
              <a:gd name="connsiteX106" fmla="*/ 0 w 12192000"/>
              <a:gd name="connsiteY106" fmla="*/ 908847 h 1645815"/>
              <a:gd name="connsiteX107" fmla="*/ 0 w 12192000"/>
              <a:gd name="connsiteY107" fmla="*/ 0 h 1645815"/>
              <a:gd name="connsiteX0" fmla="*/ 0 w 12192000"/>
              <a:gd name="connsiteY0" fmla="*/ 0 h 1645815"/>
              <a:gd name="connsiteX1" fmla="*/ 12192000 w 12192000"/>
              <a:gd name="connsiteY1" fmla="*/ 0 h 1645815"/>
              <a:gd name="connsiteX2" fmla="*/ 12192000 w 12192000"/>
              <a:gd name="connsiteY2" fmla="*/ 793446 h 1645815"/>
              <a:gd name="connsiteX3" fmla="*/ 12123325 w 12192000"/>
              <a:gd name="connsiteY3" fmla="*/ 801284 h 1645815"/>
              <a:gd name="connsiteX4" fmla="*/ 12016122 w 12192000"/>
              <a:gd name="connsiteY4" fmla="*/ 808070 h 1645815"/>
              <a:gd name="connsiteX5" fmla="*/ 11840165 w 12192000"/>
              <a:gd name="connsiteY5" fmla="*/ 812088 h 1645815"/>
              <a:gd name="connsiteX6" fmla="*/ 11280131 w 12192000"/>
              <a:gd name="connsiteY6" fmla="*/ 800871 h 1645815"/>
              <a:gd name="connsiteX7" fmla="*/ 11103056 w 12192000"/>
              <a:gd name="connsiteY7" fmla="*/ 807160 h 1645815"/>
              <a:gd name="connsiteX8" fmla="*/ 11037457 w 12192000"/>
              <a:gd name="connsiteY8" fmla="*/ 800742 h 1645815"/>
              <a:gd name="connsiteX9" fmla="*/ 10983141 w 12192000"/>
              <a:gd name="connsiteY9" fmla="*/ 807385 h 1645815"/>
              <a:gd name="connsiteX10" fmla="*/ 10664973 w 12192000"/>
              <a:gd name="connsiteY10" fmla="*/ 794235 h 1645815"/>
              <a:gd name="connsiteX11" fmla="*/ 10551461 w 12192000"/>
              <a:gd name="connsiteY11" fmla="*/ 777690 h 1645815"/>
              <a:gd name="connsiteX12" fmla="*/ 10399465 w 12192000"/>
              <a:gd name="connsiteY12" fmla="*/ 781183 h 1645815"/>
              <a:gd name="connsiteX13" fmla="*/ 10390693 w 12192000"/>
              <a:gd name="connsiteY13" fmla="*/ 771564 h 1645815"/>
              <a:gd name="connsiteX14" fmla="*/ 10345071 w 12192000"/>
              <a:gd name="connsiteY14" fmla="*/ 760065 h 1645815"/>
              <a:gd name="connsiteX15" fmla="*/ 10324263 w 12192000"/>
              <a:gd name="connsiteY15" fmla="*/ 753339 h 1645815"/>
              <a:gd name="connsiteX16" fmla="*/ 10061908 w 12192000"/>
              <a:gd name="connsiteY16" fmla="*/ 805817 h 1645815"/>
              <a:gd name="connsiteX17" fmla="*/ 9958678 w 12192000"/>
              <a:gd name="connsiteY17" fmla="*/ 829845 h 1645815"/>
              <a:gd name="connsiteX18" fmla="*/ 9856365 w 12192000"/>
              <a:gd name="connsiteY18" fmla="*/ 850313 h 1645815"/>
              <a:gd name="connsiteX19" fmla="*/ 9819276 w 12192000"/>
              <a:gd name="connsiteY19" fmla="*/ 856110 h 1645815"/>
              <a:gd name="connsiteX20" fmla="*/ 9721992 w 12192000"/>
              <a:gd name="connsiteY20" fmla="*/ 885735 h 1645815"/>
              <a:gd name="connsiteX21" fmla="*/ 9684315 w 12192000"/>
              <a:gd name="connsiteY21" fmla="*/ 894717 h 1645815"/>
              <a:gd name="connsiteX22" fmla="*/ 9676224 w 12192000"/>
              <a:gd name="connsiteY22" fmla="*/ 895886 h 1645815"/>
              <a:gd name="connsiteX23" fmla="*/ 9637502 w 12192000"/>
              <a:gd name="connsiteY23" fmla="*/ 896980 h 1645815"/>
              <a:gd name="connsiteX24" fmla="*/ 9537371 w 12192000"/>
              <a:gd name="connsiteY24" fmla="*/ 943897 h 1645815"/>
              <a:gd name="connsiteX25" fmla="*/ 9413816 w 12192000"/>
              <a:gd name="connsiteY25" fmla="*/ 951681 h 1645815"/>
              <a:gd name="connsiteX26" fmla="*/ 9267352 w 12192000"/>
              <a:gd name="connsiteY26" fmla="*/ 969343 h 1645815"/>
              <a:gd name="connsiteX27" fmla="*/ 9042533 w 12192000"/>
              <a:gd name="connsiteY27" fmla="*/ 974695 h 1645815"/>
              <a:gd name="connsiteX28" fmla="*/ 8952499 w 12192000"/>
              <a:gd name="connsiteY28" fmla="*/ 1010234 h 1645815"/>
              <a:gd name="connsiteX29" fmla="*/ 8808112 w 12192000"/>
              <a:gd name="connsiteY29" fmla="*/ 1025348 h 1645815"/>
              <a:gd name="connsiteX30" fmla="*/ 8683968 w 12192000"/>
              <a:gd name="connsiteY30" fmla="*/ 1048457 h 1645815"/>
              <a:gd name="connsiteX31" fmla="*/ 8670446 w 12192000"/>
              <a:gd name="connsiteY31" fmla="*/ 1051858 h 1645815"/>
              <a:gd name="connsiteX32" fmla="*/ 8621662 w 12192000"/>
              <a:gd name="connsiteY32" fmla="*/ 1072885 h 1645815"/>
              <a:gd name="connsiteX33" fmla="*/ 8390225 w 12192000"/>
              <a:gd name="connsiteY33" fmla="*/ 1112571 h 1645815"/>
              <a:gd name="connsiteX34" fmla="*/ 8321713 w 12192000"/>
              <a:gd name="connsiteY34" fmla="*/ 1138168 h 1645815"/>
              <a:gd name="connsiteX35" fmla="*/ 8287351 w 12192000"/>
              <a:gd name="connsiteY35" fmla="*/ 1146114 h 1645815"/>
              <a:gd name="connsiteX36" fmla="*/ 8281587 w 12192000"/>
              <a:gd name="connsiteY36" fmla="*/ 1147922 h 1645815"/>
              <a:gd name="connsiteX37" fmla="*/ 8242632 w 12192000"/>
              <a:gd name="connsiteY37" fmla="*/ 1163471 h 1645815"/>
              <a:gd name="connsiteX38" fmla="*/ 8185925 w 12192000"/>
              <a:gd name="connsiteY38" fmla="*/ 1191382 h 1645815"/>
              <a:gd name="connsiteX39" fmla="*/ 8129297 w 12192000"/>
              <a:gd name="connsiteY39" fmla="*/ 1228963 h 1645815"/>
              <a:gd name="connsiteX40" fmla="*/ 8095915 w 12192000"/>
              <a:gd name="connsiteY40" fmla="*/ 1247986 h 1645815"/>
              <a:gd name="connsiteX41" fmla="*/ 8073433 w 12192000"/>
              <a:gd name="connsiteY41" fmla="*/ 1264099 h 1645815"/>
              <a:gd name="connsiteX42" fmla="*/ 8060231 w 12192000"/>
              <a:gd name="connsiteY42" fmla="*/ 1272050 h 1645815"/>
              <a:gd name="connsiteX43" fmla="*/ 8031945 w 12192000"/>
              <a:gd name="connsiteY43" fmla="*/ 1275797 h 1645815"/>
              <a:gd name="connsiteX44" fmla="*/ 7976940 w 12192000"/>
              <a:gd name="connsiteY44" fmla="*/ 1283210 h 1645815"/>
              <a:gd name="connsiteX45" fmla="*/ 7830267 w 12192000"/>
              <a:gd name="connsiteY45" fmla="*/ 1330257 h 1645815"/>
              <a:gd name="connsiteX46" fmla="*/ 7773647 w 12192000"/>
              <a:gd name="connsiteY46" fmla="*/ 1335473 h 1645815"/>
              <a:gd name="connsiteX47" fmla="*/ 7690734 w 12192000"/>
              <a:gd name="connsiteY47" fmla="*/ 1370252 h 1645815"/>
              <a:gd name="connsiteX48" fmla="*/ 7608724 w 12192000"/>
              <a:gd name="connsiteY48" fmla="*/ 1398433 h 1645815"/>
              <a:gd name="connsiteX49" fmla="*/ 7608301 w 12192000"/>
              <a:gd name="connsiteY49" fmla="*/ 1400083 h 1645815"/>
              <a:gd name="connsiteX50" fmla="*/ 7336757 w 12192000"/>
              <a:gd name="connsiteY50" fmla="*/ 1408043 h 1645815"/>
              <a:gd name="connsiteX51" fmla="*/ 7293466 w 12192000"/>
              <a:gd name="connsiteY51" fmla="*/ 1394514 h 1645815"/>
              <a:gd name="connsiteX52" fmla="*/ 7172156 w 12192000"/>
              <a:gd name="connsiteY52" fmla="*/ 1408475 h 1645815"/>
              <a:gd name="connsiteX53" fmla="*/ 6883900 w 12192000"/>
              <a:gd name="connsiteY53" fmla="*/ 1420764 h 1645815"/>
              <a:gd name="connsiteX54" fmla="*/ 6829325 w 12192000"/>
              <a:gd name="connsiteY54" fmla="*/ 1432580 h 1645815"/>
              <a:gd name="connsiteX55" fmla="*/ 6720915 w 12192000"/>
              <a:gd name="connsiteY55" fmla="*/ 1468979 h 1645815"/>
              <a:gd name="connsiteX56" fmla="*/ 6491101 w 12192000"/>
              <a:gd name="connsiteY56" fmla="*/ 1507080 h 1645815"/>
              <a:gd name="connsiteX57" fmla="*/ 6407668 w 12192000"/>
              <a:gd name="connsiteY57" fmla="*/ 1521932 h 1645815"/>
              <a:gd name="connsiteX58" fmla="*/ 6189196 w 12192000"/>
              <a:gd name="connsiteY58" fmla="*/ 1548143 h 1645815"/>
              <a:gd name="connsiteX59" fmla="*/ 6135259 w 12192000"/>
              <a:gd name="connsiteY59" fmla="*/ 1562724 h 1645815"/>
              <a:gd name="connsiteX60" fmla="*/ 5968587 w 12192000"/>
              <a:gd name="connsiteY60" fmla="*/ 1589485 h 1645815"/>
              <a:gd name="connsiteX61" fmla="*/ 5844542 w 12192000"/>
              <a:gd name="connsiteY61" fmla="*/ 1627440 h 1645815"/>
              <a:gd name="connsiteX62" fmla="*/ 5627621 w 12192000"/>
              <a:gd name="connsiteY62" fmla="*/ 1645815 h 1645815"/>
              <a:gd name="connsiteX63" fmla="*/ 5444195 w 12192000"/>
              <a:gd name="connsiteY63" fmla="*/ 1644475 h 1645815"/>
              <a:gd name="connsiteX64" fmla="*/ 5214702 w 12192000"/>
              <a:gd name="connsiteY64" fmla="*/ 1606664 h 1645815"/>
              <a:gd name="connsiteX65" fmla="*/ 5095057 w 12192000"/>
              <a:gd name="connsiteY65" fmla="*/ 1619132 h 1645815"/>
              <a:gd name="connsiteX66" fmla="*/ 5051700 w 12192000"/>
              <a:gd name="connsiteY66" fmla="*/ 1625807 h 1645815"/>
              <a:gd name="connsiteX67" fmla="*/ 5006431 w 12192000"/>
              <a:gd name="connsiteY67" fmla="*/ 1637868 h 1645815"/>
              <a:gd name="connsiteX68" fmla="*/ 4667665 w 12192000"/>
              <a:gd name="connsiteY68" fmla="*/ 1608312 h 1645815"/>
              <a:gd name="connsiteX69" fmla="*/ 4345322 w 12192000"/>
              <a:gd name="connsiteY69" fmla="*/ 1546967 h 1645815"/>
              <a:gd name="connsiteX70" fmla="*/ 4124630 w 12192000"/>
              <a:gd name="connsiteY70" fmla="*/ 1509247 h 1645815"/>
              <a:gd name="connsiteX71" fmla="*/ 3852287 w 12192000"/>
              <a:gd name="connsiteY71" fmla="*/ 1472605 h 1645815"/>
              <a:gd name="connsiteX72" fmla="*/ 3693336 w 12192000"/>
              <a:gd name="connsiteY72" fmla="*/ 1433930 h 1645815"/>
              <a:gd name="connsiteX73" fmla="*/ 3481618 w 12192000"/>
              <a:gd name="connsiteY73" fmla="*/ 1418392 h 1645815"/>
              <a:gd name="connsiteX74" fmla="*/ 3439508 w 12192000"/>
              <a:gd name="connsiteY74" fmla="*/ 1405277 h 1645815"/>
              <a:gd name="connsiteX75" fmla="*/ 3415241 w 12192000"/>
              <a:gd name="connsiteY75" fmla="*/ 1399311 h 1645815"/>
              <a:gd name="connsiteX76" fmla="*/ 3155540 w 12192000"/>
              <a:gd name="connsiteY76" fmla="*/ 1380683 h 1645815"/>
              <a:gd name="connsiteX77" fmla="*/ 3029874 w 12192000"/>
              <a:gd name="connsiteY77" fmla="*/ 1391306 h 1645815"/>
              <a:gd name="connsiteX78" fmla="*/ 2985743 w 12192000"/>
              <a:gd name="connsiteY78" fmla="*/ 1384080 h 1645815"/>
              <a:gd name="connsiteX79" fmla="*/ 2865083 w 12192000"/>
              <a:gd name="connsiteY79" fmla="*/ 1376442 h 1645815"/>
              <a:gd name="connsiteX80" fmla="*/ 2719966 w 12192000"/>
              <a:gd name="connsiteY80" fmla="*/ 1380990 h 1645815"/>
              <a:gd name="connsiteX81" fmla="*/ 2203529 w 12192000"/>
              <a:gd name="connsiteY81" fmla="*/ 1292265 h 1645815"/>
              <a:gd name="connsiteX82" fmla="*/ 1978674 w 12192000"/>
              <a:gd name="connsiteY82" fmla="*/ 1214731 h 1645815"/>
              <a:gd name="connsiteX83" fmla="*/ 1962908 w 12192000"/>
              <a:gd name="connsiteY83" fmla="*/ 1201827 h 1645815"/>
              <a:gd name="connsiteX84" fmla="*/ 1959156 w 12192000"/>
              <a:gd name="connsiteY84" fmla="*/ 1202129 h 1645815"/>
              <a:gd name="connsiteX85" fmla="*/ 1891938 w 12192000"/>
              <a:gd name="connsiteY85" fmla="*/ 1161055 h 1645815"/>
              <a:gd name="connsiteX86" fmla="*/ 1852509 w 12192000"/>
              <a:gd name="connsiteY86" fmla="*/ 1154346 h 1645815"/>
              <a:gd name="connsiteX87" fmla="*/ 1818613 w 12192000"/>
              <a:gd name="connsiteY87" fmla="*/ 1138643 h 1645815"/>
              <a:gd name="connsiteX88" fmla="*/ 1636817 w 12192000"/>
              <a:gd name="connsiteY88" fmla="*/ 1116474 h 1645815"/>
              <a:gd name="connsiteX89" fmla="*/ 1625419 w 12192000"/>
              <a:gd name="connsiteY89" fmla="*/ 1112885 h 1645815"/>
              <a:gd name="connsiteX90" fmla="*/ 1618725 w 12192000"/>
              <a:gd name="connsiteY90" fmla="*/ 1108950 h 1645815"/>
              <a:gd name="connsiteX91" fmla="*/ 1598921 w 12192000"/>
              <a:gd name="connsiteY91" fmla="*/ 1101199 h 1645815"/>
              <a:gd name="connsiteX92" fmla="*/ 1500450 w 12192000"/>
              <a:gd name="connsiteY92" fmla="*/ 1120653 h 1645815"/>
              <a:gd name="connsiteX93" fmla="*/ 1345077 w 12192000"/>
              <a:gd name="connsiteY93" fmla="*/ 1109417 h 1645815"/>
              <a:gd name="connsiteX94" fmla="*/ 1283085 w 12192000"/>
              <a:gd name="connsiteY94" fmla="*/ 1106662 h 1645815"/>
              <a:gd name="connsiteX95" fmla="*/ 1084053 w 12192000"/>
              <a:gd name="connsiteY95" fmla="*/ 1110194 h 1645815"/>
              <a:gd name="connsiteX96" fmla="*/ 974646 w 12192000"/>
              <a:gd name="connsiteY96" fmla="*/ 1089467 h 1645815"/>
              <a:gd name="connsiteX97" fmla="*/ 931744 w 12192000"/>
              <a:gd name="connsiteY97" fmla="*/ 1080949 h 1645815"/>
              <a:gd name="connsiteX98" fmla="*/ 931348 w 12192000"/>
              <a:gd name="connsiteY98" fmla="*/ 1081263 h 1645815"/>
              <a:gd name="connsiteX99" fmla="*/ 864672 w 12192000"/>
              <a:gd name="connsiteY99" fmla="*/ 1076959 h 1645815"/>
              <a:gd name="connsiteX100" fmla="*/ 730177 w 12192000"/>
              <a:gd name="connsiteY100" fmla="*/ 1092487 h 1645815"/>
              <a:gd name="connsiteX101" fmla="*/ 728755 w 12192000"/>
              <a:gd name="connsiteY101" fmla="*/ 1093885 h 1645815"/>
              <a:gd name="connsiteX102" fmla="*/ 668180 w 12192000"/>
              <a:gd name="connsiteY102" fmla="*/ 1067090 h 1645815"/>
              <a:gd name="connsiteX103" fmla="*/ 462118 w 12192000"/>
              <a:gd name="connsiteY103" fmla="*/ 985843 h 1645815"/>
              <a:gd name="connsiteX104" fmla="*/ 126487 w 12192000"/>
              <a:gd name="connsiteY104" fmla="*/ 925939 h 1645815"/>
              <a:gd name="connsiteX105" fmla="*/ 45161 w 12192000"/>
              <a:gd name="connsiteY105" fmla="*/ 907542 h 1645815"/>
              <a:gd name="connsiteX106" fmla="*/ 0 w 12192000"/>
              <a:gd name="connsiteY106" fmla="*/ 908847 h 1645815"/>
              <a:gd name="connsiteX107" fmla="*/ 0 w 12192000"/>
              <a:gd name="connsiteY107" fmla="*/ 0 h 1645815"/>
              <a:gd name="connsiteX0" fmla="*/ 0 w 12192000"/>
              <a:gd name="connsiteY0" fmla="*/ 0 h 1645815"/>
              <a:gd name="connsiteX1" fmla="*/ 12192000 w 12192000"/>
              <a:gd name="connsiteY1" fmla="*/ 0 h 1645815"/>
              <a:gd name="connsiteX2" fmla="*/ 12192000 w 12192000"/>
              <a:gd name="connsiteY2" fmla="*/ 793446 h 1645815"/>
              <a:gd name="connsiteX3" fmla="*/ 12123325 w 12192000"/>
              <a:gd name="connsiteY3" fmla="*/ 801284 h 1645815"/>
              <a:gd name="connsiteX4" fmla="*/ 12016122 w 12192000"/>
              <a:gd name="connsiteY4" fmla="*/ 808070 h 1645815"/>
              <a:gd name="connsiteX5" fmla="*/ 11840165 w 12192000"/>
              <a:gd name="connsiteY5" fmla="*/ 812088 h 1645815"/>
              <a:gd name="connsiteX6" fmla="*/ 11280131 w 12192000"/>
              <a:gd name="connsiteY6" fmla="*/ 800871 h 1645815"/>
              <a:gd name="connsiteX7" fmla="*/ 11150712 w 12192000"/>
              <a:gd name="connsiteY7" fmla="*/ 807160 h 1645815"/>
              <a:gd name="connsiteX8" fmla="*/ 11037457 w 12192000"/>
              <a:gd name="connsiteY8" fmla="*/ 800742 h 1645815"/>
              <a:gd name="connsiteX9" fmla="*/ 10983141 w 12192000"/>
              <a:gd name="connsiteY9" fmla="*/ 807385 h 1645815"/>
              <a:gd name="connsiteX10" fmla="*/ 10664973 w 12192000"/>
              <a:gd name="connsiteY10" fmla="*/ 794235 h 1645815"/>
              <a:gd name="connsiteX11" fmla="*/ 10551461 w 12192000"/>
              <a:gd name="connsiteY11" fmla="*/ 777690 h 1645815"/>
              <a:gd name="connsiteX12" fmla="*/ 10399465 w 12192000"/>
              <a:gd name="connsiteY12" fmla="*/ 781183 h 1645815"/>
              <a:gd name="connsiteX13" fmla="*/ 10390693 w 12192000"/>
              <a:gd name="connsiteY13" fmla="*/ 771564 h 1645815"/>
              <a:gd name="connsiteX14" fmla="*/ 10345071 w 12192000"/>
              <a:gd name="connsiteY14" fmla="*/ 760065 h 1645815"/>
              <a:gd name="connsiteX15" fmla="*/ 10324263 w 12192000"/>
              <a:gd name="connsiteY15" fmla="*/ 753339 h 1645815"/>
              <a:gd name="connsiteX16" fmla="*/ 10061908 w 12192000"/>
              <a:gd name="connsiteY16" fmla="*/ 805817 h 1645815"/>
              <a:gd name="connsiteX17" fmla="*/ 9958678 w 12192000"/>
              <a:gd name="connsiteY17" fmla="*/ 829845 h 1645815"/>
              <a:gd name="connsiteX18" fmla="*/ 9856365 w 12192000"/>
              <a:gd name="connsiteY18" fmla="*/ 850313 h 1645815"/>
              <a:gd name="connsiteX19" fmla="*/ 9819276 w 12192000"/>
              <a:gd name="connsiteY19" fmla="*/ 856110 h 1645815"/>
              <a:gd name="connsiteX20" fmla="*/ 9721992 w 12192000"/>
              <a:gd name="connsiteY20" fmla="*/ 885735 h 1645815"/>
              <a:gd name="connsiteX21" fmla="*/ 9684315 w 12192000"/>
              <a:gd name="connsiteY21" fmla="*/ 894717 h 1645815"/>
              <a:gd name="connsiteX22" fmla="*/ 9676224 w 12192000"/>
              <a:gd name="connsiteY22" fmla="*/ 895886 h 1645815"/>
              <a:gd name="connsiteX23" fmla="*/ 9637502 w 12192000"/>
              <a:gd name="connsiteY23" fmla="*/ 896980 h 1645815"/>
              <a:gd name="connsiteX24" fmla="*/ 9537371 w 12192000"/>
              <a:gd name="connsiteY24" fmla="*/ 943897 h 1645815"/>
              <a:gd name="connsiteX25" fmla="*/ 9413816 w 12192000"/>
              <a:gd name="connsiteY25" fmla="*/ 951681 h 1645815"/>
              <a:gd name="connsiteX26" fmla="*/ 9267352 w 12192000"/>
              <a:gd name="connsiteY26" fmla="*/ 969343 h 1645815"/>
              <a:gd name="connsiteX27" fmla="*/ 9042533 w 12192000"/>
              <a:gd name="connsiteY27" fmla="*/ 974695 h 1645815"/>
              <a:gd name="connsiteX28" fmla="*/ 8952499 w 12192000"/>
              <a:gd name="connsiteY28" fmla="*/ 1010234 h 1645815"/>
              <a:gd name="connsiteX29" fmla="*/ 8808112 w 12192000"/>
              <a:gd name="connsiteY29" fmla="*/ 1025348 h 1645815"/>
              <a:gd name="connsiteX30" fmla="*/ 8683968 w 12192000"/>
              <a:gd name="connsiteY30" fmla="*/ 1048457 h 1645815"/>
              <a:gd name="connsiteX31" fmla="*/ 8670446 w 12192000"/>
              <a:gd name="connsiteY31" fmla="*/ 1051858 h 1645815"/>
              <a:gd name="connsiteX32" fmla="*/ 8621662 w 12192000"/>
              <a:gd name="connsiteY32" fmla="*/ 1072885 h 1645815"/>
              <a:gd name="connsiteX33" fmla="*/ 8390225 w 12192000"/>
              <a:gd name="connsiteY33" fmla="*/ 1112571 h 1645815"/>
              <a:gd name="connsiteX34" fmla="*/ 8321713 w 12192000"/>
              <a:gd name="connsiteY34" fmla="*/ 1138168 h 1645815"/>
              <a:gd name="connsiteX35" fmla="*/ 8287351 w 12192000"/>
              <a:gd name="connsiteY35" fmla="*/ 1146114 h 1645815"/>
              <a:gd name="connsiteX36" fmla="*/ 8281587 w 12192000"/>
              <a:gd name="connsiteY36" fmla="*/ 1147922 h 1645815"/>
              <a:gd name="connsiteX37" fmla="*/ 8242632 w 12192000"/>
              <a:gd name="connsiteY37" fmla="*/ 1163471 h 1645815"/>
              <a:gd name="connsiteX38" fmla="*/ 8185925 w 12192000"/>
              <a:gd name="connsiteY38" fmla="*/ 1191382 h 1645815"/>
              <a:gd name="connsiteX39" fmla="*/ 8129297 w 12192000"/>
              <a:gd name="connsiteY39" fmla="*/ 1228963 h 1645815"/>
              <a:gd name="connsiteX40" fmla="*/ 8095915 w 12192000"/>
              <a:gd name="connsiteY40" fmla="*/ 1247986 h 1645815"/>
              <a:gd name="connsiteX41" fmla="*/ 8073433 w 12192000"/>
              <a:gd name="connsiteY41" fmla="*/ 1264099 h 1645815"/>
              <a:gd name="connsiteX42" fmla="*/ 8060231 w 12192000"/>
              <a:gd name="connsiteY42" fmla="*/ 1272050 h 1645815"/>
              <a:gd name="connsiteX43" fmla="*/ 8031945 w 12192000"/>
              <a:gd name="connsiteY43" fmla="*/ 1275797 h 1645815"/>
              <a:gd name="connsiteX44" fmla="*/ 7976940 w 12192000"/>
              <a:gd name="connsiteY44" fmla="*/ 1283210 h 1645815"/>
              <a:gd name="connsiteX45" fmla="*/ 7830267 w 12192000"/>
              <a:gd name="connsiteY45" fmla="*/ 1330257 h 1645815"/>
              <a:gd name="connsiteX46" fmla="*/ 7773647 w 12192000"/>
              <a:gd name="connsiteY46" fmla="*/ 1335473 h 1645815"/>
              <a:gd name="connsiteX47" fmla="*/ 7690734 w 12192000"/>
              <a:gd name="connsiteY47" fmla="*/ 1370252 h 1645815"/>
              <a:gd name="connsiteX48" fmla="*/ 7608724 w 12192000"/>
              <a:gd name="connsiteY48" fmla="*/ 1398433 h 1645815"/>
              <a:gd name="connsiteX49" fmla="*/ 7608301 w 12192000"/>
              <a:gd name="connsiteY49" fmla="*/ 1400083 h 1645815"/>
              <a:gd name="connsiteX50" fmla="*/ 7336757 w 12192000"/>
              <a:gd name="connsiteY50" fmla="*/ 1408043 h 1645815"/>
              <a:gd name="connsiteX51" fmla="*/ 7293466 w 12192000"/>
              <a:gd name="connsiteY51" fmla="*/ 1394514 h 1645815"/>
              <a:gd name="connsiteX52" fmla="*/ 7172156 w 12192000"/>
              <a:gd name="connsiteY52" fmla="*/ 1408475 h 1645815"/>
              <a:gd name="connsiteX53" fmla="*/ 6883900 w 12192000"/>
              <a:gd name="connsiteY53" fmla="*/ 1420764 h 1645815"/>
              <a:gd name="connsiteX54" fmla="*/ 6829325 w 12192000"/>
              <a:gd name="connsiteY54" fmla="*/ 1432580 h 1645815"/>
              <a:gd name="connsiteX55" fmla="*/ 6720915 w 12192000"/>
              <a:gd name="connsiteY55" fmla="*/ 1468979 h 1645815"/>
              <a:gd name="connsiteX56" fmla="*/ 6491101 w 12192000"/>
              <a:gd name="connsiteY56" fmla="*/ 1507080 h 1645815"/>
              <a:gd name="connsiteX57" fmla="*/ 6407668 w 12192000"/>
              <a:gd name="connsiteY57" fmla="*/ 1521932 h 1645815"/>
              <a:gd name="connsiteX58" fmla="*/ 6189196 w 12192000"/>
              <a:gd name="connsiteY58" fmla="*/ 1548143 h 1645815"/>
              <a:gd name="connsiteX59" fmla="*/ 6135259 w 12192000"/>
              <a:gd name="connsiteY59" fmla="*/ 1562724 h 1645815"/>
              <a:gd name="connsiteX60" fmla="*/ 5968587 w 12192000"/>
              <a:gd name="connsiteY60" fmla="*/ 1589485 h 1645815"/>
              <a:gd name="connsiteX61" fmla="*/ 5844542 w 12192000"/>
              <a:gd name="connsiteY61" fmla="*/ 1627440 h 1645815"/>
              <a:gd name="connsiteX62" fmla="*/ 5627621 w 12192000"/>
              <a:gd name="connsiteY62" fmla="*/ 1645815 h 1645815"/>
              <a:gd name="connsiteX63" fmla="*/ 5444195 w 12192000"/>
              <a:gd name="connsiteY63" fmla="*/ 1644475 h 1645815"/>
              <a:gd name="connsiteX64" fmla="*/ 5214702 w 12192000"/>
              <a:gd name="connsiteY64" fmla="*/ 1606664 h 1645815"/>
              <a:gd name="connsiteX65" fmla="*/ 5095057 w 12192000"/>
              <a:gd name="connsiteY65" fmla="*/ 1619132 h 1645815"/>
              <a:gd name="connsiteX66" fmla="*/ 5051700 w 12192000"/>
              <a:gd name="connsiteY66" fmla="*/ 1625807 h 1645815"/>
              <a:gd name="connsiteX67" fmla="*/ 5006431 w 12192000"/>
              <a:gd name="connsiteY67" fmla="*/ 1637868 h 1645815"/>
              <a:gd name="connsiteX68" fmla="*/ 4667665 w 12192000"/>
              <a:gd name="connsiteY68" fmla="*/ 1608312 h 1645815"/>
              <a:gd name="connsiteX69" fmla="*/ 4345322 w 12192000"/>
              <a:gd name="connsiteY69" fmla="*/ 1546967 h 1645815"/>
              <a:gd name="connsiteX70" fmla="*/ 4124630 w 12192000"/>
              <a:gd name="connsiteY70" fmla="*/ 1509247 h 1645815"/>
              <a:gd name="connsiteX71" fmla="*/ 3852287 w 12192000"/>
              <a:gd name="connsiteY71" fmla="*/ 1472605 h 1645815"/>
              <a:gd name="connsiteX72" fmla="*/ 3693336 w 12192000"/>
              <a:gd name="connsiteY72" fmla="*/ 1433930 h 1645815"/>
              <a:gd name="connsiteX73" fmla="*/ 3481618 w 12192000"/>
              <a:gd name="connsiteY73" fmla="*/ 1418392 h 1645815"/>
              <a:gd name="connsiteX74" fmla="*/ 3439508 w 12192000"/>
              <a:gd name="connsiteY74" fmla="*/ 1405277 h 1645815"/>
              <a:gd name="connsiteX75" fmla="*/ 3415241 w 12192000"/>
              <a:gd name="connsiteY75" fmla="*/ 1399311 h 1645815"/>
              <a:gd name="connsiteX76" fmla="*/ 3155540 w 12192000"/>
              <a:gd name="connsiteY76" fmla="*/ 1380683 h 1645815"/>
              <a:gd name="connsiteX77" fmla="*/ 3029874 w 12192000"/>
              <a:gd name="connsiteY77" fmla="*/ 1391306 h 1645815"/>
              <a:gd name="connsiteX78" fmla="*/ 2985743 w 12192000"/>
              <a:gd name="connsiteY78" fmla="*/ 1384080 h 1645815"/>
              <a:gd name="connsiteX79" fmla="*/ 2865083 w 12192000"/>
              <a:gd name="connsiteY79" fmla="*/ 1376442 h 1645815"/>
              <a:gd name="connsiteX80" fmla="*/ 2719966 w 12192000"/>
              <a:gd name="connsiteY80" fmla="*/ 1380990 h 1645815"/>
              <a:gd name="connsiteX81" fmla="*/ 2203529 w 12192000"/>
              <a:gd name="connsiteY81" fmla="*/ 1292265 h 1645815"/>
              <a:gd name="connsiteX82" fmla="*/ 1978674 w 12192000"/>
              <a:gd name="connsiteY82" fmla="*/ 1214731 h 1645815"/>
              <a:gd name="connsiteX83" fmla="*/ 1962908 w 12192000"/>
              <a:gd name="connsiteY83" fmla="*/ 1201827 h 1645815"/>
              <a:gd name="connsiteX84" fmla="*/ 1959156 w 12192000"/>
              <a:gd name="connsiteY84" fmla="*/ 1202129 h 1645815"/>
              <a:gd name="connsiteX85" fmla="*/ 1891938 w 12192000"/>
              <a:gd name="connsiteY85" fmla="*/ 1161055 h 1645815"/>
              <a:gd name="connsiteX86" fmla="*/ 1852509 w 12192000"/>
              <a:gd name="connsiteY86" fmla="*/ 1154346 h 1645815"/>
              <a:gd name="connsiteX87" fmla="*/ 1818613 w 12192000"/>
              <a:gd name="connsiteY87" fmla="*/ 1138643 h 1645815"/>
              <a:gd name="connsiteX88" fmla="*/ 1636817 w 12192000"/>
              <a:gd name="connsiteY88" fmla="*/ 1116474 h 1645815"/>
              <a:gd name="connsiteX89" fmla="*/ 1625419 w 12192000"/>
              <a:gd name="connsiteY89" fmla="*/ 1112885 h 1645815"/>
              <a:gd name="connsiteX90" fmla="*/ 1618725 w 12192000"/>
              <a:gd name="connsiteY90" fmla="*/ 1108950 h 1645815"/>
              <a:gd name="connsiteX91" fmla="*/ 1598921 w 12192000"/>
              <a:gd name="connsiteY91" fmla="*/ 1101199 h 1645815"/>
              <a:gd name="connsiteX92" fmla="*/ 1500450 w 12192000"/>
              <a:gd name="connsiteY92" fmla="*/ 1120653 h 1645815"/>
              <a:gd name="connsiteX93" fmla="*/ 1345077 w 12192000"/>
              <a:gd name="connsiteY93" fmla="*/ 1109417 h 1645815"/>
              <a:gd name="connsiteX94" fmla="*/ 1283085 w 12192000"/>
              <a:gd name="connsiteY94" fmla="*/ 1106662 h 1645815"/>
              <a:gd name="connsiteX95" fmla="*/ 1084053 w 12192000"/>
              <a:gd name="connsiteY95" fmla="*/ 1110194 h 1645815"/>
              <a:gd name="connsiteX96" fmla="*/ 974646 w 12192000"/>
              <a:gd name="connsiteY96" fmla="*/ 1089467 h 1645815"/>
              <a:gd name="connsiteX97" fmla="*/ 931744 w 12192000"/>
              <a:gd name="connsiteY97" fmla="*/ 1080949 h 1645815"/>
              <a:gd name="connsiteX98" fmla="*/ 931348 w 12192000"/>
              <a:gd name="connsiteY98" fmla="*/ 1081263 h 1645815"/>
              <a:gd name="connsiteX99" fmla="*/ 864672 w 12192000"/>
              <a:gd name="connsiteY99" fmla="*/ 1076959 h 1645815"/>
              <a:gd name="connsiteX100" fmla="*/ 730177 w 12192000"/>
              <a:gd name="connsiteY100" fmla="*/ 1092487 h 1645815"/>
              <a:gd name="connsiteX101" fmla="*/ 728755 w 12192000"/>
              <a:gd name="connsiteY101" fmla="*/ 1093885 h 1645815"/>
              <a:gd name="connsiteX102" fmla="*/ 668180 w 12192000"/>
              <a:gd name="connsiteY102" fmla="*/ 1067090 h 1645815"/>
              <a:gd name="connsiteX103" fmla="*/ 462118 w 12192000"/>
              <a:gd name="connsiteY103" fmla="*/ 985843 h 1645815"/>
              <a:gd name="connsiteX104" fmla="*/ 126487 w 12192000"/>
              <a:gd name="connsiteY104" fmla="*/ 925939 h 1645815"/>
              <a:gd name="connsiteX105" fmla="*/ 45161 w 12192000"/>
              <a:gd name="connsiteY105" fmla="*/ 907542 h 1645815"/>
              <a:gd name="connsiteX106" fmla="*/ 0 w 12192000"/>
              <a:gd name="connsiteY106" fmla="*/ 908847 h 1645815"/>
              <a:gd name="connsiteX107" fmla="*/ 0 w 12192000"/>
              <a:gd name="connsiteY107" fmla="*/ 0 h 16458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Lst>
            <a:rect l="l" t="t" r="r" b="b"/>
            <a:pathLst>
              <a:path w="12192000" h="1645815">
                <a:moveTo>
                  <a:pt x="0" y="0"/>
                </a:moveTo>
                <a:lnTo>
                  <a:pt x="12192000" y="0"/>
                </a:lnTo>
                <a:lnTo>
                  <a:pt x="12192000" y="793446"/>
                </a:lnTo>
                <a:lnTo>
                  <a:pt x="12123325" y="801284"/>
                </a:lnTo>
                <a:cubicBezTo>
                  <a:pt x="12090721" y="833362"/>
                  <a:pt x="12041667" y="807723"/>
                  <a:pt x="12016122" y="808070"/>
                </a:cubicBezTo>
                <a:cubicBezTo>
                  <a:pt x="11957471" y="813381"/>
                  <a:pt x="11903238" y="793110"/>
                  <a:pt x="11840165" y="812088"/>
                </a:cubicBezTo>
                <a:cubicBezTo>
                  <a:pt x="11528862" y="864501"/>
                  <a:pt x="11412911" y="803678"/>
                  <a:pt x="11280131" y="800871"/>
                </a:cubicBezTo>
                <a:cubicBezTo>
                  <a:pt x="11216680" y="805764"/>
                  <a:pt x="11183148" y="794649"/>
                  <a:pt x="11150712" y="807160"/>
                </a:cubicBezTo>
                <a:cubicBezTo>
                  <a:pt x="11119759" y="787319"/>
                  <a:pt x="11059323" y="802881"/>
                  <a:pt x="11037457" y="800742"/>
                </a:cubicBezTo>
                <a:cubicBezTo>
                  <a:pt x="10999723" y="805505"/>
                  <a:pt x="11027822" y="779851"/>
                  <a:pt x="10983141" y="807385"/>
                </a:cubicBezTo>
                <a:cubicBezTo>
                  <a:pt x="10921060" y="806301"/>
                  <a:pt x="10736920" y="799184"/>
                  <a:pt x="10664973" y="794235"/>
                </a:cubicBezTo>
                <a:cubicBezTo>
                  <a:pt x="10626031" y="791686"/>
                  <a:pt x="10609814" y="783467"/>
                  <a:pt x="10551461" y="777690"/>
                </a:cubicBezTo>
                <a:cubicBezTo>
                  <a:pt x="10496376" y="780650"/>
                  <a:pt x="10456674" y="760585"/>
                  <a:pt x="10399465" y="781183"/>
                </a:cubicBezTo>
                <a:cubicBezTo>
                  <a:pt x="10397545" y="777160"/>
                  <a:pt x="10394502" y="774037"/>
                  <a:pt x="10390693" y="771564"/>
                </a:cubicBezTo>
                <a:lnTo>
                  <a:pt x="10345071" y="760065"/>
                </a:lnTo>
                <a:lnTo>
                  <a:pt x="10324263" y="753339"/>
                </a:lnTo>
                <a:cubicBezTo>
                  <a:pt x="10277069" y="760963"/>
                  <a:pt x="10122838" y="793066"/>
                  <a:pt x="10061908" y="805817"/>
                </a:cubicBezTo>
                <a:cubicBezTo>
                  <a:pt x="10021598" y="813172"/>
                  <a:pt x="9996222" y="836714"/>
                  <a:pt x="9958678" y="829845"/>
                </a:cubicBezTo>
                <a:cubicBezTo>
                  <a:pt x="9920939" y="836814"/>
                  <a:pt x="9888498" y="850490"/>
                  <a:pt x="9856365" y="850313"/>
                </a:cubicBezTo>
                <a:cubicBezTo>
                  <a:pt x="9843584" y="858809"/>
                  <a:pt x="9831426" y="863443"/>
                  <a:pt x="9819276" y="856110"/>
                </a:cubicBezTo>
                <a:cubicBezTo>
                  <a:pt x="9796880" y="862014"/>
                  <a:pt x="9744485" y="879301"/>
                  <a:pt x="9721992" y="885735"/>
                </a:cubicBezTo>
                <a:lnTo>
                  <a:pt x="9684315" y="894717"/>
                </a:lnTo>
                <a:lnTo>
                  <a:pt x="9676224" y="895886"/>
                </a:lnTo>
                <a:cubicBezTo>
                  <a:pt x="9662884" y="896789"/>
                  <a:pt x="9649890" y="897118"/>
                  <a:pt x="9637502" y="896980"/>
                </a:cubicBezTo>
                <a:cubicBezTo>
                  <a:pt x="9614360" y="904982"/>
                  <a:pt x="9568338" y="935645"/>
                  <a:pt x="9537371" y="943897"/>
                </a:cubicBezTo>
                <a:lnTo>
                  <a:pt x="9413816" y="951681"/>
                </a:lnTo>
                <a:cubicBezTo>
                  <a:pt x="9383092" y="955489"/>
                  <a:pt x="9332995" y="964241"/>
                  <a:pt x="9267352" y="969343"/>
                </a:cubicBezTo>
                <a:cubicBezTo>
                  <a:pt x="9204560" y="975343"/>
                  <a:pt x="9066109" y="978358"/>
                  <a:pt x="9042533" y="974695"/>
                </a:cubicBezTo>
                <a:cubicBezTo>
                  <a:pt x="9023207" y="974854"/>
                  <a:pt x="8941314" y="1000672"/>
                  <a:pt x="8952499" y="1010234"/>
                </a:cubicBezTo>
                <a:cubicBezTo>
                  <a:pt x="8893321" y="995837"/>
                  <a:pt x="8874468" y="1025094"/>
                  <a:pt x="8808112" y="1025348"/>
                </a:cubicBezTo>
                <a:lnTo>
                  <a:pt x="8683968" y="1048457"/>
                </a:lnTo>
                <a:lnTo>
                  <a:pt x="8670446" y="1051858"/>
                </a:lnTo>
                <a:lnTo>
                  <a:pt x="8621662" y="1072885"/>
                </a:lnTo>
                <a:cubicBezTo>
                  <a:pt x="8531144" y="1078959"/>
                  <a:pt x="8440216" y="1101689"/>
                  <a:pt x="8390225" y="1112571"/>
                </a:cubicBezTo>
                <a:lnTo>
                  <a:pt x="8321713" y="1138168"/>
                </a:lnTo>
                <a:cubicBezTo>
                  <a:pt x="8310670" y="1142199"/>
                  <a:pt x="8297095" y="1143460"/>
                  <a:pt x="8287351" y="1146114"/>
                </a:cubicBezTo>
                <a:lnTo>
                  <a:pt x="8281587" y="1147922"/>
                </a:lnTo>
                <a:lnTo>
                  <a:pt x="8242632" y="1163471"/>
                </a:lnTo>
                <a:lnTo>
                  <a:pt x="8185925" y="1191382"/>
                </a:lnTo>
                <a:cubicBezTo>
                  <a:pt x="8167934" y="1203590"/>
                  <a:pt x="8155960" y="1231186"/>
                  <a:pt x="8129297" y="1228963"/>
                </a:cubicBezTo>
                <a:cubicBezTo>
                  <a:pt x="8137683" y="1239086"/>
                  <a:pt x="8099968" y="1235410"/>
                  <a:pt x="8095915" y="1247986"/>
                </a:cubicBezTo>
                <a:cubicBezTo>
                  <a:pt x="8094172" y="1257858"/>
                  <a:pt x="8082325" y="1259041"/>
                  <a:pt x="8073433" y="1264099"/>
                </a:cubicBezTo>
                <a:lnTo>
                  <a:pt x="8060231" y="1272050"/>
                </a:lnTo>
                <a:lnTo>
                  <a:pt x="8031945" y="1275797"/>
                </a:lnTo>
                <a:cubicBezTo>
                  <a:pt x="8016290" y="1287190"/>
                  <a:pt x="7999650" y="1293335"/>
                  <a:pt x="7976940" y="1283210"/>
                </a:cubicBezTo>
                <a:lnTo>
                  <a:pt x="7830267" y="1330257"/>
                </a:lnTo>
                <a:lnTo>
                  <a:pt x="7773647" y="1335473"/>
                </a:lnTo>
                <a:cubicBezTo>
                  <a:pt x="7751398" y="1343192"/>
                  <a:pt x="7715789" y="1360990"/>
                  <a:pt x="7690734" y="1370252"/>
                </a:cubicBezTo>
                <a:cubicBezTo>
                  <a:pt x="7663247" y="1380746"/>
                  <a:pt x="7622462" y="1393462"/>
                  <a:pt x="7608724" y="1398433"/>
                </a:cubicBezTo>
                <a:cubicBezTo>
                  <a:pt x="7608583" y="1398984"/>
                  <a:pt x="7608440" y="1399533"/>
                  <a:pt x="7608301" y="1400083"/>
                </a:cubicBezTo>
                <a:cubicBezTo>
                  <a:pt x="7555054" y="1400530"/>
                  <a:pt x="7390004" y="1400976"/>
                  <a:pt x="7336757" y="1408043"/>
                </a:cubicBezTo>
                <a:lnTo>
                  <a:pt x="7293466" y="1394514"/>
                </a:lnTo>
                <a:cubicBezTo>
                  <a:pt x="7246037" y="1390316"/>
                  <a:pt x="7240167" y="1404309"/>
                  <a:pt x="7172156" y="1408475"/>
                </a:cubicBezTo>
                <a:cubicBezTo>
                  <a:pt x="7076070" y="1412570"/>
                  <a:pt x="7006605" y="1429908"/>
                  <a:pt x="6883900" y="1420764"/>
                </a:cubicBezTo>
                <a:cubicBezTo>
                  <a:pt x="6875147" y="1422982"/>
                  <a:pt x="6858683" y="1426681"/>
                  <a:pt x="6829325" y="1432580"/>
                </a:cubicBezTo>
                <a:cubicBezTo>
                  <a:pt x="6799215" y="1432555"/>
                  <a:pt x="6777285" y="1456564"/>
                  <a:pt x="6720915" y="1468979"/>
                </a:cubicBezTo>
                <a:cubicBezTo>
                  <a:pt x="6664543" y="1481397"/>
                  <a:pt x="6594642" y="1507582"/>
                  <a:pt x="6491101" y="1507080"/>
                </a:cubicBezTo>
                <a:cubicBezTo>
                  <a:pt x="6482248" y="1528415"/>
                  <a:pt x="6425319" y="1506838"/>
                  <a:pt x="6407668" y="1521932"/>
                </a:cubicBezTo>
                <a:lnTo>
                  <a:pt x="6189196" y="1548143"/>
                </a:lnTo>
                <a:cubicBezTo>
                  <a:pt x="6178645" y="1551589"/>
                  <a:pt x="6149389" y="1562481"/>
                  <a:pt x="6135259" y="1562724"/>
                </a:cubicBezTo>
                <a:lnTo>
                  <a:pt x="5968587" y="1589485"/>
                </a:lnTo>
                <a:cubicBezTo>
                  <a:pt x="5920134" y="1600272"/>
                  <a:pt x="5901370" y="1618052"/>
                  <a:pt x="5844542" y="1627440"/>
                </a:cubicBezTo>
                <a:lnTo>
                  <a:pt x="5627621" y="1645815"/>
                </a:lnTo>
                <a:lnTo>
                  <a:pt x="5444195" y="1644475"/>
                </a:lnTo>
                <a:cubicBezTo>
                  <a:pt x="5352240" y="1637618"/>
                  <a:pt x="5306655" y="1613521"/>
                  <a:pt x="5214702" y="1606664"/>
                </a:cubicBezTo>
                <a:cubicBezTo>
                  <a:pt x="5196977" y="1602313"/>
                  <a:pt x="5110918" y="1618360"/>
                  <a:pt x="5095057" y="1619132"/>
                </a:cubicBezTo>
                <a:lnTo>
                  <a:pt x="5051700" y="1625807"/>
                </a:lnTo>
                <a:cubicBezTo>
                  <a:pt x="5028623" y="1600036"/>
                  <a:pt x="5021520" y="1633849"/>
                  <a:pt x="5006431" y="1637868"/>
                </a:cubicBezTo>
                <a:cubicBezTo>
                  <a:pt x="4948739" y="1633279"/>
                  <a:pt x="4777849" y="1623462"/>
                  <a:pt x="4667665" y="1608312"/>
                </a:cubicBezTo>
                <a:cubicBezTo>
                  <a:pt x="4539592" y="1573664"/>
                  <a:pt x="4452774" y="1604760"/>
                  <a:pt x="4345322" y="1546967"/>
                </a:cubicBezTo>
                <a:cubicBezTo>
                  <a:pt x="4235994" y="1540126"/>
                  <a:pt x="4206803" y="1521641"/>
                  <a:pt x="4124630" y="1509247"/>
                </a:cubicBezTo>
                <a:cubicBezTo>
                  <a:pt x="4013751" y="1490781"/>
                  <a:pt x="3897081" y="1465778"/>
                  <a:pt x="3852287" y="1472605"/>
                </a:cubicBezTo>
                <a:cubicBezTo>
                  <a:pt x="3797383" y="1479943"/>
                  <a:pt x="3805885" y="1448267"/>
                  <a:pt x="3693336" y="1433930"/>
                </a:cubicBezTo>
                <a:lnTo>
                  <a:pt x="3481618" y="1418392"/>
                </a:lnTo>
                <a:lnTo>
                  <a:pt x="3439508" y="1405277"/>
                </a:lnTo>
                <a:lnTo>
                  <a:pt x="3415241" y="1399311"/>
                </a:lnTo>
                <a:cubicBezTo>
                  <a:pt x="3367913" y="1395213"/>
                  <a:pt x="3219768" y="1382018"/>
                  <a:pt x="3155540" y="1380683"/>
                </a:cubicBezTo>
                <a:cubicBezTo>
                  <a:pt x="3131718" y="1373876"/>
                  <a:pt x="3056019" y="1396704"/>
                  <a:pt x="3029874" y="1391306"/>
                </a:cubicBezTo>
                <a:lnTo>
                  <a:pt x="2985743" y="1384080"/>
                </a:lnTo>
                <a:lnTo>
                  <a:pt x="2865083" y="1376442"/>
                </a:lnTo>
                <a:lnTo>
                  <a:pt x="2719966" y="1380990"/>
                </a:lnTo>
                <a:cubicBezTo>
                  <a:pt x="2609707" y="1366962"/>
                  <a:pt x="2325641" y="1317139"/>
                  <a:pt x="2203529" y="1292265"/>
                </a:cubicBezTo>
                <a:cubicBezTo>
                  <a:pt x="2079980" y="1264556"/>
                  <a:pt x="2018778" y="1229803"/>
                  <a:pt x="1978674" y="1214731"/>
                </a:cubicBezTo>
                <a:lnTo>
                  <a:pt x="1962908" y="1201827"/>
                </a:lnTo>
                <a:lnTo>
                  <a:pt x="1959156" y="1202129"/>
                </a:lnTo>
                <a:lnTo>
                  <a:pt x="1891938" y="1161055"/>
                </a:lnTo>
                <a:lnTo>
                  <a:pt x="1852509" y="1154346"/>
                </a:lnTo>
                <a:cubicBezTo>
                  <a:pt x="1840288" y="1150611"/>
                  <a:pt x="1854562" y="1144954"/>
                  <a:pt x="1818613" y="1138643"/>
                </a:cubicBezTo>
                <a:lnTo>
                  <a:pt x="1636817" y="1116474"/>
                </a:lnTo>
                <a:cubicBezTo>
                  <a:pt x="1633925" y="1116277"/>
                  <a:pt x="1630310" y="1115213"/>
                  <a:pt x="1625419" y="1112885"/>
                </a:cubicBezTo>
                <a:lnTo>
                  <a:pt x="1618725" y="1108950"/>
                </a:lnTo>
                <a:lnTo>
                  <a:pt x="1598921" y="1101199"/>
                </a:lnTo>
                <a:lnTo>
                  <a:pt x="1500450" y="1120653"/>
                </a:lnTo>
                <a:cubicBezTo>
                  <a:pt x="1440575" y="1113472"/>
                  <a:pt x="1395448" y="1135025"/>
                  <a:pt x="1345077" y="1109417"/>
                </a:cubicBezTo>
                <a:cubicBezTo>
                  <a:pt x="1288990" y="1102807"/>
                  <a:pt x="1328432" y="1120715"/>
                  <a:pt x="1283085" y="1106662"/>
                </a:cubicBezTo>
                <a:cubicBezTo>
                  <a:pt x="1231850" y="1102000"/>
                  <a:pt x="1127080" y="1111531"/>
                  <a:pt x="1084053" y="1110194"/>
                </a:cubicBezTo>
                <a:lnTo>
                  <a:pt x="974646" y="1089467"/>
                </a:lnTo>
                <a:lnTo>
                  <a:pt x="931744" y="1080949"/>
                </a:lnTo>
                <a:lnTo>
                  <a:pt x="931348" y="1081263"/>
                </a:lnTo>
                <a:lnTo>
                  <a:pt x="864672" y="1076959"/>
                </a:lnTo>
                <a:cubicBezTo>
                  <a:pt x="831144" y="1078829"/>
                  <a:pt x="752830" y="1089666"/>
                  <a:pt x="730177" y="1092487"/>
                </a:cubicBezTo>
                <a:lnTo>
                  <a:pt x="728755" y="1093885"/>
                </a:lnTo>
                <a:lnTo>
                  <a:pt x="668180" y="1067090"/>
                </a:lnTo>
                <a:cubicBezTo>
                  <a:pt x="546253" y="1069798"/>
                  <a:pt x="514833" y="983136"/>
                  <a:pt x="462118" y="985843"/>
                </a:cubicBezTo>
                <a:cubicBezTo>
                  <a:pt x="361509" y="978897"/>
                  <a:pt x="217608" y="944652"/>
                  <a:pt x="126487" y="925939"/>
                </a:cubicBezTo>
                <a:cubicBezTo>
                  <a:pt x="114303" y="917673"/>
                  <a:pt x="82836" y="910788"/>
                  <a:pt x="45161" y="907542"/>
                </a:cubicBezTo>
                <a:lnTo>
                  <a:pt x="0" y="908847"/>
                </a:lnTo>
                <a:lnTo>
                  <a:pt x="0" y="0"/>
                </a:lnTo>
                <a:close/>
              </a:path>
            </a:pathLst>
          </a:custGeom>
          <a:blipFill>
            <a:blip r:embed="rId3"/>
            <a:tile tx="0" ty="0" sx="70000" sy="70000" flip="none" algn="tl"/>
          </a:blip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olo 1">
            <a:extLst>
              <a:ext uri="{FF2B5EF4-FFF2-40B4-BE49-F238E27FC236}">
                <a16:creationId xmlns:a16="http://schemas.microsoft.com/office/drawing/2014/main" id="{E1C2A89D-4EC4-C555-E8C6-4279FBF2E9FC}"/>
              </a:ext>
            </a:extLst>
          </p:cNvPr>
          <p:cNvSpPr>
            <a:spLocks noGrp="1"/>
          </p:cNvSpPr>
          <p:nvPr>
            <p:ph type="title"/>
          </p:nvPr>
        </p:nvSpPr>
        <p:spPr>
          <a:xfrm>
            <a:off x="685801" y="425574"/>
            <a:ext cx="10706099" cy="905786"/>
          </a:xfrm>
        </p:spPr>
        <p:txBody>
          <a:bodyPr vert="horz" lIns="91440" tIns="45720" rIns="91440" bIns="45720" rtlCol="0" anchor="b">
            <a:normAutofit fontScale="90000"/>
          </a:bodyPr>
          <a:lstStyle/>
          <a:p>
            <a:r>
              <a:t>Organizations often send multiple and contradictory messages at the same time.</a:t>
            </a:r>
          </a:p>
        </p:txBody>
      </p:sp>
    </p:spTree>
    <p:extLst>
      <p:ext uri="{BB962C8B-B14F-4D97-AF65-F5344CB8AC3E}">
        <p14:creationId xmlns:p14="http://schemas.microsoft.com/office/powerpoint/2010/main" val="1045806270"/>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9" name="Rectangle 8">
            <a:extLst>
              <a:ext uri="{FF2B5EF4-FFF2-40B4-BE49-F238E27FC236}">
                <a16:creationId xmlns:a16="http://schemas.microsoft.com/office/drawing/2014/main" id="{8EF32ACB-37F7-4E27-BDBC-67A94864F50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w="12700" cap="flat" cmpd="sng" algn="ctr">
            <a:noFill/>
            <a:prstDash val="solid"/>
            <a:miter lim="800000"/>
          </a:ln>
          <a:effectLst/>
          <a:extLs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5" name="Picture 4" descr="Loupe sur arrière-plan clair">
            <a:extLst>
              <a:ext uri="{FF2B5EF4-FFF2-40B4-BE49-F238E27FC236}">
                <a16:creationId xmlns:a16="http://schemas.microsoft.com/office/drawing/2014/main" id="{A37238A4-F105-2513-F96C-84A0208706E6}"/>
              </a:ext>
            </a:extLst>
          </p:cNvPr>
          <p:cNvPicPr>
            <a:picLocks noChangeAspect="1"/>
          </p:cNvPicPr>
          <p:nvPr/>
        </p:nvPicPr>
        <p:blipFill rotWithShape="1">
          <a:blip r:embed="rId2">
            <a:alphaModFix/>
          </a:blip>
          <a:srcRect r="-2" b="15585"/>
          <a:stretch/>
        </p:blipFill>
        <p:spPr>
          <a:xfrm>
            <a:off x="20" y="-5732"/>
            <a:ext cx="12191980" cy="6869465"/>
          </a:xfrm>
          <a:custGeom>
            <a:avLst/>
            <a:gdLst/>
            <a:ahLst/>
            <a:cxnLst/>
            <a:rect l="l" t="t" r="r" b="b"/>
            <a:pathLst>
              <a:path w="12192000" h="6869465">
                <a:moveTo>
                  <a:pt x="0" y="0"/>
                </a:moveTo>
                <a:lnTo>
                  <a:pt x="12192000" y="0"/>
                </a:lnTo>
                <a:lnTo>
                  <a:pt x="12192000" y="6869465"/>
                </a:lnTo>
                <a:lnTo>
                  <a:pt x="0" y="6869465"/>
                </a:lnTo>
                <a:lnTo>
                  <a:pt x="0" y="6863732"/>
                </a:lnTo>
                <a:lnTo>
                  <a:pt x="4932327" y="6863732"/>
                </a:lnTo>
                <a:cubicBezTo>
                  <a:pt x="4954877" y="6844178"/>
                  <a:pt x="4935833" y="6829974"/>
                  <a:pt x="4936345" y="6816748"/>
                </a:cubicBezTo>
                <a:cubicBezTo>
                  <a:pt x="4936312" y="6799528"/>
                  <a:pt x="4931898" y="6779603"/>
                  <a:pt x="4932126" y="6760410"/>
                </a:cubicBezTo>
                <a:cubicBezTo>
                  <a:pt x="4926077" y="6749685"/>
                  <a:pt x="4932001" y="6711896"/>
                  <a:pt x="4937718" y="6701587"/>
                </a:cubicBezTo>
                <a:lnTo>
                  <a:pt x="4945023" y="6546523"/>
                </a:lnTo>
                <a:cubicBezTo>
                  <a:pt x="4946832" y="6537043"/>
                  <a:pt x="4955195" y="6509469"/>
                  <a:pt x="4956904" y="6492808"/>
                </a:cubicBezTo>
                <a:cubicBezTo>
                  <a:pt x="4955641" y="6460681"/>
                  <a:pt x="4976208" y="6483038"/>
                  <a:pt x="4955275" y="6446550"/>
                </a:cubicBezTo>
                <a:cubicBezTo>
                  <a:pt x="4970945" y="6394741"/>
                  <a:pt x="4947280" y="6365587"/>
                  <a:pt x="4974244" y="6323398"/>
                </a:cubicBezTo>
                <a:cubicBezTo>
                  <a:pt x="4984292" y="6261152"/>
                  <a:pt x="4978212" y="6193684"/>
                  <a:pt x="4986573" y="6130212"/>
                </a:cubicBezTo>
                <a:cubicBezTo>
                  <a:pt x="5004193" y="6090127"/>
                  <a:pt x="5021814" y="5947959"/>
                  <a:pt x="5028896" y="5868576"/>
                </a:cubicBezTo>
                <a:cubicBezTo>
                  <a:pt x="5016349" y="5805170"/>
                  <a:pt x="5049571" y="5720876"/>
                  <a:pt x="5029063" y="5653911"/>
                </a:cubicBezTo>
                <a:cubicBezTo>
                  <a:pt x="5025700" y="5619750"/>
                  <a:pt x="5006795" y="5599588"/>
                  <a:pt x="5015843" y="5566802"/>
                </a:cubicBezTo>
                <a:cubicBezTo>
                  <a:pt x="5012621" y="5534829"/>
                  <a:pt x="5003029" y="5507888"/>
                  <a:pt x="5005713" y="5480235"/>
                </a:cubicBezTo>
                <a:cubicBezTo>
                  <a:pt x="5001934" y="5451315"/>
                  <a:pt x="4997427" y="5413228"/>
                  <a:pt x="4993171" y="5393279"/>
                </a:cubicBezTo>
                <a:lnTo>
                  <a:pt x="4980173" y="5360539"/>
                </a:lnTo>
                <a:cubicBezTo>
                  <a:pt x="4979917" y="5349854"/>
                  <a:pt x="4979663" y="5339169"/>
                  <a:pt x="4979406" y="5328484"/>
                </a:cubicBezTo>
                <a:lnTo>
                  <a:pt x="4947869" y="5195405"/>
                </a:lnTo>
                <a:lnTo>
                  <a:pt x="4950024" y="5170341"/>
                </a:lnTo>
                <a:lnTo>
                  <a:pt x="4953441" y="5156299"/>
                </a:lnTo>
                <a:cubicBezTo>
                  <a:pt x="4954123" y="5094348"/>
                  <a:pt x="4954804" y="5032398"/>
                  <a:pt x="4955487" y="4970447"/>
                </a:cubicBezTo>
                <a:cubicBezTo>
                  <a:pt x="4958473" y="4924609"/>
                  <a:pt x="4954747" y="4919416"/>
                  <a:pt x="4955544" y="4863880"/>
                </a:cubicBezTo>
                <a:cubicBezTo>
                  <a:pt x="4954223" y="4819347"/>
                  <a:pt x="4953787" y="4748760"/>
                  <a:pt x="4947559" y="4703250"/>
                </a:cubicBezTo>
                <a:cubicBezTo>
                  <a:pt x="4931239" y="4672612"/>
                  <a:pt x="4924318" y="4541683"/>
                  <a:pt x="4917599" y="4500294"/>
                </a:cubicBezTo>
                <a:lnTo>
                  <a:pt x="4907243" y="4454917"/>
                </a:lnTo>
                <a:cubicBezTo>
                  <a:pt x="4905526" y="4448563"/>
                  <a:pt x="4906613" y="4379705"/>
                  <a:pt x="4907098" y="4371871"/>
                </a:cubicBezTo>
                <a:cubicBezTo>
                  <a:pt x="4890988" y="4197315"/>
                  <a:pt x="4876740" y="4243259"/>
                  <a:pt x="4869508" y="4193393"/>
                </a:cubicBezTo>
                <a:lnTo>
                  <a:pt x="4861739" y="4134589"/>
                </a:lnTo>
                <a:cubicBezTo>
                  <a:pt x="4838172" y="4101669"/>
                  <a:pt x="4843583" y="4086200"/>
                  <a:pt x="4834170" y="4067311"/>
                </a:cubicBezTo>
                <a:cubicBezTo>
                  <a:pt x="4818449" y="4020047"/>
                  <a:pt x="4800275" y="4009156"/>
                  <a:pt x="4790989" y="3993885"/>
                </a:cubicBezTo>
                <a:cubicBezTo>
                  <a:pt x="4782363" y="3993084"/>
                  <a:pt x="4782242" y="3982976"/>
                  <a:pt x="4778453" y="3975684"/>
                </a:cubicBezTo>
                <a:cubicBezTo>
                  <a:pt x="4769321" y="3971191"/>
                  <a:pt x="4758059" y="3933641"/>
                  <a:pt x="4758135" y="3920131"/>
                </a:cubicBezTo>
                <a:lnTo>
                  <a:pt x="4720476" y="3820102"/>
                </a:lnTo>
                <a:cubicBezTo>
                  <a:pt x="4716421" y="3816423"/>
                  <a:pt x="4690934" y="3772161"/>
                  <a:pt x="4687630" y="3767757"/>
                </a:cubicBezTo>
                <a:cubicBezTo>
                  <a:pt x="4647375" y="3558546"/>
                  <a:pt x="4654192" y="3642476"/>
                  <a:pt x="4630748" y="3566511"/>
                </a:cubicBezTo>
                <a:lnTo>
                  <a:pt x="4612614" y="3520370"/>
                </a:lnTo>
                <a:cubicBezTo>
                  <a:pt x="4611978" y="3460083"/>
                  <a:pt x="4594531" y="3496400"/>
                  <a:pt x="4610707" y="3459431"/>
                </a:cubicBezTo>
                <a:cubicBezTo>
                  <a:pt x="4599690" y="3413406"/>
                  <a:pt x="4569527" y="3328058"/>
                  <a:pt x="4557730" y="3264205"/>
                </a:cubicBezTo>
                <a:cubicBezTo>
                  <a:pt x="4546771" y="3214122"/>
                  <a:pt x="4546855" y="3187360"/>
                  <a:pt x="4539924" y="3129067"/>
                </a:cubicBezTo>
                <a:cubicBezTo>
                  <a:pt x="4499078" y="2924257"/>
                  <a:pt x="4507775" y="2900002"/>
                  <a:pt x="4494496" y="2844037"/>
                </a:cubicBezTo>
                <a:cubicBezTo>
                  <a:pt x="4480840" y="2820455"/>
                  <a:pt x="4481766" y="2819423"/>
                  <a:pt x="4460253" y="2793277"/>
                </a:cubicBezTo>
                <a:cubicBezTo>
                  <a:pt x="4460293" y="2792857"/>
                  <a:pt x="4460334" y="2792440"/>
                  <a:pt x="4460374" y="2792022"/>
                </a:cubicBezTo>
                <a:cubicBezTo>
                  <a:pt x="4450410" y="2725396"/>
                  <a:pt x="4422768" y="2611146"/>
                  <a:pt x="4430482" y="2592145"/>
                </a:cubicBezTo>
                <a:cubicBezTo>
                  <a:pt x="4420977" y="2538605"/>
                  <a:pt x="4406958" y="2503050"/>
                  <a:pt x="4403347" y="2470784"/>
                </a:cubicBezTo>
                <a:cubicBezTo>
                  <a:pt x="4403625" y="2469144"/>
                  <a:pt x="4380771" y="2411406"/>
                  <a:pt x="4381053" y="2409766"/>
                </a:cubicBezTo>
                <a:lnTo>
                  <a:pt x="4366650" y="2374381"/>
                </a:lnTo>
                <a:cubicBezTo>
                  <a:pt x="4354764" y="2340371"/>
                  <a:pt x="4344841" y="2342080"/>
                  <a:pt x="4340811" y="2293782"/>
                </a:cubicBezTo>
                <a:lnTo>
                  <a:pt x="4336437" y="2209654"/>
                </a:lnTo>
                <a:cubicBezTo>
                  <a:pt x="4336626" y="2183198"/>
                  <a:pt x="4331827" y="2147175"/>
                  <a:pt x="4332596" y="2097942"/>
                </a:cubicBezTo>
                <a:cubicBezTo>
                  <a:pt x="4331413" y="2040556"/>
                  <a:pt x="4334167" y="2024671"/>
                  <a:pt x="4335156" y="1959502"/>
                </a:cubicBezTo>
                <a:cubicBezTo>
                  <a:pt x="4355169" y="1909240"/>
                  <a:pt x="4334621" y="1899757"/>
                  <a:pt x="4342459" y="1843304"/>
                </a:cubicBezTo>
                <a:cubicBezTo>
                  <a:pt x="4323188" y="1767970"/>
                  <a:pt x="4341543" y="1709926"/>
                  <a:pt x="4335862" y="1678241"/>
                </a:cubicBezTo>
                <a:cubicBezTo>
                  <a:pt x="4358303" y="1686421"/>
                  <a:pt x="4316693" y="1650992"/>
                  <a:pt x="4341586" y="1648670"/>
                </a:cubicBezTo>
                <a:lnTo>
                  <a:pt x="4335121" y="1530444"/>
                </a:lnTo>
                <a:lnTo>
                  <a:pt x="4319921" y="1447059"/>
                </a:lnTo>
                <a:cubicBezTo>
                  <a:pt x="4323975" y="1435041"/>
                  <a:pt x="4318516" y="1400294"/>
                  <a:pt x="4311218" y="1391417"/>
                </a:cubicBezTo>
                <a:cubicBezTo>
                  <a:pt x="4309788" y="1382890"/>
                  <a:pt x="4318548" y="1369039"/>
                  <a:pt x="4310635" y="1363726"/>
                </a:cubicBezTo>
                <a:cubicBezTo>
                  <a:pt x="4306367" y="1345147"/>
                  <a:pt x="4300478" y="1312123"/>
                  <a:pt x="4295428" y="1284707"/>
                </a:cubicBezTo>
                <a:cubicBezTo>
                  <a:pt x="4305903" y="1270581"/>
                  <a:pt x="4295764" y="1246609"/>
                  <a:pt x="4294084" y="1208753"/>
                </a:cubicBezTo>
                <a:cubicBezTo>
                  <a:pt x="4293843" y="1179683"/>
                  <a:pt x="4285650" y="1146196"/>
                  <a:pt x="4290055" y="1100759"/>
                </a:cubicBezTo>
                <a:cubicBezTo>
                  <a:pt x="4311757" y="1052944"/>
                  <a:pt x="4302600" y="968080"/>
                  <a:pt x="4306769" y="926605"/>
                </a:cubicBezTo>
                <a:cubicBezTo>
                  <a:pt x="4309528" y="887466"/>
                  <a:pt x="4307447" y="916383"/>
                  <a:pt x="4304646" y="892119"/>
                </a:cubicBezTo>
                <a:cubicBezTo>
                  <a:pt x="4298906" y="862313"/>
                  <a:pt x="4286356" y="825479"/>
                  <a:pt x="4280184" y="788250"/>
                </a:cubicBezTo>
                <a:cubicBezTo>
                  <a:pt x="4275629" y="645614"/>
                  <a:pt x="4270483" y="653700"/>
                  <a:pt x="4265528" y="607803"/>
                </a:cubicBezTo>
                <a:cubicBezTo>
                  <a:pt x="4266555" y="576644"/>
                  <a:pt x="4255504" y="548004"/>
                  <a:pt x="4250448" y="512866"/>
                </a:cubicBezTo>
                <a:cubicBezTo>
                  <a:pt x="4226489" y="447977"/>
                  <a:pt x="4214139" y="399629"/>
                  <a:pt x="4204265" y="361348"/>
                </a:cubicBezTo>
                <a:cubicBezTo>
                  <a:pt x="4214896" y="343611"/>
                  <a:pt x="4189301" y="362369"/>
                  <a:pt x="4191203" y="283180"/>
                </a:cubicBezTo>
                <a:cubicBezTo>
                  <a:pt x="4193843" y="278738"/>
                  <a:pt x="4190376" y="269105"/>
                  <a:pt x="4186487" y="270087"/>
                </a:cubicBezTo>
                <a:cubicBezTo>
                  <a:pt x="4156789" y="131153"/>
                  <a:pt x="4126023" y="113821"/>
                  <a:pt x="4107290" y="49653"/>
                </a:cubicBezTo>
                <a:cubicBezTo>
                  <a:pt x="4103468" y="39460"/>
                  <a:pt x="4100491" y="27294"/>
                  <a:pt x="4097659" y="13662"/>
                </a:cubicBezTo>
                <a:lnTo>
                  <a:pt x="4096109" y="5732"/>
                </a:lnTo>
                <a:lnTo>
                  <a:pt x="0" y="5732"/>
                </a:lnTo>
                <a:close/>
              </a:path>
            </a:pathLst>
          </a:custGeom>
        </p:spPr>
      </p:pic>
      <p:sp>
        <p:nvSpPr>
          <p:cNvPr id="11" name="Rectangle 10">
            <a:extLst>
              <a:ext uri="{FF2B5EF4-FFF2-40B4-BE49-F238E27FC236}">
                <a16:creationId xmlns:a16="http://schemas.microsoft.com/office/drawing/2014/main" id="{640449D5-DE6C-45AB-811E-29321C591CD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16200000">
            <a:off x="-1418457" y="1424189"/>
            <a:ext cx="6858002" cy="4021087"/>
          </a:xfrm>
          <a:prstGeom prst="rect">
            <a:avLst/>
          </a:prstGeom>
          <a:gradFill flip="none" rotWithShape="1">
            <a:gsLst>
              <a:gs pos="0">
                <a:srgbClr val="000000">
                  <a:alpha val="35000"/>
                </a:srgbClr>
              </a:gs>
              <a:gs pos="100000">
                <a:srgbClr val="000000">
                  <a:alpha val="0"/>
                </a:srgbClr>
              </a:gs>
              <a:gs pos="37000">
                <a:srgbClr val="000000">
                  <a:alpha val="20000"/>
                </a:srgbClr>
              </a:gs>
            </a:gsLst>
            <a:lin ang="540000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13" name="Freeform: Shape 12">
            <a:extLst>
              <a:ext uri="{FF2B5EF4-FFF2-40B4-BE49-F238E27FC236}">
                <a16:creationId xmlns:a16="http://schemas.microsoft.com/office/drawing/2014/main" id="{212462C2-E3DB-4837-B94D-BC580B18384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5733"/>
            <a:ext cx="5035924" cy="6869464"/>
          </a:xfrm>
          <a:custGeom>
            <a:avLst/>
            <a:gdLst>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14889 h 6858000"/>
              <a:gd name="connsiteX32" fmla="*/ 5250095 w 6128435"/>
              <a:gd name="connsiteY32" fmla="*/ 1655519 h 6858000"/>
              <a:gd name="connsiteX33" fmla="*/ 5259788 w 6128435"/>
              <a:gd name="connsiteY33" fmla="*/ 1701198 h 6858000"/>
              <a:gd name="connsiteX34" fmla="*/ 5255696 w 6128435"/>
              <a:gd name="connsiteY34" fmla="*/ 1880842 h 6858000"/>
              <a:gd name="connsiteX35" fmla="*/ 5280947 w 6128435"/>
              <a:gd name="connsiteY35" fmla="*/ 1904438 h 6858000"/>
              <a:gd name="connsiteX36" fmla="*/ 5288486 w 6128435"/>
              <a:gd name="connsiteY36" fmla="*/ 1976575 h 6858000"/>
              <a:gd name="connsiteX37" fmla="*/ 5252592 w 6128435"/>
              <a:gd name="connsiteY37" fmla="*/ 2092210 h 6858000"/>
              <a:gd name="connsiteX38" fmla="*/ 5264303 w 6128435"/>
              <a:gd name="connsiteY38" fmla="*/ 2225157 h 6858000"/>
              <a:gd name="connsiteX39" fmla="*/ 5254949 w 6128435"/>
              <a:gd name="connsiteY39" fmla="*/ 2236160 h 6858000"/>
              <a:gd name="connsiteX40" fmla="*/ 5250104 w 6128435"/>
              <a:gd name="connsiteY40" fmla="*/ 2249166 h 6858000"/>
              <a:gd name="connsiteX41" fmla="*/ 5251214 w 6128435"/>
              <a:gd name="connsiteY41" fmla="*/ 2250944 h 6858000"/>
              <a:gd name="connsiteX42" fmla="*/ 5250644 w 6128435"/>
              <a:gd name="connsiteY42" fmla="*/ 2266619 h 6858000"/>
              <a:gd name="connsiteX43" fmla="*/ 5247111 w 6128435"/>
              <a:gd name="connsiteY43" fmla="*/ 2269679 h 6858000"/>
              <a:gd name="connsiteX44" fmla="*/ 5245653 w 6128435"/>
              <a:gd name="connsiteY44" fmla="*/ 2280317 h 6858000"/>
              <a:gd name="connsiteX45" fmla="*/ 5239901 w 6128435"/>
              <a:gd name="connsiteY45" fmla="*/ 2300961 h 6858000"/>
              <a:gd name="connsiteX46" fmla="*/ 5241522 w 6128435"/>
              <a:gd name="connsiteY46" fmla="*/ 2305114 h 6858000"/>
              <a:gd name="connsiteX47" fmla="*/ 5237050 w 6128435"/>
              <a:gd name="connsiteY47" fmla="*/ 2336703 h 6858000"/>
              <a:gd name="connsiteX48" fmla="*/ 5238267 w 6128435"/>
              <a:gd name="connsiteY48" fmla="*/ 2337277 h 6858000"/>
              <a:gd name="connsiteX49" fmla="*/ 5242602 w 6128435"/>
              <a:gd name="connsiteY49" fmla="*/ 2346782 h 6858000"/>
              <a:gd name="connsiteX50" fmla="*/ 5247963 w 6128435"/>
              <a:gd name="connsiteY50" fmla="*/ 2364638 h 6858000"/>
              <a:gd name="connsiteX51" fmla="*/ 5276175 w 6128435"/>
              <a:gd name="connsiteY51" fmla="*/ 2407515 h 6858000"/>
              <a:gd name="connsiteX52" fmla="*/ 5271650 w 6128435"/>
              <a:gd name="connsiteY52" fmla="*/ 2440467 h 6858000"/>
              <a:gd name="connsiteX53" fmla="*/ 5271438 w 6128435"/>
              <a:gd name="connsiteY53" fmla="*/ 2447186 h 6858000"/>
              <a:gd name="connsiteX54" fmla="*/ 5271722 w 6128435"/>
              <a:gd name="connsiteY54" fmla="*/ 2447359 h 6858000"/>
              <a:gd name="connsiteX55" fmla="*/ 5272069 w 6128435"/>
              <a:gd name="connsiteY55" fmla="*/ 2454523 h 6858000"/>
              <a:gd name="connsiteX56" fmla="*/ 5271049 w 6128435"/>
              <a:gd name="connsiteY56" fmla="*/ 2459442 h 6858000"/>
              <a:gd name="connsiteX57" fmla="*/ 5270636 w 6128435"/>
              <a:gd name="connsiteY57" fmla="*/ 2472481 h 6858000"/>
              <a:gd name="connsiteX58" fmla="*/ 5272406 w 6128435"/>
              <a:gd name="connsiteY58" fmla="*/ 2477221 h 6858000"/>
              <a:gd name="connsiteX59" fmla="*/ 5307538 w 6128435"/>
              <a:gd name="connsiteY59" fmla="*/ 2514685 h 6858000"/>
              <a:gd name="connsiteX60" fmla="*/ 5337604 w 6128435"/>
              <a:gd name="connsiteY60" fmla="*/ 2597632 h 6858000"/>
              <a:gd name="connsiteX61" fmla="*/ 5407503 w 6128435"/>
              <a:gd name="connsiteY61" fmla="*/ 2786290 h 6858000"/>
              <a:gd name="connsiteX62" fmla="*/ 5407356 w 6128435"/>
              <a:gd name="connsiteY62" fmla="*/ 2787545 h 6858000"/>
              <a:gd name="connsiteX63" fmla="*/ 5411130 w 6128435"/>
              <a:gd name="connsiteY63" fmla="*/ 2788640 h 6858000"/>
              <a:gd name="connsiteX64" fmla="*/ 5416439 w 6128435"/>
              <a:gd name="connsiteY64" fmla="*/ 2805666 h 6858000"/>
              <a:gd name="connsiteX65" fmla="*/ 5416589 w 6128435"/>
              <a:gd name="connsiteY65" fmla="*/ 2810822 h 6858000"/>
              <a:gd name="connsiteX66" fmla="*/ 5418542 w 6128435"/>
              <a:gd name="connsiteY66" fmla="*/ 2817745 h 6858000"/>
              <a:gd name="connsiteX67" fmla="*/ 5418847 w 6128435"/>
              <a:gd name="connsiteY67" fmla="*/ 2817825 h 6858000"/>
              <a:gd name="connsiteX68" fmla="*/ 5423364 w 6128435"/>
              <a:gd name="connsiteY68" fmla="*/ 2858292 h 6858000"/>
              <a:gd name="connsiteX69" fmla="*/ 5479298 w 6128435"/>
              <a:gd name="connsiteY69" fmla="*/ 2947791 h 6858000"/>
              <a:gd name="connsiteX70" fmla="*/ 5481770 w 6128435"/>
              <a:gd name="connsiteY70" fmla="*/ 2951352 h 6858000"/>
              <a:gd name="connsiteX71" fmla="*/ 5481013 w 6128435"/>
              <a:gd name="connsiteY71" fmla="*/ 2973461 h 6858000"/>
              <a:gd name="connsiteX72" fmla="*/ 5482045 w 6128435"/>
              <a:gd name="connsiteY72" fmla="*/ 2984371 h 6858000"/>
              <a:gd name="connsiteX73" fmla="*/ 5479405 w 6128435"/>
              <a:gd name="connsiteY73" fmla="*/ 2988507 h 6858000"/>
              <a:gd name="connsiteX74" fmla="*/ 5482415 w 6128435"/>
              <a:gd name="connsiteY74" fmla="*/ 3004079 h 6858000"/>
              <a:gd name="connsiteX75" fmla="*/ 5483865 w 6128435"/>
              <a:gd name="connsiteY75" fmla="*/ 3005467 h 6858000"/>
              <a:gd name="connsiteX76" fmla="*/ 5482236 w 6128435"/>
              <a:gd name="connsiteY76" fmla="*/ 3019791 h 6858000"/>
              <a:gd name="connsiteX77" fmla="*/ 5475895 w 6128435"/>
              <a:gd name="connsiteY77" fmla="*/ 3033578 h 6858000"/>
              <a:gd name="connsiteX78" fmla="*/ 5477595 w 6128435"/>
              <a:gd name="connsiteY78" fmla="*/ 3250534 h 6858000"/>
              <a:gd name="connsiteX79" fmla="*/ 5532836 w 6128435"/>
              <a:gd name="connsiteY79" fmla="*/ 3353840 h 6858000"/>
              <a:gd name="connsiteX80" fmla="*/ 5561229 w 6128435"/>
              <a:gd name="connsiteY80" fmla="*/ 3395784 h 6858000"/>
              <a:gd name="connsiteX81" fmla="*/ 5589758 w 6128435"/>
              <a:gd name="connsiteY81" fmla="*/ 3506453 h 6858000"/>
              <a:gd name="connsiteX82" fmla="*/ 5596144 w 6128435"/>
              <a:gd name="connsiteY82" fmla="*/ 3534624 h 6858000"/>
              <a:gd name="connsiteX83" fmla="*/ 5597750 w 6128435"/>
              <a:gd name="connsiteY83" fmla="*/ 3534129 h 6858000"/>
              <a:gd name="connsiteX84" fmla="*/ 5599700 w 6128435"/>
              <a:gd name="connsiteY84" fmla="*/ 3547221 h 6858000"/>
              <a:gd name="connsiteX85" fmla="*/ 5615031 w 6128435"/>
              <a:gd name="connsiteY85" fmla="*/ 3557482 h 6858000"/>
              <a:gd name="connsiteX86" fmla="*/ 5618377 w 6128435"/>
              <a:gd name="connsiteY86" fmla="*/ 3588431 h 6858000"/>
              <a:gd name="connsiteX87" fmla="*/ 5612155 w 6128435"/>
              <a:gd name="connsiteY87" fmla="*/ 3589869 h 6858000"/>
              <a:gd name="connsiteX88" fmla="*/ 5620843 w 6128435"/>
              <a:gd name="connsiteY88" fmla="*/ 3606745 h 6858000"/>
              <a:gd name="connsiteX89" fmla="*/ 5655472 w 6128435"/>
              <a:gd name="connsiteY89" fmla="*/ 3678877 h 6858000"/>
              <a:gd name="connsiteX90" fmla="*/ 5680448 w 6128435"/>
              <a:gd name="connsiteY90" fmla="*/ 3717760 h 6858000"/>
              <a:gd name="connsiteX91" fmla="*/ 5683015 w 6128435"/>
              <a:gd name="connsiteY91" fmla="*/ 3762025 h 6858000"/>
              <a:gd name="connsiteX92" fmla="*/ 5696643 w 6128435"/>
              <a:gd name="connsiteY92" fmla="*/ 3773888 h 6858000"/>
              <a:gd name="connsiteX93" fmla="*/ 5699203 w 6128435"/>
              <a:gd name="connsiteY93" fmla="*/ 3775823 h 6858000"/>
              <a:gd name="connsiteX94" fmla="*/ 5704824 w 6128435"/>
              <a:gd name="connsiteY94" fmla="*/ 3785966 h 6858000"/>
              <a:gd name="connsiteX95" fmla="*/ 5712204 w 6128435"/>
              <a:gd name="connsiteY95" fmla="*/ 3785830 h 6858000"/>
              <a:gd name="connsiteX96" fmla="*/ 5724816 w 6128435"/>
              <a:gd name="connsiteY96" fmla="*/ 3798949 h 6858000"/>
              <a:gd name="connsiteX97" fmla="*/ 5733539 w 6128435"/>
              <a:gd name="connsiteY97" fmla="*/ 3818457 h 6858000"/>
              <a:gd name="connsiteX98" fmla="*/ 5768491 w 6128435"/>
              <a:gd name="connsiteY98" fmla="*/ 3914399 h 6858000"/>
              <a:gd name="connsiteX99" fmla="*/ 5793123 w 6128435"/>
              <a:gd name="connsiteY99" fmla="*/ 3969952 h 6858000"/>
              <a:gd name="connsiteX100" fmla="*/ 5808321 w 6128435"/>
              <a:gd name="connsiteY100" fmla="*/ 3988153 h 6858000"/>
              <a:gd name="connsiteX101" fmla="*/ 5825621 w 6128435"/>
              <a:gd name="connsiteY101" fmla="*/ 4015525 h 6858000"/>
              <a:gd name="connsiteX102" fmla="*/ 5860672 w 6128435"/>
              <a:gd name="connsiteY102" fmla="*/ 4061579 h 6858000"/>
              <a:gd name="connsiteX103" fmla="*/ 5872173 w 6128435"/>
              <a:gd name="connsiteY103" fmla="*/ 4088497 h 6858000"/>
              <a:gd name="connsiteX104" fmla="*/ 5883705 w 6128435"/>
              <a:gd name="connsiteY104" fmla="*/ 4101899 h 6858000"/>
              <a:gd name="connsiteX105" fmla="*/ 5885314 w 6128435"/>
              <a:gd name="connsiteY105" fmla="*/ 4108387 h 6858000"/>
              <a:gd name="connsiteX106" fmla="*/ 5894095 w 6128435"/>
              <a:gd name="connsiteY106" fmla="*/ 4128857 h 6858000"/>
              <a:gd name="connsiteX107" fmla="*/ 5898339 w 6128435"/>
              <a:gd name="connsiteY107" fmla="*/ 4140800 h 6858000"/>
              <a:gd name="connsiteX108" fmla="*/ 5899734 w 6128435"/>
              <a:gd name="connsiteY108" fmla="*/ 4145632 h 6858000"/>
              <a:gd name="connsiteX109" fmla="*/ 5897098 w 6128435"/>
              <a:gd name="connsiteY109" fmla="*/ 4157819 h 6858000"/>
              <a:gd name="connsiteX110" fmla="*/ 5904495 w 6128435"/>
              <a:gd name="connsiteY110" fmla="*/ 4170854 h 6858000"/>
              <a:gd name="connsiteX111" fmla="*/ 5903513 w 6128435"/>
              <a:gd name="connsiteY111" fmla="*/ 4187661 h 6858000"/>
              <a:gd name="connsiteX112" fmla="*/ 5909911 w 6128435"/>
              <a:gd name="connsiteY112" fmla="*/ 4189970 h 6858000"/>
              <a:gd name="connsiteX113" fmla="*/ 5919468 w 6128435"/>
              <a:gd name="connsiteY113" fmla="*/ 4200916 h 6858000"/>
              <a:gd name="connsiteX114" fmla="*/ 5917114 w 6128435"/>
              <a:gd name="connsiteY114" fmla="*/ 4213096 h 6858000"/>
              <a:gd name="connsiteX115" fmla="*/ 5921153 w 6128435"/>
              <a:gd name="connsiteY115" fmla="*/ 4236222 h 6858000"/>
              <a:gd name="connsiteX116" fmla="*/ 5924233 w 6128435"/>
              <a:gd name="connsiteY116" fmla="*/ 4242060 h 6858000"/>
              <a:gd name="connsiteX117" fmla="*/ 5923742 w 6128435"/>
              <a:gd name="connsiteY117" fmla="*/ 4265435 h 6858000"/>
              <a:gd name="connsiteX118" fmla="*/ 5928910 w 6128435"/>
              <a:gd name="connsiteY118" fmla="*/ 4300973 h 6858000"/>
              <a:gd name="connsiteX119" fmla="*/ 5939320 w 6128435"/>
              <a:gd name="connsiteY119" fmla="*/ 4340435 h 6858000"/>
              <a:gd name="connsiteX120" fmla="*/ 5936924 w 6128435"/>
              <a:gd name="connsiteY120" fmla="*/ 4353034 h 6858000"/>
              <a:gd name="connsiteX121" fmla="*/ 5946705 w 6128435"/>
              <a:gd name="connsiteY121" fmla="*/ 4428051 h 6858000"/>
              <a:gd name="connsiteX122" fmla="*/ 5949261 w 6128435"/>
              <a:gd name="connsiteY122" fmla="*/ 4449185 h 6858000"/>
              <a:gd name="connsiteX123" fmla="*/ 5957504 w 6128435"/>
              <a:gd name="connsiteY123" fmla="*/ 4465911 h 6858000"/>
              <a:gd name="connsiteX124" fmla="*/ 5964689 w 6128435"/>
              <a:gd name="connsiteY124" fmla="*/ 4468532 h 6858000"/>
              <a:gd name="connsiteX125" fmla="*/ 5967062 w 6128435"/>
              <a:gd name="connsiteY125" fmla="*/ 4479923 h 6858000"/>
              <a:gd name="connsiteX126" fmla="*/ 5968960 w 6128435"/>
              <a:gd name="connsiteY126" fmla="*/ 4482655 h 6858000"/>
              <a:gd name="connsiteX127" fmla="*/ 5978567 w 6128435"/>
              <a:gd name="connsiteY127" fmla="*/ 4498605 h 6858000"/>
              <a:gd name="connsiteX128" fmla="*/ 5967676 w 6128435"/>
              <a:gd name="connsiteY128" fmla="*/ 4540140 h 6858000"/>
              <a:gd name="connsiteX129" fmla="*/ 5980106 w 6128435"/>
              <a:gd name="connsiteY129" fmla="*/ 4585087 h 6858000"/>
              <a:gd name="connsiteX130" fmla="*/ 5986918 w 6128435"/>
              <a:gd name="connsiteY130" fmla="*/ 4764836 h 6858000"/>
              <a:gd name="connsiteX131" fmla="*/ 6013516 w 6128435"/>
              <a:gd name="connsiteY131" fmla="*/ 4786619 h 6858000"/>
              <a:gd name="connsiteX132" fmla="*/ 6025404 w 6128435"/>
              <a:gd name="connsiteY132" fmla="*/ 4858148 h 6858000"/>
              <a:gd name="connsiteX133" fmla="*/ 6007749 w 6128435"/>
              <a:gd name="connsiteY133" fmla="*/ 4964715 h 6858000"/>
              <a:gd name="connsiteX134" fmla="*/ 6005269 w 6128435"/>
              <a:gd name="connsiteY134" fmla="*/ 5150567 h 6858000"/>
              <a:gd name="connsiteX135" fmla="*/ 6001127 w 6128435"/>
              <a:gd name="connsiteY135" fmla="*/ 5164609 h 6858000"/>
              <a:gd name="connsiteX136" fmla="*/ 5996647 w 6128435"/>
              <a:gd name="connsiteY136" fmla="*/ 5185640 h 6858000"/>
              <a:gd name="connsiteX137" fmla="*/ 5998514 w 6128435"/>
              <a:gd name="connsiteY137" fmla="*/ 5189673 h 6858000"/>
              <a:gd name="connsiteX138" fmla="*/ 5995970 w 6128435"/>
              <a:gd name="connsiteY138" fmla="*/ 5221547 h 6858000"/>
              <a:gd name="connsiteX139" fmla="*/ 5997218 w 6128435"/>
              <a:gd name="connsiteY139" fmla="*/ 5222031 h 6858000"/>
              <a:gd name="connsiteX140" fmla="*/ 6002116 w 6128435"/>
              <a:gd name="connsiteY140" fmla="*/ 5231223 h 6858000"/>
              <a:gd name="connsiteX141" fmla="*/ 6008541 w 6128435"/>
              <a:gd name="connsiteY141" fmla="*/ 5248680 h 6858000"/>
              <a:gd name="connsiteX142" fmla="*/ 6039260 w 6128435"/>
              <a:gd name="connsiteY142" fmla="*/ 5289518 h 6858000"/>
              <a:gd name="connsiteX143" fmla="*/ 6036748 w 6128435"/>
              <a:gd name="connsiteY143" fmla="*/ 5322752 h 6858000"/>
              <a:gd name="connsiteX144" fmla="*/ 6036943 w 6128435"/>
              <a:gd name="connsiteY144" fmla="*/ 5329480 h 6858000"/>
              <a:gd name="connsiteX145" fmla="*/ 6037236 w 6128435"/>
              <a:gd name="connsiteY145" fmla="*/ 5329634 h 6858000"/>
              <a:gd name="connsiteX146" fmla="*/ 6038019 w 6128435"/>
              <a:gd name="connsiteY146" fmla="*/ 5336764 h 6858000"/>
              <a:gd name="connsiteX147" fmla="*/ 6037298 w 6128435"/>
              <a:gd name="connsiteY147" fmla="*/ 5341753 h 6858000"/>
              <a:gd name="connsiteX148" fmla="*/ 6037677 w 6128435"/>
              <a:gd name="connsiteY148" fmla="*/ 5354807 h 6858000"/>
              <a:gd name="connsiteX149" fmla="*/ 6039728 w 6128435"/>
              <a:gd name="connsiteY149" fmla="*/ 5359416 h 6858000"/>
              <a:gd name="connsiteX150" fmla="*/ 6043311 w 6128435"/>
              <a:gd name="connsiteY150" fmla="*/ 5361407 h 6858000"/>
              <a:gd name="connsiteX151" fmla="*/ 6042954 w 6128435"/>
              <a:gd name="connsiteY151" fmla="*/ 5362576 h 6858000"/>
              <a:gd name="connsiteX152" fmla="*/ 6053435 w 6128435"/>
              <a:gd name="connsiteY152" fmla="*/ 5387547 h 6858000"/>
              <a:gd name="connsiteX153" fmla="*/ 6065933 w 6128435"/>
              <a:gd name="connsiteY153" fmla="*/ 5443002 h 6858000"/>
              <a:gd name="connsiteX154" fmla="*/ 6068640 w 6128435"/>
              <a:gd name="connsiteY154" fmla="*/ 5474503 h 6858000"/>
              <a:gd name="connsiteX155" fmla="*/ 6080922 w 6128435"/>
              <a:gd name="connsiteY155" fmla="*/ 5561070 h 6858000"/>
              <a:gd name="connsiteX156" fmla="*/ 6096949 w 6128435"/>
              <a:gd name="connsiteY156" fmla="*/ 5648179 h 6858000"/>
              <a:gd name="connsiteX157" fmla="*/ 6125703 w 6128435"/>
              <a:gd name="connsiteY157" fmla="*/ 5692894 h 6858000"/>
              <a:gd name="connsiteX158" fmla="*/ 6126670 w 6128435"/>
              <a:gd name="connsiteY158" fmla="*/ 5697882 h 6858000"/>
              <a:gd name="connsiteX159" fmla="*/ 6124061 w 6128435"/>
              <a:gd name="connsiteY159" fmla="*/ 5710294 h 6858000"/>
              <a:gd name="connsiteX160" fmla="*/ 6122213 w 6128435"/>
              <a:gd name="connsiteY160" fmla="*/ 5714762 h 6858000"/>
              <a:gd name="connsiteX161" fmla="*/ 6121353 w 6128435"/>
              <a:gd name="connsiteY161" fmla="*/ 5721725 h 6858000"/>
              <a:gd name="connsiteX162" fmla="*/ 6121607 w 6128435"/>
              <a:gd name="connsiteY162" fmla="*/ 5721959 h 6858000"/>
              <a:gd name="connsiteX163" fmla="*/ 6120262 w 6128435"/>
              <a:gd name="connsiteY163" fmla="*/ 5728358 h 6858000"/>
              <a:gd name="connsiteX164" fmla="*/ 6110194 w 6128435"/>
              <a:gd name="connsiteY164" fmla="*/ 5758853 h 6858000"/>
              <a:gd name="connsiteX165" fmla="*/ 6127519 w 6128435"/>
              <a:gd name="connsiteY165" fmla="*/ 5865775 h 6858000"/>
              <a:gd name="connsiteX166" fmla="*/ 6128435 w 6128435"/>
              <a:gd name="connsiteY166" fmla="*/ 5870164 h 6858000"/>
              <a:gd name="connsiteX167" fmla="*/ 6119217 w 6128435"/>
              <a:gd name="connsiteY167" fmla="*/ 5888542 h 6858000"/>
              <a:gd name="connsiteX168" fmla="*/ 6115966 w 6128435"/>
              <a:gd name="connsiteY168" fmla="*/ 5898387 h 6858000"/>
              <a:gd name="connsiteX169" fmla="*/ 6111924 w 6128435"/>
              <a:gd name="connsiteY169" fmla="*/ 5900444 h 6858000"/>
              <a:gd name="connsiteX170" fmla="*/ 6108716 w 6128435"/>
              <a:gd name="connsiteY170" fmla="*/ 5915345 h 6858000"/>
              <a:gd name="connsiteX171" fmla="*/ 6109524 w 6128435"/>
              <a:gd name="connsiteY171" fmla="*/ 5917328 h 6858000"/>
              <a:gd name="connsiteX172" fmla="*/ 6102493 w 6128435"/>
              <a:gd name="connsiteY172" fmla="*/ 5928602 h 6858000"/>
              <a:gd name="connsiteX173" fmla="*/ 6056863 w 6128435"/>
              <a:gd name="connsiteY173" fmla="*/ 6000643 h 6858000"/>
              <a:gd name="connsiteX174" fmla="*/ 6045436 w 6128435"/>
              <a:gd name="connsiteY174" fmla="*/ 6124480 h 6858000"/>
              <a:gd name="connsiteX175" fmla="*/ 6030489 w 6128435"/>
              <a:gd name="connsiteY175" fmla="*/ 6317666 h 6858000"/>
              <a:gd name="connsiteX176" fmla="*/ 6007492 w 6128435"/>
              <a:gd name="connsiteY176" fmla="*/ 6440818 h 6858000"/>
              <a:gd name="connsiteX177" fmla="*/ 6009467 w 6128435"/>
              <a:gd name="connsiteY177" fmla="*/ 6487076 h 6858000"/>
              <a:gd name="connsiteX178" fmla="*/ 5995064 w 6128435"/>
              <a:gd name="connsiteY178" fmla="*/ 6540791 h 6858000"/>
              <a:gd name="connsiteX179" fmla="*/ 5996309 w 6128435"/>
              <a:gd name="connsiteY179" fmla="*/ 6543961 h 6858000"/>
              <a:gd name="connsiteX180" fmla="*/ 5996048 w 6128435"/>
              <a:gd name="connsiteY180" fmla="*/ 6555444 h 6858000"/>
              <a:gd name="connsiteX181" fmla="*/ 6002524 w 6128435"/>
              <a:gd name="connsiteY181" fmla="*/ 6560188 h 6858000"/>
              <a:gd name="connsiteX182" fmla="*/ 6006823 w 6128435"/>
              <a:gd name="connsiteY182" fmla="*/ 6578546 h 6858000"/>
              <a:gd name="connsiteX183" fmla="*/ 6004510 w 6128435"/>
              <a:gd name="connsiteY183" fmla="*/ 6599256 h 6858000"/>
              <a:gd name="connsiteX184" fmla="*/ 5986207 w 6128435"/>
              <a:gd name="connsiteY184" fmla="*/ 6695855 h 6858000"/>
              <a:gd name="connsiteX185" fmla="*/ 5979428 w 6128435"/>
              <a:gd name="connsiteY185" fmla="*/ 6754678 h 6858000"/>
              <a:gd name="connsiteX186" fmla="*/ 5983398 w 6128435"/>
              <a:gd name="connsiteY186" fmla="*/ 6778641 h 6858000"/>
              <a:gd name="connsiteX187" fmla="*/ 5984543 w 6128435"/>
              <a:gd name="connsiteY187" fmla="*/ 6811016 h 6858000"/>
              <a:gd name="connsiteX188" fmla="*/ 5981802 w 6128435"/>
              <a:gd name="connsiteY188" fmla="*/ 6838578 h 6858000"/>
              <a:gd name="connsiteX189" fmla="*/ 5979671 w 6128435"/>
              <a:gd name="connsiteY189" fmla="*/ 6858000 h 6858000"/>
              <a:gd name="connsiteX190" fmla="*/ 0 w 6128435"/>
              <a:gd name="connsiteY190" fmla="*/ 685800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14889 h 6858000"/>
              <a:gd name="connsiteX32" fmla="*/ 5250095 w 6128435"/>
              <a:gd name="connsiteY32" fmla="*/ 1655519 h 6858000"/>
              <a:gd name="connsiteX33" fmla="*/ 5259788 w 6128435"/>
              <a:gd name="connsiteY33" fmla="*/ 1701198 h 6858000"/>
              <a:gd name="connsiteX34" fmla="*/ 5255696 w 6128435"/>
              <a:gd name="connsiteY34" fmla="*/ 1880842 h 6858000"/>
              <a:gd name="connsiteX35" fmla="*/ 5280947 w 6128435"/>
              <a:gd name="connsiteY35" fmla="*/ 1904438 h 6858000"/>
              <a:gd name="connsiteX36" fmla="*/ 5288486 w 6128435"/>
              <a:gd name="connsiteY36" fmla="*/ 1976575 h 6858000"/>
              <a:gd name="connsiteX37" fmla="*/ 5252592 w 6128435"/>
              <a:gd name="connsiteY37" fmla="*/ 2092210 h 6858000"/>
              <a:gd name="connsiteX38" fmla="*/ 5264303 w 6128435"/>
              <a:gd name="connsiteY38" fmla="*/ 2225157 h 6858000"/>
              <a:gd name="connsiteX39" fmla="*/ 5254949 w 6128435"/>
              <a:gd name="connsiteY39" fmla="*/ 2236160 h 6858000"/>
              <a:gd name="connsiteX40" fmla="*/ 5250104 w 6128435"/>
              <a:gd name="connsiteY40" fmla="*/ 2249166 h 6858000"/>
              <a:gd name="connsiteX41" fmla="*/ 5251214 w 6128435"/>
              <a:gd name="connsiteY41" fmla="*/ 2250944 h 6858000"/>
              <a:gd name="connsiteX42" fmla="*/ 5250644 w 6128435"/>
              <a:gd name="connsiteY42" fmla="*/ 2266619 h 6858000"/>
              <a:gd name="connsiteX43" fmla="*/ 5247111 w 6128435"/>
              <a:gd name="connsiteY43" fmla="*/ 2269679 h 6858000"/>
              <a:gd name="connsiteX44" fmla="*/ 5245653 w 6128435"/>
              <a:gd name="connsiteY44" fmla="*/ 2280317 h 6858000"/>
              <a:gd name="connsiteX45" fmla="*/ 5239901 w 6128435"/>
              <a:gd name="connsiteY45" fmla="*/ 2300961 h 6858000"/>
              <a:gd name="connsiteX46" fmla="*/ 5241522 w 6128435"/>
              <a:gd name="connsiteY46" fmla="*/ 2305114 h 6858000"/>
              <a:gd name="connsiteX47" fmla="*/ 5237050 w 6128435"/>
              <a:gd name="connsiteY47" fmla="*/ 2336703 h 6858000"/>
              <a:gd name="connsiteX48" fmla="*/ 5238267 w 6128435"/>
              <a:gd name="connsiteY48" fmla="*/ 2337277 h 6858000"/>
              <a:gd name="connsiteX49" fmla="*/ 5242602 w 6128435"/>
              <a:gd name="connsiteY49" fmla="*/ 2346782 h 6858000"/>
              <a:gd name="connsiteX50" fmla="*/ 5247963 w 6128435"/>
              <a:gd name="connsiteY50" fmla="*/ 2364638 h 6858000"/>
              <a:gd name="connsiteX51" fmla="*/ 5276175 w 6128435"/>
              <a:gd name="connsiteY51" fmla="*/ 2407515 h 6858000"/>
              <a:gd name="connsiteX52" fmla="*/ 5271650 w 6128435"/>
              <a:gd name="connsiteY52" fmla="*/ 2440467 h 6858000"/>
              <a:gd name="connsiteX53" fmla="*/ 5271438 w 6128435"/>
              <a:gd name="connsiteY53" fmla="*/ 2447186 h 6858000"/>
              <a:gd name="connsiteX54" fmla="*/ 5271722 w 6128435"/>
              <a:gd name="connsiteY54" fmla="*/ 2447359 h 6858000"/>
              <a:gd name="connsiteX55" fmla="*/ 5272069 w 6128435"/>
              <a:gd name="connsiteY55" fmla="*/ 2454523 h 6858000"/>
              <a:gd name="connsiteX56" fmla="*/ 5271049 w 6128435"/>
              <a:gd name="connsiteY56" fmla="*/ 2459442 h 6858000"/>
              <a:gd name="connsiteX57" fmla="*/ 5270636 w 6128435"/>
              <a:gd name="connsiteY57" fmla="*/ 2472481 h 6858000"/>
              <a:gd name="connsiteX58" fmla="*/ 5272406 w 6128435"/>
              <a:gd name="connsiteY58" fmla="*/ 2477221 h 6858000"/>
              <a:gd name="connsiteX59" fmla="*/ 5307538 w 6128435"/>
              <a:gd name="connsiteY59" fmla="*/ 2514685 h 6858000"/>
              <a:gd name="connsiteX60" fmla="*/ 5337604 w 6128435"/>
              <a:gd name="connsiteY60" fmla="*/ 2597632 h 6858000"/>
              <a:gd name="connsiteX61" fmla="*/ 5407503 w 6128435"/>
              <a:gd name="connsiteY61" fmla="*/ 2786290 h 6858000"/>
              <a:gd name="connsiteX62" fmla="*/ 5407356 w 6128435"/>
              <a:gd name="connsiteY62" fmla="*/ 2787545 h 6858000"/>
              <a:gd name="connsiteX63" fmla="*/ 5411130 w 6128435"/>
              <a:gd name="connsiteY63" fmla="*/ 2788640 h 6858000"/>
              <a:gd name="connsiteX64" fmla="*/ 5416439 w 6128435"/>
              <a:gd name="connsiteY64" fmla="*/ 2805666 h 6858000"/>
              <a:gd name="connsiteX65" fmla="*/ 5416589 w 6128435"/>
              <a:gd name="connsiteY65" fmla="*/ 2810822 h 6858000"/>
              <a:gd name="connsiteX66" fmla="*/ 5418542 w 6128435"/>
              <a:gd name="connsiteY66" fmla="*/ 2817745 h 6858000"/>
              <a:gd name="connsiteX67" fmla="*/ 5418847 w 6128435"/>
              <a:gd name="connsiteY67" fmla="*/ 2817825 h 6858000"/>
              <a:gd name="connsiteX68" fmla="*/ 5423364 w 6128435"/>
              <a:gd name="connsiteY68" fmla="*/ 2858292 h 6858000"/>
              <a:gd name="connsiteX69" fmla="*/ 5479298 w 6128435"/>
              <a:gd name="connsiteY69" fmla="*/ 2947791 h 6858000"/>
              <a:gd name="connsiteX70" fmla="*/ 5481770 w 6128435"/>
              <a:gd name="connsiteY70" fmla="*/ 2951352 h 6858000"/>
              <a:gd name="connsiteX71" fmla="*/ 5481013 w 6128435"/>
              <a:gd name="connsiteY71" fmla="*/ 2973461 h 6858000"/>
              <a:gd name="connsiteX72" fmla="*/ 5482045 w 6128435"/>
              <a:gd name="connsiteY72" fmla="*/ 2984371 h 6858000"/>
              <a:gd name="connsiteX73" fmla="*/ 5479405 w 6128435"/>
              <a:gd name="connsiteY73" fmla="*/ 2988507 h 6858000"/>
              <a:gd name="connsiteX74" fmla="*/ 5482415 w 6128435"/>
              <a:gd name="connsiteY74" fmla="*/ 3004079 h 6858000"/>
              <a:gd name="connsiteX75" fmla="*/ 5483865 w 6128435"/>
              <a:gd name="connsiteY75" fmla="*/ 3005467 h 6858000"/>
              <a:gd name="connsiteX76" fmla="*/ 5482236 w 6128435"/>
              <a:gd name="connsiteY76" fmla="*/ 3019791 h 6858000"/>
              <a:gd name="connsiteX77" fmla="*/ 5475895 w 6128435"/>
              <a:gd name="connsiteY77" fmla="*/ 3033578 h 6858000"/>
              <a:gd name="connsiteX78" fmla="*/ 5477595 w 6128435"/>
              <a:gd name="connsiteY78" fmla="*/ 3250534 h 6858000"/>
              <a:gd name="connsiteX79" fmla="*/ 5532836 w 6128435"/>
              <a:gd name="connsiteY79" fmla="*/ 3353840 h 6858000"/>
              <a:gd name="connsiteX80" fmla="*/ 5561229 w 6128435"/>
              <a:gd name="connsiteY80" fmla="*/ 3395784 h 6858000"/>
              <a:gd name="connsiteX81" fmla="*/ 5589758 w 6128435"/>
              <a:gd name="connsiteY81" fmla="*/ 3506453 h 6858000"/>
              <a:gd name="connsiteX82" fmla="*/ 5596144 w 6128435"/>
              <a:gd name="connsiteY82" fmla="*/ 3534624 h 6858000"/>
              <a:gd name="connsiteX83" fmla="*/ 5597750 w 6128435"/>
              <a:gd name="connsiteY83" fmla="*/ 3534129 h 6858000"/>
              <a:gd name="connsiteX84" fmla="*/ 5599700 w 6128435"/>
              <a:gd name="connsiteY84" fmla="*/ 3547221 h 6858000"/>
              <a:gd name="connsiteX85" fmla="*/ 5615031 w 6128435"/>
              <a:gd name="connsiteY85" fmla="*/ 3557482 h 6858000"/>
              <a:gd name="connsiteX86" fmla="*/ 5618377 w 6128435"/>
              <a:gd name="connsiteY86" fmla="*/ 3588431 h 6858000"/>
              <a:gd name="connsiteX87" fmla="*/ 5612155 w 6128435"/>
              <a:gd name="connsiteY87" fmla="*/ 3589869 h 6858000"/>
              <a:gd name="connsiteX88" fmla="*/ 5620843 w 6128435"/>
              <a:gd name="connsiteY88" fmla="*/ 3606745 h 6858000"/>
              <a:gd name="connsiteX89" fmla="*/ 5655472 w 6128435"/>
              <a:gd name="connsiteY89" fmla="*/ 3678877 h 6858000"/>
              <a:gd name="connsiteX90" fmla="*/ 5680448 w 6128435"/>
              <a:gd name="connsiteY90" fmla="*/ 3717760 h 6858000"/>
              <a:gd name="connsiteX91" fmla="*/ 5683015 w 6128435"/>
              <a:gd name="connsiteY91" fmla="*/ 3762025 h 6858000"/>
              <a:gd name="connsiteX92" fmla="*/ 5696643 w 6128435"/>
              <a:gd name="connsiteY92" fmla="*/ 3773888 h 6858000"/>
              <a:gd name="connsiteX93" fmla="*/ 5699203 w 6128435"/>
              <a:gd name="connsiteY93" fmla="*/ 3775823 h 6858000"/>
              <a:gd name="connsiteX94" fmla="*/ 5704824 w 6128435"/>
              <a:gd name="connsiteY94" fmla="*/ 3785966 h 6858000"/>
              <a:gd name="connsiteX95" fmla="*/ 5712204 w 6128435"/>
              <a:gd name="connsiteY95" fmla="*/ 3785830 h 6858000"/>
              <a:gd name="connsiteX96" fmla="*/ 5724816 w 6128435"/>
              <a:gd name="connsiteY96" fmla="*/ 3798949 h 6858000"/>
              <a:gd name="connsiteX97" fmla="*/ 5733539 w 6128435"/>
              <a:gd name="connsiteY97" fmla="*/ 3818457 h 6858000"/>
              <a:gd name="connsiteX98" fmla="*/ 5768491 w 6128435"/>
              <a:gd name="connsiteY98" fmla="*/ 3914399 h 6858000"/>
              <a:gd name="connsiteX99" fmla="*/ 5793123 w 6128435"/>
              <a:gd name="connsiteY99" fmla="*/ 3969952 h 6858000"/>
              <a:gd name="connsiteX100" fmla="*/ 5808321 w 6128435"/>
              <a:gd name="connsiteY100" fmla="*/ 3988153 h 6858000"/>
              <a:gd name="connsiteX101" fmla="*/ 5825621 w 6128435"/>
              <a:gd name="connsiteY101" fmla="*/ 4015525 h 6858000"/>
              <a:gd name="connsiteX102" fmla="*/ 5860672 w 6128435"/>
              <a:gd name="connsiteY102" fmla="*/ 4061579 h 6858000"/>
              <a:gd name="connsiteX103" fmla="*/ 5872173 w 6128435"/>
              <a:gd name="connsiteY103" fmla="*/ 4088497 h 6858000"/>
              <a:gd name="connsiteX104" fmla="*/ 5883705 w 6128435"/>
              <a:gd name="connsiteY104" fmla="*/ 4101899 h 6858000"/>
              <a:gd name="connsiteX105" fmla="*/ 5885314 w 6128435"/>
              <a:gd name="connsiteY105" fmla="*/ 4108387 h 6858000"/>
              <a:gd name="connsiteX106" fmla="*/ 5894095 w 6128435"/>
              <a:gd name="connsiteY106" fmla="*/ 4128857 h 6858000"/>
              <a:gd name="connsiteX107" fmla="*/ 5898339 w 6128435"/>
              <a:gd name="connsiteY107" fmla="*/ 4140800 h 6858000"/>
              <a:gd name="connsiteX108" fmla="*/ 5899734 w 6128435"/>
              <a:gd name="connsiteY108" fmla="*/ 4145632 h 6858000"/>
              <a:gd name="connsiteX109" fmla="*/ 5897098 w 6128435"/>
              <a:gd name="connsiteY109" fmla="*/ 4157819 h 6858000"/>
              <a:gd name="connsiteX110" fmla="*/ 5904495 w 6128435"/>
              <a:gd name="connsiteY110" fmla="*/ 4170854 h 6858000"/>
              <a:gd name="connsiteX111" fmla="*/ 5903513 w 6128435"/>
              <a:gd name="connsiteY111" fmla="*/ 4187661 h 6858000"/>
              <a:gd name="connsiteX112" fmla="*/ 5909911 w 6128435"/>
              <a:gd name="connsiteY112" fmla="*/ 4189970 h 6858000"/>
              <a:gd name="connsiteX113" fmla="*/ 5917114 w 6128435"/>
              <a:gd name="connsiteY113" fmla="*/ 4213096 h 6858000"/>
              <a:gd name="connsiteX114" fmla="*/ 5921153 w 6128435"/>
              <a:gd name="connsiteY114" fmla="*/ 4236222 h 6858000"/>
              <a:gd name="connsiteX115" fmla="*/ 5924233 w 6128435"/>
              <a:gd name="connsiteY115" fmla="*/ 4242060 h 6858000"/>
              <a:gd name="connsiteX116" fmla="*/ 5923742 w 6128435"/>
              <a:gd name="connsiteY116" fmla="*/ 4265435 h 6858000"/>
              <a:gd name="connsiteX117" fmla="*/ 5928910 w 6128435"/>
              <a:gd name="connsiteY117" fmla="*/ 4300973 h 6858000"/>
              <a:gd name="connsiteX118" fmla="*/ 5939320 w 6128435"/>
              <a:gd name="connsiteY118" fmla="*/ 4340435 h 6858000"/>
              <a:gd name="connsiteX119" fmla="*/ 5936924 w 6128435"/>
              <a:gd name="connsiteY119" fmla="*/ 4353034 h 6858000"/>
              <a:gd name="connsiteX120" fmla="*/ 5946705 w 6128435"/>
              <a:gd name="connsiteY120" fmla="*/ 4428051 h 6858000"/>
              <a:gd name="connsiteX121" fmla="*/ 5949261 w 6128435"/>
              <a:gd name="connsiteY121" fmla="*/ 4449185 h 6858000"/>
              <a:gd name="connsiteX122" fmla="*/ 5957504 w 6128435"/>
              <a:gd name="connsiteY122" fmla="*/ 4465911 h 6858000"/>
              <a:gd name="connsiteX123" fmla="*/ 5964689 w 6128435"/>
              <a:gd name="connsiteY123" fmla="*/ 4468532 h 6858000"/>
              <a:gd name="connsiteX124" fmla="*/ 5967062 w 6128435"/>
              <a:gd name="connsiteY124" fmla="*/ 4479923 h 6858000"/>
              <a:gd name="connsiteX125" fmla="*/ 5968960 w 6128435"/>
              <a:gd name="connsiteY125" fmla="*/ 4482655 h 6858000"/>
              <a:gd name="connsiteX126" fmla="*/ 5978567 w 6128435"/>
              <a:gd name="connsiteY126" fmla="*/ 4498605 h 6858000"/>
              <a:gd name="connsiteX127" fmla="*/ 5967676 w 6128435"/>
              <a:gd name="connsiteY127" fmla="*/ 4540140 h 6858000"/>
              <a:gd name="connsiteX128" fmla="*/ 5980106 w 6128435"/>
              <a:gd name="connsiteY128" fmla="*/ 4585087 h 6858000"/>
              <a:gd name="connsiteX129" fmla="*/ 5986918 w 6128435"/>
              <a:gd name="connsiteY129" fmla="*/ 4764836 h 6858000"/>
              <a:gd name="connsiteX130" fmla="*/ 6013516 w 6128435"/>
              <a:gd name="connsiteY130" fmla="*/ 4786619 h 6858000"/>
              <a:gd name="connsiteX131" fmla="*/ 6025404 w 6128435"/>
              <a:gd name="connsiteY131" fmla="*/ 4858148 h 6858000"/>
              <a:gd name="connsiteX132" fmla="*/ 6007749 w 6128435"/>
              <a:gd name="connsiteY132" fmla="*/ 4964715 h 6858000"/>
              <a:gd name="connsiteX133" fmla="*/ 6005269 w 6128435"/>
              <a:gd name="connsiteY133" fmla="*/ 5150567 h 6858000"/>
              <a:gd name="connsiteX134" fmla="*/ 6001127 w 6128435"/>
              <a:gd name="connsiteY134" fmla="*/ 5164609 h 6858000"/>
              <a:gd name="connsiteX135" fmla="*/ 5996647 w 6128435"/>
              <a:gd name="connsiteY135" fmla="*/ 5185640 h 6858000"/>
              <a:gd name="connsiteX136" fmla="*/ 5998514 w 6128435"/>
              <a:gd name="connsiteY136" fmla="*/ 5189673 h 6858000"/>
              <a:gd name="connsiteX137" fmla="*/ 5995970 w 6128435"/>
              <a:gd name="connsiteY137" fmla="*/ 5221547 h 6858000"/>
              <a:gd name="connsiteX138" fmla="*/ 5997218 w 6128435"/>
              <a:gd name="connsiteY138" fmla="*/ 5222031 h 6858000"/>
              <a:gd name="connsiteX139" fmla="*/ 6002116 w 6128435"/>
              <a:gd name="connsiteY139" fmla="*/ 5231223 h 6858000"/>
              <a:gd name="connsiteX140" fmla="*/ 6008541 w 6128435"/>
              <a:gd name="connsiteY140" fmla="*/ 5248680 h 6858000"/>
              <a:gd name="connsiteX141" fmla="*/ 6039260 w 6128435"/>
              <a:gd name="connsiteY141" fmla="*/ 5289518 h 6858000"/>
              <a:gd name="connsiteX142" fmla="*/ 6036748 w 6128435"/>
              <a:gd name="connsiteY142" fmla="*/ 5322752 h 6858000"/>
              <a:gd name="connsiteX143" fmla="*/ 6036943 w 6128435"/>
              <a:gd name="connsiteY143" fmla="*/ 5329480 h 6858000"/>
              <a:gd name="connsiteX144" fmla="*/ 6037236 w 6128435"/>
              <a:gd name="connsiteY144" fmla="*/ 5329634 h 6858000"/>
              <a:gd name="connsiteX145" fmla="*/ 6038019 w 6128435"/>
              <a:gd name="connsiteY145" fmla="*/ 5336764 h 6858000"/>
              <a:gd name="connsiteX146" fmla="*/ 6037298 w 6128435"/>
              <a:gd name="connsiteY146" fmla="*/ 5341753 h 6858000"/>
              <a:gd name="connsiteX147" fmla="*/ 6037677 w 6128435"/>
              <a:gd name="connsiteY147" fmla="*/ 5354807 h 6858000"/>
              <a:gd name="connsiteX148" fmla="*/ 6039728 w 6128435"/>
              <a:gd name="connsiteY148" fmla="*/ 5359416 h 6858000"/>
              <a:gd name="connsiteX149" fmla="*/ 6043311 w 6128435"/>
              <a:gd name="connsiteY149" fmla="*/ 5361407 h 6858000"/>
              <a:gd name="connsiteX150" fmla="*/ 6042954 w 6128435"/>
              <a:gd name="connsiteY150" fmla="*/ 5362576 h 6858000"/>
              <a:gd name="connsiteX151" fmla="*/ 6053435 w 6128435"/>
              <a:gd name="connsiteY151" fmla="*/ 5387547 h 6858000"/>
              <a:gd name="connsiteX152" fmla="*/ 6065933 w 6128435"/>
              <a:gd name="connsiteY152" fmla="*/ 5443002 h 6858000"/>
              <a:gd name="connsiteX153" fmla="*/ 6068640 w 6128435"/>
              <a:gd name="connsiteY153" fmla="*/ 5474503 h 6858000"/>
              <a:gd name="connsiteX154" fmla="*/ 6080922 w 6128435"/>
              <a:gd name="connsiteY154" fmla="*/ 5561070 h 6858000"/>
              <a:gd name="connsiteX155" fmla="*/ 6096949 w 6128435"/>
              <a:gd name="connsiteY155" fmla="*/ 5648179 h 6858000"/>
              <a:gd name="connsiteX156" fmla="*/ 6125703 w 6128435"/>
              <a:gd name="connsiteY156" fmla="*/ 5692894 h 6858000"/>
              <a:gd name="connsiteX157" fmla="*/ 6126670 w 6128435"/>
              <a:gd name="connsiteY157" fmla="*/ 5697882 h 6858000"/>
              <a:gd name="connsiteX158" fmla="*/ 6124061 w 6128435"/>
              <a:gd name="connsiteY158" fmla="*/ 5710294 h 6858000"/>
              <a:gd name="connsiteX159" fmla="*/ 6122213 w 6128435"/>
              <a:gd name="connsiteY159" fmla="*/ 5714762 h 6858000"/>
              <a:gd name="connsiteX160" fmla="*/ 6121353 w 6128435"/>
              <a:gd name="connsiteY160" fmla="*/ 5721725 h 6858000"/>
              <a:gd name="connsiteX161" fmla="*/ 6121607 w 6128435"/>
              <a:gd name="connsiteY161" fmla="*/ 5721959 h 6858000"/>
              <a:gd name="connsiteX162" fmla="*/ 6120262 w 6128435"/>
              <a:gd name="connsiteY162" fmla="*/ 5728358 h 6858000"/>
              <a:gd name="connsiteX163" fmla="*/ 6110194 w 6128435"/>
              <a:gd name="connsiteY163" fmla="*/ 5758853 h 6858000"/>
              <a:gd name="connsiteX164" fmla="*/ 6127519 w 6128435"/>
              <a:gd name="connsiteY164" fmla="*/ 5865775 h 6858000"/>
              <a:gd name="connsiteX165" fmla="*/ 6128435 w 6128435"/>
              <a:gd name="connsiteY165" fmla="*/ 5870164 h 6858000"/>
              <a:gd name="connsiteX166" fmla="*/ 6119217 w 6128435"/>
              <a:gd name="connsiteY166" fmla="*/ 5888542 h 6858000"/>
              <a:gd name="connsiteX167" fmla="*/ 6115966 w 6128435"/>
              <a:gd name="connsiteY167" fmla="*/ 5898387 h 6858000"/>
              <a:gd name="connsiteX168" fmla="*/ 6111924 w 6128435"/>
              <a:gd name="connsiteY168" fmla="*/ 5900444 h 6858000"/>
              <a:gd name="connsiteX169" fmla="*/ 6108716 w 6128435"/>
              <a:gd name="connsiteY169" fmla="*/ 5915345 h 6858000"/>
              <a:gd name="connsiteX170" fmla="*/ 6109524 w 6128435"/>
              <a:gd name="connsiteY170" fmla="*/ 5917328 h 6858000"/>
              <a:gd name="connsiteX171" fmla="*/ 6102493 w 6128435"/>
              <a:gd name="connsiteY171" fmla="*/ 5928602 h 6858000"/>
              <a:gd name="connsiteX172" fmla="*/ 6056863 w 6128435"/>
              <a:gd name="connsiteY172" fmla="*/ 6000643 h 6858000"/>
              <a:gd name="connsiteX173" fmla="*/ 6045436 w 6128435"/>
              <a:gd name="connsiteY173" fmla="*/ 6124480 h 6858000"/>
              <a:gd name="connsiteX174" fmla="*/ 6030489 w 6128435"/>
              <a:gd name="connsiteY174" fmla="*/ 6317666 h 6858000"/>
              <a:gd name="connsiteX175" fmla="*/ 6007492 w 6128435"/>
              <a:gd name="connsiteY175" fmla="*/ 6440818 h 6858000"/>
              <a:gd name="connsiteX176" fmla="*/ 6009467 w 6128435"/>
              <a:gd name="connsiteY176" fmla="*/ 6487076 h 6858000"/>
              <a:gd name="connsiteX177" fmla="*/ 5995064 w 6128435"/>
              <a:gd name="connsiteY177" fmla="*/ 6540791 h 6858000"/>
              <a:gd name="connsiteX178" fmla="*/ 5996309 w 6128435"/>
              <a:gd name="connsiteY178" fmla="*/ 6543961 h 6858000"/>
              <a:gd name="connsiteX179" fmla="*/ 5996048 w 6128435"/>
              <a:gd name="connsiteY179" fmla="*/ 6555444 h 6858000"/>
              <a:gd name="connsiteX180" fmla="*/ 6002524 w 6128435"/>
              <a:gd name="connsiteY180" fmla="*/ 6560188 h 6858000"/>
              <a:gd name="connsiteX181" fmla="*/ 6006823 w 6128435"/>
              <a:gd name="connsiteY181" fmla="*/ 6578546 h 6858000"/>
              <a:gd name="connsiteX182" fmla="*/ 6004510 w 6128435"/>
              <a:gd name="connsiteY182" fmla="*/ 6599256 h 6858000"/>
              <a:gd name="connsiteX183" fmla="*/ 5986207 w 6128435"/>
              <a:gd name="connsiteY183" fmla="*/ 6695855 h 6858000"/>
              <a:gd name="connsiteX184" fmla="*/ 5979428 w 6128435"/>
              <a:gd name="connsiteY184" fmla="*/ 6754678 h 6858000"/>
              <a:gd name="connsiteX185" fmla="*/ 5983398 w 6128435"/>
              <a:gd name="connsiteY185" fmla="*/ 6778641 h 6858000"/>
              <a:gd name="connsiteX186" fmla="*/ 5984543 w 6128435"/>
              <a:gd name="connsiteY186" fmla="*/ 6811016 h 6858000"/>
              <a:gd name="connsiteX187" fmla="*/ 5981802 w 6128435"/>
              <a:gd name="connsiteY187" fmla="*/ 6838578 h 6858000"/>
              <a:gd name="connsiteX188" fmla="*/ 5979671 w 6128435"/>
              <a:gd name="connsiteY188" fmla="*/ 6858000 h 6858000"/>
              <a:gd name="connsiteX189" fmla="*/ 0 w 6128435"/>
              <a:gd name="connsiteY189" fmla="*/ 6858000 h 6858000"/>
              <a:gd name="connsiteX190" fmla="*/ 0 w 6128435"/>
              <a:gd name="connsiteY190"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14889 h 6858000"/>
              <a:gd name="connsiteX32" fmla="*/ 5250095 w 6128435"/>
              <a:gd name="connsiteY32" fmla="*/ 1655519 h 6858000"/>
              <a:gd name="connsiteX33" fmla="*/ 5259788 w 6128435"/>
              <a:gd name="connsiteY33" fmla="*/ 1701198 h 6858000"/>
              <a:gd name="connsiteX34" fmla="*/ 5255696 w 6128435"/>
              <a:gd name="connsiteY34" fmla="*/ 1880842 h 6858000"/>
              <a:gd name="connsiteX35" fmla="*/ 5280947 w 6128435"/>
              <a:gd name="connsiteY35" fmla="*/ 1904438 h 6858000"/>
              <a:gd name="connsiteX36" fmla="*/ 5288486 w 6128435"/>
              <a:gd name="connsiteY36" fmla="*/ 1976575 h 6858000"/>
              <a:gd name="connsiteX37" fmla="*/ 5252592 w 6128435"/>
              <a:gd name="connsiteY37" fmla="*/ 2092210 h 6858000"/>
              <a:gd name="connsiteX38" fmla="*/ 5264303 w 6128435"/>
              <a:gd name="connsiteY38" fmla="*/ 2225157 h 6858000"/>
              <a:gd name="connsiteX39" fmla="*/ 5254949 w 6128435"/>
              <a:gd name="connsiteY39" fmla="*/ 2236160 h 6858000"/>
              <a:gd name="connsiteX40" fmla="*/ 5250104 w 6128435"/>
              <a:gd name="connsiteY40" fmla="*/ 2249166 h 6858000"/>
              <a:gd name="connsiteX41" fmla="*/ 5251214 w 6128435"/>
              <a:gd name="connsiteY41" fmla="*/ 2250944 h 6858000"/>
              <a:gd name="connsiteX42" fmla="*/ 5250644 w 6128435"/>
              <a:gd name="connsiteY42" fmla="*/ 2266619 h 6858000"/>
              <a:gd name="connsiteX43" fmla="*/ 5247111 w 6128435"/>
              <a:gd name="connsiteY43" fmla="*/ 2269679 h 6858000"/>
              <a:gd name="connsiteX44" fmla="*/ 5245653 w 6128435"/>
              <a:gd name="connsiteY44" fmla="*/ 2280317 h 6858000"/>
              <a:gd name="connsiteX45" fmla="*/ 5239901 w 6128435"/>
              <a:gd name="connsiteY45" fmla="*/ 2300961 h 6858000"/>
              <a:gd name="connsiteX46" fmla="*/ 5241522 w 6128435"/>
              <a:gd name="connsiteY46" fmla="*/ 2305114 h 6858000"/>
              <a:gd name="connsiteX47" fmla="*/ 5237050 w 6128435"/>
              <a:gd name="connsiteY47" fmla="*/ 2336703 h 6858000"/>
              <a:gd name="connsiteX48" fmla="*/ 5238267 w 6128435"/>
              <a:gd name="connsiteY48" fmla="*/ 2337277 h 6858000"/>
              <a:gd name="connsiteX49" fmla="*/ 5242602 w 6128435"/>
              <a:gd name="connsiteY49" fmla="*/ 2346782 h 6858000"/>
              <a:gd name="connsiteX50" fmla="*/ 5247963 w 6128435"/>
              <a:gd name="connsiteY50" fmla="*/ 2364638 h 6858000"/>
              <a:gd name="connsiteX51" fmla="*/ 5276175 w 6128435"/>
              <a:gd name="connsiteY51" fmla="*/ 2407515 h 6858000"/>
              <a:gd name="connsiteX52" fmla="*/ 5271650 w 6128435"/>
              <a:gd name="connsiteY52" fmla="*/ 2440467 h 6858000"/>
              <a:gd name="connsiteX53" fmla="*/ 5271438 w 6128435"/>
              <a:gd name="connsiteY53" fmla="*/ 2447186 h 6858000"/>
              <a:gd name="connsiteX54" fmla="*/ 5271722 w 6128435"/>
              <a:gd name="connsiteY54" fmla="*/ 2447359 h 6858000"/>
              <a:gd name="connsiteX55" fmla="*/ 5272069 w 6128435"/>
              <a:gd name="connsiteY55" fmla="*/ 2454523 h 6858000"/>
              <a:gd name="connsiteX56" fmla="*/ 5271049 w 6128435"/>
              <a:gd name="connsiteY56" fmla="*/ 2459442 h 6858000"/>
              <a:gd name="connsiteX57" fmla="*/ 5270636 w 6128435"/>
              <a:gd name="connsiteY57" fmla="*/ 2472481 h 6858000"/>
              <a:gd name="connsiteX58" fmla="*/ 5272406 w 6128435"/>
              <a:gd name="connsiteY58" fmla="*/ 2477221 h 6858000"/>
              <a:gd name="connsiteX59" fmla="*/ 5307538 w 6128435"/>
              <a:gd name="connsiteY59" fmla="*/ 2514685 h 6858000"/>
              <a:gd name="connsiteX60" fmla="*/ 5337604 w 6128435"/>
              <a:gd name="connsiteY60" fmla="*/ 2597632 h 6858000"/>
              <a:gd name="connsiteX61" fmla="*/ 5407503 w 6128435"/>
              <a:gd name="connsiteY61" fmla="*/ 2786290 h 6858000"/>
              <a:gd name="connsiteX62" fmla="*/ 5407356 w 6128435"/>
              <a:gd name="connsiteY62" fmla="*/ 2787545 h 6858000"/>
              <a:gd name="connsiteX63" fmla="*/ 5411130 w 6128435"/>
              <a:gd name="connsiteY63" fmla="*/ 2788640 h 6858000"/>
              <a:gd name="connsiteX64" fmla="*/ 5416439 w 6128435"/>
              <a:gd name="connsiteY64" fmla="*/ 2805666 h 6858000"/>
              <a:gd name="connsiteX65" fmla="*/ 5416589 w 6128435"/>
              <a:gd name="connsiteY65" fmla="*/ 2810822 h 6858000"/>
              <a:gd name="connsiteX66" fmla="*/ 5418542 w 6128435"/>
              <a:gd name="connsiteY66" fmla="*/ 2817745 h 6858000"/>
              <a:gd name="connsiteX67" fmla="*/ 5418847 w 6128435"/>
              <a:gd name="connsiteY67" fmla="*/ 2817825 h 6858000"/>
              <a:gd name="connsiteX68" fmla="*/ 5423364 w 6128435"/>
              <a:gd name="connsiteY68" fmla="*/ 2858292 h 6858000"/>
              <a:gd name="connsiteX69" fmla="*/ 5479298 w 6128435"/>
              <a:gd name="connsiteY69" fmla="*/ 2947791 h 6858000"/>
              <a:gd name="connsiteX70" fmla="*/ 5481770 w 6128435"/>
              <a:gd name="connsiteY70" fmla="*/ 2951352 h 6858000"/>
              <a:gd name="connsiteX71" fmla="*/ 5481013 w 6128435"/>
              <a:gd name="connsiteY71" fmla="*/ 2973461 h 6858000"/>
              <a:gd name="connsiteX72" fmla="*/ 5482045 w 6128435"/>
              <a:gd name="connsiteY72" fmla="*/ 2984371 h 6858000"/>
              <a:gd name="connsiteX73" fmla="*/ 5479405 w 6128435"/>
              <a:gd name="connsiteY73" fmla="*/ 2988507 h 6858000"/>
              <a:gd name="connsiteX74" fmla="*/ 5482415 w 6128435"/>
              <a:gd name="connsiteY74" fmla="*/ 3004079 h 6858000"/>
              <a:gd name="connsiteX75" fmla="*/ 5483865 w 6128435"/>
              <a:gd name="connsiteY75" fmla="*/ 3005467 h 6858000"/>
              <a:gd name="connsiteX76" fmla="*/ 5482236 w 6128435"/>
              <a:gd name="connsiteY76" fmla="*/ 3019791 h 6858000"/>
              <a:gd name="connsiteX77" fmla="*/ 5475895 w 6128435"/>
              <a:gd name="connsiteY77" fmla="*/ 3033578 h 6858000"/>
              <a:gd name="connsiteX78" fmla="*/ 5477595 w 6128435"/>
              <a:gd name="connsiteY78" fmla="*/ 3250534 h 6858000"/>
              <a:gd name="connsiteX79" fmla="*/ 5532836 w 6128435"/>
              <a:gd name="connsiteY79" fmla="*/ 3353840 h 6858000"/>
              <a:gd name="connsiteX80" fmla="*/ 5561229 w 6128435"/>
              <a:gd name="connsiteY80" fmla="*/ 3395784 h 6858000"/>
              <a:gd name="connsiteX81" fmla="*/ 5589758 w 6128435"/>
              <a:gd name="connsiteY81" fmla="*/ 3506453 h 6858000"/>
              <a:gd name="connsiteX82" fmla="*/ 5596144 w 6128435"/>
              <a:gd name="connsiteY82" fmla="*/ 3534624 h 6858000"/>
              <a:gd name="connsiteX83" fmla="*/ 5597750 w 6128435"/>
              <a:gd name="connsiteY83" fmla="*/ 3534129 h 6858000"/>
              <a:gd name="connsiteX84" fmla="*/ 5599700 w 6128435"/>
              <a:gd name="connsiteY84" fmla="*/ 3547221 h 6858000"/>
              <a:gd name="connsiteX85" fmla="*/ 5615031 w 6128435"/>
              <a:gd name="connsiteY85" fmla="*/ 3557482 h 6858000"/>
              <a:gd name="connsiteX86" fmla="*/ 5618377 w 6128435"/>
              <a:gd name="connsiteY86" fmla="*/ 3588431 h 6858000"/>
              <a:gd name="connsiteX87" fmla="*/ 5612155 w 6128435"/>
              <a:gd name="connsiteY87" fmla="*/ 3589869 h 6858000"/>
              <a:gd name="connsiteX88" fmla="*/ 5620843 w 6128435"/>
              <a:gd name="connsiteY88" fmla="*/ 3606745 h 6858000"/>
              <a:gd name="connsiteX89" fmla="*/ 5655472 w 6128435"/>
              <a:gd name="connsiteY89" fmla="*/ 3678877 h 6858000"/>
              <a:gd name="connsiteX90" fmla="*/ 5680448 w 6128435"/>
              <a:gd name="connsiteY90" fmla="*/ 3717760 h 6858000"/>
              <a:gd name="connsiteX91" fmla="*/ 5683015 w 6128435"/>
              <a:gd name="connsiteY91" fmla="*/ 3762025 h 6858000"/>
              <a:gd name="connsiteX92" fmla="*/ 5696643 w 6128435"/>
              <a:gd name="connsiteY92" fmla="*/ 3773888 h 6858000"/>
              <a:gd name="connsiteX93" fmla="*/ 5699203 w 6128435"/>
              <a:gd name="connsiteY93" fmla="*/ 3775823 h 6858000"/>
              <a:gd name="connsiteX94" fmla="*/ 5704824 w 6128435"/>
              <a:gd name="connsiteY94" fmla="*/ 3785966 h 6858000"/>
              <a:gd name="connsiteX95" fmla="*/ 5712204 w 6128435"/>
              <a:gd name="connsiteY95" fmla="*/ 3785830 h 6858000"/>
              <a:gd name="connsiteX96" fmla="*/ 5724816 w 6128435"/>
              <a:gd name="connsiteY96" fmla="*/ 3798949 h 6858000"/>
              <a:gd name="connsiteX97" fmla="*/ 5733539 w 6128435"/>
              <a:gd name="connsiteY97" fmla="*/ 3818457 h 6858000"/>
              <a:gd name="connsiteX98" fmla="*/ 5768491 w 6128435"/>
              <a:gd name="connsiteY98" fmla="*/ 3914399 h 6858000"/>
              <a:gd name="connsiteX99" fmla="*/ 5793123 w 6128435"/>
              <a:gd name="connsiteY99" fmla="*/ 3969952 h 6858000"/>
              <a:gd name="connsiteX100" fmla="*/ 5808321 w 6128435"/>
              <a:gd name="connsiteY100" fmla="*/ 3988153 h 6858000"/>
              <a:gd name="connsiteX101" fmla="*/ 5825621 w 6128435"/>
              <a:gd name="connsiteY101" fmla="*/ 4015525 h 6858000"/>
              <a:gd name="connsiteX102" fmla="*/ 5860672 w 6128435"/>
              <a:gd name="connsiteY102" fmla="*/ 4061579 h 6858000"/>
              <a:gd name="connsiteX103" fmla="*/ 5872173 w 6128435"/>
              <a:gd name="connsiteY103" fmla="*/ 4088497 h 6858000"/>
              <a:gd name="connsiteX104" fmla="*/ 5883705 w 6128435"/>
              <a:gd name="connsiteY104" fmla="*/ 4101899 h 6858000"/>
              <a:gd name="connsiteX105" fmla="*/ 5885314 w 6128435"/>
              <a:gd name="connsiteY105" fmla="*/ 4108387 h 6858000"/>
              <a:gd name="connsiteX106" fmla="*/ 5894095 w 6128435"/>
              <a:gd name="connsiteY106" fmla="*/ 4128857 h 6858000"/>
              <a:gd name="connsiteX107" fmla="*/ 5898339 w 6128435"/>
              <a:gd name="connsiteY107" fmla="*/ 4140800 h 6858000"/>
              <a:gd name="connsiteX108" fmla="*/ 5899734 w 6128435"/>
              <a:gd name="connsiteY108" fmla="*/ 4145632 h 6858000"/>
              <a:gd name="connsiteX109" fmla="*/ 5897098 w 6128435"/>
              <a:gd name="connsiteY109" fmla="*/ 4157819 h 6858000"/>
              <a:gd name="connsiteX110" fmla="*/ 5904495 w 6128435"/>
              <a:gd name="connsiteY110" fmla="*/ 4170854 h 6858000"/>
              <a:gd name="connsiteX111" fmla="*/ 5903513 w 6128435"/>
              <a:gd name="connsiteY111" fmla="*/ 4187661 h 6858000"/>
              <a:gd name="connsiteX112" fmla="*/ 5909911 w 6128435"/>
              <a:gd name="connsiteY112" fmla="*/ 4189970 h 6858000"/>
              <a:gd name="connsiteX113" fmla="*/ 5917114 w 6128435"/>
              <a:gd name="connsiteY113" fmla="*/ 4213096 h 6858000"/>
              <a:gd name="connsiteX114" fmla="*/ 5921153 w 6128435"/>
              <a:gd name="connsiteY114" fmla="*/ 4236222 h 6858000"/>
              <a:gd name="connsiteX115" fmla="*/ 5924233 w 6128435"/>
              <a:gd name="connsiteY115" fmla="*/ 4242060 h 6858000"/>
              <a:gd name="connsiteX116" fmla="*/ 5923742 w 6128435"/>
              <a:gd name="connsiteY116" fmla="*/ 4265435 h 6858000"/>
              <a:gd name="connsiteX117" fmla="*/ 5928910 w 6128435"/>
              <a:gd name="connsiteY117" fmla="*/ 4300973 h 6858000"/>
              <a:gd name="connsiteX118" fmla="*/ 5939320 w 6128435"/>
              <a:gd name="connsiteY118" fmla="*/ 4340435 h 6858000"/>
              <a:gd name="connsiteX119" fmla="*/ 5946705 w 6128435"/>
              <a:gd name="connsiteY119" fmla="*/ 4428051 h 6858000"/>
              <a:gd name="connsiteX120" fmla="*/ 5949261 w 6128435"/>
              <a:gd name="connsiteY120" fmla="*/ 4449185 h 6858000"/>
              <a:gd name="connsiteX121" fmla="*/ 5957504 w 6128435"/>
              <a:gd name="connsiteY121" fmla="*/ 4465911 h 6858000"/>
              <a:gd name="connsiteX122" fmla="*/ 5964689 w 6128435"/>
              <a:gd name="connsiteY122" fmla="*/ 4468532 h 6858000"/>
              <a:gd name="connsiteX123" fmla="*/ 5967062 w 6128435"/>
              <a:gd name="connsiteY123" fmla="*/ 4479923 h 6858000"/>
              <a:gd name="connsiteX124" fmla="*/ 5968960 w 6128435"/>
              <a:gd name="connsiteY124" fmla="*/ 4482655 h 6858000"/>
              <a:gd name="connsiteX125" fmla="*/ 5978567 w 6128435"/>
              <a:gd name="connsiteY125" fmla="*/ 4498605 h 6858000"/>
              <a:gd name="connsiteX126" fmla="*/ 5967676 w 6128435"/>
              <a:gd name="connsiteY126" fmla="*/ 4540140 h 6858000"/>
              <a:gd name="connsiteX127" fmla="*/ 5980106 w 6128435"/>
              <a:gd name="connsiteY127" fmla="*/ 4585087 h 6858000"/>
              <a:gd name="connsiteX128" fmla="*/ 5986918 w 6128435"/>
              <a:gd name="connsiteY128" fmla="*/ 4764836 h 6858000"/>
              <a:gd name="connsiteX129" fmla="*/ 6013516 w 6128435"/>
              <a:gd name="connsiteY129" fmla="*/ 4786619 h 6858000"/>
              <a:gd name="connsiteX130" fmla="*/ 6025404 w 6128435"/>
              <a:gd name="connsiteY130" fmla="*/ 4858148 h 6858000"/>
              <a:gd name="connsiteX131" fmla="*/ 6007749 w 6128435"/>
              <a:gd name="connsiteY131" fmla="*/ 4964715 h 6858000"/>
              <a:gd name="connsiteX132" fmla="*/ 6005269 w 6128435"/>
              <a:gd name="connsiteY132" fmla="*/ 5150567 h 6858000"/>
              <a:gd name="connsiteX133" fmla="*/ 6001127 w 6128435"/>
              <a:gd name="connsiteY133" fmla="*/ 5164609 h 6858000"/>
              <a:gd name="connsiteX134" fmla="*/ 5996647 w 6128435"/>
              <a:gd name="connsiteY134" fmla="*/ 5185640 h 6858000"/>
              <a:gd name="connsiteX135" fmla="*/ 5998514 w 6128435"/>
              <a:gd name="connsiteY135" fmla="*/ 5189673 h 6858000"/>
              <a:gd name="connsiteX136" fmla="*/ 5995970 w 6128435"/>
              <a:gd name="connsiteY136" fmla="*/ 5221547 h 6858000"/>
              <a:gd name="connsiteX137" fmla="*/ 5997218 w 6128435"/>
              <a:gd name="connsiteY137" fmla="*/ 5222031 h 6858000"/>
              <a:gd name="connsiteX138" fmla="*/ 6002116 w 6128435"/>
              <a:gd name="connsiteY138" fmla="*/ 5231223 h 6858000"/>
              <a:gd name="connsiteX139" fmla="*/ 6008541 w 6128435"/>
              <a:gd name="connsiteY139" fmla="*/ 5248680 h 6858000"/>
              <a:gd name="connsiteX140" fmla="*/ 6039260 w 6128435"/>
              <a:gd name="connsiteY140" fmla="*/ 5289518 h 6858000"/>
              <a:gd name="connsiteX141" fmla="*/ 6036748 w 6128435"/>
              <a:gd name="connsiteY141" fmla="*/ 5322752 h 6858000"/>
              <a:gd name="connsiteX142" fmla="*/ 6036943 w 6128435"/>
              <a:gd name="connsiteY142" fmla="*/ 5329480 h 6858000"/>
              <a:gd name="connsiteX143" fmla="*/ 6037236 w 6128435"/>
              <a:gd name="connsiteY143" fmla="*/ 5329634 h 6858000"/>
              <a:gd name="connsiteX144" fmla="*/ 6038019 w 6128435"/>
              <a:gd name="connsiteY144" fmla="*/ 5336764 h 6858000"/>
              <a:gd name="connsiteX145" fmla="*/ 6037298 w 6128435"/>
              <a:gd name="connsiteY145" fmla="*/ 5341753 h 6858000"/>
              <a:gd name="connsiteX146" fmla="*/ 6037677 w 6128435"/>
              <a:gd name="connsiteY146" fmla="*/ 5354807 h 6858000"/>
              <a:gd name="connsiteX147" fmla="*/ 6039728 w 6128435"/>
              <a:gd name="connsiteY147" fmla="*/ 5359416 h 6858000"/>
              <a:gd name="connsiteX148" fmla="*/ 6043311 w 6128435"/>
              <a:gd name="connsiteY148" fmla="*/ 5361407 h 6858000"/>
              <a:gd name="connsiteX149" fmla="*/ 6042954 w 6128435"/>
              <a:gd name="connsiteY149" fmla="*/ 5362576 h 6858000"/>
              <a:gd name="connsiteX150" fmla="*/ 6053435 w 6128435"/>
              <a:gd name="connsiteY150" fmla="*/ 5387547 h 6858000"/>
              <a:gd name="connsiteX151" fmla="*/ 6065933 w 6128435"/>
              <a:gd name="connsiteY151" fmla="*/ 5443002 h 6858000"/>
              <a:gd name="connsiteX152" fmla="*/ 6068640 w 6128435"/>
              <a:gd name="connsiteY152" fmla="*/ 5474503 h 6858000"/>
              <a:gd name="connsiteX153" fmla="*/ 6080922 w 6128435"/>
              <a:gd name="connsiteY153" fmla="*/ 5561070 h 6858000"/>
              <a:gd name="connsiteX154" fmla="*/ 6096949 w 6128435"/>
              <a:gd name="connsiteY154" fmla="*/ 5648179 h 6858000"/>
              <a:gd name="connsiteX155" fmla="*/ 6125703 w 6128435"/>
              <a:gd name="connsiteY155" fmla="*/ 5692894 h 6858000"/>
              <a:gd name="connsiteX156" fmla="*/ 6126670 w 6128435"/>
              <a:gd name="connsiteY156" fmla="*/ 5697882 h 6858000"/>
              <a:gd name="connsiteX157" fmla="*/ 6124061 w 6128435"/>
              <a:gd name="connsiteY157" fmla="*/ 5710294 h 6858000"/>
              <a:gd name="connsiteX158" fmla="*/ 6122213 w 6128435"/>
              <a:gd name="connsiteY158" fmla="*/ 5714762 h 6858000"/>
              <a:gd name="connsiteX159" fmla="*/ 6121353 w 6128435"/>
              <a:gd name="connsiteY159" fmla="*/ 5721725 h 6858000"/>
              <a:gd name="connsiteX160" fmla="*/ 6121607 w 6128435"/>
              <a:gd name="connsiteY160" fmla="*/ 5721959 h 6858000"/>
              <a:gd name="connsiteX161" fmla="*/ 6120262 w 6128435"/>
              <a:gd name="connsiteY161" fmla="*/ 5728358 h 6858000"/>
              <a:gd name="connsiteX162" fmla="*/ 6110194 w 6128435"/>
              <a:gd name="connsiteY162" fmla="*/ 5758853 h 6858000"/>
              <a:gd name="connsiteX163" fmla="*/ 6127519 w 6128435"/>
              <a:gd name="connsiteY163" fmla="*/ 5865775 h 6858000"/>
              <a:gd name="connsiteX164" fmla="*/ 6128435 w 6128435"/>
              <a:gd name="connsiteY164" fmla="*/ 5870164 h 6858000"/>
              <a:gd name="connsiteX165" fmla="*/ 6119217 w 6128435"/>
              <a:gd name="connsiteY165" fmla="*/ 5888542 h 6858000"/>
              <a:gd name="connsiteX166" fmla="*/ 6115966 w 6128435"/>
              <a:gd name="connsiteY166" fmla="*/ 5898387 h 6858000"/>
              <a:gd name="connsiteX167" fmla="*/ 6111924 w 6128435"/>
              <a:gd name="connsiteY167" fmla="*/ 5900444 h 6858000"/>
              <a:gd name="connsiteX168" fmla="*/ 6108716 w 6128435"/>
              <a:gd name="connsiteY168" fmla="*/ 5915345 h 6858000"/>
              <a:gd name="connsiteX169" fmla="*/ 6109524 w 6128435"/>
              <a:gd name="connsiteY169" fmla="*/ 5917328 h 6858000"/>
              <a:gd name="connsiteX170" fmla="*/ 6102493 w 6128435"/>
              <a:gd name="connsiteY170" fmla="*/ 5928602 h 6858000"/>
              <a:gd name="connsiteX171" fmla="*/ 6056863 w 6128435"/>
              <a:gd name="connsiteY171" fmla="*/ 6000643 h 6858000"/>
              <a:gd name="connsiteX172" fmla="*/ 6045436 w 6128435"/>
              <a:gd name="connsiteY172" fmla="*/ 6124480 h 6858000"/>
              <a:gd name="connsiteX173" fmla="*/ 6030489 w 6128435"/>
              <a:gd name="connsiteY173" fmla="*/ 6317666 h 6858000"/>
              <a:gd name="connsiteX174" fmla="*/ 6007492 w 6128435"/>
              <a:gd name="connsiteY174" fmla="*/ 6440818 h 6858000"/>
              <a:gd name="connsiteX175" fmla="*/ 6009467 w 6128435"/>
              <a:gd name="connsiteY175" fmla="*/ 6487076 h 6858000"/>
              <a:gd name="connsiteX176" fmla="*/ 5995064 w 6128435"/>
              <a:gd name="connsiteY176" fmla="*/ 6540791 h 6858000"/>
              <a:gd name="connsiteX177" fmla="*/ 5996309 w 6128435"/>
              <a:gd name="connsiteY177" fmla="*/ 6543961 h 6858000"/>
              <a:gd name="connsiteX178" fmla="*/ 5996048 w 6128435"/>
              <a:gd name="connsiteY178" fmla="*/ 6555444 h 6858000"/>
              <a:gd name="connsiteX179" fmla="*/ 6002524 w 6128435"/>
              <a:gd name="connsiteY179" fmla="*/ 6560188 h 6858000"/>
              <a:gd name="connsiteX180" fmla="*/ 6006823 w 6128435"/>
              <a:gd name="connsiteY180" fmla="*/ 6578546 h 6858000"/>
              <a:gd name="connsiteX181" fmla="*/ 6004510 w 6128435"/>
              <a:gd name="connsiteY181" fmla="*/ 6599256 h 6858000"/>
              <a:gd name="connsiteX182" fmla="*/ 5986207 w 6128435"/>
              <a:gd name="connsiteY182" fmla="*/ 6695855 h 6858000"/>
              <a:gd name="connsiteX183" fmla="*/ 5979428 w 6128435"/>
              <a:gd name="connsiteY183" fmla="*/ 6754678 h 6858000"/>
              <a:gd name="connsiteX184" fmla="*/ 5983398 w 6128435"/>
              <a:gd name="connsiteY184" fmla="*/ 6778641 h 6858000"/>
              <a:gd name="connsiteX185" fmla="*/ 5984543 w 6128435"/>
              <a:gd name="connsiteY185" fmla="*/ 6811016 h 6858000"/>
              <a:gd name="connsiteX186" fmla="*/ 5981802 w 6128435"/>
              <a:gd name="connsiteY186" fmla="*/ 6838578 h 6858000"/>
              <a:gd name="connsiteX187" fmla="*/ 5979671 w 6128435"/>
              <a:gd name="connsiteY187" fmla="*/ 6858000 h 6858000"/>
              <a:gd name="connsiteX188" fmla="*/ 0 w 6128435"/>
              <a:gd name="connsiteY188" fmla="*/ 6858000 h 6858000"/>
              <a:gd name="connsiteX189" fmla="*/ 0 w 6128435"/>
              <a:gd name="connsiteY189"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14889 h 6858000"/>
              <a:gd name="connsiteX32" fmla="*/ 5250095 w 6128435"/>
              <a:gd name="connsiteY32" fmla="*/ 1655519 h 6858000"/>
              <a:gd name="connsiteX33" fmla="*/ 5259788 w 6128435"/>
              <a:gd name="connsiteY33" fmla="*/ 1701198 h 6858000"/>
              <a:gd name="connsiteX34" fmla="*/ 5255696 w 6128435"/>
              <a:gd name="connsiteY34" fmla="*/ 1880842 h 6858000"/>
              <a:gd name="connsiteX35" fmla="*/ 5280947 w 6128435"/>
              <a:gd name="connsiteY35" fmla="*/ 1904438 h 6858000"/>
              <a:gd name="connsiteX36" fmla="*/ 5288486 w 6128435"/>
              <a:gd name="connsiteY36" fmla="*/ 1976575 h 6858000"/>
              <a:gd name="connsiteX37" fmla="*/ 5252592 w 6128435"/>
              <a:gd name="connsiteY37" fmla="*/ 2092210 h 6858000"/>
              <a:gd name="connsiteX38" fmla="*/ 5264303 w 6128435"/>
              <a:gd name="connsiteY38" fmla="*/ 2225157 h 6858000"/>
              <a:gd name="connsiteX39" fmla="*/ 5254949 w 6128435"/>
              <a:gd name="connsiteY39" fmla="*/ 2236160 h 6858000"/>
              <a:gd name="connsiteX40" fmla="*/ 5250104 w 6128435"/>
              <a:gd name="connsiteY40" fmla="*/ 2249166 h 6858000"/>
              <a:gd name="connsiteX41" fmla="*/ 5251214 w 6128435"/>
              <a:gd name="connsiteY41" fmla="*/ 2250944 h 6858000"/>
              <a:gd name="connsiteX42" fmla="*/ 5250644 w 6128435"/>
              <a:gd name="connsiteY42" fmla="*/ 2266619 h 6858000"/>
              <a:gd name="connsiteX43" fmla="*/ 5247111 w 6128435"/>
              <a:gd name="connsiteY43" fmla="*/ 2269679 h 6858000"/>
              <a:gd name="connsiteX44" fmla="*/ 5245653 w 6128435"/>
              <a:gd name="connsiteY44" fmla="*/ 2280317 h 6858000"/>
              <a:gd name="connsiteX45" fmla="*/ 5239901 w 6128435"/>
              <a:gd name="connsiteY45" fmla="*/ 2300961 h 6858000"/>
              <a:gd name="connsiteX46" fmla="*/ 5241522 w 6128435"/>
              <a:gd name="connsiteY46" fmla="*/ 2305114 h 6858000"/>
              <a:gd name="connsiteX47" fmla="*/ 5237050 w 6128435"/>
              <a:gd name="connsiteY47" fmla="*/ 2336703 h 6858000"/>
              <a:gd name="connsiteX48" fmla="*/ 5238267 w 6128435"/>
              <a:gd name="connsiteY48" fmla="*/ 2337277 h 6858000"/>
              <a:gd name="connsiteX49" fmla="*/ 5242602 w 6128435"/>
              <a:gd name="connsiteY49" fmla="*/ 2346782 h 6858000"/>
              <a:gd name="connsiteX50" fmla="*/ 5247963 w 6128435"/>
              <a:gd name="connsiteY50" fmla="*/ 2364638 h 6858000"/>
              <a:gd name="connsiteX51" fmla="*/ 5276175 w 6128435"/>
              <a:gd name="connsiteY51" fmla="*/ 2407515 h 6858000"/>
              <a:gd name="connsiteX52" fmla="*/ 5271650 w 6128435"/>
              <a:gd name="connsiteY52" fmla="*/ 2440467 h 6858000"/>
              <a:gd name="connsiteX53" fmla="*/ 5271438 w 6128435"/>
              <a:gd name="connsiteY53" fmla="*/ 2447186 h 6858000"/>
              <a:gd name="connsiteX54" fmla="*/ 5271722 w 6128435"/>
              <a:gd name="connsiteY54" fmla="*/ 2447359 h 6858000"/>
              <a:gd name="connsiteX55" fmla="*/ 5272069 w 6128435"/>
              <a:gd name="connsiteY55" fmla="*/ 2454523 h 6858000"/>
              <a:gd name="connsiteX56" fmla="*/ 5271049 w 6128435"/>
              <a:gd name="connsiteY56" fmla="*/ 2459442 h 6858000"/>
              <a:gd name="connsiteX57" fmla="*/ 5270636 w 6128435"/>
              <a:gd name="connsiteY57" fmla="*/ 2472481 h 6858000"/>
              <a:gd name="connsiteX58" fmla="*/ 5272406 w 6128435"/>
              <a:gd name="connsiteY58" fmla="*/ 2477221 h 6858000"/>
              <a:gd name="connsiteX59" fmla="*/ 5307538 w 6128435"/>
              <a:gd name="connsiteY59" fmla="*/ 2514685 h 6858000"/>
              <a:gd name="connsiteX60" fmla="*/ 5337604 w 6128435"/>
              <a:gd name="connsiteY60" fmla="*/ 2597632 h 6858000"/>
              <a:gd name="connsiteX61" fmla="*/ 5407503 w 6128435"/>
              <a:gd name="connsiteY61" fmla="*/ 2786290 h 6858000"/>
              <a:gd name="connsiteX62" fmla="*/ 5407356 w 6128435"/>
              <a:gd name="connsiteY62" fmla="*/ 2787545 h 6858000"/>
              <a:gd name="connsiteX63" fmla="*/ 5411130 w 6128435"/>
              <a:gd name="connsiteY63" fmla="*/ 2788640 h 6858000"/>
              <a:gd name="connsiteX64" fmla="*/ 5416439 w 6128435"/>
              <a:gd name="connsiteY64" fmla="*/ 2805666 h 6858000"/>
              <a:gd name="connsiteX65" fmla="*/ 5416589 w 6128435"/>
              <a:gd name="connsiteY65" fmla="*/ 2810822 h 6858000"/>
              <a:gd name="connsiteX66" fmla="*/ 5418542 w 6128435"/>
              <a:gd name="connsiteY66" fmla="*/ 2817745 h 6858000"/>
              <a:gd name="connsiteX67" fmla="*/ 5418847 w 6128435"/>
              <a:gd name="connsiteY67" fmla="*/ 2817825 h 6858000"/>
              <a:gd name="connsiteX68" fmla="*/ 5423364 w 6128435"/>
              <a:gd name="connsiteY68" fmla="*/ 2858292 h 6858000"/>
              <a:gd name="connsiteX69" fmla="*/ 5479298 w 6128435"/>
              <a:gd name="connsiteY69" fmla="*/ 2947791 h 6858000"/>
              <a:gd name="connsiteX70" fmla="*/ 5481770 w 6128435"/>
              <a:gd name="connsiteY70" fmla="*/ 2951352 h 6858000"/>
              <a:gd name="connsiteX71" fmla="*/ 5481013 w 6128435"/>
              <a:gd name="connsiteY71" fmla="*/ 2973461 h 6858000"/>
              <a:gd name="connsiteX72" fmla="*/ 5482045 w 6128435"/>
              <a:gd name="connsiteY72" fmla="*/ 2984371 h 6858000"/>
              <a:gd name="connsiteX73" fmla="*/ 5479405 w 6128435"/>
              <a:gd name="connsiteY73" fmla="*/ 2988507 h 6858000"/>
              <a:gd name="connsiteX74" fmla="*/ 5482415 w 6128435"/>
              <a:gd name="connsiteY74" fmla="*/ 3004079 h 6858000"/>
              <a:gd name="connsiteX75" fmla="*/ 5483865 w 6128435"/>
              <a:gd name="connsiteY75" fmla="*/ 3005467 h 6858000"/>
              <a:gd name="connsiteX76" fmla="*/ 5482236 w 6128435"/>
              <a:gd name="connsiteY76" fmla="*/ 3019791 h 6858000"/>
              <a:gd name="connsiteX77" fmla="*/ 5475895 w 6128435"/>
              <a:gd name="connsiteY77" fmla="*/ 3033578 h 6858000"/>
              <a:gd name="connsiteX78" fmla="*/ 5477595 w 6128435"/>
              <a:gd name="connsiteY78" fmla="*/ 3250534 h 6858000"/>
              <a:gd name="connsiteX79" fmla="*/ 5532836 w 6128435"/>
              <a:gd name="connsiteY79" fmla="*/ 3353840 h 6858000"/>
              <a:gd name="connsiteX80" fmla="*/ 5561229 w 6128435"/>
              <a:gd name="connsiteY80" fmla="*/ 3395784 h 6858000"/>
              <a:gd name="connsiteX81" fmla="*/ 5589758 w 6128435"/>
              <a:gd name="connsiteY81" fmla="*/ 3506453 h 6858000"/>
              <a:gd name="connsiteX82" fmla="*/ 5596144 w 6128435"/>
              <a:gd name="connsiteY82" fmla="*/ 3534624 h 6858000"/>
              <a:gd name="connsiteX83" fmla="*/ 5597750 w 6128435"/>
              <a:gd name="connsiteY83" fmla="*/ 3534129 h 6858000"/>
              <a:gd name="connsiteX84" fmla="*/ 5599700 w 6128435"/>
              <a:gd name="connsiteY84" fmla="*/ 3547221 h 6858000"/>
              <a:gd name="connsiteX85" fmla="*/ 5615031 w 6128435"/>
              <a:gd name="connsiteY85" fmla="*/ 3557482 h 6858000"/>
              <a:gd name="connsiteX86" fmla="*/ 5618377 w 6128435"/>
              <a:gd name="connsiteY86" fmla="*/ 3588431 h 6858000"/>
              <a:gd name="connsiteX87" fmla="*/ 5612155 w 6128435"/>
              <a:gd name="connsiteY87" fmla="*/ 3589869 h 6858000"/>
              <a:gd name="connsiteX88" fmla="*/ 5620843 w 6128435"/>
              <a:gd name="connsiteY88" fmla="*/ 3606745 h 6858000"/>
              <a:gd name="connsiteX89" fmla="*/ 5655472 w 6128435"/>
              <a:gd name="connsiteY89" fmla="*/ 3678877 h 6858000"/>
              <a:gd name="connsiteX90" fmla="*/ 5680448 w 6128435"/>
              <a:gd name="connsiteY90" fmla="*/ 3717760 h 6858000"/>
              <a:gd name="connsiteX91" fmla="*/ 5683015 w 6128435"/>
              <a:gd name="connsiteY91" fmla="*/ 3762025 h 6858000"/>
              <a:gd name="connsiteX92" fmla="*/ 5696643 w 6128435"/>
              <a:gd name="connsiteY92" fmla="*/ 3773888 h 6858000"/>
              <a:gd name="connsiteX93" fmla="*/ 5699203 w 6128435"/>
              <a:gd name="connsiteY93" fmla="*/ 3775823 h 6858000"/>
              <a:gd name="connsiteX94" fmla="*/ 5704824 w 6128435"/>
              <a:gd name="connsiteY94" fmla="*/ 3785966 h 6858000"/>
              <a:gd name="connsiteX95" fmla="*/ 5712204 w 6128435"/>
              <a:gd name="connsiteY95" fmla="*/ 3785830 h 6858000"/>
              <a:gd name="connsiteX96" fmla="*/ 5724816 w 6128435"/>
              <a:gd name="connsiteY96" fmla="*/ 3798949 h 6858000"/>
              <a:gd name="connsiteX97" fmla="*/ 5733539 w 6128435"/>
              <a:gd name="connsiteY97" fmla="*/ 3818457 h 6858000"/>
              <a:gd name="connsiteX98" fmla="*/ 5768491 w 6128435"/>
              <a:gd name="connsiteY98" fmla="*/ 3914399 h 6858000"/>
              <a:gd name="connsiteX99" fmla="*/ 5793123 w 6128435"/>
              <a:gd name="connsiteY99" fmla="*/ 3969952 h 6858000"/>
              <a:gd name="connsiteX100" fmla="*/ 5808321 w 6128435"/>
              <a:gd name="connsiteY100" fmla="*/ 3988153 h 6858000"/>
              <a:gd name="connsiteX101" fmla="*/ 5825621 w 6128435"/>
              <a:gd name="connsiteY101" fmla="*/ 4015525 h 6858000"/>
              <a:gd name="connsiteX102" fmla="*/ 5860672 w 6128435"/>
              <a:gd name="connsiteY102" fmla="*/ 4061579 h 6858000"/>
              <a:gd name="connsiteX103" fmla="*/ 5872173 w 6128435"/>
              <a:gd name="connsiteY103" fmla="*/ 4088497 h 6858000"/>
              <a:gd name="connsiteX104" fmla="*/ 5883705 w 6128435"/>
              <a:gd name="connsiteY104" fmla="*/ 4101899 h 6858000"/>
              <a:gd name="connsiteX105" fmla="*/ 5885314 w 6128435"/>
              <a:gd name="connsiteY105" fmla="*/ 4108387 h 6858000"/>
              <a:gd name="connsiteX106" fmla="*/ 5894095 w 6128435"/>
              <a:gd name="connsiteY106" fmla="*/ 4128857 h 6858000"/>
              <a:gd name="connsiteX107" fmla="*/ 5898339 w 6128435"/>
              <a:gd name="connsiteY107" fmla="*/ 4140800 h 6858000"/>
              <a:gd name="connsiteX108" fmla="*/ 5899734 w 6128435"/>
              <a:gd name="connsiteY108" fmla="*/ 4145632 h 6858000"/>
              <a:gd name="connsiteX109" fmla="*/ 5897098 w 6128435"/>
              <a:gd name="connsiteY109" fmla="*/ 4157819 h 6858000"/>
              <a:gd name="connsiteX110" fmla="*/ 5904495 w 6128435"/>
              <a:gd name="connsiteY110" fmla="*/ 4170854 h 6858000"/>
              <a:gd name="connsiteX111" fmla="*/ 5903513 w 6128435"/>
              <a:gd name="connsiteY111" fmla="*/ 4187661 h 6858000"/>
              <a:gd name="connsiteX112" fmla="*/ 5917114 w 6128435"/>
              <a:gd name="connsiteY112" fmla="*/ 4213096 h 6858000"/>
              <a:gd name="connsiteX113" fmla="*/ 5921153 w 6128435"/>
              <a:gd name="connsiteY113" fmla="*/ 4236222 h 6858000"/>
              <a:gd name="connsiteX114" fmla="*/ 5924233 w 6128435"/>
              <a:gd name="connsiteY114" fmla="*/ 4242060 h 6858000"/>
              <a:gd name="connsiteX115" fmla="*/ 5923742 w 6128435"/>
              <a:gd name="connsiteY115" fmla="*/ 4265435 h 6858000"/>
              <a:gd name="connsiteX116" fmla="*/ 5928910 w 6128435"/>
              <a:gd name="connsiteY116" fmla="*/ 4300973 h 6858000"/>
              <a:gd name="connsiteX117" fmla="*/ 5939320 w 6128435"/>
              <a:gd name="connsiteY117" fmla="*/ 4340435 h 6858000"/>
              <a:gd name="connsiteX118" fmla="*/ 5946705 w 6128435"/>
              <a:gd name="connsiteY118" fmla="*/ 4428051 h 6858000"/>
              <a:gd name="connsiteX119" fmla="*/ 5949261 w 6128435"/>
              <a:gd name="connsiteY119" fmla="*/ 4449185 h 6858000"/>
              <a:gd name="connsiteX120" fmla="*/ 5957504 w 6128435"/>
              <a:gd name="connsiteY120" fmla="*/ 4465911 h 6858000"/>
              <a:gd name="connsiteX121" fmla="*/ 5964689 w 6128435"/>
              <a:gd name="connsiteY121" fmla="*/ 4468532 h 6858000"/>
              <a:gd name="connsiteX122" fmla="*/ 5967062 w 6128435"/>
              <a:gd name="connsiteY122" fmla="*/ 4479923 h 6858000"/>
              <a:gd name="connsiteX123" fmla="*/ 5968960 w 6128435"/>
              <a:gd name="connsiteY123" fmla="*/ 4482655 h 6858000"/>
              <a:gd name="connsiteX124" fmla="*/ 5978567 w 6128435"/>
              <a:gd name="connsiteY124" fmla="*/ 4498605 h 6858000"/>
              <a:gd name="connsiteX125" fmla="*/ 5967676 w 6128435"/>
              <a:gd name="connsiteY125" fmla="*/ 4540140 h 6858000"/>
              <a:gd name="connsiteX126" fmla="*/ 5980106 w 6128435"/>
              <a:gd name="connsiteY126" fmla="*/ 4585087 h 6858000"/>
              <a:gd name="connsiteX127" fmla="*/ 5986918 w 6128435"/>
              <a:gd name="connsiteY127" fmla="*/ 4764836 h 6858000"/>
              <a:gd name="connsiteX128" fmla="*/ 6013516 w 6128435"/>
              <a:gd name="connsiteY128" fmla="*/ 4786619 h 6858000"/>
              <a:gd name="connsiteX129" fmla="*/ 6025404 w 6128435"/>
              <a:gd name="connsiteY129" fmla="*/ 4858148 h 6858000"/>
              <a:gd name="connsiteX130" fmla="*/ 6007749 w 6128435"/>
              <a:gd name="connsiteY130" fmla="*/ 4964715 h 6858000"/>
              <a:gd name="connsiteX131" fmla="*/ 6005269 w 6128435"/>
              <a:gd name="connsiteY131" fmla="*/ 5150567 h 6858000"/>
              <a:gd name="connsiteX132" fmla="*/ 6001127 w 6128435"/>
              <a:gd name="connsiteY132" fmla="*/ 5164609 h 6858000"/>
              <a:gd name="connsiteX133" fmla="*/ 5996647 w 6128435"/>
              <a:gd name="connsiteY133" fmla="*/ 5185640 h 6858000"/>
              <a:gd name="connsiteX134" fmla="*/ 5998514 w 6128435"/>
              <a:gd name="connsiteY134" fmla="*/ 5189673 h 6858000"/>
              <a:gd name="connsiteX135" fmla="*/ 5995970 w 6128435"/>
              <a:gd name="connsiteY135" fmla="*/ 5221547 h 6858000"/>
              <a:gd name="connsiteX136" fmla="*/ 5997218 w 6128435"/>
              <a:gd name="connsiteY136" fmla="*/ 5222031 h 6858000"/>
              <a:gd name="connsiteX137" fmla="*/ 6002116 w 6128435"/>
              <a:gd name="connsiteY137" fmla="*/ 5231223 h 6858000"/>
              <a:gd name="connsiteX138" fmla="*/ 6008541 w 6128435"/>
              <a:gd name="connsiteY138" fmla="*/ 5248680 h 6858000"/>
              <a:gd name="connsiteX139" fmla="*/ 6039260 w 6128435"/>
              <a:gd name="connsiteY139" fmla="*/ 5289518 h 6858000"/>
              <a:gd name="connsiteX140" fmla="*/ 6036748 w 6128435"/>
              <a:gd name="connsiteY140" fmla="*/ 5322752 h 6858000"/>
              <a:gd name="connsiteX141" fmla="*/ 6036943 w 6128435"/>
              <a:gd name="connsiteY141" fmla="*/ 5329480 h 6858000"/>
              <a:gd name="connsiteX142" fmla="*/ 6037236 w 6128435"/>
              <a:gd name="connsiteY142" fmla="*/ 5329634 h 6858000"/>
              <a:gd name="connsiteX143" fmla="*/ 6038019 w 6128435"/>
              <a:gd name="connsiteY143" fmla="*/ 5336764 h 6858000"/>
              <a:gd name="connsiteX144" fmla="*/ 6037298 w 6128435"/>
              <a:gd name="connsiteY144" fmla="*/ 5341753 h 6858000"/>
              <a:gd name="connsiteX145" fmla="*/ 6037677 w 6128435"/>
              <a:gd name="connsiteY145" fmla="*/ 5354807 h 6858000"/>
              <a:gd name="connsiteX146" fmla="*/ 6039728 w 6128435"/>
              <a:gd name="connsiteY146" fmla="*/ 5359416 h 6858000"/>
              <a:gd name="connsiteX147" fmla="*/ 6043311 w 6128435"/>
              <a:gd name="connsiteY147" fmla="*/ 5361407 h 6858000"/>
              <a:gd name="connsiteX148" fmla="*/ 6042954 w 6128435"/>
              <a:gd name="connsiteY148" fmla="*/ 5362576 h 6858000"/>
              <a:gd name="connsiteX149" fmla="*/ 6053435 w 6128435"/>
              <a:gd name="connsiteY149" fmla="*/ 5387547 h 6858000"/>
              <a:gd name="connsiteX150" fmla="*/ 6065933 w 6128435"/>
              <a:gd name="connsiteY150" fmla="*/ 5443002 h 6858000"/>
              <a:gd name="connsiteX151" fmla="*/ 6068640 w 6128435"/>
              <a:gd name="connsiteY151" fmla="*/ 5474503 h 6858000"/>
              <a:gd name="connsiteX152" fmla="*/ 6080922 w 6128435"/>
              <a:gd name="connsiteY152" fmla="*/ 5561070 h 6858000"/>
              <a:gd name="connsiteX153" fmla="*/ 6096949 w 6128435"/>
              <a:gd name="connsiteY153" fmla="*/ 5648179 h 6858000"/>
              <a:gd name="connsiteX154" fmla="*/ 6125703 w 6128435"/>
              <a:gd name="connsiteY154" fmla="*/ 5692894 h 6858000"/>
              <a:gd name="connsiteX155" fmla="*/ 6126670 w 6128435"/>
              <a:gd name="connsiteY155" fmla="*/ 5697882 h 6858000"/>
              <a:gd name="connsiteX156" fmla="*/ 6124061 w 6128435"/>
              <a:gd name="connsiteY156" fmla="*/ 5710294 h 6858000"/>
              <a:gd name="connsiteX157" fmla="*/ 6122213 w 6128435"/>
              <a:gd name="connsiteY157" fmla="*/ 5714762 h 6858000"/>
              <a:gd name="connsiteX158" fmla="*/ 6121353 w 6128435"/>
              <a:gd name="connsiteY158" fmla="*/ 5721725 h 6858000"/>
              <a:gd name="connsiteX159" fmla="*/ 6121607 w 6128435"/>
              <a:gd name="connsiteY159" fmla="*/ 5721959 h 6858000"/>
              <a:gd name="connsiteX160" fmla="*/ 6120262 w 6128435"/>
              <a:gd name="connsiteY160" fmla="*/ 5728358 h 6858000"/>
              <a:gd name="connsiteX161" fmla="*/ 6110194 w 6128435"/>
              <a:gd name="connsiteY161" fmla="*/ 5758853 h 6858000"/>
              <a:gd name="connsiteX162" fmla="*/ 6127519 w 6128435"/>
              <a:gd name="connsiteY162" fmla="*/ 5865775 h 6858000"/>
              <a:gd name="connsiteX163" fmla="*/ 6128435 w 6128435"/>
              <a:gd name="connsiteY163" fmla="*/ 5870164 h 6858000"/>
              <a:gd name="connsiteX164" fmla="*/ 6119217 w 6128435"/>
              <a:gd name="connsiteY164" fmla="*/ 5888542 h 6858000"/>
              <a:gd name="connsiteX165" fmla="*/ 6115966 w 6128435"/>
              <a:gd name="connsiteY165" fmla="*/ 5898387 h 6858000"/>
              <a:gd name="connsiteX166" fmla="*/ 6111924 w 6128435"/>
              <a:gd name="connsiteY166" fmla="*/ 5900444 h 6858000"/>
              <a:gd name="connsiteX167" fmla="*/ 6108716 w 6128435"/>
              <a:gd name="connsiteY167" fmla="*/ 5915345 h 6858000"/>
              <a:gd name="connsiteX168" fmla="*/ 6109524 w 6128435"/>
              <a:gd name="connsiteY168" fmla="*/ 5917328 h 6858000"/>
              <a:gd name="connsiteX169" fmla="*/ 6102493 w 6128435"/>
              <a:gd name="connsiteY169" fmla="*/ 5928602 h 6858000"/>
              <a:gd name="connsiteX170" fmla="*/ 6056863 w 6128435"/>
              <a:gd name="connsiteY170" fmla="*/ 6000643 h 6858000"/>
              <a:gd name="connsiteX171" fmla="*/ 6045436 w 6128435"/>
              <a:gd name="connsiteY171" fmla="*/ 6124480 h 6858000"/>
              <a:gd name="connsiteX172" fmla="*/ 6030489 w 6128435"/>
              <a:gd name="connsiteY172" fmla="*/ 6317666 h 6858000"/>
              <a:gd name="connsiteX173" fmla="*/ 6007492 w 6128435"/>
              <a:gd name="connsiteY173" fmla="*/ 6440818 h 6858000"/>
              <a:gd name="connsiteX174" fmla="*/ 6009467 w 6128435"/>
              <a:gd name="connsiteY174" fmla="*/ 6487076 h 6858000"/>
              <a:gd name="connsiteX175" fmla="*/ 5995064 w 6128435"/>
              <a:gd name="connsiteY175" fmla="*/ 6540791 h 6858000"/>
              <a:gd name="connsiteX176" fmla="*/ 5996309 w 6128435"/>
              <a:gd name="connsiteY176" fmla="*/ 6543961 h 6858000"/>
              <a:gd name="connsiteX177" fmla="*/ 5996048 w 6128435"/>
              <a:gd name="connsiteY177" fmla="*/ 6555444 h 6858000"/>
              <a:gd name="connsiteX178" fmla="*/ 6002524 w 6128435"/>
              <a:gd name="connsiteY178" fmla="*/ 6560188 h 6858000"/>
              <a:gd name="connsiteX179" fmla="*/ 6006823 w 6128435"/>
              <a:gd name="connsiteY179" fmla="*/ 6578546 h 6858000"/>
              <a:gd name="connsiteX180" fmla="*/ 6004510 w 6128435"/>
              <a:gd name="connsiteY180" fmla="*/ 6599256 h 6858000"/>
              <a:gd name="connsiteX181" fmla="*/ 5986207 w 6128435"/>
              <a:gd name="connsiteY181" fmla="*/ 6695855 h 6858000"/>
              <a:gd name="connsiteX182" fmla="*/ 5979428 w 6128435"/>
              <a:gd name="connsiteY182" fmla="*/ 6754678 h 6858000"/>
              <a:gd name="connsiteX183" fmla="*/ 5983398 w 6128435"/>
              <a:gd name="connsiteY183" fmla="*/ 6778641 h 6858000"/>
              <a:gd name="connsiteX184" fmla="*/ 5984543 w 6128435"/>
              <a:gd name="connsiteY184" fmla="*/ 6811016 h 6858000"/>
              <a:gd name="connsiteX185" fmla="*/ 5981802 w 6128435"/>
              <a:gd name="connsiteY185" fmla="*/ 6838578 h 6858000"/>
              <a:gd name="connsiteX186" fmla="*/ 5979671 w 6128435"/>
              <a:gd name="connsiteY186" fmla="*/ 6858000 h 6858000"/>
              <a:gd name="connsiteX187" fmla="*/ 0 w 6128435"/>
              <a:gd name="connsiteY187" fmla="*/ 6858000 h 6858000"/>
              <a:gd name="connsiteX188" fmla="*/ 0 w 6128435"/>
              <a:gd name="connsiteY188"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14889 h 6858000"/>
              <a:gd name="connsiteX32" fmla="*/ 5250095 w 6128435"/>
              <a:gd name="connsiteY32" fmla="*/ 1655519 h 6858000"/>
              <a:gd name="connsiteX33" fmla="*/ 5259788 w 6128435"/>
              <a:gd name="connsiteY33" fmla="*/ 1701198 h 6858000"/>
              <a:gd name="connsiteX34" fmla="*/ 5255696 w 6128435"/>
              <a:gd name="connsiteY34" fmla="*/ 1880842 h 6858000"/>
              <a:gd name="connsiteX35" fmla="*/ 5280947 w 6128435"/>
              <a:gd name="connsiteY35" fmla="*/ 1904438 h 6858000"/>
              <a:gd name="connsiteX36" fmla="*/ 5288486 w 6128435"/>
              <a:gd name="connsiteY36" fmla="*/ 1976575 h 6858000"/>
              <a:gd name="connsiteX37" fmla="*/ 5252592 w 6128435"/>
              <a:gd name="connsiteY37" fmla="*/ 2092210 h 6858000"/>
              <a:gd name="connsiteX38" fmla="*/ 5264303 w 6128435"/>
              <a:gd name="connsiteY38" fmla="*/ 2225157 h 6858000"/>
              <a:gd name="connsiteX39" fmla="*/ 5254949 w 6128435"/>
              <a:gd name="connsiteY39" fmla="*/ 2236160 h 6858000"/>
              <a:gd name="connsiteX40" fmla="*/ 5250104 w 6128435"/>
              <a:gd name="connsiteY40" fmla="*/ 2249166 h 6858000"/>
              <a:gd name="connsiteX41" fmla="*/ 5251214 w 6128435"/>
              <a:gd name="connsiteY41" fmla="*/ 2250944 h 6858000"/>
              <a:gd name="connsiteX42" fmla="*/ 5250644 w 6128435"/>
              <a:gd name="connsiteY42" fmla="*/ 2266619 h 6858000"/>
              <a:gd name="connsiteX43" fmla="*/ 5247111 w 6128435"/>
              <a:gd name="connsiteY43" fmla="*/ 2269679 h 6858000"/>
              <a:gd name="connsiteX44" fmla="*/ 5245653 w 6128435"/>
              <a:gd name="connsiteY44" fmla="*/ 2280317 h 6858000"/>
              <a:gd name="connsiteX45" fmla="*/ 5239901 w 6128435"/>
              <a:gd name="connsiteY45" fmla="*/ 2300961 h 6858000"/>
              <a:gd name="connsiteX46" fmla="*/ 5241522 w 6128435"/>
              <a:gd name="connsiteY46" fmla="*/ 2305114 h 6858000"/>
              <a:gd name="connsiteX47" fmla="*/ 5237050 w 6128435"/>
              <a:gd name="connsiteY47" fmla="*/ 2336703 h 6858000"/>
              <a:gd name="connsiteX48" fmla="*/ 5238267 w 6128435"/>
              <a:gd name="connsiteY48" fmla="*/ 2337277 h 6858000"/>
              <a:gd name="connsiteX49" fmla="*/ 5242602 w 6128435"/>
              <a:gd name="connsiteY49" fmla="*/ 2346782 h 6858000"/>
              <a:gd name="connsiteX50" fmla="*/ 5247963 w 6128435"/>
              <a:gd name="connsiteY50" fmla="*/ 2364638 h 6858000"/>
              <a:gd name="connsiteX51" fmla="*/ 5276175 w 6128435"/>
              <a:gd name="connsiteY51" fmla="*/ 2407515 h 6858000"/>
              <a:gd name="connsiteX52" fmla="*/ 5271650 w 6128435"/>
              <a:gd name="connsiteY52" fmla="*/ 2440467 h 6858000"/>
              <a:gd name="connsiteX53" fmla="*/ 5271438 w 6128435"/>
              <a:gd name="connsiteY53" fmla="*/ 2447186 h 6858000"/>
              <a:gd name="connsiteX54" fmla="*/ 5271722 w 6128435"/>
              <a:gd name="connsiteY54" fmla="*/ 2447359 h 6858000"/>
              <a:gd name="connsiteX55" fmla="*/ 5272069 w 6128435"/>
              <a:gd name="connsiteY55" fmla="*/ 2454523 h 6858000"/>
              <a:gd name="connsiteX56" fmla="*/ 5271049 w 6128435"/>
              <a:gd name="connsiteY56" fmla="*/ 2459442 h 6858000"/>
              <a:gd name="connsiteX57" fmla="*/ 5270636 w 6128435"/>
              <a:gd name="connsiteY57" fmla="*/ 2472481 h 6858000"/>
              <a:gd name="connsiteX58" fmla="*/ 5272406 w 6128435"/>
              <a:gd name="connsiteY58" fmla="*/ 2477221 h 6858000"/>
              <a:gd name="connsiteX59" fmla="*/ 5307538 w 6128435"/>
              <a:gd name="connsiteY59" fmla="*/ 2514685 h 6858000"/>
              <a:gd name="connsiteX60" fmla="*/ 5337604 w 6128435"/>
              <a:gd name="connsiteY60" fmla="*/ 2597632 h 6858000"/>
              <a:gd name="connsiteX61" fmla="*/ 5407503 w 6128435"/>
              <a:gd name="connsiteY61" fmla="*/ 2786290 h 6858000"/>
              <a:gd name="connsiteX62" fmla="*/ 5407356 w 6128435"/>
              <a:gd name="connsiteY62" fmla="*/ 2787545 h 6858000"/>
              <a:gd name="connsiteX63" fmla="*/ 5411130 w 6128435"/>
              <a:gd name="connsiteY63" fmla="*/ 2788640 h 6858000"/>
              <a:gd name="connsiteX64" fmla="*/ 5416439 w 6128435"/>
              <a:gd name="connsiteY64" fmla="*/ 2805666 h 6858000"/>
              <a:gd name="connsiteX65" fmla="*/ 5416589 w 6128435"/>
              <a:gd name="connsiteY65" fmla="*/ 2810822 h 6858000"/>
              <a:gd name="connsiteX66" fmla="*/ 5418542 w 6128435"/>
              <a:gd name="connsiteY66" fmla="*/ 2817745 h 6858000"/>
              <a:gd name="connsiteX67" fmla="*/ 5418847 w 6128435"/>
              <a:gd name="connsiteY67" fmla="*/ 2817825 h 6858000"/>
              <a:gd name="connsiteX68" fmla="*/ 5423364 w 6128435"/>
              <a:gd name="connsiteY68" fmla="*/ 2858292 h 6858000"/>
              <a:gd name="connsiteX69" fmla="*/ 5479298 w 6128435"/>
              <a:gd name="connsiteY69" fmla="*/ 2947791 h 6858000"/>
              <a:gd name="connsiteX70" fmla="*/ 5481770 w 6128435"/>
              <a:gd name="connsiteY70" fmla="*/ 2951352 h 6858000"/>
              <a:gd name="connsiteX71" fmla="*/ 5481013 w 6128435"/>
              <a:gd name="connsiteY71" fmla="*/ 2973461 h 6858000"/>
              <a:gd name="connsiteX72" fmla="*/ 5482045 w 6128435"/>
              <a:gd name="connsiteY72" fmla="*/ 2984371 h 6858000"/>
              <a:gd name="connsiteX73" fmla="*/ 5479405 w 6128435"/>
              <a:gd name="connsiteY73" fmla="*/ 2988507 h 6858000"/>
              <a:gd name="connsiteX74" fmla="*/ 5482415 w 6128435"/>
              <a:gd name="connsiteY74" fmla="*/ 3004079 h 6858000"/>
              <a:gd name="connsiteX75" fmla="*/ 5483865 w 6128435"/>
              <a:gd name="connsiteY75" fmla="*/ 3005467 h 6858000"/>
              <a:gd name="connsiteX76" fmla="*/ 5482236 w 6128435"/>
              <a:gd name="connsiteY76" fmla="*/ 3019791 h 6858000"/>
              <a:gd name="connsiteX77" fmla="*/ 5475895 w 6128435"/>
              <a:gd name="connsiteY77" fmla="*/ 3033578 h 6858000"/>
              <a:gd name="connsiteX78" fmla="*/ 5477595 w 6128435"/>
              <a:gd name="connsiteY78" fmla="*/ 3250534 h 6858000"/>
              <a:gd name="connsiteX79" fmla="*/ 5532836 w 6128435"/>
              <a:gd name="connsiteY79" fmla="*/ 3353840 h 6858000"/>
              <a:gd name="connsiteX80" fmla="*/ 5561229 w 6128435"/>
              <a:gd name="connsiteY80" fmla="*/ 3395784 h 6858000"/>
              <a:gd name="connsiteX81" fmla="*/ 5589758 w 6128435"/>
              <a:gd name="connsiteY81" fmla="*/ 3506453 h 6858000"/>
              <a:gd name="connsiteX82" fmla="*/ 5596144 w 6128435"/>
              <a:gd name="connsiteY82" fmla="*/ 3534624 h 6858000"/>
              <a:gd name="connsiteX83" fmla="*/ 5597750 w 6128435"/>
              <a:gd name="connsiteY83" fmla="*/ 3534129 h 6858000"/>
              <a:gd name="connsiteX84" fmla="*/ 5599700 w 6128435"/>
              <a:gd name="connsiteY84" fmla="*/ 3547221 h 6858000"/>
              <a:gd name="connsiteX85" fmla="*/ 5615031 w 6128435"/>
              <a:gd name="connsiteY85" fmla="*/ 3557482 h 6858000"/>
              <a:gd name="connsiteX86" fmla="*/ 5618377 w 6128435"/>
              <a:gd name="connsiteY86" fmla="*/ 3588431 h 6858000"/>
              <a:gd name="connsiteX87" fmla="*/ 5612155 w 6128435"/>
              <a:gd name="connsiteY87" fmla="*/ 3589869 h 6858000"/>
              <a:gd name="connsiteX88" fmla="*/ 5620843 w 6128435"/>
              <a:gd name="connsiteY88" fmla="*/ 3606745 h 6858000"/>
              <a:gd name="connsiteX89" fmla="*/ 5655472 w 6128435"/>
              <a:gd name="connsiteY89" fmla="*/ 3678877 h 6858000"/>
              <a:gd name="connsiteX90" fmla="*/ 5680448 w 6128435"/>
              <a:gd name="connsiteY90" fmla="*/ 3717760 h 6858000"/>
              <a:gd name="connsiteX91" fmla="*/ 5683015 w 6128435"/>
              <a:gd name="connsiteY91" fmla="*/ 3762025 h 6858000"/>
              <a:gd name="connsiteX92" fmla="*/ 5696643 w 6128435"/>
              <a:gd name="connsiteY92" fmla="*/ 3773888 h 6858000"/>
              <a:gd name="connsiteX93" fmla="*/ 5699203 w 6128435"/>
              <a:gd name="connsiteY93" fmla="*/ 3775823 h 6858000"/>
              <a:gd name="connsiteX94" fmla="*/ 5704824 w 6128435"/>
              <a:gd name="connsiteY94" fmla="*/ 3785966 h 6858000"/>
              <a:gd name="connsiteX95" fmla="*/ 5712204 w 6128435"/>
              <a:gd name="connsiteY95" fmla="*/ 3785830 h 6858000"/>
              <a:gd name="connsiteX96" fmla="*/ 5724816 w 6128435"/>
              <a:gd name="connsiteY96" fmla="*/ 3798949 h 6858000"/>
              <a:gd name="connsiteX97" fmla="*/ 5733539 w 6128435"/>
              <a:gd name="connsiteY97" fmla="*/ 3818457 h 6858000"/>
              <a:gd name="connsiteX98" fmla="*/ 5768491 w 6128435"/>
              <a:gd name="connsiteY98" fmla="*/ 3914399 h 6858000"/>
              <a:gd name="connsiteX99" fmla="*/ 5793123 w 6128435"/>
              <a:gd name="connsiteY99" fmla="*/ 3969952 h 6858000"/>
              <a:gd name="connsiteX100" fmla="*/ 5808321 w 6128435"/>
              <a:gd name="connsiteY100" fmla="*/ 3988153 h 6858000"/>
              <a:gd name="connsiteX101" fmla="*/ 5825621 w 6128435"/>
              <a:gd name="connsiteY101" fmla="*/ 4015525 h 6858000"/>
              <a:gd name="connsiteX102" fmla="*/ 5860672 w 6128435"/>
              <a:gd name="connsiteY102" fmla="*/ 4061579 h 6858000"/>
              <a:gd name="connsiteX103" fmla="*/ 5872173 w 6128435"/>
              <a:gd name="connsiteY103" fmla="*/ 4088497 h 6858000"/>
              <a:gd name="connsiteX104" fmla="*/ 5883705 w 6128435"/>
              <a:gd name="connsiteY104" fmla="*/ 4101899 h 6858000"/>
              <a:gd name="connsiteX105" fmla="*/ 5885314 w 6128435"/>
              <a:gd name="connsiteY105" fmla="*/ 4108387 h 6858000"/>
              <a:gd name="connsiteX106" fmla="*/ 5894095 w 6128435"/>
              <a:gd name="connsiteY106" fmla="*/ 4128857 h 6858000"/>
              <a:gd name="connsiteX107" fmla="*/ 5898339 w 6128435"/>
              <a:gd name="connsiteY107" fmla="*/ 4140800 h 6858000"/>
              <a:gd name="connsiteX108" fmla="*/ 5899734 w 6128435"/>
              <a:gd name="connsiteY108" fmla="*/ 4145632 h 6858000"/>
              <a:gd name="connsiteX109" fmla="*/ 5897098 w 6128435"/>
              <a:gd name="connsiteY109" fmla="*/ 4157819 h 6858000"/>
              <a:gd name="connsiteX110" fmla="*/ 5903513 w 6128435"/>
              <a:gd name="connsiteY110" fmla="*/ 4187661 h 6858000"/>
              <a:gd name="connsiteX111" fmla="*/ 5917114 w 6128435"/>
              <a:gd name="connsiteY111" fmla="*/ 4213096 h 6858000"/>
              <a:gd name="connsiteX112" fmla="*/ 5921153 w 6128435"/>
              <a:gd name="connsiteY112" fmla="*/ 4236222 h 6858000"/>
              <a:gd name="connsiteX113" fmla="*/ 5924233 w 6128435"/>
              <a:gd name="connsiteY113" fmla="*/ 4242060 h 6858000"/>
              <a:gd name="connsiteX114" fmla="*/ 5923742 w 6128435"/>
              <a:gd name="connsiteY114" fmla="*/ 4265435 h 6858000"/>
              <a:gd name="connsiteX115" fmla="*/ 5928910 w 6128435"/>
              <a:gd name="connsiteY115" fmla="*/ 4300973 h 6858000"/>
              <a:gd name="connsiteX116" fmla="*/ 5939320 w 6128435"/>
              <a:gd name="connsiteY116" fmla="*/ 4340435 h 6858000"/>
              <a:gd name="connsiteX117" fmla="*/ 5946705 w 6128435"/>
              <a:gd name="connsiteY117" fmla="*/ 4428051 h 6858000"/>
              <a:gd name="connsiteX118" fmla="*/ 5949261 w 6128435"/>
              <a:gd name="connsiteY118" fmla="*/ 4449185 h 6858000"/>
              <a:gd name="connsiteX119" fmla="*/ 5957504 w 6128435"/>
              <a:gd name="connsiteY119" fmla="*/ 4465911 h 6858000"/>
              <a:gd name="connsiteX120" fmla="*/ 5964689 w 6128435"/>
              <a:gd name="connsiteY120" fmla="*/ 4468532 h 6858000"/>
              <a:gd name="connsiteX121" fmla="*/ 5967062 w 6128435"/>
              <a:gd name="connsiteY121" fmla="*/ 4479923 h 6858000"/>
              <a:gd name="connsiteX122" fmla="*/ 5968960 w 6128435"/>
              <a:gd name="connsiteY122" fmla="*/ 4482655 h 6858000"/>
              <a:gd name="connsiteX123" fmla="*/ 5978567 w 6128435"/>
              <a:gd name="connsiteY123" fmla="*/ 4498605 h 6858000"/>
              <a:gd name="connsiteX124" fmla="*/ 5967676 w 6128435"/>
              <a:gd name="connsiteY124" fmla="*/ 4540140 h 6858000"/>
              <a:gd name="connsiteX125" fmla="*/ 5980106 w 6128435"/>
              <a:gd name="connsiteY125" fmla="*/ 4585087 h 6858000"/>
              <a:gd name="connsiteX126" fmla="*/ 5986918 w 6128435"/>
              <a:gd name="connsiteY126" fmla="*/ 4764836 h 6858000"/>
              <a:gd name="connsiteX127" fmla="*/ 6013516 w 6128435"/>
              <a:gd name="connsiteY127" fmla="*/ 4786619 h 6858000"/>
              <a:gd name="connsiteX128" fmla="*/ 6025404 w 6128435"/>
              <a:gd name="connsiteY128" fmla="*/ 4858148 h 6858000"/>
              <a:gd name="connsiteX129" fmla="*/ 6007749 w 6128435"/>
              <a:gd name="connsiteY129" fmla="*/ 4964715 h 6858000"/>
              <a:gd name="connsiteX130" fmla="*/ 6005269 w 6128435"/>
              <a:gd name="connsiteY130" fmla="*/ 5150567 h 6858000"/>
              <a:gd name="connsiteX131" fmla="*/ 6001127 w 6128435"/>
              <a:gd name="connsiteY131" fmla="*/ 5164609 h 6858000"/>
              <a:gd name="connsiteX132" fmla="*/ 5996647 w 6128435"/>
              <a:gd name="connsiteY132" fmla="*/ 5185640 h 6858000"/>
              <a:gd name="connsiteX133" fmla="*/ 5998514 w 6128435"/>
              <a:gd name="connsiteY133" fmla="*/ 5189673 h 6858000"/>
              <a:gd name="connsiteX134" fmla="*/ 5995970 w 6128435"/>
              <a:gd name="connsiteY134" fmla="*/ 5221547 h 6858000"/>
              <a:gd name="connsiteX135" fmla="*/ 5997218 w 6128435"/>
              <a:gd name="connsiteY135" fmla="*/ 5222031 h 6858000"/>
              <a:gd name="connsiteX136" fmla="*/ 6002116 w 6128435"/>
              <a:gd name="connsiteY136" fmla="*/ 5231223 h 6858000"/>
              <a:gd name="connsiteX137" fmla="*/ 6008541 w 6128435"/>
              <a:gd name="connsiteY137" fmla="*/ 5248680 h 6858000"/>
              <a:gd name="connsiteX138" fmla="*/ 6039260 w 6128435"/>
              <a:gd name="connsiteY138" fmla="*/ 5289518 h 6858000"/>
              <a:gd name="connsiteX139" fmla="*/ 6036748 w 6128435"/>
              <a:gd name="connsiteY139" fmla="*/ 5322752 h 6858000"/>
              <a:gd name="connsiteX140" fmla="*/ 6036943 w 6128435"/>
              <a:gd name="connsiteY140" fmla="*/ 5329480 h 6858000"/>
              <a:gd name="connsiteX141" fmla="*/ 6037236 w 6128435"/>
              <a:gd name="connsiteY141" fmla="*/ 5329634 h 6858000"/>
              <a:gd name="connsiteX142" fmla="*/ 6038019 w 6128435"/>
              <a:gd name="connsiteY142" fmla="*/ 5336764 h 6858000"/>
              <a:gd name="connsiteX143" fmla="*/ 6037298 w 6128435"/>
              <a:gd name="connsiteY143" fmla="*/ 5341753 h 6858000"/>
              <a:gd name="connsiteX144" fmla="*/ 6037677 w 6128435"/>
              <a:gd name="connsiteY144" fmla="*/ 5354807 h 6858000"/>
              <a:gd name="connsiteX145" fmla="*/ 6039728 w 6128435"/>
              <a:gd name="connsiteY145" fmla="*/ 5359416 h 6858000"/>
              <a:gd name="connsiteX146" fmla="*/ 6043311 w 6128435"/>
              <a:gd name="connsiteY146" fmla="*/ 5361407 h 6858000"/>
              <a:gd name="connsiteX147" fmla="*/ 6042954 w 6128435"/>
              <a:gd name="connsiteY147" fmla="*/ 5362576 h 6858000"/>
              <a:gd name="connsiteX148" fmla="*/ 6053435 w 6128435"/>
              <a:gd name="connsiteY148" fmla="*/ 5387547 h 6858000"/>
              <a:gd name="connsiteX149" fmla="*/ 6065933 w 6128435"/>
              <a:gd name="connsiteY149" fmla="*/ 5443002 h 6858000"/>
              <a:gd name="connsiteX150" fmla="*/ 6068640 w 6128435"/>
              <a:gd name="connsiteY150" fmla="*/ 5474503 h 6858000"/>
              <a:gd name="connsiteX151" fmla="*/ 6080922 w 6128435"/>
              <a:gd name="connsiteY151" fmla="*/ 5561070 h 6858000"/>
              <a:gd name="connsiteX152" fmla="*/ 6096949 w 6128435"/>
              <a:gd name="connsiteY152" fmla="*/ 5648179 h 6858000"/>
              <a:gd name="connsiteX153" fmla="*/ 6125703 w 6128435"/>
              <a:gd name="connsiteY153" fmla="*/ 5692894 h 6858000"/>
              <a:gd name="connsiteX154" fmla="*/ 6126670 w 6128435"/>
              <a:gd name="connsiteY154" fmla="*/ 5697882 h 6858000"/>
              <a:gd name="connsiteX155" fmla="*/ 6124061 w 6128435"/>
              <a:gd name="connsiteY155" fmla="*/ 5710294 h 6858000"/>
              <a:gd name="connsiteX156" fmla="*/ 6122213 w 6128435"/>
              <a:gd name="connsiteY156" fmla="*/ 5714762 h 6858000"/>
              <a:gd name="connsiteX157" fmla="*/ 6121353 w 6128435"/>
              <a:gd name="connsiteY157" fmla="*/ 5721725 h 6858000"/>
              <a:gd name="connsiteX158" fmla="*/ 6121607 w 6128435"/>
              <a:gd name="connsiteY158" fmla="*/ 5721959 h 6858000"/>
              <a:gd name="connsiteX159" fmla="*/ 6120262 w 6128435"/>
              <a:gd name="connsiteY159" fmla="*/ 5728358 h 6858000"/>
              <a:gd name="connsiteX160" fmla="*/ 6110194 w 6128435"/>
              <a:gd name="connsiteY160" fmla="*/ 5758853 h 6858000"/>
              <a:gd name="connsiteX161" fmla="*/ 6127519 w 6128435"/>
              <a:gd name="connsiteY161" fmla="*/ 5865775 h 6858000"/>
              <a:gd name="connsiteX162" fmla="*/ 6128435 w 6128435"/>
              <a:gd name="connsiteY162" fmla="*/ 5870164 h 6858000"/>
              <a:gd name="connsiteX163" fmla="*/ 6119217 w 6128435"/>
              <a:gd name="connsiteY163" fmla="*/ 5888542 h 6858000"/>
              <a:gd name="connsiteX164" fmla="*/ 6115966 w 6128435"/>
              <a:gd name="connsiteY164" fmla="*/ 5898387 h 6858000"/>
              <a:gd name="connsiteX165" fmla="*/ 6111924 w 6128435"/>
              <a:gd name="connsiteY165" fmla="*/ 5900444 h 6858000"/>
              <a:gd name="connsiteX166" fmla="*/ 6108716 w 6128435"/>
              <a:gd name="connsiteY166" fmla="*/ 5915345 h 6858000"/>
              <a:gd name="connsiteX167" fmla="*/ 6109524 w 6128435"/>
              <a:gd name="connsiteY167" fmla="*/ 5917328 h 6858000"/>
              <a:gd name="connsiteX168" fmla="*/ 6102493 w 6128435"/>
              <a:gd name="connsiteY168" fmla="*/ 5928602 h 6858000"/>
              <a:gd name="connsiteX169" fmla="*/ 6056863 w 6128435"/>
              <a:gd name="connsiteY169" fmla="*/ 6000643 h 6858000"/>
              <a:gd name="connsiteX170" fmla="*/ 6045436 w 6128435"/>
              <a:gd name="connsiteY170" fmla="*/ 6124480 h 6858000"/>
              <a:gd name="connsiteX171" fmla="*/ 6030489 w 6128435"/>
              <a:gd name="connsiteY171" fmla="*/ 6317666 h 6858000"/>
              <a:gd name="connsiteX172" fmla="*/ 6007492 w 6128435"/>
              <a:gd name="connsiteY172" fmla="*/ 6440818 h 6858000"/>
              <a:gd name="connsiteX173" fmla="*/ 6009467 w 6128435"/>
              <a:gd name="connsiteY173" fmla="*/ 6487076 h 6858000"/>
              <a:gd name="connsiteX174" fmla="*/ 5995064 w 6128435"/>
              <a:gd name="connsiteY174" fmla="*/ 6540791 h 6858000"/>
              <a:gd name="connsiteX175" fmla="*/ 5996309 w 6128435"/>
              <a:gd name="connsiteY175" fmla="*/ 6543961 h 6858000"/>
              <a:gd name="connsiteX176" fmla="*/ 5996048 w 6128435"/>
              <a:gd name="connsiteY176" fmla="*/ 6555444 h 6858000"/>
              <a:gd name="connsiteX177" fmla="*/ 6002524 w 6128435"/>
              <a:gd name="connsiteY177" fmla="*/ 6560188 h 6858000"/>
              <a:gd name="connsiteX178" fmla="*/ 6006823 w 6128435"/>
              <a:gd name="connsiteY178" fmla="*/ 6578546 h 6858000"/>
              <a:gd name="connsiteX179" fmla="*/ 6004510 w 6128435"/>
              <a:gd name="connsiteY179" fmla="*/ 6599256 h 6858000"/>
              <a:gd name="connsiteX180" fmla="*/ 5986207 w 6128435"/>
              <a:gd name="connsiteY180" fmla="*/ 6695855 h 6858000"/>
              <a:gd name="connsiteX181" fmla="*/ 5979428 w 6128435"/>
              <a:gd name="connsiteY181" fmla="*/ 6754678 h 6858000"/>
              <a:gd name="connsiteX182" fmla="*/ 5983398 w 6128435"/>
              <a:gd name="connsiteY182" fmla="*/ 6778641 h 6858000"/>
              <a:gd name="connsiteX183" fmla="*/ 5984543 w 6128435"/>
              <a:gd name="connsiteY183" fmla="*/ 6811016 h 6858000"/>
              <a:gd name="connsiteX184" fmla="*/ 5981802 w 6128435"/>
              <a:gd name="connsiteY184" fmla="*/ 6838578 h 6858000"/>
              <a:gd name="connsiteX185" fmla="*/ 5979671 w 6128435"/>
              <a:gd name="connsiteY185" fmla="*/ 6858000 h 6858000"/>
              <a:gd name="connsiteX186" fmla="*/ 0 w 6128435"/>
              <a:gd name="connsiteY186" fmla="*/ 6858000 h 6858000"/>
              <a:gd name="connsiteX187" fmla="*/ 0 w 6128435"/>
              <a:gd name="connsiteY187"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14889 h 6858000"/>
              <a:gd name="connsiteX32" fmla="*/ 5250095 w 6128435"/>
              <a:gd name="connsiteY32" fmla="*/ 1655519 h 6858000"/>
              <a:gd name="connsiteX33" fmla="*/ 5259788 w 6128435"/>
              <a:gd name="connsiteY33" fmla="*/ 1701198 h 6858000"/>
              <a:gd name="connsiteX34" fmla="*/ 5255696 w 6128435"/>
              <a:gd name="connsiteY34" fmla="*/ 1880842 h 6858000"/>
              <a:gd name="connsiteX35" fmla="*/ 5280947 w 6128435"/>
              <a:gd name="connsiteY35" fmla="*/ 1904438 h 6858000"/>
              <a:gd name="connsiteX36" fmla="*/ 5288486 w 6128435"/>
              <a:gd name="connsiteY36" fmla="*/ 1976575 h 6858000"/>
              <a:gd name="connsiteX37" fmla="*/ 5252592 w 6128435"/>
              <a:gd name="connsiteY37" fmla="*/ 2092210 h 6858000"/>
              <a:gd name="connsiteX38" fmla="*/ 5264303 w 6128435"/>
              <a:gd name="connsiteY38" fmla="*/ 2225157 h 6858000"/>
              <a:gd name="connsiteX39" fmla="*/ 5254949 w 6128435"/>
              <a:gd name="connsiteY39" fmla="*/ 2236160 h 6858000"/>
              <a:gd name="connsiteX40" fmla="*/ 5250104 w 6128435"/>
              <a:gd name="connsiteY40" fmla="*/ 2249166 h 6858000"/>
              <a:gd name="connsiteX41" fmla="*/ 5251214 w 6128435"/>
              <a:gd name="connsiteY41" fmla="*/ 2250944 h 6858000"/>
              <a:gd name="connsiteX42" fmla="*/ 5250644 w 6128435"/>
              <a:gd name="connsiteY42" fmla="*/ 2266619 h 6858000"/>
              <a:gd name="connsiteX43" fmla="*/ 5247111 w 6128435"/>
              <a:gd name="connsiteY43" fmla="*/ 2269679 h 6858000"/>
              <a:gd name="connsiteX44" fmla="*/ 5245653 w 6128435"/>
              <a:gd name="connsiteY44" fmla="*/ 2280317 h 6858000"/>
              <a:gd name="connsiteX45" fmla="*/ 5239901 w 6128435"/>
              <a:gd name="connsiteY45" fmla="*/ 2300961 h 6858000"/>
              <a:gd name="connsiteX46" fmla="*/ 5241522 w 6128435"/>
              <a:gd name="connsiteY46" fmla="*/ 2305114 h 6858000"/>
              <a:gd name="connsiteX47" fmla="*/ 5237050 w 6128435"/>
              <a:gd name="connsiteY47" fmla="*/ 2336703 h 6858000"/>
              <a:gd name="connsiteX48" fmla="*/ 5238267 w 6128435"/>
              <a:gd name="connsiteY48" fmla="*/ 2337277 h 6858000"/>
              <a:gd name="connsiteX49" fmla="*/ 5242602 w 6128435"/>
              <a:gd name="connsiteY49" fmla="*/ 2346782 h 6858000"/>
              <a:gd name="connsiteX50" fmla="*/ 5247963 w 6128435"/>
              <a:gd name="connsiteY50" fmla="*/ 2364638 h 6858000"/>
              <a:gd name="connsiteX51" fmla="*/ 5276175 w 6128435"/>
              <a:gd name="connsiteY51" fmla="*/ 2407515 h 6858000"/>
              <a:gd name="connsiteX52" fmla="*/ 5271650 w 6128435"/>
              <a:gd name="connsiteY52" fmla="*/ 2440467 h 6858000"/>
              <a:gd name="connsiteX53" fmla="*/ 5271438 w 6128435"/>
              <a:gd name="connsiteY53" fmla="*/ 2447186 h 6858000"/>
              <a:gd name="connsiteX54" fmla="*/ 5271722 w 6128435"/>
              <a:gd name="connsiteY54" fmla="*/ 2447359 h 6858000"/>
              <a:gd name="connsiteX55" fmla="*/ 5272069 w 6128435"/>
              <a:gd name="connsiteY55" fmla="*/ 2454523 h 6858000"/>
              <a:gd name="connsiteX56" fmla="*/ 5271049 w 6128435"/>
              <a:gd name="connsiteY56" fmla="*/ 2459442 h 6858000"/>
              <a:gd name="connsiteX57" fmla="*/ 5270636 w 6128435"/>
              <a:gd name="connsiteY57" fmla="*/ 2472481 h 6858000"/>
              <a:gd name="connsiteX58" fmla="*/ 5272406 w 6128435"/>
              <a:gd name="connsiteY58" fmla="*/ 2477221 h 6858000"/>
              <a:gd name="connsiteX59" fmla="*/ 5307538 w 6128435"/>
              <a:gd name="connsiteY59" fmla="*/ 2514685 h 6858000"/>
              <a:gd name="connsiteX60" fmla="*/ 5337604 w 6128435"/>
              <a:gd name="connsiteY60" fmla="*/ 2597632 h 6858000"/>
              <a:gd name="connsiteX61" fmla="*/ 5407503 w 6128435"/>
              <a:gd name="connsiteY61" fmla="*/ 2786290 h 6858000"/>
              <a:gd name="connsiteX62" fmla="*/ 5407356 w 6128435"/>
              <a:gd name="connsiteY62" fmla="*/ 2787545 h 6858000"/>
              <a:gd name="connsiteX63" fmla="*/ 5411130 w 6128435"/>
              <a:gd name="connsiteY63" fmla="*/ 2788640 h 6858000"/>
              <a:gd name="connsiteX64" fmla="*/ 5416439 w 6128435"/>
              <a:gd name="connsiteY64" fmla="*/ 2805666 h 6858000"/>
              <a:gd name="connsiteX65" fmla="*/ 5416589 w 6128435"/>
              <a:gd name="connsiteY65" fmla="*/ 2810822 h 6858000"/>
              <a:gd name="connsiteX66" fmla="*/ 5418542 w 6128435"/>
              <a:gd name="connsiteY66" fmla="*/ 2817745 h 6858000"/>
              <a:gd name="connsiteX67" fmla="*/ 5418847 w 6128435"/>
              <a:gd name="connsiteY67" fmla="*/ 2817825 h 6858000"/>
              <a:gd name="connsiteX68" fmla="*/ 5423364 w 6128435"/>
              <a:gd name="connsiteY68" fmla="*/ 2858292 h 6858000"/>
              <a:gd name="connsiteX69" fmla="*/ 5479298 w 6128435"/>
              <a:gd name="connsiteY69" fmla="*/ 2947791 h 6858000"/>
              <a:gd name="connsiteX70" fmla="*/ 5481770 w 6128435"/>
              <a:gd name="connsiteY70" fmla="*/ 2951352 h 6858000"/>
              <a:gd name="connsiteX71" fmla="*/ 5481013 w 6128435"/>
              <a:gd name="connsiteY71" fmla="*/ 2973461 h 6858000"/>
              <a:gd name="connsiteX72" fmla="*/ 5482045 w 6128435"/>
              <a:gd name="connsiteY72" fmla="*/ 2984371 h 6858000"/>
              <a:gd name="connsiteX73" fmla="*/ 5479405 w 6128435"/>
              <a:gd name="connsiteY73" fmla="*/ 2988507 h 6858000"/>
              <a:gd name="connsiteX74" fmla="*/ 5482415 w 6128435"/>
              <a:gd name="connsiteY74" fmla="*/ 3004079 h 6858000"/>
              <a:gd name="connsiteX75" fmla="*/ 5483865 w 6128435"/>
              <a:gd name="connsiteY75" fmla="*/ 3005467 h 6858000"/>
              <a:gd name="connsiteX76" fmla="*/ 5482236 w 6128435"/>
              <a:gd name="connsiteY76" fmla="*/ 3019791 h 6858000"/>
              <a:gd name="connsiteX77" fmla="*/ 5475895 w 6128435"/>
              <a:gd name="connsiteY77" fmla="*/ 3033578 h 6858000"/>
              <a:gd name="connsiteX78" fmla="*/ 5477595 w 6128435"/>
              <a:gd name="connsiteY78" fmla="*/ 3250534 h 6858000"/>
              <a:gd name="connsiteX79" fmla="*/ 5532836 w 6128435"/>
              <a:gd name="connsiteY79" fmla="*/ 3353840 h 6858000"/>
              <a:gd name="connsiteX80" fmla="*/ 5561229 w 6128435"/>
              <a:gd name="connsiteY80" fmla="*/ 3395784 h 6858000"/>
              <a:gd name="connsiteX81" fmla="*/ 5589758 w 6128435"/>
              <a:gd name="connsiteY81" fmla="*/ 3506453 h 6858000"/>
              <a:gd name="connsiteX82" fmla="*/ 5596144 w 6128435"/>
              <a:gd name="connsiteY82" fmla="*/ 3534624 h 6858000"/>
              <a:gd name="connsiteX83" fmla="*/ 5597750 w 6128435"/>
              <a:gd name="connsiteY83" fmla="*/ 3534129 h 6858000"/>
              <a:gd name="connsiteX84" fmla="*/ 5599700 w 6128435"/>
              <a:gd name="connsiteY84" fmla="*/ 3547221 h 6858000"/>
              <a:gd name="connsiteX85" fmla="*/ 5615031 w 6128435"/>
              <a:gd name="connsiteY85" fmla="*/ 3557482 h 6858000"/>
              <a:gd name="connsiteX86" fmla="*/ 5618377 w 6128435"/>
              <a:gd name="connsiteY86" fmla="*/ 3588431 h 6858000"/>
              <a:gd name="connsiteX87" fmla="*/ 5612155 w 6128435"/>
              <a:gd name="connsiteY87" fmla="*/ 3589869 h 6858000"/>
              <a:gd name="connsiteX88" fmla="*/ 5620843 w 6128435"/>
              <a:gd name="connsiteY88" fmla="*/ 3606745 h 6858000"/>
              <a:gd name="connsiteX89" fmla="*/ 5655472 w 6128435"/>
              <a:gd name="connsiteY89" fmla="*/ 3678877 h 6858000"/>
              <a:gd name="connsiteX90" fmla="*/ 5680448 w 6128435"/>
              <a:gd name="connsiteY90" fmla="*/ 3717760 h 6858000"/>
              <a:gd name="connsiteX91" fmla="*/ 5683015 w 6128435"/>
              <a:gd name="connsiteY91" fmla="*/ 3762025 h 6858000"/>
              <a:gd name="connsiteX92" fmla="*/ 5696643 w 6128435"/>
              <a:gd name="connsiteY92" fmla="*/ 3773888 h 6858000"/>
              <a:gd name="connsiteX93" fmla="*/ 5699203 w 6128435"/>
              <a:gd name="connsiteY93" fmla="*/ 3775823 h 6858000"/>
              <a:gd name="connsiteX94" fmla="*/ 5704824 w 6128435"/>
              <a:gd name="connsiteY94" fmla="*/ 3785966 h 6858000"/>
              <a:gd name="connsiteX95" fmla="*/ 5712204 w 6128435"/>
              <a:gd name="connsiteY95" fmla="*/ 3785830 h 6858000"/>
              <a:gd name="connsiteX96" fmla="*/ 5724816 w 6128435"/>
              <a:gd name="connsiteY96" fmla="*/ 3798949 h 6858000"/>
              <a:gd name="connsiteX97" fmla="*/ 5733539 w 6128435"/>
              <a:gd name="connsiteY97" fmla="*/ 3818457 h 6858000"/>
              <a:gd name="connsiteX98" fmla="*/ 5768491 w 6128435"/>
              <a:gd name="connsiteY98" fmla="*/ 3914399 h 6858000"/>
              <a:gd name="connsiteX99" fmla="*/ 5793123 w 6128435"/>
              <a:gd name="connsiteY99" fmla="*/ 3969952 h 6858000"/>
              <a:gd name="connsiteX100" fmla="*/ 5808321 w 6128435"/>
              <a:gd name="connsiteY100" fmla="*/ 3988153 h 6858000"/>
              <a:gd name="connsiteX101" fmla="*/ 5825621 w 6128435"/>
              <a:gd name="connsiteY101" fmla="*/ 4015525 h 6858000"/>
              <a:gd name="connsiteX102" fmla="*/ 5860672 w 6128435"/>
              <a:gd name="connsiteY102" fmla="*/ 4061579 h 6858000"/>
              <a:gd name="connsiteX103" fmla="*/ 5872173 w 6128435"/>
              <a:gd name="connsiteY103" fmla="*/ 4088497 h 6858000"/>
              <a:gd name="connsiteX104" fmla="*/ 5883705 w 6128435"/>
              <a:gd name="connsiteY104" fmla="*/ 4101899 h 6858000"/>
              <a:gd name="connsiteX105" fmla="*/ 5885314 w 6128435"/>
              <a:gd name="connsiteY105" fmla="*/ 4108387 h 6858000"/>
              <a:gd name="connsiteX106" fmla="*/ 5894095 w 6128435"/>
              <a:gd name="connsiteY106" fmla="*/ 4128857 h 6858000"/>
              <a:gd name="connsiteX107" fmla="*/ 5898339 w 6128435"/>
              <a:gd name="connsiteY107" fmla="*/ 4140800 h 6858000"/>
              <a:gd name="connsiteX108" fmla="*/ 5899734 w 6128435"/>
              <a:gd name="connsiteY108" fmla="*/ 4145632 h 6858000"/>
              <a:gd name="connsiteX109" fmla="*/ 5897098 w 6128435"/>
              <a:gd name="connsiteY109" fmla="*/ 4157819 h 6858000"/>
              <a:gd name="connsiteX110" fmla="*/ 5903513 w 6128435"/>
              <a:gd name="connsiteY110" fmla="*/ 4187661 h 6858000"/>
              <a:gd name="connsiteX111" fmla="*/ 5917114 w 6128435"/>
              <a:gd name="connsiteY111" fmla="*/ 4213096 h 6858000"/>
              <a:gd name="connsiteX112" fmla="*/ 5921153 w 6128435"/>
              <a:gd name="connsiteY112" fmla="*/ 4236222 h 6858000"/>
              <a:gd name="connsiteX113" fmla="*/ 5924233 w 6128435"/>
              <a:gd name="connsiteY113" fmla="*/ 4242060 h 6858000"/>
              <a:gd name="connsiteX114" fmla="*/ 5928910 w 6128435"/>
              <a:gd name="connsiteY114" fmla="*/ 4300973 h 6858000"/>
              <a:gd name="connsiteX115" fmla="*/ 5939320 w 6128435"/>
              <a:gd name="connsiteY115" fmla="*/ 4340435 h 6858000"/>
              <a:gd name="connsiteX116" fmla="*/ 5946705 w 6128435"/>
              <a:gd name="connsiteY116" fmla="*/ 4428051 h 6858000"/>
              <a:gd name="connsiteX117" fmla="*/ 5949261 w 6128435"/>
              <a:gd name="connsiteY117" fmla="*/ 4449185 h 6858000"/>
              <a:gd name="connsiteX118" fmla="*/ 5957504 w 6128435"/>
              <a:gd name="connsiteY118" fmla="*/ 4465911 h 6858000"/>
              <a:gd name="connsiteX119" fmla="*/ 5964689 w 6128435"/>
              <a:gd name="connsiteY119" fmla="*/ 4468532 h 6858000"/>
              <a:gd name="connsiteX120" fmla="*/ 5967062 w 6128435"/>
              <a:gd name="connsiteY120" fmla="*/ 4479923 h 6858000"/>
              <a:gd name="connsiteX121" fmla="*/ 5968960 w 6128435"/>
              <a:gd name="connsiteY121" fmla="*/ 4482655 h 6858000"/>
              <a:gd name="connsiteX122" fmla="*/ 5978567 w 6128435"/>
              <a:gd name="connsiteY122" fmla="*/ 4498605 h 6858000"/>
              <a:gd name="connsiteX123" fmla="*/ 5967676 w 6128435"/>
              <a:gd name="connsiteY123" fmla="*/ 4540140 h 6858000"/>
              <a:gd name="connsiteX124" fmla="*/ 5980106 w 6128435"/>
              <a:gd name="connsiteY124" fmla="*/ 4585087 h 6858000"/>
              <a:gd name="connsiteX125" fmla="*/ 5986918 w 6128435"/>
              <a:gd name="connsiteY125" fmla="*/ 4764836 h 6858000"/>
              <a:gd name="connsiteX126" fmla="*/ 6013516 w 6128435"/>
              <a:gd name="connsiteY126" fmla="*/ 4786619 h 6858000"/>
              <a:gd name="connsiteX127" fmla="*/ 6025404 w 6128435"/>
              <a:gd name="connsiteY127" fmla="*/ 4858148 h 6858000"/>
              <a:gd name="connsiteX128" fmla="*/ 6007749 w 6128435"/>
              <a:gd name="connsiteY128" fmla="*/ 4964715 h 6858000"/>
              <a:gd name="connsiteX129" fmla="*/ 6005269 w 6128435"/>
              <a:gd name="connsiteY129" fmla="*/ 5150567 h 6858000"/>
              <a:gd name="connsiteX130" fmla="*/ 6001127 w 6128435"/>
              <a:gd name="connsiteY130" fmla="*/ 5164609 h 6858000"/>
              <a:gd name="connsiteX131" fmla="*/ 5996647 w 6128435"/>
              <a:gd name="connsiteY131" fmla="*/ 5185640 h 6858000"/>
              <a:gd name="connsiteX132" fmla="*/ 5998514 w 6128435"/>
              <a:gd name="connsiteY132" fmla="*/ 5189673 h 6858000"/>
              <a:gd name="connsiteX133" fmla="*/ 5995970 w 6128435"/>
              <a:gd name="connsiteY133" fmla="*/ 5221547 h 6858000"/>
              <a:gd name="connsiteX134" fmla="*/ 5997218 w 6128435"/>
              <a:gd name="connsiteY134" fmla="*/ 5222031 h 6858000"/>
              <a:gd name="connsiteX135" fmla="*/ 6002116 w 6128435"/>
              <a:gd name="connsiteY135" fmla="*/ 5231223 h 6858000"/>
              <a:gd name="connsiteX136" fmla="*/ 6008541 w 6128435"/>
              <a:gd name="connsiteY136" fmla="*/ 5248680 h 6858000"/>
              <a:gd name="connsiteX137" fmla="*/ 6039260 w 6128435"/>
              <a:gd name="connsiteY137" fmla="*/ 5289518 h 6858000"/>
              <a:gd name="connsiteX138" fmla="*/ 6036748 w 6128435"/>
              <a:gd name="connsiteY138" fmla="*/ 5322752 h 6858000"/>
              <a:gd name="connsiteX139" fmla="*/ 6036943 w 6128435"/>
              <a:gd name="connsiteY139" fmla="*/ 5329480 h 6858000"/>
              <a:gd name="connsiteX140" fmla="*/ 6037236 w 6128435"/>
              <a:gd name="connsiteY140" fmla="*/ 5329634 h 6858000"/>
              <a:gd name="connsiteX141" fmla="*/ 6038019 w 6128435"/>
              <a:gd name="connsiteY141" fmla="*/ 5336764 h 6858000"/>
              <a:gd name="connsiteX142" fmla="*/ 6037298 w 6128435"/>
              <a:gd name="connsiteY142" fmla="*/ 5341753 h 6858000"/>
              <a:gd name="connsiteX143" fmla="*/ 6037677 w 6128435"/>
              <a:gd name="connsiteY143" fmla="*/ 5354807 h 6858000"/>
              <a:gd name="connsiteX144" fmla="*/ 6039728 w 6128435"/>
              <a:gd name="connsiteY144" fmla="*/ 5359416 h 6858000"/>
              <a:gd name="connsiteX145" fmla="*/ 6043311 w 6128435"/>
              <a:gd name="connsiteY145" fmla="*/ 5361407 h 6858000"/>
              <a:gd name="connsiteX146" fmla="*/ 6042954 w 6128435"/>
              <a:gd name="connsiteY146" fmla="*/ 5362576 h 6858000"/>
              <a:gd name="connsiteX147" fmla="*/ 6053435 w 6128435"/>
              <a:gd name="connsiteY147" fmla="*/ 5387547 h 6858000"/>
              <a:gd name="connsiteX148" fmla="*/ 6065933 w 6128435"/>
              <a:gd name="connsiteY148" fmla="*/ 5443002 h 6858000"/>
              <a:gd name="connsiteX149" fmla="*/ 6068640 w 6128435"/>
              <a:gd name="connsiteY149" fmla="*/ 5474503 h 6858000"/>
              <a:gd name="connsiteX150" fmla="*/ 6080922 w 6128435"/>
              <a:gd name="connsiteY150" fmla="*/ 5561070 h 6858000"/>
              <a:gd name="connsiteX151" fmla="*/ 6096949 w 6128435"/>
              <a:gd name="connsiteY151" fmla="*/ 5648179 h 6858000"/>
              <a:gd name="connsiteX152" fmla="*/ 6125703 w 6128435"/>
              <a:gd name="connsiteY152" fmla="*/ 5692894 h 6858000"/>
              <a:gd name="connsiteX153" fmla="*/ 6126670 w 6128435"/>
              <a:gd name="connsiteY153" fmla="*/ 5697882 h 6858000"/>
              <a:gd name="connsiteX154" fmla="*/ 6124061 w 6128435"/>
              <a:gd name="connsiteY154" fmla="*/ 5710294 h 6858000"/>
              <a:gd name="connsiteX155" fmla="*/ 6122213 w 6128435"/>
              <a:gd name="connsiteY155" fmla="*/ 5714762 h 6858000"/>
              <a:gd name="connsiteX156" fmla="*/ 6121353 w 6128435"/>
              <a:gd name="connsiteY156" fmla="*/ 5721725 h 6858000"/>
              <a:gd name="connsiteX157" fmla="*/ 6121607 w 6128435"/>
              <a:gd name="connsiteY157" fmla="*/ 5721959 h 6858000"/>
              <a:gd name="connsiteX158" fmla="*/ 6120262 w 6128435"/>
              <a:gd name="connsiteY158" fmla="*/ 5728358 h 6858000"/>
              <a:gd name="connsiteX159" fmla="*/ 6110194 w 6128435"/>
              <a:gd name="connsiteY159" fmla="*/ 5758853 h 6858000"/>
              <a:gd name="connsiteX160" fmla="*/ 6127519 w 6128435"/>
              <a:gd name="connsiteY160" fmla="*/ 5865775 h 6858000"/>
              <a:gd name="connsiteX161" fmla="*/ 6128435 w 6128435"/>
              <a:gd name="connsiteY161" fmla="*/ 5870164 h 6858000"/>
              <a:gd name="connsiteX162" fmla="*/ 6119217 w 6128435"/>
              <a:gd name="connsiteY162" fmla="*/ 5888542 h 6858000"/>
              <a:gd name="connsiteX163" fmla="*/ 6115966 w 6128435"/>
              <a:gd name="connsiteY163" fmla="*/ 5898387 h 6858000"/>
              <a:gd name="connsiteX164" fmla="*/ 6111924 w 6128435"/>
              <a:gd name="connsiteY164" fmla="*/ 5900444 h 6858000"/>
              <a:gd name="connsiteX165" fmla="*/ 6108716 w 6128435"/>
              <a:gd name="connsiteY165" fmla="*/ 5915345 h 6858000"/>
              <a:gd name="connsiteX166" fmla="*/ 6109524 w 6128435"/>
              <a:gd name="connsiteY166" fmla="*/ 5917328 h 6858000"/>
              <a:gd name="connsiteX167" fmla="*/ 6102493 w 6128435"/>
              <a:gd name="connsiteY167" fmla="*/ 5928602 h 6858000"/>
              <a:gd name="connsiteX168" fmla="*/ 6056863 w 6128435"/>
              <a:gd name="connsiteY168" fmla="*/ 6000643 h 6858000"/>
              <a:gd name="connsiteX169" fmla="*/ 6045436 w 6128435"/>
              <a:gd name="connsiteY169" fmla="*/ 6124480 h 6858000"/>
              <a:gd name="connsiteX170" fmla="*/ 6030489 w 6128435"/>
              <a:gd name="connsiteY170" fmla="*/ 6317666 h 6858000"/>
              <a:gd name="connsiteX171" fmla="*/ 6007492 w 6128435"/>
              <a:gd name="connsiteY171" fmla="*/ 6440818 h 6858000"/>
              <a:gd name="connsiteX172" fmla="*/ 6009467 w 6128435"/>
              <a:gd name="connsiteY172" fmla="*/ 6487076 h 6858000"/>
              <a:gd name="connsiteX173" fmla="*/ 5995064 w 6128435"/>
              <a:gd name="connsiteY173" fmla="*/ 6540791 h 6858000"/>
              <a:gd name="connsiteX174" fmla="*/ 5996309 w 6128435"/>
              <a:gd name="connsiteY174" fmla="*/ 6543961 h 6858000"/>
              <a:gd name="connsiteX175" fmla="*/ 5996048 w 6128435"/>
              <a:gd name="connsiteY175" fmla="*/ 6555444 h 6858000"/>
              <a:gd name="connsiteX176" fmla="*/ 6002524 w 6128435"/>
              <a:gd name="connsiteY176" fmla="*/ 6560188 h 6858000"/>
              <a:gd name="connsiteX177" fmla="*/ 6006823 w 6128435"/>
              <a:gd name="connsiteY177" fmla="*/ 6578546 h 6858000"/>
              <a:gd name="connsiteX178" fmla="*/ 6004510 w 6128435"/>
              <a:gd name="connsiteY178" fmla="*/ 6599256 h 6858000"/>
              <a:gd name="connsiteX179" fmla="*/ 5986207 w 6128435"/>
              <a:gd name="connsiteY179" fmla="*/ 6695855 h 6858000"/>
              <a:gd name="connsiteX180" fmla="*/ 5979428 w 6128435"/>
              <a:gd name="connsiteY180" fmla="*/ 6754678 h 6858000"/>
              <a:gd name="connsiteX181" fmla="*/ 5983398 w 6128435"/>
              <a:gd name="connsiteY181" fmla="*/ 6778641 h 6858000"/>
              <a:gd name="connsiteX182" fmla="*/ 5984543 w 6128435"/>
              <a:gd name="connsiteY182" fmla="*/ 6811016 h 6858000"/>
              <a:gd name="connsiteX183" fmla="*/ 5981802 w 6128435"/>
              <a:gd name="connsiteY183" fmla="*/ 6838578 h 6858000"/>
              <a:gd name="connsiteX184" fmla="*/ 5979671 w 6128435"/>
              <a:gd name="connsiteY184" fmla="*/ 6858000 h 6858000"/>
              <a:gd name="connsiteX185" fmla="*/ 0 w 6128435"/>
              <a:gd name="connsiteY185" fmla="*/ 6858000 h 6858000"/>
              <a:gd name="connsiteX186" fmla="*/ 0 w 6128435"/>
              <a:gd name="connsiteY186"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14889 h 6858000"/>
              <a:gd name="connsiteX32" fmla="*/ 5250095 w 6128435"/>
              <a:gd name="connsiteY32" fmla="*/ 1655519 h 6858000"/>
              <a:gd name="connsiteX33" fmla="*/ 5259788 w 6128435"/>
              <a:gd name="connsiteY33" fmla="*/ 1701198 h 6858000"/>
              <a:gd name="connsiteX34" fmla="*/ 5255696 w 6128435"/>
              <a:gd name="connsiteY34" fmla="*/ 1880842 h 6858000"/>
              <a:gd name="connsiteX35" fmla="*/ 5280947 w 6128435"/>
              <a:gd name="connsiteY35" fmla="*/ 1904438 h 6858000"/>
              <a:gd name="connsiteX36" fmla="*/ 5288486 w 6128435"/>
              <a:gd name="connsiteY36" fmla="*/ 1976575 h 6858000"/>
              <a:gd name="connsiteX37" fmla="*/ 5252592 w 6128435"/>
              <a:gd name="connsiteY37" fmla="*/ 2092210 h 6858000"/>
              <a:gd name="connsiteX38" fmla="*/ 5264303 w 6128435"/>
              <a:gd name="connsiteY38" fmla="*/ 2225157 h 6858000"/>
              <a:gd name="connsiteX39" fmla="*/ 5254949 w 6128435"/>
              <a:gd name="connsiteY39" fmla="*/ 2236160 h 6858000"/>
              <a:gd name="connsiteX40" fmla="*/ 5250104 w 6128435"/>
              <a:gd name="connsiteY40" fmla="*/ 2249166 h 6858000"/>
              <a:gd name="connsiteX41" fmla="*/ 5251214 w 6128435"/>
              <a:gd name="connsiteY41" fmla="*/ 2250944 h 6858000"/>
              <a:gd name="connsiteX42" fmla="*/ 5250644 w 6128435"/>
              <a:gd name="connsiteY42" fmla="*/ 2266619 h 6858000"/>
              <a:gd name="connsiteX43" fmla="*/ 5247111 w 6128435"/>
              <a:gd name="connsiteY43" fmla="*/ 2269679 h 6858000"/>
              <a:gd name="connsiteX44" fmla="*/ 5245653 w 6128435"/>
              <a:gd name="connsiteY44" fmla="*/ 2280317 h 6858000"/>
              <a:gd name="connsiteX45" fmla="*/ 5239901 w 6128435"/>
              <a:gd name="connsiteY45" fmla="*/ 2300961 h 6858000"/>
              <a:gd name="connsiteX46" fmla="*/ 5241522 w 6128435"/>
              <a:gd name="connsiteY46" fmla="*/ 2305114 h 6858000"/>
              <a:gd name="connsiteX47" fmla="*/ 5237050 w 6128435"/>
              <a:gd name="connsiteY47" fmla="*/ 2336703 h 6858000"/>
              <a:gd name="connsiteX48" fmla="*/ 5238267 w 6128435"/>
              <a:gd name="connsiteY48" fmla="*/ 2337277 h 6858000"/>
              <a:gd name="connsiteX49" fmla="*/ 5242602 w 6128435"/>
              <a:gd name="connsiteY49" fmla="*/ 2346782 h 6858000"/>
              <a:gd name="connsiteX50" fmla="*/ 5247963 w 6128435"/>
              <a:gd name="connsiteY50" fmla="*/ 2364638 h 6858000"/>
              <a:gd name="connsiteX51" fmla="*/ 5276175 w 6128435"/>
              <a:gd name="connsiteY51" fmla="*/ 2407515 h 6858000"/>
              <a:gd name="connsiteX52" fmla="*/ 5271650 w 6128435"/>
              <a:gd name="connsiteY52" fmla="*/ 2440467 h 6858000"/>
              <a:gd name="connsiteX53" fmla="*/ 5271438 w 6128435"/>
              <a:gd name="connsiteY53" fmla="*/ 2447186 h 6858000"/>
              <a:gd name="connsiteX54" fmla="*/ 5271722 w 6128435"/>
              <a:gd name="connsiteY54" fmla="*/ 2447359 h 6858000"/>
              <a:gd name="connsiteX55" fmla="*/ 5272069 w 6128435"/>
              <a:gd name="connsiteY55" fmla="*/ 2454523 h 6858000"/>
              <a:gd name="connsiteX56" fmla="*/ 5271049 w 6128435"/>
              <a:gd name="connsiteY56" fmla="*/ 2459442 h 6858000"/>
              <a:gd name="connsiteX57" fmla="*/ 5270636 w 6128435"/>
              <a:gd name="connsiteY57" fmla="*/ 2472481 h 6858000"/>
              <a:gd name="connsiteX58" fmla="*/ 5272406 w 6128435"/>
              <a:gd name="connsiteY58" fmla="*/ 2477221 h 6858000"/>
              <a:gd name="connsiteX59" fmla="*/ 5307538 w 6128435"/>
              <a:gd name="connsiteY59" fmla="*/ 2514685 h 6858000"/>
              <a:gd name="connsiteX60" fmla="*/ 5337604 w 6128435"/>
              <a:gd name="connsiteY60" fmla="*/ 2597632 h 6858000"/>
              <a:gd name="connsiteX61" fmla="*/ 5407503 w 6128435"/>
              <a:gd name="connsiteY61" fmla="*/ 2786290 h 6858000"/>
              <a:gd name="connsiteX62" fmla="*/ 5407356 w 6128435"/>
              <a:gd name="connsiteY62" fmla="*/ 2787545 h 6858000"/>
              <a:gd name="connsiteX63" fmla="*/ 5411130 w 6128435"/>
              <a:gd name="connsiteY63" fmla="*/ 2788640 h 6858000"/>
              <a:gd name="connsiteX64" fmla="*/ 5416439 w 6128435"/>
              <a:gd name="connsiteY64" fmla="*/ 2805666 h 6858000"/>
              <a:gd name="connsiteX65" fmla="*/ 5416589 w 6128435"/>
              <a:gd name="connsiteY65" fmla="*/ 2810822 h 6858000"/>
              <a:gd name="connsiteX66" fmla="*/ 5418542 w 6128435"/>
              <a:gd name="connsiteY66" fmla="*/ 2817745 h 6858000"/>
              <a:gd name="connsiteX67" fmla="*/ 5418847 w 6128435"/>
              <a:gd name="connsiteY67" fmla="*/ 2817825 h 6858000"/>
              <a:gd name="connsiteX68" fmla="*/ 5423364 w 6128435"/>
              <a:gd name="connsiteY68" fmla="*/ 2858292 h 6858000"/>
              <a:gd name="connsiteX69" fmla="*/ 5479298 w 6128435"/>
              <a:gd name="connsiteY69" fmla="*/ 2947791 h 6858000"/>
              <a:gd name="connsiteX70" fmla="*/ 5481770 w 6128435"/>
              <a:gd name="connsiteY70" fmla="*/ 2951352 h 6858000"/>
              <a:gd name="connsiteX71" fmla="*/ 5481013 w 6128435"/>
              <a:gd name="connsiteY71" fmla="*/ 2973461 h 6858000"/>
              <a:gd name="connsiteX72" fmla="*/ 5482045 w 6128435"/>
              <a:gd name="connsiteY72" fmla="*/ 2984371 h 6858000"/>
              <a:gd name="connsiteX73" fmla="*/ 5479405 w 6128435"/>
              <a:gd name="connsiteY73" fmla="*/ 2988507 h 6858000"/>
              <a:gd name="connsiteX74" fmla="*/ 5482415 w 6128435"/>
              <a:gd name="connsiteY74" fmla="*/ 3004079 h 6858000"/>
              <a:gd name="connsiteX75" fmla="*/ 5483865 w 6128435"/>
              <a:gd name="connsiteY75" fmla="*/ 3005467 h 6858000"/>
              <a:gd name="connsiteX76" fmla="*/ 5482236 w 6128435"/>
              <a:gd name="connsiteY76" fmla="*/ 3019791 h 6858000"/>
              <a:gd name="connsiteX77" fmla="*/ 5475895 w 6128435"/>
              <a:gd name="connsiteY77" fmla="*/ 3033578 h 6858000"/>
              <a:gd name="connsiteX78" fmla="*/ 5477595 w 6128435"/>
              <a:gd name="connsiteY78" fmla="*/ 3250534 h 6858000"/>
              <a:gd name="connsiteX79" fmla="*/ 5532836 w 6128435"/>
              <a:gd name="connsiteY79" fmla="*/ 3353840 h 6858000"/>
              <a:gd name="connsiteX80" fmla="*/ 5561229 w 6128435"/>
              <a:gd name="connsiteY80" fmla="*/ 3395784 h 6858000"/>
              <a:gd name="connsiteX81" fmla="*/ 5589758 w 6128435"/>
              <a:gd name="connsiteY81" fmla="*/ 3506453 h 6858000"/>
              <a:gd name="connsiteX82" fmla="*/ 5596144 w 6128435"/>
              <a:gd name="connsiteY82" fmla="*/ 3534624 h 6858000"/>
              <a:gd name="connsiteX83" fmla="*/ 5597750 w 6128435"/>
              <a:gd name="connsiteY83" fmla="*/ 3534129 h 6858000"/>
              <a:gd name="connsiteX84" fmla="*/ 5599700 w 6128435"/>
              <a:gd name="connsiteY84" fmla="*/ 3547221 h 6858000"/>
              <a:gd name="connsiteX85" fmla="*/ 5615031 w 6128435"/>
              <a:gd name="connsiteY85" fmla="*/ 3557482 h 6858000"/>
              <a:gd name="connsiteX86" fmla="*/ 5618377 w 6128435"/>
              <a:gd name="connsiteY86" fmla="*/ 3588431 h 6858000"/>
              <a:gd name="connsiteX87" fmla="*/ 5612155 w 6128435"/>
              <a:gd name="connsiteY87" fmla="*/ 3589869 h 6858000"/>
              <a:gd name="connsiteX88" fmla="*/ 5620843 w 6128435"/>
              <a:gd name="connsiteY88" fmla="*/ 3606745 h 6858000"/>
              <a:gd name="connsiteX89" fmla="*/ 5655472 w 6128435"/>
              <a:gd name="connsiteY89" fmla="*/ 3678877 h 6858000"/>
              <a:gd name="connsiteX90" fmla="*/ 5680448 w 6128435"/>
              <a:gd name="connsiteY90" fmla="*/ 3717760 h 6858000"/>
              <a:gd name="connsiteX91" fmla="*/ 5683015 w 6128435"/>
              <a:gd name="connsiteY91" fmla="*/ 3762025 h 6858000"/>
              <a:gd name="connsiteX92" fmla="*/ 5696643 w 6128435"/>
              <a:gd name="connsiteY92" fmla="*/ 3773888 h 6858000"/>
              <a:gd name="connsiteX93" fmla="*/ 5699203 w 6128435"/>
              <a:gd name="connsiteY93" fmla="*/ 3775823 h 6858000"/>
              <a:gd name="connsiteX94" fmla="*/ 5704824 w 6128435"/>
              <a:gd name="connsiteY94" fmla="*/ 3785966 h 6858000"/>
              <a:gd name="connsiteX95" fmla="*/ 5712204 w 6128435"/>
              <a:gd name="connsiteY95" fmla="*/ 3785830 h 6858000"/>
              <a:gd name="connsiteX96" fmla="*/ 5724816 w 6128435"/>
              <a:gd name="connsiteY96" fmla="*/ 3798949 h 6858000"/>
              <a:gd name="connsiteX97" fmla="*/ 5733539 w 6128435"/>
              <a:gd name="connsiteY97" fmla="*/ 3818457 h 6858000"/>
              <a:gd name="connsiteX98" fmla="*/ 5768491 w 6128435"/>
              <a:gd name="connsiteY98" fmla="*/ 3914399 h 6858000"/>
              <a:gd name="connsiteX99" fmla="*/ 5793123 w 6128435"/>
              <a:gd name="connsiteY99" fmla="*/ 3969952 h 6858000"/>
              <a:gd name="connsiteX100" fmla="*/ 5808321 w 6128435"/>
              <a:gd name="connsiteY100" fmla="*/ 3988153 h 6858000"/>
              <a:gd name="connsiteX101" fmla="*/ 5825621 w 6128435"/>
              <a:gd name="connsiteY101" fmla="*/ 4015525 h 6858000"/>
              <a:gd name="connsiteX102" fmla="*/ 5860672 w 6128435"/>
              <a:gd name="connsiteY102" fmla="*/ 4061579 h 6858000"/>
              <a:gd name="connsiteX103" fmla="*/ 5872173 w 6128435"/>
              <a:gd name="connsiteY103" fmla="*/ 4088497 h 6858000"/>
              <a:gd name="connsiteX104" fmla="*/ 5883705 w 6128435"/>
              <a:gd name="connsiteY104" fmla="*/ 4101899 h 6858000"/>
              <a:gd name="connsiteX105" fmla="*/ 5885314 w 6128435"/>
              <a:gd name="connsiteY105" fmla="*/ 4108387 h 6858000"/>
              <a:gd name="connsiteX106" fmla="*/ 5894095 w 6128435"/>
              <a:gd name="connsiteY106" fmla="*/ 4128857 h 6858000"/>
              <a:gd name="connsiteX107" fmla="*/ 5898339 w 6128435"/>
              <a:gd name="connsiteY107" fmla="*/ 4140800 h 6858000"/>
              <a:gd name="connsiteX108" fmla="*/ 5899734 w 6128435"/>
              <a:gd name="connsiteY108" fmla="*/ 4145632 h 6858000"/>
              <a:gd name="connsiteX109" fmla="*/ 5897098 w 6128435"/>
              <a:gd name="connsiteY109" fmla="*/ 4157819 h 6858000"/>
              <a:gd name="connsiteX110" fmla="*/ 5903513 w 6128435"/>
              <a:gd name="connsiteY110" fmla="*/ 4187661 h 6858000"/>
              <a:gd name="connsiteX111" fmla="*/ 5917114 w 6128435"/>
              <a:gd name="connsiteY111" fmla="*/ 4213096 h 6858000"/>
              <a:gd name="connsiteX112" fmla="*/ 5921153 w 6128435"/>
              <a:gd name="connsiteY112" fmla="*/ 4236222 h 6858000"/>
              <a:gd name="connsiteX113" fmla="*/ 5924233 w 6128435"/>
              <a:gd name="connsiteY113" fmla="*/ 4242060 h 6858000"/>
              <a:gd name="connsiteX114" fmla="*/ 5928910 w 6128435"/>
              <a:gd name="connsiteY114" fmla="*/ 4300973 h 6858000"/>
              <a:gd name="connsiteX115" fmla="*/ 5939320 w 6128435"/>
              <a:gd name="connsiteY115" fmla="*/ 4340435 h 6858000"/>
              <a:gd name="connsiteX116" fmla="*/ 5946705 w 6128435"/>
              <a:gd name="connsiteY116" fmla="*/ 4428051 h 6858000"/>
              <a:gd name="connsiteX117" fmla="*/ 5949261 w 6128435"/>
              <a:gd name="connsiteY117" fmla="*/ 4449185 h 6858000"/>
              <a:gd name="connsiteX118" fmla="*/ 5957504 w 6128435"/>
              <a:gd name="connsiteY118" fmla="*/ 4465911 h 6858000"/>
              <a:gd name="connsiteX119" fmla="*/ 5964689 w 6128435"/>
              <a:gd name="connsiteY119" fmla="*/ 4468532 h 6858000"/>
              <a:gd name="connsiteX120" fmla="*/ 5967062 w 6128435"/>
              <a:gd name="connsiteY120" fmla="*/ 4479923 h 6858000"/>
              <a:gd name="connsiteX121" fmla="*/ 5968960 w 6128435"/>
              <a:gd name="connsiteY121" fmla="*/ 4482655 h 6858000"/>
              <a:gd name="connsiteX122" fmla="*/ 5978567 w 6128435"/>
              <a:gd name="connsiteY122" fmla="*/ 4498605 h 6858000"/>
              <a:gd name="connsiteX123" fmla="*/ 5967676 w 6128435"/>
              <a:gd name="connsiteY123" fmla="*/ 4540140 h 6858000"/>
              <a:gd name="connsiteX124" fmla="*/ 5980106 w 6128435"/>
              <a:gd name="connsiteY124" fmla="*/ 4585087 h 6858000"/>
              <a:gd name="connsiteX125" fmla="*/ 5998138 w 6128435"/>
              <a:gd name="connsiteY125" fmla="*/ 4697518 h 6858000"/>
              <a:gd name="connsiteX126" fmla="*/ 6013516 w 6128435"/>
              <a:gd name="connsiteY126" fmla="*/ 4786619 h 6858000"/>
              <a:gd name="connsiteX127" fmla="*/ 6025404 w 6128435"/>
              <a:gd name="connsiteY127" fmla="*/ 4858148 h 6858000"/>
              <a:gd name="connsiteX128" fmla="*/ 6007749 w 6128435"/>
              <a:gd name="connsiteY128" fmla="*/ 4964715 h 6858000"/>
              <a:gd name="connsiteX129" fmla="*/ 6005269 w 6128435"/>
              <a:gd name="connsiteY129" fmla="*/ 5150567 h 6858000"/>
              <a:gd name="connsiteX130" fmla="*/ 6001127 w 6128435"/>
              <a:gd name="connsiteY130" fmla="*/ 5164609 h 6858000"/>
              <a:gd name="connsiteX131" fmla="*/ 5996647 w 6128435"/>
              <a:gd name="connsiteY131" fmla="*/ 5185640 h 6858000"/>
              <a:gd name="connsiteX132" fmla="*/ 5998514 w 6128435"/>
              <a:gd name="connsiteY132" fmla="*/ 5189673 h 6858000"/>
              <a:gd name="connsiteX133" fmla="*/ 5995970 w 6128435"/>
              <a:gd name="connsiteY133" fmla="*/ 5221547 h 6858000"/>
              <a:gd name="connsiteX134" fmla="*/ 5997218 w 6128435"/>
              <a:gd name="connsiteY134" fmla="*/ 5222031 h 6858000"/>
              <a:gd name="connsiteX135" fmla="*/ 6002116 w 6128435"/>
              <a:gd name="connsiteY135" fmla="*/ 5231223 h 6858000"/>
              <a:gd name="connsiteX136" fmla="*/ 6008541 w 6128435"/>
              <a:gd name="connsiteY136" fmla="*/ 5248680 h 6858000"/>
              <a:gd name="connsiteX137" fmla="*/ 6039260 w 6128435"/>
              <a:gd name="connsiteY137" fmla="*/ 5289518 h 6858000"/>
              <a:gd name="connsiteX138" fmla="*/ 6036748 w 6128435"/>
              <a:gd name="connsiteY138" fmla="*/ 5322752 h 6858000"/>
              <a:gd name="connsiteX139" fmla="*/ 6036943 w 6128435"/>
              <a:gd name="connsiteY139" fmla="*/ 5329480 h 6858000"/>
              <a:gd name="connsiteX140" fmla="*/ 6037236 w 6128435"/>
              <a:gd name="connsiteY140" fmla="*/ 5329634 h 6858000"/>
              <a:gd name="connsiteX141" fmla="*/ 6038019 w 6128435"/>
              <a:gd name="connsiteY141" fmla="*/ 5336764 h 6858000"/>
              <a:gd name="connsiteX142" fmla="*/ 6037298 w 6128435"/>
              <a:gd name="connsiteY142" fmla="*/ 5341753 h 6858000"/>
              <a:gd name="connsiteX143" fmla="*/ 6037677 w 6128435"/>
              <a:gd name="connsiteY143" fmla="*/ 5354807 h 6858000"/>
              <a:gd name="connsiteX144" fmla="*/ 6039728 w 6128435"/>
              <a:gd name="connsiteY144" fmla="*/ 5359416 h 6858000"/>
              <a:gd name="connsiteX145" fmla="*/ 6043311 w 6128435"/>
              <a:gd name="connsiteY145" fmla="*/ 5361407 h 6858000"/>
              <a:gd name="connsiteX146" fmla="*/ 6042954 w 6128435"/>
              <a:gd name="connsiteY146" fmla="*/ 5362576 h 6858000"/>
              <a:gd name="connsiteX147" fmla="*/ 6053435 w 6128435"/>
              <a:gd name="connsiteY147" fmla="*/ 5387547 h 6858000"/>
              <a:gd name="connsiteX148" fmla="*/ 6065933 w 6128435"/>
              <a:gd name="connsiteY148" fmla="*/ 5443002 h 6858000"/>
              <a:gd name="connsiteX149" fmla="*/ 6068640 w 6128435"/>
              <a:gd name="connsiteY149" fmla="*/ 5474503 h 6858000"/>
              <a:gd name="connsiteX150" fmla="*/ 6080922 w 6128435"/>
              <a:gd name="connsiteY150" fmla="*/ 5561070 h 6858000"/>
              <a:gd name="connsiteX151" fmla="*/ 6096949 w 6128435"/>
              <a:gd name="connsiteY151" fmla="*/ 5648179 h 6858000"/>
              <a:gd name="connsiteX152" fmla="*/ 6125703 w 6128435"/>
              <a:gd name="connsiteY152" fmla="*/ 5692894 h 6858000"/>
              <a:gd name="connsiteX153" fmla="*/ 6126670 w 6128435"/>
              <a:gd name="connsiteY153" fmla="*/ 5697882 h 6858000"/>
              <a:gd name="connsiteX154" fmla="*/ 6124061 w 6128435"/>
              <a:gd name="connsiteY154" fmla="*/ 5710294 h 6858000"/>
              <a:gd name="connsiteX155" fmla="*/ 6122213 w 6128435"/>
              <a:gd name="connsiteY155" fmla="*/ 5714762 h 6858000"/>
              <a:gd name="connsiteX156" fmla="*/ 6121353 w 6128435"/>
              <a:gd name="connsiteY156" fmla="*/ 5721725 h 6858000"/>
              <a:gd name="connsiteX157" fmla="*/ 6121607 w 6128435"/>
              <a:gd name="connsiteY157" fmla="*/ 5721959 h 6858000"/>
              <a:gd name="connsiteX158" fmla="*/ 6120262 w 6128435"/>
              <a:gd name="connsiteY158" fmla="*/ 5728358 h 6858000"/>
              <a:gd name="connsiteX159" fmla="*/ 6110194 w 6128435"/>
              <a:gd name="connsiteY159" fmla="*/ 5758853 h 6858000"/>
              <a:gd name="connsiteX160" fmla="*/ 6127519 w 6128435"/>
              <a:gd name="connsiteY160" fmla="*/ 5865775 h 6858000"/>
              <a:gd name="connsiteX161" fmla="*/ 6128435 w 6128435"/>
              <a:gd name="connsiteY161" fmla="*/ 5870164 h 6858000"/>
              <a:gd name="connsiteX162" fmla="*/ 6119217 w 6128435"/>
              <a:gd name="connsiteY162" fmla="*/ 5888542 h 6858000"/>
              <a:gd name="connsiteX163" fmla="*/ 6115966 w 6128435"/>
              <a:gd name="connsiteY163" fmla="*/ 5898387 h 6858000"/>
              <a:gd name="connsiteX164" fmla="*/ 6111924 w 6128435"/>
              <a:gd name="connsiteY164" fmla="*/ 5900444 h 6858000"/>
              <a:gd name="connsiteX165" fmla="*/ 6108716 w 6128435"/>
              <a:gd name="connsiteY165" fmla="*/ 5915345 h 6858000"/>
              <a:gd name="connsiteX166" fmla="*/ 6109524 w 6128435"/>
              <a:gd name="connsiteY166" fmla="*/ 5917328 h 6858000"/>
              <a:gd name="connsiteX167" fmla="*/ 6102493 w 6128435"/>
              <a:gd name="connsiteY167" fmla="*/ 5928602 h 6858000"/>
              <a:gd name="connsiteX168" fmla="*/ 6056863 w 6128435"/>
              <a:gd name="connsiteY168" fmla="*/ 6000643 h 6858000"/>
              <a:gd name="connsiteX169" fmla="*/ 6045436 w 6128435"/>
              <a:gd name="connsiteY169" fmla="*/ 6124480 h 6858000"/>
              <a:gd name="connsiteX170" fmla="*/ 6030489 w 6128435"/>
              <a:gd name="connsiteY170" fmla="*/ 6317666 h 6858000"/>
              <a:gd name="connsiteX171" fmla="*/ 6007492 w 6128435"/>
              <a:gd name="connsiteY171" fmla="*/ 6440818 h 6858000"/>
              <a:gd name="connsiteX172" fmla="*/ 6009467 w 6128435"/>
              <a:gd name="connsiteY172" fmla="*/ 6487076 h 6858000"/>
              <a:gd name="connsiteX173" fmla="*/ 5995064 w 6128435"/>
              <a:gd name="connsiteY173" fmla="*/ 6540791 h 6858000"/>
              <a:gd name="connsiteX174" fmla="*/ 5996309 w 6128435"/>
              <a:gd name="connsiteY174" fmla="*/ 6543961 h 6858000"/>
              <a:gd name="connsiteX175" fmla="*/ 5996048 w 6128435"/>
              <a:gd name="connsiteY175" fmla="*/ 6555444 h 6858000"/>
              <a:gd name="connsiteX176" fmla="*/ 6002524 w 6128435"/>
              <a:gd name="connsiteY176" fmla="*/ 6560188 h 6858000"/>
              <a:gd name="connsiteX177" fmla="*/ 6006823 w 6128435"/>
              <a:gd name="connsiteY177" fmla="*/ 6578546 h 6858000"/>
              <a:gd name="connsiteX178" fmla="*/ 6004510 w 6128435"/>
              <a:gd name="connsiteY178" fmla="*/ 6599256 h 6858000"/>
              <a:gd name="connsiteX179" fmla="*/ 5986207 w 6128435"/>
              <a:gd name="connsiteY179" fmla="*/ 6695855 h 6858000"/>
              <a:gd name="connsiteX180" fmla="*/ 5979428 w 6128435"/>
              <a:gd name="connsiteY180" fmla="*/ 6754678 h 6858000"/>
              <a:gd name="connsiteX181" fmla="*/ 5983398 w 6128435"/>
              <a:gd name="connsiteY181" fmla="*/ 6778641 h 6858000"/>
              <a:gd name="connsiteX182" fmla="*/ 5984543 w 6128435"/>
              <a:gd name="connsiteY182" fmla="*/ 6811016 h 6858000"/>
              <a:gd name="connsiteX183" fmla="*/ 5981802 w 6128435"/>
              <a:gd name="connsiteY183" fmla="*/ 6838578 h 6858000"/>
              <a:gd name="connsiteX184" fmla="*/ 5979671 w 6128435"/>
              <a:gd name="connsiteY184" fmla="*/ 6858000 h 6858000"/>
              <a:gd name="connsiteX185" fmla="*/ 0 w 6128435"/>
              <a:gd name="connsiteY185" fmla="*/ 6858000 h 6858000"/>
              <a:gd name="connsiteX186" fmla="*/ 0 w 6128435"/>
              <a:gd name="connsiteY186"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14889 h 6858000"/>
              <a:gd name="connsiteX32" fmla="*/ 5250095 w 6128435"/>
              <a:gd name="connsiteY32" fmla="*/ 1655519 h 6858000"/>
              <a:gd name="connsiteX33" fmla="*/ 5259788 w 6128435"/>
              <a:gd name="connsiteY33" fmla="*/ 1701198 h 6858000"/>
              <a:gd name="connsiteX34" fmla="*/ 5255696 w 6128435"/>
              <a:gd name="connsiteY34" fmla="*/ 1880842 h 6858000"/>
              <a:gd name="connsiteX35" fmla="*/ 5280947 w 6128435"/>
              <a:gd name="connsiteY35" fmla="*/ 1904438 h 6858000"/>
              <a:gd name="connsiteX36" fmla="*/ 5288486 w 6128435"/>
              <a:gd name="connsiteY36" fmla="*/ 1976575 h 6858000"/>
              <a:gd name="connsiteX37" fmla="*/ 5252592 w 6128435"/>
              <a:gd name="connsiteY37" fmla="*/ 2092210 h 6858000"/>
              <a:gd name="connsiteX38" fmla="*/ 5264303 w 6128435"/>
              <a:gd name="connsiteY38" fmla="*/ 2225157 h 6858000"/>
              <a:gd name="connsiteX39" fmla="*/ 5254949 w 6128435"/>
              <a:gd name="connsiteY39" fmla="*/ 2236160 h 6858000"/>
              <a:gd name="connsiteX40" fmla="*/ 5250104 w 6128435"/>
              <a:gd name="connsiteY40" fmla="*/ 2249166 h 6858000"/>
              <a:gd name="connsiteX41" fmla="*/ 5251214 w 6128435"/>
              <a:gd name="connsiteY41" fmla="*/ 2250944 h 6858000"/>
              <a:gd name="connsiteX42" fmla="*/ 5250644 w 6128435"/>
              <a:gd name="connsiteY42" fmla="*/ 2266619 h 6858000"/>
              <a:gd name="connsiteX43" fmla="*/ 5247111 w 6128435"/>
              <a:gd name="connsiteY43" fmla="*/ 2269679 h 6858000"/>
              <a:gd name="connsiteX44" fmla="*/ 5245653 w 6128435"/>
              <a:gd name="connsiteY44" fmla="*/ 2280317 h 6858000"/>
              <a:gd name="connsiteX45" fmla="*/ 5239901 w 6128435"/>
              <a:gd name="connsiteY45" fmla="*/ 2300961 h 6858000"/>
              <a:gd name="connsiteX46" fmla="*/ 5241522 w 6128435"/>
              <a:gd name="connsiteY46" fmla="*/ 2305114 h 6858000"/>
              <a:gd name="connsiteX47" fmla="*/ 5237050 w 6128435"/>
              <a:gd name="connsiteY47" fmla="*/ 2336703 h 6858000"/>
              <a:gd name="connsiteX48" fmla="*/ 5238267 w 6128435"/>
              <a:gd name="connsiteY48" fmla="*/ 2337277 h 6858000"/>
              <a:gd name="connsiteX49" fmla="*/ 5242602 w 6128435"/>
              <a:gd name="connsiteY49" fmla="*/ 2346782 h 6858000"/>
              <a:gd name="connsiteX50" fmla="*/ 5247963 w 6128435"/>
              <a:gd name="connsiteY50" fmla="*/ 2364638 h 6858000"/>
              <a:gd name="connsiteX51" fmla="*/ 5276175 w 6128435"/>
              <a:gd name="connsiteY51" fmla="*/ 2407515 h 6858000"/>
              <a:gd name="connsiteX52" fmla="*/ 5271650 w 6128435"/>
              <a:gd name="connsiteY52" fmla="*/ 2440467 h 6858000"/>
              <a:gd name="connsiteX53" fmla="*/ 5271438 w 6128435"/>
              <a:gd name="connsiteY53" fmla="*/ 2447186 h 6858000"/>
              <a:gd name="connsiteX54" fmla="*/ 5271722 w 6128435"/>
              <a:gd name="connsiteY54" fmla="*/ 2447359 h 6858000"/>
              <a:gd name="connsiteX55" fmla="*/ 5272069 w 6128435"/>
              <a:gd name="connsiteY55" fmla="*/ 2454523 h 6858000"/>
              <a:gd name="connsiteX56" fmla="*/ 5271049 w 6128435"/>
              <a:gd name="connsiteY56" fmla="*/ 2459442 h 6858000"/>
              <a:gd name="connsiteX57" fmla="*/ 5270636 w 6128435"/>
              <a:gd name="connsiteY57" fmla="*/ 2472481 h 6858000"/>
              <a:gd name="connsiteX58" fmla="*/ 5272406 w 6128435"/>
              <a:gd name="connsiteY58" fmla="*/ 2477221 h 6858000"/>
              <a:gd name="connsiteX59" fmla="*/ 5307538 w 6128435"/>
              <a:gd name="connsiteY59" fmla="*/ 2514685 h 6858000"/>
              <a:gd name="connsiteX60" fmla="*/ 5337604 w 6128435"/>
              <a:gd name="connsiteY60" fmla="*/ 2597632 h 6858000"/>
              <a:gd name="connsiteX61" fmla="*/ 5407503 w 6128435"/>
              <a:gd name="connsiteY61" fmla="*/ 2786290 h 6858000"/>
              <a:gd name="connsiteX62" fmla="*/ 5407356 w 6128435"/>
              <a:gd name="connsiteY62" fmla="*/ 2787545 h 6858000"/>
              <a:gd name="connsiteX63" fmla="*/ 5411130 w 6128435"/>
              <a:gd name="connsiteY63" fmla="*/ 2788640 h 6858000"/>
              <a:gd name="connsiteX64" fmla="*/ 5416439 w 6128435"/>
              <a:gd name="connsiteY64" fmla="*/ 2805666 h 6858000"/>
              <a:gd name="connsiteX65" fmla="*/ 5416589 w 6128435"/>
              <a:gd name="connsiteY65" fmla="*/ 2810822 h 6858000"/>
              <a:gd name="connsiteX66" fmla="*/ 5418542 w 6128435"/>
              <a:gd name="connsiteY66" fmla="*/ 2817745 h 6858000"/>
              <a:gd name="connsiteX67" fmla="*/ 5418847 w 6128435"/>
              <a:gd name="connsiteY67" fmla="*/ 2817825 h 6858000"/>
              <a:gd name="connsiteX68" fmla="*/ 5423364 w 6128435"/>
              <a:gd name="connsiteY68" fmla="*/ 2858292 h 6858000"/>
              <a:gd name="connsiteX69" fmla="*/ 5479298 w 6128435"/>
              <a:gd name="connsiteY69" fmla="*/ 2947791 h 6858000"/>
              <a:gd name="connsiteX70" fmla="*/ 5481770 w 6128435"/>
              <a:gd name="connsiteY70" fmla="*/ 2951352 h 6858000"/>
              <a:gd name="connsiteX71" fmla="*/ 5481013 w 6128435"/>
              <a:gd name="connsiteY71" fmla="*/ 2973461 h 6858000"/>
              <a:gd name="connsiteX72" fmla="*/ 5482045 w 6128435"/>
              <a:gd name="connsiteY72" fmla="*/ 2984371 h 6858000"/>
              <a:gd name="connsiteX73" fmla="*/ 5479405 w 6128435"/>
              <a:gd name="connsiteY73" fmla="*/ 2988507 h 6858000"/>
              <a:gd name="connsiteX74" fmla="*/ 5482415 w 6128435"/>
              <a:gd name="connsiteY74" fmla="*/ 3004079 h 6858000"/>
              <a:gd name="connsiteX75" fmla="*/ 5483865 w 6128435"/>
              <a:gd name="connsiteY75" fmla="*/ 3005467 h 6858000"/>
              <a:gd name="connsiteX76" fmla="*/ 5482236 w 6128435"/>
              <a:gd name="connsiteY76" fmla="*/ 3019791 h 6858000"/>
              <a:gd name="connsiteX77" fmla="*/ 5475895 w 6128435"/>
              <a:gd name="connsiteY77" fmla="*/ 3033578 h 6858000"/>
              <a:gd name="connsiteX78" fmla="*/ 5477595 w 6128435"/>
              <a:gd name="connsiteY78" fmla="*/ 3250534 h 6858000"/>
              <a:gd name="connsiteX79" fmla="*/ 5532836 w 6128435"/>
              <a:gd name="connsiteY79" fmla="*/ 3353840 h 6858000"/>
              <a:gd name="connsiteX80" fmla="*/ 5561229 w 6128435"/>
              <a:gd name="connsiteY80" fmla="*/ 3395784 h 6858000"/>
              <a:gd name="connsiteX81" fmla="*/ 5589758 w 6128435"/>
              <a:gd name="connsiteY81" fmla="*/ 3506453 h 6858000"/>
              <a:gd name="connsiteX82" fmla="*/ 5596144 w 6128435"/>
              <a:gd name="connsiteY82" fmla="*/ 3534624 h 6858000"/>
              <a:gd name="connsiteX83" fmla="*/ 5597750 w 6128435"/>
              <a:gd name="connsiteY83" fmla="*/ 3534129 h 6858000"/>
              <a:gd name="connsiteX84" fmla="*/ 5599700 w 6128435"/>
              <a:gd name="connsiteY84" fmla="*/ 3547221 h 6858000"/>
              <a:gd name="connsiteX85" fmla="*/ 5615031 w 6128435"/>
              <a:gd name="connsiteY85" fmla="*/ 3557482 h 6858000"/>
              <a:gd name="connsiteX86" fmla="*/ 5618377 w 6128435"/>
              <a:gd name="connsiteY86" fmla="*/ 3588431 h 6858000"/>
              <a:gd name="connsiteX87" fmla="*/ 5612155 w 6128435"/>
              <a:gd name="connsiteY87" fmla="*/ 3589869 h 6858000"/>
              <a:gd name="connsiteX88" fmla="*/ 5620843 w 6128435"/>
              <a:gd name="connsiteY88" fmla="*/ 3606745 h 6858000"/>
              <a:gd name="connsiteX89" fmla="*/ 5655472 w 6128435"/>
              <a:gd name="connsiteY89" fmla="*/ 3678877 h 6858000"/>
              <a:gd name="connsiteX90" fmla="*/ 5680448 w 6128435"/>
              <a:gd name="connsiteY90" fmla="*/ 3717760 h 6858000"/>
              <a:gd name="connsiteX91" fmla="*/ 5683015 w 6128435"/>
              <a:gd name="connsiteY91" fmla="*/ 3762025 h 6858000"/>
              <a:gd name="connsiteX92" fmla="*/ 5696643 w 6128435"/>
              <a:gd name="connsiteY92" fmla="*/ 3773888 h 6858000"/>
              <a:gd name="connsiteX93" fmla="*/ 5699203 w 6128435"/>
              <a:gd name="connsiteY93" fmla="*/ 3775823 h 6858000"/>
              <a:gd name="connsiteX94" fmla="*/ 5704824 w 6128435"/>
              <a:gd name="connsiteY94" fmla="*/ 3785966 h 6858000"/>
              <a:gd name="connsiteX95" fmla="*/ 5712204 w 6128435"/>
              <a:gd name="connsiteY95" fmla="*/ 3785830 h 6858000"/>
              <a:gd name="connsiteX96" fmla="*/ 5724816 w 6128435"/>
              <a:gd name="connsiteY96" fmla="*/ 3798949 h 6858000"/>
              <a:gd name="connsiteX97" fmla="*/ 5733539 w 6128435"/>
              <a:gd name="connsiteY97" fmla="*/ 3818457 h 6858000"/>
              <a:gd name="connsiteX98" fmla="*/ 5768491 w 6128435"/>
              <a:gd name="connsiteY98" fmla="*/ 3914399 h 6858000"/>
              <a:gd name="connsiteX99" fmla="*/ 5793123 w 6128435"/>
              <a:gd name="connsiteY99" fmla="*/ 3969952 h 6858000"/>
              <a:gd name="connsiteX100" fmla="*/ 5808321 w 6128435"/>
              <a:gd name="connsiteY100" fmla="*/ 3988153 h 6858000"/>
              <a:gd name="connsiteX101" fmla="*/ 5825621 w 6128435"/>
              <a:gd name="connsiteY101" fmla="*/ 4015525 h 6858000"/>
              <a:gd name="connsiteX102" fmla="*/ 5860672 w 6128435"/>
              <a:gd name="connsiteY102" fmla="*/ 4061579 h 6858000"/>
              <a:gd name="connsiteX103" fmla="*/ 5872173 w 6128435"/>
              <a:gd name="connsiteY103" fmla="*/ 4088497 h 6858000"/>
              <a:gd name="connsiteX104" fmla="*/ 5883705 w 6128435"/>
              <a:gd name="connsiteY104" fmla="*/ 4101899 h 6858000"/>
              <a:gd name="connsiteX105" fmla="*/ 5885314 w 6128435"/>
              <a:gd name="connsiteY105" fmla="*/ 4108387 h 6858000"/>
              <a:gd name="connsiteX106" fmla="*/ 5894095 w 6128435"/>
              <a:gd name="connsiteY106" fmla="*/ 4128857 h 6858000"/>
              <a:gd name="connsiteX107" fmla="*/ 5898339 w 6128435"/>
              <a:gd name="connsiteY107" fmla="*/ 4140800 h 6858000"/>
              <a:gd name="connsiteX108" fmla="*/ 5899734 w 6128435"/>
              <a:gd name="connsiteY108" fmla="*/ 4145632 h 6858000"/>
              <a:gd name="connsiteX109" fmla="*/ 5897098 w 6128435"/>
              <a:gd name="connsiteY109" fmla="*/ 4157819 h 6858000"/>
              <a:gd name="connsiteX110" fmla="*/ 5903513 w 6128435"/>
              <a:gd name="connsiteY110" fmla="*/ 4187661 h 6858000"/>
              <a:gd name="connsiteX111" fmla="*/ 5917114 w 6128435"/>
              <a:gd name="connsiteY111" fmla="*/ 4213096 h 6858000"/>
              <a:gd name="connsiteX112" fmla="*/ 5921153 w 6128435"/>
              <a:gd name="connsiteY112" fmla="*/ 4236222 h 6858000"/>
              <a:gd name="connsiteX113" fmla="*/ 5924233 w 6128435"/>
              <a:gd name="connsiteY113" fmla="*/ 4242060 h 6858000"/>
              <a:gd name="connsiteX114" fmla="*/ 5928910 w 6128435"/>
              <a:gd name="connsiteY114" fmla="*/ 4300973 h 6858000"/>
              <a:gd name="connsiteX115" fmla="*/ 5939320 w 6128435"/>
              <a:gd name="connsiteY115" fmla="*/ 4340435 h 6858000"/>
              <a:gd name="connsiteX116" fmla="*/ 5946705 w 6128435"/>
              <a:gd name="connsiteY116" fmla="*/ 4428051 h 6858000"/>
              <a:gd name="connsiteX117" fmla="*/ 5949261 w 6128435"/>
              <a:gd name="connsiteY117" fmla="*/ 4449185 h 6858000"/>
              <a:gd name="connsiteX118" fmla="*/ 5957504 w 6128435"/>
              <a:gd name="connsiteY118" fmla="*/ 4465911 h 6858000"/>
              <a:gd name="connsiteX119" fmla="*/ 5964689 w 6128435"/>
              <a:gd name="connsiteY119" fmla="*/ 4468532 h 6858000"/>
              <a:gd name="connsiteX120" fmla="*/ 5967062 w 6128435"/>
              <a:gd name="connsiteY120" fmla="*/ 4479923 h 6858000"/>
              <a:gd name="connsiteX121" fmla="*/ 5968960 w 6128435"/>
              <a:gd name="connsiteY121" fmla="*/ 4482655 h 6858000"/>
              <a:gd name="connsiteX122" fmla="*/ 5978567 w 6128435"/>
              <a:gd name="connsiteY122" fmla="*/ 4498605 h 6858000"/>
              <a:gd name="connsiteX123" fmla="*/ 5980106 w 6128435"/>
              <a:gd name="connsiteY123" fmla="*/ 4585087 h 6858000"/>
              <a:gd name="connsiteX124" fmla="*/ 5998138 w 6128435"/>
              <a:gd name="connsiteY124" fmla="*/ 4697518 h 6858000"/>
              <a:gd name="connsiteX125" fmla="*/ 6013516 w 6128435"/>
              <a:gd name="connsiteY125" fmla="*/ 4786619 h 6858000"/>
              <a:gd name="connsiteX126" fmla="*/ 6025404 w 6128435"/>
              <a:gd name="connsiteY126" fmla="*/ 4858148 h 6858000"/>
              <a:gd name="connsiteX127" fmla="*/ 6007749 w 6128435"/>
              <a:gd name="connsiteY127" fmla="*/ 4964715 h 6858000"/>
              <a:gd name="connsiteX128" fmla="*/ 6005269 w 6128435"/>
              <a:gd name="connsiteY128" fmla="*/ 5150567 h 6858000"/>
              <a:gd name="connsiteX129" fmla="*/ 6001127 w 6128435"/>
              <a:gd name="connsiteY129" fmla="*/ 5164609 h 6858000"/>
              <a:gd name="connsiteX130" fmla="*/ 5996647 w 6128435"/>
              <a:gd name="connsiteY130" fmla="*/ 5185640 h 6858000"/>
              <a:gd name="connsiteX131" fmla="*/ 5998514 w 6128435"/>
              <a:gd name="connsiteY131" fmla="*/ 5189673 h 6858000"/>
              <a:gd name="connsiteX132" fmla="*/ 5995970 w 6128435"/>
              <a:gd name="connsiteY132" fmla="*/ 5221547 h 6858000"/>
              <a:gd name="connsiteX133" fmla="*/ 5997218 w 6128435"/>
              <a:gd name="connsiteY133" fmla="*/ 5222031 h 6858000"/>
              <a:gd name="connsiteX134" fmla="*/ 6002116 w 6128435"/>
              <a:gd name="connsiteY134" fmla="*/ 5231223 h 6858000"/>
              <a:gd name="connsiteX135" fmla="*/ 6008541 w 6128435"/>
              <a:gd name="connsiteY135" fmla="*/ 5248680 h 6858000"/>
              <a:gd name="connsiteX136" fmla="*/ 6039260 w 6128435"/>
              <a:gd name="connsiteY136" fmla="*/ 5289518 h 6858000"/>
              <a:gd name="connsiteX137" fmla="*/ 6036748 w 6128435"/>
              <a:gd name="connsiteY137" fmla="*/ 5322752 h 6858000"/>
              <a:gd name="connsiteX138" fmla="*/ 6036943 w 6128435"/>
              <a:gd name="connsiteY138" fmla="*/ 5329480 h 6858000"/>
              <a:gd name="connsiteX139" fmla="*/ 6037236 w 6128435"/>
              <a:gd name="connsiteY139" fmla="*/ 5329634 h 6858000"/>
              <a:gd name="connsiteX140" fmla="*/ 6038019 w 6128435"/>
              <a:gd name="connsiteY140" fmla="*/ 5336764 h 6858000"/>
              <a:gd name="connsiteX141" fmla="*/ 6037298 w 6128435"/>
              <a:gd name="connsiteY141" fmla="*/ 5341753 h 6858000"/>
              <a:gd name="connsiteX142" fmla="*/ 6037677 w 6128435"/>
              <a:gd name="connsiteY142" fmla="*/ 5354807 h 6858000"/>
              <a:gd name="connsiteX143" fmla="*/ 6039728 w 6128435"/>
              <a:gd name="connsiteY143" fmla="*/ 5359416 h 6858000"/>
              <a:gd name="connsiteX144" fmla="*/ 6043311 w 6128435"/>
              <a:gd name="connsiteY144" fmla="*/ 5361407 h 6858000"/>
              <a:gd name="connsiteX145" fmla="*/ 6042954 w 6128435"/>
              <a:gd name="connsiteY145" fmla="*/ 5362576 h 6858000"/>
              <a:gd name="connsiteX146" fmla="*/ 6053435 w 6128435"/>
              <a:gd name="connsiteY146" fmla="*/ 5387547 h 6858000"/>
              <a:gd name="connsiteX147" fmla="*/ 6065933 w 6128435"/>
              <a:gd name="connsiteY147" fmla="*/ 5443002 h 6858000"/>
              <a:gd name="connsiteX148" fmla="*/ 6068640 w 6128435"/>
              <a:gd name="connsiteY148" fmla="*/ 5474503 h 6858000"/>
              <a:gd name="connsiteX149" fmla="*/ 6080922 w 6128435"/>
              <a:gd name="connsiteY149" fmla="*/ 5561070 h 6858000"/>
              <a:gd name="connsiteX150" fmla="*/ 6096949 w 6128435"/>
              <a:gd name="connsiteY150" fmla="*/ 5648179 h 6858000"/>
              <a:gd name="connsiteX151" fmla="*/ 6125703 w 6128435"/>
              <a:gd name="connsiteY151" fmla="*/ 5692894 h 6858000"/>
              <a:gd name="connsiteX152" fmla="*/ 6126670 w 6128435"/>
              <a:gd name="connsiteY152" fmla="*/ 5697882 h 6858000"/>
              <a:gd name="connsiteX153" fmla="*/ 6124061 w 6128435"/>
              <a:gd name="connsiteY153" fmla="*/ 5710294 h 6858000"/>
              <a:gd name="connsiteX154" fmla="*/ 6122213 w 6128435"/>
              <a:gd name="connsiteY154" fmla="*/ 5714762 h 6858000"/>
              <a:gd name="connsiteX155" fmla="*/ 6121353 w 6128435"/>
              <a:gd name="connsiteY155" fmla="*/ 5721725 h 6858000"/>
              <a:gd name="connsiteX156" fmla="*/ 6121607 w 6128435"/>
              <a:gd name="connsiteY156" fmla="*/ 5721959 h 6858000"/>
              <a:gd name="connsiteX157" fmla="*/ 6120262 w 6128435"/>
              <a:gd name="connsiteY157" fmla="*/ 5728358 h 6858000"/>
              <a:gd name="connsiteX158" fmla="*/ 6110194 w 6128435"/>
              <a:gd name="connsiteY158" fmla="*/ 5758853 h 6858000"/>
              <a:gd name="connsiteX159" fmla="*/ 6127519 w 6128435"/>
              <a:gd name="connsiteY159" fmla="*/ 5865775 h 6858000"/>
              <a:gd name="connsiteX160" fmla="*/ 6128435 w 6128435"/>
              <a:gd name="connsiteY160" fmla="*/ 5870164 h 6858000"/>
              <a:gd name="connsiteX161" fmla="*/ 6119217 w 6128435"/>
              <a:gd name="connsiteY161" fmla="*/ 5888542 h 6858000"/>
              <a:gd name="connsiteX162" fmla="*/ 6115966 w 6128435"/>
              <a:gd name="connsiteY162" fmla="*/ 5898387 h 6858000"/>
              <a:gd name="connsiteX163" fmla="*/ 6111924 w 6128435"/>
              <a:gd name="connsiteY163" fmla="*/ 5900444 h 6858000"/>
              <a:gd name="connsiteX164" fmla="*/ 6108716 w 6128435"/>
              <a:gd name="connsiteY164" fmla="*/ 5915345 h 6858000"/>
              <a:gd name="connsiteX165" fmla="*/ 6109524 w 6128435"/>
              <a:gd name="connsiteY165" fmla="*/ 5917328 h 6858000"/>
              <a:gd name="connsiteX166" fmla="*/ 6102493 w 6128435"/>
              <a:gd name="connsiteY166" fmla="*/ 5928602 h 6858000"/>
              <a:gd name="connsiteX167" fmla="*/ 6056863 w 6128435"/>
              <a:gd name="connsiteY167" fmla="*/ 6000643 h 6858000"/>
              <a:gd name="connsiteX168" fmla="*/ 6045436 w 6128435"/>
              <a:gd name="connsiteY168" fmla="*/ 6124480 h 6858000"/>
              <a:gd name="connsiteX169" fmla="*/ 6030489 w 6128435"/>
              <a:gd name="connsiteY169" fmla="*/ 6317666 h 6858000"/>
              <a:gd name="connsiteX170" fmla="*/ 6007492 w 6128435"/>
              <a:gd name="connsiteY170" fmla="*/ 6440818 h 6858000"/>
              <a:gd name="connsiteX171" fmla="*/ 6009467 w 6128435"/>
              <a:gd name="connsiteY171" fmla="*/ 6487076 h 6858000"/>
              <a:gd name="connsiteX172" fmla="*/ 5995064 w 6128435"/>
              <a:gd name="connsiteY172" fmla="*/ 6540791 h 6858000"/>
              <a:gd name="connsiteX173" fmla="*/ 5996309 w 6128435"/>
              <a:gd name="connsiteY173" fmla="*/ 6543961 h 6858000"/>
              <a:gd name="connsiteX174" fmla="*/ 5996048 w 6128435"/>
              <a:gd name="connsiteY174" fmla="*/ 6555444 h 6858000"/>
              <a:gd name="connsiteX175" fmla="*/ 6002524 w 6128435"/>
              <a:gd name="connsiteY175" fmla="*/ 6560188 h 6858000"/>
              <a:gd name="connsiteX176" fmla="*/ 6006823 w 6128435"/>
              <a:gd name="connsiteY176" fmla="*/ 6578546 h 6858000"/>
              <a:gd name="connsiteX177" fmla="*/ 6004510 w 6128435"/>
              <a:gd name="connsiteY177" fmla="*/ 6599256 h 6858000"/>
              <a:gd name="connsiteX178" fmla="*/ 5986207 w 6128435"/>
              <a:gd name="connsiteY178" fmla="*/ 6695855 h 6858000"/>
              <a:gd name="connsiteX179" fmla="*/ 5979428 w 6128435"/>
              <a:gd name="connsiteY179" fmla="*/ 6754678 h 6858000"/>
              <a:gd name="connsiteX180" fmla="*/ 5983398 w 6128435"/>
              <a:gd name="connsiteY180" fmla="*/ 6778641 h 6858000"/>
              <a:gd name="connsiteX181" fmla="*/ 5984543 w 6128435"/>
              <a:gd name="connsiteY181" fmla="*/ 6811016 h 6858000"/>
              <a:gd name="connsiteX182" fmla="*/ 5981802 w 6128435"/>
              <a:gd name="connsiteY182" fmla="*/ 6838578 h 6858000"/>
              <a:gd name="connsiteX183" fmla="*/ 5979671 w 6128435"/>
              <a:gd name="connsiteY183" fmla="*/ 6858000 h 6858000"/>
              <a:gd name="connsiteX184" fmla="*/ 0 w 6128435"/>
              <a:gd name="connsiteY184" fmla="*/ 6858000 h 6858000"/>
              <a:gd name="connsiteX185" fmla="*/ 0 w 6128435"/>
              <a:gd name="connsiteY185"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14889 h 6858000"/>
              <a:gd name="connsiteX32" fmla="*/ 5250095 w 6128435"/>
              <a:gd name="connsiteY32" fmla="*/ 1655519 h 6858000"/>
              <a:gd name="connsiteX33" fmla="*/ 5259788 w 6128435"/>
              <a:gd name="connsiteY33" fmla="*/ 1701198 h 6858000"/>
              <a:gd name="connsiteX34" fmla="*/ 5255696 w 6128435"/>
              <a:gd name="connsiteY34" fmla="*/ 1880842 h 6858000"/>
              <a:gd name="connsiteX35" fmla="*/ 5280947 w 6128435"/>
              <a:gd name="connsiteY35" fmla="*/ 1904438 h 6858000"/>
              <a:gd name="connsiteX36" fmla="*/ 5252592 w 6128435"/>
              <a:gd name="connsiteY36" fmla="*/ 2092210 h 6858000"/>
              <a:gd name="connsiteX37" fmla="*/ 5264303 w 6128435"/>
              <a:gd name="connsiteY37" fmla="*/ 2225157 h 6858000"/>
              <a:gd name="connsiteX38" fmla="*/ 5254949 w 6128435"/>
              <a:gd name="connsiteY38" fmla="*/ 2236160 h 6858000"/>
              <a:gd name="connsiteX39" fmla="*/ 5250104 w 6128435"/>
              <a:gd name="connsiteY39" fmla="*/ 2249166 h 6858000"/>
              <a:gd name="connsiteX40" fmla="*/ 5251214 w 6128435"/>
              <a:gd name="connsiteY40" fmla="*/ 2250944 h 6858000"/>
              <a:gd name="connsiteX41" fmla="*/ 5250644 w 6128435"/>
              <a:gd name="connsiteY41" fmla="*/ 2266619 h 6858000"/>
              <a:gd name="connsiteX42" fmla="*/ 5247111 w 6128435"/>
              <a:gd name="connsiteY42" fmla="*/ 2269679 h 6858000"/>
              <a:gd name="connsiteX43" fmla="*/ 5245653 w 6128435"/>
              <a:gd name="connsiteY43" fmla="*/ 2280317 h 6858000"/>
              <a:gd name="connsiteX44" fmla="*/ 5239901 w 6128435"/>
              <a:gd name="connsiteY44" fmla="*/ 2300961 h 6858000"/>
              <a:gd name="connsiteX45" fmla="*/ 5241522 w 6128435"/>
              <a:gd name="connsiteY45" fmla="*/ 2305114 h 6858000"/>
              <a:gd name="connsiteX46" fmla="*/ 5237050 w 6128435"/>
              <a:gd name="connsiteY46" fmla="*/ 2336703 h 6858000"/>
              <a:gd name="connsiteX47" fmla="*/ 5238267 w 6128435"/>
              <a:gd name="connsiteY47" fmla="*/ 2337277 h 6858000"/>
              <a:gd name="connsiteX48" fmla="*/ 5242602 w 6128435"/>
              <a:gd name="connsiteY48" fmla="*/ 2346782 h 6858000"/>
              <a:gd name="connsiteX49" fmla="*/ 5247963 w 6128435"/>
              <a:gd name="connsiteY49" fmla="*/ 2364638 h 6858000"/>
              <a:gd name="connsiteX50" fmla="*/ 5276175 w 6128435"/>
              <a:gd name="connsiteY50" fmla="*/ 2407515 h 6858000"/>
              <a:gd name="connsiteX51" fmla="*/ 5271650 w 6128435"/>
              <a:gd name="connsiteY51" fmla="*/ 2440467 h 6858000"/>
              <a:gd name="connsiteX52" fmla="*/ 5271438 w 6128435"/>
              <a:gd name="connsiteY52" fmla="*/ 2447186 h 6858000"/>
              <a:gd name="connsiteX53" fmla="*/ 5271722 w 6128435"/>
              <a:gd name="connsiteY53" fmla="*/ 2447359 h 6858000"/>
              <a:gd name="connsiteX54" fmla="*/ 5272069 w 6128435"/>
              <a:gd name="connsiteY54" fmla="*/ 2454523 h 6858000"/>
              <a:gd name="connsiteX55" fmla="*/ 5271049 w 6128435"/>
              <a:gd name="connsiteY55" fmla="*/ 2459442 h 6858000"/>
              <a:gd name="connsiteX56" fmla="*/ 5270636 w 6128435"/>
              <a:gd name="connsiteY56" fmla="*/ 2472481 h 6858000"/>
              <a:gd name="connsiteX57" fmla="*/ 5272406 w 6128435"/>
              <a:gd name="connsiteY57" fmla="*/ 2477221 h 6858000"/>
              <a:gd name="connsiteX58" fmla="*/ 5307538 w 6128435"/>
              <a:gd name="connsiteY58" fmla="*/ 2514685 h 6858000"/>
              <a:gd name="connsiteX59" fmla="*/ 5337604 w 6128435"/>
              <a:gd name="connsiteY59" fmla="*/ 2597632 h 6858000"/>
              <a:gd name="connsiteX60" fmla="*/ 5407503 w 6128435"/>
              <a:gd name="connsiteY60" fmla="*/ 2786290 h 6858000"/>
              <a:gd name="connsiteX61" fmla="*/ 5407356 w 6128435"/>
              <a:gd name="connsiteY61" fmla="*/ 2787545 h 6858000"/>
              <a:gd name="connsiteX62" fmla="*/ 5411130 w 6128435"/>
              <a:gd name="connsiteY62" fmla="*/ 2788640 h 6858000"/>
              <a:gd name="connsiteX63" fmla="*/ 5416439 w 6128435"/>
              <a:gd name="connsiteY63" fmla="*/ 2805666 h 6858000"/>
              <a:gd name="connsiteX64" fmla="*/ 5416589 w 6128435"/>
              <a:gd name="connsiteY64" fmla="*/ 2810822 h 6858000"/>
              <a:gd name="connsiteX65" fmla="*/ 5418542 w 6128435"/>
              <a:gd name="connsiteY65" fmla="*/ 2817745 h 6858000"/>
              <a:gd name="connsiteX66" fmla="*/ 5418847 w 6128435"/>
              <a:gd name="connsiteY66" fmla="*/ 2817825 h 6858000"/>
              <a:gd name="connsiteX67" fmla="*/ 5423364 w 6128435"/>
              <a:gd name="connsiteY67" fmla="*/ 2858292 h 6858000"/>
              <a:gd name="connsiteX68" fmla="*/ 5479298 w 6128435"/>
              <a:gd name="connsiteY68" fmla="*/ 2947791 h 6858000"/>
              <a:gd name="connsiteX69" fmla="*/ 5481770 w 6128435"/>
              <a:gd name="connsiteY69" fmla="*/ 2951352 h 6858000"/>
              <a:gd name="connsiteX70" fmla="*/ 5481013 w 6128435"/>
              <a:gd name="connsiteY70" fmla="*/ 2973461 h 6858000"/>
              <a:gd name="connsiteX71" fmla="*/ 5482045 w 6128435"/>
              <a:gd name="connsiteY71" fmla="*/ 2984371 h 6858000"/>
              <a:gd name="connsiteX72" fmla="*/ 5479405 w 6128435"/>
              <a:gd name="connsiteY72" fmla="*/ 2988507 h 6858000"/>
              <a:gd name="connsiteX73" fmla="*/ 5482415 w 6128435"/>
              <a:gd name="connsiteY73" fmla="*/ 3004079 h 6858000"/>
              <a:gd name="connsiteX74" fmla="*/ 5483865 w 6128435"/>
              <a:gd name="connsiteY74" fmla="*/ 3005467 h 6858000"/>
              <a:gd name="connsiteX75" fmla="*/ 5482236 w 6128435"/>
              <a:gd name="connsiteY75" fmla="*/ 3019791 h 6858000"/>
              <a:gd name="connsiteX76" fmla="*/ 5475895 w 6128435"/>
              <a:gd name="connsiteY76" fmla="*/ 3033578 h 6858000"/>
              <a:gd name="connsiteX77" fmla="*/ 5477595 w 6128435"/>
              <a:gd name="connsiteY77" fmla="*/ 3250534 h 6858000"/>
              <a:gd name="connsiteX78" fmla="*/ 5532836 w 6128435"/>
              <a:gd name="connsiteY78" fmla="*/ 3353840 h 6858000"/>
              <a:gd name="connsiteX79" fmla="*/ 5561229 w 6128435"/>
              <a:gd name="connsiteY79" fmla="*/ 3395784 h 6858000"/>
              <a:gd name="connsiteX80" fmla="*/ 5589758 w 6128435"/>
              <a:gd name="connsiteY80" fmla="*/ 3506453 h 6858000"/>
              <a:gd name="connsiteX81" fmla="*/ 5596144 w 6128435"/>
              <a:gd name="connsiteY81" fmla="*/ 3534624 h 6858000"/>
              <a:gd name="connsiteX82" fmla="*/ 5597750 w 6128435"/>
              <a:gd name="connsiteY82" fmla="*/ 3534129 h 6858000"/>
              <a:gd name="connsiteX83" fmla="*/ 5599700 w 6128435"/>
              <a:gd name="connsiteY83" fmla="*/ 3547221 h 6858000"/>
              <a:gd name="connsiteX84" fmla="*/ 5615031 w 6128435"/>
              <a:gd name="connsiteY84" fmla="*/ 3557482 h 6858000"/>
              <a:gd name="connsiteX85" fmla="*/ 5618377 w 6128435"/>
              <a:gd name="connsiteY85" fmla="*/ 3588431 h 6858000"/>
              <a:gd name="connsiteX86" fmla="*/ 5612155 w 6128435"/>
              <a:gd name="connsiteY86" fmla="*/ 3589869 h 6858000"/>
              <a:gd name="connsiteX87" fmla="*/ 5620843 w 6128435"/>
              <a:gd name="connsiteY87" fmla="*/ 3606745 h 6858000"/>
              <a:gd name="connsiteX88" fmla="*/ 5655472 w 6128435"/>
              <a:gd name="connsiteY88" fmla="*/ 3678877 h 6858000"/>
              <a:gd name="connsiteX89" fmla="*/ 5680448 w 6128435"/>
              <a:gd name="connsiteY89" fmla="*/ 3717760 h 6858000"/>
              <a:gd name="connsiteX90" fmla="*/ 5683015 w 6128435"/>
              <a:gd name="connsiteY90" fmla="*/ 3762025 h 6858000"/>
              <a:gd name="connsiteX91" fmla="*/ 5696643 w 6128435"/>
              <a:gd name="connsiteY91" fmla="*/ 3773888 h 6858000"/>
              <a:gd name="connsiteX92" fmla="*/ 5699203 w 6128435"/>
              <a:gd name="connsiteY92" fmla="*/ 3775823 h 6858000"/>
              <a:gd name="connsiteX93" fmla="*/ 5704824 w 6128435"/>
              <a:gd name="connsiteY93" fmla="*/ 3785966 h 6858000"/>
              <a:gd name="connsiteX94" fmla="*/ 5712204 w 6128435"/>
              <a:gd name="connsiteY94" fmla="*/ 3785830 h 6858000"/>
              <a:gd name="connsiteX95" fmla="*/ 5724816 w 6128435"/>
              <a:gd name="connsiteY95" fmla="*/ 3798949 h 6858000"/>
              <a:gd name="connsiteX96" fmla="*/ 5733539 w 6128435"/>
              <a:gd name="connsiteY96" fmla="*/ 3818457 h 6858000"/>
              <a:gd name="connsiteX97" fmla="*/ 5768491 w 6128435"/>
              <a:gd name="connsiteY97" fmla="*/ 3914399 h 6858000"/>
              <a:gd name="connsiteX98" fmla="*/ 5793123 w 6128435"/>
              <a:gd name="connsiteY98" fmla="*/ 3969952 h 6858000"/>
              <a:gd name="connsiteX99" fmla="*/ 5808321 w 6128435"/>
              <a:gd name="connsiteY99" fmla="*/ 3988153 h 6858000"/>
              <a:gd name="connsiteX100" fmla="*/ 5825621 w 6128435"/>
              <a:gd name="connsiteY100" fmla="*/ 4015525 h 6858000"/>
              <a:gd name="connsiteX101" fmla="*/ 5860672 w 6128435"/>
              <a:gd name="connsiteY101" fmla="*/ 4061579 h 6858000"/>
              <a:gd name="connsiteX102" fmla="*/ 5872173 w 6128435"/>
              <a:gd name="connsiteY102" fmla="*/ 4088497 h 6858000"/>
              <a:gd name="connsiteX103" fmla="*/ 5883705 w 6128435"/>
              <a:gd name="connsiteY103" fmla="*/ 4101899 h 6858000"/>
              <a:gd name="connsiteX104" fmla="*/ 5885314 w 6128435"/>
              <a:gd name="connsiteY104" fmla="*/ 4108387 h 6858000"/>
              <a:gd name="connsiteX105" fmla="*/ 5894095 w 6128435"/>
              <a:gd name="connsiteY105" fmla="*/ 4128857 h 6858000"/>
              <a:gd name="connsiteX106" fmla="*/ 5898339 w 6128435"/>
              <a:gd name="connsiteY106" fmla="*/ 4140800 h 6858000"/>
              <a:gd name="connsiteX107" fmla="*/ 5899734 w 6128435"/>
              <a:gd name="connsiteY107" fmla="*/ 4145632 h 6858000"/>
              <a:gd name="connsiteX108" fmla="*/ 5897098 w 6128435"/>
              <a:gd name="connsiteY108" fmla="*/ 4157819 h 6858000"/>
              <a:gd name="connsiteX109" fmla="*/ 5903513 w 6128435"/>
              <a:gd name="connsiteY109" fmla="*/ 4187661 h 6858000"/>
              <a:gd name="connsiteX110" fmla="*/ 5917114 w 6128435"/>
              <a:gd name="connsiteY110" fmla="*/ 4213096 h 6858000"/>
              <a:gd name="connsiteX111" fmla="*/ 5921153 w 6128435"/>
              <a:gd name="connsiteY111" fmla="*/ 4236222 h 6858000"/>
              <a:gd name="connsiteX112" fmla="*/ 5924233 w 6128435"/>
              <a:gd name="connsiteY112" fmla="*/ 4242060 h 6858000"/>
              <a:gd name="connsiteX113" fmla="*/ 5928910 w 6128435"/>
              <a:gd name="connsiteY113" fmla="*/ 4300973 h 6858000"/>
              <a:gd name="connsiteX114" fmla="*/ 5939320 w 6128435"/>
              <a:gd name="connsiteY114" fmla="*/ 4340435 h 6858000"/>
              <a:gd name="connsiteX115" fmla="*/ 5946705 w 6128435"/>
              <a:gd name="connsiteY115" fmla="*/ 4428051 h 6858000"/>
              <a:gd name="connsiteX116" fmla="*/ 5949261 w 6128435"/>
              <a:gd name="connsiteY116" fmla="*/ 4449185 h 6858000"/>
              <a:gd name="connsiteX117" fmla="*/ 5957504 w 6128435"/>
              <a:gd name="connsiteY117" fmla="*/ 4465911 h 6858000"/>
              <a:gd name="connsiteX118" fmla="*/ 5964689 w 6128435"/>
              <a:gd name="connsiteY118" fmla="*/ 4468532 h 6858000"/>
              <a:gd name="connsiteX119" fmla="*/ 5967062 w 6128435"/>
              <a:gd name="connsiteY119" fmla="*/ 4479923 h 6858000"/>
              <a:gd name="connsiteX120" fmla="*/ 5968960 w 6128435"/>
              <a:gd name="connsiteY120" fmla="*/ 4482655 h 6858000"/>
              <a:gd name="connsiteX121" fmla="*/ 5978567 w 6128435"/>
              <a:gd name="connsiteY121" fmla="*/ 4498605 h 6858000"/>
              <a:gd name="connsiteX122" fmla="*/ 5980106 w 6128435"/>
              <a:gd name="connsiteY122" fmla="*/ 4585087 h 6858000"/>
              <a:gd name="connsiteX123" fmla="*/ 5998138 w 6128435"/>
              <a:gd name="connsiteY123" fmla="*/ 4697518 h 6858000"/>
              <a:gd name="connsiteX124" fmla="*/ 6013516 w 6128435"/>
              <a:gd name="connsiteY124" fmla="*/ 4786619 h 6858000"/>
              <a:gd name="connsiteX125" fmla="*/ 6025404 w 6128435"/>
              <a:gd name="connsiteY125" fmla="*/ 4858148 h 6858000"/>
              <a:gd name="connsiteX126" fmla="*/ 6007749 w 6128435"/>
              <a:gd name="connsiteY126" fmla="*/ 4964715 h 6858000"/>
              <a:gd name="connsiteX127" fmla="*/ 6005269 w 6128435"/>
              <a:gd name="connsiteY127" fmla="*/ 5150567 h 6858000"/>
              <a:gd name="connsiteX128" fmla="*/ 6001127 w 6128435"/>
              <a:gd name="connsiteY128" fmla="*/ 5164609 h 6858000"/>
              <a:gd name="connsiteX129" fmla="*/ 5996647 w 6128435"/>
              <a:gd name="connsiteY129" fmla="*/ 5185640 h 6858000"/>
              <a:gd name="connsiteX130" fmla="*/ 5998514 w 6128435"/>
              <a:gd name="connsiteY130" fmla="*/ 5189673 h 6858000"/>
              <a:gd name="connsiteX131" fmla="*/ 5995970 w 6128435"/>
              <a:gd name="connsiteY131" fmla="*/ 5221547 h 6858000"/>
              <a:gd name="connsiteX132" fmla="*/ 5997218 w 6128435"/>
              <a:gd name="connsiteY132" fmla="*/ 5222031 h 6858000"/>
              <a:gd name="connsiteX133" fmla="*/ 6002116 w 6128435"/>
              <a:gd name="connsiteY133" fmla="*/ 5231223 h 6858000"/>
              <a:gd name="connsiteX134" fmla="*/ 6008541 w 6128435"/>
              <a:gd name="connsiteY134" fmla="*/ 5248680 h 6858000"/>
              <a:gd name="connsiteX135" fmla="*/ 6039260 w 6128435"/>
              <a:gd name="connsiteY135" fmla="*/ 5289518 h 6858000"/>
              <a:gd name="connsiteX136" fmla="*/ 6036748 w 6128435"/>
              <a:gd name="connsiteY136" fmla="*/ 5322752 h 6858000"/>
              <a:gd name="connsiteX137" fmla="*/ 6036943 w 6128435"/>
              <a:gd name="connsiteY137" fmla="*/ 5329480 h 6858000"/>
              <a:gd name="connsiteX138" fmla="*/ 6037236 w 6128435"/>
              <a:gd name="connsiteY138" fmla="*/ 5329634 h 6858000"/>
              <a:gd name="connsiteX139" fmla="*/ 6038019 w 6128435"/>
              <a:gd name="connsiteY139" fmla="*/ 5336764 h 6858000"/>
              <a:gd name="connsiteX140" fmla="*/ 6037298 w 6128435"/>
              <a:gd name="connsiteY140" fmla="*/ 5341753 h 6858000"/>
              <a:gd name="connsiteX141" fmla="*/ 6037677 w 6128435"/>
              <a:gd name="connsiteY141" fmla="*/ 5354807 h 6858000"/>
              <a:gd name="connsiteX142" fmla="*/ 6039728 w 6128435"/>
              <a:gd name="connsiteY142" fmla="*/ 5359416 h 6858000"/>
              <a:gd name="connsiteX143" fmla="*/ 6043311 w 6128435"/>
              <a:gd name="connsiteY143" fmla="*/ 5361407 h 6858000"/>
              <a:gd name="connsiteX144" fmla="*/ 6042954 w 6128435"/>
              <a:gd name="connsiteY144" fmla="*/ 5362576 h 6858000"/>
              <a:gd name="connsiteX145" fmla="*/ 6053435 w 6128435"/>
              <a:gd name="connsiteY145" fmla="*/ 5387547 h 6858000"/>
              <a:gd name="connsiteX146" fmla="*/ 6065933 w 6128435"/>
              <a:gd name="connsiteY146" fmla="*/ 5443002 h 6858000"/>
              <a:gd name="connsiteX147" fmla="*/ 6068640 w 6128435"/>
              <a:gd name="connsiteY147" fmla="*/ 5474503 h 6858000"/>
              <a:gd name="connsiteX148" fmla="*/ 6080922 w 6128435"/>
              <a:gd name="connsiteY148" fmla="*/ 5561070 h 6858000"/>
              <a:gd name="connsiteX149" fmla="*/ 6096949 w 6128435"/>
              <a:gd name="connsiteY149" fmla="*/ 5648179 h 6858000"/>
              <a:gd name="connsiteX150" fmla="*/ 6125703 w 6128435"/>
              <a:gd name="connsiteY150" fmla="*/ 5692894 h 6858000"/>
              <a:gd name="connsiteX151" fmla="*/ 6126670 w 6128435"/>
              <a:gd name="connsiteY151" fmla="*/ 5697882 h 6858000"/>
              <a:gd name="connsiteX152" fmla="*/ 6124061 w 6128435"/>
              <a:gd name="connsiteY152" fmla="*/ 5710294 h 6858000"/>
              <a:gd name="connsiteX153" fmla="*/ 6122213 w 6128435"/>
              <a:gd name="connsiteY153" fmla="*/ 5714762 h 6858000"/>
              <a:gd name="connsiteX154" fmla="*/ 6121353 w 6128435"/>
              <a:gd name="connsiteY154" fmla="*/ 5721725 h 6858000"/>
              <a:gd name="connsiteX155" fmla="*/ 6121607 w 6128435"/>
              <a:gd name="connsiteY155" fmla="*/ 5721959 h 6858000"/>
              <a:gd name="connsiteX156" fmla="*/ 6120262 w 6128435"/>
              <a:gd name="connsiteY156" fmla="*/ 5728358 h 6858000"/>
              <a:gd name="connsiteX157" fmla="*/ 6110194 w 6128435"/>
              <a:gd name="connsiteY157" fmla="*/ 5758853 h 6858000"/>
              <a:gd name="connsiteX158" fmla="*/ 6127519 w 6128435"/>
              <a:gd name="connsiteY158" fmla="*/ 5865775 h 6858000"/>
              <a:gd name="connsiteX159" fmla="*/ 6128435 w 6128435"/>
              <a:gd name="connsiteY159" fmla="*/ 5870164 h 6858000"/>
              <a:gd name="connsiteX160" fmla="*/ 6119217 w 6128435"/>
              <a:gd name="connsiteY160" fmla="*/ 5888542 h 6858000"/>
              <a:gd name="connsiteX161" fmla="*/ 6115966 w 6128435"/>
              <a:gd name="connsiteY161" fmla="*/ 5898387 h 6858000"/>
              <a:gd name="connsiteX162" fmla="*/ 6111924 w 6128435"/>
              <a:gd name="connsiteY162" fmla="*/ 5900444 h 6858000"/>
              <a:gd name="connsiteX163" fmla="*/ 6108716 w 6128435"/>
              <a:gd name="connsiteY163" fmla="*/ 5915345 h 6858000"/>
              <a:gd name="connsiteX164" fmla="*/ 6109524 w 6128435"/>
              <a:gd name="connsiteY164" fmla="*/ 5917328 h 6858000"/>
              <a:gd name="connsiteX165" fmla="*/ 6102493 w 6128435"/>
              <a:gd name="connsiteY165" fmla="*/ 5928602 h 6858000"/>
              <a:gd name="connsiteX166" fmla="*/ 6056863 w 6128435"/>
              <a:gd name="connsiteY166" fmla="*/ 6000643 h 6858000"/>
              <a:gd name="connsiteX167" fmla="*/ 6045436 w 6128435"/>
              <a:gd name="connsiteY167" fmla="*/ 6124480 h 6858000"/>
              <a:gd name="connsiteX168" fmla="*/ 6030489 w 6128435"/>
              <a:gd name="connsiteY168" fmla="*/ 6317666 h 6858000"/>
              <a:gd name="connsiteX169" fmla="*/ 6007492 w 6128435"/>
              <a:gd name="connsiteY169" fmla="*/ 6440818 h 6858000"/>
              <a:gd name="connsiteX170" fmla="*/ 6009467 w 6128435"/>
              <a:gd name="connsiteY170" fmla="*/ 6487076 h 6858000"/>
              <a:gd name="connsiteX171" fmla="*/ 5995064 w 6128435"/>
              <a:gd name="connsiteY171" fmla="*/ 6540791 h 6858000"/>
              <a:gd name="connsiteX172" fmla="*/ 5996309 w 6128435"/>
              <a:gd name="connsiteY172" fmla="*/ 6543961 h 6858000"/>
              <a:gd name="connsiteX173" fmla="*/ 5996048 w 6128435"/>
              <a:gd name="connsiteY173" fmla="*/ 6555444 h 6858000"/>
              <a:gd name="connsiteX174" fmla="*/ 6002524 w 6128435"/>
              <a:gd name="connsiteY174" fmla="*/ 6560188 h 6858000"/>
              <a:gd name="connsiteX175" fmla="*/ 6006823 w 6128435"/>
              <a:gd name="connsiteY175" fmla="*/ 6578546 h 6858000"/>
              <a:gd name="connsiteX176" fmla="*/ 6004510 w 6128435"/>
              <a:gd name="connsiteY176" fmla="*/ 6599256 h 6858000"/>
              <a:gd name="connsiteX177" fmla="*/ 5986207 w 6128435"/>
              <a:gd name="connsiteY177" fmla="*/ 6695855 h 6858000"/>
              <a:gd name="connsiteX178" fmla="*/ 5979428 w 6128435"/>
              <a:gd name="connsiteY178" fmla="*/ 6754678 h 6858000"/>
              <a:gd name="connsiteX179" fmla="*/ 5983398 w 6128435"/>
              <a:gd name="connsiteY179" fmla="*/ 6778641 h 6858000"/>
              <a:gd name="connsiteX180" fmla="*/ 5984543 w 6128435"/>
              <a:gd name="connsiteY180" fmla="*/ 6811016 h 6858000"/>
              <a:gd name="connsiteX181" fmla="*/ 5981802 w 6128435"/>
              <a:gd name="connsiteY181" fmla="*/ 6838578 h 6858000"/>
              <a:gd name="connsiteX182" fmla="*/ 5979671 w 6128435"/>
              <a:gd name="connsiteY182" fmla="*/ 6858000 h 6858000"/>
              <a:gd name="connsiteX183" fmla="*/ 0 w 6128435"/>
              <a:gd name="connsiteY183" fmla="*/ 6858000 h 6858000"/>
              <a:gd name="connsiteX184" fmla="*/ 0 w 6128435"/>
              <a:gd name="connsiteY184"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14889 h 6858000"/>
              <a:gd name="connsiteX32" fmla="*/ 5250095 w 6128435"/>
              <a:gd name="connsiteY32" fmla="*/ 1655519 h 6858000"/>
              <a:gd name="connsiteX33" fmla="*/ 5259788 w 6128435"/>
              <a:gd name="connsiteY33" fmla="*/ 1701198 h 6858000"/>
              <a:gd name="connsiteX34" fmla="*/ 5255696 w 6128435"/>
              <a:gd name="connsiteY34" fmla="*/ 1880842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45653 w 6128435"/>
              <a:gd name="connsiteY42" fmla="*/ 2280317 h 6858000"/>
              <a:gd name="connsiteX43" fmla="*/ 5239901 w 6128435"/>
              <a:gd name="connsiteY43" fmla="*/ 2300961 h 6858000"/>
              <a:gd name="connsiteX44" fmla="*/ 5241522 w 6128435"/>
              <a:gd name="connsiteY44" fmla="*/ 2305114 h 6858000"/>
              <a:gd name="connsiteX45" fmla="*/ 5237050 w 6128435"/>
              <a:gd name="connsiteY45" fmla="*/ 2336703 h 6858000"/>
              <a:gd name="connsiteX46" fmla="*/ 5238267 w 6128435"/>
              <a:gd name="connsiteY46" fmla="*/ 2337277 h 6858000"/>
              <a:gd name="connsiteX47" fmla="*/ 5242602 w 6128435"/>
              <a:gd name="connsiteY47" fmla="*/ 2346782 h 6858000"/>
              <a:gd name="connsiteX48" fmla="*/ 5247963 w 6128435"/>
              <a:gd name="connsiteY48" fmla="*/ 2364638 h 6858000"/>
              <a:gd name="connsiteX49" fmla="*/ 5276175 w 6128435"/>
              <a:gd name="connsiteY49" fmla="*/ 2407515 h 6858000"/>
              <a:gd name="connsiteX50" fmla="*/ 5271650 w 6128435"/>
              <a:gd name="connsiteY50" fmla="*/ 2440467 h 6858000"/>
              <a:gd name="connsiteX51" fmla="*/ 5271438 w 6128435"/>
              <a:gd name="connsiteY51" fmla="*/ 2447186 h 6858000"/>
              <a:gd name="connsiteX52" fmla="*/ 5271722 w 6128435"/>
              <a:gd name="connsiteY52" fmla="*/ 2447359 h 6858000"/>
              <a:gd name="connsiteX53" fmla="*/ 5272069 w 6128435"/>
              <a:gd name="connsiteY53" fmla="*/ 2454523 h 6858000"/>
              <a:gd name="connsiteX54" fmla="*/ 5271049 w 6128435"/>
              <a:gd name="connsiteY54" fmla="*/ 2459442 h 6858000"/>
              <a:gd name="connsiteX55" fmla="*/ 5270636 w 6128435"/>
              <a:gd name="connsiteY55" fmla="*/ 2472481 h 6858000"/>
              <a:gd name="connsiteX56" fmla="*/ 5272406 w 6128435"/>
              <a:gd name="connsiteY56" fmla="*/ 2477221 h 6858000"/>
              <a:gd name="connsiteX57" fmla="*/ 5307538 w 6128435"/>
              <a:gd name="connsiteY57" fmla="*/ 2514685 h 6858000"/>
              <a:gd name="connsiteX58" fmla="*/ 5337604 w 6128435"/>
              <a:gd name="connsiteY58" fmla="*/ 2597632 h 6858000"/>
              <a:gd name="connsiteX59" fmla="*/ 5407503 w 6128435"/>
              <a:gd name="connsiteY59" fmla="*/ 2786290 h 6858000"/>
              <a:gd name="connsiteX60" fmla="*/ 5407356 w 6128435"/>
              <a:gd name="connsiteY60" fmla="*/ 2787545 h 6858000"/>
              <a:gd name="connsiteX61" fmla="*/ 5411130 w 6128435"/>
              <a:gd name="connsiteY61" fmla="*/ 2788640 h 6858000"/>
              <a:gd name="connsiteX62" fmla="*/ 5416439 w 6128435"/>
              <a:gd name="connsiteY62" fmla="*/ 2805666 h 6858000"/>
              <a:gd name="connsiteX63" fmla="*/ 5416589 w 6128435"/>
              <a:gd name="connsiteY63" fmla="*/ 2810822 h 6858000"/>
              <a:gd name="connsiteX64" fmla="*/ 5418542 w 6128435"/>
              <a:gd name="connsiteY64" fmla="*/ 2817745 h 6858000"/>
              <a:gd name="connsiteX65" fmla="*/ 5418847 w 6128435"/>
              <a:gd name="connsiteY65" fmla="*/ 2817825 h 6858000"/>
              <a:gd name="connsiteX66" fmla="*/ 5423364 w 6128435"/>
              <a:gd name="connsiteY66" fmla="*/ 2858292 h 6858000"/>
              <a:gd name="connsiteX67" fmla="*/ 5479298 w 6128435"/>
              <a:gd name="connsiteY67" fmla="*/ 2947791 h 6858000"/>
              <a:gd name="connsiteX68" fmla="*/ 5481770 w 6128435"/>
              <a:gd name="connsiteY68" fmla="*/ 2951352 h 6858000"/>
              <a:gd name="connsiteX69" fmla="*/ 5481013 w 6128435"/>
              <a:gd name="connsiteY69" fmla="*/ 2973461 h 6858000"/>
              <a:gd name="connsiteX70" fmla="*/ 5482045 w 6128435"/>
              <a:gd name="connsiteY70" fmla="*/ 2984371 h 6858000"/>
              <a:gd name="connsiteX71" fmla="*/ 5479405 w 6128435"/>
              <a:gd name="connsiteY71" fmla="*/ 2988507 h 6858000"/>
              <a:gd name="connsiteX72" fmla="*/ 5482415 w 6128435"/>
              <a:gd name="connsiteY72" fmla="*/ 3004079 h 6858000"/>
              <a:gd name="connsiteX73" fmla="*/ 5483865 w 6128435"/>
              <a:gd name="connsiteY73" fmla="*/ 3005467 h 6858000"/>
              <a:gd name="connsiteX74" fmla="*/ 5482236 w 6128435"/>
              <a:gd name="connsiteY74" fmla="*/ 3019791 h 6858000"/>
              <a:gd name="connsiteX75" fmla="*/ 5475895 w 6128435"/>
              <a:gd name="connsiteY75" fmla="*/ 3033578 h 6858000"/>
              <a:gd name="connsiteX76" fmla="*/ 5477595 w 6128435"/>
              <a:gd name="connsiteY76" fmla="*/ 3250534 h 6858000"/>
              <a:gd name="connsiteX77" fmla="*/ 5532836 w 6128435"/>
              <a:gd name="connsiteY77" fmla="*/ 3353840 h 6858000"/>
              <a:gd name="connsiteX78" fmla="*/ 5561229 w 6128435"/>
              <a:gd name="connsiteY78" fmla="*/ 3395784 h 6858000"/>
              <a:gd name="connsiteX79" fmla="*/ 5589758 w 6128435"/>
              <a:gd name="connsiteY79" fmla="*/ 3506453 h 6858000"/>
              <a:gd name="connsiteX80" fmla="*/ 5596144 w 6128435"/>
              <a:gd name="connsiteY80" fmla="*/ 3534624 h 6858000"/>
              <a:gd name="connsiteX81" fmla="*/ 5597750 w 6128435"/>
              <a:gd name="connsiteY81" fmla="*/ 3534129 h 6858000"/>
              <a:gd name="connsiteX82" fmla="*/ 5599700 w 6128435"/>
              <a:gd name="connsiteY82" fmla="*/ 3547221 h 6858000"/>
              <a:gd name="connsiteX83" fmla="*/ 5615031 w 6128435"/>
              <a:gd name="connsiteY83" fmla="*/ 3557482 h 6858000"/>
              <a:gd name="connsiteX84" fmla="*/ 5618377 w 6128435"/>
              <a:gd name="connsiteY84" fmla="*/ 3588431 h 6858000"/>
              <a:gd name="connsiteX85" fmla="*/ 5612155 w 6128435"/>
              <a:gd name="connsiteY85" fmla="*/ 3589869 h 6858000"/>
              <a:gd name="connsiteX86" fmla="*/ 5620843 w 6128435"/>
              <a:gd name="connsiteY86" fmla="*/ 3606745 h 6858000"/>
              <a:gd name="connsiteX87" fmla="*/ 5655472 w 6128435"/>
              <a:gd name="connsiteY87" fmla="*/ 3678877 h 6858000"/>
              <a:gd name="connsiteX88" fmla="*/ 5680448 w 6128435"/>
              <a:gd name="connsiteY88" fmla="*/ 3717760 h 6858000"/>
              <a:gd name="connsiteX89" fmla="*/ 5683015 w 6128435"/>
              <a:gd name="connsiteY89" fmla="*/ 3762025 h 6858000"/>
              <a:gd name="connsiteX90" fmla="*/ 5696643 w 6128435"/>
              <a:gd name="connsiteY90" fmla="*/ 3773888 h 6858000"/>
              <a:gd name="connsiteX91" fmla="*/ 5699203 w 6128435"/>
              <a:gd name="connsiteY91" fmla="*/ 3775823 h 6858000"/>
              <a:gd name="connsiteX92" fmla="*/ 5704824 w 6128435"/>
              <a:gd name="connsiteY92" fmla="*/ 3785966 h 6858000"/>
              <a:gd name="connsiteX93" fmla="*/ 5712204 w 6128435"/>
              <a:gd name="connsiteY93" fmla="*/ 3785830 h 6858000"/>
              <a:gd name="connsiteX94" fmla="*/ 5724816 w 6128435"/>
              <a:gd name="connsiteY94" fmla="*/ 3798949 h 6858000"/>
              <a:gd name="connsiteX95" fmla="*/ 5733539 w 6128435"/>
              <a:gd name="connsiteY95" fmla="*/ 3818457 h 6858000"/>
              <a:gd name="connsiteX96" fmla="*/ 5768491 w 6128435"/>
              <a:gd name="connsiteY96" fmla="*/ 3914399 h 6858000"/>
              <a:gd name="connsiteX97" fmla="*/ 5793123 w 6128435"/>
              <a:gd name="connsiteY97" fmla="*/ 3969952 h 6858000"/>
              <a:gd name="connsiteX98" fmla="*/ 5808321 w 6128435"/>
              <a:gd name="connsiteY98" fmla="*/ 3988153 h 6858000"/>
              <a:gd name="connsiteX99" fmla="*/ 5825621 w 6128435"/>
              <a:gd name="connsiteY99" fmla="*/ 4015525 h 6858000"/>
              <a:gd name="connsiteX100" fmla="*/ 5860672 w 6128435"/>
              <a:gd name="connsiteY100" fmla="*/ 4061579 h 6858000"/>
              <a:gd name="connsiteX101" fmla="*/ 5872173 w 6128435"/>
              <a:gd name="connsiteY101" fmla="*/ 4088497 h 6858000"/>
              <a:gd name="connsiteX102" fmla="*/ 5883705 w 6128435"/>
              <a:gd name="connsiteY102" fmla="*/ 4101899 h 6858000"/>
              <a:gd name="connsiteX103" fmla="*/ 5885314 w 6128435"/>
              <a:gd name="connsiteY103" fmla="*/ 4108387 h 6858000"/>
              <a:gd name="connsiteX104" fmla="*/ 5894095 w 6128435"/>
              <a:gd name="connsiteY104" fmla="*/ 4128857 h 6858000"/>
              <a:gd name="connsiteX105" fmla="*/ 5898339 w 6128435"/>
              <a:gd name="connsiteY105" fmla="*/ 4140800 h 6858000"/>
              <a:gd name="connsiteX106" fmla="*/ 5899734 w 6128435"/>
              <a:gd name="connsiteY106" fmla="*/ 4145632 h 6858000"/>
              <a:gd name="connsiteX107" fmla="*/ 5897098 w 6128435"/>
              <a:gd name="connsiteY107" fmla="*/ 4157819 h 6858000"/>
              <a:gd name="connsiteX108" fmla="*/ 5903513 w 6128435"/>
              <a:gd name="connsiteY108" fmla="*/ 4187661 h 6858000"/>
              <a:gd name="connsiteX109" fmla="*/ 5917114 w 6128435"/>
              <a:gd name="connsiteY109" fmla="*/ 4213096 h 6858000"/>
              <a:gd name="connsiteX110" fmla="*/ 5921153 w 6128435"/>
              <a:gd name="connsiteY110" fmla="*/ 4236222 h 6858000"/>
              <a:gd name="connsiteX111" fmla="*/ 5924233 w 6128435"/>
              <a:gd name="connsiteY111" fmla="*/ 4242060 h 6858000"/>
              <a:gd name="connsiteX112" fmla="*/ 5928910 w 6128435"/>
              <a:gd name="connsiteY112" fmla="*/ 4300973 h 6858000"/>
              <a:gd name="connsiteX113" fmla="*/ 5939320 w 6128435"/>
              <a:gd name="connsiteY113" fmla="*/ 4340435 h 6858000"/>
              <a:gd name="connsiteX114" fmla="*/ 5946705 w 6128435"/>
              <a:gd name="connsiteY114" fmla="*/ 4428051 h 6858000"/>
              <a:gd name="connsiteX115" fmla="*/ 5949261 w 6128435"/>
              <a:gd name="connsiteY115" fmla="*/ 4449185 h 6858000"/>
              <a:gd name="connsiteX116" fmla="*/ 5957504 w 6128435"/>
              <a:gd name="connsiteY116" fmla="*/ 4465911 h 6858000"/>
              <a:gd name="connsiteX117" fmla="*/ 5964689 w 6128435"/>
              <a:gd name="connsiteY117" fmla="*/ 4468532 h 6858000"/>
              <a:gd name="connsiteX118" fmla="*/ 5967062 w 6128435"/>
              <a:gd name="connsiteY118" fmla="*/ 4479923 h 6858000"/>
              <a:gd name="connsiteX119" fmla="*/ 5968960 w 6128435"/>
              <a:gd name="connsiteY119" fmla="*/ 4482655 h 6858000"/>
              <a:gd name="connsiteX120" fmla="*/ 5978567 w 6128435"/>
              <a:gd name="connsiteY120" fmla="*/ 4498605 h 6858000"/>
              <a:gd name="connsiteX121" fmla="*/ 5980106 w 6128435"/>
              <a:gd name="connsiteY121" fmla="*/ 4585087 h 6858000"/>
              <a:gd name="connsiteX122" fmla="*/ 5998138 w 6128435"/>
              <a:gd name="connsiteY122" fmla="*/ 4697518 h 6858000"/>
              <a:gd name="connsiteX123" fmla="*/ 6013516 w 6128435"/>
              <a:gd name="connsiteY123" fmla="*/ 4786619 h 6858000"/>
              <a:gd name="connsiteX124" fmla="*/ 6025404 w 6128435"/>
              <a:gd name="connsiteY124" fmla="*/ 4858148 h 6858000"/>
              <a:gd name="connsiteX125" fmla="*/ 6007749 w 6128435"/>
              <a:gd name="connsiteY125" fmla="*/ 4964715 h 6858000"/>
              <a:gd name="connsiteX126" fmla="*/ 6005269 w 6128435"/>
              <a:gd name="connsiteY126" fmla="*/ 5150567 h 6858000"/>
              <a:gd name="connsiteX127" fmla="*/ 6001127 w 6128435"/>
              <a:gd name="connsiteY127" fmla="*/ 5164609 h 6858000"/>
              <a:gd name="connsiteX128" fmla="*/ 5996647 w 6128435"/>
              <a:gd name="connsiteY128" fmla="*/ 5185640 h 6858000"/>
              <a:gd name="connsiteX129" fmla="*/ 5998514 w 6128435"/>
              <a:gd name="connsiteY129" fmla="*/ 5189673 h 6858000"/>
              <a:gd name="connsiteX130" fmla="*/ 5995970 w 6128435"/>
              <a:gd name="connsiteY130" fmla="*/ 5221547 h 6858000"/>
              <a:gd name="connsiteX131" fmla="*/ 5997218 w 6128435"/>
              <a:gd name="connsiteY131" fmla="*/ 5222031 h 6858000"/>
              <a:gd name="connsiteX132" fmla="*/ 6002116 w 6128435"/>
              <a:gd name="connsiteY132" fmla="*/ 5231223 h 6858000"/>
              <a:gd name="connsiteX133" fmla="*/ 6008541 w 6128435"/>
              <a:gd name="connsiteY133" fmla="*/ 5248680 h 6858000"/>
              <a:gd name="connsiteX134" fmla="*/ 6039260 w 6128435"/>
              <a:gd name="connsiteY134" fmla="*/ 5289518 h 6858000"/>
              <a:gd name="connsiteX135" fmla="*/ 6036748 w 6128435"/>
              <a:gd name="connsiteY135" fmla="*/ 5322752 h 6858000"/>
              <a:gd name="connsiteX136" fmla="*/ 6036943 w 6128435"/>
              <a:gd name="connsiteY136" fmla="*/ 5329480 h 6858000"/>
              <a:gd name="connsiteX137" fmla="*/ 6037236 w 6128435"/>
              <a:gd name="connsiteY137" fmla="*/ 5329634 h 6858000"/>
              <a:gd name="connsiteX138" fmla="*/ 6038019 w 6128435"/>
              <a:gd name="connsiteY138" fmla="*/ 5336764 h 6858000"/>
              <a:gd name="connsiteX139" fmla="*/ 6037298 w 6128435"/>
              <a:gd name="connsiteY139" fmla="*/ 5341753 h 6858000"/>
              <a:gd name="connsiteX140" fmla="*/ 6037677 w 6128435"/>
              <a:gd name="connsiteY140" fmla="*/ 5354807 h 6858000"/>
              <a:gd name="connsiteX141" fmla="*/ 6039728 w 6128435"/>
              <a:gd name="connsiteY141" fmla="*/ 5359416 h 6858000"/>
              <a:gd name="connsiteX142" fmla="*/ 6043311 w 6128435"/>
              <a:gd name="connsiteY142" fmla="*/ 5361407 h 6858000"/>
              <a:gd name="connsiteX143" fmla="*/ 6042954 w 6128435"/>
              <a:gd name="connsiteY143" fmla="*/ 5362576 h 6858000"/>
              <a:gd name="connsiteX144" fmla="*/ 6053435 w 6128435"/>
              <a:gd name="connsiteY144" fmla="*/ 5387547 h 6858000"/>
              <a:gd name="connsiteX145" fmla="*/ 6065933 w 6128435"/>
              <a:gd name="connsiteY145" fmla="*/ 5443002 h 6858000"/>
              <a:gd name="connsiteX146" fmla="*/ 6068640 w 6128435"/>
              <a:gd name="connsiteY146" fmla="*/ 5474503 h 6858000"/>
              <a:gd name="connsiteX147" fmla="*/ 6080922 w 6128435"/>
              <a:gd name="connsiteY147" fmla="*/ 5561070 h 6858000"/>
              <a:gd name="connsiteX148" fmla="*/ 6096949 w 6128435"/>
              <a:gd name="connsiteY148" fmla="*/ 5648179 h 6858000"/>
              <a:gd name="connsiteX149" fmla="*/ 6125703 w 6128435"/>
              <a:gd name="connsiteY149" fmla="*/ 5692894 h 6858000"/>
              <a:gd name="connsiteX150" fmla="*/ 6126670 w 6128435"/>
              <a:gd name="connsiteY150" fmla="*/ 5697882 h 6858000"/>
              <a:gd name="connsiteX151" fmla="*/ 6124061 w 6128435"/>
              <a:gd name="connsiteY151" fmla="*/ 5710294 h 6858000"/>
              <a:gd name="connsiteX152" fmla="*/ 6122213 w 6128435"/>
              <a:gd name="connsiteY152" fmla="*/ 5714762 h 6858000"/>
              <a:gd name="connsiteX153" fmla="*/ 6121353 w 6128435"/>
              <a:gd name="connsiteY153" fmla="*/ 5721725 h 6858000"/>
              <a:gd name="connsiteX154" fmla="*/ 6121607 w 6128435"/>
              <a:gd name="connsiteY154" fmla="*/ 5721959 h 6858000"/>
              <a:gd name="connsiteX155" fmla="*/ 6120262 w 6128435"/>
              <a:gd name="connsiteY155" fmla="*/ 5728358 h 6858000"/>
              <a:gd name="connsiteX156" fmla="*/ 6110194 w 6128435"/>
              <a:gd name="connsiteY156" fmla="*/ 5758853 h 6858000"/>
              <a:gd name="connsiteX157" fmla="*/ 6127519 w 6128435"/>
              <a:gd name="connsiteY157" fmla="*/ 5865775 h 6858000"/>
              <a:gd name="connsiteX158" fmla="*/ 6128435 w 6128435"/>
              <a:gd name="connsiteY158" fmla="*/ 5870164 h 6858000"/>
              <a:gd name="connsiteX159" fmla="*/ 6119217 w 6128435"/>
              <a:gd name="connsiteY159" fmla="*/ 5888542 h 6858000"/>
              <a:gd name="connsiteX160" fmla="*/ 6115966 w 6128435"/>
              <a:gd name="connsiteY160" fmla="*/ 5898387 h 6858000"/>
              <a:gd name="connsiteX161" fmla="*/ 6111924 w 6128435"/>
              <a:gd name="connsiteY161" fmla="*/ 5900444 h 6858000"/>
              <a:gd name="connsiteX162" fmla="*/ 6108716 w 6128435"/>
              <a:gd name="connsiteY162" fmla="*/ 5915345 h 6858000"/>
              <a:gd name="connsiteX163" fmla="*/ 6109524 w 6128435"/>
              <a:gd name="connsiteY163" fmla="*/ 5917328 h 6858000"/>
              <a:gd name="connsiteX164" fmla="*/ 6102493 w 6128435"/>
              <a:gd name="connsiteY164" fmla="*/ 5928602 h 6858000"/>
              <a:gd name="connsiteX165" fmla="*/ 6056863 w 6128435"/>
              <a:gd name="connsiteY165" fmla="*/ 6000643 h 6858000"/>
              <a:gd name="connsiteX166" fmla="*/ 6045436 w 6128435"/>
              <a:gd name="connsiteY166" fmla="*/ 6124480 h 6858000"/>
              <a:gd name="connsiteX167" fmla="*/ 6030489 w 6128435"/>
              <a:gd name="connsiteY167" fmla="*/ 6317666 h 6858000"/>
              <a:gd name="connsiteX168" fmla="*/ 6007492 w 6128435"/>
              <a:gd name="connsiteY168" fmla="*/ 6440818 h 6858000"/>
              <a:gd name="connsiteX169" fmla="*/ 6009467 w 6128435"/>
              <a:gd name="connsiteY169" fmla="*/ 6487076 h 6858000"/>
              <a:gd name="connsiteX170" fmla="*/ 5995064 w 6128435"/>
              <a:gd name="connsiteY170" fmla="*/ 6540791 h 6858000"/>
              <a:gd name="connsiteX171" fmla="*/ 5996309 w 6128435"/>
              <a:gd name="connsiteY171" fmla="*/ 6543961 h 6858000"/>
              <a:gd name="connsiteX172" fmla="*/ 5996048 w 6128435"/>
              <a:gd name="connsiteY172" fmla="*/ 6555444 h 6858000"/>
              <a:gd name="connsiteX173" fmla="*/ 6002524 w 6128435"/>
              <a:gd name="connsiteY173" fmla="*/ 6560188 h 6858000"/>
              <a:gd name="connsiteX174" fmla="*/ 6006823 w 6128435"/>
              <a:gd name="connsiteY174" fmla="*/ 6578546 h 6858000"/>
              <a:gd name="connsiteX175" fmla="*/ 6004510 w 6128435"/>
              <a:gd name="connsiteY175" fmla="*/ 6599256 h 6858000"/>
              <a:gd name="connsiteX176" fmla="*/ 5986207 w 6128435"/>
              <a:gd name="connsiteY176" fmla="*/ 6695855 h 6858000"/>
              <a:gd name="connsiteX177" fmla="*/ 5979428 w 6128435"/>
              <a:gd name="connsiteY177" fmla="*/ 6754678 h 6858000"/>
              <a:gd name="connsiteX178" fmla="*/ 5983398 w 6128435"/>
              <a:gd name="connsiteY178" fmla="*/ 6778641 h 6858000"/>
              <a:gd name="connsiteX179" fmla="*/ 5984543 w 6128435"/>
              <a:gd name="connsiteY179" fmla="*/ 6811016 h 6858000"/>
              <a:gd name="connsiteX180" fmla="*/ 5981802 w 6128435"/>
              <a:gd name="connsiteY180" fmla="*/ 6838578 h 6858000"/>
              <a:gd name="connsiteX181" fmla="*/ 5979671 w 6128435"/>
              <a:gd name="connsiteY181" fmla="*/ 6858000 h 6858000"/>
              <a:gd name="connsiteX182" fmla="*/ 0 w 6128435"/>
              <a:gd name="connsiteY182" fmla="*/ 6858000 h 6858000"/>
              <a:gd name="connsiteX183" fmla="*/ 0 w 6128435"/>
              <a:gd name="connsiteY183"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14889 h 6858000"/>
              <a:gd name="connsiteX32" fmla="*/ 5250095 w 6128435"/>
              <a:gd name="connsiteY32" fmla="*/ 1655519 h 6858000"/>
              <a:gd name="connsiteX33" fmla="*/ 5259788 w 6128435"/>
              <a:gd name="connsiteY33" fmla="*/ 1701198 h 6858000"/>
              <a:gd name="connsiteX34" fmla="*/ 5272526 w 6128435"/>
              <a:gd name="connsiteY34" fmla="*/ 1936940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45653 w 6128435"/>
              <a:gd name="connsiteY42" fmla="*/ 2280317 h 6858000"/>
              <a:gd name="connsiteX43" fmla="*/ 5239901 w 6128435"/>
              <a:gd name="connsiteY43" fmla="*/ 2300961 h 6858000"/>
              <a:gd name="connsiteX44" fmla="*/ 5241522 w 6128435"/>
              <a:gd name="connsiteY44" fmla="*/ 2305114 h 6858000"/>
              <a:gd name="connsiteX45" fmla="*/ 5237050 w 6128435"/>
              <a:gd name="connsiteY45" fmla="*/ 2336703 h 6858000"/>
              <a:gd name="connsiteX46" fmla="*/ 5238267 w 6128435"/>
              <a:gd name="connsiteY46" fmla="*/ 2337277 h 6858000"/>
              <a:gd name="connsiteX47" fmla="*/ 5242602 w 6128435"/>
              <a:gd name="connsiteY47" fmla="*/ 2346782 h 6858000"/>
              <a:gd name="connsiteX48" fmla="*/ 5247963 w 6128435"/>
              <a:gd name="connsiteY48" fmla="*/ 2364638 h 6858000"/>
              <a:gd name="connsiteX49" fmla="*/ 5276175 w 6128435"/>
              <a:gd name="connsiteY49" fmla="*/ 2407515 h 6858000"/>
              <a:gd name="connsiteX50" fmla="*/ 5271650 w 6128435"/>
              <a:gd name="connsiteY50" fmla="*/ 2440467 h 6858000"/>
              <a:gd name="connsiteX51" fmla="*/ 5271438 w 6128435"/>
              <a:gd name="connsiteY51" fmla="*/ 2447186 h 6858000"/>
              <a:gd name="connsiteX52" fmla="*/ 5271722 w 6128435"/>
              <a:gd name="connsiteY52" fmla="*/ 2447359 h 6858000"/>
              <a:gd name="connsiteX53" fmla="*/ 5272069 w 6128435"/>
              <a:gd name="connsiteY53" fmla="*/ 2454523 h 6858000"/>
              <a:gd name="connsiteX54" fmla="*/ 5271049 w 6128435"/>
              <a:gd name="connsiteY54" fmla="*/ 2459442 h 6858000"/>
              <a:gd name="connsiteX55" fmla="*/ 5270636 w 6128435"/>
              <a:gd name="connsiteY55" fmla="*/ 2472481 h 6858000"/>
              <a:gd name="connsiteX56" fmla="*/ 5272406 w 6128435"/>
              <a:gd name="connsiteY56" fmla="*/ 2477221 h 6858000"/>
              <a:gd name="connsiteX57" fmla="*/ 5307538 w 6128435"/>
              <a:gd name="connsiteY57" fmla="*/ 2514685 h 6858000"/>
              <a:gd name="connsiteX58" fmla="*/ 5337604 w 6128435"/>
              <a:gd name="connsiteY58" fmla="*/ 2597632 h 6858000"/>
              <a:gd name="connsiteX59" fmla="*/ 5407503 w 6128435"/>
              <a:gd name="connsiteY59" fmla="*/ 2786290 h 6858000"/>
              <a:gd name="connsiteX60" fmla="*/ 5407356 w 6128435"/>
              <a:gd name="connsiteY60" fmla="*/ 2787545 h 6858000"/>
              <a:gd name="connsiteX61" fmla="*/ 5411130 w 6128435"/>
              <a:gd name="connsiteY61" fmla="*/ 2788640 h 6858000"/>
              <a:gd name="connsiteX62" fmla="*/ 5416439 w 6128435"/>
              <a:gd name="connsiteY62" fmla="*/ 2805666 h 6858000"/>
              <a:gd name="connsiteX63" fmla="*/ 5416589 w 6128435"/>
              <a:gd name="connsiteY63" fmla="*/ 2810822 h 6858000"/>
              <a:gd name="connsiteX64" fmla="*/ 5418542 w 6128435"/>
              <a:gd name="connsiteY64" fmla="*/ 2817745 h 6858000"/>
              <a:gd name="connsiteX65" fmla="*/ 5418847 w 6128435"/>
              <a:gd name="connsiteY65" fmla="*/ 2817825 h 6858000"/>
              <a:gd name="connsiteX66" fmla="*/ 5423364 w 6128435"/>
              <a:gd name="connsiteY66" fmla="*/ 2858292 h 6858000"/>
              <a:gd name="connsiteX67" fmla="*/ 5479298 w 6128435"/>
              <a:gd name="connsiteY67" fmla="*/ 2947791 h 6858000"/>
              <a:gd name="connsiteX68" fmla="*/ 5481770 w 6128435"/>
              <a:gd name="connsiteY68" fmla="*/ 2951352 h 6858000"/>
              <a:gd name="connsiteX69" fmla="*/ 5481013 w 6128435"/>
              <a:gd name="connsiteY69" fmla="*/ 2973461 h 6858000"/>
              <a:gd name="connsiteX70" fmla="*/ 5482045 w 6128435"/>
              <a:gd name="connsiteY70" fmla="*/ 2984371 h 6858000"/>
              <a:gd name="connsiteX71" fmla="*/ 5479405 w 6128435"/>
              <a:gd name="connsiteY71" fmla="*/ 2988507 h 6858000"/>
              <a:gd name="connsiteX72" fmla="*/ 5482415 w 6128435"/>
              <a:gd name="connsiteY72" fmla="*/ 3004079 h 6858000"/>
              <a:gd name="connsiteX73" fmla="*/ 5483865 w 6128435"/>
              <a:gd name="connsiteY73" fmla="*/ 3005467 h 6858000"/>
              <a:gd name="connsiteX74" fmla="*/ 5482236 w 6128435"/>
              <a:gd name="connsiteY74" fmla="*/ 3019791 h 6858000"/>
              <a:gd name="connsiteX75" fmla="*/ 5475895 w 6128435"/>
              <a:gd name="connsiteY75" fmla="*/ 3033578 h 6858000"/>
              <a:gd name="connsiteX76" fmla="*/ 5477595 w 6128435"/>
              <a:gd name="connsiteY76" fmla="*/ 3250534 h 6858000"/>
              <a:gd name="connsiteX77" fmla="*/ 5532836 w 6128435"/>
              <a:gd name="connsiteY77" fmla="*/ 3353840 h 6858000"/>
              <a:gd name="connsiteX78" fmla="*/ 5561229 w 6128435"/>
              <a:gd name="connsiteY78" fmla="*/ 3395784 h 6858000"/>
              <a:gd name="connsiteX79" fmla="*/ 5589758 w 6128435"/>
              <a:gd name="connsiteY79" fmla="*/ 3506453 h 6858000"/>
              <a:gd name="connsiteX80" fmla="*/ 5596144 w 6128435"/>
              <a:gd name="connsiteY80" fmla="*/ 3534624 h 6858000"/>
              <a:gd name="connsiteX81" fmla="*/ 5597750 w 6128435"/>
              <a:gd name="connsiteY81" fmla="*/ 3534129 h 6858000"/>
              <a:gd name="connsiteX82" fmla="*/ 5599700 w 6128435"/>
              <a:gd name="connsiteY82" fmla="*/ 3547221 h 6858000"/>
              <a:gd name="connsiteX83" fmla="*/ 5615031 w 6128435"/>
              <a:gd name="connsiteY83" fmla="*/ 3557482 h 6858000"/>
              <a:gd name="connsiteX84" fmla="*/ 5618377 w 6128435"/>
              <a:gd name="connsiteY84" fmla="*/ 3588431 h 6858000"/>
              <a:gd name="connsiteX85" fmla="*/ 5612155 w 6128435"/>
              <a:gd name="connsiteY85" fmla="*/ 3589869 h 6858000"/>
              <a:gd name="connsiteX86" fmla="*/ 5620843 w 6128435"/>
              <a:gd name="connsiteY86" fmla="*/ 3606745 h 6858000"/>
              <a:gd name="connsiteX87" fmla="*/ 5655472 w 6128435"/>
              <a:gd name="connsiteY87" fmla="*/ 3678877 h 6858000"/>
              <a:gd name="connsiteX88" fmla="*/ 5680448 w 6128435"/>
              <a:gd name="connsiteY88" fmla="*/ 3717760 h 6858000"/>
              <a:gd name="connsiteX89" fmla="*/ 5683015 w 6128435"/>
              <a:gd name="connsiteY89" fmla="*/ 3762025 h 6858000"/>
              <a:gd name="connsiteX90" fmla="*/ 5696643 w 6128435"/>
              <a:gd name="connsiteY90" fmla="*/ 3773888 h 6858000"/>
              <a:gd name="connsiteX91" fmla="*/ 5699203 w 6128435"/>
              <a:gd name="connsiteY91" fmla="*/ 3775823 h 6858000"/>
              <a:gd name="connsiteX92" fmla="*/ 5704824 w 6128435"/>
              <a:gd name="connsiteY92" fmla="*/ 3785966 h 6858000"/>
              <a:gd name="connsiteX93" fmla="*/ 5712204 w 6128435"/>
              <a:gd name="connsiteY93" fmla="*/ 3785830 h 6858000"/>
              <a:gd name="connsiteX94" fmla="*/ 5724816 w 6128435"/>
              <a:gd name="connsiteY94" fmla="*/ 3798949 h 6858000"/>
              <a:gd name="connsiteX95" fmla="*/ 5733539 w 6128435"/>
              <a:gd name="connsiteY95" fmla="*/ 3818457 h 6858000"/>
              <a:gd name="connsiteX96" fmla="*/ 5768491 w 6128435"/>
              <a:gd name="connsiteY96" fmla="*/ 3914399 h 6858000"/>
              <a:gd name="connsiteX97" fmla="*/ 5793123 w 6128435"/>
              <a:gd name="connsiteY97" fmla="*/ 3969952 h 6858000"/>
              <a:gd name="connsiteX98" fmla="*/ 5808321 w 6128435"/>
              <a:gd name="connsiteY98" fmla="*/ 3988153 h 6858000"/>
              <a:gd name="connsiteX99" fmla="*/ 5825621 w 6128435"/>
              <a:gd name="connsiteY99" fmla="*/ 4015525 h 6858000"/>
              <a:gd name="connsiteX100" fmla="*/ 5860672 w 6128435"/>
              <a:gd name="connsiteY100" fmla="*/ 4061579 h 6858000"/>
              <a:gd name="connsiteX101" fmla="*/ 5872173 w 6128435"/>
              <a:gd name="connsiteY101" fmla="*/ 4088497 h 6858000"/>
              <a:gd name="connsiteX102" fmla="*/ 5883705 w 6128435"/>
              <a:gd name="connsiteY102" fmla="*/ 4101899 h 6858000"/>
              <a:gd name="connsiteX103" fmla="*/ 5885314 w 6128435"/>
              <a:gd name="connsiteY103" fmla="*/ 4108387 h 6858000"/>
              <a:gd name="connsiteX104" fmla="*/ 5894095 w 6128435"/>
              <a:gd name="connsiteY104" fmla="*/ 4128857 h 6858000"/>
              <a:gd name="connsiteX105" fmla="*/ 5898339 w 6128435"/>
              <a:gd name="connsiteY105" fmla="*/ 4140800 h 6858000"/>
              <a:gd name="connsiteX106" fmla="*/ 5899734 w 6128435"/>
              <a:gd name="connsiteY106" fmla="*/ 4145632 h 6858000"/>
              <a:gd name="connsiteX107" fmla="*/ 5897098 w 6128435"/>
              <a:gd name="connsiteY107" fmla="*/ 4157819 h 6858000"/>
              <a:gd name="connsiteX108" fmla="*/ 5903513 w 6128435"/>
              <a:gd name="connsiteY108" fmla="*/ 4187661 h 6858000"/>
              <a:gd name="connsiteX109" fmla="*/ 5917114 w 6128435"/>
              <a:gd name="connsiteY109" fmla="*/ 4213096 h 6858000"/>
              <a:gd name="connsiteX110" fmla="*/ 5921153 w 6128435"/>
              <a:gd name="connsiteY110" fmla="*/ 4236222 h 6858000"/>
              <a:gd name="connsiteX111" fmla="*/ 5924233 w 6128435"/>
              <a:gd name="connsiteY111" fmla="*/ 4242060 h 6858000"/>
              <a:gd name="connsiteX112" fmla="*/ 5928910 w 6128435"/>
              <a:gd name="connsiteY112" fmla="*/ 4300973 h 6858000"/>
              <a:gd name="connsiteX113" fmla="*/ 5939320 w 6128435"/>
              <a:gd name="connsiteY113" fmla="*/ 4340435 h 6858000"/>
              <a:gd name="connsiteX114" fmla="*/ 5946705 w 6128435"/>
              <a:gd name="connsiteY114" fmla="*/ 4428051 h 6858000"/>
              <a:gd name="connsiteX115" fmla="*/ 5949261 w 6128435"/>
              <a:gd name="connsiteY115" fmla="*/ 4449185 h 6858000"/>
              <a:gd name="connsiteX116" fmla="*/ 5957504 w 6128435"/>
              <a:gd name="connsiteY116" fmla="*/ 4465911 h 6858000"/>
              <a:gd name="connsiteX117" fmla="*/ 5964689 w 6128435"/>
              <a:gd name="connsiteY117" fmla="*/ 4468532 h 6858000"/>
              <a:gd name="connsiteX118" fmla="*/ 5967062 w 6128435"/>
              <a:gd name="connsiteY118" fmla="*/ 4479923 h 6858000"/>
              <a:gd name="connsiteX119" fmla="*/ 5968960 w 6128435"/>
              <a:gd name="connsiteY119" fmla="*/ 4482655 h 6858000"/>
              <a:gd name="connsiteX120" fmla="*/ 5978567 w 6128435"/>
              <a:gd name="connsiteY120" fmla="*/ 4498605 h 6858000"/>
              <a:gd name="connsiteX121" fmla="*/ 5980106 w 6128435"/>
              <a:gd name="connsiteY121" fmla="*/ 4585087 h 6858000"/>
              <a:gd name="connsiteX122" fmla="*/ 5998138 w 6128435"/>
              <a:gd name="connsiteY122" fmla="*/ 4697518 h 6858000"/>
              <a:gd name="connsiteX123" fmla="*/ 6013516 w 6128435"/>
              <a:gd name="connsiteY123" fmla="*/ 4786619 h 6858000"/>
              <a:gd name="connsiteX124" fmla="*/ 6025404 w 6128435"/>
              <a:gd name="connsiteY124" fmla="*/ 4858148 h 6858000"/>
              <a:gd name="connsiteX125" fmla="*/ 6007749 w 6128435"/>
              <a:gd name="connsiteY125" fmla="*/ 4964715 h 6858000"/>
              <a:gd name="connsiteX126" fmla="*/ 6005269 w 6128435"/>
              <a:gd name="connsiteY126" fmla="*/ 5150567 h 6858000"/>
              <a:gd name="connsiteX127" fmla="*/ 6001127 w 6128435"/>
              <a:gd name="connsiteY127" fmla="*/ 5164609 h 6858000"/>
              <a:gd name="connsiteX128" fmla="*/ 5996647 w 6128435"/>
              <a:gd name="connsiteY128" fmla="*/ 5185640 h 6858000"/>
              <a:gd name="connsiteX129" fmla="*/ 5998514 w 6128435"/>
              <a:gd name="connsiteY129" fmla="*/ 5189673 h 6858000"/>
              <a:gd name="connsiteX130" fmla="*/ 5995970 w 6128435"/>
              <a:gd name="connsiteY130" fmla="*/ 5221547 h 6858000"/>
              <a:gd name="connsiteX131" fmla="*/ 5997218 w 6128435"/>
              <a:gd name="connsiteY131" fmla="*/ 5222031 h 6858000"/>
              <a:gd name="connsiteX132" fmla="*/ 6002116 w 6128435"/>
              <a:gd name="connsiteY132" fmla="*/ 5231223 h 6858000"/>
              <a:gd name="connsiteX133" fmla="*/ 6008541 w 6128435"/>
              <a:gd name="connsiteY133" fmla="*/ 5248680 h 6858000"/>
              <a:gd name="connsiteX134" fmla="*/ 6039260 w 6128435"/>
              <a:gd name="connsiteY134" fmla="*/ 5289518 h 6858000"/>
              <a:gd name="connsiteX135" fmla="*/ 6036748 w 6128435"/>
              <a:gd name="connsiteY135" fmla="*/ 5322752 h 6858000"/>
              <a:gd name="connsiteX136" fmla="*/ 6036943 w 6128435"/>
              <a:gd name="connsiteY136" fmla="*/ 5329480 h 6858000"/>
              <a:gd name="connsiteX137" fmla="*/ 6037236 w 6128435"/>
              <a:gd name="connsiteY137" fmla="*/ 5329634 h 6858000"/>
              <a:gd name="connsiteX138" fmla="*/ 6038019 w 6128435"/>
              <a:gd name="connsiteY138" fmla="*/ 5336764 h 6858000"/>
              <a:gd name="connsiteX139" fmla="*/ 6037298 w 6128435"/>
              <a:gd name="connsiteY139" fmla="*/ 5341753 h 6858000"/>
              <a:gd name="connsiteX140" fmla="*/ 6037677 w 6128435"/>
              <a:gd name="connsiteY140" fmla="*/ 5354807 h 6858000"/>
              <a:gd name="connsiteX141" fmla="*/ 6039728 w 6128435"/>
              <a:gd name="connsiteY141" fmla="*/ 5359416 h 6858000"/>
              <a:gd name="connsiteX142" fmla="*/ 6043311 w 6128435"/>
              <a:gd name="connsiteY142" fmla="*/ 5361407 h 6858000"/>
              <a:gd name="connsiteX143" fmla="*/ 6042954 w 6128435"/>
              <a:gd name="connsiteY143" fmla="*/ 5362576 h 6858000"/>
              <a:gd name="connsiteX144" fmla="*/ 6053435 w 6128435"/>
              <a:gd name="connsiteY144" fmla="*/ 5387547 h 6858000"/>
              <a:gd name="connsiteX145" fmla="*/ 6065933 w 6128435"/>
              <a:gd name="connsiteY145" fmla="*/ 5443002 h 6858000"/>
              <a:gd name="connsiteX146" fmla="*/ 6068640 w 6128435"/>
              <a:gd name="connsiteY146" fmla="*/ 5474503 h 6858000"/>
              <a:gd name="connsiteX147" fmla="*/ 6080922 w 6128435"/>
              <a:gd name="connsiteY147" fmla="*/ 5561070 h 6858000"/>
              <a:gd name="connsiteX148" fmla="*/ 6096949 w 6128435"/>
              <a:gd name="connsiteY148" fmla="*/ 5648179 h 6858000"/>
              <a:gd name="connsiteX149" fmla="*/ 6125703 w 6128435"/>
              <a:gd name="connsiteY149" fmla="*/ 5692894 h 6858000"/>
              <a:gd name="connsiteX150" fmla="*/ 6126670 w 6128435"/>
              <a:gd name="connsiteY150" fmla="*/ 5697882 h 6858000"/>
              <a:gd name="connsiteX151" fmla="*/ 6124061 w 6128435"/>
              <a:gd name="connsiteY151" fmla="*/ 5710294 h 6858000"/>
              <a:gd name="connsiteX152" fmla="*/ 6122213 w 6128435"/>
              <a:gd name="connsiteY152" fmla="*/ 5714762 h 6858000"/>
              <a:gd name="connsiteX153" fmla="*/ 6121353 w 6128435"/>
              <a:gd name="connsiteY153" fmla="*/ 5721725 h 6858000"/>
              <a:gd name="connsiteX154" fmla="*/ 6121607 w 6128435"/>
              <a:gd name="connsiteY154" fmla="*/ 5721959 h 6858000"/>
              <a:gd name="connsiteX155" fmla="*/ 6120262 w 6128435"/>
              <a:gd name="connsiteY155" fmla="*/ 5728358 h 6858000"/>
              <a:gd name="connsiteX156" fmla="*/ 6110194 w 6128435"/>
              <a:gd name="connsiteY156" fmla="*/ 5758853 h 6858000"/>
              <a:gd name="connsiteX157" fmla="*/ 6127519 w 6128435"/>
              <a:gd name="connsiteY157" fmla="*/ 5865775 h 6858000"/>
              <a:gd name="connsiteX158" fmla="*/ 6128435 w 6128435"/>
              <a:gd name="connsiteY158" fmla="*/ 5870164 h 6858000"/>
              <a:gd name="connsiteX159" fmla="*/ 6119217 w 6128435"/>
              <a:gd name="connsiteY159" fmla="*/ 5888542 h 6858000"/>
              <a:gd name="connsiteX160" fmla="*/ 6115966 w 6128435"/>
              <a:gd name="connsiteY160" fmla="*/ 5898387 h 6858000"/>
              <a:gd name="connsiteX161" fmla="*/ 6111924 w 6128435"/>
              <a:gd name="connsiteY161" fmla="*/ 5900444 h 6858000"/>
              <a:gd name="connsiteX162" fmla="*/ 6108716 w 6128435"/>
              <a:gd name="connsiteY162" fmla="*/ 5915345 h 6858000"/>
              <a:gd name="connsiteX163" fmla="*/ 6109524 w 6128435"/>
              <a:gd name="connsiteY163" fmla="*/ 5917328 h 6858000"/>
              <a:gd name="connsiteX164" fmla="*/ 6102493 w 6128435"/>
              <a:gd name="connsiteY164" fmla="*/ 5928602 h 6858000"/>
              <a:gd name="connsiteX165" fmla="*/ 6056863 w 6128435"/>
              <a:gd name="connsiteY165" fmla="*/ 6000643 h 6858000"/>
              <a:gd name="connsiteX166" fmla="*/ 6045436 w 6128435"/>
              <a:gd name="connsiteY166" fmla="*/ 6124480 h 6858000"/>
              <a:gd name="connsiteX167" fmla="*/ 6030489 w 6128435"/>
              <a:gd name="connsiteY167" fmla="*/ 6317666 h 6858000"/>
              <a:gd name="connsiteX168" fmla="*/ 6007492 w 6128435"/>
              <a:gd name="connsiteY168" fmla="*/ 6440818 h 6858000"/>
              <a:gd name="connsiteX169" fmla="*/ 6009467 w 6128435"/>
              <a:gd name="connsiteY169" fmla="*/ 6487076 h 6858000"/>
              <a:gd name="connsiteX170" fmla="*/ 5995064 w 6128435"/>
              <a:gd name="connsiteY170" fmla="*/ 6540791 h 6858000"/>
              <a:gd name="connsiteX171" fmla="*/ 5996309 w 6128435"/>
              <a:gd name="connsiteY171" fmla="*/ 6543961 h 6858000"/>
              <a:gd name="connsiteX172" fmla="*/ 5996048 w 6128435"/>
              <a:gd name="connsiteY172" fmla="*/ 6555444 h 6858000"/>
              <a:gd name="connsiteX173" fmla="*/ 6002524 w 6128435"/>
              <a:gd name="connsiteY173" fmla="*/ 6560188 h 6858000"/>
              <a:gd name="connsiteX174" fmla="*/ 6006823 w 6128435"/>
              <a:gd name="connsiteY174" fmla="*/ 6578546 h 6858000"/>
              <a:gd name="connsiteX175" fmla="*/ 6004510 w 6128435"/>
              <a:gd name="connsiteY175" fmla="*/ 6599256 h 6858000"/>
              <a:gd name="connsiteX176" fmla="*/ 5986207 w 6128435"/>
              <a:gd name="connsiteY176" fmla="*/ 6695855 h 6858000"/>
              <a:gd name="connsiteX177" fmla="*/ 5979428 w 6128435"/>
              <a:gd name="connsiteY177" fmla="*/ 6754678 h 6858000"/>
              <a:gd name="connsiteX178" fmla="*/ 5983398 w 6128435"/>
              <a:gd name="connsiteY178" fmla="*/ 6778641 h 6858000"/>
              <a:gd name="connsiteX179" fmla="*/ 5984543 w 6128435"/>
              <a:gd name="connsiteY179" fmla="*/ 6811016 h 6858000"/>
              <a:gd name="connsiteX180" fmla="*/ 5981802 w 6128435"/>
              <a:gd name="connsiteY180" fmla="*/ 6838578 h 6858000"/>
              <a:gd name="connsiteX181" fmla="*/ 5979671 w 6128435"/>
              <a:gd name="connsiteY181" fmla="*/ 6858000 h 6858000"/>
              <a:gd name="connsiteX182" fmla="*/ 0 w 6128435"/>
              <a:gd name="connsiteY182" fmla="*/ 6858000 h 6858000"/>
              <a:gd name="connsiteX183" fmla="*/ 0 w 6128435"/>
              <a:gd name="connsiteY183"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14889 h 6858000"/>
              <a:gd name="connsiteX32" fmla="*/ 5250095 w 6128435"/>
              <a:gd name="connsiteY32" fmla="*/ 1655519 h 6858000"/>
              <a:gd name="connsiteX33" fmla="*/ 5259788 w 6128435"/>
              <a:gd name="connsiteY33" fmla="*/ 1768516 h 6858000"/>
              <a:gd name="connsiteX34" fmla="*/ 5272526 w 6128435"/>
              <a:gd name="connsiteY34" fmla="*/ 1936940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45653 w 6128435"/>
              <a:gd name="connsiteY42" fmla="*/ 2280317 h 6858000"/>
              <a:gd name="connsiteX43" fmla="*/ 5239901 w 6128435"/>
              <a:gd name="connsiteY43" fmla="*/ 2300961 h 6858000"/>
              <a:gd name="connsiteX44" fmla="*/ 5241522 w 6128435"/>
              <a:gd name="connsiteY44" fmla="*/ 2305114 h 6858000"/>
              <a:gd name="connsiteX45" fmla="*/ 5237050 w 6128435"/>
              <a:gd name="connsiteY45" fmla="*/ 2336703 h 6858000"/>
              <a:gd name="connsiteX46" fmla="*/ 5238267 w 6128435"/>
              <a:gd name="connsiteY46" fmla="*/ 2337277 h 6858000"/>
              <a:gd name="connsiteX47" fmla="*/ 5242602 w 6128435"/>
              <a:gd name="connsiteY47" fmla="*/ 2346782 h 6858000"/>
              <a:gd name="connsiteX48" fmla="*/ 5247963 w 6128435"/>
              <a:gd name="connsiteY48" fmla="*/ 2364638 h 6858000"/>
              <a:gd name="connsiteX49" fmla="*/ 5276175 w 6128435"/>
              <a:gd name="connsiteY49" fmla="*/ 2407515 h 6858000"/>
              <a:gd name="connsiteX50" fmla="*/ 5271650 w 6128435"/>
              <a:gd name="connsiteY50" fmla="*/ 2440467 h 6858000"/>
              <a:gd name="connsiteX51" fmla="*/ 5271438 w 6128435"/>
              <a:gd name="connsiteY51" fmla="*/ 2447186 h 6858000"/>
              <a:gd name="connsiteX52" fmla="*/ 5271722 w 6128435"/>
              <a:gd name="connsiteY52" fmla="*/ 2447359 h 6858000"/>
              <a:gd name="connsiteX53" fmla="*/ 5272069 w 6128435"/>
              <a:gd name="connsiteY53" fmla="*/ 2454523 h 6858000"/>
              <a:gd name="connsiteX54" fmla="*/ 5271049 w 6128435"/>
              <a:gd name="connsiteY54" fmla="*/ 2459442 h 6858000"/>
              <a:gd name="connsiteX55" fmla="*/ 5270636 w 6128435"/>
              <a:gd name="connsiteY55" fmla="*/ 2472481 h 6858000"/>
              <a:gd name="connsiteX56" fmla="*/ 5272406 w 6128435"/>
              <a:gd name="connsiteY56" fmla="*/ 2477221 h 6858000"/>
              <a:gd name="connsiteX57" fmla="*/ 5307538 w 6128435"/>
              <a:gd name="connsiteY57" fmla="*/ 2514685 h 6858000"/>
              <a:gd name="connsiteX58" fmla="*/ 5337604 w 6128435"/>
              <a:gd name="connsiteY58" fmla="*/ 2597632 h 6858000"/>
              <a:gd name="connsiteX59" fmla="*/ 5407503 w 6128435"/>
              <a:gd name="connsiteY59" fmla="*/ 2786290 h 6858000"/>
              <a:gd name="connsiteX60" fmla="*/ 5407356 w 6128435"/>
              <a:gd name="connsiteY60" fmla="*/ 2787545 h 6858000"/>
              <a:gd name="connsiteX61" fmla="*/ 5411130 w 6128435"/>
              <a:gd name="connsiteY61" fmla="*/ 2788640 h 6858000"/>
              <a:gd name="connsiteX62" fmla="*/ 5416439 w 6128435"/>
              <a:gd name="connsiteY62" fmla="*/ 2805666 h 6858000"/>
              <a:gd name="connsiteX63" fmla="*/ 5416589 w 6128435"/>
              <a:gd name="connsiteY63" fmla="*/ 2810822 h 6858000"/>
              <a:gd name="connsiteX64" fmla="*/ 5418542 w 6128435"/>
              <a:gd name="connsiteY64" fmla="*/ 2817745 h 6858000"/>
              <a:gd name="connsiteX65" fmla="*/ 5418847 w 6128435"/>
              <a:gd name="connsiteY65" fmla="*/ 2817825 h 6858000"/>
              <a:gd name="connsiteX66" fmla="*/ 5423364 w 6128435"/>
              <a:gd name="connsiteY66" fmla="*/ 2858292 h 6858000"/>
              <a:gd name="connsiteX67" fmla="*/ 5479298 w 6128435"/>
              <a:gd name="connsiteY67" fmla="*/ 2947791 h 6858000"/>
              <a:gd name="connsiteX68" fmla="*/ 5481770 w 6128435"/>
              <a:gd name="connsiteY68" fmla="*/ 2951352 h 6858000"/>
              <a:gd name="connsiteX69" fmla="*/ 5481013 w 6128435"/>
              <a:gd name="connsiteY69" fmla="*/ 2973461 h 6858000"/>
              <a:gd name="connsiteX70" fmla="*/ 5482045 w 6128435"/>
              <a:gd name="connsiteY70" fmla="*/ 2984371 h 6858000"/>
              <a:gd name="connsiteX71" fmla="*/ 5479405 w 6128435"/>
              <a:gd name="connsiteY71" fmla="*/ 2988507 h 6858000"/>
              <a:gd name="connsiteX72" fmla="*/ 5482415 w 6128435"/>
              <a:gd name="connsiteY72" fmla="*/ 3004079 h 6858000"/>
              <a:gd name="connsiteX73" fmla="*/ 5483865 w 6128435"/>
              <a:gd name="connsiteY73" fmla="*/ 3005467 h 6858000"/>
              <a:gd name="connsiteX74" fmla="*/ 5482236 w 6128435"/>
              <a:gd name="connsiteY74" fmla="*/ 3019791 h 6858000"/>
              <a:gd name="connsiteX75" fmla="*/ 5475895 w 6128435"/>
              <a:gd name="connsiteY75" fmla="*/ 3033578 h 6858000"/>
              <a:gd name="connsiteX76" fmla="*/ 5477595 w 6128435"/>
              <a:gd name="connsiteY76" fmla="*/ 3250534 h 6858000"/>
              <a:gd name="connsiteX77" fmla="*/ 5532836 w 6128435"/>
              <a:gd name="connsiteY77" fmla="*/ 3353840 h 6858000"/>
              <a:gd name="connsiteX78" fmla="*/ 5561229 w 6128435"/>
              <a:gd name="connsiteY78" fmla="*/ 3395784 h 6858000"/>
              <a:gd name="connsiteX79" fmla="*/ 5589758 w 6128435"/>
              <a:gd name="connsiteY79" fmla="*/ 3506453 h 6858000"/>
              <a:gd name="connsiteX80" fmla="*/ 5596144 w 6128435"/>
              <a:gd name="connsiteY80" fmla="*/ 3534624 h 6858000"/>
              <a:gd name="connsiteX81" fmla="*/ 5597750 w 6128435"/>
              <a:gd name="connsiteY81" fmla="*/ 3534129 h 6858000"/>
              <a:gd name="connsiteX82" fmla="*/ 5599700 w 6128435"/>
              <a:gd name="connsiteY82" fmla="*/ 3547221 h 6858000"/>
              <a:gd name="connsiteX83" fmla="*/ 5615031 w 6128435"/>
              <a:gd name="connsiteY83" fmla="*/ 3557482 h 6858000"/>
              <a:gd name="connsiteX84" fmla="*/ 5618377 w 6128435"/>
              <a:gd name="connsiteY84" fmla="*/ 3588431 h 6858000"/>
              <a:gd name="connsiteX85" fmla="*/ 5612155 w 6128435"/>
              <a:gd name="connsiteY85" fmla="*/ 3589869 h 6858000"/>
              <a:gd name="connsiteX86" fmla="*/ 5620843 w 6128435"/>
              <a:gd name="connsiteY86" fmla="*/ 3606745 h 6858000"/>
              <a:gd name="connsiteX87" fmla="*/ 5655472 w 6128435"/>
              <a:gd name="connsiteY87" fmla="*/ 3678877 h 6858000"/>
              <a:gd name="connsiteX88" fmla="*/ 5680448 w 6128435"/>
              <a:gd name="connsiteY88" fmla="*/ 3717760 h 6858000"/>
              <a:gd name="connsiteX89" fmla="*/ 5683015 w 6128435"/>
              <a:gd name="connsiteY89" fmla="*/ 3762025 h 6858000"/>
              <a:gd name="connsiteX90" fmla="*/ 5696643 w 6128435"/>
              <a:gd name="connsiteY90" fmla="*/ 3773888 h 6858000"/>
              <a:gd name="connsiteX91" fmla="*/ 5699203 w 6128435"/>
              <a:gd name="connsiteY91" fmla="*/ 3775823 h 6858000"/>
              <a:gd name="connsiteX92" fmla="*/ 5704824 w 6128435"/>
              <a:gd name="connsiteY92" fmla="*/ 3785966 h 6858000"/>
              <a:gd name="connsiteX93" fmla="*/ 5712204 w 6128435"/>
              <a:gd name="connsiteY93" fmla="*/ 3785830 h 6858000"/>
              <a:gd name="connsiteX94" fmla="*/ 5724816 w 6128435"/>
              <a:gd name="connsiteY94" fmla="*/ 3798949 h 6858000"/>
              <a:gd name="connsiteX95" fmla="*/ 5733539 w 6128435"/>
              <a:gd name="connsiteY95" fmla="*/ 3818457 h 6858000"/>
              <a:gd name="connsiteX96" fmla="*/ 5768491 w 6128435"/>
              <a:gd name="connsiteY96" fmla="*/ 3914399 h 6858000"/>
              <a:gd name="connsiteX97" fmla="*/ 5793123 w 6128435"/>
              <a:gd name="connsiteY97" fmla="*/ 3969952 h 6858000"/>
              <a:gd name="connsiteX98" fmla="*/ 5808321 w 6128435"/>
              <a:gd name="connsiteY98" fmla="*/ 3988153 h 6858000"/>
              <a:gd name="connsiteX99" fmla="*/ 5825621 w 6128435"/>
              <a:gd name="connsiteY99" fmla="*/ 4015525 h 6858000"/>
              <a:gd name="connsiteX100" fmla="*/ 5860672 w 6128435"/>
              <a:gd name="connsiteY100" fmla="*/ 4061579 h 6858000"/>
              <a:gd name="connsiteX101" fmla="*/ 5872173 w 6128435"/>
              <a:gd name="connsiteY101" fmla="*/ 4088497 h 6858000"/>
              <a:gd name="connsiteX102" fmla="*/ 5883705 w 6128435"/>
              <a:gd name="connsiteY102" fmla="*/ 4101899 h 6858000"/>
              <a:gd name="connsiteX103" fmla="*/ 5885314 w 6128435"/>
              <a:gd name="connsiteY103" fmla="*/ 4108387 h 6858000"/>
              <a:gd name="connsiteX104" fmla="*/ 5894095 w 6128435"/>
              <a:gd name="connsiteY104" fmla="*/ 4128857 h 6858000"/>
              <a:gd name="connsiteX105" fmla="*/ 5898339 w 6128435"/>
              <a:gd name="connsiteY105" fmla="*/ 4140800 h 6858000"/>
              <a:gd name="connsiteX106" fmla="*/ 5899734 w 6128435"/>
              <a:gd name="connsiteY106" fmla="*/ 4145632 h 6858000"/>
              <a:gd name="connsiteX107" fmla="*/ 5897098 w 6128435"/>
              <a:gd name="connsiteY107" fmla="*/ 4157819 h 6858000"/>
              <a:gd name="connsiteX108" fmla="*/ 5903513 w 6128435"/>
              <a:gd name="connsiteY108" fmla="*/ 4187661 h 6858000"/>
              <a:gd name="connsiteX109" fmla="*/ 5917114 w 6128435"/>
              <a:gd name="connsiteY109" fmla="*/ 4213096 h 6858000"/>
              <a:gd name="connsiteX110" fmla="*/ 5921153 w 6128435"/>
              <a:gd name="connsiteY110" fmla="*/ 4236222 h 6858000"/>
              <a:gd name="connsiteX111" fmla="*/ 5924233 w 6128435"/>
              <a:gd name="connsiteY111" fmla="*/ 4242060 h 6858000"/>
              <a:gd name="connsiteX112" fmla="*/ 5928910 w 6128435"/>
              <a:gd name="connsiteY112" fmla="*/ 4300973 h 6858000"/>
              <a:gd name="connsiteX113" fmla="*/ 5939320 w 6128435"/>
              <a:gd name="connsiteY113" fmla="*/ 4340435 h 6858000"/>
              <a:gd name="connsiteX114" fmla="*/ 5946705 w 6128435"/>
              <a:gd name="connsiteY114" fmla="*/ 4428051 h 6858000"/>
              <a:gd name="connsiteX115" fmla="*/ 5949261 w 6128435"/>
              <a:gd name="connsiteY115" fmla="*/ 4449185 h 6858000"/>
              <a:gd name="connsiteX116" fmla="*/ 5957504 w 6128435"/>
              <a:gd name="connsiteY116" fmla="*/ 4465911 h 6858000"/>
              <a:gd name="connsiteX117" fmla="*/ 5964689 w 6128435"/>
              <a:gd name="connsiteY117" fmla="*/ 4468532 h 6858000"/>
              <a:gd name="connsiteX118" fmla="*/ 5967062 w 6128435"/>
              <a:gd name="connsiteY118" fmla="*/ 4479923 h 6858000"/>
              <a:gd name="connsiteX119" fmla="*/ 5968960 w 6128435"/>
              <a:gd name="connsiteY119" fmla="*/ 4482655 h 6858000"/>
              <a:gd name="connsiteX120" fmla="*/ 5978567 w 6128435"/>
              <a:gd name="connsiteY120" fmla="*/ 4498605 h 6858000"/>
              <a:gd name="connsiteX121" fmla="*/ 5980106 w 6128435"/>
              <a:gd name="connsiteY121" fmla="*/ 4585087 h 6858000"/>
              <a:gd name="connsiteX122" fmla="*/ 5998138 w 6128435"/>
              <a:gd name="connsiteY122" fmla="*/ 4697518 h 6858000"/>
              <a:gd name="connsiteX123" fmla="*/ 6013516 w 6128435"/>
              <a:gd name="connsiteY123" fmla="*/ 4786619 h 6858000"/>
              <a:gd name="connsiteX124" fmla="*/ 6025404 w 6128435"/>
              <a:gd name="connsiteY124" fmla="*/ 4858148 h 6858000"/>
              <a:gd name="connsiteX125" fmla="*/ 6007749 w 6128435"/>
              <a:gd name="connsiteY125" fmla="*/ 4964715 h 6858000"/>
              <a:gd name="connsiteX126" fmla="*/ 6005269 w 6128435"/>
              <a:gd name="connsiteY126" fmla="*/ 5150567 h 6858000"/>
              <a:gd name="connsiteX127" fmla="*/ 6001127 w 6128435"/>
              <a:gd name="connsiteY127" fmla="*/ 5164609 h 6858000"/>
              <a:gd name="connsiteX128" fmla="*/ 5996647 w 6128435"/>
              <a:gd name="connsiteY128" fmla="*/ 5185640 h 6858000"/>
              <a:gd name="connsiteX129" fmla="*/ 5998514 w 6128435"/>
              <a:gd name="connsiteY129" fmla="*/ 5189673 h 6858000"/>
              <a:gd name="connsiteX130" fmla="*/ 5995970 w 6128435"/>
              <a:gd name="connsiteY130" fmla="*/ 5221547 h 6858000"/>
              <a:gd name="connsiteX131" fmla="*/ 5997218 w 6128435"/>
              <a:gd name="connsiteY131" fmla="*/ 5222031 h 6858000"/>
              <a:gd name="connsiteX132" fmla="*/ 6002116 w 6128435"/>
              <a:gd name="connsiteY132" fmla="*/ 5231223 h 6858000"/>
              <a:gd name="connsiteX133" fmla="*/ 6008541 w 6128435"/>
              <a:gd name="connsiteY133" fmla="*/ 5248680 h 6858000"/>
              <a:gd name="connsiteX134" fmla="*/ 6039260 w 6128435"/>
              <a:gd name="connsiteY134" fmla="*/ 5289518 h 6858000"/>
              <a:gd name="connsiteX135" fmla="*/ 6036748 w 6128435"/>
              <a:gd name="connsiteY135" fmla="*/ 5322752 h 6858000"/>
              <a:gd name="connsiteX136" fmla="*/ 6036943 w 6128435"/>
              <a:gd name="connsiteY136" fmla="*/ 5329480 h 6858000"/>
              <a:gd name="connsiteX137" fmla="*/ 6037236 w 6128435"/>
              <a:gd name="connsiteY137" fmla="*/ 5329634 h 6858000"/>
              <a:gd name="connsiteX138" fmla="*/ 6038019 w 6128435"/>
              <a:gd name="connsiteY138" fmla="*/ 5336764 h 6858000"/>
              <a:gd name="connsiteX139" fmla="*/ 6037298 w 6128435"/>
              <a:gd name="connsiteY139" fmla="*/ 5341753 h 6858000"/>
              <a:gd name="connsiteX140" fmla="*/ 6037677 w 6128435"/>
              <a:gd name="connsiteY140" fmla="*/ 5354807 h 6858000"/>
              <a:gd name="connsiteX141" fmla="*/ 6039728 w 6128435"/>
              <a:gd name="connsiteY141" fmla="*/ 5359416 h 6858000"/>
              <a:gd name="connsiteX142" fmla="*/ 6043311 w 6128435"/>
              <a:gd name="connsiteY142" fmla="*/ 5361407 h 6858000"/>
              <a:gd name="connsiteX143" fmla="*/ 6042954 w 6128435"/>
              <a:gd name="connsiteY143" fmla="*/ 5362576 h 6858000"/>
              <a:gd name="connsiteX144" fmla="*/ 6053435 w 6128435"/>
              <a:gd name="connsiteY144" fmla="*/ 5387547 h 6858000"/>
              <a:gd name="connsiteX145" fmla="*/ 6065933 w 6128435"/>
              <a:gd name="connsiteY145" fmla="*/ 5443002 h 6858000"/>
              <a:gd name="connsiteX146" fmla="*/ 6068640 w 6128435"/>
              <a:gd name="connsiteY146" fmla="*/ 5474503 h 6858000"/>
              <a:gd name="connsiteX147" fmla="*/ 6080922 w 6128435"/>
              <a:gd name="connsiteY147" fmla="*/ 5561070 h 6858000"/>
              <a:gd name="connsiteX148" fmla="*/ 6096949 w 6128435"/>
              <a:gd name="connsiteY148" fmla="*/ 5648179 h 6858000"/>
              <a:gd name="connsiteX149" fmla="*/ 6125703 w 6128435"/>
              <a:gd name="connsiteY149" fmla="*/ 5692894 h 6858000"/>
              <a:gd name="connsiteX150" fmla="*/ 6126670 w 6128435"/>
              <a:gd name="connsiteY150" fmla="*/ 5697882 h 6858000"/>
              <a:gd name="connsiteX151" fmla="*/ 6124061 w 6128435"/>
              <a:gd name="connsiteY151" fmla="*/ 5710294 h 6858000"/>
              <a:gd name="connsiteX152" fmla="*/ 6122213 w 6128435"/>
              <a:gd name="connsiteY152" fmla="*/ 5714762 h 6858000"/>
              <a:gd name="connsiteX153" fmla="*/ 6121353 w 6128435"/>
              <a:gd name="connsiteY153" fmla="*/ 5721725 h 6858000"/>
              <a:gd name="connsiteX154" fmla="*/ 6121607 w 6128435"/>
              <a:gd name="connsiteY154" fmla="*/ 5721959 h 6858000"/>
              <a:gd name="connsiteX155" fmla="*/ 6120262 w 6128435"/>
              <a:gd name="connsiteY155" fmla="*/ 5728358 h 6858000"/>
              <a:gd name="connsiteX156" fmla="*/ 6110194 w 6128435"/>
              <a:gd name="connsiteY156" fmla="*/ 5758853 h 6858000"/>
              <a:gd name="connsiteX157" fmla="*/ 6127519 w 6128435"/>
              <a:gd name="connsiteY157" fmla="*/ 5865775 h 6858000"/>
              <a:gd name="connsiteX158" fmla="*/ 6128435 w 6128435"/>
              <a:gd name="connsiteY158" fmla="*/ 5870164 h 6858000"/>
              <a:gd name="connsiteX159" fmla="*/ 6119217 w 6128435"/>
              <a:gd name="connsiteY159" fmla="*/ 5888542 h 6858000"/>
              <a:gd name="connsiteX160" fmla="*/ 6115966 w 6128435"/>
              <a:gd name="connsiteY160" fmla="*/ 5898387 h 6858000"/>
              <a:gd name="connsiteX161" fmla="*/ 6111924 w 6128435"/>
              <a:gd name="connsiteY161" fmla="*/ 5900444 h 6858000"/>
              <a:gd name="connsiteX162" fmla="*/ 6108716 w 6128435"/>
              <a:gd name="connsiteY162" fmla="*/ 5915345 h 6858000"/>
              <a:gd name="connsiteX163" fmla="*/ 6109524 w 6128435"/>
              <a:gd name="connsiteY163" fmla="*/ 5917328 h 6858000"/>
              <a:gd name="connsiteX164" fmla="*/ 6102493 w 6128435"/>
              <a:gd name="connsiteY164" fmla="*/ 5928602 h 6858000"/>
              <a:gd name="connsiteX165" fmla="*/ 6056863 w 6128435"/>
              <a:gd name="connsiteY165" fmla="*/ 6000643 h 6858000"/>
              <a:gd name="connsiteX166" fmla="*/ 6045436 w 6128435"/>
              <a:gd name="connsiteY166" fmla="*/ 6124480 h 6858000"/>
              <a:gd name="connsiteX167" fmla="*/ 6030489 w 6128435"/>
              <a:gd name="connsiteY167" fmla="*/ 6317666 h 6858000"/>
              <a:gd name="connsiteX168" fmla="*/ 6007492 w 6128435"/>
              <a:gd name="connsiteY168" fmla="*/ 6440818 h 6858000"/>
              <a:gd name="connsiteX169" fmla="*/ 6009467 w 6128435"/>
              <a:gd name="connsiteY169" fmla="*/ 6487076 h 6858000"/>
              <a:gd name="connsiteX170" fmla="*/ 5995064 w 6128435"/>
              <a:gd name="connsiteY170" fmla="*/ 6540791 h 6858000"/>
              <a:gd name="connsiteX171" fmla="*/ 5996309 w 6128435"/>
              <a:gd name="connsiteY171" fmla="*/ 6543961 h 6858000"/>
              <a:gd name="connsiteX172" fmla="*/ 5996048 w 6128435"/>
              <a:gd name="connsiteY172" fmla="*/ 6555444 h 6858000"/>
              <a:gd name="connsiteX173" fmla="*/ 6002524 w 6128435"/>
              <a:gd name="connsiteY173" fmla="*/ 6560188 h 6858000"/>
              <a:gd name="connsiteX174" fmla="*/ 6006823 w 6128435"/>
              <a:gd name="connsiteY174" fmla="*/ 6578546 h 6858000"/>
              <a:gd name="connsiteX175" fmla="*/ 6004510 w 6128435"/>
              <a:gd name="connsiteY175" fmla="*/ 6599256 h 6858000"/>
              <a:gd name="connsiteX176" fmla="*/ 5986207 w 6128435"/>
              <a:gd name="connsiteY176" fmla="*/ 6695855 h 6858000"/>
              <a:gd name="connsiteX177" fmla="*/ 5979428 w 6128435"/>
              <a:gd name="connsiteY177" fmla="*/ 6754678 h 6858000"/>
              <a:gd name="connsiteX178" fmla="*/ 5983398 w 6128435"/>
              <a:gd name="connsiteY178" fmla="*/ 6778641 h 6858000"/>
              <a:gd name="connsiteX179" fmla="*/ 5984543 w 6128435"/>
              <a:gd name="connsiteY179" fmla="*/ 6811016 h 6858000"/>
              <a:gd name="connsiteX180" fmla="*/ 5981802 w 6128435"/>
              <a:gd name="connsiteY180" fmla="*/ 6838578 h 6858000"/>
              <a:gd name="connsiteX181" fmla="*/ 5979671 w 6128435"/>
              <a:gd name="connsiteY181" fmla="*/ 6858000 h 6858000"/>
              <a:gd name="connsiteX182" fmla="*/ 0 w 6128435"/>
              <a:gd name="connsiteY182" fmla="*/ 6858000 h 6858000"/>
              <a:gd name="connsiteX183" fmla="*/ 0 w 6128435"/>
              <a:gd name="connsiteY183"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14889 h 6858000"/>
              <a:gd name="connsiteX32" fmla="*/ 5261314 w 6128435"/>
              <a:gd name="connsiteY32" fmla="*/ 1689177 h 6858000"/>
              <a:gd name="connsiteX33" fmla="*/ 5259788 w 6128435"/>
              <a:gd name="connsiteY33" fmla="*/ 1768516 h 6858000"/>
              <a:gd name="connsiteX34" fmla="*/ 5272526 w 6128435"/>
              <a:gd name="connsiteY34" fmla="*/ 1936940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45653 w 6128435"/>
              <a:gd name="connsiteY42" fmla="*/ 2280317 h 6858000"/>
              <a:gd name="connsiteX43" fmla="*/ 5239901 w 6128435"/>
              <a:gd name="connsiteY43" fmla="*/ 2300961 h 6858000"/>
              <a:gd name="connsiteX44" fmla="*/ 5241522 w 6128435"/>
              <a:gd name="connsiteY44" fmla="*/ 2305114 h 6858000"/>
              <a:gd name="connsiteX45" fmla="*/ 5237050 w 6128435"/>
              <a:gd name="connsiteY45" fmla="*/ 2336703 h 6858000"/>
              <a:gd name="connsiteX46" fmla="*/ 5238267 w 6128435"/>
              <a:gd name="connsiteY46" fmla="*/ 2337277 h 6858000"/>
              <a:gd name="connsiteX47" fmla="*/ 5242602 w 6128435"/>
              <a:gd name="connsiteY47" fmla="*/ 2346782 h 6858000"/>
              <a:gd name="connsiteX48" fmla="*/ 5247963 w 6128435"/>
              <a:gd name="connsiteY48" fmla="*/ 2364638 h 6858000"/>
              <a:gd name="connsiteX49" fmla="*/ 5276175 w 6128435"/>
              <a:gd name="connsiteY49" fmla="*/ 2407515 h 6858000"/>
              <a:gd name="connsiteX50" fmla="*/ 5271650 w 6128435"/>
              <a:gd name="connsiteY50" fmla="*/ 2440467 h 6858000"/>
              <a:gd name="connsiteX51" fmla="*/ 5271438 w 6128435"/>
              <a:gd name="connsiteY51" fmla="*/ 2447186 h 6858000"/>
              <a:gd name="connsiteX52" fmla="*/ 5271722 w 6128435"/>
              <a:gd name="connsiteY52" fmla="*/ 2447359 h 6858000"/>
              <a:gd name="connsiteX53" fmla="*/ 5272069 w 6128435"/>
              <a:gd name="connsiteY53" fmla="*/ 2454523 h 6858000"/>
              <a:gd name="connsiteX54" fmla="*/ 5271049 w 6128435"/>
              <a:gd name="connsiteY54" fmla="*/ 2459442 h 6858000"/>
              <a:gd name="connsiteX55" fmla="*/ 5270636 w 6128435"/>
              <a:gd name="connsiteY55" fmla="*/ 2472481 h 6858000"/>
              <a:gd name="connsiteX56" fmla="*/ 5272406 w 6128435"/>
              <a:gd name="connsiteY56" fmla="*/ 2477221 h 6858000"/>
              <a:gd name="connsiteX57" fmla="*/ 5307538 w 6128435"/>
              <a:gd name="connsiteY57" fmla="*/ 2514685 h 6858000"/>
              <a:gd name="connsiteX58" fmla="*/ 5337604 w 6128435"/>
              <a:gd name="connsiteY58" fmla="*/ 2597632 h 6858000"/>
              <a:gd name="connsiteX59" fmla="*/ 5407503 w 6128435"/>
              <a:gd name="connsiteY59" fmla="*/ 2786290 h 6858000"/>
              <a:gd name="connsiteX60" fmla="*/ 5407356 w 6128435"/>
              <a:gd name="connsiteY60" fmla="*/ 2787545 h 6858000"/>
              <a:gd name="connsiteX61" fmla="*/ 5411130 w 6128435"/>
              <a:gd name="connsiteY61" fmla="*/ 2788640 h 6858000"/>
              <a:gd name="connsiteX62" fmla="*/ 5416439 w 6128435"/>
              <a:gd name="connsiteY62" fmla="*/ 2805666 h 6858000"/>
              <a:gd name="connsiteX63" fmla="*/ 5416589 w 6128435"/>
              <a:gd name="connsiteY63" fmla="*/ 2810822 h 6858000"/>
              <a:gd name="connsiteX64" fmla="*/ 5418542 w 6128435"/>
              <a:gd name="connsiteY64" fmla="*/ 2817745 h 6858000"/>
              <a:gd name="connsiteX65" fmla="*/ 5418847 w 6128435"/>
              <a:gd name="connsiteY65" fmla="*/ 2817825 h 6858000"/>
              <a:gd name="connsiteX66" fmla="*/ 5423364 w 6128435"/>
              <a:gd name="connsiteY66" fmla="*/ 2858292 h 6858000"/>
              <a:gd name="connsiteX67" fmla="*/ 5479298 w 6128435"/>
              <a:gd name="connsiteY67" fmla="*/ 2947791 h 6858000"/>
              <a:gd name="connsiteX68" fmla="*/ 5481770 w 6128435"/>
              <a:gd name="connsiteY68" fmla="*/ 2951352 h 6858000"/>
              <a:gd name="connsiteX69" fmla="*/ 5481013 w 6128435"/>
              <a:gd name="connsiteY69" fmla="*/ 2973461 h 6858000"/>
              <a:gd name="connsiteX70" fmla="*/ 5482045 w 6128435"/>
              <a:gd name="connsiteY70" fmla="*/ 2984371 h 6858000"/>
              <a:gd name="connsiteX71" fmla="*/ 5479405 w 6128435"/>
              <a:gd name="connsiteY71" fmla="*/ 2988507 h 6858000"/>
              <a:gd name="connsiteX72" fmla="*/ 5482415 w 6128435"/>
              <a:gd name="connsiteY72" fmla="*/ 3004079 h 6858000"/>
              <a:gd name="connsiteX73" fmla="*/ 5483865 w 6128435"/>
              <a:gd name="connsiteY73" fmla="*/ 3005467 h 6858000"/>
              <a:gd name="connsiteX74" fmla="*/ 5482236 w 6128435"/>
              <a:gd name="connsiteY74" fmla="*/ 3019791 h 6858000"/>
              <a:gd name="connsiteX75" fmla="*/ 5475895 w 6128435"/>
              <a:gd name="connsiteY75" fmla="*/ 3033578 h 6858000"/>
              <a:gd name="connsiteX76" fmla="*/ 5477595 w 6128435"/>
              <a:gd name="connsiteY76" fmla="*/ 3250534 h 6858000"/>
              <a:gd name="connsiteX77" fmla="*/ 5532836 w 6128435"/>
              <a:gd name="connsiteY77" fmla="*/ 3353840 h 6858000"/>
              <a:gd name="connsiteX78" fmla="*/ 5561229 w 6128435"/>
              <a:gd name="connsiteY78" fmla="*/ 3395784 h 6858000"/>
              <a:gd name="connsiteX79" fmla="*/ 5589758 w 6128435"/>
              <a:gd name="connsiteY79" fmla="*/ 3506453 h 6858000"/>
              <a:gd name="connsiteX80" fmla="*/ 5596144 w 6128435"/>
              <a:gd name="connsiteY80" fmla="*/ 3534624 h 6858000"/>
              <a:gd name="connsiteX81" fmla="*/ 5597750 w 6128435"/>
              <a:gd name="connsiteY81" fmla="*/ 3534129 h 6858000"/>
              <a:gd name="connsiteX82" fmla="*/ 5599700 w 6128435"/>
              <a:gd name="connsiteY82" fmla="*/ 3547221 h 6858000"/>
              <a:gd name="connsiteX83" fmla="*/ 5615031 w 6128435"/>
              <a:gd name="connsiteY83" fmla="*/ 3557482 h 6858000"/>
              <a:gd name="connsiteX84" fmla="*/ 5618377 w 6128435"/>
              <a:gd name="connsiteY84" fmla="*/ 3588431 h 6858000"/>
              <a:gd name="connsiteX85" fmla="*/ 5612155 w 6128435"/>
              <a:gd name="connsiteY85" fmla="*/ 3589869 h 6858000"/>
              <a:gd name="connsiteX86" fmla="*/ 5620843 w 6128435"/>
              <a:gd name="connsiteY86" fmla="*/ 3606745 h 6858000"/>
              <a:gd name="connsiteX87" fmla="*/ 5655472 w 6128435"/>
              <a:gd name="connsiteY87" fmla="*/ 3678877 h 6858000"/>
              <a:gd name="connsiteX88" fmla="*/ 5680448 w 6128435"/>
              <a:gd name="connsiteY88" fmla="*/ 3717760 h 6858000"/>
              <a:gd name="connsiteX89" fmla="*/ 5683015 w 6128435"/>
              <a:gd name="connsiteY89" fmla="*/ 3762025 h 6858000"/>
              <a:gd name="connsiteX90" fmla="*/ 5696643 w 6128435"/>
              <a:gd name="connsiteY90" fmla="*/ 3773888 h 6858000"/>
              <a:gd name="connsiteX91" fmla="*/ 5699203 w 6128435"/>
              <a:gd name="connsiteY91" fmla="*/ 3775823 h 6858000"/>
              <a:gd name="connsiteX92" fmla="*/ 5704824 w 6128435"/>
              <a:gd name="connsiteY92" fmla="*/ 3785966 h 6858000"/>
              <a:gd name="connsiteX93" fmla="*/ 5712204 w 6128435"/>
              <a:gd name="connsiteY93" fmla="*/ 3785830 h 6858000"/>
              <a:gd name="connsiteX94" fmla="*/ 5724816 w 6128435"/>
              <a:gd name="connsiteY94" fmla="*/ 3798949 h 6858000"/>
              <a:gd name="connsiteX95" fmla="*/ 5733539 w 6128435"/>
              <a:gd name="connsiteY95" fmla="*/ 3818457 h 6858000"/>
              <a:gd name="connsiteX96" fmla="*/ 5768491 w 6128435"/>
              <a:gd name="connsiteY96" fmla="*/ 3914399 h 6858000"/>
              <a:gd name="connsiteX97" fmla="*/ 5793123 w 6128435"/>
              <a:gd name="connsiteY97" fmla="*/ 3969952 h 6858000"/>
              <a:gd name="connsiteX98" fmla="*/ 5808321 w 6128435"/>
              <a:gd name="connsiteY98" fmla="*/ 3988153 h 6858000"/>
              <a:gd name="connsiteX99" fmla="*/ 5825621 w 6128435"/>
              <a:gd name="connsiteY99" fmla="*/ 4015525 h 6858000"/>
              <a:gd name="connsiteX100" fmla="*/ 5860672 w 6128435"/>
              <a:gd name="connsiteY100" fmla="*/ 4061579 h 6858000"/>
              <a:gd name="connsiteX101" fmla="*/ 5872173 w 6128435"/>
              <a:gd name="connsiteY101" fmla="*/ 4088497 h 6858000"/>
              <a:gd name="connsiteX102" fmla="*/ 5883705 w 6128435"/>
              <a:gd name="connsiteY102" fmla="*/ 4101899 h 6858000"/>
              <a:gd name="connsiteX103" fmla="*/ 5885314 w 6128435"/>
              <a:gd name="connsiteY103" fmla="*/ 4108387 h 6858000"/>
              <a:gd name="connsiteX104" fmla="*/ 5894095 w 6128435"/>
              <a:gd name="connsiteY104" fmla="*/ 4128857 h 6858000"/>
              <a:gd name="connsiteX105" fmla="*/ 5898339 w 6128435"/>
              <a:gd name="connsiteY105" fmla="*/ 4140800 h 6858000"/>
              <a:gd name="connsiteX106" fmla="*/ 5899734 w 6128435"/>
              <a:gd name="connsiteY106" fmla="*/ 4145632 h 6858000"/>
              <a:gd name="connsiteX107" fmla="*/ 5897098 w 6128435"/>
              <a:gd name="connsiteY107" fmla="*/ 4157819 h 6858000"/>
              <a:gd name="connsiteX108" fmla="*/ 5903513 w 6128435"/>
              <a:gd name="connsiteY108" fmla="*/ 4187661 h 6858000"/>
              <a:gd name="connsiteX109" fmla="*/ 5917114 w 6128435"/>
              <a:gd name="connsiteY109" fmla="*/ 4213096 h 6858000"/>
              <a:gd name="connsiteX110" fmla="*/ 5921153 w 6128435"/>
              <a:gd name="connsiteY110" fmla="*/ 4236222 h 6858000"/>
              <a:gd name="connsiteX111" fmla="*/ 5924233 w 6128435"/>
              <a:gd name="connsiteY111" fmla="*/ 4242060 h 6858000"/>
              <a:gd name="connsiteX112" fmla="*/ 5928910 w 6128435"/>
              <a:gd name="connsiteY112" fmla="*/ 4300973 h 6858000"/>
              <a:gd name="connsiteX113" fmla="*/ 5939320 w 6128435"/>
              <a:gd name="connsiteY113" fmla="*/ 4340435 h 6858000"/>
              <a:gd name="connsiteX114" fmla="*/ 5946705 w 6128435"/>
              <a:gd name="connsiteY114" fmla="*/ 4428051 h 6858000"/>
              <a:gd name="connsiteX115" fmla="*/ 5949261 w 6128435"/>
              <a:gd name="connsiteY115" fmla="*/ 4449185 h 6858000"/>
              <a:gd name="connsiteX116" fmla="*/ 5957504 w 6128435"/>
              <a:gd name="connsiteY116" fmla="*/ 4465911 h 6858000"/>
              <a:gd name="connsiteX117" fmla="*/ 5964689 w 6128435"/>
              <a:gd name="connsiteY117" fmla="*/ 4468532 h 6858000"/>
              <a:gd name="connsiteX118" fmla="*/ 5967062 w 6128435"/>
              <a:gd name="connsiteY118" fmla="*/ 4479923 h 6858000"/>
              <a:gd name="connsiteX119" fmla="*/ 5968960 w 6128435"/>
              <a:gd name="connsiteY119" fmla="*/ 4482655 h 6858000"/>
              <a:gd name="connsiteX120" fmla="*/ 5978567 w 6128435"/>
              <a:gd name="connsiteY120" fmla="*/ 4498605 h 6858000"/>
              <a:gd name="connsiteX121" fmla="*/ 5980106 w 6128435"/>
              <a:gd name="connsiteY121" fmla="*/ 4585087 h 6858000"/>
              <a:gd name="connsiteX122" fmla="*/ 5998138 w 6128435"/>
              <a:gd name="connsiteY122" fmla="*/ 4697518 h 6858000"/>
              <a:gd name="connsiteX123" fmla="*/ 6013516 w 6128435"/>
              <a:gd name="connsiteY123" fmla="*/ 4786619 h 6858000"/>
              <a:gd name="connsiteX124" fmla="*/ 6025404 w 6128435"/>
              <a:gd name="connsiteY124" fmla="*/ 4858148 h 6858000"/>
              <a:gd name="connsiteX125" fmla="*/ 6007749 w 6128435"/>
              <a:gd name="connsiteY125" fmla="*/ 4964715 h 6858000"/>
              <a:gd name="connsiteX126" fmla="*/ 6005269 w 6128435"/>
              <a:gd name="connsiteY126" fmla="*/ 5150567 h 6858000"/>
              <a:gd name="connsiteX127" fmla="*/ 6001127 w 6128435"/>
              <a:gd name="connsiteY127" fmla="*/ 5164609 h 6858000"/>
              <a:gd name="connsiteX128" fmla="*/ 5996647 w 6128435"/>
              <a:gd name="connsiteY128" fmla="*/ 5185640 h 6858000"/>
              <a:gd name="connsiteX129" fmla="*/ 5998514 w 6128435"/>
              <a:gd name="connsiteY129" fmla="*/ 5189673 h 6858000"/>
              <a:gd name="connsiteX130" fmla="*/ 5995970 w 6128435"/>
              <a:gd name="connsiteY130" fmla="*/ 5221547 h 6858000"/>
              <a:gd name="connsiteX131" fmla="*/ 5997218 w 6128435"/>
              <a:gd name="connsiteY131" fmla="*/ 5222031 h 6858000"/>
              <a:gd name="connsiteX132" fmla="*/ 6002116 w 6128435"/>
              <a:gd name="connsiteY132" fmla="*/ 5231223 h 6858000"/>
              <a:gd name="connsiteX133" fmla="*/ 6008541 w 6128435"/>
              <a:gd name="connsiteY133" fmla="*/ 5248680 h 6858000"/>
              <a:gd name="connsiteX134" fmla="*/ 6039260 w 6128435"/>
              <a:gd name="connsiteY134" fmla="*/ 5289518 h 6858000"/>
              <a:gd name="connsiteX135" fmla="*/ 6036748 w 6128435"/>
              <a:gd name="connsiteY135" fmla="*/ 5322752 h 6858000"/>
              <a:gd name="connsiteX136" fmla="*/ 6036943 w 6128435"/>
              <a:gd name="connsiteY136" fmla="*/ 5329480 h 6858000"/>
              <a:gd name="connsiteX137" fmla="*/ 6037236 w 6128435"/>
              <a:gd name="connsiteY137" fmla="*/ 5329634 h 6858000"/>
              <a:gd name="connsiteX138" fmla="*/ 6038019 w 6128435"/>
              <a:gd name="connsiteY138" fmla="*/ 5336764 h 6858000"/>
              <a:gd name="connsiteX139" fmla="*/ 6037298 w 6128435"/>
              <a:gd name="connsiteY139" fmla="*/ 5341753 h 6858000"/>
              <a:gd name="connsiteX140" fmla="*/ 6037677 w 6128435"/>
              <a:gd name="connsiteY140" fmla="*/ 5354807 h 6858000"/>
              <a:gd name="connsiteX141" fmla="*/ 6039728 w 6128435"/>
              <a:gd name="connsiteY141" fmla="*/ 5359416 h 6858000"/>
              <a:gd name="connsiteX142" fmla="*/ 6043311 w 6128435"/>
              <a:gd name="connsiteY142" fmla="*/ 5361407 h 6858000"/>
              <a:gd name="connsiteX143" fmla="*/ 6042954 w 6128435"/>
              <a:gd name="connsiteY143" fmla="*/ 5362576 h 6858000"/>
              <a:gd name="connsiteX144" fmla="*/ 6053435 w 6128435"/>
              <a:gd name="connsiteY144" fmla="*/ 5387547 h 6858000"/>
              <a:gd name="connsiteX145" fmla="*/ 6065933 w 6128435"/>
              <a:gd name="connsiteY145" fmla="*/ 5443002 h 6858000"/>
              <a:gd name="connsiteX146" fmla="*/ 6068640 w 6128435"/>
              <a:gd name="connsiteY146" fmla="*/ 5474503 h 6858000"/>
              <a:gd name="connsiteX147" fmla="*/ 6080922 w 6128435"/>
              <a:gd name="connsiteY147" fmla="*/ 5561070 h 6858000"/>
              <a:gd name="connsiteX148" fmla="*/ 6096949 w 6128435"/>
              <a:gd name="connsiteY148" fmla="*/ 5648179 h 6858000"/>
              <a:gd name="connsiteX149" fmla="*/ 6125703 w 6128435"/>
              <a:gd name="connsiteY149" fmla="*/ 5692894 h 6858000"/>
              <a:gd name="connsiteX150" fmla="*/ 6126670 w 6128435"/>
              <a:gd name="connsiteY150" fmla="*/ 5697882 h 6858000"/>
              <a:gd name="connsiteX151" fmla="*/ 6124061 w 6128435"/>
              <a:gd name="connsiteY151" fmla="*/ 5710294 h 6858000"/>
              <a:gd name="connsiteX152" fmla="*/ 6122213 w 6128435"/>
              <a:gd name="connsiteY152" fmla="*/ 5714762 h 6858000"/>
              <a:gd name="connsiteX153" fmla="*/ 6121353 w 6128435"/>
              <a:gd name="connsiteY153" fmla="*/ 5721725 h 6858000"/>
              <a:gd name="connsiteX154" fmla="*/ 6121607 w 6128435"/>
              <a:gd name="connsiteY154" fmla="*/ 5721959 h 6858000"/>
              <a:gd name="connsiteX155" fmla="*/ 6120262 w 6128435"/>
              <a:gd name="connsiteY155" fmla="*/ 5728358 h 6858000"/>
              <a:gd name="connsiteX156" fmla="*/ 6110194 w 6128435"/>
              <a:gd name="connsiteY156" fmla="*/ 5758853 h 6858000"/>
              <a:gd name="connsiteX157" fmla="*/ 6127519 w 6128435"/>
              <a:gd name="connsiteY157" fmla="*/ 5865775 h 6858000"/>
              <a:gd name="connsiteX158" fmla="*/ 6128435 w 6128435"/>
              <a:gd name="connsiteY158" fmla="*/ 5870164 h 6858000"/>
              <a:gd name="connsiteX159" fmla="*/ 6119217 w 6128435"/>
              <a:gd name="connsiteY159" fmla="*/ 5888542 h 6858000"/>
              <a:gd name="connsiteX160" fmla="*/ 6115966 w 6128435"/>
              <a:gd name="connsiteY160" fmla="*/ 5898387 h 6858000"/>
              <a:gd name="connsiteX161" fmla="*/ 6111924 w 6128435"/>
              <a:gd name="connsiteY161" fmla="*/ 5900444 h 6858000"/>
              <a:gd name="connsiteX162" fmla="*/ 6108716 w 6128435"/>
              <a:gd name="connsiteY162" fmla="*/ 5915345 h 6858000"/>
              <a:gd name="connsiteX163" fmla="*/ 6109524 w 6128435"/>
              <a:gd name="connsiteY163" fmla="*/ 5917328 h 6858000"/>
              <a:gd name="connsiteX164" fmla="*/ 6102493 w 6128435"/>
              <a:gd name="connsiteY164" fmla="*/ 5928602 h 6858000"/>
              <a:gd name="connsiteX165" fmla="*/ 6056863 w 6128435"/>
              <a:gd name="connsiteY165" fmla="*/ 6000643 h 6858000"/>
              <a:gd name="connsiteX166" fmla="*/ 6045436 w 6128435"/>
              <a:gd name="connsiteY166" fmla="*/ 6124480 h 6858000"/>
              <a:gd name="connsiteX167" fmla="*/ 6030489 w 6128435"/>
              <a:gd name="connsiteY167" fmla="*/ 6317666 h 6858000"/>
              <a:gd name="connsiteX168" fmla="*/ 6007492 w 6128435"/>
              <a:gd name="connsiteY168" fmla="*/ 6440818 h 6858000"/>
              <a:gd name="connsiteX169" fmla="*/ 6009467 w 6128435"/>
              <a:gd name="connsiteY169" fmla="*/ 6487076 h 6858000"/>
              <a:gd name="connsiteX170" fmla="*/ 5995064 w 6128435"/>
              <a:gd name="connsiteY170" fmla="*/ 6540791 h 6858000"/>
              <a:gd name="connsiteX171" fmla="*/ 5996309 w 6128435"/>
              <a:gd name="connsiteY171" fmla="*/ 6543961 h 6858000"/>
              <a:gd name="connsiteX172" fmla="*/ 5996048 w 6128435"/>
              <a:gd name="connsiteY172" fmla="*/ 6555444 h 6858000"/>
              <a:gd name="connsiteX173" fmla="*/ 6002524 w 6128435"/>
              <a:gd name="connsiteY173" fmla="*/ 6560188 h 6858000"/>
              <a:gd name="connsiteX174" fmla="*/ 6006823 w 6128435"/>
              <a:gd name="connsiteY174" fmla="*/ 6578546 h 6858000"/>
              <a:gd name="connsiteX175" fmla="*/ 6004510 w 6128435"/>
              <a:gd name="connsiteY175" fmla="*/ 6599256 h 6858000"/>
              <a:gd name="connsiteX176" fmla="*/ 5986207 w 6128435"/>
              <a:gd name="connsiteY176" fmla="*/ 6695855 h 6858000"/>
              <a:gd name="connsiteX177" fmla="*/ 5979428 w 6128435"/>
              <a:gd name="connsiteY177" fmla="*/ 6754678 h 6858000"/>
              <a:gd name="connsiteX178" fmla="*/ 5983398 w 6128435"/>
              <a:gd name="connsiteY178" fmla="*/ 6778641 h 6858000"/>
              <a:gd name="connsiteX179" fmla="*/ 5984543 w 6128435"/>
              <a:gd name="connsiteY179" fmla="*/ 6811016 h 6858000"/>
              <a:gd name="connsiteX180" fmla="*/ 5981802 w 6128435"/>
              <a:gd name="connsiteY180" fmla="*/ 6838578 h 6858000"/>
              <a:gd name="connsiteX181" fmla="*/ 5979671 w 6128435"/>
              <a:gd name="connsiteY181" fmla="*/ 6858000 h 6858000"/>
              <a:gd name="connsiteX182" fmla="*/ 0 w 6128435"/>
              <a:gd name="connsiteY182" fmla="*/ 6858000 h 6858000"/>
              <a:gd name="connsiteX183" fmla="*/ 0 w 6128435"/>
              <a:gd name="connsiteY183"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42938 h 6858000"/>
              <a:gd name="connsiteX32" fmla="*/ 5261314 w 6128435"/>
              <a:gd name="connsiteY32" fmla="*/ 1689177 h 6858000"/>
              <a:gd name="connsiteX33" fmla="*/ 5259788 w 6128435"/>
              <a:gd name="connsiteY33" fmla="*/ 1768516 h 6858000"/>
              <a:gd name="connsiteX34" fmla="*/ 5272526 w 6128435"/>
              <a:gd name="connsiteY34" fmla="*/ 1936940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45653 w 6128435"/>
              <a:gd name="connsiteY42" fmla="*/ 2280317 h 6858000"/>
              <a:gd name="connsiteX43" fmla="*/ 5239901 w 6128435"/>
              <a:gd name="connsiteY43" fmla="*/ 2300961 h 6858000"/>
              <a:gd name="connsiteX44" fmla="*/ 5241522 w 6128435"/>
              <a:gd name="connsiteY44" fmla="*/ 2305114 h 6858000"/>
              <a:gd name="connsiteX45" fmla="*/ 5237050 w 6128435"/>
              <a:gd name="connsiteY45" fmla="*/ 2336703 h 6858000"/>
              <a:gd name="connsiteX46" fmla="*/ 5238267 w 6128435"/>
              <a:gd name="connsiteY46" fmla="*/ 2337277 h 6858000"/>
              <a:gd name="connsiteX47" fmla="*/ 5242602 w 6128435"/>
              <a:gd name="connsiteY47" fmla="*/ 2346782 h 6858000"/>
              <a:gd name="connsiteX48" fmla="*/ 5247963 w 6128435"/>
              <a:gd name="connsiteY48" fmla="*/ 2364638 h 6858000"/>
              <a:gd name="connsiteX49" fmla="*/ 5276175 w 6128435"/>
              <a:gd name="connsiteY49" fmla="*/ 2407515 h 6858000"/>
              <a:gd name="connsiteX50" fmla="*/ 5271650 w 6128435"/>
              <a:gd name="connsiteY50" fmla="*/ 2440467 h 6858000"/>
              <a:gd name="connsiteX51" fmla="*/ 5271438 w 6128435"/>
              <a:gd name="connsiteY51" fmla="*/ 2447186 h 6858000"/>
              <a:gd name="connsiteX52" fmla="*/ 5271722 w 6128435"/>
              <a:gd name="connsiteY52" fmla="*/ 2447359 h 6858000"/>
              <a:gd name="connsiteX53" fmla="*/ 5272069 w 6128435"/>
              <a:gd name="connsiteY53" fmla="*/ 2454523 h 6858000"/>
              <a:gd name="connsiteX54" fmla="*/ 5271049 w 6128435"/>
              <a:gd name="connsiteY54" fmla="*/ 2459442 h 6858000"/>
              <a:gd name="connsiteX55" fmla="*/ 5270636 w 6128435"/>
              <a:gd name="connsiteY55" fmla="*/ 2472481 h 6858000"/>
              <a:gd name="connsiteX56" fmla="*/ 5272406 w 6128435"/>
              <a:gd name="connsiteY56" fmla="*/ 2477221 h 6858000"/>
              <a:gd name="connsiteX57" fmla="*/ 5307538 w 6128435"/>
              <a:gd name="connsiteY57" fmla="*/ 2514685 h 6858000"/>
              <a:gd name="connsiteX58" fmla="*/ 5337604 w 6128435"/>
              <a:gd name="connsiteY58" fmla="*/ 2597632 h 6858000"/>
              <a:gd name="connsiteX59" fmla="*/ 5407503 w 6128435"/>
              <a:gd name="connsiteY59" fmla="*/ 2786290 h 6858000"/>
              <a:gd name="connsiteX60" fmla="*/ 5407356 w 6128435"/>
              <a:gd name="connsiteY60" fmla="*/ 2787545 h 6858000"/>
              <a:gd name="connsiteX61" fmla="*/ 5411130 w 6128435"/>
              <a:gd name="connsiteY61" fmla="*/ 2788640 h 6858000"/>
              <a:gd name="connsiteX62" fmla="*/ 5416439 w 6128435"/>
              <a:gd name="connsiteY62" fmla="*/ 2805666 h 6858000"/>
              <a:gd name="connsiteX63" fmla="*/ 5416589 w 6128435"/>
              <a:gd name="connsiteY63" fmla="*/ 2810822 h 6858000"/>
              <a:gd name="connsiteX64" fmla="*/ 5418542 w 6128435"/>
              <a:gd name="connsiteY64" fmla="*/ 2817745 h 6858000"/>
              <a:gd name="connsiteX65" fmla="*/ 5418847 w 6128435"/>
              <a:gd name="connsiteY65" fmla="*/ 2817825 h 6858000"/>
              <a:gd name="connsiteX66" fmla="*/ 5423364 w 6128435"/>
              <a:gd name="connsiteY66" fmla="*/ 2858292 h 6858000"/>
              <a:gd name="connsiteX67" fmla="*/ 5479298 w 6128435"/>
              <a:gd name="connsiteY67" fmla="*/ 2947791 h 6858000"/>
              <a:gd name="connsiteX68" fmla="*/ 5481770 w 6128435"/>
              <a:gd name="connsiteY68" fmla="*/ 2951352 h 6858000"/>
              <a:gd name="connsiteX69" fmla="*/ 5481013 w 6128435"/>
              <a:gd name="connsiteY69" fmla="*/ 2973461 h 6858000"/>
              <a:gd name="connsiteX70" fmla="*/ 5482045 w 6128435"/>
              <a:gd name="connsiteY70" fmla="*/ 2984371 h 6858000"/>
              <a:gd name="connsiteX71" fmla="*/ 5479405 w 6128435"/>
              <a:gd name="connsiteY71" fmla="*/ 2988507 h 6858000"/>
              <a:gd name="connsiteX72" fmla="*/ 5482415 w 6128435"/>
              <a:gd name="connsiteY72" fmla="*/ 3004079 h 6858000"/>
              <a:gd name="connsiteX73" fmla="*/ 5483865 w 6128435"/>
              <a:gd name="connsiteY73" fmla="*/ 3005467 h 6858000"/>
              <a:gd name="connsiteX74" fmla="*/ 5482236 w 6128435"/>
              <a:gd name="connsiteY74" fmla="*/ 3019791 h 6858000"/>
              <a:gd name="connsiteX75" fmla="*/ 5475895 w 6128435"/>
              <a:gd name="connsiteY75" fmla="*/ 3033578 h 6858000"/>
              <a:gd name="connsiteX76" fmla="*/ 5477595 w 6128435"/>
              <a:gd name="connsiteY76" fmla="*/ 3250534 h 6858000"/>
              <a:gd name="connsiteX77" fmla="*/ 5532836 w 6128435"/>
              <a:gd name="connsiteY77" fmla="*/ 3353840 h 6858000"/>
              <a:gd name="connsiteX78" fmla="*/ 5561229 w 6128435"/>
              <a:gd name="connsiteY78" fmla="*/ 3395784 h 6858000"/>
              <a:gd name="connsiteX79" fmla="*/ 5589758 w 6128435"/>
              <a:gd name="connsiteY79" fmla="*/ 3506453 h 6858000"/>
              <a:gd name="connsiteX80" fmla="*/ 5596144 w 6128435"/>
              <a:gd name="connsiteY80" fmla="*/ 3534624 h 6858000"/>
              <a:gd name="connsiteX81" fmla="*/ 5597750 w 6128435"/>
              <a:gd name="connsiteY81" fmla="*/ 3534129 h 6858000"/>
              <a:gd name="connsiteX82" fmla="*/ 5599700 w 6128435"/>
              <a:gd name="connsiteY82" fmla="*/ 3547221 h 6858000"/>
              <a:gd name="connsiteX83" fmla="*/ 5615031 w 6128435"/>
              <a:gd name="connsiteY83" fmla="*/ 3557482 h 6858000"/>
              <a:gd name="connsiteX84" fmla="*/ 5618377 w 6128435"/>
              <a:gd name="connsiteY84" fmla="*/ 3588431 h 6858000"/>
              <a:gd name="connsiteX85" fmla="*/ 5612155 w 6128435"/>
              <a:gd name="connsiteY85" fmla="*/ 3589869 h 6858000"/>
              <a:gd name="connsiteX86" fmla="*/ 5620843 w 6128435"/>
              <a:gd name="connsiteY86" fmla="*/ 3606745 h 6858000"/>
              <a:gd name="connsiteX87" fmla="*/ 5655472 w 6128435"/>
              <a:gd name="connsiteY87" fmla="*/ 3678877 h 6858000"/>
              <a:gd name="connsiteX88" fmla="*/ 5680448 w 6128435"/>
              <a:gd name="connsiteY88" fmla="*/ 3717760 h 6858000"/>
              <a:gd name="connsiteX89" fmla="*/ 5683015 w 6128435"/>
              <a:gd name="connsiteY89" fmla="*/ 3762025 h 6858000"/>
              <a:gd name="connsiteX90" fmla="*/ 5696643 w 6128435"/>
              <a:gd name="connsiteY90" fmla="*/ 3773888 h 6858000"/>
              <a:gd name="connsiteX91" fmla="*/ 5699203 w 6128435"/>
              <a:gd name="connsiteY91" fmla="*/ 3775823 h 6858000"/>
              <a:gd name="connsiteX92" fmla="*/ 5704824 w 6128435"/>
              <a:gd name="connsiteY92" fmla="*/ 3785966 h 6858000"/>
              <a:gd name="connsiteX93" fmla="*/ 5712204 w 6128435"/>
              <a:gd name="connsiteY93" fmla="*/ 3785830 h 6858000"/>
              <a:gd name="connsiteX94" fmla="*/ 5724816 w 6128435"/>
              <a:gd name="connsiteY94" fmla="*/ 3798949 h 6858000"/>
              <a:gd name="connsiteX95" fmla="*/ 5733539 w 6128435"/>
              <a:gd name="connsiteY95" fmla="*/ 3818457 h 6858000"/>
              <a:gd name="connsiteX96" fmla="*/ 5768491 w 6128435"/>
              <a:gd name="connsiteY96" fmla="*/ 3914399 h 6858000"/>
              <a:gd name="connsiteX97" fmla="*/ 5793123 w 6128435"/>
              <a:gd name="connsiteY97" fmla="*/ 3969952 h 6858000"/>
              <a:gd name="connsiteX98" fmla="*/ 5808321 w 6128435"/>
              <a:gd name="connsiteY98" fmla="*/ 3988153 h 6858000"/>
              <a:gd name="connsiteX99" fmla="*/ 5825621 w 6128435"/>
              <a:gd name="connsiteY99" fmla="*/ 4015525 h 6858000"/>
              <a:gd name="connsiteX100" fmla="*/ 5860672 w 6128435"/>
              <a:gd name="connsiteY100" fmla="*/ 4061579 h 6858000"/>
              <a:gd name="connsiteX101" fmla="*/ 5872173 w 6128435"/>
              <a:gd name="connsiteY101" fmla="*/ 4088497 h 6858000"/>
              <a:gd name="connsiteX102" fmla="*/ 5883705 w 6128435"/>
              <a:gd name="connsiteY102" fmla="*/ 4101899 h 6858000"/>
              <a:gd name="connsiteX103" fmla="*/ 5885314 w 6128435"/>
              <a:gd name="connsiteY103" fmla="*/ 4108387 h 6858000"/>
              <a:gd name="connsiteX104" fmla="*/ 5894095 w 6128435"/>
              <a:gd name="connsiteY104" fmla="*/ 4128857 h 6858000"/>
              <a:gd name="connsiteX105" fmla="*/ 5898339 w 6128435"/>
              <a:gd name="connsiteY105" fmla="*/ 4140800 h 6858000"/>
              <a:gd name="connsiteX106" fmla="*/ 5899734 w 6128435"/>
              <a:gd name="connsiteY106" fmla="*/ 4145632 h 6858000"/>
              <a:gd name="connsiteX107" fmla="*/ 5897098 w 6128435"/>
              <a:gd name="connsiteY107" fmla="*/ 4157819 h 6858000"/>
              <a:gd name="connsiteX108" fmla="*/ 5903513 w 6128435"/>
              <a:gd name="connsiteY108" fmla="*/ 4187661 h 6858000"/>
              <a:gd name="connsiteX109" fmla="*/ 5917114 w 6128435"/>
              <a:gd name="connsiteY109" fmla="*/ 4213096 h 6858000"/>
              <a:gd name="connsiteX110" fmla="*/ 5921153 w 6128435"/>
              <a:gd name="connsiteY110" fmla="*/ 4236222 h 6858000"/>
              <a:gd name="connsiteX111" fmla="*/ 5924233 w 6128435"/>
              <a:gd name="connsiteY111" fmla="*/ 4242060 h 6858000"/>
              <a:gd name="connsiteX112" fmla="*/ 5928910 w 6128435"/>
              <a:gd name="connsiteY112" fmla="*/ 4300973 h 6858000"/>
              <a:gd name="connsiteX113" fmla="*/ 5939320 w 6128435"/>
              <a:gd name="connsiteY113" fmla="*/ 4340435 h 6858000"/>
              <a:gd name="connsiteX114" fmla="*/ 5946705 w 6128435"/>
              <a:gd name="connsiteY114" fmla="*/ 4428051 h 6858000"/>
              <a:gd name="connsiteX115" fmla="*/ 5949261 w 6128435"/>
              <a:gd name="connsiteY115" fmla="*/ 4449185 h 6858000"/>
              <a:gd name="connsiteX116" fmla="*/ 5957504 w 6128435"/>
              <a:gd name="connsiteY116" fmla="*/ 4465911 h 6858000"/>
              <a:gd name="connsiteX117" fmla="*/ 5964689 w 6128435"/>
              <a:gd name="connsiteY117" fmla="*/ 4468532 h 6858000"/>
              <a:gd name="connsiteX118" fmla="*/ 5967062 w 6128435"/>
              <a:gd name="connsiteY118" fmla="*/ 4479923 h 6858000"/>
              <a:gd name="connsiteX119" fmla="*/ 5968960 w 6128435"/>
              <a:gd name="connsiteY119" fmla="*/ 4482655 h 6858000"/>
              <a:gd name="connsiteX120" fmla="*/ 5978567 w 6128435"/>
              <a:gd name="connsiteY120" fmla="*/ 4498605 h 6858000"/>
              <a:gd name="connsiteX121" fmla="*/ 5980106 w 6128435"/>
              <a:gd name="connsiteY121" fmla="*/ 4585087 h 6858000"/>
              <a:gd name="connsiteX122" fmla="*/ 5998138 w 6128435"/>
              <a:gd name="connsiteY122" fmla="*/ 4697518 h 6858000"/>
              <a:gd name="connsiteX123" fmla="*/ 6013516 w 6128435"/>
              <a:gd name="connsiteY123" fmla="*/ 4786619 h 6858000"/>
              <a:gd name="connsiteX124" fmla="*/ 6025404 w 6128435"/>
              <a:gd name="connsiteY124" fmla="*/ 4858148 h 6858000"/>
              <a:gd name="connsiteX125" fmla="*/ 6007749 w 6128435"/>
              <a:gd name="connsiteY125" fmla="*/ 4964715 h 6858000"/>
              <a:gd name="connsiteX126" fmla="*/ 6005269 w 6128435"/>
              <a:gd name="connsiteY126" fmla="*/ 5150567 h 6858000"/>
              <a:gd name="connsiteX127" fmla="*/ 6001127 w 6128435"/>
              <a:gd name="connsiteY127" fmla="*/ 5164609 h 6858000"/>
              <a:gd name="connsiteX128" fmla="*/ 5996647 w 6128435"/>
              <a:gd name="connsiteY128" fmla="*/ 5185640 h 6858000"/>
              <a:gd name="connsiteX129" fmla="*/ 5998514 w 6128435"/>
              <a:gd name="connsiteY129" fmla="*/ 5189673 h 6858000"/>
              <a:gd name="connsiteX130" fmla="*/ 5995970 w 6128435"/>
              <a:gd name="connsiteY130" fmla="*/ 5221547 h 6858000"/>
              <a:gd name="connsiteX131" fmla="*/ 5997218 w 6128435"/>
              <a:gd name="connsiteY131" fmla="*/ 5222031 h 6858000"/>
              <a:gd name="connsiteX132" fmla="*/ 6002116 w 6128435"/>
              <a:gd name="connsiteY132" fmla="*/ 5231223 h 6858000"/>
              <a:gd name="connsiteX133" fmla="*/ 6008541 w 6128435"/>
              <a:gd name="connsiteY133" fmla="*/ 5248680 h 6858000"/>
              <a:gd name="connsiteX134" fmla="*/ 6039260 w 6128435"/>
              <a:gd name="connsiteY134" fmla="*/ 5289518 h 6858000"/>
              <a:gd name="connsiteX135" fmla="*/ 6036748 w 6128435"/>
              <a:gd name="connsiteY135" fmla="*/ 5322752 h 6858000"/>
              <a:gd name="connsiteX136" fmla="*/ 6036943 w 6128435"/>
              <a:gd name="connsiteY136" fmla="*/ 5329480 h 6858000"/>
              <a:gd name="connsiteX137" fmla="*/ 6037236 w 6128435"/>
              <a:gd name="connsiteY137" fmla="*/ 5329634 h 6858000"/>
              <a:gd name="connsiteX138" fmla="*/ 6038019 w 6128435"/>
              <a:gd name="connsiteY138" fmla="*/ 5336764 h 6858000"/>
              <a:gd name="connsiteX139" fmla="*/ 6037298 w 6128435"/>
              <a:gd name="connsiteY139" fmla="*/ 5341753 h 6858000"/>
              <a:gd name="connsiteX140" fmla="*/ 6037677 w 6128435"/>
              <a:gd name="connsiteY140" fmla="*/ 5354807 h 6858000"/>
              <a:gd name="connsiteX141" fmla="*/ 6039728 w 6128435"/>
              <a:gd name="connsiteY141" fmla="*/ 5359416 h 6858000"/>
              <a:gd name="connsiteX142" fmla="*/ 6043311 w 6128435"/>
              <a:gd name="connsiteY142" fmla="*/ 5361407 h 6858000"/>
              <a:gd name="connsiteX143" fmla="*/ 6042954 w 6128435"/>
              <a:gd name="connsiteY143" fmla="*/ 5362576 h 6858000"/>
              <a:gd name="connsiteX144" fmla="*/ 6053435 w 6128435"/>
              <a:gd name="connsiteY144" fmla="*/ 5387547 h 6858000"/>
              <a:gd name="connsiteX145" fmla="*/ 6065933 w 6128435"/>
              <a:gd name="connsiteY145" fmla="*/ 5443002 h 6858000"/>
              <a:gd name="connsiteX146" fmla="*/ 6068640 w 6128435"/>
              <a:gd name="connsiteY146" fmla="*/ 5474503 h 6858000"/>
              <a:gd name="connsiteX147" fmla="*/ 6080922 w 6128435"/>
              <a:gd name="connsiteY147" fmla="*/ 5561070 h 6858000"/>
              <a:gd name="connsiteX148" fmla="*/ 6096949 w 6128435"/>
              <a:gd name="connsiteY148" fmla="*/ 5648179 h 6858000"/>
              <a:gd name="connsiteX149" fmla="*/ 6125703 w 6128435"/>
              <a:gd name="connsiteY149" fmla="*/ 5692894 h 6858000"/>
              <a:gd name="connsiteX150" fmla="*/ 6126670 w 6128435"/>
              <a:gd name="connsiteY150" fmla="*/ 5697882 h 6858000"/>
              <a:gd name="connsiteX151" fmla="*/ 6124061 w 6128435"/>
              <a:gd name="connsiteY151" fmla="*/ 5710294 h 6858000"/>
              <a:gd name="connsiteX152" fmla="*/ 6122213 w 6128435"/>
              <a:gd name="connsiteY152" fmla="*/ 5714762 h 6858000"/>
              <a:gd name="connsiteX153" fmla="*/ 6121353 w 6128435"/>
              <a:gd name="connsiteY153" fmla="*/ 5721725 h 6858000"/>
              <a:gd name="connsiteX154" fmla="*/ 6121607 w 6128435"/>
              <a:gd name="connsiteY154" fmla="*/ 5721959 h 6858000"/>
              <a:gd name="connsiteX155" fmla="*/ 6120262 w 6128435"/>
              <a:gd name="connsiteY155" fmla="*/ 5728358 h 6858000"/>
              <a:gd name="connsiteX156" fmla="*/ 6110194 w 6128435"/>
              <a:gd name="connsiteY156" fmla="*/ 5758853 h 6858000"/>
              <a:gd name="connsiteX157" fmla="*/ 6127519 w 6128435"/>
              <a:gd name="connsiteY157" fmla="*/ 5865775 h 6858000"/>
              <a:gd name="connsiteX158" fmla="*/ 6128435 w 6128435"/>
              <a:gd name="connsiteY158" fmla="*/ 5870164 h 6858000"/>
              <a:gd name="connsiteX159" fmla="*/ 6119217 w 6128435"/>
              <a:gd name="connsiteY159" fmla="*/ 5888542 h 6858000"/>
              <a:gd name="connsiteX160" fmla="*/ 6115966 w 6128435"/>
              <a:gd name="connsiteY160" fmla="*/ 5898387 h 6858000"/>
              <a:gd name="connsiteX161" fmla="*/ 6111924 w 6128435"/>
              <a:gd name="connsiteY161" fmla="*/ 5900444 h 6858000"/>
              <a:gd name="connsiteX162" fmla="*/ 6108716 w 6128435"/>
              <a:gd name="connsiteY162" fmla="*/ 5915345 h 6858000"/>
              <a:gd name="connsiteX163" fmla="*/ 6109524 w 6128435"/>
              <a:gd name="connsiteY163" fmla="*/ 5917328 h 6858000"/>
              <a:gd name="connsiteX164" fmla="*/ 6102493 w 6128435"/>
              <a:gd name="connsiteY164" fmla="*/ 5928602 h 6858000"/>
              <a:gd name="connsiteX165" fmla="*/ 6056863 w 6128435"/>
              <a:gd name="connsiteY165" fmla="*/ 6000643 h 6858000"/>
              <a:gd name="connsiteX166" fmla="*/ 6045436 w 6128435"/>
              <a:gd name="connsiteY166" fmla="*/ 6124480 h 6858000"/>
              <a:gd name="connsiteX167" fmla="*/ 6030489 w 6128435"/>
              <a:gd name="connsiteY167" fmla="*/ 6317666 h 6858000"/>
              <a:gd name="connsiteX168" fmla="*/ 6007492 w 6128435"/>
              <a:gd name="connsiteY168" fmla="*/ 6440818 h 6858000"/>
              <a:gd name="connsiteX169" fmla="*/ 6009467 w 6128435"/>
              <a:gd name="connsiteY169" fmla="*/ 6487076 h 6858000"/>
              <a:gd name="connsiteX170" fmla="*/ 5995064 w 6128435"/>
              <a:gd name="connsiteY170" fmla="*/ 6540791 h 6858000"/>
              <a:gd name="connsiteX171" fmla="*/ 5996309 w 6128435"/>
              <a:gd name="connsiteY171" fmla="*/ 6543961 h 6858000"/>
              <a:gd name="connsiteX172" fmla="*/ 5996048 w 6128435"/>
              <a:gd name="connsiteY172" fmla="*/ 6555444 h 6858000"/>
              <a:gd name="connsiteX173" fmla="*/ 6002524 w 6128435"/>
              <a:gd name="connsiteY173" fmla="*/ 6560188 h 6858000"/>
              <a:gd name="connsiteX174" fmla="*/ 6006823 w 6128435"/>
              <a:gd name="connsiteY174" fmla="*/ 6578546 h 6858000"/>
              <a:gd name="connsiteX175" fmla="*/ 6004510 w 6128435"/>
              <a:gd name="connsiteY175" fmla="*/ 6599256 h 6858000"/>
              <a:gd name="connsiteX176" fmla="*/ 5986207 w 6128435"/>
              <a:gd name="connsiteY176" fmla="*/ 6695855 h 6858000"/>
              <a:gd name="connsiteX177" fmla="*/ 5979428 w 6128435"/>
              <a:gd name="connsiteY177" fmla="*/ 6754678 h 6858000"/>
              <a:gd name="connsiteX178" fmla="*/ 5983398 w 6128435"/>
              <a:gd name="connsiteY178" fmla="*/ 6778641 h 6858000"/>
              <a:gd name="connsiteX179" fmla="*/ 5984543 w 6128435"/>
              <a:gd name="connsiteY179" fmla="*/ 6811016 h 6858000"/>
              <a:gd name="connsiteX180" fmla="*/ 5981802 w 6128435"/>
              <a:gd name="connsiteY180" fmla="*/ 6838578 h 6858000"/>
              <a:gd name="connsiteX181" fmla="*/ 5979671 w 6128435"/>
              <a:gd name="connsiteY181" fmla="*/ 6858000 h 6858000"/>
              <a:gd name="connsiteX182" fmla="*/ 0 w 6128435"/>
              <a:gd name="connsiteY182" fmla="*/ 6858000 h 6858000"/>
              <a:gd name="connsiteX183" fmla="*/ 0 w 6128435"/>
              <a:gd name="connsiteY183"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42938 h 6858000"/>
              <a:gd name="connsiteX32" fmla="*/ 5261314 w 6128435"/>
              <a:gd name="connsiteY32" fmla="*/ 1689177 h 6858000"/>
              <a:gd name="connsiteX33" fmla="*/ 5259788 w 6128435"/>
              <a:gd name="connsiteY33" fmla="*/ 1768516 h 6858000"/>
              <a:gd name="connsiteX34" fmla="*/ 5272526 w 6128435"/>
              <a:gd name="connsiteY34" fmla="*/ 1936940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45653 w 6128435"/>
              <a:gd name="connsiteY42" fmla="*/ 2280317 h 6858000"/>
              <a:gd name="connsiteX43" fmla="*/ 5239901 w 6128435"/>
              <a:gd name="connsiteY43" fmla="*/ 2300961 h 6858000"/>
              <a:gd name="connsiteX44" fmla="*/ 5241522 w 6128435"/>
              <a:gd name="connsiteY44" fmla="*/ 2305114 h 6858000"/>
              <a:gd name="connsiteX45" fmla="*/ 5237050 w 6128435"/>
              <a:gd name="connsiteY45" fmla="*/ 2336703 h 6858000"/>
              <a:gd name="connsiteX46" fmla="*/ 5238267 w 6128435"/>
              <a:gd name="connsiteY46" fmla="*/ 2337277 h 6858000"/>
              <a:gd name="connsiteX47" fmla="*/ 5242602 w 6128435"/>
              <a:gd name="connsiteY47" fmla="*/ 2346782 h 6858000"/>
              <a:gd name="connsiteX48" fmla="*/ 5247963 w 6128435"/>
              <a:gd name="connsiteY48" fmla="*/ 2364638 h 6858000"/>
              <a:gd name="connsiteX49" fmla="*/ 5271650 w 6128435"/>
              <a:gd name="connsiteY49" fmla="*/ 2440467 h 6858000"/>
              <a:gd name="connsiteX50" fmla="*/ 5271438 w 6128435"/>
              <a:gd name="connsiteY50" fmla="*/ 2447186 h 6858000"/>
              <a:gd name="connsiteX51" fmla="*/ 5271722 w 6128435"/>
              <a:gd name="connsiteY51" fmla="*/ 2447359 h 6858000"/>
              <a:gd name="connsiteX52" fmla="*/ 5272069 w 6128435"/>
              <a:gd name="connsiteY52" fmla="*/ 2454523 h 6858000"/>
              <a:gd name="connsiteX53" fmla="*/ 5271049 w 6128435"/>
              <a:gd name="connsiteY53" fmla="*/ 2459442 h 6858000"/>
              <a:gd name="connsiteX54" fmla="*/ 5270636 w 6128435"/>
              <a:gd name="connsiteY54" fmla="*/ 2472481 h 6858000"/>
              <a:gd name="connsiteX55" fmla="*/ 5272406 w 6128435"/>
              <a:gd name="connsiteY55" fmla="*/ 2477221 h 6858000"/>
              <a:gd name="connsiteX56" fmla="*/ 5307538 w 6128435"/>
              <a:gd name="connsiteY56" fmla="*/ 2514685 h 6858000"/>
              <a:gd name="connsiteX57" fmla="*/ 5337604 w 6128435"/>
              <a:gd name="connsiteY57" fmla="*/ 2597632 h 6858000"/>
              <a:gd name="connsiteX58" fmla="*/ 5407503 w 6128435"/>
              <a:gd name="connsiteY58" fmla="*/ 2786290 h 6858000"/>
              <a:gd name="connsiteX59" fmla="*/ 5407356 w 6128435"/>
              <a:gd name="connsiteY59" fmla="*/ 2787545 h 6858000"/>
              <a:gd name="connsiteX60" fmla="*/ 5411130 w 6128435"/>
              <a:gd name="connsiteY60" fmla="*/ 2788640 h 6858000"/>
              <a:gd name="connsiteX61" fmla="*/ 5416439 w 6128435"/>
              <a:gd name="connsiteY61" fmla="*/ 2805666 h 6858000"/>
              <a:gd name="connsiteX62" fmla="*/ 5416589 w 6128435"/>
              <a:gd name="connsiteY62" fmla="*/ 2810822 h 6858000"/>
              <a:gd name="connsiteX63" fmla="*/ 5418542 w 6128435"/>
              <a:gd name="connsiteY63" fmla="*/ 2817745 h 6858000"/>
              <a:gd name="connsiteX64" fmla="*/ 5418847 w 6128435"/>
              <a:gd name="connsiteY64" fmla="*/ 2817825 h 6858000"/>
              <a:gd name="connsiteX65" fmla="*/ 5423364 w 6128435"/>
              <a:gd name="connsiteY65" fmla="*/ 2858292 h 6858000"/>
              <a:gd name="connsiteX66" fmla="*/ 5479298 w 6128435"/>
              <a:gd name="connsiteY66" fmla="*/ 2947791 h 6858000"/>
              <a:gd name="connsiteX67" fmla="*/ 5481770 w 6128435"/>
              <a:gd name="connsiteY67" fmla="*/ 2951352 h 6858000"/>
              <a:gd name="connsiteX68" fmla="*/ 5481013 w 6128435"/>
              <a:gd name="connsiteY68" fmla="*/ 2973461 h 6858000"/>
              <a:gd name="connsiteX69" fmla="*/ 5482045 w 6128435"/>
              <a:gd name="connsiteY69" fmla="*/ 2984371 h 6858000"/>
              <a:gd name="connsiteX70" fmla="*/ 5479405 w 6128435"/>
              <a:gd name="connsiteY70" fmla="*/ 2988507 h 6858000"/>
              <a:gd name="connsiteX71" fmla="*/ 5482415 w 6128435"/>
              <a:gd name="connsiteY71" fmla="*/ 3004079 h 6858000"/>
              <a:gd name="connsiteX72" fmla="*/ 5483865 w 6128435"/>
              <a:gd name="connsiteY72" fmla="*/ 3005467 h 6858000"/>
              <a:gd name="connsiteX73" fmla="*/ 5482236 w 6128435"/>
              <a:gd name="connsiteY73" fmla="*/ 3019791 h 6858000"/>
              <a:gd name="connsiteX74" fmla="*/ 5475895 w 6128435"/>
              <a:gd name="connsiteY74" fmla="*/ 3033578 h 6858000"/>
              <a:gd name="connsiteX75" fmla="*/ 5477595 w 6128435"/>
              <a:gd name="connsiteY75" fmla="*/ 3250534 h 6858000"/>
              <a:gd name="connsiteX76" fmla="*/ 5532836 w 6128435"/>
              <a:gd name="connsiteY76" fmla="*/ 3353840 h 6858000"/>
              <a:gd name="connsiteX77" fmla="*/ 5561229 w 6128435"/>
              <a:gd name="connsiteY77" fmla="*/ 3395784 h 6858000"/>
              <a:gd name="connsiteX78" fmla="*/ 5589758 w 6128435"/>
              <a:gd name="connsiteY78" fmla="*/ 3506453 h 6858000"/>
              <a:gd name="connsiteX79" fmla="*/ 5596144 w 6128435"/>
              <a:gd name="connsiteY79" fmla="*/ 3534624 h 6858000"/>
              <a:gd name="connsiteX80" fmla="*/ 5597750 w 6128435"/>
              <a:gd name="connsiteY80" fmla="*/ 3534129 h 6858000"/>
              <a:gd name="connsiteX81" fmla="*/ 5599700 w 6128435"/>
              <a:gd name="connsiteY81" fmla="*/ 3547221 h 6858000"/>
              <a:gd name="connsiteX82" fmla="*/ 5615031 w 6128435"/>
              <a:gd name="connsiteY82" fmla="*/ 3557482 h 6858000"/>
              <a:gd name="connsiteX83" fmla="*/ 5618377 w 6128435"/>
              <a:gd name="connsiteY83" fmla="*/ 3588431 h 6858000"/>
              <a:gd name="connsiteX84" fmla="*/ 5612155 w 6128435"/>
              <a:gd name="connsiteY84" fmla="*/ 3589869 h 6858000"/>
              <a:gd name="connsiteX85" fmla="*/ 5620843 w 6128435"/>
              <a:gd name="connsiteY85" fmla="*/ 3606745 h 6858000"/>
              <a:gd name="connsiteX86" fmla="*/ 5655472 w 6128435"/>
              <a:gd name="connsiteY86" fmla="*/ 3678877 h 6858000"/>
              <a:gd name="connsiteX87" fmla="*/ 5680448 w 6128435"/>
              <a:gd name="connsiteY87" fmla="*/ 3717760 h 6858000"/>
              <a:gd name="connsiteX88" fmla="*/ 5683015 w 6128435"/>
              <a:gd name="connsiteY88" fmla="*/ 3762025 h 6858000"/>
              <a:gd name="connsiteX89" fmla="*/ 5696643 w 6128435"/>
              <a:gd name="connsiteY89" fmla="*/ 3773888 h 6858000"/>
              <a:gd name="connsiteX90" fmla="*/ 5699203 w 6128435"/>
              <a:gd name="connsiteY90" fmla="*/ 3775823 h 6858000"/>
              <a:gd name="connsiteX91" fmla="*/ 5704824 w 6128435"/>
              <a:gd name="connsiteY91" fmla="*/ 3785966 h 6858000"/>
              <a:gd name="connsiteX92" fmla="*/ 5712204 w 6128435"/>
              <a:gd name="connsiteY92" fmla="*/ 3785830 h 6858000"/>
              <a:gd name="connsiteX93" fmla="*/ 5724816 w 6128435"/>
              <a:gd name="connsiteY93" fmla="*/ 3798949 h 6858000"/>
              <a:gd name="connsiteX94" fmla="*/ 5733539 w 6128435"/>
              <a:gd name="connsiteY94" fmla="*/ 3818457 h 6858000"/>
              <a:gd name="connsiteX95" fmla="*/ 5768491 w 6128435"/>
              <a:gd name="connsiteY95" fmla="*/ 3914399 h 6858000"/>
              <a:gd name="connsiteX96" fmla="*/ 5793123 w 6128435"/>
              <a:gd name="connsiteY96" fmla="*/ 3969952 h 6858000"/>
              <a:gd name="connsiteX97" fmla="*/ 5808321 w 6128435"/>
              <a:gd name="connsiteY97" fmla="*/ 3988153 h 6858000"/>
              <a:gd name="connsiteX98" fmla="*/ 5825621 w 6128435"/>
              <a:gd name="connsiteY98" fmla="*/ 4015525 h 6858000"/>
              <a:gd name="connsiteX99" fmla="*/ 5860672 w 6128435"/>
              <a:gd name="connsiteY99" fmla="*/ 4061579 h 6858000"/>
              <a:gd name="connsiteX100" fmla="*/ 5872173 w 6128435"/>
              <a:gd name="connsiteY100" fmla="*/ 4088497 h 6858000"/>
              <a:gd name="connsiteX101" fmla="*/ 5883705 w 6128435"/>
              <a:gd name="connsiteY101" fmla="*/ 4101899 h 6858000"/>
              <a:gd name="connsiteX102" fmla="*/ 5885314 w 6128435"/>
              <a:gd name="connsiteY102" fmla="*/ 4108387 h 6858000"/>
              <a:gd name="connsiteX103" fmla="*/ 5894095 w 6128435"/>
              <a:gd name="connsiteY103" fmla="*/ 4128857 h 6858000"/>
              <a:gd name="connsiteX104" fmla="*/ 5898339 w 6128435"/>
              <a:gd name="connsiteY104" fmla="*/ 4140800 h 6858000"/>
              <a:gd name="connsiteX105" fmla="*/ 5899734 w 6128435"/>
              <a:gd name="connsiteY105" fmla="*/ 4145632 h 6858000"/>
              <a:gd name="connsiteX106" fmla="*/ 5897098 w 6128435"/>
              <a:gd name="connsiteY106" fmla="*/ 4157819 h 6858000"/>
              <a:gd name="connsiteX107" fmla="*/ 5903513 w 6128435"/>
              <a:gd name="connsiteY107" fmla="*/ 4187661 h 6858000"/>
              <a:gd name="connsiteX108" fmla="*/ 5917114 w 6128435"/>
              <a:gd name="connsiteY108" fmla="*/ 4213096 h 6858000"/>
              <a:gd name="connsiteX109" fmla="*/ 5921153 w 6128435"/>
              <a:gd name="connsiteY109" fmla="*/ 4236222 h 6858000"/>
              <a:gd name="connsiteX110" fmla="*/ 5924233 w 6128435"/>
              <a:gd name="connsiteY110" fmla="*/ 4242060 h 6858000"/>
              <a:gd name="connsiteX111" fmla="*/ 5928910 w 6128435"/>
              <a:gd name="connsiteY111" fmla="*/ 4300973 h 6858000"/>
              <a:gd name="connsiteX112" fmla="*/ 5939320 w 6128435"/>
              <a:gd name="connsiteY112" fmla="*/ 4340435 h 6858000"/>
              <a:gd name="connsiteX113" fmla="*/ 5946705 w 6128435"/>
              <a:gd name="connsiteY113" fmla="*/ 4428051 h 6858000"/>
              <a:gd name="connsiteX114" fmla="*/ 5949261 w 6128435"/>
              <a:gd name="connsiteY114" fmla="*/ 4449185 h 6858000"/>
              <a:gd name="connsiteX115" fmla="*/ 5957504 w 6128435"/>
              <a:gd name="connsiteY115" fmla="*/ 4465911 h 6858000"/>
              <a:gd name="connsiteX116" fmla="*/ 5964689 w 6128435"/>
              <a:gd name="connsiteY116" fmla="*/ 4468532 h 6858000"/>
              <a:gd name="connsiteX117" fmla="*/ 5967062 w 6128435"/>
              <a:gd name="connsiteY117" fmla="*/ 4479923 h 6858000"/>
              <a:gd name="connsiteX118" fmla="*/ 5968960 w 6128435"/>
              <a:gd name="connsiteY118" fmla="*/ 4482655 h 6858000"/>
              <a:gd name="connsiteX119" fmla="*/ 5978567 w 6128435"/>
              <a:gd name="connsiteY119" fmla="*/ 4498605 h 6858000"/>
              <a:gd name="connsiteX120" fmla="*/ 5980106 w 6128435"/>
              <a:gd name="connsiteY120" fmla="*/ 4585087 h 6858000"/>
              <a:gd name="connsiteX121" fmla="*/ 5998138 w 6128435"/>
              <a:gd name="connsiteY121" fmla="*/ 4697518 h 6858000"/>
              <a:gd name="connsiteX122" fmla="*/ 6013516 w 6128435"/>
              <a:gd name="connsiteY122" fmla="*/ 4786619 h 6858000"/>
              <a:gd name="connsiteX123" fmla="*/ 6025404 w 6128435"/>
              <a:gd name="connsiteY123" fmla="*/ 4858148 h 6858000"/>
              <a:gd name="connsiteX124" fmla="*/ 6007749 w 6128435"/>
              <a:gd name="connsiteY124" fmla="*/ 4964715 h 6858000"/>
              <a:gd name="connsiteX125" fmla="*/ 6005269 w 6128435"/>
              <a:gd name="connsiteY125" fmla="*/ 5150567 h 6858000"/>
              <a:gd name="connsiteX126" fmla="*/ 6001127 w 6128435"/>
              <a:gd name="connsiteY126" fmla="*/ 5164609 h 6858000"/>
              <a:gd name="connsiteX127" fmla="*/ 5996647 w 6128435"/>
              <a:gd name="connsiteY127" fmla="*/ 5185640 h 6858000"/>
              <a:gd name="connsiteX128" fmla="*/ 5998514 w 6128435"/>
              <a:gd name="connsiteY128" fmla="*/ 5189673 h 6858000"/>
              <a:gd name="connsiteX129" fmla="*/ 5995970 w 6128435"/>
              <a:gd name="connsiteY129" fmla="*/ 5221547 h 6858000"/>
              <a:gd name="connsiteX130" fmla="*/ 5997218 w 6128435"/>
              <a:gd name="connsiteY130" fmla="*/ 5222031 h 6858000"/>
              <a:gd name="connsiteX131" fmla="*/ 6002116 w 6128435"/>
              <a:gd name="connsiteY131" fmla="*/ 5231223 h 6858000"/>
              <a:gd name="connsiteX132" fmla="*/ 6008541 w 6128435"/>
              <a:gd name="connsiteY132" fmla="*/ 5248680 h 6858000"/>
              <a:gd name="connsiteX133" fmla="*/ 6039260 w 6128435"/>
              <a:gd name="connsiteY133" fmla="*/ 5289518 h 6858000"/>
              <a:gd name="connsiteX134" fmla="*/ 6036748 w 6128435"/>
              <a:gd name="connsiteY134" fmla="*/ 5322752 h 6858000"/>
              <a:gd name="connsiteX135" fmla="*/ 6036943 w 6128435"/>
              <a:gd name="connsiteY135" fmla="*/ 5329480 h 6858000"/>
              <a:gd name="connsiteX136" fmla="*/ 6037236 w 6128435"/>
              <a:gd name="connsiteY136" fmla="*/ 5329634 h 6858000"/>
              <a:gd name="connsiteX137" fmla="*/ 6038019 w 6128435"/>
              <a:gd name="connsiteY137" fmla="*/ 5336764 h 6858000"/>
              <a:gd name="connsiteX138" fmla="*/ 6037298 w 6128435"/>
              <a:gd name="connsiteY138" fmla="*/ 5341753 h 6858000"/>
              <a:gd name="connsiteX139" fmla="*/ 6037677 w 6128435"/>
              <a:gd name="connsiteY139" fmla="*/ 5354807 h 6858000"/>
              <a:gd name="connsiteX140" fmla="*/ 6039728 w 6128435"/>
              <a:gd name="connsiteY140" fmla="*/ 5359416 h 6858000"/>
              <a:gd name="connsiteX141" fmla="*/ 6043311 w 6128435"/>
              <a:gd name="connsiteY141" fmla="*/ 5361407 h 6858000"/>
              <a:gd name="connsiteX142" fmla="*/ 6042954 w 6128435"/>
              <a:gd name="connsiteY142" fmla="*/ 5362576 h 6858000"/>
              <a:gd name="connsiteX143" fmla="*/ 6053435 w 6128435"/>
              <a:gd name="connsiteY143" fmla="*/ 5387547 h 6858000"/>
              <a:gd name="connsiteX144" fmla="*/ 6065933 w 6128435"/>
              <a:gd name="connsiteY144" fmla="*/ 5443002 h 6858000"/>
              <a:gd name="connsiteX145" fmla="*/ 6068640 w 6128435"/>
              <a:gd name="connsiteY145" fmla="*/ 5474503 h 6858000"/>
              <a:gd name="connsiteX146" fmla="*/ 6080922 w 6128435"/>
              <a:gd name="connsiteY146" fmla="*/ 5561070 h 6858000"/>
              <a:gd name="connsiteX147" fmla="*/ 6096949 w 6128435"/>
              <a:gd name="connsiteY147" fmla="*/ 5648179 h 6858000"/>
              <a:gd name="connsiteX148" fmla="*/ 6125703 w 6128435"/>
              <a:gd name="connsiteY148" fmla="*/ 5692894 h 6858000"/>
              <a:gd name="connsiteX149" fmla="*/ 6126670 w 6128435"/>
              <a:gd name="connsiteY149" fmla="*/ 5697882 h 6858000"/>
              <a:gd name="connsiteX150" fmla="*/ 6124061 w 6128435"/>
              <a:gd name="connsiteY150" fmla="*/ 5710294 h 6858000"/>
              <a:gd name="connsiteX151" fmla="*/ 6122213 w 6128435"/>
              <a:gd name="connsiteY151" fmla="*/ 5714762 h 6858000"/>
              <a:gd name="connsiteX152" fmla="*/ 6121353 w 6128435"/>
              <a:gd name="connsiteY152" fmla="*/ 5721725 h 6858000"/>
              <a:gd name="connsiteX153" fmla="*/ 6121607 w 6128435"/>
              <a:gd name="connsiteY153" fmla="*/ 5721959 h 6858000"/>
              <a:gd name="connsiteX154" fmla="*/ 6120262 w 6128435"/>
              <a:gd name="connsiteY154" fmla="*/ 5728358 h 6858000"/>
              <a:gd name="connsiteX155" fmla="*/ 6110194 w 6128435"/>
              <a:gd name="connsiteY155" fmla="*/ 5758853 h 6858000"/>
              <a:gd name="connsiteX156" fmla="*/ 6127519 w 6128435"/>
              <a:gd name="connsiteY156" fmla="*/ 5865775 h 6858000"/>
              <a:gd name="connsiteX157" fmla="*/ 6128435 w 6128435"/>
              <a:gd name="connsiteY157" fmla="*/ 5870164 h 6858000"/>
              <a:gd name="connsiteX158" fmla="*/ 6119217 w 6128435"/>
              <a:gd name="connsiteY158" fmla="*/ 5888542 h 6858000"/>
              <a:gd name="connsiteX159" fmla="*/ 6115966 w 6128435"/>
              <a:gd name="connsiteY159" fmla="*/ 5898387 h 6858000"/>
              <a:gd name="connsiteX160" fmla="*/ 6111924 w 6128435"/>
              <a:gd name="connsiteY160" fmla="*/ 5900444 h 6858000"/>
              <a:gd name="connsiteX161" fmla="*/ 6108716 w 6128435"/>
              <a:gd name="connsiteY161" fmla="*/ 5915345 h 6858000"/>
              <a:gd name="connsiteX162" fmla="*/ 6109524 w 6128435"/>
              <a:gd name="connsiteY162" fmla="*/ 5917328 h 6858000"/>
              <a:gd name="connsiteX163" fmla="*/ 6102493 w 6128435"/>
              <a:gd name="connsiteY163" fmla="*/ 5928602 h 6858000"/>
              <a:gd name="connsiteX164" fmla="*/ 6056863 w 6128435"/>
              <a:gd name="connsiteY164" fmla="*/ 6000643 h 6858000"/>
              <a:gd name="connsiteX165" fmla="*/ 6045436 w 6128435"/>
              <a:gd name="connsiteY165" fmla="*/ 6124480 h 6858000"/>
              <a:gd name="connsiteX166" fmla="*/ 6030489 w 6128435"/>
              <a:gd name="connsiteY166" fmla="*/ 6317666 h 6858000"/>
              <a:gd name="connsiteX167" fmla="*/ 6007492 w 6128435"/>
              <a:gd name="connsiteY167" fmla="*/ 6440818 h 6858000"/>
              <a:gd name="connsiteX168" fmla="*/ 6009467 w 6128435"/>
              <a:gd name="connsiteY168" fmla="*/ 6487076 h 6858000"/>
              <a:gd name="connsiteX169" fmla="*/ 5995064 w 6128435"/>
              <a:gd name="connsiteY169" fmla="*/ 6540791 h 6858000"/>
              <a:gd name="connsiteX170" fmla="*/ 5996309 w 6128435"/>
              <a:gd name="connsiteY170" fmla="*/ 6543961 h 6858000"/>
              <a:gd name="connsiteX171" fmla="*/ 5996048 w 6128435"/>
              <a:gd name="connsiteY171" fmla="*/ 6555444 h 6858000"/>
              <a:gd name="connsiteX172" fmla="*/ 6002524 w 6128435"/>
              <a:gd name="connsiteY172" fmla="*/ 6560188 h 6858000"/>
              <a:gd name="connsiteX173" fmla="*/ 6006823 w 6128435"/>
              <a:gd name="connsiteY173" fmla="*/ 6578546 h 6858000"/>
              <a:gd name="connsiteX174" fmla="*/ 6004510 w 6128435"/>
              <a:gd name="connsiteY174" fmla="*/ 6599256 h 6858000"/>
              <a:gd name="connsiteX175" fmla="*/ 5986207 w 6128435"/>
              <a:gd name="connsiteY175" fmla="*/ 6695855 h 6858000"/>
              <a:gd name="connsiteX176" fmla="*/ 5979428 w 6128435"/>
              <a:gd name="connsiteY176" fmla="*/ 6754678 h 6858000"/>
              <a:gd name="connsiteX177" fmla="*/ 5983398 w 6128435"/>
              <a:gd name="connsiteY177" fmla="*/ 6778641 h 6858000"/>
              <a:gd name="connsiteX178" fmla="*/ 5984543 w 6128435"/>
              <a:gd name="connsiteY178" fmla="*/ 6811016 h 6858000"/>
              <a:gd name="connsiteX179" fmla="*/ 5981802 w 6128435"/>
              <a:gd name="connsiteY179" fmla="*/ 6838578 h 6858000"/>
              <a:gd name="connsiteX180" fmla="*/ 5979671 w 6128435"/>
              <a:gd name="connsiteY180" fmla="*/ 6858000 h 6858000"/>
              <a:gd name="connsiteX181" fmla="*/ 0 w 6128435"/>
              <a:gd name="connsiteY181" fmla="*/ 6858000 h 6858000"/>
              <a:gd name="connsiteX182" fmla="*/ 0 w 6128435"/>
              <a:gd name="connsiteY182"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42938 h 6858000"/>
              <a:gd name="connsiteX32" fmla="*/ 5261314 w 6128435"/>
              <a:gd name="connsiteY32" fmla="*/ 1689177 h 6858000"/>
              <a:gd name="connsiteX33" fmla="*/ 5259788 w 6128435"/>
              <a:gd name="connsiteY33" fmla="*/ 1768516 h 6858000"/>
              <a:gd name="connsiteX34" fmla="*/ 5272526 w 6128435"/>
              <a:gd name="connsiteY34" fmla="*/ 1936940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45653 w 6128435"/>
              <a:gd name="connsiteY42" fmla="*/ 2280317 h 6858000"/>
              <a:gd name="connsiteX43" fmla="*/ 5239901 w 6128435"/>
              <a:gd name="connsiteY43" fmla="*/ 2300961 h 6858000"/>
              <a:gd name="connsiteX44" fmla="*/ 5241522 w 6128435"/>
              <a:gd name="connsiteY44" fmla="*/ 2305114 h 6858000"/>
              <a:gd name="connsiteX45" fmla="*/ 5237050 w 6128435"/>
              <a:gd name="connsiteY45" fmla="*/ 2336703 h 6858000"/>
              <a:gd name="connsiteX46" fmla="*/ 5238267 w 6128435"/>
              <a:gd name="connsiteY46" fmla="*/ 2337277 h 6858000"/>
              <a:gd name="connsiteX47" fmla="*/ 5242602 w 6128435"/>
              <a:gd name="connsiteY47" fmla="*/ 2346782 h 6858000"/>
              <a:gd name="connsiteX48" fmla="*/ 5247963 w 6128435"/>
              <a:gd name="connsiteY48" fmla="*/ 2364638 h 6858000"/>
              <a:gd name="connsiteX49" fmla="*/ 5271650 w 6128435"/>
              <a:gd name="connsiteY49" fmla="*/ 2440467 h 6858000"/>
              <a:gd name="connsiteX50" fmla="*/ 5271438 w 6128435"/>
              <a:gd name="connsiteY50" fmla="*/ 2447186 h 6858000"/>
              <a:gd name="connsiteX51" fmla="*/ 5271722 w 6128435"/>
              <a:gd name="connsiteY51" fmla="*/ 2447359 h 6858000"/>
              <a:gd name="connsiteX52" fmla="*/ 5272069 w 6128435"/>
              <a:gd name="connsiteY52" fmla="*/ 2454523 h 6858000"/>
              <a:gd name="connsiteX53" fmla="*/ 5271049 w 6128435"/>
              <a:gd name="connsiteY53" fmla="*/ 2459442 h 6858000"/>
              <a:gd name="connsiteX54" fmla="*/ 5270636 w 6128435"/>
              <a:gd name="connsiteY54" fmla="*/ 2472481 h 6858000"/>
              <a:gd name="connsiteX55" fmla="*/ 5307538 w 6128435"/>
              <a:gd name="connsiteY55" fmla="*/ 2514685 h 6858000"/>
              <a:gd name="connsiteX56" fmla="*/ 5337604 w 6128435"/>
              <a:gd name="connsiteY56" fmla="*/ 2597632 h 6858000"/>
              <a:gd name="connsiteX57" fmla="*/ 5407503 w 6128435"/>
              <a:gd name="connsiteY57" fmla="*/ 2786290 h 6858000"/>
              <a:gd name="connsiteX58" fmla="*/ 5407356 w 6128435"/>
              <a:gd name="connsiteY58" fmla="*/ 2787545 h 6858000"/>
              <a:gd name="connsiteX59" fmla="*/ 5411130 w 6128435"/>
              <a:gd name="connsiteY59" fmla="*/ 2788640 h 6858000"/>
              <a:gd name="connsiteX60" fmla="*/ 5416439 w 6128435"/>
              <a:gd name="connsiteY60" fmla="*/ 2805666 h 6858000"/>
              <a:gd name="connsiteX61" fmla="*/ 5416589 w 6128435"/>
              <a:gd name="connsiteY61" fmla="*/ 2810822 h 6858000"/>
              <a:gd name="connsiteX62" fmla="*/ 5418542 w 6128435"/>
              <a:gd name="connsiteY62" fmla="*/ 2817745 h 6858000"/>
              <a:gd name="connsiteX63" fmla="*/ 5418847 w 6128435"/>
              <a:gd name="connsiteY63" fmla="*/ 2817825 h 6858000"/>
              <a:gd name="connsiteX64" fmla="*/ 5423364 w 6128435"/>
              <a:gd name="connsiteY64" fmla="*/ 2858292 h 6858000"/>
              <a:gd name="connsiteX65" fmla="*/ 5479298 w 6128435"/>
              <a:gd name="connsiteY65" fmla="*/ 2947791 h 6858000"/>
              <a:gd name="connsiteX66" fmla="*/ 5481770 w 6128435"/>
              <a:gd name="connsiteY66" fmla="*/ 2951352 h 6858000"/>
              <a:gd name="connsiteX67" fmla="*/ 5481013 w 6128435"/>
              <a:gd name="connsiteY67" fmla="*/ 2973461 h 6858000"/>
              <a:gd name="connsiteX68" fmla="*/ 5482045 w 6128435"/>
              <a:gd name="connsiteY68" fmla="*/ 2984371 h 6858000"/>
              <a:gd name="connsiteX69" fmla="*/ 5479405 w 6128435"/>
              <a:gd name="connsiteY69" fmla="*/ 2988507 h 6858000"/>
              <a:gd name="connsiteX70" fmla="*/ 5482415 w 6128435"/>
              <a:gd name="connsiteY70" fmla="*/ 3004079 h 6858000"/>
              <a:gd name="connsiteX71" fmla="*/ 5483865 w 6128435"/>
              <a:gd name="connsiteY71" fmla="*/ 3005467 h 6858000"/>
              <a:gd name="connsiteX72" fmla="*/ 5482236 w 6128435"/>
              <a:gd name="connsiteY72" fmla="*/ 3019791 h 6858000"/>
              <a:gd name="connsiteX73" fmla="*/ 5475895 w 6128435"/>
              <a:gd name="connsiteY73" fmla="*/ 3033578 h 6858000"/>
              <a:gd name="connsiteX74" fmla="*/ 5477595 w 6128435"/>
              <a:gd name="connsiteY74" fmla="*/ 3250534 h 6858000"/>
              <a:gd name="connsiteX75" fmla="*/ 5532836 w 6128435"/>
              <a:gd name="connsiteY75" fmla="*/ 3353840 h 6858000"/>
              <a:gd name="connsiteX76" fmla="*/ 5561229 w 6128435"/>
              <a:gd name="connsiteY76" fmla="*/ 3395784 h 6858000"/>
              <a:gd name="connsiteX77" fmla="*/ 5589758 w 6128435"/>
              <a:gd name="connsiteY77" fmla="*/ 3506453 h 6858000"/>
              <a:gd name="connsiteX78" fmla="*/ 5596144 w 6128435"/>
              <a:gd name="connsiteY78" fmla="*/ 3534624 h 6858000"/>
              <a:gd name="connsiteX79" fmla="*/ 5597750 w 6128435"/>
              <a:gd name="connsiteY79" fmla="*/ 3534129 h 6858000"/>
              <a:gd name="connsiteX80" fmla="*/ 5599700 w 6128435"/>
              <a:gd name="connsiteY80" fmla="*/ 3547221 h 6858000"/>
              <a:gd name="connsiteX81" fmla="*/ 5615031 w 6128435"/>
              <a:gd name="connsiteY81" fmla="*/ 3557482 h 6858000"/>
              <a:gd name="connsiteX82" fmla="*/ 5618377 w 6128435"/>
              <a:gd name="connsiteY82" fmla="*/ 3588431 h 6858000"/>
              <a:gd name="connsiteX83" fmla="*/ 5612155 w 6128435"/>
              <a:gd name="connsiteY83" fmla="*/ 3589869 h 6858000"/>
              <a:gd name="connsiteX84" fmla="*/ 5620843 w 6128435"/>
              <a:gd name="connsiteY84" fmla="*/ 3606745 h 6858000"/>
              <a:gd name="connsiteX85" fmla="*/ 5655472 w 6128435"/>
              <a:gd name="connsiteY85" fmla="*/ 3678877 h 6858000"/>
              <a:gd name="connsiteX86" fmla="*/ 5680448 w 6128435"/>
              <a:gd name="connsiteY86" fmla="*/ 3717760 h 6858000"/>
              <a:gd name="connsiteX87" fmla="*/ 5683015 w 6128435"/>
              <a:gd name="connsiteY87" fmla="*/ 3762025 h 6858000"/>
              <a:gd name="connsiteX88" fmla="*/ 5696643 w 6128435"/>
              <a:gd name="connsiteY88" fmla="*/ 3773888 h 6858000"/>
              <a:gd name="connsiteX89" fmla="*/ 5699203 w 6128435"/>
              <a:gd name="connsiteY89" fmla="*/ 3775823 h 6858000"/>
              <a:gd name="connsiteX90" fmla="*/ 5704824 w 6128435"/>
              <a:gd name="connsiteY90" fmla="*/ 3785966 h 6858000"/>
              <a:gd name="connsiteX91" fmla="*/ 5712204 w 6128435"/>
              <a:gd name="connsiteY91" fmla="*/ 3785830 h 6858000"/>
              <a:gd name="connsiteX92" fmla="*/ 5724816 w 6128435"/>
              <a:gd name="connsiteY92" fmla="*/ 3798949 h 6858000"/>
              <a:gd name="connsiteX93" fmla="*/ 5733539 w 6128435"/>
              <a:gd name="connsiteY93" fmla="*/ 3818457 h 6858000"/>
              <a:gd name="connsiteX94" fmla="*/ 5768491 w 6128435"/>
              <a:gd name="connsiteY94" fmla="*/ 3914399 h 6858000"/>
              <a:gd name="connsiteX95" fmla="*/ 5793123 w 6128435"/>
              <a:gd name="connsiteY95" fmla="*/ 3969952 h 6858000"/>
              <a:gd name="connsiteX96" fmla="*/ 5808321 w 6128435"/>
              <a:gd name="connsiteY96" fmla="*/ 3988153 h 6858000"/>
              <a:gd name="connsiteX97" fmla="*/ 5825621 w 6128435"/>
              <a:gd name="connsiteY97" fmla="*/ 4015525 h 6858000"/>
              <a:gd name="connsiteX98" fmla="*/ 5860672 w 6128435"/>
              <a:gd name="connsiteY98" fmla="*/ 4061579 h 6858000"/>
              <a:gd name="connsiteX99" fmla="*/ 5872173 w 6128435"/>
              <a:gd name="connsiteY99" fmla="*/ 4088497 h 6858000"/>
              <a:gd name="connsiteX100" fmla="*/ 5883705 w 6128435"/>
              <a:gd name="connsiteY100" fmla="*/ 4101899 h 6858000"/>
              <a:gd name="connsiteX101" fmla="*/ 5885314 w 6128435"/>
              <a:gd name="connsiteY101" fmla="*/ 4108387 h 6858000"/>
              <a:gd name="connsiteX102" fmla="*/ 5894095 w 6128435"/>
              <a:gd name="connsiteY102" fmla="*/ 4128857 h 6858000"/>
              <a:gd name="connsiteX103" fmla="*/ 5898339 w 6128435"/>
              <a:gd name="connsiteY103" fmla="*/ 4140800 h 6858000"/>
              <a:gd name="connsiteX104" fmla="*/ 5899734 w 6128435"/>
              <a:gd name="connsiteY104" fmla="*/ 4145632 h 6858000"/>
              <a:gd name="connsiteX105" fmla="*/ 5897098 w 6128435"/>
              <a:gd name="connsiteY105" fmla="*/ 4157819 h 6858000"/>
              <a:gd name="connsiteX106" fmla="*/ 5903513 w 6128435"/>
              <a:gd name="connsiteY106" fmla="*/ 4187661 h 6858000"/>
              <a:gd name="connsiteX107" fmla="*/ 5917114 w 6128435"/>
              <a:gd name="connsiteY107" fmla="*/ 4213096 h 6858000"/>
              <a:gd name="connsiteX108" fmla="*/ 5921153 w 6128435"/>
              <a:gd name="connsiteY108" fmla="*/ 4236222 h 6858000"/>
              <a:gd name="connsiteX109" fmla="*/ 5924233 w 6128435"/>
              <a:gd name="connsiteY109" fmla="*/ 4242060 h 6858000"/>
              <a:gd name="connsiteX110" fmla="*/ 5928910 w 6128435"/>
              <a:gd name="connsiteY110" fmla="*/ 4300973 h 6858000"/>
              <a:gd name="connsiteX111" fmla="*/ 5939320 w 6128435"/>
              <a:gd name="connsiteY111" fmla="*/ 4340435 h 6858000"/>
              <a:gd name="connsiteX112" fmla="*/ 5946705 w 6128435"/>
              <a:gd name="connsiteY112" fmla="*/ 4428051 h 6858000"/>
              <a:gd name="connsiteX113" fmla="*/ 5949261 w 6128435"/>
              <a:gd name="connsiteY113" fmla="*/ 4449185 h 6858000"/>
              <a:gd name="connsiteX114" fmla="*/ 5957504 w 6128435"/>
              <a:gd name="connsiteY114" fmla="*/ 4465911 h 6858000"/>
              <a:gd name="connsiteX115" fmla="*/ 5964689 w 6128435"/>
              <a:gd name="connsiteY115" fmla="*/ 4468532 h 6858000"/>
              <a:gd name="connsiteX116" fmla="*/ 5967062 w 6128435"/>
              <a:gd name="connsiteY116" fmla="*/ 4479923 h 6858000"/>
              <a:gd name="connsiteX117" fmla="*/ 5968960 w 6128435"/>
              <a:gd name="connsiteY117" fmla="*/ 4482655 h 6858000"/>
              <a:gd name="connsiteX118" fmla="*/ 5978567 w 6128435"/>
              <a:gd name="connsiteY118" fmla="*/ 4498605 h 6858000"/>
              <a:gd name="connsiteX119" fmla="*/ 5980106 w 6128435"/>
              <a:gd name="connsiteY119" fmla="*/ 4585087 h 6858000"/>
              <a:gd name="connsiteX120" fmla="*/ 5998138 w 6128435"/>
              <a:gd name="connsiteY120" fmla="*/ 4697518 h 6858000"/>
              <a:gd name="connsiteX121" fmla="*/ 6013516 w 6128435"/>
              <a:gd name="connsiteY121" fmla="*/ 4786619 h 6858000"/>
              <a:gd name="connsiteX122" fmla="*/ 6025404 w 6128435"/>
              <a:gd name="connsiteY122" fmla="*/ 4858148 h 6858000"/>
              <a:gd name="connsiteX123" fmla="*/ 6007749 w 6128435"/>
              <a:gd name="connsiteY123" fmla="*/ 4964715 h 6858000"/>
              <a:gd name="connsiteX124" fmla="*/ 6005269 w 6128435"/>
              <a:gd name="connsiteY124" fmla="*/ 5150567 h 6858000"/>
              <a:gd name="connsiteX125" fmla="*/ 6001127 w 6128435"/>
              <a:gd name="connsiteY125" fmla="*/ 5164609 h 6858000"/>
              <a:gd name="connsiteX126" fmla="*/ 5996647 w 6128435"/>
              <a:gd name="connsiteY126" fmla="*/ 5185640 h 6858000"/>
              <a:gd name="connsiteX127" fmla="*/ 5998514 w 6128435"/>
              <a:gd name="connsiteY127" fmla="*/ 5189673 h 6858000"/>
              <a:gd name="connsiteX128" fmla="*/ 5995970 w 6128435"/>
              <a:gd name="connsiteY128" fmla="*/ 5221547 h 6858000"/>
              <a:gd name="connsiteX129" fmla="*/ 5997218 w 6128435"/>
              <a:gd name="connsiteY129" fmla="*/ 5222031 h 6858000"/>
              <a:gd name="connsiteX130" fmla="*/ 6002116 w 6128435"/>
              <a:gd name="connsiteY130" fmla="*/ 5231223 h 6858000"/>
              <a:gd name="connsiteX131" fmla="*/ 6008541 w 6128435"/>
              <a:gd name="connsiteY131" fmla="*/ 5248680 h 6858000"/>
              <a:gd name="connsiteX132" fmla="*/ 6039260 w 6128435"/>
              <a:gd name="connsiteY132" fmla="*/ 5289518 h 6858000"/>
              <a:gd name="connsiteX133" fmla="*/ 6036748 w 6128435"/>
              <a:gd name="connsiteY133" fmla="*/ 5322752 h 6858000"/>
              <a:gd name="connsiteX134" fmla="*/ 6036943 w 6128435"/>
              <a:gd name="connsiteY134" fmla="*/ 5329480 h 6858000"/>
              <a:gd name="connsiteX135" fmla="*/ 6037236 w 6128435"/>
              <a:gd name="connsiteY135" fmla="*/ 5329634 h 6858000"/>
              <a:gd name="connsiteX136" fmla="*/ 6038019 w 6128435"/>
              <a:gd name="connsiteY136" fmla="*/ 5336764 h 6858000"/>
              <a:gd name="connsiteX137" fmla="*/ 6037298 w 6128435"/>
              <a:gd name="connsiteY137" fmla="*/ 5341753 h 6858000"/>
              <a:gd name="connsiteX138" fmla="*/ 6037677 w 6128435"/>
              <a:gd name="connsiteY138" fmla="*/ 5354807 h 6858000"/>
              <a:gd name="connsiteX139" fmla="*/ 6039728 w 6128435"/>
              <a:gd name="connsiteY139" fmla="*/ 5359416 h 6858000"/>
              <a:gd name="connsiteX140" fmla="*/ 6043311 w 6128435"/>
              <a:gd name="connsiteY140" fmla="*/ 5361407 h 6858000"/>
              <a:gd name="connsiteX141" fmla="*/ 6042954 w 6128435"/>
              <a:gd name="connsiteY141" fmla="*/ 5362576 h 6858000"/>
              <a:gd name="connsiteX142" fmla="*/ 6053435 w 6128435"/>
              <a:gd name="connsiteY142" fmla="*/ 5387547 h 6858000"/>
              <a:gd name="connsiteX143" fmla="*/ 6065933 w 6128435"/>
              <a:gd name="connsiteY143" fmla="*/ 5443002 h 6858000"/>
              <a:gd name="connsiteX144" fmla="*/ 6068640 w 6128435"/>
              <a:gd name="connsiteY144" fmla="*/ 5474503 h 6858000"/>
              <a:gd name="connsiteX145" fmla="*/ 6080922 w 6128435"/>
              <a:gd name="connsiteY145" fmla="*/ 5561070 h 6858000"/>
              <a:gd name="connsiteX146" fmla="*/ 6096949 w 6128435"/>
              <a:gd name="connsiteY146" fmla="*/ 5648179 h 6858000"/>
              <a:gd name="connsiteX147" fmla="*/ 6125703 w 6128435"/>
              <a:gd name="connsiteY147" fmla="*/ 5692894 h 6858000"/>
              <a:gd name="connsiteX148" fmla="*/ 6126670 w 6128435"/>
              <a:gd name="connsiteY148" fmla="*/ 5697882 h 6858000"/>
              <a:gd name="connsiteX149" fmla="*/ 6124061 w 6128435"/>
              <a:gd name="connsiteY149" fmla="*/ 5710294 h 6858000"/>
              <a:gd name="connsiteX150" fmla="*/ 6122213 w 6128435"/>
              <a:gd name="connsiteY150" fmla="*/ 5714762 h 6858000"/>
              <a:gd name="connsiteX151" fmla="*/ 6121353 w 6128435"/>
              <a:gd name="connsiteY151" fmla="*/ 5721725 h 6858000"/>
              <a:gd name="connsiteX152" fmla="*/ 6121607 w 6128435"/>
              <a:gd name="connsiteY152" fmla="*/ 5721959 h 6858000"/>
              <a:gd name="connsiteX153" fmla="*/ 6120262 w 6128435"/>
              <a:gd name="connsiteY153" fmla="*/ 5728358 h 6858000"/>
              <a:gd name="connsiteX154" fmla="*/ 6110194 w 6128435"/>
              <a:gd name="connsiteY154" fmla="*/ 5758853 h 6858000"/>
              <a:gd name="connsiteX155" fmla="*/ 6127519 w 6128435"/>
              <a:gd name="connsiteY155" fmla="*/ 5865775 h 6858000"/>
              <a:gd name="connsiteX156" fmla="*/ 6128435 w 6128435"/>
              <a:gd name="connsiteY156" fmla="*/ 5870164 h 6858000"/>
              <a:gd name="connsiteX157" fmla="*/ 6119217 w 6128435"/>
              <a:gd name="connsiteY157" fmla="*/ 5888542 h 6858000"/>
              <a:gd name="connsiteX158" fmla="*/ 6115966 w 6128435"/>
              <a:gd name="connsiteY158" fmla="*/ 5898387 h 6858000"/>
              <a:gd name="connsiteX159" fmla="*/ 6111924 w 6128435"/>
              <a:gd name="connsiteY159" fmla="*/ 5900444 h 6858000"/>
              <a:gd name="connsiteX160" fmla="*/ 6108716 w 6128435"/>
              <a:gd name="connsiteY160" fmla="*/ 5915345 h 6858000"/>
              <a:gd name="connsiteX161" fmla="*/ 6109524 w 6128435"/>
              <a:gd name="connsiteY161" fmla="*/ 5917328 h 6858000"/>
              <a:gd name="connsiteX162" fmla="*/ 6102493 w 6128435"/>
              <a:gd name="connsiteY162" fmla="*/ 5928602 h 6858000"/>
              <a:gd name="connsiteX163" fmla="*/ 6056863 w 6128435"/>
              <a:gd name="connsiteY163" fmla="*/ 6000643 h 6858000"/>
              <a:gd name="connsiteX164" fmla="*/ 6045436 w 6128435"/>
              <a:gd name="connsiteY164" fmla="*/ 6124480 h 6858000"/>
              <a:gd name="connsiteX165" fmla="*/ 6030489 w 6128435"/>
              <a:gd name="connsiteY165" fmla="*/ 6317666 h 6858000"/>
              <a:gd name="connsiteX166" fmla="*/ 6007492 w 6128435"/>
              <a:gd name="connsiteY166" fmla="*/ 6440818 h 6858000"/>
              <a:gd name="connsiteX167" fmla="*/ 6009467 w 6128435"/>
              <a:gd name="connsiteY167" fmla="*/ 6487076 h 6858000"/>
              <a:gd name="connsiteX168" fmla="*/ 5995064 w 6128435"/>
              <a:gd name="connsiteY168" fmla="*/ 6540791 h 6858000"/>
              <a:gd name="connsiteX169" fmla="*/ 5996309 w 6128435"/>
              <a:gd name="connsiteY169" fmla="*/ 6543961 h 6858000"/>
              <a:gd name="connsiteX170" fmla="*/ 5996048 w 6128435"/>
              <a:gd name="connsiteY170" fmla="*/ 6555444 h 6858000"/>
              <a:gd name="connsiteX171" fmla="*/ 6002524 w 6128435"/>
              <a:gd name="connsiteY171" fmla="*/ 6560188 h 6858000"/>
              <a:gd name="connsiteX172" fmla="*/ 6006823 w 6128435"/>
              <a:gd name="connsiteY172" fmla="*/ 6578546 h 6858000"/>
              <a:gd name="connsiteX173" fmla="*/ 6004510 w 6128435"/>
              <a:gd name="connsiteY173" fmla="*/ 6599256 h 6858000"/>
              <a:gd name="connsiteX174" fmla="*/ 5986207 w 6128435"/>
              <a:gd name="connsiteY174" fmla="*/ 6695855 h 6858000"/>
              <a:gd name="connsiteX175" fmla="*/ 5979428 w 6128435"/>
              <a:gd name="connsiteY175" fmla="*/ 6754678 h 6858000"/>
              <a:gd name="connsiteX176" fmla="*/ 5983398 w 6128435"/>
              <a:gd name="connsiteY176" fmla="*/ 6778641 h 6858000"/>
              <a:gd name="connsiteX177" fmla="*/ 5984543 w 6128435"/>
              <a:gd name="connsiteY177" fmla="*/ 6811016 h 6858000"/>
              <a:gd name="connsiteX178" fmla="*/ 5981802 w 6128435"/>
              <a:gd name="connsiteY178" fmla="*/ 6838578 h 6858000"/>
              <a:gd name="connsiteX179" fmla="*/ 5979671 w 6128435"/>
              <a:gd name="connsiteY179" fmla="*/ 6858000 h 6858000"/>
              <a:gd name="connsiteX180" fmla="*/ 0 w 6128435"/>
              <a:gd name="connsiteY180" fmla="*/ 6858000 h 6858000"/>
              <a:gd name="connsiteX181" fmla="*/ 0 w 6128435"/>
              <a:gd name="connsiteY181"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42938 h 6858000"/>
              <a:gd name="connsiteX32" fmla="*/ 5261314 w 6128435"/>
              <a:gd name="connsiteY32" fmla="*/ 1689177 h 6858000"/>
              <a:gd name="connsiteX33" fmla="*/ 5259788 w 6128435"/>
              <a:gd name="connsiteY33" fmla="*/ 1768516 h 6858000"/>
              <a:gd name="connsiteX34" fmla="*/ 5272526 w 6128435"/>
              <a:gd name="connsiteY34" fmla="*/ 1936940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45653 w 6128435"/>
              <a:gd name="connsiteY42" fmla="*/ 2280317 h 6858000"/>
              <a:gd name="connsiteX43" fmla="*/ 5239901 w 6128435"/>
              <a:gd name="connsiteY43" fmla="*/ 2300961 h 6858000"/>
              <a:gd name="connsiteX44" fmla="*/ 5241522 w 6128435"/>
              <a:gd name="connsiteY44" fmla="*/ 2305114 h 6858000"/>
              <a:gd name="connsiteX45" fmla="*/ 5237050 w 6128435"/>
              <a:gd name="connsiteY45" fmla="*/ 2336703 h 6858000"/>
              <a:gd name="connsiteX46" fmla="*/ 5238267 w 6128435"/>
              <a:gd name="connsiteY46" fmla="*/ 2337277 h 6858000"/>
              <a:gd name="connsiteX47" fmla="*/ 5242602 w 6128435"/>
              <a:gd name="connsiteY47" fmla="*/ 2346782 h 6858000"/>
              <a:gd name="connsiteX48" fmla="*/ 5247963 w 6128435"/>
              <a:gd name="connsiteY48" fmla="*/ 2364638 h 6858000"/>
              <a:gd name="connsiteX49" fmla="*/ 5271650 w 6128435"/>
              <a:gd name="connsiteY49" fmla="*/ 2440467 h 6858000"/>
              <a:gd name="connsiteX50" fmla="*/ 5271438 w 6128435"/>
              <a:gd name="connsiteY50" fmla="*/ 2447186 h 6858000"/>
              <a:gd name="connsiteX51" fmla="*/ 5271722 w 6128435"/>
              <a:gd name="connsiteY51" fmla="*/ 2447359 h 6858000"/>
              <a:gd name="connsiteX52" fmla="*/ 5272069 w 6128435"/>
              <a:gd name="connsiteY52" fmla="*/ 2454523 h 6858000"/>
              <a:gd name="connsiteX53" fmla="*/ 5271049 w 6128435"/>
              <a:gd name="connsiteY53" fmla="*/ 2459442 h 6858000"/>
              <a:gd name="connsiteX54" fmla="*/ 5307538 w 6128435"/>
              <a:gd name="connsiteY54" fmla="*/ 2514685 h 6858000"/>
              <a:gd name="connsiteX55" fmla="*/ 5337604 w 6128435"/>
              <a:gd name="connsiteY55" fmla="*/ 2597632 h 6858000"/>
              <a:gd name="connsiteX56" fmla="*/ 5407503 w 6128435"/>
              <a:gd name="connsiteY56" fmla="*/ 2786290 h 6858000"/>
              <a:gd name="connsiteX57" fmla="*/ 5407356 w 6128435"/>
              <a:gd name="connsiteY57" fmla="*/ 2787545 h 6858000"/>
              <a:gd name="connsiteX58" fmla="*/ 5411130 w 6128435"/>
              <a:gd name="connsiteY58" fmla="*/ 2788640 h 6858000"/>
              <a:gd name="connsiteX59" fmla="*/ 5416439 w 6128435"/>
              <a:gd name="connsiteY59" fmla="*/ 2805666 h 6858000"/>
              <a:gd name="connsiteX60" fmla="*/ 5416589 w 6128435"/>
              <a:gd name="connsiteY60" fmla="*/ 2810822 h 6858000"/>
              <a:gd name="connsiteX61" fmla="*/ 5418542 w 6128435"/>
              <a:gd name="connsiteY61" fmla="*/ 2817745 h 6858000"/>
              <a:gd name="connsiteX62" fmla="*/ 5418847 w 6128435"/>
              <a:gd name="connsiteY62" fmla="*/ 2817825 h 6858000"/>
              <a:gd name="connsiteX63" fmla="*/ 5423364 w 6128435"/>
              <a:gd name="connsiteY63" fmla="*/ 2858292 h 6858000"/>
              <a:gd name="connsiteX64" fmla="*/ 5479298 w 6128435"/>
              <a:gd name="connsiteY64" fmla="*/ 2947791 h 6858000"/>
              <a:gd name="connsiteX65" fmla="*/ 5481770 w 6128435"/>
              <a:gd name="connsiteY65" fmla="*/ 2951352 h 6858000"/>
              <a:gd name="connsiteX66" fmla="*/ 5481013 w 6128435"/>
              <a:gd name="connsiteY66" fmla="*/ 2973461 h 6858000"/>
              <a:gd name="connsiteX67" fmla="*/ 5482045 w 6128435"/>
              <a:gd name="connsiteY67" fmla="*/ 2984371 h 6858000"/>
              <a:gd name="connsiteX68" fmla="*/ 5479405 w 6128435"/>
              <a:gd name="connsiteY68" fmla="*/ 2988507 h 6858000"/>
              <a:gd name="connsiteX69" fmla="*/ 5482415 w 6128435"/>
              <a:gd name="connsiteY69" fmla="*/ 3004079 h 6858000"/>
              <a:gd name="connsiteX70" fmla="*/ 5483865 w 6128435"/>
              <a:gd name="connsiteY70" fmla="*/ 3005467 h 6858000"/>
              <a:gd name="connsiteX71" fmla="*/ 5482236 w 6128435"/>
              <a:gd name="connsiteY71" fmla="*/ 3019791 h 6858000"/>
              <a:gd name="connsiteX72" fmla="*/ 5475895 w 6128435"/>
              <a:gd name="connsiteY72" fmla="*/ 3033578 h 6858000"/>
              <a:gd name="connsiteX73" fmla="*/ 5477595 w 6128435"/>
              <a:gd name="connsiteY73" fmla="*/ 3250534 h 6858000"/>
              <a:gd name="connsiteX74" fmla="*/ 5532836 w 6128435"/>
              <a:gd name="connsiteY74" fmla="*/ 3353840 h 6858000"/>
              <a:gd name="connsiteX75" fmla="*/ 5561229 w 6128435"/>
              <a:gd name="connsiteY75" fmla="*/ 3395784 h 6858000"/>
              <a:gd name="connsiteX76" fmla="*/ 5589758 w 6128435"/>
              <a:gd name="connsiteY76" fmla="*/ 3506453 h 6858000"/>
              <a:gd name="connsiteX77" fmla="*/ 5596144 w 6128435"/>
              <a:gd name="connsiteY77" fmla="*/ 3534624 h 6858000"/>
              <a:gd name="connsiteX78" fmla="*/ 5597750 w 6128435"/>
              <a:gd name="connsiteY78" fmla="*/ 3534129 h 6858000"/>
              <a:gd name="connsiteX79" fmla="*/ 5599700 w 6128435"/>
              <a:gd name="connsiteY79" fmla="*/ 3547221 h 6858000"/>
              <a:gd name="connsiteX80" fmla="*/ 5615031 w 6128435"/>
              <a:gd name="connsiteY80" fmla="*/ 3557482 h 6858000"/>
              <a:gd name="connsiteX81" fmla="*/ 5618377 w 6128435"/>
              <a:gd name="connsiteY81" fmla="*/ 3588431 h 6858000"/>
              <a:gd name="connsiteX82" fmla="*/ 5612155 w 6128435"/>
              <a:gd name="connsiteY82" fmla="*/ 3589869 h 6858000"/>
              <a:gd name="connsiteX83" fmla="*/ 5620843 w 6128435"/>
              <a:gd name="connsiteY83" fmla="*/ 3606745 h 6858000"/>
              <a:gd name="connsiteX84" fmla="*/ 5655472 w 6128435"/>
              <a:gd name="connsiteY84" fmla="*/ 3678877 h 6858000"/>
              <a:gd name="connsiteX85" fmla="*/ 5680448 w 6128435"/>
              <a:gd name="connsiteY85" fmla="*/ 3717760 h 6858000"/>
              <a:gd name="connsiteX86" fmla="*/ 5683015 w 6128435"/>
              <a:gd name="connsiteY86" fmla="*/ 3762025 h 6858000"/>
              <a:gd name="connsiteX87" fmla="*/ 5696643 w 6128435"/>
              <a:gd name="connsiteY87" fmla="*/ 3773888 h 6858000"/>
              <a:gd name="connsiteX88" fmla="*/ 5699203 w 6128435"/>
              <a:gd name="connsiteY88" fmla="*/ 3775823 h 6858000"/>
              <a:gd name="connsiteX89" fmla="*/ 5704824 w 6128435"/>
              <a:gd name="connsiteY89" fmla="*/ 3785966 h 6858000"/>
              <a:gd name="connsiteX90" fmla="*/ 5712204 w 6128435"/>
              <a:gd name="connsiteY90" fmla="*/ 3785830 h 6858000"/>
              <a:gd name="connsiteX91" fmla="*/ 5724816 w 6128435"/>
              <a:gd name="connsiteY91" fmla="*/ 3798949 h 6858000"/>
              <a:gd name="connsiteX92" fmla="*/ 5733539 w 6128435"/>
              <a:gd name="connsiteY92" fmla="*/ 3818457 h 6858000"/>
              <a:gd name="connsiteX93" fmla="*/ 5768491 w 6128435"/>
              <a:gd name="connsiteY93" fmla="*/ 3914399 h 6858000"/>
              <a:gd name="connsiteX94" fmla="*/ 5793123 w 6128435"/>
              <a:gd name="connsiteY94" fmla="*/ 3969952 h 6858000"/>
              <a:gd name="connsiteX95" fmla="*/ 5808321 w 6128435"/>
              <a:gd name="connsiteY95" fmla="*/ 3988153 h 6858000"/>
              <a:gd name="connsiteX96" fmla="*/ 5825621 w 6128435"/>
              <a:gd name="connsiteY96" fmla="*/ 4015525 h 6858000"/>
              <a:gd name="connsiteX97" fmla="*/ 5860672 w 6128435"/>
              <a:gd name="connsiteY97" fmla="*/ 4061579 h 6858000"/>
              <a:gd name="connsiteX98" fmla="*/ 5872173 w 6128435"/>
              <a:gd name="connsiteY98" fmla="*/ 4088497 h 6858000"/>
              <a:gd name="connsiteX99" fmla="*/ 5883705 w 6128435"/>
              <a:gd name="connsiteY99" fmla="*/ 4101899 h 6858000"/>
              <a:gd name="connsiteX100" fmla="*/ 5885314 w 6128435"/>
              <a:gd name="connsiteY100" fmla="*/ 4108387 h 6858000"/>
              <a:gd name="connsiteX101" fmla="*/ 5894095 w 6128435"/>
              <a:gd name="connsiteY101" fmla="*/ 4128857 h 6858000"/>
              <a:gd name="connsiteX102" fmla="*/ 5898339 w 6128435"/>
              <a:gd name="connsiteY102" fmla="*/ 4140800 h 6858000"/>
              <a:gd name="connsiteX103" fmla="*/ 5899734 w 6128435"/>
              <a:gd name="connsiteY103" fmla="*/ 4145632 h 6858000"/>
              <a:gd name="connsiteX104" fmla="*/ 5897098 w 6128435"/>
              <a:gd name="connsiteY104" fmla="*/ 4157819 h 6858000"/>
              <a:gd name="connsiteX105" fmla="*/ 5903513 w 6128435"/>
              <a:gd name="connsiteY105" fmla="*/ 4187661 h 6858000"/>
              <a:gd name="connsiteX106" fmla="*/ 5917114 w 6128435"/>
              <a:gd name="connsiteY106" fmla="*/ 4213096 h 6858000"/>
              <a:gd name="connsiteX107" fmla="*/ 5921153 w 6128435"/>
              <a:gd name="connsiteY107" fmla="*/ 4236222 h 6858000"/>
              <a:gd name="connsiteX108" fmla="*/ 5924233 w 6128435"/>
              <a:gd name="connsiteY108" fmla="*/ 4242060 h 6858000"/>
              <a:gd name="connsiteX109" fmla="*/ 5928910 w 6128435"/>
              <a:gd name="connsiteY109" fmla="*/ 4300973 h 6858000"/>
              <a:gd name="connsiteX110" fmla="*/ 5939320 w 6128435"/>
              <a:gd name="connsiteY110" fmla="*/ 4340435 h 6858000"/>
              <a:gd name="connsiteX111" fmla="*/ 5946705 w 6128435"/>
              <a:gd name="connsiteY111" fmla="*/ 4428051 h 6858000"/>
              <a:gd name="connsiteX112" fmla="*/ 5949261 w 6128435"/>
              <a:gd name="connsiteY112" fmla="*/ 4449185 h 6858000"/>
              <a:gd name="connsiteX113" fmla="*/ 5957504 w 6128435"/>
              <a:gd name="connsiteY113" fmla="*/ 4465911 h 6858000"/>
              <a:gd name="connsiteX114" fmla="*/ 5964689 w 6128435"/>
              <a:gd name="connsiteY114" fmla="*/ 4468532 h 6858000"/>
              <a:gd name="connsiteX115" fmla="*/ 5967062 w 6128435"/>
              <a:gd name="connsiteY115" fmla="*/ 4479923 h 6858000"/>
              <a:gd name="connsiteX116" fmla="*/ 5968960 w 6128435"/>
              <a:gd name="connsiteY116" fmla="*/ 4482655 h 6858000"/>
              <a:gd name="connsiteX117" fmla="*/ 5978567 w 6128435"/>
              <a:gd name="connsiteY117" fmla="*/ 4498605 h 6858000"/>
              <a:gd name="connsiteX118" fmla="*/ 5980106 w 6128435"/>
              <a:gd name="connsiteY118" fmla="*/ 4585087 h 6858000"/>
              <a:gd name="connsiteX119" fmla="*/ 5998138 w 6128435"/>
              <a:gd name="connsiteY119" fmla="*/ 4697518 h 6858000"/>
              <a:gd name="connsiteX120" fmla="*/ 6013516 w 6128435"/>
              <a:gd name="connsiteY120" fmla="*/ 4786619 h 6858000"/>
              <a:gd name="connsiteX121" fmla="*/ 6025404 w 6128435"/>
              <a:gd name="connsiteY121" fmla="*/ 4858148 h 6858000"/>
              <a:gd name="connsiteX122" fmla="*/ 6007749 w 6128435"/>
              <a:gd name="connsiteY122" fmla="*/ 4964715 h 6858000"/>
              <a:gd name="connsiteX123" fmla="*/ 6005269 w 6128435"/>
              <a:gd name="connsiteY123" fmla="*/ 5150567 h 6858000"/>
              <a:gd name="connsiteX124" fmla="*/ 6001127 w 6128435"/>
              <a:gd name="connsiteY124" fmla="*/ 5164609 h 6858000"/>
              <a:gd name="connsiteX125" fmla="*/ 5996647 w 6128435"/>
              <a:gd name="connsiteY125" fmla="*/ 5185640 h 6858000"/>
              <a:gd name="connsiteX126" fmla="*/ 5998514 w 6128435"/>
              <a:gd name="connsiteY126" fmla="*/ 5189673 h 6858000"/>
              <a:gd name="connsiteX127" fmla="*/ 5995970 w 6128435"/>
              <a:gd name="connsiteY127" fmla="*/ 5221547 h 6858000"/>
              <a:gd name="connsiteX128" fmla="*/ 5997218 w 6128435"/>
              <a:gd name="connsiteY128" fmla="*/ 5222031 h 6858000"/>
              <a:gd name="connsiteX129" fmla="*/ 6002116 w 6128435"/>
              <a:gd name="connsiteY129" fmla="*/ 5231223 h 6858000"/>
              <a:gd name="connsiteX130" fmla="*/ 6008541 w 6128435"/>
              <a:gd name="connsiteY130" fmla="*/ 5248680 h 6858000"/>
              <a:gd name="connsiteX131" fmla="*/ 6039260 w 6128435"/>
              <a:gd name="connsiteY131" fmla="*/ 5289518 h 6858000"/>
              <a:gd name="connsiteX132" fmla="*/ 6036748 w 6128435"/>
              <a:gd name="connsiteY132" fmla="*/ 5322752 h 6858000"/>
              <a:gd name="connsiteX133" fmla="*/ 6036943 w 6128435"/>
              <a:gd name="connsiteY133" fmla="*/ 5329480 h 6858000"/>
              <a:gd name="connsiteX134" fmla="*/ 6037236 w 6128435"/>
              <a:gd name="connsiteY134" fmla="*/ 5329634 h 6858000"/>
              <a:gd name="connsiteX135" fmla="*/ 6038019 w 6128435"/>
              <a:gd name="connsiteY135" fmla="*/ 5336764 h 6858000"/>
              <a:gd name="connsiteX136" fmla="*/ 6037298 w 6128435"/>
              <a:gd name="connsiteY136" fmla="*/ 5341753 h 6858000"/>
              <a:gd name="connsiteX137" fmla="*/ 6037677 w 6128435"/>
              <a:gd name="connsiteY137" fmla="*/ 5354807 h 6858000"/>
              <a:gd name="connsiteX138" fmla="*/ 6039728 w 6128435"/>
              <a:gd name="connsiteY138" fmla="*/ 5359416 h 6858000"/>
              <a:gd name="connsiteX139" fmla="*/ 6043311 w 6128435"/>
              <a:gd name="connsiteY139" fmla="*/ 5361407 h 6858000"/>
              <a:gd name="connsiteX140" fmla="*/ 6042954 w 6128435"/>
              <a:gd name="connsiteY140" fmla="*/ 5362576 h 6858000"/>
              <a:gd name="connsiteX141" fmla="*/ 6053435 w 6128435"/>
              <a:gd name="connsiteY141" fmla="*/ 5387547 h 6858000"/>
              <a:gd name="connsiteX142" fmla="*/ 6065933 w 6128435"/>
              <a:gd name="connsiteY142" fmla="*/ 5443002 h 6858000"/>
              <a:gd name="connsiteX143" fmla="*/ 6068640 w 6128435"/>
              <a:gd name="connsiteY143" fmla="*/ 5474503 h 6858000"/>
              <a:gd name="connsiteX144" fmla="*/ 6080922 w 6128435"/>
              <a:gd name="connsiteY144" fmla="*/ 5561070 h 6858000"/>
              <a:gd name="connsiteX145" fmla="*/ 6096949 w 6128435"/>
              <a:gd name="connsiteY145" fmla="*/ 5648179 h 6858000"/>
              <a:gd name="connsiteX146" fmla="*/ 6125703 w 6128435"/>
              <a:gd name="connsiteY146" fmla="*/ 5692894 h 6858000"/>
              <a:gd name="connsiteX147" fmla="*/ 6126670 w 6128435"/>
              <a:gd name="connsiteY147" fmla="*/ 5697882 h 6858000"/>
              <a:gd name="connsiteX148" fmla="*/ 6124061 w 6128435"/>
              <a:gd name="connsiteY148" fmla="*/ 5710294 h 6858000"/>
              <a:gd name="connsiteX149" fmla="*/ 6122213 w 6128435"/>
              <a:gd name="connsiteY149" fmla="*/ 5714762 h 6858000"/>
              <a:gd name="connsiteX150" fmla="*/ 6121353 w 6128435"/>
              <a:gd name="connsiteY150" fmla="*/ 5721725 h 6858000"/>
              <a:gd name="connsiteX151" fmla="*/ 6121607 w 6128435"/>
              <a:gd name="connsiteY151" fmla="*/ 5721959 h 6858000"/>
              <a:gd name="connsiteX152" fmla="*/ 6120262 w 6128435"/>
              <a:gd name="connsiteY152" fmla="*/ 5728358 h 6858000"/>
              <a:gd name="connsiteX153" fmla="*/ 6110194 w 6128435"/>
              <a:gd name="connsiteY153" fmla="*/ 5758853 h 6858000"/>
              <a:gd name="connsiteX154" fmla="*/ 6127519 w 6128435"/>
              <a:gd name="connsiteY154" fmla="*/ 5865775 h 6858000"/>
              <a:gd name="connsiteX155" fmla="*/ 6128435 w 6128435"/>
              <a:gd name="connsiteY155" fmla="*/ 5870164 h 6858000"/>
              <a:gd name="connsiteX156" fmla="*/ 6119217 w 6128435"/>
              <a:gd name="connsiteY156" fmla="*/ 5888542 h 6858000"/>
              <a:gd name="connsiteX157" fmla="*/ 6115966 w 6128435"/>
              <a:gd name="connsiteY157" fmla="*/ 5898387 h 6858000"/>
              <a:gd name="connsiteX158" fmla="*/ 6111924 w 6128435"/>
              <a:gd name="connsiteY158" fmla="*/ 5900444 h 6858000"/>
              <a:gd name="connsiteX159" fmla="*/ 6108716 w 6128435"/>
              <a:gd name="connsiteY159" fmla="*/ 5915345 h 6858000"/>
              <a:gd name="connsiteX160" fmla="*/ 6109524 w 6128435"/>
              <a:gd name="connsiteY160" fmla="*/ 5917328 h 6858000"/>
              <a:gd name="connsiteX161" fmla="*/ 6102493 w 6128435"/>
              <a:gd name="connsiteY161" fmla="*/ 5928602 h 6858000"/>
              <a:gd name="connsiteX162" fmla="*/ 6056863 w 6128435"/>
              <a:gd name="connsiteY162" fmla="*/ 6000643 h 6858000"/>
              <a:gd name="connsiteX163" fmla="*/ 6045436 w 6128435"/>
              <a:gd name="connsiteY163" fmla="*/ 6124480 h 6858000"/>
              <a:gd name="connsiteX164" fmla="*/ 6030489 w 6128435"/>
              <a:gd name="connsiteY164" fmla="*/ 6317666 h 6858000"/>
              <a:gd name="connsiteX165" fmla="*/ 6007492 w 6128435"/>
              <a:gd name="connsiteY165" fmla="*/ 6440818 h 6858000"/>
              <a:gd name="connsiteX166" fmla="*/ 6009467 w 6128435"/>
              <a:gd name="connsiteY166" fmla="*/ 6487076 h 6858000"/>
              <a:gd name="connsiteX167" fmla="*/ 5995064 w 6128435"/>
              <a:gd name="connsiteY167" fmla="*/ 6540791 h 6858000"/>
              <a:gd name="connsiteX168" fmla="*/ 5996309 w 6128435"/>
              <a:gd name="connsiteY168" fmla="*/ 6543961 h 6858000"/>
              <a:gd name="connsiteX169" fmla="*/ 5996048 w 6128435"/>
              <a:gd name="connsiteY169" fmla="*/ 6555444 h 6858000"/>
              <a:gd name="connsiteX170" fmla="*/ 6002524 w 6128435"/>
              <a:gd name="connsiteY170" fmla="*/ 6560188 h 6858000"/>
              <a:gd name="connsiteX171" fmla="*/ 6006823 w 6128435"/>
              <a:gd name="connsiteY171" fmla="*/ 6578546 h 6858000"/>
              <a:gd name="connsiteX172" fmla="*/ 6004510 w 6128435"/>
              <a:gd name="connsiteY172" fmla="*/ 6599256 h 6858000"/>
              <a:gd name="connsiteX173" fmla="*/ 5986207 w 6128435"/>
              <a:gd name="connsiteY173" fmla="*/ 6695855 h 6858000"/>
              <a:gd name="connsiteX174" fmla="*/ 5979428 w 6128435"/>
              <a:gd name="connsiteY174" fmla="*/ 6754678 h 6858000"/>
              <a:gd name="connsiteX175" fmla="*/ 5983398 w 6128435"/>
              <a:gd name="connsiteY175" fmla="*/ 6778641 h 6858000"/>
              <a:gd name="connsiteX176" fmla="*/ 5984543 w 6128435"/>
              <a:gd name="connsiteY176" fmla="*/ 6811016 h 6858000"/>
              <a:gd name="connsiteX177" fmla="*/ 5981802 w 6128435"/>
              <a:gd name="connsiteY177" fmla="*/ 6838578 h 6858000"/>
              <a:gd name="connsiteX178" fmla="*/ 5979671 w 6128435"/>
              <a:gd name="connsiteY178" fmla="*/ 6858000 h 6858000"/>
              <a:gd name="connsiteX179" fmla="*/ 0 w 6128435"/>
              <a:gd name="connsiteY179" fmla="*/ 6858000 h 6858000"/>
              <a:gd name="connsiteX180" fmla="*/ 0 w 6128435"/>
              <a:gd name="connsiteY180"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42938 h 6858000"/>
              <a:gd name="connsiteX32" fmla="*/ 5261314 w 6128435"/>
              <a:gd name="connsiteY32" fmla="*/ 1689177 h 6858000"/>
              <a:gd name="connsiteX33" fmla="*/ 5259788 w 6128435"/>
              <a:gd name="connsiteY33" fmla="*/ 1768516 h 6858000"/>
              <a:gd name="connsiteX34" fmla="*/ 5272526 w 6128435"/>
              <a:gd name="connsiteY34" fmla="*/ 1936940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45653 w 6128435"/>
              <a:gd name="connsiteY42" fmla="*/ 2280317 h 6858000"/>
              <a:gd name="connsiteX43" fmla="*/ 5239901 w 6128435"/>
              <a:gd name="connsiteY43" fmla="*/ 2300961 h 6858000"/>
              <a:gd name="connsiteX44" fmla="*/ 5241522 w 6128435"/>
              <a:gd name="connsiteY44" fmla="*/ 2305114 h 6858000"/>
              <a:gd name="connsiteX45" fmla="*/ 5237050 w 6128435"/>
              <a:gd name="connsiteY45" fmla="*/ 2336703 h 6858000"/>
              <a:gd name="connsiteX46" fmla="*/ 5238267 w 6128435"/>
              <a:gd name="connsiteY46" fmla="*/ 2337277 h 6858000"/>
              <a:gd name="connsiteX47" fmla="*/ 5242602 w 6128435"/>
              <a:gd name="connsiteY47" fmla="*/ 2346782 h 6858000"/>
              <a:gd name="connsiteX48" fmla="*/ 5271650 w 6128435"/>
              <a:gd name="connsiteY48" fmla="*/ 2440467 h 6858000"/>
              <a:gd name="connsiteX49" fmla="*/ 5271438 w 6128435"/>
              <a:gd name="connsiteY49" fmla="*/ 2447186 h 6858000"/>
              <a:gd name="connsiteX50" fmla="*/ 5271722 w 6128435"/>
              <a:gd name="connsiteY50" fmla="*/ 2447359 h 6858000"/>
              <a:gd name="connsiteX51" fmla="*/ 5272069 w 6128435"/>
              <a:gd name="connsiteY51" fmla="*/ 2454523 h 6858000"/>
              <a:gd name="connsiteX52" fmla="*/ 5271049 w 6128435"/>
              <a:gd name="connsiteY52" fmla="*/ 2459442 h 6858000"/>
              <a:gd name="connsiteX53" fmla="*/ 5307538 w 6128435"/>
              <a:gd name="connsiteY53" fmla="*/ 2514685 h 6858000"/>
              <a:gd name="connsiteX54" fmla="*/ 5337604 w 6128435"/>
              <a:gd name="connsiteY54" fmla="*/ 2597632 h 6858000"/>
              <a:gd name="connsiteX55" fmla="*/ 5407503 w 6128435"/>
              <a:gd name="connsiteY55" fmla="*/ 2786290 h 6858000"/>
              <a:gd name="connsiteX56" fmla="*/ 5407356 w 6128435"/>
              <a:gd name="connsiteY56" fmla="*/ 2787545 h 6858000"/>
              <a:gd name="connsiteX57" fmla="*/ 5411130 w 6128435"/>
              <a:gd name="connsiteY57" fmla="*/ 2788640 h 6858000"/>
              <a:gd name="connsiteX58" fmla="*/ 5416439 w 6128435"/>
              <a:gd name="connsiteY58" fmla="*/ 2805666 h 6858000"/>
              <a:gd name="connsiteX59" fmla="*/ 5416589 w 6128435"/>
              <a:gd name="connsiteY59" fmla="*/ 2810822 h 6858000"/>
              <a:gd name="connsiteX60" fmla="*/ 5418542 w 6128435"/>
              <a:gd name="connsiteY60" fmla="*/ 2817745 h 6858000"/>
              <a:gd name="connsiteX61" fmla="*/ 5418847 w 6128435"/>
              <a:gd name="connsiteY61" fmla="*/ 2817825 h 6858000"/>
              <a:gd name="connsiteX62" fmla="*/ 5423364 w 6128435"/>
              <a:gd name="connsiteY62" fmla="*/ 2858292 h 6858000"/>
              <a:gd name="connsiteX63" fmla="*/ 5479298 w 6128435"/>
              <a:gd name="connsiteY63" fmla="*/ 2947791 h 6858000"/>
              <a:gd name="connsiteX64" fmla="*/ 5481770 w 6128435"/>
              <a:gd name="connsiteY64" fmla="*/ 2951352 h 6858000"/>
              <a:gd name="connsiteX65" fmla="*/ 5481013 w 6128435"/>
              <a:gd name="connsiteY65" fmla="*/ 2973461 h 6858000"/>
              <a:gd name="connsiteX66" fmla="*/ 5482045 w 6128435"/>
              <a:gd name="connsiteY66" fmla="*/ 2984371 h 6858000"/>
              <a:gd name="connsiteX67" fmla="*/ 5479405 w 6128435"/>
              <a:gd name="connsiteY67" fmla="*/ 2988507 h 6858000"/>
              <a:gd name="connsiteX68" fmla="*/ 5482415 w 6128435"/>
              <a:gd name="connsiteY68" fmla="*/ 3004079 h 6858000"/>
              <a:gd name="connsiteX69" fmla="*/ 5483865 w 6128435"/>
              <a:gd name="connsiteY69" fmla="*/ 3005467 h 6858000"/>
              <a:gd name="connsiteX70" fmla="*/ 5482236 w 6128435"/>
              <a:gd name="connsiteY70" fmla="*/ 3019791 h 6858000"/>
              <a:gd name="connsiteX71" fmla="*/ 5475895 w 6128435"/>
              <a:gd name="connsiteY71" fmla="*/ 3033578 h 6858000"/>
              <a:gd name="connsiteX72" fmla="*/ 5477595 w 6128435"/>
              <a:gd name="connsiteY72" fmla="*/ 3250534 h 6858000"/>
              <a:gd name="connsiteX73" fmla="*/ 5532836 w 6128435"/>
              <a:gd name="connsiteY73" fmla="*/ 3353840 h 6858000"/>
              <a:gd name="connsiteX74" fmla="*/ 5561229 w 6128435"/>
              <a:gd name="connsiteY74" fmla="*/ 3395784 h 6858000"/>
              <a:gd name="connsiteX75" fmla="*/ 5589758 w 6128435"/>
              <a:gd name="connsiteY75" fmla="*/ 3506453 h 6858000"/>
              <a:gd name="connsiteX76" fmla="*/ 5596144 w 6128435"/>
              <a:gd name="connsiteY76" fmla="*/ 3534624 h 6858000"/>
              <a:gd name="connsiteX77" fmla="*/ 5597750 w 6128435"/>
              <a:gd name="connsiteY77" fmla="*/ 3534129 h 6858000"/>
              <a:gd name="connsiteX78" fmla="*/ 5599700 w 6128435"/>
              <a:gd name="connsiteY78" fmla="*/ 3547221 h 6858000"/>
              <a:gd name="connsiteX79" fmla="*/ 5615031 w 6128435"/>
              <a:gd name="connsiteY79" fmla="*/ 3557482 h 6858000"/>
              <a:gd name="connsiteX80" fmla="*/ 5618377 w 6128435"/>
              <a:gd name="connsiteY80" fmla="*/ 3588431 h 6858000"/>
              <a:gd name="connsiteX81" fmla="*/ 5612155 w 6128435"/>
              <a:gd name="connsiteY81" fmla="*/ 3589869 h 6858000"/>
              <a:gd name="connsiteX82" fmla="*/ 5620843 w 6128435"/>
              <a:gd name="connsiteY82" fmla="*/ 3606745 h 6858000"/>
              <a:gd name="connsiteX83" fmla="*/ 5655472 w 6128435"/>
              <a:gd name="connsiteY83" fmla="*/ 3678877 h 6858000"/>
              <a:gd name="connsiteX84" fmla="*/ 5680448 w 6128435"/>
              <a:gd name="connsiteY84" fmla="*/ 3717760 h 6858000"/>
              <a:gd name="connsiteX85" fmla="*/ 5683015 w 6128435"/>
              <a:gd name="connsiteY85" fmla="*/ 3762025 h 6858000"/>
              <a:gd name="connsiteX86" fmla="*/ 5696643 w 6128435"/>
              <a:gd name="connsiteY86" fmla="*/ 3773888 h 6858000"/>
              <a:gd name="connsiteX87" fmla="*/ 5699203 w 6128435"/>
              <a:gd name="connsiteY87" fmla="*/ 3775823 h 6858000"/>
              <a:gd name="connsiteX88" fmla="*/ 5704824 w 6128435"/>
              <a:gd name="connsiteY88" fmla="*/ 3785966 h 6858000"/>
              <a:gd name="connsiteX89" fmla="*/ 5712204 w 6128435"/>
              <a:gd name="connsiteY89" fmla="*/ 3785830 h 6858000"/>
              <a:gd name="connsiteX90" fmla="*/ 5724816 w 6128435"/>
              <a:gd name="connsiteY90" fmla="*/ 3798949 h 6858000"/>
              <a:gd name="connsiteX91" fmla="*/ 5733539 w 6128435"/>
              <a:gd name="connsiteY91" fmla="*/ 3818457 h 6858000"/>
              <a:gd name="connsiteX92" fmla="*/ 5768491 w 6128435"/>
              <a:gd name="connsiteY92" fmla="*/ 3914399 h 6858000"/>
              <a:gd name="connsiteX93" fmla="*/ 5793123 w 6128435"/>
              <a:gd name="connsiteY93" fmla="*/ 3969952 h 6858000"/>
              <a:gd name="connsiteX94" fmla="*/ 5808321 w 6128435"/>
              <a:gd name="connsiteY94" fmla="*/ 3988153 h 6858000"/>
              <a:gd name="connsiteX95" fmla="*/ 5825621 w 6128435"/>
              <a:gd name="connsiteY95" fmla="*/ 4015525 h 6858000"/>
              <a:gd name="connsiteX96" fmla="*/ 5860672 w 6128435"/>
              <a:gd name="connsiteY96" fmla="*/ 4061579 h 6858000"/>
              <a:gd name="connsiteX97" fmla="*/ 5872173 w 6128435"/>
              <a:gd name="connsiteY97" fmla="*/ 4088497 h 6858000"/>
              <a:gd name="connsiteX98" fmla="*/ 5883705 w 6128435"/>
              <a:gd name="connsiteY98" fmla="*/ 4101899 h 6858000"/>
              <a:gd name="connsiteX99" fmla="*/ 5885314 w 6128435"/>
              <a:gd name="connsiteY99" fmla="*/ 4108387 h 6858000"/>
              <a:gd name="connsiteX100" fmla="*/ 5894095 w 6128435"/>
              <a:gd name="connsiteY100" fmla="*/ 4128857 h 6858000"/>
              <a:gd name="connsiteX101" fmla="*/ 5898339 w 6128435"/>
              <a:gd name="connsiteY101" fmla="*/ 4140800 h 6858000"/>
              <a:gd name="connsiteX102" fmla="*/ 5899734 w 6128435"/>
              <a:gd name="connsiteY102" fmla="*/ 4145632 h 6858000"/>
              <a:gd name="connsiteX103" fmla="*/ 5897098 w 6128435"/>
              <a:gd name="connsiteY103" fmla="*/ 4157819 h 6858000"/>
              <a:gd name="connsiteX104" fmla="*/ 5903513 w 6128435"/>
              <a:gd name="connsiteY104" fmla="*/ 4187661 h 6858000"/>
              <a:gd name="connsiteX105" fmla="*/ 5917114 w 6128435"/>
              <a:gd name="connsiteY105" fmla="*/ 4213096 h 6858000"/>
              <a:gd name="connsiteX106" fmla="*/ 5921153 w 6128435"/>
              <a:gd name="connsiteY106" fmla="*/ 4236222 h 6858000"/>
              <a:gd name="connsiteX107" fmla="*/ 5924233 w 6128435"/>
              <a:gd name="connsiteY107" fmla="*/ 4242060 h 6858000"/>
              <a:gd name="connsiteX108" fmla="*/ 5928910 w 6128435"/>
              <a:gd name="connsiteY108" fmla="*/ 4300973 h 6858000"/>
              <a:gd name="connsiteX109" fmla="*/ 5939320 w 6128435"/>
              <a:gd name="connsiteY109" fmla="*/ 4340435 h 6858000"/>
              <a:gd name="connsiteX110" fmla="*/ 5946705 w 6128435"/>
              <a:gd name="connsiteY110" fmla="*/ 4428051 h 6858000"/>
              <a:gd name="connsiteX111" fmla="*/ 5949261 w 6128435"/>
              <a:gd name="connsiteY111" fmla="*/ 4449185 h 6858000"/>
              <a:gd name="connsiteX112" fmla="*/ 5957504 w 6128435"/>
              <a:gd name="connsiteY112" fmla="*/ 4465911 h 6858000"/>
              <a:gd name="connsiteX113" fmla="*/ 5964689 w 6128435"/>
              <a:gd name="connsiteY113" fmla="*/ 4468532 h 6858000"/>
              <a:gd name="connsiteX114" fmla="*/ 5967062 w 6128435"/>
              <a:gd name="connsiteY114" fmla="*/ 4479923 h 6858000"/>
              <a:gd name="connsiteX115" fmla="*/ 5968960 w 6128435"/>
              <a:gd name="connsiteY115" fmla="*/ 4482655 h 6858000"/>
              <a:gd name="connsiteX116" fmla="*/ 5978567 w 6128435"/>
              <a:gd name="connsiteY116" fmla="*/ 4498605 h 6858000"/>
              <a:gd name="connsiteX117" fmla="*/ 5980106 w 6128435"/>
              <a:gd name="connsiteY117" fmla="*/ 4585087 h 6858000"/>
              <a:gd name="connsiteX118" fmla="*/ 5998138 w 6128435"/>
              <a:gd name="connsiteY118" fmla="*/ 4697518 h 6858000"/>
              <a:gd name="connsiteX119" fmla="*/ 6013516 w 6128435"/>
              <a:gd name="connsiteY119" fmla="*/ 4786619 h 6858000"/>
              <a:gd name="connsiteX120" fmla="*/ 6025404 w 6128435"/>
              <a:gd name="connsiteY120" fmla="*/ 4858148 h 6858000"/>
              <a:gd name="connsiteX121" fmla="*/ 6007749 w 6128435"/>
              <a:gd name="connsiteY121" fmla="*/ 4964715 h 6858000"/>
              <a:gd name="connsiteX122" fmla="*/ 6005269 w 6128435"/>
              <a:gd name="connsiteY122" fmla="*/ 5150567 h 6858000"/>
              <a:gd name="connsiteX123" fmla="*/ 6001127 w 6128435"/>
              <a:gd name="connsiteY123" fmla="*/ 5164609 h 6858000"/>
              <a:gd name="connsiteX124" fmla="*/ 5996647 w 6128435"/>
              <a:gd name="connsiteY124" fmla="*/ 5185640 h 6858000"/>
              <a:gd name="connsiteX125" fmla="*/ 5998514 w 6128435"/>
              <a:gd name="connsiteY125" fmla="*/ 5189673 h 6858000"/>
              <a:gd name="connsiteX126" fmla="*/ 5995970 w 6128435"/>
              <a:gd name="connsiteY126" fmla="*/ 5221547 h 6858000"/>
              <a:gd name="connsiteX127" fmla="*/ 5997218 w 6128435"/>
              <a:gd name="connsiteY127" fmla="*/ 5222031 h 6858000"/>
              <a:gd name="connsiteX128" fmla="*/ 6002116 w 6128435"/>
              <a:gd name="connsiteY128" fmla="*/ 5231223 h 6858000"/>
              <a:gd name="connsiteX129" fmla="*/ 6008541 w 6128435"/>
              <a:gd name="connsiteY129" fmla="*/ 5248680 h 6858000"/>
              <a:gd name="connsiteX130" fmla="*/ 6039260 w 6128435"/>
              <a:gd name="connsiteY130" fmla="*/ 5289518 h 6858000"/>
              <a:gd name="connsiteX131" fmla="*/ 6036748 w 6128435"/>
              <a:gd name="connsiteY131" fmla="*/ 5322752 h 6858000"/>
              <a:gd name="connsiteX132" fmla="*/ 6036943 w 6128435"/>
              <a:gd name="connsiteY132" fmla="*/ 5329480 h 6858000"/>
              <a:gd name="connsiteX133" fmla="*/ 6037236 w 6128435"/>
              <a:gd name="connsiteY133" fmla="*/ 5329634 h 6858000"/>
              <a:gd name="connsiteX134" fmla="*/ 6038019 w 6128435"/>
              <a:gd name="connsiteY134" fmla="*/ 5336764 h 6858000"/>
              <a:gd name="connsiteX135" fmla="*/ 6037298 w 6128435"/>
              <a:gd name="connsiteY135" fmla="*/ 5341753 h 6858000"/>
              <a:gd name="connsiteX136" fmla="*/ 6037677 w 6128435"/>
              <a:gd name="connsiteY136" fmla="*/ 5354807 h 6858000"/>
              <a:gd name="connsiteX137" fmla="*/ 6039728 w 6128435"/>
              <a:gd name="connsiteY137" fmla="*/ 5359416 h 6858000"/>
              <a:gd name="connsiteX138" fmla="*/ 6043311 w 6128435"/>
              <a:gd name="connsiteY138" fmla="*/ 5361407 h 6858000"/>
              <a:gd name="connsiteX139" fmla="*/ 6042954 w 6128435"/>
              <a:gd name="connsiteY139" fmla="*/ 5362576 h 6858000"/>
              <a:gd name="connsiteX140" fmla="*/ 6053435 w 6128435"/>
              <a:gd name="connsiteY140" fmla="*/ 5387547 h 6858000"/>
              <a:gd name="connsiteX141" fmla="*/ 6065933 w 6128435"/>
              <a:gd name="connsiteY141" fmla="*/ 5443002 h 6858000"/>
              <a:gd name="connsiteX142" fmla="*/ 6068640 w 6128435"/>
              <a:gd name="connsiteY142" fmla="*/ 5474503 h 6858000"/>
              <a:gd name="connsiteX143" fmla="*/ 6080922 w 6128435"/>
              <a:gd name="connsiteY143" fmla="*/ 5561070 h 6858000"/>
              <a:gd name="connsiteX144" fmla="*/ 6096949 w 6128435"/>
              <a:gd name="connsiteY144" fmla="*/ 5648179 h 6858000"/>
              <a:gd name="connsiteX145" fmla="*/ 6125703 w 6128435"/>
              <a:gd name="connsiteY145" fmla="*/ 5692894 h 6858000"/>
              <a:gd name="connsiteX146" fmla="*/ 6126670 w 6128435"/>
              <a:gd name="connsiteY146" fmla="*/ 5697882 h 6858000"/>
              <a:gd name="connsiteX147" fmla="*/ 6124061 w 6128435"/>
              <a:gd name="connsiteY147" fmla="*/ 5710294 h 6858000"/>
              <a:gd name="connsiteX148" fmla="*/ 6122213 w 6128435"/>
              <a:gd name="connsiteY148" fmla="*/ 5714762 h 6858000"/>
              <a:gd name="connsiteX149" fmla="*/ 6121353 w 6128435"/>
              <a:gd name="connsiteY149" fmla="*/ 5721725 h 6858000"/>
              <a:gd name="connsiteX150" fmla="*/ 6121607 w 6128435"/>
              <a:gd name="connsiteY150" fmla="*/ 5721959 h 6858000"/>
              <a:gd name="connsiteX151" fmla="*/ 6120262 w 6128435"/>
              <a:gd name="connsiteY151" fmla="*/ 5728358 h 6858000"/>
              <a:gd name="connsiteX152" fmla="*/ 6110194 w 6128435"/>
              <a:gd name="connsiteY152" fmla="*/ 5758853 h 6858000"/>
              <a:gd name="connsiteX153" fmla="*/ 6127519 w 6128435"/>
              <a:gd name="connsiteY153" fmla="*/ 5865775 h 6858000"/>
              <a:gd name="connsiteX154" fmla="*/ 6128435 w 6128435"/>
              <a:gd name="connsiteY154" fmla="*/ 5870164 h 6858000"/>
              <a:gd name="connsiteX155" fmla="*/ 6119217 w 6128435"/>
              <a:gd name="connsiteY155" fmla="*/ 5888542 h 6858000"/>
              <a:gd name="connsiteX156" fmla="*/ 6115966 w 6128435"/>
              <a:gd name="connsiteY156" fmla="*/ 5898387 h 6858000"/>
              <a:gd name="connsiteX157" fmla="*/ 6111924 w 6128435"/>
              <a:gd name="connsiteY157" fmla="*/ 5900444 h 6858000"/>
              <a:gd name="connsiteX158" fmla="*/ 6108716 w 6128435"/>
              <a:gd name="connsiteY158" fmla="*/ 5915345 h 6858000"/>
              <a:gd name="connsiteX159" fmla="*/ 6109524 w 6128435"/>
              <a:gd name="connsiteY159" fmla="*/ 5917328 h 6858000"/>
              <a:gd name="connsiteX160" fmla="*/ 6102493 w 6128435"/>
              <a:gd name="connsiteY160" fmla="*/ 5928602 h 6858000"/>
              <a:gd name="connsiteX161" fmla="*/ 6056863 w 6128435"/>
              <a:gd name="connsiteY161" fmla="*/ 6000643 h 6858000"/>
              <a:gd name="connsiteX162" fmla="*/ 6045436 w 6128435"/>
              <a:gd name="connsiteY162" fmla="*/ 6124480 h 6858000"/>
              <a:gd name="connsiteX163" fmla="*/ 6030489 w 6128435"/>
              <a:gd name="connsiteY163" fmla="*/ 6317666 h 6858000"/>
              <a:gd name="connsiteX164" fmla="*/ 6007492 w 6128435"/>
              <a:gd name="connsiteY164" fmla="*/ 6440818 h 6858000"/>
              <a:gd name="connsiteX165" fmla="*/ 6009467 w 6128435"/>
              <a:gd name="connsiteY165" fmla="*/ 6487076 h 6858000"/>
              <a:gd name="connsiteX166" fmla="*/ 5995064 w 6128435"/>
              <a:gd name="connsiteY166" fmla="*/ 6540791 h 6858000"/>
              <a:gd name="connsiteX167" fmla="*/ 5996309 w 6128435"/>
              <a:gd name="connsiteY167" fmla="*/ 6543961 h 6858000"/>
              <a:gd name="connsiteX168" fmla="*/ 5996048 w 6128435"/>
              <a:gd name="connsiteY168" fmla="*/ 6555444 h 6858000"/>
              <a:gd name="connsiteX169" fmla="*/ 6002524 w 6128435"/>
              <a:gd name="connsiteY169" fmla="*/ 6560188 h 6858000"/>
              <a:gd name="connsiteX170" fmla="*/ 6006823 w 6128435"/>
              <a:gd name="connsiteY170" fmla="*/ 6578546 h 6858000"/>
              <a:gd name="connsiteX171" fmla="*/ 6004510 w 6128435"/>
              <a:gd name="connsiteY171" fmla="*/ 6599256 h 6858000"/>
              <a:gd name="connsiteX172" fmla="*/ 5986207 w 6128435"/>
              <a:gd name="connsiteY172" fmla="*/ 6695855 h 6858000"/>
              <a:gd name="connsiteX173" fmla="*/ 5979428 w 6128435"/>
              <a:gd name="connsiteY173" fmla="*/ 6754678 h 6858000"/>
              <a:gd name="connsiteX174" fmla="*/ 5983398 w 6128435"/>
              <a:gd name="connsiteY174" fmla="*/ 6778641 h 6858000"/>
              <a:gd name="connsiteX175" fmla="*/ 5984543 w 6128435"/>
              <a:gd name="connsiteY175" fmla="*/ 6811016 h 6858000"/>
              <a:gd name="connsiteX176" fmla="*/ 5981802 w 6128435"/>
              <a:gd name="connsiteY176" fmla="*/ 6838578 h 6858000"/>
              <a:gd name="connsiteX177" fmla="*/ 5979671 w 6128435"/>
              <a:gd name="connsiteY177" fmla="*/ 6858000 h 6858000"/>
              <a:gd name="connsiteX178" fmla="*/ 0 w 6128435"/>
              <a:gd name="connsiteY178" fmla="*/ 6858000 h 6858000"/>
              <a:gd name="connsiteX179" fmla="*/ 0 w 6128435"/>
              <a:gd name="connsiteY179"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42938 h 6858000"/>
              <a:gd name="connsiteX32" fmla="*/ 5261314 w 6128435"/>
              <a:gd name="connsiteY32" fmla="*/ 1689177 h 6858000"/>
              <a:gd name="connsiteX33" fmla="*/ 5259788 w 6128435"/>
              <a:gd name="connsiteY33" fmla="*/ 1768516 h 6858000"/>
              <a:gd name="connsiteX34" fmla="*/ 5272526 w 6128435"/>
              <a:gd name="connsiteY34" fmla="*/ 1936940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45653 w 6128435"/>
              <a:gd name="connsiteY42" fmla="*/ 2280317 h 6858000"/>
              <a:gd name="connsiteX43" fmla="*/ 5239901 w 6128435"/>
              <a:gd name="connsiteY43" fmla="*/ 2300961 h 6858000"/>
              <a:gd name="connsiteX44" fmla="*/ 5241522 w 6128435"/>
              <a:gd name="connsiteY44" fmla="*/ 2305114 h 6858000"/>
              <a:gd name="connsiteX45" fmla="*/ 5237050 w 6128435"/>
              <a:gd name="connsiteY45" fmla="*/ 2336703 h 6858000"/>
              <a:gd name="connsiteX46" fmla="*/ 5238267 w 6128435"/>
              <a:gd name="connsiteY46" fmla="*/ 2337277 h 6858000"/>
              <a:gd name="connsiteX47" fmla="*/ 5271650 w 6128435"/>
              <a:gd name="connsiteY47" fmla="*/ 2440467 h 6858000"/>
              <a:gd name="connsiteX48" fmla="*/ 5271438 w 6128435"/>
              <a:gd name="connsiteY48" fmla="*/ 2447186 h 6858000"/>
              <a:gd name="connsiteX49" fmla="*/ 5271722 w 6128435"/>
              <a:gd name="connsiteY49" fmla="*/ 2447359 h 6858000"/>
              <a:gd name="connsiteX50" fmla="*/ 5272069 w 6128435"/>
              <a:gd name="connsiteY50" fmla="*/ 2454523 h 6858000"/>
              <a:gd name="connsiteX51" fmla="*/ 5271049 w 6128435"/>
              <a:gd name="connsiteY51" fmla="*/ 2459442 h 6858000"/>
              <a:gd name="connsiteX52" fmla="*/ 5307538 w 6128435"/>
              <a:gd name="connsiteY52" fmla="*/ 2514685 h 6858000"/>
              <a:gd name="connsiteX53" fmla="*/ 5337604 w 6128435"/>
              <a:gd name="connsiteY53" fmla="*/ 2597632 h 6858000"/>
              <a:gd name="connsiteX54" fmla="*/ 5407503 w 6128435"/>
              <a:gd name="connsiteY54" fmla="*/ 2786290 h 6858000"/>
              <a:gd name="connsiteX55" fmla="*/ 5407356 w 6128435"/>
              <a:gd name="connsiteY55" fmla="*/ 2787545 h 6858000"/>
              <a:gd name="connsiteX56" fmla="*/ 5411130 w 6128435"/>
              <a:gd name="connsiteY56" fmla="*/ 2788640 h 6858000"/>
              <a:gd name="connsiteX57" fmla="*/ 5416439 w 6128435"/>
              <a:gd name="connsiteY57" fmla="*/ 2805666 h 6858000"/>
              <a:gd name="connsiteX58" fmla="*/ 5416589 w 6128435"/>
              <a:gd name="connsiteY58" fmla="*/ 2810822 h 6858000"/>
              <a:gd name="connsiteX59" fmla="*/ 5418542 w 6128435"/>
              <a:gd name="connsiteY59" fmla="*/ 2817745 h 6858000"/>
              <a:gd name="connsiteX60" fmla="*/ 5418847 w 6128435"/>
              <a:gd name="connsiteY60" fmla="*/ 2817825 h 6858000"/>
              <a:gd name="connsiteX61" fmla="*/ 5423364 w 6128435"/>
              <a:gd name="connsiteY61" fmla="*/ 2858292 h 6858000"/>
              <a:gd name="connsiteX62" fmla="*/ 5479298 w 6128435"/>
              <a:gd name="connsiteY62" fmla="*/ 2947791 h 6858000"/>
              <a:gd name="connsiteX63" fmla="*/ 5481770 w 6128435"/>
              <a:gd name="connsiteY63" fmla="*/ 2951352 h 6858000"/>
              <a:gd name="connsiteX64" fmla="*/ 5481013 w 6128435"/>
              <a:gd name="connsiteY64" fmla="*/ 2973461 h 6858000"/>
              <a:gd name="connsiteX65" fmla="*/ 5482045 w 6128435"/>
              <a:gd name="connsiteY65" fmla="*/ 2984371 h 6858000"/>
              <a:gd name="connsiteX66" fmla="*/ 5479405 w 6128435"/>
              <a:gd name="connsiteY66" fmla="*/ 2988507 h 6858000"/>
              <a:gd name="connsiteX67" fmla="*/ 5482415 w 6128435"/>
              <a:gd name="connsiteY67" fmla="*/ 3004079 h 6858000"/>
              <a:gd name="connsiteX68" fmla="*/ 5483865 w 6128435"/>
              <a:gd name="connsiteY68" fmla="*/ 3005467 h 6858000"/>
              <a:gd name="connsiteX69" fmla="*/ 5482236 w 6128435"/>
              <a:gd name="connsiteY69" fmla="*/ 3019791 h 6858000"/>
              <a:gd name="connsiteX70" fmla="*/ 5475895 w 6128435"/>
              <a:gd name="connsiteY70" fmla="*/ 3033578 h 6858000"/>
              <a:gd name="connsiteX71" fmla="*/ 5477595 w 6128435"/>
              <a:gd name="connsiteY71" fmla="*/ 3250534 h 6858000"/>
              <a:gd name="connsiteX72" fmla="*/ 5532836 w 6128435"/>
              <a:gd name="connsiteY72" fmla="*/ 3353840 h 6858000"/>
              <a:gd name="connsiteX73" fmla="*/ 5561229 w 6128435"/>
              <a:gd name="connsiteY73" fmla="*/ 3395784 h 6858000"/>
              <a:gd name="connsiteX74" fmla="*/ 5589758 w 6128435"/>
              <a:gd name="connsiteY74" fmla="*/ 3506453 h 6858000"/>
              <a:gd name="connsiteX75" fmla="*/ 5596144 w 6128435"/>
              <a:gd name="connsiteY75" fmla="*/ 3534624 h 6858000"/>
              <a:gd name="connsiteX76" fmla="*/ 5597750 w 6128435"/>
              <a:gd name="connsiteY76" fmla="*/ 3534129 h 6858000"/>
              <a:gd name="connsiteX77" fmla="*/ 5599700 w 6128435"/>
              <a:gd name="connsiteY77" fmla="*/ 3547221 h 6858000"/>
              <a:gd name="connsiteX78" fmla="*/ 5615031 w 6128435"/>
              <a:gd name="connsiteY78" fmla="*/ 3557482 h 6858000"/>
              <a:gd name="connsiteX79" fmla="*/ 5618377 w 6128435"/>
              <a:gd name="connsiteY79" fmla="*/ 3588431 h 6858000"/>
              <a:gd name="connsiteX80" fmla="*/ 5612155 w 6128435"/>
              <a:gd name="connsiteY80" fmla="*/ 3589869 h 6858000"/>
              <a:gd name="connsiteX81" fmla="*/ 5620843 w 6128435"/>
              <a:gd name="connsiteY81" fmla="*/ 3606745 h 6858000"/>
              <a:gd name="connsiteX82" fmla="*/ 5655472 w 6128435"/>
              <a:gd name="connsiteY82" fmla="*/ 3678877 h 6858000"/>
              <a:gd name="connsiteX83" fmla="*/ 5680448 w 6128435"/>
              <a:gd name="connsiteY83" fmla="*/ 3717760 h 6858000"/>
              <a:gd name="connsiteX84" fmla="*/ 5683015 w 6128435"/>
              <a:gd name="connsiteY84" fmla="*/ 3762025 h 6858000"/>
              <a:gd name="connsiteX85" fmla="*/ 5696643 w 6128435"/>
              <a:gd name="connsiteY85" fmla="*/ 3773888 h 6858000"/>
              <a:gd name="connsiteX86" fmla="*/ 5699203 w 6128435"/>
              <a:gd name="connsiteY86" fmla="*/ 3775823 h 6858000"/>
              <a:gd name="connsiteX87" fmla="*/ 5704824 w 6128435"/>
              <a:gd name="connsiteY87" fmla="*/ 3785966 h 6858000"/>
              <a:gd name="connsiteX88" fmla="*/ 5712204 w 6128435"/>
              <a:gd name="connsiteY88" fmla="*/ 3785830 h 6858000"/>
              <a:gd name="connsiteX89" fmla="*/ 5724816 w 6128435"/>
              <a:gd name="connsiteY89" fmla="*/ 3798949 h 6858000"/>
              <a:gd name="connsiteX90" fmla="*/ 5733539 w 6128435"/>
              <a:gd name="connsiteY90" fmla="*/ 3818457 h 6858000"/>
              <a:gd name="connsiteX91" fmla="*/ 5768491 w 6128435"/>
              <a:gd name="connsiteY91" fmla="*/ 3914399 h 6858000"/>
              <a:gd name="connsiteX92" fmla="*/ 5793123 w 6128435"/>
              <a:gd name="connsiteY92" fmla="*/ 3969952 h 6858000"/>
              <a:gd name="connsiteX93" fmla="*/ 5808321 w 6128435"/>
              <a:gd name="connsiteY93" fmla="*/ 3988153 h 6858000"/>
              <a:gd name="connsiteX94" fmla="*/ 5825621 w 6128435"/>
              <a:gd name="connsiteY94" fmla="*/ 4015525 h 6858000"/>
              <a:gd name="connsiteX95" fmla="*/ 5860672 w 6128435"/>
              <a:gd name="connsiteY95" fmla="*/ 4061579 h 6858000"/>
              <a:gd name="connsiteX96" fmla="*/ 5872173 w 6128435"/>
              <a:gd name="connsiteY96" fmla="*/ 4088497 h 6858000"/>
              <a:gd name="connsiteX97" fmla="*/ 5883705 w 6128435"/>
              <a:gd name="connsiteY97" fmla="*/ 4101899 h 6858000"/>
              <a:gd name="connsiteX98" fmla="*/ 5885314 w 6128435"/>
              <a:gd name="connsiteY98" fmla="*/ 4108387 h 6858000"/>
              <a:gd name="connsiteX99" fmla="*/ 5894095 w 6128435"/>
              <a:gd name="connsiteY99" fmla="*/ 4128857 h 6858000"/>
              <a:gd name="connsiteX100" fmla="*/ 5898339 w 6128435"/>
              <a:gd name="connsiteY100" fmla="*/ 4140800 h 6858000"/>
              <a:gd name="connsiteX101" fmla="*/ 5899734 w 6128435"/>
              <a:gd name="connsiteY101" fmla="*/ 4145632 h 6858000"/>
              <a:gd name="connsiteX102" fmla="*/ 5897098 w 6128435"/>
              <a:gd name="connsiteY102" fmla="*/ 4157819 h 6858000"/>
              <a:gd name="connsiteX103" fmla="*/ 5903513 w 6128435"/>
              <a:gd name="connsiteY103" fmla="*/ 4187661 h 6858000"/>
              <a:gd name="connsiteX104" fmla="*/ 5917114 w 6128435"/>
              <a:gd name="connsiteY104" fmla="*/ 4213096 h 6858000"/>
              <a:gd name="connsiteX105" fmla="*/ 5921153 w 6128435"/>
              <a:gd name="connsiteY105" fmla="*/ 4236222 h 6858000"/>
              <a:gd name="connsiteX106" fmla="*/ 5924233 w 6128435"/>
              <a:gd name="connsiteY106" fmla="*/ 4242060 h 6858000"/>
              <a:gd name="connsiteX107" fmla="*/ 5928910 w 6128435"/>
              <a:gd name="connsiteY107" fmla="*/ 4300973 h 6858000"/>
              <a:gd name="connsiteX108" fmla="*/ 5939320 w 6128435"/>
              <a:gd name="connsiteY108" fmla="*/ 4340435 h 6858000"/>
              <a:gd name="connsiteX109" fmla="*/ 5946705 w 6128435"/>
              <a:gd name="connsiteY109" fmla="*/ 4428051 h 6858000"/>
              <a:gd name="connsiteX110" fmla="*/ 5949261 w 6128435"/>
              <a:gd name="connsiteY110" fmla="*/ 4449185 h 6858000"/>
              <a:gd name="connsiteX111" fmla="*/ 5957504 w 6128435"/>
              <a:gd name="connsiteY111" fmla="*/ 4465911 h 6858000"/>
              <a:gd name="connsiteX112" fmla="*/ 5964689 w 6128435"/>
              <a:gd name="connsiteY112" fmla="*/ 4468532 h 6858000"/>
              <a:gd name="connsiteX113" fmla="*/ 5967062 w 6128435"/>
              <a:gd name="connsiteY113" fmla="*/ 4479923 h 6858000"/>
              <a:gd name="connsiteX114" fmla="*/ 5968960 w 6128435"/>
              <a:gd name="connsiteY114" fmla="*/ 4482655 h 6858000"/>
              <a:gd name="connsiteX115" fmla="*/ 5978567 w 6128435"/>
              <a:gd name="connsiteY115" fmla="*/ 4498605 h 6858000"/>
              <a:gd name="connsiteX116" fmla="*/ 5980106 w 6128435"/>
              <a:gd name="connsiteY116" fmla="*/ 4585087 h 6858000"/>
              <a:gd name="connsiteX117" fmla="*/ 5998138 w 6128435"/>
              <a:gd name="connsiteY117" fmla="*/ 4697518 h 6858000"/>
              <a:gd name="connsiteX118" fmla="*/ 6013516 w 6128435"/>
              <a:gd name="connsiteY118" fmla="*/ 4786619 h 6858000"/>
              <a:gd name="connsiteX119" fmla="*/ 6025404 w 6128435"/>
              <a:gd name="connsiteY119" fmla="*/ 4858148 h 6858000"/>
              <a:gd name="connsiteX120" fmla="*/ 6007749 w 6128435"/>
              <a:gd name="connsiteY120" fmla="*/ 4964715 h 6858000"/>
              <a:gd name="connsiteX121" fmla="*/ 6005269 w 6128435"/>
              <a:gd name="connsiteY121" fmla="*/ 5150567 h 6858000"/>
              <a:gd name="connsiteX122" fmla="*/ 6001127 w 6128435"/>
              <a:gd name="connsiteY122" fmla="*/ 5164609 h 6858000"/>
              <a:gd name="connsiteX123" fmla="*/ 5996647 w 6128435"/>
              <a:gd name="connsiteY123" fmla="*/ 5185640 h 6858000"/>
              <a:gd name="connsiteX124" fmla="*/ 5998514 w 6128435"/>
              <a:gd name="connsiteY124" fmla="*/ 5189673 h 6858000"/>
              <a:gd name="connsiteX125" fmla="*/ 5995970 w 6128435"/>
              <a:gd name="connsiteY125" fmla="*/ 5221547 h 6858000"/>
              <a:gd name="connsiteX126" fmla="*/ 5997218 w 6128435"/>
              <a:gd name="connsiteY126" fmla="*/ 5222031 h 6858000"/>
              <a:gd name="connsiteX127" fmla="*/ 6002116 w 6128435"/>
              <a:gd name="connsiteY127" fmla="*/ 5231223 h 6858000"/>
              <a:gd name="connsiteX128" fmla="*/ 6008541 w 6128435"/>
              <a:gd name="connsiteY128" fmla="*/ 5248680 h 6858000"/>
              <a:gd name="connsiteX129" fmla="*/ 6039260 w 6128435"/>
              <a:gd name="connsiteY129" fmla="*/ 5289518 h 6858000"/>
              <a:gd name="connsiteX130" fmla="*/ 6036748 w 6128435"/>
              <a:gd name="connsiteY130" fmla="*/ 5322752 h 6858000"/>
              <a:gd name="connsiteX131" fmla="*/ 6036943 w 6128435"/>
              <a:gd name="connsiteY131" fmla="*/ 5329480 h 6858000"/>
              <a:gd name="connsiteX132" fmla="*/ 6037236 w 6128435"/>
              <a:gd name="connsiteY132" fmla="*/ 5329634 h 6858000"/>
              <a:gd name="connsiteX133" fmla="*/ 6038019 w 6128435"/>
              <a:gd name="connsiteY133" fmla="*/ 5336764 h 6858000"/>
              <a:gd name="connsiteX134" fmla="*/ 6037298 w 6128435"/>
              <a:gd name="connsiteY134" fmla="*/ 5341753 h 6858000"/>
              <a:gd name="connsiteX135" fmla="*/ 6037677 w 6128435"/>
              <a:gd name="connsiteY135" fmla="*/ 5354807 h 6858000"/>
              <a:gd name="connsiteX136" fmla="*/ 6039728 w 6128435"/>
              <a:gd name="connsiteY136" fmla="*/ 5359416 h 6858000"/>
              <a:gd name="connsiteX137" fmla="*/ 6043311 w 6128435"/>
              <a:gd name="connsiteY137" fmla="*/ 5361407 h 6858000"/>
              <a:gd name="connsiteX138" fmla="*/ 6042954 w 6128435"/>
              <a:gd name="connsiteY138" fmla="*/ 5362576 h 6858000"/>
              <a:gd name="connsiteX139" fmla="*/ 6053435 w 6128435"/>
              <a:gd name="connsiteY139" fmla="*/ 5387547 h 6858000"/>
              <a:gd name="connsiteX140" fmla="*/ 6065933 w 6128435"/>
              <a:gd name="connsiteY140" fmla="*/ 5443002 h 6858000"/>
              <a:gd name="connsiteX141" fmla="*/ 6068640 w 6128435"/>
              <a:gd name="connsiteY141" fmla="*/ 5474503 h 6858000"/>
              <a:gd name="connsiteX142" fmla="*/ 6080922 w 6128435"/>
              <a:gd name="connsiteY142" fmla="*/ 5561070 h 6858000"/>
              <a:gd name="connsiteX143" fmla="*/ 6096949 w 6128435"/>
              <a:gd name="connsiteY143" fmla="*/ 5648179 h 6858000"/>
              <a:gd name="connsiteX144" fmla="*/ 6125703 w 6128435"/>
              <a:gd name="connsiteY144" fmla="*/ 5692894 h 6858000"/>
              <a:gd name="connsiteX145" fmla="*/ 6126670 w 6128435"/>
              <a:gd name="connsiteY145" fmla="*/ 5697882 h 6858000"/>
              <a:gd name="connsiteX146" fmla="*/ 6124061 w 6128435"/>
              <a:gd name="connsiteY146" fmla="*/ 5710294 h 6858000"/>
              <a:gd name="connsiteX147" fmla="*/ 6122213 w 6128435"/>
              <a:gd name="connsiteY147" fmla="*/ 5714762 h 6858000"/>
              <a:gd name="connsiteX148" fmla="*/ 6121353 w 6128435"/>
              <a:gd name="connsiteY148" fmla="*/ 5721725 h 6858000"/>
              <a:gd name="connsiteX149" fmla="*/ 6121607 w 6128435"/>
              <a:gd name="connsiteY149" fmla="*/ 5721959 h 6858000"/>
              <a:gd name="connsiteX150" fmla="*/ 6120262 w 6128435"/>
              <a:gd name="connsiteY150" fmla="*/ 5728358 h 6858000"/>
              <a:gd name="connsiteX151" fmla="*/ 6110194 w 6128435"/>
              <a:gd name="connsiteY151" fmla="*/ 5758853 h 6858000"/>
              <a:gd name="connsiteX152" fmla="*/ 6127519 w 6128435"/>
              <a:gd name="connsiteY152" fmla="*/ 5865775 h 6858000"/>
              <a:gd name="connsiteX153" fmla="*/ 6128435 w 6128435"/>
              <a:gd name="connsiteY153" fmla="*/ 5870164 h 6858000"/>
              <a:gd name="connsiteX154" fmla="*/ 6119217 w 6128435"/>
              <a:gd name="connsiteY154" fmla="*/ 5888542 h 6858000"/>
              <a:gd name="connsiteX155" fmla="*/ 6115966 w 6128435"/>
              <a:gd name="connsiteY155" fmla="*/ 5898387 h 6858000"/>
              <a:gd name="connsiteX156" fmla="*/ 6111924 w 6128435"/>
              <a:gd name="connsiteY156" fmla="*/ 5900444 h 6858000"/>
              <a:gd name="connsiteX157" fmla="*/ 6108716 w 6128435"/>
              <a:gd name="connsiteY157" fmla="*/ 5915345 h 6858000"/>
              <a:gd name="connsiteX158" fmla="*/ 6109524 w 6128435"/>
              <a:gd name="connsiteY158" fmla="*/ 5917328 h 6858000"/>
              <a:gd name="connsiteX159" fmla="*/ 6102493 w 6128435"/>
              <a:gd name="connsiteY159" fmla="*/ 5928602 h 6858000"/>
              <a:gd name="connsiteX160" fmla="*/ 6056863 w 6128435"/>
              <a:gd name="connsiteY160" fmla="*/ 6000643 h 6858000"/>
              <a:gd name="connsiteX161" fmla="*/ 6045436 w 6128435"/>
              <a:gd name="connsiteY161" fmla="*/ 6124480 h 6858000"/>
              <a:gd name="connsiteX162" fmla="*/ 6030489 w 6128435"/>
              <a:gd name="connsiteY162" fmla="*/ 6317666 h 6858000"/>
              <a:gd name="connsiteX163" fmla="*/ 6007492 w 6128435"/>
              <a:gd name="connsiteY163" fmla="*/ 6440818 h 6858000"/>
              <a:gd name="connsiteX164" fmla="*/ 6009467 w 6128435"/>
              <a:gd name="connsiteY164" fmla="*/ 6487076 h 6858000"/>
              <a:gd name="connsiteX165" fmla="*/ 5995064 w 6128435"/>
              <a:gd name="connsiteY165" fmla="*/ 6540791 h 6858000"/>
              <a:gd name="connsiteX166" fmla="*/ 5996309 w 6128435"/>
              <a:gd name="connsiteY166" fmla="*/ 6543961 h 6858000"/>
              <a:gd name="connsiteX167" fmla="*/ 5996048 w 6128435"/>
              <a:gd name="connsiteY167" fmla="*/ 6555444 h 6858000"/>
              <a:gd name="connsiteX168" fmla="*/ 6002524 w 6128435"/>
              <a:gd name="connsiteY168" fmla="*/ 6560188 h 6858000"/>
              <a:gd name="connsiteX169" fmla="*/ 6006823 w 6128435"/>
              <a:gd name="connsiteY169" fmla="*/ 6578546 h 6858000"/>
              <a:gd name="connsiteX170" fmla="*/ 6004510 w 6128435"/>
              <a:gd name="connsiteY170" fmla="*/ 6599256 h 6858000"/>
              <a:gd name="connsiteX171" fmla="*/ 5986207 w 6128435"/>
              <a:gd name="connsiteY171" fmla="*/ 6695855 h 6858000"/>
              <a:gd name="connsiteX172" fmla="*/ 5979428 w 6128435"/>
              <a:gd name="connsiteY172" fmla="*/ 6754678 h 6858000"/>
              <a:gd name="connsiteX173" fmla="*/ 5983398 w 6128435"/>
              <a:gd name="connsiteY173" fmla="*/ 6778641 h 6858000"/>
              <a:gd name="connsiteX174" fmla="*/ 5984543 w 6128435"/>
              <a:gd name="connsiteY174" fmla="*/ 6811016 h 6858000"/>
              <a:gd name="connsiteX175" fmla="*/ 5981802 w 6128435"/>
              <a:gd name="connsiteY175" fmla="*/ 6838578 h 6858000"/>
              <a:gd name="connsiteX176" fmla="*/ 5979671 w 6128435"/>
              <a:gd name="connsiteY176" fmla="*/ 6858000 h 6858000"/>
              <a:gd name="connsiteX177" fmla="*/ 0 w 6128435"/>
              <a:gd name="connsiteY177" fmla="*/ 6858000 h 6858000"/>
              <a:gd name="connsiteX178" fmla="*/ 0 w 6128435"/>
              <a:gd name="connsiteY178"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42938 h 6858000"/>
              <a:gd name="connsiteX32" fmla="*/ 5261314 w 6128435"/>
              <a:gd name="connsiteY32" fmla="*/ 1689177 h 6858000"/>
              <a:gd name="connsiteX33" fmla="*/ 5259788 w 6128435"/>
              <a:gd name="connsiteY33" fmla="*/ 1768516 h 6858000"/>
              <a:gd name="connsiteX34" fmla="*/ 5272526 w 6128435"/>
              <a:gd name="connsiteY34" fmla="*/ 1936940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45653 w 6128435"/>
              <a:gd name="connsiteY42" fmla="*/ 2280317 h 6858000"/>
              <a:gd name="connsiteX43" fmla="*/ 5239901 w 6128435"/>
              <a:gd name="connsiteY43" fmla="*/ 2300961 h 6858000"/>
              <a:gd name="connsiteX44" fmla="*/ 5241522 w 6128435"/>
              <a:gd name="connsiteY44" fmla="*/ 2305114 h 6858000"/>
              <a:gd name="connsiteX45" fmla="*/ 5237050 w 6128435"/>
              <a:gd name="connsiteY45" fmla="*/ 2336703 h 6858000"/>
              <a:gd name="connsiteX46" fmla="*/ 5271650 w 6128435"/>
              <a:gd name="connsiteY46" fmla="*/ 2440467 h 6858000"/>
              <a:gd name="connsiteX47" fmla="*/ 5271438 w 6128435"/>
              <a:gd name="connsiteY47" fmla="*/ 2447186 h 6858000"/>
              <a:gd name="connsiteX48" fmla="*/ 5271722 w 6128435"/>
              <a:gd name="connsiteY48" fmla="*/ 2447359 h 6858000"/>
              <a:gd name="connsiteX49" fmla="*/ 5272069 w 6128435"/>
              <a:gd name="connsiteY49" fmla="*/ 2454523 h 6858000"/>
              <a:gd name="connsiteX50" fmla="*/ 5271049 w 6128435"/>
              <a:gd name="connsiteY50" fmla="*/ 2459442 h 6858000"/>
              <a:gd name="connsiteX51" fmla="*/ 5307538 w 6128435"/>
              <a:gd name="connsiteY51" fmla="*/ 2514685 h 6858000"/>
              <a:gd name="connsiteX52" fmla="*/ 5337604 w 6128435"/>
              <a:gd name="connsiteY52" fmla="*/ 2597632 h 6858000"/>
              <a:gd name="connsiteX53" fmla="*/ 5407503 w 6128435"/>
              <a:gd name="connsiteY53" fmla="*/ 2786290 h 6858000"/>
              <a:gd name="connsiteX54" fmla="*/ 5407356 w 6128435"/>
              <a:gd name="connsiteY54" fmla="*/ 2787545 h 6858000"/>
              <a:gd name="connsiteX55" fmla="*/ 5411130 w 6128435"/>
              <a:gd name="connsiteY55" fmla="*/ 2788640 h 6858000"/>
              <a:gd name="connsiteX56" fmla="*/ 5416439 w 6128435"/>
              <a:gd name="connsiteY56" fmla="*/ 2805666 h 6858000"/>
              <a:gd name="connsiteX57" fmla="*/ 5416589 w 6128435"/>
              <a:gd name="connsiteY57" fmla="*/ 2810822 h 6858000"/>
              <a:gd name="connsiteX58" fmla="*/ 5418542 w 6128435"/>
              <a:gd name="connsiteY58" fmla="*/ 2817745 h 6858000"/>
              <a:gd name="connsiteX59" fmla="*/ 5418847 w 6128435"/>
              <a:gd name="connsiteY59" fmla="*/ 2817825 h 6858000"/>
              <a:gd name="connsiteX60" fmla="*/ 5423364 w 6128435"/>
              <a:gd name="connsiteY60" fmla="*/ 2858292 h 6858000"/>
              <a:gd name="connsiteX61" fmla="*/ 5479298 w 6128435"/>
              <a:gd name="connsiteY61" fmla="*/ 2947791 h 6858000"/>
              <a:gd name="connsiteX62" fmla="*/ 5481770 w 6128435"/>
              <a:gd name="connsiteY62" fmla="*/ 2951352 h 6858000"/>
              <a:gd name="connsiteX63" fmla="*/ 5481013 w 6128435"/>
              <a:gd name="connsiteY63" fmla="*/ 2973461 h 6858000"/>
              <a:gd name="connsiteX64" fmla="*/ 5482045 w 6128435"/>
              <a:gd name="connsiteY64" fmla="*/ 2984371 h 6858000"/>
              <a:gd name="connsiteX65" fmla="*/ 5479405 w 6128435"/>
              <a:gd name="connsiteY65" fmla="*/ 2988507 h 6858000"/>
              <a:gd name="connsiteX66" fmla="*/ 5482415 w 6128435"/>
              <a:gd name="connsiteY66" fmla="*/ 3004079 h 6858000"/>
              <a:gd name="connsiteX67" fmla="*/ 5483865 w 6128435"/>
              <a:gd name="connsiteY67" fmla="*/ 3005467 h 6858000"/>
              <a:gd name="connsiteX68" fmla="*/ 5482236 w 6128435"/>
              <a:gd name="connsiteY68" fmla="*/ 3019791 h 6858000"/>
              <a:gd name="connsiteX69" fmla="*/ 5475895 w 6128435"/>
              <a:gd name="connsiteY69" fmla="*/ 3033578 h 6858000"/>
              <a:gd name="connsiteX70" fmla="*/ 5477595 w 6128435"/>
              <a:gd name="connsiteY70" fmla="*/ 3250534 h 6858000"/>
              <a:gd name="connsiteX71" fmla="*/ 5532836 w 6128435"/>
              <a:gd name="connsiteY71" fmla="*/ 3353840 h 6858000"/>
              <a:gd name="connsiteX72" fmla="*/ 5561229 w 6128435"/>
              <a:gd name="connsiteY72" fmla="*/ 3395784 h 6858000"/>
              <a:gd name="connsiteX73" fmla="*/ 5589758 w 6128435"/>
              <a:gd name="connsiteY73" fmla="*/ 3506453 h 6858000"/>
              <a:gd name="connsiteX74" fmla="*/ 5596144 w 6128435"/>
              <a:gd name="connsiteY74" fmla="*/ 3534624 h 6858000"/>
              <a:gd name="connsiteX75" fmla="*/ 5597750 w 6128435"/>
              <a:gd name="connsiteY75" fmla="*/ 3534129 h 6858000"/>
              <a:gd name="connsiteX76" fmla="*/ 5599700 w 6128435"/>
              <a:gd name="connsiteY76" fmla="*/ 3547221 h 6858000"/>
              <a:gd name="connsiteX77" fmla="*/ 5615031 w 6128435"/>
              <a:gd name="connsiteY77" fmla="*/ 3557482 h 6858000"/>
              <a:gd name="connsiteX78" fmla="*/ 5618377 w 6128435"/>
              <a:gd name="connsiteY78" fmla="*/ 3588431 h 6858000"/>
              <a:gd name="connsiteX79" fmla="*/ 5612155 w 6128435"/>
              <a:gd name="connsiteY79" fmla="*/ 3589869 h 6858000"/>
              <a:gd name="connsiteX80" fmla="*/ 5620843 w 6128435"/>
              <a:gd name="connsiteY80" fmla="*/ 3606745 h 6858000"/>
              <a:gd name="connsiteX81" fmla="*/ 5655472 w 6128435"/>
              <a:gd name="connsiteY81" fmla="*/ 3678877 h 6858000"/>
              <a:gd name="connsiteX82" fmla="*/ 5680448 w 6128435"/>
              <a:gd name="connsiteY82" fmla="*/ 3717760 h 6858000"/>
              <a:gd name="connsiteX83" fmla="*/ 5683015 w 6128435"/>
              <a:gd name="connsiteY83" fmla="*/ 3762025 h 6858000"/>
              <a:gd name="connsiteX84" fmla="*/ 5696643 w 6128435"/>
              <a:gd name="connsiteY84" fmla="*/ 3773888 h 6858000"/>
              <a:gd name="connsiteX85" fmla="*/ 5699203 w 6128435"/>
              <a:gd name="connsiteY85" fmla="*/ 3775823 h 6858000"/>
              <a:gd name="connsiteX86" fmla="*/ 5704824 w 6128435"/>
              <a:gd name="connsiteY86" fmla="*/ 3785966 h 6858000"/>
              <a:gd name="connsiteX87" fmla="*/ 5712204 w 6128435"/>
              <a:gd name="connsiteY87" fmla="*/ 3785830 h 6858000"/>
              <a:gd name="connsiteX88" fmla="*/ 5724816 w 6128435"/>
              <a:gd name="connsiteY88" fmla="*/ 3798949 h 6858000"/>
              <a:gd name="connsiteX89" fmla="*/ 5733539 w 6128435"/>
              <a:gd name="connsiteY89" fmla="*/ 3818457 h 6858000"/>
              <a:gd name="connsiteX90" fmla="*/ 5768491 w 6128435"/>
              <a:gd name="connsiteY90" fmla="*/ 3914399 h 6858000"/>
              <a:gd name="connsiteX91" fmla="*/ 5793123 w 6128435"/>
              <a:gd name="connsiteY91" fmla="*/ 3969952 h 6858000"/>
              <a:gd name="connsiteX92" fmla="*/ 5808321 w 6128435"/>
              <a:gd name="connsiteY92" fmla="*/ 3988153 h 6858000"/>
              <a:gd name="connsiteX93" fmla="*/ 5825621 w 6128435"/>
              <a:gd name="connsiteY93" fmla="*/ 4015525 h 6858000"/>
              <a:gd name="connsiteX94" fmla="*/ 5860672 w 6128435"/>
              <a:gd name="connsiteY94" fmla="*/ 4061579 h 6858000"/>
              <a:gd name="connsiteX95" fmla="*/ 5872173 w 6128435"/>
              <a:gd name="connsiteY95" fmla="*/ 4088497 h 6858000"/>
              <a:gd name="connsiteX96" fmla="*/ 5883705 w 6128435"/>
              <a:gd name="connsiteY96" fmla="*/ 4101899 h 6858000"/>
              <a:gd name="connsiteX97" fmla="*/ 5885314 w 6128435"/>
              <a:gd name="connsiteY97" fmla="*/ 4108387 h 6858000"/>
              <a:gd name="connsiteX98" fmla="*/ 5894095 w 6128435"/>
              <a:gd name="connsiteY98" fmla="*/ 4128857 h 6858000"/>
              <a:gd name="connsiteX99" fmla="*/ 5898339 w 6128435"/>
              <a:gd name="connsiteY99" fmla="*/ 4140800 h 6858000"/>
              <a:gd name="connsiteX100" fmla="*/ 5899734 w 6128435"/>
              <a:gd name="connsiteY100" fmla="*/ 4145632 h 6858000"/>
              <a:gd name="connsiteX101" fmla="*/ 5897098 w 6128435"/>
              <a:gd name="connsiteY101" fmla="*/ 4157819 h 6858000"/>
              <a:gd name="connsiteX102" fmla="*/ 5903513 w 6128435"/>
              <a:gd name="connsiteY102" fmla="*/ 4187661 h 6858000"/>
              <a:gd name="connsiteX103" fmla="*/ 5917114 w 6128435"/>
              <a:gd name="connsiteY103" fmla="*/ 4213096 h 6858000"/>
              <a:gd name="connsiteX104" fmla="*/ 5921153 w 6128435"/>
              <a:gd name="connsiteY104" fmla="*/ 4236222 h 6858000"/>
              <a:gd name="connsiteX105" fmla="*/ 5924233 w 6128435"/>
              <a:gd name="connsiteY105" fmla="*/ 4242060 h 6858000"/>
              <a:gd name="connsiteX106" fmla="*/ 5928910 w 6128435"/>
              <a:gd name="connsiteY106" fmla="*/ 4300973 h 6858000"/>
              <a:gd name="connsiteX107" fmla="*/ 5939320 w 6128435"/>
              <a:gd name="connsiteY107" fmla="*/ 4340435 h 6858000"/>
              <a:gd name="connsiteX108" fmla="*/ 5946705 w 6128435"/>
              <a:gd name="connsiteY108" fmla="*/ 4428051 h 6858000"/>
              <a:gd name="connsiteX109" fmla="*/ 5949261 w 6128435"/>
              <a:gd name="connsiteY109" fmla="*/ 4449185 h 6858000"/>
              <a:gd name="connsiteX110" fmla="*/ 5957504 w 6128435"/>
              <a:gd name="connsiteY110" fmla="*/ 4465911 h 6858000"/>
              <a:gd name="connsiteX111" fmla="*/ 5964689 w 6128435"/>
              <a:gd name="connsiteY111" fmla="*/ 4468532 h 6858000"/>
              <a:gd name="connsiteX112" fmla="*/ 5967062 w 6128435"/>
              <a:gd name="connsiteY112" fmla="*/ 4479923 h 6858000"/>
              <a:gd name="connsiteX113" fmla="*/ 5968960 w 6128435"/>
              <a:gd name="connsiteY113" fmla="*/ 4482655 h 6858000"/>
              <a:gd name="connsiteX114" fmla="*/ 5978567 w 6128435"/>
              <a:gd name="connsiteY114" fmla="*/ 4498605 h 6858000"/>
              <a:gd name="connsiteX115" fmla="*/ 5980106 w 6128435"/>
              <a:gd name="connsiteY115" fmla="*/ 4585087 h 6858000"/>
              <a:gd name="connsiteX116" fmla="*/ 5998138 w 6128435"/>
              <a:gd name="connsiteY116" fmla="*/ 4697518 h 6858000"/>
              <a:gd name="connsiteX117" fmla="*/ 6013516 w 6128435"/>
              <a:gd name="connsiteY117" fmla="*/ 4786619 h 6858000"/>
              <a:gd name="connsiteX118" fmla="*/ 6025404 w 6128435"/>
              <a:gd name="connsiteY118" fmla="*/ 4858148 h 6858000"/>
              <a:gd name="connsiteX119" fmla="*/ 6007749 w 6128435"/>
              <a:gd name="connsiteY119" fmla="*/ 4964715 h 6858000"/>
              <a:gd name="connsiteX120" fmla="*/ 6005269 w 6128435"/>
              <a:gd name="connsiteY120" fmla="*/ 5150567 h 6858000"/>
              <a:gd name="connsiteX121" fmla="*/ 6001127 w 6128435"/>
              <a:gd name="connsiteY121" fmla="*/ 5164609 h 6858000"/>
              <a:gd name="connsiteX122" fmla="*/ 5996647 w 6128435"/>
              <a:gd name="connsiteY122" fmla="*/ 5185640 h 6858000"/>
              <a:gd name="connsiteX123" fmla="*/ 5998514 w 6128435"/>
              <a:gd name="connsiteY123" fmla="*/ 5189673 h 6858000"/>
              <a:gd name="connsiteX124" fmla="*/ 5995970 w 6128435"/>
              <a:gd name="connsiteY124" fmla="*/ 5221547 h 6858000"/>
              <a:gd name="connsiteX125" fmla="*/ 5997218 w 6128435"/>
              <a:gd name="connsiteY125" fmla="*/ 5222031 h 6858000"/>
              <a:gd name="connsiteX126" fmla="*/ 6002116 w 6128435"/>
              <a:gd name="connsiteY126" fmla="*/ 5231223 h 6858000"/>
              <a:gd name="connsiteX127" fmla="*/ 6008541 w 6128435"/>
              <a:gd name="connsiteY127" fmla="*/ 5248680 h 6858000"/>
              <a:gd name="connsiteX128" fmla="*/ 6039260 w 6128435"/>
              <a:gd name="connsiteY128" fmla="*/ 5289518 h 6858000"/>
              <a:gd name="connsiteX129" fmla="*/ 6036748 w 6128435"/>
              <a:gd name="connsiteY129" fmla="*/ 5322752 h 6858000"/>
              <a:gd name="connsiteX130" fmla="*/ 6036943 w 6128435"/>
              <a:gd name="connsiteY130" fmla="*/ 5329480 h 6858000"/>
              <a:gd name="connsiteX131" fmla="*/ 6037236 w 6128435"/>
              <a:gd name="connsiteY131" fmla="*/ 5329634 h 6858000"/>
              <a:gd name="connsiteX132" fmla="*/ 6038019 w 6128435"/>
              <a:gd name="connsiteY132" fmla="*/ 5336764 h 6858000"/>
              <a:gd name="connsiteX133" fmla="*/ 6037298 w 6128435"/>
              <a:gd name="connsiteY133" fmla="*/ 5341753 h 6858000"/>
              <a:gd name="connsiteX134" fmla="*/ 6037677 w 6128435"/>
              <a:gd name="connsiteY134" fmla="*/ 5354807 h 6858000"/>
              <a:gd name="connsiteX135" fmla="*/ 6039728 w 6128435"/>
              <a:gd name="connsiteY135" fmla="*/ 5359416 h 6858000"/>
              <a:gd name="connsiteX136" fmla="*/ 6043311 w 6128435"/>
              <a:gd name="connsiteY136" fmla="*/ 5361407 h 6858000"/>
              <a:gd name="connsiteX137" fmla="*/ 6042954 w 6128435"/>
              <a:gd name="connsiteY137" fmla="*/ 5362576 h 6858000"/>
              <a:gd name="connsiteX138" fmla="*/ 6053435 w 6128435"/>
              <a:gd name="connsiteY138" fmla="*/ 5387547 h 6858000"/>
              <a:gd name="connsiteX139" fmla="*/ 6065933 w 6128435"/>
              <a:gd name="connsiteY139" fmla="*/ 5443002 h 6858000"/>
              <a:gd name="connsiteX140" fmla="*/ 6068640 w 6128435"/>
              <a:gd name="connsiteY140" fmla="*/ 5474503 h 6858000"/>
              <a:gd name="connsiteX141" fmla="*/ 6080922 w 6128435"/>
              <a:gd name="connsiteY141" fmla="*/ 5561070 h 6858000"/>
              <a:gd name="connsiteX142" fmla="*/ 6096949 w 6128435"/>
              <a:gd name="connsiteY142" fmla="*/ 5648179 h 6858000"/>
              <a:gd name="connsiteX143" fmla="*/ 6125703 w 6128435"/>
              <a:gd name="connsiteY143" fmla="*/ 5692894 h 6858000"/>
              <a:gd name="connsiteX144" fmla="*/ 6126670 w 6128435"/>
              <a:gd name="connsiteY144" fmla="*/ 5697882 h 6858000"/>
              <a:gd name="connsiteX145" fmla="*/ 6124061 w 6128435"/>
              <a:gd name="connsiteY145" fmla="*/ 5710294 h 6858000"/>
              <a:gd name="connsiteX146" fmla="*/ 6122213 w 6128435"/>
              <a:gd name="connsiteY146" fmla="*/ 5714762 h 6858000"/>
              <a:gd name="connsiteX147" fmla="*/ 6121353 w 6128435"/>
              <a:gd name="connsiteY147" fmla="*/ 5721725 h 6858000"/>
              <a:gd name="connsiteX148" fmla="*/ 6121607 w 6128435"/>
              <a:gd name="connsiteY148" fmla="*/ 5721959 h 6858000"/>
              <a:gd name="connsiteX149" fmla="*/ 6120262 w 6128435"/>
              <a:gd name="connsiteY149" fmla="*/ 5728358 h 6858000"/>
              <a:gd name="connsiteX150" fmla="*/ 6110194 w 6128435"/>
              <a:gd name="connsiteY150" fmla="*/ 5758853 h 6858000"/>
              <a:gd name="connsiteX151" fmla="*/ 6127519 w 6128435"/>
              <a:gd name="connsiteY151" fmla="*/ 5865775 h 6858000"/>
              <a:gd name="connsiteX152" fmla="*/ 6128435 w 6128435"/>
              <a:gd name="connsiteY152" fmla="*/ 5870164 h 6858000"/>
              <a:gd name="connsiteX153" fmla="*/ 6119217 w 6128435"/>
              <a:gd name="connsiteY153" fmla="*/ 5888542 h 6858000"/>
              <a:gd name="connsiteX154" fmla="*/ 6115966 w 6128435"/>
              <a:gd name="connsiteY154" fmla="*/ 5898387 h 6858000"/>
              <a:gd name="connsiteX155" fmla="*/ 6111924 w 6128435"/>
              <a:gd name="connsiteY155" fmla="*/ 5900444 h 6858000"/>
              <a:gd name="connsiteX156" fmla="*/ 6108716 w 6128435"/>
              <a:gd name="connsiteY156" fmla="*/ 5915345 h 6858000"/>
              <a:gd name="connsiteX157" fmla="*/ 6109524 w 6128435"/>
              <a:gd name="connsiteY157" fmla="*/ 5917328 h 6858000"/>
              <a:gd name="connsiteX158" fmla="*/ 6102493 w 6128435"/>
              <a:gd name="connsiteY158" fmla="*/ 5928602 h 6858000"/>
              <a:gd name="connsiteX159" fmla="*/ 6056863 w 6128435"/>
              <a:gd name="connsiteY159" fmla="*/ 6000643 h 6858000"/>
              <a:gd name="connsiteX160" fmla="*/ 6045436 w 6128435"/>
              <a:gd name="connsiteY160" fmla="*/ 6124480 h 6858000"/>
              <a:gd name="connsiteX161" fmla="*/ 6030489 w 6128435"/>
              <a:gd name="connsiteY161" fmla="*/ 6317666 h 6858000"/>
              <a:gd name="connsiteX162" fmla="*/ 6007492 w 6128435"/>
              <a:gd name="connsiteY162" fmla="*/ 6440818 h 6858000"/>
              <a:gd name="connsiteX163" fmla="*/ 6009467 w 6128435"/>
              <a:gd name="connsiteY163" fmla="*/ 6487076 h 6858000"/>
              <a:gd name="connsiteX164" fmla="*/ 5995064 w 6128435"/>
              <a:gd name="connsiteY164" fmla="*/ 6540791 h 6858000"/>
              <a:gd name="connsiteX165" fmla="*/ 5996309 w 6128435"/>
              <a:gd name="connsiteY165" fmla="*/ 6543961 h 6858000"/>
              <a:gd name="connsiteX166" fmla="*/ 5996048 w 6128435"/>
              <a:gd name="connsiteY166" fmla="*/ 6555444 h 6858000"/>
              <a:gd name="connsiteX167" fmla="*/ 6002524 w 6128435"/>
              <a:gd name="connsiteY167" fmla="*/ 6560188 h 6858000"/>
              <a:gd name="connsiteX168" fmla="*/ 6006823 w 6128435"/>
              <a:gd name="connsiteY168" fmla="*/ 6578546 h 6858000"/>
              <a:gd name="connsiteX169" fmla="*/ 6004510 w 6128435"/>
              <a:gd name="connsiteY169" fmla="*/ 6599256 h 6858000"/>
              <a:gd name="connsiteX170" fmla="*/ 5986207 w 6128435"/>
              <a:gd name="connsiteY170" fmla="*/ 6695855 h 6858000"/>
              <a:gd name="connsiteX171" fmla="*/ 5979428 w 6128435"/>
              <a:gd name="connsiteY171" fmla="*/ 6754678 h 6858000"/>
              <a:gd name="connsiteX172" fmla="*/ 5983398 w 6128435"/>
              <a:gd name="connsiteY172" fmla="*/ 6778641 h 6858000"/>
              <a:gd name="connsiteX173" fmla="*/ 5984543 w 6128435"/>
              <a:gd name="connsiteY173" fmla="*/ 6811016 h 6858000"/>
              <a:gd name="connsiteX174" fmla="*/ 5981802 w 6128435"/>
              <a:gd name="connsiteY174" fmla="*/ 6838578 h 6858000"/>
              <a:gd name="connsiteX175" fmla="*/ 5979671 w 6128435"/>
              <a:gd name="connsiteY175" fmla="*/ 6858000 h 6858000"/>
              <a:gd name="connsiteX176" fmla="*/ 0 w 6128435"/>
              <a:gd name="connsiteY176" fmla="*/ 6858000 h 6858000"/>
              <a:gd name="connsiteX177" fmla="*/ 0 w 6128435"/>
              <a:gd name="connsiteY177"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42938 h 6858000"/>
              <a:gd name="connsiteX32" fmla="*/ 5261314 w 6128435"/>
              <a:gd name="connsiteY32" fmla="*/ 1689177 h 6858000"/>
              <a:gd name="connsiteX33" fmla="*/ 5259788 w 6128435"/>
              <a:gd name="connsiteY33" fmla="*/ 1768516 h 6858000"/>
              <a:gd name="connsiteX34" fmla="*/ 5272526 w 6128435"/>
              <a:gd name="connsiteY34" fmla="*/ 1936940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45653 w 6128435"/>
              <a:gd name="connsiteY42" fmla="*/ 2280317 h 6858000"/>
              <a:gd name="connsiteX43" fmla="*/ 5239901 w 6128435"/>
              <a:gd name="connsiteY43" fmla="*/ 2300961 h 6858000"/>
              <a:gd name="connsiteX44" fmla="*/ 5241522 w 6128435"/>
              <a:gd name="connsiteY44" fmla="*/ 2305114 h 6858000"/>
              <a:gd name="connsiteX45" fmla="*/ 5298758 w 6128435"/>
              <a:gd name="connsiteY45" fmla="*/ 2375971 h 6858000"/>
              <a:gd name="connsiteX46" fmla="*/ 5271650 w 6128435"/>
              <a:gd name="connsiteY46" fmla="*/ 2440467 h 6858000"/>
              <a:gd name="connsiteX47" fmla="*/ 5271438 w 6128435"/>
              <a:gd name="connsiteY47" fmla="*/ 2447186 h 6858000"/>
              <a:gd name="connsiteX48" fmla="*/ 5271722 w 6128435"/>
              <a:gd name="connsiteY48" fmla="*/ 2447359 h 6858000"/>
              <a:gd name="connsiteX49" fmla="*/ 5272069 w 6128435"/>
              <a:gd name="connsiteY49" fmla="*/ 2454523 h 6858000"/>
              <a:gd name="connsiteX50" fmla="*/ 5271049 w 6128435"/>
              <a:gd name="connsiteY50" fmla="*/ 2459442 h 6858000"/>
              <a:gd name="connsiteX51" fmla="*/ 5307538 w 6128435"/>
              <a:gd name="connsiteY51" fmla="*/ 2514685 h 6858000"/>
              <a:gd name="connsiteX52" fmla="*/ 5337604 w 6128435"/>
              <a:gd name="connsiteY52" fmla="*/ 2597632 h 6858000"/>
              <a:gd name="connsiteX53" fmla="*/ 5407503 w 6128435"/>
              <a:gd name="connsiteY53" fmla="*/ 2786290 h 6858000"/>
              <a:gd name="connsiteX54" fmla="*/ 5407356 w 6128435"/>
              <a:gd name="connsiteY54" fmla="*/ 2787545 h 6858000"/>
              <a:gd name="connsiteX55" fmla="*/ 5411130 w 6128435"/>
              <a:gd name="connsiteY55" fmla="*/ 2788640 h 6858000"/>
              <a:gd name="connsiteX56" fmla="*/ 5416439 w 6128435"/>
              <a:gd name="connsiteY56" fmla="*/ 2805666 h 6858000"/>
              <a:gd name="connsiteX57" fmla="*/ 5416589 w 6128435"/>
              <a:gd name="connsiteY57" fmla="*/ 2810822 h 6858000"/>
              <a:gd name="connsiteX58" fmla="*/ 5418542 w 6128435"/>
              <a:gd name="connsiteY58" fmla="*/ 2817745 h 6858000"/>
              <a:gd name="connsiteX59" fmla="*/ 5418847 w 6128435"/>
              <a:gd name="connsiteY59" fmla="*/ 2817825 h 6858000"/>
              <a:gd name="connsiteX60" fmla="*/ 5423364 w 6128435"/>
              <a:gd name="connsiteY60" fmla="*/ 2858292 h 6858000"/>
              <a:gd name="connsiteX61" fmla="*/ 5479298 w 6128435"/>
              <a:gd name="connsiteY61" fmla="*/ 2947791 h 6858000"/>
              <a:gd name="connsiteX62" fmla="*/ 5481770 w 6128435"/>
              <a:gd name="connsiteY62" fmla="*/ 2951352 h 6858000"/>
              <a:gd name="connsiteX63" fmla="*/ 5481013 w 6128435"/>
              <a:gd name="connsiteY63" fmla="*/ 2973461 h 6858000"/>
              <a:gd name="connsiteX64" fmla="*/ 5482045 w 6128435"/>
              <a:gd name="connsiteY64" fmla="*/ 2984371 h 6858000"/>
              <a:gd name="connsiteX65" fmla="*/ 5479405 w 6128435"/>
              <a:gd name="connsiteY65" fmla="*/ 2988507 h 6858000"/>
              <a:gd name="connsiteX66" fmla="*/ 5482415 w 6128435"/>
              <a:gd name="connsiteY66" fmla="*/ 3004079 h 6858000"/>
              <a:gd name="connsiteX67" fmla="*/ 5483865 w 6128435"/>
              <a:gd name="connsiteY67" fmla="*/ 3005467 h 6858000"/>
              <a:gd name="connsiteX68" fmla="*/ 5482236 w 6128435"/>
              <a:gd name="connsiteY68" fmla="*/ 3019791 h 6858000"/>
              <a:gd name="connsiteX69" fmla="*/ 5475895 w 6128435"/>
              <a:gd name="connsiteY69" fmla="*/ 3033578 h 6858000"/>
              <a:gd name="connsiteX70" fmla="*/ 5477595 w 6128435"/>
              <a:gd name="connsiteY70" fmla="*/ 3250534 h 6858000"/>
              <a:gd name="connsiteX71" fmla="*/ 5532836 w 6128435"/>
              <a:gd name="connsiteY71" fmla="*/ 3353840 h 6858000"/>
              <a:gd name="connsiteX72" fmla="*/ 5561229 w 6128435"/>
              <a:gd name="connsiteY72" fmla="*/ 3395784 h 6858000"/>
              <a:gd name="connsiteX73" fmla="*/ 5589758 w 6128435"/>
              <a:gd name="connsiteY73" fmla="*/ 3506453 h 6858000"/>
              <a:gd name="connsiteX74" fmla="*/ 5596144 w 6128435"/>
              <a:gd name="connsiteY74" fmla="*/ 3534624 h 6858000"/>
              <a:gd name="connsiteX75" fmla="*/ 5597750 w 6128435"/>
              <a:gd name="connsiteY75" fmla="*/ 3534129 h 6858000"/>
              <a:gd name="connsiteX76" fmla="*/ 5599700 w 6128435"/>
              <a:gd name="connsiteY76" fmla="*/ 3547221 h 6858000"/>
              <a:gd name="connsiteX77" fmla="*/ 5615031 w 6128435"/>
              <a:gd name="connsiteY77" fmla="*/ 3557482 h 6858000"/>
              <a:gd name="connsiteX78" fmla="*/ 5618377 w 6128435"/>
              <a:gd name="connsiteY78" fmla="*/ 3588431 h 6858000"/>
              <a:gd name="connsiteX79" fmla="*/ 5612155 w 6128435"/>
              <a:gd name="connsiteY79" fmla="*/ 3589869 h 6858000"/>
              <a:gd name="connsiteX80" fmla="*/ 5620843 w 6128435"/>
              <a:gd name="connsiteY80" fmla="*/ 3606745 h 6858000"/>
              <a:gd name="connsiteX81" fmla="*/ 5655472 w 6128435"/>
              <a:gd name="connsiteY81" fmla="*/ 3678877 h 6858000"/>
              <a:gd name="connsiteX82" fmla="*/ 5680448 w 6128435"/>
              <a:gd name="connsiteY82" fmla="*/ 3717760 h 6858000"/>
              <a:gd name="connsiteX83" fmla="*/ 5683015 w 6128435"/>
              <a:gd name="connsiteY83" fmla="*/ 3762025 h 6858000"/>
              <a:gd name="connsiteX84" fmla="*/ 5696643 w 6128435"/>
              <a:gd name="connsiteY84" fmla="*/ 3773888 h 6858000"/>
              <a:gd name="connsiteX85" fmla="*/ 5699203 w 6128435"/>
              <a:gd name="connsiteY85" fmla="*/ 3775823 h 6858000"/>
              <a:gd name="connsiteX86" fmla="*/ 5704824 w 6128435"/>
              <a:gd name="connsiteY86" fmla="*/ 3785966 h 6858000"/>
              <a:gd name="connsiteX87" fmla="*/ 5712204 w 6128435"/>
              <a:gd name="connsiteY87" fmla="*/ 3785830 h 6858000"/>
              <a:gd name="connsiteX88" fmla="*/ 5724816 w 6128435"/>
              <a:gd name="connsiteY88" fmla="*/ 3798949 h 6858000"/>
              <a:gd name="connsiteX89" fmla="*/ 5733539 w 6128435"/>
              <a:gd name="connsiteY89" fmla="*/ 3818457 h 6858000"/>
              <a:gd name="connsiteX90" fmla="*/ 5768491 w 6128435"/>
              <a:gd name="connsiteY90" fmla="*/ 3914399 h 6858000"/>
              <a:gd name="connsiteX91" fmla="*/ 5793123 w 6128435"/>
              <a:gd name="connsiteY91" fmla="*/ 3969952 h 6858000"/>
              <a:gd name="connsiteX92" fmla="*/ 5808321 w 6128435"/>
              <a:gd name="connsiteY92" fmla="*/ 3988153 h 6858000"/>
              <a:gd name="connsiteX93" fmla="*/ 5825621 w 6128435"/>
              <a:gd name="connsiteY93" fmla="*/ 4015525 h 6858000"/>
              <a:gd name="connsiteX94" fmla="*/ 5860672 w 6128435"/>
              <a:gd name="connsiteY94" fmla="*/ 4061579 h 6858000"/>
              <a:gd name="connsiteX95" fmla="*/ 5872173 w 6128435"/>
              <a:gd name="connsiteY95" fmla="*/ 4088497 h 6858000"/>
              <a:gd name="connsiteX96" fmla="*/ 5883705 w 6128435"/>
              <a:gd name="connsiteY96" fmla="*/ 4101899 h 6858000"/>
              <a:gd name="connsiteX97" fmla="*/ 5885314 w 6128435"/>
              <a:gd name="connsiteY97" fmla="*/ 4108387 h 6858000"/>
              <a:gd name="connsiteX98" fmla="*/ 5894095 w 6128435"/>
              <a:gd name="connsiteY98" fmla="*/ 4128857 h 6858000"/>
              <a:gd name="connsiteX99" fmla="*/ 5898339 w 6128435"/>
              <a:gd name="connsiteY99" fmla="*/ 4140800 h 6858000"/>
              <a:gd name="connsiteX100" fmla="*/ 5899734 w 6128435"/>
              <a:gd name="connsiteY100" fmla="*/ 4145632 h 6858000"/>
              <a:gd name="connsiteX101" fmla="*/ 5897098 w 6128435"/>
              <a:gd name="connsiteY101" fmla="*/ 4157819 h 6858000"/>
              <a:gd name="connsiteX102" fmla="*/ 5903513 w 6128435"/>
              <a:gd name="connsiteY102" fmla="*/ 4187661 h 6858000"/>
              <a:gd name="connsiteX103" fmla="*/ 5917114 w 6128435"/>
              <a:gd name="connsiteY103" fmla="*/ 4213096 h 6858000"/>
              <a:gd name="connsiteX104" fmla="*/ 5921153 w 6128435"/>
              <a:gd name="connsiteY104" fmla="*/ 4236222 h 6858000"/>
              <a:gd name="connsiteX105" fmla="*/ 5924233 w 6128435"/>
              <a:gd name="connsiteY105" fmla="*/ 4242060 h 6858000"/>
              <a:gd name="connsiteX106" fmla="*/ 5928910 w 6128435"/>
              <a:gd name="connsiteY106" fmla="*/ 4300973 h 6858000"/>
              <a:gd name="connsiteX107" fmla="*/ 5939320 w 6128435"/>
              <a:gd name="connsiteY107" fmla="*/ 4340435 h 6858000"/>
              <a:gd name="connsiteX108" fmla="*/ 5946705 w 6128435"/>
              <a:gd name="connsiteY108" fmla="*/ 4428051 h 6858000"/>
              <a:gd name="connsiteX109" fmla="*/ 5949261 w 6128435"/>
              <a:gd name="connsiteY109" fmla="*/ 4449185 h 6858000"/>
              <a:gd name="connsiteX110" fmla="*/ 5957504 w 6128435"/>
              <a:gd name="connsiteY110" fmla="*/ 4465911 h 6858000"/>
              <a:gd name="connsiteX111" fmla="*/ 5964689 w 6128435"/>
              <a:gd name="connsiteY111" fmla="*/ 4468532 h 6858000"/>
              <a:gd name="connsiteX112" fmla="*/ 5967062 w 6128435"/>
              <a:gd name="connsiteY112" fmla="*/ 4479923 h 6858000"/>
              <a:gd name="connsiteX113" fmla="*/ 5968960 w 6128435"/>
              <a:gd name="connsiteY113" fmla="*/ 4482655 h 6858000"/>
              <a:gd name="connsiteX114" fmla="*/ 5978567 w 6128435"/>
              <a:gd name="connsiteY114" fmla="*/ 4498605 h 6858000"/>
              <a:gd name="connsiteX115" fmla="*/ 5980106 w 6128435"/>
              <a:gd name="connsiteY115" fmla="*/ 4585087 h 6858000"/>
              <a:gd name="connsiteX116" fmla="*/ 5998138 w 6128435"/>
              <a:gd name="connsiteY116" fmla="*/ 4697518 h 6858000"/>
              <a:gd name="connsiteX117" fmla="*/ 6013516 w 6128435"/>
              <a:gd name="connsiteY117" fmla="*/ 4786619 h 6858000"/>
              <a:gd name="connsiteX118" fmla="*/ 6025404 w 6128435"/>
              <a:gd name="connsiteY118" fmla="*/ 4858148 h 6858000"/>
              <a:gd name="connsiteX119" fmla="*/ 6007749 w 6128435"/>
              <a:gd name="connsiteY119" fmla="*/ 4964715 h 6858000"/>
              <a:gd name="connsiteX120" fmla="*/ 6005269 w 6128435"/>
              <a:gd name="connsiteY120" fmla="*/ 5150567 h 6858000"/>
              <a:gd name="connsiteX121" fmla="*/ 6001127 w 6128435"/>
              <a:gd name="connsiteY121" fmla="*/ 5164609 h 6858000"/>
              <a:gd name="connsiteX122" fmla="*/ 5996647 w 6128435"/>
              <a:gd name="connsiteY122" fmla="*/ 5185640 h 6858000"/>
              <a:gd name="connsiteX123" fmla="*/ 5998514 w 6128435"/>
              <a:gd name="connsiteY123" fmla="*/ 5189673 h 6858000"/>
              <a:gd name="connsiteX124" fmla="*/ 5995970 w 6128435"/>
              <a:gd name="connsiteY124" fmla="*/ 5221547 h 6858000"/>
              <a:gd name="connsiteX125" fmla="*/ 5997218 w 6128435"/>
              <a:gd name="connsiteY125" fmla="*/ 5222031 h 6858000"/>
              <a:gd name="connsiteX126" fmla="*/ 6002116 w 6128435"/>
              <a:gd name="connsiteY126" fmla="*/ 5231223 h 6858000"/>
              <a:gd name="connsiteX127" fmla="*/ 6008541 w 6128435"/>
              <a:gd name="connsiteY127" fmla="*/ 5248680 h 6858000"/>
              <a:gd name="connsiteX128" fmla="*/ 6039260 w 6128435"/>
              <a:gd name="connsiteY128" fmla="*/ 5289518 h 6858000"/>
              <a:gd name="connsiteX129" fmla="*/ 6036748 w 6128435"/>
              <a:gd name="connsiteY129" fmla="*/ 5322752 h 6858000"/>
              <a:gd name="connsiteX130" fmla="*/ 6036943 w 6128435"/>
              <a:gd name="connsiteY130" fmla="*/ 5329480 h 6858000"/>
              <a:gd name="connsiteX131" fmla="*/ 6037236 w 6128435"/>
              <a:gd name="connsiteY131" fmla="*/ 5329634 h 6858000"/>
              <a:gd name="connsiteX132" fmla="*/ 6038019 w 6128435"/>
              <a:gd name="connsiteY132" fmla="*/ 5336764 h 6858000"/>
              <a:gd name="connsiteX133" fmla="*/ 6037298 w 6128435"/>
              <a:gd name="connsiteY133" fmla="*/ 5341753 h 6858000"/>
              <a:gd name="connsiteX134" fmla="*/ 6037677 w 6128435"/>
              <a:gd name="connsiteY134" fmla="*/ 5354807 h 6858000"/>
              <a:gd name="connsiteX135" fmla="*/ 6039728 w 6128435"/>
              <a:gd name="connsiteY135" fmla="*/ 5359416 h 6858000"/>
              <a:gd name="connsiteX136" fmla="*/ 6043311 w 6128435"/>
              <a:gd name="connsiteY136" fmla="*/ 5361407 h 6858000"/>
              <a:gd name="connsiteX137" fmla="*/ 6042954 w 6128435"/>
              <a:gd name="connsiteY137" fmla="*/ 5362576 h 6858000"/>
              <a:gd name="connsiteX138" fmla="*/ 6053435 w 6128435"/>
              <a:gd name="connsiteY138" fmla="*/ 5387547 h 6858000"/>
              <a:gd name="connsiteX139" fmla="*/ 6065933 w 6128435"/>
              <a:gd name="connsiteY139" fmla="*/ 5443002 h 6858000"/>
              <a:gd name="connsiteX140" fmla="*/ 6068640 w 6128435"/>
              <a:gd name="connsiteY140" fmla="*/ 5474503 h 6858000"/>
              <a:gd name="connsiteX141" fmla="*/ 6080922 w 6128435"/>
              <a:gd name="connsiteY141" fmla="*/ 5561070 h 6858000"/>
              <a:gd name="connsiteX142" fmla="*/ 6096949 w 6128435"/>
              <a:gd name="connsiteY142" fmla="*/ 5648179 h 6858000"/>
              <a:gd name="connsiteX143" fmla="*/ 6125703 w 6128435"/>
              <a:gd name="connsiteY143" fmla="*/ 5692894 h 6858000"/>
              <a:gd name="connsiteX144" fmla="*/ 6126670 w 6128435"/>
              <a:gd name="connsiteY144" fmla="*/ 5697882 h 6858000"/>
              <a:gd name="connsiteX145" fmla="*/ 6124061 w 6128435"/>
              <a:gd name="connsiteY145" fmla="*/ 5710294 h 6858000"/>
              <a:gd name="connsiteX146" fmla="*/ 6122213 w 6128435"/>
              <a:gd name="connsiteY146" fmla="*/ 5714762 h 6858000"/>
              <a:gd name="connsiteX147" fmla="*/ 6121353 w 6128435"/>
              <a:gd name="connsiteY147" fmla="*/ 5721725 h 6858000"/>
              <a:gd name="connsiteX148" fmla="*/ 6121607 w 6128435"/>
              <a:gd name="connsiteY148" fmla="*/ 5721959 h 6858000"/>
              <a:gd name="connsiteX149" fmla="*/ 6120262 w 6128435"/>
              <a:gd name="connsiteY149" fmla="*/ 5728358 h 6858000"/>
              <a:gd name="connsiteX150" fmla="*/ 6110194 w 6128435"/>
              <a:gd name="connsiteY150" fmla="*/ 5758853 h 6858000"/>
              <a:gd name="connsiteX151" fmla="*/ 6127519 w 6128435"/>
              <a:gd name="connsiteY151" fmla="*/ 5865775 h 6858000"/>
              <a:gd name="connsiteX152" fmla="*/ 6128435 w 6128435"/>
              <a:gd name="connsiteY152" fmla="*/ 5870164 h 6858000"/>
              <a:gd name="connsiteX153" fmla="*/ 6119217 w 6128435"/>
              <a:gd name="connsiteY153" fmla="*/ 5888542 h 6858000"/>
              <a:gd name="connsiteX154" fmla="*/ 6115966 w 6128435"/>
              <a:gd name="connsiteY154" fmla="*/ 5898387 h 6858000"/>
              <a:gd name="connsiteX155" fmla="*/ 6111924 w 6128435"/>
              <a:gd name="connsiteY155" fmla="*/ 5900444 h 6858000"/>
              <a:gd name="connsiteX156" fmla="*/ 6108716 w 6128435"/>
              <a:gd name="connsiteY156" fmla="*/ 5915345 h 6858000"/>
              <a:gd name="connsiteX157" fmla="*/ 6109524 w 6128435"/>
              <a:gd name="connsiteY157" fmla="*/ 5917328 h 6858000"/>
              <a:gd name="connsiteX158" fmla="*/ 6102493 w 6128435"/>
              <a:gd name="connsiteY158" fmla="*/ 5928602 h 6858000"/>
              <a:gd name="connsiteX159" fmla="*/ 6056863 w 6128435"/>
              <a:gd name="connsiteY159" fmla="*/ 6000643 h 6858000"/>
              <a:gd name="connsiteX160" fmla="*/ 6045436 w 6128435"/>
              <a:gd name="connsiteY160" fmla="*/ 6124480 h 6858000"/>
              <a:gd name="connsiteX161" fmla="*/ 6030489 w 6128435"/>
              <a:gd name="connsiteY161" fmla="*/ 6317666 h 6858000"/>
              <a:gd name="connsiteX162" fmla="*/ 6007492 w 6128435"/>
              <a:gd name="connsiteY162" fmla="*/ 6440818 h 6858000"/>
              <a:gd name="connsiteX163" fmla="*/ 6009467 w 6128435"/>
              <a:gd name="connsiteY163" fmla="*/ 6487076 h 6858000"/>
              <a:gd name="connsiteX164" fmla="*/ 5995064 w 6128435"/>
              <a:gd name="connsiteY164" fmla="*/ 6540791 h 6858000"/>
              <a:gd name="connsiteX165" fmla="*/ 5996309 w 6128435"/>
              <a:gd name="connsiteY165" fmla="*/ 6543961 h 6858000"/>
              <a:gd name="connsiteX166" fmla="*/ 5996048 w 6128435"/>
              <a:gd name="connsiteY166" fmla="*/ 6555444 h 6858000"/>
              <a:gd name="connsiteX167" fmla="*/ 6002524 w 6128435"/>
              <a:gd name="connsiteY167" fmla="*/ 6560188 h 6858000"/>
              <a:gd name="connsiteX168" fmla="*/ 6006823 w 6128435"/>
              <a:gd name="connsiteY168" fmla="*/ 6578546 h 6858000"/>
              <a:gd name="connsiteX169" fmla="*/ 6004510 w 6128435"/>
              <a:gd name="connsiteY169" fmla="*/ 6599256 h 6858000"/>
              <a:gd name="connsiteX170" fmla="*/ 5986207 w 6128435"/>
              <a:gd name="connsiteY170" fmla="*/ 6695855 h 6858000"/>
              <a:gd name="connsiteX171" fmla="*/ 5979428 w 6128435"/>
              <a:gd name="connsiteY171" fmla="*/ 6754678 h 6858000"/>
              <a:gd name="connsiteX172" fmla="*/ 5983398 w 6128435"/>
              <a:gd name="connsiteY172" fmla="*/ 6778641 h 6858000"/>
              <a:gd name="connsiteX173" fmla="*/ 5984543 w 6128435"/>
              <a:gd name="connsiteY173" fmla="*/ 6811016 h 6858000"/>
              <a:gd name="connsiteX174" fmla="*/ 5981802 w 6128435"/>
              <a:gd name="connsiteY174" fmla="*/ 6838578 h 6858000"/>
              <a:gd name="connsiteX175" fmla="*/ 5979671 w 6128435"/>
              <a:gd name="connsiteY175" fmla="*/ 6858000 h 6858000"/>
              <a:gd name="connsiteX176" fmla="*/ 0 w 6128435"/>
              <a:gd name="connsiteY176" fmla="*/ 6858000 h 6858000"/>
              <a:gd name="connsiteX177" fmla="*/ 0 w 6128435"/>
              <a:gd name="connsiteY177"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42938 h 6858000"/>
              <a:gd name="connsiteX32" fmla="*/ 5261314 w 6128435"/>
              <a:gd name="connsiteY32" fmla="*/ 1689177 h 6858000"/>
              <a:gd name="connsiteX33" fmla="*/ 5259788 w 6128435"/>
              <a:gd name="connsiteY33" fmla="*/ 1768516 h 6858000"/>
              <a:gd name="connsiteX34" fmla="*/ 5272526 w 6128435"/>
              <a:gd name="connsiteY34" fmla="*/ 1936940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45653 w 6128435"/>
              <a:gd name="connsiteY42" fmla="*/ 2280317 h 6858000"/>
              <a:gd name="connsiteX43" fmla="*/ 5239901 w 6128435"/>
              <a:gd name="connsiteY43" fmla="*/ 2300961 h 6858000"/>
              <a:gd name="connsiteX44" fmla="*/ 5298758 w 6128435"/>
              <a:gd name="connsiteY44" fmla="*/ 2375971 h 6858000"/>
              <a:gd name="connsiteX45" fmla="*/ 5271650 w 6128435"/>
              <a:gd name="connsiteY45" fmla="*/ 2440467 h 6858000"/>
              <a:gd name="connsiteX46" fmla="*/ 5271438 w 6128435"/>
              <a:gd name="connsiteY46" fmla="*/ 2447186 h 6858000"/>
              <a:gd name="connsiteX47" fmla="*/ 5271722 w 6128435"/>
              <a:gd name="connsiteY47" fmla="*/ 2447359 h 6858000"/>
              <a:gd name="connsiteX48" fmla="*/ 5272069 w 6128435"/>
              <a:gd name="connsiteY48" fmla="*/ 2454523 h 6858000"/>
              <a:gd name="connsiteX49" fmla="*/ 5271049 w 6128435"/>
              <a:gd name="connsiteY49" fmla="*/ 2459442 h 6858000"/>
              <a:gd name="connsiteX50" fmla="*/ 5307538 w 6128435"/>
              <a:gd name="connsiteY50" fmla="*/ 2514685 h 6858000"/>
              <a:gd name="connsiteX51" fmla="*/ 5337604 w 6128435"/>
              <a:gd name="connsiteY51" fmla="*/ 2597632 h 6858000"/>
              <a:gd name="connsiteX52" fmla="*/ 5407503 w 6128435"/>
              <a:gd name="connsiteY52" fmla="*/ 2786290 h 6858000"/>
              <a:gd name="connsiteX53" fmla="*/ 5407356 w 6128435"/>
              <a:gd name="connsiteY53" fmla="*/ 2787545 h 6858000"/>
              <a:gd name="connsiteX54" fmla="*/ 5411130 w 6128435"/>
              <a:gd name="connsiteY54" fmla="*/ 2788640 h 6858000"/>
              <a:gd name="connsiteX55" fmla="*/ 5416439 w 6128435"/>
              <a:gd name="connsiteY55" fmla="*/ 2805666 h 6858000"/>
              <a:gd name="connsiteX56" fmla="*/ 5416589 w 6128435"/>
              <a:gd name="connsiteY56" fmla="*/ 2810822 h 6858000"/>
              <a:gd name="connsiteX57" fmla="*/ 5418542 w 6128435"/>
              <a:gd name="connsiteY57" fmla="*/ 2817745 h 6858000"/>
              <a:gd name="connsiteX58" fmla="*/ 5418847 w 6128435"/>
              <a:gd name="connsiteY58" fmla="*/ 2817825 h 6858000"/>
              <a:gd name="connsiteX59" fmla="*/ 5423364 w 6128435"/>
              <a:gd name="connsiteY59" fmla="*/ 2858292 h 6858000"/>
              <a:gd name="connsiteX60" fmla="*/ 5479298 w 6128435"/>
              <a:gd name="connsiteY60" fmla="*/ 2947791 h 6858000"/>
              <a:gd name="connsiteX61" fmla="*/ 5481770 w 6128435"/>
              <a:gd name="connsiteY61" fmla="*/ 2951352 h 6858000"/>
              <a:gd name="connsiteX62" fmla="*/ 5481013 w 6128435"/>
              <a:gd name="connsiteY62" fmla="*/ 2973461 h 6858000"/>
              <a:gd name="connsiteX63" fmla="*/ 5482045 w 6128435"/>
              <a:gd name="connsiteY63" fmla="*/ 2984371 h 6858000"/>
              <a:gd name="connsiteX64" fmla="*/ 5479405 w 6128435"/>
              <a:gd name="connsiteY64" fmla="*/ 2988507 h 6858000"/>
              <a:gd name="connsiteX65" fmla="*/ 5482415 w 6128435"/>
              <a:gd name="connsiteY65" fmla="*/ 3004079 h 6858000"/>
              <a:gd name="connsiteX66" fmla="*/ 5483865 w 6128435"/>
              <a:gd name="connsiteY66" fmla="*/ 3005467 h 6858000"/>
              <a:gd name="connsiteX67" fmla="*/ 5482236 w 6128435"/>
              <a:gd name="connsiteY67" fmla="*/ 3019791 h 6858000"/>
              <a:gd name="connsiteX68" fmla="*/ 5475895 w 6128435"/>
              <a:gd name="connsiteY68" fmla="*/ 3033578 h 6858000"/>
              <a:gd name="connsiteX69" fmla="*/ 5477595 w 6128435"/>
              <a:gd name="connsiteY69" fmla="*/ 3250534 h 6858000"/>
              <a:gd name="connsiteX70" fmla="*/ 5532836 w 6128435"/>
              <a:gd name="connsiteY70" fmla="*/ 3353840 h 6858000"/>
              <a:gd name="connsiteX71" fmla="*/ 5561229 w 6128435"/>
              <a:gd name="connsiteY71" fmla="*/ 3395784 h 6858000"/>
              <a:gd name="connsiteX72" fmla="*/ 5589758 w 6128435"/>
              <a:gd name="connsiteY72" fmla="*/ 3506453 h 6858000"/>
              <a:gd name="connsiteX73" fmla="*/ 5596144 w 6128435"/>
              <a:gd name="connsiteY73" fmla="*/ 3534624 h 6858000"/>
              <a:gd name="connsiteX74" fmla="*/ 5597750 w 6128435"/>
              <a:gd name="connsiteY74" fmla="*/ 3534129 h 6858000"/>
              <a:gd name="connsiteX75" fmla="*/ 5599700 w 6128435"/>
              <a:gd name="connsiteY75" fmla="*/ 3547221 h 6858000"/>
              <a:gd name="connsiteX76" fmla="*/ 5615031 w 6128435"/>
              <a:gd name="connsiteY76" fmla="*/ 3557482 h 6858000"/>
              <a:gd name="connsiteX77" fmla="*/ 5618377 w 6128435"/>
              <a:gd name="connsiteY77" fmla="*/ 3588431 h 6858000"/>
              <a:gd name="connsiteX78" fmla="*/ 5612155 w 6128435"/>
              <a:gd name="connsiteY78" fmla="*/ 3589869 h 6858000"/>
              <a:gd name="connsiteX79" fmla="*/ 5620843 w 6128435"/>
              <a:gd name="connsiteY79" fmla="*/ 3606745 h 6858000"/>
              <a:gd name="connsiteX80" fmla="*/ 5655472 w 6128435"/>
              <a:gd name="connsiteY80" fmla="*/ 3678877 h 6858000"/>
              <a:gd name="connsiteX81" fmla="*/ 5680448 w 6128435"/>
              <a:gd name="connsiteY81" fmla="*/ 3717760 h 6858000"/>
              <a:gd name="connsiteX82" fmla="*/ 5683015 w 6128435"/>
              <a:gd name="connsiteY82" fmla="*/ 3762025 h 6858000"/>
              <a:gd name="connsiteX83" fmla="*/ 5696643 w 6128435"/>
              <a:gd name="connsiteY83" fmla="*/ 3773888 h 6858000"/>
              <a:gd name="connsiteX84" fmla="*/ 5699203 w 6128435"/>
              <a:gd name="connsiteY84" fmla="*/ 3775823 h 6858000"/>
              <a:gd name="connsiteX85" fmla="*/ 5704824 w 6128435"/>
              <a:gd name="connsiteY85" fmla="*/ 3785966 h 6858000"/>
              <a:gd name="connsiteX86" fmla="*/ 5712204 w 6128435"/>
              <a:gd name="connsiteY86" fmla="*/ 3785830 h 6858000"/>
              <a:gd name="connsiteX87" fmla="*/ 5724816 w 6128435"/>
              <a:gd name="connsiteY87" fmla="*/ 3798949 h 6858000"/>
              <a:gd name="connsiteX88" fmla="*/ 5733539 w 6128435"/>
              <a:gd name="connsiteY88" fmla="*/ 3818457 h 6858000"/>
              <a:gd name="connsiteX89" fmla="*/ 5768491 w 6128435"/>
              <a:gd name="connsiteY89" fmla="*/ 3914399 h 6858000"/>
              <a:gd name="connsiteX90" fmla="*/ 5793123 w 6128435"/>
              <a:gd name="connsiteY90" fmla="*/ 3969952 h 6858000"/>
              <a:gd name="connsiteX91" fmla="*/ 5808321 w 6128435"/>
              <a:gd name="connsiteY91" fmla="*/ 3988153 h 6858000"/>
              <a:gd name="connsiteX92" fmla="*/ 5825621 w 6128435"/>
              <a:gd name="connsiteY92" fmla="*/ 4015525 h 6858000"/>
              <a:gd name="connsiteX93" fmla="*/ 5860672 w 6128435"/>
              <a:gd name="connsiteY93" fmla="*/ 4061579 h 6858000"/>
              <a:gd name="connsiteX94" fmla="*/ 5872173 w 6128435"/>
              <a:gd name="connsiteY94" fmla="*/ 4088497 h 6858000"/>
              <a:gd name="connsiteX95" fmla="*/ 5883705 w 6128435"/>
              <a:gd name="connsiteY95" fmla="*/ 4101899 h 6858000"/>
              <a:gd name="connsiteX96" fmla="*/ 5885314 w 6128435"/>
              <a:gd name="connsiteY96" fmla="*/ 4108387 h 6858000"/>
              <a:gd name="connsiteX97" fmla="*/ 5894095 w 6128435"/>
              <a:gd name="connsiteY97" fmla="*/ 4128857 h 6858000"/>
              <a:gd name="connsiteX98" fmla="*/ 5898339 w 6128435"/>
              <a:gd name="connsiteY98" fmla="*/ 4140800 h 6858000"/>
              <a:gd name="connsiteX99" fmla="*/ 5899734 w 6128435"/>
              <a:gd name="connsiteY99" fmla="*/ 4145632 h 6858000"/>
              <a:gd name="connsiteX100" fmla="*/ 5897098 w 6128435"/>
              <a:gd name="connsiteY100" fmla="*/ 4157819 h 6858000"/>
              <a:gd name="connsiteX101" fmla="*/ 5903513 w 6128435"/>
              <a:gd name="connsiteY101" fmla="*/ 4187661 h 6858000"/>
              <a:gd name="connsiteX102" fmla="*/ 5917114 w 6128435"/>
              <a:gd name="connsiteY102" fmla="*/ 4213096 h 6858000"/>
              <a:gd name="connsiteX103" fmla="*/ 5921153 w 6128435"/>
              <a:gd name="connsiteY103" fmla="*/ 4236222 h 6858000"/>
              <a:gd name="connsiteX104" fmla="*/ 5924233 w 6128435"/>
              <a:gd name="connsiteY104" fmla="*/ 4242060 h 6858000"/>
              <a:gd name="connsiteX105" fmla="*/ 5928910 w 6128435"/>
              <a:gd name="connsiteY105" fmla="*/ 4300973 h 6858000"/>
              <a:gd name="connsiteX106" fmla="*/ 5939320 w 6128435"/>
              <a:gd name="connsiteY106" fmla="*/ 4340435 h 6858000"/>
              <a:gd name="connsiteX107" fmla="*/ 5946705 w 6128435"/>
              <a:gd name="connsiteY107" fmla="*/ 4428051 h 6858000"/>
              <a:gd name="connsiteX108" fmla="*/ 5949261 w 6128435"/>
              <a:gd name="connsiteY108" fmla="*/ 4449185 h 6858000"/>
              <a:gd name="connsiteX109" fmla="*/ 5957504 w 6128435"/>
              <a:gd name="connsiteY109" fmla="*/ 4465911 h 6858000"/>
              <a:gd name="connsiteX110" fmla="*/ 5964689 w 6128435"/>
              <a:gd name="connsiteY110" fmla="*/ 4468532 h 6858000"/>
              <a:gd name="connsiteX111" fmla="*/ 5967062 w 6128435"/>
              <a:gd name="connsiteY111" fmla="*/ 4479923 h 6858000"/>
              <a:gd name="connsiteX112" fmla="*/ 5968960 w 6128435"/>
              <a:gd name="connsiteY112" fmla="*/ 4482655 h 6858000"/>
              <a:gd name="connsiteX113" fmla="*/ 5978567 w 6128435"/>
              <a:gd name="connsiteY113" fmla="*/ 4498605 h 6858000"/>
              <a:gd name="connsiteX114" fmla="*/ 5980106 w 6128435"/>
              <a:gd name="connsiteY114" fmla="*/ 4585087 h 6858000"/>
              <a:gd name="connsiteX115" fmla="*/ 5998138 w 6128435"/>
              <a:gd name="connsiteY115" fmla="*/ 4697518 h 6858000"/>
              <a:gd name="connsiteX116" fmla="*/ 6013516 w 6128435"/>
              <a:gd name="connsiteY116" fmla="*/ 4786619 h 6858000"/>
              <a:gd name="connsiteX117" fmla="*/ 6025404 w 6128435"/>
              <a:gd name="connsiteY117" fmla="*/ 4858148 h 6858000"/>
              <a:gd name="connsiteX118" fmla="*/ 6007749 w 6128435"/>
              <a:gd name="connsiteY118" fmla="*/ 4964715 h 6858000"/>
              <a:gd name="connsiteX119" fmla="*/ 6005269 w 6128435"/>
              <a:gd name="connsiteY119" fmla="*/ 5150567 h 6858000"/>
              <a:gd name="connsiteX120" fmla="*/ 6001127 w 6128435"/>
              <a:gd name="connsiteY120" fmla="*/ 5164609 h 6858000"/>
              <a:gd name="connsiteX121" fmla="*/ 5996647 w 6128435"/>
              <a:gd name="connsiteY121" fmla="*/ 5185640 h 6858000"/>
              <a:gd name="connsiteX122" fmla="*/ 5998514 w 6128435"/>
              <a:gd name="connsiteY122" fmla="*/ 5189673 h 6858000"/>
              <a:gd name="connsiteX123" fmla="*/ 5995970 w 6128435"/>
              <a:gd name="connsiteY123" fmla="*/ 5221547 h 6858000"/>
              <a:gd name="connsiteX124" fmla="*/ 5997218 w 6128435"/>
              <a:gd name="connsiteY124" fmla="*/ 5222031 h 6858000"/>
              <a:gd name="connsiteX125" fmla="*/ 6002116 w 6128435"/>
              <a:gd name="connsiteY125" fmla="*/ 5231223 h 6858000"/>
              <a:gd name="connsiteX126" fmla="*/ 6008541 w 6128435"/>
              <a:gd name="connsiteY126" fmla="*/ 5248680 h 6858000"/>
              <a:gd name="connsiteX127" fmla="*/ 6039260 w 6128435"/>
              <a:gd name="connsiteY127" fmla="*/ 5289518 h 6858000"/>
              <a:gd name="connsiteX128" fmla="*/ 6036748 w 6128435"/>
              <a:gd name="connsiteY128" fmla="*/ 5322752 h 6858000"/>
              <a:gd name="connsiteX129" fmla="*/ 6036943 w 6128435"/>
              <a:gd name="connsiteY129" fmla="*/ 5329480 h 6858000"/>
              <a:gd name="connsiteX130" fmla="*/ 6037236 w 6128435"/>
              <a:gd name="connsiteY130" fmla="*/ 5329634 h 6858000"/>
              <a:gd name="connsiteX131" fmla="*/ 6038019 w 6128435"/>
              <a:gd name="connsiteY131" fmla="*/ 5336764 h 6858000"/>
              <a:gd name="connsiteX132" fmla="*/ 6037298 w 6128435"/>
              <a:gd name="connsiteY132" fmla="*/ 5341753 h 6858000"/>
              <a:gd name="connsiteX133" fmla="*/ 6037677 w 6128435"/>
              <a:gd name="connsiteY133" fmla="*/ 5354807 h 6858000"/>
              <a:gd name="connsiteX134" fmla="*/ 6039728 w 6128435"/>
              <a:gd name="connsiteY134" fmla="*/ 5359416 h 6858000"/>
              <a:gd name="connsiteX135" fmla="*/ 6043311 w 6128435"/>
              <a:gd name="connsiteY135" fmla="*/ 5361407 h 6858000"/>
              <a:gd name="connsiteX136" fmla="*/ 6042954 w 6128435"/>
              <a:gd name="connsiteY136" fmla="*/ 5362576 h 6858000"/>
              <a:gd name="connsiteX137" fmla="*/ 6053435 w 6128435"/>
              <a:gd name="connsiteY137" fmla="*/ 5387547 h 6858000"/>
              <a:gd name="connsiteX138" fmla="*/ 6065933 w 6128435"/>
              <a:gd name="connsiteY138" fmla="*/ 5443002 h 6858000"/>
              <a:gd name="connsiteX139" fmla="*/ 6068640 w 6128435"/>
              <a:gd name="connsiteY139" fmla="*/ 5474503 h 6858000"/>
              <a:gd name="connsiteX140" fmla="*/ 6080922 w 6128435"/>
              <a:gd name="connsiteY140" fmla="*/ 5561070 h 6858000"/>
              <a:gd name="connsiteX141" fmla="*/ 6096949 w 6128435"/>
              <a:gd name="connsiteY141" fmla="*/ 5648179 h 6858000"/>
              <a:gd name="connsiteX142" fmla="*/ 6125703 w 6128435"/>
              <a:gd name="connsiteY142" fmla="*/ 5692894 h 6858000"/>
              <a:gd name="connsiteX143" fmla="*/ 6126670 w 6128435"/>
              <a:gd name="connsiteY143" fmla="*/ 5697882 h 6858000"/>
              <a:gd name="connsiteX144" fmla="*/ 6124061 w 6128435"/>
              <a:gd name="connsiteY144" fmla="*/ 5710294 h 6858000"/>
              <a:gd name="connsiteX145" fmla="*/ 6122213 w 6128435"/>
              <a:gd name="connsiteY145" fmla="*/ 5714762 h 6858000"/>
              <a:gd name="connsiteX146" fmla="*/ 6121353 w 6128435"/>
              <a:gd name="connsiteY146" fmla="*/ 5721725 h 6858000"/>
              <a:gd name="connsiteX147" fmla="*/ 6121607 w 6128435"/>
              <a:gd name="connsiteY147" fmla="*/ 5721959 h 6858000"/>
              <a:gd name="connsiteX148" fmla="*/ 6120262 w 6128435"/>
              <a:gd name="connsiteY148" fmla="*/ 5728358 h 6858000"/>
              <a:gd name="connsiteX149" fmla="*/ 6110194 w 6128435"/>
              <a:gd name="connsiteY149" fmla="*/ 5758853 h 6858000"/>
              <a:gd name="connsiteX150" fmla="*/ 6127519 w 6128435"/>
              <a:gd name="connsiteY150" fmla="*/ 5865775 h 6858000"/>
              <a:gd name="connsiteX151" fmla="*/ 6128435 w 6128435"/>
              <a:gd name="connsiteY151" fmla="*/ 5870164 h 6858000"/>
              <a:gd name="connsiteX152" fmla="*/ 6119217 w 6128435"/>
              <a:gd name="connsiteY152" fmla="*/ 5888542 h 6858000"/>
              <a:gd name="connsiteX153" fmla="*/ 6115966 w 6128435"/>
              <a:gd name="connsiteY153" fmla="*/ 5898387 h 6858000"/>
              <a:gd name="connsiteX154" fmla="*/ 6111924 w 6128435"/>
              <a:gd name="connsiteY154" fmla="*/ 5900444 h 6858000"/>
              <a:gd name="connsiteX155" fmla="*/ 6108716 w 6128435"/>
              <a:gd name="connsiteY155" fmla="*/ 5915345 h 6858000"/>
              <a:gd name="connsiteX156" fmla="*/ 6109524 w 6128435"/>
              <a:gd name="connsiteY156" fmla="*/ 5917328 h 6858000"/>
              <a:gd name="connsiteX157" fmla="*/ 6102493 w 6128435"/>
              <a:gd name="connsiteY157" fmla="*/ 5928602 h 6858000"/>
              <a:gd name="connsiteX158" fmla="*/ 6056863 w 6128435"/>
              <a:gd name="connsiteY158" fmla="*/ 6000643 h 6858000"/>
              <a:gd name="connsiteX159" fmla="*/ 6045436 w 6128435"/>
              <a:gd name="connsiteY159" fmla="*/ 6124480 h 6858000"/>
              <a:gd name="connsiteX160" fmla="*/ 6030489 w 6128435"/>
              <a:gd name="connsiteY160" fmla="*/ 6317666 h 6858000"/>
              <a:gd name="connsiteX161" fmla="*/ 6007492 w 6128435"/>
              <a:gd name="connsiteY161" fmla="*/ 6440818 h 6858000"/>
              <a:gd name="connsiteX162" fmla="*/ 6009467 w 6128435"/>
              <a:gd name="connsiteY162" fmla="*/ 6487076 h 6858000"/>
              <a:gd name="connsiteX163" fmla="*/ 5995064 w 6128435"/>
              <a:gd name="connsiteY163" fmla="*/ 6540791 h 6858000"/>
              <a:gd name="connsiteX164" fmla="*/ 5996309 w 6128435"/>
              <a:gd name="connsiteY164" fmla="*/ 6543961 h 6858000"/>
              <a:gd name="connsiteX165" fmla="*/ 5996048 w 6128435"/>
              <a:gd name="connsiteY165" fmla="*/ 6555444 h 6858000"/>
              <a:gd name="connsiteX166" fmla="*/ 6002524 w 6128435"/>
              <a:gd name="connsiteY166" fmla="*/ 6560188 h 6858000"/>
              <a:gd name="connsiteX167" fmla="*/ 6006823 w 6128435"/>
              <a:gd name="connsiteY167" fmla="*/ 6578546 h 6858000"/>
              <a:gd name="connsiteX168" fmla="*/ 6004510 w 6128435"/>
              <a:gd name="connsiteY168" fmla="*/ 6599256 h 6858000"/>
              <a:gd name="connsiteX169" fmla="*/ 5986207 w 6128435"/>
              <a:gd name="connsiteY169" fmla="*/ 6695855 h 6858000"/>
              <a:gd name="connsiteX170" fmla="*/ 5979428 w 6128435"/>
              <a:gd name="connsiteY170" fmla="*/ 6754678 h 6858000"/>
              <a:gd name="connsiteX171" fmla="*/ 5983398 w 6128435"/>
              <a:gd name="connsiteY171" fmla="*/ 6778641 h 6858000"/>
              <a:gd name="connsiteX172" fmla="*/ 5984543 w 6128435"/>
              <a:gd name="connsiteY172" fmla="*/ 6811016 h 6858000"/>
              <a:gd name="connsiteX173" fmla="*/ 5981802 w 6128435"/>
              <a:gd name="connsiteY173" fmla="*/ 6838578 h 6858000"/>
              <a:gd name="connsiteX174" fmla="*/ 5979671 w 6128435"/>
              <a:gd name="connsiteY174" fmla="*/ 6858000 h 6858000"/>
              <a:gd name="connsiteX175" fmla="*/ 0 w 6128435"/>
              <a:gd name="connsiteY175" fmla="*/ 6858000 h 6858000"/>
              <a:gd name="connsiteX176" fmla="*/ 0 w 6128435"/>
              <a:gd name="connsiteY176"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42938 h 6858000"/>
              <a:gd name="connsiteX32" fmla="*/ 5261314 w 6128435"/>
              <a:gd name="connsiteY32" fmla="*/ 1689177 h 6858000"/>
              <a:gd name="connsiteX33" fmla="*/ 5259788 w 6128435"/>
              <a:gd name="connsiteY33" fmla="*/ 1768516 h 6858000"/>
              <a:gd name="connsiteX34" fmla="*/ 5272526 w 6128435"/>
              <a:gd name="connsiteY34" fmla="*/ 1936940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45653 w 6128435"/>
              <a:gd name="connsiteY42" fmla="*/ 2280317 h 6858000"/>
              <a:gd name="connsiteX43" fmla="*/ 5239901 w 6128435"/>
              <a:gd name="connsiteY43" fmla="*/ 2300961 h 6858000"/>
              <a:gd name="connsiteX44" fmla="*/ 5271650 w 6128435"/>
              <a:gd name="connsiteY44" fmla="*/ 2440467 h 6858000"/>
              <a:gd name="connsiteX45" fmla="*/ 5271438 w 6128435"/>
              <a:gd name="connsiteY45" fmla="*/ 2447186 h 6858000"/>
              <a:gd name="connsiteX46" fmla="*/ 5271722 w 6128435"/>
              <a:gd name="connsiteY46" fmla="*/ 2447359 h 6858000"/>
              <a:gd name="connsiteX47" fmla="*/ 5272069 w 6128435"/>
              <a:gd name="connsiteY47" fmla="*/ 2454523 h 6858000"/>
              <a:gd name="connsiteX48" fmla="*/ 5271049 w 6128435"/>
              <a:gd name="connsiteY48" fmla="*/ 2459442 h 6858000"/>
              <a:gd name="connsiteX49" fmla="*/ 5307538 w 6128435"/>
              <a:gd name="connsiteY49" fmla="*/ 2514685 h 6858000"/>
              <a:gd name="connsiteX50" fmla="*/ 5337604 w 6128435"/>
              <a:gd name="connsiteY50" fmla="*/ 2597632 h 6858000"/>
              <a:gd name="connsiteX51" fmla="*/ 5407503 w 6128435"/>
              <a:gd name="connsiteY51" fmla="*/ 2786290 h 6858000"/>
              <a:gd name="connsiteX52" fmla="*/ 5407356 w 6128435"/>
              <a:gd name="connsiteY52" fmla="*/ 2787545 h 6858000"/>
              <a:gd name="connsiteX53" fmla="*/ 5411130 w 6128435"/>
              <a:gd name="connsiteY53" fmla="*/ 2788640 h 6858000"/>
              <a:gd name="connsiteX54" fmla="*/ 5416439 w 6128435"/>
              <a:gd name="connsiteY54" fmla="*/ 2805666 h 6858000"/>
              <a:gd name="connsiteX55" fmla="*/ 5416589 w 6128435"/>
              <a:gd name="connsiteY55" fmla="*/ 2810822 h 6858000"/>
              <a:gd name="connsiteX56" fmla="*/ 5418542 w 6128435"/>
              <a:gd name="connsiteY56" fmla="*/ 2817745 h 6858000"/>
              <a:gd name="connsiteX57" fmla="*/ 5418847 w 6128435"/>
              <a:gd name="connsiteY57" fmla="*/ 2817825 h 6858000"/>
              <a:gd name="connsiteX58" fmla="*/ 5423364 w 6128435"/>
              <a:gd name="connsiteY58" fmla="*/ 2858292 h 6858000"/>
              <a:gd name="connsiteX59" fmla="*/ 5479298 w 6128435"/>
              <a:gd name="connsiteY59" fmla="*/ 2947791 h 6858000"/>
              <a:gd name="connsiteX60" fmla="*/ 5481770 w 6128435"/>
              <a:gd name="connsiteY60" fmla="*/ 2951352 h 6858000"/>
              <a:gd name="connsiteX61" fmla="*/ 5481013 w 6128435"/>
              <a:gd name="connsiteY61" fmla="*/ 2973461 h 6858000"/>
              <a:gd name="connsiteX62" fmla="*/ 5482045 w 6128435"/>
              <a:gd name="connsiteY62" fmla="*/ 2984371 h 6858000"/>
              <a:gd name="connsiteX63" fmla="*/ 5479405 w 6128435"/>
              <a:gd name="connsiteY63" fmla="*/ 2988507 h 6858000"/>
              <a:gd name="connsiteX64" fmla="*/ 5482415 w 6128435"/>
              <a:gd name="connsiteY64" fmla="*/ 3004079 h 6858000"/>
              <a:gd name="connsiteX65" fmla="*/ 5483865 w 6128435"/>
              <a:gd name="connsiteY65" fmla="*/ 3005467 h 6858000"/>
              <a:gd name="connsiteX66" fmla="*/ 5482236 w 6128435"/>
              <a:gd name="connsiteY66" fmla="*/ 3019791 h 6858000"/>
              <a:gd name="connsiteX67" fmla="*/ 5475895 w 6128435"/>
              <a:gd name="connsiteY67" fmla="*/ 3033578 h 6858000"/>
              <a:gd name="connsiteX68" fmla="*/ 5477595 w 6128435"/>
              <a:gd name="connsiteY68" fmla="*/ 3250534 h 6858000"/>
              <a:gd name="connsiteX69" fmla="*/ 5532836 w 6128435"/>
              <a:gd name="connsiteY69" fmla="*/ 3353840 h 6858000"/>
              <a:gd name="connsiteX70" fmla="*/ 5561229 w 6128435"/>
              <a:gd name="connsiteY70" fmla="*/ 3395784 h 6858000"/>
              <a:gd name="connsiteX71" fmla="*/ 5589758 w 6128435"/>
              <a:gd name="connsiteY71" fmla="*/ 3506453 h 6858000"/>
              <a:gd name="connsiteX72" fmla="*/ 5596144 w 6128435"/>
              <a:gd name="connsiteY72" fmla="*/ 3534624 h 6858000"/>
              <a:gd name="connsiteX73" fmla="*/ 5597750 w 6128435"/>
              <a:gd name="connsiteY73" fmla="*/ 3534129 h 6858000"/>
              <a:gd name="connsiteX74" fmla="*/ 5599700 w 6128435"/>
              <a:gd name="connsiteY74" fmla="*/ 3547221 h 6858000"/>
              <a:gd name="connsiteX75" fmla="*/ 5615031 w 6128435"/>
              <a:gd name="connsiteY75" fmla="*/ 3557482 h 6858000"/>
              <a:gd name="connsiteX76" fmla="*/ 5618377 w 6128435"/>
              <a:gd name="connsiteY76" fmla="*/ 3588431 h 6858000"/>
              <a:gd name="connsiteX77" fmla="*/ 5612155 w 6128435"/>
              <a:gd name="connsiteY77" fmla="*/ 3589869 h 6858000"/>
              <a:gd name="connsiteX78" fmla="*/ 5620843 w 6128435"/>
              <a:gd name="connsiteY78" fmla="*/ 3606745 h 6858000"/>
              <a:gd name="connsiteX79" fmla="*/ 5655472 w 6128435"/>
              <a:gd name="connsiteY79" fmla="*/ 3678877 h 6858000"/>
              <a:gd name="connsiteX80" fmla="*/ 5680448 w 6128435"/>
              <a:gd name="connsiteY80" fmla="*/ 3717760 h 6858000"/>
              <a:gd name="connsiteX81" fmla="*/ 5683015 w 6128435"/>
              <a:gd name="connsiteY81" fmla="*/ 3762025 h 6858000"/>
              <a:gd name="connsiteX82" fmla="*/ 5696643 w 6128435"/>
              <a:gd name="connsiteY82" fmla="*/ 3773888 h 6858000"/>
              <a:gd name="connsiteX83" fmla="*/ 5699203 w 6128435"/>
              <a:gd name="connsiteY83" fmla="*/ 3775823 h 6858000"/>
              <a:gd name="connsiteX84" fmla="*/ 5704824 w 6128435"/>
              <a:gd name="connsiteY84" fmla="*/ 3785966 h 6858000"/>
              <a:gd name="connsiteX85" fmla="*/ 5712204 w 6128435"/>
              <a:gd name="connsiteY85" fmla="*/ 3785830 h 6858000"/>
              <a:gd name="connsiteX86" fmla="*/ 5724816 w 6128435"/>
              <a:gd name="connsiteY86" fmla="*/ 3798949 h 6858000"/>
              <a:gd name="connsiteX87" fmla="*/ 5733539 w 6128435"/>
              <a:gd name="connsiteY87" fmla="*/ 3818457 h 6858000"/>
              <a:gd name="connsiteX88" fmla="*/ 5768491 w 6128435"/>
              <a:gd name="connsiteY88" fmla="*/ 3914399 h 6858000"/>
              <a:gd name="connsiteX89" fmla="*/ 5793123 w 6128435"/>
              <a:gd name="connsiteY89" fmla="*/ 3969952 h 6858000"/>
              <a:gd name="connsiteX90" fmla="*/ 5808321 w 6128435"/>
              <a:gd name="connsiteY90" fmla="*/ 3988153 h 6858000"/>
              <a:gd name="connsiteX91" fmla="*/ 5825621 w 6128435"/>
              <a:gd name="connsiteY91" fmla="*/ 4015525 h 6858000"/>
              <a:gd name="connsiteX92" fmla="*/ 5860672 w 6128435"/>
              <a:gd name="connsiteY92" fmla="*/ 4061579 h 6858000"/>
              <a:gd name="connsiteX93" fmla="*/ 5872173 w 6128435"/>
              <a:gd name="connsiteY93" fmla="*/ 4088497 h 6858000"/>
              <a:gd name="connsiteX94" fmla="*/ 5883705 w 6128435"/>
              <a:gd name="connsiteY94" fmla="*/ 4101899 h 6858000"/>
              <a:gd name="connsiteX95" fmla="*/ 5885314 w 6128435"/>
              <a:gd name="connsiteY95" fmla="*/ 4108387 h 6858000"/>
              <a:gd name="connsiteX96" fmla="*/ 5894095 w 6128435"/>
              <a:gd name="connsiteY96" fmla="*/ 4128857 h 6858000"/>
              <a:gd name="connsiteX97" fmla="*/ 5898339 w 6128435"/>
              <a:gd name="connsiteY97" fmla="*/ 4140800 h 6858000"/>
              <a:gd name="connsiteX98" fmla="*/ 5899734 w 6128435"/>
              <a:gd name="connsiteY98" fmla="*/ 4145632 h 6858000"/>
              <a:gd name="connsiteX99" fmla="*/ 5897098 w 6128435"/>
              <a:gd name="connsiteY99" fmla="*/ 4157819 h 6858000"/>
              <a:gd name="connsiteX100" fmla="*/ 5903513 w 6128435"/>
              <a:gd name="connsiteY100" fmla="*/ 4187661 h 6858000"/>
              <a:gd name="connsiteX101" fmla="*/ 5917114 w 6128435"/>
              <a:gd name="connsiteY101" fmla="*/ 4213096 h 6858000"/>
              <a:gd name="connsiteX102" fmla="*/ 5921153 w 6128435"/>
              <a:gd name="connsiteY102" fmla="*/ 4236222 h 6858000"/>
              <a:gd name="connsiteX103" fmla="*/ 5924233 w 6128435"/>
              <a:gd name="connsiteY103" fmla="*/ 4242060 h 6858000"/>
              <a:gd name="connsiteX104" fmla="*/ 5928910 w 6128435"/>
              <a:gd name="connsiteY104" fmla="*/ 4300973 h 6858000"/>
              <a:gd name="connsiteX105" fmla="*/ 5939320 w 6128435"/>
              <a:gd name="connsiteY105" fmla="*/ 4340435 h 6858000"/>
              <a:gd name="connsiteX106" fmla="*/ 5946705 w 6128435"/>
              <a:gd name="connsiteY106" fmla="*/ 4428051 h 6858000"/>
              <a:gd name="connsiteX107" fmla="*/ 5949261 w 6128435"/>
              <a:gd name="connsiteY107" fmla="*/ 4449185 h 6858000"/>
              <a:gd name="connsiteX108" fmla="*/ 5957504 w 6128435"/>
              <a:gd name="connsiteY108" fmla="*/ 4465911 h 6858000"/>
              <a:gd name="connsiteX109" fmla="*/ 5964689 w 6128435"/>
              <a:gd name="connsiteY109" fmla="*/ 4468532 h 6858000"/>
              <a:gd name="connsiteX110" fmla="*/ 5967062 w 6128435"/>
              <a:gd name="connsiteY110" fmla="*/ 4479923 h 6858000"/>
              <a:gd name="connsiteX111" fmla="*/ 5968960 w 6128435"/>
              <a:gd name="connsiteY111" fmla="*/ 4482655 h 6858000"/>
              <a:gd name="connsiteX112" fmla="*/ 5978567 w 6128435"/>
              <a:gd name="connsiteY112" fmla="*/ 4498605 h 6858000"/>
              <a:gd name="connsiteX113" fmla="*/ 5980106 w 6128435"/>
              <a:gd name="connsiteY113" fmla="*/ 4585087 h 6858000"/>
              <a:gd name="connsiteX114" fmla="*/ 5998138 w 6128435"/>
              <a:gd name="connsiteY114" fmla="*/ 4697518 h 6858000"/>
              <a:gd name="connsiteX115" fmla="*/ 6013516 w 6128435"/>
              <a:gd name="connsiteY115" fmla="*/ 4786619 h 6858000"/>
              <a:gd name="connsiteX116" fmla="*/ 6025404 w 6128435"/>
              <a:gd name="connsiteY116" fmla="*/ 4858148 h 6858000"/>
              <a:gd name="connsiteX117" fmla="*/ 6007749 w 6128435"/>
              <a:gd name="connsiteY117" fmla="*/ 4964715 h 6858000"/>
              <a:gd name="connsiteX118" fmla="*/ 6005269 w 6128435"/>
              <a:gd name="connsiteY118" fmla="*/ 5150567 h 6858000"/>
              <a:gd name="connsiteX119" fmla="*/ 6001127 w 6128435"/>
              <a:gd name="connsiteY119" fmla="*/ 5164609 h 6858000"/>
              <a:gd name="connsiteX120" fmla="*/ 5996647 w 6128435"/>
              <a:gd name="connsiteY120" fmla="*/ 5185640 h 6858000"/>
              <a:gd name="connsiteX121" fmla="*/ 5998514 w 6128435"/>
              <a:gd name="connsiteY121" fmla="*/ 5189673 h 6858000"/>
              <a:gd name="connsiteX122" fmla="*/ 5995970 w 6128435"/>
              <a:gd name="connsiteY122" fmla="*/ 5221547 h 6858000"/>
              <a:gd name="connsiteX123" fmla="*/ 5997218 w 6128435"/>
              <a:gd name="connsiteY123" fmla="*/ 5222031 h 6858000"/>
              <a:gd name="connsiteX124" fmla="*/ 6002116 w 6128435"/>
              <a:gd name="connsiteY124" fmla="*/ 5231223 h 6858000"/>
              <a:gd name="connsiteX125" fmla="*/ 6008541 w 6128435"/>
              <a:gd name="connsiteY125" fmla="*/ 5248680 h 6858000"/>
              <a:gd name="connsiteX126" fmla="*/ 6039260 w 6128435"/>
              <a:gd name="connsiteY126" fmla="*/ 5289518 h 6858000"/>
              <a:gd name="connsiteX127" fmla="*/ 6036748 w 6128435"/>
              <a:gd name="connsiteY127" fmla="*/ 5322752 h 6858000"/>
              <a:gd name="connsiteX128" fmla="*/ 6036943 w 6128435"/>
              <a:gd name="connsiteY128" fmla="*/ 5329480 h 6858000"/>
              <a:gd name="connsiteX129" fmla="*/ 6037236 w 6128435"/>
              <a:gd name="connsiteY129" fmla="*/ 5329634 h 6858000"/>
              <a:gd name="connsiteX130" fmla="*/ 6038019 w 6128435"/>
              <a:gd name="connsiteY130" fmla="*/ 5336764 h 6858000"/>
              <a:gd name="connsiteX131" fmla="*/ 6037298 w 6128435"/>
              <a:gd name="connsiteY131" fmla="*/ 5341753 h 6858000"/>
              <a:gd name="connsiteX132" fmla="*/ 6037677 w 6128435"/>
              <a:gd name="connsiteY132" fmla="*/ 5354807 h 6858000"/>
              <a:gd name="connsiteX133" fmla="*/ 6039728 w 6128435"/>
              <a:gd name="connsiteY133" fmla="*/ 5359416 h 6858000"/>
              <a:gd name="connsiteX134" fmla="*/ 6043311 w 6128435"/>
              <a:gd name="connsiteY134" fmla="*/ 5361407 h 6858000"/>
              <a:gd name="connsiteX135" fmla="*/ 6042954 w 6128435"/>
              <a:gd name="connsiteY135" fmla="*/ 5362576 h 6858000"/>
              <a:gd name="connsiteX136" fmla="*/ 6053435 w 6128435"/>
              <a:gd name="connsiteY136" fmla="*/ 5387547 h 6858000"/>
              <a:gd name="connsiteX137" fmla="*/ 6065933 w 6128435"/>
              <a:gd name="connsiteY137" fmla="*/ 5443002 h 6858000"/>
              <a:gd name="connsiteX138" fmla="*/ 6068640 w 6128435"/>
              <a:gd name="connsiteY138" fmla="*/ 5474503 h 6858000"/>
              <a:gd name="connsiteX139" fmla="*/ 6080922 w 6128435"/>
              <a:gd name="connsiteY139" fmla="*/ 5561070 h 6858000"/>
              <a:gd name="connsiteX140" fmla="*/ 6096949 w 6128435"/>
              <a:gd name="connsiteY140" fmla="*/ 5648179 h 6858000"/>
              <a:gd name="connsiteX141" fmla="*/ 6125703 w 6128435"/>
              <a:gd name="connsiteY141" fmla="*/ 5692894 h 6858000"/>
              <a:gd name="connsiteX142" fmla="*/ 6126670 w 6128435"/>
              <a:gd name="connsiteY142" fmla="*/ 5697882 h 6858000"/>
              <a:gd name="connsiteX143" fmla="*/ 6124061 w 6128435"/>
              <a:gd name="connsiteY143" fmla="*/ 5710294 h 6858000"/>
              <a:gd name="connsiteX144" fmla="*/ 6122213 w 6128435"/>
              <a:gd name="connsiteY144" fmla="*/ 5714762 h 6858000"/>
              <a:gd name="connsiteX145" fmla="*/ 6121353 w 6128435"/>
              <a:gd name="connsiteY145" fmla="*/ 5721725 h 6858000"/>
              <a:gd name="connsiteX146" fmla="*/ 6121607 w 6128435"/>
              <a:gd name="connsiteY146" fmla="*/ 5721959 h 6858000"/>
              <a:gd name="connsiteX147" fmla="*/ 6120262 w 6128435"/>
              <a:gd name="connsiteY147" fmla="*/ 5728358 h 6858000"/>
              <a:gd name="connsiteX148" fmla="*/ 6110194 w 6128435"/>
              <a:gd name="connsiteY148" fmla="*/ 5758853 h 6858000"/>
              <a:gd name="connsiteX149" fmla="*/ 6127519 w 6128435"/>
              <a:gd name="connsiteY149" fmla="*/ 5865775 h 6858000"/>
              <a:gd name="connsiteX150" fmla="*/ 6128435 w 6128435"/>
              <a:gd name="connsiteY150" fmla="*/ 5870164 h 6858000"/>
              <a:gd name="connsiteX151" fmla="*/ 6119217 w 6128435"/>
              <a:gd name="connsiteY151" fmla="*/ 5888542 h 6858000"/>
              <a:gd name="connsiteX152" fmla="*/ 6115966 w 6128435"/>
              <a:gd name="connsiteY152" fmla="*/ 5898387 h 6858000"/>
              <a:gd name="connsiteX153" fmla="*/ 6111924 w 6128435"/>
              <a:gd name="connsiteY153" fmla="*/ 5900444 h 6858000"/>
              <a:gd name="connsiteX154" fmla="*/ 6108716 w 6128435"/>
              <a:gd name="connsiteY154" fmla="*/ 5915345 h 6858000"/>
              <a:gd name="connsiteX155" fmla="*/ 6109524 w 6128435"/>
              <a:gd name="connsiteY155" fmla="*/ 5917328 h 6858000"/>
              <a:gd name="connsiteX156" fmla="*/ 6102493 w 6128435"/>
              <a:gd name="connsiteY156" fmla="*/ 5928602 h 6858000"/>
              <a:gd name="connsiteX157" fmla="*/ 6056863 w 6128435"/>
              <a:gd name="connsiteY157" fmla="*/ 6000643 h 6858000"/>
              <a:gd name="connsiteX158" fmla="*/ 6045436 w 6128435"/>
              <a:gd name="connsiteY158" fmla="*/ 6124480 h 6858000"/>
              <a:gd name="connsiteX159" fmla="*/ 6030489 w 6128435"/>
              <a:gd name="connsiteY159" fmla="*/ 6317666 h 6858000"/>
              <a:gd name="connsiteX160" fmla="*/ 6007492 w 6128435"/>
              <a:gd name="connsiteY160" fmla="*/ 6440818 h 6858000"/>
              <a:gd name="connsiteX161" fmla="*/ 6009467 w 6128435"/>
              <a:gd name="connsiteY161" fmla="*/ 6487076 h 6858000"/>
              <a:gd name="connsiteX162" fmla="*/ 5995064 w 6128435"/>
              <a:gd name="connsiteY162" fmla="*/ 6540791 h 6858000"/>
              <a:gd name="connsiteX163" fmla="*/ 5996309 w 6128435"/>
              <a:gd name="connsiteY163" fmla="*/ 6543961 h 6858000"/>
              <a:gd name="connsiteX164" fmla="*/ 5996048 w 6128435"/>
              <a:gd name="connsiteY164" fmla="*/ 6555444 h 6858000"/>
              <a:gd name="connsiteX165" fmla="*/ 6002524 w 6128435"/>
              <a:gd name="connsiteY165" fmla="*/ 6560188 h 6858000"/>
              <a:gd name="connsiteX166" fmla="*/ 6006823 w 6128435"/>
              <a:gd name="connsiteY166" fmla="*/ 6578546 h 6858000"/>
              <a:gd name="connsiteX167" fmla="*/ 6004510 w 6128435"/>
              <a:gd name="connsiteY167" fmla="*/ 6599256 h 6858000"/>
              <a:gd name="connsiteX168" fmla="*/ 5986207 w 6128435"/>
              <a:gd name="connsiteY168" fmla="*/ 6695855 h 6858000"/>
              <a:gd name="connsiteX169" fmla="*/ 5979428 w 6128435"/>
              <a:gd name="connsiteY169" fmla="*/ 6754678 h 6858000"/>
              <a:gd name="connsiteX170" fmla="*/ 5983398 w 6128435"/>
              <a:gd name="connsiteY170" fmla="*/ 6778641 h 6858000"/>
              <a:gd name="connsiteX171" fmla="*/ 5984543 w 6128435"/>
              <a:gd name="connsiteY171" fmla="*/ 6811016 h 6858000"/>
              <a:gd name="connsiteX172" fmla="*/ 5981802 w 6128435"/>
              <a:gd name="connsiteY172" fmla="*/ 6838578 h 6858000"/>
              <a:gd name="connsiteX173" fmla="*/ 5979671 w 6128435"/>
              <a:gd name="connsiteY173" fmla="*/ 6858000 h 6858000"/>
              <a:gd name="connsiteX174" fmla="*/ 0 w 6128435"/>
              <a:gd name="connsiteY174" fmla="*/ 6858000 h 6858000"/>
              <a:gd name="connsiteX175" fmla="*/ 0 w 6128435"/>
              <a:gd name="connsiteY175"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42938 h 6858000"/>
              <a:gd name="connsiteX32" fmla="*/ 5261314 w 6128435"/>
              <a:gd name="connsiteY32" fmla="*/ 1689177 h 6858000"/>
              <a:gd name="connsiteX33" fmla="*/ 5259788 w 6128435"/>
              <a:gd name="connsiteY33" fmla="*/ 1768516 h 6858000"/>
              <a:gd name="connsiteX34" fmla="*/ 5272526 w 6128435"/>
              <a:gd name="connsiteY34" fmla="*/ 1936940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45653 w 6128435"/>
              <a:gd name="connsiteY42" fmla="*/ 2280317 h 6858000"/>
              <a:gd name="connsiteX43" fmla="*/ 5239901 w 6128435"/>
              <a:gd name="connsiteY43" fmla="*/ 2300961 h 6858000"/>
              <a:gd name="connsiteX44" fmla="*/ 5271650 w 6128435"/>
              <a:gd name="connsiteY44" fmla="*/ 2440467 h 6858000"/>
              <a:gd name="connsiteX45" fmla="*/ 5271438 w 6128435"/>
              <a:gd name="connsiteY45" fmla="*/ 2447186 h 6858000"/>
              <a:gd name="connsiteX46" fmla="*/ 5271722 w 6128435"/>
              <a:gd name="connsiteY46" fmla="*/ 2447359 h 6858000"/>
              <a:gd name="connsiteX47" fmla="*/ 5272069 w 6128435"/>
              <a:gd name="connsiteY47" fmla="*/ 2454523 h 6858000"/>
              <a:gd name="connsiteX48" fmla="*/ 5192511 w 6128435"/>
              <a:gd name="connsiteY48" fmla="*/ 2549199 h 6858000"/>
              <a:gd name="connsiteX49" fmla="*/ 5307538 w 6128435"/>
              <a:gd name="connsiteY49" fmla="*/ 2514685 h 6858000"/>
              <a:gd name="connsiteX50" fmla="*/ 5337604 w 6128435"/>
              <a:gd name="connsiteY50" fmla="*/ 2597632 h 6858000"/>
              <a:gd name="connsiteX51" fmla="*/ 5407503 w 6128435"/>
              <a:gd name="connsiteY51" fmla="*/ 2786290 h 6858000"/>
              <a:gd name="connsiteX52" fmla="*/ 5407356 w 6128435"/>
              <a:gd name="connsiteY52" fmla="*/ 2787545 h 6858000"/>
              <a:gd name="connsiteX53" fmla="*/ 5411130 w 6128435"/>
              <a:gd name="connsiteY53" fmla="*/ 2788640 h 6858000"/>
              <a:gd name="connsiteX54" fmla="*/ 5416439 w 6128435"/>
              <a:gd name="connsiteY54" fmla="*/ 2805666 h 6858000"/>
              <a:gd name="connsiteX55" fmla="*/ 5416589 w 6128435"/>
              <a:gd name="connsiteY55" fmla="*/ 2810822 h 6858000"/>
              <a:gd name="connsiteX56" fmla="*/ 5418542 w 6128435"/>
              <a:gd name="connsiteY56" fmla="*/ 2817745 h 6858000"/>
              <a:gd name="connsiteX57" fmla="*/ 5418847 w 6128435"/>
              <a:gd name="connsiteY57" fmla="*/ 2817825 h 6858000"/>
              <a:gd name="connsiteX58" fmla="*/ 5423364 w 6128435"/>
              <a:gd name="connsiteY58" fmla="*/ 2858292 h 6858000"/>
              <a:gd name="connsiteX59" fmla="*/ 5479298 w 6128435"/>
              <a:gd name="connsiteY59" fmla="*/ 2947791 h 6858000"/>
              <a:gd name="connsiteX60" fmla="*/ 5481770 w 6128435"/>
              <a:gd name="connsiteY60" fmla="*/ 2951352 h 6858000"/>
              <a:gd name="connsiteX61" fmla="*/ 5481013 w 6128435"/>
              <a:gd name="connsiteY61" fmla="*/ 2973461 h 6858000"/>
              <a:gd name="connsiteX62" fmla="*/ 5482045 w 6128435"/>
              <a:gd name="connsiteY62" fmla="*/ 2984371 h 6858000"/>
              <a:gd name="connsiteX63" fmla="*/ 5479405 w 6128435"/>
              <a:gd name="connsiteY63" fmla="*/ 2988507 h 6858000"/>
              <a:gd name="connsiteX64" fmla="*/ 5482415 w 6128435"/>
              <a:gd name="connsiteY64" fmla="*/ 3004079 h 6858000"/>
              <a:gd name="connsiteX65" fmla="*/ 5483865 w 6128435"/>
              <a:gd name="connsiteY65" fmla="*/ 3005467 h 6858000"/>
              <a:gd name="connsiteX66" fmla="*/ 5482236 w 6128435"/>
              <a:gd name="connsiteY66" fmla="*/ 3019791 h 6858000"/>
              <a:gd name="connsiteX67" fmla="*/ 5475895 w 6128435"/>
              <a:gd name="connsiteY67" fmla="*/ 3033578 h 6858000"/>
              <a:gd name="connsiteX68" fmla="*/ 5477595 w 6128435"/>
              <a:gd name="connsiteY68" fmla="*/ 3250534 h 6858000"/>
              <a:gd name="connsiteX69" fmla="*/ 5532836 w 6128435"/>
              <a:gd name="connsiteY69" fmla="*/ 3353840 h 6858000"/>
              <a:gd name="connsiteX70" fmla="*/ 5561229 w 6128435"/>
              <a:gd name="connsiteY70" fmla="*/ 3395784 h 6858000"/>
              <a:gd name="connsiteX71" fmla="*/ 5589758 w 6128435"/>
              <a:gd name="connsiteY71" fmla="*/ 3506453 h 6858000"/>
              <a:gd name="connsiteX72" fmla="*/ 5596144 w 6128435"/>
              <a:gd name="connsiteY72" fmla="*/ 3534624 h 6858000"/>
              <a:gd name="connsiteX73" fmla="*/ 5597750 w 6128435"/>
              <a:gd name="connsiteY73" fmla="*/ 3534129 h 6858000"/>
              <a:gd name="connsiteX74" fmla="*/ 5599700 w 6128435"/>
              <a:gd name="connsiteY74" fmla="*/ 3547221 h 6858000"/>
              <a:gd name="connsiteX75" fmla="*/ 5615031 w 6128435"/>
              <a:gd name="connsiteY75" fmla="*/ 3557482 h 6858000"/>
              <a:gd name="connsiteX76" fmla="*/ 5618377 w 6128435"/>
              <a:gd name="connsiteY76" fmla="*/ 3588431 h 6858000"/>
              <a:gd name="connsiteX77" fmla="*/ 5612155 w 6128435"/>
              <a:gd name="connsiteY77" fmla="*/ 3589869 h 6858000"/>
              <a:gd name="connsiteX78" fmla="*/ 5620843 w 6128435"/>
              <a:gd name="connsiteY78" fmla="*/ 3606745 h 6858000"/>
              <a:gd name="connsiteX79" fmla="*/ 5655472 w 6128435"/>
              <a:gd name="connsiteY79" fmla="*/ 3678877 h 6858000"/>
              <a:gd name="connsiteX80" fmla="*/ 5680448 w 6128435"/>
              <a:gd name="connsiteY80" fmla="*/ 3717760 h 6858000"/>
              <a:gd name="connsiteX81" fmla="*/ 5683015 w 6128435"/>
              <a:gd name="connsiteY81" fmla="*/ 3762025 h 6858000"/>
              <a:gd name="connsiteX82" fmla="*/ 5696643 w 6128435"/>
              <a:gd name="connsiteY82" fmla="*/ 3773888 h 6858000"/>
              <a:gd name="connsiteX83" fmla="*/ 5699203 w 6128435"/>
              <a:gd name="connsiteY83" fmla="*/ 3775823 h 6858000"/>
              <a:gd name="connsiteX84" fmla="*/ 5704824 w 6128435"/>
              <a:gd name="connsiteY84" fmla="*/ 3785966 h 6858000"/>
              <a:gd name="connsiteX85" fmla="*/ 5712204 w 6128435"/>
              <a:gd name="connsiteY85" fmla="*/ 3785830 h 6858000"/>
              <a:gd name="connsiteX86" fmla="*/ 5724816 w 6128435"/>
              <a:gd name="connsiteY86" fmla="*/ 3798949 h 6858000"/>
              <a:gd name="connsiteX87" fmla="*/ 5733539 w 6128435"/>
              <a:gd name="connsiteY87" fmla="*/ 3818457 h 6858000"/>
              <a:gd name="connsiteX88" fmla="*/ 5768491 w 6128435"/>
              <a:gd name="connsiteY88" fmla="*/ 3914399 h 6858000"/>
              <a:gd name="connsiteX89" fmla="*/ 5793123 w 6128435"/>
              <a:gd name="connsiteY89" fmla="*/ 3969952 h 6858000"/>
              <a:gd name="connsiteX90" fmla="*/ 5808321 w 6128435"/>
              <a:gd name="connsiteY90" fmla="*/ 3988153 h 6858000"/>
              <a:gd name="connsiteX91" fmla="*/ 5825621 w 6128435"/>
              <a:gd name="connsiteY91" fmla="*/ 4015525 h 6858000"/>
              <a:gd name="connsiteX92" fmla="*/ 5860672 w 6128435"/>
              <a:gd name="connsiteY92" fmla="*/ 4061579 h 6858000"/>
              <a:gd name="connsiteX93" fmla="*/ 5872173 w 6128435"/>
              <a:gd name="connsiteY93" fmla="*/ 4088497 h 6858000"/>
              <a:gd name="connsiteX94" fmla="*/ 5883705 w 6128435"/>
              <a:gd name="connsiteY94" fmla="*/ 4101899 h 6858000"/>
              <a:gd name="connsiteX95" fmla="*/ 5885314 w 6128435"/>
              <a:gd name="connsiteY95" fmla="*/ 4108387 h 6858000"/>
              <a:gd name="connsiteX96" fmla="*/ 5894095 w 6128435"/>
              <a:gd name="connsiteY96" fmla="*/ 4128857 h 6858000"/>
              <a:gd name="connsiteX97" fmla="*/ 5898339 w 6128435"/>
              <a:gd name="connsiteY97" fmla="*/ 4140800 h 6858000"/>
              <a:gd name="connsiteX98" fmla="*/ 5899734 w 6128435"/>
              <a:gd name="connsiteY98" fmla="*/ 4145632 h 6858000"/>
              <a:gd name="connsiteX99" fmla="*/ 5897098 w 6128435"/>
              <a:gd name="connsiteY99" fmla="*/ 4157819 h 6858000"/>
              <a:gd name="connsiteX100" fmla="*/ 5903513 w 6128435"/>
              <a:gd name="connsiteY100" fmla="*/ 4187661 h 6858000"/>
              <a:gd name="connsiteX101" fmla="*/ 5917114 w 6128435"/>
              <a:gd name="connsiteY101" fmla="*/ 4213096 h 6858000"/>
              <a:gd name="connsiteX102" fmla="*/ 5921153 w 6128435"/>
              <a:gd name="connsiteY102" fmla="*/ 4236222 h 6858000"/>
              <a:gd name="connsiteX103" fmla="*/ 5924233 w 6128435"/>
              <a:gd name="connsiteY103" fmla="*/ 4242060 h 6858000"/>
              <a:gd name="connsiteX104" fmla="*/ 5928910 w 6128435"/>
              <a:gd name="connsiteY104" fmla="*/ 4300973 h 6858000"/>
              <a:gd name="connsiteX105" fmla="*/ 5939320 w 6128435"/>
              <a:gd name="connsiteY105" fmla="*/ 4340435 h 6858000"/>
              <a:gd name="connsiteX106" fmla="*/ 5946705 w 6128435"/>
              <a:gd name="connsiteY106" fmla="*/ 4428051 h 6858000"/>
              <a:gd name="connsiteX107" fmla="*/ 5949261 w 6128435"/>
              <a:gd name="connsiteY107" fmla="*/ 4449185 h 6858000"/>
              <a:gd name="connsiteX108" fmla="*/ 5957504 w 6128435"/>
              <a:gd name="connsiteY108" fmla="*/ 4465911 h 6858000"/>
              <a:gd name="connsiteX109" fmla="*/ 5964689 w 6128435"/>
              <a:gd name="connsiteY109" fmla="*/ 4468532 h 6858000"/>
              <a:gd name="connsiteX110" fmla="*/ 5967062 w 6128435"/>
              <a:gd name="connsiteY110" fmla="*/ 4479923 h 6858000"/>
              <a:gd name="connsiteX111" fmla="*/ 5968960 w 6128435"/>
              <a:gd name="connsiteY111" fmla="*/ 4482655 h 6858000"/>
              <a:gd name="connsiteX112" fmla="*/ 5978567 w 6128435"/>
              <a:gd name="connsiteY112" fmla="*/ 4498605 h 6858000"/>
              <a:gd name="connsiteX113" fmla="*/ 5980106 w 6128435"/>
              <a:gd name="connsiteY113" fmla="*/ 4585087 h 6858000"/>
              <a:gd name="connsiteX114" fmla="*/ 5998138 w 6128435"/>
              <a:gd name="connsiteY114" fmla="*/ 4697518 h 6858000"/>
              <a:gd name="connsiteX115" fmla="*/ 6013516 w 6128435"/>
              <a:gd name="connsiteY115" fmla="*/ 4786619 h 6858000"/>
              <a:gd name="connsiteX116" fmla="*/ 6025404 w 6128435"/>
              <a:gd name="connsiteY116" fmla="*/ 4858148 h 6858000"/>
              <a:gd name="connsiteX117" fmla="*/ 6007749 w 6128435"/>
              <a:gd name="connsiteY117" fmla="*/ 4964715 h 6858000"/>
              <a:gd name="connsiteX118" fmla="*/ 6005269 w 6128435"/>
              <a:gd name="connsiteY118" fmla="*/ 5150567 h 6858000"/>
              <a:gd name="connsiteX119" fmla="*/ 6001127 w 6128435"/>
              <a:gd name="connsiteY119" fmla="*/ 5164609 h 6858000"/>
              <a:gd name="connsiteX120" fmla="*/ 5996647 w 6128435"/>
              <a:gd name="connsiteY120" fmla="*/ 5185640 h 6858000"/>
              <a:gd name="connsiteX121" fmla="*/ 5998514 w 6128435"/>
              <a:gd name="connsiteY121" fmla="*/ 5189673 h 6858000"/>
              <a:gd name="connsiteX122" fmla="*/ 5995970 w 6128435"/>
              <a:gd name="connsiteY122" fmla="*/ 5221547 h 6858000"/>
              <a:gd name="connsiteX123" fmla="*/ 5997218 w 6128435"/>
              <a:gd name="connsiteY123" fmla="*/ 5222031 h 6858000"/>
              <a:gd name="connsiteX124" fmla="*/ 6002116 w 6128435"/>
              <a:gd name="connsiteY124" fmla="*/ 5231223 h 6858000"/>
              <a:gd name="connsiteX125" fmla="*/ 6008541 w 6128435"/>
              <a:gd name="connsiteY125" fmla="*/ 5248680 h 6858000"/>
              <a:gd name="connsiteX126" fmla="*/ 6039260 w 6128435"/>
              <a:gd name="connsiteY126" fmla="*/ 5289518 h 6858000"/>
              <a:gd name="connsiteX127" fmla="*/ 6036748 w 6128435"/>
              <a:gd name="connsiteY127" fmla="*/ 5322752 h 6858000"/>
              <a:gd name="connsiteX128" fmla="*/ 6036943 w 6128435"/>
              <a:gd name="connsiteY128" fmla="*/ 5329480 h 6858000"/>
              <a:gd name="connsiteX129" fmla="*/ 6037236 w 6128435"/>
              <a:gd name="connsiteY129" fmla="*/ 5329634 h 6858000"/>
              <a:gd name="connsiteX130" fmla="*/ 6038019 w 6128435"/>
              <a:gd name="connsiteY130" fmla="*/ 5336764 h 6858000"/>
              <a:gd name="connsiteX131" fmla="*/ 6037298 w 6128435"/>
              <a:gd name="connsiteY131" fmla="*/ 5341753 h 6858000"/>
              <a:gd name="connsiteX132" fmla="*/ 6037677 w 6128435"/>
              <a:gd name="connsiteY132" fmla="*/ 5354807 h 6858000"/>
              <a:gd name="connsiteX133" fmla="*/ 6039728 w 6128435"/>
              <a:gd name="connsiteY133" fmla="*/ 5359416 h 6858000"/>
              <a:gd name="connsiteX134" fmla="*/ 6043311 w 6128435"/>
              <a:gd name="connsiteY134" fmla="*/ 5361407 h 6858000"/>
              <a:gd name="connsiteX135" fmla="*/ 6042954 w 6128435"/>
              <a:gd name="connsiteY135" fmla="*/ 5362576 h 6858000"/>
              <a:gd name="connsiteX136" fmla="*/ 6053435 w 6128435"/>
              <a:gd name="connsiteY136" fmla="*/ 5387547 h 6858000"/>
              <a:gd name="connsiteX137" fmla="*/ 6065933 w 6128435"/>
              <a:gd name="connsiteY137" fmla="*/ 5443002 h 6858000"/>
              <a:gd name="connsiteX138" fmla="*/ 6068640 w 6128435"/>
              <a:gd name="connsiteY138" fmla="*/ 5474503 h 6858000"/>
              <a:gd name="connsiteX139" fmla="*/ 6080922 w 6128435"/>
              <a:gd name="connsiteY139" fmla="*/ 5561070 h 6858000"/>
              <a:gd name="connsiteX140" fmla="*/ 6096949 w 6128435"/>
              <a:gd name="connsiteY140" fmla="*/ 5648179 h 6858000"/>
              <a:gd name="connsiteX141" fmla="*/ 6125703 w 6128435"/>
              <a:gd name="connsiteY141" fmla="*/ 5692894 h 6858000"/>
              <a:gd name="connsiteX142" fmla="*/ 6126670 w 6128435"/>
              <a:gd name="connsiteY142" fmla="*/ 5697882 h 6858000"/>
              <a:gd name="connsiteX143" fmla="*/ 6124061 w 6128435"/>
              <a:gd name="connsiteY143" fmla="*/ 5710294 h 6858000"/>
              <a:gd name="connsiteX144" fmla="*/ 6122213 w 6128435"/>
              <a:gd name="connsiteY144" fmla="*/ 5714762 h 6858000"/>
              <a:gd name="connsiteX145" fmla="*/ 6121353 w 6128435"/>
              <a:gd name="connsiteY145" fmla="*/ 5721725 h 6858000"/>
              <a:gd name="connsiteX146" fmla="*/ 6121607 w 6128435"/>
              <a:gd name="connsiteY146" fmla="*/ 5721959 h 6858000"/>
              <a:gd name="connsiteX147" fmla="*/ 6120262 w 6128435"/>
              <a:gd name="connsiteY147" fmla="*/ 5728358 h 6858000"/>
              <a:gd name="connsiteX148" fmla="*/ 6110194 w 6128435"/>
              <a:gd name="connsiteY148" fmla="*/ 5758853 h 6858000"/>
              <a:gd name="connsiteX149" fmla="*/ 6127519 w 6128435"/>
              <a:gd name="connsiteY149" fmla="*/ 5865775 h 6858000"/>
              <a:gd name="connsiteX150" fmla="*/ 6128435 w 6128435"/>
              <a:gd name="connsiteY150" fmla="*/ 5870164 h 6858000"/>
              <a:gd name="connsiteX151" fmla="*/ 6119217 w 6128435"/>
              <a:gd name="connsiteY151" fmla="*/ 5888542 h 6858000"/>
              <a:gd name="connsiteX152" fmla="*/ 6115966 w 6128435"/>
              <a:gd name="connsiteY152" fmla="*/ 5898387 h 6858000"/>
              <a:gd name="connsiteX153" fmla="*/ 6111924 w 6128435"/>
              <a:gd name="connsiteY153" fmla="*/ 5900444 h 6858000"/>
              <a:gd name="connsiteX154" fmla="*/ 6108716 w 6128435"/>
              <a:gd name="connsiteY154" fmla="*/ 5915345 h 6858000"/>
              <a:gd name="connsiteX155" fmla="*/ 6109524 w 6128435"/>
              <a:gd name="connsiteY155" fmla="*/ 5917328 h 6858000"/>
              <a:gd name="connsiteX156" fmla="*/ 6102493 w 6128435"/>
              <a:gd name="connsiteY156" fmla="*/ 5928602 h 6858000"/>
              <a:gd name="connsiteX157" fmla="*/ 6056863 w 6128435"/>
              <a:gd name="connsiteY157" fmla="*/ 6000643 h 6858000"/>
              <a:gd name="connsiteX158" fmla="*/ 6045436 w 6128435"/>
              <a:gd name="connsiteY158" fmla="*/ 6124480 h 6858000"/>
              <a:gd name="connsiteX159" fmla="*/ 6030489 w 6128435"/>
              <a:gd name="connsiteY159" fmla="*/ 6317666 h 6858000"/>
              <a:gd name="connsiteX160" fmla="*/ 6007492 w 6128435"/>
              <a:gd name="connsiteY160" fmla="*/ 6440818 h 6858000"/>
              <a:gd name="connsiteX161" fmla="*/ 6009467 w 6128435"/>
              <a:gd name="connsiteY161" fmla="*/ 6487076 h 6858000"/>
              <a:gd name="connsiteX162" fmla="*/ 5995064 w 6128435"/>
              <a:gd name="connsiteY162" fmla="*/ 6540791 h 6858000"/>
              <a:gd name="connsiteX163" fmla="*/ 5996309 w 6128435"/>
              <a:gd name="connsiteY163" fmla="*/ 6543961 h 6858000"/>
              <a:gd name="connsiteX164" fmla="*/ 5996048 w 6128435"/>
              <a:gd name="connsiteY164" fmla="*/ 6555444 h 6858000"/>
              <a:gd name="connsiteX165" fmla="*/ 6002524 w 6128435"/>
              <a:gd name="connsiteY165" fmla="*/ 6560188 h 6858000"/>
              <a:gd name="connsiteX166" fmla="*/ 6006823 w 6128435"/>
              <a:gd name="connsiteY166" fmla="*/ 6578546 h 6858000"/>
              <a:gd name="connsiteX167" fmla="*/ 6004510 w 6128435"/>
              <a:gd name="connsiteY167" fmla="*/ 6599256 h 6858000"/>
              <a:gd name="connsiteX168" fmla="*/ 5986207 w 6128435"/>
              <a:gd name="connsiteY168" fmla="*/ 6695855 h 6858000"/>
              <a:gd name="connsiteX169" fmla="*/ 5979428 w 6128435"/>
              <a:gd name="connsiteY169" fmla="*/ 6754678 h 6858000"/>
              <a:gd name="connsiteX170" fmla="*/ 5983398 w 6128435"/>
              <a:gd name="connsiteY170" fmla="*/ 6778641 h 6858000"/>
              <a:gd name="connsiteX171" fmla="*/ 5984543 w 6128435"/>
              <a:gd name="connsiteY171" fmla="*/ 6811016 h 6858000"/>
              <a:gd name="connsiteX172" fmla="*/ 5981802 w 6128435"/>
              <a:gd name="connsiteY172" fmla="*/ 6838578 h 6858000"/>
              <a:gd name="connsiteX173" fmla="*/ 5979671 w 6128435"/>
              <a:gd name="connsiteY173" fmla="*/ 6858000 h 6858000"/>
              <a:gd name="connsiteX174" fmla="*/ 0 w 6128435"/>
              <a:gd name="connsiteY174" fmla="*/ 6858000 h 6858000"/>
              <a:gd name="connsiteX175" fmla="*/ 0 w 6128435"/>
              <a:gd name="connsiteY175"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42938 h 6858000"/>
              <a:gd name="connsiteX32" fmla="*/ 5261314 w 6128435"/>
              <a:gd name="connsiteY32" fmla="*/ 1689177 h 6858000"/>
              <a:gd name="connsiteX33" fmla="*/ 5259788 w 6128435"/>
              <a:gd name="connsiteY33" fmla="*/ 1768516 h 6858000"/>
              <a:gd name="connsiteX34" fmla="*/ 5272526 w 6128435"/>
              <a:gd name="connsiteY34" fmla="*/ 1936940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45653 w 6128435"/>
              <a:gd name="connsiteY42" fmla="*/ 2280317 h 6858000"/>
              <a:gd name="connsiteX43" fmla="*/ 5239901 w 6128435"/>
              <a:gd name="connsiteY43" fmla="*/ 2300961 h 6858000"/>
              <a:gd name="connsiteX44" fmla="*/ 5271650 w 6128435"/>
              <a:gd name="connsiteY44" fmla="*/ 2440467 h 6858000"/>
              <a:gd name="connsiteX45" fmla="*/ 5271438 w 6128435"/>
              <a:gd name="connsiteY45" fmla="*/ 2447186 h 6858000"/>
              <a:gd name="connsiteX46" fmla="*/ 5271722 w 6128435"/>
              <a:gd name="connsiteY46" fmla="*/ 2447359 h 6858000"/>
              <a:gd name="connsiteX47" fmla="*/ 5148653 w 6128435"/>
              <a:gd name="connsiteY47" fmla="*/ 2460132 h 6858000"/>
              <a:gd name="connsiteX48" fmla="*/ 5192511 w 6128435"/>
              <a:gd name="connsiteY48" fmla="*/ 2549199 h 6858000"/>
              <a:gd name="connsiteX49" fmla="*/ 5307538 w 6128435"/>
              <a:gd name="connsiteY49" fmla="*/ 2514685 h 6858000"/>
              <a:gd name="connsiteX50" fmla="*/ 5337604 w 6128435"/>
              <a:gd name="connsiteY50" fmla="*/ 2597632 h 6858000"/>
              <a:gd name="connsiteX51" fmla="*/ 5407503 w 6128435"/>
              <a:gd name="connsiteY51" fmla="*/ 2786290 h 6858000"/>
              <a:gd name="connsiteX52" fmla="*/ 5407356 w 6128435"/>
              <a:gd name="connsiteY52" fmla="*/ 2787545 h 6858000"/>
              <a:gd name="connsiteX53" fmla="*/ 5411130 w 6128435"/>
              <a:gd name="connsiteY53" fmla="*/ 2788640 h 6858000"/>
              <a:gd name="connsiteX54" fmla="*/ 5416439 w 6128435"/>
              <a:gd name="connsiteY54" fmla="*/ 2805666 h 6858000"/>
              <a:gd name="connsiteX55" fmla="*/ 5416589 w 6128435"/>
              <a:gd name="connsiteY55" fmla="*/ 2810822 h 6858000"/>
              <a:gd name="connsiteX56" fmla="*/ 5418542 w 6128435"/>
              <a:gd name="connsiteY56" fmla="*/ 2817745 h 6858000"/>
              <a:gd name="connsiteX57" fmla="*/ 5418847 w 6128435"/>
              <a:gd name="connsiteY57" fmla="*/ 2817825 h 6858000"/>
              <a:gd name="connsiteX58" fmla="*/ 5423364 w 6128435"/>
              <a:gd name="connsiteY58" fmla="*/ 2858292 h 6858000"/>
              <a:gd name="connsiteX59" fmla="*/ 5479298 w 6128435"/>
              <a:gd name="connsiteY59" fmla="*/ 2947791 h 6858000"/>
              <a:gd name="connsiteX60" fmla="*/ 5481770 w 6128435"/>
              <a:gd name="connsiteY60" fmla="*/ 2951352 h 6858000"/>
              <a:gd name="connsiteX61" fmla="*/ 5481013 w 6128435"/>
              <a:gd name="connsiteY61" fmla="*/ 2973461 h 6858000"/>
              <a:gd name="connsiteX62" fmla="*/ 5482045 w 6128435"/>
              <a:gd name="connsiteY62" fmla="*/ 2984371 h 6858000"/>
              <a:gd name="connsiteX63" fmla="*/ 5479405 w 6128435"/>
              <a:gd name="connsiteY63" fmla="*/ 2988507 h 6858000"/>
              <a:gd name="connsiteX64" fmla="*/ 5482415 w 6128435"/>
              <a:gd name="connsiteY64" fmla="*/ 3004079 h 6858000"/>
              <a:gd name="connsiteX65" fmla="*/ 5483865 w 6128435"/>
              <a:gd name="connsiteY65" fmla="*/ 3005467 h 6858000"/>
              <a:gd name="connsiteX66" fmla="*/ 5482236 w 6128435"/>
              <a:gd name="connsiteY66" fmla="*/ 3019791 h 6858000"/>
              <a:gd name="connsiteX67" fmla="*/ 5475895 w 6128435"/>
              <a:gd name="connsiteY67" fmla="*/ 3033578 h 6858000"/>
              <a:gd name="connsiteX68" fmla="*/ 5477595 w 6128435"/>
              <a:gd name="connsiteY68" fmla="*/ 3250534 h 6858000"/>
              <a:gd name="connsiteX69" fmla="*/ 5532836 w 6128435"/>
              <a:gd name="connsiteY69" fmla="*/ 3353840 h 6858000"/>
              <a:gd name="connsiteX70" fmla="*/ 5561229 w 6128435"/>
              <a:gd name="connsiteY70" fmla="*/ 3395784 h 6858000"/>
              <a:gd name="connsiteX71" fmla="*/ 5589758 w 6128435"/>
              <a:gd name="connsiteY71" fmla="*/ 3506453 h 6858000"/>
              <a:gd name="connsiteX72" fmla="*/ 5596144 w 6128435"/>
              <a:gd name="connsiteY72" fmla="*/ 3534624 h 6858000"/>
              <a:gd name="connsiteX73" fmla="*/ 5597750 w 6128435"/>
              <a:gd name="connsiteY73" fmla="*/ 3534129 h 6858000"/>
              <a:gd name="connsiteX74" fmla="*/ 5599700 w 6128435"/>
              <a:gd name="connsiteY74" fmla="*/ 3547221 h 6858000"/>
              <a:gd name="connsiteX75" fmla="*/ 5615031 w 6128435"/>
              <a:gd name="connsiteY75" fmla="*/ 3557482 h 6858000"/>
              <a:gd name="connsiteX76" fmla="*/ 5618377 w 6128435"/>
              <a:gd name="connsiteY76" fmla="*/ 3588431 h 6858000"/>
              <a:gd name="connsiteX77" fmla="*/ 5612155 w 6128435"/>
              <a:gd name="connsiteY77" fmla="*/ 3589869 h 6858000"/>
              <a:gd name="connsiteX78" fmla="*/ 5620843 w 6128435"/>
              <a:gd name="connsiteY78" fmla="*/ 3606745 h 6858000"/>
              <a:gd name="connsiteX79" fmla="*/ 5655472 w 6128435"/>
              <a:gd name="connsiteY79" fmla="*/ 3678877 h 6858000"/>
              <a:gd name="connsiteX80" fmla="*/ 5680448 w 6128435"/>
              <a:gd name="connsiteY80" fmla="*/ 3717760 h 6858000"/>
              <a:gd name="connsiteX81" fmla="*/ 5683015 w 6128435"/>
              <a:gd name="connsiteY81" fmla="*/ 3762025 h 6858000"/>
              <a:gd name="connsiteX82" fmla="*/ 5696643 w 6128435"/>
              <a:gd name="connsiteY82" fmla="*/ 3773888 h 6858000"/>
              <a:gd name="connsiteX83" fmla="*/ 5699203 w 6128435"/>
              <a:gd name="connsiteY83" fmla="*/ 3775823 h 6858000"/>
              <a:gd name="connsiteX84" fmla="*/ 5704824 w 6128435"/>
              <a:gd name="connsiteY84" fmla="*/ 3785966 h 6858000"/>
              <a:gd name="connsiteX85" fmla="*/ 5712204 w 6128435"/>
              <a:gd name="connsiteY85" fmla="*/ 3785830 h 6858000"/>
              <a:gd name="connsiteX86" fmla="*/ 5724816 w 6128435"/>
              <a:gd name="connsiteY86" fmla="*/ 3798949 h 6858000"/>
              <a:gd name="connsiteX87" fmla="*/ 5733539 w 6128435"/>
              <a:gd name="connsiteY87" fmla="*/ 3818457 h 6858000"/>
              <a:gd name="connsiteX88" fmla="*/ 5768491 w 6128435"/>
              <a:gd name="connsiteY88" fmla="*/ 3914399 h 6858000"/>
              <a:gd name="connsiteX89" fmla="*/ 5793123 w 6128435"/>
              <a:gd name="connsiteY89" fmla="*/ 3969952 h 6858000"/>
              <a:gd name="connsiteX90" fmla="*/ 5808321 w 6128435"/>
              <a:gd name="connsiteY90" fmla="*/ 3988153 h 6858000"/>
              <a:gd name="connsiteX91" fmla="*/ 5825621 w 6128435"/>
              <a:gd name="connsiteY91" fmla="*/ 4015525 h 6858000"/>
              <a:gd name="connsiteX92" fmla="*/ 5860672 w 6128435"/>
              <a:gd name="connsiteY92" fmla="*/ 4061579 h 6858000"/>
              <a:gd name="connsiteX93" fmla="*/ 5872173 w 6128435"/>
              <a:gd name="connsiteY93" fmla="*/ 4088497 h 6858000"/>
              <a:gd name="connsiteX94" fmla="*/ 5883705 w 6128435"/>
              <a:gd name="connsiteY94" fmla="*/ 4101899 h 6858000"/>
              <a:gd name="connsiteX95" fmla="*/ 5885314 w 6128435"/>
              <a:gd name="connsiteY95" fmla="*/ 4108387 h 6858000"/>
              <a:gd name="connsiteX96" fmla="*/ 5894095 w 6128435"/>
              <a:gd name="connsiteY96" fmla="*/ 4128857 h 6858000"/>
              <a:gd name="connsiteX97" fmla="*/ 5898339 w 6128435"/>
              <a:gd name="connsiteY97" fmla="*/ 4140800 h 6858000"/>
              <a:gd name="connsiteX98" fmla="*/ 5899734 w 6128435"/>
              <a:gd name="connsiteY98" fmla="*/ 4145632 h 6858000"/>
              <a:gd name="connsiteX99" fmla="*/ 5897098 w 6128435"/>
              <a:gd name="connsiteY99" fmla="*/ 4157819 h 6858000"/>
              <a:gd name="connsiteX100" fmla="*/ 5903513 w 6128435"/>
              <a:gd name="connsiteY100" fmla="*/ 4187661 h 6858000"/>
              <a:gd name="connsiteX101" fmla="*/ 5917114 w 6128435"/>
              <a:gd name="connsiteY101" fmla="*/ 4213096 h 6858000"/>
              <a:gd name="connsiteX102" fmla="*/ 5921153 w 6128435"/>
              <a:gd name="connsiteY102" fmla="*/ 4236222 h 6858000"/>
              <a:gd name="connsiteX103" fmla="*/ 5924233 w 6128435"/>
              <a:gd name="connsiteY103" fmla="*/ 4242060 h 6858000"/>
              <a:gd name="connsiteX104" fmla="*/ 5928910 w 6128435"/>
              <a:gd name="connsiteY104" fmla="*/ 4300973 h 6858000"/>
              <a:gd name="connsiteX105" fmla="*/ 5939320 w 6128435"/>
              <a:gd name="connsiteY105" fmla="*/ 4340435 h 6858000"/>
              <a:gd name="connsiteX106" fmla="*/ 5946705 w 6128435"/>
              <a:gd name="connsiteY106" fmla="*/ 4428051 h 6858000"/>
              <a:gd name="connsiteX107" fmla="*/ 5949261 w 6128435"/>
              <a:gd name="connsiteY107" fmla="*/ 4449185 h 6858000"/>
              <a:gd name="connsiteX108" fmla="*/ 5957504 w 6128435"/>
              <a:gd name="connsiteY108" fmla="*/ 4465911 h 6858000"/>
              <a:gd name="connsiteX109" fmla="*/ 5964689 w 6128435"/>
              <a:gd name="connsiteY109" fmla="*/ 4468532 h 6858000"/>
              <a:gd name="connsiteX110" fmla="*/ 5967062 w 6128435"/>
              <a:gd name="connsiteY110" fmla="*/ 4479923 h 6858000"/>
              <a:gd name="connsiteX111" fmla="*/ 5968960 w 6128435"/>
              <a:gd name="connsiteY111" fmla="*/ 4482655 h 6858000"/>
              <a:gd name="connsiteX112" fmla="*/ 5978567 w 6128435"/>
              <a:gd name="connsiteY112" fmla="*/ 4498605 h 6858000"/>
              <a:gd name="connsiteX113" fmla="*/ 5980106 w 6128435"/>
              <a:gd name="connsiteY113" fmla="*/ 4585087 h 6858000"/>
              <a:gd name="connsiteX114" fmla="*/ 5998138 w 6128435"/>
              <a:gd name="connsiteY114" fmla="*/ 4697518 h 6858000"/>
              <a:gd name="connsiteX115" fmla="*/ 6013516 w 6128435"/>
              <a:gd name="connsiteY115" fmla="*/ 4786619 h 6858000"/>
              <a:gd name="connsiteX116" fmla="*/ 6025404 w 6128435"/>
              <a:gd name="connsiteY116" fmla="*/ 4858148 h 6858000"/>
              <a:gd name="connsiteX117" fmla="*/ 6007749 w 6128435"/>
              <a:gd name="connsiteY117" fmla="*/ 4964715 h 6858000"/>
              <a:gd name="connsiteX118" fmla="*/ 6005269 w 6128435"/>
              <a:gd name="connsiteY118" fmla="*/ 5150567 h 6858000"/>
              <a:gd name="connsiteX119" fmla="*/ 6001127 w 6128435"/>
              <a:gd name="connsiteY119" fmla="*/ 5164609 h 6858000"/>
              <a:gd name="connsiteX120" fmla="*/ 5996647 w 6128435"/>
              <a:gd name="connsiteY120" fmla="*/ 5185640 h 6858000"/>
              <a:gd name="connsiteX121" fmla="*/ 5998514 w 6128435"/>
              <a:gd name="connsiteY121" fmla="*/ 5189673 h 6858000"/>
              <a:gd name="connsiteX122" fmla="*/ 5995970 w 6128435"/>
              <a:gd name="connsiteY122" fmla="*/ 5221547 h 6858000"/>
              <a:gd name="connsiteX123" fmla="*/ 5997218 w 6128435"/>
              <a:gd name="connsiteY123" fmla="*/ 5222031 h 6858000"/>
              <a:gd name="connsiteX124" fmla="*/ 6002116 w 6128435"/>
              <a:gd name="connsiteY124" fmla="*/ 5231223 h 6858000"/>
              <a:gd name="connsiteX125" fmla="*/ 6008541 w 6128435"/>
              <a:gd name="connsiteY125" fmla="*/ 5248680 h 6858000"/>
              <a:gd name="connsiteX126" fmla="*/ 6039260 w 6128435"/>
              <a:gd name="connsiteY126" fmla="*/ 5289518 h 6858000"/>
              <a:gd name="connsiteX127" fmla="*/ 6036748 w 6128435"/>
              <a:gd name="connsiteY127" fmla="*/ 5322752 h 6858000"/>
              <a:gd name="connsiteX128" fmla="*/ 6036943 w 6128435"/>
              <a:gd name="connsiteY128" fmla="*/ 5329480 h 6858000"/>
              <a:gd name="connsiteX129" fmla="*/ 6037236 w 6128435"/>
              <a:gd name="connsiteY129" fmla="*/ 5329634 h 6858000"/>
              <a:gd name="connsiteX130" fmla="*/ 6038019 w 6128435"/>
              <a:gd name="connsiteY130" fmla="*/ 5336764 h 6858000"/>
              <a:gd name="connsiteX131" fmla="*/ 6037298 w 6128435"/>
              <a:gd name="connsiteY131" fmla="*/ 5341753 h 6858000"/>
              <a:gd name="connsiteX132" fmla="*/ 6037677 w 6128435"/>
              <a:gd name="connsiteY132" fmla="*/ 5354807 h 6858000"/>
              <a:gd name="connsiteX133" fmla="*/ 6039728 w 6128435"/>
              <a:gd name="connsiteY133" fmla="*/ 5359416 h 6858000"/>
              <a:gd name="connsiteX134" fmla="*/ 6043311 w 6128435"/>
              <a:gd name="connsiteY134" fmla="*/ 5361407 h 6858000"/>
              <a:gd name="connsiteX135" fmla="*/ 6042954 w 6128435"/>
              <a:gd name="connsiteY135" fmla="*/ 5362576 h 6858000"/>
              <a:gd name="connsiteX136" fmla="*/ 6053435 w 6128435"/>
              <a:gd name="connsiteY136" fmla="*/ 5387547 h 6858000"/>
              <a:gd name="connsiteX137" fmla="*/ 6065933 w 6128435"/>
              <a:gd name="connsiteY137" fmla="*/ 5443002 h 6858000"/>
              <a:gd name="connsiteX138" fmla="*/ 6068640 w 6128435"/>
              <a:gd name="connsiteY138" fmla="*/ 5474503 h 6858000"/>
              <a:gd name="connsiteX139" fmla="*/ 6080922 w 6128435"/>
              <a:gd name="connsiteY139" fmla="*/ 5561070 h 6858000"/>
              <a:gd name="connsiteX140" fmla="*/ 6096949 w 6128435"/>
              <a:gd name="connsiteY140" fmla="*/ 5648179 h 6858000"/>
              <a:gd name="connsiteX141" fmla="*/ 6125703 w 6128435"/>
              <a:gd name="connsiteY141" fmla="*/ 5692894 h 6858000"/>
              <a:gd name="connsiteX142" fmla="*/ 6126670 w 6128435"/>
              <a:gd name="connsiteY142" fmla="*/ 5697882 h 6858000"/>
              <a:gd name="connsiteX143" fmla="*/ 6124061 w 6128435"/>
              <a:gd name="connsiteY143" fmla="*/ 5710294 h 6858000"/>
              <a:gd name="connsiteX144" fmla="*/ 6122213 w 6128435"/>
              <a:gd name="connsiteY144" fmla="*/ 5714762 h 6858000"/>
              <a:gd name="connsiteX145" fmla="*/ 6121353 w 6128435"/>
              <a:gd name="connsiteY145" fmla="*/ 5721725 h 6858000"/>
              <a:gd name="connsiteX146" fmla="*/ 6121607 w 6128435"/>
              <a:gd name="connsiteY146" fmla="*/ 5721959 h 6858000"/>
              <a:gd name="connsiteX147" fmla="*/ 6120262 w 6128435"/>
              <a:gd name="connsiteY147" fmla="*/ 5728358 h 6858000"/>
              <a:gd name="connsiteX148" fmla="*/ 6110194 w 6128435"/>
              <a:gd name="connsiteY148" fmla="*/ 5758853 h 6858000"/>
              <a:gd name="connsiteX149" fmla="*/ 6127519 w 6128435"/>
              <a:gd name="connsiteY149" fmla="*/ 5865775 h 6858000"/>
              <a:gd name="connsiteX150" fmla="*/ 6128435 w 6128435"/>
              <a:gd name="connsiteY150" fmla="*/ 5870164 h 6858000"/>
              <a:gd name="connsiteX151" fmla="*/ 6119217 w 6128435"/>
              <a:gd name="connsiteY151" fmla="*/ 5888542 h 6858000"/>
              <a:gd name="connsiteX152" fmla="*/ 6115966 w 6128435"/>
              <a:gd name="connsiteY152" fmla="*/ 5898387 h 6858000"/>
              <a:gd name="connsiteX153" fmla="*/ 6111924 w 6128435"/>
              <a:gd name="connsiteY153" fmla="*/ 5900444 h 6858000"/>
              <a:gd name="connsiteX154" fmla="*/ 6108716 w 6128435"/>
              <a:gd name="connsiteY154" fmla="*/ 5915345 h 6858000"/>
              <a:gd name="connsiteX155" fmla="*/ 6109524 w 6128435"/>
              <a:gd name="connsiteY155" fmla="*/ 5917328 h 6858000"/>
              <a:gd name="connsiteX156" fmla="*/ 6102493 w 6128435"/>
              <a:gd name="connsiteY156" fmla="*/ 5928602 h 6858000"/>
              <a:gd name="connsiteX157" fmla="*/ 6056863 w 6128435"/>
              <a:gd name="connsiteY157" fmla="*/ 6000643 h 6858000"/>
              <a:gd name="connsiteX158" fmla="*/ 6045436 w 6128435"/>
              <a:gd name="connsiteY158" fmla="*/ 6124480 h 6858000"/>
              <a:gd name="connsiteX159" fmla="*/ 6030489 w 6128435"/>
              <a:gd name="connsiteY159" fmla="*/ 6317666 h 6858000"/>
              <a:gd name="connsiteX160" fmla="*/ 6007492 w 6128435"/>
              <a:gd name="connsiteY160" fmla="*/ 6440818 h 6858000"/>
              <a:gd name="connsiteX161" fmla="*/ 6009467 w 6128435"/>
              <a:gd name="connsiteY161" fmla="*/ 6487076 h 6858000"/>
              <a:gd name="connsiteX162" fmla="*/ 5995064 w 6128435"/>
              <a:gd name="connsiteY162" fmla="*/ 6540791 h 6858000"/>
              <a:gd name="connsiteX163" fmla="*/ 5996309 w 6128435"/>
              <a:gd name="connsiteY163" fmla="*/ 6543961 h 6858000"/>
              <a:gd name="connsiteX164" fmla="*/ 5996048 w 6128435"/>
              <a:gd name="connsiteY164" fmla="*/ 6555444 h 6858000"/>
              <a:gd name="connsiteX165" fmla="*/ 6002524 w 6128435"/>
              <a:gd name="connsiteY165" fmla="*/ 6560188 h 6858000"/>
              <a:gd name="connsiteX166" fmla="*/ 6006823 w 6128435"/>
              <a:gd name="connsiteY166" fmla="*/ 6578546 h 6858000"/>
              <a:gd name="connsiteX167" fmla="*/ 6004510 w 6128435"/>
              <a:gd name="connsiteY167" fmla="*/ 6599256 h 6858000"/>
              <a:gd name="connsiteX168" fmla="*/ 5986207 w 6128435"/>
              <a:gd name="connsiteY168" fmla="*/ 6695855 h 6858000"/>
              <a:gd name="connsiteX169" fmla="*/ 5979428 w 6128435"/>
              <a:gd name="connsiteY169" fmla="*/ 6754678 h 6858000"/>
              <a:gd name="connsiteX170" fmla="*/ 5983398 w 6128435"/>
              <a:gd name="connsiteY170" fmla="*/ 6778641 h 6858000"/>
              <a:gd name="connsiteX171" fmla="*/ 5984543 w 6128435"/>
              <a:gd name="connsiteY171" fmla="*/ 6811016 h 6858000"/>
              <a:gd name="connsiteX172" fmla="*/ 5981802 w 6128435"/>
              <a:gd name="connsiteY172" fmla="*/ 6838578 h 6858000"/>
              <a:gd name="connsiteX173" fmla="*/ 5979671 w 6128435"/>
              <a:gd name="connsiteY173" fmla="*/ 6858000 h 6858000"/>
              <a:gd name="connsiteX174" fmla="*/ 0 w 6128435"/>
              <a:gd name="connsiteY174" fmla="*/ 6858000 h 6858000"/>
              <a:gd name="connsiteX175" fmla="*/ 0 w 6128435"/>
              <a:gd name="connsiteY175"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42938 h 6858000"/>
              <a:gd name="connsiteX32" fmla="*/ 5261314 w 6128435"/>
              <a:gd name="connsiteY32" fmla="*/ 1689177 h 6858000"/>
              <a:gd name="connsiteX33" fmla="*/ 5259788 w 6128435"/>
              <a:gd name="connsiteY33" fmla="*/ 1768516 h 6858000"/>
              <a:gd name="connsiteX34" fmla="*/ 5272526 w 6128435"/>
              <a:gd name="connsiteY34" fmla="*/ 1936940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45653 w 6128435"/>
              <a:gd name="connsiteY42" fmla="*/ 2280317 h 6858000"/>
              <a:gd name="connsiteX43" fmla="*/ 5239901 w 6128435"/>
              <a:gd name="connsiteY43" fmla="*/ 2300961 h 6858000"/>
              <a:gd name="connsiteX44" fmla="*/ 5271650 w 6128435"/>
              <a:gd name="connsiteY44" fmla="*/ 2440467 h 6858000"/>
              <a:gd name="connsiteX45" fmla="*/ 5271438 w 6128435"/>
              <a:gd name="connsiteY45" fmla="*/ 2447186 h 6858000"/>
              <a:gd name="connsiteX46" fmla="*/ 5271722 w 6128435"/>
              <a:gd name="connsiteY46" fmla="*/ 2447359 h 6858000"/>
              <a:gd name="connsiteX47" fmla="*/ 5148653 w 6128435"/>
              <a:gd name="connsiteY47" fmla="*/ 2460132 h 6858000"/>
              <a:gd name="connsiteX48" fmla="*/ 5192511 w 6128435"/>
              <a:gd name="connsiteY48" fmla="*/ 2549199 h 6858000"/>
              <a:gd name="connsiteX49" fmla="*/ 5307538 w 6128435"/>
              <a:gd name="connsiteY49" fmla="*/ 2514685 h 6858000"/>
              <a:gd name="connsiteX50" fmla="*/ 5337604 w 6128435"/>
              <a:gd name="connsiteY50" fmla="*/ 2597632 h 6858000"/>
              <a:gd name="connsiteX51" fmla="*/ 5407503 w 6128435"/>
              <a:gd name="connsiteY51" fmla="*/ 2786290 h 6858000"/>
              <a:gd name="connsiteX52" fmla="*/ 5407356 w 6128435"/>
              <a:gd name="connsiteY52" fmla="*/ 2787545 h 6858000"/>
              <a:gd name="connsiteX53" fmla="*/ 5411130 w 6128435"/>
              <a:gd name="connsiteY53" fmla="*/ 2788640 h 6858000"/>
              <a:gd name="connsiteX54" fmla="*/ 5416439 w 6128435"/>
              <a:gd name="connsiteY54" fmla="*/ 2805666 h 6858000"/>
              <a:gd name="connsiteX55" fmla="*/ 5416589 w 6128435"/>
              <a:gd name="connsiteY55" fmla="*/ 2810822 h 6858000"/>
              <a:gd name="connsiteX56" fmla="*/ 5418542 w 6128435"/>
              <a:gd name="connsiteY56" fmla="*/ 2817745 h 6858000"/>
              <a:gd name="connsiteX57" fmla="*/ 5418847 w 6128435"/>
              <a:gd name="connsiteY57" fmla="*/ 2817825 h 6858000"/>
              <a:gd name="connsiteX58" fmla="*/ 5423364 w 6128435"/>
              <a:gd name="connsiteY58" fmla="*/ 2858292 h 6858000"/>
              <a:gd name="connsiteX59" fmla="*/ 5479298 w 6128435"/>
              <a:gd name="connsiteY59" fmla="*/ 2947791 h 6858000"/>
              <a:gd name="connsiteX60" fmla="*/ 5481770 w 6128435"/>
              <a:gd name="connsiteY60" fmla="*/ 2951352 h 6858000"/>
              <a:gd name="connsiteX61" fmla="*/ 5481013 w 6128435"/>
              <a:gd name="connsiteY61" fmla="*/ 2973461 h 6858000"/>
              <a:gd name="connsiteX62" fmla="*/ 5482045 w 6128435"/>
              <a:gd name="connsiteY62" fmla="*/ 2984371 h 6858000"/>
              <a:gd name="connsiteX63" fmla="*/ 5479405 w 6128435"/>
              <a:gd name="connsiteY63" fmla="*/ 2988507 h 6858000"/>
              <a:gd name="connsiteX64" fmla="*/ 5482415 w 6128435"/>
              <a:gd name="connsiteY64" fmla="*/ 3004079 h 6858000"/>
              <a:gd name="connsiteX65" fmla="*/ 5483865 w 6128435"/>
              <a:gd name="connsiteY65" fmla="*/ 3005467 h 6858000"/>
              <a:gd name="connsiteX66" fmla="*/ 5482236 w 6128435"/>
              <a:gd name="connsiteY66" fmla="*/ 3019791 h 6858000"/>
              <a:gd name="connsiteX67" fmla="*/ 5475895 w 6128435"/>
              <a:gd name="connsiteY67" fmla="*/ 3033578 h 6858000"/>
              <a:gd name="connsiteX68" fmla="*/ 5477595 w 6128435"/>
              <a:gd name="connsiteY68" fmla="*/ 3250534 h 6858000"/>
              <a:gd name="connsiteX69" fmla="*/ 5532836 w 6128435"/>
              <a:gd name="connsiteY69" fmla="*/ 3353840 h 6858000"/>
              <a:gd name="connsiteX70" fmla="*/ 5561229 w 6128435"/>
              <a:gd name="connsiteY70" fmla="*/ 3395784 h 6858000"/>
              <a:gd name="connsiteX71" fmla="*/ 5589758 w 6128435"/>
              <a:gd name="connsiteY71" fmla="*/ 3506453 h 6858000"/>
              <a:gd name="connsiteX72" fmla="*/ 5596144 w 6128435"/>
              <a:gd name="connsiteY72" fmla="*/ 3534624 h 6858000"/>
              <a:gd name="connsiteX73" fmla="*/ 5597750 w 6128435"/>
              <a:gd name="connsiteY73" fmla="*/ 3534129 h 6858000"/>
              <a:gd name="connsiteX74" fmla="*/ 5599700 w 6128435"/>
              <a:gd name="connsiteY74" fmla="*/ 3547221 h 6858000"/>
              <a:gd name="connsiteX75" fmla="*/ 5615031 w 6128435"/>
              <a:gd name="connsiteY75" fmla="*/ 3557482 h 6858000"/>
              <a:gd name="connsiteX76" fmla="*/ 5618377 w 6128435"/>
              <a:gd name="connsiteY76" fmla="*/ 3588431 h 6858000"/>
              <a:gd name="connsiteX77" fmla="*/ 5612155 w 6128435"/>
              <a:gd name="connsiteY77" fmla="*/ 3589869 h 6858000"/>
              <a:gd name="connsiteX78" fmla="*/ 5620843 w 6128435"/>
              <a:gd name="connsiteY78" fmla="*/ 3606745 h 6858000"/>
              <a:gd name="connsiteX79" fmla="*/ 5655472 w 6128435"/>
              <a:gd name="connsiteY79" fmla="*/ 3678877 h 6858000"/>
              <a:gd name="connsiteX80" fmla="*/ 5680448 w 6128435"/>
              <a:gd name="connsiteY80" fmla="*/ 3717760 h 6858000"/>
              <a:gd name="connsiteX81" fmla="*/ 5683015 w 6128435"/>
              <a:gd name="connsiteY81" fmla="*/ 3762025 h 6858000"/>
              <a:gd name="connsiteX82" fmla="*/ 5696643 w 6128435"/>
              <a:gd name="connsiteY82" fmla="*/ 3773888 h 6858000"/>
              <a:gd name="connsiteX83" fmla="*/ 5699203 w 6128435"/>
              <a:gd name="connsiteY83" fmla="*/ 3775823 h 6858000"/>
              <a:gd name="connsiteX84" fmla="*/ 5704824 w 6128435"/>
              <a:gd name="connsiteY84" fmla="*/ 3785966 h 6858000"/>
              <a:gd name="connsiteX85" fmla="*/ 5712204 w 6128435"/>
              <a:gd name="connsiteY85" fmla="*/ 3785830 h 6858000"/>
              <a:gd name="connsiteX86" fmla="*/ 5724816 w 6128435"/>
              <a:gd name="connsiteY86" fmla="*/ 3798949 h 6858000"/>
              <a:gd name="connsiteX87" fmla="*/ 5733539 w 6128435"/>
              <a:gd name="connsiteY87" fmla="*/ 3818457 h 6858000"/>
              <a:gd name="connsiteX88" fmla="*/ 5768491 w 6128435"/>
              <a:gd name="connsiteY88" fmla="*/ 3914399 h 6858000"/>
              <a:gd name="connsiteX89" fmla="*/ 5793123 w 6128435"/>
              <a:gd name="connsiteY89" fmla="*/ 3969952 h 6858000"/>
              <a:gd name="connsiteX90" fmla="*/ 5808321 w 6128435"/>
              <a:gd name="connsiteY90" fmla="*/ 3988153 h 6858000"/>
              <a:gd name="connsiteX91" fmla="*/ 5825621 w 6128435"/>
              <a:gd name="connsiteY91" fmla="*/ 4015525 h 6858000"/>
              <a:gd name="connsiteX92" fmla="*/ 5860672 w 6128435"/>
              <a:gd name="connsiteY92" fmla="*/ 4061579 h 6858000"/>
              <a:gd name="connsiteX93" fmla="*/ 5872173 w 6128435"/>
              <a:gd name="connsiteY93" fmla="*/ 4088497 h 6858000"/>
              <a:gd name="connsiteX94" fmla="*/ 5883705 w 6128435"/>
              <a:gd name="connsiteY94" fmla="*/ 4101899 h 6858000"/>
              <a:gd name="connsiteX95" fmla="*/ 5885314 w 6128435"/>
              <a:gd name="connsiteY95" fmla="*/ 4108387 h 6858000"/>
              <a:gd name="connsiteX96" fmla="*/ 5894095 w 6128435"/>
              <a:gd name="connsiteY96" fmla="*/ 4128857 h 6858000"/>
              <a:gd name="connsiteX97" fmla="*/ 5898339 w 6128435"/>
              <a:gd name="connsiteY97" fmla="*/ 4140800 h 6858000"/>
              <a:gd name="connsiteX98" fmla="*/ 5899734 w 6128435"/>
              <a:gd name="connsiteY98" fmla="*/ 4145632 h 6858000"/>
              <a:gd name="connsiteX99" fmla="*/ 5897098 w 6128435"/>
              <a:gd name="connsiteY99" fmla="*/ 4157819 h 6858000"/>
              <a:gd name="connsiteX100" fmla="*/ 5903513 w 6128435"/>
              <a:gd name="connsiteY100" fmla="*/ 4187661 h 6858000"/>
              <a:gd name="connsiteX101" fmla="*/ 5917114 w 6128435"/>
              <a:gd name="connsiteY101" fmla="*/ 4213096 h 6858000"/>
              <a:gd name="connsiteX102" fmla="*/ 5921153 w 6128435"/>
              <a:gd name="connsiteY102" fmla="*/ 4236222 h 6858000"/>
              <a:gd name="connsiteX103" fmla="*/ 5924233 w 6128435"/>
              <a:gd name="connsiteY103" fmla="*/ 4242060 h 6858000"/>
              <a:gd name="connsiteX104" fmla="*/ 5928910 w 6128435"/>
              <a:gd name="connsiteY104" fmla="*/ 4300973 h 6858000"/>
              <a:gd name="connsiteX105" fmla="*/ 5939320 w 6128435"/>
              <a:gd name="connsiteY105" fmla="*/ 4340435 h 6858000"/>
              <a:gd name="connsiteX106" fmla="*/ 5946705 w 6128435"/>
              <a:gd name="connsiteY106" fmla="*/ 4428051 h 6858000"/>
              <a:gd name="connsiteX107" fmla="*/ 5949261 w 6128435"/>
              <a:gd name="connsiteY107" fmla="*/ 4449185 h 6858000"/>
              <a:gd name="connsiteX108" fmla="*/ 5957504 w 6128435"/>
              <a:gd name="connsiteY108" fmla="*/ 4465911 h 6858000"/>
              <a:gd name="connsiteX109" fmla="*/ 5964689 w 6128435"/>
              <a:gd name="connsiteY109" fmla="*/ 4468532 h 6858000"/>
              <a:gd name="connsiteX110" fmla="*/ 5967062 w 6128435"/>
              <a:gd name="connsiteY110" fmla="*/ 4479923 h 6858000"/>
              <a:gd name="connsiteX111" fmla="*/ 5968960 w 6128435"/>
              <a:gd name="connsiteY111" fmla="*/ 4482655 h 6858000"/>
              <a:gd name="connsiteX112" fmla="*/ 5978567 w 6128435"/>
              <a:gd name="connsiteY112" fmla="*/ 4498605 h 6858000"/>
              <a:gd name="connsiteX113" fmla="*/ 5980106 w 6128435"/>
              <a:gd name="connsiteY113" fmla="*/ 4585087 h 6858000"/>
              <a:gd name="connsiteX114" fmla="*/ 5998138 w 6128435"/>
              <a:gd name="connsiteY114" fmla="*/ 4697518 h 6858000"/>
              <a:gd name="connsiteX115" fmla="*/ 6013516 w 6128435"/>
              <a:gd name="connsiteY115" fmla="*/ 4786619 h 6858000"/>
              <a:gd name="connsiteX116" fmla="*/ 6025404 w 6128435"/>
              <a:gd name="connsiteY116" fmla="*/ 4858148 h 6858000"/>
              <a:gd name="connsiteX117" fmla="*/ 6007749 w 6128435"/>
              <a:gd name="connsiteY117" fmla="*/ 4964715 h 6858000"/>
              <a:gd name="connsiteX118" fmla="*/ 6005269 w 6128435"/>
              <a:gd name="connsiteY118" fmla="*/ 5150567 h 6858000"/>
              <a:gd name="connsiteX119" fmla="*/ 6001127 w 6128435"/>
              <a:gd name="connsiteY119" fmla="*/ 5164609 h 6858000"/>
              <a:gd name="connsiteX120" fmla="*/ 5996647 w 6128435"/>
              <a:gd name="connsiteY120" fmla="*/ 5185640 h 6858000"/>
              <a:gd name="connsiteX121" fmla="*/ 5998514 w 6128435"/>
              <a:gd name="connsiteY121" fmla="*/ 5189673 h 6858000"/>
              <a:gd name="connsiteX122" fmla="*/ 5995970 w 6128435"/>
              <a:gd name="connsiteY122" fmla="*/ 5221547 h 6858000"/>
              <a:gd name="connsiteX123" fmla="*/ 5997218 w 6128435"/>
              <a:gd name="connsiteY123" fmla="*/ 5222031 h 6858000"/>
              <a:gd name="connsiteX124" fmla="*/ 6002116 w 6128435"/>
              <a:gd name="connsiteY124" fmla="*/ 5231223 h 6858000"/>
              <a:gd name="connsiteX125" fmla="*/ 6008541 w 6128435"/>
              <a:gd name="connsiteY125" fmla="*/ 5248680 h 6858000"/>
              <a:gd name="connsiteX126" fmla="*/ 6039260 w 6128435"/>
              <a:gd name="connsiteY126" fmla="*/ 5289518 h 6858000"/>
              <a:gd name="connsiteX127" fmla="*/ 6036748 w 6128435"/>
              <a:gd name="connsiteY127" fmla="*/ 5322752 h 6858000"/>
              <a:gd name="connsiteX128" fmla="*/ 6036943 w 6128435"/>
              <a:gd name="connsiteY128" fmla="*/ 5329480 h 6858000"/>
              <a:gd name="connsiteX129" fmla="*/ 6037236 w 6128435"/>
              <a:gd name="connsiteY129" fmla="*/ 5329634 h 6858000"/>
              <a:gd name="connsiteX130" fmla="*/ 6038019 w 6128435"/>
              <a:gd name="connsiteY130" fmla="*/ 5336764 h 6858000"/>
              <a:gd name="connsiteX131" fmla="*/ 6037298 w 6128435"/>
              <a:gd name="connsiteY131" fmla="*/ 5341753 h 6858000"/>
              <a:gd name="connsiteX132" fmla="*/ 6037677 w 6128435"/>
              <a:gd name="connsiteY132" fmla="*/ 5354807 h 6858000"/>
              <a:gd name="connsiteX133" fmla="*/ 6039728 w 6128435"/>
              <a:gd name="connsiteY133" fmla="*/ 5359416 h 6858000"/>
              <a:gd name="connsiteX134" fmla="*/ 6043311 w 6128435"/>
              <a:gd name="connsiteY134" fmla="*/ 5361407 h 6858000"/>
              <a:gd name="connsiteX135" fmla="*/ 6042954 w 6128435"/>
              <a:gd name="connsiteY135" fmla="*/ 5362576 h 6858000"/>
              <a:gd name="connsiteX136" fmla="*/ 6053435 w 6128435"/>
              <a:gd name="connsiteY136" fmla="*/ 5387547 h 6858000"/>
              <a:gd name="connsiteX137" fmla="*/ 6065933 w 6128435"/>
              <a:gd name="connsiteY137" fmla="*/ 5443002 h 6858000"/>
              <a:gd name="connsiteX138" fmla="*/ 6068640 w 6128435"/>
              <a:gd name="connsiteY138" fmla="*/ 5474503 h 6858000"/>
              <a:gd name="connsiteX139" fmla="*/ 6080922 w 6128435"/>
              <a:gd name="connsiteY139" fmla="*/ 5561070 h 6858000"/>
              <a:gd name="connsiteX140" fmla="*/ 6096949 w 6128435"/>
              <a:gd name="connsiteY140" fmla="*/ 5648179 h 6858000"/>
              <a:gd name="connsiteX141" fmla="*/ 6125703 w 6128435"/>
              <a:gd name="connsiteY141" fmla="*/ 5692894 h 6858000"/>
              <a:gd name="connsiteX142" fmla="*/ 6126670 w 6128435"/>
              <a:gd name="connsiteY142" fmla="*/ 5697882 h 6858000"/>
              <a:gd name="connsiteX143" fmla="*/ 6124061 w 6128435"/>
              <a:gd name="connsiteY143" fmla="*/ 5710294 h 6858000"/>
              <a:gd name="connsiteX144" fmla="*/ 6122213 w 6128435"/>
              <a:gd name="connsiteY144" fmla="*/ 5714762 h 6858000"/>
              <a:gd name="connsiteX145" fmla="*/ 6121353 w 6128435"/>
              <a:gd name="connsiteY145" fmla="*/ 5721725 h 6858000"/>
              <a:gd name="connsiteX146" fmla="*/ 6121607 w 6128435"/>
              <a:gd name="connsiteY146" fmla="*/ 5721959 h 6858000"/>
              <a:gd name="connsiteX147" fmla="*/ 6120262 w 6128435"/>
              <a:gd name="connsiteY147" fmla="*/ 5728358 h 6858000"/>
              <a:gd name="connsiteX148" fmla="*/ 6110194 w 6128435"/>
              <a:gd name="connsiteY148" fmla="*/ 5758853 h 6858000"/>
              <a:gd name="connsiteX149" fmla="*/ 6127519 w 6128435"/>
              <a:gd name="connsiteY149" fmla="*/ 5865775 h 6858000"/>
              <a:gd name="connsiteX150" fmla="*/ 6128435 w 6128435"/>
              <a:gd name="connsiteY150" fmla="*/ 5870164 h 6858000"/>
              <a:gd name="connsiteX151" fmla="*/ 6119217 w 6128435"/>
              <a:gd name="connsiteY151" fmla="*/ 5888542 h 6858000"/>
              <a:gd name="connsiteX152" fmla="*/ 6115966 w 6128435"/>
              <a:gd name="connsiteY152" fmla="*/ 5898387 h 6858000"/>
              <a:gd name="connsiteX153" fmla="*/ 6111924 w 6128435"/>
              <a:gd name="connsiteY153" fmla="*/ 5900444 h 6858000"/>
              <a:gd name="connsiteX154" fmla="*/ 6108716 w 6128435"/>
              <a:gd name="connsiteY154" fmla="*/ 5915345 h 6858000"/>
              <a:gd name="connsiteX155" fmla="*/ 6109524 w 6128435"/>
              <a:gd name="connsiteY155" fmla="*/ 5917328 h 6858000"/>
              <a:gd name="connsiteX156" fmla="*/ 6102493 w 6128435"/>
              <a:gd name="connsiteY156" fmla="*/ 5928602 h 6858000"/>
              <a:gd name="connsiteX157" fmla="*/ 6056863 w 6128435"/>
              <a:gd name="connsiteY157" fmla="*/ 6000643 h 6858000"/>
              <a:gd name="connsiteX158" fmla="*/ 6045436 w 6128435"/>
              <a:gd name="connsiteY158" fmla="*/ 6124480 h 6858000"/>
              <a:gd name="connsiteX159" fmla="*/ 6030489 w 6128435"/>
              <a:gd name="connsiteY159" fmla="*/ 6317666 h 6858000"/>
              <a:gd name="connsiteX160" fmla="*/ 6007492 w 6128435"/>
              <a:gd name="connsiteY160" fmla="*/ 6440818 h 6858000"/>
              <a:gd name="connsiteX161" fmla="*/ 6009467 w 6128435"/>
              <a:gd name="connsiteY161" fmla="*/ 6487076 h 6858000"/>
              <a:gd name="connsiteX162" fmla="*/ 5995064 w 6128435"/>
              <a:gd name="connsiteY162" fmla="*/ 6540791 h 6858000"/>
              <a:gd name="connsiteX163" fmla="*/ 5996309 w 6128435"/>
              <a:gd name="connsiteY163" fmla="*/ 6543961 h 6858000"/>
              <a:gd name="connsiteX164" fmla="*/ 5996048 w 6128435"/>
              <a:gd name="connsiteY164" fmla="*/ 6555444 h 6858000"/>
              <a:gd name="connsiteX165" fmla="*/ 6002524 w 6128435"/>
              <a:gd name="connsiteY165" fmla="*/ 6560188 h 6858000"/>
              <a:gd name="connsiteX166" fmla="*/ 6006823 w 6128435"/>
              <a:gd name="connsiteY166" fmla="*/ 6578546 h 6858000"/>
              <a:gd name="connsiteX167" fmla="*/ 6004510 w 6128435"/>
              <a:gd name="connsiteY167" fmla="*/ 6599256 h 6858000"/>
              <a:gd name="connsiteX168" fmla="*/ 5986207 w 6128435"/>
              <a:gd name="connsiteY168" fmla="*/ 6695855 h 6858000"/>
              <a:gd name="connsiteX169" fmla="*/ 5979428 w 6128435"/>
              <a:gd name="connsiteY169" fmla="*/ 6754678 h 6858000"/>
              <a:gd name="connsiteX170" fmla="*/ 5983398 w 6128435"/>
              <a:gd name="connsiteY170" fmla="*/ 6778641 h 6858000"/>
              <a:gd name="connsiteX171" fmla="*/ 5984543 w 6128435"/>
              <a:gd name="connsiteY171" fmla="*/ 6811016 h 6858000"/>
              <a:gd name="connsiteX172" fmla="*/ 5981802 w 6128435"/>
              <a:gd name="connsiteY172" fmla="*/ 6838578 h 6858000"/>
              <a:gd name="connsiteX173" fmla="*/ 5979671 w 6128435"/>
              <a:gd name="connsiteY173" fmla="*/ 6858000 h 6858000"/>
              <a:gd name="connsiteX174" fmla="*/ 0 w 6128435"/>
              <a:gd name="connsiteY174" fmla="*/ 6858000 h 6858000"/>
              <a:gd name="connsiteX175" fmla="*/ 0 w 6128435"/>
              <a:gd name="connsiteY175"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42938 h 6858000"/>
              <a:gd name="connsiteX32" fmla="*/ 5261314 w 6128435"/>
              <a:gd name="connsiteY32" fmla="*/ 1689177 h 6858000"/>
              <a:gd name="connsiteX33" fmla="*/ 5259788 w 6128435"/>
              <a:gd name="connsiteY33" fmla="*/ 1768516 h 6858000"/>
              <a:gd name="connsiteX34" fmla="*/ 5272526 w 6128435"/>
              <a:gd name="connsiteY34" fmla="*/ 1936940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45653 w 6128435"/>
              <a:gd name="connsiteY42" fmla="*/ 2280317 h 6858000"/>
              <a:gd name="connsiteX43" fmla="*/ 5239901 w 6128435"/>
              <a:gd name="connsiteY43" fmla="*/ 2300961 h 6858000"/>
              <a:gd name="connsiteX44" fmla="*/ 5271650 w 6128435"/>
              <a:gd name="connsiteY44" fmla="*/ 2440467 h 6858000"/>
              <a:gd name="connsiteX45" fmla="*/ 5271438 w 6128435"/>
              <a:gd name="connsiteY45" fmla="*/ 2447186 h 6858000"/>
              <a:gd name="connsiteX46" fmla="*/ 5148653 w 6128435"/>
              <a:gd name="connsiteY46" fmla="*/ 2460132 h 6858000"/>
              <a:gd name="connsiteX47" fmla="*/ 5192511 w 6128435"/>
              <a:gd name="connsiteY47" fmla="*/ 2549199 h 6858000"/>
              <a:gd name="connsiteX48" fmla="*/ 5307538 w 6128435"/>
              <a:gd name="connsiteY48" fmla="*/ 2514685 h 6858000"/>
              <a:gd name="connsiteX49" fmla="*/ 5337604 w 6128435"/>
              <a:gd name="connsiteY49" fmla="*/ 2597632 h 6858000"/>
              <a:gd name="connsiteX50" fmla="*/ 5407503 w 6128435"/>
              <a:gd name="connsiteY50" fmla="*/ 2786290 h 6858000"/>
              <a:gd name="connsiteX51" fmla="*/ 5407356 w 6128435"/>
              <a:gd name="connsiteY51" fmla="*/ 2787545 h 6858000"/>
              <a:gd name="connsiteX52" fmla="*/ 5411130 w 6128435"/>
              <a:gd name="connsiteY52" fmla="*/ 2788640 h 6858000"/>
              <a:gd name="connsiteX53" fmla="*/ 5416439 w 6128435"/>
              <a:gd name="connsiteY53" fmla="*/ 2805666 h 6858000"/>
              <a:gd name="connsiteX54" fmla="*/ 5416589 w 6128435"/>
              <a:gd name="connsiteY54" fmla="*/ 2810822 h 6858000"/>
              <a:gd name="connsiteX55" fmla="*/ 5418542 w 6128435"/>
              <a:gd name="connsiteY55" fmla="*/ 2817745 h 6858000"/>
              <a:gd name="connsiteX56" fmla="*/ 5418847 w 6128435"/>
              <a:gd name="connsiteY56" fmla="*/ 2817825 h 6858000"/>
              <a:gd name="connsiteX57" fmla="*/ 5423364 w 6128435"/>
              <a:gd name="connsiteY57" fmla="*/ 2858292 h 6858000"/>
              <a:gd name="connsiteX58" fmla="*/ 5479298 w 6128435"/>
              <a:gd name="connsiteY58" fmla="*/ 2947791 h 6858000"/>
              <a:gd name="connsiteX59" fmla="*/ 5481770 w 6128435"/>
              <a:gd name="connsiteY59" fmla="*/ 2951352 h 6858000"/>
              <a:gd name="connsiteX60" fmla="*/ 5481013 w 6128435"/>
              <a:gd name="connsiteY60" fmla="*/ 2973461 h 6858000"/>
              <a:gd name="connsiteX61" fmla="*/ 5482045 w 6128435"/>
              <a:gd name="connsiteY61" fmla="*/ 2984371 h 6858000"/>
              <a:gd name="connsiteX62" fmla="*/ 5479405 w 6128435"/>
              <a:gd name="connsiteY62" fmla="*/ 2988507 h 6858000"/>
              <a:gd name="connsiteX63" fmla="*/ 5482415 w 6128435"/>
              <a:gd name="connsiteY63" fmla="*/ 3004079 h 6858000"/>
              <a:gd name="connsiteX64" fmla="*/ 5483865 w 6128435"/>
              <a:gd name="connsiteY64" fmla="*/ 3005467 h 6858000"/>
              <a:gd name="connsiteX65" fmla="*/ 5482236 w 6128435"/>
              <a:gd name="connsiteY65" fmla="*/ 3019791 h 6858000"/>
              <a:gd name="connsiteX66" fmla="*/ 5475895 w 6128435"/>
              <a:gd name="connsiteY66" fmla="*/ 3033578 h 6858000"/>
              <a:gd name="connsiteX67" fmla="*/ 5477595 w 6128435"/>
              <a:gd name="connsiteY67" fmla="*/ 3250534 h 6858000"/>
              <a:gd name="connsiteX68" fmla="*/ 5532836 w 6128435"/>
              <a:gd name="connsiteY68" fmla="*/ 3353840 h 6858000"/>
              <a:gd name="connsiteX69" fmla="*/ 5561229 w 6128435"/>
              <a:gd name="connsiteY69" fmla="*/ 3395784 h 6858000"/>
              <a:gd name="connsiteX70" fmla="*/ 5589758 w 6128435"/>
              <a:gd name="connsiteY70" fmla="*/ 3506453 h 6858000"/>
              <a:gd name="connsiteX71" fmla="*/ 5596144 w 6128435"/>
              <a:gd name="connsiteY71" fmla="*/ 3534624 h 6858000"/>
              <a:gd name="connsiteX72" fmla="*/ 5597750 w 6128435"/>
              <a:gd name="connsiteY72" fmla="*/ 3534129 h 6858000"/>
              <a:gd name="connsiteX73" fmla="*/ 5599700 w 6128435"/>
              <a:gd name="connsiteY73" fmla="*/ 3547221 h 6858000"/>
              <a:gd name="connsiteX74" fmla="*/ 5615031 w 6128435"/>
              <a:gd name="connsiteY74" fmla="*/ 3557482 h 6858000"/>
              <a:gd name="connsiteX75" fmla="*/ 5618377 w 6128435"/>
              <a:gd name="connsiteY75" fmla="*/ 3588431 h 6858000"/>
              <a:gd name="connsiteX76" fmla="*/ 5612155 w 6128435"/>
              <a:gd name="connsiteY76" fmla="*/ 3589869 h 6858000"/>
              <a:gd name="connsiteX77" fmla="*/ 5620843 w 6128435"/>
              <a:gd name="connsiteY77" fmla="*/ 3606745 h 6858000"/>
              <a:gd name="connsiteX78" fmla="*/ 5655472 w 6128435"/>
              <a:gd name="connsiteY78" fmla="*/ 3678877 h 6858000"/>
              <a:gd name="connsiteX79" fmla="*/ 5680448 w 6128435"/>
              <a:gd name="connsiteY79" fmla="*/ 3717760 h 6858000"/>
              <a:gd name="connsiteX80" fmla="*/ 5683015 w 6128435"/>
              <a:gd name="connsiteY80" fmla="*/ 3762025 h 6858000"/>
              <a:gd name="connsiteX81" fmla="*/ 5696643 w 6128435"/>
              <a:gd name="connsiteY81" fmla="*/ 3773888 h 6858000"/>
              <a:gd name="connsiteX82" fmla="*/ 5699203 w 6128435"/>
              <a:gd name="connsiteY82" fmla="*/ 3775823 h 6858000"/>
              <a:gd name="connsiteX83" fmla="*/ 5704824 w 6128435"/>
              <a:gd name="connsiteY83" fmla="*/ 3785966 h 6858000"/>
              <a:gd name="connsiteX84" fmla="*/ 5712204 w 6128435"/>
              <a:gd name="connsiteY84" fmla="*/ 3785830 h 6858000"/>
              <a:gd name="connsiteX85" fmla="*/ 5724816 w 6128435"/>
              <a:gd name="connsiteY85" fmla="*/ 3798949 h 6858000"/>
              <a:gd name="connsiteX86" fmla="*/ 5733539 w 6128435"/>
              <a:gd name="connsiteY86" fmla="*/ 3818457 h 6858000"/>
              <a:gd name="connsiteX87" fmla="*/ 5768491 w 6128435"/>
              <a:gd name="connsiteY87" fmla="*/ 3914399 h 6858000"/>
              <a:gd name="connsiteX88" fmla="*/ 5793123 w 6128435"/>
              <a:gd name="connsiteY88" fmla="*/ 3969952 h 6858000"/>
              <a:gd name="connsiteX89" fmla="*/ 5808321 w 6128435"/>
              <a:gd name="connsiteY89" fmla="*/ 3988153 h 6858000"/>
              <a:gd name="connsiteX90" fmla="*/ 5825621 w 6128435"/>
              <a:gd name="connsiteY90" fmla="*/ 4015525 h 6858000"/>
              <a:gd name="connsiteX91" fmla="*/ 5860672 w 6128435"/>
              <a:gd name="connsiteY91" fmla="*/ 4061579 h 6858000"/>
              <a:gd name="connsiteX92" fmla="*/ 5872173 w 6128435"/>
              <a:gd name="connsiteY92" fmla="*/ 4088497 h 6858000"/>
              <a:gd name="connsiteX93" fmla="*/ 5883705 w 6128435"/>
              <a:gd name="connsiteY93" fmla="*/ 4101899 h 6858000"/>
              <a:gd name="connsiteX94" fmla="*/ 5885314 w 6128435"/>
              <a:gd name="connsiteY94" fmla="*/ 4108387 h 6858000"/>
              <a:gd name="connsiteX95" fmla="*/ 5894095 w 6128435"/>
              <a:gd name="connsiteY95" fmla="*/ 4128857 h 6858000"/>
              <a:gd name="connsiteX96" fmla="*/ 5898339 w 6128435"/>
              <a:gd name="connsiteY96" fmla="*/ 4140800 h 6858000"/>
              <a:gd name="connsiteX97" fmla="*/ 5899734 w 6128435"/>
              <a:gd name="connsiteY97" fmla="*/ 4145632 h 6858000"/>
              <a:gd name="connsiteX98" fmla="*/ 5897098 w 6128435"/>
              <a:gd name="connsiteY98" fmla="*/ 4157819 h 6858000"/>
              <a:gd name="connsiteX99" fmla="*/ 5903513 w 6128435"/>
              <a:gd name="connsiteY99" fmla="*/ 4187661 h 6858000"/>
              <a:gd name="connsiteX100" fmla="*/ 5917114 w 6128435"/>
              <a:gd name="connsiteY100" fmla="*/ 4213096 h 6858000"/>
              <a:gd name="connsiteX101" fmla="*/ 5921153 w 6128435"/>
              <a:gd name="connsiteY101" fmla="*/ 4236222 h 6858000"/>
              <a:gd name="connsiteX102" fmla="*/ 5924233 w 6128435"/>
              <a:gd name="connsiteY102" fmla="*/ 4242060 h 6858000"/>
              <a:gd name="connsiteX103" fmla="*/ 5928910 w 6128435"/>
              <a:gd name="connsiteY103" fmla="*/ 4300973 h 6858000"/>
              <a:gd name="connsiteX104" fmla="*/ 5939320 w 6128435"/>
              <a:gd name="connsiteY104" fmla="*/ 4340435 h 6858000"/>
              <a:gd name="connsiteX105" fmla="*/ 5946705 w 6128435"/>
              <a:gd name="connsiteY105" fmla="*/ 4428051 h 6858000"/>
              <a:gd name="connsiteX106" fmla="*/ 5949261 w 6128435"/>
              <a:gd name="connsiteY106" fmla="*/ 4449185 h 6858000"/>
              <a:gd name="connsiteX107" fmla="*/ 5957504 w 6128435"/>
              <a:gd name="connsiteY107" fmla="*/ 4465911 h 6858000"/>
              <a:gd name="connsiteX108" fmla="*/ 5964689 w 6128435"/>
              <a:gd name="connsiteY108" fmla="*/ 4468532 h 6858000"/>
              <a:gd name="connsiteX109" fmla="*/ 5967062 w 6128435"/>
              <a:gd name="connsiteY109" fmla="*/ 4479923 h 6858000"/>
              <a:gd name="connsiteX110" fmla="*/ 5968960 w 6128435"/>
              <a:gd name="connsiteY110" fmla="*/ 4482655 h 6858000"/>
              <a:gd name="connsiteX111" fmla="*/ 5978567 w 6128435"/>
              <a:gd name="connsiteY111" fmla="*/ 4498605 h 6858000"/>
              <a:gd name="connsiteX112" fmla="*/ 5980106 w 6128435"/>
              <a:gd name="connsiteY112" fmla="*/ 4585087 h 6858000"/>
              <a:gd name="connsiteX113" fmla="*/ 5998138 w 6128435"/>
              <a:gd name="connsiteY113" fmla="*/ 4697518 h 6858000"/>
              <a:gd name="connsiteX114" fmla="*/ 6013516 w 6128435"/>
              <a:gd name="connsiteY114" fmla="*/ 4786619 h 6858000"/>
              <a:gd name="connsiteX115" fmla="*/ 6025404 w 6128435"/>
              <a:gd name="connsiteY115" fmla="*/ 4858148 h 6858000"/>
              <a:gd name="connsiteX116" fmla="*/ 6007749 w 6128435"/>
              <a:gd name="connsiteY116" fmla="*/ 4964715 h 6858000"/>
              <a:gd name="connsiteX117" fmla="*/ 6005269 w 6128435"/>
              <a:gd name="connsiteY117" fmla="*/ 5150567 h 6858000"/>
              <a:gd name="connsiteX118" fmla="*/ 6001127 w 6128435"/>
              <a:gd name="connsiteY118" fmla="*/ 5164609 h 6858000"/>
              <a:gd name="connsiteX119" fmla="*/ 5996647 w 6128435"/>
              <a:gd name="connsiteY119" fmla="*/ 5185640 h 6858000"/>
              <a:gd name="connsiteX120" fmla="*/ 5998514 w 6128435"/>
              <a:gd name="connsiteY120" fmla="*/ 5189673 h 6858000"/>
              <a:gd name="connsiteX121" fmla="*/ 5995970 w 6128435"/>
              <a:gd name="connsiteY121" fmla="*/ 5221547 h 6858000"/>
              <a:gd name="connsiteX122" fmla="*/ 5997218 w 6128435"/>
              <a:gd name="connsiteY122" fmla="*/ 5222031 h 6858000"/>
              <a:gd name="connsiteX123" fmla="*/ 6002116 w 6128435"/>
              <a:gd name="connsiteY123" fmla="*/ 5231223 h 6858000"/>
              <a:gd name="connsiteX124" fmla="*/ 6008541 w 6128435"/>
              <a:gd name="connsiteY124" fmla="*/ 5248680 h 6858000"/>
              <a:gd name="connsiteX125" fmla="*/ 6039260 w 6128435"/>
              <a:gd name="connsiteY125" fmla="*/ 5289518 h 6858000"/>
              <a:gd name="connsiteX126" fmla="*/ 6036748 w 6128435"/>
              <a:gd name="connsiteY126" fmla="*/ 5322752 h 6858000"/>
              <a:gd name="connsiteX127" fmla="*/ 6036943 w 6128435"/>
              <a:gd name="connsiteY127" fmla="*/ 5329480 h 6858000"/>
              <a:gd name="connsiteX128" fmla="*/ 6037236 w 6128435"/>
              <a:gd name="connsiteY128" fmla="*/ 5329634 h 6858000"/>
              <a:gd name="connsiteX129" fmla="*/ 6038019 w 6128435"/>
              <a:gd name="connsiteY129" fmla="*/ 5336764 h 6858000"/>
              <a:gd name="connsiteX130" fmla="*/ 6037298 w 6128435"/>
              <a:gd name="connsiteY130" fmla="*/ 5341753 h 6858000"/>
              <a:gd name="connsiteX131" fmla="*/ 6037677 w 6128435"/>
              <a:gd name="connsiteY131" fmla="*/ 5354807 h 6858000"/>
              <a:gd name="connsiteX132" fmla="*/ 6039728 w 6128435"/>
              <a:gd name="connsiteY132" fmla="*/ 5359416 h 6858000"/>
              <a:gd name="connsiteX133" fmla="*/ 6043311 w 6128435"/>
              <a:gd name="connsiteY133" fmla="*/ 5361407 h 6858000"/>
              <a:gd name="connsiteX134" fmla="*/ 6042954 w 6128435"/>
              <a:gd name="connsiteY134" fmla="*/ 5362576 h 6858000"/>
              <a:gd name="connsiteX135" fmla="*/ 6053435 w 6128435"/>
              <a:gd name="connsiteY135" fmla="*/ 5387547 h 6858000"/>
              <a:gd name="connsiteX136" fmla="*/ 6065933 w 6128435"/>
              <a:gd name="connsiteY136" fmla="*/ 5443002 h 6858000"/>
              <a:gd name="connsiteX137" fmla="*/ 6068640 w 6128435"/>
              <a:gd name="connsiteY137" fmla="*/ 5474503 h 6858000"/>
              <a:gd name="connsiteX138" fmla="*/ 6080922 w 6128435"/>
              <a:gd name="connsiteY138" fmla="*/ 5561070 h 6858000"/>
              <a:gd name="connsiteX139" fmla="*/ 6096949 w 6128435"/>
              <a:gd name="connsiteY139" fmla="*/ 5648179 h 6858000"/>
              <a:gd name="connsiteX140" fmla="*/ 6125703 w 6128435"/>
              <a:gd name="connsiteY140" fmla="*/ 5692894 h 6858000"/>
              <a:gd name="connsiteX141" fmla="*/ 6126670 w 6128435"/>
              <a:gd name="connsiteY141" fmla="*/ 5697882 h 6858000"/>
              <a:gd name="connsiteX142" fmla="*/ 6124061 w 6128435"/>
              <a:gd name="connsiteY142" fmla="*/ 5710294 h 6858000"/>
              <a:gd name="connsiteX143" fmla="*/ 6122213 w 6128435"/>
              <a:gd name="connsiteY143" fmla="*/ 5714762 h 6858000"/>
              <a:gd name="connsiteX144" fmla="*/ 6121353 w 6128435"/>
              <a:gd name="connsiteY144" fmla="*/ 5721725 h 6858000"/>
              <a:gd name="connsiteX145" fmla="*/ 6121607 w 6128435"/>
              <a:gd name="connsiteY145" fmla="*/ 5721959 h 6858000"/>
              <a:gd name="connsiteX146" fmla="*/ 6120262 w 6128435"/>
              <a:gd name="connsiteY146" fmla="*/ 5728358 h 6858000"/>
              <a:gd name="connsiteX147" fmla="*/ 6110194 w 6128435"/>
              <a:gd name="connsiteY147" fmla="*/ 5758853 h 6858000"/>
              <a:gd name="connsiteX148" fmla="*/ 6127519 w 6128435"/>
              <a:gd name="connsiteY148" fmla="*/ 5865775 h 6858000"/>
              <a:gd name="connsiteX149" fmla="*/ 6128435 w 6128435"/>
              <a:gd name="connsiteY149" fmla="*/ 5870164 h 6858000"/>
              <a:gd name="connsiteX150" fmla="*/ 6119217 w 6128435"/>
              <a:gd name="connsiteY150" fmla="*/ 5888542 h 6858000"/>
              <a:gd name="connsiteX151" fmla="*/ 6115966 w 6128435"/>
              <a:gd name="connsiteY151" fmla="*/ 5898387 h 6858000"/>
              <a:gd name="connsiteX152" fmla="*/ 6111924 w 6128435"/>
              <a:gd name="connsiteY152" fmla="*/ 5900444 h 6858000"/>
              <a:gd name="connsiteX153" fmla="*/ 6108716 w 6128435"/>
              <a:gd name="connsiteY153" fmla="*/ 5915345 h 6858000"/>
              <a:gd name="connsiteX154" fmla="*/ 6109524 w 6128435"/>
              <a:gd name="connsiteY154" fmla="*/ 5917328 h 6858000"/>
              <a:gd name="connsiteX155" fmla="*/ 6102493 w 6128435"/>
              <a:gd name="connsiteY155" fmla="*/ 5928602 h 6858000"/>
              <a:gd name="connsiteX156" fmla="*/ 6056863 w 6128435"/>
              <a:gd name="connsiteY156" fmla="*/ 6000643 h 6858000"/>
              <a:gd name="connsiteX157" fmla="*/ 6045436 w 6128435"/>
              <a:gd name="connsiteY157" fmla="*/ 6124480 h 6858000"/>
              <a:gd name="connsiteX158" fmla="*/ 6030489 w 6128435"/>
              <a:gd name="connsiteY158" fmla="*/ 6317666 h 6858000"/>
              <a:gd name="connsiteX159" fmla="*/ 6007492 w 6128435"/>
              <a:gd name="connsiteY159" fmla="*/ 6440818 h 6858000"/>
              <a:gd name="connsiteX160" fmla="*/ 6009467 w 6128435"/>
              <a:gd name="connsiteY160" fmla="*/ 6487076 h 6858000"/>
              <a:gd name="connsiteX161" fmla="*/ 5995064 w 6128435"/>
              <a:gd name="connsiteY161" fmla="*/ 6540791 h 6858000"/>
              <a:gd name="connsiteX162" fmla="*/ 5996309 w 6128435"/>
              <a:gd name="connsiteY162" fmla="*/ 6543961 h 6858000"/>
              <a:gd name="connsiteX163" fmla="*/ 5996048 w 6128435"/>
              <a:gd name="connsiteY163" fmla="*/ 6555444 h 6858000"/>
              <a:gd name="connsiteX164" fmla="*/ 6002524 w 6128435"/>
              <a:gd name="connsiteY164" fmla="*/ 6560188 h 6858000"/>
              <a:gd name="connsiteX165" fmla="*/ 6006823 w 6128435"/>
              <a:gd name="connsiteY165" fmla="*/ 6578546 h 6858000"/>
              <a:gd name="connsiteX166" fmla="*/ 6004510 w 6128435"/>
              <a:gd name="connsiteY166" fmla="*/ 6599256 h 6858000"/>
              <a:gd name="connsiteX167" fmla="*/ 5986207 w 6128435"/>
              <a:gd name="connsiteY167" fmla="*/ 6695855 h 6858000"/>
              <a:gd name="connsiteX168" fmla="*/ 5979428 w 6128435"/>
              <a:gd name="connsiteY168" fmla="*/ 6754678 h 6858000"/>
              <a:gd name="connsiteX169" fmla="*/ 5983398 w 6128435"/>
              <a:gd name="connsiteY169" fmla="*/ 6778641 h 6858000"/>
              <a:gd name="connsiteX170" fmla="*/ 5984543 w 6128435"/>
              <a:gd name="connsiteY170" fmla="*/ 6811016 h 6858000"/>
              <a:gd name="connsiteX171" fmla="*/ 5981802 w 6128435"/>
              <a:gd name="connsiteY171" fmla="*/ 6838578 h 6858000"/>
              <a:gd name="connsiteX172" fmla="*/ 5979671 w 6128435"/>
              <a:gd name="connsiteY172" fmla="*/ 6858000 h 6858000"/>
              <a:gd name="connsiteX173" fmla="*/ 0 w 6128435"/>
              <a:gd name="connsiteY173" fmla="*/ 6858000 h 6858000"/>
              <a:gd name="connsiteX174" fmla="*/ 0 w 6128435"/>
              <a:gd name="connsiteY174"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42938 h 6858000"/>
              <a:gd name="connsiteX32" fmla="*/ 5261314 w 6128435"/>
              <a:gd name="connsiteY32" fmla="*/ 1689177 h 6858000"/>
              <a:gd name="connsiteX33" fmla="*/ 5259788 w 6128435"/>
              <a:gd name="connsiteY33" fmla="*/ 1768516 h 6858000"/>
              <a:gd name="connsiteX34" fmla="*/ 5272526 w 6128435"/>
              <a:gd name="connsiteY34" fmla="*/ 1936940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45653 w 6128435"/>
              <a:gd name="connsiteY42" fmla="*/ 2280317 h 6858000"/>
              <a:gd name="connsiteX43" fmla="*/ 5239901 w 6128435"/>
              <a:gd name="connsiteY43" fmla="*/ 2300961 h 6858000"/>
              <a:gd name="connsiteX44" fmla="*/ 5271650 w 6128435"/>
              <a:gd name="connsiteY44" fmla="*/ 2440467 h 6858000"/>
              <a:gd name="connsiteX45" fmla="*/ 5204120 w 6128435"/>
              <a:gd name="connsiteY45" fmla="*/ 2435967 h 6858000"/>
              <a:gd name="connsiteX46" fmla="*/ 5148653 w 6128435"/>
              <a:gd name="connsiteY46" fmla="*/ 2460132 h 6858000"/>
              <a:gd name="connsiteX47" fmla="*/ 5192511 w 6128435"/>
              <a:gd name="connsiteY47" fmla="*/ 2549199 h 6858000"/>
              <a:gd name="connsiteX48" fmla="*/ 5307538 w 6128435"/>
              <a:gd name="connsiteY48" fmla="*/ 2514685 h 6858000"/>
              <a:gd name="connsiteX49" fmla="*/ 5337604 w 6128435"/>
              <a:gd name="connsiteY49" fmla="*/ 2597632 h 6858000"/>
              <a:gd name="connsiteX50" fmla="*/ 5407503 w 6128435"/>
              <a:gd name="connsiteY50" fmla="*/ 2786290 h 6858000"/>
              <a:gd name="connsiteX51" fmla="*/ 5407356 w 6128435"/>
              <a:gd name="connsiteY51" fmla="*/ 2787545 h 6858000"/>
              <a:gd name="connsiteX52" fmla="*/ 5411130 w 6128435"/>
              <a:gd name="connsiteY52" fmla="*/ 2788640 h 6858000"/>
              <a:gd name="connsiteX53" fmla="*/ 5416439 w 6128435"/>
              <a:gd name="connsiteY53" fmla="*/ 2805666 h 6858000"/>
              <a:gd name="connsiteX54" fmla="*/ 5416589 w 6128435"/>
              <a:gd name="connsiteY54" fmla="*/ 2810822 h 6858000"/>
              <a:gd name="connsiteX55" fmla="*/ 5418542 w 6128435"/>
              <a:gd name="connsiteY55" fmla="*/ 2817745 h 6858000"/>
              <a:gd name="connsiteX56" fmla="*/ 5418847 w 6128435"/>
              <a:gd name="connsiteY56" fmla="*/ 2817825 h 6858000"/>
              <a:gd name="connsiteX57" fmla="*/ 5423364 w 6128435"/>
              <a:gd name="connsiteY57" fmla="*/ 2858292 h 6858000"/>
              <a:gd name="connsiteX58" fmla="*/ 5479298 w 6128435"/>
              <a:gd name="connsiteY58" fmla="*/ 2947791 h 6858000"/>
              <a:gd name="connsiteX59" fmla="*/ 5481770 w 6128435"/>
              <a:gd name="connsiteY59" fmla="*/ 2951352 h 6858000"/>
              <a:gd name="connsiteX60" fmla="*/ 5481013 w 6128435"/>
              <a:gd name="connsiteY60" fmla="*/ 2973461 h 6858000"/>
              <a:gd name="connsiteX61" fmla="*/ 5482045 w 6128435"/>
              <a:gd name="connsiteY61" fmla="*/ 2984371 h 6858000"/>
              <a:gd name="connsiteX62" fmla="*/ 5479405 w 6128435"/>
              <a:gd name="connsiteY62" fmla="*/ 2988507 h 6858000"/>
              <a:gd name="connsiteX63" fmla="*/ 5482415 w 6128435"/>
              <a:gd name="connsiteY63" fmla="*/ 3004079 h 6858000"/>
              <a:gd name="connsiteX64" fmla="*/ 5483865 w 6128435"/>
              <a:gd name="connsiteY64" fmla="*/ 3005467 h 6858000"/>
              <a:gd name="connsiteX65" fmla="*/ 5482236 w 6128435"/>
              <a:gd name="connsiteY65" fmla="*/ 3019791 h 6858000"/>
              <a:gd name="connsiteX66" fmla="*/ 5475895 w 6128435"/>
              <a:gd name="connsiteY66" fmla="*/ 3033578 h 6858000"/>
              <a:gd name="connsiteX67" fmla="*/ 5477595 w 6128435"/>
              <a:gd name="connsiteY67" fmla="*/ 3250534 h 6858000"/>
              <a:gd name="connsiteX68" fmla="*/ 5532836 w 6128435"/>
              <a:gd name="connsiteY68" fmla="*/ 3353840 h 6858000"/>
              <a:gd name="connsiteX69" fmla="*/ 5561229 w 6128435"/>
              <a:gd name="connsiteY69" fmla="*/ 3395784 h 6858000"/>
              <a:gd name="connsiteX70" fmla="*/ 5589758 w 6128435"/>
              <a:gd name="connsiteY70" fmla="*/ 3506453 h 6858000"/>
              <a:gd name="connsiteX71" fmla="*/ 5596144 w 6128435"/>
              <a:gd name="connsiteY71" fmla="*/ 3534624 h 6858000"/>
              <a:gd name="connsiteX72" fmla="*/ 5597750 w 6128435"/>
              <a:gd name="connsiteY72" fmla="*/ 3534129 h 6858000"/>
              <a:gd name="connsiteX73" fmla="*/ 5599700 w 6128435"/>
              <a:gd name="connsiteY73" fmla="*/ 3547221 h 6858000"/>
              <a:gd name="connsiteX74" fmla="*/ 5615031 w 6128435"/>
              <a:gd name="connsiteY74" fmla="*/ 3557482 h 6858000"/>
              <a:gd name="connsiteX75" fmla="*/ 5618377 w 6128435"/>
              <a:gd name="connsiteY75" fmla="*/ 3588431 h 6858000"/>
              <a:gd name="connsiteX76" fmla="*/ 5612155 w 6128435"/>
              <a:gd name="connsiteY76" fmla="*/ 3589869 h 6858000"/>
              <a:gd name="connsiteX77" fmla="*/ 5620843 w 6128435"/>
              <a:gd name="connsiteY77" fmla="*/ 3606745 h 6858000"/>
              <a:gd name="connsiteX78" fmla="*/ 5655472 w 6128435"/>
              <a:gd name="connsiteY78" fmla="*/ 3678877 h 6858000"/>
              <a:gd name="connsiteX79" fmla="*/ 5680448 w 6128435"/>
              <a:gd name="connsiteY79" fmla="*/ 3717760 h 6858000"/>
              <a:gd name="connsiteX80" fmla="*/ 5683015 w 6128435"/>
              <a:gd name="connsiteY80" fmla="*/ 3762025 h 6858000"/>
              <a:gd name="connsiteX81" fmla="*/ 5696643 w 6128435"/>
              <a:gd name="connsiteY81" fmla="*/ 3773888 h 6858000"/>
              <a:gd name="connsiteX82" fmla="*/ 5699203 w 6128435"/>
              <a:gd name="connsiteY82" fmla="*/ 3775823 h 6858000"/>
              <a:gd name="connsiteX83" fmla="*/ 5704824 w 6128435"/>
              <a:gd name="connsiteY83" fmla="*/ 3785966 h 6858000"/>
              <a:gd name="connsiteX84" fmla="*/ 5712204 w 6128435"/>
              <a:gd name="connsiteY84" fmla="*/ 3785830 h 6858000"/>
              <a:gd name="connsiteX85" fmla="*/ 5724816 w 6128435"/>
              <a:gd name="connsiteY85" fmla="*/ 3798949 h 6858000"/>
              <a:gd name="connsiteX86" fmla="*/ 5733539 w 6128435"/>
              <a:gd name="connsiteY86" fmla="*/ 3818457 h 6858000"/>
              <a:gd name="connsiteX87" fmla="*/ 5768491 w 6128435"/>
              <a:gd name="connsiteY87" fmla="*/ 3914399 h 6858000"/>
              <a:gd name="connsiteX88" fmla="*/ 5793123 w 6128435"/>
              <a:gd name="connsiteY88" fmla="*/ 3969952 h 6858000"/>
              <a:gd name="connsiteX89" fmla="*/ 5808321 w 6128435"/>
              <a:gd name="connsiteY89" fmla="*/ 3988153 h 6858000"/>
              <a:gd name="connsiteX90" fmla="*/ 5825621 w 6128435"/>
              <a:gd name="connsiteY90" fmla="*/ 4015525 h 6858000"/>
              <a:gd name="connsiteX91" fmla="*/ 5860672 w 6128435"/>
              <a:gd name="connsiteY91" fmla="*/ 4061579 h 6858000"/>
              <a:gd name="connsiteX92" fmla="*/ 5872173 w 6128435"/>
              <a:gd name="connsiteY92" fmla="*/ 4088497 h 6858000"/>
              <a:gd name="connsiteX93" fmla="*/ 5883705 w 6128435"/>
              <a:gd name="connsiteY93" fmla="*/ 4101899 h 6858000"/>
              <a:gd name="connsiteX94" fmla="*/ 5885314 w 6128435"/>
              <a:gd name="connsiteY94" fmla="*/ 4108387 h 6858000"/>
              <a:gd name="connsiteX95" fmla="*/ 5894095 w 6128435"/>
              <a:gd name="connsiteY95" fmla="*/ 4128857 h 6858000"/>
              <a:gd name="connsiteX96" fmla="*/ 5898339 w 6128435"/>
              <a:gd name="connsiteY96" fmla="*/ 4140800 h 6858000"/>
              <a:gd name="connsiteX97" fmla="*/ 5899734 w 6128435"/>
              <a:gd name="connsiteY97" fmla="*/ 4145632 h 6858000"/>
              <a:gd name="connsiteX98" fmla="*/ 5897098 w 6128435"/>
              <a:gd name="connsiteY98" fmla="*/ 4157819 h 6858000"/>
              <a:gd name="connsiteX99" fmla="*/ 5903513 w 6128435"/>
              <a:gd name="connsiteY99" fmla="*/ 4187661 h 6858000"/>
              <a:gd name="connsiteX100" fmla="*/ 5917114 w 6128435"/>
              <a:gd name="connsiteY100" fmla="*/ 4213096 h 6858000"/>
              <a:gd name="connsiteX101" fmla="*/ 5921153 w 6128435"/>
              <a:gd name="connsiteY101" fmla="*/ 4236222 h 6858000"/>
              <a:gd name="connsiteX102" fmla="*/ 5924233 w 6128435"/>
              <a:gd name="connsiteY102" fmla="*/ 4242060 h 6858000"/>
              <a:gd name="connsiteX103" fmla="*/ 5928910 w 6128435"/>
              <a:gd name="connsiteY103" fmla="*/ 4300973 h 6858000"/>
              <a:gd name="connsiteX104" fmla="*/ 5939320 w 6128435"/>
              <a:gd name="connsiteY104" fmla="*/ 4340435 h 6858000"/>
              <a:gd name="connsiteX105" fmla="*/ 5946705 w 6128435"/>
              <a:gd name="connsiteY105" fmla="*/ 4428051 h 6858000"/>
              <a:gd name="connsiteX106" fmla="*/ 5949261 w 6128435"/>
              <a:gd name="connsiteY106" fmla="*/ 4449185 h 6858000"/>
              <a:gd name="connsiteX107" fmla="*/ 5957504 w 6128435"/>
              <a:gd name="connsiteY107" fmla="*/ 4465911 h 6858000"/>
              <a:gd name="connsiteX108" fmla="*/ 5964689 w 6128435"/>
              <a:gd name="connsiteY108" fmla="*/ 4468532 h 6858000"/>
              <a:gd name="connsiteX109" fmla="*/ 5967062 w 6128435"/>
              <a:gd name="connsiteY109" fmla="*/ 4479923 h 6858000"/>
              <a:gd name="connsiteX110" fmla="*/ 5968960 w 6128435"/>
              <a:gd name="connsiteY110" fmla="*/ 4482655 h 6858000"/>
              <a:gd name="connsiteX111" fmla="*/ 5978567 w 6128435"/>
              <a:gd name="connsiteY111" fmla="*/ 4498605 h 6858000"/>
              <a:gd name="connsiteX112" fmla="*/ 5980106 w 6128435"/>
              <a:gd name="connsiteY112" fmla="*/ 4585087 h 6858000"/>
              <a:gd name="connsiteX113" fmla="*/ 5998138 w 6128435"/>
              <a:gd name="connsiteY113" fmla="*/ 4697518 h 6858000"/>
              <a:gd name="connsiteX114" fmla="*/ 6013516 w 6128435"/>
              <a:gd name="connsiteY114" fmla="*/ 4786619 h 6858000"/>
              <a:gd name="connsiteX115" fmla="*/ 6025404 w 6128435"/>
              <a:gd name="connsiteY115" fmla="*/ 4858148 h 6858000"/>
              <a:gd name="connsiteX116" fmla="*/ 6007749 w 6128435"/>
              <a:gd name="connsiteY116" fmla="*/ 4964715 h 6858000"/>
              <a:gd name="connsiteX117" fmla="*/ 6005269 w 6128435"/>
              <a:gd name="connsiteY117" fmla="*/ 5150567 h 6858000"/>
              <a:gd name="connsiteX118" fmla="*/ 6001127 w 6128435"/>
              <a:gd name="connsiteY118" fmla="*/ 5164609 h 6858000"/>
              <a:gd name="connsiteX119" fmla="*/ 5996647 w 6128435"/>
              <a:gd name="connsiteY119" fmla="*/ 5185640 h 6858000"/>
              <a:gd name="connsiteX120" fmla="*/ 5998514 w 6128435"/>
              <a:gd name="connsiteY120" fmla="*/ 5189673 h 6858000"/>
              <a:gd name="connsiteX121" fmla="*/ 5995970 w 6128435"/>
              <a:gd name="connsiteY121" fmla="*/ 5221547 h 6858000"/>
              <a:gd name="connsiteX122" fmla="*/ 5997218 w 6128435"/>
              <a:gd name="connsiteY122" fmla="*/ 5222031 h 6858000"/>
              <a:gd name="connsiteX123" fmla="*/ 6002116 w 6128435"/>
              <a:gd name="connsiteY123" fmla="*/ 5231223 h 6858000"/>
              <a:gd name="connsiteX124" fmla="*/ 6008541 w 6128435"/>
              <a:gd name="connsiteY124" fmla="*/ 5248680 h 6858000"/>
              <a:gd name="connsiteX125" fmla="*/ 6039260 w 6128435"/>
              <a:gd name="connsiteY125" fmla="*/ 5289518 h 6858000"/>
              <a:gd name="connsiteX126" fmla="*/ 6036748 w 6128435"/>
              <a:gd name="connsiteY126" fmla="*/ 5322752 h 6858000"/>
              <a:gd name="connsiteX127" fmla="*/ 6036943 w 6128435"/>
              <a:gd name="connsiteY127" fmla="*/ 5329480 h 6858000"/>
              <a:gd name="connsiteX128" fmla="*/ 6037236 w 6128435"/>
              <a:gd name="connsiteY128" fmla="*/ 5329634 h 6858000"/>
              <a:gd name="connsiteX129" fmla="*/ 6038019 w 6128435"/>
              <a:gd name="connsiteY129" fmla="*/ 5336764 h 6858000"/>
              <a:gd name="connsiteX130" fmla="*/ 6037298 w 6128435"/>
              <a:gd name="connsiteY130" fmla="*/ 5341753 h 6858000"/>
              <a:gd name="connsiteX131" fmla="*/ 6037677 w 6128435"/>
              <a:gd name="connsiteY131" fmla="*/ 5354807 h 6858000"/>
              <a:gd name="connsiteX132" fmla="*/ 6039728 w 6128435"/>
              <a:gd name="connsiteY132" fmla="*/ 5359416 h 6858000"/>
              <a:gd name="connsiteX133" fmla="*/ 6043311 w 6128435"/>
              <a:gd name="connsiteY133" fmla="*/ 5361407 h 6858000"/>
              <a:gd name="connsiteX134" fmla="*/ 6042954 w 6128435"/>
              <a:gd name="connsiteY134" fmla="*/ 5362576 h 6858000"/>
              <a:gd name="connsiteX135" fmla="*/ 6053435 w 6128435"/>
              <a:gd name="connsiteY135" fmla="*/ 5387547 h 6858000"/>
              <a:gd name="connsiteX136" fmla="*/ 6065933 w 6128435"/>
              <a:gd name="connsiteY136" fmla="*/ 5443002 h 6858000"/>
              <a:gd name="connsiteX137" fmla="*/ 6068640 w 6128435"/>
              <a:gd name="connsiteY137" fmla="*/ 5474503 h 6858000"/>
              <a:gd name="connsiteX138" fmla="*/ 6080922 w 6128435"/>
              <a:gd name="connsiteY138" fmla="*/ 5561070 h 6858000"/>
              <a:gd name="connsiteX139" fmla="*/ 6096949 w 6128435"/>
              <a:gd name="connsiteY139" fmla="*/ 5648179 h 6858000"/>
              <a:gd name="connsiteX140" fmla="*/ 6125703 w 6128435"/>
              <a:gd name="connsiteY140" fmla="*/ 5692894 h 6858000"/>
              <a:gd name="connsiteX141" fmla="*/ 6126670 w 6128435"/>
              <a:gd name="connsiteY141" fmla="*/ 5697882 h 6858000"/>
              <a:gd name="connsiteX142" fmla="*/ 6124061 w 6128435"/>
              <a:gd name="connsiteY142" fmla="*/ 5710294 h 6858000"/>
              <a:gd name="connsiteX143" fmla="*/ 6122213 w 6128435"/>
              <a:gd name="connsiteY143" fmla="*/ 5714762 h 6858000"/>
              <a:gd name="connsiteX144" fmla="*/ 6121353 w 6128435"/>
              <a:gd name="connsiteY144" fmla="*/ 5721725 h 6858000"/>
              <a:gd name="connsiteX145" fmla="*/ 6121607 w 6128435"/>
              <a:gd name="connsiteY145" fmla="*/ 5721959 h 6858000"/>
              <a:gd name="connsiteX146" fmla="*/ 6120262 w 6128435"/>
              <a:gd name="connsiteY146" fmla="*/ 5728358 h 6858000"/>
              <a:gd name="connsiteX147" fmla="*/ 6110194 w 6128435"/>
              <a:gd name="connsiteY147" fmla="*/ 5758853 h 6858000"/>
              <a:gd name="connsiteX148" fmla="*/ 6127519 w 6128435"/>
              <a:gd name="connsiteY148" fmla="*/ 5865775 h 6858000"/>
              <a:gd name="connsiteX149" fmla="*/ 6128435 w 6128435"/>
              <a:gd name="connsiteY149" fmla="*/ 5870164 h 6858000"/>
              <a:gd name="connsiteX150" fmla="*/ 6119217 w 6128435"/>
              <a:gd name="connsiteY150" fmla="*/ 5888542 h 6858000"/>
              <a:gd name="connsiteX151" fmla="*/ 6115966 w 6128435"/>
              <a:gd name="connsiteY151" fmla="*/ 5898387 h 6858000"/>
              <a:gd name="connsiteX152" fmla="*/ 6111924 w 6128435"/>
              <a:gd name="connsiteY152" fmla="*/ 5900444 h 6858000"/>
              <a:gd name="connsiteX153" fmla="*/ 6108716 w 6128435"/>
              <a:gd name="connsiteY153" fmla="*/ 5915345 h 6858000"/>
              <a:gd name="connsiteX154" fmla="*/ 6109524 w 6128435"/>
              <a:gd name="connsiteY154" fmla="*/ 5917328 h 6858000"/>
              <a:gd name="connsiteX155" fmla="*/ 6102493 w 6128435"/>
              <a:gd name="connsiteY155" fmla="*/ 5928602 h 6858000"/>
              <a:gd name="connsiteX156" fmla="*/ 6056863 w 6128435"/>
              <a:gd name="connsiteY156" fmla="*/ 6000643 h 6858000"/>
              <a:gd name="connsiteX157" fmla="*/ 6045436 w 6128435"/>
              <a:gd name="connsiteY157" fmla="*/ 6124480 h 6858000"/>
              <a:gd name="connsiteX158" fmla="*/ 6030489 w 6128435"/>
              <a:gd name="connsiteY158" fmla="*/ 6317666 h 6858000"/>
              <a:gd name="connsiteX159" fmla="*/ 6007492 w 6128435"/>
              <a:gd name="connsiteY159" fmla="*/ 6440818 h 6858000"/>
              <a:gd name="connsiteX160" fmla="*/ 6009467 w 6128435"/>
              <a:gd name="connsiteY160" fmla="*/ 6487076 h 6858000"/>
              <a:gd name="connsiteX161" fmla="*/ 5995064 w 6128435"/>
              <a:gd name="connsiteY161" fmla="*/ 6540791 h 6858000"/>
              <a:gd name="connsiteX162" fmla="*/ 5996309 w 6128435"/>
              <a:gd name="connsiteY162" fmla="*/ 6543961 h 6858000"/>
              <a:gd name="connsiteX163" fmla="*/ 5996048 w 6128435"/>
              <a:gd name="connsiteY163" fmla="*/ 6555444 h 6858000"/>
              <a:gd name="connsiteX164" fmla="*/ 6002524 w 6128435"/>
              <a:gd name="connsiteY164" fmla="*/ 6560188 h 6858000"/>
              <a:gd name="connsiteX165" fmla="*/ 6006823 w 6128435"/>
              <a:gd name="connsiteY165" fmla="*/ 6578546 h 6858000"/>
              <a:gd name="connsiteX166" fmla="*/ 6004510 w 6128435"/>
              <a:gd name="connsiteY166" fmla="*/ 6599256 h 6858000"/>
              <a:gd name="connsiteX167" fmla="*/ 5986207 w 6128435"/>
              <a:gd name="connsiteY167" fmla="*/ 6695855 h 6858000"/>
              <a:gd name="connsiteX168" fmla="*/ 5979428 w 6128435"/>
              <a:gd name="connsiteY168" fmla="*/ 6754678 h 6858000"/>
              <a:gd name="connsiteX169" fmla="*/ 5983398 w 6128435"/>
              <a:gd name="connsiteY169" fmla="*/ 6778641 h 6858000"/>
              <a:gd name="connsiteX170" fmla="*/ 5984543 w 6128435"/>
              <a:gd name="connsiteY170" fmla="*/ 6811016 h 6858000"/>
              <a:gd name="connsiteX171" fmla="*/ 5981802 w 6128435"/>
              <a:gd name="connsiteY171" fmla="*/ 6838578 h 6858000"/>
              <a:gd name="connsiteX172" fmla="*/ 5979671 w 6128435"/>
              <a:gd name="connsiteY172" fmla="*/ 6858000 h 6858000"/>
              <a:gd name="connsiteX173" fmla="*/ 0 w 6128435"/>
              <a:gd name="connsiteY173" fmla="*/ 6858000 h 6858000"/>
              <a:gd name="connsiteX174" fmla="*/ 0 w 6128435"/>
              <a:gd name="connsiteY174"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42938 h 6858000"/>
              <a:gd name="connsiteX32" fmla="*/ 5261314 w 6128435"/>
              <a:gd name="connsiteY32" fmla="*/ 1689177 h 6858000"/>
              <a:gd name="connsiteX33" fmla="*/ 5259788 w 6128435"/>
              <a:gd name="connsiteY33" fmla="*/ 1768516 h 6858000"/>
              <a:gd name="connsiteX34" fmla="*/ 5272526 w 6128435"/>
              <a:gd name="connsiteY34" fmla="*/ 1936940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45653 w 6128435"/>
              <a:gd name="connsiteY42" fmla="*/ 2280317 h 6858000"/>
              <a:gd name="connsiteX43" fmla="*/ 5239901 w 6128435"/>
              <a:gd name="connsiteY43" fmla="*/ 2300961 h 6858000"/>
              <a:gd name="connsiteX44" fmla="*/ 5204120 w 6128435"/>
              <a:gd name="connsiteY44" fmla="*/ 2435967 h 6858000"/>
              <a:gd name="connsiteX45" fmla="*/ 5148653 w 6128435"/>
              <a:gd name="connsiteY45" fmla="*/ 2460132 h 6858000"/>
              <a:gd name="connsiteX46" fmla="*/ 5192511 w 6128435"/>
              <a:gd name="connsiteY46" fmla="*/ 2549199 h 6858000"/>
              <a:gd name="connsiteX47" fmla="*/ 5307538 w 6128435"/>
              <a:gd name="connsiteY47" fmla="*/ 2514685 h 6858000"/>
              <a:gd name="connsiteX48" fmla="*/ 5337604 w 6128435"/>
              <a:gd name="connsiteY48" fmla="*/ 2597632 h 6858000"/>
              <a:gd name="connsiteX49" fmla="*/ 5407503 w 6128435"/>
              <a:gd name="connsiteY49" fmla="*/ 2786290 h 6858000"/>
              <a:gd name="connsiteX50" fmla="*/ 5407356 w 6128435"/>
              <a:gd name="connsiteY50" fmla="*/ 2787545 h 6858000"/>
              <a:gd name="connsiteX51" fmla="*/ 5411130 w 6128435"/>
              <a:gd name="connsiteY51" fmla="*/ 2788640 h 6858000"/>
              <a:gd name="connsiteX52" fmla="*/ 5416439 w 6128435"/>
              <a:gd name="connsiteY52" fmla="*/ 2805666 h 6858000"/>
              <a:gd name="connsiteX53" fmla="*/ 5416589 w 6128435"/>
              <a:gd name="connsiteY53" fmla="*/ 2810822 h 6858000"/>
              <a:gd name="connsiteX54" fmla="*/ 5418542 w 6128435"/>
              <a:gd name="connsiteY54" fmla="*/ 2817745 h 6858000"/>
              <a:gd name="connsiteX55" fmla="*/ 5418847 w 6128435"/>
              <a:gd name="connsiteY55" fmla="*/ 2817825 h 6858000"/>
              <a:gd name="connsiteX56" fmla="*/ 5423364 w 6128435"/>
              <a:gd name="connsiteY56" fmla="*/ 2858292 h 6858000"/>
              <a:gd name="connsiteX57" fmla="*/ 5479298 w 6128435"/>
              <a:gd name="connsiteY57" fmla="*/ 2947791 h 6858000"/>
              <a:gd name="connsiteX58" fmla="*/ 5481770 w 6128435"/>
              <a:gd name="connsiteY58" fmla="*/ 2951352 h 6858000"/>
              <a:gd name="connsiteX59" fmla="*/ 5481013 w 6128435"/>
              <a:gd name="connsiteY59" fmla="*/ 2973461 h 6858000"/>
              <a:gd name="connsiteX60" fmla="*/ 5482045 w 6128435"/>
              <a:gd name="connsiteY60" fmla="*/ 2984371 h 6858000"/>
              <a:gd name="connsiteX61" fmla="*/ 5479405 w 6128435"/>
              <a:gd name="connsiteY61" fmla="*/ 2988507 h 6858000"/>
              <a:gd name="connsiteX62" fmla="*/ 5482415 w 6128435"/>
              <a:gd name="connsiteY62" fmla="*/ 3004079 h 6858000"/>
              <a:gd name="connsiteX63" fmla="*/ 5483865 w 6128435"/>
              <a:gd name="connsiteY63" fmla="*/ 3005467 h 6858000"/>
              <a:gd name="connsiteX64" fmla="*/ 5482236 w 6128435"/>
              <a:gd name="connsiteY64" fmla="*/ 3019791 h 6858000"/>
              <a:gd name="connsiteX65" fmla="*/ 5475895 w 6128435"/>
              <a:gd name="connsiteY65" fmla="*/ 3033578 h 6858000"/>
              <a:gd name="connsiteX66" fmla="*/ 5477595 w 6128435"/>
              <a:gd name="connsiteY66" fmla="*/ 3250534 h 6858000"/>
              <a:gd name="connsiteX67" fmla="*/ 5532836 w 6128435"/>
              <a:gd name="connsiteY67" fmla="*/ 3353840 h 6858000"/>
              <a:gd name="connsiteX68" fmla="*/ 5561229 w 6128435"/>
              <a:gd name="connsiteY68" fmla="*/ 3395784 h 6858000"/>
              <a:gd name="connsiteX69" fmla="*/ 5589758 w 6128435"/>
              <a:gd name="connsiteY69" fmla="*/ 3506453 h 6858000"/>
              <a:gd name="connsiteX70" fmla="*/ 5596144 w 6128435"/>
              <a:gd name="connsiteY70" fmla="*/ 3534624 h 6858000"/>
              <a:gd name="connsiteX71" fmla="*/ 5597750 w 6128435"/>
              <a:gd name="connsiteY71" fmla="*/ 3534129 h 6858000"/>
              <a:gd name="connsiteX72" fmla="*/ 5599700 w 6128435"/>
              <a:gd name="connsiteY72" fmla="*/ 3547221 h 6858000"/>
              <a:gd name="connsiteX73" fmla="*/ 5615031 w 6128435"/>
              <a:gd name="connsiteY73" fmla="*/ 3557482 h 6858000"/>
              <a:gd name="connsiteX74" fmla="*/ 5618377 w 6128435"/>
              <a:gd name="connsiteY74" fmla="*/ 3588431 h 6858000"/>
              <a:gd name="connsiteX75" fmla="*/ 5612155 w 6128435"/>
              <a:gd name="connsiteY75" fmla="*/ 3589869 h 6858000"/>
              <a:gd name="connsiteX76" fmla="*/ 5620843 w 6128435"/>
              <a:gd name="connsiteY76" fmla="*/ 3606745 h 6858000"/>
              <a:gd name="connsiteX77" fmla="*/ 5655472 w 6128435"/>
              <a:gd name="connsiteY77" fmla="*/ 3678877 h 6858000"/>
              <a:gd name="connsiteX78" fmla="*/ 5680448 w 6128435"/>
              <a:gd name="connsiteY78" fmla="*/ 3717760 h 6858000"/>
              <a:gd name="connsiteX79" fmla="*/ 5683015 w 6128435"/>
              <a:gd name="connsiteY79" fmla="*/ 3762025 h 6858000"/>
              <a:gd name="connsiteX80" fmla="*/ 5696643 w 6128435"/>
              <a:gd name="connsiteY80" fmla="*/ 3773888 h 6858000"/>
              <a:gd name="connsiteX81" fmla="*/ 5699203 w 6128435"/>
              <a:gd name="connsiteY81" fmla="*/ 3775823 h 6858000"/>
              <a:gd name="connsiteX82" fmla="*/ 5704824 w 6128435"/>
              <a:gd name="connsiteY82" fmla="*/ 3785966 h 6858000"/>
              <a:gd name="connsiteX83" fmla="*/ 5712204 w 6128435"/>
              <a:gd name="connsiteY83" fmla="*/ 3785830 h 6858000"/>
              <a:gd name="connsiteX84" fmla="*/ 5724816 w 6128435"/>
              <a:gd name="connsiteY84" fmla="*/ 3798949 h 6858000"/>
              <a:gd name="connsiteX85" fmla="*/ 5733539 w 6128435"/>
              <a:gd name="connsiteY85" fmla="*/ 3818457 h 6858000"/>
              <a:gd name="connsiteX86" fmla="*/ 5768491 w 6128435"/>
              <a:gd name="connsiteY86" fmla="*/ 3914399 h 6858000"/>
              <a:gd name="connsiteX87" fmla="*/ 5793123 w 6128435"/>
              <a:gd name="connsiteY87" fmla="*/ 3969952 h 6858000"/>
              <a:gd name="connsiteX88" fmla="*/ 5808321 w 6128435"/>
              <a:gd name="connsiteY88" fmla="*/ 3988153 h 6858000"/>
              <a:gd name="connsiteX89" fmla="*/ 5825621 w 6128435"/>
              <a:gd name="connsiteY89" fmla="*/ 4015525 h 6858000"/>
              <a:gd name="connsiteX90" fmla="*/ 5860672 w 6128435"/>
              <a:gd name="connsiteY90" fmla="*/ 4061579 h 6858000"/>
              <a:gd name="connsiteX91" fmla="*/ 5872173 w 6128435"/>
              <a:gd name="connsiteY91" fmla="*/ 4088497 h 6858000"/>
              <a:gd name="connsiteX92" fmla="*/ 5883705 w 6128435"/>
              <a:gd name="connsiteY92" fmla="*/ 4101899 h 6858000"/>
              <a:gd name="connsiteX93" fmla="*/ 5885314 w 6128435"/>
              <a:gd name="connsiteY93" fmla="*/ 4108387 h 6858000"/>
              <a:gd name="connsiteX94" fmla="*/ 5894095 w 6128435"/>
              <a:gd name="connsiteY94" fmla="*/ 4128857 h 6858000"/>
              <a:gd name="connsiteX95" fmla="*/ 5898339 w 6128435"/>
              <a:gd name="connsiteY95" fmla="*/ 4140800 h 6858000"/>
              <a:gd name="connsiteX96" fmla="*/ 5899734 w 6128435"/>
              <a:gd name="connsiteY96" fmla="*/ 4145632 h 6858000"/>
              <a:gd name="connsiteX97" fmla="*/ 5897098 w 6128435"/>
              <a:gd name="connsiteY97" fmla="*/ 4157819 h 6858000"/>
              <a:gd name="connsiteX98" fmla="*/ 5903513 w 6128435"/>
              <a:gd name="connsiteY98" fmla="*/ 4187661 h 6858000"/>
              <a:gd name="connsiteX99" fmla="*/ 5917114 w 6128435"/>
              <a:gd name="connsiteY99" fmla="*/ 4213096 h 6858000"/>
              <a:gd name="connsiteX100" fmla="*/ 5921153 w 6128435"/>
              <a:gd name="connsiteY100" fmla="*/ 4236222 h 6858000"/>
              <a:gd name="connsiteX101" fmla="*/ 5924233 w 6128435"/>
              <a:gd name="connsiteY101" fmla="*/ 4242060 h 6858000"/>
              <a:gd name="connsiteX102" fmla="*/ 5928910 w 6128435"/>
              <a:gd name="connsiteY102" fmla="*/ 4300973 h 6858000"/>
              <a:gd name="connsiteX103" fmla="*/ 5939320 w 6128435"/>
              <a:gd name="connsiteY103" fmla="*/ 4340435 h 6858000"/>
              <a:gd name="connsiteX104" fmla="*/ 5946705 w 6128435"/>
              <a:gd name="connsiteY104" fmla="*/ 4428051 h 6858000"/>
              <a:gd name="connsiteX105" fmla="*/ 5949261 w 6128435"/>
              <a:gd name="connsiteY105" fmla="*/ 4449185 h 6858000"/>
              <a:gd name="connsiteX106" fmla="*/ 5957504 w 6128435"/>
              <a:gd name="connsiteY106" fmla="*/ 4465911 h 6858000"/>
              <a:gd name="connsiteX107" fmla="*/ 5964689 w 6128435"/>
              <a:gd name="connsiteY107" fmla="*/ 4468532 h 6858000"/>
              <a:gd name="connsiteX108" fmla="*/ 5967062 w 6128435"/>
              <a:gd name="connsiteY108" fmla="*/ 4479923 h 6858000"/>
              <a:gd name="connsiteX109" fmla="*/ 5968960 w 6128435"/>
              <a:gd name="connsiteY109" fmla="*/ 4482655 h 6858000"/>
              <a:gd name="connsiteX110" fmla="*/ 5978567 w 6128435"/>
              <a:gd name="connsiteY110" fmla="*/ 4498605 h 6858000"/>
              <a:gd name="connsiteX111" fmla="*/ 5980106 w 6128435"/>
              <a:gd name="connsiteY111" fmla="*/ 4585087 h 6858000"/>
              <a:gd name="connsiteX112" fmla="*/ 5998138 w 6128435"/>
              <a:gd name="connsiteY112" fmla="*/ 4697518 h 6858000"/>
              <a:gd name="connsiteX113" fmla="*/ 6013516 w 6128435"/>
              <a:gd name="connsiteY113" fmla="*/ 4786619 h 6858000"/>
              <a:gd name="connsiteX114" fmla="*/ 6025404 w 6128435"/>
              <a:gd name="connsiteY114" fmla="*/ 4858148 h 6858000"/>
              <a:gd name="connsiteX115" fmla="*/ 6007749 w 6128435"/>
              <a:gd name="connsiteY115" fmla="*/ 4964715 h 6858000"/>
              <a:gd name="connsiteX116" fmla="*/ 6005269 w 6128435"/>
              <a:gd name="connsiteY116" fmla="*/ 5150567 h 6858000"/>
              <a:gd name="connsiteX117" fmla="*/ 6001127 w 6128435"/>
              <a:gd name="connsiteY117" fmla="*/ 5164609 h 6858000"/>
              <a:gd name="connsiteX118" fmla="*/ 5996647 w 6128435"/>
              <a:gd name="connsiteY118" fmla="*/ 5185640 h 6858000"/>
              <a:gd name="connsiteX119" fmla="*/ 5998514 w 6128435"/>
              <a:gd name="connsiteY119" fmla="*/ 5189673 h 6858000"/>
              <a:gd name="connsiteX120" fmla="*/ 5995970 w 6128435"/>
              <a:gd name="connsiteY120" fmla="*/ 5221547 h 6858000"/>
              <a:gd name="connsiteX121" fmla="*/ 5997218 w 6128435"/>
              <a:gd name="connsiteY121" fmla="*/ 5222031 h 6858000"/>
              <a:gd name="connsiteX122" fmla="*/ 6002116 w 6128435"/>
              <a:gd name="connsiteY122" fmla="*/ 5231223 h 6858000"/>
              <a:gd name="connsiteX123" fmla="*/ 6008541 w 6128435"/>
              <a:gd name="connsiteY123" fmla="*/ 5248680 h 6858000"/>
              <a:gd name="connsiteX124" fmla="*/ 6039260 w 6128435"/>
              <a:gd name="connsiteY124" fmla="*/ 5289518 h 6858000"/>
              <a:gd name="connsiteX125" fmla="*/ 6036748 w 6128435"/>
              <a:gd name="connsiteY125" fmla="*/ 5322752 h 6858000"/>
              <a:gd name="connsiteX126" fmla="*/ 6036943 w 6128435"/>
              <a:gd name="connsiteY126" fmla="*/ 5329480 h 6858000"/>
              <a:gd name="connsiteX127" fmla="*/ 6037236 w 6128435"/>
              <a:gd name="connsiteY127" fmla="*/ 5329634 h 6858000"/>
              <a:gd name="connsiteX128" fmla="*/ 6038019 w 6128435"/>
              <a:gd name="connsiteY128" fmla="*/ 5336764 h 6858000"/>
              <a:gd name="connsiteX129" fmla="*/ 6037298 w 6128435"/>
              <a:gd name="connsiteY129" fmla="*/ 5341753 h 6858000"/>
              <a:gd name="connsiteX130" fmla="*/ 6037677 w 6128435"/>
              <a:gd name="connsiteY130" fmla="*/ 5354807 h 6858000"/>
              <a:gd name="connsiteX131" fmla="*/ 6039728 w 6128435"/>
              <a:gd name="connsiteY131" fmla="*/ 5359416 h 6858000"/>
              <a:gd name="connsiteX132" fmla="*/ 6043311 w 6128435"/>
              <a:gd name="connsiteY132" fmla="*/ 5361407 h 6858000"/>
              <a:gd name="connsiteX133" fmla="*/ 6042954 w 6128435"/>
              <a:gd name="connsiteY133" fmla="*/ 5362576 h 6858000"/>
              <a:gd name="connsiteX134" fmla="*/ 6053435 w 6128435"/>
              <a:gd name="connsiteY134" fmla="*/ 5387547 h 6858000"/>
              <a:gd name="connsiteX135" fmla="*/ 6065933 w 6128435"/>
              <a:gd name="connsiteY135" fmla="*/ 5443002 h 6858000"/>
              <a:gd name="connsiteX136" fmla="*/ 6068640 w 6128435"/>
              <a:gd name="connsiteY136" fmla="*/ 5474503 h 6858000"/>
              <a:gd name="connsiteX137" fmla="*/ 6080922 w 6128435"/>
              <a:gd name="connsiteY137" fmla="*/ 5561070 h 6858000"/>
              <a:gd name="connsiteX138" fmla="*/ 6096949 w 6128435"/>
              <a:gd name="connsiteY138" fmla="*/ 5648179 h 6858000"/>
              <a:gd name="connsiteX139" fmla="*/ 6125703 w 6128435"/>
              <a:gd name="connsiteY139" fmla="*/ 5692894 h 6858000"/>
              <a:gd name="connsiteX140" fmla="*/ 6126670 w 6128435"/>
              <a:gd name="connsiteY140" fmla="*/ 5697882 h 6858000"/>
              <a:gd name="connsiteX141" fmla="*/ 6124061 w 6128435"/>
              <a:gd name="connsiteY141" fmla="*/ 5710294 h 6858000"/>
              <a:gd name="connsiteX142" fmla="*/ 6122213 w 6128435"/>
              <a:gd name="connsiteY142" fmla="*/ 5714762 h 6858000"/>
              <a:gd name="connsiteX143" fmla="*/ 6121353 w 6128435"/>
              <a:gd name="connsiteY143" fmla="*/ 5721725 h 6858000"/>
              <a:gd name="connsiteX144" fmla="*/ 6121607 w 6128435"/>
              <a:gd name="connsiteY144" fmla="*/ 5721959 h 6858000"/>
              <a:gd name="connsiteX145" fmla="*/ 6120262 w 6128435"/>
              <a:gd name="connsiteY145" fmla="*/ 5728358 h 6858000"/>
              <a:gd name="connsiteX146" fmla="*/ 6110194 w 6128435"/>
              <a:gd name="connsiteY146" fmla="*/ 5758853 h 6858000"/>
              <a:gd name="connsiteX147" fmla="*/ 6127519 w 6128435"/>
              <a:gd name="connsiteY147" fmla="*/ 5865775 h 6858000"/>
              <a:gd name="connsiteX148" fmla="*/ 6128435 w 6128435"/>
              <a:gd name="connsiteY148" fmla="*/ 5870164 h 6858000"/>
              <a:gd name="connsiteX149" fmla="*/ 6119217 w 6128435"/>
              <a:gd name="connsiteY149" fmla="*/ 5888542 h 6858000"/>
              <a:gd name="connsiteX150" fmla="*/ 6115966 w 6128435"/>
              <a:gd name="connsiteY150" fmla="*/ 5898387 h 6858000"/>
              <a:gd name="connsiteX151" fmla="*/ 6111924 w 6128435"/>
              <a:gd name="connsiteY151" fmla="*/ 5900444 h 6858000"/>
              <a:gd name="connsiteX152" fmla="*/ 6108716 w 6128435"/>
              <a:gd name="connsiteY152" fmla="*/ 5915345 h 6858000"/>
              <a:gd name="connsiteX153" fmla="*/ 6109524 w 6128435"/>
              <a:gd name="connsiteY153" fmla="*/ 5917328 h 6858000"/>
              <a:gd name="connsiteX154" fmla="*/ 6102493 w 6128435"/>
              <a:gd name="connsiteY154" fmla="*/ 5928602 h 6858000"/>
              <a:gd name="connsiteX155" fmla="*/ 6056863 w 6128435"/>
              <a:gd name="connsiteY155" fmla="*/ 6000643 h 6858000"/>
              <a:gd name="connsiteX156" fmla="*/ 6045436 w 6128435"/>
              <a:gd name="connsiteY156" fmla="*/ 6124480 h 6858000"/>
              <a:gd name="connsiteX157" fmla="*/ 6030489 w 6128435"/>
              <a:gd name="connsiteY157" fmla="*/ 6317666 h 6858000"/>
              <a:gd name="connsiteX158" fmla="*/ 6007492 w 6128435"/>
              <a:gd name="connsiteY158" fmla="*/ 6440818 h 6858000"/>
              <a:gd name="connsiteX159" fmla="*/ 6009467 w 6128435"/>
              <a:gd name="connsiteY159" fmla="*/ 6487076 h 6858000"/>
              <a:gd name="connsiteX160" fmla="*/ 5995064 w 6128435"/>
              <a:gd name="connsiteY160" fmla="*/ 6540791 h 6858000"/>
              <a:gd name="connsiteX161" fmla="*/ 5996309 w 6128435"/>
              <a:gd name="connsiteY161" fmla="*/ 6543961 h 6858000"/>
              <a:gd name="connsiteX162" fmla="*/ 5996048 w 6128435"/>
              <a:gd name="connsiteY162" fmla="*/ 6555444 h 6858000"/>
              <a:gd name="connsiteX163" fmla="*/ 6002524 w 6128435"/>
              <a:gd name="connsiteY163" fmla="*/ 6560188 h 6858000"/>
              <a:gd name="connsiteX164" fmla="*/ 6006823 w 6128435"/>
              <a:gd name="connsiteY164" fmla="*/ 6578546 h 6858000"/>
              <a:gd name="connsiteX165" fmla="*/ 6004510 w 6128435"/>
              <a:gd name="connsiteY165" fmla="*/ 6599256 h 6858000"/>
              <a:gd name="connsiteX166" fmla="*/ 5986207 w 6128435"/>
              <a:gd name="connsiteY166" fmla="*/ 6695855 h 6858000"/>
              <a:gd name="connsiteX167" fmla="*/ 5979428 w 6128435"/>
              <a:gd name="connsiteY167" fmla="*/ 6754678 h 6858000"/>
              <a:gd name="connsiteX168" fmla="*/ 5983398 w 6128435"/>
              <a:gd name="connsiteY168" fmla="*/ 6778641 h 6858000"/>
              <a:gd name="connsiteX169" fmla="*/ 5984543 w 6128435"/>
              <a:gd name="connsiteY169" fmla="*/ 6811016 h 6858000"/>
              <a:gd name="connsiteX170" fmla="*/ 5981802 w 6128435"/>
              <a:gd name="connsiteY170" fmla="*/ 6838578 h 6858000"/>
              <a:gd name="connsiteX171" fmla="*/ 5979671 w 6128435"/>
              <a:gd name="connsiteY171" fmla="*/ 6858000 h 6858000"/>
              <a:gd name="connsiteX172" fmla="*/ 0 w 6128435"/>
              <a:gd name="connsiteY172" fmla="*/ 6858000 h 6858000"/>
              <a:gd name="connsiteX173" fmla="*/ 0 w 6128435"/>
              <a:gd name="connsiteY173"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42938 h 6858000"/>
              <a:gd name="connsiteX32" fmla="*/ 5261314 w 6128435"/>
              <a:gd name="connsiteY32" fmla="*/ 1689177 h 6858000"/>
              <a:gd name="connsiteX33" fmla="*/ 5259788 w 6128435"/>
              <a:gd name="connsiteY33" fmla="*/ 1768516 h 6858000"/>
              <a:gd name="connsiteX34" fmla="*/ 5272526 w 6128435"/>
              <a:gd name="connsiteY34" fmla="*/ 1936940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45653 w 6128435"/>
              <a:gd name="connsiteY42" fmla="*/ 2280317 h 6858000"/>
              <a:gd name="connsiteX43" fmla="*/ 5239901 w 6128435"/>
              <a:gd name="connsiteY43" fmla="*/ 2300961 h 6858000"/>
              <a:gd name="connsiteX44" fmla="*/ 5293877 w 6128435"/>
              <a:gd name="connsiteY44" fmla="*/ 2368649 h 6858000"/>
              <a:gd name="connsiteX45" fmla="*/ 5148653 w 6128435"/>
              <a:gd name="connsiteY45" fmla="*/ 2460132 h 6858000"/>
              <a:gd name="connsiteX46" fmla="*/ 5192511 w 6128435"/>
              <a:gd name="connsiteY46" fmla="*/ 2549199 h 6858000"/>
              <a:gd name="connsiteX47" fmla="*/ 5307538 w 6128435"/>
              <a:gd name="connsiteY47" fmla="*/ 2514685 h 6858000"/>
              <a:gd name="connsiteX48" fmla="*/ 5337604 w 6128435"/>
              <a:gd name="connsiteY48" fmla="*/ 2597632 h 6858000"/>
              <a:gd name="connsiteX49" fmla="*/ 5407503 w 6128435"/>
              <a:gd name="connsiteY49" fmla="*/ 2786290 h 6858000"/>
              <a:gd name="connsiteX50" fmla="*/ 5407356 w 6128435"/>
              <a:gd name="connsiteY50" fmla="*/ 2787545 h 6858000"/>
              <a:gd name="connsiteX51" fmla="*/ 5411130 w 6128435"/>
              <a:gd name="connsiteY51" fmla="*/ 2788640 h 6858000"/>
              <a:gd name="connsiteX52" fmla="*/ 5416439 w 6128435"/>
              <a:gd name="connsiteY52" fmla="*/ 2805666 h 6858000"/>
              <a:gd name="connsiteX53" fmla="*/ 5416589 w 6128435"/>
              <a:gd name="connsiteY53" fmla="*/ 2810822 h 6858000"/>
              <a:gd name="connsiteX54" fmla="*/ 5418542 w 6128435"/>
              <a:gd name="connsiteY54" fmla="*/ 2817745 h 6858000"/>
              <a:gd name="connsiteX55" fmla="*/ 5418847 w 6128435"/>
              <a:gd name="connsiteY55" fmla="*/ 2817825 h 6858000"/>
              <a:gd name="connsiteX56" fmla="*/ 5423364 w 6128435"/>
              <a:gd name="connsiteY56" fmla="*/ 2858292 h 6858000"/>
              <a:gd name="connsiteX57" fmla="*/ 5479298 w 6128435"/>
              <a:gd name="connsiteY57" fmla="*/ 2947791 h 6858000"/>
              <a:gd name="connsiteX58" fmla="*/ 5481770 w 6128435"/>
              <a:gd name="connsiteY58" fmla="*/ 2951352 h 6858000"/>
              <a:gd name="connsiteX59" fmla="*/ 5481013 w 6128435"/>
              <a:gd name="connsiteY59" fmla="*/ 2973461 h 6858000"/>
              <a:gd name="connsiteX60" fmla="*/ 5482045 w 6128435"/>
              <a:gd name="connsiteY60" fmla="*/ 2984371 h 6858000"/>
              <a:gd name="connsiteX61" fmla="*/ 5479405 w 6128435"/>
              <a:gd name="connsiteY61" fmla="*/ 2988507 h 6858000"/>
              <a:gd name="connsiteX62" fmla="*/ 5482415 w 6128435"/>
              <a:gd name="connsiteY62" fmla="*/ 3004079 h 6858000"/>
              <a:gd name="connsiteX63" fmla="*/ 5483865 w 6128435"/>
              <a:gd name="connsiteY63" fmla="*/ 3005467 h 6858000"/>
              <a:gd name="connsiteX64" fmla="*/ 5482236 w 6128435"/>
              <a:gd name="connsiteY64" fmla="*/ 3019791 h 6858000"/>
              <a:gd name="connsiteX65" fmla="*/ 5475895 w 6128435"/>
              <a:gd name="connsiteY65" fmla="*/ 3033578 h 6858000"/>
              <a:gd name="connsiteX66" fmla="*/ 5477595 w 6128435"/>
              <a:gd name="connsiteY66" fmla="*/ 3250534 h 6858000"/>
              <a:gd name="connsiteX67" fmla="*/ 5532836 w 6128435"/>
              <a:gd name="connsiteY67" fmla="*/ 3353840 h 6858000"/>
              <a:gd name="connsiteX68" fmla="*/ 5561229 w 6128435"/>
              <a:gd name="connsiteY68" fmla="*/ 3395784 h 6858000"/>
              <a:gd name="connsiteX69" fmla="*/ 5589758 w 6128435"/>
              <a:gd name="connsiteY69" fmla="*/ 3506453 h 6858000"/>
              <a:gd name="connsiteX70" fmla="*/ 5596144 w 6128435"/>
              <a:gd name="connsiteY70" fmla="*/ 3534624 h 6858000"/>
              <a:gd name="connsiteX71" fmla="*/ 5597750 w 6128435"/>
              <a:gd name="connsiteY71" fmla="*/ 3534129 h 6858000"/>
              <a:gd name="connsiteX72" fmla="*/ 5599700 w 6128435"/>
              <a:gd name="connsiteY72" fmla="*/ 3547221 h 6858000"/>
              <a:gd name="connsiteX73" fmla="*/ 5615031 w 6128435"/>
              <a:gd name="connsiteY73" fmla="*/ 3557482 h 6858000"/>
              <a:gd name="connsiteX74" fmla="*/ 5618377 w 6128435"/>
              <a:gd name="connsiteY74" fmla="*/ 3588431 h 6858000"/>
              <a:gd name="connsiteX75" fmla="*/ 5612155 w 6128435"/>
              <a:gd name="connsiteY75" fmla="*/ 3589869 h 6858000"/>
              <a:gd name="connsiteX76" fmla="*/ 5620843 w 6128435"/>
              <a:gd name="connsiteY76" fmla="*/ 3606745 h 6858000"/>
              <a:gd name="connsiteX77" fmla="*/ 5655472 w 6128435"/>
              <a:gd name="connsiteY77" fmla="*/ 3678877 h 6858000"/>
              <a:gd name="connsiteX78" fmla="*/ 5680448 w 6128435"/>
              <a:gd name="connsiteY78" fmla="*/ 3717760 h 6858000"/>
              <a:gd name="connsiteX79" fmla="*/ 5683015 w 6128435"/>
              <a:gd name="connsiteY79" fmla="*/ 3762025 h 6858000"/>
              <a:gd name="connsiteX80" fmla="*/ 5696643 w 6128435"/>
              <a:gd name="connsiteY80" fmla="*/ 3773888 h 6858000"/>
              <a:gd name="connsiteX81" fmla="*/ 5699203 w 6128435"/>
              <a:gd name="connsiteY81" fmla="*/ 3775823 h 6858000"/>
              <a:gd name="connsiteX82" fmla="*/ 5704824 w 6128435"/>
              <a:gd name="connsiteY82" fmla="*/ 3785966 h 6858000"/>
              <a:gd name="connsiteX83" fmla="*/ 5712204 w 6128435"/>
              <a:gd name="connsiteY83" fmla="*/ 3785830 h 6858000"/>
              <a:gd name="connsiteX84" fmla="*/ 5724816 w 6128435"/>
              <a:gd name="connsiteY84" fmla="*/ 3798949 h 6858000"/>
              <a:gd name="connsiteX85" fmla="*/ 5733539 w 6128435"/>
              <a:gd name="connsiteY85" fmla="*/ 3818457 h 6858000"/>
              <a:gd name="connsiteX86" fmla="*/ 5768491 w 6128435"/>
              <a:gd name="connsiteY86" fmla="*/ 3914399 h 6858000"/>
              <a:gd name="connsiteX87" fmla="*/ 5793123 w 6128435"/>
              <a:gd name="connsiteY87" fmla="*/ 3969952 h 6858000"/>
              <a:gd name="connsiteX88" fmla="*/ 5808321 w 6128435"/>
              <a:gd name="connsiteY88" fmla="*/ 3988153 h 6858000"/>
              <a:gd name="connsiteX89" fmla="*/ 5825621 w 6128435"/>
              <a:gd name="connsiteY89" fmla="*/ 4015525 h 6858000"/>
              <a:gd name="connsiteX90" fmla="*/ 5860672 w 6128435"/>
              <a:gd name="connsiteY90" fmla="*/ 4061579 h 6858000"/>
              <a:gd name="connsiteX91" fmla="*/ 5872173 w 6128435"/>
              <a:gd name="connsiteY91" fmla="*/ 4088497 h 6858000"/>
              <a:gd name="connsiteX92" fmla="*/ 5883705 w 6128435"/>
              <a:gd name="connsiteY92" fmla="*/ 4101899 h 6858000"/>
              <a:gd name="connsiteX93" fmla="*/ 5885314 w 6128435"/>
              <a:gd name="connsiteY93" fmla="*/ 4108387 h 6858000"/>
              <a:gd name="connsiteX94" fmla="*/ 5894095 w 6128435"/>
              <a:gd name="connsiteY94" fmla="*/ 4128857 h 6858000"/>
              <a:gd name="connsiteX95" fmla="*/ 5898339 w 6128435"/>
              <a:gd name="connsiteY95" fmla="*/ 4140800 h 6858000"/>
              <a:gd name="connsiteX96" fmla="*/ 5899734 w 6128435"/>
              <a:gd name="connsiteY96" fmla="*/ 4145632 h 6858000"/>
              <a:gd name="connsiteX97" fmla="*/ 5897098 w 6128435"/>
              <a:gd name="connsiteY97" fmla="*/ 4157819 h 6858000"/>
              <a:gd name="connsiteX98" fmla="*/ 5903513 w 6128435"/>
              <a:gd name="connsiteY98" fmla="*/ 4187661 h 6858000"/>
              <a:gd name="connsiteX99" fmla="*/ 5917114 w 6128435"/>
              <a:gd name="connsiteY99" fmla="*/ 4213096 h 6858000"/>
              <a:gd name="connsiteX100" fmla="*/ 5921153 w 6128435"/>
              <a:gd name="connsiteY100" fmla="*/ 4236222 h 6858000"/>
              <a:gd name="connsiteX101" fmla="*/ 5924233 w 6128435"/>
              <a:gd name="connsiteY101" fmla="*/ 4242060 h 6858000"/>
              <a:gd name="connsiteX102" fmla="*/ 5928910 w 6128435"/>
              <a:gd name="connsiteY102" fmla="*/ 4300973 h 6858000"/>
              <a:gd name="connsiteX103" fmla="*/ 5939320 w 6128435"/>
              <a:gd name="connsiteY103" fmla="*/ 4340435 h 6858000"/>
              <a:gd name="connsiteX104" fmla="*/ 5946705 w 6128435"/>
              <a:gd name="connsiteY104" fmla="*/ 4428051 h 6858000"/>
              <a:gd name="connsiteX105" fmla="*/ 5949261 w 6128435"/>
              <a:gd name="connsiteY105" fmla="*/ 4449185 h 6858000"/>
              <a:gd name="connsiteX106" fmla="*/ 5957504 w 6128435"/>
              <a:gd name="connsiteY106" fmla="*/ 4465911 h 6858000"/>
              <a:gd name="connsiteX107" fmla="*/ 5964689 w 6128435"/>
              <a:gd name="connsiteY107" fmla="*/ 4468532 h 6858000"/>
              <a:gd name="connsiteX108" fmla="*/ 5967062 w 6128435"/>
              <a:gd name="connsiteY108" fmla="*/ 4479923 h 6858000"/>
              <a:gd name="connsiteX109" fmla="*/ 5968960 w 6128435"/>
              <a:gd name="connsiteY109" fmla="*/ 4482655 h 6858000"/>
              <a:gd name="connsiteX110" fmla="*/ 5978567 w 6128435"/>
              <a:gd name="connsiteY110" fmla="*/ 4498605 h 6858000"/>
              <a:gd name="connsiteX111" fmla="*/ 5980106 w 6128435"/>
              <a:gd name="connsiteY111" fmla="*/ 4585087 h 6858000"/>
              <a:gd name="connsiteX112" fmla="*/ 5998138 w 6128435"/>
              <a:gd name="connsiteY112" fmla="*/ 4697518 h 6858000"/>
              <a:gd name="connsiteX113" fmla="*/ 6013516 w 6128435"/>
              <a:gd name="connsiteY113" fmla="*/ 4786619 h 6858000"/>
              <a:gd name="connsiteX114" fmla="*/ 6025404 w 6128435"/>
              <a:gd name="connsiteY114" fmla="*/ 4858148 h 6858000"/>
              <a:gd name="connsiteX115" fmla="*/ 6007749 w 6128435"/>
              <a:gd name="connsiteY115" fmla="*/ 4964715 h 6858000"/>
              <a:gd name="connsiteX116" fmla="*/ 6005269 w 6128435"/>
              <a:gd name="connsiteY116" fmla="*/ 5150567 h 6858000"/>
              <a:gd name="connsiteX117" fmla="*/ 6001127 w 6128435"/>
              <a:gd name="connsiteY117" fmla="*/ 5164609 h 6858000"/>
              <a:gd name="connsiteX118" fmla="*/ 5996647 w 6128435"/>
              <a:gd name="connsiteY118" fmla="*/ 5185640 h 6858000"/>
              <a:gd name="connsiteX119" fmla="*/ 5998514 w 6128435"/>
              <a:gd name="connsiteY119" fmla="*/ 5189673 h 6858000"/>
              <a:gd name="connsiteX120" fmla="*/ 5995970 w 6128435"/>
              <a:gd name="connsiteY120" fmla="*/ 5221547 h 6858000"/>
              <a:gd name="connsiteX121" fmla="*/ 5997218 w 6128435"/>
              <a:gd name="connsiteY121" fmla="*/ 5222031 h 6858000"/>
              <a:gd name="connsiteX122" fmla="*/ 6002116 w 6128435"/>
              <a:gd name="connsiteY122" fmla="*/ 5231223 h 6858000"/>
              <a:gd name="connsiteX123" fmla="*/ 6008541 w 6128435"/>
              <a:gd name="connsiteY123" fmla="*/ 5248680 h 6858000"/>
              <a:gd name="connsiteX124" fmla="*/ 6039260 w 6128435"/>
              <a:gd name="connsiteY124" fmla="*/ 5289518 h 6858000"/>
              <a:gd name="connsiteX125" fmla="*/ 6036748 w 6128435"/>
              <a:gd name="connsiteY125" fmla="*/ 5322752 h 6858000"/>
              <a:gd name="connsiteX126" fmla="*/ 6036943 w 6128435"/>
              <a:gd name="connsiteY126" fmla="*/ 5329480 h 6858000"/>
              <a:gd name="connsiteX127" fmla="*/ 6037236 w 6128435"/>
              <a:gd name="connsiteY127" fmla="*/ 5329634 h 6858000"/>
              <a:gd name="connsiteX128" fmla="*/ 6038019 w 6128435"/>
              <a:gd name="connsiteY128" fmla="*/ 5336764 h 6858000"/>
              <a:gd name="connsiteX129" fmla="*/ 6037298 w 6128435"/>
              <a:gd name="connsiteY129" fmla="*/ 5341753 h 6858000"/>
              <a:gd name="connsiteX130" fmla="*/ 6037677 w 6128435"/>
              <a:gd name="connsiteY130" fmla="*/ 5354807 h 6858000"/>
              <a:gd name="connsiteX131" fmla="*/ 6039728 w 6128435"/>
              <a:gd name="connsiteY131" fmla="*/ 5359416 h 6858000"/>
              <a:gd name="connsiteX132" fmla="*/ 6043311 w 6128435"/>
              <a:gd name="connsiteY132" fmla="*/ 5361407 h 6858000"/>
              <a:gd name="connsiteX133" fmla="*/ 6042954 w 6128435"/>
              <a:gd name="connsiteY133" fmla="*/ 5362576 h 6858000"/>
              <a:gd name="connsiteX134" fmla="*/ 6053435 w 6128435"/>
              <a:gd name="connsiteY134" fmla="*/ 5387547 h 6858000"/>
              <a:gd name="connsiteX135" fmla="*/ 6065933 w 6128435"/>
              <a:gd name="connsiteY135" fmla="*/ 5443002 h 6858000"/>
              <a:gd name="connsiteX136" fmla="*/ 6068640 w 6128435"/>
              <a:gd name="connsiteY136" fmla="*/ 5474503 h 6858000"/>
              <a:gd name="connsiteX137" fmla="*/ 6080922 w 6128435"/>
              <a:gd name="connsiteY137" fmla="*/ 5561070 h 6858000"/>
              <a:gd name="connsiteX138" fmla="*/ 6096949 w 6128435"/>
              <a:gd name="connsiteY138" fmla="*/ 5648179 h 6858000"/>
              <a:gd name="connsiteX139" fmla="*/ 6125703 w 6128435"/>
              <a:gd name="connsiteY139" fmla="*/ 5692894 h 6858000"/>
              <a:gd name="connsiteX140" fmla="*/ 6126670 w 6128435"/>
              <a:gd name="connsiteY140" fmla="*/ 5697882 h 6858000"/>
              <a:gd name="connsiteX141" fmla="*/ 6124061 w 6128435"/>
              <a:gd name="connsiteY141" fmla="*/ 5710294 h 6858000"/>
              <a:gd name="connsiteX142" fmla="*/ 6122213 w 6128435"/>
              <a:gd name="connsiteY142" fmla="*/ 5714762 h 6858000"/>
              <a:gd name="connsiteX143" fmla="*/ 6121353 w 6128435"/>
              <a:gd name="connsiteY143" fmla="*/ 5721725 h 6858000"/>
              <a:gd name="connsiteX144" fmla="*/ 6121607 w 6128435"/>
              <a:gd name="connsiteY144" fmla="*/ 5721959 h 6858000"/>
              <a:gd name="connsiteX145" fmla="*/ 6120262 w 6128435"/>
              <a:gd name="connsiteY145" fmla="*/ 5728358 h 6858000"/>
              <a:gd name="connsiteX146" fmla="*/ 6110194 w 6128435"/>
              <a:gd name="connsiteY146" fmla="*/ 5758853 h 6858000"/>
              <a:gd name="connsiteX147" fmla="*/ 6127519 w 6128435"/>
              <a:gd name="connsiteY147" fmla="*/ 5865775 h 6858000"/>
              <a:gd name="connsiteX148" fmla="*/ 6128435 w 6128435"/>
              <a:gd name="connsiteY148" fmla="*/ 5870164 h 6858000"/>
              <a:gd name="connsiteX149" fmla="*/ 6119217 w 6128435"/>
              <a:gd name="connsiteY149" fmla="*/ 5888542 h 6858000"/>
              <a:gd name="connsiteX150" fmla="*/ 6115966 w 6128435"/>
              <a:gd name="connsiteY150" fmla="*/ 5898387 h 6858000"/>
              <a:gd name="connsiteX151" fmla="*/ 6111924 w 6128435"/>
              <a:gd name="connsiteY151" fmla="*/ 5900444 h 6858000"/>
              <a:gd name="connsiteX152" fmla="*/ 6108716 w 6128435"/>
              <a:gd name="connsiteY152" fmla="*/ 5915345 h 6858000"/>
              <a:gd name="connsiteX153" fmla="*/ 6109524 w 6128435"/>
              <a:gd name="connsiteY153" fmla="*/ 5917328 h 6858000"/>
              <a:gd name="connsiteX154" fmla="*/ 6102493 w 6128435"/>
              <a:gd name="connsiteY154" fmla="*/ 5928602 h 6858000"/>
              <a:gd name="connsiteX155" fmla="*/ 6056863 w 6128435"/>
              <a:gd name="connsiteY155" fmla="*/ 6000643 h 6858000"/>
              <a:gd name="connsiteX156" fmla="*/ 6045436 w 6128435"/>
              <a:gd name="connsiteY156" fmla="*/ 6124480 h 6858000"/>
              <a:gd name="connsiteX157" fmla="*/ 6030489 w 6128435"/>
              <a:gd name="connsiteY157" fmla="*/ 6317666 h 6858000"/>
              <a:gd name="connsiteX158" fmla="*/ 6007492 w 6128435"/>
              <a:gd name="connsiteY158" fmla="*/ 6440818 h 6858000"/>
              <a:gd name="connsiteX159" fmla="*/ 6009467 w 6128435"/>
              <a:gd name="connsiteY159" fmla="*/ 6487076 h 6858000"/>
              <a:gd name="connsiteX160" fmla="*/ 5995064 w 6128435"/>
              <a:gd name="connsiteY160" fmla="*/ 6540791 h 6858000"/>
              <a:gd name="connsiteX161" fmla="*/ 5996309 w 6128435"/>
              <a:gd name="connsiteY161" fmla="*/ 6543961 h 6858000"/>
              <a:gd name="connsiteX162" fmla="*/ 5996048 w 6128435"/>
              <a:gd name="connsiteY162" fmla="*/ 6555444 h 6858000"/>
              <a:gd name="connsiteX163" fmla="*/ 6002524 w 6128435"/>
              <a:gd name="connsiteY163" fmla="*/ 6560188 h 6858000"/>
              <a:gd name="connsiteX164" fmla="*/ 6006823 w 6128435"/>
              <a:gd name="connsiteY164" fmla="*/ 6578546 h 6858000"/>
              <a:gd name="connsiteX165" fmla="*/ 6004510 w 6128435"/>
              <a:gd name="connsiteY165" fmla="*/ 6599256 h 6858000"/>
              <a:gd name="connsiteX166" fmla="*/ 5986207 w 6128435"/>
              <a:gd name="connsiteY166" fmla="*/ 6695855 h 6858000"/>
              <a:gd name="connsiteX167" fmla="*/ 5979428 w 6128435"/>
              <a:gd name="connsiteY167" fmla="*/ 6754678 h 6858000"/>
              <a:gd name="connsiteX168" fmla="*/ 5983398 w 6128435"/>
              <a:gd name="connsiteY168" fmla="*/ 6778641 h 6858000"/>
              <a:gd name="connsiteX169" fmla="*/ 5984543 w 6128435"/>
              <a:gd name="connsiteY169" fmla="*/ 6811016 h 6858000"/>
              <a:gd name="connsiteX170" fmla="*/ 5981802 w 6128435"/>
              <a:gd name="connsiteY170" fmla="*/ 6838578 h 6858000"/>
              <a:gd name="connsiteX171" fmla="*/ 5979671 w 6128435"/>
              <a:gd name="connsiteY171" fmla="*/ 6858000 h 6858000"/>
              <a:gd name="connsiteX172" fmla="*/ 0 w 6128435"/>
              <a:gd name="connsiteY172" fmla="*/ 6858000 h 6858000"/>
              <a:gd name="connsiteX173" fmla="*/ 0 w 6128435"/>
              <a:gd name="connsiteY173"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42938 h 6858000"/>
              <a:gd name="connsiteX32" fmla="*/ 5261314 w 6128435"/>
              <a:gd name="connsiteY32" fmla="*/ 1689177 h 6858000"/>
              <a:gd name="connsiteX33" fmla="*/ 5259788 w 6128435"/>
              <a:gd name="connsiteY33" fmla="*/ 1768516 h 6858000"/>
              <a:gd name="connsiteX34" fmla="*/ 5272526 w 6128435"/>
              <a:gd name="connsiteY34" fmla="*/ 1936940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45653 w 6128435"/>
              <a:gd name="connsiteY42" fmla="*/ 2280317 h 6858000"/>
              <a:gd name="connsiteX43" fmla="*/ 5239901 w 6128435"/>
              <a:gd name="connsiteY43" fmla="*/ 2300961 h 6858000"/>
              <a:gd name="connsiteX44" fmla="*/ 5293877 w 6128435"/>
              <a:gd name="connsiteY44" fmla="*/ 2368649 h 6858000"/>
              <a:gd name="connsiteX45" fmla="*/ 5311338 w 6128435"/>
              <a:gd name="connsiteY45" fmla="*/ 2404034 h 6858000"/>
              <a:gd name="connsiteX46" fmla="*/ 5192511 w 6128435"/>
              <a:gd name="connsiteY46" fmla="*/ 2549199 h 6858000"/>
              <a:gd name="connsiteX47" fmla="*/ 5307538 w 6128435"/>
              <a:gd name="connsiteY47" fmla="*/ 2514685 h 6858000"/>
              <a:gd name="connsiteX48" fmla="*/ 5337604 w 6128435"/>
              <a:gd name="connsiteY48" fmla="*/ 2597632 h 6858000"/>
              <a:gd name="connsiteX49" fmla="*/ 5407503 w 6128435"/>
              <a:gd name="connsiteY49" fmla="*/ 2786290 h 6858000"/>
              <a:gd name="connsiteX50" fmla="*/ 5407356 w 6128435"/>
              <a:gd name="connsiteY50" fmla="*/ 2787545 h 6858000"/>
              <a:gd name="connsiteX51" fmla="*/ 5411130 w 6128435"/>
              <a:gd name="connsiteY51" fmla="*/ 2788640 h 6858000"/>
              <a:gd name="connsiteX52" fmla="*/ 5416439 w 6128435"/>
              <a:gd name="connsiteY52" fmla="*/ 2805666 h 6858000"/>
              <a:gd name="connsiteX53" fmla="*/ 5416589 w 6128435"/>
              <a:gd name="connsiteY53" fmla="*/ 2810822 h 6858000"/>
              <a:gd name="connsiteX54" fmla="*/ 5418542 w 6128435"/>
              <a:gd name="connsiteY54" fmla="*/ 2817745 h 6858000"/>
              <a:gd name="connsiteX55" fmla="*/ 5418847 w 6128435"/>
              <a:gd name="connsiteY55" fmla="*/ 2817825 h 6858000"/>
              <a:gd name="connsiteX56" fmla="*/ 5423364 w 6128435"/>
              <a:gd name="connsiteY56" fmla="*/ 2858292 h 6858000"/>
              <a:gd name="connsiteX57" fmla="*/ 5479298 w 6128435"/>
              <a:gd name="connsiteY57" fmla="*/ 2947791 h 6858000"/>
              <a:gd name="connsiteX58" fmla="*/ 5481770 w 6128435"/>
              <a:gd name="connsiteY58" fmla="*/ 2951352 h 6858000"/>
              <a:gd name="connsiteX59" fmla="*/ 5481013 w 6128435"/>
              <a:gd name="connsiteY59" fmla="*/ 2973461 h 6858000"/>
              <a:gd name="connsiteX60" fmla="*/ 5482045 w 6128435"/>
              <a:gd name="connsiteY60" fmla="*/ 2984371 h 6858000"/>
              <a:gd name="connsiteX61" fmla="*/ 5479405 w 6128435"/>
              <a:gd name="connsiteY61" fmla="*/ 2988507 h 6858000"/>
              <a:gd name="connsiteX62" fmla="*/ 5482415 w 6128435"/>
              <a:gd name="connsiteY62" fmla="*/ 3004079 h 6858000"/>
              <a:gd name="connsiteX63" fmla="*/ 5483865 w 6128435"/>
              <a:gd name="connsiteY63" fmla="*/ 3005467 h 6858000"/>
              <a:gd name="connsiteX64" fmla="*/ 5482236 w 6128435"/>
              <a:gd name="connsiteY64" fmla="*/ 3019791 h 6858000"/>
              <a:gd name="connsiteX65" fmla="*/ 5475895 w 6128435"/>
              <a:gd name="connsiteY65" fmla="*/ 3033578 h 6858000"/>
              <a:gd name="connsiteX66" fmla="*/ 5477595 w 6128435"/>
              <a:gd name="connsiteY66" fmla="*/ 3250534 h 6858000"/>
              <a:gd name="connsiteX67" fmla="*/ 5532836 w 6128435"/>
              <a:gd name="connsiteY67" fmla="*/ 3353840 h 6858000"/>
              <a:gd name="connsiteX68" fmla="*/ 5561229 w 6128435"/>
              <a:gd name="connsiteY68" fmla="*/ 3395784 h 6858000"/>
              <a:gd name="connsiteX69" fmla="*/ 5589758 w 6128435"/>
              <a:gd name="connsiteY69" fmla="*/ 3506453 h 6858000"/>
              <a:gd name="connsiteX70" fmla="*/ 5596144 w 6128435"/>
              <a:gd name="connsiteY70" fmla="*/ 3534624 h 6858000"/>
              <a:gd name="connsiteX71" fmla="*/ 5597750 w 6128435"/>
              <a:gd name="connsiteY71" fmla="*/ 3534129 h 6858000"/>
              <a:gd name="connsiteX72" fmla="*/ 5599700 w 6128435"/>
              <a:gd name="connsiteY72" fmla="*/ 3547221 h 6858000"/>
              <a:gd name="connsiteX73" fmla="*/ 5615031 w 6128435"/>
              <a:gd name="connsiteY73" fmla="*/ 3557482 h 6858000"/>
              <a:gd name="connsiteX74" fmla="*/ 5618377 w 6128435"/>
              <a:gd name="connsiteY74" fmla="*/ 3588431 h 6858000"/>
              <a:gd name="connsiteX75" fmla="*/ 5612155 w 6128435"/>
              <a:gd name="connsiteY75" fmla="*/ 3589869 h 6858000"/>
              <a:gd name="connsiteX76" fmla="*/ 5620843 w 6128435"/>
              <a:gd name="connsiteY76" fmla="*/ 3606745 h 6858000"/>
              <a:gd name="connsiteX77" fmla="*/ 5655472 w 6128435"/>
              <a:gd name="connsiteY77" fmla="*/ 3678877 h 6858000"/>
              <a:gd name="connsiteX78" fmla="*/ 5680448 w 6128435"/>
              <a:gd name="connsiteY78" fmla="*/ 3717760 h 6858000"/>
              <a:gd name="connsiteX79" fmla="*/ 5683015 w 6128435"/>
              <a:gd name="connsiteY79" fmla="*/ 3762025 h 6858000"/>
              <a:gd name="connsiteX80" fmla="*/ 5696643 w 6128435"/>
              <a:gd name="connsiteY80" fmla="*/ 3773888 h 6858000"/>
              <a:gd name="connsiteX81" fmla="*/ 5699203 w 6128435"/>
              <a:gd name="connsiteY81" fmla="*/ 3775823 h 6858000"/>
              <a:gd name="connsiteX82" fmla="*/ 5704824 w 6128435"/>
              <a:gd name="connsiteY82" fmla="*/ 3785966 h 6858000"/>
              <a:gd name="connsiteX83" fmla="*/ 5712204 w 6128435"/>
              <a:gd name="connsiteY83" fmla="*/ 3785830 h 6858000"/>
              <a:gd name="connsiteX84" fmla="*/ 5724816 w 6128435"/>
              <a:gd name="connsiteY84" fmla="*/ 3798949 h 6858000"/>
              <a:gd name="connsiteX85" fmla="*/ 5733539 w 6128435"/>
              <a:gd name="connsiteY85" fmla="*/ 3818457 h 6858000"/>
              <a:gd name="connsiteX86" fmla="*/ 5768491 w 6128435"/>
              <a:gd name="connsiteY86" fmla="*/ 3914399 h 6858000"/>
              <a:gd name="connsiteX87" fmla="*/ 5793123 w 6128435"/>
              <a:gd name="connsiteY87" fmla="*/ 3969952 h 6858000"/>
              <a:gd name="connsiteX88" fmla="*/ 5808321 w 6128435"/>
              <a:gd name="connsiteY88" fmla="*/ 3988153 h 6858000"/>
              <a:gd name="connsiteX89" fmla="*/ 5825621 w 6128435"/>
              <a:gd name="connsiteY89" fmla="*/ 4015525 h 6858000"/>
              <a:gd name="connsiteX90" fmla="*/ 5860672 w 6128435"/>
              <a:gd name="connsiteY90" fmla="*/ 4061579 h 6858000"/>
              <a:gd name="connsiteX91" fmla="*/ 5872173 w 6128435"/>
              <a:gd name="connsiteY91" fmla="*/ 4088497 h 6858000"/>
              <a:gd name="connsiteX92" fmla="*/ 5883705 w 6128435"/>
              <a:gd name="connsiteY92" fmla="*/ 4101899 h 6858000"/>
              <a:gd name="connsiteX93" fmla="*/ 5885314 w 6128435"/>
              <a:gd name="connsiteY93" fmla="*/ 4108387 h 6858000"/>
              <a:gd name="connsiteX94" fmla="*/ 5894095 w 6128435"/>
              <a:gd name="connsiteY94" fmla="*/ 4128857 h 6858000"/>
              <a:gd name="connsiteX95" fmla="*/ 5898339 w 6128435"/>
              <a:gd name="connsiteY95" fmla="*/ 4140800 h 6858000"/>
              <a:gd name="connsiteX96" fmla="*/ 5899734 w 6128435"/>
              <a:gd name="connsiteY96" fmla="*/ 4145632 h 6858000"/>
              <a:gd name="connsiteX97" fmla="*/ 5897098 w 6128435"/>
              <a:gd name="connsiteY97" fmla="*/ 4157819 h 6858000"/>
              <a:gd name="connsiteX98" fmla="*/ 5903513 w 6128435"/>
              <a:gd name="connsiteY98" fmla="*/ 4187661 h 6858000"/>
              <a:gd name="connsiteX99" fmla="*/ 5917114 w 6128435"/>
              <a:gd name="connsiteY99" fmla="*/ 4213096 h 6858000"/>
              <a:gd name="connsiteX100" fmla="*/ 5921153 w 6128435"/>
              <a:gd name="connsiteY100" fmla="*/ 4236222 h 6858000"/>
              <a:gd name="connsiteX101" fmla="*/ 5924233 w 6128435"/>
              <a:gd name="connsiteY101" fmla="*/ 4242060 h 6858000"/>
              <a:gd name="connsiteX102" fmla="*/ 5928910 w 6128435"/>
              <a:gd name="connsiteY102" fmla="*/ 4300973 h 6858000"/>
              <a:gd name="connsiteX103" fmla="*/ 5939320 w 6128435"/>
              <a:gd name="connsiteY103" fmla="*/ 4340435 h 6858000"/>
              <a:gd name="connsiteX104" fmla="*/ 5946705 w 6128435"/>
              <a:gd name="connsiteY104" fmla="*/ 4428051 h 6858000"/>
              <a:gd name="connsiteX105" fmla="*/ 5949261 w 6128435"/>
              <a:gd name="connsiteY105" fmla="*/ 4449185 h 6858000"/>
              <a:gd name="connsiteX106" fmla="*/ 5957504 w 6128435"/>
              <a:gd name="connsiteY106" fmla="*/ 4465911 h 6858000"/>
              <a:gd name="connsiteX107" fmla="*/ 5964689 w 6128435"/>
              <a:gd name="connsiteY107" fmla="*/ 4468532 h 6858000"/>
              <a:gd name="connsiteX108" fmla="*/ 5967062 w 6128435"/>
              <a:gd name="connsiteY108" fmla="*/ 4479923 h 6858000"/>
              <a:gd name="connsiteX109" fmla="*/ 5968960 w 6128435"/>
              <a:gd name="connsiteY109" fmla="*/ 4482655 h 6858000"/>
              <a:gd name="connsiteX110" fmla="*/ 5978567 w 6128435"/>
              <a:gd name="connsiteY110" fmla="*/ 4498605 h 6858000"/>
              <a:gd name="connsiteX111" fmla="*/ 5980106 w 6128435"/>
              <a:gd name="connsiteY111" fmla="*/ 4585087 h 6858000"/>
              <a:gd name="connsiteX112" fmla="*/ 5998138 w 6128435"/>
              <a:gd name="connsiteY112" fmla="*/ 4697518 h 6858000"/>
              <a:gd name="connsiteX113" fmla="*/ 6013516 w 6128435"/>
              <a:gd name="connsiteY113" fmla="*/ 4786619 h 6858000"/>
              <a:gd name="connsiteX114" fmla="*/ 6025404 w 6128435"/>
              <a:gd name="connsiteY114" fmla="*/ 4858148 h 6858000"/>
              <a:gd name="connsiteX115" fmla="*/ 6007749 w 6128435"/>
              <a:gd name="connsiteY115" fmla="*/ 4964715 h 6858000"/>
              <a:gd name="connsiteX116" fmla="*/ 6005269 w 6128435"/>
              <a:gd name="connsiteY116" fmla="*/ 5150567 h 6858000"/>
              <a:gd name="connsiteX117" fmla="*/ 6001127 w 6128435"/>
              <a:gd name="connsiteY117" fmla="*/ 5164609 h 6858000"/>
              <a:gd name="connsiteX118" fmla="*/ 5996647 w 6128435"/>
              <a:gd name="connsiteY118" fmla="*/ 5185640 h 6858000"/>
              <a:gd name="connsiteX119" fmla="*/ 5998514 w 6128435"/>
              <a:gd name="connsiteY119" fmla="*/ 5189673 h 6858000"/>
              <a:gd name="connsiteX120" fmla="*/ 5995970 w 6128435"/>
              <a:gd name="connsiteY120" fmla="*/ 5221547 h 6858000"/>
              <a:gd name="connsiteX121" fmla="*/ 5997218 w 6128435"/>
              <a:gd name="connsiteY121" fmla="*/ 5222031 h 6858000"/>
              <a:gd name="connsiteX122" fmla="*/ 6002116 w 6128435"/>
              <a:gd name="connsiteY122" fmla="*/ 5231223 h 6858000"/>
              <a:gd name="connsiteX123" fmla="*/ 6008541 w 6128435"/>
              <a:gd name="connsiteY123" fmla="*/ 5248680 h 6858000"/>
              <a:gd name="connsiteX124" fmla="*/ 6039260 w 6128435"/>
              <a:gd name="connsiteY124" fmla="*/ 5289518 h 6858000"/>
              <a:gd name="connsiteX125" fmla="*/ 6036748 w 6128435"/>
              <a:gd name="connsiteY125" fmla="*/ 5322752 h 6858000"/>
              <a:gd name="connsiteX126" fmla="*/ 6036943 w 6128435"/>
              <a:gd name="connsiteY126" fmla="*/ 5329480 h 6858000"/>
              <a:gd name="connsiteX127" fmla="*/ 6037236 w 6128435"/>
              <a:gd name="connsiteY127" fmla="*/ 5329634 h 6858000"/>
              <a:gd name="connsiteX128" fmla="*/ 6038019 w 6128435"/>
              <a:gd name="connsiteY128" fmla="*/ 5336764 h 6858000"/>
              <a:gd name="connsiteX129" fmla="*/ 6037298 w 6128435"/>
              <a:gd name="connsiteY129" fmla="*/ 5341753 h 6858000"/>
              <a:gd name="connsiteX130" fmla="*/ 6037677 w 6128435"/>
              <a:gd name="connsiteY130" fmla="*/ 5354807 h 6858000"/>
              <a:gd name="connsiteX131" fmla="*/ 6039728 w 6128435"/>
              <a:gd name="connsiteY131" fmla="*/ 5359416 h 6858000"/>
              <a:gd name="connsiteX132" fmla="*/ 6043311 w 6128435"/>
              <a:gd name="connsiteY132" fmla="*/ 5361407 h 6858000"/>
              <a:gd name="connsiteX133" fmla="*/ 6042954 w 6128435"/>
              <a:gd name="connsiteY133" fmla="*/ 5362576 h 6858000"/>
              <a:gd name="connsiteX134" fmla="*/ 6053435 w 6128435"/>
              <a:gd name="connsiteY134" fmla="*/ 5387547 h 6858000"/>
              <a:gd name="connsiteX135" fmla="*/ 6065933 w 6128435"/>
              <a:gd name="connsiteY135" fmla="*/ 5443002 h 6858000"/>
              <a:gd name="connsiteX136" fmla="*/ 6068640 w 6128435"/>
              <a:gd name="connsiteY136" fmla="*/ 5474503 h 6858000"/>
              <a:gd name="connsiteX137" fmla="*/ 6080922 w 6128435"/>
              <a:gd name="connsiteY137" fmla="*/ 5561070 h 6858000"/>
              <a:gd name="connsiteX138" fmla="*/ 6096949 w 6128435"/>
              <a:gd name="connsiteY138" fmla="*/ 5648179 h 6858000"/>
              <a:gd name="connsiteX139" fmla="*/ 6125703 w 6128435"/>
              <a:gd name="connsiteY139" fmla="*/ 5692894 h 6858000"/>
              <a:gd name="connsiteX140" fmla="*/ 6126670 w 6128435"/>
              <a:gd name="connsiteY140" fmla="*/ 5697882 h 6858000"/>
              <a:gd name="connsiteX141" fmla="*/ 6124061 w 6128435"/>
              <a:gd name="connsiteY141" fmla="*/ 5710294 h 6858000"/>
              <a:gd name="connsiteX142" fmla="*/ 6122213 w 6128435"/>
              <a:gd name="connsiteY142" fmla="*/ 5714762 h 6858000"/>
              <a:gd name="connsiteX143" fmla="*/ 6121353 w 6128435"/>
              <a:gd name="connsiteY143" fmla="*/ 5721725 h 6858000"/>
              <a:gd name="connsiteX144" fmla="*/ 6121607 w 6128435"/>
              <a:gd name="connsiteY144" fmla="*/ 5721959 h 6858000"/>
              <a:gd name="connsiteX145" fmla="*/ 6120262 w 6128435"/>
              <a:gd name="connsiteY145" fmla="*/ 5728358 h 6858000"/>
              <a:gd name="connsiteX146" fmla="*/ 6110194 w 6128435"/>
              <a:gd name="connsiteY146" fmla="*/ 5758853 h 6858000"/>
              <a:gd name="connsiteX147" fmla="*/ 6127519 w 6128435"/>
              <a:gd name="connsiteY147" fmla="*/ 5865775 h 6858000"/>
              <a:gd name="connsiteX148" fmla="*/ 6128435 w 6128435"/>
              <a:gd name="connsiteY148" fmla="*/ 5870164 h 6858000"/>
              <a:gd name="connsiteX149" fmla="*/ 6119217 w 6128435"/>
              <a:gd name="connsiteY149" fmla="*/ 5888542 h 6858000"/>
              <a:gd name="connsiteX150" fmla="*/ 6115966 w 6128435"/>
              <a:gd name="connsiteY150" fmla="*/ 5898387 h 6858000"/>
              <a:gd name="connsiteX151" fmla="*/ 6111924 w 6128435"/>
              <a:gd name="connsiteY151" fmla="*/ 5900444 h 6858000"/>
              <a:gd name="connsiteX152" fmla="*/ 6108716 w 6128435"/>
              <a:gd name="connsiteY152" fmla="*/ 5915345 h 6858000"/>
              <a:gd name="connsiteX153" fmla="*/ 6109524 w 6128435"/>
              <a:gd name="connsiteY153" fmla="*/ 5917328 h 6858000"/>
              <a:gd name="connsiteX154" fmla="*/ 6102493 w 6128435"/>
              <a:gd name="connsiteY154" fmla="*/ 5928602 h 6858000"/>
              <a:gd name="connsiteX155" fmla="*/ 6056863 w 6128435"/>
              <a:gd name="connsiteY155" fmla="*/ 6000643 h 6858000"/>
              <a:gd name="connsiteX156" fmla="*/ 6045436 w 6128435"/>
              <a:gd name="connsiteY156" fmla="*/ 6124480 h 6858000"/>
              <a:gd name="connsiteX157" fmla="*/ 6030489 w 6128435"/>
              <a:gd name="connsiteY157" fmla="*/ 6317666 h 6858000"/>
              <a:gd name="connsiteX158" fmla="*/ 6007492 w 6128435"/>
              <a:gd name="connsiteY158" fmla="*/ 6440818 h 6858000"/>
              <a:gd name="connsiteX159" fmla="*/ 6009467 w 6128435"/>
              <a:gd name="connsiteY159" fmla="*/ 6487076 h 6858000"/>
              <a:gd name="connsiteX160" fmla="*/ 5995064 w 6128435"/>
              <a:gd name="connsiteY160" fmla="*/ 6540791 h 6858000"/>
              <a:gd name="connsiteX161" fmla="*/ 5996309 w 6128435"/>
              <a:gd name="connsiteY161" fmla="*/ 6543961 h 6858000"/>
              <a:gd name="connsiteX162" fmla="*/ 5996048 w 6128435"/>
              <a:gd name="connsiteY162" fmla="*/ 6555444 h 6858000"/>
              <a:gd name="connsiteX163" fmla="*/ 6002524 w 6128435"/>
              <a:gd name="connsiteY163" fmla="*/ 6560188 h 6858000"/>
              <a:gd name="connsiteX164" fmla="*/ 6006823 w 6128435"/>
              <a:gd name="connsiteY164" fmla="*/ 6578546 h 6858000"/>
              <a:gd name="connsiteX165" fmla="*/ 6004510 w 6128435"/>
              <a:gd name="connsiteY165" fmla="*/ 6599256 h 6858000"/>
              <a:gd name="connsiteX166" fmla="*/ 5986207 w 6128435"/>
              <a:gd name="connsiteY166" fmla="*/ 6695855 h 6858000"/>
              <a:gd name="connsiteX167" fmla="*/ 5979428 w 6128435"/>
              <a:gd name="connsiteY167" fmla="*/ 6754678 h 6858000"/>
              <a:gd name="connsiteX168" fmla="*/ 5983398 w 6128435"/>
              <a:gd name="connsiteY168" fmla="*/ 6778641 h 6858000"/>
              <a:gd name="connsiteX169" fmla="*/ 5984543 w 6128435"/>
              <a:gd name="connsiteY169" fmla="*/ 6811016 h 6858000"/>
              <a:gd name="connsiteX170" fmla="*/ 5981802 w 6128435"/>
              <a:gd name="connsiteY170" fmla="*/ 6838578 h 6858000"/>
              <a:gd name="connsiteX171" fmla="*/ 5979671 w 6128435"/>
              <a:gd name="connsiteY171" fmla="*/ 6858000 h 6858000"/>
              <a:gd name="connsiteX172" fmla="*/ 0 w 6128435"/>
              <a:gd name="connsiteY172" fmla="*/ 6858000 h 6858000"/>
              <a:gd name="connsiteX173" fmla="*/ 0 w 6128435"/>
              <a:gd name="connsiteY173"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42938 h 6858000"/>
              <a:gd name="connsiteX32" fmla="*/ 5261314 w 6128435"/>
              <a:gd name="connsiteY32" fmla="*/ 1689177 h 6858000"/>
              <a:gd name="connsiteX33" fmla="*/ 5259788 w 6128435"/>
              <a:gd name="connsiteY33" fmla="*/ 1768516 h 6858000"/>
              <a:gd name="connsiteX34" fmla="*/ 5272526 w 6128435"/>
              <a:gd name="connsiteY34" fmla="*/ 1936940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45653 w 6128435"/>
              <a:gd name="connsiteY42" fmla="*/ 2280317 h 6858000"/>
              <a:gd name="connsiteX43" fmla="*/ 5239901 w 6128435"/>
              <a:gd name="connsiteY43" fmla="*/ 2300961 h 6858000"/>
              <a:gd name="connsiteX44" fmla="*/ 5293877 w 6128435"/>
              <a:gd name="connsiteY44" fmla="*/ 2368649 h 6858000"/>
              <a:gd name="connsiteX45" fmla="*/ 5311338 w 6128435"/>
              <a:gd name="connsiteY45" fmla="*/ 2404034 h 6858000"/>
              <a:gd name="connsiteX46" fmla="*/ 5338366 w 6128435"/>
              <a:gd name="connsiteY46" fmla="*/ 2465052 h 6858000"/>
              <a:gd name="connsiteX47" fmla="*/ 5307538 w 6128435"/>
              <a:gd name="connsiteY47" fmla="*/ 2514685 h 6858000"/>
              <a:gd name="connsiteX48" fmla="*/ 5337604 w 6128435"/>
              <a:gd name="connsiteY48" fmla="*/ 2597632 h 6858000"/>
              <a:gd name="connsiteX49" fmla="*/ 5407503 w 6128435"/>
              <a:gd name="connsiteY49" fmla="*/ 2786290 h 6858000"/>
              <a:gd name="connsiteX50" fmla="*/ 5407356 w 6128435"/>
              <a:gd name="connsiteY50" fmla="*/ 2787545 h 6858000"/>
              <a:gd name="connsiteX51" fmla="*/ 5411130 w 6128435"/>
              <a:gd name="connsiteY51" fmla="*/ 2788640 h 6858000"/>
              <a:gd name="connsiteX52" fmla="*/ 5416439 w 6128435"/>
              <a:gd name="connsiteY52" fmla="*/ 2805666 h 6858000"/>
              <a:gd name="connsiteX53" fmla="*/ 5416589 w 6128435"/>
              <a:gd name="connsiteY53" fmla="*/ 2810822 h 6858000"/>
              <a:gd name="connsiteX54" fmla="*/ 5418542 w 6128435"/>
              <a:gd name="connsiteY54" fmla="*/ 2817745 h 6858000"/>
              <a:gd name="connsiteX55" fmla="*/ 5418847 w 6128435"/>
              <a:gd name="connsiteY55" fmla="*/ 2817825 h 6858000"/>
              <a:gd name="connsiteX56" fmla="*/ 5423364 w 6128435"/>
              <a:gd name="connsiteY56" fmla="*/ 2858292 h 6858000"/>
              <a:gd name="connsiteX57" fmla="*/ 5479298 w 6128435"/>
              <a:gd name="connsiteY57" fmla="*/ 2947791 h 6858000"/>
              <a:gd name="connsiteX58" fmla="*/ 5481770 w 6128435"/>
              <a:gd name="connsiteY58" fmla="*/ 2951352 h 6858000"/>
              <a:gd name="connsiteX59" fmla="*/ 5481013 w 6128435"/>
              <a:gd name="connsiteY59" fmla="*/ 2973461 h 6858000"/>
              <a:gd name="connsiteX60" fmla="*/ 5482045 w 6128435"/>
              <a:gd name="connsiteY60" fmla="*/ 2984371 h 6858000"/>
              <a:gd name="connsiteX61" fmla="*/ 5479405 w 6128435"/>
              <a:gd name="connsiteY61" fmla="*/ 2988507 h 6858000"/>
              <a:gd name="connsiteX62" fmla="*/ 5482415 w 6128435"/>
              <a:gd name="connsiteY62" fmla="*/ 3004079 h 6858000"/>
              <a:gd name="connsiteX63" fmla="*/ 5483865 w 6128435"/>
              <a:gd name="connsiteY63" fmla="*/ 3005467 h 6858000"/>
              <a:gd name="connsiteX64" fmla="*/ 5482236 w 6128435"/>
              <a:gd name="connsiteY64" fmla="*/ 3019791 h 6858000"/>
              <a:gd name="connsiteX65" fmla="*/ 5475895 w 6128435"/>
              <a:gd name="connsiteY65" fmla="*/ 3033578 h 6858000"/>
              <a:gd name="connsiteX66" fmla="*/ 5477595 w 6128435"/>
              <a:gd name="connsiteY66" fmla="*/ 3250534 h 6858000"/>
              <a:gd name="connsiteX67" fmla="*/ 5532836 w 6128435"/>
              <a:gd name="connsiteY67" fmla="*/ 3353840 h 6858000"/>
              <a:gd name="connsiteX68" fmla="*/ 5561229 w 6128435"/>
              <a:gd name="connsiteY68" fmla="*/ 3395784 h 6858000"/>
              <a:gd name="connsiteX69" fmla="*/ 5589758 w 6128435"/>
              <a:gd name="connsiteY69" fmla="*/ 3506453 h 6858000"/>
              <a:gd name="connsiteX70" fmla="*/ 5596144 w 6128435"/>
              <a:gd name="connsiteY70" fmla="*/ 3534624 h 6858000"/>
              <a:gd name="connsiteX71" fmla="*/ 5597750 w 6128435"/>
              <a:gd name="connsiteY71" fmla="*/ 3534129 h 6858000"/>
              <a:gd name="connsiteX72" fmla="*/ 5599700 w 6128435"/>
              <a:gd name="connsiteY72" fmla="*/ 3547221 h 6858000"/>
              <a:gd name="connsiteX73" fmla="*/ 5615031 w 6128435"/>
              <a:gd name="connsiteY73" fmla="*/ 3557482 h 6858000"/>
              <a:gd name="connsiteX74" fmla="*/ 5618377 w 6128435"/>
              <a:gd name="connsiteY74" fmla="*/ 3588431 h 6858000"/>
              <a:gd name="connsiteX75" fmla="*/ 5612155 w 6128435"/>
              <a:gd name="connsiteY75" fmla="*/ 3589869 h 6858000"/>
              <a:gd name="connsiteX76" fmla="*/ 5620843 w 6128435"/>
              <a:gd name="connsiteY76" fmla="*/ 3606745 h 6858000"/>
              <a:gd name="connsiteX77" fmla="*/ 5655472 w 6128435"/>
              <a:gd name="connsiteY77" fmla="*/ 3678877 h 6858000"/>
              <a:gd name="connsiteX78" fmla="*/ 5680448 w 6128435"/>
              <a:gd name="connsiteY78" fmla="*/ 3717760 h 6858000"/>
              <a:gd name="connsiteX79" fmla="*/ 5683015 w 6128435"/>
              <a:gd name="connsiteY79" fmla="*/ 3762025 h 6858000"/>
              <a:gd name="connsiteX80" fmla="*/ 5696643 w 6128435"/>
              <a:gd name="connsiteY80" fmla="*/ 3773888 h 6858000"/>
              <a:gd name="connsiteX81" fmla="*/ 5699203 w 6128435"/>
              <a:gd name="connsiteY81" fmla="*/ 3775823 h 6858000"/>
              <a:gd name="connsiteX82" fmla="*/ 5704824 w 6128435"/>
              <a:gd name="connsiteY82" fmla="*/ 3785966 h 6858000"/>
              <a:gd name="connsiteX83" fmla="*/ 5712204 w 6128435"/>
              <a:gd name="connsiteY83" fmla="*/ 3785830 h 6858000"/>
              <a:gd name="connsiteX84" fmla="*/ 5724816 w 6128435"/>
              <a:gd name="connsiteY84" fmla="*/ 3798949 h 6858000"/>
              <a:gd name="connsiteX85" fmla="*/ 5733539 w 6128435"/>
              <a:gd name="connsiteY85" fmla="*/ 3818457 h 6858000"/>
              <a:gd name="connsiteX86" fmla="*/ 5768491 w 6128435"/>
              <a:gd name="connsiteY86" fmla="*/ 3914399 h 6858000"/>
              <a:gd name="connsiteX87" fmla="*/ 5793123 w 6128435"/>
              <a:gd name="connsiteY87" fmla="*/ 3969952 h 6858000"/>
              <a:gd name="connsiteX88" fmla="*/ 5808321 w 6128435"/>
              <a:gd name="connsiteY88" fmla="*/ 3988153 h 6858000"/>
              <a:gd name="connsiteX89" fmla="*/ 5825621 w 6128435"/>
              <a:gd name="connsiteY89" fmla="*/ 4015525 h 6858000"/>
              <a:gd name="connsiteX90" fmla="*/ 5860672 w 6128435"/>
              <a:gd name="connsiteY90" fmla="*/ 4061579 h 6858000"/>
              <a:gd name="connsiteX91" fmla="*/ 5872173 w 6128435"/>
              <a:gd name="connsiteY91" fmla="*/ 4088497 h 6858000"/>
              <a:gd name="connsiteX92" fmla="*/ 5883705 w 6128435"/>
              <a:gd name="connsiteY92" fmla="*/ 4101899 h 6858000"/>
              <a:gd name="connsiteX93" fmla="*/ 5885314 w 6128435"/>
              <a:gd name="connsiteY93" fmla="*/ 4108387 h 6858000"/>
              <a:gd name="connsiteX94" fmla="*/ 5894095 w 6128435"/>
              <a:gd name="connsiteY94" fmla="*/ 4128857 h 6858000"/>
              <a:gd name="connsiteX95" fmla="*/ 5898339 w 6128435"/>
              <a:gd name="connsiteY95" fmla="*/ 4140800 h 6858000"/>
              <a:gd name="connsiteX96" fmla="*/ 5899734 w 6128435"/>
              <a:gd name="connsiteY96" fmla="*/ 4145632 h 6858000"/>
              <a:gd name="connsiteX97" fmla="*/ 5897098 w 6128435"/>
              <a:gd name="connsiteY97" fmla="*/ 4157819 h 6858000"/>
              <a:gd name="connsiteX98" fmla="*/ 5903513 w 6128435"/>
              <a:gd name="connsiteY98" fmla="*/ 4187661 h 6858000"/>
              <a:gd name="connsiteX99" fmla="*/ 5917114 w 6128435"/>
              <a:gd name="connsiteY99" fmla="*/ 4213096 h 6858000"/>
              <a:gd name="connsiteX100" fmla="*/ 5921153 w 6128435"/>
              <a:gd name="connsiteY100" fmla="*/ 4236222 h 6858000"/>
              <a:gd name="connsiteX101" fmla="*/ 5924233 w 6128435"/>
              <a:gd name="connsiteY101" fmla="*/ 4242060 h 6858000"/>
              <a:gd name="connsiteX102" fmla="*/ 5928910 w 6128435"/>
              <a:gd name="connsiteY102" fmla="*/ 4300973 h 6858000"/>
              <a:gd name="connsiteX103" fmla="*/ 5939320 w 6128435"/>
              <a:gd name="connsiteY103" fmla="*/ 4340435 h 6858000"/>
              <a:gd name="connsiteX104" fmla="*/ 5946705 w 6128435"/>
              <a:gd name="connsiteY104" fmla="*/ 4428051 h 6858000"/>
              <a:gd name="connsiteX105" fmla="*/ 5949261 w 6128435"/>
              <a:gd name="connsiteY105" fmla="*/ 4449185 h 6858000"/>
              <a:gd name="connsiteX106" fmla="*/ 5957504 w 6128435"/>
              <a:gd name="connsiteY106" fmla="*/ 4465911 h 6858000"/>
              <a:gd name="connsiteX107" fmla="*/ 5964689 w 6128435"/>
              <a:gd name="connsiteY107" fmla="*/ 4468532 h 6858000"/>
              <a:gd name="connsiteX108" fmla="*/ 5967062 w 6128435"/>
              <a:gd name="connsiteY108" fmla="*/ 4479923 h 6858000"/>
              <a:gd name="connsiteX109" fmla="*/ 5968960 w 6128435"/>
              <a:gd name="connsiteY109" fmla="*/ 4482655 h 6858000"/>
              <a:gd name="connsiteX110" fmla="*/ 5978567 w 6128435"/>
              <a:gd name="connsiteY110" fmla="*/ 4498605 h 6858000"/>
              <a:gd name="connsiteX111" fmla="*/ 5980106 w 6128435"/>
              <a:gd name="connsiteY111" fmla="*/ 4585087 h 6858000"/>
              <a:gd name="connsiteX112" fmla="*/ 5998138 w 6128435"/>
              <a:gd name="connsiteY112" fmla="*/ 4697518 h 6858000"/>
              <a:gd name="connsiteX113" fmla="*/ 6013516 w 6128435"/>
              <a:gd name="connsiteY113" fmla="*/ 4786619 h 6858000"/>
              <a:gd name="connsiteX114" fmla="*/ 6025404 w 6128435"/>
              <a:gd name="connsiteY114" fmla="*/ 4858148 h 6858000"/>
              <a:gd name="connsiteX115" fmla="*/ 6007749 w 6128435"/>
              <a:gd name="connsiteY115" fmla="*/ 4964715 h 6858000"/>
              <a:gd name="connsiteX116" fmla="*/ 6005269 w 6128435"/>
              <a:gd name="connsiteY116" fmla="*/ 5150567 h 6858000"/>
              <a:gd name="connsiteX117" fmla="*/ 6001127 w 6128435"/>
              <a:gd name="connsiteY117" fmla="*/ 5164609 h 6858000"/>
              <a:gd name="connsiteX118" fmla="*/ 5996647 w 6128435"/>
              <a:gd name="connsiteY118" fmla="*/ 5185640 h 6858000"/>
              <a:gd name="connsiteX119" fmla="*/ 5998514 w 6128435"/>
              <a:gd name="connsiteY119" fmla="*/ 5189673 h 6858000"/>
              <a:gd name="connsiteX120" fmla="*/ 5995970 w 6128435"/>
              <a:gd name="connsiteY120" fmla="*/ 5221547 h 6858000"/>
              <a:gd name="connsiteX121" fmla="*/ 5997218 w 6128435"/>
              <a:gd name="connsiteY121" fmla="*/ 5222031 h 6858000"/>
              <a:gd name="connsiteX122" fmla="*/ 6002116 w 6128435"/>
              <a:gd name="connsiteY122" fmla="*/ 5231223 h 6858000"/>
              <a:gd name="connsiteX123" fmla="*/ 6008541 w 6128435"/>
              <a:gd name="connsiteY123" fmla="*/ 5248680 h 6858000"/>
              <a:gd name="connsiteX124" fmla="*/ 6039260 w 6128435"/>
              <a:gd name="connsiteY124" fmla="*/ 5289518 h 6858000"/>
              <a:gd name="connsiteX125" fmla="*/ 6036748 w 6128435"/>
              <a:gd name="connsiteY125" fmla="*/ 5322752 h 6858000"/>
              <a:gd name="connsiteX126" fmla="*/ 6036943 w 6128435"/>
              <a:gd name="connsiteY126" fmla="*/ 5329480 h 6858000"/>
              <a:gd name="connsiteX127" fmla="*/ 6037236 w 6128435"/>
              <a:gd name="connsiteY127" fmla="*/ 5329634 h 6858000"/>
              <a:gd name="connsiteX128" fmla="*/ 6038019 w 6128435"/>
              <a:gd name="connsiteY128" fmla="*/ 5336764 h 6858000"/>
              <a:gd name="connsiteX129" fmla="*/ 6037298 w 6128435"/>
              <a:gd name="connsiteY129" fmla="*/ 5341753 h 6858000"/>
              <a:gd name="connsiteX130" fmla="*/ 6037677 w 6128435"/>
              <a:gd name="connsiteY130" fmla="*/ 5354807 h 6858000"/>
              <a:gd name="connsiteX131" fmla="*/ 6039728 w 6128435"/>
              <a:gd name="connsiteY131" fmla="*/ 5359416 h 6858000"/>
              <a:gd name="connsiteX132" fmla="*/ 6043311 w 6128435"/>
              <a:gd name="connsiteY132" fmla="*/ 5361407 h 6858000"/>
              <a:gd name="connsiteX133" fmla="*/ 6042954 w 6128435"/>
              <a:gd name="connsiteY133" fmla="*/ 5362576 h 6858000"/>
              <a:gd name="connsiteX134" fmla="*/ 6053435 w 6128435"/>
              <a:gd name="connsiteY134" fmla="*/ 5387547 h 6858000"/>
              <a:gd name="connsiteX135" fmla="*/ 6065933 w 6128435"/>
              <a:gd name="connsiteY135" fmla="*/ 5443002 h 6858000"/>
              <a:gd name="connsiteX136" fmla="*/ 6068640 w 6128435"/>
              <a:gd name="connsiteY136" fmla="*/ 5474503 h 6858000"/>
              <a:gd name="connsiteX137" fmla="*/ 6080922 w 6128435"/>
              <a:gd name="connsiteY137" fmla="*/ 5561070 h 6858000"/>
              <a:gd name="connsiteX138" fmla="*/ 6096949 w 6128435"/>
              <a:gd name="connsiteY138" fmla="*/ 5648179 h 6858000"/>
              <a:gd name="connsiteX139" fmla="*/ 6125703 w 6128435"/>
              <a:gd name="connsiteY139" fmla="*/ 5692894 h 6858000"/>
              <a:gd name="connsiteX140" fmla="*/ 6126670 w 6128435"/>
              <a:gd name="connsiteY140" fmla="*/ 5697882 h 6858000"/>
              <a:gd name="connsiteX141" fmla="*/ 6124061 w 6128435"/>
              <a:gd name="connsiteY141" fmla="*/ 5710294 h 6858000"/>
              <a:gd name="connsiteX142" fmla="*/ 6122213 w 6128435"/>
              <a:gd name="connsiteY142" fmla="*/ 5714762 h 6858000"/>
              <a:gd name="connsiteX143" fmla="*/ 6121353 w 6128435"/>
              <a:gd name="connsiteY143" fmla="*/ 5721725 h 6858000"/>
              <a:gd name="connsiteX144" fmla="*/ 6121607 w 6128435"/>
              <a:gd name="connsiteY144" fmla="*/ 5721959 h 6858000"/>
              <a:gd name="connsiteX145" fmla="*/ 6120262 w 6128435"/>
              <a:gd name="connsiteY145" fmla="*/ 5728358 h 6858000"/>
              <a:gd name="connsiteX146" fmla="*/ 6110194 w 6128435"/>
              <a:gd name="connsiteY146" fmla="*/ 5758853 h 6858000"/>
              <a:gd name="connsiteX147" fmla="*/ 6127519 w 6128435"/>
              <a:gd name="connsiteY147" fmla="*/ 5865775 h 6858000"/>
              <a:gd name="connsiteX148" fmla="*/ 6128435 w 6128435"/>
              <a:gd name="connsiteY148" fmla="*/ 5870164 h 6858000"/>
              <a:gd name="connsiteX149" fmla="*/ 6119217 w 6128435"/>
              <a:gd name="connsiteY149" fmla="*/ 5888542 h 6858000"/>
              <a:gd name="connsiteX150" fmla="*/ 6115966 w 6128435"/>
              <a:gd name="connsiteY150" fmla="*/ 5898387 h 6858000"/>
              <a:gd name="connsiteX151" fmla="*/ 6111924 w 6128435"/>
              <a:gd name="connsiteY151" fmla="*/ 5900444 h 6858000"/>
              <a:gd name="connsiteX152" fmla="*/ 6108716 w 6128435"/>
              <a:gd name="connsiteY152" fmla="*/ 5915345 h 6858000"/>
              <a:gd name="connsiteX153" fmla="*/ 6109524 w 6128435"/>
              <a:gd name="connsiteY153" fmla="*/ 5917328 h 6858000"/>
              <a:gd name="connsiteX154" fmla="*/ 6102493 w 6128435"/>
              <a:gd name="connsiteY154" fmla="*/ 5928602 h 6858000"/>
              <a:gd name="connsiteX155" fmla="*/ 6056863 w 6128435"/>
              <a:gd name="connsiteY155" fmla="*/ 6000643 h 6858000"/>
              <a:gd name="connsiteX156" fmla="*/ 6045436 w 6128435"/>
              <a:gd name="connsiteY156" fmla="*/ 6124480 h 6858000"/>
              <a:gd name="connsiteX157" fmla="*/ 6030489 w 6128435"/>
              <a:gd name="connsiteY157" fmla="*/ 6317666 h 6858000"/>
              <a:gd name="connsiteX158" fmla="*/ 6007492 w 6128435"/>
              <a:gd name="connsiteY158" fmla="*/ 6440818 h 6858000"/>
              <a:gd name="connsiteX159" fmla="*/ 6009467 w 6128435"/>
              <a:gd name="connsiteY159" fmla="*/ 6487076 h 6858000"/>
              <a:gd name="connsiteX160" fmla="*/ 5995064 w 6128435"/>
              <a:gd name="connsiteY160" fmla="*/ 6540791 h 6858000"/>
              <a:gd name="connsiteX161" fmla="*/ 5996309 w 6128435"/>
              <a:gd name="connsiteY161" fmla="*/ 6543961 h 6858000"/>
              <a:gd name="connsiteX162" fmla="*/ 5996048 w 6128435"/>
              <a:gd name="connsiteY162" fmla="*/ 6555444 h 6858000"/>
              <a:gd name="connsiteX163" fmla="*/ 6002524 w 6128435"/>
              <a:gd name="connsiteY163" fmla="*/ 6560188 h 6858000"/>
              <a:gd name="connsiteX164" fmla="*/ 6006823 w 6128435"/>
              <a:gd name="connsiteY164" fmla="*/ 6578546 h 6858000"/>
              <a:gd name="connsiteX165" fmla="*/ 6004510 w 6128435"/>
              <a:gd name="connsiteY165" fmla="*/ 6599256 h 6858000"/>
              <a:gd name="connsiteX166" fmla="*/ 5986207 w 6128435"/>
              <a:gd name="connsiteY166" fmla="*/ 6695855 h 6858000"/>
              <a:gd name="connsiteX167" fmla="*/ 5979428 w 6128435"/>
              <a:gd name="connsiteY167" fmla="*/ 6754678 h 6858000"/>
              <a:gd name="connsiteX168" fmla="*/ 5983398 w 6128435"/>
              <a:gd name="connsiteY168" fmla="*/ 6778641 h 6858000"/>
              <a:gd name="connsiteX169" fmla="*/ 5984543 w 6128435"/>
              <a:gd name="connsiteY169" fmla="*/ 6811016 h 6858000"/>
              <a:gd name="connsiteX170" fmla="*/ 5981802 w 6128435"/>
              <a:gd name="connsiteY170" fmla="*/ 6838578 h 6858000"/>
              <a:gd name="connsiteX171" fmla="*/ 5979671 w 6128435"/>
              <a:gd name="connsiteY171" fmla="*/ 6858000 h 6858000"/>
              <a:gd name="connsiteX172" fmla="*/ 0 w 6128435"/>
              <a:gd name="connsiteY172" fmla="*/ 6858000 h 6858000"/>
              <a:gd name="connsiteX173" fmla="*/ 0 w 6128435"/>
              <a:gd name="connsiteY173"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42938 h 6858000"/>
              <a:gd name="connsiteX32" fmla="*/ 5261314 w 6128435"/>
              <a:gd name="connsiteY32" fmla="*/ 1689177 h 6858000"/>
              <a:gd name="connsiteX33" fmla="*/ 5259788 w 6128435"/>
              <a:gd name="connsiteY33" fmla="*/ 1768516 h 6858000"/>
              <a:gd name="connsiteX34" fmla="*/ 5272526 w 6128435"/>
              <a:gd name="connsiteY34" fmla="*/ 1936940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45653 w 6128435"/>
              <a:gd name="connsiteY42" fmla="*/ 2280317 h 6858000"/>
              <a:gd name="connsiteX43" fmla="*/ 5239901 w 6128435"/>
              <a:gd name="connsiteY43" fmla="*/ 2300961 h 6858000"/>
              <a:gd name="connsiteX44" fmla="*/ 5293877 w 6128435"/>
              <a:gd name="connsiteY44" fmla="*/ 2368649 h 6858000"/>
              <a:gd name="connsiteX45" fmla="*/ 5311338 w 6128435"/>
              <a:gd name="connsiteY45" fmla="*/ 2404034 h 6858000"/>
              <a:gd name="connsiteX46" fmla="*/ 5338366 w 6128435"/>
              <a:gd name="connsiteY46" fmla="*/ 2465052 h 6858000"/>
              <a:gd name="connsiteX47" fmla="*/ 5337604 w 6128435"/>
              <a:gd name="connsiteY47" fmla="*/ 2597632 h 6858000"/>
              <a:gd name="connsiteX48" fmla="*/ 5407503 w 6128435"/>
              <a:gd name="connsiteY48" fmla="*/ 2786290 h 6858000"/>
              <a:gd name="connsiteX49" fmla="*/ 5407356 w 6128435"/>
              <a:gd name="connsiteY49" fmla="*/ 2787545 h 6858000"/>
              <a:gd name="connsiteX50" fmla="*/ 5411130 w 6128435"/>
              <a:gd name="connsiteY50" fmla="*/ 2788640 h 6858000"/>
              <a:gd name="connsiteX51" fmla="*/ 5416439 w 6128435"/>
              <a:gd name="connsiteY51" fmla="*/ 2805666 h 6858000"/>
              <a:gd name="connsiteX52" fmla="*/ 5416589 w 6128435"/>
              <a:gd name="connsiteY52" fmla="*/ 2810822 h 6858000"/>
              <a:gd name="connsiteX53" fmla="*/ 5418542 w 6128435"/>
              <a:gd name="connsiteY53" fmla="*/ 2817745 h 6858000"/>
              <a:gd name="connsiteX54" fmla="*/ 5418847 w 6128435"/>
              <a:gd name="connsiteY54" fmla="*/ 2817825 h 6858000"/>
              <a:gd name="connsiteX55" fmla="*/ 5423364 w 6128435"/>
              <a:gd name="connsiteY55" fmla="*/ 2858292 h 6858000"/>
              <a:gd name="connsiteX56" fmla="*/ 5479298 w 6128435"/>
              <a:gd name="connsiteY56" fmla="*/ 2947791 h 6858000"/>
              <a:gd name="connsiteX57" fmla="*/ 5481770 w 6128435"/>
              <a:gd name="connsiteY57" fmla="*/ 2951352 h 6858000"/>
              <a:gd name="connsiteX58" fmla="*/ 5481013 w 6128435"/>
              <a:gd name="connsiteY58" fmla="*/ 2973461 h 6858000"/>
              <a:gd name="connsiteX59" fmla="*/ 5482045 w 6128435"/>
              <a:gd name="connsiteY59" fmla="*/ 2984371 h 6858000"/>
              <a:gd name="connsiteX60" fmla="*/ 5479405 w 6128435"/>
              <a:gd name="connsiteY60" fmla="*/ 2988507 h 6858000"/>
              <a:gd name="connsiteX61" fmla="*/ 5482415 w 6128435"/>
              <a:gd name="connsiteY61" fmla="*/ 3004079 h 6858000"/>
              <a:gd name="connsiteX62" fmla="*/ 5483865 w 6128435"/>
              <a:gd name="connsiteY62" fmla="*/ 3005467 h 6858000"/>
              <a:gd name="connsiteX63" fmla="*/ 5482236 w 6128435"/>
              <a:gd name="connsiteY63" fmla="*/ 3019791 h 6858000"/>
              <a:gd name="connsiteX64" fmla="*/ 5475895 w 6128435"/>
              <a:gd name="connsiteY64" fmla="*/ 3033578 h 6858000"/>
              <a:gd name="connsiteX65" fmla="*/ 5477595 w 6128435"/>
              <a:gd name="connsiteY65" fmla="*/ 3250534 h 6858000"/>
              <a:gd name="connsiteX66" fmla="*/ 5532836 w 6128435"/>
              <a:gd name="connsiteY66" fmla="*/ 3353840 h 6858000"/>
              <a:gd name="connsiteX67" fmla="*/ 5561229 w 6128435"/>
              <a:gd name="connsiteY67" fmla="*/ 3395784 h 6858000"/>
              <a:gd name="connsiteX68" fmla="*/ 5589758 w 6128435"/>
              <a:gd name="connsiteY68" fmla="*/ 3506453 h 6858000"/>
              <a:gd name="connsiteX69" fmla="*/ 5596144 w 6128435"/>
              <a:gd name="connsiteY69" fmla="*/ 3534624 h 6858000"/>
              <a:gd name="connsiteX70" fmla="*/ 5597750 w 6128435"/>
              <a:gd name="connsiteY70" fmla="*/ 3534129 h 6858000"/>
              <a:gd name="connsiteX71" fmla="*/ 5599700 w 6128435"/>
              <a:gd name="connsiteY71" fmla="*/ 3547221 h 6858000"/>
              <a:gd name="connsiteX72" fmla="*/ 5615031 w 6128435"/>
              <a:gd name="connsiteY72" fmla="*/ 3557482 h 6858000"/>
              <a:gd name="connsiteX73" fmla="*/ 5618377 w 6128435"/>
              <a:gd name="connsiteY73" fmla="*/ 3588431 h 6858000"/>
              <a:gd name="connsiteX74" fmla="*/ 5612155 w 6128435"/>
              <a:gd name="connsiteY74" fmla="*/ 3589869 h 6858000"/>
              <a:gd name="connsiteX75" fmla="*/ 5620843 w 6128435"/>
              <a:gd name="connsiteY75" fmla="*/ 3606745 h 6858000"/>
              <a:gd name="connsiteX76" fmla="*/ 5655472 w 6128435"/>
              <a:gd name="connsiteY76" fmla="*/ 3678877 h 6858000"/>
              <a:gd name="connsiteX77" fmla="*/ 5680448 w 6128435"/>
              <a:gd name="connsiteY77" fmla="*/ 3717760 h 6858000"/>
              <a:gd name="connsiteX78" fmla="*/ 5683015 w 6128435"/>
              <a:gd name="connsiteY78" fmla="*/ 3762025 h 6858000"/>
              <a:gd name="connsiteX79" fmla="*/ 5696643 w 6128435"/>
              <a:gd name="connsiteY79" fmla="*/ 3773888 h 6858000"/>
              <a:gd name="connsiteX80" fmla="*/ 5699203 w 6128435"/>
              <a:gd name="connsiteY80" fmla="*/ 3775823 h 6858000"/>
              <a:gd name="connsiteX81" fmla="*/ 5704824 w 6128435"/>
              <a:gd name="connsiteY81" fmla="*/ 3785966 h 6858000"/>
              <a:gd name="connsiteX82" fmla="*/ 5712204 w 6128435"/>
              <a:gd name="connsiteY82" fmla="*/ 3785830 h 6858000"/>
              <a:gd name="connsiteX83" fmla="*/ 5724816 w 6128435"/>
              <a:gd name="connsiteY83" fmla="*/ 3798949 h 6858000"/>
              <a:gd name="connsiteX84" fmla="*/ 5733539 w 6128435"/>
              <a:gd name="connsiteY84" fmla="*/ 3818457 h 6858000"/>
              <a:gd name="connsiteX85" fmla="*/ 5768491 w 6128435"/>
              <a:gd name="connsiteY85" fmla="*/ 3914399 h 6858000"/>
              <a:gd name="connsiteX86" fmla="*/ 5793123 w 6128435"/>
              <a:gd name="connsiteY86" fmla="*/ 3969952 h 6858000"/>
              <a:gd name="connsiteX87" fmla="*/ 5808321 w 6128435"/>
              <a:gd name="connsiteY87" fmla="*/ 3988153 h 6858000"/>
              <a:gd name="connsiteX88" fmla="*/ 5825621 w 6128435"/>
              <a:gd name="connsiteY88" fmla="*/ 4015525 h 6858000"/>
              <a:gd name="connsiteX89" fmla="*/ 5860672 w 6128435"/>
              <a:gd name="connsiteY89" fmla="*/ 4061579 h 6858000"/>
              <a:gd name="connsiteX90" fmla="*/ 5872173 w 6128435"/>
              <a:gd name="connsiteY90" fmla="*/ 4088497 h 6858000"/>
              <a:gd name="connsiteX91" fmla="*/ 5883705 w 6128435"/>
              <a:gd name="connsiteY91" fmla="*/ 4101899 h 6858000"/>
              <a:gd name="connsiteX92" fmla="*/ 5885314 w 6128435"/>
              <a:gd name="connsiteY92" fmla="*/ 4108387 h 6858000"/>
              <a:gd name="connsiteX93" fmla="*/ 5894095 w 6128435"/>
              <a:gd name="connsiteY93" fmla="*/ 4128857 h 6858000"/>
              <a:gd name="connsiteX94" fmla="*/ 5898339 w 6128435"/>
              <a:gd name="connsiteY94" fmla="*/ 4140800 h 6858000"/>
              <a:gd name="connsiteX95" fmla="*/ 5899734 w 6128435"/>
              <a:gd name="connsiteY95" fmla="*/ 4145632 h 6858000"/>
              <a:gd name="connsiteX96" fmla="*/ 5897098 w 6128435"/>
              <a:gd name="connsiteY96" fmla="*/ 4157819 h 6858000"/>
              <a:gd name="connsiteX97" fmla="*/ 5903513 w 6128435"/>
              <a:gd name="connsiteY97" fmla="*/ 4187661 h 6858000"/>
              <a:gd name="connsiteX98" fmla="*/ 5917114 w 6128435"/>
              <a:gd name="connsiteY98" fmla="*/ 4213096 h 6858000"/>
              <a:gd name="connsiteX99" fmla="*/ 5921153 w 6128435"/>
              <a:gd name="connsiteY99" fmla="*/ 4236222 h 6858000"/>
              <a:gd name="connsiteX100" fmla="*/ 5924233 w 6128435"/>
              <a:gd name="connsiteY100" fmla="*/ 4242060 h 6858000"/>
              <a:gd name="connsiteX101" fmla="*/ 5928910 w 6128435"/>
              <a:gd name="connsiteY101" fmla="*/ 4300973 h 6858000"/>
              <a:gd name="connsiteX102" fmla="*/ 5939320 w 6128435"/>
              <a:gd name="connsiteY102" fmla="*/ 4340435 h 6858000"/>
              <a:gd name="connsiteX103" fmla="*/ 5946705 w 6128435"/>
              <a:gd name="connsiteY103" fmla="*/ 4428051 h 6858000"/>
              <a:gd name="connsiteX104" fmla="*/ 5949261 w 6128435"/>
              <a:gd name="connsiteY104" fmla="*/ 4449185 h 6858000"/>
              <a:gd name="connsiteX105" fmla="*/ 5957504 w 6128435"/>
              <a:gd name="connsiteY105" fmla="*/ 4465911 h 6858000"/>
              <a:gd name="connsiteX106" fmla="*/ 5964689 w 6128435"/>
              <a:gd name="connsiteY106" fmla="*/ 4468532 h 6858000"/>
              <a:gd name="connsiteX107" fmla="*/ 5967062 w 6128435"/>
              <a:gd name="connsiteY107" fmla="*/ 4479923 h 6858000"/>
              <a:gd name="connsiteX108" fmla="*/ 5968960 w 6128435"/>
              <a:gd name="connsiteY108" fmla="*/ 4482655 h 6858000"/>
              <a:gd name="connsiteX109" fmla="*/ 5978567 w 6128435"/>
              <a:gd name="connsiteY109" fmla="*/ 4498605 h 6858000"/>
              <a:gd name="connsiteX110" fmla="*/ 5980106 w 6128435"/>
              <a:gd name="connsiteY110" fmla="*/ 4585087 h 6858000"/>
              <a:gd name="connsiteX111" fmla="*/ 5998138 w 6128435"/>
              <a:gd name="connsiteY111" fmla="*/ 4697518 h 6858000"/>
              <a:gd name="connsiteX112" fmla="*/ 6013516 w 6128435"/>
              <a:gd name="connsiteY112" fmla="*/ 4786619 h 6858000"/>
              <a:gd name="connsiteX113" fmla="*/ 6025404 w 6128435"/>
              <a:gd name="connsiteY113" fmla="*/ 4858148 h 6858000"/>
              <a:gd name="connsiteX114" fmla="*/ 6007749 w 6128435"/>
              <a:gd name="connsiteY114" fmla="*/ 4964715 h 6858000"/>
              <a:gd name="connsiteX115" fmla="*/ 6005269 w 6128435"/>
              <a:gd name="connsiteY115" fmla="*/ 5150567 h 6858000"/>
              <a:gd name="connsiteX116" fmla="*/ 6001127 w 6128435"/>
              <a:gd name="connsiteY116" fmla="*/ 5164609 h 6858000"/>
              <a:gd name="connsiteX117" fmla="*/ 5996647 w 6128435"/>
              <a:gd name="connsiteY117" fmla="*/ 5185640 h 6858000"/>
              <a:gd name="connsiteX118" fmla="*/ 5998514 w 6128435"/>
              <a:gd name="connsiteY118" fmla="*/ 5189673 h 6858000"/>
              <a:gd name="connsiteX119" fmla="*/ 5995970 w 6128435"/>
              <a:gd name="connsiteY119" fmla="*/ 5221547 h 6858000"/>
              <a:gd name="connsiteX120" fmla="*/ 5997218 w 6128435"/>
              <a:gd name="connsiteY120" fmla="*/ 5222031 h 6858000"/>
              <a:gd name="connsiteX121" fmla="*/ 6002116 w 6128435"/>
              <a:gd name="connsiteY121" fmla="*/ 5231223 h 6858000"/>
              <a:gd name="connsiteX122" fmla="*/ 6008541 w 6128435"/>
              <a:gd name="connsiteY122" fmla="*/ 5248680 h 6858000"/>
              <a:gd name="connsiteX123" fmla="*/ 6039260 w 6128435"/>
              <a:gd name="connsiteY123" fmla="*/ 5289518 h 6858000"/>
              <a:gd name="connsiteX124" fmla="*/ 6036748 w 6128435"/>
              <a:gd name="connsiteY124" fmla="*/ 5322752 h 6858000"/>
              <a:gd name="connsiteX125" fmla="*/ 6036943 w 6128435"/>
              <a:gd name="connsiteY125" fmla="*/ 5329480 h 6858000"/>
              <a:gd name="connsiteX126" fmla="*/ 6037236 w 6128435"/>
              <a:gd name="connsiteY126" fmla="*/ 5329634 h 6858000"/>
              <a:gd name="connsiteX127" fmla="*/ 6038019 w 6128435"/>
              <a:gd name="connsiteY127" fmla="*/ 5336764 h 6858000"/>
              <a:gd name="connsiteX128" fmla="*/ 6037298 w 6128435"/>
              <a:gd name="connsiteY128" fmla="*/ 5341753 h 6858000"/>
              <a:gd name="connsiteX129" fmla="*/ 6037677 w 6128435"/>
              <a:gd name="connsiteY129" fmla="*/ 5354807 h 6858000"/>
              <a:gd name="connsiteX130" fmla="*/ 6039728 w 6128435"/>
              <a:gd name="connsiteY130" fmla="*/ 5359416 h 6858000"/>
              <a:gd name="connsiteX131" fmla="*/ 6043311 w 6128435"/>
              <a:gd name="connsiteY131" fmla="*/ 5361407 h 6858000"/>
              <a:gd name="connsiteX132" fmla="*/ 6042954 w 6128435"/>
              <a:gd name="connsiteY132" fmla="*/ 5362576 h 6858000"/>
              <a:gd name="connsiteX133" fmla="*/ 6053435 w 6128435"/>
              <a:gd name="connsiteY133" fmla="*/ 5387547 h 6858000"/>
              <a:gd name="connsiteX134" fmla="*/ 6065933 w 6128435"/>
              <a:gd name="connsiteY134" fmla="*/ 5443002 h 6858000"/>
              <a:gd name="connsiteX135" fmla="*/ 6068640 w 6128435"/>
              <a:gd name="connsiteY135" fmla="*/ 5474503 h 6858000"/>
              <a:gd name="connsiteX136" fmla="*/ 6080922 w 6128435"/>
              <a:gd name="connsiteY136" fmla="*/ 5561070 h 6858000"/>
              <a:gd name="connsiteX137" fmla="*/ 6096949 w 6128435"/>
              <a:gd name="connsiteY137" fmla="*/ 5648179 h 6858000"/>
              <a:gd name="connsiteX138" fmla="*/ 6125703 w 6128435"/>
              <a:gd name="connsiteY138" fmla="*/ 5692894 h 6858000"/>
              <a:gd name="connsiteX139" fmla="*/ 6126670 w 6128435"/>
              <a:gd name="connsiteY139" fmla="*/ 5697882 h 6858000"/>
              <a:gd name="connsiteX140" fmla="*/ 6124061 w 6128435"/>
              <a:gd name="connsiteY140" fmla="*/ 5710294 h 6858000"/>
              <a:gd name="connsiteX141" fmla="*/ 6122213 w 6128435"/>
              <a:gd name="connsiteY141" fmla="*/ 5714762 h 6858000"/>
              <a:gd name="connsiteX142" fmla="*/ 6121353 w 6128435"/>
              <a:gd name="connsiteY142" fmla="*/ 5721725 h 6858000"/>
              <a:gd name="connsiteX143" fmla="*/ 6121607 w 6128435"/>
              <a:gd name="connsiteY143" fmla="*/ 5721959 h 6858000"/>
              <a:gd name="connsiteX144" fmla="*/ 6120262 w 6128435"/>
              <a:gd name="connsiteY144" fmla="*/ 5728358 h 6858000"/>
              <a:gd name="connsiteX145" fmla="*/ 6110194 w 6128435"/>
              <a:gd name="connsiteY145" fmla="*/ 5758853 h 6858000"/>
              <a:gd name="connsiteX146" fmla="*/ 6127519 w 6128435"/>
              <a:gd name="connsiteY146" fmla="*/ 5865775 h 6858000"/>
              <a:gd name="connsiteX147" fmla="*/ 6128435 w 6128435"/>
              <a:gd name="connsiteY147" fmla="*/ 5870164 h 6858000"/>
              <a:gd name="connsiteX148" fmla="*/ 6119217 w 6128435"/>
              <a:gd name="connsiteY148" fmla="*/ 5888542 h 6858000"/>
              <a:gd name="connsiteX149" fmla="*/ 6115966 w 6128435"/>
              <a:gd name="connsiteY149" fmla="*/ 5898387 h 6858000"/>
              <a:gd name="connsiteX150" fmla="*/ 6111924 w 6128435"/>
              <a:gd name="connsiteY150" fmla="*/ 5900444 h 6858000"/>
              <a:gd name="connsiteX151" fmla="*/ 6108716 w 6128435"/>
              <a:gd name="connsiteY151" fmla="*/ 5915345 h 6858000"/>
              <a:gd name="connsiteX152" fmla="*/ 6109524 w 6128435"/>
              <a:gd name="connsiteY152" fmla="*/ 5917328 h 6858000"/>
              <a:gd name="connsiteX153" fmla="*/ 6102493 w 6128435"/>
              <a:gd name="connsiteY153" fmla="*/ 5928602 h 6858000"/>
              <a:gd name="connsiteX154" fmla="*/ 6056863 w 6128435"/>
              <a:gd name="connsiteY154" fmla="*/ 6000643 h 6858000"/>
              <a:gd name="connsiteX155" fmla="*/ 6045436 w 6128435"/>
              <a:gd name="connsiteY155" fmla="*/ 6124480 h 6858000"/>
              <a:gd name="connsiteX156" fmla="*/ 6030489 w 6128435"/>
              <a:gd name="connsiteY156" fmla="*/ 6317666 h 6858000"/>
              <a:gd name="connsiteX157" fmla="*/ 6007492 w 6128435"/>
              <a:gd name="connsiteY157" fmla="*/ 6440818 h 6858000"/>
              <a:gd name="connsiteX158" fmla="*/ 6009467 w 6128435"/>
              <a:gd name="connsiteY158" fmla="*/ 6487076 h 6858000"/>
              <a:gd name="connsiteX159" fmla="*/ 5995064 w 6128435"/>
              <a:gd name="connsiteY159" fmla="*/ 6540791 h 6858000"/>
              <a:gd name="connsiteX160" fmla="*/ 5996309 w 6128435"/>
              <a:gd name="connsiteY160" fmla="*/ 6543961 h 6858000"/>
              <a:gd name="connsiteX161" fmla="*/ 5996048 w 6128435"/>
              <a:gd name="connsiteY161" fmla="*/ 6555444 h 6858000"/>
              <a:gd name="connsiteX162" fmla="*/ 6002524 w 6128435"/>
              <a:gd name="connsiteY162" fmla="*/ 6560188 h 6858000"/>
              <a:gd name="connsiteX163" fmla="*/ 6006823 w 6128435"/>
              <a:gd name="connsiteY163" fmla="*/ 6578546 h 6858000"/>
              <a:gd name="connsiteX164" fmla="*/ 6004510 w 6128435"/>
              <a:gd name="connsiteY164" fmla="*/ 6599256 h 6858000"/>
              <a:gd name="connsiteX165" fmla="*/ 5986207 w 6128435"/>
              <a:gd name="connsiteY165" fmla="*/ 6695855 h 6858000"/>
              <a:gd name="connsiteX166" fmla="*/ 5979428 w 6128435"/>
              <a:gd name="connsiteY166" fmla="*/ 6754678 h 6858000"/>
              <a:gd name="connsiteX167" fmla="*/ 5983398 w 6128435"/>
              <a:gd name="connsiteY167" fmla="*/ 6778641 h 6858000"/>
              <a:gd name="connsiteX168" fmla="*/ 5984543 w 6128435"/>
              <a:gd name="connsiteY168" fmla="*/ 6811016 h 6858000"/>
              <a:gd name="connsiteX169" fmla="*/ 5981802 w 6128435"/>
              <a:gd name="connsiteY169" fmla="*/ 6838578 h 6858000"/>
              <a:gd name="connsiteX170" fmla="*/ 5979671 w 6128435"/>
              <a:gd name="connsiteY170" fmla="*/ 6858000 h 6858000"/>
              <a:gd name="connsiteX171" fmla="*/ 0 w 6128435"/>
              <a:gd name="connsiteY171" fmla="*/ 6858000 h 6858000"/>
              <a:gd name="connsiteX172" fmla="*/ 0 w 6128435"/>
              <a:gd name="connsiteY172"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42938 h 6858000"/>
              <a:gd name="connsiteX32" fmla="*/ 5261314 w 6128435"/>
              <a:gd name="connsiteY32" fmla="*/ 1689177 h 6858000"/>
              <a:gd name="connsiteX33" fmla="*/ 5259788 w 6128435"/>
              <a:gd name="connsiteY33" fmla="*/ 1768516 h 6858000"/>
              <a:gd name="connsiteX34" fmla="*/ 5272526 w 6128435"/>
              <a:gd name="connsiteY34" fmla="*/ 1936940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45653 w 6128435"/>
              <a:gd name="connsiteY42" fmla="*/ 2280317 h 6858000"/>
              <a:gd name="connsiteX43" fmla="*/ 5239901 w 6128435"/>
              <a:gd name="connsiteY43" fmla="*/ 2300961 h 6858000"/>
              <a:gd name="connsiteX44" fmla="*/ 5293877 w 6128435"/>
              <a:gd name="connsiteY44" fmla="*/ 2368649 h 6858000"/>
              <a:gd name="connsiteX45" fmla="*/ 5311338 w 6128435"/>
              <a:gd name="connsiteY45" fmla="*/ 2404034 h 6858000"/>
              <a:gd name="connsiteX46" fmla="*/ 5338366 w 6128435"/>
              <a:gd name="connsiteY46" fmla="*/ 2465052 h 6858000"/>
              <a:gd name="connsiteX47" fmla="*/ 5371263 w 6128435"/>
              <a:gd name="connsiteY47" fmla="*/ 2586413 h 6858000"/>
              <a:gd name="connsiteX48" fmla="*/ 5407503 w 6128435"/>
              <a:gd name="connsiteY48" fmla="*/ 2786290 h 6858000"/>
              <a:gd name="connsiteX49" fmla="*/ 5407356 w 6128435"/>
              <a:gd name="connsiteY49" fmla="*/ 2787545 h 6858000"/>
              <a:gd name="connsiteX50" fmla="*/ 5411130 w 6128435"/>
              <a:gd name="connsiteY50" fmla="*/ 2788640 h 6858000"/>
              <a:gd name="connsiteX51" fmla="*/ 5416439 w 6128435"/>
              <a:gd name="connsiteY51" fmla="*/ 2805666 h 6858000"/>
              <a:gd name="connsiteX52" fmla="*/ 5416589 w 6128435"/>
              <a:gd name="connsiteY52" fmla="*/ 2810822 h 6858000"/>
              <a:gd name="connsiteX53" fmla="*/ 5418542 w 6128435"/>
              <a:gd name="connsiteY53" fmla="*/ 2817745 h 6858000"/>
              <a:gd name="connsiteX54" fmla="*/ 5418847 w 6128435"/>
              <a:gd name="connsiteY54" fmla="*/ 2817825 h 6858000"/>
              <a:gd name="connsiteX55" fmla="*/ 5423364 w 6128435"/>
              <a:gd name="connsiteY55" fmla="*/ 2858292 h 6858000"/>
              <a:gd name="connsiteX56" fmla="*/ 5479298 w 6128435"/>
              <a:gd name="connsiteY56" fmla="*/ 2947791 h 6858000"/>
              <a:gd name="connsiteX57" fmla="*/ 5481770 w 6128435"/>
              <a:gd name="connsiteY57" fmla="*/ 2951352 h 6858000"/>
              <a:gd name="connsiteX58" fmla="*/ 5481013 w 6128435"/>
              <a:gd name="connsiteY58" fmla="*/ 2973461 h 6858000"/>
              <a:gd name="connsiteX59" fmla="*/ 5482045 w 6128435"/>
              <a:gd name="connsiteY59" fmla="*/ 2984371 h 6858000"/>
              <a:gd name="connsiteX60" fmla="*/ 5479405 w 6128435"/>
              <a:gd name="connsiteY60" fmla="*/ 2988507 h 6858000"/>
              <a:gd name="connsiteX61" fmla="*/ 5482415 w 6128435"/>
              <a:gd name="connsiteY61" fmla="*/ 3004079 h 6858000"/>
              <a:gd name="connsiteX62" fmla="*/ 5483865 w 6128435"/>
              <a:gd name="connsiteY62" fmla="*/ 3005467 h 6858000"/>
              <a:gd name="connsiteX63" fmla="*/ 5482236 w 6128435"/>
              <a:gd name="connsiteY63" fmla="*/ 3019791 h 6858000"/>
              <a:gd name="connsiteX64" fmla="*/ 5475895 w 6128435"/>
              <a:gd name="connsiteY64" fmla="*/ 3033578 h 6858000"/>
              <a:gd name="connsiteX65" fmla="*/ 5477595 w 6128435"/>
              <a:gd name="connsiteY65" fmla="*/ 3250534 h 6858000"/>
              <a:gd name="connsiteX66" fmla="*/ 5532836 w 6128435"/>
              <a:gd name="connsiteY66" fmla="*/ 3353840 h 6858000"/>
              <a:gd name="connsiteX67" fmla="*/ 5561229 w 6128435"/>
              <a:gd name="connsiteY67" fmla="*/ 3395784 h 6858000"/>
              <a:gd name="connsiteX68" fmla="*/ 5589758 w 6128435"/>
              <a:gd name="connsiteY68" fmla="*/ 3506453 h 6858000"/>
              <a:gd name="connsiteX69" fmla="*/ 5596144 w 6128435"/>
              <a:gd name="connsiteY69" fmla="*/ 3534624 h 6858000"/>
              <a:gd name="connsiteX70" fmla="*/ 5597750 w 6128435"/>
              <a:gd name="connsiteY70" fmla="*/ 3534129 h 6858000"/>
              <a:gd name="connsiteX71" fmla="*/ 5599700 w 6128435"/>
              <a:gd name="connsiteY71" fmla="*/ 3547221 h 6858000"/>
              <a:gd name="connsiteX72" fmla="*/ 5615031 w 6128435"/>
              <a:gd name="connsiteY72" fmla="*/ 3557482 h 6858000"/>
              <a:gd name="connsiteX73" fmla="*/ 5618377 w 6128435"/>
              <a:gd name="connsiteY73" fmla="*/ 3588431 h 6858000"/>
              <a:gd name="connsiteX74" fmla="*/ 5612155 w 6128435"/>
              <a:gd name="connsiteY74" fmla="*/ 3589869 h 6858000"/>
              <a:gd name="connsiteX75" fmla="*/ 5620843 w 6128435"/>
              <a:gd name="connsiteY75" fmla="*/ 3606745 h 6858000"/>
              <a:gd name="connsiteX76" fmla="*/ 5655472 w 6128435"/>
              <a:gd name="connsiteY76" fmla="*/ 3678877 h 6858000"/>
              <a:gd name="connsiteX77" fmla="*/ 5680448 w 6128435"/>
              <a:gd name="connsiteY77" fmla="*/ 3717760 h 6858000"/>
              <a:gd name="connsiteX78" fmla="*/ 5683015 w 6128435"/>
              <a:gd name="connsiteY78" fmla="*/ 3762025 h 6858000"/>
              <a:gd name="connsiteX79" fmla="*/ 5696643 w 6128435"/>
              <a:gd name="connsiteY79" fmla="*/ 3773888 h 6858000"/>
              <a:gd name="connsiteX80" fmla="*/ 5699203 w 6128435"/>
              <a:gd name="connsiteY80" fmla="*/ 3775823 h 6858000"/>
              <a:gd name="connsiteX81" fmla="*/ 5704824 w 6128435"/>
              <a:gd name="connsiteY81" fmla="*/ 3785966 h 6858000"/>
              <a:gd name="connsiteX82" fmla="*/ 5712204 w 6128435"/>
              <a:gd name="connsiteY82" fmla="*/ 3785830 h 6858000"/>
              <a:gd name="connsiteX83" fmla="*/ 5724816 w 6128435"/>
              <a:gd name="connsiteY83" fmla="*/ 3798949 h 6858000"/>
              <a:gd name="connsiteX84" fmla="*/ 5733539 w 6128435"/>
              <a:gd name="connsiteY84" fmla="*/ 3818457 h 6858000"/>
              <a:gd name="connsiteX85" fmla="*/ 5768491 w 6128435"/>
              <a:gd name="connsiteY85" fmla="*/ 3914399 h 6858000"/>
              <a:gd name="connsiteX86" fmla="*/ 5793123 w 6128435"/>
              <a:gd name="connsiteY86" fmla="*/ 3969952 h 6858000"/>
              <a:gd name="connsiteX87" fmla="*/ 5808321 w 6128435"/>
              <a:gd name="connsiteY87" fmla="*/ 3988153 h 6858000"/>
              <a:gd name="connsiteX88" fmla="*/ 5825621 w 6128435"/>
              <a:gd name="connsiteY88" fmla="*/ 4015525 h 6858000"/>
              <a:gd name="connsiteX89" fmla="*/ 5860672 w 6128435"/>
              <a:gd name="connsiteY89" fmla="*/ 4061579 h 6858000"/>
              <a:gd name="connsiteX90" fmla="*/ 5872173 w 6128435"/>
              <a:gd name="connsiteY90" fmla="*/ 4088497 h 6858000"/>
              <a:gd name="connsiteX91" fmla="*/ 5883705 w 6128435"/>
              <a:gd name="connsiteY91" fmla="*/ 4101899 h 6858000"/>
              <a:gd name="connsiteX92" fmla="*/ 5885314 w 6128435"/>
              <a:gd name="connsiteY92" fmla="*/ 4108387 h 6858000"/>
              <a:gd name="connsiteX93" fmla="*/ 5894095 w 6128435"/>
              <a:gd name="connsiteY93" fmla="*/ 4128857 h 6858000"/>
              <a:gd name="connsiteX94" fmla="*/ 5898339 w 6128435"/>
              <a:gd name="connsiteY94" fmla="*/ 4140800 h 6858000"/>
              <a:gd name="connsiteX95" fmla="*/ 5899734 w 6128435"/>
              <a:gd name="connsiteY95" fmla="*/ 4145632 h 6858000"/>
              <a:gd name="connsiteX96" fmla="*/ 5897098 w 6128435"/>
              <a:gd name="connsiteY96" fmla="*/ 4157819 h 6858000"/>
              <a:gd name="connsiteX97" fmla="*/ 5903513 w 6128435"/>
              <a:gd name="connsiteY97" fmla="*/ 4187661 h 6858000"/>
              <a:gd name="connsiteX98" fmla="*/ 5917114 w 6128435"/>
              <a:gd name="connsiteY98" fmla="*/ 4213096 h 6858000"/>
              <a:gd name="connsiteX99" fmla="*/ 5921153 w 6128435"/>
              <a:gd name="connsiteY99" fmla="*/ 4236222 h 6858000"/>
              <a:gd name="connsiteX100" fmla="*/ 5924233 w 6128435"/>
              <a:gd name="connsiteY100" fmla="*/ 4242060 h 6858000"/>
              <a:gd name="connsiteX101" fmla="*/ 5928910 w 6128435"/>
              <a:gd name="connsiteY101" fmla="*/ 4300973 h 6858000"/>
              <a:gd name="connsiteX102" fmla="*/ 5939320 w 6128435"/>
              <a:gd name="connsiteY102" fmla="*/ 4340435 h 6858000"/>
              <a:gd name="connsiteX103" fmla="*/ 5946705 w 6128435"/>
              <a:gd name="connsiteY103" fmla="*/ 4428051 h 6858000"/>
              <a:gd name="connsiteX104" fmla="*/ 5949261 w 6128435"/>
              <a:gd name="connsiteY104" fmla="*/ 4449185 h 6858000"/>
              <a:gd name="connsiteX105" fmla="*/ 5957504 w 6128435"/>
              <a:gd name="connsiteY105" fmla="*/ 4465911 h 6858000"/>
              <a:gd name="connsiteX106" fmla="*/ 5964689 w 6128435"/>
              <a:gd name="connsiteY106" fmla="*/ 4468532 h 6858000"/>
              <a:gd name="connsiteX107" fmla="*/ 5967062 w 6128435"/>
              <a:gd name="connsiteY107" fmla="*/ 4479923 h 6858000"/>
              <a:gd name="connsiteX108" fmla="*/ 5968960 w 6128435"/>
              <a:gd name="connsiteY108" fmla="*/ 4482655 h 6858000"/>
              <a:gd name="connsiteX109" fmla="*/ 5978567 w 6128435"/>
              <a:gd name="connsiteY109" fmla="*/ 4498605 h 6858000"/>
              <a:gd name="connsiteX110" fmla="*/ 5980106 w 6128435"/>
              <a:gd name="connsiteY110" fmla="*/ 4585087 h 6858000"/>
              <a:gd name="connsiteX111" fmla="*/ 5998138 w 6128435"/>
              <a:gd name="connsiteY111" fmla="*/ 4697518 h 6858000"/>
              <a:gd name="connsiteX112" fmla="*/ 6013516 w 6128435"/>
              <a:gd name="connsiteY112" fmla="*/ 4786619 h 6858000"/>
              <a:gd name="connsiteX113" fmla="*/ 6025404 w 6128435"/>
              <a:gd name="connsiteY113" fmla="*/ 4858148 h 6858000"/>
              <a:gd name="connsiteX114" fmla="*/ 6007749 w 6128435"/>
              <a:gd name="connsiteY114" fmla="*/ 4964715 h 6858000"/>
              <a:gd name="connsiteX115" fmla="*/ 6005269 w 6128435"/>
              <a:gd name="connsiteY115" fmla="*/ 5150567 h 6858000"/>
              <a:gd name="connsiteX116" fmla="*/ 6001127 w 6128435"/>
              <a:gd name="connsiteY116" fmla="*/ 5164609 h 6858000"/>
              <a:gd name="connsiteX117" fmla="*/ 5996647 w 6128435"/>
              <a:gd name="connsiteY117" fmla="*/ 5185640 h 6858000"/>
              <a:gd name="connsiteX118" fmla="*/ 5998514 w 6128435"/>
              <a:gd name="connsiteY118" fmla="*/ 5189673 h 6858000"/>
              <a:gd name="connsiteX119" fmla="*/ 5995970 w 6128435"/>
              <a:gd name="connsiteY119" fmla="*/ 5221547 h 6858000"/>
              <a:gd name="connsiteX120" fmla="*/ 5997218 w 6128435"/>
              <a:gd name="connsiteY120" fmla="*/ 5222031 h 6858000"/>
              <a:gd name="connsiteX121" fmla="*/ 6002116 w 6128435"/>
              <a:gd name="connsiteY121" fmla="*/ 5231223 h 6858000"/>
              <a:gd name="connsiteX122" fmla="*/ 6008541 w 6128435"/>
              <a:gd name="connsiteY122" fmla="*/ 5248680 h 6858000"/>
              <a:gd name="connsiteX123" fmla="*/ 6039260 w 6128435"/>
              <a:gd name="connsiteY123" fmla="*/ 5289518 h 6858000"/>
              <a:gd name="connsiteX124" fmla="*/ 6036748 w 6128435"/>
              <a:gd name="connsiteY124" fmla="*/ 5322752 h 6858000"/>
              <a:gd name="connsiteX125" fmla="*/ 6036943 w 6128435"/>
              <a:gd name="connsiteY125" fmla="*/ 5329480 h 6858000"/>
              <a:gd name="connsiteX126" fmla="*/ 6037236 w 6128435"/>
              <a:gd name="connsiteY126" fmla="*/ 5329634 h 6858000"/>
              <a:gd name="connsiteX127" fmla="*/ 6038019 w 6128435"/>
              <a:gd name="connsiteY127" fmla="*/ 5336764 h 6858000"/>
              <a:gd name="connsiteX128" fmla="*/ 6037298 w 6128435"/>
              <a:gd name="connsiteY128" fmla="*/ 5341753 h 6858000"/>
              <a:gd name="connsiteX129" fmla="*/ 6037677 w 6128435"/>
              <a:gd name="connsiteY129" fmla="*/ 5354807 h 6858000"/>
              <a:gd name="connsiteX130" fmla="*/ 6039728 w 6128435"/>
              <a:gd name="connsiteY130" fmla="*/ 5359416 h 6858000"/>
              <a:gd name="connsiteX131" fmla="*/ 6043311 w 6128435"/>
              <a:gd name="connsiteY131" fmla="*/ 5361407 h 6858000"/>
              <a:gd name="connsiteX132" fmla="*/ 6042954 w 6128435"/>
              <a:gd name="connsiteY132" fmla="*/ 5362576 h 6858000"/>
              <a:gd name="connsiteX133" fmla="*/ 6053435 w 6128435"/>
              <a:gd name="connsiteY133" fmla="*/ 5387547 h 6858000"/>
              <a:gd name="connsiteX134" fmla="*/ 6065933 w 6128435"/>
              <a:gd name="connsiteY134" fmla="*/ 5443002 h 6858000"/>
              <a:gd name="connsiteX135" fmla="*/ 6068640 w 6128435"/>
              <a:gd name="connsiteY135" fmla="*/ 5474503 h 6858000"/>
              <a:gd name="connsiteX136" fmla="*/ 6080922 w 6128435"/>
              <a:gd name="connsiteY136" fmla="*/ 5561070 h 6858000"/>
              <a:gd name="connsiteX137" fmla="*/ 6096949 w 6128435"/>
              <a:gd name="connsiteY137" fmla="*/ 5648179 h 6858000"/>
              <a:gd name="connsiteX138" fmla="*/ 6125703 w 6128435"/>
              <a:gd name="connsiteY138" fmla="*/ 5692894 h 6858000"/>
              <a:gd name="connsiteX139" fmla="*/ 6126670 w 6128435"/>
              <a:gd name="connsiteY139" fmla="*/ 5697882 h 6858000"/>
              <a:gd name="connsiteX140" fmla="*/ 6124061 w 6128435"/>
              <a:gd name="connsiteY140" fmla="*/ 5710294 h 6858000"/>
              <a:gd name="connsiteX141" fmla="*/ 6122213 w 6128435"/>
              <a:gd name="connsiteY141" fmla="*/ 5714762 h 6858000"/>
              <a:gd name="connsiteX142" fmla="*/ 6121353 w 6128435"/>
              <a:gd name="connsiteY142" fmla="*/ 5721725 h 6858000"/>
              <a:gd name="connsiteX143" fmla="*/ 6121607 w 6128435"/>
              <a:gd name="connsiteY143" fmla="*/ 5721959 h 6858000"/>
              <a:gd name="connsiteX144" fmla="*/ 6120262 w 6128435"/>
              <a:gd name="connsiteY144" fmla="*/ 5728358 h 6858000"/>
              <a:gd name="connsiteX145" fmla="*/ 6110194 w 6128435"/>
              <a:gd name="connsiteY145" fmla="*/ 5758853 h 6858000"/>
              <a:gd name="connsiteX146" fmla="*/ 6127519 w 6128435"/>
              <a:gd name="connsiteY146" fmla="*/ 5865775 h 6858000"/>
              <a:gd name="connsiteX147" fmla="*/ 6128435 w 6128435"/>
              <a:gd name="connsiteY147" fmla="*/ 5870164 h 6858000"/>
              <a:gd name="connsiteX148" fmla="*/ 6119217 w 6128435"/>
              <a:gd name="connsiteY148" fmla="*/ 5888542 h 6858000"/>
              <a:gd name="connsiteX149" fmla="*/ 6115966 w 6128435"/>
              <a:gd name="connsiteY149" fmla="*/ 5898387 h 6858000"/>
              <a:gd name="connsiteX150" fmla="*/ 6111924 w 6128435"/>
              <a:gd name="connsiteY150" fmla="*/ 5900444 h 6858000"/>
              <a:gd name="connsiteX151" fmla="*/ 6108716 w 6128435"/>
              <a:gd name="connsiteY151" fmla="*/ 5915345 h 6858000"/>
              <a:gd name="connsiteX152" fmla="*/ 6109524 w 6128435"/>
              <a:gd name="connsiteY152" fmla="*/ 5917328 h 6858000"/>
              <a:gd name="connsiteX153" fmla="*/ 6102493 w 6128435"/>
              <a:gd name="connsiteY153" fmla="*/ 5928602 h 6858000"/>
              <a:gd name="connsiteX154" fmla="*/ 6056863 w 6128435"/>
              <a:gd name="connsiteY154" fmla="*/ 6000643 h 6858000"/>
              <a:gd name="connsiteX155" fmla="*/ 6045436 w 6128435"/>
              <a:gd name="connsiteY155" fmla="*/ 6124480 h 6858000"/>
              <a:gd name="connsiteX156" fmla="*/ 6030489 w 6128435"/>
              <a:gd name="connsiteY156" fmla="*/ 6317666 h 6858000"/>
              <a:gd name="connsiteX157" fmla="*/ 6007492 w 6128435"/>
              <a:gd name="connsiteY157" fmla="*/ 6440818 h 6858000"/>
              <a:gd name="connsiteX158" fmla="*/ 6009467 w 6128435"/>
              <a:gd name="connsiteY158" fmla="*/ 6487076 h 6858000"/>
              <a:gd name="connsiteX159" fmla="*/ 5995064 w 6128435"/>
              <a:gd name="connsiteY159" fmla="*/ 6540791 h 6858000"/>
              <a:gd name="connsiteX160" fmla="*/ 5996309 w 6128435"/>
              <a:gd name="connsiteY160" fmla="*/ 6543961 h 6858000"/>
              <a:gd name="connsiteX161" fmla="*/ 5996048 w 6128435"/>
              <a:gd name="connsiteY161" fmla="*/ 6555444 h 6858000"/>
              <a:gd name="connsiteX162" fmla="*/ 6002524 w 6128435"/>
              <a:gd name="connsiteY162" fmla="*/ 6560188 h 6858000"/>
              <a:gd name="connsiteX163" fmla="*/ 6006823 w 6128435"/>
              <a:gd name="connsiteY163" fmla="*/ 6578546 h 6858000"/>
              <a:gd name="connsiteX164" fmla="*/ 6004510 w 6128435"/>
              <a:gd name="connsiteY164" fmla="*/ 6599256 h 6858000"/>
              <a:gd name="connsiteX165" fmla="*/ 5986207 w 6128435"/>
              <a:gd name="connsiteY165" fmla="*/ 6695855 h 6858000"/>
              <a:gd name="connsiteX166" fmla="*/ 5979428 w 6128435"/>
              <a:gd name="connsiteY166" fmla="*/ 6754678 h 6858000"/>
              <a:gd name="connsiteX167" fmla="*/ 5983398 w 6128435"/>
              <a:gd name="connsiteY167" fmla="*/ 6778641 h 6858000"/>
              <a:gd name="connsiteX168" fmla="*/ 5984543 w 6128435"/>
              <a:gd name="connsiteY168" fmla="*/ 6811016 h 6858000"/>
              <a:gd name="connsiteX169" fmla="*/ 5981802 w 6128435"/>
              <a:gd name="connsiteY169" fmla="*/ 6838578 h 6858000"/>
              <a:gd name="connsiteX170" fmla="*/ 5979671 w 6128435"/>
              <a:gd name="connsiteY170" fmla="*/ 6858000 h 6858000"/>
              <a:gd name="connsiteX171" fmla="*/ 0 w 6128435"/>
              <a:gd name="connsiteY171" fmla="*/ 6858000 h 6858000"/>
              <a:gd name="connsiteX172" fmla="*/ 0 w 6128435"/>
              <a:gd name="connsiteY172"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42938 h 6858000"/>
              <a:gd name="connsiteX32" fmla="*/ 5261314 w 6128435"/>
              <a:gd name="connsiteY32" fmla="*/ 1689177 h 6858000"/>
              <a:gd name="connsiteX33" fmla="*/ 5259788 w 6128435"/>
              <a:gd name="connsiteY33" fmla="*/ 1768516 h 6858000"/>
              <a:gd name="connsiteX34" fmla="*/ 5272526 w 6128435"/>
              <a:gd name="connsiteY34" fmla="*/ 1936940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45653 w 6128435"/>
              <a:gd name="connsiteY42" fmla="*/ 2280317 h 6858000"/>
              <a:gd name="connsiteX43" fmla="*/ 5293877 w 6128435"/>
              <a:gd name="connsiteY43" fmla="*/ 2368649 h 6858000"/>
              <a:gd name="connsiteX44" fmla="*/ 5311338 w 6128435"/>
              <a:gd name="connsiteY44" fmla="*/ 2404034 h 6858000"/>
              <a:gd name="connsiteX45" fmla="*/ 5338366 w 6128435"/>
              <a:gd name="connsiteY45" fmla="*/ 2465052 h 6858000"/>
              <a:gd name="connsiteX46" fmla="*/ 5371263 w 6128435"/>
              <a:gd name="connsiteY46" fmla="*/ 2586413 h 6858000"/>
              <a:gd name="connsiteX47" fmla="*/ 5407503 w 6128435"/>
              <a:gd name="connsiteY47" fmla="*/ 2786290 h 6858000"/>
              <a:gd name="connsiteX48" fmla="*/ 5407356 w 6128435"/>
              <a:gd name="connsiteY48" fmla="*/ 2787545 h 6858000"/>
              <a:gd name="connsiteX49" fmla="*/ 5411130 w 6128435"/>
              <a:gd name="connsiteY49" fmla="*/ 2788640 h 6858000"/>
              <a:gd name="connsiteX50" fmla="*/ 5416439 w 6128435"/>
              <a:gd name="connsiteY50" fmla="*/ 2805666 h 6858000"/>
              <a:gd name="connsiteX51" fmla="*/ 5416589 w 6128435"/>
              <a:gd name="connsiteY51" fmla="*/ 2810822 h 6858000"/>
              <a:gd name="connsiteX52" fmla="*/ 5418542 w 6128435"/>
              <a:gd name="connsiteY52" fmla="*/ 2817745 h 6858000"/>
              <a:gd name="connsiteX53" fmla="*/ 5418847 w 6128435"/>
              <a:gd name="connsiteY53" fmla="*/ 2817825 h 6858000"/>
              <a:gd name="connsiteX54" fmla="*/ 5423364 w 6128435"/>
              <a:gd name="connsiteY54" fmla="*/ 2858292 h 6858000"/>
              <a:gd name="connsiteX55" fmla="*/ 5479298 w 6128435"/>
              <a:gd name="connsiteY55" fmla="*/ 2947791 h 6858000"/>
              <a:gd name="connsiteX56" fmla="*/ 5481770 w 6128435"/>
              <a:gd name="connsiteY56" fmla="*/ 2951352 h 6858000"/>
              <a:gd name="connsiteX57" fmla="*/ 5481013 w 6128435"/>
              <a:gd name="connsiteY57" fmla="*/ 2973461 h 6858000"/>
              <a:gd name="connsiteX58" fmla="*/ 5482045 w 6128435"/>
              <a:gd name="connsiteY58" fmla="*/ 2984371 h 6858000"/>
              <a:gd name="connsiteX59" fmla="*/ 5479405 w 6128435"/>
              <a:gd name="connsiteY59" fmla="*/ 2988507 h 6858000"/>
              <a:gd name="connsiteX60" fmla="*/ 5482415 w 6128435"/>
              <a:gd name="connsiteY60" fmla="*/ 3004079 h 6858000"/>
              <a:gd name="connsiteX61" fmla="*/ 5483865 w 6128435"/>
              <a:gd name="connsiteY61" fmla="*/ 3005467 h 6858000"/>
              <a:gd name="connsiteX62" fmla="*/ 5482236 w 6128435"/>
              <a:gd name="connsiteY62" fmla="*/ 3019791 h 6858000"/>
              <a:gd name="connsiteX63" fmla="*/ 5475895 w 6128435"/>
              <a:gd name="connsiteY63" fmla="*/ 3033578 h 6858000"/>
              <a:gd name="connsiteX64" fmla="*/ 5477595 w 6128435"/>
              <a:gd name="connsiteY64" fmla="*/ 3250534 h 6858000"/>
              <a:gd name="connsiteX65" fmla="*/ 5532836 w 6128435"/>
              <a:gd name="connsiteY65" fmla="*/ 3353840 h 6858000"/>
              <a:gd name="connsiteX66" fmla="*/ 5561229 w 6128435"/>
              <a:gd name="connsiteY66" fmla="*/ 3395784 h 6858000"/>
              <a:gd name="connsiteX67" fmla="*/ 5589758 w 6128435"/>
              <a:gd name="connsiteY67" fmla="*/ 3506453 h 6858000"/>
              <a:gd name="connsiteX68" fmla="*/ 5596144 w 6128435"/>
              <a:gd name="connsiteY68" fmla="*/ 3534624 h 6858000"/>
              <a:gd name="connsiteX69" fmla="*/ 5597750 w 6128435"/>
              <a:gd name="connsiteY69" fmla="*/ 3534129 h 6858000"/>
              <a:gd name="connsiteX70" fmla="*/ 5599700 w 6128435"/>
              <a:gd name="connsiteY70" fmla="*/ 3547221 h 6858000"/>
              <a:gd name="connsiteX71" fmla="*/ 5615031 w 6128435"/>
              <a:gd name="connsiteY71" fmla="*/ 3557482 h 6858000"/>
              <a:gd name="connsiteX72" fmla="*/ 5618377 w 6128435"/>
              <a:gd name="connsiteY72" fmla="*/ 3588431 h 6858000"/>
              <a:gd name="connsiteX73" fmla="*/ 5612155 w 6128435"/>
              <a:gd name="connsiteY73" fmla="*/ 3589869 h 6858000"/>
              <a:gd name="connsiteX74" fmla="*/ 5620843 w 6128435"/>
              <a:gd name="connsiteY74" fmla="*/ 3606745 h 6858000"/>
              <a:gd name="connsiteX75" fmla="*/ 5655472 w 6128435"/>
              <a:gd name="connsiteY75" fmla="*/ 3678877 h 6858000"/>
              <a:gd name="connsiteX76" fmla="*/ 5680448 w 6128435"/>
              <a:gd name="connsiteY76" fmla="*/ 3717760 h 6858000"/>
              <a:gd name="connsiteX77" fmla="*/ 5683015 w 6128435"/>
              <a:gd name="connsiteY77" fmla="*/ 3762025 h 6858000"/>
              <a:gd name="connsiteX78" fmla="*/ 5696643 w 6128435"/>
              <a:gd name="connsiteY78" fmla="*/ 3773888 h 6858000"/>
              <a:gd name="connsiteX79" fmla="*/ 5699203 w 6128435"/>
              <a:gd name="connsiteY79" fmla="*/ 3775823 h 6858000"/>
              <a:gd name="connsiteX80" fmla="*/ 5704824 w 6128435"/>
              <a:gd name="connsiteY80" fmla="*/ 3785966 h 6858000"/>
              <a:gd name="connsiteX81" fmla="*/ 5712204 w 6128435"/>
              <a:gd name="connsiteY81" fmla="*/ 3785830 h 6858000"/>
              <a:gd name="connsiteX82" fmla="*/ 5724816 w 6128435"/>
              <a:gd name="connsiteY82" fmla="*/ 3798949 h 6858000"/>
              <a:gd name="connsiteX83" fmla="*/ 5733539 w 6128435"/>
              <a:gd name="connsiteY83" fmla="*/ 3818457 h 6858000"/>
              <a:gd name="connsiteX84" fmla="*/ 5768491 w 6128435"/>
              <a:gd name="connsiteY84" fmla="*/ 3914399 h 6858000"/>
              <a:gd name="connsiteX85" fmla="*/ 5793123 w 6128435"/>
              <a:gd name="connsiteY85" fmla="*/ 3969952 h 6858000"/>
              <a:gd name="connsiteX86" fmla="*/ 5808321 w 6128435"/>
              <a:gd name="connsiteY86" fmla="*/ 3988153 h 6858000"/>
              <a:gd name="connsiteX87" fmla="*/ 5825621 w 6128435"/>
              <a:gd name="connsiteY87" fmla="*/ 4015525 h 6858000"/>
              <a:gd name="connsiteX88" fmla="*/ 5860672 w 6128435"/>
              <a:gd name="connsiteY88" fmla="*/ 4061579 h 6858000"/>
              <a:gd name="connsiteX89" fmla="*/ 5872173 w 6128435"/>
              <a:gd name="connsiteY89" fmla="*/ 4088497 h 6858000"/>
              <a:gd name="connsiteX90" fmla="*/ 5883705 w 6128435"/>
              <a:gd name="connsiteY90" fmla="*/ 4101899 h 6858000"/>
              <a:gd name="connsiteX91" fmla="*/ 5885314 w 6128435"/>
              <a:gd name="connsiteY91" fmla="*/ 4108387 h 6858000"/>
              <a:gd name="connsiteX92" fmla="*/ 5894095 w 6128435"/>
              <a:gd name="connsiteY92" fmla="*/ 4128857 h 6858000"/>
              <a:gd name="connsiteX93" fmla="*/ 5898339 w 6128435"/>
              <a:gd name="connsiteY93" fmla="*/ 4140800 h 6858000"/>
              <a:gd name="connsiteX94" fmla="*/ 5899734 w 6128435"/>
              <a:gd name="connsiteY94" fmla="*/ 4145632 h 6858000"/>
              <a:gd name="connsiteX95" fmla="*/ 5897098 w 6128435"/>
              <a:gd name="connsiteY95" fmla="*/ 4157819 h 6858000"/>
              <a:gd name="connsiteX96" fmla="*/ 5903513 w 6128435"/>
              <a:gd name="connsiteY96" fmla="*/ 4187661 h 6858000"/>
              <a:gd name="connsiteX97" fmla="*/ 5917114 w 6128435"/>
              <a:gd name="connsiteY97" fmla="*/ 4213096 h 6858000"/>
              <a:gd name="connsiteX98" fmla="*/ 5921153 w 6128435"/>
              <a:gd name="connsiteY98" fmla="*/ 4236222 h 6858000"/>
              <a:gd name="connsiteX99" fmla="*/ 5924233 w 6128435"/>
              <a:gd name="connsiteY99" fmla="*/ 4242060 h 6858000"/>
              <a:gd name="connsiteX100" fmla="*/ 5928910 w 6128435"/>
              <a:gd name="connsiteY100" fmla="*/ 4300973 h 6858000"/>
              <a:gd name="connsiteX101" fmla="*/ 5939320 w 6128435"/>
              <a:gd name="connsiteY101" fmla="*/ 4340435 h 6858000"/>
              <a:gd name="connsiteX102" fmla="*/ 5946705 w 6128435"/>
              <a:gd name="connsiteY102" fmla="*/ 4428051 h 6858000"/>
              <a:gd name="connsiteX103" fmla="*/ 5949261 w 6128435"/>
              <a:gd name="connsiteY103" fmla="*/ 4449185 h 6858000"/>
              <a:gd name="connsiteX104" fmla="*/ 5957504 w 6128435"/>
              <a:gd name="connsiteY104" fmla="*/ 4465911 h 6858000"/>
              <a:gd name="connsiteX105" fmla="*/ 5964689 w 6128435"/>
              <a:gd name="connsiteY105" fmla="*/ 4468532 h 6858000"/>
              <a:gd name="connsiteX106" fmla="*/ 5967062 w 6128435"/>
              <a:gd name="connsiteY106" fmla="*/ 4479923 h 6858000"/>
              <a:gd name="connsiteX107" fmla="*/ 5968960 w 6128435"/>
              <a:gd name="connsiteY107" fmla="*/ 4482655 h 6858000"/>
              <a:gd name="connsiteX108" fmla="*/ 5978567 w 6128435"/>
              <a:gd name="connsiteY108" fmla="*/ 4498605 h 6858000"/>
              <a:gd name="connsiteX109" fmla="*/ 5980106 w 6128435"/>
              <a:gd name="connsiteY109" fmla="*/ 4585087 h 6858000"/>
              <a:gd name="connsiteX110" fmla="*/ 5998138 w 6128435"/>
              <a:gd name="connsiteY110" fmla="*/ 4697518 h 6858000"/>
              <a:gd name="connsiteX111" fmla="*/ 6013516 w 6128435"/>
              <a:gd name="connsiteY111" fmla="*/ 4786619 h 6858000"/>
              <a:gd name="connsiteX112" fmla="*/ 6025404 w 6128435"/>
              <a:gd name="connsiteY112" fmla="*/ 4858148 h 6858000"/>
              <a:gd name="connsiteX113" fmla="*/ 6007749 w 6128435"/>
              <a:gd name="connsiteY113" fmla="*/ 4964715 h 6858000"/>
              <a:gd name="connsiteX114" fmla="*/ 6005269 w 6128435"/>
              <a:gd name="connsiteY114" fmla="*/ 5150567 h 6858000"/>
              <a:gd name="connsiteX115" fmla="*/ 6001127 w 6128435"/>
              <a:gd name="connsiteY115" fmla="*/ 5164609 h 6858000"/>
              <a:gd name="connsiteX116" fmla="*/ 5996647 w 6128435"/>
              <a:gd name="connsiteY116" fmla="*/ 5185640 h 6858000"/>
              <a:gd name="connsiteX117" fmla="*/ 5998514 w 6128435"/>
              <a:gd name="connsiteY117" fmla="*/ 5189673 h 6858000"/>
              <a:gd name="connsiteX118" fmla="*/ 5995970 w 6128435"/>
              <a:gd name="connsiteY118" fmla="*/ 5221547 h 6858000"/>
              <a:gd name="connsiteX119" fmla="*/ 5997218 w 6128435"/>
              <a:gd name="connsiteY119" fmla="*/ 5222031 h 6858000"/>
              <a:gd name="connsiteX120" fmla="*/ 6002116 w 6128435"/>
              <a:gd name="connsiteY120" fmla="*/ 5231223 h 6858000"/>
              <a:gd name="connsiteX121" fmla="*/ 6008541 w 6128435"/>
              <a:gd name="connsiteY121" fmla="*/ 5248680 h 6858000"/>
              <a:gd name="connsiteX122" fmla="*/ 6039260 w 6128435"/>
              <a:gd name="connsiteY122" fmla="*/ 5289518 h 6858000"/>
              <a:gd name="connsiteX123" fmla="*/ 6036748 w 6128435"/>
              <a:gd name="connsiteY123" fmla="*/ 5322752 h 6858000"/>
              <a:gd name="connsiteX124" fmla="*/ 6036943 w 6128435"/>
              <a:gd name="connsiteY124" fmla="*/ 5329480 h 6858000"/>
              <a:gd name="connsiteX125" fmla="*/ 6037236 w 6128435"/>
              <a:gd name="connsiteY125" fmla="*/ 5329634 h 6858000"/>
              <a:gd name="connsiteX126" fmla="*/ 6038019 w 6128435"/>
              <a:gd name="connsiteY126" fmla="*/ 5336764 h 6858000"/>
              <a:gd name="connsiteX127" fmla="*/ 6037298 w 6128435"/>
              <a:gd name="connsiteY127" fmla="*/ 5341753 h 6858000"/>
              <a:gd name="connsiteX128" fmla="*/ 6037677 w 6128435"/>
              <a:gd name="connsiteY128" fmla="*/ 5354807 h 6858000"/>
              <a:gd name="connsiteX129" fmla="*/ 6039728 w 6128435"/>
              <a:gd name="connsiteY129" fmla="*/ 5359416 h 6858000"/>
              <a:gd name="connsiteX130" fmla="*/ 6043311 w 6128435"/>
              <a:gd name="connsiteY130" fmla="*/ 5361407 h 6858000"/>
              <a:gd name="connsiteX131" fmla="*/ 6042954 w 6128435"/>
              <a:gd name="connsiteY131" fmla="*/ 5362576 h 6858000"/>
              <a:gd name="connsiteX132" fmla="*/ 6053435 w 6128435"/>
              <a:gd name="connsiteY132" fmla="*/ 5387547 h 6858000"/>
              <a:gd name="connsiteX133" fmla="*/ 6065933 w 6128435"/>
              <a:gd name="connsiteY133" fmla="*/ 5443002 h 6858000"/>
              <a:gd name="connsiteX134" fmla="*/ 6068640 w 6128435"/>
              <a:gd name="connsiteY134" fmla="*/ 5474503 h 6858000"/>
              <a:gd name="connsiteX135" fmla="*/ 6080922 w 6128435"/>
              <a:gd name="connsiteY135" fmla="*/ 5561070 h 6858000"/>
              <a:gd name="connsiteX136" fmla="*/ 6096949 w 6128435"/>
              <a:gd name="connsiteY136" fmla="*/ 5648179 h 6858000"/>
              <a:gd name="connsiteX137" fmla="*/ 6125703 w 6128435"/>
              <a:gd name="connsiteY137" fmla="*/ 5692894 h 6858000"/>
              <a:gd name="connsiteX138" fmla="*/ 6126670 w 6128435"/>
              <a:gd name="connsiteY138" fmla="*/ 5697882 h 6858000"/>
              <a:gd name="connsiteX139" fmla="*/ 6124061 w 6128435"/>
              <a:gd name="connsiteY139" fmla="*/ 5710294 h 6858000"/>
              <a:gd name="connsiteX140" fmla="*/ 6122213 w 6128435"/>
              <a:gd name="connsiteY140" fmla="*/ 5714762 h 6858000"/>
              <a:gd name="connsiteX141" fmla="*/ 6121353 w 6128435"/>
              <a:gd name="connsiteY141" fmla="*/ 5721725 h 6858000"/>
              <a:gd name="connsiteX142" fmla="*/ 6121607 w 6128435"/>
              <a:gd name="connsiteY142" fmla="*/ 5721959 h 6858000"/>
              <a:gd name="connsiteX143" fmla="*/ 6120262 w 6128435"/>
              <a:gd name="connsiteY143" fmla="*/ 5728358 h 6858000"/>
              <a:gd name="connsiteX144" fmla="*/ 6110194 w 6128435"/>
              <a:gd name="connsiteY144" fmla="*/ 5758853 h 6858000"/>
              <a:gd name="connsiteX145" fmla="*/ 6127519 w 6128435"/>
              <a:gd name="connsiteY145" fmla="*/ 5865775 h 6858000"/>
              <a:gd name="connsiteX146" fmla="*/ 6128435 w 6128435"/>
              <a:gd name="connsiteY146" fmla="*/ 5870164 h 6858000"/>
              <a:gd name="connsiteX147" fmla="*/ 6119217 w 6128435"/>
              <a:gd name="connsiteY147" fmla="*/ 5888542 h 6858000"/>
              <a:gd name="connsiteX148" fmla="*/ 6115966 w 6128435"/>
              <a:gd name="connsiteY148" fmla="*/ 5898387 h 6858000"/>
              <a:gd name="connsiteX149" fmla="*/ 6111924 w 6128435"/>
              <a:gd name="connsiteY149" fmla="*/ 5900444 h 6858000"/>
              <a:gd name="connsiteX150" fmla="*/ 6108716 w 6128435"/>
              <a:gd name="connsiteY150" fmla="*/ 5915345 h 6858000"/>
              <a:gd name="connsiteX151" fmla="*/ 6109524 w 6128435"/>
              <a:gd name="connsiteY151" fmla="*/ 5917328 h 6858000"/>
              <a:gd name="connsiteX152" fmla="*/ 6102493 w 6128435"/>
              <a:gd name="connsiteY152" fmla="*/ 5928602 h 6858000"/>
              <a:gd name="connsiteX153" fmla="*/ 6056863 w 6128435"/>
              <a:gd name="connsiteY153" fmla="*/ 6000643 h 6858000"/>
              <a:gd name="connsiteX154" fmla="*/ 6045436 w 6128435"/>
              <a:gd name="connsiteY154" fmla="*/ 6124480 h 6858000"/>
              <a:gd name="connsiteX155" fmla="*/ 6030489 w 6128435"/>
              <a:gd name="connsiteY155" fmla="*/ 6317666 h 6858000"/>
              <a:gd name="connsiteX156" fmla="*/ 6007492 w 6128435"/>
              <a:gd name="connsiteY156" fmla="*/ 6440818 h 6858000"/>
              <a:gd name="connsiteX157" fmla="*/ 6009467 w 6128435"/>
              <a:gd name="connsiteY157" fmla="*/ 6487076 h 6858000"/>
              <a:gd name="connsiteX158" fmla="*/ 5995064 w 6128435"/>
              <a:gd name="connsiteY158" fmla="*/ 6540791 h 6858000"/>
              <a:gd name="connsiteX159" fmla="*/ 5996309 w 6128435"/>
              <a:gd name="connsiteY159" fmla="*/ 6543961 h 6858000"/>
              <a:gd name="connsiteX160" fmla="*/ 5996048 w 6128435"/>
              <a:gd name="connsiteY160" fmla="*/ 6555444 h 6858000"/>
              <a:gd name="connsiteX161" fmla="*/ 6002524 w 6128435"/>
              <a:gd name="connsiteY161" fmla="*/ 6560188 h 6858000"/>
              <a:gd name="connsiteX162" fmla="*/ 6006823 w 6128435"/>
              <a:gd name="connsiteY162" fmla="*/ 6578546 h 6858000"/>
              <a:gd name="connsiteX163" fmla="*/ 6004510 w 6128435"/>
              <a:gd name="connsiteY163" fmla="*/ 6599256 h 6858000"/>
              <a:gd name="connsiteX164" fmla="*/ 5986207 w 6128435"/>
              <a:gd name="connsiteY164" fmla="*/ 6695855 h 6858000"/>
              <a:gd name="connsiteX165" fmla="*/ 5979428 w 6128435"/>
              <a:gd name="connsiteY165" fmla="*/ 6754678 h 6858000"/>
              <a:gd name="connsiteX166" fmla="*/ 5983398 w 6128435"/>
              <a:gd name="connsiteY166" fmla="*/ 6778641 h 6858000"/>
              <a:gd name="connsiteX167" fmla="*/ 5984543 w 6128435"/>
              <a:gd name="connsiteY167" fmla="*/ 6811016 h 6858000"/>
              <a:gd name="connsiteX168" fmla="*/ 5981802 w 6128435"/>
              <a:gd name="connsiteY168" fmla="*/ 6838578 h 6858000"/>
              <a:gd name="connsiteX169" fmla="*/ 5979671 w 6128435"/>
              <a:gd name="connsiteY169" fmla="*/ 6858000 h 6858000"/>
              <a:gd name="connsiteX170" fmla="*/ 0 w 6128435"/>
              <a:gd name="connsiteY170" fmla="*/ 6858000 h 6858000"/>
              <a:gd name="connsiteX171" fmla="*/ 0 w 6128435"/>
              <a:gd name="connsiteY171"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42938 h 6858000"/>
              <a:gd name="connsiteX32" fmla="*/ 5261314 w 6128435"/>
              <a:gd name="connsiteY32" fmla="*/ 1689177 h 6858000"/>
              <a:gd name="connsiteX33" fmla="*/ 5259788 w 6128435"/>
              <a:gd name="connsiteY33" fmla="*/ 1768516 h 6858000"/>
              <a:gd name="connsiteX34" fmla="*/ 5272526 w 6128435"/>
              <a:gd name="connsiteY34" fmla="*/ 1936940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79312 w 6128435"/>
              <a:gd name="connsiteY42" fmla="*/ 2302757 h 6858000"/>
              <a:gd name="connsiteX43" fmla="*/ 5293877 w 6128435"/>
              <a:gd name="connsiteY43" fmla="*/ 2368649 h 6858000"/>
              <a:gd name="connsiteX44" fmla="*/ 5311338 w 6128435"/>
              <a:gd name="connsiteY44" fmla="*/ 2404034 h 6858000"/>
              <a:gd name="connsiteX45" fmla="*/ 5338366 w 6128435"/>
              <a:gd name="connsiteY45" fmla="*/ 2465052 h 6858000"/>
              <a:gd name="connsiteX46" fmla="*/ 5371263 w 6128435"/>
              <a:gd name="connsiteY46" fmla="*/ 2586413 h 6858000"/>
              <a:gd name="connsiteX47" fmla="*/ 5407503 w 6128435"/>
              <a:gd name="connsiteY47" fmla="*/ 2786290 h 6858000"/>
              <a:gd name="connsiteX48" fmla="*/ 5407356 w 6128435"/>
              <a:gd name="connsiteY48" fmla="*/ 2787545 h 6858000"/>
              <a:gd name="connsiteX49" fmla="*/ 5411130 w 6128435"/>
              <a:gd name="connsiteY49" fmla="*/ 2788640 h 6858000"/>
              <a:gd name="connsiteX50" fmla="*/ 5416439 w 6128435"/>
              <a:gd name="connsiteY50" fmla="*/ 2805666 h 6858000"/>
              <a:gd name="connsiteX51" fmla="*/ 5416589 w 6128435"/>
              <a:gd name="connsiteY51" fmla="*/ 2810822 h 6858000"/>
              <a:gd name="connsiteX52" fmla="*/ 5418542 w 6128435"/>
              <a:gd name="connsiteY52" fmla="*/ 2817745 h 6858000"/>
              <a:gd name="connsiteX53" fmla="*/ 5418847 w 6128435"/>
              <a:gd name="connsiteY53" fmla="*/ 2817825 h 6858000"/>
              <a:gd name="connsiteX54" fmla="*/ 5423364 w 6128435"/>
              <a:gd name="connsiteY54" fmla="*/ 2858292 h 6858000"/>
              <a:gd name="connsiteX55" fmla="*/ 5479298 w 6128435"/>
              <a:gd name="connsiteY55" fmla="*/ 2947791 h 6858000"/>
              <a:gd name="connsiteX56" fmla="*/ 5481770 w 6128435"/>
              <a:gd name="connsiteY56" fmla="*/ 2951352 h 6858000"/>
              <a:gd name="connsiteX57" fmla="*/ 5481013 w 6128435"/>
              <a:gd name="connsiteY57" fmla="*/ 2973461 h 6858000"/>
              <a:gd name="connsiteX58" fmla="*/ 5482045 w 6128435"/>
              <a:gd name="connsiteY58" fmla="*/ 2984371 h 6858000"/>
              <a:gd name="connsiteX59" fmla="*/ 5479405 w 6128435"/>
              <a:gd name="connsiteY59" fmla="*/ 2988507 h 6858000"/>
              <a:gd name="connsiteX60" fmla="*/ 5482415 w 6128435"/>
              <a:gd name="connsiteY60" fmla="*/ 3004079 h 6858000"/>
              <a:gd name="connsiteX61" fmla="*/ 5483865 w 6128435"/>
              <a:gd name="connsiteY61" fmla="*/ 3005467 h 6858000"/>
              <a:gd name="connsiteX62" fmla="*/ 5482236 w 6128435"/>
              <a:gd name="connsiteY62" fmla="*/ 3019791 h 6858000"/>
              <a:gd name="connsiteX63" fmla="*/ 5475895 w 6128435"/>
              <a:gd name="connsiteY63" fmla="*/ 3033578 h 6858000"/>
              <a:gd name="connsiteX64" fmla="*/ 5477595 w 6128435"/>
              <a:gd name="connsiteY64" fmla="*/ 3250534 h 6858000"/>
              <a:gd name="connsiteX65" fmla="*/ 5532836 w 6128435"/>
              <a:gd name="connsiteY65" fmla="*/ 3353840 h 6858000"/>
              <a:gd name="connsiteX66" fmla="*/ 5561229 w 6128435"/>
              <a:gd name="connsiteY66" fmla="*/ 3395784 h 6858000"/>
              <a:gd name="connsiteX67" fmla="*/ 5589758 w 6128435"/>
              <a:gd name="connsiteY67" fmla="*/ 3506453 h 6858000"/>
              <a:gd name="connsiteX68" fmla="*/ 5596144 w 6128435"/>
              <a:gd name="connsiteY68" fmla="*/ 3534624 h 6858000"/>
              <a:gd name="connsiteX69" fmla="*/ 5597750 w 6128435"/>
              <a:gd name="connsiteY69" fmla="*/ 3534129 h 6858000"/>
              <a:gd name="connsiteX70" fmla="*/ 5599700 w 6128435"/>
              <a:gd name="connsiteY70" fmla="*/ 3547221 h 6858000"/>
              <a:gd name="connsiteX71" fmla="*/ 5615031 w 6128435"/>
              <a:gd name="connsiteY71" fmla="*/ 3557482 h 6858000"/>
              <a:gd name="connsiteX72" fmla="*/ 5618377 w 6128435"/>
              <a:gd name="connsiteY72" fmla="*/ 3588431 h 6858000"/>
              <a:gd name="connsiteX73" fmla="*/ 5612155 w 6128435"/>
              <a:gd name="connsiteY73" fmla="*/ 3589869 h 6858000"/>
              <a:gd name="connsiteX74" fmla="*/ 5620843 w 6128435"/>
              <a:gd name="connsiteY74" fmla="*/ 3606745 h 6858000"/>
              <a:gd name="connsiteX75" fmla="*/ 5655472 w 6128435"/>
              <a:gd name="connsiteY75" fmla="*/ 3678877 h 6858000"/>
              <a:gd name="connsiteX76" fmla="*/ 5680448 w 6128435"/>
              <a:gd name="connsiteY76" fmla="*/ 3717760 h 6858000"/>
              <a:gd name="connsiteX77" fmla="*/ 5683015 w 6128435"/>
              <a:gd name="connsiteY77" fmla="*/ 3762025 h 6858000"/>
              <a:gd name="connsiteX78" fmla="*/ 5696643 w 6128435"/>
              <a:gd name="connsiteY78" fmla="*/ 3773888 h 6858000"/>
              <a:gd name="connsiteX79" fmla="*/ 5699203 w 6128435"/>
              <a:gd name="connsiteY79" fmla="*/ 3775823 h 6858000"/>
              <a:gd name="connsiteX80" fmla="*/ 5704824 w 6128435"/>
              <a:gd name="connsiteY80" fmla="*/ 3785966 h 6858000"/>
              <a:gd name="connsiteX81" fmla="*/ 5712204 w 6128435"/>
              <a:gd name="connsiteY81" fmla="*/ 3785830 h 6858000"/>
              <a:gd name="connsiteX82" fmla="*/ 5724816 w 6128435"/>
              <a:gd name="connsiteY82" fmla="*/ 3798949 h 6858000"/>
              <a:gd name="connsiteX83" fmla="*/ 5733539 w 6128435"/>
              <a:gd name="connsiteY83" fmla="*/ 3818457 h 6858000"/>
              <a:gd name="connsiteX84" fmla="*/ 5768491 w 6128435"/>
              <a:gd name="connsiteY84" fmla="*/ 3914399 h 6858000"/>
              <a:gd name="connsiteX85" fmla="*/ 5793123 w 6128435"/>
              <a:gd name="connsiteY85" fmla="*/ 3969952 h 6858000"/>
              <a:gd name="connsiteX86" fmla="*/ 5808321 w 6128435"/>
              <a:gd name="connsiteY86" fmla="*/ 3988153 h 6858000"/>
              <a:gd name="connsiteX87" fmla="*/ 5825621 w 6128435"/>
              <a:gd name="connsiteY87" fmla="*/ 4015525 h 6858000"/>
              <a:gd name="connsiteX88" fmla="*/ 5860672 w 6128435"/>
              <a:gd name="connsiteY88" fmla="*/ 4061579 h 6858000"/>
              <a:gd name="connsiteX89" fmla="*/ 5872173 w 6128435"/>
              <a:gd name="connsiteY89" fmla="*/ 4088497 h 6858000"/>
              <a:gd name="connsiteX90" fmla="*/ 5883705 w 6128435"/>
              <a:gd name="connsiteY90" fmla="*/ 4101899 h 6858000"/>
              <a:gd name="connsiteX91" fmla="*/ 5885314 w 6128435"/>
              <a:gd name="connsiteY91" fmla="*/ 4108387 h 6858000"/>
              <a:gd name="connsiteX92" fmla="*/ 5894095 w 6128435"/>
              <a:gd name="connsiteY92" fmla="*/ 4128857 h 6858000"/>
              <a:gd name="connsiteX93" fmla="*/ 5898339 w 6128435"/>
              <a:gd name="connsiteY93" fmla="*/ 4140800 h 6858000"/>
              <a:gd name="connsiteX94" fmla="*/ 5899734 w 6128435"/>
              <a:gd name="connsiteY94" fmla="*/ 4145632 h 6858000"/>
              <a:gd name="connsiteX95" fmla="*/ 5897098 w 6128435"/>
              <a:gd name="connsiteY95" fmla="*/ 4157819 h 6858000"/>
              <a:gd name="connsiteX96" fmla="*/ 5903513 w 6128435"/>
              <a:gd name="connsiteY96" fmla="*/ 4187661 h 6858000"/>
              <a:gd name="connsiteX97" fmla="*/ 5917114 w 6128435"/>
              <a:gd name="connsiteY97" fmla="*/ 4213096 h 6858000"/>
              <a:gd name="connsiteX98" fmla="*/ 5921153 w 6128435"/>
              <a:gd name="connsiteY98" fmla="*/ 4236222 h 6858000"/>
              <a:gd name="connsiteX99" fmla="*/ 5924233 w 6128435"/>
              <a:gd name="connsiteY99" fmla="*/ 4242060 h 6858000"/>
              <a:gd name="connsiteX100" fmla="*/ 5928910 w 6128435"/>
              <a:gd name="connsiteY100" fmla="*/ 4300973 h 6858000"/>
              <a:gd name="connsiteX101" fmla="*/ 5939320 w 6128435"/>
              <a:gd name="connsiteY101" fmla="*/ 4340435 h 6858000"/>
              <a:gd name="connsiteX102" fmla="*/ 5946705 w 6128435"/>
              <a:gd name="connsiteY102" fmla="*/ 4428051 h 6858000"/>
              <a:gd name="connsiteX103" fmla="*/ 5949261 w 6128435"/>
              <a:gd name="connsiteY103" fmla="*/ 4449185 h 6858000"/>
              <a:gd name="connsiteX104" fmla="*/ 5957504 w 6128435"/>
              <a:gd name="connsiteY104" fmla="*/ 4465911 h 6858000"/>
              <a:gd name="connsiteX105" fmla="*/ 5964689 w 6128435"/>
              <a:gd name="connsiteY105" fmla="*/ 4468532 h 6858000"/>
              <a:gd name="connsiteX106" fmla="*/ 5967062 w 6128435"/>
              <a:gd name="connsiteY106" fmla="*/ 4479923 h 6858000"/>
              <a:gd name="connsiteX107" fmla="*/ 5968960 w 6128435"/>
              <a:gd name="connsiteY107" fmla="*/ 4482655 h 6858000"/>
              <a:gd name="connsiteX108" fmla="*/ 5978567 w 6128435"/>
              <a:gd name="connsiteY108" fmla="*/ 4498605 h 6858000"/>
              <a:gd name="connsiteX109" fmla="*/ 5980106 w 6128435"/>
              <a:gd name="connsiteY109" fmla="*/ 4585087 h 6858000"/>
              <a:gd name="connsiteX110" fmla="*/ 5998138 w 6128435"/>
              <a:gd name="connsiteY110" fmla="*/ 4697518 h 6858000"/>
              <a:gd name="connsiteX111" fmla="*/ 6013516 w 6128435"/>
              <a:gd name="connsiteY111" fmla="*/ 4786619 h 6858000"/>
              <a:gd name="connsiteX112" fmla="*/ 6025404 w 6128435"/>
              <a:gd name="connsiteY112" fmla="*/ 4858148 h 6858000"/>
              <a:gd name="connsiteX113" fmla="*/ 6007749 w 6128435"/>
              <a:gd name="connsiteY113" fmla="*/ 4964715 h 6858000"/>
              <a:gd name="connsiteX114" fmla="*/ 6005269 w 6128435"/>
              <a:gd name="connsiteY114" fmla="*/ 5150567 h 6858000"/>
              <a:gd name="connsiteX115" fmla="*/ 6001127 w 6128435"/>
              <a:gd name="connsiteY115" fmla="*/ 5164609 h 6858000"/>
              <a:gd name="connsiteX116" fmla="*/ 5996647 w 6128435"/>
              <a:gd name="connsiteY116" fmla="*/ 5185640 h 6858000"/>
              <a:gd name="connsiteX117" fmla="*/ 5998514 w 6128435"/>
              <a:gd name="connsiteY117" fmla="*/ 5189673 h 6858000"/>
              <a:gd name="connsiteX118" fmla="*/ 5995970 w 6128435"/>
              <a:gd name="connsiteY118" fmla="*/ 5221547 h 6858000"/>
              <a:gd name="connsiteX119" fmla="*/ 5997218 w 6128435"/>
              <a:gd name="connsiteY119" fmla="*/ 5222031 h 6858000"/>
              <a:gd name="connsiteX120" fmla="*/ 6002116 w 6128435"/>
              <a:gd name="connsiteY120" fmla="*/ 5231223 h 6858000"/>
              <a:gd name="connsiteX121" fmla="*/ 6008541 w 6128435"/>
              <a:gd name="connsiteY121" fmla="*/ 5248680 h 6858000"/>
              <a:gd name="connsiteX122" fmla="*/ 6039260 w 6128435"/>
              <a:gd name="connsiteY122" fmla="*/ 5289518 h 6858000"/>
              <a:gd name="connsiteX123" fmla="*/ 6036748 w 6128435"/>
              <a:gd name="connsiteY123" fmla="*/ 5322752 h 6858000"/>
              <a:gd name="connsiteX124" fmla="*/ 6036943 w 6128435"/>
              <a:gd name="connsiteY124" fmla="*/ 5329480 h 6858000"/>
              <a:gd name="connsiteX125" fmla="*/ 6037236 w 6128435"/>
              <a:gd name="connsiteY125" fmla="*/ 5329634 h 6858000"/>
              <a:gd name="connsiteX126" fmla="*/ 6038019 w 6128435"/>
              <a:gd name="connsiteY126" fmla="*/ 5336764 h 6858000"/>
              <a:gd name="connsiteX127" fmla="*/ 6037298 w 6128435"/>
              <a:gd name="connsiteY127" fmla="*/ 5341753 h 6858000"/>
              <a:gd name="connsiteX128" fmla="*/ 6037677 w 6128435"/>
              <a:gd name="connsiteY128" fmla="*/ 5354807 h 6858000"/>
              <a:gd name="connsiteX129" fmla="*/ 6039728 w 6128435"/>
              <a:gd name="connsiteY129" fmla="*/ 5359416 h 6858000"/>
              <a:gd name="connsiteX130" fmla="*/ 6043311 w 6128435"/>
              <a:gd name="connsiteY130" fmla="*/ 5361407 h 6858000"/>
              <a:gd name="connsiteX131" fmla="*/ 6042954 w 6128435"/>
              <a:gd name="connsiteY131" fmla="*/ 5362576 h 6858000"/>
              <a:gd name="connsiteX132" fmla="*/ 6053435 w 6128435"/>
              <a:gd name="connsiteY132" fmla="*/ 5387547 h 6858000"/>
              <a:gd name="connsiteX133" fmla="*/ 6065933 w 6128435"/>
              <a:gd name="connsiteY133" fmla="*/ 5443002 h 6858000"/>
              <a:gd name="connsiteX134" fmla="*/ 6068640 w 6128435"/>
              <a:gd name="connsiteY134" fmla="*/ 5474503 h 6858000"/>
              <a:gd name="connsiteX135" fmla="*/ 6080922 w 6128435"/>
              <a:gd name="connsiteY135" fmla="*/ 5561070 h 6858000"/>
              <a:gd name="connsiteX136" fmla="*/ 6096949 w 6128435"/>
              <a:gd name="connsiteY136" fmla="*/ 5648179 h 6858000"/>
              <a:gd name="connsiteX137" fmla="*/ 6125703 w 6128435"/>
              <a:gd name="connsiteY137" fmla="*/ 5692894 h 6858000"/>
              <a:gd name="connsiteX138" fmla="*/ 6126670 w 6128435"/>
              <a:gd name="connsiteY138" fmla="*/ 5697882 h 6858000"/>
              <a:gd name="connsiteX139" fmla="*/ 6124061 w 6128435"/>
              <a:gd name="connsiteY139" fmla="*/ 5710294 h 6858000"/>
              <a:gd name="connsiteX140" fmla="*/ 6122213 w 6128435"/>
              <a:gd name="connsiteY140" fmla="*/ 5714762 h 6858000"/>
              <a:gd name="connsiteX141" fmla="*/ 6121353 w 6128435"/>
              <a:gd name="connsiteY141" fmla="*/ 5721725 h 6858000"/>
              <a:gd name="connsiteX142" fmla="*/ 6121607 w 6128435"/>
              <a:gd name="connsiteY142" fmla="*/ 5721959 h 6858000"/>
              <a:gd name="connsiteX143" fmla="*/ 6120262 w 6128435"/>
              <a:gd name="connsiteY143" fmla="*/ 5728358 h 6858000"/>
              <a:gd name="connsiteX144" fmla="*/ 6110194 w 6128435"/>
              <a:gd name="connsiteY144" fmla="*/ 5758853 h 6858000"/>
              <a:gd name="connsiteX145" fmla="*/ 6127519 w 6128435"/>
              <a:gd name="connsiteY145" fmla="*/ 5865775 h 6858000"/>
              <a:gd name="connsiteX146" fmla="*/ 6128435 w 6128435"/>
              <a:gd name="connsiteY146" fmla="*/ 5870164 h 6858000"/>
              <a:gd name="connsiteX147" fmla="*/ 6119217 w 6128435"/>
              <a:gd name="connsiteY147" fmla="*/ 5888542 h 6858000"/>
              <a:gd name="connsiteX148" fmla="*/ 6115966 w 6128435"/>
              <a:gd name="connsiteY148" fmla="*/ 5898387 h 6858000"/>
              <a:gd name="connsiteX149" fmla="*/ 6111924 w 6128435"/>
              <a:gd name="connsiteY149" fmla="*/ 5900444 h 6858000"/>
              <a:gd name="connsiteX150" fmla="*/ 6108716 w 6128435"/>
              <a:gd name="connsiteY150" fmla="*/ 5915345 h 6858000"/>
              <a:gd name="connsiteX151" fmla="*/ 6109524 w 6128435"/>
              <a:gd name="connsiteY151" fmla="*/ 5917328 h 6858000"/>
              <a:gd name="connsiteX152" fmla="*/ 6102493 w 6128435"/>
              <a:gd name="connsiteY152" fmla="*/ 5928602 h 6858000"/>
              <a:gd name="connsiteX153" fmla="*/ 6056863 w 6128435"/>
              <a:gd name="connsiteY153" fmla="*/ 6000643 h 6858000"/>
              <a:gd name="connsiteX154" fmla="*/ 6045436 w 6128435"/>
              <a:gd name="connsiteY154" fmla="*/ 6124480 h 6858000"/>
              <a:gd name="connsiteX155" fmla="*/ 6030489 w 6128435"/>
              <a:gd name="connsiteY155" fmla="*/ 6317666 h 6858000"/>
              <a:gd name="connsiteX156" fmla="*/ 6007492 w 6128435"/>
              <a:gd name="connsiteY156" fmla="*/ 6440818 h 6858000"/>
              <a:gd name="connsiteX157" fmla="*/ 6009467 w 6128435"/>
              <a:gd name="connsiteY157" fmla="*/ 6487076 h 6858000"/>
              <a:gd name="connsiteX158" fmla="*/ 5995064 w 6128435"/>
              <a:gd name="connsiteY158" fmla="*/ 6540791 h 6858000"/>
              <a:gd name="connsiteX159" fmla="*/ 5996309 w 6128435"/>
              <a:gd name="connsiteY159" fmla="*/ 6543961 h 6858000"/>
              <a:gd name="connsiteX160" fmla="*/ 5996048 w 6128435"/>
              <a:gd name="connsiteY160" fmla="*/ 6555444 h 6858000"/>
              <a:gd name="connsiteX161" fmla="*/ 6002524 w 6128435"/>
              <a:gd name="connsiteY161" fmla="*/ 6560188 h 6858000"/>
              <a:gd name="connsiteX162" fmla="*/ 6006823 w 6128435"/>
              <a:gd name="connsiteY162" fmla="*/ 6578546 h 6858000"/>
              <a:gd name="connsiteX163" fmla="*/ 6004510 w 6128435"/>
              <a:gd name="connsiteY163" fmla="*/ 6599256 h 6858000"/>
              <a:gd name="connsiteX164" fmla="*/ 5986207 w 6128435"/>
              <a:gd name="connsiteY164" fmla="*/ 6695855 h 6858000"/>
              <a:gd name="connsiteX165" fmla="*/ 5979428 w 6128435"/>
              <a:gd name="connsiteY165" fmla="*/ 6754678 h 6858000"/>
              <a:gd name="connsiteX166" fmla="*/ 5983398 w 6128435"/>
              <a:gd name="connsiteY166" fmla="*/ 6778641 h 6858000"/>
              <a:gd name="connsiteX167" fmla="*/ 5984543 w 6128435"/>
              <a:gd name="connsiteY167" fmla="*/ 6811016 h 6858000"/>
              <a:gd name="connsiteX168" fmla="*/ 5981802 w 6128435"/>
              <a:gd name="connsiteY168" fmla="*/ 6838578 h 6858000"/>
              <a:gd name="connsiteX169" fmla="*/ 5979671 w 6128435"/>
              <a:gd name="connsiteY169" fmla="*/ 6858000 h 6858000"/>
              <a:gd name="connsiteX170" fmla="*/ 0 w 6128435"/>
              <a:gd name="connsiteY170" fmla="*/ 6858000 h 6858000"/>
              <a:gd name="connsiteX171" fmla="*/ 0 w 6128435"/>
              <a:gd name="connsiteY171"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42938 h 6858000"/>
              <a:gd name="connsiteX32" fmla="*/ 5261314 w 6128435"/>
              <a:gd name="connsiteY32" fmla="*/ 1689177 h 6858000"/>
              <a:gd name="connsiteX33" fmla="*/ 5259788 w 6128435"/>
              <a:gd name="connsiteY33" fmla="*/ 1768516 h 6858000"/>
              <a:gd name="connsiteX34" fmla="*/ 5255696 w 6128435"/>
              <a:gd name="connsiteY34" fmla="*/ 1953770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79312 w 6128435"/>
              <a:gd name="connsiteY42" fmla="*/ 2302757 h 6858000"/>
              <a:gd name="connsiteX43" fmla="*/ 5293877 w 6128435"/>
              <a:gd name="connsiteY43" fmla="*/ 2368649 h 6858000"/>
              <a:gd name="connsiteX44" fmla="*/ 5311338 w 6128435"/>
              <a:gd name="connsiteY44" fmla="*/ 2404034 h 6858000"/>
              <a:gd name="connsiteX45" fmla="*/ 5338366 w 6128435"/>
              <a:gd name="connsiteY45" fmla="*/ 2465052 h 6858000"/>
              <a:gd name="connsiteX46" fmla="*/ 5371263 w 6128435"/>
              <a:gd name="connsiteY46" fmla="*/ 2586413 h 6858000"/>
              <a:gd name="connsiteX47" fmla="*/ 5407503 w 6128435"/>
              <a:gd name="connsiteY47" fmla="*/ 2786290 h 6858000"/>
              <a:gd name="connsiteX48" fmla="*/ 5407356 w 6128435"/>
              <a:gd name="connsiteY48" fmla="*/ 2787545 h 6858000"/>
              <a:gd name="connsiteX49" fmla="*/ 5411130 w 6128435"/>
              <a:gd name="connsiteY49" fmla="*/ 2788640 h 6858000"/>
              <a:gd name="connsiteX50" fmla="*/ 5416439 w 6128435"/>
              <a:gd name="connsiteY50" fmla="*/ 2805666 h 6858000"/>
              <a:gd name="connsiteX51" fmla="*/ 5416589 w 6128435"/>
              <a:gd name="connsiteY51" fmla="*/ 2810822 h 6858000"/>
              <a:gd name="connsiteX52" fmla="*/ 5418542 w 6128435"/>
              <a:gd name="connsiteY52" fmla="*/ 2817745 h 6858000"/>
              <a:gd name="connsiteX53" fmla="*/ 5418847 w 6128435"/>
              <a:gd name="connsiteY53" fmla="*/ 2817825 h 6858000"/>
              <a:gd name="connsiteX54" fmla="*/ 5423364 w 6128435"/>
              <a:gd name="connsiteY54" fmla="*/ 2858292 h 6858000"/>
              <a:gd name="connsiteX55" fmla="*/ 5479298 w 6128435"/>
              <a:gd name="connsiteY55" fmla="*/ 2947791 h 6858000"/>
              <a:gd name="connsiteX56" fmla="*/ 5481770 w 6128435"/>
              <a:gd name="connsiteY56" fmla="*/ 2951352 h 6858000"/>
              <a:gd name="connsiteX57" fmla="*/ 5481013 w 6128435"/>
              <a:gd name="connsiteY57" fmla="*/ 2973461 h 6858000"/>
              <a:gd name="connsiteX58" fmla="*/ 5482045 w 6128435"/>
              <a:gd name="connsiteY58" fmla="*/ 2984371 h 6858000"/>
              <a:gd name="connsiteX59" fmla="*/ 5479405 w 6128435"/>
              <a:gd name="connsiteY59" fmla="*/ 2988507 h 6858000"/>
              <a:gd name="connsiteX60" fmla="*/ 5482415 w 6128435"/>
              <a:gd name="connsiteY60" fmla="*/ 3004079 h 6858000"/>
              <a:gd name="connsiteX61" fmla="*/ 5483865 w 6128435"/>
              <a:gd name="connsiteY61" fmla="*/ 3005467 h 6858000"/>
              <a:gd name="connsiteX62" fmla="*/ 5482236 w 6128435"/>
              <a:gd name="connsiteY62" fmla="*/ 3019791 h 6858000"/>
              <a:gd name="connsiteX63" fmla="*/ 5475895 w 6128435"/>
              <a:gd name="connsiteY63" fmla="*/ 3033578 h 6858000"/>
              <a:gd name="connsiteX64" fmla="*/ 5477595 w 6128435"/>
              <a:gd name="connsiteY64" fmla="*/ 3250534 h 6858000"/>
              <a:gd name="connsiteX65" fmla="*/ 5532836 w 6128435"/>
              <a:gd name="connsiteY65" fmla="*/ 3353840 h 6858000"/>
              <a:gd name="connsiteX66" fmla="*/ 5561229 w 6128435"/>
              <a:gd name="connsiteY66" fmla="*/ 3395784 h 6858000"/>
              <a:gd name="connsiteX67" fmla="*/ 5589758 w 6128435"/>
              <a:gd name="connsiteY67" fmla="*/ 3506453 h 6858000"/>
              <a:gd name="connsiteX68" fmla="*/ 5596144 w 6128435"/>
              <a:gd name="connsiteY68" fmla="*/ 3534624 h 6858000"/>
              <a:gd name="connsiteX69" fmla="*/ 5597750 w 6128435"/>
              <a:gd name="connsiteY69" fmla="*/ 3534129 h 6858000"/>
              <a:gd name="connsiteX70" fmla="*/ 5599700 w 6128435"/>
              <a:gd name="connsiteY70" fmla="*/ 3547221 h 6858000"/>
              <a:gd name="connsiteX71" fmla="*/ 5615031 w 6128435"/>
              <a:gd name="connsiteY71" fmla="*/ 3557482 h 6858000"/>
              <a:gd name="connsiteX72" fmla="*/ 5618377 w 6128435"/>
              <a:gd name="connsiteY72" fmla="*/ 3588431 h 6858000"/>
              <a:gd name="connsiteX73" fmla="*/ 5612155 w 6128435"/>
              <a:gd name="connsiteY73" fmla="*/ 3589869 h 6858000"/>
              <a:gd name="connsiteX74" fmla="*/ 5620843 w 6128435"/>
              <a:gd name="connsiteY74" fmla="*/ 3606745 h 6858000"/>
              <a:gd name="connsiteX75" fmla="*/ 5655472 w 6128435"/>
              <a:gd name="connsiteY75" fmla="*/ 3678877 h 6858000"/>
              <a:gd name="connsiteX76" fmla="*/ 5680448 w 6128435"/>
              <a:gd name="connsiteY76" fmla="*/ 3717760 h 6858000"/>
              <a:gd name="connsiteX77" fmla="*/ 5683015 w 6128435"/>
              <a:gd name="connsiteY77" fmla="*/ 3762025 h 6858000"/>
              <a:gd name="connsiteX78" fmla="*/ 5696643 w 6128435"/>
              <a:gd name="connsiteY78" fmla="*/ 3773888 h 6858000"/>
              <a:gd name="connsiteX79" fmla="*/ 5699203 w 6128435"/>
              <a:gd name="connsiteY79" fmla="*/ 3775823 h 6858000"/>
              <a:gd name="connsiteX80" fmla="*/ 5704824 w 6128435"/>
              <a:gd name="connsiteY80" fmla="*/ 3785966 h 6858000"/>
              <a:gd name="connsiteX81" fmla="*/ 5712204 w 6128435"/>
              <a:gd name="connsiteY81" fmla="*/ 3785830 h 6858000"/>
              <a:gd name="connsiteX82" fmla="*/ 5724816 w 6128435"/>
              <a:gd name="connsiteY82" fmla="*/ 3798949 h 6858000"/>
              <a:gd name="connsiteX83" fmla="*/ 5733539 w 6128435"/>
              <a:gd name="connsiteY83" fmla="*/ 3818457 h 6858000"/>
              <a:gd name="connsiteX84" fmla="*/ 5768491 w 6128435"/>
              <a:gd name="connsiteY84" fmla="*/ 3914399 h 6858000"/>
              <a:gd name="connsiteX85" fmla="*/ 5793123 w 6128435"/>
              <a:gd name="connsiteY85" fmla="*/ 3969952 h 6858000"/>
              <a:gd name="connsiteX86" fmla="*/ 5808321 w 6128435"/>
              <a:gd name="connsiteY86" fmla="*/ 3988153 h 6858000"/>
              <a:gd name="connsiteX87" fmla="*/ 5825621 w 6128435"/>
              <a:gd name="connsiteY87" fmla="*/ 4015525 h 6858000"/>
              <a:gd name="connsiteX88" fmla="*/ 5860672 w 6128435"/>
              <a:gd name="connsiteY88" fmla="*/ 4061579 h 6858000"/>
              <a:gd name="connsiteX89" fmla="*/ 5872173 w 6128435"/>
              <a:gd name="connsiteY89" fmla="*/ 4088497 h 6858000"/>
              <a:gd name="connsiteX90" fmla="*/ 5883705 w 6128435"/>
              <a:gd name="connsiteY90" fmla="*/ 4101899 h 6858000"/>
              <a:gd name="connsiteX91" fmla="*/ 5885314 w 6128435"/>
              <a:gd name="connsiteY91" fmla="*/ 4108387 h 6858000"/>
              <a:gd name="connsiteX92" fmla="*/ 5894095 w 6128435"/>
              <a:gd name="connsiteY92" fmla="*/ 4128857 h 6858000"/>
              <a:gd name="connsiteX93" fmla="*/ 5898339 w 6128435"/>
              <a:gd name="connsiteY93" fmla="*/ 4140800 h 6858000"/>
              <a:gd name="connsiteX94" fmla="*/ 5899734 w 6128435"/>
              <a:gd name="connsiteY94" fmla="*/ 4145632 h 6858000"/>
              <a:gd name="connsiteX95" fmla="*/ 5897098 w 6128435"/>
              <a:gd name="connsiteY95" fmla="*/ 4157819 h 6858000"/>
              <a:gd name="connsiteX96" fmla="*/ 5903513 w 6128435"/>
              <a:gd name="connsiteY96" fmla="*/ 4187661 h 6858000"/>
              <a:gd name="connsiteX97" fmla="*/ 5917114 w 6128435"/>
              <a:gd name="connsiteY97" fmla="*/ 4213096 h 6858000"/>
              <a:gd name="connsiteX98" fmla="*/ 5921153 w 6128435"/>
              <a:gd name="connsiteY98" fmla="*/ 4236222 h 6858000"/>
              <a:gd name="connsiteX99" fmla="*/ 5924233 w 6128435"/>
              <a:gd name="connsiteY99" fmla="*/ 4242060 h 6858000"/>
              <a:gd name="connsiteX100" fmla="*/ 5928910 w 6128435"/>
              <a:gd name="connsiteY100" fmla="*/ 4300973 h 6858000"/>
              <a:gd name="connsiteX101" fmla="*/ 5939320 w 6128435"/>
              <a:gd name="connsiteY101" fmla="*/ 4340435 h 6858000"/>
              <a:gd name="connsiteX102" fmla="*/ 5946705 w 6128435"/>
              <a:gd name="connsiteY102" fmla="*/ 4428051 h 6858000"/>
              <a:gd name="connsiteX103" fmla="*/ 5949261 w 6128435"/>
              <a:gd name="connsiteY103" fmla="*/ 4449185 h 6858000"/>
              <a:gd name="connsiteX104" fmla="*/ 5957504 w 6128435"/>
              <a:gd name="connsiteY104" fmla="*/ 4465911 h 6858000"/>
              <a:gd name="connsiteX105" fmla="*/ 5964689 w 6128435"/>
              <a:gd name="connsiteY105" fmla="*/ 4468532 h 6858000"/>
              <a:gd name="connsiteX106" fmla="*/ 5967062 w 6128435"/>
              <a:gd name="connsiteY106" fmla="*/ 4479923 h 6858000"/>
              <a:gd name="connsiteX107" fmla="*/ 5968960 w 6128435"/>
              <a:gd name="connsiteY107" fmla="*/ 4482655 h 6858000"/>
              <a:gd name="connsiteX108" fmla="*/ 5978567 w 6128435"/>
              <a:gd name="connsiteY108" fmla="*/ 4498605 h 6858000"/>
              <a:gd name="connsiteX109" fmla="*/ 5980106 w 6128435"/>
              <a:gd name="connsiteY109" fmla="*/ 4585087 h 6858000"/>
              <a:gd name="connsiteX110" fmla="*/ 5998138 w 6128435"/>
              <a:gd name="connsiteY110" fmla="*/ 4697518 h 6858000"/>
              <a:gd name="connsiteX111" fmla="*/ 6013516 w 6128435"/>
              <a:gd name="connsiteY111" fmla="*/ 4786619 h 6858000"/>
              <a:gd name="connsiteX112" fmla="*/ 6025404 w 6128435"/>
              <a:gd name="connsiteY112" fmla="*/ 4858148 h 6858000"/>
              <a:gd name="connsiteX113" fmla="*/ 6007749 w 6128435"/>
              <a:gd name="connsiteY113" fmla="*/ 4964715 h 6858000"/>
              <a:gd name="connsiteX114" fmla="*/ 6005269 w 6128435"/>
              <a:gd name="connsiteY114" fmla="*/ 5150567 h 6858000"/>
              <a:gd name="connsiteX115" fmla="*/ 6001127 w 6128435"/>
              <a:gd name="connsiteY115" fmla="*/ 5164609 h 6858000"/>
              <a:gd name="connsiteX116" fmla="*/ 5996647 w 6128435"/>
              <a:gd name="connsiteY116" fmla="*/ 5185640 h 6858000"/>
              <a:gd name="connsiteX117" fmla="*/ 5998514 w 6128435"/>
              <a:gd name="connsiteY117" fmla="*/ 5189673 h 6858000"/>
              <a:gd name="connsiteX118" fmla="*/ 5995970 w 6128435"/>
              <a:gd name="connsiteY118" fmla="*/ 5221547 h 6858000"/>
              <a:gd name="connsiteX119" fmla="*/ 5997218 w 6128435"/>
              <a:gd name="connsiteY119" fmla="*/ 5222031 h 6858000"/>
              <a:gd name="connsiteX120" fmla="*/ 6002116 w 6128435"/>
              <a:gd name="connsiteY120" fmla="*/ 5231223 h 6858000"/>
              <a:gd name="connsiteX121" fmla="*/ 6008541 w 6128435"/>
              <a:gd name="connsiteY121" fmla="*/ 5248680 h 6858000"/>
              <a:gd name="connsiteX122" fmla="*/ 6039260 w 6128435"/>
              <a:gd name="connsiteY122" fmla="*/ 5289518 h 6858000"/>
              <a:gd name="connsiteX123" fmla="*/ 6036748 w 6128435"/>
              <a:gd name="connsiteY123" fmla="*/ 5322752 h 6858000"/>
              <a:gd name="connsiteX124" fmla="*/ 6036943 w 6128435"/>
              <a:gd name="connsiteY124" fmla="*/ 5329480 h 6858000"/>
              <a:gd name="connsiteX125" fmla="*/ 6037236 w 6128435"/>
              <a:gd name="connsiteY125" fmla="*/ 5329634 h 6858000"/>
              <a:gd name="connsiteX126" fmla="*/ 6038019 w 6128435"/>
              <a:gd name="connsiteY126" fmla="*/ 5336764 h 6858000"/>
              <a:gd name="connsiteX127" fmla="*/ 6037298 w 6128435"/>
              <a:gd name="connsiteY127" fmla="*/ 5341753 h 6858000"/>
              <a:gd name="connsiteX128" fmla="*/ 6037677 w 6128435"/>
              <a:gd name="connsiteY128" fmla="*/ 5354807 h 6858000"/>
              <a:gd name="connsiteX129" fmla="*/ 6039728 w 6128435"/>
              <a:gd name="connsiteY129" fmla="*/ 5359416 h 6858000"/>
              <a:gd name="connsiteX130" fmla="*/ 6043311 w 6128435"/>
              <a:gd name="connsiteY130" fmla="*/ 5361407 h 6858000"/>
              <a:gd name="connsiteX131" fmla="*/ 6042954 w 6128435"/>
              <a:gd name="connsiteY131" fmla="*/ 5362576 h 6858000"/>
              <a:gd name="connsiteX132" fmla="*/ 6053435 w 6128435"/>
              <a:gd name="connsiteY132" fmla="*/ 5387547 h 6858000"/>
              <a:gd name="connsiteX133" fmla="*/ 6065933 w 6128435"/>
              <a:gd name="connsiteY133" fmla="*/ 5443002 h 6858000"/>
              <a:gd name="connsiteX134" fmla="*/ 6068640 w 6128435"/>
              <a:gd name="connsiteY134" fmla="*/ 5474503 h 6858000"/>
              <a:gd name="connsiteX135" fmla="*/ 6080922 w 6128435"/>
              <a:gd name="connsiteY135" fmla="*/ 5561070 h 6858000"/>
              <a:gd name="connsiteX136" fmla="*/ 6096949 w 6128435"/>
              <a:gd name="connsiteY136" fmla="*/ 5648179 h 6858000"/>
              <a:gd name="connsiteX137" fmla="*/ 6125703 w 6128435"/>
              <a:gd name="connsiteY137" fmla="*/ 5692894 h 6858000"/>
              <a:gd name="connsiteX138" fmla="*/ 6126670 w 6128435"/>
              <a:gd name="connsiteY138" fmla="*/ 5697882 h 6858000"/>
              <a:gd name="connsiteX139" fmla="*/ 6124061 w 6128435"/>
              <a:gd name="connsiteY139" fmla="*/ 5710294 h 6858000"/>
              <a:gd name="connsiteX140" fmla="*/ 6122213 w 6128435"/>
              <a:gd name="connsiteY140" fmla="*/ 5714762 h 6858000"/>
              <a:gd name="connsiteX141" fmla="*/ 6121353 w 6128435"/>
              <a:gd name="connsiteY141" fmla="*/ 5721725 h 6858000"/>
              <a:gd name="connsiteX142" fmla="*/ 6121607 w 6128435"/>
              <a:gd name="connsiteY142" fmla="*/ 5721959 h 6858000"/>
              <a:gd name="connsiteX143" fmla="*/ 6120262 w 6128435"/>
              <a:gd name="connsiteY143" fmla="*/ 5728358 h 6858000"/>
              <a:gd name="connsiteX144" fmla="*/ 6110194 w 6128435"/>
              <a:gd name="connsiteY144" fmla="*/ 5758853 h 6858000"/>
              <a:gd name="connsiteX145" fmla="*/ 6127519 w 6128435"/>
              <a:gd name="connsiteY145" fmla="*/ 5865775 h 6858000"/>
              <a:gd name="connsiteX146" fmla="*/ 6128435 w 6128435"/>
              <a:gd name="connsiteY146" fmla="*/ 5870164 h 6858000"/>
              <a:gd name="connsiteX147" fmla="*/ 6119217 w 6128435"/>
              <a:gd name="connsiteY147" fmla="*/ 5888542 h 6858000"/>
              <a:gd name="connsiteX148" fmla="*/ 6115966 w 6128435"/>
              <a:gd name="connsiteY148" fmla="*/ 5898387 h 6858000"/>
              <a:gd name="connsiteX149" fmla="*/ 6111924 w 6128435"/>
              <a:gd name="connsiteY149" fmla="*/ 5900444 h 6858000"/>
              <a:gd name="connsiteX150" fmla="*/ 6108716 w 6128435"/>
              <a:gd name="connsiteY150" fmla="*/ 5915345 h 6858000"/>
              <a:gd name="connsiteX151" fmla="*/ 6109524 w 6128435"/>
              <a:gd name="connsiteY151" fmla="*/ 5917328 h 6858000"/>
              <a:gd name="connsiteX152" fmla="*/ 6102493 w 6128435"/>
              <a:gd name="connsiteY152" fmla="*/ 5928602 h 6858000"/>
              <a:gd name="connsiteX153" fmla="*/ 6056863 w 6128435"/>
              <a:gd name="connsiteY153" fmla="*/ 6000643 h 6858000"/>
              <a:gd name="connsiteX154" fmla="*/ 6045436 w 6128435"/>
              <a:gd name="connsiteY154" fmla="*/ 6124480 h 6858000"/>
              <a:gd name="connsiteX155" fmla="*/ 6030489 w 6128435"/>
              <a:gd name="connsiteY155" fmla="*/ 6317666 h 6858000"/>
              <a:gd name="connsiteX156" fmla="*/ 6007492 w 6128435"/>
              <a:gd name="connsiteY156" fmla="*/ 6440818 h 6858000"/>
              <a:gd name="connsiteX157" fmla="*/ 6009467 w 6128435"/>
              <a:gd name="connsiteY157" fmla="*/ 6487076 h 6858000"/>
              <a:gd name="connsiteX158" fmla="*/ 5995064 w 6128435"/>
              <a:gd name="connsiteY158" fmla="*/ 6540791 h 6858000"/>
              <a:gd name="connsiteX159" fmla="*/ 5996309 w 6128435"/>
              <a:gd name="connsiteY159" fmla="*/ 6543961 h 6858000"/>
              <a:gd name="connsiteX160" fmla="*/ 5996048 w 6128435"/>
              <a:gd name="connsiteY160" fmla="*/ 6555444 h 6858000"/>
              <a:gd name="connsiteX161" fmla="*/ 6002524 w 6128435"/>
              <a:gd name="connsiteY161" fmla="*/ 6560188 h 6858000"/>
              <a:gd name="connsiteX162" fmla="*/ 6006823 w 6128435"/>
              <a:gd name="connsiteY162" fmla="*/ 6578546 h 6858000"/>
              <a:gd name="connsiteX163" fmla="*/ 6004510 w 6128435"/>
              <a:gd name="connsiteY163" fmla="*/ 6599256 h 6858000"/>
              <a:gd name="connsiteX164" fmla="*/ 5986207 w 6128435"/>
              <a:gd name="connsiteY164" fmla="*/ 6695855 h 6858000"/>
              <a:gd name="connsiteX165" fmla="*/ 5979428 w 6128435"/>
              <a:gd name="connsiteY165" fmla="*/ 6754678 h 6858000"/>
              <a:gd name="connsiteX166" fmla="*/ 5983398 w 6128435"/>
              <a:gd name="connsiteY166" fmla="*/ 6778641 h 6858000"/>
              <a:gd name="connsiteX167" fmla="*/ 5984543 w 6128435"/>
              <a:gd name="connsiteY167" fmla="*/ 6811016 h 6858000"/>
              <a:gd name="connsiteX168" fmla="*/ 5981802 w 6128435"/>
              <a:gd name="connsiteY168" fmla="*/ 6838578 h 6858000"/>
              <a:gd name="connsiteX169" fmla="*/ 5979671 w 6128435"/>
              <a:gd name="connsiteY169" fmla="*/ 6858000 h 6858000"/>
              <a:gd name="connsiteX170" fmla="*/ 0 w 6128435"/>
              <a:gd name="connsiteY170" fmla="*/ 6858000 h 6858000"/>
              <a:gd name="connsiteX171" fmla="*/ 0 w 6128435"/>
              <a:gd name="connsiteY171"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42938 h 6858000"/>
              <a:gd name="connsiteX32" fmla="*/ 5261314 w 6128435"/>
              <a:gd name="connsiteY32" fmla="*/ 1689177 h 6858000"/>
              <a:gd name="connsiteX33" fmla="*/ 5259788 w 6128435"/>
              <a:gd name="connsiteY33" fmla="*/ 1768516 h 6858000"/>
              <a:gd name="connsiteX34" fmla="*/ 5255696 w 6128435"/>
              <a:gd name="connsiteY34" fmla="*/ 1953770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79312 w 6128435"/>
              <a:gd name="connsiteY42" fmla="*/ 2302757 h 6858000"/>
              <a:gd name="connsiteX43" fmla="*/ 5293877 w 6128435"/>
              <a:gd name="connsiteY43" fmla="*/ 2368649 h 6858000"/>
              <a:gd name="connsiteX44" fmla="*/ 5311338 w 6128435"/>
              <a:gd name="connsiteY44" fmla="*/ 2404034 h 6858000"/>
              <a:gd name="connsiteX45" fmla="*/ 5338366 w 6128435"/>
              <a:gd name="connsiteY45" fmla="*/ 2465052 h 6858000"/>
              <a:gd name="connsiteX46" fmla="*/ 5371263 w 6128435"/>
              <a:gd name="connsiteY46" fmla="*/ 2586413 h 6858000"/>
              <a:gd name="connsiteX47" fmla="*/ 5407503 w 6128435"/>
              <a:gd name="connsiteY47" fmla="*/ 2786290 h 6858000"/>
              <a:gd name="connsiteX48" fmla="*/ 5407356 w 6128435"/>
              <a:gd name="connsiteY48" fmla="*/ 2787545 h 6858000"/>
              <a:gd name="connsiteX49" fmla="*/ 5411130 w 6128435"/>
              <a:gd name="connsiteY49" fmla="*/ 2788640 h 6858000"/>
              <a:gd name="connsiteX50" fmla="*/ 5416439 w 6128435"/>
              <a:gd name="connsiteY50" fmla="*/ 2805666 h 6858000"/>
              <a:gd name="connsiteX51" fmla="*/ 5416589 w 6128435"/>
              <a:gd name="connsiteY51" fmla="*/ 2810822 h 6858000"/>
              <a:gd name="connsiteX52" fmla="*/ 5418542 w 6128435"/>
              <a:gd name="connsiteY52" fmla="*/ 2817745 h 6858000"/>
              <a:gd name="connsiteX53" fmla="*/ 5418847 w 6128435"/>
              <a:gd name="connsiteY53" fmla="*/ 2817825 h 6858000"/>
              <a:gd name="connsiteX54" fmla="*/ 5423364 w 6128435"/>
              <a:gd name="connsiteY54" fmla="*/ 2858292 h 6858000"/>
              <a:gd name="connsiteX55" fmla="*/ 5479298 w 6128435"/>
              <a:gd name="connsiteY55" fmla="*/ 2947791 h 6858000"/>
              <a:gd name="connsiteX56" fmla="*/ 5481770 w 6128435"/>
              <a:gd name="connsiteY56" fmla="*/ 2951352 h 6858000"/>
              <a:gd name="connsiteX57" fmla="*/ 5481013 w 6128435"/>
              <a:gd name="connsiteY57" fmla="*/ 2973461 h 6858000"/>
              <a:gd name="connsiteX58" fmla="*/ 5482045 w 6128435"/>
              <a:gd name="connsiteY58" fmla="*/ 2984371 h 6858000"/>
              <a:gd name="connsiteX59" fmla="*/ 5479405 w 6128435"/>
              <a:gd name="connsiteY59" fmla="*/ 2988507 h 6858000"/>
              <a:gd name="connsiteX60" fmla="*/ 5482415 w 6128435"/>
              <a:gd name="connsiteY60" fmla="*/ 3004079 h 6858000"/>
              <a:gd name="connsiteX61" fmla="*/ 5483865 w 6128435"/>
              <a:gd name="connsiteY61" fmla="*/ 3005467 h 6858000"/>
              <a:gd name="connsiteX62" fmla="*/ 5482236 w 6128435"/>
              <a:gd name="connsiteY62" fmla="*/ 3019791 h 6858000"/>
              <a:gd name="connsiteX63" fmla="*/ 5481505 w 6128435"/>
              <a:gd name="connsiteY63" fmla="*/ 3095286 h 6858000"/>
              <a:gd name="connsiteX64" fmla="*/ 5477595 w 6128435"/>
              <a:gd name="connsiteY64" fmla="*/ 3250534 h 6858000"/>
              <a:gd name="connsiteX65" fmla="*/ 5532836 w 6128435"/>
              <a:gd name="connsiteY65" fmla="*/ 3353840 h 6858000"/>
              <a:gd name="connsiteX66" fmla="*/ 5561229 w 6128435"/>
              <a:gd name="connsiteY66" fmla="*/ 3395784 h 6858000"/>
              <a:gd name="connsiteX67" fmla="*/ 5589758 w 6128435"/>
              <a:gd name="connsiteY67" fmla="*/ 3506453 h 6858000"/>
              <a:gd name="connsiteX68" fmla="*/ 5596144 w 6128435"/>
              <a:gd name="connsiteY68" fmla="*/ 3534624 h 6858000"/>
              <a:gd name="connsiteX69" fmla="*/ 5597750 w 6128435"/>
              <a:gd name="connsiteY69" fmla="*/ 3534129 h 6858000"/>
              <a:gd name="connsiteX70" fmla="*/ 5599700 w 6128435"/>
              <a:gd name="connsiteY70" fmla="*/ 3547221 h 6858000"/>
              <a:gd name="connsiteX71" fmla="*/ 5615031 w 6128435"/>
              <a:gd name="connsiteY71" fmla="*/ 3557482 h 6858000"/>
              <a:gd name="connsiteX72" fmla="*/ 5618377 w 6128435"/>
              <a:gd name="connsiteY72" fmla="*/ 3588431 h 6858000"/>
              <a:gd name="connsiteX73" fmla="*/ 5612155 w 6128435"/>
              <a:gd name="connsiteY73" fmla="*/ 3589869 h 6858000"/>
              <a:gd name="connsiteX74" fmla="*/ 5620843 w 6128435"/>
              <a:gd name="connsiteY74" fmla="*/ 3606745 h 6858000"/>
              <a:gd name="connsiteX75" fmla="*/ 5655472 w 6128435"/>
              <a:gd name="connsiteY75" fmla="*/ 3678877 h 6858000"/>
              <a:gd name="connsiteX76" fmla="*/ 5680448 w 6128435"/>
              <a:gd name="connsiteY76" fmla="*/ 3717760 h 6858000"/>
              <a:gd name="connsiteX77" fmla="*/ 5683015 w 6128435"/>
              <a:gd name="connsiteY77" fmla="*/ 3762025 h 6858000"/>
              <a:gd name="connsiteX78" fmla="*/ 5696643 w 6128435"/>
              <a:gd name="connsiteY78" fmla="*/ 3773888 h 6858000"/>
              <a:gd name="connsiteX79" fmla="*/ 5699203 w 6128435"/>
              <a:gd name="connsiteY79" fmla="*/ 3775823 h 6858000"/>
              <a:gd name="connsiteX80" fmla="*/ 5704824 w 6128435"/>
              <a:gd name="connsiteY80" fmla="*/ 3785966 h 6858000"/>
              <a:gd name="connsiteX81" fmla="*/ 5712204 w 6128435"/>
              <a:gd name="connsiteY81" fmla="*/ 3785830 h 6858000"/>
              <a:gd name="connsiteX82" fmla="*/ 5724816 w 6128435"/>
              <a:gd name="connsiteY82" fmla="*/ 3798949 h 6858000"/>
              <a:gd name="connsiteX83" fmla="*/ 5733539 w 6128435"/>
              <a:gd name="connsiteY83" fmla="*/ 3818457 h 6858000"/>
              <a:gd name="connsiteX84" fmla="*/ 5768491 w 6128435"/>
              <a:gd name="connsiteY84" fmla="*/ 3914399 h 6858000"/>
              <a:gd name="connsiteX85" fmla="*/ 5793123 w 6128435"/>
              <a:gd name="connsiteY85" fmla="*/ 3969952 h 6858000"/>
              <a:gd name="connsiteX86" fmla="*/ 5808321 w 6128435"/>
              <a:gd name="connsiteY86" fmla="*/ 3988153 h 6858000"/>
              <a:gd name="connsiteX87" fmla="*/ 5825621 w 6128435"/>
              <a:gd name="connsiteY87" fmla="*/ 4015525 h 6858000"/>
              <a:gd name="connsiteX88" fmla="*/ 5860672 w 6128435"/>
              <a:gd name="connsiteY88" fmla="*/ 4061579 h 6858000"/>
              <a:gd name="connsiteX89" fmla="*/ 5872173 w 6128435"/>
              <a:gd name="connsiteY89" fmla="*/ 4088497 h 6858000"/>
              <a:gd name="connsiteX90" fmla="*/ 5883705 w 6128435"/>
              <a:gd name="connsiteY90" fmla="*/ 4101899 h 6858000"/>
              <a:gd name="connsiteX91" fmla="*/ 5885314 w 6128435"/>
              <a:gd name="connsiteY91" fmla="*/ 4108387 h 6858000"/>
              <a:gd name="connsiteX92" fmla="*/ 5894095 w 6128435"/>
              <a:gd name="connsiteY92" fmla="*/ 4128857 h 6858000"/>
              <a:gd name="connsiteX93" fmla="*/ 5898339 w 6128435"/>
              <a:gd name="connsiteY93" fmla="*/ 4140800 h 6858000"/>
              <a:gd name="connsiteX94" fmla="*/ 5899734 w 6128435"/>
              <a:gd name="connsiteY94" fmla="*/ 4145632 h 6858000"/>
              <a:gd name="connsiteX95" fmla="*/ 5897098 w 6128435"/>
              <a:gd name="connsiteY95" fmla="*/ 4157819 h 6858000"/>
              <a:gd name="connsiteX96" fmla="*/ 5903513 w 6128435"/>
              <a:gd name="connsiteY96" fmla="*/ 4187661 h 6858000"/>
              <a:gd name="connsiteX97" fmla="*/ 5917114 w 6128435"/>
              <a:gd name="connsiteY97" fmla="*/ 4213096 h 6858000"/>
              <a:gd name="connsiteX98" fmla="*/ 5921153 w 6128435"/>
              <a:gd name="connsiteY98" fmla="*/ 4236222 h 6858000"/>
              <a:gd name="connsiteX99" fmla="*/ 5924233 w 6128435"/>
              <a:gd name="connsiteY99" fmla="*/ 4242060 h 6858000"/>
              <a:gd name="connsiteX100" fmla="*/ 5928910 w 6128435"/>
              <a:gd name="connsiteY100" fmla="*/ 4300973 h 6858000"/>
              <a:gd name="connsiteX101" fmla="*/ 5939320 w 6128435"/>
              <a:gd name="connsiteY101" fmla="*/ 4340435 h 6858000"/>
              <a:gd name="connsiteX102" fmla="*/ 5946705 w 6128435"/>
              <a:gd name="connsiteY102" fmla="*/ 4428051 h 6858000"/>
              <a:gd name="connsiteX103" fmla="*/ 5949261 w 6128435"/>
              <a:gd name="connsiteY103" fmla="*/ 4449185 h 6858000"/>
              <a:gd name="connsiteX104" fmla="*/ 5957504 w 6128435"/>
              <a:gd name="connsiteY104" fmla="*/ 4465911 h 6858000"/>
              <a:gd name="connsiteX105" fmla="*/ 5964689 w 6128435"/>
              <a:gd name="connsiteY105" fmla="*/ 4468532 h 6858000"/>
              <a:gd name="connsiteX106" fmla="*/ 5967062 w 6128435"/>
              <a:gd name="connsiteY106" fmla="*/ 4479923 h 6858000"/>
              <a:gd name="connsiteX107" fmla="*/ 5968960 w 6128435"/>
              <a:gd name="connsiteY107" fmla="*/ 4482655 h 6858000"/>
              <a:gd name="connsiteX108" fmla="*/ 5978567 w 6128435"/>
              <a:gd name="connsiteY108" fmla="*/ 4498605 h 6858000"/>
              <a:gd name="connsiteX109" fmla="*/ 5980106 w 6128435"/>
              <a:gd name="connsiteY109" fmla="*/ 4585087 h 6858000"/>
              <a:gd name="connsiteX110" fmla="*/ 5998138 w 6128435"/>
              <a:gd name="connsiteY110" fmla="*/ 4697518 h 6858000"/>
              <a:gd name="connsiteX111" fmla="*/ 6013516 w 6128435"/>
              <a:gd name="connsiteY111" fmla="*/ 4786619 h 6858000"/>
              <a:gd name="connsiteX112" fmla="*/ 6025404 w 6128435"/>
              <a:gd name="connsiteY112" fmla="*/ 4858148 h 6858000"/>
              <a:gd name="connsiteX113" fmla="*/ 6007749 w 6128435"/>
              <a:gd name="connsiteY113" fmla="*/ 4964715 h 6858000"/>
              <a:gd name="connsiteX114" fmla="*/ 6005269 w 6128435"/>
              <a:gd name="connsiteY114" fmla="*/ 5150567 h 6858000"/>
              <a:gd name="connsiteX115" fmla="*/ 6001127 w 6128435"/>
              <a:gd name="connsiteY115" fmla="*/ 5164609 h 6858000"/>
              <a:gd name="connsiteX116" fmla="*/ 5996647 w 6128435"/>
              <a:gd name="connsiteY116" fmla="*/ 5185640 h 6858000"/>
              <a:gd name="connsiteX117" fmla="*/ 5998514 w 6128435"/>
              <a:gd name="connsiteY117" fmla="*/ 5189673 h 6858000"/>
              <a:gd name="connsiteX118" fmla="*/ 5995970 w 6128435"/>
              <a:gd name="connsiteY118" fmla="*/ 5221547 h 6858000"/>
              <a:gd name="connsiteX119" fmla="*/ 5997218 w 6128435"/>
              <a:gd name="connsiteY119" fmla="*/ 5222031 h 6858000"/>
              <a:gd name="connsiteX120" fmla="*/ 6002116 w 6128435"/>
              <a:gd name="connsiteY120" fmla="*/ 5231223 h 6858000"/>
              <a:gd name="connsiteX121" fmla="*/ 6008541 w 6128435"/>
              <a:gd name="connsiteY121" fmla="*/ 5248680 h 6858000"/>
              <a:gd name="connsiteX122" fmla="*/ 6039260 w 6128435"/>
              <a:gd name="connsiteY122" fmla="*/ 5289518 h 6858000"/>
              <a:gd name="connsiteX123" fmla="*/ 6036748 w 6128435"/>
              <a:gd name="connsiteY123" fmla="*/ 5322752 h 6858000"/>
              <a:gd name="connsiteX124" fmla="*/ 6036943 w 6128435"/>
              <a:gd name="connsiteY124" fmla="*/ 5329480 h 6858000"/>
              <a:gd name="connsiteX125" fmla="*/ 6037236 w 6128435"/>
              <a:gd name="connsiteY125" fmla="*/ 5329634 h 6858000"/>
              <a:gd name="connsiteX126" fmla="*/ 6038019 w 6128435"/>
              <a:gd name="connsiteY126" fmla="*/ 5336764 h 6858000"/>
              <a:gd name="connsiteX127" fmla="*/ 6037298 w 6128435"/>
              <a:gd name="connsiteY127" fmla="*/ 5341753 h 6858000"/>
              <a:gd name="connsiteX128" fmla="*/ 6037677 w 6128435"/>
              <a:gd name="connsiteY128" fmla="*/ 5354807 h 6858000"/>
              <a:gd name="connsiteX129" fmla="*/ 6039728 w 6128435"/>
              <a:gd name="connsiteY129" fmla="*/ 5359416 h 6858000"/>
              <a:gd name="connsiteX130" fmla="*/ 6043311 w 6128435"/>
              <a:gd name="connsiteY130" fmla="*/ 5361407 h 6858000"/>
              <a:gd name="connsiteX131" fmla="*/ 6042954 w 6128435"/>
              <a:gd name="connsiteY131" fmla="*/ 5362576 h 6858000"/>
              <a:gd name="connsiteX132" fmla="*/ 6053435 w 6128435"/>
              <a:gd name="connsiteY132" fmla="*/ 5387547 h 6858000"/>
              <a:gd name="connsiteX133" fmla="*/ 6065933 w 6128435"/>
              <a:gd name="connsiteY133" fmla="*/ 5443002 h 6858000"/>
              <a:gd name="connsiteX134" fmla="*/ 6068640 w 6128435"/>
              <a:gd name="connsiteY134" fmla="*/ 5474503 h 6858000"/>
              <a:gd name="connsiteX135" fmla="*/ 6080922 w 6128435"/>
              <a:gd name="connsiteY135" fmla="*/ 5561070 h 6858000"/>
              <a:gd name="connsiteX136" fmla="*/ 6096949 w 6128435"/>
              <a:gd name="connsiteY136" fmla="*/ 5648179 h 6858000"/>
              <a:gd name="connsiteX137" fmla="*/ 6125703 w 6128435"/>
              <a:gd name="connsiteY137" fmla="*/ 5692894 h 6858000"/>
              <a:gd name="connsiteX138" fmla="*/ 6126670 w 6128435"/>
              <a:gd name="connsiteY138" fmla="*/ 5697882 h 6858000"/>
              <a:gd name="connsiteX139" fmla="*/ 6124061 w 6128435"/>
              <a:gd name="connsiteY139" fmla="*/ 5710294 h 6858000"/>
              <a:gd name="connsiteX140" fmla="*/ 6122213 w 6128435"/>
              <a:gd name="connsiteY140" fmla="*/ 5714762 h 6858000"/>
              <a:gd name="connsiteX141" fmla="*/ 6121353 w 6128435"/>
              <a:gd name="connsiteY141" fmla="*/ 5721725 h 6858000"/>
              <a:gd name="connsiteX142" fmla="*/ 6121607 w 6128435"/>
              <a:gd name="connsiteY142" fmla="*/ 5721959 h 6858000"/>
              <a:gd name="connsiteX143" fmla="*/ 6120262 w 6128435"/>
              <a:gd name="connsiteY143" fmla="*/ 5728358 h 6858000"/>
              <a:gd name="connsiteX144" fmla="*/ 6110194 w 6128435"/>
              <a:gd name="connsiteY144" fmla="*/ 5758853 h 6858000"/>
              <a:gd name="connsiteX145" fmla="*/ 6127519 w 6128435"/>
              <a:gd name="connsiteY145" fmla="*/ 5865775 h 6858000"/>
              <a:gd name="connsiteX146" fmla="*/ 6128435 w 6128435"/>
              <a:gd name="connsiteY146" fmla="*/ 5870164 h 6858000"/>
              <a:gd name="connsiteX147" fmla="*/ 6119217 w 6128435"/>
              <a:gd name="connsiteY147" fmla="*/ 5888542 h 6858000"/>
              <a:gd name="connsiteX148" fmla="*/ 6115966 w 6128435"/>
              <a:gd name="connsiteY148" fmla="*/ 5898387 h 6858000"/>
              <a:gd name="connsiteX149" fmla="*/ 6111924 w 6128435"/>
              <a:gd name="connsiteY149" fmla="*/ 5900444 h 6858000"/>
              <a:gd name="connsiteX150" fmla="*/ 6108716 w 6128435"/>
              <a:gd name="connsiteY150" fmla="*/ 5915345 h 6858000"/>
              <a:gd name="connsiteX151" fmla="*/ 6109524 w 6128435"/>
              <a:gd name="connsiteY151" fmla="*/ 5917328 h 6858000"/>
              <a:gd name="connsiteX152" fmla="*/ 6102493 w 6128435"/>
              <a:gd name="connsiteY152" fmla="*/ 5928602 h 6858000"/>
              <a:gd name="connsiteX153" fmla="*/ 6056863 w 6128435"/>
              <a:gd name="connsiteY153" fmla="*/ 6000643 h 6858000"/>
              <a:gd name="connsiteX154" fmla="*/ 6045436 w 6128435"/>
              <a:gd name="connsiteY154" fmla="*/ 6124480 h 6858000"/>
              <a:gd name="connsiteX155" fmla="*/ 6030489 w 6128435"/>
              <a:gd name="connsiteY155" fmla="*/ 6317666 h 6858000"/>
              <a:gd name="connsiteX156" fmla="*/ 6007492 w 6128435"/>
              <a:gd name="connsiteY156" fmla="*/ 6440818 h 6858000"/>
              <a:gd name="connsiteX157" fmla="*/ 6009467 w 6128435"/>
              <a:gd name="connsiteY157" fmla="*/ 6487076 h 6858000"/>
              <a:gd name="connsiteX158" fmla="*/ 5995064 w 6128435"/>
              <a:gd name="connsiteY158" fmla="*/ 6540791 h 6858000"/>
              <a:gd name="connsiteX159" fmla="*/ 5996309 w 6128435"/>
              <a:gd name="connsiteY159" fmla="*/ 6543961 h 6858000"/>
              <a:gd name="connsiteX160" fmla="*/ 5996048 w 6128435"/>
              <a:gd name="connsiteY160" fmla="*/ 6555444 h 6858000"/>
              <a:gd name="connsiteX161" fmla="*/ 6002524 w 6128435"/>
              <a:gd name="connsiteY161" fmla="*/ 6560188 h 6858000"/>
              <a:gd name="connsiteX162" fmla="*/ 6006823 w 6128435"/>
              <a:gd name="connsiteY162" fmla="*/ 6578546 h 6858000"/>
              <a:gd name="connsiteX163" fmla="*/ 6004510 w 6128435"/>
              <a:gd name="connsiteY163" fmla="*/ 6599256 h 6858000"/>
              <a:gd name="connsiteX164" fmla="*/ 5986207 w 6128435"/>
              <a:gd name="connsiteY164" fmla="*/ 6695855 h 6858000"/>
              <a:gd name="connsiteX165" fmla="*/ 5979428 w 6128435"/>
              <a:gd name="connsiteY165" fmla="*/ 6754678 h 6858000"/>
              <a:gd name="connsiteX166" fmla="*/ 5983398 w 6128435"/>
              <a:gd name="connsiteY166" fmla="*/ 6778641 h 6858000"/>
              <a:gd name="connsiteX167" fmla="*/ 5984543 w 6128435"/>
              <a:gd name="connsiteY167" fmla="*/ 6811016 h 6858000"/>
              <a:gd name="connsiteX168" fmla="*/ 5981802 w 6128435"/>
              <a:gd name="connsiteY168" fmla="*/ 6838578 h 6858000"/>
              <a:gd name="connsiteX169" fmla="*/ 5979671 w 6128435"/>
              <a:gd name="connsiteY169" fmla="*/ 6858000 h 6858000"/>
              <a:gd name="connsiteX170" fmla="*/ 0 w 6128435"/>
              <a:gd name="connsiteY170" fmla="*/ 6858000 h 6858000"/>
              <a:gd name="connsiteX171" fmla="*/ 0 w 6128435"/>
              <a:gd name="connsiteY171"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42938 h 6858000"/>
              <a:gd name="connsiteX32" fmla="*/ 5261314 w 6128435"/>
              <a:gd name="connsiteY32" fmla="*/ 1689177 h 6858000"/>
              <a:gd name="connsiteX33" fmla="*/ 5259788 w 6128435"/>
              <a:gd name="connsiteY33" fmla="*/ 1768516 h 6858000"/>
              <a:gd name="connsiteX34" fmla="*/ 5255696 w 6128435"/>
              <a:gd name="connsiteY34" fmla="*/ 1953770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79312 w 6128435"/>
              <a:gd name="connsiteY42" fmla="*/ 2302757 h 6858000"/>
              <a:gd name="connsiteX43" fmla="*/ 5293877 w 6128435"/>
              <a:gd name="connsiteY43" fmla="*/ 2368649 h 6858000"/>
              <a:gd name="connsiteX44" fmla="*/ 5311338 w 6128435"/>
              <a:gd name="connsiteY44" fmla="*/ 2404034 h 6858000"/>
              <a:gd name="connsiteX45" fmla="*/ 5338366 w 6128435"/>
              <a:gd name="connsiteY45" fmla="*/ 2465052 h 6858000"/>
              <a:gd name="connsiteX46" fmla="*/ 5371263 w 6128435"/>
              <a:gd name="connsiteY46" fmla="*/ 2586413 h 6858000"/>
              <a:gd name="connsiteX47" fmla="*/ 5407503 w 6128435"/>
              <a:gd name="connsiteY47" fmla="*/ 2786290 h 6858000"/>
              <a:gd name="connsiteX48" fmla="*/ 5407356 w 6128435"/>
              <a:gd name="connsiteY48" fmla="*/ 2787545 h 6858000"/>
              <a:gd name="connsiteX49" fmla="*/ 5411130 w 6128435"/>
              <a:gd name="connsiteY49" fmla="*/ 2788640 h 6858000"/>
              <a:gd name="connsiteX50" fmla="*/ 5416439 w 6128435"/>
              <a:gd name="connsiteY50" fmla="*/ 2805666 h 6858000"/>
              <a:gd name="connsiteX51" fmla="*/ 5416589 w 6128435"/>
              <a:gd name="connsiteY51" fmla="*/ 2810822 h 6858000"/>
              <a:gd name="connsiteX52" fmla="*/ 5418542 w 6128435"/>
              <a:gd name="connsiteY52" fmla="*/ 2817745 h 6858000"/>
              <a:gd name="connsiteX53" fmla="*/ 5418847 w 6128435"/>
              <a:gd name="connsiteY53" fmla="*/ 2817825 h 6858000"/>
              <a:gd name="connsiteX54" fmla="*/ 5423364 w 6128435"/>
              <a:gd name="connsiteY54" fmla="*/ 2858292 h 6858000"/>
              <a:gd name="connsiteX55" fmla="*/ 5479298 w 6128435"/>
              <a:gd name="connsiteY55" fmla="*/ 2947791 h 6858000"/>
              <a:gd name="connsiteX56" fmla="*/ 5481770 w 6128435"/>
              <a:gd name="connsiteY56" fmla="*/ 2951352 h 6858000"/>
              <a:gd name="connsiteX57" fmla="*/ 5482045 w 6128435"/>
              <a:gd name="connsiteY57" fmla="*/ 2984371 h 6858000"/>
              <a:gd name="connsiteX58" fmla="*/ 5479405 w 6128435"/>
              <a:gd name="connsiteY58" fmla="*/ 2988507 h 6858000"/>
              <a:gd name="connsiteX59" fmla="*/ 5482415 w 6128435"/>
              <a:gd name="connsiteY59" fmla="*/ 3004079 h 6858000"/>
              <a:gd name="connsiteX60" fmla="*/ 5483865 w 6128435"/>
              <a:gd name="connsiteY60" fmla="*/ 3005467 h 6858000"/>
              <a:gd name="connsiteX61" fmla="*/ 5482236 w 6128435"/>
              <a:gd name="connsiteY61" fmla="*/ 3019791 h 6858000"/>
              <a:gd name="connsiteX62" fmla="*/ 5481505 w 6128435"/>
              <a:gd name="connsiteY62" fmla="*/ 3095286 h 6858000"/>
              <a:gd name="connsiteX63" fmla="*/ 5477595 w 6128435"/>
              <a:gd name="connsiteY63" fmla="*/ 3250534 h 6858000"/>
              <a:gd name="connsiteX64" fmla="*/ 5532836 w 6128435"/>
              <a:gd name="connsiteY64" fmla="*/ 3353840 h 6858000"/>
              <a:gd name="connsiteX65" fmla="*/ 5561229 w 6128435"/>
              <a:gd name="connsiteY65" fmla="*/ 3395784 h 6858000"/>
              <a:gd name="connsiteX66" fmla="*/ 5589758 w 6128435"/>
              <a:gd name="connsiteY66" fmla="*/ 3506453 h 6858000"/>
              <a:gd name="connsiteX67" fmla="*/ 5596144 w 6128435"/>
              <a:gd name="connsiteY67" fmla="*/ 3534624 h 6858000"/>
              <a:gd name="connsiteX68" fmla="*/ 5597750 w 6128435"/>
              <a:gd name="connsiteY68" fmla="*/ 3534129 h 6858000"/>
              <a:gd name="connsiteX69" fmla="*/ 5599700 w 6128435"/>
              <a:gd name="connsiteY69" fmla="*/ 3547221 h 6858000"/>
              <a:gd name="connsiteX70" fmla="*/ 5615031 w 6128435"/>
              <a:gd name="connsiteY70" fmla="*/ 3557482 h 6858000"/>
              <a:gd name="connsiteX71" fmla="*/ 5618377 w 6128435"/>
              <a:gd name="connsiteY71" fmla="*/ 3588431 h 6858000"/>
              <a:gd name="connsiteX72" fmla="*/ 5612155 w 6128435"/>
              <a:gd name="connsiteY72" fmla="*/ 3589869 h 6858000"/>
              <a:gd name="connsiteX73" fmla="*/ 5620843 w 6128435"/>
              <a:gd name="connsiteY73" fmla="*/ 3606745 h 6858000"/>
              <a:gd name="connsiteX74" fmla="*/ 5655472 w 6128435"/>
              <a:gd name="connsiteY74" fmla="*/ 3678877 h 6858000"/>
              <a:gd name="connsiteX75" fmla="*/ 5680448 w 6128435"/>
              <a:gd name="connsiteY75" fmla="*/ 3717760 h 6858000"/>
              <a:gd name="connsiteX76" fmla="*/ 5683015 w 6128435"/>
              <a:gd name="connsiteY76" fmla="*/ 3762025 h 6858000"/>
              <a:gd name="connsiteX77" fmla="*/ 5696643 w 6128435"/>
              <a:gd name="connsiteY77" fmla="*/ 3773888 h 6858000"/>
              <a:gd name="connsiteX78" fmla="*/ 5699203 w 6128435"/>
              <a:gd name="connsiteY78" fmla="*/ 3775823 h 6858000"/>
              <a:gd name="connsiteX79" fmla="*/ 5704824 w 6128435"/>
              <a:gd name="connsiteY79" fmla="*/ 3785966 h 6858000"/>
              <a:gd name="connsiteX80" fmla="*/ 5712204 w 6128435"/>
              <a:gd name="connsiteY80" fmla="*/ 3785830 h 6858000"/>
              <a:gd name="connsiteX81" fmla="*/ 5724816 w 6128435"/>
              <a:gd name="connsiteY81" fmla="*/ 3798949 h 6858000"/>
              <a:gd name="connsiteX82" fmla="*/ 5733539 w 6128435"/>
              <a:gd name="connsiteY82" fmla="*/ 3818457 h 6858000"/>
              <a:gd name="connsiteX83" fmla="*/ 5768491 w 6128435"/>
              <a:gd name="connsiteY83" fmla="*/ 3914399 h 6858000"/>
              <a:gd name="connsiteX84" fmla="*/ 5793123 w 6128435"/>
              <a:gd name="connsiteY84" fmla="*/ 3969952 h 6858000"/>
              <a:gd name="connsiteX85" fmla="*/ 5808321 w 6128435"/>
              <a:gd name="connsiteY85" fmla="*/ 3988153 h 6858000"/>
              <a:gd name="connsiteX86" fmla="*/ 5825621 w 6128435"/>
              <a:gd name="connsiteY86" fmla="*/ 4015525 h 6858000"/>
              <a:gd name="connsiteX87" fmla="*/ 5860672 w 6128435"/>
              <a:gd name="connsiteY87" fmla="*/ 4061579 h 6858000"/>
              <a:gd name="connsiteX88" fmla="*/ 5872173 w 6128435"/>
              <a:gd name="connsiteY88" fmla="*/ 4088497 h 6858000"/>
              <a:gd name="connsiteX89" fmla="*/ 5883705 w 6128435"/>
              <a:gd name="connsiteY89" fmla="*/ 4101899 h 6858000"/>
              <a:gd name="connsiteX90" fmla="*/ 5885314 w 6128435"/>
              <a:gd name="connsiteY90" fmla="*/ 4108387 h 6858000"/>
              <a:gd name="connsiteX91" fmla="*/ 5894095 w 6128435"/>
              <a:gd name="connsiteY91" fmla="*/ 4128857 h 6858000"/>
              <a:gd name="connsiteX92" fmla="*/ 5898339 w 6128435"/>
              <a:gd name="connsiteY92" fmla="*/ 4140800 h 6858000"/>
              <a:gd name="connsiteX93" fmla="*/ 5899734 w 6128435"/>
              <a:gd name="connsiteY93" fmla="*/ 4145632 h 6858000"/>
              <a:gd name="connsiteX94" fmla="*/ 5897098 w 6128435"/>
              <a:gd name="connsiteY94" fmla="*/ 4157819 h 6858000"/>
              <a:gd name="connsiteX95" fmla="*/ 5903513 w 6128435"/>
              <a:gd name="connsiteY95" fmla="*/ 4187661 h 6858000"/>
              <a:gd name="connsiteX96" fmla="*/ 5917114 w 6128435"/>
              <a:gd name="connsiteY96" fmla="*/ 4213096 h 6858000"/>
              <a:gd name="connsiteX97" fmla="*/ 5921153 w 6128435"/>
              <a:gd name="connsiteY97" fmla="*/ 4236222 h 6858000"/>
              <a:gd name="connsiteX98" fmla="*/ 5924233 w 6128435"/>
              <a:gd name="connsiteY98" fmla="*/ 4242060 h 6858000"/>
              <a:gd name="connsiteX99" fmla="*/ 5928910 w 6128435"/>
              <a:gd name="connsiteY99" fmla="*/ 4300973 h 6858000"/>
              <a:gd name="connsiteX100" fmla="*/ 5939320 w 6128435"/>
              <a:gd name="connsiteY100" fmla="*/ 4340435 h 6858000"/>
              <a:gd name="connsiteX101" fmla="*/ 5946705 w 6128435"/>
              <a:gd name="connsiteY101" fmla="*/ 4428051 h 6858000"/>
              <a:gd name="connsiteX102" fmla="*/ 5949261 w 6128435"/>
              <a:gd name="connsiteY102" fmla="*/ 4449185 h 6858000"/>
              <a:gd name="connsiteX103" fmla="*/ 5957504 w 6128435"/>
              <a:gd name="connsiteY103" fmla="*/ 4465911 h 6858000"/>
              <a:gd name="connsiteX104" fmla="*/ 5964689 w 6128435"/>
              <a:gd name="connsiteY104" fmla="*/ 4468532 h 6858000"/>
              <a:gd name="connsiteX105" fmla="*/ 5967062 w 6128435"/>
              <a:gd name="connsiteY105" fmla="*/ 4479923 h 6858000"/>
              <a:gd name="connsiteX106" fmla="*/ 5968960 w 6128435"/>
              <a:gd name="connsiteY106" fmla="*/ 4482655 h 6858000"/>
              <a:gd name="connsiteX107" fmla="*/ 5978567 w 6128435"/>
              <a:gd name="connsiteY107" fmla="*/ 4498605 h 6858000"/>
              <a:gd name="connsiteX108" fmla="*/ 5980106 w 6128435"/>
              <a:gd name="connsiteY108" fmla="*/ 4585087 h 6858000"/>
              <a:gd name="connsiteX109" fmla="*/ 5998138 w 6128435"/>
              <a:gd name="connsiteY109" fmla="*/ 4697518 h 6858000"/>
              <a:gd name="connsiteX110" fmla="*/ 6013516 w 6128435"/>
              <a:gd name="connsiteY110" fmla="*/ 4786619 h 6858000"/>
              <a:gd name="connsiteX111" fmla="*/ 6025404 w 6128435"/>
              <a:gd name="connsiteY111" fmla="*/ 4858148 h 6858000"/>
              <a:gd name="connsiteX112" fmla="*/ 6007749 w 6128435"/>
              <a:gd name="connsiteY112" fmla="*/ 4964715 h 6858000"/>
              <a:gd name="connsiteX113" fmla="*/ 6005269 w 6128435"/>
              <a:gd name="connsiteY113" fmla="*/ 5150567 h 6858000"/>
              <a:gd name="connsiteX114" fmla="*/ 6001127 w 6128435"/>
              <a:gd name="connsiteY114" fmla="*/ 5164609 h 6858000"/>
              <a:gd name="connsiteX115" fmla="*/ 5996647 w 6128435"/>
              <a:gd name="connsiteY115" fmla="*/ 5185640 h 6858000"/>
              <a:gd name="connsiteX116" fmla="*/ 5998514 w 6128435"/>
              <a:gd name="connsiteY116" fmla="*/ 5189673 h 6858000"/>
              <a:gd name="connsiteX117" fmla="*/ 5995970 w 6128435"/>
              <a:gd name="connsiteY117" fmla="*/ 5221547 h 6858000"/>
              <a:gd name="connsiteX118" fmla="*/ 5997218 w 6128435"/>
              <a:gd name="connsiteY118" fmla="*/ 5222031 h 6858000"/>
              <a:gd name="connsiteX119" fmla="*/ 6002116 w 6128435"/>
              <a:gd name="connsiteY119" fmla="*/ 5231223 h 6858000"/>
              <a:gd name="connsiteX120" fmla="*/ 6008541 w 6128435"/>
              <a:gd name="connsiteY120" fmla="*/ 5248680 h 6858000"/>
              <a:gd name="connsiteX121" fmla="*/ 6039260 w 6128435"/>
              <a:gd name="connsiteY121" fmla="*/ 5289518 h 6858000"/>
              <a:gd name="connsiteX122" fmla="*/ 6036748 w 6128435"/>
              <a:gd name="connsiteY122" fmla="*/ 5322752 h 6858000"/>
              <a:gd name="connsiteX123" fmla="*/ 6036943 w 6128435"/>
              <a:gd name="connsiteY123" fmla="*/ 5329480 h 6858000"/>
              <a:gd name="connsiteX124" fmla="*/ 6037236 w 6128435"/>
              <a:gd name="connsiteY124" fmla="*/ 5329634 h 6858000"/>
              <a:gd name="connsiteX125" fmla="*/ 6038019 w 6128435"/>
              <a:gd name="connsiteY125" fmla="*/ 5336764 h 6858000"/>
              <a:gd name="connsiteX126" fmla="*/ 6037298 w 6128435"/>
              <a:gd name="connsiteY126" fmla="*/ 5341753 h 6858000"/>
              <a:gd name="connsiteX127" fmla="*/ 6037677 w 6128435"/>
              <a:gd name="connsiteY127" fmla="*/ 5354807 h 6858000"/>
              <a:gd name="connsiteX128" fmla="*/ 6039728 w 6128435"/>
              <a:gd name="connsiteY128" fmla="*/ 5359416 h 6858000"/>
              <a:gd name="connsiteX129" fmla="*/ 6043311 w 6128435"/>
              <a:gd name="connsiteY129" fmla="*/ 5361407 h 6858000"/>
              <a:gd name="connsiteX130" fmla="*/ 6042954 w 6128435"/>
              <a:gd name="connsiteY130" fmla="*/ 5362576 h 6858000"/>
              <a:gd name="connsiteX131" fmla="*/ 6053435 w 6128435"/>
              <a:gd name="connsiteY131" fmla="*/ 5387547 h 6858000"/>
              <a:gd name="connsiteX132" fmla="*/ 6065933 w 6128435"/>
              <a:gd name="connsiteY132" fmla="*/ 5443002 h 6858000"/>
              <a:gd name="connsiteX133" fmla="*/ 6068640 w 6128435"/>
              <a:gd name="connsiteY133" fmla="*/ 5474503 h 6858000"/>
              <a:gd name="connsiteX134" fmla="*/ 6080922 w 6128435"/>
              <a:gd name="connsiteY134" fmla="*/ 5561070 h 6858000"/>
              <a:gd name="connsiteX135" fmla="*/ 6096949 w 6128435"/>
              <a:gd name="connsiteY135" fmla="*/ 5648179 h 6858000"/>
              <a:gd name="connsiteX136" fmla="*/ 6125703 w 6128435"/>
              <a:gd name="connsiteY136" fmla="*/ 5692894 h 6858000"/>
              <a:gd name="connsiteX137" fmla="*/ 6126670 w 6128435"/>
              <a:gd name="connsiteY137" fmla="*/ 5697882 h 6858000"/>
              <a:gd name="connsiteX138" fmla="*/ 6124061 w 6128435"/>
              <a:gd name="connsiteY138" fmla="*/ 5710294 h 6858000"/>
              <a:gd name="connsiteX139" fmla="*/ 6122213 w 6128435"/>
              <a:gd name="connsiteY139" fmla="*/ 5714762 h 6858000"/>
              <a:gd name="connsiteX140" fmla="*/ 6121353 w 6128435"/>
              <a:gd name="connsiteY140" fmla="*/ 5721725 h 6858000"/>
              <a:gd name="connsiteX141" fmla="*/ 6121607 w 6128435"/>
              <a:gd name="connsiteY141" fmla="*/ 5721959 h 6858000"/>
              <a:gd name="connsiteX142" fmla="*/ 6120262 w 6128435"/>
              <a:gd name="connsiteY142" fmla="*/ 5728358 h 6858000"/>
              <a:gd name="connsiteX143" fmla="*/ 6110194 w 6128435"/>
              <a:gd name="connsiteY143" fmla="*/ 5758853 h 6858000"/>
              <a:gd name="connsiteX144" fmla="*/ 6127519 w 6128435"/>
              <a:gd name="connsiteY144" fmla="*/ 5865775 h 6858000"/>
              <a:gd name="connsiteX145" fmla="*/ 6128435 w 6128435"/>
              <a:gd name="connsiteY145" fmla="*/ 5870164 h 6858000"/>
              <a:gd name="connsiteX146" fmla="*/ 6119217 w 6128435"/>
              <a:gd name="connsiteY146" fmla="*/ 5888542 h 6858000"/>
              <a:gd name="connsiteX147" fmla="*/ 6115966 w 6128435"/>
              <a:gd name="connsiteY147" fmla="*/ 5898387 h 6858000"/>
              <a:gd name="connsiteX148" fmla="*/ 6111924 w 6128435"/>
              <a:gd name="connsiteY148" fmla="*/ 5900444 h 6858000"/>
              <a:gd name="connsiteX149" fmla="*/ 6108716 w 6128435"/>
              <a:gd name="connsiteY149" fmla="*/ 5915345 h 6858000"/>
              <a:gd name="connsiteX150" fmla="*/ 6109524 w 6128435"/>
              <a:gd name="connsiteY150" fmla="*/ 5917328 h 6858000"/>
              <a:gd name="connsiteX151" fmla="*/ 6102493 w 6128435"/>
              <a:gd name="connsiteY151" fmla="*/ 5928602 h 6858000"/>
              <a:gd name="connsiteX152" fmla="*/ 6056863 w 6128435"/>
              <a:gd name="connsiteY152" fmla="*/ 6000643 h 6858000"/>
              <a:gd name="connsiteX153" fmla="*/ 6045436 w 6128435"/>
              <a:gd name="connsiteY153" fmla="*/ 6124480 h 6858000"/>
              <a:gd name="connsiteX154" fmla="*/ 6030489 w 6128435"/>
              <a:gd name="connsiteY154" fmla="*/ 6317666 h 6858000"/>
              <a:gd name="connsiteX155" fmla="*/ 6007492 w 6128435"/>
              <a:gd name="connsiteY155" fmla="*/ 6440818 h 6858000"/>
              <a:gd name="connsiteX156" fmla="*/ 6009467 w 6128435"/>
              <a:gd name="connsiteY156" fmla="*/ 6487076 h 6858000"/>
              <a:gd name="connsiteX157" fmla="*/ 5995064 w 6128435"/>
              <a:gd name="connsiteY157" fmla="*/ 6540791 h 6858000"/>
              <a:gd name="connsiteX158" fmla="*/ 5996309 w 6128435"/>
              <a:gd name="connsiteY158" fmla="*/ 6543961 h 6858000"/>
              <a:gd name="connsiteX159" fmla="*/ 5996048 w 6128435"/>
              <a:gd name="connsiteY159" fmla="*/ 6555444 h 6858000"/>
              <a:gd name="connsiteX160" fmla="*/ 6002524 w 6128435"/>
              <a:gd name="connsiteY160" fmla="*/ 6560188 h 6858000"/>
              <a:gd name="connsiteX161" fmla="*/ 6006823 w 6128435"/>
              <a:gd name="connsiteY161" fmla="*/ 6578546 h 6858000"/>
              <a:gd name="connsiteX162" fmla="*/ 6004510 w 6128435"/>
              <a:gd name="connsiteY162" fmla="*/ 6599256 h 6858000"/>
              <a:gd name="connsiteX163" fmla="*/ 5986207 w 6128435"/>
              <a:gd name="connsiteY163" fmla="*/ 6695855 h 6858000"/>
              <a:gd name="connsiteX164" fmla="*/ 5979428 w 6128435"/>
              <a:gd name="connsiteY164" fmla="*/ 6754678 h 6858000"/>
              <a:gd name="connsiteX165" fmla="*/ 5983398 w 6128435"/>
              <a:gd name="connsiteY165" fmla="*/ 6778641 h 6858000"/>
              <a:gd name="connsiteX166" fmla="*/ 5984543 w 6128435"/>
              <a:gd name="connsiteY166" fmla="*/ 6811016 h 6858000"/>
              <a:gd name="connsiteX167" fmla="*/ 5981802 w 6128435"/>
              <a:gd name="connsiteY167" fmla="*/ 6838578 h 6858000"/>
              <a:gd name="connsiteX168" fmla="*/ 5979671 w 6128435"/>
              <a:gd name="connsiteY168" fmla="*/ 6858000 h 6858000"/>
              <a:gd name="connsiteX169" fmla="*/ 0 w 6128435"/>
              <a:gd name="connsiteY169" fmla="*/ 6858000 h 6858000"/>
              <a:gd name="connsiteX170" fmla="*/ 0 w 6128435"/>
              <a:gd name="connsiteY170"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42938 h 6858000"/>
              <a:gd name="connsiteX32" fmla="*/ 5261314 w 6128435"/>
              <a:gd name="connsiteY32" fmla="*/ 1689177 h 6858000"/>
              <a:gd name="connsiteX33" fmla="*/ 5259788 w 6128435"/>
              <a:gd name="connsiteY33" fmla="*/ 1768516 h 6858000"/>
              <a:gd name="connsiteX34" fmla="*/ 5255696 w 6128435"/>
              <a:gd name="connsiteY34" fmla="*/ 1953770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79312 w 6128435"/>
              <a:gd name="connsiteY42" fmla="*/ 2302757 h 6858000"/>
              <a:gd name="connsiteX43" fmla="*/ 5293877 w 6128435"/>
              <a:gd name="connsiteY43" fmla="*/ 2368649 h 6858000"/>
              <a:gd name="connsiteX44" fmla="*/ 5311338 w 6128435"/>
              <a:gd name="connsiteY44" fmla="*/ 2404034 h 6858000"/>
              <a:gd name="connsiteX45" fmla="*/ 5338366 w 6128435"/>
              <a:gd name="connsiteY45" fmla="*/ 2465052 h 6858000"/>
              <a:gd name="connsiteX46" fmla="*/ 5371263 w 6128435"/>
              <a:gd name="connsiteY46" fmla="*/ 2586413 h 6858000"/>
              <a:gd name="connsiteX47" fmla="*/ 5407503 w 6128435"/>
              <a:gd name="connsiteY47" fmla="*/ 2786290 h 6858000"/>
              <a:gd name="connsiteX48" fmla="*/ 5407356 w 6128435"/>
              <a:gd name="connsiteY48" fmla="*/ 2787545 h 6858000"/>
              <a:gd name="connsiteX49" fmla="*/ 5411130 w 6128435"/>
              <a:gd name="connsiteY49" fmla="*/ 2788640 h 6858000"/>
              <a:gd name="connsiteX50" fmla="*/ 5416439 w 6128435"/>
              <a:gd name="connsiteY50" fmla="*/ 2805666 h 6858000"/>
              <a:gd name="connsiteX51" fmla="*/ 5416589 w 6128435"/>
              <a:gd name="connsiteY51" fmla="*/ 2810822 h 6858000"/>
              <a:gd name="connsiteX52" fmla="*/ 5418542 w 6128435"/>
              <a:gd name="connsiteY52" fmla="*/ 2817745 h 6858000"/>
              <a:gd name="connsiteX53" fmla="*/ 5418847 w 6128435"/>
              <a:gd name="connsiteY53" fmla="*/ 2817825 h 6858000"/>
              <a:gd name="connsiteX54" fmla="*/ 5423364 w 6128435"/>
              <a:gd name="connsiteY54" fmla="*/ 2858292 h 6858000"/>
              <a:gd name="connsiteX55" fmla="*/ 5479298 w 6128435"/>
              <a:gd name="connsiteY55" fmla="*/ 2947791 h 6858000"/>
              <a:gd name="connsiteX56" fmla="*/ 5481770 w 6128435"/>
              <a:gd name="connsiteY56" fmla="*/ 2951352 h 6858000"/>
              <a:gd name="connsiteX57" fmla="*/ 5482045 w 6128435"/>
              <a:gd name="connsiteY57" fmla="*/ 2984371 h 6858000"/>
              <a:gd name="connsiteX58" fmla="*/ 5482415 w 6128435"/>
              <a:gd name="connsiteY58" fmla="*/ 3004079 h 6858000"/>
              <a:gd name="connsiteX59" fmla="*/ 5483865 w 6128435"/>
              <a:gd name="connsiteY59" fmla="*/ 3005467 h 6858000"/>
              <a:gd name="connsiteX60" fmla="*/ 5482236 w 6128435"/>
              <a:gd name="connsiteY60" fmla="*/ 3019791 h 6858000"/>
              <a:gd name="connsiteX61" fmla="*/ 5481505 w 6128435"/>
              <a:gd name="connsiteY61" fmla="*/ 3095286 h 6858000"/>
              <a:gd name="connsiteX62" fmla="*/ 5477595 w 6128435"/>
              <a:gd name="connsiteY62" fmla="*/ 3250534 h 6858000"/>
              <a:gd name="connsiteX63" fmla="*/ 5532836 w 6128435"/>
              <a:gd name="connsiteY63" fmla="*/ 3353840 h 6858000"/>
              <a:gd name="connsiteX64" fmla="*/ 5561229 w 6128435"/>
              <a:gd name="connsiteY64" fmla="*/ 3395784 h 6858000"/>
              <a:gd name="connsiteX65" fmla="*/ 5589758 w 6128435"/>
              <a:gd name="connsiteY65" fmla="*/ 3506453 h 6858000"/>
              <a:gd name="connsiteX66" fmla="*/ 5596144 w 6128435"/>
              <a:gd name="connsiteY66" fmla="*/ 3534624 h 6858000"/>
              <a:gd name="connsiteX67" fmla="*/ 5597750 w 6128435"/>
              <a:gd name="connsiteY67" fmla="*/ 3534129 h 6858000"/>
              <a:gd name="connsiteX68" fmla="*/ 5599700 w 6128435"/>
              <a:gd name="connsiteY68" fmla="*/ 3547221 h 6858000"/>
              <a:gd name="connsiteX69" fmla="*/ 5615031 w 6128435"/>
              <a:gd name="connsiteY69" fmla="*/ 3557482 h 6858000"/>
              <a:gd name="connsiteX70" fmla="*/ 5618377 w 6128435"/>
              <a:gd name="connsiteY70" fmla="*/ 3588431 h 6858000"/>
              <a:gd name="connsiteX71" fmla="*/ 5612155 w 6128435"/>
              <a:gd name="connsiteY71" fmla="*/ 3589869 h 6858000"/>
              <a:gd name="connsiteX72" fmla="*/ 5620843 w 6128435"/>
              <a:gd name="connsiteY72" fmla="*/ 3606745 h 6858000"/>
              <a:gd name="connsiteX73" fmla="*/ 5655472 w 6128435"/>
              <a:gd name="connsiteY73" fmla="*/ 3678877 h 6858000"/>
              <a:gd name="connsiteX74" fmla="*/ 5680448 w 6128435"/>
              <a:gd name="connsiteY74" fmla="*/ 3717760 h 6858000"/>
              <a:gd name="connsiteX75" fmla="*/ 5683015 w 6128435"/>
              <a:gd name="connsiteY75" fmla="*/ 3762025 h 6858000"/>
              <a:gd name="connsiteX76" fmla="*/ 5696643 w 6128435"/>
              <a:gd name="connsiteY76" fmla="*/ 3773888 h 6858000"/>
              <a:gd name="connsiteX77" fmla="*/ 5699203 w 6128435"/>
              <a:gd name="connsiteY77" fmla="*/ 3775823 h 6858000"/>
              <a:gd name="connsiteX78" fmla="*/ 5704824 w 6128435"/>
              <a:gd name="connsiteY78" fmla="*/ 3785966 h 6858000"/>
              <a:gd name="connsiteX79" fmla="*/ 5712204 w 6128435"/>
              <a:gd name="connsiteY79" fmla="*/ 3785830 h 6858000"/>
              <a:gd name="connsiteX80" fmla="*/ 5724816 w 6128435"/>
              <a:gd name="connsiteY80" fmla="*/ 3798949 h 6858000"/>
              <a:gd name="connsiteX81" fmla="*/ 5733539 w 6128435"/>
              <a:gd name="connsiteY81" fmla="*/ 3818457 h 6858000"/>
              <a:gd name="connsiteX82" fmla="*/ 5768491 w 6128435"/>
              <a:gd name="connsiteY82" fmla="*/ 3914399 h 6858000"/>
              <a:gd name="connsiteX83" fmla="*/ 5793123 w 6128435"/>
              <a:gd name="connsiteY83" fmla="*/ 3969952 h 6858000"/>
              <a:gd name="connsiteX84" fmla="*/ 5808321 w 6128435"/>
              <a:gd name="connsiteY84" fmla="*/ 3988153 h 6858000"/>
              <a:gd name="connsiteX85" fmla="*/ 5825621 w 6128435"/>
              <a:gd name="connsiteY85" fmla="*/ 4015525 h 6858000"/>
              <a:gd name="connsiteX86" fmla="*/ 5860672 w 6128435"/>
              <a:gd name="connsiteY86" fmla="*/ 4061579 h 6858000"/>
              <a:gd name="connsiteX87" fmla="*/ 5872173 w 6128435"/>
              <a:gd name="connsiteY87" fmla="*/ 4088497 h 6858000"/>
              <a:gd name="connsiteX88" fmla="*/ 5883705 w 6128435"/>
              <a:gd name="connsiteY88" fmla="*/ 4101899 h 6858000"/>
              <a:gd name="connsiteX89" fmla="*/ 5885314 w 6128435"/>
              <a:gd name="connsiteY89" fmla="*/ 4108387 h 6858000"/>
              <a:gd name="connsiteX90" fmla="*/ 5894095 w 6128435"/>
              <a:gd name="connsiteY90" fmla="*/ 4128857 h 6858000"/>
              <a:gd name="connsiteX91" fmla="*/ 5898339 w 6128435"/>
              <a:gd name="connsiteY91" fmla="*/ 4140800 h 6858000"/>
              <a:gd name="connsiteX92" fmla="*/ 5899734 w 6128435"/>
              <a:gd name="connsiteY92" fmla="*/ 4145632 h 6858000"/>
              <a:gd name="connsiteX93" fmla="*/ 5897098 w 6128435"/>
              <a:gd name="connsiteY93" fmla="*/ 4157819 h 6858000"/>
              <a:gd name="connsiteX94" fmla="*/ 5903513 w 6128435"/>
              <a:gd name="connsiteY94" fmla="*/ 4187661 h 6858000"/>
              <a:gd name="connsiteX95" fmla="*/ 5917114 w 6128435"/>
              <a:gd name="connsiteY95" fmla="*/ 4213096 h 6858000"/>
              <a:gd name="connsiteX96" fmla="*/ 5921153 w 6128435"/>
              <a:gd name="connsiteY96" fmla="*/ 4236222 h 6858000"/>
              <a:gd name="connsiteX97" fmla="*/ 5924233 w 6128435"/>
              <a:gd name="connsiteY97" fmla="*/ 4242060 h 6858000"/>
              <a:gd name="connsiteX98" fmla="*/ 5928910 w 6128435"/>
              <a:gd name="connsiteY98" fmla="*/ 4300973 h 6858000"/>
              <a:gd name="connsiteX99" fmla="*/ 5939320 w 6128435"/>
              <a:gd name="connsiteY99" fmla="*/ 4340435 h 6858000"/>
              <a:gd name="connsiteX100" fmla="*/ 5946705 w 6128435"/>
              <a:gd name="connsiteY100" fmla="*/ 4428051 h 6858000"/>
              <a:gd name="connsiteX101" fmla="*/ 5949261 w 6128435"/>
              <a:gd name="connsiteY101" fmla="*/ 4449185 h 6858000"/>
              <a:gd name="connsiteX102" fmla="*/ 5957504 w 6128435"/>
              <a:gd name="connsiteY102" fmla="*/ 4465911 h 6858000"/>
              <a:gd name="connsiteX103" fmla="*/ 5964689 w 6128435"/>
              <a:gd name="connsiteY103" fmla="*/ 4468532 h 6858000"/>
              <a:gd name="connsiteX104" fmla="*/ 5967062 w 6128435"/>
              <a:gd name="connsiteY104" fmla="*/ 4479923 h 6858000"/>
              <a:gd name="connsiteX105" fmla="*/ 5968960 w 6128435"/>
              <a:gd name="connsiteY105" fmla="*/ 4482655 h 6858000"/>
              <a:gd name="connsiteX106" fmla="*/ 5978567 w 6128435"/>
              <a:gd name="connsiteY106" fmla="*/ 4498605 h 6858000"/>
              <a:gd name="connsiteX107" fmla="*/ 5980106 w 6128435"/>
              <a:gd name="connsiteY107" fmla="*/ 4585087 h 6858000"/>
              <a:gd name="connsiteX108" fmla="*/ 5998138 w 6128435"/>
              <a:gd name="connsiteY108" fmla="*/ 4697518 h 6858000"/>
              <a:gd name="connsiteX109" fmla="*/ 6013516 w 6128435"/>
              <a:gd name="connsiteY109" fmla="*/ 4786619 h 6858000"/>
              <a:gd name="connsiteX110" fmla="*/ 6025404 w 6128435"/>
              <a:gd name="connsiteY110" fmla="*/ 4858148 h 6858000"/>
              <a:gd name="connsiteX111" fmla="*/ 6007749 w 6128435"/>
              <a:gd name="connsiteY111" fmla="*/ 4964715 h 6858000"/>
              <a:gd name="connsiteX112" fmla="*/ 6005269 w 6128435"/>
              <a:gd name="connsiteY112" fmla="*/ 5150567 h 6858000"/>
              <a:gd name="connsiteX113" fmla="*/ 6001127 w 6128435"/>
              <a:gd name="connsiteY113" fmla="*/ 5164609 h 6858000"/>
              <a:gd name="connsiteX114" fmla="*/ 5996647 w 6128435"/>
              <a:gd name="connsiteY114" fmla="*/ 5185640 h 6858000"/>
              <a:gd name="connsiteX115" fmla="*/ 5998514 w 6128435"/>
              <a:gd name="connsiteY115" fmla="*/ 5189673 h 6858000"/>
              <a:gd name="connsiteX116" fmla="*/ 5995970 w 6128435"/>
              <a:gd name="connsiteY116" fmla="*/ 5221547 h 6858000"/>
              <a:gd name="connsiteX117" fmla="*/ 5997218 w 6128435"/>
              <a:gd name="connsiteY117" fmla="*/ 5222031 h 6858000"/>
              <a:gd name="connsiteX118" fmla="*/ 6002116 w 6128435"/>
              <a:gd name="connsiteY118" fmla="*/ 5231223 h 6858000"/>
              <a:gd name="connsiteX119" fmla="*/ 6008541 w 6128435"/>
              <a:gd name="connsiteY119" fmla="*/ 5248680 h 6858000"/>
              <a:gd name="connsiteX120" fmla="*/ 6039260 w 6128435"/>
              <a:gd name="connsiteY120" fmla="*/ 5289518 h 6858000"/>
              <a:gd name="connsiteX121" fmla="*/ 6036748 w 6128435"/>
              <a:gd name="connsiteY121" fmla="*/ 5322752 h 6858000"/>
              <a:gd name="connsiteX122" fmla="*/ 6036943 w 6128435"/>
              <a:gd name="connsiteY122" fmla="*/ 5329480 h 6858000"/>
              <a:gd name="connsiteX123" fmla="*/ 6037236 w 6128435"/>
              <a:gd name="connsiteY123" fmla="*/ 5329634 h 6858000"/>
              <a:gd name="connsiteX124" fmla="*/ 6038019 w 6128435"/>
              <a:gd name="connsiteY124" fmla="*/ 5336764 h 6858000"/>
              <a:gd name="connsiteX125" fmla="*/ 6037298 w 6128435"/>
              <a:gd name="connsiteY125" fmla="*/ 5341753 h 6858000"/>
              <a:gd name="connsiteX126" fmla="*/ 6037677 w 6128435"/>
              <a:gd name="connsiteY126" fmla="*/ 5354807 h 6858000"/>
              <a:gd name="connsiteX127" fmla="*/ 6039728 w 6128435"/>
              <a:gd name="connsiteY127" fmla="*/ 5359416 h 6858000"/>
              <a:gd name="connsiteX128" fmla="*/ 6043311 w 6128435"/>
              <a:gd name="connsiteY128" fmla="*/ 5361407 h 6858000"/>
              <a:gd name="connsiteX129" fmla="*/ 6042954 w 6128435"/>
              <a:gd name="connsiteY129" fmla="*/ 5362576 h 6858000"/>
              <a:gd name="connsiteX130" fmla="*/ 6053435 w 6128435"/>
              <a:gd name="connsiteY130" fmla="*/ 5387547 h 6858000"/>
              <a:gd name="connsiteX131" fmla="*/ 6065933 w 6128435"/>
              <a:gd name="connsiteY131" fmla="*/ 5443002 h 6858000"/>
              <a:gd name="connsiteX132" fmla="*/ 6068640 w 6128435"/>
              <a:gd name="connsiteY132" fmla="*/ 5474503 h 6858000"/>
              <a:gd name="connsiteX133" fmla="*/ 6080922 w 6128435"/>
              <a:gd name="connsiteY133" fmla="*/ 5561070 h 6858000"/>
              <a:gd name="connsiteX134" fmla="*/ 6096949 w 6128435"/>
              <a:gd name="connsiteY134" fmla="*/ 5648179 h 6858000"/>
              <a:gd name="connsiteX135" fmla="*/ 6125703 w 6128435"/>
              <a:gd name="connsiteY135" fmla="*/ 5692894 h 6858000"/>
              <a:gd name="connsiteX136" fmla="*/ 6126670 w 6128435"/>
              <a:gd name="connsiteY136" fmla="*/ 5697882 h 6858000"/>
              <a:gd name="connsiteX137" fmla="*/ 6124061 w 6128435"/>
              <a:gd name="connsiteY137" fmla="*/ 5710294 h 6858000"/>
              <a:gd name="connsiteX138" fmla="*/ 6122213 w 6128435"/>
              <a:gd name="connsiteY138" fmla="*/ 5714762 h 6858000"/>
              <a:gd name="connsiteX139" fmla="*/ 6121353 w 6128435"/>
              <a:gd name="connsiteY139" fmla="*/ 5721725 h 6858000"/>
              <a:gd name="connsiteX140" fmla="*/ 6121607 w 6128435"/>
              <a:gd name="connsiteY140" fmla="*/ 5721959 h 6858000"/>
              <a:gd name="connsiteX141" fmla="*/ 6120262 w 6128435"/>
              <a:gd name="connsiteY141" fmla="*/ 5728358 h 6858000"/>
              <a:gd name="connsiteX142" fmla="*/ 6110194 w 6128435"/>
              <a:gd name="connsiteY142" fmla="*/ 5758853 h 6858000"/>
              <a:gd name="connsiteX143" fmla="*/ 6127519 w 6128435"/>
              <a:gd name="connsiteY143" fmla="*/ 5865775 h 6858000"/>
              <a:gd name="connsiteX144" fmla="*/ 6128435 w 6128435"/>
              <a:gd name="connsiteY144" fmla="*/ 5870164 h 6858000"/>
              <a:gd name="connsiteX145" fmla="*/ 6119217 w 6128435"/>
              <a:gd name="connsiteY145" fmla="*/ 5888542 h 6858000"/>
              <a:gd name="connsiteX146" fmla="*/ 6115966 w 6128435"/>
              <a:gd name="connsiteY146" fmla="*/ 5898387 h 6858000"/>
              <a:gd name="connsiteX147" fmla="*/ 6111924 w 6128435"/>
              <a:gd name="connsiteY147" fmla="*/ 5900444 h 6858000"/>
              <a:gd name="connsiteX148" fmla="*/ 6108716 w 6128435"/>
              <a:gd name="connsiteY148" fmla="*/ 5915345 h 6858000"/>
              <a:gd name="connsiteX149" fmla="*/ 6109524 w 6128435"/>
              <a:gd name="connsiteY149" fmla="*/ 5917328 h 6858000"/>
              <a:gd name="connsiteX150" fmla="*/ 6102493 w 6128435"/>
              <a:gd name="connsiteY150" fmla="*/ 5928602 h 6858000"/>
              <a:gd name="connsiteX151" fmla="*/ 6056863 w 6128435"/>
              <a:gd name="connsiteY151" fmla="*/ 6000643 h 6858000"/>
              <a:gd name="connsiteX152" fmla="*/ 6045436 w 6128435"/>
              <a:gd name="connsiteY152" fmla="*/ 6124480 h 6858000"/>
              <a:gd name="connsiteX153" fmla="*/ 6030489 w 6128435"/>
              <a:gd name="connsiteY153" fmla="*/ 6317666 h 6858000"/>
              <a:gd name="connsiteX154" fmla="*/ 6007492 w 6128435"/>
              <a:gd name="connsiteY154" fmla="*/ 6440818 h 6858000"/>
              <a:gd name="connsiteX155" fmla="*/ 6009467 w 6128435"/>
              <a:gd name="connsiteY155" fmla="*/ 6487076 h 6858000"/>
              <a:gd name="connsiteX156" fmla="*/ 5995064 w 6128435"/>
              <a:gd name="connsiteY156" fmla="*/ 6540791 h 6858000"/>
              <a:gd name="connsiteX157" fmla="*/ 5996309 w 6128435"/>
              <a:gd name="connsiteY157" fmla="*/ 6543961 h 6858000"/>
              <a:gd name="connsiteX158" fmla="*/ 5996048 w 6128435"/>
              <a:gd name="connsiteY158" fmla="*/ 6555444 h 6858000"/>
              <a:gd name="connsiteX159" fmla="*/ 6002524 w 6128435"/>
              <a:gd name="connsiteY159" fmla="*/ 6560188 h 6858000"/>
              <a:gd name="connsiteX160" fmla="*/ 6006823 w 6128435"/>
              <a:gd name="connsiteY160" fmla="*/ 6578546 h 6858000"/>
              <a:gd name="connsiteX161" fmla="*/ 6004510 w 6128435"/>
              <a:gd name="connsiteY161" fmla="*/ 6599256 h 6858000"/>
              <a:gd name="connsiteX162" fmla="*/ 5986207 w 6128435"/>
              <a:gd name="connsiteY162" fmla="*/ 6695855 h 6858000"/>
              <a:gd name="connsiteX163" fmla="*/ 5979428 w 6128435"/>
              <a:gd name="connsiteY163" fmla="*/ 6754678 h 6858000"/>
              <a:gd name="connsiteX164" fmla="*/ 5983398 w 6128435"/>
              <a:gd name="connsiteY164" fmla="*/ 6778641 h 6858000"/>
              <a:gd name="connsiteX165" fmla="*/ 5984543 w 6128435"/>
              <a:gd name="connsiteY165" fmla="*/ 6811016 h 6858000"/>
              <a:gd name="connsiteX166" fmla="*/ 5981802 w 6128435"/>
              <a:gd name="connsiteY166" fmla="*/ 6838578 h 6858000"/>
              <a:gd name="connsiteX167" fmla="*/ 5979671 w 6128435"/>
              <a:gd name="connsiteY167" fmla="*/ 6858000 h 6858000"/>
              <a:gd name="connsiteX168" fmla="*/ 0 w 6128435"/>
              <a:gd name="connsiteY168" fmla="*/ 6858000 h 6858000"/>
              <a:gd name="connsiteX169" fmla="*/ 0 w 6128435"/>
              <a:gd name="connsiteY169"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42938 h 6858000"/>
              <a:gd name="connsiteX32" fmla="*/ 5261314 w 6128435"/>
              <a:gd name="connsiteY32" fmla="*/ 1689177 h 6858000"/>
              <a:gd name="connsiteX33" fmla="*/ 5259788 w 6128435"/>
              <a:gd name="connsiteY33" fmla="*/ 1768516 h 6858000"/>
              <a:gd name="connsiteX34" fmla="*/ 5255696 w 6128435"/>
              <a:gd name="connsiteY34" fmla="*/ 1953770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79312 w 6128435"/>
              <a:gd name="connsiteY42" fmla="*/ 2302757 h 6858000"/>
              <a:gd name="connsiteX43" fmla="*/ 5293877 w 6128435"/>
              <a:gd name="connsiteY43" fmla="*/ 2368649 h 6858000"/>
              <a:gd name="connsiteX44" fmla="*/ 5311338 w 6128435"/>
              <a:gd name="connsiteY44" fmla="*/ 2404034 h 6858000"/>
              <a:gd name="connsiteX45" fmla="*/ 5338366 w 6128435"/>
              <a:gd name="connsiteY45" fmla="*/ 2465052 h 6858000"/>
              <a:gd name="connsiteX46" fmla="*/ 5371263 w 6128435"/>
              <a:gd name="connsiteY46" fmla="*/ 2586413 h 6858000"/>
              <a:gd name="connsiteX47" fmla="*/ 5407503 w 6128435"/>
              <a:gd name="connsiteY47" fmla="*/ 2786290 h 6858000"/>
              <a:gd name="connsiteX48" fmla="*/ 5407356 w 6128435"/>
              <a:gd name="connsiteY48" fmla="*/ 2787545 h 6858000"/>
              <a:gd name="connsiteX49" fmla="*/ 5411130 w 6128435"/>
              <a:gd name="connsiteY49" fmla="*/ 2788640 h 6858000"/>
              <a:gd name="connsiteX50" fmla="*/ 5416439 w 6128435"/>
              <a:gd name="connsiteY50" fmla="*/ 2805666 h 6858000"/>
              <a:gd name="connsiteX51" fmla="*/ 5416589 w 6128435"/>
              <a:gd name="connsiteY51" fmla="*/ 2810822 h 6858000"/>
              <a:gd name="connsiteX52" fmla="*/ 5418542 w 6128435"/>
              <a:gd name="connsiteY52" fmla="*/ 2817745 h 6858000"/>
              <a:gd name="connsiteX53" fmla="*/ 5418847 w 6128435"/>
              <a:gd name="connsiteY53" fmla="*/ 2817825 h 6858000"/>
              <a:gd name="connsiteX54" fmla="*/ 5457023 w 6128435"/>
              <a:gd name="connsiteY54" fmla="*/ 2858292 h 6858000"/>
              <a:gd name="connsiteX55" fmla="*/ 5479298 w 6128435"/>
              <a:gd name="connsiteY55" fmla="*/ 2947791 h 6858000"/>
              <a:gd name="connsiteX56" fmla="*/ 5481770 w 6128435"/>
              <a:gd name="connsiteY56" fmla="*/ 2951352 h 6858000"/>
              <a:gd name="connsiteX57" fmla="*/ 5482045 w 6128435"/>
              <a:gd name="connsiteY57" fmla="*/ 2984371 h 6858000"/>
              <a:gd name="connsiteX58" fmla="*/ 5482415 w 6128435"/>
              <a:gd name="connsiteY58" fmla="*/ 3004079 h 6858000"/>
              <a:gd name="connsiteX59" fmla="*/ 5483865 w 6128435"/>
              <a:gd name="connsiteY59" fmla="*/ 3005467 h 6858000"/>
              <a:gd name="connsiteX60" fmla="*/ 5482236 w 6128435"/>
              <a:gd name="connsiteY60" fmla="*/ 3019791 h 6858000"/>
              <a:gd name="connsiteX61" fmla="*/ 5481505 w 6128435"/>
              <a:gd name="connsiteY61" fmla="*/ 3095286 h 6858000"/>
              <a:gd name="connsiteX62" fmla="*/ 5477595 w 6128435"/>
              <a:gd name="connsiteY62" fmla="*/ 3250534 h 6858000"/>
              <a:gd name="connsiteX63" fmla="*/ 5532836 w 6128435"/>
              <a:gd name="connsiteY63" fmla="*/ 3353840 h 6858000"/>
              <a:gd name="connsiteX64" fmla="*/ 5561229 w 6128435"/>
              <a:gd name="connsiteY64" fmla="*/ 3395784 h 6858000"/>
              <a:gd name="connsiteX65" fmla="*/ 5589758 w 6128435"/>
              <a:gd name="connsiteY65" fmla="*/ 3506453 h 6858000"/>
              <a:gd name="connsiteX66" fmla="*/ 5596144 w 6128435"/>
              <a:gd name="connsiteY66" fmla="*/ 3534624 h 6858000"/>
              <a:gd name="connsiteX67" fmla="*/ 5597750 w 6128435"/>
              <a:gd name="connsiteY67" fmla="*/ 3534129 h 6858000"/>
              <a:gd name="connsiteX68" fmla="*/ 5599700 w 6128435"/>
              <a:gd name="connsiteY68" fmla="*/ 3547221 h 6858000"/>
              <a:gd name="connsiteX69" fmla="*/ 5615031 w 6128435"/>
              <a:gd name="connsiteY69" fmla="*/ 3557482 h 6858000"/>
              <a:gd name="connsiteX70" fmla="*/ 5618377 w 6128435"/>
              <a:gd name="connsiteY70" fmla="*/ 3588431 h 6858000"/>
              <a:gd name="connsiteX71" fmla="*/ 5612155 w 6128435"/>
              <a:gd name="connsiteY71" fmla="*/ 3589869 h 6858000"/>
              <a:gd name="connsiteX72" fmla="*/ 5620843 w 6128435"/>
              <a:gd name="connsiteY72" fmla="*/ 3606745 h 6858000"/>
              <a:gd name="connsiteX73" fmla="*/ 5655472 w 6128435"/>
              <a:gd name="connsiteY73" fmla="*/ 3678877 h 6858000"/>
              <a:gd name="connsiteX74" fmla="*/ 5680448 w 6128435"/>
              <a:gd name="connsiteY74" fmla="*/ 3717760 h 6858000"/>
              <a:gd name="connsiteX75" fmla="*/ 5683015 w 6128435"/>
              <a:gd name="connsiteY75" fmla="*/ 3762025 h 6858000"/>
              <a:gd name="connsiteX76" fmla="*/ 5696643 w 6128435"/>
              <a:gd name="connsiteY76" fmla="*/ 3773888 h 6858000"/>
              <a:gd name="connsiteX77" fmla="*/ 5699203 w 6128435"/>
              <a:gd name="connsiteY77" fmla="*/ 3775823 h 6858000"/>
              <a:gd name="connsiteX78" fmla="*/ 5704824 w 6128435"/>
              <a:gd name="connsiteY78" fmla="*/ 3785966 h 6858000"/>
              <a:gd name="connsiteX79" fmla="*/ 5712204 w 6128435"/>
              <a:gd name="connsiteY79" fmla="*/ 3785830 h 6858000"/>
              <a:gd name="connsiteX80" fmla="*/ 5724816 w 6128435"/>
              <a:gd name="connsiteY80" fmla="*/ 3798949 h 6858000"/>
              <a:gd name="connsiteX81" fmla="*/ 5733539 w 6128435"/>
              <a:gd name="connsiteY81" fmla="*/ 3818457 h 6858000"/>
              <a:gd name="connsiteX82" fmla="*/ 5768491 w 6128435"/>
              <a:gd name="connsiteY82" fmla="*/ 3914399 h 6858000"/>
              <a:gd name="connsiteX83" fmla="*/ 5793123 w 6128435"/>
              <a:gd name="connsiteY83" fmla="*/ 3969952 h 6858000"/>
              <a:gd name="connsiteX84" fmla="*/ 5808321 w 6128435"/>
              <a:gd name="connsiteY84" fmla="*/ 3988153 h 6858000"/>
              <a:gd name="connsiteX85" fmla="*/ 5825621 w 6128435"/>
              <a:gd name="connsiteY85" fmla="*/ 4015525 h 6858000"/>
              <a:gd name="connsiteX86" fmla="*/ 5860672 w 6128435"/>
              <a:gd name="connsiteY86" fmla="*/ 4061579 h 6858000"/>
              <a:gd name="connsiteX87" fmla="*/ 5872173 w 6128435"/>
              <a:gd name="connsiteY87" fmla="*/ 4088497 h 6858000"/>
              <a:gd name="connsiteX88" fmla="*/ 5883705 w 6128435"/>
              <a:gd name="connsiteY88" fmla="*/ 4101899 h 6858000"/>
              <a:gd name="connsiteX89" fmla="*/ 5885314 w 6128435"/>
              <a:gd name="connsiteY89" fmla="*/ 4108387 h 6858000"/>
              <a:gd name="connsiteX90" fmla="*/ 5894095 w 6128435"/>
              <a:gd name="connsiteY90" fmla="*/ 4128857 h 6858000"/>
              <a:gd name="connsiteX91" fmla="*/ 5898339 w 6128435"/>
              <a:gd name="connsiteY91" fmla="*/ 4140800 h 6858000"/>
              <a:gd name="connsiteX92" fmla="*/ 5899734 w 6128435"/>
              <a:gd name="connsiteY92" fmla="*/ 4145632 h 6858000"/>
              <a:gd name="connsiteX93" fmla="*/ 5897098 w 6128435"/>
              <a:gd name="connsiteY93" fmla="*/ 4157819 h 6858000"/>
              <a:gd name="connsiteX94" fmla="*/ 5903513 w 6128435"/>
              <a:gd name="connsiteY94" fmla="*/ 4187661 h 6858000"/>
              <a:gd name="connsiteX95" fmla="*/ 5917114 w 6128435"/>
              <a:gd name="connsiteY95" fmla="*/ 4213096 h 6858000"/>
              <a:gd name="connsiteX96" fmla="*/ 5921153 w 6128435"/>
              <a:gd name="connsiteY96" fmla="*/ 4236222 h 6858000"/>
              <a:gd name="connsiteX97" fmla="*/ 5924233 w 6128435"/>
              <a:gd name="connsiteY97" fmla="*/ 4242060 h 6858000"/>
              <a:gd name="connsiteX98" fmla="*/ 5928910 w 6128435"/>
              <a:gd name="connsiteY98" fmla="*/ 4300973 h 6858000"/>
              <a:gd name="connsiteX99" fmla="*/ 5939320 w 6128435"/>
              <a:gd name="connsiteY99" fmla="*/ 4340435 h 6858000"/>
              <a:gd name="connsiteX100" fmla="*/ 5946705 w 6128435"/>
              <a:gd name="connsiteY100" fmla="*/ 4428051 h 6858000"/>
              <a:gd name="connsiteX101" fmla="*/ 5949261 w 6128435"/>
              <a:gd name="connsiteY101" fmla="*/ 4449185 h 6858000"/>
              <a:gd name="connsiteX102" fmla="*/ 5957504 w 6128435"/>
              <a:gd name="connsiteY102" fmla="*/ 4465911 h 6858000"/>
              <a:gd name="connsiteX103" fmla="*/ 5964689 w 6128435"/>
              <a:gd name="connsiteY103" fmla="*/ 4468532 h 6858000"/>
              <a:gd name="connsiteX104" fmla="*/ 5967062 w 6128435"/>
              <a:gd name="connsiteY104" fmla="*/ 4479923 h 6858000"/>
              <a:gd name="connsiteX105" fmla="*/ 5968960 w 6128435"/>
              <a:gd name="connsiteY105" fmla="*/ 4482655 h 6858000"/>
              <a:gd name="connsiteX106" fmla="*/ 5978567 w 6128435"/>
              <a:gd name="connsiteY106" fmla="*/ 4498605 h 6858000"/>
              <a:gd name="connsiteX107" fmla="*/ 5980106 w 6128435"/>
              <a:gd name="connsiteY107" fmla="*/ 4585087 h 6858000"/>
              <a:gd name="connsiteX108" fmla="*/ 5998138 w 6128435"/>
              <a:gd name="connsiteY108" fmla="*/ 4697518 h 6858000"/>
              <a:gd name="connsiteX109" fmla="*/ 6013516 w 6128435"/>
              <a:gd name="connsiteY109" fmla="*/ 4786619 h 6858000"/>
              <a:gd name="connsiteX110" fmla="*/ 6025404 w 6128435"/>
              <a:gd name="connsiteY110" fmla="*/ 4858148 h 6858000"/>
              <a:gd name="connsiteX111" fmla="*/ 6007749 w 6128435"/>
              <a:gd name="connsiteY111" fmla="*/ 4964715 h 6858000"/>
              <a:gd name="connsiteX112" fmla="*/ 6005269 w 6128435"/>
              <a:gd name="connsiteY112" fmla="*/ 5150567 h 6858000"/>
              <a:gd name="connsiteX113" fmla="*/ 6001127 w 6128435"/>
              <a:gd name="connsiteY113" fmla="*/ 5164609 h 6858000"/>
              <a:gd name="connsiteX114" fmla="*/ 5996647 w 6128435"/>
              <a:gd name="connsiteY114" fmla="*/ 5185640 h 6858000"/>
              <a:gd name="connsiteX115" fmla="*/ 5998514 w 6128435"/>
              <a:gd name="connsiteY115" fmla="*/ 5189673 h 6858000"/>
              <a:gd name="connsiteX116" fmla="*/ 5995970 w 6128435"/>
              <a:gd name="connsiteY116" fmla="*/ 5221547 h 6858000"/>
              <a:gd name="connsiteX117" fmla="*/ 5997218 w 6128435"/>
              <a:gd name="connsiteY117" fmla="*/ 5222031 h 6858000"/>
              <a:gd name="connsiteX118" fmla="*/ 6002116 w 6128435"/>
              <a:gd name="connsiteY118" fmla="*/ 5231223 h 6858000"/>
              <a:gd name="connsiteX119" fmla="*/ 6008541 w 6128435"/>
              <a:gd name="connsiteY119" fmla="*/ 5248680 h 6858000"/>
              <a:gd name="connsiteX120" fmla="*/ 6039260 w 6128435"/>
              <a:gd name="connsiteY120" fmla="*/ 5289518 h 6858000"/>
              <a:gd name="connsiteX121" fmla="*/ 6036748 w 6128435"/>
              <a:gd name="connsiteY121" fmla="*/ 5322752 h 6858000"/>
              <a:gd name="connsiteX122" fmla="*/ 6036943 w 6128435"/>
              <a:gd name="connsiteY122" fmla="*/ 5329480 h 6858000"/>
              <a:gd name="connsiteX123" fmla="*/ 6037236 w 6128435"/>
              <a:gd name="connsiteY123" fmla="*/ 5329634 h 6858000"/>
              <a:gd name="connsiteX124" fmla="*/ 6038019 w 6128435"/>
              <a:gd name="connsiteY124" fmla="*/ 5336764 h 6858000"/>
              <a:gd name="connsiteX125" fmla="*/ 6037298 w 6128435"/>
              <a:gd name="connsiteY125" fmla="*/ 5341753 h 6858000"/>
              <a:gd name="connsiteX126" fmla="*/ 6037677 w 6128435"/>
              <a:gd name="connsiteY126" fmla="*/ 5354807 h 6858000"/>
              <a:gd name="connsiteX127" fmla="*/ 6039728 w 6128435"/>
              <a:gd name="connsiteY127" fmla="*/ 5359416 h 6858000"/>
              <a:gd name="connsiteX128" fmla="*/ 6043311 w 6128435"/>
              <a:gd name="connsiteY128" fmla="*/ 5361407 h 6858000"/>
              <a:gd name="connsiteX129" fmla="*/ 6042954 w 6128435"/>
              <a:gd name="connsiteY129" fmla="*/ 5362576 h 6858000"/>
              <a:gd name="connsiteX130" fmla="*/ 6053435 w 6128435"/>
              <a:gd name="connsiteY130" fmla="*/ 5387547 h 6858000"/>
              <a:gd name="connsiteX131" fmla="*/ 6065933 w 6128435"/>
              <a:gd name="connsiteY131" fmla="*/ 5443002 h 6858000"/>
              <a:gd name="connsiteX132" fmla="*/ 6068640 w 6128435"/>
              <a:gd name="connsiteY132" fmla="*/ 5474503 h 6858000"/>
              <a:gd name="connsiteX133" fmla="*/ 6080922 w 6128435"/>
              <a:gd name="connsiteY133" fmla="*/ 5561070 h 6858000"/>
              <a:gd name="connsiteX134" fmla="*/ 6096949 w 6128435"/>
              <a:gd name="connsiteY134" fmla="*/ 5648179 h 6858000"/>
              <a:gd name="connsiteX135" fmla="*/ 6125703 w 6128435"/>
              <a:gd name="connsiteY135" fmla="*/ 5692894 h 6858000"/>
              <a:gd name="connsiteX136" fmla="*/ 6126670 w 6128435"/>
              <a:gd name="connsiteY136" fmla="*/ 5697882 h 6858000"/>
              <a:gd name="connsiteX137" fmla="*/ 6124061 w 6128435"/>
              <a:gd name="connsiteY137" fmla="*/ 5710294 h 6858000"/>
              <a:gd name="connsiteX138" fmla="*/ 6122213 w 6128435"/>
              <a:gd name="connsiteY138" fmla="*/ 5714762 h 6858000"/>
              <a:gd name="connsiteX139" fmla="*/ 6121353 w 6128435"/>
              <a:gd name="connsiteY139" fmla="*/ 5721725 h 6858000"/>
              <a:gd name="connsiteX140" fmla="*/ 6121607 w 6128435"/>
              <a:gd name="connsiteY140" fmla="*/ 5721959 h 6858000"/>
              <a:gd name="connsiteX141" fmla="*/ 6120262 w 6128435"/>
              <a:gd name="connsiteY141" fmla="*/ 5728358 h 6858000"/>
              <a:gd name="connsiteX142" fmla="*/ 6110194 w 6128435"/>
              <a:gd name="connsiteY142" fmla="*/ 5758853 h 6858000"/>
              <a:gd name="connsiteX143" fmla="*/ 6127519 w 6128435"/>
              <a:gd name="connsiteY143" fmla="*/ 5865775 h 6858000"/>
              <a:gd name="connsiteX144" fmla="*/ 6128435 w 6128435"/>
              <a:gd name="connsiteY144" fmla="*/ 5870164 h 6858000"/>
              <a:gd name="connsiteX145" fmla="*/ 6119217 w 6128435"/>
              <a:gd name="connsiteY145" fmla="*/ 5888542 h 6858000"/>
              <a:gd name="connsiteX146" fmla="*/ 6115966 w 6128435"/>
              <a:gd name="connsiteY146" fmla="*/ 5898387 h 6858000"/>
              <a:gd name="connsiteX147" fmla="*/ 6111924 w 6128435"/>
              <a:gd name="connsiteY147" fmla="*/ 5900444 h 6858000"/>
              <a:gd name="connsiteX148" fmla="*/ 6108716 w 6128435"/>
              <a:gd name="connsiteY148" fmla="*/ 5915345 h 6858000"/>
              <a:gd name="connsiteX149" fmla="*/ 6109524 w 6128435"/>
              <a:gd name="connsiteY149" fmla="*/ 5917328 h 6858000"/>
              <a:gd name="connsiteX150" fmla="*/ 6102493 w 6128435"/>
              <a:gd name="connsiteY150" fmla="*/ 5928602 h 6858000"/>
              <a:gd name="connsiteX151" fmla="*/ 6056863 w 6128435"/>
              <a:gd name="connsiteY151" fmla="*/ 6000643 h 6858000"/>
              <a:gd name="connsiteX152" fmla="*/ 6045436 w 6128435"/>
              <a:gd name="connsiteY152" fmla="*/ 6124480 h 6858000"/>
              <a:gd name="connsiteX153" fmla="*/ 6030489 w 6128435"/>
              <a:gd name="connsiteY153" fmla="*/ 6317666 h 6858000"/>
              <a:gd name="connsiteX154" fmla="*/ 6007492 w 6128435"/>
              <a:gd name="connsiteY154" fmla="*/ 6440818 h 6858000"/>
              <a:gd name="connsiteX155" fmla="*/ 6009467 w 6128435"/>
              <a:gd name="connsiteY155" fmla="*/ 6487076 h 6858000"/>
              <a:gd name="connsiteX156" fmla="*/ 5995064 w 6128435"/>
              <a:gd name="connsiteY156" fmla="*/ 6540791 h 6858000"/>
              <a:gd name="connsiteX157" fmla="*/ 5996309 w 6128435"/>
              <a:gd name="connsiteY157" fmla="*/ 6543961 h 6858000"/>
              <a:gd name="connsiteX158" fmla="*/ 5996048 w 6128435"/>
              <a:gd name="connsiteY158" fmla="*/ 6555444 h 6858000"/>
              <a:gd name="connsiteX159" fmla="*/ 6002524 w 6128435"/>
              <a:gd name="connsiteY159" fmla="*/ 6560188 h 6858000"/>
              <a:gd name="connsiteX160" fmla="*/ 6006823 w 6128435"/>
              <a:gd name="connsiteY160" fmla="*/ 6578546 h 6858000"/>
              <a:gd name="connsiteX161" fmla="*/ 6004510 w 6128435"/>
              <a:gd name="connsiteY161" fmla="*/ 6599256 h 6858000"/>
              <a:gd name="connsiteX162" fmla="*/ 5986207 w 6128435"/>
              <a:gd name="connsiteY162" fmla="*/ 6695855 h 6858000"/>
              <a:gd name="connsiteX163" fmla="*/ 5979428 w 6128435"/>
              <a:gd name="connsiteY163" fmla="*/ 6754678 h 6858000"/>
              <a:gd name="connsiteX164" fmla="*/ 5983398 w 6128435"/>
              <a:gd name="connsiteY164" fmla="*/ 6778641 h 6858000"/>
              <a:gd name="connsiteX165" fmla="*/ 5984543 w 6128435"/>
              <a:gd name="connsiteY165" fmla="*/ 6811016 h 6858000"/>
              <a:gd name="connsiteX166" fmla="*/ 5981802 w 6128435"/>
              <a:gd name="connsiteY166" fmla="*/ 6838578 h 6858000"/>
              <a:gd name="connsiteX167" fmla="*/ 5979671 w 6128435"/>
              <a:gd name="connsiteY167" fmla="*/ 6858000 h 6858000"/>
              <a:gd name="connsiteX168" fmla="*/ 0 w 6128435"/>
              <a:gd name="connsiteY168" fmla="*/ 6858000 h 6858000"/>
              <a:gd name="connsiteX169" fmla="*/ 0 w 6128435"/>
              <a:gd name="connsiteY169"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42938 h 6858000"/>
              <a:gd name="connsiteX32" fmla="*/ 5261314 w 6128435"/>
              <a:gd name="connsiteY32" fmla="*/ 1689177 h 6858000"/>
              <a:gd name="connsiteX33" fmla="*/ 5259788 w 6128435"/>
              <a:gd name="connsiteY33" fmla="*/ 1768516 h 6858000"/>
              <a:gd name="connsiteX34" fmla="*/ 5255696 w 6128435"/>
              <a:gd name="connsiteY34" fmla="*/ 1953770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79312 w 6128435"/>
              <a:gd name="connsiteY42" fmla="*/ 2302757 h 6858000"/>
              <a:gd name="connsiteX43" fmla="*/ 5293877 w 6128435"/>
              <a:gd name="connsiteY43" fmla="*/ 2368649 h 6858000"/>
              <a:gd name="connsiteX44" fmla="*/ 5311338 w 6128435"/>
              <a:gd name="connsiteY44" fmla="*/ 2404034 h 6858000"/>
              <a:gd name="connsiteX45" fmla="*/ 5338366 w 6128435"/>
              <a:gd name="connsiteY45" fmla="*/ 2465052 h 6858000"/>
              <a:gd name="connsiteX46" fmla="*/ 5371263 w 6128435"/>
              <a:gd name="connsiteY46" fmla="*/ 2586413 h 6858000"/>
              <a:gd name="connsiteX47" fmla="*/ 5407503 w 6128435"/>
              <a:gd name="connsiteY47" fmla="*/ 2786290 h 6858000"/>
              <a:gd name="connsiteX48" fmla="*/ 5407356 w 6128435"/>
              <a:gd name="connsiteY48" fmla="*/ 2787545 h 6858000"/>
              <a:gd name="connsiteX49" fmla="*/ 5411130 w 6128435"/>
              <a:gd name="connsiteY49" fmla="*/ 2788640 h 6858000"/>
              <a:gd name="connsiteX50" fmla="*/ 5416439 w 6128435"/>
              <a:gd name="connsiteY50" fmla="*/ 2805666 h 6858000"/>
              <a:gd name="connsiteX51" fmla="*/ 5416589 w 6128435"/>
              <a:gd name="connsiteY51" fmla="*/ 2810822 h 6858000"/>
              <a:gd name="connsiteX52" fmla="*/ 5418542 w 6128435"/>
              <a:gd name="connsiteY52" fmla="*/ 2817745 h 6858000"/>
              <a:gd name="connsiteX53" fmla="*/ 5418847 w 6128435"/>
              <a:gd name="connsiteY53" fmla="*/ 2817825 h 6858000"/>
              <a:gd name="connsiteX54" fmla="*/ 5457023 w 6128435"/>
              <a:gd name="connsiteY54" fmla="*/ 2858292 h 6858000"/>
              <a:gd name="connsiteX55" fmla="*/ 5479298 w 6128435"/>
              <a:gd name="connsiteY55" fmla="*/ 2947791 h 6858000"/>
              <a:gd name="connsiteX56" fmla="*/ 5481770 w 6128435"/>
              <a:gd name="connsiteY56" fmla="*/ 2951352 h 6858000"/>
              <a:gd name="connsiteX57" fmla="*/ 5482045 w 6128435"/>
              <a:gd name="connsiteY57" fmla="*/ 2984371 h 6858000"/>
              <a:gd name="connsiteX58" fmla="*/ 5482415 w 6128435"/>
              <a:gd name="connsiteY58" fmla="*/ 3004079 h 6858000"/>
              <a:gd name="connsiteX59" fmla="*/ 5483865 w 6128435"/>
              <a:gd name="connsiteY59" fmla="*/ 3005467 h 6858000"/>
              <a:gd name="connsiteX60" fmla="*/ 5482236 w 6128435"/>
              <a:gd name="connsiteY60" fmla="*/ 3019791 h 6858000"/>
              <a:gd name="connsiteX61" fmla="*/ 5481505 w 6128435"/>
              <a:gd name="connsiteY61" fmla="*/ 3095286 h 6858000"/>
              <a:gd name="connsiteX62" fmla="*/ 5477595 w 6128435"/>
              <a:gd name="connsiteY62" fmla="*/ 3250534 h 6858000"/>
              <a:gd name="connsiteX63" fmla="*/ 5532836 w 6128435"/>
              <a:gd name="connsiteY63" fmla="*/ 3353840 h 6858000"/>
              <a:gd name="connsiteX64" fmla="*/ 5561229 w 6128435"/>
              <a:gd name="connsiteY64" fmla="*/ 3395784 h 6858000"/>
              <a:gd name="connsiteX65" fmla="*/ 5589758 w 6128435"/>
              <a:gd name="connsiteY65" fmla="*/ 3506453 h 6858000"/>
              <a:gd name="connsiteX66" fmla="*/ 5596144 w 6128435"/>
              <a:gd name="connsiteY66" fmla="*/ 3534624 h 6858000"/>
              <a:gd name="connsiteX67" fmla="*/ 5597750 w 6128435"/>
              <a:gd name="connsiteY67" fmla="*/ 3534129 h 6858000"/>
              <a:gd name="connsiteX68" fmla="*/ 5599700 w 6128435"/>
              <a:gd name="connsiteY68" fmla="*/ 3547221 h 6858000"/>
              <a:gd name="connsiteX69" fmla="*/ 5615031 w 6128435"/>
              <a:gd name="connsiteY69" fmla="*/ 3557482 h 6858000"/>
              <a:gd name="connsiteX70" fmla="*/ 5618377 w 6128435"/>
              <a:gd name="connsiteY70" fmla="*/ 3588431 h 6858000"/>
              <a:gd name="connsiteX71" fmla="*/ 5612155 w 6128435"/>
              <a:gd name="connsiteY71" fmla="*/ 3589869 h 6858000"/>
              <a:gd name="connsiteX72" fmla="*/ 5620843 w 6128435"/>
              <a:gd name="connsiteY72" fmla="*/ 3606745 h 6858000"/>
              <a:gd name="connsiteX73" fmla="*/ 5655472 w 6128435"/>
              <a:gd name="connsiteY73" fmla="*/ 3678877 h 6858000"/>
              <a:gd name="connsiteX74" fmla="*/ 5680448 w 6128435"/>
              <a:gd name="connsiteY74" fmla="*/ 3717760 h 6858000"/>
              <a:gd name="connsiteX75" fmla="*/ 5683015 w 6128435"/>
              <a:gd name="connsiteY75" fmla="*/ 3762025 h 6858000"/>
              <a:gd name="connsiteX76" fmla="*/ 5696643 w 6128435"/>
              <a:gd name="connsiteY76" fmla="*/ 3773888 h 6858000"/>
              <a:gd name="connsiteX77" fmla="*/ 5699203 w 6128435"/>
              <a:gd name="connsiteY77" fmla="*/ 3775823 h 6858000"/>
              <a:gd name="connsiteX78" fmla="*/ 5704824 w 6128435"/>
              <a:gd name="connsiteY78" fmla="*/ 3785966 h 6858000"/>
              <a:gd name="connsiteX79" fmla="*/ 5712204 w 6128435"/>
              <a:gd name="connsiteY79" fmla="*/ 3785830 h 6858000"/>
              <a:gd name="connsiteX80" fmla="*/ 5724816 w 6128435"/>
              <a:gd name="connsiteY80" fmla="*/ 3798949 h 6858000"/>
              <a:gd name="connsiteX81" fmla="*/ 5733539 w 6128435"/>
              <a:gd name="connsiteY81" fmla="*/ 3818457 h 6858000"/>
              <a:gd name="connsiteX82" fmla="*/ 5768491 w 6128435"/>
              <a:gd name="connsiteY82" fmla="*/ 3914399 h 6858000"/>
              <a:gd name="connsiteX83" fmla="*/ 5793123 w 6128435"/>
              <a:gd name="connsiteY83" fmla="*/ 3969952 h 6858000"/>
              <a:gd name="connsiteX84" fmla="*/ 5808321 w 6128435"/>
              <a:gd name="connsiteY84" fmla="*/ 3988153 h 6858000"/>
              <a:gd name="connsiteX85" fmla="*/ 5825621 w 6128435"/>
              <a:gd name="connsiteY85" fmla="*/ 4015525 h 6858000"/>
              <a:gd name="connsiteX86" fmla="*/ 5860672 w 6128435"/>
              <a:gd name="connsiteY86" fmla="*/ 4061579 h 6858000"/>
              <a:gd name="connsiteX87" fmla="*/ 5872173 w 6128435"/>
              <a:gd name="connsiteY87" fmla="*/ 4088497 h 6858000"/>
              <a:gd name="connsiteX88" fmla="*/ 5883705 w 6128435"/>
              <a:gd name="connsiteY88" fmla="*/ 4101899 h 6858000"/>
              <a:gd name="connsiteX89" fmla="*/ 5885314 w 6128435"/>
              <a:gd name="connsiteY89" fmla="*/ 4108387 h 6858000"/>
              <a:gd name="connsiteX90" fmla="*/ 5894095 w 6128435"/>
              <a:gd name="connsiteY90" fmla="*/ 4128857 h 6858000"/>
              <a:gd name="connsiteX91" fmla="*/ 5898339 w 6128435"/>
              <a:gd name="connsiteY91" fmla="*/ 4140800 h 6858000"/>
              <a:gd name="connsiteX92" fmla="*/ 5899734 w 6128435"/>
              <a:gd name="connsiteY92" fmla="*/ 4145632 h 6858000"/>
              <a:gd name="connsiteX93" fmla="*/ 5903513 w 6128435"/>
              <a:gd name="connsiteY93" fmla="*/ 4187661 h 6858000"/>
              <a:gd name="connsiteX94" fmla="*/ 5917114 w 6128435"/>
              <a:gd name="connsiteY94" fmla="*/ 4213096 h 6858000"/>
              <a:gd name="connsiteX95" fmla="*/ 5921153 w 6128435"/>
              <a:gd name="connsiteY95" fmla="*/ 4236222 h 6858000"/>
              <a:gd name="connsiteX96" fmla="*/ 5924233 w 6128435"/>
              <a:gd name="connsiteY96" fmla="*/ 4242060 h 6858000"/>
              <a:gd name="connsiteX97" fmla="*/ 5928910 w 6128435"/>
              <a:gd name="connsiteY97" fmla="*/ 4300973 h 6858000"/>
              <a:gd name="connsiteX98" fmla="*/ 5939320 w 6128435"/>
              <a:gd name="connsiteY98" fmla="*/ 4340435 h 6858000"/>
              <a:gd name="connsiteX99" fmla="*/ 5946705 w 6128435"/>
              <a:gd name="connsiteY99" fmla="*/ 4428051 h 6858000"/>
              <a:gd name="connsiteX100" fmla="*/ 5949261 w 6128435"/>
              <a:gd name="connsiteY100" fmla="*/ 4449185 h 6858000"/>
              <a:gd name="connsiteX101" fmla="*/ 5957504 w 6128435"/>
              <a:gd name="connsiteY101" fmla="*/ 4465911 h 6858000"/>
              <a:gd name="connsiteX102" fmla="*/ 5964689 w 6128435"/>
              <a:gd name="connsiteY102" fmla="*/ 4468532 h 6858000"/>
              <a:gd name="connsiteX103" fmla="*/ 5967062 w 6128435"/>
              <a:gd name="connsiteY103" fmla="*/ 4479923 h 6858000"/>
              <a:gd name="connsiteX104" fmla="*/ 5968960 w 6128435"/>
              <a:gd name="connsiteY104" fmla="*/ 4482655 h 6858000"/>
              <a:gd name="connsiteX105" fmla="*/ 5978567 w 6128435"/>
              <a:gd name="connsiteY105" fmla="*/ 4498605 h 6858000"/>
              <a:gd name="connsiteX106" fmla="*/ 5980106 w 6128435"/>
              <a:gd name="connsiteY106" fmla="*/ 4585087 h 6858000"/>
              <a:gd name="connsiteX107" fmla="*/ 5998138 w 6128435"/>
              <a:gd name="connsiteY107" fmla="*/ 4697518 h 6858000"/>
              <a:gd name="connsiteX108" fmla="*/ 6013516 w 6128435"/>
              <a:gd name="connsiteY108" fmla="*/ 4786619 h 6858000"/>
              <a:gd name="connsiteX109" fmla="*/ 6025404 w 6128435"/>
              <a:gd name="connsiteY109" fmla="*/ 4858148 h 6858000"/>
              <a:gd name="connsiteX110" fmla="*/ 6007749 w 6128435"/>
              <a:gd name="connsiteY110" fmla="*/ 4964715 h 6858000"/>
              <a:gd name="connsiteX111" fmla="*/ 6005269 w 6128435"/>
              <a:gd name="connsiteY111" fmla="*/ 5150567 h 6858000"/>
              <a:gd name="connsiteX112" fmla="*/ 6001127 w 6128435"/>
              <a:gd name="connsiteY112" fmla="*/ 5164609 h 6858000"/>
              <a:gd name="connsiteX113" fmla="*/ 5996647 w 6128435"/>
              <a:gd name="connsiteY113" fmla="*/ 5185640 h 6858000"/>
              <a:gd name="connsiteX114" fmla="*/ 5998514 w 6128435"/>
              <a:gd name="connsiteY114" fmla="*/ 5189673 h 6858000"/>
              <a:gd name="connsiteX115" fmla="*/ 5995970 w 6128435"/>
              <a:gd name="connsiteY115" fmla="*/ 5221547 h 6858000"/>
              <a:gd name="connsiteX116" fmla="*/ 5997218 w 6128435"/>
              <a:gd name="connsiteY116" fmla="*/ 5222031 h 6858000"/>
              <a:gd name="connsiteX117" fmla="*/ 6002116 w 6128435"/>
              <a:gd name="connsiteY117" fmla="*/ 5231223 h 6858000"/>
              <a:gd name="connsiteX118" fmla="*/ 6008541 w 6128435"/>
              <a:gd name="connsiteY118" fmla="*/ 5248680 h 6858000"/>
              <a:gd name="connsiteX119" fmla="*/ 6039260 w 6128435"/>
              <a:gd name="connsiteY119" fmla="*/ 5289518 h 6858000"/>
              <a:gd name="connsiteX120" fmla="*/ 6036748 w 6128435"/>
              <a:gd name="connsiteY120" fmla="*/ 5322752 h 6858000"/>
              <a:gd name="connsiteX121" fmla="*/ 6036943 w 6128435"/>
              <a:gd name="connsiteY121" fmla="*/ 5329480 h 6858000"/>
              <a:gd name="connsiteX122" fmla="*/ 6037236 w 6128435"/>
              <a:gd name="connsiteY122" fmla="*/ 5329634 h 6858000"/>
              <a:gd name="connsiteX123" fmla="*/ 6038019 w 6128435"/>
              <a:gd name="connsiteY123" fmla="*/ 5336764 h 6858000"/>
              <a:gd name="connsiteX124" fmla="*/ 6037298 w 6128435"/>
              <a:gd name="connsiteY124" fmla="*/ 5341753 h 6858000"/>
              <a:gd name="connsiteX125" fmla="*/ 6037677 w 6128435"/>
              <a:gd name="connsiteY125" fmla="*/ 5354807 h 6858000"/>
              <a:gd name="connsiteX126" fmla="*/ 6039728 w 6128435"/>
              <a:gd name="connsiteY126" fmla="*/ 5359416 h 6858000"/>
              <a:gd name="connsiteX127" fmla="*/ 6043311 w 6128435"/>
              <a:gd name="connsiteY127" fmla="*/ 5361407 h 6858000"/>
              <a:gd name="connsiteX128" fmla="*/ 6042954 w 6128435"/>
              <a:gd name="connsiteY128" fmla="*/ 5362576 h 6858000"/>
              <a:gd name="connsiteX129" fmla="*/ 6053435 w 6128435"/>
              <a:gd name="connsiteY129" fmla="*/ 5387547 h 6858000"/>
              <a:gd name="connsiteX130" fmla="*/ 6065933 w 6128435"/>
              <a:gd name="connsiteY130" fmla="*/ 5443002 h 6858000"/>
              <a:gd name="connsiteX131" fmla="*/ 6068640 w 6128435"/>
              <a:gd name="connsiteY131" fmla="*/ 5474503 h 6858000"/>
              <a:gd name="connsiteX132" fmla="*/ 6080922 w 6128435"/>
              <a:gd name="connsiteY132" fmla="*/ 5561070 h 6858000"/>
              <a:gd name="connsiteX133" fmla="*/ 6096949 w 6128435"/>
              <a:gd name="connsiteY133" fmla="*/ 5648179 h 6858000"/>
              <a:gd name="connsiteX134" fmla="*/ 6125703 w 6128435"/>
              <a:gd name="connsiteY134" fmla="*/ 5692894 h 6858000"/>
              <a:gd name="connsiteX135" fmla="*/ 6126670 w 6128435"/>
              <a:gd name="connsiteY135" fmla="*/ 5697882 h 6858000"/>
              <a:gd name="connsiteX136" fmla="*/ 6124061 w 6128435"/>
              <a:gd name="connsiteY136" fmla="*/ 5710294 h 6858000"/>
              <a:gd name="connsiteX137" fmla="*/ 6122213 w 6128435"/>
              <a:gd name="connsiteY137" fmla="*/ 5714762 h 6858000"/>
              <a:gd name="connsiteX138" fmla="*/ 6121353 w 6128435"/>
              <a:gd name="connsiteY138" fmla="*/ 5721725 h 6858000"/>
              <a:gd name="connsiteX139" fmla="*/ 6121607 w 6128435"/>
              <a:gd name="connsiteY139" fmla="*/ 5721959 h 6858000"/>
              <a:gd name="connsiteX140" fmla="*/ 6120262 w 6128435"/>
              <a:gd name="connsiteY140" fmla="*/ 5728358 h 6858000"/>
              <a:gd name="connsiteX141" fmla="*/ 6110194 w 6128435"/>
              <a:gd name="connsiteY141" fmla="*/ 5758853 h 6858000"/>
              <a:gd name="connsiteX142" fmla="*/ 6127519 w 6128435"/>
              <a:gd name="connsiteY142" fmla="*/ 5865775 h 6858000"/>
              <a:gd name="connsiteX143" fmla="*/ 6128435 w 6128435"/>
              <a:gd name="connsiteY143" fmla="*/ 5870164 h 6858000"/>
              <a:gd name="connsiteX144" fmla="*/ 6119217 w 6128435"/>
              <a:gd name="connsiteY144" fmla="*/ 5888542 h 6858000"/>
              <a:gd name="connsiteX145" fmla="*/ 6115966 w 6128435"/>
              <a:gd name="connsiteY145" fmla="*/ 5898387 h 6858000"/>
              <a:gd name="connsiteX146" fmla="*/ 6111924 w 6128435"/>
              <a:gd name="connsiteY146" fmla="*/ 5900444 h 6858000"/>
              <a:gd name="connsiteX147" fmla="*/ 6108716 w 6128435"/>
              <a:gd name="connsiteY147" fmla="*/ 5915345 h 6858000"/>
              <a:gd name="connsiteX148" fmla="*/ 6109524 w 6128435"/>
              <a:gd name="connsiteY148" fmla="*/ 5917328 h 6858000"/>
              <a:gd name="connsiteX149" fmla="*/ 6102493 w 6128435"/>
              <a:gd name="connsiteY149" fmla="*/ 5928602 h 6858000"/>
              <a:gd name="connsiteX150" fmla="*/ 6056863 w 6128435"/>
              <a:gd name="connsiteY150" fmla="*/ 6000643 h 6858000"/>
              <a:gd name="connsiteX151" fmla="*/ 6045436 w 6128435"/>
              <a:gd name="connsiteY151" fmla="*/ 6124480 h 6858000"/>
              <a:gd name="connsiteX152" fmla="*/ 6030489 w 6128435"/>
              <a:gd name="connsiteY152" fmla="*/ 6317666 h 6858000"/>
              <a:gd name="connsiteX153" fmla="*/ 6007492 w 6128435"/>
              <a:gd name="connsiteY153" fmla="*/ 6440818 h 6858000"/>
              <a:gd name="connsiteX154" fmla="*/ 6009467 w 6128435"/>
              <a:gd name="connsiteY154" fmla="*/ 6487076 h 6858000"/>
              <a:gd name="connsiteX155" fmla="*/ 5995064 w 6128435"/>
              <a:gd name="connsiteY155" fmla="*/ 6540791 h 6858000"/>
              <a:gd name="connsiteX156" fmla="*/ 5996309 w 6128435"/>
              <a:gd name="connsiteY156" fmla="*/ 6543961 h 6858000"/>
              <a:gd name="connsiteX157" fmla="*/ 5996048 w 6128435"/>
              <a:gd name="connsiteY157" fmla="*/ 6555444 h 6858000"/>
              <a:gd name="connsiteX158" fmla="*/ 6002524 w 6128435"/>
              <a:gd name="connsiteY158" fmla="*/ 6560188 h 6858000"/>
              <a:gd name="connsiteX159" fmla="*/ 6006823 w 6128435"/>
              <a:gd name="connsiteY159" fmla="*/ 6578546 h 6858000"/>
              <a:gd name="connsiteX160" fmla="*/ 6004510 w 6128435"/>
              <a:gd name="connsiteY160" fmla="*/ 6599256 h 6858000"/>
              <a:gd name="connsiteX161" fmla="*/ 5986207 w 6128435"/>
              <a:gd name="connsiteY161" fmla="*/ 6695855 h 6858000"/>
              <a:gd name="connsiteX162" fmla="*/ 5979428 w 6128435"/>
              <a:gd name="connsiteY162" fmla="*/ 6754678 h 6858000"/>
              <a:gd name="connsiteX163" fmla="*/ 5983398 w 6128435"/>
              <a:gd name="connsiteY163" fmla="*/ 6778641 h 6858000"/>
              <a:gd name="connsiteX164" fmla="*/ 5984543 w 6128435"/>
              <a:gd name="connsiteY164" fmla="*/ 6811016 h 6858000"/>
              <a:gd name="connsiteX165" fmla="*/ 5981802 w 6128435"/>
              <a:gd name="connsiteY165" fmla="*/ 6838578 h 6858000"/>
              <a:gd name="connsiteX166" fmla="*/ 5979671 w 6128435"/>
              <a:gd name="connsiteY166" fmla="*/ 6858000 h 6858000"/>
              <a:gd name="connsiteX167" fmla="*/ 0 w 6128435"/>
              <a:gd name="connsiteY167" fmla="*/ 6858000 h 6858000"/>
              <a:gd name="connsiteX168" fmla="*/ 0 w 6128435"/>
              <a:gd name="connsiteY168"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9051 w 6128435"/>
              <a:gd name="connsiteY13" fmla="*/ 782518 h 6858000"/>
              <a:gd name="connsiteX14" fmla="*/ 5210428 w 6128435"/>
              <a:gd name="connsiteY14" fmla="*/ 815772 h 6858000"/>
              <a:gd name="connsiteX15" fmla="*/ 5221088 w 6128435"/>
              <a:gd name="connsiteY15" fmla="*/ 860193 h 6858000"/>
              <a:gd name="connsiteX16" fmla="*/ 5227653 w 6128435"/>
              <a:gd name="connsiteY16" fmla="*/ 886709 h 6858000"/>
              <a:gd name="connsiteX17" fmla="*/ 5230806 w 6128435"/>
              <a:gd name="connsiteY17" fmla="*/ 961354 h 6858000"/>
              <a:gd name="connsiteX18" fmla="*/ 5201018 w 6128435"/>
              <a:gd name="connsiteY18" fmla="*/ 1095027 h 6858000"/>
              <a:gd name="connsiteX19" fmla="*/ 5202153 w 6128435"/>
              <a:gd name="connsiteY19" fmla="*/ 1133224 h 6858000"/>
              <a:gd name="connsiteX20" fmla="*/ 5207370 w 6128435"/>
              <a:gd name="connsiteY20" fmla="*/ 1138097 h 6858000"/>
              <a:gd name="connsiteX21" fmla="*/ 5189234 w 6128435"/>
              <a:gd name="connsiteY21" fmla="*/ 1193495 h 6858000"/>
              <a:gd name="connsiteX22" fmla="*/ 5202769 w 6128435"/>
              <a:gd name="connsiteY22" fmla="*/ 1269450 h 6858000"/>
              <a:gd name="connsiteX23" fmla="*/ 5225968 w 6128435"/>
              <a:gd name="connsiteY23" fmla="*/ 1357994 h 6858000"/>
              <a:gd name="connsiteX24" fmla="*/ 5233819 w 6128435"/>
              <a:gd name="connsiteY24" fmla="*/ 1380922 h 6858000"/>
              <a:gd name="connsiteX25" fmla="*/ 5237226 w 6128435"/>
              <a:gd name="connsiteY25" fmla="*/ 1441327 h 6858000"/>
              <a:gd name="connsiteX26" fmla="*/ 5244434 w 6128435"/>
              <a:gd name="connsiteY26" fmla="*/ 1580810 h 6858000"/>
              <a:gd name="connsiteX27" fmla="*/ 5251453 w 6128435"/>
              <a:gd name="connsiteY27" fmla="*/ 1583934 h 6858000"/>
              <a:gd name="connsiteX28" fmla="*/ 5253136 w 6128435"/>
              <a:gd name="connsiteY28" fmla="*/ 1595457 h 6858000"/>
              <a:gd name="connsiteX29" fmla="*/ 5254863 w 6128435"/>
              <a:gd name="connsiteY29" fmla="*/ 1598311 h 6858000"/>
              <a:gd name="connsiteX30" fmla="*/ 5263491 w 6128435"/>
              <a:gd name="connsiteY30" fmla="*/ 1642938 h 6858000"/>
              <a:gd name="connsiteX31" fmla="*/ 5261314 w 6128435"/>
              <a:gd name="connsiteY31" fmla="*/ 1689177 h 6858000"/>
              <a:gd name="connsiteX32" fmla="*/ 5259788 w 6128435"/>
              <a:gd name="connsiteY32" fmla="*/ 1768516 h 6858000"/>
              <a:gd name="connsiteX33" fmla="*/ 5255696 w 6128435"/>
              <a:gd name="connsiteY33" fmla="*/ 1953770 h 6858000"/>
              <a:gd name="connsiteX34" fmla="*/ 5252592 w 6128435"/>
              <a:gd name="connsiteY34" fmla="*/ 2092210 h 6858000"/>
              <a:gd name="connsiteX35" fmla="*/ 5264303 w 6128435"/>
              <a:gd name="connsiteY35" fmla="*/ 2225157 h 6858000"/>
              <a:gd name="connsiteX36" fmla="*/ 5254949 w 6128435"/>
              <a:gd name="connsiteY36" fmla="*/ 2236160 h 6858000"/>
              <a:gd name="connsiteX37" fmla="*/ 5250104 w 6128435"/>
              <a:gd name="connsiteY37" fmla="*/ 2249166 h 6858000"/>
              <a:gd name="connsiteX38" fmla="*/ 5251214 w 6128435"/>
              <a:gd name="connsiteY38" fmla="*/ 2250944 h 6858000"/>
              <a:gd name="connsiteX39" fmla="*/ 5250644 w 6128435"/>
              <a:gd name="connsiteY39" fmla="*/ 2266619 h 6858000"/>
              <a:gd name="connsiteX40" fmla="*/ 5247111 w 6128435"/>
              <a:gd name="connsiteY40" fmla="*/ 2269679 h 6858000"/>
              <a:gd name="connsiteX41" fmla="*/ 5279312 w 6128435"/>
              <a:gd name="connsiteY41" fmla="*/ 2302757 h 6858000"/>
              <a:gd name="connsiteX42" fmla="*/ 5293877 w 6128435"/>
              <a:gd name="connsiteY42" fmla="*/ 2368649 h 6858000"/>
              <a:gd name="connsiteX43" fmla="*/ 5311338 w 6128435"/>
              <a:gd name="connsiteY43" fmla="*/ 2404034 h 6858000"/>
              <a:gd name="connsiteX44" fmla="*/ 5338366 w 6128435"/>
              <a:gd name="connsiteY44" fmla="*/ 2465052 h 6858000"/>
              <a:gd name="connsiteX45" fmla="*/ 5371263 w 6128435"/>
              <a:gd name="connsiteY45" fmla="*/ 2586413 h 6858000"/>
              <a:gd name="connsiteX46" fmla="*/ 5407503 w 6128435"/>
              <a:gd name="connsiteY46" fmla="*/ 2786290 h 6858000"/>
              <a:gd name="connsiteX47" fmla="*/ 5407356 w 6128435"/>
              <a:gd name="connsiteY47" fmla="*/ 2787545 h 6858000"/>
              <a:gd name="connsiteX48" fmla="*/ 5411130 w 6128435"/>
              <a:gd name="connsiteY48" fmla="*/ 2788640 h 6858000"/>
              <a:gd name="connsiteX49" fmla="*/ 5416439 w 6128435"/>
              <a:gd name="connsiteY49" fmla="*/ 2805666 h 6858000"/>
              <a:gd name="connsiteX50" fmla="*/ 5416589 w 6128435"/>
              <a:gd name="connsiteY50" fmla="*/ 2810822 h 6858000"/>
              <a:gd name="connsiteX51" fmla="*/ 5418542 w 6128435"/>
              <a:gd name="connsiteY51" fmla="*/ 2817745 h 6858000"/>
              <a:gd name="connsiteX52" fmla="*/ 5418847 w 6128435"/>
              <a:gd name="connsiteY52" fmla="*/ 2817825 h 6858000"/>
              <a:gd name="connsiteX53" fmla="*/ 5457023 w 6128435"/>
              <a:gd name="connsiteY53" fmla="*/ 2858292 h 6858000"/>
              <a:gd name="connsiteX54" fmla="*/ 5479298 w 6128435"/>
              <a:gd name="connsiteY54" fmla="*/ 2947791 h 6858000"/>
              <a:gd name="connsiteX55" fmla="*/ 5481770 w 6128435"/>
              <a:gd name="connsiteY55" fmla="*/ 2951352 h 6858000"/>
              <a:gd name="connsiteX56" fmla="*/ 5482045 w 6128435"/>
              <a:gd name="connsiteY56" fmla="*/ 2984371 h 6858000"/>
              <a:gd name="connsiteX57" fmla="*/ 5482415 w 6128435"/>
              <a:gd name="connsiteY57" fmla="*/ 3004079 h 6858000"/>
              <a:gd name="connsiteX58" fmla="*/ 5483865 w 6128435"/>
              <a:gd name="connsiteY58" fmla="*/ 3005467 h 6858000"/>
              <a:gd name="connsiteX59" fmla="*/ 5482236 w 6128435"/>
              <a:gd name="connsiteY59" fmla="*/ 3019791 h 6858000"/>
              <a:gd name="connsiteX60" fmla="*/ 5481505 w 6128435"/>
              <a:gd name="connsiteY60" fmla="*/ 3095286 h 6858000"/>
              <a:gd name="connsiteX61" fmla="*/ 5477595 w 6128435"/>
              <a:gd name="connsiteY61" fmla="*/ 3250534 h 6858000"/>
              <a:gd name="connsiteX62" fmla="*/ 5532836 w 6128435"/>
              <a:gd name="connsiteY62" fmla="*/ 3353840 h 6858000"/>
              <a:gd name="connsiteX63" fmla="*/ 5561229 w 6128435"/>
              <a:gd name="connsiteY63" fmla="*/ 3395784 h 6858000"/>
              <a:gd name="connsiteX64" fmla="*/ 5589758 w 6128435"/>
              <a:gd name="connsiteY64" fmla="*/ 3506453 h 6858000"/>
              <a:gd name="connsiteX65" fmla="*/ 5596144 w 6128435"/>
              <a:gd name="connsiteY65" fmla="*/ 3534624 h 6858000"/>
              <a:gd name="connsiteX66" fmla="*/ 5597750 w 6128435"/>
              <a:gd name="connsiteY66" fmla="*/ 3534129 h 6858000"/>
              <a:gd name="connsiteX67" fmla="*/ 5599700 w 6128435"/>
              <a:gd name="connsiteY67" fmla="*/ 3547221 h 6858000"/>
              <a:gd name="connsiteX68" fmla="*/ 5615031 w 6128435"/>
              <a:gd name="connsiteY68" fmla="*/ 3557482 h 6858000"/>
              <a:gd name="connsiteX69" fmla="*/ 5618377 w 6128435"/>
              <a:gd name="connsiteY69" fmla="*/ 3588431 h 6858000"/>
              <a:gd name="connsiteX70" fmla="*/ 5612155 w 6128435"/>
              <a:gd name="connsiteY70" fmla="*/ 3589869 h 6858000"/>
              <a:gd name="connsiteX71" fmla="*/ 5620843 w 6128435"/>
              <a:gd name="connsiteY71" fmla="*/ 3606745 h 6858000"/>
              <a:gd name="connsiteX72" fmla="*/ 5655472 w 6128435"/>
              <a:gd name="connsiteY72" fmla="*/ 3678877 h 6858000"/>
              <a:gd name="connsiteX73" fmla="*/ 5680448 w 6128435"/>
              <a:gd name="connsiteY73" fmla="*/ 3717760 h 6858000"/>
              <a:gd name="connsiteX74" fmla="*/ 5683015 w 6128435"/>
              <a:gd name="connsiteY74" fmla="*/ 3762025 h 6858000"/>
              <a:gd name="connsiteX75" fmla="*/ 5696643 w 6128435"/>
              <a:gd name="connsiteY75" fmla="*/ 3773888 h 6858000"/>
              <a:gd name="connsiteX76" fmla="*/ 5699203 w 6128435"/>
              <a:gd name="connsiteY76" fmla="*/ 3775823 h 6858000"/>
              <a:gd name="connsiteX77" fmla="*/ 5704824 w 6128435"/>
              <a:gd name="connsiteY77" fmla="*/ 3785966 h 6858000"/>
              <a:gd name="connsiteX78" fmla="*/ 5712204 w 6128435"/>
              <a:gd name="connsiteY78" fmla="*/ 3785830 h 6858000"/>
              <a:gd name="connsiteX79" fmla="*/ 5724816 w 6128435"/>
              <a:gd name="connsiteY79" fmla="*/ 3798949 h 6858000"/>
              <a:gd name="connsiteX80" fmla="*/ 5733539 w 6128435"/>
              <a:gd name="connsiteY80" fmla="*/ 3818457 h 6858000"/>
              <a:gd name="connsiteX81" fmla="*/ 5768491 w 6128435"/>
              <a:gd name="connsiteY81" fmla="*/ 3914399 h 6858000"/>
              <a:gd name="connsiteX82" fmla="*/ 5793123 w 6128435"/>
              <a:gd name="connsiteY82" fmla="*/ 3969952 h 6858000"/>
              <a:gd name="connsiteX83" fmla="*/ 5808321 w 6128435"/>
              <a:gd name="connsiteY83" fmla="*/ 3988153 h 6858000"/>
              <a:gd name="connsiteX84" fmla="*/ 5825621 w 6128435"/>
              <a:gd name="connsiteY84" fmla="*/ 4015525 h 6858000"/>
              <a:gd name="connsiteX85" fmla="*/ 5860672 w 6128435"/>
              <a:gd name="connsiteY85" fmla="*/ 4061579 h 6858000"/>
              <a:gd name="connsiteX86" fmla="*/ 5872173 w 6128435"/>
              <a:gd name="connsiteY86" fmla="*/ 4088497 h 6858000"/>
              <a:gd name="connsiteX87" fmla="*/ 5883705 w 6128435"/>
              <a:gd name="connsiteY87" fmla="*/ 4101899 h 6858000"/>
              <a:gd name="connsiteX88" fmla="*/ 5885314 w 6128435"/>
              <a:gd name="connsiteY88" fmla="*/ 4108387 h 6858000"/>
              <a:gd name="connsiteX89" fmla="*/ 5894095 w 6128435"/>
              <a:gd name="connsiteY89" fmla="*/ 4128857 h 6858000"/>
              <a:gd name="connsiteX90" fmla="*/ 5898339 w 6128435"/>
              <a:gd name="connsiteY90" fmla="*/ 4140800 h 6858000"/>
              <a:gd name="connsiteX91" fmla="*/ 5899734 w 6128435"/>
              <a:gd name="connsiteY91" fmla="*/ 4145632 h 6858000"/>
              <a:gd name="connsiteX92" fmla="*/ 5903513 w 6128435"/>
              <a:gd name="connsiteY92" fmla="*/ 4187661 h 6858000"/>
              <a:gd name="connsiteX93" fmla="*/ 5917114 w 6128435"/>
              <a:gd name="connsiteY93" fmla="*/ 4213096 h 6858000"/>
              <a:gd name="connsiteX94" fmla="*/ 5921153 w 6128435"/>
              <a:gd name="connsiteY94" fmla="*/ 4236222 h 6858000"/>
              <a:gd name="connsiteX95" fmla="*/ 5924233 w 6128435"/>
              <a:gd name="connsiteY95" fmla="*/ 4242060 h 6858000"/>
              <a:gd name="connsiteX96" fmla="*/ 5928910 w 6128435"/>
              <a:gd name="connsiteY96" fmla="*/ 4300973 h 6858000"/>
              <a:gd name="connsiteX97" fmla="*/ 5939320 w 6128435"/>
              <a:gd name="connsiteY97" fmla="*/ 4340435 h 6858000"/>
              <a:gd name="connsiteX98" fmla="*/ 5946705 w 6128435"/>
              <a:gd name="connsiteY98" fmla="*/ 4428051 h 6858000"/>
              <a:gd name="connsiteX99" fmla="*/ 5949261 w 6128435"/>
              <a:gd name="connsiteY99" fmla="*/ 4449185 h 6858000"/>
              <a:gd name="connsiteX100" fmla="*/ 5957504 w 6128435"/>
              <a:gd name="connsiteY100" fmla="*/ 4465911 h 6858000"/>
              <a:gd name="connsiteX101" fmla="*/ 5964689 w 6128435"/>
              <a:gd name="connsiteY101" fmla="*/ 4468532 h 6858000"/>
              <a:gd name="connsiteX102" fmla="*/ 5967062 w 6128435"/>
              <a:gd name="connsiteY102" fmla="*/ 4479923 h 6858000"/>
              <a:gd name="connsiteX103" fmla="*/ 5968960 w 6128435"/>
              <a:gd name="connsiteY103" fmla="*/ 4482655 h 6858000"/>
              <a:gd name="connsiteX104" fmla="*/ 5978567 w 6128435"/>
              <a:gd name="connsiteY104" fmla="*/ 4498605 h 6858000"/>
              <a:gd name="connsiteX105" fmla="*/ 5980106 w 6128435"/>
              <a:gd name="connsiteY105" fmla="*/ 4585087 h 6858000"/>
              <a:gd name="connsiteX106" fmla="*/ 5998138 w 6128435"/>
              <a:gd name="connsiteY106" fmla="*/ 4697518 h 6858000"/>
              <a:gd name="connsiteX107" fmla="*/ 6013516 w 6128435"/>
              <a:gd name="connsiteY107" fmla="*/ 4786619 h 6858000"/>
              <a:gd name="connsiteX108" fmla="*/ 6025404 w 6128435"/>
              <a:gd name="connsiteY108" fmla="*/ 4858148 h 6858000"/>
              <a:gd name="connsiteX109" fmla="*/ 6007749 w 6128435"/>
              <a:gd name="connsiteY109" fmla="*/ 4964715 h 6858000"/>
              <a:gd name="connsiteX110" fmla="*/ 6005269 w 6128435"/>
              <a:gd name="connsiteY110" fmla="*/ 5150567 h 6858000"/>
              <a:gd name="connsiteX111" fmla="*/ 6001127 w 6128435"/>
              <a:gd name="connsiteY111" fmla="*/ 5164609 h 6858000"/>
              <a:gd name="connsiteX112" fmla="*/ 5996647 w 6128435"/>
              <a:gd name="connsiteY112" fmla="*/ 5185640 h 6858000"/>
              <a:gd name="connsiteX113" fmla="*/ 5998514 w 6128435"/>
              <a:gd name="connsiteY113" fmla="*/ 5189673 h 6858000"/>
              <a:gd name="connsiteX114" fmla="*/ 5995970 w 6128435"/>
              <a:gd name="connsiteY114" fmla="*/ 5221547 h 6858000"/>
              <a:gd name="connsiteX115" fmla="*/ 5997218 w 6128435"/>
              <a:gd name="connsiteY115" fmla="*/ 5222031 h 6858000"/>
              <a:gd name="connsiteX116" fmla="*/ 6002116 w 6128435"/>
              <a:gd name="connsiteY116" fmla="*/ 5231223 h 6858000"/>
              <a:gd name="connsiteX117" fmla="*/ 6008541 w 6128435"/>
              <a:gd name="connsiteY117" fmla="*/ 5248680 h 6858000"/>
              <a:gd name="connsiteX118" fmla="*/ 6039260 w 6128435"/>
              <a:gd name="connsiteY118" fmla="*/ 5289518 h 6858000"/>
              <a:gd name="connsiteX119" fmla="*/ 6036748 w 6128435"/>
              <a:gd name="connsiteY119" fmla="*/ 5322752 h 6858000"/>
              <a:gd name="connsiteX120" fmla="*/ 6036943 w 6128435"/>
              <a:gd name="connsiteY120" fmla="*/ 5329480 h 6858000"/>
              <a:gd name="connsiteX121" fmla="*/ 6037236 w 6128435"/>
              <a:gd name="connsiteY121" fmla="*/ 5329634 h 6858000"/>
              <a:gd name="connsiteX122" fmla="*/ 6038019 w 6128435"/>
              <a:gd name="connsiteY122" fmla="*/ 5336764 h 6858000"/>
              <a:gd name="connsiteX123" fmla="*/ 6037298 w 6128435"/>
              <a:gd name="connsiteY123" fmla="*/ 5341753 h 6858000"/>
              <a:gd name="connsiteX124" fmla="*/ 6037677 w 6128435"/>
              <a:gd name="connsiteY124" fmla="*/ 5354807 h 6858000"/>
              <a:gd name="connsiteX125" fmla="*/ 6039728 w 6128435"/>
              <a:gd name="connsiteY125" fmla="*/ 5359416 h 6858000"/>
              <a:gd name="connsiteX126" fmla="*/ 6043311 w 6128435"/>
              <a:gd name="connsiteY126" fmla="*/ 5361407 h 6858000"/>
              <a:gd name="connsiteX127" fmla="*/ 6042954 w 6128435"/>
              <a:gd name="connsiteY127" fmla="*/ 5362576 h 6858000"/>
              <a:gd name="connsiteX128" fmla="*/ 6053435 w 6128435"/>
              <a:gd name="connsiteY128" fmla="*/ 5387547 h 6858000"/>
              <a:gd name="connsiteX129" fmla="*/ 6065933 w 6128435"/>
              <a:gd name="connsiteY129" fmla="*/ 5443002 h 6858000"/>
              <a:gd name="connsiteX130" fmla="*/ 6068640 w 6128435"/>
              <a:gd name="connsiteY130" fmla="*/ 5474503 h 6858000"/>
              <a:gd name="connsiteX131" fmla="*/ 6080922 w 6128435"/>
              <a:gd name="connsiteY131" fmla="*/ 5561070 h 6858000"/>
              <a:gd name="connsiteX132" fmla="*/ 6096949 w 6128435"/>
              <a:gd name="connsiteY132" fmla="*/ 5648179 h 6858000"/>
              <a:gd name="connsiteX133" fmla="*/ 6125703 w 6128435"/>
              <a:gd name="connsiteY133" fmla="*/ 5692894 h 6858000"/>
              <a:gd name="connsiteX134" fmla="*/ 6126670 w 6128435"/>
              <a:gd name="connsiteY134" fmla="*/ 5697882 h 6858000"/>
              <a:gd name="connsiteX135" fmla="*/ 6124061 w 6128435"/>
              <a:gd name="connsiteY135" fmla="*/ 5710294 h 6858000"/>
              <a:gd name="connsiteX136" fmla="*/ 6122213 w 6128435"/>
              <a:gd name="connsiteY136" fmla="*/ 5714762 h 6858000"/>
              <a:gd name="connsiteX137" fmla="*/ 6121353 w 6128435"/>
              <a:gd name="connsiteY137" fmla="*/ 5721725 h 6858000"/>
              <a:gd name="connsiteX138" fmla="*/ 6121607 w 6128435"/>
              <a:gd name="connsiteY138" fmla="*/ 5721959 h 6858000"/>
              <a:gd name="connsiteX139" fmla="*/ 6120262 w 6128435"/>
              <a:gd name="connsiteY139" fmla="*/ 5728358 h 6858000"/>
              <a:gd name="connsiteX140" fmla="*/ 6110194 w 6128435"/>
              <a:gd name="connsiteY140" fmla="*/ 5758853 h 6858000"/>
              <a:gd name="connsiteX141" fmla="*/ 6127519 w 6128435"/>
              <a:gd name="connsiteY141" fmla="*/ 5865775 h 6858000"/>
              <a:gd name="connsiteX142" fmla="*/ 6128435 w 6128435"/>
              <a:gd name="connsiteY142" fmla="*/ 5870164 h 6858000"/>
              <a:gd name="connsiteX143" fmla="*/ 6119217 w 6128435"/>
              <a:gd name="connsiteY143" fmla="*/ 5888542 h 6858000"/>
              <a:gd name="connsiteX144" fmla="*/ 6115966 w 6128435"/>
              <a:gd name="connsiteY144" fmla="*/ 5898387 h 6858000"/>
              <a:gd name="connsiteX145" fmla="*/ 6111924 w 6128435"/>
              <a:gd name="connsiteY145" fmla="*/ 5900444 h 6858000"/>
              <a:gd name="connsiteX146" fmla="*/ 6108716 w 6128435"/>
              <a:gd name="connsiteY146" fmla="*/ 5915345 h 6858000"/>
              <a:gd name="connsiteX147" fmla="*/ 6109524 w 6128435"/>
              <a:gd name="connsiteY147" fmla="*/ 5917328 h 6858000"/>
              <a:gd name="connsiteX148" fmla="*/ 6102493 w 6128435"/>
              <a:gd name="connsiteY148" fmla="*/ 5928602 h 6858000"/>
              <a:gd name="connsiteX149" fmla="*/ 6056863 w 6128435"/>
              <a:gd name="connsiteY149" fmla="*/ 6000643 h 6858000"/>
              <a:gd name="connsiteX150" fmla="*/ 6045436 w 6128435"/>
              <a:gd name="connsiteY150" fmla="*/ 6124480 h 6858000"/>
              <a:gd name="connsiteX151" fmla="*/ 6030489 w 6128435"/>
              <a:gd name="connsiteY151" fmla="*/ 6317666 h 6858000"/>
              <a:gd name="connsiteX152" fmla="*/ 6007492 w 6128435"/>
              <a:gd name="connsiteY152" fmla="*/ 6440818 h 6858000"/>
              <a:gd name="connsiteX153" fmla="*/ 6009467 w 6128435"/>
              <a:gd name="connsiteY153" fmla="*/ 6487076 h 6858000"/>
              <a:gd name="connsiteX154" fmla="*/ 5995064 w 6128435"/>
              <a:gd name="connsiteY154" fmla="*/ 6540791 h 6858000"/>
              <a:gd name="connsiteX155" fmla="*/ 5996309 w 6128435"/>
              <a:gd name="connsiteY155" fmla="*/ 6543961 h 6858000"/>
              <a:gd name="connsiteX156" fmla="*/ 5996048 w 6128435"/>
              <a:gd name="connsiteY156" fmla="*/ 6555444 h 6858000"/>
              <a:gd name="connsiteX157" fmla="*/ 6002524 w 6128435"/>
              <a:gd name="connsiteY157" fmla="*/ 6560188 h 6858000"/>
              <a:gd name="connsiteX158" fmla="*/ 6006823 w 6128435"/>
              <a:gd name="connsiteY158" fmla="*/ 6578546 h 6858000"/>
              <a:gd name="connsiteX159" fmla="*/ 6004510 w 6128435"/>
              <a:gd name="connsiteY159" fmla="*/ 6599256 h 6858000"/>
              <a:gd name="connsiteX160" fmla="*/ 5986207 w 6128435"/>
              <a:gd name="connsiteY160" fmla="*/ 6695855 h 6858000"/>
              <a:gd name="connsiteX161" fmla="*/ 5979428 w 6128435"/>
              <a:gd name="connsiteY161" fmla="*/ 6754678 h 6858000"/>
              <a:gd name="connsiteX162" fmla="*/ 5983398 w 6128435"/>
              <a:gd name="connsiteY162" fmla="*/ 6778641 h 6858000"/>
              <a:gd name="connsiteX163" fmla="*/ 5984543 w 6128435"/>
              <a:gd name="connsiteY163" fmla="*/ 6811016 h 6858000"/>
              <a:gd name="connsiteX164" fmla="*/ 5981802 w 6128435"/>
              <a:gd name="connsiteY164" fmla="*/ 6838578 h 6858000"/>
              <a:gd name="connsiteX165" fmla="*/ 5979671 w 6128435"/>
              <a:gd name="connsiteY165" fmla="*/ 6858000 h 6858000"/>
              <a:gd name="connsiteX166" fmla="*/ 0 w 6128435"/>
              <a:gd name="connsiteY166" fmla="*/ 6858000 h 6858000"/>
              <a:gd name="connsiteX167" fmla="*/ 0 w 6128435"/>
              <a:gd name="connsiteY167"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189051 w 6128435"/>
              <a:gd name="connsiteY12" fmla="*/ 782518 h 6858000"/>
              <a:gd name="connsiteX13" fmla="*/ 5210428 w 6128435"/>
              <a:gd name="connsiteY13" fmla="*/ 815772 h 6858000"/>
              <a:gd name="connsiteX14" fmla="*/ 5221088 w 6128435"/>
              <a:gd name="connsiteY14" fmla="*/ 860193 h 6858000"/>
              <a:gd name="connsiteX15" fmla="*/ 5227653 w 6128435"/>
              <a:gd name="connsiteY15" fmla="*/ 886709 h 6858000"/>
              <a:gd name="connsiteX16" fmla="*/ 5230806 w 6128435"/>
              <a:gd name="connsiteY16" fmla="*/ 961354 h 6858000"/>
              <a:gd name="connsiteX17" fmla="*/ 5201018 w 6128435"/>
              <a:gd name="connsiteY17" fmla="*/ 1095027 h 6858000"/>
              <a:gd name="connsiteX18" fmla="*/ 5202153 w 6128435"/>
              <a:gd name="connsiteY18" fmla="*/ 1133224 h 6858000"/>
              <a:gd name="connsiteX19" fmla="*/ 5207370 w 6128435"/>
              <a:gd name="connsiteY19" fmla="*/ 1138097 h 6858000"/>
              <a:gd name="connsiteX20" fmla="*/ 5189234 w 6128435"/>
              <a:gd name="connsiteY20" fmla="*/ 1193495 h 6858000"/>
              <a:gd name="connsiteX21" fmla="*/ 5202769 w 6128435"/>
              <a:gd name="connsiteY21" fmla="*/ 1269450 h 6858000"/>
              <a:gd name="connsiteX22" fmla="*/ 5225968 w 6128435"/>
              <a:gd name="connsiteY22" fmla="*/ 1357994 h 6858000"/>
              <a:gd name="connsiteX23" fmla="*/ 5233819 w 6128435"/>
              <a:gd name="connsiteY23" fmla="*/ 1380922 h 6858000"/>
              <a:gd name="connsiteX24" fmla="*/ 5237226 w 6128435"/>
              <a:gd name="connsiteY24" fmla="*/ 1441327 h 6858000"/>
              <a:gd name="connsiteX25" fmla="*/ 5244434 w 6128435"/>
              <a:gd name="connsiteY25" fmla="*/ 1580810 h 6858000"/>
              <a:gd name="connsiteX26" fmla="*/ 5251453 w 6128435"/>
              <a:gd name="connsiteY26" fmla="*/ 1583934 h 6858000"/>
              <a:gd name="connsiteX27" fmla="*/ 5253136 w 6128435"/>
              <a:gd name="connsiteY27" fmla="*/ 1595457 h 6858000"/>
              <a:gd name="connsiteX28" fmla="*/ 5254863 w 6128435"/>
              <a:gd name="connsiteY28" fmla="*/ 1598311 h 6858000"/>
              <a:gd name="connsiteX29" fmla="*/ 5263491 w 6128435"/>
              <a:gd name="connsiteY29" fmla="*/ 1642938 h 6858000"/>
              <a:gd name="connsiteX30" fmla="*/ 5261314 w 6128435"/>
              <a:gd name="connsiteY30" fmla="*/ 1689177 h 6858000"/>
              <a:gd name="connsiteX31" fmla="*/ 5259788 w 6128435"/>
              <a:gd name="connsiteY31" fmla="*/ 1768516 h 6858000"/>
              <a:gd name="connsiteX32" fmla="*/ 5255696 w 6128435"/>
              <a:gd name="connsiteY32" fmla="*/ 1953770 h 6858000"/>
              <a:gd name="connsiteX33" fmla="*/ 5252592 w 6128435"/>
              <a:gd name="connsiteY33" fmla="*/ 2092210 h 6858000"/>
              <a:gd name="connsiteX34" fmla="*/ 5264303 w 6128435"/>
              <a:gd name="connsiteY34" fmla="*/ 2225157 h 6858000"/>
              <a:gd name="connsiteX35" fmla="*/ 5254949 w 6128435"/>
              <a:gd name="connsiteY35" fmla="*/ 2236160 h 6858000"/>
              <a:gd name="connsiteX36" fmla="*/ 5250104 w 6128435"/>
              <a:gd name="connsiteY36" fmla="*/ 2249166 h 6858000"/>
              <a:gd name="connsiteX37" fmla="*/ 5251214 w 6128435"/>
              <a:gd name="connsiteY37" fmla="*/ 2250944 h 6858000"/>
              <a:gd name="connsiteX38" fmla="*/ 5250644 w 6128435"/>
              <a:gd name="connsiteY38" fmla="*/ 2266619 h 6858000"/>
              <a:gd name="connsiteX39" fmla="*/ 5247111 w 6128435"/>
              <a:gd name="connsiteY39" fmla="*/ 2269679 h 6858000"/>
              <a:gd name="connsiteX40" fmla="*/ 5279312 w 6128435"/>
              <a:gd name="connsiteY40" fmla="*/ 2302757 h 6858000"/>
              <a:gd name="connsiteX41" fmla="*/ 5293877 w 6128435"/>
              <a:gd name="connsiteY41" fmla="*/ 2368649 h 6858000"/>
              <a:gd name="connsiteX42" fmla="*/ 5311338 w 6128435"/>
              <a:gd name="connsiteY42" fmla="*/ 2404034 h 6858000"/>
              <a:gd name="connsiteX43" fmla="*/ 5338366 w 6128435"/>
              <a:gd name="connsiteY43" fmla="*/ 2465052 h 6858000"/>
              <a:gd name="connsiteX44" fmla="*/ 5371263 w 6128435"/>
              <a:gd name="connsiteY44" fmla="*/ 2586413 h 6858000"/>
              <a:gd name="connsiteX45" fmla="*/ 5407503 w 6128435"/>
              <a:gd name="connsiteY45" fmla="*/ 2786290 h 6858000"/>
              <a:gd name="connsiteX46" fmla="*/ 5407356 w 6128435"/>
              <a:gd name="connsiteY46" fmla="*/ 2787545 h 6858000"/>
              <a:gd name="connsiteX47" fmla="*/ 5411130 w 6128435"/>
              <a:gd name="connsiteY47" fmla="*/ 2788640 h 6858000"/>
              <a:gd name="connsiteX48" fmla="*/ 5416439 w 6128435"/>
              <a:gd name="connsiteY48" fmla="*/ 2805666 h 6858000"/>
              <a:gd name="connsiteX49" fmla="*/ 5416589 w 6128435"/>
              <a:gd name="connsiteY49" fmla="*/ 2810822 h 6858000"/>
              <a:gd name="connsiteX50" fmla="*/ 5418542 w 6128435"/>
              <a:gd name="connsiteY50" fmla="*/ 2817745 h 6858000"/>
              <a:gd name="connsiteX51" fmla="*/ 5418847 w 6128435"/>
              <a:gd name="connsiteY51" fmla="*/ 2817825 h 6858000"/>
              <a:gd name="connsiteX52" fmla="*/ 5457023 w 6128435"/>
              <a:gd name="connsiteY52" fmla="*/ 2858292 h 6858000"/>
              <a:gd name="connsiteX53" fmla="*/ 5479298 w 6128435"/>
              <a:gd name="connsiteY53" fmla="*/ 2947791 h 6858000"/>
              <a:gd name="connsiteX54" fmla="*/ 5481770 w 6128435"/>
              <a:gd name="connsiteY54" fmla="*/ 2951352 h 6858000"/>
              <a:gd name="connsiteX55" fmla="*/ 5482045 w 6128435"/>
              <a:gd name="connsiteY55" fmla="*/ 2984371 h 6858000"/>
              <a:gd name="connsiteX56" fmla="*/ 5482415 w 6128435"/>
              <a:gd name="connsiteY56" fmla="*/ 3004079 h 6858000"/>
              <a:gd name="connsiteX57" fmla="*/ 5483865 w 6128435"/>
              <a:gd name="connsiteY57" fmla="*/ 3005467 h 6858000"/>
              <a:gd name="connsiteX58" fmla="*/ 5482236 w 6128435"/>
              <a:gd name="connsiteY58" fmla="*/ 3019791 h 6858000"/>
              <a:gd name="connsiteX59" fmla="*/ 5481505 w 6128435"/>
              <a:gd name="connsiteY59" fmla="*/ 3095286 h 6858000"/>
              <a:gd name="connsiteX60" fmla="*/ 5477595 w 6128435"/>
              <a:gd name="connsiteY60" fmla="*/ 3250534 h 6858000"/>
              <a:gd name="connsiteX61" fmla="*/ 5532836 w 6128435"/>
              <a:gd name="connsiteY61" fmla="*/ 3353840 h 6858000"/>
              <a:gd name="connsiteX62" fmla="*/ 5561229 w 6128435"/>
              <a:gd name="connsiteY62" fmla="*/ 3395784 h 6858000"/>
              <a:gd name="connsiteX63" fmla="*/ 5589758 w 6128435"/>
              <a:gd name="connsiteY63" fmla="*/ 3506453 h 6858000"/>
              <a:gd name="connsiteX64" fmla="*/ 5596144 w 6128435"/>
              <a:gd name="connsiteY64" fmla="*/ 3534624 h 6858000"/>
              <a:gd name="connsiteX65" fmla="*/ 5597750 w 6128435"/>
              <a:gd name="connsiteY65" fmla="*/ 3534129 h 6858000"/>
              <a:gd name="connsiteX66" fmla="*/ 5599700 w 6128435"/>
              <a:gd name="connsiteY66" fmla="*/ 3547221 h 6858000"/>
              <a:gd name="connsiteX67" fmla="*/ 5615031 w 6128435"/>
              <a:gd name="connsiteY67" fmla="*/ 3557482 h 6858000"/>
              <a:gd name="connsiteX68" fmla="*/ 5618377 w 6128435"/>
              <a:gd name="connsiteY68" fmla="*/ 3588431 h 6858000"/>
              <a:gd name="connsiteX69" fmla="*/ 5612155 w 6128435"/>
              <a:gd name="connsiteY69" fmla="*/ 3589869 h 6858000"/>
              <a:gd name="connsiteX70" fmla="*/ 5620843 w 6128435"/>
              <a:gd name="connsiteY70" fmla="*/ 3606745 h 6858000"/>
              <a:gd name="connsiteX71" fmla="*/ 5655472 w 6128435"/>
              <a:gd name="connsiteY71" fmla="*/ 3678877 h 6858000"/>
              <a:gd name="connsiteX72" fmla="*/ 5680448 w 6128435"/>
              <a:gd name="connsiteY72" fmla="*/ 3717760 h 6858000"/>
              <a:gd name="connsiteX73" fmla="*/ 5683015 w 6128435"/>
              <a:gd name="connsiteY73" fmla="*/ 3762025 h 6858000"/>
              <a:gd name="connsiteX74" fmla="*/ 5696643 w 6128435"/>
              <a:gd name="connsiteY74" fmla="*/ 3773888 h 6858000"/>
              <a:gd name="connsiteX75" fmla="*/ 5699203 w 6128435"/>
              <a:gd name="connsiteY75" fmla="*/ 3775823 h 6858000"/>
              <a:gd name="connsiteX76" fmla="*/ 5704824 w 6128435"/>
              <a:gd name="connsiteY76" fmla="*/ 3785966 h 6858000"/>
              <a:gd name="connsiteX77" fmla="*/ 5712204 w 6128435"/>
              <a:gd name="connsiteY77" fmla="*/ 3785830 h 6858000"/>
              <a:gd name="connsiteX78" fmla="*/ 5724816 w 6128435"/>
              <a:gd name="connsiteY78" fmla="*/ 3798949 h 6858000"/>
              <a:gd name="connsiteX79" fmla="*/ 5733539 w 6128435"/>
              <a:gd name="connsiteY79" fmla="*/ 3818457 h 6858000"/>
              <a:gd name="connsiteX80" fmla="*/ 5768491 w 6128435"/>
              <a:gd name="connsiteY80" fmla="*/ 3914399 h 6858000"/>
              <a:gd name="connsiteX81" fmla="*/ 5793123 w 6128435"/>
              <a:gd name="connsiteY81" fmla="*/ 3969952 h 6858000"/>
              <a:gd name="connsiteX82" fmla="*/ 5808321 w 6128435"/>
              <a:gd name="connsiteY82" fmla="*/ 3988153 h 6858000"/>
              <a:gd name="connsiteX83" fmla="*/ 5825621 w 6128435"/>
              <a:gd name="connsiteY83" fmla="*/ 4015525 h 6858000"/>
              <a:gd name="connsiteX84" fmla="*/ 5860672 w 6128435"/>
              <a:gd name="connsiteY84" fmla="*/ 4061579 h 6858000"/>
              <a:gd name="connsiteX85" fmla="*/ 5872173 w 6128435"/>
              <a:gd name="connsiteY85" fmla="*/ 4088497 h 6858000"/>
              <a:gd name="connsiteX86" fmla="*/ 5883705 w 6128435"/>
              <a:gd name="connsiteY86" fmla="*/ 4101899 h 6858000"/>
              <a:gd name="connsiteX87" fmla="*/ 5885314 w 6128435"/>
              <a:gd name="connsiteY87" fmla="*/ 4108387 h 6858000"/>
              <a:gd name="connsiteX88" fmla="*/ 5894095 w 6128435"/>
              <a:gd name="connsiteY88" fmla="*/ 4128857 h 6858000"/>
              <a:gd name="connsiteX89" fmla="*/ 5898339 w 6128435"/>
              <a:gd name="connsiteY89" fmla="*/ 4140800 h 6858000"/>
              <a:gd name="connsiteX90" fmla="*/ 5899734 w 6128435"/>
              <a:gd name="connsiteY90" fmla="*/ 4145632 h 6858000"/>
              <a:gd name="connsiteX91" fmla="*/ 5903513 w 6128435"/>
              <a:gd name="connsiteY91" fmla="*/ 4187661 h 6858000"/>
              <a:gd name="connsiteX92" fmla="*/ 5917114 w 6128435"/>
              <a:gd name="connsiteY92" fmla="*/ 4213096 h 6858000"/>
              <a:gd name="connsiteX93" fmla="*/ 5921153 w 6128435"/>
              <a:gd name="connsiteY93" fmla="*/ 4236222 h 6858000"/>
              <a:gd name="connsiteX94" fmla="*/ 5924233 w 6128435"/>
              <a:gd name="connsiteY94" fmla="*/ 4242060 h 6858000"/>
              <a:gd name="connsiteX95" fmla="*/ 5928910 w 6128435"/>
              <a:gd name="connsiteY95" fmla="*/ 4300973 h 6858000"/>
              <a:gd name="connsiteX96" fmla="*/ 5939320 w 6128435"/>
              <a:gd name="connsiteY96" fmla="*/ 4340435 h 6858000"/>
              <a:gd name="connsiteX97" fmla="*/ 5946705 w 6128435"/>
              <a:gd name="connsiteY97" fmla="*/ 4428051 h 6858000"/>
              <a:gd name="connsiteX98" fmla="*/ 5949261 w 6128435"/>
              <a:gd name="connsiteY98" fmla="*/ 4449185 h 6858000"/>
              <a:gd name="connsiteX99" fmla="*/ 5957504 w 6128435"/>
              <a:gd name="connsiteY99" fmla="*/ 4465911 h 6858000"/>
              <a:gd name="connsiteX100" fmla="*/ 5964689 w 6128435"/>
              <a:gd name="connsiteY100" fmla="*/ 4468532 h 6858000"/>
              <a:gd name="connsiteX101" fmla="*/ 5967062 w 6128435"/>
              <a:gd name="connsiteY101" fmla="*/ 4479923 h 6858000"/>
              <a:gd name="connsiteX102" fmla="*/ 5968960 w 6128435"/>
              <a:gd name="connsiteY102" fmla="*/ 4482655 h 6858000"/>
              <a:gd name="connsiteX103" fmla="*/ 5978567 w 6128435"/>
              <a:gd name="connsiteY103" fmla="*/ 4498605 h 6858000"/>
              <a:gd name="connsiteX104" fmla="*/ 5980106 w 6128435"/>
              <a:gd name="connsiteY104" fmla="*/ 4585087 h 6858000"/>
              <a:gd name="connsiteX105" fmla="*/ 5998138 w 6128435"/>
              <a:gd name="connsiteY105" fmla="*/ 4697518 h 6858000"/>
              <a:gd name="connsiteX106" fmla="*/ 6013516 w 6128435"/>
              <a:gd name="connsiteY106" fmla="*/ 4786619 h 6858000"/>
              <a:gd name="connsiteX107" fmla="*/ 6025404 w 6128435"/>
              <a:gd name="connsiteY107" fmla="*/ 4858148 h 6858000"/>
              <a:gd name="connsiteX108" fmla="*/ 6007749 w 6128435"/>
              <a:gd name="connsiteY108" fmla="*/ 4964715 h 6858000"/>
              <a:gd name="connsiteX109" fmla="*/ 6005269 w 6128435"/>
              <a:gd name="connsiteY109" fmla="*/ 5150567 h 6858000"/>
              <a:gd name="connsiteX110" fmla="*/ 6001127 w 6128435"/>
              <a:gd name="connsiteY110" fmla="*/ 5164609 h 6858000"/>
              <a:gd name="connsiteX111" fmla="*/ 5996647 w 6128435"/>
              <a:gd name="connsiteY111" fmla="*/ 5185640 h 6858000"/>
              <a:gd name="connsiteX112" fmla="*/ 5998514 w 6128435"/>
              <a:gd name="connsiteY112" fmla="*/ 5189673 h 6858000"/>
              <a:gd name="connsiteX113" fmla="*/ 5995970 w 6128435"/>
              <a:gd name="connsiteY113" fmla="*/ 5221547 h 6858000"/>
              <a:gd name="connsiteX114" fmla="*/ 5997218 w 6128435"/>
              <a:gd name="connsiteY114" fmla="*/ 5222031 h 6858000"/>
              <a:gd name="connsiteX115" fmla="*/ 6002116 w 6128435"/>
              <a:gd name="connsiteY115" fmla="*/ 5231223 h 6858000"/>
              <a:gd name="connsiteX116" fmla="*/ 6008541 w 6128435"/>
              <a:gd name="connsiteY116" fmla="*/ 5248680 h 6858000"/>
              <a:gd name="connsiteX117" fmla="*/ 6039260 w 6128435"/>
              <a:gd name="connsiteY117" fmla="*/ 5289518 h 6858000"/>
              <a:gd name="connsiteX118" fmla="*/ 6036748 w 6128435"/>
              <a:gd name="connsiteY118" fmla="*/ 5322752 h 6858000"/>
              <a:gd name="connsiteX119" fmla="*/ 6036943 w 6128435"/>
              <a:gd name="connsiteY119" fmla="*/ 5329480 h 6858000"/>
              <a:gd name="connsiteX120" fmla="*/ 6037236 w 6128435"/>
              <a:gd name="connsiteY120" fmla="*/ 5329634 h 6858000"/>
              <a:gd name="connsiteX121" fmla="*/ 6038019 w 6128435"/>
              <a:gd name="connsiteY121" fmla="*/ 5336764 h 6858000"/>
              <a:gd name="connsiteX122" fmla="*/ 6037298 w 6128435"/>
              <a:gd name="connsiteY122" fmla="*/ 5341753 h 6858000"/>
              <a:gd name="connsiteX123" fmla="*/ 6037677 w 6128435"/>
              <a:gd name="connsiteY123" fmla="*/ 5354807 h 6858000"/>
              <a:gd name="connsiteX124" fmla="*/ 6039728 w 6128435"/>
              <a:gd name="connsiteY124" fmla="*/ 5359416 h 6858000"/>
              <a:gd name="connsiteX125" fmla="*/ 6043311 w 6128435"/>
              <a:gd name="connsiteY125" fmla="*/ 5361407 h 6858000"/>
              <a:gd name="connsiteX126" fmla="*/ 6042954 w 6128435"/>
              <a:gd name="connsiteY126" fmla="*/ 5362576 h 6858000"/>
              <a:gd name="connsiteX127" fmla="*/ 6053435 w 6128435"/>
              <a:gd name="connsiteY127" fmla="*/ 5387547 h 6858000"/>
              <a:gd name="connsiteX128" fmla="*/ 6065933 w 6128435"/>
              <a:gd name="connsiteY128" fmla="*/ 5443002 h 6858000"/>
              <a:gd name="connsiteX129" fmla="*/ 6068640 w 6128435"/>
              <a:gd name="connsiteY129" fmla="*/ 5474503 h 6858000"/>
              <a:gd name="connsiteX130" fmla="*/ 6080922 w 6128435"/>
              <a:gd name="connsiteY130" fmla="*/ 5561070 h 6858000"/>
              <a:gd name="connsiteX131" fmla="*/ 6096949 w 6128435"/>
              <a:gd name="connsiteY131" fmla="*/ 5648179 h 6858000"/>
              <a:gd name="connsiteX132" fmla="*/ 6125703 w 6128435"/>
              <a:gd name="connsiteY132" fmla="*/ 5692894 h 6858000"/>
              <a:gd name="connsiteX133" fmla="*/ 6126670 w 6128435"/>
              <a:gd name="connsiteY133" fmla="*/ 5697882 h 6858000"/>
              <a:gd name="connsiteX134" fmla="*/ 6124061 w 6128435"/>
              <a:gd name="connsiteY134" fmla="*/ 5710294 h 6858000"/>
              <a:gd name="connsiteX135" fmla="*/ 6122213 w 6128435"/>
              <a:gd name="connsiteY135" fmla="*/ 5714762 h 6858000"/>
              <a:gd name="connsiteX136" fmla="*/ 6121353 w 6128435"/>
              <a:gd name="connsiteY136" fmla="*/ 5721725 h 6858000"/>
              <a:gd name="connsiteX137" fmla="*/ 6121607 w 6128435"/>
              <a:gd name="connsiteY137" fmla="*/ 5721959 h 6858000"/>
              <a:gd name="connsiteX138" fmla="*/ 6120262 w 6128435"/>
              <a:gd name="connsiteY138" fmla="*/ 5728358 h 6858000"/>
              <a:gd name="connsiteX139" fmla="*/ 6110194 w 6128435"/>
              <a:gd name="connsiteY139" fmla="*/ 5758853 h 6858000"/>
              <a:gd name="connsiteX140" fmla="*/ 6127519 w 6128435"/>
              <a:gd name="connsiteY140" fmla="*/ 5865775 h 6858000"/>
              <a:gd name="connsiteX141" fmla="*/ 6128435 w 6128435"/>
              <a:gd name="connsiteY141" fmla="*/ 5870164 h 6858000"/>
              <a:gd name="connsiteX142" fmla="*/ 6119217 w 6128435"/>
              <a:gd name="connsiteY142" fmla="*/ 5888542 h 6858000"/>
              <a:gd name="connsiteX143" fmla="*/ 6115966 w 6128435"/>
              <a:gd name="connsiteY143" fmla="*/ 5898387 h 6858000"/>
              <a:gd name="connsiteX144" fmla="*/ 6111924 w 6128435"/>
              <a:gd name="connsiteY144" fmla="*/ 5900444 h 6858000"/>
              <a:gd name="connsiteX145" fmla="*/ 6108716 w 6128435"/>
              <a:gd name="connsiteY145" fmla="*/ 5915345 h 6858000"/>
              <a:gd name="connsiteX146" fmla="*/ 6109524 w 6128435"/>
              <a:gd name="connsiteY146" fmla="*/ 5917328 h 6858000"/>
              <a:gd name="connsiteX147" fmla="*/ 6102493 w 6128435"/>
              <a:gd name="connsiteY147" fmla="*/ 5928602 h 6858000"/>
              <a:gd name="connsiteX148" fmla="*/ 6056863 w 6128435"/>
              <a:gd name="connsiteY148" fmla="*/ 6000643 h 6858000"/>
              <a:gd name="connsiteX149" fmla="*/ 6045436 w 6128435"/>
              <a:gd name="connsiteY149" fmla="*/ 6124480 h 6858000"/>
              <a:gd name="connsiteX150" fmla="*/ 6030489 w 6128435"/>
              <a:gd name="connsiteY150" fmla="*/ 6317666 h 6858000"/>
              <a:gd name="connsiteX151" fmla="*/ 6007492 w 6128435"/>
              <a:gd name="connsiteY151" fmla="*/ 6440818 h 6858000"/>
              <a:gd name="connsiteX152" fmla="*/ 6009467 w 6128435"/>
              <a:gd name="connsiteY152" fmla="*/ 6487076 h 6858000"/>
              <a:gd name="connsiteX153" fmla="*/ 5995064 w 6128435"/>
              <a:gd name="connsiteY153" fmla="*/ 6540791 h 6858000"/>
              <a:gd name="connsiteX154" fmla="*/ 5996309 w 6128435"/>
              <a:gd name="connsiteY154" fmla="*/ 6543961 h 6858000"/>
              <a:gd name="connsiteX155" fmla="*/ 5996048 w 6128435"/>
              <a:gd name="connsiteY155" fmla="*/ 6555444 h 6858000"/>
              <a:gd name="connsiteX156" fmla="*/ 6002524 w 6128435"/>
              <a:gd name="connsiteY156" fmla="*/ 6560188 h 6858000"/>
              <a:gd name="connsiteX157" fmla="*/ 6006823 w 6128435"/>
              <a:gd name="connsiteY157" fmla="*/ 6578546 h 6858000"/>
              <a:gd name="connsiteX158" fmla="*/ 6004510 w 6128435"/>
              <a:gd name="connsiteY158" fmla="*/ 6599256 h 6858000"/>
              <a:gd name="connsiteX159" fmla="*/ 5986207 w 6128435"/>
              <a:gd name="connsiteY159" fmla="*/ 6695855 h 6858000"/>
              <a:gd name="connsiteX160" fmla="*/ 5979428 w 6128435"/>
              <a:gd name="connsiteY160" fmla="*/ 6754678 h 6858000"/>
              <a:gd name="connsiteX161" fmla="*/ 5983398 w 6128435"/>
              <a:gd name="connsiteY161" fmla="*/ 6778641 h 6858000"/>
              <a:gd name="connsiteX162" fmla="*/ 5984543 w 6128435"/>
              <a:gd name="connsiteY162" fmla="*/ 6811016 h 6858000"/>
              <a:gd name="connsiteX163" fmla="*/ 5981802 w 6128435"/>
              <a:gd name="connsiteY163" fmla="*/ 6838578 h 6858000"/>
              <a:gd name="connsiteX164" fmla="*/ 5979671 w 6128435"/>
              <a:gd name="connsiteY164" fmla="*/ 6858000 h 6858000"/>
              <a:gd name="connsiteX165" fmla="*/ 0 w 6128435"/>
              <a:gd name="connsiteY165" fmla="*/ 6858000 h 6858000"/>
              <a:gd name="connsiteX166" fmla="*/ 0 w 6128435"/>
              <a:gd name="connsiteY166"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189051 w 6128435"/>
              <a:gd name="connsiteY12" fmla="*/ 782518 h 6858000"/>
              <a:gd name="connsiteX13" fmla="*/ 5210428 w 6128435"/>
              <a:gd name="connsiteY13" fmla="*/ 815772 h 6858000"/>
              <a:gd name="connsiteX14" fmla="*/ 5221088 w 6128435"/>
              <a:gd name="connsiteY14" fmla="*/ 860193 h 6858000"/>
              <a:gd name="connsiteX15" fmla="*/ 5230806 w 6128435"/>
              <a:gd name="connsiteY15" fmla="*/ 961354 h 6858000"/>
              <a:gd name="connsiteX16" fmla="*/ 5201018 w 6128435"/>
              <a:gd name="connsiteY16" fmla="*/ 1095027 h 6858000"/>
              <a:gd name="connsiteX17" fmla="*/ 5202153 w 6128435"/>
              <a:gd name="connsiteY17" fmla="*/ 1133224 h 6858000"/>
              <a:gd name="connsiteX18" fmla="*/ 5207370 w 6128435"/>
              <a:gd name="connsiteY18" fmla="*/ 1138097 h 6858000"/>
              <a:gd name="connsiteX19" fmla="*/ 5189234 w 6128435"/>
              <a:gd name="connsiteY19" fmla="*/ 1193495 h 6858000"/>
              <a:gd name="connsiteX20" fmla="*/ 5202769 w 6128435"/>
              <a:gd name="connsiteY20" fmla="*/ 1269450 h 6858000"/>
              <a:gd name="connsiteX21" fmla="*/ 5225968 w 6128435"/>
              <a:gd name="connsiteY21" fmla="*/ 1357994 h 6858000"/>
              <a:gd name="connsiteX22" fmla="*/ 5233819 w 6128435"/>
              <a:gd name="connsiteY22" fmla="*/ 1380922 h 6858000"/>
              <a:gd name="connsiteX23" fmla="*/ 5237226 w 6128435"/>
              <a:gd name="connsiteY23" fmla="*/ 1441327 h 6858000"/>
              <a:gd name="connsiteX24" fmla="*/ 5244434 w 6128435"/>
              <a:gd name="connsiteY24" fmla="*/ 1580810 h 6858000"/>
              <a:gd name="connsiteX25" fmla="*/ 5251453 w 6128435"/>
              <a:gd name="connsiteY25" fmla="*/ 1583934 h 6858000"/>
              <a:gd name="connsiteX26" fmla="*/ 5253136 w 6128435"/>
              <a:gd name="connsiteY26" fmla="*/ 1595457 h 6858000"/>
              <a:gd name="connsiteX27" fmla="*/ 5254863 w 6128435"/>
              <a:gd name="connsiteY27" fmla="*/ 1598311 h 6858000"/>
              <a:gd name="connsiteX28" fmla="*/ 5263491 w 6128435"/>
              <a:gd name="connsiteY28" fmla="*/ 1642938 h 6858000"/>
              <a:gd name="connsiteX29" fmla="*/ 5261314 w 6128435"/>
              <a:gd name="connsiteY29" fmla="*/ 1689177 h 6858000"/>
              <a:gd name="connsiteX30" fmla="*/ 5259788 w 6128435"/>
              <a:gd name="connsiteY30" fmla="*/ 1768516 h 6858000"/>
              <a:gd name="connsiteX31" fmla="*/ 5255696 w 6128435"/>
              <a:gd name="connsiteY31" fmla="*/ 1953770 h 6858000"/>
              <a:gd name="connsiteX32" fmla="*/ 5252592 w 6128435"/>
              <a:gd name="connsiteY32" fmla="*/ 2092210 h 6858000"/>
              <a:gd name="connsiteX33" fmla="*/ 5264303 w 6128435"/>
              <a:gd name="connsiteY33" fmla="*/ 2225157 h 6858000"/>
              <a:gd name="connsiteX34" fmla="*/ 5254949 w 6128435"/>
              <a:gd name="connsiteY34" fmla="*/ 2236160 h 6858000"/>
              <a:gd name="connsiteX35" fmla="*/ 5250104 w 6128435"/>
              <a:gd name="connsiteY35" fmla="*/ 2249166 h 6858000"/>
              <a:gd name="connsiteX36" fmla="*/ 5251214 w 6128435"/>
              <a:gd name="connsiteY36" fmla="*/ 2250944 h 6858000"/>
              <a:gd name="connsiteX37" fmla="*/ 5250644 w 6128435"/>
              <a:gd name="connsiteY37" fmla="*/ 2266619 h 6858000"/>
              <a:gd name="connsiteX38" fmla="*/ 5247111 w 6128435"/>
              <a:gd name="connsiteY38" fmla="*/ 2269679 h 6858000"/>
              <a:gd name="connsiteX39" fmla="*/ 5279312 w 6128435"/>
              <a:gd name="connsiteY39" fmla="*/ 2302757 h 6858000"/>
              <a:gd name="connsiteX40" fmla="*/ 5293877 w 6128435"/>
              <a:gd name="connsiteY40" fmla="*/ 2368649 h 6858000"/>
              <a:gd name="connsiteX41" fmla="*/ 5311338 w 6128435"/>
              <a:gd name="connsiteY41" fmla="*/ 2404034 h 6858000"/>
              <a:gd name="connsiteX42" fmla="*/ 5338366 w 6128435"/>
              <a:gd name="connsiteY42" fmla="*/ 2465052 h 6858000"/>
              <a:gd name="connsiteX43" fmla="*/ 5371263 w 6128435"/>
              <a:gd name="connsiteY43" fmla="*/ 2586413 h 6858000"/>
              <a:gd name="connsiteX44" fmla="*/ 5407503 w 6128435"/>
              <a:gd name="connsiteY44" fmla="*/ 2786290 h 6858000"/>
              <a:gd name="connsiteX45" fmla="*/ 5407356 w 6128435"/>
              <a:gd name="connsiteY45" fmla="*/ 2787545 h 6858000"/>
              <a:gd name="connsiteX46" fmla="*/ 5411130 w 6128435"/>
              <a:gd name="connsiteY46" fmla="*/ 2788640 h 6858000"/>
              <a:gd name="connsiteX47" fmla="*/ 5416439 w 6128435"/>
              <a:gd name="connsiteY47" fmla="*/ 2805666 h 6858000"/>
              <a:gd name="connsiteX48" fmla="*/ 5416589 w 6128435"/>
              <a:gd name="connsiteY48" fmla="*/ 2810822 h 6858000"/>
              <a:gd name="connsiteX49" fmla="*/ 5418542 w 6128435"/>
              <a:gd name="connsiteY49" fmla="*/ 2817745 h 6858000"/>
              <a:gd name="connsiteX50" fmla="*/ 5418847 w 6128435"/>
              <a:gd name="connsiteY50" fmla="*/ 2817825 h 6858000"/>
              <a:gd name="connsiteX51" fmla="*/ 5457023 w 6128435"/>
              <a:gd name="connsiteY51" fmla="*/ 2858292 h 6858000"/>
              <a:gd name="connsiteX52" fmla="*/ 5479298 w 6128435"/>
              <a:gd name="connsiteY52" fmla="*/ 2947791 h 6858000"/>
              <a:gd name="connsiteX53" fmla="*/ 5481770 w 6128435"/>
              <a:gd name="connsiteY53" fmla="*/ 2951352 h 6858000"/>
              <a:gd name="connsiteX54" fmla="*/ 5482045 w 6128435"/>
              <a:gd name="connsiteY54" fmla="*/ 2984371 h 6858000"/>
              <a:gd name="connsiteX55" fmla="*/ 5482415 w 6128435"/>
              <a:gd name="connsiteY55" fmla="*/ 3004079 h 6858000"/>
              <a:gd name="connsiteX56" fmla="*/ 5483865 w 6128435"/>
              <a:gd name="connsiteY56" fmla="*/ 3005467 h 6858000"/>
              <a:gd name="connsiteX57" fmla="*/ 5482236 w 6128435"/>
              <a:gd name="connsiteY57" fmla="*/ 3019791 h 6858000"/>
              <a:gd name="connsiteX58" fmla="*/ 5481505 w 6128435"/>
              <a:gd name="connsiteY58" fmla="*/ 3095286 h 6858000"/>
              <a:gd name="connsiteX59" fmla="*/ 5477595 w 6128435"/>
              <a:gd name="connsiteY59" fmla="*/ 3250534 h 6858000"/>
              <a:gd name="connsiteX60" fmla="*/ 5532836 w 6128435"/>
              <a:gd name="connsiteY60" fmla="*/ 3353840 h 6858000"/>
              <a:gd name="connsiteX61" fmla="*/ 5561229 w 6128435"/>
              <a:gd name="connsiteY61" fmla="*/ 3395784 h 6858000"/>
              <a:gd name="connsiteX62" fmla="*/ 5589758 w 6128435"/>
              <a:gd name="connsiteY62" fmla="*/ 3506453 h 6858000"/>
              <a:gd name="connsiteX63" fmla="*/ 5596144 w 6128435"/>
              <a:gd name="connsiteY63" fmla="*/ 3534624 h 6858000"/>
              <a:gd name="connsiteX64" fmla="*/ 5597750 w 6128435"/>
              <a:gd name="connsiteY64" fmla="*/ 3534129 h 6858000"/>
              <a:gd name="connsiteX65" fmla="*/ 5599700 w 6128435"/>
              <a:gd name="connsiteY65" fmla="*/ 3547221 h 6858000"/>
              <a:gd name="connsiteX66" fmla="*/ 5615031 w 6128435"/>
              <a:gd name="connsiteY66" fmla="*/ 3557482 h 6858000"/>
              <a:gd name="connsiteX67" fmla="*/ 5618377 w 6128435"/>
              <a:gd name="connsiteY67" fmla="*/ 3588431 h 6858000"/>
              <a:gd name="connsiteX68" fmla="*/ 5612155 w 6128435"/>
              <a:gd name="connsiteY68" fmla="*/ 3589869 h 6858000"/>
              <a:gd name="connsiteX69" fmla="*/ 5620843 w 6128435"/>
              <a:gd name="connsiteY69" fmla="*/ 3606745 h 6858000"/>
              <a:gd name="connsiteX70" fmla="*/ 5655472 w 6128435"/>
              <a:gd name="connsiteY70" fmla="*/ 3678877 h 6858000"/>
              <a:gd name="connsiteX71" fmla="*/ 5680448 w 6128435"/>
              <a:gd name="connsiteY71" fmla="*/ 3717760 h 6858000"/>
              <a:gd name="connsiteX72" fmla="*/ 5683015 w 6128435"/>
              <a:gd name="connsiteY72" fmla="*/ 3762025 h 6858000"/>
              <a:gd name="connsiteX73" fmla="*/ 5696643 w 6128435"/>
              <a:gd name="connsiteY73" fmla="*/ 3773888 h 6858000"/>
              <a:gd name="connsiteX74" fmla="*/ 5699203 w 6128435"/>
              <a:gd name="connsiteY74" fmla="*/ 3775823 h 6858000"/>
              <a:gd name="connsiteX75" fmla="*/ 5704824 w 6128435"/>
              <a:gd name="connsiteY75" fmla="*/ 3785966 h 6858000"/>
              <a:gd name="connsiteX76" fmla="*/ 5712204 w 6128435"/>
              <a:gd name="connsiteY76" fmla="*/ 3785830 h 6858000"/>
              <a:gd name="connsiteX77" fmla="*/ 5724816 w 6128435"/>
              <a:gd name="connsiteY77" fmla="*/ 3798949 h 6858000"/>
              <a:gd name="connsiteX78" fmla="*/ 5733539 w 6128435"/>
              <a:gd name="connsiteY78" fmla="*/ 3818457 h 6858000"/>
              <a:gd name="connsiteX79" fmla="*/ 5768491 w 6128435"/>
              <a:gd name="connsiteY79" fmla="*/ 3914399 h 6858000"/>
              <a:gd name="connsiteX80" fmla="*/ 5793123 w 6128435"/>
              <a:gd name="connsiteY80" fmla="*/ 3969952 h 6858000"/>
              <a:gd name="connsiteX81" fmla="*/ 5808321 w 6128435"/>
              <a:gd name="connsiteY81" fmla="*/ 3988153 h 6858000"/>
              <a:gd name="connsiteX82" fmla="*/ 5825621 w 6128435"/>
              <a:gd name="connsiteY82" fmla="*/ 4015525 h 6858000"/>
              <a:gd name="connsiteX83" fmla="*/ 5860672 w 6128435"/>
              <a:gd name="connsiteY83" fmla="*/ 4061579 h 6858000"/>
              <a:gd name="connsiteX84" fmla="*/ 5872173 w 6128435"/>
              <a:gd name="connsiteY84" fmla="*/ 4088497 h 6858000"/>
              <a:gd name="connsiteX85" fmla="*/ 5883705 w 6128435"/>
              <a:gd name="connsiteY85" fmla="*/ 4101899 h 6858000"/>
              <a:gd name="connsiteX86" fmla="*/ 5885314 w 6128435"/>
              <a:gd name="connsiteY86" fmla="*/ 4108387 h 6858000"/>
              <a:gd name="connsiteX87" fmla="*/ 5894095 w 6128435"/>
              <a:gd name="connsiteY87" fmla="*/ 4128857 h 6858000"/>
              <a:gd name="connsiteX88" fmla="*/ 5898339 w 6128435"/>
              <a:gd name="connsiteY88" fmla="*/ 4140800 h 6858000"/>
              <a:gd name="connsiteX89" fmla="*/ 5899734 w 6128435"/>
              <a:gd name="connsiteY89" fmla="*/ 4145632 h 6858000"/>
              <a:gd name="connsiteX90" fmla="*/ 5903513 w 6128435"/>
              <a:gd name="connsiteY90" fmla="*/ 4187661 h 6858000"/>
              <a:gd name="connsiteX91" fmla="*/ 5917114 w 6128435"/>
              <a:gd name="connsiteY91" fmla="*/ 4213096 h 6858000"/>
              <a:gd name="connsiteX92" fmla="*/ 5921153 w 6128435"/>
              <a:gd name="connsiteY92" fmla="*/ 4236222 h 6858000"/>
              <a:gd name="connsiteX93" fmla="*/ 5924233 w 6128435"/>
              <a:gd name="connsiteY93" fmla="*/ 4242060 h 6858000"/>
              <a:gd name="connsiteX94" fmla="*/ 5928910 w 6128435"/>
              <a:gd name="connsiteY94" fmla="*/ 4300973 h 6858000"/>
              <a:gd name="connsiteX95" fmla="*/ 5939320 w 6128435"/>
              <a:gd name="connsiteY95" fmla="*/ 4340435 h 6858000"/>
              <a:gd name="connsiteX96" fmla="*/ 5946705 w 6128435"/>
              <a:gd name="connsiteY96" fmla="*/ 4428051 h 6858000"/>
              <a:gd name="connsiteX97" fmla="*/ 5949261 w 6128435"/>
              <a:gd name="connsiteY97" fmla="*/ 4449185 h 6858000"/>
              <a:gd name="connsiteX98" fmla="*/ 5957504 w 6128435"/>
              <a:gd name="connsiteY98" fmla="*/ 4465911 h 6858000"/>
              <a:gd name="connsiteX99" fmla="*/ 5964689 w 6128435"/>
              <a:gd name="connsiteY99" fmla="*/ 4468532 h 6858000"/>
              <a:gd name="connsiteX100" fmla="*/ 5967062 w 6128435"/>
              <a:gd name="connsiteY100" fmla="*/ 4479923 h 6858000"/>
              <a:gd name="connsiteX101" fmla="*/ 5968960 w 6128435"/>
              <a:gd name="connsiteY101" fmla="*/ 4482655 h 6858000"/>
              <a:gd name="connsiteX102" fmla="*/ 5978567 w 6128435"/>
              <a:gd name="connsiteY102" fmla="*/ 4498605 h 6858000"/>
              <a:gd name="connsiteX103" fmla="*/ 5980106 w 6128435"/>
              <a:gd name="connsiteY103" fmla="*/ 4585087 h 6858000"/>
              <a:gd name="connsiteX104" fmla="*/ 5998138 w 6128435"/>
              <a:gd name="connsiteY104" fmla="*/ 4697518 h 6858000"/>
              <a:gd name="connsiteX105" fmla="*/ 6013516 w 6128435"/>
              <a:gd name="connsiteY105" fmla="*/ 4786619 h 6858000"/>
              <a:gd name="connsiteX106" fmla="*/ 6025404 w 6128435"/>
              <a:gd name="connsiteY106" fmla="*/ 4858148 h 6858000"/>
              <a:gd name="connsiteX107" fmla="*/ 6007749 w 6128435"/>
              <a:gd name="connsiteY107" fmla="*/ 4964715 h 6858000"/>
              <a:gd name="connsiteX108" fmla="*/ 6005269 w 6128435"/>
              <a:gd name="connsiteY108" fmla="*/ 5150567 h 6858000"/>
              <a:gd name="connsiteX109" fmla="*/ 6001127 w 6128435"/>
              <a:gd name="connsiteY109" fmla="*/ 5164609 h 6858000"/>
              <a:gd name="connsiteX110" fmla="*/ 5996647 w 6128435"/>
              <a:gd name="connsiteY110" fmla="*/ 5185640 h 6858000"/>
              <a:gd name="connsiteX111" fmla="*/ 5998514 w 6128435"/>
              <a:gd name="connsiteY111" fmla="*/ 5189673 h 6858000"/>
              <a:gd name="connsiteX112" fmla="*/ 5995970 w 6128435"/>
              <a:gd name="connsiteY112" fmla="*/ 5221547 h 6858000"/>
              <a:gd name="connsiteX113" fmla="*/ 5997218 w 6128435"/>
              <a:gd name="connsiteY113" fmla="*/ 5222031 h 6858000"/>
              <a:gd name="connsiteX114" fmla="*/ 6002116 w 6128435"/>
              <a:gd name="connsiteY114" fmla="*/ 5231223 h 6858000"/>
              <a:gd name="connsiteX115" fmla="*/ 6008541 w 6128435"/>
              <a:gd name="connsiteY115" fmla="*/ 5248680 h 6858000"/>
              <a:gd name="connsiteX116" fmla="*/ 6039260 w 6128435"/>
              <a:gd name="connsiteY116" fmla="*/ 5289518 h 6858000"/>
              <a:gd name="connsiteX117" fmla="*/ 6036748 w 6128435"/>
              <a:gd name="connsiteY117" fmla="*/ 5322752 h 6858000"/>
              <a:gd name="connsiteX118" fmla="*/ 6036943 w 6128435"/>
              <a:gd name="connsiteY118" fmla="*/ 5329480 h 6858000"/>
              <a:gd name="connsiteX119" fmla="*/ 6037236 w 6128435"/>
              <a:gd name="connsiteY119" fmla="*/ 5329634 h 6858000"/>
              <a:gd name="connsiteX120" fmla="*/ 6038019 w 6128435"/>
              <a:gd name="connsiteY120" fmla="*/ 5336764 h 6858000"/>
              <a:gd name="connsiteX121" fmla="*/ 6037298 w 6128435"/>
              <a:gd name="connsiteY121" fmla="*/ 5341753 h 6858000"/>
              <a:gd name="connsiteX122" fmla="*/ 6037677 w 6128435"/>
              <a:gd name="connsiteY122" fmla="*/ 5354807 h 6858000"/>
              <a:gd name="connsiteX123" fmla="*/ 6039728 w 6128435"/>
              <a:gd name="connsiteY123" fmla="*/ 5359416 h 6858000"/>
              <a:gd name="connsiteX124" fmla="*/ 6043311 w 6128435"/>
              <a:gd name="connsiteY124" fmla="*/ 5361407 h 6858000"/>
              <a:gd name="connsiteX125" fmla="*/ 6042954 w 6128435"/>
              <a:gd name="connsiteY125" fmla="*/ 5362576 h 6858000"/>
              <a:gd name="connsiteX126" fmla="*/ 6053435 w 6128435"/>
              <a:gd name="connsiteY126" fmla="*/ 5387547 h 6858000"/>
              <a:gd name="connsiteX127" fmla="*/ 6065933 w 6128435"/>
              <a:gd name="connsiteY127" fmla="*/ 5443002 h 6858000"/>
              <a:gd name="connsiteX128" fmla="*/ 6068640 w 6128435"/>
              <a:gd name="connsiteY128" fmla="*/ 5474503 h 6858000"/>
              <a:gd name="connsiteX129" fmla="*/ 6080922 w 6128435"/>
              <a:gd name="connsiteY129" fmla="*/ 5561070 h 6858000"/>
              <a:gd name="connsiteX130" fmla="*/ 6096949 w 6128435"/>
              <a:gd name="connsiteY130" fmla="*/ 5648179 h 6858000"/>
              <a:gd name="connsiteX131" fmla="*/ 6125703 w 6128435"/>
              <a:gd name="connsiteY131" fmla="*/ 5692894 h 6858000"/>
              <a:gd name="connsiteX132" fmla="*/ 6126670 w 6128435"/>
              <a:gd name="connsiteY132" fmla="*/ 5697882 h 6858000"/>
              <a:gd name="connsiteX133" fmla="*/ 6124061 w 6128435"/>
              <a:gd name="connsiteY133" fmla="*/ 5710294 h 6858000"/>
              <a:gd name="connsiteX134" fmla="*/ 6122213 w 6128435"/>
              <a:gd name="connsiteY134" fmla="*/ 5714762 h 6858000"/>
              <a:gd name="connsiteX135" fmla="*/ 6121353 w 6128435"/>
              <a:gd name="connsiteY135" fmla="*/ 5721725 h 6858000"/>
              <a:gd name="connsiteX136" fmla="*/ 6121607 w 6128435"/>
              <a:gd name="connsiteY136" fmla="*/ 5721959 h 6858000"/>
              <a:gd name="connsiteX137" fmla="*/ 6120262 w 6128435"/>
              <a:gd name="connsiteY137" fmla="*/ 5728358 h 6858000"/>
              <a:gd name="connsiteX138" fmla="*/ 6110194 w 6128435"/>
              <a:gd name="connsiteY138" fmla="*/ 5758853 h 6858000"/>
              <a:gd name="connsiteX139" fmla="*/ 6127519 w 6128435"/>
              <a:gd name="connsiteY139" fmla="*/ 5865775 h 6858000"/>
              <a:gd name="connsiteX140" fmla="*/ 6128435 w 6128435"/>
              <a:gd name="connsiteY140" fmla="*/ 5870164 h 6858000"/>
              <a:gd name="connsiteX141" fmla="*/ 6119217 w 6128435"/>
              <a:gd name="connsiteY141" fmla="*/ 5888542 h 6858000"/>
              <a:gd name="connsiteX142" fmla="*/ 6115966 w 6128435"/>
              <a:gd name="connsiteY142" fmla="*/ 5898387 h 6858000"/>
              <a:gd name="connsiteX143" fmla="*/ 6111924 w 6128435"/>
              <a:gd name="connsiteY143" fmla="*/ 5900444 h 6858000"/>
              <a:gd name="connsiteX144" fmla="*/ 6108716 w 6128435"/>
              <a:gd name="connsiteY144" fmla="*/ 5915345 h 6858000"/>
              <a:gd name="connsiteX145" fmla="*/ 6109524 w 6128435"/>
              <a:gd name="connsiteY145" fmla="*/ 5917328 h 6858000"/>
              <a:gd name="connsiteX146" fmla="*/ 6102493 w 6128435"/>
              <a:gd name="connsiteY146" fmla="*/ 5928602 h 6858000"/>
              <a:gd name="connsiteX147" fmla="*/ 6056863 w 6128435"/>
              <a:gd name="connsiteY147" fmla="*/ 6000643 h 6858000"/>
              <a:gd name="connsiteX148" fmla="*/ 6045436 w 6128435"/>
              <a:gd name="connsiteY148" fmla="*/ 6124480 h 6858000"/>
              <a:gd name="connsiteX149" fmla="*/ 6030489 w 6128435"/>
              <a:gd name="connsiteY149" fmla="*/ 6317666 h 6858000"/>
              <a:gd name="connsiteX150" fmla="*/ 6007492 w 6128435"/>
              <a:gd name="connsiteY150" fmla="*/ 6440818 h 6858000"/>
              <a:gd name="connsiteX151" fmla="*/ 6009467 w 6128435"/>
              <a:gd name="connsiteY151" fmla="*/ 6487076 h 6858000"/>
              <a:gd name="connsiteX152" fmla="*/ 5995064 w 6128435"/>
              <a:gd name="connsiteY152" fmla="*/ 6540791 h 6858000"/>
              <a:gd name="connsiteX153" fmla="*/ 5996309 w 6128435"/>
              <a:gd name="connsiteY153" fmla="*/ 6543961 h 6858000"/>
              <a:gd name="connsiteX154" fmla="*/ 5996048 w 6128435"/>
              <a:gd name="connsiteY154" fmla="*/ 6555444 h 6858000"/>
              <a:gd name="connsiteX155" fmla="*/ 6002524 w 6128435"/>
              <a:gd name="connsiteY155" fmla="*/ 6560188 h 6858000"/>
              <a:gd name="connsiteX156" fmla="*/ 6006823 w 6128435"/>
              <a:gd name="connsiteY156" fmla="*/ 6578546 h 6858000"/>
              <a:gd name="connsiteX157" fmla="*/ 6004510 w 6128435"/>
              <a:gd name="connsiteY157" fmla="*/ 6599256 h 6858000"/>
              <a:gd name="connsiteX158" fmla="*/ 5986207 w 6128435"/>
              <a:gd name="connsiteY158" fmla="*/ 6695855 h 6858000"/>
              <a:gd name="connsiteX159" fmla="*/ 5979428 w 6128435"/>
              <a:gd name="connsiteY159" fmla="*/ 6754678 h 6858000"/>
              <a:gd name="connsiteX160" fmla="*/ 5983398 w 6128435"/>
              <a:gd name="connsiteY160" fmla="*/ 6778641 h 6858000"/>
              <a:gd name="connsiteX161" fmla="*/ 5984543 w 6128435"/>
              <a:gd name="connsiteY161" fmla="*/ 6811016 h 6858000"/>
              <a:gd name="connsiteX162" fmla="*/ 5981802 w 6128435"/>
              <a:gd name="connsiteY162" fmla="*/ 6838578 h 6858000"/>
              <a:gd name="connsiteX163" fmla="*/ 5979671 w 6128435"/>
              <a:gd name="connsiteY163" fmla="*/ 6858000 h 6858000"/>
              <a:gd name="connsiteX164" fmla="*/ 0 w 6128435"/>
              <a:gd name="connsiteY164" fmla="*/ 6858000 h 6858000"/>
              <a:gd name="connsiteX165" fmla="*/ 0 w 6128435"/>
              <a:gd name="connsiteY165"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189051 w 6128435"/>
              <a:gd name="connsiteY12" fmla="*/ 782518 h 6858000"/>
              <a:gd name="connsiteX13" fmla="*/ 5210428 w 6128435"/>
              <a:gd name="connsiteY13" fmla="*/ 815772 h 6858000"/>
              <a:gd name="connsiteX14" fmla="*/ 5221088 w 6128435"/>
              <a:gd name="connsiteY14" fmla="*/ 860193 h 6858000"/>
              <a:gd name="connsiteX15" fmla="*/ 5230806 w 6128435"/>
              <a:gd name="connsiteY15" fmla="*/ 961354 h 6858000"/>
              <a:gd name="connsiteX16" fmla="*/ 5201018 w 6128435"/>
              <a:gd name="connsiteY16" fmla="*/ 1095027 h 6858000"/>
              <a:gd name="connsiteX17" fmla="*/ 5202153 w 6128435"/>
              <a:gd name="connsiteY17" fmla="*/ 1133224 h 6858000"/>
              <a:gd name="connsiteX18" fmla="*/ 5207370 w 6128435"/>
              <a:gd name="connsiteY18" fmla="*/ 1138097 h 6858000"/>
              <a:gd name="connsiteX19" fmla="*/ 5189234 w 6128435"/>
              <a:gd name="connsiteY19" fmla="*/ 1193495 h 6858000"/>
              <a:gd name="connsiteX20" fmla="*/ 5202769 w 6128435"/>
              <a:gd name="connsiteY20" fmla="*/ 1269450 h 6858000"/>
              <a:gd name="connsiteX21" fmla="*/ 5225968 w 6128435"/>
              <a:gd name="connsiteY21" fmla="*/ 1357994 h 6858000"/>
              <a:gd name="connsiteX22" fmla="*/ 5233819 w 6128435"/>
              <a:gd name="connsiteY22" fmla="*/ 1380922 h 6858000"/>
              <a:gd name="connsiteX23" fmla="*/ 5237226 w 6128435"/>
              <a:gd name="connsiteY23" fmla="*/ 1441327 h 6858000"/>
              <a:gd name="connsiteX24" fmla="*/ 5244434 w 6128435"/>
              <a:gd name="connsiteY24" fmla="*/ 1580810 h 6858000"/>
              <a:gd name="connsiteX25" fmla="*/ 5251453 w 6128435"/>
              <a:gd name="connsiteY25" fmla="*/ 1583934 h 6858000"/>
              <a:gd name="connsiteX26" fmla="*/ 5253136 w 6128435"/>
              <a:gd name="connsiteY26" fmla="*/ 1595457 h 6858000"/>
              <a:gd name="connsiteX27" fmla="*/ 5263491 w 6128435"/>
              <a:gd name="connsiteY27" fmla="*/ 1642938 h 6858000"/>
              <a:gd name="connsiteX28" fmla="*/ 5261314 w 6128435"/>
              <a:gd name="connsiteY28" fmla="*/ 1689177 h 6858000"/>
              <a:gd name="connsiteX29" fmla="*/ 5259788 w 6128435"/>
              <a:gd name="connsiteY29" fmla="*/ 1768516 h 6858000"/>
              <a:gd name="connsiteX30" fmla="*/ 5255696 w 6128435"/>
              <a:gd name="connsiteY30" fmla="*/ 1953770 h 6858000"/>
              <a:gd name="connsiteX31" fmla="*/ 5252592 w 6128435"/>
              <a:gd name="connsiteY31" fmla="*/ 2092210 h 6858000"/>
              <a:gd name="connsiteX32" fmla="*/ 5264303 w 6128435"/>
              <a:gd name="connsiteY32" fmla="*/ 2225157 h 6858000"/>
              <a:gd name="connsiteX33" fmla="*/ 5254949 w 6128435"/>
              <a:gd name="connsiteY33" fmla="*/ 2236160 h 6858000"/>
              <a:gd name="connsiteX34" fmla="*/ 5250104 w 6128435"/>
              <a:gd name="connsiteY34" fmla="*/ 2249166 h 6858000"/>
              <a:gd name="connsiteX35" fmla="*/ 5251214 w 6128435"/>
              <a:gd name="connsiteY35" fmla="*/ 2250944 h 6858000"/>
              <a:gd name="connsiteX36" fmla="*/ 5250644 w 6128435"/>
              <a:gd name="connsiteY36" fmla="*/ 2266619 h 6858000"/>
              <a:gd name="connsiteX37" fmla="*/ 5247111 w 6128435"/>
              <a:gd name="connsiteY37" fmla="*/ 2269679 h 6858000"/>
              <a:gd name="connsiteX38" fmla="*/ 5279312 w 6128435"/>
              <a:gd name="connsiteY38" fmla="*/ 2302757 h 6858000"/>
              <a:gd name="connsiteX39" fmla="*/ 5293877 w 6128435"/>
              <a:gd name="connsiteY39" fmla="*/ 2368649 h 6858000"/>
              <a:gd name="connsiteX40" fmla="*/ 5311338 w 6128435"/>
              <a:gd name="connsiteY40" fmla="*/ 2404034 h 6858000"/>
              <a:gd name="connsiteX41" fmla="*/ 5338366 w 6128435"/>
              <a:gd name="connsiteY41" fmla="*/ 2465052 h 6858000"/>
              <a:gd name="connsiteX42" fmla="*/ 5371263 w 6128435"/>
              <a:gd name="connsiteY42" fmla="*/ 2586413 h 6858000"/>
              <a:gd name="connsiteX43" fmla="*/ 5407503 w 6128435"/>
              <a:gd name="connsiteY43" fmla="*/ 2786290 h 6858000"/>
              <a:gd name="connsiteX44" fmla="*/ 5407356 w 6128435"/>
              <a:gd name="connsiteY44" fmla="*/ 2787545 h 6858000"/>
              <a:gd name="connsiteX45" fmla="*/ 5411130 w 6128435"/>
              <a:gd name="connsiteY45" fmla="*/ 2788640 h 6858000"/>
              <a:gd name="connsiteX46" fmla="*/ 5416439 w 6128435"/>
              <a:gd name="connsiteY46" fmla="*/ 2805666 h 6858000"/>
              <a:gd name="connsiteX47" fmla="*/ 5416589 w 6128435"/>
              <a:gd name="connsiteY47" fmla="*/ 2810822 h 6858000"/>
              <a:gd name="connsiteX48" fmla="*/ 5418542 w 6128435"/>
              <a:gd name="connsiteY48" fmla="*/ 2817745 h 6858000"/>
              <a:gd name="connsiteX49" fmla="*/ 5418847 w 6128435"/>
              <a:gd name="connsiteY49" fmla="*/ 2817825 h 6858000"/>
              <a:gd name="connsiteX50" fmla="*/ 5457023 w 6128435"/>
              <a:gd name="connsiteY50" fmla="*/ 2858292 h 6858000"/>
              <a:gd name="connsiteX51" fmla="*/ 5479298 w 6128435"/>
              <a:gd name="connsiteY51" fmla="*/ 2947791 h 6858000"/>
              <a:gd name="connsiteX52" fmla="*/ 5481770 w 6128435"/>
              <a:gd name="connsiteY52" fmla="*/ 2951352 h 6858000"/>
              <a:gd name="connsiteX53" fmla="*/ 5482045 w 6128435"/>
              <a:gd name="connsiteY53" fmla="*/ 2984371 h 6858000"/>
              <a:gd name="connsiteX54" fmla="*/ 5482415 w 6128435"/>
              <a:gd name="connsiteY54" fmla="*/ 3004079 h 6858000"/>
              <a:gd name="connsiteX55" fmla="*/ 5483865 w 6128435"/>
              <a:gd name="connsiteY55" fmla="*/ 3005467 h 6858000"/>
              <a:gd name="connsiteX56" fmla="*/ 5482236 w 6128435"/>
              <a:gd name="connsiteY56" fmla="*/ 3019791 h 6858000"/>
              <a:gd name="connsiteX57" fmla="*/ 5481505 w 6128435"/>
              <a:gd name="connsiteY57" fmla="*/ 3095286 h 6858000"/>
              <a:gd name="connsiteX58" fmla="*/ 5477595 w 6128435"/>
              <a:gd name="connsiteY58" fmla="*/ 3250534 h 6858000"/>
              <a:gd name="connsiteX59" fmla="*/ 5532836 w 6128435"/>
              <a:gd name="connsiteY59" fmla="*/ 3353840 h 6858000"/>
              <a:gd name="connsiteX60" fmla="*/ 5561229 w 6128435"/>
              <a:gd name="connsiteY60" fmla="*/ 3395784 h 6858000"/>
              <a:gd name="connsiteX61" fmla="*/ 5589758 w 6128435"/>
              <a:gd name="connsiteY61" fmla="*/ 3506453 h 6858000"/>
              <a:gd name="connsiteX62" fmla="*/ 5596144 w 6128435"/>
              <a:gd name="connsiteY62" fmla="*/ 3534624 h 6858000"/>
              <a:gd name="connsiteX63" fmla="*/ 5597750 w 6128435"/>
              <a:gd name="connsiteY63" fmla="*/ 3534129 h 6858000"/>
              <a:gd name="connsiteX64" fmla="*/ 5599700 w 6128435"/>
              <a:gd name="connsiteY64" fmla="*/ 3547221 h 6858000"/>
              <a:gd name="connsiteX65" fmla="*/ 5615031 w 6128435"/>
              <a:gd name="connsiteY65" fmla="*/ 3557482 h 6858000"/>
              <a:gd name="connsiteX66" fmla="*/ 5618377 w 6128435"/>
              <a:gd name="connsiteY66" fmla="*/ 3588431 h 6858000"/>
              <a:gd name="connsiteX67" fmla="*/ 5612155 w 6128435"/>
              <a:gd name="connsiteY67" fmla="*/ 3589869 h 6858000"/>
              <a:gd name="connsiteX68" fmla="*/ 5620843 w 6128435"/>
              <a:gd name="connsiteY68" fmla="*/ 3606745 h 6858000"/>
              <a:gd name="connsiteX69" fmla="*/ 5655472 w 6128435"/>
              <a:gd name="connsiteY69" fmla="*/ 3678877 h 6858000"/>
              <a:gd name="connsiteX70" fmla="*/ 5680448 w 6128435"/>
              <a:gd name="connsiteY70" fmla="*/ 3717760 h 6858000"/>
              <a:gd name="connsiteX71" fmla="*/ 5683015 w 6128435"/>
              <a:gd name="connsiteY71" fmla="*/ 3762025 h 6858000"/>
              <a:gd name="connsiteX72" fmla="*/ 5696643 w 6128435"/>
              <a:gd name="connsiteY72" fmla="*/ 3773888 h 6858000"/>
              <a:gd name="connsiteX73" fmla="*/ 5699203 w 6128435"/>
              <a:gd name="connsiteY73" fmla="*/ 3775823 h 6858000"/>
              <a:gd name="connsiteX74" fmla="*/ 5704824 w 6128435"/>
              <a:gd name="connsiteY74" fmla="*/ 3785966 h 6858000"/>
              <a:gd name="connsiteX75" fmla="*/ 5712204 w 6128435"/>
              <a:gd name="connsiteY75" fmla="*/ 3785830 h 6858000"/>
              <a:gd name="connsiteX76" fmla="*/ 5724816 w 6128435"/>
              <a:gd name="connsiteY76" fmla="*/ 3798949 h 6858000"/>
              <a:gd name="connsiteX77" fmla="*/ 5733539 w 6128435"/>
              <a:gd name="connsiteY77" fmla="*/ 3818457 h 6858000"/>
              <a:gd name="connsiteX78" fmla="*/ 5768491 w 6128435"/>
              <a:gd name="connsiteY78" fmla="*/ 3914399 h 6858000"/>
              <a:gd name="connsiteX79" fmla="*/ 5793123 w 6128435"/>
              <a:gd name="connsiteY79" fmla="*/ 3969952 h 6858000"/>
              <a:gd name="connsiteX80" fmla="*/ 5808321 w 6128435"/>
              <a:gd name="connsiteY80" fmla="*/ 3988153 h 6858000"/>
              <a:gd name="connsiteX81" fmla="*/ 5825621 w 6128435"/>
              <a:gd name="connsiteY81" fmla="*/ 4015525 h 6858000"/>
              <a:gd name="connsiteX82" fmla="*/ 5860672 w 6128435"/>
              <a:gd name="connsiteY82" fmla="*/ 4061579 h 6858000"/>
              <a:gd name="connsiteX83" fmla="*/ 5872173 w 6128435"/>
              <a:gd name="connsiteY83" fmla="*/ 4088497 h 6858000"/>
              <a:gd name="connsiteX84" fmla="*/ 5883705 w 6128435"/>
              <a:gd name="connsiteY84" fmla="*/ 4101899 h 6858000"/>
              <a:gd name="connsiteX85" fmla="*/ 5885314 w 6128435"/>
              <a:gd name="connsiteY85" fmla="*/ 4108387 h 6858000"/>
              <a:gd name="connsiteX86" fmla="*/ 5894095 w 6128435"/>
              <a:gd name="connsiteY86" fmla="*/ 4128857 h 6858000"/>
              <a:gd name="connsiteX87" fmla="*/ 5898339 w 6128435"/>
              <a:gd name="connsiteY87" fmla="*/ 4140800 h 6858000"/>
              <a:gd name="connsiteX88" fmla="*/ 5899734 w 6128435"/>
              <a:gd name="connsiteY88" fmla="*/ 4145632 h 6858000"/>
              <a:gd name="connsiteX89" fmla="*/ 5903513 w 6128435"/>
              <a:gd name="connsiteY89" fmla="*/ 4187661 h 6858000"/>
              <a:gd name="connsiteX90" fmla="*/ 5917114 w 6128435"/>
              <a:gd name="connsiteY90" fmla="*/ 4213096 h 6858000"/>
              <a:gd name="connsiteX91" fmla="*/ 5921153 w 6128435"/>
              <a:gd name="connsiteY91" fmla="*/ 4236222 h 6858000"/>
              <a:gd name="connsiteX92" fmla="*/ 5924233 w 6128435"/>
              <a:gd name="connsiteY92" fmla="*/ 4242060 h 6858000"/>
              <a:gd name="connsiteX93" fmla="*/ 5928910 w 6128435"/>
              <a:gd name="connsiteY93" fmla="*/ 4300973 h 6858000"/>
              <a:gd name="connsiteX94" fmla="*/ 5939320 w 6128435"/>
              <a:gd name="connsiteY94" fmla="*/ 4340435 h 6858000"/>
              <a:gd name="connsiteX95" fmla="*/ 5946705 w 6128435"/>
              <a:gd name="connsiteY95" fmla="*/ 4428051 h 6858000"/>
              <a:gd name="connsiteX96" fmla="*/ 5949261 w 6128435"/>
              <a:gd name="connsiteY96" fmla="*/ 4449185 h 6858000"/>
              <a:gd name="connsiteX97" fmla="*/ 5957504 w 6128435"/>
              <a:gd name="connsiteY97" fmla="*/ 4465911 h 6858000"/>
              <a:gd name="connsiteX98" fmla="*/ 5964689 w 6128435"/>
              <a:gd name="connsiteY98" fmla="*/ 4468532 h 6858000"/>
              <a:gd name="connsiteX99" fmla="*/ 5967062 w 6128435"/>
              <a:gd name="connsiteY99" fmla="*/ 4479923 h 6858000"/>
              <a:gd name="connsiteX100" fmla="*/ 5968960 w 6128435"/>
              <a:gd name="connsiteY100" fmla="*/ 4482655 h 6858000"/>
              <a:gd name="connsiteX101" fmla="*/ 5978567 w 6128435"/>
              <a:gd name="connsiteY101" fmla="*/ 4498605 h 6858000"/>
              <a:gd name="connsiteX102" fmla="*/ 5980106 w 6128435"/>
              <a:gd name="connsiteY102" fmla="*/ 4585087 h 6858000"/>
              <a:gd name="connsiteX103" fmla="*/ 5998138 w 6128435"/>
              <a:gd name="connsiteY103" fmla="*/ 4697518 h 6858000"/>
              <a:gd name="connsiteX104" fmla="*/ 6013516 w 6128435"/>
              <a:gd name="connsiteY104" fmla="*/ 4786619 h 6858000"/>
              <a:gd name="connsiteX105" fmla="*/ 6025404 w 6128435"/>
              <a:gd name="connsiteY105" fmla="*/ 4858148 h 6858000"/>
              <a:gd name="connsiteX106" fmla="*/ 6007749 w 6128435"/>
              <a:gd name="connsiteY106" fmla="*/ 4964715 h 6858000"/>
              <a:gd name="connsiteX107" fmla="*/ 6005269 w 6128435"/>
              <a:gd name="connsiteY107" fmla="*/ 5150567 h 6858000"/>
              <a:gd name="connsiteX108" fmla="*/ 6001127 w 6128435"/>
              <a:gd name="connsiteY108" fmla="*/ 5164609 h 6858000"/>
              <a:gd name="connsiteX109" fmla="*/ 5996647 w 6128435"/>
              <a:gd name="connsiteY109" fmla="*/ 5185640 h 6858000"/>
              <a:gd name="connsiteX110" fmla="*/ 5998514 w 6128435"/>
              <a:gd name="connsiteY110" fmla="*/ 5189673 h 6858000"/>
              <a:gd name="connsiteX111" fmla="*/ 5995970 w 6128435"/>
              <a:gd name="connsiteY111" fmla="*/ 5221547 h 6858000"/>
              <a:gd name="connsiteX112" fmla="*/ 5997218 w 6128435"/>
              <a:gd name="connsiteY112" fmla="*/ 5222031 h 6858000"/>
              <a:gd name="connsiteX113" fmla="*/ 6002116 w 6128435"/>
              <a:gd name="connsiteY113" fmla="*/ 5231223 h 6858000"/>
              <a:gd name="connsiteX114" fmla="*/ 6008541 w 6128435"/>
              <a:gd name="connsiteY114" fmla="*/ 5248680 h 6858000"/>
              <a:gd name="connsiteX115" fmla="*/ 6039260 w 6128435"/>
              <a:gd name="connsiteY115" fmla="*/ 5289518 h 6858000"/>
              <a:gd name="connsiteX116" fmla="*/ 6036748 w 6128435"/>
              <a:gd name="connsiteY116" fmla="*/ 5322752 h 6858000"/>
              <a:gd name="connsiteX117" fmla="*/ 6036943 w 6128435"/>
              <a:gd name="connsiteY117" fmla="*/ 5329480 h 6858000"/>
              <a:gd name="connsiteX118" fmla="*/ 6037236 w 6128435"/>
              <a:gd name="connsiteY118" fmla="*/ 5329634 h 6858000"/>
              <a:gd name="connsiteX119" fmla="*/ 6038019 w 6128435"/>
              <a:gd name="connsiteY119" fmla="*/ 5336764 h 6858000"/>
              <a:gd name="connsiteX120" fmla="*/ 6037298 w 6128435"/>
              <a:gd name="connsiteY120" fmla="*/ 5341753 h 6858000"/>
              <a:gd name="connsiteX121" fmla="*/ 6037677 w 6128435"/>
              <a:gd name="connsiteY121" fmla="*/ 5354807 h 6858000"/>
              <a:gd name="connsiteX122" fmla="*/ 6039728 w 6128435"/>
              <a:gd name="connsiteY122" fmla="*/ 5359416 h 6858000"/>
              <a:gd name="connsiteX123" fmla="*/ 6043311 w 6128435"/>
              <a:gd name="connsiteY123" fmla="*/ 5361407 h 6858000"/>
              <a:gd name="connsiteX124" fmla="*/ 6042954 w 6128435"/>
              <a:gd name="connsiteY124" fmla="*/ 5362576 h 6858000"/>
              <a:gd name="connsiteX125" fmla="*/ 6053435 w 6128435"/>
              <a:gd name="connsiteY125" fmla="*/ 5387547 h 6858000"/>
              <a:gd name="connsiteX126" fmla="*/ 6065933 w 6128435"/>
              <a:gd name="connsiteY126" fmla="*/ 5443002 h 6858000"/>
              <a:gd name="connsiteX127" fmla="*/ 6068640 w 6128435"/>
              <a:gd name="connsiteY127" fmla="*/ 5474503 h 6858000"/>
              <a:gd name="connsiteX128" fmla="*/ 6080922 w 6128435"/>
              <a:gd name="connsiteY128" fmla="*/ 5561070 h 6858000"/>
              <a:gd name="connsiteX129" fmla="*/ 6096949 w 6128435"/>
              <a:gd name="connsiteY129" fmla="*/ 5648179 h 6858000"/>
              <a:gd name="connsiteX130" fmla="*/ 6125703 w 6128435"/>
              <a:gd name="connsiteY130" fmla="*/ 5692894 h 6858000"/>
              <a:gd name="connsiteX131" fmla="*/ 6126670 w 6128435"/>
              <a:gd name="connsiteY131" fmla="*/ 5697882 h 6858000"/>
              <a:gd name="connsiteX132" fmla="*/ 6124061 w 6128435"/>
              <a:gd name="connsiteY132" fmla="*/ 5710294 h 6858000"/>
              <a:gd name="connsiteX133" fmla="*/ 6122213 w 6128435"/>
              <a:gd name="connsiteY133" fmla="*/ 5714762 h 6858000"/>
              <a:gd name="connsiteX134" fmla="*/ 6121353 w 6128435"/>
              <a:gd name="connsiteY134" fmla="*/ 5721725 h 6858000"/>
              <a:gd name="connsiteX135" fmla="*/ 6121607 w 6128435"/>
              <a:gd name="connsiteY135" fmla="*/ 5721959 h 6858000"/>
              <a:gd name="connsiteX136" fmla="*/ 6120262 w 6128435"/>
              <a:gd name="connsiteY136" fmla="*/ 5728358 h 6858000"/>
              <a:gd name="connsiteX137" fmla="*/ 6110194 w 6128435"/>
              <a:gd name="connsiteY137" fmla="*/ 5758853 h 6858000"/>
              <a:gd name="connsiteX138" fmla="*/ 6127519 w 6128435"/>
              <a:gd name="connsiteY138" fmla="*/ 5865775 h 6858000"/>
              <a:gd name="connsiteX139" fmla="*/ 6128435 w 6128435"/>
              <a:gd name="connsiteY139" fmla="*/ 5870164 h 6858000"/>
              <a:gd name="connsiteX140" fmla="*/ 6119217 w 6128435"/>
              <a:gd name="connsiteY140" fmla="*/ 5888542 h 6858000"/>
              <a:gd name="connsiteX141" fmla="*/ 6115966 w 6128435"/>
              <a:gd name="connsiteY141" fmla="*/ 5898387 h 6858000"/>
              <a:gd name="connsiteX142" fmla="*/ 6111924 w 6128435"/>
              <a:gd name="connsiteY142" fmla="*/ 5900444 h 6858000"/>
              <a:gd name="connsiteX143" fmla="*/ 6108716 w 6128435"/>
              <a:gd name="connsiteY143" fmla="*/ 5915345 h 6858000"/>
              <a:gd name="connsiteX144" fmla="*/ 6109524 w 6128435"/>
              <a:gd name="connsiteY144" fmla="*/ 5917328 h 6858000"/>
              <a:gd name="connsiteX145" fmla="*/ 6102493 w 6128435"/>
              <a:gd name="connsiteY145" fmla="*/ 5928602 h 6858000"/>
              <a:gd name="connsiteX146" fmla="*/ 6056863 w 6128435"/>
              <a:gd name="connsiteY146" fmla="*/ 6000643 h 6858000"/>
              <a:gd name="connsiteX147" fmla="*/ 6045436 w 6128435"/>
              <a:gd name="connsiteY147" fmla="*/ 6124480 h 6858000"/>
              <a:gd name="connsiteX148" fmla="*/ 6030489 w 6128435"/>
              <a:gd name="connsiteY148" fmla="*/ 6317666 h 6858000"/>
              <a:gd name="connsiteX149" fmla="*/ 6007492 w 6128435"/>
              <a:gd name="connsiteY149" fmla="*/ 6440818 h 6858000"/>
              <a:gd name="connsiteX150" fmla="*/ 6009467 w 6128435"/>
              <a:gd name="connsiteY150" fmla="*/ 6487076 h 6858000"/>
              <a:gd name="connsiteX151" fmla="*/ 5995064 w 6128435"/>
              <a:gd name="connsiteY151" fmla="*/ 6540791 h 6858000"/>
              <a:gd name="connsiteX152" fmla="*/ 5996309 w 6128435"/>
              <a:gd name="connsiteY152" fmla="*/ 6543961 h 6858000"/>
              <a:gd name="connsiteX153" fmla="*/ 5996048 w 6128435"/>
              <a:gd name="connsiteY153" fmla="*/ 6555444 h 6858000"/>
              <a:gd name="connsiteX154" fmla="*/ 6002524 w 6128435"/>
              <a:gd name="connsiteY154" fmla="*/ 6560188 h 6858000"/>
              <a:gd name="connsiteX155" fmla="*/ 6006823 w 6128435"/>
              <a:gd name="connsiteY155" fmla="*/ 6578546 h 6858000"/>
              <a:gd name="connsiteX156" fmla="*/ 6004510 w 6128435"/>
              <a:gd name="connsiteY156" fmla="*/ 6599256 h 6858000"/>
              <a:gd name="connsiteX157" fmla="*/ 5986207 w 6128435"/>
              <a:gd name="connsiteY157" fmla="*/ 6695855 h 6858000"/>
              <a:gd name="connsiteX158" fmla="*/ 5979428 w 6128435"/>
              <a:gd name="connsiteY158" fmla="*/ 6754678 h 6858000"/>
              <a:gd name="connsiteX159" fmla="*/ 5983398 w 6128435"/>
              <a:gd name="connsiteY159" fmla="*/ 6778641 h 6858000"/>
              <a:gd name="connsiteX160" fmla="*/ 5984543 w 6128435"/>
              <a:gd name="connsiteY160" fmla="*/ 6811016 h 6858000"/>
              <a:gd name="connsiteX161" fmla="*/ 5981802 w 6128435"/>
              <a:gd name="connsiteY161" fmla="*/ 6838578 h 6858000"/>
              <a:gd name="connsiteX162" fmla="*/ 5979671 w 6128435"/>
              <a:gd name="connsiteY162" fmla="*/ 6858000 h 6858000"/>
              <a:gd name="connsiteX163" fmla="*/ 0 w 6128435"/>
              <a:gd name="connsiteY163" fmla="*/ 6858000 h 6858000"/>
              <a:gd name="connsiteX164" fmla="*/ 0 w 6128435"/>
              <a:gd name="connsiteY164"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189051 w 6128435"/>
              <a:gd name="connsiteY12" fmla="*/ 782518 h 6858000"/>
              <a:gd name="connsiteX13" fmla="*/ 5210428 w 6128435"/>
              <a:gd name="connsiteY13" fmla="*/ 815772 h 6858000"/>
              <a:gd name="connsiteX14" fmla="*/ 5221088 w 6128435"/>
              <a:gd name="connsiteY14" fmla="*/ 860193 h 6858000"/>
              <a:gd name="connsiteX15" fmla="*/ 5230806 w 6128435"/>
              <a:gd name="connsiteY15" fmla="*/ 961354 h 6858000"/>
              <a:gd name="connsiteX16" fmla="*/ 5201018 w 6128435"/>
              <a:gd name="connsiteY16" fmla="*/ 1095027 h 6858000"/>
              <a:gd name="connsiteX17" fmla="*/ 5202153 w 6128435"/>
              <a:gd name="connsiteY17" fmla="*/ 1133224 h 6858000"/>
              <a:gd name="connsiteX18" fmla="*/ 5207370 w 6128435"/>
              <a:gd name="connsiteY18" fmla="*/ 1138097 h 6858000"/>
              <a:gd name="connsiteX19" fmla="*/ 5189234 w 6128435"/>
              <a:gd name="connsiteY19" fmla="*/ 1193495 h 6858000"/>
              <a:gd name="connsiteX20" fmla="*/ 5202769 w 6128435"/>
              <a:gd name="connsiteY20" fmla="*/ 1269450 h 6858000"/>
              <a:gd name="connsiteX21" fmla="*/ 5225968 w 6128435"/>
              <a:gd name="connsiteY21" fmla="*/ 1357994 h 6858000"/>
              <a:gd name="connsiteX22" fmla="*/ 5233819 w 6128435"/>
              <a:gd name="connsiteY22" fmla="*/ 1380922 h 6858000"/>
              <a:gd name="connsiteX23" fmla="*/ 5237226 w 6128435"/>
              <a:gd name="connsiteY23" fmla="*/ 1441327 h 6858000"/>
              <a:gd name="connsiteX24" fmla="*/ 5244434 w 6128435"/>
              <a:gd name="connsiteY24" fmla="*/ 1580810 h 6858000"/>
              <a:gd name="connsiteX25" fmla="*/ 5251453 w 6128435"/>
              <a:gd name="connsiteY25" fmla="*/ 1583934 h 6858000"/>
              <a:gd name="connsiteX26" fmla="*/ 5263491 w 6128435"/>
              <a:gd name="connsiteY26" fmla="*/ 1642938 h 6858000"/>
              <a:gd name="connsiteX27" fmla="*/ 5261314 w 6128435"/>
              <a:gd name="connsiteY27" fmla="*/ 1689177 h 6858000"/>
              <a:gd name="connsiteX28" fmla="*/ 5259788 w 6128435"/>
              <a:gd name="connsiteY28" fmla="*/ 1768516 h 6858000"/>
              <a:gd name="connsiteX29" fmla="*/ 5255696 w 6128435"/>
              <a:gd name="connsiteY29" fmla="*/ 1953770 h 6858000"/>
              <a:gd name="connsiteX30" fmla="*/ 5252592 w 6128435"/>
              <a:gd name="connsiteY30" fmla="*/ 2092210 h 6858000"/>
              <a:gd name="connsiteX31" fmla="*/ 5264303 w 6128435"/>
              <a:gd name="connsiteY31" fmla="*/ 2225157 h 6858000"/>
              <a:gd name="connsiteX32" fmla="*/ 5254949 w 6128435"/>
              <a:gd name="connsiteY32" fmla="*/ 2236160 h 6858000"/>
              <a:gd name="connsiteX33" fmla="*/ 5250104 w 6128435"/>
              <a:gd name="connsiteY33" fmla="*/ 2249166 h 6858000"/>
              <a:gd name="connsiteX34" fmla="*/ 5251214 w 6128435"/>
              <a:gd name="connsiteY34" fmla="*/ 2250944 h 6858000"/>
              <a:gd name="connsiteX35" fmla="*/ 5250644 w 6128435"/>
              <a:gd name="connsiteY35" fmla="*/ 2266619 h 6858000"/>
              <a:gd name="connsiteX36" fmla="*/ 5247111 w 6128435"/>
              <a:gd name="connsiteY36" fmla="*/ 2269679 h 6858000"/>
              <a:gd name="connsiteX37" fmla="*/ 5279312 w 6128435"/>
              <a:gd name="connsiteY37" fmla="*/ 2302757 h 6858000"/>
              <a:gd name="connsiteX38" fmla="*/ 5293877 w 6128435"/>
              <a:gd name="connsiteY38" fmla="*/ 2368649 h 6858000"/>
              <a:gd name="connsiteX39" fmla="*/ 5311338 w 6128435"/>
              <a:gd name="connsiteY39" fmla="*/ 2404034 h 6858000"/>
              <a:gd name="connsiteX40" fmla="*/ 5338366 w 6128435"/>
              <a:gd name="connsiteY40" fmla="*/ 2465052 h 6858000"/>
              <a:gd name="connsiteX41" fmla="*/ 5371263 w 6128435"/>
              <a:gd name="connsiteY41" fmla="*/ 2586413 h 6858000"/>
              <a:gd name="connsiteX42" fmla="*/ 5407503 w 6128435"/>
              <a:gd name="connsiteY42" fmla="*/ 2786290 h 6858000"/>
              <a:gd name="connsiteX43" fmla="*/ 5407356 w 6128435"/>
              <a:gd name="connsiteY43" fmla="*/ 2787545 h 6858000"/>
              <a:gd name="connsiteX44" fmla="*/ 5411130 w 6128435"/>
              <a:gd name="connsiteY44" fmla="*/ 2788640 h 6858000"/>
              <a:gd name="connsiteX45" fmla="*/ 5416439 w 6128435"/>
              <a:gd name="connsiteY45" fmla="*/ 2805666 h 6858000"/>
              <a:gd name="connsiteX46" fmla="*/ 5416589 w 6128435"/>
              <a:gd name="connsiteY46" fmla="*/ 2810822 h 6858000"/>
              <a:gd name="connsiteX47" fmla="*/ 5418542 w 6128435"/>
              <a:gd name="connsiteY47" fmla="*/ 2817745 h 6858000"/>
              <a:gd name="connsiteX48" fmla="*/ 5418847 w 6128435"/>
              <a:gd name="connsiteY48" fmla="*/ 2817825 h 6858000"/>
              <a:gd name="connsiteX49" fmla="*/ 5457023 w 6128435"/>
              <a:gd name="connsiteY49" fmla="*/ 2858292 h 6858000"/>
              <a:gd name="connsiteX50" fmla="*/ 5479298 w 6128435"/>
              <a:gd name="connsiteY50" fmla="*/ 2947791 h 6858000"/>
              <a:gd name="connsiteX51" fmla="*/ 5481770 w 6128435"/>
              <a:gd name="connsiteY51" fmla="*/ 2951352 h 6858000"/>
              <a:gd name="connsiteX52" fmla="*/ 5482045 w 6128435"/>
              <a:gd name="connsiteY52" fmla="*/ 2984371 h 6858000"/>
              <a:gd name="connsiteX53" fmla="*/ 5482415 w 6128435"/>
              <a:gd name="connsiteY53" fmla="*/ 3004079 h 6858000"/>
              <a:gd name="connsiteX54" fmla="*/ 5483865 w 6128435"/>
              <a:gd name="connsiteY54" fmla="*/ 3005467 h 6858000"/>
              <a:gd name="connsiteX55" fmla="*/ 5482236 w 6128435"/>
              <a:gd name="connsiteY55" fmla="*/ 3019791 h 6858000"/>
              <a:gd name="connsiteX56" fmla="*/ 5481505 w 6128435"/>
              <a:gd name="connsiteY56" fmla="*/ 3095286 h 6858000"/>
              <a:gd name="connsiteX57" fmla="*/ 5477595 w 6128435"/>
              <a:gd name="connsiteY57" fmla="*/ 3250534 h 6858000"/>
              <a:gd name="connsiteX58" fmla="*/ 5532836 w 6128435"/>
              <a:gd name="connsiteY58" fmla="*/ 3353840 h 6858000"/>
              <a:gd name="connsiteX59" fmla="*/ 5561229 w 6128435"/>
              <a:gd name="connsiteY59" fmla="*/ 3395784 h 6858000"/>
              <a:gd name="connsiteX60" fmla="*/ 5589758 w 6128435"/>
              <a:gd name="connsiteY60" fmla="*/ 3506453 h 6858000"/>
              <a:gd name="connsiteX61" fmla="*/ 5596144 w 6128435"/>
              <a:gd name="connsiteY61" fmla="*/ 3534624 h 6858000"/>
              <a:gd name="connsiteX62" fmla="*/ 5597750 w 6128435"/>
              <a:gd name="connsiteY62" fmla="*/ 3534129 h 6858000"/>
              <a:gd name="connsiteX63" fmla="*/ 5599700 w 6128435"/>
              <a:gd name="connsiteY63" fmla="*/ 3547221 h 6858000"/>
              <a:gd name="connsiteX64" fmla="*/ 5615031 w 6128435"/>
              <a:gd name="connsiteY64" fmla="*/ 3557482 h 6858000"/>
              <a:gd name="connsiteX65" fmla="*/ 5618377 w 6128435"/>
              <a:gd name="connsiteY65" fmla="*/ 3588431 h 6858000"/>
              <a:gd name="connsiteX66" fmla="*/ 5612155 w 6128435"/>
              <a:gd name="connsiteY66" fmla="*/ 3589869 h 6858000"/>
              <a:gd name="connsiteX67" fmla="*/ 5620843 w 6128435"/>
              <a:gd name="connsiteY67" fmla="*/ 3606745 h 6858000"/>
              <a:gd name="connsiteX68" fmla="*/ 5655472 w 6128435"/>
              <a:gd name="connsiteY68" fmla="*/ 3678877 h 6858000"/>
              <a:gd name="connsiteX69" fmla="*/ 5680448 w 6128435"/>
              <a:gd name="connsiteY69" fmla="*/ 3717760 h 6858000"/>
              <a:gd name="connsiteX70" fmla="*/ 5683015 w 6128435"/>
              <a:gd name="connsiteY70" fmla="*/ 3762025 h 6858000"/>
              <a:gd name="connsiteX71" fmla="*/ 5696643 w 6128435"/>
              <a:gd name="connsiteY71" fmla="*/ 3773888 h 6858000"/>
              <a:gd name="connsiteX72" fmla="*/ 5699203 w 6128435"/>
              <a:gd name="connsiteY72" fmla="*/ 3775823 h 6858000"/>
              <a:gd name="connsiteX73" fmla="*/ 5704824 w 6128435"/>
              <a:gd name="connsiteY73" fmla="*/ 3785966 h 6858000"/>
              <a:gd name="connsiteX74" fmla="*/ 5712204 w 6128435"/>
              <a:gd name="connsiteY74" fmla="*/ 3785830 h 6858000"/>
              <a:gd name="connsiteX75" fmla="*/ 5724816 w 6128435"/>
              <a:gd name="connsiteY75" fmla="*/ 3798949 h 6858000"/>
              <a:gd name="connsiteX76" fmla="*/ 5733539 w 6128435"/>
              <a:gd name="connsiteY76" fmla="*/ 3818457 h 6858000"/>
              <a:gd name="connsiteX77" fmla="*/ 5768491 w 6128435"/>
              <a:gd name="connsiteY77" fmla="*/ 3914399 h 6858000"/>
              <a:gd name="connsiteX78" fmla="*/ 5793123 w 6128435"/>
              <a:gd name="connsiteY78" fmla="*/ 3969952 h 6858000"/>
              <a:gd name="connsiteX79" fmla="*/ 5808321 w 6128435"/>
              <a:gd name="connsiteY79" fmla="*/ 3988153 h 6858000"/>
              <a:gd name="connsiteX80" fmla="*/ 5825621 w 6128435"/>
              <a:gd name="connsiteY80" fmla="*/ 4015525 h 6858000"/>
              <a:gd name="connsiteX81" fmla="*/ 5860672 w 6128435"/>
              <a:gd name="connsiteY81" fmla="*/ 4061579 h 6858000"/>
              <a:gd name="connsiteX82" fmla="*/ 5872173 w 6128435"/>
              <a:gd name="connsiteY82" fmla="*/ 4088497 h 6858000"/>
              <a:gd name="connsiteX83" fmla="*/ 5883705 w 6128435"/>
              <a:gd name="connsiteY83" fmla="*/ 4101899 h 6858000"/>
              <a:gd name="connsiteX84" fmla="*/ 5885314 w 6128435"/>
              <a:gd name="connsiteY84" fmla="*/ 4108387 h 6858000"/>
              <a:gd name="connsiteX85" fmla="*/ 5894095 w 6128435"/>
              <a:gd name="connsiteY85" fmla="*/ 4128857 h 6858000"/>
              <a:gd name="connsiteX86" fmla="*/ 5898339 w 6128435"/>
              <a:gd name="connsiteY86" fmla="*/ 4140800 h 6858000"/>
              <a:gd name="connsiteX87" fmla="*/ 5899734 w 6128435"/>
              <a:gd name="connsiteY87" fmla="*/ 4145632 h 6858000"/>
              <a:gd name="connsiteX88" fmla="*/ 5903513 w 6128435"/>
              <a:gd name="connsiteY88" fmla="*/ 4187661 h 6858000"/>
              <a:gd name="connsiteX89" fmla="*/ 5917114 w 6128435"/>
              <a:gd name="connsiteY89" fmla="*/ 4213096 h 6858000"/>
              <a:gd name="connsiteX90" fmla="*/ 5921153 w 6128435"/>
              <a:gd name="connsiteY90" fmla="*/ 4236222 h 6858000"/>
              <a:gd name="connsiteX91" fmla="*/ 5924233 w 6128435"/>
              <a:gd name="connsiteY91" fmla="*/ 4242060 h 6858000"/>
              <a:gd name="connsiteX92" fmla="*/ 5928910 w 6128435"/>
              <a:gd name="connsiteY92" fmla="*/ 4300973 h 6858000"/>
              <a:gd name="connsiteX93" fmla="*/ 5939320 w 6128435"/>
              <a:gd name="connsiteY93" fmla="*/ 4340435 h 6858000"/>
              <a:gd name="connsiteX94" fmla="*/ 5946705 w 6128435"/>
              <a:gd name="connsiteY94" fmla="*/ 4428051 h 6858000"/>
              <a:gd name="connsiteX95" fmla="*/ 5949261 w 6128435"/>
              <a:gd name="connsiteY95" fmla="*/ 4449185 h 6858000"/>
              <a:gd name="connsiteX96" fmla="*/ 5957504 w 6128435"/>
              <a:gd name="connsiteY96" fmla="*/ 4465911 h 6858000"/>
              <a:gd name="connsiteX97" fmla="*/ 5964689 w 6128435"/>
              <a:gd name="connsiteY97" fmla="*/ 4468532 h 6858000"/>
              <a:gd name="connsiteX98" fmla="*/ 5967062 w 6128435"/>
              <a:gd name="connsiteY98" fmla="*/ 4479923 h 6858000"/>
              <a:gd name="connsiteX99" fmla="*/ 5968960 w 6128435"/>
              <a:gd name="connsiteY99" fmla="*/ 4482655 h 6858000"/>
              <a:gd name="connsiteX100" fmla="*/ 5978567 w 6128435"/>
              <a:gd name="connsiteY100" fmla="*/ 4498605 h 6858000"/>
              <a:gd name="connsiteX101" fmla="*/ 5980106 w 6128435"/>
              <a:gd name="connsiteY101" fmla="*/ 4585087 h 6858000"/>
              <a:gd name="connsiteX102" fmla="*/ 5998138 w 6128435"/>
              <a:gd name="connsiteY102" fmla="*/ 4697518 h 6858000"/>
              <a:gd name="connsiteX103" fmla="*/ 6013516 w 6128435"/>
              <a:gd name="connsiteY103" fmla="*/ 4786619 h 6858000"/>
              <a:gd name="connsiteX104" fmla="*/ 6025404 w 6128435"/>
              <a:gd name="connsiteY104" fmla="*/ 4858148 h 6858000"/>
              <a:gd name="connsiteX105" fmla="*/ 6007749 w 6128435"/>
              <a:gd name="connsiteY105" fmla="*/ 4964715 h 6858000"/>
              <a:gd name="connsiteX106" fmla="*/ 6005269 w 6128435"/>
              <a:gd name="connsiteY106" fmla="*/ 5150567 h 6858000"/>
              <a:gd name="connsiteX107" fmla="*/ 6001127 w 6128435"/>
              <a:gd name="connsiteY107" fmla="*/ 5164609 h 6858000"/>
              <a:gd name="connsiteX108" fmla="*/ 5996647 w 6128435"/>
              <a:gd name="connsiteY108" fmla="*/ 5185640 h 6858000"/>
              <a:gd name="connsiteX109" fmla="*/ 5998514 w 6128435"/>
              <a:gd name="connsiteY109" fmla="*/ 5189673 h 6858000"/>
              <a:gd name="connsiteX110" fmla="*/ 5995970 w 6128435"/>
              <a:gd name="connsiteY110" fmla="*/ 5221547 h 6858000"/>
              <a:gd name="connsiteX111" fmla="*/ 5997218 w 6128435"/>
              <a:gd name="connsiteY111" fmla="*/ 5222031 h 6858000"/>
              <a:gd name="connsiteX112" fmla="*/ 6002116 w 6128435"/>
              <a:gd name="connsiteY112" fmla="*/ 5231223 h 6858000"/>
              <a:gd name="connsiteX113" fmla="*/ 6008541 w 6128435"/>
              <a:gd name="connsiteY113" fmla="*/ 5248680 h 6858000"/>
              <a:gd name="connsiteX114" fmla="*/ 6039260 w 6128435"/>
              <a:gd name="connsiteY114" fmla="*/ 5289518 h 6858000"/>
              <a:gd name="connsiteX115" fmla="*/ 6036748 w 6128435"/>
              <a:gd name="connsiteY115" fmla="*/ 5322752 h 6858000"/>
              <a:gd name="connsiteX116" fmla="*/ 6036943 w 6128435"/>
              <a:gd name="connsiteY116" fmla="*/ 5329480 h 6858000"/>
              <a:gd name="connsiteX117" fmla="*/ 6037236 w 6128435"/>
              <a:gd name="connsiteY117" fmla="*/ 5329634 h 6858000"/>
              <a:gd name="connsiteX118" fmla="*/ 6038019 w 6128435"/>
              <a:gd name="connsiteY118" fmla="*/ 5336764 h 6858000"/>
              <a:gd name="connsiteX119" fmla="*/ 6037298 w 6128435"/>
              <a:gd name="connsiteY119" fmla="*/ 5341753 h 6858000"/>
              <a:gd name="connsiteX120" fmla="*/ 6037677 w 6128435"/>
              <a:gd name="connsiteY120" fmla="*/ 5354807 h 6858000"/>
              <a:gd name="connsiteX121" fmla="*/ 6039728 w 6128435"/>
              <a:gd name="connsiteY121" fmla="*/ 5359416 h 6858000"/>
              <a:gd name="connsiteX122" fmla="*/ 6043311 w 6128435"/>
              <a:gd name="connsiteY122" fmla="*/ 5361407 h 6858000"/>
              <a:gd name="connsiteX123" fmla="*/ 6042954 w 6128435"/>
              <a:gd name="connsiteY123" fmla="*/ 5362576 h 6858000"/>
              <a:gd name="connsiteX124" fmla="*/ 6053435 w 6128435"/>
              <a:gd name="connsiteY124" fmla="*/ 5387547 h 6858000"/>
              <a:gd name="connsiteX125" fmla="*/ 6065933 w 6128435"/>
              <a:gd name="connsiteY125" fmla="*/ 5443002 h 6858000"/>
              <a:gd name="connsiteX126" fmla="*/ 6068640 w 6128435"/>
              <a:gd name="connsiteY126" fmla="*/ 5474503 h 6858000"/>
              <a:gd name="connsiteX127" fmla="*/ 6080922 w 6128435"/>
              <a:gd name="connsiteY127" fmla="*/ 5561070 h 6858000"/>
              <a:gd name="connsiteX128" fmla="*/ 6096949 w 6128435"/>
              <a:gd name="connsiteY128" fmla="*/ 5648179 h 6858000"/>
              <a:gd name="connsiteX129" fmla="*/ 6125703 w 6128435"/>
              <a:gd name="connsiteY129" fmla="*/ 5692894 h 6858000"/>
              <a:gd name="connsiteX130" fmla="*/ 6126670 w 6128435"/>
              <a:gd name="connsiteY130" fmla="*/ 5697882 h 6858000"/>
              <a:gd name="connsiteX131" fmla="*/ 6124061 w 6128435"/>
              <a:gd name="connsiteY131" fmla="*/ 5710294 h 6858000"/>
              <a:gd name="connsiteX132" fmla="*/ 6122213 w 6128435"/>
              <a:gd name="connsiteY132" fmla="*/ 5714762 h 6858000"/>
              <a:gd name="connsiteX133" fmla="*/ 6121353 w 6128435"/>
              <a:gd name="connsiteY133" fmla="*/ 5721725 h 6858000"/>
              <a:gd name="connsiteX134" fmla="*/ 6121607 w 6128435"/>
              <a:gd name="connsiteY134" fmla="*/ 5721959 h 6858000"/>
              <a:gd name="connsiteX135" fmla="*/ 6120262 w 6128435"/>
              <a:gd name="connsiteY135" fmla="*/ 5728358 h 6858000"/>
              <a:gd name="connsiteX136" fmla="*/ 6110194 w 6128435"/>
              <a:gd name="connsiteY136" fmla="*/ 5758853 h 6858000"/>
              <a:gd name="connsiteX137" fmla="*/ 6127519 w 6128435"/>
              <a:gd name="connsiteY137" fmla="*/ 5865775 h 6858000"/>
              <a:gd name="connsiteX138" fmla="*/ 6128435 w 6128435"/>
              <a:gd name="connsiteY138" fmla="*/ 5870164 h 6858000"/>
              <a:gd name="connsiteX139" fmla="*/ 6119217 w 6128435"/>
              <a:gd name="connsiteY139" fmla="*/ 5888542 h 6858000"/>
              <a:gd name="connsiteX140" fmla="*/ 6115966 w 6128435"/>
              <a:gd name="connsiteY140" fmla="*/ 5898387 h 6858000"/>
              <a:gd name="connsiteX141" fmla="*/ 6111924 w 6128435"/>
              <a:gd name="connsiteY141" fmla="*/ 5900444 h 6858000"/>
              <a:gd name="connsiteX142" fmla="*/ 6108716 w 6128435"/>
              <a:gd name="connsiteY142" fmla="*/ 5915345 h 6858000"/>
              <a:gd name="connsiteX143" fmla="*/ 6109524 w 6128435"/>
              <a:gd name="connsiteY143" fmla="*/ 5917328 h 6858000"/>
              <a:gd name="connsiteX144" fmla="*/ 6102493 w 6128435"/>
              <a:gd name="connsiteY144" fmla="*/ 5928602 h 6858000"/>
              <a:gd name="connsiteX145" fmla="*/ 6056863 w 6128435"/>
              <a:gd name="connsiteY145" fmla="*/ 6000643 h 6858000"/>
              <a:gd name="connsiteX146" fmla="*/ 6045436 w 6128435"/>
              <a:gd name="connsiteY146" fmla="*/ 6124480 h 6858000"/>
              <a:gd name="connsiteX147" fmla="*/ 6030489 w 6128435"/>
              <a:gd name="connsiteY147" fmla="*/ 6317666 h 6858000"/>
              <a:gd name="connsiteX148" fmla="*/ 6007492 w 6128435"/>
              <a:gd name="connsiteY148" fmla="*/ 6440818 h 6858000"/>
              <a:gd name="connsiteX149" fmla="*/ 6009467 w 6128435"/>
              <a:gd name="connsiteY149" fmla="*/ 6487076 h 6858000"/>
              <a:gd name="connsiteX150" fmla="*/ 5995064 w 6128435"/>
              <a:gd name="connsiteY150" fmla="*/ 6540791 h 6858000"/>
              <a:gd name="connsiteX151" fmla="*/ 5996309 w 6128435"/>
              <a:gd name="connsiteY151" fmla="*/ 6543961 h 6858000"/>
              <a:gd name="connsiteX152" fmla="*/ 5996048 w 6128435"/>
              <a:gd name="connsiteY152" fmla="*/ 6555444 h 6858000"/>
              <a:gd name="connsiteX153" fmla="*/ 6002524 w 6128435"/>
              <a:gd name="connsiteY153" fmla="*/ 6560188 h 6858000"/>
              <a:gd name="connsiteX154" fmla="*/ 6006823 w 6128435"/>
              <a:gd name="connsiteY154" fmla="*/ 6578546 h 6858000"/>
              <a:gd name="connsiteX155" fmla="*/ 6004510 w 6128435"/>
              <a:gd name="connsiteY155" fmla="*/ 6599256 h 6858000"/>
              <a:gd name="connsiteX156" fmla="*/ 5986207 w 6128435"/>
              <a:gd name="connsiteY156" fmla="*/ 6695855 h 6858000"/>
              <a:gd name="connsiteX157" fmla="*/ 5979428 w 6128435"/>
              <a:gd name="connsiteY157" fmla="*/ 6754678 h 6858000"/>
              <a:gd name="connsiteX158" fmla="*/ 5983398 w 6128435"/>
              <a:gd name="connsiteY158" fmla="*/ 6778641 h 6858000"/>
              <a:gd name="connsiteX159" fmla="*/ 5984543 w 6128435"/>
              <a:gd name="connsiteY159" fmla="*/ 6811016 h 6858000"/>
              <a:gd name="connsiteX160" fmla="*/ 5981802 w 6128435"/>
              <a:gd name="connsiteY160" fmla="*/ 6838578 h 6858000"/>
              <a:gd name="connsiteX161" fmla="*/ 5979671 w 6128435"/>
              <a:gd name="connsiteY161" fmla="*/ 6858000 h 6858000"/>
              <a:gd name="connsiteX162" fmla="*/ 0 w 6128435"/>
              <a:gd name="connsiteY162" fmla="*/ 6858000 h 6858000"/>
              <a:gd name="connsiteX163" fmla="*/ 0 w 6128435"/>
              <a:gd name="connsiteY163"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189051 w 6128435"/>
              <a:gd name="connsiteY12" fmla="*/ 782518 h 6858000"/>
              <a:gd name="connsiteX13" fmla="*/ 5210428 w 6128435"/>
              <a:gd name="connsiteY13" fmla="*/ 815772 h 6858000"/>
              <a:gd name="connsiteX14" fmla="*/ 5221088 w 6128435"/>
              <a:gd name="connsiteY14" fmla="*/ 860193 h 6858000"/>
              <a:gd name="connsiteX15" fmla="*/ 5230806 w 6128435"/>
              <a:gd name="connsiteY15" fmla="*/ 961354 h 6858000"/>
              <a:gd name="connsiteX16" fmla="*/ 5201018 w 6128435"/>
              <a:gd name="connsiteY16" fmla="*/ 1095027 h 6858000"/>
              <a:gd name="connsiteX17" fmla="*/ 5202153 w 6128435"/>
              <a:gd name="connsiteY17" fmla="*/ 1133224 h 6858000"/>
              <a:gd name="connsiteX18" fmla="*/ 5207370 w 6128435"/>
              <a:gd name="connsiteY18" fmla="*/ 1138097 h 6858000"/>
              <a:gd name="connsiteX19" fmla="*/ 5189234 w 6128435"/>
              <a:gd name="connsiteY19" fmla="*/ 1193495 h 6858000"/>
              <a:gd name="connsiteX20" fmla="*/ 5202769 w 6128435"/>
              <a:gd name="connsiteY20" fmla="*/ 1269450 h 6858000"/>
              <a:gd name="connsiteX21" fmla="*/ 5225968 w 6128435"/>
              <a:gd name="connsiteY21" fmla="*/ 1357994 h 6858000"/>
              <a:gd name="connsiteX22" fmla="*/ 5233819 w 6128435"/>
              <a:gd name="connsiteY22" fmla="*/ 1380922 h 6858000"/>
              <a:gd name="connsiteX23" fmla="*/ 5237226 w 6128435"/>
              <a:gd name="connsiteY23" fmla="*/ 1441327 h 6858000"/>
              <a:gd name="connsiteX24" fmla="*/ 5244434 w 6128435"/>
              <a:gd name="connsiteY24" fmla="*/ 1580810 h 6858000"/>
              <a:gd name="connsiteX25" fmla="*/ 5263491 w 6128435"/>
              <a:gd name="connsiteY25" fmla="*/ 1642938 h 6858000"/>
              <a:gd name="connsiteX26" fmla="*/ 5261314 w 6128435"/>
              <a:gd name="connsiteY26" fmla="*/ 1689177 h 6858000"/>
              <a:gd name="connsiteX27" fmla="*/ 5259788 w 6128435"/>
              <a:gd name="connsiteY27" fmla="*/ 1768516 h 6858000"/>
              <a:gd name="connsiteX28" fmla="*/ 5255696 w 6128435"/>
              <a:gd name="connsiteY28" fmla="*/ 1953770 h 6858000"/>
              <a:gd name="connsiteX29" fmla="*/ 5252592 w 6128435"/>
              <a:gd name="connsiteY29" fmla="*/ 2092210 h 6858000"/>
              <a:gd name="connsiteX30" fmla="*/ 5264303 w 6128435"/>
              <a:gd name="connsiteY30" fmla="*/ 2225157 h 6858000"/>
              <a:gd name="connsiteX31" fmla="*/ 5254949 w 6128435"/>
              <a:gd name="connsiteY31" fmla="*/ 2236160 h 6858000"/>
              <a:gd name="connsiteX32" fmla="*/ 5250104 w 6128435"/>
              <a:gd name="connsiteY32" fmla="*/ 2249166 h 6858000"/>
              <a:gd name="connsiteX33" fmla="*/ 5251214 w 6128435"/>
              <a:gd name="connsiteY33" fmla="*/ 2250944 h 6858000"/>
              <a:gd name="connsiteX34" fmla="*/ 5250644 w 6128435"/>
              <a:gd name="connsiteY34" fmla="*/ 2266619 h 6858000"/>
              <a:gd name="connsiteX35" fmla="*/ 5247111 w 6128435"/>
              <a:gd name="connsiteY35" fmla="*/ 2269679 h 6858000"/>
              <a:gd name="connsiteX36" fmla="*/ 5279312 w 6128435"/>
              <a:gd name="connsiteY36" fmla="*/ 2302757 h 6858000"/>
              <a:gd name="connsiteX37" fmla="*/ 5293877 w 6128435"/>
              <a:gd name="connsiteY37" fmla="*/ 2368649 h 6858000"/>
              <a:gd name="connsiteX38" fmla="*/ 5311338 w 6128435"/>
              <a:gd name="connsiteY38" fmla="*/ 2404034 h 6858000"/>
              <a:gd name="connsiteX39" fmla="*/ 5338366 w 6128435"/>
              <a:gd name="connsiteY39" fmla="*/ 2465052 h 6858000"/>
              <a:gd name="connsiteX40" fmla="*/ 5371263 w 6128435"/>
              <a:gd name="connsiteY40" fmla="*/ 2586413 h 6858000"/>
              <a:gd name="connsiteX41" fmla="*/ 5407503 w 6128435"/>
              <a:gd name="connsiteY41" fmla="*/ 2786290 h 6858000"/>
              <a:gd name="connsiteX42" fmla="*/ 5407356 w 6128435"/>
              <a:gd name="connsiteY42" fmla="*/ 2787545 h 6858000"/>
              <a:gd name="connsiteX43" fmla="*/ 5411130 w 6128435"/>
              <a:gd name="connsiteY43" fmla="*/ 2788640 h 6858000"/>
              <a:gd name="connsiteX44" fmla="*/ 5416439 w 6128435"/>
              <a:gd name="connsiteY44" fmla="*/ 2805666 h 6858000"/>
              <a:gd name="connsiteX45" fmla="*/ 5416589 w 6128435"/>
              <a:gd name="connsiteY45" fmla="*/ 2810822 h 6858000"/>
              <a:gd name="connsiteX46" fmla="*/ 5418542 w 6128435"/>
              <a:gd name="connsiteY46" fmla="*/ 2817745 h 6858000"/>
              <a:gd name="connsiteX47" fmla="*/ 5418847 w 6128435"/>
              <a:gd name="connsiteY47" fmla="*/ 2817825 h 6858000"/>
              <a:gd name="connsiteX48" fmla="*/ 5457023 w 6128435"/>
              <a:gd name="connsiteY48" fmla="*/ 2858292 h 6858000"/>
              <a:gd name="connsiteX49" fmla="*/ 5479298 w 6128435"/>
              <a:gd name="connsiteY49" fmla="*/ 2947791 h 6858000"/>
              <a:gd name="connsiteX50" fmla="*/ 5481770 w 6128435"/>
              <a:gd name="connsiteY50" fmla="*/ 2951352 h 6858000"/>
              <a:gd name="connsiteX51" fmla="*/ 5482045 w 6128435"/>
              <a:gd name="connsiteY51" fmla="*/ 2984371 h 6858000"/>
              <a:gd name="connsiteX52" fmla="*/ 5482415 w 6128435"/>
              <a:gd name="connsiteY52" fmla="*/ 3004079 h 6858000"/>
              <a:gd name="connsiteX53" fmla="*/ 5483865 w 6128435"/>
              <a:gd name="connsiteY53" fmla="*/ 3005467 h 6858000"/>
              <a:gd name="connsiteX54" fmla="*/ 5482236 w 6128435"/>
              <a:gd name="connsiteY54" fmla="*/ 3019791 h 6858000"/>
              <a:gd name="connsiteX55" fmla="*/ 5481505 w 6128435"/>
              <a:gd name="connsiteY55" fmla="*/ 3095286 h 6858000"/>
              <a:gd name="connsiteX56" fmla="*/ 5477595 w 6128435"/>
              <a:gd name="connsiteY56" fmla="*/ 3250534 h 6858000"/>
              <a:gd name="connsiteX57" fmla="*/ 5532836 w 6128435"/>
              <a:gd name="connsiteY57" fmla="*/ 3353840 h 6858000"/>
              <a:gd name="connsiteX58" fmla="*/ 5561229 w 6128435"/>
              <a:gd name="connsiteY58" fmla="*/ 3395784 h 6858000"/>
              <a:gd name="connsiteX59" fmla="*/ 5589758 w 6128435"/>
              <a:gd name="connsiteY59" fmla="*/ 3506453 h 6858000"/>
              <a:gd name="connsiteX60" fmla="*/ 5596144 w 6128435"/>
              <a:gd name="connsiteY60" fmla="*/ 3534624 h 6858000"/>
              <a:gd name="connsiteX61" fmla="*/ 5597750 w 6128435"/>
              <a:gd name="connsiteY61" fmla="*/ 3534129 h 6858000"/>
              <a:gd name="connsiteX62" fmla="*/ 5599700 w 6128435"/>
              <a:gd name="connsiteY62" fmla="*/ 3547221 h 6858000"/>
              <a:gd name="connsiteX63" fmla="*/ 5615031 w 6128435"/>
              <a:gd name="connsiteY63" fmla="*/ 3557482 h 6858000"/>
              <a:gd name="connsiteX64" fmla="*/ 5618377 w 6128435"/>
              <a:gd name="connsiteY64" fmla="*/ 3588431 h 6858000"/>
              <a:gd name="connsiteX65" fmla="*/ 5612155 w 6128435"/>
              <a:gd name="connsiteY65" fmla="*/ 3589869 h 6858000"/>
              <a:gd name="connsiteX66" fmla="*/ 5620843 w 6128435"/>
              <a:gd name="connsiteY66" fmla="*/ 3606745 h 6858000"/>
              <a:gd name="connsiteX67" fmla="*/ 5655472 w 6128435"/>
              <a:gd name="connsiteY67" fmla="*/ 3678877 h 6858000"/>
              <a:gd name="connsiteX68" fmla="*/ 5680448 w 6128435"/>
              <a:gd name="connsiteY68" fmla="*/ 3717760 h 6858000"/>
              <a:gd name="connsiteX69" fmla="*/ 5683015 w 6128435"/>
              <a:gd name="connsiteY69" fmla="*/ 3762025 h 6858000"/>
              <a:gd name="connsiteX70" fmla="*/ 5696643 w 6128435"/>
              <a:gd name="connsiteY70" fmla="*/ 3773888 h 6858000"/>
              <a:gd name="connsiteX71" fmla="*/ 5699203 w 6128435"/>
              <a:gd name="connsiteY71" fmla="*/ 3775823 h 6858000"/>
              <a:gd name="connsiteX72" fmla="*/ 5704824 w 6128435"/>
              <a:gd name="connsiteY72" fmla="*/ 3785966 h 6858000"/>
              <a:gd name="connsiteX73" fmla="*/ 5712204 w 6128435"/>
              <a:gd name="connsiteY73" fmla="*/ 3785830 h 6858000"/>
              <a:gd name="connsiteX74" fmla="*/ 5724816 w 6128435"/>
              <a:gd name="connsiteY74" fmla="*/ 3798949 h 6858000"/>
              <a:gd name="connsiteX75" fmla="*/ 5733539 w 6128435"/>
              <a:gd name="connsiteY75" fmla="*/ 3818457 h 6858000"/>
              <a:gd name="connsiteX76" fmla="*/ 5768491 w 6128435"/>
              <a:gd name="connsiteY76" fmla="*/ 3914399 h 6858000"/>
              <a:gd name="connsiteX77" fmla="*/ 5793123 w 6128435"/>
              <a:gd name="connsiteY77" fmla="*/ 3969952 h 6858000"/>
              <a:gd name="connsiteX78" fmla="*/ 5808321 w 6128435"/>
              <a:gd name="connsiteY78" fmla="*/ 3988153 h 6858000"/>
              <a:gd name="connsiteX79" fmla="*/ 5825621 w 6128435"/>
              <a:gd name="connsiteY79" fmla="*/ 4015525 h 6858000"/>
              <a:gd name="connsiteX80" fmla="*/ 5860672 w 6128435"/>
              <a:gd name="connsiteY80" fmla="*/ 4061579 h 6858000"/>
              <a:gd name="connsiteX81" fmla="*/ 5872173 w 6128435"/>
              <a:gd name="connsiteY81" fmla="*/ 4088497 h 6858000"/>
              <a:gd name="connsiteX82" fmla="*/ 5883705 w 6128435"/>
              <a:gd name="connsiteY82" fmla="*/ 4101899 h 6858000"/>
              <a:gd name="connsiteX83" fmla="*/ 5885314 w 6128435"/>
              <a:gd name="connsiteY83" fmla="*/ 4108387 h 6858000"/>
              <a:gd name="connsiteX84" fmla="*/ 5894095 w 6128435"/>
              <a:gd name="connsiteY84" fmla="*/ 4128857 h 6858000"/>
              <a:gd name="connsiteX85" fmla="*/ 5898339 w 6128435"/>
              <a:gd name="connsiteY85" fmla="*/ 4140800 h 6858000"/>
              <a:gd name="connsiteX86" fmla="*/ 5899734 w 6128435"/>
              <a:gd name="connsiteY86" fmla="*/ 4145632 h 6858000"/>
              <a:gd name="connsiteX87" fmla="*/ 5903513 w 6128435"/>
              <a:gd name="connsiteY87" fmla="*/ 4187661 h 6858000"/>
              <a:gd name="connsiteX88" fmla="*/ 5917114 w 6128435"/>
              <a:gd name="connsiteY88" fmla="*/ 4213096 h 6858000"/>
              <a:gd name="connsiteX89" fmla="*/ 5921153 w 6128435"/>
              <a:gd name="connsiteY89" fmla="*/ 4236222 h 6858000"/>
              <a:gd name="connsiteX90" fmla="*/ 5924233 w 6128435"/>
              <a:gd name="connsiteY90" fmla="*/ 4242060 h 6858000"/>
              <a:gd name="connsiteX91" fmla="*/ 5928910 w 6128435"/>
              <a:gd name="connsiteY91" fmla="*/ 4300973 h 6858000"/>
              <a:gd name="connsiteX92" fmla="*/ 5939320 w 6128435"/>
              <a:gd name="connsiteY92" fmla="*/ 4340435 h 6858000"/>
              <a:gd name="connsiteX93" fmla="*/ 5946705 w 6128435"/>
              <a:gd name="connsiteY93" fmla="*/ 4428051 h 6858000"/>
              <a:gd name="connsiteX94" fmla="*/ 5949261 w 6128435"/>
              <a:gd name="connsiteY94" fmla="*/ 4449185 h 6858000"/>
              <a:gd name="connsiteX95" fmla="*/ 5957504 w 6128435"/>
              <a:gd name="connsiteY95" fmla="*/ 4465911 h 6858000"/>
              <a:gd name="connsiteX96" fmla="*/ 5964689 w 6128435"/>
              <a:gd name="connsiteY96" fmla="*/ 4468532 h 6858000"/>
              <a:gd name="connsiteX97" fmla="*/ 5967062 w 6128435"/>
              <a:gd name="connsiteY97" fmla="*/ 4479923 h 6858000"/>
              <a:gd name="connsiteX98" fmla="*/ 5968960 w 6128435"/>
              <a:gd name="connsiteY98" fmla="*/ 4482655 h 6858000"/>
              <a:gd name="connsiteX99" fmla="*/ 5978567 w 6128435"/>
              <a:gd name="connsiteY99" fmla="*/ 4498605 h 6858000"/>
              <a:gd name="connsiteX100" fmla="*/ 5980106 w 6128435"/>
              <a:gd name="connsiteY100" fmla="*/ 4585087 h 6858000"/>
              <a:gd name="connsiteX101" fmla="*/ 5998138 w 6128435"/>
              <a:gd name="connsiteY101" fmla="*/ 4697518 h 6858000"/>
              <a:gd name="connsiteX102" fmla="*/ 6013516 w 6128435"/>
              <a:gd name="connsiteY102" fmla="*/ 4786619 h 6858000"/>
              <a:gd name="connsiteX103" fmla="*/ 6025404 w 6128435"/>
              <a:gd name="connsiteY103" fmla="*/ 4858148 h 6858000"/>
              <a:gd name="connsiteX104" fmla="*/ 6007749 w 6128435"/>
              <a:gd name="connsiteY104" fmla="*/ 4964715 h 6858000"/>
              <a:gd name="connsiteX105" fmla="*/ 6005269 w 6128435"/>
              <a:gd name="connsiteY105" fmla="*/ 5150567 h 6858000"/>
              <a:gd name="connsiteX106" fmla="*/ 6001127 w 6128435"/>
              <a:gd name="connsiteY106" fmla="*/ 5164609 h 6858000"/>
              <a:gd name="connsiteX107" fmla="*/ 5996647 w 6128435"/>
              <a:gd name="connsiteY107" fmla="*/ 5185640 h 6858000"/>
              <a:gd name="connsiteX108" fmla="*/ 5998514 w 6128435"/>
              <a:gd name="connsiteY108" fmla="*/ 5189673 h 6858000"/>
              <a:gd name="connsiteX109" fmla="*/ 5995970 w 6128435"/>
              <a:gd name="connsiteY109" fmla="*/ 5221547 h 6858000"/>
              <a:gd name="connsiteX110" fmla="*/ 5997218 w 6128435"/>
              <a:gd name="connsiteY110" fmla="*/ 5222031 h 6858000"/>
              <a:gd name="connsiteX111" fmla="*/ 6002116 w 6128435"/>
              <a:gd name="connsiteY111" fmla="*/ 5231223 h 6858000"/>
              <a:gd name="connsiteX112" fmla="*/ 6008541 w 6128435"/>
              <a:gd name="connsiteY112" fmla="*/ 5248680 h 6858000"/>
              <a:gd name="connsiteX113" fmla="*/ 6039260 w 6128435"/>
              <a:gd name="connsiteY113" fmla="*/ 5289518 h 6858000"/>
              <a:gd name="connsiteX114" fmla="*/ 6036748 w 6128435"/>
              <a:gd name="connsiteY114" fmla="*/ 5322752 h 6858000"/>
              <a:gd name="connsiteX115" fmla="*/ 6036943 w 6128435"/>
              <a:gd name="connsiteY115" fmla="*/ 5329480 h 6858000"/>
              <a:gd name="connsiteX116" fmla="*/ 6037236 w 6128435"/>
              <a:gd name="connsiteY116" fmla="*/ 5329634 h 6858000"/>
              <a:gd name="connsiteX117" fmla="*/ 6038019 w 6128435"/>
              <a:gd name="connsiteY117" fmla="*/ 5336764 h 6858000"/>
              <a:gd name="connsiteX118" fmla="*/ 6037298 w 6128435"/>
              <a:gd name="connsiteY118" fmla="*/ 5341753 h 6858000"/>
              <a:gd name="connsiteX119" fmla="*/ 6037677 w 6128435"/>
              <a:gd name="connsiteY119" fmla="*/ 5354807 h 6858000"/>
              <a:gd name="connsiteX120" fmla="*/ 6039728 w 6128435"/>
              <a:gd name="connsiteY120" fmla="*/ 5359416 h 6858000"/>
              <a:gd name="connsiteX121" fmla="*/ 6043311 w 6128435"/>
              <a:gd name="connsiteY121" fmla="*/ 5361407 h 6858000"/>
              <a:gd name="connsiteX122" fmla="*/ 6042954 w 6128435"/>
              <a:gd name="connsiteY122" fmla="*/ 5362576 h 6858000"/>
              <a:gd name="connsiteX123" fmla="*/ 6053435 w 6128435"/>
              <a:gd name="connsiteY123" fmla="*/ 5387547 h 6858000"/>
              <a:gd name="connsiteX124" fmla="*/ 6065933 w 6128435"/>
              <a:gd name="connsiteY124" fmla="*/ 5443002 h 6858000"/>
              <a:gd name="connsiteX125" fmla="*/ 6068640 w 6128435"/>
              <a:gd name="connsiteY125" fmla="*/ 5474503 h 6858000"/>
              <a:gd name="connsiteX126" fmla="*/ 6080922 w 6128435"/>
              <a:gd name="connsiteY126" fmla="*/ 5561070 h 6858000"/>
              <a:gd name="connsiteX127" fmla="*/ 6096949 w 6128435"/>
              <a:gd name="connsiteY127" fmla="*/ 5648179 h 6858000"/>
              <a:gd name="connsiteX128" fmla="*/ 6125703 w 6128435"/>
              <a:gd name="connsiteY128" fmla="*/ 5692894 h 6858000"/>
              <a:gd name="connsiteX129" fmla="*/ 6126670 w 6128435"/>
              <a:gd name="connsiteY129" fmla="*/ 5697882 h 6858000"/>
              <a:gd name="connsiteX130" fmla="*/ 6124061 w 6128435"/>
              <a:gd name="connsiteY130" fmla="*/ 5710294 h 6858000"/>
              <a:gd name="connsiteX131" fmla="*/ 6122213 w 6128435"/>
              <a:gd name="connsiteY131" fmla="*/ 5714762 h 6858000"/>
              <a:gd name="connsiteX132" fmla="*/ 6121353 w 6128435"/>
              <a:gd name="connsiteY132" fmla="*/ 5721725 h 6858000"/>
              <a:gd name="connsiteX133" fmla="*/ 6121607 w 6128435"/>
              <a:gd name="connsiteY133" fmla="*/ 5721959 h 6858000"/>
              <a:gd name="connsiteX134" fmla="*/ 6120262 w 6128435"/>
              <a:gd name="connsiteY134" fmla="*/ 5728358 h 6858000"/>
              <a:gd name="connsiteX135" fmla="*/ 6110194 w 6128435"/>
              <a:gd name="connsiteY135" fmla="*/ 5758853 h 6858000"/>
              <a:gd name="connsiteX136" fmla="*/ 6127519 w 6128435"/>
              <a:gd name="connsiteY136" fmla="*/ 5865775 h 6858000"/>
              <a:gd name="connsiteX137" fmla="*/ 6128435 w 6128435"/>
              <a:gd name="connsiteY137" fmla="*/ 5870164 h 6858000"/>
              <a:gd name="connsiteX138" fmla="*/ 6119217 w 6128435"/>
              <a:gd name="connsiteY138" fmla="*/ 5888542 h 6858000"/>
              <a:gd name="connsiteX139" fmla="*/ 6115966 w 6128435"/>
              <a:gd name="connsiteY139" fmla="*/ 5898387 h 6858000"/>
              <a:gd name="connsiteX140" fmla="*/ 6111924 w 6128435"/>
              <a:gd name="connsiteY140" fmla="*/ 5900444 h 6858000"/>
              <a:gd name="connsiteX141" fmla="*/ 6108716 w 6128435"/>
              <a:gd name="connsiteY141" fmla="*/ 5915345 h 6858000"/>
              <a:gd name="connsiteX142" fmla="*/ 6109524 w 6128435"/>
              <a:gd name="connsiteY142" fmla="*/ 5917328 h 6858000"/>
              <a:gd name="connsiteX143" fmla="*/ 6102493 w 6128435"/>
              <a:gd name="connsiteY143" fmla="*/ 5928602 h 6858000"/>
              <a:gd name="connsiteX144" fmla="*/ 6056863 w 6128435"/>
              <a:gd name="connsiteY144" fmla="*/ 6000643 h 6858000"/>
              <a:gd name="connsiteX145" fmla="*/ 6045436 w 6128435"/>
              <a:gd name="connsiteY145" fmla="*/ 6124480 h 6858000"/>
              <a:gd name="connsiteX146" fmla="*/ 6030489 w 6128435"/>
              <a:gd name="connsiteY146" fmla="*/ 6317666 h 6858000"/>
              <a:gd name="connsiteX147" fmla="*/ 6007492 w 6128435"/>
              <a:gd name="connsiteY147" fmla="*/ 6440818 h 6858000"/>
              <a:gd name="connsiteX148" fmla="*/ 6009467 w 6128435"/>
              <a:gd name="connsiteY148" fmla="*/ 6487076 h 6858000"/>
              <a:gd name="connsiteX149" fmla="*/ 5995064 w 6128435"/>
              <a:gd name="connsiteY149" fmla="*/ 6540791 h 6858000"/>
              <a:gd name="connsiteX150" fmla="*/ 5996309 w 6128435"/>
              <a:gd name="connsiteY150" fmla="*/ 6543961 h 6858000"/>
              <a:gd name="connsiteX151" fmla="*/ 5996048 w 6128435"/>
              <a:gd name="connsiteY151" fmla="*/ 6555444 h 6858000"/>
              <a:gd name="connsiteX152" fmla="*/ 6002524 w 6128435"/>
              <a:gd name="connsiteY152" fmla="*/ 6560188 h 6858000"/>
              <a:gd name="connsiteX153" fmla="*/ 6006823 w 6128435"/>
              <a:gd name="connsiteY153" fmla="*/ 6578546 h 6858000"/>
              <a:gd name="connsiteX154" fmla="*/ 6004510 w 6128435"/>
              <a:gd name="connsiteY154" fmla="*/ 6599256 h 6858000"/>
              <a:gd name="connsiteX155" fmla="*/ 5986207 w 6128435"/>
              <a:gd name="connsiteY155" fmla="*/ 6695855 h 6858000"/>
              <a:gd name="connsiteX156" fmla="*/ 5979428 w 6128435"/>
              <a:gd name="connsiteY156" fmla="*/ 6754678 h 6858000"/>
              <a:gd name="connsiteX157" fmla="*/ 5983398 w 6128435"/>
              <a:gd name="connsiteY157" fmla="*/ 6778641 h 6858000"/>
              <a:gd name="connsiteX158" fmla="*/ 5984543 w 6128435"/>
              <a:gd name="connsiteY158" fmla="*/ 6811016 h 6858000"/>
              <a:gd name="connsiteX159" fmla="*/ 5981802 w 6128435"/>
              <a:gd name="connsiteY159" fmla="*/ 6838578 h 6858000"/>
              <a:gd name="connsiteX160" fmla="*/ 5979671 w 6128435"/>
              <a:gd name="connsiteY160" fmla="*/ 6858000 h 6858000"/>
              <a:gd name="connsiteX161" fmla="*/ 0 w 6128435"/>
              <a:gd name="connsiteY161" fmla="*/ 6858000 h 6858000"/>
              <a:gd name="connsiteX162" fmla="*/ 0 w 6128435"/>
              <a:gd name="connsiteY162"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189051 w 6128435"/>
              <a:gd name="connsiteY12" fmla="*/ 782518 h 6858000"/>
              <a:gd name="connsiteX13" fmla="*/ 5210428 w 6128435"/>
              <a:gd name="connsiteY13" fmla="*/ 815772 h 6858000"/>
              <a:gd name="connsiteX14" fmla="*/ 5221088 w 6128435"/>
              <a:gd name="connsiteY14" fmla="*/ 860193 h 6858000"/>
              <a:gd name="connsiteX15" fmla="*/ 5230806 w 6128435"/>
              <a:gd name="connsiteY15" fmla="*/ 961354 h 6858000"/>
              <a:gd name="connsiteX16" fmla="*/ 5201018 w 6128435"/>
              <a:gd name="connsiteY16" fmla="*/ 1095027 h 6858000"/>
              <a:gd name="connsiteX17" fmla="*/ 5202153 w 6128435"/>
              <a:gd name="connsiteY17" fmla="*/ 1133224 h 6858000"/>
              <a:gd name="connsiteX18" fmla="*/ 5207370 w 6128435"/>
              <a:gd name="connsiteY18" fmla="*/ 1138097 h 6858000"/>
              <a:gd name="connsiteX19" fmla="*/ 5189234 w 6128435"/>
              <a:gd name="connsiteY19" fmla="*/ 1193495 h 6858000"/>
              <a:gd name="connsiteX20" fmla="*/ 5202769 w 6128435"/>
              <a:gd name="connsiteY20" fmla="*/ 1269450 h 6858000"/>
              <a:gd name="connsiteX21" fmla="*/ 5225968 w 6128435"/>
              <a:gd name="connsiteY21" fmla="*/ 1357994 h 6858000"/>
              <a:gd name="connsiteX22" fmla="*/ 5233819 w 6128435"/>
              <a:gd name="connsiteY22" fmla="*/ 1380922 h 6858000"/>
              <a:gd name="connsiteX23" fmla="*/ 5237226 w 6128435"/>
              <a:gd name="connsiteY23" fmla="*/ 1441327 h 6858000"/>
              <a:gd name="connsiteX24" fmla="*/ 5255653 w 6128435"/>
              <a:gd name="connsiteY24" fmla="*/ 1524712 h 6858000"/>
              <a:gd name="connsiteX25" fmla="*/ 5263491 w 6128435"/>
              <a:gd name="connsiteY25" fmla="*/ 1642938 h 6858000"/>
              <a:gd name="connsiteX26" fmla="*/ 5261314 w 6128435"/>
              <a:gd name="connsiteY26" fmla="*/ 1689177 h 6858000"/>
              <a:gd name="connsiteX27" fmla="*/ 5259788 w 6128435"/>
              <a:gd name="connsiteY27" fmla="*/ 1768516 h 6858000"/>
              <a:gd name="connsiteX28" fmla="*/ 5255696 w 6128435"/>
              <a:gd name="connsiteY28" fmla="*/ 1953770 h 6858000"/>
              <a:gd name="connsiteX29" fmla="*/ 5252592 w 6128435"/>
              <a:gd name="connsiteY29" fmla="*/ 2092210 h 6858000"/>
              <a:gd name="connsiteX30" fmla="*/ 5264303 w 6128435"/>
              <a:gd name="connsiteY30" fmla="*/ 2225157 h 6858000"/>
              <a:gd name="connsiteX31" fmla="*/ 5254949 w 6128435"/>
              <a:gd name="connsiteY31" fmla="*/ 2236160 h 6858000"/>
              <a:gd name="connsiteX32" fmla="*/ 5250104 w 6128435"/>
              <a:gd name="connsiteY32" fmla="*/ 2249166 h 6858000"/>
              <a:gd name="connsiteX33" fmla="*/ 5251214 w 6128435"/>
              <a:gd name="connsiteY33" fmla="*/ 2250944 h 6858000"/>
              <a:gd name="connsiteX34" fmla="*/ 5250644 w 6128435"/>
              <a:gd name="connsiteY34" fmla="*/ 2266619 h 6858000"/>
              <a:gd name="connsiteX35" fmla="*/ 5247111 w 6128435"/>
              <a:gd name="connsiteY35" fmla="*/ 2269679 h 6858000"/>
              <a:gd name="connsiteX36" fmla="*/ 5279312 w 6128435"/>
              <a:gd name="connsiteY36" fmla="*/ 2302757 h 6858000"/>
              <a:gd name="connsiteX37" fmla="*/ 5293877 w 6128435"/>
              <a:gd name="connsiteY37" fmla="*/ 2368649 h 6858000"/>
              <a:gd name="connsiteX38" fmla="*/ 5311338 w 6128435"/>
              <a:gd name="connsiteY38" fmla="*/ 2404034 h 6858000"/>
              <a:gd name="connsiteX39" fmla="*/ 5338366 w 6128435"/>
              <a:gd name="connsiteY39" fmla="*/ 2465052 h 6858000"/>
              <a:gd name="connsiteX40" fmla="*/ 5371263 w 6128435"/>
              <a:gd name="connsiteY40" fmla="*/ 2586413 h 6858000"/>
              <a:gd name="connsiteX41" fmla="*/ 5407503 w 6128435"/>
              <a:gd name="connsiteY41" fmla="*/ 2786290 h 6858000"/>
              <a:gd name="connsiteX42" fmla="*/ 5407356 w 6128435"/>
              <a:gd name="connsiteY42" fmla="*/ 2787545 h 6858000"/>
              <a:gd name="connsiteX43" fmla="*/ 5411130 w 6128435"/>
              <a:gd name="connsiteY43" fmla="*/ 2788640 h 6858000"/>
              <a:gd name="connsiteX44" fmla="*/ 5416439 w 6128435"/>
              <a:gd name="connsiteY44" fmla="*/ 2805666 h 6858000"/>
              <a:gd name="connsiteX45" fmla="*/ 5416589 w 6128435"/>
              <a:gd name="connsiteY45" fmla="*/ 2810822 h 6858000"/>
              <a:gd name="connsiteX46" fmla="*/ 5418542 w 6128435"/>
              <a:gd name="connsiteY46" fmla="*/ 2817745 h 6858000"/>
              <a:gd name="connsiteX47" fmla="*/ 5418847 w 6128435"/>
              <a:gd name="connsiteY47" fmla="*/ 2817825 h 6858000"/>
              <a:gd name="connsiteX48" fmla="*/ 5457023 w 6128435"/>
              <a:gd name="connsiteY48" fmla="*/ 2858292 h 6858000"/>
              <a:gd name="connsiteX49" fmla="*/ 5479298 w 6128435"/>
              <a:gd name="connsiteY49" fmla="*/ 2947791 h 6858000"/>
              <a:gd name="connsiteX50" fmla="*/ 5481770 w 6128435"/>
              <a:gd name="connsiteY50" fmla="*/ 2951352 h 6858000"/>
              <a:gd name="connsiteX51" fmla="*/ 5482045 w 6128435"/>
              <a:gd name="connsiteY51" fmla="*/ 2984371 h 6858000"/>
              <a:gd name="connsiteX52" fmla="*/ 5482415 w 6128435"/>
              <a:gd name="connsiteY52" fmla="*/ 3004079 h 6858000"/>
              <a:gd name="connsiteX53" fmla="*/ 5483865 w 6128435"/>
              <a:gd name="connsiteY53" fmla="*/ 3005467 h 6858000"/>
              <a:gd name="connsiteX54" fmla="*/ 5482236 w 6128435"/>
              <a:gd name="connsiteY54" fmla="*/ 3019791 h 6858000"/>
              <a:gd name="connsiteX55" fmla="*/ 5481505 w 6128435"/>
              <a:gd name="connsiteY55" fmla="*/ 3095286 h 6858000"/>
              <a:gd name="connsiteX56" fmla="*/ 5477595 w 6128435"/>
              <a:gd name="connsiteY56" fmla="*/ 3250534 h 6858000"/>
              <a:gd name="connsiteX57" fmla="*/ 5532836 w 6128435"/>
              <a:gd name="connsiteY57" fmla="*/ 3353840 h 6858000"/>
              <a:gd name="connsiteX58" fmla="*/ 5561229 w 6128435"/>
              <a:gd name="connsiteY58" fmla="*/ 3395784 h 6858000"/>
              <a:gd name="connsiteX59" fmla="*/ 5589758 w 6128435"/>
              <a:gd name="connsiteY59" fmla="*/ 3506453 h 6858000"/>
              <a:gd name="connsiteX60" fmla="*/ 5596144 w 6128435"/>
              <a:gd name="connsiteY60" fmla="*/ 3534624 h 6858000"/>
              <a:gd name="connsiteX61" fmla="*/ 5597750 w 6128435"/>
              <a:gd name="connsiteY61" fmla="*/ 3534129 h 6858000"/>
              <a:gd name="connsiteX62" fmla="*/ 5599700 w 6128435"/>
              <a:gd name="connsiteY62" fmla="*/ 3547221 h 6858000"/>
              <a:gd name="connsiteX63" fmla="*/ 5615031 w 6128435"/>
              <a:gd name="connsiteY63" fmla="*/ 3557482 h 6858000"/>
              <a:gd name="connsiteX64" fmla="*/ 5618377 w 6128435"/>
              <a:gd name="connsiteY64" fmla="*/ 3588431 h 6858000"/>
              <a:gd name="connsiteX65" fmla="*/ 5612155 w 6128435"/>
              <a:gd name="connsiteY65" fmla="*/ 3589869 h 6858000"/>
              <a:gd name="connsiteX66" fmla="*/ 5620843 w 6128435"/>
              <a:gd name="connsiteY66" fmla="*/ 3606745 h 6858000"/>
              <a:gd name="connsiteX67" fmla="*/ 5655472 w 6128435"/>
              <a:gd name="connsiteY67" fmla="*/ 3678877 h 6858000"/>
              <a:gd name="connsiteX68" fmla="*/ 5680448 w 6128435"/>
              <a:gd name="connsiteY68" fmla="*/ 3717760 h 6858000"/>
              <a:gd name="connsiteX69" fmla="*/ 5683015 w 6128435"/>
              <a:gd name="connsiteY69" fmla="*/ 3762025 h 6858000"/>
              <a:gd name="connsiteX70" fmla="*/ 5696643 w 6128435"/>
              <a:gd name="connsiteY70" fmla="*/ 3773888 h 6858000"/>
              <a:gd name="connsiteX71" fmla="*/ 5699203 w 6128435"/>
              <a:gd name="connsiteY71" fmla="*/ 3775823 h 6858000"/>
              <a:gd name="connsiteX72" fmla="*/ 5704824 w 6128435"/>
              <a:gd name="connsiteY72" fmla="*/ 3785966 h 6858000"/>
              <a:gd name="connsiteX73" fmla="*/ 5712204 w 6128435"/>
              <a:gd name="connsiteY73" fmla="*/ 3785830 h 6858000"/>
              <a:gd name="connsiteX74" fmla="*/ 5724816 w 6128435"/>
              <a:gd name="connsiteY74" fmla="*/ 3798949 h 6858000"/>
              <a:gd name="connsiteX75" fmla="*/ 5733539 w 6128435"/>
              <a:gd name="connsiteY75" fmla="*/ 3818457 h 6858000"/>
              <a:gd name="connsiteX76" fmla="*/ 5768491 w 6128435"/>
              <a:gd name="connsiteY76" fmla="*/ 3914399 h 6858000"/>
              <a:gd name="connsiteX77" fmla="*/ 5793123 w 6128435"/>
              <a:gd name="connsiteY77" fmla="*/ 3969952 h 6858000"/>
              <a:gd name="connsiteX78" fmla="*/ 5808321 w 6128435"/>
              <a:gd name="connsiteY78" fmla="*/ 3988153 h 6858000"/>
              <a:gd name="connsiteX79" fmla="*/ 5825621 w 6128435"/>
              <a:gd name="connsiteY79" fmla="*/ 4015525 h 6858000"/>
              <a:gd name="connsiteX80" fmla="*/ 5860672 w 6128435"/>
              <a:gd name="connsiteY80" fmla="*/ 4061579 h 6858000"/>
              <a:gd name="connsiteX81" fmla="*/ 5872173 w 6128435"/>
              <a:gd name="connsiteY81" fmla="*/ 4088497 h 6858000"/>
              <a:gd name="connsiteX82" fmla="*/ 5883705 w 6128435"/>
              <a:gd name="connsiteY82" fmla="*/ 4101899 h 6858000"/>
              <a:gd name="connsiteX83" fmla="*/ 5885314 w 6128435"/>
              <a:gd name="connsiteY83" fmla="*/ 4108387 h 6858000"/>
              <a:gd name="connsiteX84" fmla="*/ 5894095 w 6128435"/>
              <a:gd name="connsiteY84" fmla="*/ 4128857 h 6858000"/>
              <a:gd name="connsiteX85" fmla="*/ 5898339 w 6128435"/>
              <a:gd name="connsiteY85" fmla="*/ 4140800 h 6858000"/>
              <a:gd name="connsiteX86" fmla="*/ 5899734 w 6128435"/>
              <a:gd name="connsiteY86" fmla="*/ 4145632 h 6858000"/>
              <a:gd name="connsiteX87" fmla="*/ 5903513 w 6128435"/>
              <a:gd name="connsiteY87" fmla="*/ 4187661 h 6858000"/>
              <a:gd name="connsiteX88" fmla="*/ 5917114 w 6128435"/>
              <a:gd name="connsiteY88" fmla="*/ 4213096 h 6858000"/>
              <a:gd name="connsiteX89" fmla="*/ 5921153 w 6128435"/>
              <a:gd name="connsiteY89" fmla="*/ 4236222 h 6858000"/>
              <a:gd name="connsiteX90" fmla="*/ 5924233 w 6128435"/>
              <a:gd name="connsiteY90" fmla="*/ 4242060 h 6858000"/>
              <a:gd name="connsiteX91" fmla="*/ 5928910 w 6128435"/>
              <a:gd name="connsiteY91" fmla="*/ 4300973 h 6858000"/>
              <a:gd name="connsiteX92" fmla="*/ 5939320 w 6128435"/>
              <a:gd name="connsiteY92" fmla="*/ 4340435 h 6858000"/>
              <a:gd name="connsiteX93" fmla="*/ 5946705 w 6128435"/>
              <a:gd name="connsiteY93" fmla="*/ 4428051 h 6858000"/>
              <a:gd name="connsiteX94" fmla="*/ 5949261 w 6128435"/>
              <a:gd name="connsiteY94" fmla="*/ 4449185 h 6858000"/>
              <a:gd name="connsiteX95" fmla="*/ 5957504 w 6128435"/>
              <a:gd name="connsiteY95" fmla="*/ 4465911 h 6858000"/>
              <a:gd name="connsiteX96" fmla="*/ 5964689 w 6128435"/>
              <a:gd name="connsiteY96" fmla="*/ 4468532 h 6858000"/>
              <a:gd name="connsiteX97" fmla="*/ 5967062 w 6128435"/>
              <a:gd name="connsiteY97" fmla="*/ 4479923 h 6858000"/>
              <a:gd name="connsiteX98" fmla="*/ 5968960 w 6128435"/>
              <a:gd name="connsiteY98" fmla="*/ 4482655 h 6858000"/>
              <a:gd name="connsiteX99" fmla="*/ 5978567 w 6128435"/>
              <a:gd name="connsiteY99" fmla="*/ 4498605 h 6858000"/>
              <a:gd name="connsiteX100" fmla="*/ 5980106 w 6128435"/>
              <a:gd name="connsiteY100" fmla="*/ 4585087 h 6858000"/>
              <a:gd name="connsiteX101" fmla="*/ 5998138 w 6128435"/>
              <a:gd name="connsiteY101" fmla="*/ 4697518 h 6858000"/>
              <a:gd name="connsiteX102" fmla="*/ 6013516 w 6128435"/>
              <a:gd name="connsiteY102" fmla="*/ 4786619 h 6858000"/>
              <a:gd name="connsiteX103" fmla="*/ 6025404 w 6128435"/>
              <a:gd name="connsiteY103" fmla="*/ 4858148 h 6858000"/>
              <a:gd name="connsiteX104" fmla="*/ 6007749 w 6128435"/>
              <a:gd name="connsiteY104" fmla="*/ 4964715 h 6858000"/>
              <a:gd name="connsiteX105" fmla="*/ 6005269 w 6128435"/>
              <a:gd name="connsiteY105" fmla="*/ 5150567 h 6858000"/>
              <a:gd name="connsiteX106" fmla="*/ 6001127 w 6128435"/>
              <a:gd name="connsiteY106" fmla="*/ 5164609 h 6858000"/>
              <a:gd name="connsiteX107" fmla="*/ 5996647 w 6128435"/>
              <a:gd name="connsiteY107" fmla="*/ 5185640 h 6858000"/>
              <a:gd name="connsiteX108" fmla="*/ 5998514 w 6128435"/>
              <a:gd name="connsiteY108" fmla="*/ 5189673 h 6858000"/>
              <a:gd name="connsiteX109" fmla="*/ 5995970 w 6128435"/>
              <a:gd name="connsiteY109" fmla="*/ 5221547 h 6858000"/>
              <a:gd name="connsiteX110" fmla="*/ 5997218 w 6128435"/>
              <a:gd name="connsiteY110" fmla="*/ 5222031 h 6858000"/>
              <a:gd name="connsiteX111" fmla="*/ 6002116 w 6128435"/>
              <a:gd name="connsiteY111" fmla="*/ 5231223 h 6858000"/>
              <a:gd name="connsiteX112" fmla="*/ 6008541 w 6128435"/>
              <a:gd name="connsiteY112" fmla="*/ 5248680 h 6858000"/>
              <a:gd name="connsiteX113" fmla="*/ 6039260 w 6128435"/>
              <a:gd name="connsiteY113" fmla="*/ 5289518 h 6858000"/>
              <a:gd name="connsiteX114" fmla="*/ 6036748 w 6128435"/>
              <a:gd name="connsiteY114" fmla="*/ 5322752 h 6858000"/>
              <a:gd name="connsiteX115" fmla="*/ 6036943 w 6128435"/>
              <a:gd name="connsiteY115" fmla="*/ 5329480 h 6858000"/>
              <a:gd name="connsiteX116" fmla="*/ 6037236 w 6128435"/>
              <a:gd name="connsiteY116" fmla="*/ 5329634 h 6858000"/>
              <a:gd name="connsiteX117" fmla="*/ 6038019 w 6128435"/>
              <a:gd name="connsiteY117" fmla="*/ 5336764 h 6858000"/>
              <a:gd name="connsiteX118" fmla="*/ 6037298 w 6128435"/>
              <a:gd name="connsiteY118" fmla="*/ 5341753 h 6858000"/>
              <a:gd name="connsiteX119" fmla="*/ 6037677 w 6128435"/>
              <a:gd name="connsiteY119" fmla="*/ 5354807 h 6858000"/>
              <a:gd name="connsiteX120" fmla="*/ 6039728 w 6128435"/>
              <a:gd name="connsiteY120" fmla="*/ 5359416 h 6858000"/>
              <a:gd name="connsiteX121" fmla="*/ 6043311 w 6128435"/>
              <a:gd name="connsiteY121" fmla="*/ 5361407 h 6858000"/>
              <a:gd name="connsiteX122" fmla="*/ 6042954 w 6128435"/>
              <a:gd name="connsiteY122" fmla="*/ 5362576 h 6858000"/>
              <a:gd name="connsiteX123" fmla="*/ 6053435 w 6128435"/>
              <a:gd name="connsiteY123" fmla="*/ 5387547 h 6858000"/>
              <a:gd name="connsiteX124" fmla="*/ 6065933 w 6128435"/>
              <a:gd name="connsiteY124" fmla="*/ 5443002 h 6858000"/>
              <a:gd name="connsiteX125" fmla="*/ 6068640 w 6128435"/>
              <a:gd name="connsiteY125" fmla="*/ 5474503 h 6858000"/>
              <a:gd name="connsiteX126" fmla="*/ 6080922 w 6128435"/>
              <a:gd name="connsiteY126" fmla="*/ 5561070 h 6858000"/>
              <a:gd name="connsiteX127" fmla="*/ 6096949 w 6128435"/>
              <a:gd name="connsiteY127" fmla="*/ 5648179 h 6858000"/>
              <a:gd name="connsiteX128" fmla="*/ 6125703 w 6128435"/>
              <a:gd name="connsiteY128" fmla="*/ 5692894 h 6858000"/>
              <a:gd name="connsiteX129" fmla="*/ 6126670 w 6128435"/>
              <a:gd name="connsiteY129" fmla="*/ 5697882 h 6858000"/>
              <a:gd name="connsiteX130" fmla="*/ 6124061 w 6128435"/>
              <a:gd name="connsiteY130" fmla="*/ 5710294 h 6858000"/>
              <a:gd name="connsiteX131" fmla="*/ 6122213 w 6128435"/>
              <a:gd name="connsiteY131" fmla="*/ 5714762 h 6858000"/>
              <a:gd name="connsiteX132" fmla="*/ 6121353 w 6128435"/>
              <a:gd name="connsiteY132" fmla="*/ 5721725 h 6858000"/>
              <a:gd name="connsiteX133" fmla="*/ 6121607 w 6128435"/>
              <a:gd name="connsiteY133" fmla="*/ 5721959 h 6858000"/>
              <a:gd name="connsiteX134" fmla="*/ 6120262 w 6128435"/>
              <a:gd name="connsiteY134" fmla="*/ 5728358 h 6858000"/>
              <a:gd name="connsiteX135" fmla="*/ 6110194 w 6128435"/>
              <a:gd name="connsiteY135" fmla="*/ 5758853 h 6858000"/>
              <a:gd name="connsiteX136" fmla="*/ 6127519 w 6128435"/>
              <a:gd name="connsiteY136" fmla="*/ 5865775 h 6858000"/>
              <a:gd name="connsiteX137" fmla="*/ 6128435 w 6128435"/>
              <a:gd name="connsiteY137" fmla="*/ 5870164 h 6858000"/>
              <a:gd name="connsiteX138" fmla="*/ 6119217 w 6128435"/>
              <a:gd name="connsiteY138" fmla="*/ 5888542 h 6858000"/>
              <a:gd name="connsiteX139" fmla="*/ 6115966 w 6128435"/>
              <a:gd name="connsiteY139" fmla="*/ 5898387 h 6858000"/>
              <a:gd name="connsiteX140" fmla="*/ 6111924 w 6128435"/>
              <a:gd name="connsiteY140" fmla="*/ 5900444 h 6858000"/>
              <a:gd name="connsiteX141" fmla="*/ 6108716 w 6128435"/>
              <a:gd name="connsiteY141" fmla="*/ 5915345 h 6858000"/>
              <a:gd name="connsiteX142" fmla="*/ 6109524 w 6128435"/>
              <a:gd name="connsiteY142" fmla="*/ 5917328 h 6858000"/>
              <a:gd name="connsiteX143" fmla="*/ 6102493 w 6128435"/>
              <a:gd name="connsiteY143" fmla="*/ 5928602 h 6858000"/>
              <a:gd name="connsiteX144" fmla="*/ 6056863 w 6128435"/>
              <a:gd name="connsiteY144" fmla="*/ 6000643 h 6858000"/>
              <a:gd name="connsiteX145" fmla="*/ 6045436 w 6128435"/>
              <a:gd name="connsiteY145" fmla="*/ 6124480 h 6858000"/>
              <a:gd name="connsiteX146" fmla="*/ 6030489 w 6128435"/>
              <a:gd name="connsiteY146" fmla="*/ 6317666 h 6858000"/>
              <a:gd name="connsiteX147" fmla="*/ 6007492 w 6128435"/>
              <a:gd name="connsiteY147" fmla="*/ 6440818 h 6858000"/>
              <a:gd name="connsiteX148" fmla="*/ 6009467 w 6128435"/>
              <a:gd name="connsiteY148" fmla="*/ 6487076 h 6858000"/>
              <a:gd name="connsiteX149" fmla="*/ 5995064 w 6128435"/>
              <a:gd name="connsiteY149" fmla="*/ 6540791 h 6858000"/>
              <a:gd name="connsiteX150" fmla="*/ 5996309 w 6128435"/>
              <a:gd name="connsiteY150" fmla="*/ 6543961 h 6858000"/>
              <a:gd name="connsiteX151" fmla="*/ 5996048 w 6128435"/>
              <a:gd name="connsiteY151" fmla="*/ 6555444 h 6858000"/>
              <a:gd name="connsiteX152" fmla="*/ 6002524 w 6128435"/>
              <a:gd name="connsiteY152" fmla="*/ 6560188 h 6858000"/>
              <a:gd name="connsiteX153" fmla="*/ 6006823 w 6128435"/>
              <a:gd name="connsiteY153" fmla="*/ 6578546 h 6858000"/>
              <a:gd name="connsiteX154" fmla="*/ 6004510 w 6128435"/>
              <a:gd name="connsiteY154" fmla="*/ 6599256 h 6858000"/>
              <a:gd name="connsiteX155" fmla="*/ 5986207 w 6128435"/>
              <a:gd name="connsiteY155" fmla="*/ 6695855 h 6858000"/>
              <a:gd name="connsiteX156" fmla="*/ 5979428 w 6128435"/>
              <a:gd name="connsiteY156" fmla="*/ 6754678 h 6858000"/>
              <a:gd name="connsiteX157" fmla="*/ 5983398 w 6128435"/>
              <a:gd name="connsiteY157" fmla="*/ 6778641 h 6858000"/>
              <a:gd name="connsiteX158" fmla="*/ 5984543 w 6128435"/>
              <a:gd name="connsiteY158" fmla="*/ 6811016 h 6858000"/>
              <a:gd name="connsiteX159" fmla="*/ 5981802 w 6128435"/>
              <a:gd name="connsiteY159" fmla="*/ 6838578 h 6858000"/>
              <a:gd name="connsiteX160" fmla="*/ 5979671 w 6128435"/>
              <a:gd name="connsiteY160" fmla="*/ 6858000 h 6858000"/>
              <a:gd name="connsiteX161" fmla="*/ 0 w 6128435"/>
              <a:gd name="connsiteY161" fmla="*/ 6858000 h 6858000"/>
              <a:gd name="connsiteX162" fmla="*/ 0 w 6128435"/>
              <a:gd name="connsiteY162"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189051 w 6128435"/>
              <a:gd name="connsiteY12" fmla="*/ 782518 h 6858000"/>
              <a:gd name="connsiteX13" fmla="*/ 5210428 w 6128435"/>
              <a:gd name="connsiteY13" fmla="*/ 815772 h 6858000"/>
              <a:gd name="connsiteX14" fmla="*/ 5221088 w 6128435"/>
              <a:gd name="connsiteY14" fmla="*/ 860193 h 6858000"/>
              <a:gd name="connsiteX15" fmla="*/ 5230806 w 6128435"/>
              <a:gd name="connsiteY15" fmla="*/ 961354 h 6858000"/>
              <a:gd name="connsiteX16" fmla="*/ 5201018 w 6128435"/>
              <a:gd name="connsiteY16" fmla="*/ 1095027 h 6858000"/>
              <a:gd name="connsiteX17" fmla="*/ 5202153 w 6128435"/>
              <a:gd name="connsiteY17" fmla="*/ 1133224 h 6858000"/>
              <a:gd name="connsiteX18" fmla="*/ 5207370 w 6128435"/>
              <a:gd name="connsiteY18" fmla="*/ 1138097 h 6858000"/>
              <a:gd name="connsiteX19" fmla="*/ 5189234 w 6128435"/>
              <a:gd name="connsiteY19" fmla="*/ 1193495 h 6858000"/>
              <a:gd name="connsiteX20" fmla="*/ 5202769 w 6128435"/>
              <a:gd name="connsiteY20" fmla="*/ 1269450 h 6858000"/>
              <a:gd name="connsiteX21" fmla="*/ 5225968 w 6128435"/>
              <a:gd name="connsiteY21" fmla="*/ 1357994 h 6858000"/>
              <a:gd name="connsiteX22" fmla="*/ 5233819 w 6128435"/>
              <a:gd name="connsiteY22" fmla="*/ 1380922 h 6858000"/>
              <a:gd name="connsiteX23" fmla="*/ 5237226 w 6128435"/>
              <a:gd name="connsiteY23" fmla="*/ 1441327 h 6858000"/>
              <a:gd name="connsiteX24" fmla="*/ 5255653 w 6128435"/>
              <a:gd name="connsiteY24" fmla="*/ 1524712 h 6858000"/>
              <a:gd name="connsiteX25" fmla="*/ 5263491 w 6128435"/>
              <a:gd name="connsiteY25" fmla="*/ 1642938 h 6858000"/>
              <a:gd name="connsiteX26" fmla="*/ 5261314 w 6128435"/>
              <a:gd name="connsiteY26" fmla="*/ 1689177 h 6858000"/>
              <a:gd name="connsiteX27" fmla="*/ 5259788 w 6128435"/>
              <a:gd name="connsiteY27" fmla="*/ 1768516 h 6858000"/>
              <a:gd name="connsiteX28" fmla="*/ 5255696 w 6128435"/>
              <a:gd name="connsiteY28" fmla="*/ 1953770 h 6858000"/>
              <a:gd name="connsiteX29" fmla="*/ 5252592 w 6128435"/>
              <a:gd name="connsiteY29" fmla="*/ 2092210 h 6858000"/>
              <a:gd name="connsiteX30" fmla="*/ 5264303 w 6128435"/>
              <a:gd name="connsiteY30" fmla="*/ 2225157 h 6858000"/>
              <a:gd name="connsiteX31" fmla="*/ 5254949 w 6128435"/>
              <a:gd name="connsiteY31" fmla="*/ 2236160 h 6858000"/>
              <a:gd name="connsiteX32" fmla="*/ 5250104 w 6128435"/>
              <a:gd name="connsiteY32" fmla="*/ 2249166 h 6858000"/>
              <a:gd name="connsiteX33" fmla="*/ 5251214 w 6128435"/>
              <a:gd name="connsiteY33" fmla="*/ 2250944 h 6858000"/>
              <a:gd name="connsiteX34" fmla="*/ 5250644 w 6128435"/>
              <a:gd name="connsiteY34" fmla="*/ 2266619 h 6858000"/>
              <a:gd name="connsiteX35" fmla="*/ 5279312 w 6128435"/>
              <a:gd name="connsiteY35" fmla="*/ 2302757 h 6858000"/>
              <a:gd name="connsiteX36" fmla="*/ 5293877 w 6128435"/>
              <a:gd name="connsiteY36" fmla="*/ 2368649 h 6858000"/>
              <a:gd name="connsiteX37" fmla="*/ 5311338 w 6128435"/>
              <a:gd name="connsiteY37" fmla="*/ 2404034 h 6858000"/>
              <a:gd name="connsiteX38" fmla="*/ 5338366 w 6128435"/>
              <a:gd name="connsiteY38" fmla="*/ 2465052 h 6858000"/>
              <a:gd name="connsiteX39" fmla="*/ 5371263 w 6128435"/>
              <a:gd name="connsiteY39" fmla="*/ 2586413 h 6858000"/>
              <a:gd name="connsiteX40" fmla="*/ 5407503 w 6128435"/>
              <a:gd name="connsiteY40" fmla="*/ 2786290 h 6858000"/>
              <a:gd name="connsiteX41" fmla="*/ 5407356 w 6128435"/>
              <a:gd name="connsiteY41" fmla="*/ 2787545 h 6858000"/>
              <a:gd name="connsiteX42" fmla="*/ 5411130 w 6128435"/>
              <a:gd name="connsiteY42" fmla="*/ 2788640 h 6858000"/>
              <a:gd name="connsiteX43" fmla="*/ 5416439 w 6128435"/>
              <a:gd name="connsiteY43" fmla="*/ 2805666 h 6858000"/>
              <a:gd name="connsiteX44" fmla="*/ 5416589 w 6128435"/>
              <a:gd name="connsiteY44" fmla="*/ 2810822 h 6858000"/>
              <a:gd name="connsiteX45" fmla="*/ 5418542 w 6128435"/>
              <a:gd name="connsiteY45" fmla="*/ 2817745 h 6858000"/>
              <a:gd name="connsiteX46" fmla="*/ 5418847 w 6128435"/>
              <a:gd name="connsiteY46" fmla="*/ 2817825 h 6858000"/>
              <a:gd name="connsiteX47" fmla="*/ 5457023 w 6128435"/>
              <a:gd name="connsiteY47" fmla="*/ 2858292 h 6858000"/>
              <a:gd name="connsiteX48" fmla="*/ 5479298 w 6128435"/>
              <a:gd name="connsiteY48" fmla="*/ 2947791 h 6858000"/>
              <a:gd name="connsiteX49" fmla="*/ 5481770 w 6128435"/>
              <a:gd name="connsiteY49" fmla="*/ 2951352 h 6858000"/>
              <a:gd name="connsiteX50" fmla="*/ 5482045 w 6128435"/>
              <a:gd name="connsiteY50" fmla="*/ 2984371 h 6858000"/>
              <a:gd name="connsiteX51" fmla="*/ 5482415 w 6128435"/>
              <a:gd name="connsiteY51" fmla="*/ 3004079 h 6858000"/>
              <a:gd name="connsiteX52" fmla="*/ 5483865 w 6128435"/>
              <a:gd name="connsiteY52" fmla="*/ 3005467 h 6858000"/>
              <a:gd name="connsiteX53" fmla="*/ 5482236 w 6128435"/>
              <a:gd name="connsiteY53" fmla="*/ 3019791 h 6858000"/>
              <a:gd name="connsiteX54" fmla="*/ 5481505 w 6128435"/>
              <a:gd name="connsiteY54" fmla="*/ 3095286 h 6858000"/>
              <a:gd name="connsiteX55" fmla="*/ 5477595 w 6128435"/>
              <a:gd name="connsiteY55" fmla="*/ 3250534 h 6858000"/>
              <a:gd name="connsiteX56" fmla="*/ 5532836 w 6128435"/>
              <a:gd name="connsiteY56" fmla="*/ 3353840 h 6858000"/>
              <a:gd name="connsiteX57" fmla="*/ 5561229 w 6128435"/>
              <a:gd name="connsiteY57" fmla="*/ 3395784 h 6858000"/>
              <a:gd name="connsiteX58" fmla="*/ 5589758 w 6128435"/>
              <a:gd name="connsiteY58" fmla="*/ 3506453 h 6858000"/>
              <a:gd name="connsiteX59" fmla="*/ 5596144 w 6128435"/>
              <a:gd name="connsiteY59" fmla="*/ 3534624 h 6858000"/>
              <a:gd name="connsiteX60" fmla="*/ 5597750 w 6128435"/>
              <a:gd name="connsiteY60" fmla="*/ 3534129 h 6858000"/>
              <a:gd name="connsiteX61" fmla="*/ 5599700 w 6128435"/>
              <a:gd name="connsiteY61" fmla="*/ 3547221 h 6858000"/>
              <a:gd name="connsiteX62" fmla="*/ 5615031 w 6128435"/>
              <a:gd name="connsiteY62" fmla="*/ 3557482 h 6858000"/>
              <a:gd name="connsiteX63" fmla="*/ 5618377 w 6128435"/>
              <a:gd name="connsiteY63" fmla="*/ 3588431 h 6858000"/>
              <a:gd name="connsiteX64" fmla="*/ 5612155 w 6128435"/>
              <a:gd name="connsiteY64" fmla="*/ 3589869 h 6858000"/>
              <a:gd name="connsiteX65" fmla="*/ 5620843 w 6128435"/>
              <a:gd name="connsiteY65" fmla="*/ 3606745 h 6858000"/>
              <a:gd name="connsiteX66" fmla="*/ 5655472 w 6128435"/>
              <a:gd name="connsiteY66" fmla="*/ 3678877 h 6858000"/>
              <a:gd name="connsiteX67" fmla="*/ 5680448 w 6128435"/>
              <a:gd name="connsiteY67" fmla="*/ 3717760 h 6858000"/>
              <a:gd name="connsiteX68" fmla="*/ 5683015 w 6128435"/>
              <a:gd name="connsiteY68" fmla="*/ 3762025 h 6858000"/>
              <a:gd name="connsiteX69" fmla="*/ 5696643 w 6128435"/>
              <a:gd name="connsiteY69" fmla="*/ 3773888 h 6858000"/>
              <a:gd name="connsiteX70" fmla="*/ 5699203 w 6128435"/>
              <a:gd name="connsiteY70" fmla="*/ 3775823 h 6858000"/>
              <a:gd name="connsiteX71" fmla="*/ 5704824 w 6128435"/>
              <a:gd name="connsiteY71" fmla="*/ 3785966 h 6858000"/>
              <a:gd name="connsiteX72" fmla="*/ 5712204 w 6128435"/>
              <a:gd name="connsiteY72" fmla="*/ 3785830 h 6858000"/>
              <a:gd name="connsiteX73" fmla="*/ 5724816 w 6128435"/>
              <a:gd name="connsiteY73" fmla="*/ 3798949 h 6858000"/>
              <a:gd name="connsiteX74" fmla="*/ 5733539 w 6128435"/>
              <a:gd name="connsiteY74" fmla="*/ 3818457 h 6858000"/>
              <a:gd name="connsiteX75" fmla="*/ 5768491 w 6128435"/>
              <a:gd name="connsiteY75" fmla="*/ 3914399 h 6858000"/>
              <a:gd name="connsiteX76" fmla="*/ 5793123 w 6128435"/>
              <a:gd name="connsiteY76" fmla="*/ 3969952 h 6858000"/>
              <a:gd name="connsiteX77" fmla="*/ 5808321 w 6128435"/>
              <a:gd name="connsiteY77" fmla="*/ 3988153 h 6858000"/>
              <a:gd name="connsiteX78" fmla="*/ 5825621 w 6128435"/>
              <a:gd name="connsiteY78" fmla="*/ 4015525 h 6858000"/>
              <a:gd name="connsiteX79" fmla="*/ 5860672 w 6128435"/>
              <a:gd name="connsiteY79" fmla="*/ 4061579 h 6858000"/>
              <a:gd name="connsiteX80" fmla="*/ 5872173 w 6128435"/>
              <a:gd name="connsiteY80" fmla="*/ 4088497 h 6858000"/>
              <a:gd name="connsiteX81" fmla="*/ 5883705 w 6128435"/>
              <a:gd name="connsiteY81" fmla="*/ 4101899 h 6858000"/>
              <a:gd name="connsiteX82" fmla="*/ 5885314 w 6128435"/>
              <a:gd name="connsiteY82" fmla="*/ 4108387 h 6858000"/>
              <a:gd name="connsiteX83" fmla="*/ 5894095 w 6128435"/>
              <a:gd name="connsiteY83" fmla="*/ 4128857 h 6858000"/>
              <a:gd name="connsiteX84" fmla="*/ 5898339 w 6128435"/>
              <a:gd name="connsiteY84" fmla="*/ 4140800 h 6858000"/>
              <a:gd name="connsiteX85" fmla="*/ 5899734 w 6128435"/>
              <a:gd name="connsiteY85" fmla="*/ 4145632 h 6858000"/>
              <a:gd name="connsiteX86" fmla="*/ 5903513 w 6128435"/>
              <a:gd name="connsiteY86" fmla="*/ 4187661 h 6858000"/>
              <a:gd name="connsiteX87" fmla="*/ 5917114 w 6128435"/>
              <a:gd name="connsiteY87" fmla="*/ 4213096 h 6858000"/>
              <a:gd name="connsiteX88" fmla="*/ 5921153 w 6128435"/>
              <a:gd name="connsiteY88" fmla="*/ 4236222 h 6858000"/>
              <a:gd name="connsiteX89" fmla="*/ 5924233 w 6128435"/>
              <a:gd name="connsiteY89" fmla="*/ 4242060 h 6858000"/>
              <a:gd name="connsiteX90" fmla="*/ 5928910 w 6128435"/>
              <a:gd name="connsiteY90" fmla="*/ 4300973 h 6858000"/>
              <a:gd name="connsiteX91" fmla="*/ 5939320 w 6128435"/>
              <a:gd name="connsiteY91" fmla="*/ 4340435 h 6858000"/>
              <a:gd name="connsiteX92" fmla="*/ 5946705 w 6128435"/>
              <a:gd name="connsiteY92" fmla="*/ 4428051 h 6858000"/>
              <a:gd name="connsiteX93" fmla="*/ 5949261 w 6128435"/>
              <a:gd name="connsiteY93" fmla="*/ 4449185 h 6858000"/>
              <a:gd name="connsiteX94" fmla="*/ 5957504 w 6128435"/>
              <a:gd name="connsiteY94" fmla="*/ 4465911 h 6858000"/>
              <a:gd name="connsiteX95" fmla="*/ 5964689 w 6128435"/>
              <a:gd name="connsiteY95" fmla="*/ 4468532 h 6858000"/>
              <a:gd name="connsiteX96" fmla="*/ 5967062 w 6128435"/>
              <a:gd name="connsiteY96" fmla="*/ 4479923 h 6858000"/>
              <a:gd name="connsiteX97" fmla="*/ 5968960 w 6128435"/>
              <a:gd name="connsiteY97" fmla="*/ 4482655 h 6858000"/>
              <a:gd name="connsiteX98" fmla="*/ 5978567 w 6128435"/>
              <a:gd name="connsiteY98" fmla="*/ 4498605 h 6858000"/>
              <a:gd name="connsiteX99" fmla="*/ 5980106 w 6128435"/>
              <a:gd name="connsiteY99" fmla="*/ 4585087 h 6858000"/>
              <a:gd name="connsiteX100" fmla="*/ 5998138 w 6128435"/>
              <a:gd name="connsiteY100" fmla="*/ 4697518 h 6858000"/>
              <a:gd name="connsiteX101" fmla="*/ 6013516 w 6128435"/>
              <a:gd name="connsiteY101" fmla="*/ 4786619 h 6858000"/>
              <a:gd name="connsiteX102" fmla="*/ 6025404 w 6128435"/>
              <a:gd name="connsiteY102" fmla="*/ 4858148 h 6858000"/>
              <a:gd name="connsiteX103" fmla="*/ 6007749 w 6128435"/>
              <a:gd name="connsiteY103" fmla="*/ 4964715 h 6858000"/>
              <a:gd name="connsiteX104" fmla="*/ 6005269 w 6128435"/>
              <a:gd name="connsiteY104" fmla="*/ 5150567 h 6858000"/>
              <a:gd name="connsiteX105" fmla="*/ 6001127 w 6128435"/>
              <a:gd name="connsiteY105" fmla="*/ 5164609 h 6858000"/>
              <a:gd name="connsiteX106" fmla="*/ 5996647 w 6128435"/>
              <a:gd name="connsiteY106" fmla="*/ 5185640 h 6858000"/>
              <a:gd name="connsiteX107" fmla="*/ 5998514 w 6128435"/>
              <a:gd name="connsiteY107" fmla="*/ 5189673 h 6858000"/>
              <a:gd name="connsiteX108" fmla="*/ 5995970 w 6128435"/>
              <a:gd name="connsiteY108" fmla="*/ 5221547 h 6858000"/>
              <a:gd name="connsiteX109" fmla="*/ 5997218 w 6128435"/>
              <a:gd name="connsiteY109" fmla="*/ 5222031 h 6858000"/>
              <a:gd name="connsiteX110" fmla="*/ 6002116 w 6128435"/>
              <a:gd name="connsiteY110" fmla="*/ 5231223 h 6858000"/>
              <a:gd name="connsiteX111" fmla="*/ 6008541 w 6128435"/>
              <a:gd name="connsiteY111" fmla="*/ 5248680 h 6858000"/>
              <a:gd name="connsiteX112" fmla="*/ 6039260 w 6128435"/>
              <a:gd name="connsiteY112" fmla="*/ 5289518 h 6858000"/>
              <a:gd name="connsiteX113" fmla="*/ 6036748 w 6128435"/>
              <a:gd name="connsiteY113" fmla="*/ 5322752 h 6858000"/>
              <a:gd name="connsiteX114" fmla="*/ 6036943 w 6128435"/>
              <a:gd name="connsiteY114" fmla="*/ 5329480 h 6858000"/>
              <a:gd name="connsiteX115" fmla="*/ 6037236 w 6128435"/>
              <a:gd name="connsiteY115" fmla="*/ 5329634 h 6858000"/>
              <a:gd name="connsiteX116" fmla="*/ 6038019 w 6128435"/>
              <a:gd name="connsiteY116" fmla="*/ 5336764 h 6858000"/>
              <a:gd name="connsiteX117" fmla="*/ 6037298 w 6128435"/>
              <a:gd name="connsiteY117" fmla="*/ 5341753 h 6858000"/>
              <a:gd name="connsiteX118" fmla="*/ 6037677 w 6128435"/>
              <a:gd name="connsiteY118" fmla="*/ 5354807 h 6858000"/>
              <a:gd name="connsiteX119" fmla="*/ 6039728 w 6128435"/>
              <a:gd name="connsiteY119" fmla="*/ 5359416 h 6858000"/>
              <a:gd name="connsiteX120" fmla="*/ 6043311 w 6128435"/>
              <a:gd name="connsiteY120" fmla="*/ 5361407 h 6858000"/>
              <a:gd name="connsiteX121" fmla="*/ 6042954 w 6128435"/>
              <a:gd name="connsiteY121" fmla="*/ 5362576 h 6858000"/>
              <a:gd name="connsiteX122" fmla="*/ 6053435 w 6128435"/>
              <a:gd name="connsiteY122" fmla="*/ 5387547 h 6858000"/>
              <a:gd name="connsiteX123" fmla="*/ 6065933 w 6128435"/>
              <a:gd name="connsiteY123" fmla="*/ 5443002 h 6858000"/>
              <a:gd name="connsiteX124" fmla="*/ 6068640 w 6128435"/>
              <a:gd name="connsiteY124" fmla="*/ 5474503 h 6858000"/>
              <a:gd name="connsiteX125" fmla="*/ 6080922 w 6128435"/>
              <a:gd name="connsiteY125" fmla="*/ 5561070 h 6858000"/>
              <a:gd name="connsiteX126" fmla="*/ 6096949 w 6128435"/>
              <a:gd name="connsiteY126" fmla="*/ 5648179 h 6858000"/>
              <a:gd name="connsiteX127" fmla="*/ 6125703 w 6128435"/>
              <a:gd name="connsiteY127" fmla="*/ 5692894 h 6858000"/>
              <a:gd name="connsiteX128" fmla="*/ 6126670 w 6128435"/>
              <a:gd name="connsiteY128" fmla="*/ 5697882 h 6858000"/>
              <a:gd name="connsiteX129" fmla="*/ 6124061 w 6128435"/>
              <a:gd name="connsiteY129" fmla="*/ 5710294 h 6858000"/>
              <a:gd name="connsiteX130" fmla="*/ 6122213 w 6128435"/>
              <a:gd name="connsiteY130" fmla="*/ 5714762 h 6858000"/>
              <a:gd name="connsiteX131" fmla="*/ 6121353 w 6128435"/>
              <a:gd name="connsiteY131" fmla="*/ 5721725 h 6858000"/>
              <a:gd name="connsiteX132" fmla="*/ 6121607 w 6128435"/>
              <a:gd name="connsiteY132" fmla="*/ 5721959 h 6858000"/>
              <a:gd name="connsiteX133" fmla="*/ 6120262 w 6128435"/>
              <a:gd name="connsiteY133" fmla="*/ 5728358 h 6858000"/>
              <a:gd name="connsiteX134" fmla="*/ 6110194 w 6128435"/>
              <a:gd name="connsiteY134" fmla="*/ 5758853 h 6858000"/>
              <a:gd name="connsiteX135" fmla="*/ 6127519 w 6128435"/>
              <a:gd name="connsiteY135" fmla="*/ 5865775 h 6858000"/>
              <a:gd name="connsiteX136" fmla="*/ 6128435 w 6128435"/>
              <a:gd name="connsiteY136" fmla="*/ 5870164 h 6858000"/>
              <a:gd name="connsiteX137" fmla="*/ 6119217 w 6128435"/>
              <a:gd name="connsiteY137" fmla="*/ 5888542 h 6858000"/>
              <a:gd name="connsiteX138" fmla="*/ 6115966 w 6128435"/>
              <a:gd name="connsiteY138" fmla="*/ 5898387 h 6858000"/>
              <a:gd name="connsiteX139" fmla="*/ 6111924 w 6128435"/>
              <a:gd name="connsiteY139" fmla="*/ 5900444 h 6858000"/>
              <a:gd name="connsiteX140" fmla="*/ 6108716 w 6128435"/>
              <a:gd name="connsiteY140" fmla="*/ 5915345 h 6858000"/>
              <a:gd name="connsiteX141" fmla="*/ 6109524 w 6128435"/>
              <a:gd name="connsiteY141" fmla="*/ 5917328 h 6858000"/>
              <a:gd name="connsiteX142" fmla="*/ 6102493 w 6128435"/>
              <a:gd name="connsiteY142" fmla="*/ 5928602 h 6858000"/>
              <a:gd name="connsiteX143" fmla="*/ 6056863 w 6128435"/>
              <a:gd name="connsiteY143" fmla="*/ 6000643 h 6858000"/>
              <a:gd name="connsiteX144" fmla="*/ 6045436 w 6128435"/>
              <a:gd name="connsiteY144" fmla="*/ 6124480 h 6858000"/>
              <a:gd name="connsiteX145" fmla="*/ 6030489 w 6128435"/>
              <a:gd name="connsiteY145" fmla="*/ 6317666 h 6858000"/>
              <a:gd name="connsiteX146" fmla="*/ 6007492 w 6128435"/>
              <a:gd name="connsiteY146" fmla="*/ 6440818 h 6858000"/>
              <a:gd name="connsiteX147" fmla="*/ 6009467 w 6128435"/>
              <a:gd name="connsiteY147" fmla="*/ 6487076 h 6858000"/>
              <a:gd name="connsiteX148" fmla="*/ 5995064 w 6128435"/>
              <a:gd name="connsiteY148" fmla="*/ 6540791 h 6858000"/>
              <a:gd name="connsiteX149" fmla="*/ 5996309 w 6128435"/>
              <a:gd name="connsiteY149" fmla="*/ 6543961 h 6858000"/>
              <a:gd name="connsiteX150" fmla="*/ 5996048 w 6128435"/>
              <a:gd name="connsiteY150" fmla="*/ 6555444 h 6858000"/>
              <a:gd name="connsiteX151" fmla="*/ 6002524 w 6128435"/>
              <a:gd name="connsiteY151" fmla="*/ 6560188 h 6858000"/>
              <a:gd name="connsiteX152" fmla="*/ 6006823 w 6128435"/>
              <a:gd name="connsiteY152" fmla="*/ 6578546 h 6858000"/>
              <a:gd name="connsiteX153" fmla="*/ 6004510 w 6128435"/>
              <a:gd name="connsiteY153" fmla="*/ 6599256 h 6858000"/>
              <a:gd name="connsiteX154" fmla="*/ 5986207 w 6128435"/>
              <a:gd name="connsiteY154" fmla="*/ 6695855 h 6858000"/>
              <a:gd name="connsiteX155" fmla="*/ 5979428 w 6128435"/>
              <a:gd name="connsiteY155" fmla="*/ 6754678 h 6858000"/>
              <a:gd name="connsiteX156" fmla="*/ 5983398 w 6128435"/>
              <a:gd name="connsiteY156" fmla="*/ 6778641 h 6858000"/>
              <a:gd name="connsiteX157" fmla="*/ 5984543 w 6128435"/>
              <a:gd name="connsiteY157" fmla="*/ 6811016 h 6858000"/>
              <a:gd name="connsiteX158" fmla="*/ 5981802 w 6128435"/>
              <a:gd name="connsiteY158" fmla="*/ 6838578 h 6858000"/>
              <a:gd name="connsiteX159" fmla="*/ 5979671 w 6128435"/>
              <a:gd name="connsiteY159" fmla="*/ 6858000 h 6858000"/>
              <a:gd name="connsiteX160" fmla="*/ 0 w 6128435"/>
              <a:gd name="connsiteY160" fmla="*/ 6858000 h 6858000"/>
              <a:gd name="connsiteX161" fmla="*/ 0 w 6128435"/>
              <a:gd name="connsiteY161"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189051 w 6128435"/>
              <a:gd name="connsiteY12" fmla="*/ 782518 h 6858000"/>
              <a:gd name="connsiteX13" fmla="*/ 5210428 w 6128435"/>
              <a:gd name="connsiteY13" fmla="*/ 815772 h 6858000"/>
              <a:gd name="connsiteX14" fmla="*/ 5221088 w 6128435"/>
              <a:gd name="connsiteY14" fmla="*/ 860193 h 6858000"/>
              <a:gd name="connsiteX15" fmla="*/ 5230806 w 6128435"/>
              <a:gd name="connsiteY15" fmla="*/ 961354 h 6858000"/>
              <a:gd name="connsiteX16" fmla="*/ 5201018 w 6128435"/>
              <a:gd name="connsiteY16" fmla="*/ 1095027 h 6858000"/>
              <a:gd name="connsiteX17" fmla="*/ 5202153 w 6128435"/>
              <a:gd name="connsiteY17" fmla="*/ 1133224 h 6858000"/>
              <a:gd name="connsiteX18" fmla="*/ 5207370 w 6128435"/>
              <a:gd name="connsiteY18" fmla="*/ 1138097 h 6858000"/>
              <a:gd name="connsiteX19" fmla="*/ 5189234 w 6128435"/>
              <a:gd name="connsiteY19" fmla="*/ 1193495 h 6858000"/>
              <a:gd name="connsiteX20" fmla="*/ 5202769 w 6128435"/>
              <a:gd name="connsiteY20" fmla="*/ 1269450 h 6858000"/>
              <a:gd name="connsiteX21" fmla="*/ 5225968 w 6128435"/>
              <a:gd name="connsiteY21" fmla="*/ 1357994 h 6858000"/>
              <a:gd name="connsiteX22" fmla="*/ 5233819 w 6128435"/>
              <a:gd name="connsiteY22" fmla="*/ 1380922 h 6858000"/>
              <a:gd name="connsiteX23" fmla="*/ 5237226 w 6128435"/>
              <a:gd name="connsiteY23" fmla="*/ 1441327 h 6858000"/>
              <a:gd name="connsiteX24" fmla="*/ 5255653 w 6128435"/>
              <a:gd name="connsiteY24" fmla="*/ 1524712 h 6858000"/>
              <a:gd name="connsiteX25" fmla="*/ 5263491 w 6128435"/>
              <a:gd name="connsiteY25" fmla="*/ 1642938 h 6858000"/>
              <a:gd name="connsiteX26" fmla="*/ 5261314 w 6128435"/>
              <a:gd name="connsiteY26" fmla="*/ 1689177 h 6858000"/>
              <a:gd name="connsiteX27" fmla="*/ 5259788 w 6128435"/>
              <a:gd name="connsiteY27" fmla="*/ 1768516 h 6858000"/>
              <a:gd name="connsiteX28" fmla="*/ 5255696 w 6128435"/>
              <a:gd name="connsiteY28" fmla="*/ 1953770 h 6858000"/>
              <a:gd name="connsiteX29" fmla="*/ 5252592 w 6128435"/>
              <a:gd name="connsiteY29" fmla="*/ 2092210 h 6858000"/>
              <a:gd name="connsiteX30" fmla="*/ 5264303 w 6128435"/>
              <a:gd name="connsiteY30" fmla="*/ 2225157 h 6858000"/>
              <a:gd name="connsiteX31" fmla="*/ 5254949 w 6128435"/>
              <a:gd name="connsiteY31" fmla="*/ 2236160 h 6858000"/>
              <a:gd name="connsiteX32" fmla="*/ 5250104 w 6128435"/>
              <a:gd name="connsiteY32" fmla="*/ 2249166 h 6858000"/>
              <a:gd name="connsiteX33" fmla="*/ 5251214 w 6128435"/>
              <a:gd name="connsiteY33" fmla="*/ 2250944 h 6858000"/>
              <a:gd name="connsiteX34" fmla="*/ 5250644 w 6128435"/>
              <a:gd name="connsiteY34" fmla="*/ 2266619 h 6858000"/>
              <a:gd name="connsiteX35" fmla="*/ 5293877 w 6128435"/>
              <a:gd name="connsiteY35" fmla="*/ 2368649 h 6858000"/>
              <a:gd name="connsiteX36" fmla="*/ 5311338 w 6128435"/>
              <a:gd name="connsiteY36" fmla="*/ 2404034 h 6858000"/>
              <a:gd name="connsiteX37" fmla="*/ 5338366 w 6128435"/>
              <a:gd name="connsiteY37" fmla="*/ 2465052 h 6858000"/>
              <a:gd name="connsiteX38" fmla="*/ 5371263 w 6128435"/>
              <a:gd name="connsiteY38" fmla="*/ 2586413 h 6858000"/>
              <a:gd name="connsiteX39" fmla="*/ 5407503 w 6128435"/>
              <a:gd name="connsiteY39" fmla="*/ 2786290 h 6858000"/>
              <a:gd name="connsiteX40" fmla="*/ 5407356 w 6128435"/>
              <a:gd name="connsiteY40" fmla="*/ 2787545 h 6858000"/>
              <a:gd name="connsiteX41" fmla="*/ 5411130 w 6128435"/>
              <a:gd name="connsiteY41" fmla="*/ 2788640 h 6858000"/>
              <a:gd name="connsiteX42" fmla="*/ 5416439 w 6128435"/>
              <a:gd name="connsiteY42" fmla="*/ 2805666 h 6858000"/>
              <a:gd name="connsiteX43" fmla="*/ 5416589 w 6128435"/>
              <a:gd name="connsiteY43" fmla="*/ 2810822 h 6858000"/>
              <a:gd name="connsiteX44" fmla="*/ 5418542 w 6128435"/>
              <a:gd name="connsiteY44" fmla="*/ 2817745 h 6858000"/>
              <a:gd name="connsiteX45" fmla="*/ 5418847 w 6128435"/>
              <a:gd name="connsiteY45" fmla="*/ 2817825 h 6858000"/>
              <a:gd name="connsiteX46" fmla="*/ 5457023 w 6128435"/>
              <a:gd name="connsiteY46" fmla="*/ 2858292 h 6858000"/>
              <a:gd name="connsiteX47" fmla="*/ 5479298 w 6128435"/>
              <a:gd name="connsiteY47" fmla="*/ 2947791 h 6858000"/>
              <a:gd name="connsiteX48" fmla="*/ 5481770 w 6128435"/>
              <a:gd name="connsiteY48" fmla="*/ 2951352 h 6858000"/>
              <a:gd name="connsiteX49" fmla="*/ 5482045 w 6128435"/>
              <a:gd name="connsiteY49" fmla="*/ 2984371 h 6858000"/>
              <a:gd name="connsiteX50" fmla="*/ 5482415 w 6128435"/>
              <a:gd name="connsiteY50" fmla="*/ 3004079 h 6858000"/>
              <a:gd name="connsiteX51" fmla="*/ 5483865 w 6128435"/>
              <a:gd name="connsiteY51" fmla="*/ 3005467 h 6858000"/>
              <a:gd name="connsiteX52" fmla="*/ 5482236 w 6128435"/>
              <a:gd name="connsiteY52" fmla="*/ 3019791 h 6858000"/>
              <a:gd name="connsiteX53" fmla="*/ 5481505 w 6128435"/>
              <a:gd name="connsiteY53" fmla="*/ 3095286 h 6858000"/>
              <a:gd name="connsiteX54" fmla="*/ 5477595 w 6128435"/>
              <a:gd name="connsiteY54" fmla="*/ 3250534 h 6858000"/>
              <a:gd name="connsiteX55" fmla="*/ 5532836 w 6128435"/>
              <a:gd name="connsiteY55" fmla="*/ 3353840 h 6858000"/>
              <a:gd name="connsiteX56" fmla="*/ 5561229 w 6128435"/>
              <a:gd name="connsiteY56" fmla="*/ 3395784 h 6858000"/>
              <a:gd name="connsiteX57" fmla="*/ 5589758 w 6128435"/>
              <a:gd name="connsiteY57" fmla="*/ 3506453 h 6858000"/>
              <a:gd name="connsiteX58" fmla="*/ 5596144 w 6128435"/>
              <a:gd name="connsiteY58" fmla="*/ 3534624 h 6858000"/>
              <a:gd name="connsiteX59" fmla="*/ 5597750 w 6128435"/>
              <a:gd name="connsiteY59" fmla="*/ 3534129 h 6858000"/>
              <a:gd name="connsiteX60" fmla="*/ 5599700 w 6128435"/>
              <a:gd name="connsiteY60" fmla="*/ 3547221 h 6858000"/>
              <a:gd name="connsiteX61" fmla="*/ 5615031 w 6128435"/>
              <a:gd name="connsiteY61" fmla="*/ 3557482 h 6858000"/>
              <a:gd name="connsiteX62" fmla="*/ 5618377 w 6128435"/>
              <a:gd name="connsiteY62" fmla="*/ 3588431 h 6858000"/>
              <a:gd name="connsiteX63" fmla="*/ 5612155 w 6128435"/>
              <a:gd name="connsiteY63" fmla="*/ 3589869 h 6858000"/>
              <a:gd name="connsiteX64" fmla="*/ 5620843 w 6128435"/>
              <a:gd name="connsiteY64" fmla="*/ 3606745 h 6858000"/>
              <a:gd name="connsiteX65" fmla="*/ 5655472 w 6128435"/>
              <a:gd name="connsiteY65" fmla="*/ 3678877 h 6858000"/>
              <a:gd name="connsiteX66" fmla="*/ 5680448 w 6128435"/>
              <a:gd name="connsiteY66" fmla="*/ 3717760 h 6858000"/>
              <a:gd name="connsiteX67" fmla="*/ 5683015 w 6128435"/>
              <a:gd name="connsiteY67" fmla="*/ 3762025 h 6858000"/>
              <a:gd name="connsiteX68" fmla="*/ 5696643 w 6128435"/>
              <a:gd name="connsiteY68" fmla="*/ 3773888 h 6858000"/>
              <a:gd name="connsiteX69" fmla="*/ 5699203 w 6128435"/>
              <a:gd name="connsiteY69" fmla="*/ 3775823 h 6858000"/>
              <a:gd name="connsiteX70" fmla="*/ 5704824 w 6128435"/>
              <a:gd name="connsiteY70" fmla="*/ 3785966 h 6858000"/>
              <a:gd name="connsiteX71" fmla="*/ 5712204 w 6128435"/>
              <a:gd name="connsiteY71" fmla="*/ 3785830 h 6858000"/>
              <a:gd name="connsiteX72" fmla="*/ 5724816 w 6128435"/>
              <a:gd name="connsiteY72" fmla="*/ 3798949 h 6858000"/>
              <a:gd name="connsiteX73" fmla="*/ 5733539 w 6128435"/>
              <a:gd name="connsiteY73" fmla="*/ 3818457 h 6858000"/>
              <a:gd name="connsiteX74" fmla="*/ 5768491 w 6128435"/>
              <a:gd name="connsiteY74" fmla="*/ 3914399 h 6858000"/>
              <a:gd name="connsiteX75" fmla="*/ 5793123 w 6128435"/>
              <a:gd name="connsiteY75" fmla="*/ 3969952 h 6858000"/>
              <a:gd name="connsiteX76" fmla="*/ 5808321 w 6128435"/>
              <a:gd name="connsiteY76" fmla="*/ 3988153 h 6858000"/>
              <a:gd name="connsiteX77" fmla="*/ 5825621 w 6128435"/>
              <a:gd name="connsiteY77" fmla="*/ 4015525 h 6858000"/>
              <a:gd name="connsiteX78" fmla="*/ 5860672 w 6128435"/>
              <a:gd name="connsiteY78" fmla="*/ 4061579 h 6858000"/>
              <a:gd name="connsiteX79" fmla="*/ 5872173 w 6128435"/>
              <a:gd name="connsiteY79" fmla="*/ 4088497 h 6858000"/>
              <a:gd name="connsiteX80" fmla="*/ 5883705 w 6128435"/>
              <a:gd name="connsiteY80" fmla="*/ 4101899 h 6858000"/>
              <a:gd name="connsiteX81" fmla="*/ 5885314 w 6128435"/>
              <a:gd name="connsiteY81" fmla="*/ 4108387 h 6858000"/>
              <a:gd name="connsiteX82" fmla="*/ 5894095 w 6128435"/>
              <a:gd name="connsiteY82" fmla="*/ 4128857 h 6858000"/>
              <a:gd name="connsiteX83" fmla="*/ 5898339 w 6128435"/>
              <a:gd name="connsiteY83" fmla="*/ 4140800 h 6858000"/>
              <a:gd name="connsiteX84" fmla="*/ 5899734 w 6128435"/>
              <a:gd name="connsiteY84" fmla="*/ 4145632 h 6858000"/>
              <a:gd name="connsiteX85" fmla="*/ 5903513 w 6128435"/>
              <a:gd name="connsiteY85" fmla="*/ 4187661 h 6858000"/>
              <a:gd name="connsiteX86" fmla="*/ 5917114 w 6128435"/>
              <a:gd name="connsiteY86" fmla="*/ 4213096 h 6858000"/>
              <a:gd name="connsiteX87" fmla="*/ 5921153 w 6128435"/>
              <a:gd name="connsiteY87" fmla="*/ 4236222 h 6858000"/>
              <a:gd name="connsiteX88" fmla="*/ 5924233 w 6128435"/>
              <a:gd name="connsiteY88" fmla="*/ 4242060 h 6858000"/>
              <a:gd name="connsiteX89" fmla="*/ 5928910 w 6128435"/>
              <a:gd name="connsiteY89" fmla="*/ 4300973 h 6858000"/>
              <a:gd name="connsiteX90" fmla="*/ 5939320 w 6128435"/>
              <a:gd name="connsiteY90" fmla="*/ 4340435 h 6858000"/>
              <a:gd name="connsiteX91" fmla="*/ 5946705 w 6128435"/>
              <a:gd name="connsiteY91" fmla="*/ 4428051 h 6858000"/>
              <a:gd name="connsiteX92" fmla="*/ 5949261 w 6128435"/>
              <a:gd name="connsiteY92" fmla="*/ 4449185 h 6858000"/>
              <a:gd name="connsiteX93" fmla="*/ 5957504 w 6128435"/>
              <a:gd name="connsiteY93" fmla="*/ 4465911 h 6858000"/>
              <a:gd name="connsiteX94" fmla="*/ 5964689 w 6128435"/>
              <a:gd name="connsiteY94" fmla="*/ 4468532 h 6858000"/>
              <a:gd name="connsiteX95" fmla="*/ 5967062 w 6128435"/>
              <a:gd name="connsiteY95" fmla="*/ 4479923 h 6858000"/>
              <a:gd name="connsiteX96" fmla="*/ 5968960 w 6128435"/>
              <a:gd name="connsiteY96" fmla="*/ 4482655 h 6858000"/>
              <a:gd name="connsiteX97" fmla="*/ 5978567 w 6128435"/>
              <a:gd name="connsiteY97" fmla="*/ 4498605 h 6858000"/>
              <a:gd name="connsiteX98" fmla="*/ 5980106 w 6128435"/>
              <a:gd name="connsiteY98" fmla="*/ 4585087 h 6858000"/>
              <a:gd name="connsiteX99" fmla="*/ 5998138 w 6128435"/>
              <a:gd name="connsiteY99" fmla="*/ 4697518 h 6858000"/>
              <a:gd name="connsiteX100" fmla="*/ 6013516 w 6128435"/>
              <a:gd name="connsiteY100" fmla="*/ 4786619 h 6858000"/>
              <a:gd name="connsiteX101" fmla="*/ 6025404 w 6128435"/>
              <a:gd name="connsiteY101" fmla="*/ 4858148 h 6858000"/>
              <a:gd name="connsiteX102" fmla="*/ 6007749 w 6128435"/>
              <a:gd name="connsiteY102" fmla="*/ 4964715 h 6858000"/>
              <a:gd name="connsiteX103" fmla="*/ 6005269 w 6128435"/>
              <a:gd name="connsiteY103" fmla="*/ 5150567 h 6858000"/>
              <a:gd name="connsiteX104" fmla="*/ 6001127 w 6128435"/>
              <a:gd name="connsiteY104" fmla="*/ 5164609 h 6858000"/>
              <a:gd name="connsiteX105" fmla="*/ 5996647 w 6128435"/>
              <a:gd name="connsiteY105" fmla="*/ 5185640 h 6858000"/>
              <a:gd name="connsiteX106" fmla="*/ 5998514 w 6128435"/>
              <a:gd name="connsiteY106" fmla="*/ 5189673 h 6858000"/>
              <a:gd name="connsiteX107" fmla="*/ 5995970 w 6128435"/>
              <a:gd name="connsiteY107" fmla="*/ 5221547 h 6858000"/>
              <a:gd name="connsiteX108" fmla="*/ 5997218 w 6128435"/>
              <a:gd name="connsiteY108" fmla="*/ 5222031 h 6858000"/>
              <a:gd name="connsiteX109" fmla="*/ 6002116 w 6128435"/>
              <a:gd name="connsiteY109" fmla="*/ 5231223 h 6858000"/>
              <a:gd name="connsiteX110" fmla="*/ 6008541 w 6128435"/>
              <a:gd name="connsiteY110" fmla="*/ 5248680 h 6858000"/>
              <a:gd name="connsiteX111" fmla="*/ 6039260 w 6128435"/>
              <a:gd name="connsiteY111" fmla="*/ 5289518 h 6858000"/>
              <a:gd name="connsiteX112" fmla="*/ 6036748 w 6128435"/>
              <a:gd name="connsiteY112" fmla="*/ 5322752 h 6858000"/>
              <a:gd name="connsiteX113" fmla="*/ 6036943 w 6128435"/>
              <a:gd name="connsiteY113" fmla="*/ 5329480 h 6858000"/>
              <a:gd name="connsiteX114" fmla="*/ 6037236 w 6128435"/>
              <a:gd name="connsiteY114" fmla="*/ 5329634 h 6858000"/>
              <a:gd name="connsiteX115" fmla="*/ 6038019 w 6128435"/>
              <a:gd name="connsiteY115" fmla="*/ 5336764 h 6858000"/>
              <a:gd name="connsiteX116" fmla="*/ 6037298 w 6128435"/>
              <a:gd name="connsiteY116" fmla="*/ 5341753 h 6858000"/>
              <a:gd name="connsiteX117" fmla="*/ 6037677 w 6128435"/>
              <a:gd name="connsiteY117" fmla="*/ 5354807 h 6858000"/>
              <a:gd name="connsiteX118" fmla="*/ 6039728 w 6128435"/>
              <a:gd name="connsiteY118" fmla="*/ 5359416 h 6858000"/>
              <a:gd name="connsiteX119" fmla="*/ 6043311 w 6128435"/>
              <a:gd name="connsiteY119" fmla="*/ 5361407 h 6858000"/>
              <a:gd name="connsiteX120" fmla="*/ 6042954 w 6128435"/>
              <a:gd name="connsiteY120" fmla="*/ 5362576 h 6858000"/>
              <a:gd name="connsiteX121" fmla="*/ 6053435 w 6128435"/>
              <a:gd name="connsiteY121" fmla="*/ 5387547 h 6858000"/>
              <a:gd name="connsiteX122" fmla="*/ 6065933 w 6128435"/>
              <a:gd name="connsiteY122" fmla="*/ 5443002 h 6858000"/>
              <a:gd name="connsiteX123" fmla="*/ 6068640 w 6128435"/>
              <a:gd name="connsiteY123" fmla="*/ 5474503 h 6858000"/>
              <a:gd name="connsiteX124" fmla="*/ 6080922 w 6128435"/>
              <a:gd name="connsiteY124" fmla="*/ 5561070 h 6858000"/>
              <a:gd name="connsiteX125" fmla="*/ 6096949 w 6128435"/>
              <a:gd name="connsiteY125" fmla="*/ 5648179 h 6858000"/>
              <a:gd name="connsiteX126" fmla="*/ 6125703 w 6128435"/>
              <a:gd name="connsiteY126" fmla="*/ 5692894 h 6858000"/>
              <a:gd name="connsiteX127" fmla="*/ 6126670 w 6128435"/>
              <a:gd name="connsiteY127" fmla="*/ 5697882 h 6858000"/>
              <a:gd name="connsiteX128" fmla="*/ 6124061 w 6128435"/>
              <a:gd name="connsiteY128" fmla="*/ 5710294 h 6858000"/>
              <a:gd name="connsiteX129" fmla="*/ 6122213 w 6128435"/>
              <a:gd name="connsiteY129" fmla="*/ 5714762 h 6858000"/>
              <a:gd name="connsiteX130" fmla="*/ 6121353 w 6128435"/>
              <a:gd name="connsiteY130" fmla="*/ 5721725 h 6858000"/>
              <a:gd name="connsiteX131" fmla="*/ 6121607 w 6128435"/>
              <a:gd name="connsiteY131" fmla="*/ 5721959 h 6858000"/>
              <a:gd name="connsiteX132" fmla="*/ 6120262 w 6128435"/>
              <a:gd name="connsiteY132" fmla="*/ 5728358 h 6858000"/>
              <a:gd name="connsiteX133" fmla="*/ 6110194 w 6128435"/>
              <a:gd name="connsiteY133" fmla="*/ 5758853 h 6858000"/>
              <a:gd name="connsiteX134" fmla="*/ 6127519 w 6128435"/>
              <a:gd name="connsiteY134" fmla="*/ 5865775 h 6858000"/>
              <a:gd name="connsiteX135" fmla="*/ 6128435 w 6128435"/>
              <a:gd name="connsiteY135" fmla="*/ 5870164 h 6858000"/>
              <a:gd name="connsiteX136" fmla="*/ 6119217 w 6128435"/>
              <a:gd name="connsiteY136" fmla="*/ 5888542 h 6858000"/>
              <a:gd name="connsiteX137" fmla="*/ 6115966 w 6128435"/>
              <a:gd name="connsiteY137" fmla="*/ 5898387 h 6858000"/>
              <a:gd name="connsiteX138" fmla="*/ 6111924 w 6128435"/>
              <a:gd name="connsiteY138" fmla="*/ 5900444 h 6858000"/>
              <a:gd name="connsiteX139" fmla="*/ 6108716 w 6128435"/>
              <a:gd name="connsiteY139" fmla="*/ 5915345 h 6858000"/>
              <a:gd name="connsiteX140" fmla="*/ 6109524 w 6128435"/>
              <a:gd name="connsiteY140" fmla="*/ 5917328 h 6858000"/>
              <a:gd name="connsiteX141" fmla="*/ 6102493 w 6128435"/>
              <a:gd name="connsiteY141" fmla="*/ 5928602 h 6858000"/>
              <a:gd name="connsiteX142" fmla="*/ 6056863 w 6128435"/>
              <a:gd name="connsiteY142" fmla="*/ 6000643 h 6858000"/>
              <a:gd name="connsiteX143" fmla="*/ 6045436 w 6128435"/>
              <a:gd name="connsiteY143" fmla="*/ 6124480 h 6858000"/>
              <a:gd name="connsiteX144" fmla="*/ 6030489 w 6128435"/>
              <a:gd name="connsiteY144" fmla="*/ 6317666 h 6858000"/>
              <a:gd name="connsiteX145" fmla="*/ 6007492 w 6128435"/>
              <a:gd name="connsiteY145" fmla="*/ 6440818 h 6858000"/>
              <a:gd name="connsiteX146" fmla="*/ 6009467 w 6128435"/>
              <a:gd name="connsiteY146" fmla="*/ 6487076 h 6858000"/>
              <a:gd name="connsiteX147" fmla="*/ 5995064 w 6128435"/>
              <a:gd name="connsiteY147" fmla="*/ 6540791 h 6858000"/>
              <a:gd name="connsiteX148" fmla="*/ 5996309 w 6128435"/>
              <a:gd name="connsiteY148" fmla="*/ 6543961 h 6858000"/>
              <a:gd name="connsiteX149" fmla="*/ 5996048 w 6128435"/>
              <a:gd name="connsiteY149" fmla="*/ 6555444 h 6858000"/>
              <a:gd name="connsiteX150" fmla="*/ 6002524 w 6128435"/>
              <a:gd name="connsiteY150" fmla="*/ 6560188 h 6858000"/>
              <a:gd name="connsiteX151" fmla="*/ 6006823 w 6128435"/>
              <a:gd name="connsiteY151" fmla="*/ 6578546 h 6858000"/>
              <a:gd name="connsiteX152" fmla="*/ 6004510 w 6128435"/>
              <a:gd name="connsiteY152" fmla="*/ 6599256 h 6858000"/>
              <a:gd name="connsiteX153" fmla="*/ 5986207 w 6128435"/>
              <a:gd name="connsiteY153" fmla="*/ 6695855 h 6858000"/>
              <a:gd name="connsiteX154" fmla="*/ 5979428 w 6128435"/>
              <a:gd name="connsiteY154" fmla="*/ 6754678 h 6858000"/>
              <a:gd name="connsiteX155" fmla="*/ 5983398 w 6128435"/>
              <a:gd name="connsiteY155" fmla="*/ 6778641 h 6858000"/>
              <a:gd name="connsiteX156" fmla="*/ 5984543 w 6128435"/>
              <a:gd name="connsiteY156" fmla="*/ 6811016 h 6858000"/>
              <a:gd name="connsiteX157" fmla="*/ 5981802 w 6128435"/>
              <a:gd name="connsiteY157" fmla="*/ 6838578 h 6858000"/>
              <a:gd name="connsiteX158" fmla="*/ 5979671 w 6128435"/>
              <a:gd name="connsiteY158" fmla="*/ 6858000 h 6858000"/>
              <a:gd name="connsiteX159" fmla="*/ 0 w 6128435"/>
              <a:gd name="connsiteY159" fmla="*/ 6858000 h 6858000"/>
              <a:gd name="connsiteX160" fmla="*/ 0 w 6128435"/>
              <a:gd name="connsiteY160"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189051 w 6128435"/>
              <a:gd name="connsiteY12" fmla="*/ 782518 h 6858000"/>
              <a:gd name="connsiteX13" fmla="*/ 5210428 w 6128435"/>
              <a:gd name="connsiteY13" fmla="*/ 815772 h 6858000"/>
              <a:gd name="connsiteX14" fmla="*/ 5221088 w 6128435"/>
              <a:gd name="connsiteY14" fmla="*/ 860193 h 6858000"/>
              <a:gd name="connsiteX15" fmla="*/ 5230806 w 6128435"/>
              <a:gd name="connsiteY15" fmla="*/ 961354 h 6858000"/>
              <a:gd name="connsiteX16" fmla="*/ 5201018 w 6128435"/>
              <a:gd name="connsiteY16" fmla="*/ 1095027 h 6858000"/>
              <a:gd name="connsiteX17" fmla="*/ 5202153 w 6128435"/>
              <a:gd name="connsiteY17" fmla="*/ 1133224 h 6858000"/>
              <a:gd name="connsiteX18" fmla="*/ 5207370 w 6128435"/>
              <a:gd name="connsiteY18" fmla="*/ 1138097 h 6858000"/>
              <a:gd name="connsiteX19" fmla="*/ 5189234 w 6128435"/>
              <a:gd name="connsiteY19" fmla="*/ 1193495 h 6858000"/>
              <a:gd name="connsiteX20" fmla="*/ 5202769 w 6128435"/>
              <a:gd name="connsiteY20" fmla="*/ 1269450 h 6858000"/>
              <a:gd name="connsiteX21" fmla="*/ 5225968 w 6128435"/>
              <a:gd name="connsiteY21" fmla="*/ 1357994 h 6858000"/>
              <a:gd name="connsiteX22" fmla="*/ 5233819 w 6128435"/>
              <a:gd name="connsiteY22" fmla="*/ 1380922 h 6858000"/>
              <a:gd name="connsiteX23" fmla="*/ 5237226 w 6128435"/>
              <a:gd name="connsiteY23" fmla="*/ 1441327 h 6858000"/>
              <a:gd name="connsiteX24" fmla="*/ 5255653 w 6128435"/>
              <a:gd name="connsiteY24" fmla="*/ 1524712 h 6858000"/>
              <a:gd name="connsiteX25" fmla="*/ 5263491 w 6128435"/>
              <a:gd name="connsiteY25" fmla="*/ 1642938 h 6858000"/>
              <a:gd name="connsiteX26" fmla="*/ 5261314 w 6128435"/>
              <a:gd name="connsiteY26" fmla="*/ 1689177 h 6858000"/>
              <a:gd name="connsiteX27" fmla="*/ 5259788 w 6128435"/>
              <a:gd name="connsiteY27" fmla="*/ 1768516 h 6858000"/>
              <a:gd name="connsiteX28" fmla="*/ 5255696 w 6128435"/>
              <a:gd name="connsiteY28" fmla="*/ 1953770 h 6858000"/>
              <a:gd name="connsiteX29" fmla="*/ 5252592 w 6128435"/>
              <a:gd name="connsiteY29" fmla="*/ 2092210 h 6858000"/>
              <a:gd name="connsiteX30" fmla="*/ 5264303 w 6128435"/>
              <a:gd name="connsiteY30" fmla="*/ 2225157 h 6858000"/>
              <a:gd name="connsiteX31" fmla="*/ 5254949 w 6128435"/>
              <a:gd name="connsiteY31" fmla="*/ 2236160 h 6858000"/>
              <a:gd name="connsiteX32" fmla="*/ 5250104 w 6128435"/>
              <a:gd name="connsiteY32" fmla="*/ 2249166 h 6858000"/>
              <a:gd name="connsiteX33" fmla="*/ 5251214 w 6128435"/>
              <a:gd name="connsiteY33" fmla="*/ 2250944 h 6858000"/>
              <a:gd name="connsiteX34" fmla="*/ 5250644 w 6128435"/>
              <a:gd name="connsiteY34" fmla="*/ 2266619 h 6858000"/>
              <a:gd name="connsiteX35" fmla="*/ 5293877 w 6128435"/>
              <a:gd name="connsiteY35" fmla="*/ 2368649 h 6858000"/>
              <a:gd name="connsiteX36" fmla="*/ 5311338 w 6128435"/>
              <a:gd name="connsiteY36" fmla="*/ 2404034 h 6858000"/>
              <a:gd name="connsiteX37" fmla="*/ 5338366 w 6128435"/>
              <a:gd name="connsiteY37" fmla="*/ 2465052 h 6858000"/>
              <a:gd name="connsiteX38" fmla="*/ 5371263 w 6128435"/>
              <a:gd name="connsiteY38" fmla="*/ 2586413 h 6858000"/>
              <a:gd name="connsiteX39" fmla="*/ 5407503 w 6128435"/>
              <a:gd name="connsiteY39" fmla="*/ 2786290 h 6858000"/>
              <a:gd name="connsiteX40" fmla="*/ 5407356 w 6128435"/>
              <a:gd name="connsiteY40" fmla="*/ 2787545 h 6858000"/>
              <a:gd name="connsiteX41" fmla="*/ 5411130 w 6128435"/>
              <a:gd name="connsiteY41" fmla="*/ 2788640 h 6858000"/>
              <a:gd name="connsiteX42" fmla="*/ 5416439 w 6128435"/>
              <a:gd name="connsiteY42" fmla="*/ 2805666 h 6858000"/>
              <a:gd name="connsiteX43" fmla="*/ 5416589 w 6128435"/>
              <a:gd name="connsiteY43" fmla="*/ 2810822 h 6858000"/>
              <a:gd name="connsiteX44" fmla="*/ 5418542 w 6128435"/>
              <a:gd name="connsiteY44" fmla="*/ 2817745 h 6858000"/>
              <a:gd name="connsiteX45" fmla="*/ 5418847 w 6128435"/>
              <a:gd name="connsiteY45" fmla="*/ 2817825 h 6858000"/>
              <a:gd name="connsiteX46" fmla="*/ 5457023 w 6128435"/>
              <a:gd name="connsiteY46" fmla="*/ 2858292 h 6858000"/>
              <a:gd name="connsiteX47" fmla="*/ 5479298 w 6128435"/>
              <a:gd name="connsiteY47" fmla="*/ 2947791 h 6858000"/>
              <a:gd name="connsiteX48" fmla="*/ 5481770 w 6128435"/>
              <a:gd name="connsiteY48" fmla="*/ 2951352 h 6858000"/>
              <a:gd name="connsiteX49" fmla="*/ 5482045 w 6128435"/>
              <a:gd name="connsiteY49" fmla="*/ 2984371 h 6858000"/>
              <a:gd name="connsiteX50" fmla="*/ 5482415 w 6128435"/>
              <a:gd name="connsiteY50" fmla="*/ 3004079 h 6858000"/>
              <a:gd name="connsiteX51" fmla="*/ 5483865 w 6128435"/>
              <a:gd name="connsiteY51" fmla="*/ 3005467 h 6858000"/>
              <a:gd name="connsiteX52" fmla="*/ 5481505 w 6128435"/>
              <a:gd name="connsiteY52" fmla="*/ 3095286 h 6858000"/>
              <a:gd name="connsiteX53" fmla="*/ 5477595 w 6128435"/>
              <a:gd name="connsiteY53" fmla="*/ 3250534 h 6858000"/>
              <a:gd name="connsiteX54" fmla="*/ 5532836 w 6128435"/>
              <a:gd name="connsiteY54" fmla="*/ 3353840 h 6858000"/>
              <a:gd name="connsiteX55" fmla="*/ 5561229 w 6128435"/>
              <a:gd name="connsiteY55" fmla="*/ 3395784 h 6858000"/>
              <a:gd name="connsiteX56" fmla="*/ 5589758 w 6128435"/>
              <a:gd name="connsiteY56" fmla="*/ 3506453 h 6858000"/>
              <a:gd name="connsiteX57" fmla="*/ 5596144 w 6128435"/>
              <a:gd name="connsiteY57" fmla="*/ 3534624 h 6858000"/>
              <a:gd name="connsiteX58" fmla="*/ 5597750 w 6128435"/>
              <a:gd name="connsiteY58" fmla="*/ 3534129 h 6858000"/>
              <a:gd name="connsiteX59" fmla="*/ 5599700 w 6128435"/>
              <a:gd name="connsiteY59" fmla="*/ 3547221 h 6858000"/>
              <a:gd name="connsiteX60" fmla="*/ 5615031 w 6128435"/>
              <a:gd name="connsiteY60" fmla="*/ 3557482 h 6858000"/>
              <a:gd name="connsiteX61" fmla="*/ 5618377 w 6128435"/>
              <a:gd name="connsiteY61" fmla="*/ 3588431 h 6858000"/>
              <a:gd name="connsiteX62" fmla="*/ 5612155 w 6128435"/>
              <a:gd name="connsiteY62" fmla="*/ 3589869 h 6858000"/>
              <a:gd name="connsiteX63" fmla="*/ 5620843 w 6128435"/>
              <a:gd name="connsiteY63" fmla="*/ 3606745 h 6858000"/>
              <a:gd name="connsiteX64" fmla="*/ 5655472 w 6128435"/>
              <a:gd name="connsiteY64" fmla="*/ 3678877 h 6858000"/>
              <a:gd name="connsiteX65" fmla="*/ 5680448 w 6128435"/>
              <a:gd name="connsiteY65" fmla="*/ 3717760 h 6858000"/>
              <a:gd name="connsiteX66" fmla="*/ 5683015 w 6128435"/>
              <a:gd name="connsiteY66" fmla="*/ 3762025 h 6858000"/>
              <a:gd name="connsiteX67" fmla="*/ 5696643 w 6128435"/>
              <a:gd name="connsiteY67" fmla="*/ 3773888 h 6858000"/>
              <a:gd name="connsiteX68" fmla="*/ 5699203 w 6128435"/>
              <a:gd name="connsiteY68" fmla="*/ 3775823 h 6858000"/>
              <a:gd name="connsiteX69" fmla="*/ 5704824 w 6128435"/>
              <a:gd name="connsiteY69" fmla="*/ 3785966 h 6858000"/>
              <a:gd name="connsiteX70" fmla="*/ 5712204 w 6128435"/>
              <a:gd name="connsiteY70" fmla="*/ 3785830 h 6858000"/>
              <a:gd name="connsiteX71" fmla="*/ 5724816 w 6128435"/>
              <a:gd name="connsiteY71" fmla="*/ 3798949 h 6858000"/>
              <a:gd name="connsiteX72" fmla="*/ 5733539 w 6128435"/>
              <a:gd name="connsiteY72" fmla="*/ 3818457 h 6858000"/>
              <a:gd name="connsiteX73" fmla="*/ 5768491 w 6128435"/>
              <a:gd name="connsiteY73" fmla="*/ 3914399 h 6858000"/>
              <a:gd name="connsiteX74" fmla="*/ 5793123 w 6128435"/>
              <a:gd name="connsiteY74" fmla="*/ 3969952 h 6858000"/>
              <a:gd name="connsiteX75" fmla="*/ 5808321 w 6128435"/>
              <a:gd name="connsiteY75" fmla="*/ 3988153 h 6858000"/>
              <a:gd name="connsiteX76" fmla="*/ 5825621 w 6128435"/>
              <a:gd name="connsiteY76" fmla="*/ 4015525 h 6858000"/>
              <a:gd name="connsiteX77" fmla="*/ 5860672 w 6128435"/>
              <a:gd name="connsiteY77" fmla="*/ 4061579 h 6858000"/>
              <a:gd name="connsiteX78" fmla="*/ 5872173 w 6128435"/>
              <a:gd name="connsiteY78" fmla="*/ 4088497 h 6858000"/>
              <a:gd name="connsiteX79" fmla="*/ 5883705 w 6128435"/>
              <a:gd name="connsiteY79" fmla="*/ 4101899 h 6858000"/>
              <a:gd name="connsiteX80" fmla="*/ 5885314 w 6128435"/>
              <a:gd name="connsiteY80" fmla="*/ 4108387 h 6858000"/>
              <a:gd name="connsiteX81" fmla="*/ 5894095 w 6128435"/>
              <a:gd name="connsiteY81" fmla="*/ 4128857 h 6858000"/>
              <a:gd name="connsiteX82" fmla="*/ 5898339 w 6128435"/>
              <a:gd name="connsiteY82" fmla="*/ 4140800 h 6858000"/>
              <a:gd name="connsiteX83" fmla="*/ 5899734 w 6128435"/>
              <a:gd name="connsiteY83" fmla="*/ 4145632 h 6858000"/>
              <a:gd name="connsiteX84" fmla="*/ 5903513 w 6128435"/>
              <a:gd name="connsiteY84" fmla="*/ 4187661 h 6858000"/>
              <a:gd name="connsiteX85" fmla="*/ 5917114 w 6128435"/>
              <a:gd name="connsiteY85" fmla="*/ 4213096 h 6858000"/>
              <a:gd name="connsiteX86" fmla="*/ 5921153 w 6128435"/>
              <a:gd name="connsiteY86" fmla="*/ 4236222 h 6858000"/>
              <a:gd name="connsiteX87" fmla="*/ 5924233 w 6128435"/>
              <a:gd name="connsiteY87" fmla="*/ 4242060 h 6858000"/>
              <a:gd name="connsiteX88" fmla="*/ 5928910 w 6128435"/>
              <a:gd name="connsiteY88" fmla="*/ 4300973 h 6858000"/>
              <a:gd name="connsiteX89" fmla="*/ 5939320 w 6128435"/>
              <a:gd name="connsiteY89" fmla="*/ 4340435 h 6858000"/>
              <a:gd name="connsiteX90" fmla="*/ 5946705 w 6128435"/>
              <a:gd name="connsiteY90" fmla="*/ 4428051 h 6858000"/>
              <a:gd name="connsiteX91" fmla="*/ 5949261 w 6128435"/>
              <a:gd name="connsiteY91" fmla="*/ 4449185 h 6858000"/>
              <a:gd name="connsiteX92" fmla="*/ 5957504 w 6128435"/>
              <a:gd name="connsiteY92" fmla="*/ 4465911 h 6858000"/>
              <a:gd name="connsiteX93" fmla="*/ 5964689 w 6128435"/>
              <a:gd name="connsiteY93" fmla="*/ 4468532 h 6858000"/>
              <a:gd name="connsiteX94" fmla="*/ 5967062 w 6128435"/>
              <a:gd name="connsiteY94" fmla="*/ 4479923 h 6858000"/>
              <a:gd name="connsiteX95" fmla="*/ 5968960 w 6128435"/>
              <a:gd name="connsiteY95" fmla="*/ 4482655 h 6858000"/>
              <a:gd name="connsiteX96" fmla="*/ 5978567 w 6128435"/>
              <a:gd name="connsiteY96" fmla="*/ 4498605 h 6858000"/>
              <a:gd name="connsiteX97" fmla="*/ 5980106 w 6128435"/>
              <a:gd name="connsiteY97" fmla="*/ 4585087 h 6858000"/>
              <a:gd name="connsiteX98" fmla="*/ 5998138 w 6128435"/>
              <a:gd name="connsiteY98" fmla="*/ 4697518 h 6858000"/>
              <a:gd name="connsiteX99" fmla="*/ 6013516 w 6128435"/>
              <a:gd name="connsiteY99" fmla="*/ 4786619 h 6858000"/>
              <a:gd name="connsiteX100" fmla="*/ 6025404 w 6128435"/>
              <a:gd name="connsiteY100" fmla="*/ 4858148 h 6858000"/>
              <a:gd name="connsiteX101" fmla="*/ 6007749 w 6128435"/>
              <a:gd name="connsiteY101" fmla="*/ 4964715 h 6858000"/>
              <a:gd name="connsiteX102" fmla="*/ 6005269 w 6128435"/>
              <a:gd name="connsiteY102" fmla="*/ 5150567 h 6858000"/>
              <a:gd name="connsiteX103" fmla="*/ 6001127 w 6128435"/>
              <a:gd name="connsiteY103" fmla="*/ 5164609 h 6858000"/>
              <a:gd name="connsiteX104" fmla="*/ 5996647 w 6128435"/>
              <a:gd name="connsiteY104" fmla="*/ 5185640 h 6858000"/>
              <a:gd name="connsiteX105" fmla="*/ 5998514 w 6128435"/>
              <a:gd name="connsiteY105" fmla="*/ 5189673 h 6858000"/>
              <a:gd name="connsiteX106" fmla="*/ 5995970 w 6128435"/>
              <a:gd name="connsiteY106" fmla="*/ 5221547 h 6858000"/>
              <a:gd name="connsiteX107" fmla="*/ 5997218 w 6128435"/>
              <a:gd name="connsiteY107" fmla="*/ 5222031 h 6858000"/>
              <a:gd name="connsiteX108" fmla="*/ 6002116 w 6128435"/>
              <a:gd name="connsiteY108" fmla="*/ 5231223 h 6858000"/>
              <a:gd name="connsiteX109" fmla="*/ 6008541 w 6128435"/>
              <a:gd name="connsiteY109" fmla="*/ 5248680 h 6858000"/>
              <a:gd name="connsiteX110" fmla="*/ 6039260 w 6128435"/>
              <a:gd name="connsiteY110" fmla="*/ 5289518 h 6858000"/>
              <a:gd name="connsiteX111" fmla="*/ 6036748 w 6128435"/>
              <a:gd name="connsiteY111" fmla="*/ 5322752 h 6858000"/>
              <a:gd name="connsiteX112" fmla="*/ 6036943 w 6128435"/>
              <a:gd name="connsiteY112" fmla="*/ 5329480 h 6858000"/>
              <a:gd name="connsiteX113" fmla="*/ 6037236 w 6128435"/>
              <a:gd name="connsiteY113" fmla="*/ 5329634 h 6858000"/>
              <a:gd name="connsiteX114" fmla="*/ 6038019 w 6128435"/>
              <a:gd name="connsiteY114" fmla="*/ 5336764 h 6858000"/>
              <a:gd name="connsiteX115" fmla="*/ 6037298 w 6128435"/>
              <a:gd name="connsiteY115" fmla="*/ 5341753 h 6858000"/>
              <a:gd name="connsiteX116" fmla="*/ 6037677 w 6128435"/>
              <a:gd name="connsiteY116" fmla="*/ 5354807 h 6858000"/>
              <a:gd name="connsiteX117" fmla="*/ 6039728 w 6128435"/>
              <a:gd name="connsiteY117" fmla="*/ 5359416 h 6858000"/>
              <a:gd name="connsiteX118" fmla="*/ 6043311 w 6128435"/>
              <a:gd name="connsiteY118" fmla="*/ 5361407 h 6858000"/>
              <a:gd name="connsiteX119" fmla="*/ 6042954 w 6128435"/>
              <a:gd name="connsiteY119" fmla="*/ 5362576 h 6858000"/>
              <a:gd name="connsiteX120" fmla="*/ 6053435 w 6128435"/>
              <a:gd name="connsiteY120" fmla="*/ 5387547 h 6858000"/>
              <a:gd name="connsiteX121" fmla="*/ 6065933 w 6128435"/>
              <a:gd name="connsiteY121" fmla="*/ 5443002 h 6858000"/>
              <a:gd name="connsiteX122" fmla="*/ 6068640 w 6128435"/>
              <a:gd name="connsiteY122" fmla="*/ 5474503 h 6858000"/>
              <a:gd name="connsiteX123" fmla="*/ 6080922 w 6128435"/>
              <a:gd name="connsiteY123" fmla="*/ 5561070 h 6858000"/>
              <a:gd name="connsiteX124" fmla="*/ 6096949 w 6128435"/>
              <a:gd name="connsiteY124" fmla="*/ 5648179 h 6858000"/>
              <a:gd name="connsiteX125" fmla="*/ 6125703 w 6128435"/>
              <a:gd name="connsiteY125" fmla="*/ 5692894 h 6858000"/>
              <a:gd name="connsiteX126" fmla="*/ 6126670 w 6128435"/>
              <a:gd name="connsiteY126" fmla="*/ 5697882 h 6858000"/>
              <a:gd name="connsiteX127" fmla="*/ 6124061 w 6128435"/>
              <a:gd name="connsiteY127" fmla="*/ 5710294 h 6858000"/>
              <a:gd name="connsiteX128" fmla="*/ 6122213 w 6128435"/>
              <a:gd name="connsiteY128" fmla="*/ 5714762 h 6858000"/>
              <a:gd name="connsiteX129" fmla="*/ 6121353 w 6128435"/>
              <a:gd name="connsiteY129" fmla="*/ 5721725 h 6858000"/>
              <a:gd name="connsiteX130" fmla="*/ 6121607 w 6128435"/>
              <a:gd name="connsiteY130" fmla="*/ 5721959 h 6858000"/>
              <a:gd name="connsiteX131" fmla="*/ 6120262 w 6128435"/>
              <a:gd name="connsiteY131" fmla="*/ 5728358 h 6858000"/>
              <a:gd name="connsiteX132" fmla="*/ 6110194 w 6128435"/>
              <a:gd name="connsiteY132" fmla="*/ 5758853 h 6858000"/>
              <a:gd name="connsiteX133" fmla="*/ 6127519 w 6128435"/>
              <a:gd name="connsiteY133" fmla="*/ 5865775 h 6858000"/>
              <a:gd name="connsiteX134" fmla="*/ 6128435 w 6128435"/>
              <a:gd name="connsiteY134" fmla="*/ 5870164 h 6858000"/>
              <a:gd name="connsiteX135" fmla="*/ 6119217 w 6128435"/>
              <a:gd name="connsiteY135" fmla="*/ 5888542 h 6858000"/>
              <a:gd name="connsiteX136" fmla="*/ 6115966 w 6128435"/>
              <a:gd name="connsiteY136" fmla="*/ 5898387 h 6858000"/>
              <a:gd name="connsiteX137" fmla="*/ 6111924 w 6128435"/>
              <a:gd name="connsiteY137" fmla="*/ 5900444 h 6858000"/>
              <a:gd name="connsiteX138" fmla="*/ 6108716 w 6128435"/>
              <a:gd name="connsiteY138" fmla="*/ 5915345 h 6858000"/>
              <a:gd name="connsiteX139" fmla="*/ 6109524 w 6128435"/>
              <a:gd name="connsiteY139" fmla="*/ 5917328 h 6858000"/>
              <a:gd name="connsiteX140" fmla="*/ 6102493 w 6128435"/>
              <a:gd name="connsiteY140" fmla="*/ 5928602 h 6858000"/>
              <a:gd name="connsiteX141" fmla="*/ 6056863 w 6128435"/>
              <a:gd name="connsiteY141" fmla="*/ 6000643 h 6858000"/>
              <a:gd name="connsiteX142" fmla="*/ 6045436 w 6128435"/>
              <a:gd name="connsiteY142" fmla="*/ 6124480 h 6858000"/>
              <a:gd name="connsiteX143" fmla="*/ 6030489 w 6128435"/>
              <a:gd name="connsiteY143" fmla="*/ 6317666 h 6858000"/>
              <a:gd name="connsiteX144" fmla="*/ 6007492 w 6128435"/>
              <a:gd name="connsiteY144" fmla="*/ 6440818 h 6858000"/>
              <a:gd name="connsiteX145" fmla="*/ 6009467 w 6128435"/>
              <a:gd name="connsiteY145" fmla="*/ 6487076 h 6858000"/>
              <a:gd name="connsiteX146" fmla="*/ 5995064 w 6128435"/>
              <a:gd name="connsiteY146" fmla="*/ 6540791 h 6858000"/>
              <a:gd name="connsiteX147" fmla="*/ 5996309 w 6128435"/>
              <a:gd name="connsiteY147" fmla="*/ 6543961 h 6858000"/>
              <a:gd name="connsiteX148" fmla="*/ 5996048 w 6128435"/>
              <a:gd name="connsiteY148" fmla="*/ 6555444 h 6858000"/>
              <a:gd name="connsiteX149" fmla="*/ 6002524 w 6128435"/>
              <a:gd name="connsiteY149" fmla="*/ 6560188 h 6858000"/>
              <a:gd name="connsiteX150" fmla="*/ 6006823 w 6128435"/>
              <a:gd name="connsiteY150" fmla="*/ 6578546 h 6858000"/>
              <a:gd name="connsiteX151" fmla="*/ 6004510 w 6128435"/>
              <a:gd name="connsiteY151" fmla="*/ 6599256 h 6858000"/>
              <a:gd name="connsiteX152" fmla="*/ 5986207 w 6128435"/>
              <a:gd name="connsiteY152" fmla="*/ 6695855 h 6858000"/>
              <a:gd name="connsiteX153" fmla="*/ 5979428 w 6128435"/>
              <a:gd name="connsiteY153" fmla="*/ 6754678 h 6858000"/>
              <a:gd name="connsiteX154" fmla="*/ 5983398 w 6128435"/>
              <a:gd name="connsiteY154" fmla="*/ 6778641 h 6858000"/>
              <a:gd name="connsiteX155" fmla="*/ 5984543 w 6128435"/>
              <a:gd name="connsiteY155" fmla="*/ 6811016 h 6858000"/>
              <a:gd name="connsiteX156" fmla="*/ 5981802 w 6128435"/>
              <a:gd name="connsiteY156" fmla="*/ 6838578 h 6858000"/>
              <a:gd name="connsiteX157" fmla="*/ 5979671 w 6128435"/>
              <a:gd name="connsiteY157" fmla="*/ 6858000 h 6858000"/>
              <a:gd name="connsiteX158" fmla="*/ 0 w 6128435"/>
              <a:gd name="connsiteY158" fmla="*/ 6858000 h 6858000"/>
              <a:gd name="connsiteX159" fmla="*/ 0 w 6128435"/>
              <a:gd name="connsiteY159"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189051 w 6128435"/>
              <a:gd name="connsiteY12" fmla="*/ 782518 h 6858000"/>
              <a:gd name="connsiteX13" fmla="*/ 5210428 w 6128435"/>
              <a:gd name="connsiteY13" fmla="*/ 815772 h 6858000"/>
              <a:gd name="connsiteX14" fmla="*/ 5221088 w 6128435"/>
              <a:gd name="connsiteY14" fmla="*/ 860193 h 6858000"/>
              <a:gd name="connsiteX15" fmla="*/ 5230806 w 6128435"/>
              <a:gd name="connsiteY15" fmla="*/ 961354 h 6858000"/>
              <a:gd name="connsiteX16" fmla="*/ 5201018 w 6128435"/>
              <a:gd name="connsiteY16" fmla="*/ 1095027 h 6858000"/>
              <a:gd name="connsiteX17" fmla="*/ 5202153 w 6128435"/>
              <a:gd name="connsiteY17" fmla="*/ 1133224 h 6858000"/>
              <a:gd name="connsiteX18" fmla="*/ 5207370 w 6128435"/>
              <a:gd name="connsiteY18" fmla="*/ 1138097 h 6858000"/>
              <a:gd name="connsiteX19" fmla="*/ 5189234 w 6128435"/>
              <a:gd name="connsiteY19" fmla="*/ 1193495 h 6858000"/>
              <a:gd name="connsiteX20" fmla="*/ 5202769 w 6128435"/>
              <a:gd name="connsiteY20" fmla="*/ 1269450 h 6858000"/>
              <a:gd name="connsiteX21" fmla="*/ 5225968 w 6128435"/>
              <a:gd name="connsiteY21" fmla="*/ 1357994 h 6858000"/>
              <a:gd name="connsiteX22" fmla="*/ 5233819 w 6128435"/>
              <a:gd name="connsiteY22" fmla="*/ 1380922 h 6858000"/>
              <a:gd name="connsiteX23" fmla="*/ 5237226 w 6128435"/>
              <a:gd name="connsiteY23" fmla="*/ 1441327 h 6858000"/>
              <a:gd name="connsiteX24" fmla="*/ 5255653 w 6128435"/>
              <a:gd name="connsiteY24" fmla="*/ 1524712 h 6858000"/>
              <a:gd name="connsiteX25" fmla="*/ 5263491 w 6128435"/>
              <a:gd name="connsiteY25" fmla="*/ 1642938 h 6858000"/>
              <a:gd name="connsiteX26" fmla="*/ 5261314 w 6128435"/>
              <a:gd name="connsiteY26" fmla="*/ 1689177 h 6858000"/>
              <a:gd name="connsiteX27" fmla="*/ 5259788 w 6128435"/>
              <a:gd name="connsiteY27" fmla="*/ 1768516 h 6858000"/>
              <a:gd name="connsiteX28" fmla="*/ 5255696 w 6128435"/>
              <a:gd name="connsiteY28" fmla="*/ 1953770 h 6858000"/>
              <a:gd name="connsiteX29" fmla="*/ 5252592 w 6128435"/>
              <a:gd name="connsiteY29" fmla="*/ 2092210 h 6858000"/>
              <a:gd name="connsiteX30" fmla="*/ 5264303 w 6128435"/>
              <a:gd name="connsiteY30" fmla="*/ 2225157 h 6858000"/>
              <a:gd name="connsiteX31" fmla="*/ 5254949 w 6128435"/>
              <a:gd name="connsiteY31" fmla="*/ 2236160 h 6858000"/>
              <a:gd name="connsiteX32" fmla="*/ 5250104 w 6128435"/>
              <a:gd name="connsiteY32" fmla="*/ 2249166 h 6858000"/>
              <a:gd name="connsiteX33" fmla="*/ 5251214 w 6128435"/>
              <a:gd name="connsiteY33" fmla="*/ 2250944 h 6858000"/>
              <a:gd name="connsiteX34" fmla="*/ 5250644 w 6128435"/>
              <a:gd name="connsiteY34" fmla="*/ 2266619 h 6858000"/>
              <a:gd name="connsiteX35" fmla="*/ 5293877 w 6128435"/>
              <a:gd name="connsiteY35" fmla="*/ 2368649 h 6858000"/>
              <a:gd name="connsiteX36" fmla="*/ 5311338 w 6128435"/>
              <a:gd name="connsiteY36" fmla="*/ 2404034 h 6858000"/>
              <a:gd name="connsiteX37" fmla="*/ 5338366 w 6128435"/>
              <a:gd name="connsiteY37" fmla="*/ 2465052 h 6858000"/>
              <a:gd name="connsiteX38" fmla="*/ 5371263 w 6128435"/>
              <a:gd name="connsiteY38" fmla="*/ 2586413 h 6858000"/>
              <a:gd name="connsiteX39" fmla="*/ 5407503 w 6128435"/>
              <a:gd name="connsiteY39" fmla="*/ 2786290 h 6858000"/>
              <a:gd name="connsiteX40" fmla="*/ 5407356 w 6128435"/>
              <a:gd name="connsiteY40" fmla="*/ 2787545 h 6858000"/>
              <a:gd name="connsiteX41" fmla="*/ 5411130 w 6128435"/>
              <a:gd name="connsiteY41" fmla="*/ 2788640 h 6858000"/>
              <a:gd name="connsiteX42" fmla="*/ 5416439 w 6128435"/>
              <a:gd name="connsiteY42" fmla="*/ 2805666 h 6858000"/>
              <a:gd name="connsiteX43" fmla="*/ 5416589 w 6128435"/>
              <a:gd name="connsiteY43" fmla="*/ 2810822 h 6858000"/>
              <a:gd name="connsiteX44" fmla="*/ 5418542 w 6128435"/>
              <a:gd name="connsiteY44" fmla="*/ 2817745 h 6858000"/>
              <a:gd name="connsiteX45" fmla="*/ 5418847 w 6128435"/>
              <a:gd name="connsiteY45" fmla="*/ 2817825 h 6858000"/>
              <a:gd name="connsiteX46" fmla="*/ 5457023 w 6128435"/>
              <a:gd name="connsiteY46" fmla="*/ 2858292 h 6858000"/>
              <a:gd name="connsiteX47" fmla="*/ 5479298 w 6128435"/>
              <a:gd name="connsiteY47" fmla="*/ 2947791 h 6858000"/>
              <a:gd name="connsiteX48" fmla="*/ 5481770 w 6128435"/>
              <a:gd name="connsiteY48" fmla="*/ 2951352 h 6858000"/>
              <a:gd name="connsiteX49" fmla="*/ 5482045 w 6128435"/>
              <a:gd name="connsiteY49" fmla="*/ 2984371 h 6858000"/>
              <a:gd name="connsiteX50" fmla="*/ 5482415 w 6128435"/>
              <a:gd name="connsiteY50" fmla="*/ 3004079 h 6858000"/>
              <a:gd name="connsiteX51" fmla="*/ 5481505 w 6128435"/>
              <a:gd name="connsiteY51" fmla="*/ 3095286 h 6858000"/>
              <a:gd name="connsiteX52" fmla="*/ 5477595 w 6128435"/>
              <a:gd name="connsiteY52" fmla="*/ 3250534 h 6858000"/>
              <a:gd name="connsiteX53" fmla="*/ 5532836 w 6128435"/>
              <a:gd name="connsiteY53" fmla="*/ 3353840 h 6858000"/>
              <a:gd name="connsiteX54" fmla="*/ 5561229 w 6128435"/>
              <a:gd name="connsiteY54" fmla="*/ 3395784 h 6858000"/>
              <a:gd name="connsiteX55" fmla="*/ 5589758 w 6128435"/>
              <a:gd name="connsiteY55" fmla="*/ 3506453 h 6858000"/>
              <a:gd name="connsiteX56" fmla="*/ 5596144 w 6128435"/>
              <a:gd name="connsiteY56" fmla="*/ 3534624 h 6858000"/>
              <a:gd name="connsiteX57" fmla="*/ 5597750 w 6128435"/>
              <a:gd name="connsiteY57" fmla="*/ 3534129 h 6858000"/>
              <a:gd name="connsiteX58" fmla="*/ 5599700 w 6128435"/>
              <a:gd name="connsiteY58" fmla="*/ 3547221 h 6858000"/>
              <a:gd name="connsiteX59" fmla="*/ 5615031 w 6128435"/>
              <a:gd name="connsiteY59" fmla="*/ 3557482 h 6858000"/>
              <a:gd name="connsiteX60" fmla="*/ 5618377 w 6128435"/>
              <a:gd name="connsiteY60" fmla="*/ 3588431 h 6858000"/>
              <a:gd name="connsiteX61" fmla="*/ 5612155 w 6128435"/>
              <a:gd name="connsiteY61" fmla="*/ 3589869 h 6858000"/>
              <a:gd name="connsiteX62" fmla="*/ 5620843 w 6128435"/>
              <a:gd name="connsiteY62" fmla="*/ 3606745 h 6858000"/>
              <a:gd name="connsiteX63" fmla="*/ 5655472 w 6128435"/>
              <a:gd name="connsiteY63" fmla="*/ 3678877 h 6858000"/>
              <a:gd name="connsiteX64" fmla="*/ 5680448 w 6128435"/>
              <a:gd name="connsiteY64" fmla="*/ 3717760 h 6858000"/>
              <a:gd name="connsiteX65" fmla="*/ 5683015 w 6128435"/>
              <a:gd name="connsiteY65" fmla="*/ 3762025 h 6858000"/>
              <a:gd name="connsiteX66" fmla="*/ 5696643 w 6128435"/>
              <a:gd name="connsiteY66" fmla="*/ 3773888 h 6858000"/>
              <a:gd name="connsiteX67" fmla="*/ 5699203 w 6128435"/>
              <a:gd name="connsiteY67" fmla="*/ 3775823 h 6858000"/>
              <a:gd name="connsiteX68" fmla="*/ 5704824 w 6128435"/>
              <a:gd name="connsiteY68" fmla="*/ 3785966 h 6858000"/>
              <a:gd name="connsiteX69" fmla="*/ 5712204 w 6128435"/>
              <a:gd name="connsiteY69" fmla="*/ 3785830 h 6858000"/>
              <a:gd name="connsiteX70" fmla="*/ 5724816 w 6128435"/>
              <a:gd name="connsiteY70" fmla="*/ 3798949 h 6858000"/>
              <a:gd name="connsiteX71" fmla="*/ 5733539 w 6128435"/>
              <a:gd name="connsiteY71" fmla="*/ 3818457 h 6858000"/>
              <a:gd name="connsiteX72" fmla="*/ 5768491 w 6128435"/>
              <a:gd name="connsiteY72" fmla="*/ 3914399 h 6858000"/>
              <a:gd name="connsiteX73" fmla="*/ 5793123 w 6128435"/>
              <a:gd name="connsiteY73" fmla="*/ 3969952 h 6858000"/>
              <a:gd name="connsiteX74" fmla="*/ 5808321 w 6128435"/>
              <a:gd name="connsiteY74" fmla="*/ 3988153 h 6858000"/>
              <a:gd name="connsiteX75" fmla="*/ 5825621 w 6128435"/>
              <a:gd name="connsiteY75" fmla="*/ 4015525 h 6858000"/>
              <a:gd name="connsiteX76" fmla="*/ 5860672 w 6128435"/>
              <a:gd name="connsiteY76" fmla="*/ 4061579 h 6858000"/>
              <a:gd name="connsiteX77" fmla="*/ 5872173 w 6128435"/>
              <a:gd name="connsiteY77" fmla="*/ 4088497 h 6858000"/>
              <a:gd name="connsiteX78" fmla="*/ 5883705 w 6128435"/>
              <a:gd name="connsiteY78" fmla="*/ 4101899 h 6858000"/>
              <a:gd name="connsiteX79" fmla="*/ 5885314 w 6128435"/>
              <a:gd name="connsiteY79" fmla="*/ 4108387 h 6858000"/>
              <a:gd name="connsiteX80" fmla="*/ 5894095 w 6128435"/>
              <a:gd name="connsiteY80" fmla="*/ 4128857 h 6858000"/>
              <a:gd name="connsiteX81" fmla="*/ 5898339 w 6128435"/>
              <a:gd name="connsiteY81" fmla="*/ 4140800 h 6858000"/>
              <a:gd name="connsiteX82" fmla="*/ 5899734 w 6128435"/>
              <a:gd name="connsiteY82" fmla="*/ 4145632 h 6858000"/>
              <a:gd name="connsiteX83" fmla="*/ 5903513 w 6128435"/>
              <a:gd name="connsiteY83" fmla="*/ 4187661 h 6858000"/>
              <a:gd name="connsiteX84" fmla="*/ 5917114 w 6128435"/>
              <a:gd name="connsiteY84" fmla="*/ 4213096 h 6858000"/>
              <a:gd name="connsiteX85" fmla="*/ 5921153 w 6128435"/>
              <a:gd name="connsiteY85" fmla="*/ 4236222 h 6858000"/>
              <a:gd name="connsiteX86" fmla="*/ 5924233 w 6128435"/>
              <a:gd name="connsiteY86" fmla="*/ 4242060 h 6858000"/>
              <a:gd name="connsiteX87" fmla="*/ 5928910 w 6128435"/>
              <a:gd name="connsiteY87" fmla="*/ 4300973 h 6858000"/>
              <a:gd name="connsiteX88" fmla="*/ 5939320 w 6128435"/>
              <a:gd name="connsiteY88" fmla="*/ 4340435 h 6858000"/>
              <a:gd name="connsiteX89" fmla="*/ 5946705 w 6128435"/>
              <a:gd name="connsiteY89" fmla="*/ 4428051 h 6858000"/>
              <a:gd name="connsiteX90" fmla="*/ 5949261 w 6128435"/>
              <a:gd name="connsiteY90" fmla="*/ 4449185 h 6858000"/>
              <a:gd name="connsiteX91" fmla="*/ 5957504 w 6128435"/>
              <a:gd name="connsiteY91" fmla="*/ 4465911 h 6858000"/>
              <a:gd name="connsiteX92" fmla="*/ 5964689 w 6128435"/>
              <a:gd name="connsiteY92" fmla="*/ 4468532 h 6858000"/>
              <a:gd name="connsiteX93" fmla="*/ 5967062 w 6128435"/>
              <a:gd name="connsiteY93" fmla="*/ 4479923 h 6858000"/>
              <a:gd name="connsiteX94" fmla="*/ 5968960 w 6128435"/>
              <a:gd name="connsiteY94" fmla="*/ 4482655 h 6858000"/>
              <a:gd name="connsiteX95" fmla="*/ 5978567 w 6128435"/>
              <a:gd name="connsiteY95" fmla="*/ 4498605 h 6858000"/>
              <a:gd name="connsiteX96" fmla="*/ 5980106 w 6128435"/>
              <a:gd name="connsiteY96" fmla="*/ 4585087 h 6858000"/>
              <a:gd name="connsiteX97" fmla="*/ 5998138 w 6128435"/>
              <a:gd name="connsiteY97" fmla="*/ 4697518 h 6858000"/>
              <a:gd name="connsiteX98" fmla="*/ 6013516 w 6128435"/>
              <a:gd name="connsiteY98" fmla="*/ 4786619 h 6858000"/>
              <a:gd name="connsiteX99" fmla="*/ 6025404 w 6128435"/>
              <a:gd name="connsiteY99" fmla="*/ 4858148 h 6858000"/>
              <a:gd name="connsiteX100" fmla="*/ 6007749 w 6128435"/>
              <a:gd name="connsiteY100" fmla="*/ 4964715 h 6858000"/>
              <a:gd name="connsiteX101" fmla="*/ 6005269 w 6128435"/>
              <a:gd name="connsiteY101" fmla="*/ 5150567 h 6858000"/>
              <a:gd name="connsiteX102" fmla="*/ 6001127 w 6128435"/>
              <a:gd name="connsiteY102" fmla="*/ 5164609 h 6858000"/>
              <a:gd name="connsiteX103" fmla="*/ 5996647 w 6128435"/>
              <a:gd name="connsiteY103" fmla="*/ 5185640 h 6858000"/>
              <a:gd name="connsiteX104" fmla="*/ 5998514 w 6128435"/>
              <a:gd name="connsiteY104" fmla="*/ 5189673 h 6858000"/>
              <a:gd name="connsiteX105" fmla="*/ 5995970 w 6128435"/>
              <a:gd name="connsiteY105" fmla="*/ 5221547 h 6858000"/>
              <a:gd name="connsiteX106" fmla="*/ 5997218 w 6128435"/>
              <a:gd name="connsiteY106" fmla="*/ 5222031 h 6858000"/>
              <a:gd name="connsiteX107" fmla="*/ 6002116 w 6128435"/>
              <a:gd name="connsiteY107" fmla="*/ 5231223 h 6858000"/>
              <a:gd name="connsiteX108" fmla="*/ 6008541 w 6128435"/>
              <a:gd name="connsiteY108" fmla="*/ 5248680 h 6858000"/>
              <a:gd name="connsiteX109" fmla="*/ 6039260 w 6128435"/>
              <a:gd name="connsiteY109" fmla="*/ 5289518 h 6858000"/>
              <a:gd name="connsiteX110" fmla="*/ 6036748 w 6128435"/>
              <a:gd name="connsiteY110" fmla="*/ 5322752 h 6858000"/>
              <a:gd name="connsiteX111" fmla="*/ 6036943 w 6128435"/>
              <a:gd name="connsiteY111" fmla="*/ 5329480 h 6858000"/>
              <a:gd name="connsiteX112" fmla="*/ 6037236 w 6128435"/>
              <a:gd name="connsiteY112" fmla="*/ 5329634 h 6858000"/>
              <a:gd name="connsiteX113" fmla="*/ 6038019 w 6128435"/>
              <a:gd name="connsiteY113" fmla="*/ 5336764 h 6858000"/>
              <a:gd name="connsiteX114" fmla="*/ 6037298 w 6128435"/>
              <a:gd name="connsiteY114" fmla="*/ 5341753 h 6858000"/>
              <a:gd name="connsiteX115" fmla="*/ 6037677 w 6128435"/>
              <a:gd name="connsiteY115" fmla="*/ 5354807 h 6858000"/>
              <a:gd name="connsiteX116" fmla="*/ 6039728 w 6128435"/>
              <a:gd name="connsiteY116" fmla="*/ 5359416 h 6858000"/>
              <a:gd name="connsiteX117" fmla="*/ 6043311 w 6128435"/>
              <a:gd name="connsiteY117" fmla="*/ 5361407 h 6858000"/>
              <a:gd name="connsiteX118" fmla="*/ 6042954 w 6128435"/>
              <a:gd name="connsiteY118" fmla="*/ 5362576 h 6858000"/>
              <a:gd name="connsiteX119" fmla="*/ 6053435 w 6128435"/>
              <a:gd name="connsiteY119" fmla="*/ 5387547 h 6858000"/>
              <a:gd name="connsiteX120" fmla="*/ 6065933 w 6128435"/>
              <a:gd name="connsiteY120" fmla="*/ 5443002 h 6858000"/>
              <a:gd name="connsiteX121" fmla="*/ 6068640 w 6128435"/>
              <a:gd name="connsiteY121" fmla="*/ 5474503 h 6858000"/>
              <a:gd name="connsiteX122" fmla="*/ 6080922 w 6128435"/>
              <a:gd name="connsiteY122" fmla="*/ 5561070 h 6858000"/>
              <a:gd name="connsiteX123" fmla="*/ 6096949 w 6128435"/>
              <a:gd name="connsiteY123" fmla="*/ 5648179 h 6858000"/>
              <a:gd name="connsiteX124" fmla="*/ 6125703 w 6128435"/>
              <a:gd name="connsiteY124" fmla="*/ 5692894 h 6858000"/>
              <a:gd name="connsiteX125" fmla="*/ 6126670 w 6128435"/>
              <a:gd name="connsiteY125" fmla="*/ 5697882 h 6858000"/>
              <a:gd name="connsiteX126" fmla="*/ 6124061 w 6128435"/>
              <a:gd name="connsiteY126" fmla="*/ 5710294 h 6858000"/>
              <a:gd name="connsiteX127" fmla="*/ 6122213 w 6128435"/>
              <a:gd name="connsiteY127" fmla="*/ 5714762 h 6858000"/>
              <a:gd name="connsiteX128" fmla="*/ 6121353 w 6128435"/>
              <a:gd name="connsiteY128" fmla="*/ 5721725 h 6858000"/>
              <a:gd name="connsiteX129" fmla="*/ 6121607 w 6128435"/>
              <a:gd name="connsiteY129" fmla="*/ 5721959 h 6858000"/>
              <a:gd name="connsiteX130" fmla="*/ 6120262 w 6128435"/>
              <a:gd name="connsiteY130" fmla="*/ 5728358 h 6858000"/>
              <a:gd name="connsiteX131" fmla="*/ 6110194 w 6128435"/>
              <a:gd name="connsiteY131" fmla="*/ 5758853 h 6858000"/>
              <a:gd name="connsiteX132" fmla="*/ 6127519 w 6128435"/>
              <a:gd name="connsiteY132" fmla="*/ 5865775 h 6858000"/>
              <a:gd name="connsiteX133" fmla="*/ 6128435 w 6128435"/>
              <a:gd name="connsiteY133" fmla="*/ 5870164 h 6858000"/>
              <a:gd name="connsiteX134" fmla="*/ 6119217 w 6128435"/>
              <a:gd name="connsiteY134" fmla="*/ 5888542 h 6858000"/>
              <a:gd name="connsiteX135" fmla="*/ 6115966 w 6128435"/>
              <a:gd name="connsiteY135" fmla="*/ 5898387 h 6858000"/>
              <a:gd name="connsiteX136" fmla="*/ 6111924 w 6128435"/>
              <a:gd name="connsiteY136" fmla="*/ 5900444 h 6858000"/>
              <a:gd name="connsiteX137" fmla="*/ 6108716 w 6128435"/>
              <a:gd name="connsiteY137" fmla="*/ 5915345 h 6858000"/>
              <a:gd name="connsiteX138" fmla="*/ 6109524 w 6128435"/>
              <a:gd name="connsiteY138" fmla="*/ 5917328 h 6858000"/>
              <a:gd name="connsiteX139" fmla="*/ 6102493 w 6128435"/>
              <a:gd name="connsiteY139" fmla="*/ 5928602 h 6858000"/>
              <a:gd name="connsiteX140" fmla="*/ 6056863 w 6128435"/>
              <a:gd name="connsiteY140" fmla="*/ 6000643 h 6858000"/>
              <a:gd name="connsiteX141" fmla="*/ 6045436 w 6128435"/>
              <a:gd name="connsiteY141" fmla="*/ 6124480 h 6858000"/>
              <a:gd name="connsiteX142" fmla="*/ 6030489 w 6128435"/>
              <a:gd name="connsiteY142" fmla="*/ 6317666 h 6858000"/>
              <a:gd name="connsiteX143" fmla="*/ 6007492 w 6128435"/>
              <a:gd name="connsiteY143" fmla="*/ 6440818 h 6858000"/>
              <a:gd name="connsiteX144" fmla="*/ 6009467 w 6128435"/>
              <a:gd name="connsiteY144" fmla="*/ 6487076 h 6858000"/>
              <a:gd name="connsiteX145" fmla="*/ 5995064 w 6128435"/>
              <a:gd name="connsiteY145" fmla="*/ 6540791 h 6858000"/>
              <a:gd name="connsiteX146" fmla="*/ 5996309 w 6128435"/>
              <a:gd name="connsiteY146" fmla="*/ 6543961 h 6858000"/>
              <a:gd name="connsiteX147" fmla="*/ 5996048 w 6128435"/>
              <a:gd name="connsiteY147" fmla="*/ 6555444 h 6858000"/>
              <a:gd name="connsiteX148" fmla="*/ 6002524 w 6128435"/>
              <a:gd name="connsiteY148" fmla="*/ 6560188 h 6858000"/>
              <a:gd name="connsiteX149" fmla="*/ 6006823 w 6128435"/>
              <a:gd name="connsiteY149" fmla="*/ 6578546 h 6858000"/>
              <a:gd name="connsiteX150" fmla="*/ 6004510 w 6128435"/>
              <a:gd name="connsiteY150" fmla="*/ 6599256 h 6858000"/>
              <a:gd name="connsiteX151" fmla="*/ 5986207 w 6128435"/>
              <a:gd name="connsiteY151" fmla="*/ 6695855 h 6858000"/>
              <a:gd name="connsiteX152" fmla="*/ 5979428 w 6128435"/>
              <a:gd name="connsiteY152" fmla="*/ 6754678 h 6858000"/>
              <a:gd name="connsiteX153" fmla="*/ 5983398 w 6128435"/>
              <a:gd name="connsiteY153" fmla="*/ 6778641 h 6858000"/>
              <a:gd name="connsiteX154" fmla="*/ 5984543 w 6128435"/>
              <a:gd name="connsiteY154" fmla="*/ 6811016 h 6858000"/>
              <a:gd name="connsiteX155" fmla="*/ 5981802 w 6128435"/>
              <a:gd name="connsiteY155" fmla="*/ 6838578 h 6858000"/>
              <a:gd name="connsiteX156" fmla="*/ 5979671 w 6128435"/>
              <a:gd name="connsiteY156" fmla="*/ 6858000 h 6858000"/>
              <a:gd name="connsiteX157" fmla="*/ 0 w 6128435"/>
              <a:gd name="connsiteY157" fmla="*/ 6858000 h 6858000"/>
              <a:gd name="connsiteX158" fmla="*/ 0 w 6128435"/>
              <a:gd name="connsiteY158"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189051 w 6128435"/>
              <a:gd name="connsiteY12" fmla="*/ 782518 h 6858000"/>
              <a:gd name="connsiteX13" fmla="*/ 5210428 w 6128435"/>
              <a:gd name="connsiteY13" fmla="*/ 815772 h 6858000"/>
              <a:gd name="connsiteX14" fmla="*/ 5221088 w 6128435"/>
              <a:gd name="connsiteY14" fmla="*/ 860193 h 6858000"/>
              <a:gd name="connsiteX15" fmla="*/ 5230806 w 6128435"/>
              <a:gd name="connsiteY15" fmla="*/ 961354 h 6858000"/>
              <a:gd name="connsiteX16" fmla="*/ 5201018 w 6128435"/>
              <a:gd name="connsiteY16" fmla="*/ 1095027 h 6858000"/>
              <a:gd name="connsiteX17" fmla="*/ 5202153 w 6128435"/>
              <a:gd name="connsiteY17" fmla="*/ 1133224 h 6858000"/>
              <a:gd name="connsiteX18" fmla="*/ 5207370 w 6128435"/>
              <a:gd name="connsiteY18" fmla="*/ 1138097 h 6858000"/>
              <a:gd name="connsiteX19" fmla="*/ 5189234 w 6128435"/>
              <a:gd name="connsiteY19" fmla="*/ 1193495 h 6858000"/>
              <a:gd name="connsiteX20" fmla="*/ 5202769 w 6128435"/>
              <a:gd name="connsiteY20" fmla="*/ 1269450 h 6858000"/>
              <a:gd name="connsiteX21" fmla="*/ 5225968 w 6128435"/>
              <a:gd name="connsiteY21" fmla="*/ 1357994 h 6858000"/>
              <a:gd name="connsiteX22" fmla="*/ 5233819 w 6128435"/>
              <a:gd name="connsiteY22" fmla="*/ 1380922 h 6858000"/>
              <a:gd name="connsiteX23" fmla="*/ 5237226 w 6128435"/>
              <a:gd name="connsiteY23" fmla="*/ 1441327 h 6858000"/>
              <a:gd name="connsiteX24" fmla="*/ 5255653 w 6128435"/>
              <a:gd name="connsiteY24" fmla="*/ 1524712 h 6858000"/>
              <a:gd name="connsiteX25" fmla="*/ 5263491 w 6128435"/>
              <a:gd name="connsiteY25" fmla="*/ 1642938 h 6858000"/>
              <a:gd name="connsiteX26" fmla="*/ 5261314 w 6128435"/>
              <a:gd name="connsiteY26" fmla="*/ 1689177 h 6858000"/>
              <a:gd name="connsiteX27" fmla="*/ 5259788 w 6128435"/>
              <a:gd name="connsiteY27" fmla="*/ 1768516 h 6858000"/>
              <a:gd name="connsiteX28" fmla="*/ 5255696 w 6128435"/>
              <a:gd name="connsiteY28" fmla="*/ 1953770 h 6858000"/>
              <a:gd name="connsiteX29" fmla="*/ 5252592 w 6128435"/>
              <a:gd name="connsiteY29" fmla="*/ 2092210 h 6858000"/>
              <a:gd name="connsiteX30" fmla="*/ 5264303 w 6128435"/>
              <a:gd name="connsiteY30" fmla="*/ 2225157 h 6858000"/>
              <a:gd name="connsiteX31" fmla="*/ 5254949 w 6128435"/>
              <a:gd name="connsiteY31" fmla="*/ 2236160 h 6858000"/>
              <a:gd name="connsiteX32" fmla="*/ 5250104 w 6128435"/>
              <a:gd name="connsiteY32" fmla="*/ 2249166 h 6858000"/>
              <a:gd name="connsiteX33" fmla="*/ 5251214 w 6128435"/>
              <a:gd name="connsiteY33" fmla="*/ 2250944 h 6858000"/>
              <a:gd name="connsiteX34" fmla="*/ 5250644 w 6128435"/>
              <a:gd name="connsiteY34" fmla="*/ 2266619 h 6858000"/>
              <a:gd name="connsiteX35" fmla="*/ 5293877 w 6128435"/>
              <a:gd name="connsiteY35" fmla="*/ 2368649 h 6858000"/>
              <a:gd name="connsiteX36" fmla="*/ 5311338 w 6128435"/>
              <a:gd name="connsiteY36" fmla="*/ 2404034 h 6858000"/>
              <a:gd name="connsiteX37" fmla="*/ 5338366 w 6128435"/>
              <a:gd name="connsiteY37" fmla="*/ 2465052 h 6858000"/>
              <a:gd name="connsiteX38" fmla="*/ 5371263 w 6128435"/>
              <a:gd name="connsiteY38" fmla="*/ 2586413 h 6858000"/>
              <a:gd name="connsiteX39" fmla="*/ 5407503 w 6128435"/>
              <a:gd name="connsiteY39" fmla="*/ 2786290 h 6858000"/>
              <a:gd name="connsiteX40" fmla="*/ 5407356 w 6128435"/>
              <a:gd name="connsiteY40" fmla="*/ 2787545 h 6858000"/>
              <a:gd name="connsiteX41" fmla="*/ 5411130 w 6128435"/>
              <a:gd name="connsiteY41" fmla="*/ 2788640 h 6858000"/>
              <a:gd name="connsiteX42" fmla="*/ 5416439 w 6128435"/>
              <a:gd name="connsiteY42" fmla="*/ 2805666 h 6858000"/>
              <a:gd name="connsiteX43" fmla="*/ 5416589 w 6128435"/>
              <a:gd name="connsiteY43" fmla="*/ 2810822 h 6858000"/>
              <a:gd name="connsiteX44" fmla="*/ 5418542 w 6128435"/>
              <a:gd name="connsiteY44" fmla="*/ 2817745 h 6858000"/>
              <a:gd name="connsiteX45" fmla="*/ 5418847 w 6128435"/>
              <a:gd name="connsiteY45" fmla="*/ 2817825 h 6858000"/>
              <a:gd name="connsiteX46" fmla="*/ 5457023 w 6128435"/>
              <a:gd name="connsiteY46" fmla="*/ 2858292 h 6858000"/>
              <a:gd name="connsiteX47" fmla="*/ 5479298 w 6128435"/>
              <a:gd name="connsiteY47" fmla="*/ 2947791 h 6858000"/>
              <a:gd name="connsiteX48" fmla="*/ 5481770 w 6128435"/>
              <a:gd name="connsiteY48" fmla="*/ 2951352 h 6858000"/>
              <a:gd name="connsiteX49" fmla="*/ 5482045 w 6128435"/>
              <a:gd name="connsiteY49" fmla="*/ 2984371 h 6858000"/>
              <a:gd name="connsiteX50" fmla="*/ 5482415 w 6128435"/>
              <a:gd name="connsiteY50" fmla="*/ 3004079 h 6858000"/>
              <a:gd name="connsiteX51" fmla="*/ 5481505 w 6128435"/>
              <a:gd name="connsiteY51" fmla="*/ 3095286 h 6858000"/>
              <a:gd name="connsiteX52" fmla="*/ 5532836 w 6128435"/>
              <a:gd name="connsiteY52" fmla="*/ 3353840 h 6858000"/>
              <a:gd name="connsiteX53" fmla="*/ 5561229 w 6128435"/>
              <a:gd name="connsiteY53" fmla="*/ 3395784 h 6858000"/>
              <a:gd name="connsiteX54" fmla="*/ 5589758 w 6128435"/>
              <a:gd name="connsiteY54" fmla="*/ 3506453 h 6858000"/>
              <a:gd name="connsiteX55" fmla="*/ 5596144 w 6128435"/>
              <a:gd name="connsiteY55" fmla="*/ 3534624 h 6858000"/>
              <a:gd name="connsiteX56" fmla="*/ 5597750 w 6128435"/>
              <a:gd name="connsiteY56" fmla="*/ 3534129 h 6858000"/>
              <a:gd name="connsiteX57" fmla="*/ 5599700 w 6128435"/>
              <a:gd name="connsiteY57" fmla="*/ 3547221 h 6858000"/>
              <a:gd name="connsiteX58" fmla="*/ 5615031 w 6128435"/>
              <a:gd name="connsiteY58" fmla="*/ 3557482 h 6858000"/>
              <a:gd name="connsiteX59" fmla="*/ 5618377 w 6128435"/>
              <a:gd name="connsiteY59" fmla="*/ 3588431 h 6858000"/>
              <a:gd name="connsiteX60" fmla="*/ 5612155 w 6128435"/>
              <a:gd name="connsiteY60" fmla="*/ 3589869 h 6858000"/>
              <a:gd name="connsiteX61" fmla="*/ 5620843 w 6128435"/>
              <a:gd name="connsiteY61" fmla="*/ 3606745 h 6858000"/>
              <a:gd name="connsiteX62" fmla="*/ 5655472 w 6128435"/>
              <a:gd name="connsiteY62" fmla="*/ 3678877 h 6858000"/>
              <a:gd name="connsiteX63" fmla="*/ 5680448 w 6128435"/>
              <a:gd name="connsiteY63" fmla="*/ 3717760 h 6858000"/>
              <a:gd name="connsiteX64" fmla="*/ 5683015 w 6128435"/>
              <a:gd name="connsiteY64" fmla="*/ 3762025 h 6858000"/>
              <a:gd name="connsiteX65" fmla="*/ 5696643 w 6128435"/>
              <a:gd name="connsiteY65" fmla="*/ 3773888 h 6858000"/>
              <a:gd name="connsiteX66" fmla="*/ 5699203 w 6128435"/>
              <a:gd name="connsiteY66" fmla="*/ 3775823 h 6858000"/>
              <a:gd name="connsiteX67" fmla="*/ 5704824 w 6128435"/>
              <a:gd name="connsiteY67" fmla="*/ 3785966 h 6858000"/>
              <a:gd name="connsiteX68" fmla="*/ 5712204 w 6128435"/>
              <a:gd name="connsiteY68" fmla="*/ 3785830 h 6858000"/>
              <a:gd name="connsiteX69" fmla="*/ 5724816 w 6128435"/>
              <a:gd name="connsiteY69" fmla="*/ 3798949 h 6858000"/>
              <a:gd name="connsiteX70" fmla="*/ 5733539 w 6128435"/>
              <a:gd name="connsiteY70" fmla="*/ 3818457 h 6858000"/>
              <a:gd name="connsiteX71" fmla="*/ 5768491 w 6128435"/>
              <a:gd name="connsiteY71" fmla="*/ 3914399 h 6858000"/>
              <a:gd name="connsiteX72" fmla="*/ 5793123 w 6128435"/>
              <a:gd name="connsiteY72" fmla="*/ 3969952 h 6858000"/>
              <a:gd name="connsiteX73" fmla="*/ 5808321 w 6128435"/>
              <a:gd name="connsiteY73" fmla="*/ 3988153 h 6858000"/>
              <a:gd name="connsiteX74" fmla="*/ 5825621 w 6128435"/>
              <a:gd name="connsiteY74" fmla="*/ 4015525 h 6858000"/>
              <a:gd name="connsiteX75" fmla="*/ 5860672 w 6128435"/>
              <a:gd name="connsiteY75" fmla="*/ 4061579 h 6858000"/>
              <a:gd name="connsiteX76" fmla="*/ 5872173 w 6128435"/>
              <a:gd name="connsiteY76" fmla="*/ 4088497 h 6858000"/>
              <a:gd name="connsiteX77" fmla="*/ 5883705 w 6128435"/>
              <a:gd name="connsiteY77" fmla="*/ 4101899 h 6858000"/>
              <a:gd name="connsiteX78" fmla="*/ 5885314 w 6128435"/>
              <a:gd name="connsiteY78" fmla="*/ 4108387 h 6858000"/>
              <a:gd name="connsiteX79" fmla="*/ 5894095 w 6128435"/>
              <a:gd name="connsiteY79" fmla="*/ 4128857 h 6858000"/>
              <a:gd name="connsiteX80" fmla="*/ 5898339 w 6128435"/>
              <a:gd name="connsiteY80" fmla="*/ 4140800 h 6858000"/>
              <a:gd name="connsiteX81" fmla="*/ 5899734 w 6128435"/>
              <a:gd name="connsiteY81" fmla="*/ 4145632 h 6858000"/>
              <a:gd name="connsiteX82" fmla="*/ 5903513 w 6128435"/>
              <a:gd name="connsiteY82" fmla="*/ 4187661 h 6858000"/>
              <a:gd name="connsiteX83" fmla="*/ 5917114 w 6128435"/>
              <a:gd name="connsiteY83" fmla="*/ 4213096 h 6858000"/>
              <a:gd name="connsiteX84" fmla="*/ 5921153 w 6128435"/>
              <a:gd name="connsiteY84" fmla="*/ 4236222 h 6858000"/>
              <a:gd name="connsiteX85" fmla="*/ 5924233 w 6128435"/>
              <a:gd name="connsiteY85" fmla="*/ 4242060 h 6858000"/>
              <a:gd name="connsiteX86" fmla="*/ 5928910 w 6128435"/>
              <a:gd name="connsiteY86" fmla="*/ 4300973 h 6858000"/>
              <a:gd name="connsiteX87" fmla="*/ 5939320 w 6128435"/>
              <a:gd name="connsiteY87" fmla="*/ 4340435 h 6858000"/>
              <a:gd name="connsiteX88" fmla="*/ 5946705 w 6128435"/>
              <a:gd name="connsiteY88" fmla="*/ 4428051 h 6858000"/>
              <a:gd name="connsiteX89" fmla="*/ 5949261 w 6128435"/>
              <a:gd name="connsiteY89" fmla="*/ 4449185 h 6858000"/>
              <a:gd name="connsiteX90" fmla="*/ 5957504 w 6128435"/>
              <a:gd name="connsiteY90" fmla="*/ 4465911 h 6858000"/>
              <a:gd name="connsiteX91" fmla="*/ 5964689 w 6128435"/>
              <a:gd name="connsiteY91" fmla="*/ 4468532 h 6858000"/>
              <a:gd name="connsiteX92" fmla="*/ 5967062 w 6128435"/>
              <a:gd name="connsiteY92" fmla="*/ 4479923 h 6858000"/>
              <a:gd name="connsiteX93" fmla="*/ 5968960 w 6128435"/>
              <a:gd name="connsiteY93" fmla="*/ 4482655 h 6858000"/>
              <a:gd name="connsiteX94" fmla="*/ 5978567 w 6128435"/>
              <a:gd name="connsiteY94" fmla="*/ 4498605 h 6858000"/>
              <a:gd name="connsiteX95" fmla="*/ 5980106 w 6128435"/>
              <a:gd name="connsiteY95" fmla="*/ 4585087 h 6858000"/>
              <a:gd name="connsiteX96" fmla="*/ 5998138 w 6128435"/>
              <a:gd name="connsiteY96" fmla="*/ 4697518 h 6858000"/>
              <a:gd name="connsiteX97" fmla="*/ 6013516 w 6128435"/>
              <a:gd name="connsiteY97" fmla="*/ 4786619 h 6858000"/>
              <a:gd name="connsiteX98" fmla="*/ 6025404 w 6128435"/>
              <a:gd name="connsiteY98" fmla="*/ 4858148 h 6858000"/>
              <a:gd name="connsiteX99" fmla="*/ 6007749 w 6128435"/>
              <a:gd name="connsiteY99" fmla="*/ 4964715 h 6858000"/>
              <a:gd name="connsiteX100" fmla="*/ 6005269 w 6128435"/>
              <a:gd name="connsiteY100" fmla="*/ 5150567 h 6858000"/>
              <a:gd name="connsiteX101" fmla="*/ 6001127 w 6128435"/>
              <a:gd name="connsiteY101" fmla="*/ 5164609 h 6858000"/>
              <a:gd name="connsiteX102" fmla="*/ 5996647 w 6128435"/>
              <a:gd name="connsiteY102" fmla="*/ 5185640 h 6858000"/>
              <a:gd name="connsiteX103" fmla="*/ 5998514 w 6128435"/>
              <a:gd name="connsiteY103" fmla="*/ 5189673 h 6858000"/>
              <a:gd name="connsiteX104" fmla="*/ 5995970 w 6128435"/>
              <a:gd name="connsiteY104" fmla="*/ 5221547 h 6858000"/>
              <a:gd name="connsiteX105" fmla="*/ 5997218 w 6128435"/>
              <a:gd name="connsiteY105" fmla="*/ 5222031 h 6858000"/>
              <a:gd name="connsiteX106" fmla="*/ 6002116 w 6128435"/>
              <a:gd name="connsiteY106" fmla="*/ 5231223 h 6858000"/>
              <a:gd name="connsiteX107" fmla="*/ 6008541 w 6128435"/>
              <a:gd name="connsiteY107" fmla="*/ 5248680 h 6858000"/>
              <a:gd name="connsiteX108" fmla="*/ 6039260 w 6128435"/>
              <a:gd name="connsiteY108" fmla="*/ 5289518 h 6858000"/>
              <a:gd name="connsiteX109" fmla="*/ 6036748 w 6128435"/>
              <a:gd name="connsiteY109" fmla="*/ 5322752 h 6858000"/>
              <a:gd name="connsiteX110" fmla="*/ 6036943 w 6128435"/>
              <a:gd name="connsiteY110" fmla="*/ 5329480 h 6858000"/>
              <a:gd name="connsiteX111" fmla="*/ 6037236 w 6128435"/>
              <a:gd name="connsiteY111" fmla="*/ 5329634 h 6858000"/>
              <a:gd name="connsiteX112" fmla="*/ 6038019 w 6128435"/>
              <a:gd name="connsiteY112" fmla="*/ 5336764 h 6858000"/>
              <a:gd name="connsiteX113" fmla="*/ 6037298 w 6128435"/>
              <a:gd name="connsiteY113" fmla="*/ 5341753 h 6858000"/>
              <a:gd name="connsiteX114" fmla="*/ 6037677 w 6128435"/>
              <a:gd name="connsiteY114" fmla="*/ 5354807 h 6858000"/>
              <a:gd name="connsiteX115" fmla="*/ 6039728 w 6128435"/>
              <a:gd name="connsiteY115" fmla="*/ 5359416 h 6858000"/>
              <a:gd name="connsiteX116" fmla="*/ 6043311 w 6128435"/>
              <a:gd name="connsiteY116" fmla="*/ 5361407 h 6858000"/>
              <a:gd name="connsiteX117" fmla="*/ 6042954 w 6128435"/>
              <a:gd name="connsiteY117" fmla="*/ 5362576 h 6858000"/>
              <a:gd name="connsiteX118" fmla="*/ 6053435 w 6128435"/>
              <a:gd name="connsiteY118" fmla="*/ 5387547 h 6858000"/>
              <a:gd name="connsiteX119" fmla="*/ 6065933 w 6128435"/>
              <a:gd name="connsiteY119" fmla="*/ 5443002 h 6858000"/>
              <a:gd name="connsiteX120" fmla="*/ 6068640 w 6128435"/>
              <a:gd name="connsiteY120" fmla="*/ 5474503 h 6858000"/>
              <a:gd name="connsiteX121" fmla="*/ 6080922 w 6128435"/>
              <a:gd name="connsiteY121" fmla="*/ 5561070 h 6858000"/>
              <a:gd name="connsiteX122" fmla="*/ 6096949 w 6128435"/>
              <a:gd name="connsiteY122" fmla="*/ 5648179 h 6858000"/>
              <a:gd name="connsiteX123" fmla="*/ 6125703 w 6128435"/>
              <a:gd name="connsiteY123" fmla="*/ 5692894 h 6858000"/>
              <a:gd name="connsiteX124" fmla="*/ 6126670 w 6128435"/>
              <a:gd name="connsiteY124" fmla="*/ 5697882 h 6858000"/>
              <a:gd name="connsiteX125" fmla="*/ 6124061 w 6128435"/>
              <a:gd name="connsiteY125" fmla="*/ 5710294 h 6858000"/>
              <a:gd name="connsiteX126" fmla="*/ 6122213 w 6128435"/>
              <a:gd name="connsiteY126" fmla="*/ 5714762 h 6858000"/>
              <a:gd name="connsiteX127" fmla="*/ 6121353 w 6128435"/>
              <a:gd name="connsiteY127" fmla="*/ 5721725 h 6858000"/>
              <a:gd name="connsiteX128" fmla="*/ 6121607 w 6128435"/>
              <a:gd name="connsiteY128" fmla="*/ 5721959 h 6858000"/>
              <a:gd name="connsiteX129" fmla="*/ 6120262 w 6128435"/>
              <a:gd name="connsiteY129" fmla="*/ 5728358 h 6858000"/>
              <a:gd name="connsiteX130" fmla="*/ 6110194 w 6128435"/>
              <a:gd name="connsiteY130" fmla="*/ 5758853 h 6858000"/>
              <a:gd name="connsiteX131" fmla="*/ 6127519 w 6128435"/>
              <a:gd name="connsiteY131" fmla="*/ 5865775 h 6858000"/>
              <a:gd name="connsiteX132" fmla="*/ 6128435 w 6128435"/>
              <a:gd name="connsiteY132" fmla="*/ 5870164 h 6858000"/>
              <a:gd name="connsiteX133" fmla="*/ 6119217 w 6128435"/>
              <a:gd name="connsiteY133" fmla="*/ 5888542 h 6858000"/>
              <a:gd name="connsiteX134" fmla="*/ 6115966 w 6128435"/>
              <a:gd name="connsiteY134" fmla="*/ 5898387 h 6858000"/>
              <a:gd name="connsiteX135" fmla="*/ 6111924 w 6128435"/>
              <a:gd name="connsiteY135" fmla="*/ 5900444 h 6858000"/>
              <a:gd name="connsiteX136" fmla="*/ 6108716 w 6128435"/>
              <a:gd name="connsiteY136" fmla="*/ 5915345 h 6858000"/>
              <a:gd name="connsiteX137" fmla="*/ 6109524 w 6128435"/>
              <a:gd name="connsiteY137" fmla="*/ 5917328 h 6858000"/>
              <a:gd name="connsiteX138" fmla="*/ 6102493 w 6128435"/>
              <a:gd name="connsiteY138" fmla="*/ 5928602 h 6858000"/>
              <a:gd name="connsiteX139" fmla="*/ 6056863 w 6128435"/>
              <a:gd name="connsiteY139" fmla="*/ 6000643 h 6858000"/>
              <a:gd name="connsiteX140" fmla="*/ 6045436 w 6128435"/>
              <a:gd name="connsiteY140" fmla="*/ 6124480 h 6858000"/>
              <a:gd name="connsiteX141" fmla="*/ 6030489 w 6128435"/>
              <a:gd name="connsiteY141" fmla="*/ 6317666 h 6858000"/>
              <a:gd name="connsiteX142" fmla="*/ 6007492 w 6128435"/>
              <a:gd name="connsiteY142" fmla="*/ 6440818 h 6858000"/>
              <a:gd name="connsiteX143" fmla="*/ 6009467 w 6128435"/>
              <a:gd name="connsiteY143" fmla="*/ 6487076 h 6858000"/>
              <a:gd name="connsiteX144" fmla="*/ 5995064 w 6128435"/>
              <a:gd name="connsiteY144" fmla="*/ 6540791 h 6858000"/>
              <a:gd name="connsiteX145" fmla="*/ 5996309 w 6128435"/>
              <a:gd name="connsiteY145" fmla="*/ 6543961 h 6858000"/>
              <a:gd name="connsiteX146" fmla="*/ 5996048 w 6128435"/>
              <a:gd name="connsiteY146" fmla="*/ 6555444 h 6858000"/>
              <a:gd name="connsiteX147" fmla="*/ 6002524 w 6128435"/>
              <a:gd name="connsiteY147" fmla="*/ 6560188 h 6858000"/>
              <a:gd name="connsiteX148" fmla="*/ 6006823 w 6128435"/>
              <a:gd name="connsiteY148" fmla="*/ 6578546 h 6858000"/>
              <a:gd name="connsiteX149" fmla="*/ 6004510 w 6128435"/>
              <a:gd name="connsiteY149" fmla="*/ 6599256 h 6858000"/>
              <a:gd name="connsiteX150" fmla="*/ 5986207 w 6128435"/>
              <a:gd name="connsiteY150" fmla="*/ 6695855 h 6858000"/>
              <a:gd name="connsiteX151" fmla="*/ 5979428 w 6128435"/>
              <a:gd name="connsiteY151" fmla="*/ 6754678 h 6858000"/>
              <a:gd name="connsiteX152" fmla="*/ 5983398 w 6128435"/>
              <a:gd name="connsiteY152" fmla="*/ 6778641 h 6858000"/>
              <a:gd name="connsiteX153" fmla="*/ 5984543 w 6128435"/>
              <a:gd name="connsiteY153" fmla="*/ 6811016 h 6858000"/>
              <a:gd name="connsiteX154" fmla="*/ 5981802 w 6128435"/>
              <a:gd name="connsiteY154" fmla="*/ 6838578 h 6858000"/>
              <a:gd name="connsiteX155" fmla="*/ 5979671 w 6128435"/>
              <a:gd name="connsiteY155" fmla="*/ 6858000 h 6858000"/>
              <a:gd name="connsiteX156" fmla="*/ 0 w 6128435"/>
              <a:gd name="connsiteY156" fmla="*/ 6858000 h 6858000"/>
              <a:gd name="connsiteX157" fmla="*/ 0 w 6128435"/>
              <a:gd name="connsiteY157"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189051 w 6128435"/>
              <a:gd name="connsiteY12" fmla="*/ 782518 h 6858000"/>
              <a:gd name="connsiteX13" fmla="*/ 5210428 w 6128435"/>
              <a:gd name="connsiteY13" fmla="*/ 815772 h 6858000"/>
              <a:gd name="connsiteX14" fmla="*/ 5221088 w 6128435"/>
              <a:gd name="connsiteY14" fmla="*/ 860193 h 6858000"/>
              <a:gd name="connsiteX15" fmla="*/ 5230806 w 6128435"/>
              <a:gd name="connsiteY15" fmla="*/ 961354 h 6858000"/>
              <a:gd name="connsiteX16" fmla="*/ 5201018 w 6128435"/>
              <a:gd name="connsiteY16" fmla="*/ 1095027 h 6858000"/>
              <a:gd name="connsiteX17" fmla="*/ 5202153 w 6128435"/>
              <a:gd name="connsiteY17" fmla="*/ 1133224 h 6858000"/>
              <a:gd name="connsiteX18" fmla="*/ 5207370 w 6128435"/>
              <a:gd name="connsiteY18" fmla="*/ 1138097 h 6858000"/>
              <a:gd name="connsiteX19" fmla="*/ 5189234 w 6128435"/>
              <a:gd name="connsiteY19" fmla="*/ 1193495 h 6858000"/>
              <a:gd name="connsiteX20" fmla="*/ 5202769 w 6128435"/>
              <a:gd name="connsiteY20" fmla="*/ 1269450 h 6858000"/>
              <a:gd name="connsiteX21" fmla="*/ 5225968 w 6128435"/>
              <a:gd name="connsiteY21" fmla="*/ 1357994 h 6858000"/>
              <a:gd name="connsiteX22" fmla="*/ 5233819 w 6128435"/>
              <a:gd name="connsiteY22" fmla="*/ 1380922 h 6858000"/>
              <a:gd name="connsiteX23" fmla="*/ 5237226 w 6128435"/>
              <a:gd name="connsiteY23" fmla="*/ 1441327 h 6858000"/>
              <a:gd name="connsiteX24" fmla="*/ 5255653 w 6128435"/>
              <a:gd name="connsiteY24" fmla="*/ 1524712 h 6858000"/>
              <a:gd name="connsiteX25" fmla="*/ 5263491 w 6128435"/>
              <a:gd name="connsiteY25" fmla="*/ 1642938 h 6858000"/>
              <a:gd name="connsiteX26" fmla="*/ 5261314 w 6128435"/>
              <a:gd name="connsiteY26" fmla="*/ 1689177 h 6858000"/>
              <a:gd name="connsiteX27" fmla="*/ 5259788 w 6128435"/>
              <a:gd name="connsiteY27" fmla="*/ 1768516 h 6858000"/>
              <a:gd name="connsiteX28" fmla="*/ 5255696 w 6128435"/>
              <a:gd name="connsiteY28" fmla="*/ 1953770 h 6858000"/>
              <a:gd name="connsiteX29" fmla="*/ 5252592 w 6128435"/>
              <a:gd name="connsiteY29" fmla="*/ 2092210 h 6858000"/>
              <a:gd name="connsiteX30" fmla="*/ 5264303 w 6128435"/>
              <a:gd name="connsiteY30" fmla="*/ 2225157 h 6858000"/>
              <a:gd name="connsiteX31" fmla="*/ 5254949 w 6128435"/>
              <a:gd name="connsiteY31" fmla="*/ 2236160 h 6858000"/>
              <a:gd name="connsiteX32" fmla="*/ 5250104 w 6128435"/>
              <a:gd name="connsiteY32" fmla="*/ 2249166 h 6858000"/>
              <a:gd name="connsiteX33" fmla="*/ 5251214 w 6128435"/>
              <a:gd name="connsiteY33" fmla="*/ 2250944 h 6858000"/>
              <a:gd name="connsiteX34" fmla="*/ 5250644 w 6128435"/>
              <a:gd name="connsiteY34" fmla="*/ 2266619 h 6858000"/>
              <a:gd name="connsiteX35" fmla="*/ 5293877 w 6128435"/>
              <a:gd name="connsiteY35" fmla="*/ 2368649 h 6858000"/>
              <a:gd name="connsiteX36" fmla="*/ 5311338 w 6128435"/>
              <a:gd name="connsiteY36" fmla="*/ 2404034 h 6858000"/>
              <a:gd name="connsiteX37" fmla="*/ 5338366 w 6128435"/>
              <a:gd name="connsiteY37" fmla="*/ 2465052 h 6858000"/>
              <a:gd name="connsiteX38" fmla="*/ 5371263 w 6128435"/>
              <a:gd name="connsiteY38" fmla="*/ 2586413 h 6858000"/>
              <a:gd name="connsiteX39" fmla="*/ 5407503 w 6128435"/>
              <a:gd name="connsiteY39" fmla="*/ 2786290 h 6858000"/>
              <a:gd name="connsiteX40" fmla="*/ 5407356 w 6128435"/>
              <a:gd name="connsiteY40" fmla="*/ 2787545 h 6858000"/>
              <a:gd name="connsiteX41" fmla="*/ 5411130 w 6128435"/>
              <a:gd name="connsiteY41" fmla="*/ 2788640 h 6858000"/>
              <a:gd name="connsiteX42" fmla="*/ 5416439 w 6128435"/>
              <a:gd name="connsiteY42" fmla="*/ 2805666 h 6858000"/>
              <a:gd name="connsiteX43" fmla="*/ 5416589 w 6128435"/>
              <a:gd name="connsiteY43" fmla="*/ 2810822 h 6858000"/>
              <a:gd name="connsiteX44" fmla="*/ 5418542 w 6128435"/>
              <a:gd name="connsiteY44" fmla="*/ 2817745 h 6858000"/>
              <a:gd name="connsiteX45" fmla="*/ 5418847 w 6128435"/>
              <a:gd name="connsiteY45" fmla="*/ 2817825 h 6858000"/>
              <a:gd name="connsiteX46" fmla="*/ 5457023 w 6128435"/>
              <a:gd name="connsiteY46" fmla="*/ 2858292 h 6858000"/>
              <a:gd name="connsiteX47" fmla="*/ 5479298 w 6128435"/>
              <a:gd name="connsiteY47" fmla="*/ 2947791 h 6858000"/>
              <a:gd name="connsiteX48" fmla="*/ 5481770 w 6128435"/>
              <a:gd name="connsiteY48" fmla="*/ 2951352 h 6858000"/>
              <a:gd name="connsiteX49" fmla="*/ 5482045 w 6128435"/>
              <a:gd name="connsiteY49" fmla="*/ 2984371 h 6858000"/>
              <a:gd name="connsiteX50" fmla="*/ 5482415 w 6128435"/>
              <a:gd name="connsiteY50" fmla="*/ 3004079 h 6858000"/>
              <a:gd name="connsiteX51" fmla="*/ 5481505 w 6128435"/>
              <a:gd name="connsiteY51" fmla="*/ 3095286 h 6858000"/>
              <a:gd name="connsiteX52" fmla="*/ 5516007 w 6128435"/>
              <a:gd name="connsiteY52" fmla="*/ 3258473 h 6858000"/>
              <a:gd name="connsiteX53" fmla="*/ 5561229 w 6128435"/>
              <a:gd name="connsiteY53" fmla="*/ 3395784 h 6858000"/>
              <a:gd name="connsiteX54" fmla="*/ 5589758 w 6128435"/>
              <a:gd name="connsiteY54" fmla="*/ 3506453 h 6858000"/>
              <a:gd name="connsiteX55" fmla="*/ 5596144 w 6128435"/>
              <a:gd name="connsiteY55" fmla="*/ 3534624 h 6858000"/>
              <a:gd name="connsiteX56" fmla="*/ 5597750 w 6128435"/>
              <a:gd name="connsiteY56" fmla="*/ 3534129 h 6858000"/>
              <a:gd name="connsiteX57" fmla="*/ 5599700 w 6128435"/>
              <a:gd name="connsiteY57" fmla="*/ 3547221 h 6858000"/>
              <a:gd name="connsiteX58" fmla="*/ 5615031 w 6128435"/>
              <a:gd name="connsiteY58" fmla="*/ 3557482 h 6858000"/>
              <a:gd name="connsiteX59" fmla="*/ 5618377 w 6128435"/>
              <a:gd name="connsiteY59" fmla="*/ 3588431 h 6858000"/>
              <a:gd name="connsiteX60" fmla="*/ 5612155 w 6128435"/>
              <a:gd name="connsiteY60" fmla="*/ 3589869 h 6858000"/>
              <a:gd name="connsiteX61" fmla="*/ 5620843 w 6128435"/>
              <a:gd name="connsiteY61" fmla="*/ 3606745 h 6858000"/>
              <a:gd name="connsiteX62" fmla="*/ 5655472 w 6128435"/>
              <a:gd name="connsiteY62" fmla="*/ 3678877 h 6858000"/>
              <a:gd name="connsiteX63" fmla="*/ 5680448 w 6128435"/>
              <a:gd name="connsiteY63" fmla="*/ 3717760 h 6858000"/>
              <a:gd name="connsiteX64" fmla="*/ 5683015 w 6128435"/>
              <a:gd name="connsiteY64" fmla="*/ 3762025 h 6858000"/>
              <a:gd name="connsiteX65" fmla="*/ 5696643 w 6128435"/>
              <a:gd name="connsiteY65" fmla="*/ 3773888 h 6858000"/>
              <a:gd name="connsiteX66" fmla="*/ 5699203 w 6128435"/>
              <a:gd name="connsiteY66" fmla="*/ 3775823 h 6858000"/>
              <a:gd name="connsiteX67" fmla="*/ 5704824 w 6128435"/>
              <a:gd name="connsiteY67" fmla="*/ 3785966 h 6858000"/>
              <a:gd name="connsiteX68" fmla="*/ 5712204 w 6128435"/>
              <a:gd name="connsiteY68" fmla="*/ 3785830 h 6858000"/>
              <a:gd name="connsiteX69" fmla="*/ 5724816 w 6128435"/>
              <a:gd name="connsiteY69" fmla="*/ 3798949 h 6858000"/>
              <a:gd name="connsiteX70" fmla="*/ 5733539 w 6128435"/>
              <a:gd name="connsiteY70" fmla="*/ 3818457 h 6858000"/>
              <a:gd name="connsiteX71" fmla="*/ 5768491 w 6128435"/>
              <a:gd name="connsiteY71" fmla="*/ 3914399 h 6858000"/>
              <a:gd name="connsiteX72" fmla="*/ 5793123 w 6128435"/>
              <a:gd name="connsiteY72" fmla="*/ 3969952 h 6858000"/>
              <a:gd name="connsiteX73" fmla="*/ 5808321 w 6128435"/>
              <a:gd name="connsiteY73" fmla="*/ 3988153 h 6858000"/>
              <a:gd name="connsiteX74" fmla="*/ 5825621 w 6128435"/>
              <a:gd name="connsiteY74" fmla="*/ 4015525 h 6858000"/>
              <a:gd name="connsiteX75" fmla="*/ 5860672 w 6128435"/>
              <a:gd name="connsiteY75" fmla="*/ 4061579 h 6858000"/>
              <a:gd name="connsiteX76" fmla="*/ 5872173 w 6128435"/>
              <a:gd name="connsiteY76" fmla="*/ 4088497 h 6858000"/>
              <a:gd name="connsiteX77" fmla="*/ 5883705 w 6128435"/>
              <a:gd name="connsiteY77" fmla="*/ 4101899 h 6858000"/>
              <a:gd name="connsiteX78" fmla="*/ 5885314 w 6128435"/>
              <a:gd name="connsiteY78" fmla="*/ 4108387 h 6858000"/>
              <a:gd name="connsiteX79" fmla="*/ 5894095 w 6128435"/>
              <a:gd name="connsiteY79" fmla="*/ 4128857 h 6858000"/>
              <a:gd name="connsiteX80" fmla="*/ 5898339 w 6128435"/>
              <a:gd name="connsiteY80" fmla="*/ 4140800 h 6858000"/>
              <a:gd name="connsiteX81" fmla="*/ 5899734 w 6128435"/>
              <a:gd name="connsiteY81" fmla="*/ 4145632 h 6858000"/>
              <a:gd name="connsiteX82" fmla="*/ 5903513 w 6128435"/>
              <a:gd name="connsiteY82" fmla="*/ 4187661 h 6858000"/>
              <a:gd name="connsiteX83" fmla="*/ 5917114 w 6128435"/>
              <a:gd name="connsiteY83" fmla="*/ 4213096 h 6858000"/>
              <a:gd name="connsiteX84" fmla="*/ 5921153 w 6128435"/>
              <a:gd name="connsiteY84" fmla="*/ 4236222 h 6858000"/>
              <a:gd name="connsiteX85" fmla="*/ 5924233 w 6128435"/>
              <a:gd name="connsiteY85" fmla="*/ 4242060 h 6858000"/>
              <a:gd name="connsiteX86" fmla="*/ 5928910 w 6128435"/>
              <a:gd name="connsiteY86" fmla="*/ 4300973 h 6858000"/>
              <a:gd name="connsiteX87" fmla="*/ 5939320 w 6128435"/>
              <a:gd name="connsiteY87" fmla="*/ 4340435 h 6858000"/>
              <a:gd name="connsiteX88" fmla="*/ 5946705 w 6128435"/>
              <a:gd name="connsiteY88" fmla="*/ 4428051 h 6858000"/>
              <a:gd name="connsiteX89" fmla="*/ 5949261 w 6128435"/>
              <a:gd name="connsiteY89" fmla="*/ 4449185 h 6858000"/>
              <a:gd name="connsiteX90" fmla="*/ 5957504 w 6128435"/>
              <a:gd name="connsiteY90" fmla="*/ 4465911 h 6858000"/>
              <a:gd name="connsiteX91" fmla="*/ 5964689 w 6128435"/>
              <a:gd name="connsiteY91" fmla="*/ 4468532 h 6858000"/>
              <a:gd name="connsiteX92" fmla="*/ 5967062 w 6128435"/>
              <a:gd name="connsiteY92" fmla="*/ 4479923 h 6858000"/>
              <a:gd name="connsiteX93" fmla="*/ 5968960 w 6128435"/>
              <a:gd name="connsiteY93" fmla="*/ 4482655 h 6858000"/>
              <a:gd name="connsiteX94" fmla="*/ 5978567 w 6128435"/>
              <a:gd name="connsiteY94" fmla="*/ 4498605 h 6858000"/>
              <a:gd name="connsiteX95" fmla="*/ 5980106 w 6128435"/>
              <a:gd name="connsiteY95" fmla="*/ 4585087 h 6858000"/>
              <a:gd name="connsiteX96" fmla="*/ 5998138 w 6128435"/>
              <a:gd name="connsiteY96" fmla="*/ 4697518 h 6858000"/>
              <a:gd name="connsiteX97" fmla="*/ 6013516 w 6128435"/>
              <a:gd name="connsiteY97" fmla="*/ 4786619 h 6858000"/>
              <a:gd name="connsiteX98" fmla="*/ 6025404 w 6128435"/>
              <a:gd name="connsiteY98" fmla="*/ 4858148 h 6858000"/>
              <a:gd name="connsiteX99" fmla="*/ 6007749 w 6128435"/>
              <a:gd name="connsiteY99" fmla="*/ 4964715 h 6858000"/>
              <a:gd name="connsiteX100" fmla="*/ 6005269 w 6128435"/>
              <a:gd name="connsiteY100" fmla="*/ 5150567 h 6858000"/>
              <a:gd name="connsiteX101" fmla="*/ 6001127 w 6128435"/>
              <a:gd name="connsiteY101" fmla="*/ 5164609 h 6858000"/>
              <a:gd name="connsiteX102" fmla="*/ 5996647 w 6128435"/>
              <a:gd name="connsiteY102" fmla="*/ 5185640 h 6858000"/>
              <a:gd name="connsiteX103" fmla="*/ 5998514 w 6128435"/>
              <a:gd name="connsiteY103" fmla="*/ 5189673 h 6858000"/>
              <a:gd name="connsiteX104" fmla="*/ 5995970 w 6128435"/>
              <a:gd name="connsiteY104" fmla="*/ 5221547 h 6858000"/>
              <a:gd name="connsiteX105" fmla="*/ 5997218 w 6128435"/>
              <a:gd name="connsiteY105" fmla="*/ 5222031 h 6858000"/>
              <a:gd name="connsiteX106" fmla="*/ 6002116 w 6128435"/>
              <a:gd name="connsiteY106" fmla="*/ 5231223 h 6858000"/>
              <a:gd name="connsiteX107" fmla="*/ 6008541 w 6128435"/>
              <a:gd name="connsiteY107" fmla="*/ 5248680 h 6858000"/>
              <a:gd name="connsiteX108" fmla="*/ 6039260 w 6128435"/>
              <a:gd name="connsiteY108" fmla="*/ 5289518 h 6858000"/>
              <a:gd name="connsiteX109" fmla="*/ 6036748 w 6128435"/>
              <a:gd name="connsiteY109" fmla="*/ 5322752 h 6858000"/>
              <a:gd name="connsiteX110" fmla="*/ 6036943 w 6128435"/>
              <a:gd name="connsiteY110" fmla="*/ 5329480 h 6858000"/>
              <a:gd name="connsiteX111" fmla="*/ 6037236 w 6128435"/>
              <a:gd name="connsiteY111" fmla="*/ 5329634 h 6858000"/>
              <a:gd name="connsiteX112" fmla="*/ 6038019 w 6128435"/>
              <a:gd name="connsiteY112" fmla="*/ 5336764 h 6858000"/>
              <a:gd name="connsiteX113" fmla="*/ 6037298 w 6128435"/>
              <a:gd name="connsiteY113" fmla="*/ 5341753 h 6858000"/>
              <a:gd name="connsiteX114" fmla="*/ 6037677 w 6128435"/>
              <a:gd name="connsiteY114" fmla="*/ 5354807 h 6858000"/>
              <a:gd name="connsiteX115" fmla="*/ 6039728 w 6128435"/>
              <a:gd name="connsiteY115" fmla="*/ 5359416 h 6858000"/>
              <a:gd name="connsiteX116" fmla="*/ 6043311 w 6128435"/>
              <a:gd name="connsiteY116" fmla="*/ 5361407 h 6858000"/>
              <a:gd name="connsiteX117" fmla="*/ 6042954 w 6128435"/>
              <a:gd name="connsiteY117" fmla="*/ 5362576 h 6858000"/>
              <a:gd name="connsiteX118" fmla="*/ 6053435 w 6128435"/>
              <a:gd name="connsiteY118" fmla="*/ 5387547 h 6858000"/>
              <a:gd name="connsiteX119" fmla="*/ 6065933 w 6128435"/>
              <a:gd name="connsiteY119" fmla="*/ 5443002 h 6858000"/>
              <a:gd name="connsiteX120" fmla="*/ 6068640 w 6128435"/>
              <a:gd name="connsiteY120" fmla="*/ 5474503 h 6858000"/>
              <a:gd name="connsiteX121" fmla="*/ 6080922 w 6128435"/>
              <a:gd name="connsiteY121" fmla="*/ 5561070 h 6858000"/>
              <a:gd name="connsiteX122" fmla="*/ 6096949 w 6128435"/>
              <a:gd name="connsiteY122" fmla="*/ 5648179 h 6858000"/>
              <a:gd name="connsiteX123" fmla="*/ 6125703 w 6128435"/>
              <a:gd name="connsiteY123" fmla="*/ 5692894 h 6858000"/>
              <a:gd name="connsiteX124" fmla="*/ 6126670 w 6128435"/>
              <a:gd name="connsiteY124" fmla="*/ 5697882 h 6858000"/>
              <a:gd name="connsiteX125" fmla="*/ 6124061 w 6128435"/>
              <a:gd name="connsiteY125" fmla="*/ 5710294 h 6858000"/>
              <a:gd name="connsiteX126" fmla="*/ 6122213 w 6128435"/>
              <a:gd name="connsiteY126" fmla="*/ 5714762 h 6858000"/>
              <a:gd name="connsiteX127" fmla="*/ 6121353 w 6128435"/>
              <a:gd name="connsiteY127" fmla="*/ 5721725 h 6858000"/>
              <a:gd name="connsiteX128" fmla="*/ 6121607 w 6128435"/>
              <a:gd name="connsiteY128" fmla="*/ 5721959 h 6858000"/>
              <a:gd name="connsiteX129" fmla="*/ 6120262 w 6128435"/>
              <a:gd name="connsiteY129" fmla="*/ 5728358 h 6858000"/>
              <a:gd name="connsiteX130" fmla="*/ 6110194 w 6128435"/>
              <a:gd name="connsiteY130" fmla="*/ 5758853 h 6858000"/>
              <a:gd name="connsiteX131" fmla="*/ 6127519 w 6128435"/>
              <a:gd name="connsiteY131" fmla="*/ 5865775 h 6858000"/>
              <a:gd name="connsiteX132" fmla="*/ 6128435 w 6128435"/>
              <a:gd name="connsiteY132" fmla="*/ 5870164 h 6858000"/>
              <a:gd name="connsiteX133" fmla="*/ 6119217 w 6128435"/>
              <a:gd name="connsiteY133" fmla="*/ 5888542 h 6858000"/>
              <a:gd name="connsiteX134" fmla="*/ 6115966 w 6128435"/>
              <a:gd name="connsiteY134" fmla="*/ 5898387 h 6858000"/>
              <a:gd name="connsiteX135" fmla="*/ 6111924 w 6128435"/>
              <a:gd name="connsiteY135" fmla="*/ 5900444 h 6858000"/>
              <a:gd name="connsiteX136" fmla="*/ 6108716 w 6128435"/>
              <a:gd name="connsiteY136" fmla="*/ 5915345 h 6858000"/>
              <a:gd name="connsiteX137" fmla="*/ 6109524 w 6128435"/>
              <a:gd name="connsiteY137" fmla="*/ 5917328 h 6858000"/>
              <a:gd name="connsiteX138" fmla="*/ 6102493 w 6128435"/>
              <a:gd name="connsiteY138" fmla="*/ 5928602 h 6858000"/>
              <a:gd name="connsiteX139" fmla="*/ 6056863 w 6128435"/>
              <a:gd name="connsiteY139" fmla="*/ 6000643 h 6858000"/>
              <a:gd name="connsiteX140" fmla="*/ 6045436 w 6128435"/>
              <a:gd name="connsiteY140" fmla="*/ 6124480 h 6858000"/>
              <a:gd name="connsiteX141" fmla="*/ 6030489 w 6128435"/>
              <a:gd name="connsiteY141" fmla="*/ 6317666 h 6858000"/>
              <a:gd name="connsiteX142" fmla="*/ 6007492 w 6128435"/>
              <a:gd name="connsiteY142" fmla="*/ 6440818 h 6858000"/>
              <a:gd name="connsiteX143" fmla="*/ 6009467 w 6128435"/>
              <a:gd name="connsiteY143" fmla="*/ 6487076 h 6858000"/>
              <a:gd name="connsiteX144" fmla="*/ 5995064 w 6128435"/>
              <a:gd name="connsiteY144" fmla="*/ 6540791 h 6858000"/>
              <a:gd name="connsiteX145" fmla="*/ 5996309 w 6128435"/>
              <a:gd name="connsiteY145" fmla="*/ 6543961 h 6858000"/>
              <a:gd name="connsiteX146" fmla="*/ 5996048 w 6128435"/>
              <a:gd name="connsiteY146" fmla="*/ 6555444 h 6858000"/>
              <a:gd name="connsiteX147" fmla="*/ 6002524 w 6128435"/>
              <a:gd name="connsiteY147" fmla="*/ 6560188 h 6858000"/>
              <a:gd name="connsiteX148" fmla="*/ 6006823 w 6128435"/>
              <a:gd name="connsiteY148" fmla="*/ 6578546 h 6858000"/>
              <a:gd name="connsiteX149" fmla="*/ 6004510 w 6128435"/>
              <a:gd name="connsiteY149" fmla="*/ 6599256 h 6858000"/>
              <a:gd name="connsiteX150" fmla="*/ 5986207 w 6128435"/>
              <a:gd name="connsiteY150" fmla="*/ 6695855 h 6858000"/>
              <a:gd name="connsiteX151" fmla="*/ 5979428 w 6128435"/>
              <a:gd name="connsiteY151" fmla="*/ 6754678 h 6858000"/>
              <a:gd name="connsiteX152" fmla="*/ 5983398 w 6128435"/>
              <a:gd name="connsiteY152" fmla="*/ 6778641 h 6858000"/>
              <a:gd name="connsiteX153" fmla="*/ 5984543 w 6128435"/>
              <a:gd name="connsiteY153" fmla="*/ 6811016 h 6858000"/>
              <a:gd name="connsiteX154" fmla="*/ 5981802 w 6128435"/>
              <a:gd name="connsiteY154" fmla="*/ 6838578 h 6858000"/>
              <a:gd name="connsiteX155" fmla="*/ 5979671 w 6128435"/>
              <a:gd name="connsiteY155" fmla="*/ 6858000 h 6858000"/>
              <a:gd name="connsiteX156" fmla="*/ 0 w 6128435"/>
              <a:gd name="connsiteY156" fmla="*/ 6858000 h 6858000"/>
              <a:gd name="connsiteX157" fmla="*/ 0 w 6128435"/>
              <a:gd name="connsiteY157"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189051 w 6128435"/>
              <a:gd name="connsiteY12" fmla="*/ 782518 h 6858000"/>
              <a:gd name="connsiteX13" fmla="*/ 5210428 w 6128435"/>
              <a:gd name="connsiteY13" fmla="*/ 815772 h 6858000"/>
              <a:gd name="connsiteX14" fmla="*/ 5221088 w 6128435"/>
              <a:gd name="connsiteY14" fmla="*/ 860193 h 6858000"/>
              <a:gd name="connsiteX15" fmla="*/ 5230806 w 6128435"/>
              <a:gd name="connsiteY15" fmla="*/ 961354 h 6858000"/>
              <a:gd name="connsiteX16" fmla="*/ 5201018 w 6128435"/>
              <a:gd name="connsiteY16" fmla="*/ 1095027 h 6858000"/>
              <a:gd name="connsiteX17" fmla="*/ 5202153 w 6128435"/>
              <a:gd name="connsiteY17" fmla="*/ 1133224 h 6858000"/>
              <a:gd name="connsiteX18" fmla="*/ 5207370 w 6128435"/>
              <a:gd name="connsiteY18" fmla="*/ 1138097 h 6858000"/>
              <a:gd name="connsiteX19" fmla="*/ 5189234 w 6128435"/>
              <a:gd name="connsiteY19" fmla="*/ 1193495 h 6858000"/>
              <a:gd name="connsiteX20" fmla="*/ 5202769 w 6128435"/>
              <a:gd name="connsiteY20" fmla="*/ 1269450 h 6858000"/>
              <a:gd name="connsiteX21" fmla="*/ 5225968 w 6128435"/>
              <a:gd name="connsiteY21" fmla="*/ 1357994 h 6858000"/>
              <a:gd name="connsiteX22" fmla="*/ 5233819 w 6128435"/>
              <a:gd name="connsiteY22" fmla="*/ 1380922 h 6858000"/>
              <a:gd name="connsiteX23" fmla="*/ 5237226 w 6128435"/>
              <a:gd name="connsiteY23" fmla="*/ 1441327 h 6858000"/>
              <a:gd name="connsiteX24" fmla="*/ 5255653 w 6128435"/>
              <a:gd name="connsiteY24" fmla="*/ 1524712 h 6858000"/>
              <a:gd name="connsiteX25" fmla="*/ 5263491 w 6128435"/>
              <a:gd name="connsiteY25" fmla="*/ 1642938 h 6858000"/>
              <a:gd name="connsiteX26" fmla="*/ 5261314 w 6128435"/>
              <a:gd name="connsiteY26" fmla="*/ 1689177 h 6858000"/>
              <a:gd name="connsiteX27" fmla="*/ 5259788 w 6128435"/>
              <a:gd name="connsiteY27" fmla="*/ 1768516 h 6858000"/>
              <a:gd name="connsiteX28" fmla="*/ 5255696 w 6128435"/>
              <a:gd name="connsiteY28" fmla="*/ 1953770 h 6858000"/>
              <a:gd name="connsiteX29" fmla="*/ 5252592 w 6128435"/>
              <a:gd name="connsiteY29" fmla="*/ 2092210 h 6858000"/>
              <a:gd name="connsiteX30" fmla="*/ 5264303 w 6128435"/>
              <a:gd name="connsiteY30" fmla="*/ 2225157 h 6858000"/>
              <a:gd name="connsiteX31" fmla="*/ 5254949 w 6128435"/>
              <a:gd name="connsiteY31" fmla="*/ 2236160 h 6858000"/>
              <a:gd name="connsiteX32" fmla="*/ 5250104 w 6128435"/>
              <a:gd name="connsiteY32" fmla="*/ 2249166 h 6858000"/>
              <a:gd name="connsiteX33" fmla="*/ 5251214 w 6128435"/>
              <a:gd name="connsiteY33" fmla="*/ 2250944 h 6858000"/>
              <a:gd name="connsiteX34" fmla="*/ 5250644 w 6128435"/>
              <a:gd name="connsiteY34" fmla="*/ 2266619 h 6858000"/>
              <a:gd name="connsiteX35" fmla="*/ 5293877 w 6128435"/>
              <a:gd name="connsiteY35" fmla="*/ 2368649 h 6858000"/>
              <a:gd name="connsiteX36" fmla="*/ 5311338 w 6128435"/>
              <a:gd name="connsiteY36" fmla="*/ 2404034 h 6858000"/>
              <a:gd name="connsiteX37" fmla="*/ 5338366 w 6128435"/>
              <a:gd name="connsiteY37" fmla="*/ 2465052 h 6858000"/>
              <a:gd name="connsiteX38" fmla="*/ 5371263 w 6128435"/>
              <a:gd name="connsiteY38" fmla="*/ 2586413 h 6858000"/>
              <a:gd name="connsiteX39" fmla="*/ 5407503 w 6128435"/>
              <a:gd name="connsiteY39" fmla="*/ 2786290 h 6858000"/>
              <a:gd name="connsiteX40" fmla="*/ 5407356 w 6128435"/>
              <a:gd name="connsiteY40" fmla="*/ 2787545 h 6858000"/>
              <a:gd name="connsiteX41" fmla="*/ 5411130 w 6128435"/>
              <a:gd name="connsiteY41" fmla="*/ 2788640 h 6858000"/>
              <a:gd name="connsiteX42" fmla="*/ 5416439 w 6128435"/>
              <a:gd name="connsiteY42" fmla="*/ 2805666 h 6858000"/>
              <a:gd name="connsiteX43" fmla="*/ 5416589 w 6128435"/>
              <a:gd name="connsiteY43" fmla="*/ 2810822 h 6858000"/>
              <a:gd name="connsiteX44" fmla="*/ 5418542 w 6128435"/>
              <a:gd name="connsiteY44" fmla="*/ 2817745 h 6858000"/>
              <a:gd name="connsiteX45" fmla="*/ 5418847 w 6128435"/>
              <a:gd name="connsiteY45" fmla="*/ 2817825 h 6858000"/>
              <a:gd name="connsiteX46" fmla="*/ 5457023 w 6128435"/>
              <a:gd name="connsiteY46" fmla="*/ 2858292 h 6858000"/>
              <a:gd name="connsiteX47" fmla="*/ 5479298 w 6128435"/>
              <a:gd name="connsiteY47" fmla="*/ 2947791 h 6858000"/>
              <a:gd name="connsiteX48" fmla="*/ 5481770 w 6128435"/>
              <a:gd name="connsiteY48" fmla="*/ 2951352 h 6858000"/>
              <a:gd name="connsiteX49" fmla="*/ 5482045 w 6128435"/>
              <a:gd name="connsiteY49" fmla="*/ 2984371 h 6858000"/>
              <a:gd name="connsiteX50" fmla="*/ 5482415 w 6128435"/>
              <a:gd name="connsiteY50" fmla="*/ 3004079 h 6858000"/>
              <a:gd name="connsiteX51" fmla="*/ 5481505 w 6128435"/>
              <a:gd name="connsiteY51" fmla="*/ 3095286 h 6858000"/>
              <a:gd name="connsiteX52" fmla="*/ 5516007 w 6128435"/>
              <a:gd name="connsiteY52" fmla="*/ 3258473 h 6858000"/>
              <a:gd name="connsiteX53" fmla="*/ 5566839 w 6128435"/>
              <a:gd name="connsiteY53" fmla="*/ 3345295 h 6858000"/>
              <a:gd name="connsiteX54" fmla="*/ 5589758 w 6128435"/>
              <a:gd name="connsiteY54" fmla="*/ 3506453 h 6858000"/>
              <a:gd name="connsiteX55" fmla="*/ 5596144 w 6128435"/>
              <a:gd name="connsiteY55" fmla="*/ 3534624 h 6858000"/>
              <a:gd name="connsiteX56" fmla="*/ 5597750 w 6128435"/>
              <a:gd name="connsiteY56" fmla="*/ 3534129 h 6858000"/>
              <a:gd name="connsiteX57" fmla="*/ 5599700 w 6128435"/>
              <a:gd name="connsiteY57" fmla="*/ 3547221 h 6858000"/>
              <a:gd name="connsiteX58" fmla="*/ 5615031 w 6128435"/>
              <a:gd name="connsiteY58" fmla="*/ 3557482 h 6858000"/>
              <a:gd name="connsiteX59" fmla="*/ 5618377 w 6128435"/>
              <a:gd name="connsiteY59" fmla="*/ 3588431 h 6858000"/>
              <a:gd name="connsiteX60" fmla="*/ 5612155 w 6128435"/>
              <a:gd name="connsiteY60" fmla="*/ 3589869 h 6858000"/>
              <a:gd name="connsiteX61" fmla="*/ 5620843 w 6128435"/>
              <a:gd name="connsiteY61" fmla="*/ 3606745 h 6858000"/>
              <a:gd name="connsiteX62" fmla="*/ 5655472 w 6128435"/>
              <a:gd name="connsiteY62" fmla="*/ 3678877 h 6858000"/>
              <a:gd name="connsiteX63" fmla="*/ 5680448 w 6128435"/>
              <a:gd name="connsiteY63" fmla="*/ 3717760 h 6858000"/>
              <a:gd name="connsiteX64" fmla="*/ 5683015 w 6128435"/>
              <a:gd name="connsiteY64" fmla="*/ 3762025 h 6858000"/>
              <a:gd name="connsiteX65" fmla="*/ 5696643 w 6128435"/>
              <a:gd name="connsiteY65" fmla="*/ 3773888 h 6858000"/>
              <a:gd name="connsiteX66" fmla="*/ 5699203 w 6128435"/>
              <a:gd name="connsiteY66" fmla="*/ 3775823 h 6858000"/>
              <a:gd name="connsiteX67" fmla="*/ 5704824 w 6128435"/>
              <a:gd name="connsiteY67" fmla="*/ 3785966 h 6858000"/>
              <a:gd name="connsiteX68" fmla="*/ 5712204 w 6128435"/>
              <a:gd name="connsiteY68" fmla="*/ 3785830 h 6858000"/>
              <a:gd name="connsiteX69" fmla="*/ 5724816 w 6128435"/>
              <a:gd name="connsiteY69" fmla="*/ 3798949 h 6858000"/>
              <a:gd name="connsiteX70" fmla="*/ 5733539 w 6128435"/>
              <a:gd name="connsiteY70" fmla="*/ 3818457 h 6858000"/>
              <a:gd name="connsiteX71" fmla="*/ 5768491 w 6128435"/>
              <a:gd name="connsiteY71" fmla="*/ 3914399 h 6858000"/>
              <a:gd name="connsiteX72" fmla="*/ 5793123 w 6128435"/>
              <a:gd name="connsiteY72" fmla="*/ 3969952 h 6858000"/>
              <a:gd name="connsiteX73" fmla="*/ 5808321 w 6128435"/>
              <a:gd name="connsiteY73" fmla="*/ 3988153 h 6858000"/>
              <a:gd name="connsiteX74" fmla="*/ 5825621 w 6128435"/>
              <a:gd name="connsiteY74" fmla="*/ 4015525 h 6858000"/>
              <a:gd name="connsiteX75" fmla="*/ 5860672 w 6128435"/>
              <a:gd name="connsiteY75" fmla="*/ 4061579 h 6858000"/>
              <a:gd name="connsiteX76" fmla="*/ 5872173 w 6128435"/>
              <a:gd name="connsiteY76" fmla="*/ 4088497 h 6858000"/>
              <a:gd name="connsiteX77" fmla="*/ 5883705 w 6128435"/>
              <a:gd name="connsiteY77" fmla="*/ 4101899 h 6858000"/>
              <a:gd name="connsiteX78" fmla="*/ 5885314 w 6128435"/>
              <a:gd name="connsiteY78" fmla="*/ 4108387 h 6858000"/>
              <a:gd name="connsiteX79" fmla="*/ 5894095 w 6128435"/>
              <a:gd name="connsiteY79" fmla="*/ 4128857 h 6858000"/>
              <a:gd name="connsiteX80" fmla="*/ 5898339 w 6128435"/>
              <a:gd name="connsiteY80" fmla="*/ 4140800 h 6858000"/>
              <a:gd name="connsiteX81" fmla="*/ 5899734 w 6128435"/>
              <a:gd name="connsiteY81" fmla="*/ 4145632 h 6858000"/>
              <a:gd name="connsiteX82" fmla="*/ 5903513 w 6128435"/>
              <a:gd name="connsiteY82" fmla="*/ 4187661 h 6858000"/>
              <a:gd name="connsiteX83" fmla="*/ 5917114 w 6128435"/>
              <a:gd name="connsiteY83" fmla="*/ 4213096 h 6858000"/>
              <a:gd name="connsiteX84" fmla="*/ 5921153 w 6128435"/>
              <a:gd name="connsiteY84" fmla="*/ 4236222 h 6858000"/>
              <a:gd name="connsiteX85" fmla="*/ 5924233 w 6128435"/>
              <a:gd name="connsiteY85" fmla="*/ 4242060 h 6858000"/>
              <a:gd name="connsiteX86" fmla="*/ 5928910 w 6128435"/>
              <a:gd name="connsiteY86" fmla="*/ 4300973 h 6858000"/>
              <a:gd name="connsiteX87" fmla="*/ 5939320 w 6128435"/>
              <a:gd name="connsiteY87" fmla="*/ 4340435 h 6858000"/>
              <a:gd name="connsiteX88" fmla="*/ 5946705 w 6128435"/>
              <a:gd name="connsiteY88" fmla="*/ 4428051 h 6858000"/>
              <a:gd name="connsiteX89" fmla="*/ 5949261 w 6128435"/>
              <a:gd name="connsiteY89" fmla="*/ 4449185 h 6858000"/>
              <a:gd name="connsiteX90" fmla="*/ 5957504 w 6128435"/>
              <a:gd name="connsiteY90" fmla="*/ 4465911 h 6858000"/>
              <a:gd name="connsiteX91" fmla="*/ 5964689 w 6128435"/>
              <a:gd name="connsiteY91" fmla="*/ 4468532 h 6858000"/>
              <a:gd name="connsiteX92" fmla="*/ 5967062 w 6128435"/>
              <a:gd name="connsiteY92" fmla="*/ 4479923 h 6858000"/>
              <a:gd name="connsiteX93" fmla="*/ 5968960 w 6128435"/>
              <a:gd name="connsiteY93" fmla="*/ 4482655 h 6858000"/>
              <a:gd name="connsiteX94" fmla="*/ 5978567 w 6128435"/>
              <a:gd name="connsiteY94" fmla="*/ 4498605 h 6858000"/>
              <a:gd name="connsiteX95" fmla="*/ 5980106 w 6128435"/>
              <a:gd name="connsiteY95" fmla="*/ 4585087 h 6858000"/>
              <a:gd name="connsiteX96" fmla="*/ 5998138 w 6128435"/>
              <a:gd name="connsiteY96" fmla="*/ 4697518 h 6858000"/>
              <a:gd name="connsiteX97" fmla="*/ 6013516 w 6128435"/>
              <a:gd name="connsiteY97" fmla="*/ 4786619 h 6858000"/>
              <a:gd name="connsiteX98" fmla="*/ 6025404 w 6128435"/>
              <a:gd name="connsiteY98" fmla="*/ 4858148 h 6858000"/>
              <a:gd name="connsiteX99" fmla="*/ 6007749 w 6128435"/>
              <a:gd name="connsiteY99" fmla="*/ 4964715 h 6858000"/>
              <a:gd name="connsiteX100" fmla="*/ 6005269 w 6128435"/>
              <a:gd name="connsiteY100" fmla="*/ 5150567 h 6858000"/>
              <a:gd name="connsiteX101" fmla="*/ 6001127 w 6128435"/>
              <a:gd name="connsiteY101" fmla="*/ 5164609 h 6858000"/>
              <a:gd name="connsiteX102" fmla="*/ 5996647 w 6128435"/>
              <a:gd name="connsiteY102" fmla="*/ 5185640 h 6858000"/>
              <a:gd name="connsiteX103" fmla="*/ 5998514 w 6128435"/>
              <a:gd name="connsiteY103" fmla="*/ 5189673 h 6858000"/>
              <a:gd name="connsiteX104" fmla="*/ 5995970 w 6128435"/>
              <a:gd name="connsiteY104" fmla="*/ 5221547 h 6858000"/>
              <a:gd name="connsiteX105" fmla="*/ 5997218 w 6128435"/>
              <a:gd name="connsiteY105" fmla="*/ 5222031 h 6858000"/>
              <a:gd name="connsiteX106" fmla="*/ 6002116 w 6128435"/>
              <a:gd name="connsiteY106" fmla="*/ 5231223 h 6858000"/>
              <a:gd name="connsiteX107" fmla="*/ 6008541 w 6128435"/>
              <a:gd name="connsiteY107" fmla="*/ 5248680 h 6858000"/>
              <a:gd name="connsiteX108" fmla="*/ 6039260 w 6128435"/>
              <a:gd name="connsiteY108" fmla="*/ 5289518 h 6858000"/>
              <a:gd name="connsiteX109" fmla="*/ 6036748 w 6128435"/>
              <a:gd name="connsiteY109" fmla="*/ 5322752 h 6858000"/>
              <a:gd name="connsiteX110" fmla="*/ 6036943 w 6128435"/>
              <a:gd name="connsiteY110" fmla="*/ 5329480 h 6858000"/>
              <a:gd name="connsiteX111" fmla="*/ 6037236 w 6128435"/>
              <a:gd name="connsiteY111" fmla="*/ 5329634 h 6858000"/>
              <a:gd name="connsiteX112" fmla="*/ 6038019 w 6128435"/>
              <a:gd name="connsiteY112" fmla="*/ 5336764 h 6858000"/>
              <a:gd name="connsiteX113" fmla="*/ 6037298 w 6128435"/>
              <a:gd name="connsiteY113" fmla="*/ 5341753 h 6858000"/>
              <a:gd name="connsiteX114" fmla="*/ 6037677 w 6128435"/>
              <a:gd name="connsiteY114" fmla="*/ 5354807 h 6858000"/>
              <a:gd name="connsiteX115" fmla="*/ 6039728 w 6128435"/>
              <a:gd name="connsiteY115" fmla="*/ 5359416 h 6858000"/>
              <a:gd name="connsiteX116" fmla="*/ 6043311 w 6128435"/>
              <a:gd name="connsiteY116" fmla="*/ 5361407 h 6858000"/>
              <a:gd name="connsiteX117" fmla="*/ 6042954 w 6128435"/>
              <a:gd name="connsiteY117" fmla="*/ 5362576 h 6858000"/>
              <a:gd name="connsiteX118" fmla="*/ 6053435 w 6128435"/>
              <a:gd name="connsiteY118" fmla="*/ 5387547 h 6858000"/>
              <a:gd name="connsiteX119" fmla="*/ 6065933 w 6128435"/>
              <a:gd name="connsiteY119" fmla="*/ 5443002 h 6858000"/>
              <a:gd name="connsiteX120" fmla="*/ 6068640 w 6128435"/>
              <a:gd name="connsiteY120" fmla="*/ 5474503 h 6858000"/>
              <a:gd name="connsiteX121" fmla="*/ 6080922 w 6128435"/>
              <a:gd name="connsiteY121" fmla="*/ 5561070 h 6858000"/>
              <a:gd name="connsiteX122" fmla="*/ 6096949 w 6128435"/>
              <a:gd name="connsiteY122" fmla="*/ 5648179 h 6858000"/>
              <a:gd name="connsiteX123" fmla="*/ 6125703 w 6128435"/>
              <a:gd name="connsiteY123" fmla="*/ 5692894 h 6858000"/>
              <a:gd name="connsiteX124" fmla="*/ 6126670 w 6128435"/>
              <a:gd name="connsiteY124" fmla="*/ 5697882 h 6858000"/>
              <a:gd name="connsiteX125" fmla="*/ 6124061 w 6128435"/>
              <a:gd name="connsiteY125" fmla="*/ 5710294 h 6858000"/>
              <a:gd name="connsiteX126" fmla="*/ 6122213 w 6128435"/>
              <a:gd name="connsiteY126" fmla="*/ 5714762 h 6858000"/>
              <a:gd name="connsiteX127" fmla="*/ 6121353 w 6128435"/>
              <a:gd name="connsiteY127" fmla="*/ 5721725 h 6858000"/>
              <a:gd name="connsiteX128" fmla="*/ 6121607 w 6128435"/>
              <a:gd name="connsiteY128" fmla="*/ 5721959 h 6858000"/>
              <a:gd name="connsiteX129" fmla="*/ 6120262 w 6128435"/>
              <a:gd name="connsiteY129" fmla="*/ 5728358 h 6858000"/>
              <a:gd name="connsiteX130" fmla="*/ 6110194 w 6128435"/>
              <a:gd name="connsiteY130" fmla="*/ 5758853 h 6858000"/>
              <a:gd name="connsiteX131" fmla="*/ 6127519 w 6128435"/>
              <a:gd name="connsiteY131" fmla="*/ 5865775 h 6858000"/>
              <a:gd name="connsiteX132" fmla="*/ 6128435 w 6128435"/>
              <a:gd name="connsiteY132" fmla="*/ 5870164 h 6858000"/>
              <a:gd name="connsiteX133" fmla="*/ 6119217 w 6128435"/>
              <a:gd name="connsiteY133" fmla="*/ 5888542 h 6858000"/>
              <a:gd name="connsiteX134" fmla="*/ 6115966 w 6128435"/>
              <a:gd name="connsiteY134" fmla="*/ 5898387 h 6858000"/>
              <a:gd name="connsiteX135" fmla="*/ 6111924 w 6128435"/>
              <a:gd name="connsiteY135" fmla="*/ 5900444 h 6858000"/>
              <a:gd name="connsiteX136" fmla="*/ 6108716 w 6128435"/>
              <a:gd name="connsiteY136" fmla="*/ 5915345 h 6858000"/>
              <a:gd name="connsiteX137" fmla="*/ 6109524 w 6128435"/>
              <a:gd name="connsiteY137" fmla="*/ 5917328 h 6858000"/>
              <a:gd name="connsiteX138" fmla="*/ 6102493 w 6128435"/>
              <a:gd name="connsiteY138" fmla="*/ 5928602 h 6858000"/>
              <a:gd name="connsiteX139" fmla="*/ 6056863 w 6128435"/>
              <a:gd name="connsiteY139" fmla="*/ 6000643 h 6858000"/>
              <a:gd name="connsiteX140" fmla="*/ 6045436 w 6128435"/>
              <a:gd name="connsiteY140" fmla="*/ 6124480 h 6858000"/>
              <a:gd name="connsiteX141" fmla="*/ 6030489 w 6128435"/>
              <a:gd name="connsiteY141" fmla="*/ 6317666 h 6858000"/>
              <a:gd name="connsiteX142" fmla="*/ 6007492 w 6128435"/>
              <a:gd name="connsiteY142" fmla="*/ 6440818 h 6858000"/>
              <a:gd name="connsiteX143" fmla="*/ 6009467 w 6128435"/>
              <a:gd name="connsiteY143" fmla="*/ 6487076 h 6858000"/>
              <a:gd name="connsiteX144" fmla="*/ 5995064 w 6128435"/>
              <a:gd name="connsiteY144" fmla="*/ 6540791 h 6858000"/>
              <a:gd name="connsiteX145" fmla="*/ 5996309 w 6128435"/>
              <a:gd name="connsiteY145" fmla="*/ 6543961 h 6858000"/>
              <a:gd name="connsiteX146" fmla="*/ 5996048 w 6128435"/>
              <a:gd name="connsiteY146" fmla="*/ 6555444 h 6858000"/>
              <a:gd name="connsiteX147" fmla="*/ 6002524 w 6128435"/>
              <a:gd name="connsiteY147" fmla="*/ 6560188 h 6858000"/>
              <a:gd name="connsiteX148" fmla="*/ 6006823 w 6128435"/>
              <a:gd name="connsiteY148" fmla="*/ 6578546 h 6858000"/>
              <a:gd name="connsiteX149" fmla="*/ 6004510 w 6128435"/>
              <a:gd name="connsiteY149" fmla="*/ 6599256 h 6858000"/>
              <a:gd name="connsiteX150" fmla="*/ 5986207 w 6128435"/>
              <a:gd name="connsiteY150" fmla="*/ 6695855 h 6858000"/>
              <a:gd name="connsiteX151" fmla="*/ 5979428 w 6128435"/>
              <a:gd name="connsiteY151" fmla="*/ 6754678 h 6858000"/>
              <a:gd name="connsiteX152" fmla="*/ 5983398 w 6128435"/>
              <a:gd name="connsiteY152" fmla="*/ 6778641 h 6858000"/>
              <a:gd name="connsiteX153" fmla="*/ 5984543 w 6128435"/>
              <a:gd name="connsiteY153" fmla="*/ 6811016 h 6858000"/>
              <a:gd name="connsiteX154" fmla="*/ 5981802 w 6128435"/>
              <a:gd name="connsiteY154" fmla="*/ 6838578 h 6858000"/>
              <a:gd name="connsiteX155" fmla="*/ 5979671 w 6128435"/>
              <a:gd name="connsiteY155" fmla="*/ 6858000 h 6858000"/>
              <a:gd name="connsiteX156" fmla="*/ 0 w 6128435"/>
              <a:gd name="connsiteY156" fmla="*/ 6858000 h 6858000"/>
              <a:gd name="connsiteX157" fmla="*/ 0 w 6128435"/>
              <a:gd name="connsiteY157"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189051 w 6128435"/>
              <a:gd name="connsiteY12" fmla="*/ 782518 h 6858000"/>
              <a:gd name="connsiteX13" fmla="*/ 5210428 w 6128435"/>
              <a:gd name="connsiteY13" fmla="*/ 815772 h 6858000"/>
              <a:gd name="connsiteX14" fmla="*/ 5221088 w 6128435"/>
              <a:gd name="connsiteY14" fmla="*/ 860193 h 6858000"/>
              <a:gd name="connsiteX15" fmla="*/ 5230806 w 6128435"/>
              <a:gd name="connsiteY15" fmla="*/ 961354 h 6858000"/>
              <a:gd name="connsiteX16" fmla="*/ 5201018 w 6128435"/>
              <a:gd name="connsiteY16" fmla="*/ 1095027 h 6858000"/>
              <a:gd name="connsiteX17" fmla="*/ 5202153 w 6128435"/>
              <a:gd name="connsiteY17" fmla="*/ 1133224 h 6858000"/>
              <a:gd name="connsiteX18" fmla="*/ 5207370 w 6128435"/>
              <a:gd name="connsiteY18" fmla="*/ 1138097 h 6858000"/>
              <a:gd name="connsiteX19" fmla="*/ 5189234 w 6128435"/>
              <a:gd name="connsiteY19" fmla="*/ 1193495 h 6858000"/>
              <a:gd name="connsiteX20" fmla="*/ 5202769 w 6128435"/>
              <a:gd name="connsiteY20" fmla="*/ 1269450 h 6858000"/>
              <a:gd name="connsiteX21" fmla="*/ 5225968 w 6128435"/>
              <a:gd name="connsiteY21" fmla="*/ 1357994 h 6858000"/>
              <a:gd name="connsiteX22" fmla="*/ 5233819 w 6128435"/>
              <a:gd name="connsiteY22" fmla="*/ 1380922 h 6858000"/>
              <a:gd name="connsiteX23" fmla="*/ 5237226 w 6128435"/>
              <a:gd name="connsiteY23" fmla="*/ 1441327 h 6858000"/>
              <a:gd name="connsiteX24" fmla="*/ 5255653 w 6128435"/>
              <a:gd name="connsiteY24" fmla="*/ 1524712 h 6858000"/>
              <a:gd name="connsiteX25" fmla="*/ 5263491 w 6128435"/>
              <a:gd name="connsiteY25" fmla="*/ 1642938 h 6858000"/>
              <a:gd name="connsiteX26" fmla="*/ 5261314 w 6128435"/>
              <a:gd name="connsiteY26" fmla="*/ 1689177 h 6858000"/>
              <a:gd name="connsiteX27" fmla="*/ 5259788 w 6128435"/>
              <a:gd name="connsiteY27" fmla="*/ 1768516 h 6858000"/>
              <a:gd name="connsiteX28" fmla="*/ 5255696 w 6128435"/>
              <a:gd name="connsiteY28" fmla="*/ 1953770 h 6858000"/>
              <a:gd name="connsiteX29" fmla="*/ 5252592 w 6128435"/>
              <a:gd name="connsiteY29" fmla="*/ 2092210 h 6858000"/>
              <a:gd name="connsiteX30" fmla="*/ 5264303 w 6128435"/>
              <a:gd name="connsiteY30" fmla="*/ 2225157 h 6858000"/>
              <a:gd name="connsiteX31" fmla="*/ 5254949 w 6128435"/>
              <a:gd name="connsiteY31" fmla="*/ 2236160 h 6858000"/>
              <a:gd name="connsiteX32" fmla="*/ 5250104 w 6128435"/>
              <a:gd name="connsiteY32" fmla="*/ 2249166 h 6858000"/>
              <a:gd name="connsiteX33" fmla="*/ 5251214 w 6128435"/>
              <a:gd name="connsiteY33" fmla="*/ 2250944 h 6858000"/>
              <a:gd name="connsiteX34" fmla="*/ 5250644 w 6128435"/>
              <a:gd name="connsiteY34" fmla="*/ 2266619 h 6858000"/>
              <a:gd name="connsiteX35" fmla="*/ 5293877 w 6128435"/>
              <a:gd name="connsiteY35" fmla="*/ 2368649 h 6858000"/>
              <a:gd name="connsiteX36" fmla="*/ 5311338 w 6128435"/>
              <a:gd name="connsiteY36" fmla="*/ 2404034 h 6858000"/>
              <a:gd name="connsiteX37" fmla="*/ 5338366 w 6128435"/>
              <a:gd name="connsiteY37" fmla="*/ 2465052 h 6858000"/>
              <a:gd name="connsiteX38" fmla="*/ 5371263 w 6128435"/>
              <a:gd name="connsiteY38" fmla="*/ 2586413 h 6858000"/>
              <a:gd name="connsiteX39" fmla="*/ 5407503 w 6128435"/>
              <a:gd name="connsiteY39" fmla="*/ 2786290 h 6858000"/>
              <a:gd name="connsiteX40" fmla="*/ 5407356 w 6128435"/>
              <a:gd name="connsiteY40" fmla="*/ 2787545 h 6858000"/>
              <a:gd name="connsiteX41" fmla="*/ 5411130 w 6128435"/>
              <a:gd name="connsiteY41" fmla="*/ 2788640 h 6858000"/>
              <a:gd name="connsiteX42" fmla="*/ 5416439 w 6128435"/>
              <a:gd name="connsiteY42" fmla="*/ 2805666 h 6858000"/>
              <a:gd name="connsiteX43" fmla="*/ 5416589 w 6128435"/>
              <a:gd name="connsiteY43" fmla="*/ 2810822 h 6858000"/>
              <a:gd name="connsiteX44" fmla="*/ 5418542 w 6128435"/>
              <a:gd name="connsiteY44" fmla="*/ 2817745 h 6858000"/>
              <a:gd name="connsiteX45" fmla="*/ 5418847 w 6128435"/>
              <a:gd name="connsiteY45" fmla="*/ 2817825 h 6858000"/>
              <a:gd name="connsiteX46" fmla="*/ 5457023 w 6128435"/>
              <a:gd name="connsiteY46" fmla="*/ 2858292 h 6858000"/>
              <a:gd name="connsiteX47" fmla="*/ 5479298 w 6128435"/>
              <a:gd name="connsiteY47" fmla="*/ 2947791 h 6858000"/>
              <a:gd name="connsiteX48" fmla="*/ 5481770 w 6128435"/>
              <a:gd name="connsiteY48" fmla="*/ 2951352 h 6858000"/>
              <a:gd name="connsiteX49" fmla="*/ 5482045 w 6128435"/>
              <a:gd name="connsiteY49" fmla="*/ 2984371 h 6858000"/>
              <a:gd name="connsiteX50" fmla="*/ 5482415 w 6128435"/>
              <a:gd name="connsiteY50" fmla="*/ 3004079 h 6858000"/>
              <a:gd name="connsiteX51" fmla="*/ 5503944 w 6128435"/>
              <a:gd name="connsiteY51" fmla="*/ 3123335 h 6858000"/>
              <a:gd name="connsiteX52" fmla="*/ 5516007 w 6128435"/>
              <a:gd name="connsiteY52" fmla="*/ 3258473 h 6858000"/>
              <a:gd name="connsiteX53" fmla="*/ 5566839 w 6128435"/>
              <a:gd name="connsiteY53" fmla="*/ 3345295 h 6858000"/>
              <a:gd name="connsiteX54" fmla="*/ 5589758 w 6128435"/>
              <a:gd name="connsiteY54" fmla="*/ 3506453 h 6858000"/>
              <a:gd name="connsiteX55" fmla="*/ 5596144 w 6128435"/>
              <a:gd name="connsiteY55" fmla="*/ 3534624 h 6858000"/>
              <a:gd name="connsiteX56" fmla="*/ 5597750 w 6128435"/>
              <a:gd name="connsiteY56" fmla="*/ 3534129 h 6858000"/>
              <a:gd name="connsiteX57" fmla="*/ 5599700 w 6128435"/>
              <a:gd name="connsiteY57" fmla="*/ 3547221 h 6858000"/>
              <a:gd name="connsiteX58" fmla="*/ 5615031 w 6128435"/>
              <a:gd name="connsiteY58" fmla="*/ 3557482 h 6858000"/>
              <a:gd name="connsiteX59" fmla="*/ 5618377 w 6128435"/>
              <a:gd name="connsiteY59" fmla="*/ 3588431 h 6858000"/>
              <a:gd name="connsiteX60" fmla="*/ 5612155 w 6128435"/>
              <a:gd name="connsiteY60" fmla="*/ 3589869 h 6858000"/>
              <a:gd name="connsiteX61" fmla="*/ 5620843 w 6128435"/>
              <a:gd name="connsiteY61" fmla="*/ 3606745 h 6858000"/>
              <a:gd name="connsiteX62" fmla="*/ 5655472 w 6128435"/>
              <a:gd name="connsiteY62" fmla="*/ 3678877 h 6858000"/>
              <a:gd name="connsiteX63" fmla="*/ 5680448 w 6128435"/>
              <a:gd name="connsiteY63" fmla="*/ 3717760 h 6858000"/>
              <a:gd name="connsiteX64" fmla="*/ 5683015 w 6128435"/>
              <a:gd name="connsiteY64" fmla="*/ 3762025 h 6858000"/>
              <a:gd name="connsiteX65" fmla="*/ 5696643 w 6128435"/>
              <a:gd name="connsiteY65" fmla="*/ 3773888 h 6858000"/>
              <a:gd name="connsiteX66" fmla="*/ 5699203 w 6128435"/>
              <a:gd name="connsiteY66" fmla="*/ 3775823 h 6858000"/>
              <a:gd name="connsiteX67" fmla="*/ 5704824 w 6128435"/>
              <a:gd name="connsiteY67" fmla="*/ 3785966 h 6858000"/>
              <a:gd name="connsiteX68" fmla="*/ 5712204 w 6128435"/>
              <a:gd name="connsiteY68" fmla="*/ 3785830 h 6858000"/>
              <a:gd name="connsiteX69" fmla="*/ 5724816 w 6128435"/>
              <a:gd name="connsiteY69" fmla="*/ 3798949 h 6858000"/>
              <a:gd name="connsiteX70" fmla="*/ 5733539 w 6128435"/>
              <a:gd name="connsiteY70" fmla="*/ 3818457 h 6858000"/>
              <a:gd name="connsiteX71" fmla="*/ 5768491 w 6128435"/>
              <a:gd name="connsiteY71" fmla="*/ 3914399 h 6858000"/>
              <a:gd name="connsiteX72" fmla="*/ 5793123 w 6128435"/>
              <a:gd name="connsiteY72" fmla="*/ 3969952 h 6858000"/>
              <a:gd name="connsiteX73" fmla="*/ 5808321 w 6128435"/>
              <a:gd name="connsiteY73" fmla="*/ 3988153 h 6858000"/>
              <a:gd name="connsiteX74" fmla="*/ 5825621 w 6128435"/>
              <a:gd name="connsiteY74" fmla="*/ 4015525 h 6858000"/>
              <a:gd name="connsiteX75" fmla="*/ 5860672 w 6128435"/>
              <a:gd name="connsiteY75" fmla="*/ 4061579 h 6858000"/>
              <a:gd name="connsiteX76" fmla="*/ 5872173 w 6128435"/>
              <a:gd name="connsiteY76" fmla="*/ 4088497 h 6858000"/>
              <a:gd name="connsiteX77" fmla="*/ 5883705 w 6128435"/>
              <a:gd name="connsiteY77" fmla="*/ 4101899 h 6858000"/>
              <a:gd name="connsiteX78" fmla="*/ 5885314 w 6128435"/>
              <a:gd name="connsiteY78" fmla="*/ 4108387 h 6858000"/>
              <a:gd name="connsiteX79" fmla="*/ 5894095 w 6128435"/>
              <a:gd name="connsiteY79" fmla="*/ 4128857 h 6858000"/>
              <a:gd name="connsiteX80" fmla="*/ 5898339 w 6128435"/>
              <a:gd name="connsiteY80" fmla="*/ 4140800 h 6858000"/>
              <a:gd name="connsiteX81" fmla="*/ 5899734 w 6128435"/>
              <a:gd name="connsiteY81" fmla="*/ 4145632 h 6858000"/>
              <a:gd name="connsiteX82" fmla="*/ 5903513 w 6128435"/>
              <a:gd name="connsiteY82" fmla="*/ 4187661 h 6858000"/>
              <a:gd name="connsiteX83" fmla="*/ 5917114 w 6128435"/>
              <a:gd name="connsiteY83" fmla="*/ 4213096 h 6858000"/>
              <a:gd name="connsiteX84" fmla="*/ 5921153 w 6128435"/>
              <a:gd name="connsiteY84" fmla="*/ 4236222 h 6858000"/>
              <a:gd name="connsiteX85" fmla="*/ 5924233 w 6128435"/>
              <a:gd name="connsiteY85" fmla="*/ 4242060 h 6858000"/>
              <a:gd name="connsiteX86" fmla="*/ 5928910 w 6128435"/>
              <a:gd name="connsiteY86" fmla="*/ 4300973 h 6858000"/>
              <a:gd name="connsiteX87" fmla="*/ 5939320 w 6128435"/>
              <a:gd name="connsiteY87" fmla="*/ 4340435 h 6858000"/>
              <a:gd name="connsiteX88" fmla="*/ 5946705 w 6128435"/>
              <a:gd name="connsiteY88" fmla="*/ 4428051 h 6858000"/>
              <a:gd name="connsiteX89" fmla="*/ 5949261 w 6128435"/>
              <a:gd name="connsiteY89" fmla="*/ 4449185 h 6858000"/>
              <a:gd name="connsiteX90" fmla="*/ 5957504 w 6128435"/>
              <a:gd name="connsiteY90" fmla="*/ 4465911 h 6858000"/>
              <a:gd name="connsiteX91" fmla="*/ 5964689 w 6128435"/>
              <a:gd name="connsiteY91" fmla="*/ 4468532 h 6858000"/>
              <a:gd name="connsiteX92" fmla="*/ 5967062 w 6128435"/>
              <a:gd name="connsiteY92" fmla="*/ 4479923 h 6858000"/>
              <a:gd name="connsiteX93" fmla="*/ 5968960 w 6128435"/>
              <a:gd name="connsiteY93" fmla="*/ 4482655 h 6858000"/>
              <a:gd name="connsiteX94" fmla="*/ 5978567 w 6128435"/>
              <a:gd name="connsiteY94" fmla="*/ 4498605 h 6858000"/>
              <a:gd name="connsiteX95" fmla="*/ 5980106 w 6128435"/>
              <a:gd name="connsiteY95" fmla="*/ 4585087 h 6858000"/>
              <a:gd name="connsiteX96" fmla="*/ 5998138 w 6128435"/>
              <a:gd name="connsiteY96" fmla="*/ 4697518 h 6858000"/>
              <a:gd name="connsiteX97" fmla="*/ 6013516 w 6128435"/>
              <a:gd name="connsiteY97" fmla="*/ 4786619 h 6858000"/>
              <a:gd name="connsiteX98" fmla="*/ 6025404 w 6128435"/>
              <a:gd name="connsiteY98" fmla="*/ 4858148 h 6858000"/>
              <a:gd name="connsiteX99" fmla="*/ 6007749 w 6128435"/>
              <a:gd name="connsiteY99" fmla="*/ 4964715 h 6858000"/>
              <a:gd name="connsiteX100" fmla="*/ 6005269 w 6128435"/>
              <a:gd name="connsiteY100" fmla="*/ 5150567 h 6858000"/>
              <a:gd name="connsiteX101" fmla="*/ 6001127 w 6128435"/>
              <a:gd name="connsiteY101" fmla="*/ 5164609 h 6858000"/>
              <a:gd name="connsiteX102" fmla="*/ 5996647 w 6128435"/>
              <a:gd name="connsiteY102" fmla="*/ 5185640 h 6858000"/>
              <a:gd name="connsiteX103" fmla="*/ 5998514 w 6128435"/>
              <a:gd name="connsiteY103" fmla="*/ 5189673 h 6858000"/>
              <a:gd name="connsiteX104" fmla="*/ 5995970 w 6128435"/>
              <a:gd name="connsiteY104" fmla="*/ 5221547 h 6858000"/>
              <a:gd name="connsiteX105" fmla="*/ 5997218 w 6128435"/>
              <a:gd name="connsiteY105" fmla="*/ 5222031 h 6858000"/>
              <a:gd name="connsiteX106" fmla="*/ 6002116 w 6128435"/>
              <a:gd name="connsiteY106" fmla="*/ 5231223 h 6858000"/>
              <a:gd name="connsiteX107" fmla="*/ 6008541 w 6128435"/>
              <a:gd name="connsiteY107" fmla="*/ 5248680 h 6858000"/>
              <a:gd name="connsiteX108" fmla="*/ 6039260 w 6128435"/>
              <a:gd name="connsiteY108" fmla="*/ 5289518 h 6858000"/>
              <a:gd name="connsiteX109" fmla="*/ 6036748 w 6128435"/>
              <a:gd name="connsiteY109" fmla="*/ 5322752 h 6858000"/>
              <a:gd name="connsiteX110" fmla="*/ 6036943 w 6128435"/>
              <a:gd name="connsiteY110" fmla="*/ 5329480 h 6858000"/>
              <a:gd name="connsiteX111" fmla="*/ 6037236 w 6128435"/>
              <a:gd name="connsiteY111" fmla="*/ 5329634 h 6858000"/>
              <a:gd name="connsiteX112" fmla="*/ 6038019 w 6128435"/>
              <a:gd name="connsiteY112" fmla="*/ 5336764 h 6858000"/>
              <a:gd name="connsiteX113" fmla="*/ 6037298 w 6128435"/>
              <a:gd name="connsiteY113" fmla="*/ 5341753 h 6858000"/>
              <a:gd name="connsiteX114" fmla="*/ 6037677 w 6128435"/>
              <a:gd name="connsiteY114" fmla="*/ 5354807 h 6858000"/>
              <a:gd name="connsiteX115" fmla="*/ 6039728 w 6128435"/>
              <a:gd name="connsiteY115" fmla="*/ 5359416 h 6858000"/>
              <a:gd name="connsiteX116" fmla="*/ 6043311 w 6128435"/>
              <a:gd name="connsiteY116" fmla="*/ 5361407 h 6858000"/>
              <a:gd name="connsiteX117" fmla="*/ 6042954 w 6128435"/>
              <a:gd name="connsiteY117" fmla="*/ 5362576 h 6858000"/>
              <a:gd name="connsiteX118" fmla="*/ 6053435 w 6128435"/>
              <a:gd name="connsiteY118" fmla="*/ 5387547 h 6858000"/>
              <a:gd name="connsiteX119" fmla="*/ 6065933 w 6128435"/>
              <a:gd name="connsiteY119" fmla="*/ 5443002 h 6858000"/>
              <a:gd name="connsiteX120" fmla="*/ 6068640 w 6128435"/>
              <a:gd name="connsiteY120" fmla="*/ 5474503 h 6858000"/>
              <a:gd name="connsiteX121" fmla="*/ 6080922 w 6128435"/>
              <a:gd name="connsiteY121" fmla="*/ 5561070 h 6858000"/>
              <a:gd name="connsiteX122" fmla="*/ 6096949 w 6128435"/>
              <a:gd name="connsiteY122" fmla="*/ 5648179 h 6858000"/>
              <a:gd name="connsiteX123" fmla="*/ 6125703 w 6128435"/>
              <a:gd name="connsiteY123" fmla="*/ 5692894 h 6858000"/>
              <a:gd name="connsiteX124" fmla="*/ 6126670 w 6128435"/>
              <a:gd name="connsiteY124" fmla="*/ 5697882 h 6858000"/>
              <a:gd name="connsiteX125" fmla="*/ 6124061 w 6128435"/>
              <a:gd name="connsiteY125" fmla="*/ 5710294 h 6858000"/>
              <a:gd name="connsiteX126" fmla="*/ 6122213 w 6128435"/>
              <a:gd name="connsiteY126" fmla="*/ 5714762 h 6858000"/>
              <a:gd name="connsiteX127" fmla="*/ 6121353 w 6128435"/>
              <a:gd name="connsiteY127" fmla="*/ 5721725 h 6858000"/>
              <a:gd name="connsiteX128" fmla="*/ 6121607 w 6128435"/>
              <a:gd name="connsiteY128" fmla="*/ 5721959 h 6858000"/>
              <a:gd name="connsiteX129" fmla="*/ 6120262 w 6128435"/>
              <a:gd name="connsiteY129" fmla="*/ 5728358 h 6858000"/>
              <a:gd name="connsiteX130" fmla="*/ 6110194 w 6128435"/>
              <a:gd name="connsiteY130" fmla="*/ 5758853 h 6858000"/>
              <a:gd name="connsiteX131" fmla="*/ 6127519 w 6128435"/>
              <a:gd name="connsiteY131" fmla="*/ 5865775 h 6858000"/>
              <a:gd name="connsiteX132" fmla="*/ 6128435 w 6128435"/>
              <a:gd name="connsiteY132" fmla="*/ 5870164 h 6858000"/>
              <a:gd name="connsiteX133" fmla="*/ 6119217 w 6128435"/>
              <a:gd name="connsiteY133" fmla="*/ 5888542 h 6858000"/>
              <a:gd name="connsiteX134" fmla="*/ 6115966 w 6128435"/>
              <a:gd name="connsiteY134" fmla="*/ 5898387 h 6858000"/>
              <a:gd name="connsiteX135" fmla="*/ 6111924 w 6128435"/>
              <a:gd name="connsiteY135" fmla="*/ 5900444 h 6858000"/>
              <a:gd name="connsiteX136" fmla="*/ 6108716 w 6128435"/>
              <a:gd name="connsiteY136" fmla="*/ 5915345 h 6858000"/>
              <a:gd name="connsiteX137" fmla="*/ 6109524 w 6128435"/>
              <a:gd name="connsiteY137" fmla="*/ 5917328 h 6858000"/>
              <a:gd name="connsiteX138" fmla="*/ 6102493 w 6128435"/>
              <a:gd name="connsiteY138" fmla="*/ 5928602 h 6858000"/>
              <a:gd name="connsiteX139" fmla="*/ 6056863 w 6128435"/>
              <a:gd name="connsiteY139" fmla="*/ 6000643 h 6858000"/>
              <a:gd name="connsiteX140" fmla="*/ 6045436 w 6128435"/>
              <a:gd name="connsiteY140" fmla="*/ 6124480 h 6858000"/>
              <a:gd name="connsiteX141" fmla="*/ 6030489 w 6128435"/>
              <a:gd name="connsiteY141" fmla="*/ 6317666 h 6858000"/>
              <a:gd name="connsiteX142" fmla="*/ 6007492 w 6128435"/>
              <a:gd name="connsiteY142" fmla="*/ 6440818 h 6858000"/>
              <a:gd name="connsiteX143" fmla="*/ 6009467 w 6128435"/>
              <a:gd name="connsiteY143" fmla="*/ 6487076 h 6858000"/>
              <a:gd name="connsiteX144" fmla="*/ 5995064 w 6128435"/>
              <a:gd name="connsiteY144" fmla="*/ 6540791 h 6858000"/>
              <a:gd name="connsiteX145" fmla="*/ 5996309 w 6128435"/>
              <a:gd name="connsiteY145" fmla="*/ 6543961 h 6858000"/>
              <a:gd name="connsiteX146" fmla="*/ 5996048 w 6128435"/>
              <a:gd name="connsiteY146" fmla="*/ 6555444 h 6858000"/>
              <a:gd name="connsiteX147" fmla="*/ 6002524 w 6128435"/>
              <a:gd name="connsiteY147" fmla="*/ 6560188 h 6858000"/>
              <a:gd name="connsiteX148" fmla="*/ 6006823 w 6128435"/>
              <a:gd name="connsiteY148" fmla="*/ 6578546 h 6858000"/>
              <a:gd name="connsiteX149" fmla="*/ 6004510 w 6128435"/>
              <a:gd name="connsiteY149" fmla="*/ 6599256 h 6858000"/>
              <a:gd name="connsiteX150" fmla="*/ 5986207 w 6128435"/>
              <a:gd name="connsiteY150" fmla="*/ 6695855 h 6858000"/>
              <a:gd name="connsiteX151" fmla="*/ 5979428 w 6128435"/>
              <a:gd name="connsiteY151" fmla="*/ 6754678 h 6858000"/>
              <a:gd name="connsiteX152" fmla="*/ 5983398 w 6128435"/>
              <a:gd name="connsiteY152" fmla="*/ 6778641 h 6858000"/>
              <a:gd name="connsiteX153" fmla="*/ 5984543 w 6128435"/>
              <a:gd name="connsiteY153" fmla="*/ 6811016 h 6858000"/>
              <a:gd name="connsiteX154" fmla="*/ 5981802 w 6128435"/>
              <a:gd name="connsiteY154" fmla="*/ 6838578 h 6858000"/>
              <a:gd name="connsiteX155" fmla="*/ 5979671 w 6128435"/>
              <a:gd name="connsiteY155" fmla="*/ 6858000 h 6858000"/>
              <a:gd name="connsiteX156" fmla="*/ 0 w 6128435"/>
              <a:gd name="connsiteY156" fmla="*/ 6858000 h 6858000"/>
              <a:gd name="connsiteX157" fmla="*/ 0 w 6128435"/>
              <a:gd name="connsiteY157"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189051 w 6128435"/>
              <a:gd name="connsiteY12" fmla="*/ 782518 h 6858000"/>
              <a:gd name="connsiteX13" fmla="*/ 5210428 w 6128435"/>
              <a:gd name="connsiteY13" fmla="*/ 815772 h 6858000"/>
              <a:gd name="connsiteX14" fmla="*/ 5221088 w 6128435"/>
              <a:gd name="connsiteY14" fmla="*/ 860193 h 6858000"/>
              <a:gd name="connsiteX15" fmla="*/ 5230806 w 6128435"/>
              <a:gd name="connsiteY15" fmla="*/ 961354 h 6858000"/>
              <a:gd name="connsiteX16" fmla="*/ 5201018 w 6128435"/>
              <a:gd name="connsiteY16" fmla="*/ 1095027 h 6858000"/>
              <a:gd name="connsiteX17" fmla="*/ 5202153 w 6128435"/>
              <a:gd name="connsiteY17" fmla="*/ 1133224 h 6858000"/>
              <a:gd name="connsiteX18" fmla="*/ 5207370 w 6128435"/>
              <a:gd name="connsiteY18" fmla="*/ 1138097 h 6858000"/>
              <a:gd name="connsiteX19" fmla="*/ 5189234 w 6128435"/>
              <a:gd name="connsiteY19" fmla="*/ 1193495 h 6858000"/>
              <a:gd name="connsiteX20" fmla="*/ 5202769 w 6128435"/>
              <a:gd name="connsiteY20" fmla="*/ 1269450 h 6858000"/>
              <a:gd name="connsiteX21" fmla="*/ 5225968 w 6128435"/>
              <a:gd name="connsiteY21" fmla="*/ 1357994 h 6858000"/>
              <a:gd name="connsiteX22" fmla="*/ 5233819 w 6128435"/>
              <a:gd name="connsiteY22" fmla="*/ 1380922 h 6858000"/>
              <a:gd name="connsiteX23" fmla="*/ 5237226 w 6128435"/>
              <a:gd name="connsiteY23" fmla="*/ 1441327 h 6858000"/>
              <a:gd name="connsiteX24" fmla="*/ 5255653 w 6128435"/>
              <a:gd name="connsiteY24" fmla="*/ 1524712 h 6858000"/>
              <a:gd name="connsiteX25" fmla="*/ 5263491 w 6128435"/>
              <a:gd name="connsiteY25" fmla="*/ 1642938 h 6858000"/>
              <a:gd name="connsiteX26" fmla="*/ 5261314 w 6128435"/>
              <a:gd name="connsiteY26" fmla="*/ 1689177 h 6858000"/>
              <a:gd name="connsiteX27" fmla="*/ 5259788 w 6128435"/>
              <a:gd name="connsiteY27" fmla="*/ 1768516 h 6858000"/>
              <a:gd name="connsiteX28" fmla="*/ 5255696 w 6128435"/>
              <a:gd name="connsiteY28" fmla="*/ 1953770 h 6858000"/>
              <a:gd name="connsiteX29" fmla="*/ 5252592 w 6128435"/>
              <a:gd name="connsiteY29" fmla="*/ 2092210 h 6858000"/>
              <a:gd name="connsiteX30" fmla="*/ 5264303 w 6128435"/>
              <a:gd name="connsiteY30" fmla="*/ 2225157 h 6858000"/>
              <a:gd name="connsiteX31" fmla="*/ 5254949 w 6128435"/>
              <a:gd name="connsiteY31" fmla="*/ 2236160 h 6858000"/>
              <a:gd name="connsiteX32" fmla="*/ 5250104 w 6128435"/>
              <a:gd name="connsiteY32" fmla="*/ 2249166 h 6858000"/>
              <a:gd name="connsiteX33" fmla="*/ 5251214 w 6128435"/>
              <a:gd name="connsiteY33" fmla="*/ 2250944 h 6858000"/>
              <a:gd name="connsiteX34" fmla="*/ 5250644 w 6128435"/>
              <a:gd name="connsiteY34" fmla="*/ 2266619 h 6858000"/>
              <a:gd name="connsiteX35" fmla="*/ 5293877 w 6128435"/>
              <a:gd name="connsiteY35" fmla="*/ 2368649 h 6858000"/>
              <a:gd name="connsiteX36" fmla="*/ 5311338 w 6128435"/>
              <a:gd name="connsiteY36" fmla="*/ 2404034 h 6858000"/>
              <a:gd name="connsiteX37" fmla="*/ 5338366 w 6128435"/>
              <a:gd name="connsiteY37" fmla="*/ 2465052 h 6858000"/>
              <a:gd name="connsiteX38" fmla="*/ 5371263 w 6128435"/>
              <a:gd name="connsiteY38" fmla="*/ 2586413 h 6858000"/>
              <a:gd name="connsiteX39" fmla="*/ 5407503 w 6128435"/>
              <a:gd name="connsiteY39" fmla="*/ 2786290 h 6858000"/>
              <a:gd name="connsiteX40" fmla="*/ 5407356 w 6128435"/>
              <a:gd name="connsiteY40" fmla="*/ 2787545 h 6858000"/>
              <a:gd name="connsiteX41" fmla="*/ 5411130 w 6128435"/>
              <a:gd name="connsiteY41" fmla="*/ 2788640 h 6858000"/>
              <a:gd name="connsiteX42" fmla="*/ 5416439 w 6128435"/>
              <a:gd name="connsiteY42" fmla="*/ 2805666 h 6858000"/>
              <a:gd name="connsiteX43" fmla="*/ 5416589 w 6128435"/>
              <a:gd name="connsiteY43" fmla="*/ 2810822 h 6858000"/>
              <a:gd name="connsiteX44" fmla="*/ 5418542 w 6128435"/>
              <a:gd name="connsiteY44" fmla="*/ 2817745 h 6858000"/>
              <a:gd name="connsiteX45" fmla="*/ 5418847 w 6128435"/>
              <a:gd name="connsiteY45" fmla="*/ 2817825 h 6858000"/>
              <a:gd name="connsiteX46" fmla="*/ 5457023 w 6128435"/>
              <a:gd name="connsiteY46" fmla="*/ 2858292 h 6858000"/>
              <a:gd name="connsiteX47" fmla="*/ 5479298 w 6128435"/>
              <a:gd name="connsiteY47" fmla="*/ 2947791 h 6858000"/>
              <a:gd name="connsiteX48" fmla="*/ 5481770 w 6128435"/>
              <a:gd name="connsiteY48" fmla="*/ 2951352 h 6858000"/>
              <a:gd name="connsiteX49" fmla="*/ 5482045 w 6128435"/>
              <a:gd name="connsiteY49" fmla="*/ 2984371 h 6858000"/>
              <a:gd name="connsiteX50" fmla="*/ 5482415 w 6128435"/>
              <a:gd name="connsiteY50" fmla="*/ 3004079 h 6858000"/>
              <a:gd name="connsiteX51" fmla="*/ 5503944 w 6128435"/>
              <a:gd name="connsiteY51" fmla="*/ 3123335 h 6858000"/>
              <a:gd name="connsiteX52" fmla="*/ 5516007 w 6128435"/>
              <a:gd name="connsiteY52" fmla="*/ 3258473 h 6858000"/>
              <a:gd name="connsiteX53" fmla="*/ 5566839 w 6128435"/>
              <a:gd name="connsiteY53" fmla="*/ 3345295 h 6858000"/>
              <a:gd name="connsiteX54" fmla="*/ 5589758 w 6128435"/>
              <a:gd name="connsiteY54" fmla="*/ 3506453 h 6858000"/>
              <a:gd name="connsiteX55" fmla="*/ 5596144 w 6128435"/>
              <a:gd name="connsiteY55" fmla="*/ 3534624 h 6858000"/>
              <a:gd name="connsiteX56" fmla="*/ 5597750 w 6128435"/>
              <a:gd name="connsiteY56" fmla="*/ 3534129 h 6858000"/>
              <a:gd name="connsiteX57" fmla="*/ 5599700 w 6128435"/>
              <a:gd name="connsiteY57" fmla="*/ 3547221 h 6858000"/>
              <a:gd name="connsiteX58" fmla="*/ 5615031 w 6128435"/>
              <a:gd name="connsiteY58" fmla="*/ 3557482 h 6858000"/>
              <a:gd name="connsiteX59" fmla="*/ 5618377 w 6128435"/>
              <a:gd name="connsiteY59" fmla="*/ 3588431 h 6858000"/>
              <a:gd name="connsiteX60" fmla="*/ 5612155 w 6128435"/>
              <a:gd name="connsiteY60" fmla="*/ 3589869 h 6858000"/>
              <a:gd name="connsiteX61" fmla="*/ 5620843 w 6128435"/>
              <a:gd name="connsiteY61" fmla="*/ 3606745 h 6858000"/>
              <a:gd name="connsiteX62" fmla="*/ 5655472 w 6128435"/>
              <a:gd name="connsiteY62" fmla="*/ 3678877 h 6858000"/>
              <a:gd name="connsiteX63" fmla="*/ 5680448 w 6128435"/>
              <a:gd name="connsiteY63" fmla="*/ 3717760 h 6858000"/>
              <a:gd name="connsiteX64" fmla="*/ 5683015 w 6128435"/>
              <a:gd name="connsiteY64" fmla="*/ 3762025 h 6858000"/>
              <a:gd name="connsiteX65" fmla="*/ 5696643 w 6128435"/>
              <a:gd name="connsiteY65" fmla="*/ 3773888 h 6858000"/>
              <a:gd name="connsiteX66" fmla="*/ 5699203 w 6128435"/>
              <a:gd name="connsiteY66" fmla="*/ 3775823 h 6858000"/>
              <a:gd name="connsiteX67" fmla="*/ 5704824 w 6128435"/>
              <a:gd name="connsiteY67" fmla="*/ 3785966 h 6858000"/>
              <a:gd name="connsiteX68" fmla="*/ 5712204 w 6128435"/>
              <a:gd name="connsiteY68" fmla="*/ 3785830 h 6858000"/>
              <a:gd name="connsiteX69" fmla="*/ 5724816 w 6128435"/>
              <a:gd name="connsiteY69" fmla="*/ 3798949 h 6858000"/>
              <a:gd name="connsiteX70" fmla="*/ 5733539 w 6128435"/>
              <a:gd name="connsiteY70" fmla="*/ 3818457 h 6858000"/>
              <a:gd name="connsiteX71" fmla="*/ 5768491 w 6128435"/>
              <a:gd name="connsiteY71" fmla="*/ 3914399 h 6858000"/>
              <a:gd name="connsiteX72" fmla="*/ 5793123 w 6128435"/>
              <a:gd name="connsiteY72" fmla="*/ 3969952 h 6858000"/>
              <a:gd name="connsiteX73" fmla="*/ 5808321 w 6128435"/>
              <a:gd name="connsiteY73" fmla="*/ 3988153 h 6858000"/>
              <a:gd name="connsiteX74" fmla="*/ 5825621 w 6128435"/>
              <a:gd name="connsiteY74" fmla="*/ 4015525 h 6858000"/>
              <a:gd name="connsiteX75" fmla="*/ 5860672 w 6128435"/>
              <a:gd name="connsiteY75" fmla="*/ 4061579 h 6858000"/>
              <a:gd name="connsiteX76" fmla="*/ 5872173 w 6128435"/>
              <a:gd name="connsiteY76" fmla="*/ 4088497 h 6858000"/>
              <a:gd name="connsiteX77" fmla="*/ 5883705 w 6128435"/>
              <a:gd name="connsiteY77" fmla="*/ 4101899 h 6858000"/>
              <a:gd name="connsiteX78" fmla="*/ 5885314 w 6128435"/>
              <a:gd name="connsiteY78" fmla="*/ 4108387 h 6858000"/>
              <a:gd name="connsiteX79" fmla="*/ 5894095 w 6128435"/>
              <a:gd name="connsiteY79" fmla="*/ 4128857 h 6858000"/>
              <a:gd name="connsiteX80" fmla="*/ 5898339 w 6128435"/>
              <a:gd name="connsiteY80" fmla="*/ 4140800 h 6858000"/>
              <a:gd name="connsiteX81" fmla="*/ 5899734 w 6128435"/>
              <a:gd name="connsiteY81" fmla="*/ 4145632 h 6858000"/>
              <a:gd name="connsiteX82" fmla="*/ 5903513 w 6128435"/>
              <a:gd name="connsiteY82" fmla="*/ 4187661 h 6858000"/>
              <a:gd name="connsiteX83" fmla="*/ 5917114 w 6128435"/>
              <a:gd name="connsiteY83" fmla="*/ 4213096 h 6858000"/>
              <a:gd name="connsiteX84" fmla="*/ 5921153 w 6128435"/>
              <a:gd name="connsiteY84" fmla="*/ 4236222 h 6858000"/>
              <a:gd name="connsiteX85" fmla="*/ 5924233 w 6128435"/>
              <a:gd name="connsiteY85" fmla="*/ 4242060 h 6858000"/>
              <a:gd name="connsiteX86" fmla="*/ 5928910 w 6128435"/>
              <a:gd name="connsiteY86" fmla="*/ 4300973 h 6858000"/>
              <a:gd name="connsiteX87" fmla="*/ 5939320 w 6128435"/>
              <a:gd name="connsiteY87" fmla="*/ 4340435 h 6858000"/>
              <a:gd name="connsiteX88" fmla="*/ 5946705 w 6128435"/>
              <a:gd name="connsiteY88" fmla="*/ 4428051 h 6858000"/>
              <a:gd name="connsiteX89" fmla="*/ 5949261 w 6128435"/>
              <a:gd name="connsiteY89" fmla="*/ 4449185 h 6858000"/>
              <a:gd name="connsiteX90" fmla="*/ 5957504 w 6128435"/>
              <a:gd name="connsiteY90" fmla="*/ 4465911 h 6858000"/>
              <a:gd name="connsiteX91" fmla="*/ 5964689 w 6128435"/>
              <a:gd name="connsiteY91" fmla="*/ 4468532 h 6858000"/>
              <a:gd name="connsiteX92" fmla="*/ 5967062 w 6128435"/>
              <a:gd name="connsiteY92" fmla="*/ 4479923 h 6858000"/>
              <a:gd name="connsiteX93" fmla="*/ 5968960 w 6128435"/>
              <a:gd name="connsiteY93" fmla="*/ 4482655 h 6858000"/>
              <a:gd name="connsiteX94" fmla="*/ 5978567 w 6128435"/>
              <a:gd name="connsiteY94" fmla="*/ 4498605 h 6858000"/>
              <a:gd name="connsiteX95" fmla="*/ 5980106 w 6128435"/>
              <a:gd name="connsiteY95" fmla="*/ 4585087 h 6858000"/>
              <a:gd name="connsiteX96" fmla="*/ 5998138 w 6128435"/>
              <a:gd name="connsiteY96" fmla="*/ 4697518 h 6858000"/>
              <a:gd name="connsiteX97" fmla="*/ 6013516 w 6128435"/>
              <a:gd name="connsiteY97" fmla="*/ 4786619 h 6858000"/>
              <a:gd name="connsiteX98" fmla="*/ 6025404 w 6128435"/>
              <a:gd name="connsiteY98" fmla="*/ 4858148 h 6858000"/>
              <a:gd name="connsiteX99" fmla="*/ 6007749 w 6128435"/>
              <a:gd name="connsiteY99" fmla="*/ 4964715 h 6858000"/>
              <a:gd name="connsiteX100" fmla="*/ 6005269 w 6128435"/>
              <a:gd name="connsiteY100" fmla="*/ 5150567 h 6858000"/>
              <a:gd name="connsiteX101" fmla="*/ 6001127 w 6128435"/>
              <a:gd name="connsiteY101" fmla="*/ 5164609 h 6858000"/>
              <a:gd name="connsiteX102" fmla="*/ 5996647 w 6128435"/>
              <a:gd name="connsiteY102" fmla="*/ 5185640 h 6858000"/>
              <a:gd name="connsiteX103" fmla="*/ 5998514 w 6128435"/>
              <a:gd name="connsiteY103" fmla="*/ 5189673 h 6858000"/>
              <a:gd name="connsiteX104" fmla="*/ 5995970 w 6128435"/>
              <a:gd name="connsiteY104" fmla="*/ 5221547 h 6858000"/>
              <a:gd name="connsiteX105" fmla="*/ 5997218 w 6128435"/>
              <a:gd name="connsiteY105" fmla="*/ 5222031 h 6858000"/>
              <a:gd name="connsiteX106" fmla="*/ 6002116 w 6128435"/>
              <a:gd name="connsiteY106" fmla="*/ 5231223 h 6858000"/>
              <a:gd name="connsiteX107" fmla="*/ 6008541 w 6128435"/>
              <a:gd name="connsiteY107" fmla="*/ 5248680 h 6858000"/>
              <a:gd name="connsiteX108" fmla="*/ 6039260 w 6128435"/>
              <a:gd name="connsiteY108" fmla="*/ 5289518 h 6858000"/>
              <a:gd name="connsiteX109" fmla="*/ 6036748 w 6128435"/>
              <a:gd name="connsiteY109" fmla="*/ 5322752 h 6858000"/>
              <a:gd name="connsiteX110" fmla="*/ 6036943 w 6128435"/>
              <a:gd name="connsiteY110" fmla="*/ 5329480 h 6858000"/>
              <a:gd name="connsiteX111" fmla="*/ 6037236 w 6128435"/>
              <a:gd name="connsiteY111" fmla="*/ 5329634 h 6858000"/>
              <a:gd name="connsiteX112" fmla="*/ 6038019 w 6128435"/>
              <a:gd name="connsiteY112" fmla="*/ 5336764 h 6858000"/>
              <a:gd name="connsiteX113" fmla="*/ 6037298 w 6128435"/>
              <a:gd name="connsiteY113" fmla="*/ 5341753 h 6858000"/>
              <a:gd name="connsiteX114" fmla="*/ 6037677 w 6128435"/>
              <a:gd name="connsiteY114" fmla="*/ 5354807 h 6858000"/>
              <a:gd name="connsiteX115" fmla="*/ 6039728 w 6128435"/>
              <a:gd name="connsiteY115" fmla="*/ 5359416 h 6858000"/>
              <a:gd name="connsiteX116" fmla="*/ 6043311 w 6128435"/>
              <a:gd name="connsiteY116" fmla="*/ 5361407 h 6858000"/>
              <a:gd name="connsiteX117" fmla="*/ 6042954 w 6128435"/>
              <a:gd name="connsiteY117" fmla="*/ 5362576 h 6858000"/>
              <a:gd name="connsiteX118" fmla="*/ 6053435 w 6128435"/>
              <a:gd name="connsiteY118" fmla="*/ 5387547 h 6858000"/>
              <a:gd name="connsiteX119" fmla="*/ 6065933 w 6128435"/>
              <a:gd name="connsiteY119" fmla="*/ 5443002 h 6858000"/>
              <a:gd name="connsiteX120" fmla="*/ 6068640 w 6128435"/>
              <a:gd name="connsiteY120" fmla="*/ 5474503 h 6858000"/>
              <a:gd name="connsiteX121" fmla="*/ 6080922 w 6128435"/>
              <a:gd name="connsiteY121" fmla="*/ 5561070 h 6858000"/>
              <a:gd name="connsiteX122" fmla="*/ 6096949 w 6128435"/>
              <a:gd name="connsiteY122" fmla="*/ 5648179 h 6858000"/>
              <a:gd name="connsiteX123" fmla="*/ 6125703 w 6128435"/>
              <a:gd name="connsiteY123" fmla="*/ 5692894 h 6858000"/>
              <a:gd name="connsiteX124" fmla="*/ 6126670 w 6128435"/>
              <a:gd name="connsiteY124" fmla="*/ 5697882 h 6858000"/>
              <a:gd name="connsiteX125" fmla="*/ 6124061 w 6128435"/>
              <a:gd name="connsiteY125" fmla="*/ 5710294 h 6858000"/>
              <a:gd name="connsiteX126" fmla="*/ 6122213 w 6128435"/>
              <a:gd name="connsiteY126" fmla="*/ 5714762 h 6858000"/>
              <a:gd name="connsiteX127" fmla="*/ 6121353 w 6128435"/>
              <a:gd name="connsiteY127" fmla="*/ 5721725 h 6858000"/>
              <a:gd name="connsiteX128" fmla="*/ 6121607 w 6128435"/>
              <a:gd name="connsiteY128" fmla="*/ 5721959 h 6858000"/>
              <a:gd name="connsiteX129" fmla="*/ 6120262 w 6128435"/>
              <a:gd name="connsiteY129" fmla="*/ 5728358 h 6858000"/>
              <a:gd name="connsiteX130" fmla="*/ 6110194 w 6128435"/>
              <a:gd name="connsiteY130" fmla="*/ 5758853 h 6858000"/>
              <a:gd name="connsiteX131" fmla="*/ 6127519 w 6128435"/>
              <a:gd name="connsiteY131" fmla="*/ 5865775 h 6858000"/>
              <a:gd name="connsiteX132" fmla="*/ 6128435 w 6128435"/>
              <a:gd name="connsiteY132" fmla="*/ 5870164 h 6858000"/>
              <a:gd name="connsiteX133" fmla="*/ 6119217 w 6128435"/>
              <a:gd name="connsiteY133" fmla="*/ 5888542 h 6858000"/>
              <a:gd name="connsiteX134" fmla="*/ 6115966 w 6128435"/>
              <a:gd name="connsiteY134" fmla="*/ 5898387 h 6858000"/>
              <a:gd name="connsiteX135" fmla="*/ 6108716 w 6128435"/>
              <a:gd name="connsiteY135" fmla="*/ 5915345 h 6858000"/>
              <a:gd name="connsiteX136" fmla="*/ 6109524 w 6128435"/>
              <a:gd name="connsiteY136" fmla="*/ 5917328 h 6858000"/>
              <a:gd name="connsiteX137" fmla="*/ 6102493 w 6128435"/>
              <a:gd name="connsiteY137" fmla="*/ 5928602 h 6858000"/>
              <a:gd name="connsiteX138" fmla="*/ 6056863 w 6128435"/>
              <a:gd name="connsiteY138" fmla="*/ 6000643 h 6858000"/>
              <a:gd name="connsiteX139" fmla="*/ 6045436 w 6128435"/>
              <a:gd name="connsiteY139" fmla="*/ 6124480 h 6858000"/>
              <a:gd name="connsiteX140" fmla="*/ 6030489 w 6128435"/>
              <a:gd name="connsiteY140" fmla="*/ 6317666 h 6858000"/>
              <a:gd name="connsiteX141" fmla="*/ 6007492 w 6128435"/>
              <a:gd name="connsiteY141" fmla="*/ 6440818 h 6858000"/>
              <a:gd name="connsiteX142" fmla="*/ 6009467 w 6128435"/>
              <a:gd name="connsiteY142" fmla="*/ 6487076 h 6858000"/>
              <a:gd name="connsiteX143" fmla="*/ 5995064 w 6128435"/>
              <a:gd name="connsiteY143" fmla="*/ 6540791 h 6858000"/>
              <a:gd name="connsiteX144" fmla="*/ 5996309 w 6128435"/>
              <a:gd name="connsiteY144" fmla="*/ 6543961 h 6858000"/>
              <a:gd name="connsiteX145" fmla="*/ 5996048 w 6128435"/>
              <a:gd name="connsiteY145" fmla="*/ 6555444 h 6858000"/>
              <a:gd name="connsiteX146" fmla="*/ 6002524 w 6128435"/>
              <a:gd name="connsiteY146" fmla="*/ 6560188 h 6858000"/>
              <a:gd name="connsiteX147" fmla="*/ 6006823 w 6128435"/>
              <a:gd name="connsiteY147" fmla="*/ 6578546 h 6858000"/>
              <a:gd name="connsiteX148" fmla="*/ 6004510 w 6128435"/>
              <a:gd name="connsiteY148" fmla="*/ 6599256 h 6858000"/>
              <a:gd name="connsiteX149" fmla="*/ 5986207 w 6128435"/>
              <a:gd name="connsiteY149" fmla="*/ 6695855 h 6858000"/>
              <a:gd name="connsiteX150" fmla="*/ 5979428 w 6128435"/>
              <a:gd name="connsiteY150" fmla="*/ 6754678 h 6858000"/>
              <a:gd name="connsiteX151" fmla="*/ 5983398 w 6128435"/>
              <a:gd name="connsiteY151" fmla="*/ 6778641 h 6858000"/>
              <a:gd name="connsiteX152" fmla="*/ 5984543 w 6128435"/>
              <a:gd name="connsiteY152" fmla="*/ 6811016 h 6858000"/>
              <a:gd name="connsiteX153" fmla="*/ 5981802 w 6128435"/>
              <a:gd name="connsiteY153" fmla="*/ 6838578 h 6858000"/>
              <a:gd name="connsiteX154" fmla="*/ 5979671 w 6128435"/>
              <a:gd name="connsiteY154" fmla="*/ 6858000 h 6858000"/>
              <a:gd name="connsiteX155" fmla="*/ 0 w 6128435"/>
              <a:gd name="connsiteY155" fmla="*/ 6858000 h 6858000"/>
              <a:gd name="connsiteX156" fmla="*/ 0 w 6128435"/>
              <a:gd name="connsiteY156"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189051 w 6128435"/>
              <a:gd name="connsiteY12" fmla="*/ 782518 h 6858000"/>
              <a:gd name="connsiteX13" fmla="*/ 5210428 w 6128435"/>
              <a:gd name="connsiteY13" fmla="*/ 815772 h 6858000"/>
              <a:gd name="connsiteX14" fmla="*/ 5221088 w 6128435"/>
              <a:gd name="connsiteY14" fmla="*/ 860193 h 6858000"/>
              <a:gd name="connsiteX15" fmla="*/ 5230806 w 6128435"/>
              <a:gd name="connsiteY15" fmla="*/ 961354 h 6858000"/>
              <a:gd name="connsiteX16" fmla="*/ 5201018 w 6128435"/>
              <a:gd name="connsiteY16" fmla="*/ 1095027 h 6858000"/>
              <a:gd name="connsiteX17" fmla="*/ 5202153 w 6128435"/>
              <a:gd name="connsiteY17" fmla="*/ 1133224 h 6858000"/>
              <a:gd name="connsiteX18" fmla="*/ 5207370 w 6128435"/>
              <a:gd name="connsiteY18" fmla="*/ 1138097 h 6858000"/>
              <a:gd name="connsiteX19" fmla="*/ 5189234 w 6128435"/>
              <a:gd name="connsiteY19" fmla="*/ 1193495 h 6858000"/>
              <a:gd name="connsiteX20" fmla="*/ 5202769 w 6128435"/>
              <a:gd name="connsiteY20" fmla="*/ 1269450 h 6858000"/>
              <a:gd name="connsiteX21" fmla="*/ 5225968 w 6128435"/>
              <a:gd name="connsiteY21" fmla="*/ 1357994 h 6858000"/>
              <a:gd name="connsiteX22" fmla="*/ 5233819 w 6128435"/>
              <a:gd name="connsiteY22" fmla="*/ 1380922 h 6858000"/>
              <a:gd name="connsiteX23" fmla="*/ 5237226 w 6128435"/>
              <a:gd name="connsiteY23" fmla="*/ 1441327 h 6858000"/>
              <a:gd name="connsiteX24" fmla="*/ 5255653 w 6128435"/>
              <a:gd name="connsiteY24" fmla="*/ 1524712 h 6858000"/>
              <a:gd name="connsiteX25" fmla="*/ 5263491 w 6128435"/>
              <a:gd name="connsiteY25" fmla="*/ 1642938 h 6858000"/>
              <a:gd name="connsiteX26" fmla="*/ 5261314 w 6128435"/>
              <a:gd name="connsiteY26" fmla="*/ 1689177 h 6858000"/>
              <a:gd name="connsiteX27" fmla="*/ 5259788 w 6128435"/>
              <a:gd name="connsiteY27" fmla="*/ 1768516 h 6858000"/>
              <a:gd name="connsiteX28" fmla="*/ 5255696 w 6128435"/>
              <a:gd name="connsiteY28" fmla="*/ 1953770 h 6858000"/>
              <a:gd name="connsiteX29" fmla="*/ 5252592 w 6128435"/>
              <a:gd name="connsiteY29" fmla="*/ 2092210 h 6858000"/>
              <a:gd name="connsiteX30" fmla="*/ 5264303 w 6128435"/>
              <a:gd name="connsiteY30" fmla="*/ 2225157 h 6858000"/>
              <a:gd name="connsiteX31" fmla="*/ 5254949 w 6128435"/>
              <a:gd name="connsiteY31" fmla="*/ 2236160 h 6858000"/>
              <a:gd name="connsiteX32" fmla="*/ 5250104 w 6128435"/>
              <a:gd name="connsiteY32" fmla="*/ 2249166 h 6858000"/>
              <a:gd name="connsiteX33" fmla="*/ 5251214 w 6128435"/>
              <a:gd name="connsiteY33" fmla="*/ 2250944 h 6858000"/>
              <a:gd name="connsiteX34" fmla="*/ 5250644 w 6128435"/>
              <a:gd name="connsiteY34" fmla="*/ 2266619 h 6858000"/>
              <a:gd name="connsiteX35" fmla="*/ 5293877 w 6128435"/>
              <a:gd name="connsiteY35" fmla="*/ 2368649 h 6858000"/>
              <a:gd name="connsiteX36" fmla="*/ 5311338 w 6128435"/>
              <a:gd name="connsiteY36" fmla="*/ 2404034 h 6858000"/>
              <a:gd name="connsiteX37" fmla="*/ 5338366 w 6128435"/>
              <a:gd name="connsiteY37" fmla="*/ 2465052 h 6858000"/>
              <a:gd name="connsiteX38" fmla="*/ 5371263 w 6128435"/>
              <a:gd name="connsiteY38" fmla="*/ 2586413 h 6858000"/>
              <a:gd name="connsiteX39" fmla="*/ 5407503 w 6128435"/>
              <a:gd name="connsiteY39" fmla="*/ 2786290 h 6858000"/>
              <a:gd name="connsiteX40" fmla="*/ 5407356 w 6128435"/>
              <a:gd name="connsiteY40" fmla="*/ 2787545 h 6858000"/>
              <a:gd name="connsiteX41" fmla="*/ 5411130 w 6128435"/>
              <a:gd name="connsiteY41" fmla="*/ 2788640 h 6858000"/>
              <a:gd name="connsiteX42" fmla="*/ 5416439 w 6128435"/>
              <a:gd name="connsiteY42" fmla="*/ 2805666 h 6858000"/>
              <a:gd name="connsiteX43" fmla="*/ 5416589 w 6128435"/>
              <a:gd name="connsiteY43" fmla="*/ 2810822 h 6858000"/>
              <a:gd name="connsiteX44" fmla="*/ 5418542 w 6128435"/>
              <a:gd name="connsiteY44" fmla="*/ 2817745 h 6858000"/>
              <a:gd name="connsiteX45" fmla="*/ 5418847 w 6128435"/>
              <a:gd name="connsiteY45" fmla="*/ 2817825 h 6858000"/>
              <a:gd name="connsiteX46" fmla="*/ 5457023 w 6128435"/>
              <a:gd name="connsiteY46" fmla="*/ 2858292 h 6858000"/>
              <a:gd name="connsiteX47" fmla="*/ 5479298 w 6128435"/>
              <a:gd name="connsiteY47" fmla="*/ 2947791 h 6858000"/>
              <a:gd name="connsiteX48" fmla="*/ 5481770 w 6128435"/>
              <a:gd name="connsiteY48" fmla="*/ 2951352 h 6858000"/>
              <a:gd name="connsiteX49" fmla="*/ 5482045 w 6128435"/>
              <a:gd name="connsiteY49" fmla="*/ 2984371 h 6858000"/>
              <a:gd name="connsiteX50" fmla="*/ 5482415 w 6128435"/>
              <a:gd name="connsiteY50" fmla="*/ 3004079 h 6858000"/>
              <a:gd name="connsiteX51" fmla="*/ 5503944 w 6128435"/>
              <a:gd name="connsiteY51" fmla="*/ 3123335 h 6858000"/>
              <a:gd name="connsiteX52" fmla="*/ 5516007 w 6128435"/>
              <a:gd name="connsiteY52" fmla="*/ 3258473 h 6858000"/>
              <a:gd name="connsiteX53" fmla="*/ 5566839 w 6128435"/>
              <a:gd name="connsiteY53" fmla="*/ 3345295 h 6858000"/>
              <a:gd name="connsiteX54" fmla="*/ 5589758 w 6128435"/>
              <a:gd name="connsiteY54" fmla="*/ 3506453 h 6858000"/>
              <a:gd name="connsiteX55" fmla="*/ 5596144 w 6128435"/>
              <a:gd name="connsiteY55" fmla="*/ 3534624 h 6858000"/>
              <a:gd name="connsiteX56" fmla="*/ 5597750 w 6128435"/>
              <a:gd name="connsiteY56" fmla="*/ 3534129 h 6858000"/>
              <a:gd name="connsiteX57" fmla="*/ 5599700 w 6128435"/>
              <a:gd name="connsiteY57" fmla="*/ 3547221 h 6858000"/>
              <a:gd name="connsiteX58" fmla="*/ 5615031 w 6128435"/>
              <a:gd name="connsiteY58" fmla="*/ 3557482 h 6858000"/>
              <a:gd name="connsiteX59" fmla="*/ 5618377 w 6128435"/>
              <a:gd name="connsiteY59" fmla="*/ 3588431 h 6858000"/>
              <a:gd name="connsiteX60" fmla="*/ 5612155 w 6128435"/>
              <a:gd name="connsiteY60" fmla="*/ 3589869 h 6858000"/>
              <a:gd name="connsiteX61" fmla="*/ 5620843 w 6128435"/>
              <a:gd name="connsiteY61" fmla="*/ 3606745 h 6858000"/>
              <a:gd name="connsiteX62" fmla="*/ 5655472 w 6128435"/>
              <a:gd name="connsiteY62" fmla="*/ 3678877 h 6858000"/>
              <a:gd name="connsiteX63" fmla="*/ 5680448 w 6128435"/>
              <a:gd name="connsiteY63" fmla="*/ 3717760 h 6858000"/>
              <a:gd name="connsiteX64" fmla="*/ 5683015 w 6128435"/>
              <a:gd name="connsiteY64" fmla="*/ 3762025 h 6858000"/>
              <a:gd name="connsiteX65" fmla="*/ 5696643 w 6128435"/>
              <a:gd name="connsiteY65" fmla="*/ 3773888 h 6858000"/>
              <a:gd name="connsiteX66" fmla="*/ 5699203 w 6128435"/>
              <a:gd name="connsiteY66" fmla="*/ 3775823 h 6858000"/>
              <a:gd name="connsiteX67" fmla="*/ 5704824 w 6128435"/>
              <a:gd name="connsiteY67" fmla="*/ 3785966 h 6858000"/>
              <a:gd name="connsiteX68" fmla="*/ 5712204 w 6128435"/>
              <a:gd name="connsiteY68" fmla="*/ 3785830 h 6858000"/>
              <a:gd name="connsiteX69" fmla="*/ 5724816 w 6128435"/>
              <a:gd name="connsiteY69" fmla="*/ 3798949 h 6858000"/>
              <a:gd name="connsiteX70" fmla="*/ 5733539 w 6128435"/>
              <a:gd name="connsiteY70" fmla="*/ 3818457 h 6858000"/>
              <a:gd name="connsiteX71" fmla="*/ 5768491 w 6128435"/>
              <a:gd name="connsiteY71" fmla="*/ 3914399 h 6858000"/>
              <a:gd name="connsiteX72" fmla="*/ 5793123 w 6128435"/>
              <a:gd name="connsiteY72" fmla="*/ 3969952 h 6858000"/>
              <a:gd name="connsiteX73" fmla="*/ 5808321 w 6128435"/>
              <a:gd name="connsiteY73" fmla="*/ 3988153 h 6858000"/>
              <a:gd name="connsiteX74" fmla="*/ 5825621 w 6128435"/>
              <a:gd name="connsiteY74" fmla="*/ 4015525 h 6858000"/>
              <a:gd name="connsiteX75" fmla="*/ 5860672 w 6128435"/>
              <a:gd name="connsiteY75" fmla="*/ 4061579 h 6858000"/>
              <a:gd name="connsiteX76" fmla="*/ 5872173 w 6128435"/>
              <a:gd name="connsiteY76" fmla="*/ 4088497 h 6858000"/>
              <a:gd name="connsiteX77" fmla="*/ 5883705 w 6128435"/>
              <a:gd name="connsiteY77" fmla="*/ 4101899 h 6858000"/>
              <a:gd name="connsiteX78" fmla="*/ 5885314 w 6128435"/>
              <a:gd name="connsiteY78" fmla="*/ 4108387 h 6858000"/>
              <a:gd name="connsiteX79" fmla="*/ 5894095 w 6128435"/>
              <a:gd name="connsiteY79" fmla="*/ 4128857 h 6858000"/>
              <a:gd name="connsiteX80" fmla="*/ 5898339 w 6128435"/>
              <a:gd name="connsiteY80" fmla="*/ 4140800 h 6858000"/>
              <a:gd name="connsiteX81" fmla="*/ 5899734 w 6128435"/>
              <a:gd name="connsiteY81" fmla="*/ 4145632 h 6858000"/>
              <a:gd name="connsiteX82" fmla="*/ 5903513 w 6128435"/>
              <a:gd name="connsiteY82" fmla="*/ 4187661 h 6858000"/>
              <a:gd name="connsiteX83" fmla="*/ 5917114 w 6128435"/>
              <a:gd name="connsiteY83" fmla="*/ 4213096 h 6858000"/>
              <a:gd name="connsiteX84" fmla="*/ 5921153 w 6128435"/>
              <a:gd name="connsiteY84" fmla="*/ 4236222 h 6858000"/>
              <a:gd name="connsiteX85" fmla="*/ 5924233 w 6128435"/>
              <a:gd name="connsiteY85" fmla="*/ 4242060 h 6858000"/>
              <a:gd name="connsiteX86" fmla="*/ 5928910 w 6128435"/>
              <a:gd name="connsiteY86" fmla="*/ 4300973 h 6858000"/>
              <a:gd name="connsiteX87" fmla="*/ 5939320 w 6128435"/>
              <a:gd name="connsiteY87" fmla="*/ 4340435 h 6858000"/>
              <a:gd name="connsiteX88" fmla="*/ 5946705 w 6128435"/>
              <a:gd name="connsiteY88" fmla="*/ 4428051 h 6858000"/>
              <a:gd name="connsiteX89" fmla="*/ 5949261 w 6128435"/>
              <a:gd name="connsiteY89" fmla="*/ 4449185 h 6858000"/>
              <a:gd name="connsiteX90" fmla="*/ 5957504 w 6128435"/>
              <a:gd name="connsiteY90" fmla="*/ 4465911 h 6858000"/>
              <a:gd name="connsiteX91" fmla="*/ 5964689 w 6128435"/>
              <a:gd name="connsiteY91" fmla="*/ 4468532 h 6858000"/>
              <a:gd name="connsiteX92" fmla="*/ 5967062 w 6128435"/>
              <a:gd name="connsiteY92" fmla="*/ 4479923 h 6858000"/>
              <a:gd name="connsiteX93" fmla="*/ 5968960 w 6128435"/>
              <a:gd name="connsiteY93" fmla="*/ 4482655 h 6858000"/>
              <a:gd name="connsiteX94" fmla="*/ 5978567 w 6128435"/>
              <a:gd name="connsiteY94" fmla="*/ 4498605 h 6858000"/>
              <a:gd name="connsiteX95" fmla="*/ 5980106 w 6128435"/>
              <a:gd name="connsiteY95" fmla="*/ 4585087 h 6858000"/>
              <a:gd name="connsiteX96" fmla="*/ 5998138 w 6128435"/>
              <a:gd name="connsiteY96" fmla="*/ 4697518 h 6858000"/>
              <a:gd name="connsiteX97" fmla="*/ 6013516 w 6128435"/>
              <a:gd name="connsiteY97" fmla="*/ 4786619 h 6858000"/>
              <a:gd name="connsiteX98" fmla="*/ 6025404 w 6128435"/>
              <a:gd name="connsiteY98" fmla="*/ 4858148 h 6858000"/>
              <a:gd name="connsiteX99" fmla="*/ 6007749 w 6128435"/>
              <a:gd name="connsiteY99" fmla="*/ 4964715 h 6858000"/>
              <a:gd name="connsiteX100" fmla="*/ 6005269 w 6128435"/>
              <a:gd name="connsiteY100" fmla="*/ 5150567 h 6858000"/>
              <a:gd name="connsiteX101" fmla="*/ 6001127 w 6128435"/>
              <a:gd name="connsiteY101" fmla="*/ 5164609 h 6858000"/>
              <a:gd name="connsiteX102" fmla="*/ 5996647 w 6128435"/>
              <a:gd name="connsiteY102" fmla="*/ 5185640 h 6858000"/>
              <a:gd name="connsiteX103" fmla="*/ 5998514 w 6128435"/>
              <a:gd name="connsiteY103" fmla="*/ 5189673 h 6858000"/>
              <a:gd name="connsiteX104" fmla="*/ 5995970 w 6128435"/>
              <a:gd name="connsiteY104" fmla="*/ 5221547 h 6858000"/>
              <a:gd name="connsiteX105" fmla="*/ 5997218 w 6128435"/>
              <a:gd name="connsiteY105" fmla="*/ 5222031 h 6858000"/>
              <a:gd name="connsiteX106" fmla="*/ 6002116 w 6128435"/>
              <a:gd name="connsiteY106" fmla="*/ 5231223 h 6858000"/>
              <a:gd name="connsiteX107" fmla="*/ 6008541 w 6128435"/>
              <a:gd name="connsiteY107" fmla="*/ 5248680 h 6858000"/>
              <a:gd name="connsiteX108" fmla="*/ 6039260 w 6128435"/>
              <a:gd name="connsiteY108" fmla="*/ 5289518 h 6858000"/>
              <a:gd name="connsiteX109" fmla="*/ 6036748 w 6128435"/>
              <a:gd name="connsiteY109" fmla="*/ 5322752 h 6858000"/>
              <a:gd name="connsiteX110" fmla="*/ 6036943 w 6128435"/>
              <a:gd name="connsiteY110" fmla="*/ 5329480 h 6858000"/>
              <a:gd name="connsiteX111" fmla="*/ 6037236 w 6128435"/>
              <a:gd name="connsiteY111" fmla="*/ 5329634 h 6858000"/>
              <a:gd name="connsiteX112" fmla="*/ 6038019 w 6128435"/>
              <a:gd name="connsiteY112" fmla="*/ 5336764 h 6858000"/>
              <a:gd name="connsiteX113" fmla="*/ 6037298 w 6128435"/>
              <a:gd name="connsiteY113" fmla="*/ 5341753 h 6858000"/>
              <a:gd name="connsiteX114" fmla="*/ 6037677 w 6128435"/>
              <a:gd name="connsiteY114" fmla="*/ 5354807 h 6858000"/>
              <a:gd name="connsiteX115" fmla="*/ 6039728 w 6128435"/>
              <a:gd name="connsiteY115" fmla="*/ 5359416 h 6858000"/>
              <a:gd name="connsiteX116" fmla="*/ 6043311 w 6128435"/>
              <a:gd name="connsiteY116" fmla="*/ 5361407 h 6858000"/>
              <a:gd name="connsiteX117" fmla="*/ 6042954 w 6128435"/>
              <a:gd name="connsiteY117" fmla="*/ 5362576 h 6858000"/>
              <a:gd name="connsiteX118" fmla="*/ 6053435 w 6128435"/>
              <a:gd name="connsiteY118" fmla="*/ 5387547 h 6858000"/>
              <a:gd name="connsiteX119" fmla="*/ 6065933 w 6128435"/>
              <a:gd name="connsiteY119" fmla="*/ 5443002 h 6858000"/>
              <a:gd name="connsiteX120" fmla="*/ 6068640 w 6128435"/>
              <a:gd name="connsiteY120" fmla="*/ 5474503 h 6858000"/>
              <a:gd name="connsiteX121" fmla="*/ 6080922 w 6128435"/>
              <a:gd name="connsiteY121" fmla="*/ 5561070 h 6858000"/>
              <a:gd name="connsiteX122" fmla="*/ 6096949 w 6128435"/>
              <a:gd name="connsiteY122" fmla="*/ 5648179 h 6858000"/>
              <a:gd name="connsiteX123" fmla="*/ 6125703 w 6128435"/>
              <a:gd name="connsiteY123" fmla="*/ 5692894 h 6858000"/>
              <a:gd name="connsiteX124" fmla="*/ 6126670 w 6128435"/>
              <a:gd name="connsiteY124" fmla="*/ 5697882 h 6858000"/>
              <a:gd name="connsiteX125" fmla="*/ 6124061 w 6128435"/>
              <a:gd name="connsiteY125" fmla="*/ 5710294 h 6858000"/>
              <a:gd name="connsiteX126" fmla="*/ 6122213 w 6128435"/>
              <a:gd name="connsiteY126" fmla="*/ 5714762 h 6858000"/>
              <a:gd name="connsiteX127" fmla="*/ 6121353 w 6128435"/>
              <a:gd name="connsiteY127" fmla="*/ 5721725 h 6858000"/>
              <a:gd name="connsiteX128" fmla="*/ 6121607 w 6128435"/>
              <a:gd name="connsiteY128" fmla="*/ 5721959 h 6858000"/>
              <a:gd name="connsiteX129" fmla="*/ 6120262 w 6128435"/>
              <a:gd name="connsiteY129" fmla="*/ 5728358 h 6858000"/>
              <a:gd name="connsiteX130" fmla="*/ 6110194 w 6128435"/>
              <a:gd name="connsiteY130" fmla="*/ 5758853 h 6858000"/>
              <a:gd name="connsiteX131" fmla="*/ 6127519 w 6128435"/>
              <a:gd name="connsiteY131" fmla="*/ 5865775 h 6858000"/>
              <a:gd name="connsiteX132" fmla="*/ 6128435 w 6128435"/>
              <a:gd name="connsiteY132" fmla="*/ 5870164 h 6858000"/>
              <a:gd name="connsiteX133" fmla="*/ 6119217 w 6128435"/>
              <a:gd name="connsiteY133" fmla="*/ 5888542 h 6858000"/>
              <a:gd name="connsiteX134" fmla="*/ 6115966 w 6128435"/>
              <a:gd name="connsiteY134" fmla="*/ 5898387 h 6858000"/>
              <a:gd name="connsiteX135" fmla="*/ 6108716 w 6128435"/>
              <a:gd name="connsiteY135" fmla="*/ 5915345 h 6858000"/>
              <a:gd name="connsiteX136" fmla="*/ 6102493 w 6128435"/>
              <a:gd name="connsiteY136" fmla="*/ 5928602 h 6858000"/>
              <a:gd name="connsiteX137" fmla="*/ 6056863 w 6128435"/>
              <a:gd name="connsiteY137" fmla="*/ 6000643 h 6858000"/>
              <a:gd name="connsiteX138" fmla="*/ 6045436 w 6128435"/>
              <a:gd name="connsiteY138" fmla="*/ 6124480 h 6858000"/>
              <a:gd name="connsiteX139" fmla="*/ 6030489 w 6128435"/>
              <a:gd name="connsiteY139" fmla="*/ 6317666 h 6858000"/>
              <a:gd name="connsiteX140" fmla="*/ 6007492 w 6128435"/>
              <a:gd name="connsiteY140" fmla="*/ 6440818 h 6858000"/>
              <a:gd name="connsiteX141" fmla="*/ 6009467 w 6128435"/>
              <a:gd name="connsiteY141" fmla="*/ 6487076 h 6858000"/>
              <a:gd name="connsiteX142" fmla="*/ 5995064 w 6128435"/>
              <a:gd name="connsiteY142" fmla="*/ 6540791 h 6858000"/>
              <a:gd name="connsiteX143" fmla="*/ 5996309 w 6128435"/>
              <a:gd name="connsiteY143" fmla="*/ 6543961 h 6858000"/>
              <a:gd name="connsiteX144" fmla="*/ 5996048 w 6128435"/>
              <a:gd name="connsiteY144" fmla="*/ 6555444 h 6858000"/>
              <a:gd name="connsiteX145" fmla="*/ 6002524 w 6128435"/>
              <a:gd name="connsiteY145" fmla="*/ 6560188 h 6858000"/>
              <a:gd name="connsiteX146" fmla="*/ 6006823 w 6128435"/>
              <a:gd name="connsiteY146" fmla="*/ 6578546 h 6858000"/>
              <a:gd name="connsiteX147" fmla="*/ 6004510 w 6128435"/>
              <a:gd name="connsiteY147" fmla="*/ 6599256 h 6858000"/>
              <a:gd name="connsiteX148" fmla="*/ 5986207 w 6128435"/>
              <a:gd name="connsiteY148" fmla="*/ 6695855 h 6858000"/>
              <a:gd name="connsiteX149" fmla="*/ 5979428 w 6128435"/>
              <a:gd name="connsiteY149" fmla="*/ 6754678 h 6858000"/>
              <a:gd name="connsiteX150" fmla="*/ 5983398 w 6128435"/>
              <a:gd name="connsiteY150" fmla="*/ 6778641 h 6858000"/>
              <a:gd name="connsiteX151" fmla="*/ 5984543 w 6128435"/>
              <a:gd name="connsiteY151" fmla="*/ 6811016 h 6858000"/>
              <a:gd name="connsiteX152" fmla="*/ 5981802 w 6128435"/>
              <a:gd name="connsiteY152" fmla="*/ 6838578 h 6858000"/>
              <a:gd name="connsiteX153" fmla="*/ 5979671 w 6128435"/>
              <a:gd name="connsiteY153" fmla="*/ 6858000 h 6858000"/>
              <a:gd name="connsiteX154" fmla="*/ 0 w 6128435"/>
              <a:gd name="connsiteY154" fmla="*/ 6858000 h 6858000"/>
              <a:gd name="connsiteX155" fmla="*/ 0 w 6128435"/>
              <a:gd name="connsiteY155"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189051 w 6128435"/>
              <a:gd name="connsiteY12" fmla="*/ 782518 h 6858000"/>
              <a:gd name="connsiteX13" fmla="*/ 5210428 w 6128435"/>
              <a:gd name="connsiteY13" fmla="*/ 815772 h 6858000"/>
              <a:gd name="connsiteX14" fmla="*/ 5221088 w 6128435"/>
              <a:gd name="connsiteY14" fmla="*/ 860193 h 6858000"/>
              <a:gd name="connsiteX15" fmla="*/ 5230806 w 6128435"/>
              <a:gd name="connsiteY15" fmla="*/ 961354 h 6858000"/>
              <a:gd name="connsiteX16" fmla="*/ 5201018 w 6128435"/>
              <a:gd name="connsiteY16" fmla="*/ 1095027 h 6858000"/>
              <a:gd name="connsiteX17" fmla="*/ 5202153 w 6128435"/>
              <a:gd name="connsiteY17" fmla="*/ 1133224 h 6858000"/>
              <a:gd name="connsiteX18" fmla="*/ 5207370 w 6128435"/>
              <a:gd name="connsiteY18" fmla="*/ 1138097 h 6858000"/>
              <a:gd name="connsiteX19" fmla="*/ 5189234 w 6128435"/>
              <a:gd name="connsiteY19" fmla="*/ 1193495 h 6858000"/>
              <a:gd name="connsiteX20" fmla="*/ 5202769 w 6128435"/>
              <a:gd name="connsiteY20" fmla="*/ 1269450 h 6858000"/>
              <a:gd name="connsiteX21" fmla="*/ 5225968 w 6128435"/>
              <a:gd name="connsiteY21" fmla="*/ 1357994 h 6858000"/>
              <a:gd name="connsiteX22" fmla="*/ 5233819 w 6128435"/>
              <a:gd name="connsiteY22" fmla="*/ 1380922 h 6858000"/>
              <a:gd name="connsiteX23" fmla="*/ 5237226 w 6128435"/>
              <a:gd name="connsiteY23" fmla="*/ 1441327 h 6858000"/>
              <a:gd name="connsiteX24" fmla="*/ 5255653 w 6128435"/>
              <a:gd name="connsiteY24" fmla="*/ 1524712 h 6858000"/>
              <a:gd name="connsiteX25" fmla="*/ 5263491 w 6128435"/>
              <a:gd name="connsiteY25" fmla="*/ 1642938 h 6858000"/>
              <a:gd name="connsiteX26" fmla="*/ 5261314 w 6128435"/>
              <a:gd name="connsiteY26" fmla="*/ 1689177 h 6858000"/>
              <a:gd name="connsiteX27" fmla="*/ 5259788 w 6128435"/>
              <a:gd name="connsiteY27" fmla="*/ 1768516 h 6858000"/>
              <a:gd name="connsiteX28" fmla="*/ 5255696 w 6128435"/>
              <a:gd name="connsiteY28" fmla="*/ 1953770 h 6858000"/>
              <a:gd name="connsiteX29" fmla="*/ 5252592 w 6128435"/>
              <a:gd name="connsiteY29" fmla="*/ 2092210 h 6858000"/>
              <a:gd name="connsiteX30" fmla="*/ 5264303 w 6128435"/>
              <a:gd name="connsiteY30" fmla="*/ 2225157 h 6858000"/>
              <a:gd name="connsiteX31" fmla="*/ 5254949 w 6128435"/>
              <a:gd name="connsiteY31" fmla="*/ 2236160 h 6858000"/>
              <a:gd name="connsiteX32" fmla="*/ 5250104 w 6128435"/>
              <a:gd name="connsiteY32" fmla="*/ 2249166 h 6858000"/>
              <a:gd name="connsiteX33" fmla="*/ 5251214 w 6128435"/>
              <a:gd name="connsiteY33" fmla="*/ 2250944 h 6858000"/>
              <a:gd name="connsiteX34" fmla="*/ 5250644 w 6128435"/>
              <a:gd name="connsiteY34" fmla="*/ 2266619 h 6858000"/>
              <a:gd name="connsiteX35" fmla="*/ 5293877 w 6128435"/>
              <a:gd name="connsiteY35" fmla="*/ 2368649 h 6858000"/>
              <a:gd name="connsiteX36" fmla="*/ 5311338 w 6128435"/>
              <a:gd name="connsiteY36" fmla="*/ 2404034 h 6858000"/>
              <a:gd name="connsiteX37" fmla="*/ 5338366 w 6128435"/>
              <a:gd name="connsiteY37" fmla="*/ 2465052 h 6858000"/>
              <a:gd name="connsiteX38" fmla="*/ 5371263 w 6128435"/>
              <a:gd name="connsiteY38" fmla="*/ 2586413 h 6858000"/>
              <a:gd name="connsiteX39" fmla="*/ 5407503 w 6128435"/>
              <a:gd name="connsiteY39" fmla="*/ 2786290 h 6858000"/>
              <a:gd name="connsiteX40" fmla="*/ 5407356 w 6128435"/>
              <a:gd name="connsiteY40" fmla="*/ 2787545 h 6858000"/>
              <a:gd name="connsiteX41" fmla="*/ 5411130 w 6128435"/>
              <a:gd name="connsiteY41" fmla="*/ 2788640 h 6858000"/>
              <a:gd name="connsiteX42" fmla="*/ 5416439 w 6128435"/>
              <a:gd name="connsiteY42" fmla="*/ 2805666 h 6858000"/>
              <a:gd name="connsiteX43" fmla="*/ 5416589 w 6128435"/>
              <a:gd name="connsiteY43" fmla="*/ 2810822 h 6858000"/>
              <a:gd name="connsiteX44" fmla="*/ 5418542 w 6128435"/>
              <a:gd name="connsiteY44" fmla="*/ 2817745 h 6858000"/>
              <a:gd name="connsiteX45" fmla="*/ 5418847 w 6128435"/>
              <a:gd name="connsiteY45" fmla="*/ 2817825 h 6858000"/>
              <a:gd name="connsiteX46" fmla="*/ 5457023 w 6128435"/>
              <a:gd name="connsiteY46" fmla="*/ 2858292 h 6858000"/>
              <a:gd name="connsiteX47" fmla="*/ 5479298 w 6128435"/>
              <a:gd name="connsiteY47" fmla="*/ 2947791 h 6858000"/>
              <a:gd name="connsiteX48" fmla="*/ 5481770 w 6128435"/>
              <a:gd name="connsiteY48" fmla="*/ 2951352 h 6858000"/>
              <a:gd name="connsiteX49" fmla="*/ 5482045 w 6128435"/>
              <a:gd name="connsiteY49" fmla="*/ 2984371 h 6858000"/>
              <a:gd name="connsiteX50" fmla="*/ 5482415 w 6128435"/>
              <a:gd name="connsiteY50" fmla="*/ 3004079 h 6858000"/>
              <a:gd name="connsiteX51" fmla="*/ 5503944 w 6128435"/>
              <a:gd name="connsiteY51" fmla="*/ 3123335 h 6858000"/>
              <a:gd name="connsiteX52" fmla="*/ 5516007 w 6128435"/>
              <a:gd name="connsiteY52" fmla="*/ 3258473 h 6858000"/>
              <a:gd name="connsiteX53" fmla="*/ 5566839 w 6128435"/>
              <a:gd name="connsiteY53" fmla="*/ 3345295 h 6858000"/>
              <a:gd name="connsiteX54" fmla="*/ 5589758 w 6128435"/>
              <a:gd name="connsiteY54" fmla="*/ 3506453 h 6858000"/>
              <a:gd name="connsiteX55" fmla="*/ 5596144 w 6128435"/>
              <a:gd name="connsiteY55" fmla="*/ 3534624 h 6858000"/>
              <a:gd name="connsiteX56" fmla="*/ 5597750 w 6128435"/>
              <a:gd name="connsiteY56" fmla="*/ 3534129 h 6858000"/>
              <a:gd name="connsiteX57" fmla="*/ 5599700 w 6128435"/>
              <a:gd name="connsiteY57" fmla="*/ 3547221 h 6858000"/>
              <a:gd name="connsiteX58" fmla="*/ 5615031 w 6128435"/>
              <a:gd name="connsiteY58" fmla="*/ 3557482 h 6858000"/>
              <a:gd name="connsiteX59" fmla="*/ 5618377 w 6128435"/>
              <a:gd name="connsiteY59" fmla="*/ 3588431 h 6858000"/>
              <a:gd name="connsiteX60" fmla="*/ 5612155 w 6128435"/>
              <a:gd name="connsiteY60" fmla="*/ 3589869 h 6858000"/>
              <a:gd name="connsiteX61" fmla="*/ 5620843 w 6128435"/>
              <a:gd name="connsiteY61" fmla="*/ 3606745 h 6858000"/>
              <a:gd name="connsiteX62" fmla="*/ 5655472 w 6128435"/>
              <a:gd name="connsiteY62" fmla="*/ 3678877 h 6858000"/>
              <a:gd name="connsiteX63" fmla="*/ 5680448 w 6128435"/>
              <a:gd name="connsiteY63" fmla="*/ 3717760 h 6858000"/>
              <a:gd name="connsiteX64" fmla="*/ 5683015 w 6128435"/>
              <a:gd name="connsiteY64" fmla="*/ 3762025 h 6858000"/>
              <a:gd name="connsiteX65" fmla="*/ 5696643 w 6128435"/>
              <a:gd name="connsiteY65" fmla="*/ 3773888 h 6858000"/>
              <a:gd name="connsiteX66" fmla="*/ 5699203 w 6128435"/>
              <a:gd name="connsiteY66" fmla="*/ 3775823 h 6858000"/>
              <a:gd name="connsiteX67" fmla="*/ 5704824 w 6128435"/>
              <a:gd name="connsiteY67" fmla="*/ 3785966 h 6858000"/>
              <a:gd name="connsiteX68" fmla="*/ 5712204 w 6128435"/>
              <a:gd name="connsiteY68" fmla="*/ 3785830 h 6858000"/>
              <a:gd name="connsiteX69" fmla="*/ 5724816 w 6128435"/>
              <a:gd name="connsiteY69" fmla="*/ 3798949 h 6858000"/>
              <a:gd name="connsiteX70" fmla="*/ 5733539 w 6128435"/>
              <a:gd name="connsiteY70" fmla="*/ 3818457 h 6858000"/>
              <a:gd name="connsiteX71" fmla="*/ 5768491 w 6128435"/>
              <a:gd name="connsiteY71" fmla="*/ 3914399 h 6858000"/>
              <a:gd name="connsiteX72" fmla="*/ 5793123 w 6128435"/>
              <a:gd name="connsiteY72" fmla="*/ 3969952 h 6858000"/>
              <a:gd name="connsiteX73" fmla="*/ 5808321 w 6128435"/>
              <a:gd name="connsiteY73" fmla="*/ 3988153 h 6858000"/>
              <a:gd name="connsiteX74" fmla="*/ 5825621 w 6128435"/>
              <a:gd name="connsiteY74" fmla="*/ 4015525 h 6858000"/>
              <a:gd name="connsiteX75" fmla="*/ 5860672 w 6128435"/>
              <a:gd name="connsiteY75" fmla="*/ 4061579 h 6858000"/>
              <a:gd name="connsiteX76" fmla="*/ 5872173 w 6128435"/>
              <a:gd name="connsiteY76" fmla="*/ 4088497 h 6858000"/>
              <a:gd name="connsiteX77" fmla="*/ 5883705 w 6128435"/>
              <a:gd name="connsiteY77" fmla="*/ 4101899 h 6858000"/>
              <a:gd name="connsiteX78" fmla="*/ 5885314 w 6128435"/>
              <a:gd name="connsiteY78" fmla="*/ 4108387 h 6858000"/>
              <a:gd name="connsiteX79" fmla="*/ 5894095 w 6128435"/>
              <a:gd name="connsiteY79" fmla="*/ 4128857 h 6858000"/>
              <a:gd name="connsiteX80" fmla="*/ 5898339 w 6128435"/>
              <a:gd name="connsiteY80" fmla="*/ 4140800 h 6858000"/>
              <a:gd name="connsiteX81" fmla="*/ 5899734 w 6128435"/>
              <a:gd name="connsiteY81" fmla="*/ 4145632 h 6858000"/>
              <a:gd name="connsiteX82" fmla="*/ 5903513 w 6128435"/>
              <a:gd name="connsiteY82" fmla="*/ 4187661 h 6858000"/>
              <a:gd name="connsiteX83" fmla="*/ 5917114 w 6128435"/>
              <a:gd name="connsiteY83" fmla="*/ 4213096 h 6858000"/>
              <a:gd name="connsiteX84" fmla="*/ 5921153 w 6128435"/>
              <a:gd name="connsiteY84" fmla="*/ 4236222 h 6858000"/>
              <a:gd name="connsiteX85" fmla="*/ 5924233 w 6128435"/>
              <a:gd name="connsiteY85" fmla="*/ 4242060 h 6858000"/>
              <a:gd name="connsiteX86" fmla="*/ 5928910 w 6128435"/>
              <a:gd name="connsiteY86" fmla="*/ 4300973 h 6858000"/>
              <a:gd name="connsiteX87" fmla="*/ 5939320 w 6128435"/>
              <a:gd name="connsiteY87" fmla="*/ 4340435 h 6858000"/>
              <a:gd name="connsiteX88" fmla="*/ 5946705 w 6128435"/>
              <a:gd name="connsiteY88" fmla="*/ 4428051 h 6858000"/>
              <a:gd name="connsiteX89" fmla="*/ 5949261 w 6128435"/>
              <a:gd name="connsiteY89" fmla="*/ 4449185 h 6858000"/>
              <a:gd name="connsiteX90" fmla="*/ 5957504 w 6128435"/>
              <a:gd name="connsiteY90" fmla="*/ 4465911 h 6858000"/>
              <a:gd name="connsiteX91" fmla="*/ 5964689 w 6128435"/>
              <a:gd name="connsiteY91" fmla="*/ 4468532 h 6858000"/>
              <a:gd name="connsiteX92" fmla="*/ 5967062 w 6128435"/>
              <a:gd name="connsiteY92" fmla="*/ 4479923 h 6858000"/>
              <a:gd name="connsiteX93" fmla="*/ 5968960 w 6128435"/>
              <a:gd name="connsiteY93" fmla="*/ 4482655 h 6858000"/>
              <a:gd name="connsiteX94" fmla="*/ 5978567 w 6128435"/>
              <a:gd name="connsiteY94" fmla="*/ 4498605 h 6858000"/>
              <a:gd name="connsiteX95" fmla="*/ 5980106 w 6128435"/>
              <a:gd name="connsiteY95" fmla="*/ 4585087 h 6858000"/>
              <a:gd name="connsiteX96" fmla="*/ 5998138 w 6128435"/>
              <a:gd name="connsiteY96" fmla="*/ 4697518 h 6858000"/>
              <a:gd name="connsiteX97" fmla="*/ 6013516 w 6128435"/>
              <a:gd name="connsiteY97" fmla="*/ 4786619 h 6858000"/>
              <a:gd name="connsiteX98" fmla="*/ 6025404 w 6128435"/>
              <a:gd name="connsiteY98" fmla="*/ 4858148 h 6858000"/>
              <a:gd name="connsiteX99" fmla="*/ 6007749 w 6128435"/>
              <a:gd name="connsiteY99" fmla="*/ 4964715 h 6858000"/>
              <a:gd name="connsiteX100" fmla="*/ 6005269 w 6128435"/>
              <a:gd name="connsiteY100" fmla="*/ 5150567 h 6858000"/>
              <a:gd name="connsiteX101" fmla="*/ 6001127 w 6128435"/>
              <a:gd name="connsiteY101" fmla="*/ 5164609 h 6858000"/>
              <a:gd name="connsiteX102" fmla="*/ 5996647 w 6128435"/>
              <a:gd name="connsiteY102" fmla="*/ 5185640 h 6858000"/>
              <a:gd name="connsiteX103" fmla="*/ 5998514 w 6128435"/>
              <a:gd name="connsiteY103" fmla="*/ 5189673 h 6858000"/>
              <a:gd name="connsiteX104" fmla="*/ 5995970 w 6128435"/>
              <a:gd name="connsiteY104" fmla="*/ 5221547 h 6858000"/>
              <a:gd name="connsiteX105" fmla="*/ 5997218 w 6128435"/>
              <a:gd name="connsiteY105" fmla="*/ 5222031 h 6858000"/>
              <a:gd name="connsiteX106" fmla="*/ 6002116 w 6128435"/>
              <a:gd name="connsiteY106" fmla="*/ 5231223 h 6858000"/>
              <a:gd name="connsiteX107" fmla="*/ 6008541 w 6128435"/>
              <a:gd name="connsiteY107" fmla="*/ 5248680 h 6858000"/>
              <a:gd name="connsiteX108" fmla="*/ 6039260 w 6128435"/>
              <a:gd name="connsiteY108" fmla="*/ 5289518 h 6858000"/>
              <a:gd name="connsiteX109" fmla="*/ 6036748 w 6128435"/>
              <a:gd name="connsiteY109" fmla="*/ 5322752 h 6858000"/>
              <a:gd name="connsiteX110" fmla="*/ 6036943 w 6128435"/>
              <a:gd name="connsiteY110" fmla="*/ 5329480 h 6858000"/>
              <a:gd name="connsiteX111" fmla="*/ 6037236 w 6128435"/>
              <a:gd name="connsiteY111" fmla="*/ 5329634 h 6858000"/>
              <a:gd name="connsiteX112" fmla="*/ 6038019 w 6128435"/>
              <a:gd name="connsiteY112" fmla="*/ 5336764 h 6858000"/>
              <a:gd name="connsiteX113" fmla="*/ 6037298 w 6128435"/>
              <a:gd name="connsiteY113" fmla="*/ 5341753 h 6858000"/>
              <a:gd name="connsiteX114" fmla="*/ 6037677 w 6128435"/>
              <a:gd name="connsiteY114" fmla="*/ 5354807 h 6858000"/>
              <a:gd name="connsiteX115" fmla="*/ 6039728 w 6128435"/>
              <a:gd name="connsiteY115" fmla="*/ 5359416 h 6858000"/>
              <a:gd name="connsiteX116" fmla="*/ 6043311 w 6128435"/>
              <a:gd name="connsiteY116" fmla="*/ 5361407 h 6858000"/>
              <a:gd name="connsiteX117" fmla="*/ 6042954 w 6128435"/>
              <a:gd name="connsiteY117" fmla="*/ 5362576 h 6858000"/>
              <a:gd name="connsiteX118" fmla="*/ 6053435 w 6128435"/>
              <a:gd name="connsiteY118" fmla="*/ 5387547 h 6858000"/>
              <a:gd name="connsiteX119" fmla="*/ 6065933 w 6128435"/>
              <a:gd name="connsiteY119" fmla="*/ 5443002 h 6858000"/>
              <a:gd name="connsiteX120" fmla="*/ 6068640 w 6128435"/>
              <a:gd name="connsiteY120" fmla="*/ 5474503 h 6858000"/>
              <a:gd name="connsiteX121" fmla="*/ 6080922 w 6128435"/>
              <a:gd name="connsiteY121" fmla="*/ 5561070 h 6858000"/>
              <a:gd name="connsiteX122" fmla="*/ 6096949 w 6128435"/>
              <a:gd name="connsiteY122" fmla="*/ 5648179 h 6858000"/>
              <a:gd name="connsiteX123" fmla="*/ 6125703 w 6128435"/>
              <a:gd name="connsiteY123" fmla="*/ 5692894 h 6858000"/>
              <a:gd name="connsiteX124" fmla="*/ 6126670 w 6128435"/>
              <a:gd name="connsiteY124" fmla="*/ 5697882 h 6858000"/>
              <a:gd name="connsiteX125" fmla="*/ 6124061 w 6128435"/>
              <a:gd name="connsiteY125" fmla="*/ 5710294 h 6858000"/>
              <a:gd name="connsiteX126" fmla="*/ 6122213 w 6128435"/>
              <a:gd name="connsiteY126" fmla="*/ 5714762 h 6858000"/>
              <a:gd name="connsiteX127" fmla="*/ 6121353 w 6128435"/>
              <a:gd name="connsiteY127" fmla="*/ 5721725 h 6858000"/>
              <a:gd name="connsiteX128" fmla="*/ 6121607 w 6128435"/>
              <a:gd name="connsiteY128" fmla="*/ 5721959 h 6858000"/>
              <a:gd name="connsiteX129" fmla="*/ 6120262 w 6128435"/>
              <a:gd name="connsiteY129" fmla="*/ 5728358 h 6858000"/>
              <a:gd name="connsiteX130" fmla="*/ 6110194 w 6128435"/>
              <a:gd name="connsiteY130" fmla="*/ 5758853 h 6858000"/>
              <a:gd name="connsiteX131" fmla="*/ 6127519 w 6128435"/>
              <a:gd name="connsiteY131" fmla="*/ 5865775 h 6858000"/>
              <a:gd name="connsiteX132" fmla="*/ 6128435 w 6128435"/>
              <a:gd name="connsiteY132" fmla="*/ 5870164 h 6858000"/>
              <a:gd name="connsiteX133" fmla="*/ 6119217 w 6128435"/>
              <a:gd name="connsiteY133" fmla="*/ 5888542 h 6858000"/>
              <a:gd name="connsiteX134" fmla="*/ 6115966 w 6128435"/>
              <a:gd name="connsiteY134" fmla="*/ 5898387 h 6858000"/>
              <a:gd name="connsiteX135" fmla="*/ 6102493 w 6128435"/>
              <a:gd name="connsiteY135" fmla="*/ 5928602 h 6858000"/>
              <a:gd name="connsiteX136" fmla="*/ 6056863 w 6128435"/>
              <a:gd name="connsiteY136" fmla="*/ 6000643 h 6858000"/>
              <a:gd name="connsiteX137" fmla="*/ 6045436 w 6128435"/>
              <a:gd name="connsiteY137" fmla="*/ 6124480 h 6858000"/>
              <a:gd name="connsiteX138" fmla="*/ 6030489 w 6128435"/>
              <a:gd name="connsiteY138" fmla="*/ 6317666 h 6858000"/>
              <a:gd name="connsiteX139" fmla="*/ 6007492 w 6128435"/>
              <a:gd name="connsiteY139" fmla="*/ 6440818 h 6858000"/>
              <a:gd name="connsiteX140" fmla="*/ 6009467 w 6128435"/>
              <a:gd name="connsiteY140" fmla="*/ 6487076 h 6858000"/>
              <a:gd name="connsiteX141" fmla="*/ 5995064 w 6128435"/>
              <a:gd name="connsiteY141" fmla="*/ 6540791 h 6858000"/>
              <a:gd name="connsiteX142" fmla="*/ 5996309 w 6128435"/>
              <a:gd name="connsiteY142" fmla="*/ 6543961 h 6858000"/>
              <a:gd name="connsiteX143" fmla="*/ 5996048 w 6128435"/>
              <a:gd name="connsiteY143" fmla="*/ 6555444 h 6858000"/>
              <a:gd name="connsiteX144" fmla="*/ 6002524 w 6128435"/>
              <a:gd name="connsiteY144" fmla="*/ 6560188 h 6858000"/>
              <a:gd name="connsiteX145" fmla="*/ 6006823 w 6128435"/>
              <a:gd name="connsiteY145" fmla="*/ 6578546 h 6858000"/>
              <a:gd name="connsiteX146" fmla="*/ 6004510 w 6128435"/>
              <a:gd name="connsiteY146" fmla="*/ 6599256 h 6858000"/>
              <a:gd name="connsiteX147" fmla="*/ 5986207 w 6128435"/>
              <a:gd name="connsiteY147" fmla="*/ 6695855 h 6858000"/>
              <a:gd name="connsiteX148" fmla="*/ 5979428 w 6128435"/>
              <a:gd name="connsiteY148" fmla="*/ 6754678 h 6858000"/>
              <a:gd name="connsiteX149" fmla="*/ 5983398 w 6128435"/>
              <a:gd name="connsiteY149" fmla="*/ 6778641 h 6858000"/>
              <a:gd name="connsiteX150" fmla="*/ 5984543 w 6128435"/>
              <a:gd name="connsiteY150" fmla="*/ 6811016 h 6858000"/>
              <a:gd name="connsiteX151" fmla="*/ 5981802 w 6128435"/>
              <a:gd name="connsiteY151" fmla="*/ 6838578 h 6858000"/>
              <a:gd name="connsiteX152" fmla="*/ 5979671 w 6128435"/>
              <a:gd name="connsiteY152" fmla="*/ 6858000 h 6858000"/>
              <a:gd name="connsiteX153" fmla="*/ 0 w 6128435"/>
              <a:gd name="connsiteY153" fmla="*/ 6858000 h 6858000"/>
              <a:gd name="connsiteX154" fmla="*/ 0 w 6128435"/>
              <a:gd name="connsiteY154"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189051 w 6128435"/>
              <a:gd name="connsiteY12" fmla="*/ 782518 h 6858000"/>
              <a:gd name="connsiteX13" fmla="*/ 5210428 w 6128435"/>
              <a:gd name="connsiteY13" fmla="*/ 815772 h 6858000"/>
              <a:gd name="connsiteX14" fmla="*/ 5221088 w 6128435"/>
              <a:gd name="connsiteY14" fmla="*/ 860193 h 6858000"/>
              <a:gd name="connsiteX15" fmla="*/ 5230806 w 6128435"/>
              <a:gd name="connsiteY15" fmla="*/ 961354 h 6858000"/>
              <a:gd name="connsiteX16" fmla="*/ 5201018 w 6128435"/>
              <a:gd name="connsiteY16" fmla="*/ 1095027 h 6858000"/>
              <a:gd name="connsiteX17" fmla="*/ 5202153 w 6128435"/>
              <a:gd name="connsiteY17" fmla="*/ 1133224 h 6858000"/>
              <a:gd name="connsiteX18" fmla="*/ 5207370 w 6128435"/>
              <a:gd name="connsiteY18" fmla="*/ 1138097 h 6858000"/>
              <a:gd name="connsiteX19" fmla="*/ 5189234 w 6128435"/>
              <a:gd name="connsiteY19" fmla="*/ 1193495 h 6858000"/>
              <a:gd name="connsiteX20" fmla="*/ 5202769 w 6128435"/>
              <a:gd name="connsiteY20" fmla="*/ 1269450 h 6858000"/>
              <a:gd name="connsiteX21" fmla="*/ 5225968 w 6128435"/>
              <a:gd name="connsiteY21" fmla="*/ 1357994 h 6858000"/>
              <a:gd name="connsiteX22" fmla="*/ 5233819 w 6128435"/>
              <a:gd name="connsiteY22" fmla="*/ 1380922 h 6858000"/>
              <a:gd name="connsiteX23" fmla="*/ 5237226 w 6128435"/>
              <a:gd name="connsiteY23" fmla="*/ 1441327 h 6858000"/>
              <a:gd name="connsiteX24" fmla="*/ 5255653 w 6128435"/>
              <a:gd name="connsiteY24" fmla="*/ 1524712 h 6858000"/>
              <a:gd name="connsiteX25" fmla="*/ 5263491 w 6128435"/>
              <a:gd name="connsiteY25" fmla="*/ 1642938 h 6858000"/>
              <a:gd name="connsiteX26" fmla="*/ 5261314 w 6128435"/>
              <a:gd name="connsiteY26" fmla="*/ 1689177 h 6858000"/>
              <a:gd name="connsiteX27" fmla="*/ 5259788 w 6128435"/>
              <a:gd name="connsiteY27" fmla="*/ 1768516 h 6858000"/>
              <a:gd name="connsiteX28" fmla="*/ 5255696 w 6128435"/>
              <a:gd name="connsiteY28" fmla="*/ 1953770 h 6858000"/>
              <a:gd name="connsiteX29" fmla="*/ 5252592 w 6128435"/>
              <a:gd name="connsiteY29" fmla="*/ 2092210 h 6858000"/>
              <a:gd name="connsiteX30" fmla="*/ 5264303 w 6128435"/>
              <a:gd name="connsiteY30" fmla="*/ 2225157 h 6858000"/>
              <a:gd name="connsiteX31" fmla="*/ 5254949 w 6128435"/>
              <a:gd name="connsiteY31" fmla="*/ 2236160 h 6858000"/>
              <a:gd name="connsiteX32" fmla="*/ 5250104 w 6128435"/>
              <a:gd name="connsiteY32" fmla="*/ 2249166 h 6858000"/>
              <a:gd name="connsiteX33" fmla="*/ 5251214 w 6128435"/>
              <a:gd name="connsiteY33" fmla="*/ 2250944 h 6858000"/>
              <a:gd name="connsiteX34" fmla="*/ 5250644 w 6128435"/>
              <a:gd name="connsiteY34" fmla="*/ 2266619 h 6858000"/>
              <a:gd name="connsiteX35" fmla="*/ 5293877 w 6128435"/>
              <a:gd name="connsiteY35" fmla="*/ 2368649 h 6858000"/>
              <a:gd name="connsiteX36" fmla="*/ 5311338 w 6128435"/>
              <a:gd name="connsiteY36" fmla="*/ 2404034 h 6858000"/>
              <a:gd name="connsiteX37" fmla="*/ 5338366 w 6128435"/>
              <a:gd name="connsiteY37" fmla="*/ 2465052 h 6858000"/>
              <a:gd name="connsiteX38" fmla="*/ 5371263 w 6128435"/>
              <a:gd name="connsiteY38" fmla="*/ 2586413 h 6858000"/>
              <a:gd name="connsiteX39" fmla="*/ 5407503 w 6128435"/>
              <a:gd name="connsiteY39" fmla="*/ 2786290 h 6858000"/>
              <a:gd name="connsiteX40" fmla="*/ 5407356 w 6128435"/>
              <a:gd name="connsiteY40" fmla="*/ 2787545 h 6858000"/>
              <a:gd name="connsiteX41" fmla="*/ 5411130 w 6128435"/>
              <a:gd name="connsiteY41" fmla="*/ 2788640 h 6858000"/>
              <a:gd name="connsiteX42" fmla="*/ 5416439 w 6128435"/>
              <a:gd name="connsiteY42" fmla="*/ 2805666 h 6858000"/>
              <a:gd name="connsiteX43" fmla="*/ 5416589 w 6128435"/>
              <a:gd name="connsiteY43" fmla="*/ 2810822 h 6858000"/>
              <a:gd name="connsiteX44" fmla="*/ 5418542 w 6128435"/>
              <a:gd name="connsiteY44" fmla="*/ 2817745 h 6858000"/>
              <a:gd name="connsiteX45" fmla="*/ 5418847 w 6128435"/>
              <a:gd name="connsiteY45" fmla="*/ 2817825 h 6858000"/>
              <a:gd name="connsiteX46" fmla="*/ 5457023 w 6128435"/>
              <a:gd name="connsiteY46" fmla="*/ 2858292 h 6858000"/>
              <a:gd name="connsiteX47" fmla="*/ 5479298 w 6128435"/>
              <a:gd name="connsiteY47" fmla="*/ 2947791 h 6858000"/>
              <a:gd name="connsiteX48" fmla="*/ 5481770 w 6128435"/>
              <a:gd name="connsiteY48" fmla="*/ 2951352 h 6858000"/>
              <a:gd name="connsiteX49" fmla="*/ 5482045 w 6128435"/>
              <a:gd name="connsiteY49" fmla="*/ 2984371 h 6858000"/>
              <a:gd name="connsiteX50" fmla="*/ 5482415 w 6128435"/>
              <a:gd name="connsiteY50" fmla="*/ 3004079 h 6858000"/>
              <a:gd name="connsiteX51" fmla="*/ 5503944 w 6128435"/>
              <a:gd name="connsiteY51" fmla="*/ 3123335 h 6858000"/>
              <a:gd name="connsiteX52" fmla="*/ 5516007 w 6128435"/>
              <a:gd name="connsiteY52" fmla="*/ 3258473 h 6858000"/>
              <a:gd name="connsiteX53" fmla="*/ 5566839 w 6128435"/>
              <a:gd name="connsiteY53" fmla="*/ 3345295 h 6858000"/>
              <a:gd name="connsiteX54" fmla="*/ 5589758 w 6128435"/>
              <a:gd name="connsiteY54" fmla="*/ 3506453 h 6858000"/>
              <a:gd name="connsiteX55" fmla="*/ 5596144 w 6128435"/>
              <a:gd name="connsiteY55" fmla="*/ 3534624 h 6858000"/>
              <a:gd name="connsiteX56" fmla="*/ 5597750 w 6128435"/>
              <a:gd name="connsiteY56" fmla="*/ 3534129 h 6858000"/>
              <a:gd name="connsiteX57" fmla="*/ 5599700 w 6128435"/>
              <a:gd name="connsiteY57" fmla="*/ 3547221 h 6858000"/>
              <a:gd name="connsiteX58" fmla="*/ 5615031 w 6128435"/>
              <a:gd name="connsiteY58" fmla="*/ 3557482 h 6858000"/>
              <a:gd name="connsiteX59" fmla="*/ 5618377 w 6128435"/>
              <a:gd name="connsiteY59" fmla="*/ 3588431 h 6858000"/>
              <a:gd name="connsiteX60" fmla="*/ 5612155 w 6128435"/>
              <a:gd name="connsiteY60" fmla="*/ 3589869 h 6858000"/>
              <a:gd name="connsiteX61" fmla="*/ 5620843 w 6128435"/>
              <a:gd name="connsiteY61" fmla="*/ 3606745 h 6858000"/>
              <a:gd name="connsiteX62" fmla="*/ 5655472 w 6128435"/>
              <a:gd name="connsiteY62" fmla="*/ 3678877 h 6858000"/>
              <a:gd name="connsiteX63" fmla="*/ 5680448 w 6128435"/>
              <a:gd name="connsiteY63" fmla="*/ 3717760 h 6858000"/>
              <a:gd name="connsiteX64" fmla="*/ 5683015 w 6128435"/>
              <a:gd name="connsiteY64" fmla="*/ 3762025 h 6858000"/>
              <a:gd name="connsiteX65" fmla="*/ 5696643 w 6128435"/>
              <a:gd name="connsiteY65" fmla="*/ 3773888 h 6858000"/>
              <a:gd name="connsiteX66" fmla="*/ 5699203 w 6128435"/>
              <a:gd name="connsiteY66" fmla="*/ 3775823 h 6858000"/>
              <a:gd name="connsiteX67" fmla="*/ 5704824 w 6128435"/>
              <a:gd name="connsiteY67" fmla="*/ 3785966 h 6858000"/>
              <a:gd name="connsiteX68" fmla="*/ 5712204 w 6128435"/>
              <a:gd name="connsiteY68" fmla="*/ 3785830 h 6858000"/>
              <a:gd name="connsiteX69" fmla="*/ 5724816 w 6128435"/>
              <a:gd name="connsiteY69" fmla="*/ 3798949 h 6858000"/>
              <a:gd name="connsiteX70" fmla="*/ 5733539 w 6128435"/>
              <a:gd name="connsiteY70" fmla="*/ 3818457 h 6858000"/>
              <a:gd name="connsiteX71" fmla="*/ 5768491 w 6128435"/>
              <a:gd name="connsiteY71" fmla="*/ 3914399 h 6858000"/>
              <a:gd name="connsiteX72" fmla="*/ 5793123 w 6128435"/>
              <a:gd name="connsiteY72" fmla="*/ 3969952 h 6858000"/>
              <a:gd name="connsiteX73" fmla="*/ 5808321 w 6128435"/>
              <a:gd name="connsiteY73" fmla="*/ 3988153 h 6858000"/>
              <a:gd name="connsiteX74" fmla="*/ 5825621 w 6128435"/>
              <a:gd name="connsiteY74" fmla="*/ 4015525 h 6858000"/>
              <a:gd name="connsiteX75" fmla="*/ 5860672 w 6128435"/>
              <a:gd name="connsiteY75" fmla="*/ 4061579 h 6858000"/>
              <a:gd name="connsiteX76" fmla="*/ 5872173 w 6128435"/>
              <a:gd name="connsiteY76" fmla="*/ 4088497 h 6858000"/>
              <a:gd name="connsiteX77" fmla="*/ 5883705 w 6128435"/>
              <a:gd name="connsiteY77" fmla="*/ 4101899 h 6858000"/>
              <a:gd name="connsiteX78" fmla="*/ 5885314 w 6128435"/>
              <a:gd name="connsiteY78" fmla="*/ 4108387 h 6858000"/>
              <a:gd name="connsiteX79" fmla="*/ 5894095 w 6128435"/>
              <a:gd name="connsiteY79" fmla="*/ 4128857 h 6858000"/>
              <a:gd name="connsiteX80" fmla="*/ 5898339 w 6128435"/>
              <a:gd name="connsiteY80" fmla="*/ 4140800 h 6858000"/>
              <a:gd name="connsiteX81" fmla="*/ 5899734 w 6128435"/>
              <a:gd name="connsiteY81" fmla="*/ 4145632 h 6858000"/>
              <a:gd name="connsiteX82" fmla="*/ 5903513 w 6128435"/>
              <a:gd name="connsiteY82" fmla="*/ 4187661 h 6858000"/>
              <a:gd name="connsiteX83" fmla="*/ 5917114 w 6128435"/>
              <a:gd name="connsiteY83" fmla="*/ 4213096 h 6858000"/>
              <a:gd name="connsiteX84" fmla="*/ 5921153 w 6128435"/>
              <a:gd name="connsiteY84" fmla="*/ 4236222 h 6858000"/>
              <a:gd name="connsiteX85" fmla="*/ 5924233 w 6128435"/>
              <a:gd name="connsiteY85" fmla="*/ 4242060 h 6858000"/>
              <a:gd name="connsiteX86" fmla="*/ 5928910 w 6128435"/>
              <a:gd name="connsiteY86" fmla="*/ 4300973 h 6858000"/>
              <a:gd name="connsiteX87" fmla="*/ 5939320 w 6128435"/>
              <a:gd name="connsiteY87" fmla="*/ 4340435 h 6858000"/>
              <a:gd name="connsiteX88" fmla="*/ 5946705 w 6128435"/>
              <a:gd name="connsiteY88" fmla="*/ 4428051 h 6858000"/>
              <a:gd name="connsiteX89" fmla="*/ 5949261 w 6128435"/>
              <a:gd name="connsiteY89" fmla="*/ 4449185 h 6858000"/>
              <a:gd name="connsiteX90" fmla="*/ 5957504 w 6128435"/>
              <a:gd name="connsiteY90" fmla="*/ 4465911 h 6858000"/>
              <a:gd name="connsiteX91" fmla="*/ 5964689 w 6128435"/>
              <a:gd name="connsiteY91" fmla="*/ 4468532 h 6858000"/>
              <a:gd name="connsiteX92" fmla="*/ 5967062 w 6128435"/>
              <a:gd name="connsiteY92" fmla="*/ 4479923 h 6858000"/>
              <a:gd name="connsiteX93" fmla="*/ 5968960 w 6128435"/>
              <a:gd name="connsiteY93" fmla="*/ 4482655 h 6858000"/>
              <a:gd name="connsiteX94" fmla="*/ 5978567 w 6128435"/>
              <a:gd name="connsiteY94" fmla="*/ 4498605 h 6858000"/>
              <a:gd name="connsiteX95" fmla="*/ 5980106 w 6128435"/>
              <a:gd name="connsiteY95" fmla="*/ 4585087 h 6858000"/>
              <a:gd name="connsiteX96" fmla="*/ 5998138 w 6128435"/>
              <a:gd name="connsiteY96" fmla="*/ 4697518 h 6858000"/>
              <a:gd name="connsiteX97" fmla="*/ 6013516 w 6128435"/>
              <a:gd name="connsiteY97" fmla="*/ 4786619 h 6858000"/>
              <a:gd name="connsiteX98" fmla="*/ 6025404 w 6128435"/>
              <a:gd name="connsiteY98" fmla="*/ 4858148 h 6858000"/>
              <a:gd name="connsiteX99" fmla="*/ 6007749 w 6128435"/>
              <a:gd name="connsiteY99" fmla="*/ 4964715 h 6858000"/>
              <a:gd name="connsiteX100" fmla="*/ 6005269 w 6128435"/>
              <a:gd name="connsiteY100" fmla="*/ 5150567 h 6858000"/>
              <a:gd name="connsiteX101" fmla="*/ 6001127 w 6128435"/>
              <a:gd name="connsiteY101" fmla="*/ 5164609 h 6858000"/>
              <a:gd name="connsiteX102" fmla="*/ 5996647 w 6128435"/>
              <a:gd name="connsiteY102" fmla="*/ 5185640 h 6858000"/>
              <a:gd name="connsiteX103" fmla="*/ 5998514 w 6128435"/>
              <a:gd name="connsiteY103" fmla="*/ 5189673 h 6858000"/>
              <a:gd name="connsiteX104" fmla="*/ 5995970 w 6128435"/>
              <a:gd name="connsiteY104" fmla="*/ 5221547 h 6858000"/>
              <a:gd name="connsiteX105" fmla="*/ 5997218 w 6128435"/>
              <a:gd name="connsiteY105" fmla="*/ 5222031 h 6858000"/>
              <a:gd name="connsiteX106" fmla="*/ 6002116 w 6128435"/>
              <a:gd name="connsiteY106" fmla="*/ 5231223 h 6858000"/>
              <a:gd name="connsiteX107" fmla="*/ 6008541 w 6128435"/>
              <a:gd name="connsiteY107" fmla="*/ 5248680 h 6858000"/>
              <a:gd name="connsiteX108" fmla="*/ 6039260 w 6128435"/>
              <a:gd name="connsiteY108" fmla="*/ 5289518 h 6858000"/>
              <a:gd name="connsiteX109" fmla="*/ 6036748 w 6128435"/>
              <a:gd name="connsiteY109" fmla="*/ 5322752 h 6858000"/>
              <a:gd name="connsiteX110" fmla="*/ 6036943 w 6128435"/>
              <a:gd name="connsiteY110" fmla="*/ 5329480 h 6858000"/>
              <a:gd name="connsiteX111" fmla="*/ 6037236 w 6128435"/>
              <a:gd name="connsiteY111" fmla="*/ 5329634 h 6858000"/>
              <a:gd name="connsiteX112" fmla="*/ 6038019 w 6128435"/>
              <a:gd name="connsiteY112" fmla="*/ 5336764 h 6858000"/>
              <a:gd name="connsiteX113" fmla="*/ 6037298 w 6128435"/>
              <a:gd name="connsiteY113" fmla="*/ 5341753 h 6858000"/>
              <a:gd name="connsiteX114" fmla="*/ 6037677 w 6128435"/>
              <a:gd name="connsiteY114" fmla="*/ 5354807 h 6858000"/>
              <a:gd name="connsiteX115" fmla="*/ 6039728 w 6128435"/>
              <a:gd name="connsiteY115" fmla="*/ 5359416 h 6858000"/>
              <a:gd name="connsiteX116" fmla="*/ 6043311 w 6128435"/>
              <a:gd name="connsiteY116" fmla="*/ 5361407 h 6858000"/>
              <a:gd name="connsiteX117" fmla="*/ 6042954 w 6128435"/>
              <a:gd name="connsiteY117" fmla="*/ 5362576 h 6858000"/>
              <a:gd name="connsiteX118" fmla="*/ 6053435 w 6128435"/>
              <a:gd name="connsiteY118" fmla="*/ 5387547 h 6858000"/>
              <a:gd name="connsiteX119" fmla="*/ 6065933 w 6128435"/>
              <a:gd name="connsiteY119" fmla="*/ 5443002 h 6858000"/>
              <a:gd name="connsiteX120" fmla="*/ 6068640 w 6128435"/>
              <a:gd name="connsiteY120" fmla="*/ 5474503 h 6858000"/>
              <a:gd name="connsiteX121" fmla="*/ 6080922 w 6128435"/>
              <a:gd name="connsiteY121" fmla="*/ 5561070 h 6858000"/>
              <a:gd name="connsiteX122" fmla="*/ 6096949 w 6128435"/>
              <a:gd name="connsiteY122" fmla="*/ 5648179 h 6858000"/>
              <a:gd name="connsiteX123" fmla="*/ 6125703 w 6128435"/>
              <a:gd name="connsiteY123" fmla="*/ 5692894 h 6858000"/>
              <a:gd name="connsiteX124" fmla="*/ 6126670 w 6128435"/>
              <a:gd name="connsiteY124" fmla="*/ 5697882 h 6858000"/>
              <a:gd name="connsiteX125" fmla="*/ 6124061 w 6128435"/>
              <a:gd name="connsiteY125" fmla="*/ 5710294 h 6858000"/>
              <a:gd name="connsiteX126" fmla="*/ 6122213 w 6128435"/>
              <a:gd name="connsiteY126" fmla="*/ 5714762 h 6858000"/>
              <a:gd name="connsiteX127" fmla="*/ 6121353 w 6128435"/>
              <a:gd name="connsiteY127" fmla="*/ 5721725 h 6858000"/>
              <a:gd name="connsiteX128" fmla="*/ 6121607 w 6128435"/>
              <a:gd name="connsiteY128" fmla="*/ 5721959 h 6858000"/>
              <a:gd name="connsiteX129" fmla="*/ 6120262 w 6128435"/>
              <a:gd name="connsiteY129" fmla="*/ 5728358 h 6858000"/>
              <a:gd name="connsiteX130" fmla="*/ 6110194 w 6128435"/>
              <a:gd name="connsiteY130" fmla="*/ 5758853 h 6858000"/>
              <a:gd name="connsiteX131" fmla="*/ 6127519 w 6128435"/>
              <a:gd name="connsiteY131" fmla="*/ 5865775 h 6858000"/>
              <a:gd name="connsiteX132" fmla="*/ 6128435 w 6128435"/>
              <a:gd name="connsiteY132" fmla="*/ 5870164 h 6858000"/>
              <a:gd name="connsiteX133" fmla="*/ 6119217 w 6128435"/>
              <a:gd name="connsiteY133" fmla="*/ 5888542 h 6858000"/>
              <a:gd name="connsiteX134" fmla="*/ 6102493 w 6128435"/>
              <a:gd name="connsiteY134" fmla="*/ 5928602 h 6858000"/>
              <a:gd name="connsiteX135" fmla="*/ 6056863 w 6128435"/>
              <a:gd name="connsiteY135" fmla="*/ 6000643 h 6858000"/>
              <a:gd name="connsiteX136" fmla="*/ 6045436 w 6128435"/>
              <a:gd name="connsiteY136" fmla="*/ 6124480 h 6858000"/>
              <a:gd name="connsiteX137" fmla="*/ 6030489 w 6128435"/>
              <a:gd name="connsiteY137" fmla="*/ 6317666 h 6858000"/>
              <a:gd name="connsiteX138" fmla="*/ 6007492 w 6128435"/>
              <a:gd name="connsiteY138" fmla="*/ 6440818 h 6858000"/>
              <a:gd name="connsiteX139" fmla="*/ 6009467 w 6128435"/>
              <a:gd name="connsiteY139" fmla="*/ 6487076 h 6858000"/>
              <a:gd name="connsiteX140" fmla="*/ 5995064 w 6128435"/>
              <a:gd name="connsiteY140" fmla="*/ 6540791 h 6858000"/>
              <a:gd name="connsiteX141" fmla="*/ 5996309 w 6128435"/>
              <a:gd name="connsiteY141" fmla="*/ 6543961 h 6858000"/>
              <a:gd name="connsiteX142" fmla="*/ 5996048 w 6128435"/>
              <a:gd name="connsiteY142" fmla="*/ 6555444 h 6858000"/>
              <a:gd name="connsiteX143" fmla="*/ 6002524 w 6128435"/>
              <a:gd name="connsiteY143" fmla="*/ 6560188 h 6858000"/>
              <a:gd name="connsiteX144" fmla="*/ 6006823 w 6128435"/>
              <a:gd name="connsiteY144" fmla="*/ 6578546 h 6858000"/>
              <a:gd name="connsiteX145" fmla="*/ 6004510 w 6128435"/>
              <a:gd name="connsiteY145" fmla="*/ 6599256 h 6858000"/>
              <a:gd name="connsiteX146" fmla="*/ 5986207 w 6128435"/>
              <a:gd name="connsiteY146" fmla="*/ 6695855 h 6858000"/>
              <a:gd name="connsiteX147" fmla="*/ 5979428 w 6128435"/>
              <a:gd name="connsiteY147" fmla="*/ 6754678 h 6858000"/>
              <a:gd name="connsiteX148" fmla="*/ 5983398 w 6128435"/>
              <a:gd name="connsiteY148" fmla="*/ 6778641 h 6858000"/>
              <a:gd name="connsiteX149" fmla="*/ 5984543 w 6128435"/>
              <a:gd name="connsiteY149" fmla="*/ 6811016 h 6858000"/>
              <a:gd name="connsiteX150" fmla="*/ 5981802 w 6128435"/>
              <a:gd name="connsiteY150" fmla="*/ 6838578 h 6858000"/>
              <a:gd name="connsiteX151" fmla="*/ 5979671 w 6128435"/>
              <a:gd name="connsiteY151" fmla="*/ 6858000 h 6858000"/>
              <a:gd name="connsiteX152" fmla="*/ 0 w 6128435"/>
              <a:gd name="connsiteY152" fmla="*/ 6858000 h 6858000"/>
              <a:gd name="connsiteX153" fmla="*/ 0 w 6128435"/>
              <a:gd name="connsiteY153" fmla="*/ 0 h 6858000"/>
              <a:gd name="connsiteX0" fmla="*/ 0 w 6127519"/>
              <a:gd name="connsiteY0" fmla="*/ 0 h 6858000"/>
              <a:gd name="connsiteX1" fmla="*/ 4965888 w 6127519"/>
              <a:gd name="connsiteY1" fmla="*/ 0 h 6858000"/>
              <a:gd name="connsiteX2" fmla="*/ 4967767 w 6127519"/>
              <a:gd name="connsiteY2" fmla="*/ 7930 h 6858000"/>
              <a:gd name="connsiteX3" fmla="*/ 4979444 w 6127519"/>
              <a:gd name="connsiteY3" fmla="*/ 43921 h 6858000"/>
              <a:gd name="connsiteX4" fmla="*/ 5021173 w 6127519"/>
              <a:gd name="connsiteY4" fmla="*/ 123738 h 6858000"/>
              <a:gd name="connsiteX5" fmla="*/ 5075458 w 6127519"/>
              <a:gd name="connsiteY5" fmla="*/ 264355 h 6858000"/>
              <a:gd name="connsiteX6" fmla="*/ 5081175 w 6127519"/>
              <a:gd name="connsiteY6" fmla="*/ 277448 h 6858000"/>
              <a:gd name="connsiteX7" fmla="*/ 5097011 w 6127519"/>
              <a:gd name="connsiteY7" fmla="*/ 355616 h 6858000"/>
              <a:gd name="connsiteX8" fmla="*/ 5130982 w 6127519"/>
              <a:gd name="connsiteY8" fmla="*/ 412030 h 6858000"/>
              <a:gd name="connsiteX9" fmla="*/ 5153000 w 6127519"/>
              <a:gd name="connsiteY9" fmla="*/ 507134 h 6858000"/>
              <a:gd name="connsiteX10" fmla="*/ 5171282 w 6127519"/>
              <a:gd name="connsiteY10" fmla="*/ 602071 h 6858000"/>
              <a:gd name="connsiteX11" fmla="*/ 5176196 w 6127519"/>
              <a:gd name="connsiteY11" fmla="*/ 636822 h 6858000"/>
              <a:gd name="connsiteX12" fmla="*/ 5189051 w 6127519"/>
              <a:gd name="connsiteY12" fmla="*/ 782518 h 6858000"/>
              <a:gd name="connsiteX13" fmla="*/ 5210428 w 6127519"/>
              <a:gd name="connsiteY13" fmla="*/ 815772 h 6858000"/>
              <a:gd name="connsiteX14" fmla="*/ 5221088 w 6127519"/>
              <a:gd name="connsiteY14" fmla="*/ 860193 h 6858000"/>
              <a:gd name="connsiteX15" fmla="*/ 5230806 w 6127519"/>
              <a:gd name="connsiteY15" fmla="*/ 961354 h 6858000"/>
              <a:gd name="connsiteX16" fmla="*/ 5201018 w 6127519"/>
              <a:gd name="connsiteY16" fmla="*/ 1095027 h 6858000"/>
              <a:gd name="connsiteX17" fmla="*/ 5202153 w 6127519"/>
              <a:gd name="connsiteY17" fmla="*/ 1133224 h 6858000"/>
              <a:gd name="connsiteX18" fmla="*/ 5207370 w 6127519"/>
              <a:gd name="connsiteY18" fmla="*/ 1138097 h 6858000"/>
              <a:gd name="connsiteX19" fmla="*/ 5189234 w 6127519"/>
              <a:gd name="connsiteY19" fmla="*/ 1193495 h 6858000"/>
              <a:gd name="connsiteX20" fmla="*/ 5202769 w 6127519"/>
              <a:gd name="connsiteY20" fmla="*/ 1269450 h 6858000"/>
              <a:gd name="connsiteX21" fmla="*/ 5225968 w 6127519"/>
              <a:gd name="connsiteY21" fmla="*/ 1357994 h 6858000"/>
              <a:gd name="connsiteX22" fmla="*/ 5233819 w 6127519"/>
              <a:gd name="connsiteY22" fmla="*/ 1380922 h 6858000"/>
              <a:gd name="connsiteX23" fmla="*/ 5237226 w 6127519"/>
              <a:gd name="connsiteY23" fmla="*/ 1441327 h 6858000"/>
              <a:gd name="connsiteX24" fmla="*/ 5255653 w 6127519"/>
              <a:gd name="connsiteY24" fmla="*/ 1524712 h 6858000"/>
              <a:gd name="connsiteX25" fmla="*/ 5263491 w 6127519"/>
              <a:gd name="connsiteY25" fmla="*/ 1642938 h 6858000"/>
              <a:gd name="connsiteX26" fmla="*/ 5261314 w 6127519"/>
              <a:gd name="connsiteY26" fmla="*/ 1689177 h 6858000"/>
              <a:gd name="connsiteX27" fmla="*/ 5259788 w 6127519"/>
              <a:gd name="connsiteY27" fmla="*/ 1768516 h 6858000"/>
              <a:gd name="connsiteX28" fmla="*/ 5255696 w 6127519"/>
              <a:gd name="connsiteY28" fmla="*/ 1953770 h 6858000"/>
              <a:gd name="connsiteX29" fmla="*/ 5252592 w 6127519"/>
              <a:gd name="connsiteY29" fmla="*/ 2092210 h 6858000"/>
              <a:gd name="connsiteX30" fmla="*/ 5264303 w 6127519"/>
              <a:gd name="connsiteY30" fmla="*/ 2225157 h 6858000"/>
              <a:gd name="connsiteX31" fmla="*/ 5254949 w 6127519"/>
              <a:gd name="connsiteY31" fmla="*/ 2236160 h 6858000"/>
              <a:gd name="connsiteX32" fmla="*/ 5250104 w 6127519"/>
              <a:gd name="connsiteY32" fmla="*/ 2249166 h 6858000"/>
              <a:gd name="connsiteX33" fmla="*/ 5251214 w 6127519"/>
              <a:gd name="connsiteY33" fmla="*/ 2250944 h 6858000"/>
              <a:gd name="connsiteX34" fmla="*/ 5250644 w 6127519"/>
              <a:gd name="connsiteY34" fmla="*/ 2266619 h 6858000"/>
              <a:gd name="connsiteX35" fmla="*/ 5293877 w 6127519"/>
              <a:gd name="connsiteY35" fmla="*/ 2368649 h 6858000"/>
              <a:gd name="connsiteX36" fmla="*/ 5311338 w 6127519"/>
              <a:gd name="connsiteY36" fmla="*/ 2404034 h 6858000"/>
              <a:gd name="connsiteX37" fmla="*/ 5338366 w 6127519"/>
              <a:gd name="connsiteY37" fmla="*/ 2465052 h 6858000"/>
              <a:gd name="connsiteX38" fmla="*/ 5371263 w 6127519"/>
              <a:gd name="connsiteY38" fmla="*/ 2586413 h 6858000"/>
              <a:gd name="connsiteX39" fmla="*/ 5407503 w 6127519"/>
              <a:gd name="connsiteY39" fmla="*/ 2786290 h 6858000"/>
              <a:gd name="connsiteX40" fmla="*/ 5407356 w 6127519"/>
              <a:gd name="connsiteY40" fmla="*/ 2787545 h 6858000"/>
              <a:gd name="connsiteX41" fmla="*/ 5411130 w 6127519"/>
              <a:gd name="connsiteY41" fmla="*/ 2788640 h 6858000"/>
              <a:gd name="connsiteX42" fmla="*/ 5416439 w 6127519"/>
              <a:gd name="connsiteY42" fmla="*/ 2805666 h 6858000"/>
              <a:gd name="connsiteX43" fmla="*/ 5416589 w 6127519"/>
              <a:gd name="connsiteY43" fmla="*/ 2810822 h 6858000"/>
              <a:gd name="connsiteX44" fmla="*/ 5418542 w 6127519"/>
              <a:gd name="connsiteY44" fmla="*/ 2817745 h 6858000"/>
              <a:gd name="connsiteX45" fmla="*/ 5418847 w 6127519"/>
              <a:gd name="connsiteY45" fmla="*/ 2817825 h 6858000"/>
              <a:gd name="connsiteX46" fmla="*/ 5457023 w 6127519"/>
              <a:gd name="connsiteY46" fmla="*/ 2858292 h 6858000"/>
              <a:gd name="connsiteX47" fmla="*/ 5479298 w 6127519"/>
              <a:gd name="connsiteY47" fmla="*/ 2947791 h 6858000"/>
              <a:gd name="connsiteX48" fmla="*/ 5481770 w 6127519"/>
              <a:gd name="connsiteY48" fmla="*/ 2951352 h 6858000"/>
              <a:gd name="connsiteX49" fmla="*/ 5482045 w 6127519"/>
              <a:gd name="connsiteY49" fmla="*/ 2984371 h 6858000"/>
              <a:gd name="connsiteX50" fmla="*/ 5482415 w 6127519"/>
              <a:gd name="connsiteY50" fmla="*/ 3004079 h 6858000"/>
              <a:gd name="connsiteX51" fmla="*/ 5503944 w 6127519"/>
              <a:gd name="connsiteY51" fmla="*/ 3123335 h 6858000"/>
              <a:gd name="connsiteX52" fmla="*/ 5516007 w 6127519"/>
              <a:gd name="connsiteY52" fmla="*/ 3258473 h 6858000"/>
              <a:gd name="connsiteX53" fmla="*/ 5566839 w 6127519"/>
              <a:gd name="connsiteY53" fmla="*/ 3345295 h 6858000"/>
              <a:gd name="connsiteX54" fmla="*/ 5589758 w 6127519"/>
              <a:gd name="connsiteY54" fmla="*/ 3506453 h 6858000"/>
              <a:gd name="connsiteX55" fmla="*/ 5596144 w 6127519"/>
              <a:gd name="connsiteY55" fmla="*/ 3534624 h 6858000"/>
              <a:gd name="connsiteX56" fmla="*/ 5597750 w 6127519"/>
              <a:gd name="connsiteY56" fmla="*/ 3534129 h 6858000"/>
              <a:gd name="connsiteX57" fmla="*/ 5599700 w 6127519"/>
              <a:gd name="connsiteY57" fmla="*/ 3547221 h 6858000"/>
              <a:gd name="connsiteX58" fmla="*/ 5615031 w 6127519"/>
              <a:gd name="connsiteY58" fmla="*/ 3557482 h 6858000"/>
              <a:gd name="connsiteX59" fmla="*/ 5618377 w 6127519"/>
              <a:gd name="connsiteY59" fmla="*/ 3588431 h 6858000"/>
              <a:gd name="connsiteX60" fmla="*/ 5612155 w 6127519"/>
              <a:gd name="connsiteY60" fmla="*/ 3589869 h 6858000"/>
              <a:gd name="connsiteX61" fmla="*/ 5620843 w 6127519"/>
              <a:gd name="connsiteY61" fmla="*/ 3606745 h 6858000"/>
              <a:gd name="connsiteX62" fmla="*/ 5655472 w 6127519"/>
              <a:gd name="connsiteY62" fmla="*/ 3678877 h 6858000"/>
              <a:gd name="connsiteX63" fmla="*/ 5680448 w 6127519"/>
              <a:gd name="connsiteY63" fmla="*/ 3717760 h 6858000"/>
              <a:gd name="connsiteX64" fmla="*/ 5683015 w 6127519"/>
              <a:gd name="connsiteY64" fmla="*/ 3762025 h 6858000"/>
              <a:gd name="connsiteX65" fmla="*/ 5696643 w 6127519"/>
              <a:gd name="connsiteY65" fmla="*/ 3773888 h 6858000"/>
              <a:gd name="connsiteX66" fmla="*/ 5699203 w 6127519"/>
              <a:gd name="connsiteY66" fmla="*/ 3775823 h 6858000"/>
              <a:gd name="connsiteX67" fmla="*/ 5704824 w 6127519"/>
              <a:gd name="connsiteY67" fmla="*/ 3785966 h 6858000"/>
              <a:gd name="connsiteX68" fmla="*/ 5712204 w 6127519"/>
              <a:gd name="connsiteY68" fmla="*/ 3785830 h 6858000"/>
              <a:gd name="connsiteX69" fmla="*/ 5724816 w 6127519"/>
              <a:gd name="connsiteY69" fmla="*/ 3798949 h 6858000"/>
              <a:gd name="connsiteX70" fmla="*/ 5733539 w 6127519"/>
              <a:gd name="connsiteY70" fmla="*/ 3818457 h 6858000"/>
              <a:gd name="connsiteX71" fmla="*/ 5768491 w 6127519"/>
              <a:gd name="connsiteY71" fmla="*/ 3914399 h 6858000"/>
              <a:gd name="connsiteX72" fmla="*/ 5793123 w 6127519"/>
              <a:gd name="connsiteY72" fmla="*/ 3969952 h 6858000"/>
              <a:gd name="connsiteX73" fmla="*/ 5808321 w 6127519"/>
              <a:gd name="connsiteY73" fmla="*/ 3988153 h 6858000"/>
              <a:gd name="connsiteX74" fmla="*/ 5825621 w 6127519"/>
              <a:gd name="connsiteY74" fmla="*/ 4015525 h 6858000"/>
              <a:gd name="connsiteX75" fmla="*/ 5860672 w 6127519"/>
              <a:gd name="connsiteY75" fmla="*/ 4061579 h 6858000"/>
              <a:gd name="connsiteX76" fmla="*/ 5872173 w 6127519"/>
              <a:gd name="connsiteY76" fmla="*/ 4088497 h 6858000"/>
              <a:gd name="connsiteX77" fmla="*/ 5883705 w 6127519"/>
              <a:gd name="connsiteY77" fmla="*/ 4101899 h 6858000"/>
              <a:gd name="connsiteX78" fmla="*/ 5885314 w 6127519"/>
              <a:gd name="connsiteY78" fmla="*/ 4108387 h 6858000"/>
              <a:gd name="connsiteX79" fmla="*/ 5894095 w 6127519"/>
              <a:gd name="connsiteY79" fmla="*/ 4128857 h 6858000"/>
              <a:gd name="connsiteX80" fmla="*/ 5898339 w 6127519"/>
              <a:gd name="connsiteY80" fmla="*/ 4140800 h 6858000"/>
              <a:gd name="connsiteX81" fmla="*/ 5899734 w 6127519"/>
              <a:gd name="connsiteY81" fmla="*/ 4145632 h 6858000"/>
              <a:gd name="connsiteX82" fmla="*/ 5903513 w 6127519"/>
              <a:gd name="connsiteY82" fmla="*/ 4187661 h 6858000"/>
              <a:gd name="connsiteX83" fmla="*/ 5917114 w 6127519"/>
              <a:gd name="connsiteY83" fmla="*/ 4213096 h 6858000"/>
              <a:gd name="connsiteX84" fmla="*/ 5921153 w 6127519"/>
              <a:gd name="connsiteY84" fmla="*/ 4236222 h 6858000"/>
              <a:gd name="connsiteX85" fmla="*/ 5924233 w 6127519"/>
              <a:gd name="connsiteY85" fmla="*/ 4242060 h 6858000"/>
              <a:gd name="connsiteX86" fmla="*/ 5928910 w 6127519"/>
              <a:gd name="connsiteY86" fmla="*/ 4300973 h 6858000"/>
              <a:gd name="connsiteX87" fmla="*/ 5939320 w 6127519"/>
              <a:gd name="connsiteY87" fmla="*/ 4340435 h 6858000"/>
              <a:gd name="connsiteX88" fmla="*/ 5946705 w 6127519"/>
              <a:gd name="connsiteY88" fmla="*/ 4428051 h 6858000"/>
              <a:gd name="connsiteX89" fmla="*/ 5949261 w 6127519"/>
              <a:gd name="connsiteY89" fmla="*/ 4449185 h 6858000"/>
              <a:gd name="connsiteX90" fmla="*/ 5957504 w 6127519"/>
              <a:gd name="connsiteY90" fmla="*/ 4465911 h 6858000"/>
              <a:gd name="connsiteX91" fmla="*/ 5964689 w 6127519"/>
              <a:gd name="connsiteY91" fmla="*/ 4468532 h 6858000"/>
              <a:gd name="connsiteX92" fmla="*/ 5967062 w 6127519"/>
              <a:gd name="connsiteY92" fmla="*/ 4479923 h 6858000"/>
              <a:gd name="connsiteX93" fmla="*/ 5968960 w 6127519"/>
              <a:gd name="connsiteY93" fmla="*/ 4482655 h 6858000"/>
              <a:gd name="connsiteX94" fmla="*/ 5978567 w 6127519"/>
              <a:gd name="connsiteY94" fmla="*/ 4498605 h 6858000"/>
              <a:gd name="connsiteX95" fmla="*/ 5980106 w 6127519"/>
              <a:gd name="connsiteY95" fmla="*/ 4585087 h 6858000"/>
              <a:gd name="connsiteX96" fmla="*/ 5998138 w 6127519"/>
              <a:gd name="connsiteY96" fmla="*/ 4697518 h 6858000"/>
              <a:gd name="connsiteX97" fmla="*/ 6013516 w 6127519"/>
              <a:gd name="connsiteY97" fmla="*/ 4786619 h 6858000"/>
              <a:gd name="connsiteX98" fmla="*/ 6025404 w 6127519"/>
              <a:gd name="connsiteY98" fmla="*/ 4858148 h 6858000"/>
              <a:gd name="connsiteX99" fmla="*/ 6007749 w 6127519"/>
              <a:gd name="connsiteY99" fmla="*/ 4964715 h 6858000"/>
              <a:gd name="connsiteX100" fmla="*/ 6005269 w 6127519"/>
              <a:gd name="connsiteY100" fmla="*/ 5150567 h 6858000"/>
              <a:gd name="connsiteX101" fmla="*/ 6001127 w 6127519"/>
              <a:gd name="connsiteY101" fmla="*/ 5164609 h 6858000"/>
              <a:gd name="connsiteX102" fmla="*/ 5996647 w 6127519"/>
              <a:gd name="connsiteY102" fmla="*/ 5185640 h 6858000"/>
              <a:gd name="connsiteX103" fmla="*/ 5998514 w 6127519"/>
              <a:gd name="connsiteY103" fmla="*/ 5189673 h 6858000"/>
              <a:gd name="connsiteX104" fmla="*/ 5995970 w 6127519"/>
              <a:gd name="connsiteY104" fmla="*/ 5221547 h 6858000"/>
              <a:gd name="connsiteX105" fmla="*/ 5997218 w 6127519"/>
              <a:gd name="connsiteY105" fmla="*/ 5222031 h 6858000"/>
              <a:gd name="connsiteX106" fmla="*/ 6002116 w 6127519"/>
              <a:gd name="connsiteY106" fmla="*/ 5231223 h 6858000"/>
              <a:gd name="connsiteX107" fmla="*/ 6008541 w 6127519"/>
              <a:gd name="connsiteY107" fmla="*/ 5248680 h 6858000"/>
              <a:gd name="connsiteX108" fmla="*/ 6039260 w 6127519"/>
              <a:gd name="connsiteY108" fmla="*/ 5289518 h 6858000"/>
              <a:gd name="connsiteX109" fmla="*/ 6036748 w 6127519"/>
              <a:gd name="connsiteY109" fmla="*/ 5322752 h 6858000"/>
              <a:gd name="connsiteX110" fmla="*/ 6036943 w 6127519"/>
              <a:gd name="connsiteY110" fmla="*/ 5329480 h 6858000"/>
              <a:gd name="connsiteX111" fmla="*/ 6037236 w 6127519"/>
              <a:gd name="connsiteY111" fmla="*/ 5329634 h 6858000"/>
              <a:gd name="connsiteX112" fmla="*/ 6038019 w 6127519"/>
              <a:gd name="connsiteY112" fmla="*/ 5336764 h 6858000"/>
              <a:gd name="connsiteX113" fmla="*/ 6037298 w 6127519"/>
              <a:gd name="connsiteY113" fmla="*/ 5341753 h 6858000"/>
              <a:gd name="connsiteX114" fmla="*/ 6037677 w 6127519"/>
              <a:gd name="connsiteY114" fmla="*/ 5354807 h 6858000"/>
              <a:gd name="connsiteX115" fmla="*/ 6039728 w 6127519"/>
              <a:gd name="connsiteY115" fmla="*/ 5359416 h 6858000"/>
              <a:gd name="connsiteX116" fmla="*/ 6043311 w 6127519"/>
              <a:gd name="connsiteY116" fmla="*/ 5361407 h 6858000"/>
              <a:gd name="connsiteX117" fmla="*/ 6042954 w 6127519"/>
              <a:gd name="connsiteY117" fmla="*/ 5362576 h 6858000"/>
              <a:gd name="connsiteX118" fmla="*/ 6053435 w 6127519"/>
              <a:gd name="connsiteY118" fmla="*/ 5387547 h 6858000"/>
              <a:gd name="connsiteX119" fmla="*/ 6065933 w 6127519"/>
              <a:gd name="connsiteY119" fmla="*/ 5443002 h 6858000"/>
              <a:gd name="connsiteX120" fmla="*/ 6068640 w 6127519"/>
              <a:gd name="connsiteY120" fmla="*/ 5474503 h 6858000"/>
              <a:gd name="connsiteX121" fmla="*/ 6080922 w 6127519"/>
              <a:gd name="connsiteY121" fmla="*/ 5561070 h 6858000"/>
              <a:gd name="connsiteX122" fmla="*/ 6096949 w 6127519"/>
              <a:gd name="connsiteY122" fmla="*/ 5648179 h 6858000"/>
              <a:gd name="connsiteX123" fmla="*/ 6125703 w 6127519"/>
              <a:gd name="connsiteY123" fmla="*/ 5692894 h 6858000"/>
              <a:gd name="connsiteX124" fmla="*/ 6126670 w 6127519"/>
              <a:gd name="connsiteY124" fmla="*/ 5697882 h 6858000"/>
              <a:gd name="connsiteX125" fmla="*/ 6124061 w 6127519"/>
              <a:gd name="connsiteY125" fmla="*/ 5710294 h 6858000"/>
              <a:gd name="connsiteX126" fmla="*/ 6122213 w 6127519"/>
              <a:gd name="connsiteY126" fmla="*/ 5714762 h 6858000"/>
              <a:gd name="connsiteX127" fmla="*/ 6121353 w 6127519"/>
              <a:gd name="connsiteY127" fmla="*/ 5721725 h 6858000"/>
              <a:gd name="connsiteX128" fmla="*/ 6121607 w 6127519"/>
              <a:gd name="connsiteY128" fmla="*/ 5721959 h 6858000"/>
              <a:gd name="connsiteX129" fmla="*/ 6120262 w 6127519"/>
              <a:gd name="connsiteY129" fmla="*/ 5728358 h 6858000"/>
              <a:gd name="connsiteX130" fmla="*/ 6110194 w 6127519"/>
              <a:gd name="connsiteY130" fmla="*/ 5758853 h 6858000"/>
              <a:gd name="connsiteX131" fmla="*/ 6127519 w 6127519"/>
              <a:gd name="connsiteY131" fmla="*/ 5865775 h 6858000"/>
              <a:gd name="connsiteX132" fmla="*/ 6119217 w 6127519"/>
              <a:gd name="connsiteY132" fmla="*/ 5888542 h 6858000"/>
              <a:gd name="connsiteX133" fmla="*/ 6102493 w 6127519"/>
              <a:gd name="connsiteY133" fmla="*/ 5928602 h 6858000"/>
              <a:gd name="connsiteX134" fmla="*/ 6056863 w 6127519"/>
              <a:gd name="connsiteY134" fmla="*/ 6000643 h 6858000"/>
              <a:gd name="connsiteX135" fmla="*/ 6045436 w 6127519"/>
              <a:gd name="connsiteY135" fmla="*/ 6124480 h 6858000"/>
              <a:gd name="connsiteX136" fmla="*/ 6030489 w 6127519"/>
              <a:gd name="connsiteY136" fmla="*/ 6317666 h 6858000"/>
              <a:gd name="connsiteX137" fmla="*/ 6007492 w 6127519"/>
              <a:gd name="connsiteY137" fmla="*/ 6440818 h 6858000"/>
              <a:gd name="connsiteX138" fmla="*/ 6009467 w 6127519"/>
              <a:gd name="connsiteY138" fmla="*/ 6487076 h 6858000"/>
              <a:gd name="connsiteX139" fmla="*/ 5995064 w 6127519"/>
              <a:gd name="connsiteY139" fmla="*/ 6540791 h 6858000"/>
              <a:gd name="connsiteX140" fmla="*/ 5996309 w 6127519"/>
              <a:gd name="connsiteY140" fmla="*/ 6543961 h 6858000"/>
              <a:gd name="connsiteX141" fmla="*/ 5996048 w 6127519"/>
              <a:gd name="connsiteY141" fmla="*/ 6555444 h 6858000"/>
              <a:gd name="connsiteX142" fmla="*/ 6002524 w 6127519"/>
              <a:gd name="connsiteY142" fmla="*/ 6560188 h 6858000"/>
              <a:gd name="connsiteX143" fmla="*/ 6006823 w 6127519"/>
              <a:gd name="connsiteY143" fmla="*/ 6578546 h 6858000"/>
              <a:gd name="connsiteX144" fmla="*/ 6004510 w 6127519"/>
              <a:gd name="connsiteY144" fmla="*/ 6599256 h 6858000"/>
              <a:gd name="connsiteX145" fmla="*/ 5986207 w 6127519"/>
              <a:gd name="connsiteY145" fmla="*/ 6695855 h 6858000"/>
              <a:gd name="connsiteX146" fmla="*/ 5979428 w 6127519"/>
              <a:gd name="connsiteY146" fmla="*/ 6754678 h 6858000"/>
              <a:gd name="connsiteX147" fmla="*/ 5983398 w 6127519"/>
              <a:gd name="connsiteY147" fmla="*/ 6778641 h 6858000"/>
              <a:gd name="connsiteX148" fmla="*/ 5984543 w 6127519"/>
              <a:gd name="connsiteY148" fmla="*/ 6811016 h 6858000"/>
              <a:gd name="connsiteX149" fmla="*/ 5981802 w 6127519"/>
              <a:gd name="connsiteY149" fmla="*/ 6838578 h 6858000"/>
              <a:gd name="connsiteX150" fmla="*/ 5979671 w 6127519"/>
              <a:gd name="connsiteY150" fmla="*/ 6858000 h 6858000"/>
              <a:gd name="connsiteX151" fmla="*/ 0 w 6127519"/>
              <a:gd name="connsiteY151" fmla="*/ 6858000 h 6858000"/>
              <a:gd name="connsiteX152" fmla="*/ 0 w 6127519"/>
              <a:gd name="connsiteY152" fmla="*/ 0 h 6858000"/>
              <a:gd name="connsiteX0" fmla="*/ 0 w 6127689"/>
              <a:gd name="connsiteY0" fmla="*/ 0 h 6858000"/>
              <a:gd name="connsiteX1" fmla="*/ 4965888 w 6127689"/>
              <a:gd name="connsiteY1" fmla="*/ 0 h 6858000"/>
              <a:gd name="connsiteX2" fmla="*/ 4967767 w 6127689"/>
              <a:gd name="connsiteY2" fmla="*/ 7930 h 6858000"/>
              <a:gd name="connsiteX3" fmla="*/ 4979444 w 6127689"/>
              <a:gd name="connsiteY3" fmla="*/ 43921 h 6858000"/>
              <a:gd name="connsiteX4" fmla="*/ 5021173 w 6127689"/>
              <a:gd name="connsiteY4" fmla="*/ 123738 h 6858000"/>
              <a:gd name="connsiteX5" fmla="*/ 5075458 w 6127689"/>
              <a:gd name="connsiteY5" fmla="*/ 264355 h 6858000"/>
              <a:gd name="connsiteX6" fmla="*/ 5081175 w 6127689"/>
              <a:gd name="connsiteY6" fmla="*/ 277448 h 6858000"/>
              <a:gd name="connsiteX7" fmla="*/ 5097011 w 6127689"/>
              <a:gd name="connsiteY7" fmla="*/ 355616 h 6858000"/>
              <a:gd name="connsiteX8" fmla="*/ 5130982 w 6127689"/>
              <a:gd name="connsiteY8" fmla="*/ 412030 h 6858000"/>
              <a:gd name="connsiteX9" fmla="*/ 5153000 w 6127689"/>
              <a:gd name="connsiteY9" fmla="*/ 507134 h 6858000"/>
              <a:gd name="connsiteX10" fmla="*/ 5171282 w 6127689"/>
              <a:gd name="connsiteY10" fmla="*/ 602071 h 6858000"/>
              <a:gd name="connsiteX11" fmla="*/ 5176196 w 6127689"/>
              <a:gd name="connsiteY11" fmla="*/ 636822 h 6858000"/>
              <a:gd name="connsiteX12" fmla="*/ 5189051 w 6127689"/>
              <a:gd name="connsiteY12" fmla="*/ 782518 h 6858000"/>
              <a:gd name="connsiteX13" fmla="*/ 5210428 w 6127689"/>
              <a:gd name="connsiteY13" fmla="*/ 815772 h 6858000"/>
              <a:gd name="connsiteX14" fmla="*/ 5221088 w 6127689"/>
              <a:gd name="connsiteY14" fmla="*/ 860193 h 6858000"/>
              <a:gd name="connsiteX15" fmla="*/ 5230806 w 6127689"/>
              <a:gd name="connsiteY15" fmla="*/ 961354 h 6858000"/>
              <a:gd name="connsiteX16" fmla="*/ 5201018 w 6127689"/>
              <a:gd name="connsiteY16" fmla="*/ 1095027 h 6858000"/>
              <a:gd name="connsiteX17" fmla="*/ 5202153 w 6127689"/>
              <a:gd name="connsiteY17" fmla="*/ 1133224 h 6858000"/>
              <a:gd name="connsiteX18" fmla="*/ 5207370 w 6127689"/>
              <a:gd name="connsiteY18" fmla="*/ 1138097 h 6858000"/>
              <a:gd name="connsiteX19" fmla="*/ 5189234 w 6127689"/>
              <a:gd name="connsiteY19" fmla="*/ 1193495 h 6858000"/>
              <a:gd name="connsiteX20" fmla="*/ 5202769 w 6127689"/>
              <a:gd name="connsiteY20" fmla="*/ 1269450 h 6858000"/>
              <a:gd name="connsiteX21" fmla="*/ 5225968 w 6127689"/>
              <a:gd name="connsiteY21" fmla="*/ 1357994 h 6858000"/>
              <a:gd name="connsiteX22" fmla="*/ 5233819 w 6127689"/>
              <a:gd name="connsiteY22" fmla="*/ 1380922 h 6858000"/>
              <a:gd name="connsiteX23" fmla="*/ 5237226 w 6127689"/>
              <a:gd name="connsiteY23" fmla="*/ 1441327 h 6858000"/>
              <a:gd name="connsiteX24" fmla="*/ 5255653 w 6127689"/>
              <a:gd name="connsiteY24" fmla="*/ 1524712 h 6858000"/>
              <a:gd name="connsiteX25" fmla="*/ 5263491 w 6127689"/>
              <a:gd name="connsiteY25" fmla="*/ 1642938 h 6858000"/>
              <a:gd name="connsiteX26" fmla="*/ 5261314 w 6127689"/>
              <a:gd name="connsiteY26" fmla="*/ 1689177 h 6858000"/>
              <a:gd name="connsiteX27" fmla="*/ 5259788 w 6127689"/>
              <a:gd name="connsiteY27" fmla="*/ 1768516 h 6858000"/>
              <a:gd name="connsiteX28" fmla="*/ 5255696 w 6127689"/>
              <a:gd name="connsiteY28" fmla="*/ 1953770 h 6858000"/>
              <a:gd name="connsiteX29" fmla="*/ 5252592 w 6127689"/>
              <a:gd name="connsiteY29" fmla="*/ 2092210 h 6858000"/>
              <a:gd name="connsiteX30" fmla="*/ 5264303 w 6127689"/>
              <a:gd name="connsiteY30" fmla="*/ 2225157 h 6858000"/>
              <a:gd name="connsiteX31" fmla="*/ 5254949 w 6127689"/>
              <a:gd name="connsiteY31" fmla="*/ 2236160 h 6858000"/>
              <a:gd name="connsiteX32" fmla="*/ 5250104 w 6127689"/>
              <a:gd name="connsiteY32" fmla="*/ 2249166 h 6858000"/>
              <a:gd name="connsiteX33" fmla="*/ 5251214 w 6127689"/>
              <a:gd name="connsiteY33" fmla="*/ 2250944 h 6858000"/>
              <a:gd name="connsiteX34" fmla="*/ 5250644 w 6127689"/>
              <a:gd name="connsiteY34" fmla="*/ 2266619 h 6858000"/>
              <a:gd name="connsiteX35" fmla="*/ 5293877 w 6127689"/>
              <a:gd name="connsiteY35" fmla="*/ 2368649 h 6858000"/>
              <a:gd name="connsiteX36" fmla="*/ 5311338 w 6127689"/>
              <a:gd name="connsiteY36" fmla="*/ 2404034 h 6858000"/>
              <a:gd name="connsiteX37" fmla="*/ 5338366 w 6127689"/>
              <a:gd name="connsiteY37" fmla="*/ 2465052 h 6858000"/>
              <a:gd name="connsiteX38" fmla="*/ 5371263 w 6127689"/>
              <a:gd name="connsiteY38" fmla="*/ 2586413 h 6858000"/>
              <a:gd name="connsiteX39" fmla="*/ 5407503 w 6127689"/>
              <a:gd name="connsiteY39" fmla="*/ 2786290 h 6858000"/>
              <a:gd name="connsiteX40" fmla="*/ 5407356 w 6127689"/>
              <a:gd name="connsiteY40" fmla="*/ 2787545 h 6858000"/>
              <a:gd name="connsiteX41" fmla="*/ 5411130 w 6127689"/>
              <a:gd name="connsiteY41" fmla="*/ 2788640 h 6858000"/>
              <a:gd name="connsiteX42" fmla="*/ 5416439 w 6127689"/>
              <a:gd name="connsiteY42" fmla="*/ 2805666 h 6858000"/>
              <a:gd name="connsiteX43" fmla="*/ 5416589 w 6127689"/>
              <a:gd name="connsiteY43" fmla="*/ 2810822 h 6858000"/>
              <a:gd name="connsiteX44" fmla="*/ 5418542 w 6127689"/>
              <a:gd name="connsiteY44" fmla="*/ 2817745 h 6858000"/>
              <a:gd name="connsiteX45" fmla="*/ 5418847 w 6127689"/>
              <a:gd name="connsiteY45" fmla="*/ 2817825 h 6858000"/>
              <a:gd name="connsiteX46" fmla="*/ 5457023 w 6127689"/>
              <a:gd name="connsiteY46" fmla="*/ 2858292 h 6858000"/>
              <a:gd name="connsiteX47" fmla="*/ 5479298 w 6127689"/>
              <a:gd name="connsiteY47" fmla="*/ 2947791 h 6858000"/>
              <a:gd name="connsiteX48" fmla="*/ 5481770 w 6127689"/>
              <a:gd name="connsiteY48" fmla="*/ 2951352 h 6858000"/>
              <a:gd name="connsiteX49" fmla="*/ 5482045 w 6127689"/>
              <a:gd name="connsiteY49" fmla="*/ 2984371 h 6858000"/>
              <a:gd name="connsiteX50" fmla="*/ 5482415 w 6127689"/>
              <a:gd name="connsiteY50" fmla="*/ 3004079 h 6858000"/>
              <a:gd name="connsiteX51" fmla="*/ 5503944 w 6127689"/>
              <a:gd name="connsiteY51" fmla="*/ 3123335 h 6858000"/>
              <a:gd name="connsiteX52" fmla="*/ 5516007 w 6127689"/>
              <a:gd name="connsiteY52" fmla="*/ 3258473 h 6858000"/>
              <a:gd name="connsiteX53" fmla="*/ 5566839 w 6127689"/>
              <a:gd name="connsiteY53" fmla="*/ 3345295 h 6858000"/>
              <a:gd name="connsiteX54" fmla="*/ 5589758 w 6127689"/>
              <a:gd name="connsiteY54" fmla="*/ 3506453 h 6858000"/>
              <a:gd name="connsiteX55" fmla="*/ 5596144 w 6127689"/>
              <a:gd name="connsiteY55" fmla="*/ 3534624 h 6858000"/>
              <a:gd name="connsiteX56" fmla="*/ 5597750 w 6127689"/>
              <a:gd name="connsiteY56" fmla="*/ 3534129 h 6858000"/>
              <a:gd name="connsiteX57" fmla="*/ 5599700 w 6127689"/>
              <a:gd name="connsiteY57" fmla="*/ 3547221 h 6858000"/>
              <a:gd name="connsiteX58" fmla="*/ 5615031 w 6127689"/>
              <a:gd name="connsiteY58" fmla="*/ 3557482 h 6858000"/>
              <a:gd name="connsiteX59" fmla="*/ 5618377 w 6127689"/>
              <a:gd name="connsiteY59" fmla="*/ 3588431 h 6858000"/>
              <a:gd name="connsiteX60" fmla="*/ 5612155 w 6127689"/>
              <a:gd name="connsiteY60" fmla="*/ 3589869 h 6858000"/>
              <a:gd name="connsiteX61" fmla="*/ 5620843 w 6127689"/>
              <a:gd name="connsiteY61" fmla="*/ 3606745 h 6858000"/>
              <a:gd name="connsiteX62" fmla="*/ 5655472 w 6127689"/>
              <a:gd name="connsiteY62" fmla="*/ 3678877 h 6858000"/>
              <a:gd name="connsiteX63" fmla="*/ 5680448 w 6127689"/>
              <a:gd name="connsiteY63" fmla="*/ 3717760 h 6858000"/>
              <a:gd name="connsiteX64" fmla="*/ 5683015 w 6127689"/>
              <a:gd name="connsiteY64" fmla="*/ 3762025 h 6858000"/>
              <a:gd name="connsiteX65" fmla="*/ 5696643 w 6127689"/>
              <a:gd name="connsiteY65" fmla="*/ 3773888 h 6858000"/>
              <a:gd name="connsiteX66" fmla="*/ 5699203 w 6127689"/>
              <a:gd name="connsiteY66" fmla="*/ 3775823 h 6858000"/>
              <a:gd name="connsiteX67" fmla="*/ 5704824 w 6127689"/>
              <a:gd name="connsiteY67" fmla="*/ 3785966 h 6858000"/>
              <a:gd name="connsiteX68" fmla="*/ 5712204 w 6127689"/>
              <a:gd name="connsiteY68" fmla="*/ 3785830 h 6858000"/>
              <a:gd name="connsiteX69" fmla="*/ 5724816 w 6127689"/>
              <a:gd name="connsiteY69" fmla="*/ 3798949 h 6858000"/>
              <a:gd name="connsiteX70" fmla="*/ 5733539 w 6127689"/>
              <a:gd name="connsiteY70" fmla="*/ 3818457 h 6858000"/>
              <a:gd name="connsiteX71" fmla="*/ 5768491 w 6127689"/>
              <a:gd name="connsiteY71" fmla="*/ 3914399 h 6858000"/>
              <a:gd name="connsiteX72" fmla="*/ 5793123 w 6127689"/>
              <a:gd name="connsiteY72" fmla="*/ 3969952 h 6858000"/>
              <a:gd name="connsiteX73" fmla="*/ 5808321 w 6127689"/>
              <a:gd name="connsiteY73" fmla="*/ 3988153 h 6858000"/>
              <a:gd name="connsiteX74" fmla="*/ 5825621 w 6127689"/>
              <a:gd name="connsiteY74" fmla="*/ 4015525 h 6858000"/>
              <a:gd name="connsiteX75" fmla="*/ 5860672 w 6127689"/>
              <a:gd name="connsiteY75" fmla="*/ 4061579 h 6858000"/>
              <a:gd name="connsiteX76" fmla="*/ 5872173 w 6127689"/>
              <a:gd name="connsiteY76" fmla="*/ 4088497 h 6858000"/>
              <a:gd name="connsiteX77" fmla="*/ 5883705 w 6127689"/>
              <a:gd name="connsiteY77" fmla="*/ 4101899 h 6858000"/>
              <a:gd name="connsiteX78" fmla="*/ 5885314 w 6127689"/>
              <a:gd name="connsiteY78" fmla="*/ 4108387 h 6858000"/>
              <a:gd name="connsiteX79" fmla="*/ 5894095 w 6127689"/>
              <a:gd name="connsiteY79" fmla="*/ 4128857 h 6858000"/>
              <a:gd name="connsiteX80" fmla="*/ 5898339 w 6127689"/>
              <a:gd name="connsiteY80" fmla="*/ 4140800 h 6858000"/>
              <a:gd name="connsiteX81" fmla="*/ 5899734 w 6127689"/>
              <a:gd name="connsiteY81" fmla="*/ 4145632 h 6858000"/>
              <a:gd name="connsiteX82" fmla="*/ 5903513 w 6127689"/>
              <a:gd name="connsiteY82" fmla="*/ 4187661 h 6858000"/>
              <a:gd name="connsiteX83" fmla="*/ 5917114 w 6127689"/>
              <a:gd name="connsiteY83" fmla="*/ 4213096 h 6858000"/>
              <a:gd name="connsiteX84" fmla="*/ 5921153 w 6127689"/>
              <a:gd name="connsiteY84" fmla="*/ 4236222 h 6858000"/>
              <a:gd name="connsiteX85" fmla="*/ 5924233 w 6127689"/>
              <a:gd name="connsiteY85" fmla="*/ 4242060 h 6858000"/>
              <a:gd name="connsiteX86" fmla="*/ 5928910 w 6127689"/>
              <a:gd name="connsiteY86" fmla="*/ 4300973 h 6858000"/>
              <a:gd name="connsiteX87" fmla="*/ 5939320 w 6127689"/>
              <a:gd name="connsiteY87" fmla="*/ 4340435 h 6858000"/>
              <a:gd name="connsiteX88" fmla="*/ 5946705 w 6127689"/>
              <a:gd name="connsiteY88" fmla="*/ 4428051 h 6858000"/>
              <a:gd name="connsiteX89" fmla="*/ 5949261 w 6127689"/>
              <a:gd name="connsiteY89" fmla="*/ 4449185 h 6858000"/>
              <a:gd name="connsiteX90" fmla="*/ 5957504 w 6127689"/>
              <a:gd name="connsiteY90" fmla="*/ 4465911 h 6858000"/>
              <a:gd name="connsiteX91" fmla="*/ 5964689 w 6127689"/>
              <a:gd name="connsiteY91" fmla="*/ 4468532 h 6858000"/>
              <a:gd name="connsiteX92" fmla="*/ 5967062 w 6127689"/>
              <a:gd name="connsiteY92" fmla="*/ 4479923 h 6858000"/>
              <a:gd name="connsiteX93" fmla="*/ 5968960 w 6127689"/>
              <a:gd name="connsiteY93" fmla="*/ 4482655 h 6858000"/>
              <a:gd name="connsiteX94" fmla="*/ 5978567 w 6127689"/>
              <a:gd name="connsiteY94" fmla="*/ 4498605 h 6858000"/>
              <a:gd name="connsiteX95" fmla="*/ 5980106 w 6127689"/>
              <a:gd name="connsiteY95" fmla="*/ 4585087 h 6858000"/>
              <a:gd name="connsiteX96" fmla="*/ 5998138 w 6127689"/>
              <a:gd name="connsiteY96" fmla="*/ 4697518 h 6858000"/>
              <a:gd name="connsiteX97" fmla="*/ 6013516 w 6127689"/>
              <a:gd name="connsiteY97" fmla="*/ 4786619 h 6858000"/>
              <a:gd name="connsiteX98" fmla="*/ 6025404 w 6127689"/>
              <a:gd name="connsiteY98" fmla="*/ 4858148 h 6858000"/>
              <a:gd name="connsiteX99" fmla="*/ 6007749 w 6127689"/>
              <a:gd name="connsiteY99" fmla="*/ 4964715 h 6858000"/>
              <a:gd name="connsiteX100" fmla="*/ 6005269 w 6127689"/>
              <a:gd name="connsiteY100" fmla="*/ 5150567 h 6858000"/>
              <a:gd name="connsiteX101" fmla="*/ 6001127 w 6127689"/>
              <a:gd name="connsiteY101" fmla="*/ 5164609 h 6858000"/>
              <a:gd name="connsiteX102" fmla="*/ 5996647 w 6127689"/>
              <a:gd name="connsiteY102" fmla="*/ 5185640 h 6858000"/>
              <a:gd name="connsiteX103" fmla="*/ 5998514 w 6127689"/>
              <a:gd name="connsiteY103" fmla="*/ 5189673 h 6858000"/>
              <a:gd name="connsiteX104" fmla="*/ 5995970 w 6127689"/>
              <a:gd name="connsiteY104" fmla="*/ 5221547 h 6858000"/>
              <a:gd name="connsiteX105" fmla="*/ 5997218 w 6127689"/>
              <a:gd name="connsiteY105" fmla="*/ 5222031 h 6858000"/>
              <a:gd name="connsiteX106" fmla="*/ 6002116 w 6127689"/>
              <a:gd name="connsiteY106" fmla="*/ 5231223 h 6858000"/>
              <a:gd name="connsiteX107" fmla="*/ 6008541 w 6127689"/>
              <a:gd name="connsiteY107" fmla="*/ 5248680 h 6858000"/>
              <a:gd name="connsiteX108" fmla="*/ 6039260 w 6127689"/>
              <a:gd name="connsiteY108" fmla="*/ 5289518 h 6858000"/>
              <a:gd name="connsiteX109" fmla="*/ 6036748 w 6127689"/>
              <a:gd name="connsiteY109" fmla="*/ 5322752 h 6858000"/>
              <a:gd name="connsiteX110" fmla="*/ 6036943 w 6127689"/>
              <a:gd name="connsiteY110" fmla="*/ 5329480 h 6858000"/>
              <a:gd name="connsiteX111" fmla="*/ 6037236 w 6127689"/>
              <a:gd name="connsiteY111" fmla="*/ 5329634 h 6858000"/>
              <a:gd name="connsiteX112" fmla="*/ 6038019 w 6127689"/>
              <a:gd name="connsiteY112" fmla="*/ 5336764 h 6858000"/>
              <a:gd name="connsiteX113" fmla="*/ 6037298 w 6127689"/>
              <a:gd name="connsiteY113" fmla="*/ 5341753 h 6858000"/>
              <a:gd name="connsiteX114" fmla="*/ 6037677 w 6127689"/>
              <a:gd name="connsiteY114" fmla="*/ 5354807 h 6858000"/>
              <a:gd name="connsiteX115" fmla="*/ 6039728 w 6127689"/>
              <a:gd name="connsiteY115" fmla="*/ 5359416 h 6858000"/>
              <a:gd name="connsiteX116" fmla="*/ 6043311 w 6127689"/>
              <a:gd name="connsiteY116" fmla="*/ 5361407 h 6858000"/>
              <a:gd name="connsiteX117" fmla="*/ 6042954 w 6127689"/>
              <a:gd name="connsiteY117" fmla="*/ 5362576 h 6858000"/>
              <a:gd name="connsiteX118" fmla="*/ 6053435 w 6127689"/>
              <a:gd name="connsiteY118" fmla="*/ 5387547 h 6858000"/>
              <a:gd name="connsiteX119" fmla="*/ 6065933 w 6127689"/>
              <a:gd name="connsiteY119" fmla="*/ 5443002 h 6858000"/>
              <a:gd name="connsiteX120" fmla="*/ 6068640 w 6127689"/>
              <a:gd name="connsiteY120" fmla="*/ 5474503 h 6858000"/>
              <a:gd name="connsiteX121" fmla="*/ 6080922 w 6127689"/>
              <a:gd name="connsiteY121" fmla="*/ 5561070 h 6858000"/>
              <a:gd name="connsiteX122" fmla="*/ 6096949 w 6127689"/>
              <a:gd name="connsiteY122" fmla="*/ 5648179 h 6858000"/>
              <a:gd name="connsiteX123" fmla="*/ 6125703 w 6127689"/>
              <a:gd name="connsiteY123" fmla="*/ 5692894 h 6858000"/>
              <a:gd name="connsiteX124" fmla="*/ 6126670 w 6127689"/>
              <a:gd name="connsiteY124" fmla="*/ 5697882 h 6858000"/>
              <a:gd name="connsiteX125" fmla="*/ 6124061 w 6127689"/>
              <a:gd name="connsiteY125" fmla="*/ 5710294 h 6858000"/>
              <a:gd name="connsiteX126" fmla="*/ 6122213 w 6127689"/>
              <a:gd name="connsiteY126" fmla="*/ 5714762 h 6858000"/>
              <a:gd name="connsiteX127" fmla="*/ 6121353 w 6127689"/>
              <a:gd name="connsiteY127" fmla="*/ 5721725 h 6858000"/>
              <a:gd name="connsiteX128" fmla="*/ 6121607 w 6127689"/>
              <a:gd name="connsiteY128" fmla="*/ 5721959 h 6858000"/>
              <a:gd name="connsiteX129" fmla="*/ 6120262 w 6127689"/>
              <a:gd name="connsiteY129" fmla="*/ 5728358 h 6858000"/>
              <a:gd name="connsiteX130" fmla="*/ 6127024 w 6127689"/>
              <a:gd name="connsiteY130" fmla="*/ 5786902 h 6858000"/>
              <a:gd name="connsiteX131" fmla="*/ 6127519 w 6127689"/>
              <a:gd name="connsiteY131" fmla="*/ 5865775 h 6858000"/>
              <a:gd name="connsiteX132" fmla="*/ 6119217 w 6127689"/>
              <a:gd name="connsiteY132" fmla="*/ 5888542 h 6858000"/>
              <a:gd name="connsiteX133" fmla="*/ 6102493 w 6127689"/>
              <a:gd name="connsiteY133" fmla="*/ 5928602 h 6858000"/>
              <a:gd name="connsiteX134" fmla="*/ 6056863 w 6127689"/>
              <a:gd name="connsiteY134" fmla="*/ 6000643 h 6858000"/>
              <a:gd name="connsiteX135" fmla="*/ 6045436 w 6127689"/>
              <a:gd name="connsiteY135" fmla="*/ 6124480 h 6858000"/>
              <a:gd name="connsiteX136" fmla="*/ 6030489 w 6127689"/>
              <a:gd name="connsiteY136" fmla="*/ 6317666 h 6858000"/>
              <a:gd name="connsiteX137" fmla="*/ 6007492 w 6127689"/>
              <a:gd name="connsiteY137" fmla="*/ 6440818 h 6858000"/>
              <a:gd name="connsiteX138" fmla="*/ 6009467 w 6127689"/>
              <a:gd name="connsiteY138" fmla="*/ 6487076 h 6858000"/>
              <a:gd name="connsiteX139" fmla="*/ 5995064 w 6127689"/>
              <a:gd name="connsiteY139" fmla="*/ 6540791 h 6858000"/>
              <a:gd name="connsiteX140" fmla="*/ 5996309 w 6127689"/>
              <a:gd name="connsiteY140" fmla="*/ 6543961 h 6858000"/>
              <a:gd name="connsiteX141" fmla="*/ 5996048 w 6127689"/>
              <a:gd name="connsiteY141" fmla="*/ 6555444 h 6858000"/>
              <a:gd name="connsiteX142" fmla="*/ 6002524 w 6127689"/>
              <a:gd name="connsiteY142" fmla="*/ 6560188 h 6858000"/>
              <a:gd name="connsiteX143" fmla="*/ 6006823 w 6127689"/>
              <a:gd name="connsiteY143" fmla="*/ 6578546 h 6858000"/>
              <a:gd name="connsiteX144" fmla="*/ 6004510 w 6127689"/>
              <a:gd name="connsiteY144" fmla="*/ 6599256 h 6858000"/>
              <a:gd name="connsiteX145" fmla="*/ 5986207 w 6127689"/>
              <a:gd name="connsiteY145" fmla="*/ 6695855 h 6858000"/>
              <a:gd name="connsiteX146" fmla="*/ 5979428 w 6127689"/>
              <a:gd name="connsiteY146" fmla="*/ 6754678 h 6858000"/>
              <a:gd name="connsiteX147" fmla="*/ 5983398 w 6127689"/>
              <a:gd name="connsiteY147" fmla="*/ 6778641 h 6858000"/>
              <a:gd name="connsiteX148" fmla="*/ 5984543 w 6127689"/>
              <a:gd name="connsiteY148" fmla="*/ 6811016 h 6858000"/>
              <a:gd name="connsiteX149" fmla="*/ 5981802 w 6127689"/>
              <a:gd name="connsiteY149" fmla="*/ 6838578 h 6858000"/>
              <a:gd name="connsiteX150" fmla="*/ 5979671 w 6127689"/>
              <a:gd name="connsiteY150" fmla="*/ 6858000 h 6858000"/>
              <a:gd name="connsiteX151" fmla="*/ 0 w 6127689"/>
              <a:gd name="connsiteY151" fmla="*/ 6858000 h 6858000"/>
              <a:gd name="connsiteX152" fmla="*/ 0 w 6127689"/>
              <a:gd name="connsiteY152" fmla="*/ 0 h 6858000"/>
              <a:gd name="connsiteX0" fmla="*/ 0 w 6127689"/>
              <a:gd name="connsiteY0" fmla="*/ 0 h 6858000"/>
              <a:gd name="connsiteX1" fmla="*/ 4965888 w 6127689"/>
              <a:gd name="connsiteY1" fmla="*/ 0 h 6858000"/>
              <a:gd name="connsiteX2" fmla="*/ 4967767 w 6127689"/>
              <a:gd name="connsiteY2" fmla="*/ 7930 h 6858000"/>
              <a:gd name="connsiteX3" fmla="*/ 4979444 w 6127689"/>
              <a:gd name="connsiteY3" fmla="*/ 43921 h 6858000"/>
              <a:gd name="connsiteX4" fmla="*/ 5021173 w 6127689"/>
              <a:gd name="connsiteY4" fmla="*/ 123738 h 6858000"/>
              <a:gd name="connsiteX5" fmla="*/ 5075458 w 6127689"/>
              <a:gd name="connsiteY5" fmla="*/ 264355 h 6858000"/>
              <a:gd name="connsiteX6" fmla="*/ 5081175 w 6127689"/>
              <a:gd name="connsiteY6" fmla="*/ 277448 h 6858000"/>
              <a:gd name="connsiteX7" fmla="*/ 5097011 w 6127689"/>
              <a:gd name="connsiteY7" fmla="*/ 355616 h 6858000"/>
              <a:gd name="connsiteX8" fmla="*/ 5130982 w 6127689"/>
              <a:gd name="connsiteY8" fmla="*/ 412030 h 6858000"/>
              <a:gd name="connsiteX9" fmla="*/ 5153000 w 6127689"/>
              <a:gd name="connsiteY9" fmla="*/ 507134 h 6858000"/>
              <a:gd name="connsiteX10" fmla="*/ 5171282 w 6127689"/>
              <a:gd name="connsiteY10" fmla="*/ 602071 h 6858000"/>
              <a:gd name="connsiteX11" fmla="*/ 5176196 w 6127689"/>
              <a:gd name="connsiteY11" fmla="*/ 636822 h 6858000"/>
              <a:gd name="connsiteX12" fmla="*/ 5189051 w 6127689"/>
              <a:gd name="connsiteY12" fmla="*/ 782518 h 6858000"/>
              <a:gd name="connsiteX13" fmla="*/ 5210428 w 6127689"/>
              <a:gd name="connsiteY13" fmla="*/ 815772 h 6858000"/>
              <a:gd name="connsiteX14" fmla="*/ 5221088 w 6127689"/>
              <a:gd name="connsiteY14" fmla="*/ 860193 h 6858000"/>
              <a:gd name="connsiteX15" fmla="*/ 5230806 w 6127689"/>
              <a:gd name="connsiteY15" fmla="*/ 961354 h 6858000"/>
              <a:gd name="connsiteX16" fmla="*/ 5201018 w 6127689"/>
              <a:gd name="connsiteY16" fmla="*/ 1095027 h 6858000"/>
              <a:gd name="connsiteX17" fmla="*/ 5202153 w 6127689"/>
              <a:gd name="connsiteY17" fmla="*/ 1133224 h 6858000"/>
              <a:gd name="connsiteX18" fmla="*/ 5207370 w 6127689"/>
              <a:gd name="connsiteY18" fmla="*/ 1138097 h 6858000"/>
              <a:gd name="connsiteX19" fmla="*/ 5189234 w 6127689"/>
              <a:gd name="connsiteY19" fmla="*/ 1193495 h 6858000"/>
              <a:gd name="connsiteX20" fmla="*/ 5202769 w 6127689"/>
              <a:gd name="connsiteY20" fmla="*/ 1269450 h 6858000"/>
              <a:gd name="connsiteX21" fmla="*/ 5225968 w 6127689"/>
              <a:gd name="connsiteY21" fmla="*/ 1357994 h 6858000"/>
              <a:gd name="connsiteX22" fmla="*/ 5233819 w 6127689"/>
              <a:gd name="connsiteY22" fmla="*/ 1380922 h 6858000"/>
              <a:gd name="connsiteX23" fmla="*/ 5237226 w 6127689"/>
              <a:gd name="connsiteY23" fmla="*/ 1441327 h 6858000"/>
              <a:gd name="connsiteX24" fmla="*/ 5255653 w 6127689"/>
              <a:gd name="connsiteY24" fmla="*/ 1524712 h 6858000"/>
              <a:gd name="connsiteX25" fmla="*/ 5263491 w 6127689"/>
              <a:gd name="connsiteY25" fmla="*/ 1642938 h 6858000"/>
              <a:gd name="connsiteX26" fmla="*/ 5261314 w 6127689"/>
              <a:gd name="connsiteY26" fmla="*/ 1689177 h 6858000"/>
              <a:gd name="connsiteX27" fmla="*/ 5259788 w 6127689"/>
              <a:gd name="connsiteY27" fmla="*/ 1768516 h 6858000"/>
              <a:gd name="connsiteX28" fmla="*/ 5255696 w 6127689"/>
              <a:gd name="connsiteY28" fmla="*/ 1953770 h 6858000"/>
              <a:gd name="connsiteX29" fmla="*/ 5252592 w 6127689"/>
              <a:gd name="connsiteY29" fmla="*/ 2092210 h 6858000"/>
              <a:gd name="connsiteX30" fmla="*/ 5264303 w 6127689"/>
              <a:gd name="connsiteY30" fmla="*/ 2225157 h 6858000"/>
              <a:gd name="connsiteX31" fmla="*/ 5254949 w 6127689"/>
              <a:gd name="connsiteY31" fmla="*/ 2236160 h 6858000"/>
              <a:gd name="connsiteX32" fmla="*/ 5250104 w 6127689"/>
              <a:gd name="connsiteY32" fmla="*/ 2249166 h 6858000"/>
              <a:gd name="connsiteX33" fmla="*/ 5251214 w 6127689"/>
              <a:gd name="connsiteY33" fmla="*/ 2250944 h 6858000"/>
              <a:gd name="connsiteX34" fmla="*/ 5250644 w 6127689"/>
              <a:gd name="connsiteY34" fmla="*/ 2266619 h 6858000"/>
              <a:gd name="connsiteX35" fmla="*/ 5293877 w 6127689"/>
              <a:gd name="connsiteY35" fmla="*/ 2368649 h 6858000"/>
              <a:gd name="connsiteX36" fmla="*/ 5311338 w 6127689"/>
              <a:gd name="connsiteY36" fmla="*/ 2404034 h 6858000"/>
              <a:gd name="connsiteX37" fmla="*/ 5338366 w 6127689"/>
              <a:gd name="connsiteY37" fmla="*/ 2465052 h 6858000"/>
              <a:gd name="connsiteX38" fmla="*/ 5371263 w 6127689"/>
              <a:gd name="connsiteY38" fmla="*/ 2586413 h 6858000"/>
              <a:gd name="connsiteX39" fmla="*/ 5407503 w 6127689"/>
              <a:gd name="connsiteY39" fmla="*/ 2786290 h 6858000"/>
              <a:gd name="connsiteX40" fmla="*/ 5407356 w 6127689"/>
              <a:gd name="connsiteY40" fmla="*/ 2787545 h 6858000"/>
              <a:gd name="connsiteX41" fmla="*/ 5411130 w 6127689"/>
              <a:gd name="connsiteY41" fmla="*/ 2788640 h 6858000"/>
              <a:gd name="connsiteX42" fmla="*/ 5416439 w 6127689"/>
              <a:gd name="connsiteY42" fmla="*/ 2805666 h 6858000"/>
              <a:gd name="connsiteX43" fmla="*/ 5416589 w 6127689"/>
              <a:gd name="connsiteY43" fmla="*/ 2810822 h 6858000"/>
              <a:gd name="connsiteX44" fmla="*/ 5418542 w 6127689"/>
              <a:gd name="connsiteY44" fmla="*/ 2817745 h 6858000"/>
              <a:gd name="connsiteX45" fmla="*/ 5418847 w 6127689"/>
              <a:gd name="connsiteY45" fmla="*/ 2817825 h 6858000"/>
              <a:gd name="connsiteX46" fmla="*/ 5457023 w 6127689"/>
              <a:gd name="connsiteY46" fmla="*/ 2858292 h 6858000"/>
              <a:gd name="connsiteX47" fmla="*/ 5479298 w 6127689"/>
              <a:gd name="connsiteY47" fmla="*/ 2947791 h 6858000"/>
              <a:gd name="connsiteX48" fmla="*/ 5481770 w 6127689"/>
              <a:gd name="connsiteY48" fmla="*/ 2951352 h 6858000"/>
              <a:gd name="connsiteX49" fmla="*/ 5482045 w 6127689"/>
              <a:gd name="connsiteY49" fmla="*/ 2984371 h 6858000"/>
              <a:gd name="connsiteX50" fmla="*/ 5482415 w 6127689"/>
              <a:gd name="connsiteY50" fmla="*/ 3004079 h 6858000"/>
              <a:gd name="connsiteX51" fmla="*/ 5503944 w 6127689"/>
              <a:gd name="connsiteY51" fmla="*/ 3123335 h 6858000"/>
              <a:gd name="connsiteX52" fmla="*/ 5516007 w 6127689"/>
              <a:gd name="connsiteY52" fmla="*/ 3258473 h 6858000"/>
              <a:gd name="connsiteX53" fmla="*/ 5566839 w 6127689"/>
              <a:gd name="connsiteY53" fmla="*/ 3345295 h 6858000"/>
              <a:gd name="connsiteX54" fmla="*/ 5589758 w 6127689"/>
              <a:gd name="connsiteY54" fmla="*/ 3506453 h 6858000"/>
              <a:gd name="connsiteX55" fmla="*/ 5596144 w 6127689"/>
              <a:gd name="connsiteY55" fmla="*/ 3534624 h 6858000"/>
              <a:gd name="connsiteX56" fmla="*/ 5597750 w 6127689"/>
              <a:gd name="connsiteY56" fmla="*/ 3534129 h 6858000"/>
              <a:gd name="connsiteX57" fmla="*/ 5599700 w 6127689"/>
              <a:gd name="connsiteY57" fmla="*/ 3547221 h 6858000"/>
              <a:gd name="connsiteX58" fmla="*/ 5615031 w 6127689"/>
              <a:gd name="connsiteY58" fmla="*/ 3557482 h 6858000"/>
              <a:gd name="connsiteX59" fmla="*/ 5618377 w 6127689"/>
              <a:gd name="connsiteY59" fmla="*/ 3588431 h 6858000"/>
              <a:gd name="connsiteX60" fmla="*/ 5612155 w 6127689"/>
              <a:gd name="connsiteY60" fmla="*/ 3589869 h 6858000"/>
              <a:gd name="connsiteX61" fmla="*/ 5620843 w 6127689"/>
              <a:gd name="connsiteY61" fmla="*/ 3606745 h 6858000"/>
              <a:gd name="connsiteX62" fmla="*/ 5655472 w 6127689"/>
              <a:gd name="connsiteY62" fmla="*/ 3678877 h 6858000"/>
              <a:gd name="connsiteX63" fmla="*/ 5680448 w 6127689"/>
              <a:gd name="connsiteY63" fmla="*/ 3717760 h 6858000"/>
              <a:gd name="connsiteX64" fmla="*/ 5683015 w 6127689"/>
              <a:gd name="connsiteY64" fmla="*/ 3762025 h 6858000"/>
              <a:gd name="connsiteX65" fmla="*/ 5696643 w 6127689"/>
              <a:gd name="connsiteY65" fmla="*/ 3773888 h 6858000"/>
              <a:gd name="connsiteX66" fmla="*/ 5699203 w 6127689"/>
              <a:gd name="connsiteY66" fmla="*/ 3775823 h 6858000"/>
              <a:gd name="connsiteX67" fmla="*/ 5704824 w 6127689"/>
              <a:gd name="connsiteY67" fmla="*/ 3785966 h 6858000"/>
              <a:gd name="connsiteX68" fmla="*/ 5712204 w 6127689"/>
              <a:gd name="connsiteY68" fmla="*/ 3785830 h 6858000"/>
              <a:gd name="connsiteX69" fmla="*/ 5724816 w 6127689"/>
              <a:gd name="connsiteY69" fmla="*/ 3798949 h 6858000"/>
              <a:gd name="connsiteX70" fmla="*/ 5733539 w 6127689"/>
              <a:gd name="connsiteY70" fmla="*/ 3818457 h 6858000"/>
              <a:gd name="connsiteX71" fmla="*/ 5768491 w 6127689"/>
              <a:gd name="connsiteY71" fmla="*/ 3914399 h 6858000"/>
              <a:gd name="connsiteX72" fmla="*/ 5793123 w 6127689"/>
              <a:gd name="connsiteY72" fmla="*/ 3969952 h 6858000"/>
              <a:gd name="connsiteX73" fmla="*/ 5808321 w 6127689"/>
              <a:gd name="connsiteY73" fmla="*/ 3988153 h 6858000"/>
              <a:gd name="connsiteX74" fmla="*/ 5825621 w 6127689"/>
              <a:gd name="connsiteY74" fmla="*/ 4015525 h 6858000"/>
              <a:gd name="connsiteX75" fmla="*/ 5860672 w 6127689"/>
              <a:gd name="connsiteY75" fmla="*/ 4061579 h 6858000"/>
              <a:gd name="connsiteX76" fmla="*/ 5872173 w 6127689"/>
              <a:gd name="connsiteY76" fmla="*/ 4088497 h 6858000"/>
              <a:gd name="connsiteX77" fmla="*/ 5883705 w 6127689"/>
              <a:gd name="connsiteY77" fmla="*/ 4101899 h 6858000"/>
              <a:gd name="connsiteX78" fmla="*/ 5885314 w 6127689"/>
              <a:gd name="connsiteY78" fmla="*/ 4108387 h 6858000"/>
              <a:gd name="connsiteX79" fmla="*/ 5894095 w 6127689"/>
              <a:gd name="connsiteY79" fmla="*/ 4128857 h 6858000"/>
              <a:gd name="connsiteX80" fmla="*/ 5898339 w 6127689"/>
              <a:gd name="connsiteY80" fmla="*/ 4140800 h 6858000"/>
              <a:gd name="connsiteX81" fmla="*/ 5899734 w 6127689"/>
              <a:gd name="connsiteY81" fmla="*/ 4145632 h 6858000"/>
              <a:gd name="connsiteX82" fmla="*/ 5903513 w 6127689"/>
              <a:gd name="connsiteY82" fmla="*/ 4187661 h 6858000"/>
              <a:gd name="connsiteX83" fmla="*/ 5917114 w 6127689"/>
              <a:gd name="connsiteY83" fmla="*/ 4213096 h 6858000"/>
              <a:gd name="connsiteX84" fmla="*/ 5921153 w 6127689"/>
              <a:gd name="connsiteY84" fmla="*/ 4236222 h 6858000"/>
              <a:gd name="connsiteX85" fmla="*/ 5924233 w 6127689"/>
              <a:gd name="connsiteY85" fmla="*/ 4242060 h 6858000"/>
              <a:gd name="connsiteX86" fmla="*/ 5928910 w 6127689"/>
              <a:gd name="connsiteY86" fmla="*/ 4300973 h 6858000"/>
              <a:gd name="connsiteX87" fmla="*/ 5939320 w 6127689"/>
              <a:gd name="connsiteY87" fmla="*/ 4340435 h 6858000"/>
              <a:gd name="connsiteX88" fmla="*/ 5946705 w 6127689"/>
              <a:gd name="connsiteY88" fmla="*/ 4428051 h 6858000"/>
              <a:gd name="connsiteX89" fmla="*/ 5949261 w 6127689"/>
              <a:gd name="connsiteY89" fmla="*/ 4449185 h 6858000"/>
              <a:gd name="connsiteX90" fmla="*/ 5957504 w 6127689"/>
              <a:gd name="connsiteY90" fmla="*/ 4465911 h 6858000"/>
              <a:gd name="connsiteX91" fmla="*/ 5964689 w 6127689"/>
              <a:gd name="connsiteY91" fmla="*/ 4468532 h 6858000"/>
              <a:gd name="connsiteX92" fmla="*/ 5967062 w 6127689"/>
              <a:gd name="connsiteY92" fmla="*/ 4479923 h 6858000"/>
              <a:gd name="connsiteX93" fmla="*/ 5968960 w 6127689"/>
              <a:gd name="connsiteY93" fmla="*/ 4482655 h 6858000"/>
              <a:gd name="connsiteX94" fmla="*/ 5978567 w 6127689"/>
              <a:gd name="connsiteY94" fmla="*/ 4498605 h 6858000"/>
              <a:gd name="connsiteX95" fmla="*/ 5980106 w 6127689"/>
              <a:gd name="connsiteY95" fmla="*/ 4585087 h 6858000"/>
              <a:gd name="connsiteX96" fmla="*/ 5998138 w 6127689"/>
              <a:gd name="connsiteY96" fmla="*/ 4697518 h 6858000"/>
              <a:gd name="connsiteX97" fmla="*/ 6013516 w 6127689"/>
              <a:gd name="connsiteY97" fmla="*/ 4786619 h 6858000"/>
              <a:gd name="connsiteX98" fmla="*/ 6025404 w 6127689"/>
              <a:gd name="connsiteY98" fmla="*/ 4858148 h 6858000"/>
              <a:gd name="connsiteX99" fmla="*/ 6007749 w 6127689"/>
              <a:gd name="connsiteY99" fmla="*/ 4964715 h 6858000"/>
              <a:gd name="connsiteX100" fmla="*/ 6005269 w 6127689"/>
              <a:gd name="connsiteY100" fmla="*/ 5150567 h 6858000"/>
              <a:gd name="connsiteX101" fmla="*/ 6001127 w 6127689"/>
              <a:gd name="connsiteY101" fmla="*/ 5164609 h 6858000"/>
              <a:gd name="connsiteX102" fmla="*/ 5996647 w 6127689"/>
              <a:gd name="connsiteY102" fmla="*/ 5185640 h 6858000"/>
              <a:gd name="connsiteX103" fmla="*/ 5998514 w 6127689"/>
              <a:gd name="connsiteY103" fmla="*/ 5189673 h 6858000"/>
              <a:gd name="connsiteX104" fmla="*/ 5995970 w 6127689"/>
              <a:gd name="connsiteY104" fmla="*/ 5221547 h 6858000"/>
              <a:gd name="connsiteX105" fmla="*/ 5997218 w 6127689"/>
              <a:gd name="connsiteY105" fmla="*/ 5222031 h 6858000"/>
              <a:gd name="connsiteX106" fmla="*/ 6002116 w 6127689"/>
              <a:gd name="connsiteY106" fmla="*/ 5231223 h 6858000"/>
              <a:gd name="connsiteX107" fmla="*/ 6039260 w 6127689"/>
              <a:gd name="connsiteY107" fmla="*/ 5289518 h 6858000"/>
              <a:gd name="connsiteX108" fmla="*/ 6036748 w 6127689"/>
              <a:gd name="connsiteY108" fmla="*/ 5322752 h 6858000"/>
              <a:gd name="connsiteX109" fmla="*/ 6036943 w 6127689"/>
              <a:gd name="connsiteY109" fmla="*/ 5329480 h 6858000"/>
              <a:gd name="connsiteX110" fmla="*/ 6037236 w 6127689"/>
              <a:gd name="connsiteY110" fmla="*/ 5329634 h 6858000"/>
              <a:gd name="connsiteX111" fmla="*/ 6038019 w 6127689"/>
              <a:gd name="connsiteY111" fmla="*/ 5336764 h 6858000"/>
              <a:gd name="connsiteX112" fmla="*/ 6037298 w 6127689"/>
              <a:gd name="connsiteY112" fmla="*/ 5341753 h 6858000"/>
              <a:gd name="connsiteX113" fmla="*/ 6037677 w 6127689"/>
              <a:gd name="connsiteY113" fmla="*/ 5354807 h 6858000"/>
              <a:gd name="connsiteX114" fmla="*/ 6039728 w 6127689"/>
              <a:gd name="connsiteY114" fmla="*/ 5359416 h 6858000"/>
              <a:gd name="connsiteX115" fmla="*/ 6043311 w 6127689"/>
              <a:gd name="connsiteY115" fmla="*/ 5361407 h 6858000"/>
              <a:gd name="connsiteX116" fmla="*/ 6042954 w 6127689"/>
              <a:gd name="connsiteY116" fmla="*/ 5362576 h 6858000"/>
              <a:gd name="connsiteX117" fmla="*/ 6053435 w 6127689"/>
              <a:gd name="connsiteY117" fmla="*/ 5387547 h 6858000"/>
              <a:gd name="connsiteX118" fmla="*/ 6065933 w 6127689"/>
              <a:gd name="connsiteY118" fmla="*/ 5443002 h 6858000"/>
              <a:gd name="connsiteX119" fmla="*/ 6068640 w 6127689"/>
              <a:gd name="connsiteY119" fmla="*/ 5474503 h 6858000"/>
              <a:gd name="connsiteX120" fmla="*/ 6080922 w 6127689"/>
              <a:gd name="connsiteY120" fmla="*/ 5561070 h 6858000"/>
              <a:gd name="connsiteX121" fmla="*/ 6096949 w 6127689"/>
              <a:gd name="connsiteY121" fmla="*/ 5648179 h 6858000"/>
              <a:gd name="connsiteX122" fmla="*/ 6125703 w 6127689"/>
              <a:gd name="connsiteY122" fmla="*/ 5692894 h 6858000"/>
              <a:gd name="connsiteX123" fmla="*/ 6126670 w 6127689"/>
              <a:gd name="connsiteY123" fmla="*/ 5697882 h 6858000"/>
              <a:gd name="connsiteX124" fmla="*/ 6124061 w 6127689"/>
              <a:gd name="connsiteY124" fmla="*/ 5710294 h 6858000"/>
              <a:gd name="connsiteX125" fmla="*/ 6122213 w 6127689"/>
              <a:gd name="connsiteY125" fmla="*/ 5714762 h 6858000"/>
              <a:gd name="connsiteX126" fmla="*/ 6121353 w 6127689"/>
              <a:gd name="connsiteY126" fmla="*/ 5721725 h 6858000"/>
              <a:gd name="connsiteX127" fmla="*/ 6121607 w 6127689"/>
              <a:gd name="connsiteY127" fmla="*/ 5721959 h 6858000"/>
              <a:gd name="connsiteX128" fmla="*/ 6120262 w 6127689"/>
              <a:gd name="connsiteY128" fmla="*/ 5728358 h 6858000"/>
              <a:gd name="connsiteX129" fmla="*/ 6127024 w 6127689"/>
              <a:gd name="connsiteY129" fmla="*/ 5786902 h 6858000"/>
              <a:gd name="connsiteX130" fmla="*/ 6127519 w 6127689"/>
              <a:gd name="connsiteY130" fmla="*/ 5865775 h 6858000"/>
              <a:gd name="connsiteX131" fmla="*/ 6119217 w 6127689"/>
              <a:gd name="connsiteY131" fmla="*/ 5888542 h 6858000"/>
              <a:gd name="connsiteX132" fmla="*/ 6102493 w 6127689"/>
              <a:gd name="connsiteY132" fmla="*/ 5928602 h 6858000"/>
              <a:gd name="connsiteX133" fmla="*/ 6056863 w 6127689"/>
              <a:gd name="connsiteY133" fmla="*/ 6000643 h 6858000"/>
              <a:gd name="connsiteX134" fmla="*/ 6045436 w 6127689"/>
              <a:gd name="connsiteY134" fmla="*/ 6124480 h 6858000"/>
              <a:gd name="connsiteX135" fmla="*/ 6030489 w 6127689"/>
              <a:gd name="connsiteY135" fmla="*/ 6317666 h 6858000"/>
              <a:gd name="connsiteX136" fmla="*/ 6007492 w 6127689"/>
              <a:gd name="connsiteY136" fmla="*/ 6440818 h 6858000"/>
              <a:gd name="connsiteX137" fmla="*/ 6009467 w 6127689"/>
              <a:gd name="connsiteY137" fmla="*/ 6487076 h 6858000"/>
              <a:gd name="connsiteX138" fmla="*/ 5995064 w 6127689"/>
              <a:gd name="connsiteY138" fmla="*/ 6540791 h 6858000"/>
              <a:gd name="connsiteX139" fmla="*/ 5996309 w 6127689"/>
              <a:gd name="connsiteY139" fmla="*/ 6543961 h 6858000"/>
              <a:gd name="connsiteX140" fmla="*/ 5996048 w 6127689"/>
              <a:gd name="connsiteY140" fmla="*/ 6555444 h 6858000"/>
              <a:gd name="connsiteX141" fmla="*/ 6002524 w 6127689"/>
              <a:gd name="connsiteY141" fmla="*/ 6560188 h 6858000"/>
              <a:gd name="connsiteX142" fmla="*/ 6006823 w 6127689"/>
              <a:gd name="connsiteY142" fmla="*/ 6578546 h 6858000"/>
              <a:gd name="connsiteX143" fmla="*/ 6004510 w 6127689"/>
              <a:gd name="connsiteY143" fmla="*/ 6599256 h 6858000"/>
              <a:gd name="connsiteX144" fmla="*/ 5986207 w 6127689"/>
              <a:gd name="connsiteY144" fmla="*/ 6695855 h 6858000"/>
              <a:gd name="connsiteX145" fmla="*/ 5979428 w 6127689"/>
              <a:gd name="connsiteY145" fmla="*/ 6754678 h 6858000"/>
              <a:gd name="connsiteX146" fmla="*/ 5983398 w 6127689"/>
              <a:gd name="connsiteY146" fmla="*/ 6778641 h 6858000"/>
              <a:gd name="connsiteX147" fmla="*/ 5984543 w 6127689"/>
              <a:gd name="connsiteY147" fmla="*/ 6811016 h 6858000"/>
              <a:gd name="connsiteX148" fmla="*/ 5981802 w 6127689"/>
              <a:gd name="connsiteY148" fmla="*/ 6838578 h 6858000"/>
              <a:gd name="connsiteX149" fmla="*/ 5979671 w 6127689"/>
              <a:gd name="connsiteY149" fmla="*/ 6858000 h 6858000"/>
              <a:gd name="connsiteX150" fmla="*/ 0 w 6127689"/>
              <a:gd name="connsiteY150" fmla="*/ 6858000 h 6858000"/>
              <a:gd name="connsiteX151" fmla="*/ 0 w 6127689"/>
              <a:gd name="connsiteY151" fmla="*/ 0 h 6858000"/>
              <a:gd name="connsiteX0" fmla="*/ 0 w 6127689"/>
              <a:gd name="connsiteY0" fmla="*/ 0 h 6858000"/>
              <a:gd name="connsiteX1" fmla="*/ 4965888 w 6127689"/>
              <a:gd name="connsiteY1" fmla="*/ 0 h 6858000"/>
              <a:gd name="connsiteX2" fmla="*/ 4967767 w 6127689"/>
              <a:gd name="connsiteY2" fmla="*/ 7930 h 6858000"/>
              <a:gd name="connsiteX3" fmla="*/ 4979444 w 6127689"/>
              <a:gd name="connsiteY3" fmla="*/ 43921 h 6858000"/>
              <a:gd name="connsiteX4" fmla="*/ 5021173 w 6127689"/>
              <a:gd name="connsiteY4" fmla="*/ 123738 h 6858000"/>
              <a:gd name="connsiteX5" fmla="*/ 5075458 w 6127689"/>
              <a:gd name="connsiteY5" fmla="*/ 264355 h 6858000"/>
              <a:gd name="connsiteX6" fmla="*/ 5081175 w 6127689"/>
              <a:gd name="connsiteY6" fmla="*/ 277448 h 6858000"/>
              <a:gd name="connsiteX7" fmla="*/ 5097011 w 6127689"/>
              <a:gd name="connsiteY7" fmla="*/ 355616 h 6858000"/>
              <a:gd name="connsiteX8" fmla="*/ 5130982 w 6127689"/>
              <a:gd name="connsiteY8" fmla="*/ 412030 h 6858000"/>
              <a:gd name="connsiteX9" fmla="*/ 5153000 w 6127689"/>
              <a:gd name="connsiteY9" fmla="*/ 507134 h 6858000"/>
              <a:gd name="connsiteX10" fmla="*/ 5171282 w 6127689"/>
              <a:gd name="connsiteY10" fmla="*/ 602071 h 6858000"/>
              <a:gd name="connsiteX11" fmla="*/ 5176196 w 6127689"/>
              <a:gd name="connsiteY11" fmla="*/ 636822 h 6858000"/>
              <a:gd name="connsiteX12" fmla="*/ 5189051 w 6127689"/>
              <a:gd name="connsiteY12" fmla="*/ 782518 h 6858000"/>
              <a:gd name="connsiteX13" fmla="*/ 5210428 w 6127689"/>
              <a:gd name="connsiteY13" fmla="*/ 815772 h 6858000"/>
              <a:gd name="connsiteX14" fmla="*/ 5221088 w 6127689"/>
              <a:gd name="connsiteY14" fmla="*/ 860193 h 6858000"/>
              <a:gd name="connsiteX15" fmla="*/ 5230806 w 6127689"/>
              <a:gd name="connsiteY15" fmla="*/ 961354 h 6858000"/>
              <a:gd name="connsiteX16" fmla="*/ 5201018 w 6127689"/>
              <a:gd name="connsiteY16" fmla="*/ 1095027 h 6858000"/>
              <a:gd name="connsiteX17" fmla="*/ 5202153 w 6127689"/>
              <a:gd name="connsiteY17" fmla="*/ 1133224 h 6858000"/>
              <a:gd name="connsiteX18" fmla="*/ 5207370 w 6127689"/>
              <a:gd name="connsiteY18" fmla="*/ 1138097 h 6858000"/>
              <a:gd name="connsiteX19" fmla="*/ 5189234 w 6127689"/>
              <a:gd name="connsiteY19" fmla="*/ 1193495 h 6858000"/>
              <a:gd name="connsiteX20" fmla="*/ 5202769 w 6127689"/>
              <a:gd name="connsiteY20" fmla="*/ 1269450 h 6858000"/>
              <a:gd name="connsiteX21" fmla="*/ 5225968 w 6127689"/>
              <a:gd name="connsiteY21" fmla="*/ 1357994 h 6858000"/>
              <a:gd name="connsiteX22" fmla="*/ 5233819 w 6127689"/>
              <a:gd name="connsiteY22" fmla="*/ 1380922 h 6858000"/>
              <a:gd name="connsiteX23" fmla="*/ 5237226 w 6127689"/>
              <a:gd name="connsiteY23" fmla="*/ 1441327 h 6858000"/>
              <a:gd name="connsiteX24" fmla="*/ 5255653 w 6127689"/>
              <a:gd name="connsiteY24" fmla="*/ 1524712 h 6858000"/>
              <a:gd name="connsiteX25" fmla="*/ 5263491 w 6127689"/>
              <a:gd name="connsiteY25" fmla="*/ 1642938 h 6858000"/>
              <a:gd name="connsiteX26" fmla="*/ 5261314 w 6127689"/>
              <a:gd name="connsiteY26" fmla="*/ 1689177 h 6858000"/>
              <a:gd name="connsiteX27" fmla="*/ 5259788 w 6127689"/>
              <a:gd name="connsiteY27" fmla="*/ 1768516 h 6858000"/>
              <a:gd name="connsiteX28" fmla="*/ 5255696 w 6127689"/>
              <a:gd name="connsiteY28" fmla="*/ 1953770 h 6858000"/>
              <a:gd name="connsiteX29" fmla="*/ 5252592 w 6127689"/>
              <a:gd name="connsiteY29" fmla="*/ 2092210 h 6858000"/>
              <a:gd name="connsiteX30" fmla="*/ 5264303 w 6127689"/>
              <a:gd name="connsiteY30" fmla="*/ 2225157 h 6858000"/>
              <a:gd name="connsiteX31" fmla="*/ 5254949 w 6127689"/>
              <a:gd name="connsiteY31" fmla="*/ 2236160 h 6858000"/>
              <a:gd name="connsiteX32" fmla="*/ 5250104 w 6127689"/>
              <a:gd name="connsiteY32" fmla="*/ 2249166 h 6858000"/>
              <a:gd name="connsiteX33" fmla="*/ 5251214 w 6127689"/>
              <a:gd name="connsiteY33" fmla="*/ 2250944 h 6858000"/>
              <a:gd name="connsiteX34" fmla="*/ 5250644 w 6127689"/>
              <a:gd name="connsiteY34" fmla="*/ 2266619 h 6858000"/>
              <a:gd name="connsiteX35" fmla="*/ 5293877 w 6127689"/>
              <a:gd name="connsiteY35" fmla="*/ 2368649 h 6858000"/>
              <a:gd name="connsiteX36" fmla="*/ 5311338 w 6127689"/>
              <a:gd name="connsiteY36" fmla="*/ 2404034 h 6858000"/>
              <a:gd name="connsiteX37" fmla="*/ 5338366 w 6127689"/>
              <a:gd name="connsiteY37" fmla="*/ 2465052 h 6858000"/>
              <a:gd name="connsiteX38" fmla="*/ 5371263 w 6127689"/>
              <a:gd name="connsiteY38" fmla="*/ 2586413 h 6858000"/>
              <a:gd name="connsiteX39" fmla="*/ 5407503 w 6127689"/>
              <a:gd name="connsiteY39" fmla="*/ 2786290 h 6858000"/>
              <a:gd name="connsiteX40" fmla="*/ 5407356 w 6127689"/>
              <a:gd name="connsiteY40" fmla="*/ 2787545 h 6858000"/>
              <a:gd name="connsiteX41" fmla="*/ 5411130 w 6127689"/>
              <a:gd name="connsiteY41" fmla="*/ 2788640 h 6858000"/>
              <a:gd name="connsiteX42" fmla="*/ 5416439 w 6127689"/>
              <a:gd name="connsiteY42" fmla="*/ 2805666 h 6858000"/>
              <a:gd name="connsiteX43" fmla="*/ 5416589 w 6127689"/>
              <a:gd name="connsiteY43" fmla="*/ 2810822 h 6858000"/>
              <a:gd name="connsiteX44" fmla="*/ 5418542 w 6127689"/>
              <a:gd name="connsiteY44" fmla="*/ 2817745 h 6858000"/>
              <a:gd name="connsiteX45" fmla="*/ 5418847 w 6127689"/>
              <a:gd name="connsiteY45" fmla="*/ 2817825 h 6858000"/>
              <a:gd name="connsiteX46" fmla="*/ 5457023 w 6127689"/>
              <a:gd name="connsiteY46" fmla="*/ 2858292 h 6858000"/>
              <a:gd name="connsiteX47" fmla="*/ 5479298 w 6127689"/>
              <a:gd name="connsiteY47" fmla="*/ 2947791 h 6858000"/>
              <a:gd name="connsiteX48" fmla="*/ 5481770 w 6127689"/>
              <a:gd name="connsiteY48" fmla="*/ 2951352 h 6858000"/>
              <a:gd name="connsiteX49" fmla="*/ 5482045 w 6127689"/>
              <a:gd name="connsiteY49" fmla="*/ 2984371 h 6858000"/>
              <a:gd name="connsiteX50" fmla="*/ 5482415 w 6127689"/>
              <a:gd name="connsiteY50" fmla="*/ 3004079 h 6858000"/>
              <a:gd name="connsiteX51" fmla="*/ 5503944 w 6127689"/>
              <a:gd name="connsiteY51" fmla="*/ 3123335 h 6858000"/>
              <a:gd name="connsiteX52" fmla="*/ 5516007 w 6127689"/>
              <a:gd name="connsiteY52" fmla="*/ 3258473 h 6858000"/>
              <a:gd name="connsiteX53" fmla="*/ 5566839 w 6127689"/>
              <a:gd name="connsiteY53" fmla="*/ 3345295 h 6858000"/>
              <a:gd name="connsiteX54" fmla="*/ 5589758 w 6127689"/>
              <a:gd name="connsiteY54" fmla="*/ 3506453 h 6858000"/>
              <a:gd name="connsiteX55" fmla="*/ 5596144 w 6127689"/>
              <a:gd name="connsiteY55" fmla="*/ 3534624 h 6858000"/>
              <a:gd name="connsiteX56" fmla="*/ 5597750 w 6127689"/>
              <a:gd name="connsiteY56" fmla="*/ 3534129 h 6858000"/>
              <a:gd name="connsiteX57" fmla="*/ 5599700 w 6127689"/>
              <a:gd name="connsiteY57" fmla="*/ 3547221 h 6858000"/>
              <a:gd name="connsiteX58" fmla="*/ 5615031 w 6127689"/>
              <a:gd name="connsiteY58" fmla="*/ 3557482 h 6858000"/>
              <a:gd name="connsiteX59" fmla="*/ 5618377 w 6127689"/>
              <a:gd name="connsiteY59" fmla="*/ 3588431 h 6858000"/>
              <a:gd name="connsiteX60" fmla="*/ 5612155 w 6127689"/>
              <a:gd name="connsiteY60" fmla="*/ 3589869 h 6858000"/>
              <a:gd name="connsiteX61" fmla="*/ 5620843 w 6127689"/>
              <a:gd name="connsiteY61" fmla="*/ 3606745 h 6858000"/>
              <a:gd name="connsiteX62" fmla="*/ 5655472 w 6127689"/>
              <a:gd name="connsiteY62" fmla="*/ 3678877 h 6858000"/>
              <a:gd name="connsiteX63" fmla="*/ 5680448 w 6127689"/>
              <a:gd name="connsiteY63" fmla="*/ 3717760 h 6858000"/>
              <a:gd name="connsiteX64" fmla="*/ 5683015 w 6127689"/>
              <a:gd name="connsiteY64" fmla="*/ 3762025 h 6858000"/>
              <a:gd name="connsiteX65" fmla="*/ 5696643 w 6127689"/>
              <a:gd name="connsiteY65" fmla="*/ 3773888 h 6858000"/>
              <a:gd name="connsiteX66" fmla="*/ 5699203 w 6127689"/>
              <a:gd name="connsiteY66" fmla="*/ 3775823 h 6858000"/>
              <a:gd name="connsiteX67" fmla="*/ 5704824 w 6127689"/>
              <a:gd name="connsiteY67" fmla="*/ 3785966 h 6858000"/>
              <a:gd name="connsiteX68" fmla="*/ 5712204 w 6127689"/>
              <a:gd name="connsiteY68" fmla="*/ 3785830 h 6858000"/>
              <a:gd name="connsiteX69" fmla="*/ 5724816 w 6127689"/>
              <a:gd name="connsiteY69" fmla="*/ 3798949 h 6858000"/>
              <a:gd name="connsiteX70" fmla="*/ 5733539 w 6127689"/>
              <a:gd name="connsiteY70" fmla="*/ 3818457 h 6858000"/>
              <a:gd name="connsiteX71" fmla="*/ 5768491 w 6127689"/>
              <a:gd name="connsiteY71" fmla="*/ 3914399 h 6858000"/>
              <a:gd name="connsiteX72" fmla="*/ 5793123 w 6127689"/>
              <a:gd name="connsiteY72" fmla="*/ 3969952 h 6858000"/>
              <a:gd name="connsiteX73" fmla="*/ 5808321 w 6127689"/>
              <a:gd name="connsiteY73" fmla="*/ 3988153 h 6858000"/>
              <a:gd name="connsiteX74" fmla="*/ 5825621 w 6127689"/>
              <a:gd name="connsiteY74" fmla="*/ 4015525 h 6858000"/>
              <a:gd name="connsiteX75" fmla="*/ 5860672 w 6127689"/>
              <a:gd name="connsiteY75" fmla="*/ 4061579 h 6858000"/>
              <a:gd name="connsiteX76" fmla="*/ 5872173 w 6127689"/>
              <a:gd name="connsiteY76" fmla="*/ 4088497 h 6858000"/>
              <a:gd name="connsiteX77" fmla="*/ 5883705 w 6127689"/>
              <a:gd name="connsiteY77" fmla="*/ 4101899 h 6858000"/>
              <a:gd name="connsiteX78" fmla="*/ 5885314 w 6127689"/>
              <a:gd name="connsiteY78" fmla="*/ 4108387 h 6858000"/>
              <a:gd name="connsiteX79" fmla="*/ 5894095 w 6127689"/>
              <a:gd name="connsiteY79" fmla="*/ 4128857 h 6858000"/>
              <a:gd name="connsiteX80" fmla="*/ 5898339 w 6127689"/>
              <a:gd name="connsiteY80" fmla="*/ 4140800 h 6858000"/>
              <a:gd name="connsiteX81" fmla="*/ 5899734 w 6127689"/>
              <a:gd name="connsiteY81" fmla="*/ 4145632 h 6858000"/>
              <a:gd name="connsiteX82" fmla="*/ 5903513 w 6127689"/>
              <a:gd name="connsiteY82" fmla="*/ 4187661 h 6858000"/>
              <a:gd name="connsiteX83" fmla="*/ 5917114 w 6127689"/>
              <a:gd name="connsiteY83" fmla="*/ 4213096 h 6858000"/>
              <a:gd name="connsiteX84" fmla="*/ 5921153 w 6127689"/>
              <a:gd name="connsiteY84" fmla="*/ 4236222 h 6858000"/>
              <a:gd name="connsiteX85" fmla="*/ 5924233 w 6127689"/>
              <a:gd name="connsiteY85" fmla="*/ 4242060 h 6858000"/>
              <a:gd name="connsiteX86" fmla="*/ 5928910 w 6127689"/>
              <a:gd name="connsiteY86" fmla="*/ 4300973 h 6858000"/>
              <a:gd name="connsiteX87" fmla="*/ 5939320 w 6127689"/>
              <a:gd name="connsiteY87" fmla="*/ 4340435 h 6858000"/>
              <a:gd name="connsiteX88" fmla="*/ 5946705 w 6127689"/>
              <a:gd name="connsiteY88" fmla="*/ 4428051 h 6858000"/>
              <a:gd name="connsiteX89" fmla="*/ 5949261 w 6127689"/>
              <a:gd name="connsiteY89" fmla="*/ 4449185 h 6858000"/>
              <a:gd name="connsiteX90" fmla="*/ 5957504 w 6127689"/>
              <a:gd name="connsiteY90" fmla="*/ 4465911 h 6858000"/>
              <a:gd name="connsiteX91" fmla="*/ 5964689 w 6127689"/>
              <a:gd name="connsiteY91" fmla="*/ 4468532 h 6858000"/>
              <a:gd name="connsiteX92" fmla="*/ 5967062 w 6127689"/>
              <a:gd name="connsiteY92" fmla="*/ 4479923 h 6858000"/>
              <a:gd name="connsiteX93" fmla="*/ 5968960 w 6127689"/>
              <a:gd name="connsiteY93" fmla="*/ 4482655 h 6858000"/>
              <a:gd name="connsiteX94" fmla="*/ 5978567 w 6127689"/>
              <a:gd name="connsiteY94" fmla="*/ 4498605 h 6858000"/>
              <a:gd name="connsiteX95" fmla="*/ 5980106 w 6127689"/>
              <a:gd name="connsiteY95" fmla="*/ 4585087 h 6858000"/>
              <a:gd name="connsiteX96" fmla="*/ 5998138 w 6127689"/>
              <a:gd name="connsiteY96" fmla="*/ 4697518 h 6858000"/>
              <a:gd name="connsiteX97" fmla="*/ 6013516 w 6127689"/>
              <a:gd name="connsiteY97" fmla="*/ 4786619 h 6858000"/>
              <a:gd name="connsiteX98" fmla="*/ 6025404 w 6127689"/>
              <a:gd name="connsiteY98" fmla="*/ 4858148 h 6858000"/>
              <a:gd name="connsiteX99" fmla="*/ 6007749 w 6127689"/>
              <a:gd name="connsiteY99" fmla="*/ 4964715 h 6858000"/>
              <a:gd name="connsiteX100" fmla="*/ 6005269 w 6127689"/>
              <a:gd name="connsiteY100" fmla="*/ 5150567 h 6858000"/>
              <a:gd name="connsiteX101" fmla="*/ 6001127 w 6127689"/>
              <a:gd name="connsiteY101" fmla="*/ 5164609 h 6858000"/>
              <a:gd name="connsiteX102" fmla="*/ 5996647 w 6127689"/>
              <a:gd name="connsiteY102" fmla="*/ 5185640 h 6858000"/>
              <a:gd name="connsiteX103" fmla="*/ 5998514 w 6127689"/>
              <a:gd name="connsiteY103" fmla="*/ 5189673 h 6858000"/>
              <a:gd name="connsiteX104" fmla="*/ 5995970 w 6127689"/>
              <a:gd name="connsiteY104" fmla="*/ 5221547 h 6858000"/>
              <a:gd name="connsiteX105" fmla="*/ 5997218 w 6127689"/>
              <a:gd name="connsiteY105" fmla="*/ 5222031 h 6858000"/>
              <a:gd name="connsiteX106" fmla="*/ 6039260 w 6127689"/>
              <a:gd name="connsiteY106" fmla="*/ 5289518 h 6858000"/>
              <a:gd name="connsiteX107" fmla="*/ 6036748 w 6127689"/>
              <a:gd name="connsiteY107" fmla="*/ 5322752 h 6858000"/>
              <a:gd name="connsiteX108" fmla="*/ 6036943 w 6127689"/>
              <a:gd name="connsiteY108" fmla="*/ 5329480 h 6858000"/>
              <a:gd name="connsiteX109" fmla="*/ 6037236 w 6127689"/>
              <a:gd name="connsiteY109" fmla="*/ 5329634 h 6858000"/>
              <a:gd name="connsiteX110" fmla="*/ 6038019 w 6127689"/>
              <a:gd name="connsiteY110" fmla="*/ 5336764 h 6858000"/>
              <a:gd name="connsiteX111" fmla="*/ 6037298 w 6127689"/>
              <a:gd name="connsiteY111" fmla="*/ 5341753 h 6858000"/>
              <a:gd name="connsiteX112" fmla="*/ 6037677 w 6127689"/>
              <a:gd name="connsiteY112" fmla="*/ 5354807 h 6858000"/>
              <a:gd name="connsiteX113" fmla="*/ 6039728 w 6127689"/>
              <a:gd name="connsiteY113" fmla="*/ 5359416 h 6858000"/>
              <a:gd name="connsiteX114" fmla="*/ 6043311 w 6127689"/>
              <a:gd name="connsiteY114" fmla="*/ 5361407 h 6858000"/>
              <a:gd name="connsiteX115" fmla="*/ 6042954 w 6127689"/>
              <a:gd name="connsiteY115" fmla="*/ 5362576 h 6858000"/>
              <a:gd name="connsiteX116" fmla="*/ 6053435 w 6127689"/>
              <a:gd name="connsiteY116" fmla="*/ 5387547 h 6858000"/>
              <a:gd name="connsiteX117" fmla="*/ 6065933 w 6127689"/>
              <a:gd name="connsiteY117" fmla="*/ 5443002 h 6858000"/>
              <a:gd name="connsiteX118" fmla="*/ 6068640 w 6127689"/>
              <a:gd name="connsiteY118" fmla="*/ 5474503 h 6858000"/>
              <a:gd name="connsiteX119" fmla="*/ 6080922 w 6127689"/>
              <a:gd name="connsiteY119" fmla="*/ 5561070 h 6858000"/>
              <a:gd name="connsiteX120" fmla="*/ 6096949 w 6127689"/>
              <a:gd name="connsiteY120" fmla="*/ 5648179 h 6858000"/>
              <a:gd name="connsiteX121" fmla="*/ 6125703 w 6127689"/>
              <a:gd name="connsiteY121" fmla="*/ 5692894 h 6858000"/>
              <a:gd name="connsiteX122" fmla="*/ 6126670 w 6127689"/>
              <a:gd name="connsiteY122" fmla="*/ 5697882 h 6858000"/>
              <a:gd name="connsiteX123" fmla="*/ 6124061 w 6127689"/>
              <a:gd name="connsiteY123" fmla="*/ 5710294 h 6858000"/>
              <a:gd name="connsiteX124" fmla="*/ 6122213 w 6127689"/>
              <a:gd name="connsiteY124" fmla="*/ 5714762 h 6858000"/>
              <a:gd name="connsiteX125" fmla="*/ 6121353 w 6127689"/>
              <a:gd name="connsiteY125" fmla="*/ 5721725 h 6858000"/>
              <a:gd name="connsiteX126" fmla="*/ 6121607 w 6127689"/>
              <a:gd name="connsiteY126" fmla="*/ 5721959 h 6858000"/>
              <a:gd name="connsiteX127" fmla="*/ 6120262 w 6127689"/>
              <a:gd name="connsiteY127" fmla="*/ 5728358 h 6858000"/>
              <a:gd name="connsiteX128" fmla="*/ 6127024 w 6127689"/>
              <a:gd name="connsiteY128" fmla="*/ 5786902 h 6858000"/>
              <a:gd name="connsiteX129" fmla="*/ 6127519 w 6127689"/>
              <a:gd name="connsiteY129" fmla="*/ 5865775 h 6858000"/>
              <a:gd name="connsiteX130" fmla="*/ 6119217 w 6127689"/>
              <a:gd name="connsiteY130" fmla="*/ 5888542 h 6858000"/>
              <a:gd name="connsiteX131" fmla="*/ 6102493 w 6127689"/>
              <a:gd name="connsiteY131" fmla="*/ 5928602 h 6858000"/>
              <a:gd name="connsiteX132" fmla="*/ 6056863 w 6127689"/>
              <a:gd name="connsiteY132" fmla="*/ 6000643 h 6858000"/>
              <a:gd name="connsiteX133" fmla="*/ 6045436 w 6127689"/>
              <a:gd name="connsiteY133" fmla="*/ 6124480 h 6858000"/>
              <a:gd name="connsiteX134" fmla="*/ 6030489 w 6127689"/>
              <a:gd name="connsiteY134" fmla="*/ 6317666 h 6858000"/>
              <a:gd name="connsiteX135" fmla="*/ 6007492 w 6127689"/>
              <a:gd name="connsiteY135" fmla="*/ 6440818 h 6858000"/>
              <a:gd name="connsiteX136" fmla="*/ 6009467 w 6127689"/>
              <a:gd name="connsiteY136" fmla="*/ 6487076 h 6858000"/>
              <a:gd name="connsiteX137" fmla="*/ 5995064 w 6127689"/>
              <a:gd name="connsiteY137" fmla="*/ 6540791 h 6858000"/>
              <a:gd name="connsiteX138" fmla="*/ 5996309 w 6127689"/>
              <a:gd name="connsiteY138" fmla="*/ 6543961 h 6858000"/>
              <a:gd name="connsiteX139" fmla="*/ 5996048 w 6127689"/>
              <a:gd name="connsiteY139" fmla="*/ 6555444 h 6858000"/>
              <a:gd name="connsiteX140" fmla="*/ 6002524 w 6127689"/>
              <a:gd name="connsiteY140" fmla="*/ 6560188 h 6858000"/>
              <a:gd name="connsiteX141" fmla="*/ 6006823 w 6127689"/>
              <a:gd name="connsiteY141" fmla="*/ 6578546 h 6858000"/>
              <a:gd name="connsiteX142" fmla="*/ 6004510 w 6127689"/>
              <a:gd name="connsiteY142" fmla="*/ 6599256 h 6858000"/>
              <a:gd name="connsiteX143" fmla="*/ 5986207 w 6127689"/>
              <a:gd name="connsiteY143" fmla="*/ 6695855 h 6858000"/>
              <a:gd name="connsiteX144" fmla="*/ 5979428 w 6127689"/>
              <a:gd name="connsiteY144" fmla="*/ 6754678 h 6858000"/>
              <a:gd name="connsiteX145" fmla="*/ 5983398 w 6127689"/>
              <a:gd name="connsiteY145" fmla="*/ 6778641 h 6858000"/>
              <a:gd name="connsiteX146" fmla="*/ 5984543 w 6127689"/>
              <a:gd name="connsiteY146" fmla="*/ 6811016 h 6858000"/>
              <a:gd name="connsiteX147" fmla="*/ 5981802 w 6127689"/>
              <a:gd name="connsiteY147" fmla="*/ 6838578 h 6858000"/>
              <a:gd name="connsiteX148" fmla="*/ 5979671 w 6127689"/>
              <a:gd name="connsiteY148" fmla="*/ 6858000 h 6858000"/>
              <a:gd name="connsiteX149" fmla="*/ 0 w 6127689"/>
              <a:gd name="connsiteY149" fmla="*/ 6858000 h 6858000"/>
              <a:gd name="connsiteX150" fmla="*/ 0 w 6127689"/>
              <a:gd name="connsiteY150" fmla="*/ 0 h 6858000"/>
              <a:gd name="connsiteX0" fmla="*/ 0 w 6127689"/>
              <a:gd name="connsiteY0" fmla="*/ 0 h 6858000"/>
              <a:gd name="connsiteX1" fmla="*/ 4965888 w 6127689"/>
              <a:gd name="connsiteY1" fmla="*/ 0 h 6858000"/>
              <a:gd name="connsiteX2" fmla="*/ 4967767 w 6127689"/>
              <a:gd name="connsiteY2" fmla="*/ 7930 h 6858000"/>
              <a:gd name="connsiteX3" fmla="*/ 4979444 w 6127689"/>
              <a:gd name="connsiteY3" fmla="*/ 43921 h 6858000"/>
              <a:gd name="connsiteX4" fmla="*/ 5021173 w 6127689"/>
              <a:gd name="connsiteY4" fmla="*/ 123738 h 6858000"/>
              <a:gd name="connsiteX5" fmla="*/ 5075458 w 6127689"/>
              <a:gd name="connsiteY5" fmla="*/ 264355 h 6858000"/>
              <a:gd name="connsiteX6" fmla="*/ 5081175 w 6127689"/>
              <a:gd name="connsiteY6" fmla="*/ 277448 h 6858000"/>
              <a:gd name="connsiteX7" fmla="*/ 5097011 w 6127689"/>
              <a:gd name="connsiteY7" fmla="*/ 355616 h 6858000"/>
              <a:gd name="connsiteX8" fmla="*/ 5130982 w 6127689"/>
              <a:gd name="connsiteY8" fmla="*/ 412030 h 6858000"/>
              <a:gd name="connsiteX9" fmla="*/ 5153000 w 6127689"/>
              <a:gd name="connsiteY9" fmla="*/ 507134 h 6858000"/>
              <a:gd name="connsiteX10" fmla="*/ 5171282 w 6127689"/>
              <a:gd name="connsiteY10" fmla="*/ 602071 h 6858000"/>
              <a:gd name="connsiteX11" fmla="*/ 5176196 w 6127689"/>
              <a:gd name="connsiteY11" fmla="*/ 636822 h 6858000"/>
              <a:gd name="connsiteX12" fmla="*/ 5189051 w 6127689"/>
              <a:gd name="connsiteY12" fmla="*/ 782518 h 6858000"/>
              <a:gd name="connsiteX13" fmla="*/ 5210428 w 6127689"/>
              <a:gd name="connsiteY13" fmla="*/ 815772 h 6858000"/>
              <a:gd name="connsiteX14" fmla="*/ 5221088 w 6127689"/>
              <a:gd name="connsiteY14" fmla="*/ 860193 h 6858000"/>
              <a:gd name="connsiteX15" fmla="*/ 5230806 w 6127689"/>
              <a:gd name="connsiteY15" fmla="*/ 961354 h 6858000"/>
              <a:gd name="connsiteX16" fmla="*/ 5201018 w 6127689"/>
              <a:gd name="connsiteY16" fmla="*/ 1095027 h 6858000"/>
              <a:gd name="connsiteX17" fmla="*/ 5202153 w 6127689"/>
              <a:gd name="connsiteY17" fmla="*/ 1133224 h 6858000"/>
              <a:gd name="connsiteX18" fmla="*/ 5207370 w 6127689"/>
              <a:gd name="connsiteY18" fmla="*/ 1138097 h 6858000"/>
              <a:gd name="connsiteX19" fmla="*/ 5189234 w 6127689"/>
              <a:gd name="connsiteY19" fmla="*/ 1193495 h 6858000"/>
              <a:gd name="connsiteX20" fmla="*/ 5202769 w 6127689"/>
              <a:gd name="connsiteY20" fmla="*/ 1269450 h 6858000"/>
              <a:gd name="connsiteX21" fmla="*/ 5225968 w 6127689"/>
              <a:gd name="connsiteY21" fmla="*/ 1357994 h 6858000"/>
              <a:gd name="connsiteX22" fmla="*/ 5233819 w 6127689"/>
              <a:gd name="connsiteY22" fmla="*/ 1380922 h 6858000"/>
              <a:gd name="connsiteX23" fmla="*/ 5237226 w 6127689"/>
              <a:gd name="connsiteY23" fmla="*/ 1441327 h 6858000"/>
              <a:gd name="connsiteX24" fmla="*/ 5255653 w 6127689"/>
              <a:gd name="connsiteY24" fmla="*/ 1524712 h 6858000"/>
              <a:gd name="connsiteX25" fmla="*/ 5263491 w 6127689"/>
              <a:gd name="connsiteY25" fmla="*/ 1642938 h 6858000"/>
              <a:gd name="connsiteX26" fmla="*/ 5261314 w 6127689"/>
              <a:gd name="connsiteY26" fmla="*/ 1689177 h 6858000"/>
              <a:gd name="connsiteX27" fmla="*/ 5259788 w 6127689"/>
              <a:gd name="connsiteY27" fmla="*/ 1768516 h 6858000"/>
              <a:gd name="connsiteX28" fmla="*/ 5255696 w 6127689"/>
              <a:gd name="connsiteY28" fmla="*/ 1953770 h 6858000"/>
              <a:gd name="connsiteX29" fmla="*/ 5252592 w 6127689"/>
              <a:gd name="connsiteY29" fmla="*/ 2092210 h 6858000"/>
              <a:gd name="connsiteX30" fmla="*/ 5264303 w 6127689"/>
              <a:gd name="connsiteY30" fmla="*/ 2225157 h 6858000"/>
              <a:gd name="connsiteX31" fmla="*/ 5254949 w 6127689"/>
              <a:gd name="connsiteY31" fmla="*/ 2236160 h 6858000"/>
              <a:gd name="connsiteX32" fmla="*/ 5250104 w 6127689"/>
              <a:gd name="connsiteY32" fmla="*/ 2249166 h 6858000"/>
              <a:gd name="connsiteX33" fmla="*/ 5251214 w 6127689"/>
              <a:gd name="connsiteY33" fmla="*/ 2250944 h 6858000"/>
              <a:gd name="connsiteX34" fmla="*/ 5250644 w 6127689"/>
              <a:gd name="connsiteY34" fmla="*/ 2266619 h 6858000"/>
              <a:gd name="connsiteX35" fmla="*/ 5293877 w 6127689"/>
              <a:gd name="connsiteY35" fmla="*/ 2368649 h 6858000"/>
              <a:gd name="connsiteX36" fmla="*/ 5311338 w 6127689"/>
              <a:gd name="connsiteY36" fmla="*/ 2404034 h 6858000"/>
              <a:gd name="connsiteX37" fmla="*/ 5338366 w 6127689"/>
              <a:gd name="connsiteY37" fmla="*/ 2465052 h 6858000"/>
              <a:gd name="connsiteX38" fmla="*/ 5371263 w 6127689"/>
              <a:gd name="connsiteY38" fmla="*/ 2586413 h 6858000"/>
              <a:gd name="connsiteX39" fmla="*/ 5407503 w 6127689"/>
              <a:gd name="connsiteY39" fmla="*/ 2786290 h 6858000"/>
              <a:gd name="connsiteX40" fmla="*/ 5407356 w 6127689"/>
              <a:gd name="connsiteY40" fmla="*/ 2787545 h 6858000"/>
              <a:gd name="connsiteX41" fmla="*/ 5411130 w 6127689"/>
              <a:gd name="connsiteY41" fmla="*/ 2788640 h 6858000"/>
              <a:gd name="connsiteX42" fmla="*/ 5416439 w 6127689"/>
              <a:gd name="connsiteY42" fmla="*/ 2805666 h 6858000"/>
              <a:gd name="connsiteX43" fmla="*/ 5416589 w 6127689"/>
              <a:gd name="connsiteY43" fmla="*/ 2810822 h 6858000"/>
              <a:gd name="connsiteX44" fmla="*/ 5418542 w 6127689"/>
              <a:gd name="connsiteY44" fmla="*/ 2817745 h 6858000"/>
              <a:gd name="connsiteX45" fmla="*/ 5418847 w 6127689"/>
              <a:gd name="connsiteY45" fmla="*/ 2817825 h 6858000"/>
              <a:gd name="connsiteX46" fmla="*/ 5457023 w 6127689"/>
              <a:gd name="connsiteY46" fmla="*/ 2858292 h 6858000"/>
              <a:gd name="connsiteX47" fmla="*/ 5479298 w 6127689"/>
              <a:gd name="connsiteY47" fmla="*/ 2947791 h 6858000"/>
              <a:gd name="connsiteX48" fmla="*/ 5481770 w 6127689"/>
              <a:gd name="connsiteY48" fmla="*/ 2951352 h 6858000"/>
              <a:gd name="connsiteX49" fmla="*/ 5482045 w 6127689"/>
              <a:gd name="connsiteY49" fmla="*/ 2984371 h 6858000"/>
              <a:gd name="connsiteX50" fmla="*/ 5482415 w 6127689"/>
              <a:gd name="connsiteY50" fmla="*/ 3004079 h 6858000"/>
              <a:gd name="connsiteX51" fmla="*/ 5503944 w 6127689"/>
              <a:gd name="connsiteY51" fmla="*/ 3123335 h 6858000"/>
              <a:gd name="connsiteX52" fmla="*/ 5516007 w 6127689"/>
              <a:gd name="connsiteY52" fmla="*/ 3258473 h 6858000"/>
              <a:gd name="connsiteX53" fmla="*/ 5566839 w 6127689"/>
              <a:gd name="connsiteY53" fmla="*/ 3345295 h 6858000"/>
              <a:gd name="connsiteX54" fmla="*/ 5589758 w 6127689"/>
              <a:gd name="connsiteY54" fmla="*/ 3506453 h 6858000"/>
              <a:gd name="connsiteX55" fmla="*/ 5596144 w 6127689"/>
              <a:gd name="connsiteY55" fmla="*/ 3534624 h 6858000"/>
              <a:gd name="connsiteX56" fmla="*/ 5597750 w 6127689"/>
              <a:gd name="connsiteY56" fmla="*/ 3534129 h 6858000"/>
              <a:gd name="connsiteX57" fmla="*/ 5599700 w 6127689"/>
              <a:gd name="connsiteY57" fmla="*/ 3547221 h 6858000"/>
              <a:gd name="connsiteX58" fmla="*/ 5615031 w 6127689"/>
              <a:gd name="connsiteY58" fmla="*/ 3557482 h 6858000"/>
              <a:gd name="connsiteX59" fmla="*/ 5618377 w 6127689"/>
              <a:gd name="connsiteY59" fmla="*/ 3588431 h 6858000"/>
              <a:gd name="connsiteX60" fmla="*/ 5612155 w 6127689"/>
              <a:gd name="connsiteY60" fmla="*/ 3589869 h 6858000"/>
              <a:gd name="connsiteX61" fmla="*/ 5620843 w 6127689"/>
              <a:gd name="connsiteY61" fmla="*/ 3606745 h 6858000"/>
              <a:gd name="connsiteX62" fmla="*/ 5655472 w 6127689"/>
              <a:gd name="connsiteY62" fmla="*/ 3678877 h 6858000"/>
              <a:gd name="connsiteX63" fmla="*/ 5680448 w 6127689"/>
              <a:gd name="connsiteY63" fmla="*/ 3717760 h 6858000"/>
              <a:gd name="connsiteX64" fmla="*/ 5683015 w 6127689"/>
              <a:gd name="connsiteY64" fmla="*/ 3762025 h 6858000"/>
              <a:gd name="connsiteX65" fmla="*/ 5696643 w 6127689"/>
              <a:gd name="connsiteY65" fmla="*/ 3773888 h 6858000"/>
              <a:gd name="connsiteX66" fmla="*/ 5699203 w 6127689"/>
              <a:gd name="connsiteY66" fmla="*/ 3775823 h 6858000"/>
              <a:gd name="connsiteX67" fmla="*/ 5704824 w 6127689"/>
              <a:gd name="connsiteY67" fmla="*/ 3785966 h 6858000"/>
              <a:gd name="connsiteX68" fmla="*/ 5712204 w 6127689"/>
              <a:gd name="connsiteY68" fmla="*/ 3785830 h 6858000"/>
              <a:gd name="connsiteX69" fmla="*/ 5724816 w 6127689"/>
              <a:gd name="connsiteY69" fmla="*/ 3798949 h 6858000"/>
              <a:gd name="connsiteX70" fmla="*/ 5733539 w 6127689"/>
              <a:gd name="connsiteY70" fmla="*/ 3818457 h 6858000"/>
              <a:gd name="connsiteX71" fmla="*/ 5768491 w 6127689"/>
              <a:gd name="connsiteY71" fmla="*/ 3914399 h 6858000"/>
              <a:gd name="connsiteX72" fmla="*/ 5793123 w 6127689"/>
              <a:gd name="connsiteY72" fmla="*/ 3969952 h 6858000"/>
              <a:gd name="connsiteX73" fmla="*/ 5808321 w 6127689"/>
              <a:gd name="connsiteY73" fmla="*/ 3988153 h 6858000"/>
              <a:gd name="connsiteX74" fmla="*/ 5825621 w 6127689"/>
              <a:gd name="connsiteY74" fmla="*/ 4015525 h 6858000"/>
              <a:gd name="connsiteX75" fmla="*/ 5860672 w 6127689"/>
              <a:gd name="connsiteY75" fmla="*/ 4061579 h 6858000"/>
              <a:gd name="connsiteX76" fmla="*/ 5872173 w 6127689"/>
              <a:gd name="connsiteY76" fmla="*/ 4088497 h 6858000"/>
              <a:gd name="connsiteX77" fmla="*/ 5883705 w 6127689"/>
              <a:gd name="connsiteY77" fmla="*/ 4101899 h 6858000"/>
              <a:gd name="connsiteX78" fmla="*/ 5885314 w 6127689"/>
              <a:gd name="connsiteY78" fmla="*/ 4108387 h 6858000"/>
              <a:gd name="connsiteX79" fmla="*/ 5894095 w 6127689"/>
              <a:gd name="connsiteY79" fmla="*/ 4128857 h 6858000"/>
              <a:gd name="connsiteX80" fmla="*/ 5898339 w 6127689"/>
              <a:gd name="connsiteY80" fmla="*/ 4140800 h 6858000"/>
              <a:gd name="connsiteX81" fmla="*/ 5899734 w 6127689"/>
              <a:gd name="connsiteY81" fmla="*/ 4145632 h 6858000"/>
              <a:gd name="connsiteX82" fmla="*/ 5903513 w 6127689"/>
              <a:gd name="connsiteY82" fmla="*/ 4187661 h 6858000"/>
              <a:gd name="connsiteX83" fmla="*/ 5917114 w 6127689"/>
              <a:gd name="connsiteY83" fmla="*/ 4213096 h 6858000"/>
              <a:gd name="connsiteX84" fmla="*/ 5921153 w 6127689"/>
              <a:gd name="connsiteY84" fmla="*/ 4236222 h 6858000"/>
              <a:gd name="connsiteX85" fmla="*/ 5924233 w 6127689"/>
              <a:gd name="connsiteY85" fmla="*/ 4242060 h 6858000"/>
              <a:gd name="connsiteX86" fmla="*/ 5928910 w 6127689"/>
              <a:gd name="connsiteY86" fmla="*/ 4300973 h 6858000"/>
              <a:gd name="connsiteX87" fmla="*/ 5939320 w 6127689"/>
              <a:gd name="connsiteY87" fmla="*/ 4340435 h 6858000"/>
              <a:gd name="connsiteX88" fmla="*/ 5946705 w 6127689"/>
              <a:gd name="connsiteY88" fmla="*/ 4428051 h 6858000"/>
              <a:gd name="connsiteX89" fmla="*/ 5949261 w 6127689"/>
              <a:gd name="connsiteY89" fmla="*/ 4449185 h 6858000"/>
              <a:gd name="connsiteX90" fmla="*/ 5957504 w 6127689"/>
              <a:gd name="connsiteY90" fmla="*/ 4465911 h 6858000"/>
              <a:gd name="connsiteX91" fmla="*/ 5964689 w 6127689"/>
              <a:gd name="connsiteY91" fmla="*/ 4468532 h 6858000"/>
              <a:gd name="connsiteX92" fmla="*/ 5967062 w 6127689"/>
              <a:gd name="connsiteY92" fmla="*/ 4479923 h 6858000"/>
              <a:gd name="connsiteX93" fmla="*/ 5968960 w 6127689"/>
              <a:gd name="connsiteY93" fmla="*/ 4482655 h 6858000"/>
              <a:gd name="connsiteX94" fmla="*/ 5978567 w 6127689"/>
              <a:gd name="connsiteY94" fmla="*/ 4498605 h 6858000"/>
              <a:gd name="connsiteX95" fmla="*/ 5980106 w 6127689"/>
              <a:gd name="connsiteY95" fmla="*/ 4585087 h 6858000"/>
              <a:gd name="connsiteX96" fmla="*/ 5998138 w 6127689"/>
              <a:gd name="connsiteY96" fmla="*/ 4697518 h 6858000"/>
              <a:gd name="connsiteX97" fmla="*/ 6013516 w 6127689"/>
              <a:gd name="connsiteY97" fmla="*/ 4786619 h 6858000"/>
              <a:gd name="connsiteX98" fmla="*/ 6025404 w 6127689"/>
              <a:gd name="connsiteY98" fmla="*/ 4858148 h 6858000"/>
              <a:gd name="connsiteX99" fmla="*/ 6007749 w 6127689"/>
              <a:gd name="connsiteY99" fmla="*/ 4964715 h 6858000"/>
              <a:gd name="connsiteX100" fmla="*/ 6005269 w 6127689"/>
              <a:gd name="connsiteY100" fmla="*/ 5150567 h 6858000"/>
              <a:gd name="connsiteX101" fmla="*/ 6001127 w 6127689"/>
              <a:gd name="connsiteY101" fmla="*/ 5164609 h 6858000"/>
              <a:gd name="connsiteX102" fmla="*/ 5996647 w 6127689"/>
              <a:gd name="connsiteY102" fmla="*/ 5185640 h 6858000"/>
              <a:gd name="connsiteX103" fmla="*/ 5998514 w 6127689"/>
              <a:gd name="connsiteY103" fmla="*/ 5189673 h 6858000"/>
              <a:gd name="connsiteX104" fmla="*/ 5995970 w 6127689"/>
              <a:gd name="connsiteY104" fmla="*/ 5221547 h 6858000"/>
              <a:gd name="connsiteX105" fmla="*/ 5997218 w 6127689"/>
              <a:gd name="connsiteY105" fmla="*/ 5222031 h 6858000"/>
              <a:gd name="connsiteX106" fmla="*/ 6036748 w 6127689"/>
              <a:gd name="connsiteY106" fmla="*/ 5322752 h 6858000"/>
              <a:gd name="connsiteX107" fmla="*/ 6036943 w 6127689"/>
              <a:gd name="connsiteY107" fmla="*/ 5329480 h 6858000"/>
              <a:gd name="connsiteX108" fmla="*/ 6037236 w 6127689"/>
              <a:gd name="connsiteY108" fmla="*/ 5329634 h 6858000"/>
              <a:gd name="connsiteX109" fmla="*/ 6038019 w 6127689"/>
              <a:gd name="connsiteY109" fmla="*/ 5336764 h 6858000"/>
              <a:gd name="connsiteX110" fmla="*/ 6037298 w 6127689"/>
              <a:gd name="connsiteY110" fmla="*/ 5341753 h 6858000"/>
              <a:gd name="connsiteX111" fmla="*/ 6037677 w 6127689"/>
              <a:gd name="connsiteY111" fmla="*/ 5354807 h 6858000"/>
              <a:gd name="connsiteX112" fmla="*/ 6039728 w 6127689"/>
              <a:gd name="connsiteY112" fmla="*/ 5359416 h 6858000"/>
              <a:gd name="connsiteX113" fmla="*/ 6043311 w 6127689"/>
              <a:gd name="connsiteY113" fmla="*/ 5361407 h 6858000"/>
              <a:gd name="connsiteX114" fmla="*/ 6042954 w 6127689"/>
              <a:gd name="connsiteY114" fmla="*/ 5362576 h 6858000"/>
              <a:gd name="connsiteX115" fmla="*/ 6053435 w 6127689"/>
              <a:gd name="connsiteY115" fmla="*/ 5387547 h 6858000"/>
              <a:gd name="connsiteX116" fmla="*/ 6065933 w 6127689"/>
              <a:gd name="connsiteY116" fmla="*/ 5443002 h 6858000"/>
              <a:gd name="connsiteX117" fmla="*/ 6068640 w 6127689"/>
              <a:gd name="connsiteY117" fmla="*/ 5474503 h 6858000"/>
              <a:gd name="connsiteX118" fmla="*/ 6080922 w 6127689"/>
              <a:gd name="connsiteY118" fmla="*/ 5561070 h 6858000"/>
              <a:gd name="connsiteX119" fmla="*/ 6096949 w 6127689"/>
              <a:gd name="connsiteY119" fmla="*/ 5648179 h 6858000"/>
              <a:gd name="connsiteX120" fmla="*/ 6125703 w 6127689"/>
              <a:gd name="connsiteY120" fmla="*/ 5692894 h 6858000"/>
              <a:gd name="connsiteX121" fmla="*/ 6126670 w 6127689"/>
              <a:gd name="connsiteY121" fmla="*/ 5697882 h 6858000"/>
              <a:gd name="connsiteX122" fmla="*/ 6124061 w 6127689"/>
              <a:gd name="connsiteY122" fmla="*/ 5710294 h 6858000"/>
              <a:gd name="connsiteX123" fmla="*/ 6122213 w 6127689"/>
              <a:gd name="connsiteY123" fmla="*/ 5714762 h 6858000"/>
              <a:gd name="connsiteX124" fmla="*/ 6121353 w 6127689"/>
              <a:gd name="connsiteY124" fmla="*/ 5721725 h 6858000"/>
              <a:gd name="connsiteX125" fmla="*/ 6121607 w 6127689"/>
              <a:gd name="connsiteY125" fmla="*/ 5721959 h 6858000"/>
              <a:gd name="connsiteX126" fmla="*/ 6120262 w 6127689"/>
              <a:gd name="connsiteY126" fmla="*/ 5728358 h 6858000"/>
              <a:gd name="connsiteX127" fmla="*/ 6127024 w 6127689"/>
              <a:gd name="connsiteY127" fmla="*/ 5786902 h 6858000"/>
              <a:gd name="connsiteX128" fmla="*/ 6127519 w 6127689"/>
              <a:gd name="connsiteY128" fmla="*/ 5865775 h 6858000"/>
              <a:gd name="connsiteX129" fmla="*/ 6119217 w 6127689"/>
              <a:gd name="connsiteY129" fmla="*/ 5888542 h 6858000"/>
              <a:gd name="connsiteX130" fmla="*/ 6102493 w 6127689"/>
              <a:gd name="connsiteY130" fmla="*/ 5928602 h 6858000"/>
              <a:gd name="connsiteX131" fmla="*/ 6056863 w 6127689"/>
              <a:gd name="connsiteY131" fmla="*/ 6000643 h 6858000"/>
              <a:gd name="connsiteX132" fmla="*/ 6045436 w 6127689"/>
              <a:gd name="connsiteY132" fmla="*/ 6124480 h 6858000"/>
              <a:gd name="connsiteX133" fmla="*/ 6030489 w 6127689"/>
              <a:gd name="connsiteY133" fmla="*/ 6317666 h 6858000"/>
              <a:gd name="connsiteX134" fmla="*/ 6007492 w 6127689"/>
              <a:gd name="connsiteY134" fmla="*/ 6440818 h 6858000"/>
              <a:gd name="connsiteX135" fmla="*/ 6009467 w 6127689"/>
              <a:gd name="connsiteY135" fmla="*/ 6487076 h 6858000"/>
              <a:gd name="connsiteX136" fmla="*/ 5995064 w 6127689"/>
              <a:gd name="connsiteY136" fmla="*/ 6540791 h 6858000"/>
              <a:gd name="connsiteX137" fmla="*/ 5996309 w 6127689"/>
              <a:gd name="connsiteY137" fmla="*/ 6543961 h 6858000"/>
              <a:gd name="connsiteX138" fmla="*/ 5996048 w 6127689"/>
              <a:gd name="connsiteY138" fmla="*/ 6555444 h 6858000"/>
              <a:gd name="connsiteX139" fmla="*/ 6002524 w 6127689"/>
              <a:gd name="connsiteY139" fmla="*/ 6560188 h 6858000"/>
              <a:gd name="connsiteX140" fmla="*/ 6006823 w 6127689"/>
              <a:gd name="connsiteY140" fmla="*/ 6578546 h 6858000"/>
              <a:gd name="connsiteX141" fmla="*/ 6004510 w 6127689"/>
              <a:gd name="connsiteY141" fmla="*/ 6599256 h 6858000"/>
              <a:gd name="connsiteX142" fmla="*/ 5986207 w 6127689"/>
              <a:gd name="connsiteY142" fmla="*/ 6695855 h 6858000"/>
              <a:gd name="connsiteX143" fmla="*/ 5979428 w 6127689"/>
              <a:gd name="connsiteY143" fmla="*/ 6754678 h 6858000"/>
              <a:gd name="connsiteX144" fmla="*/ 5983398 w 6127689"/>
              <a:gd name="connsiteY144" fmla="*/ 6778641 h 6858000"/>
              <a:gd name="connsiteX145" fmla="*/ 5984543 w 6127689"/>
              <a:gd name="connsiteY145" fmla="*/ 6811016 h 6858000"/>
              <a:gd name="connsiteX146" fmla="*/ 5981802 w 6127689"/>
              <a:gd name="connsiteY146" fmla="*/ 6838578 h 6858000"/>
              <a:gd name="connsiteX147" fmla="*/ 5979671 w 6127689"/>
              <a:gd name="connsiteY147" fmla="*/ 6858000 h 6858000"/>
              <a:gd name="connsiteX148" fmla="*/ 0 w 6127689"/>
              <a:gd name="connsiteY148" fmla="*/ 6858000 h 6858000"/>
              <a:gd name="connsiteX149" fmla="*/ 0 w 6127689"/>
              <a:gd name="connsiteY149" fmla="*/ 0 h 6858000"/>
              <a:gd name="connsiteX0" fmla="*/ 0 w 6127689"/>
              <a:gd name="connsiteY0" fmla="*/ 0 h 6858000"/>
              <a:gd name="connsiteX1" fmla="*/ 4965888 w 6127689"/>
              <a:gd name="connsiteY1" fmla="*/ 0 h 6858000"/>
              <a:gd name="connsiteX2" fmla="*/ 4967767 w 6127689"/>
              <a:gd name="connsiteY2" fmla="*/ 7930 h 6858000"/>
              <a:gd name="connsiteX3" fmla="*/ 4979444 w 6127689"/>
              <a:gd name="connsiteY3" fmla="*/ 43921 h 6858000"/>
              <a:gd name="connsiteX4" fmla="*/ 5021173 w 6127689"/>
              <a:gd name="connsiteY4" fmla="*/ 123738 h 6858000"/>
              <a:gd name="connsiteX5" fmla="*/ 5075458 w 6127689"/>
              <a:gd name="connsiteY5" fmla="*/ 264355 h 6858000"/>
              <a:gd name="connsiteX6" fmla="*/ 5081175 w 6127689"/>
              <a:gd name="connsiteY6" fmla="*/ 277448 h 6858000"/>
              <a:gd name="connsiteX7" fmla="*/ 5097011 w 6127689"/>
              <a:gd name="connsiteY7" fmla="*/ 355616 h 6858000"/>
              <a:gd name="connsiteX8" fmla="*/ 5130982 w 6127689"/>
              <a:gd name="connsiteY8" fmla="*/ 412030 h 6858000"/>
              <a:gd name="connsiteX9" fmla="*/ 5153000 w 6127689"/>
              <a:gd name="connsiteY9" fmla="*/ 507134 h 6858000"/>
              <a:gd name="connsiteX10" fmla="*/ 5171282 w 6127689"/>
              <a:gd name="connsiteY10" fmla="*/ 602071 h 6858000"/>
              <a:gd name="connsiteX11" fmla="*/ 5176196 w 6127689"/>
              <a:gd name="connsiteY11" fmla="*/ 636822 h 6858000"/>
              <a:gd name="connsiteX12" fmla="*/ 5189051 w 6127689"/>
              <a:gd name="connsiteY12" fmla="*/ 782518 h 6858000"/>
              <a:gd name="connsiteX13" fmla="*/ 5210428 w 6127689"/>
              <a:gd name="connsiteY13" fmla="*/ 815772 h 6858000"/>
              <a:gd name="connsiteX14" fmla="*/ 5221088 w 6127689"/>
              <a:gd name="connsiteY14" fmla="*/ 860193 h 6858000"/>
              <a:gd name="connsiteX15" fmla="*/ 5230806 w 6127689"/>
              <a:gd name="connsiteY15" fmla="*/ 961354 h 6858000"/>
              <a:gd name="connsiteX16" fmla="*/ 5201018 w 6127689"/>
              <a:gd name="connsiteY16" fmla="*/ 1095027 h 6858000"/>
              <a:gd name="connsiteX17" fmla="*/ 5202153 w 6127689"/>
              <a:gd name="connsiteY17" fmla="*/ 1133224 h 6858000"/>
              <a:gd name="connsiteX18" fmla="*/ 5207370 w 6127689"/>
              <a:gd name="connsiteY18" fmla="*/ 1138097 h 6858000"/>
              <a:gd name="connsiteX19" fmla="*/ 5189234 w 6127689"/>
              <a:gd name="connsiteY19" fmla="*/ 1193495 h 6858000"/>
              <a:gd name="connsiteX20" fmla="*/ 5202769 w 6127689"/>
              <a:gd name="connsiteY20" fmla="*/ 1269450 h 6858000"/>
              <a:gd name="connsiteX21" fmla="*/ 5225968 w 6127689"/>
              <a:gd name="connsiteY21" fmla="*/ 1357994 h 6858000"/>
              <a:gd name="connsiteX22" fmla="*/ 5233819 w 6127689"/>
              <a:gd name="connsiteY22" fmla="*/ 1380922 h 6858000"/>
              <a:gd name="connsiteX23" fmla="*/ 5237226 w 6127689"/>
              <a:gd name="connsiteY23" fmla="*/ 1441327 h 6858000"/>
              <a:gd name="connsiteX24" fmla="*/ 5255653 w 6127689"/>
              <a:gd name="connsiteY24" fmla="*/ 1524712 h 6858000"/>
              <a:gd name="connsiteX25" fmla="*/ 5263491 w 6127689"/>
              <a:gd name="connsiteY25" fmla="*/ 1642938 h 6858000"/>
              <a:gd name="connsiteX26" fmla="*/ 5261314 w 6127689"/>
              <a:gd name="connsiteY26" fmla="*/ 1689177 h 6858000"/>
              <a:gd name="connsiteX27" fmla="*/ 5259788 w 6127689"/>
              <a:gd name="connsiteY27" fmla="*/ 1768516 h 6858000"/>
              <a:gd name="connsiteX28" fmla="*/ 5255696 w 6127689"/>
              <a:gd name="connsiteY28" fmla="*/ 1953770 h 6858000"/>
              <a:gd name="connsiteX29" fmla="*/ 5252592 w 6127689"/>
              <a:gd name="connsiteY29" fmla="*/ 2092210 h 6858000"/>
              <a:gd name="connsiteX30" fmla="*/ 5264303 w 6127689"/>
              <a:gd name="connsiteY30" fmla="*/ 2225157 h 6858000"/>
              <a:gd name="connsiteX31" fmla="*/ 5254949 w 6127689"/>
              <a:gd name="connsiteY31" fmla="*/ 2236160 h 6858000"/>
              <a:gd name="connsiteX32" fmla="*/ 5250104 w 6127689"/>
              <a:gd name="connsiteY32" fmla="*/ 2249166 h 6858000"/>
              <a:gd name="connsiteX33" fmla="*/ 5251214 w 6127689"/>
              <a:gd name="connsiteY33" fmla="*/ 2250944 h 6858000"/>
              <a:gd name="connsiteX34" fmla="*/ 5250644 w 6127689"/>
              <a:gd name="connsiteY34" fmla="*/ 2266619 h 6858000"/>
              <a:gd name="connsiteX35" fmla="*/ 5293877 w 6127689"/>
              <a:gd name="connsiteY35" fmla="*/ 2368649 h 6858000"/>
              <a:gd name="connsiteX36" fmla="*/ 5311338 w 6127689"/>
              <a:gd name="connsiteY36" fmla="*/ 2404034 h 6858000"/>
              <a:gd name="connsiteX37" fmla="*/ 5338366 w 6127689"/>
              <a:gd name="connsiteY37" fmla="*/ 2465052 h 6858000"/>
              <a:gd name="connsiteX38" fmla="*/ 5371263 w 6127689"/>
              <a:gd name="connsiteY38" fmla="*/ 2586413 h 6858000"/>
              <a:gd name="connsiteX39" fmla="*/ 5407503 w 6127689"/>
              <a:gd name="connsiteY39" fmla="*/ 2786290 h 6858000"/>
              <a:gd name="connsiteX40" fmla="*/ 5407356 w 6127689"/>
              <a:gd name="connsiteY40" fmla="*/ 2787545 h 6858000"/>
              <a:gd name="connsiteX41" fmla="*/ 5411130 w 6127689"/>
              <a:gd name="connsiteY41" fmla="*/ 2788640 h 6858000"/>
              <a:gd name="connsiteX42" fmla="*/ 5416439 w 6127689"/>
              <a:gd name="connsiteY42" fmla="*/ 2805666 h 6858000"/>
              <a:gd name="connsiteX43" fmla="*/ 5416589 w 6127689"/>
              <a:gd name="connsiteY43" fmla="*/ 2810822 h 6858000"/>
              <a:gd name="connsiteX44" fmla="*/ 5418542 w 6127689"/>
              <a:gd name="connsiteY44" fmla="*/ 2817745 h 6858000"/>
              <a:gd name="connsiteX45" fmla="*/ 5418847 w 6127689"/>
              <a:gd name="connsiteY45" fmla="*/ 2817825 h 6858000"/>
              <a:gd name="connsiteX46" fmla="*/ 5457023 w 6127689"/>
              <a:gd name="connsiteY46" fmla="*/ 2858292 h 6858000"/>
              <a:gd name="connsiteX47" fmla="*/ 5479298 w 6127689"/>
              <a:gd name="connsiteY47" fmla="*/ 2947791 h 6858000"/>
              <a:gd name="connsiteX48" fmla="*/ 5481770 w 6127689"/>
              <a:gd name="connsiteY48" fmla="*/ 2951352 h 6858000"/>
              <a:gd name="connsiteX49" fmla="*/ 5482045 w 6127689"/>
              <a:gd name="connsiteY49" fmla="*/ 2984371 h 6858000"/>
              <a:gd name="connsiteX50" fmla="*/ 5482415 w 6127689"/>
              <a:gd name="connsiteY50" fmla="*/ 3004079 h 6858000"/>
              <a:gd name="connsiteX51" fmla="*/ 5503944 w 6127689"/>
              <a:gd name="connsiteY51" fmla="*/ 3123335 h 6858000"/>
              <a:gd name="connsiteX52" fmla="*/ 5516007 w 6127689"/>
              <a:gd name="connsiteY52" fmla="*/ 3258473 h 6858000"/>
              <a:gd name="connsiteX53" fmla="*/ 5566839 w 6127689"/>
              <a:gd name="connsiteY53" fmla="*/ 3345295 h 6858000"/>
              <a:gd name="connsiteX54" fmla="*/ 5589758 w 6127689"/>
              <a:gd name="connsiteY54" fmla="*/ 3506453 h 6858000"/>
              <a:gd name="connsiteX55" fmla="*/ 5596144 w 6127689"/>
              <a:gd name="connsiteY55" fmla="*/ 3534624 h 6858000"/>
              <a:gd name="connsiteX56" fmla="*/ 5597750 w 6127689"/>
              <a:gd name="connsiteY56" fmla="*/ 3534129 h 6858000"/>
              <a:gd name="connsiteX57" fmla="*/ 5599700 w 6127689"/>
              <a:gd name="connsiteY57" fmla="*/ 3547221 h 6858000"/>
              <a:gd name="connsiteX58" fmla="*/ 5615031 w 6127689"/>
              <a:gd name="connsiteY58" fmla="*/ 3557482 h 6858000"/>
              <a:gd name="connsiteX59" fmla="*/ 5618377 w 6127689"/>
              <a:gd name="connsiteY59" fmla="*/ 3588431 h 6858000"/>
              <a:gd name="connsiteX60" fmla="*/ 5612155 w 6127689"/>
              <a:gd name="connsiteY60" fmla="*/ 3589869 h 6858000"/>
              <a:gd name="connsiteX61" fmla="*/ 5620843 w 6127689"/>
              <a:gd name="connsiteY61" fmla="*/ 3606745 h 6858000"/>
              <a:gd name="connsiteX62" fmla="*/ 5655472 w 6127689"/>
              <a:gd name="connsiteY62" fmla="*/ 3678877 h 6858000"/>
              <a:gd name="connsiteX63" fmla="*/ 5680448 w 6127689"/>
              <a:gd name="connsiteY63" fmla="*/ 3717760 h 6858000"/>
              <a:gd name="connsiteX64" fmla="*/ 5683015 w 6127689"/>
              <a:gd name="connsiteY64" fmla="*/ 3762025 h 6858000"/>
              <a:gd name="connsiteX65" fmla="*/ 5696643 w 6127689"/>
              <a:gd name="connsiteY65" fmla="*/ 3773888 h 6858000"/>
              <a:gd name="connsiteX66" fmla="*/ 5699203 w 6127689"/>
              <a:gd name="connsiteY66" fmla="*/ 3775823 h 6858000"/>
              <a:gd name="connsiteX67" fmla="*/ 5704824 w 6127689"/>
              <a:gd name="connsiteY67" fmla="*/ 3785966 h 6858000"/>
              <a:gd name="connsiteX68" fmla="*/ 5712204 w 6127689"/>
              <a:gd name="connsiteY68" fmla="*/ 3785830 h 6858000"/>
              <a:gd name="connsiteX69" fmla="*/ 5724816 w 6127689"/>
              <a:gd name="connsiteY69" fmla="*/ 3798949 h 6858000"/>
              <a:gd name="connsiteX70" fmla="*/ 5733539 w 6127689"/>
              <a:gd name="connsiteY70" fmla="*/ 3818457 h 6858000"/>
              <a:gd name="connsiteX71" fmla="*/ 5768491 w 6127689"/>
              <a:gd name="connsiteY71" fmla="*/ 3914399 h 6858000"/>
              <a:gd name="connsiteX72" fmla="*/ 5793123 w 6127689"/>
              <a:gd name="connsiteY72" fmla="*/ 3969952 h 6858000"/>
              <a:gd name="connsiteX73" fmla="*/ 5808321 w 6127689"/>
              <a:gd name="connsiteY73" fmla="*/ 3988153 h 6858000"/>
              <a:gd name="connsiteX74" fmla="*/ 5825621 w 6127689"/>
              <a:gd name="connsiteY74" fmla="*/ 4015525 h 6858000"/>
              <a:gd name="connsiteX75" fmla="*/ 5860672 w 6127689"/>
              <a:gd name="connsiteY75" fmla="*/ 4061579 h 6858000"/>
              <a:gd name="connsiteX76" fmla="*/ 5872173 w 6127689"/>
              <a:gd name="connsiteY76" fmla="*/ 4088497 h 6858000"/>
              <a:gd name="connsiteX77" fmla="*/ 5883705 w 6127689"/>
              <a:gd name="connsiteY77" fmla="*/ 4101899 h 6858000"/>
              <a:gd name="connsiteX78" fmla="*/ 5885314 w 6127689"/>
              <a:gd name="connsiteY78" fmla="*/ 4108387 h 6858000"/>
              <a:gd name="connsiteX79" fmla="*/ 5894095 w 6127689"/>
              <a:gd name="connsiteY79" fmla="*/ 4128857 h 6858000"/>
              <a:gd name="connsiteX80" fmla="*/ 5898339 w 6127689"/>
              <a:gd name="connsiteY80" fmla="*/ 4140800 h 6858000"/>
              <a:gd name="connsiteX81" fmla="*/ 5899734 w 6127689"/>
              <a:gd name="connsiteY81" fmla="*/ 4145632 h 6858000"/>
              <a:gd name="connsiteX82" fmla="*/ 5903513 w 6127689"/>
              <a:gd name="connsiteY82" fmla="*/ 4187661 h 6858000"/>
              <a:gd name="connsiteX83" fmla="*/ 5917114 w 6127689"/>
              <a:gd name="connsiteY83" fmla="*/ 4213096 h 6858000"/>
              <a:gd name="connsiteX84" fmla="*/ 5921153 w 6127689"/>
              <a:gd name="connsiteY84" fmla="*/ 4236222 h 6858000"/>
              <a:gd name="connsiteX85" fmla="*/ 5924233 w 6127689"/>
              <a:gd name="connsiteY85" fmla="*/ 4242060 h 6858000"/>
              <a:gd name="connsiteX86" fmla="*/ 5928910 w 6127689"/>
              <a:gd name="connsiteY86" fmla="*/ 4300973 h 6858000"/>
              <a:gd name="connsiteX87" fmla="*/ 5939320 w 6127689"/>
              <a:gd name="connsiteY87" fmla="*/ 4340435 h 6858000"/>
              <a:gd name="connsiteX88" fmla="*/ 5946705 w 6127689"/>
              <a:gd name="connsiteY88" fmla="*/ 4428051 h 6858000"/>
              <a:gd name="connsiteX89" fmla="*/ 5949261 w 6127689"/>
              <a:gd name="connsiteY89" fmla="*/ 4449185 h 6858000"/>
              <a:gd name="connsiteX90" fmla="*/ 5957504 w 6127689"/>
              <a:gd name="connsiteY90" fmla="*/ 4465911 h 6858000"/>
              <a:gd name="connsiteX91" fmla="*/ 5964689 w 6127689"/>
              <a:gd name="connsiteY91" fmla="*/ 4468532 h 6858000"/>
              <a:gd name="connsiteX92" fmla="*/ 5967062 w 6127689"/>
              <a:gd name="connsiteY92" fmla="*/ 4479923 h 6858000"/>
              <a:gd name="connsiteX93" fmla="*/ 5968960 w 6127689"/>
              <a:gd name="connsiteY93" fmla="*/ 4482655 h 6858000"/>
              <a:gd name="connsiteX94" fmla="*/ 5978567 w 6127689"/>
              <a:gd name="connsiteY94" fmla="*/ 4498605 h 6858000"/>
              <a:gd name="connsiteX95" fmla="*/ 5980106 w 6127689"/>
              <a:gd name="connsiteY95" fmla="*/ 4585087 h 6858000"/>
              <a:gd name="connsiteX96" fmla="*/ 5998138 w 6127689"/>
              <a:gd name="connsiteY96" fmla="*/ 4697518 h 6858000"/>
              <a:gd name="connsiteX97" fmla="*/ 6013516 w 6127689"/>
              <a:gd name="connsiteY97" fmla="*/ 4786619 h 6858000"/>
              <a:gd name="connsiteX98" fmla="*/ 6025404 w 6127689"/>
              <a:gd name="connsiteY98" fmla="*/ 4858148 h 6858000"/>
              <a:gd name="connsiteX99" fmla="*/ 6007749 w 6127689"/>
              <a:gd name="connsiteY99" fmla="*/ 4964715 h 6858000"/>
              <a:gd name="connsiteX100" fmla="*/ 6005269 w 6127689"/>
              <a:gd name="connsiteY100" fmla="*/ 5150567 h 6858000"/>
              <a:gd name="connsiteX101" fmla="*/ 6001127 w 6127689"/>
              <a:gd name="connsiteY101" fmla="*/ 5164609 h 6858000"/>
              <a:gd name="connsiteX102" fmla="*/ 5996647 w 6127689"/>
              <a:gd name="connsiteY102" fmla="*/ 5185640 h 6858000"/>
              <a:gd name="connsiteX103" fmla="*/ 5998514 w 6127689"/>
              <a:gd name="connsiteY103" fmla="*/ 5189673 h 6858000"/>
              <a:gd name="connsiteX104" fmla="*/ 5995970 w 6127689"/>
              <a:gd name="connsiteY104" fmla="*/ 5221547 h 6858000"/>
              <a:gd name="connsiteX105" fmla="*/ 6042096 w 6127689"/>
              <a:gd name="connsiteY105" fmla="*/ 5233251 h 6858000"/>
              <a:gd name="connsiteX106" fmla="*/ 6036748 w 6127689"/>
              <a:gd name="connsiteY106" fmla="*/ 5322752 h 6858000"/>
              <a:gd name="connsiteX107" fmla="*/ 6036943 w 6127689"/>
              <a:gd name="connsiteY107" fmla="*/ 5329480 h 6858000"/>
              <a:gd name="connsiteX108" fmla="*/ 6037236 w 6127689"/>
              <a:gd name="connsiteY108" fmla="*/ 5329634 h 6858000"/>
              <a:gd name="connsiteX109" fmla="*/ 6038019 w 6127689"/>
              <a:gd name="connsiteY109" fmla="*/ 5336764 h 6858000"/>
              <a:gd name="connsiteX110" fmla="*/ 6037298 w 6127689"/>
              <a:gd name="connsiteY110" fmla="*/ 5341753 h 6858000"/>
              <a:gd name="connsiteX111" fmla="*/ 6037677 w 6127689"/>
              <a:gd name="connsiteY111" fmla="*/ 5354807 h 6858000"/>
              <a:gd name="connsiteX112" fmla="*/ 6039728 w 6127689"/>
              <a:gd name="connsiteY112" fmla="*/ 5359416 h 6858000"/>
              <a:gd name="connsiteX113" fmla="*/ 6043311 w 6127689"/>
              <a:gd name="connsiteY113" fmla="*/ 5361407 h 6858000"/>
              <a:gd name="connsiteX114" fmla="*/ 6042954 w 6127689"/>
              <a:gd name="connsiteY114" fmla="*/ 5362576 h 6858000"/>
              <a:gd name="connsiteX115" fmla="*/ 6053435 w 6127689"/>
              <a:gd name="connsiteY115" fmla="*/ 5387547 h 6858000"/>
              <a:gd name="connsiteX116" fmla="*/ 6065933 w 6127689"/>
              <a:gd name="connsiteY116" fmla="*/ 5443002 h 6858000"/>
              <a:gd name="connsiteX117" fmla="*/ 6068640 w 6127689"/>
              <a:gd name="connsiteY117" fmla="*/ 5474503 h 6858000"/>
              <a:gd name="connsiteX118" fmla="*/ 6080922 w 6127689"/>
              <a:gd name="connsiteY118" fmla="*/ 5561070 h 6858000"/>
              <a:gd name="connsiteX119" fmla="*/ 6096949 w 6127689"/>
              <a:gd name="connsiteY119" fmla="*/ 5648179 h 6858000"/>
              <a:gd name="connsiteX120" fmla="*/ 6125703 w 6127689"/>
              <a:gd name="connsiteY120" fmla="*/ 5692894 h 6858000"/>
              <a:gd name="connsiteX121" fmla="*/ 6126670 w 6127689"/>
              <a:gd name="connsiteY121" fmla="*/ 5697882 h 6858000"/>
              <a:gd name="connsiteX122" fmla="*/ 6124061 w 6127689"/>
              <a:gd name="connsiteY122" fmla="*/ 5710294 h 6858000"/>
              <a:gd name="connsiteX123" fmla="*/ 6122213 w 6127689"/>
              <a:gd name="connsiteY123" fmla="*/ 5714762 h 6858000"/>
              <a:gd name="connsiteX124" fmla="*/ 6121353 w 6127689"/>
              <a:gd name="connsiteY124" fmla="*/ 5721725 h 6858000"/>
              <a:gd name="connsiteX125" fmla="*/ 6121607 w 6127689"/>
              <a:gd name="connsiteY125" fmla="*/ 5721959 h 6858000"/>
              <a:gd name="connsiteX126" fmla="*/ 6120262 w 6127689"/>
              <a:gd name="connsiteY126" fmla="*/ 5728358 h 6858000"/>
              <a:gd name="connsiteX127" fmla="*/ 6127024 w 6127689"/>
              <a:gd name="connsiteY127" fmla="*/ 5786902 h 6858000"/>
              <a:gd name="connsiteX128" fmla="*/ 6127519 w 6127689"/>
              <a:gd name="connsiteY128" fmla="*/ 5865775 h 6858000"/>
              <a:gd name="connsiteX129" fmla="*/ 6119217 w 6127689"/>
              <a:gd name="connsiteY129" fmla="*/ 5888542 h 6858000"/>
              <a:gd name="connsiteX130" fmla="*/ 6102493 w 6127689"/>
              <a:gd name="connsiteY130" fmla="*/ 5928602 h 6858000"/>
              <a:gd name="connsiteX131" fmla="*/ 6056863 w 6127689"/>
              <a:gd name="connsiteY131" fmla="*/ 6000643 h 6858000"/>
              <a:gd name="connsiteX132" fmla="*/ 6045436 w 6127689"/>
              <a:gd name="connsiteY132" fmla="*/ 6124480 h 6858000"/>
              <a:gd name="connsiteX133" fmla="*/ 6030489 w 6127689"/>
              <a:gd name="connsiteY133" fmla="*/ 6317666 h 6858000"/>
              <a:gd name="connsiteX134" fmla="*/ 6007492 w 6127689"/>
              <a:gd name="connsiteY134" fmla="*/ 6440818 h 6858000"/>
              <a:gd name="connsiteX135" fmla="*/ 6009467 w 6127689"/>
              <a:gd name="connsiteY135" fmla="*/ 6487076 h 6858000"/>
              <a:gd name="connsiteX136" fmla="*/ 5995064 w 6127689"/>
              <a:gd name="connsiteY136" fmla="*/ 6540791 h 6858000"/>
              <a:gd name="connsiteX137" fmla="*/ 5996309 w 6127689"/>
              <a:gd name="connsiteY137" fmla="*/ 6543961 h 6858000"/>
              <a:gd name="connsiteX138" fmla="*/ 5996048 w 6127689"/>
              <a:gd name="connsiteY138" fmla="*/ 6555444 h 6858000"/>
              <a:gd name="connsiteX139" fmla="*/ 6002524 w 6127689"/>
              <a:gd name="connsiteY139" fmla="*/ 6560188 h 6858000"/>
              <a:gd name="connsiteX140" fmla="*/ 6006823 w 6127689"/>
              <a:gd name="connsiteY140" fmla="*/ 6578546 h 6858000"/>
              <a:gd name="connsiteX141" fmla="*/ 6004510 w 6127689"/>
              <a:gd name="connsiteY141" fmla="*/ 6599256 h 6858000"/>
              <a:gd name="connsiteX142" fmla="*/ 5986207 w 6127689"/>
              <a:gd name="connsiteY142" fmla="*/ 6695855 h 6858000"/>
              <a:gd name="connsiteX143" fmla="*/ 5979428 w 6127689"/>
              <a:gd name="connsiteY143" fmla="*/ 6754678 h 6858000"/>
              <a:gd name="connsiteX144" fmla="*/ 5983398 w 6127689"/>
              <a:gd name="connsiteY144" fmla="*/ 6778641 h 6858000"/>
              <a:gd name="connsiteX145" fmla="*/ 5984543 w 6127689"/>
              <a:gd name="connsiteY145" fmla="*/ 6811016 h 6858000"/>
              <a:gd name="connsiteX146" fmla="*/ 5981802 w 6127689"/>
              <a:gd name="connsiteY146" fmla="*/ 6838578 h 6858000"/>
              <a:gd name="connsiteX147" fmla="*/ 5979671 w 6127689"/>
              <a:gd name="connsiteY147" fmla="*/ 6858000 h 6858000"/>
              <a:gd name="connsiteX148" fmla="*/ 0 w 6127689"/>
              <a:gd name="connsiteY148" fmla="*/ 6858000 h 6858000"/>
              <a:gd name="connsiteX149" fmla="*/ 0 w 6127689"/>
              <a:gd name="connsiteY149" fmla="*/ 0 h 6858000"/>
              <a:gd name="connsiteX0" fmla="*/ 0 w 6127689"/>
              <a:gd name="connsiteY0" fmla="*/ 0 h 6858000"/>
              <a:gd name="connsiteX1" fmla="*/ 4965888 w 6127689"/>
              <a:gd name="connsiteY1" fmla="*/ 0 h 6858000"/>
              <a:gd name="connsiteX2" fmla="*/ 4967767 w 6127689"/>
              <a:gd name="connsiteY2" fmla="*/ 7930 h 6858000"/>
              <a:gd name="connsiteX3" fmla="*/ 4979444 w 6127689"/>
              <a:gd name="connsiteY3" fmla="*/ 43921 h 6858000"/>
              <a:gd name="connsiteX4" fmla="*/ 5021173 w 6127689"/>
              <a:gd name="connsiteY4" fmla="*/ 123738 h 6858000"/>
              <a:gd name="connsiteX5" fmla="*/ 5075458 w 6127689"/>
              <a:gd name="connsiteY5" fmla="*/ 264355 h 6858000"/>
              <a:gd name="connsiteX6" fmla="*/ 5081175 w 6127689"/>
              <a:gd name="connsiteY6" fmla="*/ 277448 h 6858000"/>
              <a:gd name="connsiteX7" fmla="*/ 5097011 w 6127689"/>
              <a:gd name="connsiteY7" fmla="*/ 355616 h 6858000"/>
              <a:gd name="connsiteX8" fmla="*/ 5130982 w 6127689"/>
              <a:gd name="connsiteY8" fmla="*/ 412030 h 6858000"/>
              <a:gd name="connsiteX9" fmla="*/ 5153000 w 6127689"/>
              <a:gd name="connsiteY9" fmla="*/ 507134 h 6858000"/>
              <a:gd name="connsiteX10" fmla="*/ 5171282 w 6127689"/>
              <a:gd name="connsiteY10" fmla="*/ 602071 h 6858000"/>
              <a:gd name="connsiteX11" fmla="*/ 5176196 w 6127689"/>
              <a:gd name="connsiteY11" fmla="*/ 636822 h 6858000"/>
              <a:gd name="connsiteX12" fmla="*/ 5189051 w 6127689"/>
              <a:gd name="connsiteY12" fmla="*/ 782518 h 6858000"/>
              <a:gd name="connsiteX13" fmla="*/ 5210428 w 6127689"/>
              <a:gd name="connsiteY13" fmla="*/ 815772 h 6858000"/>
              <a:gd name="connsiteX14" fmla="*/ 5221088 w 6127689"/>
              <a:gd name="connsiteY14" fmla="*/ 860193 h 6858000"/>
              <a:gd name="connsiteX15" fmla="*/ 5230806 w 6127689"/>
              <a:gd name="connsiteY15" fmla="*/ 961354 h 6858000"/>
              <a:gd name="connsiteX16" fmla="*/ 5201018 w 6127689"/>
              <a:gd name="connsiteY16" fmla="*/ 1095027 h 6858000"/>
              <a:gd name="connsiteX17" fmla="*/ 5202153 w 6127689"/>
              <a:gd name="connsiteY17" fmla="*/ 1133224 h 6858000"/>
              <a:gd name="connsiteX18" fmla="*/ 5207370 w 6127689"/>
              <a:gd name="connsiteY18" fmla="*/ 1138097 h 6858000"/>
              <a:gd name="connsiteX19" fmla="*/ 5189234 w 6127689"/>
              <a:gd name="connsiteY19" fmla="*/ 1193495 h 6858000"/>
              <a:gd name="connsiteX20" fmla="*/ 5202769 w 6127689"/>
              <a:gd name="connsiteY20" fmla="*/ 1269450 h 6858000"/>
              <a:gd name="connsiteX21" fmla="*/ 5225968 w 6127689"/>
              <a:gd name="connsiteY21" fmla="*/ 1357994 h 6858000"/>
              <a:gd name="connsiteX22" fmla="*/ 5233819 w 6127689"/>
              <a:gd name="connsiteY22" fmla="*/ 1380922 h 6858000"/>
              <a:gd name="connsiteX23" fmla="*/ 5237226 w 6127689"/>
              <a:gd name="connsiteY23" fmla="*/ 1441327 h 6858000"/>
              <a:gd name="connsiteX24" fmla="*/ 5255653 w 6127689"/>
              <a:gd name="connsiteY24" fmla="*/ 1524712 h 6858000"/>
              <a:gd name="connsiteX25" fmla="*/ 5263491 w 6127689"/>
              <a:gd name="connsiteY25" fmla="*/ 1642938 h 6858000"/>
              <a:gd name="connsiteX26" fmla="*/ 5261314 w 6127689"/>
              <a:gd name="connsiteY26" fmla="*/ 1689177 h 6858000"/>
              <a:gd name="connsiteX27" fmla="*/ 5259788 w 6127689"/>
              <a:gd name="connsiteY27" fmla="*/ 1768516 h 6858000"/>
              <a:gd name="connsiteX28" fmla="*/ 5255696 w 6127689"/>
              <a:gd name="connsiteY28" fmla="*/ 1953770 h 6858000"/>
              <a:gd name="connsiteX29" fmla="*/ 5252592 w 6127689"/>
              <a:gd name="connsiteY29" fmla="*/ 2092210 h 6858000"/>
              <a:gd name="connsiteX30" fmla="*/ 5264303 w 6127689"/>
              <a:gd name="connsiteY30" fmla="*/ 2225157 h 6858000"/>
              <a:gd name="connsiteX31" fmla="*/ 5254949 w 6127689"/>
              <a:gd name="connsiteY31" fmla="*/ 2236160 h 6858000"/>
              <a:gd name="connsiteX32" fmla="*/ 5250104 w 6127689"/>
              <a:gd name="connsiteY32" fmla="*/ 2249166 h 6858000"/>
              <a:gd name="connsiteX33" fmla="*/ 5251214 w 6127689"/>
              <a:gd name="connsiteY33" fmla="*/ 2250944 h 6858000"/>
              <a:gd name="connsiteX34" fmla="*/ 5250644 w 6127689"/>
              <a:gd name="connsiteY34" fmla="*/ 2266619 h 6858000"/>
              <a:gd name="connsiteX35" fmla="*/ 5293877 w 6127689"/>
              <a:gd name="connsiteY35" fmla="*/ 2368649 h 6858000"/>
              <a:gd name="connsiteX36" fmla="*/ 5311338 w 6127689"/>
              <a:gd name="connsiteY36" fmla="*/ 2404034 h 6858000"/>
              <a:gd name="connsiteX37" fmla="*/ 5338366 w 6127689"/>
              <a:gd name="connsiteY37" fmla="*/ 2465052 h 6858000"/>
              <a:gd name="connsiteX38" fmla="*/ 5371263 w 6127689"/>
              <a:gd name="connsiteY38" fmla="*/ 2586413 h 6858000"/>
              <a:gd name="connsiteX39" fmla="*/ 5407503 w 6127689"/>
              <a:gd name="connsiteY39" fmla="*/ 2786290 h 6858000"/>
              <a:gd name="connsiteX40" fmla="*/ 5407356 w 6127689"/>
              <a:gd name="connsiteY40" fmla="*/ 2787545 h 6858000"/>
              <a:gd name="connsiteX41" fmla="*/ 5411130 w 6127689"/>
              <a:gd name="connsiteY41" fmla="*/ 2788640 h 6858000"/>
              <a:gd name="connsiteX42" fmla="*/ 5416439 w 6127689"/>
              <a:gd name="connsiteY42" fmla="*/ 2805666 h 6858000"/>
              <a:gd name="connsiteX43" fmla="*/ 5416589 w 6127689"/>
              <a:gd name="connsiteY43" fmla="*/ 2810822 h 6858000"/>
              <a:gd name="connsiteX44" fmla="*/ 5418542 w 6127689"/>
              <a:gd name="connsiteY44" fmla="*/ 2817745 h 6858000"/>
              <a:gd name="connsiteX45" fmla="*/ 5418847 w 6127689"/>
              <a:gd name="connsiteY45" fmla="*/ 2817825 h 6858000"/>
              <a:gd name="connsiteX46" fmla="*/ 5457023 w 6127689"/>
              <a:gd name="connsiteY46" fmla="*/ 2858292 h 6858000"/>
              <a:gd name="connsiteX47" fmla="*/ 5479298 w 6127689"/>
              <a:gd name="connsiteY47" fmla="*/ 2947791 h 6858000"/>
              <a:gd name="connsiteX48" fmla="*/ 5481770 w 6127689"/>
              <a:gd name="connsiteY48" fmla="*/ 2951352 h 6858000"/>
              <a:gd name="connsiteX49" fmla="*/ 5482045 w 6127689"/>
              <a:gd name="connsiteY49" fmla="*/ 2984371 h 6858000"/>
              <a:gd name="connsiteX50" fmla="*/ 5482415 w 6127689"/>
              <a:gd name="connsiteY50" fmla="*/ 3004079 h 6858000"/>
              <a:gd name="connsiteX51" fmla="*/ 5503944 w 6127689"/>
              <a:gd name="connsiteY51" fmla="*/ 3123335 h 6858000"/>
              <a:gd name="connsiteX52" fmla="*/ 5516007 w 6127689"/>
              <a:gd name="connsiteY52" fmla="*/ 3258473 h 6858000"/>
              <a:gd name="connsiteX53" fmla="*/ 5566839 w 6127689"/>
              <a:gd name="connsiteY53" fmla="*/ 3345295 h 6858000"/>
              <a:gd name="connsiteX54" fmla="*/ 5589758 w 6127689"/>
              <a:gd name="connsiteY54" fmla="*/ 3506453 h 6858000"/>
              <a:gd name="connsiteX55" fmla="*/ 5596144 w 6127689"/>
              <a:gd name="connsiteY55" fmla="*/ 3534624 h 6858000"/>
              <a:gd name="connsiteX56" fmla="*/ 5597750 w 6127689"/>
              <a:gd name="connsiteY56" fmla="*/ 3534129 h 6858000"/>
              <a:gd name="connsiteX57" fmla="*/ 5599700 w 6127689"/>
              <a:gd name="connsiteY57" fmla="*/ 3547221 h 6858000"/>
              <a:gd name="connsiteX58" fmla="*/ 5615031 w 6127689"/>
              <a:gd name="connsiteY58" fmla="*/ 3557482 h 6858000"/>
              <a:gd name="connsiteX59" fmla="*/ 5618377 w 6127689"/>
              <a:gd name="connsiteY59" fmla="*/ 3588431 h 6858000"/>
              <a:gd name="connsiteX60" fmla="*/ 5612155 w 6127689"/>
              <a:gd name="connsiteY60" fmla="*/ 3589869 h 6858000"/>
              <a:gd name="connsiteX61" fmla="*/ 5620843 w 6127689"/>
              <a:gd name="connsiteY61" fmla="*/ 3606745 h 6858000"/>
              <a:gd name="connsiteX62" fmla="*/ 5655472 w 6127689"/>
              <a:gd name="connsiteY62" fmla="*/ 3678877 h 6858000"/>
              <a:gd name="connsiteX63" fmla="*/ 5680448 w 6127689"/>
              <a:gd name="connsiteY63" fmla="*/ 3717760 h 6858000"/>
              <a:gd name="connsiteX64" fmla="*/ 5683015 w 6127689"/>
              <a:gd name="connsiteY64" fmla="*/ 3762025 h 6858000"/>
              <a:gd name="connsiteX65" fmla="*/ 5696643 w 6127689"/>
              <a:gd name="connsiteY65" fmla="*/ 3773888 h 6858000"/>
              <a:gd name="connsiteX66" fmla="*/ 5699203 w 6127689"/>
              <a:gd name="connsiteY66" fmla="*/ 3775823 h 6858000"/>
              <a:gd name="connsiteX67" fmla="*/ 5704824 w 6127689"/>
              <a:gd name="connsiteY67" fmla="*/ 3785966 h 6858000"/>
              <a:gd name="connsiteX68" fmla="*/ 5712204 w 6127689"/>
              <a:gd name="connsiteY68" fmla="*/ 3785830 h 6858000"/>
              <a:gd name="connsiteX69" fmla="*/ 5724816 w 6127689"/>
              <a:gd name="connsiteY69" fmla="*/ 3798949 h 6858000"/>
              <a:gd name="connsiteX70" fmla="*/ 5733539 w 6127689"/>
              <a:gd name="connsiteY70" fmla="*/ 3818457 h 6858000"/>
              <a:gd name="connsiteX71" fmla="*/ 5768491 w 6127689"/>
              <a:gd name="connsiteY71" fmla="*/ 3914399 h 6858000"/>
              <a:gd name="connsiteX72" fmla="*/ 5793123 w 6127689"/>
              <a:gd name="connsiteY72" fmla="*/ 3969952 h 6858000"/>
              <a:gd name="connsiteX73" fmla="*/ 5808321 w 6127689"/>
              <a:gd name="connsiteY73" fmla="*/ 3988153 h 6858000"/>
              <a:gd name="connsiteX74" fmla="*/ 5825621 w 6127689"/>
              <a:gd name="connsiteY74" fmla="*/ 4015525 h 6858000"/>
              <a:gd name="connsiteX75" fmla="*/ 5860672 w 6127689"/>
              <a:gd name="connsiteY75" fmla="*/ 4061579 h 6858000"/>
              <a:gd name="connsiteX76" fmla="*/ 5872173 w 6127689"/>
              <a:gd name="connsiteY76" fmla="*/ 4088497 h 6858000"/>
              <a:gd name="connsiteX77" fmla="*/ 5883705 w 6127689"/>
              <a:gd name="connsiteY77" fmla="*/ 4101899 h 6858000"/>
              <a:gd name="connsiteX78" fmla="*/ 5885314 w 6127689"/>
              <a:gd name="connsiteY78" fmla="*/ 4108387 h 6858000"/>
              <a:gd name="connsiteX79" fmla="*/ 5894095 w 6127689"/>
              <a:gd name="connsiteY79" fmla="*/ 4128857 h 6858000"/>
              <a:gd name="connsiteX80" fmla="*/ 5898339 w 6127689"/>
              <a:gd name="connsiteY80" fmla="*/ 4140800 h 6858000"/>
              <a:gd name="connsiteX81" fmla="*/ 5899734 w 6127689"/>
              <a:gd name="connsiteY81" fmla="*/ 4145632 h 6858000"/>
              <a:gd name="connsiteX82" fmla="*/ 5903513 w 6127689"/>
              <a:gd name="connsiteY82" fmla="*/ 4187661 h 6858000"/>
              <a:gd name="connsiteX83" fmla="*/ 5917114 w 6127689"/>
              <a:gd name="connsiteY83" fmla="*/ 4213096 h 6858000"/>
              <a:gd name="connsiteX84" fmla="*/ 5921153 w 6127689"/>
              <a:gd name="connsiteY84" fmla="*/ 4236222 h 6858000"/>
              <a:gd name="connsiteX85" fmla="*/ 5924233 w 6127689"/>
              <a:gd name="connsiteY85" fmla="*/ 4242060 h 6858000"/>
              <a:gd name="connsiteX86" fmla="*/ 5928910 w 6127689"/>
              <a:gd name="connsiteY86" fmla="*/ 4300973 h 6858000"/>
              <a:gd name="connsiteX87" fmla="*/ 5939320 w 6127689"/>
              <a:gd name="connsiteY87" fmla="*/ 4340435 h 6858000"/>
              <a:gd name="connsiteX88" fmla="*/ 5946705 w 6127689"/>
              <a:gd name="connsiteY88" fmla="*/ 4428051 h 6858000"/>
              <a:gd name="connsiteX89" fmla="*/ 5949261 w 6127689"/>
              <a:gd name="connsiteY89" fmla="*/ 4449185 h 6858000"/>
              <a:gd name="connsiteX90" fmla="*/ 5957504 w 6127689"/>
              <a:gd name="connsiteY90" fmla="*/ 4465911 h 6858000"/>
              <a:gd name="connsiteX91" fmla="*/ 5964689 w 6127689"/>
              <a:gd name="connsiteY91" fmla="*/ 4468532 h 6858000"/>
              <a:gd name="connsiteX92" fmla="*/ 5967062 w 6127689"/>
              <a:gd name="connsiteY92" fmla="*/ 4479923 h 6858000"/>
              <a:gd name="connsiteX93" fmla="*/ 5968960 w 6127689"/>
              <a:gd name="connsiteY93" fmla="*/ 4482655 h 6858000"/>
              <a:gd name="connsiteX94" fmla="*/ 5978567 w 6127689"/>
              <a:gd name="connsiteY94" fmla="*/ 4498605 h 6858000"/>
              <a:gd name="connsiteX95" fmla="*/ 5980106 w 6127689"/>
              <a:gd name="connsiteY95" fmla="*/ 4585087 h 6858000"/>
              <a:gd name="connsiteX96" fmla="*/ 5998138 w 6127689"/>
              <a:gd name="connsiteY96" fmla="*/ 4697518 h 6858000"/>
              <a:gd name="connsiteX97" fmla="*/ 6013516 w 6127689"/>
              <a:gd name="connsiteY97" fmla="*/ 4786619 h 6858000"/>
              <a:gd name="connsiteX98" fmla="*/ 6025404 w 6127689"/>
              <a:gd name="connsiteY98" fmla="*/ 4858148 h 6858000"/>
              <a:gd name="connsiteX99" fmla="*/ 6007749 w 6127689"/>
              <a:gd name="connsiteY99" fmla="*/ 4964715 h 6858000"/>
              <a:gd name="connsiteX100" fmla="*/ 6005269 w 6127689"/>
              <a:gd name="connsiteY100" fmla="*/ 5150567 h 6858000"/>
              <a:gd name="connsiteX101" fmla="*/ 6001127 w 6127689"/>
              <a:gd name="connsiteY101" fmla="*/ 5164609 h 6858000"/>
              <a:gd name="connsiteX102" fmla="*/ 5996647 w 6127689"/>
              <a:gd name="connsiteY102" fmla="*/ 5185640 h 6858000"/>
              <a:gd name="connsiteX103" fmla="*/ 5998514 w 6127689"/>
              <a:gd name="connsiteY103" fmla="*/ 5189673 h 6858000"/>
              <a:gd name="connsiteX104" fmla="*/ 5995970 w 6127689"/>
              <a:gd name="connsiteY104" fmla="*/ 5221547 h 6858000"/>
              <a:gd name="connsiteX105" fmla="*/ 6036748 w 6127689"/>
              <a:gd name="connsiteY105" fmla="*/ 5322752 h 6858000"/>
              <a:gd name="connsiteX106" fmla="*/ 6036943 w 6127689"/>
              <a:gd name="connsiteY106" fmla="*/ 5329480 h 6858000"/>
              <a:gd name="connsiteX107" fmla="*/ 6037236 w 6127689"/>
              <a:gd name="connsiteY107" fmla="*/ 5329634 h 6858000"/>
              <a:gd name="connsiteX108" fmla="*/ 6038019 w 6127689"/>
              <a:gd name="connsiteY108" fmla="*/ 5336764 h 6858000"/>
              <a:gd name="connsiteX109" fmla="*/ 6037298 w 6127689"/>
              <a:gd name="connsiteY109" fmla="*/ 5341753 h 6858000"/>
              <a:gd name="connsiteX110" fmla="*/ 6037677 w 6127689"/>
              <a:gd name="connsiteY110" fmla="*/ 5354807 h 6858000"/>
              <a:gd name="connsiteX111" fmla="*/ 6039728 w 6127689"/>
              <a:gd name="connsiteY111" fmla="*/ 5359416 h 6858000"/>
              <a:gd name="connsiteX112" fmla="*/ 6043311 w 6127689"/>
              <a:gd name="connsiteY112" fmla="*/ 5361407 h 6858000"/>
              <a:gd name="connsiteX113" fmla="*/ 6042954 w 6127689"/>
              <a:gd name="connsiteY113" fmla="*/ 5362576 h 6858000"/>
              <a:gd name="connsiteX114" fmla="*/ 6053435 w 6127689"/>
              <a:gd name="connsiteY114" fmla="*/ 5387547 h 6858000"/>
              <a:gd name="connsiteX115" fmla="*/ 6065933 w 6127689"/>
              <a:gd name="connsiteY115" fmla="*/ 5443002 h 6858000"/>
              <a:gd name="connsiteX116" fmla="*/ 6068640 w 6127689"/>
              <a:gd name="connsiteY116" fmla="*/ 5474503 h 6858000"/>
              <a:gd name="connsiteX117" fmla="*/ 6080922 w 6127689"/>
              <a:gd name="connsiteY117" fmla="*/ 5561070 h 6858000"/>
              <a:gd name="connsiteX118" fmla="*/ 6096949 w 6127689"/>
              <a:gd name="connsiteY118" fmla="*/ 5648179 h 6858000"/>
              <a:gd name="connsiteX119" fmla="*/ 6125703 w 6127689"/>
              <a:gd name="connsiteY119" fmla="*/ 5692894 h 6858000"/>
              <a:gd name="connsiteX120" fmla="*/ 6126670 w 6127689"/>
              <a:gd name="connsiteY120" fmla="*/ 5697882 h 6858000"/>
              <a:gd name="connsiteX121" fmla="*/ 6124061 w 6127689"/>
              <a:gd name="connsiteY121" fmla="*/ 5710294 h 6858000"/>
              <a:gd name="connsiteX122" fmla="*/ 6122213 w 6127689"/>
              <a:gd name="connsiteY122" fmla="*/ 5714762 h 6858000"/>
              <a:gd name="connsiteX123" fmla="*/ 6121353 w 6127689"/>
              <a:gd name="connsiteY123" fmla="*/ 5721725 h 6858000"/>
              <a:gd name="connsiteX124" fmla="*/ 6121607 w 6127689"/>
              <a:gd name="connsiteY124" fmla="*/ 5721959 h 6858000"/>
              <a:gd name="connsiteX125" fmla="*/ 6120262 w 6127689"/>
              <a:gd name="connsiteY125" fmla="*/ 5728358 h 6858000"/>
              <a:gd name="connsiteX126" fmla="*/ 6127024 w 6127689"/>
              <a:gd name="connsiteY126" fmla="*/ 5786902 h 6858000"/>
              <a:gd name="connsiteX127" fmla="*/ 6127519 w 6127689"/>
              <a:gd name="connsiteY127" fmla="*/ 5865775 h 6858000"/>
              <a:gd name="connsiteX128" fmla="*/ 6119217 w 6127689"/>
              <a:gd name="connsiteY128" fmla="*/ 5888542 h 6858000"/>
              <a:gd name="connsiteX129" fmla="*/ 6102493 w 6127689"/>
              <a:gd name="connsiteY129" fmla="*/ 5928602 h 6858000"/>
              <a:gd name="connsiteX130" fmla="*/ 6056863 w 6127689"/>
              <a:gd name="connsiteY130" fmla="*/ 6000643 h 6858000"/>
              <a:gd name="connsiteX131" fmla="*/ 6045436 w 6127689"/>
              <a:gd name="connsiteY131" fmla="*/ 6124480 h 6858000"/>
              <a:gd name="connsiteX132" fmla="*/ 6030489 w 6127689"/>
              <a:gd name="connsiteY132" fmla="*/ 6317666 h 6858000"/>
              <a:gd name="connsiteX133" fmla="*/ 6007492 w 6127689"/>
              <a:gd name="connsiteY133" fmla="*/ 6440818 h 6858000"/>
              <a:gd name="connsiteX134" fmla="*/ 6009467 w 6127689"/>
              <a:gd name="connsiteY134" fmla="*/ 6487076 h 6858000"/>
              <a:gd name="connsiteX135" fmla="*/ 5995064 w 6127689"/>
              <a:gd name="connsiteY135" fmla="*/ 6540791 h 6858000"/>
              <a:gd name="connsiteX136" fmla="*/ 5996309 w 6127689"/>
              <a:gd name="connsiteY136" fmla="*/ 6543961 h 6858000"/>
              <a:gd name="connsiteX137" fmla="*/ 5996048 w 6127689"/>
              <a:gd name="connsiteY137" fmla="*/ 6555444 h 6858000"/>
              <a:gd name="connsiteX138" fmla="*/ 6002524 w 6127689"/>
              <a:gd name="connsiteY138" fmla="*/ 6560188 h 6858000"/>
              <a:gd name="connsiteX139" fmla="*/ 6006823 w 6127689"/>
              <a:gd name="connsiteY139" fmla="*/ 6578546 h 6858000"/>
              <a:gd name="connsiteX140" fmla="*/ 6004510 w 6127689"/>
              <a:gd name="connsiteY140" fmla="*/ 6599256 h 6858000"/>
              <a:gd name="connsiteX141" fmla="*/ 5986207 w 6127689"/>
              <a:gd name="connsiteY141" fmla="*/ 6695855 h 6858000"/>
              <a:gd name="connsiteX142" fmla="*/ 5979428 w 6127689"/>
              <a:gd name="connsiteY142" fmla="*/ 6754678 h 6858000"/>
              <a:gd name="connsiteX143" fmla="*/ 5983398 w 6127689"/>
              <a:gd name="connsiteY143" fmla="*/ 6778641 h 6858000"/>
              <a:gd name="connsiteX144" fmla="*/ 5984543 w 6127689"/>
              <a:gd name="connsiteY144" fmla="*/ 6811016 h 6858000"/>
              <a:gd name="connsiteX145" fmla="*/ 5981802 w 6127689"/>
              <a:gd name="connsiteY145" fmla="*/ 6838578 h 6858000"/>
              <a:gd name="connsiteX146" fmla="*/ 5979671 w 6127689"/>
              <a:gd name="connsiteY146" fmla="*/ 6858000 h 6858000"/>
              <a:gd name="connsiteX147" fmla="*/ 0 w 6127689"/>
              <a:gd name="connsiteY147" fmla="*/ 6858000 h 6858000"/>
              <a:gd name="connsiteX148" fmla="*/ 0 w 6127689"/>
              <a:gd name="connsiteY148" fmla="*/ 0 h 6858000"/>
              <a:gd name="connsiteX0" fmla="*/ 0 w 6127689"/>
              <a:gd name="connsiteY0" fmla="*/ 0 h 6858000"/>
              <a:gd name="connsiteX1" fmla="*/ 4965888 w 6127689"/>
              <a:gd name="connsiteY1" fmla="*/ 0 h 6858000"/>
              <a:gd name="connsiteX2" fmla="*/ 4967767 w 6127689"/>
              <a:gd name="connsiteY2" fmla="*/ 7930 h 6858000"/>
              <a:gd name="connsiteX3" fmla="*/ 4979444 w 6127689"/>
              <a:gd name="connsiteY3" fmla="*/ 43921 h 6858000"/>
              <a:gd name="connsiteX4" fmla="*/ 5021173 w 6127689"/>
              <a:gd name="connsiteY4" fmla="*/ 123738 h 6858000"/>
              <a:gd name="connsiteX5" fmla="*/ 5075458 w 6127689"/>
              <a:gd name="connsiteY5" fmla="*/ 264355 h 6858000"/>
              <a:gd name="connsiteX6" fmla="*/ 5081175 w 6127689"/>
              <a:gd name="connsiteY6" fmla="*/ 277448 h 6858000"/>
              <a:gd name="connsiteX7" fmla="*/ 5097011 w 6127689"/>
              <a:gd name="connsiteY7" fmla="*/ 355616 h 6858000"/>
              <a:gd name="connsiteX8" fmla="*/ 5130982 w 6127689"/>
              <a:gd name="connsiteY8" fmla="*/ 412030 h 6858000"/>
              <a:gd name="connsiteX9" fmla="*/ 5153000 w 6127689"/>
              <a:gd name="connsiteY9" fmla="*/ 507134 h 6858000"/>
              <a:gd name="connsiteX10" fmla="*/ 5171282 w 6127689"/>
              <a:gd name="connsiteY10" fmla="*/ 602071 h 6858000"/>
              <a:gd name="connsiteX11" fmla="*/ 5176196 w 6127689"/>
              <a:gd name="connsiteY11" fmla="*/ 636822 h 6858000"/>
              <a:gd name="connsiteX12" fmla="*/ 5189051 w 6127689"/>
              <a:gd name="connsiteY12" fmla="*/ 782518 h 6858000"/>
              <a:gd name="connsiteX13" fmla="*/ 5210428 w 6127689"/>
              <a:gd name="connsiteY13" fmla="*/ 815772 h 6858000"/>
              <a:gd name="connsiteX14" fmla="*/ 5221088 w 6127689"/>
              <a:gd name="connsiteY14" fmla="*/ 860193 h 6858000"/>
              <a:gd name="connsiteX15" fmla="*/ 5230806 w 6127689"/>
              <a:gd name="connsiteY15" fmla="*/ 961354 h 6858000"/>
              <a:gd name="connsiteX16" fmla="*/ 5201018 w 6127689"/>
              <a:gd name="connsiteY16" fmla="*/ 1095027 h 6858000"/>
              <a:gd name="connsiteX17" fmla="*/ 5202153 w 6127689"/>
              <a:gd name="connsiteY17" fmla="*/ 1133224 h 6858000"/>
              <a:gd name="connsiteX18" fmla="*/ 5207370 w 6127689"/>
              <a:gd name="connsiteY18" fmla="*/ 1138097 h 6858000"/>
              <a:gd name="connsiteX19" fmla="*/ 5189234 w 6127689"/>
              <a:gd name="connsiteY19" fmla="*/ 1193495 h 6858000"/>
              <a:gd name="connsiteX20" fmla="*/ 5202769 w 6127689"/>
              <a:gd name="connsiteY20" fmla="*/ 1269450 h 6858000"/>
              <a:gd name="connsiteX21" fmla="*/ 5225968 w 6127689"/>
              <a:gd name="connsiteY21" fmla="*/ 1357994 h 6858000"/>
              <a:gd name="connsiteX22" fmla="*/ 5233819 w 6127689"/>
              <a:gd name="connsiteY22" fmla="*/ 1380922 h 6858000"/>
              <a:gd name="connsiteX23" fmla="*/ 5237226 w 6127689"/>
              <a:gd name="connsiteY23" fmla="*/ 1441327 h 6858000"/>
              <a:gd name="connsiteX24" fmla="*/ 5255653 w 6127689"/>
              <a:gd name="connsiteY24" fmla="*/ 1524712 h 6858000"/>
              <a:gd name="connsiteX25" fmla="*/ 5263491 w 6127689"/>
              <a:gd name="connsiteY25" fmla="*/ 1642938 h 6858000"/>
              <a:gd name="connsiteX26" fmla="*/ 5261314 w 6127689"/>
              <a:gd name="connsiteY26" fmla="*/ 1689177 h 6858000"/>
              <a:gd name="connsiteX27" fmla="*/ 5259788 w 6127689"/>
              <a:gd name="connsiteY27" fmla="*/ 1768516 h 6858000"/>
              <a:gd name="connsiteX28" fmla="*/ 5255696 w 6127689"/>
              <a:gd name="connsiteY28" fmla="*/ 1953770 h 6858000"/>
              <a:gd name="connsiteX29" fmla="*/ 5252592 w 6127689"/>
              <a:gd name="connsiteY29" fmla="*/ 2092210 h 6858000"/>
              <a:gd name="connsiteX30" fmla="*/ 5264303 w 6127689"/>
              <a:gd name="connsiteY30" fmla="*/ 2225157 h 6858000"/>
              <a:gd name="connsiteX31" fmla="*/ 5254949 w 6127689"/>
              <a:gd name="connsiteY31" fmla="*/ 2236160 h 6858000"/>
              <a:gd name="connsiteX32" fmla="*/ 5250104 w 6127689"/>
              <a:gd name="connsiteY32" fmla="*/ 2249166 h 6858000"/>
              <a:gd name="connsiteX33" fmla="*/ 5251214 w 6127689"/>
              <a:gd name="connsiteY33" fmla="*/ 2250944 h 6858000"/>
              <a:gd name="connsiteX34" fmla="*/ 5250644 w 6127689"/>
              <a:gd name="connsiteY34" fmla="*/ 2266619 h 6858000"/>
              <a:gd name="connsiteX35" fmla="*/ 5293877 w 6127689"/>
              <a:gd name="connsiteY35" fmla="*/ 2368649 h 6858000"/>
              <a:gd name="connsiteX36" fmla="*/ 5311338 w 6127689"/>
              <a:gd name="connsiteY36" fmla="*/ 2404034 h 6858000"/>
              <a:gd name="connsiteX37" fmla="*/ 5338366 w 6127689"/>
              <a:gd name="connsiteY37" fmla="*/ 2465052 h 6858000"/>
              <a:gd name="connsiteX38" fmla="*/ 5371263 w 6127689"/>
              <a:gd name="connsiteY38" fmla="*/ 2586413 h 6858000"/>
              <a:gd name="connsiteX39" fmla="*/ 5407503 w 6127689"/>
              <a:gd name="connsiteY39" fmla="*/ 2786290 h 6858000"/>
              <a:gd name="connsiteX40" fmla="*/ 5407356 w 6127689"/>
              <a:gd name="connsiteY40" fmla="*/ 2787545 h 6858000"/>
              <a:gd name="connsiteX41" fmla="*/ 5411130 w 6127689"/>
              <a:gd name="connsiteY41" fmla="*/ 2788640 h 6858000"/>
              <a:gd name="connsiteX42" fmla="*/ 5416439 w 6127689"/>
              <a:gd name="connsiteY42" fmla="*/ 2805666 h 6858000"/>
              <a:gd name="connsiteX43" fmla="*/ 5416589 w 6127689"/>
              <a:gd name="connsiteY43" fmla="*/ 2810822 h 6858000"/>
              <a:gd name="connsiteX44" fmla="*/ 5418542 w 6127689"/>
              <a:gd name="connsiteY44" fmla="*/ 2817745 h 6858000"/>
              <a:gd name="connsiteX45" fmla="*/ 5418847 w 6127689"/>
              <a:gd name="connsiteY45" fmla="*/ 2817825 h 6858000"/>
              <a:gd name="connsiteX46" fmla="*/ 5457023 w 6127689"/>
              <a:gd name="connsiteY46" fmla="*/ 2858292 h 6858000"/>
              <a:gd name="connsiteX47" fmla="*/ 5479298 w 6127689"/>
              <a:gd name="connsiteY47" fmla="*/ 2947791 h 6858000"/>
              <a:gd name="connsiteX48" fmla="*/ 5481770 w 6127689"/>
              <a:gd name="connsiteY48" fmla="*/ 2951352 h 6858000"/>
              <a:gd name="connsiteX49" fmla="*/ 5482045 w 6127689"/>
              <a:gd name="connsiteY49" fmla="*/ 2984371 h 6858000"/>
              <a:gd name="connsiteX50" fmla="*/ 5482415 w 6127689"/>
              <a:gd name="connsiteY50" fmla="*/ 3004079 h 6858000"/>
              <a:gd name="connsiteX51" fmla="*/ 5503944 w 6127689"/>
              <a:gd name="connsiteY51" fmla="*/ 3123335 h 6858000"/>
              <a:gd name="connsiteX52" fmla="*/ 5516007 w 6127689"/>
              <a:gd name="connsiteY52" fmla="*/ 3258473 h 6858000"/>
              <a:gd name="connsiteX53" fmla="*/ 5566839 w 6127689"/>
              <a:gd name="connsiteY53" fmla="*/ 3345295 h 6858000"/>
              <a:gd name="connsiteX54" fmla="*/ 5589758 w 6127689"/>
              <a:gd name="connsiteY54" fmla="*/ 3506453 h 6858000"/>
              <a:gd name="connsiteX55" fmla="*/ 5596144 w 6127689"/>
              <a:gd name="connsiteY55" fmla="*/ 3534624 h 6858000"/>
              <a:gd name="connsiteX56" fmla="*/ 5597750 w 6127689"/>
              <a:gd name="connsiteY56" fmla="*/ 3534129 h 6858000"/>
              <a:gd name="connsiteX57" fmla="*/ 5599700 w 6127689"/>
              <a:gd name="connsiteY57" fmla="*/ 3547221 h 6858000"/>
              <a:gd name="connsiteX58" fmla="*/ 5615031 w 6127689"/>
              <a:gd name="connsiteY58" fmla="*/ 3557482 h 6858000"/>
              <a:gd name="connsiteX59" fmla="*/ 5618377 w 6127689"/>
              <a:gd name="connsiteY59" fmla="*/ 3588431 h 6858000"/>
              <a:gd name="connsiteX60" fmla="*/ 5612155 w 6127689"/>
              <a:gd name="connsiteY60" fmla="*/ 3589869 h 6858000"/>
              <a:gd name="connsiteX61" fmla="*/ 5620843 w 6127689"/>
              <a:gd name="connsiteY61" fmla="*/ 3606745 h 6858000"/>
              <a:gd name="connsiteX62" fmla="*/ 5655472 w 6127689"/>
              <a:gd name="connsiteY62" fmla="*/ 3678877 h 6858000"/>
              <a:gd name="connsiteX63" fmla="*/ 5680448 w 6127689"/>
              <a:gd name="connsiteY63" fmla="*/ 3717760 h 6858000"/>
              <a:gd name="connsiteX64" fmla="*/ 5683015 w 6127689"/>
              <a:gd name="connsiteY64" fmla="*/ 3762025 h 6858000"/>
              <a:gd name="connsiteX65" fmla="*/ 5696643 w 6127689"/>
              <a:gd name="connsiteY65" fmla="*/ 3773888 h 6858000"/>
              <a:gd name="connsiteX66" fmla="*/ 5699203 w 6127689"/>
              <a:gd name="connsiteY66" fmla="*/ 3775823 h 6858000"/>
              <a:gd name="connsiteX67" fmla="*/ 5704824 w 6127689"/>
              <a:gd name="connsiteY67" fmla="*/ 3785966 h 6858000"/>
              <a:gd name="connsiteX68" fmla="*/ 5712204 w 6127689"/>
              <a:gd name="connsiteY68" fmla="*/ 3785830 h 6858000"/>
              <a:gd name="connsiteX69" fmla="*/ 5724816 w 6127689"/>
              <a:gd name="connsiteY69" fmla="*/ 3798949 h 6858000"/>
              <a:gd name="connsiteX70" fmla="*/ 5733539 w 6127689"/>
              <a:gd name="connsiteY70" fmla="*/ 3818457 h 6858000"/>
              <a:gd name="connsiteX71" fmla="*/ 5768491 w 6127689"/>
              <a:gd name="connsiteY71" fmla="*/ 3914399 h 6858000"/>
              <a:gd name="connsiteX72" fmla="*/ 5793123 w 6127689"/>
              <a:gd name="connsiteY72" fmla="*/ 3969952 h 6858000"/>
              <a:gd name="connsiteX73" fmla="*/ 5808321 w 6127689"/>
              <a:gd name="connsiteY73" fmla="*/ 3988153 h 6858000"/>
              <a:gd name="connsiteX74" fmla="*/ 5825621 w 6127689"/>
              <a:gd name="connsiteY74" fmla="*/ 4015525 h 6858000"/>
              <a:gd name="connsiteX75" fmla="*/ 5860672 w 6127689"/>
              <a:gd name="connsiteY75" fmla="*/ 4061579 h 6858000"/>
              <a:gd name="connsiteX76" fmla="*/ 5872173 w 6127689"/>
              <a:gd name="connsiteY76" fmla="*/ 4088497 h 6858000"/>
              <a:gd name="connsiteX77" fmla="*/ 5883705 w 6127689"/>
              <a:gd name="connsiteY77" fmla="*/ 4101899 h 6858000"/>
              <a:gd name="connsiteX78" fmla="*/ 5885314 w 6127689"/>
              <a:gd name="connsiteY78" fmla="*/ 4108387 h 6858000"/>
              <a:gd name="connsiteX79" fmla="*/ 5894095 w 6127689"/>
              <a:gd name="connsiteY79" fmla="*/ 4128857 h 6858000"/>
              <a:gd name="connsiteX80" fmla="*/ 5898339 w 6127689"/>
              <a:gd name="connsiteY80" fmla="*/ 4140800 h 6858000"/>
              <a:gd name="connsiteX81" fmla="*/ 5899734 w 6127689"/>
              <a:gd name="connsiteY81" fmla="*/ 4145632 h 6858000"/>
              <a:gd name="connsiteX82" fmla="*/ 5903513 w 6127689"/>
              <a:gd name="connsiteY82" fmla="*/ 4187661 h 6858000"/>
              <a:gd name="connsiteX83" fmla="*/ 5917114 w 6127689"/>
              <a:gd name="connsiteY83" fmla="*/ 4213096 h 6858000"/>
              <a:gd name="connsiteX84" fmla="*/ 5921153 w 6127689"/>
              <a:gd name="connsiteY84" fmla="*/ 4236222 h 6858000"/>
              <a:gd name="connsiteX85" fmla="*/ 5924233 w 6127689"/>
              <a:gd name="connsiteY85" fmla="*/ 4242060 h 6858000"/>
              <a:gd name="connsiteX86" fmla="*/ 5928910 w 6127689"/>
              <a:gd name="connsiteY86" fmla="*/ 4300973 h 6858000"/>
              <a:gd name="connsiteX87" fmla="*/ 5939320 w 6127689"/>
              <a:gd name="connsiteY87" fmla="*/ 4340435 h 6858000"/>
              <a:gd name="connsiteX88" fmla="*/ 5946705 w 6127689"/>
              <a:gd name="connsiteY88" fmla="*/ 4428051 h 6858000"/>
              <a:gd name="connsiteX89" fmla="*/ 5949261 w 6127689"/>
              <a:gd name="connsiteY89" fmla="*/ 4449185 h 6858000"/>
              <a:gd name="connsiteX90" fmla="*/ 5957504 w 6127689"/>
              <a:gd name="connsiteY90" fmla="*/ 4465911 h 6858000"/>
              <a:gd name="connsiteX91" fmla="*/ 5964689 w 6127689"/>
              <a:gd name="connsiteY91" fmla="*/ 4468532 h 6858000"/>
              <a:gd name="connsiteX92" fmla="*/ 5967062 w 6127689"/>
              <a:gd name="connsiteY92" fmla="*/ 4479923 h 6858000"/>
              <a:gd name="connsiteX93" fmla="*/ 5968960 w 6127689"/>
              <a:gd name="connsiteY93" fmla="*/ 4482655 h 6858000"/>
              <a:gd name="connsiteX94" fmla="*/ 5978567 w 6127689"/>
              <a:gd name="connsiteY94" fmla="*/ 4498605 h 6858000"/>
              <a:gd name="connsiteX95" fmla="*/ 5980106 w 6127689"/>
              <a:gd name="connsiteY95" fmla="*/ 4585087 h 6858000"/>
              <a:gd name="connsiteX96" fmla="*/ 5998138 w 6127689"/>
              <a:gd name="connsiteY96" fmla="*/ 4697518 h 6858000"/>
              <a:gd name="connsiteX97" fmla="*/ 6013516 w 6127689"/>
              <a:gd name="connsiteY97" fmla="*/ 4786619 h 6858000"/>
              <a:gd name="connsiteX98" fmla="*/ 6025404 w 6127689"/>
              <a:gd name="connsiteY98" fmla="*/ 4858148 h 6858000"/>
              <a:gd name="connsiteX99" fmla="*/ 6007749 w 6127689"/>
              <a:gd name="connsiteY99" fmla="*/ 4964715 h 6858000"/>
              <a:gd name="connsiteX100" fmla="*/ 6005269 w 6127689"/>
              <a:gd name="connsiteY100" fmla="*/ 5150567 h 6858000"/>
              <a:gd name="connsiteX101" fmla="*/ 6001127 w 6127689"/>
              <a:gd name="connsiteY101" fmla="*/ 5164609 h 6858000"/>
              <a:gd name="connsiteX102" fmla="*/ 5996647 w 6127689"/>
              <a:gd name="connsiteY102" fmla="*/ 5185640 h 6858000"/>
              <a:gd name="connsiteX103" fmla="*/ 5998514 w 6127689"/>
              <a:gd name="connsiteY103" fmla="*/ 5189673 h 6858000"/>
              <a:gd name="connsiteX104" fmla="*/ 6018409 w 6127689"/>
              <a:gd name="connsiteY104" fmla="*/ 5227157 h 6858000"/>
              <a:gd name="connsiteX105" fmla="*/ 6036748 w 6127689"/>
              <a:gd name="connsiteY105" fmla="*/ 5322752 h 6858000"/>
              <a:gd name="connsiteX106" fmla="*/ 6036943 w 6127689"/>
              <a:gd name="connsiteY106" fmla="*/ 5329480 h 6858000"/>
              <a:gd name="connsiteX107" fmla="*/ 6037236 w 6127689"/>
              <a:gd name="connsiteY107" fmla="*/ 5329634 h 6858000"/>
              <a:gd name="connsiteX108" fmla="*/ 6038019 w 6127689"/>
              <a:gd name="connsiteY108" fmla="*/ 5336764 h 6858000"/>
              <a:gd name="connsiteX109" fmla="*/ 6037298 w 6127689"/>
              <a:gd name="connsiteY109" fmla="*/ 5341753 h 6858000"/>
              <a:gd name="connsiteX110" fmla="*/ 6037677 w 6127689"/>
              <a:gd name="connsiteY110" fmla="*/ 5354807 h 6858000"/>
              <a:gd name="connsiteX111" fmla="*/ 6039728 w 6127689"/>
              <a:gd name="connsiteY111" fmla="*/ 5359416 h 6858000"/>
              <a:gd name="connsiteX112" fmla="*/ 6043311 w 6127689"/>
              <a:gd name="connsiteY112" fmla="*/ 5361407 h 6858000"/>
              <a:gd name="connsiteX113" fmla="*/ 6042954 w 6127689"/>
              <a:gd name="connsiteY113" fmla="*/ 5362576 h 6858000"/>
              <a:gd name="connsiteX114" fmla="*/ 6053435 w 6127689"/>
              <a:gd name="connsiteY114" fmla="*/ 5387547 h 6858000"/>
              <a:gd name="connsiteX115" fmla="*/ 6065933 w 6127689"/>
              <a:gd name="connsiteY115" fmla="*/ 5443002 h 6858000"/>
              <a:gd name="connsiteX116" fmla="*/ 6068640 w 6127689"/>
              <a:gd name="connsiteY116" fmla="*/ 5474503 h 6858000"/>
              <a:gd name="connsiteX117" fmla="*/ 6080922 w 6127689"/>
              <a:gd name="connsiteY117" fmla="*/ 5561070 h 6858000"/>
              <a:gd name="connsiteX118" fmla="*/ 6096949 w 6127689"/>
              <a:gd name="connsiteY118" fmla="*/ 5648179 h 6858000"/>
              <a:gd name="connsiteX119" fmla="*/ 6125703 w 6127689"/>
              <a:gd name="connsiteY119" fmla="*/ 5692894 h 6858000"/>
              <a:gd name="connsiteX120" fmla="*/ 6126670 w 6127689"/>
              <a:gd name="connsiteY120" fmla="*/ 5697882 h 6858000"/>
              <a:gd name="connsiteX121" fmla="*/ 6124061 w 6127689"/>
              <a:gd name="connsiteY121" fmla="*/ 5710294 h 6858000"/>
              <a:gd name="connsiteX122" fmla="*/ 6122213 w 6127689"/>
              <a:gd name="connsiteY122" fmla="*/ 5714762 h 6858000"/>
              <a:gd name="connsiteX123" fmla="*/ 6121353 w 6127689"/>
              <a:gd name="connsiteY123" fmla="*/ 5721725 h 6858000"/>
              <a:gd name="connsiteX124" fmla="*/ 6121607 w 6127689"/>
              <a:gd name="connsiteY124" fmla="*/ 5721959 h 6858000"/>
              <a:gd name="connsiteX125" fmla="*/ 6120262 w 6127689"/>
              <a:gd name="connsiteY125" fmla="*/ 5728358 h 6858000"/>
              <a:gd name="connsiteX126" fmla="*/ 6127024 w 6127689"/>
              <a:gd name="connsiteY126" fmla="*/ 5786902 h 6858000"/>
              <a:gd name="connsiteX127" fmla="*/ 6127519 w 6127689"/>
              <a:gd name="connsiteY127" fmla="*/ 5865775 h 6858000"/>
              <a:gd name="connsiteX128" fmla="*/ 6119217 w 6127689"/>
              <a:gd name="connsiteY128" fmla="*/ 5888542 h 6858000"/>
              <a:gd name="connsiteX129" fmla="*/ 6102493 w 6127689"/>
              <a:gd name="connsiteY129" fmla="*/ 5928602 h 6858000"/>
              <a:gd name="connsiteX130" fmla="*/ 6056863 w 6127689"/>
              <a:gd name="connsiteY130" fmla="*/ 6000643 h 6858000"/>
              <a:gd name="connsiteX131" fmla="*/ 6045436 w 6127689"/>
              <a:gd name="connsiteY131" fmla="*/ 6124480 h 6858000"/>
              <a:gd name="connsiteX132" fmla="*/ 6030489 w 6127689"/>
              <a:gd name="connsiteY132" fmla="*/ 6317666 h 6858000"/>
              <a:gd name="connsiteX133" fmla="*/ 6007492 w 6127689"/>
              <a:gd name="connsiteY133" fmla="*/ 6440818 h 6858000"/>
              <a:gd name="connsiteX134" fmla="*/ 6009467 w 6127689"/>
              <a:gd name="connsiteY134" fmla="*/ 6487076 h 6858000"/>
              <a:gd name="connsiteX135" fmla="*/ 5995064 w 6127689"/>
              <a:gd name="connsiteY135" fmla="*/ 6540791 h 6858000"/>
              <a:gd name="connsiteX136" fmla="*/ 5996309 w 6127689"/>
              <a:gd name="connsiteY136" fmla="*/ 6543961 h 6858000"/>
              <a:gd name="connsiteX137" fmla="*/ 5996048 w 6127689"/>
              <a:gd name="connsiteY137" fmla="*/ 6555444 h 6858000"/>
              <a:gd name="connsiteX138" fmla="*/ 6002524 w 6127689"/>
              <a:gd name="connsiteY138" fmla="*/ 6560188 h 6858000"/>
              <a:gd name="connsiteX139" fmla="*/ 6006823 w 6127689"/>
              <a:gd name="connsiteY139" fmla="*/ 6578546 h 6858000"/>
              <a:gd name="connsiteX140" fmla="*/ 6004510 w 6127689"/>
              <a:gd name="connsiteY140" fmla="*/ 6599256 h 6858000"/>
              <a:gd name="connsiteX141" fmla="*/ 5986207 w 6127689"/>
              <a:gd name="connsiteY141" fmla="*/ 6695855 h 6858000"/>
              <a:gd name="connsiteX142" fmla="*/ 5979428 w 6127689"/>
              <a:gd name="connsiteY142" fmla="*/ 6754678 h 6858000"/>
              <a:gd name="connsiteX143" fmla="*/ 5983398 w 6127689"/>
              <a:gd name="connsiteY143" fmla="*/ 6778641 h 6858000"/>
              <a:gd name="connsiteX144" fmla="*/ 5984543 w 6127689"/>
              <a:gd name="connsiteY144" fmla="*/ 6811016 h 6858000"/>
              <a:gd name="connsiteX145" fmla="*/ 5981802 w 6127689"/>
              <a:gd name="connsiteY145" fmla="*/ 6838578 h 6858000"/>
              <a:gd name="connsiteX146" fmla="*/ 5979671 w 6127689"/>
              <a:gd name="connsiteY146" fmla="*/ 6858000 h 6858000"/>
              <a:gd name="connsiteX147" fmla="*/ 0 w 6127689"/>
              <a:gd name="connsiteY147" fmla="*/ 6858000 h 6858000"/>
              <a:gd name="connsiteX148" fmla="*/ 0 w 6127689"/>
              <a:gd name="connsiteY148" fmla="*/ 0 h 6858000"/>
              <a:gd name="connsiteX0" fmla="*/ 0 w 6127689"/>
              <a:gd name="connsiteY0" fmla="*/ 0 h 6858000"/>
              <a:gd name="connsiteX1" fmla="*/ 4965888 w 6127689"/>
              <a:gd name="connsiteY1" fmla="*/ 0 h 6858000"/>
              <a:gd name="connsiteX2" fmla="*/ 4967767 w 6127689"/>
              <a:gd name="connsiteY2" fmla="*/ 7930 h 6858000"/>
              <a:gd name="connsiteX3" fmla="*/ 4979444 w 6127689"/>
              <a:gd name="connsiteY3" fmla="*/ 43921 h 6858000"/>
              <a:gd name="connsiteX4" fmla="*/ 5021173 w 6127689"/>
              <a:gd name="connsiteY4" fmla="*/ 123738 h 6858000"/>
              <a:gd name="connsiteX5" fmla="*/ 5075458 w 6127689"/>
              <a:gd name="connsiteY5" fmla="*/ 264355 h 6858000"/>
              <a:gd name="connsiteX6" fmla="*/ 5081175 w 6127689"/>
              <a:gd name="connsiteY6" fmla="*/ 277448 h 6858000"/>
              <a:gd name="connsiteX7" fmla="*/ 5097011 w 6127689"/>
              <a:gd name="connsiteY7" fmla="*/ 355616 h 6858000"/>
              <a:gd name="connsiteX8" fmla="*/ 5130982 w 6127689"/>
              <a:gd name="connsiteY8" fmla="*/ 412030 h 6858000"/>
              <a:gd name="connsiteX9" fmla="*/ 5153000 w 6127689"/>
              <a:gd name="connsiteY9" fmla="*/ 507134 h 6858000"/>
              <a:gd name="connsiteX10" fmla="*/ 5171282 w 6127689"/>
              <a:gd name="connsiteY10" fmla="*/ 602071 h 6858000"/>
              <a:gd name="connsiteX11" fmla="*/ 5176196 w 6127689"/>
              <a:gd name="connsiteY11" fmla="*/ 636822 h 6858000"/>
              <a:gd name="connsiteX12" fmla="*/ 5189051 w 6127689"/>
              <a:gd name="connsiteY12" fmla="*/ 782518 h 6858000"/>
              <a:gd name="connsiteX13" fmla="*/ 5210428 w 6127689"/>
              <a:gd name="connsiteY13" fmla="*/ 815772 h 6858000"/>
              <a:gd name="connsiteX14" fmla="*/ 5221088 w 6127689"/>
              <a:gd name="connsiteY14" fmla="*/ 860193 h 6858000"/>
              <a:gd name="connsiteX15" fmla="*/ 5230806 w 6127689"/>
              <a:gd name="connsiteY15" fmla="*/ 961354 h 6858000"/>
              <a:gd name="connsiteX16" fmla="*/ 5201018 w 6127689"/>
              <a:gd name="connsiteY16" fmla="*/ 1095027 h 6858000"/>
              <a:gd name="connsiteX17" fmla="*/ 5202153 w 6127689"/>
              <a:gd name="connsiteY17" fmla="*/ 1133224 h 6858000"/>
              <a:gd name="connsiteX18" fmla="*/ 5207370 w 6127689"/>
              <a:gd name="connsiteY18" fmla="*/ 1138097 h 6858000"/>
              <a:gd name="connsiteX19" fmla="*/ 5189234 w 6127689"/>
              <a:gd name="connsiteY19" fmla="*/ 1193495 h 6858000"/>
              <a:gd name="connsiteX20" fmla="*/ 5202769 w 6127689"/>
              <a:gd name="connsiteY20" fmla="*/ 1269450 h 6858000"/>
              <a:gd name="connsiteX21" fmla="*/ 5225968 w 6127689"/>
              <a:gd name="connsiteY21" fmla="*/ 1357994 h 6858000"/>
              <a:gd name="connsiteX22" fmla="*/ 5233819 w 6127689"/>
              <a:gd name="connsiteY22" fmla="*/ 1380922 h 6858000"/>
              <a:gd name="connsiteX23" fmla="*/ 5237226 w 6127689"/>
              <a:gd name="connsiteY23" fmla="*/ 1441327 h 6858000"/>
              <a:gd name="connsiteX24" fmla="*/ 5255653 w 6127689"/>
              <a:gd name="connsiteY24" fmla="*/ 1524712 h 6858000"/>
              <a:gd name="connsiteX25" fmla="*/ 5263491 w 6127689"/>
              <a:gd name="connsiteY25" fmla="*/ 1642938 h 6858000"/>
              <a:gd name="connsiteX26" fmla="*/ 5261314 w 6127689"/>
              <a:gd name="connsiteY26" fmla="*/ 1689177 h 6858000"/>
              <a:gd name="connsiteX27" fmla="*/ 5259788 w 6127689"/>
              <a:gd name="connsiteY27" fmla="*/ 1768516 h 6858000"/>
              <a:gd name="connsiteX28" fmla="*/ 5255696 w 6127689"/>
              <a:gd name="connsiteY28" fmla="*/ 1953770 h 6858000"/>
              <a:gd name="connsiteX29" fmla="*/ 5252592 w 6127689"/>
              <a:gd name="connsiteY29" fmla="*/ 2092210 h 6858000"/>
              <a:gd name="connsiteX30" fmla="*/ 5264303 w 6127689"/>
              <a:gd name="connsiteY30" fmla="*/ 2225157 h 6858000"/>
              <a:gd name="connsiteX31" fmla="*/ 5254949 w 6127689"/>
              <a:gd name="connsiteY31" fmla="*/ 2236160 h 6858000"/>
              <a:gd name="connsiteX32" fmla="*/ 5250104 w 6127689"/>
              <a:gd name="connsiteY32" fmla="*/ 2249166 h 6858000"/>
              <a:gd name="connsiteX33" fmla="*/ 5251214 w 6127689"/>
              <a:gd name="connsiteY33" fmla="*/ 2250944 h 6858000"/>
              <a:gd name="connsiteX34" fmla="*/ 5250644 w 6127689"/>
              <a:gd name="connsiteY34" fmla="*/ 2266619 h 6858000"/>
              <a:gd name="connsiteX35" fmla="*/ 5293877 w 6127689"/>
              <a:gd name="connsiteY35" fmla="*/ 2368649 h 6858000"/>
              <a:gd name="connsiteX36" fmla="*/ 5311338 w 6127689"/>
              <a:gd name="connsiteY36" fmla="*/ 2404034 h 6858000"/>
              <a:gd name="connsiteX37" fmla="*/ 5338366 w 6127689"/>
              <a:gd name="connsiteY37" fmla="*/ 2465052 h 6858000"/>
              <a:gd name="connsiteX38" fmla="*/ 5371263 w 6127689"/>
              <a:gd name="connsiteY38" fmla="*/ 2586413 h 6858000"/>
              <a:gd name="connsiteX39" fmla="*/ 5407503 w 6127689"/>
              <a:gd name="connsiteY39" fmla="*/ 2786290 h 6858000"/>
              <a:gd name="connsiteX40" fmla="*/ 5407356 w 6127689"/>
              <a:gd name="connsiteY40" fmla="*/ 2787545 h 6858000"/>
              <a:gd name="connsiteX41" fmla="*/ 5411130 w 6127689"/>
              <a:gd name="connsiteY41" fmla="*/ 2788640 h 6858000"/>
              <a:gd name="connsiteX42" fmla="*/ 5416439 w 6127689"/>
              <a:gd name="connsiteY42" fmla="*/ 2805666 h 6858000"/>
              <a:gd name="connsiteX43" fmla="*/ 5416589 w 6127689"/>
              <a:gd name="connsiteY43" fmla="*/ 2810822 h 6858000"/>
              <a:gd name="connsiteX44" fmla="*/ 5418542 w 6127689"/>
              <a:gd name="connsiteY44" fmla="*/ 2817745 h 6858000"/>
              <a:gd name="connsiteX45" fmla="*/ 5418847 w 6127689"/>
              <a:gd name="connsiteY45" fmla="*/ 2817825 h 6858000"/>
              <a:gd name="connsiteX46" fmla="*/ 5457023 w 6127689"/>
              <a:gd name="connsiteY46" fmla="*/ 2858292 h 6858000"/>
              <a:gd name="connsiteX47" fmla="*/ 5479298 w 6127689"/>
              <a:gd name="connsiteY47" fmla="*/ 2947791 h 6858000"/>
              <a:gd name="connsiteX48" fmla="*/ 5481770 w 6127689"/>
              <a:gd name="connsiteY48" fmla="*/ 2951352 h 6858000"/>
              <a:gd name="connsiteX49" fmla="*/ 5482045 w 6127689"/>
              <a:gd name="connsiteY49" fmla="*/ 2984371 h 6858000"/>
              <a:gd name="connsiteX50" fmla="*/ 5482415 w 6127689"/>
              <a:gd name="connsiteY50" fmla="*/ 3004079 h 6858000"/>
              <a:gd name="connsiteX51" fmla="*/ 5503944 w 6127689"/>
              <a:gd name="connsiteY51" fmla="*/ 3123335 h 6858000"/>
              <a:gd name="connsiteX52" fmla="*/ 5516007 w 6127689"/>
              <a:gd name="connsiteY52" fmla="*/ 3258473 h 6858000"/>
              <a:gd name="connsiteX53" fmla="*/ 5566839 w 6127689"/>
              <a:gd name="connsiteY53" fmla="*/ 3345295 h 6858000"/>
              <a:gd name="connsiteX54" fmla="*/ 5589758 w 6127689"/>
              <a:gd name="connsiteY54" fmla="*/ 3506453 h 6858000"/>
              <a:gd name="connsiteX55" fmla="*/ 5596144 w 6127689"/>
              <a:gd name="connsiteY55" fmla="*/ 3534624 h 6858000"/>
              <a:gd name="connsiteX56" fmla="*/ 5597750 w 6127689"/>
              <a:gd name="connsiteY56" fmla="*/ 3534129 h 6858000"/>
              <a:gd name="connsiteX57" fmla="*/ 5599700 w 6127689"/>
              <a:gd name="connsiteY57" fmla="*/ 3547221 h 6858000"/>
              <a:gd name="connsiteX58" fmla="*/ 5615031 w 6127689"/>
              <a:gd name="connsiteY58" fmla="*/ 3557482 h 6858000"/>
              <a:gd name="connsiteX59" fmla="*/ 5618377 w 6127689"/>
              <a:gd name="connsiteY59" fmla="*/ 3588431 h 6858000"/>
              <a:gd name="connsiteX60" fmla="*/ 5612155 w 6127689"/>
              <a:gd name="connsiteY60" fmla="*/ 3589869 h 6858000"/>
              <a:gd name="connsiteX61" fmla="*/ 5620843 w 6127689"/>
              <a:gd name="connsiteY61" fmla="*/ 3606745 h 6858000"/>
              <a:gd name="connsiteX62" fmla="*/ 5655472 w 6127689"/>
              <a:gd name="connsiteY62" fmla="*/ 3678877 h 6858000"/>
              <a:gd name="connsiteX63" fmla="*/ 5680448 w 6127689"/>
              <a:gd name="connsiteY63" fmla="*/ 3717760 h 6858000"/>
              <a:gd name="connsiteX64" fmla="*/ 5683015 w 6127689"/>
              <a:gd name="connsiteY64" fmla="*/ 3762025 h 6858000"/>
              <a:gd name="connsiteX65" fmla="*/ 5696643 w 6127689"/>
              <a:gd name="connsiteY65" fmla="*/ 3773888 h 6858000"/>
              <a:gd name="connsiteX66" fmla="*/ 5699203 w 6127689"/>
              <a:gd name="connsiteY66" fmla="*/ 3775823 h 6858000"/>
              <a:gd name="connsiteX67" fmla="*/ 5704824 w 6127689"/>
              <a:gd name="connsiteY67" fmla="*/ 3785966 h 6858000"/>
              <a:gd name="connsiteX68" fmla="*/ 5712204 w 6127689"/>
              <a:gd name="connsiteY68" fmla="*/ 3785830 h 6858000"/>
              <a:gd name="connsiteX69" fmla="*/ 5724816 w 6127689"/>
              <a:gd name="connsiteY69" fmla="*/ 3798949 h 6858000"/>
              <a:gd name="connsiteX70" fmla="*/ 5733539 w 6127689"/>
              <a:gd name="connsiteY70" fmla="*/ 3818457 h 6858000"/>
              <a:gd name="connsiteX71" fmla="*/ 5768491 w 6127689"/>
              <a:gd name="connsiteY71" fmla="*/ 3914399 h 6858000"/>
              <a:gd name="connsiteX72" fmla="*/ 5793123 w 6127689"/>
              <a:gd name="connsiteY72" fmla="*/ 3969952 h 6858000"/>
              <a:gd name="connsiteX73" fmla="*/ 5808321 w 6127689"/>
              <a:gd name="connsiteY73" fmla="*/ 3988153 h 6858000"/>
              <a:gd name="connsiteX74" fmla="*/ 5825621 w 6127689"/>
              <a:gd name="connsiteY74" fmla="*/ 4015525 h 6858000"/>
              <a:gd name="connsiteX75" fmla="*/ 5860672 w 6127689"/>
              <a:gd name="connsiteY75" fmla="*/ 4061579 h 6858000"/>
              <a:gd name="connsiteX76" fmla="*/ 5872173 w 6127689"/>
              <a:gd name="connsiteY76" fmla="*/ 4088497 h 6858000"/>
              <a:gd name="connsiteX77" fmla="*/ 5883705 w 6127689"/>
              <a:gd name="connsiteY77" fmla="*/ 4101899 h 6858000"/>
              <a:gd name="connsiteX78" fmla="*/ 5894095 w 6127689"/>
              <a:gd name="connsiteY78" fmla="*/ 4128857 h 6858000"/>
              <a:gd name="connsiteX79" fmla="*/ 5898339 w 6127689"/>
              <a:gd name="connsiteY79" fmla="*/ 4140800 h 6858000"/>
              <a:gd name="connsiteX80" fmla="*/ 5899734 w 6127689"/>
              <a:gd name="connsiteY80" fmla="*/ 4145632 h 6858000"/>
              <a:gd name="connsiteX81" fmla="*/ 5903513 w 6127689"/>
              <a:gd name="connsiteY81" fmla="*/ 4187661 h 6858000"/>
              <a:gd name="connsiteX82" fmla="*/ 5917114 w 6127689"/>
              <a:gd name="connsiteY82" fmla="*/ 4213096 h 6858000"/>
              <a:gd name="connsiteX83" fmla="*/ 5921153 w 6127689"/>
              <a:gd name="connsiteY83" fmla="*/ 4236222 h 6858000"/>
              <a:gd name="connsiteX84" fmla="*/ 5924233 w 6127689"/>
              <a:gd name="connsiteY84" fmla="*/ 4242060 h 6858000"/>
              <a:gd name="connsiteX85" fmla="*/ 5928910 w 6127689"/>
              <a:gd name="connsiteY85" fmla="*/ 4300973 h 6858000"/>
              <a:gd name="connsiteX86" fmla="*/ 5939320 w 6127689"/>
              <a:gd name="connsiteY86" fmla="*/ 4340435 h 6858000"/>
              <a:gd name="connsiteX87" fmla="*/ 5946705 w 6127689"/>
              <a:gd name="connsiteY87" fmla="*/ 4428051 h 6858000"/>
              <a:gd name="connsiteX88" fmla="*/ 5949261 w 6127689"/>
              <a:gd name="connsiteY88" fmla="*/ 4449185 h 6858000"/>
              <a:gd name="connsiteX89" fmla="*/ 5957504 w 6127689"/>
              <a:gd name="connsiteY89" fmla="*/ 4465911 h 6858000"/>
              <a:gd name="connsiteX90" fmla="*/ 5964689 w 6127689"/>
              <a:gd name="connsiteY90" fmla="*/ 4468532 h 6858000"/>
              <a:gd name="connsiteX91" fmla="*/ 5967062 w 6127689"/>
              <a:gd name="connsiteY91" fmla="*/ 4479923 h 6858000"/>
              <a:gd name="connsiteX92" fmla="*/ 5968960 w 6127689"/>
              <a:gd name="connsiteY92" fmla="*/ 4482655 h 6858000"/>
              <a:gd name="connsiteX93" fmla="*/ 5978567 w 6127689"/>
              <a:gd name="connsiteY93" fmla="*/ 4498605 h 6858000"/>
              <a:gd name="connsiteX94" fmla="*/ 5980106 w 6127689"/>
              <a:gd name="connsiteY94" fmla="*/ 4585087 h 6858000"/>
              <a:gd name="connsiteX95" fmla="*/ 5998138 w 6127689"/>
              <a:gd name="connsiteY95" fmla="*/ 4697518 h 6858000"/>
              <a:gd name="connsiteX96" fmla="*/ 6013516 w 6127689"/>
              <a:gd name="connsiteY96" fmla="*/ 4786619 h 6858000"/>
              <a:gd name="connsiteX97" fmla="*/ 6025404 w 6127689"/>
              <a:gd name="connsiteY97" fmla="*/ 4858148 h 6858000"/>
              <a:gd name="connsiteX98" fmla="*/ 6007749 w 6127689"/>
              <a:gd name="connsiteY98" fmla="*/ 4964715 h 6858000"/>
              <a:gd name="connsiteX99" fmla="*/ 6005269 w 6127689"/>
              <a:gd name="connsiteY99" fmla="*/ 5150567 h 6858000"/>
              <a:gd name="connsiteX100" fmla="*/ 6001127 w 6127689"/>
              <a:gd name="connsiteY100" fmla="*/ 5164609 h 6858000"/>
              <a:gd name="connsiteX101" fmla="*/ 5996647 w 6127689"/>
              <a:gd name="connsiteY101" fmla="*/ 5185640 h 6858000"/>
              <a:gd name="connsiteX102" fmla="*/ 5998514 w 6127689"/>
              <a:gd name="connsiteY102" fmla="*/ 5189673 h 6858000"/>
              <a:gd name="connsiteX103" fmla="*/ 6018409 w 6127689"/>
              <a:gd name="connsiteY103" fmla="*/ 5227157 h 6858000"/>
              <a:gd name="connsiteX104" fmla="*/ 6036748 w 6127689"/>
              <a:gd name="connsiteY104" fmla="*/ 5322752 h 6858000"/>
              <a:gd name="connsiteX105" fmla="*/ 6036943 w 6127689"/>
              <a:gd name="connsiteY105" fmla="*/ 5329480 h 6858000"/>
              <a:gd name="connsiteX106" fmla="*/ 6037236 w 6127689"/>
              <a:gd name="connsiteY106" fmla="*/ 5329634 h 6858000"/>
              <a:gd name="connsiteX107" fmla="*/ 6038019 w 6127689"/>
              <a:gd name="connsiteY107" fmla="*/ 5336764 h 6858000"/>
              <a:gd name="connsiteX108" fmla="*/ 6037298 w 6127689"/>
              <a:gd name="connsiteY108" fmla="*/ 5341753 h 6858000"/>
              <a:gd name="connsiteX109" fmla="*/ 6037677 w 6127689"/>
              <a:gd name="connsiteY109" fmla="*/ 5354807 h 6858000"/>
              <a:gd name="connsiteX110" fmla="*/ 6039728 w 6127689"/>
              <a:gd name="connsiteY110" fmla="*/ 5359416 h 6858000"/>
              <a:gd name="connsiteX111" fmla="*/ 6043311 w 6127689"/>
              <a:gd name="connsiteY111" fmla="*/ 5361407 h 6858000"/>
              <a:gd name="connsiteX112" fmla="*/ 6042954 w 6127689"/>
              <a:gd name="connsiteY112" fmla="*/ 5362576 h 6858000"/>
              <a:gd name="connsiteX113" fmla="*/ 6053435 w 6127689"/>
              <a:gd name="connsiteY113" fmla="*/ 5387547 h 6858000"/>
              <a:gd name="connsiteX114" fmla="*/ 6065933 w 6127689"/>
              <a:gd name="connsiteY114" fmla="*/ 5443002 h 6858000"/>
              <a:gd name="connsiteX115" fmla="*/ 6068640 w 6127689"/>
              <a:gd name="connsiteY115" fmla="*/ 5474503 h 6858000"/>
              <a:gd name="connsiteX116" fmla="*/ 6080922 w 6127689"/>
              <a:gd name="connsiteY116" fmla="*/ 5561070 h 6858000"/>
              <a:gd name="connsiteX117" fmla="*/ 6096949 w 6127689"/>
              <a:gd name="connsiteY117" fmla="*/ 5648179 h 6858000"/>
              <a:gd name="connsiteX118" fmla="*/ 6125703 w 6127689"/>
              <a:gd name="connsiteY118" fmla="*/ 5692894 h 6858000"/>
              <a:gd name="connsiteX119" fmla="*/ 6126670 w 6127689"/>
              <a:gd name="connsiteY119" fmla="*/ 5697882 h 6858000"/>
              <a:gd name="connsiteX120" fmla="*/ 6124061 w 6127689"/>
              <a:gd name="connsiteY120" fmla="*/ 5710294 h 6858000"/>
              <a:gd name="connsiteX121" fmla="*/ 6122213 w 6127689"/>
              <a:gd name="connsiteY121" fmla="*/ 5714762 h 6858000"/>
              <a:gd name="connsiteX122" fmla="*/ 6121353 w 6127689"/>
              <a:gd name="connsiteY122" fmla="*/ 5721725 h 6858000"/>
              <a:gd name="connsiteX123" fmla="*/ 6121607 w 6127689"/>
              <a:gd name="connsiteY123" fmla="*/ 5721959 h 6858000"/>
              <a:gd name="connsiteX124" fmla="*/ 6120262 w 6127689"/>
              <a:gd name="connsiteY124" fmla="*/ 5728358 h 6858000"/>
              <a:gd name="connsiteX125" fmla="*/ 6127024 w 6127689"/>
              <a:gd name="connsiteY125" fmla="*/ 5786902 h 6858000"/>
              <a:gd name="connsiteX126" fmla="*/ 6127519 w 6127689"/>
              <a:gd name="connsiteY126" fmla="*/ 5865775 h 6858000"/>
              <a:gd name="connsiteX127" fmla="*/ 6119217 w 6127689"/>
              <a:gd name="connsiteY127" fmla="*/ 5888542 h 6858000"/>
              <a:gd name="connsiteX128" fmla="*/ 6102493 w 6127689"/>
              <a:gd name="connsiteY128" fmla="*/ 5928602 h 6858000"/>
              <a:gd name="connsiteX129" fmla="*/ 6056863 w 6127689"/>
              <a:gd name="connsiteY129" fmla="*/ 6000643 h 6858000"/>
              <a:gd name="connsiteX130" fmla="*/ 6045436 w 6127689"/>
              <a:gd name="connsiteY130" fmla="*/ 6124480 h 6858000"/>
              <a:gd name="connsiteX131" fmla="*/ 6030489 w 6127689"/>
              <a:gd name="connsiteY131" fmla="*/ 6317666 h 6858000"/>
              <a:gd name="connsiteX132" fmla="*/ 6007492 w 6127689"/>
              <a:gd name="connsiteY132" fmla="*/ 6440818 h 6858000"/>
              <a:gd name="connsiteX133" fmla="*/ 6009467 w 6127689"/>
              <a:gd name="connsiteY133" fmla="*/ 6487076 h 6858000"/>
              <a:gd name="connsiteX134" fmla="*/ 5995064 w 6127689"/>
              <a:gd name="connsiteY134" fmla="*/ 6540791 h 6858000"/>
              <a:gd name="connsiteX135" fmla="*/ 5996309 w 6127689"/>
              <a:gd name="connsiteY135" fmla="*/ 6543961 h 6858000"/>
              <a:gd name="connsiteX136" fmla="*/ 5996048 w 6127689"/>
              <a:gd name="connsiteY136" fmla="*/ 6555444 h 6858000"/>
              <a:gd name="connsiteX137" fmla="*/ 6002524 w 6127689"/>
              <a:gd name="connsiteY137" fmla="*/ 6560188 h 6858000"/>
              <a:gd name="connsiteX138" fmla="*/ 6006823 w 6127689"/>
              <a:gd name="connsiteY138" fmla="*/ 6578546 h 6858000"/>
              <a:gd name="connsiteX139" fmla="*/ 6004510 w 6127689"/>
              <a:gd name="connsiteY139" fmla="*/ 6599256 h 6858000"/>
              <a:gd name="connsiteX140" fmla="*/ 5986207 w 6127689"/>
              <a:gd name="connsiteY140" fmla="*/ 6695855 h 6858000"/>
              <a:gd name="connsiteX141" fmla="*/ 5979428 w 6127689"/>
              <a:gd name="connsiteY141" fmla="*/ 6754678 h 6858000"/>
              <a:gd name="connsiteX142" fmla="*/ 5983398 w 6127689"/>
              <a:gd name="connsiteY142" fmla="*/ 6778641 h 6858000"/>
              <a:gd name="connsiteX143" fmla="*/ 5984543 w 6127689"/>
              <a:gd name="connsiteY143" fmla="*/ 6811016 h 6858000"/>
              <a:gd name="connsiteX144" fmla="*/ 5981802 w 6127689"/>
              <a:gd name="connsiteY144" fmla="*/ 6838578 h 6858000"/>
              <a:gd name="connsiteX145" fmla="*/ 5979671 w 6127689"/>
              <a:gd name="connsiteY145" fmla="*/ 6858000 h 6858000"/>
              <a:gd name="connsiteX146" fmla="*/ 0 w 6127689"/>
              <a:gd name="connsiteY146" fmla="*/ 6858000 h 6858000"/>
              <a:gd name="connsiteX147" fmla="*/ 0 w 6127689"/>
              <a:gd name="connsiteY147" fmla="*/ 0 h 6858000"/>
              <a:gd name="connsiteX0" fmla="*/ 0 w 6127689"/>
              <a:gd name="connsiteY0" fmla="*/ 0 h 6858000"/>
              <a:gd name="connsiteX1" fmla="*/ 4965888 w 6127689"/>
              <a:gd name="connsiteY1" fmla="*/ 0 h 6858000"/>
              <a:gd name="connsiteX2" fmla="*/ 4967767 w 6127689"/>
              <a:gd name="connsiteY2" fmla="*/ 7930 h 6858000"/>
              <a:gd name="connsiteX3" fmla="*/ 4979444 w 6127689"/>
              <a:gd name="connsiteY3" fmla="*/ 43921 h 6858000"/>
              <a:gd name="connsiteX4" fmla="*/ 5021173 w 6127689"/>
              <a:gd name="connsiteY4" fmla="*/ 123738 h 6858000"/>
              <a:gd name="connsiteX5" fmla="*/ 5075458 w 6127689"/>
              <a:gd name="connsiteY5" fmla="*/ 264355 h 6858000"/>
              <a:gd name="connsiteX6" fmla="*/ 5081175 w 6127689"/>
              <a:gd name="connsiteY6" fmla="*/ 277448 h 6858000"/>
              <a:gd name="connsiteX7" fmla="*/ 5097011 w 6127689"/>
              <a:gd name="connsiteY7" fmla="*/ 355616 h 6858000"/>
              <a:gd name="connsiteX8" fmla="*/ 5130982 w 6127689"/>
              <a:gd name="connsiteY8" fmla="*/ 412030 h 6858000"/>
              <a:gd name="connsiteX9" fmla="*/ 5153000 w 6127689"/>
              <a:gd name="connsiteY9" fmla="*/ 507134 h 6858000"/>
              <a:gd name="connsiteX10" fmla="*/ 5171282 w 6127689"/>
              <a:gd name="connsiteY10" fmla="*/ 602071 h 6858000"/>
              <a:gd name="connsiteX11" fmla="*/ 5176196 w 6127689"/>
              <a:gd name="connsiteY11" fmla="*/ 636822 h 6858000"/>
              <a:gd name="connsiteX12" fmla="*/ 5189051 w 6127689"/>
              <a:gd name="connsiteY12" fmla="*/ 782518 h 6858000"/>
              <a:gd name="connsiteX13" fmla="*/ 5210428 w 6127689"/>
              <a:gd name="connsiteY13" fmla="*/ 815772 h 6858000"/>
              <a:gd name="connsiteX14" fmla="*/ 5221088 w 6127689"/>
              <a:gd name="connsiteY14" fmla="*/ 860193 h 6858000"/>
              <a:gd name="connsiteX15" fmla="*/ 5230806 w 6127689"/>
              <a:gd name="connsiteY15" fmla="*/ 961354 h 6858000"/>
              <a:gd name="connsiteX16" fmla="*/ 5201018 w 6127689"/>
              <a:gd name="connsiteY16" fmla="*/ 1095027 h 6858000"/>
              <a:gd name="connsiteX17" fmla="*/ 5202153 w 6127689"/>
              <a:gd name="connsiteY17" fmla="*/ 1133224 h 6858000"/>
              <a:gd name="connsiteX18" fmla="*/ 5207370 w 6127689"/>
              <a:gd name="connsiteY18" fmla="*/ 1138097 h 6858000"/>
              <a:gd name="connsiteX19" fmla="*/ 5189234 w 6127689"/>
              <a:gd name="connsiteY19" fmla="*/ 1193495 h 6858000"/>
              <a:gd name="connsiteX20" fmla="*/ 5202769 w 6127689"/>
              <a:gd name="connsiteY20" fmla="*/ 1269450 h 6858000"/>
              <a:gd name="connsiteX21" fmla="*/ 5225968 w 6127689"/>
              <a:gd name="connsiteY21" fmla="*/ 1357994 h 6858000"/>
              <a:gd name="connsiteX22" fmla="*/ 5233819 w 6127689"/>
              <a:gd name="connsiteY22" fmla="*/ 1380922 h 6858000"/>
              <a:gd name="connsiteX23" fmla="*/ 5237226 w 6127689"/>
              <a:gd name="connsiteY23" fmla="*/ 1441327 h 6858000"/>
              <a:gd name="connsiteX24" fmla="*/ 5255653 w 6127689"/>
              <a:gd name="connsiteY24" fmla="*/ 1524712 h 6858000"/>
              <a:gd name="connsiteX25" fmla="*/ 5263491 w 6127689"/>
              <a:gd name="connsiteY25" fmla="*/ 1642938 h 6858000"/>
              <a:gd name="connsiteX26" fmla="*/ 5261314 w 6127689"/>
              <a:gd name="connsiteY26" fmla="*/ 1689177 h 6858000"/>
              <a:gd name="connsiteX27" fmla="*/ 5259788 w 6127689"/>
              <a:gd name="connsiteY27" fmla="*/ 1768516 h 6858000"/>
              <a:gd name="connsiteX28" fmla="*/ 5255696 w 6127689"/>
              <a:gd name="connsiteY28" fmla="*/ 1953770 h 6858000"/>
              <a:gd name="connsiteX29" fmla="*/ 5252592 w 6127689"/>
              <a:gd name="connsiteY29" fmla="*/ 2092210 h 6858000"/>
              <a:gd name="connsiteX30" fmla="*/ 5264303 w 6127689"/>
              <a:gd name="connsiteY30" fmla="*/ 2225157 h 6858000"/>
              <a:gd name="connsiteX31" fmla="*/ 5254949 w 6127689"/>
              <a:gd name="connsiteY31" fmla="*/ 2236160 h 6858000"/>
              <a:gd name="connsiteX32" fmla="*/ 5250104 w 6127689"/>
              <a:gd name="connsiteY32" fmla="*/ 2249166 h 6858000"/>
              <a:gd name="connsiteX33" fmla="*/ 5251214 w 6127689"/>
              <a:gd name="connsiteY33" fmla="*/ 2250944 h 6858000"/>
              <a:gd name="connsiteX34" fmla="*/ 5250644 w 6127689"/>
              <a:gd name="connsiteY34" fmla="*/ 2266619 h 6858000"/>
              <a:gd name="connsiteX35" fmla="*/ 5293877 w 6127689"/>
              <a:gd name="connsiteY35" fmla="*/ 2368649 h 6858000"/>
              <a:gd name="connsiteX36" fmla="*/ 5311338 w 6127689"/>
              <a:gd name="connsiteY36" fmla="*/ 2404034 h 6858000"/>
              <a:gd name="connsiteX37" fmla="*/ 5338366 w 6127689"/>
              <a:gd name="connsiteY37" fmla="*/ 2465052 h 6858000"/>
              <a:gd name="connsiteX38" fmla="*/ 5371263 w 6127689"/>
              <a:gd name="connsiteY38" fmla="*/ 2586413 h 6858000"/>
              <a:gd name="connsiteX39" fmla="*/ 5407503 w 6127689"/>
              <a:gd name="connsiteY39" fmla="*/ 2786290 h 6858000"/>
              <a:gd name="connsiteX40" fmla="*/ 5407356 w 6127689"/>
              <a:gd name="connsiteY40" fmla="*/ 2787545 h 6858000"/>
              <a:gd name="connsiteX41" fmla="*/ 5411130 w 6127689"/>
              <a:gd name="connsiteY41" fmla="*/ 2788640 h 6858000"/>
              <a:gd name="connsiteX42" fmla="*/ 5416439 w 6127689"/>
              <a:gd name="connsiteY42" fmla="*/ 2805666 h 6858000"/>
              <a:gd name="connsiteX43" fmla="*/ 5416589 w 6127689"/>
              <a:gd name="connsiteY43" fmla="*/ 2810822 h 6858000"/>
              <a:gd name="connsiteX44" fmla="*/ 5418542 w 6127689"/>
              <a:gd name="connsiteY44" fmla="*/ 2817745 h 6858000"/>
              <a:gd name="connsiteX45" fmla="*/ 5418847 w 6127689"/>
              <a:gd name="connsiteY45" fmla="*/ 2817825 h 6858000"/>
              <a:gd name="connsiteX46" fmla="*/ 5457023 w 6127689"/>
              <a:gd name="connsiteY46" fmla="*/ 2858292 h 6858000"/>
              <a:gd name="connsiteX47" fmla="*/ 5479298 w 6127689"/>
              <a:gd name="connsiteY47" fmla="*/ 2947791 h 6858000"/>
              <a:gd name="connsiteX48" fmla="*/ 5481770 w 6127689"/>
              <a:gd name="connsiteY48" fmla="*/ 2951352 h 6858000"/>
              <a:gd name="connsiteX49" fmla="*/ 5482045 w 6127689"/>
              <a:gd name="connsiteY49" fmla="*/ 2984371 h 6858000"/>
              <a:gd name="connsiteX50" fmla="*/ 5482415 w 6127689"/>
              <a:gd name="connsiteY50" fmla="*/ 3004079 h 6858000"/>
              <a:gd name="connsiteX51" fmla="*/ 5503944 w 6127689"/>
              <a:gd name="connsiteY51" fmla="*/ 3123335 h 6858000"/>
              <a:gd name="connsiteX52" fmla="*/ 5516007 w 6127689"/>
              <a:gd name="connsiteY52" fmla="*/ 3258473 h 6858000"/>
              <a:gd name="connsiteX53" fmla="*/ 5566839 w 6127689"/>
              <a:gd name="connsiteY53" fmla="*/ 3345295 h 6858000"/>
              <a:gd name="connsiteX54" fmla="*/ 5589758 w 6127689"/>
              <a:gd name="connsiteY54" fmla="*/ 3506453 h 6858000"/>
              <a:gd name="connsiteX55" fmla="*/ 5596144 w 6127689"/>
              <a:gd name="connsiteY55" fmla="*/ 3534624 h 6858000"/>
              <a:gd name="connsiteX56" fmla="*/ 5597750 w 6127689"/>
              <a:gd name="connsiteY56" fmla="*/ 3534129 h 6858000"/>
              <a:gd name="connsiteX57" fmla="*/ 5599700 w 6127689"/>
              <a:gd name="connsiteY57" fmla="*/ 3547221 h 6858000"/>
              <a:gd name="connsiteX58" fmla="*/ 5615031 w 6127689"/>
              <a:gd name="connsiteY58" fmla="*/ 3557482 h 6858000"/>
              <a:gd name="connsiteX59" fmla="*/ 5618377 w 6127689"/>
              <a:gd name="connsiteY59" fmla="*/ 3588431 h 6858000"/>
              <a:gd name="connsiteX60" fmla="*/ 5612155 w 6127689"/>
              <a:gd name="connsiteY60" fmla="*/ 3589869 h 6858000"/>
              <a:gd name="connsiteX61" fmla="*/ 5620843 w 6127689"/>
              <a:gd name="connsiteY61" fmla="*/ 3606745 h 6858000"/>
              <a:gd name="connsiteX62" fmla="*/ 5655472 w 6127689"/>
              <a:gd name="connsiteY62" fmla="*/ 3678877 h 6858000"/>
              <a:gd name="connsiteX63" fmla="*/ 5680448 w 6127689"/>
              <a:gd name="connsiteY63" fmla="*/ 3717760 h 6858000"/>
              <a:gd name="connsiteX64" fmla="*/ 5683015 w 6127689"/>
              <a:gd name="connsiteY64" fmla="*/ 3762025 h 6858000"/>
              <a:gd name="connsiteX65" fmla="*/ 5696643 w 6127689"/>
              <a:gd name="connsiteY65" fmla="*/ 3773888 h 6858000"/>
              <a:gd name="connsiteX66" fmla="*/ 5699203 w 6127689"/>
              <a:gd name="connsiteY66" fmla="*/ 3775823 h 6858000"/>
              <a:gd name="connsiteX67" fmla="*/ 5704824 w 6127689"/>
              <a:gd name="connsiteY67" fmla="*/ 3785966 h 6858000"/>
              <a:gd name="connsiteX68" fmla="*/ 5712204 w 6127689"/>
              <a:gd name="connsiteY68" fmla="*/ 3785830 h 6858000"/>
              <a:gd name="connsiteX69" fmla="*/ 5724816 w 6127689"/>
              <a:gd name="connsiteY69" fmla="*/ 3798949 h 6858000"/>
              <a:gd name="connsiteX70" fmla="*/ 5733539 w 6127689"/>
              <a:gd name="connsiteY70" fmla="*/ 3818457 h 6858000"/>
              <a:gd name="connsiteX71" fmla="*/ 5768491 w 6127689"/>
              <a:gd name="connsiteY71" fmla="*/ 3914399 h 6858000"/>
              <a:gd name="connsiteX72" fmla="*/ 5793123 w 6127689"/>
              <a:gd name="connsiteY72" fmla="*/ 3969952 h 6858000"/>
              <a:gd name="connsiteX73" fmla="*/ 5808321 w 6127689"/>
              <a:gd name="connsiteY73" fmla="*/ 3988153 h 6858000"/>
              <a:gd name="connsiteX74" fmla="*/ 5825621 w 6127689"/>
              <a:gd name="connsiteY74" fmla="*/ 4015525 h 6858000"/>
              <a:gd name="connsiteX75" fmla="*/ 5860672 w 6127689"/>
              <a:gd name="connsiteY75" fmla="*/ 4061579 h 6858000"/>
              <a:gd name="connsiteX76" fmla="*/ 5872173 w 6127689"/>
              <a:gd name="connsiteY76" fmla="*/ 4088497 h 6858000"/>
              <a:gd name="connsiteX77" fmla="*/ 5883705 w 6127689"/>
              <a:gd name="connsiteY77" fmla="*/ 4101899 h 6858000"/>
              <a:gd name="connsiteX78" fmla="*/ 5894095 w 6127689"/>
              <a:gd name="connsiteY78" fmla="*/ 4128857 h 6858000"/>
              <a:gd name="connsiteX79" fmla="*/ 5898339 w 6127689"/>
              <a:gd name="connsiteY79" fmla="*/ 4140800 h 6858000"/>
              <a:gd name="connsiteX80" fmla="*/ 5899734 w 6127689"/>
              <a:gd name="connsiteY80" fmla="*/ 4145632 h 6858000"/>
              <a:gd name="connsiteX81" fmla="*/ 5903513 w 6127689"/>
              <a:gd name="connsiteY81" fmla="*/ 4187661 h 6858000"/>
              <a:gd name="connsiteX82" fmla="*/ 5917114 w 6127689"/>
              <a:gd name="connsiteY82" fmla="*/ 4213096 h 6858000"/>
              <a:gd name="connsiteX83" fmla="*/ 5924233 w 6127689"/>
              <a:gd name="connsiteY83" fmla="*/ 4242060 h 6858000"/>
              <a:gd name="connsiteX84" fmla="*/ 5928910 w 6127689"/>
              <a:gd name="connsiteY84" fmla="*/ 4300973 h 6858000"/>
              <a:gd name="connsiteX85" fmla="*/ 5939320 w 6127689"/>
              <a:gd name="connsiteY85" fmla="*/ 4340435 h 6858000"/>
              <a:gd name="connsiteX86" fmla="*/ 5946705 w 6127689"/>
              <a:gd name="connsiteY86" fmla="*/ 4428051 h 6858000"/>
              <a:gd name="connsiteX87" fmla="*/ 5949261 w 6127689"/>
              <a:gd name="connsiteY87" fmla="*/ 4449185 h 6858000"/>
              <a:gd name="connsiteX88" fmla="*/ 5957504 w 6127689"/>
              <a:gd name="connsiteY88" fmla="*/ 4465911 h 6858000"/>
              <a:gd name="connsiteX89" fmla="*/ 5964689 w 6127689"/>
              <a:gd name="connsiteY89" fmla="*/ 4468532 h 6858000"/>
              <a:gd name="connsiteX90" fmla="*/ 5967062 w 6127689"/>
              <a:gd name="connsiteY90" fmla="*/ 4479923 h 6858000"/>
              <a:gd name="connsiteX91" fmla="*/ 5968960 w 6127689"/>
              <a:gd name="connsiteY91" fmla="*/ 4482655 h 6858000"/>
              <a:gd name="connsiteX92" fmla="*/ 5978567 w 6127689"/>
              <a:gd name="connsiteY92" fmla="*/ 4498605 h 6858000"/>
              <a:gd name="connsiteX93" fmla="*/ 5980106 w 6127689"/>
              <a:gd name="connsiteY93" fmla="*/ 4585087 h 6858000"/>
              <a:gd name="connsiteX94" fmla="*/ 5998138 w 6127689"/>
              <a:gd name="connsiteY94" fmla="*/ 4697518 h 6858000"/>
              <a:gd name="connsiteX95" fmla="*/ 6013516 w 6127689"/>
              <a:gd name="connsiteY95" fmla="*/ 4786619 h 6858000"/>
              <a:gd name="connsiteX96" fmla="*/ 6025404 w 6127689"/>
              <a:gd name="connsiteY96" fmla="*/ 4858148 h 6858000"/>
              <a:gd name="connsiteX97" fmla="*/ 6007749 w 6127689"/>
              <a:gd name="connsiteY97" fmla="*/ 4964715 h 6858000"/>
              <a:gd name="connsiteX98" fmla="*/ 6005269 w 6127689"/>
              <a:gd name="connsiteY98" fmla="*/ 5150567 h 6858000"/>
              <a:gd name="connsiteX99" fmla="*/ 6001127 w 6127689"/>
              <a:gd name="connsiteY99" fmla="*/ 5164609 h 6858000"/>
              <a:gd name="connsiteX100" fmla="*/ 5996647 w 6127689"/>
              <a:gd name="connsiteY100" fmla="*/ 5185640 h 6858000"/>
              <a:gd name="connsiteX101" fmla="*/ 5998514 w 6127689"/>
              <a:gd name="connsiteY101" fmla="*/ 5189673 h 6858000"/>
              <a:gd name="connsiteX102" fmla="*/ 6018409 w 6127689"/>
              <a:gd name="connsiteY102" fmla="*/ 5227157 h 6858000"/>
              <a:gd name="connsiteX103" fmla="*/ 6036748 w 6127689"/>
              <a:gd name="connsiteY103" fmla="*/ 5322752 h 6858000"/>
              <a:gd name="connsiteX104" fmla="*/ 6036943 w 6127689"/>
              <a:gd name="connsiteY104" fmla="*/ 5329480 h 6858000"/>
              <a:gd name="connsiteX105" fmla="*/ 6037236 w 6127689"/>
              <a:gd name="connsiteY105" fmla="*/ 5329634 h 6858000"/>
              <a:gd name="connsiteX106" fmla="*/ 6038019 w 6127689"/>
              <a:gd name="connsiteY106" fmla="*/ 5336764 h 6858000"/>
              <a:gd name="connsiteX107" fmla="*/ 6037298 w 6127689"/>
              <a:gd name="connsiteY107" fmla="*/ 5341753 h 6858000"/>
              <a:gd name="connsiteX108" fmla="*/ 6037677 w 6127689"/>
              <a:gd name="connsiteY108" fmla="*/ 5354807 h 6858000"/>
              <a:gd name="connsiteX109" fmla="*/ 6039728 w 6127689"/>
              <a:gd name="connsiteY109" fmla="*/ 5359416 h 6858000"/>
              <a:gd name="connsiteX110" fmla="*/ 6043311 w 6127689"/>
              <a:gd name="connsiteY110" fmla="*/ 5361407 h 6858000"/>
              <a:gd name="connsiteX111" fmla="*/ 6042954 w 6127689"/>
              <a:gd name="connsiteY111" fmla="*/ 5362576 h 6858000"/>
              <a:gd name="connsiteX112" fmla="*/ 6053435 w 6127689"/>
              <a:gd name="connsiteY112" fmla="*/ 5387547 h 6858000"/>
              <a:gd name="connsiteX113" fmla="*/ 6065933 w 6127689"/>
              <a:gd name="connsiteY113" fmla="*/ 5443002 h 6858000"/>
              <a:gd name="connsiteX114" fmla="*/ 6068640 w 6127689"/>
              <a:gd name="connsiteY114" fmla="*/ 5474503 h 6858000"/>
              <a:gd name="connsiteX115" fmla="*/ 6080922 w 6127689"/>
              <a:gd name="connsiteY115" fmla="*/ 5561070 h 6858000"/>
              <a:gd name="connsiteX116" fmla="*/ 6096949 w 6127689"/>
              <a:gd name="connsiteY116" fmla="*/ 5648179 h 6858000"/>
              <a:gd name="connsiteX117" fmla="*/ 6125703 w 6127689"/>
              <a:gd name="connsiteY117" fmla="*/ 5692894 h 6858000"/>
              <a:gd name="connsiteX118" fmla="*/ 6126670 w 6127689"/>
              <a:gd name="connsiteY118" fmla="*/ 5697882 h 6858000"/>
              <a:gd name="connsiteX119" fmla="*/ 6124061 w 6127689"/>
              <a:gd name="connsiteY119" fmla="*/ 5710294 h 6858000"/>
              <a:gd name="connsiteX120" fmla="*/ 6122213 w 6127689"/>
              <a:gd name="connsiteY120" fmla="*/ 5714762 h 6858000"/>
              <a:gd name="connsiteX121" fmla="*/ 6121353 w 6127689"/>
              <a:gd name="connsiteY121" fmla="*/ 5721725 h 6858000"/>
              <a:gd name="connsiteX122" fmla="*/ 6121607 w 6127689"/>
              <a:gd name="connsiteY122" fmla="*/ 5721959 h 6858000"/>
              <a:gd name="connsiteX123" fmla="*/ 6120262 w 6127689"/>
              <a:gd name="connsiteY123" fmla="*/ 5728358 h 6858000"/>
              <a:gd name="connsiteX124" fmla="*/ 6127024 w 6127689"/>
              <a:gd name="connsiteY124" fmla="*/ 5786902 h 6858000"/>
              <a:gd name="connsiteX125" fmla="*/ 6127519 w 6127689"/>
              <a:gd name="connsiteY125" fmla="*/ 5865775 h 6858000"/>
              <a:gd name="connsiteX126" fmla="*/ 6119217 w 6127689"/>
              <a:gd name="connsiteY126" fmla="*/ 5888542 h 6858000"/>
              <a:gd name="connsiteX127" fmla="*/ 6102493 w 6127689"/>
              <a:gd name="connsiteY127" fmla="*/ 5928602 h 6858000"/>
              <a:gd name="connsiteX128" fmla="*/ 6056863 w 6127689"/>
              <a:gd name="connsiteY128" fmla="*/ 6000643 h 6858000"/>
              <a:gd name="connsiteX129" fmla="*/ 6045436 w 6127689"/>
              <a:gd name="connsiteY129" fmla="*/ 6124480 h 6858000"/>
              <a:gd name="connsiteX130" fmla="*/ 6030489 w 6127689"/>
              <a:gd name="connsiteY130" fmla="*/ 6317666 h 6858000"/>
              <a:gd name="connsiteX131" fmla="*/ 6007492 w 6127689"/>
              <a:gd name="connsiteY131" fmla="*/ 6440818 h 6858000"/>
              <a:gd name="connsiteX132" fmla="*/ 6009467 w 6127689"/>
              <a:gd name="connsiteY132" fmla="*/ 6487076 h 6858000"/>
              <a:gd name="connsiteX133" fmla="*/ 5995064 w 6127689"/>
              <a:gd name="connsiteY133" fmla="*/ 6540791 h 6858000"/>
              <a:gd name="connsiteX134" fmla="*/ 5996309 w 6127689"/>
              <a:gd name="connsiteY134" fmla="*/ 6543961 h 6858000"/>
              <a:gd name="connsiteX135" fmla="*/ 5996048 w 6127689"/>
              <a:gd name="connsiteY135" fmla="*/ 6555444 h 6858000"/>
              <a:gd name="connsiteX136" fmla="*/ 6002524 w 6127689"/>
              <a:gd name="connsiteY136" fmla="*/ 6560188 h 6858000"/>
              <a:gd name="connsiteX137" fmla="*/ 6006823 w 6127689"/>
              <a:gd name="connsiteY137" fmla="*/ 6578546 h 6858000"/>
              <a:gd name="connsiteX138" fmla="*/ 6004510 w 6127689"/>
              <a:gd name="connsiteY138" fmla="*/ 6599256 h 6858000"/>
              <a:gd name="connsiteX139" fmla="*/ 5986207 w 6127689"/>
              <a:gd name="connsiteY139" fmla="*/ 6695855 h 6858000"/>
              <a:gd name="connsiteX140" fmla="*/ 5979428 w 6127689"/>
              <a:gd name="connsiteY140" fmla="*/ 6754678 h 6858000"/>
              <a:gd name="connsiteX141" fmla="*/ 5983398 w 6127689"/>
              <a:gd name="connsiteY141" fmla="*/ 6778641 h 6858000"/>
              <a:gd name="connsiteX142" fmla="*/ 5984543 w 6127689"/>
              <a:gd name="connsiteY142" fmla="*/ 6811016 h 6858000"/>
              <a:gd name="connsiteX143" fmla="*/ 5981802 w 6127689"/>
              <a:gd name="connsiteY143" fmla="*/ 6838578 h 6858000"/>
              <a:gd name="connsiteX144" fmla="*/ 5979671 w 6127689"/>
              <a:gd name="connsiteY144" fmla="*/ 6858000 h 6858000"/>
              <a:gd name="connsiteX145" fmla="*/ 0 w 6127689"/>
              <a:gd name="connsiteY145" fmla="*/ 6858000 h 6858000"/>
              <a:gd name="connsiteX146" fmla="*/ 0 w 6127689"/>
              <a:gd name="connsiteY146" fmla="*/ 0 h 6858000"/>
              <a:gd name="connsiteX0" fmla="*/ 0 w 6127689"/>
              <a:gd name="connsiteY0" fmla="*/ 0 h 6858000"/>
              <a:gd name="connsiteX1" fmla="*/ 4965888 w 6127689"/>
              <a:gd name="connsiteY1" fmla="*/ 0 h 6858000"/>
              <a:gd name="connsiteX2" fmla="*/ 4967767 w 6127689"/>
              <a:gd name="connsiteY2" fmla="*/ 7930 h 6858000"/>
              <a:gd name="connsiteX3" fmla="*/ 4979444 w 6127689"/>
              <a:gd name="connsiteY3" fmla="*/ 43921 h 6858000"/>
              <a:gd name="connsiteX4" fmla="*/ 5021173 w 6127689"/>
              <a:gd name="connsiteY4" fmla="*/ 123738 h 6858000"/>
              <a:gd name="connsiteX5" fmla="*/ 5075458 w 6127689"/>
              <a:gd name="connsiteY5" fmla="*/ 264355 h 6858000"/>
              <a:gd name="connsiteX6" fmla="*/ 5081175 w 6127689"/>
              <a:gd name="connsiteY6" fmla="*/ 277448 h 6858000"/>
              <a:gd name="connsiteX7" fmla="*/ 5097011 w 6127689"/>
              <a:gd name="connsiteY7" fmla="*/ 355616 h 6858000"/>
              <a:gd name="connsiteX8" fmla="*/ 5130982 w 6127689"/>
              <a:gd name="connsiteY8" fmla="*/ 412030 h 6858000"/>
              <a:gd name="connsiteX9" fmla="*/ 5153000 w 6127689"/>
              <a:gd name="connsiteY9" fmla="*/ 507134 h 6858000"/>
              <a:gd name="connsiteX10" fmla="*/ 5171282 w 6127689"/>
              <a:gd name="connsiteY10" fmla="*/ 602071 h 6858000"/>
              <a:gd name="connsiteX11" fmla="*/ 5176196 w 6127689"/>
              <a:gd name="connsiteY11" fmla="*/ 636822 h 6858000"/>
              <a:gd name="connsiteX12" fmla="*/ 5189051 w 6127689"/>
              <a:gd name="connsiteY12" fmla="*/ 782518 h 6858000"/>
              <a:gd name="connsiteX13" fmla="*/ 5210428 w 6127689"/>
              <a:gd name="connsiteY13" fmla="*/ 815772 h 6858000"/>
              <a:gd name="connsiteX14" fmla="*/ 5221088 w 6127689"/>
              <a:gd name="connsiteY14" fmla="*/ 860193 h 6858000"/>
              <a:gd name="connsiteX15" fmla="*/ 5230806 w 6127689"/>
              <a:gd name="connsiteY15" fmla="*/ 961354 h 6858000"/>
              <a:gd name="connsiteX16" fmla="*/ 5201018 w 6127689"/>
              <a:gd name="connsiteY16" fmla="*/ 1095027 h 6858000"/>
              <a:gd name="connsiteX17" fmla="*/ 5202153 w 6127689"/>
              <a:gd name="connsiteY17" fmla="*/ 1133224 h 6858000"/>
              <a:gd name="connsiteX18" fmla="*/ 5207370 w 6127689"/>
              <a:gd name="connsiteY18" fmla="*/ 1138097 h 6858000"/>
              <a:gd name="connsiteX19" fmla="*/ 5189234 w 6127689"/>
              <a:gd name="connsiteY19" fmla="*/ 1193495 h 6858000"/>
              <a:gd name="connsiteX20" fmla="*/ 5202769 w 6127689"/>
              <a:gd name="connsiteY20" fmla="*/ 1269450 h 6858000"/>
              <a:gd name="connsiteX21" fmla="*/ 5225968 w 6127689"/>
              <a:gd name="connsiteY21" fmla="*/ 1357994 h 6858000"/>
              <a:gd name="connsiteX22" fmla="*/ 5233819 w 6127689"/>
              <a:gd name="connsiteY22" fmla="*/ 1380922 h 6858000"/>
              <a:gd name="connsiteX23" fmla="*/ 5237226 w 6127689"/>
              <a:gd name="connsiteY23" fmla="*/ 1441327 h 6858000"/>
              <a:gd name="connsiteX24" fmla="*/ 5255653 w 6127689"/>
              <a:gd name="connsiteY24" fmla="*/ 1524712 h 6858000"/>
              <a:gd name="connsiteX25" fmla="*/ 5263491 w 6127689"/>
              <a:gd name="connsiteY25" fmla="*/ 1642938 h 6858000"/>
              <a:gd name="connsiteX26" fmla="*/ 5261314 w 6127689"/>
              <a:gd name="connsiteY26" fmla="*/ 1689177 h 6858000"/>
              <a:gd name="connsiteX27" fmla="*/ 5259788 w 6127689"/>
              <a:gd name="connsiteY27" fmla="*/ 1768516 h 6858000"/>
              <a:gd name="connsiteX28" fmla="*/ 5255696 w 6127689"/>
              <a:gd name="connsiteY28" fmla="*/ 1953770 h 6858000"/>
              <a:gd name="connsiteX29" fmla="*/ 5252592 w 6127689"/>
              <a:gd name="connsiteY29" fmla="*/ 2092210 h 6858000"/>
              <a:gd name="connsiteX30" fmla="*/ 5264303 w 6127689"/>
              <a:gd name="connsiteY30" fmla="*/ 2225157 h 6858000"/>
              <a:gd name="connsiteX31" fmla="*/ 5254949 w 6127689"/>
              <a:gd name="connsiteY31" fmla="*/ 2236160 h 6858000"/>
              <a:gd name="connsiteX32" fmla="*/ 5250104 w 6127689"/>
              <a:gd name="connsiteY32" fmla="*/ 2249166 h 6858000"/>
              <a:gd name="connsiteX33" fmla="*/ 5251214 w 6127689"/>
              <a:gd name="connsiteY33" fmla="*/ 2250944 h 6858000"/>
              <a:gd name="connsiteX34" fmla="*/ 5250644 w 6127689"/>
              <a:gd name="connsiteY34" fmla="*/ 2266619 h 6858000"/>
              <a:gd name="connsiteX35" fmla="*/ 5293877 w 6127689"/>
              <a:gd name="connsiteY35" fmla="*/ 2368649 h 6858000"/>
              <a:gd name="connsiteX36" fmla="*/ 5311338 w 6127689"/>
              <a:gd name="connsiteY36" fmla="*/ 2404034 h 6858000"/>
              <a:gd name="connsiteX37" fmla="*/ 5338366 w 6127689"/>
              <a:gd name="connsiteY37" fmla="*/ 2465052 h 6858000"/>
              <a:gd name="connsiteX38" fmla="*/ 5371263 w 6127689"/>
              <a:gd name="connsiteY38" fmla="*/ 2586413 h 6858000"/>
              <a:gd name="connsiteX39" fmla="*/ 5407503 w 6127689"/>
              <a:gd name="connsiteY39" fmla="*/ 2786290 h 6858000"/>
              <a:gd name="connsiteX40" fmla="*/ 5407356 w 6127689"/>
              <a:gd name="connsiteY40" fmla="*/ 2787545 h 6858000"/>
              <a:gd name="connsiteX41" fmla="*/ 5411130 w 6127689"/>
              <a:gd name="connsiteY41" fmla="*/ 2788640 h 6858000"/>
              <a:gd name="connsiteX42" fmla="*/ 5416439 w 6127689"/>
              <a:gd name="connsiteY42" fmla="*/ 2805666 h 6858000"/>
              <a:gd name="connsiteX43" fmla="*/ 5416589 w 6127689"/>
              <a:gd name="connsiteY43" fmla="*/ 2810822 h 6858000"/>
              <a:gd name="connsiteX44" fmla="*/ 5418542 w 6127689"/>
              <a:gd name="connsiteY44" fmla="*/ 2817745 h 6858000"/>
              <a:gd name="connsiteX45" fmla="*/ 5418847 w 6127689"/>
              <a:gd name="connsiteY45" fmla="*/ 2817825 h 6858000"/>
              <a:gd name="connsiteX46" fmla="*/ 5457023 w 6127689"/>
              <a:gd name="connsiteY46" fmla="*/ 2858292 h 6858000"/>
              <a:gd name="connsiteX47" fmla="*/ 5479298 w 6127689"/>
              <a:gd name="connsiteY47" fmla="*/ 2947791 h 6858000"/>
              <a:gd name="connsiteX48" fmla="*/ 5481770 w 6127689"/>
              <a:gd name="connsiteY48" fmla="*/ 2951352 h 6858000"/>
              <a:gd name="connsiteX49" fmla="*/ 5482045 w 6127689"/>
              <a:gd name="connsiteY49" fmla="*/ 2984371 h 6858000"/>
              <a:gd name="connsiteX50" fmla="*/ 5482415 w 6127689"/>
              <a:gd name="connsiteY50" fmla="*/ 3004079 h 6858000"/>
              <a:gd name="connsiteX51" fmla="*/ 5503944 w 6127689"/>
              <a:gd name="connsiteY51" fmla="*/ 3123335 h 6858000"/>
              <a:gd name="connsiteX52" fmla="*/ 5516007 w 6127689"/>
              <a:gd name="connsiteY52" fmla="*/ 3258473 h 6858000"/>
              <a:gd name="connsiteX53" fmla="*/ 5566839 w 6127689"/>
              <a:gd name="connsiteY53" fmla="*/ 3345295 h 6858000"/>
              <a:gd name="connsiteX54" fmla="*/ 5589758 w 6127689"/>
              <a:gd name="connsiteY54" fmla="*/ 3506453 h 6858000"/>
              <a:gd name="connsiteX55" fmla="*/ 5596144 w 6127689"/>
              <a:gd name="connsiteY55" fmla="*/ 3534624 h 6858000"/>
              <a:gd name="connsiteX56" fmla="*/ 5597750 w 6127689"/>
              <a:gd name="connsiteY56" fmla="*/ 3534129 h 6858000"/>
              <a:gd name="connsiteX57" fmla="*/ 5599700 w 6127689"/>
              <a:gd name="connsiteY57" fmla="*/ 3547221 h 6858000"/>
              <a:gd name="connsiteX58" fmla="*/ 5615031 w 6127689"/>
              <a:gd name="connsiteY58" fmla="*/ 3557482 h 6858000"/>
              <a:gd name="connsiteX59" fmla="*/ 5618377 w 6127689"/>
              <a:gd name="connsiteY59" fmla="*/ 3588431 h 6858000"/>
              <a:gd name="connsiteX60" fmla="*/ 5612155 w 6127689"/>
              <a:gd name="connsiteY60" fmla="*/ 3589869 h 6858000"/>
              <a:gd name="connsiteX61" fmla="*/ 5620843 w 6127689"/>
              <a:gd name="connsiteY61" fmla="*/ 3606745 h 6858000"/>
              <a:gd name="connsiteX62" fmla="*/ 5655472 w 6127689"/>
              <a:gd name="connsiteY62" fmla="*/ 3678877 h 6858000"/>
              <a:gd name="connsiteX63" fmla="*/ 5680448 w 6127689"/>
              <a:gd name="connsiteY63" fmla="*/ 3717760 h 6858000"/>
              <a:gd name="connsiteX64" fmla="*/ 5683015 w 6127689"/>
              <a:gd name="connsiteY64" fmla="*/ 3762025 h 6858000"/>
              <a:gd name="connsiteX65" fmla="*/ 5696643 w 6127689"/>
              <a:gd name="connsiteY65" fmla="*/ 3773888 h 6858000"/>
              <a:gd name="connsiteX66" fmla="*/ 5699203 w 6127689"/>
              <a:gd name="connsiteY66" fmla="*/ 3775823 h 6858000"/>
              <a:gd name="connsiteX67" fmla="*/ 5704824 w 6127689"/>
              <a:gd name="connsiteY67" fmla="*/ 3785966 h 6858000"/>
              <a:gd name="connsiteX68" fmla="*/ 5712204 w 6127689"/>
              <a:gd name="connsiteY68" fmla="*/ 3785830 h 6858000"/>
              <a:gd name="connsiteX69" fmla="*/ 5733539 w 6127689"/>
              <a:gd name="connsiteY69" fmla="*/ 3818457 h 6858000"/>
              <a:gd name="connsiteX70" fmla="*/ 5768491 w 6127689"/>
              <a:gd name="connsiteY70" fmla="*/ 3914399 h 6858000"/>
              <a:gd name="connsiteX71" fmla="*/ 5793123 w 6127689"/>
              <a:gd name="connsiteY71" fmla="*/ 3969952 h 6858000"/>
              <a:gd name="connsiteX72" fmla="*/ 5808321 w 6127689"/>
              <a:gd name="connsiteY72" fmla="*/ 3988153 h 6858000"/>
              <a:gd name="connsiteX73" fmla="*/ 5825621 w 6127689"/>
              <a:gd name="connsiteY73" fmla="*/ 4015525 h 6858000"/>
              <a:gd name="connsiteX74" fmla="*/ 5860672 w 6127689"/>
              <a:gd name="connsiteY74" fmla="*/ 4061579 h 6858000"/>
              <a:gd name="connsiteX75" fmla="*/ 5872173 w 6127689"/>
              <a:gd name="connsiteY75" fmla="*/ 4088497 h 6858000"/>
              <a:gd name="connsiteX76" fmla="*/ 5883705 w 6127689"/>
              <a:gd name="connsiteY76" fmla="*/ 4101899 h 6858000"/>
              <a:gd name="connsiteX77" fmla="*/ 5894095 w 6127689"/>
              <a:gd name="connsiteY77" fmla="*/ 4128857 h 6858000"/>
              <a:gd name="connsiteX78" fmla="*/ 5898339 w 6127689"/>
              <a:gd name="connsiteY78" fmla="*/ 4140800 h 6858000"/>
              <a:gd name="connsiteX79" fmla="*/ 5899734 w 6127689"/>
              <a:gd name="connsiteY79" fmla="*/ 4145632 h 6858000"/>
              <a:gd name="connsiteX80" fmla="*/ 5903513 w 6127689"/>
              <a:gd name="connsiteY80" fmla="*/ 4187661 h 6858000"/>
              <a:gd name="connsiteX81" fmla="*/ 5917114 w 6127689"/>
              <a:gd name="connsiteY81" fmla="*/ 4213096 h 6858000"/>
              <a:gd name="connsiteX82" fmla="*/ 5924233 w 6127689"/>
              <a:gd name="connsiteY82" fmla="*/ 4242060 h 6858000"/>
              <a:gd name="connsiteX83" fmla="*/ 5928910 w 6127689"/>
              <a:gd name="connsiteY83" fmla="*/ 4300973 h 6858000"/>
              <a:gd name="connsiteX84" fmla="*/ 5939320 w 6127689"/>
              <a:gd name="connsiteY84" fmla="*/ 4340435 h 6858000"/>
              <a:gd name="connsiteX85" fmla="*/ 5946705 w 6127689"/>
              <a:gd name="connsiteY85" fmla="*/ 4428051 h 6858000"/>
              <a:gd name="connsiteX86" fmla="*/ 5949261 w 6127689"/>
              <a:gd name="connsiteY86" fmla="*/ 4449185 h 6858000"/>
              <a:gd name="connsiteX87" fmla="*/ 5957504 w 6127689"/>
              <a:gd name="connsiteY87" fmla="*/ 4465911 h 6858000"/>
              <a:gd name="connsiteX88" fmla="*/ 5964689 w 6127689"/>
              <a:gd name="connsiteY88" fmla="*/ 4468532 h 6858000"/>
              <a:gd name="connsiteX89" fmla="*/ 5967062 w 6127689"/>
              <a:gd name="connsiteY89" fmla="*/ 4479923 h 6858000"/>
              <a:gd name="connsiteX90" fmla="*/ 5968960 w 6127689"/>
              <a:gd name="connsiteY90" fmla="*/ 4482655 h 6858000"/>
              <a:gd name="connsiteX91" fmla="*/ 5978567 w 6127689"/>
              <a:gd name="connsiteY91" fmla="*/ 4498605 h 6858000"/>
              <a:gd name="connsiteX92" fmla="*/ 5980106 w 6127689"/>
              <a:gd name="connsiteY92" fmla="*/ 4585087 h 6858000"/>
              <a:gd name="connsiteX93" fmla="*/ 5998138 w 6127689"/>
              <a:gd name="connsiteY93" fmla="*/ 4697518 h 6858000"/>
              <a:gd name="connsiteX94" fmla="*/ 6013516 w 6127689"/>
              <a:gd name="connsiteY94" fmla="*/ 4786619 h 6858000"/>
              <a:gd name="connsiteX95" fmla="*/ 6025404 w 6127689"/>
              <a:gd name="connsiteY95" fmla="*/ 4858148 h 6858000"/>
              <a:gd name="connsiteX96" fmla="*/ 6007749 w 6127689"/>
              <a:gd name="connsiteY96" fmla="*/ 4964715 h 6858000"/>
              <a:gd name="connsiteX97" fmla="*/ 6005269 w 6127689"/>
              <a:gd name="connsiteY97" fmla="*/ 5150567 h 6858000"/>
              <a:gd name="connsiteX98" fmla="*/ 6001127 w 6127689"/>
              <a:gd name="connsiteY98" fmla="*/ 5164609 h 6858000"/>
              <a:gd name="connsiteX99" fmla="*/ 5996647 w 6127689"/>
              <a:gd name="connsiteY99" fmla="*/ 5185640 h 6858000"/>
              <a:gd name="connsiteX100" fmla="*/ 5998514 w 6127689"/>
              <a:gd name="connsiteY100" fmla="*/ 5189673 h 6858000"/>
              <a:gd name="connsiteX101" fmla="*/ 6018409 w 6127689"/>
              <a:gd name="connsiteY101" fmla="*/ 5227157 h 6858000"/>
              <a:gd name="connsiteX102" fmla="*/ 6036748 w 6127689"/>
              <a:gd name="connsiteY102" fmla="*/ 5322752 h 6858000"/>
              <a:gd name="connsiteX103" fmla="*/ 6036943 w 6127689"/>
              <a:gd name="connsiteY103" fmla="*/ 5329480 h 6858000"/>
              <a:gd name="connsiteX104" fmla="*/ 6037236 w 6127689"/>
              <a:gd name="connsiteY104" fmla="*/ 5329634 h 6858000"/>
              <a:gd name="connsiteX105" fmla="*/ 6038019 w 6127689"/>
              <a:gd name="connsiteY105" fmla="*/ 5336764 h 6858000"/>
              <a:gd name="connsiteX106" fmla="*/ 6037298 w 6127689"/>
              <a:gd name="connsiteY106" fmla="*/ 5341753 h 6858000"/>
              <a:gd name="connsiteX107" fmla="*/ 6037677 w 6127689"/>
              <a:gd name="connsiteY107" fmla="*/ 5354807 h 6858000"/>
              <a:gd name="connsiteX108" fmla="*/ 6039728 w 6127689"/>
              <a:gd name="connsiteY108" fmla="*/ 5359416 h 6858000"/>
              <a:gd name="connsiteX109" fmla="*/ 6043311 w 6127689"/>
              <a:gd name="connsiteY109" fmla="*/ 5361407 h 6858000"/>
              <a:gd name="connsiteX110" fmla="*/ 6042954 w 6127689"/>
              <a:gd name="connsiteY110" fmla="*/ 5362576 h 6858000"/>
              <a:gd name="connsiteX111" fmla="*/ 6053435 w 6127689"/>
              <a:gd name="connsiteY111" fmla="*/ 5387547 h 6858000"/>
              <a:gd name="connsiteX112" fmla="*/ 6065933 w 6127689"/>
              <a:gd name="connsiteY112" fmla="*/ 5443002 h 6858000"/>
              <a:gd name="connsiteX113" fmla="*/ 6068640 w 6127689"/>
              <a:gd name="connsiteY113" fmla="*/ 5474503 h 6858000"/>
              <a:gd name="connsiteX114" fmla="*/ 6080922 w 6127689"/>
              <a:gd name="connsiteY114" fmla="*/ 5561070 h 6858000"/>
              <a:gd name="connsiteX115" fmla="*/ 6096949 w 6127689"/>
              <a:gd name="connsiteY115" fmla="*/ 5648179 h 6858000"/>
              <a:gd name="connsiteX116" fmla="*/ 6125703 w 6127689"/>
              <a:gd name="connsiteY116" fmla="*/ 5692894 h 6858000"/>
              <a:gd name="connsiteX117" fmla="*/ 6126670 w 6127689"/>
              <a:gd name="connsiteY117" fmla="*/ 5697882 h 6858000"/>
              <a:gd name="connsiteX118" fmla="*/ 6124061 w 6127689"/>
              <a:gd name="connsiteY118" fmla="*/ 5710294 h 6858000"/>
              <a:gd name="connsiteX119" fmla="*/ 6122213 w 6127689"/>
              <a:gd name="connsiteY119" fmla="*/ 5714762 h 6858000"/>
              <a:gd name="connsiteX120" fmla="*/ 6121353 w 6127689"/>
              <a:gd name="connsiteY120" fmla="*/ 5721725 h 6858000"/>
              <a:gd name="connsiteX121" fmla="*/ 6121607 w 6127689"/>
              <a:gd name="connsiteY121" fmla="*/ 5721959 h 6858000"/>
              <a:gd name="connsiteX122" fmla="*/ 6120262 w 6127689"/>
              <a:gd name="connsiteY122" fmla="*/ 5728358 h 6858000"/>
              <a:gd name="connsiteX123" fmla="*/ 6127024 w 6127689"/>
              <a:gd name="connsiteY123" fmla="*/ 5786902 h 6858000"/>
              <a:gd name="connsiteX124" fmla="*/ 6127519 w 6127689"/>
              <a:gd name="connsiteY124" fmla="*/ 5865775 h 6858000"/>
              <a:gd name="connsiteX125" fmla="*/ 6119217 w 6127689"/>
              <a:gd name="connsiteY125" fmla="*/ 5888542 h 6858000"/>
              <a:gd name="connsiteX126" fmla="*/ 6102493 w 6127689"/>
              <a:gd name="connsiteY126" fmla="*/ 5928602 h 6858000"/>
              <a:gd name="connsiteX127" fmla="*/ 6056863 w 6127689"/>
              <a:gd name="connsiteY127" fmla="*/ 6000643 h 6858000"/>
              <a:gd name="connsiteX128" fmla="*/ 6045436 w 6127689"/>
              <a:gd name="connsiteY128" fmla="*/ 6124480 h 6858000"/>
              <a:gd name="connsiteX129" fmla="*/ 6030489 w 6127689"/>
              <a:gd name="connsiteY129" fmla="*/ 6317666 h 6858000"/>
              <a:gd name="connsiteX130" fmla="*/ 6007492 w 6127689"/>
              <a:gd name="connsiteY130" fmla="*/ 6440818 h 6858000"/>
              <a:gd name="connsiteX131" fmla="*/ 6009467 w 6127689"/>
              <a:gd name="connsiteY131" fmla="*/ 6487076 h 6858000"/>
              <a:gd name="connsiteX132" fmla="*/ 5995064 w 6127689"/>
              <a:gd name="connsiteY132" fmla="*/ 6540791 h 6858000"/>
              <a:gd name="connsiteX133" fmla="*/ 5996309 w 6127689"/>
              <a:gd name="connsiteY133" fmla="*/ 6543961 h 6858000"/>
              <a:gd name="connsiteX134" fmla="*/ 5996048 w 6127689"/>
              <a:gd name="connsiteY134" fmla="*/ 6555444 h 6858000"/>
              <a:gd name="connsiteX135" fmla="*/ 6002524 w 6127689"/>
              <a:gd name="connsiteY135" fmla="*/ 6560188 h 6858000"/>
              <a:gd name="connsiteX136" fmla="*/ 6006823 w 6127689"/>
              <a:gd name="connsiteY136" fmla="*/ 6578546 h 6858000"/>
              <a:gd name="connsiteX137" fmla="*/ 6004510 w 6127689"/>
              <a:gd name="connsiteY137" fmla="*/ 6599256 h 6858000"/>
              <a:gd name="connsiteX138" fmla="*/ 5986207 w 6127689"/>
              <a:gd name="connsiteY138" fmla="*/ 6695855 h 6858000"/>
              <a:gd name="connsiteX139" fmla="*/ 5979428 w 6127689"/>
              <a:gd name="connsiteY139" fmla="*/ 6754678 h 6858000"/>
              <a:gd name="connsiteX140" fmla="*/ 5983398 w 6127689"/>
              <a:gd name="connsiteY140" fmla="*/ 6778641 h 6858000"/>
              <a:gd name="connsiteX141" fmla="*/ 5984543 w 6127689"/>
              <a:gd name="connsiteY141" fmla="*/ 6811016 h 6858000"/>
              <a:gd name="connsiteX142" fmla="*/ 5981802 w 6127689"/>
              <a:gd name="connsiteY142" fmla="*/ 6838578 h 6858000"/>
              <a:gd name="connsiteX143" fmla="*/ 5979671 w 6127689"/>
              <a:gd name="connsiteY143" fmla="*/ 6858000 h 6858000"/>
              <a:gd name="connsiteX144" fmla="*/ 0 w 6127689"/>
              <a:gd name="connsiteY144" fmla="*/ 6858000 h 6858000"/>
              <a:gd name="connsiteX145" fmla="*/ 0 w 6127689"/>
              <a:gd name="connsiteY145" fmla="*/ 0 h 6858000"/>
              <a:gd name="connsiteX0" fmla="*/ 0 w 6127689"/>
              <a:gd name="connsiteY0" fmla="*/ 0 h 6858000"/>
              <a:gd name="connsiteX1" fmla="*/ 4965888 w 6127689"/>
              <a:gd name="connsiteY1" fmla="*/ 0 h 6858000"/>
              <a:gd name="connsiteX2" fmla="*/ 4967767 w 6127689"/>
              <a:gd name="connsiteY2" fmla="*/ 7930 h 6858000"/>
              <a:gd name="connsiteX3" fmla="*/ 4979444 w 6127689"/>
              <a:gd name="connsiteY3" fmla="*/ 43921 h 6858000"/>
              <a:gd name="connsiteX4" fmla="*/ 5021173 w 6127689"/>
              <a:gd name="connsiteY4" fmla="*/ 123738 h 6858000"/>
              <a:gd name="connsiteX5" fmla="*/ 5075458 w 6127689"/>
              <a:gd name="connsiteY5" fmla="*/ 264355 h 6858000"/>
              <a:gd name="connsiteX6" fmla="*/ 5081175 w 6127689"/>
              <a:gd name="connsiteY6" fmla="*/ 277448 h 6858000"/>
              <a:gd name="connsiteX7" fmla="*/ 5097011 w 6127689"/>
              <a:gd name="connsiteY7" fmla="*/ 355616 h 6858000"/>
              <a:gd name="connsiteX8" fmla="*/ 5130982 w 6127689"/>
              <a:gd name="connsiteY8" fmla="*/ 412030 h 6858000"/>
              <a:gd name="connsiteX9" fmla="*/ 5153000 w 6127689"/>
              <a:gd name="connsiteY9" fmla="*/ 507134 h 6858000"/>
              <a:gd name="connsiteX10" fmla="*/ 5171282 w 6127689"/>
              <a:gd name="connsiteY10" fmla="*/ 602071 h 6858000"/>
              <a:gd name="connsiteX11" fmla="*/ 5176196 w 6127689"/>
              <a:gd name="connsiteY11" fmla="*/ 636822 h 6858000"/>
              <a:gd name="connsiteX12" fmla="*/ 5189051 w 6127689"/>
              <a:gd name="connsiteY12" fmla="*/ 782518 h 6858000"/>
              <a:gd name="connsiteX13" fmla="*/ 5210428 w 6127689"/>
              <a:gd name="connsiteY13" fmla="*/ 815772 h 6858000"/>
              <a:gd name="connsiteX14" fmla="*/ 5221088 w 6127689"/>
              <a:gd name="connsiteY14" fmla="*/ 860193 h 6858000"/>
              <a:gd name="connsiteX15" fmla="*/ 5230806 w 6127689"/>
              <a:gd name="connsiteY15" fmla="*/ 961354 h 6858000"/>
              <a:gd name="connsiteX16" fmla="*/ 5201018 w 6127689"/>
              <a:gd name="connsiteY16" fmla="*/ 1095027 h 6858000"/>
              <a:gd name="connsiteX17" fmla="*/ 5202153 w 6127689"/>
              <a:gd name="connsiteY17" fmla="*/ 1133224 h 6858000"/>
              <a:gd name="connsiteX18" fmla="*/ 5207370 w 6127689"/>
              <a:gd name="connsiteY18" fmla="*/ 1138097 h 6858000"/>
              <a:gd name="connsiteX19" fmla="*/ 5189234 w 6127689"/>
              <a:gd name="connsiteY19" fmla="*/ 1193495 h 6858000"/>
              <a:gd name="connsiteX20" fmla="*/ 5202769 w 6127689"/>
              <a:gd name="connsiteY20" fmla="*/ 1269450 h 6858000"/>
              <a:gd name="connsiteX21" fmla="*/ 5225968 w 6127689"/>
              <a:gd name="connsiteY21" fmla="*/ 1357994 h 6858000"/>
              <a:gd name="connsiteX22" fmla="*/ 5233819 w 6127689"/>
              <a:gd name="connsiteY22" fmla="*/ 1380922 h 6858000"/>
              <a:gd name="connsiteX23" fmla="*/ 5237226 w 6127689"/>
              <a:gd name="connsiteY23" fmla="*/ 1441327 h 6858000"/>
              <a:gd name="connsiteX24" fmla="*/ 5255653 w 6127689"/>
              <a:gd name="connsiteY24" fmla="*/ 1524712 h 6858000"/>
              <a:gd name="connsiteX25" fmla="*/ 5263491 w 6127689"/>
              <a:gd name="connsiteY25" fmla="*/ 1642938 h 6858000"/>
              <a:gd name="connsiteX26" fmla="*/ 5261314 w 6127689"/>
              <a:gd name="connsiteY26" fmla="*/ 1689177 h 6858000"/>
              <a:gd name="connsiteX27" fmla="*/ 5259788 w 6127689"/>
              <a:gd name="connsiteY27" fmla="*/ 1768516 h 6858000"/>
              <a:gd name="connsiteX28" fmla="*/ 5255696 w 6127689"/>
              <a:gd name="connsiteY28" fmla="*/ 1953770 h 6858000"/>
              <a:gd name="connsiteX29" fmla="*/ 5252592 w 6127689"/>
              <a:gd name="connsiteY29" fmla="*/ 2092210 h 6858000"/>
              <a:gd name="connsiteX30" fmla="*/ 5264303 w 6127689"/>
              <a:gd name="connsiteY30" fmla="*/ 2225157 h 6858000"/>
              <a:gd name="connsiteX31" fmla="*/ 5254949 w 6127689"/>
              <a:gd name="connsiteY31" fmla="*/ 2236160 h 6858000"/>
              <a:gd name="connsiteX32" fmla="*/ 5250104 w 6127689"/>
              <a:gd name="connsiteY32" fmla="*/ 2249166 h 6858000"/>
              <a:gd name="connsiteX33" fmla="*/ 5251214 w 6127689"/>
              <a:gd name="connsiteY33" fmla="*/ 2250944 h 6858000"/>
              <a:gd name="connsiteX34" fmla="*/ 5250644 w 6127689"/>
              <a:gd name="connsiteY34" fmla="*/ 2266619 h 6858000"/>
              <a:gd name="connsiteX35" fmla="*/ 5293877 w 6127689"/>
              <a:gd name="connsiteY35" fmla="*/ 2368649 h 6858000"/>
              <a:gd name="connsiteX36" fmla="*/ 5311338 w 6127689"/>
              <a:gd name="connsiteY36" fmla="*/ 2404034 h 6858000"/>
              <a:gd name="connsiteX37" fmla="*/ 5338366 w 6127689"/>
              <a:gd name="connsiteY37" fmla="*/ 2465052 h 6858000"/>
              <a:gd name="connsiteX38" fmla="*/ 5371263 w 6127689"/>
              <a:gd name="connsiteY38" fmla="*/ 2586413 h 6858000"/>
              <a:gd name="connsiteX39" fmla="*/ 5407503 w 6127689"/>
              <a:gd name="connsiteY39" fmla="*/ 2786290 h 6858000"/>
              <a:gd name="connsiteX40" fmla="*/ 5407356 w 6127689"/>
              <a:gd name="connsiteY40" fmla="*/ 2787545 h 6858000"/>
              <a:gd name="connsiteX41" fmla="*/ 5411130 w 6127689"/>
              <a:gd name="connsiteY41" fmla="*/ 2788640 h 6858000"/>
              <a:gd name="connsiteX42" fmla="*/ 5416439 w 6127689"/>
              <a:gd name="connsiteY42" fmla="*/ 2805666 h 6858000"/>
              <a:gd name="connsiteX43" fmla="*/ 5416589 w 6127689"/>
              <a:gd name="connsiteY43" fmla="*/ 2810822 h 6858000"/>
              <a:gd name="connsiteX44" fmla="*/ 5418542 w 6127689"/>
              <a:gd name="connsiteY44" fmla="*/ 2817745 h 6858000"/>
              <a:gd name="connsiteX45" fmla="*/ 5418847 w 6127689"/>
              <a:gd name="connsiteY45" fmla="*/ 2817825 h 6858000"/>
              <a:gd name="connsiteX46" fmla="*/ 5457023 w 6127689"/>
              <a:gd name="connsiteY46" fmla="*/ 2858292 h 6858000"/>
              <a:gd name="connsiteX47" fmla="*/ 5479298 w 6127689"/>
              <a:gd name="connsiteY47" fmla="*/ 2947791 h 6858000"/>
              <a:gd name="connsiteX48" fmla="*/ 5481770 w 6127689"/>
              <a:gd name="connsiteY48" fmla="*/ 2951352 h 6858000"/>
              <a:gd name="connsiteX49" fmla="*/ 5482045 w 6127689"/>
              <a:gd name="connsiteY49" fmla="*/ 2984371 h 6858000"/>
              <a:gd name="connsiteX50" fmla="*/ 5482415 w 6127689"/>
              <a:gd name="connsiteY50" fmla="*/ 3004079 h 6858000"/>
              <a:gd name="connsiteX51" fmla="*/ 5503944 w 6127689"/>
              <a:gd name="connsiteY51" fmla="*/ 3123335 h 6858000"/>
              <a:gd name="connsiteX52" fmla="*/ 5516007 w 6127689"/>
              <a:gd name="connsiteY52" fmla="*/ 3258473 h 6858000"/>
              <a:gd name="connsiteX53" fmla="*/ 5566839 w 6127689"/>
              <a:gd name="connsiteY53" fmla="*/ 3345295 h 6858000"/>
              <a:gd name="connsiteX54" fmla="*/ 5589758 w 6127689"/>
              <a:gd name="connsiteY54" fmla="*/ 3506453 h 6858000"/>
              <a:gd name="connsiteX55" fmla="*/ 5596144 w 6127689"/>
              <a:gd name="connsiteY55" fmla="*/ 3534624 h 6858000"/>
              <a:gd name="connsiteX56" fmla="*/ 5597750 w 6127689"/>
              <a:gd name="connsiteY56" fmla="*/ 3534129 h 6858000"/>
              <a:gd name="connsiteX57" fmla="*/ 5599700 w 6127689"/>
              <a:gd name="connsiteY57" fmla="*/ 3547221 h 6858000"/>
              <a:gd name="connsiteX58" fmla="*/ 5615031 w 6127689"/>
              <a:gd name="connsiteY58" fmla="*/ 3557482 h 6858000"/>
              <a:gd name="connsiteX59" fmla="*/ 5618377 w 6127689"/>
              <a:gd name="connsiteY59" fmla="*/ 3588431 h 6858000"/>
              <a:gd name="connsiteX60" fmla="*/ 5612155 w 6127689"/>
              <a:gd name="connsiteY60" fmla="*/ 3589869 h 6858000"/>
              <a:gd name="connsiteX61" fmla="*/ 5620843 w 6127689"/>
              <a:gd name="connsiteY61" fmla="*/ 3606745 h 6858000"/>
              <a:gd name="connsiteX62" fmla="*/ 5655472 w 6127689"/>
              <a:gd name="connsiteY62" fmla="*/ 3678877 h 6858000"/>
              <a:gd name="connsiteX63" fmla="*/ 5683015 w 6127689"/>
              <a:gd name="connsiteY63" fmla="*/ 3762025 h 6858000"/>
              <a:gd name="connsiteX64" fmla="*/ 5696643 w 6127689"/>
              <a:gd name="connsiteY64" fmla="*/ 3773888 h 6858000"/>
              <a:gd name="connsiteX65" fmla="*/ 5699203 w 6127689"/>
              <a:gd name="connsiteY65" fmla="*/ 3775823 h 6858000"/>
              <a:gd name="connsiteX66" fmla="*/ 5704824 w 6127689"/>
              <a:gd name="connsiteY66" fmla="*/ 3785966 h 6858000"/>
              <a:gd name="connsiteX67" fmla="*/ 5712204 w 6127689"/>
              <a:gd name="connsiteY67" fmla="*/ 3785830 h 6858000"/>
              <a:gd name="connsiteX68" fmla="*/ 5733539 w 6127689"/>
              <a:gd name="connsiteY68" fmla="*/ 3818457 h 6858000"/>
              <a:gd name="connsiteX69" fmla="*/ 5768491 w 6127689"/>
              <a:gd name="connsiteY69" fmla="*/ 3914399 h 6858000"/>
              <a:gd name="connsiteX70" fmla="*/ 5793123 w 6127689"/>
              <a:gd name="connsiteY70" fmla="*/ 3969952 h 6858000"/>
              <a:gd name="connsiteX71" fmla="*/ 5808321 w 6127689"/>
              <a:gd name="connsiteY71" fmla="*/ 3988153 h 6858000"/>
              <a:gd name="connsiteX72" fmla="*/ 5825621 w 6127689"/>
              <a:gd name="connsiteY72" fmla="*/ 4015525 h 6858000"/>
              <a:gd name="connsiteX73" fmla="*/ 5860672 w 6127689"/>
              <a:gd name="connsiteY73" fmla="*/ 4061579 h 6858000"/>
              <a:gd name="connsiteX74" fmla="*/ 5872173 w 6127689"/>
              <a:gd name="connsiteY74" fmla="*/ 4088497 h 6858000"/>
              <a:gd name="connsiteX75" fmla="*/ 5883705 w 6127689"/>
              <a:gd name="connsiteY75" fmla="*/ 4101899 h 6858000"/>
              <a:gd name="connsiteX76" fmla="*/ 5894095 w 6127689"/>
              <a:gd name="connsiteY76" fmla="*/ 4128857 h 6858000"/>
              <a:gd name="connsiteX77" fmla="*/ 5898339 w 6127689"/>
              <a:gd name="connsiteY77" fmla="*/ 4140800 h 6858000"/>
              <a:gd name="connsiteX78" fmla="*/ 5899734 w 6127689"/>
              <a:gd name="connsiteY78" fmla="*/ 4145632 h 6858000"/>
              <a:gd name="connsiteX79" fmla="*/ 5903513 w 6127689"/>
              <a:gd name="connsiteY79" fmla="*/ 4187661 h 6858000"/>
              <a:gd name="connsiteX80" fmla="*/ 5917114 w 6127689"/>
              <a:gd name="connsiteY80" fmla="*/ 4213096 h 6858000"/>
              <a:gd name="connsiteX81" fmla="*/ 5924233 w 6127689"/>
              <a:gd name="connsiteY81" fmla="*/ 4242060 h 6858000"/>
              <a:gd name="connsiteX82" fmla="*/ 5928910 w 6127689"/>
              <a:gd name="connsiteY82" fmla="*/ 4300973 h 6858000"/>
              <a:gd name="connsiteX83" fmla="*/ 5939320 w 6127689"/>
              <a:gd name="connsiteY83" fmla="*/ 4340435 h 6858000"/>
              <a:gd name="connsiteX84" fmla="*/ 5946705 w 6127689"/>
              <a:gd name="connsiteY84" fmla="*/ 4428051 h 6858000"/>
              <a:gd name="connsiteX85" fmla="*/ 5949261 w 6127689"/>
              <a:gd name="connsiteY85" fmla="*/ 4449185 h 6858000"/>
              <a:gd name="connsiteX86" fmla="*/ 5957504 w 6127689"/>
              <a:gd name="connsiteY86" fmla="*/ 4465911 h 6858000"/>
              <a:gd name="connsiteX87" fmla="*/ 5964689 w 6127689"/>
              <a:gd name="connsiteY87" fmla="*/ 4468532 h 6858000"/>
              <a:gd name="connsiteX88" fmla="*/ 5967062 w 6127689"/>
              <a:gd name="connsiteY88" fmla="*/ 4479923 h 6858000"/>
              <a:gd name="connsiteX89" fmla="*/ 5968960 w 6127689"/>
              <a:gd name="connsiteY89" fmla="*/ 4482655 h 6858000"/>
              <a:gd name="connsiteX90" fmla="*/ 5978567 w 6127689"/>
              <a:gd name="connsiteY90" fmla="*/ 4498605 h 6858000"/>
              <a:gd name="connsiteX91" fmla="*/ 5980106 w 6127689"/>
              <a:gd name="connsiteY91" fmla="*/ 4585087 h 6858000"/>
              <a:gd name="connsiteX92" fmla="*/ 5998138 w 6127689"/>
              <a:gd name="connsiteY92" fmla="*/ 4697518 h 6858000"/>
              <a:gd name="connsiteX93" fmla="*/ 6013516 w 6127689"/>
              <a:gd name="connsiteY93" fmla="*/ 4786619 h 6858000"/>
              <a:gd name="connsiteX94" fmla="*/ 6025404 w 6127689"/>
              <a:gd name="connsiteY94" fmla="*/ 4858148 h 6858000"/>
              <a:gd name="connsiteX95" fmla="*/ 6007749 w 6127689"/>
              <a:gd name="connsiteY95" fmla="*/ 4964715 h 6858000"/>
              <a:gd name="connsiteX96" fmla="*/ 6005269 w 6127689"/>
              <a:gd name="connsiteY96" fmla="*/ 5150567 h 6858000"/>
              <a:gd name="connsiteX97" fmla="*/ 6001127 w 6127689"/>
              <a:gd name="connsiteY97" fmla="*/ 5164609 h 6858000"/>
              <a:gd name="connsiteX98" fmla="*/ 5996647 w 6127689"/>
              <a:gd name="connsiteY98" fmla="*/ 5185640 h 6858000"/>
              <a:gd name="connsiteX99" fmla="*/ 5998514 w 6127689"/>
              <a:gd name="connsiteY99" fmla="*/ 5189673 h 6858000"/>
              <a:gd name="connsiteX100" fmla="*/ 6018409 w 6127689"/>
              <a:gd name="connsiteY100" fmla="*/ 5227157 h 6858000"/>
              <a:gd name="connsiteX101" fmla="*/ 6036748 w 6127689"/>
              <a:gd name="connsiteY101" fmla="*/ 5322752 h 6858000"/>
              <a:gd name="connsiteX102" fmla="*/ 6036943 w 6127689"/>
              <a:gd name="connsiteY102" fmla="*/ 5329480 h 6858000"/>
              <a:gd name="connsiteX103" fmla="*/ 6037236 w 6127689"/>
              <a:gd name="connsiteY103" fmla="*/ 5329634 h 6858000"/>
              <a:gd name="connsiteX104" fmla="*/ 6038019 w 6127689"/>
              <a:gd name="connsiteY104" fmla="*/ 5336764 h 6858000"/>
              <a:gd name="connsiteX105" fmla="*/ 6037298 w 6127689"/>
              <a:gd name="connsiteY105" fmla="*/ 5341753 h 6858000"/>
              <a:gd name="connsiteX106" fmla="*/ 6037677 w 6127689"/>
              <a:gd name="connsiteY106" fmla="*/ 5354807 h 6858000"/>
              <a:gd name="connsiteX107" fmla="*/ 6039728 w 6127689"/>
              <a:gd name="connsiteY107" fmla="*/ 5359416 h 6858000"/>
              <a:gd name="connsiteX108" fmla="*/ 6043311 w 6127689"/>
              <a:gd name="connsiteY108" fmla="*/ 5361407 h 6858000"/>
              <a:gd name="connsiteX109" fmla="*/ 6042954 w 6127689"/>
              <a:gd name="connsiteY109" fmla="*/ 5362576 h 6858000"/>
              <a:gd name="connsiteX110" fmla="*/ 6053435 w 6127689"/>
              <a:gd name="connsiteY110" fmla="*/ 5387547 h 6858000"/>
              <a:gd name="connsiteX111" fmla="*/ 6065933 w 6127689"/>
              <a:gd name="connsiteY111" fmla="*/ 5443002 h 6858000"/>
              <a:gd name="connsiteX112" fmla="*/ 6068640 w 6127689"/>
              <a:gd name="connsiteY112" fmla="*/ 5474503 h 6858000"/>
              <a:gd name="connsiteX113" fmla="*/ 6080922 w 6127689"/>
              <a:gd name="connsiteY113" fmla="*/ 5561070 h 6858000"/>
              <a:gd name="connsiteX114" fmla="*/ 6096949 w 6127689"/>
              <a:gd name="connsiteY114" fmla="*/ 5648179 h 6858000"/>
              <a:gd name="connsiteX115" fmla="*/ 6125703 w 6127689"/>
              <a:gd name="connsiteY115" fmla="*/ 5692894 h 6858000"/>
              <a:gd name="connsiteX116" fmla="*/ 6126670 w 6127689"/>
              <a:gd name="connsiteY116" fmla="*/ 5697882 h 6858000"/>
              <a:gd name="connsiteX117" fmla="*/ 6124061 w 6127689"/>
              <a:gd name="connsiteY117" fmla="*/ 5710294 h 6858000"/>
              <a:gd name="connsiteX118" fmla="*/ 6122213 w 6127689"/>
              <a:gd name="connsiteY118" fmla="*/ 5714762 h 6858000"/>
              <a:gd name="connsiteX119" fmla="*/ 6121353 w 6127689"/>
              <a:gd name="connsiteY119" fmla="*/ 5721725 h 6858000"/>
              <a:gd name="connsiteX120" fmla="*/ 6121607 w 6127689"/>
              <a:gd name="connsiteY120" fmla="*/ 5721959 h 6858000"/>
              <a:gd name="connsiteX121" fmla="*/ 6120262 w 6127689"/>
              <a:gd name="connsiteY121" fmla="*/ 5728358 h 6858000"/>
              <a:gd name="connsiteX122" fmla="*/ 6127024 w 6127689"/>
              <a:gd name="connsiteY122" fmla="*/ 5786902 h 6858000"/>
              <a:gd name="connsiteX123" fmla="*/ 6127519 w 6127689"/>
              <a:gd name="connsiteY123" fmla="*/ 5865775 h 6858000"/>
              <a:gd name="connsiteX124" fmla="*/ 6119217 w 6127689"/>
              <a:gd name="connsiteY124" fmla="*/ 5888542 h 6858000"/>
              <a:gd name="connsiteX125" fmla="*/ 6102493 w 6127689"/>
              <a:gd name="connsiteY125" fmla="*/ 5928602 h 6858000"/>
              <a:gd name="connsiteX126" fmla="*/ 6056863 w 6127689"/>
              <a:gd name="connsiteY126" fmla="*/ 6000643 h 6858000"/>
              <a:gd name="connsiteX127" fmla="*/ 6045436 w 6127689"/>
              <a:gd name="connsiteY127" fmla="*/ 6124480 h 6858000"/>
              <a:gd name="connsiteX128" fmla="*/ 6030489 w 6127689"/>
              <a:gd name="connsiteY128" fmla="*/ 6317666 h 6858000"/>
              <a:gd name="connsiteX129" fmla="*/ 6007492 w 6127689"/>
              <a:gd name="connsiteY129" fmla="*/ 6440818 h 6858000"/>
              <a:gd name="connsiteX130" fmla="*/ 6009467 w 6127689"/>
              <a:gd name="connsiteY130" fmla="*/ 6487076 h 6858000"/>
              <a:gd name="connsiteX131" fmla="*/ 5995064 w 6127689"/>
              <a:gd name="connsiteY131" fmla="*/ 6540791 h 6858000"/>
              <a:gd name="connsiteX132" fmla="*/ 5996309 w 6127689"/>
              <a:gd name="connsiteY132" fmla="*/ 6543961 h 6858000"/>
              <a:gd name="connsiteX133" fmla="*/ 5996048 w 6127689"/>
              <a:gd name="connsiteY133" fmla="*/ 6555444 h 6858000"/>
              <a:gd name="connsiteX134" fmla="*/ 6002524 w 6127689"/>
              <a:gd name="connsiteY134" fmla="*/ 6560188 h 6858000"/>
              <a:gd name="connsiteX135" fmla="*/ 6006823 w 6127689"/>
              <a:gd name="connsiteY135" fmla="*/ 6578546 h 6858000"/>
              <a:gd name="connsiteX136" fmla="*/ 6004510 w 6127689"/>
              <a:gd name="connsiteY136" fmla="*/ 6599256 h 6858000"/>
              <a:gd name="connsiteX137" fmla="*/ 5986207 w 6127689"/>
              <a:gd name="connsiteY137" fmla="*/ 6695855 h 6858000"/>
              <a:gd name="connsiteX138" fmla="*/ 5979428 w 6127689"/>
              <a:gd name="connsiteY138" fmla="*/ 6754678 h 6858000"/>
              <a:gd name="connsiteX139" fmla="*/ 5983398 w 6127689"/>
              <a:gd name="connsiteY139" fmla="*/ 6778641 h 6858000"/>
              <a:gd name="connsiteX140" fmla="*/ 5984543 w 6127689"/>
              <a:gd name="connsiteY140" fmla="*/ 6811016 h 6858000"/>
              <a:gd name="connsiteX141" fmla="*/ 5981802 w 6127689"/>
              <a:gd name="connsiteY141" fmla="*/ 6838578 h 6858000"/>
              <a:gd name="connsiteX142" fmla="*/ 5979671 w 6127689"/>
              <a:gd name="connsiteY142" fmla="*/ 6858000 h 6858000"/>
              <a:gd name="connsiteX143" fmla="*/ 0 w 6127689"/>
              <a:gd name="connsiteY143" fmla="*/ 6858000 h 6858000"/>
              <a:gd name="connsiteX144" fmla="*/ 0 w 6127689"/>
              <a:gd name="connsiteY144" fmla="*/ 0 h 6858000"/>
              <a:gd name="connsiteX0" fmla="*/ 0 w 6127689"/>
              <a:gd name="connsiteY0" fmla="*/ 0 h 6858000"/>
              <a:gd name="connsiteX1" fmla="*/ 4965888 w 6127689"/>
              <a:gd name="connsiteY1" fmla="*/ 0 h 6858000"/>
              <a:gd name="connsiteX2" fmla="*/ 4967767 w 6127689"/>
              <a:gd name="connsiteY2" fmla="*/ 7930 h 6858000"/>
              <a:gd name="connsiteX3" fmla="*/ 4979444 w 6127689"/>
              <a:gd name="connsiteY3" fmla="*/ 43921 h 6858000"/>
              <a:gd name="connsiteX4" fmla="*/ 5021173 w 6127689"/>
              <a:gd name="connsiteY4" fmla="*/ 123738 h 6858000"/>
              <a:gd name="connsiteX5" fmla="*/ 5075458 w 6127689"/>
              <a:gd name="connsiteY5" fmla="*/ 264355 h 6858000"/>
              <a:gd name="connsiteX6" fmla="*/ 5081175 w 6127689"/>
              <a:gd name="connsiteY6" fmla="*/ 277448 h 6858000"/>
              <a:gd name="connsiteX7" fmla="*/ 5097011 w 6127689"/>
              <a:gd name="connsiteY7" fmla="*/ 355616 h 6858000"/>
              <a:gd name="connsiteX8" fmla="*/ 5130982 w 6127689"/>
              <a:gd name="connsiteY8" fmla="*/ 412030 h 6858000"/>
              <a:gd name="connsiteX9" fmla="*/ 5153000 w 6127689"/>
              <a:gd name="connsiteY9" fmla="*/ 507134 h 6858000"/>
              <a:gd name="connsiteX10" fmla="*/ 5171282 w 6127689"/>
              <a:gd name="connsiteY10" fmla="*/ 602071 h 6858000"/>
              <a:gd name="connsiteX11" fmla="*/ 5176196 w 6127689"/>
              <a:gd name="connsiteY11" fmla="*/ 636822 h 6858000"/>
              <a:gd name="connsiteX12" fmla="*/ 5189051 w 6127689"/>
              <a:gd name="connsiteY12" fmla="*/ 782518 h 6858000"/>
              <a:gd name="connsiteX13" fmla="*/ 5210428 w 6127689"/>
              <a:gd name="connsiteY13" fmla="*/ 815772 h 6858000"/>
              <a:gd name="connsiteX14" fmla="*/ 5221088 w 6127689"/>
              <a:gd name="connsiteY14" fmla="*/ 860193 h 6858000"/>
              <a:gd name="connsiteX15" fmla="*/ 5230806 w 6127689"/>
              <a:gd name="connsiteY15" fmla="*/ 961354 h 6858000"/>
              <a:gd name="connsiteX16" fmla="*/ 5201018 w 6127689"/>
              <a:gd name="connsiteY16" fmla="*/ 1095027 h 6858000"/>
              <a:gd name="connsiteX17" fmla="*/ 5202153 w 6127689"/>
              <a:gd name="connsiteY17" fmla="*/ 1133224 h 6858000"/>
              <a:gd name="connsiteX18" fmla="*/ 5207370 w 6127689"/>
              <a:gd name="connsiteY18" fmla="*/ 1138097 h 6858000"/>
              <a:gd name="connsiteX19" fmla="*/ 5189234 w 6127689"/>
              <a:gd name="connsiteY19" fmla="*/ 1193495 h 6858000"/>
              <a:gd name="connsiteX20" fmla="*/ 5202769 w 6127689"/>
              <a:gd name="connsiteY20" fmla="*/ 1269450 h 6858000"/>
              <a:gd name="connsiteX21" fmla="*/ 5225968 w 6127689"/>
              <a:gd name="connsiteY21" fmla="*/ 1357994 h 6858000"/>
              <a:gd name="connsiteX22" fmla="*/ 5233819 w 6127689"/>
              <a:gd name="connsiteY22" fmla="*/ 1380922 h 6858000"/>
              <a:gd name="connsiteX23" fmla="*/ 5237226 w 6127689"/>
              <a:gd name="connsiteY23" fmla="*/ 1441327 h 6858000"/>
              <a:gd name="connsiteX24" fmla="*/ 5255653 w 6127689"/>
              <a:gd name="connsiteY24" fmla="*/ 1524712 h 6858000"/>
              <a:gd name="connsiteX25" fmla="*/ 5263491 w 6127689"/>
              <a:gd name="connsiteY25" fmla="*/ 1642938 h 6858000"/>
              <a:gd name="connsiteX26" fmla="*/ 5261314 w 6127689"/>
              <a:gd name="connsiteY26" fmla="*/ 1689177 h 6858000"/>
              <a:gd name="connsiteX27" fmla="*/ 5259788 w 6127689"/>
              <a:gd name="connsiteY27" fmla="*/ 1768516 h 6858000"/>
              <a:gd name="connsiteX28" fmla="*/ 5255696 w 6127689"/>
              <a:gd name="connsiteY28" fmla="*/ 1953770 h 6858000"/>
              <a:gd name="connsiteX29" fmla="*/ 5252592 w 6127689"/>
              <a:gd name="connsiteY29" fmla="*/ 2092210 h 6858000"/>
              <a:gd name="connsiteX30" fmla="*/ 5264303 w 6127689"/>
              <a:gd name="connsiteY30" fmla="*/ 2225157 h 6858000"/>
              <a:gd name="connsiteX31" fmla="*/ 5254949 w 6127689"/>
              <a:gd name="connsiteY31" fmla="*/ 2236160 h 6858000"/>
              <a:gd name="connsiteX32" fmla="*/ 5250104 w 6127689"/>
              <a:gd name="connsiteY32" fmla="*/ 2249166 h 6858000"/>
              <a:gd name="connsiteX33" fmla="*/ 5251214 w 6127689"/>
              <a:gd name="connsiteY33" fmla="*/ 2250944 h 6858000"/>
              <a:gd name="connsiteX34" fmla="*/ 5250644 w 6127689"/>
              <a:gd name="connsiteY34" fmla="*/ 2266619 h 6858000"/>
              <a:gd name="connsiteX35" fmla="*/ 5293877 w 6127689"/>
              <a:gd name="connsiteY35" fmla="*/ 2368649 h 6858000"/>
              <a:gd name="connsiteX36" fmla="*/ 5311338 w 6127689"/>
              <a:gd name="connsiteY36" fmla="*/ 2404034 h 6858000"/>
              <a:gd name="connsiteX37" fmla="*/ 5338366 w 6127689"/>
              <a:gd name="connsiteY37" fmla="*/ 2465052 h 6858000"/>
              <a:gd name="connsiteX38" fmla="*/ 5371263 w 6127689"/>
              <a:gd name="connsiteY38" fmla="*/ 2586413 h 6858000"/>
              <a:gd name="connsiteX39" fmla="*/ 5407503 w 6127689"/>
              <a:gd name="connsiteY39" fmla="*/ 2786290 h 6858000"/>
              <a:gd name="connsiteX40" fmla="*/ 5407356 w 6127689"/>
              <a:gd name="connsiteY40" fmla="*/ 2787545 h 6858000"/>
              <a:gd name="connsiteX41" fmla="*/ 5411130 w 6127689"/>
              <a:gd name="connsiteY41" fmla="*/ 2788640 h 6858000"/>
              <a:gd name="connsiteX42" fmla="*/ 5416439 w 6127689"/>
              <a:gd name="connsiteY42" fmla="*/ 2805666 h 6858000"/>
              <a:gd name="connsiteX43" fmla="*/ 5416589 w 6127689"/>
              <a:gd name="connsiteY43" fmla="*/ 2810822 h 6858000"/>
              <a:gd name="connsiteX44" fmla="*/ 5418542 w 6127689"/>
              <a:gd name="connsiteY44" fmla="*/ 2817745 h 6858000"/>
              <a:gd name="connsiteX45" fmla="*/ 5418847 w 6127689"/>
              <a:gd name="connsiteY45" fmla="*/ 2817825 h 6858000"/>
              <a:gd name="connsiteX46" fmla="*/ 5457023 w 6127689"/>
              <a:gd name="connsiteY46" fmla="*/ 2858292 h 6858000"/>
              <a:gd name="connsiteX47" fmla="*/ 5479298 w 6127689"/>
              <a:gd name="connsiteY47" fmla="*/ 2947791 h 6858000"/>
              <a:gd name="connsiteX48" fmla="*/ 5481770 w 6127689"/>
              <a:gd name="connsiteY48" fmla="*/ 2951352 h 6858000"/>
              <a:gd name="connsiteX49" fmla="*/ 5482045 w 6127689"/>
              <a:gd name="connsiteY49" fmla="*/ 2984371 h 6858000"/>
              <a:gd name="connsiteX50" fmla="*/ 5482415 w 6127689"/>
              <a:gd name="connsiteY50" fmla="*/ 3004079 h 6858000"/>
              <a:gd name="connsiteX51" fmla="*/ 5503944 w 6127689"/>
              <a:gd name="connsiteY51" fmla="*/ 3123335 h 6858000"/>
              <a:gd name="connsiteX52" fmla="*/ 5516007 w 6127689"/>
              <a:gd name="connsiteY52" fmla="*/ 3258473 h 6858000"/>
              <a:gd name="connsiteX53" fmla="*/ 5566839 w 6127689"/>
              <a:gd name="connsiteY53" fmla="*/ 3345295 h 6858000"/>
              <a:gd name="connsiteX54" fmla="*/ 5589758 w 6127689"/>
              <a:gd name="connsiteY54" fmla="*/ 3506453 h 6858000"/>
              <a:gd name="connsiteX55" fmla="*/ 5596144 w 6127689"/>
              <a:gd name="connsiteY55" fmla="*/ 3534624 h 6858000"/>
              <a:gd name="connsiteX56" fmla="*/ 5597750 w 6127689"/>
              <a:gd name="connsiteY56" fmla="*/ 3534129 h 6858000"/>
              <a:gd name="connsiteX57" fmla="*/ 5599700 w 6127689"/>
              <a:gd name="connsiteY57" fmla="*/ 3547221 h 6858000"/>
              <a:gd name="connsiteX58" fmla="*/ 5615031 w 6127689"/>
              <a:gd name="connsiteY58" fmla="*/ 3557482 h 6858000"/>
              <a:gd name="connsiteX59" fmla="*/ 5618377 w 6127689"/>
              <a:gd name="connsiteY59" fmla="*/ 3588431 h 6858000"/>
              <a:gd name="connsiteX60" fmla="*/ 5612155 w 6127689"/>
              <a:gd name="connsiteY60" fmla="*/ 3589869 h 6858000"/>
              <a:gd name="connsiteX61" fmla="*/ 5620843 w 6127689"/>
              <a:gd name="connsiteY61" fmla="*/ 3606745 h 6858000"/>
              <a:gd name="connsiteX62" fmla="*/ 5655472 w 6127689"/>
              <a:gd name="connsiteY62" fmla="*/ 3678877 h 6858000"/>
              <a:gd name="connsiteX63" fmla="*/ 5683015 w 6127689"/>
              <a:gd name="connsiteY63" fmla="*/ 3762025 h 6858000"/>
              <a:gd name="connsiteX64" fmla="*/ 5696643 w 6127689"/>
              <a:gd name="connsiteY64" fmla="*/ 3773888 h 6858000"/>
              <a:gd name="connsiteX65" fmla="*/ 5699203 w 6127689"/>
              <a:gd name="connsiteY65" fmla="*/ 3775823 h 6858000"/>
              <a:gd name="connsiteX66" fmla="*/ 5704824 w 6127689"/>
              <a:gd name="connsiteY66" fmla="*/ 3785966 h 6858000"/>
              <a:gd name="connsiteX67" fmla="*/ 5733539 w 6127689"/>
              <a:gd name="connsiteY67" fmla="*/ 3818457 h 6858000"/>
              <a:gd name="connsiteX68" fmla="*/ 5768491 w 6127689"/>
              <a:gd name="connsiteY68" fmla="*/ 3914399 h 6858000"/>
              <a:gd name="connsiteX69" fmla="*/ 5793123 w 6127689"/>
              <a:gd name="connsiteY69" fmla="*/ 3969952 h 6858000"/>
              <a:gd name="connsiteX70" fmla="*/ 5808321 w 6127689"/>
              <a:gd name="connsiteY70" fmla="*/ 3988153 h 6858000"/>
              <a:gd name="connsiteX71" fmla="*/ 5825621 w 6127689"/>
              <a:gd name="connsiteY71" fmla="*/ 4015525 h 6858000"/>
              <a:gd name="connsiteX72" fmla="*/ 5860672 w 6127689"/>
              <a:gd name="connsiteY72" fmla="*/ 4061579 h 6858000"/>
              <a:gd name="connsiteX73" fmla="*/ 5872173 w 6127689"/>
              <a:gd name="connsiteY73" fmla="*/ 4088497 h 6858000"/>
              <a:gd name="connsiteX74" fmla="*/ 5883705 w 6127689"/>
              <a:gd name="connsiteY74" fmla="*/ 4101899 h 6858000"/>
              <a:gd name="connsiteX75" fmla="*/ 5894095 w 6127689"/>
              <a:gd name="connsiteY75" fmla="*/ 4128857 h 6858000"/>
              <a:gd name="connsiteX76" fmla="*/ 5898339 w 6127689"/>
              <a:gd name="connsiteY76" fmla="*/ 4140800 h 6858000"/>
              <a:gd name="connsiteX77" fmla="*/ 5899734 w 6127689"/>
              <a:gd name="connsiteY77" fmla="*/ 4145632 h 6858000"/>
              <a:gd name="connsiteX78" fmla="*/ 5903513 w 6127689"/>
              <a:gd name="connsiteY78" fmla="*/ 4187661 h 6858000"/>
              <a:gd name="connsiteX79" fmla="*/ 5917114 w 6127689"/>
              <a:gd name="connsiteY79" fmla="*/ 4213096 h 6858000"/>
              <a:gd name="connsiteX80" fmla="*/ 5924233 w 6127689"/>
              <a:gd name="connsiteY80" fmla="*/ 4242060 h 6858000"/>
              <a:gd name="connsiteX81" fmla="*/ 5928910 w 6127689"/>
              <a:gd name="connsiteY81" fmla="*/ 4300973 h 6858000"/>
              <a:gd name="connsiteX82" fmla="*/ 5939320 w 6127689"/>
              <a:gd name="connsiteY82" fmla="*/ 4340435 h 6858000"/>
              <a:gd name="connsiteX83" fmla="*/ 5946705 w 6127689"/>
              <a:gd name="connsiteY83" fmla="*/ 4428051 h 6858000"/>
              <a:gd name="connsiteX84" fmla="*/ 5949261 w 6127689"/>
              <a:gd name="connsiteY84" fmla="*/ 4449185 h 6858000"/>
              <a:gd name="connsiteX85" fmla="*/ 5957504 w 6127689"/>
              <a:gd name="connsiteY85" fmla="*/ 4465911 h 6858000"/>
              <a:gd name="connsiteX86" fmla="*/ 5964689 w 6127689"/>
              <a:gd name="connsiteY86" fmla="*/ 4468532 h 6858000"/>
              <a:gd name="connsiteX87" fmla="*/ 5967062 w 6127689"/>
              <a:gd name="connsiteY87" fmla="*/ 4479923 h 6858000"/>
              <a:gd name="connsiteX88" fmla="*/ 5968960 w 6127689"/>
              <a:gd name="connsiteY88" fmla="*/ 4482655 h 6858000"/>
              <a:gd name="connsiteX89" fmla="*/ 5978567 w 6127689"/>
              <a:gd name="connsiteY89" fmla="*/ 4498605 h 6858000"/>
              <a:gd name="connsiteX90" fmla="*/ 5980106 w 6127689"/>
              <a:gd name="connsiteY90" fmla="*/ 4585087 h 6858000"/>
              <a:gd name="connsiteX91" fmla="*/ 5998138 w 6127689"/>
              <a:gd name="connsiteY91" fmla="*/ 4697518 h 6858000"/>
              <a:gd name="connsiteX92" fmla="*/ 6013516 w 6127689"/>
              <a:gd name="connsiteY92" fmla="*/ 4786619 h 6858000"/>
              <a:gd name="connsiteX93" fmla="*/ 6025404 w 6127689"/>
              <a:gd name="connsiteY93" fmla="*/ 4858148 h 6858000"/>
              <a:gd name="connsiteX94" fmla="*/ 6007749 w 6127689"/>
              <a:gd name="connsiteY94" fmla="*/ 4964715 h 6858000"/>
              <a:gd name="connsiteX95" fmla="*/ 6005269 w 6127689"/>
              <a:gd name="connsiteY95" fmla="*/ 5150567 h 6858000"/>
              <a:gd name="connsiteX96" fmla="*/ 6001127 w 6127689"/>
              <a:gd name="connsiteY96" fmla="*/ 5164609 h 6858000"/>
              <a:gd name="connsiteX97" fmla="*/ 5996647 w 6127689"/>
              <a:gd name="connsiteY97" fmla="*/ 5185640 h 6858000"/>
              <a:gd name="connsiteX98" fmla="*/ 5998514 w 6127689"/>
              <a:gd name="connsiteY98" fmla="*/ 5189673 h 6858000"/>
              <a:gd name="connsiteX99" fmla="*/ 6018409 w 6127689"/>
              <a:gd name="connsiteY99" fmla="*/ 5227157 h 6858000"/>
              <a:gd name="connsiteX100" fmla="*/ 6036748 w 6127689"/>
              <a:gd name="connsiteY100" fmla="*/ 5322752 h 6858000"/>
              <a:gd name="connsiteX101" fmla="*/ 6036943 w 6127689"/>
              <a:gd name="connsiteY101" fmla="*/ 5329480 h 6858000"/>
              <a:gd name="connsiteX102" fmla="*/ 6037236 w 6127689"/>
              <a:gd name="connsiteY102" fmla="*/ 5329634 h 6858000"/>
              <a:gd name="connsiteX103" fmla="*/ 6038019 w 6127689"/>
              <a:gd name="connsiteY103" fmla="*/ 5336764 h 6858000"/>
              <a:gd name="connsiteX104" fmla="*/ 6037298 w 6127689"/>
              <a:gd name="connsiteY104" fmla="*/ 5341753 h 6858000"/>
              <a:gd name="connsiteX105" fmla="*/ 6037677 w 6127689"/>
              <a:gd name="connsiteY105" fmla="*/ 5354807 h 6858000"/>
              <a:gd name="connsiteX106" fmla="*/ 6039728 w 6127689"/>
              <a:gd name="connsiteY106" fmla="*/ 5359416 h 6858000"/>
              <a:gd name="connsiteX107" fmla="*/ 6043311 w 6127689"/>
              <a:gd name="connsiteY107" fmla="*/ 5361407 h 6858000"/>
              <a:gd name="connsiteX108" fmla="*/ 6042954 w 6127689"/>
              <a:gd name="connsiteY108" fmla="*/ 5362576 h 6858000"/>
              <a:gd name="connsiteX109" fmla="*/ 6053435 w 6127689"/>
              <a:gd name="connsiteY109" fmla="*/ 5387547 h 6858000"/>
              <a:gd name="connsiteX110" fmla="*/ 6065933 w 6127689"/>
              <a:gd name="connsiteY110" fmla="*/ 5443002 h 6858000"/>
              <a:gd name="connsiteX111" fmla="*/ 6068640 w 6127689"/>
              <a:gd name="connsiteY111" fmla="*/ 5474503 h 6858000"/>
              <a:gd name="connsiteX112" fmla="*/ 6080922 w 6127689"/>
              <a:gd name="connsiteY112" fmla="*/ 5561070 h 6858000"/>
              <a:gd name="connsiteX113" fmla="*/ 6096949 w 6127689"/>
              <a:gd name="connsiteY113" fmla="*/ 5648179 h 6858000"/>
              <a:gd name="connsiteX114" fmla="*/ 6125703 w 6127689"/>
              <a:gd name="connsiteY114" fmla="*/ 5692894 h 6858000"/>
              <a:gd name="connsiteX115" fmla="*/ 6126670 w 6127689"/>
              <a:gd name="connsiteY115" fmla="*/ 5697882 h 6858000"/>
              <a:gd name="connsiteX116" fmla="*/ 6124061 w 6127689"/>
              <a:gd name="connsiteY116" fmla="*/ 5710294 h 6858000"/>
              <a:gd name="connsiteX117" fmla="*/ 6122213 w 6127689"/>
              <a:gd name="connsiteY117" fmla="*/ 5714762 h 6858000"/>
              <a:gd name="connsiteX118" fmla="*/ 6121353 w 6127689"/>
              <a:gd name="connsiteY118" fmla="*/ 5721725 h 6858000"/>
              <a:gd name="connsiteX119" fmla="*/ 6121607 w 6127689"/>
              <a:gd name="connsiteY119" fmla="*/ 5721959 h 6858000"/>
              <a:gd name="connsiteX120" fmla="*/ 6120262 w 6127689"/>
              <a:gd name="connsiteY120" fmla="*/ 5728358 h 6858000"/>
              <a:gd name="connsiteX121" fmla="*/ 6127024 w 6127689"/>
              <a:gd name="connsiteY121" fmla="*/ 5786902 h 6858000"/>
              <a:gd name="connsiteX122" fmla="*/ 6127519 w 6127689"/>
              <a:gd name="connsiteY122" fmla="*/ 5865775 h 6858000"/>
              <a:gd name="connsiteX123" fmla="*/ 6119217 w 6127689"/>
              <a:gd name="connsiteY123" fmla="*/ 5888542 h 6858000"/>
              <a:gd name="connsiteX124" fmla="*/ 6102493 w 6127689"/>
              <a:gd name="connsiteY124" fmla="*/ 5928602 h 6858000"/>
              <a:gd name="connsiteX125" fmla="*/ 6056863 w 6127689"/>
              <a:gd name="connsiteY125" fmla="*/ 6000643 h 6858000"/>
              <a:gd name="connsiteX126" fmla="*/ 6045436 w 6127689"/>
              <a:gd name="connsiteY126" fmla="*/ 6124480 h 6858000"/>
              <a:gd name="connsiteX127" fmla="*/ 6030489 w 6127689"/>
              <a:gd name="connsiteY127" fmla="*/ 6317666 h 6858000"/>
              <a:gd name="connsiteX128" fmla="*/ 6007492 w 6127689"/>
              <a:gd name="connsiteY128" fmla="*/ 6440818 h 6858000"/>
              <a:gd name="connsiteX129" fmla="*/ 6009467 w 6127689"/>
              <a:gd name="connsiteY129" fmla="*/ 6487076 h 6858000"/>
              <a:gd name="connsiteX130" fmla="*/ 5995064 w 6127689"/>
              <a:gd name="connsiteY130" fmla="*/ 6540791 h 6858000"/>
              <a:gd name="connsiteX131" fmla="*/ 5996309 w 6127689"/>
              <a:gd name="connsiteY131" fmla="*/ 6543961 h 6858000"/>
              <a:gd name="connsiteX132" fmla="*/ 5996048 w 6127689"/>
              <a:gd name="connsiteY132" fmla="*/ 6555444 h 6858000"/>
              <a:gd name="connsiteX133" fmla="*/ 6002524 w 6127689"/>
              <a:gd name="connsiteY133" fmla="*/ 6560188 h 6858000"/>
              <a:gd name="connsiteX134" fmla="*/ 6006823 w 6127689"/>
              <a:gd name="connsiteY134" fmla="*/ 6578546 h 6858000"/>
              <a:gd name="connsiteX135" fmla="*/ 6004510 w 6127689"/>
              <a:gd name="connsiteY135" fmla="*/ 6599256 h 6858000"/>
              <a:gd name="connsiteX136" fmla="*/ 5986207 w 6127689"/>
              <a:gd name="connsiteY136" fmla="*/ 6695855 h 6858000"/>
              <a:gd name="connsiteX137" fmla="*/ 5979428 w 6127689"/>
              <a:gd name="connsiteY137" fmla="*/ 6754678 h 6858000"/>
              <a:gd name="connsiteX138" fmla="*/ 5983398 w 6127689"/>
              <a:gd name="connsiteY138" fmla="*/ 6778641 h 6858000"/>
              <a:gd name="connsiteX139" fmla="*/ 5984543 w 6127689"/>
              <a:gd name="connsiteY139" fmla="*/ 6811016 h 6858000"/>
              <a:gd name="connsiteX140" fmla="*/ 5981802 w 6127689"/>
              <a:gd name="connsiteY140" fmla="*/ 6838578 h 6858000"/>
              <a:gd name="connsiteX141" fmla="*/ 5979671 w 6127689"/>
              <a:gd name="connsiteY141" fmla="*/ 6858000 h 6858000"/>
              <a:gd name="connsiteX142" fmla="*/ 0 w 6127689"/>
              <a:gd name="connsiteY142" fmla="*/ 6858000 h 6858000"/>
              <a:gd name="connsiteX143" fmla="*/ 0 w 6127689"/>
              <a:gd name="connsiteY143" fmla="*/ 0 h 6858000"/>
              <a:gd name="connsiteX0" fmla="*/ 0 w 6127689"/>
              <a:gd name="connsiteY0" fmla="*/ 0 h 6858000"/>
              <a:gd name="connsiteX1" fmla="*/ 4965888 w 6127689"/>
              <a:gd name="connsiteY1" fmla="*/ 0 h 6858000"/>
              <a:gd name="connsiteX2" fmla="*/ 4967767 w 6127689"/>
              <a:gd name="connsiteY2" fmla="*/ 7930 h 6858000"/>
              <a:gd name="connsiteX3" fmla="*/ 4979444 w 6127689"/>
              <a:gd name="connsiteY3" fmla="*/ 43921 h 6858000"/>
              <a:gd name="connsiteX4" fmla="*/ 5021173 w 6127689"/>
              <a:gd name="connsiteY4" fmla="*/ 123738 h 6858000"/>
              <a:gd name="connsiteX5" fmla="*/ 5075458 w 6127689"/>
              <a:gd name="connsiteY5" fmla="*/ 264355 h 6858000"/>
              <a:gd name="connsiteX6" fmla="*/ 5081175 w 6127689"/>
              <a:gd name="connsiteY6" fmla="*/ 277448 h 6858000"/>
              <a:gd name="connsiteX7" fmla="*/ 5097011 w 6127689"/>
              <a:gd name="connsiteY7" fmla="*/ 355616 h 6858000"/>
              <a:gd name="connsiteX8" fmla="*/ 5130982 w 6127689"/>
              <a:gd name="connsiteY8" fmla="*/ 412030 h 6858000"/>
              <a:gd name="connsiteX9" fmla="*/ 5153000 w 6127689"/>
              <a:gd name="connsiteY9" fmla="*/ 507134 h 6858000"/>
              <a:gd name="connsiteX10" fmla="*/ 5171282 w 6127689"/>
              <a:gd name="connsiteY10" fmla="*/ 602071 h 6858000"/>
              <a:gd name="connsiteX11" fmla="*/ 5176196 w 6127689"/>
              <a:gd name="connsiteY11" fmla="*/ 636822 h 6858000"/>
              <a:gd name="connsiteX12" fmla="*/ 5189051 w 6127689"/>
              <a:gd name="connsiteY12" fmla="*/ 782518 h 6858000"/>
              <a:gd name="connsiteX13" fmla="*/ 5210428 w 6127689"/>
              <a:gd name="connsiteY13" fmla="*/ 815772 h 6858000"/>
              <a:gd name="connsiteX14" fmla="*/ 5221088 w 6127689"/>
              <a:gd name="connsiteY14" fmla="*/ 860193 h 6858000"/>
              <a:gd name="connsiteX15" fmla="*/ 5230806 w 6127689"/>
              <a:gd name="connsiteY15" fmla="*/ 961354 h 6858000"/>
              <a:gd name="connsiteX16" fmla="*/ 5201018 w 6127689"/>
              <a:gd name="connsiteY16" fmla="*/ 1095027 h 6858000"/>
              <a:gd name="connsiteX17" fmla="*/ 5202153 w 6127689"/>
              <a:gd name="connsiteY17" fmla="*/ 1133224 h 6858000"/>
              <a:gd name="connsiteX18" fmla="*/ 5207370 w 6127689"/>
              <a:gd name="connsiteY18" fmla="*/ 1138097 h 6858000"/>
              <a:gd name="connsiteX19" fmla="*/ 5189234 w 6127689"/>
              <a:gd name="connsiteY19" fmla="*/ 1193495 h 6858000"/>
              <a:gd name="connsiteX20" fmla="*/ 5202769 w 6127689"/>
              <a:gd name="connsiteY20" fmla="*/ 1269450 h 6858000"/>
              <a:gd name="connsiteX21" fmla="*/ 5225968 w 6127689"/>
              <a:gd name="connsiteY21" fmla="*/ 1357994 h 6858000"/>
              <a:gd name="connsiteX22" fmla="*/ 5233819 w 6127689"/>
              <a:gd name="connsiteY22" fmla="*/ 1380922 h 6858000"/>
              <a:gd name="connsiteX23" fmla="*/ 5237226 w 6127689"/>
              <a:gd name="connsiteY23" fmla="*/ 1441327 h 6858000"/>
              <a:gd name="connsiteX24" fmla="*/ 5255653 w 6127689"/>
              <a:gd name="connsiteY24" fmla="*/ 1524712 h 6858000"/>
              <a:gd name="connsiteX25" fmla="*/ 5263491 w 6127689"/>
              <a:gd name="connsiteY25" fmla="*/ 1642938 h 6858000"/>
              <a:gd name="connsiteX26" fmla="*/ 5261314 w 6127689"/>
              <a:gd name="connsiteY26" fmla="*/ 1689177 h 6858000"/>
              <a:gd name="connsiteX27" fmla="*/ 5259788 w 6127689"/>
              <a:gd name="connsiteY27" fmla="*/ 1768516 h 6858000"/>
              <a:gd name="connsiteX28" fmla="*/ 5255696 w 6127689"/>
              <a:gd name="connsiteY28" fmla="*/ 1953770 h 6858000"/>
              <a:gd name="connsiteX29" fmla="*/ 5252592 w 6127689"/>
              <a:gd name="connsiteY29" fmla="*/ 2092210 h 6858000"/>
              <a:gd name="connsiteX30" fmla="*/ 5264303 w 6127689"/>
              <a:gd name="connsiteY30" fmla="*/ 2225157 h 6858000"/>
              <a:gd name="connsiteX31" fmla="*/ 5254949 w 6127689"/>
              <a:gd name="connsiteY31" fmla="*/ 2236160 h 6858000"/>
              <a:gd name="connsiteX32" fmla="*/ 5250104 w 6127689"/>
              <a:gd name="connsiteY32" fmla="*/ 2249166 h 6858000"/>
              <a:gd name="connsiteX33" fmla="*/ 5251214 w 6127689"/>
              <a:gd name="connsiteY33" fmla="*/ 2250944 h 6858000"/>
              <a:gd name="connsiteX34" fmla="*/ 5250644 w 6127689"/>
              <a:gd name="connsiteY34" fmla="*/ 2266619 h 6858000"/>
              <a:gd name="connsiteX35" fmla="*/ 5293877 w 6127689"/>
              <a:gd name="connsiteY35" fmla="*/ 2368649 h 6858000"/>
              <a:gd name="connsiteX36" fmla="*/ 5311338 w 6127689"/>
              <a:gd name="connsiteY36" fmla="*/ 2404034 h 6858000"/>
              <a:gd name="connsiteX37" fmla="*/ 5338366 w 6127689"/>
              <a:gd name="connsiteY37" fmla="*/ 2465052 h 6858000"/>
              <a:gd name="connsiteX38" fmla="*/ 5371263 w 6127689"/>
              <a:gd name="connsiteY38" fmla="*/ 2586413 h 6858000"/>
              <a:gd name="connsiteX39" fmla="*/ 5407503 w 6127689"/>
              <a:gd name="connsiteY39" fmla="*/ 2786290 h 6858000"/>
              <a:gd name="connsiteX40" fmla="*/ 5407356 w 6127689"/>
              <a:gd name="connsiteY40" fmla="*/ 2787545 h 6858000"/>
              <a:gd name="connsiteX41" fmla="*/ 5411130 w 6127689"/>
              <a:gd name="connsiteY41" fmla="*/ 2788640 h 6858000"/>
              <a:gd name="connsiteX42" fmla="*/ 5416439 w 6127689"/>
              <a:gd name="connsiteY42" fmla="*/ 2805666 h 6858000"/>
              <a:gd name="connsiteX43" fmla="*/ 5416589 w 6127689"/>
              <a:gd name="connsiteY43" fmla="*/ 2810822 h 6858000"/>
              <a:gd name="connsiteX44" fmla="*/ 5418542 w 6127689"/>
              <a:gd name="connsiteY44" fmla="*/ 2817745 h 6858000"/>
              <a:gd name="connsiteX45" fmla="*/ 5418847 w 6127689"/>
              <a:gd name="connsiteY45" fmla="*/ 2817825 h 6858000"/>
              <a:gd name="connsiteX46" fmla="*/ 5457023 w 6127689"/>
              <a:gd name="connsiteY46" fmla="*/ 2858292 h 6858000"/>
              <a:gd name="connsiteX47" fmla="*/ 5479298 w 6127689"/>
              <a:gd name="connsiteY47" fmla="*/ 2947791 h 6858000"/>
              <a:gd name="connsiteX48" fmla="*/ 5481770 w 6127689"/>
              <a:gd name="connsiteY48" fmla="*/ 2951352 h 6858000"/>
              <a:gd name="connsiteX49" fmla="*/ 5482045 w 6127689"/>
              <a:gd name="connsiteY49" fmla="*/ 2984371 h 6858000"/>
              <a:gd name="connsiteX50" fmla="*/ 5482415 w 6127689"/>
              <a:gd name="connsiteY50" fmla="*/ 3004079 h 6858000"/>
              <a:gd name="connsiteX51" fmla="*/ 5503944 w 6127689"/>
              <a:gd name="connsiteY51" fmla="*/ 3123335 h 6858000"/>
              <a:gd name="connsiteX52" fmla="*/ 5516007 w 6127689"/>
              <a:gd name="connsiteY52" fmla="*/ 3258473 h 6858000"/>
              <a:gd name="connsiteX53" fmla="*/ 5566839 w 6127689"/>
              <a:gd name="connsiteY53" fmla="*/ 3345295 h 6858000"/>
              <a:gd name="connsiteX54" fmla="*/ 5589758 w 6127689"/>
              <a:gd name="connsiteY54" fmla="*/ 3506453 h 6858000"/>
              <a:gd name="connsiteX55" fmla="*/ 5596144 w 6127689"/>
              <a:gd name="connsiteY55" fmla="*/ 3534624 h 6858000"/>
              <a:gd name="connsiteX56" fmla="*/ 5597750 w 6127689"/>
              <a:gd name="connsiteY56" fmla="*/ 3534129 h 6858000"/>
              <a:gd name="connsiteX57" fmla="*/ 5599700 w 6127689"/>
              <a:gd name="connsiteY57" fmla="*/ 3547221 h 6858000"/>
              <a:gd name="connsiteX58" fmla="*/ 5615031 w 6127689"/>
              <a:gd name="connsiteY58" fmla="*/ 3557482 h 6858000"/>
              <a:gd name="connsiteX59" fmla="*/ 5618377 w 6127689"/>
              <a:gd name="connsiteY59" fmla="*/ 3588431 h 6858000"/>
              <a:gd name="connsiteX60" fmla="*/ 5612155 w 6127689"/>
              <a:gd name="connsiteY60" fmla="*/ 3589869 h 6858000"/>
              <a:gd name="connsiteX61" fmla="*/ 5620843 w 6127689"/>
              <a:gd name="connsiteY61" fmla="*/ 3606745 h 6858000"/>
              <a:gd name="connsiteX62" fmla="*/ 5655472 w 6127689"/>
              <a:gd name="connsiteY62" fmla="*/ 3678877 h 6858000"/>
              <a:gd name="connsiteX63" fmla="*/ 5683015 w 6127689"/>
              <a:gd name="connsiteY63" fmla="*/ 3762025 h 6858000"/>
              <a:gd name="connsiteX64" fmla="*/ 5696643 w 6127689"/>
              <a:gd name="connsiteY64" fmla="*/ 3773888 h 6858000"/>
              <a:gd name="connsiteX65" fmla="*/ 5699203 w 6127689"/>
              <a:gd name="connsiteY65" fmla="*/ 3775823 h 6858000"/>
              <a:gd name="connsiteX66" fmla="*/ 5704824 w 6127689"/>
              <a:gd name="connsiteY66" fmla="*/ 3785966 h 6858000"/>
              <a:gd name="connsiteX67" fmla="*/ 5733539 w 6127689"/>
              <a:gd name="connsiteY67" fmla="*/ 3818457 h 6858000"/>
              <a:gd name="connsiteX68" fmla="*/ 5768491 w 6127689"/>
              <a:gd name="connsiteY68" fmla="*/ 3914399 h 6858000"/>
              <a:gd name="connsiteX69" fmla="*/ 5793123 w 6127689"/>
              <a:gd name="connsiteY69" fmla="*/ 3969952 h 6858000"/>
              <a:gd name="connsiteX70" fmla="*/ 5808321 w 6127689"/>
              <a:gd name="connsiteY70" fmla="*/ 3988153 h 6858000"/>
              <a:gd name="connsiteX71" fmla="*/ 5825621 w 6127689"/>
              <a:gd name="connsiteY71" fmla="*/ 4015525 h 6858000"/>
              <a:gd name="connsiteX72" fmla="*/ 5860672 w 6127689"/>
              <a:gd name="connsiteY72" fmla="*/ 4061579 h 6858000"/>
              <a:gd name="connsiteX73" fmla="*/ 5872173 w 6127689"/>
              <a:gd name="connsiteY73" fmla="*/ 4088497 h 6858000"/>
              <a:gd name="connsiteX74" fmla="*/ 5883705 w 6127689"/>
              <a:gd name="connsiteY74" fmla="*/ 4101899 h 6858000"/>
              <a:gd name="connsiteX75" fmla="*/ 5894095 w 6127689"/>
              <a:gd name="connsiteY75" fmla="*/ 4128857 h 6858000"/>
              <a:gd name="connsiteX76" fmla="*/ 5898339 w 6127689"/>
              <a:gd name="connsiteY76" fmla="*/ 4140800 h 6858000"/>
              <a:gd name="connsiteX77" fmla="*/ 5903513 w 6127689"/>
              <a:gd name="connsiteY77" fmla="*/ 4187661 h 6858000"/>
              <a:gd name="connsiteX78" fmla="*/ 5917114 w 6127689"/>
              <a:gd name="connsiteY78" fmla="*/ 4213096 h 6858000"/>
              <a:gd name="connsiteX79" fmla="*/ 5924233 w 6127689"/>
              <a:gd name="connsiteY79" fmla="*/ 4242060 h 6858000"/>
              <a:gd name="connsiteX80" fmla="*/ 5928910 w 6127689"/>
              <a:gd name="connsiteY80" fmla="*/ 4300973 h 6858000"/>
              <a:gd name="connsiteX81" fmla="*/ 5939320 w 6127689"/>
              <a:gd name="connsiteY81" fmla="*/ 4340435 h 6858000"/>
              <a:gd name="connsiteX82" fmla="*/ 5946705 w 6127689"/>
              <a:gd name="connsiteY82" fmla="*/ 4428051 h 6858000"/>
              <a:gd name="connsiteX83" fmla="*/ 5949261 w 6127689"/>
              <a:gd name="connsiteY83" fmla="*/ 4449185 h 6858000"/>
              <a:gd name="connsiteX84" fmla="*/ 5957504 w 6127689"/>
              <a:gd name="connsiteY84" fmla="*/ 4465911 h 6858000"/>
              <a:gd name="connsiteX85" fmla="*/ 5964689 w 6127689"/>
              <a:gd name="connsiteY85" fmla="*/ 4468532 h 6858000"/>
              <a:gd name="connsiteX86" fmla="*/ 5967062 w 6127689"/>
              <a:gd name="connsiteY86" fmla="*/ 4479923 h 6858000"/>
              <a:gd name="connsiteX87" fmla="*/ 5968960 w 6127689"/>
              <a:gd name="connsiteY87" fmla="*/ 4482655 h 6858000"/>
              <a:gd name="connsiteX88" fmla="*/ 5978567 w 6127689"/>
              <a:gd name="connsiteY88" fmla="*/ 4498605 h 6858000"/>
              <a:gd name="connsiteX89" fmla="*/ 5980106 w 6127689"/>
              <a:gd name="connsiteY89" fmla="*/ 4585087 h 6858000"/>
              <a:gd name="connsiteX90" fmla="*/ 5998138 w 6127689"/>
              <a:gd name="connsiteY90" fmla="*/ 4697518 h 6858000"/>
              <a:gd name="connsiteX91" fmla="*/ 6013516 w 6127689"/>
              <a:gd name="connsiteY91" fmla="*/ 4786619 h 6858000"/>
              <a:gd name="connsiteX92" fmla="*/ 6025404 w 6127689"/>
              <a:gd name="connsiteY92" fmla="*/ 4858148 h 6858000"/>
              <a:gd name="connsiteX93" fmla="*/ 6007749 w 6127689"/>
              <a:gd name="connsiteY93" fmla="*/ 4964715 h 6858000"/>
              <a:gd name="connsiteX94" fmla="*/ 6005269 w 6127689"/>
              <a:gd name="connsiteY94" fmla="*/ 5150567 h 6858000"/>
              <a:gd name="connsiteX95" fmla="*/ 6001127 w 6127689"/>
              <a:gd name="connsiteY95" fmla="*/ 5164609 h 6858000"/>
              <a:gd name="connsiteX96" fmla="*/ 5996647 w 6127689"/>
              <a:gd name="connsiteY96" fmla="*/ 5185640 h 6858000"/>
              <a:gd name="connsiteX97" fmla="*/ 5998514 w 6127689"/>
              <a:gd name="connsiteY97" fmla="*/ 5189673 h 6858000"/>
              <a:gd name="connsiteX98" fmla="*/ 6018409 w 6127689"/>
              <a:gd name="connsiteY98" fmla="*/ 5227157 h 6858000"/>
              <a:gd name="connsiteX99" fmla="*/ 6036748 w 6127689"/>
              <a:gd name="connsiteY99" fmla="*/ 5322752 h 6858000"/>
              <a:gd name="connsiteX100" fmla="*/ 6036943 w 6127689"/>
              <a:gd name="connsiteY100" fmla="*/ 5329480 h 6858000"/>
              <a:gd name="connsiteX101" fmla="*/ 6037236 w 6127689"/>
              <a:gd name="connsiteY101" fmla="*/ 5329634 h 6858000"/>
              <a:gd name="connsiteX102" fmla="*/ 6038019 w 6127689"/>
              <a:gd name="connsiteY102" fmla="*/ 5336764 h 6858000"/>
              <a:gd name="connsiteX103" fmla="*/ 6037298 w 6127689"/>
              <a:gd name="connsiteY103" fmla="*/ 5341753 h 6858000"/>
              <a:gd name="connsiteX104" fmla="*/ 6037677 w 6127689"/>
              <a:gd name="connsiteY104" fmla="*/ 5354807 h 6858000"/>
              <a:gd name="connsiteX105" fmla="*/ 6039728 w 6127689"/>
              <a:gd name="connsiteY105" fmla="*/ 5359416 h 6858000"/>
              <a:gd name="connsiteX106" fmla="*/ 6043311 w 6127689"/>
              <a:gd name="connsiteY106" fmla="*/ 5361407 h 6858000"/>
              <a:gd name="connsiteX107" fmla="*/ 6042954 w 6127689"/>
              <a:gd name="connsiteY107" fmla="*/ 5362576 h 6858000"/>
              <a:gd name="connsiteX108" fmla="*/ 6053435 w 6127689"/>
              <a:gd name="connsiteY108" fmla="*/ 5387547 h 6858000"/>
              <a:gd name="connsiteX109" fmla="*/ 6065933 w 6127689"/>
              <a:gd name="connsiteY109" fmla="*/ 5443002 h 6858000"/>
              <a:gd name="connsiteX110" fmla="*/ 6068640 w 6127689"/>
              <a:gd name="connsiteY110" fmla="*/ 5474503 h 6858000"/>
              <a:gd name="connsiteX111" fmla="*/ 6080922 w 6127689"/>
              <a:gd name="connsiteY111" fmla="*/ 5561070 h 6858000"/>
              <a:gd name="connsiteX112" fmla="*/ 6096949 w 6127689"/>
              <a:gd name="connsiteY112" fmla="*/ 5648179 h 6858000"/>
              <a:gd name="connsiteX113" fmla="*/ 6125703 w 6127689"/>
              <a:gd name="connsiteY113" fmla="*/ 5692894 h 6858000"/>
              <a:gd name="connsiteX114" fmla="*/ 6126670 w 6127689"/>
              <a:gd name="connsiteY114" fmla="*/ 5697882 h 6858000"/>
              <a:gd name="connsiteX115" fmla="*/ 6124061 w 6127689"/>
              <a:gd name="connsiteY115" fmla="*/ 5710294 h 6858000"/>
              <a:gd name="connsiteX116" fmla="*/ 6122213 w 6127689"/>
              <a:gd name="connsiteY116" fmla="*/ 5714762 h 6858000"/>
              <a:gd name="connsiteX117" fmla="*/ 6121353 w 6127689"/>
              <a:gd name="connsiteY117" fmla="*/ 5721725 h 6858000"/>
              <a:gd name="connsiteX118" fmla="*/ 6121607 w 6127689"/>
              <a:gd name="connsiteY118" fmla="*/ 5721959 h 6858000"/>
              <a:gd name="connsiteX119" fmla="*/ 6120262 w 6127689"/>
              <a:gd name="connsiteY119" fmla="*/ 5728358 h 6858000"/>
              <a:gd name="connsiteX120" fmla="*/ 6127024 w 6127689"/>
              <a:gd name="connsiteY120" fmla="*/ 5786902 h 6858000"/>
              <a:gd name="connsiteX121" fmla="*/ 6127519 w 6127689"/>
              <a:gd name="connsiteY121" fmla="*/ 5865775 h 6858000"/>
              <a:gd name="connsiteX122" fmla="*/ 6119217 w 6127689"/>
              <a:gd name="connsiteY122" fmla="*/ 5888542 h 6858000"/>
              <a:gd name="connsiteX123" fmla="*/ 6102493 w 6127689"/>
              <a:gd name="connsiteY123" fmla="*/ 5928602 h 6858000"/>
              <a:gd name="connsiteX124" fmla="*/ 6056863 w 6127689"/>
              <a:gd name="connsiteY124" fmla="*/ 6000643 h 6858000"/>
              <a:gd name="connsiteX125" fmla="*/ 6045436 w 6127689"/>
              <a:gd name="connsiteY125" fmla="*/ 6124480 h 6858000"/>
              <a:gd name="connsiteX126" fmla="*/ 6030489 w 6127689"/>
              <a:gd name="connsiteY126" fmla="*/ 6317666 h 6858000"/>
              <a:gd name="connsiteX127" fmla="*/ 6007492 w 6127689"/>
              <a:gd name="connsiteY127" fmla="*/ 6440818 h 6858000"/>
              <a:gd name="connsiteX128" fmla="*/ 6009467 w 6127689"/>
              <a:gd name="connsiteY128" fmla="*/ 6487076 h 6858000"/>
              <a:gd name="connsiteX129" fmla="*/ 5995064 w 6127689"/>
              <a:gd name="connsiteY129" fmla="*/ 6540791 h 6858000"/>
              <a:gd name="connsiteX130" fmla="*/ 5996309 w 6127689"/>
              <a:gd name="connsiteY130" fmla="*/ 6543961 h 6858000"/>
              <a:gd name="connsiteX131" fmla="*/ 5996048 w 6127689"/>
              <a:gd name="connsiteY131" fmla="*/ 6555444 h 6858000"/>
              <a:gd name="connsiteX132" fmla="*/ 6002524 w 6127689"/>
              <a:gd name="connsiteY132" fmla="*/ 6560188 h 6858000"/>
              <a:gd name="connsiteX133" fmla="*/ 6006823 w 6127689"/>
              <a:gd name="connsiteY133" fmla="*/ 6578546 h 6858000"/>
              <a:gd name="connsiteX134" fmla="*/ 6004510 w 6127689"/>
              <a:gd name="connsiteY134" fmla="*/ 6599256 h 6858000"/>
              <a:gd name="connsiteX135" fmla="*/ 5986207 w 6127689"/>
              <a:gd name="connsiteY135" fmla="*/ 6695855 h 6858000"/>
              <a:gd name="connsiteX136" fmla="*/ 5979428 w 6127689"/>
              <a:gd name="connsiteY136" fmla="*/ 6754678 h 6858000"/>
              <a:gd name="connsiteX137" fmla="*/ 5983398 w 6127689"/>
              <a:gd name="connsiteY137" fmla="*/ 6778641 h 6858000"/>
              <a:gd name="connsiteX138" fmla="*/ 5984543 w 6127689"/>
              <a:gd name="connsiteY138" fmla="*/ 6811016 h 6858000"/>
              <a:gd name="connsiteX139" fmla="*/ 5981802 w 6127689"/>
              <a:gd name="connsiteY139" fmla="*/ 6838578 h 6858000"/>
              <a:gd name="connsiteX140" fmla="*/ 5979671 w 6127689"/>
              <a:gd name="connsiteY140" fmla="*/ 6858000 h 6858000"/>
              <a:gd name="connsiteX141" fmla="*/ 0 w 6127689"/>
              <a:gd name="connsiteY141" fmla="*/ 6858000 h 6858000"/>
              <a:gd name="connsiteX142" fmla="*/ 0 w 6127689"/>
              <a:gd name="connsiteY142" fmla="*/ 0 h 6858000"/>
              <a:gd name="connsiteX0" fmla="*/ 0 w 6127689"/>
              <a:gd name="connsiteY0" fmla="*/ 0 h 6858000"/>
              <a:gd name="connsiteX1" fmla="*/ 4965888 w 6127689"/>
              <a:gd name="connsiteY1" fmla="*/ 0 h 6858000"/>
              <a:gd name="connsiteX2" fmla="*/ 4967767 w 6127689"/>
              <a:gd name="connsiteY2" fmla="*/ 7930 h 6858000"/>
              <a:gd name="connsiteX3" fmla="*/ 4979444 w 6127689"/>
              <a:gd name="connsiteY3" fmla="*/ 43921 h 6858000"/>
              <a:gd name="connsiteX4" fmla="*/ 5021173 w 6127689"/>
              <a:gd name="connsiteY4" fmla="*/ 123738 h 6858000"/>
              <a:gd name="connsiteX5" fmla="*/ 5075458 w 6127689"/>
              <a:gd name="connsiteY5" fmla="*/ 264355 h 6858000"/>
              <a:gd name="connsiteX6" fmla="*/ 5081175 w 6127689"/>
              <a:gd name="connsiteY6" fmla="*/ 277448 h 6858000"/>
              <a:gd name="connsiteX7" fmla="*/ 5097011 w 6127689"/>
              <a:gd name="connsiteY7" fmla="*/ 355616 h 6858000"/>
              <a:gd name="connsiteX8" fmla="*/ 5130982 w 6127689"/>
              <a:gd name="connsiteY8" fmla="*/ 412030 h 6858000"/>
              <a:gd name="connsiteX9" fmla="*/ 5153000 w 6127689"/>
              <a:gd name="connsiteY9" fmla="*/ 507134 h 6858000"/>
              <a:gd name="connsiteX10" fmla="*/ 5171282 w 6127689"/>
              <a:gd name="connsiteY10" fmla="*/ 602071 h 6858000"/>
              <a:gd name="connsiteX11" fmla="*/ 5176196 w 6127689"/>
              <a:gd name="connsiteY11" fmla="*/ 636822 h 6858000"/>
              <a:gd name="connsiteX12" fmla="*/ 5189051 w 6127689"/>
              <a:gd name="connsiteY12" fmla="*/ 782518 h 6858000"/>
              <a:gd name="connsiteX13" fmla="*/ 5210428 w 6127689"/>
              <a:gd name="connsiteY13" fmla="*/ 815772 h 6858000"/>
              <a:gd name="connsiteX14" fmla="*/ 5221088 w 6127689"/>
              <a:gd name="connsiteY14" fmla="*/ 860193 h 6858000"/>
              <a:gd name="connsiteX15" fmla="*/ 5230806 w 6127689"/>
              <a:gd name="connsiteY15" fmla="*/ 961354 h 6858000"/>
              <a:gd name="connsiteX16" fmla="*/ 5201018 w 6127689"/>
              <a:gd name="connsiteY16" fmla="*/ 1095027 h 6858000"/>
              <a:gd name="connsiteX17" fmla="*/ 5202153 w 6127689"/>
              <a:gd name="connsiteY17" fmla="*/ 1133224 h 6858000"/>
              <a:gd name="connsiteX18" fmla="*/ 5207370 w 6127689"/>
              <a:gd name="connsiteY18" fmla="*/ 1138097 h 6858000"/>
              <a:gd name="connsiteX19" fmla="*/ 5189234 w 6127689"/>
              <a:gd name="connsiteY19" fmla="*/ 1193495 h 6858000"/>
              <a:gd name="connsiteX20" fmla="*/ 5202769 w 6127689"/>
              <a:gd name="connsiteY20" fmla="*/ 1269450 h 6858000"/>
              <a:gd name="connsiteX21" fmla="*/ 5225968 w 6127689"/>
              <a:gd name="connsiteY21" fmla="*/ 1357994 h 6858000"/>
              <a:gd name="connsiteX22" fmla="*/ 5233819 w 6127689"/>
              <a:gd name="connsiteY22" fmla="*/ 1380922 h 6858000"/>
              <a:gd name="connsiteX23" fmla="*/ 5237226 w 6127689"/>
              <a:gd name="connsiteY23" fmla="*/ 1441327 h 6858000"/>
              <a:gd name="connsiteX24" fmla="*/ 5255653 w 6127689"/>
              <a:gd name="connsiteY24" fmla="*/ 1524712 h 6858000"/>
              <a:gd name="connsiteX25" fmla="*/ 5263491 w 6127689"/>
              <a:gd name="connsiteY25" fmla="*/ 1642938 h 6858000"/>
              <a:gd name="connsiteX26" fmla="*/ 5261314 w 6127689"/>
              <a:gd name="connsiteY26" fmla="*/ 1689177 h 6858000"/>
              <a:gd name="connsiteX27" fmla="*/ 5259788 w 6127689"/>
              <a:gd name="connsiteY27" fmla="*/ 1768516 h 6858000"/>
              <a:gd name="connsiteX28" fmla="*/ 5255696 w 6127689"/>
              <a:gd name="connsiteY28" fmla="*/ 1953770 h 6858000"/>
              <a:gd name="connsiteX29" fmla="*/ 5252592 w 6127689"/>
              <a:gd name="connsiteY29" fmla="*/ 2092210 h 6858000"/>
              <a:gd name="connsiteX30" fmla="*/ 5264303 w 6127689"/>
              <a:gd name="connsiteY30" fmla="*/ 2225157 h 6858000"/>
              <a:gd name="connsiteX31" fmla="*/ 5254949 w 6127689"/>
              <a:gd name="connsiteY31" fmla="*/ 2236160 h 6858000"/>
              <a:gd name="connsiteX32" fmla="*/ 5250104 w 6127689"/>
              <a:gd name="connsiteY32" fmla="*/ 2249166 h 6858000"/>
              <a:gd name="connsiteX33" fmla="*/ 5251214 w 6127689"/>
              <a:gd name="connsiteY33" fmla="*/ 2250944 h 6858000"/>
              <a:gd name="connsiteX34" fmla="*/ 5250644 w 6127689"/>
              <a:gd name="connsiteY34" fmla="*/ 2266619 h 6858000"/>
              <a:gd name="connsiteX35" fmla="*/ 5293877 w 6127689"/>
              <a:gd name="connsiteY35" fmla="*/ 2368649 h 6858000"/>
              <a:gd name="connsiteX36" fmla="*/ 5311338 w 6127689"/>
              <a:gd name="connsiteY36" fmla="*/ 2404034 h 6858000"/>
              <a:gd name="connsiteX37" fmla="*/ 5338366 w 6127689"/>
              <a:gd name="connsiteY37" fmla="*/ 2465052 h 6858000"/>
              <a:gd name="connsiteX38" fmla="*/ 5371263 w 6127689"/>
              <a:gd name="connsiteY38" fmla="*/ 2586413 h 6858000"/>
              <a:gd name="connsiteX39" fmla="*/ 5407503 w 6127689"/>
              <a:gd name="connsiteY39" fmla="*/ 2786290 h 6858000"/>
              <a:gd name="connsiteX40" fmla="*/ 5407356 w 6127689"/>
              <a:gd name="connsiteY40" fmla="*/ 2787545 h 6858000"/>
              <a:gd name="connsiteX41" fmla="*/ 5411130 w 6127689"/>
              <a:gd name="connsiteY41" fmla="*/ 2788640 h 6858000"/>
              <a:gd name="connsiteX42" fmla="*/ 5416439 w 6127689"/>
              <a:gd name="connsiteY42" fmla="*/ 2805666 h 6858000"/>
              <a:gd name="connsiteX43" fmla="*/ 5416589 w 6127689"/>
              <a:gd name="connsiteY43" fmla="*/ 2810822 h 6858000"/>
              <a:gd name="connsiteX44" fmla="*/ 5418542 w 6127689"/>
              <a:gd name="connsiteY44" fmla="*/ 2817745 h 6858000"/>
              <a:gd name="connsiteX45" fmla="*/ 5457023 w 6127689"/>
              <a:gd name="connsiteY45" fmla="*/ 2858292 h 6858000"/>
              <a:gd name="connsiteX46" fmla="*/ 5479298 w 6127689"/>
              <a:gd name="connsiteY46" fmla="*/ 2947791 h 6858000"/>
              <a:gd name="connsiteX47" fmla="*/ 5481770 w 6127689"/>
              <a:gd name="connsiteY47" fmla="*/ 2951352 h 6858000"/>
              <a:gd name="connsiteX48" fmla="*/ 5482045 w 6127689"/>
              <a:gd name="connsiteY48" fmla="*/ 2984371 h 6858000"/>
              <a:gd name="connsiteX49" fmla="*/ 5482415 w 6127689"/>
              <a:gd name="connsiteY49" fmla="*/ 3004079 h 6858000"/>
              <a:gd name="connsiteX50" fmla="*/ 5503944 w 6127689"/>
              <a:gd name="connsiteY50" fmla="*/ 3123335 h 6858000"/>
              <a:gd name="connsiteX51" fmla="*/ 5516007 w 6127689"/>
              <a:gd name="connsiteY51" fmla="*/ 3258473 h 6858000"/>
              <a:gd name="connsiteX52" fmla="*/ 5566839 w 6127689"/>
              <a:gd name="connsiteY52" fmla="*/ 3345295 h 6858000"/>
              <a:gd name="connsiteX53" fmla="*/ 5589758 w 6127689"/>
              <a:gd name="connsiteY53" fmla="*/ 3506453 h 6858000"/>
              <a:gd name="connsiteX54" fmla="*/ 5596144 w 6127689"/>
              <a:gd name="connsiteY54" fmla="*/ 3534624 h 6858000"/>
              <a:gd name="connsiteX55" fmla="*/ 5597750 w 6127689"/>
              <a:gd name="connsiteY55" fmla="*/ 3534129 h 6858000"/>
              <a:gd name="connsiteX56" fmla="*/ 5599700 w 6127689"/>
              <a:gd name="connsiteY56" fmla="*/ 3547221 h 6858000"/>
              <a:gd name="connsiteX57" fmla="*/ 5615031 w 6127689"/>
              <a:gd name="connsiteY57" fmla="*/ 3557482 h 6858000"/>
              <a:gd name="connsiteX58" fmla="*/ 5618377 w 6127689"/>
              <a:gd name="connsiteY58" fmla="*/ 3588431 h 6858000"/>
              <a:gd name="connsiteX59" fmla="*/ 5612155 w 6127689"/>
              <a:gd name="connsiteY59" fmla="*/ 3589869 h 6858000"/>
              <a:gd name="connsiteX60" fmla="*/ 5620843 w 6127689"/>
              <a:gd name="connsiteY60" fmla="*/ 3606745 h 6858000"/>
              <a:gd name="connsiteX61" fmla="*/ 5655472 w 6127689"/>
              <a:gd name="connsiteY61" fmla="*/ 3678877 h 6858000"/>
              <a:gd name="connsiteX62" fmla="*/ 5683015 w 6127689"/>
              <a:gd name="connsiteY62" fmla="*/ 3762025 h 6858000"/>
              <a:gd name="connsiteX63" fmla="*/ 5696643 w 6127689"/>
              <a:gd name="connsiteY63" fmla="*/ 3773888 h 6858000"/>
              <a:gd name="connsiteX64" fmla="*/ 5699203 w 6127689"/>
              <a:gd name="connsiteY64" fmla="*/ 3775823 h 6858000"/>
              <a:gd name="connsiteX65" fmla="*/ 5704824 w 6127689"/>
              <a:gd name="connsiteY65" fmla="*/ 3785966 h 6858000"/>
              <a:gd name="connsiteX66" fmla="*/ 5733539 w 6127689"/>
              <a:gd name="connsiteY66" fmla="*/ 3818457 h 6858000"/>
              <a:gd name="connsiteX67" fmla="*/ 5768491 w 6127689"/>
              <a:gd name="connsiteY67" fmla="*/ 3914399 h 6858000"/>
              <a:gd name="connsiteX68" fmla="*/ 5793123 w 6127689"/>
              <a:gd name="connsiteY68" fmla="*/ 3969952 h 6858000"/>
              <a:gd name="connsiteX69" fmla="*/ 5808321 w 6127689"/>
              <a:gd name="connsiteY69" fmla="*/ 3988153 h 6858000"/>
              <a:gd name="connsiteX70" fmla="*/ 5825621 w 6127689"/>
              <a:gd name="connsiteY70" fmla="*/ 4015525 h 6858000"/>
              <a:gd name="connsiteX71" fmla="*/ 5860672 w 6127689"/>
              <a:gd name="connsiteY71" fmla="*/ 4061579 h 6858000"/>
              <a:gd name="connsiteX72" fmla="*/ 5872173 w 6127689"/>
              <a:gd name="connsiteY72" fmla="*/ 4088497 h 6858000"/>
              <a:gd name="connsiteX73" fmla="*/ 5883705 w 6127689"/>
              <a:gd name="connsiteY73" fmla="*/ 4101899 h 6858000"/>
              <a:gd name="connsiteX74" fmla="*/ 5894095 w 6127689"/>
              <a:gd name="connsiteY74" fmla="*/ 4128857 h 6858000"/>
              <a:gd name="connsiteX75" fmla="*/ 5898339 w 6127689"/>
              <a:gd name="connsiteY75" fmla="*/ 4140800 h 6858000"/>
              <a:gd name="connsiteX76" fmla="*/ 5903513 w 6127689"/>
              <a:gd name="connsiteY76" fmla="*/ 4187661 h 6858000"/>
              <a:gd name="connsiteX77" fmla="*/ 5917114 w 6127689"/>
              <a:gd name="connsiteY77" fmla="*/ 4213096 h 6858000"/>
              <a:gd name="connsiteX78" fmla="*/ 5924233 w 6127689"/>
              <a:gd name="connsiteY78" fmla="*/ 4242060 h 6858000"/>
              <a:gd name="connsiteX79" fmla="*/ 5928910 w 6127689"/>
              <a:gd name="connsiteY79" fmla="*/ 4300973 h 6858000"/>
              <a:gd name="connsiteX80" fmla="*/ 5939320 w 6127689"/>
              <a:gd name="connsiteY80" fmla="*/ 4340435 h 6858000"/>
              <a:gd name="connsiteX81" fmla="*/ 5946705 w 6127689"/>
              <a:gd name="connsiteY81" fmla="*/ 4428051 h 6858000"/>
              <a:gd name="connsiteX82" fmla="*/ 5949261 w 6127689"/>
              <a:gd name="connsiteY82" fmla="*/ 4449185 h 6858000"/>
              <a:gd name="connsiteX83" fmla="*/ 5957504 w 6127689"/>
              <a:gd name="connsiteY83" fmla="*/ 4465911 h 6858000"/>
              <a:gd name="connsiteX84" fmla="*/ 5964689 w 6127689"/>
              <a:gd name="connsiteY84" fmla="*/ 4468532 h 6858000"/>
              <a:gd name="connsiteX85" fmla="*/ 5967062 w 6127689"/>
              <a:gd name="connsiteY85" fmla="*/ 4479923 h 6858000"/>
              <a:gd name="connsiteX86" fmla="*/ 5968960 w 6127689"/>
              <a:gd name="connsiteY86" fmla="*/ 4482655 h 6858000"/>
              <a:gd name="connsiteX87" fmla="*/ 5978567 w 6127689"/>
              <a:gd name="connsiteY87" fmla="*/ 4498605 h 6858000"/>
              <a:gd name="connsiteX88" fmla="*/ 5980106 w 6127689"/>
              <a:gd name="connsiteY88" fmla="*/ 4585087 h 6858000"/>
              <a:gd name="connsiteX89" fmla="*/ 5998138 w 6127689"/>
              <a:gd name="connsiteY89" fmla="*/ 4697518 h 6858000"/>
              <a:gd name="connsiteX90" fmla="*/ 6013516 w 6127689"/>
              <a:gd name="connsiteY90" fmla="*/ 4786619 h 6858000"/>
              <a:gd name="connsiteX91" fmla="*/ 6025404 w 6127689"/>
              <a:gd name="connsiteY91" fmla="*/ 4858148 h 6858000"/>
              <a:gd name="connsiteX92" fmla="*/ 6007749 w 6127689"/>
              <a:gd name="connsiteY92" fmla="*/ 4964715 h 6858000"/>
              <a:gd name="connsiteX93" fmla="*/ 6005269 w 6127689"/>
              <a:gd name="connsiteY93" fmla="*/ 5150567 h 6858000"/>
              <a:gd name="connsiteX94" fmla="*/ 6001127 w 6127689"/>
              <a:gd name="connsiteY94" fmla="*/ 5164609 h 6858000"/>
              <a:gd name="connsiteX95" fmla="*/ 5996647 w 6127689"/>
              <a:gd name="connsiteY95" fmla="*/ 5185640 h 6858000"/>
              <a:gd name="connsiteX96" fmla="*/ 5998514 w 6127689"/>
              <a:gd name="connsiteY96" fmla="*/ 5189673 h 6858000"/>
              <a:gd name="connsiteX97" fmla="*/ 6018409 w 6127689"/>
              <a:gd name="connsiteY97" fmla="*/ 5227157 h 6858000"/>
              <a:gd name="connsiteX98" fmla="*/ 6036748 w 6127689"/>
              <a:gd name="connsiteY98" fmla="*/ 5322752 h 6858000"/>
              <a:gd name="connsiteX99" fmla="*/ 6036943 w 6127689"/>
              <a:gd name="connsiteY99" fmla="*/ 5329480 h 6858000"/>
              <a:gd name="connsiteX100" fmla="*/ 6037236 w 6127689"/>
              <a:gd name="connsiteY100" fmla="*/ 5329634 h 6858000"/>
              <a:gd name="connsiteX101" fmla="*/ 6038019 w 6127689"/>
              <a:gd name="connsiteY101" fmla="*/ 5336764 h 6858000"/>
              <a:gd name="connsiteX102" fmla="*/ 6037298 w 6127689"/>
              <a:gd name="connsiteY102" fmla="*/ 5341753 h 6858000"/>
              <a:gd name="connsiteX103" fmla="*/ 6037677 w 6127689"/>
              <a:gd name="connsiteY103" fmla="*/ 5354807 h 6858000"/>
              <a:gd name="connsiteX104" fmla="*/ 6039728 w 6127689"/>
              <a:gd name="connsiteY104" fmla="*/ 5359416 h 6858000"/>
              <a:gd name="connsiteX105" fmla="*/ 6043311 w 6127689"/>
              <a:gd name="connsiteY105" fmla="*/ 5361407 h 6858000"/>
              <a:gd name="connsiteX106" fmla="*/ 6042954 w 6127689"/>
              <a:gd name="connsiteY106" fmla="*/ 5362576 h 6858000"/>
              <a:gd name="connsiteX107" fmla="*/ 6053435 w 6127689"/>
              <a:gd name="connsiteY107" fmla="*/ 5387547 h 6858000"/>
              <a:gd name="connsiteX108" fmla="*/ 6065933 w 6127689"/>
              <a:gd name="connsiteY108" fmla="*/ 5443002 h 6858000"/>
              <a:gd name="connsiteX109" fmla="*/ 6068640 w 6127689"/>
              <a:gd name="connsiteY109" fmla="*/ 5474503 h 6858000"/>
              <a:gd name="connsiteX110" fmla="*/ 6080922 w 6127689"/>
              <a:gd name="connsiteY110" fmla="*/ 5561070 h 6858000"/>
              <a:gd name="connsiteX111" fmla="*/ 6096949 w 6127689"/>
              <a:gd name="connsiteY111" fmla="*/ 5648179 h 6858000"/>
              <a:gd name="connsiteX112" fmla="*/ 6125703 w 6127689"/>
              <a:gd name="connsiteY112" fmla="*/ 5692894 h 6858000"/>
              <a:gd name="connsiteX113" fmla="*/ 6126670 w 6127689"/>
              <a:gd name="connsiteY113" fmla="*/ 5697882 h 6858000"/>
              <a:gd name="connsiteX114" fmla="*/ 6124061 w 6127689"/>
              <a:gd name="connsiteY114" fmla="*/ 5710294 h 6858000"/>
              <a:gd name="connsiteX115" fmla="*/ 6122213 w 6127689"/>
              <a:gd name="connsiteY115" fmla="*/ 5714762 h 6858000"/>
              <a:gd name="connsiteX116" fmla="*/ 6121353 w 6127689"/>
              <a:gd name="connsiteY116" fmla="*/ 5721725 h 6858000"/>
              <a:gd name="connsiteX117" fmla="*/ 6121607 w 6127689"/>
              <a:gd name="connsiteY117" fmla="*/ 5721959 h 6858000"/>
              <a:gd name="connsiteX118" fmla="*/ 6120262 w 6127689"/>
              <a:gd name="connsiteY118" fmla="*/ 5728358 h 6858000"/>
              <a:gd name="connsiteX119" fmla="*/ 6127024 w 6127689"/>
              <a:gd name="connsiteY119" fmla="*/ 5786902 h 6858000"/>
              <a:gd name="connsiteX120" fmla="*/ 6127519 w 6127689"/>
              <a:gd name="connsiteY120" fmla="*/ 5865775 h 6858000"/>
              <a:gd name="connsiteX121" fmla="*/ 6119217 w 6127689"/>
              <a:gd name="connsiteY121" fmla="*/ 5888542 h 6858000"/>
              <a:gd name="connsiteX122" fmla="*/ 6102493 w 6127689"/>
              <a:gd name="connsiteY122" fmla="*/ 5928602 h 6858000"/>
              <a:gd name="connsiteX123" fmla="*/ 6056863 w 6127689"/>
              <a:gd name="connsiteY123" fmla="*/ 6000643 h 6858000"/>
              <a:gd name="connsiteX124" fmla="*/ 6045436 w 6127689"/>
              <a:gd name="connsiteY124" fmla="*/ 6124480 h 6858000"/>
              <a:gd name="connsiteX125" fmla="*/ 6030489 w 6127689"/>
              <a:gd name="connsiteY125" fmla="*/ 6317666 h 6858000"/>
              <a:gd name="connsiteX126" fmla="*/ 6007492 w 6127689"/>
              <a:gd name="connsiteY126" fmla="*/ 6440818 h 6858000"/>
              <a:gd name="connsiteX127" fmla="*/ 6009467 w 6127689"/>
              <a:gd name="connsiteY127" fmla="*/ 6487076 h 6858000"/>
              <a:gd name="connsiteX128" fmla="*/ 5995064 w 6127689"/>
              <a:gd name="connsiteY128" fmla="*/ 6540791 h 6858000"/>
              <a:gd name="connsiteX129" fmla="*/ 5996309 w 6127689"/>
              <a:gd name="connsiteY129" fmla="*/ 6543961 h 6858000"/>
              <a:gd name="connsiteX130" fmla="*/ 5996048 w 6127689"/>
              <a:gd name="connsiteY130" fmla="*/ 6555444 h 6858000"/>
              <a:gd name="connsiteX131" fmla="*/ 6002524 w 6127689"/>
              <a:gd name="connsiteY131" fmla="*/ 6560188 h 6858000"/>
              <a:gd name="connsiteX132" fmla="*/ 6006823 w 6127689"/>
              <a:gd name="connsiteY132" fmla="*/ 6578546 h 6858000"/>
              <a:gd name="connsiteX133" fmla="*/ 6004510 w 6127689"/>
              <a:gd name="connsiteY133" fmla="*/ 6599256 h 6858000"/>
              <a:gd name="connsiteX134" fmla="*/ 5986207 w 6127689"/>
              <a:gd name="connsiteY134" fmla="*/ 6695855 h 6858000"/>
              <a:gd name="connsiteX135" fmla="*/ 5979428 w 6127689"/>
              <a:gd name="connsiteY135" fmla="*/ 6754678 h 6858000"/>
              <a:gd name="connsiteX136" fmla="*/ 5983398 w 6127689"/>
              <a:gd name="connsiteY136" fmla="*/ 6778641 h 6858000"/>
              <a:gd name="connsiteX137" fmla="*/ 5984543 w 6127689"/>
              <a:gd name="connsiteY137" fmla="*/ 6811016 h 6858000"/>
              <a:gd name="connsiteX138" fmla="*/ 5981802 w 6127689"/>
              <a:gd name="connsiteY138" fmla="*/ 6838578 h 6858000"/>
              <a:gd name="connsiteX139" fmla="*/ 5979671 w 6127689"/>
              <a:gd name="connsiteY139" fmla="*/ 6858000 h 6858000"/>
              <a:gd name="connsiteX140" fmla="*/ 0 w 6127689"/>
              <a:gd name="connsiteY140" fmla="*/ 6858000 h 6858000"/>
              <a:gd name="connsiteX141" fmla="*/ 0 w 6127689"/>
              <a:gd name="connsiteY141" fmla="*/ 0 h 6858000"/>
              <a:gd name="connsiteX0" fmla="*/ 0 w 6127689"/>
              <a:gd name="connsiteY0" fmla="*/ 0 h 6858000"/>
              <a:gd name="connsiteX1" fmla="*/ 4965888 w 6127689"/>
              <a:gd name="connsiteY1" fmla="*/ 0 h 6858000"/>
              <a:gd name="connsiteX2" fmla="*/ 4967767 w 6127689"/>
              <a:gd name="connsiteY2" fmla="*/ 7930 h 6858000"/>
              <a:gd name="connsiteX3" fmla="*/ 4979444 w 6127689"/>
              <a:gd name="connsiteY3" fmla="*/ 43921 h 6858000"/>
              <a:gd name="connsiteX4" fmla="*/ 5021173 w 6127689"/>
              <a:gd name="connsiteY4" fmla="*/ 123738 h 6858000"/>
              <a:gd name="connsiteX5" fmla="*/ 5075458 w 6127689"/>
              <a:gd name="connsiteY5" fmla="*/ 264355 h 6858000"/>
              <a:gd name="connsiteX6" fmla="*/ 5081175 w 6127689"/>
              <a:gd name="connsiteY6" fmla="*/ 277448 h 6858000"/>
              <a:gd name="connsiteX7" fmla="*/ 5097011 w 6127689"/>
              <a:gd name="connsiteY7" fmla="*/ 355616 h 6858000"/>
              <a:gd name="connsiteX8" fmla="*/ 5130982 w 6127689"/>
              <a:gd name="connsiteY8" fmla="*/ 412030 h 6858000"/>
              <a:gd name="connsiteX9" fmla="*/ 5153000 w 6127689"/>
              <a:gd name="connsiteY9" fmla="*/ 507134 h 6858000"/>
              <a:gd name="connsiteX10" fmla="*/ 5171282 w 6127689"/>
              <a:gd name="connsiteY10" fmla="*/ 602071 h 6858000"/>
              <a:gd name="connsiteX11" fmla="*/ 5176196 w 6127689"/>
              <a:gd name="connsiteY11" fmla="*/ 636822 h 6858000"/>
              <a:gd name="connsiteX12" fmla="*/ 5189051 w 6127689"/>
              <a:gd name="connsiteY12" fmla="*/ 782518 h 6858000"/>
              <a:gd name="connsiteX13" fmla="*/ 5210428 w 6127689"/>
              <a:gd name="connsiteY13" fmla="*/ 815772 h 6858000"/>
              <a:gd name="connsiteX14" fmla="*/ 5221088 w 6127689"/>
              <a:gd name="connsiteY14" fmla="*/ 860193 h 6858000"/>
              <a:gd name="connsiteX15" fmla="*/ 5230806 w 6127689"/>
              <a:gd name="connsiteY15" fmla="*/ 961354 h 6858000"/>
              <a:gd name="connsiteX16" fmla="*/ 5201018 w 6127689"/>
              <a:gd name="connsiteY16" fmla="*/ 1095027 h 6858000"/>
              <a:gd name="connsiteX17" fmla="*/ 5202153 w 6127689"/>
              <a:gd name="connsiteY17" fmla="*/ 1133224 h 6858000"/>
              <a:gd name="connsiteX18" fmla="*/ 5207370 w 6127689"/>
              <a:gd name="connsiteY18" fmla="*/ 1138097 h 6858000"/>
              <a:gd name="connsiteX19" fmla="*/ 5189234 w 6127689"/>
              <a:gd name="connsiteY19" fmla="*/ 1193495 h 6858000"/>
              <a:gd name="connsiteX20" fmla="*/ 5202769 w 6127689"/>
              <a:gd name="connsiteY20" fmla="*/ 1269450 h 6858000"/>
              <a:gd name="connsiteX21" fmla="*/ 5225968 w 6127689"/>
              <a:gd name="connsiteY21" fmla="*/ 1357994 h 6858000"/>
              <a:gd name="connsiteX22" fmla="*/ 5233819 w 6127689"/>
              <a:gd name="connsiteY22" fmla="*/ 1380922 h 6858000"/>
              <a:gd name="connsiteX23" fmla="*/ 5237226 w 6127689"/>
              <a:gd name="connsiteY23" fmla="*/ 1441327 h 6858000"/>
              <a:gd name="connsiteX24" fmla="*/ 5255653 w 6127689"/>
              <a:gd name="connsiteY24" fmla="*/ 1524712 h 6858000"/>
              <a:gd name="connsiteX25" fmla="*/ 5263491 w 6127689"/>
              <a:gd name="connsiteY25" fmla="*/ 1642938 h 6858000"/>
              <a:gd name="connsiteX26" fmla="*/ 5261314 w 6127689"/>
              <a:gd name="connsiteY26" fmla="*/ 1689177 h 6858000"/>
              <a:gd name="connsiteX27" fmla="*/ 5259788 w 6127689"/>
              <a:gd name="connsiteY27" fmla="*/ 1768516 h 6858000"/>
              <a:gd name="connsiteX28" fmla="*/ 5255696 w 6127689"/>
              <a:gd name="connsiteY28" fmla="*/ 1953770 h 6858000"/>
              <a:gd name="connsiteX29" fmla="*/ 5252592 w 6127689"/>
              <a:gd name="connsiteY29" fmla="*/ 2092210 h 6858000"/>
              <a:gd name="connsiteX30" fmla="*/ 5264303 w 6127689"/>
              <a:gd name="connsiteY30" fmla="*/ 2225157 h 6858000"/>
              <a:gd name="connsiteX31" fmla="*/ 5254949 w 6127689"/>
              <a:gd name="connsiteY31" fmla="*/ 2236160 h 6858000"/>
              <a:gd name="connsiteX32" fmla="*/ 5250104 w 6127689"/>
              <a:gd name="connsiteY32" fmla="*/ 2249166 h 6858000"/>
              <a:gd name="connsiteX33" fmla="*/ 5251214 w 6127689"/>
              <a:gd name="connsiteY33" fmla="*/ 2250944 h 6858000"/>
              <a:gd name="connsiteX34" fmla="*/ 5250644 w 6127689"/>
              <a:gd name="connsiteY34" fmla="*/ 2266619 h 6858000"/>
              <a:gd name="connsiteX35" fmla="*/ 5293877 w 6127689"/>
              <a:gd name="connsiteY35" fmla="*/ 2368649 h 6858000"/>
              <a:gd name="connsiteX36" fmla="*/ 5311338 w 6127689"/>
              <a:gd name="connsiteY36" fmla="*/ 2404034 h 6858000"/>
              <a:gd name="connsiteX37" fmla="*/ 5338366 w 6127689"/>
              <a:gd name="connsiteY37" fmla="*/ 2465052 h 6858000"/>
              <a:gd name="connsiteX38" fmla="*/ 5371263 w 6127689"/>
              <a:gd name="connsiteY38" fmla="*/ 2586413 h 6858000"/>
              <a:gd name="connsiteX39" fmla="*/ 5407503 w 6127689"/>
              <a:gd name="connsiteY39" fmla="*/ 2786290 h 6858000"/>
              <a:gd name="connsiteX40" fmla="*/ 5407356 w 6127689"/>
              <a:gd name="connsiteY40" fmla="*/ 2787545 h 6858000"/>
              <a:gd name="connsiteX41" fmla="*/ 5411130 w 6127689"/>
              <a:gd name="connsiteY41" fmla="*/ 2788640 h 6858000"/>
              <a:gd name="connsiteX42" fmla="*/ 5416439 w 6127689"/>
              <a:gd name="connsiteY42" fmla="*/ 2805666 h 6858000"/>
              <a:gd name="connsiteX43" fmla="*/ 5418542 w 6127689"/>
              <a:gd name="connsiteY43" fmla="*/ 2817745 h 6858000"/>
              <a:gd name="connsiteX44" fmla="*/ 5457023 w 6127689"/>
              <a:gd name="connsiteY44" fmla="*/ 2858292 h 6858000"/>
              <a:gd name="connsiteX45" fmla="*/ 5479298 w 6127689"/>
              <a:gd name="connsiteY45" fmla="*/ 2947791 h 6858000"/>
              <a:gd name="connsiteX46" fmla="*/ 5481770 w 6127689"/>
              <a:gd name="connsiteY46" fmla="*/ 2951352 h 6858000"/>
              <a:gd name="connsiteX47" fmla="*/ 5482045 w 6127689"/>
              <a:gd name="connsiteY47" fmla="*/ 2984371 h 6858000"/>
              <a:gd name="connsiteX48" fmla="*/ 5482415 w 6127689"/>
              <a:gd name="connsiteY48" fmla="*/ 3004079 h 6858000"/>
              <a:gd name="connsiteX49" fmla="*/ 5503944 w 6127689"/>
              <a:gd name="connsiteY49" fmla="*/ 3123335 h 6858000"/>
              <a:gd name="connsiteX50" fmla="*/ 5516007 w 6127689"/>
              <a:gd name="connsiteY50" fmla="*/ 3258473 h 6858000"/>
              <a:gd name="connsiteX51" fmla="*/ 5566839 w 6127689"/>
              <a:gd name="connsiteY51" fmla="*/ 3345295 h 6858000"/>
              <a:gd name="connsiteX52" fmla="*/ 5589758 w 6127689"/>
              <a:gd name="connsiteY52" fmla="*/ 3506453 h 6858000"/>
              <a:gd name="connsiteX53" fmla="*/ 5596144 w 6127689"/>
              <a:gd name="connsiteY53" fmla="*/ 3534624 h 6858000"/>
              <a:gd name="connsiteX54" fmla="*/ 5597750 w 6127689"/>
              <a:gd name="connsiteY54" fmla="*/ 3534129 h 6858000"/>
              <a:gd name="connsiteX55" fmla="*/ 5599700 w 6127689"/>
              <a:gd name="connsiteY55" fmla="*/ 3547221 h 6858000"/>
              <a:gd name="connsiteX56" fmla="*/ 5615031 w 6127689"/>
              <a:gd name="connsiteY56" fmla="*/ 3557482 h 6858000"/>
              <a:gd name="connsiteX57" fmla="*/ 5618377 w 6127689"/>
              <a:gd name="connsiteY57" fmla="*/ 3588431 h 6858000"/>
              <a:gd name="connsiteX58" fmla="*/ 5612155 w 6127689"/>
              <a:gd name="connsiteY58" fmla="*/ 3589869 h 6858000"/>
              <a:gd name="connsiteX59" fmla="*/ 5620843 w 6127689"/>
              <a:gd name="connsiteY59" fmla="*/ 3606745 h 6858000"/>
              <a:gd name="connsiteX60" fmla="*/ 5655472 w 6127689"/>
              <a:gd name="connsiteY60" fmla="*/ 3678877 h 6858000"/>
              <a:gd name="connsiteX61" fmla="*/ 5683015 w 6127689"/>
              <a:gd name="connsiteY61" fmla="*/ 3762025 h 6858000"/>
              <a:gd name="connsiteX62" fmla="*/ 5696643 w 6127689"/>
              <a:gd name="connsiteY62" fmla="*/ 3773888 h 6858000"/>
              <a:gd name="connsiteX63" fmla="*/ 5699203 w 6127689"/>
              <a:gd name="connsiteY63" fmla="*/ 3775823 h 6858000"/>
              <a:gd name="connsiteX64" fmla="*/ 5704824 w 6127689"/>
              <a:gd name="connsiteY64" fmla="*/ 3785966 h 6858000"/>
              <a:gd name="connsiteX65" fmla="*/ 5733539 w 6127689"/>
              <a:gd name="connsiteY65" fmla="*/ 3818457 h 6858000"/>
              <a:gd name="connsiteX66" fmla="*/ 5768491 w 6127689"/>
              <a:gd name="connsiteY66" fmla="*/ 3914399 h 6858000"/>
              <a:gd name="connsiteX67" fmla="*/ 5793123 w 6127689"/>
              <a:gd name="connsiteY67" fmla="*/ 3969952 h 6858000"/>
              <a:gd name="connsiteX68" fmla="*/ 5808321 w 6127689"/>
              <a:gd name="connsiteY68" fmla="*/ 3988153 h 6858000"/>
              <a:gd name="connsiteX69" fmla="*/ 5825621 w 6127689"/>
              <a:gd name="connsiteY69" fmla="*/ 4015525 h 6858000"/>
              <a:gd name="connsiteX70" fmla="*/ 5860672 w 6127689"/>
              <a:gd name="connsiteY70" fmla="*/ 4061579 h 6858000"/>
              <a:gd name="connsiteX71" fmla="*/ 5872173 w 6127689"/>
              <a:gd name="connsiteY71" fmla="*/ 4088497 h 6858000"/>
              <a:gd name="connsiteX72" fmla="*/ 5883705 w 6127689"/>
              <a:gd name="connsiteY72" fmla="*/ 4101899 h 6858000"/>
              <a:gd name="connsiteX73" fmla="*/ 5894095 w 6127689"/>
              <a:gd name="connsiteY73" fmla="*/ 4128857 h 6858000"/>
              <a:gd name="connsiteX74" fmla="*/ 5898339 w 6127689"/>
              <a:gd name="connsiteY74" fmla="*/ 4140800 h 6858000"/>
              <a:gd name="connsiteX75" fmla="*/ 5903513 w 6127689"/>
              <a:gd name="connsiteY75" fmla="*/ 4187661 h 6858000"/>
              <a:gd name="connsiteX76" fmla="*/ 5917114 w 6127689"/>
              <a:gd name="connsiteY76" fmla="*/ 4213096 h 6858000"/>
              <a:gd name="connsiteX77" fmla="*/ 5924233 w 6127689"/>
              <a:gd name="connsiteY77" fmla="*/ 4242060 h 6858000"/>
              <a:gd name="connsiteX78" fmla="*/ 5928910 w 6127689"/>
              <a:gd name="connsiteY78" fmla="*/ 4300973 h 6858000"/>
              <a:gd name="connsiteX79" fmla="*/ 5939320 w 6127689"/>
              <a:gd name="connsiteY79" fmla="*/ 4340435 h 6858000"/>
              <a:gd name="connsiteX80" fmla="*/ 5946705 w 6127689"/>
              <a:gd name="connsiteY80" fmla="*/ 4428051 h 6858000"/>
              <a:gd name="connsiteX81" fmla="*/ 5949261 w 6127689"/>
              <a:gd name="connsiteY81" fmla="*/ 4449185 h 6858000"/>
              <a:gd name="connsiteX82" fmla="*/ 5957504 w 6127689"/>
              <a:gd name="connsiteY82" fmla="*/ 4465911 h 6858000"/>
              <a:gd name="connsiteX83" fmla="*/ 5964689 w 6127689"/>
              <a:gd name="connsiteY83" fmla="*/ 4468532 h 6858000"/>
              <a:gd name="connsiteX84" fmla="*/ 5967062 w 6127689"/>
              <a:gd name="connsiteY84" fmla="*/ 4479923 h 6858000"/>
              <a:gd name="connsiteX85" fmla="*/ 5968960 w 6127689"/>
              <a:gd name="connsiteY85" fmla="*/ 4482655 h 6858000"/>
              <a:gd name="connsiteX86" fmla="*/ 5978567 w 6127689"/>
              <a:gd name="connsiteY86" fmla="*/ 4498605 h 6858000"/>
              <a:gd name="connsiteX87" fmla="*/ 5980106 w 6127689"/>
              <a:gd name="connsiteY87" fmla="*/ 4585087 h 6858000"/>
              <a:gd name="connsiteX88" fmla="*/ 5998138 w 6127689"/>
              <a:gd name="connsiteY88" fmla="*/ 4697518 h 6858000"/>
              <a:gd name="connsiteX89" fmla="*/ 6013516 w 6127689"/>
              <a:gd name="connsiteY89" fmla="*/ 4786619 h 6858000"/>
              <a:gd name="connsiteX90" fmla="*/ 6025404 w 6127689"/>
              <a:gd name="connsiteY90" fmla="*/ 4858148 h 6858000"/>
              <a:gd name="connsiteX91" fmla="*/ 6007749 w 6127689"/>
              <a:gd name="connsiteY91" fmla="*/ 4964715 h 6858000"/>
              <a:gd name="connsiteX92" fmla="*/ 6005269 w 6127689"/>
              <a:gd name="connsiteY92" fmla="*/ 5150567 h 6858000"/>
              <a:gd name="connsiteX93" fmla="*/ 6001127 w 6127689"/>
              <a:gd name="connsiteY93" fmla="*/ 5164609 h 6858000"/>
              <a:gd name="connsiteX94" fmla="*/ 5996647 w 6127689"/>
              <a:gd name="connsiteY94" fmla="*/ 5185640 h 6858000"/>
              <a:gd name="connsiteX95" fmla="*/ 5998514 w 6127689"/>
              <a:gd name="connsiteY95" fmla="*/ 5189673 h 6858000"/>
              <a:gd name="connsiteX96" fmla="*/ 6018409 w 6127689"/>
              <a:gd name="connsiteY96" fmla="*/ 5227157 h 6858000"/>
              <a:gd name="connsiteX97" fmla="*/ 6036748 w 6127689"/>
              <a:gd name="connsiteY97" fmla="*/ 5322752 h 6858000"/>
              <a:gd name="connsiteX98" fmla="*/ 6036943 w 6127689"/>
              <a:gd name="connsiteY98" fmla="*/ 5329480 h 6858000"/>
              <a:gd name="connsiteX99" fmla="*/ 6037236 w 6127689"/>
              <a:gd name="connsiteY99" fmla="*/ 5329634 h 6858000"/>
              <a:gd name="connsiteX100" fmla="*/ 6038019 w 6127689"/>
              <a:gd name="connsiteY100" fmla="*/ 5336764 h 6858000"/>
              <a:gd name="connsiteX101" fmla="*/ 6037298 w 6127689"/>
              <a:gd name="connsiteY101" fmla="*/ 5341753 h 6858000"/>
              <a:gd name="connsiteX102" fmla="*/ 6037677 w 6127689"/>
              <a:gd name="connsiteY102" fmla="*/ 5354807 h 6858000"/>
              <a:gd name="connsiteX103" fmla="*/ 6039728 w 6127689"/>
              <a:gd name="connsiteY103" fmla="*/ 5359416 h 6858000"/>
              <a:gd name="connsiteX104" fmla="*/ 6043311 w 6127689"/>
              <a:gd name="connsiteY104" fmla="*/ 5361407 h 6858000"/>
              <a:gd name="connsiteX105" fmla="*/ 6042954 w 6127689"/>
              <a:gd name="connsiteY105" fmla="*/ 5362576 h 6858000"/>
              <a:gd name="connsiteX106" fmla="*/ 6053435 w 6127689"/>
              <a:gd name="connsiteY106" fmla="*/ 5387547 h 6858000"/>
              <a:gd name="connsiteX107" fmla="*/ 6065933 w 6127689"/>
              <a:gd name="connsiteY107" fmla="*/ 5443002 h 6858000"/>
              <a:gd name="connsiteX108" fmla="*/ 6068640 w 6127689"/>
              <a:gd name="connsiteY108" fmla="*/ 5474503 h 6858000"/>
              <a:gd name="connsiteX109" fmla="*/ 6080922 w 6127689"/>
              <a:gd name="connsiteY109" fmla="*/ 5561070 h 6858000"/>
              <a:gd name="connsiteX110" fmla="*/ 6096949 w 6127689"/>
              <a:gd name="connsiteY110" fmla="*/ 5648179 h 6858000"/>
              <a:gd name="connsiteX111" fmla="*/ 6125703 w 6127689"/>
              <a:gd name="connsiteY111" fmla="*/ 5692894 h 6858000"/>
              <a:gd name="connsiteX112" fmla="*/ 6126670 w 6127689"/>
              <a:gd name="connsiteY112" fmla="*/ 5697882 h 6858000"/>
              <a:gd name="connsiteX113" fmla="*/ 6124061 w 6127689"/>
              <a:gd name="connsiteY113" fmla="*/ 5710294 h 6858000"/>
              <a:gd name="connsiteX114" fmla="*/ 6122213 w 6127689"/>
              <a:gd name="connsiteY114" fmla="*/ 5714762 h 6858000"/>
              <a:gd name="connsiteX115" fmla="*/ 6121353 w 6127689"/>
              <a:gd name="connsiteY115" fmla="*/ 5721725 h 6858000"/>
              <a:gd name="connsiteX116" fmla="*/ 6121607 w 6127689"/>
              <a:gd name="connsiteY116" fmla="*/ 5721959 h 6858000"/>
              <a:gd name="connsiteX117" fmla="*/ 6120262 w 6127689"/>
              <a:gd name="connsiteY117" fmla="*/ 5728358 h 6858000"/>
              <a:gd name="connsiteX118" fmla="*/ 6127024 w 6127689"/>
              <a:gd name="connsiteY118" fmla="*/ 5786902 h 6858000"/>
              <a:gd name="connsiteX119" fmla="*/ 6127519 w 6127689"/>
              <a:gd name="connsiteY119" fmla="*/ 5865775 h 6858000"/>
              <a:gd name="connsiteX120" fmla="*/ 6119217 w 6127689"/>
              <a:gd name="connsiteY120" fmla="*/ 5888542 h 6858000"/>
              <a:gd name="connsiteX121" fmla="*/ 6102493 w 6127689"/>
              <a:gd name="connsiteY121" fmla="*/ 5928602 h 6858000"/>
              <a:gd name="connsiteX122" fmla="*/ 6056863 w 6127689"/>
              <a:gd name="connsiteY122" fmla="*/ 6000643 h 6858000"/>
              <a:gd name="connsiteX123" fmla="*/ 6045436 w 6127689"/>
              <a:gd name="connsiteY123" fmla="*/ 6124480 h 6858000"/>
              <a:gd name="connsiteX124" fmla="*/ 6030489 w 6127689"/>
              <a:gd name="connsiteY124" fmla="*/ 6317666 h 6858000"/>
              <a:gd name="connsiteX125" fmla="*/ 6007492 w 6127689"/>
              <a:gd name="connsiteY125" fmla="*/ 6440818 h 6858000"/>
              <a:gd name="connsiteX126" fmla="*/ 6009467 w 6127689"/>
              <a:gd name="connsiteY126" fmla="*/ 6487076 h 6858000"/>
              <a:gd name="connsiteX127" fmla="*/ 5995064 w 6127689"/>
              <a:gd name="connsiteY127" fmla="*/ 6540791 h 6858000"/>
              <a:gd name="connsiteX128" fmla="*/ 5996309 w 6127689"/>
              <a:gd name="connsiteY128" fmla="*/ 6543961 h 6858000"/>
              <a:gd name="connsiteX129" fmla="*/ 5996048 w 6127689"/>
              <a:gd name="connsiteY129" fmla="*/ 6555444 h 6858000"/>
              <a:gd name="connsiteX130" fmla="*/ 6002524 w 6127689"/>
              <a:gd name="connsiteY130" fmla="*/ 6560188 h 6858000"/>
              <a:gd name="connsiteX131" fmla="*/ 6006823 w 6127689"/>
              <a:gd name="connsiteY131" fmla="*/ 6578546 h 6858000"/>
              <a:gd name="connsiteX132" fmla="*/ 6004510 w 6127689"/>
              <a:gd name="connsiteY132" fmla="*/ 6599256 h 6858000"/>
              <a:gd name="connsiteX133" fmla="*/ 5986207 w 6127689"/>
              <a:gd name="connsiteY133" fmla="*/ 6695855 h 6858000"/>
              <a:gd name="connsiteX134" fmla="*/ 5979428 w 6127689"/>
              <a:gd name="connsiteY134" fmla="*/ 6754678 h 6858000"/>
              <a:gd name="connsiteX135" fmla="*/ 5983398 w 6127689"/>
              <a:gd name="connsiteY135" fmla="*/ 6778641 h 6858000"/>
              <a:gd name="connsiteX136" fmla="*/ 5984543 w 6127689"/>
              <a:gd name="connsiteY136" fmla="*/ 6811016 h 6858000"/>
              <a:gd name="connsiteX137" fmla="*/ 5981802 w 6127689"/>
              <a:gd name="connsiteY137" fmla="*/ 6838578 h 6858000"/>
              <a:gd name="connsiteX138" fmla="*/ 5979671 w 6127689"/>
              <a:gd name="connsiteY138" fmla="*/ 6858000 h 6858000"/>
              <a:gd name="connsiteX139" fmla="*/ 0 w 6127689"/>
              <a:gd name="connsiteY139" fmla="*/ 6858000 h 6858000"/>
              <a:gd name="connsiteX140" fmla="*/ 0 w 6127689"/>
              <a:gd name="connsiteY140" fmla="*/ 0 h 6858000"/>
              <a:gd name="connsiteX0" fmla="*/ 0 w 6127689"/>
              <a:gd name="connsiteY0" fmla="*/ 0 h 6858000"/>
              <a:gd name="connsiteX1" fmla="*/ 4965888 w 6127689"/>
              <a:gd name="connsiteY1" fmla="*/ 0 h 6858000"/>
              <a:gd name="connsiteX2" fmla="*/ 4967767 w 6127689"/>
              <a:gd name="connsiteY2" fmla="*/ 7930 h 6858000"/>
              <a:gd name="connsiteX3" fmla="*/ 4979444 w 6127689"/>
              <a:gd name="connsiteY3" fmla="*/ 43921 h 6858000"/>
              <a:gd name="connsiteX4" fmla="*/ 5021173 w 6127689"/>
              <a:gd name="connsiteY4" fmla="*/ 123738 h 6858000"/>
              <a:gd name="connsiteX5" fmla="*/ 5075458 w 6127689"/>
              <a:gd name="connsiteY5" fmla="*/ 264355 h 6858000"/>
              <a:gd name="connsiteX6" fmla="*/ 5081175 w 6127689"/>
              <a:gd name="connsiteY6" fmla="*/ 277448 h 6858000"/>
              <a:gd name="connsiteX7" fmla="*/ 5097011 w 6127689"/>
              <a:gd name="connsiteY7" fmla="*/ 355616 h 6858000"/>
              <a:gd name="connsiteX8" fmla="*/ 5130982 w 6127689"/>
              <a:gd name="connsiteY8" fmla="*/ 412030 h 6858000"/>
              <a:gd name="connsiteX9" fmla="*/ 5153000 w 6127689"/>
              <a:gd name="connsiteY9" fmla="*/ 507134 h 6858000"/>
              <a:gd name="connsiteX10" fmla="*/ 5171282 w 6127689"/>
              <a:gd name="connsiteY10" fmla="*/ 602071 h 6858000"/>
              <a:gd name="connsiteX11" fmla="*/ 5176196 w 6127689"/>
              <a:gd name="connsiteY11" fmla="*/ 636822 h 6858000"/>
              <a:gd name="connsiteX12" fmla="*/ 5189051 w 6127689"/>
              <a:gd name="connsiteY12" fmla="*/ 782518 h 6858000"/>
              <a:gd name="connsiteX13" fmla="*/ 5210428 w 6127689"/>
              <a:gd name="connsiteY13" fmla="*/ 815772 h 6858000"/>
              <a:gd name="connsiteX14" fmla="*/ 5221088 w 6127689"/>
              <a:gd name="connsiteY14" fmla="*/ 860193 h 6858000"/>
              <a:gd name="connsiteX15" fmla="*/ 5230806 w 6127689"/>
              <a:gd name="connsiteY15" fmla="*/ 961354 h 6858000"/>
              <a:gd name="connsiteX16" fmla="*/ 5201018 w 6127689"/>
              <a:gd name="connsiteY16" fmla="*/ 1095027 h 6858000"/>
              <a:gd name="connsiteX17" fmla="*/ 5202153 w 6127689"/>
              <a:gd name="connsiteY17" fmla="*/ 1133224 h 6858000"/>
              <a:gd name="connsiteX18" fmla="*/ 5207370 w 6127689"/>
              <a:gd name="connsiteY18" fmla="*/ 1138097 h 6858000"/>
              <a:gd name="connsiteX19" fmla="*/ 5189234 w 6127689"/>
              <a:gd name="connsiteY19" fmla="*/ 1193495 h 6858000"/>
              <a:gd name="connsiteX20" fmla="*/ 5202769 w 6127689"/>
              <a:gd name="connsiteY20" fmla="*/ 1269450 h 6858000"/>
              <a:gd name="connsiteX21" fmla="*/ 5225968 w 6127689"/>
              <a:gd name="connsiteY21" fmla="*/ 1357994 h 6858000"/>
              <a:gd name="connsiteX22" fmla="*/ 5233819 w 6127689"/>
              <a:gd name="connsiteY22" fmla="*/ 1380922 h 6858000"/>
              <a:gd name="connsiteX23" fmla="*/ 5237226 w 6127689"/>
              <a:gd name="connsiteY23" fmla="*/ 1441327 h 6858000"/>
              <a:gd name="connsiteX24" fmla="*/ 5255653 w 6127689"/>
              <a:gd name="connsiteY24" fmla="*/ 1524712 h 6858000"/>
              <a:gd name="connsiteX25" fmla="*/ 5263491 w 6127689"/>
              <a:gd name="connsiteY25" fmla="*/ 1642938 h 6858000"/>
              <a:gd name="connsiteX26" fmla="*/ 5261314 w 6127689"/>
              <a:gd name="connsiteY26" fmla="*/ 1689177 h 6858000"/>
              <a:gd name="connsiteX27" fmla="*/ 5259788 w 6127689"/>
              <a:gd name="connsiteY27" fmla="*/ 1768516 h 6858000"/>
              <a:gd name="connsiteX28" fmla="*/ 5255696 w 6127689"/>
              <a:gd name="connsiteY28" fmla="*/ 1953770 h 6858000"/>
              <a:gd name="connsiteX29" fmla="*/ 5252592 w 6127689"/>
              <a:gd name="connsiteY29" fmla="*/ 2092210 h 6858000"/>
              <a:gd name="connsiteX30" fmla="*/ 5264303 w 6127689"/>
              <a:gd name="connsiteY30" fmla="*/ 2225157 h 6858000"/>
              <a:gd name="connsiteX31" fmla="*/ 5254949 w 6127689"/>
              <a:gd name="connsiteY31" fmla="*/ 2236160 h 6858000"/>
              <a:gd name="connsiteX32" fmla="*/ 5250104 w 6127689"/>
              <a:gd name="connsiteY32" fmla="*/ 2249166 h 6858000"/>
              <a:gd name="connsiteX33" fmla="*/ 5251214 w 6127689"/>
              <a:gd name="connsiteY33" fmla="*/ 2250944 h 6858000"/>
              <a:gd name="connsiteX34" fmla="*/ 5250644 w 6127689"/>
              <a:gd name="connsiteY34" fmla="*/ 2266619 h 6858000"/>
              <a:gd name="connsiteX35" fmla="*/ 5293877 w 6127689"/>
              <a:gd name="connsiteY35" fmla="*/ 2368649 h 6858000"/>
              <a:gd name="connsiteX36" fmla="*/ 5311338 w 6127689"/>
              <a:gd name="connsiteY36" fmla="*/ 2404034 h 6858000"/>
              <a:gd name="connsiteX37" fmla="*/ 5338366 w 6127689"/>
              <a:gd name="connsiteY37" fmla="*/ 2465052 h 6858000"/>
              <a:gd name="connsiteX38" fmla="*/ 5371263 w 6127689"/>
              <a:gd name="connsiteY38" fmla="*/ 2586413 h 6858000"/>
              <a:gd name="connsiteX39" fmla="*/ 5407503 w 6127689"/>
              <a:gd name="connsiteY39" fmla="*/ 2786290 h 6858000"/>
              <a:gd name="connsiteX40" fmla="*/ 5407356 w 6127689"/>
              <a:gd name="connsiteY40" fmla="*/ 2787545 h 6858000"/>
              <a:gd name="connsiteX41" fmla="*/ 5411130 w 6127689"/>
              <a:gd name="connsiteY41" fmla="*/ 2788640 h 6858000"/>
              <a:gd name="connsiteX42" fmla="*/ 5416439 w 6127689"/>
              <a:gd name="connsiteY42" fmla="*/ 2805666 h 6858000"/>
              <a:gd name="connsiteX43" fmla="*/ 5457023 w 6127689"/>
              <a:gd name="connsiteY43" fmla="*/ 2858292 h 6858000"/>
              <a:gd name="connsiteX44" fmla="*/ 5479298 w 6127689"/>
              <a:gd name="connsiteY44" fmla="*/ 2947791 h 6858000"/>
              <a:gd name="connsiteX45" fmla="*/ 5481770 w 6127689"/>
              <a:gd name="connsiteY45" fmla="*/ 2951352 h 6858000"/>
              <a:gd name="connsiteX46" fmla="*/ 5482045 w 6127689"/>
              <a:gd name="connsiteY46" fmla="*/ 2984371 h 6858000"/>
              <a:gd name="connsiteX47" fmla="*/ 5482415 w 6127689"/>
              <a:gd name="connsiteY47" fmla="*/ 3004079 h 6858000"/>
              <a:gd name="connsiteX48" fmla="*/ 5503944 w 6127689"/>
              <a:gd name="connsiteY48" fmla="*/ 3123335 h 6858000"/>
              <a:gd name="connsiteX49" fmla="*/ 5516007 w 6127689"/>
              <a:gd name="connsiteY49" fmla="*/ 3258473 h 6858000"/>
              <a:gd name="connsiteX50" fmla="*/ 5566839 w 6127689"/>
              <a:gd name="connsiteY50" fmla="*/ 3345295 h 6858000"/>
              <a:gd name="connsiteX51" fmla="*/ 5589758 w 6127689"/>
              <a:gd name="connsiteY51" fmla="*/ 3506453 h 6858000"/>
              <a:gd name="connsiteX52" fmla="*/ 5596144 w 6127689"/>
              <a:gd name="connsiteY52" fmla="*/ 3534624 h 6858000"/>
              <a:gd name="connsiteX53" fmla="*/ 5597750 w 6127689"/>
              <a:gd name="connsiteY53" fmla="*/ 3534129 h 6858000"/>
              <a:gd name="connsiteX54" fmla="*/ 5599700 w 6127689"/>
              <a:gd name="connsiteY54" fmla="*/ 3547221 h 6858000"/>
              <a:gd name="connsiteX55" fmla="*/ 5615031 w 6127689"/>
              <a:gd name="connsiteY55" fmla="*/ 3557482 h 6858000"/>
              <a:gd name="connsiteX56" fmla="*/ 5618377 w 6127689"/>
              <a:gd name="connsiteY56" fmla="*/ 3588431 h 6858000"/>
              <a:gd name="connsiteX57" fmla="*/ 5612155 w 6127689"/>
              <a:gd name="connsiteY57" fmla="*/ 3589869 h 6858000"/>
              <a:gd name="connsiteX58" fmla="*/ 5620843 w 6127689"/>
              <a:gd name="connsiteY58" fmla="*/ 3606745 h 6858000"/>
              <a:gd name="connsiteX59" fmla="*/ 5655472 w 6127689"/>
              <a:gd name="connsiteY59" fmla="*/ 3678877 h 6858000"/>
              <a:gd name="connsiteX60" fmla="*/ 5683015 w 6127689"/>
              <a:gd name="connsiteY60" fmla="*/ 3762025 h 6858000"/>
              <a:gd name="connsiteX61" fmla="*/ 5696643 w 6127689"/>
              <a:gd name="connsiteY61" fmla="*/ 3773888 h 6858000"/>
              <a:gd name="connsiteX62" fmla="*/ 5699203 w 6127689"/>
              <a:gd name="connsiteY62" fmla="*/ 3775823 h 6858000"/>
              <a:gd name="connsiteX63" fmla="*/ 5704824 w 6127689"/>
              <a:gd name="connsiteY63" fmla="*/ 3785966 h 6858000"/>
              <a:gd name="connsiteX64" fmla="*/ 5733539 w 6127689"/>
              <a:gd name="connsiteY64" fmla="*/ 3818457 h 6858000"/>
              <a:gd name="connsiteX65" fmla="*/ 5768491 w 6127689"/>
              <a:gd name="connsiteY65" fmla="*/ 3914399 h 6858000"/>
              <a:gd name="connsiteX66" fmla="*/ 5793123 w 6127689"/>
              <a:gd name="connsiteY66" fmla="*/ 3969952 h 6858000"/>
              <a:gd name="connsiteX67" fmla="*/ 5808321 w 6127689"/>
              <a:gd name="connsiteY67" fmla="*/ 3988153 h 6858000"/>
              <a:gd name="connsiteX68" fmla="*/ 5825621 w 6127689"/>
              <a:gd name="connsiteY68" fmla="*/ 4015525 h 6858000"/>
              <a:gd name="connsiteX69" fmla="*/ 5860672 w 6127689"/>
              <a:gd name="connsiteY69" fmla="*/ 4061579 h 6858000"/>
              <a:gd name="connsiteX70" fmla="*/ 5872173 w 6127689"/>
              <a:gd name="connsiteY70" fmla="*/ 4088497 h 6858000"/>
              <a:gd name="connsiteX71" fmla="*/ 5883705 w 6127689"/>
              <a:gd name="connsiteY71" fmla="*/ 4101899 h 6858000"/>
              <a:gd name="connsiteX72" fmla="*/ 5894095 w 6127689"/>
              <a:gd name="connsiteY72" fmla="*/ 4128857 h 6858000"/>
              <a:gd name="connsiteX73" fmla="*/ 5898339 w 6127689"/>
              <a:gd name="connsiteY73" fmla="*/ 4140800 h 6858000"/>
              <a:gd name="connsiteX74" fmla="*/ 5903513 w 6127689"/>
              <a:gd name="connsiteY74" fmla="*/ 4187661 h 6858000"/>
              <a:gd name="connsiteX75" fmla="*/ 5917114 w 6127689"/>
              <a:gd name="connsiteY75" fmla="*/ 4213096 h 6858000"/>
              <a:gd name="connsiteX76" fmla="*/ 5924233 w 6127689"/>
              <a:gd name="connsiteY76" fmla="*/ 4242060 h 6858000"/>
              <a:gd name="connsiteX77" fmla="*/ 5928910 w 6127689"/>
              <a:gd name="connsiteY77" fmla="*/ 4300973 h 6858000"/>
              <a:gd name="connsiteX78" fmla="*/ 5939320 w 6127689"/>
              <a:gd name="connsiteY78" fmla="*/ 4340435 h 6858000"/>
              <a:gd name="connsiteX79" fmla="*/ 5946705 w 6127689"/>
              <a:gd name="connsiteY79" fmla="*/ 4428051 h 6858000"/>
              <a:gd name="connsiteX80" fmla="*/ 5949261 w 6127689"/>
              <a:gd name="connsiteY80" fmla="*/ 4449185 h 6858000"/>
              <a:gd name="connsiteX81" fmla="*/ 5957504 w 6127689"/>
              <a:gd name="connsiteY81" fmla="*/ 4465911 h 6858000"/>
              <a:gd name="connsiteX82" fmla="*/ 5964689 w 6127689"/>
              <a:gd name="connsiteY82" fmla="*/ 4468532 h 6858000"/>
              <a:gd name="connsiteX83" fmla="*/ 5967062 w 6127689"/>
              <a:gd name="connsiteY83" fmla="*/ 4479923 h 6858000"/>
              <a:gd name="connsiteX84" fmla="*/ 5968960 w 6127689"/>
              <a:gd name="connsiteY84" fmla="*/ 4482655 h 6858000"/>
              <a:gd name="connsiteX85" fmla="*/ 5978567 w 6127689"/>
              <a:gd name="connsiteY85" fmla="*/ 4498605 h 6858000"/>
              <a:gd name="connsiteX86" fmla="*/ 5980106 w 6127689"/>
              <a:gd name="connsiteY86" fmla="*/ 4585087 h 6858000"/>
              <a:gd name="connsiteX87" fmla="*/ 5998138 w 6127689"/>
              <a:gd name="connsiteY87" fmla="*/ 4697518 h 6858000"/>
              <a:gd name="connsiteX88" fmla="*/ 6013516 w 6127689"/>
              <a:gd name="connsiteY88" fmla="*/ 4786619 h 6858000"/>
              <a:gd name="connsiteX89" fmla="*/ 6025404 w 6127689"/>
              <a:gd name="connsiteY89" fmla="*/ 4858148 h 6858000"/>
              <a:gd name="connsiteX90" fmla="*/ 6007749 w 6127689"/>
              <a:gd name="connsiteY90" fmla="*/ 4964715 h 6858000"/>
              <a:gd name="connsiteX91" fmla="*/ 6005269 w 6127689"/>
              <a:gd name="connsiteY91" fmla="*/ 5150567 h 6858000"/>
              <a:gd name="connsiteX92" fmla="*/ 6001127 w 6127689"/>
              <a:gd name="connsiteY92" fmla="*/ 5164609 h 6858000"/>
              <a:gd name="connsiteX93" fmla="*/ 5996647 w 6127689"/>
              <a:gd name="connsiteY93" fmla="*/ 5185640 h 6858000"/>
              <a:gd name="connsiteX94" fmla="*/ 5998514 w 6127689"/>
              <a:gd name="connsiteY94" fmla="*/ 5189673 h 6858000"/>
              <a:gd name="connsiteX95" fmla="*/ 6018409 w 6127689"/>
              <a:gd name="connsiteY95" fmla="*/ 5227157 h 6858000"/>
              <a:gd name="connsiteX96" fmla="*/ 6036748 w 6127689"/>
              <a:gd name="connsiteY96" fmla="*/ 5322752 h 6858000"/>
              <a:gd name="connsiteX97" fmla="*/ 6036943 w 6127689"/>
              <a:gd name="connsiteY97" fmla="*/ 5329480 h 6858000"/>
              <a:gd name="connsiteX98" fmla="*/ 6037236 w 6127689"/>
              <a:gd name="connsiteY98" fmla="*/ 5329634 h 6858000"/>
              <a:gd name="connsiteX99" fmla="*/ 6038019 w 6127689"/>
              <a:gd name="connsiteY99" fmla="*/ 5336764 h 6858000"/>
              <a:gd name="connsiteX100" fmla="*/ 6037298 w 6127689"/>
              <a:gd name="connsiteY100" fmla="*/ 5341753 h 6858000"/>
              <a:gd name="connsiteX101" fmla="*/ 6037677 w 6127689"/>
              <a:gd name="connsiteY101" fmla="*/ 5354807 h 6858000"/>
              <a:gd name="connsiteX102" fmla="*/ 6039728 w 6127689"/>
              <a:gd name="connsiteY102" fmla="*/ 5359416 h 6858000"/>
              <a:gd name="connsiteX103" fmla="*/ 6043311 w 6127689"/>
              <a:gd name="connsiteY103" fmla="*/ 5361407 h 6858000"/>
              <a:gd name="connsiteX104" fmla="*/ 6042954 w 6127689"/>
              <a:gd name="connsiteY104" fmla="*/ 5362576 h 6858000"/>
              <a:gd name="connsiteX105" fmla="*/ 6053435 w 6127689"/>
              <a:gd name="connsiteY105" fmla="*/ 5387547 h 6858000"/>
              <a:gd name="connsiteX106" fmla="*/ 6065933 w 6127689"/>
              <a:gd name="connsiteY106" fmla="*/ 5443002 h 6858000"/>
              <a:gd name="connsiteX107" fmla="*/ 6068640 w 6127689"/>
              <a:gd name="connsiteY107" fmla="*/ 5474503 h 6858000"/>
              <a:gd name="connsiteX108" fmla="*/ 6080922 w 6127689"/>
              <a:gd name="connsiteY108" fmla="*/ 5561070 h 6858000"/>
              <a:gd name="connsiteX109" fmla="*/ 6096949 w 6127689"/>
              <a:gd name="connsiteY109" fmla="*/ 5648179 h 6858000"/>
              <a:gd name="connsiteX110" fmla="*/ 6125703 w 6127689"/>
              <a:gd name="connsiteY110" fmla="*/ 5692894 h 6858000"/>
              <a:gd name="connsiteX111" fmla="*/ 6126670 w 6127689"/>
              <a:gd name="connsiteY111" fmla="*/ 5697882 h 6858000"/>
              <a:gd name="connsiteX112" fmla="*/ 6124061 w 6127689"/>
              <a:gd name="connsiteY112" fmla="*/ 5710294 h 6858000"/>
              <a:gd name="connsiteX113" fmla="*/ 6122213 w 6127689"/>
              <a:gd name="connsiteY113" fmla="*/ 5714762 h 6858000"/>
              <a:gd name="connsiteX114" fmla="*/ 6121353 w 6127689"/>
              <a:gd name="connsiteY114" fmla="*/ 5721725 h 6858000"/>
              <a:gd name="connsiteX115" fmla="*/ 6121607 w 6127689"/>
              <a:gd name="connsiteY115" fmla="*/ 5721959 h 6858000"/>
              <a:gd name="connsiteX116" fmla="*/ 6120262 w 6127689"/>
              <a:gd name="connsiteY116" fmla="*/ 5728358 h 6858000"/>
              <a:gd name="connsiteX117" fmla="*/ 6127024 w 6127689"/>
              <a:gd name="connsiteY117" fmla="*/ 5786902 h 6858000"/>
              <a:gd name="connsiteX118" fmla="*/ 6127519 w 6127689"/>
              <a:gd name="connsiteY118" fmla="*/ 5865775 h 6858000"/>
              <a:gd name="connsiteX119" fmla="*/ 6119217 w 6127689"/>
              <a:gd name="connsiteY119" fmla="*/ 5888542 h 6858000"/>
              <a:gd name="connsiteX120" fmla="*/ 6102493 w 6127689"/>
              <a:gd name="connsiteY120" fmla="*/ 5928602 h 6858000"/>
              <a:gd name="connsiteX121" fmla="*/ 6056863 w 6127689"/>
              <a:gd name="connsiteY121" fmla="*/ 6000643 h 6858000"/>
              <a:gd name="connsiteX122" fmla="*/ 6045436 w 6127689"/>
              <a:gd name="connsiteY122" fmla="*/ 6124480 h 6858000"/>
              <a:gd name="connsiteX123" fmla="*/ 6030489 w 6127689"/>
              <a:gd name="connsiteY123" fmla="*/ 6317666 h 6858000"/>
              <a:gd name="connsiteX124" fmla="*/ 6007492 w 6127689"/>
              <a:gd name="connsiteY124" fmla="*/ 6440818 h 6858000"/>
              <a:gd name="connsiteX125" fmla="*/ 6009467 w 6127689"/>
              <a:gd name="connsiteY125" fmla="*/ 6487076 h 6858000"/>
              <a:gd name="connsiteX126" fmla="*/ 5995064 w 6127689"/>
              <a:gd name="connsiteY126" fmla="*/ 6540791 h 6858000"/>
              <a:gd name="connsiteX127" fmla="*/ 5996309 w 6127689"/>
              <a:gd name="connsiteY127" fmla="*/ 6543961 h 6858000"/>
              <a:gd name="connsiteX128" fmla="*/ 5996048 w 6127689"/>
              <a:gd name="connsiteY128" fmla="*/ 6555444 h 6858000"/>
              <a:gd name="connsiteX129" fmla="*/ 6002524 w 6127689"/>
              <a:gd name="connsiteY129" fmla="*/ 6560188 h 6858000"/>
              <a:gd name="connsiteX130" fmla="*/ 6006823 w 6127689"/>
              <a:gd name="connsiteY130" fmla="*/ 6578546 h 6858000"/>
              <a:gd name="connsiteX131" fmla="*/ 6004510 w 6127689"/>
              <a:gd name="connsiteY131" fmla="*/ 6599256 h 6858000"/>
              <a:gd name="connsiteX132" fmla="*/ 5986207 w 6127689"/>
              <a:gd name="connsiteY132" fmla="*/ 6695855 h 6858000"/>
              <a:gd name="connsiteX133" fmla="*/ 5979428 w 6127689"/>
              <a:gd name="connsiteY133" fmla="*/ 6754678 h 6858000"/>
              <a:gd name="connsiteX134" fmla="*/ 5983398 w 6127689"/>
              <a:gd name="connsiteY134" fmla="*/ 6778641 h 6858000"/>
              <a:gd name="connsiteX135" fmla="*/ 5984543 w 6127689"/>
              <a:gd name="connsiteY135" fmla="*/ 6811016 h 6858000"/>
              <a:gd name="connsiteX136" fmla="*/ 5981802 w 6127689"/>
              <a:gd name="connsiteY136" fmla="*/ 6838578 h 6858000"/>
              <a:gd name="connsiteX137" fmla="*/ 5979671 w 6127689"/>
              <a:gd name="connsiteY137" fmla="*/ 6858000 h 6858000"/>
              <a:gd name="connsiteX138" fmla="*/ 0 w 6127689"/>
              <a:gd name="connsiteY138" fmla="*/ 6858000 h 6858000"/>
              <a:gd name="connsiteX139" fmla="*/ 0 w 6127689"/>
              <a:gd name="connsiteY139" fmla="*/ 0 h 6858000"/>
              <a:gd name="connsiteX0" fmla="*/ 0 w 6127689"/>
              <a:gd name="connsiteY0" fmla="*/ 0 h 6858000"/>
              <a:gd name="connsiteX1" fmla="*/ 4965888 w 6127689"/>
              <a:gd name="connsiteY1" fmla="*/ 0 h 6858000"/>
              <a:gd name="connsiteX2" fmla="*/ 4967767 w 6127689"/>
              <a:gd name="connsiteY2" fmla="*/ 7930 h 6858000"/>
              <a:gd name="connsiteX3" fmla="*/ 4979444 w 6127689"/>
              <a:gd name="connsiteY3" fmla="*/ 43921 h 6858000"/>
              <a:gd name="connsiteX4" fmla="*/ 5021173 w 6127689"/>
              <a:gd name="connsiteY4" fmla="*/ 123738 h 6858000"/>
              <a:gd name="connsiteX5" fmla="*/ 5075458 w 6127689"/>
              <a:gd name="connsiteY5" fmla="*/ 264355 h 6858000"/>
              <a:gd name="connsiteX6" fmla="*/ 5081175 w 6127689"/>
              <a:gd name="connsiteY6" fmla="*/ 277448 h 6858000"/>
              <a:gd name="connsiteX7" fmla="*/ 5097011 w 6127689"/>
              <a:gd name="connsiteY7" fmla="*/ 355616 h 6858000"/>
              <a:gd name="connsiteX8" fmla="*/ 5130982 w 6127689"/>
              <a:gd name="connsiteY8" fmla="*/ 412030 h 6858000"/>
              <a:gd name="connsiteX9" fmla="*/ 5153000 w 6127689"/>
              <a:gd name="connsiteY9" fmla="*/ 507134 h 6858000"/>
              <a:gd name="connsiteX10" fmla="*/ 5171282 w 6127689"/>
              <a:gd name="connsiteY10" fmla="*/ 602071 h 6858000"/>
              <a:gd name="connsiteX11" fmla="*/ 5176196 w 6127689"/>
              <a:gd name="connsiteY11" fmla="*/ 636822 h 6858000"/>
              <a:gd name="connsiteX12" fmla="*/ 5189051 w 6127689"/>
              <a:gd name="connsiteY12" fmla="*/ 782518 h 6858000"/>
              <a:gd name="connsiteX13" fmla="*/ 5210428 w 6127689"/>
              <a:gd name="connsiteY13" fmla="*/ 815772 h 6858000"/>
              <a:gd name="connsiteX14" fmla="*/ 5221088 w 6127689"/>
              <a:gd name="connsiteY14" fmla="*/ 860193 h 6858000"/>
              <a:gd name="connsiteX15" fmla="*/ 5230806 w 6127689"/>
              <a:gd name="connsiteY15" fmla="*/ 961354 h 6858000"/>
              <a:gd name="connsiteX16" fmla="*/ 5201018 w 6127689"/>
              <a:gd name="connsiteY16" fmla="*/ 1095027 h 6858000"/>
              <a:gd name="connsiteX17" fmla="*/ 5202153 w 6127689"/>
              <a:gd name="connsiteY17" fmla="*/ 1133224 h 6858000"/>
              <a:gd name="connsiteX18" fmla="*/ 5207370 w 6127689"/>
              <a:gd name="connsiteY18" fmla="*/ 1138097 h 6858000"/>
              <a:gd name="connsiteX19" fmla="*/ 5189234 w 6127689"/>
              <a:gd name="connsiteY19" fmla="*/ 1193495 h 6858000"/>
              <a:gd name="connsiteX20" fmla="*/ 5202769 w 6127689"/>
              <a:gd name="connsiteY20" fmla="*/ 1269450 h 6858000"/>
              <a:gd name="connsiteX21" fmla="*/ 5225968 w 6127689"/>
              <a:gd name="connsiteY21" fmla="*/ 1357994 h 6858000"/>
              <a:gd name="connsiteX22" fmla="*/ 5233819 w 6127689"/>
              <a:gd name="connsiteY22" fmla="*/ 1380922 h 6858000"/>
              <a:gd name="connsiteX23" fmla="*/ 5237226 w 6127689"/>
              <a:gd name="connsiteY23" fmla="*/ 1441327 h 6858000"/>
              <a:gd name="connsiteX24" fmla="*/ 5255653 w 6127689"/>
              <a:gd name="connsiteY24" fmla="*/ 1524712 h 6858000"/>
              <a:gd name="connsiteX25" fmla="*/ 5263491 w 6127689"/>
              <a:gd name="connsiteY25" fmla="*/ 1642938 h 6858000"/>
              <a:gd name="connsiteX26" fmla="*/ 5261314 w 6127689"/>
              <a:gd name="connsiteY26" fmla="*/ 1689177 h 6858000"/>
              <a:gd name="connsiteX27" fmla="*/ 5259788 w 6127689"/>
              <a:gd name="connsiteY27" fmla="*/ 1768516 h 6858000"/>
              <a:gd name="connsiteX28" fmla="*/ 5255696 w 6127689"/>
              <a:gd name="connsiteY28" fmla="*/ 1953770 h 6858000"/>
              <a:gd name="connsiteX29" fmla="*/ 5252592 w 6127689"/>
              <a:gd name="connsiteY29" fmla="*/ 2092210 h 6858000"/>
              <a:gd name="connsiteX30" fmla="*/ 5264303 w 6127689"/>
              <a:gd name="connsiteY30" fmla="*/ 2225157 h 6858000"/>
              <a:gd name="connsiteX31" fmla="*/ 5254949 w 6127689"/>
              <a:gd name="connsiteY31" fmla="*/ 2236160 h 6858000"/>
              <a:gd name="connsiteX32" fmla="*/ 5250104 w 6127689"/>
              <a:gd name="connsiteY32" fmla="*/ 2249166 h 6858000"/>
              <a:gd name="connsiteX33" fmla="*/ 5251214 w 6127689"/>
              <a:gd name="connsiteY33" fmla="*/ 2250944 h 6858000"/>
              <a:gd name="connsiteX34" fmla="*/ 5250644 w 6127689"/>
              <a:gd name="connsiteY34" fmla="*/ 2266619 h 6858000"/>
              <a:gd name="connsiteX35" fmla="*/ 5293877 w 6127689"/>
              <a:gd name="connsiteY35" fmla="*/ 2368649 h 6858000"/>
              <a:gd name="connsiteX36" fmla="*/ 5311338 w 6127689"/>
              <a:gd name="connsiteY36" fmla="*/ 2404034 h 6858000"/>
              <a:gd name="connsiteX37" fmla="*/ 5338366 w 6127689"/>
              <a:gd name="connsiteY37" fmla="*/ 2465052 h 6858000"/>
              <a:gd name="connsiteX38" fmla="*/ 5371263 w 6127689"/>
              <a:gd name="connsiteY38" fmla="*/ 2586413 h 6858000"/>
              <a:gd name="connsiteX39" fmla="*/ 5407503 w 6127689"/>
              <a:gd name="connsiteY39" fmla="*/ 2786290 h 6858000"/>
              <a:gd name="connsiteX40" fmla="*/ 5407356 w 6127689"/>
              <a:gd name="connsiteY40" fmla="*/ 2787545 h 6858000"/>
              <a:gd name="connsiteX41" fmla="*/ 5411130 w 6127689"/>
              <a:gd name="connsiteY41" fmla="*/ 2788640 h 6858000"/>
              <a:gd name="connsiteX42" fmla="*/ 5416439 w 6127689"/>
              <a:gd name="connsiteY42" fmla="*/ 2805666 h 6858000"/>
              <a:gd name="connsiteX43" fmla="*/ 5457023 w 6127689"/>
              <a:gd name="connsiteY43" fmla="*/ 2858292 h 6858000"/>
              <a:gd name="connsiteX44" fmla="*/ 5479298 w 6127689"/>
              <a:gd name="connsiteY44" fmla="*/ 2947791 h 6858000"/>
              <a:gd name="connsiteX45" fmla="*/ 5481770 w 6127689"/>
              <a:gd name="connsiteY45" fmla="*/ 2951352 h 6858000"/>
              <a:gd name="connsiteX46" fmla="*/ 5482045 w 6127689"/>
              <a:gd name="connsiteY46" fmla="*/ 2984371 h 6858000"/>
              <a:gd name="connsiteX47" fmla="*/ 5482415 w 6127689"/>
              <a:gd name="connsiteY47" fmla="*/ 3004079 h 6858000"/>
              <a:gd name="connsiteX48" fmla="*/ 5503944 w 6127689"/>
              <a:gd name="connsiteY48" fmla="*/ 3123335 h 6858000"/>
              <a:gd name="connsiteX49" fmla="*/ 5516007 w 6127689"/>
              <a:gd name="connsiteY49" fmla="*/ 3258473 h 6858000"/>
              <a:gd name="connsiteX50" fmla="*/ 5566839 w 6127689"/>
              <a:gd name="connsiteY50" fmla="*/ 3345295 h 6858000"/>
              <a:gd name="connsiteX51" fmla="*/ 5589758 w 6127689"/>
              <a:gd name="connsiteY51" fmla="*/ 3506453 h 6858000"/>
              <a:gd name="connsiteX52" fmla="*/ 5596144 w 6127689"/>
              <a:gd name="connsiteY52" fmla="*/ 3534624 h 6858000"/>
              <a:gd name="connsiteX53" fmla="*/ 5597750 w 6127689"/>
              <a:gd name="connsiteY53" fmla="*/ 3534129 h 6858000"/>
              <a:gd name="connsiteX54" fmla="*/ 5599700 w 6127689"/>
              <a:gd name="connsiteY54" fmla="*/ 3547221 h 6858000"/>
              <a:gd name="connsiteX55" fmla="*/ 5615031 w 6127689"/>
              <a:gd name="connsiteY55" fmla="*/ 3557482 h 6858000"/>
              <a:gd name="connsiteX56" fmla="*/ 5618377 w 6127689"/>
              <a:gd name="connsiteY56" fmla="*/ 3588431 h 6858000"/>
              <a:gd name="connsiteX57" fmla="*/ 5612155 w 6127689"/>
              <a:gd name="connsiteY57" fmla="*/ 3589869 h 6858000"/>
              <a:gd name="connsiteX58" fmla="*/ 5620843 w 6127689"/>
              <a:gd name="connsiteY58" fmla="*/ 3606745 h 6858000"/>
              <a:gd name="connsiteX59" fmla="*/ 5655472 w 6127689"/>
              <a:gd name="connsiteY59" fmla="*/ 3678877 h 6858000"/>
              <a:gd name="connsiteX60" fmla="*/ 5683015 w 6127689"/>
              <a:gd name="connsiteY60" fmla="*/ 3762025 h 6858000"/>
              <a:gd name="connsiteX61" fmla="*/ 5696643 w 6127689"/>
              <a:gd name="connsiteY61" fmla="*/ 3773888 h 6858000"/>
              <a:gd name="connsiteX62" fmla="*/ 5699203 w 6127689"/>
              <a:gd name="connsiteY62" fmla="*/ 3775823 h 6858000"/>
              <a:gd name="connsiteX63" fmla="*/ 5704824 w 6127689"/>
              <a:gd name="connsiteY63" fmla="*/ 3785966 h 6858000"/>
              <a:gd name="connsiteX64" fmla="*/ 5733539 w 6127689"/>
              <a:gd name="connsiteY64" fmla="*/ 3818457 h 6858000"/>
              <a:gd name="connsiteX65" fmla="*/ 5768491 w 6127689"/>
              <a:gd name="connsiteY65" fmla="*/ 3914399 h 6858000"/>
              <a:gd name="connsiteX66" fmla="*/ 5793123 w 6127689"/>
              <a:gd name="connsiteY66" fmla="*/ 3969952 h 6858000"/>
              <a:gd name="connsiteX67" fmla="*/ 5808321 w 6127689"/>
              <a:gd name="connsiteY67" fmla="*/ 3988153 h 6858000"/>
              <a:gd name="connsiteX68" fmla="*/ 5825621 w 6127689"/>
              <a:gd name="connsiteY68" fmla="*/ 4015525 h 6858000"/>
              <a:gd name="connsiteX69" fmla="*/ 5860672 w 6127689"/>
              <a:gd name="connsiteY69" fmla="*/ 4061579 h 6858000"/>
              <a:gd name="connsiteX70" fmla="*/ 5872173 w 6127689"/>
              <a:gd name="connsiteY70" fmla="*/ 4088497 h 6858000"/>
              <a:gd name="connsiteX71" fmla="*/ 5883705 w 6127689"/>
              <a:gd name="connsiteY71" fmla="*/ 4101899 h 6858000"/>
              <a:gd name="connsiteX72" fmla="*/ 5894095 w 6127689"/>
              <a:gd name="connsiteY72" fmla="*/ 4128857 h 6858000"/>
              <a:gd name="connsiteX73" fmla="*/ 5898339 w 6127689"/>
              <a:gd name="connsiteY73" fmla="*/ 4140800 h 6858000"/>
              <a:gd name="connsiteX74" fmla="*/ 5903513 w 6127689"/>
              <a:gd name="connsiteY74" fmla="*/ 4187661 h 6858000"/>
              <a:gd name="connsiteX75" fmla="*/ 5917114 w 6127689"/>
              <a:gd name="connsiteY75" fmla="*/ 4213096 h 6858000"/>
              <a:gd name="connsiteX76" fmla="*/ 5924233 w 6127689"/>
              <a:gd name="connsiteY76" fmla="*/ 4242060 h 6858000"/>
              <a:gd name="connsiteX77" fmla="*/ 5928910 w 6127689"/>
              <a:gd name="connsiteY77" fmla="*/ 4300973 h 6858000"/>
              <a:gd name="connsiteX78" fmla="*/ 5939320 w 6127689"/>
              <a:gd name="connsiteY78" fmla="*/ 4340435 h 6858000"/>
              <a:gd name="connsiteX79" fmla="*/ 5946705 w 6127689"/>
              <a:gd name="connsiteY79" fmla="*/ 4428051 h 6858000"/>
              <a:gd name="connsiteX80" fmla="*/ 5949261 w 6127689"/>
              <a:gd name="connsiteY80" fmla="*/ 4449185 h 6858000"/>
              <a:gd name="connsiteX81" fmla="*/ 5957504 w 6127689"/>
              <a:gd name="connsiteY81" fmla="*/ 4465911 h 6858000"/>
              <a:gd name="connsiteX82" fmla="*/ 5964689 w 6127689"/>
              <a:gd name="connsiteY82" fmla="*/ 4468532 h 6858000"/>
              <a:gd name="connsiteX83" fmla="*/ 5967062 w 6127689"/>
              <a:gd name="connsiteY83" fmla="*/ 4479923 h 6858000"/>
              <a:gd name="connsiteX84" fmla="*/ 5968960 w 6127689"/>
              <a:gd name="connsiteY84" fmla="*/ 4482655 h 6858000"/>
              <a:gd name="connsiteX85" fmla="*/ 5980106 w 6127689"/>
              <a:gd name="connsiteY85" fmla="*/ 4585087 h 6858000"/>
              <a:gd name="connsiteX86" fmla="*/ 5998138 w 6127689"/>
              <a:gd name="connsiteY86" fmla="*/ 4697518 h 6858000"/>
              <a:gd name="connsiteX87" fmla="*/ 6013516 w 6127689"/>
              <a:gd name="connsiteY87" fmla="*/ 4786619 h 6858000"/>
              <a:gd name="connsiteX88" fmla="*/ 6025404 w 6127689"/>
              <a:gd name="connsiteY88" fmla="*/ 4858148 h 6858000"/>
              <a:gd name="connsiteX89" fmla="*/ 6007749 w 6127689"/>
              <a:gd name="connsiteY89" fmla="*/ 4964715 h 6858000"/>
              <a:gd name="connsiteX90" fmla="*/ 6005269 w 6127689"/>
              <a:gd name="connsiteY90" fmla="*/ 5150567 h 6858000"/>
              <a:gd name="connsiteX91" fmla="*/ 6001127 w 6127689"/>
              <a:gd name="connsiteY91" fmla="*/ 5164609 h 6858000"/>
              <a:gd name="connsiteX92" fmla="*/ 5996647 w 6127689"/>
              <a:gd name="connsiteY92" fmla="*/ 5185640 h 6858000"/>
              <a:gd name="connsiteX93" fmla="*/ 5998514 w 6127689"/>
              <a:gd name="connsiteY93" fmla="*/ 5189673 h 6858000"/>
              <a:gd name="connsiteX94" fmla="*/ 6018409 w 6127689"/>
              <a:gd name="connsiteY94" fmla="*/ 5227157 h 6858000"/>
              <a:gd name="connsiteX95" fmla="*/ 6036748 w 6127689"/>
              <a:gd name="connsiteY95" fmla="*/ 5322752 h 6858000"/>
              <a:gd name="connsiteX96" fmla="*/ 6036943 w 6127689"/>
              <a:gd name="connsiteY96" fmla="*/ 5329480 h 6858000"/>
              <a:gd name="connsiteX97" fmla="*/ 6037236 w 6127689"/>
              <a:gd name="connsiteY97" fmla="*/ 5329634 h 6858000"/>
              <a:gd name="connsiteX98" fmla="*/ 6038019 w 6127689"/>
              <a:gd name="connsiteY98" fmla="*/ 5336764 h 6858000"/>
              <a:gd name="connsiteX99" fmla="*/ 6037298 w 6127689"/>
              <a:gd name="connsiteY99" fmla="*/ 5341753 h 6858000"/>
              <a:gd name="connsiteX100" fmla="*/ 6037677 w 6127689"/>
              <a:gd name="connsiteY100" fmla="*/ 5354807 h 6858000"/>
              <a:gd name="connsiteX101" fmla="*/ 6039728 w 6127689"/>
              <a:gd name="connsiteY101" fmla="*/ 5359416 h 6858000"/>
              <a:gd name="connsiteX102" fmla="*/ 6043311 w 6127689"/>
              <a:gd name="connsiteY102" fmla="*/ 5361407 h 6858000"/>
              <a:gd name="connsiteX103" fmla="*/ 6042954 w 6127689"/>
              <a:gd name="connsiteY103" fmla="*/ 5362576 h 6858000"/>
              <a:gd name="connsiteX104" fmla="*/ 6053435 w 6127689"/>
              <a:gd name="connsiteY104" fmla="*/ 5387547 h 6858000"/>
              <a:gd name="connsiteX105" fmla="*/ 6065933 w 6127689"/>
              <a:gd name="connsiteY105" fmla="*/ 5443002 h 6858000"/>
              <a:gd name="connsiteX106" fmla="*/ 6068640 w 6127689"/>
              <a:gd name="connsiteY106" fmla="*/ 5474503 h 6858000"/>
              <a:gd name="connsiteX107" fmla="*/ 6080922 w 6127689"/>
              <a:gd name="connsiteY107" fmla="*/ 5561070 h 6858000"/>
              <a:gd name="connsiteX108" fmla="*/ 6096949 w 6127689"/>
              <a:gd name="connsiteY108" fmla="*/ 5648179 h 6858000"/>
              <a:gd name="connsiteX109" fmla="*/ 6125703 w 6127689"/>
              <a:gd name="connsiteY109" fmla="*/ 5692894 h 6858000"/>
              <a:gd name="connsiteX110" fmla="*/ 6126670 w 6127689"/>
              <a:gd name="connsiteY110" fmla="*/ 5697882 h 6858000"/>
              <a:gd name="connsiteX111" fmla="*/ 6124061 w 6127689"/>
              <a:gd name="connsiteY111" fmla="*/ 5710294 h 6858000"/>
              <a:gd name="connsiteX112" fmla="*/ 6122213 w 6127689"/>
              <a:gd name="connsiteY112" fmla="*/ 5714762 h 6858000"/>
              <a:gd name="connsiteX113" fmla="*/ 6121353 w 6127689"/>
              <a:gd name="connsiteY113" fmla="*/ 5721725 h 6858000"/>
              <a:gd name="connsiteX114" fmla="*/ 6121607 w 6127689"/>
              <a:gd name="connsiteY114" fmla="*/ 5721959 h 6858000"/>
              <a:gd name="connsiteX115" fmla="*/ 6120262 w 6127689"/>
              <a:gd name="connsiteY115" fmla="*/ 5728358 h 6858000"/>
              <a:gd name="connsiteX116" fmla="*/ 6127024 w 6127689"/>
              <a:gd name="connsiteY116" fmla="*/ 5786902 h 6858000"/>
              <a:gd name="connsiteX117" fmla="*/ 6127519 w 6127689"/>
              <a:gd name="connsiteY117" fmla="*/ 5865775 h 6858000"/>
              <a:gd name="connsiteX118" fmla="*/ 6119217 w 6127689"/>
              <a:gd name="connsiteY118" fmla="*/ 5888542 h 6858000"/>
              <a:gd name="connsiteX119" fmla="*/ 6102493 w 6127689"/>
              <a:gd name="connsiteY119" fmla="*/ 5928602 h 6858000"/>
              <a:gd name="connsiteX120" fmla="*/ 6056863 w 6127689"/>
              <a:gd name="connsiteY120" fmla="*/ 6000643 h 6858000"/>
              <a:gd name="connsiteX121" fmla="*/ 6045436 w 6127689"/>
              <a:gd name="connsiteY121" fmla="*/ 6124480 h 6858000"/>
              <a:gd name="connsiteX122" fmla="*/ 6030489 w 6127689"/>
              <a:gd name="connsiteY122" fmla="*/ 6317666 h 6858000"/>
              <a:gd name="connsiteX123" fmla="*/ 6007492 w 6127689"/>
              <a:gd name="connsiteY123" fmla="*/ 6440818 h 6858000"/>
              <a:gd name="connsiteX124" fmla="*/ 6009467 w 6127689"/>
              <a:gd name="connsiteY124" fmla="*/ 6487076 h 6858000"/>
              <a:gd name="connsiteX125" fmla="*/ 5995064 w 6127689"/>
              <a:gd name="connsiteY125" fmla="*/ 6540791 h 6858000"/>
              <a:gd name="connsiteX126" fmla="*/ 5996309 w 6127689"/>
              <a:gd name="connsiteY126" fmla="*/ 6543961 h 6858000"/>
              <a:gd name="connsiteX127" fmla="*/ 5996048 w 6127689"/>
              <a:gd name="connsiteY127" fmla="*/ 6555444 h 6858000"/>
              <a:gd name="connsiteX128" fmla="*/ 6002524 w 6127689"/>
              <a:gd name="connsiteY128" fmla="*/ 6560188 h 6858000"/>
              <a:gd name="connsiteX129" fmla="*/ 6006823 w 6127689"/>
              <a:gd name="connsiteY129" fmla="*/ 6578546 h 6858000"/>
              <a:gd name="connsiteX130" fmla="*/ 6004510 w 6127689"/>
              <a:gd name="connsiteY130" fmla="*/ 6599256 h 6858000"/>
              <a:gd name="connsiteX131" fmla="*/ 5986207 w 6127689"/>
              <a:gd name="connsiteY131" fmla="*/ 6695855 h 6858000"/>
              <a:gd name="connsiteX132" fmla="*/ 5979428 w 6127689"/>
              <a:gd name="connsiteY132" fmla="*/ 6754678 h 6858000"/>
              <a:gd name="connsiteX133" fmla="*/ 5983398 w 6127689"/>
              <a:gd name="connsiteY133" fmla="*/ 6778641 h 6858000"/>
              <a:gd name="connsiteX134" fmla="*/ 5984543 w 6127689"/>
              <a:gd name="connsiteY134" fmla="*/ 6811016 h 6858000"/>
              <a:gd name="connsiteX135" fmla="*/ 5981802 w 6127689"/>
              <a:gd name="connsiteY135" fmla="*/ 6838578 h 6858000"/>
              <a:gd name="connsiteX136" fmla="*/ 5979671 w 6127689"/>
              <a:gd name="connsiteY136" fmla="*/ 6858000 h 6858000"/>
              <a:gd name="connsiteX137" fmla="*/ 0 w 6127689"/>
              <a:gd name="connsiteY137" fmla="*/ 6858000 h 6858000"/>
              <a:gd name="connsiteX138" fmla="*/ 0 w 6127689"/>
              <a:gd name="connsiteY138" fmla="*/ 0 h 6858000"/>
              <a:gd name="connsiteX0" fmla="*/ 0 w 6127689"/>
              <a:gd name="connsiteY0" fmla="*/ 0 h 6858000"/>
              <a:gd name="connsiteX1" fmla="*/ 4965888 w 6127689"/>
              <a:gd name="connsiteY1" fmla="*/ 0 h 6858000"/>
              <a:gd name="connsiteX2" fmla="*/ 4967767 w 6127689"/>
              <a:gd name="connsiteY2" fmla="*/ 7930 h 6858000"/>
              <a:gd name="connsiteX3" fmla="*/ 4979444 w 6127689"/>
              <a:gd name="connsiteY3" fmla="*/ 43921 h 6858000"/>
              <a:gd name="connsiteX4" fmla="*/ 5021173 w 6127689"/>
              <a:gd name="connsiteY4" fmla="*/ 123738 h 6858000"/>
              <a:gd name="connsiteX5" fmla="*/ 5075458 w 6127689"/>
              <a:gd name="connsiteY5" fmla="*/ 264355 h 6858000"/>
              <a:gd name="connsiteX6" fmla="*/ 5081175 w 6127689"/>
              <a:gd name="connsiteY6" fmla="*/ 277448 h 6858000"/>
              <a:gd name="connsiteX7" fmla="*/ 5097011 w 6127689"/>
              <a:gd name="connsiteY7" fmla="*/ 355616 h 6858000"/>
              <a:gd name="connsiteX8" fmla="*/ 5130982 w 6127689"/>
              <a:gd name="connsiteY8" fmla="*/ 412030 h 6858000"/>
              <a:gd name="connsiteX9" fmla="*/ 5153000 w 6127689"/>
              <a:gd name="connsiteY9" fmla="*/ 507134 h 6858000"/>
              <a:gd name="connsiteX10" fmla="*/ 5171282 w 6127689"/>
              <a:gd name="connsiteY10" fmla="*/ 602071 h 6858000"/>
              <a:gd name="connsiteX11" fmla="*/ 5176196 w 6127689"/>
              <a:gd name="connsiteY11" fmla="*/ 636822 h 6858000"/>
              <a:gd name="connsiteX12" fmla="*/ 5189051 w 6127689"/>
              <a:gd name="connsiteY12" fmla="*/ 782518 h 6858000"/>
              <a:gd name="connsiteX13" fmla="*/ 5210428 w 6127689"/>
              <a:gd name="connsiteY13" fmla="*/ 815772 h 6858000"/>
              <a:gd name="connsiteX14" fmla="*/ 5221088 w 6127689"/>
              <a:gd name="connsiteY14" fmla="*/ 860193 h 6858000"/>
              <a:gd name="connsiteX15" fmla="*/ 5230806 w 6127689"/>
              <a:gd name="connsiteY15" fmla="*/ 961354 h 6858000"/>
              <a:gd name="connsiteX16" fmla="*/ 5201018 w 6127689"/>
              <a:gd name="connsiteY16" fmla="*/ 1095027 h 6858000"/>
              <a:gd name="connsiteX17" fmla="*/ 5202153 w 6127689"/>
              <a:gd name="connsiteY17" fmla="*/ 1133224 h 6858000"/>
              <a:gd name="connsiteX18" fmla="*/ 5207370 w 6127689"/>
              <a:gd name="connsiteY18" fmla="*/ 1138097 h 6858000"/>
              <a:gd name="connsiteX19" fmla="*/ 5189234 w 6127689"/>
              <a:gd name="connsiteY19" fmla="*/ 1193495 h 6858000"/>
              <a:gd name="connsiteX20" fmla="*/ 5202769 w 6127689"/>
              <a:gd name="connsiteY20" fmla="*/ 1269450 h 6858000"/>
              <a:gd name="connsiteX21" fmla="*/ 5225968 w 6127689"/>
              <a:gd name="connsiteY21" fmla="*/ 1357994 h 6858000"/>
              <a:gd name="connsiteX22" fmla="*/ 5233819 w 6127689"/>
              <a:gd name="connsiteY22" fmla="*/ 1380922 h 6858000"/>
              <a:gd name="connsiteX23" fmla="*/ 5237226 w 6127689"/>
              <a:gd name="connsiteY23" fmla="*/ 1441327 h 6858000"/>
              <a:gd name="connsiteX24" fmla="*/ 5255653 w 6127689"/>
              <a:gd name="connsiteY24" fmla="*/ 1524712 h 6858000"/>
              <a:gd name="connsiteX25" fmla="*/ 5263491 w 6127689"/>
              <a:gd name="connsiteY25" fmla="*/ 1642938 h 6858000"/>
              <a:gd name="connsiteX26" fmla="*/ 5261314 w 6127689"/>
              <a:gd name="connsiteY26" fmla="*/ 1689177 h 6858000"/>
              <a:gd name="connsiteX27" fmla="*/ 5259788 w 6127689"/>
              <a:gd name="connsiteY27" fmla="*/ 1768516 h 6858000"/>
              <a:gd name="connsiteX28" fmla="*/ 5255696 w 6127689"/>
              <a:gd name="connsiteY28" fmla="*/ 1953770 h 6858000"/>
              <a:gd name="connsiteX29" fmla="*/ 5252592 w 6127689"/>
              <a:gd name="connsiteY29" fmla="*/ 2092210 h 6858000"/>
              <a:gd name="connsiteX30" fmla="*/ 5264303 w 6127689"/>
              <a:gd name="connsiteY30" fmla="*/ 2225157 h 6858000"/>
              <a:gd name="connsiteX31" fmla="*/ 5254949 w 6127689"/>
              <a:gd name="connsiteY31" fmla="*/ 2236160 h 6858000"/>
              <a:gd name="connsiteX32" fmla="*/ 5250104 w 6127689"/>
              <a:gd name="connsiteY32" fmla="*/ 2249166 h 6858000"/>
              <a:gd name="connsiteX33" fmla="*/ 5251214 w 6127689"/>
              <a:gd name="connsiteY33" fmla="*/ 2250944 h 6858000"/>
              <a:gd name="connsiteX34" fmla="*/ 5250644 w 6127689"/>
              <a:gd name="connsiteY34" fmla="*/ 2266619 h 6858000"/>
              <a:gd name="connsiteX35" fmla="*/ 5293877 w 6127689"/>
              <a:gd name="connsiteY35" fmla="*/ 2368649 h 6858000"/>
              <a:gd name="connsiteX36" fmla="*/ 5311338 w 6127689"/>
              <a:gd name="connsiteY36" fmla="*/ 2404034 h 6858000"/>
              <a:gd name="connsiteX37" fmla="*/ 5338366 w 6127689"/>
              <a:gd name="connsiteY37" fmla="*/ 2465052 h 6858000"/>
              <a:gd name="connsiteX38" fmla="*/ 5371263 w 6127689"/>
              <a:gd name="connsiteY38" fmla="*/ 2586413 h 6858000"/>
              <a:gd name="connsiteX39" fmla="*/ 5407503 w 6127689"/>
              <a:gd name="connsiteY39" fmla="*/ 2786290 h 6858000"/>
              <a:gd name="connsiteX40" fmla="*/ 5407356 w 6127689"/>
              <a:gd name="connsiteY40" fmla="*/ 2787545 h 6858000"/>
              <a:gd name="connsiteX41" fmla="*/ 5411130 w 6127689"/>
              <a:gd name="connsiteY41" fmla="*/ 2788640 h 6858000"/>
              <a:gd name="connsiteX42" fmla="*/ 5416439 w 6127689"/>
              <a:gd name="connsiteY42" fmla="*/ 2805666 h 6858000"/>
              <a:gd name="connsiteX43" fmla="*/ 5457023 w 6127689"/>
              <a:gd name="connsiteY43" fmla="*/ 2858292 h 6858000"/>
              <a:gd name="connsiteX44" fmla="*/ 5479298 w 6127689"/>
              <a:gd name="connsiteY44" fmla="*/ 2947791 h 6858000"/>
              <a:gd name="connsiteX45" fmla="*/ 5481770 w 6127689"/>
              <a:gd name="connsiteY45" fmla="*/ 2951352 h 6858000"/>
              <a:gd name="connsiteX46" fmla="*/ 5482045 w 6127689"/>
              <a:gd name="connsiteY46" fmla="*/ 2984371 h 6858000"/>
              <a:gd name="connsiteX47" fmla="*/ 5482415 w 6127689"/>
              <a:gd name="connsiteY47" fmla="*/ 3004079 h 6858000"/>
              <a:gd name="connsiteX48" fmla="*/ 5503944 w 6127689"/>
              <a:gd name="connsiteY48" fmla="*/ 3123335 h 6858000"/>
              <a:gd name="connsiteX49" fmla="*/ 5516007 w 6127689"/>
              <a:gd name="connsiteY49" fmla="*/ 3258473 h 6858000"/>
              <a:gd name="connsiteX50" fmla="*/ 5566839 w 6127689"/>
              <a:gd name="connsiteY50" fmla="*/ 3345295 h 6858000"/>
              <a:gd name="connsiteX51" fmla="*/ 5589758 w 6127689"/>
              <a:gd name="connsiteY51" fmla="*/ 3506453 h 6858000"/>
              <a:gd name="connsiteX52" fmla="*/ 5596144 w 6127689"/>
              <a:gd name="connsiteY52" fmla="*/ 3534624 h 6858000"/>
              <a:gd name="connsiteX53" fmla="*/ 5597750 w 6127689"/>
              <a:gd name="connsiteY53" fmla="*/ 3534129 h 6858000"/>
              <a:gd name="connsiteX54" fmla="*/ 5599700 w 6127689"/>
              <a:gd name="connsiteY54" fmla="*/ 3547221 h 6858000"/>
              <a:gd name="connsiteX55" fmla="*/ 5615031 w 6127689"/>
              <a:gd name="connsiteY55" fmla="*/ 3557482 h 6858000"/>
              <a:gd name="connsiteX56" fmla="*/ 5618377 w 6127689"/>
              <a:gd name="connsiteY56" fmla="*/ 3588431 h 6858000"/>
              <a:gd name="connsiteX57" fmla="*/ 5612155 w 6127689"/>
              <a:gd name="connsiteY57" fmla="*/ 3589869 h 6858000"/>
              <a:gd name="connsiteX58" fmla="*/ 5620843 w 6127689"/>
              <a:gd name="connsiteY58" fmla="*/ 3606745 h 6858000"/>
              <a:gd name="connsiteX59" fmla="*/ 5655472 w 6127689"/>
              <a:gd name="connsiteY59" fmla="*/ 3678877 h 6858000"/>
              <a:gd name="connsiteX60" fmla="*/ 5683015 w 6127689"/>
              <a:gd name="connsiteY60" fmla="*/ 3762025 h 6858000"/>
              <a:gd name="connsiteX61" fmla="*/ 5696643 w 6127689"/>
              <a:gd name="connsiteY61" fmla="*/ 3773888 h 6858000"/>
              <a:gd name="connsiteX62" fmla="*/ 5699203 w 6127689"/>
              <a:gd name="connsiteY62" fmla="*/ 3775823 h 6858000"/>
              <a:gd name="connsiteX63" fmla="*/ 5704824 w 6127689"/>
              <a:gd name="connsiteY63" fmla="*/ 3785966 h 6858000"/>
              <a:gd name="connsiteX64" fmla="*/ 5733539 w 6127689"/>
              <a:gd name="connsiteY64" fmla="*/ 3818457 h 6858000"/>
              <a:gd name="connsiteX65" fmla="*/ 5768491 w 6127689"/>
              <a:gd name="connsiteY65" fmla="*/ 3914399 h 6858000"/>
              <a:gd name="connsiteX66" fmla="*/ 5793123 w 6127689"/>
              <a:gd name="connsiteY66" fmla="*/ 3969952 h 6858000"/>
              <a:gd name="connsiteX67" fmla="*/ 5808321 w 6127689"/>
              <a:gd name="connsiteY67" fmla="*/ 3988153 h 6858000"/>
              <a:gd name="connsiteX68" fmla="*/ 5825621 w 6127689"/>
              <a:gd name="connsiteY68" fmla="*/ 4015525 h 6858000"/>
              <a:gd name="connsiteX69" fmla="*/ 5860672 w 6127689"/>
              <a:gd name="connsiteY69" fmla="*/ 4061579 h 6858000"/>
              <a:gd name="connsiteX70" fmla="*/ 5872173 w 6127689"/>
              <a:gd name="connsiteY70" fmla="*/ 4088497 h 6858000"/>
              <a:gd name="connsiteX71" fmla="*/ 5883705 w 6127689"/>
              <a:gd name="connsiteY71" fmla="*/ 4101899 h 6858000"/>
              <a:gd name="connsiteX72" fmla="*/ 5894095 w 6127689"/>
              <a:gd name="connsiteY72" fmla="*/ 4128857 h 6858000"/>
              <a:gd name="connsiteX73" fmla="*/ 5898339 w 6127689"/>
              <a:gd name="connsiteY73" fmla="*/ 4140800 h 6858000"/>
              <a:gd name="connsiteX74" fmla="*/ 5903513 w 6127689"/>
              <a:gd name="connsiteY74" fmla="*/ 4187661 h 6858000"/>
              <a:gd name="connsiteX75" fmla="*/ 5917114 w 6127689"/>
              <a:gd name="connsiteY75" fmla="*/ 4213096 h 6858000"/>
              <a:gd name="connsiteX76" fmla="*/ 5924233 w 6127689"/>
              <a:gd name="connsiteY76" fmla="*/ 4242060 h 6858000"/>
              <a:gd name="connsiteX77" fmla="*/ 5928910 w 6127689"/>
              <a:gd name="connsiteY77" fmla="*/ 4300973 h 6858000"/>
              <a:gd name="connsiteX78" fmla="*/ 5939320 w 6127689"/>
              <a:gd name="connsiteY78" fmla="*/ 4340435 h 6858000"/>
              <a:gd name="connsiteX79" fmla="*/ 5946705 w 6127689"/>
              <a:gd name="connsiteY79" fmla="*/ 4428051 h 6858000"/>
              <a:gd name="connsiteX80" fmla="*/ 5949261 w 6127689"/>
              <a:gd name="connsiteY80" fmla="*/ 4449185 h 6858000"/>
              <a:gd name="connsiteX81" fmla="*/ 5957504 w 6127689"/>
              <a:gd name="connsiteY81" fmla="*/ 4465911 h 6858000"/>
              <a:gd name="connsiteX82" fmla="*/ 5967062 w 6127689"/>
              <a:gd name="connsiteY82" fmla="*/ 4479923 h 6858000"/>
              <a:gd name="connsiteX83" fmla="*/ 5968960 w 6127689"/>
              <a:gd name="connsiteY83" fmla="*/ 4482655 h 6858000"/>
              <a:gd name="connsiteX84" fmla="*/ 5980106 w 6127689"/>
              <a:gd name="connsiteY84" fmla="*/ 4585087 h 6858000"/>
              <a:gd name="connsiteX85" fmla="*/ 5998138 w 6127689"/>
              <a:gd name="connsiteY85" fmla="*/ 4697518 h 6858000"/>
              <a:gd name="connsiteX86" fmla="*/ 6013516 w 6127689"/>
              <a:gd name="connsiteY86" fmla="*/ 4786619 h 6858000"/>
              <a:gd name="connsiteX87" fmla="*/ 6025404 w 6127689"/>
              <a:gd name="connsiteY87" fmla="*/ 4858148 h 6858000"/>
              <a:gd name="connsiteX88" fmla="*/ 6007749 w 6127689"/>
              <a:gd name="connsiteY88" fmla="*/ 4964715 h 6858000"/>
              <a:gd name="connsiteX89" fmla="*/ 6005269 w 6127689"/>
              <a:gd name="connsiteY89" fmla="*/ 5150567 h 6858000"/>
              <a:gd name="connsiteX90" fmla="*/ 6001127 w 6127689"/>
              <a:gd name="connsiteY90" fmla="*/ 5164609 h 6858000"/>
              <a:gd name="connsiteX91" fmla="*/ 5996647 w 6127689"/>
              <a:gd name="connsiteY91" fmla="*/ 5185640 h 6858000"/>
              <a:gd name="connsiteX92" fmla="*/ 5998514 w 6127689"/>
              <a:gd name="connsiteY92" fmla="*/ 5189673 h 6858000"/>
              <a:gd name="connsiteX93" fmla="*/ 6018409 w 6127689"/>
              <a:gd name="connsiteY93" fmla="*/ 5227157 h 6858000"/>
              <a:gd name="connsiteX94" fmla="*/ 6036748 w 6127689"/>
              <a:gd name="connsiteY94" fmla="*/ 5322752 h 6858000"/>
              <a:gd name="connsiteX95" fmla="*/ 6036943 w 6127689"/>
              <a:gd name="connsiteY95" fmla="*/ 5329480 h 6858000"/>
              <a:gd name="connsiteX96" fmla="*/ 6037236 w 6127689"/>
              <a:gd name="connsiteY96" fmla="*/ 5329634 h 6858000"/>
              <a:gd name="connsiteX97" fmla="*/ 6038019 w 6127689"/>
              <a:gd name="connsiteY97" fmla="*/ 5336764 h 6858000"/>
              <a:gd name="connsiteX98" fmla="*/ 6037298 w 6127689"/>
              <a:gd name="connsiteY98" fmla="*/ 5341753 h 6858000"/>
              <a:gd name="connsiteX99" fmla="*/ 6037677 w 6127689"/>
              <a:gd name="connsiteY99" fmla="*/ 5354807 h 6858000"/>
              <a:gd name="connsiteX100" fmla="*/ 6039728 w 6127689"/>
              <a:gd name="connsiteY100" fmla="*/ 5359416 h 6858000"/>
              <a:gd name="connsiteX101" fmla="*/ 6043311 w 6127689"/>
              <a:gd name="connsiteY101" fmla="*/ 5361407 h 6858000"/>
              <a:gd name="connsiteX102" fmla="*/ 6042954 w 6127689"/>
              <a:gd name="connsiteY102" fmla="*/ 5362576 h 6858000"/>
              <a:gd name="connsiteX103" fmla="*/ 6053435 w 6127689"/>
              <a:gd name="connsiteY103" fmla="*/ 5387547 h 6858000"/>
              <a:gd name="connsiteX104" fmla="*/ 6065933 w 6127689"/>
              <a:gd name="connsiteY104" fmla="*/ 5443002 h 6858000"/>
              <a:gd name="connsiteX105" fmla="*/ 6068640 w 6127689"/>
              <a:gd name="connsiteY105" fmla="*/ 5474503 h 6858000"/>
              <a:gd name="connsiteX106" fmla="*/ 6080922 w 6127689"/>
              <a:gd name="connsiteY106" fmla="*/ 5561070 h 6858000"/>
              <a:gd name="connsiteX107" fmla="*/ 6096949 w 6127689"/>
              <a:gd name="connsiteY107" fmla="*/ 5648179 h 6858000"/>
              <a:gd name="connsiteX108" fmla="*/ 6125703 w 6127689"/>
              <a:gd name="connsiteY108" fmla="*/ 5692894 h 6858000"/>
              <a:gd name="connsiteX109" fmla="*/ 6126670 w 6127689"/>
              <a:gd name="connsiteY109" fmla="*/ 5697882 h 6858000"/>
              <a:gd name="connsiteX110" fmla="*/ 6124061 w 6127689"/>
              <a:gd name="connsiteY110" fmla="*/ 5710294 h 6858000"/>
              <a:gd name="connsiteX111" fmla="*/ 6122213 w 6127689"/>
              <a:gd name="connsiteY111" fmla="*/ 5714762 h 6858000"/>
              <a:gd name="connsiteX112" fmla="*/ 6121353 w 6127689"/>
              <a:gd name="connsiteY112" fmla="*/ 5721725 h 6858000"/>
              <a:gd name="connsiteX113" fmla="*/ 6121607 w 6127689"/>
              <a:gd name="connsiteY113" fmla="*/ 5721959 h 6858000"/>
              <a:gd name="connsiteX114" fmla="*/ 6120262 w 6127689"/>
              <a:gd name="connsiteY114" fmla="*/ 5728358 h 6858000"/>
              <a:gd name="connsiteX115" fmla="*/ 6127024 w 6127689"/>
              <a:gd name="connsiteY115" fmla="*/ 5786902 h 6858000"/>
              <a:gd name="connsiteX116" fmla="*/ 6127519 w 6127689"/>
              <a:gd name="connsiteY116" fmla="*/ 5865775 h 6858000"/>
              <a:gd name="connsiteX117" fmla="*/ 6119217 w 6127689"/>
              <a:gd name="connsiteY117" fmla="*/ 5888542 h 6858000"/>
              <a:gd name="connsiteX118" fmla="*/ 6102493 w 6127689"/>
              <a:gd name="connsiteY118" fmla="*/ 5928602 h 6858000"/>
              <a:gd name="connsiteX119" fmla="*/ 6056863 w 6127689"/>
              <a:gd name="connsiteY119" fmla="*/ 6000643 h 6858000"/>
              <a:gd name="connsiteX120" fmla="*/ 6045436 w 6127689"/>
              <a:gd name="connsiteY120" fmla="*/ 6124480 h 6858000"/>
              <a:gd name="connsiteX121" fmla="*/ 6030489 w 6127689"/>
              <a:gd name="connsiteY121" fmla="*/ 6317666 h 6858000"/>
              <a:gd name="connsiteX122" fmla="*/ 6007492 w 6127689"/>
              <a:gd name="connsiteY122" fmla="*/ 6440818 h 6858000"/>
              <a:gd name="connsiteX123" fmla="*/ 6009467 w 6127689"/>
              <a:gd name="connsiteY123" fmla="*/ 6487076 h 6858000"/>
              <a:gd name="connsiteX124" fmla="*/ 5995064 w 6127689"/>
              <a:gd name="connsiteY124" fmla="*/ 6540791 h 6858000"/>
              <a:gd name="connsiteX125" fmla="*/ 5996309 w 6127689"/>
              <a:gd name="connsiteY125" fmla="*/ 6543961 h 6858000"/>
              <a:gd name="connsiteX126" fmla="*/ 5996048 w 6127689"/>
              <a:gd name="connsiteY126" fmla="*/ 6555444 h 6858000"/>
              <a:gd name="connsiteX127" fmla="*/ 6002524 w 6127689"/>
              <a:gd name="connsiteY127" fmla="*/ 6560188 h 6858000"/>
              <a:gd name="connsiteX128" fmla="*/ 6006823 w 6127689"/>
              <a:gd name="connsiteY128" fmla="*/ 6578546 h 6858000"/>
              <a:gd name="connsiteX129" fmla="*/ 6004510 w 6127689"/>
              <a:gd name="connsiteY129" fmla="*/ 6599256 h 6858000"/>
              <a:gd name="connsiteX130" fmla="*/ 5986207 w 6127689"/>
              <a:gd name="connsiteY130" fmla="*/ 6695855 h 6858000"/>
              <a:gd name="connsiteX131" fmla="*/ 5979428 w 6127689"/>
              <a:gd name="connsiteY131" fmla="*/ 6754678 h 6858000"/>
              <a:gd name="connsiteX132" fmla="*/ 5983398 w 6127689"/>
              <a:gd name="connsiteY132" fmla="*/ 6778641 h 6858000"/>
              <a:gd name="connsiteX133" fmla="*/ 5984543 w 6127689"/>
              <a:gd name="connsiteY133" fmla="*/ 6811016 h 6858000"/>
              <a:gd name="connsiteX134" fmla="*/ 5981802 w 6127689"/>
              <a:gd name="connsiteY134" fmla="*/ 6838578 h 6858000"/>
              <a:gd name="connsiteX135" fmla="*/ 5979671 w 6127689"/>
              <a:gd name="connsiteY135" fmla="*/ 6858000 h 6858000"/>
              <a:gd name="connsiteX136" fmla="*/ 0 w 6127689"/>
              <a:gd name="connsiteY136" fmla="*/ 6858000 h 6858000"/>
              <a:gd name="connsiteX137" fmla="*/ 0 w 6127689"/>
              <a:gd name="connsiteY137" fmla="*/ 0 h 6858000"/>
              <a:gd name="connsiteX0" fmla="*/ 0 w 6127689"/>
              <a:gd name="connsiteY0" fmla="*/ 0 h 6858000"/>
              <a:gd name="connsiteX1" fmla="*/ 4965888 w 6127689"/>
              <a:gd name="connsiteY1" fmla="*/ 0 h 6858000"/>
              <a:gd name="connsiteX2" fmla="*/ 4967767 w 6127689"/>
              <a:gd name="connsiteY2" fmla="*/ 7930 h 6858000"/>
              <a:gd name="connsiteX3" fmla="*/ 4979444 w 6127689"/>
              <a:gd name="connsiteY3" fmla="*/ 43921 h 6858000"/>
              <a:gd name="connsiteX4" fmla="*/ 5021173 w 6127689"/>
              <a:gd name="connsiteY4" fmla="*/ 123738 h 6858000"/>
              <a:gd name="connsiteX5" fmla="*/ 5075458 w 6127689"/>
              <a:gd name="connsiteY5" fmla="*/ 264355 h 6858000"/>
              <a:gd name="connsiteX6" fmla="*/ 5081175 w 6127689"/>
              <a:gd name="connsiteY6" fmla="*/ 277448 h 6858000"/>
              <a:gd name="connsiteX7" fmla="*/ 5097011 w 6127689"/>
              <a:gd name="connsiteY7" fmla="*/ 355616 h 6858000"/>
              <a:gd name="connsiteX8" fmla="*/ 5130982 w 6127689"/>
              <a:gd name="connsiteY8" fmla="*/ 412030 h 6858000"/>
              <a:gd name="connsiteX9" fmla="*/ 5153000 w 6127689"/>
              <a:gd name="connsiteY9" fmla="*/ 507134 h 6858000"/>
              <a:gd name="connsiteX10" fmla="*/ 5171282 w 6127689"/>
              <a:gd name="connsiteY10" fmla="*/ 602071 h 6858000"/>
              <a:gd name="connsiteX11" fmla="*/ 5176196 w 6127689"/>
              <a:gd name="connsiteY11" fmla="*/ 636822 h 6858000"/>
              <a:gd name="connsiteX12" fmla="*/ 5189051 w 6127689"/>
              <a:gd name="connsiteY12" fmla="*/ 782518 h 6858000"/>
              <a:gd name="connsiteX13" fmla="*/ 5210428 w 6127689"/>
              <a:gd name="connsiteY13" fmla="*/ 815772 h 6858000"/>
              <a:gd name="connsiteX14" fmla="*/ 5221088 w 6127689"/>
              <a:gd name="connsiteY14" fmla="*/ 860193 h 6858000"/>
              <a:gd name="connsiteX15" fmla="*/ 5230806 w 6127689"/>
              <a:gd name="connsiteY15" fmla="*/ 961354 h 6858000"/>
              <a:gd name="connsiteX16" fmla="*/ 5201018 w 6127689"/>
              <a:gd name="connsiteY16" fmla="*/ 1095027 h 6858000"/>
              <a:gd name="connsiteX17" fmla="*/ 5202153 w 6127689"/>
              <a:gd name="connsiteY17" fmla="*/ 1133224 h 6858000"/>
              <a:gd name="connsiteX18" fmla="*/ 5207370 w 6127689"/>
              <a:gd name="connsiteY18" fmla="*/ 1138097 h 6858000"/>
              <a:gd name="connsiteX19" fmla="*/ 5189234 w 6127689"/>
              <a:gd name="connsiteY19" fmla="*/ 1193495 h 6858000"/>
              <a:gd name="connsiteX20" fmla="*/ 5202769 w 6127689"/>
              <a:gd name="connsiteY20" fmla="*/ 1269450 h 6858000"/>
              <a:gd name="connsiteX21" fmla="*/ 5225968 w 6127689"/>
              <a:gd name="connsiteY21" fmla="*/ 1357994 h 6858000"/>
              <a:gd name="connsiteX22" fmla="*/ 5233819 w 6127689"/>
              <a:gd name="connsiteY22" fmla="*/ 1380922 h 6858000"/>
              <a:gd name="connsiteX23" fmla="*/ 5237226 w 6127689"/>
              <a:gd name="connsiteY23" fmla="*/ 1441327 h 6858000"/>
              <a:gd name="connsiteX24" fmla="*/ 5255653 w 6127689"/>
              <a:gd name="connsiteY24" fmla="*/ 1524712 h 6858000"/>
              <a:gd name="connsiteX25" fmla="*/ 5263491 w 6127689"/>
              <a:gd name="connsiteY25" fmla="*/ 1642938 h 6858000"/>
              <a:gd name="connsiteX26" fmla="*/ 5261314 w 6127689"/>
              <a:gd name="connsiteY26" fmla="*/ 1689177 h 6858000"/>
              <a:gd name="connsiteX27" fmla="*/ 5259788 w 6127689"/>
              <a:gd name="connsiteY27" fmla="*/ 1768516 h 6858000"/>
              <a:gd name="connsiteX28" fmla="*/ 5255696 w 6127689"/>
              <a:gd name="connsiteY28" fmla="*/ 1953770 h 6858000"/>
              <a:gd name="connsiteX29" fmla="*/ 5252592 w 6127689"/>
              <a:gd name="connsiteY29" fmla="*/ 2092210 h 6858000"/>
              <a:gd name="connsiteX30" fmla="*/ 5264303 w 6127689"/>
              <a:gd name="connsiteY30" fmla="*/ 2225157 h 6858000"/>
              <a:gd name="connsiteX31" fmla="*/ 5254949 w 6127689"/>
              <a:gd name="connsiteY31" fmla="*/ 2236160 h 6858000"/>
              <a:gd name="connsiteX32" fmla="*/ 5250104 w 6127689"/>
              <a:gd name="connsiteY32" fmla="*/ 2249166 h 6858000"/>
              <a:gd name="connsiteX33" fmla="*/ 5251214 w 6127689"/>
              <a:gd name="connsiteY33" fmla="*/ 2250944 h 6858000"/>
              <a:gd name="connsiteX34" fmla="*/ 5250644 w 6127689"/>
              <a:gd name="connsiteY34" fmla="*/ 2266619 h 6858000"/>
              <a:gd name="connsiteX35" fmla="*/ 5293877 w 6127689"/>
              <a:gd name="connsiteY35" fmla="*/ 2368649 h 6858000"/>
              <a:gd name="connsiteX36" fmla="*/ 5311338 w 6127689"/>
              <a:gd name="connsiteY36" fmla="*/ 2404034 h 6858000"/>
              <a:gd name="connsiteX37" fmla="*/ 5338366 w 6127689"/>
              <a:gd name="connsiteY37" fmla="*/ 2465052 h 6858000"/>
              <a:gd name="connsiteX38" fmla="*/ 5371263 w 6127689"/>
              <a:gd name="connsiteY38" fmla="*/ 2586413 h 6858000"/>
              <a:gd name="connsiteX39" fmla="*/ 5407503 w 6127689"/>
              <a:gd name="connsiteY39" fmla="*/ 2786290 h 6858000"/>
              <a:gd name="connsiteX40" fmla="*/ 5407356 w 6127689"/>
              <a:gd name="connsiteY40" fmla="*/ 2787545 h 6858000"/>
              <a:gd name="connsiteX41" fmla="*/ 5411130 w 6127689"/>
              <a:gd name="connsiteY41" fmla="*/ 2788640 h 6858000"/>
              <a:gd name="connsiteX42" fmla="*/ 5416439 w 6127689"/>
              <a:gd name="connsiteY42" fmla="*/ 2805666 h 6858000"/>
              <a:gd name="connsiteX43" fmla="*/ 5457023 w 6127689"/>
              <a:gd name="connsiteY43" fmla="*/ 2858292 h 6858000"/>
              <a:gd name="connsiteX44" fmla="*/ 5479298 w 6127689"/>
              <a:gd name="connsiteY44" fmla="*/ 2947791 h 6858000"/>
              <a:gd name="connsiteX45" fmla="*/ 5481770 w 6127689"/>
              <a:gd name="connsiteY45" fmla="*/ 2951352 h 6858000"/>
              <a:gd name="connsiteX46" fmla="*/ 5482045 w 6127689"/>
              <a:gd name="connsiteY46" fmla="*/ 2984371 h 6858000"/>
              <a:gd name="connsiteX47" fmla="*/ 5482415 w 6127689"/>
              <a:gd name="connsiteY47" fmla="*/ 3004079 h 6858000"/>
              <a:gd name="connsiteX48" fmla="*/ 5503944 w 6127689"/>
              <a:gd name="connsiteY48" fmla="*/ 3123335 h 6858000"/>
              <a:gd name="connsiteX49" fmla="*/ 5516007 w 6127689"/>
              <a:gd name="connsiteY49" fmla="*/ 3258473 h 6858000"/>
              <a:gd name="connsiteX50" fmla="*/ 5566839 w 6127689"/>
              <a:gd name="connsiteY50" fmla="*/ 3345295 h 6858000"/>
              <a:gd name="connsiteX51" fmla="*/ 5589758 w 6127689"/>
              <a:gd name="connsiteY51" fmla="*/ 3506453 h 6858000"/>
              <a:gd name="connsiteX52" fmla="*/ 5596144 w 6127689"/>
              <a:gd name="connsiteY52" fmla="*/ 3534624 h 6858000"/>
              <a:gd name="connsiteX53" fmla="*/ 5597750 w 6127689"/>
              <a:gd name="connsiteY53" fmla="*/ 3534129 h 6858000"/>
              <a:gd name="connsiteX54" fmla="*/ 5599700 w 6127689"/>
              <a:gd name="connsiteY54" fmla="*/ 3547221 h 6858000"/>
              <a:gd name="connsiteX55" fmla="*/ 5615031 w 6127689"/>
              <a:gd name="connsiteY55" fmla="*/ 3557482 h 6858000"/>
              <a:gd name="connsiteX56" fmla="*/ 5618377 w 6127689"/>
              <a:gd name="connsiteY56" fmla="*/ 3588431 h 6858000"/>
              <a:gd name="connsiteX57" fmla="*/ 5612155 w 6127689"/>
              <a:gd name="connsiteY57" fmla="*/ 3589869 h 6858000"/>
              <a:gd name="connsiteX58" fmla="*/ 5620843 w 6127689"/>
              <a:gd name="connsiteY58" fmla="*/ 3606745 h 6858000"/>
              <a:gd name="connsiteX59" fmla="*/ 5655472 w 6127689"/>
              <a:gd name="connsiteY59" fmla="*/ 3678877 h 6858000"/>
              <a:gd name="connsiteX60" fmla="*/ 5683015 w 6127689"/>
              <a:gd name="connsiteY60" fmla="*/ 3762025 h 6858000"/>
              <a:gd name="connsiteX61" fmla="*/ 5696643 w 6127689"/>
              <a:gd name="connsiteY61" fmla="*/ 3773888 h 6858000"/>
              <a:gd name="connsiteX62" fmla="*/ 5699203 w 6127689"/>
              <a:gd name="connsiteY62" fmla="*/ 3775823 h 6858000"/>
              <a:gd name="connsiteX63" fmla="*/ 5704824 w 6127689"/>
              <a:gd name="connsiteY63" fmla="*/ 3785966 h 6858000"/>
              <a:gd name="connsiteX64" fmla="*/ 5733539 w 6127689"/>
              <a:gd name="connsiteY64" fmla="*/ 3818457 h 6858000"/>
              <a:gd name="connsiteX65" fmla="*/ 5768491 w 6127689"/>
              <a:gd name="connsiteY65" fmla="*/ 3914399 h 6858000"/>
              <a:gd name="connsiteX66" fmla="*/ 5793123 w 6127689"/>
              <a:gd name="connsiteY66" fmla="*/ 3969952 h 6858000"/>
              <a:gd name="connsiteX67" fmla="*/ 5808321 w 6127689"/>
              <a:gd name="connsiteY67" fmla="*/ 3988153 h 6858000"/>
              <a:gd name="connsiteX68" fmla="*/ 5825621 w 6127689"/>
              <a:gd name="connsiteY68" fmla="*/ 4015525 h 6858000"/>
              <a:gd name="connsiteX69" fmla="*/ 5860672 w 6127689"/>
              <a:gd name="connsiteY69" fmla="*/ 4061579 h 6858000"/>
              <a:gd name="connsiteX70" fmla="*/ 5872173 w 6127689"/>
              <a:gd name="connsiteY70" fmla="*/ 4088497 h 6858000"/>
              <a:gd name="connsiteX71" fmla="*/ 5883705 w 6127689"/>
              <a:gd name="connsiteY71" fmla="*/ 4101899 h 6858000"/>
              <a:gd name="connsiteX72" fmla="*/ 5894095 w 6127689"/>
              <a:gd name="connsiteY72" fmla="*/ 4128857 h 6858000"/>
              <a:gd name="connsiteX73" fmla="*/ 5898339 w 6127689"/>
              <a:gd name="connsiteY73" fmla="*/ 4140800 h 6858000"/>
              <a:gd name="connsiteX74" fmla="*/ 5903513 w 6127689"/>
              <a:gd name="connsiteY74" fmla="*/ 4187661 h 6858000"/>
              <a:gd name="connsiteX75" fmla="*/ 5917114 w 6127689"/>
              <a:gd name="connsiteY75" fmla="*/ 4213096 h 6858000"/>
              <a:gd name="connsiteX76" fmla="*/ 5924233 w 6127689"/>
              <a:gd name="connsiteY76" fmla="*/ 4242060 h 6858000"/>
              <a:gd name="connsiteX77" fmla="*/ 5928910 w 6127689"/>
              <a:gd name="connsiteY77" fmla="*/ 4300973 h 6858000"/>
              <a:gd name="connsiteX78" fmla="*/ 5939320 w 6127689"/>
              <a:gd name="connsiteY78" fmla="*/ 4340435 h 6858000"/>
              <a:gd name="connsiteX79" fmla="*/ 5946705 w 6127689"/>
              <a:gd name="connsiteY79" fmla="*/ 4428051 h 6858000"/>
              <a:gd name="connsiteX80" fmla="*/ 5949261 w 6127689"/>
              <a:gd name="connsiteY80" fmla="*/ 4449185 h 6858000"/>
              <a:gd name="connsiteX81" fmla="*/ 5957504 w 6127689"/>
              <a:gd name="connsiteY81" fmla="*/ 4465911 h 6858000"/>
              <a:gd name="connsiteX82" fmla="*/ 5968960 w 6127689"/>
              <a:gd name="connsiteY82" fmla="*/ 4482655 h 6858000"/>
              <a:gd name="connsiteX83" fmla="*/ 5980106 w 6127689"/>
              <a:gd name="connsiteY83" fmla="*/ 4585087 h 6858000"/>
              <a:gd name="connsiteX84" fmla="*/ 5998138 w 6127689"/>
              <a:gd name="connsiteY84" fmla="*/ 4697518 h 6858000"/>
              <a:gd name="connsiteX85" fmla="*/ 6013516 w 6127689"/>
              <a:gd name="connsiteY85" fmla="*/ 4786619 h 6858000"/>
              <a:gd name="connsiteX86" fmla="*/ 6025404 w 6127689"/>
              <a:gd name="connsiteY86" fmla="*/ 4858148 h 6858000"/>
              <a:gd name="connsiteX87" fmla="*/ 6007749 w 6127689"/>
              <a:gd name="connsiteY87" fmla="*/ 4964715 h 6858000"/>
              <a:gd name="connsiteX88" fmla="*/ 6005269 w 6127689"/>
              <a:gd name="connsiteY88" fmla="*/ 5150567 h 6858000"/>
              <a:gd name="connsiteX89" fmla="*/ 6001127 w 6127689"/>
              <a:gd name="connsiteY89" fmla="*/ 5164609 h 6858000"/>
              <a:gd name="connsiteX90" fmla="*/ 5996647 w 6127689"/>
              <a:gd name="connsiteY90" fmla="*/ 5185640 h 6858000"/>
              <a:gd name="connsiteX91" fmla="*/ 5998514 w 6127689"/>
              <a:gd name="connsiteY91" fmla="*/ 5189673 h 6858000"/>
              <a:gd name="connsiteX92" fmla="*/ 6018409 w 6127689"/>
              <a:gd name="connsiteY92" fmla="*/ 5227157 h 6858000"/>
              <a:gd name="connsiteX93" fmla="*/ 6036748 w 6127689"/>
              <a:gd name="connsiteY93" fmla="*/ 5322752 h 6858000"/>
              <a:gd name="connsiteX94" fmla="*/ 6036943 w 6127689"/>
              <a:gd name="connsiteY94" fmla="*/ 5329480 h 6858000"/>
              <a:gd name="connsiteX95" fmla="*/ 6037236 w 6127689"/>
              <a:gd name="connsiteY95" fmla="*/ 5329634 h 6858000"/>
              <a:gd name="connsiteX96" fmla="*/ 6038019 w 6127689"/>
              <a:gd name="connsiteY96" fmla="*/ 5336764 h 6858000"/>
              <a:gd name="connsiteX97" fmla="*/ 6037298 w 6127689"/>
              <a:gd name="connsiteY97" fmla="*/ 5341753 h 6858000"/>
              <a:gd name="connsiteX98" fmla="*/ 6037677 w 6127689"/>
              <a:gd name="connsiteY98" fmla="*/ 5354807 h 6858000"/>
              <a:gd name="connsiteX99" fmla="*/ 6039728 w 6127689"/>
              <a:gd name="connsiteY99" fmla="*/ 5359416 h 6858000"/>
              <a:gd name="connsiteX100" fmla="*/ 6043311 w 6127689"/>
              <a:gd name="connsiteY100" fmla="*/ 5361407 h 6858000"/>
              <a:gd name="connsiteX101" fmla="*/ 6042954 w 6127689"/>
              <a:gd name="connsiteY101" fmla="*/ 5362576 h 6858000"/>
              <a:gd name="connsiteX102" fmla="*/ 6053435 w 6127689"/>
              <a:gd name="connsiteY102" fmla="*/ 5387547 h 6858000"/>
              <a:gd name="connsiteX103" fmla="*/ 6065933 w 6127689"/>
              <a:gd name="connsiteY103" fmla="*/ 5443002 h 6858000"/>
              <a:gd name="connsiteX104" fmla="*/ 6068640 w 6127689"/>
              <a:gd name="connsiteY104" fmla="*/ 5474503 h 6858000"/>
              <a:gd name="connsiteX105" fmla="*/ 6080922 w 6127689"/>
              <a:gd name="connsiteY105" fmla="*/ 5561070 h 6858000"/>
              <a:gd name="connsiteX106" fmla="*/ 6096949 w 6127689"/>
              <a:gd name="connsiteY106" fmla="*/ 5648179 h 6858000"/>
              <a:gd name="connsiteX107" fmla="*/ 6125703 w 6127689"/>
              <a:gd name="connsiteY107" fmla="*/ 5692894 h 6858000"/>
              <a:gd name="connsiteX108" fmla="*/ 6126670 w 6127689"/>
              <a:gd name="connsiteY108" fmla="*/ 5697882 h 6858000"/>
              <a:gd name="connsiteX109" fmla="*/ 6124061 w 6127689"/>
              <a:gd name="connsiteY109" fmla="*/ 5710294 h 6858000"/>
              <a:gd name="connsiteX110" fmla="*/ 6122213 w 6127689"/>
              <a:gd name="connsiteY110" fmla="*/ 5714762 h 6858000"/>
              <a:gd name="connsiteX111" fmla="*/ 6121353 w 6127689"/>
              <a:gd name="connsiteY111" fmla="*/ 5721725 h 6858000"/>
              <a:gd name="connsiteX112" fmla="*/ 6121607 w 6127689"/>
              <a:gd name="connsiteY112" fmla="*/ 5721959 h 6858000"/>
              <a:gd name="connsiteX113" fmla="*/ 6120262 w 6127689"/>
              <a:gd name="connsiteY113" fmla="*/ 5728358 h 6858000"/>
              <a:gd name="connsiteX114" fmla="*/ 6127024 w 6127689"/>
              <a:gd name="connsiteY114" fmla="*/ 5786902 h 6858000"/>
              <a:gd name="connsiteX115" fmla="*/ 6127519 w 6127689"/>
              <a:gd name="connsiteY115" fmla="*/ 5865775 h 6858000"/>
              <a:gd name="connsiteX116" fmla="*/ 6119217 w 6127689"/>
              <a:gd name="connsiteY116" fmla="*/ 5888542 h 6858000"/>
              <a:gd name="connsiteX117" fmla="*/ 6102493 w 6127689"/>
              <a:gd name="connsiteY117" fmla="*/ 5928602 h 6858000"/>
              <a:gd name="connsiteX118" fmla="*/ 6056863 w 6127689"/>
              <a:gd name="connsiteY118" fmla="*/ 6000643 h 6858000"/>
              <a:gd name="connsiteX119" fmla="*/ 6045436 w 6127689"/>
              <a:gd name="connsiteY119" fmla="*/ 6124480 h 6858000"/>
              <a:gd name="connsiteX120" fmla="*/ 6030489 w 6127689"/>
              <a:gd name="connsiteY120" fmla="*/ 6317666 h 6858000"/>
              <a:gd name="connsiteX121" fmla="*/ 6007492 w 6127689"/>
              <a:gd name="connsiteY121" fmla="*/ 6440818 h 6858000"/>
              <a:gd name="connsiteX122" fmla="*/ 6009467 w 6127689"/>
              <a:gd name="connsiteY122" fmla="*/ 6487076 h 6858000"/>
              <a:gd name="connsiteX123" fmla="*/ 5995064 w 6127689"/>
              <a:gd name="connsiteY123" fmla="*/ 6540791 h 6858000"/>
              <a:gd name="connsiteX124" fmla="*/ 5996309 w 6127689"/>
              <a:gd name="connsiteY124" fmla="*/ 6543961 h 6858000"/>
              <a:gd name="connsiteX125" fmla="*/ 5996048 w 6127689"/>
              <a:gd name="connsiteY125" fmla="*/ 6555444 h 6858000"/>
              <a:gd name="connsiteX126" fmla="*/ 6002524 w 6127689"/>
              <a:gd name="connsiteY126" fmla="*/ 6560188 h 6858000"/>
              <a:gd name="connsiteX127" fmla="*/ 6006823 w 6127689"/>
              <a:gd name="connsiteY127" fmla="*/ 6578546 h 6858000"/>
              <a:gd name="connsiteX128" fmla="*/ 6004510 w 6127689"/>
              <a:gd name="connsiteY128" fmla="*/ 6599256 h 6858000"/>
              <a:gd name="connsiteX129" fmla="*/ 5986207 w 6127689"/>
              <a:gd name="connsiteY129" fmla="*/ 6695855 h 6858000"/>
              <a:gd name="connsiteX130" fmla="*/ 5979428 w 6127689"/>
              <a:gd name="connsiteY130" fmla="*/ 6754678 h 6858000"/>
              <a:gd name="connsiteX131" fmla="*/ 5983398 w 6127689"/>
              <a:gd name="connsiteY131" fmla="*/ 6778641 h 6858000"/>
              <a:gd name="connsiteX132" fmla="*/ 5984543 w 6127689"/>
              <a:gd name="connsiteY132" fmla="*/ 6811016 h 6858000"/>
              <a:gd name="connsiteX133" fmla="*/ 5981802 w 6127689"/>
              <a:gd name="connsiteY133" fmla="*/ 6838578 h 6858000"/>
              <a:gd name="connsiteX134" fmla="*/ 5979671 w 6127689"/>
              <a:gd name="connsiteY134" fmla="*/ 6858000 h 6858000"/>
              <a:gd name="connsiteX135" fmla="*/ 0 w 6127689"/>
              <a:gd name="connsiteY135" fmla="*/ 6858000 h 6858000"/>
              <a:gd name="connsiteX136" fmla="*/ 0 w 6127689"/>
              <a:gd name="connsiteY136" fmla="*/ 0 h 6858000"/>
              <a:gd name="connsiteX0" fmla="*/ 0 w 6127689"/>
              <a:gd name="connsiteY0" fmla="*/ 0 h 6858000"/>
              <a:gd name="connsiteX1" fmla="*/ 4965888 w 6127689"/>
              <a:gd name="connsiteY1" fmla="*/ 0 h 6858000"/>
              <a:gd name="connsiteX2" fmla="*/ 4967767 w 6127689"/>
              <a:gd name="connsiteY2" fmla="*/ 7930 h 6858000"/>
              <a:gd name="connsiteX3" fmla="*/ 4979444 w 6127689"/>
              <a:gd name="connsiteY3" fmla="*/ 43921 h 6858000"/>
              <a:gd name="connsiteX4" fmla="*/ 5021173 w 6127689"/>
              <a:gd name="connsiteY4" fmla="*/ 123738 h 6858000"/>
              <a:gd name="connsiteX5" fmla="*/ 5075458 w 6127689"/>
              <a:gd name="connsiteY5" fmla="*/ 264355 h 6858000"/>
              <a:gd name="connsiteX6" fmla="*/ 5081175 w 6127689"/>
              <a:gd name="connsiteY6" fmla="*/ 277448 h 6858000"/>
              <a:gd name="connsiteX7" fmla="*/ 5097011 w 6127689"/>
              <a:gd name="connsiteY7" fmla="*/ 355616 h 6858000"/>
              <a:gd name="connsiteX8" fmla="*/ 5130982 w 6127689"/>
              <a:gd name="connsiteY8" fmla="*/ 412030 h 6858000"/>
              <a:gd name="connsiteX9" fmla="*/ 5153000 w 6127689"/>
              <a:gd name="connsiteY9" fmla="*/ 507134 h 6858000"/>
              <a:gd name="connsiteX10" fmla="*/ 5171282 w 6127689"/>
              <a:gd name="connsiteY10" fmla="*/ 602071 h 6858000"/>
              <a:gd name="connsiteX11" fmla="*/ 5176196 w 6127689"/>
              <a:gd name="connsiteY11" fmla="*/ 636822 h 6858000"/>
              <a:gd name="connsiteX12" fmla="*/ 5189051 w 6127689"/>
              <a:gd name="connsiteY12" fmla="*/ 782518 h 6858000"/>
              <a:gd name="connsiteX13" fmla="*/ 5210428 w 6127689"/>
              <a:gd name="connsiteY13" fmla="*/ 815772 h 6858000"/>
              <a:gd name="connsiteX14" fmla="*/ 5221088 w 6127689"/>
              <a:gd name="connsiteY14" fmla="*/ 860193 h 6858000"/>
              <a:gd name="connsiteX15" fmla="*/ 5230806 w 6127689"/>
              <a:gd name="connsiteY15" fmla="*/ 961354 h 6858000"/>
              <a:gd name="connsiteX16" fmla="*/ 5201018 w 6127689"/>
              <a:gd name="connsiteY16" fmla="*/ 1095027 h 6858000"/>
              <a:gd name="connsiteX17" fmla="*/ 5202153 w 6127689"/>
              <a:gd name="connsiteY17" fmla="*/ 1133224 h 6858000"/>
              <a:gd name="connsiteX18" fmla="*/ 5207370 w 6127689"/>
              <a:gd name="connsiteY18" fmla="*/ 1138097 h 6858000"/>
              <a:gd name="connsiteX19" fmla="*/ 5189234 w 6127689"/>
              <a:gd name="connsiteY19" fmla="*/ 1193495 h 6858000"/>
              <a:gd name="connsiteX20" fmla="*/ 5202769 w 6127689"/>
              <a:gd name="connsiteY20" fmla="*/ 1269450 h 6858000"/>
              <a:gd name="connsiteX21" fmla="*/ 5225968 w 6127689"/>
              <a:gd name="connsiteY21" fmla="*/ 1357994 h 6858000"/>
              <a:gd name="connsiteX22" fmla="*/ 5233819 w 6127689"/>
              <a:gd name="connsiteY22" fmla="*/ 1380922 h 6858000"/>
              <a:gd name="connsiteX23" fmla="*/ 5237226 w 6127689"/>
              <a:gd name="connsiteY23" fmla="*/ 1441327 h 6858000"/>
              <a:gd name="connsiteX24" fmla="*/ 5255653 w 6127689"/>
              <a:gd name="connsiteY24" fmla="*/ 1524712 h 6858000"/>
              <a:gd name="connsiteX25" fmla="*/ 5263491 w 6127689"/>
              <a:gd name="connsiteY25" fmla="*/ 1642938 h 6858000"/>
              <a:gd name="connsiteX26" fmla="*/ 5261314 w 6127689"/>
              <a:gd name="connsiteY26" fmla="*/ 1689177 h 6858000"/>
              <a:gd name="connsiteX27" fmla="*/ 5259788 w 6127689"/>
              <a:gd name="connsiteY27" fmla="*/ 1768516 h 6858000"/>
              <a:gd name="connsiteX28" fmla="*/ 5255696 w 6127689"/>
              <a:gd name="connsiteY28" fmla="*/ 1953770 h 6858000"/>
              <a:gd name="connsiteX29" fmla="*/ 5252592 w 6127689"/>
              <a:gd name="connsiteY29" fmla="*/ 2092210 h 6858000"/>
              <a:gd name="connsiteX30" fmla="*/ 5264303 w 6127689"/>
              <a:gd name="connsiteY30" fmla="*/ 2225157 h 6858000"/>
              <a:gd name="connsiteX31" fmla="*/ 5254949 w 6127689"/>
              <a:gd name="connsiteY31" fmla="*/ 2236160 h 6858000"/>
              <a:gd name="connsiteX32" fmla="*/ 5250104 w 6127689"/>
              <a:gd name="connsiteY32" fmla="*/ 2249166 h 6858000"/>
              <a:gd name="connsiteX33" fmla="*/ 5251214 w 6127689"/>
              <a:gd name="connsiteY33" fmla="*/ 2250944 h 6858000"/>
              <a:gd name="connsiteX34" fmla="*/ 5250644 w 6127689"/>
              <a:gd name="connsiteY34" fmla="*/ 2266619 h 6858000"/>
              <a:gd name="connsiteX35" fmla="*/ 5293877 w 6127689"/>
              <a:gd name="connsiteY35" fmla="*/ 2368649 h 6858000"/>
              <a:gd name="connsiteX36" fmla="*/ 5311338 w 6127689"/>
              <a:gd name="connsiteY36" fmla="*/ 2404034 h 6858000"/>
              <a:gd name="connsiteX37" fmla="*/ 5338366 w 6127689"/>
              <a:gd name="connsiteY37" fmla="*/ 2465052 h 6858000"/>
              <a:gd name="connsiteX38" fmla="*/ 5371263 w 6127689"/>
              <a:gd name="connsiteY38" fmla="*/ 2586413 h 6858000"/>
              <a:gd name="connsiteX39" fmla="*/ 5407503 w 6127689"/>
              <a:gd name="connsiteY39" fmla="*/ 2786290 h 6858000"/>
              <a:gd name="connsiteX40" fmla="*/ 5407356 w 6127689"/>
              <a:gd name="connsiteY40" fmla="*/ 2787545 h 6858000"/>
              <a:gd name="connsiteX41" fmla="*/ 5411130 w 6127689"/>
              <a:gd name="connsiteY41" fmla="*/ 2788640 h 6858000"/>
              <a:gd name="connsiteX42" fmla="*/ 5416439 w 6127689"/>
              <a:gd name="connsiteY42" fmla="*/ 2805666 h 6858000"/>
              <a:gd name="connsiteX43" fmla="*/ 5457023 w 6127689"/>
              <a:gd name="connsiteY43" fmla="*/ 2858292 h 6858000"/>
              <a:gd name="connsiteX44" fmla="*/ 5479298 w 6127689"/>
              <a:gd name="connsiteY44" fmla="*/ 2947791 h 6858000"/>
              <a:gd name="connsiteX45" fmla="*/ 5481770 w 6127689"/>
              <a:gd name="connsiteY45" fmla="*/ 2951352 h 6858000"/>
              <a:gd name="connsiteX46" fmla="*/ 5482045 w 6127689"/>
              <a:gd name="connsiteY46" fmla="*/ 2984371 h 6858000"/>
              <a:gd name="connsiteX47" fmla="*/ 5482415 w 6127689"/>
              <a:gd name="connsiteY47" fmla="*/ 3004079 h 6858000"/>
              <a:gd name="connsiteX48" fmla="*/ 5503944 w 6127689"/>
              <a:gd name="connsiteY48" fmla="*/ 3123335 h 6858000"/>
              <a:gd name="connsiteX49" fmla="*/ 5516007 w 6127689"/>
              <a:gd name="connsiteY49" fmla="*/ 3258473 h 6858000"/>
              <a:gd name="connsiteX50" fmla="*/ 5566839 w 6127689"/>
              <a:gd name="connsiteY50" fmla="*/ 3345295 h 6858000"/>
              <a:gd name="connsiteX51" fmla="*/ 5589758 w 6127689"/>
              <a:gd name="connsiteY51" fmla="*/ 3506453 h 6858000"/>
              <a:gd name="connsiteX52" fmla="*/ 5596144 w 6127689"/>
              <a:gd name="connsiteY52" fmla="*/ 3534624 h 6858000"/>
              <a:gd name="connsiteX53" fmla="*/ 5597750 w 6127689"/>
              <a:gd name="connsiteY53" fmla="*/ 3534129 h 6858000"/>
              <a:gd name="connsiteX54" fmla="*/ 5599700 w 6127689"/>
              <a:gd name="connsiteY54" fmla="*/ 3547221 h 6858000"/>
              <a:gd name="connsiteX55" fmla="*/ 5615031 w 6127689"/>
              <a:gd name="connsiteY55" fmla="*/ 3557482 h 6858000"/>
              <a:gd name="connsiteX56" fmla="*/ 5618377 w 6127689"/>
              <a:gd name="connsiteY56" fmla="*/ 3588431 h 6858000"/>
              <a:gd name="connsiteX57" fmla="*/ 5612155 w 6127689"/>
              <a:gd name="connsiteY57" fmla="*/ 3589869 h 6858000"/>
              <a:gd name="connsiteX58" fmla="*/ 5620843 w 6127689"/>
              <a:gd name="connsiteY58" fmla="*/ 3606745 h 6858000"/>
              <a:gd name="connsiteX59" fmla="*/ 5655472 w 6127689"/>
              <a:gd name="connsiteY59" fmla="*/ 3678877 h 6858000"/>
              <a:gd name="connsiteX60" fmla="*/ 5683015 w 6127689"/>
              <a:gd name="connsiteY60" fmla="*/ 3762025 h 6858000"/>
              <a:gd name="connsiteX61" fmla="*/ 5696643 w 6127689"/>
              <a:gd name="connsiteY61" fmla="*/ 3773888 h 6858000"/>
              <a:gd name="connsiteX62" fmla="*/ 5699203 w 6127689"/>
              <a:gd name="connsiteY62" fmla="*/ 3775823 h 6858000"/>
              <a:gd name="connsiteX63" fmla="*/ 5704824 w 6127689"/>
              <a:gd name="connsiteY63" fmla="*/ 3785966 h 6858000"/>
              <a:gd name="connsiteX64" fmla="*/ 5733539 w 6127689"/>
              <a:gd name="connsiteY64" fmla="*/ 3818457 h 6858000"/>
              <a:gd name="connsiteX65" fmla="*/ 5768491 w 6127689"/>
              <a:gd name="connsiteY65" fmla="*/ 3914399 h 6858000"/>
              <a:gd name="connsiteX66" fmla="*/ 5793123 w 6127689"/>
              <a:gd name="connsiteY66" fmla="*/ 3969952 h 6858000"/>
              <a:gd name="connsiteX67" fmla="*/ 5808321 w 6127689"/>
              <a:gd name="connsiteY67" fmla="*/ 3988153 h 6858000"/>
              <a:gd name="connsiteX68" fmla="*/ 5825621 w 6127689"/>
              <a:gd name="connsiteY68" fmla="*/ 4015525 h 6858000"/>
              <a:gd name="connsiteX69" fmla="*/ 5860672 w 6127689"/>
              <a:gd name="connsiteY69" fmla="*/ 4061579 h 6858000"/>
              <a:gd name="connsiteX70" fmla="*/ 5872173 w 6127689"/>
              <a:gd name="connsiteY70" fmla="*/ 4088497 h 6858000"/>
              <a:gd name="connsiteX71" fmla="*/ 5883705 w 6127689"/>
              <a:gd name="connsiteY71" fmla="*/ 4101899 h 6858000"/>
              <a:gd name="connsiteX72" fmla="*/ 5894095 w 6127689"/>
              <a:gd name="connsiteY72" fmla="*/ 4128857 h 6858000"/>
              <a:gd name="connsiteX73" fmla="*/ 5898339 w 6127689"/>
              <a:gd name="connsiteY73" fmla="*/ 4140800 h 6858000"/>
              <a:gd name="connsiteX74" fmla="*/ 5903513 w 6127689"/>
              <a:gd name="connsiteY74" fmla="*/ 4187661 h 6858000"/>
              <a:gd name="connsiteX75" fmla="*/ 5917114 w 6127689"/>
              <a:gd name="connsiteY75" fmla="*/ 4213096 h 6858000"/>
              <a:gd name="connsiteX76" fmla="*/ 5924233 w 6127689"/>
              <a:gd name="connsiteY76" fmla="*/ 4242060 h 6858000"/>
              <a:gd name="connsiteX77" fmla="*/ 5928910 w 6127689"/>
              <a:gd name="connsiteY77" fmla="*/ 4300973 h 6858000"/>
              <a:gd name="connsiteX78" fmla="*/ 5939320 w 6127689"/>
              <a:gd name="connsiteY78" fmla="*/ 4340435 h 6858000"/>
              <a:gd name="connsiteX79" fmla="*/ 5946705 w 6127689"/>
              <a:gd name="connsiteY79" fmla="*/ 4428051 h 6858000"/>
              <a:gd name="connsiteX80" fmla="*/ 5949261 w 6127689"/>
              <a:gd name="connsiteY80" fmla="*/ 4449185 h 6858000"/>
              <a:gd name="connsiteX81" fmla="*/ 5968960 w 6127689"/>
              <a:gd name="connsiteY81" fmla="*/ 4482655 h 6858000"/>
              <a:gd name="connsiteX82" fmla="*/ 5980106 w 6127689"/>
              <a:gd name="connsiteY82" fmla="*/ 4585087 h 6858000"/>
              <a:gd name="connsiteX83" fmla="*/ 5998138 w 6127689"/>
              <a:gd name="connsiteY83" fmla="*/ 4697518 h 6858000"/>
              <a:gd name="connsiteX84" fmla="*/ 6013516 w 6127689"/>
              <a:gd name="connsiteY84" fmla="*/ 4786619 h 6858000"/>
              <a:gd name="connsiteX85" fmla="*/ 6025404 w 6127689"/>
              <a:gd name="connsiteY85" fmla="*/ 4858148 h 6858000"/>
              <a:gd name="connsiteX86" fmla="*/ 6007749 w 6127689"/>
              <a:gd name="connsiteY86" fmla="*/ 4964715 h 6858000"/>
              <a:gd name="connsiteX87" fmla="*/ 6005269 w 6127689"/>
              <a:gd name="connsiteY87" fmla="*/ 5150567 h 6858000"/>
              <a:gd name="connsiteX88" fmla="*/ 6001127 w 6127689"/>
              <a:gd name="connsiteY88" fmla="*/ 5164609 h 6858000"/>
              <a:gd name="connsiteX89" fmla="*/ 5996647 w 6127689"/>
              <a:gd name="connsiteY89" fmla="*/ 5185640 h 6858000"/>
              <a:gd name="connsiteX90" fmla="*/ 5998514 w 6127689"/>
              <a:gd name="connsiteY90" fmla="*/ 5189673 h 6858000"/>
              <a:gd name="connsiteX91" fmla="*/ 6018409 w 6127689"/>
              <a:gd name="connsiteY91" fmla="*/ 5227157 h 6858000"/>
              <a:gd name="connsiteX92" fmla="*/ 6036748 w 6127689"/>
              <a:gd name="connsiteY92" fmla="*/ 5322752 h 6858000"/>
              <a:gd name="connsiteX93" fmla="*/ 6036943 w 6127689"/>
              <a:gd name="connsiteY93" fmla="*/ 5329480 h 6858000"/>
              <a:gd name="connsiteX94" fmla="*/ 6037236 w 6127689"/>
              <a:gd name="connsiteY94" fmla="*/ 5329634 h 6858000"/>
              <a:gd name="connsiteX95" fmla="*/ 6038019 w 6127689"/>
              <a:gd name="connsiteY95" fmla="*/ 5336764 h 6858000"/>
              <a:gd name="connsiteX96" fmla="*/ 6037298 w 6127689"/>
              <a:gd name="connsiteY96" fmla="*/ 5341753 h 6858000"/>
              <a:gd name="connsiteX97" fmla="*/ 6037677 w 6127689"/>
              <a:gd name="connsiteY97" fmla="*/ 5354807 h 6858000"/>
              <a:gd name="connsiteX98" fmla="*/ 6039728 w 6127689"/>
              <a:gd name="connsiteY98" fmla="*/ 5359416 h 6858000"/>
              <a:gd name="connsiteX99" fmla="*/ 6043311 w 6127689"/>
              <a:gd name="connsiteY99" fmla="*/ 5361407 h 6858000"/>
              <a:gd name="connsiteX100" fmla="*/ 6042954 w 6127689"/>
              <a:gd name="connsiteY100" fmla="*/ 5362576 h 6858000"/>
              <a:gd name="connsiteX101" fmla="*/ 6053435 w 6127689"/>
              <a:gd name="connsiteY101" fmla="*/ 5387547 h 6858000"/>
              <a:gd name="connsiteX102" fmla="*/ 6065933 w 6127689"/>
              <a:gd name="connsiteY102" fmla="*/ 5443002 h 6858000"/>
              <a:gd name="connsiteX103" fmla="*/ 6068640 w 6127689"/>
              <a:gd name="connsiteY103" fmla="*/ 5474503 h 6858000"/>
              <a:gd name="connsiteX104" fmla="*/ 6080922 w 6127689"/>
              <a:gd name="connsiteY104" fmla="*/ 5561070 h 6858000"/>
              <a:gd name="connsiteX105" fmla="*/ 6096949 w 6127689"/>
              <a:gd name="connsiteY105" fmla="*/ 5648179 h 6858000"/>
              <a:gd name="connsiteX106" fmla="*/ 6125703 w 6127689"/>
              <a:gd name="connsiteY106" fmla="*/ 5692894 h 6858000"/>
              <a:gd name="connsiteX107" fmla="*/ 6126670 w 6127689"/>
              <a:gd name="connsiteY107" fmla="*/ 5697882 h 6858000"/>
              <a:gd name="connsiteX108" fmla="*/ 6124061 w 6127689"/>
              <a:gd name="connsiteY108" fmla="*/ 5710294 h 6858000"/>
              <a:gd name="connsiteX109" fmla="*/ 6122213 w 6127689"/>
              <a:gd name="connsiteY109" fmla="*/ 5714762 h 6858000"/>
              <a:gd name="connsiteX110" fmla="*/ 6121353 w 6127689"/>
              <a:gd name="connsiteY110" fmla="*/ 5721725 h 6858000"/>
              <a:gd name="connsiteX111" fmla="*/ 6121607 w 6127689"/>
              <a:gd name="connsiteY111" fmla="*/ 5721959 h 6858000"/>
              <a:gd name="connsiteX112" fmla="*/ 6120262 w 6127689"/>
              <a:gd name="connsiteY112" fmla="*/ 5728358 h 6858000"/>
              <a:gd name="connsiteX113" fmla="*/ 6127024 w 6127689"/>
              <a:gd name="connsiteY113" fmla="*/ 5786902 h 6858000"/>
              <a:gd name="connsiteX114" fmla="*/ 6127519 w 6127689"/>
              <a:gd name="connsiteY114" fmla="*/ 5865775 h 6858000"/>
              <a:gd name="connsiteX115" fmla="*/ 6119217 w 6127689"/>
              <a:gd name="connsiteY115" fmla="*/ 5888542 h 6858000"/>
              <a:gd name="connsiteX116" fmla="*/ 6102493 w 6127689"/>
              <a:gd name="connsiteY116" fmla="*/ 5928602 h 6858000"/>
              <a:gd name="connsiteX117" fmla="*/ 6056863 w 6127689"/>
              <a:gd name="connsiteY117" fmla="*/ 6000643 h 6858000"/>
              <a:gd name="connsiteX118" fmla="*/ 6045436 w 6127689"/>
              <a:gd name="connsiteY118" fmla="*/ 6124480 h 6858000"/>
              <a:gd name="connsiteX119" fmla="*/ 6030489 w 6127689"/>
              <a:gd name="connsiteY119" fmla="*/ 6317666 h 6858000"/>
              <a:gd name="connsiteX120" fmla="*/ 6007492 w 6127689"/>
              <a:gd name="connsiteY120" fmla="*/ 6440818 h 6858000"/>
              <a:gd name="connsiteX121" fmla="*/ 6009467 w 6127689"/>
              <a:gd name="connsiteY121" fmla="*/ 6487076 h 6858000"/>
              <a:gd name="connsiteX122" fmla="*/ 5995064 w 6127689"/>
              <a:gd name="connsiteY122" fmla="*/ 6540791 h 6858000"/>
              <a:gd name="connsiteX123" fmla="*/ 5996309 w 6127689"/>
              <a:gd name="connsiteY123" fmla="*/ 6543961 h 6858000"/>
              <a:gd name="connsiteX124" fmla="*/ 5996048 w 6127689"/>
              <a:gd name="connsiteY124" fmla="*/ 6555444 h 6858000"/>
              <a:gd name="connsiteX125" fmla="*/ 6002524 w 6127689"/>
              <a:gd name="connsiteY125" fmla="*/ 6560188 h 6858000"/>
              <a:gd name="connsiteX126" fmla="*/ 6006823 w 6127689"/>
              <a:gd name="connsiteY126" fmla="*/ 6578546 h 6858000"/>
              <a:gd name="connsiteX127" fmla="*/ 6004510 w 6127689"/>
              <a:gd name="connsiteY127" fmla="*/ 6599256 h 6858000"/>
              <a:gd name="connsiteX128" fmla="*/ 5986207 w 6127689"/>
              <a:gd name="connsiteY128" fmla="*/ 6695855 h 6858000"/>
              <a:gd name="connsiteX129" fmla="*/ 5979428 w 6127689"/>
              <a:gd name="connsiteY129" fmla="*/ 6754678 h 6858000"/>
              <a:gd name="connsiteX130" fmla="*/ 5983398 w 6127689"/>
              <a:gd name="connsiteY130" fmla="*/ 6778641 h 6858000"/>
              <a:gd name="connsiteX131" fmla="*/ 5984543 w 6127689"/>
              <a:gd name="connsiteY131" fmla="*/ 6811016 h 6858000"/>
              <a:gd name="connsiteX132" fmla="*/ 5981802 w 6127689"/>
              <a:gd name="connsiteY132" fmla="*/ 6838578 h 6858000"/>
              <a:gd name="connsiteX133" fmla="*/ 5979671 w 6127689"/>
              <a:gd name="connsiteY133" fmla="*/ 6858000 h 6858000"/>
              <a:gd name="connsiteX134" fmla="*/ 0 w 6127689"/>
              <a:gd name="connsiteY134" fmla="*/ 6858000 h 6858000"/>
              <a:gd name="connsiteX135" fmla="*/ 0 w 6127689"/>
              <a:gd name="connsiteY135" fmla="*/ 0 h 6858000"/>
              <a:gd name="connsiteX0" fmla="*/ 0 w 6127689"/>
              <a:gd name="connsiteY0" fmla="*/ 0 h 6858000"/>
              <a:gd name="connsiteX1" fmla="*/ 4965888 w 6127689"/>
              <a:gd name="connsiteY1" fmla="*/ 0 h 6858000"/>
              <a:gd name="connsiteX2" fmla="*/ 4967767 w 6127689"/>
              <a:gd name="connsiteY2" fmla="*/ 7930 h 6858000"/>
              <a:gd name="connsiteX3" fmla="*/ 4979444 w 6127689"/>
              <a:gd name="connsiteY3" fmla="*/ 43921 h 6858000"/>
              <a:gd name="connsiteX4" fmla="*/ 5021173 w 6127689"/>
              <a:gd name="connsiteY4" fmla="*/ 123738 h 6858000"/>
              <a:gd name="connsiteX5" fmla="*/ 5075458 w 6127689"/>
              <a:gd name="connsiteY5" fmla="*/ 264355 h 6858000"/>
              <a:gd name="connsiteX6" fmla="*/ 5081175 w 6127689"/>
              <a:gd name="connsiteY6" fmla="*/ 277448 h 6858000"/>
              <a:gd name="connsiteX7" fmla="*/ 5097011 w 6127689"/>
              <a:gd name="connsiteY7" fmla="*/ 355616 h 6858000"/>
              <a:gd name="connsiteX8" fmla="*/ 5130982 w 6127689"/>
              <a:gd name="connsiteY8" fmla="*/ 412030 h 6858000"/>
              <a:gd name="connsiteX9" fmla="*/ 5153000 w 6127689"/>
              <a:gd name="connsiteY9" fmla="*/ 507134 h 6858000"/>
              <a:gd name="connsiteX10" fmla="*/ 5171282 w 6127689"/>
              <a:gd name="connsiteY10" fmla="*/ 602071 h 6858000"/>
              <a:gd name="connsiteX11" fmla="*/ 5176196 w 6127689"/>
              <a:gd name="connsiteY11" fmla="*/ 636822 h 6858000"/>
              <a:gd name="connsiteX12" fmla="*/ 5189051 w 6127689"/>
              <a:gd name="connsiteY12" fmla="*/ 782518 h 6858000"/>
              <a:gd name="connsiteX13" fmla="*/ 5210428 w 6127689"/>
              <a:gd name="connsiteY13" fmla="*/ 815772 h 6858000"/>
              <a:gd name="connsiteX14" fmla="*/ 5221088 w 6127689"/>
              <a:gd name="connsiteY14" fmla="*/ 860193 h 6858000"/>
              <a:gd name="connsiteX15" fmla="*/ 5230806 w 6127689"/>
              <a:gd name="connsiteY15" fmla="*/ 961354 h 6858000"/>
              <a:gd name="connsiteX16" fmla="*/ 5201018 w 6127689"/>
              <a:gd name="connsiteY16" fmla="*/ 1095027 h 6858000"/>
              <a:gd name="connsiteX17" fmla="*/ 5202153 w 6127689"/>
              <a:gd name="connsiteY17" fmla="*/ 1133224 h 6858000"/>
              <a:gd name="connsiteX18" fmla="*/ 5207370 w 6127689"/>
              <a:gd name="connsiteY18" fmla="*/ 1138097 h 6858000"/>
              <a:gd name="connsiteX19" fmla="*/ 5189234 w 6127689"/>
              <a:gd name="connsiteY19" fmla="*/ 1193495 h 6858000"/>
              <a:gd name="connsiteX20" fmla="*/ 5202769 w 6127689"/>
              <a:gd name="connsiteY20" fmla="*/ 1269450 h 6858000"/>
              <a:gd name="connsiteX21" fmla="*/ 5225968 w 6127689"/>
              <a:gd name="connsiteY21" fmla="*/ 1357994 h 6858000"/>
              <a:gd name="connsiteX22" fmla="*/ 5233819 w 6127689"/>
              <a:gd name="connsiteY22" fmla="*/ 1380922 h 6858000"/>
              <a:gd name="connsiteX23" fmla="*/ 5237226 w 6127689"/>
              <a:gd name="connsiteY23" fmla="*/ 1441327 h 6858000"/>
              <a:gd name="connsiteX24" fmla="*/ 5255653 w 6127689"/>
              <a:gd name="connsiteY24" fmla="*/ 1524712 h 6858000"/>
              <a:gd name="connsiteX25" fmla="*/ 5263491 w 6127689"/>
              <a:gd name="connsiteY25" fmla="*/ 1642938 h 6858000"/>
              <a:gd name="connsiteX26" fmla="*/ 5261314 w 6127689"/>
              <a:gd name="connsiteY26" fmla="*/ 1689177 h 6858000"/>
              <a:gd name="connsiteX27" fmla="*/ 5259788 w 6127689"/>
              <a:gd name="connsiteY27" fmla="*/ 1768516 h 6858000"/>
              <a:gd name="connsiteX28" fmla="*/ 5255696 w 6127689"/>
              <a:gd name="connsiteY28" fmla="*/ 1953770 h 6858000"/>
              <a:gd name="connsiteX29" fmla="*/ 5252592 w 6127689"/>
              <a:gd name="connsiteY29" fmla="*/ 2092210 h 6858000"/>
              <a:gd name="connsiteX30" fmla="*/ 5264303 w 6127689"/>
              <a:gd name="connsiteY30" fmla="*/ 2225157 h 6858000"/>
              <a:gd name="connsiteX31" fmla="*/ 5254949 w 6127689"/>
              <a:gd name="connsiteY31" fmla="*/ 2236160 h 6858000"/>
              <a:gd name="connsiteX32" fmla="*/ 5250104 w 6127689"/>
              <a:gd name="connsiteY32" fmla="*/ 2249166 h 6858000"/>
              <a:gd name="connsiteX33" fmla="*/ 5251214 w 6127689"/>
              <a:gd name="connsiteY33" fmla="*/ 2250944 h 6858000"/>
              <a:gd name="connsiteX34" fmla="*/ 5250644 w 6127689"/>
              <a:gd name="connsiteY34" fmla="*/ 2266619 h 6858000"/>
              <a:gd name="connsiteX35" fmla="*/ 5293877 w 6127689"/>
              <a:gd name="connsiteY35" fmla="*/ 2368649 h 6858000"/>
              <a:gd name="connsiteX36" fmla="*/ 5311338 w 6127689"/>
              <a:gd name="connsiteY36" fmla="*/ 2404034 h 6858000"/>
              <a:gd name="connsiteX37" fmla="*/ 5338366 w 6127689"/>
              <a:gd name="connsiteY37" fmla="*/ 2465052 h 6858000"/>
              <a:gd name="connsiteX38" fmla="*/ 5371263 w 6127689"/>
              <a:gd name="connsiteY38" fmla="*/ 2586413 h 6858000"/>
              <a:gd name="connsiteX39" fmla="*/ 5407503 w 6127689"/>
              <a:gd name="connsiteY39" fmla="*/ 2786290 h 6858000"/>
              <a:gd name="connsiteX40" fmla="*/ 5407356 w 6127689"/>
              <a:gd name="connsiteY40" fmla="*/ 2787545 h 6858000"/>
              <a:gd name="connsiteX41" fmla="*/ 5411130 w 6127689"/>
              <a:gd name="connsiteY41" fmla="*/ 2788640 h 6858000"/>
              <a:gd name="connsiteX42" fmla="*/ 5416439 w 6127689"/>
              <a:gd name="connsiteY42" fmla="*/ 2805666 h 6858000"/>
              <a:gd name="connsiteX43" fmla="*/ 5457023 w 6127689"/>
              <a:gd name="connsiteY43" fmla="*/ 2858292 h 6858000"/>
              <a:gd name="connsiteX44" fmla="*/ 5479298 w 6127689"/>
              <a:gd name="connsiteY44" fmla="*/ 2947791 h 6858000"/>
              <a:gd name="connsiteX45" fmla="*/ 5481770 w 6127689"/>
              <a:gd name="connsiteY45" fmla="*/ 2951352 h 6858000"/>
              <a:gd name="connsiteX46" fmla="*/ 5482045 w 6127689"/>
              <a:gd name="connsiteY46" fmla="*/ 2984371 h 6858000"/>
              <a:gd name="connsiteX47" fmla="*/ 5482415 w 6127689"/>
              <a:gd name="connsiteY47" fmla="*/ 3004079 h 6858000"/>
              <a:gd name="connsiteX48" fmla="*/ 5503944 w 6127689"/>
              <a:gd name="connsiteY48" fmla="*/ 3123335 h 6858000"/>
              <a:gd name="connsiteX49" fmla="*/ 5516007 w 6127689"/>
              <a:gd name="connsiteY49" fmla="*/ 3258473 h 6858000"/>
              <a:gd name="connsiteX50" fmla="*/ 5566839 w 6127689"/>
              <a:gd name="connsiteY50" fmla="*/ 3345295 h 6858000"/>
              <a:gd name="connsiteX51" fmla="*/ 5589758 w 6127689"/>
              <a:gd name="connsiteY51" fmla="*/ 3506453 h 6858000"/>
              <a:gd name="connsiteX52" fmla="*/ 5596144 w 6127689"/>
              <a:gd name="connsiteY52" fmla="*/ 3534624 h 6858000"/>
              <a:gd name="connsiteX53" fmla="*/ 5597750 w 6127689"/>
              <a:gd name="connsiteY53" fmla="*/ 3534129 h 6858000"/>
              <a:gd name="connsiteX54" fmla="*/ 5599700 w 6127689"/>
              <a:gd name="connsiteY54" fmla="*/ 3547221 h 6858000"/>
              <a:gd name="connsiteX55" fmla="*/ 5615031 w 6127689"/>
              <a:gd name="connsiteY55" fmla="*/ 3557482 h 6858000"/>
              <a:gd name="connsiteX56" fmla="*/ 5618377 w 6127689"/>
              <a:gd name="connsiteY56" fmla="*/ 3588431 h 6858000"/>
              <a:gd name="connsiteX57" fmla="*/ 5612155 w 6127689"/>
              <a:gd name="connsiteY57" fmla="*/ 3589869 h 6858000"/>
              <a:gd name="connsiteX58" fmla="*/ 5620843 w 6127689"/>
              <a:gd name="connsiteY58" fmla="*/ 3606745 h 6858000"/>
              <a:gd name="connsiteX59" fmla="*/ 5655472 w 6127689"/>
              <a:gd name="connsiteY59" fmla="*/ 3678877 h 6858000"/>
              <a:gd name="connsiteX60" fmla="*/ 5683015 w 6127689"/>
              <a:gd name="connsiteY60" fmla="*/ 3762025 h 6858000"/>
              <a:gd name="connsiteX61" fmla="*/ 5696643 w 6127689"/>
              <a:gd name="connsiteY61" fmla="*/ 3773888 h 6858000"/>
              <a:gd name="connsiteX62" fmla="*/ 5699203 w 6127689"/>
              <a:gd name="connsiteY62" fmla="*/ 3775823 h 6858000"/>
              <a:gd name="connsiteX63" fmla="*/ 5704824 w 6127689"/>
              <a:gd name="connsiteY63" fmla="*/ 3785966 h 6858000"/>
              <a:gd name="connsiteX64" fmla="*/ 5733539 w 6127689"/>
              <a:gd name="connsiteY64" fmla="*/ 3818457 h 6858000"/>
              <a:gd name="connsiteX65" fmla="*/ 5768491 w 6127689"/>
              <a:gd name="connsiteY65" fmla="*/ 3914399 h 6858000"/>
              <a:gd name="connsiteX66" fmla="*/ 5793123 w 6127689"/>
              <a:gd name="connsiteY66" fmla="*/ 3969952 h 6858000"/>
              <a:gd name="connsiteX67" fmla="*/ 5808321 w 6127689"/>
              <a:gd name="connsiteY67" fmla="*/ 3988153 h 6858000"/>
              <a:gd name="connsiteX68" fmla="*/ 5825621 w 6127689"/>
              <a:gd name="connsiteY68" fmla="*/ 4015525 h 6858000"/>
              <a:gd name="connsiteX69" fmla="*/ 5860672 w 6127689"/>
              <a:gd name="connsiteY69" fmla="*/ 4061579 h 6858000"/>
              <a:gd name="connsiteX70" fmla="*/ 5872173 w 6127689"/>
              <a:gd name="connsiteY70" fmla="*/ 4088497 h 6858000"/>
              <a:gd name="connsiteX71" fmla="*/ 5883705 w 6127689"/>
              <a:gd name="connsiteY71" fmla="*/ 4101899 h 6858000"/>
              <a:gd name="connsiteX72" fmla="*/ 5894095 w 6127689"/>
              <a:gd name="connsiteY72" fmla="*/ 4128857 h 6858000"/>
              <a:gd name="connsiteX73" fmla="*/ 5903513 w 6127689"/>
              <a:gd name="connsiteY73" fmla="*/ 4187661 h 6858000"/>
              <a:gd name="connsiteX74" fmla="*/ 5917114 w 6127689"/>
              <a:gd name="connsiteY74" fmla="*/ 4213096 h 6858000"/>
              <a:gd name="connsiteX75" fmla="*/ 5924233 w 6127689"/>
              <a:gd name="connsiteY75" fmla="*/ 4242060 h 6858000"/>
              <a:gd name="connsiteX76" fmla="*/ 5928910 w 6127689"/>
              <a:gd name="connsiteY76" fmla="*/ 4300973 h 6858000"/>
              <a:gd name="connsiteX77" fmla="*/ 5939320 w 6127689"/>
              <a:gd name="connsiteY77" fmla="*/ 4340435 h 6858000"/>
              <a:gd name="connsiteX78" fmla="*/ 5946705 w 6127689"/>
              <a:gd name="connsiteY78" fmla="*/ 4428051 h 6858000"/>
              <a:gd name="connsiteX79" fmla="*/ 5949261 w 6127689"/>
              <a:gd name="connsiteY79" fmla="*/ 4449185 h 6858000"/>
              <a:gd name="connsiteX80" fmla="*/ 5968960 w 6127689"/>
              <a:gd name="connsiteY80" fmla="*/ 4482655 h 6858000"/>
              <a:gd name="connsiteX81" fmla="*/ 5980106 w 6127689"/>
              <a:gd name="connsiteY81" fmla="*/ 4585087 h 6858000"/>
              <a:gd name="connsiteX82" fmla="*/ 5998138 w 6127689"/>
              <a:gd name="connsiteY82" fmla="*/ 4697518 h 6858000"/>
              <a:gd name="connsiteX83" fmla="*/ 6013516 w 6127689"/>
              <a:gd name="connsiteY83" fmla="*/ 4786619 h 6858000"/>
              <a:gd name="connsiteX84" fmla="*/ 6025404 w 6127689"/>
              <a:gd name="connsiteY84" fmla="*/ 4858148 h 6858000"/>
              <a:gd name="connsiteX85" fmla="*/ 6007749 w 6127689"/>
              <a:gd name="connsiteY85" fmla="*/ 4964715 h 6858000"/>
              <a:gd name="connsiteX86" fmla="*/ 6005269 w 6127689"/>
              <a:gd name="connsiteY86" fmla="*/ 5150567 h 6858000"/>
              <a:gd name="connsiteX87" fmla="*/ 6001127 w 6127689"/>
              <a:gd name="connsiteY87" fmla="*/ 5164609 h 6858000"/>
              <a:gd name="connsiteX88" fmla="*/ 5996647 w 6127689"/>
              <a:gd name="connsiteY88" fmla="*/ 5185640 h 6858000"/>
              <a:gd name="connsiteX89" fmla="*/ 5998514 w 6127689"/>
              <a:gd name="connsiteY89" fmla="*/ 5189673 h 6858000"/>
              <a:gd name="connsiteX90" fmla="*/ 6018409 w 6127689"/>
              <a:gd name="connsiteY90" fmla="*/ 5227157 h 6858000"/>
              <a:gd name="connsiteX91" fmla="*/ 6036748 w 6127689"/>
              <a:gd name="connsiteY91" fmla="*/ 5322752 h 6858000"/>
              <a:gd name="connsiteX92" fmla="*/ 6036943 w 6127689"/>
              <a:gd name="connsiteY92" fmla="*/ 5329480 h 6858000"/>
              <a:gd name="connsiteX93" fmla="*/ 6037236 w 6127689"/>
              <a:gd name="connsiteY93" fmla="*/ 5329634 h 6858000"/>
              <a:gd name="connsiteX94" fmla="*/ 6038019 w 6127689"/>
              <a:gd name="connsiteY94" fmla="*/ 5336764 h 6858000"/>
              <a:gd name="connsiteX95" fmla="*/ 6037298 w 6127689"/>
              <a:gd name="connsiteY95" fmla="*/ 5341753 h 6858000"/>
              <a:gd name="connsiteX96" fmla="*/ 6037677 w 6127689"/>
              <a:gd name="connsiteY96" fmla="*/ 5354807 h 6858000"/>
              <a:gd name="connsiteX97" fmla="*/ 6039728 w 6127689"/>
              <a:gd name="connsiteY97" fmla="*/ 5359416 h 6858000"/>
              <a:gd name="connsiteX98" fmla="*/ 6043311 w 6127689"/>
              <a:gd name="connsiteY98" fmla="*/ 5361407 h 6858000"/>
              <a:gd name="connsiteX99" fmla="*/ 6042954 w 6127689"/>
              <a:gd name="connsiteY99" fmla="*/ 5362576 h 6858000"/>
              <a:gd name="connsiteX100" fmla="*/ 6053435 w 6127689"/>
              <a:gd name="connsiteY100" fmla="*/ 5387547 h 6858000"/>
              <a:gd name="connsiteX101" fmla="*/ 6065933 w 6127689"/>
              <a:gd name="connsiteY101" fmla="*/ 5443002 h 6858000"/>
              <a:gd name="connsiteX102" fmla="*/ 6068640 w 6127689"/>
              <a:gd name="connsiteY102" fmla="*/ 5474503 h 6858000"/>
              <a:gd name="connsiteX103" fmla="*/ 6080922 w 6127689"/>
              <a:gd name="connsiteY103" fmla="*/ 5561070 h 6858000"/>
              <a:gd name="connsiteX104" fmla="*/ 6096949 w 6127689"/>
              <a:gd name="connsiteY104" fmla="*/ 5648179 h 6858000"/>
              <a:gd name="connsiteX105" fmla="*/ 6125703 w 6127689"/>
              <a:gd name="connsiteY105" fmla="*/ 5692894 h 6858000"/>
              <a:gd name="connsiteX106" fmla="*/ 6126670 w 6127689"/>
              <a:gd name="connsiteY106" fmla="*/ 5697882 h 6858000"/>
              <a:gd name="connsiteX107" fmla="*/ 6124061 w 6127689"/>
              <a:gd name="connsiteY107" fmla="*/ 5710294 h 6858000"/>
              <a:gd name="connsiteX108" fmla="*/ 6122213 w 6127689"/>
              <a:gd name="connsiteY108" fmla="*/ 5714762 h 6858000"/>
              <a:gd name="connsiteX109" fmla="*/ 6121353 w 6127689"/>
              <a:gd name="connsiteY109" fmla="*/ 5721725 h 6858000"/>
              <a:gd name="connsiteX110" fmla="*/ 6121607 w 6127689"/>
              <a:gd name="connsiteY110" fmla="*/ 5721959 h 6858000"/>
              <a:gd name="connsiteX111" fmla="*/ 6120262 w 6127689"/>
              <a:gd name="connsiteY111" fmla="*/ 5728358 h 6858000"/>
              <a:gd name="connsiteX112" fmla="*/ 6127024 w 6127689"/>
              <a:gd name="connsiteY112" fmla="*/ 5786902 h 6858000"/>
              <a:gd name="connsiteX113" fmla="*/ 6127519 w 6127689"/>
              <a:gd name="connsiteY113" fmla="*/ 5865775 h 6858000"/>
              <a:gd name="connsiteX114" fmla="*/ 6119217 w 6127689"/>
              <a:gd name="connsiteY114" fmla="*/ 5888542 h 6858000"/>
              <a:gd name="connsiteX115" fmla="*/ 6102493 w 6127689"/>
              <a:gd name="connsiteY115" fmla="*/ 5928602 h 6858000"/>
              <a:gd name="connsiteX116" fmla="*/ 6056863 w 6127689"/>
              <a:gd name="connsiteY116" fmla="*/ 6000643 h 6858000"/>
              <a:gd name="connsiteX117" fmla="*/ 6045436 w 6127689"/>
              <a:gd name="connsiteY117" fmla="*/ 6124480 h 6858000"/>
              <a:gd name="connsiteX118" fmla="*/ 6030489 w 6127689"/>
              <a:gd name="connsiteY118" fmla="*/ 6317666 h 6858000"/>
              <a:gd name="connsiteX119" fmla="*/ 6007492 w 6127689"/>
              <a:gd name="connsiteY119" fmla="*/ 6440818 h 6858000"/>
              <a:gd name="connsiteX120" fmla="*/ 6009467 w 6127689"/>
              <a:gd name="connsiteY120" fmla="*/ 6487076 h 6858000"/>
              <a:gd name="connsiteX121" fmla="*/ 5995064 w 6127689"/>
              <a:gd name="connsiteY121" fmla="*/ 6540791 h 6858000"/>
              <a:gd name="connsiteX122" fmla="*/ 5996309 w 6127689"/>
              <a:gd name="connsiteY122" fmla="*/ 6543961 h 6858000"/>
              <a:gd name="connsiteX123" fmla="*/ 5996048 w 6127689"/>
              <a:gd name="connsiteY123" fmla="*/ 6555444 h 6858000"/>
              <a:gd name="connsiteX124" fmla="*/ 6002524 w 6127689"/>
              <a:gd name="connsiteY124" fmla="*/ 6560188 h 6858000"/>
              <a:gd name="connsiteX125" fmla="*/ 6006823 w 6127689"/>
              <a:gd name="connsiteY125" fmla="*/ 6578546 h 6858000"/>
              <a:gd name="connsiteX126" fmla="*/ 6004510 w 6127689"/>
              <a:gd name="connsiteY126" fmla="*/ 6599256 h 6858000"/>
              <a:gd name="connsiteX127" fmla="*/ 5986207 w 6127689"/>
              <a:gd name="connsiteY127" fmla="*/ 6695855 h 6858000"/>
              <a:gd name="connsiteX128" fmla="*/ 5979428 w 6127689"/>
              <a:gd name="connsiteY128" fmla="*/ 6754678 h 6858000"/>
              <a:gd name="connsiteX129" fmla="*/ 5983398 w 6127689"/>
              <a:gd name="connsiteY129" fmla="*/ 6778641 h 6858000"/>
              <a:gd name="connsiteX130" fmla="*/ 5984543 w 6127689"/>
              <a:gd name="connsiteY130" fmla="*/ 6811016 h 6858000"/>
              <a:gd name="connsiteX131" fmla="*/ 5981802 w 6127689"/>
              <a:gd name="connsiteY131" fmla="*/ 6838578 h 6858000"/>
              <a:gd name="connsiteX132" fmla="*/ 5979671 w 6127689"/>
              <a:gd name="connsiteY132" fmla="*/ 6858000 h 6858000"/>
              <a:gd name="connsiteX133" fmla="*/ 0 w 6127689"/>
              <a:gd name="connsiteY133" fmla="*/ 6858000 h 6858000"/>
              <a:gd name="connsiteX134" fmla="*/ 0 w 6127689"/>
              <a:gd name="connsiteY134" fmla="*/ 0 h 6858000"/>
              <a:gd name="connsiteX0" fmla="*/ 0 w 6127689"/>
              <a:gd name="connsiteY0" fmla="*/ 0 h 6858000"/>
              <a:gd name="connsiteX1" fmla="*/ 4965888 w 6127689"/>
              <a:gd name="connsiteY1" fmla="*/ 0 h 6858000"/>
              <a:gd name="connsiteX2" fmla="*/ 4967767 w 6127689"/>
              <a:gd name="connsiteY2" fmla="*/ 7930 h 6858000"/>
              <a:gd name="connsiteX3" fmla="*/ 4979444 w 6127689"/>
              <a:gd name="connsiteY3" fmla="*/ 43921 h 6858000"/>
              <a:gd name="connsiteX4" fmla="*/ 5021173 w 6127689"/>
              <a:gd name="connsiteY4" fmla="*/ 123738 h 6858000"/>
              <a:gd name="connsiteX5" fmla="*/ 5075458 w 6127689"/>
              <a:gd name="connsiteY5" fmla="*/ 264355 h 6858000"/>
              <a:gd name="connsiteX6" fmla="*/ 5081175 w 6127689"/>
              <a:gd name="connsiteY6" fmla="*/ 277448 h 6858000"/>
              <a:gd name="connsiteX7" fmla="*/ 5097011 w 6127689"/>
              <a:gd name="connsiteY7" fmla="*/ 355616 h 6858000"/>
              <a:gd name="connsiteX8" fmla="*/ 5130982 w 6127689"/>
              <a:gd name="connsiteY8" fmla="*/ 412030 h 6858000"/>
              <a:gd name="connsiteX9" fmla="*/ 5153000 w 6127689"/>
              <a:gd name="connsiteY9" fmla="*/ 507134 h 6858000"/>
              <a:gd name="connsiteX10" fmla="*/ 5171282 w 6127689"/>
              <a:gd name="connsiteY10" fmla="*/ 602071 h 6858000"/>
              <a:gd name="connsiteX11" fmla="*/ 5176196 w 6127689"/>
              <a:gd name="connsiteY11" fmla="*/ 636822 h 6858000"/>
              <a:gd name="connsiteX12" fmla="*/ 5189051 w 6127689"/>
              <a:gd name="connsiteY12" fmla="*/ 782518 h 6858000"/>
              <a:gd name="connsiteX13" fmla="*/ 5210428 w 6127689"/>
              <a:gd name="connsiteY13" fmla="*/ 815772 h 6858000"/>
              <a:gd name="connsiteX14" fmla="*/ 5221088 w 6127689"/>
              <a:gd name="connsiteY14" fmla="*/ 860193 h 6858000"/>
              <a:gd name="connsiteX15" fmla="*/ 5230806 w 6127689"/>
              <a:gd name="connsiteY15" fmla="*/ 961354 h 6858000"/>
              <a:gd name="connsiteX16" fmla="*/ 5201018 w 6127689"/>
              <a:gd name="connsiteY16" fmla="*/ 1095027 h 6858000"/>
              <a:gd name="connsiteX17" fmla="*/ 5202153 w 6127689"/>
              <a:gd name="connsiteY17" fmla="*/ 1133224 h 6858000"/>
              <a:gd name="connsiteX18" fmla="*/ 5207370 w 6127689"/>
              <a:gd name="connsiteY18" fmla="*/ 1138097 h 6858000"/>
              <a:gd name="connsiteX19" fmla="*/ 5189234 w 6127689"/>
              <a:gd name="connsiteY19" fmla="*/ 1193495 h 6858000"/>
              <a:gd name="connsiteX20" fmla="*/ 5202769 w 6127689"/>
              <a:gd name="connsiteY20" fmla="*/ 1269450 h 6858000"/>
              <a:gd name="connsiteX21" fmla="*/ 5225968 w 6127689"/>
              <a:gd name="connsiteY21" fmla="*/ 1357994 h 6858000"/>
              <a:gd name="connsiteX22" fmla="*/ 5233819 w 6127689"/>
              <a:gd name="connsiteY22" fmla="*/ 1380922 h 6858000"/>
              <a:gd name="connsiteX23" fmla="*/ 5237226 w 6127689"/>
              <a:gd name="connsiteY23" fmla="*/ 1441327 h 6858000"/>
              <a:gd name="connsiteX24" fmla="*/ 5255653 w 6127689"/>
              <a:gd name="connsiteY24" fmla="*/ 1524712 h 6858000"/>
              <a:gd name="connsiteX25" fmla="*/ 5263491 w 6127689"/>
              <a:gd name="connsiteY25" fmla="*/ 1642938 h 6858000"/>
              <a:gd name="connsiteX26" fmla="*/ 5261314 w 6127689"/>
              <a:gd name="connsiteY26" fmla="*/ 1689177 h 6858000"/>
              <a:gd name="connsiteX27" fmla="*/ 5259788 w 6127689"/>
              <a:gd name="connsiteY27" fmla="*/ 1768516 h 6858000"/>
              <a:gd name="connsiteX28" fmla="*/ 5255696 w 6127689"/>
              <a:gd name="connsiteY28" fmla="*/ 1953770 h 6858000"/>
              <a:gd name="connsiteX29" fmla="*/ 5252592 w 6127689"/>
              <a:gd name="connsiteY29" fmla="*/ 2092210 h 6858000"/>
              <a:gd name="connsiteX30" fmla="*/ 5264303 w 6127689"/>
              <a:gd name="connsiteY30" fmla="*/ 2225157 h 6858000"/>
              <a:gd name="connsiteX31" fmla="*/ 5254949 w 6127689"/>
              <a:gd name="connsiteY31" fmla="*/ 2236160 h 6858000"/>
              <a:gd name="connsiteX32" fmla="*/ 5250104 w 6127689"/>
              <a:gd name="connsiteY32" fmla="*/ 2249166 h 6858000"/>
              <a:gd name="connsiteX33" fmla="*/ 5251214 w 6127689"/>
              <a:gd name="connsiteY33" fmla="*/ 2250944 h 6858000"/>
              <a:gd name="connsiteX34" fmla="*/ 5250644 w 6127689"/>
              <a:gd name="connsiteY34" fmla="*/ 2266619 h 6858000"/>
              <a:gd name="connsiteX35" fmla="*/ 5293877 w 6127689"/>
              <a:gd name="connsiteY35" fmla="*/ 2368649 h 6858000"/>
              <a:gd name="connsiteX36" fmla="*/ 5311338 w 6127689"/>
              <a:gd name="connsiteY36" fmla="*/ 2404034 h 6858000"/>
              <a:gd name="connsiteX37" fmla="*/ 5338366 w 6127689"/>
              <a:gd name="connsiteY37" fmla="*/ 2465052 h 6858000"/>
              <a:gd name="connsiteX38" fmla="*/ 5371263 w 6127689"/>
              <a:gd name="connsiteY38" fmla="*/ 2586413 h 6858000"/>
              <a:gd name="connsiteX39" fmla="*/ 5407503 w 6127689"/>
              <a:gd name="connsiteY39" fmla="*/ 2786290 h 6858000"/>
              <a:gd name="connsiteX40" fmla="*/ 5407356 w 6127689"/>
              <a:gd name="connsiteY40" fmla="*/ 2787545 h 6858000"/>
              <a:gd name="connsiteX41" fmla="*/ 5411130 w 6127689"/>
              <a:gd name="connsiteY41" fmla="*/ 2788640 h 6858000"/>
              <a:gd name="connsiteX42" fmla="*/ 5416439 w 6127689"/>
              <a:gd name="connsiteY42" fmla="*/ 2805666 h 6858000"/>
              <a:gd name="connsiteX43" fmla="*/ 5457023 w 6127689"/>
              <a:gd name="connsiteY43" fmla="*/ 2858292 h 6858000"/>
              <a:gd name="connsiteX44" fmla="*/ 5479298 w 6127689"/>
              <a:gd name="connsiteY44" fmla="*/ 2947791 h 6858000"/>
              <a:gd name="connsiteX45" fmla="*/ 5481770 w 6127689"/>
              <a:gd name="connsiteY45" fmla="*/ 2951352 h 6858000"/>
              <a:gd name="connsiteX46" fmla="*/ 5482045 w 6127689"/>
              <a:gd name="connsiteY46" fmla="*/ 2984371 h 6858000"/>
              <a:gd name="connsiteX47" fmla="*/ 5482415 w 6127689"/>
              <a:gd name="connsiteY47" fmla="*/ 3004079 h 6858000"/>
              <a:gd name="connsiteX48" fmla="*/ 5503944 w 6127689"/>
              <a:gd name="connsiteY48" fmla="*/ 3123335 h 6858000"/>
              <a:gd name="connsiteX49" fmla="*/ 5516007 w 6127689"/>
              <a:gd name="connsiteY49" fmla="*/ 3258473 h 6858000"/>
              <a:gd name="connsiteX50" fmla="*/ 5566839 w 6127689"/>
              <a:gd name="connsiteY50" fmla="*/ 3345295 h 6858000"/>
              <a:gd name="connsiteX51" fmla="*/ 5589758 w 6127689"/>
              <a:gd name="connsiteY51" fmla="*/ 3506453 h 6858000"/>
              <a:gd name="connsiteX52" fmla="*/ 5596144 w 6127689"/>
              <a:gd name="connsiteY52" fmla="*/ 3534624 h 6858000"/>
              <a:gd name="connsiteX53" fmla="*/ 5597750 w 6127689"/>
              <a:gd name="connsiteY53" fmla="*/ 3534129 h 6858000"/>
              <a:gd name="connsiteX54" fmla="*/ 5599700 w 6127689"/>
              <a:gd name="connsiteY54" fmla="*/ 3547221 h 6858000"/>
              <a:gd name="connsiteX55" fmla="*/ 5615031 w 6127689"/>
              <a:gd name="connsiteY55" fmla="*/ 3557482 h 6858000"/>
              <a:gd name="connsiteX56" fmla="*/ 5618377 w 6127689"/>
              <a:gd name="connsiteY56" fmla="*/ 3588431 h 6858000"/>
              <a:gd name="connsiteX57" fmla="*/ 5612155 w 6127689"/>
              <a:gd name="connsiteY57" fmla="*/ 3589869 h 6858000"/>
              <a:gd name="connsiteX58" fmla="*/ 5620843 w 6127689"/>
              <a:gd name="connsiteY58" fmla="*/ 3606745 h 6858000"/>
              <a:gd name="connsiteX59" fmla="*/ 5655472 w 6127689"/>
              <a:gd name="connsiteY59" fmla="*/ 3678877 h 6858000"/>
              <a:gd name="connsiteX60" fmla="*/ 5683015 w 6127689"/>
              <a:gd name="connsiteY60" fmla="*/ 3762025 h 6858000"/>
              <a:gd name="connsiteX61" fmla="*/ 5696643 w 6127689"/>
              <a:gd name="connsiteY61" fmla="*/ 3773888 h 6858000"/>
              <a:gd name="connsiteX62" fmla="*/ 5699203 w 6127689"/>
              <a:gd name="connsiteY62" fmla="*/ 3775823 h 6858000"/>
              <a:gd name="connsiteX63" fmla="*/ 5704824 w 6127689"/>
              <a:gd name="connsiteY63" fmla="*/ 3785966 h 6858000"/>
              <a:gd name="connsiteX64" fmla="*/ 5733539 w 6127689"/>
              <a:gd name="connsiteY64" fmla="*/ 3818457 h 6858000"/>
              <a:gd name="connsiteX65" fmla="*/ 5768491 w 6127689"/>
              <a:gd name="connsiteY65" fmla="*/ 3914399 h 6858000"/>
              <a:gd name="connsiteX66" fmla="*/ 5793123 w 6127689"/>
              <a:gd name="connsiteY66" fmla="*/ 3969952 h 6858000"/>
              <a:gd name="connsiteX67" fmla="*/ 5808321 w 6127689"/>
              <a:gd name="connsiteY67" fmla="*/ 3988153 h 6858000"/>
              <a:gd name="connsiteX68" fmla="*/ 5825621 w 6127689"/>
              <a:gd name="connsiteY68" fmla="*/ 4015525 h 6858000"/>
              <a:gd name="connsiteX69" fmla="*/ 5860672 w 6127689"/>
              <a:gd name="connsiteY69" fmla="*/ 4061579 h 6858000"/>
              <a:gd name="connsiteX70" fmla="*/ 5872173 w 6127689"/>
              <a:gd name="connsiteY70" fmla="*/ 4088497 h 6858000"/>
              <a:gd name="connsiteX71" fmla="*/ 5883705 w 6127689"/>
              <a:gd name="connsiteY71" fmla="*/ 4101899 h 6858000"/>
              <a:gd name="connsiteX72" fmla="*/ 5894095 w 6127689"/>
              <a:gd name="connsiteY72" fmla="*/ 4128857 h 6858000"/>
              <a:gd name="connsiteX73" fmla="*/ 5903513 w 6127689"/>
              <a:gd name="connsiteY73" fmla="*/ 4187661 h 6858000"/>
              <a:gd name="connsiteX74" fmla="*/ 5917114 w 6127689"/>
              <a:gd name="connsiteY74" fmla="*/ 4213096 h 6858000"/>
              <a:gd name="connsiteX75" fmla="*/ 5924233 w 6127689"/>
              <a:gd name="connsiteY75" fmla="*/ 4242060 h 6858000"/>
              <a:gd name="connsiteX76" fmla="*/ 5928910 w 6127689"/>
              <a:gd name="connsiteY76" fmla="*/ 4300973 h 6858000"/>
              <a:gd name="connsiteX77" fmla="*/ 5939320 w 6127689"/>
              <a:gd name="connsiteY77" fmla="*/ 4340435 h 6858000"/>
              <a:gd name="connsiteX78" fmla="*/ 5946705 w 6127689"/>
              <a:gd name="connsiteY78" fmla="*/ 4428051 h 6858000"/>
              <a:gd name="connsiteX79" fmla="*/ 5949261 w 6127689"/>
              <a:gd name="connsiteY79" fmla="*/ 4449185 h 6858000"/>
              <a:gd name="connsiteX80" fmla="*/ 5968960 w 6127689"/>
              <a:gd name="connsiteY80" fmla="*/ 4482655 h 6858000"/>
              <a:gd name="connsiteX81" fmla="*/ 5980106 w 6127689"/>
              <a:gd name="connsiteY81" fmla="*/ 4585087 h 6858000"/>
              <a:gd name="connsiteX82" fmla="*/ 5998138 w 6127689"/>
              <a:gd name="connsiteY82" fmla="*/ 4697518 h 6858000"/>
              <a:gd name="connsiteX83" fmla="*/ 6013516 w 6127689"/>
              <a:gd name="connsiteY83" fmla="*/ 4786619 h 6858000"/>
              <a:gd name="connsiteX84" fmla="*/ 6025404 w 6127689"/>
              <a:gd name="connsiteY84" fmla="*/ 4858148 h 6858000"/>
              <a:gd name="connsiteX85" fmla="*/ 6007749 w 6127689"/>
              <a:gd name="connsiteY85" fmla="*/ 4964715 h 6858000"/>
              <a:gd name="connsiteX86" fmla="*/ 6005269 w 6127689"/>
              <a:gd name="connsiteY86" fmla="*/ 5150567 h 6858000"/>
              <a:gd name="connsiteX87" fmla="*/ 6001127 w 6127689"/>
              <a:gd name="connsiteY87" fmla="*/ 5164609 h 6858000"/>
              <a:gd name="connsiteX88" fmla="*/ 5996647 w 6127689"/>
              <a:gd name="connsiteY88" fmla="*/ 5185640 h 6858000"/>
              <a:gd name="connsiteX89" fmla="*/ 5998514 w 6127689"/>
              <a:gd name="connsiteY89" fmla="*/ 5189673 h 6858000"/>
              <a:gd name="connsiteX90" fmla="*/ 6018409 w 6127689"/>
              <a:gd name="connsiteY90" fmla="*/ 5227157 h 6858000"/>
              <a:gd name="connsiteX91" fmla="*/ 6036748 w 6127689"/>
              <a:gd name="connsiteY91" fmla="*/ 5322752 h 6858000"/>
              <a:gd name="connsiteX92" fmla="*/ 6036943 w 6127689"/>
              <a:gd name="connsiteY92" fmla="*/ 5329480 h 6858000"/>
              <a:gd name="connsiteX93" fmla="*/ 6037236 w 6127689"/>
              <a:gd name="connsiteY93" fmla="*/ 5329634 h 6858000"/>
              <a:gd name="connsiteX94" fmla="*/ 6038019 w 6127689"/>
              <a:gd name="connsiteY94" fmla="*/ 5336764 h 6858000"/>
              <a:gd name="connsiteX95" fmla="*/ 6037298 w 6127689"/>
              <a:gd name="connsiteY95" fmla="*/ 5341753 h 6858000"/>
              <a:gd name="connsiteX96" fmla="*/ 6037677 w 6127689"/>
              <a:gd name="connsiteY96" fmla="*/ 5354807 h 6858000"/>
              <a:gd name="connsiteX97" fmla="*/ 6039728 w 6127689"/>
              <a:gd name="connsiteY97" fmla="*/ 5359416 h 6858000"/>
              <a:gd name="connsiteX98" fmla="*/ 6043311 w 6127689"/>
              <a:gd name="connsiteY98" fmla="*/ 5361407 h 6858000"/>
              <a:gd name="connsiteX99" fmla="*/ 6053435 w 6127689"/>
              <a:gd name="connsiteY99" fmla="*/ 5387547 h 6858000"/>
              <a:gd name="connsiteX100" fmla="*/ 6065933 w 6127689"/>
              <a:gd name="connsiteY100" fmla="*/ 5443002 h 6858000"/>
              <a:gd name="connsiteX101" fmla="*/ 6068640 w 6127689"/>
              <a:gd name="connsiteY101" fmla="*/ 5474503 h 6858000"/>
              <a:gd name="connsiteX102" fmla="*/ 6080922 w 6127689"/>
              <a:gd name="connsiteY102" fmla="*/ 5561070 h 6858000"/>
              <a:gd name="connsiteX103" fmla="*/ 6096949 w 6127689"/>
              <a:gd name="connsiteY103" fmla="*/ 5648179 h 6858000"/>
              <a:gd name="connsiteX104" fmla="*/ 6125703 w 6127689"/>
              <a:gd name="connsiteY104" fmla="*/ 5692894 h 6858000"/>
              <a:gd name="connsiteX105" fmla="*/ 6126670 w 6127689"/>
              <a:gd name="connsiteY105" fmla="*/ 5697882 h 6858000"/>
              <a:gd name="connsiteX106" fmla="*/ 6124061 w 6127689"/>
              <a:gd name="connsiteY106" fmla="*/ 5710294 h 6858000"/>
              <a:gd name="connsiteX107" fmla="*/ 6122213 w 6127689"/>
              <a:gd name="connsiteY107" fmla="*/ 5714762 h 6858000"/>
              <a:gd name="connsiteX108" fmla="*/ 6121353 w 6127689"/>
              <a:gd name="connsiteY108" fmla="*/ 5721725 h 6858000"/>
              <a:gd name="connsiteX109" fmla="*/ 6121607 w 6127689"/>
              <a:gd name="connsiteY109" fmla="*/ 5721959 h 6858000"/>
              <a:gd name="connsiteX110" fmla="*/ 6120262 w 6127689"/>
              <a:gd name="connsiteY110" fmla="*/ 5728358 h 6858000"/>
              <a:gd name="connsiteX111" fmla="*/ 6127024 w 6127689"/>
              <a:gd name="connsiteY111" fmla="*/ 5786902 h 6858000"/>
              <a:gd name="connsiteX112" fmla="*/ 6127519 w 6127689"/>
              <a:gd name="connsiteY112" fmla="*/ 5865775 h 6858000"/>
              <a:gd name="connsiteX113" fmla="*/ 6119217 w 6127689"/>
              <a:gd name="connsiteY113" fmla="*/ 5888542 h 6858000"/>
              <a:gd name="connsiteX114" fmla="*/ 6102493 w 6127689"/>
              <a:gd name="connsiteY114" fmla="*/ 5928602 h 6858000"/>
              <a:gd name="connsiteX115" fmla="*/ 6056863 w 6127689"/>
              <a:gd name="connsiteY115" fmla="*/ 6000643 h 6858000"/>
              <a:gd name="connsiteX116" fmla="*/ 6045436 w 6127689"/>
              <a:gd name="connsiteY116" fmla="*/ 6124480 h 6858000"/>
              <a:gd name="connsiteX117" fmla="*/ 6030489 w 6127689"/>
              <a:gd name="connsiteY117" fmla="*/ 6317666 h 6858000"/>
              <a:gd name="connsiteX118" fmla="*/ 6007492 w 6127689"/>
              <a:gd name="connsiteY118" fmla="*/ 6440818 h 6858000"/>
              <a:gd name="connsiteX119" fmla="*/ 6009467 w 6127689"/>
              <a:gd name="connsiteY119" fmla="*/ 6487076 h 6858000"/>
              <a:gd name="connsiteX120" fmla="*/ 5995064 w 6127689"/>
              <a:gd name="connsiteY120" fmla="*/ 6540791 h 6858000"/>
              <a:gd name="connsiteX121" fmla="*/ 5996309 w 6127689"/>
              <a:gd name="connsiteY121" fmla="*/ 6543961 h 6858000"/>
              <a:gd name="connsiteX122" fmla="*/ 5996048 w 6127689"/>
              <a:gd name="connsiteY122" fmla="*/ 6555444 h 6858000"/>
              <a:gd name="connsiteX123" fmla="*/ 6002524 w 6127689"/>
              <a:gd name="connsiteY123" fmla="*/ 6560188 h 6858000"/>
              <a:gd name="connsiteX124" fmla="*/ 6006823 w 6127689"/>
              <a:gd name="connsiteY124" fmla="*/ 6578546 h 6858000"/>
              <a:gd name="connsiteX125" fmla="*/ 6004510 w 6127689"/>
              <a:gd name="connsiteY125" fmla="*/ 6599256 h 6858000"/>
              <a:gd name="connsiteX126" fmla="*/ 5986207 w 6127689"/>
              <a:gd name="connsiteY126" fmla="*/ 6695855 h 6858000"/>
              <a:gd name="connsiteX127" fmla="*/ 5979428 w 6127689"/>
              <a:gd name="connsiteY127" fmla="*/ 6754678 h 6858000"/>
              <a:gd name="connsiteX128" fmla="*/ 5983398 w 6127689"/>
              <a:gd name="connsiteY128" fmla="*/ 6778641 h 6858000"/>
              <a:gd name="connsiteX129" fmla="*/ 5984543 w 6127689"/>
              <a:gd name="connsiteY129" fmla="*/ 6811016 h 6858000"/>
              <a:gd name="connsiteX130" fmla="*/ 5981802 w 6127689"/>
              <a:gd name="connsiteY130" fmla="*/ 6838578 h 6858000"/>
              <a:gd name="connsiteX131" fmla="*/ 5979671 w 6127689"/>
              <a:gd name="connsiteY131" fmla="*/ 6858000 h 6858000"/>
              <a:gd name="connsiteX132" fmla="*/ 0 w 6127689"/>
              <a:gd name="connsiteY132" fmla="*/ 6858000 h 6858000"/>
              <a:gd name="connsiteX133" fmla="*/ 0 w 6127689"/>
              <a:gd name="connsiteY133" fmla="*/ 0 h 6858000"/>
              <a:gd name="connsiteX0" fmla="*/ 0 w 6127689"/>
              <a:gd name="connsiteY0" fmla="*/ 0 h 6858000"/>
              <a:gd name="connsiteX1" fmla="*/ 4965888 w 6127689"/>
              <a:gd name="connsiteY1" fmla="*/ 0 h 6858000"/>
              <a:gd name="connsiteX2" fmla="*/ 4967767 w 6127689"/>
              <a:gd name="connsiteY2" fmla="*/ 7930 h 6858000"/>
              <a:gd name="connsiteX3" fmla="*/ 4979444 w 6127689"/>
              <a:gd name="connsiteY3" fmla="*/ 43921 h 6858000"/>
              <a:gd name="connsiteX4" fmla="*/ 5021173 w 6127689"/>
              <a:gd name="connsiteY4" fmla="*/ 123738 h 6858000"/>
              <a:gd name="connsiteX5" fmla="*/ 5075458 w 6127689"/>
              <a:gd name="connsiteY5" fmla="*/ 264355 h 6858000"/>
              <a:gd name="connsiteX6" fmla="*/ 5081175 w 6127689"/>
              <a:gd name="connsiteY6" fmla="*/ 277448 h 6858000"/>
              <a:gd name="connsiteX7" fmla="*/ 5097011 w 6127689"/>
              <a:gd name="connsiteY7" fmla="*/ 355616 h 6858000"/>
              <a:gd name="connsiteX8" fmla="*/ 5130982 w 6127689"/>
              <a:gd name="connsiteY8" fmla="*/ 412030 h 6858000"/>
              <a:gd name="connsiteX9" fmla="*/ 5153000 w 6127689"/>
              <a:gd name="connsiteY9" fmla="*/ 507134 h 6858000"/>
              <a:gd name="connsiteX10" fmla="*/ 5171282 w 6127689"/>
              <a:gd name="connsiteY10" fmla="*/ 602071 h 6858000"/>
              <a:gd name="connsiteX11" fmla="*/ 5176196 w 6127689"/>
              <a:gd name="connsiteY11" fmla="*/ 636822 h 6858000"/>
              <a:gd name="connsiteX12" fmla="*/ 5189051 w 6127689"/>
              <a:gd name="connsiteY12" fmla="*/ 782518 h 6858000"/>
              <a:gd name="connsiteX13" fmla="*/ 5210428 w 6127689"/>
              <a:gd name="connsiteY13" fmla="*/ 815772 h 6858000"/>
              <a:gd name="connsiteX14" fmla="*/ 5221088 w 6127689"/>
              <a:gd name="connsiteY14" fmla="*/ 860193 h 6858000"/>
              <a:gd name="connsiteX15" fmla="*/ 5230806 w 6127689"/>
              <a:gd name="connsiteY15" fmla="*/ 961354 h 6858000"/>
              <a:gd name="connsiteX16" fmla="*/ 5201018 w 6127689"/>
              <a:gd name="connsiteY16" fmla="*/ 1095027 h 6858000"/>
              <a:gd name="connsiteX17" fmla="*/ 5202153 w 6127689"/>
              <a:gd name="connsiteY17" fmla="*/ 1133224 h 6858000"/>
              <a:gd name="connsiteX18" fmla="*/ 5207370 w 6127689"/>
              <a:gd name="connsiteY18" fmla="*/ 1138097 h 6858000"/>
              <a:gd name="connsiteX19" fmla="*/ 5189234 w 6127689"/>
              <a:gd name="connsiteY19" fmla="*/ 1193495 h 6858000"/>
              <a:gd name="connsiteX20" fmla="*/ 5202769 w 6127689"/>
              <a:gd name="connsiteY20" fmla="*/ 1269450 h 6858000"/>
              <a:gd name="connsiteX21" fmla="*/ 5225968 w 6127689"/>
              <a:gd name="connsiteY21" fmla="*/ 1357994 h 6858000"/>
              <a:gd name="connsiteX22" fmla="*/ 5233819 w 6127689"/>
              <a:gd name="connsiteY22" fmla="*/ 1380922 h 6858000"/>
              <a:gd name="connsiteX23" fmla="*/ 5237226 w 6127689"/>
              <a:gd name="connsiteY23" fmla="*/ 1441327 h 6858000"/>
              <a:gd name="connsiteX24" fmla="*/ 5255653 w 6127689"/>
              <a:gd name="connsiteY24" fmla="*/ 1524712 h 6858000"/>
              <a:gd name="connsiteX25" fmla="*/ 5263491 w 6127689"/>
              <a:gd name="connsiteY25" fmla="*/ 1642938 h 6858000"/>
              <a:gd name="connsiteX26" fmla="*/ 5261314 w 6127689"/>
              <a:gd name="connsiteY26" fmla="*/ 1689177 h 6858000"/>
              <a:gd name="connsiteX27" fmla="*/ 5259788 w 6127689"/>
              <a:gd name="connsiteY27" fmla="*/ 1768516 h 6858000"/>
              <a:gd name="connsiteX28" fmla="*/ 5255696 w 6127689"/>
              <a:gd name="connsiteY28" fmla="*/ 1953770 h 6858000"/>
              <a:gd name="connsiteX29" fmla="*/ 5252592 w 6127689"/>
              <a:gd name="connsiteY29" fmla="*/ 2092210 h 6858000"/>
              <a:gd name="connsiteX30" fmla="*/ 5264303 w 6127689"/>
              <a:gd name="connsiteY30" fmla="*/ 2225157 h 6858000"/>
              <a:gd name="connsiteX31" fmla="*/ 5254949 w 6127689"/>
              <a:gd name="connsiteY31" fmla="*/ 2236160 h 6858000"/>
              <a:gd name="connsiteX32" fmla="*/ 5250104 w 6127689"/>
              <a:gd name="connsiteY32" fmla="*/ 2249166 h 6858000"/>
              <a:gd name="connsiteX33" fmla="*/ 5251214 w 6127689"/>
              <a:gd name="connsiteY33" fmla="*/ 2250944 h 6858000"/>
              <a:gd name="connsiteX34" fmla="*/ 5250644 w 6127689"/>
              <a:gd name="connsiteY34" fmla="*/ 2266619 h 6858000"/>
              <a:gd name="connsiteX35" fmla="*/ 5293877 w 6127689"/>
              <a:gd name="connsiteY35" fmla="*/ 2368649 h 6858000"/>
              <a:gd name="connsiteX36" fmla="*/ 5311338 w 6127689"/>
              <a:gd name="connsiteY36" fmla="*/ 2404034 h 6858000"/>
              <a:gd name="connsiteX37" fmla="*/ 5338366 w 6127689"/>
              <a:gd name="connsiteY37" fmla="*/ 2465052 h 6858000"/>
              <a:gd name="connsiteX38" fmla="*/ 5371263 w 6127689"/>
              <a:gd name="connsiteY38" fmla="*/ 2586413 h 6858000"/>
              <a:gd name="connsiteX39" fmla="*/ 5407503 w 6127689"/>
              <a:gd name="connsiteY39" fmla="*/ 2786290 h 6858000"/>
              <a:gd name="connsiteX40" fmla="*/ 5407356 w 6127689"/>
              <a:gd name="connsiteY40" fmla="*/ 2787545 h 6858000"/>
              <a:gd name="connsiteX41" fmla="*/ 5411130 w 6127689"/>
              <a:gd name="connsiteY41" fmla="*/ 2788640 h 6858000"/>
              <a:gd name="connsiteX42" fmla="*/ 5416439 w 6127689"/>
              <a:gd name="connsiteY42" fmla="*/ 2805666 h 6858000"/>
              <a:gd name="connsiteX43" fmla="*/ 5457023 w 6127689"/>
              <a:gd name="connsiteY43" fmla="*/ 2858292 h 6858000"/>
              <a:gd name="connsiteX44" fmla="*/ 5479298 w 6127689"/>
              <a:gd name="connsiteY44" fmla="*/ 2947791 h 6858000"/>
              <a:gd name="connsiteX45" fmla="*/ 5481770 w 6127689"/>
              <a:gd name="connsiteY45" fmla="*/ 2951352 h 6858000"/>
              <a:gd name="connsiteX46" fmla="*/ 5482045 w 6127689"/>
              <a:gd name="connsiteY46" fmla="*/ 2984371 h 6858000"/>
              <a:gd name="connsiteX47" fmla="*/ 5482415 w 6127689"/>
              <a:gd name="connsiteY47" fmla="*/ 3004079 h 6858000"/>
              <a:gd name="connsiteX48" fmla="*/ 5503944 w 6127689"/>
              <a:gd name="connsiteY48" fmla="*/ 3123335 h 6858000"/>
              <a:gd name="connsiteX49" fmla="*/ 5516007 w 6127689"/>
              <a:gd name="connsiteY49" fmla="*/ 3258473 h 6858000"/>
              <a:gd name="connsiteX50" fmla="*/ 5566839 w 6127689"/>
              <a:gd name="connsiteY50" fmla="*/ 3345295 h 6858000"/>
              <a:gd name="connsiteX51" fmla="*/ 5589758 w 6127689"/>
              <a:gd name="connsiteY51" fmla="*/ 3506453 h 6858000"/>
              <a:gd name="connsiteX52" fmla="*/ 5596144 w 6127689"/>
              <a:gd name="connsiteY52" fmla="*/ 3534624 h 6858000"/>
              <a:gd name="connsiteX53" fmla="*/ 5597750 w 6127689"/>
              <a:gd name="connsiteY53" fmla="*/ 3534129 h 6858000"/>
              <a:gd name="connsiteX54" fmla="*/ 5599700 w 6127689"/>
              <a:gd name="connsiteY54" fmla="*/ 3547221 h 6858000"/>
              <a:gd name="connsiteX55" fmla="*/ 5615031 w 6127689"/>
              <a:gd name="connsiteY55" fmla="*/ 3557482 h 6858000"/>
              <a:gd name="connsiteX56" fmla="*/ 5618377 w 6127689"/>
              <a:gd name="connsiteY56" fmla="*/ 3588431 h 6858000"/>
              <a:gd name="connsiteX57" fmla="*/ 5612155 w 6127689"/>
              <a:gd name="connsiteY57" fmla="*/ 3589869 h 6858000"/>
              <a:gd name="connsiteX58" fmla="*/ 5620843 w 6127689"/>
              <a:gd name="connsiteY58" fmla="*/ 3606745 h 6858000"/>
              <a:gd name="connsiteX59" fmla="*/ 5655472 w 6127689"/>
              <a:gd name="connsiteY59" fmla="*/ 3678877 h 6858000"/>
              <a:gd name="connsiteX60" fmla="*/ 5683015 w 6127689"/>
              <a:gd name="connsiteY60" fmla="*/ 3762025 h 6858000"/>
              <a:gd name="connsiteX61" fmla="*/ 5696643 w 6127689"/>
              <a:gd name="connsiteY61" fmla="*/ 3773888 h 6858000"/>
              <a:gd name="connsiteX62" fmla="*/ 5699203 w 6127689"/>
              <a:gd name="connsiteY62" fmla="*/ 3775823 h 6858000"/>
              <a:gd name="connsiteX63" fmla="*/ 5704824 w 6127689"/>
              <a:gd name="connsiteY63" fmla="*/ 3785966 h 6858000"/>
              <a:gd name="connsiteX64" fmla="*/ 5733539 w 6127689"/>
              <a:gd name="connsiteY64" fmla="*/ 3818457 h 6858000"/>
              <a:gd name="connsiteX65" fmla="*/ 5768491 w 6127689"/>
              <a:gd name="connsiteY65" fmla="*/ 3914399 h 6858000"/>
              <a:gd name="connsiteX66" fmla="*/ 5793123 w 6127689"/>
              <a:gd name="connsiteY66" fmla="*/ 3969952 h 6858000"/>
              <a:gd name="connsiteX67" fmla="*/ 5808321 w 6127689"/>
              <a:gd name="connsiteY67" fmla="*/ 3988153 h 6858000"/>
              <a:gd name="connsiteX68" fmla="*/ 5825621 w 6127689"/>
              <a:gd name="connsiteY68" fmla="*/ 4015525 h 6858000"/>
              <a:gd name="connsiteX69" fmla="*/ 5860672 w 6127689"/>
              <a:gd name="connsiteY69" fmla="*/ 4061579 h 6858000"/>
              <a:gd name="connsiteX70" fmla="*/ 5872173 w 6127689"/>
              <a:gd name="connsiteY70" fmla="*/ 4088497 h 6858000"/>
              <a:gd name="connsiteX71" fmla="*/ 5883705 w 6127689"/>
              <a:gd name="connsiteY71" fmla="*/ 4101899 h 6858000"/>
              <a:gd name="connsiteX72" fmla="*/ 5894095 w 6127689"/>
              <a:gd name="connsiteY72" fmla="*/ 4128857 h 6858000"/>
              <a:gd name="connsiteX73" fmla="*/ 5903513 w 6127689"/>
              <a:gd name="connsiteY73" fmla="*/ 4187661 h 6858000"/>
              <a:gd name="connsiteX74" fmla="*/ 5917114 w 6127689"/>
              <a:gd name="connsiteY74" fmla="*/ 4213096 h 6858000"/>
              <a:gd name="connsiteX75" fmla="*/ 5924233 w 6127689"/>
              <a:gd name="connsiteY75" fmla="*/ 4242060 h 6858000"/>
              <a:gd name="connsiteX76" fmla="*/ 5928910 w 6127689"/>
              <a:gd name="connsiteY76" fmla="*/ 4300973 h 6858000"/>
              <a:gd name="connsiteX77" fmla="*/ 5939320 w 6127689"/>
              <a:gd name="connsiteY77" fmla="*/ 4340435 h 6858000"/>
              <a:gd name="connsiteX78" fmla="*/ 5946705 w 6127689"/>
              <a:gd name="connsiteY78" fmla="*/ 4428051 h 6858000"/>
              <a:gd name="connsiteX79" fmla="*/ 5949261 w 6127689"/>
              <a:gd name="connsiteY79" fmla="*/ 4449185 h 6858000"/>
              <a:gd name="connsiteX80" fmla="*/ 5968960 w 6127689"/>
              <a:gd name="connsiteY80" fmla="*/ 4482655 h 6858000"/>
              <a:gd name="connsiteX81" fmla="*/ 5980106 w 6127689"/>
              <a:gd name="connsiteY81" fmla="*/ 4585087 h 6858000"/>
              <a:gd name="connsiteX82" fmla="*/ 5998138 w 6127689"/>
              <a:gd name="connsiteY82" fmla="*/ 4697518 h 6858000"/>
              <a:gd name="connsiteX83" fmla="*/ 6013516 w 6127689"/>
              <a:gd name="connsiteY83" fmla="*/ 4786619 h 6858000"/>
              <a:gd name="connsiteX84" fmla="*/ 6025404 w 6127689"/>
              <a:gd name="connsiteY84" fmla="*/ 4858148 h 6858000"/>
              <a:gd name="connsiteX85" fmla="*/ 6007749 w 6127689"/>
              <a:gd name="connsiteY85" fmla="*/ 4964715 h 6858000"/>
              <a:gd name="connsiteX86" fmla="*/ 6005269 w 6127689"/>
              <a:gd name="connsiteY86" fmla="*/ 5150567 h 6858000"/>
              <a:gd name="connsiteX87" fmla="*/ 6001127 w 6127689"/>
              <a:gd name="connsiteY87" fmla="*/ 5164609 h 6858000"/>
              <a:gd name="connsiteX88" fmla="*/ 5996647 w 6127689"/>
              <a:gd name="connsiteY88" fmla="*/ 5185640 h 6858000"/>
              <a:gd name="connsiteX89" fmla="*/ 5998514 w 6127689"/>
              <a:gd name="connsiteY89" fmla="*/ 5189673 h 6858000"/>
              <a:gd name="connsiteX90" fmla="*/ 6018409 w 6127689"/>
              <a:gd name="connsiteY90" fmla="*/ 5227157 h 6858000"/>
              <a:gd name="connsiteX91" fmla="*/ 6036748 w 6127689"/>
              <a:gd name="connsiteY91" fmla="*/ 5322752 h 6858000"/>
              <a:gd name="connsiteX92" fmla="*/ 6036943 w 6127689"/>
              <a:gd name="connsiteY92" fmla="*/ 5329480 h 6858000"/>
              <a:gd name="connsiteX93" fmla="*/ 6037236 w 6127689"/>
              <a:gd name="connsiteY93" fmla="*/ 5329634 h 6858000"/>
              <a:gd name="connsiteX94" fmla="*/ 6038019 w 6127689"/>
              <a:gd name="connsiteY94" fmla="*/ 5336764 h 6858000"/>
              <a:gd name="connsiteX95" fmla="*/ 6037677 w 6127689"/>
              <a:gd name="connsiteY95" fmla="*/ 5354807 h 6858000"/>
              <a:gd name="connsiteX96" fmla="*/ 6039728 w 6127689"/>
              <a:gd name="connsiteY96" fmla="*/ 5359416 h 6858000"/>
              <a:gd name="connsiteX97" fmla="*/ 6043311 w 6127689"/>
              <a:gd name="connsiteY97" fmla="*/ 5361407 h 6858000"/>
              <a:gd name="connsiteX98" fmla="*/ 6053435 w 6127689"/>
              <a:gd name="connsiteY98" fmla="*/ 5387547 h 6858000"/>
              <a:gd name="connsiteX99" fmla="*/ 6065933 w 6127689"/>
              <a:gd name="connsiteY99" fmla="*/ 5443002 h 6858000"/>
              <a:gd name="connsiteX100" fmla="*/ 6068640 w 6127689"/>
              <a:gd name="connsiteY100" fmla="*/ 5474503 h 6858000"/>
              <a:gd name="connsiteX101" fmla="*/ 6080922 w 6127689"/>
              <a:gd name="connsiteY101" fmla="*/ 5561070 h 6858000"/>
              <a:gd name="connsiteX102" fmla="*/ 6096949 w 6127689"/>
              <a:gd name="connsiteY102" fmla="*/ 5648179 h 6858000"/>
              <a:gd name="connsiteX103" fmla="*/ 6125703 w 6127689"/>
              <a:gd name="connsiteY103" fmla="*/ 5692894 h 6858000"/>
              <a:gd name="connsiteX104" fmla="*/ 6126670 w 6127689"/>
              <a:gd name="connsiteY104" fmla="*/ 5697882 h 6858000"/>
              <a:gd name="connsiteX105" fmla="*/ 6124061 w 6127689"/>
              <a:gd name="connsiteY105" fmla="*/ 5710294 h 6858000"/>
              <a:gd name="connsiteX106" fmla="*/ 6122213 w 6127689"/>
              <a:gd name="connsiteY106" fmla="*/ 5714762 h 6858000"/>
              <a:gd name="connsiteX107" fmla="*/ 6121353 w 6127689"/>
              <a:gd name="connsiteY107" fmla="*/ 5721725 h 6858000"/>
              <a:gd name="connsiteX108" fmla="*/ 6121607 w 6127689"/>
              <a:gd name="connsiteY108" fmla="*/ 5721959 h 6858000"/>
              <a:gd name="connsiteX109" fmla="*/ 6120262 w 6127689"/>
              <a:gd name="connsiteY109" fmla="*/ 5728358 h 6858000"/>
              <a:gd name="connsiteX110" fmla="*/ 6127024 w 6127689"/>
              <a:gd name="connsiteY110" fmla="*/ 5786902 h 6858000"/>
              <a:gd name="connsiteX111" fmla="*/ 6127519 w 6127689"/>
              <a:gd name="connsiteY111" fmla="*/ 5865775 h 6858000"/>
              <a:gd name="connsiteX112" fmla="*/ 6119217 w 6127689"/>
              <a:gd name="connsiteY112" fmla="*/ 5888542 h 6858000"/>
              <a:gd name="connsiteX113" fmla="*/ 6102493 w 6127689"/>
              <a:gd name="connsiteY113" fmla="*/ 5928602 h 6858000"/>
              <a:gd name="connsiteX114" fmla="*/ 6056863 w 6127689"/>
              <a:gd name="connsiteY114" fmla="*/ 6000643 h 6858000"/>
              <a:gd name="connsiteX115" fmla="*/ 6045436 w 6127689"/>
              <a:gd name="connsiteY115" fmla="*/ 6124480 h 6858000"/>
              <a:gd name="connsiteX116" fmla="*/ 6030489 w 6127689"/>
              <a:gd name="connsiteY116" fmla="*/ 6317666 h 6858000"/>
              <a:gd name="connsiteX117" fmla="*/ 6007492 w 6127689"/>
              <a:gd name="connsiteY117" fmla="*/ 6440818 h 6858000"/>
              <a:gd name="connsiteX118" fmla="*/ 6009467 w 6127689"/>
              <a:gd name="connsiteY118" fmla="*/ 6487076 h 6858000"/>
              <a:gd name="connsiteX119" fmla="*/ 5995064 w 6127689"/>
              <a:gd name="connsiteY119" fmla="*/ 6540791 h 6858000"/>
              <a:gd name="connsiteX120" fmla="*/ 5996309 w 6127689"/>
              <a:gd name="connsiteY120" fmla="*/ 6543961 h 6858000"/>
              <a:gd name="connsiteX121" fmla="*/ 5996048 w 6127689"/>
              <a:gd name="connsiteY121" fmla="*/ 6555444 h 6858000"/>
              <a:gd name="connsiteX122" fmla="*/ 6002524 w 6127689"/>
              <a:gd name="connsiteY122" fmla="*/ 6560188 h 6858000"/>
              <a:gd name="connsiteX123" fmla="*/ 6006823 w 6127689"/>
              <a:gd name="connsiteY123" fmla="*/ 6578546 h 6858000"/>
              <a:gd name="connsiteX124" fmla="*/ 6004510 w 6127689"/>
              <a:gd name="connsiteY124" fmla="*/ 6599256 h 6858000"/>
              <a:gd name="connsiteX125" fmla="*/ 5986207 w 6127689"/>
              <a:gd name="connsiteY125" fmla="*/ 6695855 h 6858000"/>
              <a:gd name="connsiteX126" fmla="*/ 5979428 w 6127689"/>
              <a:gd name="connsiteY126" fmla="*/ 6754678 h 6858000"/>
              <a:gd name="connsiteX127" fmla="*/ 5983398 w 6127689"/>
              <a:gd name="connsiteY127" fmla="*/ 6778641 h 6858000"/>
              <a:gd name="connsiteX128" fmla="*/ 5984543 w 6127689"/>
              <a:gd name="connsiteY128" fmla="*/ 6811016 h 6858000"/>
              <a:gd name="connsiteX129" fmla="*/ 5981802 w 6127689"/>
              <a:gd name="connsiteY129" fmla="*/ 6838578 h 6858000"/>
              <a:gd name="connsiteX130" fmla="*/ 5979671 w 6127689"/>
              <a:gd name="connsiteY130" fmla="*/ 6858000 h 6858000"/>
              <a:gd name="connsiteX131" fmla="*/ 0 w 6127689"/>
              <a:gd name="connsiteY131" fmla="*/ 6858000 h 6858000"/>
              <a:gd name="connsiteX132" fmla="*/ 0 w 6127689"/>
              <a:gd name="connsiteY132" fmla="*/ 0 h 6858000"/>
              <a:gd name="connsiteX0" fmla="*/ 0 w 6127689"/>
              <a:gd name="connsiteY0" fmla="*/ 0 h 6858000"/>
              <a:gd name="connsiteX1" fmla="*/ 4965888 w 6127689"/>
              <a:gd name="connsiteY1" fmla="*/ 0 h 6858000"/>
              <a:gd name="connsiteX2" fmla="*/ 4967767 w 6127689"/>
              <a:gd name="connsiteY2" fmla="*/ 7930 h 6858000"/>
              <a:gd name="connsiteX3" fmla="*/ 4979444 w 6127689"/>
              <a:gd name="connsiteY3" fmla="*/ 43921 h 6858000"/>
              <a:gd name="connsiteX4" fmla="*/ 5021173 w 6127689"/>
              <a:gd name="connsiteY4" fmla="*/ 123738 h 6858000"/>
              <a:gd name="connsiteX5" fmla="*/ 5075458 w 6127689"/>
              <a:gd name="connsiteY5" fmla="*/ 264355 h 6858000"/>
              <a:gd name="connsiteX6" fmla="*/ 5081175 w 6127689"/>
              <a:gd name="connsiteY6" fmla="*/ 277448 h 6858000"/>
              <a:gd name="connsiteX7" fmla="*/ 5097011 w 6127689"/>
              <a:gd name="connsiteY7" fmla="*/ 355616 h 6858000"/>
              <a:gd name="connsiteX8" fmla="*/ 5130982 w 6127689"/>
              <a:gd name="connsiteY8" fmla="*/ 412030 h 6858000"/>
              <a:gd name="connsiteX9" fmla="*/ 5153000 w 6127689"/>
              <a:gd name="connsiteY9" fmla="*/ 507134 h 6858000"/>
              <a:gd name="connsiteX10" fmla="*/ 5171282 w 6127689"/>
              <a:gd name="connsiteY10" fmla="*/ 602071 h 6858000"/>
              <a:gd name="connsiteX11" fmla="*/ 5176196 w 6127689"/>
              <a:gd name="connsiteY11" fmla="*/ 636822 h 6858000"/>
              <a:gd name="connsiteX12" fmla="*/ 5189051 w 6127689"/>
              <a:gd name="connsiteY12" fmla="*/ 782518 h 6858000"/>
              <a:gd name="connsiteX13" fmla="*/ 5210428 w 6127689"/>
              <a:gd name="connsiteY13" fmla="*/ 815772 h 6858000"/>
              <a:gd name="connsiteX14" fmla="*/ 5221088 w 6127689"/>
              <a:gd name="connsiteY14" fmla="*/ 860193 h 6858000"/>
              <a:gd name="connsiteX15" fmla="*/ 5230806 w 6127689"/>
              <a:gd name="connsiteY15" fmla="*/ 961354 h 6858000"/>
              <a:gd name="connsiteX16" fmla="*/ 5201018 w 6127689"/>
              <a:gd name="connsiteY16" fmla="*/ 1095027 h 6858000"/>
              <a:gd name="connsiteX17" fmla="*/ 5202153 w 6127689"/>
              <a:gd name="connsiteY17" fmla="*/ 1133224 h 6858000"/>
              <a:gd name="connsiteX18" fmla="*/ 5207370 w 6127689"/>
              <a:gd name="connsiteY18" fmla="*/ 1138097 h 6858000"/>
              <a:gd name="connsiteX19" fmla="*/ 5189234 w 6127689"/>
              <a:gd name="connsiteY19" fmla="*/ 1193495 h 6858000"/>
              <a:gd name="connsiteX20" fmla="*/ 5202769 w 6127689"/>
              <a:gd name="connsiteY20" fmla="*/ 1269450 h 6858000"/>
              <a:gd name="connsiteX21" fmla="*/ 5225968 w 6127689"/>
              <a:gd name="connsiteY21" fmla="*/ 1357994 h 6858000"/>
              <a:gd name="connsiteX22" fmla="*/ 5233819 w 6127689"/>
              <a:gd name="connsiteY22" fmla="*/ 1380922 h 6858000"/>
              <a:gd name="connsiteX23" fmla="*/ 5237226 w 6127689"/>
              <a:gd name="connsiteY23" fmla="*/ 1441327 h 6858000"/>
              <a:gd name="connsiteX24" fmla="*/ 5255653 w 6127689"/>
              <a:gd name="connsiteY24" fmla="*/ 1524712 h 6858000"/>
              <a:gd name="connsiteX25" fmla="*/ 5263491 w 6127689"/>
              <a:gd name="connsiteY25" fmla="*/ 1642938 h 6858000"/>
              <a:gd name="connsiteX26" fmla="*/ 5261314 w 6127689"/>
              <a:gd name="connsiteY26" fmla="*/ 1689177 h 6858000"/>
              <a:gd name="connsiteX27" fmla="*/ 5259788 w 6127689"/>
              <a:gd name="connsiteY27" fmla="*/ 1768516 h 6858000"/>
              <a:gd name="connsiteX28" fmla="*/ 5255696 w 6127689"/>
              <a:gd name="connsiteY28" fmla="*/ 1953770 h 6858000"/>
              <a:gd name="connsiteX29" fmla="*/ 5252592 w 6127689"/>
              <a:gd name="connsiteY29" fmla="*/ 2092210 h 6858000"/>
              <a:gd name="connsiteX30" fmla="*/ 5264303 w 6127689"/>
              <a:gd name="connsiteY30" fmla="*/ 2225157 h 6858000"/>
              <a:gd name="connsiteX31" fmla="*/ 5254949 w 6127689"/>
              <a:gd name="connsiteY31" fmla="*/ 2236160 h 6858000"/>
              <a:gd name="connsiteX32" fmla="*/ 5250104 w 6127689"/>
              <a:gd name="connsiteY32" fmla="*/ 2249166 h 6858000"/>
              <a:gd name="connsiteX33" fmla="*/ 5251214 w 6127689"/>
              <a:gd name="connsiteY33" fmla="*/ 2250944 h 6858000"/>
              <a:gd name="connsiteX34" fmla="*/ 5250644 w 6127689"/>
              <a:gd name="connsiteY34" fmla="*/ 2266619 h 6858000"/>
              <a:gd name="connsiteX35" fmla="*/ 5293877 w 6127689"/>
              <a:gd name="connsiteY35" fmla="*/ 2368649 h 6858000"/>
              <a:gd name="connsiteX36" fmla="*/ 5311338 w 6127689"/>
              <a:gd name="connsiteY36" fmla="*/ 2404034 h 6858000"/>
              <a:gd name="connsiteX37" fmla="*/ 5338366 w 6127689"/>
              <a:gd name="connsiteY37" fmla="*/ 2465052 h 6858000"/>
              <a:gd name="connsiteX38" fmla="*/ 5371263 w 6127689"/>
              <a:gd name="connsiteY38" fmla="*/ 2586413 h 6858000"/>
              <a:gd name="connsiteX39" fmla="*/ 5407503 w 6127689"/>
              <a:gd name="connsiteY39" fmla="*/ 2786290 h 6858000"/>
              <a:gd name="connsiteX40" fmla="*/ 5407356 w 6127689"/>
              <a:gd name="connsiteY40" fmla="*/ 2787545 h 6858000"/>
              <a:gd name="connsiteX41" fmla="*/ 5411130 w 6127689"/>
              <a:gd name="connsiteY41" fmla="*/ 2788640 h 6858000"/>
              <a:gd name="connsiteX42" fmla="*/ 5416439 w 6127689"/>
              <a:gd name="connsiteY42" fmla="*/ 2805666 h 6858000"/>
              <a:gd name="connsiteX43" fmla="*/ 5457023 w 6127689"/>
              <a:gd name="connsiteY43" fmla="*/ 2858292 h 6858000"/>
              <a:gd name="connsiteX44" fmla="*/ 5479298 w 6127689"/>
              <a:gd name="connsiteY44" fmla="*/ 2947791 h 6858000"/>
              <a:gd name="connsiteX45" fmla="*/ 5481770 w 6127689"/>
              <a:gd name="connsiteY45" fmla="*/ 2951352 h 6858000"/>
              <a:gd name="connsiteX46" fmla="*/ 5482045 w 6127689"/>
              <a:gd name="connsiteY46" fmla="*/ 2984371 h 6858000"/>
              <a:gd name="connsiteX47" fmla="*/ 5482415 w 6127689"/>
              <a:gd name="connsiteY47" fmla="*/ 3004079 h 6858000"/>
              <a:gd name="connsiteX48" fmla="*/ 5503944 w 6127689"/>
              <a:gd name="connsiteY48" fmla="*/ 3123335 h 6858000"/>
              <a:gd name="connsiteX49" fmla="*/ 5516007 w 6127689"/>
              <a:gd name="connsiteY49" fmla="*/ 3258473 h 6858000"/>
              <a:gd name="connsiteX50" fmla="*/ 5566839 w 6127689"/>
              <a:gd name="connsiteY50" fmla="*/ 3345295 h 6858000"/>
              <a:gd name="connsiteX51" fmla="*/ 5589758 w 6127689"/>
              <a:gd name="connsiteY51" fmla="*/ 3506453 h 6858000"/>
              <a:gd name="connsiteX52" fmla="*/ 5596144 w 6127689"/>
              <a:gd name="connsiteY52" fmla="*/ 3534624 h 6858000"/>
              <a:gd name="connsiteX53" fmla="*/ 5597750 w 6127689"/>
              <a:gd name="connsiteY53" fmla="*/ 3534129 h 6858000"/>
              <a:gd name="connsiteX54" fmla="*/ 5599700 w 6127689"/>
              <a:gd name="connsiteY54" fmla="*/ 3547221 h 6858000"/>
              <a:gd name="connsiteX55" fmla="*/ 5615031 w 6127689"/>
              <a:gd name="connsiteY55" fmla="*/ 3557482 h 6858000"/>
              <a:gd name="connsiteX56" fmla="*/ 5618377 w 6127689"/>
              <a:gd name="connsiteY56" fmla="*/ 3588431 h 6858000"/>
              <a:gd name="connsiteX57" fmla="*/ 5612155 w 6127689"/>
              <a:gd name="connsiteY57" fmla="*/ 3589869 h 6858000"/>
              <a:gd name="connsiteX58" fmla="*/ 5620843 w 6127689"/>
              <a:gd name="connsiteY58" fmla="*/ 3606745 h 6858000"/>
              <a:gd name="connsiteX59" fmla="*/ 5655472 w 6127689"/>
              <a:gd name="connsiteY59" fmla="*/ 3678877 h 6858000"/>
              <a:gd name="connsiteX60" fmla="*/ 5683015 w 6127689"/>
              <a:gd name="connsiteY60" fmla="*/ 3762025 h 6858000"/>
              <a:gd name="connsiteX61" fmla="*/ 5696643 w 6127689"/>
              <a:gd name="connsiteY61" fmla="*/ 3773888 h 6858000"/>
              <a:gd name="connsiteX62" fmla="*/ 5699203 w 6127689"/>
              <a:gd name="connsiteY62" fmla="*/ 3775823 h 6858000"/>
              <a:gd name="connsiteX63" fmla="*/ 5704824 w 6127689"/>
              <a:gd name="connsiteY63" fmla="*/ 3785966 h 6858000"/>
              <a:gd name="connsiteX64" fmla="*/ 5733539 w 6127689"/>
              <a:gd name="connsiteY64" fmla="*/ 3818457 h 6858000"/>
              <a:gd name="connsiteX65" fmla="*/ 5768491 w 6127689"/>
              <a:gd name="connsiteY65" fmla="*/ 3914399 h 6858000"/>
              <a:gd name="connsiteX66" fmla="*/ 5793123 w 6127689"/>
              <a:gd name="connsiteY66" fmla="*/ 3969952 h 6858000"/>
              <a:gd name="connsiteX67" fmla="*/ 5808321 w 6127689"/>
              <a:gd name="connsiteY67" fmla="*/ 3988153 h 6858000"/>
              <a:gd name="connsiteX68" fmla="*/ 5825621 w 6127689"/>
              <a:gd name="connsiteY68" fmla="*/ 4015525 h 6858000"/>
              <a:gd name="connsiteX69" fmla="*/ 5860672 w 6127689"/>
              <a:gd name="connsiteY69" fmla="*/ 4061579 h 6858000"/>
              <a:gd name="connsiteX70" fmla="*/ 5872173 w 6127689"/>
              <a:gd name="connsiteY70" fmla="*/ 4088497 h 6858000"/>
              <a:gd name="connsiteX71" fmla="*/ 5883705 w 6127689"/>
              <a:gd name="connsiteY71" fmla="*/ 4101899 h 6858000"/>
              <a:gd name="connsiteX72" fmla="*/ 5894095 w 6127689"/>
              <a:gd name="connsiteY72" fmla="*/ 4128857 h 6858000"/>
              <a:gd name="connsiteX73" fmla="*/ 5903513 w 6127689"/>
              <a:gd name="connsiteY73" fmla="*/ 4187661 h 6858000"/>
              <a:gd name="connsiteX74" fmla="*/ 5917114 w 6127689"/>
              <a:gd name="connsiteY74" fmla="*/ 4213096 h 6858000"/>
              <a:gd name="connsiteX75" fmla="*/ 5924233 w 6127689"/>
              <a:gd name="connsiteY75" fmla="*/ 4242060 h 6858000"/>
              <a:gd name="connsiteX76" fmla="*/ 5928910 w 6127689"/>
              <a:gd name="connsiteY76" fmla="*/ 4300973 h 6858000"/>
              <a:gd name="connsiteX77" fmla="*/ 5939320 w 6127689"/>
              <a:gd name="connsiteY77" fmla="*/ 4340435 h 6858000"/>
              <a:gd name="connsiteX78" fmla="*/ 5946705 w 6127689"/>
              <a:gd name="connsiteY78" fmla="*/ 4428051 h 6858000"/>
              <a:gd name="connsiteX79" fmla="*/ 5949261 w 6127689"/>
              <a:gd name="connsiteY79" fmla="*/ 4449185 h 6858000"/>
              <a:gd name="connsiteX80" fmla="*/ 5968960 w 6127689"/>
              <a:gd name="connsiteY80" fmla="*/ 4482655 h 6858000"/>
              <a:gd name="connsiteX81" fmla="*/ 5980106 w 6127689"/>
              <a:gd name="connsiteY81" fmla="*/ 4585087 h 6858000"/>
              <a:gd name="connsiteX82" fmla="*/ 5998138 w 6127689"/>
              <a:gd name="connsiteY82" fmla="*/ 4697518 h 6858000"/>
              <a:gd name="connsiteX83" fmla="*/ 6013516 w 6127689"/>
              <a:gd name="connsiteY83" fmla="*/ 4786619 h 6858000"/>
              <a:gd name="connsiteX84" fmla="*/ 6025404 w 6127689"/>
              <a:gd name="connsiteY84" fmla="*/ 4858148 h 6858000"/>
              <a:gd name="connsiteX85" fmla="*/ 6007749 w 6127689"/>
              <a:gd name="connsiteY85" fmla="*/ 4964715 h 6858000"/>
              <a:gd name="connsiteX86" fmla="*/ 6005269 w 6127689"/>
              <a:gd name="connsiteY86" fmla="*/ 5150567 h 6858000"/>
              <a:gd name="connsiteX87" fmla="*/ 6001127 w 6127689"/>
              <a:gd name="connsiteY87" fmla="*/ 5164609 h 6858000"/>
              <a:gd name="connsiteX88" fmla="*/ 5996647 w 6127689"/>
              <a:gd name="connsiteY88" fmla="*/ 5185640 h 6858000"/>
              <a:gd name="connsiteX89" fmla="*/ 5998514 w 6127689"/>
              <a:gd name="connsiteY89" fmla="*/ 5189673 h 6858000"/>
              <a:gd name="connsiteX90" fmla="*/ 6018409 w 6127689"/>
              <a:gd name="connsiteY90" fmla="*/ 5227157 h 6858000"/>
              <a:gd name="connsiteX91" fmla="*/ 6036748 w 6127689"/>
              <a:gd name="connsiteY91" fmla="*/ 5322752 h 6858000"/>
              <a:gd name="connsiteX92" fmla="*/ 6036943 w 6127689"/>
              <a:gd name="connsiteY92" fmla="*/ 5329480 h 6858000"/>
              <a:gd name="connsiteX93" fmla="*/ 6037236 w 6127689"/>
              <a:gd name="connsiteY93" fmla="*/ 5329634 h 6858000"/>
              <a:gd name="connsiteX94" fmla="*/ 6037677 w 6127689"/>
              <a:gd name="connsiteY94" fmla="*/ 5354807 h 6858000"/>
              <a:gd name="connsiteX95" fmla="*/ 6039728 w 6127689"/>
              <a:gd name="connsiteY95" fmla="*/ 5359416 h 6858000"/>
              <a:gd name="connsiteX96" fmla="*/ 6043311 w 6127689"/>
              <a:gd name="connsiteY96" fmla="*/ 5361407 h 6858000"/>
              <a:gd name="connsiteX97" fmla="*/ 6053435 w 6127689"/>
              <a:gd name="connsiteY97" fmla="*/ 5387547 h 6858000"/>
              <a:gd name="connsiteX98" fmla="*/ 6065933 w 6127689"/>
              <a:gd name="connsiteY98" fmla="*/ 5443002 h 6858000"/>
              <a:gd name="connsiteX99" fmla="*/ 6068640 w 6127689"/>
              <a:gd name="connsiteY99" fmla="*/ 5474503 h 6858000"/>
              <a:gd name="connsiteX100" fmla="*/ 6080922 w 6127689"/>
              <a:gd name="connsiteY100" fmla="*/ 5561070 h 6858000"/>
              <a:gd name="connsiteX101" fmla="*/ 6096949 w 6127689"/>
              <a:gd name="connsiteY101" fmla="*/ 5648179 h 6858000"/>
              <a:gd name="connsiteX102" fmla="*/ 6125703 w 6127689"/>
              <a:gd name="connsiteY102" fmla="*/ 5692894 h 6858000"/>
              <a:gd name="connsiteX103" fmla="*/ 6126670 w 6127689"/>
              <a:gd name="connsiteY103" fmla="*/ 5697882 h 6858000"/>
              <a:gd name="connsiteX104" fmla="*/ 6124061 w 6127689"/>
              <a:gd name="connsiteY104" fmla="*/ 5710294 h 6858000"/>
              <a:gd name="connsiteX105" fmla="*/ 6122213 w 6127689"/>
              <a:gd name="connsiteY105" fmla="*/ 5714762 h 6858000"/>
              <a:gd name="connsiteX106" fmla="*/ 6121353 w 6127689"/>
              <a:gd name="connsiteY106" fmla="*/ 5721725 h 6858000"/>
              <a:gd name="connsiteX107" fmla="*/ 6121607 w 6127689"/>
              <a:gd name="connsiteY107" fmla="*/ 5721959 h 6858000"/>
              <a:gd name="connsiteX108" fmla="*/ 6120262 w 6127689"/>
              <a:gd name="connsiteY108" fmla="*/ 5728358 h 6858000"/>
              <a:gd name="connsiteX109" fmla="*/ 6127024 w 6127689"/>
              <a:gd name="connsiteY109" fmla="*/ 5786902 h 6858000"/>
              <a:gd name="connsiteX110" fmla="*/ 6127519 w 6127689"/>
              <a:gd name="connsiteY110" fmla="*/ 5865775 h 6858000"/>
              <a:gd name="connsiteX111" fmla="*/ 6119217 w 6127689"/>
              <a:gd name="connsiteY111" fmla="*/ 5888542 h 6858000"/>
              <a:gd name="connsiteX112" fmla="*/ 6102493 w 6127689"/>
              <a:gd name="connsiteY112" fmla="*/ 5928602 h 6858000"/>
              <a:gd name="connsiteX113" fmla="*/ 6056863 w 6127689"/>
              <a:gd name="connsiteY113" fmla="*/ 6000643 h 6858000"/>
              <a:gd name="connsiteX114" fmla="*/ 6045436 w 6127689"/>
              <a:gd name="connsiteY114" fmla="*/ 6124480 h 6858000"/>
              <a:gd name="connsiteX115" fmla="*/ 6030489 w 6127689"/>
              <a:gd name="connsiteY115" fmla="*/ 6317666 h 6858000"/>
              <a:gd name="connsiteX116" fmla="*/ 6007492 w 6127689"/>
              <a:gd name="connsiteY116" fmla="*/ 6440818 h 6858000"/>
              <a:gd name="connsiteX117" fmla="*/ 6009467 w 6127689"/>
              <a:gd name="connsiteY117" fmla="*/ 6487076 h 6858000"/>
              <a:gd name="connsiteX118" fmla="*/ 5995064 w 6127689"/>
              <a:gd name="connsiteY118" fmla="*/ 6540791 h 6858000"/>
              <a:gd name="connsiteX119" fmla="*/ 5996309 w 6127689"/>
              <a:gd name="connsiteY119" fmla="*/ 6543961 h 6858000"/>
              <a:gd name="connsiteX120" fmla="*/ 5996048 w 6127689"/>
              <a:gd name="connsiteY120" fmla="*/ 6555444 h 6858000"/>
              <a:gd name="connsiteX121" fmla="*/ 6002524 w 6127689"/>
              <a:gd name="connsiteY121" fmla="*/ 6560188 h 6858000"/>
              <a:gd name="connsiteX122" fmla="*/ 6006823 w 6127689"/>
              <a:gd name="connsiteY122" fmla="*/ 6578546 h 6858000"/>
              <a:gd name="connsiteX123" fmla="*/ 6004510 w 6127689"/>
              <a:gd name="connsiteY123" fmla="*/ 6599256 h 6858000"/>
              <a:gd name="connsiteX124" fmla="*/ 5986207 w 6127689"/>
              <a:gd name="connsiteY124" fmla="*/ 6695855 h 6858000"/>
              <a:gd name="connsiteX125" fmla="*/ 5979428 w 6127689"/>
              <a:gd name="connsiteY125" fmla="*/ 6754678 h 6858000"/>
              <a:gd name="connsiteX126" fmla="*/ 5983398 w 6127689"/>
              <a:gd name="connsiteY126" fmla="*/ 6778641 h 6858000"/>
              <a:gd name="connsiteX127" fmla="*/ 5984543 w 6127689"/>
              <a:gd name="connsiteY127" fmla="*/ 6811016 h 6858000"/>
              <a:gd name="connsiteX128" fmla="*/ 5981802 w 6127689"/>
              <a:gd name="connsiteY128" fmla="*/ 6838578 h 6858000"/>
              <a:gd name="connsiteX129" fmla="*/ 5979671 w 6127689"/>
              <a:gd name="connsiteY129" fmla="*/ 6858000 h 6858000"/>
              <a:gd name="connsiteX130" fmla="*/ 0 w 6127689"/>
              <a:gd name="connsiteY130" fmla="*/ 6858000 h 6858000"/>
              <a:gd name="connsiteX131" fmla="*/ 0 w 6127689"/>
              <a:gd name="connsiteY131" fmla="*/ 0 h 6858000"/>
              <a:gd name="connsiteX0" fmla="*/ 0 w 6127689"/>
              <a:gd name="connsiteY0" fmla="*/ 0 h 6858000"/>
              <a:gd name="connsiteX1" fmla="*/ 4965888 w 6127689"/>
              <a:gd name="connsiteY1" fmla="*/ 0 h 6858000"/>
              <a:gd name="connsiteX2" fmla="*/ 4967767 w 6127689"/>
              <a:gd name="connsiteY2" fmla="*/ 7930 h 6858000"/>
              <a:gd name="connsiteX3" fmla="*/ 4979444 w 6127689"/>
              <a:gd name="connsiteY3" fmla="*/ 43921 h 6858000"/>
              <a:gd name="connsiteX4" fmla="*/ 5021173 w 6127689"/>
              <a:gd name="connsiteY4" fmla="*/ 123738 h 6858000"/>
              <a:gd name="connsiteX5" fmla="*/ 5075458 w 6127689"/>
              <a:gd name="connsiteY5" fmla="*/ 264355 h 6858000"/>
              <a:gd name="connsiteX6" fmla="*/ 5081175 w 6127689"/>
              <a:gd name="connsiteY6" fmla="*/ 277448 h 6858000"/>
              <a:gd name="connsiteX7" fmla="*/ 5097011 w 6127689"/>
              <a:gd name="connsiteY7" fmla="*/ 355616 h 6858000"/>
              <a:gd name="connsiteX8" fmla="*/ 5130982 w 6127689"/>
              <a:gd name="connsiteY8" fmla="*/ 412030 h 6858000"/>
              <a:gd name="connsiteX9" fmla="*/ 5153000 w 6127689"/>
              <a:gd name="connsiteY9" fmla="*/ 507134 h 6858000"/>
              <a:gd name="connsiteX10" fmla="*/ 5171282 w 6127689"/>
              <a:gd name="connsiteY10" fmla="*/ 602071 h 6858000"/>
              <a:gd name="connsiteX11" fmla="*/ 5176196 w 6127689"/>
              <a:gd name="connsiteY11" fmla="*/ 636822 h 6858000"/>
              <a:gd name="connsiteX12" fmla="*/ 5189051 w 6127689"/>
              <a:gd name="connsiteY12" fmla="*/ 782518 h 6858000"/>
              <a:gd name="connsiteX13" fmla="*/ 5210428 w 6127689"/>
              <a:gd name="connsiteY13" fmla="*/ 815772 h 6858000"/>
              <a:gd name="connsiteX14" fmla="*/ 5221088 w 6127689"/>
              <a:gd name="connsiteY14" fmla="*/ 860193 h 6858000"/>
              <a:gd name="connsiteX15" fmla="*/ 5230806 w 6127689"/>
              <a:gd name="connsiteY15" fmla="*/ 961354 h 6858000"/>
              <a:gd name="connsiteX16" fmla="*/ 5201018 w 6127689"/>
              <a:gd name="connsiteY16" fmla="*/ 1095027 h 6858000"/>
              <a:gd name="connsiteX17" fmla="*/ 5202153 w 6127689"/>
              <a:gd name="connsiteY17" fmla="*/ 1133224 h 6858000"/>
              <a:gd name="connsiteX18" fmla="*/ 5207370 w 6127689"/>
              <a:gd name="connsiteY18" fmla="*/ 1138097 h 6858000"/>
              <a:gd name="connsiteX19" fmla="*/ 5189234 w 6127689"/>
              <a:gd name="connsiteY19" fmla="*/ 1193495 h 6858000"/>
              <a:gd name="connsiteX20" fmla="*/ 5202769 w 6127689"/>
              <a:gd name="connsiteY20" fmla="*/ 1269450 h 6858000"/>
              <a:gd name="connsiteX21" fmla="*/ 5225968 w 6127689"/>
              <a:gd name="connsiteY21" fmla="*/ 1357994 h 6858000"/>
              <a:gd name="connsiteX22" fmla="*/ 5233819 w 6127689"/>
              <a:gd name="connsiteY22" fmla="*/ 1380922 h 6858000"/>
              <a:gd name="connsiteX23" fmla="*/ 5237226 w 6127689"/>
              <a:gd name="connsiteY23" fmla="*/ 1441327 h 6858000"/>
              <a:gd name="connsiteX24" fmla="*/ 5255653 w 6127689"/>
              <a:gd name="connsiteY24" fmla="*/ 1524712 h 6858000"/>
              <a:gd name="connsiteX25" fmla="*/ 5263491 w 6127689"/>
              <a:gd name="connsiteY25" fmla="*/ 1642938 h 6858000"/>
              <a:gd name="connsiteX26" fmla="*/ 5261314 w 6127689"/>
              <a:gd name="connsiteY26" fmla="*/ 1689177 h 6858000"/>
              <a:gd name="connsiteX27" fmla="*/ 5259788 w 6127689"/>
              <a:gd name="connsiteY27" fmla="*/ 1768516 h 6858000"/>
              <a:gd name="connsiteX28" fmla="*/ 5255696 w 6127689"/>
              <a:gd name="connsiteY28" fmla="*/ 1953770 h 6858000"/>
              <a:gd name="connsiteX29" fmla="*/ 5252592 w 6127689"/>
              <a:gd name="connsiteY29" fmla="*/ 2092210 h 6858000"/>
              <a:gd name="connsiteX30" fmla="*/ 5264303 w 6127689"/>
              <a:gd name="connsiteY30" fmla="*/ 2225157 h 6858000"/>
              <a:gd name="connsiteX31" fmla="*/ 5254949 w 6127689"/>
              <a:gd name="connsiteY31" fmla="*/ 2236160 h 6858000"/>
              <a:gd name="connsiteX32" fmla="*/ 5250104 w 6127689"/>
              <a:gd name="connsiteY32" fmla="*/ 2249166 h 6858000"/>
              <a:gd name="connsiteX33" fmla="*/ 5251214 w 6127689"/>
              <a:gd name="connsiteY33" fmla="*/ 2250944 h 6858000"/>
              <a:gd name="connsiteX34" fmla="*/ 5250644 w 6127689"/>
              <a:gd name="connsiteY34" fmla="*/ 2266619 h 6858000"/>
              <a:gd name="connsiteX35" fmla="*/ 5293877 w 6127689"/>
              <a:gd name="connsiteY35" fmla="*/ 2368649 h 6858000"/>
              <a:gd name="connsiteX36" fmla="*/ 5311338 w 6127689"/>
              <a:gd name="connsiteY36" fmla="*/ 2404034 h 6858000"/>
              <a:gd name="connsiteX37" fmla="*/ 5338366 w 6127689"/>
              <a:gd name="connsiteY37" fmla="*/ 2465052 h 6858000"/>
              <a:gd name="connsiteX38" fmla="*/ 5371263 w 6127689"/>
              <a:gd name="connsiteY38" fmla="*/ 2586413 h 6858000"/>
              <a:gd name="connsiteX39" fmla="*/ 5407503 w 6127689"/>
              <a:gd name="connsiteY39" fmla="*/ 2786290 h 6858000"/>
              <a:gd name="connsiteX40" fmla="*/ 5407356 w 6127689"/>
              <a:gd name="connsiteY40" fmla="*/ 2787545 h 6858000"/>
              <a:gd name="connsiteX41" fmla="*/ 5411130 w 6127689"/>
              <a:gd name="connsiteY41" fmla="*/ 2788640 h 6858000"/>
              <a:gd name="connsiteX42" fmla="*/ 5416439 w 6127689"/>
              <a:gd name="connsiteY42" fmla="*/ 2805666 h 6858000"/>
              <a:gd name="connsiteX43" fmla="*/ 5457023 w 6127689"/>
              <a:gd name="connsiteY43" fmla="*/ 2858292 h 6858000"/>
              <a:gd name="connsiteX44" fmla="*/ 5479298 w 6127689"/>
              <a:gd name="connsiteY44" fmla="*/ 2947791 h 6858000"/>
              <a:gd name="connsiteX45" fmla="*/ 5481770 w 6127689"/>
              <a:gd name="connsiteY45" fmla="*/ 2951352 h 6858000"/>
              <a:gd name="connsiteX46" fmla="*/ 5482045 w 6127689"/>
              <a:gd name="connsiteY46" fmla="*/ 2984371 h 6858000"/>
              <a:gd name="connsiteX47" fmla="*/ 5482415 w 6127689"/>
              <a:gd name="connsiteY47" fmla="*/ 3004079 h 6858000"/>
              <a:gd name="connsiteX48" fmla="*/ 5503944 w 6127689"/>
              <a:gd name="connsiteY48" fmla="*/ 3123335 h 6858000"/>
              <a:gd name="connsiteX49" fmla="*/ 5516007 w 6127689"/>
              <a:gd name="connsiteY49" fmla="*/ 3258473 h 6858000"/>
              <a:gd name="connsiteX50" fmla="*/ 5566839 w 6127689"/>
              <a:gd name="connsiteY50" fmla="*/ 3345295 h 6858000"/>
              <a:gd name="connsiteX51" fmla="*/ 5589758 w 6127689"/>
              <a:gd name="connsiteY51" fmla="*/ 3506453 h 6858000"/>
              <a:gd name="connsiteX52" fmla="*/ 5596144 w 6127689"/>
              <a:gd name="connsiteY52" fmla="*/ 3534624 h 6858000"/>
              <a:gd name="connsiteX53" fmla="*/ 5597750 w 6127689"/>
              <a:gd name="connsiteY53" fmla="*/ 3534129 h 6858000"/>
              <a:gd name="connsiteX54" fmla="*/ 5599700 w 6127689"/>
              <a:gd name="connsiteY54" fmla="*/ 3547221 h 6858000"/>
              <a:gd name="connsiteX55" fmla="*/ 5615031 w 6127689"/>
              <a:gd name="connsiteY55" fmla="*/ 3557482 h 6858000"/>
              <a:gd name="connsiteX56" fmla="*/ 5618377 w 6127689"/>
              <a:gd name="connsiteY56" fmla="*/ 3588431 h 6858000"/>
              <a:gd name="connsiteX57" fmla="*/ 5612155 w 6127689"/>
              <a:gd name="connsiteY57" fmla="*/ 3589869 h 6858000"/>
              <a:gd name="connsiteX58" fmla="*/ 5620843 w 6127689"/>
              <a:gd name="connsiteY58" fmla="*/ 3606745 h 6858000"/>
              <a:gd name="connsiteX59" fmla="*/ 5655472 w 6127689"/>
              <a:gd name="connsiteY59" fmla="*/ 3678877 h 6858000"/>
              <a:gd name="connsiteX60" fmla="*/ 5683015 w 6127689"/>
              <a:gd name="connsiteY60" fmla="*/ 3762025 h 6858000"/>
              <a:gd name="connsiteX61" fmla="*/ 5696643 w 6127689"/>
              <a:gd name="connsiteY61" fmla="*/ 3773888 h 6858000"/>
              <a:gd name="connsiteX62" fmla="*/ 5699203 w 6127689"/>
              <a:gd name="connsiteY62" fmla="*/ 3775823 h 6858000"/>
              <a:gd name="connsiteX63" fmla="*/ 5704824 w 6127689"/>
              <a:gd name="connsiteY63" fmla="*/ 3785966 h 6858000"/>
              <a:gd name="connsiteX64" fmla="*/ 5733539 w 6127689"/>
              <a:gd name="connsiteY64" fmla="*/ 3818457 h 6858000"/>
              <a:gd name="connsiteX65" fmla="*/ 5768491 w 6127689"/>
              <a:gd name="connsiteY65" fmla="*/ 3914399 h 6858000"/>
              <a:gd name="connsiteX66" fmla="*/ 5793123 w 6127689"/>
              <a:gd name="connsiteY66" fmla="*/ 3969952 h 6858000"/>
              <a:gd name="connsiteX67" fmla="*/ 5808321 w 6127689"/>
              <a:gd name="connsiteY67" fmla="*/ 3988153 h 6858000"/>
              <a:gd name="connsiteX68" fmla="*/ 5825621 w 6127689"/>
              <a:gd name="connsiteY68" fmla="*/ 4015525 h 6858000"/>
              <a:gd name="connsiteX69" fmla="*/ 5860672 w 6127689"/>
              <a:gd name="connsiteY69" fmla="*/ 4061579 h 6858000"/>
              <a:gd name="connsiteX70" fmla="*/ 5872173 w 6127689"/>
              <a:gd name="connsiteY70" fmla="*/ 4088497 h 6858000"/>
              <a:gd name="connsiteX71" fmla="*/ 5883705 w 6127689"/>
              <a:gd name="connsiteY71" fmla="*/ 4101899 h 6858000"/>
              <a:gd name="connsiteX72" fmla="*/ 5894095 w 6127689"/>
              <a:gd name="connsiteY72" fmla="*/ 4128857 h 6858000"/>
              <a:gd name="connsiteX73" fmla="*/ 5903513 w 6127689"/>
              <a:gd name="connsiteY73" fmla="*/ 4187661 h 6858000"/>
              <a:gd name="connsiteX74" fmla="*/ 5917114 w 6127689"/>
              <a:gd name="connsiteY74" fmla="*/ 4213096 h 6858000"/>
              <a:gd name="connsiteX75" fmla="*/ 5924233 w 6127689"/>
              <a:gd name="connsiteY75" fmla="*/ 4242060 h 6858000"/>
              <a:gd name="connsiteX76" fmla="*/ 5928910 w 6127689"/>
              <a:gd name="connsiteY76" fmla="*/ 4300973 h 6858000"/>
              <a:gd name="connsiteX77" fmla="*/ 5939320 w 6127689"/>
              <a:gd name="connsiteY77" fmla="*/ 4340435 h 6858000"/>
              <a:gd name="connsiteX78" fmla="*/ 5946705 w 6127689"/>
              <a:gd name="connsiteY78" fmla="*/ 4428051 h 6858000"/>
              <a:gd name="connsiteX79" fmla="*/ 5949261 w 6127689"/>
              <a:gd name="connsiteY79" fmla="*/ 4449185 h 6858000"/>
              <a:gd name="connsiteX80" fmla="*/ 5968960 w 6127689"/>
              <a:gd name="connsiteY80" fmla="*/ 4482655 h 6858000"/>
              <a:gd name="connsiteX81" fmla="*/ 5980106 w 6127689"/>
              <a:gd name="connsiteY81" fmla="*/ 4585087 h 6858000"/>
              <a:gd name="connsiteX82" fmla="*/ 5998138 w 6127689"/>
              <a:gd name="connsiteY82" fmla="*/ 4697518 h 6858000"/>
              <a:gd name="connsiteX83" fmla="*/ 6013516 w 6127689"/>
              <a:gd name="connsiteY83" fmla="*/ 4786619 h 6858000"/>
              <a:gd name="connsiteX84" fmla="*/ 6025404 w 6127689"/>
              <a:gd name="connsiteY84" fmla="*/ 4858148 h 6858000"/>
              <a:gd name="connsiteX85" fmla="*/ 6007749 w 6127689"/>
              <a:gd name="connsiteY85" fmla="*/ 4964715 h 6858000"/>
              <a:gd name="connsiteX86" fmla="*/ 6005269 w 6127689"/>
              <a:gd name="connsiteY86" fmla="*/ 5150567 h 6858000"/>
              <a:gd name="connsiteX87" fmla="*/ 6001127 w 6127689"/>
              <a:gd name="connsiteY87" fmla="*/ 5164609 h 6858000"/>
              <a:gd name="connsiteX88" fmla="*/ 5998514 w 6127689"/>
              <a:gd name="connsiteY88" fmla="*/ 5189673 h 6858000"/>
              <a:gd name="connsiteX89" fmla="*/ 6018409 w 6127689"/>
              <a:gd name="connsiteY89" fmla="*/ 5227157 h 6858000"/>
              <a:gd name="connsiteX90" fmla="*/ 6036748 w 6127689"/>
              <a:gd name="connsiteY90" fmla="*/ 5322752 h 6858000"/>
              <a:gd name="connsiteX91" fmla="*/ 6036943 w 6127689"/>
              <a:gd name="connsiteY91" fmla="*/ 5329480 h 6858000"/>
              <a:gd name="connsiteX92" fmla="*/ 6037236 w 6127689"/>
              <a:gd name="connsiteY92" fmla="*/ 5329634 h 6858000"/>
              <a:gd name="connsiteX93" fmla="*/ 6037677 w 6127689"/>
              <a:gd name="connsiteY93" fmla="*/ 5354807 h 6858000"/>
              <a:gd name="connsiteX94" fmla="*/ 6039728 w 6127689"/>
              <a:gd name="connsiteY94" fmla="*/ 5359416 h 6858000"/>
              <a:gd name="connsiteX95" fmla="*/ 6043311 w 6127689"/>
              <a:gd name="connsiteY95" fmla="*/ 5361407 h 6858000"/>
              <a:gd name="connsiteX96" fmla="*/ 6053435 w 6127689"/>
              <a:gd name="connsiteY96" fmla="*/ 5387547 h 6858000"/>
              <a:gd name="connsiteX97" fmla="*/ 6065933 w 6127689"/>
              <a:gd name="connsiteY97" fmla="*/ 5443002 h 6858000"/>
              <a:gd name="connsiteX98" fmla="*/ 6068640 w 6127689"/>
              <a:gd name="connsiteY98" fmla="*/ 5474503 h 6858000"/>
              <a:gd name="connsiteX99" fmla="*/ 6080922 w 6127689"/>
              <a:gd name="connsiteY99" fmla="*/ 5561070 h 6858000"/>
              <a:gd name="connsiteX100" fmla="*/ 6096949 w 6127689"/>
              <a:gd name="connsiteY100" fmla="*/ 5648179 h 6858000"/>
              <a:gd name="connsiteX101" fmla="*/ 6125703 w 6127689"/>
              <a:gd name="connsiteY101" fmla="*/ 5692894 h 6858000"/>
              <a:gd name="connsiteX102" fmla="*/ 6126670 w 6127689"/>
              <a:gd name="connsiteY102" fmla="*/ 5697882 h 6858000"/>
              <a:gd name="connsiteX103" fmla="*/ 6124061 w 6127689"/>
              <a:gd name="connsiteY103" fmla="*/ 5710294 h 6858000"/>
              <a:gd name="connsiteX104" fmla="*/ 6122213 w 6127689"/>
              <a:gd name="connsiteY104" fmla="*/ 5714762 h 6858000"/>
              <a:gd name="connsiteX105" fmla="*/ 6121353 w 6127689"/>
              <a:gd name="connsiteY105" fmla="*/ 5721725 h 6858000"/>
              <a:gd name="connsiteX106" fmla="*/ 6121607 w 6127689"/>
              <a:gd name="connsiteY106" fmla="*/ 5721959 h 6858000"/>
              <a:gd name="connsiteX107" fmla="*/ 6120262 w 6127689"/>
              <a:gd name="connsiteY107" fmla="*/ 5728358 h 6858000"/>
              <a:gd name="connsiteX108" fmla="*/ 6127024 w 6127689"/>
              <a:gd name="connsiteY108" fmla="*/ 5786902 h 6858000"/>
              <a:gd name="connsiteX109" fmla="*/ 6127519 w 6127689"/>
              <a:gd name="connsiteY109" fmla="*/ 5865775 h 6858000"/>
              <a:gd name="connsiteX110" fmla="*/ 6119217 w 6127689"/>
              <a:gd name="connsiteY110" fmla="*/ 5888542 h 6858000"/>
              <a:gd name="connsiteX111" fmla="*/ 6102493 w 6127689"/>
              <a:gd name="connsiteY111" fmla="*/ 5928602 h 6858000"/>
              <a:gd name="connsiteX112" fmla="*/ 6056863 w 6127689"/>
              <a:gd name="connsiteY112" fmla="*/ 6000643 h 6858000"/>
              <a:gd name="connsiteX113" fmla="*/ 6045436 w 6127689"/>
              <a:gd name="connsiteY113" fmla="*/ 6124480 h 6858000"/>
              <a:gd name="connsiteX114" fmla="*/ 6030489 w 6127689"/>
              <a:gd name="connsiteY114" fmla="*/ 6317666 h 6858000"/>
              <a:gd name="connsiteX115" fmla="*/ 6007492 w 6127689"/>
              <a:gd name="connsiteY115" fmla="*/ 6440818 h 6858000"/>
              <a:gd name="connsiteX116" fmla="*/ 6009467 w 6127689"/>
              <a:gd name="connsiteY116" fmla="*/ 6487076 h 6858000"/>
              <a:gd name="connsiteX117" fmla="*/ 5995064 w 6127689"/>
              <a:gd name="connsiteY117" fmla="*/ 6540791 h 6858000"/>
              <a:gd name="connsiteX118" fmla="*/ 5996309 w 6127689"/>
              <a:gd name="connsiteY118" fmla="*/ 6543961 h 6858000"/>
              <a:gd name="connsiteX119" fmla="*/ 5996048 w 6127689"/>
              <a:gd name="connsiteY119" fmla="*/ 6555444 h 6858000"/>
              <a:gd name="connsiteX120" fmla="*/ 6002524 w 6127689"/>
              <a:gd name="connsiteY120" fmla="*/ 6560188 h 6858000"/>
              <a:gd name="connsiteX121" fmla="*/ 6006823 w 6127689"/>
              <a:gd name="connsiteY121" fmla="*/ 6578546 h 6858000"/>
              <a:gd name="connsiteX122" fmla="*/ 6004510 w 6127689"/>
              <a:gd name="connsiteY122" fmla="*/ 6599256 h 6858000"/>
              <a:gd name="connsiteX123" fmla="*/ 5986207 w 6127689"/>
              <a:gd name="connsiteY123" fmla="*/ 6695855 h 6858000"/>
              <a:gd name="connsiteX124" fmla="*/ 5979428 w 6127689"/>
              <a:gd name="connsiteY124" fmla="*/ 6754678 h 6858000"/>
              <a:gd name="connsiteX125" fmla="*/ 5983398 w 6127689"/>
              <a:gd name="connsiteY125" fmla="*/ 6778641 h 6858000"/>
              <a:gd name="connsiteX126" fmla="*/ 5984543 w 6127689"/>
              <a:gd name="connsiteY126" fmla="*/ 6811016 h 6858000"/>
              <a:gd name="connsiteX127" fmla="*/ 5981802 w 6127689"/>
              <a:gd name="connsiteY127" fmla="*/ 6838578 h 6858000"/>
              <a:gd name="connsiteX128" fmla="*/ 5979671 w 6127689"/>
              <a:gd name="connsiteY128" fmla="*/ 6858000 h 6858000"/>
              <a:gd name="connsiteX129" fmla="*/ 0 w 6127689"/>
              <a:gd name="connsiteY129" fmla="*/ 6858000 h 6858000"/>
              <a:gd name="connsiteX130" fmla="*/ 0 w 6127689"/>
              <a:gd name="connsiteY130" fmla="*/ 0 h 6858000"/>
              <a:gd name="connsiteX0" fmla="*/ 0 w 6127689"/>
              <a:gd name="connsiteY0" fmla="*/ 0 h 6858000"/>
              <a:gd name="connsiteX1" fmla="*/ 4965888 w 6127689"/>
              <a:gd name="connsiteY1" fmla="*/ 0 h 6858000"/>
              <a:gd name="connsiteX2" fmla="*/ 4967767 w 6127689"/>
              <a:gd name="connsiteY2" fmla="*/ 7930 h 6858000"/>
              <a:gd name="connsiteX3" fmla="*/ 4979444 w 6127689"/>
              <a:gd name="connsiteY3" fmla="*/ 43921 h 6858000"/>
              <a:gd name="connsiteX4" fmla="*/ 5021173 w 6127689"/>
              <a:gd name="connsiteY4" fmla="*/ 123738 h 6858000"/>
              <a:gd name="connsiteX5" fmla="*/ 5075458 w 6127689"/>
              <a:gd name="connsiteY5" fmla="*/ 264355 h 6858000"/>
              <a:gd name="connsiteX6" fmla="*/ 5081175 w 6127689"/>
              <a:gd name="connsiteY6" fmla="*/ 277448 h 6858000"/>
              <a:gd name="connsiteX7" fmla="*/ 5097011 w 6127689"/>
              <a:gd name="connsiteY7" fmla="*/ 355616 h 6858000"/>
              <a:gd name="connsiteX8" fmla="*/ 5130982 w 6127689"/>
              <a:gd name="connsiteY8" fmla="*/ 412030 h 6858000"/>
              <a:gd name="connsiteX9" fmla="*/ 5153000 w 6127689"/>
              <a:gd name="connsiteY9" fmla="*/ 507134 h 6858000"/>
              <a:gd name="connsiteX10" fmla="*/ 5171282 w 6127689"/>
              <a:gd name="connsiteY10" fmla="*/ 602071 h 6858000"/>
              <a:gd name="connsiteX11" fmla="*/ 5176196 w 6127689"/>
              <a:gd name="connsiteY11" fmla="*/ 636822 h 6858000"/>
              <a:gd name="connsiteX12" fmla="*/ 5189051 w 6127689"/>
              <a:gd name="connsiteY12" fmla="*/ 782518 h 6858000"/>
              <a:gd name="connsiteX13" fmla="*/ 5210428 w 6127689"/>
              <a:gd name="connsiteY13" fmla="*/ 815772 h 6858000"/>
              <a:gd name="connsiteX14" fmla="*/ 5221088 w 6127689"/>
              <a:gd name="connsiteY14" fmla="*/ 860193 h 6858000"/>
              <a:gd name="connsiteX15" fmla="*/ 5230806 w 6127689"/>
              <a:gd name="connsiteY15" fmla="*/ 961354 h 6858000"/>
              <a:gd name="connsiteX16" fmla="*/ 5201018 w 6127689"/>
              <a:gd name="connsiteY16" fmla="*/ 1095027 h 6858000"/>
              <a:gd name="connsiteX17" fmla="*/ 5202153 w 6127689"/>
              <a:gd name="connsiteY17" fmla="*/ 1133224 h 6858000"/>
              <a:gd name="connsiteX18" fmla="*/ 5207370 w 6127689"/>
              <a:gd name="connsiteY18" fmla="*/ 1138097 h 6858000"/>
              <a:gd name="connsiteX19" fmla="*/ 5189234 w 6127689"/>
              <a:gd name="connsiteY19" fmla="*/ 1193495 h 6858000"/>
              <a:gd name="connsiteX20" fmla="*/ 5202769 w 6127689"/>
              <a:gd name="connsiteY20" fmla="*/ 1269450 h 6858000"/>
              <a:gd name="connsiteX21" fmla="*/ 5225968 w 6127689"/>
              <a:gd name="connsiteY21" fmla="*/ 1357994 h 6858000"/>
              <a:gd name="connsiteX22" fmla="*/ 5233819 w 6127689"/>
              <a:gd name="connsiteY22" fmla="*/ 1380922 h 6858000"/>
              <a:gd name="connsiteX23" fmla="*/ 5237226 w 6127689"/>
              <a:gd name="connsiteY23" fmla="*/ 1441327 h 6858000"/>
              <a:gd name="connsiteX24" fmla="*/ 5255653 w 6127689"/>
              <a:gd name="connsiteY24" fmla="*/ 1524712 h 6858000"/>
              <a:gd name="connsiteX25" fmla="*/ 5263491 w 6127689"/>
              <a:gd name="connsiteY25" fmla="*/ 1642938 h 6858000"/>
              <a:gd name="connsiteX26" fmla="*/ 5261314 w 6127689"/>
              <a:gd name="connsiteY26" fmla="*/ 1689177 h 6858000"/>
              <a:gd name="connsiteX27" fmla="*/ 5259788 w 6127689"/>
              <a:gd name="connsiteY27" fmla="*/ 1768516 h 6858000"/>
              <a:gd name="connsiteX28" fmla="*/ 5255696 w 6127689"/>
              <a:gd name="connsiteY28" fmla="*/ 1953770 h 6858000"/>
              <a:gd name="connsiteX29" fmla="*/ 5252592 w 6127689"/>
              <a:gd name="connsiteY29" fmla="*/ 2092210 h 6858000"/>
              <a:gd name="connsiteX30" fmla="*/ 5264303 w 6127689"/>
              <a:gd name="connsiteY30" fmla="*/ 2225157 h 6858000"/>
              <a:gd name="connsiteX31" fmla="*/ 5254949 w 6127689"/>
              <a:gd name="connsiteY31" fmla="*/ 2236160 h 6858000"/>
              <a:gd name="connsiteX32" fmla="*/ 5250104 w 6127689"/>
              <a:gd name="connsiteY32" fmla="*/ 2249166 h 6858000"/>
              <a:gd name="connsiteX33" fmla="*/ 5251214 w 6127689"/>
              <a:gd name="connsiteY33" fmla="*/ 2250944 h 6858000"/>
              <a:gd name="connsiteX34" fmla="*/ 5250644 w 6127689"/>
              <a:gd name="connsiteY34" fmla="*/ 2266619 h 6858000"/>
              <a:gd name="connsiteX35" fmla="*/ 5293877 w 6127689"/>
              <a:gd name="connsiteY35" fmla="*/ 2368649 h 6858000"/>
              <a:gd name="connsiteX36" fmla="*/ 5311338 w 6127689"/>
              <a:gd name="connsiteY36" fmla="*/ 2404034 h 6858000"/>
              <a:gd name="connsiteX37" fmla="*/ 5338366 w 6127689"/>
              <a:gd name="connsiteY37" fmla="*/ 2465052 h 6858000"/>
              <a:gd name="connsiteX38" fmla="*/ 5371263 w 6127689"/>
              <a:gd name="connsiteY38" fmla="*/ 2586413 h 6858000"/>
              <a:gd name="connsiteX39" fmla="*/ 5407503 w 6127689"/>
              <a:gd name="connsiteY39" fmla="*/ 2786290 h 6858000"/>
              <a:gd name="connsiteX40" fmla="*/ 5407356 w 6127689"/>
              <a:gd name="connsiteY40" fmla="*/ 2787545 h 6858000"/>
              <a:gd name="connsiteX41" fmla="*/ 5411130 w 6127689"/>
              <a:gd name="connsiteY41" fmla="*/ 2788640 h 6858000"/>
              <a:gd name="connsiteX42" fmla="*/ 5416439 w 6127689"/>
              <a:gd name="connsiteY42" fmla="*/ 2805666 h 6858000"/>
              <a:gd name="connsiteX43" fmla="*/ 5457023 w 6127689"/>
              <a:gd name="connsiteY43" fmla="*/ 2858292 h 6858000"/>
              <a:gd name="connsiteX44" fmla="*/ 5479298 w 6127689"/>
              <a:gd name="connsiteY44" fmla="*/ 2947791 h 6858000"/>
              <a:gd name="connsiteX45" fmla="*/ 5481770 w 6127689"/>
              <a:gd name="connsiteY45" fmla="*/ 2951352 h 6858000"/>
              <a:gd name="connsiteX46" fmla="*/ 5482045 w 6127689"/>
              <a:gd name="connsiteY46" fmla="*/ 2984371 h 6858000"/>
              <a:gd name="connsiteX47" fmla="*/ 5482415 w 6127689"/>
              <a:gd name="connsiteY47" fmla="*/ 3004079 h 6858000"/>
              <a:gd name="connsiteX48" fmla="*/ 5503944 w 6127689"/>
              <a:gd name="connsiteY48" fmla="*/ 3123335 h 6858000"/>
              <a:gd name="connsiteX49" fmla="*/ 5516007 w 6127689"/>
              <a:gd name="connsiteY49" fmla="*/ 3258473 h 6858000"/>
              <a:gd name="connsiteX50" fmla="*/ 5566839 w 6127689"/>
              <a:gd name="connsiteY50" fmla="*/ 3345295 h 6858000"/>
              <a:gd name="connsiteX51" fmla="*/ 5589758 w 6127689"/>
              <a:gd name="connsiteY51" fmla="*/ 3506453 h 6858000"/>
              <a:gd name="connsiteX52" fmla="*/ 5596144 w 6127689"/>
              <a:gd name="connsiteY52" fmla="*/ 3534624 h 6858000"/>
              <a:gd name="connsiteX53" fmla="*/ 5597750 w 6127689"/>
              <a:gd name="connsiteY53" fmla="*/ 3534129 h 6858000"/>
              <a:gd name="connsiteX54" fmla="*/ 5599700 w 6127689"/>
              <a:gd name="connsiteY54" fmla="*/ 3547221 h 6858000"/>
              <a:gd name="connsiteX55" fmla="*/ 5615031 w 6127689"/>
              <a:gd name="connsiteY55" fmla="*/ 3557482 h 6858000"/>
              <a:gd name="connsiteX56" fmla="*/ 5618377 w 6127689"/>
              <a:gd name="connsiteY56" fmla="*/ 3588431 h 6858000"/>
              <a:gd name="connsiteX57" fmla="*/ 5612155 w 6127689"/>
              <a:gd name="connsiteY57" fmla="*/ 3589869 h 6858000"/>
              <a:gd name="connsiteX58" fmla="*/ 5620843 w 6127689"/>
              <a:gd name="connsiteY58" fmla="*/ 3606745 h 6858000"/>
              <a:gd name="connsiteX59" fmla="*/ 5655472 w 6127689"/>
              <a:gd name="connsiteY59" fmla="*/ 3678877 h 6858000"/>
              <a:gd name="connsiteX60" fmla="*/ 5683015 w 6127689"/>
              <a:gd name="connsiteY60" fmla="*/ 3762025 h 6858000"/>
              <a:gd name="connsiteX61" fmla="*/ 5696643 w 6127689"/>
              <a:gd name="connsiteY61" fmla="*/ 3773888 h 6858000"/>
              <a:gd name="connsiteX62" fmla="*/ 5699203 w 6127689"/>
              <a:gd name="connsiteY62" fmla="*/ 3775823 h 6858000"/>
              <a:gd name="connsiteX63" fmla="*/ 5704824 w 6127689"/>
              <a:gd name="connsiteY63" fmla="*/ 3785966 h 6858000"/>
              <a:gd name="connsiteX64" fmla="*/ 5733539 w 6127689"/>
              <a:gd name="connsiteY64" fmla="*/ 3818457 h 6858000"/>
              <a:gd name="connsiteX65" fmla="*/ 5768491 w 6127689"/>
              <a:gd name="connsiteY65" fmla="*/ 3914399 h 6858000"/>
              <a:gd name="connsiteX66" fmla="*/ 5793123 w 6127689"/>
              <a:gd name="connsiteY66" fmla="*/ 3969952 h 6858000"/>
              <a:gd name="connsiteX67" fmla="*/ 5808321 w 6127689"/>
              <a:gd name="connsiteY67" fmla="*/ 3988153 h 6858000"/>
              <a:gd name="connsiteX68" fmla="*/ 5825621 w 6127689"/>
              <a:gd name="connsiteY68" fmla="*/ 4015525 h 6858000"/>
              <a:gd name="connsiteX69" fmla="*/ 5860672 w 6127689"/>
              <a:gd name="connsiteY69" fmla="*/ 4061579 h 6858000"/>
              <a:gd name="connsiteX70" fmla="*/ 5872173 w 6127689"/>
              <a:gd name="connsiteY70" fmla="*/ 4088497 h 6858000"/>
              <a:gd name="connsiteX71" fmla="*/ 5883705 w 6127689"/>
              <a:gd name="connsiteY71" fmla="*/ 4101899 h 6858000"/>
              <a:gd name="connsiteX72" fmla="*/ 5894095 w 6127689"/>
              <a:gd name="connsiteY72" fmla="*/ 4128857 h 6858000"/>
              <a:gd name="connsiteX73" fmla="*/ 5903513 w 6127689"/>
              <a:gd name="connsiteY73" fmla="*/ 4187661 h 6858000"/>
              <a:gd name="connsiteX74" fmla="*/ 5917114 w 6127689"/>
              <a:gd name="connsiteY74" fmla="*/ 4213096 h 6858000"/>
              <a:gd name="connsiteX75" fmla="*/ 5924233 w 6127689"/>
              <a:gd name="connsiteY75" fmla="*/ 4242060 h 6858000"/>
              <a:gd name="connsiteX76" fmla="*/ 5928910 w 6127689"/>
              <a:gd name="connsiteY76" fmla="*/ 4300973 h 6858000"/>
              <a:gd name="connsiteX77" fmla="*/ 5939320 w 6127689"/>
              <a:gd name="connsiteY77" fmla="*/ 4340435 h 6858000"/>
              <a:gd name="connsiteX78" fmla="*/ 5946705 w 6127689"/>
              <a:gd name="connsiteY78" fmla="*/ 4428051 h 6858000"/>
              <a:gd name="connsiteX79" fmla="*/ 5949261 w 6127689"/>
              <a:gd name="connsiteY79" fmla="*/ 4449185 h 6858000"/>
              <a:gd name="connsiteX80" fmla="*/ 5968960 w 6127689"/>
              <a:gd name="connsiteY80" fmla="*/ 4482655 h 6858000"/>
              <a:gd name="connsiteX81" fmla="*/ 5980106 w 6127689"/>
              <a:gd name="connsiteY81" fmla="*/ 4585087 h 6858000"/>
              <a:gd name="connsiteX82" fmla="*/ 5998138 w 6127689"/>
              <a:gd name="connsiteY82" fmla="*/ 4697518 h 6858000"/>
              <a:gd name="connsiteX83" fmla="*/ 6013516 w 6127689"/>
              <a:gd name="connsiteY83" fmla="*/ 4786619 h 6858000"/>
              <a:gd name="connsiteX84" fmla="*/ 6025404 w 6127689"/>
              <a:gd name="connsiteY84" fmla="*/ 4858148 h 6858000"/>
              <a:gd name="connsiteX85" fmla="*/ 6007749 w 6127689"/>
              <a:gd name="connsiteY85" fmla="*/ 4964715 h 6858000"/>
              <a:gd name="connsiteX86" fmla="*/ 6005269 w 6127689"/>
              <a:gd name="connsiteY86" fmla="*/ 5150567 h 6858000"/>
              <a:gd name="connsiteX87" fmla="*/ 6001127 w 6127689"/>
              <a:gd name="connsiteY87" fmla="*/ 5164609 h 6858000"/>
              <a:gd name="connsiteX88" fmla="*/ 5998514 w 6127689"/>
              <a:gd name="connsiteY88" fmla="*/ 5189673 h 6858000"/>
              <a:gd name="connsiteX89" fmla="*/ 6018409 w 6127689"/>
              <a:gd name="connsiteY89" fmla="*/ 5227157 h 6858000"/>
              <a:gd name="connsiteX90" fmla="*/ 6036748 w 6127689"/>
              <a:gd name="connsiteY90" fmla="*/ 5322752 h 6858000"/>
              <a:gd name="connsiteX91" fmla="*/ 6036943 w 6127689"/>
              <a:gd name="connsiteY91" fmla="*/ 5329480 h 6858000"/>
              <a:gd name="connsiteX92" fmla="*/ 6037236 w 6127689"/>
              <a:gd name="connsiteY92" fmla="*/ 5329634 h 6858000"/>
              <a:gd name="connsiteX93" fmla="*/ 6037677 w 6127689"/>
              <a:gd name="connsiteY93" fmla="*/ 5354807 h 6858000"/>
              <a:gd name="connsiteX94" fmla="*/ 6039728 w 6127689"/>
              <a:gd name="connsiteY94" fmla="*/ 5359416 h 6858000"/>
              <a:gd name="connsiteX95" fmla="*/ 6053435 w 6127689"/>
              <a:gd name="connsiteY95" fmla="*/ 5387547 h 6858000"/>
              <a:gd name="connsiteX96" fmla="*/ 6065933 w 6127689"/>
              <a:gd name="connsiteY96" fmla="*/ 5443002 h 6858000"/>
              <a:gd name="connsiteX97" fmla="*/ 6068640 w 6127689"/>
              <a:gd name="connsiteY97" fmla="*/ 5474503 h 6858000"/>
              <a:gd name="connsiteX98" fmla="*/ 6080922 w 6127689"/>
              <a:gd name="connsiteY98" fmla="*/ 5561070 h 6858000"/>
              <a:gd name="connsiteX99" fmla="*/ 6096949 w 6127689"/>
              <a:gd name="connsiteY99" fmla="*/ 5648179 h 6858000"/>
              <a:gd name="connsiteX100" fmla="*/ 6125703 w 6127689"/>
              <a:gd name="connsiteY100" fmla="*/ 5692894 h 6858000"/>
              <a:gd name="connsiteX101" fmla="*/ 6126670 w 6127689"/>
              <a:gd name="connsiteY101" fmla="*/ 5697882 h 6858000"/>
              <a:gd name="connsiteX102" fmla="*/ 6124061 w 6127689"/>
              <a:gd name="connsiteY102" fmla="*/ 5710294 h 6858000"/>
              <a:gd name="connsiteX103" fmla="*/ 6122213 w 6127689"/>
              <a:gd name="connsiteY103" fmla="*/ 5714762 h 6858000"/>
              <a:gd name="connsiteX104" fmla="*/ 6121353 w 6127689"/>
              <a:gd name="connsiteY104" fmla="*/ 5721725 h 6858000"/>
              <a:gd name="connsiteX105" fmla="*/ 6121607 w 6127689"/>
              <a:gd name="connsiteY105" fmla="*/ 5721959 h 6858000"/>
              <a:gd name="connsiteX106" fmla="*/ 6120262 w 6127689"/>
              <a:gd name="connsiteY106" fmla="*/ 5728358 h 6858000"/>
              <a:gd name="connsiteX107" fmla="*/ 6127024 w 6127689"/>
              <a:gd name="connsiteY107" fmla="*/ 5786902 h 6858000"/>
              <a:gd name="connsiteX108" fmla="*/ 6127519 w 6127689"/>
              <a:gd name="connsiteY108" fmla="*/ 5865775 h 6858000"/>
              <a:gd name="connsiteX109" fmla="*/ 6119217 w 6127689"/>
              <a:gd name="connsiteY109" fmla="*/ 5888542 h 6858000"/>
              <a:gd name="connsiteX110" fmla="*/ 6102493 w 6127689"/>
              <a:gd name="connsiteY110" fmla="*/ 5928602 h 6858000"/>
              <a:gd name="connsiteX111" fmla="*/ 6056863 w 6127689"/>
              <a:gd name="connsiteY111" fmla="*/ 6000643 h 6858000"/>
              <a:gd name="connsiteX112" fmla="*/ 6045436 w 6127689"/>
              <a:gd name="connsiteY112" fmla="*/ 6124480 h 6858000"/>
              <a:gd name="connsiteX113" fmla="*/ 6030489 w 6127689"/>
              <a:gd name="connsiteY113" fmla="*/ 6317666 h 6858000"/>
              <a:gd name="connsiteX114" fmla="*/ 6007492 w 6127689"/>
              <a:gd name="connsiteY114" fmla="*/ 6440818 h 6858000"/>
              <a:gd name="connsiteX115" fmla="*/ 6009467 w 6127689"/>
              <a:gd name="connsiteY115" fmla="*/ 6487076 h 6858000"/>
              <a:gd name="connsiteX116" fmla="*/ 5995064 w 6127689"/>
              <a:gd name="connsiteY116" fmla="*/ 6540791 h 6858000"/>
              <a:gd name="connsiteX117" fmla="*/ 5996309 w 6127689"/>
              <a:gd name="connsiteY117" fmla="*/ 6543961 h 6858000"/>
              <a:gd name="connsiteX118" fmla="*/ 5996048 w 6127689"/>
              <a:gd name="connsiteY118" fmla="*/ 6555444 h 6858000"/>
              <a:gd name="connsiteX119" fmla="*/ 6002524 w 6127689"/>
              <a:gd name="connsiteY119" fmla="*/ 6560188 h 6858000"/>
              <a:gd name="connsiteX120" fmla="*/ 6006823 w 6127689"/>
              <a:gd name="connsiteY120" fmla="*/ 6578546 h 6858000"/>
              <a:gd name="connsiteX121" fmla="*/ 6004510 w 6127689"/>
              <a:gd name="connsiteY121" fmla="*/ 6599256 h 6858000"/>
              <a:gd name="connsiteX122" fmla="*/ 5986207 w 6127689"/>
              <a:gd name="connsiteY122" fmla="*/ 6695855 h 6858000"/>
              <a:gd name="connsiteX123" fmla="*/ 5979428 w 6127689"/>
              <a:gd name="connsiteY123" fmla="*/ 6754678 h 6858000"/>
              <a:gd name="connsiteX124" fmla="*/ 5983398 w 6127689"/>
              <a:gd name="connsiteY124" fmla="*/ 6778641 h 6858000"/>
              <a:gd name="connsiteX125" fmla="*/ 5984543 w 6127689"/>
              <a:gd name="connsiteY125" fmla="*/ 6811016 h 6858000"/>
              <a:gd name="connsiteX126" fmla="*/ 5981802 w 6127689"/>
              <a:gd name="connsiteY126" fmla="*/ 6838578 h 6858000"/>
              <a:gd name="connsiteX127" fmla="*/ 5979671 w 6127689"/>
              <a:gd name="connsiteY127" fmla="*/ 6858000 h 6858000"/>
              <a:gd name="connsiteX128" fmla="*/ 0 w 6127689"/>
              <a:gd name="connsiteY128" fmla="*/ 6858000 h 6858000"/>
              <a:gd name="connsiteX129" fmla="*/ 0 w 6127689"/>
              <a:gd name="connsiteY129" fmla="*/ 0 h 6858000"/>
              <a:gd name="connsiteX0" fmla="*/ 0 w 6127689"/>
              <a:gd name="connsiteY0" fmla="*/ 0 h 6858000"/>
              <a:gd name="connsiteX1" fmla="*/ 4965888 w 6127689"/>
              <a:gd name="connsiteY1" fmla="*/ 0 h 6858000"/>
              <a:gd name="connsiteX2" fmla="*/ 4967767 w 6127689"/>
              <a:gd name="connsiteY2" fmla="*/ 7930 h 6858000"/>
              <a:gd name="connsiteX3" fmla="*/ 4979444 w 6127689"/>
              <a:gd name="connsiteY3" fmla="*/ 43921 h 6858000"/>
              <a:gd name="connsiteX4" fmla="*/ 5021173 w 6127689"/>
              <a:gd name="connsiteY4" fmla="*/ 123738 h 6858000"/>
              <a:gd name="connsiteX5" fmla="*/ 5075458 w 6127689"/>
              <a:gd name="connsiteY5" fmla="*/ 264355 h 6858000"/>
              <a:gd name="connsiteX6" fmla="*/ 5081175 w 6127689"/>
              <a:gd name="connsiteY6" fmla="*/ 277448 h 6858000"/>
              <a:gd name="connsiteX7" fmla="*/ 5097011 w 6127689"/>
              <a:gd name="connsiteY7" fmla="*/ 355616 h 6858000"/>
              <a:gd name="connsiteX8" fmla="*/ 5130982 w 6127689"/>
              <a:gd name="connsiteY8" fmla="*/ 412030 h 6858000"/>
              <a:gd name="connsiteX9" fmla="*/ 5153000 w 6127689"/>
              <a:gd name="connsiteY9" fmla="*/ 507134 h 6858000"/>
              <a:gd name="connsiteX10" fmla="*/ 5171282 w 6127689"/>
              <a:gd name="connsiteY10" fmla="*/ 602071 h 6858000"/>
              <a:gd name="connsiteX11" fmla="*/ 5176196 w 6127689"/>
              <a:gd name="connsiteY11" fmla="*/ 636822 h 6858000"/>
              <a:gd name="connsiteX12" fmla="*/ 5189051 w 6127689"/>
              <a:gd name="connsiteY12" fmla="*/ 782518 h 6858000"/>
              <a:gd name="connsiteX13" fmla="*/ 5210428 w 6127689"/>
              <a:gd name="connsiteY13" fmla="*/ 815772 h 6858000"/>
              <a:gd name="connsiteX14" fmla="*/ 5221088 w 6127689"/>
              <a:gd name="connsiteY14" fmla="*/ 860193 h 6858000"/>
              <a:gd name="connsiteX15" fmla="*/ 5230806 w 6127689"/>
              <a:gd name="connsiteY15" fmla="*/ 961354 h 6858000"/>
              <a:gd name="connsiteX16" fmla="*/ 5201018 w 6127689"/>
              <a:gd name="connsiteY16" fmla="*/ 1095027 h 6858000"/>
              <a:gd name="connsiteX17" fmla="*/ 5202153 w 6127689"/>
              <a:gd name="connsiteY17" fmla="*/ 1133224 h 6858000"/>
              <a:gd name="connsiteX18" fmla="*/ 5207370 w 6127689"/>
              <a:gd name="connsiteY18" fmla="*/ 1138097 h 6858000"/>
              <a:gd name="connsiteX19" fmla="*/ 5189234 w 6127689"/>
              <a:gd name="connsiteY19" fmla="*/ 1193495 h 6858000"/>
              <a:gd name="connsiteX20" fmla="*/ 5202769 w 6127689"/>
              <a:gd name="connsiteY20" fmla="*/ 1269450 h 6858000"/>
              <a:gd name="connsiteX21" fmla="*/ 5225968 w 6127689"/>
              <a:gd name="connsiteY21" fmla="*/ 1357994 h 6858000"/>
              <a:gd name="connsiteX22" fmla="*/ 5233819 w 6127689"/>
              <a:gd name="connsiteY22" fmla="*/ 1380922 h 6858000"/>
              <a:gd name="connsiteX23" fmla="*/ 5237226 w 6127689"/>
              <a:gd name="connsiteY23" fmla="*/ 1441327 h 6858000"/>
              <a:gd name="connsiteX24" fmla="*/ 5255653 w 6127689"/>
              <a:gd name="connsiteY24" fmla="*/ 1524712 h 6858000"/>
              <a:gd name="connsiteX25" fmla="*/ 5263491 w 6127689"/>
              <a:gd name="connsiteY25" fmla="*/ 1642938 h 6858000"/>
              <a:gd name="connsiteX26" fmla="*/ 5261314 w 6127689"/>
              <a:gd name="connsiteY26" fmla="*/ 1689177 h 6858000"/>
              <a:gd name="connsiteX27" fmla="*/ 5259788 w 6127689"/>
              <a:gd name="connsiteY27" fmla="*/ 1768516 h 6858000"/>
              <a:gd name="connsiteX28" fmla="*/ 5255696 w 6127689"/>
              <a:gd name="connsiteY28" fmla="*/ 1953770 h 6858000"/>
              <a:gd name="connsiteX29" fmla="*/ 5252592 w 6127689"/>
              <a:gd name="connsiteY29" fmla="*/ 2092210 h 6858000"/>
              <a:gd name="connsiteX30" fmla="*/ 5264303 w 6127689"/>
              <a:gd name="connsiteY30" fmla="*/ 2225157 h 6858000"/>
              <a:gd name="connsiteX31" fmla="*/ 5254949 w 6127689"/>
              <a:gd name="connsiteY31" fmla="*/ 2236160 h 6858000"/>
              <a:gd name="connsiteX32" fmla="*/ 5250104 w 6127689"/>
              <a:gd name="connsiteY32" fmla="*/ 2249166 h 6858000"/>
              <a:gd name="connsiteX33" fmla="*/ 5251214 w 6127689"/>
              <a:gd name="connsiteY33" fmla="*/ 2250944 h 6858000"/>
              <a:gd name="connsiteX34" fmla="*/ 5250644 w 6127689"/>
              <a:gd name="connsiteY34" fmla="*/ 2266619 h 6858000"/>
              <a:gd name="connsiteX35" fmla="*/ 5293877 w 6127689"/>
              <a:gd name="connsiteY35" fmla="*/ 2368649 h 6858000"/>
              <a:gd name="connsiteX36" fmla="*/ 5311338 w 6127689"/>
              <a:gd name="connsiteY36" fmla="*/ 2404034 h 6858000"/>
              <a:gd name="connsiteX37" fmla="*/ 5338366 w 6127689"/>
              <a:gd name="connsiteY37" fmla="*/ 2465052 h 6858000"/>
              <a:gd name="connsiteX38" fmla="*/ 5371263 w 6127689"/>
              <a:gd name="connsiteY38" fmla="*/ 2586413 h 6858000"/>
              <a:gd name="connsiteX39" fmla="*/ 5407503 w 6127689"/>
              <a:gd name="connsiteY39" fmla="*/ 2786290 h 6858000"/>
              <a:gd name="connsiteX40" fmla="*/ 5407356 w 6127689"/>
              <a:gd name="connsiteY40" fmla="*/ 2787545 h 6858000"/>
              <a:gd name="connsiteX41" fmla="*/ 5411130 w 6127689"/>
              <a:gd name="connsiteY41" fmla="*/ 2788640 h 6858000"/>
              <a:gd name="connsiteX42" fmla="*/ 5416439 w 6127689"/>
              <a:gd name="connsiteY42" fmla="*/ 2805666 h 6858000"/>
              <a:gd name="connsiteX43" fmla="*/ 5457023 w 6127689"/>
              <a:gd name="connsiteY43" fmla="*/ 2858292 h 6858000"/>
              <a:gd name="connsiteX44" fmla="*/ 5479298 w 6127689"/>
              <a:gd name="connsiteY44" fmla="*/ 2947791 h 6858000"/>
              <a:gd name="connsiteX45" fmla="*/ 5481770 w 6127689"/>
              <a:gd name="connsiteY45" fmla="*/ 2951352 h 6858000"/>
              <a:gd name="connsiteX46" fmla="*/ 5482045 w 6127689"/>
              <a:gd name="connsiteY46" fmla="*/ 2984371 h 6858000"/>
              <a:gd name="connsiteX47" fmla="*/ 5482415 w 6127689"/>
              <a:gd name="connsiteY47" fmla="*/ 3004079 h 6858000"/>
              <a:gd name="connsiteX48" fmla="*/ 5503944 w 6127689"/>
              <a:gd name="connsiteY48" fmla="*/ 3123335 h 6858000"/>
              <a:gd name="connsiteX49" fmla="*/ 5516007 w 6127689"/>
              <a:gd name="connsiteY49" fmla="*/ 3258473 h 6858000"/>
              <a:gd name="connsiteX50" fmla="*/ 5566839 w 6127689"/>
              <a:gd name="connsiteY50" fmla="*/ 3345295 h 6858000"/>
              <a:gd name="connsiteX51" fmla="*/ 5589758 w 6127689"/>
              <a:gd name="connsiteY51" fmla="*/ 3506453 h 6858000"/>
              <a:gd name="connsiteX52" fmla="*/ 5596144 w 6127689"/>
              <a:gd name="connsiteY52" fmla="*/ 3534624 h 6858000"/>
              <a:gd name="connsiteX53" fmla="*/ 5597750 w 6127689"/>
              <a:gd name="connsiteY53" fmla="*/ 3534129 h 6858000"/>
              <a:gd name="connsiteX54" fmla="*/ 5599700 w 6127689"/>
              <a:gd name="connsiteY54" fmla="*/ 3547221 h 6858000"/>
              <a:gd name="connsiteX55" fmla="*/ 5615031 w 6127689"/>
              <a:gd name="connsiteY55" fmla="*/ 3557482 h 6858000"/>
              <a:gd name="connsiteX56" fmla="*/ 5618377 w 6127689"/>
              <a:gd name="connsiteY56" fmla="*/ 3588431 h 6858000"/>
              <a:gd name="connsiteX57" fmla="*/ 5612155 w 6127689"/>
              <a:gd name="connsiteY57" fmla="*/ 3589869 h 6858000"/>
              <a:gd name="connsiteX58" fmla="*/ 5620843 w 6127689"/>
              <a:gd name="connsiteY58" fmla="*/ 3606745 h 6858000"/>
              <a:gd name="connsiteX59" fmla="*/ 5655472 w 6127689"/>
              <a:gd name="connsiteY59" fmla="*/ 3678877 h 6858000"/>
              <a:gd name="connsiteX60" fmla="*/ 5683015 w 6127689"/>
              <a:gd name="connsiteY60" fmla="*/ 3762025 h 6858000"/>
              <a:gd name="connsiteX61" fmla="*/ 5696643 w 6127689"/>
              <a:gd name="connsiteY61" fmla="*/ 3773888 h 6858000"/>
              <a:gd name="connsiteX62" fmla="*/ 5699203 w 6127689"/>
              <a:gd name="connsiteY62" fmla="*/ 3775823 h 6858000"/>
              <a:gd name="connsiteX63" fmla="*/ 5704824 w 6127689"/>
              <a:gd name="connsiteY63" fmla="*/ 3785966 h 6858000"/>
              <a:gd name="connsiteX64" fmla="*/ 5733539 w 6127689"/>
              <a:gd name="connsiteY64" fmla="*/ 3818457 h 6858000"/>
              <a:gd name="connsiteX65" fmla="*/ 5768491 w 6127689"/>
              <a:gd name="connsiteY65" fmla="*/ 3914399 h 6858000"/>
              <a:gd name="connsiteX66" fmla="*/ 5793123 w 6127689"/>
              <a:gd name="connsiteY66" fmla="*/ 3969952 h 6858000"/>
              <a:gd name="connsiteX67" fmla="*/ 5808321 w 6127689"/>
              <a:gd name="connsiteY67" fmla="*/ 3988153 h 6858000"/>
              <a:gd name="connsiteX68" fmla="*/ 5825621 w 6127689"/>
              <a:gd name="connsiteY68" fmla="*/ 4015525 h 6858000"/>
              <a:gd name="connsiteX69" fmla="*/ 5860672 w 6127689"/>
              <a:gd name="connsiteY69" fmla="*/ 4061579 h 6858000"/>
              <a:gd name="connsiteX70" fmla="*/ 5872173 w 6127689"/>
              <a:gd name="connsiteY70" fmla="*/ 4088497 h 6858000"/>
              <a:gd name="connsiteX71" fmla="*/ 5883705 w 6127689"/>
              <a:gd name="connsiteY71" fmla="*/ 4101899 h 6858000"/>
              <a:gd name="connsiteX72" fmla="*/ 5894095 w 6127689"/>
              <a:gd name="connsiteY72" fmla="*/ 4128857 h 6858000"/>
              <a:gd name="connsiteX73" fmla="*/ 5903513 w 6127689"/>
              <a:gd name="connsiteY73" fmla="*/ 4187661 h 6858000"/>
              <a:gd name="connsiteX74" fmla="*/ 5917114 w 6127689"/>
              <a:gd name="connsiteY74" fmla="*/ 4213096 h 6858000"/>
              <a:gd name="connsiteX75" fmla="*/ 5924233 w 6127689"/>
              <a:gd name="connsiteY75" fmla="*/ 4242060 h 6858000"/>
              <a:gd name="connsiteX76" fmla="*/ 5928910 w 6127689"/>
              <a:gd name="connsiteY76" fmla="*/ 4300973 h 6858000"/>
              <a:gd name="connsiteX77" fmla="*/ 5939320 w 6127689"/>
              <a:gd name="connsiteY77" fmla="*/ 4340435 h 6858000"/>
              <a:gd name="connsiteX78" fmla="*/ 5946705 w 6127689"/>
              <a:gd name="connsiteY78" fmla="*/ 4428051 h 6858000"/>
              <a:gd name="connsiteX79" fmla="*/ 5949261 w 6127689"/>
              <a:gd name="connsiteY79" fmla="*/ 4449185 h 6858000"/>
              <a:gd name="connsiteX80" fmla="*/ 5968960 w 6127689"/>
              <a:gd name="connsiteY80" fmla="*/ 4482655 h 6858000"/>
              <a:gd name="connsiteX81" fmla="*/ 5980106 w 6127689"/>
              <a:gd name="connsiteY81" fmla="*/ 4585087 h 6858000"/>
              <a:gd name="connsiteX82" fmla="*/ 5998138 w 6127689"/>
              <a:gd name="connsiteY82" fmla="*/ 4697518 h 6858000"/>
              <a:gd name="connsiteX83" fmla="*/ 6013516 w 6127689"/>
              <a:gd name="connsiteY83" fmla="*/ 4786619 h 6858000"/>
              <a:gd name="connsiteX84" fmla="*/ 6025404 w 6127689"/>
              <a:gd name="connsiteY84" fmla="*/ 4858148 h 6858000"/>
              <a:gd name="connsiteX85" fmla="*/ 6007749 w 6127689"/>
              <a:gd name="connsiteY85" fmla="*/ 4964715 h 6858000"/>
              <a:gd name="connsiteX86" fmla="*/ 6005269 w 6127689"/>
              <a:gd name="connsiteY86" fmla="*/ 5150567 h 6858000"/>
              <a:gd name="connsiteX87" fmla="*/ 6001127 w 6127689"/>
              <a:gd name="connsiteY87" fmla="*/ 5164609 h 6858000"/>
              <a:gd name="connsiteX88" fmla="*/ 5998514 w 6127689"/>
              <a:gd name="connsiteY88" fmla="*/ 5189673 h 6858000"/>
              <a:gd name="connsiteX89" fmla="*/ 6018409 w 6127689"/>
              <a:gd name="connsiteY89" fmla="*/ 5227157 h 6858000"/>
              <a:gd name="connsiteX90" fmla="*/ 6036748 w 6127689"/>
              <a:gd name="connsiteY90" fmla="*/ 5322752 h 6858000"/>
              <a:gd name="connsiteX91" fmla="*/ 6036943 w 6127689"/>
              <a:gd name="connsiteY91" fmla="*/ 5329480 h 6858000"/>
              <a:gd name="connsiteX92" fmla="*/ 6037677 w 6127689"/>
              <a:gd name="connsiteY92" fmla="*/ 5354807 h 6858000"/>
              <a:gd name="connsiteX93" fmla="*/ 6039728 w 6127689"/>
              <a:gd name="connsiteY93" fmla="*/ 5359416 h 6858000"/>
              <a:gd name="connsiteX94" fmla="*/ 6053435 w 6127689"/>
              <a:gd name="connsiteY94" fmla="*/ 5387547 h 6858000"/>
              <a:gd name="connsiteX95" fmla="*/ 6065933 w 6127689"/>
              <a:gd name="connsiteY95" fmla="*/ 5443002 h 6858000"/>
              <a:gd name="connsiteX96" fmla="*/ 6068640 w 6127689"/>
              <a:gd name="connsiteY96" fmla="*/ 5474503 h 6858000"/>
              <a:gd name="connsiteX97" fmla="*/ 6080922 w 6127689"/>
              <a:gd name="connsiteY97" fmla="*/ 5561070 h 6858000"/>
              <a:gd name="connsiteX98" fmla="*/ 6096949 w 6127689"/>
              <a:gd name="connsiteY98" fmla="*/ 5648179 h 6858000"/>
              <a:gd name="connsiteX99" fmla="*/ 6125703 w 6127689"/>
              <a:gd name="connsiteY99" fmla="*/ 5692894 h 6858000"/>
              <a:gd name="connsiteX100" fmla="*/ 6126670 w 6127689"/>
              <a:gd name="connsiteY100" fmla="*/ 5697882 h 6858000"/>
              <a:gd name="connsiteX101" fmla="*/ 6124061 w 6127689"/>
              <a:gd name="connsiteY101" fmla="*/ 5710294 h 6858000"/>
              <a:gd name="connsiteX102" fmla="*/ 6122213 w 6127689"/>
              <a:gd name="connsiteY102" fmla="*/ 5714762 h 6858000"/>
              <a:gd name="connsiteX103" fmla="*/ 6121353 w 6127689"/>
              <a:gd name="connsiteY103" fmla="*/ 5721725 h 6858000"/>
              <a:gd name="connsiteX104" fmla="*/ 6121607 w 6127689"/>
              <a:gd name="connsiteY104" fmla="*/ 5721959 h 6858000"/>
              <a:gd name="connsiteX105" fmla="*/ 6120262 w 6127689"/>
              <a:gd name="connsiteY105" fmla="*/ 5728358 h 6858000"/>
              <a:gd name="connsiteX106" fmla="*/ 6127024 w 6127689"/>
              <a:gd name="connsiteY106" fmla="*/ 5786902 h 6858000"/>
              <a:gd name="connsiteX107" fmla="*/ 6127519 w 6127689"/>
              <a:gd name="connsiteY107" fmla="*/ 5865775 h 6858000"/>
              <a:gd name="connsiteX108" fmla="*/ 6119217 w 6127689"/>
              <a:gd name="connsiteY108" fmla="*/ 5888542 h 6858000"/>
              <a:gd name="connsiteX109" fmla="*/ 6102493 w 6127689"/>
              <a:gd name="connsiteY109" fmla="*/ 5928602 h 6858000"/>
              <a:gd name="connsiteX110" fmla="*/ 6056863 w 6127689"/>
              <a:gd name="connsiteY110" fmla="*/ 6000643 h 6858000"/>
              <a:gd name="connsiteX111" fmla="*/ 6045436 w 6127689"/>
              <a:gd name="connsiteY111" fmla="*/ 6124480 h 6858000"/>
              <a:gd name="connsiteX112" fmla="*/ 6030489 w 6127689"/>
              <a:gd name="connsiteY112" fmla="*/ 6317666 h 6858000"/>
              <a:gd name="connsiteX113" fmla="*/ 6007492 w 6127689"/>
              <a:gd name="connsiteY113" fmla="*/ 6440818 h 6858000"/>
              <a:gd name="connsiteX114" fmla="*/ 6009467 w 6127689"/>
              <a:gd name="connsiteY114" fmla="*/ 6487076 h 6858000"/>
              <a:gd name="connsiteX115" fmla="*/ 5995064 w 6127689"/>
              <a:gd name="connsiteY115" fmla="*/ 6540791 h 6858000"/>
              <a:gd name="connsiteX116" fmla="*/ 5996309 w 6127689"/>
              <a:gd name="connsiteY116" fmla="*/ 6543961 h 6858000"/>
              <a:gd name="connsiteX117" fmla="*/ 5996048 w 6127689"/>
              <a:gd name="connsiteY117" fmla="*/ 6555444 h 6858000"/>
              <a:gd name="connsiteX118" fmla="*/ 6002524 w 6127689"/>
              <a:gd name="connsiteY118" fmla="*/ 6560188 h 6858000"/>
              <a:gd name="connsiteX119" fmla="*/ 6006823 w 6127689"/>
              <a:gd name="connsiteY119" fmla="*/ 6578546 h 6858000"/>
              <a:gd name="connsiteX120" fmla="*/ 6004510 w 6127689"/>
              <a:gd name="connsiteY120" fmla="*/ 6599256 h 6858000"/>
              <a:gd name="connsiteX121" fmla="*/ 5986207 w 6127689"/>
              <a:gd name="connsiteY121" fmla="*/ 6695855 h 6858000"/>
              <a:gd name="connsiteX122" fmla="*/ 5979428 w 6127689"/>
              <a:gd name="connsiteY122" fmla="*/ 6754678 h 6858000"/>
              <a:gd name="connsiteX123" fmla="*/ 5983398 w 6127689"/>
              <a:gd name="connsiteY123" fmla="*/ 6778641 h 6858000"/>
              <a:gd name="connsiteX124" fmla="*/ 5984543 w 6127689"/>
              <a:gd name="connsiteY124" fmla="*/ 6811016 h 6858000"/>
              <a:gd name="connsiteX125" fmla="*/ 5981802 w 6127689"/>
              <a:gd name="connsiteY125" fmla="*/ 6838578 h 6858000"/>
              <a:gd name="connsiteX126" fmla="*/ 5979671 w 6127689"/>
              <a:gd name="connsiteY126" fmla="*/ 6858000 h 6858000"/>
              <a:gd name="connsiteX127" fmla="*/ 0 w 6127689"/>
              <a:gd name="connsiteY127" fmla="*/ 6858000 h 6858000"/>
              <a:gd name="connsiteX128" fmla="*/ 0 w 6127689"/>
              <a:gd name="connsiteY128" fmla="*/ 0 h 6858000"/>
              <a:gd name="connsiteX0" fmla="*/ 0 w 6127689"/>
              <a:gd name="connsiteY0" fmla="*/ 0 h 6858000"/>
              <a:gd name="connsiteX1" fmla="*/ 4965888 w 6127689"/>
              <a:gd name="connsiteY1" fmla="*/ 0 h 6858000"/>
              <a:gd name="connsiteX2" fmla="*/ 4967767 w 6127689"/>
              <a:gd name="connsiteY2" fmla="*/ 7930 h 6858000"/>
              <a:gd name="connsiteX3" fmla="*/ 4979444 w 6127689"/>
              <a:gd name="connsiteY3" fmla="*/ 43921 h 6858000"/>
              <a:gd name="connsiteX4" fmla="*/ 5021173 w 6127689"/>
              <a:gd name="connsiteY4" fmla="*/ 123738 h 6858000"/>
              <a:gd name="connsiteX5" fmla="*/ 5075458 w 6127689"/>
              <a:gd name="connsiteY5" fmla="*/ 264355 h 6858000"/>
              <a:gd name="connsiteX6" fmla="*/ 5081175 w 6127689"/>
              <a:gd name="connsiteY6" fmla="*/ 277448 h 6858000"/>
              <a:gd name="connsiteX7" fmla="*/ 5097011 w 6127689"/>
              <a:gd name="connsiteY7" fmla="*/ 355616 h 6858000"/>
              <a:gd name="connsiteX8" fmla="*/ 5130982 w 6127689"/>
              <a:gd name="connsiteY8" fmla="*/ 412030 h 6858000"/>
              <a:gd name="connsiteX9" fmla="*/ 5153000 w 6127689"/>
              <a:gd name="connsiteY9" fmla="*/ 507134 h 6858000"/>
              <a:gd name="connsiteX10" fmla="*/ 5171282 w 6127689"/>
              <a:gd name="connsiteY10" fmla="*/ 602071 h 6858000"/>
              <a:gd name="connsiteX11" fmla="*/ 5176196 w 6127689"/>
              <a:gd name="connsiteY11" fmla="*/ 636822 h 6858000"/>
              <a:gd name="connsiteX12" fmla="*/ 5189051 w 6127689"/>
              <a:gd name="connsiteY12" fmla="*/ 782518 h 6858000"/>
              <a:gd name="connsiteX13" fmla="*/ 5210428 w 6127689"/>
              <a:gd name="connsiteY13" fmla="*/ 815772 h 6858000"/>
              <a:gd name="connsiteX14" fmla="*/ 5221088 w 6127689"/>
              <a:gd name="connsiteY14" fmla="*/ 860193 h 6858000"/>
              <a:gd name="connsiteX15" fmla="*/ 5230806 w 6127689"/>
              <a:gd name="connsiteY15" fmla="*/ 961354 h 6858000"/>
              <a:gd name="connsiteX16" fmla="*/ 5201018 w 6127689"/>
              <a:gd name="connsiteY16" fmla="*/ 1095027 h 6858000"/>
              <a:gd name="connsiteX17" fmla="*/ 5202153 w 6127689"/>
              <a:gd name="connsiteY17" fmla="*/ 1133224 h 6858000"/>
              <a:gd name="connsiteX18" fmla="*/ 5207370 w 6127689"/>
              <a:gd name="connsiteY18" fmla="*/ 1138097 h 6858000"/>
              <a:gd name="connsiteX19" fmla="*/ 5189234 w 6127689"/>
              <a:gd name="connsiteY19" fmla="*/ 1193495 h 6858000"/>
              <a:gd name="connsiteX20" fmla="*/ 5202769 w 6127689"/>
              <a:gd name="connsiteY20" fmla="*/ 1269450 h 6858000"/>
              <a:gd name="connsiteX21" fmla="*/ 5225968 w 6127689"/>
              <a:gd name="connsiteY21" fmla="*/ 1357994 h 6858000"/>
              <a:gd name="connsiteX22" fmla="*/ 5233819 w 6127689"/>
              <a:gd name="connsiteY22" fmla="*/ 1380922 h 6858000"/>
              <a:gd name="connsiteX23" fmla="*/ 5237226 w 6127689"/>
              <a:gd name="connsiteY23" fmla="*/ 1441327 h 6858000"/>
              <a:gd name="connsiteX24" fmla="*/ 5255653 w 6127689"/>
              <a:gd name="connsiteY24" fmla="*/ 1524712 h 6858000"/>
              <a:gd name="connsiteX25" fmla="*/ 5263491 w 6127689"/>
              <a:gd name="connsiteY25" fmla="*/ 1642938 h 6858000"/>
              <a:gd name="connsiteX26" fmla="*/ 5261314 w 6127689"/>
              <a:gd name="connsiteY26" fmla="*/ 1689177 h 6858000"/>
              <a:gd name="connsiteX27" fmla="*/ 5259788 w 6127689"/>
              <a:gd name="connsiteY27" fmla="*/ 1768516 h 6858000"/>
              <a:gd name="connsiteX28" fmla="*/ 5255696 w 6127689"/>
              <a:gd name="connsiteY28" fmla="*/ 1953770 h 6858000"/>
              <a:gd name="connsiteX29" fmla="*/ 5252592 w 6127689"/>
              <a:gd name="connsiteY29" fmla="*/ 2092210 h 6858000"/>
              <a:gd name="connsiteX30" fmla="*/ 5264303 w 6127689"/>
              <a:gd name="connsiteY30" fmla="*/ 2225157 h 6858000"/>
              <a:gd name="connsiteX31" fmla="*/ 5254949 w 6127689"/>
              <a:gd name="connsiteY31" fmla="*/ 2236160 h 6858000"/>
              <a:gd name="connsiteX32" fmla="*/ 5250104 w 6127689"/>
              <a:gd name="connsiteY32" fmla="*/ 2249166 h 6858000"/>
              <a:gd name="connsiteX33" fmla="*/ 5251214 w 6127689"/>
              <a:gd name="connsiteY33" fmla="*/ 2250944 h 6858000"/>
              <a:gd name="connsiteX34" fmla="*/ 5250644 w 6127689"/>
              <a:gd name="connsiteY34" fmla="*/ 2266619 h 6858000"/>
              <a:gd name="connsiteX35" fmla="*/ 5293877 w 6127689"/>
              <a:gd name="connsiteY35" fmla="*/ 2368649 h 6858000"/>
              <a:gd name="connsiteX36" fmla="*/ 5311338 w 6127689"/>
              <a:gd name="connsiteY36" fmla="*/ 2404034 h 6858000"/>
              <a:gd name="connsiteX37" fmla="*/ 5338366 w 6127689"/>
              <a:gd name="connsiteY37" fmla="*/ 2465052 h 6858000"/>
              <a:gd name="connsiteX38" fmla="*/ 5371263 w 6127689"/>
              <a:gd name="connsiteY38" fmla="*/ 2586413 h 6858000"/>
              <a:gd name="connsiteX39" fmla="*/ 5407503 w 6127689"/>
              <a:gd name="connsiteY39" fmla="*/ 2786290 h 6858000"/>
              <a:gd name="connsiteX40" fmla="*/ 5407356 w 6127689"/>
              <a:gd name="connsiteY40" fmla="*/ 2787545 h 6858000"/>
              <a:gd name="connsiteX41" fmla="*/ 5411130 w 6127689"/>
              <a:gd name="connsiteY41" fmla="*/ 2788640 h 6858000"/>
              <a:gd name="connsiteX42" fmla="*/ 5416439 w 6127689"/>
              <a:gd name="connsiteY42" fmla="*/ 2805666 h 6858000"/>
              <a:gd name="connsiteX43" fmla="*/ 5457023 w 6127689"/>
              <a:gd name="connsiteY43" fmla="*/ 2858292 h 6858000"/>
              <a:gd name="connsiteX44" fmla="*/ 5479298 w 6127689"/>
              <a:gd name="connsiteY44" fmla="*/ 2947791 h 6858000"/>
              <a:gd name="connsiteX45" fmla="*/ 5481770 w 6127689"/>
              <a:gd name="connsiteY45" fmla="*/ 2951352 h 6858000"/>
              <a:gd name="connsiteX46" fmla="*/ 5482045 w 6127689"/>
              <a:gd name="connsiteY46" fmla="*/ 2984371 h 6858000"/>
              <a:gd name="connsiteX47" fmla="*/ 5482415 w 6127689"/>
              <a:gd name="connsiteY47" fmla="*/ 3004079 h 6858000"/>
              <a:gd name="connsiteX48" fmla="*/ 5503944 w 6127689"/>
              <a:gd name="connsiteY48" fmla="*/ 3123335 h 6858000"/>
              <a:gd name="connsiteX49" fmla="*/ 5516007 w 6127689"/>
              <a:gd name="connsiteY49" fmla="*/ 3258473 h 6858000"/>
              <a:gd name="connsiteX50" fmla="*/ 5566839 w 6127689"/>
              <a:gd name="connsiteY50" fmla="*/ 3345295 h 6858000"/>
              <a:gd name="connsiteX51" fmla="*/ 5589758 w 6127689"/>
              <a:gd name="connsiteY51" fmla="*/ 3506453 h 6858000"/>
              <a:gd name="connsiteX52" fmla="*/ 5596144 w 6127689"/>
              <a:gd name="connsiteY52" fmla="*/ 3534624 h 6858000"/>
              <a:gd name="connsiteX53" fmla="*/ 5597750 w 6127689"/>
              <a:gd name="connsiteY53" fmla="*/ 3534129 h 6858000"/>
              <a:gd name="connsiteX54" fmla="*/ 5599700 w 6127689"/>
              <a:gd name="connsiteY54" fmla="*/ 3547221 h 6858000"/>
              <a:gd name="connsiteX55" fmla="*/ 5615031 w 6127689"/>
              <a:gd name="connsiteY55" fmla="*/ 3557482 h 6858000"/>
              <a:gd name="connsiteX56" fmla="*/ 5618377 w 6127689"/>
              <a:gd name="connsiteY56" fmla="*/ 3588431 h 6858000"/>
              <a:gd name="connsiteX57" fmla="*/ 5612155 w 6127689"/>
              <a:gd name="connsiteY57" fmla="*/ 3589869 h 6858000"/>
              <a:gd name="connsiteX58" fmla="*/ 5620843 w 6127689"/>
              <a:gd name="connsiteY58" fmla="*/ 3606745 h 6858000"/>
              <a:gd name="connsiteX59" fmla="*/ 5655472 w 6127689"/>
              <a:gd name="connsiteY59" fmla="*/ 3678877 h 6858000"/>
              <a:gd name="connsiteX60" fmla="*/ 5683015 w 6127689"/>
              <a:gd name="connsiteY60" fmla="*/ 3762025 h 6858000"/>
              <a:gd name="connsiteX61" fmla="*/ 5696643 w 6127689"/>
              <a:gd name="connsiteY61" fmla="*/ 3773888 h 6858000"/>
              <a:gd name="connsiteX62" fmla="*/ 5699203 w 6127689"/>
              <a:gd name="connsiteY62" fmla="*/ 3775823 h 6858000"/>
              <a:gd name="connsiteX63" fmla="*/ 5704824 w 6127689"/>
              <a:gd name="connsiteY63" fmla="*/ 3785966 h 6858000"/>
              <a:gd name="connsiteX64" fmla="*/ 5733539 w 6127689"/>
              <a:gd name="connsiteY64" fmla="*/ 3818457 h 6858000"/>
              <a:gd name="connsiteX65" fmla="*/ 5768491 w 6127689"/>
              <a:gd name="connsiteY65" fmla="*/ 3914399 h 6858000"/>
              <a:gd name="connsiteX66" fmla="*/ 5793123 w 6127689"/>
              <a:gd name="connsiteY66" fmla="*/ 3969952 h 6858000"/>
              <a:gd name="connsiteX67" fmla="*/ 5808321 w 6127689"/>
              <a:gd name="connsiteY67" fmla="*/ 3988153 h 6858000"/>
              <a:gd name="connsiteX68" fmla="*/ 5825621 w 6127689"/>
              <a:gd name="connsiteY68" fmla="*/ 4015525 h 6858000"/>
              <a:gd name="connsiteX69" fmla="*/ 5860672 w 6127689"/>
              <a:gd name="connsiteY69" fmla="*/ 4061579 h 6858000"/>
              <a:gd name="connsiteX70" fmla="*/ 5872173 w 6127689"/>
              <a:gd name="connsiteY70" fmla="*/ 4088497 h 6858000"/>
              <a:gd name="connsiteX71" fmla="*/ 5894095 w 6127689"/>
              <a:gd name="connsiteY71" fmla="*/ 4128857 h 6858000"/>
              <a:gd name="connsiteX72" fmla="*/ 5903513 w 6127689"/>
              <a:gd name="connsiteY72" fmla="*/ 4187661 h 6858000"/>
              <a:gd name="connsiteX73" fmla="*/ 5917114 w 6127689"/>
              <a:gd name="connsiteY73" fmla="*/ 4213096 h 6858000"/>
              <a:gd name="connsiteX74" fmla="*/ 5924233 w 6127689"/>
              <a:gd name="connsiteY74" fmla="*/ 4242060 h 6858000"/>
              <a:gd name="connsiteX75" fmla="*/ 5928910 w 6127689"/>
              <a:gd name="connsiteY75" fmla="*/ 4300973 h 6858000"/>
              <a:gd name="connsiteX76" fmla="*/ 5939320 w 6127689"/>
              <a:gd name="connsiteY76" fmla="*/ 4340435 h 6858000"/>
              <a:gd name="connsiteX77" fmla="*/ 5946705 w 6127689"/>
              <a:gd name="connsiteY77" fmla="*/ 4428051 h 6858000"/>
              <a:gd name="connsiteX78" fmla="*/ 5949261 w 6127689"/>
              <a:gd name="connsiteY78" fmla="*/ 4449185 h 6858000"/>
              <a:gd name="connsiteX79" fmla="*/ 5968960 w 6127689"/>
              <a:gd name="connsiteY79" fmla="*/ 4482655 h 6858000"/>
              <a:gd name="connsiteX80" fmla="*/ 5980106 w 6127689"/>
              <a:gd name="connsiteY80" fmla="*/ 4585087 h 6858000"/>
              <a:gd name="connsiteX81" fmla="*/ 5998138 w 6127689"/>
              <a:gd name="connsiteY81" fmla="*/ 4697518 h 6858000"/>
              <a:gd name="connsiteX82" fmla="*/ 6013516 w 6127689"/>
              <a:gd name="connsiteY82" fmla="*/ 4786619 h 6858000"/>
              <a:gd name="connsiteX83" fmla="*/ 6025404 w 6127689"/>
              <a:gd name="connsiteY83" fmla="*/ 4858148 h 6858000"/>
              <a:gd name="connsiteX84" fmla="*/ 6007749 w 6127689"/>
              <a:gd name="connsiteY84" fmla="*/ 4964715 h 6858000"/>
              <a:gd name="connsiteX85" fmla="*/ 6005269 w 6127689"/>
              <a:gd name="connsiteY85" fmla="*/ 5150567 h 6858000"/>
              <a:gd name="connsiteX86" fmla="*/ 6001127 w 6127689"/>
              <a:gd name="connsiteY86" fmla="*/ 5164609 h 6858000"/>
              <a:gd name="connsiteX87" fmla="*/ 5998514 w 6127689"/>
              <a:gd name="connsiteY87" fmla="*/ 5189673 h 6858000"/>
              <a:gd name="connsiteX88" fmla="*/ 6018409 w 6127689"/>
              <a:gd name="connsiteY88" fmla="*/ 5227157 h 6858000"/>
              <a:gd name="connsiteX89" fmla="*/ 6036748 w 6127689"/>
              <a:gd name="connsiteY89" fmla="*/ 5322752 h 6858000"/>
              <a:gd name="connsiteX90" fmla="*/ 6036943 w 6127689"/>
              <a:gd name="connsiteY90" fmla="*/ 5329480 h 6858000"/>
              <a:gd name="connsiteX91" fmla="*/ 6037677 w 6127689"/>
              <a:gd name="connsiteY91" fmla="*/ 5354807 h 6858000"/>
              <a:gd name="connsiteX92" fmla="*/ 6039728 w 6127689"/>
              <a:gd name="connsiteY92" fmla="*/ 5359416 h 6858000"/>
              <a:gd name="connsiteX93" fmla="*/ 6053435 w 6127689"/>
              <a:gd name="connsiteY93" fmla="*/ 5387547 h 6858000"/>
              <a:gd name="connsiteX94" fmla="*/ 6065933 w 6127689"/>
              <a:gd name="connsiteY94" fmla="*/ 5443002 h 6858000"/>
              <a:gd name="connsiteX95" fmla="*/ 6068640 w 6127689"/>
              <a:gd name="connsiteY95" fmla="*/ 5474503 h 6858000"/>
              <a:gd name="connsiteX96" fmla="*/ 6080922 w 6127689"/>
              <a:gd name="connsiteY96" fmla="*/ 5561070 h 6858000"/>
              <a:gd name="connsiteX97" fmla="*/ 6096949 w 6127689"/>
              <a:gd name="connsiteY97" fmla="*/ 5648179 h 6858000"/>
              <a:gd name="connsiteX98" fmla="*/ 6125703 w 6127689"/>
              <a:gd name="connsiteY98" fmla="*/ 5692894 h 6858000"/>
              <a:gd name="connsiteX99" fmla="*/ 6126670 w 6127689"/>
              <a:gd name="connsiteY99" fmla="*/ 5697882 h 6858000"/>
              <a:gd name="connsiteX100" fmla="*/ 6124061 w 6127689"/>
              <a:gd name="connsiteY100" fmla="*/ 5710294 h 6858000"/>
              <a:gd name="connsiteX101" fmla="*/ 6122213 w 6127689"/>
              <a:gd name="connsiteY101" fmla="*/ 5714762 h 6858000"/>
              <a:gd name="connsiteX102" fmla="*/ 6121353 w 6127689"/>
              <a:gd name="connsiteY102" fmla="*/ 5721725 h 6858000"/>
              <a:gd name="connsiteX103" fmla="*/ 6121607 w 6127689"/>
              <a:gd name="connsiteY103" fmla="*/ 5721959 h 6858000"/>
              <a:gd name="connsiteX104" fmla="*/ 6120262 w 6127689"/>
              <a:gd name="connsiteY104" fmla="*/ 5728358 h 6858000"/>
              <a:gd name="connsiteX105" fmla="*/ 6127024 w 6127689"/>
              <a:gd name="connsiteY105" fmla="*/ 5786902 h 6858000"/>
              <a:gd name="connsiteX106" fmla="*/ 6127519 w 6127689"/>
              <a:gd name="connsiteY106" fmla="*/ 5865775 h 6858000"/>
              <a:gd name="connsiteX107" fmla="*/ 6119217 w 6127689"/>
              <a:gd name="connsiteY107" fmla="*/ 5888542 h 6858000"/>
              <a:gd name="connsiteX108" fmla="*/ 6102493 w 6127689"/>
              <a:gd name="connsiteY108" fmla="*/ 5928602 h 6858000"/>
              <a:gd name="connsiteX109" fmla="*/ 6056863 w 6127689"/>
              <a:gd name="connsiteY109" fmla="*/ 6000643 h 6858000"/>
              <a:gd name="connsiteX110" fmla="*/ 6045436 w 6127689"/>
              <a:gd name="connsiteY110" fmla="*/ 6124480 h 6858000"/>
              <a:gd name="connsiteX111" fmla="*/ 6030489 w 6127689"/>
              <a:gd name="connsiteY111" fmla="*/ 6317666 h 6858000"/>
              <a:gd name="connsiteX112" fmla="*/ 6007492 w 6127689"/>
              <a:gd name="connsiteY112" fmla="*/ 6440818 h 6858000"/>
              <a:gd name="connsiteX113" fmla="*/ 6009467 w 6127689"/>
              <a:gd name="connsiteY113" fmla="*/ 6487076 h 6858000"/>
              <a:gd name="connsiteX114" fmla="*/ 5995064 w 6127689"/>
              <a:gd name="connsiteY114" fmla="*/ 6540791 h 6858000"/>
              <a:gd name="connsiteX115" fmla="*/ 5996309 w 6127689"/>
              <a:gd name="connsiteY115" fmla="*/ 6543961 h 6858000"/>
              <a:gd name="connsiteX116" fmla="*/ 5996048 w 6127689"/>
              <a:gd name="connsiteY116" fmla="*/ 6555444 h 6858000"/>
              <a:gd name="connsiteX117" fmla="*/ 6002524 w 6127689"/>
              <a:gd name="connsiteY117" fmla="*/ 6560188 h 6858000"/>
              <a:gd name="connsiteX118" fmla="*/ 6006823 w 6127689"/>
              <a:gd name="connsiteY118" fmla="*/ 6578546 h 6858000"/>
              <a:gd name="connsiteX119" fmla="*/ 6004510 w 6127689"/>
              <a:gd name="connsiteY119" fmla="*/ 6599256 h 6858000"/>
              <a:gd name="connsiteX120" fmla="*/ 5986207 w 6127689"/>
              <a:gd name="connsiteY120" fmla="*/ 6695855 h 6858000"/>
              <a:gd name="connsiteX121" fmla="*/ 5979428 w 6127689"/>
              <a:gd name="connsiteY121" fmla="*/ 6754678 h 6858000"/>
              <a:gd name="connsiteX122" fmla="*/ 5983398 w 6127689"/>
              <a:gd name="connsiteY122" fmla="*/ 6778641 h 6858000"/>
              <a:gd name="connsiteX123" fmla="*/ 5984543 w 6127689"/>
              <a:gd name="connsiteY123" fmla="*/ 6811016 h 6858000"/>
              <a:gd name="connsiteX124" fmla="*/ 5981802 w 6127689"/>
              <a:gd name="connsiteY124" fmla="*/ 6838578 h 6858000"/>
              <a:gd name="connsiteX125" fmla="*/ 5979671 w 6127689"/>
              <a:gd name="connsiteY125" fmla="*/ 6858000 h 6858000"/>
              <a:gd name="connsiteX126" fmla="*/ 0 w 6127689"/>
              <a:gd name="connsiteY126" fmla="*/ 6858000 h 6858000"/>
              <a:gd name="connsiteX127" fmla="*/ 0 w 6127689"/>
              <a:gd name="connsiteY127" fmla="*/ 0 h 6858000"/>
              <a:gd name="connsiteX0" fmla="*/ 0 w 6127689"/>
              <a:gd name="connsiteY0" fmla="*/ 0 h 6858000"/>
              <a:gd name="connsiteX1" fmla="*/ 4965888 w 6127689"/>
              <a:gd name="connsiteY1" fmla="*/ 0 h 6858000"/>
              <a:gd name="connsiteX2" fmla="*/ 4967767 w 6127689"/>
              <a:gd name="connsiteY2" fmla="*/ 7930 h 6858000"/>
              <a:gd name="connsiteX3" fmla="*/ 4979444 w 6127689"/>
              <a:gd name="connsiteY3" fmla="*/ 43921 h 6858000"/>
              <a:gd name="connsiteX4" fmla="*/ 5021173 w 6127689"/>
              <a:gd name="connsiteY4" fmla="*/ 123738 h 6858000"/>
              <a:gd name="connsiteX5" fmla="*/ 5075458 w 6127689"/>
              <a:gd name="connsiteY5" fmla="*/ 264355 h 6858000"/>
              <a:gd name="connsiteX6" fmla="*/ 5081175 w 6127689"/>
              <a:gd name="connsiteY6" fmla="*/ 277448 h 6858000"/>
              <a:gd name="connsiteX7" fmla="*/ 5097011 w 6127689"/>
              <a:gd name="connsiteY7" fmla="*/ 355616 h 6858000"/>
              <a:gd name="connsiteX8" fmla="*/ 5130982 w 6127689"/>
              <a:gd name="connsiteY8" fmla="*/ 412030 h 6858000"/>
              <a:gd name="connsiteX9" fmla="*/ 5153000 w 6127689"/>
              <a:gd name="connsiteY9" fmla="*/ 507134 h 6858000"/>
              <a:gd name="connsiteX10" fmla="*/ 5171282 w 6127689"/>
              <a:gd name="connsiteY10" fmla="*/ 602071 h 6858000"/>
              <a:gd name="connsiteX11" fmla="*/ 5176196 w 6127689"/>
              <a:gd name="connsiteY11" fmla="*/ 636822 h 6858000"/>
              <a:gd name="connsiteX12" fmla="*/ 5189051 w 6127689"/>
              <a:gd name="connsiteY12" fmla="*/ 782518 h 6858000"/>
              <a:gd name="connsiteX13" fmla="*/ 5210428 w 6127689"/>
              <a:gd name="connsiteY13" fmla="*/ 815772 h 6858000"/>
              <a:gd name="connsiteX14" fmla="*/ 5221088 w 6127689"/>
              <a:gd name="connsiteY14" fmla="*/ 860193 h 6858000"/>
              <a:gd name="connsiteX15" fmla="*/ 5230806 w 6127689"/>
              <a:gd name="connsiteY15" fmla="*/ 961354 h 6858000"/>
              <a:gd name="connsiteX16" fmla="*/ 5201018 w 6127689"/>
              <a:gd name="connsiteY16" fmla="*/ 1095027 h 6858000"/>
              <a:gd name="connsiteX17" fmla="*/ 5202153 w 6127689"/>
              <a:gd name="connsiteY17" fmla="*/ 1133224 h 6858000"/>
              <a:gd name="connsiteX18" fmla="*/ 5207370 w 6127689"/>
              <a:gd name="connsiteY18" fmla="*/ 1138097 h 6858000"/>
              <a:gd name="connsiteX19" fmla="*/ 5189234 w 6127689"/>
              <a:gd name="connsiteY19" fmla="*/ 1193495 h 6858000"/>
              <a:gd name="connsiteX20" fmla="*/ 5202769 w 6127689"/>
              <a:gd name="connsiteY20" fmla="*/ 1269450 h 6858000"/>
              <a:gd name="connsiteX21" fmla="*/ 5225968 w 6127689"/>
              <a:gd name="connsiteY21" fmla="*/ 1357994 h 6858000"/>
              <a:gd name="connsiteX22" fmla="*/ 5233819 w 6127689"/>
              <a:gd name="connsiteY22" fmla="*/ 1380922 h 6858000"/>
              <a:gd name="connsiteX23" fmla="*/ 5237226 w 6127689"/>
              <a:gd name="connsiteY23" fmla="*/ 1441327 h 6858000"/>
              <a:gd name="connsiteX24" fmla="*/ 5255653 w 6127689"/>
              <a:gd name="connsiteY24" fmla="*/ 1524712 h 6858000"/>
              <a:gd name="connsiteX25" fmla="*/ 5263491 w 6127689"/>
              <a:gd name="connsiteY25" fmla="*/ 1642938 h 6858000"/>
              <a:gd name="connsiteX26" fmla="*/ 5261314 w 6127689"/>
              <a:gd name="connsiteY26" fmla="*/ 1689177 h 6858000"/>
              <a:gd name="connsiteX27" fmla="*/ 5259788 w 6127689"/>
              <a:gd name="connsiteY27" fmla="*/ 1768516 h 6858000"/>
              <a:gd name="connsiteX28" fmla="*/ 5255696 w 6127689"/>
              <a:gd name="connsiteY28" fmla="*/ 1953770 h 6858000"/>
              <a:gd name="connsiteX29" fmla="*/ 5252592 w 6127689"/>
              <a:gd name="connsiteY29" fmla="*/ 2092210 h 6858000"/>
              <a:gd name="connsiteX30" fmla="*/ 5264303 w 6127689"/>
              <a:gd name="connsiteY30" fmla="*/ 2225157 h 6858000"/>
              <a:gd name="connsiteX31" fmla="*/ 5254949 w 6127689"/>
              <a:gd name="connsiteY31" fmla="*/ 2236160 h 6858000"/>
              <a:gd name="connsiteX32" fmla="*/ 5250104 w 6127689"/>
              <a:gd name="connsiteY32" fmla="*/ 2249166 h 6858000"/>
              <a:gd name="connsiteX33" fmla="*/ 5251214 w 6127689"/>
              <a:gd name="connsiteY33" fmla="*/ 2250944 h 6858000"/>
              <a:gd name="connsiteX34" fmla="*/ 5250644 w 6127689"/>
              <a:gd name="connsiteY34" fmla="*/ 2266619 h 6858000"/>
              <a:gd name="connsiteX35" fmla="*/ 5293877 w 6127689"/>
              <a:gd name="connsiteY35" fmla="*/ 2368649 h 6858000"/>
              <a:gd name="connsiteX36" fmla="*/ 5311338 w 6127689"/>
              <a:gd name="connsiteY36" fmla="*/ 2404034 h 6858000"/>
              <a:gd name="connsiteX37" fmla="*/ 5338366 w 6127689"/>
              <a:gd name="connsiteY37" fmla="*/ 2465052 h 6858000"/>
              <a:gd name="connsiteX38" fmla="*/ 5371263 w 6127689"/>
              <a:gd name="connsiteY38" fmla="*/ 2586413 h 6858000"/>
              <a:gd name="connsiteX39" fmla="*/ 5407503 w 6127689"/>
              <a:gd name="connsiteY39" fmla="*/ 2786290 h 6858000"/>
              <a:gd name="connsiteX40" fmla="*/ 5407356 w 6127689"/>
              <a:gd name="connsiteY40" fmla="*/ 2787545 h 6858000"/>
              <a:gd name="connsiteX41" fmla="*/ 5411130 w 6127689"/>
              <a:gd name="connsiteY41" fmla="*/ 2788640 h 6858000"/>
              <a:gd name="connsiteX42" fmla="*/ 5416439 w 6127689"/>
              <a:gd name="connsiteY42" fmla="*/ 2805666 h 6858000"/>
              <a:gd name="connsiteX43" fmla="*/ 5457023 w 6127689"/>
              <a:gd name="connsiteY43" fmla="*/ 2858292 h 6858000"/>
              <a:gd name="connsiteX44" fmla="*/ 5479298 w 6127689"/>
              <a:gd name="connsiteY44" fmla="*/ 2947791 h 6858000"/>
              <a:gd name="connsiteX45" fmla="*/ 5481770 w 6127689"/>
              <a:gd name="connsiteY45" fmla="*/ 2951352 h 6858000"/>
              <a:gd name="connsiteX46" fmla="*/ 5482045 w 6127689"/>
              <a:gd name="connsiteY46" fmla="*/ 2984371 h 6858000"/>
              <a:gd name="connsiteX47" fmla="*/ 5482415 w 6127689"/>
              <a:gd name="connsiteY47" fmla="*/ 3004079 h 6858000"/>
              <a:gd name="connsiteX48" fmla="*/ 5503944 w 6127689"/>
              <a:gd name="connsiteY48" fmla="*/ 3123335 h 6858000"/>
              <a:gd name="connsiteX49" fmla="*/ 5516007 w 6127689"/>
              <a:gd name="connsiteY49" fmla="*/ 3258473 h 6858000"/>
              <a:gd name="connsiteX50" fmla="*/ 5566839 w 6127689"/>
              <a:gd name="connsiteY50" fmla="*/ 3345295 h 6858000"/>
              <a:gd name="connsiteX51" fmla="*/ 5589758 w 6127689"/>
              <a:gd name="connsiteY51" fmla="*/ 3506453 h 6858000"/>
              <a:gd name="connsiteX52" fmla="*/ 5596144 w 6127689"/>
              <a:gd name="connsiteY52" fmla="*/ 3534624 h 6858000"/>
              <a:gd name="connsiteX53" fmla="*/ 5597750 w 6127689"/>
              <a:gd name="connsiteY53" fmla="*/ 3534129 h 6858000"/>
              <a:gd name="connsiteX54" fmla="*/ 5599700 w 6127689"/>
              <a:gd name="connsiteY54" fmla="*/ 3547221 h 6858000"/>
              <a:gd name="connsiteX55" fmla="*/ 5615031 w 6127689"/>
              <a:gd name="connsiteY55" fmla="*/ 3557482 h 6858000"/>
              <a:gd name="connsiteX56" fmla="*/ 5618377 w 6127689"/>
              <a:gd name="connsiteY56" fmla="*/ 3588431 h 6858000"/>
              <a:gd name="connsiteX57" fmla="*/ 5612155 w 6127689"/>
              <a:gd name="connsiteY57" fmla="*/ 3589869 h 6858000"/>
              <a:gd name="connsiteX58" fmla="*/ 5620843 w 6127689"/>
              <a:gd name="connsiteY58" fmla="*/ 3606745 h 6858000"/>
              <a:gd name="connsiteX59" fmla="*/ 5655472 w 6127689"/>
              <a:gd name="connsiteY59" fmla="*/ 3678877 h 6858000"/>
              <a:gd name="connsiteX60" fmla="*/ 5683015 w 6127689"/>
              <a:gd name="connsiteY60" fmla="*/ 3762025 h 6858000"/>
              <a:gd name="connsiteX61" fmla="*/ 5696643 w 6127689"/>
              <a:gd name="connsiteY61" fmla="*/ 3773888 h 6858000"/>
              <a:gd name="connsiteX62" fmla="*/ 5699203 w 6127689"/>
              <a:gd name="connsiteY62" fmla="*/ 3775823 h 6858000"/>
              <a:gd name="connsiteX63" fmla="*/ 5704824 w 6127689"/>
              <a:gd name="connsiteY63" fmla="*/ 3785966 h 6858000"/>
              <a:gd name="connsiteX64" fmla="*/ 5733539 w 6127689"/>
              <a:gd name="connsiteY64" fmla="*/ 3818457 h 6858000"/>
              <a:gd name="connsiteX65" fmla="*/ 5768491 w 6127689"/>
              <a:gd name="connsiteY65" fmla="*/ 3914399 h 6858000"/>
              <a:gd name="connsiteX66" fmla="*/ 5793123 w 6127689"/>
              <a:gd name="connsiteY66" fmla="*/ 3969952 h 6858000"/>
              <a:gd name="connsiteX67" fmla="*/ 5808321 w 6127689"/>
              <a:gd name="connsiteY67" fmla="*/ 3988153 h 6858000"/>
              <a:gd name="connsiteX68" fmla="*/ 5825621 w 6127689"/>
              <a:gd name="connsiteY68" fmla="*/ 4015525 h 6858000"/>
              <a:gd name="connsiteX69" fmla="*/ 5860672 w 6127689"/>
              <a:gd name="connsiteY69" fmla="*/ 4061579 h 6858000"/>
              <a:gd name="connsiteX70" fmla="*/ 5872173 w 6127689"/>
              <a:gd name="connsiteY70" fmla="*/ 4088497 h 6858000"/>
              <a:gd name="connsiteX71" fmla="*/ 5894095 w 6127689"/>
              <a:gd name="connsiteY71" fmla="*/ 4128857 h 6858000"/>
              <a:gd name="connsiteX72" fmla="*/ 5903513 w 6127689"/>
              <a:gd name="connsiteY72" fmla="*/ 4187661 h 6858000"/>
              <a:gd name="connsiteX73" fmla="*/ 5917114 w 6127689"/>
              <a:gd name="connsiteY73" fmla="*/ 4213096 h 6858000"/>
              <a:gd name="connsiteX74" fmla="*/ 5924233 w 6127689"/>
              <a:gd name="connsiteY74" fmla="*/ 4242060 h 6858000"/>
              <a:gd name="connsiteX75" fmla="*/ 5928910 w 6127689"/>
              <a:gd name="connsiteY75" fmla="*/ 4300973 h 6858000"/>
              <a:gd name="connsiteX76" fmla="*/ 5939320 w 6127689"/>
              <a:gd name="connsiteY76" fmla="*/ 4340435 h 6858000"/>
              <a:gd name="connsiteX77" fmla="*/ 5946705 w 6127689"/>
              <a:gd name="connsiteY77" fmla="*/ 4428051 h 6858000"/>
              <a:gd name="connsiteX78" fmla="*/ 5949261 w 6127689"/>
              <a:gd name="connsiteY78" fmla="*/ 4449185 h 6858000"/>
              <a:gd name="connsiteX79" fmla="*/ 5968960 w 6127689"/>
              <a:gd name="connsiteY79" fmla="*/ 4482655 h 6858000"/>
              <a:gd name="connsiteX80" fmla="*/ 5980106 w 6127689"/>
              <a:gd name="connsiteY80" fmla="*/ 4585087 h 6858000"/>
              <a:gd name="connsiteX81" fmla="*/ 5998138 w 6127689"/>
              <a:gd name="connsiteY81" fmla="*/ 4697518 h 6858000"/>
              <a:gd name="connsiteX82" fmla="*/ 6013516 w 6127689"/>
              <a:gd name="connsiteY82" fmla="*/ 4786619 h 6858000"/>
              <a:gd name="connsiteX83" fmla="*/ 6025404 w 6127689"/>
              <a:gd name="connsiteY83" fmla="*/ 4858148 h 6858000"/>
              <a:gd name="connsiteX84" fmla="*/ 6007749 w 6127689"/>
              <a:gd name="connsiteY84" fmla="*/ 4964715 h 6858000"/>
              <a:gd name="connsiteX85" fmla="*/ 6005269 w 6127689"/>
              <a:gd name="connsiteY85" fmla="*/ 5150567 h 6858000"/>
              <a:gd name="connsiteX86" fmla="*/ 6001127 w 6127689"/>
              <a:gd name="connsiteY86" fmla="*/ 5164609 h 6858000"/>
              <a:gd name="connsiteX87" fmla="*/ 5998514 w 6127689"/>
              <a:gd name="connsiteY87" fmla="*/ 5189673 h 6858000"/>
              <a:gd name="connsiteX88" fmla="*/ 6018409 w 6127689"/>
              <a:gd name="connsiteY88" fmla="*/ 5227157 h 6858000"/>
              <a:gd name="connsiteX89" fmla="*/ 6036748 w 6127689"/>
              <a:gd name="connsiteY89" fmla="*/ 5322752 h 6858000"/>
              <a:gd name="connsiteX90" fmla="*/ 6036943 w 6127689"/>
              <a:gd name="connsiteY90" fmla="*/ 5329480 h 6858000"/>
              <a:gd name="connsiteX91" fmla="*/ 6037677 w 6127689"/>
              <a:gd name="connsiteY91" fmla="*/ 5354807 h 6858000"/>
              <a:gd name="connsiteX92" fmla="*/ 6039728 w 6127689"/>
              <a:gd name="connsiteY92" fmla="*/ 5359416 h 6858000"/>
              <a:gd name="connsiteX93" fmla="*/ 6053435 w 6127689"/>
              <a:gd name="connsiteY93" fmla="*/ 5387547 h 6858000"/>
              <a:gd name="connsiteX94" fmla="*/ 6065933 w 6127689"/>
              <a:gd name="connsiteY94" fmla="*/ 5443002 h 6858000"/>
              <a:gd name="connsiteX95" fmla="*/ 6068640 w 6127689"/>
              <a:gd name="connsiteY95" fmla="*/ 5474503 h 6858000"/>
              <a:gd name="connsiteX96" fmla="*/ 6080922 w 6127689"/>
              <a:gd name="connsiteY96" fmla="*/ 5561070 h 6858000"/>
              <a:gd name="connsiteX97" fmla="*/ 6096949 w 6127689"/>
              <a:gd name="connsiteY97" fmla="*/ 5648179 h 6858000"/>
              <a:gd name="connsiteX98" fmla="*/ 6125703 w 6127689"/>
              <a:gd name="connsiteY98" fmla="*/ 5692894 h 6858000"/>
              <a:gd name="connsiteX99" fmla="*/ 6126670 w 6127689"/>
              <a:gd name="connsiteY99" fmla="*/ 5697882 h 6858000"/>
              <a:gd name="connsiteX100" fmla="*/ 6124061 w 6127689"/>
              <a:gd name="connsiteY100" fmla="*/ 5710294 h 6858000"/>
              <a:gd name="connsiteX101" fmla="*/ 6121353 w 6127689"/>
              <a:gd name="connsiteY101" fmla="*/ 5721725 h 6858000"/>
              <a:gd name="connsiteX102" fmla="*/ 6121607 w 6127689"/>
              <a:gd name="connsiteY102" fmla="*/ 5721959 h 6858000"/>
              <a:gd name="connsiteX103" fmla="*/ 6120262 w 6127689"/>
              <a:gd name="connsiteY103" fmla="*/ 5728358 h 6858000"/>
              <a:gd name="connsiteX104" fmla="*/ 6127024 w 6127689"/>
              <a:gd name="connsiteY104" fmla="*/ 5786902 h 6858000"/>
              <a:gd name="connsiteX105" fmla="*/ 6127519 w 6127689"/>
              <a:gd name="connsiteY105" fmla="*/ 5865775 h 6858000"/>
              <a:gd name="connsiteX106" fmla="*/ 6119217 w 6127689"/>
              <a:gd name="connsiteY106" fmla="*/ 5888542 h 6858000"/>
              <a:gd name="connsiteX107" fmla="*/ 6102493 w 6127689"/>
              <a:gd name="connsiteY107" fmla="*/ 5928602 h 6858000"/>
              <a:gd name="connsiteX108" fmla="*/ 6056863 w 6127689"/>
              <a:gd name="connsiteY108" fmla="*/ 6000643 h 6858000"/>
              <a:gd name="connsiteX109" fmla="*/ 6045436 w 6127689"/>
              <a:gd name="connsiteY109" fmla="*/ 6124480 h 6858000"/>
              <a:gd name="connsiteX110" fmla="*/ 6030489 w 6127689"/>
              <a:gd name="connsiteY110" fmla="*/ 6317666 h 6858000"/>
              <a:gd name="connsiteX111" fmla="*/ 6007492 w 6127689"/>
              <a:gd name="connsiteY111" fmla="*/ 6440818 h 6858000"/>
              <a:gd name="connsiteX112" fmla="*/ 6009467 w 6127689"/>
              <a:gd name="connsiteY112" fmla="*/ 6487076 h 6858000"/>
              <a:gd name="connsiteX113" fmla="*/ 5995064 w 6127689"/>
              <a:gd name="connsiteY113" fmla="*/ 6540791 h 6858000"/>
              <a:gd name="connsiteX114" fmla="*/ 5996309 w 6127689"/>
              <a:gd name="connsiteY114" fmla="*/ 6543961 h 6858000"/>
              <a:gd name="connsiteX115" fmla="*/ 5996048 w 6127689"/>
              <a:gd name="connsiteY115" fmla="*/ 6555444 h 6858000"/>
              <a:gd name="connsiteX116" fmla="*/ 6002524 w 6127689"/>
              <a:gd name="connsiteY116" fmla="*/ 6560188 h 6858000"/>
              <a:gd name="connsiteX117" fmla="*/ 6006823 w 6127689"/>
              <a:gd name="connsiteY117" fmla="*/ 6578546 h 6858000"/>
              <a:gd name="connsiteX118" fmla="*/ 6004510 w 6127689"/>
              <a:gd name="connsiteY118" fmla="*/ 6599256 h 6858000"/>
              <a:gd name="connsiteX119" fmla="*/ 5986207 w 6127689"/>
              <a:gd name="connsiteY119" fmla="*/ 6695855 h 6858000"/>
              <a:gd name="connsiteX120" fmla="*/ 5979428 w 6127689"/>
              <a:gd name="connsiteY120" fmla="*/ 6754678 h 6858000"/>
              <a:gd name="connsiteX121" fmla="*/ 5983398 w 6127689"/>
              <a:gd name="connsiteY121" fmla="*/ 6778641 h 6858000"/>
              <a:gd name="connsiteX122" fmla="*/ 5984543 w 6127689"/>
              <a:gd name="connsiteY122" fmla="*/ 6811016 h 6858000"/>
              <a:gd name="connsiteX123" fmla="*/ 5981802 w 6127689"/>
              <a:gd name="connsiteY123" fmla="*/ 6838578 h 6858000"/>
              <a:gd name="connsiteX124" fmla="*/ 5979671 w 6127689"/>
              <a:gd name="connsiteY124" fmla="*/ 6858000 h 6858000"/>
              <a:gd name="connsiteX125" fmla="*/ 0 w 6127689"/>
              <a:gd name="connsiteY125" fmla="*/ 6858000 h 6858000"/>
              <a:gd name="connsiteX126" fmla="*/ 0 w 6127689"/>
              <a:gd name="connsiteY126" fmla="*/ 0 h 6858000"/>
              <a:gd name="connsiteX0" fmla="*/ 0 w 6127689"/>
              <a:gd name="connsiteY0" fmla="*/ 0 h 6858000"/>
              <a:gd name="connsiteX1" fmla="*/ 4965888 w 6127689"/>
              <a:gd name="connsiteY1" fmla="*/ 0 h 6858000"/>
              <a:gd name="connsiteX2" fmla="*/ 4967767 w 6127689"/>
              <a:gd name="connsiteY2" fmla="*/ 7930 h 6858000"/>
              <a:gd name="connsiteX3" fmla="*/ 4979444 w 6127689"/>
              <a:gd name="connsiteY3" fmla="*/ 43921 h 6858000"/>
              <a:gd name="connsiteX4" fmla="*/ 5021173 w 6127689"/>
              <a:gd name="connsiteY4" fmla="*/ 123738 h 6858000"/>
              <a:gd name="connsiteX5" fmla="*/ 5075458 w 6127689"/>
              <a:gd name="connsiteY5" fmla="*/ 264355 h 6858000"/>
              <a:gd name="connsiteX6" fmla="*/ 5081175 w 6127689"/>
              <a:gd name="connsiteY6" fmla="*/ 277448 h 6858000"/>
              <a:gd name="connsiteX7" fmla="*/ 5097011 w 6127689"/>
              <a:gd name="connsiteY7" fmla="*/ 355616 h 6858000"/>
              <a:gd name="connsiteX8" fmla="*/ 5130982 w 6127689"/>
              <a:gd name="connsiteY8" fmla="*/ 412030 h 6858000"/>
              <a:gd name="connsiteX9" fmla="*/ 5153000 w 6127689"/>
              <a:gd name="connsiteY9" fmla="*/ 507134 h 6858000"/>
              <a:gd name="connsiteX10" fmla="*/ 5171282 w 6127689"/>
              <a:gd name="connsiteY10" fmla="*/ 602071 h 6858000"/>
              <a:gd name="connsiteX11" fmla="*/ 5176196 w 6127689"/>
              <a:gd name="connsiteY11" fmla="*/ 636822 h 6858000"/>
              <a:gd name="connsiteX12" fmla="*/ 5189051 w 6127689"/>
              <a:gd name="connsiteY12" fmla="*/ 782518 h 6858000"/>
              <a:gd name="connsiteX13" fmla="*/ 5210428 w 6127689"/>
              <a:gd name="connsiteY13" fmla="*/ 815772 h 6858000"/>
              <a:gd name="connsiteX14" fmla="*/ 5221088 w 6127689"/>
              <a:gd name="connsiteY14" fmla="*/ 860193 h 6858000"/>
              <a:gd name="connsiteX15" fmla="*/ 5230806 w 6127689"/>
              <a:gd name="connsiteY15" fmla="*/ 961354 h 6858000"/>
              <a:gd name="connsiteX16" fmla="*/ 5201018 w 6127689"/>
              <a:gd name="connsiteY16" fmla="*/ 1095027 h 6858000"/>
              <a:gd name="connsiteX17" fmla="*/ 5202153 w 6127689"/>
              <a:gd name="connsiteY17" fmla="*/ 1133224 h 6858000"/>
              <a:gd name="connsiteX18" fmla="*/ 5207370 w 6127689"/>
              <a:gd name="connsiteY18" fmla="*/ 1138097 h 6858000"/>
              <a:gd name="connsiteX19" fmla="*/ 5189234 w 6127689"/>
              <a:gd name="connsiteY19" fmla="*/ 1193495 h 6858000"/>
              <a:gd name="connsiteX20" fmla="*/ 5202769 w 6127689"/>
              <a:gd name="connsiteY20" fmla="*/ 1269450 h 6858000"/>
              <a:gd name="connsiteX21" fmla="*/ 5225968 w 6127689"/>
              <a:gd name="connsiteY21" fmla="*/ 1357994 h 6858000"/>
              <a:gd name="connsiteX22" fmla="*/ 5233819 w 6127689"/>
              <a:gd name="connsiteY22" fmla="*/ 1380922 h 6858000"/>
              <a:gd name="connsiteX23" fmla="*/ 5237226 w 6127689"/>
              <a:gd name="connsiteY23" fmla="*/ 1441327 h 6858000"/>
              <a:gd name="connsiteX24" fmla="*/ 5255653 w 6127689"/>
              <a:gd name="connsiteY24" fmla="*/ 1524712 h 6858000"/>
              <a:gd name="connsiteX25" fmla="*/ 5263491 w 6127689"/>
              <a:gd name="connsiteY25" fmla="*/ 1642938 h 6858000"/>
              <a:gd name="connsiteX26" fmla="*/ 5261314 w 6127689"/>
              <a:gd name="connsiteY26" fmla="*/ 1689177 h 6858000"/>
              <a:gd name="connsiteX27" fmla="*/ 5259788 w 6127689"/>
              <a:gd name="connsiteY27" fmla="*/ 1768516 h 6858000"/>
              <a:gd name="connsiteX28" fmla="*/ 5255696 w 6127689"/>
              <a:gd name="connsiteY28" fmla="*/ 1953770 h 6858000"/>
              <a:gd name="connsiteX29" fmla="*/ 5252592 w 6127689"/>
              <a:gd name="connsiteY29" fmla="*/ 2092210 h 6858000"/>
              <a:gd name="connsiteX30" fmla="*/ 5264303 w 6127689"/>
              <a:gd name="connsiteY30" fmla="*/ 2225157 h 6858000"/>
              <a:gd name="connsiteX31" fmla="*/ 5254949 w 6127689"/>
              <a:gd name="connsiteY31" fmla="*/ 2236160 h 6858000"/>
              <a:gd name="connsiteX32" fmla="*/ 5250104 w 6127689"/>
              <a:gd name="connsiteY32" fmla="*/ 2249166 h 6858000"/>
              <a:gd name="connsiteX33" fmla="*/ 5251214 w 6127689"/>
              <a:gd name="connsiteY33" fmla="*/ 2250944 h 6858000"/>
              <a:gd name="connsiteX34" fmla="*/ 5250644 w 6127689"/>
              <a:gd name="connsiteY34" fmla="*/ 2266619 h 6858000"/>
              <a:gd name="connsiteX35" fmla="*/ 5293877 w 6127689"/>
              <a:gd name="connsiteY35" fmla="*/ 2368649 h 6858000"/>
              <a:gd name="connsiteX36" fmla="*/ 5311338 w 6127689"/>
              <a:gd name="connsiteY36" fmla="*/ 2404034 h 6858000"/>
              <a:gd name="connsiteX37" fmla="*/ 5338366 w 6127689"/>
              <a:gd name="connsiteY37" fmla="*/ 2465052 h 6858000"/>
              <a:gd name="connsiteX38" fmla="*/ 5371263 w 6127689"/>
              <a:gd name="connsiteY38" fmla="*/ 2586413 h 6858000"/>
              <a:gd name="connsiteX39" fmla="*/ 5407503 w 6127689"/>
              <a:gd name="connsiteY39" fmla="*/ 2786290 h 6858000"/>
              <a:gd name="connsiteX40" fmla="*/ 5407356 w 6127689"/>
              <a:gd name="connsiteY40" fmla="*/ 2787545 h 6858000"/>
              <a:gd name="connsiteX41" fmla="*/ 5411130 w 6127689"/>
              <a:gd name="connsiteY41" fmla="*/ 2788640 h 6858000"/>
              <a:gd name="connsiteX42" fmla="*/ 5416439 w 6127689"/>
              <a:gd name="connsiteY42" fmla="*/ 2805666 h 6858000"/>
              <a:gd name="connsiteX43" fmla="*/ 5457023 w 6127689"/>
              <a:gd name="connsiteY43" fmla="*/ 2858292 h 6858000"/>
              <a:gd name="connsiteX44" fmla="*/ 5479298 w 6127689"/>
              <a:gd name="connsiteY44" fmla="*/ 2947791 h 6858000"/>
              <a:gd name="connsiteX45" fmla="*/ 5481770 w 6127689"/>
              <a:gd name="connsiteY45" fmla="*/ 2951352 h 6858000"/>
              <a:gd name="connsiteX46" fmla="*/ 5482045 w 6127689"/>
              <a:gd name="connsiteY46" fmla="*/ 2984371 h 6858000"/>
              <a:gd name="connsiteX47" fmla="*/ 5482415 w 6127689"/>
              <a:gd name="connsiteY47" fmla="*/ 3004079 h 6858000"/>
              <a:gd name="connsiteX48" fmla="*/ 5503944 w 6127689"/>
              <a:gd name="connsiteY48" fmla="*/ 3123335 h 6858000"/>
              <a:gd name="connsiteX49" fmla="*/ 5516007 w 6127689"/>
              <a:gd name="connsiteY49" fmla="*/ 3258473 h 6858000"/>
              <a:gd name="connsiteX50" fmla="*/ 5566839 w 6127689"/>
              <a:gd name="connsiteY50" fmla="*/ 3345295 h 6858000"/>
              <a:gd name="connsiteX51" fmla="*/ 5589758 w 6127689"/>
              <a:gd name="connsiteY51" fmla="*/ 3506453 h 6858000"/>
              <a:gd name="connsiteX52" fmla="*/ 5596144 w 6127689"/>
              <a:gd name="connsiteY52" fmla="*/ 3534624 h 6858000"/>
              <a:gd name="connsiteX53" fmla="*/ 5597750 w 6127689"/>
              <a:gd name="connsiteY53" fmla="*/ 3534129 h 6858000"/>
              <a:gd name="connsiteX54" fmla="*/ 5599700 w 6127689"/>
              <a:gd name="connsiteY54" fmla="*/ 3547221 h 6858000"/>
              <a:gd name="connsiteX55" fmla="*/ 5615031 w 6127689"/>
              <a:gd name="connsiteY55" fmla="*/ 3557482 h 6858000"/>
              <a:gd name="connsiteX56" fmla="*/ 5618377 w 6127689"/>
              <a:gd name="connsiteY56" fmla="*/ 3588431 h 6858000"/>
              <a:gd name="connsiteX57" fmla="*/ 5612155 w 6127689"/>
              <a:gd name="connsiteY57" fmla="*/ 3589869 h 6858000"/>
              <a:gd name="connsiteX58" fmla="*/ 5620843 w 6127689"/>
              <a:gd name="connsiteY58" fmla="*/ 3606745 h 6858000"/>
              <a:gd name="connsiteX59" fmla="*/ 5655472 w 6127689"/>
              <a:gd name="connsiteY59" fmla="*/ 3678877 h 6858000"/>
              <a:gd name="connsiteX60" fmla="*/ 5683015 w 6127689"/>
              <a:gd name="connsiteY60" fmla="*/ 3762025 h 6858000"/>
              <a:gd name="connsiteX61" fmla="*/ 5696643 w 6127689"/>
              <a:gd name="connsiteY61" fmla="*/ 3773888 h 6858000"/>
              <a:gd name="connsiteX62" fmla="*/ 5699203 w 6127689"/>
              <a:gd name="connsiteY62" fmla="*/ 3775823 h 6858000"/>
              <a:gd name="connsiteX63" fmla="*/ 5704824 w 6127689"/>
              <a:gd name="connsiteY63" fmla="*/ 3785966 h 6858000"/>
              <a:gd name="connsiteX64" fmla="*/ 5733539 w 6127689"/>
              <a:gd name="connsiteY64" fmla="*/ 3818457 h 6858000"/>
              <a:gd name="connsiteX65" fmla="*/ 5768491 w 6127689"/>
              <a:gd name="connsiteY65" fmla="*/ 3914399 h 6858000"/>
              <a:gd name="connsiteX66" fmla="*/ 5793123 w 6127689"/>
              <a:gd name="connsiteY66" fmla="*/ 3969952 h 6858000"/>
              <a:gd name="connsiteX67" fmla="*/ 5808321 w 6127689"/>
              <a:gd name="connsiteY67" fmla="*/ 3988153 h 6858000"/>
              <a:gd name="connsiteX68" fmla="*/ 5825621 w 6127689"/>
              <a:gd name="connsiteY68" fmla="*/ 4015525 h 6858000"/>
              <a:gd name="connsiteX69" fmla="*/ 5860672 w 6127689"/>
              <a:gd name="connsiteY69" fmla="*/ 4061579 h 6858000"/>
              <a:gd name="connsiteX70" fmla="*/ 5872173 w 6127689"/>
              <a:gd name="connsiteY70" fmla="*/ 4088497 h 6858000"/>
              <a:gd name="connsiteX71" fmla="*/ 5894095 w 6127689"/>
              <a:gd name="connsiteY71" fmla="*/ 4128857 h 6858000"/>
              <a:gd name="connsiteX72" fmla="*/ 5903513 w 6127689"/>
              <a:gd name="connsiteY72" fmla="*/ 4187661 h 6858000"/>
              <a:gd name="connsiteX73" fmla="*/ 5917114 w 6127689"/>
              <a:gd name="connsiteY73" fmla="*/ 4213096 h 6858000"/>
              <a:gd name="connsiteX74" fmla="*/ 5924233 w 6127689"/>
              <a:gd name="connsiteY74" fmla="*/ 4242060 h 6858000"/>
              <a:gd name="connsiteX75" fmla="*/ 5928910 w 6127689"/>
              <a:gd name="connsiteY75" fmla="*/ 4300973 h 6858000"/>
              <a:gd name="connsiteX76" fmla="*/ 5939320 w 6127689"/>
              <a:gd name="connsiteY76" fmla="*/ 4340435 h 6858000"/>
              <a:gd name="connsiteX77" fmla="*/ 5946705 w 6127689"/>
              <a:gd name="connsiteY77" fmla="*/ 4428051 h 6858000"/>
              <a:gd name="connsiteX78" fmla="*/ 5949261 w 6127689"/>
              <a:gd name="connsiteY78" fmla="*/ 4449185 h 6858000"/>
              <a:gd name="connsiteX79" fmla="*/ 5968960 w 6127689"/>
              <a:gd name="connsiteY79" fmla="*/ 4482655 h 6858000"/>
              <a:gd name="connsiteX80" fmla="*/ 5980106 w 6127689"/>
              <a:gd name="connsiteY80" fmla="*/ 4585087 h 6858000"/>
              <a:gd name="connsiteX81" fmla="*/ 5998138 w 6127689"/>
              <a:gd name="connsiteY81" fmla="*/ 4697518 h 6858000"/>
              <a:gd name="connsiteX82" fmla="*/ 6013516 w 6127689"/>
              <a:gd name="connsiteY82" fmla="*/ 4786619 h 6858000"/>
              <a:gd name="connsiteX83" fmla="*/ 6025404 w 6127689"/>
              <a:gd name="connsiteY83" fmla="*/ 4858148 h 6858000"/>
              <a:gd name="connsiteX84" fmla="*/ 6007749 w 6127689"/>
              <a:gd name="connsiteY84" fmla="*/ 4964715 h 6858000"/>
              <a:gd name="connsiteX85" fmla="*/ 6005269 w 6127689"/>
              <a:gd name="connsiteY85" fmla="*/ 5150567 h 6858000"/>
              <a:gd name="connsiteX86" fmla="*/ 6001127 w 6127689"/>
              <a:gd name="connsiteY86" fmla="*/ 5164609 h 6858000"/>
              <a:gd name="connsiteX87" fmla="*/ 5998514 w 6127689"/>
              <a:gd name="connsiteY87" fmla="*/ 5189673 h 6858000"/>
              <a:gd name="connsiteX88" fmla="*/ 6018409 w 6127689"/>
              <a:gd name="connsiteY88" fmla="*/ 5227157 h 6858000"/>
              <a:gd name="connsiteX89" fmla="*/ 6036748 w 6127689"/>
              <a:gd name="connsiteY89" fmla="*/ 5322752 h 6858000"/>
              <a:gd name="connsiteX90" fmla="*/ 6036943 w 6127689"/>
              <a:gd name="connsiteY90" fmla="*/ 5329480 h 6858000"/>
              <a:gd name="connsiteX91" fmla="*/ 6037677 w 6127689"/>
              <a:gd name="connsiteY91" fmla="*/ 5354807 h 6858000"/>
              <a:gd name="connsiteX92" fmla="*/ 6039728 w 6127689"/>
              <a:gd name="connsiteY92" fmla="*/ 5359416 h 6858000"/>
              <a:gd name="connsiteX93" fmla="*/ 6053435 w 6127689"/>
              <a:gd name="connsiteY93" fmla="*/ 5387547 h 6858000"/>
              <a:gd name="connsiteX94" fmla="*/ 6065933 w 6127689"/>
              <a:gd name="connsiteY94" fmla="*/ 5443002 h 6858000"/>
              <a:gd name="connsiteX95" fmla="*/ 6068640 w 6127689"/>
              <a:gd name="connsiteY95" fmla="*/ 5474503 h 6858000"/>
              <a:gd name="connsiteX96" fmla="*/ 6080922 w 6127689"/>
              <a:gd name="connsiteY96" fmla="*/ 5561070 h 6858000"/>
              <a:gd name="connsiteX97" fmla="*/ 6096949 w 6127689"/>
              <a:gd name="connsiteY97" fmla="*/ 5648179 h 6858000"/>
              <a:gd name="connsiteX98" fmla="*/ 6125703 w 6127689"/>
              <a:gd name="connsiteY98" fmla="*/ 5692894 h 6858000"/>
              <a:gd name="connsiteX99" fmla="*/ 6126670 w 6127689"/>
              <a:gd name="connsiteY99" fmla="*/ 5697882 h 6858000"/>
              <a:gd name="connsiteX100" fmla="*/ 6121353 w 6127689"/>
              <a:gd name="connsiteY100" fmla="*/ 5721725 h 6858000"/>
              <a:gd name="connsiteX101" fmla="*/ 6121607 w 6127689"/>
              <a:gd name="connsiteY101" fmla="*/ 5721959 h 6858000"/>
              <a:gd name="connsiteX102" fmla="*/ 6120262 w 6127689"/>
              <a:gd name="connsiteY102" fmla="*/ 5728358 h 6858000"/>
              <a:gd name="connsiteX103" fmla="*/ 6127024 w 6127689"/>
              <a:gd name="connsiteY103" fmla="*/ 5786902 h 6858000"/>
              <a:gd name="connsiteX104" fmla="*/ 6127519 w 6127689"/>
              <a:gd name="connsiteY104" fmla="*/ 5865775 h 6858000"/>
              <a:gd name="connsiteX105" fmla="*/ 6119217 w 6127689"/>
              <a:gd name="connsiteY105" fmla="*/ 5888542 h 6858000"/>
              <a:gd name="connsiteX106" fmla="*/ 6102493 w 6127689"/>
              <a:gd name="connsiteY106" fmla="*/ 5928602 h 6858000"/>
              <a:gd name="connsiteX107" fmla="*/ 6056863 w 6127689"/>
              <a:gd name="connsiteY107" fmla="*/ 6000643 h 6858000"/>
              <a:gd name="connsiteX108" fmla="*/ 6045436 w 6127689"/>
              <a:gd name="connsiteY108" fmla="*/ 6124480 h 6858000"/>
              <a:gd name="connsiteX109" fmla="*/ 6030489 w 6127689"/>
              <a:gd name="connsiteY109" fmla="*/ 6317666 h 6858000"/>
              <a:gd name="connsiteX110" fmla="*/ 6007492 w 6127689"/>
              <a:gd name="connsiteY110" fmla="*/ 6440818 h 6858000"/>
              <a:gd name="connsiteX111" fmla="*/ 6009467 w 6127689"/>
              <a:gd name="connsiteY111" fmla="*/ 6487076 h 6858000"/>
              <a:gd name="connsiteX112" fmla="*/ 5995064 w 6127689"/>
              <a:gd name="connsiteY112" fmla="*/ 6540791 h 6858000"/>
              <a:gd name="connsiteX113" fmla="*/ 5996309 w 6127689"/>
              <a:gd name="connsiteY113" fmla="*/ 6543961 h 6858000"/>
              <a:gd name="connsiteX114" fmla="*/ 5996048 w 6127689"/>
              <a:gd name="connsiteY114" fmla="*/ 6555444 h 6858000"/>
              <a:gd name="connsiteX115" fmla="*/ 6002524 w 6127689"/>
              <a:gd name="connsiteY115" fmla="*/ 6560188 h 6858000"/>
              <a:gd name="connsiteX116" fmla="*/ 6006823 w 6127689"/>
              <a:gd name="connsiteY116" fmla="*/ 6578546 h 6858000"/>
              <a:gd name="connsiteX117" fmla="*/ 6004510 w 6127689"/>
              <a:gd name="connsiteY117" fmla="*/ 6599256 h 6858000"/>
              <a:gd name="connsiteX118" fmla="*/ 5986207 w 6127689"/>
              <a:gd name="connsiteY118" fmla="*/ 6695855 h 6858000"/>
              <a:gd name="connsiteX119" fmla="*/ 5979428 w 6127689"/>
              <a:gd name="connsiteY119" fmla="*/ 6754678 h 6858000"/>
              <a:gd name="connsiteX120" fmla="*/ 5983398 w 6127689"/>
              <a:gd name="connsiteY120" fmla="*/ 6778641 h 6858000"/>
              <a:gd name="connsiteX121" fmla="*/ 5984543 w 6127689"/>
              <a:gd name="connsiteY121" fmla="*/ 6811016 h 6858000"/>
              <a:gd name="connsiteX122" fmla="*/ 5981802 w 6127689"/>
              <a:gd name="connsiteY122" fmla="*/ 6838578 h 6858000"/>
              <a:gd name="connsiteX123" fmla="*/ 5979671 w 6127689"/>
              <a:gd name="connsiteY123" fmla="*/ 6858000 h 6858000"/>
              <a:gd name="connsiteX124" fmla="*/ 0 w 6127689"/>
              <a:gd name="connsiteY124" fmla="*/ 6858000 h 6858000"/>
              <a:gd name="connsiteX125" fmla="*/ 0 w 6127689"/>
              <a:gd name="connsiteY125" fmla="*/ 0 h 6858000"/>
              <a:gd name="connsiteX0" fmla="*/ 0 w 6127519"/>
              <a:gd name="connsiteY0" fmla="*/ 0 h 6858000"/>
              <a:gd name="connsiteX1" fmla="*/ 4965888 w 6127519"/>
              <a:gd name="connsiteY1" fmla="*/ 0 h 6858000"/>
              <a:gd name="connsiteX2" fmla="*/ 4967767 w 6127519"/>
              <a:gd name="connsiteY2" fmla="*/ 7930 h 6858000"/>
              <a:gd name="connsiteX3" fmla="*/ 4979444 w 6127519"/>
              <a:gd name="connsiteY3" fmla="*/ 43921 h 6858000"/>
              <a:gd name="connsiteX4" fmla="*/ 5021173 w 6127519"/>
              <a:gd name="connsiteY4" fmla="*/ 123738 h 6858000"/>
              <a:gd name="connsiteX5" fmla="*/ 5075458 w 6127519"/>
              <a:gd name="connsiteY5" fmla="*/ 264355 h 6858000"/>
              <a:gd name="connsiteX6" fmla="*/ 5081175 w 6127519"/>
              <a:gd name="connsiteY6" fmla="*/ 277448 h 6858000"/>
              <a:gd name="connsiteX7" fmla="*/ 5097011 w 6127519"/>
              <a:gd name="connsiteY7" fmla="*/ 355616 h 6858000"/>
              <a:gd name="connsiteX8" fmla="*/ 5130982 w 6127519"/>
              <a:gd name="connsiteY8" fmla="*/ 412030 h 6858000"/>
              <a:gd name="connsiteX9" fmla="*/ 5153000 w 6127519"/>
              <a:gd name="connsiteY9" fmla="*/ 507134 h 6858000"/>
              <a:gd name="connsiteX10" fmla="*/ 5171282 w 6127519"/>
              <a:gd name="connsiteY10" fmla="*/ 602071 h 6858000"/>
              <a:gd name="connsiteX11" fmla="*/ 5176196 w 6127519"/>
              <a:gd name="connsiteY11" fmla="*/ 636822 h 6858000"/>
              <a:gd name="connsiteX12" fmla="*/ 5189051 w 6127519"/>
              <a:gd name="connsiteY12" fmla="*/ 782518 h 6858000"/>
              <a:gd name="connsiteX13" fmla="*/ 5210428 w 6127519"/>
              <a:gd name="connsiteY13" fmla="*/ 815772 h 6858000"/>
              <a:gd name="connsiteX14" fmla="*/ 5221088 w 6127519"/>
              <a:gd name="connsiteY14" fmla="*/ 860193 h 6858000"/>
              <a:gd name="connsiteX15" fmla="*/ 5230806 w 6127519"/>
              <a:gd name="connsiteY15" fmla="*/ 961354 h 6858000"/>
              <a:gd name="connsiteX16" fmla="*/ 5201018 w 6127519"/>
              <a:gd name="connsiteY16" fmla="*/ 1095027 h 6858000"/>
              <a:gd name="connsiteX17" fmla="*/ 5202153 w 6127519"/>
              <a:gd name="connsiteY17" fmla="*/ 1133224 h 6858000"/>
              <a:gd name="connsiteX18" fmla="*/ 5207370 w 6127519"/>
              <a:gd name="connsiteY18" fmla="*/ 1138097 h 6858000"/>
              <a:gd name="connsiteX19" fmla="*/ 5189234 w 6127519"/>
              <a:gd name="connsiteY19" fmla="*/ 1193495 h 6858000"/>
              <a:gd name="connsiteX20" fmla="*/ 5202769 w 6127519"/>
              <a:gd name="connsiteY20" fmla="*/ 1269450 h 6858000"/>
              <a:gd name="connsiteX21" fmla="*/ 5225968 w 6127519"/>
              <a:gd name="connsiteY21" fmla="*/ 1357994 h 6858000"/>
              <a:gd name="connsiteX22" fmla="*/ 5233819 w 6127519"/>
              <a:gd name="connsiteY22" fmla="*/ 1380922 h 6858000"/>
              <a:gd name="connsiteX23" fmla="*/ 5237226 w 6127519"/>
              <a:gd name="connsiteY23" fmla="*/ 1441327 h 6858000"/>
              <a:gd name="connsiteX24" fmla="*/ 5255653 w 6127519"/>
              <a:gd name="connsiteY24" fmla="*/ 1524712 h 6858000"/>
              <a:gd name="connsiteX25" fmla="*/ 5263491 w 6127519"/>
              <a:gd name="connsiteY25" fmla="*/ 1642938 h 6858000"/>
              <a:gd name="connsiteX26" fmla="*/ 5261314 w 6127519"/>
              <a:gd name="connsiteY26" fmla="*/ 1689177 h 6858000"/>
              <a:gd name="connsiteX27" fmla="*/ 5259788 w 6127519"/>
              <a:gd name="connsiteY27" fmla="*/ 1768516 h 6858000"/>
              <a:gd name="connsiteX28" fmla="*/ 5255696 w 6127519"/>
              <a:gd name="connsiteY28" fmla="*/ 1953770 h 6858000"/>
              <a:gd name="connsiteX29" fmla="*/ 5252592 w 6127519"/>
              <a:gd name="connsiteY29" fmla="*/ 2092210 h 6858000"/>
              <a:gd name="connsiteX30" fmla="*/ 5264303 w 6127519"/>
              <a:gd name="connsiteY30" fmla="*/ 2225157 h 6858000"/>
              <a:gd name="connsiteX31" fmla="*/ 5254949 w 6127519"/>
              <a:gd name="connsiteY31" fmla="*/ 2236160 h 6858000"/>
              <a:gd name="connsiteX32" fmla="*/ 5250104 w 6127519"/>
              <a:gd name="connsiteY32" fmla="*/ 2249166 h 6858000"/>
              <a:gd name="connsiteX33" fmla="*/ 5251214 w 6127519"/>
              <a:gd name="connsiteY33" fmla="*/ 2250944 h 6858000"/>
              <a:gd name="connsiteX34" fmla="*/ 5250644 w 6127519"/>
              <a:gd name="connsiteY34" fmla="*/ 2266619 h 6858000"/>
              <a:gd name="connsiteX35" fmla="*/ 5293877 w 6127519"/>
              <a:gd name="connsiteY35" fmla="*/ 2368649 h 6858000"/>
              <a:gd name="connsiteX36" fmla="*/ 5311338 w 6127519"/>
              <a:gd name="connsiteY36" fmla="*/ 2404034 h 6858000"/>
              <a:gd name="connsiteX37" fmla="*/ 5338366 w 6127519"/>
              <a:gd name="connsiteY37" fmla="*/ 2465052 h 6858000"/>
              <a:gd name="connsiteX38" fmla="*/ 5371263 w 6127519"/>
              <a:gd name="connsiteY38" fmla="*/ 2586413 h 6858000"/>
              <a:gd name="connsiteX39" fmla="*/ 5407503 w 6127519"/>
              <a:gd name="connsiteY39" fmla="*/ 2786290 h 6858000"/>
              <a:gd name="connsiteX40" fmla="*/ 5407356 w 6127519"/>
              <a:gd name="connsiteY40" fmla="*/ 2787545 h 6858000"/>
              <a:gd name="connsiteX41" fmla="*/ 5411130 w 6127519"/>
              <a:gd name="connsiteY41" fmla="*/ 2788640 h 6858000"/>
              <a:gd name="connsiteX42" fmla="*/ 5416439 w 6127519"/>
              <a:gd name="connsiteY42" fmla="*/ 2805666 h 6858000"/>
              <a:gd name="connsiteX43" fmla="*/ 5457023 w 6127519"/>
              <a:gd name="connsiteY43" fmla="*/ 2858292 h 6858000"/>
              <a:gd name="connsiteX44" fmla="*/ 5479298 w 6127519"/>
              <a:gd name="connsiteY44" fmla="*/ 2947791 h 6858000"/>
              <a:gd name="connsiteX45" fmla="*/ 5481770 w 6127519"/>
              <a:gd name="connsiteY45" fmla="*/ 2951352 h 6858000"/>
              <a:gd name="connsiteX46" fmla="*/ 5482045 w 6127519"/>
              <a:gd name="connsiteY46" fmla="*/ 2984371 h 6858000"/>
              <a:gd name="connsiteX47" fmla="*/ 5482415 w 6127519"/>
              <a:gd name="connsiteY47" fmla="*/ 3004079 h 6858000"/>
              <a:gd name="connsiteX48" fmla="*/ 5503944 w 6127519"/>
              <a:gd name="connsiteY48" fmla="*/ 3123335 h 6858000"/>
              <a:gd name="connsiteX49" fmla="*/ 5516007 w 6127519"/>
              <a:gd name="connsiteY49" fmla="*/ 3258473 h 6858000"/>
              <a:gd name="connsiteX50" fmla="*/ 5566839 w 6127519"/>
              <a:gd name="connsiteY50" fmla="*/ 3345295 h 6858000"/>
              <a:gd name="connsiteX51" fmla="*/ 5589758 w 6127519"/>
              <a:gd name="connsiteY51" fmla="*/ 3506453 h 6858000"/>
              <a:gd name="connsiteX52" fmla="*/ 5596144 w 6127519"/>
              <a:gd name="connsiteY52" fmla="*/ 3534624 h 6858000"/>
              <a:gd name="connsiteX53" fmla="*/ 5597750 w 6127519"/>
              <a:gd name="connsiteY53" fmla="*/ 3534129 h 6858000"/>
              <a:gd name="connsiteX54" fmla="*/ 5599700 w 6127519"/>
              <a:gd name="connsiteY54" fmla="*/ 3547221 h 6858000"/>
              <a:gd name="connsiteX55" fmla="*/ 5615031 w 6127519"/>
              <a:gd name="connsiteY55" fmla="*/ 3557482 h 6858000"/>
              <a:gd name="connsiteX56" fmla="*/ 5618377 w 6127519"/>
              <a:gd name="connsiteY56" fmla="*/ 3588431 h 6858000"/>
              <a:gd name="connsiteX57" fmla="*/ 5612155 w 6127519"/>
              <a:gd name="connsiteY57" fmla="*/ 3589869 h 6858000"/>
              <a:gd name="connsiteX58" fmla="*/ 5620843 w 6127519"/>
              <a:gd name="connsiteY58" fmla="*/ 3606745 h 6858000"/>
              <a:gd name="connsiteX59" fmla="*/ 5655472 w 6127519"/>
              <a:gd name="connsiteY59" fmla="*/ 3678877 h 6858000"/>
              <a:gd name="connsiteX60" fmla="*/ 5683015 w 6127519"/>
              <a:gd name="connsiteY60" fmla="*/ 3762025 h 6858000"/>
              <a:gd name="connsiteX61" fmla="*/ 5696643 w 6127519"/>
              <a:gd name="connsiteY61" fmla="*/ 3773888 h 6858000"/>
              <a:gd name="connsiteX62" fmla="*/ 5699203 w 6127519"/>
              <a:gd name="connsiteY62" fmla="*/ 3775823 h 6858000"/>
              <a:gd name="connsiteX63" fmla="*/ 5704824 w 6127519"/>
              <a:gd name="connsiteY63" fmla="*/ 3785966 h 6858000"/>
              <a:gd name="connsiteX64" fmla="*/ 5733539 w 6127519"/>
              <a:gd name="connsiteY64" fmla="*/ 3818457 h 6858000"/>
              <a:gd name="connsiteX65" fmla="*/ 5768491 w 6127519"/>
              <a:gd name="connsiteY65" fmla="*/ 3914399 h 6858000"/>
              <a:gd name="connsiteX66" fmla="*/ 5793123 w 6127519"/>
              <a:gd name="connsiteY66" fmla="*/ 3969952 h 6858000"/>
              <a:gd name="connsiteX67" fmla="*/ 5808321 w 6127519"/>
              <a:gd name="connsiteY67" fmla="*/ 3988153 h 6858000"/>
              <a:gd name="connsiteX68" fmla="*/ 5825621 w 6127519"/>
              <a:gd name="connsiteY68" fmla="*/ 4015525 h 6858000"/>
              <a:gd name="connsiteX69" fmla="*/ 5860672 w 6127519"/>
              <a:gd name="connsiteY69" fmla="*/ 4061579 h 6858000"/>
              <a:gd name="connsiteX70" fmla="*/ 5872173 w 6127519"/>
              <a:gd name="connsiteY70" fmla="*/ 4088497 h 6858000"/>
              <a:gd name="connsiteX71" fmla="*/ 5894095 w 6127519"/>
              <a:gd name="connsiteY71" fmla="*/ 4128857 h 6858000"/>
              <a:gd name="connsiteX72" fmla="*/ 5903513 w 6127519"/>
              <a:gd name="connsiteY72" fmla="*/ 4187661 h 6858000"/>
              <a:gd name="connsiteX73" fmla="*/ 5917114 w 6127519"/>
              <a:gd name="connsiteY73" fmla="*/ 4213096 h 6858000"/>
              <a:gd name="connsiteX74" fmla="*/ 5924233 w 6127519"/>
              <a:gd name="connsiteY74" fmla="*/ 4242060 h 6858000"/>
              <a:gd name="connsiteX75" fmla="*/ 5928910 w 6127519"/>
              <a:gd name="connsiteY75" fmla="*/ 4300973 h 6858000"/>
              <a:gd name="connsiteX76" fmla="*/ 5939320 w 6127519"/>
              <a:gd name="connsiteY76" fmla="*/ 4340435 h 6858000"/>
              <a:gd name="connsiteX77" fmla="*/ 5946705 w 6127519"/>
              <a:gd name="connsiteY77" fmla="*/ 4428051 h 6858000"/>
              <a:gd name="connsiteX78" fmla="*/ 5949261 w 6127519"/>
              <a:gd name="connsiteY78" fmla="*/ 4449185 h 6858000"/>
              <a:gd name="connsiteX79" fmla="*/ 5968960 w 6127519"/>
              <a:gd name="connsiteY79" fmla="*/ 4482655 h 6858000"/>
              <a:gd name="connsiteX80" fmla="*/ 5980106 w 6127519"/>
              <a:gd name="connsiteY80" fmla="*/ 4585087 h 6858000"/>
              <a:gd name="connsiteX81" fmla="*/ 5998138 w 6127519"/>
              <a:gd name="connsiteY81" fmla="*/ 4697518 h 6858000"/>
              <a:gd name="connsiteX82" fmla="*/ 6013516 w 6127519"/>
              <a:gd name="connsiteY82" fmla="*/ 4786619 h 6858000"/>
              <a:gd name="connsiteX83" fmla="*/ 6025404 w 6127519"/>
              <a:gd name="connsiteY83" fmla="*/ 4858148 h 6858000"/>
              <a:gd name="connsiteX84" fmla="*/ 6007749 w 6127519"/>
              <a:gd name="connsiteY84" fmla="*/ 4964715 h 6858000"/>
              <a:gd name="connsiteX85" fmla="*/ 6005269 w 6127519"/>
              <a:gd name="connsiteY85" fmla="*/ 5150567 h 6858000"/>
              <a:gd name="connsiteX86" fmla="*/ 6001127 w 6127519"/>
              <a:gd name="connsiteY86" fmla="*/ 5164609 h 6858000"/>
              <a:gd name="connsiteX87" fmla="*/ 5998514 w 6127519"/>
              <a:gd name="connsiteY87" fmla="*/ 5189673 h 6858000"/>
              <a:gd name="connsiteX88" fmla="*/ 6018409 w 6127519"/>
              <a:gd name="connsiteY88" fmla="*/ 5227157 h 6858000"/>
              <a:gd name="connsiteX89" fmla="*/ 6036748 w 6127519"/>
              <a:gd name="connsiteY89" fmla="*/ 5322752 h 6858000"/>
              <a:gd name="connsiteX90" fmla="*/ 6036943 w 6127519"/>
              <a:gd name="connsiteY90" fmla="*/ 5329480 h 6858000"/>
              <a:gd name="connsiteX91" fmla="*/ 6037677 w 6127519"/>
              <a:gd name="connsiteY91" fmla="*/ 5354807 h 6858000"/>
              <a:gd name="connsiteX92" fmla="*/ 6039728 w 6127519"/>
              <a:gd name="connsiteY92" fmla="*/ 5359416 h 6858000"/>
              <a:gd name="connsiteX93" fmla="*/ 6053435 w 6127519"/>
              <a:gd name="connsiteY93" fmla="*/ 5387547 h 6858000"/>
              <a:gd name="connsiteX94" fmla="*/ 6065933 w 6127519"/>
              <a:gd name="connsiteY94" fmla="*/ 5443002 h 6858000"/>
              <a:gd name="connsiteX95" fmla="*/ 6068640 w 6127519"/>
              <a:gd name="connsiteY95" fmla="*/ 5474503 h 6858000"/>
              <a:gd name="connsiteX96" fmla="*/ 6080922 w 6127519"/>
              <a:gd name="connsiteY96" fmla="*/ 5561070 h 6858000"/>
              <a:gd name="connsiteX97" fmla="*/ 6096949 w 6127519"/>
              <a:gd name="connsiteY97" fmla="*/ 5648179 h 6858000"/>
              <a:gd name="connsiteX98" fmla="*/ 6125703 w 6127519"/>
              <a:gd name="connsiteY98" fmla="*/ 5692894 h 6858000"/>
              <a:gd name="connsiteX99" fmla="*/ 6126670 w 6127519"/>
              <a:gd name="connsiteY99" fmla="*/ 5697882 h 6858000"/>
              <a:gd name="connsiteX100" fmla="*/ 6121353 w 6127519"/>
              <a:gd name="connsiteY100" fmla="*/ 5721725 h 6858000"/>
              <a:gd name="connsiteX101" fmla="*/ 6121607 w 6127519"/>
              <a:gd name="connsiteY101" fmla="*/ 5721959 h 6858000"/>
              <a:gd name="connsiteX102" fmla="*/ 6127024 w 6127519"/>
              <a:gd name="connsiteY102" fmla="*/ 5786902 h 6858000"/>
              <a:gd name="connsiteX103" fmla="*/ 6127519 w 6127519"/>
              <a:gd name="connsiteY103" fmla="*/ 5865775 h 6858000"/>
              <a:gd name="connsiteX104" fmla="*/ 6119217 w 6127519"/>
              <a:gd name="connsiteY104" fmla="*/ 5888542 h 6858000"/>
              <a:gd name="connsiteX105" fmla="*/ 6102493 w 6127519"/>
              <a:gd name="connsiteY105" fmla="*/ 5928602 h 6858000"/>
              <a:gd name="connsiteX106" fmla="*/ 6056863 w 6127519"/>
              <a:gd name="connsiteY106" fmla="*/ 6000643 h 6858000"/>
              <a:gd name="connsiteX107" fmla="*/ 6045436 w 6127519"/>
              <a:gd name="connsiteY107" fmla="*/ 6124480 h 6858000"/>
              <a:gd name="connsiteX108" fmla="*/ 6030489 w 6127519"/>
              <a:gd name="connsiteY108" fmla="*/ 6317666 h 6858000"/>
              <a:gd name="connsiteX109" fmla="*/ 6007492 w 6127519"/>
              <a:gd name="connsiteY109" fmla="*/ 6440818 h 6858000"/>
              <a:gd name="connsiteX110" fmla="*/ 6009467 w 6127519"/>
              <a:gd name="connsiteY110" fmla="*/ 6487076 h 6858000"/>
              <a:gd name="connsiteX111" fmla="*/ 5995064 w 6127519"/>
              <a:gd name="connsiteY111" fmla="*/ 6540791 h 6858000"/>
              <a:gd name="connsiteX112" fmla="*/ 5996309 w 6127519"/>
              <a:gd name="connsiteY112" fmla="*/ 6543961 h 6858000"/>
              <a:gd name="connsiteX113" fmla="*/ 5996048 w 6127519"/>
              <a:gd name="connsiteY113" fmla="*/ 6555444 h 6858000"/>
              <a:gd name="connsiteX114" fmla="*/ 6002524 w 6127519"/>
              <a:gd name="connsiteY114" fmla="*/ 6560188 h 6858000"/>
              <a:gd name="connsiteX115" fmla="*/ 6006823 w 6127519"/>
              <a:gd name="connsiteY115" fmla="*/ 6578546 h 6858000"/>
              <a:gd name="connsiteX116" fmla="*/ 6004510 w 6127519"/>
              <a:gd name="connsiteY116" fmla="*/ 6599256 h 6858000"/>
              <a:gd name="connsiteX117" fmla="*/ 5986207 w 6127519"/>
              <a:gd name="connsiteY117" fmla="*/ 6695855 h 6858000"/>
              <a:gd name="connsiteX118" fmla="*/ 5979428 w 6127519"/>
              <a:gd name="connsiteY118" fmla="*/ 6754678 h 6858000"/>
              <a:gd name="connsiteX119" fmla="*/ 5983398 w 6127519"/>
              <a:gd name="connsiteY119" fmla="*/ 6778641 h 6858000"/>
              <a:gd name="connsiteX120" fmla="*/ 5984543 w 6127519"/>
              <a:gd name="connsiteY120" fmla="*/ 6811016 h 6858000"/>
              <a:gd name="connsiteX121" fmla="*/ 5981802 w 6127519"/>
              <a:gd name="connsiteY121" fmla="*/ 6838578 h 6858000"/>
              <a:gd name="connsiteX122" fmla="*/ 5979671 w 6127519"/>
              <a:gd name="connsiteY122" fmla="*/ 6858000 h 6858000"/>
              <a:gd name="connsiteX123" fmla="*/ 0 w 6127519"/>
              <a:gd name="connsiteY123" fmla="*/ 6858000 h 6858000"/>
              <a:gd name="connsiteX124" fmla="*/ 0 w 6127519"/>
              <a:gd name="connsiteY124" fmla="*/ 0 h 6858000"/>
              <a:gd name="connsiteX0" fmla="*/ 0 w 6127519"/>
              <a:gd name="connsiteY0" fmla="*/ 0 h 6858000"/>
              <a:gd name="connsiteX1" fmla="*/ 4965888 w 6127519"/>
              <a:gd name="connsiteY1" fmla="*/ 0 h 6858000"/>
              <a:gd name="connsiteX2" fmla="*/ 4967767 w 6127519"/>
              <a:gd name="connsiteY2" fmla="*/ 7930 h 6858000"/>
              <a:gd name="connsiteX3" fmla="*/ 4979444 w 6127519"/>
              <a:gd name="connsiteY3" fmla="*/ 43921 h 6858000"/>
              <a:gd name="connsiteX4" fmla="*/ 5021173 w 6127519"/>
              <a:gd name="connsiteY4" fmla="*/ 123738 h 6858000"/>
              <a:gd name="connsiteX5" fmla="*/ 5075458 w 6127519"/>
              <a:gd name="connsiteY5" fmla="*/ 264355 h 6858000"/>
              <a:gd name="connsiteX6" fmla="*/ 5081175 w 6127519"/>
              <a:gd name="connsiteY6" fmla="*/ 277448 h 6858000"/>
              <a:gd name="connsiteX7" fmla="*/ 5097011 w 6127519"/>
              <a:gd name="connsiteY7" fmla="*/ 355616 h 6858000"/>
              <a:gd name="connsiteX8" fmla="*/ 5130982 w 6127519"/>
              <a:gd name="connsiteY8" fmla="*/ 412030 h 6858000"/>
              <a:gd name="connsiteX9" fmla="*/ 5153000 w 6127519"/>
              <a:gd name="connsiteY9" fmla="*/ 507134 h 6858000"/>
              <a:gd name="connsiteX10" fmla="*/ 5171282 w 6127519"/>
              <a:gd name="connsiteY10" fmla="*/ 602071 h 6858000"/>
              <a:gd name="connsiteX11" fmla="*/ 5176196 w 6127519"/>
              <a:gd name="connsiteY11" fmla="*/ 636822 h 6858000"/>
              <a:gd name="connsiteX12" fmla="*/ 5189051 w 6127519"/>
              <a:gd name="connsiteY12" fmla="*/ 782518 h 6858000"/>
              <a:gd name="connsiteX13" fmla="*/ 5210428 w 6127519"/>
              <a:gd name="connsiteY13" fmla="*/ 815772 h 6858000"/>
              <a:gd name="connsiteX14" fmla="*/ 5221088 w 6127519"/>
              <a:gd name="connsiteY14" fmla="*/ 860193 h 6858000"/>
              <a:gd name="connsiteX15" fmla="*/ 5230806 w 6127519"/>
              <a:gd name="connsiteY15" fmla="*/ 961354 h 6858000"/>
              <a:gd name="connsiteX16" fmla="*/ 5201018 w 6127519"/>
              <a:gd name="connsiteY16" fmla="*/ 1095027 h 6858000"/>
              <a:gd name="connsiteX17" fmla="*/ 5202153 w 6127519"/>
              <a:gd name="connsiteY17" fmla="*/ 1133224 h 6858000"/>
              <a:gd name="connsiteX18" fmla="*/ 5207370 w 6127519"/>
              <a:gd name="connsiteY18" fmla="*/ 1138097 h 6858000"/>
              <a:gd name="connsiteX19" fmla="*/ 5189234 w 6127519"/>
              <a:gd name="connsiteY19" fmla="*/ 1193495 h 6858000"/>
              <a:gd name="connsiteX20" fmla="*/ 5202769 w 6127519"/>
              <a:gd name="connsiteY20" fmla="*/ 1269450 h 6858000"/>
              <a:gd name="connsiteX21" fmla="*/ 5225968 w 6127519"/>
              <a:gd name="connsiteY21" fmla="*/ 1357994 h 6858000"/>
              <a:gd name="connsiteX22" fmla="*/ 5233819 w 6127519"/>
              <a:gd name="connsiteY22" fmla="*/ 1380922 h 6858000"/>
              <a:gd name="connsiteX23" fmla="*/ 5237226 w 6127519"/>
              <a:gd name="connsiteY23" fmla="*/ 1441327 h 6858000"/>
              <a:gd name="connsiteX24" fmla="*/ 5255653 w 6127519"/>
              <a:gd name="connsiteY24" fmla="*/ 1524712 h 6858000"/>
              <a:gd name="connsiteX25" fmla="*/ 5263491 w 6127519"/>
              <a:gd name="connsiteY25" fmla="*/ 1642938 h 6858000"/>
              <a:gd name="connsiteX26" fmla="*/ 5261314 w 6127519"/>
              <a:gd name="connsiteY26" fmla="*/ 1689177 h 6858000"/>
              <a:gd name="connsiteX27" fmla="*/ 5259788 w 6127519"/>
              <a:gd name="connsiteY27" fmla="*/ 1768516 h 6858000"/>
              <a:gd name="connsiteX28" fmla="*/ 5255696 w 6127519"/>
              <a:gd name="connsiteY28" fmla="*/ 1953770 h 6858000"/>
              <a:gd name="connsiteX29" fmla="*/ 5252592 w 6127519"/>
              <a:gd name="connsiteY29" fmla="*/ 2092210 h 6858000"/>
              <a:gd name="connsiteX30" fmla="*/ 5264303 w 6127519"/>
              <a:gd name="connsiteY30" fmla="*/ 2225157 h 6858000"/>
              <a:gd name="connsiteX31" fmla="*/ 5254949 w 6127519"/>
              <a:gd name="connsiteY31" fmla="*/ 2236160 h 6858000"/>
              <a:gd name="connsiteX32" fmla="*/ 5250104 w 6127519"/>
              <a:gd name="connsiteY32" fmla="*/ 2249166 h 6858000"/>
              <a:gd name="connsiteX33" fmla="*/ 5251214 w 6127519"/>
              <a:gd name="connsiteY33" fmla="*/ 2250944 h 6858000"/>
              <a:gd name="connsiteX34" fmla="*/ 5250644 w 6127519"/>
              <a:gd name="connsiteY34" fmla="*/ 2266619 h 6858000"/>
              <a:gd name="connsiteX35" fmla="*/ 5293877 w 6127519"/>
              <a:gd name="connsiteY35" fmla="*/ 2368649 h 6858000"/>
              <a:gd name="connsiteX36" fmla="*/ 5311338 w 6127519"/>
              <a:gd name="connsiteY36" fmla="*/ 2404034 h 6858000"/>
              <a:gd name="connsiteX37" fmla="*/ 5338366 w 6127519"/>
              <a:gd name="connsiteY37" fmla="*/ 2465052 h 6858000"/>
              <a:gd name="connsiteX38" fmla="*/ 5371263 w 6127519"/>
              <a:gd name="connsiteY38" fmla="*/ 2586413 h 6858000"/>
              <a:gd name="connsiteX39" fmla="*/ 5407503 w 6127519"/>
              <a:gd name="connsiteY39" fmla="*/ 2786290 h 6858000"/>
              <a:gd name="connsiteX40" fmla="*/ 5407356 w 6127519"/>
              <a:gd name="connsiteY40" fmla="*/ 2787545 h 6858000"/>
              <a:gd name="connsiteX41" fmla="*/ 5411130 w 6127519"/>
              <a:gd name="connsiteY41" fmla="*/ 2788640 h 6858000"/>
              <a:gd name="connsiteX42" fmla="*/ 5416439 w 6127519"/>
              <a:gd name="connsiteY42" fmla="*/ 2805666 h 6858000"/>
              <a:gd name="connsiteX43" fmla="*/ 5457023 w 6127519"/>
              <a:gd name="connsiteY43" fmla="*/ 2858292 h 6858000"/>
              <a:gd name="connsiteX44" fmla="*/ 5479298 w 6127519"/>
              <a:gd name="connsiteY44" fmla="*/ 2947791 h 6858000"/>
              <a:gd name="connsiteX45" fmla="*/ 5481770 w 6127519"/>
              <a:gd name="connsiteY45" fmla="*/ 2951352 h 6858000"/>
              <a:gd name="connsiteX46" fmla="*/ 5482045 w 6127519"/>
              <a:gd name="connsiteY46" fmla="*/ 2984371 h 6858000"/>
              <a:gd name="connsiteX47" fmla="*/ 5482415 w 6127519"/>
              <a:gd name="connsiteY47" fmla="*/ 3004079 h 6858000"/>
              <a:gd name="connsiteX48" fmla="*/ 5503944 w 6127519"/>
              <a:gd name="connsiteY48" fmla="*/ 3123335 h 6858000"/>
              <a:gd name="connsiteX49" fmla="*/ 5516007 w 6127519"/>
              <a:gd name="connsiteY49" fmla="*/ 3258473 h 6858000"/>
              <a:gd name="connsiteX50" fmla="*/ 5566839 w 6127519"/>
              <a:gd name="connsiteY50" fmla="*/ 3345295 h 6858000"/>
              <a:gd name="connsiteX51" fmla="*/ 5589758 w 6127519"/>
              <a:gd name="connsiteY51" fmla="*/ 3506453 h 6858000"/>
              <a:gd name="connsiteX52" fmla="*/ 5596144 w 6127519"/>
              <a:gd name="connsiteY52" fmla="*/ 3534624 h 6858000"/>
              <a:gd name="connsiteX53" fmla="*/ 5597750 w 6127519"/>
              <a:gd name="connsiteY53" fmla="*/ 3534129 h 6858000"/>
              <a:gd name="connsiteX54" fmla="*/ 5599700 w 6127519"/>
              <a:gd name="connsiteY54" fmla="*/ 3547221 h 6858000"/>
              <a:gd name="connsiteX55" fmla="*/ 5615031 w 6127519"/>
              <a:gd name="connsiteY55" fmla="*/ 3557482 h 6858000"/>
              <a:gd name="connsiteX56" fmla="*/ 5618377 w 6127519"/>
              <a:gd name="connsiteY56" fmla="*/ 3588431 h 6858000"/>
              <a:gd name="connsiteX57" fmla="*/ 5612155 w 6127519"/>
              <a:gd name="connsiteY57" fmla="*/ 3589869 h 6858000"/>
              <a:gd name="connsiteX58" fmla="*/ 5620843 w 6127519"/>
              <a:gd name="connsiteY58" fmla="*/ 3606745 h 6858000"/>
              <a:gd name="connsiteX59" fmla="*/ 5655472 w 6127519"/>
              <a:gd name="connsiteY59" fmla="*/ 3678877 h 6858000"/>
              <a:gd name="connsiteX60" fmla="*/ 5683015 w 6127519"/>
              <a:gd name="connsiteY60" fmla="*/ 3762025 h 6858000"/>
              <a:gd name="connsiteX61" fmla="*/ 5696643 w 6127519"/>
              <a:gd name="connsiteY61" fmla="*/ 3773888 h 6858000"/>
              <a:gd name="connsiteX62" fmla="*/ 5699203 w 6127519"/>
              <a:gd name="connsiteY62" fmla="*/ 3775823 h 6858000"/>
              <a:gd name="connsiteX63" fmla="*/ 5704824 w 6127519"/>
              <a:gd name="connsiteY63" fmla="*/ 3785966 h 6858000"/>
              <a:gd name="connsiteX64" fmla="*/ 5733539 w 6127519"/>
              <a:gd name="connsiteY64" fmla="*/ 3818457 h 6858000"/>
              <a:gd name="connsiteX65" fmla="*/ 5768491 w 6127519"/>
              <a:gd name="connsiteY65" fmla="*/ 3914399 h 6858000"/>
              <a:gd name="connsiteX66" fmla="*/ 5793123 w 6127519"/>
              <a:gd name="connsiteY66" fmla="*/ 3969952 h 6858000"/>
              <a:gd name="connsiteX67" fmla="*/ 5808321 w 6127519"/>
              <a:gd name="connsiteY67" fmla="*/ 3988153 h 6858000"/>
              <a:gd name="connsiteX68" fmla="*/ 5825621 w 6127519"/>
              <a:gd name="connsiteY68" fmla="*/ 4015525 h 6858000"/>
              <a:gd name="connsiteX69" fmla="*/ 5860672 w 6127519"/>
              <a:gd name="connsiteY69" fmla="*/ 4061579 h 6858000"/>
              <a:gd name="connsiteX70" fmla="*/ 5872173 w 6127519"/>
              <a:gd name="connsiteY70" fmla="*/ 4088497 h 6858000"/>
              <a:gd name="connsiteX71" fmla="*/ 5894095 w 6127519"/>
              <a:gd name="connsiteY71" fmla="*/ 4128857 h 6858000"/>
              <a:gd name="connsiteX72" fmla="*/ 5903513 w 6127519"/>
              <a:gd name="connsiteY72" fmla="*/ 4187661 h 6858000"/>
              <a:gd name="connsiteX73" fmla="*/ 5917114 w 6127519"/>
              <a:gd name="connsiteY73" fmla="*/ 4213096 h 6858000"/>
              <a:gd name="connsiteX74" fmla="*/ 5924233 w 6127519"/>
              <a:gd name="connsiteY74" fmla="*/ 4242060 h 6858000"/>
              <a:gd name="connsiteX75" fmla="*/ 5928910 w 6127519"/>
              <a:gd name="connsiteY75" fmla="*/ 4300973 h 6858000"/>
              <a:gd name="connsiteX76" fmla="*/ 5939320 w 6127519"/>
              <a:gd name="connsiteY76" fmla="*/ 4340435 h 6858000"/>
              <a:gd name="connsiteX77" fmla="*/ 5946705 w 6127519"/>
              <a:gd name="connsiteY77" fmla="*/ 4428051 h 6858000"/>
              <a:gd name="connsiteX78" fmla="*/ 5949261 w 6127519"/>
              <a:gd name="connsiteY78" fmla="*/ 4449185 h 6858000"/>
              <a:gd name="connsiteX79" fmla="*/ 5968960 w 6127519"/>
              <a:gd name="connsiteY79" fmla="*/ 4482655 h 6858000"/>
              <a:gd name="connsiteX80" fmla="*/ 5980106 w 6127519"/>
              <a:gd name="connsiteY80" fmla="*/ 4585087 h 6858000"/>
              <a:gd name="connsiteX81" fmla="*/ 5998138 w 6127519"/>
              <a:gd name="connsiteY81" fmla="*/ 4697518 h 6858000"/>
              <a:gd name="connsiteX82" fmla="*/ 6013516 w 6127519"/>
              <a:gd name="connsiteY82" fmla="*/ 4786619 h 6858000"/>
              <a:gd name="connsiteX83" fmla="*/ 6025404 w 6127519"/>
              <a:gd name="connsiteY83" fmla="*/ 4858148 h 6858000"/>
              <a:gd name="connsiteX84" fmla="*/ 6007749 w 6127519"/>
              <a:gd name="connsiteY84" fmla="*/ 4964715 h 6858000"/>
              <a:gd name="connsiteX85" fmla="*/ 6005269 w 6127519"/>
              <a:gd name="connsiteY85" fmla="*/ 5150567 h 6858000"/>
              <a:gd name="connsiteX86" fmla="*/ 6001127 w 6127519"/>
              <a:gd name="connsiteY86" fmla="*/ 5164609 h 6858000"/>
              <a:gd name="connsiteX87" fmla="*/ 5998514 w 6127519"/>
              <a:gd name="connsiteY87" fmla="*/ 5189673 h 6858000"/>
              <a:gd name="connsiteX88" fmla="*/ 6018409 w 6127519"/>
              <a:gd name="connsiteY88" fmla="*/ 5227157 h 6858000"/>
              <a:gd name="connsiteX89" fmla="*/ 6036748 w 6127519"/>
              <a:gd name="connsiteY89" fmla="*/ 5322752 h 6858000"/>
              <a:gd name="connsiteX90" fmla="*/ 6036943 w 6127519"/>
              <a:gd name="connsiteY90" fmla="*/ 5329480 h 6858000"/>
              <a:gd name="connsiteX91" fmla="*/ 6037677 w 6127519"/>
              <a:gd name="connsiteY91" fmla="*/ 5354807 h 6858000"/>
              <a:gd name="connsiteX92" fmla="*/ 6039728 w 6127519"/>
              <a:gd name="connsiteY92" fmla="*/ 5359416 h 6858000"/>
              <a:gd name="connsiteX93" fmla="*/ 6053435 w 6127519"/>
              <a:gd name="connsiteY93" fmla="*/ 5387547 h 6858000"/>
              <a:gd name="connsiteX94" fmla="*/ 6065933 w 6127519"/>
              <a:gd name="connsiteY94" fmla="*/ 5443002 h 6858000"/>
              <a:gd name="connsiteX95" fmla="*/ 6068640 w 6127519"/>
              <a:gd name="connsiteY95" fmla="*/ 5474503 h 6858000"/>
              <a:gd name="connsiteX96" fmla="*/ 6080922 w 6127519"/>
              <a:gd name="connsiteY96" fmla="*/ 5561070 h 6858000"/>
              <a:gd name="connsiteX97" fmla="*/ 6096949 w 6127519"/>
              <a:gd name="connsiteY97" fmla="*/ 5648179 h 6858000"/>
              <a:gd name="connsiteX98" fmla="*/ 6125703 w 6127519"/>
              <a:gd name="connsiteY98" fmla="*/ 5692894 h 6858000"/>
              <a:gd name="connsiteX99" fmla="*/ 6121353 w 6127519"/>
              <a:gd name="connsiteY99" fmla="*/ 5721725 h 6858000"/>
              <a:gd name="connsiteX100" fmla="*/ 6121607 w 6127519"/>
              <a:gd name="connsiteY100" fmla="*/ 5721959 h 6858000"/>
              <a:gd name="connsiteX101" fmla="*/ 6127024 w 6127519"/>
              <a:gd name="connsiteY101" fmla="*/ 5786902 h 6858000"/>
              <a:gd name="connsiteX102" fmla="*/ 6127519 w 6127519"/>
              <a:gd name="connsiteY102" fmla="*/ 5865775 h 6858000"/>
              <a:gd name="connsiteX103" fmla="*/ 6119217 w 6127519"/>
              <a:gd name="connsiteY103" fmla="*/ 5888542 h 6858000"/>
              <a:gd name="connsiteX104" fmla="*/ 6102493 w 6127519"/>
              <a:gd name="connsiteY104" fmla="*/ 5928602 h 6858000"/>
              <a:gd name="connsiteX105" fmla="*/ 6056863 w 6127519"/>
              <a:gd name="connsiteY105" fmla="*/ 6000643 h 6858000"/>
              <a:gd name="connsiteX106" fmla="*/ 6045436 w 6127519"/>
              <a:gd name="connsiteY106" fmla="*/ 6124480 h 6858000"/>
              <a:gd name="connsiteX107" fmla="*/ 6030489 w 6127519"/>
              <a:gd name="connsiteY107" fmla="*/ 6317666 h 6858000"/>
              <a:gd name="connsiteX108" fmla="*/ 6007492 w 6127519"/>
              <a:gd name="connsiteY108" fmla="*/ 6440818 h 6858000"/>
              <a:gd name="connsiteX109" fmla="*/ 6009467 w 6127519"/>
              <a:gd name="connsiteY109" fmla="*/ 6487076 h 6858000"/>
              <a:gd name="connsiteX110" fmla="*/ 5995064 w 6127519"/>
              <a:gd name="connsiteY110" fmla="*/ 6540791 h 6858000"/>
              <a:gd name="connsiteX111" fmla="*/ 5996309 w 6127519"/>
              <a:gd name="connsiteY111" fmla="*/ 6543961 h 6858000"/>
              <a:gd name="connsiteX112" fmla="*/ 5996048 w 6127519"/>
              <a:gd name="connsiteY112" fmla="*/ 6555444 h 6858000"/>
              <a:gd name="connsiteX113" fmla="*/ 6002524 w 6127519"/>
              <a:gd name="connsiteY113" fmla="*/ 6560188 h 6858000"/>
              <a:gd name="connsiteX114" fmla="*/ 6006823 w 6127519"/>
              <a:gd name="connsiteY114" fmla="*/ 6578546 h 6858000"/>
              <a:gd name="connsiteX115" fmla="*/ 6004510 w 6127519"/>
              <a:gd name="connsiteY115" fmla="*/ 6599256 h 6858000"/>
              <a:gd name="connsiteX116" fmla="*/ 5986207 w 6127519"/>
              <a:gd name="connsiteY116" fmla="*/ 6695855 h 6858000"/>
              <a:gd name="connsiteX117" fmla="*/ 5979428 w 6127519"/>
              <a:gd name="connsiteY117" fmla="*/ 6754678 h 6858000"/>
              <a:gd name="connsiteX118" fmla="*/ 5983398 w 6127519"/>
              <a:gd name="connsiteY118" fmla="*/ 6778641 h 6858000"/>
              <a:gd name="connsiteX119" fmla="*/ 5984543 w 6127519"/>
              <a:gd name="connsiteY119" fmla="*/ 6811016 h 6858000"/>
              <a:gd name="connsiteX120" fmla="*/ 5981802 w 6127519"/>
              <a:gd name="connsiteY120" fmla="*/ 6838578 h 6858000"/>
              <a:gd name="connsiteX121" fmla="*/ 5979671 w 6127519"/>
              <a:gd name="connsiteY121" fmla="*/ 6858000 h 6858000"/>
              <a:gd name="connsiteX122" fmla="*/ 0 w 6127519"/>
              <a:gd name="connsiteY122" fmla="*/ 6858000 h 6858000"/>
              <a:gd name="connsiteX123" fmla="*/ 0 w 6127519"/>
              <a:gd name="connsiteY123" fmla="*/ 0 h 6858000"/>
              <a:gd name="connsiteX0" fmla="*/ 0 w 6127519"/>
              <a:gd name="connsiteY0" fmla="*/ 0 h 6858000"/>
              <a:gd name="connsiteX1" fmla="*/ 4965888 w 6127519"/>
              <a:gd name="connsiteY1" fmla="*/ 0 h 6858000"/>
              <a:gd name="connsiteX2" fmla="*/ 4967767 w 6127519"/>
              <a:gd name="connsiteY2" fmla="*/ 7930 h 6858000"/>
              <a:gd name="connsiteX3" fmla="*/ 4979444 w 6127519"/>
              <a:gd name="connsiteY3" fmla="*/ 43921 h 6858000"/>
              <a:gd name="connsiteX4" fmla="*/ 5021173 w 6127519"/>
              <a:gd name="connsiteY4" fmla="*/ 123738 h 6858000"/>
              <a:gd name="connsiteX5" fmla="*/ 5075458 w 6127519"/>
              <a:gd name="connsiteY5" fmla="*/ 264355 h 6858000"/>
              <a:gd name="connsiteX6" fmla="*/ 5081175 w 6127519"/>
              <a:gd name="connsiteY6" fmla="*/ 277448 h 6858000"/>
              <a:gd name="connsiteX7" fmla="*/ 5097011 w 6127519"/>
              <a:gd name="connsiteY7" fmla="*/ 355616 h 6858000"/>
              <a:gd name="connsiteX8" fmla="*/ 5130982 w 6127519"/>
              <a:gd name="connsiteY8" fmla="*/ 412030 h 6858000"/>
              <a:gd name="connsiteX9" fmla="*/ 5153000 w 6127519"/>
              <a:gd name="connsiteY9" fmla="*/ 507134 h 6858000"/>
              <a:gd name="connsiteX10" fmla="*/ 5171282 w 6127519"/>
              <a:gd name="connsiteY10" fmla="*/ 602071 h 6858000"/>
              <a:gd name="connsiteX11" fmla="*/ 5176196 w 6127519"/>
              <a:gd name="connsiteY11" fmla="*/ 636822 h 6858000"/>
              <a:gd name="connsiteX12" fmla="*/ 5189051 w 6127519"/>
              <a:gd name="connsiteY12" fmla="*/ 782518 h 6858000"/>
              <a:gd name="connsiteX13" fmla="*/ 5210428 w 6127519"/>
              <a:gd name="connsiteY13" fmla="*/ 815772 h 6858000"/>
              <a:gd name="connsiteX14" fmla="*/ 5221088 w 6127519"/>
              <a:gd name="connsiteY14" fmla="*/ 860193 h 6858000"/>
              <a:gd name="connsiteX15" fmla="*/ 5230806 w 6127519"/>
              <a:gd name="connsiteY15" fmla="*/ 961354 h 6858000"/>
              <a:gd name="connsiteX16" fmla="*/ 5201018 w 6127519"/>
              <a:gd name="connsiteY16" fmla="*/ 1095027 h 6858000"/>
              <a:gd name="connsiteX17" fmla="*/ 5202153 w 6127519"/>
              <a:gd name="connsiteY17" fmla="*/ 1133224 h 6858000"/>
              <a:gd name="connsiteX18" fmla="*/ 5207370 w 6127519"/>
              <a:gd name="connsiteY18" fmla="*/ 1138097 h 6858000"/>
              <a:gd name="connsiteX19" fmla="*/ 5189234 w 6127519"/>
              <a:gd name="connsiteY19" fmla="*/ 1193495 h 6858000"/>
              <a:gd name="connsiteX20" fmla="*/ 5202769 w 6127519"/>
              <a:gd name="connsiteY20" fmla="*/ 1269450 h 6858000"/>
              <a:gd name="connsiteX21" fmla="*/ 5225968 w 6127519"/>
              <a:gd name="connsiteY21" fmla="*/ 1357994 h 6858000"/>
              <a:gd name="connsiteX22" fmla="*/ 5233819 w 6127519"/>
              <a:gd name="connsiteY22" fmla="*/ 1380922 h 6858000"/>
              <a:gd name="connsiteX23" fmla="*/ 5237226 w 6127519"/>
              <a:gd name="connsiteY23" fmla="*/ 1441327 h 6858000"/>
              <a:gd name="connsiteX24" fmla="*/ 5255653 w 6127519"/>
              <a:gd name="connsiteY24" fmla="*/ 1524712 h 6858000"/>
              <a:gd name="connsiteX25" fmla="*/ 5263491 w 6127519"/>
              <a:gd name="connsiteY25" fmla="*/ 1642938 h 6858000"/>
              <a:gd name="connsiteX26" fmla="*/ 5261314 w 6127519"/>
              <a:gd name="connsiteY26" fmla="*/ 1689177 h 6858000"/>
              <a:gd name="connsiteX27" fmla="*/ 5259788 w 6127519"/>
              <a:gd name="connsiteY27" fmla="*/ 1768516 h 6858000"/>
              <a:gd name="connsiteX28" fmla="*/ 5255696 w 6127519"/>
              <a:gd name="connsiteY28" fmla="*/ 1953770 h 6858000"/>
              <a:gd name="connsiteX29" fmla="*/ 5252592 w 6127519"/>
              <a:gd name="connsiteY29" fmla="*/ 2092210 h 6858000"/>
              <a:gd name="connsiteX30" fmla="*/ 5264303 w 6127519"/>
              <a:gd name="connsiteY30" fmla="*/ 2225157 h 6858000"/>
              <a:gd name="connsiteX31" fmla="*/ 5254949 w 6127519"/>
              <a:gd name="connsiteY31" fmla="*/ 2236160 h 6858000"/>
              <a:gd name="connsiteX32" fmla="*/ 5250104 w 6127519"/>
              <a:gd name="connsiteY32" fmla="*/ 2249166 h 6858000"/>
              <a:gd name="connsiteX33" fmla="*/ 5251214 w 6127519"/>
              <a:gd name="connsiteY33" fmla="*/ 2250944 h 6858000"/>
              <a:gd name="connsiteX34" fmla="*/ 5250644 w 6127519"/>
              <a:gd name="connsiteY34" fmla="*/ 2266619 h 6858000"/>
              <a:gd name="connsiteX35" fmla="*/ 5293877 w 6127519"/>
              <a:gd name="connsiteY35" fmla="*/ 2368649 h 6858000"/>
              <a:gd name="connsiteX36" fmla="*/ 5311338 w 6127519"/>
              <a:gd name="connsiteY36" fmla="*/ 2404034 h 6858000"/>
              <a:gd name="connsiteX37" fmla="*/ 5338366 w 6127519"/>
              <a:gd name="connsiteY37" fmla="*/ 2465052 h 6858000"/>
              <a:gd name="connsiteX38" fmla="*/ 5371263 w 6127519"/>
              <a:gd name="connsiteY38" fmla="*/ 2586413 h 6858000"/>
              <a:gd name="connsiteX39" fmla="*/ 5407503 w 6127519"/>
              <a:gd name="connsiteY39" fmla="*/ 2786290 h 6858000"/>
              <a:gd name="connsiteX40" fmla="*/ 5407356 w 6127519"/>
              <a:gd name="connsiteY40" fmla="*/ 2787545 h 6858000"/>
              <a:gd name="connsiteX41" fmla="*/ 5411130 w 6127519"/>
              <a:gd name="connsiteY41" fmla="*/ 2788640 h 6858000"/>
              <a:gd name="connsiteX42" fmla="*/ 5416439 w 6127519"/>
              <a:gd name="connsiteY42" fmla="*/ 2805666 h 6858000"/>
              <a:gd name="connsiteX43" fmla="*/ 5457023 w 6127519"/>
              <a:gd name="connsiteY43" fmla="*/ 2858292 h 6858000"/>
              <a:gd name="connsiteX44" fmla="*/ 5479298 w 6127519"/>
              <a:gd name="connsiteY44" fmla="*/ 2947791 h 6858000"/>
              <a:gd name="connsiteX45" fmla="*/ 5481770 w 6127519"/>
              <a:gd name="connsiteY45" fmla="*/ 2951352 h 6858000"/>
              <a:gd name="connsiteX46" fmla="*/ 5482045 w 6127519"/>
              <a:gd name="connsiteY46" fmla="*/ 2984371 h 6858000"/>
              <a:gd name="connsiteX47" fmla="*/ 5482415 w 6127519"/>
              <a:gd name="connsiteY47" fmla="*/ 3004079 h 6858000"/>
              <a:gd name="connsiteX48" fmla="*/ 5503944 w 6127519"/>
              <a:gd name="connsiteY48" fmla="*/ 3123335 h 6858000"/>
              <a:gd name="connsiteX49" fmla="*/ 5516007 w 6127519"/>
              <a:gd name="connsiteY49" fmla="*/ 3258473 h 6858000"/>
              <a:gd name="connsiteX50" fmla="*/ 5566839 w 6127519"/>
              <a:gd name="connsiteY50" fmla="*/ 3345295 h 6858000"/>
              <a:gd name="connsiteX51" fmla="*/ 5589758 w 6127519"/>
              <a:gd name="connsiteY51" fmla="*/ 3506453 h 6858000"/>
              <a:gd name="connsiteX52" fmla="*/ 5596144 w 6127519"/>
              <a:gd name="connsiteY52" fmla="*/ 3534624 h 6858000"/>
              <a:gd name="connsiteX53" fmla="*/ 5597750 w 6127519"/>
              <a:gd name="connsiteY53" fmla="*/ 3534129 h 6858000"/>
              <a:gd name="connsiteX54" fmla="*/ 5599700 w 6127519"/>
              <a:gd name="connsiteY54" fmla="*/ 3547221 h 6858000"/>
              <a:gd name="connsiteX55" fmla="*/ 5615031 w 6127519"/>
              <a:gd name="connsiteY55" fmla="*/ 3557482 h 6858000"/>
              <a:gd name="connsiteX56" fmla="*/ 5618377 w 6127519"/>
              <a:gd name="connsiteY56" fmla="*/ 3588431 h 6858000"/>
              <a:gd name="connsiteX57" fmla="*/ 5612155 w 6127519"/>
              <a:gd name="connsiteY57" fmla="*/ 3589869 h 6858000"/>
              <a:gd name="connsiteX58" fmla="*/ 5620843 w 6127519"/>
              <a:gd name="connsiteY58" fmla="*/ 3606745 h 6858000"/>
              <a:gd name="connsiteX59" fmla="*/ 5655472 w 6127519"/>
              <a:gd name="connsiteY59" fmla="*/ 3678877 h 6858000"/>
              <a:gd name="connsiteX60" fmla="*/ 5683015 w 6127519"/>
              <a:gd name="connsiteY60" fmla="*/ 3762025 h 6858000"/>
              <a:gd name="connsiteX61" fmla="*/ 5696643 w 6127519"/>
              <a:gd name="connsiteY61" fmla="*/ 3773888 h 6858000"/>
              <a:gd name="connsiteX62" fmla="*/ 5699203 w 6127519"/>
              <a:gd name="connsiteY62" fmla="*/ 3775823 h 6858000"/>
              <a:gd name="connsiteX63" fmla="*/ 5704824 w 6127519"/>
              <a:gd name="connsiteY63" fmla="*/ 3785966 h 6858000"/>
              <a:gd name="connsiteX64" fmla="*/ 5733539 w 6127519"/>
              <a:gd name="connsiteY64" fmla="*/ 3818457 h 6858000"/>
              <a:gd name="connsiteX65" fmla="*/ 5768491 w 6127519"/>
              <a:gd name="connsiteY65" fmla="*/ 3914399 h 6858000"/>
              <a:gd name="connsiteX66" fmla="*/ 5793123 w 6127519"/>
              <a:gd name="connsiteY66" fmla="*/ 3969952 h 6858000"/>
              <a:gd name="connsiteX67" fmla="*/ 5808321 w 6127519"/>
              <a:gd name="connsiteY67" fmla="*/ 3988153 h 6858000"/>
              <a:gd name="connsiteX68" fmla="*/ 5825621 w 6127519"/>
              <a:gd name="connsiteY68" fmla="*/ 4015525 h 6858000"/>
              <a:gd name="connsiteX69" fmla="*/ 5860672 w 6127519"/>
              <a:gd name="connsiteY69" fmla="*/ 4061579 h 6858000"/>
              <a:gd name="connsiteX70" fmla="*/ 5872173 w 6127519"/>
              <a:gd name="connsiteY70" fmla="*/ 4088497 h 6858000"/>
              <a:gd name="connsiteX71" fmla="*/ 5894095 w 6127519"/>
              <a:gd name="connsiteY71" fmla="*/ 4128857 h 6858000"/>
              <a:gd name="connsiteX72" fmla="*/ 5903513 w 6127519"/>
              <a:gd name="connsiteY72" fmla="*/ 4187661 h 6858000"/>
              <a:gd name="connsiteX73" fmla="*/ 5917114 w 6127519"/>
              <a:gd name="connsiteY73" fmla="*/ 4213096 h 6858000"/>
              <a:gd name="connsiteX74" fmla="*/ 5924233 w 6127519"/>
              <a:gd name="connsiteY74" fmla="*/ 4242060 h 6858000"/>
              <a:gd name="connsiteX75" fmla="*/ 5928910 w 6127519"/>
              <a:gd name="connsiteY75" fmla="*/ 4300973 h 6858000"/>
              <a:gd name="connsiteX76" fmla="*/ 5939320 w 6127519"/>
              <a:gd name="connsiteY76" fmla="*/ 4340435 h 6858000"/>
              <a:gd name="connsiteX77" fmla="*/ 5946705 w 6127519"/>
              <a:gd name="connsiteY77" fmla="*/ 4428051 h 6858000"/>
              <a:gd name="connsiteX78" fmla="*/ 5949261 w 6127519"/>
              <a:gd name="connsiteY78" fmla="*/ 4449185 h 6858000"/>
              <a:gd name="connsiteX79" fmla="*/ 5968960 w 6127519"/>
              <a:gd name="connsiteY79" fmla="*/ 4482655 h 6858000"/>
              <a:gd name="connsiteX80" fmla="*/ 5980106 w 6127519"/>
              <a:gd name="connsiteY80" fmla="*/ 4585087 h 6858000"/>
              <a:gd name="connsiteX81" fmla="*/ 5998138 w 6127519"/>
              <a:gd name="connsiteY81" fmla="*/ 4697518 h 6858000"/>
              <a:gd name="connsiteX82" fmla="*/ 6013516 w 6127519"/>
              <a:gd name="connsiteY82" fmla="*/ 4786619 h 6858000"/>
              <a:gd name="connsiteX83" fmla="*/ 6025404 w 6127519"/>
              <a:gd name="connsiteY83" fmla="*/ 4858148 h 6858000"/>
              <a:gd name="connsiteX84" fmla="*/ 6007749 w 6127519"/>
              <a:gd name="connsiteY84" fmla="*/ 4964715 h 6858000"/>
              <a:gd name="connsiteX85" fmla="*/ 6005269 w 6127519"/>
              <a:gd name="connsiteY85" fmla="*/ 5150567 h 6858000"/>
              <a:gd name="connsiteX86" fmla="*/ 6001127 w 6127519"/>
              <a:gd name="connsiteY86" fmla="*/ 5164609 h 6858000"/>
              <a:gd name="connsiteX87" fmla="*/ 5998514 w 6127519"/>
              <a:gd name="connsiteY87" fmla="*/ 5189673 h 6858000"/>
              <a:gd name="connsiteX88" fmla="*/ 6018409 w 6127519"/>
              <a:gd name="connsiteY88" fmla="*/ 5227157 h 6858000"/>
              <a:gd name="connsiteX89" fmla="*/ 6036748 w 6127519"/>
              <a:gd name="connsiteY89" fmla="*/ 5322752 h 6858000"/>
              <a:gd name="connsiteX90" fmla="*/ 6036943 w 6127519"/>
              <a:gd name="connsiteY90" fmla="*/ 5329480 h 6858000"/>
              <a:gd name="connsiteX91" fmla="*/ 6037677 w 6127519"/>
              <a:gd name="connsiteY91" fmla="*/ 5354807 h 6858000"/>
              <a:gd name="connsiteX92" fmla="*/ 6039728 w 6127519"/>
              <a:gd name="connsiteY92" fmla="*/ 5359416 h 6858000"/>
              <a:gd name="connsiteX93" fmla="*/ 6053435 w 6127519"/>
              <a:gd name="connsiteY93" fmla="*/ 5387547 h 6858000"/>
              <a:gd name="connsiteX94" fmla="*/ 6065933 w 6127519"/>
              <a:gd name="connsiteY94" fmla="*/ 5443002 h 6858000"/>
              <a:gd name="connsiteX95" fmla="*/ 6068640 w 6127519"/>
              <a:gd name="connsiteY95" fmla="*/ 5474503 h 6858000"/>
              <a:gd name="connsiteX96" fmla="*/ 6080922 w 6127519"/>
              <a:gd name="connsiteY96" fmla="*/ 5561070 h 6858000"/>
              <a:gd name="connsiteX97" fmla="*/ 6096949 w 6127519"/>
              <a:gd name="connsiteY97" fmla="*/ 5648179 h 6858000"/>
              <a:gd name="connsiteX98" fmla="*/ 6125703 w 6127519"/>
              <a:gd name="connsiteY98" fmla="*/ 5692894 h 6858000"/>
              <a:gd name="connsiteX99" fmla="*/ 6121353 w 6127519"/>
              <a:gd name="connsiteY99" fmla="*/ 5721725 h 6858000"/>
              <a:gd name="connsiteX100" fmla="*/ 6121607 w 6127519"/>
              <a:gd name="connsiteY100" fmla="*/ 5721959 h 6858000"/>
              <a:gd name="connsiteX101" fmla="*/ 6127024 w 6127519"/>
              <a:gd name="connsiteY101" fmla="*/ 5786902 h 6858000"/>
              <a:gd name="connsiteX102" fmla="*/ 6127519 w 6127519"/>
              <a:gd name="connsiteY102" fmla="*/ 5865775 h 6858000"/>
              <a:gd name="connsiteX103" fmla="*/ 6119217 w 6127519"/>
              <a:gd name="connsiteY103" fmla="*/ 5888542 h 6858000"/>
              <a:gd name="connsiteX104" fmla="*/ 6102493 w 6127519"/>
              <a:gd name="connsiteY104" fmla="*/ 5928602 h 6858000"/>
              <a:gd name="connsiteX105" fmla="*/ 6056863 w 6127519"/>
              <a:gd name="connsiteY105" fmla="*/ 6000643 h 6858000"/>
              <a:gd name="connsiteX106" fmla="*/ 6045436 w 6127519"/>
              <a:gd name="connsiteY106" fmla="*/ 6124480 h 6858000"/>
              <a:gd name="connsiteX107" fmla="*/ 6030489 w 6127519"/>
              <a:gd name="connsiteY107" fmla="*/ 6317666 h 6858000"/>
              <a:gd name="connsiteX108" fmla="*/ 6007492 w 6127519"/>
              <a:gd name="connsiteY108" fmla="*/ 6440818 h 6858000"/>
              <a:gd name="connsiteX109" fmla="*/ 6009467 w 6127519"/>
              <a:gd name="connsiteY109" fmla="*/ 6487076 h 6858000"/>
              <a:gd name="connsiteX110" fmla="*/ 5995064 w 6127519"/>
              <a:gd name="connsiteY110" fmla="*/ 6540791 h 6858000"/>
              <a:gd name="connsiteX111" fmla="*/ 5996309 w 6127519"/>
              <a:gd name="connsiteY111" fmla="*/ 6543961 h 6858000"/>
              <a:gd name="connsiteX112" fmla="*/ 5996048 w 6127519"/>
              <a:gd name="connsiteY112" fmla="*/ 6555444 h 6858000"/>
              <a:gd name="connsiteX113" fmla="*/ 6002524 w 6127519"/>
              <a:gd name="connsiteY113" fmla="*/ 6560188 h 6858000"/>
              <a:gd name="connsiteX114" fmla="*/ 6004510 w 6127519"/>
              <a:gd name="connsiteY114" fmla="*/ 6599256 h 6858000"/>
              <a:gd name="connsiteX115" fmla="*/ 5986207 w 6127519"/>
              <a:gd name="connsiteY115" fmla="*/ 6695855 h 6858000"/>
              <a:gd name="connsiteX116" fmla="*/ 5979428 w 6127519"/>
              <a:gd name="connsiteY116" fmla="*/ 6754678 h 6858000"/>
              <a:gd name="connsiteX117" fmla="*/ 5983398 w 6127519"/>
              <a:gd name="connsiteY117" fmla="*/ 6778641 h 6858000"/>
              <a:gd name="connsiteX118" fmla="*/ 5984543 w 6127519"/>
              <a:gd name="connsiteY118" fmla="*/ 6811016 h 6858000"/>
              <a:gd name="connsiteX119" fmla="*/ 5981802 w 6127519"/>
              <a:gd name="connsiteY119" fmla="*/ 6838578 h 6858000"/>
              <a:gd name="connsiteX120" fmla="*/ 5979671 w 6127519"/>
              <a:gd name="connsiteY120" fmla="*/ 6858000 h 6858000"/>
              <a:gd name="connsiteX121" fmla="*/ 0 w 6127519"/>
              <a:gd name="connsiteY121" fmla="*/ 6858000 h 6858000"/>
              <a:gd name="connsiteX122" fmla="*/ 0 w 6127519"/>
              <a:gd name="connsiteY122" fmla="*/ 0 h 6858000"/>
              <a:gd name="connsiteX0" fmla="*/ 0 w 6127519"/>
              <a:gd name="connsiteY0" fmla="*/ 0 h 6858000"/>
              <a:gd name="connsiteX1" fmla="*/ 4965888 w 6127519"/>
              <a:gd name="connsiteY1" fmla="*/ 0 h 6858000"/>
              <a:gd name="connsiteX2" fmla="*/ 4967767 w 6127519"/>
              <a:gd name="connsiteY2" fmla="*/ 7930 h 6858000"/>
              <a:gd name="connsiteX3" fmla="*/ 4979444 w 6127519"/>
              <a:gd name="connsiteY3" fmla="*/ 43921 h 6858000"/>
              <a:gd name="connsiteX4" fmla="*/ 5021173 w 6127519"/>
              <a:gd name="connsiteY4" fmla="*/ 123738 h 6858000"/>
              <a:gd name="connsiteX5" fmla="*/ 5075458 w 6127519"/>
              <a:gd name="connsiteY5" fmla="*/ 264355 h 6858000"/>
              <a:gd name="connsiteX6" fmla="*/ 5081175 w 6127519"/>
              <a:gd name="connsiteY6" fmla="*/ 277448 h 6858000"/>
              <a:gd name="connsiteX7" fmla="*/ 5097011 w 6127519"/>
              <a:gd name="connsiteY7" fmla="*/ 355616 h 6858000"/>
              <a:gd name="connsiteX8" fmla="*/ 5130982 w 6127519"/>
              <a:gd name="connsiteY8" fmla="*/ 412030 h 6858000"/>
              <a:gd name="connsiteX9" fmla="*/ 5153000 w 6127519"/>
              <a:gd name="connsiteY9" fmla="*/ 507134 h 6858000"/>
              <a:gd name="connsiteX10" fmla="*/ 5171282 w 6127519"/>
              <a:gd name="connsiteY10" fmla="*/ 602071 h 6858000"/>
              <a:gd name="connsiteX11" fmla="*/ 5176196 w 6127519"/>
              <a:gd name="connsiteY11" fmla="*/ 636822 h 6858000"/>
              <a:gd name="connsiteX12" fmla="*/ 5189051 w 6127519"/>
              <a:gd name="connsiteY12" fmla="*/ 782518 h 6858000"/>
              <a:gd name="connsiteX13" fmla="*/ 5210428 w 6127519"/>
              <a:gd name="connsiteY13" fmla="*/ 815772 h 6858000"/>
              <a:gd name="connsiteX14" fmla="*/ 5221088 w 6127519"/>
              <a:gd name="connsiteY14" fmla="*/ 860193 h 6858000"/>
              <a:gd name="connsiteX15" fmla="*/ 5230806 w 6127519"/>
              <a:gd name="connsiteY15" fmla="*/ 961354 h 6858000"/>
              <a:gd name="connsiteX16" fmla="*/ 5201018 w 6127519"/>
              <a:gd name="connsiteY16" fmla="*/ 1095027 h 6858000"/>
              <a:gd name="connsiteX17" fmla="*/ 5202153 w 6127519"/>
              <a:gd name="connsiteY17" fmla="*/ 1133224 h 6858000"/>
              <a:gd name="connsiteX18" fmla="*/ 5207370 w 6127519"/>
              <a:gd name="connsiteY18" fmla="*/ 1138097 h 6858000"/>
              <a:gd name="connsiteX19" fmla="*/ 5189234 w 6127519"/>
              <a:gd name="connsiteY19" fmla="*/ 1193495 h 6858000"/>
              <a:gd name="connsiteX20" fmla="*/ 5202769 w 6127519"/>
              <a:gd name="connsiteY20" fmla="*/ 1269450 h 6858000"/>
              <a:gd name="connsiteX21" fmla="*/ 5225968 w 6127519"/>
              <a:gd name="connsiteY21" fmla="*/ 1357994 h 6858000"/>
              <a:gd name="connsiteX22" fmla="*/ 5233819 w 6127519"/>
              <a:gd name="connsiteY22" fmla="*/ 1380922 h 6858000"/>
              <a:gd name="connsiteX23" fmla="*/ 5237226 w 6127519"/>
              <a:gd name="connsiteY23" fmla="*/ 1441327 h 6858000"/>
              <a:gd name="connsiteX24" fmla="*/ 5255653 w 6127519"/>
              <a:gd name="connsiteY24" fmla="*/ 1524712 h 6858000"/>
              <a:gd name="connsiteX25" fmla="*/ 5263491 w 6127519"/>
              <a:gd name="connsiteY25" fmla="*/ 1642938 h 6858000"/>
              <a:gd name="connsiteX26" fmla="*/ 5261314 w 6127519"/>
              <a:gd name="connsiteY26" fmla="*/ 1689177 h 6858000"/>
              <a:gd name="connsiteX27" fmla="*/ 5259788 w 6127519"/>
              <a:gd name="connsiteY27" fmla="*/ 1768516 h 6858000"/>
              <a:gd name="connsiteX28" fmla="*/ 5255696 w 6127519"/>
              <a:gd name="connsiteY28" fmla="*/ 1953770 h 6858000"/>
              <a:gd name="connsiteX29" fmla="*/ 5252592 w 6127519"/>
              <a:gd name="connsiteY29" fmla="*/ 2092210 h 6858000"/>
              <a:gd name="connsiteX30" fmla="*/ 5264303 w 6127519"/>
              <a:gd name="connsiteY30" fmla="*/ 2225157 h 6858000"/>
              <a:gd name="connsiteX31" fmla="*/ 5254949 w 6127519"/>
              <a:gd name="connsiteY31" fmla="*/ 2236160 h 6858000"/>
              <a:gd name="connsiteX32" fmla="*/ 5250104 w 6127519"/>
              <a:gd name="connsiteY32" fmla="*/ 2249166 h 6858000"/>
              <a:gd name="connsiteX33" fmla="*/ 5251214 w 6127519"/>
              <a:gd name="connsiteY33" fmla="*/ 2250944 h 6858000"/>
              <a:gd name="connsiteX34" fmla="*/ 5250644 w 6127519"/>
              <a:gd name="connsiteY34" fmla="*/ 2266619 h 6858000"/>
              <a:gd name="connsiteX35" fmla="*/ 5293877 w 6127519"/>
              <a:gd name="connsiteY35" fmla="*/ 2368649 h 6858000"/>
              <a:gd name="connsiteX36" fmla="*/ 5311338 w 6127519"/>
              <a:gd name="connsiteY36" fmla="*/ 2404034 h 6858000"/>
              <a:gd name="connsiteX37" fmla="*/ 5338366 w 6127519"/>
              <a:gd name="connsiteY37" fmla="*/ 2465052 h 6858000"/>
              <a:gd name="connsiteX38" fmla="*/ 5371263 w 6127519"/>
              <a:gd name="connsiteY38" fmla="*/ 2586413 h 6858000"/>
              <a:gd name="connsiteX39" fmla="*/ 5407503 w 6127519"/>
              <a:gd name="connsiteY39" fmla="*/ 2786290 h 6858000"/>
              <a:gd name="connsiteX40" fmla="*/ 5407356 w 6127519"/>
              <a:gd name="connsiteY40" fmla="*/ 2787545 h 6858000"/>
              <a:gd name="connsiteX41" fmla="*/ 5411130 w 6127519"/>
              <a:gd name="connsiteY41" fmla="*/ 2788640 h 6858000"/>
              <a:gd name="connsiteX42" fmla="*/ 5416439 w 6127519"/>
              <a:gd name="connsiteY42" fmla="*/ 2805666 h 6858000"/>
              <a:gd name="connsiteX43" fmla="*/ 5457023 w 6127519"/>
              <a:gd name="connsiteY43" fmla="*/ 2858292 h 6858000"/>
              <a:gd name="connsiteX44" fmla="*/ 5479298 w 6127519"/>
              <a:gd name="connsiteY44" fmla="*/ 2947791 h 6858000"/>
              <a:gd name="connsiteX45" fmla="*/ 5481770 w 6127519"/>
              <a:gd name="connsiteY45" fmla="*/ 2951352 h 6858000"/>
              <a:gd name="connsiteX46" fmla="*/ 5482045 w 6127519"/>
              <a:gd name="connsiteY46" fmla="*/ 2984371 h 6858000"/>
              <a:gd name="connsiteX47" fmla="*/ 5482415 w 6127519"/>
              <a:gd name="connsiteY47" fmla="*/ 3004079 h 6858000"/>
              <a:gd name="connsiteX48" fmla="*/ 5503944 w 6127519"/>
              <a:gd name="connsiteY48" fmla="*/ 3123335 h 6858000"/>
              <a:gd name="connsiteX49" fmla="*/ 5516007 w 6127519"/>
              <a:gd name="connsiteY49" fmla="*/ 3258473 h 6858000"/>
              <a:gd name="connsiteX50" fmla="*/ 5566839 w 6127519"/>
              <a:gd name="connsiteY50" fmla="*/ 3345295 h 6858000"/>
              <a:gd name="connsiteX51" fmla="*/ 5589758 w 6127519"/>
              <a:gd name="connsiteY51" fmla="*/ 3506453 h 6858000"/>
              <a:gd name="connsiteX52" fmla="*/ 5596144 w 6127519"/>
              <a:gd name="connsiteY52" fmla="*/ 3534624 h 6858000"/>
              <a:gd name="connsiteX53" fmla="*/ 5597750 w 6127519"/>
              <a:gd name="connsiteY53" fmla="*/ 3534129 h 6858000"/>
              <a:gd name="connsiteX54" fmla="*/ 5599700 w 6127519"/>
              <a:gd name="connsiteY54" fmla="*/ 3547221 h 6858000"/>
              <a:gd name="connsiteX55" fmla="*/ 5615031 w 6127519"/>
              <a:gd name="connsiteY55" fmla="*/ 3557482 h 6858000"/>
              <a:gd name="connsiteX56" fmla="*/ 5618377 w 6127519"/>
              <a:gd name="connsiteY56" fmla="*/ 3588431 h 6858000"/>
              <a:gd name="connsiteX57" fmla="*/ 5612155 w 6127519"/>
              <a:gd name="connsiteY57" fmla="*/ 3589869 h 6858000"/>
              <a:gd name="connsiteX58" fmla="*/ 5620843 w 6127519"/>
              <a:gd name="connsiteY58" fmla="*/ 3606745 h 6858000"/>
              <a:gd name="connsiteX59" fmla="*/ 5655472 w 6127519"/>
              <a:gd name="connsiteY59" fmla="*/ 3678877 h 6858000"/>
              <a:gd name="connsiteX60" fmla="*/ 5683015 w 6127519"/>
              <a:gd name="connsiteY60" fmla="*/ 3762025 h 6858000"/>
              <a:gd name="connsiteX61" fmla="*/ 5696643 w 6127519"/>
              <a:gd name="connsiteY61" fmla="*/ 3773888 h 6858000"/>
              <a:gd name="connsiteX62" fmla="*/ 5699203 w 6127519"/>
              <a:gd name="connsiteY62" fmla="*/ 3775823 h 6858000"/>
              <a:gd name="connsiteX63" fmla="*/ 5704824 w 6127519"/>
              <a:gd name="connsiteY63" fmla="*/ 3785966 h 6858000"/>
              <a:gd name="connsiteX64" fmla="*/ 5733539 w 6127519"/>
              <a:gd name="connsiteY64" fmla="*/ 3818457 h 6858000"/>
              <a:gd name="connsiteX65" fmla="*/ 5768491 w 6127519"/>
              <a:gd name="connsiteY65" fmla="*/ 3914399 h 6858000"/>
              <a:gd name="connsiteX66" fmla="*/ 5793123 w 6127519"/>
              <a:gd name="connsiteY66" fmla="*/ 3969952 h 6858000"/>
              <a:gd name="connsiteX67" fmla="*/ 5808321 w 6127519"/>
              <a:gd name="connsiteY67" fmla="*/ 3988153 h 6858000"/>
              <a:gd name="connsiteX68" fmla="*/ 5825621 w 6127519"/>
              <a:gd name="connsiteY68" fmla="*/ 4015525 h 6858000"/>
              <a:gd name="connsiteX69" fmla="*/ 5860672 w 6127519"/>
              <a:gd name="connsiteY69" fmla="*/ 4061579 h 6858000"/>
              <a:gd name="connsiteX70" fmla="*/ 5872173 w 6127519"/>
              <a:gd name="connsiteY70" fmla="*/ 4088497 h 6858000"/>
              <a:gd name="connsiteX71" fmla="*/ 5894095 w 6127519"/>
              <a:gd name="connsiteY71" fmla="*/ 4128857 h 6858000"/>
              <a:gd name="connsiteX72" fmla="*/ 5903513 w 6127519"/>
              <a:gd name="connsiteY72" fmla="*/ 4187661 h 6858000"/>
              <a:gd name="connsiteX73" fmla="*/ 5917114 w 6127519"/>
              <a:gd name="connsiteY73" fmla="*/ 4213096 h 6858000"/>
              <a:gd name="connsiteX74" fmla="*/ 5924233 w 6127519"/>
              <a:gd name="connsiteY74" fmla="*/ 4242060 h 6858000"/>
              <a:gd name="connsiteX75" fmla="*/ 5928910 w 6127519"/>
              <a:gd name="connsiteY75" fmla="*/ 4300973 h 6858000"/>
              <a:gd name="connsiteX76" fmla="*/ 5939320 w 6127519"/>
              <a:gd name="connsiteY76" fmla="*/ 4340435 h 6858000"/>
              <a:gd name="connsiteX77" fmla="*/ 5946705 w 6127519"/>
              <a:gd name="connsiteY77" fmla="*/ 4428051 h 6858000"/>
              <a:gd name="connsiteX78" fmla="*/ 5949261 w 6127519"/>
              <a:gd name="connsiteY78" fmla="*/ 4449185 h 6858000"/>
              <a:gd name="connsiteX79" fmla="*/ 5968960 w 6127519"/>
              <a:gd name="connsiteY79" fmla="*/ 4482655 h 6858000"/>
              <a:gd name="connsiteX80" fmla="*/ 5980106 w 6127519"/>
              <a:gd name="connsiteY80" fmla="*/ 4585087 h 6858000"/>
              <a:gd name="connsiteX81" fmla="*/ 5998138 w 6127519"/>
              <a:gd name="connsiteY81" fmla="*/ 4697518 h 6858000"/>
              <a:gd name="connsiteX82" fmla="*/ 6013516 w 6127519"/>
              <a:gd name="connsiteY82" fmla="*/ 4786619 h 6858000"/>
              <a:gd name="connsiteX83" fmla="*/ 6025404 w 6127519"/>
              <a:gd name="connsiteY83" fmla="*/ 4858148 h 6858000"/>
              <a:gd name="connsiteX84" fmla="*/ 6007749 w 6127519"/>
              <a:gd name="connsiteY84" fmla="*/ 4964715 h 6858000"/>
              <a:gd name="connsiteX85" fmla="*/ 6005269 w 6127519"/>
              <a:gd name="connsiteY85" fmla="*/ 5150567 h 6858000"/>
              <a:gd name="connsiteX86" fmla="*/ 6001127 w 6127519"/>
              <a:gd name="connsiteY86" fmla="*/ 5164609 h 6858000"/>
              <a:gd name="connsiteX87" fmla="*/ 5998514 w 6127519"/>
              <a:gd name="connsiteY87" fmla="*/ 5189673 h 6858000"/>
              <a:gd name="connsiteX88" fmla="*/ 6018409 w 6127519"/>
              <a:gd name="connsiteY88" fmla="*/ 5227157 h 6858000"/>
              <a:gd name="connsiteX89" fmla="*/ 6036748 w 6127519"/>
              <a:gd name="connsiteY89" fmla="*/ 5322752 h 6858000"/>
              <a:gd name="connsiteX90" fmla="*/ 6036943 w 6127519"/>
              <a:gd name="connsiteY90" fmla="*/ 5329480 h 6858000"/>
              <a:gd name="connsiteX91" fmla="*/ 6037677 w 6127519"/>
              <a:gd name="connsiteY91" fmla="*/ 5354807 h 6858000"/>
              <a:gd name="connsiteX92" fmla="*/ 6039728 w 6127519"/>
              <a:gd name="connsiteY92" fmla="*/ 5359416 h 6858000"/>
              <a:gd name="connsiteX93" fmla="*/ 6053435 w 6127519"/>
              <a:gd name="connsiteY93" fmla="*/ 5387547 h 6858000"/>
              <a:gd name="connsiteX94" fmla="*/ 6065933 w 6127519"/>
              <a:gd name="connsiteY94" fmla="*/ 5443002 h 6858000"/>
              <a:gd name="connsiteX95" fmla="*/ 6068640 w 6127519"/>
              <a:gd name="connsiteY95" fmla="*/ 5474503 h 6858000"/>
              <a:gd name="connsiteX96" fmla="*/ 6080922 w 6127519"/>
              <a:gd name="connsiteY96" fmla="*/ 5561070 h 6858000"/>
              <a:gd name="connsiteX97" fmla="*/ 6096949 w 6127519"/>
              <a:gd name="connsiteY97" fmla="*/ 5648179 h 6858000"/>
              <a:gd name="connsiteX98" fmla="*/ 6125703 w 6127519"/>
              <a:gd name="connsiteY98" fmla="*/ 5692894 h 6858000"/>
              <a:gd name="connsiteX99" fmla="*/ 6121353 w 6127519"/>
              <a:gd name="connsiteY99" fmla="*/ 5721725 h 6858000"/>
              <a:gd name="connsiteX100" fmla="*/ 6121607 w 6127519"/>
              <a:gd name="connsiteY100" fmla="*/ 5721959 h 6858000"/>
              <a:gd name="connsiteX101" fmla="*/ 6127024 w 6127519"/>
              <a:gd name="connsiteY101" fmla="*/ 5786902 h 6858000"/>
              <a:gd name="connsiteX102" fmla="*/ 6127519 w 6127519"/>
              <a:gd name="connsiteY102" fmla="*/ 5865775 h 6858000"/>
              <a:gd name="connsiteX103" fmla="*/ 6119217 w 6127519"/>
              <a:gd name="connsiteY103" fmla="*/ 5888542 h 6858000"/>
              <a:gd name="connsiteX104" fmla="*/ 6102493 w 6127519"/>
              <a:gd name="connsiteY104" fmla="*/ 5928602 h 6858000"/>
              <a:gd name="connsiteX105" fmla="*/ 6056863 w 6127519"/>
              <a:gd name="connsiteY105" fmla="*/ 6000643 h 6858000"/>
              <a:gd name="connsiteX106" fmla="*/ 6045436 w 6127519"/>
              <a:gd name="connsiteY106" fmla="*/ 6124480 h 6858000"/>
              <a:gd name="connsiteX107" fmla="*/ 6030489 w 6127519"/>
              <a:gd name="connsiteY107" fmla="*/ 6317666 h 6858000"/>
              <a:gd name="connsiteX108" fmla="*/ 6007492 w 6127519"/>
              <a:gd name="connsiteY108" fmla="*/ 6440818 h 6858000"/>
              <a:gd name="connsiteX109" fmla="*/ 6009467 w 6127519"/>
              <a:gd name="connsiteY109" fmla="*/ 6487076 h 6858000"/>
              <a:gd name="connsiteX110" fmla="*/ 5995064 w 6127519"/>
              <a:gd name="connsiteY110" fmla="*/ 6540791 h 6858000"/>
              <a:gd name="connsiteX111" fmla="*/ 5996309 w 6127519"/>
              <a:gd name="connsiteY111" fmla="*/ 6543961 h 6858000"/>
              <a:gd name="connsiteX112" fmla="*/ 5996048 w 6127519"/>
              <a:gd name="connsiteY112" fmla="*/ 6555444 h 6858000"/>
              <a:gd name="connsiteX113" fmla="*/ 6004510 w 6127519"/>
              <a:gd name="connsiteY113" fmla="*/ 6599256 h 6858000"/>
              <a:gd name="connsiteX114" fmla="*/ 5986207 w 6127519"/>
              <a:gd name="connsiteY114" fmla="*/ 6695855 h 6858000"/>
              <a:gd name="connsiteX115" fmla="*/ 5979428 w 6127519"/>
              <a:gd name="connsiteY115" fmla="*/ 6754678 h 6858000"/>
              <a:gd name="connsiteX116" fmla="*/ 5983398 w 6127519"/>
              <a:gd name="connsiteY116" fmla="*/ 6778641 h 6858000"/>
              <a:gd name="connsiteX117" fmla="*/ 5984543 w 6127519"/>
              <a:gd name="connsiteY117" fmla="*/ 6811016 h 6858000"/>
              <a:gd name="connsiteX118" fmla="*/ 5981802 w 6127519"/>
              <a:gd name="connsiteY118" fmla="*/ 6838578 h 6858000"/>
              <a:gd name="connsiteX119" fmla="*/ 5979671 w 6127519"/>
              <a:gd name="connsiteY119" fmla="*/ 6858000 h 6858000"/>
              <a:gd name="connsiteX120" fmla="*/ 0 w 6127519"/>
              <a:gd name="connsiteY120" fmla="*/ 6858000 h 6858000"/>
              <a:gd name="connsiteX121" fmla="*/ 0 w 6127519"/>
              <a:gd name="connsiteY121" fmla="*/ 0 h 6858000"/>
              <a:gd name="connsiteX0" fmla="*/ 0 w 6127519"/>
              <a:gd name="connsiteY0" fmla="*/ 0 h 6858000"/>
              <a:gd name="connsiteX1" fmla="*/ 4965888 w 6127519"/>
              <a:gd name="connsiteY1" fmla="*/ 0 h 6858000"/>
              <a:gd name="connsiteX2" fmla="*/ 4967767 w 6127519"/>
              <a:gd name="connsiteY2" fmla="*/ 7930 h 6858000"/>
              <a:gd name="connsiteX3" fmla="*/ 4979444 w 6127519"/>
              <a:gd name="connsiteY3" fmla="*/ 43921 h 6858000"/>
              <a:gd name="connsiteX4" fmla="*/ 5021173 w 6127519"/>
              <a:gd name="connsiteY4" fmla="*/ 123738 h 6858000"/>
              <a:gd name="connsiteX5" fmla="*/ 5075458 w 6127519"/>
              <a:gd name="connsiteY5" fmla="*/ 264355 h 6858000"/>
              <a:gd name="connsiteX6" fmla="*/ 5081175 w 6127519"/>
              <a:gd name="connsiteY6" fmla="*/ 277448 h 6858000"/>
              <a:gd name="connsiteX7" fmla="*/ 5097011 w 6127519"/>
              <a:gd name="connsiteY7" fmla="*/ 355616 h 6858000"/>
              <a:gd name="connsiteX8" fmla="*/ 5130982 w 6127519"/>
              <a:gd name="connsiteY8" fmla="*/ 412030 h 6858000"/>
              <a:gd name="connsiteX9" fmla="*/ 5153000 w 6127519"/>
              <a:gd name="connsiteY9" fmla="*/ 507134 h 6858000"/>
              <a:gd name="connsiteX10" fmla="*/ 5171282 w 6127519"/>
              <a:gd name="connsiteY10" fmla="*/ 602071 h 6858000"/>
              <a:gd name="connsiteX11" fmla="*/ 5176196 w 6127519"/>
              <a:gd name="connsiteY11" fmla="*/ 636822 h 6858000"/>
              <a:gd name="connsiteX12" fmla="*/ 5189051 w 6127519"/>
              <a:gd name="connsiteY12" fmla="*/ 782518 h 6858000"/>
              <a:gd name="connsiteX13" fmla="*/ 5210428 w 6127519"/>
              <a:gd name="connsiteY13" fmla="*/ 815772 h 6858000"/>
              <a:gd name="connsiteX14" fmla="*/ 5221088 w 6127519"/>
              <a:gd name="connsiteY14" fmla="*/ 860193 h 6858000"/>
              <a:gd name="connsiteX15" fmla="*/ 5230806 w 6127519"/>
              <a:gd name="connsiteY15" fmla="*/ 961354 h 6858000"/>
              <a:gd name="connsiteX16" fmla="*/ 5201018 w 6127519"/>
              <a:gd name="connsiteY16" fmla="*/ 1095027 h 6858000"/>
              <a:gd name="connsiteX17" fmla="*/ 5202153 w 6127519"/>
              <a:gd name="connsiteY17" fmla="*/ 1133224 h 6858000"/>
              <a:gd name="connsiteX18" fmla="*/ 5207370 w 6127519"/>
              <a:gd name="connsiteY18" fmla="*/ 1138097 h 6858000"/>
              <a:gd name="connsiteX19" fmla="*/ 5189234 w 6127519"/>
              <a:gd name="connsiteY19" fmla="*/ 1193495 h 6858000"/>
              <a:gd name="connsiteX20" fmla="*/ 5202769 w 6127519"/>
              <a:gd name="connsiteY20" fmla="*/ 1269450 h 6858000"/>
              <a:gd name="connsiteX21" fmla="*/ 5225968 w 6127519"/>
              <a:gd name="connsiteY21" fmla="*/ 1357994 h 6858000"/>
              <a:gd name="connsiteX22" fmla="*/ 5233819 w 6127519"/>
              <a:gd name="connsiteY22" fmla="*/ 1380922 h 6858000"/>
              <a:gd name="connsiteX23" fmla="*/ 5237226 w 6127519"/>
              <a:gd name="connsiteY23" fmla="*/ 1441327 h 6858000"/>
              <a:gd name="connsiteX24" fmla="*/ 5255653 w 6127519"/>
              <a:gd name="connsiteY24" fmla="*/ 1524712 h 6858000"/>
              <a:gd name="connsiteX25" fmla="*/ 5263491 w 6127519"/>
              <a:gd name="connsiteY25" fmla="*/ 1642938 h 6858000"/>
              <a:gd name="connsiteX26" fmla="*/ 5261314 w 6127519"/>
              <a:gd name="connsiteY26" fmla="*/ 1689177 h 6858000"/>
              <a:gd name="connsiteX27" fmla="*/ 5259788 w 6127519"/>
              <a:gd name="connsiteY27" fmla="*/ 1768516 h 6858000"/>
              <a:gd name="connsiteX28" fmla="*/ 5255696 w 6127519"/>
              <a:gd name="connsiteY28" fmla="*/ 1953770 h 6858000"/>
              <a:gd name="connsiteX29" fmla="*/ 5252592 w 6127519"/>
              <a:gd name="connsiteY29" fmla="*/ 2092210 h 6858000"/>
              <a:gd name="connsiteX30" fmla="*/ 5264303 w 6127519"/>
              <a:gd name="connsiteY30" fmla="*/ 2225157 h 6858000"/>
              <a:gd name="connsiteX31" fmla="*/ 5254949 w 6127519"/>
              <a:gd name="connsiteY31" fmla="*/ 2236160 h 6858000"/>
              <a:gd name="connsiteX32" fmla="*/ 5250104 w 6127519"/>
              <a:gd name="connsiteY32" fmla="*/ 2249166 h 6858000"/>
              <a:gd name="connsiteX33" fmla="*/ 5251214 w 6127519"/>
              <a:gd name="connsiteY33" fmla="*/ 2250944 h 6858000"/>
              <a:gd name="connsiteX34" fmla="*/ 5250644 w 6127519"/>
              <a:gd name="connsiteY34" fmla="*/ 2266619 h 6858000"/>
              <a:gd name="connsiteX35" fmla="*/ 5293877 w 6127519"/>
              <a:gd name="connsiteY35" fmla="*/ 2368649 h 6858000"/>
              <a:gd name="connsiteX36" fmla="*/ 5311338 w 6127519"/>
              <a:gd name="connsiteY36" fmla="*/ 2404034 h 6858000"/>
              <a:gd name="connsiteX37" fmla="*/ 5338366 w 6127519"/>
              <a:gd name="connsiteY37" fmla="*/ 2465052 h 6858000"/>
              <a:gd name="connsiteX38" fmla="*/ 5371263 w 6127519"/>
              <a:gd name="connsiteY38" fmla="*/ 2586413 h 6858000"/>
              <a:gd name="connsiteX39" fmla="*/ 5407503 w 6127519"/>
              <a:gd name="connsiteY39" fmla="*/ 2786290 h 6858000"/>
              <a:gd name="connsiteX40" fmla="*/ 5407356 w 6127519"/>
              <a:gd name="connsiteY40" fmla="*/ 2787545 h 6858000"/>
              <a:gd name="connsiteX41" fmla="*/ 5411130 w 6127519"/>
              <a:gd name="connsiteY41" fmla="*/ 2788640 h 6858000"/>
              <a:gd name="connsiteX42" fmla="*/ 5416439 w 6127519"/>
              <a:gd name="connsiteY42" fmla="*/ 2805666 h 6858000"/>
              <a:gd name="connsiteX43" fmla="*/ 5457023 w 6127519"/>
              <a:gd name="connsiteY43" fmla="*/ 2858292 h 6858000"/>
              <a:gd name="connsiteX44" fmla="*/ 5479298 w 6127519"/>
              <a:gd name="connsiteY44" fmla="*/ 2947791 h 6858000"/>
              <a:gd name="connsiteX45" fmla="*/ 5481770 w 6127519"/>
              <a:gd name="connsiteY45" fmla="*/ 2951352 h 6858000"/>
              <a:gd name="connsiteX46" fmla="*/ 5482045 w 6127519"/>
              <a:gd name="connsiteY46" fmla="*/ 2984371 h 6858000"/>
              <a:gd name="connsiteX47" fmla="*/ 5482415 w 6127519"/>
              <a:gd name="connsiteY47" fmla="*/ 3004079 h 6858000"/>
              <a:gd name="connsiteX48" fmla="*/ 5503944 w 6127519"/>
              <a:gd name="connsiteY48" fmla="*/ 3123335 h 6858000"/>
              <a:gd name="connsiteX49" fmla="*/ 5516007 w 6127519"/>
              <a:gd name="connsiteY49" fmla="*/ 3258473 h 6858000"/>
              <a:gd name="connsiteX50" fmla="*/ 5566839 w 6127519"/>
              <a:gd name="connsiteY50" fmla="*/ 3345295 h 6858000"/>
              <a:gd name="connsiteX51" fmla="*/ 5589758 w 6127519"/>
              <a:gd name="connsiteY51" fmla="*/ 3506453 h 6858000"/>
              <a:gd name="connsiteX52" fmla="*/ 5596144 w 6127519"/>
              <a:gd name="connsiteY52" fmla="*/ 3534624 h 6858000"/>
              <a:gd name="connsiteX53" fmla="*/ 5597750 w 6127519"/>
              <a:gd name="connsiteY53" fmla="*/ 3534129 h 6858000"/>
              <a:gd name="connsiteX54" fmla="*/ 5599700 w 6127519"/>
              <a:gd name="connsiteY54" fmla="*/ 3547221 h 6858000"/>
              <a:gd name="connsiteX55" fmla="*/ 5615031 w 6127519"/>
              <a:gd name="connsiteY55" fmla="*/ 3557482 h 6858000"/>
              <a:gd name="connsiteX56" fmla="*/ 5618377 w 6127519"/>
              <a:gd name="connsiteY56" fmla="*/ 3588431 h 6858000"/>
              <a:gd name="connsiteX57" fmla="*/ 5612155 w 6127519"/>
              <a:gd name="connsiteY57" fmla="*/ 3589869 h 6858000"/>
              <a:gd name="connsiteX58" fmla="*/ 5620843 w 6127519"/>
              <a:gd name="connsiteY58" fmla="*/ 3606745 h 6858000"/>
              <a:gd name="connsiteX59" fmla="*/ 5655472 w 6127519"/>
              <a:gd name="connsiteY59" fmla="*/ 3678877 h 6858000"/>
              <a:gd name="connsiteX60" fmla="*/ 5683015 w 6127519"/>
              <a:gd name="connsiteY60" fmla="*/ 3762025 h 6858000"/>
              <a:gd name="connsiteX61" fmla="*/ 5696643 w 6127519"/>
              <a:gd name="connsiteY61" fmla="*/ 3773888 h 6858000"/>
              <a:gd name="connsiteX62" fmla="*/ 5699203 w 6127519"/>
              <a:gd name="connsiteY62" fmla="*/ 3775823 h 6858000"/>
              <a:gd name="connsiteX63" fmla="*/ 5704824 w 6127519"/>
              <a:gd name="connsiteY63" fmla="*/ 3785966 h 6858000"/>
              <a:gd name="connsiteX64" fmla="*/ 5733539 w 6127519"/>
              <a:gd name="connsiteY64" fmla="*/ 3818457 h 6858000"/>
              <a:gd name="connsiteX65" fmla="*/ 5768491 w 6127519"/>
              <a:gd name="connsiteY65" fmla="*/ 3914399 h 6858000"/>
              <a:gd name="connsiteX66" fmla="*/ 5793123 w 6127519"/>
              <a:gd name="connsiteY66" fmla="*/ 3969952 h 6858000"/>
              <a:gd name="connsiteX67" fmla="*/ 5808321 w 6127519"/>
              <a:gd name="connsiteY67" fmla="*/ 3988153 h 6858000"/>
              <a:gd name="connsiteX68" fmla="*/ 5825621 w 6127519"/>
              <a:gd name="connsiteY68" fmla="*/ 4015525 h 6858000"/>
              <a:gd name="connsiteX69" fmla="*/ 5860672 w 6127519"/>
              <a:gd name="connsiteY69" fmla="*/ 4061579 h 6858000"/>
              <a:gd name="connsiteX70" fmla="*/ 5872173 w 6127519"/>
              <a:gd name="connsiteY70" fmla="*/ 4088497 h 6858000"/>
              <a:gd name="connsiteX71" fmla="*/ 5894095 w 6127519"/>
              <a:gd name="connsiteY71" fmla="*/ 4128857 h 6858000"/>
              <a:gd name="connsiteX72" fmla="*/ 5903513 w 6127519"/>
              <a:gd name="connsiteY72" fmla="*/ 4187661 h 6858000"/>
              <a:gd name="connsiteX73" fmla="*/ 5917114 w 6127519"/>
              <a:gd name="connsiteY73" fmla="*/ 4213096 h 6858000"/>
              <a:gd name="connsiteX74" fmla="*/ 5924233 w 6127519"/>
              <a:gd name="connsiteY74" fmla="*/ 4242060 h 6858000"/>
              <a:gd name="connsiteX75" fmla="*/ 5928910 w 6127519"/>
              <a:gd name="connsiteY75" fmla="*/ 4300973 h 6858000"/>
              <a:gd name="connsiteX76" fmla="*/ 5939320 w 6127519"/>
              <a:gd name="connsiteY76" fmla="*/ 4340435 h 6858000"/>
              <a:gd name="connsiteX77" fmla="*/ 5946705 w 6127519"/>
              <a:gd name="connsiteY77" fmla="*/ 4428051 h 6858000"/>
              <a:gd name="connsiteX78" fmla="*/ 5949261 w 6127519"/>
              <a:gd name="connsiteY78" fmla="*/ 4449185 h 6858000"/>
              <a:gd name="connsiteX79" fmla="*/ 5968960 w 6127519"/>
              <a:gd name="connsiteY79" fmla="*/ 4482655 h 6858000"/>
              <a:gd name="connsiteX80" fmla="*/ 5980106 w 6127519"/>
              <a:gd name="connsiteY80" fmla="*/ 4585087 h 6858000"/>
              <a:gd name="connsiteX81" fmla="*/ 5998138 w 6127519"/>
              <a:gd name="connsiteY81" fmla="*/ 4697518 h 6858000"/>
              <a:gd name="connsiteX82" fmla="*/ 6013516 w 6127519"/>
              <a:gd name="connsiteY82" fmla="*/ 4786619 h 6858000"/>
              <a:gd name="connsiteX83" fmla="*/ 6025404 w 6127519"/>
              <a:gd name="connsiteY83" fmla="*/ 4858148 h 6858000"/>
              <a:gd name="connsiteX84" fmla="*/ 6007749 w 6127519"/>
              <a:gd name="connsiteY84" fmla="*/ 4964715 h 6858000"/>
              <a:gd name="connsiteX85" fmla="*/ 6005269 w 6127519"/>
              <a:gd name="connsiteY85" fmla="*/ 5150567 h 6858000"/>
              <a:gd name="connsiteX86" fmla="*/ 6001127 w 6127519"/>
              <a:gd name="connsiteY86" fmla="*/ 5164609 h 6858000"/>
              <a:gd name="connsiteX87" fmla="*/ 5998514 w 6127519"/>
              <a:gd name="connsiteY87" fmla="*/ 5189673 h 6858000"/>
              <a:gd name="connsiteX88" fmla="*/ 6018409 w 6127519"/>
              <a:gd name="connsiteY88" fmla="*/ 5227157 h 6858000"/>
              <a:gd name="connsiteX89" fmla="*/ 6036748 w 6127519"/>
              <a:gd name="connsiteY89" fmla="*/ 5322752 h 6858000"/>
              <a:gd name="connsiteX90" fmla="*/ 6036943 w 6127519"/>
              <a:gd name="connsiteY90" fmla="*/ 5329480 h 6858000"/>
              <a:gd name="connsiteX91" fmla="*/ 6037677 w 6127519"/>
              <a:gd name="connsiteY91" fmla="*/ 5354807 h 6858000"/>
              <a:gd name="connsiteX92" fmla="*/ 6039728 w 6127519"/>
              <a:gd name="connsiteY92" fmla="*/ 5359416 h 6858000"/>
              <a:gd name="connsiteX93" fmla="*/ 6053435 w 6127519"/>
              <a:gd name="connsiteY93" fmla="*/ 5387547 h 6858000"/>
              <a:gd name="connsiteX94" fmla="*/ 6065933 w 6127519"/>
              <a:gd name="connsiteY94" fmla="*/ 5443002 h 6858000"/>
              <a:gd name="connsiteX95" fmla="*/ 6068640 w 6127519"/>
              <a:gd name="connsiteY95" fmla="*/ 5474503 h 6858000"/>
              <a:gd name="connsiteX96" fmla="*/ 6080922 w 6127519"/>
              <a:gd name="connsiteY96" fmla="*/ 5561070 h 6858000"/>
              <a:gd name="connsiteX97" fmla="*/ 6096949 w 6127519"/>
              <a:gd name="connsiteY97" fmla="*/ 5648179 h 6858000"/>
              <a:gd name="connsiteX98" fmla="*/ 6125703 w 6127519"/>
              <a:gd name="connsiteY98" fmla="*/ 5692894 h 6858000"/>
              <a:gd name="connsiteX99" fmla="*/ 6121353 w 6127519"/>
              <a:gd name="connsiteY99" fmla="*/ 5721725 h 6858000"/>
              <a:gd name="connsiteX100" fmla="*/ 6121607 w 6127519"/>
              <a:gd name="connsiteY100" fmla="*/ 5721959 h 6858000"/>
              <a:gd name="connsiteX101" fmla="*/ 6127024 w 6127519"/>
              <a:gd name="connsiteY101" fmla="*/ 5786902 h 6858000"/>
              <a:gd name="connsiteX102" fmla="*/ 6127519 w 6127519"/>
              <a:gd name="connsiteY102" fmla="*/ 5865775 h 6858000"/>
              <a:gd name="connsiteX103" fmla="*/ 6119217 w 6127519"/>
              <a:gd name="connsiteY103" fmla="*/ 5888542 h 6858000"/>
              <a:gd name="connsiteX104" fmla="*/ 6102493 w 6127519"/>
              <a:gd name="connsiteY104" fmla="*/ 5928602 h 6858000"/>
              <a:gd name="connsiteX105" fmla="*/ 6056863 w 6127519"/>
              <a:gd name="connsiteY105" fmla="*/ 6000643 h 6858000"/>
              <a:gd name="connsiteX106" fmla="*/ 6045436 w 6127519"/>
              <a:gd name="connsiteY106" fmla="*/ 6124480 h 6858000"/>
              <a:gd name="connsiteX107" fmla="*/ 6030489 w 6127519"/>
              <a:gd name="connsiteY107" fmla="*/ 6317666 h 6858000"/>
              <a:gd name="connsiteX108" fmla="*/ 6007492 w 6127519"/>
              <a:gd name="connsiteY108" fmla="*/ 6440818 h 6858000"/>
              <a:gd name="connsiteX109" fmla="*/ 6009467 w 6127519"/>
              <a:gd name="connsiteY109" fmla="*/ 6487076 h 6858000"/>
              <a:gd name="connsiteX110" fmla="*/ 5995064 w 6127519"/>
              <a:gd name="connsiteY110" fmla="*/ 6540791 h 6858000"/>
              <a:gd name="connsiteX111" fmla="*/ 5996309 w 6127519"/>
              <a:gd name="connsiteY111" fmla="*/ 6543961 h 6858000"/>
              <a:gd name="connsiteX112" fmla="*/ 6004510 w 6127519"/>
              <a:gd name="connsiteY112" fmla="*/ 6599256 h 6858000"/>
              <a:gd name="connsiteX113" fmla="*/ 5986207 w 6127519"/>
              <a:gd name="connsiteY113" fmla="*/ 6695855 h 6858000"/>
              <a:gd name="connsiteX114" fmla="*/ 5979428 w 6127519"/>
              <a:gd name="connsiteY114" fmla="*/ 6754678 h 6858000"/>
              <a:gd name="connsiteX115" fmla="*/ 5983398 w 6127519"/>
              <a:gd name="connsiteY115" fmla="*/ 6778641 h 6858000"/>
              <a:gd name="connsiteX116" fmla="*/ 5984543 w 6127519"/>
              <a:gd name="connsiteY116" fmla="*/ 6811016 h 6858000"/>
              <a:gd name="connsiteX117" fmla="*/ 5981802 w 6127519"/>
              <a:gd name="connsiteY117" fmla="*/ 6838578 h 6858000"/>
              <a:gd name="connsiteX118" fmla="*/ 5979671 w 6127519"/>
              <a:gd name="connsiteY118" fmla="*/ 6858000 h 6858000"/>
              <a:gd name="connsiteX119" fmla="*/ 0 w 6127519"/>
              <a:gd name="connsiteY119" fmla="*/ 6858000 h 6858000"/>
              <a:gd name="connsiteX120" fmla="*/ 0 w 6127519"/>
              <a:gd name="connsiteY120" fmla="*/ 0 h 6858000"/>
              <a:gd name="connsiteX0" fmla="*/ 0 w 6127519"/>
              <a:gd name="connsiteY0" fmla="*/ 0 h 6858000"/>
              <a:gd name="connsiteX1" fmla="*/ 4965888 w 6127519"/>
              <a:gd name="connsiteY1" fmla="*/ 0 h 6858000"/>
              <a:gd name="connsiteX2" fmla="*/ 4967767 w 6127519"/>
              <a:gd name="connsiteY2" fmla="*/ 7930 h 6858000"/>
              <a:gd name="connsiteX3" fmla="*/ 4979444 w 6127519"/>
              <a:gd name="connsiteY3" fmla="*/ 43921 h 6858000"/>
              <a:gd name="connsiteX4" fmla="*/ 5021173 w 6127519"/>
              <a:gd name="connsiteY4" fmla="*/ 123738 h 6858000"/>
              <a:gd name="connsiteX5" fmla="*/ 5075458 w 6127519"/>
              <a:gd name="connsiteY5" fmla="*/ 264355 h 6858000"/>
              <a:gd name="connsiteX6" fmla="*/ 5081175 w 6127519"/>
              <a:gd name="connsiteY6" fmla="*/ 277448 h 6858000"/>
              <a:gd name="connsiteX7" fmla="*/ 5097011 w 6127519"/>
              <a:gd name="connsiteY7" fmla="*/ 355616 h 6858000"/>
              <a:gd name="connsiteX8" fmla="*/ 5130982 w 6127519"/>
              <a:gd name="connsiteY8" fmla="*/ 412030 h 6858000"/>
              <a:gd name="connsiteX9" fmla="*/ 5153000 w 6127519"/>
              <a:gd name="connsiteY9" fmla="*/ 507134 h 6858000"/>
              <a:gd name="connsiteX10" fmla="*/ 5171282 w 6127519"/>
              <a:gd name="connsiteY10" fmla="*/ 602071 h 6858000"/>
              <a:gd name="connsiteX11" fmla="*/ 5176196 w 6127519"/>
              <a:gd name="connsiteY11" fmla="*/ 636822 h 6858000"/>
              <a:gd name="connsiteX12" fmla="*/ 5189051 w 6127519"/>
              <a:gd name="connsiteY12" fmla="*/ 782518 h 6858000"/>
              <a:gd name="connsiteX13" fmla="*/ 5210428 w 6127519"/>
              <a:gd name="connsiteY13" fmla="*/ 815772 h 6858000"/>
              <a:gd name="connsiteX14" fmla="*/ 5221088 w 6127519"/>
              <a:gd name="connsiteY14" fmla="*/ 860193 h 6858000"/>
              <a:gd name="connsiteX15" fmla="*/ 5230806 w 6127519"/>
              <a:gd name="connsiteY15" fmla="*/ 961354 h 6858000"/>
              <a:gd name="connsiteX16" fmla="*/ 5201018 w 6127519"/>
              <a:gd name="connsiteY16" fmla="*/ 1095027 h 6858000"/>
              <a:gd name="connsiteX17" fmla="*/ 5202153 w 6127519"/>
              <a:gd name="connsiteY17" fmla="*/ 1133224 h 6858000"/>
              <a:gd name="connsiteX18" fmla="*/ 5207370 w 6127519"/>
              <a:gd name="connsiteY18" fmla="*/ 1138097 h 6858000"/>
              <a:gd name="connsiteX19" fmla="*/ 5189234 w 6127519"/>
              <a:gd name="connsiteY19" fmla="*/ 1193495 h 6858000"/>
              <a:gd name="connsiteX20" fmla="*/ 5202769 w 6127519"/>
              <a:gd name="connsiteY20" fmla="*/ 1269450 h 6858000"/>
              <a:gd name="connsiteX21" fmla="*/ 5225968 w 6127519"/>
              <a:gd name="connsiteY21" fmla="*/ 1357994 h 6858000"/>
              <a:gd name="connsiteX22" fmla="*/ 5233819 w 6127519"/>
              <a:gd name="connsiteY22" fmla="*/ 1380922 h 6858000"/>
              <a:gd name="connsiteX23" fmla="*/ 5237226 w 6127519"/>
              <a:gd name="connsiteY23" fmla="*/ 1441327 h 6858000"/>
              <a:gd name="connsiteX24" fmla="*/ 5255653 w 6127519"/>
              <a:gd name="connsiteY24" fmla="*/ 1524712 h 6858000"/>
              <a:gd name="connsiteX25" fmla="*/ 5263491 w 6127519"/>
              <a:gd name="connsiteY25" fmla="*/ 1642938 h 6858000"/>
              <a:gd name="connsiteX26" fmla="*/ 5261314 w 6127519"/>
              <a:gd name="connsiteY26" fmla="*/ 1689177 h 6858000"/>
              <a:gd name="connsiteX27" fmla="*/ 5259788 w 6127519"/>
              <a:gd name="connsiteY27" fmla="*/ 1768516 h 6858000"/>
              <a:gd name="connsiteX28" fmla="*/ 5255696 w 6127519"/>
              <a:gd name="connsiteY28" fmla="*/ 1953770 h 6858000"/>
              <a:gd name="connsiteX29" fmla="*/ 5252592 w 6127519"/>
              <a:gd name="connsiteY29" fmla="*/ 2092210 h 6858000"/>
              <a:gd name="connsiteX30" fmla="*/ 5264303 w 6127519"/>
              <a:gd name="connsiteY30" fmla="*/ 2225157 h 6858000"/>
              <a:gd name="connsiteX31" fmla="*/ 5254949 w 6127519"/>
              <a:gd name="connsiteY31" fmla="*/ 2236160 h 6858000"/>
              <a:gd name="connsiteX32" fmla="*/ 5250104 w 6127519"/>
              <a:gd name="connsiteY32" fmla="*/ 2249166 h 6858000"/>
              <a:gd name="connsiteX33" fmla="*/ 5251214 w 6127519"/>
              <a:gd name="connsiteY33" fmla="*/ 2250944 h 6858000"/>
              <a:gd name="connsiteX34" fmla="*/ 5250644 w 6127519"/>
              <a:gd name="connsiteY34" fmla="*/ 2266619 h 6858000"/>
              <a:gd name="connsiteX35" fmla="*/ 5293877 w 6127519"/>
              <a:gd name="connsiteY35" fmla="*/ 2368649 h 6858000"/>
              <a:gd name="connsiteX36" fmla="*/ 5311338 w 6127519"/>
              <a:gd name="connsiteY36" fmla="*/ 2404034 h 6858000"/>
              <a:gd name="connsiteX37" fmla="*/ 5338366 w 6127519"/>
              <a:gd name="connsiteY37" fmla="*/ 2465052 h 6858000"/>
              <a:gd name="connsiteX38" fmla="*/ 5371263 w 6127519"/>
              <a:gd name="connsiteY38" fmla="*/ 2586413 h 6858000"/>
              <a:gd name="connsiteX39" fmla="*/ 5407503 w 6127519"/>
              <a:gd name="connsiteY39" fmla="*/ 2786290 h 6858000"/>
              <a:gd name="connsiteX40" fmla="*/ 5407356 w 6127519"/>
              <a:gd name="connsiteY40" fmla="*/ 2787545 h 6858000"/>
              <a:gd name="connsiteX41" fmla="*/ 5411130 w 6127519"/>
              <a:gd name="connsiteY41" fmla="*/ 2788640 h 6858000"/>
              <a:gd name="connsiteX42" fmla="*/ 5416439 w 6127519"/>
              <a:gd name="connsiteY42" fmla="*/ 2805666 h 6858000"/>
              <a:gd name="connsiteX43" fmla="*/ 5457023 w 6127519"/>
              <a:gd name="connsiteY43" fmla="*/ 2858292 h 6858000"/>
              <a:gd name="connsiteX44" fmla="*/ 5479298 w 6127519"/>
              <a:gd name="connsiteY44" fmla="*/ 2947791 h 6858000"/>
              <a:gd name="connsiteX45" fmla="*/ 5481770 w 6127519"/>
              <a:gd name="connsiteY45" fmla="*/ 2951352 h 6858000"/>
              <a:gd name="connsiteX46" fmla="*/ 5482045 w 6127519"/>
              <a:gd name="connsiteY46" fmla="*/ 2984371 h 6858000"/>
              <a:gd name="connsiteX47" fmla="*/ 5482415 w 6127519"/>
              <a:gd name="connsiteY47" fmla="*/ 3004079 h 6858000"/>
              <a:gd name="connsiteX48" fmla="*/ 5503944 w 6127519"/>
              <a:gd name="connsiteY48" fmla="*/ 3123335 h 6858000"/>
              <a:gd name="connsiteX49" fmla="*/ 5516007 w 6127519"/>
              <a:gd name="connsiteY49" fmla="*/ 3258473 h 6858000"/>
              <a:gd name="connsiteX50" fmla="*/ 5566839 w 6127519"/>
              <a:gd name="connsiteY50" fmla="*/ 3345295 h 6858000"/>
              <a:gd name="connsiteX51" fmla="*/ 5589758 w 6127519"/>
              <a:gd name="connsiteY51" fmla="*/ 3506453 h 6858000"/>
              <a:gd name="connsiteX52" fmla="*/ 5596144 w 6127519"/>
              <a:gd name="connsiteY52" fmla="*/ 3534624 h 6858000"/>
              <a:gd name="connsiteX53" fmla="*/ 5597750 w 6127519"/>
              <a:gd name="connsiteY53" fmla="*/ 3534129 h 6858000"/>
              <a:gd name="connsiteX54" fmla="*/ 5599700 w 6127519"/>
              <a:gd name="connsiteY54" fmla="*/ 3547221 h 6858000"/>
              <a:gd name="connsiteX55" fmla="*/ 5615031 w 6127519"/>
              <a:gd name="connsiteY55" fmla="*/ 3557482 h 6858000"/>
              <a:gd name="connsiteX56" fmla="*/ 5618377 w 6127519"/>
              <a:gd name="connsiteY56" fmla="*/ 3588431 h 6858000"/>
              <a:gd name="connsiteX57" fmla="*/ 5612155 w 6127519"/>
              <a:gd name="connsiteY57" fmla="*/ 3589869 h 6858000"/>
              <a:gd name="connsiteX58" fmla="*/ 5620843 w 6127519"/>
              <a:gd name="connsiteY58" fmla="*/ 3606745 h 6858000"/>
              <a:gd name="connsiteX59" fmla="*/ 5655472 w 6127519"/>
              <a:gd name="connsiteY59" fmla="*/ 3678877 h 6858000"/>
              <a:gd name="connsiteX60" fmla="*/ 5683015 w 6127519"/>
              <a:gd name="connsiteY60" fmla="*/ 3762025 h 6858000"/>
              <a:gd name="connsiteX61" fmla="*/ 5696643 w 6127519"/>
              <a:gd name="connsiteY61" fmla="*/ 3773888 h 6858000"/>
              <a:gd name="connsiteX62" fmla="*/ 5699203 w 6127519"/>
              <a:gd name="connsiteY62" fmla="*/ 3775823 h 6858000"/>
              <a:gd name="connsiteX63" fmla="*/ 5704824 w 6127519"/>
              <a:gd name="connsiteY63" fmla="*/ 3785966 h 6858000"/>
              <a:gd name="connsiteX64" fmla="*/ 5733539 w 6127519"/>
              <a:gd name="connsiteY64" fmla="*/ 3818457 h 6858000"/>
              <a:gd name="connsiteX65" fmla="*/ 5768491 w 6127519"/>
              <a:gd name="connsiteY65" fmla="*/ 3914399 h 6858000"/>
              <a:gd name="connsiteX66" fmla="*/ 5793123 w 6127519"/>
              <a:gd name="connsiteY66" fmla="*/ 3969952 h 6858000"/>
              <a:gd name="connsiteX67" fmla="*/ 5808321 w 6127519"/>
              <a:gd name="connsiteY67" fmla="*/ 3988153 h 6858000"/>
              <a:gd name="connsiteX68" fmla="*/ 5825621 w 6127519"/>
              <a:gd name="connsiteY68" fmla="*/ 4015525 h 6858000"/>
              <a:gd name="connsiteX69" fmla="*/ 5860672 w 6127519"/>
              <a:gd name="connsiteY69" fmla="*/ 4061579 h 6858000"/>
              <a:gd name="connsiteX70" fmla="*/ 5872173 w 6127519"/>
              <a:gd name="connsiteY70" fmla="*/ 4088497 h 6858000"/>
              <a:gd name="connsiteX71" fmla="*/ 5894095 w 6127519"/>
              <a:gd name="connsiteY71" fmla="*/ 4128857 h 6858000"/>
              <a:gd name="connsiteX72" fmla="*/ 5903513 w 6127519"/>
              <a:gd name="connsiteY72" fmla="*/ 4187661 h 6858000"/>
              <a:gd name="connsiteX73" fmla="*/ 5917114 w 6127519"/>
              <a:gd name="connsiteY73" fmla="*/ 4213096 h 6858000"/>
              <a:gd name="connsiteX74" fmla="*/ 5924233 w 6127519"/>
              <a:gd name="connsiteY74" fmla="*/ 4242060 h 6858000"/>
              <a:gd name="connsiteX75" fmla="*/ 5928910 w 6127519"/>
              <a:gd name="connsiteY75" fmla="*/ 4300973 h 6858000"/>
              <a:gd name="connsiteX76" fmla="*/ 5939320 w 6127519"/>
              <a:gd name="connsiteY76" fmla="*/ 4340435 h 6858000"/>
              <a:gd name="connsiteX77" fmla="*/ 5946705 w 6127519"/>
              <a:gd name="connsiteY77" fmla="*/ 4428051 h 6858000"/>
              <a:gd name="connsiteX78" fmla="*/ 5949261 w 6127519"/>
              <a:gd name="connsiteY78" fmla="*/ 4449185 h 6858000"/>
              <a:gd name="connsiteX79" fmla="*/ 5968960 w 6127519"/>
              <a:gd name="connsiteY79" fmla="*/ 4482655 h 6858000"/>
              <a:gd name="connsiteX80" fmla="*/ 5980106 w 6127519"/>
              <a:gd name="connsiteY80" fmla="*/ 4585087 h 6858000"/>
              <a:gd name="connsiteX81" fmla="*/ 5998138 w 6127519"/>
              <a:gd name="connsiteY81" fmla="*/ 4697518 h 6858000"/>
              <a:gd name="connsiteX82" fmla="*/ 6013516 w 6127519"/>
              <a:gd name="connsiteY82" fmla="*/ 4786619 h 6858000"/>
              <a:gd name="connsiteX83" fmla="*/ 6025404 w 6127519"/>
              <a:gd name="connsiteY83" fmla="*/ 4858148 h 6858000"/>
              <a:gd name="connsiteX84" fmla="*/ 6007749 w 6127519"/>
              <a:gd name="connsiteY84" fmla="*/ 4964715 h 6858000"/>
              <a:gd name="connsiteX85" fmla="*/ 6005269 w 6127519"/>
              <a:gd name="connsiteY85" fmla="*/ 5150567 h 6858000"/>
              <a:gd name="connsiteX86" fmla="*/ 6001127 w 6127519"/>
              <a:gd name="connsiteY86" fmla="*/ 5164609 h 6858000"/>
              <a:gd name="connsiteX87" fmla="*/ 5998514 w 6127519"/>
              <a:gd name="connsiteY87" fmla="*/ 5189673 h 6858000"/>
              <a:gd name="connsiteX88" fmla="*/ 6018409 w 6127519"/>
              <a:gd name="connsiteY88" fmla="*/ 5227157 h 6858000"/>
              <a:gd name="connsiteX89" fmla="*/ 6036748 w 6127519"/>
              <a:gd name="connsiteY89" fmla="*/ 5322752 h 6858000"/>
              <a:gd name="connsiteX90" fmla="*/ 6036943 w 6127519"/>
              <a:gd name="connsiteY90" fmla="*/ 5329480 h 6858000"/>
              <a:gd name="connsiteX91" fmla="*/ 6037677 w 6127519"/>
              <a:gd name="connsiteY91" fmla="*/ 5354807 h 6858000"/>
              <a:gd name="connsiteX92" fmla="*/ 6039728 w 6127519"/>
              <a:gd name="connsiteY92" fmla="*/ 5359416 h 6858000"/>
              <a:gd name="connsiteX93" fmla="*/ 6053435 w 6127519"/>
              <a:gd name="connsiteY93" fmla="*/ 5387547 h 6858000"/>
              <a:gd name="connsiteX94" fmla="*/ 6065933 w 6127519"/>
              <a:gd name="connsiteY94" fmla="*/ 5443002 h 6858000"/>
              <a:gd name="connsiteX95" fmla="*/ 6068640 w 6127519"/>
              <a:gd name="connsiteY95" fmla="*/ 5474503 h 6858000"/>
              <a:gd name="connsiteX96" fmla="*/ 6080922 w 6127519"/>
              <a:gd name="connsiteY96" fmla="*/ 5561070 h 6858000"/>
              <a:gd name="connsiteX97" fmla="*/ 6096949 w 6127519"/>
              <a:gd name="connsiteY97" fmla="*/ 5648179 h 6858000"/>
              <a:gd name="connsiteX98" fmla="*/ 6125703 w 6127519"/>
              <a:gd name="connsiteY98" fmla="*/ 5692894 h 6858000"/>
              <a:gd name="connsiteX99" fmla="*/ 6121353 w 6127519"/>
              <a:gd name="connsiteY99" fmla="*/ 5721725 h 6858000"/>
              <a:gd name="connsiteX100" fmla="*/ 6121607 w 6127519"/>
              <a:gd name="connsiteY100" fmla="*/ 5721959 h 6858000"/>
              <a:gd name="connsiteX101" fmla="*/ 6127024 w 6127519"/>
              <a:gd name="connsiteY101" fmla="*/ 5786902 h 6858000"/>
              <a:gd name="connsiteX102" fmla="*/ 6127519 w 6127519"/>
              <a:gd name="connsiteY102" fmla="*/ 5865775 h 6858000"/>
              <a:gd name="connsiteX103" fmla="*/ 6119217 w 6127519"/>
              <a:gd name="connsiteY103" fmla="*/ 5888542 h 6858000"/>
              <a:gd name="connsiteX104" fmla="*/ 6102493 w 6127519"/>
              <a:gd name="connsiteY104" fmla="*/ 5928602 h 6858000"/>
              <a:gd name="connsiteX105" fmla="*/ 6056863 w 6127519"/>
              <a:gd name="connsiteY105" fmla="*/ 6000643 h 6858000"/>
              <a:gd name="connsiteX106" fmla="*/ 6045436 w 6127519"/>
              <a:gd name="connsiteY106" fmla="*/ 6124480 h 6858000"/>
              <a:gd name="connsiteX107" fmla="*/ 6030489 w 6127519"/>
              <a:gd name="connsiteY107" fmla="*/ 6317666 h 6858000"/>
              <a:gd name="connsiteX108" fmla="*/ 6007492 w 6127519"/>
              <a:gd name="connsiteY108" fmla="*/ 6440818 h 6858000"/>
              <a:gd name="connsiteX109" fmla="*/ 6009467 w 6127519"/>
              <a:gd name="connsiteY109" fmla="*/ 6487076 h 6858000"/>
              <a:gd name="connsiteX110" fmla="*/ 5995064 w 6127519"/>
              <a:gd name="connsiteY110" fmla="*/ 6540791 h 6858000"/>
              <a:gd name="connsiteX111" fmla="*/ 6004510 w 6127519"/>
              <a:gd name="connsiteY111" fmla="*/ 6599256 h 6858000"/>
              <a:gd name="connsiteX112" fmla="*/ 5986207 w 6127519"/>
              <a:gd name="connsiteY112" fmla="*/ 6695855 h 6858000"/>
              <a:gd name="connsiteX113" fmla="*/ 5979428 w 6127519"/>
              <a:gd name="connsiteY113" fmla="*/ 6754678 h 6858000"/>
              <a:gd name="connsiteX114" fmla="*/ 5983398 w 6127519"/>
              <a:gd name="connsiteY114" fmla="*/ 6778641 h 6858000"/>
              <a:gd name="connsiteX115" fmla="*/ 5984543 w 6127519"/>
              <a:gd name="connsiteY115" fmla="*/ 6811016 h 6858000"/>
              <a:gd name="connsiteX116" fmla="*/ 5981802 w 6127519"/>
              <a:gd name="connsiteY116" fmla="*/ 6838578 h 6858000"/>
              <a:gd name="connsiteX117" fmla="*/ 5979671 w 6127519"/>
              <a:gd name="connsiteY117" fmla="*/ 6858000 h 6858000"/>
              <a:gd name="connsiteX118" fmla="*/ 0 w 6127519"/>
              <a:gd name="connsiteY118" fmla="*/ 6858000 h 6858000"/>
              <a:gd name="connsiteX119" fmla="*/ 0 w 6127519"/>
              <a:gd name="connsiteY119" fmla="*/ 0 h 6858000"/>
              <a:gd name="connsiteX0" fmla="*/ 0 w 6127519"/>
              <a:gd name="connsiteY0" fmla="*/ 0 h 6858000"/>
              <a:gd name="connsiteX1" fmla="*/ 4965888 w 6127519"/>
              <a:gd name="connsiteY1" fmla="*/ 0 h 6858000"/>
              <a:gd name="connsiteX2" fmla="*/ 4967767 w 6127519"/>
              <a:gd name="connsiteY2" fmla="*/ 7930 h 6858000"/>
              <a:gd name="connsiteX3" fmla="*/ 4979444 w 6127519"/>
              <a:gd name="connsiteY3" fmla="*/ 43921 h 6858000"/>
              <a:gd name="connsiteX4" fmla="*/ 5021173 w 6127519"/>
              <a:gd name="connsiteY4" fmla="*/ 123738 h 6858000"/>
              <a:gd name="connsiteX5" fmla="*/ 5075458 w 6127519"/>
              <a:gd name="connsiteY5" fmla="*/ 264355 h 6858000"/>
              <a:gd name="connsiteX6" fmla="*/ 5081175 w 6127519"/>
              <a:gd name="connsiteY6" fmla="*/ 277448 h 6858000"/>
              <a:gd name="connsiteX7" fmla="*/ 5097011 w 6127519"/>
              <a:gd name="connsiteY7" fmla="*/ 355616 h 6858000"/>
              <a:gd name="connsiteX8" fmla="*/ 5130982 w 6127519"/>
              <a:gd name="connsiteY8" fmla="*/ 412030 h 6858000"/>
              <a:gd name="connsiteX9" fmla="*/ 5153000 w 6127519"/>
              <a:gd name="connsiteY9" fmla="*/ 507134 h 6858000"/>
              <a:gd name="connsiteX10" fmla="*/ 5171282 w 6127519"/>
              <a:gd name="connsiteY10" fmla="*/ 602071 h 6858000"/>
              <a:gd name="connsiteX11" fmla="*/ 5176196 w 6127519"/>
              <a:gd name="connsiteY11" fmla="*/ 636822 h 6858000"/>
              <a:gd name="connsiteX12" fmla="*/ 5189051 w 6127519"/>
              <a:gd name="connsiteY12" fmla="*/ 782518 h 6858000"/>
              <a:gd name="connsiteX13" fmla="*/ 5210428 w 6127519"/>
              <a:gd name="connsiteY13" fmla="*/ 815772 h 6858000"/>
              <a:gd name="connsiteX14" fmla="*/ 5221088 w 6127519"/>
              <a:gd name="connsiteY14" fmla="*/ 860193 h 6858000"/>
              <a:gd name="connsiteX15" fmla="*/ 5230806 w 6127519"/>
              <a:gd name="connsiteY15" fmla="*/ 961354 h 6858000"/>
              <a:gd name="connsiteX16" fmla="*/ 5201018 w 6127519"/>
              <a:gd name="connsiteY16" fmla="*/ 1095027 h 6858000"/>
              <a:gd name="connsiteX17" fmla="*/ 5202153 w 6127519"/>
              <a:gd name="connsiteY17" fmla="*/ 1133224 h 6858000"/>
              <a:gd name="connsiteX18" fmla="*/ 5207370 w 6127519"/>
              <a:gd name="connsiteY18" fmla="*/ 1138097 h 6858000"/>
              <a:gd name="connsiteX19" fmla="*/ 5189234 w 6127519"/>
              <a:gd name="connsiteY19" fmla="*/ 1193495 h 6858000"/>
              <a:gd name="connsiteX20" fmla="*/ 5202769 w 6127519"/>
              <a:gd name="connsiteY20" fmla="*/ 1269450 h 6858000"/>
              <a:gd name="connsiteX21" fmla="*/ 5225968 w 6127519"/>
              <a:gd name="connsiteY21" fmla="*/ 1357994 h 6858000"/>
              <a:gd name="connsiteX22" fmla="*/ 5233819 w 6127519"/>
              <a:gd name="connsiteY22" fmla="*/ 1380922 h 6858000"/>
              <a:gd name="connsiteX23" fmla="*/ 5237226 w 6127519"/>
              <a:gd name="connsiteY23" fmla="*/ 1441327 h 6858000"/>
              <a:gd name="connsiteX24" fmla="*/ 5255653 w 6127519"/>
              <a:gd name="connsiteY24" fmla="*/ 1524712 h 6858000"/>
              <a:gd name="connsiteX25" fmla="*/ 5263491 w 6127519"/>
              <a:gd name="connsiteY25" fmla="*/ 1642938 h 6858000"/>
              <a:gd name="connsiteX26" fmla="*/ 5261314 w 6127519"/>
              <a:gd name="connsiteY26" fmla="*/ 1689177 h 6858000"/>
              <a:gd name="connsiteX27" fmla="*/ 5259788 w 6127519"/>
              <a:gd name="connsiteY27" fmla="*/ 1768516 h 6858000"/>
              <a:gd name="connsiteX28" fmla="*/ 5255696 w 6127519"/>
              <a:gd name="connsiteY28" fmla="*/ 1953770 h 6858000"/>
              <a:gd name="connsiteX29" fmla="*/ 5252592 w 6127519"/>
              <a:gd name="connsiteY29" fmla="*/ 2092210 h 6858000"/>
              <a:gd name="connsiteX30" fmla="*/ 5264303 w 6127519"/>
              <a:gd name="connsiteY30" fmla="*/ 2225157 h 6858000"/>
              <a:gd name="connsiteX31" fmla="*/ 5254949 w 6127519"/>
              <a:gd name="connsiteY31" fmla="*/ 2236160 h 6858000"/>
              <a:gd name="connsiteX32" fmla="*/ 5250104 w 6127519"/>
              <a:gd name="connsiteY32" fmla="*/ 2249166 h 6858000"/>
              <a:gd name="connsiteX33" fmla="*/ 5251214 w 6127519"/>
              <a:gd name="connsiteY33" fmla="*/ 2250944 h 6858000"/>
              <a:gd name="connsiteX34" fmla="*/ 5250644 w 6127519"/>
              <a:gd name="connsiteY34" fmla="*/ 2266619 h 6858000"/>
              <a:gd name="connsiteX35" fmla="*/ 5293877 w 6127519"/>
              <a:gd name="connsiteY35" fmla="*/ 2368649 h 6858000"/>
              <a:gd name="connsiteX36" fmla="*/ 5311338 w 6127519"/>
              <a:gd name="connsiteY36" fmla="*/ 2404034 h 6858000"/>
              <a:gd name="connsiteX37" fmla="*/ 5338366 w 6127519"/>
              <a:gd name="connsiteY37" fmla="*/ 2465052 h 6858000"/>
              <a:gd name="connsiteX38" fmla="*/ 5371263 w 6127519"/>
              <a:gd name="connsiteY38" fmla="*/ 2586413 h 6858000"/>
              <a:gd name="connsiteX39" fmla="*/ 5407503 w 6127519"/>
              <a:gd name="connsiteY39" fmla="*/ 2786290 h 6858000"/>
              <a:gd name="connsiteX40" fmla="*/ 5407356 w 6127519"/>
              <a:gd name="connsiteY40" fmla="*/ 2787545 h 6858000"/>
              <a:gd name="connsiteX41" fmla="*/ 5411130 w 6127519"/>
              <a:gd name="connsiteY41" fmla="*/ 2788640 h 6858000"/>
              <a:gd name="connsiteX42" fmla="*/ 5416439 w 6127519"/>
              <a:gd name="connsiteY42" fmla="*/ 2805666 h 6858000"/>
              <a:gd name="connsiteX43" fmla="*/ 5457023 w 6127519"/>
              <a:gd name="connsiteY43" fmla="*/ 2858292 h 6858000"/>
              <a:gd name="connsiteX44" fmla="*/ 5479298 w 6127519"/>
              <a:gd name="connsiteY44" fmla="*/ 2947791 h 6858000"/>
              <a:gd name="connsiteX45" fmla="*/ 5481770 w 6127519"/>
              <a:gd name="connsiteY45" fmla="*/ 2951352 h 6858000"/>
              <a:gd name="connsiteX46" fmla="*/ 5482045 w 6127519"/>
              <a:gd name="connsiteY46" fmla="*/ 2984371 h 6858000"/>
              <a:gd name="connsiteX47" fmla="*/ 5482415 w 6127519"/>
              <a:gd name="connsiteY47" fmla="*/ 3004079 h 6858000"/>
              <a:gd name="connsiteX48" fmla="*/ 5503944 w 6127519"/>
              <a:gd name="connsiteY48" fmla="*/ 3123335 h 6858000"/>
              <a:gd name="connsiteX49" fmla="*/ 5516007 w 6127519"/>
              <a:gd name="connsiteY49" fmla="*/ 3258473 h 6858000"/>
              <a:gd name="connsiteX50" fmla="*/ 5566839 w 6127519"/>
              <a:gd name="connsiteY50" fmla="*/ 3345295 h 6858000"/>
              <a:gd name="connsiteX51" fmla="*/ 5589758 w 6127519"/>
              <a:gd name="connsiteY51" fmla="*/ 3506453 h 6858000"/>
              <a:gd name="connsiteX52" fmla="*/ 5596144 w 6127519"/>
              <a:gd name="connsiteY52" fmla="*/ 3534624 h 6858000"/>
              <a:gd name="connsiteX53" fmla="*/ 5597750 w 6127519"/>
              <a:gd name="connsiteY53" fmla="*/ 3534129 h 6858000"/>
              <a:gd name="connsiteX54" fmla="*/ 5599700 w 6127519"/>
              <a:gd name="connsiteY54" fmla="*/ 3547221 h 6858000"/>
              <a:gd name="connsiteX55" fmla="*/ 5615031 w 6127519"/>
              <a:gd name="connsiteY55" fmla="*/ 3557482 h 6858000"/>
              <a:gd name="connsiteX56" fmla="*/ 5618377 w 6127519"/>
              <a:gd name="connsiteY56" fmla="*/ 3588431 h 6858000"/>
              <a:gd name="connsiteX57" fmla="*/ 5612155 w 6127519"/>
              <a:gd name="connsiteY57" fmla="*/ 3589869 h 6858000"/>
              <a:gd name="connsiteX58" fmla="*/ 5620843 w 6127519"/>
              <a:gd name="connsiteY58" fmla="*/ 3606745 h 6858000"/>
              <a:gd name="connsiteX59" fmla="*/ 5655472 w 6127519"/>
              <a:gd name="connsiteY59" fmla="*/ 3678877 h 6858000"/>
              <a:gd name="connsiteX60" fmla="*/ 5683015 w 6127519"/>
              <a:gd name="connsiteY60" fmla="*/ 3762025 h 6858000"/>
              <a:gd name="connsiteX61" fmla="*/ 5696643 w 6127519"/>
              <a:gd name="connsiteY61" fmla="*/ 3773888 h 6858000"/>
              <a:gd name="connsiteX62" fmla="*/ 5699203 w 6127519"/>
              <a:gd name="connsiteY62" fmla="*/ 3775823 h 6858000"/>
              <a:gd name="connsiteX63" fmla="*/ 5704824 w 6127519"/>
              <a:gd name="connsiteY63" fmla="*/ 3785966 h 6858000"/>
              <a:gd name="connsiteX64" fmla="*/ 5733539 w 6127519"/>
              <a:gd name="connsiteY64" fmla="*/ 3818457 h 6858000"/>
              <a:gd name="connsiteX65" fmla="*/ 5768491 w 6127519"/>
              <a:gd name="connsiteY65" fmla="*/ 3914399 h 6858000"/>
              <a:gd name="connsiteX66" fmla="*/ 5793123 w 6127519"/>
              <a:gd name="connsiteY66" fmla="*/ 3969952 h 6858000"/>
              <a:gd name="connsiteX67" fmla="*/ 5808321 w 6127519"/>
              <a:gd name="connsiteY67" fmla="*/ 3988153 h 6858000"/>
              <a:gd name="connsiteX68" fmla="*/ 5825621 w 6127519"/>
              <a:gd name="connsiteY68" fmla="*/ 4015525 h 6858000"/>
              <a:gd name="connsiteX69" fmla="*/ 5860672 w 6127519"/>
              <a:gd name="connsiteY69" fmla="*/ 4061579 h 6858000"/>
              <a:gd name="connsiteX70" fmla="*/ 5872173 w 6127519"/>
              <a:gd name="connsiteY70" fmla="*/ 4088497 h 6858000"/>
              <a:gd name="connsiteX71" fmla="*/ 5894095 w 6127519"/>
              <a:gd name="connsiteY71" fmla="*/ 4128857 h 6858000"/>
              <a:gd name="connsiteX72" fmla="*/ 5903513 w 6127519"/>
              <a:gd name="connsiteY72" fmla="*/ 4187661 h 6858000"/>
              <a:gd name="connsiteX73" fmla="*/ 5917114 w 6127519"/>
              <a:gd name="connsiteY73" fmla="*/ 4213096 h 6858000"/>
              <a:gd name="connsiteX74" fmla="*/ 5924233 w 6127519"/>
              <a:gd name="connsiteY74" fmla="*/ 4242060 h 6858000"/>
              <a:gd name="connsiteX75" fmla="*/ 5928910 w 6127519"/>
              <a:gd name="connsiteY75" fmla="*/ 4300973 h 6858000"/>
              <a:gd name="connsiteX76" fmla="*/ 5939320 w 6127519"/>
              <a:gd name="connsiteY76" fmla="*/ 4340435 h 6858000"/>
              <a:gd name="connsiteX77" fmla="*/ 5946705 w 6127519"/>
              <a:gd name="connsiteY77" fmla="*/ 4428051 h 6858000"/>
              <a:gd name="connsiteX78" fmla="*/ 5949261 w 6127519"/>
              <a:gd name="connsiteY78" fmla="*/ 4449185 h 6858000"/>
              <a:gd name="connsiteX79" fmla="*/ 5968960 w 6127519"/>
              <a:gd name="connsiteY79" fmla="*/ 4482655 h 6858000"/>
              <a:gd name="connsiteX80" fmla="*/ 5980106 w 6127519"/>
              <a:gd name="connsiteY80" fmla="*/ 4585087 h 6858000"/>
              <a:gd name="connsiteX81" fmla="*/ 5998138 w 6127519"/>
              <a:gd name="connsiteY81" fmla="*/ 4697518 h 6858000"/>
              <a:gd name="connsiteX82" fmla="*/ 6013516 w 6127519"/>
              <a:gd name="connsiteY82" fmla="*/ 4786619 h 6858000"/>
              <a:gd name="connsiteX83" fmla="*/ 6025404 w 6127519"/>
              <a:gd name="connsiteY83" fmla="*/ 4858148 h 6858000"/>
              <a:gd name="connsiteX84" fmla="*/ 6007749 w 6127519"/>
              <a:gd name="connsiteY84" fmla="*/ 4964715 h 6858000"/>
              <a:gd name="connsiteX85" fmla="*/ 6005269 w 6127519"/>
              <a:gd name="connsiteY85" fmla="*/ 5150567 h 6858000"/>
              <a:gd name="connsiteX86" fmla="*/ 6001127 w 6127519"/>
              <a:gd name="connsiteY86" fmla="*/ 5164609 h 6858000"/>
              <a:gd name="connsiteX87" fmla="*/ 5998514 w 6127519"/>
              <a:gd name="connsiteY87" fmla="*/ 5189673 h 6858000"/>
              <a:gd name="connsiteX88" fmla="*/ 6018409 w 6127519"/>
              <a:gd name="connsiteY88" fmla="*/ 5227157 h 6858000"/>
              <a:gd name="connsiteX89" fmla="*/ 6036748 w 6127519"/>
              <a:gd name="connsiteY89" fmla="*/ 5322752 h 6858000"/>
              <a:gd name="connsiteX90" fmla="*/ 6036943 w 6127519"/>
              <a:gd name="connsiteY90" fmla="*/ 5329480 h 6858000"/>
              <a:gd name="connsiteX91" fmla="*/ 6037677 w 6127519"/>
              <a:gd name="connsiteY91" fmla="*/ 5354807 h 6858000"/>
              <a:gd name="connsiteX92" fmla="*/ 6039728 w 6127519"/>
              <a:gd name="connsiteY92" fmla="*/ 5359416 h 6858000"/>
              <a:gd name="connsiteX93" fmla="*/ 6053435 w 6127519"/>
              <a:gd name="connsiteY93" fmla="*/ 5387547 h 6858000"/>
              <a:gd name="connsiteX94" fmla="*/ 6065933 w 6127519"/>
              <a:gd name="connsiteY94" fmla="*/ 5443002 h 6858000"/>
              <a:gd name="connsiteX95" fmla="*/ 6068640 w 6127519"/>
              <a:gd name="connsiteY95" fmla="*/ 5474503 h 6858000"/>
              <a:gd name="connsiteX96" fmla="*/ 6080922 w 6127519"/>
              <a:gd name="connsiteY96" fmla="*/ 5561070 h 6858000"/>
              <a:gd name="connsiteX97" fmla="*/ 6096949 w 6127519"/>
              <a:gd name="connsiteY97" fmla="*/ 5648179 h 6858000"/>
              <a:gd name="connsiteX98" fmla="*/ 6125703 w 6127519"/>
              <a:gd name="connsiteY98" fmla="*/ 5692894 h 6858000"/>
              <a:gd name="connsiteX99" fmla="*/ 6121353 w 6127519"/>
              <a:gd name="connsiteY99" fmla="*/ 5721725 h 6858000"/>
              <a:gd name="connsiteX100" fmla="*/ 6121607 w 6127519"/>
              <a:gd name="connsiteY100" fmla="*/ 5721959 h 6858000"/>
              <a:gd name="connsiteX101" fmla="*/ 6127024 w 6127519"/>
              <a:gd name="connsiteY101" fmla="*/ 5786902 h 6858000"/>
              <a:gd name="connsiteX102" fmla="*/ 6127519 w 6127519"/>
              <a:gd name="connsiteY102" fmla="*/ 5865775 h 6858000"/>
              <a:gd name="connsiteX103" fmla="*/ 6119217 w 6127519"/>
              <a:gd name="connsiteY103" fmla="*/ 5888542 h 6858000"/>
              <a:gd name="connsiteX104" fmla="*/ 6102493 w 6127519"/>
              <a:gd name="connsiteY104" fmla="*/ 5928602 h 6858000"/>
              <a:gd name="connsiteX105" fmla="*/ 6056863 w 6127519"/>
              <a:gd name="connsiteY105" fmla="*/ 6000643 h 6858000"/>
              <a:gd name="connsiteX106" fmla="*/ 6045436 w 6127519"/>
              <a:gd name="connsiteY106" fmla="*/ 6124480 h 6858000"/>
              <a:gd name="connsiteX107" fmla="*/ 6030489 w 6127519"/>
              <a:gd name="connsiteY107" fmla="*/ 6317666 h 6858000"/>
              <a:gd name="connsiteX108" fmla="*/ 6007492 w 6127519"/>
              <a:gd name="connsiteY108" fmla="*/ 6440818 h 6858000"/>
              <a:gd name="connsiteX109" fmla="*/ 6009467 w 6127519"/>
              <a:gd name="connsiteY109" fmla="*/ 6487076 h 6858000"/>
              <a:gd name="connsiteX110" fmla="*/ 5995064 w 6127519"/>
              <a:gd name="connsiteY110" fmla="*/ 6540791 h 6858000"/>
              <a:gd name="connsiteX111" fmla="*/ 6004510 w 6127519"/>
              <a:gd name="connsiteY111" fmla="*/ 6599256 h 6858000"/>
              <a:gd name="connsiteX112" fmla="*/ 5986207 w 6127519"/>
              <a:gd name="connsiteY112" fmla="*/ 6695855 h 6858000"/>
              <a:gd name="connsiteX113" fmla="*/ 5979428 w 6127519"/>
              <a:gd name="connsiteY113" fmla="*/ 6754678 h 6858000"/>
              <a:gd name="connsiteX114" fmla="*/ 5983398 w 6127519"/>
              <a:gd name="connsiteY114" fmla="*/ 6778641 h 6858000"/>
              <a:gd name="connsiteX115" fmla="*/ 5984543 w 6127519"/>
              <a:gd name="connsiteY115" fmla="*/ 6811016 h 6858000"/>
              <a:gd name="connsiteX116" fmla="*/ 5981802 w 6127519"/>
              <a:gd name="connsiteY116" fmla="*/ 6838578 h 6858000"/>
              <a:gd name="connsiteX117" fmla="*/ 5979671 w 6127519"/>
              <a:gd name="connsiteY117" fmla="*/ 6858000 h 6858000"/>
              <a:gd name="connsiteX118" fmla="*/ 0 w 6127519"/>
              <a:gd name="connsiteY118" fmla="*/ 6858000 h 6858000"/>
              <a:gd name="connsiteX119" fmla="*/ 0 w 6127519"/>
              <a:gd name="connsiteY119" fmla="*/ 0 h 6858000"/>
              <a:gd name="connsiteX0" fmla="*/ 0 w 6424098"/>
              <a:gd name="connsiteY0" fmla="*/ 0 h 6858000"/>
              <a:gd name="connsiteX1" fmla="*/ 4965888 w 6424098"/>
              <a:gd name="connsiteY1" fmla="*/ 0 h 6858000"/>
              <a:gd name="connsiteX2" fmla="*/ 4967767 w 6424098"/>
              <a:gd name="connsiteY2" fmla="*/ 7930 h 6858000"/>
              <a:gd name="connsiteX3" fmla="*/ 4979444 w 6424098"/>
              <a:gd name="connsiteY3" fmla="*/ 43921 h 6858000"/>
              <a:gd name="connsiteX4" fmla="*/ 5021173 w 6424098"/>
              <a:gd name="connsiteY4" fmla="*/ 123738 h 6858000"/>
              <a:gd name="connsiteX5" fmla="*/ 5075458 w 6424098"/>
              <a:gd name="connsiteY5" fmla="*/ 264355 h 6858000"/>
              <a:gd name="connsiteX6" fmla="*/ 5081175 w 6424098"/>
              <a:gd name="connsiteY6" fmla="*/ 277448 h 6858000"/>
              <a:gd name="connsiteX7" fmla="*/ 5097011 w 6424098"/>
              <a:gd name="connsiteY7" fmla="*/ 355616 h 6858000"/>
              <a:gd name="connsiteX8" fmla="*/ 5130982 w 6424098"/>
              <a:gd name="connsiteY8" fmla="*/ 412030 h 6858000"/>
              <a:gd name="connsiteX9" fmla="*/ 5153000 w 6424098"/>
              <a:gd name="connsiteY9" fmla="*/ 507134 h 6858000"/>
              <a:gd name="connsiteX10" fmla="*/ 5171282 w 6424098"/>
              <a:gd name="connsiteY10" fmla="*/ 602071 h 6858000"/>
              <a:gd name="connsiteX11" fmla="*/ 5176196 w 6424098"/>
              <a:gd name="connsiteY11" fmla="*/ 636822 h 6858000"/>
              <a:gd name="connsiteX12" fmla="*/ 5189051 w 6424098"/>
              <a:gd name="connsiteY12" fmla="*/ 782518 h 6858000"/>
              <a:gd name="connsiteX13" fmla="*/ 5210428 w 6424098"/>
              <a:gd name="connsiteY13" fmla="*/ 815772 h 6858000"/>
              <a:gd name="connsiteX14" fmla="*/ 5221088 w 6424098"/>
              <a:gd name="connsiteY14" fmla="*/ 860193 h 6858000"/>
              <a:gd name="connsiteX15" fmla="*/ 5230806 w 6424098"/>
              <a:gd name="connsiteY15" fmla="*/ 961354 h 6858000"/>
              <a:gd name="connsiteX16" fmla="*/ 5201018 w 6424098"/>
              <a:gd name="connsiteY16" fmla="*/ 1095027 h 6858000"/>
              <a:gd name="connsiteX17" fmla="*/ 5202153 w 6424098"/>
              <a:gd name="connsiteY17" fmla="*/ 1133224 h 6858000"/>
              <a:gd name="connsiteX18" fmla="*/ 5207370 w 6424098"/>
              <a:gd name="connsiteY18" fmla="*/ 1138097 h 6858000"/>
              <a:gd name="connsiteX19" fmla="*/ 5189234 w 6424098"/>
              <a:gd name="connsiteY19" fmla="*/ 1193495 h 6858000"/>
              <a:gd name="connsiteX20" fmla="*/ 5202769 w 6424098"/>
              <a:gd name="connsiteY20" fmla="*/ 1269450 h 6858000"/>
              <a:gd name="connsiteX21" fmla="*/ 5225968 w 6424098"/>
              <a:gd name="connsiteY21" fmla="*/ 1357994 h 6858000"/>
              <a:gd name="connsiteX22" fmla="*/ 5233819 w 6424098"/>
              <a:gd name="connsiteY22" fmla="*/ 1380922 h 6858000"/>
              <a:gd name="connsiteX23" fmla="*/ 5237226 w 6424098"/>
              <a:gd name="connsiteY23" fmla="*/ 1441327 h 6858000"/>
              <a:gd name="connsiteX24" fmla="*/ 5255653 w 6424098"/>
              <a:gd name="connsiteY24" fmla="*/ 1524712 h 6858000"/>
              <a:gd name="connsiteX25" fmla="*/ 5263491 w 6424098"/>
              <a:gd name="connsiteY25" fmla="*/ 1642938 h 6858000"/>
              <a:gd name="connsiteX26" fmla="*/ 5261314 w 6424098"/>
              <a:gd name="connsiteY26" fmla="*/ 1689177 h 6858000"/>
              <a:gd name="connsiteX27" fmla="*/ 5259788 w 6424098"/>
              <a:gd name="connsiteY27" fmla="*/ 1768516 h 6858000"/>
              <a:gd name="connsiteX28" fmla="*/ 5255696 w 6424098"/>
              <a:gd name="connsiteY28" fmla="*/ 1953770 h 6858000"/>
              <a:gd name="connsiteX29" fmla="*/ 5252592 w 6424098"/>
              <a:gd name="connsiteY29" fmla="*/ 2092210 h 6858000"/>
              <a:gd name="connsiteX30" fmla="*/ 5264303 w 6424098"/>
              <a:gd name="connsiteY30" fmla="*/ 2225157 h 6858000"/>
              <a:gd name="connsiteX31" fmla="*/ 5254949 w 6424098"/>
              <a:gd name="connsiteY31" fmla="*/ 2236160 h 6858000"/>
              <a:gd name="connsiteX32" fmla="*/ 5250104 w 6424098"/>
              <a:gd name="connsiteY32" fmla="*/ 2249166 h 6858000"/>
              <a:gd name="connsiteX33" fmla="*/ 5251214 w 6424098"/>
              <a:gd name="connsiteY33" fmla="*/ 2250944 h 6858000"/>
              <a:gd name="connsiteX34" fmla="*/ 5250644 w 6424098"/>
              <a:gd name="connsiteY34" fmla="*/ 2266619 h 6858000"/>
              <a:gd name="connsiteX35" fmla="*/ 5293877 w 6424098"/>
              <a:gd name="connsiteY35" fmla="*/ 2368649 h 6858000"/>
              <a:gd name="connsiteX36" fmla="*/ 5311338 w 6424098"/>
              <a:gd name="connsiteY36" fmla="*/ 2404034 h 6858000"/>
              <a:gd name="connsiteX37" fmla="*/ 5338366 w 6424098"/>
              <a:gd name="connsiteY37" fmla="*/ 2465052 h 6858000"/>
              <a:gd name="connsiteX38" fmla="*/ 5371263 w 6424098"/>
              <a:gd name="connsiteY38" fmla="*/ 2586413 h 6858000"/>
              <a:gd name="connsiteX39" fmla="*/ 5407503 w 6424098"/>
              <a:gd name="connsiteY39" fmla="*/ 2786290 h 6858000"/>
              <a:gd name="connsiteX40" fmla="*/ 5407356 w 6424098"/>
              <a:gd name="connsiteY40" fmla="*/ 2787545 h 6858000"/>
              <a:gd name="connsiteX41" fmla="*/ 5411130 w 6424098"/>
              <a:gd name="connsiteY41" fmla="*/ 2788640 h 6858000"/>
              <a:gd name="connsiteX42" fmla="*/ 5416439 w 6424098"/>
              <a:gd name="connsiteY42" fmla="*/ 2805666 h 6858000"/>
              <a:gd name="connsiteX43" fmla="*/ 5457023 w 6424098"/>
              <a:gd name="connsiteY43" fmla="*/ 2858292 h 6858000"/>
              <a:gd name="connsiteX44" fmla="*/ 5479298 w 6424098"/>
              <a:gd name="connsiteY44" fmla="*/ 2947791 h 6858000"/>
              <a:gd name="connsiteX45" fmla="*/ 5481770 w 6424098"/>
              <a:gd name="connsiteY45" fmla="*/ 2951352 h 6858000"/>
              <a:gd name="connsiteX46" fmla="*/ 5482045 w 6424098"/>
              <a:gd name="connsiteY46" fmla="*/ 2984371 h 6858000"/>
              <a:gd name="connsiteX47" fmla="*/ 5482415 w 6424098"/>
              <a:gd name="connsiteY47" fmla="*/ 3004079 h 6858000"/>
              <a:gd name="connsiteX48" fmla="*/ 5503944 w 6424098"/>
              <a:gd name="connsiteY48" fmla="*/ 3123335 h 6858000"/>
              <a:gd name="connsiteX49" fmla="*/ 5516007 w 6424098"/>
              <a:gd name="connsiteY49" fmla="*/ 3258473 h 6858000"/>
              <a:gd name="connsiteX50" fmla="*/ 5566839 w 6424098"/>
              <a:gd name="connsiteY50" fmla="*/ 3345295 h 6858000"/>
              <a:gd name="connsiteX51" fmla="*/ 5589758 w 6424098"/>
              <a:gd name="connsiteY51" fmla="*/ 3506453 h 6858000"/>
              <a:gd name="connsiteX52" fmla="*/ 5596144 w 6424098"/>
              <a:gd name="connsiteY52" fmla="*/ 3534624 h 6858000"/>
              <a:gd name="connsiteX53" fmla="*/ 5597750 w 6424098"/>
              <a:gd name="connsiteY53" fmla="*/ 3534129 h 6858000"/>
              <a:gd name="connsiteX54" fmla="*/ 5599700 w 6424098"/>
              <a:gd name="connsiteY54" fmla="*/ 3547221 h 6858000"/>
              <a:gd name="connsiteX55" fmla="*/ 5615031 w 6424098"/>
              <a:gd name="connsiteY55" fmla="*/ 3557482 h 6858000"/>
              <a:gd name="connsiteX56" fmla="*/ 5618377 w 6424098"/>
              <a:gd name="connsiteY56" fmla="*/ 3588431 h 6858000"/>
              <a:gd name="connsiteX57" fmla="*/ 5612155 w 6424098"/>
              <a:gd name="connsiteY57" fmla="*/ 3589869 h 6858000"/>
              <a:gd name="connsiteX58" fmla="*/ 5620843 w 6424098"/>
              <a:gd name="connsiteY58" fmla="*/ 3606745 h 6858000"/>
              <a:gd name="connsiteX59" fmla="*/ 5655472 w 6424098"/>
              <a:gd name="connsiteY59" fmla="*/ 3678877 h 6858000"/>
              <a:gd name="connsiteX60" fmla="*/ 5683015 w 6424098"/>
              <a:gd name="connsiteY60" fmla="*/ 3762025 h 6858000"/>
              <a:gd name="connsiteX61" fmla="*/ 5696643 w 6424098"/>
              <a:gd name="connsiteY61" fmla="*/ 3773888 h 6858000"/>
              <a:gd name="connsiteX62" fmla="*/ 5699203 w 6424098"/>
              <a:gd name="connsiteY62" fmla="*/ 3775823 h 6858000"/>
              <a:gd name="connsiteX63" fmla="*/ 5704824 w 6424098"/>
              <a:gd name="connsiteY63" fmla="*/ 3785966 h 6858000"/>
              <a:gd name="connsiteX64" fmla="*/ 5733539 w 6424098"/>
              <a:gd name="connsiteY64" fmla="*/ 3818457 h 6858000"/>
              <a:gd name="connsiteX65" fmla="*/ 5768491 w 6424098"/>
              <a:gd name="connsiteY65" fmla="*/ 3914399 h 6858000"/>
              <a:gd name="connsiteX66" fmla="*/ 5793123 w 6424098"/>
              <a:gd name="connsiteY66" fmla="*/ 3969952 h 6858000"/>
              <a:gd name="connsiteX67" fmla="*/ 5808321 w 6424098"/>
              <a:gd name="connsiteY67" fmla="*/ 3988153 h 6858000"/>
              <a:gd name="connsiteX68" fmla="*/ 5825621 w 6424098"/>
              <a:gd name="connsiteY68" fmla="*/ 4015525 h 6858000"/>
              <a:gd name="connsiteX69" fmla="*/ 5860672 w 6424098"/>
              <a:gd name="connsiteY69" fmla="*/ 4061579 h 6858000"/>
              <a:gd name="connsiteX70" fmla="*/ 5872173 w 6424098"/>
              <a:gd name="connsiteY70" fmla="*/ 4088497 h 6858000"/>
              <a:gd name="connsiteX71" fmla="*/ 5894095 w 6424098"/>
              <a:gd name="connsiteY71" fmla="*/ 4128857 h 6858000"/>
              <a:gd name="connsiteX72" fmla="*/ 5903513 w 6424098"/>
              <a:gd name="connsiteY72" fmla="*/ 4187661 h 6858000"/>
              <a:gd name="connsiteX73" fmla="*/ 5917114 w 6424098"/>
              <a:gd name="connsiteY73" fmla="*/ 4213096 h 6858000"/>
              <a:gd name="connsiteX74" fmla="*/ 5924233 w 6424098"/>
              <a:gd name="connsiteY74" fmla="*/ 4242060 h 6858000"/>
              <a:gd name="connsiteX75" fmla="*/ 5928910 w 6424098"/>
              <a:gd name="connsiteY75" fmla="*/ 4300973 h 6858000"/>
              <a:gd name="connsiteX76" fmla="*/ 5939320 w 6424098"/>
              <a:gd name="connsiteY76" fmla="*/ 4340435 h 6858000"/>
              <a:gd name="connsiteX77" fmla="*/ 5946705 w 6424098"/>
              <a:gd name="connsiteY77" fmla="*/ 4428051 h 6858000"/>
              <a:gd name="connsiteX78" fmla="*/ 5949261 w 6424098"/>
              <a:gd name="connsiteY78" fmla="*/ 4449185 h 6858000"/>
              <a:gd name="connsiteX79" fmla="*/ 5968960 w 6424098"/>
              <a:gd name="connsiteY79" fmla="*/ 4482655 h 6858000"/>
              <a:gd name="connsiteX80" fmla="*/ 5980106 w 6424098"/>
              <a:gd name="connsiteY80" fmla="*/ 4585087 h 6858000"/>
              <a:gd name="connsiteX81" fmla="*/ 5998138 w 6424098"/>
              <a:gd name="connsiteY81" fmla="*/ 4697518 h 6858000"/>
              <a:gd name="connsiteX82" fmla="*/ 6013516 w 6424098"/>
              <a:gd name="connsiteY82" fmla="*/ 4786619 h 6858000"/>
              <a:gd name="connsiteX83" fmla="*/ 6025404 w 6424098"/>
              <a:gd name="connsiteY83" fmla="*/ 4858148 h 6858000"/>
              <a:gd name="connsiteX84" fmla="*/ 6007749 w 6424098"/>
              <a:gd name="connsiteY84" fmla="*/ 4964715 h 6858000"/>
              <a:gd name="connsiteX85" fmla="*/ 6005269 w 6424098"/>
              <a:gd name="connsiteY85" fmla="*/ 5150567 h 6858000"/>
              <a:gd name="connsiteX86" fmla="*/ 6001127 w 6424098"/>
              <a:gd name="connsiteY86" fmla="*/ 5164609 h 6858000"/>
              <a:gd name="connsiteX87" fmla="*/ 5998514 w 6424098"/>
              <a:gd name="connsiteY87" fmla="*/ 5189673 h 6858000"/>
              <a:gd name="connsiteX88" fmla="*/ 6018409 w 6424098"/>
              <a:gd name="connsiteY88" fmla="*/ 5227157 h 6858000"/>
              <a:gd name="connsiteX89" fmla="*/ 6036748 w 6424098"/>
              <a:gd name="connsiteY89" fmla="*/ 5322752 h 6858000"/>
              <a:gd name="connsiteX90" fmla="*/ 6036943 w 6424098"/>
              <a:gd name="connsiteY90" fmla="*/ 5329480 h 6858000"/>
              <a:gd name="connsiteX91" fmla="*/ 6037677 w 6424098"/>
              <a:gd name="connsiteY91" fmla="*/ 5354807 h 6858000"/>
              <a:gd name="connsiteX92" fmla="*/ 6039728 w 6424098"/>
              <a:gd name="connsiteY92" fmla="*/ 5359416 h 6858000"/>
              <a:gd name="connsiteX93" fmla="*/ 6053435 w 6424098"/>
              <a:gd name="connsiteY93" fmla="*/ 5387547 h 6858000"/>
              <a:gd name="connsiteX94" fmla="*/ 6065933 w 6424098"/>
              <a:gd name="connsiteY94" fmla="*/ 5443002 h 6858000"/>
              <a:gd name="connsiteX95" fmla="*/ 6068640 w 6424098"/>
              <a:gd name="connsiteY95" fmla="*/ 5474503 h 6858000"/>
              <a:gd name="connsiteX96" fmla="*/ 6080922 w 6424098"/>
              <a:gd name="connsiteY96" fmla="*/ 5561070 h 6858000"/>
              <a:gd name="connsiteX97" fmla="*/ 6096949 w 6424098"/>
              <a:gd name="connsiteY97" fmla="*/ 5648179 h 6858000"/>
              <a:gd name="connsiteX98" fmla="*/ 6125703 w 6424098"/>
              <a:gd name="connsiteY98" fmla="*/ 5692894 h 6858000"/>
              <a:gd name="connsiteX99" fmla="*/ 6121353 w 6424098"/>
              <a:gd name="connsiteY99" fmla="*/ 5721725 h 6858000"/>
              <a:gd name="connsiteX100" fmla="*/ 6121607 w 6424098"/>
              <a:gd name="connsiteY100" fmla="*/ 5721959 h 6858000"/>
              <a:gd name="connsiteX101" fmla="*/ 6127024 w 6424098"/>
              <a:gd name="connsiteY101" fmla="*/ 5786902 h 6858000"/>
              <a:gd name="connsiteX102" fmla="*/ 6127519 w 6424098"/>
              <a:gd name="connsiteY102" fmla="*/ 5865775 h 6858000"/>
              <a:gd name="connsiteX103" fmla="*/ 6119217 w 6424098"/>
              <a:gd name="connsiteY103" fmla="*/ 5888542 h 6858000"/>
              <a:gd name="connsiteX104" fmla="*/ 6102493 w 6424098"/>
              <a:gd name="connsiteY104" fmla="*/ 5928602 h 6858000"/>
              <a:gd name="connsiteX105" fmla="*/ 6056863 w 6424098"/>
              <a:gd name="connsiteY105" fmla="*/ 6000643 h 6858000"/>
              <a:gd name="connsiteX106" fmla="*/ 6045436 w 6424098"/>
              <a:gd name="connsiteY106" fmla="*/ 6124480 h 6858000"/>
              <a:gd name="connsiteX107" fmla="*/ 6030489 w 6424098"/>
              <a:gd name="connsiteY107" fmla="*/ 6317666 h 6858000"/>
              <a:gd name="connsiteX108" fmla="*/ 6007492 w 6424098"/>
              <a:gd name="connsiteY108" fmla="*/ 6440818 h 6858000"/>
              <a:gd name="connsiteX109" fmla="*/ 6009467 w 6424098"/>
              <a:gd name="connsiteY109" fmla="*/ 6487076 h 6858000"/>
              <a:gd name="connsiteX110" fmla="*/ 5995064 w 6424098"/>
              <a:gd name="connsiteY110" fmla="*/ 6540791 h 6858000"/>
              <a:gd name="connsiteX111" fmla="*/ 6004510 w 6424098"/>
              <a:gd name="connsiteY111" fmla="*/ 6599256 h 6858000"/>
              <a:gd name="connsiteX112" fmla="*/ 5986207 w 6424098"/>
              <a:gd name="connsiteY112" fmla="*/ 6695855 h 6858000"/>
              <a:gd name="connsiteX113" fmla="*/ 5979428 w 6424098"/>
              <a:gd name="connsiteY113" fmla="*/ 6754678 h 6858000"/>
              <a:gd name="connsiteX114" fmla="*/ 5983398 w 6424098"/>
              <a:gd name="connsiteY114" fmla="*/ 6778641 h 6858000"/>
              <a:gd name="connsiteX115" fmla="*/ 5984543 w 6424098"/>
              <a:gd name="connsiteY115" fmla="*/ 6811016 h 6858000"/>
              <a:gd name="connsiteX116" fmla="*/ 5979671 w 6424098"/>
              <a:gd name="connsiteY116" fmla="*/ 6858000 h 6858000"/>
              <a:gd name="connsiteX117" fmla="*/ 0 w 6424098"/>
              <a:gd name="connsiteY117" fmla="*/ 6858000 h 6858000"/>
              <a:gd name="connsiteX118" fmla="*/ 0 w 6424098"/>
              <a:gd name="connsiteY118" fmla="*/ 0 h 6858000"/>
              <a:gd name="connsiteX0" fmla="*/ 0 w 6127519"/>
              <a:gd name="connsiteY0" fmla="*/ 0 h 6858000"/>
              <a:gd name="connsiteX1" fmla="*/ 4965888 w 6127519"/>
              <a:gd name="connsiteY1" fmla="*/ 0 h 6858000"/>
              <a:gd name="connsiteX2" fmla="*/ 4967767 w 6127519"/>
              <a:gd name="connsiteY2" fmla="*/ 7930 h 6858000"/>
              <a:gd name="connsiteX3" fmla="*/ 4979444 w 6127519"/>
              <a:gd name="connsiteY3" fmla="*/ 43921 h 6858000"/>
              <a:gd name="connsiteX4" fmla="*/ 5021173 w 6127519"/>
              <a:gd name="connsiteY4" fmla="*/ 123738 h 6858000"/>
              <a:gd name="connsiteX5" fmla="*/ 5075458 w 6127519"/>
              <a:gd name="connsiteY5" fmla="*/ 264355 h 6858000"/>
              <a:gd name="connsiteX6" fmla="*/ 5081175 w 6127519"/>
              <a:gd name="connsiteY6" fmla="*/ 277448 h 6858000"/>
              <a:gd name="connsiteX7" fmla="*/ 5097011 w 6127519"/>
              <a:gd name="connsiteY7" fmla="*/ 355616 h 6858000"/>
              <a:gd name="connsiteX8" fmla="*/ 5130982 w 6127519"/>
              <a:gd name="connsiteY8" fmla="*/ 412030 h 6858000"/>
              <a:gd name="connsiteX9" fmla="*/ 5153000 w 6127519"/>
              <a:gd name="connsiteY9" fmla="*/ 507134 h 6858000"/>
              <a:gd name="connsiteX10" fmla="*/ 5171282 w 6127519"/>
              <a:gd name="connsiteY10" fmla="*/ 602071 h 6858000"/>
              <a:gd name="connsiteX11" fmla="*/ 5176196 w 6127519"/>
              <a:gd name="connsiteY11" fmla="*/ 636822 h 6858000"/>
              <a:gd name="connsiteX12" fmla="*/ 5189051 w 6127519"/>
              <a:gd name="connsiteY12" fmla="*/ 782518 h 6858000"/>
              <a:gd name="connsiteX13" fmla="*/ 5210428 w 6127519"/>
              <a:gd name="connsiteY13" fmla="*/ 815772 h 6858000"/>
              <a:gd name="connsiteX14" fmla="*/ 5221088 w 6127519"/>
              <a:gd name="connsiteY14" fmla="*/ 860193 h 6858000"/>
              <a:gd name="connsiteX15" fmla="*/ 5230806 w 6127519"/>
              <a:gd name="connsiteY15" fmla="*/ 961354 h 6858000"/>
              <a:gd name="connsiteX16" fmla="*/ 5201018 w 6127519"/>
              <a:gd name="connsiteY16" fmla="*/ 1095027 h 6858000"/>
              <a:gd name="connsiteX17" fmla="*/ 5202153 w 6127519"/>
              <a:gd name="connsiteY17" fmla="*/ 1133224 h 6858000"/>
              <a:gd name="connsiteX18" fmla="*/ 5207370 w 6127519"/>
              <a:gd name="connsiteY18" fmla="*/ 1138097 h 6858000"/>
              <a:gd name="connsiteX19" fmla="*/ 5189234 w 6127519"/>
              <a:gd name="connsiteY19" fmla="*/ 1193495 h 6858000"/>
              <a:gd name="connsiteX20" fmla="*/ 5202769 w 6127519"/>
              <a:gd name="connsiteY20" fmla="*/ 1269450 h 6858000"/>
              <a:gd name="connsiteX21" fmla="*/ 5225968 w 6127519"/>
              <a:gd name="connsiteY21" fmla="*/ 1357994 h 6858000"/>
              <a:gd name="connsiteX22" fmla="*/ 5233819 w 6127519"/>
              <a:gd name="connsiteY22" fmla="*/ 1380922 h 6858000"/>
              <a:gd name="connsiteX23" fmla="*/ 5237226 w 6127519"/>
              <a:gd name="connsiteY23" fmla="*/ 1441327 h 6858000"/>
              <a:gd name="connsiteX24" fmla="*/ 5255653 w 6127519"/>
              <a:gd name="connsiteY24" fmla="*/ 1524712 h 6858000"/>
              <a:gd name="connsiteX25" fmla="*/ 5263491 w 6127519"/>
              <a:gd name="connsiteY25" fmla="*/ 1642938 h 6858000"/>
              <a:gd name="connsiteX26" fmla="*/ 5261314 w 6127519"/>
              <a:gd name="connsiteY26" fmla="*/ 1689177 h 6858000"/>
              <a:gd name="connsiteX27" fmla="*/ 5259788 w 6127519"/>
              <a:gd name="connsiteY27" fmla="*/ 1768516 h 6858000"/>
              <a:gd name="connsiteX28" fmla="*/ 5255696 w 6127519"/>
              <a:gd name="connsiteY28" fmla="*/ 1953770 h 6858000"/>
              <a:gd name="connsiteX29" fmla="*/ 5252592 w 6127519"/>
              <a:gd name="connsiteY29" fmla="*/ 2092210 h 6858000"/>
              <a:gd name="connsiteX30" fmla="*/ 5264303 w 6127519"/>
              <a:gd name="connsiteY30" fmla="*/ 2225157 h 6858000"/>
              <a:gd name="connsiteX31" fmla="*/ 5254949 w 6127519"/>
              <a:gd name="connsiteY31" fmla="*/ 2236160 h 6858000"/>
              <a:gd name="connsiteX32" fmla="*/ 5250104 w 6127519"/>
              <a:gd name="connsiteY32" fmla="*/ 2249166 h 6858000"/>
              <a:gd name="connsiteX33" fmla="*/ 5251214 w 6127519"/>
              <a:gd name="connsiteY33" fmla="*/ 2250944 h 6858000"/>
              <a:gd name="connsiteX34" fmla="*/ 5250644 w 6127519"/>
              <a:gd name="connsiteY34" fmla="*/ 2266619 h 6858000"/>
              <a:gd name="connsiteX35" fmla="*/ 5293877 w 6127519"/>
              <a:gd name="connsiteY35" fmla="*/ 2368649 h 6858000"/>
              <a:gd name="connsiteX36" fmla="*/ 5311338 w 6127519"/>
              <a:gd name="connsiteY36" fmla="*/ 2404034 h 6858000"/>
              <a:gd name="connsiteX37" fmla="*/ 5338366 w 6127519"/>
              <a:gd name="connsiteY37" fmla="*/ 2465052 h 6858000"/>
              <a:gd name="connsiteX38" fmla="*/ 5371263 w 6127519"/>
              <a:gd name="connsiteY38" fmla="*/ 2586413 h 6858000"/>
              <a:gd name="connsiteX39" fmla="*/ 5407503 w 6127519"/>
              <a:gd name="connsiteY39" fmla="*/ 2786290 h 6858000"/>
              <a:gd name="connsiteX40" fmla="*/ 5407356 w 6127519"/>
              <a:gd name="connsiteY40" fmla="*/ 2787545 h 6858000"/>
              <a:gd name="connsiteX41" fmla="*/ 5411130 w 6127519"/>
              <a:gd name="connsiteY41" fmla="*/ 2788640 h 6858000"/>
              <a:gd name="connsiteX42" fmla="*/ 5416439 w 6127519"/>
              <a:gd name="connsiteY42" fmla="*/ 2805666 h 6858000"/>
              <a:gd name="connsiteX43" fmla="*/ 5457023 w 6127519"/>
              <a:gd name="connsiteY43" fmla="*/ 2858292 h 6858000"/>
              <a:gd name="connsiteX44" fmla="*/ 5479298 w 6127519"/>
              <a:gd name="connsiteY44" fmla="*/ 2947791 h 6858000"/>
              <a:gd name="connsiteX45" fmla="*/ 5481770 w 6127519"/>
              <a:gd name="connsiteY45" fmla="*/ 2951352 h 6858000"/>
              <a:gd name="connsiteX46" fmla="*/ 5482045 w 6127519"/>
              <a:gd name="connsiteY46" fmla="*/ 2984371 h 6858000"/>
              <a:gd name="connsiteX47" fmla="*/ 5482415 w 6127519"/>
              <a:gd name="connsiteY47" fmla="*/ 3004079 h 6858000"/>
              <a:gd name="connsiteX48" fmla="*/ 5503944 w 6127519"/>
              <a:gd name="connsiteY48" fmla="*/ 3123335 h 6858000"/>
              <a:gd name="connsiteX49" fmla="*/ 5516007 w 6127519"/>
              <a:gd name="connsiteY49" fmla="*/ 3258473 h 6858000"/>
              <a:gd name="connsiteX50" fmla="*/ 5566839 w 6127519"/>
              <a:gd name="connsiteY50" fmla="*/ 3345295 h 6858000"/>
              <a:gd name="connsiteX51" fmla="*/ 5589758 w 6127519"/>
              <a:gd name="connsiteY51" fmla="*/ 3506453 h 6858000"/>
              <a:gd name="connsiteX52" fmla="*/ 5596144 w 6127519"/>
              <a:gd name="connsiteY52" fmla="*/ 3534624 h 6858000"/>
              <a:gd name="connsiteX53" fmla="*/ 5597750 w 6127519"/>
              <a:gd name="connsiteY53" fmla="*/ 3534129 h 6858000"/>
              <a:gd name="connsiteX54" fmla="*/ 5599700 w 6127519"/>
              <a:gd name="connsiteY54" fmla="*/ 3547221 h 6858000"/>
              <a:gd name="connsiteX55" fmla="*/ 5615031 w 6127519"/>
              <a:gd name="connsiteY55" fmla="*/ 3557482 h 6858000"/>
              <a:gd name="connsiteX56" fmla="*/ 5618377 w 6127519"/>
              <a:gd name="connsiteY56" fmla="*/ 3588431 h 6858000"/>
              <a:gd name="connsiteX57" fmla="*/ 5612155 w 6127519"/>
              <a:gd name="connsiteY57" fmla="*/ 3589869 h 6858000"/>
              <a:gd name="connsiteX58" fmla="*/ 5620843 w 6127519"/>
              <a:gd name="connsiteY58" fmla="*/ 3606745 h 6858000"/>
              <a:gd name="connsiteX59" fmla="*/ 5655472 w 6127519"/>
              <a:gd name="connsiteY59" fmla="*/ 3678877 h 6858000"/>
              <a:gd name="connsiteX60" fmla="*/ 5683015 w 6127519"/>
              <a:gd name="connsiteY60" fmla="*/ 3762025 h 6858000"/>
              <a:gd name="connsiteX61" fmla="*/ 5696643 w 6127519"/>
              <a:gd name="connsiteY61" fmla="*/ 3773888 h 6858000"/>
              <a:gd name="connsiteX62" fmla="*/ 5699203 w 6127519"/>
              <a:gd name="connsiteY62" fmla="*/ 3775823 h 6858000"/>
              <a:gd name="connsiteX63" fmla="*/ 5704824 w 6127519"/>
              <a:gd name="connsiteY63" fmla="*/ 3785966 h 6858000"/>
              <a:gd name="connsiteX64" fmla="*/ 5733539 w 6127519"/>
              <a:gd name="connsiteY64" fmla="*/ 3818457 h 6858000"/>
              <a:gd name="connsiteX65" fmla="*/ 5768491 w 6127519"/>
              <a:gd name="connsiteY65" fmla="*/ 3914399 h 6858000"/>
              <a:gd name="connsiteX66" fmla="*/ 5793123 w 6127519"/>
              <a:gd name="connsiteY66" fmla="*/ 3969952 h 6858000"/>
              <a:gd name="connsiteX67" fmla="*/ 5808321 w 6127519"/>
              <a:gd name="connsiteY67" fmla="*/ 3988153 h 6858000"/>
              <a:gd name="connsiteX68" fmla="*/ 5825621 w 6127519"/>
              <a:gd name="connsiteY68" fmla="*/ 4015525 h 6858000"/>
              <a:gd name="connsiteX69" fmla="*/ 5860672 w 6127519"/>
              <a:gd name="connsiteY69" fmla="*/ 4061579 h 6858000"/>
              <a:gd name="connsiteX70" fmla="*/ 5872173 w 6127519"/>
              <a:gd name="connsiteY70" fmla="*/ 4088497 h 6858000"/>
              <a:gd name="connsiteX71" fmla="*/ 5894095 w 6127519"/>
              <a:gd name="connsiteY71" fmla="*/ 4128857 h 6858000"/>
              <a:gd name="connsiteX72" fmla="*/ 5903513 w 6127519"/>
              <a:gd name="connsiteY72" fmla="*/ 4187661 h 6858000"/>
              <a:gd name="connsiteX73" fmla="*/ 5917114 w 6127519"/>
              <a:gd name="connsiteY73" fmla="*/ 4213096 h 6858000"/>
              <a:gd name="connsiteX74" fmla="*/ 5924233 w 6127519"/>
              <a:gd name="connsiteY74" fmla="*/ 4242060 h 6858000"/>
              <a:gd name="connsiteX75" fmla="*/ 5928910 w 6127519"/>
              <a:gd name="connsiteY75" fmla="*/ 4300973 h 6858000"/>
              <a:gd name="connsiteX76" fmla="*/ 5939320 w 6127519"/>
              <a:gd name="connsiteY76" fmla="*/ 4340435 h 6858000"/>
              <a:gd name="connsiteX77" fmla="*/ 5946705 w 6127519"/>
              <a:gd name="connsiteY77" fmla="*/ 4428051 h 6858000"/>
              <a:gd name="connsiteX78" fmla="*/ 5949261 w 6127519"/>
              <a:gd name="connsiteY78" fmla="*/ 4449185 h 6858000"/>
              <a:gd name="connsiteX79" fmla="*/ 5968960 w 6127519"/>
              <a:gd name="connsiteY79" fmla="*/ 4482655 h 6858000"/>
              <a:gd name="connsiteX80" fmla="*/ 5980106 w 6127519"/>
              <a:gd name="connsiteY80" fmla="*/ 4585087 h 6858000"/>
              <a:gd name="connsiteX81" fmla="*/ 5998138 w 6127519"/>
              <a:gd name="connsiteY81" fmla="*/ 4697518 h 6858000"/>
              <a:gd name="connsiteX82" fmla="*/ 6013516 w 6127519"/>
              <a:gd name="connsiteY82" fmla="*/ 4786619 h 6858000"/>
              <a:gd name="connsiteX83" fmla="*/ 6025404 w 6127519"/>
              <a:gd name="connsiteY83" fmla="*/ 4858148 h 6858000"/>
              <a:gd name="connsiteX84" fmla="*/ 6007749 w 6127519"/>
              <a:gd name="connsiteY84" fmla="*/ 4964715 h 6858000"/>
              <a:gd name="connsiteX85" fmla="*/ 6005269 w 6127519"/>
              <a:gd name="connsiteY85" fmla="*/ 5150567 h 6858000"/>
              <a:gd name="connsiteX86" fmla="*/ 6001127 w 6127519"/>
              <a:gd name="connsiteY86" fmla="*/ 5164609 h 6858000"/>
              <a:gd name="connsiteX87" fmla="*/ 5998514 w 6127519"/>
              <a:gd name="connsiteY87" fmla="*/ 5189673 h 6858000"/>
              <a:gd name="connsiteX88" fmla="*/ 6018409 w 6127519"/>
              <a:gd name="connsiteY88" fmla="*/ 5227157 h 6858000"/>
              <a:gd name="connsiteX89" fmla="*/ 6036748 w 6127519"/>
              <a:gd name="connsiteY89" fmla="*/ 5322752 h 6858000"/>
              <a:gd name="connsiteX90" fmla="*/ 6036943 w 6127519"/>
              <a:gd name="connsiteY90" fmla="*/ 5329480 h 6858000"/>
              <a:gd name="connsiteX91" fmla="*/ 6037677 w 6127519"/>
              <a:gd name="connsiteY91" fmla="*/ 5354807 h 6858000"/>
              <a:gd name="connsiteX92" fmla="*/ 6039728 w 6127519"/>
              <a:gd name="connsiteY92" fmla="*/ 5359416 h 6858000"/>
              <a:gd name="connsiteX93" fmla="*/ 6053435 w 6127519"/>
              <a:gd name="connsiteY93" fmla="*/ 5387547 h 6858000"/>
              <a:gd name="connsiteX94" fmla="*/ 6065933 w 6127519"/>
              <a:gd name="connsiteY94" fmla="*/ 5443002 h 6858000"/>
              <a:gd name="connsiteX95" fmla="*/ 6068640 w 6127519"/>
              <a:gd name="connsiteY95" fmla="*/ 5474503 h 6858000"/>
              <a:gd name="connsiteX96" fmla="*/ 6080922 w 6127519"/>
              <a:gd name="connsiteY96" fmla="*/ 5561070 h 6858000"/>
              <a:gd name="connsiteX97" fmla="*/ 6096949 w 6127519"/>
              <a:gd name="connsiteY97" fmla="*/ 5648179 h 6858000"/>
              <a:gd name="connsiteX98" fmla="*/ 6125703 w 6127519"/>
              <a:gd name="connsiteY98" fmla="*/ 5692894 h 6858000"/>
              <a:gd name="connsiteX99" fmla="*/ 6121353 w 6127519"/>
              <a:gd name="connsiteY99" fmla="*/ 5721725 h 6858000"/>
              <a:gd name="connsiteX100" fmla="*/ 6121607 w 6127519"/>
              <a:gd name="connsiteY100" fmla="*/ 5721959 h 6858000"/>
              <a:gd name="connsiteX101" fmla="*/ 6127024 w 6127519"/>
              <a:gd name="connsiteY101" fmla="*/ 5786902 h 6858000"/>
              <a:gd name="connsiteX102" fmla="*/ 6127519 w 6127519"/>
              <a:gd name="connsiteY102" fmla="*/ 5865775 h 6858000"/>
              <a:gd name="connsiteX103" fmla="*/ 6119217 w 6127519"/>
              <a:gd name="connsiteY103" fmla="*/ 5888542 h 6858000"/>
              <a:gd name="connsiteX104" fmla="*/ 6102493 w 6127519"/>
              <a:gd name="connsiteY104" fmla="*/ 5928602 h 6858000"/>
              <a:gd name="connsiteX105" fmla="*/ 6056863 w 6127519"/>
              <a:gd name="connsiteY105" fmla="*/ 6000643 h 6858000"/>
              <a:gd name="connsiteX106" fmla="*/ 6045436 w 6127519"/>
              <a:gd name="connsiteY106" fmla="*/ 6124480 h 6858000"/>
              <a:gd name="connsiteX107" fmla="*/ 6030489 w 6127519"/>
              <a:gd name="connsiteY107" fmla="*/ 6317666 h 6858000"/>
              <a:gd name="connsiteX108" fmla="*/ 6007492 w 6127519"/>
              <a:gd name="connsiteY108" fmla="*/ 6440818 h 6858000"/>
              <a:gd name="connsiteX109" fmla="*/ 6009467 w 6127519"/>
              <a:gd name="connsiteY109" fmla="*/ 6487076 h 6858000"/>
              <a:gd name="connsiteX110" fmla="*/ 5995064 w 6127519"/>
              <a:gd name="connsiteY110" fmla="*/ 6540791 h 6858000"/>
              <a:gd name="connsiteX111" fmla="*/ 6004510 w 6127519"/>
              <a:gd name="connsiteY111" fmla="*/ 6599256 h 6858000"/>
              <a:gd name="connsiteX112" fmla="*/ 5986207 w 6127519"/>
              <a:gd name="connsiteY112" fmla="*/ 6695855 h 6858000"/>
              <a:gd name="connsiteX113" fmla="*/ 5979428 w 6127519"/>
              <a:gd name="connsiteY113" fmla="*/ 6754678 h 6858000"/>
              <a:gd name="connsiteX114" fmla="*/ 5983398 w 6127519"/>
              <a:gd name="connsiteY114" fmla="*/ 6778641 h 6858000"/>
              <a:gd name="connsiteX115" fmla="*/ 5984543 w 6127519"/>
              <a:gd name="connsiteY115" fmla="*/ 6811016 h 6858000"/>
              <a:gd name="connsiteX116" fmla="*/ 5979671 w 6127519"/>
              <a:gd name="connsiteY116" fmla="*/ 6858000 h 6858000"/>
              <a:gd name="connsiteX117" fmla="*/ 0 w 6127519"/>
              <a:gd name="connsiteY117" fmla="*/ 6858000 h 6858000"/>
              <a:gd name="connsiteX118" fmla="*/ 0 w 6127519"/>
              <a:gd name="connsiteY118" fmla="*/ 0 h 6858000"/>
              <a:gd name="connsiteX0" fmla="*/ 0 w 6127519"/>
              <a:gd name="connsiteY0" fmla="*/ 0 h 6858000"/>
              <a:gd name="connsiteX1" fmla="*/ 4965888 w 6127519"/>
              <a:gd name="connsiteY1" fmla="*/ 0 h 6858000"/>
              <a:gd name="connsiteX2" fmla="*/ 4967767 w 6127519"/>
              <a:gd name="connsiteY2" fmla="*/ 7930 h 6858000"/>
              <a:gd name="connsiteX3" fmla="*/ 4979444 w 6127519"/>
              <a:gd name="connsiteY3" fmla="*/ 43921 h 6858000"/>
              <a:gd name="connsiteX4" fmla="*/ 5021173 w 6127519"/>
              <a:gd name="connsiteY4" fmla="*/ 123738 h 6858000"/>
              <a:gd name="connsiteX5" fmla="*/ 5075458 w 6127519"/>
              <a:gd name="connsiteY5" fmla="*/ 264355 h 6858000"/>
              <a:gd name="connsiteX6" fmla="*/ 5081175 w 6127519"/>
              <a:gd name="connsiteY6" fmla="*/ 277448 h 6858000"/>
              <a:gd name="connsiteX7" fmla="*/ 5097011 w 6127519"/>
              <a:gd name="connsiteY7" fmla="*/ 355616 h 6858000"/>
              <a:gd name="connsiteX8" fmla="*/ 5130982 w 6127519"/>
              <a:gd name="connsiteY8" fmla="*/ 412030 h 6858000"/>
              <a:gd name="connsiteX9" fmla="*/ 5153000 w 6127519"/>
              <a:gd name="connsiteY9" fmla="*/ 507134 h 6858000"/>
              <a:gd name="connsiteX10" fmla="*/ 5171282 w 6127519"/>
              <a:gd name="connsiteY10" fmla="*/ 602071 h 6858000"/>
              <a:gd name="connsiteX11" fmla="*/ 5176196 w 6127519"/>
              <a:gd name="connsiteY11" fmla="*/ 636822 h 6858000"/>
              <a:gd name="connsiteX12" fmla="*/ 5189051 w 6127519"/>
              <a:gd name="connsiteY12" fmla="*/ 782518 h 6858000"/>
              <a:gd name="connsiteX13" fmla="*/ 5210428 w 6127519"/>
              <a:gd name="connsiteY13" fmla="*/ 815772 h 6858000"/>
              <a:gd name="connsiteX14" fmla="*/ 5221088 w 6127519"/>
              <a:gd name="connsiteY14" fmla="*/ 860193 h 6858000"/>
              <a:gd name="connsiteX15" fmla="*/ 5230806 w 6127519"/>
              <a:gd name="connsiteY15" fmla="*/ 961354 h 6858000"/>
              <a:gd name="connsiteX16" fmla="*/ 5201018 w 6127519"/>
              <a:gd name="connsiteY16" fmla="*/ 1095027 h 6858000"/>
              <a:gd name="connsiteX17" fmla="*/ 5202153 w 6127519"/>
              <a:gd name="connsiteY17" fmla="*/ 1133224 h 6858000"/>
              <a:gd name="connsiteX18" fmla="*/ 5207370 w 6127519"/>
              <a:gd name="connsiteY18" fmla="*/ 1138097 h 6858000"/>
              <a:gd name="connsiteX19" fmla="*/ 5189234 w 6127519"/>
              <a:gd name="connsiteY19" fmla="*/ 1193495 h 6858000"/>
              <a:gd name="connsiteX20" fmla="*/ 5202769 w 6127519"/>
              <a:gd name="connsiteY20" fmla="*/ 1269450 h 6858000"/>
              <a:gd name="connsiteX21" fmla="*/ 5225968 w 6127519"/>
              <a:gd name="connsiteY21" fmla="*/ 1357994 h 6858000"/>
              <a:gd name="connsiteX22" fmla="*/ 5233819 w 6127519"/>
              <a:gd name="connsiteY22" fmla="*/ 1380922 h 6858000"/>
              <a:gd name="connsiteX23" fmla="*/ 5237226 w 6127519"/>
              <a:gd name="connsiteY23" fmla="*/ 1441327 h 6858000"/>
              <a:gd name="connsiteX24" fmla="*/ 5255653 w 6127519"/>
              <a:gd name="connsiteY24" fmla="*/ 1524712 h 6858000"/>
              <a:gd name="connsiteX25" fmla="*/ 5263491 w 6127519"/>
              <a:gd name="connsiteY25" fmla="*/ 1642938 h 6858000"/>
              <a:gd name="connsiteX26" fmla="*/ 5261314 w 6127519"/>
              <a:gd name="connsiteY26" fmla="*/ 1689177 h 6858000"/>
              <a:gd name="connsiteX27" fmla="*/ 5259788 w 6127519"/>
              <a:gd name="connsiteY27" fmla="*/ 1768516 h 6858000"/>
              <a:gd name="connsiteX28" fmla="*/ 5255696 w 6127519"/>
              <a:gd name="connsiteY28" fmla="*/ 1953770 h 6858000"/>
              <a:gd name="connsiteX29" fmla="*/ 5252592 w 6127519"/>
              <a:gd name="connsiteY29" fmla="*/ 2092210 h 6858000"/>
              <a:gd name="connsiteX30" fmla="*/ 5264303 w 6127519"/>
              <a:gd name="connsiteY30" fmla="*/ 2225157 h 6858000"/>
              <a:gd name="connsiteX31" fmla="*/ 5254949 w 6127519"/>
              <a:gd name="connsiteY31" fmla="*/ 2236160 h 6858000"/>
              <a:gd name="connsiteX32" fmla="*/ 5250104 w 6127519"/>
              <a:gd name="connsiteY32" fmla="*/ 2249166 h 6858000"/>
              <a:gd name="connsiteX33" fmla="*/ 5251214 w 6127519"/>
              <a:gd name="connsiteY33" fmla="*/ 2250944 h 6858000"/>
              <a:gd name="connsiteX34" fmla="*/ 5250644 w 6127519"/>
              <a:gd name="connsiteY34" fmla="*/ 2266619 h 6858000"/>
              <a:gd name="connsiteX35" fmla="*/ 5293877 w 6127519"/>
              <a:gd name="connsiteY35" fmla="*/ 2368649 h 6858000"/>
              <a:gd name="connsiteX36" fmla="*/ 5311338 w 6127519"/>
              <a:gd name="connsiteY36" fmla="*/ 2404034 h 6858000"/>
              <a:gd name="connsiteX37" fmla="*/ 5338366 w 6127519"/>
              <a:gd name="connsiteY37" fmla="*/ 2465052 h 6858000"/>
              <a:gd name="connsiteX38" fmla="*/ 5371263 w 6127519"/>
              <a:gd name="connsiteY38" fmla="*/ 2586413 h 6858000"/>
              <a:gd name="connsiteX39" fmla="*/ 5407503 w 6127519"/>
              <a:gd name="connsiteY39" fmla="*/ 2786290 h 6858000"/>
              <a:gd name="connsiteX40" fmla="*/ 5407356 w 6127519"/>
              <a:gd name="connsiteY40" fmla="*/ 2787545 h 6858000"/>
              <a:gd name="connsiteX41" fmla="*/ 5411130 w 6127519"/>
              <a:gd name="connsiteY41" fmla="*/ 2788640 h 6858000"/>
              <a:gd name="connsiteX42" fmla="*/ 5416439 w 6127519"/>
              <a:gd name="connsiteY42" fmla="*/ 2805666 h 6858000"/>
              <a:gd name="connsiteX43" fmla="*/ 5457023 w 6127519"/>
              <a:gd name="connsiteY43" fmla="*/ 2858292 h 6858000"/>
              <a:gd name="connsiteX44" fmla="*/ 5479298 w 6127519"/>
              <a:gd name="connsiteY44" fmla="*/ 2947791 h 6858000"/>
              <a:gd name="connsiteX45" fmla="*/ 5481770 w 6127519"/>
              <a:gd name="connsiteY45" fmla="*/ 2951352 h 6858000"/>
              <a:gd name="connsiteX46" fmla="*/ 5482045 w 6127519"/>
              <a:gd name="connsiteY46" fmla="*/ 2984371 h 6858000"/>
              <a:gd name="connsiteX47" fmla="*/ 5482415 w 6127519"/>
              <a:gd name="connsiteY47" fmla="*/ 3004079 h 6858000"/>
              <a:gd name="connsiteX48" fmla="*/ 5503944 w 6127519"/>
              <a:gd name="connsiteY48" fmla="*/ 3123335 h 6858000"/>
              <a:gd name="connsiteX49" fmla="*/ 5516007 w 6127519"/>
              <a:gd name="connsiteY49" fmla="*/ 3258473 h 6858000"/>
              <a:gd name="connsiteX50" fmla="*/ 5566839 w 6127519"/>
              <a:gd name="connsiteY50" fmla="*/ 3345295 h 6858000"/>
              <a:gd name="connsiteX51" fmla="*/ 5589758 w 6127519"/>
              <a:gd name="connsiteY51" fmla="*/ 3506453 h 6858000"/>
              <a:gd name="connsiteX52" fmla="*/ 5596144 w 6127519"/>
              <a:gd name="connsiteY52" fmla="*/ 3534624 h 6858000"/>
              <a:gd name="connsiteX53" fmla="*/ 5597750 w 6127519"/>
              <a:gd name="connsiteY53" fmla="*/ 3534129 h 6858000"/>
              <a:gd name="connsiteX54" fmla="*/ 5599700 w 6127519"/>
              <a:gd name="connsiteY54" fmla="*/ 3547221 h 6858000"/>
              <a:gd name="connsiteX55" fmla="*/ 5615031 w 6127519"/>
              <a:gd name="connsiteY55" fmla="*/ 3557482 h 6858000"/>
              <a:gd name="connsiteX56" fmla="*/ 5618377 w 6127519"/>
              <a:gd name="connsiteY56" fmla="*/ 3588431 h 6858000"/>
              <a:gd name="connsiteX57" fmla="*/ 5612155 w 6127519"/>
              <a:gd name="connsiteY57" fmla="*/ 3589869 h 6858000"/>
              <a:gd name="connsiteX58" fmla="*/ 5620843 w 6127519"/>
              <a:gd name="connsiteY58" fmla="*/ 3606745 h 6858000"/>
              <a:gd name="connsiteX59" fmla="*/ 5655472 w 6127519"/>
              <a:gd name="connsiteY59" fmla="*/ 3678877 h 6858000"/>
              <a:gd name="connsiteX60" fmla="*/ 5683015 w 6127519"/>
              <a:gd name="connsiteY60" fmla="*/ 3762025 h 6858000"/>
              <a:gd name="connsiteX61" fmla="*/ 5696643 w 6127519"/>
              <a:gd name="connsiteY61" fmla="*/ 3773888 h 6858000"/>
              <a:gd name="connsiteX62" fmla="*/ 5699203 w 6127519"/>
              <a:gd name="connsiteY62" fmla="*/ 3775823 h 6858000"/>
              <a:gd name="connsiteX63" fmla="*/ 5704824 w 6127519"/>
              <a:gd name="connsiteY63" fmla="*/ 3785966 h 6858000"/>
              <a:gd name="connsiteX64" fmla="*/ 5733539 w 6127519"/>
              <a:gd name="connsiteY64" fmla="*/ 3818457 h 6858000"/>
              <a:gd name="connsiteX65" fmla="*/ 5768491 w 6127519"/>
              <a:gd name="connsiteY65" fmla="*/ 3914399 h 6858000"/>
              <a:gd name="connsiteX66" fmla="*/ 5793123 w 6127519"/>
              <a:gd name="connsiteY66" fmla="*/ 3969952 h 6858000"/>
              <a:gd name="connsiteX67" fmla="*/ 5808321 w 6127519"/>
              <a:gd name="connsiteY67" fmla="*/ 3988153 h 6858000"/>
              <a:gd name="connsiteX68" fmla="*/ 5825621 w 6127519"/>
              <a:gd name="connsiteY68" fmla="*/ 4015525 h 6858000"/>
              <a:gd name="connsiteX69" fmla="*/ 5860672 w 6127519"/>
              <a:gd name="connsiteY69" fmla="*/ 4061579 h 6858000"/>
              <a:gd name="connsiteX70" fmla="*/ 5872173 w 6127519"/>
              <a:gd name="connsiteY70" fmla="*/ 4088497 h 6858000"/>
              <a:gd name="connsiteX71" fmla="*/ 5894095 w 6127519"/>
              <a:gd name="connsiteY71" fmla="*/ 4128857 h 6858000"/>
              <a:gd name="connsiteX72" fmla="*/ 5903513 w 6127519"/>
              <a:gd name="connsiteY72" fmla="*/ 4187661 h 6858000"/>
              <a:gd name="connsiteX73" fmla="*/ 5917114 w 6127519"/>
              <a:gd name="connsiteY73" fmla="*/ 4213096 h 6858000"/>
              <a:gd name="connsiteX74" fmla="*/ 5924233 w 6127519"/>
              <a:gd name="connsiteY74" fmla="*/ 4242060 h 6858000"/>
              <a:gd name="connsiteX75" fmla="*/ 5928910 w 6127519"/>
              <a:gd name="connsiteY75" fmla="*/ 4300973 h 6858000"/>
              <a:gd name="connsiteX76" fmla="*/ 5939320 w 6127519"/>
              <a:gd name="connsiteY76" fmla="*/ 4340435 h 6858000"/>
              <a:gd name="connsiteX77" fmla="*/ 5946705 w 6127519"/>
              <a:gd name="connsiteY77" fmla="*/ 4428051 h 6858000"/>
              <a:gd name="connsiteX78" fmla="*/ 5949261 w 6127519"/>
              <a:gd name="connsiteY78" fmla="*/ 4449185 h 6858000"/>
              <a:gd name="connsiteX79" fmla="*/ 5968960 w 6127519"/>
              <a:gd name="connsiteY79" fmla="*/ 4482655 h 6858000"/>
              <a:gd name="connsiteX80" fmla="*/ 5980106 w 6127519"/>
              <a:gd name="connsiteY80" fmla="*/ 4585087 h 6858000"/>
              <a:gd name="connsiteX81" fmla="*/ 5998138 w 6127519"/>
              <a:gd name="connsiteY81" fmla="*/ 4697518 h 6858000"/>
              <a:gd name="connsiteX82" fmla="*/ 6025404 w 6127519"/>
              <a:gd name="connsiteY82" fmla="*/ 4858148 h 6858000"/>
              <a:gd name="connsiteX83" fmla="*/ 6007749 w 6127519"/>
              <a:gd name="connsiteY83" fmla="*/ 4964715 h 6858000"/>
              <a:gd name="connsiteX84" fmla="*/ 6005269 w 6127519"/>
              <a:gd name="connsiteY84" fmla="*/ 5150567 h 6858000"/>
              <a:gd name="connsiteX85" fmla="*/ 6001127 w 6127519"/>
              <a:gd name="connsiteY85" fmla="*/ 5164609 h 6858000"/>
              <a:gd name="connsiteX86" fmla="*/ 5998514 w 6127519"/>
              <a:gd name="connsiteY86" fmla="*/ 5189673 h 6858000"/>
              <a:gd name="connsiteX87" fmla="*/ 6018409 w 6127519"/>
              <a:gd name="connsiteY87" fmla="*/ 5227157 h 6858000"/>
              <a:gd name="connsiteX88" fmla="*/ 6036748 w 6127519"/>
              <a:gd name="connsiteY88" fmla="*/ 5322752 h 6858000"/>
              <a:gd name="connsiteX89" fmla="*/ 6036943 w 6127519"/>
              <a:gd name="connsiteY89" fmla="*/ 5329480 h 6858000"/>
              <a:gd name="connsiteX90" fmla="*/ 6037677 w 6127519"/>
              <a:gd name="connsiteY90" fmla="*/ 5354807 h 6858000"/>
              <a:gd name="connsiteX91" fmla="*/ 6039728 w 6127519"/>
              <a:gd name="connsiteY91" fmla="*/ 5359416 h 6858000"/>
              <a:gd name="connsiteX92" fmla="*/ 6053435 w 6127519"/>
              <a:gd name="connsiteY92" fmla="*/ 5387547 h 6858000"/>
              <a:gd name="connsiteX93" fmla="*/ 6065933 w 6127519"/>
              <a:gd name="connsiteY93" fmla="*/ 5443002 h 6858000"/>
              <a:gd name="connsiteX94" fmla="*/ 6068640 w 6127519"/>
              <a:gd name="connsiteY94" fmla="*/ 5474503 h 6858000"/>
              <a:gd name="connsiteX95" fmla="*/ 6080922 w 6127519"/>
              <a:gd name="connsiteY95" fmla="*/ 5561070 h 6858000"/>
              <a:gd name="connsiteX96" fmla="*/ 6096949 w 6127519"/>
              <a:gd name="connsiteY96" fmla="*/ 5648179 h 6858000"/>
              <a:gd name="connsiteX97" fmla="*/ 6125703 w 6127519"/>
              <a:gd name="connsiteY97" fmla="*/ 5692894 h 6858000"/>
              <a:gd name="connsiteX98" fmla="*/ 6121353 w 6127519"/>
              <a:gd name="connsiteY98" fmla="*/ 5721725 h 6858000"/>
              <a:gd name="connsiteX99" fmla="*/ 6121607 w 6127519"/>
              <a:gd name="connsiteY99" fmla="*/ 5721959 h 6858000"/>
              <a:gd name="connsiteX100" fmla="*/ 6127024 w 6127519"/>
              <a:gd name="connsiteY100" fmla="*/ 5786902 h 6858000"/>
              <a:gd name="connsiteX101" fmla="*/ 6127519 w 6127519"/>
              <a:gd name="connsiteY101" fmla="*/ 5865775 h 6858000"/>
              <a:gd name="connsiteX102" fmla="*/ 6119217 w 6127519"/>
              <a:gd name="connsiteY102" fmla="*/ 5888542 h 6858000"/>
              <a:gd name="connsiteX103" fmla="*/ 6102493 w 6127519"/>
              <a:gd name="connsiteY103" fmla="*/ 5928602 h 6858000"/>
              <a:gd name="connsiteX104" fmla="*/ 6056863 w 6127519"/>
              <a:gd name="connsiteY104" fmla="*/ 6000643 h 6858000"/>
              <a:gd name="connsiteX105" fmla="*/ 6045436 w 6127519"/>
              <a:gd name="connsiteY105" fmla="*/ 6124480 h 6858000"/>
              <a:gd name="connsiteX106" fmla="*/ 6030489 w 6127519"/>
              <a:gd name="connsiteY106" fmla="*/ 6317666 h 6858000"/>
              <a:gd name="connsiteX107" fmla="*/ 6007492 w 6127519"/>
              <a:gd name="connsiteY107" fmla="*/ 6440818 h 6858000"/>
              <a:gd name="connsiteX108" fmla="*/ 6009467 w 6127519"/>
              <a:gd name="connsiteY108" fmla="*/ 6487076 h 6858000"/>
              <a:gd name="connsiteX109" fmla="*/ 5995064 w 6127519"/>
              <a:gd name="connsiteY109" fmla="*/ 6540791 h 6858000"/>
              <a:gd name="connsiteX110" fmla="*/ 6004510 w 6127519"/>
              <a:gd name="connsiteY110" fmla="*/ 6599256 h 6858000"/>
              <a:gd name="connsiteX111" fmla="*/ 5986207 w 6127519"/>
              <a:gd name="connsiteY111" fmla="*/ 6695855 h 6858000"/>
              <a:gd name="connsiteX112" fmla="*/ 5979428 w 6127519"/>
              <a:gd name="connsiteY112" fmla="*/ 6754678 h 6858000"/>
              <a:gd name="connsiteX113" fmla="*/ 5983398 w 6127519"/>
              <a:gd name="connsiteY113" fmla="*/ 6778641 h 6858000"/>
              <a:gd name="connsiteX114" fmla="*/ 5984543 w 6127519"/>
              <a:gd name="connsiteY114" fmla="*/ 6811016 h 6858000"/>
              <a:gd name="connsiteX115" fmla="*/ 5979671 w 6127519"/>
              <a:gd name="connsiteY115" fmla="*/ 6858000 h 6858000"/>
              <a:gd name="connsiteX116" fmla="*/ 0 w 6127519"/>
              <a:gd name="connsiteY116" fmla="*/ 6858000 h 6858000"/>
              <a:gd name="connsiteX117" fmla="*/ 0 w 6127519"/>
              <a:gd name="connsiteY117" fmla="*/ 0 h 6858000"/>
              <a:gd name="connsiteX0" fmla="*/ 0 w 6127519"/>
              <a:gd name="connsiteY0" fmla="*/ 0 h 6858000"/>
              <a:gd name="connsiteX1" fmla="*/ 4965888 w 6127519"/>
              <a:gd name="connsiteY1" fmla="*/ 0 h 6858000"/>
              <a:gd name="connsiteX2" fmla="*/ 4967767 w 6127519"/>
              <a:gd name="connsiteY2" fmla="*/ 7930 h 6858000"/>
              <a:gd name="connsiteX3" fmla="*/ 4979444 w 6127519"/>
              <a:gd name="connsiteY3" fmla="*/ 43921 h 6858000"/>
              <a:gd name="connsiteX4" fmla="*/ 5021173 w 6127519"/>
              <a:gd name="connsiteY4" fmla="*/ 123738 h 6858000"/>
              <a:gd name="connsiteX5" fmla="*/ 5075458 w 6127519"/>
              <a:gd name="connsiteY5" fmla="*/ 264355 h 6858000"/>
              <a:gd name="connsiteX6" fmla="*/ 5081175 w 6127519"/>
              <a:gd name="connsiteY6" fmla="*/ 277448 h 6858000"/>
              <a:gd name="connsiteX7" fmla="*/ 5097011 w 6127519"/>
              <a:gd name="connsiteY7" fmla="*/ 355616 h 6858000"/>
              <a:gd name="connsiteX8" fmla="*/ 5130982 w 6127519"/>
              <a:gd name="connsiteY8" fmla="*/ 412030 h 6858000"/>
              <a:gd name="connsiteX9" fmla="*/ 5153000 w 6127519"/>
              <a:gd name="connsiteY9" fmla="*/ 507134 h 6858000"/>
              <a:gd name="connsiteX10" fmla="*/ 5171282 w 6127519"/>
              <a:gd name="connsiteY10" fmla="*/ 602071 h 6858000"/>
              <a:gd name="connsiteX11" fmla="*/ 5176196 w 6127519"/>
              <a:gd name="connsiteY11" fmla="*/ 636822 h 6858000"/>
              <a:gd name="connsiteX12" fmla="*/ 5189051 w 6127519"/>
              <a:gd name="connsiteY12" fmla="*/ 782518 h 6858000"/>
              <a:gd name="connsiteX13" fmla="*/ 5210428 w 6127519"/>
              <a:gd name="connsiteY13" fmla="*/ 815772 h 6858000"/>
              <a:gd name="connsiteX14" fmla="*/ 5221088 w 6127519"/>
              <a:gd name="connsiteY14" fmla="*/ 860193 h 6858000"/>
              <a:gd name="connsiteX15" fmla="*/ 5230806 w 6127519"/>
              <a:gd name="connsiteY15" fmla="*/ 961354 h 6858000"/>
              <a:gd name="connsiteX16" fmla="*/ 5201018 w 6127519"/>
              <a:gd name="connsiteY16" fmla="*/ 1095027 h 6858000"/>
              <a:gd name="connsiteX17" fmla="*/ 5202153 w 6127519"/>
              <a:gd name="connsiteY17" fmla="*/ 1133224 h 6858000"/>
              <a:gd name="connsiteX18" fmla="*/ 5207370 w 6127519"/>
              <a:gd name="connsiteY18" fmla="*/ 1138097 h 6858000"/>
              <a:gd name="connsiteX19" fmla="*/ 5189234 w 6127519"/>
              <a:gd name="connsiteY19" fmla="*/ 1193495 h 6858000"/>
              <a:gd name="connsiteX20" fmla="*/ 5202769 w 6127519"/>
              <a:gd name="connsiteY20" fmla="*/ 1269450 h 6858000"/>
              <a:gd name="connsiteX21" fmla="*/ 5225968 w 6127519"/>
              <a:gd name="connsiteY21" fmla="*/ 1357994 h 6858000"/>
              <a:gd name="connsiteX22" fmla="*/ 5233819 w 6127519"/>
              <a:gd name="connsiteY22" fmla="*/ 1380922 h 6858000"/>
              <a:gd name="connsiteX23" fmla="*/ 5237226 w 6127519"/>
              <a:gd name="connsiteY23" fmla="*/ 1441327 h 6858000"/>
              <a:gd name="connsiteX24" fmla="*/ 5255653 w 6127519"/>
              <a:gd name="connsiteY24" fmla="*/ 1524712 h 6858000"/>
              <a:gd name="connsiteX25" fmla="*/ 5263491 w 6127519"/>
              <a:gd name="connsiteY25" fmla="*/ 1642938 h 6858000"/>
              <a:gd name="connsiteX26" fmla="*/ 5261314 w 6127519"/>
              <a:gd name="connsiteY26" fmla="*/ 1689177 h 6858000"/>
              <a:gd name="connsiteX27" fmla="*/ 5259788 w 6127519"/>
              <a:gd name="connsiteY27" fmla="*/ 1768516 h 6858000"/>
              <a:gd name="connsiteX28" fmla="*/ 5255696 w 6127519"/>
              <a:gd name="connsiteY28" fmla="*/ 1953770 h 6858000"/>
              <a:gd name="connsiteX29" fmla="*/ 5252592 w 6127519"/>
              <a:gd name="connsiteY29" fmla="*/ 2092210 h 6858000"/>
              <a:gd name="connsiteX30" fmla="*/ 5264303 w 6127519"/>
              <a:gd name="connsiteY30" fmla="*/ 2225157 h 6858000"/>
              <a:gd name="connsiteX31" fmla="*/ 5254949 w 6127519"/>
              <a:gd name="connsiteY31" fmla="*/ 2236160 h 6858000"/>
              <a:gd name="connsiteX32" fmla="*/ 5250104 w 6127519"/>
              <a:gd name="connsiteY32" fmla="*/ 2249166 h 6858000"/>
              <a:gd name="connsiteX33" fmla="*/ 5251214 w 6127519"/>
              <a:gd name="connsiteY33" fmla="*/ 2250944 h 6858000"/>
              <a:gd name="connsiteX34" fmla="*/ 5250644 w 6127519"/>
              <a:gd name="connsiteY34" fmla="*/ 2266619 h 6858000"/>
              <a:gd name="connsiteX35" fmla="*/ 5293877 w 6127519"/>
              <a:gd name="connsiteY35" fmla="*/ 2368649 h 6858000"/>
              <a:gd name="connsiteX36" fmla="*/ 5311338 w 6127519"/>
              <a:gd name="connsiteY36" fmla="*/ 2404034 h 6858000"/>
              <a:gd name="connsiteX37" fmla="*/ 5338366 w 6127519"/>
              <a:gd name="connsiteY37" fmla="*/ 2465052 h 6858000"/>
              <a:gd name="connsiteX38" fmla="*/ 5371263 w 6127519"/>
              <a:gd name="connsiteY38" fmla="*/ 2586413 h 6858000"/>
              <a:gd name="connsiteX39" fmla="*/ 5407503 w 6127519"/>
              <a:gd name="connsiteY39" fmla="*/ 2786290 h 6858000"/>
              <a:gd name="connsiteX40" fmla="*/ 5407356 w 6127519"/>
              <a:gd name="connsiteY40" fmla="*/ 2787545 h 6858000"/>
              <a:gd name="connsiteX41" fmla="*/ 5411130 w 6127519"/>
              <a:gd name="connsiteY41" fmla="*/ 2788640 h 6858000"/>
              <a:gd name="connsiteX42" fmla="*/ 5416439 w 6127519"/>
              <a:gd name="connsiteY42" fmla="*/ 2805666 h 6858000"/>
              <a:gd name="connsiteX43" fmla="*/ 5457023 w 6127519"/>
              <a:gd name="connsiteY43" fmla="*/ 2858292 h 6858000"/>
              <a:gd name="connsiteX44" fmla="*/ 5479298 w 6127519"/>
              <a:gd name="connsiteY44" fmla="*/ 2947791 h 6858000"/>
              <a:gd name="connsiteX45" fmla="*/ 5481770 w 6127519"/>
              <a:gd name="connsiteY45" fmla="*/ 2951352 h 6858000"/>
              <a:gd name="connsiteX46" fmla="*/ 5482045 w 6127519"/>
              <a:gd name="connsiteY46" fmla="*/ 2984371 h 6858000"/>
              <a:gd name="connsiteX47" fmla="*/ 5482415 w 6127519"/>
              <a:gd name="connsiteY47" fmla="*/ 3004079 h 6858000"/>
              <a:gd name="connsiteX48" fmla="*/ 5503944 w 6127519"/>
              <a:gd name="connsiteY48" fmla="*/ 3123335 h 6858000"/>
              <a:gd name="connsiteX49" fmla="*/ 5516007 w 6127519"/>
              <a:gd name="connsiteY49" fmla="*/ 3258473 h 6858000"/>
              <a:gd name="connsiteX50" fmla="*/ 5566839 w 6127519"/>
              <a:gd name="connsiteY50" fmla="*/ 3345295 h 6858000"/>
              <a:gd name="connsiteX51" fmla="*/ 5589758 w 6127519"/>
              <a:gd name="connsiteY51" fmla="*/ 3506453 h 6858000"/>
              <a:gd name="connsiteX52" fmla="*/ 5596144 w 6127519"/>
              <a:gd name="connsiteY52" fmla="*/ 3534624 h 6858000"/>
              <a:gd name="connsiteX53" fmla="*/ 5597750 w 6127519"/>
              <a:gd name="connsiteY53" fmla="*/ 3534129 h 6858000"/>
              <a:gd name="connsiteX54" fmla="*/ 5599700 w 6127519"/>
              <a:gd name="connsiteY54" fmla="*/ 3547221 h 6858000"/>
              <a:gd name="connsiteX55" fmla="*/ 5615031 w 6127519"/>
              <a:gd name="connsiteY55" fmla="*/ 3557482 h 6858000"/>
              <a:gd name="connsiteX56" fmla="*/ 5618377 w 6127519"/>
              <a:gd name="connsiteY56" fmla="*/ 3588431 h 6858000"/>
              <a:gd name="connsiteX57" fmla="*/ 5612155 w 6127519"/>
              <a:gd name="connsiteY57" fmla="*/ 3589869 h 6858000"/>
              <a:gd name="connsiteX58" fmla="*/ 5620843 w 6127519"/>
              <a:gd name="connsiteY58" fmla="*/ 3606745 h 6858000"/>
              <a:gd name="connsiteX59" fmla="*/ 5655472 w 6127519"/>
              <a:gd name="connsiteY59" fmla="*/ 3678877 h 6858000"/>
              <a:gd name="connsiteX60" fmla="*/ 5683015 w 6127519"/>
              <a:gd name="connsiteY60" fmla="*/ 3762025 h 6858000"/>
              <a:gd name="connsiteX61" fmla="*/ 5696643 w 6127519"/>
              <a:gd name="connsiteY61" fmla="*/ 3773888 h 6858000"/>
              <a:gd name="connsiteX62" fmla="*/ 5699203 w 6127519"/>
              <a:gd name="connsiteY62" fmla="*/ 3775823 h 6858000"/>
              <a:gd name="connsiteX63" fmla="*/ 5704824 w 6127519"/>
              <a:gd name="connsiteY63" fmla="*/ 3785966 h 6858000"/>
              <a:gd name="connsiteX64" fmla="*/ 5733539 w 6127519"/>
              <a:gd name="connsiteY64" fmla="*/ 3818457 h 6858000"/>
              <a:gd name="connsiteX65" fmla="*/ 5768491 w 6127519"/>
              <a:gd name="connsiteY65" fmla="*/ 3914399 h 6858000"/>
              <a:gd name="connsiteX66" fmla="*/ 5793123 w 6127519"/>
              <a:gd name="connsiteY66" fmla="*/ 3969952 h 6858000"/>
              <a:gd name="connsiteX67" fmla="*/ 5808321 w 6127519"/>
              <a:gd name="connsiteY67" fmla="*/ 3988153 h 6858000"/>
              <a:gd name="connsiteX68" fmla="*/ 5825621 w 6127519"/>
              <a:gd name="connsiteY68" fmla="*/ 4015525 h 6858000"/>
              <a:gd name="connsiteX69" fmla="*/ 5860672 w 6127519"/>
              <a:gd name="connsiteY69" fmla="*/ 4061579 h 6858000"/>
              <a:gd name="connsiteX70" fmla="*/ 5872173 w 6127519"/>
              <a:gd name="connsiteY70" fmla="*/ 4088497 h 6858000"/>
              <a:gd name="connsiteX71" fmla="*/ 5894095 w 6127519"/>
              <a:gd name="connsiteY71" fmla="*/ 4128857 h 6858000"/>
              <a:gd name="connsiteX72" fmla="*/ 5903513 w 6127519"/>
              <a:gd name="connsiteY72" fmla="*/ 4187661 h 6858000"/>
              <a:gd name="connsiteX73" fmla="*/ 5917114 w 6127519"/>
              <a:gd name="connsiteY73" fmla="*/ 4213096 h 6858000"/>
              <a:gd name="connsiteX74" fmla="*/ 5924233 w 6127519"/>
              <a:gd name="connsiteY74" fmla="*/ 4242060 h 6858000"/>
              <a:gd name="connsiteX75" fmla="*/ 5928910 w 6127519"/>
              <a:gd name="connsiteY75" fmla="*/ 4300973 h 6858000"/>
              <a:gd name="connsiteX76" fmla="*/ 5939320 w 6127519"/>
              <a:gd name="connsiteY76" fmla="*/ 4340435 h 6858000"/>
              <a:gd name="connsiteX77" fmla="*/ 5946705 w 6127519"/>
              <a:gd name="connsiteY77" fmla="*/ 4428051 h 6858000"/>
              <a:gd name="connsiteX78" fmla="*/ 5949261 w 6127519"/>
              <a:gd name="connsiteY78" fmla="*/ 4449185 h 6858000"/>
              <a:gd name="connsiteX79" fmla="*/ 5968960 w 6127519"/>
              <a:gd name="connsiteY79" fmla="*/ 4482655 h 6858000"/>
              <a:gd name="connsiteX80" fmla="*/ 5980106 w 6127519"/>
              <a:gd name="connsiteY80" fmla="*/ 4585087 h 6858000"/>
              <a:gd name="connsiteX81" fmla="*/ 5998138 w 6127519"/>
              <a:gd name="connsiteY81" fmla="*/ 4697518 h 6858000"/>
              <a:gd name="connsiteX82" fmla="*/ 6007819 w 6127519"/>
              <a:gd name="connsiteY82" fmla="*/ 4858148 h 6858000"/>
              <a:gd name="connsiteX83" fmla="*/ 6007749 w 6127519"/>
              <a:gd name="connsiteY83" fmla="*/ 4964715 h 6858000"/>
              <a:gd name="connsiteX84" fmla="*/ 6005269 w 6127519"/>
              <a:gd name="connsiteY84" fmla="*/ 5150567 h 6858000"/>
              <a:gd name="connsiteX85" fmla="*/ 6001127 w 6127519"/>
              <a:gd name="connsiteY85" fmla="*/ 5164609 h 6858000"/>
              <a:gd name="connsiteX86" fmla="*/ 5998514 w 6127519"/>
              <a:gd name="connsiteY86" fmla="*/ 5189673 h 6858000"/>
              <a:gd name="connsiteX87" fmla="*/ 6018409 w 6127519"/>
              <a:gd name="connsiteY87" fmla="*/ 5227157 h 6858000"/>
              <a:gd name="connsiteX88" fmla="*/ 6036748 w 6127519"/>
              <a:gd name="connsiteY88" fmla="*/ 5322752 h 6858000"/>
              <a:gd name="connsiteX89" fmla="*/ 6036943 w 6127519"/>
              <a:gd name="connsiteY89" fmla="*/ 5329480 h 6858000"/>
              <a:gd name="connsiteX90" fmla="*/ 6037677 w 6127519"/>
              <a:gd name="connsiteY90" fmla="*/ 5354807 h 6858000"/>
              <a:gd name="connsiteX91" fmla="*/ 6039728 w 6127519"/>
              <a:gd name="connsiteY91" fmla="*/ 5359416 h 6858000"/>
              <a:gd name="connsiteX92" fmla="*/ 6053435 w 6127519"/>
              <a:gd name="connsiteY92" fmla="*/ 5387547 h 6858000"/>
              <a:gd name="connsiteX93" fmla="*/ 6065933 w 6127519"/>
              <a:gd name="connsiteY93" fmla="*/ 5443002 h 6858000"/>
              <a:gd name="connsiteX94" fmla="*/ 6068640 w 6127519"/>
              <a:gd name="connsiteY94" fmla="*/ 5474503 h 6858000"/>
              <a:gd name="connsiteX95" fmla="*/ 6080922 w 6127519"/>
              <a:gd name="connsiteY95" fmla="*/ 5561070 h 6858000"/>
              <a:gd name="connsiteX96" fmla="*/ 6096949 w 6127519"/>
              <a:gd name="connsiteY96" fmla="*/ 5648179 h 6858000"/>
              <a:gd name="connsiteX97" fmla="*/ 6125703 w 6127519"/>
              <a:gd name="connsiteY97" fmla="*/ 5692894 h 6858000"/>
              <a:gd name="connsiteX98" fmla="*/ 6121353 w 6127519"/>
              <a:gd name="connsiteY98" fmla="*/ 5721725 h 6858000"/>
              <a:gd name="connsiteX99" fmla="*/ 6121607 w 6127519"/>
              <a:gd name="connsiteY99" fmla="*/ 5721959 h 6858000"/>
              <a:gd name="connsiteX100" fmla="*/ 6127024 w 6127519"/>
              <a:gd name="connsiteY100" fmla="*/ 5786902 h 6858000"/>
              <a:gd name="connsiteX101" fmla="*/ 6127519 w 6127519"/>
              <a:gd name="connsiteY101" fmla="*/ 5865775 h 6858000"/>
              <a:gd name="connsiteX102" fmla="*/ 6119217 w 6127519"/>
              <a:gd name="connsiteY102" fmla="*/ 5888542 h 6858000"/>
              <a:gd name="connsiteX103" fmla="*/ 6102493 w 6127519"/>
              <a:gd name="connsiteY103" fmla="*/ 5928602 h 6858000"/>
              <a:gd name="connsiteX104" fmla="*/ 6056863 w 6127519"/>
              <a:gd name="connsiteY104" fmla="*/ 6000643 h 6858000"/>
              <a:gd name="connsiteX105" fmla="*/ 6045436 w 6127519"/>
              <a:gd name="connsiteY105" fmla="*/ 6124480 h 6858000"/>
              <a:gd name="connsiteX106" fmla="*/ 6030489 w 6127519"/>
              <a:gd name="connsiteY106" fmla="*/ 6317666 h 6858000"/>
              <a:gd name="connsiteX107" fmla="*/ 6007492 w 6127519"/>
              <a:gd name="connsiteY107" fmla="*/ 6440818 h 6858000"/>
              <a:gd name="connsiteX108" fmla="*/ 6009467 w 6127519"/>
              <a:gd name="connsiteY108" fmla="*/ 6487076 h 6858000"/>
              <a:gd name="connsiteX109" fmla="*/ 5995064 w 6127519"/>
              <a:gd name="connsiteY109" fmla="*/ 6540791 h 6858000"/>
              <a:gd name="connsiteX110" fmla="*/ 6004510 w 6127519"/>
              <a:gd name="connsiteY110" fmla="*/ 6599256 h 6858000"/>
              <a:gd name="connsiteX111" fmla="*/ 5986207 w 6127519"/>
              <a:gd name="connsiteY111" fmla="*/ 6695855 h 6858000"/>
              <a:gd name="connsiteX112" fmla="*/ 5979428 w 6127519"/>
              <a:gd name="connsiteY112" fmla="*/ 6754678 h 6858000"/>
              <a:gd name="connsiteX113" fmla="*/ 5983398 w 6127519"/>
              <a:gd name="connsiteY113" fmla="*/ 6778641 h 6858000"/>
              <a:gd name="connsiteX114" fmla="*/ 5984543 w 6127519"/>
              <a:gd name="connsiteY114" fmla="*/ 6811016 h 6858000"/>
              <a:gd name="connsiteX115" fmla="*/ 5979671 w 6127519"/>
              <a:gd name="connsiteY115" fmla="*/ 6858000 h 6858000"/>
              <a:gd name="connsiteX116" fmla="*/ 0 w 6127519"/>
              <a:gd name="connsiteY116" fmla="*/ 6858000 h 6858000"/>
              <a:gd name="connsiteX117" fmla="*/ 0 w 6127519"/>
              <a:gd name="connsiteY117" fmla="*/ 0 h 6858000"/>
              <a:gd name="connsiteX0" fmla="*/ 0 w 6127519"/>
              <a:gd name="connsiteY0" fmla="*/ 0 h 6858000"/>
              <a:gd name="connsiteX1" fmla="*/ 4965888 w 6127519"/>
              <a:gd name="connsiteY1" fmla="*/ 0 h 6858000"/>
              <a:gd name="connsiteX2" fmla="*/ 4967767 w 6127519"/>
              <a:gd name="connsiteY2" fmla="*/ 7930 h 6858000"/>
              <a:gd name="connsiteX3" fmla="*/ 4979444 w 6127519"/>
              <a:gd name="connsiteY3" fmla="*/ 43921 h 6858000"/>
              <a:gd name="connsiteX4" fmla="*/ 5021173 w 6127519"/>
              <a:gd name="connsiteY4" fmla="*/ 123738 h 6858000"/>
              <a:gd name="connsiteX5" fmla="*/ 5075458 w 6127519"/>
              <a:gd name="connsiteY5" fmla="*/ 264355 h 6858000"/>
              <a:gd name="connsiteX6" fmla="*/ 5081175 w 6127519"/>
              <a:gd name="connsiteY6" fmla="*/ 277448 h 6858000"/>
              <a:gd name="connsiteX7" fmla="*/ 5097011 w 6127519"/>
              <a:gd name="connsiteY7" fmla="*/ 355616 h 6858000"/>
              <a:gd name="connsiteX8" fmla="*/ 5130982 w 6127519"/>
              <a:gd name="connsiteY8" fmla="*/ 412030 h 6858000"/>
              <a:gd name="connsiteX9" fmla="*/ 5153000 w 6127519"/>
              <a:gd name="connsiteY9" fmla="*/ 507134 h 6858000"/>
              <a:gd name="connsiteX10" fmla="*/ 5171282 w 6127519"/>
              <a:gd name="connsiteY10" fmla="*/ 602071 h 6858000"/>
              <a:gd name="connsiteX11" fmla="*/ 5176196 w 6127519"/>
              <a:gd name="connsiteY11" fmla="*/ 636822 h 6858000"/>
              <a:gd name="connsiteX12" fmla="*/ 5189051 w 6127519"/>
              <a:gd name="connsiteY12" fmla="*/ 782518 h 6858000"/>
              <a:gd name="connsiteX13" fmla="*/ 5210428 w 6127519"/>
              <a:gd name="connsiteY13" fmla="*/ 815772 h 6858000"/>
              <a:gd name="connsiteX14" fmla="*/ 5221088 w 6127519"/>
              <a:gd name="connsiteY14" fmla="*/ 860193 h 6858000"/>
              <a:gd name="connsiteX15" fmla="*/ 5230806 w 6127519"/>
              <a:gd name="connsiteY15" fmla="*/ 961354 h 6858000"/>
              <a:gd name="connsiteX16" fmla="*/ 5201018 w 6127519"/>
              <a:gd name="connsiteY16" fmla="*/ 1095027 h 6858000"/>
              <a:gd name="connsiteX17" fmla="*/ 5202153 w 6127519"/>
              <a:gd name="connsiteY17" fmla="*/ 1133224 h 6858000"/>
              <a:gd name="connsiteX18" fmla="*/ 5207370 w 6127519"/>
              <a:gd name="connsiteY18" fmla="*/ 1138097 h 6858000"/>
              <a:gd name="connsiteX19" fmla="*/ 5189234 w 6127519"/>
              <a:gd name="connsiteY19" fmla="*/ 1193495 h 6858000"/>
              <a:gd name="connsiteX20" fmla="*/ 5202769 w 6127519"/>
              <a:gd name="connsiteY20" fmla="*/ 1269450 h 6858000"/>
              <a:gd name="connsiteX21" fmla="*/ 5225968 w 6127519"/>
              <a:gd name="connsiteY21" fmla="*/ 1357994 h 6858000"/>
              <a:gd name="connsiteX22" fmla="*/ 5233819 w 6127519"/>
              <a:gd name="connsiteY22" fmla="*/ 1380922 h 6858000"/>
              <a:gd name="connsiteX23" fmla="*/ 5237226 w 6127519"/>
              <a:gd name="connsiteY23" fmla="*/ 1441327 h 6858000"/>
              <a:gd name="connsiteX24" fmla="*/ 5255653 w 6127519"/>
              <a:gd name="connsiteY24" fmla="*/ 1524712 h 6858000"/>
              <a:gd name="connsiteX25" fmla="*/ 5263491 w 6127519"/>
              <a:gd name="connsiteY25" fmla="*/ 1642938 h 6858000"/>
              <a:gd name="connsiteX26" fmla="*/ 5261314 w 6127519"/>
              <a:gd name="connsiteY26" fmla="*/ 1689177 h 6858000"/>
              <a:gd name="connsiteX27" fmla="*/ 5259788 w 6127519"/>
              <a:gd name="connsiteY27" fmla="*/ 1768516 h 6858000"/>
              <a:gd name="connsiteX28" fmla="*/ 5255696 w 6127519"/>
              <a:gd name="connsiteY28" fmla="*/ 1953770 h 6858000"/>
              <a:gd name="connsiteX29" fmla="*/ 5252592 w 6127519"/>
              <a:gd name="connsiteY29" fmla="*/ 2092210 h 6858000"/>
              <a:gd name="connsiteX30" fmla="*/ 5264303 w 6127519"/>
              <a:gd name="connsiteY30" fmla="*/ 2225157 h 6858000"/>
              <a:gd name="connsiteX31" fmla="*/ 5254949 w 6127519"/>
              <a:gd name="connsiteY31" fmla="*/ 2236160 h 6858000"/>
              <a:gd name="connsiteX32" fmla="*/ 5250104 w 6127519"/>
              <a:gd name="connsiteY32" fmla="*/ 2249166 h 6858000"/>
              <a:gd name="connsiteX33" fmla="*/ 5251214 w 6127519"/>
              <a:gd name="connsiteY33" fmla="*/ 2250944 h 6858000"/>
              <a:gd name="connsiteX34" fmla="*/ 5250644 w 6127519"/>
              <a:gd name="connsiteY34" fmla="*/ 2266619 h 6858000"/>
              <a:gd name="connsiteX35" fmla="*/ 5293877 w 6127519"/>
              <a:gd name="connsiteY35" fmla="*/ 2368649 h 6858000"/>
              <a:gd name="connsiteX36" fmla="*/ 5311338 w 6127519"/>
              <a:gd name="connsiteY36" fmla="*/ 2404034 h 6858000"/>
              <a:gd name="connsiteX37" fmla="*/ 5338366 w 6127519"/>
              <a:gd name="connsiteY37" fmla="*/ 2465052 h 6858000"/>
              <a:gd name="connsiteX38" fmla="*/ 5371263 w 6127519"/>
              <a:gd name="connsiteY38" fmla="*/ 2586413 h 6858000"/>
              <a:gd name="connsiteX39" fmla="*/ 5407503 w 6127519"/>
              <a:gd name="connsiteY39" fmla="*/ 2786290 h 6858000"/>
              <a:gd name="connsiteX40" fmla="*/ 5407356 w 6127519"/>
              <a:gd name="connsiteY40" fmla="*/ 2787545 h 6858000"/>
              <a:gd name="connsiteX41" fmla="*/ 5411130 w 6127519"/>
              <a:gd name="connsiteY41" fmla="*/ 2788640 h 6858000"/>
              <a:gd name="connsiteX42" fmla="*/ 5416439 w 6127519"/>
              <a:gd name="connsiteY42" fmla="*/ 2805666 h 6858000"/>
              <a:gd name="connsiteX43" fmla="*/ 5457023 w 6127519"/>
              <a:gd name="connsiteY43" fmla="*/ 2858292 h 6858000"/>
              <a:gd name="connsiteX44" fmla="*/ 5479298 w 6127519"/>
              <a:gd name="connsiteY44" fmla="*/ 2947791 h 6858000"/>
              <a:gd name="connsiteX45" fmla="*/ 5481770 w 6127519"/>
              <a:gd name="connsiteY45" fmla="*/ 2951352 h 6858000"/>
              <a:gd name="connsiteX46" fmla="*/ 5482045 w 6127519"/>
              <a:gd name="connsiteY46" fmla="*/ 2984371 h 6858000"/>
              <a:gd name="connsiteX47" fmla="*/ 5482415 w 6127519"/>
              <a:gd name="connsiteY47" fmla="*/ 3004079 h 6858000"/>
              <a:gd name="connsiteX48" fmla="*/ 5503944 w 6127519"/>
              <a:gd name="connsiteY48" fmla="*/ 3123335 h 6858000"/>
              <a:gd name="connsiteX49" fmla="*/ 5516007 w 6127519"/>
              <a:gd name="connsiteY49" fmla="*/ 3258473 h 6858000"/>
              <a:gd name="connsiteX50" fmla="*/ 5566839 w 6127519"/>
              <a:gd name="connsiteY50" fmla="*/ 3345295 h 6858000"/>
              <a:gd name="connsiteX51" fmla="*/ 5589758 w 6127519"/>
              <a:gd name="connsiteY51" fmla="*/ 3506453 h 6858000"/>
              <a:gd name="connsiteX52" fmla="*/ 5596144 w 6127519"/>
              <a:gd name="connsiteY52" fmla="*/ 3534624 h 6858000"/>
              <a:gd name="connsiteX53" fmla="*/ 5597750 w 6127519"/>
              <a:gd name="connsiteY53" fmla="*/ 3534129 h 6858000"/>
              <a:gd name="connsiteX54" fmla="*/ 5599700 w 6127519"/>
              <a:gd name="connsiteY54" fmla="*/ 3547221 h 6858000"/>
              <a:gd name="connsiteX55" fmla="*/ 5615031 w 6127519"/>
              <a:gd name="connsiteY55" fmla="*/ 3557482 h 6858000"/>
              <a:gd name="connsiteX56" fmla="*/ 5618377 w 6127519"/>
              <a:gd name="connsiteY56" fmla="*/ 3588431 h 6858000"/>
              <a:gd name="connsiteX57" fmla="*/ 5612155 w 6127519"/>
              <a:gd name="connsiteY57" fmla="*/ 3589869 h 6858000"/>
              <a:gd name="connsiteX58" fmla="*/ 5620843 w 6127519"/>
              <a:gd name="connsiteY58" fmla="*/ 3606745 h 6858000"/>
              <a:gd name="connsiteX59" fmla="*/ 5655472 w 6127519"/>
              <a:gd name="connsiteY59" fmla="*/ 3678877 h 6858000"/>
              <a:gd name="connsiteX60" fmla="*/ 5683015 w 6127519"/>
              <a:gd name="connsiteY60" fmla="*/ 3762025 h 6858000"/>
              <a:gd name="connsiteX61" fmla="*/ 5696643 w 6127519"/>
              <a:gd name="connsiteY61" fmla="*/ 3773888 h 6858000"/>
              <a:gd name="connsiteX62" fmla="*/ 5699203 w 6127519"/>
              <a:gd name="connsiteY62" fmla="*/ 3775823 h 6858000"/>
              <a:gd name="connsiteX63" fmla="*/ 5704824 w 6127519"/>
              <a:gd name="connsiteY63" fmla="*/ 3785966 h 6858000"/>
              <a:gd name="connsiteX64" fmla="*/ 5768491 w 6127519"/>
              <a:gd name="connsiteY64" fmla="*/ 3914399 h 6858000"/>
              <a:gd name="connsiteX65" fmla="*/ 5793123 w 6127519"/>
              <a:gd name="connsiteY65" fmla="*/ 3969952 h 6858000"/>
              <a:gd name="connsiteX66" fmla="*/ 5808321 w 6127519"/>
              <a:gd name="connsiteY66" fmla="*/ 3988153 h 6858000"/>
              <a:gd name="connsiteX67" fmla="*/ 5825621 w 6127519"/>
              <a:gd name="connsiteY67" fmla="*/ 4015525 h 6858000"/>
              <a:gd name="connsiteX68" fmla="*/ 5860672 w 6127519"/>
              <a:gd name="connsiteY68" fmla="*/ 4061579 h 6858000"/>
              <a:gd name="connsiteX69" fmla="*/ 5872173 w 6127519"/>
              <a:gd name="connsiteY69" fmla="*/ 4088497 h 6858000"/>
              <a:gd name="connsiteX70" fmla="*/ 5894095 w 6127519"/>
              <a:gd name="connsiteY70" fmla="*/ 4128857 h 6858000"/>
              <a:gd name="connsiteX71" fmla="*/ 5903513 w 6127519"/>
              <a:gd name="connsiteY71" fmla="*/ 4187661 h 6858000"/>
              <a:gd name="connsiteX72" fmla="*/ 5917114 w 6127519"/>
              <a:gd name="connsiteY72" fmla="*/ 4213096 h 6858000"/>
              <a:gd name="connsiteX73" fmla="*/ 5924233 w 6127519"/>
              <a:gd name="connsiteY73" fmla="*/ 4242060 h 6858000"/>
              <a:gd name="connsiteX74" fmla="*/ 5928910 w 6127519"/>
              <a:gd name="connsiteY74" fmla="*/ 4300973 h 6858000"/>
              <a:gd name="connsiteX75" fmla="*/ 5939320 w 6127519"/>
              <a:gd name="connsiteY75" fmla="*/ 4340435 h 6858000"/>
              <a:gd name="connsiteX76" fmla="*/ 5946705 w 6127519"/>
              <a:gd name="connsiteY76" fmla="*/ 4428051 h 6858000"/>
              <a:gd name="connsiteX77" fmla="*/ 5949261 w 6127519"/>
              <a:gd name="connsiteY77" fmla="*/ 4449185 h 6858000"/>
              <a:gd name="connsiteX78" fmla="*/ 5968960 w 6127519"/>
              <a:gd name="connsiteY78" fmla="*/ 4482655 h 6858000"/>
              <a:gd name="connsiteX79" fmla="*/ 5980106 w 6127519"/>
              <a:gd name="connsiteY79" fmla="*/ 4585087 h 6858000"/>
              <a:gd name="connsiteX80" fmla="*/ 5998138 w 6127519"/>
              <a:gd name="connsiteY80" fmla="*/ 4697518 h 6858000"/>
              <a:gd name="connsiteX81" fmla="*/ 6007819 w 6127519"/>
              <a:gd name="connsiteY81" fmla="*/ 4858148 h 6858000"/>
              <a:gd name="connsiteX82" fmla="*/ 6007749 w 6127519"/>
              <a:gd name="connsiteY82" fmla="*/ 4964715 h 6858000"/>
              <a:gd name="connsiteX83" fmla="*/ 6005269 w 6127519"/>
              <a:gd name="connsiteY83" fmla="*/ 5150567 h 6858000"/>
              <a:gd name="connsiteX84" fmla="*/ 6001127 w 6127519"/>
              <a:gd name="connsiteY84" fmla="*/ 5164609 h 6858000"/>
              <a:gd name="connsiteX85" fmla="*/ 5998514 w 6127519"/>
              <a:gd name="connsiteY85" fmla="*/ 5189673 h 6858000"/>
              <a:gd name="connsiteX86" fmla="*/ 6018409 w 6127519"/>
              <a:gd name="connsiteY86" fmla="*/ 5227157 h 6858000"/>
              <a:gd name="connsiteX87" fmla="*/ 6036748 w 6127519"/>
              <a:gd name="connsiteY87" fmla="*/ 5322752 h 6858000"/>
              <a:gd name="connsiteX88" fmla="*/ 6036943 w 6127519"/>
              <a:gd name="connsiteY88" fmla="*/ 5329480 h 6858000"/>
              <a:gd name="connsiteX89" fmla="*/ 6037677 w 6127519"/>
              <a:gd name="connsiteY89" fmla="*/ 5354807 h 6858000"/>
              <a:gd name="connsiteX90" fmla="*/ 6039728 w 6127519"/>
              <a:gd name="connsiteY90" fmla="*/ 5359416 h 6858000"/>
              <a:gd name="connsiteX91" fmla="*/ 6053435 w 6127519"/>
              <a:gd name="connsiteY91" fmla="*/ 5387547 h 6858000"/>
              <a:gd name="connsiteX92" fmla="*/ 6065933 w 6127519"/>
              <a:gd name="connsiteY92" fmla="*/ 5443002 h 6858000"/>
              <a:gd name="connsiteX93" fmla="*/ 6068640 w 6127519"/>
              <a:gd name="connsiteY93" fmla="*/ 5474503 h 6858000"/>
              <a:gd name="connsiteX94" fmla="*/ 6080922 w 6127519"/>
              <a:gd name="connsiteY94" fmla="*/ 5561070 h 6858000"/>
              <a:gd name="connsiteX95" fmla="*/ 6096949 w 6127519"/>
              <a:gd name="connsiteY95" fmla="*/ 5648179 h 6858000"/>
              <a:gd name="connsiteX96" fmla="*/ 6125703 w 6127519"/>
              <a:gd name="connsiteY96" fmla="*/ 5692894 h 6858000"/>
              <a:gd name="connsiteX97" fmla="*/ 6121353 w 6127519"/>
              <a:gd name="connsiteY97" fmla="*/ 5721725 h 6858000"/>
              <a:gd name="connsiteX98" fmla="*/ 6121607 w 6127519"/>
              <a:gd name="connsiteY98" fmla="*/ 5721959 h 6858000"/>
              <a:gd name="connsiteX99" fmla="*/ 6127024 w 6127519"/>
              <a:gd name="connsiteY99" fmla="*/ 5786902 h 6858000"/>
              <a:gd name="connsiteX100" fmla="*/ 6127519 w 6127519"/>
              <a:gd name="connsiteY100" fmla="*/ 5865775 h 6858000"/>
              <a:gd name="connsiteX101" fmla="*/ 6119217 w 6127519"/>
              <a:gd name="connsiteY101" fmla="*/ 5888542 h 6858000"/>
              <a:gd name="connsiteX102" fmla="*/ 6102493 w 6127519"/>
              <a:gd name="connsiteY102" fmla="*/ 5928602 h 6858000"/>
              <a:gd name="connsiteX103" fmla="*/ 6056863 w 6127519"/>
              <a:gd name="connsiteY103" fmla="*/ 6000643 h 6858000"/>
              <a:gd name="connsiteX104" fmla="*/ 6045436 w 6127519"/>
              <a:gd name="connsiteY104" fmla="*/ 6124480 h 6858000"/>
              <a:gd name="connsiteX105" fmla="*/ 6030489 w 6127519"/>
              <a:gd name="connsiteY105" fmla="*/ 6317666 h 6858000"/>
              <a:gd name="connsiteX106" fmla="*/ 6007492 w 6127519"/>
              <a:gd name="connsiteY106" fmla="*/ 6440818 h 6858000"/>
              <a:gd name="connsiteX107" fmla="*/ 6009467 w 6127519"/>
              <a:gd name="connsiteY107" fmla="*/ 6487076 h 6858000"/>
              <a:gd name="connsiteX108" fmla="*/ 5995064 w 6127519"/>
              <a:gd name="connsiteY108" fmla="*/ 6540791 h 6858000"/>
              <a:gd name="connsiteX109" fmla="*/ 6004510 w 6127519"/>
              <a:gd name="connsiteY109" fmla="*/ 6599256 h 6858000"/>
              <a:gd name="connsiteX110" fmla="*/ 5986207 w 6127519"/>
              <a:gd name="connsiteY110" fmla="*/ 6695855 h 6858000"/>
              <a:gd name="connsiteX111" fmla="*/ 5979428 w 6127519"/>
              <a:gd name="connsiteY111" fmla="*/ 6754678 h 6858000"/>
              <a:gd name="connsiteX112" fmla="*/ 5983398 w 6127519"/>
              <a:gd name="connsiteY112" fmla="*/ 6778641 h 6858000"/>
              <a:gd name="connsiteX113" fmla="*/ 5984543 w 6127519"/>
              <a:gd name="connsiteY113" fmla="*/ 6811016 h 6858000"/>
              <a:gd name="connsiteX114" fmla="*/ 5979671 w 6127519"/>
              <a:gd name="connsiteY114" fmla="*/ 6858000 h 6858000"/>
              <a:gd name="connsiteX115" fmla="*/ 0 w 6127519"/>
              <a:gd name="connsiteY115" fmla="*/ 6858000 h 6858000"/>
              <a:gd name="connsiteX116" fmla="*/ 0 w 6127519"/>
              <a:gd name="connsiteY116" fmla="*/ 0 h 6858000"/>
              <a:gd name="connsiteX0" fmla="*/ 0 w 6127519"/>
              <a:gd name="connsiteY0" fmla="*/ 0 h 6858000"/>
              <a:gd name="connsiteX1" fmla="*/ 4965888 w 6127519"/>
              <a:gd name="connsiteY1" fmla="*/ 0 h 6858000"/>
              <a:gd name="connsiteX2" fmla="*/ 4967767 w 6127519"/>
              <a:gd name="connsiteY2" fmla="*/ 7930 h 6858000"/>
              <a:gd name="connsiteX3" fmla="*/ 4979444 w 6127519"/>
              <a:gd name="connsiteY3" fmla="*/ 43921 h 6858000"/>
              <a:gd name="connsiteX4" fmla="*/ 5021173 w 6127519"/>
              <a:gd name="connsiteY4" fmla="*/ 123738 h 6858000"/>
              <a:gd name="connsiteX5" fmla="*/ 5075458 w 6127519"/>
              <a:gd name="connsiteY5" fmla="*/ 264355 h 6858000"/>
              <a:gd name="connsiteX6" fmla="*/ 5081175 w 6127519"/>
              <a:gd name="connsiteY6" fmla="*/ 277448 h 6858000"/>
              <a:gd name="connsiteX7" fmla="*/ 5097011 w 6127519"/>
              <a:gd name="connsiteY7" fmla="*/ 355616 h 6858000"/>
              <a:gd name="connsiteX8" fmla="*/ 5130982 w 6127519"/>
              <a:gd name="connsiteY8" fmla="*/ 412030 h 6858000"/>
              <a:gd name="connsiteX9" fmla="*/ 5153000 w 6127519"/>
              <a:gd name="connsiteY9" fmla="*/ 507134 h 6858000"/>
              <a:gd name="connsiteX10" fmla="*/ 5171282 w 6127519"/>
              <a:gd name="connsiteY10" fmla="*/ 602071 h 6858000"/>
              <a:gd name="connsiteX11" fmla="*/ 5176196 w 6127519"/>
              <a:gd name="connsiteY11" fmla="*/ 636822 h 6858000"/>
              <a:gd name="connsiteX12" fmla="*/ 5189051 w 6127519"/>
              <a:gd name="connsiteY12" fmla="*/ 782518 h 6858000"/>
              <a:gd name="connsiteX13" fmla="*/ 5210428 w 6127519"/>
              <a:gd name="connsiteY13" fmla="*/ 815772 h 6858000"/>
              <a:gd name="connsiteX14" fmla="*/ 5221088 w 6127519"/>
              <a:gd name="connsiteY14" fmla="*/ 860193 h 6858000"/>
              <a:gd name="connsiteX15" fmla="*/ 5230806 w 6127519"/>
              <a:gd name="connsiteY15" fmla="*/ 961354 h 6858000"/>
              <a:gd name="connsiteX16" fmla="*/ 5201018 w 6127519"/>
              <a:gd name="connsiteY16" fmla="*/ 1095027 h 6858000"/>
              <a:gd name="connsiteX17" fmla="*/ 5202153 w 6127519"/>
              <a:gd name="connsiteY17" fmla="*/ 1133224 h 6858000"/>
              <a:gd name="connsiteX18" fmla="*/ 5207370 w 6127519"/>
              <a:gd name="connsiteY18" fmla="*/ 1138097 h 6858000"/>
              <a:gd name="connsiteX19" fmla="*/ 5189234 w 6127519"/>
              <a:gd name="connsiteY19" fmla="*/ 1193495 h 6858000"/>
              <a:gd name="connsiteX20" fmla="*/ 5202769 w 6127519"/>
              <a:gd name="connsiteY20" fmla="*/ 1269450 h 6858000"/>
              <a:gd name="connsiteX21" fmla="*/ 5225968 w 6127519"/>
              <a:gd name="connsiteY21" fmla="*/ 1357994 h 6858000"/>
              <a:gd name="connsiteX22" fmla="*/ 5233819 w 6127519"/>
              <a:gd name="connsiteY22" fmla="*/ 1380922 h 6858000"/>
              <a:gd name="connsiteX23" fmla="*/ 5237226 w 6127519"/>
              <a:gd name="connsiteY23" fmla="*/ 1441327 h 6858000"/>
              <a:gd name="connsiteX24" fmla="*/ 5255653 w 6127519"/>
              <a:gd name="connsiteY24" fmla="*/ 1524712 h 6858000"/>
              <a:gd name="connsiteX25" fmla="*/ 5263491 w 6127519"/>
              <a:gd name="connsiteY25" fmla="*/ 1642938 h 6858000"/>
              <a:gd name="connsiteX26" fmla="*/ 5261314 w 6127519"/>
              <a:gd name="connsiteY26" fmla="*/ 1689177 h 6858000"/>
              <a:gd name="connsiteX27" fmla="*/ 5259788 w 6127519"/>
              <a:gd name="connsiteY27" fmla="*/ 1768516 h 6858000"/>
              <a:gd name="connsiteX28" fmla="*/ 5255696 w 6127519"/>
              <a:gd name="connsiteY28" fmla="*/ 1953770 h 6858000"/>
              <a:gd name="connsiteX29" fmla="*/ 5252592 w 6127519"/>
              <a:gd name="connsiteY29" fmla="*/ 2092210 h 6858000"/>
              <a:gd name="connsiteX30" fmla="*/ 5264303 w 6127519"/>
              <a:gd name="connsiteY30" fmla="*/ 2225157 h 6858000"/>
              <a:gd name="connsiteX31" fmla="*/ 5254949 w 6127519"/>
              <a:gd name="connsiteY31" fmla="*/ 2236160 h 6858000"/>
              <a:gd name="connsiteX32" fmla="*/ 5250104 w 6127519"/>
              <a:gd name="connsiteY32" fmla="*/ 2249166 h 6858000"/>
              <a:gd name="connsiteX33" fmla="*/ 5251214 w 6127519"/>
              <a:gd name="connsiteY33" fmla="*/ 2250944 h 6858000"/>
              <a:gd name="connsiteX34" fmla="*/ 5250644 w 6127519"/>
              <a:gd name="connsiteY34" fmla="*/ 2266619 h 6858000"/>
              <a:gd name="connsiteX35" fmla="*/ 5293877 w 6127519"/>
              <a:gd name="connsiteY35" fmla="*/ 2368649 h 6858000"/>
              <a:gd name="connsiteX36" fmla="*/ 5311338 w 6127519"/>
              <a:gd name="connsiteY36" fmla="*/ 2404034 h 6858000"/>
              <a:gd name="connsiteX37" fmla="*/ 5338366 w 6127519"/>
              <a:gd name="connsiteY37" fmla="*/ 2465052 h 6858000"/>
              <a:gd name="connsiteX38" fmla="*/ 5371263 w 6127519"/>
              <a:gd name="connsiteY38" fmla="*/ 2586413 h 6858000"/>
              <a:gd name="connsiteX39" fmla="*/ 5407503 w 6127519"/>
              <a:gd name="connsiteY39" fmla="*/ 2786290 h 6858000"/>
              <a:gd name="connsiteX40" fmla="*/ 5407356 w 6127519"/>
              <a:gd name="connsiteY40" fmla="*/ 2787545 h 6858000"/>
              <a:gd name="connsiteX41" fmla="*/ 5411130 w 6127519"/>
              <a:gd name="connsiteY41" fmla="*/ 2788640 h 6858000"/>
              <a:gd name="connsiteX42" fmla="*/ 5416439 w 6127519"/>
              <a:gd name="connsiteY42" fmla="*/ 2805666 h 6858000"/>
              <a:gd name="connsiteX43" fmla="*/ 5457023 w 6127519"/>
              <a:gd name="connsiteY43" fmla="*/ 2858292 h 6858000"/>
              <a:gd name="connsiteX44" fmla="*/ 5479298 w 6127519"/>
              <a:gd name="connsiteY44" fmla="*/ 2947791 h 6858000"/>
              <a:gd name="connsiteX45" fmla="*/ 5481770 w 6127519"/>
              <a:gd name="connsiteY45" fmla="*/ 2951352 h 6858000"/>
              <a:gd name="connsiteX46" fmla="*/ 5482045 w 6127519"/>
              <a:gd name="connsiteY46" fmla="*/ 2984371 h 6858000"/>
              <a:gd name="connsiteX47" fmla="*/ 5482415 w 6127519"/>
              <a:gd name="connsiteY47" fmla="*/ 3004079 h 6858000"/>
              <a:gd name="connsiteX48" fmla="*/ 5503944 w 6127519"/>
              <a:gd name="connsiteY48" fmla="*/ 3123335 h 6858000"/>
              <a:gd name="connsiteX49" fmla="*/ 5516007 w 6127519"/>
              <a:gd name="connsiteY49" fmla="*/ 3258473 h 6858000"/>
              <a:gd name="connsiteX50" fmla="*/ 5566839 w 6127519"/>
              <a:gd name="connsiteY50" fmla="*/ 3345295 h 6858000"/>
              <a:gd name="connsiteX51" fmla="*/ 5589758 w 6127519"/>
              <a:gd name="connsiteY51" fmla="*/ 3506453 h 6858000"/>
              <a:gd name="connsiteX52" fmla="*/ 5596144 w 6127519"/>
              <a:gd name="connsiteY52" fmla="*/ 3534624 h 6858000"/>
              <a:gd name="connsiteX53" fmla="*/ 5597750 w 6127519"/>
              <a:gd name="connsiteY53" fmla="*/ 3534129 h 6858000"/>
              <a:gd name="connsiteX54" fmla="*/ 5599700 w 6127519"/>
              <a:gd name="connsiteY54" fmla="*/ 3547221 h 6858000"/>
              <a:gd name="connsiteX55" fmla="*/ 5615031 w 6127519"/>
              <a:gd name="connsiteY55" fmla="*/ 3557482 h 6858000"/>
              <a:gd name="connsiteX56" fmla="*/ 5618377 w 6127519"/>
              <a:gd name="connsiteY56" fmla="*/ 3588431 h 6858000"/>
              <a:gd name="connsiteX57" fmla="*/ 5612155 w 6127519"/>
              <a:gd name="connsiteY57" fmla="*/ 3589869 h 6858000"/>
              <a:gd name="connsiteX58" fmla="*/ 5620843 w 6127519"/>
              <a:gd name="connsiteY58" fmla="*/ 3606745 h 6858000"/>
              <a:gd name="connsiteX59" fmla="*/ 5655472 w 6127519"/>
              <a:gd name="connsiteY59" fmla="*/ 3678877 h 6858000"/>
              <a:gd name="connsiteX60" fmla="*/ 5683015 w 6127519"/>
              <a:gd name="connsiteY60" fmla="*/ 3762025 h 6858000"/>
              <a:gd name="connsiteX61" fmla="*/ 5696643 w 6127519"/>
              <a:gd name="connsiteY61" fmla="*/ 3773888 h 6858000"/>
              <a:gd name="connsiteX62" fmla="*/ 5699203 w 6127519"/>
              <a:gd name="connsiteY62" fmla="*/ 3775823 h 6858000"/>
              <a:gd name="connsiteX63" fmla="*/ 5768491 w 6127519"/>
              <a:gd name="connsiteY63" fmla="*/ 3914399 h 6858000"/>
              <a:gd name="connsiteX64" fmla="*/ 5793123 w 6127519"/>
              <a:gd name="connsiteY64" fmla="*/ 3969952 h 6858000"/>
              <a:gd name="connsiteX65" fmla="*/ 5808321 w 6127519"/>
              <a:gd name="connsiteY65" fmla="*/ 3988153 h 6858000"/>
              <a:gd name="connsiteX66" fmla="*/ 5825621 w 6127519"/>
              <a:gd name="connsiteY66" fmla="*/ 4015525 h 6858000"/>
              <a:gd name="connsiteX67" fmla="*/ 5860672 w 6127519"/>
              <a:gd name="connsiteY67" fmla="*/ 4061579 h 6858000"/>
              <a:gd name="connsiteX68" fmla="*/ 5872173 w 6127519"/>
              <a:gd name="connsiteY68" fmla="*/ 4088497 h 6858000"/>
              <a:gd name="connsiteX69" fmla="*/ 5894095 w 6127519"/>
              <a:gd name="connsiteY69" fmla="*/ 4128857 h 6858000"/>
              <a:gd name="connsiteX70" fmla="*/ 5903513 w 6127519"/>
              <a:gd name="connsiteY70" fmla="*/ 4187661 h 6858000"/>
              <a:gd name="connsiteX71" fmla="*/ 5917114 w 6127519"/>
              <a:gd name="connsiteY71" fmla="*/ 4213096 h 6858000"/>
              <a:gd name="connsiteX72" fmla="*/ 5924233 w 6127519"/>
              <a:gd name="connsiteY72" fmla="*/ 4242060 h 6858000"/>
              <a:gd name="connsiteX73" fmla="*/ 5928910 w 6127519"/>
              <a:gd name="connsiteY73" fmla="*/ 4300973 h 6858000"/>
              <a:gd name="connsiteX74" fmla="*/ 5939320 w 6127519"/>
              <a:gd name="connsiteY74" fmla="*/ 4340435 h 6858000"/>
              <a:gd name="connsiteX75" fmla="*/ 5946705 w 6127519"/>
              <a:gd name="connsiteY75" fmla="*/ 4428051 h 6858000"/>
              <a:gd name="connsiteX76" fmla="*/ 5949261 w 6127519"/>
              <a:gd name="connsiteY76" fmla="*/ 4449185 h 6858000"/>
              <a:gd name="connsiteX77" fmla="*/ 5968960 w 6127519"/>
              <a:gd name="connsiteY77" fmla="*/ 4482655 h 6858000"/>
              <a:gd name="connsiteX78" fmla="*/ 5980106 w 6127519"/>
              <a:gd name="connsiteY78" fmla="*/ 4585087 h 6858000"/>
              <a:gd name="connsiteX79" fmla="*/ 5998138 w 6127519"/>
              <a:gd name="connsiteY79" fmla="*/ 4697518 h 6858000"/>
              <a:gd name="connsiteX80" fmla="*/ 6007819 w 6127519"/>
              <a:gd name="connsiteY80" fmla="*/ 4858148 h 6858000"/>
              <a:gd name="connsiteX81" fmla="*/ 6007749 w 6127519"/>
              <a:gd name="connsiteY81" fmla="*/ 4964715 h 6858000"/>
              <a:gd name="connsiteX82" fmla="*/ 6005269 w 6127519"/>
              <a:gd name="connsiteY82" fmla="*/ 5150567 h 6858000"/>
              <a:gd name="connsiteX83" fmla="*/ 6001127 w 6127519"/>
              <a:gd name="connsiteY83" fmla="*/ 5164609 h 6858000"/>
              <a:gd name="connsiteX84" fmla="*/ 5998514 w 6127519"/>
              <a:gd name="connsiteY84" fmla="*/ 5189673 h 6858000"/>
              <a:gd name="connsiteX85" fmla="*/ 6018409 w 6127519"/>
              <a:gd name="connsiteY85" fmla="*/ 5227157 h 6858000"/>
              <a:gd name="connsiteX86" fmla="*/ 6036748 w 6127519"/>
              <a:gd name="connsiteY86" fmla="*/ 5322752 h 6858000"/>
              <a:gd name="connsiteX87" fmla="*/ 6036943 w 6127519"/>
              <a:gd name="connsiteY87" fmla="*/ 5329480 h 6858000"/>
              <a:gd name="connsiteX88" fmla="*/ 6037677 w 6127519"/>
              <a:gd name="connsiteY88" fmla="*/ 5354807 h 6858000"/>
              <a:gd name="connsiteX89" fmla="*/ 6039728 w 6127519"/>
              <a:gd name="connsiteY89" fmla="*/ 5359416 h 6858000"/>
              <a:gd name="connsiteX90" fmla="*/ 6053435 w 6127519"/>
              <a:gd name="connsiteY90" fmla="*/ 5387547 h 6858000"/>
              <a:gd name="connsiteX91" fmla="*/ 6065933 w 6127519"/>
              <a:gd name="connsiteY91" fmla="*/ 5443002 h 6858000"/>
              <a:gd name="connsiteX92" fmla="*/ 6068640 w 6127519"/>
              <a:gd name="connsiteY92" fmla="*/ 5474503 h 6858000"/>
              <a:gd name="connsiteX93" fmla="*/ 6080922 w 6127519"/>
              <a:gd name="connsiteY93" fmla="*/ 5561070 h 6858000"/>
              <a:gd name="connsiteX94" fmla="*/ 6096949 w 6127519"/>
              <a:gd name="connsiteY94" fmla="*/ 5648179 h 6858000"/>
              <a:gd name="connsiteX95" fmla="*/ 6125703 w 6127519"/>
              <a:gd name="connsiteY95" fmla="*/ 5692894 h 6858000"/>
              <a:gd name="connsiteX96" fmla="*/ 6121353 w 6127519"/>
              <a:gd name="connsiteY96" fmla="*/ 5721725 h 6858000"/>
              <a:gd name="connsiteX97" fmla="*/ 6121607 w 6127519"/>
              <a:gd name="connsiteY97" fmla="*/ 5721959 h 6858000"/>
              <a:gd name="connsiteX98" fmla="*/ 6127024 w 6127519"/>
              <a:gd name="connsiteY98" fmla="*/ 5786902 h 6858000"/>
              <a:gd name="connsiteX99" fmla="*/ 6127519 w 6127519"/>
              <a:gd name="connsiteY99" fmla="*/ 5865775 h 6858000"/>
              <a:gd name="connsiteX100" fmla="*/ 6119217 w 6127519"/>
              <a:gd name="connsiteY100" fmla="*/ 5888542 h 6858000"/>
              <a:gd name="connsiteX101" fmla="*/ 6102493 w 6127519"/>
              <a:gd name="connsiteY101" fmla="*/ 5928602 h 6858000"/>
              <a:gd name="connsiteX102" fmla="*/ 6056863 w 6127519"/>
              <a:gd name="connsiteY102" fmla="*/ 6000643 h 6858000"/>
              <a:gd name="connsiteX103" fmla="*/ 6045436 w 6127519"/>
              <a:gd name="connsiteY103" fmla="*/ 6124480 h 6858000"/>
              <a:gd name="connsiteX104" fmla="*/ 6030489 w 6127519"/>
              <a:gd name="connsiteY104" fmla="*/ 6317666 h 6858000"/>
              <a:gd name="connsiteX105" fmla="*/ 6007492 w 6127519"/>
              <a:gd name="connsiteY105" fmla="*/ 6440818 h 6858000"/>
              <a:gd name="connsiteX106" fmla="*/ 6009467 w 6127519"/>
              <a:gd name="connsiteY106" fmla="*/ 6487076 h 6858000"/>
              <a:gd name="connsiteX107" fmla="*/ 5995064 w 6127519"/>
              <a:gd name="connsiteY107" fmla="*/ 6540791 h 6858000"/>
              <a:gd name="connsiteX108" fmla="*/ 6004510 w 6127519"/>
              <a:gd name="connsiteY108" fmla="*/ 6599256 h 6858000"/>
              <a:gd name="connsiteX109" fmla="*/ 5986207 w 6127519"/>
              <a:gd name="connsiteY109" fmla="*/ 6695855 h 6858000"/>
              <a:gd name="connsiteX110" fmla="*/ 5979428 w 6127519"/>
              <a:gd name="connsiteY110" fmla="*/ 6754678 h 6858000"/>
              <a:gd name="connsiteX111" fmla="*/ 5983398 w 6127519"/>
              <a:gd name="connsiteY111" fmla="*/ 6778641 h 6858000"/>
              <a:gd name="connsiteX112" fmla="*/ 5984543 w 6127519"/>
              <a:gd name="connsiteY112" fmla="*/ 6811016 h 6858000"/>
              <a:gd name="connsiteX113" fmla="*/ 5979671 w 6127519"/>
              <a:gd name="connsiteY113" fmla="*/ 6858000 h 6858000"/>
              <a:gd name="connsiteX114" fmla="*/ 0 w 6127519"/>
              <a:gd name="connsiteY114" fmla="*/ 6858000 h 6858000"/>
              <a:gd name="connsiteX115" fmla="*/ 0 w 6127519"/>
              <a:gd name="connsiteY115" fmla="*/ 0 h 6858000"/>
              <a:gd name="connsiteX0" fmla="*/ 0 w 6127519"/>
              <a:gd name="connsiteY0" fmla="*/ 0 h 6858000"/>
              <a:gd name="connsiteX1" fmla="*/ 4965888 w 6127519"/>
              <a:gd name="connsiteY1" fmla="*/ 0 h 6858000"/>
              <a:gd name="connsiteX2" fmla="*/ 4967767 w 6127519"/>
              <a:gd name="connsiteY2" fmla="*/ 7930 h 6858000"/>
              <a:gd name="connsiteX3" fmla="*/ 4979444 w 6127519"/>
              <a:gd name="connsiteY3" fmla="*/ 43921 h 6858000"/>
              <a:gd name="connsiteX4" fmla="*/ 5021173 w 6127519"/>
              <a:gd name="connsiteY4" fmla="*/ 123738 h 6858000"/>
              <a:gd name="connsiteX5" fmla="*/ 5075458 w 6127519"/>
              <a:gd name="connsiteY5" fmla="*/ 264355 h 6858000"/>
              <a:gd name="connsiteX6" fmla="*/ 5081175 w 6127519"/>
              <a:gd name="connsiteY6" fmla="*/ 277448 h 6858000"/>
              <a:gd name="connsiteX7" fmla="*/ 5097011 w 6127519"/>
              <a:gd name="connsiteY7" fmla="*/ 355616 h 6858000"/>
              <a:gd name="connsiteX8" fmla="*/ 5130982 w 6127519"/>
              <a:gd name="connsiteY8" fmla="*/ 412030 h 6858000"/>
              <a:gd name="connsiteX9" fmla="*/ 5153000 w 6127519"/>
              <a:gd name="connsiteY9" fmla="*/ 507134 h 6858000"/>
              <a:gd name="connsiteX10" fmla="*/ 5171282 w 6127519"/>
              <a:gd name="connsiteY10" fmla="*/ 602071 h 6858000"/>
              <a:gd name="connsiteX11" fmla="*/ 5176196 w 6127519"/>
              <a:gd name="connsiteY11" fmla="*/ 636822 h 6858000"/>
              <a:gd name="connsiteX12" fmla="*/ 5189051 w 6127519"/>
              <a:gd name="connsiteY12" fmla="*/ 782518 h 6858000"/>
              <a:gd name="connsiteX13" fmla="*/ 5210428 w 6127519"/>
              <a:gd name="connsiteY13" fmla="*/ 815772 h 6858000"/>
              <a:gd name="connsiteX14" fmla="*/ 5221088 w 6127519"/>
              <a:gd name="connsiteY14" fmla="*/ 860193 h 6858000"/>
              <a:gd name="connsiteX15" fmla="*/ 5230806 w 6127519"/>
              <a:gd name="connsiteY15" fmla="*/ 961354 h 6858000"/>
              <a:gd name="connsiteX16" fmla="*/ 5201018 w 6127519"/>
              <a:gd name="connsiteY16" fmla="*/ 1095027 h 6858000"/>
              <a:gd name="connsiteX17" fmla="*/ 5202153 w 6127519"/>
              <a:gd name="connsiteY17" fmla="*/ 1133224 h 6858000"/>
              <a:gd name="connsiteX18" fmla="*/ 5207370 w 6127519"/>
              <a:gd name="connsiteY18" fmla="*/ 1138097 h 6858000"/>
              <a:gd name="connsiteX19" fmla="*/ 5189234 w 6127519"/>
              <a:gd name="connsiteY19" fmla="*/ 1193495 h 6858000"/>
              <a:gd name="connsiteX20" fmla="*/ 5202769 w 6127519"/>
              <a:gd name="connsiteY20" fmla="*/ 1269450 h 6858000"/>
              <a:gd name="connsiteX21" fmla="*/ 5225968 w 6127519"/>
              <a:gd name="connsiteY21" fmla="*/ 1357994 h 6858000"/>
              <a:gd name="connsiteX22" fmla="*/ 5233819 w 6127519"/>
              <a:gd name="connsiteY22" fmla="*/ 1380922 h 6858000"/>
              <a:gd name="connsiteX23" fmla="*/ 5237226 w 6127519"/>
              <a:gd name="connsiteY23" fmla="*/ 1441327 h 6858000"/>
              <a:gd name="connsiteX24" fmla="*/ 5255653 w 6127519"/>
              <a:gd name="connsiteY24" fmla="*/ 1524712 h 6858000"/>
              <a:gd name="connsiteX25" fmla="*/ 5263491 w 6127519"/>
              <a:gd name="connsiteY25" fmla="*/ 1642938 h 6858000"/>
              <a:gd name="connsiteX26" fmla="*/ 5261314 w 6127519"/>
              <a:gd name="connsiteY26" fmla="*/ 1689177 h 6858000"/>
              <a:gd name="connsiteX27" fmla="*/ 5259788 w 6127519"/>
              <a:gd name="connsiteY27" fmla="*/ 1768516 h 6858000"/>
              <a:gd name="connsiteX28" fmla="*/ 5255696 w 6127519"/>
              <a:gd name="connsiteY28" fmla="*/ 1953770 h 6858000"/>
              <a:gd name="connsiteX29" fmla="*/ 5252592 w 6127519"/>
              <a:gd name="connsiteY29" fmla="*/ 2092210 h 6858000"/>
              <a:gd name="connsiteX30" fmla="*/ 5264303 w 6127519"/>
              <a:gd name="connsiteY30" fmla="*/ 2225157 h 6858000"/>
              <a:gd name="connsiteX31" fmla="*/ 5254949 w 6127519"/>
              <a:gd name="connsiteY31" fmla="*/ 2236160 h 6858000"/>
              <a:gd name="connsiteX32" fmla="*/ 5250104 w 6127519"/>
              <a:gd name="connsiteY32" fmla="*/ 2249166 h 6858000"/>
              <a:gd name="connsiteX33" fmla="*/ 5251214 w 6127519"/>
              <a:gd name="connsiteY33" fmla="*/ 2250944 h 6858000"/>
              <a:gd name="connsiteX34" fmla="*/ 5250644 w 6127519"/>
              <a:gd name="connsiteY34" fmla="*/ 2266619 h 6858000"/>
              <a:gd name="connsiteX35" fmla="*/ 5293877 w 6127519"/>
              <a:gd name="connsiteY35" fmla="*/ 2368649 h 6858000"/>
              <a:gd name="connsiteX36" fmla="*/ 5311338 w 6127519"/>
              <a:gd name="connsiteY36" fmla="*/ 2404034 h 6858000"/>
              <a:gd name="connsiteX37" fmla="*/ 5338366 w 6127519"/>
              <a:gd name="connsiteY37" fmla="*/ 2465052 h 6858000"/>
              <a:gd name="connsiteX38" fmla="*/ 5371263 w 6127519"/>
              <a:gd name="connsiteY38" fmla="*/ 2586413 h 6858000"/>
              <a:gd name="connsiteX39" fmla="*/ 5407503 w 6127519"/>
              <a:gd name="connsiteY39" fmla="*/ 2786290 h 6858000"/>
              <a:gd name="connsiteX40" fmla="*/ 5407356 w 6127519"/>
              <a:gd name="connsiteY40" fmla="*/ 2787545 h 6858000"/>
              <a:gd name="connsiteX41" fmla="*/ 5411130 w 6127519"/>
              <a:gd name="connsiteY41" fmla="*/ 2788640 h 6858000"/>
              <a:gd name="connsiteX42" fmla="*/ 5416439 w 6127519"/>
              <a:gd name="connsiteY42" fmla="*/ 2805666 h 6858000"/>
              <a:gd name="connsiteX43" fmla="*/ 5457023 w 6127519"/>
              <a:gd name="connsiteY43" fmla="*/ 2858292 h 6858000"/>
              <a:gd name="connsiteX44" fmla="*/ 5479298 w 6127519"/>
              <a:gd name="connsiteY44" fmla="*/ 2947791 h 6858000"/>
              <a:gd name="connsiteX45" fmla="*/ 5481770 w 6127519"/>
              <a:gd name="connsiteY45" fmla="*/ 2951352 h 6858000"/>
              <a:gd name="connsiteX46" fmla="*/ 5482045 w 6127519"/>
              <a:gd name="connsiteY46" fmla="*/ 2984371 h 6858000"/>
              <a:gd name="connsiteX47" fmla="*/ 5482415 w 6127519"/>
              <a:gd name="connsiteY47" fmla="*/ 3004079 h 6858000"/>
              <a:gd name="connsiteX48" fmla="*/ 5503944 w 6127519"/>
              <a:gd name="connsiteY48" fmla="*/ 3123335 h 6858000"/>
              <a:gd name="connsiteX49" fmla="*/ 5516007 w 6127519"/>
              <a:gd name="connsiteY49" fmla="*/ 3258473 h 6858000"/>
              <a:gd name="connsiteX50" fmla="*/ 5566839 w 6127519"/>
              <a:gd name="connsiteY50" fmla="*/ 3345295 h 6858000"/>
              <a:gd name="connsiteX51" fmla="*/ 5589758 w 6127519"/>
              <a:gd name="connsiteY51" fmla="*/ 3506453 h 6858000"/>
              <a:gd name="connsiteX52" fmla="*/ 5596144 w 6127519"/>
              <a:gd name="connsiteY52" fmla="*/ 3534624 h 6858000"/>
              <a:gd name="connsiteX53" fmla="*/ 5597750 w 6127519"/>
              <a:gd name="connsiteY53" fmla="*/ 3534129 h 6858000"/>
              <a:gd name="connsiteX54" fmla="*/ 5599700 w 6127519"/>
              <a:gd name="connsiteY54" fmla="*/ 3547221 h 6858000"/>
              <a:gd name="connsiteX55" fmla="*/ 5615031 w 6127519"/>
              <a:gd name="connsiteY55" fmla="*/ 3557482 h 6858000"/>
              <a:gd name="connsiteX56" fmla="*/ 5618377 w 6127519"/>
              <a:gd name="connsiteY56" fmla="*/ 3588431 h 6858000"/>
              <a:gd name="connsiteX57" fmla="*/ 5612155 w 6127519"/>
              <a:gd name="connsiteY57" fmla="*/ 3589869 h 6858000"/>
              <a:gd name="connsiteX58" fmla="*/ 5620843 w 6127519"/>
              <a:gd name="connsiteY58" fmla="*/ 3606745 h 6858000"/>
              <a:gd name="connsiteX59" fmla="*/ 5655472 w 6127519"/>
              <a:gd name="connsiteY59" fmla="*/ 3678877 h 6858000"/>
              <a:gd name="connsiteX60" fmla="*/ 5683015 w 6127519"/>
              <a:gd name="connsiteY60" fmla="*/ 3762025 h 6858000"/>
              <a:gd name="connsiteX61" fmla="*/ 5696643 w 6127519"/>
              <a:gd name="connsiteY61" fmla="*/ 3773888 h 6858000"/>
              <a:gd name="connsiteX62" fmla="*/ 5707995 w 6127519"/>
              <a:gd name="connsiteY62" fmla="*/ 3781685 h 6858000"/>
              <a:gd name="connsiteX63" fmla="*/ 5768491 w 6127519"/>
              <a:gd name="connsiteY63" fmla="*/ 3914399 h 6858000"/>
              <a:gd name="connsiteX64" fmla="*/ 5793123 w 6127519"/>
              <a:gd name="connsiteY64" fmla="*/ 3969952 h 6858000"/>
              <a:gd name="connsiteX65" fmla="*/ 5808321 w 6127519"/>
              <a:gd name="connsiteY65" fmla="*/ 3988153 h 6858000"/>
              <a:gd name="connsiteX66" fmla="*/ 5825621 w 6127519"/>
              <a:gd name="connsiteY66" fmla="*/ 4015525 h 6858000"/>
              <a:gd name="connsiteX67" fmla="*/ 5860672 w 6127519"/>
              <a:gd name="connsiteY67" fmla="*/ 4061579 h 6858000"/>
              <a:gd name="connsiteX68" fmla="*/ 5872173 w 6127519"/>
              <a:gd name="connsiteY68" fmla="*/ 4088497 h 6858000"/>
              <a:gd name="connsiteX69" fmla="*/ 5894095 w 6127519"/>
              <a:gd name="connsiteY69" fmla="*/ 4128857 h 6858000"/>
              <a:gd name="connsiteX70" fmla="*/ 5903513 w 6127519"/>
              <a:gd name="connsiteY70" fmla="*/ 4187661 h 6858000"/>
              <a:gd name="connsiteX71" fmla="*/ 5917114 w 6127519"/>
              <a:gd name="connsiteY71" fmla="*/ 4213096 h 6858000"/>
              <a:gd name="connsiteX72" fmla="*/ 5924233 w 6127519"/>
              <a:gd name="connsiteY72" fmla="*/ 4242060 h 6858000"/>
              <a:gd name="connsiteX73" fmla="*/ 5928910 w 6127519"/>
              <a:gd name="connsiteY73" fmla="*/ 4300973 h 6858000"/>
              <a:gd name="connsiteX74" fmla="*/ 5939320 w 6127519"/>
              <a:gd name="connsiteY74" fmla="*/ 4340435 h 6858000"/>
              <a:gd name="connsiteX75" fmla="*/ 5946705 w 6127519"/>
              <a:gd name="connsiteY75" fmla="*/ 4428051 h 6858000"/>
              <a:gd name="connsiteX76" fmla="*/ 5949261 w 6127519"/>
              <a:gd name="connsiteY76" fmla="*/ 4449185 h 6858000"/>
              <a:gd name="connsiteX77" fmla="*/ 5968960 w 6127519"/>
              <a:gd name="connsiteY77" fmla="*/ 4482655 h 6858000"/>
              <a:gd name="connsiteX78" fmla="*/ 5980106 w 6127519"/>
              <a:gd name="connsiteY78" fmla="*/ 4585087 h 6858000"/>
              <a:gd name="connsiteX79" fmla="*/ 5998138 w 6127519"/>
              <a:gd name="connsiteY79" fmla="*/ 4697518 h 6858000"/>
              <a:gd name="connsiteX80" fmla="*/ 6007819 w 6127519"/>
              <a:gd name="connsiteY80" fmla="*/ 4858148 h 6858000"/>
              <a:gd name="connsiteX81" fmla="*/ 6007749 w 6127519"/>
              <a:gd name="connsiteY81" fmla="*/ 4964715 h 6858000"/>
              <a:gd name="connsiteX82" fmla="*/ 6005269 w 6127519"/>
              <a:gd name="connsiteY82" fmla="*/ 5150567 h 6858000"/>
              <a:gd name="connsiteX83" fmla="*/ 6001127 w 6127519"/>
              <a:gd name="connsiteY83" fmla="*/ 5164609 h 6858000"/>
              <a:gd name="connsiteX84" fmla="*/ 5998514 w 6127519"/>
              <a:gd name="connsiteY84" fmla="*/ 5189673 h 6858000"/>
              <a:gd name="connsiteX85" fmla="*/ 6018409 w 6127519"/>
              <a:gd name="connsiteY85" fmla="*/ 5227157 h 6858000"/>
              <a:gd name="connsiteX86" fmla="*/ 6036748 w 6127519"/>
              <a:gd name="connsiteY86" fmla="*/ 5322752 h 6858000"/>
              <a:gd name="connsiteX87" fmla="*/ 6036943 w 6127519"/>
              <a:gd name="connsiteY87" fmla="*/ 5329480 h 6858000"/>
              <a:gd name="connsiteX88" fmla="*/ 6037677 w 6127519"/>
              <a:gd name="connsiteY88" fmla="*/ 5354807 h 6858000"/>
              <a:gd name="connsiteX89" fmla="*/ 6039728 w 6127519"/>
              <a:gd name="connsiteY89" fmla="*/ 5359416 h 6858000"/>
              <a:gd name="connsiteX90" fmla="*/ 6053435 w 6127519"/>
              <a:gd name="connsiteY90" fmla="*/ 5387547 h 6858000"/>
              <a:gd name="connsiteX91" fmla="*/ 6065933 w 6127519"/>
              <a:gd name="connsiteY91" fmla="*/ 5443002 h 6858000"/>
              <a:gd name="connsiteX92" fmla="*/ 6068640 w 6127519"/>
              <a:gd name="connsiteY92" fmla="*/ 5474503 h 6858000"/>
              <a:gd name="connsiteX93" fmla="*/ 6080922 w 6127519"/>
              <a:gd name="connsiteY93" fmla="*/ 5561070 h 6858000"/>
              <a:gd name="connsiteX94" fmla="*/ 6096949 w 6127519"/>
              <a:gd name="connsiteY94" fmla="*/ 5648179 h 6858000"/>
              <a:gd name="connsiteX95" fmla="*/ 6125703 w 6127519"/>
              <a:gd name="connsiteY95" fmla="*/ 5692894 h 6858000"/>
              <a:gd name="connsiteX96" fmla="*/ 6121353 w 6127519"/>
              <a:gd name="connsiteY96" fmla="*/ 5721725 h 6858000"/>
              <a:gd name="connsiteX97" fmla="*/ 6121607 w 6127519"/>
              <a:gd name="connsiteY97" fmla="*/ 5721959 h 6858000"/>
              <a:gd name="connsiteX98" fmla="*/ 6127024 w 6127519"/>
              <a:gd name="connsiteY98" fmla="*/ 5786902 h 6858000"/>
              <a:gd name="connsiteX99" fmla="*/ 6127519 w 6127519"/>
              <a:gd name="connsiteY99" fmla="*/ 5865775 h 6858000"/>
              <a:gd name="connsiteX100" fmla="*/ 6119217 w 6127519"/>
              <a:gd name="connsiteY100" fmla="*/ 5888542 h 6858000"/>
              <a:gd name="connsiteX101" fmla="*/ 6102493 w 6127519"/>
              <a:gd name="connsiteY101" fmla="*/ 5928602 h 6858000"/>
              <a:gd name="connsiteX102" fmla="*/ 6056863 w 6127519"/>
              <a:gd name="connsiteY102" fmla="*/ 6000643 h 6858000"/>
              <a:gd name="connsiteX103" fmla="*/ 6045436 w 6127519"/>
              <a:gd name="connsiteY103" fmla="*/ 6124480 h 6858000"/>
              <a:gd name="connsiteX104" fmla="*/ 6030489 w 6127519"/>
              <a:gd name="connsiteY104" fmla="*/ 6317666 h 6858000"/>
              <a:gd name="connsiteX105" fmla="*/ 6007492 w 6127519"/>
              <a:gd name="connsiteY105" fmla="*/ 6440818 h 6858000"/>
              <a:gd name="connsiteX106" fmla="*/ 6009467 w 6127519"/>
              <a:gd name="connsiteY106" fmla="*/ 6487076 h 6858000"/>
              <a:gd name="connsiteX107" fmla="*/ 5995064 w 6127519"/>
              <a:gd name="connsiteY107" fmla="*/ 6540791 h 6858000"/>
              <a:gd name="connsiteX108" fmla="*/ 6004510 w 6127519"/>
              <a:gd name="connsiteY108" fmla="*/ 6599256 h 6858000"/>
              <a:gd name="connsiteX109" fmla="*/ 5986207 w 6127519"/>
              <a:gd name="connsiteY109" fmla="*/ 6695855 h 6858000"/>
              <a:gd name="connsiteX110" fmla="*/ 5979428 w 6127519"/>
              <a:gd name="connsiteY110" fmla="*/ 6754678 h 6858000"/>
              <a:gd name="connsiteX111" fmla="*/ 5983398 w 6127519"/>
              <a:gd name="connsiteY111" fmla="*/ 6778641 h 6858000"/>
              <a:gd name="connsiteX112" fmla="*/ 5984543 w 6127519"/>
              <a:gd name="connsiteY112" fmla="*/ 6811016 h 6858000"/>
              <a:gd name="connsiteX113" fmla="*/ 5979671 w 6127519"/>
              <a:gd name="connsiteY113" fmla="*/ 6858000 h 6858000"/>
              <a:gd name="connsiteX114" fmla="*/ 0 w 6127519"/>
              <a:gd name="connsiteY114" fmla="*/ 6858000 h 6858000"/>
              <a:gd name="connsiteX115" fmla="*/ 0 w 6127519"/>
              <a:gd name="connsiteY115" fmla="*/ 0 h 6858000"/>
              <a:gd name="connsiteX0" fmla="*/ 0 w 6127519"/>
              <a:gd name="connsiteY0" fmla="*/ 0 h 6858000"/>
              <a:gd name="connsiteX1" fmla="*/ 4965888 w 6127519"/>
              <a:gd name="connsiteY1" fmla="*/ 0 h 6858000"/>
              <a:gd name="connsiteX2" fmla="*/ 4967767 w 6127519"/>
              <a:gd name="connsiteY2" fmla="*/ 7930 h 6858000"/>
              <a:gd name="connsiteX3" fmla="*/ 4979444 w 6127519"/>
              <a:gd name="connsiteY3" fmla="*/ 43921 h 6858000"/>
              <a:gd name="connsiteX4" fmla="*/ 5021173 w 6127519"/>
              <a:gd name="connsiteY4" fmla="*/ 123738 h 6858000"/>
              <a:gd name="connsiteX5" fmla="*/ 5075458 w 6127519"/>
              <a:gd name="connsiteY5" fmla="*/ 264355 h 6858000"/>
              <a:gd name="connsiteX6" fmla="*/ 5081175 w 6127519"/>
              <a:gd name="connsiteY6" fmla="*/ 277448 h 6858000"/>
              <a:gd name="connsiteX7" fmla="*/ 5097011 w 6127519"/>
              <a:gd name="connsiteY7" fmla="*/ 355616 h 6858000"/>
              <a:gd name="connsiteX8" fmla="*/ 5130982 w 6127519"/>
              <a:gd name="connsiteY8" fmla="*/ 412030 h 6858000"/>
              <a:gd name="connsiteX9" fmla="*/ 5153000 w 6127519"/>
              <a:gd name="connsiteY9" fmla="*/ 507134 h 6858000"/>
              <a:gd name="connsiteX10" fmla="*/ 5171282 w 6127519"/>
              <a:gd name="connsiteY10" fmla="*/ 602071 h 6858000"/>
              <a:gd name="connsiteX11" fmla="*/ 5176196 w 6127519"/>
              <a:gd name="connsiteY11" fmla="*/ 636822 h 6858000"/>
              <a:gd name="connsiteX12" fmla="*/ 5189051 w 6127519"/>
              <a:gd name="connsiteY12" fmla="*/ 782518 h 6858000"/>
              <a:gd name="connsiteX13" fmla="*/ 5210428 w 6127519"/>
              <a:gd name="connsiteY13" fmla="*/ 815772 h 6858000"/>
              <a:gd name="connsiteX14" fmla="*/ 5221088 w 6127519"/>
              <a:gd name="connsiteY14" fmla="*/ 860193 h 6858000"/>
              <a:gd name="connsiteX15" fmla="*/ 5230806 w 6127519"/>
              <a:gd name="connsiteY15" fmla="*/ 961354 h 6858000"/>
              <a:gd name="connsiteX16" fmla="*/ 5201018 w 6127519"/>
              <a:gd name="connsiteY16" fmla="*/ 1095027 h 6858000"/>
              <a:gd name="connsiteX17" fmla="*/ 5202153 w 6127519"/>
              <a:gd name="connsiteY17" fmla="*/ 1133224 h 6858000"/>
              <a:gd name="connsiteX18" fmla="*/ 5207370 w 6127519"/>
              <a:gd name="connsiteY18" fmla="*/ 1138097 h 6858000"/>
              <a:gd name="connsiteX19" fmla="*/ 5189234 w 6127519"/>
              <a:gd name="connsiteY19" fmla="*/ 1193495 h 6858000"/>
              <a:gd name="connsiteX20" fmla="*/ 5202769 w 6127519"/>
              <a:gd name="connsiteY20" fmla="*/ 1269450 h 6858000"/>
              <a:gd name="connsiteX21" fmla="*/ 5225968 w 6127519"/>
              <a:gd name="connsiteY21" fmla="*/ 1357994 h 6858000"/>
              <a:gd name="connsiteX22" fmla="*/ 5233819 w 6127519"/>
              <a:gd name="connsiteY22" fmla="*/ 1380922 h 6858000"/>
              <a:gd name="connsiteX23" fmla="*/ 5237226 w 6127519"/>
              <a:gd name="connsiteY23" fmla="*/ 1441327 h 6858000"/>
              <a:gd name="connsiteX24" fmla="*/ 5255653 w 6127519"/>
              <a:gd name="connsiteY24" fmla="*/ 1524712 h 6858000"/>
              <a:gd name="connsiteX25" fmla="*/ 5263491 w 6127519"/>
              <a:gd name="connsiteY25" fmla="*/ 1642938 h 6858000"/>
              <a:gd name="connsiteX26" fmla="*/ 5261314 w 6127519"/>
              <a:gd name="connsiteY26" fmla="*/ 1689177 h 6858000"/>
              <a:gd name="connsiteX27" fmla="*/ 5259788 w 6127519"/>
              <a:gd name="connsiteY27" fmla="*/ 1768516 h 6858000"/>
              <a:gd name="connsiteX28" fmla="*/ 5255696 w 6127519"/>
              <a:gd name="connsiteY28" fmla="*/ 1953770 h 6858000"/>
              <a:gd name="connsiteX29" fmla="*/ 5252592 w 6127519"/>
              <a:gd name="connsiteY29" fmla="*/ 2092210 h 6858000"/>
              <a:gd name="connsiteX30" fmla="*/ 5264303 w 6127519"/>
              <a:gd name="connsiteY30" fmla="*/ 2225157 h 6858000"/>
              <a:gd name="connsiteX31" fmla="*/ 5254949 w 6127519"/>
              <a:gd name="connsiteY31" fmla="*/ 2236160 h 6858000"/>
              <a:gd name="connsiteX32" fmla="*/ 5250104 w 6127519"/>
              <a:gd name="connsiteY32" fmla="*/ 2249166 h 6858000"/>
              <a:gd name="connsiteX33" fmla="*/ 5251214 w 6127519"/>
              <a:gd name="connsiteY33" fmla="*/ 2250944 h 6858000"/>
              <a:gd name="connsiteX34" fmla="*/ 5250644 w 6127519"/>
              <a:gd name="connsiteY34" fmla="*/ 2266619 h 6858000"/>
              <a:gd name="connsiteX35" fmla="*/ 5293877 w 6127519"/>
              <a:gd name="connsiteY35" fmla="*/ 2368649 h 6858000"/>
              <a:gd name="connsiteX36" fmla="*/ 5311338 w 6127519"/>
              <a:gd name="connsiteY36" fmla="*/ 2404034 h 6858000"/>
              <a:gd name="connsiteX37" fmla="*/ 5338366 w 6127519"/>
              <a:gd name="connsiteY37" fmla="*/ 2465052 h 6858000"/>
              <a:gd name="connsiteX38" fmla="*/ 5371263 w 6127519"/>
              <a:gd name="connsiteY38" fmla="*/ 2586413 h 6858000"/>
              <a:gd name="connsiteX39" fmla="*/ 5407503 w 6127519"/>
              <a:gd name="connsiteY39" fmla="*/ 2786290 h 6858000"/>
              <a:gd name="connsiteX40" fmla="*/ 5407356 w 6127519"/>
              <a:gd name="connsiteY40" fmla="*/ 2787545 h 6858000"/>
              <a:gd name="connsiteX41" fmla="*/ 5411130 w 6127519"/>
              <a:gd name="connsiteY41" fmla="*/ 2788640 h 6858000"/>
              <a:gd name="connsiteX42" fmla="*/ 5416439 w 6127519"/>
              <a:gd name="connsiteY42" fmla="*/ 2805666 h 6858000"/>
              <a:gd name="connsiteX43" fmla="*/ 5457023 w 6127519"/>
              <a:gd name="connsiteY43" fmla="*/ 2858292 h 6858000"/>
              <a:gd name="connsiteX44" fmla="*/ 5479298 w 6127519"/>
              <a:gd name="connsiteY44" fmla="*/ 2947791 h 6858000"/>
              <a:gd name="connsiteX45" fmla="*/ 5481770 w 6127519"/>
              <a:gd name="connsiteY45" fmla="*/ 2951352 h 6858000"/>
              <a:gd name="connsiteX46" fmla="*/ 5482045 w 6127519"/>
              <a:gd name="connsiteY46" fmla="*/ 2984371 h 6858000"/>
              <a:gd name="connsiteX47" fmla="*/ 5482415 w 6127519"/>
              <a:gd name="connsiteY47" fmla="*/ 3004079 h 6858000"/>
              <a:gd name="connsiteX48" fmla="*/ 5503944 w 6127519"/>
              <a:gd name="connsiteY48" fmla="*/ 3123335 h 6858000"/>
              <a:gd name="connsiteX49" fmla="*/ 5516007 w 6127519"/>
              <a:gd name="connsiteY49" fmla="*/ 3258473 h 6858000"/>
              <a:gd name="connsiteX50" fmla="*/ 5566839 w 6127519"/>
              <a:gd name="connsiteY50" fmla="*/ 3345295 h 6858000"/>
              <a:gd name="connsiteX51" fmla="*/ 5589758 w 6127519"/>
              <a:gd name="connsiteY51" fmla="*/ 3506453 h 6858000"/>
              <a:gd name="connsiteX52" fmla="*/ 5596144 w 6127519"/>
              <a:gd name="connsiteY52" fmla="*/ 3534624 h 6858000"/>
              <a:gd name="connsiteX53" fmla="*/ 5597750 w 6127519"/>
              <a:gd name="connsiteY53" fmla="*/ 3534129 h 6858000"/>
              <a:gd name="connsiteX54" fmla="*/ 5599700 w 6127519"/>
              <a:gd name="connsiteY54" fmla="*/ 3547221 h 6858000"/>
              <a:gd name="connsiteX55" fmla="*/ 5615031 w 6127519"/>
              <a:gd name="connsiteY55" fmla="*/ 3557482 h 6858000"/>
              <a:gd name="connsiteX56" fmla="*/ 5618377 w 6127519"/>
              <a:gd name="connsiteY56" fmla="*/ 3588431 h 6858000"/>
              <a:gd name="connsiteX57" fmla="*/ 5612155 w 6127519"/>
              <a:gd name="connsiteY57" fmla="*/ 3589869 h 6858000"/>
              <a:gd name="connsiteX58" fmla="*/ 5620843 w 6127519"/>
              <a:gd name="connsiteY58" fmla="*/ 3606745 h 6858000"/>
              <a:gd name="connsiteX59" fmla="*/ 5655472 w 6127519"/>
              <a:gd name="connsiteY59" fmla="*/ 3678877 h 6858000"/>
              <a:gd name="connsiteX60" fmla="*/ 5683015 w 6127519"/>
              <a:gd name="connsiteY60" fmla="*/ 3762025 h 6858000"/>
              <a:gd name="connsiteX61" fmla="*/ 5696643 w 6127519"/>
              <a:gd name="connsiteY61" fmla="*/ 3773888 h 6858000"/>
              <a:gd name="connsiteX62" fmla="*/ 5707995 w 6127519"/>
              <a:gd name="connsiteY62" fmla="*/ 3781685 h 6858000"/>
              <a:gd name="connsiteX63" fmla="*/ 5768491 w 6127519"/>
              <a:gd name="connsiteY63" fmla="*/ 3914399 h 6858000"/>
              <a:gd name="connsiteX64" fmla="*/ 5793123 w 6127519"/>
              <a:gd name="connsiteY64" fmla="*/ 3969952 h 6858000"/>
              <a:gd name="connsiteX65" fmla="*/ 5808321 w 6127519"/>
              <a:gd name="connsiteY65" fmla="*/ 3988153 h 6858000"/>
              <a:gd name="connsiteX66" fmla="*/ 5825621 w 6127519"/>
              <a:gd name="connsiteY66" fmla="*/ 4015525 h 6858000"/>
              <a:gd name="connsiteX67" fmla="*/ 5860672 w 6127519"/>
              <a:gd name="connsiteY67" fmla="*/ 4061579 h 6858000"/>
              <a:gd name="connsiteX68" fmla="*/ 5872173 w 6127519"/>
              <a:gd name="connsiteY68" fmla="*/ 4088497 h 6858000"/>
              <a:gd name="connsiteX69" fmla="*/ 5894095 w 6127519"/>
              <a:gd name="connsiteY69" fmla="*/ 4128857 h 6858000"/>
              <a:gd name="connsiteX70" fmla="*/ 5903513 w 6127519"/>
              <a:gd name="connsiteY70" fmla="*/ 4187661 h 6858000"/>
              <a:gd name="connsiteX71" fmla="*/ 5917114 w 6127519"/>
              <a:gd name="connsiteY71" fmla="*/ 4213096 h 6858000"/>
              <a:gd name="connsiteX72" fmla="*/ 5924233 w 6127519"/>
              <a:gd name="connsiteY72" fmla="*/ 4242060 h 6858000"/>
              <a:gd name="connsiteX73" fmla="*/ 5928910 w 6127519"/>
              <a:gd name="connsiteY73" fmla="*/ 4300973 h 6858000"/>
              <a:gd name="connsiteX74" fmla="*/ 5939320 w 6127519"/>
              <a:gd name="connsiteY74" fmla="*/ 4340435 h 6858000"/>
              <a:gd name="connsiteX75" fmla="*/ 5946705 w 6127519"/>
              <a:gd name="connsiteY75" fmla="*/ 4428051 h 6858000"/>
              <a:gd name="connsiteX76" fmla="*/ 5949261 w 6127519"/>
              <a:gd name="connsiteY76" fmla="*/ 4449185 h 6858000"/>
              <a:gd name="connsiteX77" fmla="*/ 5968960 w 6127519"/>
              <a:gd name="connsiteY77" fmla="*/ 4482655 h 6858000"/>
              <a:gd name="connsiteX78" fmla="*/ 5980106 w 6127519"/>
              <a:gd name="connsiteY78" fmla="*/ 4585087 h 6858000"/>
              <a:gd name="connsiteX79" fmla="*/ 5998138 w 6127519"/>
              <a:gd name="connsiteY79" fmla="*/ 4697518 h 6858000"/>
              <a:gd name="connsiteX80" fmla="*/ 6007819 w 6127519"/>
              <a:gd name="connsiteY80" fmla="*/ 4858148 h 6858000"/>
              <a:gd name="connsiteX81" fmla="*/ 6007749 w 6127519"/>
              <a:gd name="connsiteY81" fmla="*/ 4964715 h 6858000"/>
              <a:gd name="connsiteX82" fmla="*/ 6005269 w 6127519"/>
              <a:gd name="connsiteY82" fmla="*/ 5150567 h 6858000"/>
              <a:gd name="connsiteX83" fmla="*/ 6001127 w 6127519"/>
              <a:gd name="connsiteY83" fmla="*/ 5164609 h 6858000"/>
              <a:gd name="connsiteX84" fmla="*/ 5998514 w 6127519"/>
              <a:gd name="connsiteY84" fmla="*/ 5189673 h 6858000"/>
              <a:gd name="connsiteX85" fmla="*/ 6018409 w 6127519"/>
              <a:gd name="connsiteY85" fmla="*/ 5227157 h 6858000"/>
              <a:gd name="connsiteX86" fmla="*/ 6036748 w 6127519"/>
              <a:gd name="connsiteY86" fmla="*/ 5322752 h 6858000"/>
              <a:gd name="connsiteX87" fmla="*/ 6036943 w 6127519"/>
              <a:gd name="connsiteY87" fmla="*/ 5329480 h 6858000"/>
              <a:gd name="connsiteX88" fmla="*/ 6037677 w 6127519"/>
              <a:gd name="connsiteY88" fmla="*/ 5354807 h 6858000"/>
              <a:gd name="connsiteX89" fmla="*/ 6039728 w 6127519"/>
              <a:gd name="connsiteY89" fmla="*/ 5359416 h 6858000"/>
              <a:gd name="connsiteX90" fmla="*/ 6053435 w 6127519"/>
              <a:gd name="connsiteY90" fmla="*/ 5387547 h 6858000"/>
              <a:gd name="connsiteX91" fmla="*/ 6065933 w 6127519"/>
              <a:gd name="connsiteY91" fmla="*/ 5443002 h 6858000"/>
              <a:gd name="connsiteX92" fmla="*/ 6068640 w 6127519"/>
              <a:gd name="connsiteY92" fmla="*/ 5474503 h 6858000"/>
              <a:gd name="connsiteX93" fmla="*/ 6080922 w 6127519"/>
              <a:gd name="connsiteY93" fmla="*/ 5561070 h 6858000"/>
              <a:gd name="connsiteX94" fmla="*/ 6096949 w 6127519"/>
              <a:gd name="connsiteY94" fmla="*/ 5648179 h 6858000"/>
              <a:gd name="connsiteX95" fmla="*/ 6125703 w 6127519"/>
              <a:gd name="connsiteY95" fmla="*/ 5692894 h 6858000"/>
              <a:gd name="connsiteX96" fmla="*/ 6121353 w 6127519"/>
              <a:gd name="connsiteY96" fmla="*/ 5721725 h 6858000"/>
              <a:gd name="connsiteX97" fmla="*/ 6121607 w 6127519"/>
              <a:gd name="connsiteY97" fmla="*/ 5721959 h 6858000"/>
              <a:gd name="connsiteX98" fmla="*/ 6127024 w 6127519"/>
              <a:gd name="connsiteY98" fmla="*/ 5786902 h 6858000"/>
              <a:gd name="connsiteX99" fmla="*/ 6127519 w 6127519"/>
              <a:gd name="connsiteY99" fmla="*/ 5865775 h 6858000"/>
              <a:gd name="connsiteX100" fmla="*/ 6119217 w 6127519"/>
              <a:gd name="connsiteY100" fmla="*/ 5888542 h 6858000"/>
              <a:gd name="connsiteX101" fmla="*/ 6102493 w 6127519"/>
              <a:gd name="connsiteY101" fmla="*/ 5928602 h 6858000"/>
              <a:gd name="connsiteX102" fmla="*/ 6056863 w 6127519"/>
              <a:gd name="connsiteY102" fmla="*/ 6000643 h 6858000"/>
              <a:gd name="connsiteX103" fmla="*/ 6045436 w 6127519"/>
              <a:gd name="connsiteY103" fmla="*/ 6124480 h 6858000"/>
              <a:gd name="connsiteX104" fmla="*/ 6030489 w 6127519"/>
              <a:gd name="connsiteY104" fmla="*/ 6317666 h 6858000"/>
              <a:gd name="connsiteX105" fmla="*/ 6007492 w 6127519"/>
              <a:gd name="connsiteY105" fmla="*/ 6440818 h 6858000"/>
              <a:gd name="connsiteX106" fmla="*/ 6009467 w 6127519"/>
              <a:gd name="connsiteY106" fmla="*/ 6487076 h 6858000"/>
              <a:gd name="connsiteX107" fmla="*/ 5995064 w 6127519"/>
              <a:gd name="connsiteY107" fmla="*/ 6540791 h 6858000"/>
              <a:gd name="connsiteX108" fmla="*/ 6004510 w 6127519"/>
              <a:gd name="connsiteY108" fmla="*/ 6599256 h 6858000"/>
              <a:gd name="connsiteX109" fmla="*/ 5986207 w 6127519"/>
              <a:gd name="connsiteY109" fmla="*/ 6695855 h 6858000"/>
              <a:gd name="connsiteX110" fmla="*/ 5979428 w 6127519"/>
              <a:gd name="connsiteY110" fmla="*/ 6754678 h 6858000"/>
              <a:gd name="connsiteX111" fmla="*/ 5983398 w 6127519"/>
              <a:gd name="connsiteY111" fmla="*/ 6778641 h 6858000"/>
              <a:gd name="connsiteX112" fmla="*/ 5984543 w 6127519"/>
              <a:gd name="connsiteY112" fmla="*/ 6811016 h 6858000"/>
              <a:gd name="connsiteX113" fmla="*/ 5979671 w 6127519"/>
              <a:gd name="connsiteY113" fmla="*/ 6858000 h 6858000"/>
              <a:gd name="connsiteX114" fmla="*/ 0 w 6127519"/>
              <a:gd name="connsiteY114" fmla="*/ 6858000 h 6858000"/>
              <a:gd name="connsiteX115" fmla="*/ 0 w 6127519"/>
              <a:gd name="connsiteY115" fmla="*/ 0 h 6858000"/>
              <a:gd name="connsiteX0" fmla="*/ 0 w 6127519"/>
              <a:gd name="connsiteY0" fmla="*/ 0 h 6858000"/>
              <a:gd name="connsiteX1" fmla="*/ 4965888 w 6127519"/>
              <a:gd name="connsiteY1" fmla="*/ 0 h 6858000"/>
              <a:gd name="connsiteX2" fmla="*/ 4967767 w 6127519"/>
              <a:gd name="connsiteY2" fmla="*/ 7930 h 6858000"/>
              <a:gd name="connsiteX3" fmla="*/ 4979444 w 6127519"/>
              <a:gd name="connsiteY3" fmla="*/ 43921 h 6858000"/>
              <a:gd name="connsiteX4" fmla="*/ 5021173 w 6127519"/>
              <a:gd name="connsiteY4" fmla="*/ 123738 h 6858000"/>
              <a:gd name="connsiteX5" fmla="*/ 5075458 w 6127519"/>
              <a:gd name="connsiteY5" fmla="*/ 264355 h 6858000"/>
              <a:gd name="connsiteX6" fmla="*/ 5081175 w 6127519"/>
              <a:gd name="connsiteY6" fmla="*/ 277448 h 6858000"/>
              <a:gd name="connsiteX7" fmla="*/ 5097011 w 6127519"/>
              <a:gd name="connsiteY7" fmla="*/ 355616 h 6858000"/>
              <a:gd name="connsiteX8" fmla="*/ 5130982 w 6127519"/>
              <a:gd name="connsiteY8" fmla="*/ 412030 h 6858000"/>
              <a:gd name="connsiteX9" fmla="*/ 5153000 w 6127519"/>
              <a:gd name="connsiteY9" fmla="*/ 507134 h 6858000"/>
              <a:gd name="connsiteX10" fmla="*/ 5171282 w 6127519"/>
              <a:gd name="connsiteY10" fmla="*/ 602071 h 6858000"/>
              <a:gd name="connsiteX11" fmla="*/ 5176196 w 6127519"/>
              <a:gd name="connsiteY11" fmla="*/ 636822 h 6858000"/>
              <a:gd name="connsiteX12" fmla="*/ 5189051 w 6127519"/>
              <a:gd name="connsiteY12" fmla="*/ 782518 h 6858000"/>
              <a:gd name="connsiteX13" fmla="*/ 5210428 w 6127519"/>
              <a:gd name="connsiteY13" fmla="*/ 815772 h 6858000"/>
              <a:gd name="connsiteX14" fmla="*/ 5221088 w 6127519"/>
              <a:gd name="connsiteY14" fmla="*/ 860193 h 6858000"/>
              <a:gd name="connsiteX15" fmla="*/ 5230806 w 6127519"/>
              <a:gd name="connsiteY15" fmla="*/ 961354 h 6858000"/>
              <a:gd name="connsiteX16" fmla="*/ 5201018 w 6127519"/>
              <a:gd name="connsiteY16" fmla="*/ 1095027 h 6858000"/>
              <a:gd name="connsiteX17" fmla="*/ 5202153 w 6127519"/>
              <a:gd name="connsiteY17" fmla="*/ 1133224 h 6858000"/>
              <a:gd name="connsiteX18" fmla="*/ 5207370 w 6127519"/>
              <a:gd name="connsiteY18" fmla="*/ 1138097 h 6858000"/>
              <a:gd name="connsiteX19" fmla="*/ 5189234 w 6127519"/>
              <a:gd name="connsiteY19" fmla="*/ 1193495 h 6858000"/>
              <a:gd name="connsiteX20" fmla="*/ 5202769 w 6127519"/>
              <a:gd name="connsiteY20" fmla="*/ 1269450 h 6858000"/>
              <a:gd name="connsiteX21" fmla="*/ 5225968 w 6127519"/>
              <a:gd name="connsiteY21" fmla="*/ 1357994 h 6858000"/>
              <a:gd name="connsiteX22" fmla="*/ 5233819 w 6127519"/>
              <a:gd name="connsiteY22" fmla="*/ 1380922 h 6858000"/>
              <a:gd name="connsiteX23" fmla="*/ 5237226 w 6127519"/>
              <a:gd name="connsiteY23" fmla="*/ 1441327 h 6858000"/>
              <a:gd name="connsiteX24" fmla="*/ 5255653 w 6127519"/>
              <a:gd name="connsiteY24" fmla="*/ 1524712 h 6858000"/>
              <a:gd name="connsiteX25" fmla="*/ 5263491 w 6127519"/>
              <a:gd name="connsiteY25" fmla="*/ 1642938 h 6858000"/>
              <a:gd name="connsiteX26" fmla="*/ 5261314 w 6127519"/>
              <a:gd name="connsiteY26" fmla="*/ 1689177 h 6858000"/>
              <a:gd name="connsiteX27" fmla="*/ 5259788 w 6127519"/>
              <a:gd name="connsiteY27" fmla="*/ 1768516 h 6858000"/>
              <a:gd name="connsiteX28" fmla="*/ 5255696 w 6127519"/>
              <a:gd name="connsiteY28" fmla="*/ 1953770 h 6858000"/>
              <a:gd name="connsiteX29" fmla="*/ 5252592 w 6127519"/>
              <a:gd name="connsiteY29" fmla="*/ 2092210 h 6858000"/>
              <a:gd name="connsiteX30" fmla="*/ 5264303 w 6127519"/>
              <a:gd name="connsiteY30" fmla="*/ 2225157 h 6858000"/>
              <a:gd name="connsiteX31" fmla="*/ 5254949 w 6127519"/>
              <a:gd name="connsiteY31" fmla="*/ 2236160 h 6858000"/>
              <a:gd name="connsiteX32" fmla="*/ 5250104 w 6127519"/>
              <a:gd name="connsiteY32" fmla="*/ 2249166 h 6858000"/>
              <a:gd name="connsiteX33" fmla="*/ 5251214 w 6127519"/>
              <a:gd name="connsiteY33" fmla="*/ 2250944 h 6858000"/>
              <a:gd name="connsiteX34" fmla="*/ 5250644 w 6127519"/>
              <a:gd name="connsiteY34" fmla="*/ 2266619 h 6858000"/>
              <a:gd name="connsiteX35" fmla="*/ 5293877 w 6127519"/>
              <a:gd name="connsiteY35" fmla="*/ 2368649 h 6858000"/>
              <a:gd name="connsiteX36" fmla="*/ 5311338 w 6127519"/>
              <a:gd name="connsiteY36" fmla="*/ 2404034 h 6858000"/>
              <a:gd name="connsiteX37" fmla="*/ 5338366 w 6127519"/>
              <a:gd name="connsiteY37" fmla="*/ 2465052 h 6858000"/>
              <a:gd name="connsiteX38" fmla="*/ 5371263 w 6127519"/>
              <a:gd name="connsiteY38" fmla="*/ 2586413 h 6858000"/>
              <a:gd name="connsiteX39" fmla="*/ 5407503 w 6127519"/>
              <a:gd name="connsiteY39" fmla="*/ 2786290 h 6858000"/>
              <a:gd name="connsiteX40" fmla="*/ 5407356 w 6127519"/>
              <a:gd name="connsiteY40" fmla="*/ 2787545 h 6858000"/>
              <a:gd name="connsiteX41" fmla="*/ 5411130 w 6127519"/>
              <a:gd name="connsiteY41" fmla="*/ 2788640 h 6858000"/>
              <a:gd name="connsiteX42" fmla="*/ 5416439 w 6127519"/>
              <a:gd name="connsiteY42" fmla="*/ 2805666 h 6858000"/>
              <a:gd name="connsiteX43" fmla="*/ 5457023 w 6127519"/>
              <a:gd name="connsiteY43" fmla="*/ 2858292 h 6858000"/>
              <a:gd name="connsiteX44" fmla="*/ 5479298 w 6127519"/>
              <a:gd name="connsiteY44" fmla="*/ 2947791 h 6858000"/>
              <a:gd name="connsiteX45" fmla="*/ 5481770 w 6127519"/>
              <a:gd name="connsiteY45" fmla="*/ 2951352 h 6858000"/>
              <a:gd name="connsiteX46" fmla="*/ 5482045 w 6127519"/>
              <a:gd name="connsiteY46" fmla="*/ 2984371 h 6858000"/>
              <a:gd name="connsiteX47" fmla="*/ 5482415 w 6127519"/>
              <a:gd name="connsiteY47" fmla="*/ 3004079 h 6858000"/>
              <a:gd name="connsiteX48" fmla="*/ 5503944 w 6127519"/>
              <a:gd name="connsiteY48" fmla="*/ 3123335 h 6858000"/>
              <a:gd name="connsiteX49" fmla="*/ 5516007 w 6127519"/>
              <a:gd name="connsiteY49" fmla="*/ 3258473 h 6858000"/>
              <a:gd name="connsiteX50" fmla="*/ 5589758 w 6127519"/>
              <a:gd name="connsiteY50" fmla="*/ 3506453 h 6858000"/>
              <a:gd name="connsiteX51" fmla="*/ 5596144 w 6127519"/>
              <a:gd name="connsiteY51" fmla="*/ 3534624 h 6858000"/>
              <a:gd name="connsiteX52" fmla="*/ 5597750 w 6127519"/>
              <a:gd name="connsiteY52" fmla="*/ 3534129 h 6858000"/>
              <a:gd name="connsiteX53" fmla="*/ 5599700 w 6127519"/>
              <a:gd name="connsiteY53" fmla="*/ 3547221 h 6858000"/>
              <a:gd name="connsiteX54" fmla="*/ 5615031 w 6127519"/>
              <a:gd name="connsiteY54" fmla="*/ 3557482 h 6858000"/>
              <a:gd name="connsiteX55" fmla="*/ 5618377 w 6127519"/>
              <a:gd name="connsiteY55" fmla="*/ 3588431 h 6858000"/>
              <a:gd name="connsiteX56" fmla="*/ 5612155 w 6127519"/>
              <a:gd name="connsiteY56" fmla="*/ 3589869 h 6858000"/>
              <a:gd name="connsiteX57" fmla="*/ 5620843 w 6127519"/>
              <a:gd name="connsiteY57" fmla="*/ 3606745 h 6858000"/>
              <a:gd name="connsiteX58" fmla="*/ 5655472 w 6127519"/>
              <a:gd name="connsiteY58" fmla="*/ 3678877 h 6858000"/>
              <a:gd name="connsiteX59" fmla="*/ 5683015 w 6127519"/>
              <a:gd name="connsiteY59" fmla="*/ 3762025 h 6858000"/>
              <a:gd name="connsiteX60" fmla="*/ 5696643 w 6127519"/>
              <a:gd name="connsiteY60" fmla="*/ 3773888 h 6858000"/>
              <a:gd name="connsiteX61" fmla="*/ 5707995 w 6127519"/>
              <a:gd name="connsiteY61" fmla="*/ 3781685 h 6858000"/>
              <a:gd name="connsiteX62" fmla="*/ 5768491 w 6127519"/>
              <a:gd name="connsiteY62" fmla="*/ 3914399 h 6858000"/>
              <a:gd name="connsiteX63" fmla="*/ 5793123 w 6127519"/>
              <a:gd name="connsiteY63" fmla="*/ 3969952 h 6858000"/>
              <a:gd name="connsiteX64" fmla="*/ 5808321 w 6127519"/>
              <a:gd name="connsiteY64" fmla="*/ 3988153 h 6858000"/>
              <a:gd name="connsiteX65" fmla="*/ 5825621 w 6127519"/>
              <a:gd name="connsiteY65" fmla="*/ 4015525 h 6858000"/>
              <a:gd name="connsiteX66" fmla="*/ 5860672 w 6127519"/>
              <a:gd name="connsiteY66" fmla="*/ 4061579 h 6858000"/>
              <a:gd name="connsiteX67" fmla="*/ 5872173 w 6127519"/>
              <a:gd name="connsiteY67" fmla="*/ 4088497 h 6858000"/>
              <a:gd name="connsiteX68" fmla="*/ 5894095 w 6127519"/>
              <a:gd name="connsiteY68" fmla="*/ 4128857 h 6858000"/>
              <a:gd name="connsiteX69" fmla="*/ 5903513 w 6127519"/>
              <a:gd name="connsiteY69" fmla="*/ 4187661 h 6858000"/>
              <a:gd name="connsiteX70" fmla="*/ 5917114 w 6127519"/>
              <a:gd name="connsiteY70" fmla="*/ 4213096 h 6858000"/>
              <a:gd name="connsiteX71" fmla="*/ 5924233 w 6127519"/>
              <a:gd name="connsiteY71" fmla="*/ 4242060 h 6858000"/>
              <a:gd name="connsiteX72" fmla="*/ 5928910 w 6127519"/>
              <a:gd name="connsiteY72" fmla="*/ 4300973 h 6858000"/>
              <a:gd name="connsiteX73" fmla="*/ 5939320 w 6127519"/>
              <a:gd name="connsiteY73" fmla="*/ 4340435 h 6858000"/>
              <a:gd name="connsiteX74" fmla="*/ 5946705 w 6127519"/>
              <a:gd name="connsiteY74" fmla="*/ 4428051 h 6858000"/>
              <a:gd name="connsiteX75" fmla="*/ 5949261 w 6127519"/>
              <a:gd name="connsiteY75" fmla="*/ 4449185 h 6858000"/>
              <a:gd name="connsiteX76" fmla="*/ 5968960 w 6127519"/>
              <a:gd name="connsiteY76" fmla="*/ 4482655 h 6858000"/>
              <a:gd name="connsiteX77" fmla="*/ 5980106 w 6127519"/>
              <a:gd name="connsiteY77" fmla="*/ 4585087 h 6858000"/>
              <a:gd name="connsiteX78" fmla="*/ 5998138 w 6127519"/>
              <a:gd name="connsiteY78" fmla="*/ 4697518 h 6858000"/>
              <a:gd name="connsiteX79" fmla="*/ 6007819 w 6127519"/>
              <a:gd name="connsiteY79" fmla="*/ 4858148 h 6858000"/>
              <a:gd name="connsiteX80" fmla="*/ 6007749 w 6127519"/>
              <a:gd name="connsiteY80" fmla="*/ 4964715 h 6858000"/>
              <a:gd name="connsiteX81" fmla="*/ 6005269 w 6127519"/>
              <a:gd name="connsiteY81" fmla="*/ 5150567 h 6858000"/>
              <a:gd name="connsiteX82" fmla="*/ 6001127 w 6127519"/>
              <a:gd name="connsiteY82" fmla="*/ 5164609 h 6858000"/>
              <a:gd name="connsiteX83" fmla="*/ 5998514 w 6127519"/>
              <a:gd name="connsiteY83" fmla="*/ 5189673 h 6858000"/>
              <a:gd name="connsiteX84" fmla="*/ 6018409 w 6127519"/>
              <a:gd name="connsiteY84" fmla="*/ 5227157 h 6858000"/>
              <a:gd name="connsiteX85" fmla="*/ 6036748 w 6127519"/>
              <a:gd name="connsiteY85" fmla="*/ 5322752 h 6858000"/>
              <a:gd name="connsiteX86" fmla="*/ 6036943 w 6127519"/>
              <a:gd name="connsiteY86" fmla="*/ 5329480 h 6858000"/>
              <a:gd name="connsiteX87" fmla="*/ 6037677 w 6127519"/>
              <a:gd name="connsiteY87" fmla="*/ 5354807 h 6858000"/>
              <a:gd name="connsiteX88" fmla="*/ 6039728 w 6127519"/>
              <a:gd name="connsiteY88" fmla="*/ 5359416 h 6858000"/>
              <a:gd name="connsiteX89" fmla="*/ 6053435 w 6127519"/>
              <a:gd name="connsiteY89" fmla="*/ 5387547 h 6858000"/>
              <a:gd name="connsiteX90" fmla="*/ 6065933 w 6127519"/>
              <a:gd name="connsiteY90" fmla="*/ 5443002 h 6858000"/>
              <a:gd name="connsiteX91" fmla="*/ 6068640 w 6127519"/>
              <a:gd name="connsiteY91" fmla="*/ 5474503 h 6858000"/>
              <a:gd name="connsiteX92" fmla="*/ 6080922 w 6127519"/>
              <a:gd name="connsiteY92" fmla="*/ 5561070 h 6858000"/>
              <a:gd name="connsiteX93" fmla="*/ 6096949 w 6127519"/>
              <a:gd name="connsiteY93" fmla="*/ 5648179 h 6858000"/>
              <a:gd name="connsiteX94" fmla="*/ 6125703 w 6127519"/>
              <a:gd name="connsiteY94" fmla="*/ 5692894 h 6858000"/>
              <a:gd name="connsiteX95" fmla="*/ 6121353 w 6127519"/>
              <a:gd name="connsiteY95" fmla="*/ 5721725 h 6858000"/>
              <a:gd name="connsiteX96" fmla="*/ 6121607 w 6127519"/>
              <a:gd name="connsiteY96" fmla="*/ 5721959 h 6858000"/>
              <a:gd name="connsiteX97" fmla="*/ 6127024 w 6127519"/>
              <a:gd name="connsiteY97" fmla="*/ 5786902 h 6858000"/>
              <a:gd name="connsiteX98" fmla="*/ 6127519 w 6127519"/>
              <a:gd name="connsiteY98" fmla="*/ 5865775 h 6858000"/>
              <a:gd name="connsiteX99" fmla="*/ 6119217 w 6127519"/>
              <a:gd name="connsiteY99" fmla="*/ 5888542 h 6858000"/>
              <a:gd name="connsiteX100" fmla="*/ 6102493 w 6127519"/>
              <a:gd name="connsiteY100" fmla="*/ 5928602 h 6858000"/>
              <a:gd name="connsiteX101" fmla="*/ 6056863 w 6127519"/>
              <a:gd name="connsiteY101" fmla="*/ 6000643 h 6858000"/>
              <a:gd name="connsiteX102" fmla="*/ 6045436 w 6127519"/>
              <a:gd name="connsiteY102" fmla="*/ 6124480 h 6858000"/>
              <a:gd name="connsiteX103" fmla="*/ 6030489 w 6127519"/>
              <a:gd name="connsiteY103" fmla="*/ 6317666 h 6858000"/>
              <a:gd name="connsiteX104" fmla="*/ 6007492 w 6127519"/>
              <a:gd name="connsiteY104" fmla="*/ 6440818 h 6858000"/>
              <a:gd name="connsiteX105" fmla="*/ 6009467 w 6127519"/>
              <a:gd name="connsiteY105" fmla="*/ 6487076 h 6858000"/>
              <a:gd name="connsiteX106" fmla="*/ 5995064 w 6127519"/>
              <a:gd name="connsiteY106" fmla="*/ 6540791 h 6858000"/>
              <a:gd name="connsiteX107" fmla="*/ 6004510 w 6127519"/>
              <a:gd name="connsiteY107" fmla="*/ 6599256 h 6858000"/>
              <a:gd name="connsiteX108" fmla="*/ 5986207 w 6127519"/>
              <a:gd name="connsiteY108" fmla="*/ 6695855 h 6858000"/>
              <a:gd name="connsiteX109" fmla="*/ 5979428 w 6127519"/>
              <a:gd name="connsiteY109" fmla="*/ 6754678 h 6858000"/>
              <a:gd name="connsiteX110" fmla="*/ 5983398 w 6127519"/>
              <a:gd name="connsiteY110" fmla="*/ 6778641 h 6858000"/>
              <a:gd name="connsiteX111" fmla="*/ 5984543 w 6127519"/>
              <a:gd name="connsiteY111" fmla="*/ 6811016 h 6858000"/>
              <a:gd name="connsiteX112" fmla="*/ 5979671 w 6127519"/>
              <a:gd name="connsiteY112" fmla="*/ 6858000 h 6858000"/>
              <a:gd name="connsiteX113" fmla="*/ 0 w 6127519"/>
              <a:gd name="connsiteY113" fmla="*/ 6858000 h 6858000"/>
              <a:gd name="connsiteX114" fmla="*/ 0 w 6127519"/>
              <a:gd name="connsiteY114" fmla="*/ 0 h 6858000"/>
              <a:gd name="connsiteX0" fmla="*/ 0 w 6127519"/>
              <a:gd name="connsiteY0" fmla="*/ 0 h 6858000"/>
              <a:gd name="connsiteX1" fmla="*/ 4965888 w 6127519"/>
              <a:gd name="connsiteY1" fmla="*/ 0 h 6858000"/>
              <a:gd name="connsiteX2" fmla="*/ 4967767 w 6127519"/>
              <a:gd name="connsiteY2" fmla="*/ 7930 h 6858000"/>
              <a:gd name="connsiteX3" fmla="*/ 4979444 w 6127519"/>
              <a:gd name="connsiteY3" fmla="*/ 43921 h 6858000"/>
              <a:gd name="connsiteX4" fmla="*/ 5021173 w 6127519"/>
              <a:gd name="connsiteY4" fmla="*/ 123738 h 6858000"/>
              <a:gd name="connsiteX5" fmla="*/ 5075458 w 6127519"/>
              <a:gd name="connsiteY5" fmla="*/ 264355 h 6858000"/>
              <a:gd name="connsiteX6" fmla="*/ 5081175 w 6127519"/>
              <a:gd name="connsiteY6" fmla="*/ 277448 h 6858000"/>
              <a:gd name="connsiteX7" fmla="*/ 5097011 w 6127519"/>
              <a:gd name="connsiteY7" fmla="*/ 355616 h 6858000"/>
              <a:gd name="connsiteX8" fmla="*/ 5130982 w 6127519"/>
              <a:gd name="connsiteY8" fmla="*/ 412030 h 6858000"/>
              <a:gd name="connsiteX9" fmla="*/ 5153000 w 6127519"/>
              <a:gd name="connsiteY9" fmla="*/ 507134 h 6858000"/>
              <a:gd name="connsiteX10" fmla="*/ 5171282 w 6127519"/>
              <a:gd name="connsiteY10" fmla="*/ 602071 h 6858000"/>
              <a:gd name="connsiteX11" fmla="*/ 5176196 w 6127519"/>
              <a:gd name="connsiteY11" fmla="*/ 636822 h 6858000"/>
              <a:gd name="connsiteX12" fmla="*/ 5189051 w 6127519"/>
              <a:gd name="connsiteY12" fmla="*/ 782518 h 6858000"/>
              <a:gd name="connsiteX13" fmla="*/ 5210428 w 6127519"/>
              <a:gd name="connsiteY13" fmla="*/ 815772 h 6858000"/>
              <a:gd name="connsiteX14" fmla="*/ 5221088 w 6127519"/>
              <a:gd name="connsiteY14" fmla="*/ 860193 h 6858000"/>
              <a:gd name="connsiteX15" fmla="*/ 5230806 w 6127519"/>
              <a:gd name="connsiteY15" fmla="*/ 961354 h 6858000"/>
              <a:gd name="connsiteX16" fmla="*/ 5201018 w 6127519"/>
              <a:gd name="connsiteY16" fmla="*/ 1095027 h 6858000"/>
              <a:gd name="connsiteX17" fmla="*/ 5202153 w 6127519"/>
              <a:gd name="connsiteY17" fmla="*/ 1133224 h 6858000"/>
              <a:gd name="connsiteX18" fmla="*/ 5207370 w 6127519"/>
              <a:gd name="connsiteY18" fmla="*/ 1138097 h 6858000"/>
              <a:gd name="connsiteX19" fmla="*/ 5189234 w 6127519"/>
              <a:gd name="connsiteY19" fmla="*/ 1193495 h 6858000"/>
              <a:gd name="connsiteX20" fmla="*/ 5202769 w 6127519"/>
              <a:gd name="connsiteY20" fmla="*/ 1269450 h 6858000"/>
              <a:gd name="connsiteX21" fmla="*/ 5225968 w 6127519"/>
              <a:gd name="connsiteY21" fmla="*/ 1357994 h 6858000"/>
              <a:gd name="connsiteX22" fmla="*/ 5233819 w 6127519"/>
              <a:gd name="connsiteY22" fmla="*/ 1380922 h 6858000"/>
              <a:gd name="connsiteX23" fmla="*/ 5237226 w 6127519"/>
              <a:gd name="connsiteY23" fmla="*/ 1441327 h 6858000"/>
              <a:gd name="connsiteX24" fmla="*/ 5255653 w 6127519"/>
              <a:gd name="connsiteY24" fmla="*/ 1524712 h 6858000"/>
              <a:gd name="connsiteX25" fmla="*/ 5263491 w 6127519"/>
              <a:gd name="connsiteY25" fmla="*/ 1642938 h 6858000"/>
              <a:gd name="connsiteX26" fmla="*/ 5261314 w 6127519"/>
              <a:gd name="connsiteY26" fmla="*/ 1689177 h 6858000"/>
              <a:gd name="connsiteX27" fmla="*/ 5259788 w 6127519"/>
              <a:gd name="connsiteY27" fmla="*/ 1768516 h 6858000"/>
              <a:gd name="connsiteX28" fmla="*/ 5255696 w 6127519"/>
              <a:gd name="connsiteY28" fmla="*/ 1953770 h 6858000"/>
              <a:gd name="connsiteX29" fmla="*/ 5252592 w 6127519"/>
              <a:gd name="connsiteY29" fmla="*/ 2092210 h 6858000"/>
              <a:gd name="connsiteX30" fmla="*/ 5264303 w 6127519"/>
              <a:gd name="connsiteY30" fmla="*/ 2225157 h 6858000"/>
              <a:gd name="connsiteX31" fmla="*/ 5254949 w 6127519"/>
              <a:gd name="connsiteY31" fmla="*/ 2236160 h 6858000"/>
              <a:gd name="connsiteX32" fmla="*/ 5250104 w 6127519"/>
              <a:gd name="connsiteY32" fmla="*/ 2249166 h 6858000"/>
              <a:gd name="connsiteX33" fmla="*/ 5251214 w 6127519"/>
              <a:gd name="connsiteY33" fmla="*/ 2250944 h 6858000"/>
              <a:gd name="connsiteX34" fmla="*/ 5250644 w 6127519"/>
              <a:gd name="connsiteY34" fmla="*/ 2266619 h 6858000"/>
              <a:gd name="connsiteX35" fmla="*/ 5293877 w 6127519"/>
              <a:gd name="connsiteY35" fmla="*/ 2368649 h 6858000"/>
              <a:gd name="connsiteX36" fmla="*/ 5311338 w 6127519"/>
              <a:gd name="connsiteY36" fmla="*/ 2404034 h 6858000"/>
              <a:gd name="connsiteX37" fmla="*/ 5338366 w 6127519"/>
              <a:gd name="connsiteY37" fmla="*/ 2465052 h 6858000"/>
              <a:gd name="connsiteX38" fmla="*/ 5371263 w 6127519"/>
              <a:gd name="connsiteY38" fmla="*/ 2586413 h 6858000"/>
              <a:gd name="connsiteX39" fmla="*/ 5407503 w 6127519"/>
              <a:gd name="connsiteY39" fmla="*/ 2786290 h 6858000"/>
              <a:gd name="connsiteX40" fmla="*/ 5407356 w 6127519"/>
              <a:gd name="connsiteY40" fmla="*/ 2787545 h 6858000"/>
              <a:gd name="connsiteX41" fmla="*/ 5411130 w 6127519"/>
              <a:gd name="connsiteY41" fmla="*/ 2788640 h 6858000"/>
              <a:gd name="connsiteX42" fmla="*/ 5416439 w 6127519"/>
              <a:gd name="connsiteY42" fmla="*/ 2805666 h 6858000"/>
              <a:gd name="connsiteX43" fmla="*/ 5457023 w 6127519"/>
              <a:gd name="connsiteY43" fmla="*/ 2858292 h 6858000"/>
              <a:gd name="connsiteX44" fmla="*/ 5479298 w 6127519"/>
              <a:gd name="connsiteY44" fmla="*/ 2947791 h 6858000"/>
              <a:gd name="connsiteX45" fmla="*/ 5481770 w 6127519"/>
              <a:gd name="connsiteY45" fmla="*/ 2951352 h 6858000"/>
              <a:gd name="connsiteX46" fmla="*/ 5482045 w 6127519"/>
              <a:gd name="connsiteY46" fmla="*/ 2984371 h 6858000"/>
              <a:gd name="connsiteX47" fmla="*/ 5482415 w 6127519"/>
              <a:gd name="connsiteY47" fmla="*/ 3004079 h 6858000"/>
              <a:gd name="connsiteX48" fmla="*/ 5503944 w 6127519"/>
              <a:gd name="connsiteY48" fmla="*/ 3123335 h 6858000"/>
              <a:gd name="connsiteX49" fmla="*/ 5516007 w 6127519"/>
              <a:gd name="connsiteY49" fmla="*/ 3258473 h 6858000"/>
              <a:gd name="connsiteX50" fmla="*/ 5589758 w 6127519"/>
              <a:gd name="connsiteY50" fmla="*/ 3453699 h 6858000"/>
              <a:gd name="connsiteX51" fmla="*/ 5596144 w 6127519"/>
              <a:gd name="connsiteY51" fmla="*/ 3534624 h 6858000"/>
              <a:gd name="connsiteX52" fmla="*/ 5597750 w 6127519"/>
              <a:gd name="connsiteY52" fmla="*/ 3534129 h 6858000"/>
              <a:gd name="connsiteX53" fmla="*/ 5599700 w 6127519"/>
              <a:gd name="connsiteY53" fmla="*/ 3547221 h 6858000"/>
              <a:gd name="connsiteX54" fmla="*/ 5615031 w 6127519"/>
              <a:gd name="connsiteY54" fmla="*/ 3557482 h 6858000"/>
              <a:gd name="connsiteX55" fmla="*/ 5618377 w 6127519"/>
              <a:gd name="connsiteY55" fmla="*/ 3588431 h 6858000"/>
              <a:gd name="connsiteX56" fmla="*/ 5612155 w 6127519"/>
              <a:gd name="connsiteY56" fmla="*/ 3589869 h 6858000"/>
              <a:gd name="connsiteX57" fmla="*/ 5620843 w 6127519"/>
              <a:gd name="connsiteY57" fmla="*/ 3606745 h 6858000"/>
              <a:gd name="connsiteX58" fmla="*/ 5655472 w 6127519"/>
              <a:gd name="connsiteY58" fmla="*/ 3678877 h 6858000"/>
              <a:gd name="connsiteX59" fmla="*/ 5683015 w 6127519"/>
              <a:gd name="connsiteY59" fmla="*/ 3762025 h 6858000"/>
              <a:gd name="connsiteX60" fmla="*/ 5696643 w 6127519"/>
              <a:gd name="connsiteY60" fmla="*/ 3773888 h 6858000"/>
              <a:gd name="connsiteX61" fmla="*/ 5707995 w 6127519"/>
              <a:gd name="connsiteY61" fmla="*/ 3781685 h 6858000"/>
              <a:gd name="connsiteX62" fmla="*/ 5768491 w 6127519"/>
              <a:gd name="connsiteY62" fmla="*/ 3914399 h 6858000"/>
              <a:gd name="connsiteX63" fmla="*/ 5793123 w 6127519"/>
              <a:gd name="connsiteY63" fmla="*/ 3969952 h 6858000"/>
              <a:gd name="connsiteX64" fmla="*/ 5808321 w 6127519"/>
              <a:gd name="connsiteY64" fmla="*/ 3988153 h 6858000"/>
              <a:gd name="connsiteX65" fmla="*/ 5825621 w 6127519"/>
              <a:gd name="connsiteY65" fmla="*/ 4015525 h 6858000"/>
              <a:gd name="connsiteX66" fmla="*/ 5860672 w 6127519"/>
              <a:gd name="connsiteY66" fmla="*/ 4061579 h 6858000"/>
              <a:gd name="connsiteX67" fmla="*/ 5872173 w 6127519"/>
              <a:gd name="connsiteY67" fmla="*/ 4088497 h 6858000"/>
              <a:gd name="connsiteX68" fmla="*/ 5894095 w 6127519"/>
              <a:gd name="connsiteY68" fmla="*/ 4128857 h 6858000"/>
              <a:gd name="connsiteX69" fmla="*/ 5903513 w 6127519"/>
              <a:gd name="connsiteY69" fmla="*/ 4187661 h 6858000"/>
              <a:gd name="connsiteX70" fmla="*/ 5917114 w 6127519"/>
              <a:gd name="connsiteY70" fmla="*/ 4213096 h 6858000"/>
              <a:gd name="connsiteX71" fmla="*/ 5924233 w 6127519"/>
              <a:gd name="connsiteY71" fmla="*/ 4242060 h 6858000"/>
              <a:gd name="connsiteX72" fmla="*/ 5928910 w 6127519"/>
              <a:gd name="connsiteY72" fmla="*/ 4300973 h 6858000"/>
              <a:gd name="connsiteX73" fmla="*/ 5939320 w 6127519"/>
              <a:gd name="connsiteY73" fmla="*/ 4340435 h 6858000"/>
              <a:gd name="connsiteX74" fmla="*/ 5946705 w 6127519"/>
              <a:gd name="connsiteY74" fmla="*/ 4428051 h 6858000"/>
              <a:gd name="connsiteX75" fmla="*/ 5949261 w 6127519"/>
              <a:gd name="connsiteY75" fmla="*/ 4449185 h 6858000"/>
              <a:gd name="connsiteX76" fmla="*/ 5968960 w 6127519"/>
              <a:gd name="connsiteY76" fmla="*/ 4482655 h 6858000"/>
              <a:gd name="connsiteX77" fmla="*/ 5980106 w 6127519"/>
              <a:gd name="connsiteY77" fmla="*/ 4585087 h 6858000"/>
              <a:gd name="connsiteX78" fmla="*/ 5998138 w 6127519"/>
              <a:gd name="connsiteY78" fmla="*/ 4697518 h 6858000"/>
              <a:gd name="connsiteX79" fmla="*/ 6007819 w 6127519"/>
              <a:gd name="connsiteY79" fmla="*/ 4858148 h 6858000"/>
              <a:gd name="connsiteX80" fmla="*/ 6007749 w 6127519"/>
              <a:gd name="connsiteY80" fmla="*/ 4964715 h 6858000"/>
              <a:gd name="connsiteX81" fmla="*/ 6005269 w 6127519"/>
              <a:gd name="connsiteY81" fmla="*/ 5150567 h 6858000"/>
              <a:gd name="connsiteX82" fmla="*/ 6001127 w 6127519"/>
              <a:gd name="connsiteY82" fmla="*/ 5164609 h 6858000"/>
              <a:gd name="connsiteX83" fmla="*/ 5998514 w 6127519"/>
              <a:gd name="connsiteY83" fmla="*/ 5189673 h 6858000"/>
              <a:gd name="connsiteX84" fmla="*/ 6018409 w 6127519"/>
              <a:gd name="connsiteY84" fmla="*/ 5227157 h 6858000"/>
              <a:gd name="connsiteX85" fmla="*/ 6036748 w 6127519"/>
              <a:gd name="connsiteY85" fmla="*/ 5322752 h 6858000"/>
              <a:gd name="connsiteX86" fmla="*/ 6036943 w 6127519"/>
              <a:gd name="connsiteY86" fmla="*/ 5329480 h 6858000"/>
              <a:gd name="connsiteX87" fmla="*/ 6037677 w 6127519"/>
              <a:gd name="connsiteY87" fmla="*/ 5354807 h 6858000"/>
              <a:gd name="connsiteX88" fmla="*/ 6039728 w 6127519"/>
              <a:gd name="connsiteY88" fmla="*/ 5359416 h 6858000"/>
              <a:gd name="connsiteX89" fmla="*/ 6053435 w 6127519"/>
              <a:gd name="connsiteY89" fmla="*/ 5387547 h 6858000"/>
              <a:gd name="connsiteX90" fmla="*/ 6065933 w 6127519"/>
              <a:gd name="connsiteY90" fmla="*/ 5443002 h 6858000"/>
              <a:gd name="connsiteX91" fmla="*/ 6068640 w 6127519"/>
              <a:gd name="connsiteY91" fmla="*/ 5474503 h 6858000"/>
              <a:gd name="connsiteX92" fmla="*/ 6080922 w 6127519"/>
              <a:gd name="connsiteY92" fmla="*/ 5561070 h 6858000"/>
              <a:gd name="connsiteX93" fmla="*/ 6096949 w 6127519"/>
              <a:gd name="connsiteY93" fmla="*/ 5648179 h 6858000"/>
              <a:gd name="connsiteX94" fmla="*/ 6125703 w 6127519"/>
              <a:gd name="connsiteY94" fmla="*/ 5692894 h 6858000"/>
              <a:gd name="connsiteX95" fmla="*/ 6121353 w 6127519"/>
              <a:gd name="connsiteY95" fmla="*/ 5721725 h 6858000"/>
              <a:gd name="connsiteX96" fmla="*/ 6121607 w 6127519"/>
              <a:gd name="connsiteY96" fmla="*/ 5721959 h 6858000"/>
              <a:gd name="connsiteX97" fmla="*/ 6127024 w 6127519"/>
              <a:gd name="connsiteY97" fmla="*/ 5786902 h 6858000"/>
              <a:gd name="connsiteX98" fmla="*/ 6127519 w 6127519"/>
              <a:gd name="connsiteY98" fmla="*/ 5865775 h 6858000"/>
              <a:gd name="connsiteX99" fmla="*/ 6119217 w 6127519"/>
              <a:gd name="connsiteY99" fmla="*/ 5888542 h 6858000"/>
              <a:gd name="connsiteX100" fmla="*/ 6102493 w 6127519"/>
              <a:gd name="connsiteY100" fmla="*/ 5928602 h 6858000"/>
              <a:gd name="connsiteX101" fmla="*/ 6056863 w 6127519"/>
              <a:gd name="connsiteY101" fmla="*/ 6000643 h 6858000"/>
              <a:gd name="connsiteX102" fmla="*/ 6045436 w 6127519"/>
              <a:gd name="connsiteY102" fmla="*/ 6124480 h 6858000"/>
              <a:gd name="connsiteX103" fmla="*/ 6030489 w 6127519"/>
              <a:gd name="connsiteY103" fmla="*/ 6317666 h 6858000"/>
              <a:gd name="connsiteX104" fmla="*/ 6007492 w 6127519"/>
              <a:gd name="connsiteY104" fmla="*/ 6440818 h 6858000"/>
              <a:gd name="connsiteX105" fmla="*/ 6009467 w 6127519"/>
              <a:gd name="connsiteY105" fmla="*/ 6487076 h 6858000"/>
              <a:gd name="connsiteX106" fmla="*/ 5995064 w 6127519"/>
              <a:gd name="connsiteY106" fmla="*/ 6540791 h 6858000"/>
              <a:gd name="connsiteX107" fmla="*/ 6004510 w 6127519"/>
              <a:gd name="connsiteY107" fmla="*/ 6599256 h 6858000"/>
              <a:gd name="connsiteX108" fmla="*/ 5986207 w 6127519"/>
              <a:gd name="connsiteY108" fmla="*/ 6695855 h 6858000"/>
              <a:gd name="connsiteX109" fmla="*/ 5979428 w 6127519"/>
              <a:gd name="connsiteY109" fmla="*/ 6754678 h 6858000"/>
              <a:gd name="connsiteX110" fmla="*/ 5983398 w 6127519"/>
              <a:gd name="connsiteY110" fmla="*/ 6778641 h 6858000"/>
              <a:gd name="connsiteX111" fmla="*/ 5984543 w 6127519"/>
              <a:gd name="connsiteY111" fmla="*/ 6811016 h 6858000"/>
              <a:gd name="connsiteX112" fmla="*/ 5979671 w 6127519"/>
              <a:gd name="connsiteY112" fmla="*/ 6858000 h 6858000"/>
              <a:gd name="connsiteX113" fmla="*/ 0 w 6127519"/>
              <a:gd name="connsiteY113" fmla="*/ 6858000 h 6858000"/>
              <a:gd name="connsiteX114" fmla="*/ 0 w 6127519"/>
              <a:gd name="connsiteY114" fmla="*/ 0 h 6858000"/>
              <a:gd name="connsiteX0" fmla="*/ 0 w 6127519"/>
              <a:gd name="connsiteY0" fmla="*/ 0 h 6858000"/>
              <a:gd name="connsiteX1" fmla="*/ 4965888 w 6127519"/>
              <a:gd name="connsiteY1" fmla="*/ 0 h 6858000"/>
              <a:gd name="connsiteX2" fmla="*/ 4967767 w 6127519"/>
              <a:gd name="connsiteY2" fmla="*/ 7930 h 6858000"/>
              <a:gd name="connsiteX3" fmla="*/ 4979444 w 6127519"/>
              <a:gd name="connsiteY3" fmla="*/ 43921 h 6858000"/>
              <a:gd name="connsiteX4" fmla="*/ 5021173 w 6127519"/>
              <a:gd name="connsiteY4" fmla="*/ 123738 h 6858000"/>
              <a:gd name="connsiteX5" fmla="*/ 5075458 w 6127519"/>
              <a:gd name="connsiteY5" fmla="*/ 264355 h 6858000"/>
              <a:gd name="connsiteX6" fmla="*/ 5081175 w 6127519"/>
              <a:gd name="connsiteY6" fmla="*/ 277448 h 6858000"/>
              <a:gd name="connsiteX7" fmla="*/ 5097011 w 6127519"/>
              <a:gd name="connsiteY7" fmla="*/ 355616 h 6858000"/>
              <a:gd name="connsiteX8" fmla="*/ 5130982 w 6127519"/>
              <a:gd name="connsiteY8" fmla="*/ 412030 h 6858000"/>
              <a:gd name="connsiteX9" fmla="*/ 5153000 w 6127519"/>
              <a:gd name="connsiteY9" fmla="*/ 507134 h 6858000"/>
              <a:gd name="connsiteX10" fmla="*/ 5171282 w 6127519"/>
              <a:gd name="connsiteY10" fmla="*/ 602071 h 6858000"/>
              <a:gd name="connsiteX11" fmla="*/ 5176196 w 6127519"/>
              <a:gd name="connsiteY11" fmla="*/ 636822 h 6858000"/>
              <a:gd name="connsiteX12" fmla="*/ 5189051 w 6127519"/>
              <a:gd name="connsiteY12" fmla="*/ 782518 h 6858000"/>
              <a:gd name="connsiteX13" fmla="*/ 5210428 w 6127519"/>
              <a:gd name="connsiteY13" fmla="*/ 815772 h 6858000"/>
              <a:gd name="connsiteX14" fmla="*/ 5221088 w 6127519"/>
              <a:gd name="connsiteY14" fmla="*/ 860193 h 6858000"/>
              <a:gd name="connsiteX15" fmla="*/ 5230806 w 6127519"/>
              <a:gd name="connsiteY15" fmla="*/ 961354 h 6858000"/>
              <a:gd name="connsiteX16" fmla="*/ 5201018 w 6127519"/>
              <a:gd name="connsiteY16" fmla="*/ 1095027 h 6858000"/>
              <a:gd name="connsiteX17" fmla="*/ 5202153 w 6127519"/>
              <a:gd name="connsiteY17" fmla="*/ 1133224 h 6858000"/>
              <a:gd name="connsiteX18" fmla="*/ 5207370 w 6127519"/>
              <a:gd name="connsiteY18" fmla="*/ 1138097 h 6858000"/>
              <a:gd name="connsiteX19" fmla="*/ 5189234 w 6127519"/>
              <a:gd name="connsiteY19" fmla="*/ 1193495 h 6858000"/>
              <a:gd name="connsiteX20" fmla="*/ 5202769 w 6127519"/>
              <a:gd name="connsiteY20" fmla="*/ 1269450 h 6858000"/>
              <a:gd name="connsiteX21" fmla="*/ 5225968 w 6127519"/>
              <a:gd name="connsiteY21" fmla="*/ 1357994 h 6858000"/>
              <a:gd name="connsiteX22" fmla="*/ 5233819 w 6127519"/>
              <a:gd name="connsiteY22" fmla="*/ 1380922 h 6858000"/>
              <a:gd name="connsiteX23" fmla="*/ 5237226 w 6127519"/>
              <a:gd name="connsiteY23" fmla="*/ 1441327 h 6858000"/>
              <a:gd name="connsiteX24" fmla="*/ 5255653 w 6127519"/>
              <a:gd name="connsiteY24" fmla="*/ 1524712 h 6858000"/>
              <a:gd name="connsiteX25" fmla="*/ 5263491 w 6127519"/>
              <a:gd name="connsiteY25" fmla="*/ 1642938 h 6858000"/>
              <a:gd name="connsiteX26" fmla="*/ 5261314 w 6127519"/>
              <a:gd name="connsiteY26" fmla="*/ 1689177 h 6858000"/>
              <a:gd name="connsiteX27" fmla="*/ 5259788 w 6127519"/>
              <a:gd name="connsiteY27" fmla="*/ 1768516 h 6858000"/>
              <a:gd name="connsiteX28" fmla="*/ 5255696 w 6127519"/>
              <a:gd name="connsiteY28" fmla="*/ 1953770 h 6858000"/>
              <a:gd name="connsiteX29" fmla="*/ 5252592 w 6127519"/>
              <a:gd name="connsiteY29" fmla="*/ 2092210 h 6858000"/>
              <a:gd name="connsiteX30" fmla="*/ 5264303 w 6127519"/>
              <a:gd name="connsiteY30" fmla="*/ 2225157 h 6858000"/>
              <a:gd name="connsiteX31" fmla="*/ 5254949 w 6127519"/>
              <a:gd name="connsiteY31" fmla="*/ 2236160 h 6858000"/>
              <a:gd name="connsiteX32" fmla="*/ 5250104 w 6127519"/>
              <a:gd name="connsiteY32" fmla="*/ 2249166 h 6858000"/>
              <a:gd name="connsiteX33" fmla="*/ 5251214 w 6127519"/>
              <a:gd name="connsiteY33" fmla="*/ 2250944 h 6858000"/>
              <a:gd name="connsiteX34" fmla="*/ 5250644 w 6127519"/>
              <a:gd name="connsiteY34" fmla="*/ 2266619 h 6858000"/>
              <a:gd name="connsiteX35" fmla="*/ 5293877 w 6127519"/>
              <a:gd name="connsiteY35" fmla="*/ 2368649 h 6858000"/>
              <a:gd name="connsiteX36" fmla="*/ 5311338 w 6127519"/>
              <a:gd name="connsiteY36" fmla="*/ 2404034 h 6858000"/>
              <a:gd name="connsiteX37" fmla="*/ 5338366 w 6127519"/>
              <a:gd name="connsiteY37" fmla="*/ 2465052 h 6858000"/>
              <a:gd name="connsiteX38" fmla="*/ 5371263 w 6127519"/>
              <a:gd name="connsiteY38" fmla="*/ 2586413 h 6858000"/>
              <a:gd name="connsiteX39" fmla="*/ 5407503 w 6127519"/>
              <a:gd name="connsiteY39" fmla="*/ 2786290 h 6858000"/>
              <a:gd name="connsiteX40" fmla="*/ 5407356 w 6127519"/>
              <a:gd name="connsiteY40" fmla="*/ 2787545 h 6858000"/>
              <a:gd name="connsiteX41" fmla="*/ 5411130 w 6127519"/>
              <a:gd name="connsiteY41" fmla="*/ 2788640 h 6858000"/>
              <a:gd name="connsiteX42" fmla="*/ 5416439 w 6127519"/>
              <a:gd name="connsiteY42" fmla="*/ 2805666 h 6858000"/>
              <a:gd name="connsiteX43" fmla="*/ 5457023 w 6127519"/>
              <a:gd name="connsiteY43" fmla="*/ 2858292 h 6858000"/>
              <a:gd name="connsiteX44" fmla="*/ 5479298 w 6127519"/>
              <a:gd name="connsiteY44" fmla="*/ 2947791 h 6858000"/>
              <a:gd name="connsiteX45" fmla="*/ 5481770 w 6127519"/>
              <a:gd name="connsiteY45" fmla="*/ 2951352 h 6858000"/>
              <a:gd name="connsiteX46" fmla="*/ 5482415 w 6127519"/>
              <a:gd name="connsiteY46" fmla="*/ 3004079 h 6858000"/>
              <a:gd name="connsiteX47" fmla="*/ 5503944 w 6127519"/>
              <a:gd name="connsiteY47" fmla="*/ 3123335 h 6858000"/>
              <a:gd name="connsiteX48" fmla="*/ 5516007 w 6127519"/>
              <a:gd name="connsiteY48" fmla="*/ 3258473 h 6858000"/>
              <a:gd name="connsiteX49" fmla="*/ 5589758 w 6127519"/>
              <a:gd name="connsiteY49" fmla="*/ 3453699 h 6858000"/>
              <a:gd name="connsiteX50" fmla="*/ 5596144 w 6127519"/>
              <a:gd name="connsiteY50" fmla="*/ 3534624 h 6858000"/>
              <a:gd name="connsiteX51" fmla="*/ 5597750 w 6127519"/>
              <a:gd name="connsiteY51" fmla="*/ 3534129 h 6858000"/>
              <a:gd name="connsiteX52" fmla="*/ 5599700 w 6127519"/>
              <a:gd name="connsiteY52" fmla="*/ 3547221 h 6858000"/>
              <a:gd name="connsiteX53" fmla="*/ 5615031 w 6127519"/>
              <a:gd name="connsiteY53" fmla="*/ 3557482 h 6858000"/>
              <a:gd name="connsiteX54" fmla="*/ 5618377 w 6127519"/>
              <a:gd name="connsiteY54" fmla="*/ 3588431 h 6858000"/>
              <a:gd name="connsiteX55" fmla="*/ 5612155 w 6127519"/>
              <a:gd name="connsiteY55" fmla="*/ 3589869 h 6858000"/>
              <a:gd name="connsiteX56" fmla="*/ 5620843 w 6127519"/>
              <a:gd name="connsiteY56" fmla="*/ 3606745 h 6858000"/>
              <a:gd name="connsiteX57" fmla="*/ 5655472 w 6127519"/>
              <a:gd name="connsiteY57" fmla="*/ 3678877 h 6858000"/>
              <a:gd name="connsiteX58" fmla="*/ 5683015 w 6127519"/>
              <a:gd name="connsiteY58" fmla="*/ 3762025 h 6858000"/>
              <a:gd name="connsiteX59" fmla="*/ 5696643 w 6127519"/>
              <a:gd name="connsiteY59" fmla="*/ 3773888 h 6858000"/>
              <a:gd name="connsiteX60" fmla="*/ 5707995 w 6127519"/>
              <a:gd name="connsiteY60" fmla="*/ 3781685 h 6858000"/>
              <a:gd name="connsiteX61" fmla="*/ 5768491 w 6127519"/>
              <a:gd name="connsiteY61" fmla="*/ 3914399 h 6858000"/>
              <a:gd name="connsiteX62" fmla="*/ 5793123 w 6127519"/>
              <a:gd name="connsiteY62" fmla="*/ 3969952 h 6858000"/>
              <a:gd name="connsiteX63" fmla="*/ 5808321 w 6127519"/>
              <a:gd name="connsiteY63" fmla="*/ 3988153 h 6858000"/>
              <a:gd name="connsiteX64" fmla="*/ 5825621 w 6127519"/>
              <a:gd name="connsiteY64" fmla="*/ 4015525 h 6858000"/>
              <a:gd name="connsiteX65" fmla="*/ 5860672 w 6127519"/>
              <a:gd name="connsiteY65" fmla="*/ 4061579 h 6858000"/>
              <a:gd name="connsiteX66" fmla="*/ 5872173 w 6127519"/>
              <a:gd name="connsiteY66" fmla="*/ 4088497 h 6858000"/>
              <a:gd name="connsiteX67" fmla="*/ 5894095 w 6127519"/>
              <a:gd name="connsiteY67" fmla="*/ 4128857 h 6858000"/>
              <a:gd name="connsiteX68" fmla="*/ 5903513 w 6127519"/>
              <a:gd name="connsiteY68" fmla="*/ 4187661 h 6858000"/>
              <a:gd name="connsiteX69" fmla="*/ 5917114 w 6127519"/>
              <a:gd name="connsiteY69" fmla="*/ 4213096 h 6858000"/>
              <a:gd name="connsiteX70" fmla="*/ 5924233 w 6127519"/>
              <a:gd name="connsiteY70" fmla="*/ 4242060 h 6858000"/>
              <a:gd name="connsiteX71" fmla="*/ 5928910 w 6127519"/>
              <a:gd name="connsiteY71" fmla="*/ 4300973 h 6858000"/>
              <a:gd name="connsiteX72" fmla="*/ 5939320 w 6127519"/>
              <a:gd name="connsiteY72" fmla="*/ 4340435 h 6858000"/>
              <a:gd name="connsiteX73" fmla="*/ 5946705 w 6127519"/>
              <a:gd name="connsiteY73" fmla="*/ 4428051 h 6858000"/>
              <a:gd name="connsiteX74" fmla="*/ 5949261 w 6127519"/>
              <a:gd name="connsiteY74" fmla="*/ 4449185 h 6858000"/>
              <a:gd name="connsiteX75" fmla="*/ 5968960 w 6127519"/>
              <a:gd name="connsiteY75" fmla="*/ 4482655 h 6858000"/>
              <a:gd name="connsiteX76" fmla="*/ 5980106 w 6127519"/>
              <a:gd name="connsiteY76" fmla="*/ 4585087 h 6858000"/>
              <a:gd name="connsiteX77" fmla="*/ 5998138 w 6127519"/>
              <a:gd name="connsiteY77" fmla="*/ 4697518 h 6858000"/>
              <a:gd name="connsiteX78" fmla="*/ 6007819 w 6127519"/>
              <a:gd name="connsiteY78" fmla="*/ 4858148 h 6858000"/>
              <a:gd name="connsiteX79" fmla="*/ 6007749 w 6127519"/>
              <a:gd name="connsiteY79" fmla="*/ 4964715 h 6858000"/>
              <a:gd name="connsiteX80" fmla="*/ 6005269 w 6127519"/>
              <a:gd name="connsiteY80" fmla="*/ 5150567 h 6858000"/>
              <a:gd name="connsiteX81" fmla="*/ 6001127 w 6127519"/>
              <a:gd name="connsiteY81" fmla="*/ 5164609 h 6858000"/>
              <a:gd name="connsiteX82" fmla="*/ 5998514 w 6127519"/>
              <a:gd name="connsiteY82" fmla="*/ 5189673 h 6858000"/>
              <a:gd name="connsiteX83" fmla="*/ 6018409 w 6127519"/>
              <a:gd name="connsiteY83" fmla="*/ 5227157 h 6858000"/>
              <a:gd name="connsiteX84" fmla="*/ 6036748 w 6127519"/>
              <a:gd name="connsiteY84" fmla="*/ 5322752 h 6858000"/>
              <a:gd name="connsiteX85" fmla="*/ 6036943 w 6127519"/>
              <a:gd name="connsiteY85" fmla="*/ 5329480 h 6858000"/>
              <a:gd name="connsiteX86" fmla="*/ 6037677 w 6127519"/>
              <a:gd name="connsiteY86" fmla="*/ 5354807 h 6858000"/>
              <a:gd name="connsiteX87" fmla="*/ 6039728 w 6127519"/>
              <a:gd name="connsiteY87" fmla="*/ 5359416 h 6858000"/>
              <a:gd name="connsiteX88" fmla="*/ 6053435 w 6127519"/>
              <a:gd name="connsiteY88" fmla="*/ 5387547 h 6858000"/>
              <a:gd name="connsiteX89" fmla="*/ 6065933 w 6127519"/>
              <a:gd name="connsiteY89" fmla="*/ 5443002 h 6858000"/>
              <a:gd name="connsiteX90" fmla="*/ 6068640 w 6127519"/>
              <a:gd name="connsiteY90" fmla="*/ 5474503 h 6858000"/>
              <a:gd name="connsiteX91" fmla="*/ 6080922 w 6127519"/>
              <a:gd name="connsiteY91" fmla="*/ 5561070 h 6858000"/>
              <a:gd name="connsiteX92" fmla="*/ 6096949 w 6127519"/>
              <a:gd name="connsiteY92" fmla="*/ 5648179 h 6858000"/>
              <a:gd name="connsiteX93" fmla="*/ 6125703 w 6127519"/>
              <a:gd name="connsiteY93" fmla="*/ 5692894 h 6858000"/>
              <a:gd name="connsiteX94" fmla="*/ 6121353 w 6127519"/>
              <a:gd name="connsiteY94" fmla="*/ 5721725 h 6858000"/>
              <a:gd name="connsiteX95" fmla="*/ 6121607 w 6127519"/>
              <a:gd name="connsiteY95" fmla="*/ 5721959 h 6858000"/>
              <a:gd name="connsiteX96" fmla="*/ 6127024 w 6127519"/>
              <a:gd name="connsiteY96" fmla="*/ 5786902 h 6858000"/>
              <a:gd name="connsiteX97" fmla="*/ 6127519 w 6127519"/>
              <a:gd name="connsiteY97" fmla="*/ 5865775 h 6858000"/>
              <a:gd name="connsiteX98" fmla="*/ 6119217 w 6127519"/>
              <a:gd name="connsiteY98" fmla="*/ 5888542 h 6858000"/>
              <a:gd name="connsiteX99" fmla="*/ 6102493 w 6127519"/>
              <a:gd name="connsiteY99" fmla="*/ 5928602 h 6858000"/>
              <a:gd name="connsiteX100" fmla="*/ 6056863 w 6127519"/>
              <a:gd name="connsiteY100" fmla="*/ 6000643 h 6858000"/>
              <a:gd name="connsiteX101" fmla="*/ 6045436 w 6127519"/>
              <a:gd name="connsiteY101" fmla="*/ 6124480 h 6858000"/>
              <a:gd name="connsiteX102" fmla="*/ 6030489 w 6127519"/>
              <a:gd name="connsiteY102" fmla="*/ 6317666 h 6858000"/>
              <a:gd name="connsiteX103" fmla="*/ 6007492 w 6127519"/>
              <a:gd name="connsiteY103" fmla="*/ 6440818 h 6858000"/>
              <a:gd name="connsiteX104" fmla="*/ 6009467 w 6127519"/>
              <a:gd name="connsiteY104" fmla="*/ 6487076 h 6858000"/>
              <a:gd name="connsiteX105" fmla="*/ 5995064 w 6127519"/>
              <a:gd name="connsiteY105" fmla="*/ 6540791 h 6858000"/>
              <a:gd name="connsiteX106" fmla="*/ 6004510 w 6127519"/>
              <a:gd name="connsiteY106" fmla="*/ 6599256 h 6858000"/>
              <a:gd name="connsiteX107" fmla="*/ 5986207 w 6127519"/>
              <a:gd name="connsiteY107" fmla="*/ 6695855 h 6858000"/>
              <a:gd name="connsiteX108" fmla="*/ 5979428 w 6127519"/>
              <a:gd name="connsiteY108" fmla="*/ 6754678 h 6858000"/>
              <a:gd name="connsiteX109" fmla="*/ 5983398 w 6127519"/>
              <a:gd name="connsiteY109" fmla="*/ 6778641 h 6858000"/>
              <a:gd name="connsiteX110" fmla="*/ 5984543 w 6127519"/>
              <a:gd name="connsiteY110" fmla="*/ 6811016 h 6858000"/>
              <a:gd name="connsiteX111" fmla="*/ 5979671 w 6127519"/>
              <a:gd name="connsiteY111" fmla="*/ 6858000 h 6858000"/>
              <a:gd name="connsiteX112" fmla="*/ 0 w 6127519"/>
              <a:gd name="connsiteY112" fmla="*/ 6858000 h 6858000"/>
              <a:gd name="connsiteX113" fmla="*/ 0 w 6127519"/>
              <a:gd name="connsiteY113" fmla="*/ 0 h 6858000"/>
              <a:gd name="connsiteX0" fmla="*/ 0 w 6127519"/>
              <a:gd name="connsiteY0" fmla="*/ 0 h 6858000"/>
              <a:gd name="connsiteX1" fmla="*/ 4965888 w 6127519"/>
              <a:gd name="connsiteY1" fmla="*/ 0 h 6858000"/>
              <a:gd name="connsiteX2" fmla="*/ 4967767 w 6127519"/>
              <a:gd name="connsiteY2" fmla="*/ 7930 h 6858000"/>
              <a:gd name="connsiteX3" fmla="*/ 4979444 w 6127519"/>
              <a:gd name="connsiteY3" fmla="*/ 43921 h 6858000"/>
              <a:gd name="connsiteX4" fmla="*/ 5021173 w 6127519"/>
              <a:gd name="connsiteY4" fmla="*/ 123738 h 6858000"/>
              <a:gd name="connsiteX5" fmla="*/ 5075458 w 6127519"/>
              <a:gd name="connsiteY5" fmla="*/ 264355 h 6858000"/>
              <a:gd name="connsiteX6" fmla="*/ 5081175 w 6127519"/>
              <a:gd name="connsiteY6" fmla="*/ 277448 h 6858000"/>
              <a:gd name="connsiteX7" fmla="*/ 5097011 w 6127519"/>
              <a:gd name="connsiteY7" fmla="*/ 355616 h 6858000"/>
              <a:gd name="connsiteX8" fmla="*/ 5130982 w 6127519"/>
              <a:gd name="connsiteY8" fmla="*/ 412030 h 6858000"/>
              <a:gd name="connsiteX9" fmla="*/ 5153000 w 6127519"/>
              <a:gd name="connsiteY9" fmla="*/ 507134 h 6858000"/>
              <a:gd name="connsiteX10" fmla="*/ 5171282 w 6127519"/>
              <a:gd name="connsiteY10" fmla="*/ 602071 h 6858000"/>
              <a:gd name="connsiteX11" fmla="*/ 5176196 w 6127519"/>
              <a:gd name="connsiteY11" fmla="*/ 636822 h 6858000"/>
              <a:gd name="connsiteX12" fmla="*/ 5189051 w 6127519"/>
              <a:gd name="connsiteY12" fmla="*/ 782518 h 6858000"/>
              <a:gd name="connsiteX13" fmla="*/ 5210428 w 6127519"/>
              <a:gd name="connsiteY13" fmla="*/ 815772 h 6858000"/>
              <a:gd name="connsiteX14" fmla="*/ 5221088 w 6127519"/>
              <a:gd name="connsiteY14" fmla="*/ 860193 h 6858000"/>
              <a:gd name="connsiteX15" fmla="*/ 5230806 w 6127519"/>
              <a:gd name="connsiteY15" fmla="*/ 961354 h 6858000"/>
              <a:gd name="connsiteX16" fmla="*/ 5201018 w 6127519"/>
              <a:gd name="connsiteY16" fmla="*/ 1095027 h 6858000"/>
              <a:gd name="connsiteX17" fmla="*/ 5202153 w 6127519"/>
              <a:gd name="connsiteY17" fmla="*/ 1133224 h 6858000"/>
              <a:gd name="connsiteX18" fmla="*/ 5207370 w 6127519"/>
              <a:gd name="connsiteY18" fmla="*/ 1138097 h 6858000"/>
              <a:gd name="connsiteX19" fmla="*/ 5189234 w 6127519"/>
              <a:gd name="connsiteY19" fmla="*/ 1193495 h 6858000"/>
              <a:gd name="connsiteX20" fmla="*/ 5202769 w 6127519"/>
              <a:gd name="connsiteY20" fmla="*/ 1269450 h 6858000"/>
              <a:gd name="connsiteX21" fmla="*/ 5225968 w 6127519"/>
              <a:gd name="connsiteY21" fmla="*/ 1357994 h 6858000"/>
              <a:gd name="connsiteX22" fmla="*/ 5233819 w 6127519"/>
              <a:gd name="connsiteY22" fmla="*/ 1380922 h 6858000"/>
              <a:gd name="connsiteX23" fmla="*/ 5237226 w 6127519"/>
              <a:gd name="connsiteY23" fmla="*/ 1441327 h 6858000"/>
              <a:gd name="connsiteX24" fmla="*/ 5255653 w 6127519"/>
              <a:gd name="connsiteY24" fmla="*/ 1524712 h 6858000"/>
              <a:gd name="connsiteX25" fmla="*/ 5263491 w 6127519"/>
              <a:gd name="connsiteY25" fmla="*/ 1642938 h 6858000"/>
              <a:gd name="connsiteX26" fmla="*/ 5261314 w 6127519"/>
              <a:gd name="connsiteY26" fmla="*/ 1689177 h 6858000"/>
              <a:gd name="connsiteX27" fmla="*/ 5259788 w 6127519"/>
              <a:gd name="connsiteY27" fmla="*/ 1768516 h 6858000"/>
              <a:gd name="connsiteX28" fmla="*/ 5255696 w 6127519"/>
              <a:gd name="connsiteY28" fmla="*/ 1953770 h 6858000"/>
              <a:gd name="connsiteX29" fmla="*/ 5252592 w 6127519"/>
              <a:gd name="connsiteY29" fmla="*/ 2092210 h 6858000"/>
              <a:gd name="connsiteX30" fmla="*/ 5264303 w 6127519"/>
              <a:gd name="connsiteY30" fmla="*/ 2225157 h 6858000"/>
              <a:gd name="connsiteX31" fmla="*/ 5254949 w 6127519"/>
              <a:gd name="connsiteY31" fmla="*/ 2236160 h 6858000"/>
              <a:gd name="connsiteX32" fmla="*/ 5250104 w 6127519"/>
              <a:gd name="connsiteY32" fmla="*/ 2249166 h 6858000"/>
              <a:gd name="connsiteX33" fmla="*/ 5251214 w 6127519"/>
              <a:gd name="connsiteY33" fmla="*/ 2250944 h 6858000"/>
              <a:gd name="connsiteX34" fmla="*/ 5250644 w 6127519"/>
              <a:gd name="connsiteY34" fmla="*/ 2266619 h 6858000"/>
              <a:gd name="connsiteX35" fmla="*/ 5293877 w 6127519"/>
              <a:gd name="connsiteY35" fmla="*/ 2368649 h 6858000"/>
              <a:gd name="connsiteX36" fmla="*/ 5311338 w 6127519"/>
              <a:gd name="connsiteY36" fmla="*/ 2404034 h 6858000"/>
              <a:gd name="connsiteX37" fmla="*/ 5338366 w 6127519"/>
              <a:gd name="connsiteY37" fmla="*/ 2465052 h 6858000"/>
              <a:gd name="connsiteX38" fmla="*/ 5371263 w 6127519"/>
              <a:gd name="connsiteY38" fmla="*/ 2586413 h 6858000"/>
              <a:gd name="connsiteX39" fmla="*/ 5407503 w 6127519"/>
              <a:gd name="connsiteY39" fmla="*/ 2786290 h 6858000"/>
              <a:gd name="connsiteX40" fmla="*/ 5407356 w 6127519"/>
              <a:gd name="connsiteY40" fmla="*/ 2787545 h 6858000"/>
              <a:gd name="connsiteX41" fmla="*/ 5411130 w 6127519"/>
              <a:gd name="connsiteY41" fmla="*/ 2788640 h 6858000"/>
              <a:gd name="connsiteX42" fmla="*/ 5457023 w 6127519"/>
              <a:gd name="connsiteY42" fmla="*/ 2858292 h 6858000"/>
              <a:gd name="connsiteX43" fmla="*/ 5479298 w 6127519"/>
              <a:gd name="connsiteY43" fmla="*/ 2947791 h 6858000"/>
              <a:gd name="connsiteX44" fmla="*/ 5481770 w 6127519"/>
              <a:gd name="connsiteY44" fmla="*/ 2951352 h 6858000"/>
              <a:gd name="connsiteX45" fmla="*/ 5482415 w 6127519"/>
              <a:gd name="connsiteY45" fmla="*/ 3004079 h 6858000"/>
              <a:gd name="connsiteX46" fmla="*/ 5503944 w 6127519"/>
              <a:gd name="connsiteY46" fmla="*/ 3123335 h 6858000"/>
              <a:gd name="connsiteX47" fmla="*/ 5516007 w 6127519"/>
              <a:gd name="connsiteY47" fmla="*/ 3258473 h 6858000"/>
              <a:gd name="connsiteX48" fmla="*/ 5589758 w 6127519"/>
              <a:gd name="connsiteY48" fmla="*/ 3453699 h 6858000"/>
              <a:gd name="connsiteX49" fmla="*/ 5596144 w 6127519"/>
              <a:gd name="connsiteY49" fmla="*/ 3534624 h 6858000"/>
              <a:gd name="connsiteX50" fmla="*/ 5597750 w 6127519"/>
              <a:gd name="connsiteY50" fmla="*/ 3534129 h 6858000"/>
              <a:gd name="connsiteX51" fmla="*/ 5599700 w 6127519"/>
              <a:gd name="connsiteY51" fmla="*/ 3547221 h 6858000"/>
              <a:gd name="connsiteX52" fmla="*/ 5615031 w 6127519"/>
              <a:gd name="connsiteY52" fmla="*/ 3557482 h 6858000"/>
              <a:gd name="connsiteX53" fmla="*/ 5618377 w 6127519"/>
              <a:gd name="connsiteY53" fmla="*/ 3588431 h 6858000"/>
              <a:gd name="connsiteX54" fmla="*/ 5612155 w 6127519"/>
              <a:gd name="connsiteY54" fmla="*/ 3589869 h 6858000"/>
              <a:gd name="connsiteX55" fmla="*/ 5620843 w 6127519"/>
              <a:gd name="connsiteY55" fmla="*/ 3606745 h 6858000"/>
              <a:gd name="connsiteX56" fmla="*/ 5655472 w 6127519"/>
              <a:gd name="connsiteY56" fmla="*/ 3678877 h 6858000"/>
              <a:gd name="connsiteX57" fmla="*/ 5683015 w 6127519"/>
              <a:gd name="connsiteY57" fmla="*/ 3762025 h 6858000"/>
              <a:gd name="connsiteX58" fmla="*/ 5696643 w 6127519"/>
              <a:gd name="connsiteY58" fmla="*/ 3773888 h 6858000"/>
              <a:gd name="connsiteX59" fmla="*/ 5707995 w 6127519"/>
              <a:gd name="connsiteY59" fmla="*/ 3781685 h 6858000"/>
              <a:gd name="connsiteX60" fmla="*/ 5768491 w 6127519"/>
              <a:gd name="connsiteY60" fmla="*/ 3914399 h 6858000"/>
              <a:gd name="connsiteX61" fmla="*/ 5793123 w 6127519"/>
              <a:gd name="connsiteY61" fmla="*/ 3969952 h 6858000"/>
              <a:gd name="connsiteX62" fmla="*/ 5808321 w 6127519"/>
              <a:gd name="connsiteY62" fmla="*/ 3988153 h 6858000"/>
              <a:gd name="connsiteX63" fmla="*/ 5825621 w 6127519"/>
              <a:gd name="connsiteY63" fmla="*/ 4015525 h 6858000"/>
              <a:gd name="connsiteX64" fmla="*/ 5860672 w 6127519"/>
              <a:gd name="connsiteY64" fmla="*/ 4061579 h 6858000"/>
              <a:gd name="connsiteX65" fmla="*/ 5872173 w 6127519"/>
              <a:gd name="connsiteY65" fmla="*/ 4088497 h 6858000"/>
              <a:gd name="connsiteX66" fmla="*/ 5894095 w 6127519"/>
              <a:gd name="connsiteY66" fmla="*/ 4128857 h 6858000"/>
              <a:gd name="connsiteX67" fmla="*/ 5903513 w 6127519"/>
              <a:gd name="connsiteY67" fmla="*/ 4187661 h 6858000"/>
              <a:gd name="connsiteX68" fmla="*/ 5917114 w 6127519"/>
              <a:gd name="connsiteY68" fmla="*/ 4213096 h 6858000"/>
              <a:gd name="connsiteX69" fmla="*/ 5924233 w 6127519"/>
              <a:gd name="connsiteY69" fmla="*/ 4242060 h 6858000"/>
              <a:gd name="connsiteX70" fmla="*/ 5928910 w 6127519"/>
              <a:gd name="connsiteY70" fmla="*/ 4300973 h 6858000"/>
              <a:gd name="connsiteX71" fmla="*/ 5939320 w 6127519"/>
              <a:gd name="connsiteY71" fmla="*/ 4340435 h 6858000"/>
              <a:gd name="connsiteX72" fmla="*/ 5946705 w 6127519"/>
              <a:gd name="connsiteY72" fmla="*/ 4428051 h 6858000"/>
              <a:gd name="connsiteX73" fmla="*/ 5949261 w 6127519"/>
              <a:gd name="connsiteY73" fmla="*/ 4449185 h 6858000"/>
              <a:gd name="connsiteX74" fmla="*/ 5968960 w 6127519"/>
              <a:gd name="connsiteY74" fmla="*/ 4482655 h 6858000"/>
              <a:gd name="connsiteX75" fmla="*/ 5980106 w 6127519"/>
              <a:gd name="connsiteY75" fmla="*/ 4585087 h 6858000"/>
              <a:gd name="connsiteX76" fmla="*/ 5998138 w 6127519"/>
              <a:gd name="connsiteY76" fmla="*/ 4697518 h 6858000"/>
              <a:gd name="connsiteX77" fmla="*/ 6007819 w 6127519"/>
              <a:gd name="connsiteY77" fmla="*/ 4858148 h 6858000"/>
              <a:gd name="connsiteX78" fmla="*/ 6007749 w 6127519"/>
              <a:gd name="connsiteY78" fmla="*/ 4964715 h 6858000"/>
              <a:gd name="connsiteX79" fmla="*/ 6005269 w 6127519"/>
              <a:gd name="connsiteY79" fmla="*/ 5150567 h 6858000"/>
              <a:gd name="connsiteX80" fmla="*/ 6001127 w 6127519"/>
              <a:gd name="connsiteY80" fmla="*/ 5164609 h 6858000"/>
              <a:gd name="connsiteX81" fmla="*/ 5998514 w 6127519"/>
              <a:gd name="connsiteY81" fmla="*/ 5189673 h 6858000"/>
              <a:gd name="connsiteX82" fmla="*/ 6018409 w 6127519"/>
              <a:gd name="connsiteY82" fmla="*/ 5227157 h 6858000"/>
              <a:gd name="connsiteX83" fmla="*/ 6036748 w 6127519"/>
              <a:gd name="connsiteY83" fmla="*/ 5322752 h 6858000"/>
              <a:gd name="connsiteX84" fmla="*/ 6036943 w 6127519"/>
              <a:gd name="connsiteY84" fmla="*/ 5329480 h 6858000"/>
              <a:gd name="connsiteX85" fmla="*/ 6037677 w 6127519"/>
              <a:gd name="connsiteY85" fmla="*/ 5354807 h 6858000"/>
              <a:gd name="connsiteX86" fmla="*/ 6039728 w 6127519"/>
              <a:gd name="connsiteY86" fmla="*/ 5359416 h 6858000"/>
              <a:gd name="connsiteX87" fmla="*/ 6053435 w 6127519"/>
              <a:gd name="connsiteY87" fmla="*/ 5387547 h 6858000"/>
              <a:gd name="connsiteX88" fmla="*/ 6065933 w 6127519"/>
              <a:gd name="connsiteY88" fmla="*/ 5443002 h 6858000"/>
              <a:gd name="connsiteX89" fmla="*/ 6068640 w 6127519"/>
              <a:gd name="connsiteY89" fmla="*/ 5474503 h 6858000"/>
              <a:gd name="connsiteX90" fmla="*/ 6080922 w 6127519"/>
              <a:gd name="connsiteY90" fmla="*/ 5561070 h 6858000"/>
              <a:gd name="connsiteX91" fmla="*/ 6096949 w 6127519"/>
              <a:gd name="connsiteY91" fmla="*/ 5648179 h 6858000"/>
              <a:gd name="connsiteX92" fmla="*/ 6125703 w 6127519"/>
              <a:gd name="connsiteY92" fmla="*/ 5692894 h 6858000"/>
              <a:gd name="connsiteX93" fmla="*/ 6121353 w 6127519"/>
              <a:gd name="connsiteY93" fmla="*/ 5721725 h 6858000"/>
              <a:gd name="connsiteX94" fmla="*/ 6121607 w 6127519"/>
              <a:gd name="connsiteY94" fmla="*/ 5721959 h 6858000"/>
              <a:gd name="connsiteX95" fmla="*/ 6127024 w 6127519"/>
              <a:gd name="connsiteY95" fmla="*/ 5786902 h 6858000"/>
              <a:gd name="connsiteX96" fmla="*/ 6127519 w 6127519"/>
              <a:gd name="connsiteY96" fmla="*/ 5865775 h 6858000"/>
              <a:gd name="connsiteX97" fmla="*/ 6119217 w 6127519"/>
              <a:gd name="connsiteY97" fmla="*/ 5888542 h 6858000"/>
              <a:gd name="connsiteX98" fmla="*/ 6102493 w 6127519"/>
              <a:gd name="connsiteY98" fmla="*/ 5928602 h 6858000"/>
              <a:gd name="connsiteX99" fmla="*/ 6056863 w 6127519"/>
              <a:gd name="connsiteY99" fmla="*/ 6000643 h 6858000"/>
              <a:gd name="connsiteX100" fmla="*/ 6045436 w 6127519"/>
              <a:gd name="connsiteY100" fmla="*/ 6124480 h 6858000"/>
              <a:gd name="connsiteX101" fmla="*/ 6030489 w 6127519"/>
              <a:gd name="connsiteY101" fmla="*/ 6317666 h 6858000"/>
              <a:gd name="connsiteX102" fmla="*/ 6007492 w 6127519"/>
              <a:gd name="connsiteY102" fmla="*/ 6440818 h 6858000"/>
              <a:gd name="connsiteX103" fmla="*/ 6009467 w 6127519"/>
              <a:gd name="connsiteY103" fmla="*/ 6487076 h 6858000"/>
              <a:gd name="connsiteX104" fmla="*/ 5995064 w 6127519"/>
              <a:gd name="connsiteY104" fmla="*/ 6540791 h 6858000"/>
              <a:gd name="connsiteX105" fmla="*/ 6004510 w 6127519"/>
              <a:gd name="connsiteY105" fmla="*/ 6599256 h 6858000"/>
              <a:gd name="connsiteX106" fmla="*/ 5986207 w 6127519"/>
              <a:gd name="connsiteY106" fmla="*/ 6695855 h 6858000"/>
              <a:gd name="connsiteX107" fmla="*/ 5979428 w 6127519"/>
              <a:gd name="connsiteY107" fmla="*/ 6754678 h 6858000"/>
              <a:gd name="connsiteX108" fmla="*/ 5983398 w 6127519"/>
              <a:gd name="connsiteY108" fmla="*/ 6778641 h 6858000"/>
              <a:gd name="connsiteX109" fmla="*/ 5984543 w 6127519"/>
              <a:gd name="connsiteY109" fmla="*/ 6811016 h 6858000"/>
              <a:gd name="connsiteX110" fmla="*/ 5979671 w 6127519"/>
              <a:gd name="connsiteY110" fmla="*/ 6858000 h 6858000"/>
              <a:gd name="connsiteX111" fmla="*/ 0 w 6127519"/>
              <a:gd name="connsiteY111" fmla="*/ 6858000 h 6858000"/>
              <a:gd name="connsiteX112" fmla="*/ 0 w 6127519"/>
              <a:gd name="connsiteY112" fmla="*/ 0 h 6858000"/>
              <a:gd name="connsiteX0" fmla="*/ 0 w 6127519"/>
              <a:gd name="connsiteY0" fmla="*/ 0 h 6858000"/>
              <a:gd name="connsiteX1" fmla="*/ 4965888 w 6127519"/>
              <a:gd name="connsiteY1" fmla="*/ 0 h 6858000"/>
              <a:gd name="connsiteX2" fmla="*/ 4967767 w 6127519"/>
              <a:gd name="connsiteY2" fmla="*/ 7930 h 6858000"/>
              <a:gd name="connsiteX3" fmla="*/ 4979444 w 6127519"/>
              <a:gd name="connsiteY3" fmla="*/ 43921 h 6858000"/>
              <a:gd name="connsiteX4" fmla="*/ 5021173 w 6127519"/>
              <a:gd name="connsiteY4" fmla="*/ 123738 h 6858000"/>
              <a:gd name="connsiteX5" fmla="*/ 5075458 w 6127519"/>
              <a:gd name="connsiteY5" fmla="*/ 264355 h 6858000"/>
              <a:gd name="connsiteX6" fmla="*/ 5081175 w 6127519"/>
              <a:gd name="connsiteY6" fmla="*/ 277448 h 6858000"/>
              <a:gd name="connsiteX7" fmla="*/ 5097011 w 6127519"/>
              <a:gd name="connsiteY7" fmla="*/ 355616 h 6858000"/>
              <a:gd name="connsiteX8" fmla="*/ 5130982 w 6127519"/>
              <a:gd name="connsiteY8" fmla="*/ 412030 h 6858000"/>
              <a:gd name="connsiteX9" fmla="*/ 5153000 w 6127519"/>
              <a:gd name="connsiteY9" fmla="*/ 507134 h 6858000"/>
              <a:gd name="connsiteX10" fmla="*/ 5171282 w 6127519"/>
              <a:gd name="connsiteY10" fmla="*/ 602071 h 6858000"/>
              <a:gd name="connsiteX11" fmla="*/ 5176196 w 6127519"/>
              <a:gd name="connsiteY11" fmla="*/ 636822 h 6858000"/>
              <a:gd name="connsiteX12" fmla="*/ 5189051 w 6127519"/>
              <a:gd name="connsiteY12" fmla="*/ 782518 h 6858000"/>
              <a:gd name="connsiteX13" fmla="*/ 5210428 w 6127519"/>
              <a:gd name="connsiteY13" fmla="*/ 815772 h 6858000"/>
              <a:gd name="connsiteX14" fmla="*/ 5221088 w 6127519"/>
              <a:gd name="connsiteY14" fmla="*/ 860193 h 6858000"/>
              <a:gd name="connsiteX15" fmla="*/ 5230806 w 6127519"/>
              <a:gd name="connsiteY15" fmla="*/ 961354 h 6858000"/>
              <a:gd name="connsiteX16" fmla="*/ 5201018 w 6127519"/>
              <a:gd name="connsiteY16" fmla="*/ 1095027 h 6858000"/>
              <a:gd name="connsiteX17" fmla="*/ 5202153 w 6127519"/>
              <a:gd name="connsiteY17" fmla="*/ 1133224 h 6858000"/>
              <a:gd name="connsiteX18" fmla="*/ 5207370 w 6127519"/>
              <a:gd name="connsiteY18" fmla="*/ 1138097 h 6858000"/>
              <a:gd name="connsiteX19" fmla="*/ 5189234 w 6127519"/>
              <a:gd name="connsiteY19" fmla="*/ 1193495 h 6858000"/>
              <a:gd name="connsiteX20" fmla="*/ 5202769 w 6127519"/>
              <a:gd name="connsiteY20" fmla="*/ 1269450 h 6858000"/>
              <a:gd name="connsiteX21" fmla="*/ 5225968 w 6127519"/>
              <a:gd name="connsiteY21" fmla="*/ 1357994 h 6858000"/>
              <a:gd name="connsiteX22" fmla="*/ 5233819 w 6127519"/>
              <a:gd name="connsiteY22" fmla="*/ 1380922 h 6858000"/>
              <a:gd name="connsiteX23" fmla="*/ 5237226 w 6127519"/>
              <a:gd name="connsiteY23" fmla="*/ 1441327 h 6858000"/>
              <a:gd name="connsiteX24" fmla="*/ 5255653 w 6127519"/>
              <a:gd name="connsiteY24" fmla="*/ 1524712 h 6858000"/>
              <a:gd name="connsiteX25" fmla="*/ 5263491 w 6127519"/>
              <a:gd name="connsiteY25" fmla="*/ 1642938 h 6858000"/>
              <a:gd name="connsiteX26" fmla="*/ 5261314 w 6127519"/>
              <a:gd name="connsiteY26" fmla="*/ 1689177 h 6858000"/>
              <a:gd name="connsiteX27" fmla="*/ 5259788 w 6127519"/>
              <a:gd name="connsiteY27" fmla="*/ 1768516 h 6858000"/>
              <a:gd name="connsiteX28" fmla="*/ 5255696 w 6127519"/>
              <a:gd name="connsiteY28" fmla="*/ 1953770 h 6858000"/>
              <a:gd name="connsiteX29" fmla="*/ 5252592 w 6127519"/>
              <a:gd name="connsiteY29" fmla="*/ 2092210 h 6858000"/>
              <a:gd name="connsiteX30" fmla="*/ 5264303 w 6127519"/>
              <a:gd name="connsiteY30" fmla="*/ 2225157 h 6858000"/>
              <a:gd name="connsiteX31" fmla="*/ 5254949 w 6127519"/>
              <a:gd name="connsiteY31" fmla="*/ 2236160 h 6858000"/>
              <a:gd name="connsiteX32" fmla="*/ 5250104 w 6127519"/>
              <a:gd name="connsiteY32" fmla="*/ 2249166 h 6858000"/>
              <a:gd name="connsiteX33" fmla="*/ 5251214 w 6127519"/>
              <a:gd name="connsiteY33" fmla="*/ 2250944 h 6858000"/>
              <a:gd name="connsiteX34" fmla="*/ 5250644 w 6127519"/>
              <a:gd name="connsiteY34" fmla="*/ 2266619 h 6858000"/>
              <a:gd name="connsiteX35" fmla="*/ 5293877 w 6127519"/>
              <a:gd name="connsiteY35" fmla="*/ 2368649 h 6858000"/>
              <a:gd name="connsiteX36" fmla="*/ 5311338 w 6127519"/>
              <a:gd name="connsiteY36" fmla="*/ 2404034 h 6858000"/>
              <a:gd name="connsiteX37" fmla="*/ 5338366 w 6127519"/>
              <a:gd name="connsiteY37" fmla="*/ 2465052 h 6858000"/>
              <a:gd name="connsiteX38" fmla="*/ 5371263 w 6127519"/>
              <a:gd name="connsiteY38" fmla="*/ 2586413 h 6858000"/>
              <a:gd name="connsiteX39" fmla="*/ 5407503 w 6127519"/>
              <a:gd name="connsiteY39" fmla="*/ 2786290 h 6858000"/>
              <a:gd name="connsiteX40" fmla="*/ 5407356 w 6127519"/>
              <a:gd name="connsiteY40" fmla="*/ 2787545 h 6858000"/>
              <a:gd name="connsiteX41" fmla="*/ 5457023 w 6127519"/>
              <a:gd name="connsiteY41" fmla="*/ 2858292 h 6858000"/>
              <a:gd name="connsiteX42" fmla="*/ 5479298 w 6127519"/>
              <a:gd name="connsiteY42" fmla="*/ 2947791 h 6858000"/>
              <a:gd name="connsiteX43" fmla="*/ 5481770 w 6127519"/>
              <a:gd name="connsiteY43" fmla="*/ 2951352 h 6858000"/>
              <a:gd name="connsiteX44" fmla="*/ 5482415 w 6127519"/>
              <a:gd name="connsiteY44" fmla="*/ 3004079 h 6858000"/>
              <a:gd name="connsiteX45" fmla="*/ 5503944 w 6127519"/>
              <a:gd name="connsiteY45" fmla="*/ 3123335 h 6858000"/>
              <a:gd name="connsiteX46" fmla="*/ 5516007 w 6127519"/>
              <a:gd name="connsiteY46" fmla="*/ 3258473 h 6858000"/>
              <a:gd name="connsiteX47" fmla="*/ 5589758 w 6127519"/>
              <a:gd name="connsiteY47" fmla="*/ 3453699 h 6858000"/>
              <a:gd name="connsiteX48" fmla="*/ 5596144 w 6127519"/>
              <a:gd name="connsiteY48" fmla="*/ 3534624 h 6858000"/>
              <a:gd name="connsiteX49" fmla="*/ 5597750 w 6127519"/>
              <a:gd name="connsiteY49" fmla="*/ 3534129 h 6858000"/>
              <a:gd name="connsiteX50" fmla="*/ 5599700 w 6127519"/>
              <a:gd name="connsiteY50" fmla="*/ 3547221 h 6858000"/>
              <a:gd name="connsiteX51" fmla="*/ 5615031 w 6127519"/>
              <a:gd name="connsiteY51" fmla="*/ 3557482 h 6858000"/>
              <a:gd name="connsiteX52" fmla="*/ 5618377 w 6127519"/>
              <a:gd name="connsiteY52" fmla="*/ 3588431 h 6858000"/>
              <a:gd name="connsiteX53" fmla="*/ 5612155 w 6127519"/>
              <a:gd name="connsiteY53" fmla="*/ 3589869 h 6858000"/>
              <a:gd name="connsiteX54" fmla="*/ 5620843 w 6127519"/>
              <a:gd name="connsiteY54" fmla="*/ 3606745 h 6858000"/>
              <a:gd name="connsiteX55" fmla="*/ 5655472 w 6127519"/>
              <a:gd name="connsiteY55" fmla="*/ 3678877 h 6858000"/>
              <a:gd name="connsiteX56" fmla="*/ 5683015 w 6127519"/>
              <a:gd name="connsiteY56" fmla="*/ 3762025 h 6858000"/>
              <a:gd name="connsiteX57" fmla="*/ 5696643 w 6127519"/>
              <a:gd name="connsiteY57" fmla="*/ 3773888 h 6858000"/>
              <a:gd name="connsiteX58" fmla="*/ 5707995 w 6127519"/>
              <a:gd name="connsiteY58" fmla="*/ 3781685 h 6858000"/>
              <a:gd name="connsiteX59" fmla="*/ 5768491 w 6127519"/>
              <a:gd name="connsiteY59" fmla="*/ 3914399 h 6858000"/>
              <a:gd name="connsiteX60" fmla="*/ 5793123 w 6127519"/>
              <a:gd name="connsiteY60" fmla="*/ 3969952 h 6858000"/>
              <a:gd name="connsiteX61" fmla="*/ 5808321 w 6127519"/>
              <a:gd name="connsiteY61" fmla="*/ 3988153 h 6858000"/>
              <a:gd name="connsiteX62" fmla="*/ 5825621 w 6127519"/>
              <a:gd name="connsiteY62" fmla="*/ 4015525 h 6858000"/>
              <a:gd name="connsiteX63" fmla="*/ 5860672 w 6127519"/>
              <a:gd name="connsiteY63" fmla="*/ 4061579 h 6858000"/>
              <a:gd name="connsiteX64" fmla="*/ 5872173 w 6127519"/>
              <a:gd name="connsiteY64" fmla="*/ 4088497 h 6858000"/>
              <a:gd name="connsiteX65" fmla="*/ 5894095 w 6127519"/>
              <a:gd name="connsiteY65" fmla="*/ 4128857 h 6858000"/>
              <a:gd name="connsiteX66" fmla="*/ 5903513 w 6127519"/>
              <a:gd name="connsiteY66" fmla="*/ 4187661 h 6858000"/>
              <a:gd name="connsiteX67" fmla="*/ 5917114 w 6127519"/>
              <a:gd name="connsiteY67" fmla="*/ 4213096 h 6858000"/>
              <a:gd name="connsiteX68" fmla="*/ 5924233 w 6127519"/>
              <a:gd name="connsiteY68" fmla="*/ 4242060 h 6858000"/>
              <a:gd name="connsiteX69" fmla="*/ 5928910 w 6127519"/>
              <a:gd name="connsiteY69" fmla="*/ 4300973 h 6858000"/>
              <a:gd name="connsiteX70" fmla="*/ 5939320 w 6127519"/>
              <a:gd name="connsiteY70" fmla="*/ 4340435 h 6858000"/>
              <a:gd name="connsiteX71" fmla="*/ 5946705 w 6127519"/>
              <a:gd name="connsiteY71" fmla="*/ 4428051 h 6858000"/>
              <a:gd name="connsiteX72" fmla="*/ 5949261 w 6127519"/>
              <a:gd name="connsiteY72" fmla="*/ 4449185 h 6858000"/>
              <a:gd name="connsiteX73" fmla="*/ 5968960 w 6127519"/>
              <a:gd name="connsiteY73" fmla="*/ 4482655 h 6858000"/>
              <a:gd name="connsiteX74" fmla="*/ 5980106 w 6127519"/>
              <a:gd name="connsiteY74" fmla="*/ 4585087 h 6858000"/>
              <a:gd name="connsiteX75" fmla="*/ 5998138 w 6127519"/>
              <a:gd name="connsiteY75" fmla="*/ 4697518 h 6858000"/>
              <a:gd name="connsiteX76" fmla="*/ 6007819 w 6127519"/>
              <a:gd name="connsiteY76" fmla="*/ 4858148 h 6858000"/>
              <a:gd name="connsiteX77" fmla="*/ 6007749 w 6127519"/>
              <a:gd name="connsiteY77" fmla="*/ 4964715 h 6858000"/>
              <a:gd name="connsiteX78" fmla="*/ 6005269 w 6127519"/>
              <a:gd name="connsiteY78" fmla="*/ 5150567 h 6858000"/>
              <a:gd name="connsiteX79" fmla="*/ 6001127 w 6127519"/>
              <a:gd name="connsiteY79" fmla="*/ 5164609 h 6858000"/>
              <a:gd name="connsiteX80" fmla="*/ 5998514 w 6127519"/>
              <a:gd name="connsiteY80" fmla="*/ 5189673 h 6858000"/>
              <a:gd name="connsiteX81" fmla="*/ 6018409 w 6127519"/>
              <a:gd name="connsiteY81" fmla="*/ 5227157 h 6858000"/>
              <a:gd name="connsiteX82" fmla="*/ 6036748 w 6127519"/>
              <a:gd name="connsiteY82" fmla="*/ 5322752 h 6858000"/>
              <a:gd name="connsiteX83" fmla="*/ 6036943 w 6127519"/>
              <a:gd name="connsiteY83" fmla="*/ 5329480 h 6858000"/>
              <a:gd name="connsiteX84" fmla="*/ 6037677 w 6127519"/>
              <a:gd name="connsiteY84" fmla="*/ 5354807 h 6858000"/>
              <a:gd name="connsiteX85" fmla="*/ 6039728 w 6127519"/>
              <a:gd name="connsiteY85" fmla="*/ 5359416 h 6858000"/>
              <a:gd name="connsiteX86" fmla="*/ 6053435 w 6127519"/>
              <a:gd name="connsiteY86" fmla="*/ 5387547 h 6858000"/>
              <a:gd name="connsiteX87" fmla="*/ 6065933 w 6127519"/>
              <a:gd name="connsiteY87" fmla="*/ 5443002 h 6858000"/>
              <a:gd name="connsiteX88" fmla="*/ 6068640 w 6127519"/>
              <a:gd name="connsiteY88" fmla="*/ 5474503 h 6858000"/>
              <a:gd name="connsiteX89" fmla="*/ 6080922 w 6127519"/>
              <a:gd name="connsiteY89" fmla="*/ 5561070 h 6858000"/>
              <a:gd name="connsiteX90" fmla="*/ 6096949 w 6127519"/>
              <a:gd name="connsiteY90" fmla="*/ 5648179 h 6858000"/>
              <a:gd name="connsiteX91" fmla="*/ 6125703 w 6127519"/>
              <a:gd name="connsiteY91" fmla="*/ 5692894 h 6858000"/>
              <a:gd name="connsiteX92" fmla="*/ 6121353 w 6127519"/>
              <a:gd name="connsiteY92" fmla="*/ 5721725 h 6858000"/>
              <a:gd name="connsiteX93" fmla="*/ 6121607 w 6127519"/>
              <a:gd name="connsiteY93" fmla="*/ 5721959 h 6858000"/>
              <a:gd name="connsiteX94" fmla="*/ 6127024 w 6127519"/>
              <a:gd name="connsiteY94" fmla="*/ 5786902 h 6858000"/>
              <a:gd name="connsiteX95" fmla="*/ 6127519 w 6127519"/>
              <a:gd name="connsiteY95" fmla="*/ 5865775 h 6858000"/>
              <a:gd name="connsiteX96" fmla="*/ 6119217 w 6127519"/>
              <a:gd name="connsiteY96" fmla="*/ 5888542 h 6858000"/>
              <a:gd name="connsiteX97" fmla="*/ 6102493 w 6127519"/>
              <a:gd name="connsiteY97" fmla="*/ 5928602 h 6858000"/>
              <a:gd name="connsiteX98" fmla="*/ 6056863 w 6127519"/>
              <a:gd name="connsiteY98" fmla="*/ 6000643 h 6858000"/>
              <a:gd name="connsiteX99" fmla="*/ 6045436 w 6127519"/>
              <a:gd name="connsiteY99" fmla="*/ 6124480 h 6858000"/>
              <a:gd name="connsiteX100" fmla="*/ 6030489 w 6127519"/>
              <a:gd name="connsiteY100" fmla="*/ 6317666 h 6858000"/>
              <a:gd name="connsiteX101" fmla="*/ 6007492 w 6127519"/>
              <a:gd name="connsiteY101" fmla="*/ 6440818 h 6858000"/>
              <a:gd name="connsiteX102" fmla="*/ 6009467 w 6127519"/>
              <a:gd name="connsiteY102" fmla="*/ 6487076 h 6858000"/>
              <a:gd name="connsiteX103" fmla="*/ 5995064 w 6127519"/>
              <a:gd name="connsiteY103" fmla="*/ 6540791 h 6858000"/>
              <a:gd name="connsiteX104" fmla="*/ 6004510 w 6127519"/>
              <a:gd name="connsiteY104" fmla="*/ 6599256 h 6858000"/>
              <a:gd name="connsiteX105" fmla="*/ 5986207 w 6127519"/>
              <a:gd name="connsiteY105" fmla="*/ 6695855 h 6858000"/>
              <a:gd name="connsiteX106" fmla="*/ 5979428 w 6127519"/>
              <a:gd name="connsiteY106" fmla="*/ 6754678 h 6858000"/>
              <a:gd name="connsiteX107" fmla="*/ 5983398 w 6127519"/>
              <a:gd name="connsiteY107" fmla="*/ 6778641 h 6858000"/>
              <a:gd name="connsiteX108" fmla="*/ 5984543 w 6127519"/>
              <a:gd name="connsiteY108" fmla="*/ 6811016 h 6858000"/>
              <a:gd name="connsiteX109" fmla="*/ 5979671 w 6127519"/>
              <a:gd name="connsiteY109" fmla="*/ 6858000 h 6858000"/>
              <a:gd name="connsiteX110" fmla="*/ 0 w 6127519"/>
              <a:gd name="connsiteY110" fmla="*/ 6858000 h 6858000"/>
              <a:gd name="connsiteX111" fmla="*/ 0 w 6127519"/>
              <a:gd name="connsiteY111" fmla="*/ 0 h 6858000"/>
              <a:gd name="connsiteX0" fmla="*/ 0 w 6127519"/>
              <a:gd name="connsiteY0" fmla="*/ 0 h 6858000"/>
              <a:gd name="connsiteX1" fmla="*/ 4965888 w 6127519"/>
              <a:gd name="connsiteY1" fmla="*/ 0 h 6858000"/>
              <a:gd name="connsiteX2" fmla="*/ 4967767 w 6127519"/>
              <a:gd name="connsiteY2" fmla="*/ 7930 h 6858000"/>
              <a:gd name="connsiteX3" fmla="*/ 4979444 w 6127519"/>
              <a:gd name="connsiteY3" fmla="*/ 43921 h 6858000"/>
              <a:gd name="connsiteX4" fmla="*/ 5021173 w 6127519"/>
              <a:gd name="connsiteY4" fmla="*/ 123738 h 6858000"/>
              <a:gd name="connsiteX5" fmla="*/ 5075458 w 6127519"/>
              <a:gd name="connsiteY5" fmla="*/ 264355 h 6858000"/>
              <a:gd name="connsiteX6" fmla="*/ 5081175 w 6127519"/>
              <a:gd name="connsiteY6" fmla="*/ 277448 h 6858000"/>
              <a:gd name="connsiteX7" fmla="*/ 5097011 w 6127519"/>
              <a:gd name="connsiteY7" fmla="*/ 355616 h 6858000"/>
              <a:gd name="connsiteX8" fmla="*/ 5130982 w 6127519"/>
              <a:gd name="connsiteY8" fmla="*/ 412030 h 6858000"/>
              <a:gd name="connsiteX9" fmla="*/ 5153000 w 6127519"/>
              <a:gd name="connsiteY9" fmla="*/ 507134 h 6858000"/>
              <a:gd name="connsiteX10" fmla="*/ 5171282 w 6127519"/>
              <a:gd name="connsiteY10" fmla="*/ 602071 h 6858000"/>
              <a:gd name="connsiteX11" fmla="*/ 5176196 w 6127519"/>
              <a:gd name="connsiteY11" fmla="*/ 636822 h 6858000"/>
              <a:gd name="connsiteX12" fmla="*/ 5189051 w 6127519"/>
              <a:gd name="connsiteY12" fmla="*/ 782518 h 6858000"/>
              <a:gd name="connsiteX13" fmla="*/ 5210428 w 6127519"/>
              <a:gd name="connsiteY13" fmla="*/ 815772 h 6858000"/>
              <a:gd name="connsiteX14" fmla="*/ 5221088 w 6127519"/>
              <a:gd name="connsiteY14" fmla="*/ 860193 h 6858000"/>
              <a:gd name="connsiteX15" fmla="*/ 5230806 w 6127519"/>
              <a:gd name="connsiteY15" fmla="*/ 961354 h 6858000"/>
              <a:gd name="connsiteX16" fmla="*/ 5201018 w 6127519"/>
              <a:gd name="connsiteY16" fmla="*/ 1095027 h 6858000"/>
              <a:gd name="connsiteX17" fmla="*/ 5202153 w 6127519"/>
              <a:gd name="connsiteY17" fmla="*/ 1133224 h 6858000"/>
              <a:gd name="connsiteX18" fmla="*/ 5207370 w 6127519"/>
              <a:gd name="connsiteY18" fmla="*/ 1138097 h 6858000"/>
              <a:gd name="connsiteX19" fmla="*/ 5189234 w 6127519"/>
              <a:gd name="connsiteY19" fmla="*/ 1193495 h 6858000"/>
              <a:gd name="connsiteX20" fmla="*/ 5202769 w 6127519"/>
              <a:gd name="connsiteY20" fmla="*/ 1269450 h 6858000"/>
              <a:gd name="connsiteX21" fmla="*/ 5225968 w 6127519"/>
              <a:gd name="connsiteY21" fmla="*/ 1357994 h 6858000"/>
              <a:gd name="connsiteX22" fmla="*/ 5233819 w 6127519"/>
              <a:gd name="connsiteY22" fmla="*/ 1380922 h 6858000"/>
              <a:gd name="connsiteX23" fmla="*/ 5237226 w 6127519"/>
              <a:gd name="connsiteY23" fmla="*/ 1441327 h 6858000"/>
              <a:gd name="connsiteX24" fmla="*/ 5255653 w 6127519"/>
              <a:gd name="connsiteY24" fmla="*/ 1524712 h 6858000"/>
              <a:gd name="connsiteX25" fmla="*/ 5263491 w 6127519"/>
              <a:gd name="connsiteY25" fmla="*/ 1642938 h 6858000"/>
              <a:gd name="connsiteX26" fmla="*/ 5261314 w 6127519"/>
              <a:gd name="connsiteY26" fmla="*/ 1689177 h 6858000"/>
              <a:gd name="connsiteX27" fmla="*/ 5259788 w 6127519"/>
              <a:gd name="connsiteY27" fmla="*/ 1768516 h 6858000"/>
              <a:gd name="connsiteX28" fmla="*/ 5255696 w 6127519"/>
              <a:gd name="connsiteY28" fmla="*/ 1953770 h 6858000"/>
              <a:gd name="connsiteX29" fmla="*/ 5252592 w 6127519"/>
              <a:gd name="connsiteY29" fmla="*/ 2092210 h 6858000"/>
              <a:gd name="connsiteX30" fmla="*/ 5264303 w 6127519"/>
              <a:gd name="connsiteY30" fmla="*/ 2225157 h 6858000"/>
              <a:gd name="connsiteX31" fmla="*/ 5254949 w 6127519"/>
              <a:gd name="connsiteY31" fmla="*/ 2236160 h 6858000"/>
              <a:gd name="connsiteX32" fmla="*/ 5250104 w 6127519"/>
              <a:gd name="connsiteY32" fmla="*/ 2249166 h 6858000"/>
              <a:gd name="connsiteX33" fmla="*/ 5251214 w 6127519"/>
              <a:gd name="connsiteY33" fmla="*/ 2250944 h 6858000"/>
              <a:gd name="connsiteX34" fmla="*/ 5250644 w 6127519"/>
              <a:gd name="connsiteY34" fmla="*/ 2266619 h 6858000"/>
              <a:gd name="connsiteX35" fmla="*/ 5293877 w 6127519"/>
              <a:gd name="connsiteY35" fmla="*/ 2368649 h 6858000"/>
              <a:gd name="connsiteX36" fmla="*/ 5311338 w 6127519"/>
              <a:gd name="connsiteY36" fmla="*/ 2404034 h 6858000"/>
              <a:gd name="connsiteX37" fmla="*/ 5338366 w 6127519"/>
              <a:gd name="connsiteY37" fmla="*/ 2465052 h 6858000"/>
              <a:gd name="connsiteX38" fmla="*/ 5371263 w 6127519"/>
              <a:gd name="connsiteY38" fmla="*/ 2586413 h 6858000"/>
              <a:gd name="connsiteX39" fmla="*/ 5407503 w 6127519"/>
              <a:gd name="connsiteY39" fmla="*/ 2786290 h 6858000"/>
              <a:gd name="connsiteX40" fmla="*/ 5407356 w 6127519"/>
              <a:gd name="connsiteY40" fmla="*/ 2787545 h 6858000"/>
              <a:gd name="connsiteX41" fmla="*/ 5457023 w 6127519"/>
              <a:gd name="connsiteY41" fmla="*/ 2858292 h 6858000"/>
              <a:gd name="connsiteX42" fmla="*/ 5479298 w 6127519"/>
              <a:gd name="connsiteY42" fmla="*/ 2947791 h 6858000"/>
              <a:gd name="connsiteX43" fmla="*/ 5481770 w 6127519"/>
              <a:gd name="connsiteY43" fmla="*/ 2951352 h 6858000"/>
              <a:gd name="connsiteX44" fmla="*/ 5482415 w 6127519"/>
              <a:gd name="connsiteY44" fmla="*/ 3004079 h 6858000"/>
              <a:gd name="connsiteX45" fmla="*/ 5503944 w 6127519"/>
              <a:gd name="connsiteY45" fmla="*/ 3123335 h 6858000"/>
              <a:gd name="connsiteX46" fmla="*/ 5516007 w 6127519"/>
              <a:gd name="connsiteY46" fmla="*/ 3258473 h 6858000"/>
              <a:gd name="connsiteX47" fmla="*/ 5589758 w 6127519"/>
              <a:gd name="connsiteY47" fmla="*/ 3453699 h 6858000"/>
              <a:gd name="connsiteX48" fmla="*/ 5596144 w 6127519"/>
              <a:gd name="connsiteY48" fmla="*/ 3534624 h 6858000"/>
              <a:gd name="connsiteX49" fmla="*/ 5597750 w 6127519"/>
              <a:gd name="connsiteY49" fmla="*/ 3534129 h 6858000"/>
              <a:gd name="connsiteX50" fmla="*/ 5599700 w 6127519"/>
              <a:gd name="connsiteY50" fmla="*/ 3547221 h 6858000"/>
              <a:gd name="connsiteX51" fmla="*/ 5615031 w 6127519"/>
              <a:gd name="connsiteY51" fmla="*/ 3557482 h 6858000"/>
              <a:gd name="connsiteX52" fmla="*/ 5618377 w 6127519"/>
              <a:gd name="connsiteY52" fmla="*/ 3588431 h 6858000"/>
              <a:gd name="connsiteX53" fmla="*/ 5612155 w 6127519"/>
              <a:gd name="connsiteY53" fmla="*/ 3589869 h 6858000"/>
              <a:gd name="connsiteX54" fmla="*/ 5620843 w 6127519"/>
              <a:gd name="connsiteY54" fmla="*/ 3606745 h 6858000"/>
              <a:gd name="connsiteX55" fmla="*/ 5655472 w 6127519"/>
              <a:gd name="connsiteY55" fmla="*/ 3678877 h 6858000"/>
              <a:gd name="connsiteX56" fmla="*/ 5683015 w 6127519"/>
              <a:gd name="connsiteY56" fmla="*/ 3762025 h 6858000"/>
              <a:gd name="connsiteX57" fmla="*/ 5696643 w 6127519"/>
              <a:gd name="connsiteY57" fmla="*/ 3773888 h 6858000"/>
              <a:gd name="connsiteX58" fmla="*/ 5707995 w 6127519"/>
              <a:gd name="connsiteY58" fmla="*/ 3781685 h 6858000"/>
              <a:gd name="connsiteX59" fmla="*/ 5768491 w 6127519"/>
              <a:gd name="connsiteY59" fmla="*/ 3914399 h 6858000"/>
              <a:gd name="connsiteX60" fmla="*/ 5793123 w 6127519"/>
              <a:gd name="connsiteY60" fmla="*/ 3969952 h 6858000"/>
              <a:gd name="connsiteX61" fmla="*/ 5808321 w 6127519"/>
              <a:gd name="connsiteY61" fmla="*/ 3988153 h 6858000"/>
              <a:gd name="connsiteX62" fmla="*/ 5825621 w 6127519"/>
              <a:gd name="connsiteY62" fmla="*/ 4015525 h 6858000"/>
              <a:gd name="connsiteX63" fmla="*/ 5860672 w 6127519"/>
              <a:gd name="connsiteY63" fmla="*/ 4061579 h 6858000"/>
              <a:gd name="connsiteX64" fmla="*/ 5872173 w 6127519"/>
              <a:gd name="connsiteY64" fmla="*/ 4088497 h 6858000"/>
              <a:gd name="connsiteX65" fmla="*/ 5894095 w 6127519"/>
              <a:gd name="connsiteY65" fmla="*/ 4128857 h 6858000"/>
              <a:gd name="connsiteX66" fmla="*/ 5903513 w 6127519"/>
              <a:gd name="connsiteY66" fmla="*/ 4187661 h 6858000"/>
              <a:gd name="connsiteX67" fmla="*/ 5917114 w 6127519"/>
              <a:gd name="connsiteY67" fmla="*/ 4213096 h 6858000"/>
              <a:gd name="connsiteX68" fmla="*/ 5924233 w 6127519"/>
              <a:gd name="connsiteY68" fmla="*/ 4242060 h 6858000"/>
              <a:gd name="connsiteX69" fmla="*/ 5928910 w 6127519"/>
              <a:gd name="connsiteY69" fmla="*/ 4300973 h 6858000"/>
              <a:gd name="connsiteX70" fmla="*/ 5939320 w 6127519"/>
              <a:gd name="connsiteY70" fmla="*/ 4340435 h 6858000"/>
              <a:gd name="connsiteX71" fmla="*/ 5946705 w 6127519"/>
              <a:gd name="connsiteY71" fmla="*/ 4428051 h 6858000"/>
              <a:gd name="connsiteX72" fmla="*/ 5949261 w 6127519"/>
              <a:gd name="connsiteY72" fmla="*/ 4449185 h 6858000"/>
              <a:gd name="connsiteX73" fmla="*/ 5968960 w 6127519"/>
              <a:gd name="connsiteY73" fmla="*/ 4482655 h 6858000"/>
              <a:gd name="connsiteX74" fmla="*/ 5980106 w 6127519"/>
              <a:gd name="connsiteY74" fmla="*/ 4585087 h 6858000"/>
              <a:gd name="connsiteX75" fmla="*/ 5998138 w 6127519"/>
              <a:gd name="connsiteY75" fmla="*/ 4697518 h 6858000"/>
              <a:gd name="connsiteX76" fmla="*/ 6007819 w 6127519"/>
              <a:gd name="connsiteY76" fmla="*/ 4858148 h 6858000"/>
              <a:gd name="connsiteX77" fmla="*/ 6007749 w 6127519"/>
              <a:gd name="connsiteY77" fmla="*/ 4964715 h 6858000"/>
              <a:gd name="connsiteX78" fmla="*/ 6005269 w 6127519"/>
              <a:gd name="connsiteY78" fmla="*/ 5150567 h 6858000"/>
              <a:gd name="connsiteX79" fmla="*/ 6001127 w 6127519"/>
              <a:gd name="connsiteY79" fmla="*/ 5164609 h 6858000"/>
              <a:gd name="connsiteX80" fmla="*/ 5998514 w 6127519"/>
              <a:gd name="connsiteY80" fmla="*/ 5189673 h 6858000"/>
              <a:gd name="connsiteX81" fmla="*/ 6018409 w 6127519"/>
              <a:gd name="connsiteY81" fmla="*/ 5227157 h 6858000"/>
              <a:gd name="connsiteX82" fmla="*/ 6036748 w 6127519"/>
              <a:gd name="connsiteY82" fmla="*/ 5322752 h 6858000"/>
              <a:gd name="connsiteX83" fmla="*/ 6036943 w 6127519"/>
              <a:gd name="connsiteY83" fmla="*/ 5329480 h 6858000"/>
              <a:gd name="connsiteX84" fmla="*/ 6037677 w 6127519"/>
              <a:gd name="connsiteY84" fmla="*/ 5354807 h 6858000"/>
              <a:gd name="connsiteX85" fmla="*/ 6039728 w 6127519"/>
              <a:gd name="connsiteY85" fmla="*/ 5359416 h 6858000"/>
              <a:gd name="connsiteX86" fmla="*/ 6053435 w 6127519"/>
              <a:gd name="connsiteY86" fmla="*/ 5387547 h 6858000"/>
              <a:gd name="connsiteX87" fmla="*/ 6065933 w 6127519"/>
              <a:gd name="connsiteY87" fmla="*/ 5443002 h 6858000"/>
              <a:gd name="connsiteX88" fmla="*/ 6068640 w 6127519"/>
              <a:gd name="connsiteY88" fmla="*/ 5474503 h 6858000"/>
              <a:gd name="connsiteX89" fmla="*/ 6080922 w 6127519"/>
              <a:gd name="connsiteY89" fmla="*/ 5561070 h 6858000"/>
              <a:gd name="connsiteX90" fmla="*/ 6096949 w 6127519"/>
              <a:gd name="connsiteY90" fmla="*/ 5648179 h 6858000"/>
              <a:gd name="connsiteX91" fmla="*/ 6125703 w 6127519"/>
              <a:gd name="connsiteY91" fmla="*/ 5692894 h 6858000"/>
              <a:gd name="connsiteX92" fmla="*/ 6121353 w 6127519"/>
              <a:gd name="connsiteY92" fmla="*/ 5721725 h 6858000"/>
              <a:gd name="connsiteX93" fmla="*/ 6121607 w 6127519"/>
              <a:gd name="connsiteY93" fmla="*/ 5721959 h 6858000"/>
              <a:gd name="connsiteX94" fmla="*/ 6127024 w 6127519"/>
              <a:gd name="connsiteY94" fmla="*/ 5786902 h 6858000"/>
              <a:gd name="connsiteX95" fmla="*/ 6127519 w 6127519"/>
              <a:gd name="connsiteY95" fmla="*/ 5865775 h 6858000"/>
              <a:gd name="connsiteX96" fmla="*/ 6119217 w 6127519"/>
              <a:gd name="connsiteY96" fmla="*/ 5888542 h 6858000"/>
              <a:gd name="connsiteX97" fmla="*/ 6102493 w 6127519"/>
              <a:gd name="connsiteY97" fmla="*/ 5928602 h 6858000"/>
              <a:gd name="connsiteX98" fmla="*/ 6056863 w 6127519"/>
              <a:gd name="connsiteY98" fmla="*/ 6000643 h 6858000"/>
              <a:gd name="connsiteX99" fmla="*/ 6045436 w 6127519"/>
              <a:gd name="connsiteY99" fmla="*/ 6124480 h 6858000"/>
              <a:gd name="connsiteX100" fmla="*/ 6030489 w 6127519"/>
              <a:gd name="connsiteY100" fmla="*/ 6317666 h 6858000"/>
              <a:gd name="connsiteX101" fmla="*/ 6007492 w 6127519"/>
              <a:gd name="connsiteY101" fmla="*/ 6440818 h 6858000"/>
              <a:gd name="connsiteX102" fmla="*/ 6009467 w 6127519"/>
              <a:gd name="connsiteY102" fmla="*/ 6487076 h 6858000"/>
              <a:gd name="connsiteX103" fmla="*/ 5995064 w 6127519"/>
              <a:gd name="connsiteY103" fmla="*/ 6540791 h 6858000"/>
              <a:gd name="connsiteX104" fmla="*/ 6004510 w 6127519"/>
              <a:gd name="connsiteY104" fmla="*/ 6599256 h 6858000"/>
              <a:gd name="connsiteX105" fmla="*/ 5986207 w 6127519"/>
              <a:gd name="connsiteY105" fmla="*/ 6695855 h 6858000"/>
              <a:gd name="connsiteX106" fmla="*/ 5979428 w 6127519"/>
              <a:gd name="connsiteY106" fmla="*/ 6754678 h 6858000"/>
              <a:gd name="connsiteX107" fmla="*/ 5983398 w 6127519"/>
              <a:gd name="connsiteY107" fmla="*/ 6778641 h 6858000"/>
              <a:gd name="connsiteX108" fmla="*/ 5984543 w 6127519"/>
              <a:gd name="connsiteY108" fmla="*/ 6811016 h 6858000"/>
              <a:gd name="connsiteX109" fmla="*/ 5979671 w 6127519"/>
              <a:gd name="connsiteY109" fmla="*/ 6858000 h 6858000"/>
              <a:gd name="connsiteX110" fmla="*/ 0 w 6127519"/>
              <a:gd name="connsiteY110" fmla="*/ 6858000 h 6858000"/>
              <a:gd name="connsiteX111" fmla="*/ 0 w 6127519"/>
              <a:gd name="connsiteY111" fmla="*/ 0 h 6858000"/>
              <a:gd name="connsiteX0" fmla="*/ 0 w 6127519"/>
              <a:gd name="connsiteY0" fmla="*/ 0 h 6858000"/>
              <a:gd name="connsiteX1" fmla="*/ 4965888 w 6127519"/>
              <a:gd name="connsiteY1" fmla="*/ 0 h 6858000"/>
              <a:gd name="connsiteX2" fmla="*/ 4967767 w 6127519"/>
              <a:gd name="connsiteY2" fmla="*/ 7930 h 6858000"/>
              <a:gd name="connsiteX3" fmla="*/ 4979444 w 6127519"/>
              <a:gd name="connsiteY3" fmla="*/ 43921 h 6858000"/>
              <a:gd name="connsiteX4" fmla="*/ 5021173 w 6127519"/>
              <a:gd name="connsiteY4" fmla="*/ 123738 h 6858000"/>
              <a:gd name="connsiteX5" fmla="*/ 5075458 w 6127519"/>
              <a:gd name="connsiteY5" fmla="*/ 264355 h 6858000"/>
              <a:gd name="connsiteX6" fmla="*/ 5081175 w 6127519"/>
              <a:gd name="connsiteY6" fmla="*/ 277448 h 6858000"/>
              <a:gd name="connsiteX7" fmla="*/ 5097011 w 6127519"/>
              <a:gd name="connsiteY7" fmla="*/ 355616 h 6858000"/>
              <a:gd name="connsiteX8" fmla="*/ 5130982 w 6127519"/>
              <a:gd name="connsiteY8" fmla="*/ 412030 h 6858000"/>
              <a:gd name="connsiteX9" fmla="*/ 5153000 w 6127519"/>
              <a:gd name="connsiteY9" fmla="*/ 507134 h 6858000"/>
              <a:gd name="connsiteX10" fmla="*/ 5171282 w 6127519"/>
              <a:gd name="connsiteY10" fmla="*/ 602071 h 6858000"/>
              <a:gd name="connsiteX11" fmla="*/ 5176196 w 6127519"/>
              <a:gd name="connsiteY11" fmla="*/ 636822 h 6858000"/>
              <a:gd name="connsiteX12" fmla="*/ 5189051 w 6127519"/>
              <a:gd name="connsiteY12" fmla="*/ 782518 h 6858000"/>
              <a:gd name="connsiteX13" fmla="*/ 5210428 w 6127519"/>
              <a:gd name="connsiteY13" fmla="*/ 815772 h 6858000"/>
              <a:gd name="connsiteX14" fmla="*/ 5221088 w 6127519"/>
              <a:gd name="connsiteY14" fmla="*/ 860193 h 6858000"/>
              <a:gd name="connsiteX15" fmla="*/ 5230806 w 6127519"/>
              <a:gd name="connsiteY15" fmla="*/ 961354 h 6858000"/>
              <a:gd name="connsiteX16" fmla="*/ 5201018 w 6127519"/>
              <a:gd name="connsiteY16" fmla="*/ 1095027 h 6858000"/>
              <a:gd name="connsiteX17" fmla="*/ 5202153 w 6127519"/>
              <a:gd name="connsiteY17" fmla="*/ 1133224 h 6858000"/>
              <a:gd name="connsiteX18" fmla="*/ 5207370 w 6127519"/>
              <a:gd name="connsiteY18" fmla="*/ 1138097 h 6858000"/>
              <a:gd name="connsiteX19" fmla="*/ 5189234 w 6127519"/>
              <a:gd name="connsiteY19" fmla="*/ 1193495 h 6858000"/>
              <a:gd name="connsiteX20" fmla="*/ 5202769 w 6127519"/>
              <a:gd name="connsiteY20" fmla="*/ 1269450 h 6858000"/>
              <a:gd name="connsiteX21" fmla="*/ 5225968 w 6127519"/>
              <a:gd name="connsiteY21" fmla="*/ 1357994 h 6858000"/>
              <a:gd name="connsiteX22" fmla="*/ 5233819 w 6127519"/>
              <a:gd name="connsiteY22" fmla="*/ 1380922 h 6858000"/>
              <a:gd name="connsiteX23" fmla="*/ 5237226 w 6127519"/>
              <a:gd name="connsiteY23" fmla="*/ 1441327 h 6858000"/>
              <a:gd name="connsiteX24" fmla="*/ 5255653 w 6127519"/>
              <a:gd name="connsiteY24" fmla="*/ 1524712 h 6858000"/>
              <a:gd name="connsiteX25" fmla="*/ 5263491 w 6127519"/>
              <a:gd name="connsiteY25" fmla="*/ 1642938 h 6858000"/>
              <a:gd name="connsiteX26" fmla="*/ 5261314 w 6127519"/>
              <a:gd name="connsiteY26" fmla="*/ 1689177 h 6858000"/>
              <a:gd name="connsiteX27" fmla="*/ 5259788 w 6127519"/>
              <a:gd name="connsiteY27" fmla="*/ 1768516 h 6858000"/>
              <a:gd name="connsiteX28" fmla="*/ 5255696 w 6127519"/>
              <a:gd name="connsiteY28" fmla="*/ 1953770 h 6858000"/>
              <a:gd name="connsiteX29" fmla="*/ 5252592 w 6127519"/>
              <a:gd name="connsiteY29" fmla="*/ 2092210 h 6858000"/>
              <a:gd name="connsiteX30" fmla="*/ 5264303 w 6127519"/>
              <a:gd name="connsiteY30" fmla="*/ 2225157 h 6858000"/>
              <a:gd name="connsiteX31" fmla="*/ 5250104 w 6127519"/>
              <a:gd name="connsiteY31" fmla="*/ 2249166 h 6858000"/>
              <a:gd name="connsiteX32" fmla="*/ 5251214 w 6127519"/>
              <a:gd name="connsiteY32" fmla="*/ 2250944 h 6858000"/>
              <a:gd name="connsiteX33" fmla="*/ 5250644 w 6127519"/>
              <a:gd name="connsiteY33" fmla="*/ 2266619 h 6858000"/>
              <a:gd name="connsiteX34" fmla="*/ 5293877 w 6127519"/>
              <a:gd name="connsiteY34" fmla="*/ 2368649 h 6858000"/>
              <a:gd name="connsiteX35" fmla="*/ 5311338 w 6127519"/>
              <a:gd name="connsiteY35" fmla="*/ 2404034 h 6858000"/>
              <a:gd name="connsiteX36" fmla="*/ 5338366 w 6127519"/>
              <a:gd name="connsiteY36" fmla="*/ 2465052 h 6858000"/>
              <a:gd name="connsiteX37" fmla="*/ 5371263 w 6127519"/>
              <a:gd name="connsiteY37" fmla="*/ 2586413 h 6858000"/>
              <a:gd name="connsiteX38" fmla="*/ 5407503 w 6127519"/>
              <a:gd name="connsiteY38" fmla="*/ 2786290 h 6858000"/>
              <a:gd name="connsiteX39" fmla="*/ 5407356 w 6127519"/>
              <a:gd name="connsiteY39" fmla="*/ 2787545 h 6858000"/>
              <a:gd name="connsiteX40" fmla="*/ 5457023 w 6127519"/>
              <a:gd name="connsiteY40" fmla="*/ 2858292 h 6858000"/>
              <a:gd name="connsiteX41" fmla="*/ 5479298 w 6127519"/>
              <a:gd name="connsiteY41" fmla="*/ 2947791 h 6858000"/>
              <a:gd name="connsiteX42" fmla="*/ 5481770 w 6127519"/>
              <a:gd name="connsiteY42" fmla="*/ 2951352 h 6858000"/>
              <a:gd name="connsiteX43" fmla="*/ 5482415 w 6127519"/>
              <a:gd name="connsiteY43" fmla="*/ 3004079 h 6858000"/>
              <a:gd name="connsiteX44" fmla="*/ 5503944 w 6127519"/>
              <a:gd name="connsiteY44" fmla="*/ 3123335 h 6858000"/>
              <a:gd name="connsiteX45" fmla="*/ 5516007 w 6127519"/>
              <a:gd name="connsiteY45" fmla="*/ 3258473 h 6858000"/>
              <a:gd name="connsiteX46" fmla="*/ 5589758 w 6127519"/>
              <a:gd name="connsiteY46" fmla="*/ 3453699 h 6858000"/>
              <a:gd name="connsiteX47" fmla="*/ 5596144 w 6127519"/>
              <a:gd name="connsiteY47" fmla="*/ 3534624 h 6858000"/>
              <a:gd name="connsiteX48" fmla="*/ 5597750 w 6127519"/>
              <a:gd name="connsiteY48" fmla="*/ 3534129 h 6858000"/>
              <a:gd name="connsiteX49" fmla="*/ 5599700 w 6127519"/>
              <a:gd name="connsiteY49" fmla="*/ 3547221 h 6858000"/>
              <a:gd name="connsiteX50" fmla="*/ 5615031 w 6127519"/>
              <a:gd name="connsiteY50" fmla="*/ 3557482 h 6858000"/>
              <a:gd name="connsiteX51" fmla="*/ 5618377 w 6127519"/>
              <a:gd name="connsiteY51" fmla="*/ 3588431 h 6858000"/>
              <a:gd name="connsiteX52" fmla="*/ 5612155 w 6127519"/>
              <a:gd name="connsiteY52" fmla="*/ 3589869 h 6858000"/>
              <a:gd name="connsiteX53" fmla="*/ 5620843 w 6127519"/>
              <a:gd name="connsiteY53" fmla="*/ 3606745 h 6858000"/>
              <a:gd name="connsiteX54" fmla="*/ 5655472 w 6127519"/>
              <a:gd name="connsiteY54" fmla="*/ 3678877 h 6858000"/>
              <a:gd name="connsiteX55" fmla="*/ 5683015 w 6127519"/>
              <a:gd name="connsiteY55" fmla="*/ 3762025 h 6858000"/>
              <a:gd name="connsiteX56" fmla="*/ 5696643 w 6127519"/>
              <a:gd name="connsiteY56" fmla="*/ 3773888 h 6858000"/>
              <a:gd name="connsiteX57" fmla="*/ 5707995 w 6127519"/>
              <a:gd name="connsiteY57" fmla="*/ 3781685 h 6858000"/>
              <a:gd name="connsiteX58" fmla="*/ 5768491 w 6127519"/>
              <a:gd name="connsiteY58" fmla="*/ 3914399 h 6858000"/>
              <a:gd name="connsiteX59" fmla="*/ 5793123 w 6127519"/>
              <a:gd name="connsiteY59" fmla="*/ 3969952 h 6858000"/>
              <a:gd name="connsiteX60" fmla="*/ 5808321 w 6127519"/>
              <a:gd name="connsiteY60" fmla="*/ 3988153 h 6858000"/>
              <a:gd name="connsiteX61" fmla="*/ 5825621 w 6127519"/>
              <a:gd name="connsiteY61" fmla="*/ 4015525 h 6858000"/>
              <a:gd name="connsiteX62" fmla="*/ 5860672 w 6127519"/>
              <a:gd name="connsiteY62" fmla="*/ 4061579 h 6858000"/>
              <a:gd name="connsiteX63" fmla="*/ 5872173 w 6127519"/>
              <a:gd name="connsiteY63" fmla="*/ 4088497 h 6858000"/>
              <a:gd name="connsiteX64" fmla="*/ 5894095 w 6127519"/>
              <a:gd name="connsiteY64" fmla="*/ 4128857 h 6858000"/>
              <a:gd name="connsiteX65" fmla="*/ 5903513 w 6127519"/>
              <a:gd name="connsiteY65" fmla="*/ 4187661 h 6858000"/>
              <a:gd name="connsiteX66" fmla="*/ 5917114 w 6127519"/>
              <a:gd name="connsiteY66" fmla="*/ 4213096 h 6858000"/>
              <a:gd name="connsiteX67" fmla="*/ 5924233 w 6127519"/>
              <a:gd name="connsiteY67" fmla="*/ 4242060 h 6858000"/>
              <a:gd name="connsiteX68" fmla="*/ 5928910 w 6127519"/>
              <a:gd name="connsiteY68" fmla="*/ 4300973 h 6858000"/>
              <a:gd name="connsiteX69" fmla="*/ 5939320 w 6127519"/>
              <a:gd name="connsiteY69" fmla="*/ 4340435 h 6858000"/>
              <a:gd name="connsiteX70" fmla="*/ 5946705 w 6127519"/>
              <a:gd name="connsiteY70" fmla="*/ 4428051 h 6858000"/>
              <a:gd name="connsiteX71" fmla="*/ 5949261 w 6127519"/>
              <a:gd name="connsiteY71" fmla="*/ 4449185 h 6858000"/>
              <a:gd name="connsiteX72" fmla="*/ 5968960 w 6127519"/>
              <a:gd name="connsiteY72" fmla="*/ 4482655 h 6858000"/>
              <a:gd name="connsiteX73" fmla="*/ 5980106 w 6127519"/>
              <a:gd name="connsiteY73" fmla="*/ 4585087 h 6858000"/>
              <a:gd name="connsiteX74" fmla="*/ 5998138 w 6127519"/>
              <a:gd name="connsiteY74" fmla="*/ 4697518 h 6858000"/>
              <a:gd name="connsiteX75" fmla="*/ 6007819 w 6127519"/>
              <a:gd name="connsiteY75" fmla="*/ 4858148 h 6858000"/>
              <a:gd name="connsiteX76" fmla="*/ 6007749 w 6127519"/>
              <a:gd name="connsiteY76" fmla="*/ 4964715 h 6858000"/>
              <a:gd name="connsiteX77" fmla="*/ 6005269 w 6127519"/>
              <a:gd name="connsiteY77" fmla="*/ 5150567 h 6858000"/>
              <a:gd name="connsiteX78" fmla="*/ 6001127 w 6127519"/>
              <a:gd name="connsiteY78" fmla="*/ 5164609 h 6858000"/>
              <a:gd name="connsiteX79" fmla="*/ 5998514 w 6127519"/>
              <a:gd name="connsiteY79" fmla="*/ 5189673 h 6858000"/>
              <a:gd name="connsiteX80" fmla="*/ 6018409 w 6127519"/>
              <a:gd name="connsiteY80" fmla="*/ 5227157 h 6858000"/>
              <a:gd name="connsiteX81" fmla="*/ 6036748 w 6127519"/>
              <a:gd name="connsiteY81" fmla="*/ 5322752 h 6858000"/>
              <a:gd name="connsiteX82" fmla="*/ 6036943 w 6127519"/>
              <a:gd name="connsiteY82" fmla="*/ 5329480 h 6858000"/>
              <a:gd name="connsiteX83" fmla="*/ 6037677 w 6127519"/>
              <a:gd name="connsiteY83" fmla="*/ 5354807 h 6858000"/>
              <a:gd name="connsiteX84" fmla="*/ 6039728 w 6127519"/>
              <a:gd name="connsiteY84" fmla="*/ 5359416 h 6858000"/>
              <a:gd name="connsiteX85" fmla="*/ 6053435 w 6127519"/>
              <a:gd name="connsiteY85" fmla="*/ 5387547 h 6858000"/>
              <a:gd name="connsiteX86" fmla="*/ 6065933 w 6127519"/>
              <a:gd name="connsiteY86" fmla="*/ 5443002 h 6858000"/>
              <a:gd name="connsiteX87" fmla="*/ 6068640 w 6127519"/>
              <a:gd name="connsiteY87" fmla="*/ 5474503 h 6858000"/>
              <a:gd name="connsiteX88" fmla="*/ 6080922 w 6127519"/>
              <a:gd name="connsiteY88" fmla="*/ 5561070 h 6858000"/>
              <a:gd name="connsiteX89" fmla="*/ 6096949 w 6127519"/>
              <a:gd name="connsiteY89" fmla="*/ 5648179 h 6858000"/>
              <a:gd name="connsiteX90" fmla="*/ 6125703 w 6127519"/>
              <a:gd name="connsiteY90" fmla="*/ 5692894 h 6858000"/>
              <a:gd name="connsiteX91" fmla="*/ 6121353 w 6127519"/>
              <a:gd name="connsiteY91" fmla="*/ 5721725 h 6858000"/>
              <a:gd name="connsiteX92" fmla="*/ 6121607 w 6127519"/>
              <a:gd name="connsiteY92" fmla="*/ 5721959 h 6858000"/>
              <a:gd name="connsiteX93" fmla="*/ 6127024 w 6127519"/>
              <a:gd name="connsiteY93" fmla="*/ 5786902 h 6858000"/>
              <a:gd name="connsiteX94" fmla="*/ 6127519 w 6127519"/>
              <a:gd name="connsiteY94" fmla="*/ 5865775 h 6858000"/>
              <a:gd name="connsiteX95" fmla="*/ 6119217 w 6127519"/>
              <a:gd name="connsiteY95" fmla="*/ 5888542 h 6858000"/>
              <a:gd name="connsiteX96" fmla="*/ 6102493 w 6127519"/>
              <a:gd name="connsiteY96" fmla="*/ 5928602 h 6858000"/>
              <a:gd name="connsiteX97" fmla="*/ 6056863 w 6127519"/>
              <a:gd name="connsiteY97" fmla="*/ 6000643 h 6858000"/>
              <a:gd name="connsiteX98" fmla="*/ 6045436 w 6127519"/>
              <a:gd name="connsiteY98" fmla="*/ 6124480 h 6858000"/>
              <a:gd name="connsiteX99" fmla="*/ 6030489 w 6127519"/>
              <a:gd name="connsiteY99" fmla="*/ 6317666 h 6858000"/>
              <a:gd name="connsiteX100" fmla="*/ 6007492 w 6127519"/>
              <a:gd name="connsiteY100" fmla="*/ 6440818 h 6858000"/>
              <a:gd name="connsiteX101" fmla="*/ 6009467 w 6127519"/>
              <a:gd name="connsiteY101" fmla="*/ 6487076 h 6858000"/>
              <a:gd name="connsiteX102" fmla="*/ 5995064 w 6127519"/>
              <a:gd name="connsiteY102" fmla="*/ 6540791 h 6858000"/>
              <a:gd name="connsiteX103" fmla="*/ 6004510 w 6127519"/>
              <a:gd name="connsiteY103" fmla="*/ 6599256 h 6858000"/>
              <a:gd name="connsiteX104" fmla="*/ 5986207 w 6127519"/>
              <a:gd name="connsiteY104" fmla="*/ 6695855 h 6858000"/>
              <a:gd name="connsiteX105" fmla="*/ 5979428 w 6127519"/>
              <a:gd name="connsiteY105" fmla="*/ 6754678 h 6858000"/>
              <a:gd name="connsiteX106" fmla="*/ 5983398 w 6127519"/>
              <a:gd name="connsiteY106" fmla="*/ 6778641 h 6858000"/>
              <a:gd name="connsiteX107" fmla="*/ 5984543 w 6127519"/>
              <a:gd name="connsiteY107" fmla="*/ 6811016 h 6858000"/>
              <a:gd name="connsiteX108" fmla="*/ 5979671 w 6127519"/>
              <a:gd name="connsiteY108" fmla="*/ 6858000 h 6858000"/>
              <a:gd name="connsiteX109" fmla="*/ 0 w 6127519"/>
              <a:gd name="connsiteY109" fmla="*/ 6858000 h 6858000"/>
              <a:gd name="connsiteX110" fmla="*/ 0 w 6127519"/>
              <a:gd name="connsiteY110" fmla="*/ 0 h 6858000"/>
              <a:gd name="connsiteX0" fmla="*/ 0 w 6127519"/>
              <a:gd name="connsiteY0" fmla="*/ 0 h 6858000"/>
              <a:gd name="connsiteX1" fmla="*/ 4965888 w 6127519"/>
              <a:gd name="connsiteY1" fmla="*/ 0 h 6858000"/>
              <a:gd name="connsiteX2" fmla="*/ 4967767 w 6127519"/>
              <a:gd name="connsiteY2" fmla="*/ 7930 h 6858000"/>
              <a:gd name="connsiteX3" fmla="*/ 4979444 w 6127519"/>
              <a:gd name="connsiteY3" fmla="*/ 43921 h 6858000"/>
              <a:gd name="connsiteX4" fmla="*/ 5021173 w 6127519"/>
              <a:gd name="connsiteY4" fmla="*/ 123738 h 6858000"/>
              <a:gd name="connsiteX5" fmla="*/ 5075458 w 6127519"/>
              <a:gd name="connsiteY5" fmla="*/ 264355 h 6858000"/>
              <a:gd name="connsiteX6" fmla="*/ 5081175 w 6127519"/>
              <a:gd name="connsiteY6" fmla="*/ 277448 h 6858000"/>
              <a:gd name="connsiteX7" fmla="*/ 5097011 w 6127519"/>
              <a:gd name="connsiteY7" fmla="*/ 355616 h 6858000"/>
              <a:gd name="connsiteX8" fmla="*/ 5130982 w 6127519"/>
              <a:gd name="connsiteY8" fmla="*/ 412030 h 6858000"/>
              <a:gd name="connsiteX9" fmla="*/ 5153000 w 6127519"/>
              <a:gd name="connsiteY9" fmla="*/ 507134 h 6858000"/>
              <a:gd name="connsiteX10" fmla="*/ 5171282 w 6127519"/>
              <a:gd name="connsiteY10" fmla="*/ 602071 h 6858000"/>
              <a:gd name="connsiteX11" fmla="*/ 5176196 w 6127519"/>
              <a:gd name="connsiteY11" fmla="*/ 636822 h 6858000"/>
              <a:gd name="connsiteX12" fmla="*/ 5189051 w 6127519"/>
              <a:gd name="connsiteY12" fmla="*/ 782518 h 6858000"/>
              <a:gd name="connsiteX13" fmla="*/ 5210428 w 6127519"/>
              <a:gd name="connsiteY13" fmla="*/ 815772 h 6858000"/>
              <a:gd name="connsiteX14" fmla="*/ 5221088 w 6127519"/>
              <a:gd name="connsiteY14" fmla="*/ 860193 h 6858000"/>
              <a:gd name="connsiteX15" fmla="*/ 5230806 w 6127519"/>
              <a:gd name="connsiteY15" fmla="*/ 961354 h 6858000"/>
              <a:gd name="connsiteX16" fmla="*/ 5201018 w 6127519"/>
              <a:gd name="connsiteY16" fmla="*/ 1095027 h 6858000"/>
              <a:gd name="connsiteX17" fmla="*/ 5202153 w 6127519"/>
              <a:gd name="connsiteY17" fmla="*/ 1133224 h 6858000"/>
              <a:gd name="connsiteX18" fmla="*/ 5207370 w 6127519"/>
              <a:gd name="connsiteY18" fmla="*/ 1138097 h 6858000"/>
              <a:gd name="connsiteX19" fmla="*/ 5189234 w 6127519"/>
              <a:gd name="connsiteY19" fmla="*/ 1193495 h 6858000"/>
              <a:gd name="connsiteX20" fmla="*/ 5202769 w 6127519"/>
              <a:gd name="connsiteY20" fmla="*/ 1269450 h 6858000"/>
              <a:gd name="connsiteX21" fmla="*/ 5225968 w 6127519"/>
              <a:gd name="connsiteY21" fmla="*/ 1357994 h 6858000"/>
              <a:gd name="connsiteX22" fmla="*/ 5233819 w 6127519"/>
              <a:gd name="connsiteY22" fmla="*/ 1380922 h 6858000"/>
              <a:gd name="connsiteX23" fmla="*/ 5237226 w 6127519"/>
              <a:gd name="connsiteY23" fmla="*/ 1441327 h 6858000"/>
              <a:gd name="connsiteX24" fmla="*/ 5255653 w 6127519"/>
              <a:gd name="connsiteY24" fmla="*/ 1524712 h 6858000"/>
              <a:gd name="connsiteX25" fmla="*/ 5263491 w 6127519"/>
              <a:gd name="connsiteY25" fmla="*/ 1642938 h 6858000"/>
              <a:gd name="connsiteX26" fmla="*/ 5261314 w 6127519"/>
              <a:gd name="connsiteY26" fmla="*/ 1689177 h 6858000"/>
              <a:gd name="connsiteX27" fmla="*/ 5259788 w 6127519"/>
              <a:gd name="connsiteY27" fmla="*/ 1768516 h 6858000"/>
              <a:gd name="connsiteX28" fmla="*/ 5255696 w 6127519"/>
              <a:gd name="connsiteY28" fmla="*/ 1953770 h 6858000"/>
              <a:gd name="connsiteX29" fmla="*/ 5252592 w 6127519"/>
              <a:gd name="connsiteY29" fmla="*/ 2092210 h 6858000"/>
              <a:gd name="connsiteX30" fmla="*/ 5250104 w 6127519"/>
              <a:gd name="connsiteY30" fmla="*/ 2249166 h 6858000"/>
              <a:gd name="connsiteX31" fmla="*/ 5251214 w 6127519"/>
              <a:gd name="connsiteY31" fmla="*/ 2250944 h 6858000"/>
              <a:gd name="connsiteX32" fmla="*/ 5250644 w 6127519"/>
              <a:gd name="connsiteY32" fmla="*/ 2266619 h 6858000"/>
              <a:gd name="connsiteX33" fmla="*/ 5293877 w 6127519"/>
              <a:gd name="connsiteY33" fmla="*/ 2368649 h 6858000"/>
              <a:gd name="connsiteX34" fmla="*/ 5311338 w 6127519"/>
              <a:gd name="connsiteY34" fmla="*/ 2404034 h 6858000"/>
              <a:gd name="connsiteX35" fmla="*/ 5338366 w 6127519"/>
              <a:gd name="connsiteY35" fmla="*/ 2465052 h 6858000"/>
              <a:gd name="connsiteX36" fmla="*/ 5371263 w 6127519"/>
              <a:gd name="connsiteY36" fmla="*/ 2586413 h 6858000"/>
              <a:gd name="connsiteX37" fmla="*/ 5407503 w 6127519"/>
              <a:gd name="connsiteY37" fmla="*/ 2786290 h 6858000"/>
              <a:gd name="connsiteX38" fmla="*/ 5407356 w 6127519"/>
              <a:gd name="connsiteY38" fmla="*/ 2787545 h 6858000"/>
              <a:gd name="connsiteX39" fmla="*/ 5457023 w 6127519"/>
              <a:gd name="connsiteY39" fmla="*/ 2858292 h 6858000"/>
              <a:gd name="connsiteX40" fmla="*/ 5479298 w 6127519"/>
              <a:gd name="connsiteY40" fmla="*/ 2947791 h 6858000"/>
              <a:gd name="connsiteX41" fmla="*/ 5481770 w 6127519"/>
              <a:gd name="connsiteY41" fmla="*/ 2951352 h 6858000"/>
              <a:gd name="connsiteX42" fmla="*/ 5482415 w 6127519"/>
              <a:gd name="connsiteY42" fmla="*/ 3004079 h 6858000"/>
              <a:gd name="connsiteX43" fmla="*/ 5503944 w 6127519"/>
              <a:gd name="connsiteY43" fmla="*/ 3123335 h 6858000"/>
              <a:gd name="connsiteX44" fmla="*/ 5516007 w 6127519"/>
              <a:gd name="connsiteY44" fmla="*/ 3258473 h 6858000"/>
              <a:gd name="connsiteX45" fmla="*/ 5589758 w 6127519"/>
              <a:gd name="connsiteY45" fmla="*/ 3453699 h 6858000"/>
              <a:gd name="connsiteX46" fmla="*/ 5596144 w 6127519"/>
              <a:gd name="connsiteY46" fmla="*/ 3534624 h 6858000"/>
              <a:gd name="connsiteX47" fmla="*/ 5597750 w 6127519"/>
              <a:gd name="connsiteY47" fmla="*/ 3534129 h 6858000"/>
              <a:gd name="connsiteX48" fmla="*/ 5599700 w 6127519"/>
              <a:gd name="connsiteY48" fmla="*/ 3547221 h 6858000"/>
              <a:gd name="connsiteX49" fmla="*/ 5615031 w 6127519"/>
              <a:gd name="connsiteY49" fmla="*/ 3557482 h 6858000"/>
              <a:gd name="connsiteX50" fmla="*/ 5618377 w 6127519"/>
              <a:gd name="connsiteY50" fmla="*/ 3588431 h 6858000"/>
              <a:gd name="connsiteX51" fmla="*/ 5612155 w 6127519"/>
              <a:gd name="connsiteY51" fmla="*/ 3589869 h 6858000"/>
              <a:gd name="connsiteX52" fmla="*/ 5620843 w 6127519"/>
              <a:gd name="connsiteY52" fmla="*/ 3606745 h 6858000"/>
              <a:gd name="connsiteX53" fmla="*/ 5655472 w 6127519"/>
              <a:gd name="connsiteY53" fmla="*/ 3678877 h 6858000"/>
              <a:gd name="connsiteX54" fmla="*/ 5683015 w 6127519"/>
              <a:gd name="connsiteY54" fmla="*/ 3762025 h 6858000"/>
              <a:gd name="connsiteX55" fmla="*/ 5696643 w 6127519"/>
              <a:gd name="connsiteY55" fmla="*/ 3773888 h 6858000"/>
              <a:gd name="connsiteX56" fmla="*/ 5707995 w 6127519"/>
              <a:gd name="connsiteY56" fmla="*/ 3781685 h 6858000"/>
              <a:gd name="connsiteX57" fmla="*/ 5768491 w 6127519"/>
              <a:gd name="connsiteY57" fmla="*/ 3914399 h 6858000"/>
              <a:gd name="connsiteX58" fmla="*/ 5793123 w 6127519"/>
              <a:gd name="connsiteY58" fmla="*/ 3969952 h 6858000"/>
              <a:gd name="connsiteX59" fmla="*/ 5808321 w 6127519"/>
              <a:gd name="connsiteY59" fmla="*/ 3988153 h 6858000"/>
              <a:gd name="connsiteX60" fmla="*/ 5825621 w 6127519"/>
              <a:gd name="connsiteY60" fmla="*/ 4015525 h 6858000"/>
              <a:gd name="connsiteX61" fmla="*/ 5860672 w 6127519"/>
              <a:gd name="connsiteY61" fmla="*/ 4061579 h 6858000"/>
              <a:gd name="connsiteX62" fmla="*/ 5872173 w 6127519"/>
              <a:gd name="connsiteY62" fmla="*/ 4088497 h 6858000"/>
              <a:gd name="connsiteX63" fmla="*/ 5894095 w 6127519"/>
              <a:gd name="connsiteY63" fmla="*/ 4128857 h 6858000"/>
              <a:gd name="connsiteX64" fmla="*/ 5903513 w 6127519"/>
              <a:gd name="connsiteY64" fmla="*/ 4187661 h 6858000"/>
              <a:gd name="connsiteX65" fmla="*/ 5917114 w 6127519"/>
              <a:gd name="connsiteY65" fmla="*/ 4213096 h 6858000"/>
              <a:gd name="connsiteX66" fmla="*/ 5924233 w 6127519"/>
              <a:gd name="connsiteY66" fmla="*/ 4242060 h 6858000"/>
              <a:gd name="connsiteX67" fmla="*/ 5928910 w 6127519"/>
              <a:gd name="connsiteY67" fmla="*/ 4300973 h 6858000"/>
              <a:gd name="connsiteX68" fmla="*/ 5939320 w 6127519"/>
              <a:gd name="connsiteY68" fmla="*/ 4340435 h 6858000"/>
              <a:gd name="connsiteX69" fmla="*/ 5946705 w 6127519"/>
              <a:gd name="connsiteY69" fmla="*/ 4428051 h 6858000"/>
              <a:gd name="connsiteX70" fmla="*/ 5949261 w 6127519"/>
              <a:gd name="connsiteY70" fmla="*/ 4449185 h 6858000"/>
              <a:gd name="connsiteX71" fmla="*/ 5968960 w 6127519"/>
              <a:gd name="connsiteY71" fmla="*/ 4482655 h 6858000"/>
              <a:gd name="connsiteX72" fmla="*/ 5980106 w 6127519"/>
              <a:gd name="connsiteY72" fmla="*/ 4585087 h 6858000"/>
              <a:gd name="connsiteX73" fmla="*/ 5998138 w 6127519"/>
              <a:gd name="connsiteY73" fmla="*/ 4697518 h 6858000"/>
              <a:gd name="connsiteX74" fmla="*/ 6007819 w 6127519"/>
              <a:gd name="connsiteY74" fmla="*/ 4858148 h 6858000"/>
              <a:gd name="connsiteX75" fmla="*/ 6007749 w 6127519"/>
              <a:gd name="connsiteY75" fmla="*/ 4964715 h 6858000"/>
              <a:gd name="connsiteX76" fmla="*/ 6005269 w 6127519"/>
              <a:gd name="connsiteY76" fmla="*/ 5150567 h 6858000"/>
              <a:gd name="connsiteX77" fmla="*/ 6001127 w 6127519"/>
              <a:gd name="connsiteY77" fmla="*/ 5164609 h 6858000"/>
              <a:gd name="connsiteX78" fmla="*/ 5998514 w 6127519"/>
              <a:gd name="connsiteY78" fmla="*/ 5189673 h 6858000"/>
              <a:gd name="connsiteX79" fmla="*/ 6018409 w 6127519"/>
              <a:gd name="connsiteY79" fmla="*/ 5227157 h 6858000"/>
              <a:gd name="connsiteX80" fmla="*/ 6036748 w 6127519"/>
              <a:gd name="connsiteY80" fmla="*/ 5322752 h 6858000"/>
              <a:gd name="connsiteX81" fmla="*/ 6036943 w 6127519"/>
              <a:gd name="connsiteY81" fmla="*/ 5329480 h 6858000"/>
              <a:gd name="connsiteX82" fmla="*/ 6037677 w 6127519"/>
              <a:gd name="connsiteY82" fmla="*/ 5354807 h 6858000"/>
              <a:gd name="connsiteX83" fmla="*/ 6039728 w 6127519"/>
              <a:gd name="connsiteY83" fmla="*/ 5359416 h 6858000"/>
              <a:gd name="connsiteX84" fmla="*/ 6053435 w 6127519"/>
              <a:gd name="connsiteY84" fmla="*/ 5387547 h 6858000"/>
              <a:gd name="connsiteX85" fmla="*/ 6065933 w 6127519"/>
              <a:gd name="connsiteY85" fmla="*/ 5443002 h 6858000"/>
              <a:gd name="connsiteX86" fmla="*/ 6068640 w 6127519"/>
              <a:gd name="connsiteY86" fmla="*/ 5474503 h 6858000"/>
              <a:gd name="connsiteX87" fmla="*/ 6080922 w 6127519"/>
              <a:gd name="connsiteY87" fmla="*/ 5561070 h 6858000"/>
              <a:gd name="connsiteX88" fmla="*/ 6096949 w 6127519"/>
              <a:gd name="connsiteY88" fmla="*/ 5648179 h 6858000"/>
              <a:gd name="connsiteX89" fmla="*/ 6125703 w 6127519"/>
              <a:gd name="connsiteY89" fmla="*/ 5692894 h 6858000"/>
              <a:gd name="connsiteX90" fmla="*/ 6121353 w 6127519"/>
              <a:gd name="connsiteY90" fmla="*/ 5721725 h 6858000"/>
              <a:gd name="connsiteX91" fmla="*/ 6121607 w 6127519"/>
              <a:gd name="connsiteY91" fmla="*/ 5721959 h 6858000"/>
              <a:gd name="connsiteX92" fmla="*/ 6127024 w 6127519"/>
              <a:gd name="connsiteY92" fmla="*/ 5786902 h 6858000"/>
              <a:gd name="connsiteX93" fmla="*/ 6127519 w 6127519"/>
              <a:gd name="connsiteY93" fmla="*/ 5865775 h 6858000"/>
              <a:gd name="connsiteX94" fmla="*/ 6119217 w 6127519"/>
              <a:gd name="connsiteY94" fmla="*/ 5888542 h 6858000"/>
              <a:gd name="connsiteX95" fmla="*/ 6102493 w 6127519"/>
              <a:gd name="connsiteY95" fmla="*/ 5928602 h 6858000"/>
              <a:gd name="connsiteX96" fmla="*/ 6056863 w 6127519"/>
              <a:gd name="connsiteY96" fmla="*/ 6000643 h 6858000"/>
              <a:gd name="connsiteX97" fmla="*/ 6045436 w 6127519"/>
              <a:gd name="connsiteY97" fmla="*/ 6124480 h 6858000"/>
              <a:gd name="connsiteX98" fmla="*/ 6030489 w 6127519"/>
              <a:gd name="connsiteY98" fmla="*/ 6317666 h 6858000"/>
              <a:gd name="connsiteX99" fmla="*/ 6007492 w 6127519"/>
              <a:gd name="connsiteY99" fmla="*/ 6440818 h 6858000"/>
              <a:gd name="connsiteX100" fmla="*/ 6009467 w 6127519"/>
              <a:gd name="connsiteY100" fmla="*/ 6487076 h 6858000"/>
              <a:gd name="connsiteX101" fmla="*/ 5995064 w 6127519"/>
              <a:gd name="connsiteY101" fmla="*/ 6540791 h 6858000"/>
              <a:gd name="connsiteX102" fmla="*/ 6004510 w 6127519"/>
              <a:gd name="connsiteY102" fmla="*/ 6599256 h 6858000"/>
              <a:gd name="connsiteX103" fmla="*/ 5986207 w 6127519"/>
              <a:gd name="connsiteY103" fmla="*/ 6695855 h 6858000"/>
              <a:gd name="connsiteX104" fmla="*/ 5979428 w 6127519"/>
              <a:gd name="connsiteY104" fmla="*/ 6754678 h 6858000"/>
              <a:gd name="connsiteX105" fmla="*/ 5983398 w 6127519"/>
              <a:gd name="connsiteY105" fmla="*/ 6778641 h 6858000"/>
              <a:gd name="connsiteX106" fmla="*/ 5984543 w 6127519"/>
              <a:gd name="connsiteY106" fmla="*/ 6811016 h 6858000"/>
              <a:gd name="connsiteX107" fmla="*/ 5979671 w 6127519"/>
              <a:gd name="connsiteY107" fmla="*/ 6858000 h 6858000"/>
              <a:gd name="connsiteX108" fmla="*/ 0 w 6127519"/>
              <a:gd name="connsiteY108" fmla="*/ 6858000 h 6858000"/>
              <a:gd name="connsiteX109" fmla="*/ 0 w 6127519"/>
              <a:gd name="connsiteY109" fmla="*/ 0 h 6858000"/>
              <a:gd name="connsiteX0" fmla="*/ 0 w 6127519"/>
              <a:gd name="connsiteY0" fmla="*/ 0 h 6858000"/>
              <a:gd name="connsiteX1" fmla="*/ 4965888 w 6127519"/>
              <a:gd name="connsiteY1" fmla="*/ 0 h 6858000"/>
              <a:gd name="connsiteX2" fmla="*/ 4967767 w 6127519"/>
              <a:gd name="connsiteY2" fmla="*/ 7930 h 6858000"/>
              <a:gd name="connsiteX3" fmla="*/ 4979444 w 6127519"/>
              <a:gd name="connsiteY3" fmla="*/ 43921 h 6858000"/>
              <a:gd name="connsiteX4" fmla="*/ 5021173 w 6127519"/>
              <a:gd name="connsiteY4" fmla="*/ 123738 h 6858000"/>
              <a:gd name="connsiteX5" fmla="*/ 5075458 w 6127519"/>
              <a:gd name="connsiteY5" fmla="*/ 264355 h 6858000"/>
              <a:gd name="connsiteX6" fmla="*/ 5081175 w 6127519"/>
              <a:gd name="connsiteY6" fmla="*/ 277448 h 6858000"/>
              <a:gd name="connsiteX7" fmla="*/ 5097011 w 6127519"/>
              <a:gd name="connsiteY7" fmla="*/ 355616 h 6858000"/>
              <a:gd name="connsiteX8" fmla="*/ 5130982 w 6127519"/>
              <a:gd name="connsiteY8" fmla="*/ 412030 h 6858000"/>
              <a:gd name="connsiteX9" fmla="*/ 5153000 w 6127519"/>
              <a:gd name="connsiteY9" fmla="*/ 507134 h 6858000"/>
              <a:gd name="connsiteX10" fmla="*/ 5171282 w 6127519"/>
              <a:gd name="connsiteY10" fmla="*/ 602071 h 6858000"/>
              <a:gd name="connsiteX11" fmla="*/ 5176196 w 6127519"/>
              <a:gd name="connsiteY11" fmla="*/ 636822 h 6858000"/>
              <a:gd name="connsiteX12" fmla="*/ 5189051 w 6127519"/>
              <a:gd name="connsiteY12" fmla="*/ 782518 h 6858000"/>
              <a:gd name="connsiteX13" fmla="*/ 5210428 w 6127519"/>
              <a:gd name="connsiteY13" fmla="*/ 815772 h 6858000"/>
              <a:gd name="connsiteX14" fmla="*/ 5221088 w 6127519"/>
              <a:gd name="connsiteY14" fmla="*/ 860193 h 6858000"/>
              <a:gd name="connsiteX15" fmla="*/ 5230806 w 6127519"/>
              <a:gd name="connsiteY15" fmla="*/ 961354 h 6858000"/>
              <a:gd name="connsiteX16" fmla="*/ 5201018 w 6127519"/>
              <a:gd name="connsiteY16" fmla="*/ 1095027 h 6858000"/>
              <a:gd name="connsiteX17" fmla="*/ 5202153 w 6127519"/>
              <a:gd name="connsiteY17" fmla="*/ 1133224 h 6858000"/>
              <a:gd name="connsiteX18" fmla="*/ 5189234 w 6127519"/>
              <a:gd name="connsiteY18" fmla="*/ 1193495 h 6858000"/>
              <a:gd name="connsiteX19" fmla="*/ 5202769 w 6127519"/>
              <a:gd name="connsiteY19" fmla="*/ 1269450 h 6858000"/>
              <a:gd name="connsiteX20" fmla="*/ 5225968 w 6127519"/>
              <a:gd name="connsiteY20" fmla="*/ 1357994 h 6858000"/>
              <a:gd name="connsiteX21" fmla="*/ 5233819 w 6127519"/>
              <a:gd name="connsiteY21" fmla="*/ 1380922 h 6858000"/>
              <a:gd name="connsiteX22" fmla="*/ 5237226 w 6127519"/>
              <a:gd name="connsiteY22" fmla="*/ 1441327 h 6858000"/>
              <a:gd name="connsiteX23" fmla="*/ 5255653 w 6127519"/>
              <a:gd name="connsiteY23" fmla="*/ 1524712 h 6858000"/>
              <a:gd name="connsiteX24" fmla="*/ 5263491 w 6127519"/>
              <a:gd name="connsiteY24" fmla="*/ 1642938 h 6858000"/>
              <a:gd name="connsiteX25" fmla="*/ 5261314 w 6127519"/>
              <a:gd name="connsiteY25" fmla="*/ 1689177 h 6858000"/>
              <a:gd name="connsiteX26" fmla="*/ 5259788 w 6127519"/>
              <a:gd name="connsiteY26" fmla="*/ 1768516 h 6858000"/>
              <a:gd name="connsiteX27" fmla="*/ 5255696 w 6127519"/>
              <a:gd name="connsiteY27" fmla="*/ 1953770 h 6858000"/>
              <a:gd name="connsiteX28" fmla="*/ 5252592 w 6127519"/>
              <a:gd name="connsiteY28" fmla="*/ 2092210 h 6858000"/>
              <a:gd name="connsiteX29" fmla="*/ 5250104 w 6127519"/>
              <a:gd name="connsiteY29" fmla="*/ 2249166 h 6858000"/>
              <a:gd name="connsiteX30" fmla="*/ 5251214 w 6127519"/>
              <a:gd name="connsiteY30" fmla="*/ 2250944 h 6858000"/>
              <a:gd name="connsiteX31" fmla="*/ 5250644 w 6127519"/>
              <a:gd name="connsiteY31" fmla="*/ 2266619 h 6858000"/>
              <a:gd name="connsiteX32" fmla="*/ 5293877 w 6127519"/>
              <a:gd name="connsiteY32" fmla="*/ 2368649 h 6858000"/>
              <a:gd name="connsiteX33" fmla="*/ 5311338 w 6127519"/>
              <a:gd name="connsiteY33" fmla="*/ 2404034 h 6858000"/>
              <a:gd name="connsiteX34" fmla="*/ 5338366 w 6127519"/>
              <a:gd name="connsiteY34" fmla="*/ 2465052 h 6858000"/>
              <a:gd name="connsiteX35" fmla="*/ 5371263 w 6127519"/>
              <a:gd name="connsiteY35" fmla="*/ 2586413 h 6858000"/>
              <a:gd name="connsiteX36" fmla="*/ 5407503 w 6127519"/>
              <a:gd name="connsiteY36" fmla="*/ 2786290 h 6858000"/>
              <a:gd name="connsiteX37" fmla="*/ 5407356 w 6127519"/>
              <a:gd name="connsiteY37" fmla="*/ 2787545 h 6858000"/>
              <a:gd name="connsiteX38" fmla="*/ 5457023 w 6127519"/>
              <a:gd name="connsiteY38" fmla="*/ 2858292 h 6858000"/>
              <a:gd name="connsiteX39" fmla="*/ 5479298 w 6127519"/>
              <a:gd name="connsiteY39" fmla="*/ 2947791 h 6858000"/>
              <a:gd name="connsiteX40" fmla="*/ 5481770 w 6127519"/>
              <a:gd name="connsiteY40" fmla="*/ 2951352 h 6858000"/>
              <a:gd name="connsiteX41" fmla="*/ 5482415 w 6127519"/>
              <a:gd name="connsiteY41" fmla="*/ 3004079 h 6858000"/>
              <a:gd name="connsiteX42" fmla="*/ 5503944 w 6127519"/>
              <a:gd name="connsiteY42" fmla="*/ 3123335 h 6858000"/>
              <a:gd name="connsiteX43" fmla="*/ 5516007 w 6127519"/>
              <a:gd name="connsiteY43" fmla="*/ 3258473 h 6858000"/>
              <a:gd name="connsiteX44" fmla="*/ 5589758 w 6127519"/>
              <a:gd name="connsiteY44" fmla="*/ 3453699 h 6858000"/>
              <a:gd name="connsiteX45" fmla="*/ 5596144 w 6127519"/>
              <a:gd name="connsiteY45" fmla="*/ 3534624 h 6858000"/>
              <a:gd name="connsiteX46" fmla="*/ 5597750 w 6127519"/>
              <a:gd name="connsiteY46" fmla="*/ 3534129 h 6858000"/>
              <a:gd name="connsiteX47" fmla="*/ 5599700 w 6127519"/>
              <a:gd name="connsiteY47" fmla="*/ 3547221 h 6858000"/>
              <a:gd name="connsiteX48" fmla="*/ 5615031 w 6127519"/>
              <a:gd name="connsiteY48" fmla="*/ 3557482 h 6858000"/>
              <a:gd name="connsiteX49" fmla="*/ 5618377 w 6127519"/>
              <a:gd name="connsiteY49" fmla="*/ 3588431 h 6858000"/>
              <a:gd name="connsiteX50" fmla="*/ 5612155 w 6127519"/>
              <a:gd name="connsiteY50" fmla="*/ 3589869 h 6858000"/>
              <a:gd name="connsiteX51" fmla="*/ 5620843 w 6127519"/>
              <a:gd name="connsiteY51" fmla="*/ 3606745 h 6858000"/>
              <a:gd name="connsiteX52" fmla="*/ 5655472 w 6127519"/>
              <a:gd name="connsiteY52" fmla="*/ 3678877 h 6858000"/>
              <a:gd name="connsiteX53" fmla="*/ 5683015 w 6127519"/>
              <a:gd name="connsiteY53" fmla="*/ 3762025 h 6858000"/>
              <a:gd name="connsiteX54" fmla="*/ 5696643 w 6127519"/>
              <a:gd name="connsiteY54" fmla="*/ 3773888 h 6858000"/>
              <a:gd name="connsiteX55" fmla="*/ 5707995 w 6127519"/>
              <a:gd name="connsiteY55" fmla="*/ 3781685 h 6858000"/>
              <a:gd name="connsiteX56" fmla="*/ 5768491 w 6127519"/>
              <a:gd name="connsiteY56" fmla="*/ 3914399 h 6858000"/>
              <a:gd name="connsiteX57" fmla="*/ 5793123 w 6127519"/>
              <a:gd name="connsiteY57" fmla="*/ 3969952 h 6858000"/>
              <a:gd name="connsiteX58" fmla="*/ 5808321 w 6127519"/>
              <a:gd name="connsiteY58" fmla="*/ 3988153 h 6858000"/>
              <a:gd name="connsiteX59" fmla="*/ 5825621 w 6127519"/>
              <a:gd name="connsiteY59" fmla="*/ 4015525 h 6858000"/>
              <a:gd name="connsiteX60" fmla="*/ 5860672 w 6127519"/>
              <a:gd name="connsiteY60" fmla="*/ 4061579 h 6858000"/>
              <a:gd name="connsiteX61" fmla="*/ 5872173 w 6127519"/>
              <a:gd name="connsiteY61" fmla="*/ 4088497 h 6858000"/>
              <a:gd name="connsiteX62" fmla="*/ 5894095 w 6127519"/>
              <a:gd name="connsiteY62" fmla="*/ 4128857 h 6858000"/>
              <a:gd name="connsiteX63" fmla="*/ 5903513 w 6127519"/>
              <a:gd name="connsiteY63" fmla="*/ 4187661 h 6858000"/>
              <a:gd name="connsiteX64" fmla="*/ 5917114 w 6127519"/>
              <a:gd name="connsiteY64" fmla="*/ 4213096 h 6858000"/>
              <a:gd name="connsiteX65" fmla="*/ 5924233 w 6127519"/>
              <a:gd name="connsiteY65" fmla="*/ 4242060 h 6858000"/>
              <a:gd name="connsiteX66" fmla="*/ 5928910 w 6127519"/>
              <a:gd name="connsiteY66" fmla="*/ 4300973 h 6858000"/>
              <a:gd name="connsiteX67" fmla="*/ 5939320 w 6127519"/>
              <a:gd name="connsiteY67" fmla="*/ 4340435 h 6858000"/>
              <a:gd name="connsiteX68" fmla="*/ 5946705 w 6127519"/>
              <a:gd name="connsiteY68" fmla="*/ 4428051 h 6858000"/>
              <a:gd name="connsiteX69" fmla="*/ 5949261 w 6127519"/>
              <a:gd name="connsiteY69" fmla="*/ 4449185 h 6858000"/>
              <a:gd name="connsiteX70" fmla="*/ 5968960 w 6127519"/>
              <a:gd name="connsiteY70" fmla="*/ 4482655 h 6858000"/>
              <a:gd name="connsiteX71" fmla="*/ 5980106 w 6127519"/>
              <a:gd name="connsiteY71" fmla="*/ 4585087 h 6858000"/>
              <a:gd name="connsiteX72" fmla="*/ 5998138 w 6127519"/>
              <a:gd name="connsiteY72" fmla="*/ 4697518 h 6858000"/>
              <a:gd name="connsiteX73" fmla="*/ 6007819 w 6127519"/>
              <a:gd name="connsiteY73" fmla="*/ 4858148 h 6858000"/>
              <a:gd name="connsiteX74" fmla="*/ 6007749 w 6127519"/>
              <a:gd name="connsiteY74" fmla="*/ 4964715 h 6858000"/>
              <a:gd name="connsiteX75" fmla="*/ 6005269 w 6127519"/>
              <a:gd name="connsiteY75" fmla="*/ 5150567 h 6858000"/>
              <a:gd name="connsiteX76" fmla="*/ 6001127 w 6127519"/>
              <a:gd name="connsiteY76" fmla="*/ 5164609 h 6858000"/>
              <a:gd name="connsiteX77" fmla="*/ 5998514 w 6127519"/>
              <a:gd name="connsiteY77" fmla="*/ 5189673 h 6858000"/>
              <a:gd name="connsiteX78" fmla="*/ 6018409 w 6127519"/>
              <a:gd name="connsiteY78" fmla="*/ 5227157 h 6858000"/>
              <a:gd name="connsiteX79" fmla="*/ 6036748 w 6127519"/>
              <a:gd name="connsiteY79" fmla="*/ 5322752 h 6858000"/>
              <a:gd name="connsiteX80" fmla="*/ 6036943 w 6127519"/>
              <a:gd name="connsiteY80" fmla="*/ 5329480 h 6858000"/>
              <a:gd name="connsiteX81" fmla="*/ 6037677 w 6127519"/>
              <a:gd name="connsiteY81" fmla="*/ 5354807 h 6858000"/>
              <a:gd name="connsiteX82" fmla="*/ 6039728 w 6127519"/>
              <a:gd name="connsiteY82" fmla="*/ 5359416 h 6858000"/>
              <a:gd name="connsiteX83" fmla="*/ 6053435 w 6127519"/>
              <a:gd name="connsiteY83" fmla="*/ 5387547 h 6858000"/>
              <a:gd name="connsiteX84" fmla="*/ 6065933 w 6127519"/>
              <a:gd name="connsiteY84" fmla="*/ 5443002 h 6858000"/>
              <a:gd name="connsiteX85" fmla="*/ 6068640 w 6127519"/>
              <a:gd name="connsiteY85" fmla="*/ 5474503 h 6858000"/>
              <a:gd name="connsiteX86" fmla="*/ 6080922 w 6127519"/>
              <a:gd name="connsiteY86" fmla="*/ 5561070 h 6858000"/>
              <a:gd name="connsiteX87" fmla="*/ 6096949 w 6127519"/>
              <a:gd name="connsiteY87" fmla="*/ 5648179 h 6858000"/>
              <a:gd name="connsiteX88" fmla="*/ 6125703 w 6127519"/>
              <a:gd name="connsiteY88" fmla="*/ 5692894 h 6858000"/>
              <a:gd name="connsiteX89" fmla="*/ 6121353 w 6127519"/>
              <a:gd name="connsiteY89" fmla="*/ 5721725 h 6858000"/>
              <a:gd name="connsiteX90" fmla="*/ 6121607 w 6127519"/>
              <a:gd name="connsiteY90" fmla="*/ 5721959 h 6858000"/>
              <a:gd name="connsiteX91" fmla="*/ 6127024 w 6127519"/>
              <a:gd name="connsiteY91" fmla="*/ 5786902 h 6858000"/>
              <a:gd name="connsiteX92" fmla="*/ 6127519 w 6127519"/>
              <a:gd name="connsiteY92" fmla="*/ 5865775 h 6858000"/>
              <a:gd name="connsiteX93" fmla="*/ 6119217 w 6127519"/>
              <a:gd name="connsiteY93" fmla="*/ 5888542 h 6858000"/>
              <a:gd name="connsiteX94" fmla="*/ 6102493 w 6127519"/>
              <a:gd name="connsiteY94" fmla="*/ 5928602 h 6858000"/>
              <a:gd name="connsiteX95" fmla="*/ 6056863 w 6127519"/>
              <a:gd name="connsiteY95" fmla="*/ 6000643 h 6858000"/>
              <a:gd name="connsiteX96" fmla="*/ 6045436 w 6127519"/>
              <a:gd name="connsiteY96" fmla="*/ 6124480 h 6858000"/>
              <a:gd name="connsiteX97" fmla="*/ 6030489 w 6127519"/>
              <a:gd name="connsiteY97" fmla="*/ 6317666 h 6858000"/>
              <a:gd name="connsiteX98" fmla="*/ 6007492 w 6127519"/>
              <a:gd name="connsiteY98" fmla="*/ 6440818 h 6858000"/>
              <a:gd name="connsiteX99" fmla="*/ 6009467 w 6127519"/>
              <a:gd name="connsiteY99" fmla="*/ 6487076 h 6858000"/>
              <a:gd name="connsiteX100" fmla="*/ 5995064 w 6127519"/>
              <a:gd name="connsiteY100" fmla="*/ 6540791 h 6858000"/>
              <a:gd name="connsiteX101" fmla="*/ 6004510 w 6127519"/>
              <a:gd name="connsiteY101" fmla="*/ 6599256 h 6858000"/>
              <a:gd name="connsiteX102" fmla="*/ 5986207 w 6127519"/>
              <a:gd name="connsiteY102" fmla="*/ 6695855 h 6858000"/>
              <a:gd name="connsiteX103" fmla="*/ 5979428 w 6127519"/>
              <a:gd name="connsiteY103" fmla="*/ 6754678 h 6858000"/>
              <a:gd name="connsiteX104" fmla="*/ 5983398 w 6127519"/>
              <a:gd name="connsiteY104" fmla="*/ 6778641 h 6858000"/>
              <a:gd name="connsiteX105" fmla="*/ 5984543 w 6127519"/>
              <a:gd name="connsiteY105" fmla="*/ 6811016 h 6858000"/>
              <a:gd name="connsiteX106" fmla="*/ 5979671 w 6127519"/>
              <a:gd name="connsiteY106" fmla="*/ 6858000 h 6858000"/>
              <a:gd name="connsiteX107" fmla="*/ 0 w 6127519"/>
              <a:gd name="connsiteY107" fmla="*/ 6858000 h 6858000"/>
              <a:gd name="connsiteX108" fmla="*/ 0 w 6127519"/>
              <a:gd name="connsiteY108" fmla="*/ 0 h 6858000"/>
              <a:gd name="connsiteX0" fmla="*/ 0 w 6127519"/>
              <a:gd name="connsiteY0" fmla="*/ 0 h 6858000"/>
              <a:gd name="connsiteX1" fmla="*/ 4965888 w 6127519"/>
              <a:gd name="connsiteY1" fmla="*/ 0 h 6858000"/>
              <a:gd name="connsiteX2" fmla="*/ 4967767 w 6127519"/>
              <a:gd name="connsiteY2" fmla="*/ 7930 h 6858000"/>
              <a:gd name="connsiteX3" fmla="*/ 4979444 w 6127519"/>
              <a:gd name="connsiteY3" fmla="*/ 43921 h 6858000"/>
              <a:gd name="connsiteX4" fmla="*/ 5021173 w 6127519"/>
              <a:gd name="connsiteY4" fmla="*/ 123738 h 6858000"/>
              <a:gd name="connsiteX5" fmla="*/ 5075458 w 6127519"/>
              <a:gd name="connsiteY5" fmla="*/ 264355 h 6858000"/>
              <a:gd name="connsiteX6" fmla="*/ 5081175 w 6127519"/>
              <a:gd name="connsiteY6" fmla="*/ 277448 h 6858000"/>
              <a:gd name="connsiteX7" fmla="*/ 5097011 w 6127519"/>
              <a:gd name="connsiteY7" fmla="*/ 355616 h 6858000"/>
              <a:gd name="connsiteX8" fmla="*/ 5130982 w 6127519"/>
              <a:gd name="connsiteY8" fmla="*/ 412030 h 6858000"/>
              <a:gd name="connsiteX9" fmla="*/ 5153000 w 6127519"/>
              <a:gd name="connsiteY9" fmla="*/ 507134 h 6858000"/>
              <a:gd name="connsiteX10" fmla="*/ 5171282 w 6127519"/>
              <a:gd name="connsiteY10" fmla="*/ 602071 h 6858000"/>
              <a:gd name="connsiteX11" fmla="*/ 5176196 w 6127519"/>
              <a:gd name="connsiteY11" fmla="*/ 636822 h 6858000"/>
              <a:gd name="connsiteX12" fmla="*/ 5189051 w 6127519"/>
              <a:gd name="connsiteY12" fmla="*/ 782518 h 6858000"/>
              <a:gd name="connsiteX13" fmla="*/ 5221088 w 6127519"/>
              <a:gd name="connsiteY13" fmla="*/ 860193 h 6858000"/>
              <a:gd name="connsiteX14" fmla="*/ 5230806 w 6127519"/>
              <a:gd name="connsiteY14" fmla="*/ 961354 h 6858000"/>
              <a:gd name="connsiteX15" fmla="*/ 5201018 w 6127519"/>
              <a:gd name="connsiteY15" fmla="*/ 1095027 h 6858000"/>
              <a:gd name="connsiteX16" fmla="*/ 5202153 w 6127519"/>
              <a:gd name="connsiteY16" fmla="*/ 1133224 h 6858000"/>
              <a:gd name="connsiteX17" fmla="*/ 5189234 w 6127519"/>
              <a:gd name="connsiteY17" fmla="*/ 1193495 h 6858000"/>
              <a:gd name="connsiteX18" fmla="*/ 5202769 w 6127519"/>
              <a:gd name="connsiteY18" fmla="*/ 1269450 h 6858000"/>
              <a:gd name="connsiteX19" fmla="*/ 5225968 w 6127519"/>
              <a:gd name="connsiteY19" fmla="*/ 1357994 h 6858000"/>
              <a:gd name="connsiteX20" fmla="*/ 5233819 w 6127519"/>
              <a:gd name="connsiteY20" fmla="*/ 1380922 h 6858000"/>
              <a:gd name="connsiteX21" fmla="*/ 5237226 w 6127519"/>
              <a:gd name="connsiteY21" fmla="*/ 1441327 h 6858000"/>
              <a:gd name="connsiteX22" fmla="*/ 5255653 w 6127519"/>
              <a:gd name="connsiteY22" fmla="*/ 1524712 h 6858000"/>
              <a:gd name="connsiteX23" fmla="*/ 5263491 w 6127519"/>
              <a:gd name="connsiteY23" fmla="*/ 1642938 h 6858000"/>
              <a:gd name="connsiteX24" fmla="*/ 5261314 w 6127519"/>
              <a:gd name="connsiteY24" fmla="*/ 1689177 h 6858000"/>
              <a:gd name="connsiteX25" fmla="*/ 5259788 w 6127519"/>
              <a:gd name="connsiteY25" fmla="*/ 1768516 h 6858000"/>
              <a:gd name="connsiteX26" fmla="*/ 5255696 w 6127519"/>
              <a:gd name="connsiteY26" fmla="*/ 1953770 h 6858000"/>
              <a:gd name="connsiteX27" fmla="*/ 5252592 w 6127519"/>
              <a:gd name="connsiteY27" fmla="*/ 2092210 h 6858000"/>
              <a:gd name="connsiteX28" fmla="*/ 5250104 w 6127519"/>
              <a:gd name="connsiteY28" fmla="*/ 2249166 h 6858000"/>
              <a:gd name="connsiteX29" fmla="*/ 5251214 w 6127519"/>
              <a:gd name="connsiteY29" fmla="*/ 2250944 h 6858000"/>
              <a:gd name="connsiteX30" fmla="*/ 5250644 w 6127519"/>
              <a:gd name="connsiteY30" fmla="*/ 2266619 h 6858000"/>
              <a:gd name="connsiteX31" fmla="*/ 5293877 w 6127519"/>
              <a:gd name="connsiteY31" fmla="*/ 2368649 h 6858000"/>
              <a:gd name="connsiteX32" fmla="*/ 5311338 w 6127519"/>
              <a:gd name="connsiteY32" fmla="*/ 2404034 h 6858000"/>
              <a:gd name="connsiteX33" fmla="*/ 5338366 w 6127519"/>
              <a:gd name="connsiteY33" fmla="*/ 2465052 h 6858000"/>
              <a:gd name="connsiteX34" fmla="*/ 5371263 w 6127519"/>
              <a:gd name="connsiteY34" fmla="*/ 2586413 h 6858000"/>
              <a:gd name="connsiteX35" fmla="*/ 5407503 w 6127519"/>
              <a:gd name="connsiteY35" fmla="*/ 2786290 h 6858000"/>
              <a:gd name="connsiteX36" fmla="*/ 5407356 w 6127519"/>
              <a:gd name="connsiteY36" fmla="*/ 2787545 h 6858000"/>
              <a:gd name="connsiteX37" fmla="*/ 5457023 w 6127519"/>
              <a:gd name="connsiteY37" fmla="*/ 2858292 h 6858000"/>
              <a:gd name="connsiteX38" fmla="*/ 5479298 w 6127519"/>
              <a:gd name="connsiteY38" fmla="*/ 2947791 h 6858000"/>
              <a:gd name="connsiteX39" fmla="*/ 5481770 w 6127519"/>
              <a:gd name="connsiteY39" fmla="*/ 2951352 h 6858000"/>
              <a:gd name="connsiteX40" fmla="*/ 5482415 w 6127519"/>
              <a:gd name="connsiteY40" fmla="*/ 3004079 h 6858000"/>
              <a:gd name="connsiteX41" fmla="*/ 5503944 w 6127519"/>
              <a:gd name="connsiteY41" fmla="*/ 3123335 h 6858000"/>
              <a:gd name="connsiteX42" fmla="*/ 5516007 w 6127519"/>
              <a:gd name="connsiteY42" fmla="*/ 3258473 h 6858000"/>
              <a:gd name="connsiteX43" fmla="*/ 5589758 w 6127519"/>
              <a:gd name="connsiteY43" fmla="*/ 3453699 h 6858000"/>
              <a:gd name="connsiteX44" fmla="*/ 5596144 w 6127519"/>
              <a:gd name="connsiteY44" fmla="*/ 3534624 h 6858000"/>
              <a:gd name="connsiteX45" fmla="*/ 5597750 w 6127519"/>
              <a:gd name="connsiteY45" fmla="*/ 3534129 h 6858000"/>
              <a:gd name="connsiteX46" fmla="*/ 5599700 w 6127519"/>
              <a:gd name="connsiteY46" fmla="*/ 3547221 h 6858000"/>
              <a:gd name="connsiteX47" fmla="*/ 5615031 w 6127519"/>
              <a:gd name="connsiteY47" fmla="*/ 3557482 h 6858000"/>
              <a:gd name="connsiteX48" fmla="*/ 5618377 w 6127519"/>
              <a:gd name="connsiteY48" fmla="*/ 3588431 h 6858000"/>
              <a:gd name="connsiteX49" fmla="*/ 5612155 w 6127519"/>
              <a:gd name="connsiteY49" fmla="*/ 3589869 h 6858000"/>
              <a:gd name="connsiteX50" fmla="*/ 5620843 w 6127519"/>
              <a:gd name="connsiteY50" fmla="*/ 3606745 h 6858000"/>
              <a:gd name="connsiteX51" fmla="*/ 5655472 w 6127519"/>
              <a:gd name="connsiteY51" fmla="*/ 3678877 h 6858000"/>
              <a:gd name="connsiteX52" fmla="*/ 5683015 w 6127519"/>
              <a:gd name="connsiteY52" fmla="*/ 3762025 h 6858000"/>
              <a:gd name="connsiteX53" fmla="*/ 5696643 w 6127519"/>
              <a:gd name="connsiteY53" fmla="*/ 3773888 h 6858000"/>
              <a:gd name="connsiteX54" fmla="*/ 5707995 w 6127519"/>
              <a:gd name="connsiteY54" fmla="*/ 3781685 h 6858000"/>
              <a:gd name="connsiteX55" fmla="*/ 5768491 w 6127519"/>
              <a:gd name="connsiteY55" fmla="*/ 3914399 h 6858000"/>
              <a:gd name="connsiteX56" fmla="*/ 5793123 w 6127519"/>
              <a:gd name="connsiteY56" fmla="*/ 3969952 h 6858000"/>
              <a:gd name="connsiteX57" fmla="*/ 5808321 w 6127519"/>
              <a:gd name="connsiteY57" fmla="*/ 3988153 h 6858000"/>
              <a:gd name="connsiteX58" fmla="*/ 5825621 w 6127519"/>
              <a:gd name="connsiteY58" fmla="*/ 4015525 h 6858000"/>
              <a:gd name="connsiteX59" fmla="*/ 5860672 w 6127519"/>
              <a:gd name="connsiteY59" fmla="*/ 4061579 h 6858000"/>
              <a:gd name="connsiteX60" fmla="*/ 5872173 w 6127519"/>
              <a:gd name="connsiteY60" fmla="*/ 4088497 h 6858000"/>
              <a:gd name="connsiteX61" fmla="*/ 5894095 w 6127519"/>
              <a:gd name="connsiteY61" fmla="*/ 4128857 h 6858000"/>
              <a:gd name="connsiteX62" fmla="*/ 5903513 w 6127519"/>
              <a:gd name="connsiteY62" fmla="*/ 4187661 h 6858000"/>
              <a:gd name="connsiteX63" fmla="*/ 5917114 w 6127519"/>
              <a:gd name="connsiteY63" fmla="*/ 4213096 h 6858000"/>
              <a:gd name="connsiteX64" fmla="*/ 5924233 w 6127519"/>
              <a:gd name="connsiteY64" fmla="*/ 4242060 h 6858000"/>
              <a:gd name="connsiteX65" fmla="*/ 5928910 w 6127519"/>
              <a:gd name="connsiteY65" fmla="*/ 4300973 h 6858000"/>
              <a:gd name="connsiteX66" fmla="*/ 5939320 w 6127519"/>
              <a:gd name="connsiteY66" fmla="*/ 4340435 h 6858000"/>
              <a:gd name="connsiteX67" fmla="*/ 5946705 w 6127519"/>
              <a:gd name="connsiteY67" fmla="*/ 4428051 h 6858000"/>
              <a:gd name="connsiteX68" fmla="*/ 5949261 w 6127519"/>
              <a:gd name="connsiteY68" fmla="*/ 4449185 h 6858000"/>
              <a:gd name="connsiteX69" fmla="*/ 5968960 w 6127519"/>
              <a:gd name="connsiteY69" fmla="*/ 4482655 h 6858000"/>
              <a:gd name="connsiteX70" fmla="*/ 5980106 w 6127519"/>
              <a:gd name="connsiteY70" fmla="*/ 4585087 h 6858000"/>
              <a:gd name="connsiteX71" fmla="*/ 5998138 w 6127519"/>
              <a:gd name="connsiteY71" fmla="*/ 4697518 h 6858000"/>
              <a:gd name="connsiteX72" fmla="*/ 6007819 w 6127519"/>
              <a:gd name="connsiteY72" fmla="*/ 4858148 h 6858000"/>
              <a:gd name="connsiteX73" fmla="*/ 6007749 w 6127519"/>
              <a:gd name="connsiteY73" fmla="*/ 4964715 h 6858000"/>
              <a:gd name="connsiteX74" fmla="*/ 6005269 w 6127519"/>
              <a:gd name="connsiteY74" fmla="*/ 5150567 h 6858000"/>
              <a:gd name="connsiteX75" fmla="*/ 6001127 w 6127519"/>
              <a:gd name="connsiteY75" fmla="*/ 5164609 h 6858000"/>
              <a:gd name="connsiteX76" fmla="*/ 5998514 w 6127519"/>
              <a:gd name="connsiteY76" fmla="*/ 5189673 h 6858000"/>
              <a:gd name="connsiteX77" fmla="*/ 6018409 w 6127519"/>
              <a:gd name="connsiteY77" fmla="*/ 5227157 h 6858000"/>
              <a:gd name="connsiteX78" fmla="*/ 6036748 w 6127519"/>
              <a:gd name="connsiteY78" fmla="*/ 5322752 h 6858000"/>
              <a:gd name="connsiteX79" fmla="*/ 6036943 w 6127519"/>
              <a:gd name="connsiteY79" fmla="*/ 5329480 h 6858000"/>
              <a:gd name="connsiteX80" fmla="*/ 6037677 w 6127519"/>
              <a:gd name="connsiteY80" fmla="*/ 5354807 h 6858000"/>
              <a:gd name="connsiteX81" fmla="*/ 6039728 w 6127519"/>
              <a:gd name="connsiteY81" fmla="*/ 5359416 h 6858000"/>
              <a:gd name="connsiteX82" fmla="*/ 6053435 w 6127519"/>
              <a:gd name="connsiteY82" fmla="*/ 5387547 h 6858000"/>
              <a:gd name="connsiteX83" fmla="*/ 6065933 w 6127519"/>
              <a:gd name="connsiteY83" fmla="*/ 5443002 h 6858000"/>
              <a:gd name="connsiteX84" fmla="*/ 6068640 w 6127519"/>
              <a:gd name="connsiteY84" fmla="*/ 5474503 h 6858000"/>
              <a:gd name="connsiteX85" fmla="*/ 6080922 w 6127519"/>
              <a:gd name="connsiteY85" fmla="*/ 5561070 h 6858000"/>
              <a:gd name="connsiteX86" fmla="*/ 6096949 w 6127519"/>
              <a:gd name="connsiteY86" fmla="*/ 5648179 h 6858000"/>
              <a:gd name="connsiteX87" fmla="*/ 6125703 w 6127519"/>
              <a:gd name="connsiteY87" fmla="*/ 5692894 h 6858000"/>
              <a:gd name="connsiteX88" fmla="*/ 6121353 w 6127519"/>
              <a:gd name="connsiteY88" fmla="*/ 5721725 h 6858000"/>
              <a:gd name="connsiteX89" fmla="*/ 6121607 w 6127519"/>
              <a:gd name="connsiteY89" fmla="*/ 5721959 h 6858000"/>
              <a:gd name="connsiteX90" fmla="*/ 6127024 w 6127519"/>
              <a:gd name="connsiteY90" fmla="*/ 5786902 h 6858000"/>
              <a:gd name="connsiteX91" fmla="*/ 6127519 w 6127519"/>
              <a:gd name="connsiteY91" fmla="*/ 5865775 h 6858000"/>
              <a:gd name="connsiteX92" fmla="*/ 6119217 w 6127519"/>
              <a:gd name="connsiteY92" fmla="*/ 5888542 h 6858000"/>
              <a:gd name="connsiteX93" fmla="*/ 6102493 w 6127519"/>
              <a:gd name="connsiteY93" fmla="*/ 5928602 h 6858000"/>
              <a:gd name="connsiteX94" fmla="*/ 6056863 w 6127519"/>
              <a:gd name="connsiteY94" fmla="*/ 6000643 h 6858000"/>
              <a:gd name="connsiteX95" fmla="*/ 6045436 w 6127519"/>
              <a:gd name="connsiteY95" fmla="*/ 6124480 h 6858000"/>
              <a:gd name="connsiteX96" fmla="*/ 6030489 w 6127519"/>
              <a:gd name="connsiteY96" fmla="*/ 6317666 h 6858000"/>
              <a:gd name="connsiteX97" fmla="*/ 6007492 w 6127519"/>
              <a:gd name="connsiteY97" fmla="*/ 6440818 h 6858000"/>
              <a:gd name="connsiteX98" fmla="*/ 6009467 w 6127519"/>
              <a:gd name="connsiteY98" fmla="*/ 6487076 h 6858000"/>
              <a:gd name="connsiteX99" fmla="*/ 5995064 w 6127519"/>
              <a:gd name="connsiteY99" fmla="*/ 6540791 h 6858000"/>
              <a:gd name="connsiteX100" fmla="*/ 6004510 w 6127519"/>
              <a:gd name="connsiteY100" fmla="*/ 6599256 h 6858000"/>
              <a:gd name="connsiteX101" fmla="*/ 5986207 w 6127519"/>
              <a:gd name="connsiteY101" fmla="*/ 6695855 h 6858000"/>
              <a:gd name="connsiteX102" fmla="*/ 5979428 w 6127519"/>
              <a:gd name="connsiteY102" fmla="*/ 6754678 h 6858000"/>
              <a:gd name="connsiteX103" fmla="*/ 5983398 w 6127519"/>
              <a:gd name="connsiteY103" fmla="*/ 6778641 h 6858000"/>
              <a:gd name="connsiteX104" fmla="*/ 5984543 w 6127519"/>
              <a:gd name="connsiteY104" fmla="*/ 6811016 h 6858000"/>
              <a:gd name="connsiteX105" fmla="*/ 5979671 w 6127519"/>
              <a:gd name="connsiteY105" fmla="*/ 6858000 h 6858000"/>
              <a:gd name="connsiteX106" fmla="*/ 0 w 6127519"/>
              <a:gd name="connsiteY106" fmla="*/ 6858000 h 6858000"/>
              <a:gd name="connsiteX107" fmla="*/ 0 w 6127519"/>
              <a:gd name="connsiteY107" fmla="*/ 0 h 6858000"/>
              <a:gd name="connsiteX0" fmla="*/ 0 w 6127519"/>
              <a:gd name="connsiteY0" fmla="*/ 0 h 6858000"/>
              <a:gd name="connsiteX1" fmla="*/ 4965888 w 6127519"/>
              <a:gd name="connsiteY1" fmla="*/ 0 h 6858000"/>
              <a:gd name="connsiteX2" fmla="*/ 4967767 w 6127519"/>
              <a:gd name="connsiteY2" fmla="*/ 7930 h 6858000"/>
              <a:gd name="connsiteX3" fmla="*/ 4979444 w 6127519"/>
              <a:gd name="connsiteY3" fmla="*/ 43921 h 6858000"/>
              <a:gd name="connsiteX4" fmla="*/ 5021173 w 6127519"/>
              <a:gd name="connsiteY4" fmla="*/ 123738 h 6858000"/>
              <a:gd name="connsiteX5" fmla="*/ 5075458 w 6127519"/>
              <a:gd name="connsiteY5" fmla="*/ 264355 h 6858000"/>
              <a:gd name="connsiteX6" fmla="*/ 5081175 w 6127519"/>
              <a:gd name="connsiteY6" fmla="*/ 277448 h 6858000"/>
              <a:gd name="connsiteX7" fmla="*/ 5097011 w 6127519"/>
              <a:gd name="connsiteY7" fmla="*/ 355616 h 6858000"/>
              <a:gd name="connsiteX8" fmla="*/ 5130982 w 6127519"/>
              <a:gd name="connsiteY8" fmla="*/ 412030 h 6858000"/>
              <a:gd name="connsiteX9" fmla="*/ 5153000 w 6127519"/>
              <a:gd name="connsiteY9" fmla="*/ 507134 h 6858000"/>
              <a:gd name="connsiteX10" fmla="*/ 5171282 w 6127519"/>
              <a:gd name="connsiteY10" fmla="*/ 602071 h 6858000"/>
              <a:gd name="connsiteX11" fmla="*/ 5176196 w 6127519"/>
              <a:gd name="connsiteY11" fmla="*/ 636822 h 6858000"/>
              <a:gd name="connsiteX12" fmla="*/ 5189051 w 6127519"/>
              <a:gd name="connsiteY12" fmla="*/ 782518 h 6858000"/>
              <a:gd name="connsiteX13" fmla="*/ 5221088 w 6127519"/>
              <a:gd name="connsiteY13" fmla="*/ 860193 h 6858000"/>
              <a:gd name="connsiteX14" fmla="*/ 5230806 w 6127519"/>
              <a:gd name="connsiteY14" fmla="*/ 961354 h 6858000"/>
              <a:gd name="connsiteX15" fmla="*/ 5201018 w 6127519"/>
              <a:gd name="connsiteY15" fmla="*/ 1095027 h 6858000"/>
              <a:gd name="connsiteX16" fmla="*/ 5202153 w 6127519"/>
              <a:gd name="connsiteY16" fmla="*/ 1133224 h 6858000"/>
              <a:gd name="connsiteX17" fmla="*/ 5189234 w 6127519"/>
              <a:gd name="connsiteY17" fmla="*/ 1193495 h 6858000"/>
              <a:gd name="connsiteX18" fmla="*/ 5202769 w 6127519"/>
              <a:gd name="connsiteY18" fmla="*/ 1269450 h 6858000"/>
              <a:gd name="connsiteX19" fmla="*/ 5225968 w 6127519"/>
              <a:gd name="connsiteY19" fmla="*/ 1357994 h 6858000"/>
              <a:gd name="connsiteX20" fmla="*/ 5233819 w 6127519"/>
              <a:gd name="connsiteY20" fmla="*/ 1380922 h 6858000"/>
              <a:gd name="connsiteX21" fmla="*/ 5237226 w 6127519"/>
              <a:gd name="connsiteY21" fmla="*/ 1441327 h 6858000"/>
              <a:gd name="connsiteX22" fmla="*/ 5255653 w 6127519"/>
              <a:gd name="connsiteY22" fmla="*/ 1524712 h 6858000"/>
              <a:gd name="connsiteX23" fmla="*/ 5263491 w 6127519"/>
              <a:gd name="connsiteY23" fmla="*/ 1642938 h 6858000"/>
              <a:gd name="connsiteX24" fmla="*/ 5261314 w 6127519"/>
              <a:gd name="connsiteY24" fmla="*/ 1689177 h 6858000"/>
              <a:gd name="connsiteX25" fmla="*/ 5259788 w 6127519"/>
              <a:gd name="connsiteY25" fmla="*/ 1768516 h 6858000"/>
              <a:gd name="connsiteX26" fmla="*/ 5255696 w 6127519"/>
              <a:gd name="connsiteY26" fmla="*/ 1953770 h 6858000"/>
              <a:gd name="connsiteX27" fmla="*/ 5252592 w 6127519"/>
              <a:gd name="connsiteY27" fmla="*/ 2092210 h 6858000"/>
              <a:gd name="connsiteX28" fmla="*/ 5250104 w 6127519"/>
              <a:gd name="connsiteY28" fmla="*/ 2249166 h 6858000"/>
              <a:gd name="connsiteX29" fmla="*/ 5251214 w 6127519"/>
              <a:gd name="connsiteY29" fmla="*/ 2250944 h 6858000"/>
              <a:gd name="connsiteX30" fmla="*/ 5250644 w 6127519"/>
              <a:gd name="connsiteY30" fmla="*/ 2266619 h 6858000"/>
              <a:gd name="connsiteX31" fmla="*/ 5293877 w 6127519"/>
              <a:gd name="connsiteY31" fmla="*/ 2368649 h 6858000"/>
              <a:gd name="connsiteX32" fmla="*/ 5311338 w 6127519"/>
              <a:gd name="connsiteY32" fmla="*/ 2404034 h 6858000"/>
              <a:gd name="connsiteX33" fmla="*/ 5338366 w 6127519"/>
              <a:gd name="connsiteY33" fmla="*/ 2465052 h 6858000"/>
              <a:gd name="connsiteX34" fmla="*/ 5371263 w 6127519"/>
              <a:gd name="connsiteY34" fmla="*/ 2586413 h 6858000"/>
              <a:gd name="connsiteX35" fmla="*/ 5407503 w 6127519"/>
              <a:gd name="connsiteY35" fmla="*/ 2786290 h 6858000"/>
              <a:gd name="connsiteX36" fmla="*/ 5407356 w 6127519"/>
              <a:gd name="connsiteY36" fmla="*/ 2787545 h 6858000"/>
              <a:gd name="connsiteX37" fmla="*/ 5457023 w 6127519"/>
              <a:gd name="connsiteY37" fmla="*/ 2858292 h 6858000"/>
              <a:gd name="connsiteX38" fmla="*/ 5479298 w 6127519"/>
              <a:gd name="connsiteY38" fmla="*/ 2947791 h 6858000"/>
              <a:gd name="connsiteX39" fmla="*/ 5481770 w 6127519"/>
              <a:gd name="connsiteY39" fmla="*/ 2951352 h 6858000"/>
              <a:gd name="connsiteX40" fmla="*/ 5482415 w 6127519"/>
              <a:gd name="connsiteY40" fmla="*/ 3004079 h 6858000"/>
              <a:gd name="connsiteX41" fmla="*/ 5503944 w 6127519"/>
              <a:gd name="connsiteY41" fmla="*/ 3123335 h 6858000"/>
              <a:gd name="connsiteX42" fmla="*/ 5516007 w 6127519"/>
              <a:gd name="connsiteY42" fmla="*/ 3258473 h 6858000"/>
              <a:gd name="connsiteX43" fmla="*/ 5589758 w 6127519"/>
              <a:gd name="connsiteY43" fmla="*/ 3453699 h 6858000"/>
              <a:gd name="connsiteX44" fmla="*/ 5596144 w 6127519"/>
              <a:gd name="connsiteY44" fmla="*/ 3534624 h 6858000"/>
              <a:gd name="connsiteX45" fmla="*/ 5597750 w 6127519"/>
              <a:gd name="connsiteY45" fmla="*/ 3534129 h 6858000"/>
              <a:gd name="connsiteX46" fmla="*/ 5599700 w 6127519"/>
              <a:gd name="connsiteY46" fmla="*/ 3547221 h 6858000"/>
              <a:gd name="connsiteX47" fmla="*/ 5615031 w 6127519"/>
              <a:gd name="connsiteY47" fmla="*/ 3557482 h 6858000"/>
              <a:gd name="connsiteX48" fmla="*/ 5618377 w 6127519"/>
              <a:gd name="connsiteY48" fmla="*/ 3588431 h 6858000"/>
              <a:gd name="connsiteX49" fmla="*/ 5612155 w 6127519"/>
              <a:gd name="connsiteY49" fmla="*/ 3589869 h 6858000"/>
              <a:gd name="connsiteX50" fmla="*/ 5620843 w 6127519"/>
              <a:gd name="connsiteY50" fmla="*/ 3606745 h 6858000"/>
              <a:gd name="connsiteX51" fmla="*/ 5655472 w 6127519"/>
              <a:gd name="connsiteY51" fmla="*/ 3678877 h 6858000"/>
              <a:gd name="connsiteX52" fmla="*/ 5683015 w 6127519"/>
              <a:gd name="connsiteY52" fmla="*/ 3762025 h 6858000"/>
              <a:gd name="connsiteX53" fmla="*/ 5696643 w 6127519"/>
              <a:gd name="connsiteY53" fmla="*/ 3773888 h 6858000"/>
              <a:gd name="connsiteX54" fmla="*/ 5707995 w 6127519"/>
              <a:gd name="connsiteY54" fmla="*/ 3781685 h 6858000"/>
              <a:gd name="connsiteX55" fmla="*/ 5768491 w 6127519"/>
              <a:gd name="connsiteY55" fmla="*/ 3914399 h 6858000"/>
              <a:gd name="connsiteX56" fmla="*/ 5793123 w 6127519"/>
              <a:gd name="connsiteY56" fmla="*/ 3969952 h 6858000"/>
              <a:gd name="connsiteX57" fmla="*/ 5808321 w 6127519"/>
              <a:gd name="connsiteY57" fmla="*/ 3988153 h 6858000"/>
              <a:gd name="connsiteX58" fmla="*/ 5825621 w 6127519"/>
              <a:gd name="connsiteY58" fmla="*/ 4015525 h 6858000"/>
              <a:gd name="connsiteX59" fmla="*/ 5860672 w 6127519"/>
              <a:gd name="connsiteY59" fmla="*/ 4061579 h 6858000"/>
              <a:gd name="connsiteX60" fmla="*/ 5872173 w 6127519"/>
              <a:gd name="connsiteY60" fmla="*/ 4088497 h 6858000"/>
              <a:gd name="connsiteX61" fmla="*/ 5894095 w 6127519"/>
              <a:gd name="connsiteY61" fmla="*/ 4128857 h 6858000"/>
              <a:gd name="connsiteX62" fmla="*/ 5903513 w 6127519"/>
              <a:gd name="connsiteY62" fmla="*/ 4187661 h 6858000"/>
              <a:gd name="connsiteX63" fmla="*/ 5917114 w 6127519"/>
              <a:gd name="connsiteY63" fmla="*/ 4213096 h 6858000"/>
              <a:gd name="connsiteX64" fmla="*/ 5924233 w 6127519"/>
              <a:gd name="connsiteY64" fmla="*/ 4242060 h 6858000"/>
              <a:gd name="connsiteX65" fmla="*/ 5928910 w 6127519"/>
              <a:gd name="connsiteY65" fmla="*/ 4300973 h 6858000"/>
              <a:gd name="connsiteX66" fmla="*/ 5939320 w 6127519"/>
              <a:gd name="connsiteY66" fmla="*/ 4340435 h 6858000"/>
              <a:gd name="connsiteX67" fmla="*/ 5946705 w 6127519"/>
              <a:gd name="connsiteY67" fmla="*/ 4428051 h 6858000"/>
              <a:gd name="connsiteX68" fmla="*/ 5949261 w 6127519"/>
              <a:gd name="connsiteY68" fmla="*/ 4449185 h 6858000"/>
              <a:gd name="connsiteX69" fmla="*/ 5968960 w 6127519"/>
              <a:gd name="connsiteY69" fmla="*/ 4482655 h 6858000"/>
              <a:gd name="connsiteX70" fmla="*/ 5980106 w 6127519"/>
              <a:gd name="connsiteY70" fmla="*/ 4585087 h 6858000"/>
              <a:gd name="connsiteX71" fmla="*/ 5998138 w 6127519"/>
              <a:gd name="connsiteY71" fmla="*/ 4697518 h 6858000"/>
              <a:gd name="connsiteX72" fmla="*/ 6007819 w 6127519"/>
              <a:gd name="connsiteY72" fmla="*/ 4858148 h 6858000"/>
              <a:gd name="connsiteX73" fmla="*/ 6007749 w 6127519"/>
              <a:gd name="connsiteY73" fmla="*/ 4964715 h 6858000"/>
              <a:gd name="connsiteX74" fmla="*/ 6005269 w 6127519"/>
              <a:gd name="connsiteY74" fmla="*/ 5150567 h 6858000"/>
              <a:gd name="connsiteX75" fmla="*/ 6001127 w 6127519"/>
              <a:gd name="connsiteY75" fmla="*/ 5164609 h 6858000"/>
              <a:gd name="connsiteX76" fmla="*/ 5998514 w 6127519"/>
              <a:gd name="connsiteY76" fmla="*/ 5189673 h 6858000"/>
              <a:gd name="connsiteX77" fmla="*/ 6018409 w 6127519"/>
              <a:gd name="connsiteY77" fmla="*/ 5227157 h 6858000"/>
              <a:gd name="connsiteX78" fmla="*/ 6036748 w 6127519"/>
              <a:gd name="connsiteY78" fmla="*/ 5322752 h 6858000"/>
              <a:gd name="connsiteX79" fmla="*/ 6036943 w 6127519"/>
              <a:gd name="connsiteY79" fmla="*/ 5329480 h 6858000"/>
              <a:gd name="connsiteX80" fmla="*/ 6037677 w 6127519"/>
              <a:gd name="connsiteY80" fmla="*/ 5354807 h 6858000"/>
              <a:gd name="connsiteX81" fmla="*/ 6039728 w 6127519"/>
              <a:gd name="connsiteY81" fmla="*/ 5359416 h 6858000"/>
              <a:gd name="connsiteX82" fmla="*/ 6053435 w 6127519"/>
              <a:gd name="connsiteY82" fmla="*/ 5387547 h 6858000"/>
              <a:gd name="connsiteX83" fmla="*/ 6065933 w 6127519"/>
              <a:gd name="connsiteY83" fmla="*/ 5443002 h 6858000"/>
              <a:gd name="connsiteX84" fmla="*/ 6068640 w 6127519"/>
              <a:gd name="connsiteY84" fmla="*/ 5474503 h 6858000"/>
              <a:gd name="connsiteX85" fmla="*/ 6080922 w 6127519"/>
              <a:gd name="connsiteY85" fmla="*/ 5561070 h 6858000"/>
              <a:gd name="connsiteX86" fmla="*/ 6096949 w 6127519"/>
              <a:gd name="connsiteY86" fmla="*/ 5648179 h 6858000"/>
              <a:gd name="connsiteX87" fmla="*/ 6121353 w 6127519"/>
              <a:gd name="connsiteY87" fmla="*/ 5721725 h 6858000"/>
              <a:gd name="connsiteX88" fmla="*/ 6121607 w 6127519"/>
              <a:gd name="connsiteY88" fmla="*/ 5721959 h 6858000"/>
              <a:gd name="connsiteX89" fmla="*/ 6127024 w 6127519"/>
              <a:gd name="connsiteY89" fmla="*/ 5786902 h 6858000"/>
              <a:gd name="connsiteX90" fmla="*/ 6127519 w 6127519"/>
              <a:gd name="connsiteY90" fmla="*/ 5865775 h 6858000"/>
              <a:gd name="connsiteX91" fmla="*/ 6119217 w 6127519"/>
              <a:gd name="connsiteY91" fmla="*/ 5888542 h 6858000"/>
              <a:gd name="connsiteX92" fmla="*/ 6102493 w 6127519"/>
              <a:gd name="connsiteY92" fmla="*/ 5928602 h 6858000"/>
              <a:gd name="connsiteX93" fmla="*/ 6056863 w 6127519"/>
              <a:gd name="connsiteY93" fmla="*/ 6000643 h 6858000"/>
              <a:gd name="connsiteX94" fmla="*/ 6045436 w 6127519"/>
              <a:gd name="connsiteY94" fmla="*/ 6124480 h 6858000"/>
              <a:gd name="connsiteX95" fmla="*/ 6030489 w 6127519"/>
              <a:gd name="connsiteY95" fmla="*/ 6317666 h 6858000"/>
              <a:gd name="connsiteX96" fmla="*/ 6007492 w 6127519"/>
              <a:gd name="connsiteY96" fmla="*/ 6440818 h 6858000"/>
              <a:gd name="connsiteX97" fmla="*/ 6009467 w 6127519"/>
              <a:gd name="connsiteY97" fmla="*/ 6487076 h 6858000"/>
              <a:gd name="connsiteX98" fmla="*/ 5995064 w 6127519"/>
              <a:gd name="connsiteY98" fmla="*/ 6540791 h 6858000"/>
              <a:gd name="connsiteX99" fmla="*/ 6004510 w 6127519"/>
              <a:gd name="connsiteY99" fmla="*/ 6599256 h 6858000"/>
              <a:gd name="connsiteX100" fmla="*/ 5986207 w 6127519"/>
              <a:gd name="connsiteY100" fmla="*/ 6695855 h 6858000"/>
              <a:gd name="connsiteX101" fmla="*/ 5979428 w 6127519"/>
              <a:gd name="connsiteY101" fmla="*/ 6754678 h 6858000"/>
              <a:gd name="connsiteX102" fmla="*/ 5983398 w 6127519"/>
              <a:gd name="connsiteY102" fmla="*/ 6778641 h 6858000"/>
              <a:gd name="connsiteX103" fmla="*/ 5984543 w 6127519"/>
              <a:gd name="connsiteY103" fmla="*/ 6811016 h 6858000"/>
              <a:gd name="connsiteX104" fmla="*/ 5979671 w 6127519"/>
              <a:gd name="connsiteY104" fmla="*/ 6858000 h 6858000"/>
              <a:gd name="connsiteX105" fmla="*/ 0 w 6127519"/>
              <a:gd name="connsiteY105" fmla="*/ 6858000 h 6858000"/>
              <a:gd name="connsiteX106" fmla="*/ 0 w 6127519"/>
              <a:gd name="connsiteY106" fmla="*/ 0 h 6858000"/>
              <a:gd name="connsiteX0" fmla="*/ 0 w 6127519"/>
              <a:gd name="connsiteY0" fmla="*/ 0 h 6858000"/>
              <a:gd name="connsiteX1" fmla="*/ 4965888 w 6127519"/>
              <a:gd name="connsiteY1" fmla="*/ 0 h 6858000"/>
              <a:gd name="connsiteX2" fmla="*/ 4967767 w 6127519"/>
              <a:gd name="connsiteY2" fmla="*/ 7930 h 6858000"/>
              <a:gd name="connsiteX3" fmla="*/ 4979444 w 6127519"/>
              <a:gd name="connsiteY3" fmla="*/ 43921 h 6858000"/>
              <a:gd name="connsiteX4" fmla="*/ 5021173 w 6127519"/>
              <a:gd name="connsiteY4" fmla="*/ 123738 h 6858000"/>
              <a:gd name="connsiteX5" fmla="*/ 5075458 w 6127519"/>
              <a:gd name="connsiteY5" fmla="*/ 264355 h 6858000"/>
              <a:gd name="connsiteX6" fmla="*/ 5081175 w 6127519"/>
              <a:gd name="connsiteY6" fmla="*/ 277448 h 6858000"/>
              <a:gd name="connsiteX7" fmla="*/ 5097011 w 6127519"/>
              <a:gd name="connsiteY7" fmla="*/ 355616 h 6858000"/>
              <a:gd name="connsiteX8" fmla="*/ 5130982 w 6127519"/>
              <a:gd name="connsiteY8" fmla="*/ 412030 h 6858000"/>
              <a:gd name="connsiteX9" fmla="*/ 5153000 w 6127519"/>
              <a:gd name="connsiteY9" fmla="*/ 507134 h 6858000"/>
              <a:gd name="connsiteX10" fmla="*/ 5171282 w 6127519"/>
              <a:gd name="connsiteY10" fmla="*/ 602071 h 6858000"/>
              <a:gd name="connsiteX11" fmla="*/ 5176196 w 6127519"/>
              <a:gd name="connsiteY11" fmla="*/ 636822 h 6858000"/>
              <a:gd name="connsiteX12" fmla="*/ 5189051 w 6127519"/>
              <a:gd name="connsiteY12" fmla="*/ 782518 h 6858000"/>
              <a:gd name="connsiteX13" fmla="*/ 5221088 w 6127519"/>
              <a:gd name="connsiteY13" fmla="*/ 860193 h 6858000"/>
              <a:gd name="connsiteX14" fmla="*/ 5230806 w 6127519"/>
              <a:gd name="connsiteY14" fmla="*/ 961354 h 6858000"/>
              <a:gd name="connsiteX15" fmla="*/ 5201018 w 6127519"/>
              <a:gd name="connsiteY15" fmla="*/ 1095027 h 6858000"/>
              <a:gd name="connsiteX16" fmla="*/ 5202153 w 6127519"/>
              <a:gd name="connsiteY16" fmla="*/ 1133224 h 6858000"/>
              <a:gd name="connsiteX17" fmla="*/ 5189234 w 6127519"/>
              <a:gd name="connsiteY17" fmla="*/ 1193495 h 6858000"/>
              <a:gd name="connsiteX18" fmla="*/ 5202769 w 6127519"/>
              <a:gd name="connsiteY18" fmla="*/ 1269450 h 6858000"/>
              <a:gd name="connsiteX19" fmla="*/ 5225968 w 6127519"/>
              <a:gd name="connsiteY19" fmla="*/ 1357994 h 6858000"/>
              <a:gd name="connsiteX20" fmla="*/ 5233819 w 6127519"/>
              <a:gd name="connsiteY20" fmla="*/ 1380922 h 6858000"/>
              <a:gd name="connsiteX21" fmla="*/ 5237226 w 6127519"/>
              <a:gd name="connsiteY21" fmla="*/ 1441327 h 6858000"/>
              <a:gd name="connsiteX22" fmla="*/ 5255653 w 6127519"/>
              <a:gd name="connsiteY22" fmla="*/ 1524712 h 6858000"/>
              <a:gd name="connsiteX23" fmla="*/ 5263491 w 6127519"/>
              <a:gd name="connsiteY23" fmla="*/ 1642938 h 6858000"/>
              <a:gd name="connsiteX24" fmla="*/ 5261314 w 6127519"/>
              <a:gd name="connsiteY24" fmla="*/ 1689177 h 6858000"/>
              <a:gd name="connsiteX25" fmla="*/ 5259788 w 6127519"/>
              <a:gd name="connsiteY25" fmla="*/ 1768516 h 6858000"/>
              <a:gd name="connsiteX26" fmla="*/ 5255696 w 6127519"/>
              <a:gd name="connsiteY26" fmla="*/ 1953770 h 6858000"/>
              <a:gd name="connsiteX27" fmla="*/ 5252592 w 6127519"/>
              <a:gd name="connsiteY27" fmla="*/ 2092210 h 6858000"/>
              <a:gd name="connsiteX28" fmla="*/ 5250104 w 6127519"/>
              <a:gd name="connsiteY28" fmla="*/ 2249166 h 6858000"/>
              <a:gd name="connsiteX29" fmla="*/ 5251214 w 6127519"/>
              <a:gd name="connsiteY29" fmla="*/ 2250944 h 6858000"/>
              <a:gd name="connsiteX30" fmla="*/ 5250644 w 6127519"/>
              <a:gd name="connsiteY30" fmla="*/ 2266619 h 6858000"/>
              <a:gd name="connsiteX31" fmla="*/ 5293877 w 6127519"/>
              <a:gd name="connsiteY31" fmla="*/ 2368649 h 6858000"/>
              <a:gd name="connsiteX32" fmla="*/ 5311338 w 6127519"/>
              <a:gd name="connsiteY32" fmla="*/ 2404034 h 6858000"/>
              <a:gd name="connsiteX33" fmla="*/ 5338366 w 6127519"/>
              <a:gd name="connsiteY33" fmla="*/ 2465052 h 6858000"/>
              <a:gd name="connsiteX34" fmla="*/ 5371263 w 6127519"/>
              <a:gd name="connsiteY34" fmla="*/ 2586413 h 6858000"/>
              <a:gd name="connsiteX35" fmla="*/ 5407503 w 6127519"/>
              <a:gd name="connsiteY35" fmla="*/ 2786290 h 6858000"/>
              <a:gd name="connsiteX36" fmla="*/ 5407356 w 6127519"/>
              <a:gd name="connsiteY36" fmla="*/ 2787545 h 6858000"/>
              <a:gd name="connsiteX37" fmla="*/ 5457023 w 6127519"/>
              <a:gd name="connsiteY37" fmla="*/ 2858292 h 6858000"/>
              <a:gd name="connsiteX38" fmla="*/ 5479298 w 6127519"/>
              <a:gd name="connsiteY38" fmla="*/ 2947791 h 6858000"/>
              <a:gd name="connsiteX39" fmla="*/ 5481770 w 6127519"/>
              <a:gd name="connsiteY39" fmla="*/ 2951352 h 6858000"/>
              <a:gd name="connsiteX40" fmla="*/ 5482415 w 6127519"/>
              <a:gd name="connsiteY40" fmla="*/ 3004079 h 6858000"/>
              <a:gd name="connsiteX41" fmla="*/ 5503944 w 6127519"/>
              <a:gd name="connsiteY41" fmla="*/ 3123335 h 6858000"/>
              <a:gd name="connsiteX42" fmla="*/ 5516007 w 6127519"/>
              <a:gd name="connsiteY42" fmla="*/ 3258473 h 6858000"/>
              <a:gd name="connsiteX43" fmla="*/ 5589758 w 6127519"/>
              <a:gd name="connsiteY43" fmla="*/ 3453699 h 6858000"/>
              <a:gd name="connsiteX44" fmla="*/ 5596144 w 6127519"/>
              <a:gd name="connsiteY44" fmla="*/ 3534624 h 6858000"/>
              <a:gd name="connsiteX45" fmla="*/ 5597750 w 6127519"/>
              <a:gd name="connsiteY45" fmla="*/ 3534129 h 6858000"/>
              <a:gd name="connsiteX46" fmla="*/ 5599700 w 6127519"/>
              <a:gd name="connsiteY46" fmla="*/ 3547221 h 6858000"/>
              <a:gd name="connsiteX47" fmla="*/ 5615031 w 6127519"/>
              <a:gd name="connsiteY47" fmla="*/ 3557482 h 6858000"/>
              <a:gd name="connsiteX48" fmla="*/ 5618377 w 6127519"/>
              <a:gd name="connsiteY48" fmla="*/ 3588431 h 6858000"/>
              <a:gd name="connsiteX49" fmla="*/ 5612155 w 6127519"/>
              <a:gd name="connsiteY49" fmla="*/ 3589869 h 6858000"/>
              <a:gd name="connsiteX50" fmla="*/ 5620843 w 6127519"/>
              <a:gd name="connsiteY50" fmla="*/ 3606745 h 6858000"/>
              <a:gd name="connsiteX51" fmla="*/ 5655472 w 6127519"/>
              <a:gd name="connsiteY51" fmla="*/ 3678877 h 6858000"/>
              <a:gd name="connsiteX52" fmla="*/ 5683015 w 6127519"/>
              <a:gd name="connsiteY52" fmla="*/ 3762025 h 6858000"/>
              <a:gd name="connsiteX53" fmla="*/ 5696643 w 6127519"/>
              <a:gd name="connsiteY53" fmla="*/ 3773888 h 6858000"/>
              <a:gd name="connsiteX54" fmla="*/ 5707995 w 6127519"/>
              <a:gd name="connsiteY54" fmla="*/ 3781685 h 6858000"/>
              <a:gd name="connsiteX55" fmla="*/ 5768491 w 6127519"/>
              <a:gd name="connsiteY55" fmla="*/ 3914399 h 6858000"/>
              <a:gd name="connsiteX56" fmla="*/ 5793123 w 6127519"/>
              <a:gd name="connsiteY56" fmla="*/ 3969952 h 6858000"/>
              <a:gd name="connsiteX57" fmla="*/ 5808321 w 6127519"/>
              <a:gd name="connsiteY57" fmla="*/ 3988153 h 6858000"/>
              <a:gd name="connsiteX58" fmla="*/ 5825621 w 6127519"/>
              <a:gd name="connsiteY58" fmla="*/ 4015525 h 6858000"/>
              <a:gd name="connsiteX59" fmla="*/ 5860672 w 6127519"/>
              <a:gd name="connsiteY59" fmla="*/ 4061579 h 6858000"/>
              <a:gd name="connsiteX60" fmla="*/ 5872173 w 6127519"/>
              <a:gd name="connsiteY60" fmla="*/ 4088497 h 6858000"/>
              <a:gd name="connsiteX61" fmla="*/ 5894095 w 6127519"/>
              <a:gd name="connsiteY61" fmla="*/ 4128857 h 6858000"/>
              <a:gd name="connsiteX62" fmla="*/ 5903513 w 6127519"/>
              <a:gd name="connsiteY62" fmla="*/ 4187661 h 6858000"/>
              <a:gd name="connsiteX63" fmla="*/ 5917114 w 6127519"/>
              <a:gd name="connsiteY63" fmla="*/ 4213096 h 6858000"/>
              <a:gd name="connsiteX64" fmla="*/ 5924233 w 6127519"/>
              <a:gd name="connsiteY64" fmla="*/ 4242060 h 6858000"/>
              <a:gd name="connsiteX65" fmla="*/ 5928910 w 6127519"/>
              <a:gd name="connsiteY65" fmla="*/ 4300973 h 6858000"/>
              <a:gd name="connsiteX66" fmla="*/ 5939320 w 6127519"/>
              <a:gd name="connsiteY66" fmla="*/ 4340435 h 6858000"/>
              <a:gd name="connsiteX67" fmla="*/ 5946705 w 6127519"/>
              <a:gd name="connsiteY67" fmla="*/ 4428051 h 6858000"/>
              <a:gd name="connsiteX68" fmla="*/ 5949261 w 6127519"/>
              <a:gd name="connsiteY68" fmla="*/ 4449185 h 6858000"/>
              <a:gd name="connsiteX69" fmla="*/ 5968960 w 6127519"/>
              <a:gd name="connsiteY69" fmla="*/ 4482655 h 6858000"/>
              <a:gd name="connsiteX70" fmla="*/ 5980106 w 6127519"/>
              <a:gd name="connsiteY70" fmla="*/ 4585087 h 6858000"/>
              <a:gd name="connsiteX71" fmla="*/ 5998138 w 6127519"/>
              <a:gd name="connsiteY71" fmla="*/ 4697518 h 6858000"/>
              <a:gd name="connsiteX72" fmla="*/ 6007819 w 6127519"/>
              <a:gd name="connsiteY72" fmla="*/ 4858148 h 6858000"/>
              <a:gd name="connsiteX73" fmla="*/ 6007749 w 6127519"/>
              <a:gd name="connsiteY73" fmla="*/ 4964715 h 6858000"/>
              <a:gd name="connsiteX74" fmla="*/ 6005269 w 6127519"/>
              <a:gd name="connsiteY74" fmla="*/ 5150567 h 6858000"/>
              <a:gd name="connsiteX75" fmla="*/ 6001127 w 6127519"/>
              <a:gd name="connsiteY75" fmla="*/ 5164609 h 6858000"/>
              <a:gd name="connsiteX76" fmla="*/ 5998514 w 6127519"/>
              <a:gd name="connsiteY76" fmla="*/ 5189673 h 6858000"/>
              <a:gd name="connsiteX77" fmla="*/ 6018409 w 6127519"/>
              <a:gd name="connsiteY77" fmla="*/ 5227157 h 6858000"/>
              <a:gd name="connsiteX78" fmla="*/ 6036748 w 6127519"/>
              <a:gd name="connsiteY78" fmla="*/ 5322752 h 6858000"/>
              <a:gd name="connsiteX79" fmla="*/ 6036943 w 6127519"/>
              <a:gd name="connsiteY79" fmla="*/ 5329480 h 6858000"/>
              <a:gd name="connsiteX80" fmla="*/ 6037677 w 6127519"/>
              <a:gd name="connsiteY80" fmla="*/ 5354807 h 6858000"/>
              <a:gd name="connsiteX81" fmla="*/ 6039728 w 6127519"/>
              <a:gd name="connsiteY81" fmla="*/ 5359416 h 6858000"/>
              <a:gd name="connsiteX82" fmla="*/ 6053435 w 6127519"/>
              <a:gd name="connsiteY82" fmla="*/ 5387547 h 6858000"/>
              <a:gd name="connsiteX83" fmla="*/ 6065933 w 6127519"/>
              <a:gd name="connsiteY83" fmla="*/ 5443002 h 6858000"/>
              <a:gd name="connsiteX84" fmla="*/ 6068640 w 6127519"/>
              <a:gd name="connsiteY84" fmla="*/ 5474503 h 6858000"/>
              <a:gd name="connsiteX85" fmla="*/ 6080922 w 6127519"/>
              <a:gd name="connsiteY85" fmla="*/ 5561070 h 6858000"/>
              <a:gd name="connsiteX86" fmla="*/ 6096949 w 6127519"/>
              <a:gd name="connsiteY86" fmla="*/ 5648179 h 6858000"/>
              <a:gd name="connsiteX87" fmla="*/ 6121353 w 6127519"/>
              <a:gd name="connsiteY87" fmla="*/ 5721725 h 6858000"/>
              <a:gd name="connsiteX88" fmla="*/ 6109884 w 6127519"/>
              <a:gd name="connsiteY88" fmla="*/ 5721959 h 6858000"/>
              <a:gd name="connsiteX89" fmla="*/ 6127024 w 6127519"/>
              <a:gd name="connsiteY89" fmla="*/ 5786902 h 6858000"/>
              <a:gd name="connsiteX90" fmla="*/ 6127519 w 6127519"/>
              <a:gd name="connsiteY90" fmla="*/ 5865775 h 6858000"/>
              <a:gd name="connsiteX91" fmla="*/ 6119217 w 6127519"/>
              <a:gd name="connsiteY91" fmla="*/ 5888542 h 6858000"/>
              <a:gd name="connsiteX92" fmla="*/ 6102493 w 6127519"/>
              <a:gd name="connsiteY92" fmla="*/ 5928602 h 6858000"/>
              <a:gd name="connsiteX93" fmla="*/ 6056863 w 6127519"/>
              <a:gd name="connsiteY93" fmla="*/ 6000643 h 6858000"/>
              <a:gd name="connsiteX94" fmla="*/ 6045436 w 6127519"/>
              <a:gd name="connsiteY94" fmla="*/ 6124480 h 6858000"/>
              <a:gd name="connsiteX95" fmla="*/ 6030489 w 6127519"/>
              <a:gd name="connsiteY95" fmla="*/ 6317666 h 6858000"/>
              <a:gd name="connsiteX96" fmla="*/ 6007492 w 6127519"/>
              <a:gd name="connsiteY96" fmla="*/ 6440818 h 6858000"/>
              <a:gd name="connsiteX97" fmla="*/ 6009467 w 6127519"/>
              <a:gd name="connsiteY97" fmla="*/ 6487076 h 6858000"/>
              <a:gd name="connsiteX98" fmla="*/ 5995064 w 6127519"/>
              <a:gd name="connsiteY98" fmla="*/ 6540791 h 6858000"/>
              <a:gd name="connsiteX99" fmla="*/ 6004510 w 6127519"/>
              <a:gd name="connsiteY99" fmla="*/ 6599256 h 6858000"/>
              <a:gd name="connsiteX100" fmla="*/ 5986207 w 6127519"/>
              <a:gd name="connsiteY100" fmla="*/ 6695855 h 6858000"/>
              <a:gd name="connsiteX101" fmla="*/ 5979428 w 6127519"/>
              <a:gd name="connsiteY101" fmla="*/ 6754678 h 6858000"/>
              <a:gd name="connsiteX102" fmla="*/ 5983398 w 6127519"/>
              <a:gd name="connsiteY102" fmla="*/ 6778641 h 6858000"/>
              <a:gd name="connsiteX103" fmla="*/ 5984543 w 6127519"/>
              <a:gd name="connsiteY103" fmla="*/ 6811016 h 6858000"/>
              <a:gd name="connsiteX104" fmla="*/ 5979671 w 6127519"/>
              <a:gd name="connsiteY104" fmla="*/ 6858000 h 6858000"/>
              <a:gd name="connsiteX105" fmla="*/ 0 w 6127519"/>
              <a:gd name="connsiteY105" fmla="*/ 6858000 h 6858000"/>
              <a:gd name="connsiteX106" fmla="*/ 0 w 6127519"/>
              <a:gd name="connsiteY106" fmla="*/ 0 h 6858000"/>
              <a:gd name="connsiteX0" fmla="*/ 0 w 6127519"/>
              <a:gd name="connsiteY0" fmla="*/ 0 h 6858000"/>
              <a:gd name="connsiteX1" fmla="*/ 4965888 w 6127519"/>
              <a:gd name="connsiteY1" fmla="*/ 0 h 6858000"/>
              <a:gd name="connsiteX2" fmla="*/ 4967767 w 6127519"/>
              <a:gd name="connsiteY2" fmla="*/ 7930 h 6858000"/>
              <a:gd name="connsiteX3" fmla="*/ 4979444 w 6127519"/>
              <a:gd name="connsiteY3" fmla="*/ 43921 h 6858000"/>
              <a:gd name="connsiteX4" fmla="*/ 5021173 w 6127519"/>
              <a:gd name="connsiteY4" fmla="*/ 123738 h 6858000"/>
              <a:gd name="connsiteX5" fmla="*/ 5075458 w 6127519"/>
              <a:gd name="connsiteY5" fmla="*/ 264355 h 6858000"/>
              <a:gd name="connsiteX6" fmla="*/ 5081175 w 6127519"/>
              <a:gd name="connsiteY6" fmla="*/ 277448 h 6858000"/>
              <a:gd name="connsiteX7" fmla="*/ 5097011 w 6127519"/>
              <a:gd name="connsiteY7" fmla="*/ 355616 h 6858000"/>
              <a:gd name="connsiteX8" fmla="*/ 5130982 w 6127519"/>
              <a:gd name="connsiteY8" fmla="*/ 412030 h 6858000"/>
              <a:gd name="connsiteX9" fmla="*/ 5153000 w 6127519"/>
              <a:gd name="connsiteY9" fmla="*/ 507134 h 6858000"/>
              <a:gd name="connsiteX10" fmla="*/ 5171282 w 6127519"/>
              <a:gd name="connsiteY10" fmla="*/ 602071 h 6858000"/>
              <a:gd name="connsiteX11" fmla="*/ 5176196 w 6127519"/>
              <a:gd name="connsiteY11" fmla="*/ 636822 h 6858000"/>
              <a:gd name="connsiteX12" fmla="*/ 5189051 w 6127519"/>
              <a:gd name="connsiteY12" fmla="*/ 782518 h 6858000"/>
              <a:gd name="connsiteX13" fmla="*/ 5221088 w 6127519"/>
              <a:gd name="connsiteY13" fmla="*/ 860193 h 6858000"/>
              <a:gd name="connsiteX14" fmla="*/ 5230806 w 6127519"/>
              <a:gd name="connsiteY14" fmla="*/ 961354 h 6858000"/>
              <a:gd name="connsiteX15" fmla="*/ 5201018 w 6127519"/>
              <a:gd name="connsiteY15" fmla="*/ 1095027 h 6858000"/>
              <a:gd name="connsiteX16" fmla="*/ 5202153 w 6127519"/>
              <a:gd name="connsiteY16" fmla="*/ 1133224 h 6858000"/>
              <a:gd name="connsiteX17" fmla="*/ 5189234 w 6127519"/>
              <a:gd name="connsiteY17" fmla="*/ 1193495 h 6858000"/>
              <a:gd name="connsiteX18" fmla="*/ 5202769 w 6127519"/>
              <a:gd name="connsiteY18" fmla="*/ 1269450 h 6858000"/>
              <a:gd name="connsiteX19" fmla="*/ 5225968 w 6127519"/>
              <a:gd name="connsiteY19" fmla="*/ 1357994 h 6858000"/>
              <a:gd name="connsiteX20" fmla="*/ 5233819 w 6127519"/>
              <a:gd name="connsiteY20" fmla="*/ 1380922 h 6858000"/>
              <a:gd name="connsiteX21" fmla="*/ 5237226 w 6127519"/>
              <a:gd name="connsiteY21" fmla="*/ 1441327 h 6858000"/>
              <a:gd name="connsiteX22" fmla="*/ 5255653 w 6127519"/>
              <a:gd name="connsiteY22" fmla="*/ 1524712 h 6858000"/>
              <a:gd name="connsiteX23" fmla="*/ 5263491 w 6127519"/>
              <a:gd name="connsiteY23" fmla="*/ 1642938 h 6858000"/>
              <a:gd name="connsiteX24" fmla="*/ 5261314 w 6127519"/>
              <a:gd name="connsiteY24" fmla="*/ 1689177 h 6858000"/>
              <a:gd name="connsiteX25" fmla="*/ 5259788 w 6127519"/>
              <a:gd name="connsiteY25" fmla="*/ 1768516 h 6858000"/>
              <a:gd name="connsiteX26" fmla="*/ 5255696 w 6127519"/>
              <a:gd name="connsiteY26" fmla="*/ 1953770 h 6858000"/>
              <a:gd name="connsiteX27" fmla="*/ 5252592 w 6127519"/>
              <a:gd name="connsiteY27" fmla="*/ 2092210 h 6858000"/>
              <a:gd name="connsiteX28" fmla="*/ 5250104 w 6127519"/>
              <a:gd name="connsiteY28" fmla="*/ 2249166 h 6858000"/>
              <a:gd name="connsiteX29" fmla="*/ 5251214 w 6127519"/>
              <a:gd name="connsiteY29" fmla="*/ 2250944 h 6858000"/>
              <a:gd name="connsiteX30" fmla="*/ 5250644 w 6127519"/>
              <a:gd name="connsiteY30" fmla="*/ 2266619 h 6858000"/>
              <a:gd name="connsiteX31" fmla="*/ 5293877 w 6127519"/>
              <a:gd name="connsiteY31" fmla="*/ 2368649 h 6858000"/>
              <a:gd name="connsiteX32" fmla="*/ 5311338 w 6127519"/>
              <a:gd name="connsiteY32" fmla="*/ 2404034 h 6858000"/>
              <a:gd name="connsiteX33" fmla="*/ 5338366 w 6127519"/>
              <a:gd name="connsiteY33" fmla="*/ 2465052 h 6858000"/>
              <a:gd name="connsiteX34" fmla="*/ 5371263 w 6127519"/>
              <a:gd name="connsiteY34" fmla="*/ 2586413 h 6858000"/>
              <a:gd name="connsiteX35" fmla="*/ 5407503 w 6127519"/>
              <a:gd name="connsiteY35" fmla="*/ 2786290 h 6858000"/>
              <a:gd name="connsiteX36" fmla="*/ 5407356 w 6127519"/>
              <a:gd name="connsiteY36" fmla="*/ 2787545 h 6858000"/>
              <a:gd name="connsiteX37" fmla="*/ 5457023 w 6127519"/>
              <a:gd name="connsiteY37" fmla="*/ 2858292 h 6858000"/>
              <a:gd name="connsiteX38" fmla="*/ 5479298 w 6127519"/>
              <a:gd name="connsiteY38" fmla="*/ 2947791 h 6858000"/>
              <a:gd name="connsiteX39" fmla="*/ 5481770 w 6127519"/>
              <a:gd name="connsiteY39" fmla="*/ 2951352 h 6858000"/>
              <a:gd name="connsiteX40" fmla="*/ 5482415 w 6127519"/>
              <a:gd name="connsiteY40" fmla="*/ 3004079 h 6858000"/>
              <a:gd name="connsiteX41" fmla="*/ 5503944 w 6127519"/>
              <a:gd name="connsiteY41" fmla="*/ 3123335 h 6858000"/>
              <a:gd name="connsiteX42" fmla="*/ 5516007 w 6127519"/>
              <a:gd name="connsiteY42" fmla="*/ 3258473 h 6858000"/>
              <a:gd name="connsiteX43" fmla="*/ 5589758 w 6127519"/>
              <a:gd name="connsiteY43" fmla="*/ 3453699 h 6858000"/>
              <a:gd name="connsiteX44" fmla="*/ 5596144 w 6127519"/>
              <a:gd name="connsiteY44" fmla="*/ 3534624 h 6858000"/>
              <a:gd name="connsiteX45" fmla="*/ 5597750 w 6127519"/>
              <a:gd name="connsiteY45" fmla="*/ 3534129 h 6858000"/>
              <a:gd name="connsiteX46" fmla="*/ 5599700 w 6127519"/>
              <a:gd name="connsiteY46" fmla="*/ 3547221 h 6858000"/>
              <a:gd name="connsiteX47" fmla="*/ 5615031 w 6127519"/>
              <a:gd name="connsiteY47" fmla="*/ 3557482 h 6858000"/>
              <a:gd name="connsiteX48" fmla="*/ 5618377 w 6127519"/>
              <a:gd name="connsiteY48" fmla="*/ 3588431 h 6858000"/>
              <a:gd name="connsiteX49" fmla="*/ 5612155 w 6127519"/>
              <a:gd name="connsiteY49" fmla="*/ 3589869 h 6858000"/>
              <a:gd name="connsiteX50" fmla="*/ 5620843 w 6127519"/>
              <a:gd name="connsiteY50" fmla="*/ 3606745 h 6858000"/>
              <a:gd name="connsiteX51" fmla="*/ 5655472 w 6127519"/>
              <a:gd name="connsiteY51" fmla="*/ 3678877 h 6858000"/>
              <a:gd name="connsiteX52" fmla="*/ 5683015 w 6127519"/>
              <a:gd name="connsiteY52" fmla="*/ 3762025 h 6858000"/>
              <a:gd name="connsiteX53" fmla="*/ 5696643 w 6127519"/>
              <a:gd name="connsiteY53" fmla="*/ 3773888 h 6858000"/>
              <a:gd name="connsiteX54" fmla="*/ 5707995 w 6127519"/>
              <a:gd name="connsiteY54" fmla="*/ 3781685 h 6858000"/>
              <a:gd name="connsiteX55" fmla="*/ 5768491 w 6127519"/>
              <a:gd name="connsiteY55" fmla="*/ 3914399 h 6858000"/>
              <a:gd name="connsiteX56" fmla="*/ 5793123 w 6127519"/>
              <a:gd name="connsiteY56" fmla="*/ 3969952 h 6858000"/>
              <a:gd name="connsiteX57" fmla="*/ 5808321 w 6127519"/>
              <a:gd name="connsiteY57" fmla="*/ 3988153 h 6858000"/>
              <a:gd name="connsiteX58" fmla="*/ 5825621 w 6127519"/>
              <a:gd name="connsiteY58" fmla="*/ 4015525 h 6858000"/>
              <a:gd name="connsiteX59" fmla="*/ 5860672 w 6127519"/>
              <a:gd name="connsiteY59" fmla="*/ 4061579 h 6858000"/>
              <a:gd name="connsiteX60" fmla="*/ 5872173 w 6127519"/>
              <a:gd name="connsiteY60" fmla="*/ 4088497 h 6858000"/>
              <a:gd name="connsiteX61" fmla="*/ 5894095 w 6127519"/>
              <a:gd name="connsiteY61" fmla="*/ 4128857 h 6858000"/>
              <a:gd name="connsiteX62" fmla="*/ 5903513 w 6127519"/>
              <a:gd name="connsiteY62" fmla="*/ 4187661 h 6858000"/>
              <a:gd name="connsiteX63" fmla="*/ 5917114 w 6127519"/>
              <a:gd name="connsiteY63" fmla="*/ 4213096 h 6858000"/>
              <a:gd name="connsiteX64" fmla="*/ 5924233 w 6127519"/>
              <a:gd name="connsiteY64" fmla="*/ 4242060 h 6858000"/>
              <a:gd name="connsiteX65" fmla="*/ 5928910 w 6127519"/>
              <a:gd name="connsiteY65" fmla="*/ 4300973 h 6858000"/>
              <a:gd name="connsiteX66" fmla="*/ 5939320 w 6127519"/>
              <a:gd name="connsiteY66" fmla="*/ 4340435 h 6858000"/>
              <a:gd name="connsiteX67" fmla="*/ 5946705 w 6127519"/>
              <a:gd name="connsiteY67" fmla="*/ 4428051 h 6858000"/>
              <a:gd name="connsiteX68" fmla="*/ 5949261 w 6127519"/>
              <a:gd name="connsiteY68" fmla="*/ 4449185 h 6858000"/>
              <a:gd name="connsiteX69" fmla="*/ 5968960 w 6127519"/>
              <a:gd name="connsiteY69" fmla="*/ 4482655 h 6858000"/>
              <a:gd name="connsiteX70" fmla="*/ 5980106 w 6127519"/>
              <a:gd name="connsiteY70" fmla="*/ 4585087 h 6858000"/>
              <a:gd name="connsiteX71" fmla="*/ 5998138 w 6127519"/>
              <a:gd name="connsiteY71" fmla="*/ 4697518 h 6858000"/>
              <a:gd name="connsiteX72" fmla="*/ 6007819 w 6127519"/>
              <a:gd name="connsiteY72" fmla="*/ 4858148 h 6858000"/>
              <a:gd name="connsiteX73" fmla="*/ 6007749 w 6127519"/>
              <a:gd name="connsiteY73" fmla="*/ 4964715 h 6858000"/>
              <a:gd name="connsiteX74" fmla="*/ 6005269 w 6127519"/>
              <a:gd name="connsiteY74" fmla="*/ 5150567 h 6858000"/>
              <a:gd name="connsiteX75" fmla="*/ 6001127 w 6127519"/>
              <a:gd name="connsiteY75" fmla="*/ 5164609 h 6858000"/>
              <a:gd name="connsiteX76" fmla="*/ 5998514 w 6127519"/>
              <a:gd name="connsiteY76" fmla="*/ 5189673 h 6858000"/>
              <a:gd name="connsiteX77" fmla="*/ 6018409 w 6127519"/>
              <a:gd name="connsiteY77" fmla="*/ 5227157 h 6858000"/>
              <a:gd name="connsiteX78" fmla="*/ 6036748 w 6127519"/>
              <a:gd name="connsiteY78" fmla="*/ 5322752 h 6858000"/>
              <a:gd name="connsiteX79" fmla="*/ 6036943 w 6127519"/>
              <a:gd name="connsiteY79" fmla="*/ 5329480 h 6858000"/>
              <a:gd name="connsiteX80" fmla="*/ 6037677 w 6127519"/>
              <a:gd name="connsiteY80" fmla="*/ 5354807 h 6858000"/>
              <a:gd name="connsiteX81" fmla="*/ 6039728 w 6127519"/>
              <a:gd name="connsiteY81" fmla="*/ 5359416 h 6858000"/>
              <a:gd name="connsiteX82" fmla="*/ 6053435 w 6127519"/>
              <a:gd name="connsiteY82" fmla="*/ 5387547 h 6858000"/>
              <a:gd name="connsiteX83" fmla="*/ 6065933 w 6127519"/>
              <a:gd name="connsiteY83" fmla="*/ 5443002 h 6858000"/>
              <a:gd name="connsiteX84" fmla="*/ 6068640 w 6127519"/>
              <a:gd name="connsiteY84" fmla="*/ 5474503 h 6858000"/>
              <a:gd name="connsiteX85" fmla="*/ 6080922 w 6127519"/>
              <a:gd name="connsiteY85" fmla="*/ 5561070 h 6858000"/>
              <a:gd name="connsiteX86" fmla="*/ 6096949 w 6127519"/>
              <a:gd name="connsiteY86" fmla="*/ 5648179 h 6858000"/>
              <a:gd name="connsiteX87" fmla="*/ 6121353 w 6127519"/>
              <a:gd name="connsiteY87" fmla="*/ 5721725 h 6858000"/>
              <a:gd name="connsiteX88" fmla="*/ 6109884 w 6127519"/>
              <a:gd name="connsiteY88" fmla="*/ 5721959 h 6858000"/>
              <a:gd name="connsiteX89" fmla="*/ 6127024 w 6127519"/>
              <a:gd name="connsiteY89" fmla="*/ 5786902 h 6858000"/>
              <a:gd name="connsiteX90" fmla="*/ 6127519 w 6127519"/>
              <a:gd name="connsiteY90" fmla="*/ 5865775 h 6858000"/>
              <a:gd name="connsiteX91" fmla="*/ 6116287 w 6127519"/>
              <a:gd name="connsiteY91" fmla="*/ 5868026 h 6858000"/>
              <a:gd name="connsiteX92" fmla="*/ 6102493 w 6127519"/>
              <a:gd name="connsiteY92" fmla="*/ 5928602 h 6858000"/>
              <a:gd name="connsiteX93" fmla="*/ 6056863 w 6127519"/>
              <a:gd name="connsiteY93" fmla="*/ 6000643 h 6858000"/>
              <a:gd name="connsiteX94" fmla="*/ 6045436 w 6127519"/>
              <a:gd name="connsiteY94" fmla="*/ 6124480 h 6858000"/>
              <a:gd name="connsiteX95" fmla="*/ 6030489 w 6127519"/>
              <a:gd name="connsiteY95" fmla="*/ 6317666 h 6858000"/>
              <a:gd name="connsiteX96" fmla="*/ 6007492 w 6127519"/>
              <a:gd name="connsiteY96" fmla="*/ 6440818 h 6858000"/>
              <a:gd name="connsiteX97" fmla="*/ 6009467 w 6127519"/>
              <a:gd name="connsiteY97" fmla="*/ 6487076 h 6858000"/>
              <a:gd name="connsiteX98" fmla="*/ 5995064 w 6127519"/>
              <a:gd name="connsiteY98" fmla="*/ 6540791 h 6858000"/>
              <a:gd name="connsiteX99" fmla="*/ 6004510 w 6127519"/>
              <a:gd name="connsiteY99" fmla="*/ 6599256 h 6858000"/>
              <a:gd name="connsiteX100" fmla="*/ 5986207 w 6127519"/>
              <a:gd name="connsiteY100" fmla="*/ 6695855 h 6858000"/>
              <a:gd name="connsiteX101" fmla="*/ 5979428 w 6127519"/>
              <a:gd name="connsiteY101" fmla="*/ 6754678 h 6858000"/>
              <a:gd name="connsiteX102" fmla="*/ 5983398 w 6127519"/>
              <a:gd name="connsiteY102" fmla="*/ 6778641 h 6858000"/>
              <a:gd name="connsiteX103" fmla="*/ 5984543 w 6127519"/>
              <a:gd name="connsiteY103" fmla="*/ 6811016 h 6858000"/>
              <a:gd name="connsiteX104" fmla="*/ 5979671 w 6127519"/>
              <a:gd name="connsiteY104" fmla="*/ 6858000 h 6858000"/>
              <a:gd name="connsiteX105" fmla="*/ 0 w 6127519"/>
              <a:gd name="connsiteY105" fmla="*/ 6858000 h 6858000"/>
              <a:gd name="connsiteX106" fmla="*/ 0 w 6127519"/>
              <a:gd name="connsiteY106" fmla="*/ 0 h 6858000"/>
              <a:gd name="connsiteX0" fmla="*/ 0 w 6127519"/>
              <a:gd name="connsiteY0" fmla="*/ 0 h 6858000"/>
              <a:gd name="connsiteX1" fmla="*/ 4965888 w 6127519"/>
              <a:gd name="connsiteY1" fmla="*/ 0 h 6858000"/>
              <a:gd name="connsiteX2" fmla="*/ 4967767 w 6127519"/>
              <a:gd name="connsiteY2" fmla="*/ 7930 h 6858000"/>
              <a:gd name="connsiteX3" fmla="*/ 4979444 w 6127519"/>
              <a:gd name="connsiteY3" fmla="*/ 43921 h 6858000"/>
              <a:gd name="connsiteX4" fmla="*/ 5021173 w 6127519"/>
              <a:gd name="connsiteY4" fmla="*/ 123738 h 6858000"/>
              <a:gd name="connsiteX5" fmla="*/ 5075458 w 6127519"/>
              <a:gd name="connsiteY5" fmla="*/ 264355 h 6858000"/>
              <a:gd name="connsiteX6" fmla="*/ 5081175 w 6127519"/>
              <a:gd name="connsiteY6" fmla="*/ 277448 h 6858000"/>
              <a:gd name="connsiteX7" fmla="*/ 5097011 w 6127519"/>
              <a:gd name="connsiteY7" fmla="*/ 355616 h 6858000"/>
              <a:gd name="connsiteX8" fmla="*/ 5130982 w 6127519"/>
              <a:gd name="connsiteY8" fmla="*/ 412030 h 6858000"/>
              <a:gd name="connsiteX9" fmla="*/ 5153000 w 6127519"/>
              <a:gd name="connsiteY9" fmla="*/ 507134 h 6858000"/>
              <a:gd name="connsiteX10" fmla="*/ 5171282 w 6127519"/>
              <a:gd name="connsiteY10" fmla="*/ 602071 h 6858000"/>
              <a:gd name="connsiteX11" fmla="*/ 5176196 w 6127519"/>
              <a:gd name="connsiteY11" fmla="*/ 636822 h 6858000"/>
              <a:gd name="connsiteX12" fmla="*/ 5189051 w 6127519"/>
              <a:gd name="connsiteY12" fmla="*/ 782518 h 6858000"/>
              <a:gd name="connsiteX13" fmla="*/ 5221088 w 6127519"/>
              <a:gd name="connsiteY13" fmla="*/ 860193 h 6858000"/>
              <a:gd name="connsiteX14" fmla="*/ 5230806 w 6127519"/>
              <a:gd name="connsiteY14" fmla="*/ 961354 h 6858000"/>
              <a:gd name="connsiteX15" fmla="*/ 5201018 w 6127519"/>
              <a:gd name="connsiteY15" fmla="*/ 1095027 h 6858000"/>
              <a:gd name="connsiteX16" fmla="*/ 5202153 w 6127519"/>
              <a:gd name="connsiteY16" fmla="*/ 1133224 h 6858000"/>
              <a:gd name="connsiteX17" fmla="*/ 5189234 w 6127519"/>
              <a:gd name="connsiteY17" fmla="*/ 1193495 h 6858000"/>
              <a:gd name="connsiteX18" fmla="*/ 5202769 w 6127519"/>
              <a:gd name="connsiteY18" fmla="*/ 1269450 h 6858000"/>
              <a:gd name="connsiteX19" fmla="*/ 5225968 w 6127519"/>
              <a:gd name="connsiteY19" fmla="*/ 1357994 h 6858000"/>
              <a:gd name="connsiteX20" fmla="*/ 5233819 w 6127519"/>
              <a:gd name="connsiteY20" fmla="*/ 1380922 h 6858000"/>
              <a:gd name="connsiteX21" fmla="*/ 5237226 w 6127519"/>
              <a:gd name="connsiteY21" fmla="*/ 1441327 h 6858000"/>
              <a:gd name="connsiteX22" fmla="*/ 5255653 w 6127519"/>
              <a:gd name="connsiteY22" fmla="*/ 1524712 h 6858000"/>
              <a:gd name="connsiteX23" fmla="*/ 5263491 w 6127519"/>
              <a:gd name="connsiteY23" fmla="*/ 1642938 h 6858000"/>
              <a:gd name="connsiteX24" fmla="*/ 5261314 w 6127519"/>
              <a:gd name="connsiteY24" fmla="*/ 1689177 h 6858000"/>
              <a:gd name="connsiteX25" fmla="*/ 5259788 w 6127519"/>
              <a:gd name="connsiteY25" fmla="*/ 1768516 h 6858000"/>
              <a:gd name="connsiteX26" fmla="*/ 5255696 w 6127519"/>
              <a:gd name="connsiteY26" fmla="*/ 1953770 h 6858000"/>
              <a:gd name="connsiteX27" fmla="*/ 5252592 w 6127519"/>
              <a:gd name="connsiteY27" fmla="*/ 2092210 h 6858000"/>
              <a:gd name="connsiteX28" fmla="*/ 5250104 w 6127519"/>
              <a:gd name="connsiteY28" fmla="*/ 2249166 h 6858000"/>
              <a:gd name="connsiteX29" fmla="*/ 5251214 w 6127519"/>
              <a:gd name="connsiteY29" fmla="*/ 2250944 h 6858000"/>
              <a:gd name="connsiteX30" fmla="*/ 5250644 w 6127519"/>
              <a:gd name="connsiteY30" fmla="*/ 2266619 h 6858000"/>
              <a:gd name="connsiteX31" fmla="*/ 5293877 w 6127519"/>
              <a:gd name="connsiteY31" fmla="*/ 2368649 h 6858000"/>
              <a:gd name="connsiteX32" fmla="*/ 5311338 w 6127519"/>
              <a:gd name="connsiteY32" fmla="*/ 2404034 h 6858000"/>
              <a:gd name="connsiteX33" fmla="*/ 5338366 w 6127519"/>
              <a:gd name="connsiteY33" fmla="*/ 2465052 h 6858000"/>
              <a:gd name="connsiteX34" fmla="*/ 5371263 w 6127519"/>
              <a:gd name="connsiteY34" fmla="*/ 2586413 h 6858000"/>
              <a:gd name="connsiteX35" fmla="*/ 5407503 w 6127519"/>
              <a:gd name="connsiteY35" fmla="*/ 2786290 h 6858000"/>
              <a:gd name="connsiteX36" fmla="*/ 5407356 w 6127519"/>
              <a:gd name="connsiteY36" fmla="*/ 2787545 h 6858000"/>
              <a:gd name="connsiteX37" fmla="*/ 5457023 w 6127519"/>
              <a:gd name="connsiteY37" fmla="*/ 2858292 h 6858000"/>
              <a:gd name="connsiteX38" fmla="*/ 5479298 w 6127519"/>
              <a:gd name="connsiteY38" fmla="*/ 2947791 h 6858000"/>
              <a:gd name="connsiteX39" fmla="*/ 5481770 w 6127519"/>
              <a:gd name="connsiteY39" fmla="*/ 2951352 h 6858000"/>
              <a:gd name="connsiteX40" fmla="*/ 5482415 w 6127519"/>
              <a:gd name="connsiteY40" fmla="*/ 3004079 h 6858000"/>
              <a:gd name="connsiteX41" fmla="*/ 5503944 w 6127519"/>
              <a:gd name="connsiteY41" fmla="*/ 3123335 h 6858000"/>
              <a:gd name="connsiteX42" fmla="*/ 5516007 w 6127519"/>
              <a:gd name="connsiteY42" fmla="*/ 3258473 h 6858000"/>
              <a:gd name="connsiteX43" fmla="*/ 5589758 w 6127519"/>
              <a:gd name="connsiteY43" fmla="*/ 3453699 h 6858000"/>
              <a:gd name="connsiteX44" fmla="*/ 5596144 w 6127519"/>
              <a:gd name="connsiteY44" fmla="*/ 3534624 h 6858000"/>
              <a:gd name="connsiteX45" fmla="*/ 5597750 w 6127519"/>
              <a:gd name="connsiteY45" fmla="*/ 3534129 h 6858000"/>
              <a:gd name="connsiteX46" fmla="*/ 5599700 w 6127519"/>
              <a:gd name="connsiteY46" fmla="*/ 3547221 h 6858000"/>
              <a:gd name="connsiteX47" fmla="*/ 5615031 w 6127519"/>
              <a:gd name="connsiteY47" fmla="*/ 3557482 h 6858000"/>
              <a:gd name="connsiteX48" fmla="*/ 5618377 w 6127519"/>
              <a:gd name="connsiteY48" fmla="*/ 3588431 h 6858000"/>
              <a:gd name="connsiteX49" fmla="*/ 5612155 w 6127519"/>
              <a:gd name="connsiteY49" fmla="*/ 3589869 h 6858000"/>
              <a:gd name="connsiteX50" fmla="*/ 5620843 w 6127519"/>
              <a:gd name="connsiteY50" fmla="*/ 3606745 h 6858000"/>
              <a:gd name="connsiteX51" fmla="*/ 5655472 w 6127519"/>
              <a:gd name="connsiteY51" fmla="*/ 3678877 h 6858000"/>
              <a:gd name="connsiteX52" fmla="*/ 5683015 w 6127519"/>
              <a:gd name="connsiteY52" fmla="*/ 3762025 h 6858000"/>
              <a:gd name="connsiteX53" fmla="*/ 5696643 w 6127519"/>
              <a:gd name="connsiteY53" fmla="*/ 3773888 h 6858000"/>
              <a:gd name="connsiteX54" fmla="*/ 5707995 w 6127519"/>
              <a:gd name="connsiteY54" fmla="*/ 3781685 h 6858000"/>
              <a:gd name="connsiteX55" fmla="*/ 5768491 w 6127519"/>
              <a:gd name="connsiteY55" fmla="*/ 3914399 h 6858000"/>
              <a:gd name="connsiteX56" fmla="*/ 5793123 w 6127519"/>
              <a:gd name="connsiteY56" fmla="*/ 3969952 h 6858000"/>
              <a:gd name="connsiteX57" fmla="*/ 5808321 w 6127519"/>
              <a:gd name="connsiteY57" fmla="*/ 3988153 h 6858000"/>
              <a:gd name="connsiteX58" fmla="*/ 5825621 w 6127519"/>
              <a:gd name="connsiteY58" fmla="*/ 4015525 h 6858000"/>
              <a:gd name="connsiteX59" fmla="*/ 5860672 w 6127519"/>
              <a:gd name="connsiteY59" fmla="*/ 4061579 h 6858000"/>
              <a:gd name="connsiteX60" fmla="*/ 5872173 w 6127519"/>
              <a:gd name="connsiteY60" fmla="*/ 4088497 h 6858000"/>
              <a:gd name="connsiteX61" fmla="*/ 5894095 w 6127519"/>
              <a:gd name="connsiteY61" fmla="*/ 4128857 h 6858000"/>
              <a:gd name="connsiteX62" fmla="*/ 5903513 w 6127519"/>
              <a:gd name="connsiteY62" fmla="*/ 4187661 h 6858000"/>
              <a:gd name="connsiteX63" fmla="*/ 5917114 w 6127519"/>
              <a:gd name="connsiteY63" fmla="*/ 4213096 h 6858000"/>
              <a:gd name="connsiteX64" fmla="*/ 5924233 w 6127519"/>
              <a:gd name="connsiteY64" fmla="*/ 4242060 h 6858000"/>
              <a:gd name="connsiteX65" fmla="*/ 5928910 w 6127519"/>
              <a:gd name="connsiteY65" fmla="*/ 4300973 h 6858000"/>
              <a:gd name="connsiteX66" fmla="*/ 5939320 w 6127519"/>
              <a:gd name="connsiteY66" fmla="*/ 4340435 h 6858000"/>
              <a:gd name="connsiteX67" fmla="*/ 5946705 w 6127519"/>
              <a:gd name="connsiteY67" fmla="*/ 4428051 h 6858000"/>
              <a:gd name="connsiteX68" fmla="*/ 5949261 w 6127519"/>
              <a:gd name="connsiteY68" fmla="*/ 4449185 h 6858000"/>
              <a:gd name="connsiteX69" fmla="*/ 5968960 w 6127519"/>
              <a:gd name="connsiteY69" fmla="*/ 4482655 h 6858000"/>
              <a:gd name="connsiteX70" fmla="*/ 5980106 w 6127519"/>
              <a:gd name="connsiteY70" fmla="*/ 4585087 h 6858000"/>
              <a:gd name="connsiteX71" fmla="*/ 5998138 w 6127519"/>
              <a:gd name="connsiteY71" fmla="*/ 4697518 h 6858000"/>
              <a:gd name="connsiteX72" fmla="*/ 6007819 w 6127519"/>
              <a:gd name="connsiteY72" fmla="*/ 4858148 h 6858000"/>
              <a:gd name="connsiteX73" fmla="*/ 6007749 w 6127519"/>
              <a:gd name="connsiteY73" fmla="*/ 4964715 h 6858000"/>
              <a:gd name="connsiteX74" fmla="*/ 6005269 w 6127519"/>
              <a:gd name="connsiteY74" fmla="*/ 5150567 h 6858000"/>
              <a:gd name="connsiteX75" fmla="*/ 6001127 w 6127519"/>
              <a:gd name="connsiteY75" fmla="*/ 5164609 h 6858000"/>
              <a:gd name="connsiteX76" fmla="*/ 5998514 w 6127519"/>
              <a:gd name="connsiteY76" fmla="*/ 5189673 h 6858000"/>
              <a:gd name="connsiteX77" fmla="*/ 6018409 w 6127519"/>
              <a:gd name="connsiteY77" fmla="*/ 5227157 h 6858000"/>
              <a:gd name="connsiteX78" fmla="*/ 6036748 w 6127519"/>
              <a:gd name="connsiteY78" fmla="*/ 5322752 h 6858000"/>
              <a:gd name="connsiteX79" fmla="*/ 6036943 w 6127519"/>
              <a:gd name="connsiteY79" fmla="*/ 5329480 h 6858000"/>
              <a:gd name="connsiteX80" fmla="*/ 6037677 w 6127519"/>
              <a:gd name="connsiteY80" fmla="*/ 5354807 h 6858000"/>
              <a:gd name="connsiteX81" fmla="*/ 6039728 w 6127519"/>
              <a:gd name="connsiteY81" fmla="*/ 5359416 h 6858000"/>
              <a:gd name="connsiteX82" fmla="*/ 6053435 w 6127519"/>
              <a:gd name="connsiteY82" fmla="*/ 5387547 h 6858000"/>
              <a:gd name="connsiteX83" fmla="*/ 6065933 w 6127519"/>
              <a:gd name="connsiteY83" fmla="*/ 5443002 h 6858000"/>
              <a:gd name="connsiteX84" fmla="*/ 6068640 w 6127519"/>
              <a:gd name="connsiteY84" fmla="*/ 5474503 h 6858000"/>
              <a:gd name="connsiteX85" fmla="*/ 6080922 w 6127519"/>
              <a:gd name="connsiteY85" fmla="*/ 5561070 h 6858000"/>
              <a:gd name="connsiteX86" fmla="*/ 6096949 w 6127519"/>
              <a:gd name="connsiteY86" fmla="*/ 5648179 h 6858000"/>
              <a:gd name="connsiteX87" fmla="*/ 6121353 w 6127519"/>
              <a:gd name="connsiteY87" fmla="*/ 5721725 h 6858000"/>
              <a:gd name="connsiteX88" fmla="*/ 6109884 w 6127519"/>
              <a:gd name="connsiteY88" fmla="*/ 5721959 h 6858000"/>
              <a:gd name="connsiteX89" fmla="*/ 6127024 w 6127519"/>
              <a:gd name="connsiteY89" fmla="*/ 5786902 h 6858000"/>
              <a:gd name="connsiteX90" fmla="*/ 6127519 w 6127519"/>
              <a:gd name="connsiteY90" fmla="*/ 5865775 h 6858000"/>
              <a:gd name="connsiteX91" fmla="*/ 6102493 w 6127519"/>
              <a:gd name="connsiteY91" fmla="*/ 5928602 h 6858000"/>
              <a:gd name="connsiteX92" fmla="*/ 6056863 w 6127519"/>
              <a:gd name="connsiteY92" fmla="*/ 6000643 h 6858000"/>
              <a:gd name="connsiteX93" fmla="*/ 6045436 w 6127519"/>
              <a:gd name="connsiteY93" fmla="*/ 6124480 h 6858000"/>
              <a:gd name="connsiteX94" fmla="*/ 6030489 w 6127519"/>
              <a:gd name="connsiteY94" fmla="*/ 6317666 h 6858000"/>
              <a:gd name="connsiteX95" fmla="*/ 6007492 w 6127519"/>
              <a:gd name="connsiteY95" fmla="*/ 6440818 h 6858000"/>
              <a:gd name="connsiteX96" fmla="*/ 6009467 w 6127519"/>
              <a:gd name="connsiteY96" fmla="*/ 6487076 h 6858000"/>
              <a:gd name="connsiteX97" fmla="*/ 5995064 w 6127519"/>
              <a:gd name="connsiteY97" fmla="*/ 6540791 h 6858000"/>
              <a:gd name="connsiteX98" fmla="*/ 6004510 w 6127519"/>
              <a:gd name="connsiteY98" fmla="*/ 6599256 h 6858000"/>
              <a:gd name="connsiteX99" fmla="*/ 5986207 w 6127519"/>
              <a:gd name="connsiteY99" fmla="*/ 6695855 h 6858000"/>
              <a:gd name="connsiteX100" fmla="*/ 5979428 w 6127519"/>
              <a:gd name="connsiteY100" fmla="*/ 6754678 h 6858000"/>
              <a:gd name="connsiteX101" fmla="*/ 5983398 w 6127519"/>
              <a:gd name="connsiteY101" fmla="*/ 6778641 h 6858000"/>
              <a:gd name="connsiteX102" fmla="*/ 5984543 w 6127519"/>
              <a:gd name="connsiteY102" fmla="*/ 6811016 h 6858000"/>
              <a:gd name="connsiteX103" fmla="*/ 5979671 w 6127519"/>
              <a:gd name="connsiteY103" fmla="*/ 6858000 h 6858000"/>
              <a:gd name="connsiteX104" fmla="*/ 0 w 6127519"/>
              <a:gd name="connsiteY104" fmla="*/ 6858000 h 6858000"/>
              <a:gd name="connsiteX105" fmla="*/ 0 w 6127519"/>
              <a:gd name="connsiteY105" fmla="*/ 0 h 6858000"/>
              <a:gd name="connsiteX0" fmla="*/ 0 w 6127024"/>
              <a:gd name="connsiteY0" fmla="*/ 0 h 6858000"/>
              <a:gd name="connsiteX1" fmla="*/ 4965888 w 6127024"/>
              <a:gd name="connsiteY1" fmla="*/ 0 h 6858000"/>
              <a:gd name="connsiteX2" fmla="*/ 4967767 w 6127024"/>
              <a:gd name="connsiteY2" fmla="*/ 7930 h 6858000"/>
              <a:gd name="connsiteX3" fmla="*/ 4979444 w 6127024"/>
              <a:gd name="connsiteY3" fmla="*/ 43921 h 6858000"/>
              <a:gd name="connsiteX4" fmla="*/ 5021173 w 6127024"/>
              <a:gd name="connsiteY4" fmla="*/ 123738 h 6858000"/>
              <a:gd name="connsiteX5" fmla="*/ 5075458 w 6127024"/>
              <a:gd name="connsiteY5" fmla="*/ 264355 h 6858000"/>
              <a:gd name="connsiteX6" fmla="*/ 5081175 w 6127024"/>
              <a:gd name="connsiteY6" fmla="*/ 277448 h 6858000"/>
              <a:gd name="connsiteX7" fmla="*/ 5097011 w 6127024"/>
              <a:gd name="connsiteY7" fmla="*/ 355616 h 6858000"/>
              <a:gd name="connsiteX8" fmla="*/ 5130982 w 6127024"/>
              <a:gd name="connsiteY8" fmla="*/ 412030 h 6858000"/>
              <a:gd name="connsiteX9" fmla="*/ 5153000 w 6127024"/>
              <a:gd name="connsiteY9" fmla="*/ 507134 h 6858000"/>
              <a:gd name="connsiteX10" fmla="*/ 5171282 w 6127024"/>
              <a:gd name="connsiteY10" fmla="*/ 602071 h 6858000"/>
              <a:gd name="connsiteX11" fmla="*/ 5176196 w 6127024"/>
              <a:gd name="connsiteY11" fmla="*/ 636822 h 6858000"/>
              <a:gd name="connsiteX12" fmla="*/ 5189051 w 6127024"/>
              <a:gd name="connsiteY12" fmla="*/ 782518 h 6858000"/>
              <a:gd name="connsiteX13" fmla="*/ 5221088 w 6127024"/>
              <a:gd name="connsiteY13" fmla="*/ 860193 h 6858000"/>
              <a:gd name="connsiteX14" fmla="*/ 5230806 w 6127024"/>
              <a:gd name="connsiteY14" fmla="*/ 961354 h 6858000"/>
              <a:gd name="connsiteX15" fmla="*/ 5201018 w 6127024"/>
              <a:gd name="connsiteY15" fmla="*/ 1095027 h 6858000"/>
              <a:gd name="connsiteX16" fmla="*/ 5202153 w 6127024"/>
              <a:gd name="connsiteY16" fmla="*/ 1133224 h 6858000"/>
              <a:gd name="connsiteX17" fmla="*/ 5189234 w 6127024"/>
              <a:gd name="connsiteY17" fmla="*/ 1193495 h 6858000"/>
              <a:gd name="connsiteX18" fmla="*/ 5202769 w 6127024"/>
              <a:gd name="connsiteY18" fmla="*/ 1269450 h 6858000"/>
              <a:gd name="connsiteX19" fmla="*/ 5225968 w 6127024"/>
              <a:gd name="connsiteY19" fmla="*/ 1357994 h 6858000"/>
              <a:gd name="connsiteX20" fmla="*/ 5233819 w 6127024"/>
              <a:gd name="connsiteY20" fmla="*/ 1380922 h 6858000"/>
              <a:gd name="connsiteX21" fmla="*/ 5237226 w 6127024"/>
              <a:gd name="connsiteY21" fmla="*/ 1441327 h 6858000"/>
              <a:gd name="connsiteX22" fmla="*/ 5255653 w 6127024"/>
              <a:gd name="connsiteY22" fmla="*/ 1524712 h 6858000"/>
              <a:gd name="connsiteX23" fmla="*/ 5263491 w 6127024"/>
              <a:gd name="connsiteY23" fmla="*/ 1642938 h 6858000"/>
              <a:gd name="connsiteX24" fmla="*/ 5261314 w 6127024"/>
              <a:gd name="connsiteY24" fmla="*/ 1689177 h 6858000"/>
              <a:gd name="connsiteX25" fmla="*/ 5259788 w 6127024"/>
              <a:gd name="connsiteY25" fmla="*/ 1768516 h 6858000"/>
              <a:gd name="connsiteX26" fmla="*/ 5255696 w 6127024"/>
              <a:gd name="connsiteY26" fmla="*/ 1953770 h 6858000"/>
              <a:gd name="connsiteX27" fmla="*/ 5252592 w 6127024"/>
              <a:gd name="connsiteY27" fmla="*/ 2092210 h 6858000"/>
              <a:gd name="connsiteX28" fmla="*/ 5250104 w 6127024"/>
              <a:gd name="connsiteY28" fmla="*/ 2249166 h 6858000"/>
              <a:gd name="connsiteX29" fmla="*/ 5251214 w 6127024"/>
              <a:gd name="connsiteY29" fmla="*/ 2250944 h 6858000"/>
              <a:gd name="connsiteX30" fmla="*/ 5250644 w 6127024"/>
              <a:gd name="connsiteY30" fmla="*/ 2266619 h 6858000"/>
              <a:gd name="connsiteX31" fmla="*/ 5293877 w 6127024"/>
              <a:gd name="connsiteY31" fmla="*/ 2368649 h 6858000"/>
              <a:gd name="connsiteX32" fmla="*/ 5311338 w 6127024"/>
              <a:gd name="connsiteY32" fmla="*/ 2404034 h 6858000"/>
              <a:gd name="connsiteX33" fmla="*/ 5338366 w 6127024"/>
              <a:gd name="connsiteY33" fmla="*/ 2465052 h 6858000"/>
              <a:gd name="connsiteX34" fmla="*/ 5371263 w 6127024"/>
              <a:gd name="connsiteY34" fmla="*/ 2586413 h 6858000"/>
              <a:gd name="connsiteX35" fmla="*/ 5407503 w 6127024"/>
              <a:gd name="connsiteY35" fmla="*/ 2786290 h 6858000"/>
              <a:gd name="connsiteX36" fmla="*/ 5407356 w 6127024"/>
              <a:gd name="connsiteY36" fmla="*/ 2787545 h 6858000"/>
              <a:gd name="connsiteX37" fmla="*/ 5457023 w 6127024"/>
              <a:gd name="connsiteY37" fmla="*/ 2858292 h 6858000"/>
              <a:gd name="connsiteX38" fmla="*/ 5479298 w 6127024"/>
              <a:gd name="connsiteY38" fmla="*/ 2947791 h 6858000"/>
              <a:gd name="connsiteX39" fmla="*/ 5481770 w 6127024"/>
              <a:gd name="connsiteY39" fmla="*/ 2951352 h 6858000"/>
              <a:gd name="connsiteX40" fmla="*/ 5482415 w 6127024"/>
              <a:gd name="connsiteY40" fmla="*/ 3004079 h 6858000"/>
              <a:gd name="connsiteX41" fmla="*/ 5503944 w 6127024"/>
              <a:gd name="connsiteY41" fmla="*/ 3123335 h 6858000"/>
              <a:gd name="connsiteX42" fmla="*/ 5516007 w 6127024"/>
              <a:gd name="connsiteY42" fmla="*/ 3258473 h 6858000"/>
              <a:gd name="connsiteX43" fmla="*/ 5589758 w 6127024"/>
              <a:gd name="connsiteY43" fmla="*/ 3453699 h 6858000"/>
              <a:gd name="connsiteX44" fmla="*/ 5596144 w 6127024"/>
              <a:gd name="connsiteY44" fmla="*/ 3534624 h 6858000"/>
              <a:gd name="connsiteX45" fmla="*/ 5597750 w 6127024"/>
              <a:gd name="connsiteY45" fmla="*/ 3534129 h 6858000"/>
              <a:gd name="connsiteX46" fmla="*/ 5599700 w 6127024"/>
              <a:gd name="connsiteY46" fmla="*/ 3547221 h 6858000"/>
              <a:gd name="connsiteX47" fmla="*/ 5615031 w 6127024"/>
              <a:gd name="connsiteY47" fmla="*/ 3557482 h 6858000"/>
              <a:gd name="connsiteX48" fmla="*/ 5618377 w 6127024"/>
              <a:gd name="connsiteY48" fmla="*/ 3588431 h 6858000"/>
              <a:gd name="connsiteX49" fmla="*/ 5612155 w 6127024"/>
              <a:gd name="connsiteY49" fmla="*/ 3589869 h 6858000"/>
              <a:gd name="connsiteX50" fmla="*/ 5620843 w 6127024"/>
              <a:gd name="connsiteY50" fmla="*/ 3606745 h 6858000"/>
              <a:gd name="connsiteX51" fmla="*/ 5655472 w 6127024"/>
              <a:gd name="connsiteY51" fmla="*/ 3678877 h 6858000"/>
              <a:gd name="connsiteX52" fmla="*/ 5683015 w 6127024"/>
              <a:gd name="connsiteY52" fmla="*/ 3762025 h 6858000"/>
              <a:gd name="connsiteX53" fmla="*/ 5696643 w 6127024"/>
              <a:gd name="connsiteY53" fmla="*/ 3773888 h 6858000"/>
              <a:gd name="connsiteX54" fmla="*/ 5707995 w 6127024"/>
              <a:gd name="connsiteY54" fmla="*/ 3781685 h 6858000"/>
              <a:gd name="connsiteX55" fmla="*/ 5768491 w 6127024"/>
              <a:gd name="connsiteY55" fmla="*/ 3914399 h 6858000"/>
              <a:gd name="connsiteX56" fmla="*/ 5793123 w 6127024"/>
              <a:gd name="connsiteY56" fmla="*/ 3969952 h 6858000"/>
              <a:gd name="connsiteX57" fmla="*/ 5808321 w 6127024"/>
              <a:gd name="connsiteY57" fmla="*/ 3988153 h 6858000"/>
              <a:gd name="connsiteX58" fmla="*/ 5825621 w 6127024"/>
              <a:gd name="connsiteY58" fmla="*/ 4015525 h 6858000"/>
              <a:gd name="connsiteX59" fmla="*/ 5860672 w 6127024"/>
              <a:gd name="connsiteY59" fmla="*/ 4061579 h 6858000"/>
              <a:gd name="connsiteX60" fmla="*/ 5872173 w 6127024"/>
              <a:gd name="connsiteY60" fmla="*/ 4088497 h 6858000"/>
              <a:gd name="connsiteX61" fmla="*/ 5894095 w 6127024"/>
              <a:gd name="connsiteY61" fmla="*/ 4128857 h 6858000"/>
              <a:gd name="connsiteX62" fmla="*/ 5903513 w 6127024"/>
              <a:gd name="connsiteY62" fmla="*/ 4187661 h 6858000"/>
              <a:gd name="connsiteX63" fmla="*/ 5917114 w 6127024"/>
              <a:gd name="connsiteY63" fmla="*/ 4213096 h 6858000"/>
              <a:gd name="connsiteX64" fmla="*/ 5924233 w 6127024"/>
              <a:gd name="connsiteY64" fmla="*/ 4242060 h 6858000"/>
              <a:gd name="connsiteX65" fmla="*/ 5928910 w 6127024"/>
              <a:gd name="connsiteY65" fmla="*/ 4300973 h 6858000"/>
              <a:gd name="connsiteX66" fmla="*/ 5939320 w 6127024"/>
              <a:gd name="connsiteY66" fmla="*/ 4340435 h 6858000"/>
              <a:gd name="connsiteX67" fmla="*/ 5946705 w 6127024"/>
              <a:gd name="connsiteY67" fmla="*/ 4428051 h 6858000"/>
              <a:gd name="connsiteX68" fmla="*/ 5949261 w 6127024"/>
              <a:gd name="connsiteY68" fmla="*/ 4449185 h 6858000"/>
              <a:gd name="connsiteX69" fmla="*/ 5968960 w 6127024"/>
              <a:gd name="connsiteY69" fmla="*/ 4482655 h 6858000"/>
              <a:gd name="connsiteX70" fmla="*/ 5980106 w 6127024"/>
              <a:gd name="connsiteY70" fmla="*/ 4585087 h 6858000"/>
              <a:gd name="connsiteX71" fmla="*/ 5998138 w 6127024"/>
              <a:gd name="connsiteY71" fmla="*/ 4697518 h 6858000"/>
              <a:gd name="connsiteX72" fmla="*/ 6007819 w 6127024"/>
              <a:gd name="connsiteY72" fmla="*/ 4858148 h 6858000"/>
              <a:gd name="connsiteX73" fmla="*/ 6007749 w 6127024"/>
              <a:gd name="connsiteY73" fmla="*/ 4964715 h 6858000"/>
              <a:gd name="connsiteX74" fmla="*/ 6005269 w 6127024"/>
              <a:gd name="connsiteY74" fmla="*/ 5150567 h 6858000"/>
              <a:gd name="connsiteX75" fmla="*/ 6001127 w 6127024"/>
              <a:gd name="connsiteY75" fmla="*/ 5164609 h 6858000"/>
              <a:gd name="connsiteX76" fmla="*/ 5998514 w 6127024"/>
              <a:gd name="connsiteY76" fmla="*/ 5189673 h 6858000"/>
              <a:gd name="connsiteX77" fmla="*/ 6018409 w 6127024"/>
              <a:gd name="connsiteY77" fmla="*/ 5227157 h 6858000"/>
              <a:gd name="connsiteX78" fmla="*/ 6036748 w 6127024"/>
              <a:gd name="connsiteY78" fmla="*/ 5322752 h 6858000"/>
              <a:gd name="connsiteX79" fmla="*/ 6036943 w 6127024"/>
              <a:gd name="connsiteY79" fmla="*/ 5329480 h 6858000"/>
              <a:gd name="connsiteX80" fmla="*/ 6037677 w 6127024"/>
              <a:gd name="connsiteY80" fmla="*/ 5354807 h 6858000"/>
              <a:gd name="connsiteX81" fmla="*/ 6039728 w 6127024"/>
              <a:gd name="connsiteY81" fmla="*/ 5359416 h 6858000"/>
              <a:gd name="connsiteX82" fmla="*/ 6053435 w 6127024"/>
              <a:gd name="connsiteY82" fmla="*/ 5387547 h 6858000"/>
              <a:gd name="connsiteX83" fmla="*/ 6065933 w 6127024"/>
              <a:gd name="connsiteY83" fmla="*/ 5443002 h 6858000"/>
              <a:gd name="connsiteX84" fmla="*/ 6068640 w 6127024"/>
              <a:gd name="connsiteY84" fmla="*/ 5474503 h 6858000"/>
              <a:gd name="connsiteX85" fmla="*/ 6080922 w 6127024"/>
              <a:gd name="connsiteY85" fmla="*/ 5561070 h 6858000"/>
              <a:gd name="connsiteX86" fmla="*/ 6096949 w 6127024"/>
              <a:gd name="connsiteY86" fmla="*/ 5648179 h 6858000"/>
              <a:gd name="connsiteX87" fmla="*/ 6121353 w 6127024"/>
              <a:gd name="connsiteY87" fmla="*/ 5721725 h 6858000"/>
              <a:gd name="connsiteX88" fmla="*/ 6109884 w 6127024"/>
              <a:gd name="connsiteY88" fmla="*/ 5721959 h 6858000"/>
              <a:gd name="connsiteX89" fmla="*/ 6127024 w 6127024"/>
              <a:gd name="connsiteY89" fmla="*/ 5786902 h 6858000"/>
              <a:gd name="connsiteX90" fmla="*/ 6115796 w 6127024"/>
              <a:gd name="connsiteY90" fmla="*/ 5862844 h 6858000"/>
              <a:gd name="connsiteX91" fmla="*/ 6102493 w 6127024"/>
              <a:gd name="connsiteY91" fmla="*/ 5928602 h 6858000"/>
              <a:gd name="connsiteX92" fmla="*/ 6056863 w 6127024"/>
              <a:gd name="connsiteY92" fmla="*/ 6000643 h 6858000"/>
              <a:gd name="connsiteX93" fmla="*/ 6045436 w 6127024"/>
              <a:gd name="connsiteY93" fmla="*/ 6124480 h 6858000"/>
              <a:gd name="connsiteX94" fmla="*/ 6030489 w 6127024"/>
              <a:gd name="connsiteY94" fmla="*/ 6317666 h 6858000"/>
              <a:gd name="connsiteX95" fmla="*/ 6007492 w 6127024"/>
              <a:gd name="connsiteY95" fmla="*/ 6440818 h 6858000"/>
              <a:gd name="connsiteX96" fmla="*/ 6009467 w 6127024"/>
              <a:gd name="connsiteY96" fmla="*/ 6487076 h 6858000"/>
              <a:gd name="connsiteX97" fmla="*/ 5995064 w 6127024"/>
              <a:gd name="connsiteY97" fmla="*/ 6540791 h 6858000"/>
              <a:gd name="connsiteX98" fmla="*/ 6004510 w 6127024"/>
              <a:gd name="connsiteY98" fmla="*/ 6599256 h 6858000"/>
              <a:gd name="connsiteX99" fmla="*/ 5986207 w 6127024"/>
              <a:gd name="connsiteY99" fmla="*/ 6695855 h 6858000"/>
              <a:gd name="connsiteX100" fmla="*/ 5979428 w 6127024"/>
              <a:gd name="connsiteY100" fmla="*/ 6754678 h 6858000"/>
              <a:gd name="connsiteX101" fmla="*/ 5983398 w 6127024"/>
              <a:gd name="connsiteY101" fmla="*/ 6778641 h 6858000"/>
              <a:gd name="connsiteX102" fmla="*/ 5984543 w 6127024"/>
              <a:gd name="connsiteY102" fmla="*/ 6811016 h 6858000"/>
              <a:gd name="connsiteX103" fmla="*/ 5979671 w 6127024"/>
              <a:gd name="connsiteY103" fmla="*/ 6858000 h 6858000"/>
              <a:gd name="connsiteX104" fmla="*/ 0 w 6127024"/>
              <a:gd name="connsiteY104" fmla="*/ 6858000 h 6858000"/>
              <a:gd name="connsiteX105" fmla="*/ 0 w 6127024"/>
              <a:gd name="connsiteY105" fmla="*/ 0 h 6858000"/>
              <a:gd name="connsiteX0" fmla="*/ 0 w 6127024"/>
              <a:gd name="connsiteY0" fmla="*/ 0 h 6858000"/>
              <a:gd name="connsiteX1" fmla="*/ 4965888 w 6127024"/>
              <a:gd name="connsiteY1" fmla="*/ 0 h 6858000"/>
              <a:gd name="connsiteX2" fmla="*/ 4967767 w 6127024"/>
              <a:gd name="connsiteY2" fmla="*/ 7930 h 6858000"/>
              <a:gd name="connsiteX3" fmla="*/ 4979444 w 6127024"/>
              <a:gd name="connsiteY3" fmla="*/ 43921 h 6858000"/>
              <a:gd name="connsiteX4" fmla="*/ 5021173 w 6127024"/>
              <a:gd name="connsiteY4" fmla="*/ 123738 h 6858000"/>
              <a:gd name="connsiteX5" fmla="*/ 5075458 w 6127024"/>
              <a:gd name="connsiteY5" fmla="*/ 264355 h 6858000"/>
              <a:gd name="connsiteX6" fmla="*/ 5081175 w 6127024"/>
              <a:gd name="connsiteY6" fmla="*/ 277448 h 6858000"/>
              <a:gd name="connsiteX7" fmla="*/ 5097011 w 6127024"/>
              <a:gd name="connsiteY7" fmla="*/ 355616 h 6858000"/>
              <a:gd name="connsiteX8" fmla="*/ 5130982 w 6127024"/>
              <a:gd name="connsiteY8" fmla="*/ 412030 h 6858000"/>
              <a:gd name="connsiteX9" fmla="*/ 5153000 w 6127024"/>
              <a:gd name="connsiteY9" fmla="*/ 507134 h 6858000"/>
              <a:gd name="connsiteX10" fmla="*/ 5171282 w 6127024"/>
              <a:gd name="connsiteY10" fmla="*/ 602071 h 6858000"/>
              <a:gd name="connsiteX11" fmla="*/ 5176196 w 6127024"/>
              <a:gd name="connsiteY11" fmla="*/ 636822 h 6858000"/>
              <a:gd name="connsiteX12" fmla="*/ 5189051 w 6127024"/>
              <a:gd name="connsiteY12" fmla="*/ 782518 h 6858000"/>
              <a:gd name="connsiteX13" fmla="*/ 5221088 w 6127024"/>
              <a:gd name="connsiteY13" fmla="*/ 860193 h 6858000"/>
              <a:gd name="connsiteX14" fmla="*/ 5230806 w 6127024"/>
              <a:gd name="connsiteY14" fmla="*/ 961354 h 6858000"/>
              <a:gd name="connsiteX15" fmla="*/ 5201018 w 6127024"/>
              <a:gd name="connsiteY15" fmla="*/ 1095027 h 6858000"/>
              <a:gd name="connsiteX16" fmla="*/ 5202153 w 6127024"/>
              <a:gd name="connsiteY16" fmla="*/ 1133224 h 6858000"/>
              <a:gd name="connsiteX17" fmla="*/ 5189234 w 6127024"/>
              <a:gd name="connsiteY17" fmla="*/ 1193495 h 6858000"/>
              <a:gd name="connsiteX18" fmla="*/ 5202769 w 6127024"/>
              <a:gd name="connsiteY18" fmla="*/ 1269450 h 6858000"/>
              <a:gd name="connsiteX19" fmla="*/ 5225968 w 6127024"/>
              <a:gd name="connsiteY19" fmla="*/ 1357994 h 6858000"/>
              <a:gd name="connsiteX20" fmla="*/ 5233819 w 6127024"/>
              <a:gd name="connsiteY20" fmla="*/ 1380922 h 6858000"/>
              <a:gd name="connsiteX21" fmla="*/ 5237226 w 6127024"/>
              <a:gd name="connsiteY21" fmla="*/ 1441327 h 6858000"/>
              <a:gd name="connsiteX22" fmla="*/ 5255653 w 6127024"/>
              <a:gd name="connsiteY22" fmla="*/ 1524712 h 6858000"/>
              <a:gd name="connsiteX23" fmla="*/ 5263491 w 6127024"/>
              <a:gd name="connsiteY23" fmla="*/ 1642938 h 6858000"/>
              <a:gd name="connsiteX24" fmla="*/ 5261314 w 6127024"/>
              <a:gd name="connsiteY24" fmla="*/ 1689177 h 6858000"/>
              <a:gd name="connsiteX25" fmla="*/ 5259788 w 6127024"/>
              <a:gd name="connsiteY25" fmla="*/ 1768516 h 6858000"/>
              <a:gd name="connsiteX26" fmla="*/ 5255696 w 6127024"/>
              <a:gd name="connsiteY26" fmla="*/ 1953770 h 6858000"/>
              <a:gd name="connsiteX27" fmla="*/ 5252592 w 6127024"/>
              <a:gd name="connsiteY27" fmla="*/ 2092210 h 6858000"/>
              <a:gd name="connsiteX28" fmla="*/ 5250104 w 6127024"/>
              <a:gd name="connsiteY28" fmla="*/ 2249166 h 6858000"/>
              <a:gd name="connsiteX29" fmla="*/ 5251214 w 6127024"/>
              <a:gd name="connsiteY29" fmla="*/ 2250944 h 6858000"/>
              <a:gd name="connsiteX30" fmla="*/ 5250644 w 6127024"/>
              <a:gd name="connsiteY30" fmla="*/ 2266619 h 6858000"/>
              <a:gd name="connsiteX31" fmla="*/ 5293877 w 6127024"/>
              <a:gd name="connsiteY31" fmla="*/ 2368649 h 6858000"/>
              <a:gd name="connsiteX32" fmla="*/ 5311338 w 6127024"/>
              <a:gd name="connsiteY32" fmla="*/ 2404034 h 6858000"/>
              <a:gd name="connsiteX33" fmla="*/ 5338366 w 6127024"/>
              <a:gd name="connsiteY33" fmla="*/ 2465052 h 6858000"/>
              <a:gd name="connsiteX34" fmla="*/ 5371263 w 6127024"/>
              <a:gd name="connsiteY34" fmla="*/ 2586413 h 6858000"/>
              <a:gd name="connsiteX35" fmla="*/ 5407503 w 6127024"/>
              <a:gd name="connsiteY35" fmla="*/ 2786290 h 6858000"/>
              <a:gd name="connsiteX36" fmla="*/ 5407356 w 6127024"/>
              <a:gd name="connsiteY36" fmla="*/ 2787545 h 6858000"/>
              <a:gd name="connsiteX37" fmla="*/ 5457023 w 6127024"/>
              <a:gd name="connsiteY37" fmla="*/ 2858292 h 6858000"/>
              <a:gd name="connsiteX38" fmla="*/ 5479298 w 6127024"/>
              <a:gd name="connsiteY38" fmla="*/ 2947791 h 6858000"/>
              <a:gd name="connsiteX39" fmla="*/ 5481770 w 6127024"/>
              <a:gd name="connsiteY39" fmla="*/ 2951352 h 6858000"/>
              <a:gd name="connsiteX40" fmla="*/ 5482415 w 6127024"/>
              <a:gd name="connsiteY40" fmla="*/ 3004079 h 6858000"/>
              <a:gd name="connsiteX41" fmla="*/ 5503944 w 6127024"/>
              <a:gd name="connsiteY41" fmla="*/ 3123335 h 6858000"/>
              <a:gd name="connsiteX42" fmla="*/ 5516007 w 6127024"/>
              <a:gd name="connsiteY42" fmla="*/ 3258473 h 6858000"/>
              <a:gd name="connsiteX43" fmla="*/ 5589758 w 6127024"/>
              <a:gd name="connsiteY43" fmla="*/ 3453699 h 6858000"/>
              <a:gd name="connsiteX44" fmla="*/ 5596144 w 6127024"/>
              <a:gd name="connsiteY44" fmla="*/ 3534624 h 6858000"/>
              <a:gd name="connsiteX45" fmla="*/ 5597750 w 6127024"/>
              <a:gd name="connsiteY45" fmla="*/ 3534129 h 6858000"/>
              <a:gd name="connsiteX46" fmla="*/ 5599700 w 6127024"/>
              <a:gd name="connsiteY46" fmla="*/ 3547221 h 6858000"/>
              <a:gd name="connsiteX47" fmla="*/ 5615031 w 6127024"/>
              <a:gd name="connsiteY47" fmla="*/ 3557482 h 6858000"/>
              <a:gd name="connsiteX48" fmla="*/ 5618377 w 6127024"/>
              <a:gd name="connsiteY48" fmla="*/ 3588431 h 6858000"/>
              <a:gd name="connsiteX49" fmla="*/ 5612155 w 6127024"/>
              <a:gd name="connsiteY49" fmla="*/ 3589869 h 6858000"/>
              <a:gd name="connsiteX50" fmla="*/ 5620843 w 6127024"/>
              <a:gd name="connsiteY50" fmla="*/ 3606745 h 6858000"/>
              <a:gd name="connsiteX51" fmla="*/ 5655472 w 6127024"/>
              <a:gd name="connsiteY51" fmla="*/ 3678877 h 6858000"/>
              <a:gd name="connsiteX52" fmla="*/ 5683015 w 6127024"/>
              <a:gd name="connsiteY52" fmla="*/ 3762025 h 6858000"/>
              <a:gd name="connsiteX53" fmla="*/ 5696643 w 6127024"/>
              <a:gd name="connsiteY53" fmla="*/ 3773888 h 6858000"/>
              <a:gd name="connsiteX54" fmla="*/ 5768491 w 6127024"/>
              <a:gd name="connsiteY54" fmla="*/ 3914399 h 6858000"/>
              <a:gd name="connsiteX55" fmla="*/ 5793123 w 6127024"/>
              <a:gd name="connsiteY55" fmla="*/ 3969952 h 6858000"/>
              <a:gd name="connsiteX56" fmla="*/ 5808321 w 6127024"/>
              <a:gd name="connsiteY56" fmla="*/ 3988153 h 6858000"/>
              <a:gd name="connsiteX57" fmla="*/ 5825621 w 6127024"/>
              <a:gd name="connsiteY57" fmla="*/ 4015525 h 6858000"/>
              <a:gd name="connsiteX58" fmla="*/ 5860672 w 6127024"/>
              <a:gd name="connsiteY58" fmla="*/ 4061579 h 6858000"/>
              <a:gd name="connsiteX59" fmla="*/ 5872173 w 6127024"/>
              <a:gd name="connsiteY59" fmla="*/ 4088497 h 6858000"/>
              <a:gd name="connsiteX60" fmla="*/ 5894095 w 6127024"/>
              <a:gd name="connsiteY60" fmla="*/ 4128857 h 6858000"/>
              <a:gd name="connsiteX61" fmla="*/ 5903513 w 6127024"/>
              <a:gd name="connsiteY61" fmla="*/ 4187661 h 6858000"/>
              <a:gd name="connsiteX62" fmla="*/ 5917114 w 6127024"/>
              <a:gd name="connsiteY62" fmla="*/ 4213096 h 6858000"/>
              <a:gd name="connsiteX63" fmla="*/ 5924233 w 6127024"/>
              <a:gd name="connsiteY63" fmla="*/ 4242060 h 6858000"/>
              <a:gd name="connsiteX64" fmla="*/ 5928910 w 6127024"/>
              <a:gd name="connsiteY64" fmla="*/ 4300973 h 6858000"/>
              <a:gd name="connsiteX65" fmla="*/ 5939320 w 6127024"/>
              <a:gd name="connsiteY65" fmla="*/ 4340435 h 6858000"/>
              <a:gd name="connsiteX66" fmla="*/ 5946705 w 6127024"/>
              <a:gd name="connsiteY66" fmla="*/ 4428051 h 6858000"/>
              <a:gd name="connsiteX67" fmla="*/ 5949261 w 6127024"/>
              <a:gd name="connsiteY67" fmla="*/ 4449185 h 6858000"/>
              <a:gd name="connsiteX68" fmla="*/ 5968960 w 6127024"/>
              <a:gd name="connsiteY68" fmla="*/ 4482655 h 6858000"/>
              <a:gd name="connsiteX69" fmla="*/ 5980106 w 6127024"/>
              <a:gd name="connsiteY69" fmla="*/ 4585087 h 6858000"/>
              <a:gd name="connsiteX70" fmla="*/ 5998138 w 6127024"/>
              <a:gd name="connsiteY70" fmla="*/ 4697518 h 6858000"/>
              <a:gd name="connsiteX71" fmla="*/ 6007819 w 6127024"/>
              <a:gd name="connsiteY71" fmla="*/ 4858148 h 6858000"/>
              <a:gd name="connsiteX72" fmla="*/ 6007749 w 6127024"/>
              <a:gd name="connsiteY72" fmla="*/ 4964715 h 6858000"/>
              <a:gd name="connsiteX73" fmla="*/ 6005269 w 6127024"/>
              <a:gd name="connsiteY73" fmla="*/ 5150567 h 6858000"/>
              <a:gd name="connsiteX74" fmla="*/ 6001127 w 6127024"/>
              <a:gd name="connsiteY74" fmla="*/ 5164609 h 6858000"/>
              <a:gd name="connsiteX75" fmla="*/ 5998514 w 6127024"/>
              <a:gd name="connsiteY75" fmla="*/ 5189673 h 6858000"/>
              <a:gd name="connsiteX76" fmla="*/ 6018409 w 6127024"/>
              <a:gd name="connsiteY76" fmla="*/ 5227157 h 6858000"/>
              <a:gd name="connsiteX77" fmla="*/ 6036748 w 6127024"/>
              <a:gd name="connsiteY77" fmla="*/ 5322752 h 6858000"/>
              <a:gd name="connsiteX78" fmla="*/ 6036943 w 6127024"/>
              <a:gd name="connsiteY78" fmla="*/ 5329480 h 6858000"/>
              <a:gd name="connsiteX79" fmla="*/ 6037677 w 6127024"/>
              <a:gd name="connsiteY79" fmla="*/ 5354807 h 6858000"/>
              <a:gd name="connsiteX80" fmla="*/ 6039728 w 6127024"/>
              <a:gd name="connsiteY80" fmla="*/ 5359416 h 6858000"/>
              <a:gd name="connsiteX81" fmla="*/ 6053435 w 6127024"/>
              <a:gd name="connsiteY81" fmla="*/ 5387547 h 6858000"/>
              <a:gd name="connsiteX82" fmla="*/ 6065933 w 6127024"/>
              <a:gd name="connsiteY82" fmla="*/ 5443002 h 6858000"/>
              <a:gd name="connsiteX83" fmla="*/ 6068640 w 6127024"/>
              <a:gd name="connsiteY83" fmla="*/ 5474503 h 6858000"/>
              <a:gd name="connsiteX84" fmla="*/ 6080922 w 6127024"/>
              <a:gd name="connsiteY84" fmla="*/ 5561070 h 6858000"/>
              <a:gd name="connsiteX85" fmla="*/ 6096949 w 6127024"/>
              <a:gd name="connsiteY85" fmla="*/ 5648179 h 6858000"/>
              <a:gd name="connsiteX86" fmla="*/ 6121353 w 6127024"/>
              <a:gd name="connsiteY86" fmla="*/ 5721725 h 6858000"/>
              <a:gd name="connsiteX87" fmla="*/ 6109884 w 6127024"/>
              <a:gd name="connsiteY87" fmla="*/ 5721959 h 6858000"/>
              <a:gd name="connsiteX88" fmla="*/ 6127024 w 6127024"/>
              <a:gd name="connsiteY88" fmla="*/ 5786902 h 6858000"/>
              <a:gd name="connsiteX89" fmla="*/ 6115796 w 6127024"/>
              <a:gd name="connsiteY89" fmla="*/ 5862844 h 6858000"/>
              <a:gd name="connsiteX90" fmla="*/ 6102493 w 6127024"/>
              <a:gd name="connsiteY90" fmla="*/ 5928602 h 6858000"/>
              <a:gd name="connsiteX91" fmla="*/ 6056863 w 6127024"/>
              <a:gd name="connsiteY91" fmla="*/ 6000643 h 6858000"/>
              <a:gd name="connsiteX92" fmla="*/ 6045436 w 6127024"/>
              <a:gd name="connsiteY92" fmla="*/ 6124480 h 6858000"/>
              <a:gd name="connsiteX93" fmla="*/ 6030489 w 6127024"/>
              <a:gd name="connsiteY93" fmla="*/ 6317666 h 6858000"/>
              <a:gd name="connsiteX94" fmla="*/ 6007492 w 6127024"/>
              <a:gd name="connsiteY94" fmla="*/ 6440818 h 6858000"/>
              <a:gd name="connsiteX95" fmla="*/ 6009467 w 6127024"/>
              <a:gd name="connsiteY95" fmla="*/ 6487076 h 6858000"/>
              <a:gd name="connsiteX96" fmla="*/ 5995064 w 6127024"/>
              <a:gd name="connsiteY96" fmla="*/ 6540791 h 6858000"/>
              <a:gd name="connsiteX97" fmla="*/ 6004510 w 6127024"/>
              <a:gd name="connsiteY97" fmla="*/ 6599256 h 6858000"/>
              <a:gd name="connsiteX98" fmla="*/ 5986207 w 6127024"/>
              <a:gd name="connsiteY98" fmla="*/ 6695855 h 6858000"/>
              <a:gd name="connsiteX99" fmla="*/ 5979428 w 6127024"/>
              <a:gd name="connsiteY99" fmla="*/ 6754678 h 6858000"/>
              <a:gd name="connsiteX100" fmla="*/ 5983398 w 6127024"/>
              <a:gd name="connsiteY100" fmla="*/ 6778641 h 6858000"/>
              <a:gd name="connsiteX101" fmla="*/ 5984543 w 6127024"/>
              <a:gd name="connsiteY101" fmla="*/ 6811016 h 6858000"/>
              <a:gd name="connsiteX102" fmla="*/ 5979671 w 6127024"/>
              <a:gd name="connsiteY102" fmla="*/ 6858000 h 6858000"/>
              <a:gd name="connsiteX103" fmla="*/ 0 w 6127024"/>
              <a:gd name="connsiteY103" fmla="*/ 6858000 h 6858000"/>
              <a:gd name="connsiteX104" fmla="*/ 0 w 6127024"/>
              <a:gd name="connsiteY104" fmla="*/ 0 h 6858000"/>
              <a:gd name="connsiteX0" fmla="*/ 0 w 6127024"/>
              <a:gd name="connsiteY0" fmla="*/ 0 h 6858000"/>
              <a:gd name="connsiteX1" fmla="*/ 4965888 w 6127024"/>
              <a:gd name="connsiteY1" fmla="*/ 0 h 6858000"/>
              <a:gd name="connsiteX2" fmla="*/ 4967767 w 6127024"/>
              <a:gd name="connsiteY2" fmla="*/ 7930 h 6858000"/>
              <a:gd name="connsiteX3" fmla="*/ 4979444 w 6127024"/>
              <a:gd name="connsiteY3" fmla="*/ 43921 h 6858000"/>
              <a:gd name="connsiteX4" fmla="*/ 5021173 w 6127024"/>
              <a:gd name="connsiteY4" fmla="*/ 123738 h 6858000"/>
              <a:gd name="connsiteX5" fmla="*/ 5075458 w 6127024"/>
              <a:gd name="connsiteY5" fmla="*/ 264355 h 6858000"/>
              <a:gd name="connsiteX6" fmla="*/ 5081175 w 6127024"/>
              <a:gd name="connsiteY6" fmla="*/ 277448 h 6858000"/>
              <a:gd name="connsiteX7" fmla="*/ 5097011 w 6127024"/>
              <a:gd name="connsiteY7" fmla="*/ 355616 h 6858000"/>
              <a:gd name="connsiteX8" fmla="*/ 5130982 w 6127024"/>
              <a:gd name="connsiteY8" fmla="*/ 412030 h 6858000"/>
              <a:gd name="connsiteX9" fmla="*/ 5153000 w 6127024"/>
              <a:gd name="connsiteY9" fmla="*/ 507134 h 6858000"/>
              <a:gd name="connsiteX10" fmla="*/ 5171282 w 6127024"/>
              <a:gd name="connsiteY10" fmla="*/ 602071 h 6858000"/>
              <a:gd name="connsiteX11" fmla="*/ 5176196 w 6127024"/>
              <a:gd name="connsiteY11" fmla="*/ 636822 h 6858000"/>
              <a:gd name="connsiteX12" fmla="*/ 5189051 w 6127024"/>
              <a:gd name="connsiteY12" fmla="*/ 782518 h 6858000"/>
              <a:gd name="connsiteX13" fmla="*/ 5221088 w 6127024"/>
              <a:gd name="connsiteY13" fmla="*/ 860193 h 6858000"/>
              <a:gd name="connsiteX14" fmla="*/ 5230806 w 6127024"/>
              <a:gd name="connsiteY14" fmla="*/ 961354 h 6858000"/>
              <a:gd name="connsiteX15" fmla="*/ 5201018 w 6127024"/>
              <a:gd name="connsiteY15" fmla="*/ 1095027 h 6858000"/>
              <a:gd name="connsiteX16" fmla="*/ 5202153 w 6127024"/>
              <a:gd name="connsiteY16" fmla="*/ 1133224 h 6858000"/>
              <a:gd name="connsiteX17" fmla="*/ 5189234 w 6127024"/>
              <a:gd name="connsiteY17" fmla="*/ 1193495 h 6858000"/>
              <a:gd name="connsiteX18" fmla="*/ 5202769 w 6127024"/>
              <a:gd name="connsiteY18" fmla="*/ 1269450 h 6858000"/>
              <a:gd name="connsiteX19" fmla="*/ 5225968 w 6127024"/>
              <a:gd name="connsiteY19" fmla="*/ 1357994 h 6858000"/>
              <a:gd name="connsiteX20" fmla="*/ 5233819 w 6127024"/>
              <a:gd name="connsiteY20" fmla="*/ 1380922 h 6858000"/>
              <a:gd name="connsiteX21" fmla="*/ 5237226 w 6127024"/>
              <a:gd name="connsiteY21" fmla="*/ 1441327 h 6858000"/>
              <a:gd name="connsiteX22" fmla="*/ 5255653 w 6127024"/>
              <a:gd name="connsiteY22" fmla="*/ 1524712 h 6858000"/>
              <a:gd name="connsiteX23" fmla="*/ 5263491 w 6127024"/>
              <a:gd name="connsiteY23" fmla="*/ 1642938 h 6858000"/>
              <a:gd name="connsiteX24" fmla="*/ 5261314 w 6127024"/>
              <a:gd name="connsiteY24" fmla="*/ 1689177 h 6858000"/>
              <a:gd name="connsiteX25" fmla="*/ 5259788 w 6127024"/>
              <a:gd name="connsiteY25" fmla="*/ 1768516 h 6858000"/>
              <a:gd name="connsiteX26" fmla="*/ 5255696 w 6127024"/>
              <a:gd name="connsiteY26" fmla="*/ 1953770 h 6858000"/>
              <a:gd name="connsiteX27" fmla="*/ 5252592 w 6127024"/>
              <a:gd name="connsiteY27" fmla="*/ 2092210 h 6858000"/>
              <a:gd name="connsiteX28" fmla="*/ 5250104 w 6127024"/>
              <a:gd name="connsiteY28" fmla="*/ 2249166 h 6858000"/>
              <a:gd name="connsiteX29" fmla="*/ 5251214 w 6127024"/>
              <a:gd name="connsiteY29" fmla="*/ 2250944 h 6858000"/>
              <a:gd name="connsiteX30" fmla="*/ 5250644 w 6127024"/>
              <a:gd name="connsiteY30" fmla="*/ 2266619 h 6858000"/>
              <a:gd name="connsiteX31" fmla="*/ 5293877 w 6127024"/>
              <a:gd name="connsiteY31" fmla="*/ 2368649 h 6858000"/>
              <a:gd name="connsiteX32" fmla="*/ 5311338 w 6127024"/>
              <a:gd name="connsiteY32" fmla="*/ 2404034 h 6858000"/>
              <a:gd name="connsiteX33" fmla="*/ 5338366 w 6127024"/>
              <a:gd name="connsiteY33" fmla="*/ 2465052 h 6858000"/>
              <a:gd name="connsiteX34" fmla="*/ 5371263 w 6127024"/>
              <a:gd name="connsiteY34" fmla="*/ 2586413 h 6858000"/>
              <a:gd name="connsiteX35" fmla="*/ 5407503 w 6127024"/>
              <a:gd name="connsiteY35" fmla="*/ 2786290 h 6858000"/>
              <a:gd name="connsiteX36" fmla="*/ 5407356 w 6127024"/>
              <a:gd name="connsiteY36" fmla="*/ 2787545 h 6858000"/>
              <a:gd name="connsiteX37" fmla="*/ 5457023 w 6127024"/>
              <a:gd name="connsiteY37" fmla="*/ 2858292 h 6858000"/>
              <a:gd name="connsiteX38" fmla="*/ 5479298 w 6127024"/>
              <a:gd name="connsiteY38" fmla="*/ 2947791 h 6858000"/>
              <a:gd name="connsiteX39" fmla="*/ 5481770 w 6127024"/>
              <a:gd name="connsiteY39" fmla="*/ 2951352 h 6858000"/>
              <a:gd name="connsiteX40" fmla="*/ 5482415 w 6127024"/>
              <a:gd name="connsiteY40" fmla="*/ 3004079 h 6858000"/>
              <a:gd name="connsiteX41" fmla="*/ 5503944 w 6127024"/>
              <a:gd name="connsiteY41" fmla="*/ 3123335 h 6858000"/>
              <a:gd name="connsiteX42" fmla="*/ 5516007 w 6127024"/>
              <a:gd name="connsiteY42" fmla="*/ 3258473 h 6858000"/>
              <a:gd name="connsiteX43" fmla="*/ 5589758 w 6127024"/>
              <a:gd name="connsiteY43" fmla="*/ 3453699 h 6858000"/>
              <a:gd name="connsiteX44" fmla="*/ 5596144 w 6127024"/>
              <a:gd name="connsiteY44" fmla="*/ 3534624 h 6858000"/>
              <a:gd name="connsiteX45" fmla="*/ 5597750 w 6127024"/>
              <a:gd name="connsiteY45" fmla="*/ 3534129 h 6858000"/>
              <a:gd name="connsiteX46" fmla="*/ 5599700 w 6127024"/>
              <a:gd name="connsiteY46" fmla="*/ 3547221 h 6858000"/>
              <a:gd name="connsiteX47" fmla="*/ 5618377 w 6127024"/>
              <a:gd name="connsiteY47" fmla="*/ 3588431 h 6858000"/>
              <a:gd name="connsiteX48" fmla="*/ 5612155 w 6127024"/>
              <a:gd name="connsiteY48" fmla="*/ 3589869 h 6858000"/>
              <a:gd name="connsiteX49" fmla="*/ 5620843 w 6127024"/>
              <a:gd name="connsiteY49" fmla="*/ 3606745 h 6858000"/>
              <a:gd name="connsiteX50" fmla="*/ 5655472 w 6127024"/>
              <a:gd name="connsiteY50" fmla="*/ 3678877 h 6858000"/>
              <a:gd name="connsiteX51" fmla="*/ 5683015 w 6127024"/>
              <a:gd name="connsiteY51" fmla="*/ 3762025 h 6858000"/>
              <a:gd name="connsiteX52" fmla="*/ 5696643 w 6127024"/>
              <a:gd name="connsiteY52" fmla="*/ 3773888 h 6858000"/>
              <a:gd name="connsiteX53" fmla="*/ 5768491 w 6127024"/>
              <a:gd name="connsiteY53" fmla="*/ 3914399 h 6858000"/>
              <a:gd name="connsiteX54" fmla="*/ 5793123 w 6127024"/>
              <a:gd name="connsiteY54" fmla="*/ 3969952 h 6858000"/>
              <a:gd name="connsiteX55" fmla="*/ 5808321 w 6127024"/>
              <a:gd name="connsiteY55" fmla="*/ 3988153 h 6858000"/>
              <a:gd name="connsiteX56" fmla="*/ 5825621 w 6127024"/>
              <a:gd name="connsiteY56" fmla="*/ 4015525 h 6858000"/>
              <a:gd name="connsiteX57" fmla="*/ 5860672 w 6127024"/>
              <a:gd name="connsiteY57" fmla="*/ 4061579 h 6858000"/>
              <a:gd name="connsiteX58" fmla="*/ 5872173 w 6127024"/>
              <a:gd name="connsiteY58" fmla="*/ 4088497 h 6858000"/>
              <a:gd name="connsiteX59" fmla="*/ 5894095 w 6127024"/>
              <a:gd name="connsiteY59" fmla="*/ 4128857 h 6858000"/>
              <a:gd name="connsiteX60" fmla="*/ 5903513 w 6127024"/>
              <a:gd name="connsiteY60" fmla="*/ 4187661 h 6858000"/>
              <a:gd name="connsiteX61" fmla="*/ 5917114 w 6127024"/>
              <a:gd name="connsiteY61" fmla="*/ 4213096 h 6858000"/>
              <a:gd name="connsiteX62" fmla="*/ 5924233 w 6127024"/>
              <a:gd name="connsiteY62" fmla="*/ 4242060 h 6858000"/>
              <a:gd name="connsiteX63" fmla="*/ 5928910 w 6127024"/>
              <a:gd name="connsiteY63" fmla="*/ 4300973 h 6858000"/>
              <a:gd name="connsiteX64" fmla="*/ 5939320 w 6127024"/>
              <a:gd name="connsiteY64" fmla="*/ 4340435 h 6858000"/>
              <a:gd name="connsiteX65" fmla="*/ 5946705 w 6127024"/>
              <a:gd name="connsiteY65" fmla="*/ 4428051 h 6858000"/>
              <a:gd name="connsiteX66" fmla="*/ 5949261 w 6127024"/>
              <a:gd name="connsiteY66" fmla="*/ 4449185 h 6858000"/>
              <a:gd name="connsiteX67" fmla="*/ 5968960 w 6127024"/>
              <a:gd name="connsiteY67" fmla="*/ 4482655 h 6858000"/>
              <a:gd name="connsiteX68" fmla="*/ 5980106 w 6127024"/>
              <a:gd name="connsiteY68" fmla="*/ 4585087 h 6858000"/>
              <a:gd name="connsiteX69" fmla="*/ 5998138 w 6127024"/>
              <a:gd name="connsiteY69" fmla="*/ 4697518 h 6858000"/>
              <a:gd name="connsiteX70" fmla="*/ 6007819 w 6127024"/>
              <a:gd name="connsiteY70" fmla="*/ 4858148 h 6858000"/>
              <a:gd name="connsiteX71" fmla="*/ 6007749 w 6127024"/>
              <a:gd name="connsiteY71" fmla="*/ 4964715 h 6858000"/>
              <a:gd name="connsiteX72" fmla="*/ 6005269 w 6127024"/>
              <a:gd name="connsiteY72" fmla="*/ 5150567 h 6858000"/>
              <a:gd name="connsiteX73" fmla="*/ 6001127 w 6127024"/>
              <a:gd name="connsiteY73" fmla="*/ 5164609 h 6858000"/>
              <a:gd name="connsiteX74" fmla="*/ 5998514 w 6127024"/>
              <a:gd name="connsiteY74" fmla="*/ 5189673 h 6858000"/>
              <a:gd name="connsiteX75" fmla="*/ 6018409 w 6127024"/>
              <a:gd name="connsiteY75" fmla="*/ 5227157 h 6858000"/>
              <a:gd name="connsiteX76" fmla="*/ 6036748 w 6127024"/>
              <a:gd name="connsiteY76" fmla="*/ 5322752 h 6858000"/>
              <a:gd name="connsiteX77" fmla="*/ 6036943 w 6127024"/>
              <a:gd name="connsiteY77" fmla="*/ 5329480 h 6858000"/>
              <a:gd name="connsiteX78" fmla="*/ 6037677 w 6127024"/>
              <a:gd name="connsiteY78" fmla="*/ 5354807 h 6858000"/>
              <a:gd name="connsiteX79" fmla="*/ 6039728 w 6127024"/>
              <a:gd name="connsiteY79" fmla="*/ 5359416 h 6858000"/>
              <a:gd name="connsiteX80" fmla="*/ 6053435 w 6127024"/>
              <a:gd name="connsiteY80" fmla="*/ 5387547 h 6858000"/>
              <a:gd name="connsiteX81" fmla="*/ 6065933 w 6127024"/>
              <a:gd name="connsiteY81" fmla="*/ 5443002 h 6858000"/>
              <a:gd name="connsiteX82" fmla="*/ 6068640 w 6127024"/>
              <a:gd name="connsiteY82" fmla="*/ 5474503 h 6858000"/>
              <a:gd name="connsiteX83" fmla="*/ 6080922 w 6127024"/>
              <a:gd name="connsiteY83" fmla="*/ 5561070 h 6858000"/>
              <a:gd name="connsiteX84" fmla="*/ 6096949 w 6127024"/>
              <a:gd name="connsiteY84" fmla="*/ 5648179 h 6858000"/>
              <a:gd name="connsiteX85" fmla="*/ 6121353 w 6127024"/>
              <a:gd name="connsiteY85" fmla="*/ 5721725 h 6858000"/>
              <a:gd name="connsiteX86" fmla="*/ 6109884 w 6127024"/>
              <a:gd name="connsiteY86" fmla="*/ 5721959 h 6858000"/>
              <a:gd name="connsiteX87" fmla="*/ 6127024 w 6127024"/>
              <a:gd name="connsiteY87" fmla="*/ 5786902 h 6858000"/>
              <a:gd name="connsiteX88" fmla="*/ 6115796 w 6127024"/>
              <a:gd name="connsiteY88" fmla="*/ 5862844 h 6858000"/>
              <a:gd name="connsiteX89" fmla="*/ 6102493 w 6127024"/>
              <a:gd name="connsiteY89" fmla="*/ 5928602 h 6858000"/>
              <a:gd name="connsiteX90" fmla="*/ 6056863 w 6127024"/>
              <a:gd name="connsiteY90" fmla="*/ 6000643 h 6858000"/>
              <a:gd name="connsiteX91" fmla="*/ 6045436 w 6127024"/>
              <a:gd name="connsiteY91" fmla="*/ 6124480 h 6858000"/>
              <a:gd name="connsiteX92" fmla="*/ 6030489 w 6127024"/>
              <a:gd name="connsiteY92" fmla="*/ 6317666 h 6858000"/>
              <a:gd name="connsiteX93" fmla="*/ 6007492 w 6127024"/>
              <a:gd name="connsiteY93" fmla="*/ 6440818 h 6858000"/>
              <a:gd name="connsiteX94" fmla="*/ 6009467 w 6127024"/>
              <a:gd name="connsiteY94" fmla="*/ 6487076 h 6858000"/>
              <a:gd name="connsiteX95" fmla="*/ 5995064 w 6127024"/>
              <a:gd name="connsiteY95" fmla="*/ 6540791 h 6858000"/>
              <a:gd name="connsiteX96" fmla="*/ 6004510 w 6127024"/>
              <a:gd name="connsiteY96" fmla="*/ 6599256 h 6858000"/>
              <a:gd name="connsiteX97" fmla="*/ 5986207 w 6127024"/>
              <a:gd name="connsiteY97" fmla="*/ 6695855 h 6858000"/>
              <a:gd name="connsiteX98" fmla="*/ 5979428 w 6127024"/>
              <a:gd name="connsiteY98" fmla="*/ 6754678 h 6858000"/>
              <a:gd name="connsiteX99" fmla="*/ 5983398 w 6127024"/>
              <a:gd name="connsiteY99" fmla="*/ 6778641 h 6858000"/>
              <a:gd name="connsiteX100" fmla="*/ 5984543 w 6127024"/>
              <a:gd name="connsiteY100" fmla="*/ 6811016 h 6858000"/>
              <a:gd name="connsiteX101" fmla="*/ 5979671 w 6127024"/>
              <a:gd name="connsiteY101" fmla="*/ 6858000 h 6858000"/>
              <a:gd name="connsiteX102" fmla="*/ 0 w 6127024"/>
              <a:gd name="connsiteY102" fmla="*/ 6858000 h 6858000"/>
              <a:gd name="connsiteX103" fmla="*/ 0 w 6127024"/>
              <a:gd name="connsiteY103" fmla="*/ 0 h 6858000"/>
              <a:gd name="connsiteX0" fmla="*/ 0 w 6127024"/>
              <a:gd name="connsiteY0" fmla="*/ 0 h 6858000"/>
              <a:gd name="connsiteX1" fmla="*/ 4965888 w 6127024"/>
              <a:gd name="connsiteY1" fmla="*/ 0 h 6858000"/>
              <a:gd name="connsiteX2" fmla="*/ 4967767 w 6127024"/>
              <a:gd name="connsiteY2" fmla="*/ 7930 h 6858000"/>
              <a:gd name="connsiteX3" fmla="*/ 4979444 w 6127024"/>
              <a:gd name="connsiteY3" fmla="*/ 43921 h 6858000"/>
              <a:gd name="connsiteX4" fmla="*/ 5021173 w 6127024"/>
              <a:gd name="connsiteY4" fmla="*/ 123738 h 6858000"/>
              <a:gd name="connsiteX5" fmla="*/ 5075458 w 6127024"/>
              <a:gd name="connsiteY5" fmla="*/ 264355 h 6858000"/>
              <a:gd name="connsiteX6" fmla="*/ 5081175 w 6127024"/>
              <a:gd name="connsiteY6" fmla="*/ 277448 h 6858000"/>
              <a:gd name="connsiteX7" fmla="*/ 5097011 w 6127024"/>
              <a:gd name="connsiteY7" fmla="*/ 355616 h 6858000"/>
              <a:gd name="connsiteX8" fmla="*/ 5153000 w 6127024"/>
              <a:gd name="connsiteY8" fmla="*/ 507134 h 6858000"/>
              <a:gd name="connsiteX9" fmla="*/ 5171282 w 6127024"/>
              <a:gd name="connsiteY9" fmla="*/ 602071 h 6858000"/>
              <a:gd name="connsiteX10" fmla="*/ 5176196 w 6127024"/>
              <a:gd name="connsiteY10" fmla="*/ 636822 h 6858000"/>
              <a:gd name="connsiteX11" fmla="*/ 5189051 w 6127024"/>
              <a:gd name="connsiteY11" fmla="*/ 782518 h 6858000"/>
              <a:gd name="connsiteX12" fmla="*/ 5221088 w 6127024"/>
              <a:gd name="connsiteY12" fmla="*/ 860193 h 6858000"/>
              <a:gd name="connsiteX13" fmla="*/ 5230806 w 6127024"/>
              <a:gd name="connsiteY13" fmla="*/ 961354 h 6858000"/>
              <a:gd name="connsiteX14" fmla="*/ 5201018 w 6127024"/>
              <a:gd name="connsiteY14" fmla="*/ 1095027 h 6858000"/>
              <a:gd name="connsiteX15" fmla="*/ 5202153 w 6127024"/>
              <a:gd name="connsiteY15" fmla="*/ 1133224 h 6858000"/>
              <a:gd name="connsiteX16" fmla="*/ 5189234 w 6127024"/>
              <a:gd name="connsiteY16" fmla="*/ 1193495 h 6858000"/>
              <a:gd name="connsiteX17" fmla="*/ 5202769 w 6127024"/>
              <a:gd name="connsiteY17" fmla="*/ 1269450 h 6858000"/>
              <a:gd name="connsiteX18" fmla="*/ 5225968 w 6127024"/>
              <a:gd name="connsiteY18" fmla="*/ 1357994 h 6858000"/>
              <a:gd name="connsiteX19" fmla="*/ 5233819 w 6127024"/>
              <a:gd name="connsiteY19" fmla="*/ 1380922 h 6858000"/>
              <a:gd name="connsiteX20" fmla="*/ 5237226 w 6127024"/>
              <a:gd name="connsiteY20" fmla="*/ 1441327 h 6858000"/>
              <a:gd name="connsiteX21" fmla="*/ 5255653 w 6127024"/>
              <a:gd name="connsiteY21" fmla="*/ 1524712 h 6858000"/>
              <a:gd name="connsiteX22" fmla="*/ 5263491 w 6127024"/>
              <a:gd name="connsiteY22" fmla="*/ 1642938 h 6858000"/>
              <a:gd name="connsiteX23" fmla="*/ 5261314 w 6127024"/>
              <a:gd name="connsiteY23" fmla="*/ 1689177 h 6858000"/>
              <a:gd name="connsiteX24" fmla="*/ 5259788 w 6127024"/>
              <a:gd name="connsiteY24" fmla="*/ 1768516 h 6858000"/>
              <a:gd name="connsiteX25" fmla="*/ 5255696 w 6127024"/>
              <a:gd name="connsiteY25" fmla="*/ 1953770 h 6858000"/>
              <a:gd name="connsiteX26" fmla="*/ 5252592 w 6127024"/>
              <a:gd name="connsiteY26" fmla="*/ 2092210 h 6858000"/>
              <a:gd name="connsiteX27" fmla="*/ 5250104 w 6127024"/>
              <a:gd name="connsiteY27" fmla="*/ 2249166 h 6858000"/>
              <a:gd name="connsiteX28" fmla="*/ 5251214 w 6127024"/>
              <a:gd name="connsiteY28" fmla="*/ 2250944 h 6858000"/>
              <a:gd name="connsiteX29" fmla="*/ 5250644 w 6127024"/>
              <a:gd name="connsiteY29" fmla="*/ 2266619 h 6858000"/>
              <a:gd name="connsiteX30" fmla="*/ 5293877 w 6127024"/>
              <a:gd name="connsiteY30" fmla="*/ 2368649 h 6858000"/>
              <a:gd name="connsiteX31" fmla="*/ 5311338 w 6127024"/>
              <a:gd name="connsiteY31" fmla="*/ 2404034 h 6858000"/>
              <a:gd name="connsiteX32" fmla="*/ 5338366 w 6127024"/>
              <a:gd name="connsiteY32" fmla="*/ 2465052 h 6858000"/>
              <a:gd name="connsiteX33" fmla="*/ 5371263 w 6127024"/>
              <a:gd name="connsiteY33" fmla="*/ 2586413 h 6858000"/>
              <a:gd name="connsiteX34" fmla="*/ 5407503 w 6127024"/>
              <a:gd name="connsiteY34" fmla="*/ 2786290 h 6858000"/>
              <a:gd name="connsiteX35" fmla="*/ 5407356 w 6127024"/>
              <a:gd name="connsiteY35" fmla="*/ 2787545 h 6858000"/>
              <a:gd name="connsiteX36" fmla="*/ 5457023 w 6127024"/>
              <a:gd name="connsiteY36" fmla="*/ 2858292 h 6858000"/>
              <a:gd name="connsiteX37" fmla="*/ 5479298 w 6127024"/>
              <a:gd name="connsiteY37" fmla="*/ 2947791 h 6858000"/>
              <a:gd name="connsiteX38" fmla="*/ 5481770 w 6127024"/>
              <a:gd name="connsiteY38" fmla="*/ 2951352 h 6858000"/>
              <a:gd name="connsiteX39" fmla="*/ 5482415 w 6127024"/>
              <a:gd name="connsiteY39" fmla="*/ 3004079 h 6858000"/>
              <a:gd name="connsiteX40" fmla="*/ 5503944 w 6127024"/>
              <a:gd name="connsiteY40" fmla="*/ 3123335 h 6858000"/>
              <a:gd name="connsiteX41" fmla="*/ 5516007 w 6127024"/>
              <a:gd name="connsiteY41" fmla="*/ 3258473 h 6858000"/>
              <a:gd name="connsiteX42" fmla="*/ 5589758 w 6127024"/>
              <a:gd name="connsiteY42" fmla="*/ 3453699 h 6858000"/>
              <a:gd name="connsiteX43" fmla="*/ 5596144 w 6127024"/>
              <a:gd name="connsiteY43" fmla="*/ 3534624 h 6858000"/>
              <a:gd name="connsiteX44" fmla="*/ 5597750 w 6127024"/>
              <a:gd name="connsiteY44" fmla="*/ 3534129 h 6858000"/>
              <a:gd name="connsiteX45" fmla="*/ 5599700 w 6127024"/>
              <a:gd name="connsiteY45" fmla="*/ 3547221 h 6858000"/>
              <a:gd name="connsiteX46" fmla="*/ 5618377 w 6127024"/>
              <a:gd name="connsiteY46" fmla="*/ 3588431 h 6858000"/>
              <a:gd name="connsiteX47" fmla="*/ 5612155 w 6127024"/>
              <a:gd name="connsiteY47" fmla="*/ 3589869 h 6858000"/>
              <a:gd name="connsiteX48" fmla="*/ 5620843 w 6127024"/>
              <a:gd name="connsiteY48" fmla="*/ 3606745 h 6858000"/>
              <a:gd name="connsiteX49" fmla="*/ 5655472 w 6127024"/>
              <a:gd name="connsiteY49" fmla="*/ 3678877 h 6858000"/>
              <a:gd name="connsiteX50" fmla="*/ 5683015 w 6127024"/>
              <a:gd name="connsiteY50" fmla="*/ 3762025 h 6858000"/>
              <a:gd name="connsiteX51" fmla="*/ 5696643 w 6127024"/>
              <a:gd name="connsiteY51" fmla="*/ 3773888 h 6858000"/>
              <a:gd name="connsiteX52" fmla="*/ 5768491 w 6127024"/>
              <a:gd name="connsiteY52" fmla="*/ 3914399 h 6858000"/>
              <a:gd name="connsiteX53" fmla="*/ 5793123 w 6127024"/>
              <a:gd name="connsiteY53" fmla="*/ 3969952 h 6858000"/>
              <a:gd name="connsiteX54" fmla="*/ 5808321 w 6127024"/>
              <a:gd name="connsiteY54" fmla="*/ 3988153 h 6858000"/>
              <a:gd name="connsiteX55" fmla="*/ 5825621 w 6127024"/>
              <a:gd name="connsiteY55" fmla="*/ 4015525 h 6858000"/>
              <a:gd name="connsiteX56" fmla="*/ 5860672 w 6127024"/>
              <a:gd name="connsiteY56" fmla="*/ 4061579 h 6858000"/>
              <a:gd name="connsiteX57" fmla="*/ 5872173 w 6127024"/>
              <a:gd name="connsiteY57" fmla="*/ 4088497 h 6858000"/>
              <a:gd name="connsiteX58" fmla="*/ 5894095 w 6127024"/>
              <a:gd name="connsiteY58" fmla="*/ 4128857 h 6858000"/>
              <a:gd name="connsiteX59" fmla="*/ 5903513 w 6127024"/>
              <a:gd name="connsiteY59" fmla="*/ 4187661 h 6858000"/>
              <a:gd name="connsiteX60" fmla="*/ 5917114 w 6127024"/>
              <a:gd name="connsiteY60" fmla="*/ 4213096 h 6858000"/>
              <a:gd name="connsiteX61" fmla="*/ 5924233 w 6127024"/>
              <a:gd name="connsiteY61" fmla="*/ 4242060 h 6858000"/>
              <a:gd name="connsiteX62" fmla="*/ 5928910 w 6127024"/>
              <a:gd name="connsiteY62" fmla="*/ 4300973 h 6858000"/>
              <a:gd name="connsiteX63" fmla="*/ 5939320 w 6127024"/>
              <a:gd name="connsiteY63" fmla="*/ 4340435 h 6858000"/>
              <a:gd name="connsiteX64" fmla="*/ 5946705 w 6127024"/>
              <a:gd name="connsiteY64" fmla="*/ 4428051 h 6858000"/>
              <a:gd name="connsiteX65" fmla="*/ 5949261 w 6127024"/>
              <a:gd name="connsiteY65" fmla="*/ 4449185 h 6858000"/>
              <a:gd name="connsiteX66" fmla="*/ 5968960 w 6127024"/>
              <a:gd name="connsiteY66" fmla="*/ 4482655 h 6858000"/>
              <a:gd name="connsiteX67" fmla="*/ 5980106 w 6127024"/>
              <a:gd name="connsiteY67" fmla="*/ 4585087 h 6858000"/>
              <a:gd name="connsiteX68" fmla="*/ 5998138 w 6127024"/>
              <a:gd name="connsiteY68" fmla="*/ 4697518 h 6858000"/>
              <a:gd name="connsiteX69" fmla="*/ 6007819 w 6127024"/>
              <a:gd name="connsiteY69" fmla="*/ 4858148 h 6858000"/>
              <a:gd name="connsiteX70" fmla="*/ 6007749 w 6127024"/>
              <a:gd name="connsiteY70" fmla="*/ 4964715 h 6858000"/>
              <a:gd name="connsiteX71" fmla="*/ 6005269 w 6127024"/>
              <a:gd name="connsiteY71" fmla="*/ 5150567 h 6858000"/>
              <a:gd name="connsiteX72" fmla="*/ 6001127 w 6127024"/>
              <a:gd name="connsiteY72" fmla="*/ 5164609 h 6858000"/>
              <a:gd name="connsiteX73" fmla="*/ 5998514 w 6127024"/>
              <a:gd name="connsiteY73" fmla="*/ 5189673 h 6858000"/>
              <a:gd name="connsiteX74" fmla="*/ 6018409 w 6127024"/>
              <a:gd name="connsiteY74" fmla="*/ 5227157 h 6858000"/>
              <a:gd name="connsiteX75" fmla="*/ 6036748 w 6127024"/>
              <a:gd name="connsiteY75" fmla="*/ 5322752 h 6858000"/>
              <a:gd name="connsiteX76" fmla="*/ 6036943 w 6127024"/>
              <a:gd name="connsiteY76" fmla="*/ 5329480 h 6858000"/>
              <a:gd name="connsiteX77" fmla="*/ 6037677 w 6127024"/>
              <a:gd name="connsiteY77" fmla="*/ 5354807 h 6858000"/>
              <a:gd name="connsiteX78" fmla="*/ 6039728 w 6127024"/>
              <a:gd name="connsiteY78" fmla="*/ 5359416 h 6858000"/>
              <a:gd name="connsiteX79" fmla="*/ 6053435 w 6127024"/>
              <a:gd name="connsiteY79" fmla="*/ 5387547 h 6858000"/>
              <a:gd name="connsiteX80" fmla="*/ 6065933 w 6127024"/>
              <a:gd name="connsiteY80" fmla="*/ 5443002 h 6858000"/>
              <a:gd name="connsiteX81" fmla="*/ 6068640 w 6127024"/>
              <a:gd name="connsiteY81" fmla="*/ 5474503 h 6858000"/>
              <a:gd name="connsiteX82" fmla="*/ 6080922 w 6127024"/>
              <a:gd name="connsiteY82" fmla="*/ 5561070 h 6858000"/>
              <a:gd name="connsiteX83" fmla="*/ 6096949 w 6127024"/>
              <a:gd name="connsiteY83" fmla="*/ 5648179 h 6858000"/>
              <a:gd name="connsiteX84" fmla="*/ 6121353 w 6127024"/>
              <a:gd name="connsiteY84" fmla="*/ 5721725 h 6858000"/>
              <a:gd name="connsiteX85" fmla="*/ 6109884 w 6127024"/>
              <a:gd name="connsiteY85" fmla="*/ 5721959 h 6858000"/>
              <a:gd name="connsiteX86" fmla="*/ 6127024 w 6127024"/>
              <a:gd name="connsiteY86" fmla="*/ 5786902 h 6858000"/>
              <a:gd name="connsiteX87" fmla="*/ 6115796 w 6127024"/>
              <a:gd name="connsiteY87" fmla="*/ 5862844 h 6858000"/>
              <a:gd name="connsiteX88" fmla="*/ 6102493 w 6127024"/>
              <a:gd name="connsiteY88" fmla="*/ 5928602 h 6858000"/>
              <a:gd name="connsiteX89" fmla="*/ 6056863 w 6127024"/>
              <a:gd name="connsiteY89" fmla="*/ 6000643 h 6858000"/>
              <a:gd name="connsiteX90" fmla="*/ 6045436 w 6127024"/>
              <a:gd name="connsiteY90" fmla="*/ 6124480 h 6858000"/>
              <a:gd name="connsiteX91" fmla="*/ 6030489 w 6127024"/>
              <a:gd name="connsiteY91" fmla="*/ 6317666 h 6858000"/>
              <a:gd name="connsiteX92" fmla="*/ 6007492 w 6127024"/>
              <a:gd name="connsiteY92" fmla="*/ 6440818 h 6858000"/>
              <a:gd name="connsiteX93" fmla="*/ 6009467 w 6127024"/>
              <a:gd name="connsiteY93" fmla="*/ 6487076 h 6858000"/>
              <a:gd name="connsiteX94" fmla="*/ 5995064 w 6127024"/>
              <a:gd name="connsiteY94" fmla="*/ 6540791 h 6858000"/>
              <a:gd name="connsiteX95" fmla="*/ 6004510 w 6127024"/>
              <a:gd name="connsiteY95" fmla="*/ 6599256 h 6858000"/>
              <a:gd name="connsiteX96" fmla="*/ 5986207 w 6127024"/>
              <a:gd name="connsiteY96" fmla="*/ 6695855 h 6858000"/>
              <a:gd name="connsiteX97" fmla="*/ 5979428 w 6127024"/>
              <a:gd name="connsiteY97" fmla="*/ 6754678 h 6858000"/>
              <a:gd name="connsiteX98" fmla="*/ 5983398 w 6127024"/>
              <a:gd name="connsiteY98" fmla="*/ 6778641 h 6858000"/>
              <a:gd name="connsiteX99" fmla="*/ 5984543 w 6127024"/>
              <a:gd name="connsiteY99" fmla="*/ 6811016 h 6858000"/>
              <a:gd name="connsiteX100" fmla="*/ 5979671 w 6127024"/>
              <a:gd name="connsiteY100" fmla="*/ 6858000 h 6858000"/>
              <a:gd name="connsiteX101" fmla="*/ 0 w 6127024"/>
              <a:gd name="connsiteY101" fmla="*/ 6858000 h 6858000"/>
              <a:gd name="connsiteX102" fmla="*/ 0 w 6127024"/>
              <a:gd name="connsiteY102" fmla="*/ 0 h 6858000"/>
              <a:gd name="connsiteX0" fmla="*/ 0 w 6127024"/>
              <a:gd name="connsiteY0" fmla="*/ 0 h 6858000"/>
              <a:gd name="connsiteX1" fmla="*/ 4965888 w 6127024"/>
              <a:gd name="connsiteY1" fmla="*/ 0 h 6858000"/>
              <a:gd name="connsiteX2" fmla="*/ 4967767 w 6127024"/>
              <a:gd name="connsiteY2" fmla="*/ 7930 h 6858000"/>
              <a:gd name="connsiteX3" fmla="*/ 4979444 w 6127024"/>
              <a:gd name="connsiteY3" fmla="*/ 43921 h 6858000"/>
              <a:gd name="connsiteX4" fmla="*/ 5021173 w 6127024"/>
              <a:gd name="connsiteY4" fmla="*/ 123738 h 6858000"/>
              <a:gd name="connsiteX5" fmla="*/ 5075458 w 6127024"/>
              <a:gd name="connsiteY5" fmla="*/ 264355 h 6858000"/>
              <a:gd name="connsiteX6" fmla="*/ 5081175 w 6127024"/>
              <a:gd name="connsiteY6" fmla="*/ 277448 h 6858000"/>
              <a:gd name="connsiteX7" fmla="*/ 5097011 w 6127024"/>
              <a:gd name="connsiteY7" fmla="*/ 355616 h 6858000"/>
              <a:gd name="connsiteX8" fmla="*/ 5153000 w 6127024"/>
              <a:gd name="connsiteY8" fmla="*/ 507134 h 6858000"/>
              <a:gd name="connsiteX9" fmla="*/ 5171282 w 6127024"/>
              <a:gd name="connsiteY9" fmla="*/ 602071 h 6858000"/>
              <a:gd name="connsiteX10" fmla="*/ 5176196 w 6127024"/>
              <a:gd name="connsiteY10" fmla="*/ 636822 h 6858000"/>
              <a:gd name="connsiteX11" fmla="*/ 5189051 w 6127024"/>
              <a:gd name="connsiteY11" fmla="*/ 782518 h 6858000"/>
              <a:gd name="connsiteX12" fmla="*/ 5221088 w 6127024"/>
              <a:gd name="connsiteY12" fmla="*/ 860193 h 6858000"/>
              <a:gd name="connsiteX13" fmla="*/ 5230806 w 6127024"/>
              <a:gd name="connsiteY13" fmla="*/ 961354 h 6858000"/>
              <a:gd name="connsiteX14" fmla="*/ 5201018 w 6127024"/>
              <a:gd name="connsiteY14" fmla="*/ 1095027 h 6858000"/>
              <a:gd name="connsiteX15" fmla="*/ 5202153 w 6127024"/>
              <a:gd name="connsiteY15" fmla="*/ 1133224 h 6858000"/>
              <a:gd name="connsiteX16" fmla="*/ 5189234 w 6127024"/>
              <a:gd name="connsiteY16" fmla="*/ 1193495 h 6858000"/>
              <a:gd name="connsiteX17" fmla="*/ 5202769 w 6127024"/>
              <a:gd name="connsiteY17" fmla="*/ 1269450 h 6858000"/>
              <a:gd name="connsiteX18" fmla="*/ 5225968 w 6127024"/>
              <a:gd name="connsiteY18" fmla="*/ 1357994 h 6858000"/>
              <a:gd name="connsiteX19" fmla="*/ 5233819 w 6127024"/>
              <a:gd name="connsiteY19" fmla="*/ 1380922 h 6858000"/>
              <a:gd name="connsiteX20" fmla="*/ 5237226 w 6127024"/>
              <a:gd name="connsiteY20" fmla="*/ 1441327 h 6858000"/>
              <a:gd name="connsiteX21" fmla="*/ 5255653 w 6127024"/>
              <a:gd name="connsiteY21" fmla="*/ 1524712 h 6858000"/>
              <a:gd name="connsiteX22" fmla="*/ 5263491 w 6127024"/>
              <a:gd name="connsiteY22" fmla="*/ 1642938 h 6858000"/>
              <a:gd name="connsiteX23" fmla="*/ 5261314 w 6127024"/>
              <a:gd name="connsiteY23" fmla="*/ 1689177 h 6858000"/>
              <a:gd name="connsiteX24" fmla="*/ 5259788 w 6127024"/>
              <a:gd name="connsiteY24" fmla="*/ 1768516 h 6858000"/>
              <a:gd name="connsiteX25" fmla="*/ 5255696 w 6127024"/>
              <a:gd name="connsiteY25" fmla="*/ 1953770 h 6858000"/>
              <a:gd name="connsiteX26" fmla="*/ 5252592 w 6127024"/>
              <a:gd name="connsiteY26" fmla="*/ 2092210 h 6858000"/>
              <a:gd name="connsiteX27" fmla="*/ 5250104 w 6127024"/>
              <a:gd name="connsiteY27" fmla="*/ 2249166 h 6858000"/>
              <a:gd name="connsiteX28" fmla="*/ 5251214 w 6127024"/>
              <a:gd name="connsiteY28" fmla="*/ 2250944 h 6858000"/>
              <a:gd name="connsiteX29" fmla="*/ 5250644 w 6127024"/>
              <a:gd name="connsiteY29" fmla="*/ 2266619 h 6858000"/>
              <a:gd name="connsiteX30" fmla="*/ 5293877 w 6127024"/>
              <a:gd name="connsiteY30" fmla="*/ 2368649 h 6858000"/>
              <a:gd name="connsiteX31" fmla="*/ 5311338 w 6127024"/>
              <a:gd name="connsiteY31" fmla="*/ 2404034 h 6858000"/>
              <a:gd name="connsiteX32" fmla="*/ 5338366 w 6127024"/>
              <a:gd name="connsiteY32" fmla="*/ 2465052 h 6858000"/>
              <a:gd name="connsiteX33" fmla="*/ 5371263 w 6127024"/>
              <a:gd name="connsiteY33" fmla="*/ 2586413 h 6858000"/>
              <a:gd name="connsiteX34" fmla="*/ 5407503 w 6127024"/>
              <a:gd name="connsiteY34" fmla="*/ 2786290 h 6858000"/>
              <a:gd name="connsiteX35" fmla="*/ 5407356 w 6127024"/>
              <a:gd name="connsiteY35" fmla="*/ 2787545 h 6858000"/>
              <a:gd name="connsiteX36" fmla="*/ 5457023 w 6127024"/>
              <a:gd name="connsiteY36" fmla="*/ 2858292 h 6858000"/>
              <a:gd name="connsiteX37" fmla="*/ 5479298 w 6127024"/>
              <a:gd name="connsiteY37" fmla="*/ 2947791 h 6858000"/>
              <a:gd name="connsiteX38" fmla="*/ 5481770 w 6127024"/>
              <a:gd name="connsiteY38" fmla="*/ 2951352 h 6858000"/>
              <a:gd name="connsiteX39" fmla="*/ 5482415 w 6127024"/>
              <a:gd name="connsiteY39" fmla="*/ 3004079 h 6858000"/>
              <a:gd name="connsiteX40" fmla="*/ 5503944 w 6127024"/>
              <a:gd name="connsiteY40" fmla="*/ 3123335 h 6858000"/>
              <a:gd name="connsiteX41" fmla="*/ 5516007 w 6127024"/>
              <a:gd name="connsiteY41" fmla="*/ 3258473 h 6858000"/>
              <a:gd name="connsiteX42" fmla="*/ 5589758 w 6127024"/>
              <a:gd name="connsiteY42" fmla="*/ 3453699 h 6858000"/>
              <a:gd name="connsiteX43" fmla="*/ 5596144 w 6127024"/>
              <a:gd name="connsiteY43" fmla="*/ 3534624 h 6858000"/>
              <a:gd name="connsiteX44" fmla="*/ 5597750 w 6127024"/>
              <a:gd name="connsiteY44" fmla="*/ 3534129 h 6858000"/>
              <a:gd name="connsiteX45" fmla="*/ 5599700 w 6127024"/>
              <a:gd name="connsiteY45" fmla="*/ 3547221 h 6858000"/>
              <a:gd name="connsiteX46" fmla="*/ 5618377 w 6127024"/>
              <a:gd name="connsiteY46" fmla="*/ 3588431 h 6858000"/>
              <a:gd name="connsiteX47" fmla="*/ 5612155 w 6127024"/>
              <a:gd name="connsiteY47" fmla="*/ 3589869 h 6858000"/>
              <a:gd name="connsiteX48" fmla="*/ 5620843 w 6127024"/>
              <a:gd name="connsiteY48" fmla="*/ 3606745 h 6858000"/>
              <a:gd name="connsiteX49" fmla="*/ 5655472 w 6127024"/>
              <a:gd name="connsiteY49" fmla="*/ 3678877 h 6858000"/>
              <a:gd name="connsiteX50" fmla="*/ 5683015 w 6127024"/>
              <a:gd name="connsiteY50" fmla="*/ 3762025 h 6858000"/>
              <a:gd name="connsiteX51" fmla="*/ 5696643 w 6127024"/>
              <a:gd name="connsiteY51" fmla="*/ 3773888 h 6858000"/>
              <a:gd name="connsiteX52" fmla="*/ 5768491 w 6127024"/>
              <a:gd name="connsiteY52" fmla="*/ 3914399 h 6858000"/>
              <a:gd name="connsiteX53" fmla="*/ 5793123 w 6127024"/>
              <a:gd name="connsiteY53" fmla="*/ 3969952 h 6858000"/>
              <a:gd name="connsiteX54" fmla="*/ 5808321 w 6127024"/>
              <a:gd name="connsiteY54" fmla="*/ 3988153 h 6858000"/>
              <a:gd name="connsiteX55" fmla="*/ 5825621 w 6127024"/>
              <a:gd name="connsiteY55" fmla="*/ 4015525 h 6858000"/>
              <a:gd name="connsiteX56" fmla="*/ 5860672 w 6127024"/>
              <a:gd name="connsiteY56" fmla="*/ 4061579 h 6858000"/>
              <a:gd name="connsiteX57" fmla="*/ 5872173 w 6127024"/>
              <a:gd name="connsiteY57" fmla="*/ 4088497 h 6858000"/>
              <a:gd name="connsiteX58" fmla="*/ 5894095 w 6127024"/>
              <a:gd name="connsiteY58" fmla="*/ 4128857 h 6858000"/>
              <a:gd name="connsiteX59" fmla="*/ 5903513 w 6127024"/>
              <a:gd name="connsiteY59" fmla="*/ 4187661 h 6858000"/>
              <a:gd name="connsiteX60" fmla="*/ 5917114 w 6127024"/>
              <a:gd name="connsiteY60" fmla="*/ 4213096 h 6858000"/>
              <a:gd name="connsiteX61" fmla="*/ 5924233 w 6127024"/>
              <a:gd name="connsiteY61" fmla="*/ 4242060 h 6858000"/>
              <a:gd name="connsiteX62" fmla="*/ 5928910 w 6127024"/>
              <a:gd name="connsiteY62" fmla="*/ 4300973 h 6858000"/>
              <a:gd name="connsiteX63" fmla="*/ 5939320 w 6127024"/>
              <a:gd name="connsiteY63" fmla="*/ 4340435 h 6858000"/>
              <a:gd name="connsiteX64" fmla="*/ 5946705 w 6127024"/>
              <a:gd name="connsiteY64" fmla="*/ 4428051 h 6858000"/>
              <a:gd name="connsiteX65" fmla="*/ 5949261 w 6127024"/>
              <a:gd name="connsiteY65" fmla="*/ 4449185 h 6858000"/>
              <a:gd name="connsiteX66" fmla="*/ 5968960 w 6127024"/>
              <a:gd name="connsiteY66" fmla="*/ 4482655 h 6858000"/>
              <a:gd name="connsiteX67" fmla="*/ 5980106 w 6127024"/>
              <a:gd name="connsiteY67" fmla="*/ 4585087 h 6858000"/>
              <a:gd name="connsiteX68" fmla="*/ 5998138 w 6127024"/>
              <a:gd name="connsiteY68" fmla="*/ 4697518 h 6858000"/>
              <a:gd name="connsiteX69" fmla="*/ 6007819 w 6127024"/>
              <a:gd name="connsiteY69" fmla="*/ 4858148 h 6858000"/>
              <a:gd name="connsiteX70" fmla="*/ 6007749 w 6127024"/>
              <a:gd name="connsiteY70" fmla="*/ 4964715 h 6858000"/>
              <a:gd name="connsiteX71" fmla="*/ 6005269 w 6127024"/>
              <a:gd name="connsiteY71" fmla="*/ 5150567 h 6858000"/>
              <a:gd name="connsiteX72" fmla="*/ 6001127 w 6127024"/>
              <a:gd name="connsiteY72" fmla="*/ 5164609 h 6858000"/>
              <a:gd name="connsiteX73" fmla="*/ 5998514 w 6127024"/>
              <a:gd name="connsiteY73" fmla="*/ 5189673 h 6858000"/>
              <a:gd name="connsiteX74" fmla="*/ 6018409 w 6127024"/>
              <a:gd name="connsiteY74" fmla="*/ 5227157 h 6858000"/>
              <a:gd name="connsiteX75" fmla="*/ 6036748 w 6127024"/>
              <a:gd name="connsiteY75" fmla="*/ 5322752 h 6858000"/>
              <a:gd name="connsiteX76" fmla="*/ 6036943 w 6127024"/>
              <a:gd name="connsiteY76" fmla="*/ 5329480 h 6858000"/>
              <a:gd name="connsiteX77" fmla="*/ 6037677 w 6127024"/>
              <a:gd name="connsiteY77" fmla="*/ 5354807 h 6858000"/>
              <a:gd name="connsiteX78" fmla="*/ 6039728 w 6127024"/>
              <a:gd name="connsiteY78" fmla="*/ 5359416 h 6858000"/>
              <a:gd name="connsiteX79" fmla="*/ 6053435 w 6127024"/>
              <a:gd name="connsiteY79" fmla="*/ 5387547 h 6858000"/>
              <a:gd name="connsiteX80" fmla="*/ 6065933 w 6127024"/>
              <a:gd name="connsiteY80" fmla="*/ 5443002 h 6858000"/>
              <a:gd name="connsiteX81" fmla="*/ 6068640 w 6127024"/>
              <a:gd name="connsiteY81" fmla="*/ 5474503 h 6858000"/>
              <a:gd name="connsiteX82" fmla="*/ 6080922 w 6127024"/>
              <a:gd name="connsiteY82" fmla="*/ 5561070 h 6858000"/>
              <a:gd name="connsiteX83" fmla="*/ 6096949 w 6127024"/>
              <a:gd name="connsiteY83" fmla="*/ 5648179 h 6858000"/>
              <a:gd name="connsiteX84" fmla="*/ 6121353 w 6127024"/>
              <a:gd name="connsiteY84" fmla="*/ 5721725 h 6858000"/>
              <a:gd name="connsiteX85" fmla="*/ 6109884 w 6127024"/>
              <a:gd name="connsiteY85" fmla="*/ 5721959 h 6858000"/>
              <a:gd name="connsiteX86" fmla="*/ 6127024 w 6127024"/>
              <a:gd name="connsiteY86" fmla="*/ 5786902 h 6858000"/>
              <a:gd name="connsiteX87" fmla="*/ 6115796 w 6127024"/>
              <a:gd name="connsiteY87" fmla="*/ 5862844 h 6858000"/>
              <a:gd name="connsiteX88" fmla="*/ 6102493 w 6127024"/>
              <a:gd name="connsiteY88" fmla="*/ 5928602 h 6858000"/>
              <a:gd name="connsiteX89" fmla="*/ 6056863 w 6127024"/>
              <a:gd name="connsiteY89" fmla="*/ 6000643 h 6858000"/>
              <a:gd name="connsiteX90" fmla="*/ 6045436 w 6127024"/>
              <a:gd name="connsiteY90" fmla="*/ 6124480 h 6858000"/>
              <a:gd name="connsiteX91" fmla="*/ 6030489 w 6127024"/>
              <a:gd name="connsiteY91" fmla="*/ 6317666 h 6858000"/>
              <a:gd name="connsiteX92" fmla="*/ 6007492 w 6127024"/>
              <a:gd name="connsiteY92" fmla="*/ 6440818 h 6858000"/>
              <a:gd name="connsiteX93" fmla="*/ 6009467 w 6127024"/>
              <a:gd name="connsiteY93" fmla="*/ 6487076 h 6858000"/>
              <a:gd name="connsiteX94" fmla="*/ 5995064 w 6127024"/>
              <a:gd name="connsiteY94" fmla="*/ 6540791 h 6858000"/>
              <a:gd name="connsiteX95" fmla="*/ 6004510 w 6127024"/>
              <a:gd name="connsiteY95" fmla="*/ 6599256 h 6858000"/>
              <a:gd name="connsiteX96" fmla="*/ 5986207 w 6127024"/>
              <a:gd name="connsiteY96" fmla="*/ 6695855 h 6858000"/>
              <a:gd name="connsiteX97" fmla="*/ 5979428 w 6127024"/>
              <a:gd name="connsiteY97" fmla="*/ 6754678 h 6858000"/>
              <a:gd name="connsiteX98" fmla="*/ 5983398 w 6127024"/>
              <a:gd name="connsiteY98" fmla="*/ 6778641 h 6858000"/>
              <a:gd name="connsiteX99" fmla="*/ 5984543 w 6127024"/>
              <a:gd name="connsiteY99" fmla="*/ 6811016 h 6858000"/>
              <a:gd name="connsiteX100" fmla="*/ 5979671 w 6127024"/>
              <a:gd name="connsiteY100" fmla="*/ 6858000 h 6858000"/>
              <a:gd name="connsiteX101" fmla="*/ 0 w 6127024"/>
              <a:gd name="connsiteY101" fmla="*/ 6858000 h 6858000"/>
              <a:gd name="connsiteX102" fmla="*/ 0 w 6127024"/>
              <a:gd name="connsiteY102" fmla="*/ 0 h 6858000"/>
              <a:gd name="connsiteX0" fmla="*/ 0 w 6127024"/>
              <a:gd name="connsiteY0" fmla="*/ 0 h 6858000"/>
              <a:gd name="connsiteX1" fmla="*/ 4965888 w 6127024"/>
              <a:gd name="connsiteY1" fmla="*/ 0 h 6858000"/>
              <a:gd name="connsiteX2" fmla="*/ 4967767 w 6127024"/>
              <a:gd name="connsiteY2" fmla="*/ 7930 h 6858000"/>
              <a:gd name="connsiteX3" fmla="*/ 4979444 w 6127024"/>
              <a:gd name="connsiteY3" fmla="*/ 43921 h 6858000"/>
              <a:gd name="connsiteX4" fmla="*/ 5021173 w 6127024"/>
              <a:gd name="connsiteY4" fmla="*/ 123738 h 6858000"/>
              <a:gd name="connsiteX5" fmla="*/ 5075458 w 6127024"/>
              <a:gd name="connsiteY5" fmla="*/ 264355 h 6858000"/>
              <a:gd name="connsiteX6" fmla="*/ 5081175 w 6127024"/>
              <a:gd name="connsiteY6" fmla="*/ 277448 h 6858000"/>
              <a:gd name="connsiteX7" fmla="*/ 5097011 w 6127024"/>
              <a:gd name="connsiteY7" fmla="*/ 355616 h 6858000"/>
              <a:gd name="connsiteX8" fmla="*/ 5153000 w 6127024"/>
              <a:gd name="connsiteY8" fmla="*/ 507134 h 6858000"/>
              <a:gd name="connsiteX9" fmla="*/ 5171282 w 6127024"/>
              <a:gd name="connsiteY9" fmla="*/ 602071 h 6858000"/>
              <a:gd name="connsiteX10" fmla="*/ 5176196 w 6127024"/>
              <a:gd name="connsiteY10" fmla="*/ 636822 h 6858000"/>
              <a:gd name="connsiteX11" fmla="*/ 5189051 w 6127024"/>
              <a:gd name="connsiteY11" fmla="*/ 782518 h 6858000"/>
              <a:gd name="connsiteX12" fmla="*/ 5221088 w 6127024"/>
              <a:gd name="connsiteY12" fmla="*/ 860193 h 6858000"/>
              <a:gd name="connsiteX13" fmla="*/ 5221281 w 6127024"/>
              <a:gd name="connsiteY13" fmla="*/ 920873 h 6858000"/>
              <a:gd name="connsiteX14" fmla="*/ 5201018 w 6127024"/>
              <a:gd name="connsiteY14" fmla="*/ 1095027 h 6858000"/>
              <a:gd name="connsiteX15" fmla="*/ 5202153 w 6127024"/>
              <a:gd name="connsiteY15" fmla="*/ 1133224 h 6858000"/>
              <a:gd name="connsiteX16" fmla="*/ 5189234 w 6127024"/>
              <a:gd name="connsiteY16" fmla="*/ 1193495 h 6858000"/>
              <a:gd name="connsiteX17" fmla="*/ 5202769 w 6127024"/>
              <a:gd name="connsiteY17" fmla="*/ 1269450 h 6858000"/>
              <a:gd name="connsiteX18" fmla="*/ 5225968 w 6127024"/>
              <a:gd name="connsiteY18" fmla="*/ 1357994 h 6858000"/>
              <a:gd name="connsiteX19" fmla="*/ 5233819 w 6127024"/>
              <a:gd name="connsiteY19" fmla="*/ 1380922 h 6858000"/>
              <a:gd name="connsiteX20" fmla="*/ 5237226 w 6127024"/>
              <a:gd name="connsiteY20" fmla="*/ 1441327 h 6858000"/>
              <a:gd name="connsiteX21" fmla="*/ 5255653 w 6127024"/>
              <a:gd name="connsiteY21" fmla="*/ 1524712 h 6858000"/>
              <a:gd name="connsiteX22" fmla="*/ 5263491 w 6127024"/>
              <a:gd name="connsiteY22" fmla="*/ 1642938 h 6858000"/>
              <a:gd name="connsiteX23" fmla="*/ 5261314 w 6127024"/>
              <a:gd name="connsiteY23" fmla="*/ 1689177 h 6858000"/>
              <a:gd name="connsiteX24" fmla="*/ 5259788 w 6127024"/>
              <a:gd name="connsiteY24" fmla="*/ 1768516 h 6858000"/>
              <a:gd name="connsiteX25" fmla="*/ 5255696 w 6127024"/>
              <a:gd name="connsiteY25" fmla="*/ 1953770 h 6858000"/>
              <a:gd name="connsiteX26" fmla="*/ 5252592 w 6127024"/>
              <a:gd name="connsiteY26" fmla="*/ 2092210 h 6858000"/>
              <a:gd name="connsiteX27" fmla="*/ 5250104 w 6127024"/>
              <a:gd name="connsiteY27" fmla="*/ 2249166 h 6858000"/>
              <a:gd name="connsiteX28" fmla="*/ 5251214 w 6127024"/>
              <a:gd name="connsiteY28" fmla="*/ 2250944 h 6858000"/>
              <a:gd name="connsiteX29" fmla="*/ 5250644 w 6127024"/>
              <a:gd name="connsiteY29" fmla="*/ 2266619 h 6858000"/>
              <a:gd name="connsiteX30" fmla="*/ 5293877 w 6127024"/>
              <a:gd name="connsiteY30" fmla="*/ 2368649 h 6858000"/>
              <a:gd name="connsiteX31" fmla="*/ 5311338 w 6127024"/>
              <a:gd name="connsiteY31" fmla="*/ 2404034 h 6858000"/>
              <a:gd name="connsiteX32" fmla="*/ 5338366 w 6127024"/>
              <a:gd name="connsiteY32" fmla="*/ 2465052 h 6858000"/>
              <a:gd name="connsiteX33" fmla="*/ 5371263 w 6127024"/>
              <a:gd name="connsiteY33" fmla="*/ 2586413 h 6858000"/>
              <a:gd name="connsiteX34" fmla="*/ 5407503 w 6127024"/>
              <a:gd name="connsiteY34" fmla="*/ 2786290 h 6858000"/>
              <a:gd name="connsiteX35" fmla="*/ 5407356 w 6127024"/>
              <a:gd name="connsiteY35" fmla="*/ 2787545 h 6858000"/>
              <a:gd name="connsiteX36" fmla="*/ 5457023 w 6127024"/>
              <a:gd name="connsiteY36" fmla="*/ 2858292 h 6858000"/>
              <a:gd name="connsiteX37" fmla="*/ 5479298 w 6127024"/>
              <a:gd name="connsiteY37" fmla="*/ 2947791 h 6858000"/>
              <a:gd name="connsiteX38" fmla="*/ 5481770 w 6127024"/>
              <a:gd name="connsiteY38" fmla="*/ 2951352 h 6858000"/>
              <a:gd name="connsiteX39" fmla="*/ 5482415 w 6127024"/>
              <a:gd name="connsiteY39" fmla="*/ 3004079 h 6858000"/>
              <a:gd name="connsiteX40" fmla="*/ 5503944 w 6127024"/>
              <a:gd name="connsiteY40" fmla="*/ 3123335 h 6858000"/>
              <a:gd name="connsiteX41" fmla="*/ 5516007 w 6127024"/>
              <a:gd name="connsiteY41" fmla="*/ 3258473 h 6858000"/>
              <a:gd name="connsiteX42" fmla="*/ 5589758 w 6127024"/>
              <a:gd name="connsiteY42" fmla="*/ 3453699 h 6858000"/>
              <a:gd name="connsiteX43" fmla="*/ 5596144 w 6127024"/>
              <a:gd name="connsiteY43" fmla="*/ 3534624 h 6858000"/>
              <a:gd name="connsiteX44" fmla="*/ 5597750 w 6127024"/>
              <a:gd name="connsiteY44" fmla="*/ 3534129 h 6858000"/>
              <a:gd name="connsiteX45" fmla="*/ 5599700 w 6127024"/>
              <a:gd name="connsiteY45" fmla="*/ 3547221 h 6858000"/>
              <a:gd name="connsiteX46" fmla="*/ 5618377 w 6127024"/>
              <a:gd name="connsiteY46" fmla="*/ 3588431 h 6858000"/>
              <a:gd name="connsiteX47" fmla="*/ 5612155 w 6127024"/>
              <a:gd name="connsiteY47" fmla="*/ 3589869 h 6858000"/>
              <a:gd name="connsiteX48" fmla="*/ 5620843 w 6127024"/>
              <a:gd name="connsiteY48" fmla="*/ 3606745 h 6858000"/>
              <a:gd name="connsiteX49" fmla="*/ 5655472 w 6127024"/>
              <a:gd name="connsiteY49" fmla="*/ 3678877 h 6858000"/>
              <a:gd name="connsiteX50" fmla="*/ 5683015 w 6127024"/>
              <a:gd name="connsiteY50" fmla="*/ 3762025 h 6858000"/>
              <a:gd name="connsiteX51" fmla="*/ 5696643 w 6127024"/>
              <a:gd name="connsiteY51" fmla="*/ 3773888 h 6858000"/>
              <a:gd name="connsiteX52" fmla="*/ 5768491 w 6127024"/>
              <a:gd name="connsiteY52" fmla="*/ 3914399 h 6858000"/>
              <a:gd name="connsiteX53" fmla="*/ 5793123 w 6127024"/>
              <a:gd name="connsiteY53" fmla="*/ 3969952 h 6858000"/>
              <a:gd name="connsiteX54" fmla="*/ 5808321 w 6127024"/>
              <a:gd name="connsiteY54" fmla="*/ 3988153 h 6858000"/>
              <a:gd name="connsiteX55" fmla="*/ 5825621 w 6127024"/>
              <a:gd name="connsiteY55" fmla="*/ 4015525 h 6858000"/>
              <a:gd name="connsiteX56" fmla="*/ 5860672 w 6127024"/>
              <a:gd name="connsiteY56" fmla="*/ 4061579 h 6858000"/>
              <a:gd name="connsiteX57" fmla="*/ 5872173 w 6127024"/>
              <a:gd name="connsiteY57" fmla="*/ 4088497 h 6858000"/>
              <a:gd name="connsiteX58" fmla="*/ 5894095 w 6127024"/>
              <a:gd name="connsiteY58" fmla="*/ 4128857 h 6858000"/>
              <a:gd name="connsiteX59" fmla="*/ 5903513 w 6127024"/>
              <a:gd name="connsiteY59" fmla="*/ 4187661 h 6858000"/>
              <a:gd name="connsiteX60" fmla="*/ 5917114 w 6127024"/>
              <a:gd name="connsiteY60" fmla="*/ 4213096 h 6858000"/>
              <a:gd name="connsiteX61" fmla="*/ 5924233 w 6127024"/>
              <a:gd name="connsiteY61" fmla="*/ 4242060 h 6858000"/>
              <a:gd name="connsiteX62" fmla="*/ 5928910 w 6127024"/>
              <a:gd name="connsiteY62" fmla="*/ 4300973 h 6858000"/>
              <a:gd name="connsiteX63" fmla="*/ 5939320 w 6127024"/>
              <a:gd name="connsiteY63" fmla="*/ 4340435 h 6858000"/>
              <a:gd name="connsiteX64" fmla="*/ 5946705 w 6127024"/>
              <a:gd name="connsiteY64" fmla="*/ 4428051 h 6858000"/>
              <a:gd name="connsiteX65" fmla="*/ 5949261 w 6127024"/>
              <a:gd name="connsiteY65" fmla="*/ 4449185 h 6858000"/>
              <a:gd name="connsiteX66" fmla="*/ 5968960 w 6127024"/>
              <a:gd name="connsiteY66" fmla="*/ 4482655 h 6858000"/>
              <a:gd name="connsiteX67" fmla="*/ 5980106 w 6127024"/>
              <a:gd name="connsiteY67" fmla="*/ 4585087 h 6858000"/>
              <a:gd name="connsiteX68" fmla="*/ 5998138 w 6127024"/>
              <a:gd name="connsiteY68" fmla="*/ 4697518 h 6858000"/>
              <a:gd name="connsiteX69" fmla="*/ 6007819 w 6127024"/>
              <a:gd name="connsiteY69" fmla="*/ 4858148 h 6858000"/>
              <a:gd name="connsiteX70" fmla="*/ 6007749 w 6127024"/>
              <a:gd name="connsiteY70" fmla="*/ 4964715 h 6858000"/>
              <a:gd name="connsiteX71" fmla="*/ 6005269 w 6127024"/>
              <a:gd name="connsiteY71" fmla="*/ 5150567 h 6858000"/>
              <a:gd name="connsiteX72" fmla="*/ 6001127 w 6127024"/>
              <a:gd name="connsiteY72" fmla="*/ 5164609 h 6858000"/>
              <a:gd name="connsiteX73" fmla="*/ 5998514 w 6127024"/>
              <a:gd name="connsiteY73" fmla="*/ 5189673 h 6858000"/>
              <a:gd name="connsiteX74" fmla="*/ 6018409 w 6127024"/>
              <a:gd name="connsiteY74" fmla="*/ 5227157 h 6858000"/>
              <a:gd name="connsiteX75" fmla="*/ 6036748 w 6127024"/>
              <a:gd name="connsiteY75" fmla="*/ 5322752 h 6858000"/>
              <a:gd name="connsiteX76" fmla="*/ 6036943 w 6127024"/>
              <a:gd name="connsiteY76" fmla="*/ 5329480 h 6858000"/>
              <a:gd name="connsiteX77" fmla="*/ 6037677 w 6127024"/>
              <a:gd name="connsiteY77" fmla="*/ 5354807 h 6858000"/>
              <a:gd name="connsiteX78" fmla="*/ 6039728 w 6127024"/>
              <a:gd name="connsiteY78" fmla="*/ 5359416 h 6858000"/>
              <a:gd name="connsiteX79" fmla="*/ 6053435 w 6127024"/>
              <a:gd name="connsiteY79" fmla="*/ 5387547 h 6858000"/>
              <a:gd name="connsiteX80" fmla="*/ 6065933 w 6127024"/>
              <a:gd name="connsiteY80" fmla="*/ 5443002 h 6858000"/>
              <a:gd name="connsiteX81" fmla="*/ 6068640 w 6127024"/>
              <a:gd name="connsiteY81" fmla="*/ 5474503 h 6858000"/>
              <a:gd name="connsiteX82" fmla="*/ 6080922 w 6127024"/>
              <a:gd name="connsiteY82" fmla="*/ 5561070 h 6858000"/>
              <a:gd name="connsiteX83" fmla="*/ 6096949 w 6127024"/>
              <a:gd name="connsiteY83" fmla="*/ 5648179 h 6858000"/>
              <a:gd name="connsiteX84" fmla="*/ 6121353 w 6127024"/>
              <a:gd name="connsiteY84" fmla="*/ 5721725 h 6858000"/>
              <a:gd name="connsiteX85" fmla="*/ 6109884 w 6127024"/>
              <a:gd name="connsiteY85" fmla="*/ 5721959 h 6858000"/>
              <a:gd name="connsiteX86" fmla="*/ 6127024 w 6127024"/>
              <a:gd name="connsiteY86" fmla="*/ 5786902 h 6858000"/>
              <a:gd name="connsiteX87" fmla="*/ 6115796 w 6127024"/>
              <a:gd name="connsiteY87" fmla="*/ 5862844 h 6858000"/>
              <a:gd name="connsiteX88" fmla="*/ 6102493 w 6127024"/>
              <a:gd name="connsiteY88" fmla="*/ 5928602 h 6858000"/>
              <a:gd name="connsiteX89" fmla="*/ 6056863 w 6127024"/>
              <a:gd name="connsiteY89" fmla="*/ 6000643 h 6858000"/>
              <a:gd name="connsiteX90" fmla="*/ 6045436 w 6127024"/>
              <a:gd name="connsiteY90" fmla="*/ 6124480 h 6858000"/>
              <a:gd name="connsiteX91" fmla="*/ 6030489 w 6127024"/>
              <a:gd name="connsiteY91" fmla="*/ 6317666 h 6858000"/>
              <a:gd name="connsiteX92" fmla="*/ 6007492 w 6127024"/>
              <a:gd name="connsiteY92" fmla="*/ 6440818 h 6858000"/>
              <a:gd name="connsiteX93" fmla="*/ 6009467 w 6127024"/>
              <a:gd name="connsiteY93" fmla="*/ 6487076 h 6858000"/>
              <a:gd name="connsiteX94" fmla="*/ 5995064 w 6127024"/>
              <a:gd name="connsiteY94" fmla="*/ 6540791 h 6858000"/>
              <a:gd name="connsiteX95" fmla="*/ 6004510 w 6127024"/>
              <a:gd name="connsiteY95" fmla="*/ 6599256 h 6858000"/>
              <a:gd name="connsiteX96" fmla="*/ 5986207 w 6127024"/>
              <a:gd name="connsiteY96" fmla="*/ 6695855 h 6858000"/>
              <a:gd name="connsiteX97" fmla="*/ 5979428 w 6127024"/>
              <a:gd name="connsiteY97" fmla="*/ 6754678 h 6858000"/>
              <a:gd name="connsiteX98" fmla="*/ 5983398 w 6127024"/>
              <a:gd name="connsiteY98" fmla="*/ 6778641 h 6858000"/>
              <a:gd name="connsiteX99" fmla="*/ 5984543 w 6127024"/>
              <a:gd name="connsiteY99" fmla="*/ 6811016 h 6858000"/>
              <a:gd name="connsiteX100" fmla="*/ 5979671 w 6127024"/>
              <a:gd name="connsiteY100" fmla="*/ 6858000 h 6858000"/>
              <a:gd name="connsiteX101" fmla="*/ 0 w 6127024"/>
              <a:gd name="connsiteY101" fmla="*/ 6858000 h 6858000"/>
              <a:gd name="connsiteX102" fmla="*/ 0 w 6127024"/>
              <a:gd name="connsiteY102" fmla="*/ 0 h 6858000"/>
              <a:gd name="connsiteX0" fmla="*/ 0 w 6127024"/>
              <a:gd name="connsiteY0" fmla="*/ 0 h 6858000"/>
              <a:gd name="connsiteX1" fmla="*/ 4965888 w 6127024"/>
              <a:gd name="connsiteY1" fmla="*/ 0 h 6858000"/>
              <a:gd name="connsiteX2" fmla="*/ 4967767 w 6127024"/>
              <a:gd name="connsiteY2" fmla="*/ 7930 h 6858000"/>
              <a:gd name="connsiteX3" fmla="*/ 4979444 w 6127024"/>
              <a:gd name="connsiteY3" fmla="*/ 43921 h 6858000"/>
              <a:gd name="connsiteX4" fmla="*/ 5021173 w 6127024"/>
              <a:gd name="connsiteY4" fmla="*/ 123738 h 6858000"/>
              <a:gd name="connsiteX5" fmla="*/ 5075458 w 6127024"/>
              <a:gd name="connsiteY5" fmla="*/ 264355 h 6858000"/>
              <a:gd name="connsiteX6" fmla="*/ 5081175 w 6127024"/>
              <a:gd name="connsiteY6" fmla="*/ 277448 h 6858000"/>
              <a:gd name="connsiteX7" fmla="*/ 5097011 w 6127024"/>
              <a:gd name="connsiteY7" fmla="*/ 355616 h 6858000"/>
              <a:gd name="connsiteX8" fmla="*/ 5153000 w 6127024"/>
              <a:gd name="connsiteY8" fmla="*/ 507134 h 6858000"/>
              <a:gd name="connsiteX9" fmla="*/ 5171282 w 6127024"/>
              <a:gd name="connsiteY9" fmla="*/ 602071 h 6858000"/>
              <a:gd name="connsiteX10" fmla="*/ 5176196 w 6127024"/>
              <a:gd name="connsiteY10" fmla="*/ 636822 h 6858000"/>
              <a:gd name="connsiteX11" fmla="*/ 5189051 w 6127024"/>
              <a:gd name="connsiteY11" fmla="*/ 782518 h 6858000"/>
              <a:gd name="connsiteX12" fmla="*/ 5221088 w 6127024"/>
              <a:gd name="connsiteY12" fmla="*/ 860193 h 6858000"/>
              <a:gd name="connsiteX13" fmla="*/ 5221281 w 6127024"/>
              <a:gd name="connsiteY13" fmla="*/ 920873 h 6858000"/>
              <a:gd name="connsiteX14" fmla="*/ 5201018 w 6127024"/>
              <a:gd name="connsiteY14" fmla="*/ 1095027 h 6858000"/>
              <a:gd name="connsiteX15" fmla="*/ 5202153 w 6127024"/>
              <a:gd name="connsiteY15" fmla="*/ 1133224 h 6858000"/>
              <a:gd name="connsiteX16" fmla="*/ 5189234 w 6127024"/>
              <a:gd name="connsiteY16" fmla="*/ 1193495 h 6858000"/>
              <a:gd name="connsiteX17" fmla="*/ 5202769 w 6127024"/>
              <a:gd name="connsiteY17" fmla="*/ 1269450 h 6858000"/>
              <a:gd name="connsiteX18" fmla="*/ 5225968 w 6127024"/>
              <a:gd name="connsiteY18" fmla="*/ 1357994 h 6858000"/>
              <a:gd name="connsiteX19" fmla="*/ 5233819 w 6127024"/>
              <a:gd name="connsiteY19" fmla="*/ 1380922 h 6858000"/>
              <a:gd name="connsiteX20" fmla="*/ 5237226 w 6127024"/>
              <a:gd name="connsiteY20" fmla="*/ 1441327 h 6858000"/>
              <a:gd name="connsiteX21" fmla="*/ 5255653 w 6127024"/>
              <a:gd name="connsiteY21" fmla="*/ 1524712 h 6858000"/>
              <a:gd name="connsiteX22" fmla="*/ 5263491 w 6127024"/>
              <a:gd name="connsiteY22" fmla="*/ 1642938 h 6858000"/>
              <a:gd name="connsiteX23" fmla="*/ 5256552 w 6127024"/>
              <a:gd name="connsiteY23" fmla="*/ 1672509 h 6858000"/>
              <a:gd name="connsiteX24" fmla="*/ 5259788 w 6127024"/>
              <a:gd name="connsiteY24" fmla="*/ 1768516 h 6858000"/>
              <a:gd name="connsiteX25" fmla="*/ 5255696 w 6127024"/>
              <a:gd name="connsiteY25" fmla="*/ 1953770 h 6858000"/>
              <a:gd name="connsiteX26" fmla="*/ 5252592 w 6127024"/>
              <a:gd name="connsiteY26" fmla="*/ 2092210 h 6858000"/>
              <a:gd name="connsiteX27" fmla="*/ 5250104 w 6127024"/>
              <a:gd name="connsiteY27" fmla="*/ 2249166 h 6858000"/>
              <a:gd name="connsiteX28" fmla="*/ 5251214 w 6127024"/>
              <a:gd name="connsiteY28" fmla="*/ 2250944 h 6858000"/>
              <a:gd name="connsiteX29" fmla="*/ 5250644 w 6127024"/>
              <a:gd name="connsiteY29" fmla="*/ 2266619 h 6858000"/>
              <a:gd name="connsiteX30" fmla="*/ 5293877 w 6127024"/>
              <a:gd name="connsiteY30" fmla="*/ 2368649 h 6858000"/>
              <a:gd name="connsiteX31" fmla="*/ 5311338 w 6127024"/>
              <a:gd name="connsiteY31" fmla="*/ 2404034 h 6858000"/>
              <a:gd name="connsiteX32" fmla="*/ 5338366 w 6127024"/>
              <a:gd name="connsiteY32" fmla="*/ 2465052 h 6858000"/>
              <a:gd name="connsiteX33" fmla="*/ 5371263 w 6127024"/>
              <a:gd name="connsiteY33" fmla="*/ 2586413 h 6858000"/>
              <a:gd name="connsiteX34" fmla="*/ 5407503 w 6127024"/>
              <a:gd name="connsiteY34" fmla="*/ 2786290 h 6858000"/>
              <a:gd name="connsiteX35" fmla="*/ 5407356 w 6127024"/>
              <a:gd name="connsiteY35" fmla="*/ 2787545 h 6858000"/>
              <a:gd name="connsiteX36" fmla="*/ 5457023 w 6127024"/>
              <a:gd name="connsiteY36" fmla="*/ 2858292 h 6858000"/>
              <a:gd name="connsiteX37" fmla="*/ 5479298 w 6127024"/>
              <a:gd name="connsiteY37" fmla="*/ 2947791 h 6858000"/>
              <a:gd name="connsiteX38" fmla="*/ 5481770 w 6127024"/>
              <a:gd name="connsiteY38" fmla="*/ 2951352 h 6858000"/>
              <a:gd name="connsiteX39" fmla="*/ 5482415 w 6127024"/>
              <a:gd name="connsiteY39" fmla="*/ 3004079 h 6858000"/>
              <a:gd name="connsiteX40" fmla="*/ 5503944 w 6127024"/>
              <a:gd name="connsiteY40" fmla="*/ 3123335 h 6858000"/>
              <a:gd name="connsiteX41" fmla="*/ 5516007 w 6127024"/>
              <a:gd name="connsiteY41" fmla="*/ 3258473 h 6858000"/>
              <a:gd name="connsiteX42" fmla="*/ 5589758 w 6127024"/>
              <a:gd name="connsiteY42" fmla="*/ 3453699 h 6858000"/>
              <a:gd name="connsiteX43" fmla="*/ 5596144 w 6127024"/>
              <a:gd name="connsiteY43" fmla="*/ 3534624 h 6858000"/>
              <a:gd name="connsiteX44" fmla="*/ 5597750 w 6127024"/>
              <a:gd name="connsiteY44" fmla="*/ 3534129 h 6858000"/>
              <a:gd name="connsiteX45" fmla="*/ 5599700 w 6127024"/>
              <a:gd name="connsiteY45" fmla="*/ 3547221 h 6858000"/>
              <a:gd name="connsiteX46" fmla="*/ 5618377 w 6127024"/>
              <a:gd name="connsiteY46" fmla="*/ 3588431 h 6858000"/>
              <a:gd name="connsiteX47" fmla="*/ 5612155 w 6127024"/>
              <a:gd name="connsiteY47" fmla="*/ 3589869 h 6858000"/>
              <a:gd name="connsiteX48" fmla="*/ 5620843 w 6127024"/>
              <a:gd name="connsiteY48" fmla="*/ 3606745 h 6858000"/>
              <a:gd name="connsiteX49" fmla="*/ 5655472 w 6127024"/>
              <a:gd name="connsiteY49" fmla="*/ 3678877 h 6858000"/>
              <a:gd name="connsiteX50" fmla="*/ 5683015 w 6127024"/>
              <a:gd name="connsiteY50" fmla="*/ 3762025 h 6858000"/>
              <a:gd name="connsiteX51" fmla="*/ 5696643 w 6127024"/>
              <a:gd name="connsiteY51" fmla="*/ 3773888 h 6858000"/>
              <a:gd name="connsiteX52" fmla="*/ 5768491 w 6127024"/>
              <a:gd name="connsiteY52" fmla="*/ 3914399 h 6858000"/>
              <a:gd name="connsiteX53" fmla="*/ 5793123 w 6127024"/>
              <a:gd name="connsiteY53" fmla="*/ 3969952 h 6858000"/>
              <a:gd name="connsiteX54" fmla="*/ 5808321 w 6127024"/>
              <a:gd name="connsiteY54" fmla="*/ 3988153 h 6858000"/>
              <a:gd name="connsiteX55" fmla="*/ 5825621 w 6127024"/>
              <a:gd name="connsiteY55" fmla="*/ 4015525 h 6858000"/>
              <a:gd name="connsiteX56" fmla="*/ 5860672 w 6127024"/>
              <a:gd name="connsiteY56" fmla="*/ 4061579 h 6858000"/>
              <a:gd name="connsiteX57" fmla="*/ 5872173 w 6127024"/>
              <a:gd name="connsiteY57" fmla="*/ 4088497 h 6858000"/>
              <a:gd name="connsiteX58" fmla="*/ 5894095 w 6127024"/>
              <a:gd name="connsiteY58" fmla="*/ 4128857 h 6858000"/>
              <a:gd name="connsiteX59" fmla="*/ 5903513 w 6127024"/>
              <a:gd name="connsiteY59" fmla="*/ 4187661 h 6858000"/>
              <a:gd name="connsiteX60" fmla="*/ 5917114 w 6127024"/>
              <a:gd name="connsiteY60" fmla="*/ 4213096 h 6858000"/>
              <a:gd name="connsiteX61" fmla="*/ 5924233 w 6127024"/>
              <a:gd name="connsiteY61" fmla="*/ 4242060 h 6858000"/>
              <a:gd name="connsiteX62" fmla="*/ 5928910 w 6127024"/>
              <a:gd name="connsiteY62" fmla="*/ 4300973 h 6858000"/>
              <a:gd name="connsiteX63" fmla="*/ 5939320 w 6127024"/>
              <a:gd name="connsiteY63" fmla="*/ 4340435 h 6858000"/>
              <a:gd name="connsiteX64" fmla="*/ 5946705 w 6127024"/>
              <a:gd name="connsiteY64" fmla="*/ 4428051 h 6858000"/>
              <a:gd name="connsiteX65" fmla="*/ 5949261 w 6127024"/>
              <a:gd name="connsiteY65" fmla="*/ 4449185 h 6858000"/>
              <a:gd name="connsiteX66" fmla="*/ 5968960 w 6127024"/>
              <a:gd name="connsiteY66" fmla="*/ 4482655 h 6858000"/>
              <a:gd name="connsiteX67" fmla="*/ 5980106 w 6127024"/>
              <a:gd name="connsiteY67" fmla="*/ 4585087 h 6858000"/>
              <a:gd name="connsiteX68" fmla="*/ 5998138 w 6127024"/>
              <a:gd name="connsiteY68" fmla="*/ 4697518 h 6858000"/>
              <a:gd name="connsiteX69" fmla="*/ 6007819 w 6127024"/>
              <a:gd name="connsiteY69" fmla="*/ 4858148 h 6858000"/>
              <a:gd name="connsiteX70" fmla="*/ 6007749 w 6127024"/>
              <a:gd name="connsiteY70" fmla="*/ 4964715 h 6858000"/>
              <a:gd name="connsiteX71" fmla="*/ 6005269 w 6127024"/>
              <a:gd name="connsiteY71" fmla="*/ 5150567 h 6858000"/>
              <a:gd name="connsiteX72" fmla="*/ 6001127 w 6127024"/>
              <a:gd name="connsiteY72" fmla="*/ 5164609 h 6858000"/>
              <a:gd name="connsiteX73" fmla="*/ 5998514 w 6127024"/>
              <a:gd name="connsiteY73" fmla="*/ 5189673 h 6858000"/>
              <a:gd name="connsiteX74" fmla="*/ 6018409 w 6127024"/>
              <a:gd name="connsiteY74" fmla="*/ 5227157 h 6858000"/>
              <a:gd name="connsiteX75" fmla="*/ 6036748 w 6127024"/>
              <a:gd name="connsiteY75" fmla="*/ 5322752 h 6858000"/>
              <a:gd name="connsiteX76" fmla="*/ 6036943 w 6127024"/>
              <a:gd name="connsiteY76" fmla="*/ 5329480 h 6858000"/>
              <a:gd name="connsiteX77" fmla="*/ 6037677 w 6127024"/>
              <a:gd name="connsiteY77" fmla="*/ 5354807 h 6858000"/>
              <a:gd name="connsiteX78" fmla="*/ 6039728 w 6127024"/>
              <a:gd name="connsiteY78" fmla="*/ 5359416 h 6858000"/>
              <a:gd name="connsiteX79" fmla="*/ 6053435 w 6127024"/>
              <a:gd name="connsiteY79" fmla="*/ 5387547 h 6858000"/>
              <a:gd name="connsiteX80" fmla="*/ 6065933 w 6127024"/>
              <a:gd name="connsiteY80" fmla="*/ 5443002 h 6858000"/>
              <a:gd name="connsiteX81" fmla="*/ 6068640 w 6127024"/>
              <a:gd name="connsiteY81" fmla="*/ 5474503 h 6858000"/>
              <a:gd name="connsiteX82" fmla="*/ 6080922 w 6127024"/>
              <a:gd name="connsiteY82" fmla="*/ 5561070 h 6858000"/>
              <a:gd name="connsiteX83" fmla="*/ 6096949 w 6127024"/>
              <a:gd name="connsiteY83" fmla="*/ 5648179 h 6858000"/>
              <a:gd name="connsiteX84" fmla="*/ 6121353 w 6127024"/>
              <a:gd name="connsiteY84" fmla="*/ 5721725 h 6858000"/>
              <a:gd name="connsiteX85" fmla="*/ 6109884 w 6127024"/>
              <a:gd name="connsiteY85" fmla="*/ 5721959 h 6858000"/>
              <a:gd name="connsiteX86" fmla="*/ 6127024 w 6127024"/>
              <a:gd name="connsiteY86" fmla="*/ 5786902 h 6858000"/>
              <a:gd name="connsiteX87" fmla="*/ 6115796 w 6127024"/>
              <a:gd name="connsiteY87" fmla="*/ 5862844 h 6858000"/>
              <a:gd name="connsiteX88" fmla="*/ 6102493 w 6127024"/>
              <a:gd name="connsiteY88" fmla="*/ 5928602 h 6858000"/>
              <a:gd name="connsiteX89" fmla="*/ 6056863 w 6127024"/>
              <a:gd name="connsiteY89" fmla="*/ 6000643 h 6858000"/>
              <a:gd name="connsiteX90" fmla="*/ 6045436 w 6127024"/>
              <a:gd name="connsiteY90" fmla="*/ 6124480 h 6858000"/>
              <a:gd name="connsiteX91" fmla="*/ 6030489 w 6127024"/>
              <a:gd name="connsiteY91" fmla="*/ 6317666 h 6858000"/>
              <a:gd name="connsiteX92" fmla="*/ 6007492 w 6127024"/>
              <a:gd name="connsiteY92" fmla="*/ 6440818 h 6858000"/>
              <a:gd name="connsiteX93" fmla="*/ 6009467 w 6127024"/>
              <a:gd name="connsiteY93" fmla="*/ 6487076 h 6858000"/>
              <a:gd name="connsiteX94" fmla="*/ 5995064 w 6127024"/>
              <a:gd name="connsiteY94" fmla="*/ 6540791 h 6858000"/>
              <a:gd name="connsiteX95" fmla="*/ 6004510 w 6127024"/>
              <a:gd name="connsiteY95" fmla="*/ 6599256 h 6858000"/>
              <a:gd name="connsiteX96" fmla="*/ 5986207 w 6127024"/>
              <a:gd name="connsiteY96" fmla="*/ 6695855 h 6858000"/>
              <a:gd name="connsiteX97" fmla="*/ 5979428 w 6127024"/>
              <a:gd name="connsiteY97" fmla="*/ 6754678 h 6858000"/>
              <a:gd name="connsiteX98" fmla="*/ 5983398 w 6127024"/>
              <a:gd name="connsiteY98" fmla="*/ 6778641 h 6858000"/>
              <a:gd name="connsiteX99" fmla="*/ 5984543 w 6127024"/>
              <a:gd name="connsiteY99" fmla="*/ 6811016 h 6858000"/>
              <a:gd name="connsiteX100" fmla="*/ 5979671 w 6127024"/>
              <a:gd name="connsiteY100" fmla="*/ 6858000 h 6858000"/>
              <a:gd name="connsiteX101" fmla="*/ 0 w 6127024"/>
              <a:gd name="connsiteY101" fmla="*/ 6858000 h 6858000"/>
              <a:gd name="connsiteX102" fmla="*/ 0 w 6127024"/>
              <a:gd name="connsiteY102" fmla="*/ 0 h 6858000"/>
              <a:gd name="connsiteX0" fmla="*/ 0 w 6127024"/>
              <a:gd name="connsiteY0" fmla="*/ 0 h 6858000"/>
              <a:gd name="connsiteX1" fmla="*/ 4965888 w 6127024"/>
              <a:gd name="connsiteY1" fmla="*/ 0 h 6858000"/>
              <a:gd name="connsiteX2" fmla="*/ 4967767 w 6127024"/>
              <a:gd name="connsiteY2" fmla="*/ 7930 h 6858000"/>
              <a:gd name="connsiteX3" fmla="*/ 4979444 w 6127024"/>
              <a:gd name="connsiteY3" fmla="*/ 43921 h 6858000"/>
              <a:gd name="connsiteX4" fmla="*/ 5021173 w 6127024"/>
              <a:gd name="connsiteY4" fmla="*/ 123738 h 6858000"/>
              <a:gd name="connsiteX5" fmla="*/ 5075458 w 6127024"/>
              <a:gd name="connsiteY5" fmla="*/ 264355 h 6858000"/>
              <a:gd name="connsiteX6" fmla="*/ 5081175 w 6127024"/>
              <a:gd name="connsiteY6" fmla="*/ 277448 h 6858000"/>
              <a:gd name="connsiteX7" fmla="*/ 5097011 w 6127024"/>
              <a:gd name="connsiteY7" fmla="*/ 355616 h 6858000"/>
              <a:gd name="connsiteX8" fmla="*/ 5153000 w 6127024"/>
              <a:gd name="connsiteY8" fmla="*/ 507134 h 6858000"/>
              <a:gd name="connsiteX9" fmla="*/ 5171282 w 6127024"/>
              <a:gd name="connsiteY9" fmla="*/ 602071 h 6858000"/>
              <a:gd name="connsiteX10" fmla="*/ 5176196 w 6127024"/>
              <a:gd name="connsiteY10" fmla="*/ 636822 h 6858000"/>
              <a:gd name="connsiteX11" fmla="*/ 5189051 w 6127024"/>
              <a:gd name="connsiteY11" fmla="*/ 782518 h 6858000"/>
              <a:gd name="connsiteX12" fmla="*/ 5221088 w 6127024"/>
              <a:gd name="connsiteY12" fmla="*/ 860193 h 6858000"/>
              <a:gd name="connsiteX13" fmla="*/ 5221281 w 6127024"/>
              <a:gd name="connsiteY13" fmla="*/ 920873 h 6858000"/>
              <a:gd name="connsiteX14" fmla="*/ 5201018 w 6127024"/>
              <a:gd name="connsiteY14" fmla="*/ 1095027 h 6858000"/>
              <a:gd name="connsiteX15" fmla="*/ 5202153 w 6127024"/>
              <a:gd name="connsiteY15" fmla="*/ 1133224 h 6858000"/>
              <a:gd name="connsiteX16" fmla="*/ 5189234 w 6127024"/>
              <a:gd name="connsiteY16" fmla="*/ 1193495 h 6858000"/>
              <a:gd name="connsiteX17" fmla="*/ 5202769 w 6127024"/>
              <a:gd name="connsiteY17" fmla="*/ 1269450 h 6858000"/>
              <a:gd name="connsiteX18" fmla="*/ 5225968 w 6127024"/>
              <a:gd name="connsiteY18" fmla="*/ 1357994 h 6858000"/>
              <a:gd name="connsiteX19" fmla="*/ 5233819 w 6127024"/>
              <a:gd name="connsiteY19" fmla="*/ 1380922 h 6858000"/>
              <a:gd name="connsiteX20" fmla="*/ 5237226 w 6127024"/>
              <a:gd name="connsiteY20" fmla="*/ 1441327 h 6858000"/>
              <a:gd name="connsiteX21" fmla="*/ 5255653 w 6127024"/>
              <a:gd name="connsiteY21" fmla="*/ 1524712 h 6858000"/>
              <a:gd name="connsiteX22" fmla="*/ 5263491 w 6127024"/>
              <a:gd name="connsiteY22" fmla="*/ 1642938 h 6858000"/>
              <a:gd name="connsiteX23" fmla="*/ 5256552 w 6127024"/>
              <a:gd name="connsiteY23" fmla="*/ 1672509 h 6858000"/>
              <a:gd name="connsiteX24" fmla="*/ 5266931 w 6127024"/>
              <a:gd name="connsiteY24" fmla="*/ 1866147 h 6858000"/>
              <a:gd name="connsiteX25" fmla="*/ 5255696 w 6127024"/>
              <a:gd name="connsiteY25" fmla="*/ 1953770 h 6858000"/>
              <a:gd name="connsiteX26" fmla="*/ 5252592 w 6127024"/>
              <a:gd name="connsiteY26" fmla="*/ 2092210 h 6858000"/>
              <a:gd name="connsiteX27" fmla="*/ 5250104 w 6127024"/>
              <a:gd name="connsiteY27" fmla="*/ 2249166 h 6858000"/>
              <a:gd name="connsiteX28" fmla="*/ 5251214 w 6127024"/>
              <a:gd name="connsiteY28" fmla="*/ 2250944 h 6858000"/>
              <a:gd name="connsiteX29" fmla="*/ 5250644 w 6127024"/>
              <a:gd name="connsiteY29" fmla="*/ 2266619 h 6858000"/>
              <a:gd name="connsiteX30" fmla="*/ 5293877 w 6127024"/>
              <a:gd name="connsiteY30" fmla="*/ 2368649 h 6858000"/>
              <a:gd name="connsiteX31" fmla="*/ 5311338 w 6127024"/>
              <a:gd name="connsiteY31" fmla="*/ 2404034 h 6858000"/>
              <a:gd name="connsiteX32" fmla="*/ 5338366 w 6127024"/>
              <a:gd name="connsiteY32" fmla="*/ 2465052 h 6858000"/>
              <a:gd name="connsiteX33" fmla="*/ 5371263 w 6127024"/>
              <a:gd name="connsiteY33" fmla="*/ 2586413 h 6858000"/>
              <a:gd name="connsiteX34" fmla="*/ 5407503 w 6127024"/>
              <a:gd name="connsiteY34" fmla="*/ 2786290 h 6858000"/>
              <a:gd name="connsiteX35" fmla="*/ 5407356 w 6127024"/>
              <a:gd name="connsiteY35" fmla="*/ 2787545 h 6858000"/>
              <a:gd name="connsiteX36" fmla="*/ 5457023 w 6127024"/>
              <a:gd name="connsiteY36" fmla="*/ 2858292 h 6858000"/>
              <a:gd name="connsiteX37" fmla="*/ 5479298 w 6127024"/>
              <a:gd name="connsiteY37" fmla="*/ 2947791 h 6858000"/>
              <a:gd name="connsiteX38" fmla="*/ 5481770 w 6127024"/>
              <a:gd name="connsiteY38" fmla="*/ 2951352 h 6858000"/>
              <a:gd name="connsiteX39" fmla="*/ 5482415 w 6127024"/>
              <a:gd name="connsiteY39" fmla="*/ 3004079 h 6858000"/>
              <a:gd name="connsiteX40" fmla="*/ 5503944 w 6127024"/>
              <a:gd name="connsiteY40" fmla="*/ 3123335 h 6858000"/>
              <a:gd name="connsiteX41" fmla="*/ 5516007 w 6127024"/>
              <a:gd name="connsiteY41" fmla="*/ 3258473 h 6858000"/>
              <a:gd name="connsiteX42" fmla="*/ 5589758 w 6127024"/>
              <a:gd name="connsiteY42" fmla="*/ 3453699 h 6858000"/>
              <a:gd name="connsiteX43" fmla="*/ 5596144 w 6127024"/>
              <a:gd name="connsiteY43" fmla="*/ 3534624 h 6858000"/>
              <a:gd name="connsiteX44" fmla="*/ 5597750 w 6127024"/>
              <a:gd name="connsiteY44" fmla="*/ 3534129 h 6858000"/>
              <a:gd name="connsiteX45" fmla="*/ 5599700 w 6127024"/>
              <a:gd name="connsiteY45" fmla="*/ 3547221 h 6858000"/>
              <a:gd name="connsiteX46" fmla="*/ 5618377 w 6127024"/>
              <a:gd name="connsiteY46" fmla="*/ 3588431 h 6858000"/>
              <a:gd name="connsiteX47" fmla="*/ 5612155 w 6127024"/>
              <a:gd name="connsiteY47" fmla="*/ 3589869 h 6858000"/>
              <a:gd name="connsiteX48" fmla="*/ 5620843 w 6127024"/>
              <a:gd name="connsiteY48" fmla="*/ 3606745 h 6858000"/>
              <a:gd name="connsiteX49" fmla="*/ 5655472 w 6127024"/>
              <a:gd name="connsiteY49" fmla="*/ 3678877 h 6858000"/>
              <a:gd name="connsiteX50" fmla="*/ 5683015 w 6127024"/>
              <a:gd name="connsiteY50" fmla="*/ 3762025 h 6858000"/>
              <a:gd name="connsiteX51" fmla="*/ 5696643 w 6127024"/>
              <a:gd name="connsiteY51" fmla="*/ 3773888 h 6858000"/>
              <a:gd name="connsiteX52" fmla="*/ 5768491 w 6127024"/>
              <a:gd name="connsiteY52" fmla="*/ 3914399 h 6858000"/>
              <a:gd name="connsiteX53" fmla="*/ 5793123 w 6127024"/>
              <a:gd name="connsiteY53" fmla="*/ 3969952 h 6858000"/>
              <a:gd name="connsiteX54" fmla="*/ 5808321 w 6127024"/>
              <a:gd name="connsiteY54" fmla="*/ 3988153 h 6858000"/>
              <a:gd name="connsiteX55" fmla="*/ 5825621 w 6127024"/>
              <a:gd name="connsiteY55" fmla="*/ 4015525 h 6858000"/>
              <a:gd name="connsiteX56" fmla="*/ 5860672 w 6127024"/>
              <a:gd name="connsiteY56" fmla="*/ 4061579 h 6858000"/>
              <a:gd name="connsiteX57" fmla="*/ 5872173 w 6127024"/>
              <a:gd name="connsiteY57" fmla="*/ 4088497 h 6858000"/>
              <a:gd name="connsiteX58" fmla="*/ 5894095 w 6127024"/>
              <a:gd name="connsiteY58" fmla="*/ 4128857 h 6858000"/>
              <a:gd name="connsiteX59" fmla="*/ 5903513 w 6127024"/>
              <a:gd name="connsiteY59" fmla="*/ 4187661 h 6858000"/>
              <a:gd name="connsiteX60" fmla="*/ 5917114 w 6127024"/>
              <a:gd name="connsiteY60" fmla="*/ 4213096 h 6858000"/>
              <a:gd name="connsiteX61" fmla="*/ 5924233 w 6127024"/>
              <a:gd name="connsiteY61" fmla="*/ 4242060 h 6858000"/>
              <a:gd name="connsiteX62" fmla="*/ 5928910 w 6127024"/>
              <a:gd name="connsiteY62" fmla="*/ 4300973 h 6858000"/>
              <a:gd name="connsiteX63" fmla="*/ 5939320 w 6127024"/>
              <a:gd name="connsiteY63" fmla="*/ 4340435 h 6858000"/>
              <a:gd name="connsiteX64" fmla="*/ 5946705 w 6127024"/>
              <a:gd name="connsiteY64" fmla="*/ 4428051 h 6858000"/>
              <a:gd name="connsiteX65" fmla="*/ 5949261 w 6127024"/>
              <a:gd name="connsiteY65" fmla="*/ 4449185 h 6858000"/>
              <a:gd name="connsiteX66" fmla="*/ 5968960 w 6127024"/>
              <a:gd name="connsiteY66" fmla="*/ 4482655 h 6858000"/>
              <a:gd name="connsiteX67" fmla="*/ 5980106 w 6127024"/>
              <a:gd name="connsiteY67" fmla="*/ 4585087 h 6858000"/>
              <a:gd name="connsiteX68" fmla="*/ 5998138 w 6127024"/>
              <a:gd name="connsiteY68" fmla="*/ 4697518 h 6858000"/>
              <a:gd name="connsiteX69" fmla="*/ 6007819 w 6127024"/>
              <a:gd name="connsiteY69" fmla="*/ 4858148 h 6858000"/>
              <a:gd name="connsiteX70" fmla="*/ 6007749 w 6127024"/>
              <a:gd name="connsiteY70" fmla="*/ 4964715 h 6858000"/>
              <a:gd name="connsiteX71" fmla="*/ 6005269 w 6127024"/>
              <a:gd name="connsiteY71" fmla="*/ 5150567 h 6858000"/>
              <a:gd name="connsiteX72" fmla="*/ 6001127 w 6127024"/>
              <a:gd name="connsiteY72" fmla="*/ 5164609 h 6858000"/>
              <a:gd name="connsiteX73" fmla="*/ 5998514 w 6127024"/>
              <a:gd name="connsiteY73" fmla="*/ 5189673 h 6858000"/>
              <a:gd name="connsiteX74" fmla="*/ 6018409 w 6127024"/>
              <a:gd name="connsiteY74" fmla="*/ 5227157 h 6858000"/>
              <a:gd name="connsiteX75" fmla="*/ 6036748 w 6127024"/>
              <a:gd name="connsiteY75" fmla="*/ 5322752 h 6858000"/>
              <a:gd name="connsiteX76" fmla="*/ 6036943 w 6127024"/>
              <a:gd name="connsiteY76" fmla="*/ 5329480 h 6858000"/>
              <a:gd name="connsiteX77" fmla="*/ 6037677 w 6127024"/>
              <a:gd name="connsiteY77" fmla="*/ 5354807 h 6858000"/>
              <a:gd name="connsiteX78" fmla="*/ 6039728 w 6127024"/>
              <a:gd name="connsiteY78" fmla="*/ 5359416 h 6858000"/>
              <a:gd name="connsiteX79" fmla="*/ 6053435 w 6127024"/>
              <a:gd name="connsiteY79" fmla="*/ 5387547 h 6858000"/>
              <a:gd name="connsiteX80" fmla="*/ 6065933 w 6127024"/>
              <a:gd name="connsiteY80" fmla="*/ 5443002 h 6858000"/>
              <a:gd name="connsiteX81" fmla="*/ 6068640 w 6127024"/>
              <a:gd name="connsiteY81" fmla="*/ 5474503 h 6858000"/>
              <a:gd name="connsiteX82" fmla="*/ 6080922 w 6127024"/>
              <a:gd name="connsiteY82" fmla="*/ 5561070 h 6858000"/>
              <a:gd name="connsiteX83" fmla="*/ 6096949 w 6127024"/>
              <a:gd name="connsiteY83" fmla="*/ 5648179 h 6858000"/>
              <a:gd name="connsiteX84" fmla="*/ 6121353 w 6127024"/>
              <a:gd name="connsiteY84" fmla="*/ 5721725 h 6858000"/>
              <a:gd name="connsiteX85" fmla="*/ 6109884 w 6127024"/>
              <a:gd name="connsiteY85" fmla="*/ 5721959 h 6858000"/>
              <a:gd name="connsiteX86" fmla="*/ 6127024 w 6127024"/>
              <a:gd name="connsiteY86" fmla="*/ 5786902 h 6858000"/>
              <a:gd name="connsiteX87" fmla="*/ 6115796 w 6127024"/>
              <a:gd name="connsiteY87" fmla="*/ 5862844 h 6858000"/>
              <a:gd name="connsiteX88" fmla="*/ 6102493 w 6127024"/>
              <a:gd name="connsiteY88" fmla="*/ 5928602 h 6858000"/>
              <a:gd name="connsiteX89" fmla="*/ 6056863 w 6127024"/>
              <a:gd name="connsiteY89" fmla="*/ 6000643 h 6858000"/>
              <a:gd name="connsiteX90" fmla="*/ 6045436 w 6127024"/>
              <a:gd name="connsiteY90" fmla="*/ 6124480 h 6858000"/>
              <a:gd name="connsiteX91" fmla="*/ 6030489 w 6127024"/>
              <a:gd name="connsiteY91" fmla="*/ 6317666 h 6858000"/>
              <a:gd name="connsiteX92" fmla="*/ 6007492 w 6127024"/>
              <a:gd name="connsiteY92" fmla="*/ 6440818 h 6858000"/>
              <a:gd name="connsiteX93" fmla="*/ 6009467 w 6127024"/>
              <a:gd name="connsiteY93" fmla="*/ 6487076 h 6858000"/>
              <a:gd name="connsiteX94" fmla="*/ 5995064 w 6127024"/>
              <a:gd name="connsiteY94" fmla="*/ 6540791 h 6858000"/>
              <a:gd name="connsiteX95" fmla="*/ 6004510 w 6127024"/>
              <a:gd name="connsiteY95" fmla="*/ 6599256 h 6858000"/>
              <a:gd name="connsiteX96" fmla="*/ 5986207 w 6127024"/>
              <a:gd name="connsiteY96" fmla="*/ 6695855 h 6858000"/>
              <a:gd name="connsiteX97" fmla="*/ 5979428 w 6127024"/>
              <a:gd name="connsiteY97" fmla="*/ 6754678 h 6858000"/>
              <a:gd name="connsiteX98" fmla="*/ 5983398 w 6127024"/>
              <a:gd name="connsiteY98" fmla="*/ 6778641 h 6858000"/>
              <a:gd name="connsiteX99" fmla="*/ 5984543 w 6127024"/>
              <a:gd name="connsiteY99" fmla="*/ 6811016 h 6858000"/>
              <a:gd name="connsiteX100" fmla="*/ 5979671 w 6127024"/>
              <a:gd name="connsiteY100" fmla="*/ 6858000 h 6858000"/>
              <a:gd name="connsiteX101" fmla="*/ 0 w 6127024"/>
              <a:gd name="connsiteY101" fmla="*/ 6858000 h 6858000"/>
              <a:gd name="connsiteX102" fmla="*/ 0 w 6127024"/>
              <a:gd name="connsiteY102" fmla="*/ 0 h 6858000"/>
              <a:gd name="connsiteX0" fmla="*/ 0 w 6127024"/>
              <a:gd name="connsiteY0" fmla="*/ 0 h 6858000"/>
              <a:gd name="connsiteX1" fmla="*/ 4965888 w 6127024"/>
              <a:gd name="connsiteY1" fmla="*/ 0 h 6858000"/>
              <a:gd name="connsiteX2" fmla="*/ 4967767 w 6127024"/>
              <a:gd name="connsiteY2" fmla="*/ 7930 h 6858000"/>
              <a:gd name="connsiteX3" fmla="*/ 4979444 w 6127024"/>
              <a:gd name="connsiteY3" fmla="*/ 43921 h 6858000"/>
              <a:gd name="connsiteX4" fmla="*/ 5021173 w 6127024"/>
              <a:gd name="connsiteY4" fmla="*/ 123738 h 6858000"/>
              <a:gd name="connsiteX5" fmla="*/ 5075458 w 6127024"/>
              <a:gd name="connsiteY5" fmla="*/ 264355 h 6858000"/>
              <a:gd name="connsiteX6" fmla="*/ 5081175 w 6127024"/>
              <a:gd name="connsiteY6" fmla="*/ 277448 h 6858000"/>
              <a:gd name="connsiteX7" fmla="*/ 5097011 w 6127024"/>
              <a:gd name="connsiteY7" fmla="*/ 355616 h 6858000"/>
              <a:gd name="connsiteX8" fmla="*/ 5153000 w 6127024"/>
              <a:gd name="connsiteY8" fmla="*/ 507134 h 6858000"/>
              <a:gd name="connsiteX9" fmla="*/ 5171282 w 6127024"/>
              <a:gd name="connsiteY9" fmla="*/ 602071 h 6858000"/>
              <a:gd name="connsiteX10" fmla="*/ 5176196 w 6127024"/>
              <a:gd name="connsiteY10" fmla="*/ 636822 h 6858000"/>
              <a:gd name="connsiteX11" fmla="*/ 5189051 w 6127024"/>
              <a:gd name="connsiteY11" fmla="*/ 782518 h 6858000"/>
              <a:gd name="connsiteX12" fmla="*/ 5221088 w 6127024"/>
              <a:gd name="connsiteY12" fmla="*/ 860193 h 6858000"/>
              <a:gd name="connsiteX13" fmla="*/ 5221281 w 6127024"/>
              <a:gd name="connsiteY13" fmla="*/ 920873 h 6858000"/>
              <a:gd name="connsiteX14" fmla="*/ 5201018 w 6127024"/>
              <a:gd name="connsiteY14" fmla="*/ 1095027 h 6858000"/>
              <a:gd name="connsiteX15" fmla="*/ 5202153 w 6127024"/>
              <a:gd name="connsiteY15" fmla="*/ 1133224 h 6858000"/>
              <a:gd name="connsiteX16" fmla="*/ 5189234 w 6127024"/>
              <a:gd name="connsiteY16" fmla="*/ 1193495 h 6858000"/>
              <a:gd name="connsiteX17" fmla="*/ 5202769 w 6127024"/>
              <a:gd name="connsiteY17" fmla="*/ 1269450 h 6858000"/>
              <a:gd name="connsiteX18" fmla="*/ 5225968 w 6127024"/>
              <a:gd name="connsiteY18" fmla="*/ 1357994 h 6858000"/>
              <a:gd name="connsiteX19" fmla="*/ 5233819 w 6127024"/>
              <a:gd name="connsiteY19" fmla="*/ 1380922 h 6858000"/>
              <a:gd name="connsiteX20" fmla="*/ 5237226 w 6127024"/>
              <a:gd name="connsiteY20" fmla="*/ 1441327 h 6858000"/>
              <a:gd name="connsiteX21" fmla="*/ 5255653 w 6127024"/>
              <a:gd name="connsiteY21" fmla="*/ 1524712 h 6858000"/>
              <a:gd name="connsiteX22" fmla="*/ 5263491 w 6127024"/>
              <a:gd name="connsiteY22" fmla="*/ 1642938 h 6858000"/>
              <a:gd name="connsiteX23" fmla="*/ 5256552 w 6127024"/>
              <a:gd name="connsiteY23" fmla="*/ 1672509 h 6858000"/>
              <a:gd name="connsiteX24" fmla="*/ 5266931 w 6127024"/>
              <a:gd name="connsiteY24" fmla="*/ 1866147 h 6858000"/>
              <a:gd name="connsiteX25" fmla="*/ 5255696 w 6127024"/>
              <a:gd name="connsiteY25" fmla="*/ 1953770 h 6858000"/>
              <a:gd name="connsiteX26" fmla="*/ 5252592 w 6127024"/>
              <a:gd name="connsiteY26" fmla="*/ 2092210 h 6858000"/>
              <a:gd name="connsiteX27" fmla="*/ 5250104 w 6127024"/>
              <a:gd name="connsiteY27" fmla="*/ 2249166 h 6858000"/>
              <a:gd name="connsiteX28" fmla="*/ 5251214 w 6127024"/>
              <a:gd name="connsiteY28" fmla="*/ 2250944 h 6858000"/>
              <a:gd name="connsiteX29" fmla="*/ 5250644 w 6127024"/>
              <a:gd name="connsiteY29" fmla="*/ 2266619 h 6858000"/>
              <a:gd name="connsiteX30" fmla="*/ 5293877 w 6127024"/>
              <a:gd name="connsiteY30" fmla="*/ 2368649 h 6858000"/>
              <a:gd name="connsiteX31" fmla="*/ 5311338 w 6127024"/>
              <a:gd name="connsiteY31" fmla="*/ 2404034 h 6858000"/>
              <a:gd name="connsiteX32" fmla="*/ 5338366 w 6127024"/>
              <a:gd name="connsiteY32" fmla="*/ 2465052 h 6858000"/>
              <a:gd name="connsiteX33" fmla="*/ 5371263 w 6127024"/>
              <a:gd name="connsiteY33" fmla="*/ 2586413 h 6858000"/>
              <a:gd name="connsiteX34" fmla="*/ 5407503 w 6127024"/>
              <a:gd name="connsiteY34" fmla="*/ 2786290 h 6858000"/>
              <a:gd name="connsiteX35" fmla="*/ 5407356 w 6127024"/>
              <a:gd name="connsiteY35" fmla="*/ 2787545 h 6858000"/>
              <a:gd name="connsiteX36" fmla="*/ 5457023 w 6127024"/>
              <a:gd name="connsiteY36" fmla="*/ 2858292 h 6858000"/>
              <a:gd name="connsiteX37" fmla="*/ 5479298 w 6127024"/>
              <a:gd name="connsiteY37" fmla="*/ 2947791 h 6858000"/>
              <a:gd name="connsiteX38" fmla="*/ 5481770 w 6127024"/>
              <a:gd name="connsiteY38" fmla="*/ 2951352 h 6858000"/>
              <a:gd name="connsiteX39" fmla="*/ 5482415 w 6127024"/>
              <a:gd name="connsiteY39" fmla="*/ 3004079 h 6858000"/>
              <a:gd name="connsiteX40" fmla="*/ 5503944 w 6127024"/>
              <a:gd name="connsiteY40" fmla="*/ 3123335 h 6858000"/>
              <a:gd name="connsiteX41" fmla="*/ 5516007 w 6127024"/>
              <a:gd name="connsiteY41" fmla="*/ 3258473 h 6858000"/>
              <a:gd name="connsiteX42" fmla="*/ 5589758 w 6127024"/>
              <a:gd name="connsiteY42" fmla="*/ 3453699 h 6858000"/>
              <a:gd name="connsiteX43" fmla="*/ 5596144 w 6127024"/>
              <a:gd name="connsiteY43" fmla="*/ 3534624 h 6858000"/>
              <a:gd name="connsiteX44" fmla="*/ 5597750 w 6127024"/>
              <a:gd name="connsiteY44" fmla="*/ 3534129 h 6858000"/>
              <a:gd name="connsiteX45" fmla="*/ 5599700 w 6127024"/>
              <a:gd name="connsiteY45" fmla="*/ 3547221 h 6858000"/>
              <a:gd name="connsiteX46" fmla="*/ 5618377 w 6127024"/>
              <a:gd name="connsiteY46" fmla="*/ 3588431 h 6858000"/>
              <a:gd name="connsiteX47" fmla="*/ 5612155 w 6127024"/>
              <a:gd name="connsiteY47" fmla="*/ 3589869 h 6858000"/>
              <a:gd name="connsiteX48" fmla="*/ 5620843 w 6127024"/>
              <a:gd name="connsiteY48" fmla="*/ 3606745 h 6858000"/>
              <a:gd name="connsiteX49" fmla="*/ 5655472 w 6127024"/>
              <a:gd name="connsiteY49" fmla="*/ 3678877 h 6858000"/>
              <a:gd name="connsiteX50" fmla="*/ 5683015 w 6127024"/>
              <a:gd name="connsiteY50" fmla="*/ 3762025 h 6858000"/>
              <a:gd name="connsiteX51" fmla="*/ 5696643 w 6127024"/>
              <a:gd name="connsiteY51" fmla="*/ 3773888 h 6858000"/>
              <a:gd name="connsiteX52" fmla="*/ 5768491 w 6127024"/>
              <a:gd name="connsiteY52" fmla="*/ 3914399 h 6858000"/>
              <a:gd name="connsiteX53" fmla="*/ 5793123 w 6127024"/>
              <a:gd name="connsiteY53" fmla="*/ 3969952 h 6858000"/>
              <a:gd name="connsiteX54" fmla="*/ 5808321 w 6127024"/>
              <a:gd name="connsiteY54" fmla="*/ 3988153 h 6858000"/>
              <a:gd name="connsiteX55" fmla="*/ 5825621 w 6127024"/>
              <a:gd name="connsiteY55" fmla="*/ 4015525 h 6858000"/>
              <a:gd name="connsiteX56" fmla="*/ 5860672 w 6127024"/>
              <a:gd name="connsiteY56" fmla="*/ 4061579 h 6858000"/>
              <a:gd name="connsiteX57" fmla="*/ 5872173 w 6127024"/>
              <a:gd name="connsiteY57" fmla="*/ 4088497 h 6858000"/>
              <a:gd name="connsiteX58" fmla="*/ 5894095 w 6127024"/>
              <a:gd name="connsiteY58" fmla="*/ 4128857 h 6858000"/>
              <a:gd name="connsiteX59" fmla="*/ 5903513 w 6127024"/>
              <a:gd name="connsiteY59" fmla="*/ 4187661 h 6858000"/>
              <a:gd name="connsiteX60" fmla="*/ 5917114 w 6127024"/>
              <a:gd name="connsiteY60" fmla="*/ 4213096 h 6858000"/>
              <a:gd name="connsiteX61" fmla="*/ 5924233 w 6127024"/>
              <a:gd name="connsiteY61" fmla="*/ 4242060 h 6858000"/>
              <a:gd name="connsiteX62" fmla="*/ 5928910 w 6127024"/>
              <a:gd name="connsiteY62" fmla="*/ 4300973 h 6858000"/>
              <a:gd name="connsiteX63" fmla="*/ 5939320 w 6127024"/>
              <a:gd name="connsiteY63" fmla="*/ 4340435 h 6858000"/>
              <a:gd name="connsiteX64" fmla="*/ 5946705 w 6127024"/>
              <a:gd name="connsiteY64" fmla="*/ 4428051 h 6858000"/>
              <a:gd name="connsiteX65" fmla="*/ 5949261 w 6127024"/>
              <a:gd name="connsiteY65" fmla="*/ 4449185 h 6858000"/>
              <a:gd name="connsiteX66" fmla="*/ 5968960 w 6127024"/>
              <a:gd name="connsiteY66" fmla="*/ 4482655 h 6858000"/>
              <a:gd name="connsiteX67" fmla="*/ 5980106 w 6127024"/>
              <a:gd name="connsiteY67" fmla="*/ 4585087 h 6858000"/>
              <a:gd name="connsiteX68" fmla="*/ 5998138 w 6127024"/>
              <a:gd name="connsiteY68" fmla="*/ 4697518 h 6858000"/>
              <a:gd name="connsiteX69" fmla="*/ 6007819 w 6127024"/>
              <a:gd name="connsiteY69" fmla="*/ 4858148 h 6858000"/>
              <a:gd name="connsiteX70" fmla="*/ 6007749 w 6127024"/>
              <a:gd name="connsiteY70" fmla="*/ 4964715 h 6858000"/>
              <a:gd name="connsiteX71" fmla="*/ 6005269 w 6127024"/>
              <a:gd name="connsiteY71" fmla="*/ 5150567 h 6858000"/>
              <a:gd name="connsiteX72" fmla="*/ 6001127 w 6127024"/>
              <a:gd name="connsiteY72" fmla="*/ 5164609 h 6858000"/>
              <a:gd name="connsiteX73" fmla="*/ 5998514 w 6127024"/>
              <a:gd name="connsiteY73" fmla="*/ 5189673 h 6858000"/>
              <a:gd name="connsiteX74" fmla="*/ 6018409 w 6127024"/>
              <a:gd name="connsiteY74" fmla="*/ 5227157 h 6858000"/>
              <a:gd name="connsiteX75" fmla="*/ 6036748 w 6127024"/>
              <a:gd name="connsiteY75" fmla="*/ 5322752 h 6858000"/>
              <a:gd name="connsiteX76" fmla="*/ 6036943 w 6127024"/>
              <a:gd name="connsiteY76" fmla="*/ 5329480 h 6858000"/>
              <a:gd name="connsiteX77" fmla="*/ 6037677 w 6127024"/>
              <a:gd name="connsiteY77" fmla="*/ 5354807 h 6858000"/>
              <a:gd name="connsiteX78" fmla="*/ 6039728 w 6127024"/>
              <a:gd name="connsiteY78" fmla="*/ 5359416 h 6858000"/>
              <a:gd name="connsiteX79" fmla="*/ 6053435 w 6127024"/>
              <a:gd name="connsiteY79" fmla="*/ 5387547 h 6858000"/>
              <a:gd name="connsiteX80" fmla="*/ 6065933 w 6127024"/>
              <a:gd name="connsiteY80" fmla="*/ 5443002 h 6858000"/>
              <a:gd name="connsiteX81" fmla="*/ 6068640 w 6127024"/>
              <a:gd name="connsiteY81" fmla="*/ 5474503 h 6858000"/>
              <a:gd name="connsiteX82" fmla="*/ 6080922 w 6127024"/>
              <a:gd name="connsiteY82" fmla="*/ 5561070 h 6858000"/>
              <a:gd name="connsiteX83" fmla="*/ 6096949 w 6127024"/>
              <a:gd name="connsiteY83" fmla="*/ 5648179 h 6858000"/>
              <a:gd name="connsiteX84" fmla="*/ 6121353 w 6127024"/>
              <a:gd name="connsiteY84" fmla="*/ 5721725 h 6858000"/>
              <a:gd name="connsiteX85" fmla="*/ 6109884 w 6127024"/>
              <a:gd name="connsiteY85" fmla="*/ 5721959 h 6858000"/>
              <a:gd name="connsiteX86" fmla="*/ 6127024 w 6127024"/>
              <a:gd name="connsiteY86" fmla="*/ 5786902 h 6858000"/>
              <a:gd name="connsiteX87" fmla="*/ 6115796 w 6127024"/>
              <a:gd name="connsiteY87" fmla="*/ 5862844 h 6858000"/>
              <a:gd name="connsiteX88" fmla="*/ 6102493 w 6127024"/>
              <a:gd name="connsiteY88" fmla="*/ 5928602 h 6858000"/>
              <a:gd name="connsiteX89" fmla="*/ 6056863 w 6127024"/>
              <a:gd name="connsiteY89" fmla="*/ 6000643 h 6858000"/>
              <a:gd name="connsiteX90" fmla="*/ 6045436 w 6127024"/>
              <a:gd name="connsiteY90" fmla="*/ 6124480 h 6858000"/>
              <a:gd name="connsiteX91" fmla="*/ 6030489 w 6127024"/>
              <a:gd name="connsiteY91" fmla="*/ 6317666 h 6858000"/>
              <a:gd name="connsiteX92" fmla="*/ 6007492 w 6127024"/>
              <a:gd name="connsiteY92" fmla="*/ 6440818 h 6858000"/>
              <a:gd name="connsiteX93" fmla="*/ 6009467 w 6127024"/>
              <a:gd name="connsiteY93" fmla="*/ 6487076 h 6858000"/>
              <a:gd name="connsiteX94" fmla="*/ 5995064 w 6127024"/>
              <a:gd name="connsiteY94" fmla="*/ 6540791 h 6858000"/>
              <a:gd name="connsiteX95" fmla="*/ 6004510 w 6127024"/>
              <a:gd name="connsiteY95" fmla="*/ 6599256 h 6858000"/>
              <a:gd name="connsiteX96" fmla="*/ 5986207 w 6127024"/>
              <a:gd name="connsiteY96" fmla="*/ 6695855 h 6858000"/>
              <a:gd name="connsiteX97" fmla="*/ 5979428 w 6127024"/>
              <a:gd name="connsiteY97" fmla="*/ 6754678 h 6858000"/>
              <a:gd name="connsiteX98" fmla="*/ 5983398 w 6127024"/>
              <a:gd name="connsiteY98" fmla="*/ 6778641 h 6858000"/>
              <a:gd name="connsiteX99" fmla="*/ 5984543 w 6127024"/>
              <a:gd name="connsiteY99" fmla="*/ 6811016 h 6858000"/>
              <a:gd name="connsiteX100" fmla="*/ 5979671 w 6127024"/>
              <a:gd name="connsiteY100" fmla="*/ 6858000 h 6858000"/>
              <a:gd name="connsiteX101" fmla="*/ 0 w 6127024"/>
              <a:gd name="connsiteY101" fmla="*/ 6858000 h 6858000"/>
              <a:gd name="connsiteX102" fmla="*/ 0 w 6127024"/>
              <a:gd name="connsiteY102" fmla="*/ 0 h 6858000"/>
              <a:gd name="connsiteX0" fmla="*/ 0 w 6127024"/>
              <a:gd name="connsiteY0" fmla="*/ 0 h 6858000"/>
              <a:gd name="connsiteX1" fmla="*/ 4965888 w 6127024"/>
              <a:gd name="connsiteY1" fmla="*/ 0 h 6858000"/>
              <a:gd name="connsiteX2" fmla="*/ 4967767 w 6127024"/>
              <a:gd name="connsiteY2" fmla="*/ 7930 h 6858000"/>
              <a:gd name="connsiteX3" fmla="*/ 4979444 w 6127024"/>
              <a:gd name="connsiteY3" fmla="*/ 43921 h 6858000"/>
              <a:gd name="connsiteX4" fmla="*/ 5021173 w 6127024"/>
              <a:gd name="connsiteY4" fmla="*/ 123738 h 6858000"/>
              <a:gd name="connsiteX5" fmla="*/ 5075458 w 6127024"/>
              <a:gd name="connsiteY5" fmla="*/ 264355 h 6858000"/>
              <a:gd name="connsiteX6" fmla="*/ 5081175 w 6127024"/>
              <a:gd name="connsiteY6" fmla="*/ 277448 h 6858000"/>
              <a:gd name="connsiteX7" fmla="*/ 5097011 w 6127024"/>
              <a:gd name="connsiteY7" fmla="*/ 355616 h 6858000"/>
              <a:gd name="connsiteX8" fmla="*/ 5153000 w 6127024"/>
              <a:gd name="connsiteY8" fmla="*/ 507134 h 6858000"/>
              <a:gd name="connsiteX9" fmla="*/ 5171282 w 6127024"/>
              <a:gd name="connsiteY9" fmla="*/ 602071 h 6858000"/>
              <a:gd name="connsiteX10" fmla="*/ 5176196 w 6127024"/>
              <a:gd name="connsiteY10" fmla="*/ 636822 h 6858000"/>
              <a:gd name="connsiteX11" fmla="*/ 5189051 w 6127024"/>
              <a:gd name="connsiteY11" fmla="*/ 782518 h 6858000"/>
              <a:gd name="connsiteX12" fmla="*/ 5221088 w 6127024"/>
              <a:gd name="connsiteY12" fmla="*/ 860193 h 6858000"/>
              <a:gd name="connsiteX13" fmla="*/ 5221281 w 6127024"/>
              <a:gd name="connsiteY13" fmla="*/ 920873 h 6858000"/>
              <a:gd name="connsiteX14" fmla="*/ 5201018 w 6127024"/>
              <a:gd name="connsiteY14" fmla="*/ 1095027 h 6858000"/>
              <a:gd name="connsiteX15" fmla="*/ 5202153 w 6127024"/>
              <a:gd name="connsiteY15" fmla="*/ 1133224 h 6858000"/>
              <a:gd name="connsiteX16" fmla="*/ 5189234 w 6127024"/>
              <a:gd name="connsiteY16" fmla="*/ 1193495 h 6858000"/>
              <a:gd name="connsiteX17" fmla="*/ 5202769 w 6127024"/>
              <a:gd name="connsiteY17" fmla="*/ 1269450 h 6858000"/>
              <a:gd name="connsiteX18" fmla="*/ 5225968 w 6127024"/>
              <a:gd name="connsiteY18" fmla="*/ 1357994 h 6858000"/>
              <a:gd name="connsiteX19" fmla="*/ 5233819 w 6127024"/>
              <a:gd name="connsiteY19" fmla="*/ 1380922 h 6858000"/>
              <a:gd name="connsiteX20" fmla="*/ 5237226 w 6127024"/>
              <a:gd name="connsiteY20" fmla="*/ 1441327 h 6858000"/>
              <a:gd name="connsiteX21" fmla="*/ 5255653 w 6127024"/>
              <a:gd name="connsiteY21" fmla="*/ 1524712 h 6858000"/>
              <a:gd name="connsiteX22" fmla="*/ 5263491 w 6127024"/>
              <a:gd name="connsiteY22" fmla="*/ 1642938 h 6858000"/>
              <a:gd name="connsiteX23" fmla="*/ 5256552 w 6127024"/>
              <a:gd name="connsiteY23" fmla="*/ 1672509 h 6858000"/>
              <a:gd name="connsiteX24" fmla="*/ 5266931 w 6127024"/>
              <a:gd name="connsiteY24" fmla="*/ 1866147 h 6858000"/>
              <a:gd name="connsiteX25" fmla="*/ 5255696 w 6127024"/>
              <a:gd name="connsiteY25" fmla="*/ 1953770 h 6858000"/>
              <a:gd name="connsiteX26" fmla="*/ 5252592 w 6127024"/>
              <a:gd name="connsiteY26" fmla="*/ 2092210 h 6858000"/>
              <a:gd name="connsiteX27" fmla="*/ 5250104 w 6127024"/>
              <a:gd name="connsiteY27" fmla="*/ 2249166 h 6858000"/>
              <a:gd name="connsiteX28" fmla="*/ 5251214 w 6127024"/>
              <a:gd name="connsiteY28" fmla="*/ 2250944 h 6858000"/>
              <a:gd name="connsiteX29" fmla="*/ 5250644 w 6127024"/>
              <a:gd name="connsiteY29" fmla="*/ 2266619 h 6858000"/>
              <a:gd name="connsiteX30" fmla="*/ 5293877 w 6127024"/>
              <a:gd name="connsiteY30" fmla="*/ 2368649 h 6858000"/>
              <a:gd name="connsiteX31" fmla="*/ 5311338 w 6127024"/>
              <a:gd name="connsiteY31" fmla="*/ 2404034 h 6858000"/>
              <a:gd name="connsiteX32" fmla="*/ 5338366 w 6127024"/>
              <a:gd name="connsiteY32" fmla="*/ 2465052 h 6858000"/>
              <a:gd name="connsiteX33" fmla="*/ 5371263 w 6127024"/>
              <a:gd name="connsiteY33" fmla="*/ 2586413 h 6858000"/>
              <a:gd name="connsiteX34" fmla="*/ 5407503 w 6127024"/>
              <a:gd name="connsiteY34" fmla="*/ 2786290 h 6858000"/>
              <a:gd name="connsiteX35" fmla="*/ 5407356 w 6127024"/>
              <a:gd name="connsiteY35" fmla="*/ 2787545 h 6858000"/>
              <a:gd name="connsiteX36" fmla="*/ 5457023 w 6127024"/>
              <a:gd name="connsiteY36" fmla="*/ 2858292 h 6858000"/>
              <a:gd name="connsiteX37" fmla="*/ 5479298 w 6127024"/>
              <a:gd name="connsiteY37" fmla="*/ 2947791 h 6858000"/>
              <a:gd name="connsiteX38" fmla="*/ 5481770 w 6127024"/>
              <a:gd name="connsiteY38" fmla="*/ 2951352 h 6858000"/>
              <a:gd name="connsiteX39" fmla="*/ 5482415 w 6127024"/>
              <a:gd name="connsiteY39" fmla="*/ 3004079 h 6858000"/>
              <a:gd name="connsiteX40" fmla="*/ 5503944 w 6127024"/>
              <a:gd name="connsiteY40" fmla="*/ 3123335 h 6858000"/>
              <a:gd name="connsiteX41" fmla="*/ 5516007 w 6127024"/>
              <a:gd name="connsiteY41" fmla="*/ 3258473 h 6858000"/>
              <a:gd name="connsiteX42" fmla="*/ 5589758 w 6127024"/>
              <a:gd name="connsiteY42" fmla="*/ 3453699 h 6858000"/>
              <a:gd name="connsiteX43" fmla="*/ 5596144 w 6127024"/>
              <a:gd name="connsiteY43" fmla="*/ 3534624 h 6858000"/>
              <a:gd name="connsiteX44" fmla="*/ 5597750 w 6127024"/>
              <a:gd name="connsiteY44" fmla="*/ 3534129 h 6858000"/>
              <a:gd name="connsiteX45" fmla="*/ 5599700 w 6127024"/>
              <a:gd name="connsiteY45" fmla="*/ 3547221 h 6858000"/>
              <a:gd name="connsiteX46" fmla="*/ 5618377 w 6127024"/>
              <a:gd name="connsiteY46" fmla="*/ 3588431 h 6858000"/>
              <a:gd name="connsiteX47" fmla="*/ 5612155 w 6127024"/>
              <a:gd name="connsiteY47" fmla="*/ 3589869 h 6858000"/>
              <a:gd name="connsiteX48" fmla="*/ 5620843 w 6127024"/>
              <a:gd name="connsiteY48" fmla="*/ 3606745 h 6858000"/>
              <a:gd name="connsiteX49" fmla="*/ 5655472 w 6127024"/>
              <a:gd name="connsiteY49" fmla="*/ 3678877 h 6858000"/>
              <a:gd name="connsiteX50" fmla="*/ 5683015 w 6127024"/>
              <a:gd name="connsiteY50" fmla="*/ 3762025 h 6858000"/>
              <a:gd name="connsiteX51" fmla="*/ 5696643 w 6127024"/>
              <a:gd name="connsiteY51" fmla="*/ 3773888 h 6858000"/>
              <a:gd name="connsiteX52" fmla="*/ 5768491 w 6127024"/>
              <a:gd name="connsiteY52" fmla="*/ 3914399 h 6858000"/>
              <a:gd name="connsiteX53" fmla="*/ 5793123 w 6127024"/>
              <a:gd name="connsiteY53" fmla="*/ 3969952 h 6858000"/>
              <a:gd name="connsiteX54" fmla="*/ 5808321 w 6127024"/>
              <a:gd name="connsiteY54" fmla="*/ 3988153 h 6858000"/>
              <a:gd name="connsiteX55" fmla="*/ 5825621 w 6127024"/>
              <a:gd name="connsiteY55" fmla="*/ 4015525 h 6858000"/>
              <a:gd name="connsiteX56" fmla="*/ 5860672 w 6127024"/>
              <a:gd name="connsiteY56" fmla="*/ 4061579 h 6858000"/>
              <a:gd name="connsiteX57" fmla="*/ 5872173 w 6127024"/>
              <a:gd name="connsiteY57" fmla="*/ 4088497 h 6858000"/>
              <a:gd name="connsiteX58" fmla="*/ 5894095 w 6127024"/>
              <a:gd name="connsiteY58" fmla="*/ 4128857 h 6858000"/>
              <a:gd name="connsiteX59" fmla="*/ 5903513 w 6127024"/>
              <a:gd name="connsiteY59" fmla="*/ 4187661 h 6858000"/>
              <a:gd name="connsiteX60" fmla="*/ 5917114 w 6127024"/>
              <a:gd name="connsiteY60" fmla="*/ 4213096 h 6858000"/>
              <a:gd name="connsiteX61" fmla="*/ 5924233 w 6127024"/>
              <a:gd name="connsiteY61" fmla="*/ 4242060 h 6858000"/>
              <a:gd name="connsiteX62" fmla="*/ 5928910 w 6127024"/>
              <a:gd name="connsiteY62" fmla="*/ 4300973 h 6858000"/>
              <a:gd name="connsiteX63" fmla="*/ 5939320 w 6127024"/>
              <a:gd name="connsiteY63" fmla="*/ 4340435 h 6858000"/>
              <a:gd name="connsiteX64" fmla="*/ 5946705 w 6127024"/>
              <a:gd name="connsiteY64" fmla="*/ 4428051 h 6858000"/>
              <a:gd name="connsiteX65" fmla="*/ 5949261 w 6127024"/>
              <a:gd name="connsiteY65" fmla="*/ 4449185 h 6858000"/>
              <a:gd name="connsiteX66" fmla="*/ 5968960 w 6127024"/>
              <a:gd name="connsiteY66" fmla="*/ 4482655 h 6858000"/>
              <a:gd name="connsiteX67" fmla="*/ 5980106 w 6127024"/>
              <a:gd name="connsiteY67" fmla="*/ 4585087 h 6858000"/>
              <a:gd name="connsiteX68" fmla="*/ 5998138 w 6127024"/>
              <a:gd name="connsiteY68" fmla="*/ 4697518 h 6858000"/>
              <a:gd name="connsiteX69" fmla="*/ 6007819 w 6127024"/>
              <a:gd name="connsiteY69" fmla="*/ 4858148 h 6858000"/>
              <a:gd name="connsiteX70" fmla="*/ 6007749 w 6127024"/>
              <a:gd name="connsiteY70" fmla="*/ 4964715 h 6858000"/>
              <a:gd name="connsiteX71" fmla="*/ 6005269 w 6127024"/>
              <a:gd name="connsiteY71" fmla="*/ 5150567 h 6858000"/>
              <a:gd name="connsiteX72" fmla="*/ 6001127 w 6127024"/>
              <a:gd name="connsiteY72" fmla="*/ 5164609 h 6858000"/>
              <a:gd name="connsiteX73" fmla="*/ 5998514 w 6127024"/>
              <a:gd name="connsiteY73" fmla="*/ 5189673 h 6858000"/>
              <a:gd name="connsiteX74" fmla="*/ 6018409 w 6127024"/>
              <a:gd name="connsiteY74" fmla="*/ 5227157 h 6858000"/>
              <a:gd name="connsiteX75" fmla="*/ 6036748 w 6127024"/>
              <a:gd name="connsiteY75" fmla="*/ 5322752 h 6858000"/>
              <a:gd name="connsiteX76" fmla="*/ 6036943 w 6127024"/>
              <a:gd name="connsiteY76" fmla="*/ 5329480 h 6858000"/>
              <a:gd name="connsiteX77" fmla="*/ 6037677 w 6127024"/>
              <a:gd name="connsiteY77" fmla="*/ 5354807 h 6858000"/>
              <a:gd name="connsiteX78" fmla="*/ 6039728 w 6127024"/>
              <a:gd name="connsiteY78" fmla="*/ 5359416 h 6858000"/>
              <a:gd name="connsiteX79" fmla="*/ 6053435 w 6127024"/>
              <a:gd name="connsiteY79" fmla="*/ 5387547 h 6858000"/>
              <a:gd name="connsiteX80" fmla="*/ 6065933 w 6127024"/>
              <a:gd name="connsiteY80" fmla="*/ 5443002 h 6858000"/>
              <a:gd name="connsiteX81" fmla="*/ 6068640 w 6127024"/>
              <a:gd name="connsiteY81" fmla="*/ 5474503 h 6858000"/>
              <a:gd name="connsiteX82" fmla="*/ 6080922 w 6127024"/>
              <a:gd name="connsiteY82" fmla="*/ 5561070 h 6858000"/>
              <a:gd name="connsiteX83" fmla="*/ 6096949 w 6127024"/>
              <a:gd name="connsiteY83" fmla="*/ 5648179 h 6858000"/>
              <a:gd name="connsiteX84" fmla="*/ 6121353 w 6127024"/>
              <a:gd name="connsiteY84" fmla="*/ 5721725 h 6858000"/>
              <a:gd name="connsiteX85" fmla="*/ 6109884 w 6127024"/>
              <a:gd name="connsiteY85" fmla="*/ 5721959 h 6858000"/>
              <a:gd name="connsiteX86" fmla="*/ 6127024 w 6127024"/>
              <a:gd name="connsiteY86" fmla="*/ 5786902 h 6858000"/>
              <a:gd name="connsiteX87" fmla="*/ 6115796 w 6127024"/>
              <a:gd name="connsiteY87" fmla="*/ 5862844 h 6858000"/>
              <a:gd name="connsiteX88" fmla="*/ 6102493 w 6127024"/>
              <a:gd name="connsiteY88" fmla="*/ 5928602 h 6858000"/>
              <a:gd name="connsiteX89" fmla="*/ 6056863 w 6127024"/>
              <a:gd name="connsiteY89" fmla="*/ 6000643 h 6858000"/>
              <a:gd name="connsiteX90" fmla="*/ 6045436 w 6127024"/>
              <a:gd name="connsiteY90" fmla="*/ 6124480 h 6858000"/>
              <a:gd name="connsiteX91" fmla="*/ 6030489 w 6127024"/>
              <a:gd name="connsiteY91" fmla="*/ 6317666 h 6858000"/>
              <a:gd name="connsiteX92" fmla="*/ 6007492 w 6127024"/>
              <a:gd name="connsiteY92" fmla="*/ 6440818 h 6858000"/>
              <a:gd name="connsiteX93" fmla="*/ 6009467 w 6127024"/>
              <a:gd name="connsiteY93" fmla="*/ 6487076 h 6858000"/>
              <a:gd name="connsiteX94" fmla="*/ 5995064 w 6127024"/>
              <a:gd name="connsiteY94" fmla="*/ 6540791 h 6858000"/>
              <a:gd name="connsiteX95" fmla="*/ 6004510 w 6127024"/>
              <a:gd name="connsiteY95" fmla="*/ 6599256 h 6858000"/>
              <a:gd name="connsiteX96" fmla="*/ 5986207 w 6127024"/>
              <a:gd name="connsiteY96" fmla="*/ 6695855 h 6858000"/>
              <a:gd name="connsiteX97" fmla="*/ 5979428 w 6127024"/>
              <a:gd name="connsiteY97" fmla="*/ 6754678 h 6858000"/>
              <a:gd name="connsiteX98" fmla="*/ 5983398 w 6127024"/>
              <a:gd name="connsiteY98" fmla="*/ 6778641 h 6858000"/>
              <a:gd name="connsiteX99" fmla="*/ 5984543 w 6127024"/>
              <a:gd name="connsiteY99" fmla="*/ 6811016 h 6858000"/>
              <a:gd name="connsiteX100" fmla="*/ 5979671 w 6127024"/>
              <a:gd name="connsiteY100" fmla="*/ 6858000 h 6858000"/>
              <a:gd name="connsiteX101" fmla="*/ 0 w 6127024"/>
              <a:gd name="connsiteY101" fmla="*/ 6858000 h 6858000"/>
              <a:gd name="connsiteX102" fmla="*/ 0 w 6127024"/>
              <a:gd name="connsiteY102" fmla="*/ 0 h 6858000"/>
              <a:gd name="connsiteX0" fmla="*/ 0 w 6127024"/>
              <a:gd name="connsiteY0" fmla="*/ 0 h 6858000"/>
              <a:gd name="connsiteX1" fmla="*/ 4965888 w 6127024"/>
              <a:gd name="connsiteY1" fmla="*/ 0 h 6858000"/>
              <a:gd name="connsiteX2" fmla="*/ 4967767 w 6127024"/>
              <a:gd name="connsiteY2" fmla="*/ 7930 h 6858000"/>
              <a:gd name="connsiteX3" fmla="*/ 4979444 w 6127024"/>
              <a:gd name="connsiteY3" fmla="*/ 43921 h 6858000"/>
              <a:gd name="connsiteX4" fmla="*/ 5021173 w 6127024"/>
              <a:gd name="connsiteY4" fmla="*/ 123738 h 6858000"/>
              <a:gd name="connsiteX5" fmla="*/ 5075458 w 6127024"/>
              <a:gd name="connsiteY5" fmla="*/ 264355 h 6858000"/>
              <a:gd name="connsiteX6" fmla="*/ 5081175 w 6127024"/>
              <a:gd name="connsiteY6" fmla="*/ 277448 h 6858000"/>
              <a:gd name="connsiteX7" fmla="*/ 5097011 w 6127024"/>
              <a:gd name="connsiteY7" fmla="*/ 355616 h 6858000"/>
              <a:gd name="connsiteX8" fmla="*/ 5153000 w 6127024"/>
              <a:gd name="connsiteY8" fmla="*/ 507134 h 6858000"/>
              <a:gd name="connsiteX9" fmla="*/ 5171282 w 6127024"/>
              <a:gd name="connsiteY9" fmla="*/ 602071 h 6858000"/>
              <a:gd name="connsiteX10" fmla="*/ 5176196 w 6127024"/>
              <a:gd name="connsiteY10" fmla="*/ 636822 h 6858000"/>
              <a:gd name="connsiteX11" fmla="*/ 5189051 w 6127024"/>
              <a:gd name="connsiteY11" fmla="*/ 782518 h 6858000"/>
              <a:gd name="connsiteX12" fmla="*/ 5218707 w 6127024"/>
              <a:gd name="connsiteY12" fmla="*/ 886387 h 6858000"/>
              <a:gd name="connsiteX13" fmla="*/ 5221281 w 6127024"/>
              <a:gd name="connsiteY13" fmla="*/ 920873 h 6858000"/>
              <a:gd name="connsiteX14" fmla="*/ 5201018 w 6127024"/>
              <a:gd name="connsiteY14" fmla="*/ 1095027 h 6858000"/>
              <a:gd name="connsiteX15" fmla="*/ 5202153 w 6127024"/>
              <a:gd name="connsiteY15" fmla="*/ 1133224 h 6858000"/>
              <a:gd name="connsiteX16" fmla="*/ 5189234 w 6127024"/>
              <a:gd name="connsiteY16" fmla="*/ 1193495 h 6858000"/>
              <a:gd name="connsiteX17" fmla="*/ 5202769 w 6127024"/>
              <a:gd name="connsiteY17" fmla="*/ 1269450 h 6858000"/>
              <a:gd name="connsiteX18" fmla="*/ 5225968 w 6127024"/>
              <a:gd name="connsiteY18" fmla="*/ 1357994 h 6858000"/>
              <a:gd name="connsiteX19" fmla="*/ 5233819 w 6127024"/>
              <a:gd name="connsiteY19" fmla="*/ 1380922 h 6858000"/>
              <a:gd name="connsiteX20" fmla="*/ 5237226 w 6127024"/>
              <a:gd name="connsiteY20" fmla="*/ 1441327 h 6858000"/>
              <a:gd name="connsiteX21" fmla="*/ 5255653 w 6127024"/>
              <a:gd name="connsiteY21" fmla="*/ 1524712 h 6858000"/>
              <a:gd name="connsiteX22" fmla="*/ 5263491 w 6127024"/>
              <a:gd name="connsiteY22" fmla="*/ 1642938 h 6858000"/>
              <a:gd name="connsiteX23" fmla="*/ 5256552 w 6127024"/>
              <a:gd name="connsiteY23" fmla="*/ 1672509 h 6858000"/>
              <a:gd name="connsiteX24" fmla="*/ 5266931 w 6127024"/>
              <a:gd name="connsiteY24" fmla="*/ 1866147 h 6858000"/>
              <a:gd name="connsiteX25" fmla="*/ 5255696 w 6127024"/>
              <a:gd name="connsiteY25" fmla="*/ 1953770 h 6858000"/>
              <a:gd name="connsiteX26" fmla="*/ 5252592 w 6127024"/>
              <a:gd name="connsiteY26" fmla="*/ 2092210 h 6858000"/>
              <a:gd name="connsiteX27" fmla="*/ 5250104 w 6127024"/>
              <a:gd name="connsiteY27" fmla="*/ 2249166 h 6858000"/>
              <a:gd name="connsiteX28" fmla="*/ 5251214 w 6127024"/>
              <a:gd name="connsiteY28" fmla="*/ 2250944 h 6858000"/>
              <a:gd name="connsiteX29" fmla="*/ 5250644 w 6127024"/>
              <a:gd name="connsiteY29" fmla="*/ 2266619 h 6858000"/>
              <a:gd name="connsiteX30" fmla="*/ 5293877 w 6127024"/>
              <a:gd name="connsiteY30" fmla="*/ 2368649 h 6858000"/>
              <a:gd name="connsiteX31" fmla="*/ 5311338 w 6127024"/>
              <a:gd name="connsiteY31" fmla="*/ 2404034 h 6858000"/>
              <a:gd name="connsiteX32" fmla="*/ 5338366 w 6127024"/>
              <a:gd name="connsiteY32" fmla="*/ 2465052 h 6858000"/>
              <a:gd name="connsiteX33" fmla="*/ 5371263 w 6127024"/>
              <a:gd name="connsiteY33" fmla="*/ 2586413 h 6858000"/>
              <a:gd name="connsiteX34" fmla="*/ 5407503 w 6127024"/>
              <a:gd name="connsiteY34" fmla="*/ 2786290 h 6858000"/>
              <a:gd name="connsiteX35" fmla="*/ 5407356 w 6127024"/>
              <a:gd name="connsiteY35" fmla="*/ 2787545 h 6858000"/>
              <a:gd name="connsiteX36" fmla="*/ 5457023 w 6127024"/>
              <a:gd name="connsiteY36" fmla="*/ 2858292 h 6858000"/>
              <a:gd name="connsiteX37" fmla="*/ 5479298 w 6127024"/>
              <a:gd name="connsiteY37" fmla="*/ 2947791 h 6858000"/>
              <a:gd name="connsiteX38" fmla="*/ 5481770 w 6127024"/>
              <a:gd name="connsiteY38" fmla="*/ 2951352 h 6858000"/>
              <a:gd name="connsiteX39" fmla="*/ 5482415 w 6127024"/>
              <a:gd name="connsiteY39" fmla="*/ 3004079 h 6858000"/>
              <a:gd name="connsiteX40" fmla="*/ 5503944 w 6127024"/>
              <a:gd name="connsiteY40" fmla="*/ 3123335 h 6858000"/>
              <a:gd name="connsiteX41" fmla="*/ 5516007 w 6127024"/>
              <a:gd name="connsiteY41" fmla="*/ 3258473 h 6858000"/>
              <a:gd name="connsiteX42" fmla="*/ 5589758 w 6127024"/>
              <a:gd name="connsiteY42" fmla="*/ 3453699 h 6858000"/>
              <a:gd name="connsiteX43" fmla="*/ 5596144 w 6127024"/>
              <a:gd name="connsiteY43" fmla="*/ 3534624 h 6858000"/>
              <a:gd name="connsiteX44" fmla="*/ 5597750 w 6127024"/>
              <a:gd name="connsiteY44" fmla="*/ 3534129 h 6858000"/>
              <a:gd name="connsiteX45" fmla="*/ 5599700 w 6127024"/>
              <a:gd name="connsiteY45" fmla="*/ 3547221 h 6858000"/>
              <a:gd name="connsiteX46" fmla="*/ 5618377 w 6127024"/>
              <a:gd name="connsiteY46" fmla="*/ 3588431 h 6858000"/>
              <a:gd name="connsiteX47" fmla="*/ 5612155 w 6127024"/>
              <a:gd name="connsiteY47" fmla="*/ 3589869 h 6858000"/>
              <a:gd name="connsiteX48" fmla="*/ 5620843 w 6127024"/>
              <a:gd name="connsiteY48" fmla="*/ 3606745 h 6858000"/>
              <a:gd name="connsiteX49" fmla="*/ 5655472 w 6127024"/>
              <a:gd name="connsiteY49" fmla="*/ 3678877 h 6858000"/>
              <a:gd name="connsiteX50" fmla="*/ 5683015 w 6127024"/>
              <a:gd name="connsiteY50" fmla="*/ 3762025 h 6858000"/>
              <a:gd name="connsiteX51" fmla="*/ 5696643 w 6127024"/>
              <a:gd name="connsiteY51" fmla="*/ 3773888 h 6858000"/>
              <a:gd name="connsiteX52" fmla="*/ 5768491 w 6127024"/>
              <a:gd name="connsiteY52" fmla="*/ 3914399 h 6858000"/>
              <a:gd name="connsiteX53" fmla="*/ 5793123 w 6127024"/>
              <a:gd name="connsiteY53" fmla="*/ 3969952 h 6858000"/>
              <a:gd name="connsiteX54" fmla="*/ 5808321 w 6127024"/>
              <a:gd name="connsiteY54" fmla="*/ 3988153 h 6858000"/>
              <a:gd name="connsiteX55" fmla="*/ 5825621 w 6127024"/>
              <a:gd name="connsiteY55" fmla="*/ 4015525 h 6858000"/>
              <a:gd name="connsiteX56" fmla="*/ 5860672 w 6127024"/>
              <a:gd name="connsiteY56" fmla="*/ 4061579 h 6858000"/>
              <a:gd name="connsiteX57" fmla="*/ 5872173 w 6127024"/>
              <a:gd name="connsiteY57" fmla="*/ 4088497 h 6858000"/>
              <a:gd name="connsiteX58" fmla="*/ 5894095 w 6127024"/>
              <a:gd name="connsiteY58" fmla="*/ 4128857 h 6858000"/>
              <a:gd name="connsiteX59" fmla="*/ 5903513 w 6127024"/>
              <a:gd name="connsiteY59" fmla="*/ 4187661 h 6858000"/>
              <a:gd name="connsiteX60" fmla="*/ 5917114 w 6127024"/>
              <a:gd name="connsiteY60" fmla="*/ 4213096 h 6858000"/>
              <a:gd name="connsiteX61" fmla="*/ 5924233 w 6127024"/>
              <a:gd name="connsiteY61" fmla="*/ 4242060 h 6858000"/>
              <a:gd name="connsiteX62" fmla="*/ 5928910 w 6127024"/>
              <a:gd name="connsiteY62" fmla="*/ 4300973 h 6858000"/>
              <a:gd name="connsiteX63" fmla="*/ 5939320 w 6127024"/>
              <a:gd name="connsiteY63" fmla="*/ 4340435 h 6858000"/>
              <a:gd name="connsiteX64" fmla="*/ 5946705 w 6127024"/>
              <a:gd name="connsiteY64" fmla="*/ 4428051 h 6858000"/>
              <a:gd name="connsiteX65" fmla="*/ 5949261 w 6127024"/>
              <a:gd name="connsiteY65" fmla="*/ 4449185 h 6858000"/>
              <a:gd name="connsiteX66" fmla="*/ 5968960 w 6127024"/>
              <a:gd name="connsiteY66" fmla="*/ 4482655 h 6858000"/>
              <a:gd name="connsiteX67" fmla="*/ 5980106 w 6127024"/>
              <a:gd name="connsiteY67" fmla="*/ 4585087 h 6858000"/>
              <a:gd name="connsiteX68" fmla="*/ 5998138 w 6127024"/>
              <a:gd name="connsiteY68" fmla="*/ 4697518 h 6858000"/>
              <a:gd name="connsiteX69" fmla="*/ 6007819 w 6127024"/>
              <a:gd name="connsiteY69" fmla="*/ 4858148 h 6858000"/>
              <a:gd name="connsiteX70" fmla="*/ 6007749 w 6127024"/>
              <a:gd name="connsiteY70" fmla="*/ 4964715 h 6858000"/>
              <a:gd name="connsiteX71" fmla="*/ 6005269 w 6127024"/>
              <a:gd name="connsiteY71" fmla="*/ 5150567 h 6858000"/>
              <a:gd name="connsiteX72" fmla="*/ 6001127 w 6127024"/>
              <a:gd name="connsiteY72" fmla="*/ 5164609 h 6858000"/>
              <a:gd name="connsiteX73" fmla="*/ 5998514 w 6127024"/>
              <a:gd name="connsiteY73" fmla="*/ 5189673 h 6858000"/>
              <a:gd name="connsiteX74" fmla="*/ 6018409 w 6127024"/>
              <a:gd name="connsiteY74" fmla="*/ 5227157 h 6858000"/>
              <a:gd name="connsiteX75" fmla="*/ 6036748 w 6127024"/>
              <a:gd name="connsiteY75" fmla="*/ 5322752 h 6858000"/>
              <a:gd name="connsiteX76" fmla="*/ 6036943 w 6127024"/>
              <a:gd name="connsiteY76" fmla="*/ 5329480 h 6858000"/>
              <a:gd name="connsiteX77" fmla="*/ 6037677 w 6127024"/>
              <a:gd name="connsiteY77" fmla="*/ 5354807 h 6858000"/>
              <a:gd name="connsiteX78" fmla="*/ 6039728 w 6127024"/>
              <a:gd name="connsiteY78" fmla="*/ 5359416 h 6858000"/>
              <a:gd name="connsiteX79" fmla="*/ 6053435 w 6127024"/>
              <a:gd name="connsiteY79" fmla="*/ 5387547 h 6858000"/>
              <a:gd name="connsiteX80" fmla="*/ 6065933 w 6127024"/>
              <a:gd name="connsiteY80" fmla="*/ 5443002 h 6858000"/>
              <a:gd name="connsiteX81" fmla="*/ 6068640 w 6127024"/>
              <a:gd name="connsiteY81" fmla="*/ 5474503 h 6858000"/>
              <a:gd name="connsiteX82" fmla="*/ 6080922 w 6127024"/>
              <a:gd name="connsiteY82" fmla="*/ 5561070 h 6858000"/>
              <a:gd name="connsiteX83" fmla="*/ 6096949 w 6127024"/>
              <a:gd name="connsiteY83" fmla="*/ 5648179 h 6858000"/>
              <a:gd name="connsiteX84" fmla="*/ 6121353 w 6127024"/>
              <a:gd name="connsiteY84" fmla="*/ 5721725 h 6858000"/>
              <a:gd name="connsiteX85" fmla="*/ 6109884 w 6127024"/>
              <a:gd name="connsiteY85" fmla="*/ 5721959 h 6858000"/>
              <a:gd name="connsiteX86" fmla="*/ 6127024 w 6127024"/>
              <a:gd name="connsiteY86" fmla="*/ 5786902 h 6858000"/>
              <a:gd name="connsiteX87" fmla="*/ 6115796 w 6127024"/>
              <a:gd name="connsiteY87" fmla="*/ 5862844 h 6858000"/>
              <a:gd name="connsiteX88" fmla="*/ 6102493 w 6127024"/>
              <a:gd name="connsiteY88" fmla="*/ 5928602 h 6858000"/>
              <a:gd name="connsiteX89" fmla="*/ 6056863 w 6127024"/>
              <a:gd name="connsiteY89" fmla="*/ 6000643 h 6858000"/>
              <a:gd name="connsiteX90" fmla="*/ 6045436 w 6127024"/>
              <a:gd name="connsiteY90" fmla="*/ 6124480 h 6858000"/>
              <a:gd name="connsiteX91" fmla="*/ 6030489 w 6127024"/>
              <a:gd name="connsiteY91" fmla="*/ 6317666 h 6858000"/>
              <a:gd name="connsiteX92" fmla="*/ 6007492 w 6127024"/>
              <a:gd name="connsiteY92" fmla="*/ 6440818 h 6858000"/>
              <a:gd name="connsiteX93" fmla="*/ 6009467 w 6127024"/>
              <a:gd name="connsiteY93" fmla="*/ 6487076 h 6858000"/>
              <a:gd name="connsiteX94" fmla="*/ 5995064 w 6127024"/>
              <a:gd name="connsiteY94" fmla="*/ 6540791 h 6858000"/>
              <a:gd name="connsiteX95" fmla="*/ 6004510 w 6127024"/>
              <a:gd name="connsiteY95" fmla="*/ 6599256 h 6858000"/>
              <a:gd name="connsiteX96" fmla="*/ 5986207 w 6127024"/>
              <a:gd name="connsiteY96" fmla="*/ 6695855 h 6858000"/>
              <a:gd name="connsiteX97" fmla="*/ 5979428 w 6127024"/>
              <a:gd name="connsiteY97" fmla="*/ 6754678 h 6858000"/>
              <a:gd name="connsiteX98" fmla="*/ 5983398 w 6127024"/>
              <a:gd name="connsiteY98" fmla="*/ 6778641 h 6858000"/>
              <a:gd name="connsiteX99" fmla="*/ 5984543 w 6127024"/>
              <a:gd name="connsiteY99" fmla="*/ 6811016 h 6858000"/>
              <a:gd name="connsiteX100" fmla="*/ 5979671 w 6127024"/>
              <a:gd name="connsiteY100" fmla="*/ 6858000 h 6858000"/>
              <a:gd name="connsiteX101" fmla="*/ 0 w 6127024"/>
              <a:gd name="connsiteY101" fmla="*/ 6858000 h 6858000"/>
              <a:gd name="connsiteX102" fmla="*/ 0 w 6127024"/>
              <a:gd name="connsiteY102" fmla="*/ 0 h 6858000"/>
              <a:gd name="connsiteX0" fmla="*/ 0 w 6127024"/>
              <a:gd name="connsiteY0" fmla="*/ 0 h 6858000"/>
              <a:gd name="connsiteX1" fmla="*/ 4965888 w 6127024"/>
              <a:gd name="connsiteY1" fmla="*/ 0 h 6858000"/>
              <a:gd name="connsiteX2" fmla="*/ 4967767 w 6127024"/>
              <a:gd name="connsiteY2" fmla="*/ 7930 h 6858000"/>
              <a:gd name="connsiteX3" fmla="*/ 4979444 w 6127024"/>
              <a:gd name="connsiteY3" fmla="*/ 43921 h 6858000"/>
              <a:gd name="connsiteX4" fmla="*/ 5021173 w 6127024"/>
              <a:gd name="connsiteY4" fmla="*/ 123738 h 6858000"/>
              <a:gd name="connsiteX5" fmla="*/ 5075458 w 6127024"/>
              <a:gd name="connsiteY5" fmla="*/ 264355 h 6858000"/>
              <a:gd name="connsiteX6" fmla="*/ 5081175 w 6127024"/>
              <a:gd name="connsiteY6" fmla="*/ 277448 h 6858000"/>
              <a:gd name="connsiteX7" fmla="*/ 5097011 w 6127024"/>
              <a:gd name="connsiteY7" fmla="*/ 355616 h 6858000"/>
              <a:gd name="connsiteX8" fmla="*/ 5153000 w 6127024"/>
              <a:gd name="connsiteY8" fmla="*/ 507134 h 6858000"/>
              <a:gd name="connsiteX9" fmla="*/ 5171282 w 6127024"/>
              <a:gd name="connsiteY9" fmla="*/ 602071 h 6858000"/>
              <a:gd name="connsiteX10" fmla="*/ 5176196 w 6127024"/>
              <a:gd name="connsiteY10" fmla="*/ 636822 h 6858000"/>
              <a:gd name="connsiteX11" fmla="*/ 5189051 w 6127024"/>
              <a:gd name="connsiteY11" fmla="*/ 782518 h 6858000"/>
              <a:gd name="connsiteX12" fmla="*/ 5218707 w 6127024"/>
              <a:gd name="connsiteY12" fmla="*/ 886387 h 6858000"/>
              <a:gd name="connsiteX13" fmla="*/ 5221281 w 6127024"/>
              <a:gd name="connsiteY13" fmla="*/ 920873 h 6858000"/>
              <a:gd name="connsiteX14" fmla="*/ 5201018 w 6127024"/>
              <a:gd name="connsiteY14" fmla="*/ 1095027 h 6858000"/>
              <a:gd name="connsiteX15" fmla="*/ 5189234 w 6127024"/>
              <a:gd name="connsiteY15" fmla="*/ 1193495 h 6858000"/>
              <a:gd name="connsiteX16" fmla="*/ 5202769 w 6127024"/>
              <a:gd name="connsiteY16" fmla="*/ 1269450 h 6858000"/>
              <a:gd name="connsiteX17" fmla="*/ 5225968 w 6127024"/>
              <a:gd name="connsiteY17" fmla="*/ 1357994 h 6858000"/>
              <a:gd name="connsiteX18" fmla="*/ 5233819 w 6127024"/>
              <a:gd name="connsiteY18" fmla="*/ 1380922 h 6858000"/>
              <a:gd name="connsiteX19" fmla="*/ 5237226 w 6127024"/>
              <a:gd name="connsiteY19" fmla="*/ 1441327 h 6858000"/>
              <a:gd name="connsiteX20" fmla="*/ 5255653 w 6127024"/>
              <a:gd name="connsiteY20" fmla="*/ 1524712 h 6858000"/>
              <a:gd name="connsiteX21" fmla="*/ 5263491 w 6127024"/>
              <a:gd name="connsiteY21" fmla="*/ 1642938 h 6858000"/>
              <a:gd name="connsiteX22" fmla="*/ 5256552 w 6127024"/>
              <a:gd name="connsiteY22" fmla="*/ 1672509 h 6858000"/>
              <a:gd name="connsiteX23" fmla="*/ 5266931 w 6127024"/>
              <a:gd name="connsiteY23" fmla="*/ 1866147 h 6858000"/>
              <a:gd name="connsiteX24" fmla="*/ 5255696 w 6127024"/>
              <a:gd name="connsiteY24" fmla="*/ 1953770 h 6858000"/>
              <a:gd name="connsiteX25" fmla="*/ 5252592 w 6127024"/>
              <a:gd name="connsiteY25" fmla="*/ 2092210 h 6858000"/>
              <a:gd name="connsiteX26" fmla="*/ 5250104 w 6127024"/>
              <a:gd name="connsiteY26" fmla="*/ 2249166 h 6858000"/>
              <a:gd name="connsiteX27" fmla="*/ 5251214 w 6127024"/>
              <a:gd name="connsiteY27" fmla="*/ 2250944 h 6858000"/>
              <a:gd name="connsiteX28" fmla="*/ 5250644 w 6127024"/>
              <a:gd name="connsiteY28" fmla="*/ 2266619 h 6858000"/>
              <a:gd name="connsiteX29" fmla="*/ 5293877 w 6127024"/>
              <a:gd name="connsiteY29" fmla="*/ 2368649 h 6858000"/>
              <a:gd name="connsiteX30" fmla="*/ 5311338 w 6127024"/>
              <a:gd name="connsiteY30" fmla="*/ 2404034 h 6858000"/>
              <a:gd name="connsiteX31" fmla="*/ 5338366 w 6127024"/>
              <a:gd name="connsiteY31" fmla="*/ 2465052 h 6858000"/>
              <a:gd name="connsiteX32" fmla="*/ 5371263 w 6127024"/>
              <a:gd name="connsiteY32" fmla="*/ 2586413 h 6858000"/>
              <a:gd name="connsiteX33" fmla="*/ 5407503 w 6127024"/>
              <a:gd name="connsiteY33" fmla="*/ 2786290 h 6858000"/>
              <a:gd name="connsiteX34" fmla="*/ 5407356 w 6127024"/>
              <a:gd name="connsiteY34" fmla="*/ 2787545 h 6858000"/>
              <a:gd name="connsiteX35" fmla="*/ 5457023 w 6127024"/>
              <a:gd name="connsiteY35" fmla="*/ 2858292 h 6858000"/>
              <a:gd name="connsiteX36" fmla="*/ 5479298 w 6127024"/>
              <a:gd name="connsiteY36" fmla="*/ 2947791 h 6858000"/>
              <a:gd name="connsiteX37" fmla="*/ 5481770 w 6127024"/>
              <a:gd name="connsiteY37" fmla="*/ 2951352 h 6858000"/>
              <a:gd name="connsiteX38" fmla="*/ 5482415 w 6127024"/>
              <a:gd name="connsiteY38" fmla="*/ 3004079 h 6858000"/>
              <a:gd name="connsiteX39" fmla="*/ 5503944 w 6127024"/>
              <a:gd name="connsiteY39" fmla="*/ 3123335 h 6858000"/>
              <a:gd name="connsiteX40" fmla="*/ 5516007 w 6127024"/>
              <a:gd name="connsiteY40" fmla="*/ 3258473 h 6858000"/>
              <a:gd name="connsiteX41" fmla="*/ 5589758 w 6127024"/>
              <a:gd name="connsiteY41" fmla="*/ 3453699 h 6858000"/>
              <a:gd name="connsiteX42" fmla="*/ 5596144 w 6127024"/>
              <a:gd name="connsiteY42" fmla="*/ 3534624 h 6858000"/>
              <a:gd name="connsiteX43" fmla="*/ 5597750 w 6127024"/>
              <a:gd name="connsiteY43" fmla="*/ 3534129 h 6858000"/>
              <a:gd name="connsiteX44" fmla="*/ 5599700 w 6127024"/>
              <a:gd name="connsiteY44" fmla="*/ 3547221 h 6858000"/>
              <a:gd name="connsiteX45" fmla="*/ 5618377 w 6127024"/>
              <a:gd name="connsiteY45" fmla="*/ 3588431 h 6858000"/>
              <a:gd name="connsiteX46" fmla="*/ 5612155 w 6127024"/>
              <a:gd name="connsiteY46" fmla="*/ 3589869 h 6858000"/>
              <a:gd name="connsiteX47" fmla="*/ 5620843 w 6127024"/>
              <a:gd name="connsiteY47" fmla="*/ 3606745 h 6858000"/>
              <a:gd name="connsiteX48" fmla="*/ 5655472 w 6127024"/>
              <a:gd name="connsiteY48" fmla="*/ 3678877 h 6858000"/>
              <a:gd name="connsiteX49" fmla="*/ 5683015 w 6127024"/>
              <a:gd name="connsiteY49" fmla="*/ 3762025 h 6858000"/>
              <a:gd name="connsiteX50" fmla="*/ 5696643 w 6127024"/>
              <a:gd name="connsiteY50" fmla="*/ 3773888 h 6858000"/>
              <a:gd name="connsiteX51" fmla="*/ 5768491 w 6127024"/>
              <a:gd name="connsiteY51" fmla="*/ 3914399 h 6858000"/>
              <a:gd name="connsiteX52" fmla="*/ 5793123 w 6127024"/>
              <a:gd name="connsiteY52" fmla="*/ 3969952 h 6858000"/>
              <a:gd name="connsiteX53" fmla="*/ 5808321 w 6127024"/>
              <a:gd name="connsiteY53" fmla="*/ 3988153 h 6858000"/>
              <a:gd name="connsiteX54" fmla="*/ 5825621 w 6127024"/>
              <a:gd name="connsiteY54" fmla="*/ 4015525 h 6858000"/>
              <a:gd name="connsiteX55" fmla="*/ 5860672 w 6127024"/>
              <a:gd name="connsiteY55" fmla="*/ 4061579 h 6858000"/>
              <a:gd name="connsiteX56" fmla="*/ 5872173 w 6127024"/>
              <a:gd name="connsiteY56" fmla="*/ 4088497 h 6858000"/>
              <a:gd name="connsiteX57" fmla="*/ 5894095 w 6127024"/>
              <a:gd name="connsiteY57" fmla="*/ 4128857 h 6858000"/>
              <a:gd name="connsiteX58" fmla="*/ 5903513 w 6127024"/>
              <a:gd name="connsiteY58" fmla="*/ 4187661 h 6858000"/>
              <a:gd name="connsiteX59" fmla="*/ 5917114 w 6127024"/>
              <a:gd name="connsiteY59" fmla="*/ 4213096 h 6858000"/>
              <a:gd name="connsiteX60" fmla="*/ 5924233 w 6127024"/>
              <a:gd name="connsiteY60" fmla="*/ 4242060 h 6858000"/>
              <a:gd name="connsiteX61" fmla="*/ 5928910 w 6127024"/>
              <a:gd name="connsiteY61" fmla="*/ 4300973 h 6858000"/>
              <a:gd name="connsiteX62" fmla="*/ 5939320 w 6127024"/>
              <a:gd name="connsiteY62" fmla="*/ 4340435 h 6858000"/>
              <a:gd name="connsiteX63" fmla="*/ 5946705 w 6127024"/>
              <a:gd name="connsiteY63" fmla="*/ 4428051 h 6858000"/>
              <a:gd name="connsiteX64" fmla="*/ 5949261 w 6127024"/>
              <a:gd name="connsiteY64" fmla="*/ 4449185 h 6858000"/>
              <a:gd name="connsiteX65" fmla="*/ 5968960 w 6127024"/>
              <a:gd name="connsiteY65" fmla="*/ 4482655 h 6858000"/>
              <a:gd name="connsiteX66" fmla="*/ 5980106 w 6127024"/>
              <a:gd name="connsiteY66" fmla="*/ 4585087 h 6858000"/>
              <a:gd name="connsiteX67" fmla="*/ 5998138 w 6127024"/>
              <a:gd name="connsiteY67" fmla="*/ 4697518 h 6858000"/>
              <a:gd name="connsiteX68" fmla="*/ 6007819 w 6127024"/>
              <a:gd name="connsiteY68" fmla="*/ 4858148 h 6858000"/>
              <a:gd name="connsiteX69" fmla="*/ 6007749 w 6127024"/>
              <a:gd name="connsiteY69" fmla="*/ 4964715 h 6858000"/>
              <a:gd name="connsiteX70" fmla="*/ 6005269 w 6127024"/>
              <a:gd name="connsiteY70" fmla="*/ 5150567 h 6858000"/>
              <a:gd name="connsiteX71" fmla="*/ 6001127 w 6127024"/>
              <a:gd name="connsiteY71" fmla="*/ 5164609 h 6858000"/>
              <a:gd name="connsiteX72" fmla="*/ 5998514 w 6127024"/>
              <a:gd name="connsiteY72" fmla="*/ 5189673 h 6858000"/>
              <a:gd name="connsiteX73" fmla="*/ 6018409 w 6127024"/>
              <a:gd name="connsiteY73" fmla="*/ 5227157 h 6858000"/>
              <a:gd name="connsiteX74" fmla="*/ 6036748 w 6127024"/>
              <a:gd name="connsiteY74" fmla="*/ 5322752 h 6858000"/>
              <a:gd name="connsiteX75" fmla="*/ 6036943 w 6127024"/>
              <a:gd name="connsiteY75" fmla="*/ 5329480 h 6858000"/>
              <a:gd name="connsiteX76" fmla="*/ 6037677 w 6127024"/>
              <a:gd name="connsiteY76" fmla="*/ 5354807 h 6858000"/>
              <a:gd name="connsiteX77" fmla="*/ 6039728 w 6127024"/>
              <a:gd name="connsiteY77" fmla="*/ 5359416 h 6858000"/>
              <a:gd name="connsiteX78" fmla="*/ 6053435 w 6127024"/>
              <a:gd name="connsiteY78" fmla="*/ 5387547 h 6858000"/>
              <a:gd name="connsiteX79" fmla="*/ 6065933 w 6127024"/>
              <a:gd name="connsiteY79" fmla="*/ 5443002 h 6858000"/>
              <a:gd name="connsiteX80" fmla="*/ 6068640 w 6127024"/>
              <a:gd name="connsiteY80" fmla="*/ 5474503 h 6858000"/>
              <a:gd name="connsiteX81" fmla="*/ 6080922 w 6127024"/>
              <a:gd name="connsiteY81" fmla="*/ 5561070 h 6858000"/>
              <a:gd name="connsiteX82" fmla="*/ 6096949 w 6127024"/>
              <a:gd name="connsiteY82" fmla="*/ 5648179 h 6858000"/>
              <a:gd name="connsiteX83" fmla="*/ 6121353 w 6127024"/>
              <a:gd name="connsiteY83" fmla="*/ 5721725 h 6858000"/>
              <a:gd name="connsiteX84" fmla="*/ 6109884 w 6127024"/>
              <a:gd name="connsiteY84" fmla="*/ 5721959 h 6858000"/>
              <a:gd name="connsiteX85" fmla="*/ 6127024 w 6127024"/>
              <a:gd name="connsiteY85" fmla="*/ 5786902 h 6858000"/>
              <a:gd name="connsiteX86" fmla="*/ 6115796 w 6127024"/>
              <a:gd name="connsiteY86" fmla="*/ 5862844 h 6858000"/>
              <a:gd name="connsiteX87" fmla="*/ 6102493 w 6127024"/>
              <a:gd name="connsiteY87" fmla="*/ 5928602 h 6858000"/>
              <a:gd name="connsiteX88" fmla="*/ 6056863 w 6127024"/>
              <a:gd name="connsiteY88" fmla="*/ 6000643 h 6858000"/>
              <a:gd name="connsiteX89" fmla="*/ 6045436 w 6127024"/>
              <a:gd name="connsiteY89" fmla="*/ 6124480 h 6858000"/>
              <a:gd name="connsiteX90" fmla="*/ 6030489 w 6127024"/>
              <a:gd name="connsiteY90" fmla="*/ 6317666 h 6858000"/>
              <a:gd name="connsiteX91" fmla="*/ 6007492 w 6127024"/>
              <a:gd name="connsiteY91" fmla="*/ 6440818 h 6858000"/>
              <a:gd name="connsiteX92" fmla="*/ 6009467 w 6127024"/>
              <a:gd name="connsiteY92" fmla="*/ 6487076 h 6858000"/>
              <a:gd name="connsiteX93" fmla="*/ 5995064 w 6127024"/>
              <a:gd name="connsiteY93" fmla="*/ 6540791 h 6858000"/>
              <a:gd name="connsiteX94" fmla="*/ 6004510 w 6127024"/>
              <a:gd name="connsiteY94" fmla="*/ 6599256 h 6858000"/>
              <a:gd name="connsiteX95" fmla="*/ 5986207 w 6127024"/>
              <a:gd name="connsiteY95" fmla="*/ 6695855 h 6858000"/>
              <a:gd name="connsiteX96" fmla="*/ 5979428 w 6127024"/>
              <a:gd name="connsiteY96" fmla="*/ 6754678 h 6858000"/>
              <a:gd name="connsiteX97" fmla="*/ 5983398 w 6127024"/>
              <a:gd name="connsiteY97" fmla="*/ 6778641 h 6858000"/>
              <a:gd name="connsiteX98" fmla="*/ 5984543 w 6127024"/>
              <a:gd name="connsiteY98" fmla="*/ 6811016 h 6858000"/>
              <a:gd name="connsiteX99" fmla="*/ 5979671 w 6127024"/>
              <a:gd name="connsiteY99" fmla="*/ 6858000 h 6858000"/>
              <a:gd name="connsiteX100" fmla="*/ 0 w 6127024"/>
              <a:gd name="connsiteY100" fmla="*/ 6858000 h 6858000"/>
              <a:gd name="connsiteX101" fmla="*/ 0 w 6127024"/>
              <a:gd name="connsiteY101" fmla="*/ 0 h 6858000"/>
              <a:gd name="connsiteX0" fmla="*/ 0 w 6127024"/>
              <a:gd name="connsiteY0" fmla="*/ 0 h 6858000"/>
              <a:gd name="connsiteX1" fmla="*/ 4965888 w 6127024"/>
              <a:gd name="connsiteY1" fmla="*/ 0 h 6858000"/>
              <a:gd name="connsiteX2" fmla="*/ 4967767 w 6127024"/>
              <a:gd name="connsiteY2" fmla="*/ 7930 h 6858000"/>
              <a:gd name="connsiteX3" fmla="*/ 4979444 w 6127024"/>
              <a:gd name="connsiteY3" fmla="*/ 43921 h 6858000"/>
              <a:gd name="connsiteX4" fmla="*/ 5021173 w 6127024"/>
              <a:gd name="connsiteY4" fmla="*/ 123738 h 6858000"/>
              <a:gd name="connsiteX5" fmla="*/ 5075458 w 6127024"/>
              <a:gd name="connsiteY5" fmla="*/ 264355 h 6858000"/>
              <a:gd name="connsiteX6" fmla="*/ 5081175 w 6127024"/>
              <a:gd name="connsiteY6" fmla="*/ 277448 h 6858000"/>
              <a:gd name="connsiteX7" fmla="*/ 5097011 w 6127024"/>
              <a:gd name="connsiteY7" fmla="*/ 355616 h 6858000"/>
              <a:gd name="connsiteX8" fmla="*/ 5153000 w 6127024"/>
              <a:gd name="connsiteY8" fmla="*/ 507134 h 6858000"/>
              <a:gd name="connsiteX9" fmla="*/ 5171282 w 6127024"/>
              <a:gd name="connsiteY9" fmla="*/ 602071 h 6858000"/>
              <a:gd name="connsiteX10" fmla="*/ 5176196 w 6127024"/>
              <a:gd name="connsiteY10" fmla="*/ 636822 h 6858000"/>
              <a:gd name="connsiteX11" fmla="*/ 5189051 w 6127024"/>
              <a:gd name="connsiteY11" fmla="*/ 782518 h 6858000"/>
              <a:gd name="connsiteX12" fmla="*/ 5218707 w 6127024"/>
              <a:gd name="connsiteY12" fmla="*/ 886387 h 6858000"/>
              <a:gd name="connsiteX13" fmla="*/ 5221281 w 6127024"/>
              <a:gd name="connsiteY13" fmla="*/ 920873 h 6858000"/>
              <a:gd name="connsiteX14" fmla="*/ 5201018 w 6127024"/>
              <a:gd name="connsiteY14" fmla="*/ 1095027 h 6858000"/>
              <a:gd name="connsiteX15" fmla="*/ 5189234 w 6127024"/>
              <a:gd name="connsiteY15" fmla="*/ 1217308 h 6858000"/>
              <a:gd name="connsiteX16" fmla="*/ 5202769 w 6127024"/>
              <a:gd name="connsiteY16" fmla="*/ 1269450 h 6858000"/>
              <a:gd name="connsiteX17" fmla="*/ 5225968 w 6127024"/>
              <a:gd name="connsiteY17" fmla="*/ 1357994 h 6858000"/>
              <a:gd name="connsiteX18" fmla="*/ 5233819 w 6127024"/>
              <a:gd name="connsiteY18" fmla="*/ 1380922 h 6858000"/>
              <a:gd name="connsiteX19" fmla="*/ 5237226 w 6127024"/>
              <a:gd name="connsiteY19" fmla="*/ 1441327 h 6858000"/>
              <a:gd name="connsiteX20" fmla="*/ 5255653 w 6127024"/>
              <a:gd name="connsiteY20" fmla="*/ 1524712 h 6858000"/>
              <a:gd name="connsiteX21" fmla="*/ 5263491 w 6127024"/>
              <a:gd name="connsiteY21" fmla="*/ 1642938 h 6858000"/>
              <a:gd name="connsiteX22" fmla="*/ 5256552 w 6127024"/>
              <a:gd name="connsiteY22" fmla="*/ 1672509 h 6858000"/>
              <a:gd name="connsiteX23" fmla="*/ 5266931 w 6127024"/>
              <a:gd name="connsiteY23" fmla="*/ 1866147 h 6858000"/>
              <a:gd name="connsiteX24" fmla="*/ 5255696 w 6127024"/>
              <a:gd name="connsiteY24" fmla="*/ 1953770 h 6858000"/>
              <a:gd name="connsiteX25" fmla="*/ 5252592 w 6127024"/>
              <a:gd name="connsiteY25" fmla="*/ 2092210 h 6858000"/>
              <a:gd name="connsiteX26" fmla="*/ 5250104 w 6127024"/>
              <a:gd name="connsiteY26" fmla="*/ 2249166 h 6858000"/>
              <a:gd name="connsiteX27" fmla="*/ 5251214 w 6127024"/>
              <a:gd name="connsiteY27" fmla="*/ 2250944 h 6858000"/>
              <a:gd name="connsiteX28" fmla="*/ 5250644 w 6127024"/>
              <a:gd name="connsiteY28" fmla="*/ 2266619 h 6858000"/>
              <a:gd name="connsiteX29" fmla="*/ 5293877 w 6127024"/>
              <a:gd name="connsiteY29" fmla="*/ 2368649 h 6858000"/>
              <a:gd name="connsiteX30" fmla="*/ 5311338 w 6127024"/>
              <a:gd name="connsiteY30" fmla="*/ 2404034 h 6858000"/>
              <a:gd name="connsiteX31" fmla="*/ 5338366 w 6127024"/>
              <a:gd name="connsiteY31" fmla="*/ 2465052 h 6858000"/>
              <a:gd name="connsiteX32" fmla="*/ 5371263 w 6127024"/>
              <a:gd name="connsiteY32" fmla="*/ 2586413 h 6858000"/>
              <a:gd name="connsiteX33" fmla="*/ 5407503 w 6127024"/>
              <a:gd name="connsiteY33" fmla="*/ 2786290 h 6858000"/>
              <a:gd name="connsiteX34" fmla="*/ 5407356 w 6127024"/>
              <a:gd name="connsiteY34" fmla="*/ 2787545 h 6858000"/>
              <a:gd name="connsiteX35" fmla="*/ 5457023 w 6127024"/>
              <a:gd name="connsiteY35" fmla="*/ 2858292 h 6858000"/>
              <a:gd name="connsiteX36" fmla="*/ 5479298 w 6127024"/>
              <a:gd name="connsiteY36" fmla="*/ 2947791 h 6858000"/>
              <a:gd name="connsiteX37" fmla="*/ 5481770 w 6127024"/>
              <a:gd name="connsiteY37" fmla="*/ 2951352 h 6858000"/>
              <a:gd name="connsiteX38" fmla="*/ 5482415 w 6127024"/>
              <a:gd name="connsiteY38" fmla="*/ 3004079 h 6858000"/>
              <a:gd name="connsiteX39" fmla="*/ 5503944 w 6127024"/>
              <a:gd name="connsiteY39" fmla="*/ 3123335 h 6858000"/>
              <a:gd name="connsiteX40" fmla="*/ 5516007 w 6127024"/>
              <a:gd name="connsiteY40" fmla="*/ 3258473 h 6858000"/>
              <a:gd name="connsiteX41" fmla="*/ 5589758 w 6127024"/>
              <a:gd name="connsiteY41" fmla="*/ 3453699 h 6858000"/>
              <a:gd name="connsiteX42" fmla="*/ 5596144 w 6127024"/>
              <a:gd name="connsiteY42" fmla="*/ 3534624 h 6858000"/>
              <a:gd name="connsiteX43" fmla="*/ 5597750 w 6127024"/>
              <a:gd name="connsiteY43" fmla="*/ 3534129 h 6858000"/>
              <a:gd name="connsiteX44" fmla="*/ 5599700 w 6127024"/>
              <a:gd name="connsiteY44" fmla="*/ 3547221 h 6858000"/>
              <a:gd name="connsiteX45" fmla="*/ 5618377 w 6127024"/>
              <a:gd name="connsiteY45" fmla="*/ 3588431 h 6858000"/>
              <a:gd name="connsiteX46" fmla="*/ 5612155 w 6127024"/>
              <a:gd name="connsiteY46" fmla="*/ 3589869 h 6858000"/>
              <a:gd name="connsiteX47" fmla="*/ 5620843 w 6127024"/>
              <a:gd name="connsiteY47" fmla="*/ 3606745 h 6858000"/>
              <a:gd name="connsiteX48" fmla="*/ 5655472 w 6127024"/>
              <a:gd name="connsiteY48" fmla="*/ 3678877 h 6858000"/>
              <a:gd name="connsiteX49" fmla="*/ 5683015 w 6127024"/>
              <a:gd name="connsiteY49" fmla="*/ 3762025 h 6858000"/>
              <a:gd name="connsiteX50" fmla="*/ 5696643 w 6127024"/>
              <a:gd name="connsiteY50" fmla="*/ 3773888 h 6858000"/>
              <a:gd name="connsiteX51" fmla="*/ 5768491 w 6127024"/>
              <a:gd name="connsiteY51" fmla="*/ 3914399 h 6858000"/>
              <a:gd name="connsiteX52" fmla="*/ 5793123 w 6127024"/>
              <a:gd name="connsiteY52" fmla="*/ 3969952 h 6858000"/>
              <a:gd name="connsiteX53" fmla="*/ 5808321 w 6127024"/>
              <a:gd name="connsiteY53" fmla="*/ 3988153 h 6858000"/>
              <a:gd name="connsiteX54" fmla="*/ 5825621 w 6127024"/>
              <a:gd name="connsiteY54" fmla="*/ 4015525 h 6858000"/>
              <a:gd name="connsiteX55" fmla="*/ 5860672 w 6127024"/>
              <a:gd name="connsiteY55" fmla="*/ 4061579 h 6858000"/>
              <a:gd name="connsiteX56" fmla="*/ 5872173 w 6127024"/>
              <a:gd name="connsiteY56" fmla="*/ 4088497 h 6858000"/>
              <a:gd name="connsiteX57" fmla="*/ 5894095 w 6127024"/>
              <a:gd name="connsiteY57" fmla="*/ 4128857 h 6858000"/>
              <a:gd name="connsiteX58" fmla="*/ 5903513 w 6127024"/>
              <a:gd name="connsiteY58" fmla="*/ 4187661 h 6858000"/>
              <a:gd name="connsiteX59" fmla="*/ 5917114 w 6127024"/>
              <a:gd name="connsiteY59" fmla="*/ 4213096 h 6858000"/>
              <a:gd name="connsiteX60" fmla="*/ 5924233 w 6127024"/>
              <a:gd name="connsiteY60" fmla="*/ 4242060 h 6858000"/>
              <a:gd name="connsiteX61" fmla="*/ 5928910 w 6127024"/>
              <a:gd name="connsiteY61" fmla="*/ 4300973 h 6858000"/>
              <a:gd name="connsiteX62" fmla="*/ 5939320 w 6127024"/>
              <a:gd name="connsiteY62" fmla="*/ 4340435 h 6858000"/>
              <a:gd name="connsiteX63" fmla="*/ 5946705 w 6127024"/>
              <a:gd name="connsiteY63" fmla="*/ 4428051 h 6858000"/>
              <a:gd name="connsiteX64" fmla="*/ 5949261 w 6127024"/>
              <a:gd name="connsiteY64" fmla="*/ 4449185 h 6858000"/>
              <a:gd name="connsiteX65" fmla="*/ 5968960 w 6127024"/>
              <a:gd name="connsiteY65" fmla="*/ 4482655 h 6858000"/>
              <a:gd name="connsiteX66" fmla="*/ 5980106 w 6127024"/>
              <a:gd name="connsiteY66" fmla="*/ 4585087 h 6858000"/>
              <a:gd name="connsiteX67" fmla="*/ 5998138 w 6127024"/>
              <a:gd name="connsiteY67" fmla="*/ 4697518 h 6858000"/>
              <a:gd name="connsiteX68" fmla="*/ 6007819 w 6127024"/>
              <a:gd name="connsiteY68" fmla="*/ 4858148 h 6858000"/>
              <a:gd name="connsiteX69" fmla="*/ 6007749 w 6127024"/>
              <a:gd name="connsiteY69" fmla="*/ 4964715 h 6858000"/>
              <a:gd name="connsiteX70" fmla="*/ 6005269 w 6127024"/>
              <a:gd name="connsiteY70" fmla="*/ 5150567 h 6858000"/>
              <a:gd name="connsiteX71" fmla="*/ 6001127 w 6127024"/>
              <a:gd name="connsiteY71" fmla="*/ 5164609 h 6858000"/>
              <a:gd name="connsiteX72" fmla="*/ 5998514 w 6127024"/>
              <a:gd name="connsiteY72" fmla="*/ 5189673 h 6858000"/>
              <a:gd name="connsiteX73" fmla="*/ 6018409 w 6127024"/>
              <a:gd name="connsiteY73" fmla="*/ 5227157 h 6858000"/>
              <a:gd name="connsiteX74" fmla="*/ 6036748 w 6127024"/>
              <a:gd name="connsiteY74" fmla="*/ 5322752 h 6858000"/>
              <a:gd name="connsiteX75" fmla="*/ 6036943 w 6127024"/>
              <a:gd name="connsiteY75" fmla="*/ 5329480 h 6858000"/>
              <a:gd name="connsiteX76" fmla="*/ 6037677 w 6127024"/>
              <a:gd name="connsiteY76" fmla="*/ 5354807 h 6858000"/>
              <a:gd name="connsiteX77" fmla="*/ 6039728 w 6127024"/>
              <a:gd name="connsiteY77" fmla="*/ 5359416 h 6858000"/>
              <a:gd name="connsiteX78" fmla="*/ 6053435 w 6127024"/>
              <a:gd name="connsiteY78" fmla="*/ 5387547 h 6858000"/>
              <a:gd name="connsiteX79" fmla="*/ 6065933 w 6127024"/>
              <a:gd name="connsiteY79" fmla="*/ 5443002 h 6858000"/>
              <a:gd name="connsiteX80" fmla="*/ 6068640 w 6127024"/>
              <a:gd name="connsiteY80" fmla="*/ 5474503 h 6858000"/>
              <a:gd name="connsiteX81" fmla="*/ 6080922 w 6127024"/>
              <a:gd name="connsiteY81" fmla="*/ 5561070 h 6858000"/>
              <a:gd name="connsiteX82" fmla="*/ 6096949 w 6127024"/>
              <a:gd name="connsiteY82" fmla="*/ 5648179 h 6858000"/>
              <a:gd name="connsiteX83" fmla="*/ 6121353 w 6127024"/>
              <a:gd name="connsiteY83" fmla="*/ 5721725 h 6858000"/>
              <a:gd name="connsiteX84" fmla="*/ 6109884 w 6127024"/>
              <a:gd name="connsiteY84" fmla="*/ 5721959 h 6858000"/>
              <a:gd name="connsiteX85" fmla="*/ 6127024 w 6127024"/>
              <a:gd name="connsiteY85" fmla="*/ 5786902 h 6858000"/>
              <a:gd name="connsiteX86" fmla="*/ 6115796 w 6127024"/>
              <a:gd name="connsiteY86" fmla="*/ 5862844 h 6858000"/>
              <a:gd name="connsiteX87" fmla="*/ 6102493 w 6127024"/>
              <a:gd name="connsiteY87" fmla="*/ 5928602 h 6858000"/>
              <a:gd name="connsiteX88" fmla="*/ 6056863 w 6127024"/>
              <a:gd name="connsiteY88" fmla="*/ 6000643 h 6858000"/>
              <a:gd name="connsiteX89" fmla="*/ 6045436 w 6127024"/>
              <a:gd name="connsiteY89" fmla="*/ 6124480 h 6858000"/>
              <a:gd name="connsiteX90" fmla="*/ 6030489 w 6127024"/>
              <a:gd name="connsiteY90" fmla="*/ 6317666 h 6858000"/>
              <a:gd name="connsiteX91" fmla="*/ 6007492 w 6127024"/>
              <a:gd name="connsiteY91" fmla="*/ 6440818 h 6858000"/>
              <a:gd name="connsiteX92" fmla="*/ 6009467 w 6127024"/>
              <a:gd name="connsiteY92" fmla="*/ 6487076 h 6858000"/>
              <a:gd name="connsiteX93" fmla="*/ 5995064 w 6127024"/>
              <a:gd name="connsiteY93" fmla="*/ 6540791 h 6858000"/>
              <a:gd name="connsiteX94" fmla="*/ 6004510 w 6127024"/>
              <a:gd name="connsiteY94" fmla="*/ 6599256 h 6858000"/>
              <a:gd name="connsiteX95" fmla="*/ 5986207 w 6127024"/>
              <a:gd name="connsiteY95" fmla="*/ 6695855 h 6858000"/>
              <a:gd name="connsiteX96" fmla="*/ 5979428 w 6127024"/>
              <a:gd name="connsiteY96" fmla="*/ 6754678 h 6858000"/>
              <a:gd name="connsiteX97" fmla="*/ 5983398 w 6127024"/>
              <a:gd name="connsiteY97" fmla="*/ 6778641 h 6858000"/>
              <a:gd name="connsiteX98" fmla="*/ 5984543 w 6127024"/>
              <a:gd name="connsiteY98" fmla="*/ 6811016 h 6858000"/>
              <a:gd name="connsiteX99" fmla="*/ 5979671 w 6127024"/>
              <a:gd name="connsiteY99" fmla="*/ 6858000 h 6858000"/>
              <a:gd name="connsiteX100" fmla="*/ 0 w 6127024"/>
              <a:gd name="connsiteY100" fmla="*/ 6858000 h 6858000"/>
              <a:gd name="connsiteX101" fmla="*/ 0 w 6127024"/>
              <a:gd name="connsiteY101" fmla="*/ 0 h 6858000"/>
              <a:gd name="connsiteX0" fmla="*/ 0 w 6127024"/>
              <a:gd name="connsiteY0" fmla="*/ 0 h 6858000"/>
              <a:gd name="connsiteX1" fmla="*/ 4965888 w 6127024"/>
              <a:gd name="connsiteY1" fmla="*/ 0 h 6858000"/>
              <a:gd name="connsiteX2" fmla="*/ 4967767 w 6127024"/>
              <a:gd name="connsiteY2" fmla="*/ 7930 h 6858000"/>
              <a:gd name="connsiteX3" fmla="*/ 4979444 w 6127024"/>
              <a:gd name="connsiteY3" fmla="*/ 43921 h 6858000"/>
              <a:gd name="connsiteX4" fmla="*/ 5021173 w 6127024"/>
              <a:gd name="connsiteY4" fmla="*/ 123738 h 6858000"/>
              <a:gd name="connsiteX5" fmla="*/ 5075458 w 6127024"/>
              <a:gd name="connsiteY5" fmla="*/ 264355 h 6858000"/>
              <a:gd name="connsiteX6" fmla="*/ 5081175 w 6127024"/>
              <a:gd name="connsiteY6" fmla="*/ 277448 h 6858000"/>
              <a:gd name="connsiteX7" fmla="*/ 5097011 w 6127024"/>
              <a:gd name="connsiteY7" fmla="*/ 355616 h 6858000"/>
              <a:gd name="connsiteX8" fmla="*/ 5153000 w 6127024"/>
              <a:gd name="connsiteY8" fmla="*/ 507134 h 6858000"/>
              <a:gd name="connsiteX9" fmla="*/ 5171282 w 6127024"/>
              <a:gd name="connsiteY9" fmla="*/ 602071 h 6858000"/>
              <a:gd name="connsiteX10" fmla="*/ 5176196 w 6127024"/>
              <a:gd name="connsiteY10" fmla="*/ 636822 h 6858000"/>
              <a:gd name="connsiteX11" fmla="*/ 5189051 w 6127024"/>
              <a:gd name="connsiteY11" fmla="*/ 782518 h 6858000"/>
              <a:gd name="connsiteX12" fmla="*/ 5218707 w 6127024"/>
              <a:gd name="connsiteY12" fmla="*/ 886387 h 6858000"/>
              <a:gd name="connsiteX13" fmla="*/ 5221281 w 6127024"/>
              <a:gd name="connsiteY13" fmla="*/ 920873 h 6858000"/>
              <a:gd name="connsiteX14" fmla="*/ 5201018 w 6127024"/>
              <a:gd name="connsiteY14" fmla="*/ 1095027 h 6858000"/>
              <a:gd name="connsiteX15" fmla="*/ 5189234 w 6127024"/>
              <a:gd name="connsiteY15" fmla="*/ 1217308 h 6858000"/>
              <a:gd name="connsiteX16" fmla="*/ 5202769 w 6127024"/>
              <a:gd name="connsiteY16" fmla="*/ 1269450 h 6858000"/>
              <a:gd name="connsiteX17" fmla="*/ 5225968 w 6127024"/>
              <a:gd name="connsiteY17" fmla="*/ 1357994 h 6858000"/>
              <a:gd name="connsiteX18" fmla="*/ 5231437 w 6127024"/>
              <a:gd name="connsiteY18" fmla="*/ 1373779 h 6858000"/>
              <a:gd name="connsiteX19" fmla="*/ 5237226 w 6127024"/>
              <a:gd name="connsiteY19" fmla="*/ 1441327 h 6858000"/>
              <a:gd name="connsiteX20" fmla="*/ 5255653 w 6127024"/>
              <a:gd name="connsiteY20" fmla="*/ 1524712 h 6858000"/>
              <a:gd name="connsiteX21" fmla="*/ 5263491 w 6127024"/>
              <a:gd name="connsiteY21" fmla="*/ 1642938 h 6858000"/>
              <a:gd name="connsiteX22" fmla="*/ 5256552 w 6127024"/>
              <a:gd name="connsiteY22" fmla="*/ 1672509 h 6858000"/>
              <a:gd name="connsiteX23" fmla="*/ 5266931 w 6127024"/>
              <a:gd name="connsiteY23" fmla="*/ 1866147 h 6858000"/>
              <a:gd name="connsiteX24" fmla="*/ 5255696 w 6127024"/>
              <a:gd name="connsiteY24" fmla="*/ 1953770 h 6858000"/>
              <a:gd name="connsiteX25" fmla="*/ 5252592 w 6127024"/>
              <a:gd name="connsiteY25" fmla="*/ 2092210 h 6858000"/>
              <a:gd name="connsiteX26" fmla="*/ 5250104 w 6127024"/>
              <a:gd name="connsiteY26" fmla="*/ 2249166 h 6858000"/>
              <a:gd name="connsiteX27" fmla="*/ 5251214 w 6127024"/>
              <a:gd name="connsiteY27" fmla="*/ 2250944 h 6858000"/>
              <a:gd name="connsiteX28" fmla="*/ 5250644 w 6127024"/>
              <a:gd name="connsiteY28" fmla="*/ 2266619 h 6858000"/>
              <a:gd name="connsiteX29" fmla="*/ 5293877 w 6127024"/>
              <a:gd name="connsiteY29" fmla="*/ 2368649 h 6858000"/>
              <a:gd name="connsiteX30" fmla="*/ 5311338 w 6127024"/>
              <a:gd name="connsiteY30" fmla="*/ 2404034 h 6858000"/>
              <a:gd name="connsiteX31" fmla="*/ 5338366 w 6127024"/>
              <a:gd name="connsiteY31" fmla="*/ 2465052 h 6858000"/>
              <a:gd name="connsiteX32" fmla="*/ 5371263 w 6127024"/>
              <a:gd name="connsiteY32" fmla="*/ 2586413 h 6858000"/>
              <a:gd name="connsiteX33" fmla="*/ 5407503 w 6127024"/>
              <a:gd name="connsiteY33" fmla="*/ 2786290 h 6858000"/>
              <a:gd name="connsiteX34" fmla="*/ 5407356 w 6127024"/>
              <a:gd name="connsiteY34" fmla="*/ 2787545 h 6858000"/>
              <a:gd name="connsiteX35" fmla="*/ 5457023 w 6127024"/>
              <a:gd name="connsiteY35" fmla="*/ 2858292 h 6858000"/>
              <a:gd name="connsiteX36" fmla="*/ 5479298 w 6127024"/>
              <a:gd name="connsiteY36" fmla="*/ 2947791 h 6858000"/>
              <a:gd name="connsiteX37" fmla="*/ 5481770 w 6127024"/>
              <a:gd name="connsiteY37" fmla="*/ 2951352 h 6858000"/>
              <a:gd name="connsiteX38" fmla="*/ 5482415 w 6127024"/>
              <a:gd name="connsiteY38" fmla="*/ 3004079 h 6858000"/>
              <a:gd name="connsiteX39" fmla="*/ 5503944 w 6127024"/>
              <a:gd name="connsiteY39" fmla="*/ 3123335 h 6858000"/>
              <a:gd name="connsiteX40" fmla="*/ 5516007 w 6127024"/>
              <a:gd name="connsiteY40" fmla="*/ 3258473 h 6858000"/>
              <a:gd name="connsiteX41" fmla="*/ 5589758 w 6127024"/>
              <a:gd name="connsiteY41" fmla="*/ 3453699 h 6858000"/>
              <a:gd name="connsiteX42" fmla="*/ 5596144 w 6127024"/>
              <a:gd name="connsiteY42" fmla="*/ 3534624 h 6858000"/>
              <a:gd name="connsiteX43" fmla="*/ 5597750 w 6127024"/>
              <a:gd name="connsiteY43" fmla="*/ 3534129 h 6858000"/>
              <a:gd name="connsiteX44" fmla="*/ 5599700 w 6127024"/>
              <a:gd name="connsiteY44" fmla="*/ 3547221 h 6858000"/>
              <a:gd name="connsiteX45" fmla="*/ 5618377 w 6127024"/>
              <a:gd name="connsiteY45" fmla="*/ 3588431 h 6858000"/>
              <a:gd name="connsiteX46" fmla="*/ 5612155 w 6127024"/>
              <a:gd name="connsiteY46" fmla="*/ 3589869 h 6858000"/>
              <a:gd name="connsiteX47" fmla="*/ 5620843 w 6127024"/>
              <a:gd name="connsiteY47" fmla="*/ 3606745 h 6858000"/>
              <a:gd name="connsiteX48" fmla="*/ 5655472 w 6127024"/>
              <a:gd name="connsiteY48" fmla="*/ 3678877 h 6858000"/>
              <a:gd name="connsiteX49" fmla="*/ 5683015 w 6127024"/>
              <a:gd name="connsiteY49" fmla="*/ 3762025 h 6858000"/>
              <a:gd name="connsiteX50" fmla="*/ 5696643 w 6127024"/>
              <a:gd name="connsiteY50" fmla="*/ 3773888 h 6858000"/>
              <a:gd name="connsiteX51" fmla="*/ 5768491 w 6127024"/>
              <a:gd name="connsiteY51" fmla="*/ 3914399 h 6858000"/>
              <a:gd name="connsiteX52" fmla="*/ 5793123 w 6127024"/>
              <a:gd name="connsiteY52" fmla="*/ 3969952 h 6858000"/>
              <a:gd name="connsiteX53" fmla="*/ 5808321 w 6127024"/>
              <a:gd name="connsiteY53" fmla="*/ 3988153 h 6858000"/>
              <a:gd name="connsiteX54" fmla="*/ 5825621 w 6127024"/>
              <a:gd name="connsiteY54" fmla="*/ 4015525 h 6858000"/>
              <a:gd name="connsiteX55" fmla="*/ 5860672 w 6127024"/>
              <a:gd name="connsiteY55" fmla="*/ 4061579 h 6858000"/>
              <a:gd name="connsiteX56" fmla="*/ 5872173 w 6127024"/>
              <a:gd name="connsiteY56" fmla="*/ 4088497 h 6858000"/>
              <a:gd name="connsiteX57" fmla="*/ 5894095 w 6127024"/>
              <a:gd name="connsiteY57" fmla="*/ 4128857 h 6858000"/>
              <a:gd name="connsiteX58" fmla="*/ 5903513 w 6127024"/>
              <a:gd name="connsiteY58" fmla="*/ 4187661 h 6858000"/>
              <a:gd name="connsiteX59" fmla="*/ 5917114 w 6127024"/>
              <a:gd name="connsiteY59" fmla="*/ 4213096 h 6858000"/>
              <a:gd name="connsiteX60" fmla="*/ 5924233 w 6127024"/>
              <a:gd name="connsiteY60" fmla="*/ 4242060 h 6858000"/>
              <a:gd name="connsiteX61" fmla="*/ 5928910 w 6127024"/>
              <a:gd name="connsiteY61" fmla="*/ 4300973 h 6858000"/>
              <a:gd name="connsiteX62" fmla="*/ 5939320 w 6127024"/>
              <a:gd name="connsiteY62" fmla="*/ 4340435 h 6858000"/>
              <a:gd name="connsiteX63" fmla="*/ 5946705 w 6127024"/>
              <a:gd name="connsiteY63" fmla="*/ 4428051 h 6858000"/>
              <a:gd name="connsiteX64" fmla="*/ 5949261 w 6127024"/>
              <a:gd name="connsiteY64" fmla="*/ 4449185 h 6858000"/>
              <a:gd name="connsiteX65" fmla="*/ 5968960 w 6127024"/>
              <a:gd name="connsiteY65" fmla="*/ 4482655 h 6858000"/>
              <a:gd name="connsiteX66" fmla="*/ 5980106 w 6127024"/>
              <a:gd name="connsiteY66" fmla="*/ 4585087 h 6858000"/>
              <a:gd name="connsiteX67" fmla="*/ 5998138 w 6127024"/>
              <a:gd name="connsiteY67" fmla="*/ 4697518 h 6858000"/>
              <a:gd name="connsiteX68" fmla="*/ 6007819 w 6127024"/>
              <a:gd name="connsiteY68" fmla="*/ 4858148 h 6858000"/>
              <a:gd name="connsiteX69" fmla="*/ 6007749 w 6127024"/>
              <a:gd name="connsiteY69" fmla="*/ 4964715 h 6858000"/>
              <a:gd name="connsiteX70" fmla="*/ 6005269 w 6127024"/>
              <a:gd name="connsiteY70" fmla="*/ 5150567 h 6858000"/>
              <a:gd name="connsiteX71" fmla="*/ 6001127 w 6127024"/>
              <a:gd name="connsiteY71" fmla="*/ 5164609 h 6858000"/>
              <a:gd name="connsiteX72" fmla="*/ 5998514 w 6127024"/>
              <a:gd name="connsiteY72" fmla="*/ 5189673 h 6858000"/>
              <a:gd name="connsiteX73" fmla="*/ 6018409 w 6127024"/>
              <a:gd name="connsiteY73" fmla="*/ 5227157 h 6858000"/>
              <a:gd name="connsiteX74" fmla="*/ 6036748 w 6127024"/>
              <a:gd name="connsiteY74" fmla="*/ 5322752 h 6858000"/>
              <a:gd name="connsiteX75" fmla="*/ 6036943 w 6127024"/>
              <a:gd name="connsiteY75" fmla="*/ 5329480 h 6858000"/>
              <a:gd name="connsiteX76" fmla="*/ 6037677 w 6127024"/>
              <a:gd name="connsiteY76" fmla="*/ 5354807 h 6858000"/>
              <a:gd name="connsiteX77" fmla="*/ 6039728 w 6127024"/>
              <a:gd name="connsiteY77" fmla="*/ 5359416 h 6858000"/>
              <a:gd name="connsiteX78" fmla="*/ 6053435 w 6127024"/>
              <a:gd name="connsiteY78" fmla="*/ 5387547 h 6858000"/>
              <a:gd name="connsiteX79" fmla="*/ 6065933 w 6127024"/>
              <a:gd name="connsiteY79" fmla="*/ 5443002 h 6858000"/>
              <a:gd name="connsiteX80" fmla="*/ 6068640 w 6127024"/>
              <a:gd name="connsiteY80" fmla="*/ 5474503 h 6858000"/>
              <a:gd name="connsiteX81" fmla="*/ 6080922 w 6127024"/>
              <a:gd name="connsiteY81" fmla="*/ 5561070 h 6858000"/>
              <a:gd name="connsiteX82" fmla="*/ 6096949 w 6127024"/>
              <a:gd name="connsiteY82" fmla="*/ 5648179 h 6858000"/>
              <a:gd name="connsiteX83" fmla="*/ 6121353 w 6127024"/>
              <a:gd name="connsiteY83" fmla="*/ 5721725 h 6858000"/>
              <a:gd name="connsiteX84" fmla="*/ 6109884 w 6127024"/>
              <a:gd name="connsiteY84" fmla="*/ 5721959 h 6858000"/>
              <a:gd name="connsiteX85" fmla="*/ 6127024 w 6127024"/>
              <a:gd name="connsiteY85" fmla="*/ 5786902 h 6858000"/>
              <a:gd name="connsiteX86" fmla="*/ 6115796 w 6127024"/>
              <a:gd name="connsiteY86" fmla="*/ 5862844 h 6858000"/>
              <a:gd name="connsiteX87" fmla="*/ 6102493 w 6127024"/>
              <a:gd name="connsiteY87" fmla="*/ 5928602 h 6858000"/>
              <a:gd name="connsiteX88" fmla="*/ 6056863 w 6127024"/>
              <a:gd name="connsiteY88" fmla="*/ 6000643 h 6858000"/>
              <a:gd name="connsiteX89" fmla="*/ 6045436 w 6127024"/>
              <a:gd name="connsiteY89" fmla="*/ 6124480 h 6858000"/>
              <a:gd name="connsiteX90" fmla="*/ 6030489 w 6127024"/>
              <a:gd name="connsiteY90" fmla="*/ 6317666 h 6858000"/>
              <a:gd name="connsiteX91" fmla="*/ 6007492 w 6127024"/>
              <a:gd name="connsiteY91" fmla="*/ 6440818 h 6858000"/>
              <a:gd name="connsiteX92" fmla="*/ 6009467 w 6127024"/>
              <a:gd name="connsiteY92" fmla="*/ 6487076 h 6858000"/>
              <a:gd name="connsiteX93" fmla="*/ 5995064 w 6127024"/>
              <a:gd name="connsiteY93" fmla="*/ 6540791 h 6858000"/>
              <a:gd name="connsiteX94" fmla="*/ 6004510 w 6127024"/>
              <a:gd name="connsiteY94" fmla="*/ 6599256 h 6858000"/>
              <a:gd name="connsiteX95" fmla="*/ 5986207 w 6127024"/>
              <a:gd name="connsiteY95" fmla="*/ 6695855 h 6858000"/>
              <a:gd name="connsiteX96" fmla="*/ 5979428 w 6127024"/>
              <a:gd name="connsiteY96" fmla="*/ 6754678 h 6858000"/>
              <a:gd name="connsiteX97" fmla="*/ 5983398 w 6127024"/>
              <a:gd name="connsiteY97" fmla="*/ 6778641 h 6858000"/>
              <a:gd name="connsiteX98" fmla="*/ 5984543 w 6127024"/>
              <a:gd name="connsiteY98" fmla="*/ 6811016 h 6858000"/>
              <a:gd name="connsiteX99" fmla="*/ 5979671 w 6127024"/>
              <a:gd name="connsiteY99" fmla="*/ 6858000 h 6858000"/>
              <a:gd name="connsiteX100" fmla="*/ 0 w 6127024"/>
              <a:gd name="connsiteY100" fmla="*/ 6858000 h 6858000"/>
              <a:gd name="connsiteX101" fmla="*/ 0 w 6127024"/>
              <a:gd name="connsiteY101" fmla="*/ 0 h 6858000"/>
              <a:gd name="connsiteX0" fmla="*/ 0 w 6127024"/>
              <a:gd name="connsiteY0" fmla="*/ 0 h 6858000"/>
              <a:gd name="connsiteX1" fmla="*/ 4965888 w 6127024"/>
              <a:gd name="connsiteY1" fmla="*/ 0 h 6858000"/>
              <a:gd name="connsiteX2" fmla="*/ 4967767 w 6127024"/>
              <a:gd name="connsiteY2" fmla="*/ 7930 h 6858000"/>
              <a:gd name="connsiteX3" fmla="*/ 4979444 w 6127024"/>
              <a:gd name="connsiteY3" fmla="*/ 43921 h 6858000"/>
              <a:gd name="connsiteX4" fmla="*/ 5021173 w 6127024"/>
              <a:gd name="connsiteY4" fmla="*/ 123738 h 6858000"/>
              <a:gd name="connsiteX5" fmla="*/ 5075458 w 6127024"/>
              <a:gd name="connsiteY5" fmla="*/ 264355 h 6858000"/>
              <a:gd name="connsiteX6" fmla="*/ 5081175 w 6127024"/>
              <a:gd name="connsiteY6" fmla="*/ 277448 h 6858000"/>
              <a:gd name="connsiteX7" fmla="*/ 5097011 w 6127024"/>
              <a:gd name="connsiteY7" fmla="*/ 355616 h 6858000"/>
              <a:gd name="connsiteX8" fmla="*/ 5153000 w 6127024"/>
              <a:gd name="connsiteY8" fmla="*/ 507134 h 6858000"/>
              <a:gd name="connsiteX9" fmla="*/ 5171282 w 6127024"/>
              <a:gd name="connsiteY9" fmla="*/ 602071 h 6858000"/>
              <a:gd name="connsiteX10" fmla="*/ 5176196 w 6127024"/>
              <a:gd name="connsiteY10" fmla="*/ 636822 h 6858000"/>
              <a:gd name="connsiteX11" fmla="*/ 5189051 w 6127024"/>
              <a:gd name="connsiteY11" fmla="*/ 782518 h 6858000"/>
              <a:gd name="connsiteX12" fmla="*/ 5218707 w 6127024"/>
              <a:gd name="connsiteY12" fmla="*/ 886387 h 6858000"/>
              <a:gd name="connsiteX13" fmla="*/ 5221281 w 6127024"/>
              <a:gd name="connsiteY13" fmla="*/ 920873 h 6858000"/>
              <a:gd name="connsiteX14" fmla="*/ 5201018 w 6127024"/>
              <a:gd name="connsiteY14" fmla="*/ 1095027 h 6858000"/>
              <a:gd name="connsiteX15" fmla="*/ 5189234 w 6127024"/>
              <a:gd name="connsiteY15" fmla="*/ 1217308 h 6858000"/>
              <a:gd name="connsiteX16" fmla="*/ 5202769 w 6127024"/>
              <a:gd name="connsiteY16" fmla="*/ 1269450 h 6858000"/>
              <a:gd name="connsiteX17" fmla="*/ 5225968 w 6127024"/>
              <a:gd name="connsiteY17" fmla="*/ 1357994 h 6858000"/>
              <a:gd name="connsiteX18" fmla="*/ 5231437 w 6127024"/>
              <a:gd name="connsiteY18" fmla="*/ 1373779 h 6858000"/>
              <a:gd name="connsiteX19" fmla="*/ 5237226 w 6127024"/>
              <a:gd name="connsiteY19" fmla="*/ 1441327 h 6858000"/>
              <a:gd name="connsiteX20" fmla="*/ 5255653 w 6127024"/>
              <a:gd name="connsiteY20" fmla="*/ 1524712 h 6858000"/>
              <a:gd name="connsiteX21" fmla="*/ 5263491 w 6127024"/>
              <a:gd name="connsiteY21" fmla="*/ 1642938 h 6858000"/>
              <a:gd name="connsiteX22" fmla="*/ 5256552 w 6127024"/>
              <a:gd name="connsiteY22" fmla="*/ 1672509 h 6858000"/>
              <a:gd name="connsiteX23" fmla="*/ 5266931 w 6127024"/>
              <a:gd name="connsiteY23" fmla="*/ 1866147 h 6858000"/>
              <a:gd name="connsiteX24" fmla="*/ 5255696 w 6127024"/>
              <a:gd name="connsiteY24" fmla="*/ 1953770 h 6858000"/>
              <a:gd name="connsiteX25" fmla="*/ 5252592 w 6127024"/>
              <a:gd name="connsiteY25" fmla="*/ 2092210 h 6858000"/>
              <a:gd name="connsiteX26" fmla="*/ 5250104 w 6127024"/>
              <a:gd name="connsiteY26" fmla="*/ 2249166 h 6858000"/>
              <a:gd name="connsiteX27" fmla="*/ 5251214 w 6127024"/>
              <a:gd name="connsiteY27" fmla="*/ 2250944 h 6858000"/>
              <a:gd name="connsiteX28" fmla="*/ 5250644 w 6127024"/>
              <a:gd name="connsiteY28" fmla="*/ 2266619 h 6858000"/>
              <a:gd name="connsiteX29" fmla="*/ 5293877 w 6127024"/>
              <a:gd name="connsiteY29" fmla="*/ 2368649 h 6858000"/>
              <a:gd name="connsiteX30" fmla="*/ 5311338 w 6127024"/>
              <a:gd name="connsiteY30" fmla="*/ 2404034 h 6858000"/>
              <a:gd name="connsiteX31" fmla="*/ 5338366 w 6127024"/>
              <a:gd name="connsiteY31" fmla="*/ 2465052 h 6858000"/>
              <a:gd name="connsiteX32" fmla="*/ 5371263 w 6127024"/>
              <a:gd name="connsiteY32" fmla="*/ 2586413 h 6858000"/>
              <a:gd name="connsiteX33" fmla="*/ 5407503 w 6127024"/>
              <a:gd name="connsiteY33" fmla="*/ 2786290 h 6858000"/>
              <a:gd name="connsiteX34" fmla="*/ 5407356 w 6127024"/>
              <a:gd name="connsiteY34" fmla="*/ 2787545 h 6858000"/>
              <a:gd name="connsiteX35" fmla="*/ 5457023 w 6127024"/>
              <a:gd name="connsiteY35" fmla="*/ 2858292 h 6858000"/>
              <a:gd name="connsiteX36" fmla="*/ 5479298 w 6127024"/>
              <a:gd name="connsiteY36" fmla="*/ 2947791 h 6858000"/>
              <a:gd name="connsiteX37" fmla="*/ 5481770 w 6127024"/>
              <a:gd name="connsiteY37" fmla="*/ 2951352 h 6858000"/>
              <a:gd name="connsiteX38" fmla="*/ 5482415 w 6127024"/>
              <a:gd name="connsiteY38" fmla="*/ 3004079 h 6858000"/>
              <a:gd name="connsiteX39" fmla="*/ 5503944 w 6127024"/>
              <a:gd name="connsiteY39" fmla="*/ 3123335 h 6858000"/>
              <a:gd name="connsiteX40" fmla="*/ 5516007 w 6127024"/>
              <a:gd name="connsiteY40" fmla="*/ 3258473 h 6858000"/>
              <a:gd name="connsiteX41" fmla="*/ 5589758 w 6127024"/>
              <a:gd name="connsiteY41" fmla="*/ 3453699 h 6858000"/>
              <a:gd name="connsiteX42" fmla="*/ 5596144 w 6127024"/>
              <a:gd name="connsiteY42" fmla="*/ 3534624 h 6858000"/>
              <a:gd name="connsiteX43" fmla="*/ 5597750 w 6127024"/>
              <a:gd name="connsiteY43" fmla="*/ 3534129 h 6858000"/>
              <a:gd name="connsiteX44" fmla="*/ 5599700 w 6127024"/>
              <a:gd name="connsiteY44" fmla="*/ 3547221 h 6858000"/>
              <a:gd name="connsiteX45" fmla="*/ 5618377 w 6127024"/>
              <a:gd name="connsiteY45" fmla="*/ 3588431 h 6858000"/>
              <a:gd name="connsiteX46" fmla="*/ 5612155 w 6127024"/>
              <a:gd name="connsiteY46" fmla="*/ 3589869 h 6858000"/>
              <a:gd name="connsiteX47" fmla="*/ 5620843 w 6127024"/>
              <a:gd name="connsiteY47" fmla="*/ 3606745 h 6858000"/>
              <a:gd name="connsiteX48" fmla="*/ 5655472 w 6127024"/>
              <a:gd name="connsiteY48" fmla="*/ 3678877 h 6858000"/>
              <a:gd name="connsiteX49" fmla="*/ 5683015 w 6127024"/>
              <a:gd name="connsiteY49" fmla="*/ 3762025 h 6858000"/>
              <a:gd name="connsiteX50" fmla="*/ 5696643 w 6127024"/>
              <a:gd name="connsiteY50" fmla="*/ 3773888 h 6858000"/>
              <a:gd name="connsiteX51" fmla="*/ 5768491 w 6127024"/>
              <a:gd name="connsiteY51" fmla="*/ 3914399 h 6858000"/>
              <a:gd name="connsiteX52" fmla="*/ 5793123 w 6127024"/>
              <a:gd name="connsiteY52" fmla="*/ 3969952 h 6858000"/>
              <a:gd name="connsiteX53" fmla="*/ 5808321 w 6127024"/>
              <a:gd name="connsiteY53" fmla="*/ 3988153 h 6858000"/>
              <a:gd name="connsiteX54" fmla="*/ 5825621 w 6127024"/>
              <a:gd name="connsiteY54" fmla="*/ 4015525 h 6858000"/>
              <a:gd name="connsiteX55" fmla="*/ 5860672 w 6127024"/>
              <a:gd name="connsiteY55" fmla="*/ 4061579 h 6858000"/>
              <a:gd name="connsiteX56" fmla="*/ 5872173 w 6127024"/>
              <a:gd name="connsiteY56" fmla="*/ 4088497 h 6858000"/>
              <a:gd name="connsiteX57" fmla="*/ 5894095 w 6127024"/>
              <a:gd name="connsiteY57" fmla="*/ 4128857 h 6858000"/>
              <a:gd name="connsiteX58" fmla="*/ 5903513 w 6127024"/>
              <a:gd name="connsiteY58" fmla="*/ 4187661 h 6858000"/>
              <a:gd name="connsiteX59" fmla="*/ 5917114 w 6127024"/>
              <a:gd name="connsiteY59" fmla="*/ 4213096 h 6858000"/>
              <a:gd name="connsiteX60" fmla="*/ 5924233 w 6127024"/>
              <a:gd name="connsiteY60" fmla="*/ 4242060 h 6858000"/>
              <a:gd name="connsiteX61" fmla="*/ 5928910 w 6127024"/>
              <a:gd name="connsiteY61" fmla="*/ 4300973 h 6858000"/>
              <a:gd name="connsiteX62" fmla="*/ 5939320 w 6127024"/>
              <a:gd name="connsiteY62" fmla="*/ 4340435 h 6858000"/>
              <a:gd name="connsiteX63" fmla="*/ 5946705 w 6127024"/>
              <a:gd name="connsiteY63" fmla="*/ 4428051 h 6858000"/>
              <a:gd name="connsiteX64" fmla="*/ 5949261 w 6127024"/>
              <a:gd name="connsiteY64" fmla="*/ 4449185 h 6858000"/>
              <a:gd name="connsiteX65" fmla="*/ 5968960 w 6127024"/>
              <a:gd name="connsiteY65" fmla="*/ 4482655 h 6858000"/>
              <a:gd name="connsiteX66" fmla="*/ 5998138 w 6127024"/>
              <a:gd name="connsiteY66" fmla="*/ 4697518 h 6858000"/>
              <a:gd name="connsiteX67" fmla="*/ 6007819 w 6127024"/>
              <a:gd name="connsiteY67" fmla="*/ 4858148 h 6858000"/>
              <a:gd name="connsiteX68" fmla="*/ 6007749 w 6127024"/>
              <a:gd name="connsiteY68" fmla="*/ 4964715 h 6858000"/>
              <a:gd name="connsiteX69" fmla="*/ 6005269 w 6127024"/>
              <a:gd name="connsiteY69" fmla="*/ 5150567 h 6858000"/>
              <a:gd name="connsiteX70" fmla="*/ 6001127 w 6127024"/>
              <a:gd name="connsiteY70" fmla="*/ 5164609 h 6858000"/>
              <a:gd name="connsiteX71" fmla="*/ 5998514 w 6127024"/>
              <a:gd name="connsiteY71" fmla="*/ 5189673 h 6858000"/>
              <a:gd name="connsiteX72" fmla="*/ 6018409 w 6127024"/>
              <a:gd name="connsiteY72" fmla="*/ 5227157 h 6858000"/>
              <a:gd name="connsiteX73" fmla="*/ 6036748 w 6127024"/>
              <a:gd name="connsiteY73" fmla="*/ 5322752 h 6858000"/>
              <a:gd name="connsiteX74" fmla="*/ 6036943 w 6127024"/>
              <a:gd name="connsiteY74" fmla="*/ 5329480 h 6858000"/>
              <a:gd name="connsiteX75" fmla="*/ 6037677 w 6127024"/>
              <a:gd name="connsiteY75" fmla="*/ 5354807 h 6858000"/>
              <a:gd name="connsiteX76" fmla="*/ 6039728 w 6127024"/>
              <a:gd name="connsiteY76" fmla="*/ 5359416 h 6858000"/>
              <a:gd name="connsiteX77" fmla="*/ 6053435 w 6127024"/>
              <a:gd name="connsiteY77" fmla="*/ 5387547 h 6858000"/>
              <a:gd name="connsiteX78" fmla="*/ 6065933 w 6127024"/>
              <a:gd name="connsiteY78" fmla="*/ 5443002 h 6858000"/>
              <a:gd name="connsiteX79" fmla="*/ 6068640 w 6127024"/>
              <a:gd name="connsiteY79" fmla="*/ 5474503 h 6858000"/>
              <a:gd name="connsiteX80" fmla="*/ 6080922 w 6127024"/>
              <a:gd name="connsiteY80" fmla="*/ 5561070 h 6858000"/>
              <a:gd name="connsiteX81" fmla="*/ 6096949 w 6127024"/>
              <a:gd name="connsiteY81" fmla="*/ 5648179 h 6858000"/>
              <a:gd name="connsiteX82" fmla="*/ 6121353 w 6127024"/>
              <a:gd name="connsiteY82" fmla="*/ 5721725 h 6858000"/>
              <a:gd name="connsiteX83" fmla="*/ 6109884 w 6127024"/>
              <a:gd name="connsiteY83" fmla="*/ 5721959 h 6858000"/>
              <a:gd name="connsiteX84" fmla="*/ 6127024 w 6127024"/>
              <a:gd name="connsiteY84" fmla="*/ 5786902 h 6858000"/>
              <a:gd name="connsiteX85" fmla="*/ 6115796 w 6127024"/>
              <a:gd name="connsiteY85" fmla="*/ 5862844 h 6858000"/>
              <a:gd name="connsiteX86" fmla="*/ 6102493 w 6127024"/>
              <a:gd name="connsiteY86" fmla="*/ 5928602 h 6858000"/>
              <a:gd name="connsiteX87" fmla="*/ 6056863 w 6127024"/>
              <a:gd name="connsiteY87" fmla="*/ 6000643 h 6858000"/>
              <a:gd name="connsiteX88" fmla="*/ 6045436 w 6127024"/>
              <a:gd name="connsiteY88" fmla="*/ 6124480 h 6858000"/>
              <a:gd name="connsiteX89" fmla="*/ 6030489 w 6127024"/>
              <a:gd name="connsiteY89" fmla="*/ 6317666 h 6858000"/>
              <a:gd name="connsiteX90" fmla="*/ 6007492 w 6127024"/>
              <a:gd name="connsiteY90" fmla="*/ 6440818 h 6858000"/>
              <a:gd name="connsiteX91" fmla="*/ 6009467 w 6127024"/>
              <a:gd name="connsiteY91" fmla="*/ 6487076 h 6858000"/>
              <a:gd name="connsiteX92" fmla="*/ 5995064 w 6127024"/>
              <a:gd name="connsiteY92" fmla="*/ 6540791 h 6858000"/>
              <a:gd name="connsiteX93" fmla="*/ 6004510 w 6127024"/>
              <a:gd name="connsiteY93" fmla="*/ 6599256 h 6858000"/>
              <a:gd name="connsiteX94" fmla="*/ 5986207 w 6127024"/>
              <a:gd name="connsiteY94" fmla="*/ 6695855 h 6858000"/>
              <a:gd name="connsiteX95" fmla="*/ 5979428 w 6127024"/>
              <a:gd name="connsiteY95" fmla="*/ 6754678 h 6858000"/>
              <a:gd name="connsiteX96" fmla="*/ 5983398 w 6127024"/>
              <a:gd name="connsiteY96" fmla="*/ 6778641 h 6858000"/>
              <a:gd name="connsiteX97" fmla="*/ 5984543 w 6127024"/>
              <a:gd name="connsiteY97" fmla="*/ 6811016 h 6858000"/>
              <a:gd name="connsiteX98" fmla="*/ 5979671 w 6127024"/>
              <a:gd name="connsiteY98" fmla="*/ 6858000 h 6858000"/>
              <a:gd name="connsiteX99" fmla="*/ 0 w 6127024"/>
              <a:gd name="connsiteY99" fmla="*/ 6858000 h 6858000"/>
              <a:gd name="connsiteX100" fmla="*/ 0 w 6127024"/>
              <a:gd name="connsiteY100" fmla="*/ 0 h 6858000"/>
              <a:gd name="connsiteX0" fmla="*/ 0 w 6127024"/>
              <a:gd name="connsiteY0" fmla="*/ 0 h 6858000"/>
              <a:gd name="connsiteX1" fmla="*/ 4965888 w 6127024"/>
              <a:gd name="connsiteY1" fmla="*/ 0 h 6858000"/>
              <a:gd name="connsiteX2" fmla="*/ 4967767 w 6127024"/>
              <a:gd name="connsiteY2" fmla="*/ 7930 h 6858000"/>
              <a:gd name="connsiteX3" fmla="*/ 4979444 w 6127024"/>
              <a:gd name="connsiteY3" fmla="*/ 43921 h 6858000"/>
              <a:gd name="connsiteX4" fmla="*/ 5021173 w 6127024"/>
              <a:gd name="connsiteY4" fmla="*/ 123738 h 6858000"/>
              <a:gd name="connsiteX5" fmla="*/ 5075458 w 6127024"/>
              <a:gd name="connsiteY5" fmla="*/ 264355 h 6858000"/>
              <a:gd name="connsiteX6" fmla="*/ 5081175 w 6127024"/>
              <a:gd name="connsiteY6" fmla="*/ 277448 h 6858000"/>
              <a:gd name="connsiteX7" fmla="*/ 5097011 w 6127024"/>
              <a:gd name="connsiteY7" fmla="*/ 355616 h 6858000"/>
              <a:gd name="connsiteX8" fmla="*/ 5153000 w 6127024"/>
              <a:gd name="connsiteY8" fmla="*/ 507134 h 6858000"/>
              <a:gd name="connsiteX9" fmla="*/ 5171282 w 6127024"/>
              <a:gd name="connsiteY9" fmla="*/ 602071 h 6858000"/>
              <a:gd name="connsiteX10" fmla="*/ 5176196 w 6127024"/>
              <a:gd name="connsiteY10" fmla="*/ 636822 h 6858000"/>
              <a:gd name="connsiteX11" fmla="*/ 5189051 w 6127024"/>
              <a:gd name="connsiteY11" fmla="*/ 782518 h 6858000"/>
              <a:gd name="connsiteX12" fmla="*/ 5218707 w 6127024"/>
              <a:gd name="connsiteY12" fmla="*/ 886387 h 6858000"/>
              <a:gd name="connsiteX13" fmla="*/ 5221281 w 6127024"/>
              <a:gd name="connsiteY13" fmla="*/ 920873 h 6858000"/>
              <a:gd name="connsiteX14" fmla="*/ 5201018 w 6127024"/>
              <a:gd name="connsiteY14" fmla="*/ 1095027 h 6858000"/>
              <a:gd name="connsiteX15" fmla="*/ 5189234 w 6127024"/>
              <a:gd name="connsiteY15" fmla="*/ 1217308 h 6858000"/>
              <a:gd name="connsiteX16" fmla="*/ 5202769 w 6127024"/>
              <a:gd name="connsiteY16" fmla="*/ 1269450 h 6858000"/>
              <a:gd name="connsiteX17" fmla="*/ 5225968 w 6127024"/>
              <a:gd name="connsiteY17" fmla="*/ 1357994 h 6858000"/>
              <a:gd name="connsiteX18" fmla="*/ 5231437 w 6127024"/>
              <a:gd name="connsiteY18" fmla="*/ 1373779 h 6858000"/>
              <a:gd name="connsiteX19" fmla="*/ 5237226 w 6127024"/>
              <a:gd name="connsiteY19" fmla="*/ 1441327 h 6858000"/>
              <a:gd name="connsiteX20" fmla="*/ 5255653 w 6127024"/>
              <a:gd name="connsiteY20" fmla="*/ 1524712 h 6858000"/>
              <a:gd name="connsiteX21" fmla="*/ 5263491 w 6127024"/>
              <a:gd name="connsiteY21" fmla="*/ 1642938 h 6858000"/>
              <a:gd name="connsiteX22" fmla="*/ 5256552 w 6127024"/>
              <a:gd name="connsiteY22" fmla="*/ 1672509 h 6858000"/>
              <a:gd name="connsiteX23" fmla="*/ 5266931 w 6127024"/>
              <a:gd name="connsiteY23" fmla="*/ 1866147 h 6858000"/>
              <a:gd name="connsiteX24" fmla="*/ 5255696 w 6127024"/>
              <a:gd name="connsiteY24" fmla="*/ 1953770 h 6858000"/>
              <a:gd name="connsiteX25" fmla="*/ 5252592 w 6127024"/>
              <a:gd name="connsiteY25" fmla="*/ 2092210 h 6858000"/>
              <a:gd name="connsiteX26" fmla="*/ 5250104 w 6127024"/>
              <a:gd name="connsiteY26" fmla="*/ 2249166 h 6858000"/>
              <a:gd name="connsiteX27" fmla="*/ 5251214 w 6127024"/>
              <a:gd name="connsiteY27" fmla="*/ 2250944 h 6858000"/>
              <a:gd name="connsiteX28" fmla="*/ 5250644 w 6127024"/>
              <a:gd name="connsiteY28" fmla="*/ 2266619 h 6858000"/>
              <a:gd name="connsiteX29" fmla="*/ 5293877 w 6127024"/>
              <a:gd name="connsiteY29" fmla="*/ 2368649 h 6858000"/>
              <a:gd name="connsiteX30" fmla="*/ 5311338 w 6127024"/>
              <a:gd name="connsiteY30" fmla="*/ 2404034 h 6858000"/>
              <a:gd name="connsiteX31" fmla="*/ 5338366 w 6127024"/>
              <a:gd name="connsiteY31" fmla="*/ 2465052 h 6858000"/>
              <a:gd name="connsiteX32" fmla="*/ 5371263 w 6127024"/>
              <a:gd name="connsiteY32" fmla="*/ 2586413 h 6858000"/>
              <a:gd name="connsiteX33" fmla="*/ 5407503 w 6127024"/>
              <a:gd name="connsiteY33" fmla="*/ 2786290 h 6858000"/>
              <a:gd name="connsiteX34" fmla="*/ 5407356 w 6127024"/>
              <a:gd name="connsiteY34" fmla="*/ 2787545 h 6858000"/>
              <a:gd name="connsiteX35" fmla="*/ 5457023 w 6127024"/>
              <a:gd name="connsiteY35" fmla="*/ 2858292 h 6858000"/>
              <a:gd name="connsiteX36" fmla="*/ 5479298 w 6127024"/>
              <a:gd name="connsiteY36" fmla="*/ 2947791 h 6858000"/>
              <a:gd name="connsiteX37" fmla="*/ 5481770 w 6127024"/>
              <a:gd name="connsiteY37" fmla="*/ 2951352 h 6858000"/>
              <a:gd name="connsiteX38" fmla="*/ 5482415 w 6127024"/>
              <a:gd name="connsiteY38" fmla="*/ 3004079 h 6858000"/>
              <a:gd name="connsiteX39" fmla="*/ 5503944 w 6127024"/>
              <a:gd name="connsiteY39" fmla="*/ 3123335 h 6858000"/>
              <a:gd name="connsiteX40" fmla="*/ 5516007 w 6127024"/>
              <a:gd name="connsiteY40" fmla="*/ 3258473 h 6858000"/>
              <a:gd name="connsiteX41" fmla="*/ 5589758 w 6127024"/>
              <a:gd name="connsiteY41" fmla="*/ 3453699 h 6858000"/>
              <a:gd name="connsiteX42" fmla="*/ 5596144 w 6127024"/>
              <a:gd name="connsiteY42" fmla="*/ 3534624 h 6858000"/>
              <a:gd name="connsiteX43" fmla="*/ 5597750 w 6127024"/>
              <a:gd name="connsiteY43" fmla="*/ 3534129 h 6858000"/>
              <a:gd name="connsiteX44" fmla="*/ 5599700 w 6127024"/>
              <a:gd name="connsiteY44" fmla="*/ 3547221 h 6858000"/>
              <a:gd name="connsiteX45" fmla="*/ 5618377 w 6127024"/>
              <a:gd name="connsiteY45" fmla="*/ 3588431 h 6858000"/>
              <a:gd name="connsiteX46" fmla="*/ 5612155 w 6127024"/>
              <a:gd name="connsiteY46" fmla="*/ 3589869 h 6858000"/>
              <a:gd name="connsiteX47" fmla="*/ 5620843 w 6127024"/>
              <a:gd name="connsiteY47" fmla="*/ 3606745 h 6858000"/>
              <a:gd name="connsiteX48" fmla="*/ 5655472 w 6127024"/>
              <a:gd name="connsiteY48" fmla="*/ 3678877 h 6858000"/>
              <a:gd name="connsiteX49" fmla="*/ 5683015 w 6127024"/>
              <a:gd name="connsiteY49" fmla="*/ 3762025 h 6858000"/>
              <a:gd name="connsiteX50" fmla="*/ 5696643 w 6127024"/>
              <a:gd name="connsiteY50" fmla="*/ 3773888 h 6858000"/>
              <a:gd name="connsiteX51" fmla="*/ 5768491 w 6127024"/>
              <a:gd name="connsiteY51" fmla="*/ 3914399 h 6858000"/>
              <a:gd name="connsiteX52" fmla="*/ 5793123 w 6127024"/>
              <a:gd name="connsiteY52" fmla="*/ 3969952 h 6858000"/>
              <a:gd name="connsiteX53" fmla="*/ 5808321 w 6127024"/>
              <a:gd name="connsiteY53" fmla="*/ 3988153 h 6858000"/>
              <a:gd name="connsiteX54" fmla="*/ 5825621 w 6127024"/>
              <a:gd name="connsiteY54" fmla="*/ 4015525 h 6858000"/>
              <a:gd name="connsiteX55" fmla="*/ 5860672 w 6127024"/>
              <a:gd name="connsiteY55" fmla="*/ 4061579 h 6858000"/>
              <a:gd name="connsiteX56" fmla="*/ 5872173 w 6127024"/>
              <a:gd name="connsiteY56" fmla="*/ 4088497 h 6858000"/>
              <a:gd name="connsiteX57" fmla="*/ 5894095 w 6127024"/>
              <a:gd name="connsiteY57" fmla="*/ 4128857 h 6858000"/>
              <a:gd name="connsiteX58" fmla="*/ 5903513 w 6127024"/>
              <a:gd name="connsiteY58" fmla="*/ 4187661 h 6858000"/>
              <a:gd name="connsiteX59" fmla="*/ 5917114 w 6127024"/>
              <a:gd name="connsiteY59" fmla="*/ 4213096 h 6858000"/>
              <a:gd name="connsiteX60" fmla="*/ 5924233 w 6127024"/>
              <a:gd name="connsiteY60" fmla="*/ 4242060 h 6858000"/>
              <a:gd name="connsiteX61" fmla="*/ 5928910 w 6127024"/>
              <a:gd name="connsiteY61" fmla="*/ 4300973 h 6858000"/>
              <a:gd name="connsiteX62" fmla="*/ 5939320 w 6127024"/>
              <a:gd name="connsiteY62" fmla="*/ 4340435 h 6858000"/>
              <a:gd name="connsiteX63" fmla="*/ 5946705 w 6127024"/>
              <a:gd name="connsiteY63" fmla="*/ 4428051 h 6858000"/>
              <a:gd name="connsiteX64" fmla="*/ 5949261 w 6127024"/>
              <a:gd name="connsiteY64" fmla="*/ 4449185 h 6858000"/>
              <a:gd name="connsiteX65" fmla="*/ 5968960 w 6127024"/>
              <a:gd name="connsiteY65" fmla="*/ 4482655 h 6858000"/>
              <a:gd name="connsiteX66" fmla="*/ 5998138 w 6127024"/>
              <a:gd name="connsiteY66" fmla="*/ 4697518 h 6858000"/>
              <a:gd name="connsiteX67" fmla="*/ 6007819 w 6127024"/>
              <a:gd name="connsiteY67" fmla="*/ 4858148 h 6858000"/>
              <a:gd name="connsiteX68" fmla="*/ 6007749 w 6127024"/>
              <a:gd name="connsiteY68" fmla="*/ 4964715 h 6858000"/>
              <a:gd name="connsiteX69" fmla="*/ 6005269 w 6127024"/>
              <a:gd name="connsiteY69" fmla="*/ 5150567 h 6858000"/>
              <a:gd name="connsiteX70" fmla="*/ 6001127 w 6127024"/>
              <a:gd name="connsiteY70" fmla="*/ 5164609 h 6858000"/>
              <a:gd name="connsiteX71" fmla="*/ 5998514 w 6127024"/>
              <a:gd name="connsiteY71" fmla="*/ 5189673 h 6858000"/>
              <a:gd name="connsiteX72" fmla="*/ 6018409 w 6127024"/>
              <a:gd name="connsiteY72" fmla="*/ 5227157 h 6858000"/>
              <a:gd name="connsiteX73" fmla="*/ 6036748 w 6127024"/>
              <a:gd name="connsiteY73" fmla="*/ 5322752 h 6858000"/>
              <a:gd name="connsiteX74" fmla="*/ 6036943 w 6127024"/>
              <a:gd name="connsiteY74" fmla="*/ 5329480 h 6858000"/>
              <a:gd name="connsiteX75" fmla="*/ 6037677 w 6127024"/>
              <a:gd name="connsiteY75" fmla="*/ 5354807 h 6858000"/>
              <a:gd name="connsiteX76" fmla="*/ 6039728 w 6127024"/>
              <a:gd name="connsiteY76" fmla="*/ 5359416 h 6858000"/>
              <a:gd name="connsiteX77" fmla="*/ 6053435 w 6127024"/>
              <a:gd name="connsiteY77" fmla="*/ 5387547 h 6858000"/>
              <a:gd name="connsiteX78" fmla="*/ 6065933 w 6127024"/>
              <a:gd name="connsiteY78" fmla="*/ 5443002 h 6858000"/>
              <a:gd name="connsiteX79" fmla="*/ 6068640 w 6127024"/>
              <a:gd name="connsiteY79" fmla="*/ 5474503 h 6858000"/>
              <a:gd name="connsiteX80" fmla="*/ 6080922 w 6127024"/>
              <a:gd name="connsiteY80" fmla="*/ 5561070 h 6858000"/>
              <a:gd name="connsiteX81" fmla="*/ 6096949 w 6127024"/>
              <a:gd name="connsiteY81" fmla="*/ 5648179 h 6858000"/>
              <a:gd name="connsiteX82" fmla="*/ 6121353 w 6127024"/>
              <a:gd name="connsiteY82" fmla="*/ 5721725 h 6858000"/>
              <a:gd name="connsiteX83" fmla="*/ 6109884 w 6127024"/>
              <a:gd name="connsiteY83" fmla="*/ 5721959 h 6858000"/>
              <a:gd name="connsiteX84" fmla="*/ 6127024 w 6127024"/>
              <a:gd name="connsiteY84" fmla="*/ 5786902 h 6858000"/>
              <a:gd name="connsiteX85" fmla="*/ 6115796 w 6127024"/>
              <a:gd name="connsiteY85" fmla="*/ 5862844 h 6858000"/>
              <a:gd name="connsiteX86" fmla="*/ 6102493 w 6127024"/>
              <a:gd name="connsiteY86" fmla="*/ 5928602 h 6858000"/>
              <a:gd name="connsiteX87" fmla="*/ 6056863 w 6127024"/>
              <a:gd name="connsiteY87" fmla="*/ 6000643 h 6858000"/>
              <a:gd name="connsiteX88" fmla="*/ 6045436 w 6127024"/>
              <a:gd name="connsiteY88" fmla="*/ 6124480 h 6858000"/>
              <a:gd name="connsiteX89" fmla="*/ 6030489 w 6127024"/>
              <a:gd name="connsiteY89" fmla="*/ 6317666 h 6858000"/>
              <a:gd name="connsiteX90" fmla="*/ 6007492 w 6127024"/>
              <a:gd name="connsiteY90" fmla="*/ 6440818 h 6858000"/>
              <a:gd name="connsiteX91" fmla="*/ 6009467 w 6127024"/>
              <a:gd name="connsiteY91" fmla="*/ 6487076 h 6858000"/>
              <a:gd name="connsiteX92" fmla="*/ 5995064 w 6127024"/>
              <a:gd name="connsiteY92" fmla="*/ 6540791 h 6858000"/>
              <a:gd name="connsiteX93" fmla="*/ 6004510 w 6127024"/>
              <a:gd name="connsiteY93" fmla="*/ 6599256 h 6858000"/>
              <a:gd name="connsiteX94" fmla="*/ 5986207 w 6127024"/>
              <a:gd name="connsiteY94" fmla="*/ 6695855 h 6858000"/>
              <a:gd name="connsiteX95" fmla="*/ 5979428 w 6127024"/>
              <a:gd name="connsiteY95" fmla="*/ 6754678 h 6858000"/>
              <a:gd name="connsiteX96" fmla="*/ 5983398 w 6127024"/>
              <a:gd name="connsiteY96" fmla="*/ 6778641 h 6858000"/>
              <a:gd name="connsiteX97" fmla="*/ 5984543 w 6127024"/>
              <a:gd name="connsiteY97" fmla="*/ 6811016 h 6858000"/>
              <a:gd name="connsiteX98" fmla="*/ 5979671 w 6127024"/>
              <a:gd name="connsiteY98" fmla="*/ 6858000 h 6858000"/>
              <a:gd name="connsiteX99" fmla="*/ 0 w 6127024"/>
              <a:gd name="connsiteY99" fmla="*/ 6858000 h 6858000"/>
              <a:gd name="connsiteX100" fmla="*/ 0 w 6127024"/>
              <a:gd name="connsiteY100" fmla="*/ 0 h 6858000"/>
              <a:gd name="connsiteX0" fmla="*/ 0 w 6127024"/>
              <a:gd name="connsiteY0" fmla="*/ 0 h 6858000"/>
              <a:gd name="connsiteX1" fmla="*/ 4965888 w 6127024"/>
              <a:gd name="connsiteY1" fmla="*/ 0 h 6858000"/>
              <a:gd name="connsiteX2" fmla="*/ 4967767 w 6127024"/>
              <a:gd name="connsiteY2" fmla="*/ 7930 h 6858000"/>
              <a:gd name="connsiteX3" fmla="*/ 4979444 w 6127024"/>
              <a:gd name="connsiteY3" fmla="*/ 43921 h 6858000"/>
              <a:gd name="connsiteX4" fmla="*/ 5021173 w 6127024"/>
              <a:gd name="connsiteY4" fmla="*/ 123738 h 6858000"/>
              <a:gd name="connsiteX5" fmla="*/ 5075458 w 6127024"/>
              <a:gd name="connsiteY5" fmla="*/ 264355 h 6858000"/>
              <a:gd name="connsiteX6" fmla="*/ 5081175 w 6127024"/>
              <a:gd name="connsiteY6" fmla="*/ 277448 h 6858000"/>
              <a:gd name="connsiteX7" fmla="*/ 5097011 w 6127024"/>
              <a:gd name="connsiteY7" fmla="*/ 355616 h 6858000"/>
              <a:gd name="connsiteX8" fmla="*/ 5153000 w 6127024"/>
              <a:gd name="connsiteY8" fmla="*/ 507134 h 6858000"/>
              <a:gd name="connsiteX9" fmla="*/ 5171282 w 6127024"/>
              <a:gd name="connsiteY9" fmla="*/ 602071 h 6858000"/>
              <a:gd name="connsiteX10" fmla="*/ 5176196 w 6127024"/>
              <a:gd name="connsiteY10" fmla="*/ 636822 h 6858000"/>
              <a:gd name="connsiteX11" fmla="*/ 5189051 w 6127024"/>
              <a:gd name="connsiteY11" fmla="*/ 782518 h 6858000"/>
              <a:gd name="connsiteX12" fmla="*/ 5218707 w 6127024"/>
              <a:gd name="connsiteY12" fmla="*/ 886387 h 6858000"/>
              <a:gd name="connsiteX13" fmla="*/ 5221281 w 6127024"/>
              <a:gd name="connsiteY13" fmla="*/ 920873 h 6858000"/>
              <a:gd name="connsiteX14" fmla="*/ 5201018 w 6127024"/>
              <a:gd name="connsiteY14" fmla="*/ 1095027 h 6858000"/>
              <a:gd name="connsiteX15" fmla="*/ 5189234 w 6127024"/>
              <a:gd name="connsiteY15" fmla="*/ 1217308 h 6858000"/>
              <a:gd name="connsiteX16" fmla="*/ 5202769 w 6127024"/>
              <a:gd name="connsiteY16" fmla="*/ 1269450 h 6858000"/>
              <a:gd name="connsiteX17" fmla="*/ 5225968 w 6127024"/>
              <a:gd name="connsiteY17" fmla="*/ 1357994 h 6858000"/>
              <a:gd name="connsiteX18" fmla="*/ 5231437 w 6127024"/>
              <a:gd name="connsiteY18" fmla="*/ 1373779 h 6858000"/>
              <a:gd name="connsiteX19" fmla="*/ 5237226 w 6127024"/>
              <a:gd name="connsiteY19" fmla="*/ 1441327 h 6858000"/>
              <a:gd name="connsiteX20" fmla="*/ 5255653 w 6127024"/>
              <a:gd name="connsiteY20" fmla="*/ 1524712 h 6858000"/>
              <a:gd name="connsiteX21" fmla="*/ 5263491 w 6127024"/>
              <a:gd name="connsiteY21" fmla="*/ 1642938 h 6858000"/>
              <a:gd name="connsiteX22" fmla="*/ 5256552 w 6127024"/>
              <a:gd name="connsiteY22" fmla="*/ 1672509 h 6858000"/>
              <a:gd name="connsiteX23" fmla="*/ 5266931 w 6127024"/>
              <a:gd name="connsiteY23" fmla="*/ 1866147 h 6858000"/>
              <a:gd name="connsiteX24" fmla="*/ 5255696 w 6127024"/>
              <a:gd name="connsiteY24" fmla="*/ 1953770 h 6858000"/>
              <a:gd name="connsiteX25" fmla="*/ 5252592 w 6127024"/>
              <a:gd name="connsiteY25" fmla="*/ 2092210 h 6858000"/>
              <a:gd name="connsiteX26" fmla="*/ 5250104 w 6127024"/>
              <a:gd name="connsiteY26" fmla="*/ 2249166 h 6858000"/>
              <a:gd name="connsiteX27" fmla="*/ 5251214 w 6127024"/>
              <a:gd name="connsiteY27" fmla="*/ 2250944 h 6858000"/>
              <a:gd name="connsiteX28" fmla="*/ 5250644 w 6127024"/>
              <a:gd name="connsiteY28" fmla="*/ 2266619 h 6858000"/>
              <a:gd name="connsiteX29" fmla="*/ 5293877 w 6127024"/>
              <a:gd name="connsiteY29" fmla="*/ 2368649 h 6858000"/>
              <a:gd name="connsiteX30" fmla="*/ 5311338 w 6127024"/>
              <a:gd name="connsiteY30" fmla="*/ 2404034 h 6858000"/>
              <a:gd name="connsiteX31" fmla="*/ 5338366 w 6127024"/>
              <a:gd name="connsiteY31" fmla="*/ 2465052 h 6858000"/>
              <a:gd name="connsiteX32" fmla="*/ 5371263 w 6127024"/>
              <a:gd name="connsiteY32" fmla="*/ 2586413 h 6858000"/>
              <a:gd name="connsiteX33" fmla="*/ 5407503 w 6127024"/>
              <a:gd name="connsiteY33" fmla="*/ 2786290 h 6858000"/>
              <a:gd name="connsiteX34" fmla="*/ 5407356 w 6127024"/>
              <a:gd name="connsiteY34" fmla="*/ 2787545 h 6858000"/>
              <a:gd name="connsiteX35" fmla="*/ 5457023 w 6127024"/>
              <a:gd name="connsiteY35" fmla="*/ 2858292 h 6858000"/>
              <a:gd name="connsiteX36" fmla="*/ 5479298 w 6127024"/>
              <a:gd name="connsiteY36" fmla="*/ 2947791 h 6858000"/>
              <a:gd name="connsiteX37" fmla="*/ 5481770 w 6127024"/>
              <a:gd name="connsiteY37" fmla="*/ 2951352 h 6858000"/>
              <a:gd name="connsiteX38" fmla="*/ 5482415 w 6127024"/>
              <a:gd name="connsiteY38" fmla="*/ 3004079 h 6858000"/>
              <a:gd name="connsiteX39" fmla="*/ 5503944 w 6127024"/>
              <a:gd name="connsiteY39" fmla="*/ 3123335 h 6858000"/>
              <a:gd name="connsiteX40" fmla="*/ 5516007 w 6127024"/>
              <a:gd name="connsiteY40" fmla="*/ 3258473 h 6858000"/>
              <a:gd name="connsiteX41" fmla="*/ 5589758 w 6127024"/>
              <a:gd name="connsiteY41" fmla="*/ 3453699 h 6858000"/>
              <a:gd name="connsiteX42" fmla="*/ 5596144 w 6127024"/>
              <a:gd name="connsiteY42" fmla="*/ 3534624 h 6858000"/>
              <a:gd name="connsiteX43" fmla="*/ 5597750 w 6127024"/>
              <a:gd name="connsiteY43" fmla="*/ 3534129 h 6858000"/>
              <a:gd name="connsiteX44" fmla="*/ 5599700 w 6127024"/>
              <a:gd name="connsiteY44" fmla="*/ 3547221 h 6858000"/>
              <a:gd name="connsiteX45" fmla="*/ 5618377 w 6127024"/>
              <a:gd name="connsiteY45" fmla="*/ 3588431 h 6858000"/>
              <a:gd name="connsiteX46" fmla="*/ 5620843 w 6127024"/>
              <a:gd name="connsiteY46" fmla="*/ 3606745 h 6858000"/>
              <a:gd name="connsiteX47" fmla="*/ 5655472 w 6127024"/>
              <a:gd name="connsiteY47" fmla="*/ 3678877 h 6858000"/>
              <a:gd name="connsiteX48" fmla="*/ 5683015 w 6127024"/>
              <a:gd name="connsiteY48" fmla="*/ 3762025 h 6858000"/>
              <a:gd name="connsiteX49" fmla="*/ 5696643 w 6127024"/>
              <a:gd name="connsiteY49" fmla="*/ 3773888 h 6858000"/>
              <a:gd name="connsiteX50" fmla="*/ 5768491 w 6127024"/>
              <a:gd name="connsiteY50" fmla="*/ 3914399 h 6858000"/>
              <a:gd name="connsiteX51" fmla="*/ 5793123 w 6127024"/>
              <a:gd name="connsiteY51" fmla="*/ 3969952 h 6858000"/>
              <a:gd name="connsiteX52" fmla="*/ 5808321 w 6127024"/>
              <a:gd name="connsiteY52" fmla="*/ 3988153 h 6858000"/>
              <a:gd name="connsiteX53" fmla="*/ 5825621 w 6127024"/>
              <a:gd name="connsiteY53" fmla="*/ 4015525 h 6858000"/>
              <a:gd name="connsiteX54" fmla="*/ 5860672 w 6127024"/>
              <a:gd name="connsiteY54" fmla="*/ 4061579 h 6858000"/>
              <a:gd name="connsiteX55" fmla="*/ 5872173 w 6127024"/>
              <a:gd name="connsiteY55" fmla="*/ 4088497 h 6858000"/>
              <a:gd name="connsiteX56" fmla="*/ 5894095 w 6127024"/>
              <a:gd name="connsiteY56" fmla="*/ 4128857 h 6858000"/>
              <a:gd name="connsiteX57" fmla="*/ 5903513 w 6127024"/>
              <a:gd name="connsiteY57" fmla="*/ 4187661 h 6858000"/>
              <a:gd name="connsiteX58" fmla="*/ 5917114 w 6127024"/>
              <a:gd name="connsiteY58" fmla="*/ 4213096 h 6858000"/>
              <a:gd name="connsiteX59" fmla="*/ 5924233 w 6127024"/>
              <a:gd name="connsiteY59" fmla="*/ 4242060 h 6858000"/>
              <a:gd name="connsiteX60" fmla="*/ 5928910 w 6127024"/>
              <a:gd name="connsiteY60" fmla="*/ 4300973 h 6858000"/>
              <a:gd name="connsiteX61" fmla="*/ 5939320 w 6127024"/>
              <a:gd name="connsiteY61" fmla="*/ 4340435 h 6858000"/>
              <a:gd name="connsiteX62" fmla="*/ 5946705 w 6127024"/>
              <a:gd name="connsiteY62" fmla="*/ 4428051 h 6858000"/>
              <a:gd name="connsiteX63" fmla="*/ 5949261 w 6127024"/>
              <a:gd name="connsiteY63" fmla="*/ 4449185 h 6858000"/>
              <a:gd name="connsiteX64" fmla="*/ 5968960 w 6127024"/>
              <a:gd name="connsiteY64" fmla="*/ 4482655 h 6858000"/>
              <a:gd name="connsiteX65" fmla="*/ 5998138 w 6127024"/>
              <a:gd name="connsiteY65" fmla="*/ 4697518 h 6858000"/>
              <a:gd name="connsiteX66" fmla="*/ 6007819 w 6127024"/>
              <a:gd name="connsiteY66" fmla="*/ 4858148 h 6858000"/>
              <a:gd name="connsiteX67" fmla="*/ 6007749 w 6127024"/>
              <a:gd name="connsiteY67" fmla="*/ 4964715 h 6858000"/>
              <a:gd name="connsiteX68" fmla="*/ 6005269 w 6127024"/>
              <a:gd name="connsiteY68" fmla="*/ 5150567 h 6858000"/>
              <a:gd name="connsiteX69" fmla="*/ 6001127 w 6127024"/>
              <a:gd name="connsiteY69" fmla="*/ 5164609 h 6858000"/>
              <a:gd name="connsiteX70" fmla="*/ 5998514 w 6127024"/>
              <a:gd name="connsiteY70" fmla="*/ 5189673 h 6858000"/>
              <a:gd name="connsiteX71" fmla="*/ 6018409 w 6127024"/>
              <a:gd name="connsiteY71" fmla="*/ 5227157 h 6858000"/>
              <a:gd name="connsiteX72" fmla="*/ 6036748 w 6127024"/>
              <a:gd name="connsiteY72" fmla="*/ 5322752 h 6858000"/>
              <a:gd name="connsiteX73" fmla="*/ 6036943 w 6127024"/>
              <a:gd name="connsiteY73" fmla="*/ 5329480 h 6858000"/>
              <a:gd name="connsiteX74" fmla="*/ 6037677 w 6127024"/>
              <a:gd name="connsiteY74" fmla="*/ 5354807 h 6858000"/>
              <a:gd name="connsiteX75" fmla="*/ 6039728 w 6127024"/>
              <a:gd name="connsiteY75" fmla="*/ 5359416 h 6858000"/>
              <a:gd name="connsiteX76" fmla="*/ 6053435 w 6127024"/>
              <a:gd name="connsiteY76" fmla="*/ 5387547 h 6858000"/>
              <a:gd name="connsiteX77" fmla="*/ 6065933 w 6127024"/>
              <a:gd name="connsiteY77" fmla="*/ 5443002 h 6858000"/>
              <a:gd name="connsiteX78" fmla="*/ 6068640 w 6127024"/>
              <a:gd name="connsiteY78" fmla="*/ 5474503 h 6858000"/>
              <a:gd name="connsiteX79" fmla="*/ 6080922 w 6127024"/>
              <a:gd name="connsiteY79" fmla="*/ 5561070 h 6858000"/>
              <a:gd name="connsiteX80" fmla="*/ 6096949 w 6127024"/>
              <a:gd name="connsiteY80" fmla="*/ 5648179 h 6858000"/>
              <a:gd name="connsiteX81" fmla="*/ 6121353 w 6127024"/>
              <a:gd name="connsiteY81" fmla="*/ 5721725 h 6858000"/>
              <a:gd name="connsiteX82" fmla="*/ 6109884 w 6127024"/>
              <a:gd name="connsiteY82" fmla="*/ 5721959 h 6858000"/>
              <a:gd name="connsiteX83" fmla="*/ 6127024 w 6127024"/>
              <a:gd name="connsiteY83" fmla="*/ 5786902 h 6858000"/>
              <a:gd name="connsiteX84" fmla="*/ 6115796 w 6127024"/>
              <a:gd name="connsiteY84" fmla="*/ 5862844 h 6858000"/>
              <a:gd name="connsiteX85" fmla="*/ 6102493 w 6127024"/>
              <a:gd name="connsiteY85" fmla="*/ 5928602 h 6858000"/>
              <a:gd name="connsiteX86" fmla="*/ 6056863 w 6127024"/>
              <a:gd name="connsiteY86" fmla="*/ 6000643 h 6858000"/>
              <a:gd name="connsiteX87" fmla="*/ 6045436 w 6127024"/>
              <a:gd name="connsiteY87" fmla="*/ 6124480 h 6858000"/>
              <a:gd name="connsiteX88" fmla="*/ 6030489 w 6127024"/>
              <a:gd name="connsiteY88" fmla="*/ 6317666 h 6858000"/>
              <a:gd name="connsiteX89" fmla="*/ 6007492 w 6127024"/>
              <a:gd name="connsiteY89" fmla="*/ 6440818 h 6858000"/>
              <a:gd name="connsiteX90" fmla="*/ 6009467 w 6127024"/>
              <a:gd name="connsiteY90" fmla="*/ 6487076 h 6858000"/>
              <a:gd name="connsiteX91" fmla="*/ 5995064 w 6127024"/>
              <a:gd name="connsiteY91" fmla="*/ 6540791 h 6858000"/>
              <a:gd name="connsiteX92" fmla="*/ 6004510 w 6127024"/>
              <a:gd name="connsiteY92" fmla="*/ 6599256 h 6858000"/>
              <a:gd name="connsiteX93" fmla="*/ 5986207 w 6127024"/>
              <a:gd name="connsiteY93" fmla="*/ 6695855 h 6858000"/>
              <a:gd name="connsiteX94" fmla="*/ 5979428 w 6127024"/>
              <a:gd name="connsiteY94" fmla="*/ 6754678 h 6858000"/>
              <a:gd name="connsiteX95" fmla="*/ 5983398 w 6127024"/>
              <a:gd name="connsiteY95" fmla="*/ 6778641 h 6858000"/>
              <a:gd name="connsiteX96" fmla="*/ 5984543 w 6127024"/>
              <a:gd name="connsiteY96" fmla="*/ 6811016 h 6858000"/>
              <a:gd name="connsiteX97" fmla="*/ 5979671 w 6127024"/>
              <a:gd name="connsiteY97" fmla="*/ 6858000 h 6858000"/>
              <a:gd name="connsiteX98" fmla="*/ 0 w 6127024"/>
              <a:gd name="connsiteY98" fmla="*/ 6858000 h 6858000"/>
              <a:gd name="connsiteX99" fmla="*/ 0 w 6127024"/>
              <a:gd name="connsiteY99" fmla="*/ 0 h 6858000"/>
              <a:gd name="connsiteX0" fmla="*/ 0 w 6127024"/>
              <a:gd name="connsiteY0" fmla="*/ 0 h 6858000"/>
              <a:gd name="connsiteX1" fmla="*/ 4965888 w 6127024"/>
              <a:gd name="connsiteY1" fmla="*/ 0 h 6858000"/>
              <a:gd name="connsiteX2" fmla="*/ 4967767 w 6127024"/>
              <a:gd name="connsiteY2" fmla="*/ 7930 h 6858000"/>
              <a:gd name="connsiteX3" fmla="*/ 4979444 w 6127024"/>
              <a:gd name="connsiteY3" fmla="*/ 43921 h 6858000"/>
              <a:gd name="connsiteX4" fmla="*/ 5021173 w 6127024"/>
              <a:gd name="connsiteY4" fmla="*/ 123738 h 6858000"/>
              <a:gd name="connsiteX5" fmla="*/ 5075458 w 6127024"/>
              <a:gd name="connsiteY5" fmla="*/ 264355 h 6858000"/>
              <a:gd name="connsiteX6" fmla="*/ 5081175 w 6127024"/>
              <a:gd name="connsiteY6" fmla="*/ 277448 h 6858000"/>
              <a:gd name="connsiteX7" fmla="*/ 5097011 w 6127024"/>
              <a:gd name="connsiteY7" fmla="*/ 355616 h 6858000"/>
              <a:gd name="connsiteX8" fmla="*/ 5153000 w 6127024"/>
              <a:gd name="connsiteY8" fmla="*/ 507134 h 6858000"/>
              <a:gd name="connsiteX9" fmla="*/ 5171282 w 6127024"/>
              <a:gd name="connsiteY9" fmla="*/ 602071 h 6858000"/>
              <a:gd name="connsiteX10" fmla="*/ 5176196 w 6127024"/>
              <a:gd name="connsiteY10" fmla="*/ 636822 h 6858000"/>
              <a:gd name="connsiteX11" fmla="*/ 5189051 w 6127024"/>
              <a:gd name="connsiteY11" fmla="*/ 782518 h 6858000"/>
              <a:gd name="connsiteX12" fmla="*/ 5218707 w 6127024"/>
              <a:gd name="connsiteY12" fmla="*/ 886387 h 6858000"/>
              <a:gd name="connsiteX13" fmla="*/ 5221281 w 6127024"/>
              <a:gd name="connsiteY13" fmla="*/ 920873 h 6858000"/>
              <a:gd name="connsiteX14" fmla="*/ 5201018 w 6127024"/>
              <a:gd name="connsiteY14" fmla="*/ 1095027 h 6858000"/>
              <a:gd name="connsiteX15" fmla="*/ 5189234 w 6127024"/>
              <a:gd name="connsiteY15" fmla="*/ 1217308 h 6858000"/>
              <a:gd name="connsiteX16" fmla="*/ 5202769 w 6127024"/>
              <a:gd name="connsiteY16" fmla="*/ 1269450 h 6858000"/>
              <a:gd name="connsiteX17" fmla="*/ 5225968 w 6127024"/>
              <a:gd name="connsiteY17" fmla="*/ 1357994 h 6858000"/>
              <a:gd name="connsiteX18" fmla="*/ 5231437 w 6127024"/>
              <a:gd name="connsiteY18" fmla="*/ 1373779 h 6858000"/>
              <a:gd name="connsiteX19" fmla="*/ 5237226 w 6127024"/>
              <a:gd name="connsiteY19" fmla="*/ 1441327 h 6858000"/>
              <a:gd name="connsiteX20" fmla="*/ 5255653 w 6127024"/>
              <a:gd name="connsiteY20" fmla="*/ 1524712 h 6858000"/>
              <a:gd name="connsiteX21" fmla="*/ 5263491 w 6127024"/>
              <a:gd name="connsiteY21" fmla="*/ 1642938 h 6858000"/>
              <a:gd name="connsiteX22" fmla="*/ 5256552 w 6127024"/>
              <a:gd name="connsiteY22" fmla="*/ 1672509 h 6858000"/>
              <a:gd name="connsiteX23" fmla="*/ 5266931 w 6127024"/>
              <a:gd name="connsiteY23" fmla="*/ 1866147 h 6858000"/>
              <a:gd name="connsiteX24" fmla="*/ 5255696 w 6127024"/>
              <a:gd name="connsiteY24" fmla="*/ 1953770 h 6858000"/>
              <a:gd name="connsiteX25" fmla="*/ 5252592 w 6127024"/>
              <a:gd name="connsiteY25" fmla="*/ 2092210 h 6858000"/>
              <a:gd name="connsiteX26" fmla="*/ 5250104 w 6127024"/>
              <a:gd name="connsiteY26" fmla="*/ 2249166 h 6858000"/>
              <a:gd name="connsiteX27" fmla="*/ 5251214 w 6127024"/>
              <a:gd name="connsiteY27" fmla="*/ 2250944 h 6858000"/>
              <a:gd name="connsiteX28" fmla="*/ 5250644 w 6127024"/>
              <a:gd name="connsiteY28" fmla="*/ 2266619 h 6858000"/>
              <a:gd name="connsiteX29" fmla="*/ 5293877 w 6127024"/>
              <a:gd name="connsiteY29" fmla="*/ 2368649 h 6858000"/>
              <a:gd name="connsiteX30" fmla="*/ 5311338 w 6127024"/>
              <a:gd name="connsiteY30" fmla="*/ 2404034 h 6858000"/>
              <a:gd name="connsiteX31" fmla="*/ 5338366 w 6127024"/>
              <a:gd name="connsiteY31" fmla="*/ 2465052 h 6858000"/>
              <a:gd name="connsiteX32" fmla="*/ 5371263 w 6127024"/>
              <a:gd name="connsiteY32" fmla="*/ 2586413 h 6858000"/>
              <a:gd name="connsiteX33" fmla="*/ 5407503 w 6127024"/>
              <a:gd name="connsiteY33" fmla="*/ 2786290 h 6858000"/>
              <a:gd name="connsiteX34" fmla="*/ 5407356 w 6127024"/>
              <a:gd name="connsiteY34" fmla="*/ 2787545 h 6858000"/>
              <a:gd name="connsiteX35" fmla="*/ 5457023 w 6127024"/>
              <a:gd name="connsiteY35" fmla="*/ 2858292 h 6858000"/>
              <a:gd name="connsiteX36" fmla="*/ 5479298 w 6127024"/>
              <a:gd name="connsiteY36" fmla="*/ 2947791 h 6858000"/>
              <a:gd name="connsiteX37" fmla="*/ 5481770 w 6127024"/>
              <a:gd name="connsiteY37" fmla="*/ 2951352 h 6858000"/>
              <a:gd name="connsiteX38" fmla="*/ 5482415 w 6127024"/>
              <a:gd name="connsiteY38" fmla="*/ 3004079 h 6858000"/>
              <a:gd name="connsiteX39" fmla="*/ 5503944 w 6127024"/>
              <a:gd name="connsiteY39" fmla="*/ 3123335 h 6858000"/>
              <a:gd name="connsiteX40" fmla="*/ 5516007 w 6127024"/>
              <a:gd name="connsiteY40" fmla="*/ 3258473 h 6858000"/>
              <a:gd name="connsiteX41" fmla="*/ 5589758 w 6127024"/>
              <a:gd name="connsiteY41" fmla="*/ 3453699 h 6858000"/>
              <a:gd name="connsiteX42" fmla="*/ 5596144 w 6127024"/>
              <a:gd name="connsiteY42" fmla="*/ 3534624 h 6858000"/>
              <a:gd name="connsiteX43" fmla="*/ 5597750 w 6127024"/>
              <a:gd name="connsiteY43" fmla="*/ 3534129 h 6858000"/>
              <a:gd name="connsiteX44" fmla="*/ 5599700 w 6127024"/>
              <a:gd name="connsiteY44" fmla="*/ 3547221 h 6858000"/>
              <a:gd name="connsiteX45" fmla="*/ 5618377 w 6127024"/>
              <a:gd name="connsiteY45" fmla="*/ 3588431 h 6858000"/>
              <a:gd name="connsiteX46" fmla="*/ 5655472 w 6127024"/>
              <a:gd name="connsiteY46" fmla="*/ 3678877 h 6858000"/>
              <a:gd name="connsiteX47" fmla="*/ 5683015 w 6127024"/>
              <a:gd name="connsiteY47" fmla="*/ 3762025 h 6858000"/>
              <a:gd name="connsiteX48" fmla="*/ 5696643 w 6127024"/>
              <a:gd name="connsiteY48" fmla="*/ 3773888 h 6858000"/>
              <a:gd name="connsiteX49" fmla="*/ 5768491 w 6127024"/>
              <a:gd name="connsiteY49" fmla="*/ 3914399 h 6858000"/>
              <a:gd name="connsiteX50" fmla="*/ 5793123 w 6127024"/>
              <a:gd name="connsiteY50" fmla="*/ 3969952 h 6858000"/>
              <a:gd name="connsiteX51" fmla="*/ 5808321 w 6127024"/>
              <a:gd name="connsiteY51" fmla="*/ 3988153 h 6858000"/>
              <a:gd name="connsiteX52" fmla="*/ 5825621 w 6127024"/>
              <a:gd name="connsiteY52" fmla="*/ 4015525 h 6858000"/>
              <a:gd name="connsiteX53" fmla="*/ 5860672 w 6127024"/>
              <a:gd name="connsiteY53" fmla="*/ 4061579 h 6858000"/>
              <a:gd name="connsiteX54" fmla="*/ 5872173 w 6127024"/>
              <a:gd name="connsiteY54" fmla="*/ 4088497 h 6858000"/>
              <a:gd name="connsiteX55" fmla="*/ 5894095 w 6127024"/>
              <a:gd name="connsiteY55" fmla="*/ 4128857 h 6858000"/>
              <a:gd name="connsiteX56" fmla="*/ 5903513 w 6127024"/>
              <a:gd name="connsiteY56" fmla="*/ 4187661 h 6858000"/>
              <a:gd name="connsiteX57" fmla="*/ 5917114 w 6127024"/>
              <a:gd name="connsiteY57" fmla="*/ 4213096 h 6858000"/>
              <a:gd name="connsiteX58" fmla="*/ 5924233 w 6127024"/>
              <a:gd name="connsiteY58" fmla="*/ 4242060 h 6858000"/>
              <a:gd name="connsiteX59" fmla="*/ 5928910 w 6127024"/>
              <a:gd name="connsiteY59" fmla="*/ 4300973 h 6858000"/>
              <a:gd name="connsiteX60" fmla="*/ 5939320 w 6127024"/>
              <a:gd name="connsiteY60" fmla="*/ 4340435 h 6858000"/>
              <a:gd name="connsiteX61" fmla="*/ 5946705 w 6127024"/>
              <a:gd name="connsiteY61" fmla="*/ 4428051 h 6858000"/>
              <a:gd name="connsiteX62" fmla="*/ 5949261 w 6127024"/>
              <a:gd name="connsiteY62" fmla="*/ 4449185 h 6858000"/>
              <a:gd name="connsiteX63" fmla="*/ 5968960 w 6127024"/>
              <a:gd name="connsiteY63" fmla="*/ 4482655 h 6858000"/>
              <a:gd name="connsiteX64" fmla="*/ 5998138 w 6127024"/>
              <a:gd name="connsiteY64" fmla="*/ 4697518 h 6858000"/>
              <a:gd name="connsiteX65" fmla="*/ 6007819 w 6127024"/>
              <a:gd name="connsiteY65" fmla="*/ 4858148 h 6858000"/>
              <a:gd name="connsiteX66" fmla="*/ 6007749 w 6127024"/>
              <a:gd name="connsiteY66" fmla="*/ 4964715 h 6858000"/>
              <a:gd name="connsiteX67" fmla="*/ 6005269 w 6127024"/>
              <a:gd name="connsiteY67" fmla="*/ 5150567 h 6858000"/>
              <a:gd name="connsiteX68" fmla="*/ 6001127 w 6127024"/>
              <a:gd name="connsiteY68" fmla="*/ 5164609 h 6858000"/>
              <a:gd name="connsiteX69" fmla="*/ 5998514 w 6127024"/>
              <a:gd name="connsiteY69" fmla="*/ 5189673 h 6858000"/>
              <a:gd name="connsiteX70" fmla="*/ 6018409 w 6127024"/>
              <a:gd name="connsiteY70" fmla="*/ 5227157 h 6858000"/>
              <a:gd name="connsiteX71" fmla="*/ 6036748 w 6127024"/>
              <a:gd name="connsiteY71" fmla="*/ 5322752 h 6858000"/>
              <a:gd name="connsiteX72" fmla="*/ 6036943 w 6127024"/>
              <a:gd name="connsiteY72" fmla="*/ 5329480 h 6858000"/>
              <a:gd name="connsiteX73" fmla="*/ 6037677 w 6127024"/>
              <a:gd name="connsiteY73" fmla="*/ 5354807 h 6858000"/>
              <a:gd name="connsiteX74" fmla="*/ 6039728 w 6127024"/>
              <a:gd name="connsiteY74" fmla="*/ 5359416 h 6858000"/>
              <a:gd name="connsiteX75" fmla="*/ 6053435 w 6127024"/>
              <a:gd name="connsiteY75" fmla="*/ 5387547 h 6858000"/>
              <a:gd name="connsiteX76" fmla="*/ 6065933 w 6127024"/>
              <a:gd name="connsiteY76" fmla="*/ 5443002 h 6858000"/>
              <a:gd name="connsiteX77" fmla="*/ 6068640 w 6127024"/>
              <a:gd name="connsiteY77" fmla="*/ 5474503 h 6858000"/>
              <a:gd name="connsiteX78" fmla="*/ 6080922 w 6127024"/>
              <a:gd name="connsiteY78" fmla="*/ 5561070 h 6858000"/>
              <a:gd name="connsiteX79" fmla="*/ 6096949 w 6127024"/>
              <a:gd name="connsiteY79" fmla="*/ 5648179 h 6858000"/>
              <a:gd name="connsiteX80" fmla="*/ 6121353 w 6127024"/>
              <a:gd name="connsiteY80" fmla="*/ 5721725 h 6858000"/>
              <a:gd name="connsiteX81" fmla="*/ 6109884 w 6127024"/>
              <a:gd name="connsiteY81" fmla="*/ 5721959 h 6858000"/>
              <a:gd name="connsiteX82" fmla="*/ 6127024 w 6127024"/>
              <a:gd name="connsiteY82" fmla="*/ 5786902 h 6858000"/>
              <a:gd name="connsiteX83" fmla="*/ 6115796 w 6127024"/>
              <a:gd name="connsiteY83" fmla="*/ 5862844 h 6858000"/>
              <a:gd name="connsiteX84" fmla="*/ 6102493 w 6127024"/>
              <a:gd name="connsiteY84" fmla="*/ 5928602 h 6858000"/>
              <a:gd name="connsiteX85" fmla="*/ 6056863 w 6127024"/>
              <a:gd name="connsiteY85" fmla="*/ 6000643 h 6858000"/>
              <a:gd name="connsiteX86" fmla="*/ 6045436 w 6127024"/>
              <a:gd name="connsiteY86" fmla="*/ 6124480 h 6858000"/>
              <a:gd name="connsiteX87" fmla="*/ 6030489 w 6127024"/>
              <a:gd name="connsiteY87" fmla="*/ 6317666 h 6858000"/>
              <a:gd name="connsiteX88" fmla="*/ 6007492 w 6127024"/>
              <a:gd name="connsiteY88" fmla="*/ 6440818 h 6858000"/>
              <a:gd name="connsiteX89" fmla="*/ 6009467 w 6127024"/>
              <a:gd name="connsiteY89" fmla="*/ 6487076 h 6858000"/>
              <a:gd name="connsiteX90" fmla="*/ 5995064 w 6127024"/>
              <a:gd name="connsiteY90" fmla="*/ 6540791 h 6858000"/>
              <a:gd name="connsiteX91" fmla="*/ 6004510 w 6127024"/>
              <a:gd name="connsiteY91" fmla="*/ 6599256 h 6858000"/>
              <a:gd name="connsiteX92" fmla="*/ 5986207 w 6127024"/>
              <a:gd name="connsiteY92" fmla="*/ 6695855 h 6858000"/>
              <a:gd name="connsiteX93" fmla="*/ 5979428 w 6127024"/>
              <a:gd name="connsiteY93" fmla="*/ 6754678 h 6858000"/>
              <a:gd name="connsiteX94" fmla="*/ 5983398 w 6127024"/>
              <a:gd name="connsiteY94" fmla="*/ 6778641 h 6858000"/>
              <a:gd name="connsiteX95" fmla="*/ 5984543 w 6127024"/>
              <a:gd name="connsiteY95" fmla="*/ 6811016 h 6858000"/>
              <a:gd name="connsiteX96" fmla="*/ 5979671 w 6127024"/>
              <a:gd name="connsiteY96" fmla="*/ 6858000 h 6858000"/>
              <a:gd name="connsiteX97" fmla="*/ 0 w 6127024"/>
              <a:gd name="connsiteY97" fmla="*/ 6858000 h 6858000"/>
              <a:gd name="connsiteX98" fmla="*/ 0 w 6127024"/>
              <a:gd name="connsiteY98" fmla="*/ 0 h 6858000"/>
              <a:gd name="connsiteX0" fmla="*/ 0 w 6127024"/>
              <a:gd name="connsiteY0" fmla="*/ 0 h 6858000"/>
              <a:gd name="connsiteX1" fmla="*/ 4965888 w 6127024"/>
              <a:gd name="connsiteY1" fmla="*/ 0 h 6858000"/>
              <a:gd name="connsiteX2" fmla="*/ 4967767 w 6127024"/>
              <a:gd name="connsiteY2" fmla="*/ 7930 h 6858000"/>
              <a:gd name="connsiteX3" fmla="*/ 4979444 w 6127024"/>
              <a:gd name="connsiteY3" fmla="*/ 43921 h 6858000"/>
              <a:gd name="connsiteX4" fmla="*/ 5021173 w 6127024"/>
              <a:gd name="connsiteY4" fmla="*/ 123738 h 6858000"/>
              <a:gd name="connsiteX5" fmla="*/ 5075458 w 6127024"/>
              <a:gd name="connsiteY5" fmla="*/ 264355 h 6858000"/>
              <a:gd name="connsiteX6" fmla="*/ 5081175 w 6127024"/>
              <a:gd name="connsiteY6" fmla="*/ 277448 h 6858000"/>
              <a:gd name="connsiteX7" fmla="*/ 5097011 w 6127024"/>
              <a:gd name="connsiteY7" fmla="*/ 355616 h 6858000"/>
              <a:gd name="connsiteX8" fmla="*/ 5153000 w 6127024"/>
              <a:gd name="connsiteY8" fmla="*/ 507134 h 6858000"/>
              <a:gd name="connsiteX9" fmla="*/ 5171282 w 6127024"/>
              <a:gd name="connsiteY9" fmla="*/ 602071 h 6858000"/>
              <a:gd name="connsiteX10" fmla="*/ 5176196 w 6127024"/>
              <a:gd name="connsiteY10" fmla="*/ 636822 h 6858000"/>
              <a:gd name="connsiteX11" fmla="*/ 5189051 w 6127024"/>
              <a:gd name="connsiteY11" fmla="*/ 782518 h 6858000"/>
              <a:gd name="connsiteX12" fmla="*/ 5218707 w 6127024"/>
              <a:gd name="connsiteY12" fmla="*/ 886387 h 6858000"/>
              <a:gd name="connsiteX13" fmla="*/ 5221281 w 6127024"/>
              <a:gd name="connsiteY13" fmla="*/ 920873 h 6858000"/>
              <a:gd name="connsiteX14" fmla="*/ 5201018 w 6127024"/>
              <a:gd name="connsiteY14" fmla="*/ 1095027 h 6858000"/>
              <a:gd name="connsiteX15" fmla="*/ 5189234 w 6127024"/>
              <a:gd name="connsiteY15" fmla="*/ 1217308 h 6858000"/>
              <a:gd name="connsiteX16" fmla="*/ 5202769 w 6127024"/>
              <a:gd name="connsiteY16" fmla="*/ 1269450 h 6858000"/>
              <a:gd name="connsiteX17" fmla="*/ 5225968 w 6127024"/>
              <a:gd name="connsiteY17" fmla="*/ 1357994 h 6858000"/>
              <a:gd name="connsiteX18" fmla="*/ 5231437 w 6127024"/>
              <a:gd name="connsiteY18" fmla="*/ 1373779 h 6858000"/>
              <a:gd name="connsiteX19" fmla="*/ 5237226 w 6127024"/>
              <a:gd name="connsiteY19" fmla="*/ 1441327 h 6858000"/>
              <a:gd name="connsiteX20" fmla="*/ 5255653 w 6127024"/>
              <a:gd name="connsiteY20" fmla="*/ 1524712 h 6858000"/>
              <a:gd name="connsiteX21" fmla="*/ 5263491 w 6127024"/>
              <a:gd name="connsiteY21" fmla="*/ 1642938 h 6858000"/>
              <a:gd name="connsiteX22" fmla="*/ 5256552 w 6127024"/>
              <a:gd name="connsiteY22" fmla="*/ 1672509 h 6858000"/>
              <a:gd name="connsiteX23" fmla="*/ 5266931 w 6127024"/>
              <a:gd name="connsiteY23" fmla="*/ 1866147 h 6858000"/>
              <a:gd name="connsiteX24" fmla="*/ 5255696 w 6127024"/>
              <a:gd name="connsiteY24" fmla="*/ 1953770 h 6858000"/>
              <a:gd name="connsiteX25" fmla="*/ 5252592 w 6127024"/>
              <a:gd name="connsiteY25" fmla="*/ 2092210 h 6858000"/>
              <a:gd name="connsiteX26" fmla="*/ 5250104 w 6127024"/>
              <a:gd name="connsiteY26" fmla="*/ 2249166 h 6858000"/>
              <a:gd name="connsiteX27" fmla="*/ 5251214 w 6127024"/>
              <a:gd name="connsiteY27" fmla="*/ 2250944 h 6858000"/>
              <a:gd name="connsiteX28" fmla="*/ 5250644 w 6127024"/>
              <a:gd name="connsiteY28" fmla="*/ 2266619 h 6858000"/>
              <a:gd name="connsiteX29" fmla="*/ 5293877 w 6127024"/>
              <a:gd name="connsiteY29" fmla="*/ 2368649 h 6858000"/>
              <a:gd name="connsiteX30" fmla="*/ 5311338 w 6127024"/>
              <a:gd name="connsiteY30" fmla="*/ 2404034 h 6858000"/>
              <a:gd name="connsiteX31" fmla="*/ 5338366 w 6127024"/>
              <a:gd name="connsiteY31" fmla="*/ 2465052 h 6858000"/>
              <a:gd name="connsiteX32" fmla="*/ 5371263 w 6127024"/>
              <a:gd name="connsiteY32" fmla="*/ 2586413 h 6858000"/>
              <a:gd name="connsiteX33" fmla="*/ 5407503 w 6127024"/>
              <a:gd name="connsiteY33" fmla="*/ 2786290 h 6858000"/>
              <a:gd name="connsiteX34" fmla="*/ 5407356 w 6127024"/>
              <a:gd name="connsiteY34" fmla="*/ 2787545 h 6858000"/>
              <a:gd name="connsiteX35" fmla="*/ 5457023 w 6127024"/>
              <a:gd name="connsiteY35" fmla="*/ 2858292 h 6858000"/>
              <a:gd name="connsiteX36" fmla="*/ 5479298 w 6127024"/>
              <a:gd name="connsiteY36" fmla="*/ 2947791 h 6858000"/>
              <a:gd name="connsiteX37" fmla="*/ 5481770 w 6127024"/>
              <a:gd name="connsiteY37" fmla="*/ 2951352 h 6858000"/>
              <a:gd name="connsiteX38" fmla="*/ 5482415 w 6127024"/>
              <a:gd name="connsiteY38" fmla="*/ 3004079 h 6858000"/>
              <a:gd name="connsiteX39" fmla="*/ 5503944 w 6127024"/>
              <a:gd name="connsiteY39" fmla="*/ 3123335 h 6858000"/>
              <a:gd name="connsiteX40" fmla="*/ 5516007 w 6127024"/>
              <a:gd name="connsiteY40" fmla="*/ 3258473 h 6858000"/>
              <a:gd name="connsiteX41" fmla="*/ 5589758 w 6127024"/>
              <a:gd name="connsiteY41" fmla="*/ 3453699 h 6858000"/>
              <a:gd name="connsiteX42" fmla="*/ 5596144 w 6127024"/>
              <a:gd name="connsiteY42" fmla="*/ 3534624 h 6858000"/>
              <a:gd name="connsiteX43" fmla="*/ 5597750 w 6127024"/>
              <a:gd name="connsiteY43" fmla="*/ 3534129 h 6858000"/>
              <a:gd name="connsiteX44" fmla="*/ 5618377 w 6127024"/>
              <a:gd name="connsiteY44" fmla="*/ 3588431 h 6858000"/>
              <a:gd name="connsiteX45" fmla="*/ 5655472 w 6127024"/>
              <a:gd name="connsiteY45" fmla="*/ 3678877 h 6858000"/>
              <a:gd name="connsiteX46" fmla="*/ 5683015 w 6127024"/>
              <a:gd name="connsiteY46" fmla="*/ 3762025 h 6858000"/>
              <a:gd name="connsiteX47" fmla="*/ 5696643 w 6127024"/>
              <a:gd name="connsiteY47" fmla="*/ 3773888 h 6858000"/>
              <a:gd name="connsiteX48" fmla="*/ 5768491 w 6127024"/>
              <a:gd name="connsiteY48" fmla="*/ 3914399 h 6858000"/>
              <a:gd name="connsiteX49" fmla="*/ 5793123 w 6127024"/>
              <a:gd name="connsiteY49" fmla="*/ 3969952 h 6858000"/>
              <a:gd name="connsiteX50" fmla="*/ 5808321 w 6127024"/>
              <a:gd name="connsiteY50" fmla="*/ 3988153 h 6858000"/>
              <a:gd name="connsiteX51" fmla="*/ 5825621 w 6127024"/>
              <a:gd name="connsiteY51" fmla="*/ 4015525 h 6858000"/>
              <a:gd name="connsiteX52" fmla="*/ 5860672 w 6127024"/>
              <a:gd name="connsiteY52" fmla="*/ 4061579 h 6858000"/>
              <a:gd name="connsiteX53" fmla="*/ 5872173 w 6127024"/>
              <a:gd name="connsiteY53" fmla="*/ 4088497 h 6858000"/>
              <a:gd name="connsiteX54" fmla="*/ 5894095 w 6127024"/>
              <a:gd name="connsiteY54" fmla="*/ 4128857 h 6858000"/>
              <a:gd name="connsiteX55" fmla="*/ 5903513 w 6127024"/>
              <a:gd name="connsiteY55" fmla="*/ 4187661 h 6858000"/>
              <a:gd name="connsiteX56" fmla="*/ 5917114 w 6127024"/>
              <a:gd name="connsiteY56" fmla="*/ 4213096 h 6858000"/>
              <a:gd name="connsiteX57" fmla="*/ 5924233 w 6127024"/>
              <a:gd name="connsiteY57" fmla="*/ 4242060 h 6858000"/>
              <a:gd name="connsiteX58" fmla="*/ 5928910 w 6127024"/>
              <a:gd name="connsiteY58" fmla="*/ 4300973 h 6858000"/>
              <a:gd name="connsiteX59" fmla="*/ 5939320 w 6127024"/>
              <a:gd name="connsiteY59" fmla="*/ 4340435 h 6858000"/>
              <a:gd name="connsiteX60" fmla="*/ 5946705 w 6127024"/>
              <a:gd name="connsiteY60" fmla="*/ 4428051 h 6858000"/>
              <a:gd name="connsiteX61" fmla="*/ 5949261 w 6127024"/>
              <a:gd name="connsiteY61" fmla="*/ 4449185 h 6858000"/>
              <a:gd name="connsiteX62" fmla="*/ 5968960 w 6127024"/>
              <a:gd name="connsiteY62" fmla="*/ 4482655 h 6858000"/>
              <a:gd name="connsiteX63" fmla="*/ 5998138 w 6127024"/>
              <a:gd name="connsiteY63" fmla="*/ 4697518 h 6858000"/>
              <a:gd name="connsiteX64" fmla="*/ 6007819 w 6127024"/>
              <a:gd name="connsiteY64" fmla="*/ 4858148 h 6858000"/>
              <a:gd name="connsiteX65" fmla="*/ 6007749 w 6127024"/>
              <a:gd name="connsiteY65" fmla="*/ 4964715 h 6858000"/>
              <a:gd name="connsiteX66" fmla="*/ 6005269 w 6127024"/>
              <a:gd name="connsiteY66" fmla="*/ 5150567 h 6858000"/>
              <a:gd name="connsiteX67" fmla="*/ 6001127 w 6127024"/>
              <a:gd name="connsiteY67" fmla="*/ 5164609 h 6858000"/>
              <a:gd name="connsiteX68" fmla="*/ 5998514 w 6127024"/>
              <a:gd name="connsiteY68" fmla="*/ 5189673 h 6858000"/>
              <a:gd name="connsiteX69" fmla="*/ 6018409 w 6127024"/>
              <a:gd name="connsiteY69" fmla="*/ 5227157 h 6858000"/>
              <a:gd name="connsiteX70" fmla="*/ 6036748 w 6127024"/>
              <a:gd name="connsiteY70" fmla="*/ 5322752 h 6858000"/>
              <a:gd name="connsiteX71" fmla="*/ 6036943 w 6127024"/>
              <a:gd name="connsiteY71" fmla="*/ 5329480 h 6858000"/>
              <a:gd name="connsiteX72" fmla="*/ 6037677 w 6127024"/>
              <a:gd name="connsiteY72" fmla="*/ 5354807 h 6858000"/>
              <a:gd name="connsiteX73" fmla="*/ 6039728 w 6127024"/>
              <a:gd name="connsiteY73" fmla="*/ 5359416 h 6858000"/>
              <a:gd name="connsiteX74" fmla="*/ 6053435 w 6127024"/>
              <a:gd name="connsiteY74" fmla="*/ 5387547 h 6858000"/>
              <a:gd name="connsiteX75" fmla="*/ 6065933 w 6127024"/>
              <a:gd name="connsiteY75" fmla="*/ 5443002 h 6858000"/>
              <a:gd name="connsiteX76" fmla="*/ 6068640 w 6127024"/>
              <a:gd name="connsiteY76" fmla="*/ 5474503 h 6858000"/>
              <a:gd name="connsiteX77" fmla="*/ 6080922 w 6127024"/>
              <a:gd name="connsiteY77" fmla="*/ 5561070 h 6858000"/>
              <a:gd name="connsiteX78" fmla="*/ 6096949 w 6127024"/>
              <a:gd name="connsiteY78" fmla="*/ 5648179 h 6858000"/>
              <a:gd name="connsiteX79" fmla="*/ 6121353 w 6127024"/>
              <a:gd name="connsiteY79" fmla="*/ 5721725 h 6858000"/>
              <a:gd name="connsiteX80" fmla="*/ 6109884 w 6127024"/>
              <a:gd name="connsiteY80" fmla="*/ 5721959 h 6858000"/>
              <a:gd name="connsiteX81" fmla="*/ 6127024 w 6127024"/>
              <a:gd name="connsiteY81" fmla="*/ 5786902 h 6858000"/>
              <a:gd name="connsiteX82" fmla="*/ 6115796 w 6127024"/>
              <a:gd name="connsiteY82" fmla="*/ 5862844 h 6858000"/>
              <a:gd name="connsiteX83" fmla="*/ 6102493 w 6127024"/>
              <a:gd name="connsiteY83" fmla="*/ 5928602 h 6858000"/>
              <a:gd name="connsiteX84" fmla="*/ 6056863 w 6127024"/>
              <a:gd name="connsiteY84" fmla="*/ 6000643 h 6858000"/>
              <a:gd name="connsiteX85" fmla="*/ 6045436 w 6127024"/>
              <a:gd name="connsiteY85" fmla="*/ 6124480 h 6858000"/>
              <a:gd name="connsiteX86" fmla="*/ 6030489 w 6127024"/>
              <a:gd name="connsiteY86" fmla="*/ 6317666 h 6858000"/>
              <a:gd name="connsiteX87" fmla="*/ 6007492 w 6127024"/>
              <a:gd name="connsiteY87" fmla="*/ 6440818 h 6858000"/>
              <a:gd name="connsiteX88" fmla="*/ 6009467 w 6127024"/>
              <a:gd name="connsiteY88" fmla="*/ 6487076 h 6858000"/>
              <a:gd name="connsiteX89" fmla="*/ 5995064 w 6127024"/>
              <a:gd name="connsiteY89" fmla="*/ 6540791 h 6858000"/>
              <a:gd name="connsiteX90" fmla="*/ 6004510 w 6127024"/>
              <a:gd name="connsiteY90" fmla="*/ 6599256 h 6858000"/>
              <a:gd name="connsiteX91" fmla="*/ 5986207 w 6127024"/>
              <a:gd name="connsiteY91" fmla="*/ 6695855 h 6858000"/>
              <a:gd name="connsiteX92" fmla="*/ 5979428 w 6127024"/>
              <a:gd name="connsiteY92" fmla="*/ 6754678 h 6858000"/>
              <a:gd name="connsiteX93" fmla="*/ 5983398 w 6127024"/>
              <a:gd name="connsiteY93" fmla="*/ 6778641 h 6858000"/>
              <a:gd name="connsiteX94" fmla="*/ 5984543 w 6127024"/>
              <a:gd name="connsiteY94" fmla="*/ 6811016 h 6858000"/>
              <a:gd name="connsiteX95" fmla="*/ 5979671 w 6127024"/>
              <a:gd name="connsiteY95" fmla="*/ 6858000 h 6858000"/>
              <a:gd name="connsiteX96" fmla="*/ 0 w 6127024"/>
              <a:gd name="connsiteY96" fmla="*/ 6858000 h 6858000"/>
              <a:gd name="connsiteX97" fmla="*/ 0 w 6127024"/>
              <a:gd name="connsiteY97" fmla="*/ 0 h 6858000"/>
              <a:gd name="connsiteX0" fmla="*/ 0 w 6127024"/>
              <a:gd name="connsiteY0" fmla="*/ 0 h 6858000"/>
              <a:gd name="connsiteX1" fmla="*/ 4965888 w 6127024"/>
              <a:gd name="connsiteY1" fmla="*/ 0 h 6858000"/>
              <a:gd name="connsiteX2" fmla="*/ 4967767 w 6127024"/>
              <a:gd name="connsiteY2" fmla="*/ 7930 h 6858000"/>
              <a:gd name="connsiteX3" fmla="*/ 4979444 w 6127024"/>
              <a:gd name="connsiteY3" fmla="*/ 43921 h 6858000"/>
              <a:gd name="connsiteX4" fmla="*/ 5021173 w 6127024"/>
              <a:gd name="connsiteY4" fmla="*/ 123738 h 6858000"/>
              <a:gd name="connsiteX5" fmla="*/ 5075458 w 6127024"/>
              <a:gd name="connsiteY5" fmla="*/ 264355 h 6858000"/>
              <a:gd name="connsiteX6" fmla="*/ 5081175 w 6127024"/>
              <a:gd name="connsiteY6" fmla="*/ 277448 h 6858000"/>
              <a:gd name="connsiteX7" fmla="*/ 5097011 w 6127024"/>
              <a:gd name="connsiteY7" fmla="*/ 355616 h 6858000"/>
              <a:gd name="connsiteX8" fmla="*/ 5153000 w 6127024"/>
              <a:gd name="connsiteY8" fmla="*/ 507134 h 6858000"/>
              <a:gd name="connsiteX9" fmla="*/ 5171282 w 6127024"/>
              <a:gd name="connsiteY9" fmla="*/ 602071 h 6858000"/>
              <a:gd name="connsiteX10" fmla="*/ 5176196 w 6127024"/>
              <a:gd name="connsiteY10" fmla="*/ 636822 h 6858000"/>
              <a:gd name="connsiteX11" fmla="*/ 5189051 w 6127024"/>
              <a:gd name="connsiteY11" fmla="*/ 782518 h 6858000"/>
              <a:gd name="connsiteX12" fmla="*/ 5218707 w 6127024"/>
              <a:gd name="connsiteY12" fmla="*/ 886387 h 6858000"/>
              <a:gd name="connsiteX13" fmla="*/ 5221281 w 6127024"/>
              <a:gd name="connsiteY13" fmla="*/ 920873 h 6858000"/>
              <a:gd name="connsiteX14" fmla="*/ 5201018 w 6127024"/>
              <a:gd name="connsiteY14" fmla="*/ 1095027 h 6858000"/>
              <a:gd name="connsiteX15" fmla="*/ 5189234 w 6127024"/>
              <a:gd name="connsiteY15" fmla="*/ 1217308 h 6858000"/>
              <a:gd name="connsiteX16" fmla="*/ 5202769 w 6127024"/>
              <a:gd name="connsiteY16" fmla="*/ 1269450 h 6858000"/>
              <a:gd name="connsiteX17" fmla="*/ 5225968 w 6127024"/>
              <a:gd name="connsiteY17" fmla="*/ 1357994 h 6858000"/>
              <a:gd name="connsiteX18" fmla="*/ 5231437 w 6127024"/>
              <a:gd name="connsiteY18" fmla="*/ 1373779 h 6858000"/>
              <a:gd name="connsiteX19" fmla="*/ 5237226 w 6127024"/>
              <a:gd name="connsiteY19" fmla="*/ 1441327 h 6858000"/>
              <a:gd name="connsiteX20" fmla="*/ 5255653 w 6127024"/>
              <a:gd name="connsiteY20" fmla="*/ 1524712 h 6858000"/>
              <a:gd name="connsiteX21" fmla="*/ 5263491 w 6127024"/>
              <a:gd name="connsiteY21" fmla="*/ 1642938 h 6858000"/>
              <a:gd name="connsiteX22" fmla="*/ 5256552 w 6127024"/>
              <a:gd name="connsiteY22" fmla="*/ 1672509 h 6858000"/>
              <a:gd name="connsiteX23" fmla="*/ 5266931 w 6127024"/>
              <a:gd name="connsiteY23" fmla="*/ 1866147 h 6858000"/>
              <a:gd name="connsiteX24" fmla="*/ 5255696 w 6127024"/>
              <a:gd name="connsiteY24" fmla="*/ 1953770 h 6858000"/>
              <a:gd name="connsiteX25" fmla="*/ 5252592 w 6127024"/>
              <a:gd name="connsiteY25" fmla="*/ 2092210 h 6858000"/>
              <a:gd name="connsiteX26" fmla="*/ 5250104 w 6127024"/>
              <a:gd name="connsiteY26" fmla="*/ 2249166 h 6858000"/>
              <a:gd name="connsiteX27" fmla="*/ 5251214 w 6127024"/>
              <a:gd name="connsiteY27" fmla="*/ 2250944 h 6858000"/>
              <a:gd name="connsiteX28" fmla="*/ 5250644 w 6127024"/>
              <a:gd name="connsiteY28" fmla="*/ 2266619 h 6858000"/>
              <a:gd name="connsiteX29" fmla="*/ 5293877 w 6127024"/>
              <a:gd name="connsiteY29" fmla="*/ 2368649 h 6858000"/>
              <a:gd name="connsiteX30" fmla="*/ 5311338 w 6127024"/>
              <a:gd name="connsiteY30" fmla="*/ 2404034 h 6858000"/>
              <a:gd name="connsiteX31" fmla="*/ 5338366 w 6127024"/>
              <a:gd name="connsiteY31" fmla="*/ 2465052 h 6858000"/>
              <a:gd name="connsiteX32" fmla="*/ 5371263 w 6127024"/>
              <a:gd name="connsiteY32" fmla="*/ 2586413 h 6858000"/>
              <a:gd name="connsiteX33" fmla="*/ 5407503 w 6127024"/>
              <a:gd name="connsiteY33" fmla="*/ 2786290 h 6858000"/>
              <a:gd name="connsiteX34" fmla="*/ 5407356 w 6127024"/>
              <a:gd name="connsiteY34" fmla="*/ 2787545 h 6858000"/>
              <a:gd name="connsiteX35" fmla="*/ 5457023 w 6127024"/>
              <a:gd name="connsiteY35" fmla="*/ 2858292 h 6858000"/>
              <a:gd name="connsiteX36" fmla="*/ 5479298 w 6127024"/>
              <a:gd name="connsiteY36" fmla="*/ 2947791 h 6858000"/>
              <a:gd name="connsiteX37" fmla="*/ 5481770 w 6127024"/>
              <a:gd name="connsiteY37" fmla="*/ 2951352 h 6858000"/>
              <a:gd name="connsiteX38" fmla="*/ 5482415 w 6127024"/>
              <a:gd name="connsiteY38" fmla="*/ 3004079 h 6858000"/>
              <a:gd name="connsiteX39" fmla="*/ 5503944 w 6127024"/>
              <a:gd name="connsiteY39" fmla="*/ 3123335 h 6858000"/>
              <a:gd name="connsiteX40" fmla="*/ 5516007 w 6127024"/>
              <a:gd name="connsiteY40" fmla="*/ 3258473 h 6858000"/>
              <a:gd name="connsiteX41" fmla="*/ 5589758 w 6127024"/>
              <a:gd name="connsiteY41" fmla="*/ 3453699 h 6858000"/>
              <a:gd name="connsiteX42" fmla="*/ 5596144 w 6127024"/>
              <a:gd name="connsiteY42" fmla="*/ 3534624 h 6858000"/>
              <a:gd name="connsiteX43" fmla="*/ 5597750 w 6127024"/>
              <a:gd name="connsiteY43" fmla="*/ 3534129 h 6858000"/>
              <a:gd name="connsiteX44" fmla="*/ 5618377 w 6127024"/>
              <a:gd name="connsiteY44" fmla="*/ 3588431 h 6858000"/>
              <a:gd name="connsiteX45" fmla="*/ 5655472 w 6127024"/>
              <a:gd name="connsiteY45" fmla="*/ 3678877 h 6858000"/>
              <a:gd name="connsiteX46" fmla="*/ 5683015 w 6127024"/>
              <a:gd name="connsiteY46" fmla="*/ 3762025 h 6858000"/>
              <a:gd name="connsiteX47" fmla="*/ 5696643 w 6127024"/>
              <a:gd name="connsiteY47" fmla="*/ 3773888 h 6858000"/>
              <a:gd name="connsiteX48" fmla="*/ 5768491 w 6127024"/>
              <a:gd name="connsiteY48" fmla="*/ 3914399 h 6858000"/>
              <a:gd name="connsiteX49" fmla="*/ 5793123 w 6127024"/>
              <a:gd name="connsiteY49" fmla="*/ 3969952 h 6858000"/>
              <a:gd name="connsiteX50" fmla="*/ 5808321 w 6127024"/>
              <a:gd name="connsiteY50" fmla="*/ 3988153 h 6858000"/>
              <a:gd name="connsiteX51" fmla="*/ 5825621 w 6127024"/>
              <a:gd name="connsiteY51" fmla="*/ 4015525 h 6858000"/>
              <a:gd name="connsiteX52" fmla="*/ 5860672 w 6127024"/>
              <a:gd name="connsiteY52" fmla="*/ 4061579 h 6858000"/>
              <a:gd name="connsiteX53" fmla="*/ 5872173 w 6127024"/>
              <a:gd name="connsiteY53" fmla="*/ 4088497 h 6858000"/>
              <a:gd name="connsiteX54" fmla="*/ 5894095 w 6127024"/>
              <a:gd name="connsiteY54" fmla="*/ 4128857 h 6858000"/>
              <a:gd name="connsiteX55" fmla="*/ 5903513 w 6127024"/>
              <a:gd name="connsiteY55" fmla="*/ 4187661 h 6858000"/>
              <a:gd name="connsiteX56" fmla="*/ 5917114 w 6127024"/>
              <a:gd name="connsiteY56" fmla="*/ 4213096 h 6858000"/>
              <a:gd name="connsiteX57" fmla="*/ 5924233 w 6127024"/>
              <a:gd name="connsiteY57" fmla="*/ 4242060 h 6858000"/>
              <a:gd name="connsiteX58" fmla="*/ 5928910 w 6127024"/>
              <a:gd name="connsiteY58" fmla="*/ 4300973 h 6858000"/>
              <a:gd name="connsiteX59" fmla="*/ 5946705 w 6127024"/>
              <a:gd name="connsiteY59" fmla="*/ 4428051 h 6858000"/>
              <a:gd name="connsiteX60" fmla="*/ 5949261 w 6127024"/>
              <a:gd name="connsiteY60" fmla="*/ 4449185 h 6858000"/>
              <a:gd name="connsiteX61" fmla="*/ 5968960 w 6127024"/>
              <a:gd name="connsiteY61" fmla="*/ 4482655 h 6858000"/>
              <a:gd name="connsiteX62" fmla="*/ 5998138 w 6127024"/>
              <a:gd name="connsiteY62" fmla="*/ 4697518 h 6858000"/>
              <a:gd name="connsiteX63" fmla="*/ 6007819 w 6127024"/>
              <a:gd name="connsiteY63" fmla="*/ 4858148 h 6858000"/>
              <a:gd name="connsiteX64" fmla="*/ 6007749 w 6127024"/>
              <a:gd name="connsiteY64" fmla="*/ 4964715 h 6858000"/>
              <a:gd name="connsiteX65" fmla="*/ 6005269 w 6127024"/>
              <a:gd name="connsiteY65" fmla="*/ 5150567 h 6858000"/>
              <a:gd name="connsiteX66" fmla="*/ 6001127 w 6127024"/>
              <a:gd name="connsiteY66" fmla="*/ 5164609 h 6858000"/>
              <a:gd name="connsiteX67" fmla="*/ 5998514 w 6127024"/>
              <a:gd name="connsiteY67" fmla="*/ 5189673 h 6858000"/>
              <a:gd name="connsiteX68" fmla="*/ 6018409 w 6127024"/>
              <a:gd name="connsiteY68" fmla="*/ 5227157 h 6858000"/>
              <a:gd name="connsiteX69" fmla="*/ 6036748 w 6127024"/>
              <a:gd name="connsiteY69" fmla="*/ 5322752 h 6858000"/>
              <a:gd name="connsiteX70" fmla="*/ 6036943 w 6127024"/>
              <a:gd name="connsiteY70" fmla="*/ 5329480 h 6858000"/>
              <a:gd name="connsiteX71" fmla="*/ 6037677 w 6127024"/>
              <a:gd name="connsiteY71" fmla="*/ 5354807 h 6858000"/>
              <a:gd name="connsiteX72" fmla="*/ 6039728 w 6127024"/>
              <a:gd name="connsiteY72" fmla="*/ 5359416 h 6858000"/>
              <a:gd name="connsiteX73" fmla="*/ 6053435 w 6127024"/>
              <a:gd name="connsiteY73" fmla="*/ 5387547 h 6858000"/>
              <a:gd name="connsiteX74" fmla="*/ 6065933 w 6127024"/>
              <a:gd name="connsiteY74" fmla="*/ 5443002 h 6858000"/>
              <a:gd name="connsiteX75" fmla="*/ 6068640 w 6127024"/>
              <a:gd name="connsiteY75" fmla="*/ 5474503 h 6858000"/>
              <a:gd name="connsiteX76" fmla="*/ 6080922 w 6127024"/>
              <a:gd name="connsiteY76" fmla="*/ 5561070 h 6858000"/>
              <a:gd name="connsiteX77" fmla="*/ 6096949 w 6127024"/>
              <a:gd name="connsiteY77" fmla="*/ 5648179 h 6858000"/>
              <a:gd name="connsiteX78" fmla="*/ 6121353 w 6127024"/>
              <a:gd name="connsiteY78" fmla="*/ 5721725 h 6858000"/>
              <a:gd name="connsiteX79" fmla="*/ 6109884 w 6127024"/>
              <a:gd name="connsiteY79" fmla="*/ 5721959 h 6858000"/>
              <a:gd name="connsiteX80" fmla="*/ 6127024 w 6127024"/>
              <a:gd name="connsiteY80" fmla="*/ 5786902 h 6858000"/>
              <a:gd name="connsiteX81" fmla="*/ 6115796 w 6127024"/>
              <a:gd name="connsiteY81" fmla="*/ 5862844 h 6858000"/>
              <a:gd name="connsiteX82" fmla="*/ 6102493 w 6127024"/>
              <a:gd name="connsiteY82" fmla="*/ 5928602 h 6858000"/>
              <a:gd name="connsiteX83" fmla="*/ 6056863 w 6127024"/>
              <a:gd name="connsiteY83" fmla="*/ 6000643 h 6858000"/>
              <a:gd name="connsiteX84" fmla="*/ 6045436 w 6127024"/>
              <a:gd name="connsiteY84" fmla="*/ 6124480 h 6858000"/>
              <a:gd name="connsiteX85" fmla="*/ 6030489 w 6127024"/>
              <a:gd name="connsiteY85" fmla="*/ 6317666 h 6858000"/>
              <a:gd name="connsiteX86" fmla="*/ 6007492 w 6127024"/>
              <a:gd name="connsiteY86" fmla="*/ 6440818 h 6858000"/>
              <a:gd name="connsiteX87" fmla="*/ 6009467 w 6127024"/>
              <a:gd name="connsiteY87" fmla="*/ 6487076 h 6858000"/>
              <a:gd name="connsiteX88" fmla="*/ 5995064 w 6127024"/>
              <a:gd name="connsiteY88" fmla="*/ 6540791 h 6858000"/>
              <a:gd name="connsiteX89" fmla="*/ 6004510 w 6127024"/>
              <a:gd name="connsiteY89" fmla="*/ 6599256 h 6858000"/>
              <a:gd name="connsiteX90" fmla="*/ 5986207 w 6127024"/>
              <a:gd name="connsiteY90" fmla="*/ 6695855 h 6858000"/>
              <a:gd name="connsiteX91" fmla="*/ 5979428 w 6127024"/>
              <a:gd name="connsiteY91" fmla="*/ 6754678 h 6858000"/>
              <a:gd name="connsiteX92" fmla="*/ 5983398 w 6127024"/>
              <a:gd name="connsiteY92" fmla="*/ 6778641 h 6858000"/>
              <a:gd name="connsiteX93" fmla="*/ 5984543 w 6127024"/>
              <a:gd name="connsiteY93" fmla="*/ 6811016 h 6858000"/>
              <a:gd name="connsiteX94" fmla="*/ 5979671 w 6127024"/>
              <a:gd name="connsiteY94" fmla="*/ 6858000 h 6858000"/>
              <a:gd name="connsiteX95" fmla="*/ 0 w 6127024"/>
              <a:gd name="connsiteY95" fmla="*/ 6858000 h 6858000"/>
              <a:gd name="connsiteX96" fmla="*/ 0 w 6127024"/>
              <a:gd name="connsiteY96" fmla="*/ 0 h 6858000"/>
              <a:gd name="connsiteX0" fmla="*/ 0 w 6127024"/>
              <a:gd name="connsiteY0" fmla="*/ 0 h 6858000"/>
              <a:gd name="connsiteX1" fmla="*/ 4965888 w 6127024"/>
              <a:gd name="connsiteY1" fmla="*/ 0 h 6858000"/>
              <a:gd name="connsiteX2" fmla="*/ 4967767 w 6127024"/>
              <a:gd name="connsiteY2" fmla="*/ 7930 h 6858000"/>
              <a:gd name="connsiteX3" fmla="*/ 4979444 w 6127024"/>
              <a:gd name="connsiteY3" fmla="*/ 43921 h 6858000"/>
              <a:gd name="connsiteX4" fmla="*/ 5021173 w 6127024"/>
              <a:gd name="connsiteY4" fmla="*/ 123738 h 6858000"/>
              <a:gd name="connsiteX5" fmla="*/ 5075458 w 6127024"/>
              <a:gd name="connsiteY5" fmla="*/ 264355 h 6858000"/>
              <a:gd name="connsiteX6" fmla="*/ 5081175 w 6127024"/>
              <a:gd name="connsiteY6" fmla="*/ 277448 h 6858000"/>
              <a:gd name="connsiteX7" fmla="*/ 5097011 w 6127024"/>
              <a:gd name="connsiteY7" fmla="*/ 355616 h 6858000"/>
              <a:gd name="connsiteX8" fmla="*/ 5153000 w 6127024"/>
              <a:gd name="connsiteY8" fmla="*/ 507134 h 6858000"/>
              <a:gd name="connsiteX9" fmla="*/ 5171282 w 6127024"/>
              <a:gd name="connsiteY9" fmla="*/ 602071 h 6858000"/>
              <a:gd name="connsiteX10" fmla="*/ 5176196 w 6127024"/>
              <a:gd name="connsiteY10" fmla="*/ 636822 h 6858000"/>
              <a:gd name="connsiteX11" fmla="*/ 5189051 w 6127024"/>
              <a:gd name="connsiteY11" fmla="*/ 782518 h 6858000"/>
              <a:gd name="connsiteX12" fmla="*/ 5218707 w 6127024"/>
              <a:gd name="connsiteY12" fmla="*/ 886387 h 6858000"/>
              <a:gd name="connsiteX13" fmla="*/ 5221281 w 6127024"/>
              <a:gd name="connsiteY13" fmla="*/ 920873 h 6858000"/>
              <a:gd name="connsiteX14" fmla="*/ 5201018 w 6127024"/>
              <a:gd name="connsiteY14" fmla="*/ 1095027 h 6858000"/>
              <a:gd name="connsiteX15" fmla="*/ 5189234 w 6127024"/>
              <a:gd name="connsiteY15" fmla="*/ 1217308 h 6858000"/>
              <a:gd name="connsiteX16" fmla="*/ 5202769 w 6127024"/>
              <a:gd name="connsiteY16" fmla="*/ 1269450 h 6858000"/>
              <a:gd name="connsiteX17" fmla="*/ 5225968 w 6127024"/>
              <a:gd name="connsiteY17" fmla="*/ 1357994 h 6858000"/>
              <a:gd name="connsiteX18" fmla="*/ 5231437 w 6127024"/>
              <a:gd name="connsiteY18" fmla="*/ 1373779 h 6858000"/>
              <a:gd name="connsiteX19" fmla="*/ 5237226 w 6127024"/>
              <a:gd name="connsiteY19" fmla="*/ 1441327 h 6858000"/>
              <a:gd name="connsiteX20" fmla="*/ 5255653 w 6127024"/>
              <a:gd name="connsiteY20" fmla="*/ 1524712 h 6858000"/>
              <a:gd name="connsiteX21" fmla="*/ 5263491 w 6127024"/>
              <a:gd name="connsiteY21" fmla="*/ 1642938 h 6858000"/>
              <a:gd name="connsiteX22" fmla="*/ 5256552 w 6127024"/>
              <a:gd name="connsiteY22" fmla="*/ 1672509 h 6858000"/>
              <a:gd name="connsiteX23" fmla="*/ 5266931 w 6127024"/>
              <a:gd name="connsiteY23" fmla="*/ 1866147 h 6858000"/>
              <a:gd name="connsiteX24" fmla="*/ 5255696 w 6127024"/>
              <a:gd name="connsiteY24" fmla="*/ 1953770 h 6858000"/>
              <a:gd name="connsiteX25" fmla="*/ 5252592 w 6127024"/>
              <a:gd name="connsiteY25" fmla="*/ 2092210 h 6858000"/>
              <a:gd name="connsiteX26" fmla="*/ 5250104 w 6127024"/>
              <a:gd name="connsiteY26" fmla="*/ 2249166 h 6858000"/>
              <a:gd name="connsiteX27" fmla="*/ 5251214 w 6127024"/>
              <a:gd name="connsiteY27" fmla="*/ 2250944 h 6858000"/>
              <a:gd name="connsiteX28" fmla="*/ 5250644 w 6127024"/>
              <a:gd name="connsiteY28" fmla="*/ 2266619 h 6858000"/>
              <a:gd name="connsiteX29" fmla="*/ 5293877 w 6127024"/>
              <a:gd name="connsiteY29" fmla="*/ 2368649 h 6858000"/>
              <a:gd name="connsiteX30" fmla="*/ 5311338 w 6127024"/>
              <a:gd name="connsiteY30" fmla="*/ 2404034 h 6858000"/>
              <a:gd name="connsiteX31" fmla="*/ 5338366 w 6127024"/>
              <a:gd name="connsiteY31" fmla="*/ 2465052 h 6858000"/>
              <a:gd name="connsiteX32" fmla="*/ 5371263 w 6127024"/>
              <a:gd name="connsiteY32" fmla="*/ 2586413 h 6858000"/>
              <a:gd name="connsiteX33" fmla="*/ 5407503 w 6127024"/>
              <a:gd name="connsiteY33" fmla="*/ 2786290 h 6858000"/>
              <a:gd name="connsiteX34" fmla="*/ 5407356 w 6127024"/>
              <a:gd name="connsiteY34" fmla="*/ 2787545 h 6858000"/>
              <a:gd name="connsiteX35" fmla="*/ 5457023 w 6127024"/>
              <a:gd name="connsiteY35" fmla="*/ 2858292 h 6858000"/>
              <a:gd name="connsiteX36" fmla="*/ 5479298 w 6127024"/>
              <a:gd name="connsiteY36" fmla="*/ 2947791 h 6858000"/>
              <a:gd name="connsiteX37" fmla="*/ 5481770 w 6127024"/>
              <a:gd name="connsiteY37" fmla="*/ 2951352 h 6858000"/>
              <a:gd name="connsiteX38" fmla="*/ 5482415 w 6127024"/>
              <a:gd name="connsiteY38" fmla="*/ 3004079 h 6858000"/>
              <a:gd name="connsiteX39" fmla="*/ 5503944 w 6127024"/>
              <a:gd name="connsiteY39" fmla="*/ 3123335 h 6858000"/>
              <a:gd name="connsiteX40" fmla="*/ 5516007 w 6127024"/>
              <a:gd name="connsiteY40" fmla="*/ 3258473 h 6858000"/>
              <a:gd name="connsiteX41" fmla="*/ 5589758 w 6127024"/>
              <a:gd name="connsiteY41" fmla="*/ 3453699 h 6858000"/>
              <a:gd name="connsiteX42" fmla="*/ 5596144 w 6127024"/>
              <a:gd name="connsiteY42" fmla="*/ 3534624 h 6858000"/>
              <a:gd name="connsiteX43" fmla="*/ 5597750 w 6127024"/>
              <a:gd name="connsiteY43" fmla="*/ 3534129 h 6858000"/>
              <a:gd name="connsiteX44" fmla="*/ 5618377 w 6127024"/>
              <a:gd name="connsiteY44" fmla="*/ 3588431 h 6858000"/>
              <a:gd name="connsiteX45" fmla="*/ 5655472 w 6127024"/>
              <a:gd name="connsiteY45" fmla="*/ 3678877 h 6858000"/>
              <a:gd name="connsiteX46" fmla="*/ 5683015 w 6127024"/>
              <a:gd name="connsiteY46" fmla="*/ 3762025 h 6858000"/>
              <a:gd name="connsiteX47" fmla="*/ 5696643 w 6127024"/>
              <a:gd name="connsiteY47" fmla="*/ 3773888 h 6858000"/>
              <a:gd name="connsiteX48" fmla="*/ 5768491 w 6127024"/>
              <a:gd name="connsiteY48" fmla="*/ 3914399 h 6858000"/>
              <a:gd name="connsiteX49" fmla="*/ 5793123 w 6127024"/>
              <a:gd name="connsiteY49" fmla="*/ 3969952 h 6858000"/>
              <a:gd name="connsiteX50" fmla="*/ 5808321 w 6127024"/>
              <a:gd name="connsiteY50" fmla="*/ 3988153 h 6858000"/>
              <a:gd name="connsiteX51" fmla="*/ 5825621 w 6127024"/>
              <a:gd name="connsiteY51" fmla="*/ 4015525 h 6858000"/>
              <a:gd name="connsiteX52" fmla="*/ 5860672 w 6127024"/>
              <a:gd name="connsiteY52" fmla="*/ 4061579 h 6858000"/>
              <a:gd name="connsiteX53" fmla="*/ 5872173 w 6127024"/>
              <a:gd name="connsiteY53" fmla="*/ 4088497 h 6858000"/>
              <a:gd name="connsiteX54" fmla="*/ 5894095 w 6127024"/>
              <a:gd name="connsiteY54" fmla="*/ 4128857 h 6858000"/>
              <a:gd name="connsiteX55" fmla="*/ 5903513 w 6127024"/>
              <a:gd name="connsiteY55" fmla="*/ 4187661 h 6858000"/>
              <a:gd name="connsiteX56" fmla="*/ 5924233 w 6127024"/>
              <a:gd name="connsiteY56" fmla="*/ 4242060 h 6858000"/>
              <a:gd name="connsiteX57" fmla="*/ 5928910 w 6127024"/>
              <a:gd name="connsiteY57" fmla="*/ 4300973 h 6858000"/>
              <a:gd name="connsiteX58" fmla="*/ 5946705 w 6127024"/>
              <a:gd name="connsiteY58" fmla="*/ 4428051 h 6858000"/>
              <a:gd name="connsiteX59" fmla="*/ 5949261 w 6127024"/>
              <a:gd name="connsiteY59" fmla="*/ 4449185 h 6858000"/>
              <a:gd name="connsiteX60" fmla="*/ 5968960 w 6127024"/>
              <a:gd name="connsiteY60" fmla="*/ 4482655 h 6858000"/>
              <a:gd name="connsiteX61" fmla="*/ 5998138 w 6127024"/>
              <a:gd name="connsiteY61" fmla="*/ 4697518 h 6858000"/>
              <a:gd name="connsiteX62" fmla="*/ 6007819 w 6127024"/>
              <a:gd name="connsiteY62" fmla="*/ 4858148 h 6858000"/>
              <a:gd name="connsiteX63" fmla="*/ 6007749 w 6127024"/>
              <a:gd name="connsiteY63" fmla="*/ 4964715 h 6858000"/>
              <a:gd name="connsiteX64" fmla="*/ 6005269 w 6127024"/>
              <a:gd name="connsiteY64" fmla="*/ 5150567 h 6858000"/>
              <a:gd name="connsiteX65" fmla="*/ 6001127 w 6127024"/>
              <a:gd name="connsiteY65" fmla="*/ 5164609 h 6858000"/>
              <a:gd name="connsiteX66" fmla="*/ 5998514 w 6127024"/>
              <a:gd name="connsiteY66" fmla="*/ 5189673 h 6858000"/>
              <a:gd name="connsiteX67" fmla="*/ 6018409 w 6127024"/>
              <a:gd name="connsiteY67" fmla="*/ 5227157 h 6858000"/>
              <a:gd name="connsiteX68" fmla="*/ 6036748 w 6127024"/>
              <a:gd name="connsiteY68" fmla="*/ 5322752 h 6858000"/>
              <a:gd name="connsiteX69" fmla="*/ 6036943 w 6127024"/>
              <a:gd name="connsiteY69" fmla="*/ 5329480 h 6858000"/>
              <a:gd name="connsiteX70" fmla="*/ 6037677 w 6127024"/>
              <a:gd name="connsiteY70" fmla="*/ 5354807 h 6858000"/>
              <a:gd name="connsiteX71" fmla="*/ 6039728 w 6127024"/>
              <a:gd name="connsiteY71" fmla="*/ 5359416 h 6858000"/>
              <a:gd name="connsiteX72" fmla="*/ 6053435 w 6127024"/>
              <a:gd name="connsiteY72" fmla="*/ 5387547 h 6858000"/>
              <a:gd name="connsiteX73" fmla="*/ 6065933 w 6127024"/>
              <a:gd name="connsiteY73" fmla="*/ 5443002 h 6858000"/>
              <a:gd name="connsiteX74" fmla="*/ 6068640 w 6127024"/>
              <a:gd name="connsiteY74" fmla="*/ 5474503 h 6858000"/>
              <a:gd name="connsiteX75" fmla="*/ 6080922 w 6127024"/>
              <a:gd name="connsiteY75" fmla="*/ 5561070 h 6858000"/>
              <a:gd name="connsiteX76" fmla="*/ 6096949 w 6127024"/>
              <a:gd name="connsiteY76" fmla="*/ 5648179 h 6858000"/>
              <a:gd name="connsiteX77" fmla="*/ 6121353 w 6127024"/>
              <a:gd name="connsiteY77" fmla="*/ 5721725 h 6858000"/>
              <a:gd name="connsiteX78" fmla="*/ 6109884 w 6127024"/>
              <a:gd name="connsiteY78" fmla="*/ 5721959 h 6858000"/>
              <a:gd name="connsiteX79" fmla="*/ 6127024 w 6127024"/>
              <a:gd name="connsiteY79" fmla="*/ 5786902 h 6858000"/>
              <a:gd name="connsiteX80" fmla="*/ 6115796 w 6127024"/>
              <a:gd name="connsiteY80" fmla="*/ 5862844 h 6858000"/>
              <a:gd name="connsiteX81" fmla="*/ 6102493 w 6127024"/>
              <a:gd name="connsiteY81" fmla="*/ 5928602 h 6858000"/>
              <a:gd name="connsiteX82" fmla="*/ 6056863 w 6127024"/>
              <a:gd name="connsiteY82" fmla="*/ 6000643 h 6858000"/>
              <a:gd name="connsiteX83" fmla="*/ 6045436 w 6127024"/>
              <a:gd name="connsiteY83" fmla="*/ 6124480 h 6858000"/>
              <a:gd name="connsiteX84" fmla="*/ 6030489 w 6127024"/>
              <a:gd name="connsiteY84" fmla="*/ 6317666 h 6858000"/>
              <a:gd name="connsiteX85" fmla="*/ 6007492 w 6127024"/>
              <a:gd name="connsiteY85" fmla="*/ 6440818 h 6858000"/>
              <a:gd name="connsiteX86" fmla="*/ 6009467 w 6127024"/>
              <a:gd name="connsiteY86" fmla="*/ 6487076 h 6858000"/>
              <a:gd name="connsiteX87" fmla="*/ 5995064 w 6127024"/>
              <a:gd name="connsiteY87" fmla="*/ 6540791 h 6858000"/>
              <a:gd name="connsiteX88" fmla="*/ 6004510 w 6127024"/>
              <a:gd name="connsiteY88" fmla="*/ 6599256 h 6858000"/>
              <a:gd name="connsiteX89" fmla="*/ 5986207 w 6127024"/>
              <a:gd name="connsiteY89" fmla="*/ 6695855 h 6858000"/>
              <a:gd name="connsiteX90" fmla="*/ 5979428 w 6127024"/>
              <a:gd name="connsiteY90" fmla="*/ 6754678 h 6858000"/>
              <a:gd name="connsiteX91" fmla="*/ 5983398 w 6127024"/>
              <a:gd name="connsiteY91" fmla="*/ 6778641 h 6858000"/>
              <a:gd name="connsiteX92" fmla="*/ 5984543 w 6127024"/>
              <a:gd name="connsiteY92" fmla="*/ 6811016 h 6858000"/>
              <a:gd name="connsiteX93" fmla="*/ 5979671 w 6127024"/>
              <a:gd name="connsiteY93" fmla="*/ 6858000 h 6858000"/>
              <a:gd name="connsiteX94" fmla="*/ 0 w 6127024"/>
              <a:gd name="connsiteY94" fmla="*/ 6858000 h 6858000"/>
              <a:gd name="connsiteX95" fmla="*/ 0 w 6127024"/>
              <a:gd name="connsiteY95" fmla="*/ 0 h 6858000"/>
              <a:gd name="connsiteX0" fmla="*/ 0 w 6127024"/>
              <a:gd name="connsiteY0" fmla="*/ 0 h 6858000"/>
              <a:gd name="connsiteX1" fmla="*/ 4965888 w 6127024"/>
              <a:gd name="connsiteY1" fmla="*/ 0 h 6858000"/>
              <a:gd name="connsiteX2" fmla="*/ 4967767 w 6127024"/>
              <a:gd name="connsiteY2" fmla="*/ 7930 h 6858000"/>
              <a:gd name="connsiteX3" fmla="*/ 4979444 w 6127024"/>
              <a:gd name="connsiteY3" fmla="*/ 43921 h 6858000"/>
              <a:gd name="connsiteX4" fmla="*/ 5021173 w 6127024"/>
              <a:gd name="connsiteY4" fmla="*/ 123738 h 6858000"/>
              <a:gd name="connsiteX5" fmla="*/ 5075458 w 6127024"/>
              <a:gd name="connsiteY5" fmla="*/ 264355 h 6858000"/>
              <a:gd name="connsiteX6" fmla="*/ 5081175 w 6127024"/>
              <a:gd name="connsiteY6" fmla="*/ 277448 h 6858000"/>
              <a:gd name="connsiteX7" fmla="*/ 5097011 w 6127024"/>
              <a:gd name="connsiteY7" fmla="*/ 355616 h 6858000"/>
              <a:gd name="connsiteX8" fmla="*/ 5153000 w 6127024"/>
              <a:gd name="connsiteY8" fmla="*/ 507134 h 6858000"/>
              <a:gd name="connsiteX9" fmla="*/ 5171282 w 6127024"/>
              <a:gd name="connsiteY9" fmla="*/ 602071 h 6858000"/>
              <a:gd name="connsiteX10" fmla="*/ 5176196 w 6127024"/>
              <a:gd name="connsiteY10" fmla="*/ 636822 h 6858000"/>
              <a:gd name="connsiteX11" fmla="*/ 5189051 w 6127024"/>
              <a:gd name="connsiteY11" fmla="*/ 782518 h 6858000"/>
              <a:gd name="connsiteX12" fmla="*/ 5218707 w 6127024"/>
              <a:gd name="connsiteY12" fmla="*/ 886387 h 6858000"/>
              <a:gd name="connsiteX13" fmla="*/ 5221281 w 6127024"/>
              <a:gd name="connsiteY13" fmla="*/ 920873 h 6858000"/>
              <a:gd name="connsiteX14" fmla="*/ 5201018 w 6127024"/>
              <a:gd name="connsiteY14" fmla="*/ 1095027 h 6858000"/>
              <a:gd name="connsiteX15" fmla="*/ 5189234 w 6127024"/>
              <a:gd name="connsiteY15" fmla="*/ 1217308 h 6858000"/>
              <a:gd name="connsiteX16" fmla="*/ 5202769 w 6127024"/>
              <a:gd name="connsiteY16" fmla="*/ 1269450 h 6858000"/>
              <a:gd name="connsiteX17" fmla="*/ 5225968 w 6127024"/>
              <a:gd name="connsiteY17" fmla="*/ 1357994 h 6858000"/>
              <a:gd name="connsiteX18" fmla="*/ 5231437 w 6127024"/>
              <a:gd name="connsiteY18" fmla="*/ 1373779 h 6858000"/>
              <a:gd name="connsiteX19" fmla="*/ 5237226 w 6127024"/>
              <a:gd name="connsiteY19" fmla="*/ 1441327 h 6858000"/>
              <a:gd name="connsiteX20" fmla="*/ 5255653 w 6127024"/>
              <a:gd name="connsiteY20" fmla="*/ 1524712 h 6858000"/>
              <a:gd name="connsiteX21" fmla="*/ 5263491 w 6127024"/>
              <a:gd name="connsiteY21" fmla="*/ 1642938 h 6858000"/>
              <a:gd name="connsiteX22" fmla="*/ 5256552 w 6127024"/>
              <a:gd name="connsiteY22" fmla="*/ 1672509 h 6858000"/>
              <a:gd name="connsiteX23" fmla="*/ 5266931 w 6127024"/>
              <a:gd name="connsiteY23" fmla="*/ 1866147 h 6858000"/>
              <a:gd name="connsiteX24" fmla="*/ 5255696 w 6127024"/>
              <a:gd name="connsiteY24" fmla="*/ 1953770 h 6858000"/>
              <a:gd name="connsiteX25" fmla="*/ 5252592 w 6127024"/>
              <a:gd name="connsiteY25" fmla="*/ 2092210 h 6858000"/>
              <a:gd name="connsiteX26" fmla="*/ 5250104 w 6127024"/>
              <a:gd name="connsiteY26" fmla="*/ 2249166 h 6858000"/>
              <a:gd name="connsiteX27" fmla="*/ 5251214 w 6127024"/>
              <a:gd name="connsiteY27" fmla="*/ 2250944 h 6858000"/>
              <a:gd name="connsiteX28" fmla="*/ 5250644 w 6127024"/>
              <a:gd name="connsiteY28" fmla="*/ 2266619 h 6858000"/>
              <a:gd name="connsiteX29" fmla="*/ 5293877 w 6127024"/>
              <a:gd name="connsiteY29" fmla="*/ 2368649 h 6858000"/>
              <a:gd name="connsiteX30" fmla="*/ 5311338 w 6127024"/>
              <a:gd name="connsiteY30" fmla="*/ 2404034 h 6858000"/>
              <a:gd name="connsiteX31" fmla="*/ 5338366 w 6127024"/>
              <a:gd name="connsiteY31" fmla="*/ 2465052 h 6858000"/>
              <a:gd name="connsiteX32" fmla="*/ 5371263 w 6127024"/>
              <a:gd name="connsiteY32" fmla="*/ 2586413 h 6858000"/>
              <a:gd name="connsiteX33" fmla="*/ 5407503 w 6127024"/>
              <a:gd name="connsiteY33" fmla="*/ 2786290 h 6858000"/>
              <a:gd name="connsiteX34" fmla="*/ 5407356 w 6127024"/>
              <a:gd name="connsiteY34" fmla="*/ 2787545 h 6858000"/>
              <a:gd name="connsiteX35" fmla="*/ 5457023 w 6127024"/>
              <a:gd name="connsiteY35" fmla="*/ 2858292 h 6858000"/>
              <a:gd name="connsiteX36" fmla="*/ 5479298 w 6127024"/>
              <a:gd name="connsiteY36" fmla="*/ 2947791 h 6858000"/>
              <a:gd name="connsiteX37" fmla="*/ 5481770 w 6127024"/>
              <a:gd name="connsiteY37" fmla="*/ 2951352 h 6858000"/>
              <a:gd name="connsiteX38" fmla="*/ 5482415 w 6127024"/>
              <a:gd name="connsiteY38" fmla="*/ 3004079 h 6858000"/>
              <a:gd name="connsiteX39" fmla="*/ 5503944 w 6127024"/>
              <a:gd name="connsiteY39" fmla="*/ 3123335 h 6858000"/>
              <a:gd name="connsiteX40" fmla="*/ 5516007 w 6127024"/>
              <a:gd name="connsiteY40" fmla="*/ 3258473 h 6858000"/>
              <a:gd name="connsiteX41" fmla="*/ 5589758 w 6127024"/>
              <a:gd name="connsiteY41" fmla="*/ 3453699 h 6858000"/>
              <a:gd name="connsiteX42" fmla="*/ 5596144 w 6127024"/>
              <a:gd name="connsiteY42" fmla="*/ 3534624 h 6858000"/>
              <a:gd name="connsiteX43" fmla="*/ 5597750 w 6127024"/>
              <a:gd name="connsiteY43" fmla="*/ 3534129 h 6858000"/>
              <a:gd name="connsiteX44" fmla="*/ 5618377 w 6127024"/>
              <a:gd name="connsiteY44" fmla="*/ 3588431 h 6858000"/>
              <a:gd name="connsiteX45" fmla="*/ 5655472 w 6127024"/>
              <a:gd name="connsiteY45" fmla="*/ 3678877 h 6858000"/>
              <a:gd name="connsiteX46" fmla="*/ 5683015 w 6127024"/>
              <a:gd name="connsiteY46" fmla="*/ 3762025 h 6858000"/>
              <a:gd name="connsiteX47" fmla="*/ 5696643 w 6127024"/>
              <a:gd name="connsiteY47" fmla="*/ 3773888 h 6858000"/>
              <a:gd name="connsiteX48" fmla="*/ 5768491 w 6127024"/>
              <a:gd name="connsiteY48" fmla="*/ 3914399 h 6858000"/>
              <a:gd name="connsiteX49" fmla="*/ 5793123 w 6127024"/>
              <a:gd name="connsiteY49" fmla="*/ 3969952 h 6858000"/>
              <a:gd name="connsiteX50" fmla="*/ 5808321 w 6127024"/>
              <a:gd name="connsiteY50" fmla="*/ 3988153 h 6858000"/>
              <a:gd name="connsiteX51" fmla="*/ 5825621 w 6127024"/>
              <a:gd name="connsiteY51" fmla="*/ 4015525 h 6858000"/>
              <a:gd name="connsiteX52" fmla="*/ 5860672 w 6127024"/>
              <a:gd name="connsiteY52" fmla="*/ 4061579 h 6858000"/>
              <a:gd name="connsiteX53" fmla="*/ 5872173 w 6127024"/>
              <a:gd name="connsiteY53" fmla="*/ 4088497 h 6858000"/>
              <a:gd name="connsiteX54" fmla="*/ 5894095 w 6127024"/>
              <a:gd name="connsiteY54" fmla="*/ 4128857 h 6858000"/>
              <a:gd name="connsiteX55" fmla="*/ 5903513 w 6127024"/>
              <a:gd name="connsiteY55" fmla="*/ 4187661 h 6858000"/>
              <a:gd name="connsiteX56" fmla="*/ 5928910 w 6127024"/>
              <a:gd name="connsiteY56" fmla="*/ 4300973 h 6858000"/>
              <a:gd name="connsiteX57" fmla="*/ 5946705 w 6127024"/>
              <a:gd name="connsiteY57" fmla="*/ 4428051 h 6858000"/>
              <a:gd name="connsiteX58" fmla="*/ 5949261 w 6127024"/>
              <a:gd name="connsiteY58" fmla="*/ 4449185 h 6858000"/>
              <a:gd name="connsiteX59" fmla="*/ 5968960 w 6127024"/>
              <a:gd name="connsiteY59" fmla="*/ 4482655 h 6858000"/>
              <a:gd name="connsiteX60" fmla="*/ 5998138 w 6127024"/>
              <a:gd name="connsiteY60" fmla="*/ 4697518 h 6858000"/>
              <a:gd name="connsiteX61" fmla="*/ 6007819 w 6127024"/>
              <a:gd name="connsiteY61" fmla="*/ 4858148 h 6858000"/>
              <a:gd name="connsiteX62" fmla="*/ 6007749 w 6127024"/>
              <a:gd name="connsiteY62" fmla="*/ 4964715 h 6858000"/>
              <a:gd name="connsiteX63" fmla="*/ 6005269 w 6127024"/>
              <a:gd name="connsiteY63" fmla="*/ 5150567 h 6858000"/>
              <a:gd name="connsiteX64" fmla="*/ 6001127 w 6127024"/>
              <a:gd name="connsiteY64" fmla="*/ 5164609 h 6858000"/>
              <a:gd name="connsiteX65" fmla="*/ 5998514 w 6127024"/>
              <a:gd name="connsiteY65" fmla="*/ 5189673 h 6858000"/>
              <a:gd name="connsiteX66" fmla="*/ 6018409 w 6127024"/>
              <a:gd name="connsiteY66" fmla="*/ 5227157 h 6858000"/>
              <a:gd name="connsiteX67" fmla="*/ 6036748 w 6127024"/>
              <a:gd name="connsiteY67" fmla="*/ 5322752 h 6858000"/>
              <a:gd name="connsiteX68" fmla="*/ 6036943 w 6127024"/>
              <a:gd name="connsiteY68" fmla="*/ 5329480 h 6858000"/>
              <a:gd name="connsiteX69" fmla="*/ 6037677 w 6127024"/>
              <a:gd name="connsiteY69" fmla="*/ 5354807 h 6858000"/>
              <a:gd name="connsiteX70" fmla="*/ 6039728 w 6127024"/>
              <a:gd name="connsiteY70" fmla="*/ 5359416 h 6858000"/>
              <a:gd name="connsiteX71" fmla="*/ 6053435 w 6127024"/>
              <a:gd name="connsiteY71" fmla="*/ 5387547 h 6858000"/>
              <a:gd name="connsiteX72" fmla="*/ 6065933 w 6127024"/>
              <a:gd name="connsiteY72" fmla="*/ 5443002 h 6858000"/>
              <a:gd name="connsiteX73" fmla="*/ 6068640 w 6127024"/>
              <a:gd name="connsiteY73" fmla="*/ 5474503 h 6858000"/>
              <a:gd name="connsiteX74" fmla="*/ 6080922 w 6127024"/>
              <a:gd name="connsiteY74" fmla="*/ 5561070 h 6858000"/>
              <a:gd name="connsiteX75" fmla="*/ 6096949 w 6127024"/>
              <a:gd name="connsiteY75" fmla="*/ 5648179 h 6858000"/>
              <a:gd name="connsiteX76" fmla="*/ 6121353 w 6127024"/>
              <a:gd name="connsiteY76" fmla="*/ 5721725 h 6858000"/>
              <a:gd name="connsiteX77" fmla="*/ 6109884 w 6127024"/>
              <a:gd name="connsiteY77" fmla="*/ 5721959 h 6858000"/>
              <a:gd name="connsiteX78" fmla="*/ 6127024 w 6127024"/>
              <a:gd name="connsiteY78" fmla="*/ 5786902 h 6858000"/>
              <a:gd name="connsiteX79" fmla="*/ 6115796 w 6127024"/>
              <a:gd name="connsiteY79" fmla="*/ 5862844 h 6858000"/>
              <a:gd name="connsiteX80" fmla="*/ 6102493 w 6127024"/>
              <a:gd name="connsiteY80" fmla="*/ 5928602 h 6858000"/>
              <a:gd name="connsiteX81" fmla="*/ 6056863 w 6127024"/>
              <a:gd name="connsiteY81" fmla="*/ 6000643 h 6858000"/>
              <a:gd name="connsiteX82" fmla="*/ 6045436 w 6127024"/>
              <a:gd name="connsiteY82" fmla="*/ 6124480 h 6858000"/>
              <a:gd name="connsiteX83" fmla="*/ 6030489 w 6127024"/>
              <a:gd name="connsiteY83" fmla="*/ 6317666 h 6858000"/>
              <a:gd name="connsiteX84" fmla="*/ 6007492 w 6127024"/>
              <a:gd name="connsiteY84" fmla="*/ 6440818 h 6858000"/>
              <a:gd name="connsiteX85" fmla="*/ 6009467 w 6127024"/>
              <a:gd name="connsiteY85" fmla="*/ 6487076 h 6858000"/>
              <a:gd name="connsiteX86" fmla="*/ 5995064 w 6127024"/>
              <a:gd name="connsiteY86" fmla="*/ 6540791 h 6858000"/>
              <a:gd name="connsiteX87" fmla="*/ 6004510 w 6127024"/>
              <a:gd name="connsiteY87" fmla="*/ 6599256 h 6858000"/>
              <a:gd name="connsiteX88" fmla="*/ 5986207 w 6127024"/>
              <a:gd name="connsiteY88" fmla="*/ 6695855 h 6858000"/>
              <a:gd name="connsiteX89" fmla="*/ 5979428 w 6127024"/>
              <a:gd name="connsiteY89" fmla="*/ 6754678 h 6858000"/>
              <a:gd name="connsiteX90" fmla="*/ 5983398 w 6127024"/>
              <a:gd name="connsiteY90" fmla="*/ 6778641 h 6858000"/>
              <a:gd name="connsiteX91" fmla="*/ 5984543 w 6127024"/>
              <a:gd name="connsiteY91" fmla="*/ 6811016 h 6858000"/>
              <a:gd name="connsiteX92" fmla="*/ 5979671 w 6127024"/>
              <a:gd name="connsiteY92" fmla="*/ 6858000 h 6858000"/>
              <a:gd name="connsiteX93" fmla="*/ 0 w 6127024"/>
              <a:gd name="connsiteY93" fmla="*/ 6858000 h 6858000"/>
              <a:gd name="connsiteX94" fmla="*/ 0 w 6127024"/>
              <a:gd name="connsiteY94" fmla="*/ 0 h 6858000"/>
              <a:gd name="connsiteX0" fmla="*/ 0 w 6127024"/>
              <a:gd name="connsiteY0" fmla="*/ 0 h 6858000"/>
              <a:gd name="connsiteX1" fmla="*/ 4965888 w 6127024"/>
              <a:gd name="connsiteY1" fmla="*/ 0 h 6858000"/>
              <a:gd name="connsiteX2" fmla="*/ 4967767 w 6127024"/>
              <a:gd name="connsiteY2" fmla="*/ 7930 h 6858000"/>
              <a:gd name="connsiteX3" fmla="*/ 4979444 w 6127024"/>
              <a:gd name="connsiteY3" fmla="*/ 43921 h 6858000"/>
              <a:gd name="connsiteX4" fmla="*/ 5021173 w 6127024"/>
              <a:gd name="connsiteY4" fmla="*/ 123738 h 6858000"/>
              <a:gd name="connsiteX5" fmla="*/ 5075458 w 6127024"/>
              <a:gd name="connsiteY5" fmla="*/ 264355 h 6858000"/>
              <a:gd name="connsiteX6" fmla="*/ 5081175 w 6127024"/>
              <a:gd name="connsiteY6" fmla="*/ 277448 h 6858000"/>
              <a:gd name="connsiteX7" fmla="*/ 5097011 w 6127024"/>
              <a:gd name="connsiteY7" fmla="*/ 355616 h 6858000"/>
              <a:gd name="connsiteX8" fmla="*/ 5153000 w 6127024"/>
              <a:gd name="connsiteY8" fmla="*/ 507134 h 6858000"/>
              <a:gd name="connsiteX9" fmla="*/ 5171282 w 6127024"/>
              <a:gd name="connsiteY9" fmla="*/ 602071 h 6858000"/>
              <a:gd name="connsiteX10" fmla="*/ 5176196 w 6127024"/>
              <a:gd name="connsiteY10" fmla="*/ 636822 h 6858000"/>
              <a:gd name="connsiteX11" fmla="*/ 5189051 w 6127024"/>
              <a:gd name="connsiteY11" fmla="*/ 782518 h 6858000"/>
              <a:gd name="connsiteX12" fmla="*/ 5218707 w 6127024"/>
              <a:gd name="connsiteY12" fmla="*/ 886387 h 6858000"/>
              <a:gd name="connsiteX13" fmla="*/ 5221281 w 6127024"/>
              <a:gd name="connsiteY13" fmla="*/ 920873 h 6858000"/>
              <a:gd name="connsiteX14" fmla="*/ 5201018 w 6127024"/>
              <a:gd name="connsiteY14" fmla="*/ 1095027 h 6858000"/>
              <a:gd name="connsiteX15" fmla="*/ 5189234 w 6127024"/>
              <a:gd name="connsiteY15" fmla="*/ 1217308 h 6858000"/>
              <a:gd name="connsiteX16" fmla="*/ 5202769 w 6127024"/>
              <a:gd name="connsiteY16" fmla="*/ 1269450 h 6858000"/>
              <a:gd name="connsiteX17" fmla="*/ 5225968 w 6127024"/>
              <a:gd name="connsiteY17" fmla="*/ 1357994 h 6858000"/>
              <a:gd name="connsiteX18" fmla="*/ 5231437 w 6127024"/>
              <a:gd name="connsiteY18" fmla="*/ 1373779 h 6858000"/>
              <a:gd name="connsiteX19" fmla="*/ 5237226 w 6127024"/>
              <a:gd name="connsiteY19" fmla="*/ 1441327 h 6858000"/>
              <a:gd name="connsiteX20" fmla="*/ 5255653 w 6127024"/>
              <a:gd name="connsiteY20" fmla="*/ 1524712 h 6858000"/>
              <a:gd name="connsiteX21" fmla="*/ 5263491 w 6127024"/>
              <a:gd name="connsiteY21" fmla="*/ 1642938 h 6858000"/>
              <a:gd name="connsiteX22" fmla="*/ 5256552 w 6127024"/>
              <a:gd name="connsiteY22" fmla="*/ 1672509 h 6858000"/>
              <a:gd name="connsiteX23" fmla="*/ 5266931 w 6127024"/>
              <a:gd name="connsiteY23" fmla="*/ 1866147 h 6858000"/>
              <a:gd name="connsiteX24" fmla="*/ 5255696 w 6127024"/>
              <a:gd name="connsiteY24" fmla="*/ 1953770 h 6858000"/>
              <a:gd name="connsiteX25" fmla="*/ 5252592 w 6127024"/>
              <a:gd name="connsiteY25" fmla="*/ 2092210 h 6858000"/>
              <a:gd name="connsiteX26" fmla="*/ 5250104 w 6127024"/>
              <a:gd name="connsiteY26" fmla="*/ 2249166 h 6858000"/>
              <a:gd name="connsiteX27" fmla="*/ 5251214 w 6127024"/>
              <a:gd name="connsiteY27" fmla="*/ 2250944 h 6858000"/>
              <a:gd name="connsiteX28" fmla="*/ 5250644 w 6127024"/>
              <a:gd name="connsiteY28" fmla="*/ 2266619 h 6858000"/>
              <a:gd name="connsiteX29" fmla="*/ 5293877 w 6127024"/>
              <a:gd name="connsiteY29" fmla="*/ 2368649 h 6858000"/>
              <a:gd name="connsiteX30" fmla="*/ 5311338 w 6127024"/>
              <a:gd name="connsiteY30" fmla="*/ 2404034 h 6858000"/>
              <a:gd name="connsiteX31" fmla="*/ 5338366 w 6127024"/>
              <a:gd name="connsiteY31" fmla="*/ 2465052 h 6858000"/>
              <a:gd name="connsiteX32" fmla="*/ 5371263 w 6127024"/>
              <a:gd name="connsiteY32" fmla="*/ 2586413 h 6858000"/>
              <a:gd name="connsiteX33" fmla="*/ 5407503 w 6127024"/>
              <a:gd name="connsiteY33" fmla="*/ 2786290 h 6858000"/>
              <a:gd name="connsiteX34" fmla="*/ 5407356 w 6127024"/>
              <a:gd name="connsiteY34" fmla="*/ 2787545 h 6858000"/>
              <a:gd name="connsiteX35" fmla="*/ 5457023 w 6127024"/>
              <a:gd name="connsiteY35" fmla="*/ 2858292 h 6858000"/>
              <a:gd name="connsiteX36" fmla="*/ 5479298 w 6127024"/>
              <a:gd name="connsiteY36" fmla="*/ 2947791 h 6858000"/>
              <a:gd name="connsiteX37" fmla="*/ 5481770 w 6127024"/>
              <a:gd name="connsiteY37" fmla="*/ 2951352 h 6858000"/>
              <a:gd name="connsiteX38" fmla="*/ 5482415 w 6127024"/>
              <a:gd name="connsiteY38" fmla="*/ 3004079 h 6858000"/>
              <a:gd name="connsiteX39" fmla="*/ 5503944 w 6127024"/>
              <a:gd name="connsiteY39" fmla="*/ 3123335 h 6858000"/>
              <a:gd name="connsiteX40" fmla="*/ 5516007 w 6127024"/>
              <a:gd name="connsiteY40" fmla="*/ 3258473 h 6858000"/>
              <a:gd name="connsiteX41" fmla="*/ 5589758 w 6127024"/>
              <a:gd name="connsiteY41" fmla="*/ 3453699 h 6858000"/>
              <a:gd name="connsiteX42" fmla="*/ 5596144 w 6127024"/>
              <a:gd name="connsiteY42" fmla="*/ 3534624 h 6858000"/>
              <a:gd name="connsiteX43" fmla="*/ 5597750 w 6127024"/>
              <a:gd name="connsiteY43" fmla="*/ 3534129 h 6858000"/>
              <a:gd name="connsiteX44" fmla="*/ 5618377 w 6127024"/>
              <a:gd name="connsiteY44" fmla="*/ 3588431 h 6858000"/>
              <a:gd name="connsiteX45" fmla="*/ 5655472 w 6127024"/>
              <a:gd name="connsiteY45" fmla="*/ 3678877 h 6858000"/>
              <a:gd name="connsiteX46" fmla="*/ 5683015 w 6127024"/>
              <a:gd name="connsiteY46" fmla="*/ 3762025 h 6858000"/>
              <a:gd name="connsiteX47" fmla="*/ 5696643 w 6127024"/>
              <a:gd name="connsiteY47" fmla="*/ 3773888 h 6858000"/>
              <a:gd name="connsiteX48" fmla="*/ 5768491 w 6127024"/>
              <a:gd name="connsiteY48" fmla="*/ 3914399 h 6858000"/>
              <a:gd name="connsiteX49" fmla="*/ 5793123 w 6127024"/>
              <a:gd name="connsiteY49" fmla="*/ 3969952 h 6858000"/>
              <a:gd name="connsiteX50" fmla="*/ 5808321 w 6127024"/>
              <a:gd name="connsiteY50" fmla="*/ 3988153 h 6858000"/>
              <a:gd name="connsiteX51" fmla="*/ 5825621 w 6127024"/>
              <a:gd name="connsiteY51" fmla="*/ 4015525 h 6858000"/>
              <a:gd name="connsiteX52" fmla="*/ 5860672 w 6127024"/>
              <a:gd name="connsiteY52" fmla="*/ 4061579 h 6858000"/>
              <a:gd name="connsiteX53" fmla="*/ 5872173 w 6127024"/>
              <a:gd name="connsiteY53" fmla="*/ 4088497 h 6858000"/>
              <a:gd name="connsiteX54" fmla="*/ 5894095 w 6127024"/>
              <a:gd name="connsiteY54" fmla="*/ 4128857 h 6858000"/>
              <a:gd name="connsiteX55" fmla="*/ 5903513 w 6127024"/>
              <a:gd name="connsiteY55" fmla="*/ 4187661 h 6858000"/>
              <a:gd name="connsiteX56" fmla="*/ 5946705 w 6127024"/>
              <a:gd name="connsiteY56" fmla="*/ 4428051 h 6858000"/>
              <a:gd name="connsiteX57" fmla="*/ 5949261 w 6127024"/>
              <a:gd name="connsiteY57" fmla="*/ 4449185 h 6858000"/>
              <a:gd name="connsiteX58" fmla="*/ 5968960 w 6127024"/>
              <a:gd name="connsiteY58" fmla="*/ 4482655 h 6858000"/>
              <a:gd name="connsiteX59" fmla="*/ 5998138 w 6127024"/>
              <a:gd name="connsiteY59" fmla="*/ 4697518 h 6858000"/>
              <a:gd name="connsiteX60" fmla="*/ 6007819 w 6127024"/>
              <a:gd name="connsiteY60" fmla="*/ 4858148 h 6858000"/>
              <a:gd name="connsiteX61" fmla="*/ 6007749 w 6127024"/>
              <a:gd name="connsiteY61" fmla="*/ 4964715 h 6858000"/>
              <a:gd name="connsiteX62" fmla="*/ 6005269 w 6127024"/>
              <a:gd name="connsiteY62" fmla="*/ 5150567 h 6858000"/>
              <a:gd name="connsiteX63" fmla="*/ 6001127 w 6127024"/>
              <a:gd name="connsiteY63" fmla="*/ 5164609 h 6858000"/>
              <a:gd name="connsiteX64" fmla="*/ 5998514 w 6127024"/>
              <a:gd name="connsiteY64" fmla="*/ 5189673 h 6858000"/>
              <a:gd name="connsiteX65" fmla="*/ 6018409 w 6127024"/>
              <a:gd name="connsiteY65" fmla="*/ 5227157 h 6858000"/>
              <a:gd name="connsiteX66" fmla="*/ 6036748 w 6127024"/>
              <a:gd name="connsiteY66" fmla="*/ 5322752 h 6858000"/>
              <a:gd name="connsiteX67" fmla="*/ 6036943 w 6127024"/>
              <a:gd name="connsiteY67" fmla="*/ 5329480 h 6858000"/>
              <a:gd name="connsiteX68" fmla="*/ 6037677 w 6127024"/>
              <a:gd name="connsiteY68" fmla="*/ 5354807 h 6858000"/>
              <a:gd name="connsiteX69" fmla="*/ 6039728 w 6127024"/>
              <a:gd name="connsiteY69" fmla="*/ 5359416 h 6858000"/>
              <a:gd name="connsiteX70" fmla="*/ 6053435 w 6127024"/>
              <a:gd name="connsiteY70" fmla="*/ 5387547 h 6858000"/>
              <a:gd name="connsiteX71" fmla="*/ 6065933 w 6127024"/>
              <a:gd name="connsiteY71" fmla="*/ 5443002 h 6858000"/>
              <a:gd name="connsiteX72" fmla="*/ 6068640 w 6127024"/>
              <a:gd name="connsiteY72" fmla="*/ 5474503 h 6858000"/>
              <a:gd name="connsiteX73" fmla="*/ 6080922 w 6127024"/>
              <a:gd name="connsiteY73" fmla="*/ 5561070 h 6858000"/>
              <a:gd name="connsiteX74" fmla="*/ 6096949 w 6127024"/>
              <a:gd name="connsiteY74" fmla="*/ 5648179 h 6858000"/>
              <a:gd name="connsiteX75" fmla="*/ 6121353 w 6127024"/>
              <a:gd name="connsiteY75" fmla="*/ 5721725 h 6858000"/>
              <a:gd name="connsiteX76" fmla="*/ 6109884 w 6127024"/>
              <a:gd name="connsiteY76" fmla="*/ 5721959 h 6858000"/>
              <a:gd name="connsiteX77" fmla="*/ 6127024 w 6127024"/>
              <a:gd name="connsiteY77" fmla="*/ 5786902 h 6858000"/>
              <a:gd name="connsiteX78" fmla="*/ 6115796 w 6127024"/>
              <a:gd name="connsiteY78" fmla="*/ 5862844 h 6858000"/>
              <a:gd name="connsiteX79" fmla="*/ 6102493 w 6127024"/>
              <a:gd name="connsiteY79" fmla="*/ 5928602 h 6858000"/>
              <a:gd name="connsiteX80" fmla="*/ 6056863 w 6127024"/>
              <a:gd name="connsiteY80" fmla="*/ 6000643 h 6858000"/>
              <a:gd name="connsiteX81" fmla="*/ 6045436 w 6127024"/>
              <a:gd name="connsiteY81" fmla="*/ 6124480 h 6858000"/>
              <a:gd name="connsiteX82" fmla="*/ 6030489 w 6127024"/>
              <a:gd name="connsiteY82" fmla="*/ 6317666 h 6858000"/>
              <a:gd name="connsiteX83" fmla="*/ 6007492 w 6127024"/>
              <a:gd name="connsiteY83" fmla="*/ 6440818 h 6858000"/>
              <a:gd name="connsiteX84" fmla="*/ 6009467 w 6127024"/>
              <a:gd name="connsiteY84" fmla="*/ 6487076 h 6858000"/>
              <a:gd name="connsiteX85" fmla="*/ 5995064 w 6127024"/>
              <a:gd name="connsiteY85" fmla="*/ 6540791 h 6858000"/>
              <a:gd name="connsiteX86" fmla="*/ 6004510 w 6127024"/>
              <a:gd name="connsiteY86" fmla="*/ 6599256 h 6858000"/>
              <a:gd name="connsiteX87" fmla="*/ 5986207 w 6127024"/>
              <a:gd name="connsiteY87" fmla="*/ 6695855 h 6858000"/>
              <a:gd name="connsiteX88" fmla="*/ 5979428 w 6127024"/>
              <a:gd name="connsiteY88" fmla="*/ 6754678 h 6858000"/>
              <a:gd name="connsiteX89" fmla="*/ 5983398 w 6127024"/>
              <a:gd name="connsiteY89" fmla="*/ 6778641 h 6858000"/>
              <a:gd name="connsiteX90" fmla="*/ 5984543 w 6127024"/>
              <a:gd name="connsiteY90" fmla="*/ 6811016 h 6858000"/>
              <a:gd name="connsiteX91" fmla="*/ 5979671 w 6127024"/>
              <a:gd name="connsiteY91" fmla="*/ 6858000 h 6858000"/>
              <a:gd name="connsiteX92" fmla="*/ 0 w 6127024"/>
              <a:gd name="connsiteY92" fmla="*/ 6858000 h 6858000"/>
              <a:gd name="connsiteX93" fmla="*/ 0 w 6127024"/>
              <a:gd name="connsiteY93" fmla="*/ 0 h 6858000"/>
              <a:gd name="connsiteX0" fmla="*/ 0 w 6127024"/>
              <a:gd name="connsiteY0" fmla="*/ 0 h 6858000"/>
              <a:gd name="connsiteX1" fmla="*/ 4965888 w 6127024"/>
              <a:gd name="connsiteY1" fmla="*/ 0 h 6858000"/>
              <a:gd name="connsiteX2" fmla="*/ 4967767 w 6127024"/>
              <a:gd name="connsiteY2" fmla="*/ 7930 h 6858000"/>
              <a:gd name="connsiteX3" fmla="*/ 4979444 w 6127024"/>
              <a:gd name="connsiteY3" fmla="*/ 43921 h 6858000"/>
              <a:gd name="connsiteX4" fmla="*/ 5021173 w 6127024"/>
              <a:gd name="connsiteY4" fmla="*/ 123738 h 6858000"/>
              <a:gd name="connsiteX5" fmla="*/ 5075458 w 6127024"/>
              <a:gd name="connsiteY5" fmla="*/ 264355 h 6858000"/>
              <a:gd name="connsiteX6" fmla="*/ 5081175 w 6127024"/>
              <a:gd name="connsiteY6" fmla="*/ 277448 h 6858000"/>
              <a:gd name="connsiteX7" fmla="*/ 5097011 w 6127024"/>
              <a:gd name="connsiteY7" fmla="*/ 355616 h 6858000"/>
              <a:gd name="connsiteX8" fmla="*/ 5153000 w 6127024"/>
              <a:gd name="connsiteY8" fmla="*/ 507134 h 6858000"/>
              <a:gd name="connsiteX9" fmla="*/ 5171282 w 6127024"/>
              <a:gd name="connsiteY9" fmla="*/ 602071 h 6858000"/>
              <a:gd name="connsiteX10" fmla="*/ 5176196 w 6127024"/>
              <a:gd name="connsiteY10" fmla="*/ 636822 h 6858000"/>
              <a:gd name="connsiteX11" fmla="*/ 5189051 w 6127024"/>
              <a:gd name="connsiteY11" fmla="*/ 782518 h 6858000"/>
              <a:gd name="connsiteX12" fmla="*/ 5218707 w 6127024"/>
              <a:gd name="connsiteY12" fmla="*/ 886387 h 6858000"/>
              <a:gd name="connsiteX13" fmla="*/ 5221281 w 6127024"/>
              <a:gd name="connsiteY13" fmla="*/ 920873 h 6858000"/>
              <a:gd name="connsiteX14" fmla="*/ 5201018 w 6127024"/>
              <a:gd name="connsiteY14" fmla="*/ 1095027 h 6858000"/>
              <a:gd name="connsiteX15" fmla="*/ 5189234 w 6127024"/>
              <a:gd name="connsiteY15" fmla="*/ 1217308 h 6858000"/>
              <a:gd name="connsiteX16" fmla="*/ 5202769 w 6127024"/>
              <a:gd name="connsiteY16" fmla="*/ 1269450 h 6858000"/>
              <a:gd name="connsiteX17" fmla="*/ 5225968 w 6127024"/>
              <a:gd name="connsiteY17" fmla="*/ 1357994 h 6858000"/>
              <a:gd name="connsiteX18" fmla="*/ 5231437 w 6127024"/>
              <a:gd name="connsiteY18" fmla="*/ 1373779 h 6858000"/>
              <a:gd name="connsiteX19" fmla="*/ 5237226 w 6127024"/>
              <a:gd name="connsiteY19" fmla="*/ 1441327 h 6858000"/>
              <a:gd name="connsiteX20" fmla="*/ 5255653 w 6127024"/>
              <a:gd name="connsiteY20" fmla="*/ 1524712 h 6858000"/>
              <a:gd name="connsiteX21" fmla="*/ 5263491 w 6127024"/>
              <a:gd name="connsiteY21" fmla="*/ 1642938 h 6858000"/>
              <a:gd name="connsiteX22" fmla="*/ 5256552 w 6127024"/>
              <a:gd name="connsiteY22" fmla="*/ 1672509 h 6858000"/>
              <a:gd name="connsiteX23" fmla="*/ 5266931 w 6127024"/>
              <a:gd name="connsiteY23" fmla="*/ 1866147 h 6858000"/>
              <a:gd name="connsiteX24" fmla="*/ 5255696 w 6127024"/>
              <a:gd name="connsiteY24" fmla="*/ 1953770 h 6858000"/>
              <a:gd name="connsiteX25" fmla="*/ 5252592 w 6127024"/>
              <a:gd name="connsiteY25" fmla="*/ 2092210 h 6858000"/>
              <a:gd name="connsiteX26" fmla="*/ 5250104 w 6127024"/>
              <a:gd name="connsiteY26" fmla="*/ 2249166 h 6858000"/>
              <a:gd name="connsiteX27" fmla="*/ 5251214 w 6127024"/>
              <a:gd name="connsiteY27" fmla="*/ 2250944 h 6858000"/>
              <a:gd name="connsiteX28" fmla="*/ 5250644 w 6127024"/>
              <a:gd name="connsiteY28" fmla="*/ 2266619 h 6858000"/>
              <a:gd name="connsiteX29" fmla="*/ 5293877 w 6127024"/>
              <a:gd name="connsiteY29" fmla="*/ 2368649 h 6858000"/>
              <a:gd name="connsiteX30" fmla="*/ 5311338 w 6127024"/>
              <a:gd name="connsiteY30" fmla="*/ 2404034 h 6858000"/>
              <a:gd name="connsiteX31" fmla="*/ 5338366 w 6127024"/>
              <a:gd name="connsiteY31" fmla="*/ 2465052 h 6858000"/>
              <a:gd name="connsiteX32" fmla="*/ 5371263 w 6127024"/>
              <a:gd name="connsiteY32" fmla="*/ 2586413 h 6858000"/>
              <a:gd name="connsiteX33" fmla="*/ 5407503 w 6127024"/>
              <a:gd name="connsiteY33" fmla="*/ 2786290 h 6858000"/>
              <a:gd name="connsiteX34" fmla="*/ 5407356 w 6127024"/>
              <a:gd name="connsiteY34" fmla="*/ 2787545 h 6858000"/>
              <a:gd name="connsiteX35" fmla="*/ 5457023 w 6127024"/>
              <a:gd name="connsiteY35" fmla="*/ 2858292 h 6858000"/>
              <a:gd name="connsiteX36" fmla="*/ 5479298 w 6127024"/>
              <a:gd name="connsiteY36" fmla="*/ 2947791 h 6858000"/>
              <a:gd name="connsiteX37" fmla="*/ 5481770 w 6127024"/>
              <a:gd name="connsiteY37" fmla="*/ 2951352 h 6858000"/>
              <a:gd name="connsiteX38" fmla="*/ 5482415 w 6127024"/>
              <a:gd name="connsiteY38" fmla="*/ 3004079 h 6858000"/>
              <a:gd name="connsiteX39" fmla="*/ 5503944 w 6127024"/>
              <a:gd name="connsiteY39" fmla="*/ 3123335 h 6858000"/>
              <a:gd name="connsiteX40" fmla="*/ 5516007 w 6127024"/>
              <a:gd name="connsiteY40" fmla="*/ 3258473 h 6858000"/>
              <a:gd name="connsiteX41" fmla="*/ 5589758 w 6127024"/>
              <a:gd name="connsiteY41" fmla="*/ 3453699 h 6858000"/>
              <a:gd name="connsiteX42" fmla="*/ 5596144 w 6127024"/>
              <a:gd name="connsiteY42" fmla="*/ 3534624 h 6858000"/>
              <a:gd name="connsiteX43" fmla="*/ 5597750 w 6127024"/>
              <a:gd name="connsiteY43" fmla="*/ 3534129 h 6858000"/>
              <a:gd name="connsiteX44" fmla="*/ 5618377 w 6127024"/>
              <a:gd name="connsiteY44" fmla="*/ 3588431 h 6858000"/>
              <a:gd name="connsiteX45" fmla="*/ 5655472 w 6127024"/>
              <a:gd name="connsiteY45" fmla="*/ 3678877 h 6858000"/>
              <a:gd name="connsiteX46" fmla="*/ 5683015 w 6127024"/>
              <a:gd name="connsiteY46" fmla="*/ 3762025 h 6858000"/>
              <a:gd name="connsiteX47" fmla="*/ 5696643 w 6127024"/>
              <a:gd name="connsiteY47" fmla="*/ 3773888 h 6858000"/>
              <a:gd name="connsiteX48" fmla="*/ 5768491 w 6127024"/>
              <a:gd name="connsiteY48" fmla="*/ 3914399 h 6858000"/>
              <a:gd name="connsiteX49" fmla="*/ 5793123 w 6127024"/>
              <a:gd name="connsiteY49" fmla="*/ 3969952 h 6858000"/>
              <a:gd name="connsiteX50" fmla="*/ 5808321 w 6127024"/>
              <a:gd name="connsiteY50" fmla="*/ 3988153 h 6858000"/>
              <a:gd name="connsiteX51" fmla="*/ 5825621 w 6127024"/>
              <a:gd name="connsiteY51" fmla="*/ 4015525 h 6858000"/>
              <a:gd name="connsiteX52" fmla="*/ 5860672 w 6127024"/>
              <a:gd name="connsiteY52" fmla="*/ 4061579 h 6858000"/>
              <a:gd name="connsiteX53" fmla="*/ 5872173 w 6127024"/>
              <a:gd name="connsiteY53" fmla="*/ 4088497 h 6858000"/>
              <a:gd name="connsiteX54" fmla="*/ 5894095 w 6127024"/>
              <a:gd name="connsiteY54" fmla="*/ 4128857 h 6858000"/>
              <a:gd name="connsiteX55" fmla="*/ 5903513 w 6127024"/>
              <a:gd name="connsiteY55" fmla="*/ 4187661 h 6858000"/>
              <a:gd name="connsiteX56" fmla="*/ 5946705 w 6127024"/>
              <a:gd name="connsiteY56" fmla="*/ 4428051 h 6858000"/>
              <a:gd name="connsiteX57" fmla="*/ 5949261 w 6127024"/>
              <a:gd name="connsiteY57" fmla="*/ 4449185 h 6858000"/>
              <a:gd name="connsiteX58" fmla="*/ 5968960 w 6127024"/>
              <a:gd name="connsiteY58" fmla="*/ 4482655 h 6858000"/>
              <a:gd name="connsiteX59" fmla="*/ 5998138 w 6127024"/>
              <a:gd name="connsiteY59" fmla="*/ 4697518 h 6858000"/>
              <a:gd name="connsiteX60" fmla="*/ 6007819 w 6127024"/>
              <a:gd name="connsiteY60" fmla="*/ 4858148 h 6858000"/>
              <a:gd name="connsiteX61" fmla="*/ 6007749 w 6127024"/>
              <a:gd name="connsiteY61" fmla="*/ 4964715 h 6858000"/>
              <a:gd name="connsiteX62" fmla="*/ 6005269 w 6127024"/>
              <a:gd name="connsiteY62" fmla="*/ 5150567 h 6858000"/>
              <a:gd name="connsiteX63" fmla="*/ 6001127 w 6127024"/>
              <a:gd name="connsiteY63" fmla="*/ 5164609 h 6858000"/>
              <a:gd name="connsiteX64" fmla="*/ 5998514 w 6127024"/>
              <a:gd name="connsiteY64" fmla="*/ 5189673 h 6858000"/>
              <a:gd name="connsiteX65" fmla="*/ 6018409 w 6127024"/>
              <a:gd name="connsiteY65" fmla="*/ 5227157 h 6858000"/>
              <a:gd name="connsiteX66" fmla="*/ 6036748 w 6127024"/>
              <a:gd name="connsiteY66" fmla="*/ 5322752 h 6858000"/>
              <a:gd name="connsiteX67" fmla="*/ 6036943 w 6127024"/>
              <a:gd name="connsiteY67" fmla="*/ 5329480 h 6858000"/>
              <a:gd name="connsiteX68" fmla="*/ 6037677 w 6127024"/>
              <a:gd name="connsiteY68" fmla="*/ 5354807 h 6858000"/>
              <a:gd name="connsiteX69" fmla="*/ 6039728 w 6127024"/>
              <a:gd name="connsiteY69" fmla="*/ 5359416 h 6858000"/>
              <a:gd name="connsiteX70" fmla="*/ 6053435 w 6127024"/>
              <a:gd name="connsiteY70" fmla="*/ 5387547 h 6858000"/>
              <a:gd name="connsiteX71" fmla="*/ 6065933 w 6127024"/>
              <a:gd name="connsiteY71" fmla="*/ 5443002 h 6858000"/>
              <a:gd name="connsiteX72" fmla="*/ 6068640 w 6127024"/>
              <a:gd name="connsiteY72" fmla="*/ 5474503 h 6858000"/>
              <a:gd name="connsiteX73" fmla="*/ 6080922 w 6127024"/>
              <a:gd name="connsiteY73" fmla="*/ 5561070 h 6858000"/>
              <a:gd name="connsiteX74" fmla="*/ 6096949 w 6127024"/>
              <a:gd name="connsiteY74" fmla="*/ 5648179 h 6858000"/>
              <a:gd name="connsiteX75" fmla="*/ 6121353 w 6127024"/>
              <a:gd name="connsiteY75" fmla="*/ 5721725 h 6858000"/>
              <a:gd name="connsiteX76" fmla="*/ 6109884 w 6127024"/>
              <a:gd name="connsiteY76" fmla="*/ 5721959 h 6858000"/>
              <a:gd name="connsiteX77" fmla="*/ 6127024 w 6127024"/>
              <a:gd name="connsiteY77" fmla="*/ 5786902 h 6858000"/>
              <a:gd name="connsiteX78" fmla="*/ 6115796 w 6127024"/>
              <a:gd name="connsiteY78" fmla="*/ 5862844 h 6858000"/>
              <a:gd name="connsiteX79" fmla="*/ 6102493 w 6127024"/>
              <a:gd name="connsiteY79" fmla="*/ 5928602 h 6858000"/>
              <a:gd name="connsiteX80" fmla="*/ 6056863 w 6127024"/>
              <a:gd name="connsiteY80" fmla="*/ 6000643 h 6858000"/>
              <a:gd name="connsiteX81" fmla="*/ 6045436 w 6127024"/>
              <a:gd name="connsiteY81" fmla="*/ 6124480 h 6858000"/>
              <a:gd name="connsiteX82" fmla="*/ 6030489 w 6127024"/>
              <a:gd name="connsiteY82" fmla="*/ 6317666 h 6858000"/>
              <a:gd name="connsiteX83" fmla="*/ 6007492 w 6127024"/>
              <a:gd name="connsiteY83" fmla="*/ 6440818 h 6858000"/>
              <a:gd name="connsiteX84" fmla="*/ 6009467 w 6127024"/>
              <a:gd name="connsiteY84" fmla="*/ 6487076 h 6858000"/>
              <a:gd name="connsiteX85" fmla="*/ 5995064 w 6127024"/>
              <a:gd name="connsiteY85" fmla="*/ 6540791 h 6858000"/>
              <a:gd name="connsiteX86" fmla="*/ 6004510 w 6127024"/>
              <a:gd name="connsiteY86" fmla="*/ 6599256 h 6858000"/>
              <a:gd name="connsiteX87" fmla="*/ 5986207 w 6127024"/>
              <a:gd name="connsiteY87" fmla="*/ 6695855 h 6858000"/>
              <a:gd name="connsiteX88" fmla="*/ 5979428 w 6127024"/>
              <a:gd name="connsiteY88" fmla="*/ 6754678 h 6858000"/>
              <a:gd name="connsiteX89" fmla="*/ 5983398 w 6127024"/>
              <a:gd name="connsiteY89" fmla="*/ 6778641 h 6858000"/>
              <a:gd name="connsiteX90" fmla="*/ 5984543 w 6127024"/>
              <a:gd name="connsiteY90" fmla="*/ 6811016 h 6858000"/>
              <a:gd name="connsiteX91" fmla="*/ 5979671 w 6127024"/>
              <a:gd name="connsiteY91" fmla="*/ 6858000 h 6858000"/>
              <a:gd name="connsiteX92" fmla="*/ 0 w 6127024"/>
              <a:gd name="connsiteY92" fmla="*/ 6858000 h 6858000"/>
              <a:gd name="connsiteX93" fmla="*/ 0 w 6127024"/>
              <a:gd name="connsiteY93" fmla="*/ 0 h 6858000"/>
              <a:gd name="connsiteX0" fmla="*/ 0 w 6127024"/>
              <a:gd name="connsiteY0" fmla="*/ 0 h 6858000"/>
              <a:gd name="connsiteX1" fmla="*/ 4965888 w 6127024"/>
              <a:gd name="connsiteY1" fmla="*/ 0 h 6858000"/>
              <a:gd name="connsiteX2" fmla="*/ 4967767 w 6127024"/>
              <a:gd name="connsiteY2" fmla="*/ 7930 h 6858000"/>
              <a:gd name="connsiteX3" fmla="*/ 4979444 w 6127024"/>
              <a:gd name="connsiteY3" fmla="*/ 43921 h 6858000"/>
              <a:gd name="connsiteX4" fmla="*/ 5021173 w 6127024"/>
              <a:gd name="connsiteY4" fmla="*/ 123738 h 6858000"/>
              <a:gd name="connsiteX5" fmla="*/ 5075458 w 6127024"/>
              <a:gd name="connsiteY5" fmla="*/ 264355 h 6858000"/>
              <a:gd name="connsiteX6" fmla="*/ 5081175 w 6127024"/>
              <a:gd name="connsiteY6" fmla="*/ 277448 h 6858000"/>
              <a:gd name="connsiteX7" fmla="*/ 5097011 w 6127024"/>
              <a:gd name="connsiteY7" fmla="*/ 355616 h 6858000"/>
              <a:gd name="connsiteX8" fmla="*/ 5153000 w 6127024"/>
              <a:gd name="connsiteY8" fmla="*/ 507134 h 6858000"/>
              <a:gd name="connsiteX9" fmla="*/ 5171282 w 6127024"/>
              <a:gd name="connsiteY9" fmla="*/ 602071 h 6858000"/>
              <a:gd name="connsiteX10" fmla="*/ 5176196 w 6127024"/>
              <a:gd name="connsiteY10" fmla="*/ 636822 h 6858000"/>
              <a:gd name="connsiteX11" fmla="*/ 5189051 w 6127024"/>
              <a:gd name="connsiteY11" fmla="*/ 782518 h 6858000"/>
              <a:gd name="connsiteX12" fmla="*/ 5218707 w 6127024"/>
              <a:gd name="connsiteY12" fmla="*/ 886387 h 6858000"/>
              <a:gd name="connsiteX13" fmla="*/ 5221281 w 6127024"/>
              <a:gd name="connsiteY13" fmla="*/ 920873 h 6858000"/>
              <a:gd name="connsiteX14" fmla="*/ 5201018 w 6127024"/>
              <a:gd name="connsiteY14" fmla="*/ 1095027 h 6858000"/>
              <a:gd name="connsiteX15" fmla="*/ 5189234 w 6127024"/>
              <a:gd name="connsiteY15" fmla="*/ 1217308 h 6858000"/>
              <a:gd name="connsiteX16" fmla="*/ 5202769 w 6127024"/>
              <a:gd name="connsiteY16" fmla="*/ 1269450 h 6858000"/>
              <a:gd name="connsiteX17" fmla="*/ 5225968 w 6127024"/>
              <a:gd name="connsiteY17" fmla="*/ 1357994 h 6858000"/>
              <a:gd name="connsiteX18" fmla="*/ 5231437 w 6127024"/>
              <a:gd name="connsiteY18" fmla="*/ 1373779 h 6858000"/>
              <a:gd name="connsiteX19" fmla="*/ 5237226 w 6127024"/>
              <a:gd name="connsiteY19" fmla="*/ 1441327 h 6858000"/>
              <a:gd name="connsiteX20" fmla="*/ 5255653 w 6127024"/>
              <a:gd name="connsiteY20" fmla="*/ 1524712 h 6858000"/>
              <a:gd name="connsiteX21" fmla="*/ 5263491 w 6127024"/>
              <a:gd name="connsiteY21" fmla="*/ 1642938 h 6858000"/>
              <a:gd name="connsiteX22" fmla="*/ 5256552 w 6127024"/>
              <a:gd name="connsiteY22" fmla="*/ 1672509 h 6858000"/>
              <a:gd name="connsiteX23" fmla="*/ 5266931 w 6127024"/>
              <a:gd name="connsiteY23" fmla="*/ 1866147 h 6858000"/>
              <a:gd name="connsiteX24" fmla="*/ 5255696 w 6127024"/>
              <a:gd name="connsiteY24" fmla="*/ 1953770 h 6858000"/>
              <a:gd name="connsiteX25" fmla="*/ 5252592 w 6127024"/>
              <a:gd name="connsiteY25" fmla="*/ 2092210 h 6858000"/>
              <a:gd name="connsiteX26" fmla="*/ 5250104 w 6127024"/>
              <a:gd name="connsiteY26" fmla="*/ 2249166 h 6858000"/>
              <a:gd name="connsiteX27" fmla="*/ 5251214 w 6127024"/>
              <a:gd name="connsiteY27" fmla="*/ 2250944 h 6858000"/>
              <a:gd name="connsiteX28" fmla="*/ 5250644 w 6127024"/>
              <a:gd name="connsiteY28" fmla="*/ 2266619 h 6858000"/>
              <a:gd name="connsiteX29" fmla="*/ 5293877 w 6127024"/>
              <a:gd name="connsiteY29" fmla="*/ 2368649 h 6858000"/>
              <a:gd name="connsiteX30" fmla="*/ 5311338 w 6127024"/>
              <a:gd name="connsiteY30" fmla="*/ 2404034 h 6858000"/>
              <a:gd name="connsiteX31" fmla="*/ 5338366 w 6127024"/>
              <a:gd name="connsiteY31" fmla="*/ 2465052 h 6858000"/>
              <a:gd name="connsiteX32" fmla="*/ 5371263 w 6127024"/>
              <a:gd name="connsiteY32" fmla="*/ 2586413 h 6858000"/>
              <a:gd name="connsiteX33" fmla="*/ 5407503 w 6127024"/>
              <a:gd name="connsiteY33" fmla="*/ 2786290 h 6858000"/>
              <a:gd name="connsiteX34" fmla="*/ 5407356 w 6127024"/>
              <a:gd name="connsiteY34" fmla="*/ 2787545 h 6858000"/>
              <a:gd name="connsiteX35" fmla="*/ 5457023 w 6127024"/>
              <a:gd name="connsiteY35" fmla="*/ 2858292 h 6858000"/>
              <a:gd name="connsiteX36" fmla="*/ 5479298 w 6127024"/>
              <a:gd name="connsiteY36" fmla="*/ 2947791 h 6858000"/>
              <a:gd name="connsiteX37" fmla="*/ 5481770 w 6127024"/>
              <a:gd name="connsiteY37" fmla="*/ 2951352 h 6858000"/>
              <a:gd name="connsiteX38" fmla="*/ 5482415 w 6127024"/>
              <a:gd name="connsiteY38" fmla="*/ 3004079 h 6858000"/>
              <a:gd name="connsiteX39" fmla="*/ 5503944 w 6127024"/>
              <a:gd name="connsiteY39" fmla="*/ 3123335 h 6858000"/>
              <a:gd name="connsiteX40" fmla="*/ 5516007 w 6127024"/>
              <a:gd name="connsiteY40" fmla="*/ 3258473 h 6858000"/>
              <a:gd name="connsiteX41" fmla="*/ 5589758 w 6127024"/>
              <a:gd name="connsiteY41" fmla="*/ 3453699 h 6858000"/>
              <a:gd name="connsiteX42" fmla="*/ 5596144 w 6127024"/>
              <a:gd name="connsiteY42" fmla="*/ 3534624 h 6858000"/>
              <a:gd name="connsiteX43" fmla="*/ 5597750 w 6127024"/>
              <a:gd name="connsiteY43" fmla="*/ 3534129 h 6858000"/>
              <a:gd name="connsiteX44" fmla="*/ 5618377 w 6127024"/>
              <a:gd name="connsiteY44" fmla="*/ 3588431 h 6858000"/>
              <a:gd name="connsiteX45" fmla="*/ 5655472 w 6127024"/>
              <a:gd name="connsiteY45" fmla="*/ 3678877 h 6858000"/>
              <a:gd name="connsiteX46" fmla="*/ 5683015 w 6127024"/>
              <a:gd name="connsiteY46" fmla="*/ 3762025 h 6858000"/>
              <a:gd name="connsiteX47" fmla="*/ 5696643 w 6127024"/>
              <a:gd name="connsiteY47" fmla="*/ 3773888 h 6858000"/>
              <a:gd name="connsiteX48" fmla="*/ 5768491 w 6127024"/>
              <a:gd name="connsiteY48" fmla="*/ 3914399 h 6858000"/>
              <a:gd name="connsiteX49" fmla="*/ 5793123 w 6127024"/>
              <a:gd name="connsiteY49" fmla="*/ 3969952 h 6858000"/>
              <a:gd name="connsiteX50" fmla="*/ 5808321 w 6127024"/>
              <a:gd name="connsiteY50" fmla="*/ 3988153 h 6858000"/>
              <a:gd name="connsiteX51" fmla="*/ 5825621 w 6127024"/>
              <a:gd name="connsiteY51" fmla="*/ 4015525 h 6858000"/>
              <a:gd name="connsiteX52" fmla="*/ 5860672 w 6127024"/>
              <a:gd name="connsiteY52" fmla="*/ 4061579 h 6858000"/>
              <a:gd name="connsiteX53" fmla="*/ 5894095 w 6127024"/>
              <a:gd name="connsiteY53" fmla="*/ 4128857 h 6858000"/>
              <a:gd name="connsiteX54" fmla="*/ 5903513 w 6127024"/>
              <a:gd name="connsiteY54" fmla="*/ 4187661 h 6858000"/>
              <a:gd name="connsiteX55" fmla="*/ 5946705 w 6127024"/>
              <a:gd name="connsiteY55" fmla="*/ 4428051 h 6858000"/>
              <a:gd name="connsiteX56" fmla="*/ 5949261 w 6127024"/>
              <a:gd name="connsiteY56" fmla="*/ 4449185 h 6858000"/>
              <a:gd name="connsiteX57" fmla="*/ 5968960 w 6127024"/>
              <a:gd name="connsiteY57" fmla="*/ 4482655 h 6858000"/>
              <a:gd name="connsiteX58" fmla="*/ 5998138 w 6127024"/>
              <a:gd name="connsiteY58" fmla="*/ 4697518 h 6858000"/>
              <a:gd name="connsiteX59" fmla="*/ 6007819 w 6127024"/>
              <a:gd name="connsiteY59" fmla="*/ 4858148 h 6858000"/>
              <a:gd name="connsiteX60" fmla="*/ 6007749 w 6127024"/>
              <a:gd name="connsiteY60" fmla="*/ 4964715 h 6858000"/>
              <a:gd name="connsiteX61" fmla="*/ 6005269 w 6127024"/>
              <a:gd name="connsiteY61" fmla="*/ 5150567 h 6858000"/>
              <a:gd name="connsiteX62" fmla="*/ 6001127 w 6127024"/>
              <a:gd name="connsiteY62" fmla="*/ 5164609 h 6858000"/>
              <a:gd name="connsiteX63" fmla="*/ 5998514 w 6127024"/>
              <a:gd name="connsiteY63" fmla="*/ 5189673 h 6858000"/>
              <a:gd name="connsiteX64" fmla="*/ 6018409 w 6127024"/>
              <a:gd name="connsiteY64" fmla="*/ 5227157 h 6858000"/>
              <a:gd name="connsiteX65" fmla="*/ 6036748 w 6127024"/>
              <a:gd name="connsiteY65" fmla="*/ 5322752 h 6858000"/>
              <a:gd name="connsiteX66" fmla="*/ 6036943 w 6127024"/>
              <a:gd name="connsiteY66" fmla="*/ 5329480 h 6858000"/>
              <a:gd name="connsiteX67" fmla="*/ 6037677 w 6127024"/>
              <a:gd name="connsiteY67" fmla="*/ 5354807 h 6858000"/>
              <a:gd name="connsiteX68" fmla="*/ 6039728 w 6127024"/>
              <a:gd name="connsiteY68" fmla="*/ 5359416 h 6858000"/>
              <a:gd name="connsiteX69" fmla="*/ 6053435 w 6127024"/>
              <a:gd name="connsiteY69" fmla="*/ 5387547 h 6858000"/>
              <a:gd name="connsiteX70" fmla="*/ 6065933 w 6127024"/>
              <a:gd name="connsiteY70" fmla="*/ 5443002 h 6858000"/>
              <a:gd name="connsiteX71" fmla="*/ 6068640 w 6127024"/>
              <a:gd name="connsiteY71" fmla="*/ 5474503 h 6858000"/>
              <a:gd name="connsiteX72" fmla="*/ 6080922 w 6127024"/>
              <a:gd name="connsiteY72" fmla="*/ 5561070 h 6858000"/>
              <a:gd name="connsiteX73" fmla="*/ 6096949 w 6127024"/>
              <a:gd name="connsiteY73" fmla="*/ 5648179 h 6858000"/>
              <a:gd name="connsiteX74" fmla="*/ 6121353 w 6127024"/>
              <a:gd name="connsiteY74" fmla="*/ 5721725 h 6858000"/>
              <a:gd name="connsiteX75" fmla="*/ 6109884 w 6127024"/>
              <a:gd name="connsiteY75" fmla="*/ 5721959 h 6858000"/>
              <a:gd name="connsiteX76" fmla="*/ 6127024 w 6127024"/>
              <a:gd name="connsiteY76" fmla="*/ 5786902 h 6858000"/>
              <a:gd name="connsiteX77" fmla="*/ 6115796 w 6127024"/>
              <a:gd name="connsiteY77" fmla="*/ 5862844 h 6858000"/>
              <a:gd name="connsiteX78" fmla="*/ 6102493 w 6127024"/>
              <a:gd name="connsiteY78" fmla="*/ 5928602 h 6858000"/>
              <a:gd name="connsiteX79" fmla="*/ 6056863 w 6127024"/>
              <a:gd name="connsiteY79" fmla="*/ 6000643 h 6858000"/>
              <a:gd name="connsiteX80" fmla="*/ 6045436 w 6127024"/>
              <a:gd name="connsiteY80" fmla="*/ 6124480 h 6858000"/>
              <a:gd name="connsiteX81" fmla="*/ 6030489 w 6127024"/>
              <a:gd name="connsiteY81" fmla="*/ 6317666 h 6858000"/>
              <a:gd name="connsiteX82" fmla="*/ 6007492 w 6127024"/>
              <a:gd name="connsiteY82" fmla="*/ 6440818 h 6858000"/>
              <a:gd name="connsiteX83" fmla="*/ 6009467 w 6127024"/>
              <a:gd name="connsiteY83" fmla="*/ 6487076 h 6858000"/>
              <a:gd name="connsiteX84" fmla="*/ 5995064 w 6127024"/>
              <a:gd name="connsiteY84" fmla="*/ 6540791 h 6858000"/>
              <a:gd name="connsiteX85" fmla="*/ 6004510 w 6127024"/>
              <a:gd name="connsiteY85" fmla="*/ 6599256 h 6858000"/>
              <a:gd name="connsiteX86" fmla="*/ 5986207 w 6127024"/>
              <a:gd name="connsiteY86" fmla="*/ 6695855 h 6858000"/>
              <a:gd name="connsiteX87" fmla="*/ 5979428 w 6127024"/>
              <a:gd name="connsiteY87" fmla="*/ 6754678 h 6858000"/>
              <a:gd name="connsiteX88" fmla="*/ 5983398 w 6127024"/>
              <a:gd name="connsiteY88" fmla="*/ 6778641 h 6858000"/>
              <a:gd name="connsiteX89" fmla="*/ 5984543 w 6127024"/>
              <a:gd name="connsiteY89" fmla="*/ 6811016 h 6858000"/>
              <a:gd name="connsiteX90" fmla="*/ 5979671 w 6127024"/>
              <a:gd name="connsiteY90" fmla="*/ 6858000 h 6858000"/>
              <a:gd name="connsiteX91" fmla="*/ 0 w 6127024"/>
              <a:gd name="connsiteY91" fmla="*/ 6858000 h 6858000"/>
              <a:gd name="connsiteX92" fmla="*/ 0 w 6127024"/>
              <a:gd name="connsiteY92" fmla="*/ 0 h 6858000"/>
              <a:gd name="connsiteX0" fmla="*/ 0 w 6127024"/>
              <a:gd name="connsiteY0" fmla="*/ 0 h 6858000"/>
              <a:gd name="connsiteX1" fmla="*/ 4965888 w 6127024"/>
              <a:gd name="connsiteY1" fmla="*/ 0 h 6858000"/>
              <a:gd name="connsiteX2" fmla="*/ 4967767 w 6127024"/>
              <a:gd name="connsiteY2" fmla="*/ 7930 h 6858000"/>
              <a:gd name="connsiteX3" fmla="*/ 4979444 w 6127024"/>
              <a:gd name="connsiteY3" fmla="*/ 43921 h 6858000"/>
              <a:gd name="connsiteX4" fmla="*/ 5021173 w 6127024"/>
              <a:gd name="connsiteY4" fmla="*/ 123738 h 6858000"/>
              <a:gd name="connsiteX5" fmla="*/ 5075458 w 6127024"/>
              <a:gd name="connsiteY5" fmla="*/ 264355 h 6858000"/>
              <a:gd name="connsiteX6" fmla="*/ 5081175 w 6127024"/>
              <a:gd name="connsiteY6" fmla="*/ 277448 h 6858000"/>
              <a:gd name="connsiteX7" fmla="*/ 5097011 w 6127024"/>
              <a:gd name="connsiteY7" fmla="*/ 355616 h 6858000"/>
              <a:gd name="connsiteX8" fmla="*/ 5153000 w 6127024"/>
              <a:gd name="connsiteY8" fmla="*/ 507134 h 6858000"/>
              <a:gd name="connsiteX9" fmla="*/ 5171282 w 6127024"/>
              <a:gd name="connsiteY9" fmla="*/ 602071 h 6858000"/>
              <a:gd name="connsiteX10" fmla="*/ 5176196 w 6127024"/>
              <a:gd name="connsiteY10" fmla="*/ 636822 h 6858000"/>
              <a:gd name="connsiteX11" fmla="*/ 5189051 w 6127024"/>
              <a:gd name="connsiteY11" fmla="*/ 782518 h 6858000"/>
              <a:gd name="connsiteX12" fmla="*/ 5218707 w 6127024"/>
              <a:gd name="connsiteY12" fmla="*/ 886387 h 6858000"/>
              <a:gd name="connsiteX13" fmla="*/ 5221281 w 6127024"/>
              <a:gd name="connsiteY13" fmla="*/ 920873 h 6858000"/>
              <a:gd name="connsiteX14" fmla="*/ 5201018 w 6127024"/>
              <a:gd name="connsiteY14" fmla="*/ 1095027 h 6858000"/>
              <a:gd name="connsiteX15" fmla="*/ 5189234 w 6127024"/>
              <a:gd name="connsiteY15" fmla="*/ 1217308 h 6858000"/>
              <a:gd name="connsiteX16" fmla="*/ 5202769 w 6127024"/>
              <a:gd name="connsiteY16" fmla="*/ 1269450 h 6858000"/>
              <a:gd name="connsiteX17" fmla="*/ 5225968 w 6127024"/>
              <a:gd name="connsiteY17" fmla="*/ 1357994 h 6858000"/>
              <a:gd name="connsiteX18" fmla="*/ 5231437 w 6127024"/>
              <a:gd name="connsiteY18" fmla="*/ 1373779 h 6858000"/>
              <a:gd name="connsiteX19" fmla="*/ 5237226 w 6127024"/>
              <a:gd name="connsiteY19" fmla="*/ 1441327 h 6858000"/>
              <a:gd name="connsiteX20" fmla="*/ 5255653 w 6127024"/>
              <a:gd name="connsiteY20" fmla="*/ 1524712 h 6858000"/>
              <a:gd name="connsiteX21" fmla="*/ 5263491 w 6127024"/>
              <a:gd name="connsiteY21" fmla="*/ 1642938 h 6858000"/>
              <a:gd name="connsiteX22" fmla="*/ 5256552 w 6127024"/>
              <a:gd name="connsiteY22" fmla="*/ 1672509 h 6858000"/>
              <a:gd name="connsiteX23" fmla="*/ 5266931 w 6127024"/>
              <a:gd name="connsiteY23" fmla="*/ 1866147 h 6858000"/>
              <a:gd name="connsiteX24" fmla="*/ 5255696 w 6127024"/>
              <a:gd name="connsiteY24" fmla="*/ 1953770 h 6858000"/>
              <a:gd name="connsiteX25" fmla="*/ 5252592 w 6127024"/>
              <a:gd name="connsiteY25" fmla="*/ 2092210 h 6858000"/>
              <a:gd name="connsiteX26" fmla="*/ 5250104 w 6127024"/>
              <a:gd name="connsiteY26" fmla="*/ 2249166 h 6858000"/>
              <a:gd name="connsiteX27" fmla="*/ 5251214 w 6127024"/>
              <a:gd name="connsiteY27" fmla="*/ 2250944 h 6858000"/>
              <a:gd name="connsiteX28" fmla="*/ 5250644 w 6127024"/>
              <a:gd name="connsiteY28" fmla="*/ 2266619 h 6858000"/>
              <a:gd name="connsiteX29" fmla="*/ 5293877 w 6127024"/>
              <a:gd name="connsiteY29" fmla="*/ 2368649 h 6858000"/>
              <a:gd name="connsiteX30" fmla="*/ 5311338 w 6127024"/>
              <a:gd name="connsiteY30" fmla="*/ 2404034 h 6858000"/>
              <a:gd name="connsiteX31" fmla="*/ 5338366 w 6127024"/>
              <a:gd name="connsiteY31" fmla="*/ 2465052 h 6858000"/>
              <a:gd name="connsiteX32" fmla="*/ 5371263 w 6127024"/>
              <a:gd name="connsiteY32" fmla="*/ 2586413 h 6858000"/>
              <a:gd name="connsiteX33" fmla="*/ 5407503 w 6127024"/>
              <a:gd name="connsiteY33" fmla="*/ 2786290 h 6858000"/>
              <a:gd name="connsiteX34" fmla="*/ 5407356 w 6127024"/>
              <a:gd name="connsiteY34" fmla="*/ 2787545 h 6858000"/>
              <a:gd name="connsiteX35" fmla="*/ 5457023 w 6127024"/>
              <a:gd name="connsiteY35" fmla="*/ 2858292 h 6858000"/>
              <a:gd name="connsiteX36" fmla="*/ 5479298 w 6127024"/>
              <a:gd name="connsiteY36" fmla="*/ 2947791 h 6858000"/>
              <a:gd name="connsiteX37" fmla="*/ 5481770 w 6127024"/>
              <a:gd name="connsiteY37" fmla="*/ 2951352 h 6858000"/>
              <a:gd name="connsiteX38" fmla="*/ 5482415 w 6127024"/>
              <a:gd name="connsiteY38" fmla="*/ 3004079 h 6858000"/>
              <a:gd name="connsiteX39" fmla="*/ 5503944 w 6127024"/>
              <a:gd name="connsiteY39" fmla="*/ 3123335 h 6858000"/>
              <a:gd name="connsiteX40" fmla="*/ 5516007 w 6127024"/>
              <a:gd name="connsiteY40" fmla="*/ 3258473 h 6858000"/>
              <a:gd name="connsiteX41" fmla="*/ 5589758 w 6127024"/>
              <a:gd name="connsiteY41" fmla="*/ 3453699 h 6858000"/>
              <a:gd name="connsiteX42" fmla="*/ 5596144 w 6127024"/>
              <a:gd name="connsiteY42" fmla="*/ 3534624 h 6858000"/>
              <a:gd name="connsiteX43" fmla="*/ 5597750 w 6127024"/>
              <a:gd name="connsiteY43" fmla="*/ 3534129 h 6858000"/>
              <a:gd name="connsiteX44" fmla="*/ 5618377 w 6127024"/>
              <a:gd name="connsiteY44" fmla="*/ 3588431 h 6858000"/>
              <a:gd name="connsiteX45" fmla="*/ 5655472 w 6127024"/>
              <a:gd name="connsiteY45" fmla="*/ 3678877 h 6858000"/>
              <a:gd name="connsiteX46" fmla="*/ 5683015 w 6127024"/>
              <a:gd name="connsiteY46" fmla="*/ 3762025 h 6858000"/>
              <a:gd name="connsiteX47" fmla="*/ 5696643 w 6127024"/>
              <a:gd name="connsiteY47" fmla="*/ 3773888 h 6858000"/>
              <a:gd name="connsiteX48" fmla="*/ 5768491 w 6127024"/>
              <a:gd name="connsiteY48" fmla="*/ 3914399 h 6858000"/>
              <a:gd name="connsiteX49" fmla="*/ 5793123 w 6127024"/>
              <a:gd name="connsiteY49" fmla="*/ 3969952 h 6858000"/>
              <a:gd name="connsiteX50" fmla="*/ 5808321 w 6127024"/>
              <a:gd name="connsiteY50" fmla="*/ 3988153 h 6858000"/>
              <a:gd name="connsiteX51" fmla="*/ 5825621 w 6127024"/>
              <a:gd name="connsiteY51" fmla="*/ 4015525 h 6858000"/>
              <a:gd name="connsiteX52" fmla="*/ 5860672 w 6127024"/>
              <a:gd name="connsiteY52" fmla="*/ 4061579 h 6858000"/>
              <a:gd name="connsiteX53" fmla="*/ 5894095 w 6127024"/>
              <a:gd name="connsiteY53" fmla="*/ 4128857 h 6858000"/>
              <a:gd name="connsiteX54" fmla="*/ 5903513 w 6127024"/>
              <a:gd name="connsiteY54" fmla="*/ 4187661 h 6858000"/>
              <a:gd name="connsiteX55" fmla="*/ 5946705 w 6127024"/>
              <a:gd name="connsiteY55" fmla="*/ 4428051 h 6858000"/>
              <a:gd name="connsiteX56" fmla="*/ 5949261 w 6127024"/>
              <a:gd name="connsiteY56" fmla="*/ 4449185 h 6858000"/>
              <a:gd name="connsiteX57" fmla="*/ 5968960 w 6127024"/>
              <a:gd name="connsiteY57" fmla="*/ 4482655 h 6858000"/>
              <a:gd name="connsiteX58" fmla="*/ 5998138 w 6127024"/>
              <a:gd name="connsiteY58" fmla="*/ 4697518 h 6858000"/>
              <a:gd name="connsiteX59" fmla="*/ 6007819 w 6127024"/>
              <a:gd name="connsiteY59" fmla="*/ 4858148 h 6858000"/>
              <a:gd name="connsiteX60" fmla="*/ 6007749 w 6127024"/>
              <a:gd name="connsiteY60" fmla="*/ 4964715 h 6858000"/>
              <a:gd name="connsiteX61" fmla="*/ 6005269 w 6127024"/>
              <a:gd name="connsiteY61" fmla="*/ 5150567 h 6858000"/>
              <a:gd name="connsiteX62" fmla="*/ 6001127 w 6127024"/>
              <a:gd name="connsiteY62" fmla="*/ 5164609 h 6858000"/>
              <a:gd name="connsiteX63" fmla="*/ 5998514 w 6127024"/>
              <a:gd name="connsiteY63" fmla="*/ 5189673 h 6858000"/>
              <a:gd name="connsiteX64" fmla="*/ 6018409 w 6127024"/>
              <a:gd name="connsiteY64" fmla="*/ 5227157 h 6858000"/>
              <a:gd name="connsiteX65" fmla="*/ 6036748 w 6127024"/>
              <a:gd name="connsiteY65" fmla="*/ 5322752 h 6858000"/>
              <a:gd name="connsiteX66" fmla="*/ 6036943 w 6127024"/>
              <a:gd name="connsiteY66" fmla="*/ 5329480 h 6858000"/>
              <a:gd name="connsiteX67" fmla="*/ 6037677 w 6127024"/>
              <a:gd name="connsiteY67" fmla="*/ 5354807 h 6858000"/>
              <a:gd name="connsiteX68" fmla="*/ 6039728 w 6127024"/>
              <a:gd name="connsiteY68" fmla="*/ 5359416 h 6858000"/>
              <a:gd name="connsiteX69" fmla="*/ 6053435 w 6127024"/>
              <a:gd name="connsiteY69" fmla="*/ 5387547 h 6858000"/>
              <a:gd name="connsiteX70" fmla="*/ 6065933 w 6127024"/>
              <a:gd name="connsiteY70" fmla="*/ 5443002 h 6858000"/>
              <a:gd name="connsiteX71" fmla="*/ 6068640 w 6127024"/>
              <a:gd name="connsiteY71" fmla="*/ 5474503 h 6858000"/>
              <a:gd name="connsiteX72" fmla="*/ 6080922 w 6127024"/>
              <a:gd name="connsiteY72" fmla="*/ 5561070 h 6858000"/>
              <a:gd name="connsiteX73" fmla="*/ 6096949 w 6127024"/>
              <a:gd name="connsiteY73" fmla="*/ 5648179 h 6858000"/>
              <a:gd name="connsiteX74" fmla="*/ 6121353 w 6127024"/>
              <a:gd name="connsiteY74" fmla="*/ 5721725 h 6858000"/>
              <a:gd name="connsiteX75" fmla="*/ 6109884 w 6127024"/>
              <a:gd name="connsiteY75" fmla="*/ 5721959 h 6858000"/>
              <a:gd name="connsiteX76" fmla="*/ 6127024 w 6127024"/>
              <a:gd name="connsiteY76" fmla="*/ 5786902 h 6858000"/>
              <a:gd name="connsiteX77" fmla="*/ 6115796 w 6127024"/>
              <a:gd name="connsiteY77" fmla="*/ 5862844 h 6858000"/>
              <a:gd name="connsiteX78" fmla="*/ 6102493 w 6127024"/>
              <a:gd name="connsiteY78" fmla="*/ 5928602 h 6858000"/>
              <a:gd name="connsiteX79" fmla="*/ 6056863 w 6127024"/>
              <a:gd name="connsiteY79" fmla="*/ 6000643 h 6858000"/>
              <a:gd name="connsiteX80" fmla="*/ 6045436 w 6127024"/>
              <a:gd name="connsiteY80" fmla="*/ 6124480 h 6858000"/>
              <a:gd name="connsiteX81" fmla="*/ 6030489 w 6127024"/>
              <a:gd name="connsiteY81" fmla="*/ 6317666 h 6858000"/>
              <a:gd name="connsiteX82" fmla="*/ 6007492 w 6127024"/>
              <a:gd name="connsiteY82" fmla="*/ 6440818 h 6858000"/>
              <a:gd name="connsiteX83" fmla="*/ 6009467 w 6127024"/>
              <a:gd name="connsiteY83" fmla="*/ 6487076 h 6858000"/>
              <a:gd name="connsiteX84" fmla="*/ 5995064 w 6127024"/>
              <a:gd name="connsiteY84" fmla="*/ 6540791 h 6858000"/>
              <a:gd name="connsiteX85" fmla="*/ 6004510 w 6127024"/>
              <a:gd name="connsiteY85" fmla="*/ 6599256 h 6858000"/>
              <a:gd name="connsiteX86" fmla="*/ 5986207 w 6127024"/>
              <a:gd name="connsiteY86" fmla="*/ 6695855 h 6858000"/>
              <a:gd name="connsiteX87" fmla="*/ 5979428 w 6127024"/>
              <a:gd name="connsiteY87" fmla="*/ 6754678 h 6858000"/>
              <a:gd name="connsiteX88" fmla="*/ 5983398 w 6127024"/>
              <a:gd name="connsiteY88" fmla="*/ 6778641 h 6858000"/>
              <a:gd name="connsiteX89" fmla="*/ 5984543 w 6127024"/>
              <a:gd name="connsiteY89" fmla="*/ 6811016 h 6858000"/>
              <a:gd name="connsiteX90" fmla="*/ 5979671 w 6127024"/>
              <a:gd name="connsiteY90" fmla="*/ 6858000 h 6858000"/>
              <a:gd name="connsiteX91" fmla="*/ 0 w 6127024"/>
              <a:gd name="connsiteY91" fmla="*/ 6858000 h 6858000"/>
              <a:gd name="connsiteX92" fmla="*/ 0 w 6127024"/>
              <a:gd name="connsiteY92" fmla="*/ 0 h 6858000"/>
              <a:gd name="connsiteX0" fmla="*/ 0 w 6127024"/>
              <a:gd name="connsiteY0" fmla="*/ 0 h 6858000"/>
              <a:gd name="connsiteX1" fmla="*/ 4965888 w 6127024"/>
              <a:gd name="connsiteY1" fmla="*/ 0 h 6858000"/>
              <a:gd name="connsiteX2" fmla="*/ 4967767 w 6127024"/>
              <a:gd name="connsiteY2" fmla="*/ 7930 h 6858000"/>
              <a:gd name="connsiteX3" fmla="*/ 4979444 w 6127024"/>
              <a:gd name="connsiteY3" fmla="*/ 43921 h 6858000"/>
              <a:gd name="connsiteX4" fmla="*/ 5021173 w 6127024"/>
              <a:gd name="connsiteY4" fmla="*/ 123738 h 6858000"/>
              <a:gd name="connsiteX5" fmla="*/ 5075458 w 6127024"/>
              <a:gd name="connsiteY5" fmla="*/ 264355 h 6858000"/>
              <a:gd name="connsiteX6" fmla="*/ 5081175 w 6127024"/>
              <a:gd name="connsiteY6" fmla="*/ 277448 h 6858000"/>
              <a:gd name="connsiteX7" fmla="*/ 5097011 w 6127024"/>
              <a:gd name="connsiteY7" fmla="*/ 355616 h 6858000"/>
              <a:gd name="connsiteX8" fmla="*/ 5153000 w 6127024"/>
              <a:gd name="connsiteY8" fmla="*/ 507134 h 6858000"/>
              <a:gd name="connsiteX9" fmla="*/ 5171282 w 6127024"/>
              <a:gd name="connsiteY9" fmla="*/ 602071 h 6858000"/>
              <a:gd name="connsiteX10" fmla="*/ 5176196 w 6127024"/>
              <a:gd name="connsiteY10" fmla="*/ 636822 h 6858000"/>
              <a:gd name="connsiteX11" fmla="*/ 5189051 w 6127024"/>
              <a:gd name="connsiteY11" fmla="*/ 782518 h 6858000"/>
              <a:gd name="connsiteX12" fmla="*/ 5218707 w 6127024"/>
              <a:gd name="connsiteY12" fmla="*/ 886387 h 6858000"/>
              <a:gd name="connsiteX13" fmla="*/ 5221281 w 6127024"/>
              <a:gd name="connsiteY13" fmla="*/ 920873 h 6858000"/>
              <a:gd name="connsiteX14" fmla="*/ 5201018 w 6127024"/>
              <a:gd name="connsiteY14" fmla="*/ 1095027 h 6858000"/>
              <a:gd name="connsiteX15" fmla="*/ 5189234 w 6127024"/>
              <a:gd name="connsiteY15" fmla="*/ 1217308 h 6858000"/>
              <a:gd name="connsiteX16" fmla="*/ 5202769 w 6127024"/>
              <a:gd name="connsiteY16" fmla="*/ 1269450 h 6858000"/>
              <a:gd name="connsiteX17" fmla="*/ 5225968 w 6127024"/>
              <a:gd name="connsiteY17" fmla="*/ 1357994 h 6858000"/>
              <a:gd name="connsiteX18" fmla="*/ 5231437 w 6127024"/>
              <a:gd name="connsiteY18" fmla="*/ 1373779 h 6858000"/>
              <a:gd name="connsiteX19" fmla="*/ 5237226 w 6127024"/>
              <a:gd name="connsiteY19" fmla="*/ 1441327 h 6858000"/>
              <a:gd name="connsiteX20" fmla="*/ 5255653 w 6127024"/>
              <a:gd name="connsiteY20" fmla="*/ 1524712 h 6858000"/>
              <a:gd name="connsiteX21" fmla="*/ 5263491 w 6127024"/>
              <a:gd name="connsiteY21" fmla="*/ 1642938 h 6858000"/>
              <a:gd name="connsiteX22" fmla="*/ 5256552 w 6127024"/>
              <a:gd name="connsiteY22" fmla="*/ 1672509 h 6858000"/>
              <a:gd name="connsiteX23" fmla="*/ 5266931 w 6127024"/>
              <a:gd name="connsiteY23" fmla="*/ 1866147 h 6858000"/>
              <a:gd name="connsiteX24" fmla="*/ 5255696 w 6127024"/>
              <a:gd name="connsiteY24" fmla="*/ 1953770 h 6858000"/>
              <a:gd name="connsiteX25" fmla="*/ 5252592 w 6127024"/>
              <a:gd name="connsiteY25" fmla="*/ 2092210 h 6858000"/>
              <a:gd name="connsiteX26" fmla="*/ 5250104 w 6127024"/>
              <a:gd name="connsiteY26" fmla="*/ 2249166 h 6858000"/>
              <a:gd name="connsiteX27" fmla="*/ 5251214 w 6127024"/>
              <a:gd name="connsiteY27" fmla="*/ 2250944 h 6858000"/>
              <a:gd name="connsiteX28" fmla="*/ 5250644 w 6127024"/>
              <a:gd name="connsiteY28" fmla="*/ 2266619 h 6858000"/>
              <a:gd name="connsiteX29" fmla="*/ 5293877 w 6127024"/>
              <a:gd name="connsiteY29" fmla="*/ 2368649 h 6858000"/>
              <a:gd name="connsiteX30" fmla="*/ 5311338 w 6127024"/>
              <a:gd name="connsiteY30" fmla="*/ 2404034 h 6858000"/>
              <a:gd name="connsiteX31" fmla="*/ 5338366 w 6127024"/>
              <a:gd name="connsiteY31" fmla="*/ 2465052 h 6858000"/>
              <a:gd name="connsiteX32" fmla="*/ 5371263 w 6127024"/>
              <a:gd name="connsiteY32" fmla="*/ 2586413 h 6858000"/>
              <a:gd name="connsiteX33" fmla="*/ 5407503 w 6127024"/>
              <a:gd name="connsiteY33" fmla="*/ 2786290 h 6858000"/>
              <a:gd name="connsiteX34" fmla="*/ 5407356 w 6127024"/>
              <a:gd name="connsiteY34" fmla="*/ 2787545 h 6858000"/>
              <a:gd name="connsiteX35" fmla="*/ 5457023 w 6127024"/>
              <a:gd name="connsiteY35" fmla="*/ 2858292 h 6858000"/>
              <a:gd name="connsiteX36" fmla="*/ 5479298 w 6127024"/>
              <a:gd name="connsiteY36" fmla="*/ 2947791 h 6858000"/>
              <a:gd name="connsiteX37" fmla="*/ 5481770 w 6127024"/>
              <a:gd name="connsiteY37" fmla="*/ 2951352 h 6858000"/>
              <a:gd name="connsiteX38" fmla="*/ 5482415 w 6127024"/>
              <a:gd name="connsiteY38" fmla="*/ 3004079 h 6858000"/>
              <a:gd name="connsiteX39" fmla="*/ 5503944 w 6127024"/>
              <a:gd name="connsiteY39" fmla="*/ 3123335 h 6858000"/>
              <a:gd name="connsiteX40" fmla="*/ 5516007 w 6127024"/>
              <a:gd name="connsiteY40" fmla="*/ 3258473 h 6858000"/>
              <a:gd name="connsiteX41" fmla="*/ 5589758 w 6127024"/>
              <a:gd name="connsiteY41" fmla="*/ 3453699 h 6858000"/>
              <a:gd name="connsiteX42" fmla="*/ 5596144 w 6127024"/>
              <a:gd name="connsiteY42" fmla="*/ 3534624 h 6858000"/>
              <a:gd name="connsiteX43" fmla="*/ 5597750 w 6127024"/>
              <a:gd name="connsiteY43" fmla="*/ 3534129 h 6858000"/>
              <a:gd name="connsiteX44" fmla="*/ 5618377 w 6127024"/>
              <a:gd name="connsiteY44" fmla="*/ 3588431 h 6858000"/>
              <a:gd name="connsiteX45" fmla="*/ 5655472 w 6127024"/>
              <a:gd name="connsiteY45" fmla="*/ 3678877 h 6858000"/>
              <a:gd name="connsiteX46" fmla="*/ 5683015 w 6127024"/>
              <a:gd name="connsiteY46" fmla="*/ 3762025 h 6858000"/>
              <a:gd name="connsiteX47" fmla="*/ 5696643 w 6127024"/>
              <a:gd name="connsiteY47" fmla="*/ 3773888 h 6858000"/>
              <a:gd name="connsiteX48" fmla="*/ 5768491 w 6127024"/>
              <a:gd name="connsiteY48" fmla="*/ 3914399 h 6858000"/>
              <a:gd name="connsiteX49" fmla="*/ 5793123 w 6127024"/>
              <a:gd name="connsiteY49" fmla="*/ 3969952 h 6858000"/>
              <a:gd name="connsiteX50" fmla="*/ 5808321 w 6127024"/>
              <a:gd name="connsiteY50" fmla="*/ 3988153 h 6858000"/>
              <a:gd name="connsiteX51" fmla="*/ 5825621 w 6127024"/>
              <a:gd name="connsiteY51" fmla="*/ 4015525 h 6858000"/>
              <a:gd name="connsiteX52" fmla="*/ 5860672 w 6127024"/>
              <a:gd name="connsiteY52" fmla="*/ 4061579 h 6858000"/>
              <a:gd name="connsiteX53" fmla="*/ 5894095 w 6127024"/>
              <a:gd name="connsiteY53" fmla="*/ 4128857 h 6858000"/>
              <a:gd name="connsiteX54" fmla="*/ 5903513 w 6127024"/>
              <a:gd name="connsiteY54" fmla="*/ 4187661 h 6858000"/>
              <a:gd name="connsiteX55" fmla="*/ 5946705 w 6127024"/>
              <a:gd name="connsiteY55" fmla="*/ 4428051 h 6858000"/>
              <a:gd name="connsiteX56" fmla="*/ 5949261 w 6127024"/>
              <a:gd name="connsiteY56" fmla="*/ 4449185 h 6858000"/>
              <a:gd name="connsiteX57" fmla="*/ 5968960 w 6127024"/>
              <a:gd name="connsiteY57" fmla="*/ 4482655 h 6858000"/>
              <a:gd name="connsiteX58" fmla="*/ 5998138 w 6127024"/>
              <a:gd name="connsiteY58" fmla="*/ 4697518 h 6858000"/>
              <a:gd name="connsiteX59" fmla="*/ 6007819 w 6127024"/>
              <a:gd name="connsiteY59" fmla="*/ 4858148 h 6858000"/>
              <a:gd name="connsiteX60" fmla="*/ 6007749 w 6127024"/>
              <a:gd name="connsiteY60" fmla="*/ 4964715 h 6858000"/>
              <a:gd name="connsiteX61" fmla="*/ 6005269 w 6127024"/>
              <a:gd name="connsiteY61" fmla="*/ 5150567 h 6858000"/>
              <a:gd name="connsiteX62" fmla="*/ 6001127 w 6127024"/>
              <a:gd name="connsiteY62" fmla="*/ 5164609 h 6858000"/>
              <a:gd name="connsiteX63" fmla="*/ 5998514 w 6127024"/>
              <a:gd name="connsiteY63" fmla="*/ 5189673 h 6858000"/>
              <a:gd name="connsiteX64" fmla="*/ 6018409 w 6127024"/>
              <a:gd name="connsiteY64" fmla="*/ 5227157 h 6858000"/>
              <a:gd name="connsiteX65" fmla="*/ 6036748 w 6127024"/>
              <a:gd name="connsiteY65" fmla="*/ 5322752 h 6858000"/>
              <a:gd name="connsiteX66" fmla="*/ 6036943 w 6127024"/>
              <a:gd name="connsiteY66" fmla="*/ 5329480 h 6858000"/>
              <a:gd name="connsiteX67" fmla="*/ 6037677 w 6127024"/>
              <a:gd name="connsiteY67" fmla="*/ 5354807 h 6858000"/>
              <a:gd name="connsiteX68" fmla="*/ 6053435 w 6127024"/>
              <a:gd name="connsiteY68" fmla="*/ 5387547 h 6858000"/>
              <a:gd name="connsiteX69" fmla="*/ 6065933 w 6127024"/>
              <a:gd name="connsiteY69" fmla="*/ 5443002 h 6858000"/>
              <a:gd name="connsiteX70" fmla="*/ 6068640 w 6127024"/>
              <a:gd name="connsiteY70" fmla="*/ 5474503 h 6858000"/>
              <a:gd name="connsiteX71" fmla="*/ 6080922 w 6127024"/>
              <a:gd name="connsiteY71" fmla="*/ 5561070 h 6858000"/>
              <a:gd name="connsiteX72" fmla="*/ 6096949 w 6127024"/>
              <a:gd name="connsiteY72" fmla="*/ 5648179 h 6858000"/>
              <a:gd name="connsiteX73" fmla="*/ 6121353 w 6127024"/>
              <a:gd name="connsiteY73" fmla="*/ 5721725 h 6858000"/>
              <a:gd name="connsiteX74" fmla="*/ 6109884 w 6127024"/>
              <a:gd name="connsiteY74" fmla="*/ 5721959 h 6858000"/>
              <a:gd name="connsiteX75" fmla="*/ 6127024 w 6127024"/>
              <a:gd name="connsiteY75" fmla="*/ 5786902 h 6858000"/>
              <a:gd name="connsiteX76" fmla="*/ 6115796 w 6127024"/>
              <a:gd name="connsiteY76" fmla="*/ 5862844 h 6858000"/>
              <a:gd name="connsiteX77" fmla="*/ 6102493 w 6127024"/>
              <a:gd name="connsiteY77" fmla="*/ 5928602 h 6858000"/>
              <a:gd name="connsiteX78" fmla="*/ 6056863 w 6127024"/>
              <a:gd name="connsiteY78" fmla="*/ 6000643 h 6858000"/>
              <a:gd name="connsiteX79" fmla="*/ 6045436 w 6127024"/>
              <a:gd name="connsiteY79" fmla="*/ 6124480 h 6858000"/>
              <a:gd name="connsiteX80" fmla="*/ 6030489 w 6127024"/>
              <a:gd name="connsiteY80" fmla="*/ 6317666 h 6858000"/>
              <a:gd name="connsiteX81" fmla="*/ 6007492 w 6127024"/>
              <a:gd name="connsiteY81" fmla="*/ 6440818 h 6858000"/>
              <a:gd name="connsiteX82" fmla="*/ 6009467 w 6127024"/>
              <a:gd name="connsiteY82" fmla="*/ 6487076 h 6858000"/>
              <a:gd name="connsiteX83" fmla="*/ 5995064 w 6127024"/>
              <a:gd name="connsiteY83" fmla="*/ 6540791 h 6858000"/>
              <a:gd name="connsiteX84" fmla="*/ 6004510 w 6127024"/>
              <a:gd name="connsiteY84" fmla="*/ 6599256 h 6858000"/>
              <a:gd name="connsiteX85" fmla="*/ 5986207 w 6127024"/>
              <a:gd name="connsiteY85" fmla="*/ 6695855 h 6858000"/>
              <a:gd name="connsiteX86" fmla="*/ 5979428 w 6127024"/>
              <a:gd name="connsiteY86" fmla="*/ 6754678 h 6858000"/>
              <a:gd name="connsiteX87" fmla="*/ 5983398 w 6127024"/>
              <a:gd name="connsiteY87" fmla="*/ 6778641 h 6858000"/>
              <a:gd name="connsiteX88" fmla="*/ 5984543 w 6127024"/>
              <a:gd name="connsiteY88" fmla="*/ 6811016 h 6858000"/>
              <a:gd name="connsiteX89" fmla="*/ 5979671 w 6127024"/>
              <a:gd name="connsiteY89" fmla="*/ 6858000 h 6858000"/>
              <a:gd name="connsiteX90" fmla="*/ 0 w 6127024"/>
              <a:gd name="connsiteY90" fmla="*/ 6858000 h 6858000"/>
              <a:gd name="connsiteX91" fmla="*/ 0 w 6127024"/>
              <a:gd name="connsiteY91" fmla="*/ 0 h 6858000"/>
              <a:gd name="connsiteX0" fmla="*/ 0 w 6127024"/>
              <a:gd name="connsiteY0" fmla="*/ 0 h 6858000"/>
              <a:gd name="connsiteX1" fmla="*/ 4965888 w 6127024"/>
              <a:gd name="connsiteY1" fmla="*/ 0 h 6858000"/>
              <a:gd name="connsiteX2" fmla="*/ 4967767 w 6127024"/>
              <a:gd name="connsiteY2" fmla="*/ 7930 h 6858000"/>
              <a:gd name="connsiteX3" fmla="*/ 4979444 w 6127024"/>
              <a:gd name="connsiteY3" fmla="*/ 43921 h 6858000"/>
              <a:gd name="connsiteX4" fmla="*/ 5021173 w 6127024"/>
              <a:gd name="connsiteY4" fmla="*/ 123738 h 6858000"/>
              <a:gd name="connsiteX5" fmla="*/ 5075458 w 6127024"/>
              <a:gd name="connsiteY5" fmla="*/ 264355 h 6858000"/>
              <a:gd name="connsiteX6" fmla="*/ 5081175 w 6127024"/>
              <a:gd name="connsiteY6" fmla="*/ 277448 h 6858000"/>
              <a:gd name="connsiteX7" fmla="*/ 5097011 w 6127024"/>
              <a:gd name="connsiteY7" fmla="*/ 355616 h 6858000"/>
              <a:gd name="connsiteX8" fmla="*/ 5153000 w 6127024"/>
              <a:gd name="connsiteY8" fmla="*/ 507134 h 6858000"/>
              <a:gd name="connsiteX9" fmla="*/ 5171282 w 6127024"/>
              <a:gd name="connsiteY9" fmla="*/ 602071 h 6858000"/>
              <a:gd name="connsiteX10" fmla="*/ 5176196 w 6127024"/>
              <a:gd name="connsiteY10" fmla="*/ 636822 h 6858000"/>
              <a:gd name="connsiteX11" fmla="*/ 5189051 w 6127024"/>
              <a:gd name="connsiteY11" fmla="*/ 782518 h 6858000"/>
              <a:gd name="connsiteX12" fmla="*/ 5218707 w 6127024"/>
              <a:gd name="connsiteY12" fmla="*/ 886387 h 6858000"/>
              <a:gd name="connsiteX13" fmla="*/ 5221281 w 6127024"/>
              <a:gd name="connsiteY13" fmla="*/ 920873 h 6858000"/>
              <a:gd name="connsiteX14" fmla="*/ 5201018 w 6127024"/>
              <a:gd name="connsiteY14" fmla="*/ 1095027 h 6858000"/>
              <a:gd name="connsiteX15" fmla="*/ 5189234 w 6127024"/>
              <a:gd name="connsiteY15" fmla="*/ 1217308 h 6858000"/>
              <a:gd name="connsiteX16" fmla="*/ 5202769 w 6127024"/>
              <a:gd name="connsiteY16" fmla="*/ 1269450 h 6858000"/>
              <a:gd name="connsiteX17" fmla="*/ 5225968 w 6127024"/>
              <a:gd name="connsiteY17" fmla="*/ 1357994 h 6858000"/>
              <a:gd name="connsiteX18" fmla="*/ 5231437 w 6127024"/>
              <a:gd name="connsiteY18" fmla="*/ 1373779 h 6858000"/>
              <a:gd name="connsiteX19" fmla="*/ 5237226 w 6127024"/>
              <a:gd name="connsiteY19" fmla="*/ 1441327 h 6858000"/>
              <a:gd name="connsiteX20" fmla="*/ 5255653 w 6127024"/>
              <a:gd name="connsiteY20" fmla="*/ 1524712 h 6858000"/>
              <a:gd name="connsiteX21" fmla="*/ 5263491 w 6127024"/>
              <a:gd name="connsiteY21" fmla="*/ 1642938 h 6858000"/>
              <a:gd name="connsiteX22" fmla="*/ 5256552 w 6127024"/>
              <a:gd name="connsiteY22" fmla="*/ 1672509 h 6858000"/>
              <a:gd name="connsiteX23" fmla="*/ 5266931 w 6127024"/>
              <a:gd name="connsiteY23" fmla="*/ 1866147 h 6858000"/>
              <a:gd name="connsiteX24" fmla="*/ 5255696 w 6127024"/>
              <a:gd name="connsiteY24" fmla="*/ 1953770 h 6858000"/>
              <a:gd name="connsiteX25" fmla="*/ 5252592 w 6127024"/>
              <a:gd name="connsiteY25" fmla="*/ 2092210 h 6858000"/>
              <a:gd name="connsiteX26" fmla="*/ 5250104 w 6127024"/>
              <a:gd name="connsiteY26" fmla="*/ 2249166 h 6858000"/>
              <a:gd name="connsiteX27" fmla="*/ 5251214 w 6127024"/>
              <a:gd name="connsiteY27" fmla="*/ 2250944 h 6858000"/>
              <a:gd name="connsiteX28" fmla="*/ 5250644 w 6127024"/>
              <a:gd name="connsiteY28" fmla="*/ 2266619 h 6858000"/>
              <a:gd name="connsiteX29" fmla="*/ 5293877 w 6127024"/>
              <a:gd name="connsiteY29" fmla="*/ 2368649 h 6858000"/>
              <a:gd name="connsiteX30" fmla="*/ 5311338 w 6127024"/>
              <a:gd name="connsiteY30" fmla="*/ 2404034 h 6858000"/>
              <a:gd name="connsiteX31" fmla="*/ 5338366 w 6127024"/>
              <a:gd name="connsiteY31" fmla="*/ 2465052 h 6858000"/>
              <a:gd name="connsiteX32" fmla="*/ 5371263 w 6127024"/>
              <a:gd name="connsiteY32" fmla="*/ 2586413 h 6858000"/>
              <a:gd name="connsiteX33" fmla="*/ 5407503 w 6127024"/>
              <a:gd name="connsiteY33" fmla="*/ 2786290 h 6858000"/>
              <a:gd name="connsiteX34" fmla="*/ 5407356 w 6127024"/>
              <a:gd name="connsiteY34" fmla="*/ 2787545 h 6858000"/>
              <a:gd name="connsiteX35" fmla="*/ 5457023 w 6127024"/>
              <a:gd name="connsiteY35" fmla="*/ 2858292 h 6858000"/>
              <a:gd name="connsiteX36" fmla="*/ 5479298 w 6127024"/>
              <a:gd name="connsiteY36" fmla="*/ 2947791 h 6858000"/>
              <a:gd name="connsiteX37" fmla="*/ 5481770 w 6127024"/>
              <a:gd name="connsiteY37" fmla="*/ 2951352 h 6858000"/>
              <a:gd name="connsiteX38" fmla="*/ 5482415 w 6127024"/>
              <a:gd name="connsiteY38" fmla="*/ 3004079 h 6858000"/>
              <a:gd name="connsiteX39" fmla="*/ 5503944 w 6127024"/>
              <a:gd name="connsiteY39" fmla="*/ 3123335 h 6858000"/>
              <a:gd name="connsiteX40" fmla="*/ 5516007 w 6127024"/>
              <a:gd name="connsiteY40" fmla="*/ 3258473 h 6858000"/>
              <a:gd name="connsiteX41" fmla="*/ 5589758 w 6127024"/>
              <a:gd name="connsiteY41" fmla="*/ 3453699 h 6858000"/>
              <a:gd name="connsiteX42" fmla="*/ 5596144 w 6127024"/>
              <a:gd name="connsiteY42" fmla="*/ 3534624 h 6858000"/>
              <a:gd name="connsiteX43" fmla="*/ 5597750 w 6127024"/>
              <a:gd name="connsiteY43" fmla="*/ 3534129 h 6858000"/>
              <a:gd name="connsiteX44" fmla="*/ 5618377 w 6127024"/>
              <a:gd name="connsiteY44" fmla="*/ 3588431 h 6858000"/>
              <a:gd name="connsiteX45" fmla="*/ 5655472 w 6127024"/>
              <a:gd name="connsiteY45" fmla="*/ 3678877 h 6858000"/>
              <a:gd name="connsiteX46" fmla="*/ 5683015 w 6127024"/>
              <a:gd name="connsiteY46" fmla="*/ 3762025 h 6858000"/>
              <a:gd name="connsiteX47" fmla="*/ 5696643 w 6127024"/>
              <a:gd name="connsiteY47" fmla="*/ 3773888 h 6858000"/>
              <a:gd name="connsiteX48" fmla="*/ 5768491 w 6127024"/>
              <a:gd name="connsiteY48" fmla="*/ 3914399 h 6858000"/>
              <a:gd name="connsiteX49" fmla="*/ 5793123 w 6127024"/>
              <a:gd name="connsiteY49" fmla="*/ 3969952 h 6858000"/>
              <a:gd name="connsiteX50" fmla="*/ 5808321 w 6127024"/>
              <a:gd name="connsiteY50" fmla="*/ 3988153 h 6858000"/>
              <a:gd name="connsiteX51" fmla="*/ 5825621 w 6127024"/>
              <a:gd name="connsiteY51" fmla="*/ 4015525 h 6858000"/>
              <a:gd name="connsiteX52" fmla="*/ 5860672 w 6127024"/>
              <a:gd name="connsiteY52" fmla="*/ 4061579 h 6858000"/>
              <a:gd name="connsiteX53" fmla="*/ 5894095 w 6127024"/>
              <a:gd name="connsiteY53" fmla="*/ 4128857 h 6858000"/>
              <a:gd name="connsiteX54" fmla="*/ 5903513 w 6127024"/>
              <a:gd name="connsiteY54" fmla="*/ 4187661 h 6858000"/>
              <a:gd name="connsiteX55" fmla="*/ 5946705 w 6127024"/>
              <a:gd name="connsiteY55" fmla="*/ 4428051 h 6858000"/>
              <a:gd name="connsiteX56" fmla="*/ 5949261 w 6127024"/>
              <a:gd name="connsiteY56" fmla="*/ 4449185 h 6858000"/>
              <a:gd name="connsiteX57" fmla="*/ 5968960 w 6127024"/>
              <a:gd name="connsiteY57" fmla="*/ 4482655 h 6858000"/>
              <a:gd name="connsiteX58" fmla="*/ 5998138 w 6127024"/>
              <a:gd name="connsiteY58" fmla="*/ 4697518 h 6858000"/>
              <a:gd name="connsiteX59" fmla="*/ 6007819 w 6127024"/>
              <a:gd name="connsiteY59" fmla="*/ 4858148 h 6858000"/>
              <a:gd name="connsiteX60" fmla="*/ 6007749 w 6127024"/>
              <a:gd name="connsiteY60" fmla="*/ 4964715 h 6858000"/>
              <a:gd name="connsiteX61" fmla="*/ 6005269 w 6127024"/>
              <a:gd name="connsiteY61" fmla="*/ 5150567 h 6858000"/>
              <a:gd name="connsiteX62" fmla="*/ 6001127 w 6127024"/>
              <a:gd name="connsiteY62" fmla="*/ 5164609 h 6858000"/>
              <a:gd name="connsiteX63" fmla="*/ 5998514 w 6127024"/>
              <a:gd name="connsiteY63" fmla="*/ 5189673 h 6858000"/>
              <a:gd name="connsiteX64" fmla="*/ 6018409 w 6127024"/>
              <a:gd name="connsiteY64" fmla="*/ 5227157 h 6858000"/>
              <a:gd name="connsiteX65" fmla="*/ 6036748 w 6127024"/>
              <a:gd name="connsiteY65" fmla="*/ 5322752 h 6858000"/>
              <a:gd name="connsiteX66" fmla="*/ 6037677 w 6127024"/>
              <a:gd name="connsiteY66" fmla="*/ 5354807 h 6858000"/>
              <a:gd name="connsiteX67" fmla="*/ 6053435 w 6127024"/>
              <a:gd name="connsiteY67" fmla="*/ 5387547 h 6858000"/>
              <a:gd name="connsiteX68" fmla="*/ 6065933 w 6127024"/>
              <a:gd name="connsiteY68" fmla="*/ 5443002 h 6858000"/>
              <a:gd name="connsiteX69" fmla="*/ 6068640 w 6127024"/>
              <a:gd name="connsiteY69" fmla="*/ 5474503 h 6858000"/>
              <a:gd name="connsiteX70" fmla="*/ 6080922 w 6127024"/>
              <a:gd name="connsiteY70" fmla="*/ 5561070 h 6858000"/>
              <a:gd name="connsiteX71" fmla="*/ 6096949 w 6127024"/>
              <a:gd name="connsiteY71" fmla="*/ 5648179 h 6858000"/>
              <a:gd name="connsiteX72" fmla="*/ 6121353 w 6127024"/>
              <a:gd name="connsiteY72" fmla="*/ 5721725 h 6858000"/>
              <a:gd name="connsiteX73" fmla="*/ 6109884 w 6127024"/>
              <a:gd name="connsiteY73" fmla="*/ 5721959 h 6858000"/>
              <a:gd name="connsiteX74" fmla="*/ 6127024 w 6127024"/>
              <a:gd name="connsiteY74" fmla="*/ 5786902 h 6858000"/>
              <a:gd name="connsiteX75" fmla="*/ 6115796 w 6127024"/>
              <a:gd name="connsiteY75" fmla="*/ 5862844 h 6858000"/>
              <a:gd name="connsiteX76" fmla="*/ 6102493 w 6127024"/>
              <a:gd name="connsiteY76" fmla="*/ 5928602 h 6858000"/>
              <a:gd name="connsiteX77" fmla="*/ 6056863 w 6127024"/>
              <a:gd name="connsiteY77" fmla="*/ 6000643 h 6858000"/>
              <a:gd name="connsiteX78" fmla="*/ 6045436 w 6127024"/>
              <a:gd name="connsiteY78" fmla="*/ 6124480 h 6858000"/>
              <a:gd name="connsiteX79" fmla="*/ 6030489 w 6127024"/>
              <a:gd name="connsiteY79" fmla="*/ 6317666 h 6858000"/>
              <a:gd name="connsiteX80" fmla="*/ 6007492 w 6127024"/>
              <a:gd name="connsiteY80" fmla="*/ 6440818 h 6858000"/>
              <a:gd name="connsiteX81" fmla="*/ 6009467 w 6127024"/>
              <a:gd name="connsiteY81" fmla="*/ 6487076 h 6858000"/>
              <a:gd name="connsiteX82" fmla="*/ 5995064 w 6127024"/>
              <a:gd name="connsiteY82" fmla="*/ 6540791 h 6858000"/>
              <a:gd name="connsiteX83" fmla="*/ 6004510 w 6127024"/>
              <a:gd name="connsiteY83" fmla="*/ 6599256 h 6858000"/>
              <a:gd name="connsiteX84" fmla="*/ 5986207 w 6127024"/>
              <a:gd name="connsiteY84" fmla="*/ 6695855 h 6858000"/>
              <a:gd name="connsiteX85" fmla="*/ 5979428 w 6127024"/>
              <a:gd name="connsiteY85" fmla="*/ 6754678 h 6858000"/>
              <a:gd name="connsiteX86" fmla="*/ 5983398 w 6127024"/>
              <a:gd name="connsiteY86" fmla="*/ 6778641 h 6858000"/>
              <a:gd name="connsiteX87" fmla="*/ 5984543 w 6127024"/>
              <a:gd name="connsiteY87" fmla="*/ 6811016 h 6858000"/>
              <a:gd name="connsiteX88" fmla="*/ 5979671 w 6127024"/>
              <a:gd name="connsiteY88" fmla="*/ 6858000 h 6858000"/>
              <a:gd name="connsiteX89" fmla="*/ 0 w 6127024"/>
              <a:gd name="connsiteY89" fmla="*/ 6858000 h 6858000"/>
              <a:gd name="connsiteX90" fmla="*/ 0 w 6127024"/>
              <a:gd name="connsiteY90" fmla="*/ 0 h 6858000"/>
              <a:gd name="connsiteX0" fmla="*/ 0 w 6127024"/>
              <a:gd name="connsiteY0" fmla="*/ 0 h 6858000"/>
              <a:gd name="connsiteX1" fmla="*/ 4965888 w 6127024"/>
              <a:gd name="connsiteY1" fmla="*/ 0 h 6858000"/>
              <a:gd name="connsiteX2" fmla="*/ 4967767 w 6127024"/>
              <a:gd name="connsiteY2" fmla="*/ 7930 h 6858000"/>
              <a:gd name="connsiteX3" fmla="*/ 4979444 w 6127024"/>
              <a:gd name="connsiteY3" fmla="*/ 43921 h 6858000"/>
              <a:gd name="connsiteX4" fmla="*/ 5021173 w 6127024"/>
              <a:gd name="connsiteY4" fmla="*/ 123738 h 6858000"/>
              <a:gd name="connsiteX5" fmla="*/ 5075458 w 6127024"/>
              <a:gd name="connsiteY5" fmla="*/ 264355 h 6858000"/>
              <a:gd name="connsiteX6" fmla="*/ 5081175 w 6127024"/>
              <a:gd name="connsiteY6" fmla="*/ 277448 h 6858000"/>
              <a:gd name="connsiteX7" fmla="*/ 5097011 w 6127024"/>
              <a:gd name="connsiteY7" fmla="*/ 355616 h 6858000"/>
              <a:gd name="connsiteX8" fmla="*/ 5153000 w 6127024"/>
              <a:gd name="connsiteY8" fmla="*/ 507134 h 6858000"/>
              <a:gd name="connsiteX9" fmla="*/ 5171282 w 6127024"/>
              <a:gd name="connsiteY9" fmla="*/ 602071 h 6858000"/>
              <a:gd name="connsiteX10" fmla="*/ 5176196 w 6127024"/>
              <a:gd name="connsiteY10" fmla="*/ 636822 h 6858000"/>
              <a:gd name="connsiteX11" fmla="*/ 5189051 w 6127024"/>
              <a:gd name="connsiteY11" fmla="*/ 782518 h 6858000"/>
              <a:gd name="connsiteX12" fmla="*/ 5218707 w 6127024"/>
              <a:gd name="connsiteY12" fmla="*/ 886387 h 6858000"/>
              <a:gd name="connsiteX13" fmla="*/ 5221281 w 6127024"/>
              <a:gd name="connsiteY13" fmla="*/ 920873 h 6858000"/>
              <a:gd name="connsiteX14" fmla="*/ 5201018 w 6127024"/>
              <a:gd name="connsiteY14" fmla="*/ 1095027 h 6858000"/>
              <a:gd name="connsiteX15" fmla="*/ 5189234 w 6127024"/>
              <a:gd name="connsiteY15" fmla="*/ 1217308 h 6858000"/>
              <a:gd name="connsiteX16" fmla="*/ 5202769 w 6127024"/>
              <a:gd name="connsiteY16" fmla="*/ 1269450 h 6858000"/>
              <a:gd name="connsiteX17" fmla="*/ 5225968 w 6127024"/>
              <a:gd name="connsiteY17" fmla="*/ 1357994 h 6858000"/>
              <a:gd name="connsiteX18" fmla="*/ 5231437 w 6127024"/>
              <a:gd name="connsiteY18" fmla="*/ 1373779 h 6858000"/>
              <a:gd name="connsiteX19" fmla="*/ 5237226 w 6127024"/>
              <a:gd name="connsiteY19" fmla="*/ 1441327 h 6858000"/>
              <a:gd name="connsiteX20" fmla="*/ 5255653 w 6127024"/>
              <a:gd name="connsiteY20" fmla="*/ 1524712 h 6858000"/>
              <a:gd name="connsiteX21" fmla="*/ 5263491 w 6127024"/>
              <a:gd name="connsiteY21" fmla="*/ 1642938 h 6858000"/>
              <a:gd name="connsiteX22" fmla="*/ 5256552 w 6127024"/>
              <a:gd name="connsiteY22" fmla="*/ 1672509 h 6858000"/>
              <a:gd name="connsiteX23" fmla="*/ 5266931 w 6127024"/>
              <a:gd name="connsiteY23" fmla="*/ 1866147 h 6858000"/>
              <a:gd name="connsiteX24" fmla="*/ 5255696 w 6127024"/>
              <a:gd name="connsiteY24" fmla="*/ 1953770 h 6858000"/>
              <a:gd name="connsiteX25" fmla="*/ 5252592 w 6127024"/>
              <a:gd name="connsiteY25" fmla="*/ 2092210 h 6858000"/>
              <a:gd name="connsiteX26" fmla="*/ 5250104 w 6127024"/>
              <a:gd name="connsiteY26" fmla="*/ 2249166 h 6858000"/>
              <a:gd name="connsiteX27" fmla="*/ 5251214 w 6127024"/>
              <a:gd name="connsiteY27" fmla="*/ 2250944 h 6858000"/>
              <a:gd name="connsiteX28" fmla="*/ 5250644 w 6127024"/>
              <a:gd name="connsiteY28" fmla="*/ 2266619 h 6858000"/>
              <a:gd name="connsiteX29" fmla="*/ 5293877 w 6127024"/>
              <a:gd name="connsiteY29" fmla="*/ 2368649 h 6858000"/>
              <a:gd name="connsiteX30" fmla="*/ 5311338 w 6127024"/>
              <a:gd name="connsiteY30" fmla="*/ 2404034 h 6858000"/>
              <a:gd name="connsiteX31" fmla="*/ 5338366 w 6127024"/>
              <a:gd name="connsiteY31" fmla="*/ 2465052 h 6858000"/>
              <a:gd name="connsiteX32" fmla="*/ 5371263 w 6127024"/>
              <a:gd name="connsiteY32" fmla="*/ 2586413 h 6858000"/>
              <a:gd name="connsiteX33" fmla="*/ 5407503 w 6127024"/>
              <a:gd name="connsiteY33" fmla="*/ 2786290 h 6858000"/>
              <a:gd name="connsiteX34" fmla="*/ 5407356 w 6127024"/>
              <a:gd name="connsiteY34" fmla="*/ 2787545 h 6858000"/>
              <a:gd name="connsiteX35" fmla="*/ 5457023 w 6127024"/>
              <a:gd name="connsiteY35" fmla="*/ 2858292 h 6858000"/>
              <a:gd name="connsiteX36" fmla="*/ 5479298 w 6127024"/>
              <a:gd name="connsiteY36" fmla="*/ 2947791 h 6858000"/>
              <a:gd name="connsiteX37" fmla="*/ 5481770 w 6127024"/>
              <a:gd name="connsiteY37" fmla="*/ 2951352 h 6858000"/>
              <a:gd name="connsiteX38" fmla="*/ 5482415 w 6127024"/>
              <a:gd name="connsiteY38" fmla="*/ 3004079 h 6858000"/>
              <a:gd name="connsiteX39" fmla="*/ 5503944 w 6127024"/>
              <a:gd name="connsiteY39" fmla="*/ 3123335 h 6858000"/>
              <a:gd name="connsiteX40" fmla="*/ 5516007 w 6127024"/>
              <a:gd name="connsiteY40" fmla="*/ 3258473 h 6858000"/>
              <a:gd name="connsiteX41" fmla="*/ 5589758 w 6127024"/>
              <a:gd name="connsiteY41" fmla="*/ 3453699 h 6858000"/>
              <a:gd name="connsiteX42" fmla="*/ 5596144 w 6127024"/>
              <a:gd name="connsiteY42" fmla="*/ 3534624 h 6858000"/>
              <a:gd name="connsiteX43" fmla="*/ 5597750 w 6127024"/>
              <a:gd name="connsiteY43" fmla="*/ 3534129 h 6858000"/>
              <a:gd name="connsiteX44" fmla="*/ 5618377 w 6127024"/>
              <a:gd name="connsiteY44" fmla="*/ 3588431 h 6858000"/>
              <a:gd name="connsiteX45" fmla="*/ 5655472 w 6127024"/>
              <a:gd name="connsiteY45" fmla="*/ 3678877 h 6858000"/>
              <a:gd name="connsiteX46" fmla="*/ 5683015 w 6127024"/>
              <a:gd name="connsiteY46" fmla="*/ 3762025 h 6858000"/>
              <a:gd name="connsiteX47" fmla="*/ 5696643 w 6127024"/>
              <a:gd name="connsiteY47" fmla="*/ 3773888 h 6858000"/>
              <a:gd name="connsiteX48" fmla="*/ 5768491 w 6127024"/>
              <a:gd name="connsiteY48" fmla="*/ 3914399 h 6858000"/>
              <a:gd name="connsiteX49" fmla="*/ 5793123 w 6127024"/>
              <a:gd name="connsiteY49" fmla="*/ 3969952 h 6858000"/>
              <a:gd name="connsiteX50" fmla="*/ 5808321 w 6127024"/>
              <a:gd name="connsiteY50" fmla="*/ 3988153 h 6858000"/>
              <a:gd name="connsiteX51" fmla="*/ 5825621 w 6127024"/>
              <a:gd name="connsiteY51" fmla="*/ 4015525 h 6858000"/>
              <a:gd name="connsiteX52" fmla="*/ 5860672 w 6127024"/>
              <a:gd name="connsiteY52" fmla="*/ 4061579 h 6858000"/>
              <a:gd name="connsiteX53" fmla="*/ 5894095 w 6127024"/>
              <a:gd name="connsiteY53" fmla="*/ 4128857 h 6858000"/>
              <a:gd name="connsiteX54" fmla="*/ 5903513 w 6127024"/>
              <a:gd name="connsiteY54" fmla="*/ 4187661 h 6858000"/>
              <a:gd name="connsiteX55" fmla="*/ 5946705 w 6127024"/>
              <a:gd name="connsiteY55" fmla="*/ 4428051 h 6858000"/>
              <a:gd name="connsiteX56" fmla="*/ 5949261 w 6127024"/>
              <a:gd name="connsiteY56" fmla="*/ 4449185 h 6858000"/>
              <a:gd name="connsiteX57" fmla="*/ 5968960 w 6127024"/>
              <a:gd name="connsiteY57" fmla="*/ 4482655 h 6858000"/>
              <a:gd name="connsiteX58" fmla="*/ 5998138 w 6127024"/>
              <a:gd name="connsiteY58" fmla="*/ 4697518 h 6858000"/>
              <a:gd name="connsiteX59" fmla="*/ 6007819 w 6127024"/>
              <a:gd name="connsiteY59" fmla="*/ 4858148 h 6858000"/>
              <a:gd name="connsiteX60" fmla="*/ 6007749 w 6127024"/>
              <a:gd name="connsiteY60" fmla="*/ 4964715 h 6858000"/>
              <a:gd name="connsiteX61" fmla="*/ 6005269 w 6127024"/>
              <a:gd name="connsiteY61" fmla="*/ 5150567 h 6858000"/>
              <a:gd name="connsiteX62" fmla="*/ 6001127 w 6127024"/>
              <a:gd name="connsiteY62" fmla="*/ 5164609 h 6858000"/>
              <a:gd name="connsiteX63" fmla="*/ 5998514 w 6127024"/>
              <a:gd name="connsiteY63" fmla="*/ 5189673 h 6858000"/>
              <a:gd name="connsiteX64" fmla="*/ 6018409 w 6127024"/>
              <a:gd name="connsiteY64" fmla="*/ 5227157 h 6858000"/>
              <a:gd name="connsiteX65" fmla="*/ 6036748 w 6127024"/>
              <a:gd name="connsiteY65" fmla="*/ 5322752 h 6858000"/>
              <a:gd name="connsiteX66" fmla="*/ 6037677 w 6127024"/>
              <a:gd name="connsiteY66" fmla="*/ 5354807 h 6858000"/>
              <a:gd name="connsiteX67" fmla="*/ 6053435 w 6127024"/>
              <a:gd name="connsiteY67" fmla="*/ 5387547 h 6858000"/>
              <a:gd name="connsiteX68" fmla="*/ 6065933 w 6127024"/>
              <a:gd name="connsiteY68" fmla="*/ 5443002 h 6858000"/>
              <a:gd name="connsiteX69" fmla="*/ 6068640 w 6127024"/>
              <a:gd name="connsiteY69" fmla="*/ 5474503 h 6858000"/>
              <a:gd name="connsiteX70" fmla="*/ 6080922 w 6127024"/>
              <a:gd name="connsiteY70" fmla="*/ 5561070 h 6858000"/>
              <a:gd name="connsiteX71" fmla="*/ 6096949 w 6127024"/>
              <a:gd name="connsiteY71" fmla="*/ 5648179 h 6858000"/>
              <a:gd name="connsiteX72" fmla="*/ 6109884 w 6127024"/>
              <a:gd name="connsiteY72" fmla="*/ 5721959 h 6858000"/>
              <a:gd name="connsiteX73" fmla="*/ 6127024 w 6127024"/>
              <a:gd name="connsiteY73" fmla="*/ 5786902 h 6858000"/>
              <a:gd name="connsiteX74" fmla="*/ 6115796 w 6127024"/>
              <a:gd name="connsiteY74" fmla="*/ 5862844 h 6858000"/>
              <a:gd name="connsiteX75" fmla="*/ 6102493 w 6127024"/>
              <a:gd name="connsiteY75" fmla="*/ 5928602 h 6858000"/>
              <a:gd name="connsiteX76" fmla="*/ 6056863 w 6127024"/>
              <a:gd name="connsiteY76" fmla="*/ 6000643 h 6858000"/>
              <a:gd name="connsiteX77" fmla="*/ 6045436 w 6127024"/>
              <a:gd name="connsiteY77" fmla="*/ 6124480 h 6858000"/>
              <a:gd name="connsiteX78" fmla="*/ 6030489 w 6127024"/>
              <a:gd name="connsiteY78" fmla="*/ 6317666 h 6858000"/>
              <a:gd name="connsiteX79" fmla="*/ 6007492 w 6127024"/>
              <a:gd name="connsiteY79" fmla="*/ 6440818 h 6858000"/>
              <a:gd name="connsiteX80" fmla="*/ 6009467 w 6127024"/>
              <a:gd name="connsiteY80" fmla="*/ 6487076 h 6858000"/>
              <a:gd name="connsiteX81" fmla="*/ 5995064 w 6127024"/>
              <a:gd name="connsiteY81" fmla="*/ 6540791 h 6858000"/>
              <a:gd name="connsiteX82" fmla="*/ 6004510 w 6127024"/>
              <a:gd name="connsiteY82" fmla="*/ 6599256 h 6858000"/>
              <a:gd name="connsiteX83" fmla="*/ 5986207 w 6127024"/>
              <a:gd name="connsiteY83" fmla="*/ 6695855 h 6858000"/>
              <a:gd name="connsiteX84" fmla="*/ 5979428 w 6127024"/>
              <a:gd name="connsiteY84" fmla="*/ 6754678 h 6858000"/>
              <a:gd name="connsiteX85" fmla="*/ 5983398 w 6127024"/>
              <a:gd name="connsiteY85" fmla="*/ 6778641 h 6858000"/>
              <a:gd name="connsiteX86" fmla="*/ 5984543 w 6127024"/>
              <a:gd name="connsiteY86" fmla="*/ 6811016 h 6858000"/>
              <a:gd name="connsiteX87" fmla="*/ 5979671 w 6127024"/>
              <a:gd name="connsiteY87" fmla="*/ 6858000 h 6858000"/>
              <a:gd name="connsiteX88" fmla="*/ 0 w 6127024"/>
              <a:gd name="connsiteY88" fmla="*/ 6858000 h 6858000"/>
              <a:gd name="connsiteX89" fmla="*/ 0 w 6127024"/>
              <a:gd name="connsiteY89" fmla="*/ 0 h 6858000"/>
              <a:gd name="connsiteX0" fmla="*/ 0 w 6127024"/>
              <a:gd name="connsiteY0" fmla="*/ 0 h 6858000"/>
              <a:gd name="connsiteX1" fmla="*/ 4965888 w 6127024"/>
              <a:gd name="connsiteY1" fmla="*/ 0 h 6858000"/>
              <a:gd name="connsiteX2" fmla="*/ 4967767 w 6127024"/>
              <a:gd name="connsiteY2" fmla="*/ 7930 h 6858000"/>
              <a:gd name="connsiteX3" fmla="*/ 4979444 w 6127024"/>
              <a:gd name="connsiteY3" fmla="*/ 43921 h 6858000"/>
              <a:gd name="connsiteX4" fmla="*/ 5021173 w 6127024"/>
              <a:gd name="connsiteY4" fmla="*/ 123738 h 6858000"/>
              <a:gd name="connsiteX5" fmla="*/ 5075458 w 6127024"/>
              <a:gd name="connsiteY5" fmla="*/ 264355 h 6858000"/>
              <a:gd name="connsiteX6" fmla="*/ 5081175 w 6127024"/>
              <a:gd name="connsiteY6" fmla="*/ 277448 h 6858000"/>
              <a:gd name="connsiteX7" fmla="*/ 5097011 w 6127024"/>
              <a:gd name="connsiteY7" fmla="*/ 355616 h 6858000"/>
              <a:gd name="connsiteX8" fmla="*/ 5153000 w 6127024"/>
              <a:gd name="connsiteY8" fmla="*/ 507134 h 6858000"/>
              <a:gd name="connsiteX9" fmla="*/ 5171282 w 6127024"/>
              <a:gd name="connsiteY9" fmla="*/ 602071 h 6858000"/>
              <a:gd name="connsiteX10" fmla="*/ 5176196 w 6127024"/>
              <a:gd name="connsiteY10" fmla="*/ 636822 h 6858000"/>
              <a:gd name="connsiteX11" fmla="*/ 5189051 w 6127024"/>
              <a:gd name="connsiteY11" fmla="*/ 782518 h 6858000"/>
              <a:gd name="connsiteX12" fmla="*/ 5218707 w 6127024"/>
              <a:gd name="connsiteY12" fmla="*/ 886387 h 6858000"/>
              <a:gd name="connsiteX13" fmla="*/ 5221281 w 6127024"/>
              <a:gd name="connsiteY13" fmla="*/ 920873 h 6858000"/>
              <a:gd name="connsiteX14" fmla="*/ 5201018 w 6127024"/>
              <a:gd name="connsiteY14" fmla="*/ 1095027 h 6858000"/>
              <a:gd name="connsiteX15" fmla="*/ 5189234 w 6127024"/>
              <a:gd name="connsiteY15" fmla="*/ 1217308 h 6858000"/>
              <a:gd name="connsiteX16" fmla="*/ 5202769 w 6127024"/>
              <a:gd name="connsiteY16" fmla="*/ 1269450 h 6858000"/>
              <a:gd name="connsiteX17" fmla="*/ 5225968 w 6127024"/>
              <a:gd name="connsiteY17" fmla="*/ 1357994 h 6858000"/>
              <a:gd name="connsiteX18" fmla="*/ 5231437 w 6127024"/>
              <a:gd name="connsiteY18" fmla="*/ 1373779 h 6858000"/>
              <a:gd name="connsiteX19" fmla="*/ 5237226 w 6127024"/>
              <a:gd name="connsiteY19" fmla="*/ 1441327 h 6858000"/>
              <a:gd name="connsiteX20" fmla="*/ 5255653 w 6127024"/>
              <a:gd name="connsiteY20" fmla="*/ 1524712 h 6858000"/>
              <a:gd name="connsiteX21" fmla="*/ 5263491 w 6127024"/>
              <a:gd name="connsiteY21" fmla="*/ 1642938 h 6858000"/>
              <a:gd name="connsiteX22" fmla="*/ 5256552 w 6127024"/>
              <a:gd name="connsiteY22" fmla="*/ 1672509 h 6858000"/>
              <a:gd name="connsiteX23" fmla="*/ 5266931 w 6127024"/>
              <a:gd name="connsiteY23" fmla="*/ 1866147 h 6858000"/>
              <a:gd name="connsiteX24" fmla="*/ 5255696 w 6127024"/>
              <a:gd name="connsiteY24" fmla="*/ 1953770 h 6858000"/>
              <a:gd name="connsiteX25" fmla="*/ 5252592 w 6127024"/>
              <a:gd name="connsiteY25" fmla="*/ 2092210 h 6858000"/>
              <a:gd name="connsiteX26" fmla="*/ 5250104 w 6127024"/>
              <a:gd name="connsiteY26" fmla="*/ 2249166 h 6858000"/>
              <a:gd name="connsiteX27" fmla="*/ 5251214 w 6127024"/>
              <a:gd name="connsiteY27" fmla="*/ 2250944 h 6858000"/>
              <a:gd name="connsiteX28" fmla="*/ 5250644 w 6127024"/>
              <a:gd name="connsiteY28" fmla="*/ 2266619 h 6858000"/>
              <a:gd name="connsiteX29" fmla="*/ 5293877 w 6127024"/>
              <a:gd name="connsiteY29" fmla="*/ 2368649 h 6858000"/>
              <a:gd name="connsiteX30" fmla="*/ 5311338 w 6127024"/>
              <a:gd name="connsiteY30" fmla="*/ 2404034 h 6858000"/>
              <a:gd name="connsiteX31" fmla="*/ 5338366 w 6127024"/>
              <a:gd name="connsiteY31" fmla="*/ 2465052 h 6858000"/>
              <a:gd name="connsiteX32" fmla="*/ 5371263 w 6127024"/>
              <a:gd name="connsiteY32" fmla="*/ 2586413 h 6858000"/>
              <a:gd name="connsiteX33" fmla="*/ 5407503 w 6127024"/>
              <a:gd name="connsiteY33" fmla="*/ 2786290 h 6858000"/>
              <a:gd name="connsiteX34" fmla="*/ 5407356 w 6127024"/>
              <a:gd name="connsiteY34" fmla="*/ 2787545 h 6858000"/>
              <a:gd name="connsiteX35" fmla="*/ 5457023 w 6127024"/>
              <a:gd name="connsiteY35" fmla="*/ 2858292 h 6858000"/>
              <a:gd name="connsiteX36" fmla="*/ 5479298 w 6127024"/>
              <a:gd name="connsiteY36" fmla="*/ 2947791 h 6858000"/>
              <a:gd name="connsiteX37" fmla="*/ 5481770 w 6127024"/>
              <a:gd name="connsiteY37" fmla="*/ 2951352 h 6858000"/>
              <a:gd name="connsiteX38" fmla="*/ 5482415 w 6127024"/>
              <a:gd name="connsiteY38" fmla="*/ 3004079 h 6858000"/>
              <a:gd name="connsiteX39" fmla="*/ 5503944 w 6127024"/>
              <a:gd name="connsiteY39" fmla="*/ 3123335 h 6858000"/>
              <a:gd name="connsiteX40" fmla="*/ 5516007 w 6127024"/>
              <a:gd name="connsiteY40" fmla="*/ 3258473 h 6858000"/>
              <a:gd name="connsiteX41" fmla="*/ 5589758 w 6127024"/>
              <a:gd name="connsiteY41" fmla="*/ 3453699 h 6858000"/>
              <a:gd name="connsiteX42" fmla="*/ 5596144 w 6127024"/>
              <a:gd name="connsiteY42" fmla="*/ 3534624 h 6858000"/>
              <a:gd name="connsiteX43" fmla="*/ 5597750 w 6127024"/>
              <a:gd name="connsiteY43" fmla="*/ 3534129 h 6858000"/>
              <a:gd name="connsiteX44" fmla="*/ 5618377 w 6127024"/>
              <a:gd name="connsiteY44" fmla="*/ 3588431 h 6858000"/>
              <a:gd name="connsiteX45" fmla="*/ 5655472 w 6127024"/>
              <a:gd name="connsiteY45" fmla="*/ 3678877 h 6858000"/>
              <a:gd name="connsiteX46" fmla="*/ 5683015 w 6127024"/>
              <a:gd name="connsiteY46" fmla="*/ 3762025 h 6858000"/>
              <a:gd name="connsiteX47" fmla="*/ 5696643 w 6127024"/>
              <a:gd name="connsiteY47" fmla="*/ 3773888 h 6858000"/>
              <a:gd name="connsiteX48" fmla="*/ 5768491 w 6127024"/>
              <a:gd name="connsiteY48" fmla="*/ 3914399 h 6858000"/>
              <a:gd name="connsiteX49" fmla="*/ 5793123 w 6127024"/>
              <a:gd name="connsiteY49" fmla="*/ 3969952 h 6858000"/>
              <a:gd name="connsiteX50" fmla="*/ 5808321 w 6127024"/>
              <a:gd name="connsiteY50" fmla="*/ 3988153 h 6858000"/>
              <a:gd name="connsiteX51" fmla="*/ 5825621 w 6127024"/>
              <a:gd name="connsiteY51" fmla="*/ 4015525 h 6858000"/>
              <a:gd name="connsiteX52" fmla="*/ 5860672 w 6127024"/>
              <a:gd name="connsiteY52" fmla="*/ 4061579 h 6858000"/>
              <a:gd name="connsiteX53" fmla="*/ 5894095 w 6127024"/>
              <a:gd name="connsiteY53" fmla="*/ 4128857 h 6858000"/>
              <a:gd name="connsiteX54" fmla="*/ 5903513 w 6127024"/>
              <a:gd name="connsiteY54" fmla="*/ 4187661 h 6858000"/>
              <a:gd name="connsiteX55" fmla="*/ 5946705 w 6127024"/>
              <a:gd name="connsiteY55" fmla="*/ 4428051 h 6858000"/>
              <a:gd name="connsiteX56" fmla="*/ 5949261 w 6127024"/>
              <a:gd name="connsiteY56" fmla="*/ 4449185 h 6858000"/>
              <a:gd name="connsiteX57" fmla="*/ 5968960 w 6127024"/>
              <a:gd name="connsiteY57" fmla="*/ 4482655 h 6858000"/>
              <a:gd name="connsiteX58" fmla="*/ 5998138 w 6127024"/>
              <a:gd name="connsiteY58" fmla="*/ 4697518 h 6858000"/>
              <a:gd name="connsiteX59" fmla="*/ 6007819 w 6127024"/>
              <a:gd name="connsiteY59" fmla="*/ 4858148 h 6858000"/>
              <a:gd name="connsiteX60" fmla="*/ 6007749 w 6127024"/>
              <a:gd name="connsiteY60" fmla="*/ 4964715 h 6858000"/>
              <a:gd name="connsiteX61" fmla="*/ 6005269 w 6127024"/>
              <a:gd name="connsiteY61" fmla="*/ 5150567 h 6858000"/>
              <a:gd name="connsiteX62" fmla="*/ 6001127 w 6127024"/>
              <a:gd name="connsiteY62" fmla="*/ 5164609 h 6858000"/>
              <a:gd name="connsiteX63" fmla="*/ 5998514 w 6127024"/>
              <a:gd name="connsiteY63" fmla="*/ 5189673 h 6858000"/>
              <a:gd name="connsiteX64" fmla="*/ 6018409 w 6127024"/>
              <a:gd name="connsiteY64" fmla="*/ 5227157 h 6858000"/>
              <a:gd name="connsiteX65" fmla="*/ 6036748 w 6127024"/>
              <a:gd name="connsiteY65" fmla="*/ 5322752 h 6858000"/>
              <a:gd name="connsiteX66" fmla="*/ 6037677 w 6127024"/>
              <a:gd name="connsiteY66" fmla="*/ 5354807 h 6858000"/>
              <a:gd name="connsiteX67" fmla="*/ 6053435 w 6127024"/>
              <a:gd name="connsiteY67" fmla="*/ 5387547 h 6858000"/>
              <a:gd name="connsiteX68" fmla="*/ 6068640 w 6127024"/>
              <a:gd name="connsiteY68" fmla="*/ 5474503 h 6858000"/>
              <a:gd name="connsiteX69" fmla="*/ 6080922 w 6127024"/>
              <a:gd name="connsiteY69" fmla="*/ 5561070 h 6858000"/>
              <a:gd name="connsiteX70" fmla="*/ 6096949 w 6127024"/>
              <a:gd name="connsiteY70" fmla="*/ 5648179 h 6858000"/>
              <a:gd name="connsiteX71" fmla="*/ 6109884 w 6127024"/>
              <a:gd name="connsiteY71" fmla="*/ 5721959 h 6858000"/>
              <a:gd name="connsiteX72" fmla="*/ 6127024 w 6127024"/>
              <a:gd name="connsiteY72" fmla="*/ 5786902 h 6858000"/>
              <a:gd name="connsiteX73" fmla="*/ 6115796 w 6127024"/>
              <a:gd name="connsiteY73" fmla="*/ 5862844 h 6858000"/>
              <a:gd name="connsiteX74" fmla="*/ 6102493 w 6127024"/>
              <a:gd name="connsiteY74" fmla="*/ 5928602 h 6858000"/>
              <a:gd name="connsiteX75" fmla="*/ 6056863 w 6127024"/>
              <a:gd name="connsiteY75" fmla="*/ 6000643 h 6858000"/>
              <a:gd name="connsiteX76" fmla="*/ 6045436 w 6127024"/>
              <a:gd name="connsiteY76" fmla="*/ 6124480 h 6858000"/>
              <a:gd name="connsiteX77" fmla="*/ 6030489 w 6127024"/>
              <a:gd name="connsiteY77" fmla="*/ 6317666 h 6858000"/>
              <a:gd name="connsiteX78" fmla="*/ 6007492 w 6127024"/>
              <a:gd name="connsiteY78" fmla="*/ 6440818 h 6858000"/>
              <a:gd name="connsiteX79" fmla="*/ 6009467 w 6127024"/>
              <a:gd name="connsiteY79" fmla="*/ 6487076 h 6858000"/>
              <a:gd name="connsiteX80" fmla="*/ 5995064 w 6127024"/>
              <a:gd name="connsiteY80" fmla="*/ 6540791 h 6858000"/>
              <a:gd name="connsiteX81" fmla="*/ 6004510 w 6127024"/>
              <a:gd name="connsiteY81" fmla="*/ 6599256 h 6858000"/>
              <a:gd name="connsiteX82" fmla="*/ 5986207 w 6127024"/>
              <a:gd name="connsiteY82" fmla="*/ 6695855 h 6858000"/>
              <a:gd name="connsiteX83" fmla="*/ 5979428 w 6127024"/>
              <a:gd name="connsiteY83" fmla="*/ 6754678 h 6858000"/>
              <a:gd name="connsiteX84" fmla="*/ 5983398 w 6127024"/>
              <a:gd name="connsiteY84" fmla="*/ 6778641 h 6858000"/>
              <a:gd name="connsiteX85" fmla="*/ 5984543 w 6127024"/>
              <a:gd name="connsiteY85" fmla="*/ 6811016 h 6858000"/>
              <a:gd name="connsiteX86" fmla="*/ 5979671 w 6127024"/>
              <a:gd name="connsiteY86" fmla="*/ 6858000 h 6858000"/>
              <a:gd name="connsiteX87" fmla="*/ 0 w 6127024"/>
              <a:gd name="connsiteY87" fmla="*/ 6858000 h 6858000"/>
              <a:gd name="connsiteX88" fmla="*/ 0 w 6127024"/>
              <a:gd name="connsiteY88" fmla="*/ 0 h 6858000"/>
              <a:gd name="connsiteX0" fmla="*/ 0 w 6115796"/>
              <a:gd name="connsiteY0" fmla="*/ 0 h 6858000"/>
              <a:gd name="connsiteX1" fmla="*/ 4965888 w 6115796"/>
              <a:gd name="connsiteY1" fmla="*/ 0 h 6858000"/>
              <a:gd name="connsiteX2" fmla="*/ 4967767 w 6115796"/>
              <a:gd name="connsiteY2" fmla="*/ 7930 h 6858000"/>
              <a:gd name="connsiteX3" fmla="*/ 4979444 w 6115796"/>
              <a:gd name="connsiteY3" fmla="*/ 43921 h 6858000"/>
              <a:gd name="connsiteX4" fmla="*/ 5021173 w 6115796"/>
              <a:gd name="connsiteY4" fmla="*/ 123738 h 6858000"/>
              <a:gd name="connsiteX5" fmla="*/ 5075458 w 6115796"/>
              <a:gd name="connsiteY5" fmla="*/ 264355 h 6858000"/>
              <a:gd name="connsiteX6" fmla="*/ 5081175 w 6115796"/>
              <a:gd name="connsiteY6" fmla="*/ 277448 h 6858000"/>
              <a:gd name="connsiteX7" fmla="*/ 5097011 w 6115796"/>
              <a:gd name="connsiteY7" fmla="*/ 355616 h 6858000"/>
              <a:gd name="connsiteX8" fmla="*/ 5153000 w 6115796"/>
              <a:gd name="connsiteY8" fmla="*/ 507134 h 6858000"/>
              <a:gd name="connsiteX9" fmla="*/ 5171282 w 6115796"/>
              <a:gd name="connsiteY9" fmla="*/ 602071 h 6858000"/>
              <a:gd name="connsiteX10" fmla="*/ 5176196 w 6115796"/>
              <a:gd name="connsiteY10" fmla="*/ 636822 h 6858000"/>
              <a:gd name="connsiteX11" fmla="*/ 5189051 w 6115796"/>
              <a:gd name="connsiteY11" fmla="*/ 782518 h 6858000"/>
              <a:gd name="connsiteX12" fmla="*/ 5218707 w 6115796"/>
              <a:gd name="connsiteY12" fmla="*/ 886387 h 6858000"/>
              <a:gd name="connsiteX13" fmla="*/ 5221281 w 6115796"/>
              <a:gd name="connsiteY13" fmla="*/ 920873 h 6858000"/>
              <a:gd name="connsiteX14" fmla="*/ 5201018 w 6115796"/>
              <a:gd name="connsiteY14" fmla="*/ 1095027 h 6858000"/>
              <a:gd name="connsiteX15" fmla="*/ 5189234 w 6115796"/>
              <a:gd name="connsiteY15" fmla="*/ 1217308 h 6858000"/>
              <a:gd name="connsiteX16" fmla="*/ 5202769 w 6115796"/>
              <a:gd name="connsiteY16" fmla="*/ 1269450 h 6858000"/>
              <a:gd name="connsiteX17" fmla="*/ 5225968 w 6115796"/>
              <a:gd name="connsiteY17" fmla="*/ 1357994 h 6858000"/>
              <a:gd name="connsiteX18" fmla="*/ 5231437 w 6115796"/>
              <a:gd name="connsiteY18" fmla="*/ 1373779 h 6858000"/>
              <a:gd name="connsiteX19" fmla="*/ 5237226 w 6115796"/>
              <a:gd name="connsiteY19" fmla="*/ 1441327 h 6858000"/>
              <a:gd name="connsiteX20" fmla="*/ 5255653 w 6115796"/>
              <a:gd name="connsiteY20" fmla="*/ 1524712 h 6858000"/>
              <a:gd name="connsiteX21" fmla="*/ 5263491 w 6115796"/>
              <a:gd name="connsiteY21" fmla="*/ 1642938 h 6858000"/>
              <a:gd name="connsiteX22" fmla="*/ 5256552 w 6115796"/>
              <a:gd name="connsiteY22" fmla="*/ 1672509 h 6858000"/>
              <a:gd name="connsiteX23" fmla="*/ 5266931 w 6115796"/>
              <a:gd name="connsiteY23" fmla="*/ 1866147 h 6858000"/>
              <a:gd name="connsiteX24" fmla="*/ 5255696 w 6115796"/>
              <a:gd name="connsiteY24" fmla="*/ 1953770 h 6858000"/>
              <a:gd name="connsiteX25" fmla="*/ 5252592 w 6115796"/>
              <a:gd name="connsiteY25" fmla="*/ 2092210 h 6858000"/>
              <a:gd name="connsiteX26" fmla="*/ 5250104 w 6115796"/>
              <a:gd name="connsiteY26" fmla="*/ 2249166 h 6858000"/>
              <a:gd name="connsiteX27" fmla="*/ 5251214 w 6115796"/>
              <a:gd name="connsiteY27" fmla="*/ 2250944 h 6858000"/>
              <a:gd name="connsiteX28" fmla="*/ 5250644 w 6115796"/>
              <a:gd name="connsiteY28" fmla="*/ 2266619 h 6858000"/>
              <a:gd name="connsiteX29" fmla="*/ 5293877 w 6115796"/>
              <a:gd name="connsiteY29" fmla="*/ 2368649 h 6858000"/>
              <a:gd name="connsiteX30" fmla="*/ 5311338 w 6115796"/>
              <a:gd name="connsiteY30" fmla="*/ 2404034 h 6858000"/>
              <a:gd name="connsiteX31" fmla="*/ 5338366 w 6115796"/>
              <a:gd name="connsiteY31" fmla="*/ 2465052 h 6858000"/>
              <a:gd name="connsiteX32" fmla="*/ 5371263 w 6115796"/>
              <a:gd name="connsiteY32" fmla="*/ 2586413 h 6858000"/>
              <a:gd name="connsiteX33" fmla="*/ 5407503 w 6115796"/>
              <a:gd name="connsiteY33" fmla="*/ 2786290 h 6858000"/>
              <a:gd name="connsiteX34" fmla="*/ 5407356 w 6115796"/>
              <a:gd name="connsiteY34" fmla="*/ 2787545 h 6858000"/>
              <a:gd name="connsiteX35" fmla="*/ 5457023 w 6115796"/>
              <a:gd name="connsiteY35" fmla="*/ 2858292 h 6858000"/>
              <a:gd name="connsiteX36" fmla="*/ 5479298 w 6115796"/>
              <a:gd name="connsiteY36" fmla="*/ 2947791 h 6858000"/>
              <a:gd name="connsiteX37" fmla="*/ 5481770 w 6115796"/>
              <a:gd name="connsiteY37" fmla="*/ 2951352 h 6858000"/>
              <a:gd name="connsiteX38" fmla="*/ 5482415 w 6115796"/>
              <a:gd name="connsiteY38" fmla="*/ 3004079 h 6858000"/>
              <a:gd name="connsiteX39" fmla="*/ 5503944 w 6115796"/>
              <a:gd name="connsiteY39" fmla="*/ 3123335 h 6858000"/>
              <a:gd name="connsiteX40" fmla="*/ 5516007 w 6115796"/>
              <a:gd name="connsiteY40" fmla="*/ 3258473 h 6858000"/>
              <a:gd name="connsiteX41" fmla="*/ 5589758 w 6115796"/>
              <a:gd name="connsiteY41" fmla="*/ 3453699 h 6858000"/>
              <a:gd name="connsiteX42" fmla="*/ 5596144 w 6115796"/>
              <a:gd name="connsiteY42" fmla="*/ 3534624 h 6858000"/>
              <a:gd name="connsiteX43" fmla="*/ 5597750 w 6115796"/>
              <a:gd name="connsiteY43" fmla="*/ 3534129 h 6858000"/>
              <a:gd name="connsiteX44" fmla="*/ 5618377 w 6115796"/>
              <a:gd name="connsiteY44" fmla="*/ 3588431 h 6858000"/>
              <a:gd name="connsiteX45" fmla="*/ 5655472 w 6115796"/>
              <a:gd name="connsiteY45" fmla="*/ 3678877 h 6858000"/>
              <a:gd name="connsiteX46" fmla="*/ 5683015 w 6115796"/>
              <a:gd name="connsiteY46" fmla="*/ 3762025 h 6858000"/>
              <a:gd name="connsiteX47" fmla="*/ 5696643 w 6115796"/>
              <a:gd name="connsiteY47" fmla="*/ 3773888 h 6858000"/>
              <a:gd name="connsiteX48" fmla="*/ 5768491 w 6115796"/>
              <a:gd name="connsiteY48" fmla="*/ 3914399 h 6858000"/>
              <a:gd name="connsiteX49" fmla="*/ 5793123 w 6115796"/>
              <a:gd name="connsiteY49" fmla="*/ 3969952 h 6858000"/>
              <a:gd name="connsiteX50" fmla="*/ 5808321 w 6115796"/>
              <a:gd name="connsiteY50" fmla="*/ 3988153 h 6858000"/>
              <a:gd name="connsiteX51" fmla="*/ 5825621 w 6115796"/>
              <a:gd name="connsiteY51" fmla="*/ 4015525 h 6858000"/>
              <a:gd name="connsiteX52" fmla="*/ 5860672 w 6115796"/>
              <a:gd name="connsiteY52" fmla="*/ 4061579 h 6858000"/>
              <a:gd name="connsiteX53" fmla="*/ 5894095 w 6115796"/>
              <a:gd name="connsiteY53" fmla="*/ 4128857 h 6858000"/>
              <a:gd name="connsiteX54" fmla="*/ 5903513 w 6115796"/>
              <a:gd name="connsiteY54" fmla="*/ 4187661 h 6858000"/>
              <a:gd name="connsiteX55" fmla="*/ 5946705 w 6115796"/>
              <a:gd name="connsiteY55" fmla="*/ 4428051 h 6858000"/>
              <a:gd name="connsiteX56" fmla="*/ 5949261 w 6115796"/>
              <a:gd name="connsiteY56" fmla="*/ 4449185 h 6858000"/>
              <a:gd name="connsiteX57" fmla="*/ 5968960 w 6115796"/>
              <a:gd name="connsiteY57" fmla="*/ 4482655 h 6858000"/>
              <a:gd name="connsiteX58" fmla="*/ 5998138 w 6115796"/>
              <a:gd name="connsiteY58" fmla="*/ 4697518 h 6858000"/>
              <a:gd name="connsiteX59" fmla="*/ 6007819 w 6115796"/>
              <a:gd name="connsiteY59" fmla="*/ 4858148 h 6858000"/>
              <a:gd name="connsiteX60" fmla="*/ 6007749 w 6115796"/>
              <a:gd name="connsiteY60" fmla="*/ 4964715 h 6858000"/>
              <a:gd name="connsiteX61" fmla="*/ 6005269 w 6115796"/>
              <a:gd name="connsiteY61" fmla="*/ 5150567 h 6858000"/>
              <a:gd name="connsiteX62" fmla="*/ 6001127 w 6115796"/>
              <a:gd name="connsiteY62" fmla="*/ 5164609 h 6858000"/>
              <a:gd name="connsiteX63" fmla="*/ 5998514 w 6115796"/>
              <a:gd name="connsiteY63" fmla="*/ 5189673 h 6858000"/>
              <a:gd name="connsiteX64" fmla="*/ 6018409 w 6115796"/>
              <a:gd name="connsiteY64" fmla="*/ 5227157 h 6858000"/>
              <a:gd name="connsiteX65" fmla="*/ 6036748 w 6115796"/>
              <a:gd name="connsiteY65" fmla="*/ 5322752 h 6858000"/>
              <a:gd name="connsiteX66" fmla="*/ 6037677 w 6115796"/>
              <a:gd name="connsiteY66" fmla="*/ 5354807 h 6858000"/>
              <a:gd name="connsiteX67" fmla="*/ 6053435 w 6115796"/>
              <a:gd name="connsiteY67" fmla="*/ 5387547 h 6858000"/>
              <a:gd name="connsiteX68" fmla="*/ 6068640 w 6115796"/>
              <a:gd name="connsiteY68" fmla="*/ 5474503 h 6858000"/>
              <a:gd name="connsiteX69" fmla="*/ 6080922 w 6115796"/>
              <a:gd name="connsiteY69" fmla="*/ 5561070 h 6858000"/>
              <a:gd name="connsiteX70" fmla="*/ 6096949 w 6115796"/>
              <a:gd name="connsiteY70" fmla="*/ 5648179 h 6858000"/>
              <a:gd name="connsiteX71" fmla="*/ 6109884 w 6115796"/>
              <a:gd name="connsiteY71" fmla="*/ 5721959 h 6858000"/>
              <a:gd name="connsiteX72" fmla="*/ 6115796 w 6115796"/>
              <a:gd name="connsiteY72" fmla="*/ 5862844 h 6858000"/>
              <a:gd name="connsiteX73" fmla="*/ 6102493 w 6115796"/>
              <a:gd name="connsiteY73" fmla="*/ 5928602 h 6858000"/>
              <a:gd name="connsiteX74" fmla="*/ 6056863 w 6115796"/>
              <a:gd name="connsiteY74" fmla="*/ 6000643 h 6858000"/>
              <a:gd name="connsiteX75" fmla="*/ 6045436 w 6115796"/>
              <a:gd name="connsiteY75" fmla="*/ 6124480 h 6858000"/>
              <a:gd name="connsiteX76" fmla="*/ 6030489 w 6115796"/>
              <a:gd name="connsiteY76" fmla="*/ 6317666 h 6858000"/>
              <a:gd name="connsiteX77" fmla="*/ 6007492 w 6115796"/>
              <a:gd name="connsiteY77" fmla="*/ 6440818 h 6858000"/>
              <a:gd name="connsiteX78" fmla="*/ 6009467 w 6115796"/>
              <a:gd name="connsiteY78" fmla="*/ 6487076 h 6858000"/>
              <a:gd name="connsiteX79" fmla="*/ 5995064 w 6115796"/>
              <a:gd name="connsiteY79" fmla="*/ 6540791 h 6858000"/>
              <a:gd name="connsiteX80" fmla="*/ 6004510 w 6115796"/>
              <a:gd name="connsiteY80" fmla="*/ 6599256 h 6858000"/>
              <a:gd name="connsiteX81" fmla="*/ 5986207 w 6115796"/>
              <a:gd name="connsiteY81" fmla="*/ 6695855 h 6858000"/>
              <a:gd name="connsiteX82" fmla="*/ 5979428 w 6115796"/>
              <a:gd name="connsiteY82" fmla="*/ 6754678 h 6858000"/>
              <a:gd name="connsiteX83" fmla="*/ 5983398 w 6115796"/>
              <a:gd name="connsiteY83" fmla="*/ 6778641 h 6858000"/>
              <a:gd name="connsiteX84" fmla="*/ 5984543 w 6115796"/>
              <a:gd name="connsiteY84" fmla="*/ 6811016 h 6858000"/>
              <a:gd name="connsiteX85" fmla="*/ 5979671 w 6115796"/>
              <a:gd name="connsiteY85" fmla="*/ 6858000 h 6858000"/>
              <a:gd name="connsiteX86" fmla="*/ 0 w 6115796"/>
              <a:gd name="connsiteY86" fmla="*/ 6858000 h 6858000"/>
              <a:gd name="connsiteX87" fmla="*/ 0 w 6115796"/>
              <a:gd name="connsiteY87" fmla="*/ 0 h 6858000"/>
              <a:gd name="connsiteX0" fmla="*/ 0 w 6115796"/>
              <a:gd name="connsiteY0" fmla="*/ 0 h 6858000"/>
              <a:gd name="connsiteX1" fmla="*/ 4965888 w 6115796"/>
              <a:gd name="connsiteY1" fmla="*/ 0 h 6858000"/>
              <a:gd name="connsiteX2" fmla="*/ 4967767 w 6115796"/>
              <a:gd name="connsiteY2" fmla="*/ 7930 h 6858000"/>
              <a:gd name="connsiteX3" fmla="*/ 4979444 w 6115796"/>
              <a:gd name="connsiteY3" fmla="*/ 43921 h 6858000"/>
              <a:gd name="connsiteX4" fmla="*/ 5021173 w 6115796"/>
              <a:gd name="connsiteY4" fmla="*/ 123738 h 6858000"/>
              <a:gd name="connsiteX5" fmla="*/ 5075458 w 6115796"/>
              <a:gd name="connsiteY5" fmla="*/ 264355 h 6858000"/>
              <a:gd name="connsiteX6" fmla="*/ 5081175 w 6115796"/>
              <a:gd name="connsiteY6" fmla="*/ 277448 h 6858000"/>
              <a:gd name="connsiteX7" fmla="*/ 5097011 w 6115796"/>
              <a:gd name="connsiteY7" fmla="*/ 355616 h 6858000"/>
              <a:gd name="connsiteX8" fmla="*/ 5153000 w 6115796"/>
              <a:gd name="connsiteY8" fmla="*/ 507134 h 6858000"/>
              <a:gd name="connsiteX9" fmla="*/ 5171282 w 6115796"/>
              <a:gd name="connsiteY9" fmla="*/ 602071 h 6858000"/>
              <a:gd name="connsiteX10" fmla="*/ 5176196 w 6115796"/>
              <a:gd name="connsiteY10" fmla="*/ 636822 h 6858000"/>
              <a:gd name="connsiteX11" fmla="*/ 5189051 w 6115796"/>
              <a:gd name="connsiteY11" fmla="*/ 782518 h 6858000"/>
              <a:gd name="connsiteX12" fmla="*/ 5218707 w 6115796"/>
              <a:gd name="connsiteY12" fmla="*/ 886387 h 6858000"/>
              <a:gd name="connsiteX13" fmla="*/ 5221281 w 6115796"/>
              <a:gd name="connsiteY13" fmla="*/ 920873 h 6858000"/>
              <a:gd name="connsiteX14" fmla="*/ 5201018 w 6115796"/>
              <a:gd name="connsiteY14" fmla="*/ 1095027 h 6858000"/>
              <a:gd name="connsiteX15" fmla="*/ 5189234 w 6115796"/>
              <a:gd name="connsiteY15" fmla="*/ 1217308 h 6858000"/>
              <a:gd name="connsiteX16" fmla="*/ 5202769 w 6115796"/>
              <a:gd name="connsiteY16" fmla="*/ 1269450 h 6858000"/>
              <a:gd name="connsiteX17" fmla="*/ 5225968 w 6115796"/>
              <a:gd name="connsiteY17" fmla="*/ 1357994 h 6858000"/>
              <a:gd name="connsiteX18" fmla="*/ 5231437 w 6115796"/>
              <a:gd name="connsiteY18" fmla="*/ 1373779 h 6858000"/>
              <a:gd name="connsiteX19" fmla="*/ 5237226 w 6115796"/>
              <a:gd name="connsiteY19" fmla="*/ 1441327 h 6858000"/>
              <a:gd name="connsiteX20" fmla="*/ 5255653 w 6115796"/>
              <a:gd name="connsiteY20" fmla="*/ 1524712 h 6858000"/>
              <a:gd name="connsiteX21" fmla="*/ 5263491 w 6115796"/>
              <a:gd name="connsiteY21" fmla="*/ 1642938 h 6858000"/>
              <a:gd name="connsiteX22" fmla="*/ 5256552 w 6115796"/>
              <a:gd name="connsiteY22" fmla="*/ 1672509 h 6858000"/>
              <a:gd name="connsiteX23" fmla="*/ 5266931 w 6115796"/>
              <a:gd name="connsiteY23" fmla="*/ 1866147 h 6858000"/>
              <a:gd name="connsiteX24" fmla="*/ 5255696 w 6115796"/>
              <a:gd name="connsiteY24" fmla="*/ 1953770 h 6858000"/>
              <a:gd name="connsiteX25" fmla="*/ 5252592 w 6115796"/>
              <a:gd name="connsiteY25" fmla="*/ 2092210 h 6858000"/>
              <a:gd name="connsiteX26" fmla="*/ 5250104 w 6115796"/>
              <a:gd name="connsiteY26" fmla="*/ 2249166 h 6858000"/>
              <a:gd name="connsiteX27" fmla="*/ 5251214 w 6115796"/>
              <a:gd name="connsiteY27" fmla="*/ 2250944 h 6858000"/>
              <a:gd name="connsiteX28" fmla="*/ 5250644 w 6115796"/>
              <a:gd name="connsiteY28" fmla="*/ 2266619 h 6858000"/>
              <a:gd name="connsiteX29" fmla="*/ 5293877 w 6115796"/>
              <a:gd name="connsiteY29" fmla="*/ 2368649 h 6858000"/>
              <a:gd name="connsiteX30" fmla="*/ 5311338 w 6115796"/>
              <a:gd name="connsiteY30" fmla="*/ 2404034 h 6858000"/>
              <a:gd name="connsiteX31" fmla="*/ 5338366 w 6115796"/>
              <a:gd name="connsiteY31" fmla="*/ 2465052 h 6858000"/>
              <a:gd name="connsiteX32" fmla="*/ 5371263 w 6115796"/>
              <a:gd name="connsiteY32" fmla="*/ 2586413 h 6858000"/>
              <a:gd name="connsiteX33" fmla="*/ 5407503 w 6115796"/>
              <a:gd name="connsiteY33" fmla="*/ 2786290 h 6858000"/>
              <a:gd name="connsiteX34" fmla="*/ 5407356 w 6115796"/>
              <a:gd name="connsiteY34" fmla="*/ 2787545 h 6858000"/>
              <a:gd name="connsiteX35" fmla="*/ 5457023 w 6115796"/>
              <a:gd name="connsiteY35" fmla="*/ 2858292 h 6858000"/>
              <a:gd name="connsiteX36" fmla="*/ 5479298 w 6115796"/>
              <a:gd name="connsiteY36" fmla="*/ 2947791 h 6858000"/>
              <a:gd name="connsiteX37" fmla="*/ 5481770 w 6115796"/>
              <a:gd name="connsiteY37" fmla="*/ 2951352 h 6858000"/>
              <a:gd name="connsiteX38" fmla="*/ 5482415 w 6115796"/>
              <a:gd name="connsiteY38" fmla="*/ 3004079 h 6858000"/>
              <a:gd name="connsiteX39" fmla="*/ 5503944 w 6115796"/>
              <a:gd name="connsiteY39" fmla="*/ 3123335 h 6858000"/>
              <a:gd name="connsiteX40" fmla="*/ 5516007 w 6115796"/>
              <a:gd name="connsiteY40" fmla="*/ 3258473 h 6858000"/>
              <a:gd name="connsiteX41" fmla="*/ 5589758 w 6115796"/>
              <a:gd name="connsiteY41" fmla="*/ 3453699 h 6858000"/>
              <a:gd name="connsiteX42" fmla="*/ 5596144 w 6115796"/>
              <a:gd name="connsiteY42" fmla="*/ 3534624 h 6858000"/>
              <a:gd name="connsiteX43" fmla="*/ 5597750 w 6115796"/>
              <a:gd name="connsiteY43" fmla="*/ 3534129 h 6858000"/>
              <a:gd name="connsiteX44" fmla="*/ 5618377 w 6115796"/>
              <a:gd name="connsiteY44" fmla="*/ 3588431 h 6858000"/>
              <a:gd name="connsiteX45" fmla="*/ 5655472 w 6115796"/>
              <a:gd name="connsiteY45" fmla="*/ 3678877 h 6858000"/>
              <a:gd name="connsiteX46" fmla="*/ 5683015 w 6115796"/>
              <a:gd name="connsiteY46" fmla="*/ 3762025 h 6858000"/>
              <a:gd name="connsiteX47" fmla="*/ 5696643 w 6115796"/>
              <a:gd name="connsiteY47" fmla="*/ 3773888 h 6858000"/>
              <a:gd name="connsiteX48" fmla="*/ 5768491 w 6115796"/>
              <a:gd name="connsiteY48" fmla="*/ 3914399 h 6858000"/>
              <a:gd name="connsiteX49" fmla="*/ 5793123 w 6115796"/>
              <a:gd name="connsiteY49" fmla="*/ 3969952 h 6858000"/>
              <a:gd name="connsiteX50" fmla="*/ 5808321 w 6115796"/>
              <a:gd name="connsiteY50" fmla="*/ 3988153 h 6858000"/>
              <a:gd name="connsiteX51" fmla="*/ 5825621 w 6115796"/>
              <a:gd name="connsiteY51" fmla="*/ 4015525 h 6858000"/>
              <a:gd name="connsiteX52" fmla="*/ 5860672 w 6115796"/>
              <a:gd name="connsiteY52" fmla="*/ 4061579 h 6858000"/>
              <a:gd name="connsiteX53" fmla="*/ 5894095 w 6115796"/>
              <a:gd name="connsiteY53" fmla="*/ 4128857 h 6858000"/>
              <a:gd name="connsiteX54" fmla="*/ 5903513 w 6115796"/>
              <a:gd name="connsiteY54" fmla="*/ 4187661 h 6858000"/>
              <a:gd name="connsiteX55" fmla="*/ 5946705 w 6115796"/>
              <a:gd name="connsiteY55" fmla="*/ 4428051 h 6858000"/>
              <a:gd name="connsiteX56" fmla="*/ 5949261 w 6115796"/>
              <a:gd name="connsiteY56" fmla="*/ 4449185 h 6858000"/>
              <a:gd name="connsiteX57" fmla="*/ 5968960 w 6115796"/>
              <a:gd name="connsiteY57" fmla="*/ 4482655 h 6858000"/>
              <a:gd name="connsiteX58" fmla="*/ 5998138 w 6115796"/>
              <a:gd name="connsiteY58" fmla="*/ 4697518 h 6858000"/>
              <a:gd name="connsiteX59" fmla="*/ 6007819 w 6115796"/>
              <a:gd name="connsiteY59" fmla="*/ 4858148 h 6858000"/>
              <a:gd name="connsiteX60" fmla="*/ 6007749 w 6115796"/>
              <a:gd name="connsiteY60" fmla="*/ 4964715 h 6858000"/>
              <a:gd name="connsiteX61" fmla="*/ 6005269 w 6115796"/>
              <a:gd name="connsiteY61" fmla="*/ 5150567 h 6858000"/>
              <a:gd name="connsiteX62" fmla="*/ 6001127 w 6115796"/>
              <a:gd name="connsiteY62" fmla="*/ 5164609 h 6858000"/>
              <a:gd name="connsiteX63" fmla="*/ 5998514 w 6115796"/>
              <a:gd name="connsiteY63" fmla="*/ 5189673 h 6858000"/>
              <a:gd name="connsiteX64" fmla="*/ 6018409 w 6115796"/>
              <a:gd name="connsiteY64" fmla="*/ 5227157 h 6858000"/>
              <a:gd name="connsiteX65" fmla="*/ 6036748 w 6115796"/>
              <a:gd name="connsiteY65" fmla="*/ 5322752 h 6858000"/>
              <a:gd name="connsiteX66" fmla="*/ 6037677 w 6115796"/>
              <a:gd name="connsiteY66" fmla="*/ 5354807 h 6858000"/>
              <a:gd name="connsiteX67" fmla="*/ 6053435 w 6115796"/>
              <a:gd name="connsiteY67" fmla="*/ 5387547 h 6858000"/>
              <a:gd name="connsiteX68" fmla="*/ 6068640 w 6115796"/>
              <a:gd name="connsiteY68" fmla="*/ 5474503 h 6858000"/>
              <a:gd name="connsiteX69" fmla="*/ 6080922 w 6115796"/>
              <a:gd name="connsiteY69" fmla="*/ 5561070 h 6858000"/>
              <a:gd name="connsiteX70" fmla="*/ 6096949 w 6115796"/>
              <a:gd name="connsiteY70" fmla="*/ 5648179 h 6858000"/>
              <a:gd name="connsiteX71" fmla="*/ 6115796 w 6115796"/>
              <a:gd name="connsiteY71" fmla="*/ 5862844 h 6858000"/>
              <a:gd name="connsiteX72" fmla="*/ 6102493 w 6115796"/>
              <a:gd name="connsiteY72" fmla="*/ 5928602 h 6858000"/>
              <a:gd name="connsiteX73" fmla="*/ 6056863 w 6115796"/>
              <a:gd name="connsiteY73" fmla="*/ 6000643 h 6858000"/>
              <a:gd name="connsiteX74" fmla="*/ 6045436 w 6115796"/>
              <a:gd name="connsiteY74" fmla="*/ 6124480 h 6858000"/>
              <a:gd name="connsiteX75" fmla="*/ 6030489 w 6115796"/>
              <a:gd name="connsiteY75" fmla="*/ 6317666 h 6858000"/>
              <a:gd name="connsiteX76" fmla="*/ 6007492 w 6115796"/>
              <a:gd name="connsiteY76" fmla="*/ 6440818 h 6858000"/>
              <a:gd name="connsiteX77" fmla="*/ 6009467 w 6115796"/>
              <a:gd name="connsiteY77" fmla="*/ 6487076 h 6858000"/>
              <a:gd name="connsiteX78" fmla="*/ 5995064 w 6115796"/>
              <a:gd name="connsiteY78" fmla="*/ 6540791 h 6858000"/>
              <a:gd name="connsiteX79" fmla="*/ 6004510 w 6115796"/>
              <a:gd name="connsiteY79" fmla="*/ 6599256 h 6858000"/>
              <a:gd name="connsiteX80" fmla="*/ 5986207 w 6115796"/>
              <a:gd name="connsiteY80" fmla="*/ 6695855 h 6858000"/>
              <a:gd name="connsiteX81" fmla="*/ 5979428 w 6115796"/>
              <a:gd name="connsiteY81" fmla="*/ 6754678 h 6858000"/>
              <a:gd name="connsiteX82" fmla="*/ 5983398 w 6115796"/>
              <a:gd name="connsiteY82" fmla="*/ 6778641 h 6858000"/>
              <a:gd name="connsiteX83" fmla="*/ 5984543 w 6115796"/>
              <a:gd name="connsiteY83" fmla="*/ 6811016 h 6858000"/>
              <a:gd name="connsiteX84" fmla="*/ 5979671 w 6115796"/>
              <a:gd name="connsiteY84" fmla="*/ 6858000 h 6858000"/>
              <a:gd name="connsiteX85" fmla="*/ 0 w 6115796"/>
              <a:gd name="connsiteY85" fmla="*/ 6858000 h 6858000"/>
              <a:gd name="connsiteX86" fmla="*/ 0 w 6115796"/>
              <a:gd name="connsiteY86" fmla="*/ 0 h 6858000"/>
              <a:gd name="connsiteX0" fmla="*/ 0 w 6116025"/>
              <a:gd name="connsiteY0" fmla="*/ 0 h 6858000"/>
              <a:gd name="connsiteX1" fmla="*/ 4965888 w 6116025"/>
              <a:gd name="connsiteY1" fmla="*/ 0 h 6858000"/>
              <a:gd name="connsiteX2" fmla="*/ 4967767 w 6116025"/>
              <a:gd name="connsiteY2" fmla="*/ 7930 h 6858000"/>
              <a:gd name="connsiteX3" fmla="*/ 4979444 w 6116025"/>
              <a:gd name="connsiteY3" fmla="*/ 43921 h 6858000"/>
              <a:gd name="connsiteX4" fmla="*/ 5021173 w 6116025"/>
              <a:gd name="connsiteY4" fmla="*/ 123738 h 6858000"/>
              <a:gd name="connsiteX5" fmla="*/ 5075458 w 6116025"/>
              <a:gd name="connsiteY5" fmla="*/ 264355 h 6858000"/>
              <a:gd name="connsiteX6" fmla="*/ 5081175 w 6116025"/>
              <a:gd name="connsiteY6" fmla="*/ 277448 h 6858000"/>
              <a:gd name="connsiteX7" fmla="*/ 5097011 w 6116025"/>
              <a:gd name="connsiteY7" fmla="*/ 355616 h 6858000"/>
              <a:gd name="connsiteX8" fmla="*/ 5153000 w 6116025"/>
              <a:gd name="connsiteY8" fmla="*/ 507134 h 6858000"/>
              <a:gd name="connsiteX9" fmla="*/ 5171282 w 6116025"/>
              <a:gd name="connsiteY9" fmla="*/ 602071 h 6858000"/>
              <a:gd name="connsiteX10" fmla="*/ 5176196 w 6116025"/>
              <a:gd name="connsiteY10" fmla="*/ 636822 h 6858000"/>
              <a:gd name="connsiteX11" fmla="*/ 5189051 w 6116025"/>
              <a:gd name="connsiteY11" fmla="*/ 782518 h 6858000"/>
              <a:gd name="connsiteX12" fmla="*/ 5218707 w 6116025"/>
              <a:gd name="connsiteY12" fmla="*/ 886387 h 6858000"/>
              <a:gd name="connsiteX13" fmla="*/ 5221281 w 6116025"/>
              <a:gd name="connsiteY13" fmla="*/ 920873 h 6858000"/>
              <a:gd name="connsiteX14" fmla="*/ 5201018 w 6116025"/>
              <a:gd name="connsiteY14" fmla="*/ 1095027 h 6858000"/>
              <a:gd name="connsiteX15" fmla="*/ 5189234 w 6116025"/>
              <a:gd name="connsiteY15" fmla="*/ 1217308 h 6858000"/>
              <a:gd name="connsiteX16" fmla="*/ 5202769 w 6116025"/>
              <a:gd name="connsiteY16" fmla="*/ 1269450 h 6858000"/>
              <a:gd name="connsiteX17" fmla="*/ 5225968 w 6116025"/>
              <a:gd name="connsiteY17" fmla="*/ 1357994 h 6858000"/>
              <a:gd name="connsiteX18" fmla="*/ 5231437 w 6116025"/>
              <a:gd name="connsiteY18" fmla="*/ 1373779 h 6858000"/>
              <a:gd name="connsiteX19" fmla="*/ 5237226 w 6116025"/>
              <a:gd name="connsiteY19" fmla="*/ 1441327 h 6858000"/>
              <a:gd name="connsiteX20" fmla="*/ 5255653 w 6116025"/>
              <a:gd name="connsiteY20" fmla="*/ 1524712 h 6858000"/>
              <a:gd name="connsiteX21" fmla="*/ 5263491 w 6116025"/>
              <a:gd name="connsiteY21" fmla="*/ 1642938 h 6858000"/>
              <a:gd name="connsiteX22" fmla="*/ 5256552 w 6116025"/>
              <a:gd name="connsiteY22" fmla="*/ 1672509 h 6858000"/>
              <a:gd name="connsiteX23" fmla="*/ 5266931 w 6116025"/>
              <a:gd name="connsiteY23" fmla="*/ 1866147 h 6858000"/>
              <a:gd name="connsiteX24" fmla="*/ 5255696 w 6116025"/>
              <a:gd name="connsiteY24" fmla="*/ 1953770 h 6858000"/>
              <a:gd name="connsiteX25" fmla="*/ 5252592 w 6116025"/>
              <a:gd name="connsiteY25" fmla="*/ 2092210 h 6858000"/>
              <a:gd name="connsiteX26" fmla="*/ 5250104 w 6116025"/>
              <a:gd name="connsiteY26" fmla="*/ 2249166 h 6858000"/>
              <a:gd name="connsiteX27" fmla="*/ 5251214 w 6116025"/>
              <a:gd name="connsiteY27" fmla="*/ 2250944 h 6858000"/>
              <a:gd name="connsiteX28" fmla="*/ 5250644 w 6116025"/>
              <a:gd name="connsiteY28" fmla="*/ 2266619 h 6858000"/>
              <a:gd name="connsiteX29" fmla="*/ 5293877 w 6116025"/>
              <a:gd name="connsiteY29" fmla="*/ 2368649 h 6858000"/>
              <a:gd name="connsiteX30" fmla="*/ 5311338 w 6116025"/>
              <a:gd name="connsiteY30" fmla="*/ 2404034 h 6858000"/>
              <a:gd name="connsiteX31" fmla="*/ 5338366 w 6116025"/>
              <a:gd name="connsiteY31" fmla="*/ 2465052 h 6858000"/>
              <a:gd name="connsiteX32" fmla="*/ 5371263 w 6116025"/>
              <a:gd name="connsiteY32" fmla="*/ 2586413 h 6858000"/>
              <a:gd name="connsiteX33" fmla="*/ 5407503 w 6116025"/>
              <a:gd name="connsiteY33" fmla="*/ 2786290 h 6858000"/>
              <a:gd name="connsiteX34" fmla="*/ 5407356 w 6116025"/>
              <a:gd name="connsiteY34" fmla="*/ 2787545 h 6858000"/>
              <a:gd name="connsiteX35" fmla="*/ 5457023 w 6116025"/>
              <a:gd name="connsiteY35" fmla="*/ 2858292 h 6858000"/>
              <a:gd name="connsiteX36" fmla="*/ 5479298 w 6116025"/>
              <a:gd name="connsiteY36" fmla="*/ 2947791 h 6858000"/>
              <a:gd name="connsiteX37" fmla="*/ 5481770 w 6116025"/>
              <a:gd name="connsiteY37" fmla="*/ 2951352 h 6858000"/>
              <a:gd name="connsiteX38" fmla="*/ 5482415 w 6116025"/>
              <a:gd name="connsiteY38" fmla="*/ 3004079 h 6858000"/>
              <a:gd name="connsiteX39" fmla="*/ 5503944 w 6116025"/>
              <a:gd name="connsiteY39" fmla="*/ 3123335 h 6858000"/>
              <a:gd name="connsiteX40" fmla="*/ 5516007 w 6116025"/>
              <a:gd name="connsiteY40" fmla="*/ 3258473 h 6858000"/>
              <a:gd name="connsiteX41" fmla="*/ 5589758 w 6116025"/>
              <a:gd name="connsiteY41" fmla="*/ 3453699 h 6858000"/>
              <a:gd name="connsiteX42" fmla="*/ 5596144 w 6116025"/>
              <a:gd name="connsiteY42" fmla="*/ 3534624 h 6858000"/>
              <a:gd name="connsiteX43" fmla="*/ 5597750 w 6116025"/>
              <a:gd name="connsiteY43" fmla="*/ 3534129 h 6858000"/>
              <a:gd name="connsiteX44" fmla="*/ 5618377 w 6116025"/>
              <a:gd name="connsiteY44" fmla="*/ 3588431 h 6858000"/>
              <a:gd name="connsiteX45" fmla="*/ 5655472 w 6116025"/>
              <a:gd name="connsiteY45" fmla="*/ 3678877 h 6858000"/>
              <a:gd name="connsiteX46" fmla="*/ 5683015 w 6116025"/>
              <a:gd name="connsiteY46" fmla="*/ 3762025 h 6858000"/>
              <a:gd name="connsiteX47" fmla="*/ 5696643 w 6116025"/>
              <a:gd name="connsiteY47" fmla="*/ 3773888 h 6858000"/>
              <a:gd name="connsiteX48" fmla="*/ 5768491 w 6116025"/>
              <a:gd name="connsiteY48" fmla="*/ 3914399 h 6858000"/>
              <a:gd name="connsiteX49" fmla="*/ 5793123 w 6116025"/>
              <a:gd name="connsiteY49" fmla="*/ 3969952 h 6858000"/>
              <a:gd name="connsiteX50" fmla="*/ 5808321 w 6116025"/>
              <a:gd name="connsiteY50" fmla="*/ 3988153 h 6858000"/>
              <a:gd name="connsiteX51" fmla="*/ 5825621 w 6116025"/>
              <a:gd name="connsiteY51" fmla="*/ 4015525 h 6858000"/>
              <a:gd name="connsiteX52" fmla="*/ 5860672 w 6116025"/>
              <a:gd name="connsiteY52" fmla="*/ 4061579 h 6858000"/>
              <a:gd name="connsiteX53" fmla="*/ 5894095 w 6116025"/>
              <a:gd name="connsiteY53" fmla="*/ 4128857 h 6858000"/>
              <a:gd name="connsiteX54" fmla="*/ 5903513 w 6116025"/>
              <a:gd name="connsiteY54" fmla="*/ 4187661 h 6858000"/>
              <a:gd name="connsiteX55" fmla="*/ 5946705 w 6116025"/>
              <a:gd name="connsiteY55" fmla="*/ 4428051 h 6858000"/>
              <a:gd name="connsiteX56" fmla="*/ 5949261 w 6116025"/>
              <a:gd name="connsiteY56" fmla="*/ 4449185 h 6858000"/>
              <a:gd name="connsiteX57" fmla="*/ 5968960 w 6116025"/>
              <a:gd name="connsiteY57" fmla="*/ 4482655 h 6858000"/>
              <a:gd name="connsiteX58" fmla="*/ 5998138 w 6116025"/>
              <a:gd name="connsiteY58" fmla="*/ 4697518 h 6858000"/>
              <a:gd name="connsiteX59" fmla="*/ 6007819 w 6116025"/>
              <a:gd name="connsiteY59" fmla="*/ 4858148 h 6858000"/>
              <a:gd name="connsiteX60" fmla="*/ 6007749 w 6116025"/>
              <a:gd name="connsiteY60" fmla="*/ 4964715 h 6858000"/>
              <a:gd name="connsiteX61" fmla="*/ 6005269 w 6116025"/>
              <a:gd name="connsiteY61" fmla="*/ 5150567 h 6858000"/>
              <a:gd name="connsiteX62" fmla="*/ 6001127 w 6116025"/>
              <a:gd name="connsiteY62" fmla="*/ 5164609 h 6858000"/>
              <a:gd name="connsiteX63" fmla="*/ 5998514 w 6116025"/>
              <a:gd name="connsiteY63" fmla="*/ 5189673 h 6858000"/>
              <a:gd name="connsiteX64" fmla="*/ 6018409 w 6116025"/>
              <a:gd name="connsiteY64" fmla="*/ 5227157 h 6858000"/>
              <a:gd name="connsiteX65" fmla="*/ 6036748 w 6116025"/>
              <a:gd name="connsiteY65" fmla="*/ 5322752 h 6858000"/>
              <a:gd name="connsiteX66" fmla="*/ 6037677 w 6116025"/>
              <a:gd name="connsiteY66" fmla="*/ 5354807 h 6858000"/>
              <a:gd name="connsiteX67" fmla="*/ 6053435 w 6116025"/>
              <a:gd name="connsiteY67" fmla="*/ 5387547 h 6858000"/>
              <a:gd name="connsiteX68" fmla="*/ 6068640 w 6116025"/>
              <a:gd name="connsiteY68" fmla="*/ 5474503 h 6858000"/>
              <a:gd name="connsiteX69" fmla="*/ 6080922 w 6116025"/>
              <a:gd name="connsiteY69" fmla="*/ 5561070 h 6858000"/>
              <a:gd name="connsiteX70" fmla="*/ 6096949 w 6116025"/>
              <a:gd name="connsiteY70" fmla="*/ 5648179 h 6858000"/>
              <a:gd name="connsiteX71" fmla="*/ 6115796 w 6116025"/>
              <a:gd name="connsiteY71" fmla="*/ 5862844 h 6858000"/>
              <a:gd name="connsiteX72" fmla="*/ 6102493 w 6116025"/>
              <a:gd name="connsiteY72" fmla="*/ 5928602 h 6858000"/>
              <a:gd name="connsiteX73" fmla="*/ 6056863 w 6116025"/>
              <a:gd name="connsiteY73" fmla="*/ 6000643 h 6858000"/>
              <a:gd name="connsiteX74" fmla="*/ 6045436 w 6116025"/>
              <a:gd name="connsiteY74" fmla="*/ 6124480 h 6858000"/>
              <a:gd name="connsiteX75" fmla="*/ 6030489 w 6116025"/>
              <a:gd name="connsiteY75" fmla="*/ 6317666 h 6858000"/>
              <a:gd name="connsiteX76" fmla="*/ 6007492 w 6116025"/>
              <a:gd name="connsiteY76" fmla="*/ 6440818 h 6858000"/>
              <a:gd name="connsiteX77" fmla="*/ 6009467 w 6116025"/>
              <a:gd name="connsiteY77" fmla="*/ 6487076 h 6858000"/>
              <a:gd name="connsiteX78" fmla="*/ 5995064 w 6116025"/>
              <a:gd name="connsiteY78" fmla="*/ 6540791 h 6858000"/>
              <a:gd name="connsiteX79" fmla="*/ 6004510 w 6116025"/>
              <a:gd name="connsiteY79" fmla="*/ 6599256 h 6858000"/>
              <a:gd name="connsiteX80" fmla="*/ 5986207 w 6116025"/>
              <a:gd name="connsiteY80" fmla="*/ 6695855 h 6858000"/>
              <a:gd name="connsiteX81" fmla="*/ 5979428 w 6116025"/>
              <a:gd name="connsiteY81" fmla="*/ 6754678 h 6858000"/>
              <a:gd name="connsiteX82" fmla="*/ 5983398 w 6116025"/>
              <a:gd name="connsiteY82" fmla="*/ 6778641 h 6858000"/>
              <a:gd name="connsiteX83" fmla="*/ 5984543 w 6116025"/>
              <a:gd name="connsiteY83" fmla="*/ 6811016 h 6858000"/>
              <a:gd name="connsiteX84" fmla="*/ 5979671 w 6116025"/>
              <a:gd name="connsiteY84" fmla="*/ 6858000 h 6858000"/>
              <a:gd name="connsiteX85" fmla="*/ 0 w 6116025"/>
              <a:gd name="connsiteY85" fmla="*/ 6858000 h 6858000"/>
              <a:gd name="connsiteX86" fmla="*/ 0 w 6116025"/>
              <a:gd name="connsiteY86" fmla="*/ 0 h 6858000"/>
              <a:gd name="connsiteX0" fmla="*/ 0 w 6115796"/>
              <a:gd name="connsiteY0" fmla="*/ 0 h 6858000"/>
              <a:gd name="connsiteX1" fmla="*/ 4965888 w 6115796"/>
              <a:gd name="connsiteY1" fmla="*/ 0 h 6858000"/>
              <a:gd name="connsiteX2" fmla="*/ 4967767 w 6115796"/>
              <a:gd name="connsiteY2" fmla="*/ 7930 h 6858000"/>
              <a:gd name="connsiteX3" fmla="*/ 4979444 w 6115796"/>
              <a:gd name="connsiteY3" fmla="*/ 43921 h 6858000"/>
              <a:gd name="connsiteX4" fmla="*/ 5021173 w 6115796"/>
              <a:gd name="connsiteY4" fmla="*/ 123738 h 6858000"/>
              <a:gd name="connsiteX5" fmla="*/ 5075458 w 6115796"/>
              <a:gd name="connsiteY5" fmla="*/ 264355 h 6858000"/>
              <a:gd name="connsiteX6" fmla="*/ 5081175 w 6115796"/>
              <a:gd name="connsiteY6" fmla="*/ 277448 h 6858000"/>
              <a:gd name="connsiteX7" fmla="*/ 5097011 w 6115796"/>
              <a:gd name="connsiteY7" fmla="*/ 355616 h 6858000"/>
              <a:gd name="connsiteX8" fmla="*/ 5153000 w 6115796"/>
              <a:gd name="connsiteY8" fmla="*/ 507134 h 6858000"/>
              <a:gd name="connsiteX9" fmla="*/ 5171282 w 6115796"/>
              <a:gd name="connsiteY9" fmla="*/ 602071 h 6858000"/>
              <a:gd name="connsiteX10" fmla="*/ 5176196 w 6115796"/>
              <a:gd name="connsiteY10" fmla="*/ 636822 h 6858000"/>
              <a:gd name="connsiteX11" fmla="*/ 5189051 w 6115796"/>
              <a:gd name="connsiteY11" fmla="*/ 782518 h 6858000"/>
              <a:gd name="connsiteX12" fmla="*/ 5218707 w 6115796"/>
              <a:gd name="connsiteY12" fmla="*/ 886387 h 6858000"/>
              <a:gd name="connsiteX13" fmla="*/ 5221281 w 6115796"/>
              <a:gd name="connsiteY13" fmla="*/ 920873 h 6858000"/>
              <a:gd name="connsiteX14" fmla="*/ 5201018 w 6115796"/>
              <a:gd name="connsiteY14" fmla="*/ 1095027 h 6858000"/>
              <a:gd name="connsiteX15" fmla="*/ 5189234 w 6115796"/>
              <a:gd name="connsiteY15" fmla="*/ 1217308 h 6858000"/>
              <a:gd name="connsiteX16" fmla="*/ 5202769 w 6115796"/>
              <a:gd name="connsiteY16" fmla="*/ 1269450 h 6858000"/>
              <a:gd name="connsiteX17" fmla="*/ 5225968 w 6115796"/>
              <a:gd name="connsiteY17" fmla="*/ 1357994 h 6858000"/>
              <a:gd name="connsiteX18" fmla="*/ 5231437 w 6115796"/>
              <a:gd name="connsiteY18" fmla="*/ 1373779 h 6858000"/>
              <a:gd name="connsiteX19" fmla="*/ 5237226 w 6115796"/>
              <a:gd name="connsiteY19" fmla="*/ 1441327 h 6858000"/>
              <a:gd name="connsiteX20" fmla="*/ 5255653 w 6115796"/>
              <a:gd name="connsiteY20" fmla="*/ 1524712 h 6858000"/>
              <a:gd name="connsiteX21" fmla="*/ 5263491 w 6115796"/>
              <a:gd name="connsiteY21" fmla="*/ 1642938 h 6858000"/>
              <a:gd name="connsiteX22" fmla="*/ 5256552 w 6115796"/>
              <a:gd name="connsiteY22" fmla="*/ 1672509 h 6858000"/>
              <a:gd name="connsiteX23" fmla="*/ 5266931 w 6115796"/>
              <a:gd name="connsiteY23" fmla="*/ 1866147 h 6858000"/>
              <a:gd name="connsiteX24" fmla="*/ 5255696 w 6115796"/>
              <a:gd name="connsiteY24" fmla="*/ 1953770 h 6858000"/>
              <a:gd name="connsiteX25" fmla="*/ 5252592 w 6115796"/>
              <a:gd name="connsiteY25" fmla="*/ 2092210 h 6858000"/>
              <a:gd name="connsiteX26" fmla="*/ 5250104 w 6115796"/>
              <a:gd name="connsiteY26" fmla="*/ 2249166 h 6858000"/>
              <a:gd name="connsiteX27" fmla="*/ 5251214 w 6115796"/>
              <a:gd name="connsiteY27" fmla="*/ 2250944 h 6858000"/>
              <a:gd name="connsiteX28" fmla="*/ 5250644 w 6115796"/>
              <a:gd name="connsiteY28" fmla="*/ 2266619 h 6858000"/>
              <a:gd name="connsiteX29" fmla="*/ 5293877 w 6115796"/>
              <a:gd name="connsiteY29" fmla="*/ 2368649 h 6858000"/>
              <a:gd name="connsiteX30" fmla="*/ 5311338 w 6115796"/>
              <a:gd name="connsiteY30" fmla="*/ 2404034 h 6858000"/>
              <a:gd name="connsiteX31" fmla="*/ 5338366 w 6115796"/>
              <a:gd name="connsiteY31" fmla="*/ 2465052 h 6858000"/>
              <a:gd name="connsiteX32" fmla="*/ 5371263 w 6115796"/>
              <a:gd name="connsiteY32" fmla="*/ 2586413 h 6858000"/>
              <a:gd name="connsiteX33" fmla="*/ 5407503 w 6115796"/>
              <a:gd name="connsiteY33" fmla="*/ 2786290 h 6858000"/>
              <a:gd name="connsiteX34" fmla="*/ 5407356 w 6115796"/>
              <a:gd name="connsiteY34" fmla="*/ 2787545 h 6858000"/>
              <a:gd name="connsiteX35" fmla="*/ 5457023 w 6115796"/>
              <a:gd name="connsiteY35" fmla="*/ 2858292 h 6858000"/>
              <a:gd name="connsiteX36" fmla="*/ 5479298 w 6115796"/>
              <a:gd name="connsiteY36" fmla="*/ 2947791 h 6858000"/>
              <a:gd name="connsiteX37" fmla="*/ 5481770 w 6115796"/>
              <a:gd name="connsiteY37" fmla="*/ 2951352 h 6858000"/>
              <a:gd name="connsiteX38" fmla="*/ 5482415 w 6115796"/>
              <a:gd name="connsiteY38" fmla="*/ 3004079 h 6858000"/>
              <a:gd name="connsiteX39" fmla="*/ 5503944 w 6115796"/>
              <a:gd name="connsiteY39" fmla="*/ 3123335 h 6858000"/>
              <a:gd name="connsiteX40" fmla="*/ 5516007 w 6115796"/>
              <a:gd name="connsiteY40" fmla="*/ 3258473 h 6858000"/>
              <a:gd name="connsiteX41" fmla="*/ 5589758 w 6115796"/>
              <a:gd name="connsiteY41" fmla="*/ 3453699 h 6858000"/>
              <a:gd name="connsiteX42" fmla="*/ 5596144 w 6115796"/>
              <a:gd name="connsiteY42" fmla="*/ 3534624 h 6858000"/>
              <a:gd name="connsiteX43" fmla="*/ 5597750 w 6115796"/>
              <a:gd name="connsiteY43" fmla="*/ 3534129 h 6858000"/>
              <a:gd name="connsiteX44" fmla="*/ 5618377 w 6115796"/>
              <a:gd name="connsiteY44" fmla="*/ 3588431 h 6858000"/>
              <a:gd name="connsiteX45" fmla="*/ 5655472 w 6115796"/>
              <a:gd name="connsiteY45" fmla="*/ 3678877 h 6858000"/>
              <a:gd name="connsiteX46" fmla="*/ 5683015 w 6115796"/>
              <a:gd name="connsiteY46" fmla="*/ 3762025 h 6858000"/>
              <a:gd name="connsiteX47" fmla="*/ 5696643 w 6115796"/>
              <a:gd name="connsiteY47" fmla="*/ 3773888 h 6858000"/>
              <a:gd name="connsiteX48" fmla="*/ 5768491 w 6115796"/>
              <a:gd name="connsiteY48" fmla="*/ 3914399 h 6858000"/>
              <a:gd name="connsiteX49" fmla="*/ 5793123 w 6115796"/>
              <a:gd name="connsiteY49" fmla="*/ 3969952 h 6858000"/>
              <a:gd name="connsiteX50" fmla="*/ 5808321 w 6115796"/>
              <a:gd name="connsiteY50" fmla="*/ 3988153 h 6858000"/>
              <a:gd name="connsiteX51" fmla="*/ 5825621 w 6115796"/>
              <a:gd name="connsiteY51" fmla="*/ 4015525 h 6858000"/>
              <a:gd name="connsiteX52" fmla="*/ 5860672 w 6115796"/>
              <a:gd name="connsiteY52" fmla="*/ 4061579 h 6858000"/>
              <a:gd name="connsiteX53" fmla="*/ 5894095 w 6115796"/>
              <a:gd name="connsiteY53" fmla="*/ 4128857 h 6858000"/>
              <a:gd name="connsiteX54" fmla="*/ 5903513 w 6115796"/>
              <a:gd name="connsiteY54" fmla="*/ 4187661 h 6858000"/>
              <a:gd name="connsiteX55" fmla="*/ 5946705 w 6115796"/>
              <a:gd name="connsiteY55" fmla="*/ 4428051 h 6858000"/>
              <a:gd name="connsiteX56" fmla="*/ 5949261 w 6115796"/>
              <a:gd name="connsiteY56" fmla="*/ 4449185 h 6858000"/>
              <a:gd name="connsiteX57" fmla="*/ 5968960 w 6115796"/>
              <a:gd name="connsiteY57" fmla="*/ 4482655 h 6858000"/>
              <a:gd name="connsiteX58" fmla="*/ 5998138 w 6115796"/>
              <a:gd name="connsiteY58" fmla="*/ 4697518 h 6858000"/>
              <a:gd name="connsiteX59" fmla="*/ 6007819 w 6115796"/>
              <a:gd name="connsiteY59" fmla="*/ 4858148 h 6858000"/>
              <a:gd name="connsiteX60" fmla="*/ 6007749 w 6115796"/>
              <a:gd name="connsiteY60" fmla="*/ 4964715 h 6858000"/>
              <a:gd name="connsiteX61" fmla="*/ 6005269 w 6115796"/>
              <a:gd name="connsiteY61" fmla="*/ 5150567 h 6858000"/>
              <a:gd name="connsiteX62" fmla="*/ 6001127 w 6115796"/>
              <a:gd name="connsiteY62" fmla="*/ 5164609 h 6858000"/>
              <a:gd name="connsiteX63" fmla="*/ 5998514 w 6115796"/>
              <a:gd name="connsiteY63" fmla="*/ 5189673 h 6858000"/>
              <a:gd name="connsiteX64" fmla="*/ 6018409 w 6115796"/>
              <a:gd name="connsiteY64" fmla="*/ 5227157 h 6858000"/>
              <a:gd name="connsiteX65" fmla="*/ 6036748 w 6115796"/>
              <a:gd name="connsiteY65" fmla="*/ 5322752 h 6858000"/>
              <a:gd name="connsiteX66" fmla="*/ 6037677 w 6115796"/>
              <a:gd name="connsiteY66" fmla="*/ 5354807 h 6858000"/>
              <a:gd name="connsiteX67" fmla="*/ 6053435 w 6115796"/>
              <a:gd name="connsiteY67" fmla="*/ 5387547 h 6858000"/>
              <a:gd name="connsiteX68" fmla="*/ 6068640 w 6115796"/>
              <a:gd name="connsiteY68" fmla="*/ 5474503 h 6858000"/>
              <a:gd name="connsiteX69" fmla="*/ 6080922 w 6115796"/>
              <a:gd name="connsiteY69" fmla="*/ 5561070 h 6858000"/>
              <a:gd name="connsiteX70" fmla="*/ 6096949 w 6115796"/>
              <a:gd name="connsiteY70" fmla="*/ 5648179 h 6858000"/>
              <a:gd name="connsiteX71" fmla="*/ 6115796 w 6115796"/>
              <a:gd name="connsiteY71" fmla="*/ 5862844 h 6858000"/>
              <a:gd name="connsiteX72" fmla="*/ 6102493 w 6115796"/>
              <a:gd name="connsiteY72" fmla="*/ 5928602 h 6858000"/>
              <a:gd name="connsiteX73" fmla="*/ 6056863 w 6115796"/>
              <a:gd name="connsiteY73" fmla="*/ 6000643 h 6858000"/>
              <a:gd name="connsiteX74" fmla="*/ 6045436 w 6115796"/>
              <a:gd name="connsiteY74" fmla="*/ 6124480 h 6858000"/>
              <a:gd name="connsiteX75" fmla="*/ 6030489 w 6115796"/>
              <a:gd name="connsiteY75" fmla="*/ 6317666 h 6858000"/>
              <a:gd name="connsiteX76" fmla="*/ 6007492 w 6115796"/>
              <a:gd name="connsiteY76" fmla="*/ 6440818 h 6858000"/>
              <a:gd name="connsiteX77" fmla="*/ 6009467 w 6115796"/>
              <a:gd name="connsiteY77" fmla="*/ 6487076 h 6858000"/>
              <a:gd name="connsiteX78" fmla="*/ 5995064 w 6115796"/>
              <a:gd name="connsiteY78" fmla="*/ 6540791 h 6858000"/>
              <a:gd name="connsiteX79" fmla="*/ 6004510 w 6115796"/>
              <a:gd name="connsiteY79" fmla="*/ 6599256 h 6858000"/>
              <a:gd name="connsiteX80" fmla="*/ 5986207 w 6115796"/>
              <a:gd name="connsiteY80" fmla="*/ 6695855 h 6858000"/>
              <a:gd name="connsiteX81" fmla="*/ 5979428 w 6115796"/>
              <a:gd name="connsiteY81" fmla="*/ 6754678 h 6858000"/>
              <a:gd name="connsiteX82" fmla="*/ 5983398 w 6115796"/>
              <a:gd name="connsiteY82" fmla="*/ 6778641 h 6858000"/>
              <a:gd name="connsiteX83" fmla="*/ 5984543 w 6115796"/>
              <a:gd name="connsiteY83" fmla="*/ 6811016 h 6858000"/>
              <a:gd name="connsiteX84" fmla="*/ 5979671 w 6115796"/>
              <a:gd name="connsiteY84" fmla="*/ 6858000 h 6858000"/>
              <a:gd name="connsiteX85" fmla="*/ 0 w 6115796"/>
              <a:gd name="connsiteY85" fmla="*/ 6858000 h 6858000"/>
              <a:gd name="connsiteX86" fmla="*/ 0 w 6115796"/>
              <a:gd name="connsiteY86" fmla="*/ 0 h 6858000"/>
              <a:gd name="connsiteX0" fmla="*/ 0 w 6115796"/>
              <a:gd name="connsiteY0" fmla="*/ 0 h 6858000"/>
              <a:gd name="connsiteX1" fmla="*/ 4965888 w 6115796"/>
              <a:gd name="connsiteY1" fmla="*/ 0 h 6858000"/>
              <a:gd name="connsiteX2" fmla="*/ 4967767 w 6115796"/>
              <a:gd name="connsiteY2" fmla="*/ 7930 h 6858000"/>
              <a:gd name="connsiteX3" fmla="*/ 4979444 w 6115796"/>
              <a:gd name="connsiteY3" fmla="*/ 43921 h 6858000"/>
              <a:gd name="connsiteX4" fmla="*/ 5021173 w 6115796"/>
              <a:gd name="connsiteY4" fmla="*/ 123738 h 6858000"/>
              <a:gd name="connsiteX5" fmla="*/ 5075458 w 6115796"/>
              <a:gd name="connsiteY5" fmla="*/ 264355 h 6858000"/>
              <a:gd name="connsiteX6" fmla="*/ 5081175 w 6115796"/>
              <a:gd name="connsiteY6" fmla="*/ 277448 h 6858000"/>
              <a:gd name="connsiteX7" fmla="*/ 5097011 w 6115796"/>
              <a:gd name="connsiteY7" fmla="*/ 355616 h 6858000"/>
              <a:gd name="connsiteX8" fmla="*/ 5153000 w 6115796"/>
              <a:gd name="connsiteY8" fmla="*/ 507134 h 6858000"/>
              <a:gd name="connsiteX9" fmla="*/ 5171282 w 6115796"/>
              <a:gd name="connsiteY9" fmla="*/ 602071 h 6858000"/>
              <a:gd name="connsiteX10" fmla="*/ 5176196 w 6115796"/>
              <a:gd name="connsiteY10" fmla="*/ 636822 h 6858000"/>
              <a:gd name="connsiteX11" fmla="*/ 5189051 w 6115796"/>
              <a:gd name="connsiteY11" fmla="*/ 782518 h 6858000"/>
              <a:gd name="connsiteX12" fmla="*/ 5218707 w 6115796"/>
              <a:gd name="connsiteY12" fmla="*/ 886387 h 6858000"/>
              <a:gd name="connsiteX13" fmla="*/ 5221281 w 6115796"/>
              <a:gd name="connsiteY13" fmla="*/ 920873 h 6858000"/>
              <a:gd name="connsiteX14" fmla="*/ 5201018 w 6115796"/>
              <a:gd name="connsiteY14" fmla="*/ 1095027 h 6858000"/>
              <a:gd name="connsiteX15" fmla="*/ 5189234 w 6115796"/>
              <a:gd name="connsiteY15" fmla="*/ 1217308 h 6858000"/>
              <a:gd name="connsiteX16" fmla="*/ 5202769 w 6115796"/>
              <a:gd name="connsiteY16" fmla="*/ 1269450 h 6858000"/>
              <a:gd name="connsiteX17" fmla="*/ 5225968 w 6115796"/>
              <a:gd name="connsiteY17" fmla="*/ 1357994 h 6858000"/>
              <a:gd name="connsiteX18" fmla="*/ 5231437 w 6115796"/>
              <a:gd name="connsiteY18" fmla="*/ 1373779 h 6858000"/>
              <a:gd name="connsiteX19" fmla="*/ 5237226 w 6115796"/>
              <a:gd name="connsiteY19" fmla="*/ 1441327 h 6858000"/>
              <a:gd name="connsiteX20" fmla="*/ 5255653 w 6115796"/>
              <a:gd name="connsiteY20" fmla="*/ 1524712 h 6858000"/>
              <a:gd name="connsiteX21" fmla="*/ 5263491 w 6115796"/>
              <a:gd name="connsiteY21" fmla="*/ 1642938 h 6858000"/>
              <a:gd name="connsiteX22" fmla="*/ 5256552 w 6115796"/>
              <a:gd name="connsiteY22" fmla="*/ 1672509 h 6858000"/>
              <a:gd name="connsiteX23" fmla="*/ 5266931 w 6115796"/>
              <a:gd name="connsiteY23" fmla="*/ 1866147 h 6858000"/>
              <a:gd name="connsiteX24" fmla="*/ 5255696 w 6115796"/>
              <a:gd name="connsiteY24" fmla="*/ 1953770 h 6858000"/>
              <a:gd name="connsiteX25" fmla="*/ 5252592 w 6115796"/>
              <a:gd name="connsiteY25" fmla="*/ 2092210 h 6858000"/>
              <a:gd name="connsiteX26" fmla="*/ 5250104 w 6115796"/>
              <a:gd name="connsiteY26" fmla="*/ 2249166 h 6858000"/>
              <a:gd name="connsiteX27" fmla="*/ 5251214 w 6115796"/>
              <a:gd name="connsiteY27" fmla="*/ 2250944 h 6858000"/>
              <a:gd name="connsiteX28" fmla="*/ 5250644 w 6115796"/>
              <a:gd name="connsiteY28" fmla="*/ 2266619 h 6858000"/>
              <a:gd name="connsiteX29" fmla="*/ 5293877 w 6115796"/>
              <a:gd name="connsiteY29" fmla="*/ 2368649 h 6858000"/>
              <a:gd name="connsiteX30" fmla="*/ 5311338 w 6115796"/>
              <a:gd name="connsiteY30" fmla="*/ 2404034 h 6858000"/>
              <a:gd name="connsiteX31" fmla="*/ 5338366 w 6115796"/>
              <a:gd name="connsiteY31" fmla="*/ 2465052 h 6858000"/>
              <a:gd name="connsiteX32" fmla="*/ 5371263 w 6115796"/>
              <a:gd name="connsiteY32" fmla="*/ 2586413 h 6858000"/>
              <a:gd name="connsiteX33" fmla="*/ 5407503 w 6115796"/>
              <a:gd name="connsiteY33" fmla="*/ 2786290 h 6858000"/>
              <a:gd name="connsiteX34" fmla="*/ 5407356 w 6115796"/>
              <a:gd name="connsiteY34" fmla="*/ 2787545 h 6858000"/>
              <a:gd name="connsiteX35" fmla="*/ 5457023 w 6115796"/>
              <a:gd name="connsiteY35" fmla="*/ 2858292 h 6858000"/>
              <a:gd name="connsiteX36" fmla="*/ 5479298 w 6115796"/>
              <a:gd name="connsiteY36" fmla="*/ 2947791 h 6858000"/>
              <a:gd name="connsiteX37" fmla="*/ 5481770 w 6115796"/>
              <a:gd name="connsiteY37" fmla="*/ 2951352 h 6858000"/>
              <a:gd name="connsiteX38" fmla="*/ 5482415 w 6115796"/>
              <a:gd name="connsiteY38" fmla="*/ 3004079 h 6858000"/>
              <a:gd name="connsiteX39" fmla="*/ 5503944 w 6115796"/>
              <a:gd name="connsiteY39" fmla="*/ 3123335 h 6858000"/>
              <a:gd name="connsiteX40" fmla="*/ 5516007 w 6115796"/>
              <a:gd name="connsiteY40" fmla="*/ 3258473 h 6858000"/>
              <a:gd name="connsiteX41" fmla="*/ 5589758 w 6115796"/>
              <a:gd name="connsiteY41" fmla="*/ 3453699 h 6858000"/>
              <a:gd name="connsiteX42" fmla="*/ 5596144 w 6115796"/>
              <a:gd name="connsiteY42" fmla="*/ 3534624 h 6858000"/>
              <a:gd name="connsiteX43" fmla="*/ 5597750 w 6115796"/>
              <a:gd name="connsiteY43" fmla="*/ 3534129 h 6858000"/>
              <a:gd name="connsiteX44" fmla="*/ 5618377 w 6115796"/>
              <a:gd name="connsiteY44" fmla="*/ 3588431 h 6858000"/>
              <a:gd name="connsiteX45" fmla="*/ 5655472 w 6115796"/>
              <a:gd name="connsiteY45" fmla="*/ 3678877 h 6858000"/>
              <a:gd name="connsiteX46" fmla="*/ 5683015 w 6115796"/>
              <a:gd name="connsiteY46" fmla="*/ 3762025 h 6858000"/>
              <a:gd name="connsiteX47" fmla="*/ 5696643 w 6115796"/>
              <a:gd name="connsiteY47" fmla="*/ 3773888 h 6858000"/>
              <a:gd name="connsiteX48" fmla="*/ 5768491 w 6115796"/>
              <a:gd name="connsiteY48" fmla="*/ 3914399 h 6858000"/>
              <a:gd name="connsiteX49" fmla="*/ 5793123 w 6115796"/>
              <a:gd name="connsiteY49" fmla="*/ 3969952 h 6858000"/>
              <a:gd name="connsiteX50" fmla="*/ 5808321 w 6115796"/>
              <a:gd name="connsiteY50" fmla="*/ 3988153 h 6858000"/>
              <a:gd name="connsiteX51" fmla="*/ 5825621 w 6115796"/>
              <a:gd name="connsiteY51" fmla="*/ 4015525 h 6858000"/>
              <a:gd name="connsiteX52" fmla="*/ 5860672 w 6115796"/>
              <a:gd name="connsiteY52" fmla="*/ 4061579 h 6858000"/>
              <a:gd name="connsiteX53" fmla="*/ 5894095 w 6115796"/>
              <a:gd name="connsiteY53" fmla="*/ 4128857 h 6858000"/>
              <a:gd name="connsiteX54" fmla="*/ 5903513 w 6115796"/>
              <a:gd name="connsiteY54" fmla="*/ 4187661 h 6858000"/>
              <a:gd name="connsiteX55" fmla="*/ 5946705 w 6115796"/>
              <a:gd name="connsiteY55" fmla="*/ 4428051 h 6858000"/>
              <a:gd name="connsiteX56" fmla="*/ 5949261 w 6115796"/>
              <a:gd name="connsiteY56" fmla="*/ 4449185 h 6858000"/>
              <a:gd name="connsiteX57" fmla="*/ 5968960 w 6115796"/>
              <a:gd name="connsiteY57" fmla="*/ 4482655 h 6858000"/>
              <a:gd name="connsiteX58" fmla="*/ 5998138 w 6115796"/>
              <a:gd name="connsiteY58" fmla="*/ 4697518 h 6858000"/>
              <a:gd name="connsiteX59" fmla="*/ 6007819 w 6115796"/>
              <a:gd name="connsiteY59" fmla="*/ 4858148 h 6858000"/>
              <a:gd name="connsiteX60" fmla="*/ 6007749 w 6115796"/>
              <a:gd name="connsiteY60" fmla="*/ 4964715 h 6858000"/>
              <a:gd name="connsiteX61" fmla="*/ 6005269 w 6115796"/>
              <a:gd name="connsiteY61" fmla="*/ 5150567 h 6858000"/>
              <a:gd name="connsiteX62" fmla="*/ 6001127 w 6115796"/>
              <a:gd name="connsiteY62" fmla="*/ 5164609 h 6858000"/>
              <a:gd name="connsiteX63" fmla="*/ 5998514 w 6115796"/>
              <a:gd name="connsiteY63" fmla="*/ 5189673 h 6858000"/>
              <a:gd name="connsiteX64" fmla="*/ 6018409 w 6115796"/>
              <a:gd name="connsiteY64" fmla="*/ 5227157 h 6858000"/>
              <a:gd name="connsiteX65" fmla="*/ 6036748 w 6115796"/>
              <a:gd name="connsiteY65" fmla="*/ 5322752 h 6858000"/>
              <a:gd name="connsiteX66" fmla="*/ 6037677 w 6115796"/>
              <a:gd name="connsiteY66" fmla="*/ 5354807 h 6858000"/>
              <a:gd name="connsiteX67" fmla="*/ 6053435 w 6115796"/>
              <a:gd name="connsiteY67" fmla="*/ 5387547 h 6858000"/>
              <a:gd name="connsiteX68" fmla="*/ 6068640 w 6115796"/>
              <a:gd name="connsiteY68" fmla="*/ 5474503 h 6858000"/>
              <a:gd name="connsiteX69" fmla="*/ 6080922 w 6115796"/>
              <a:gd name="connsiteY69" fmla="*/ 5561070 h 6858000"/>
              <a:gd name="connsiteX70" fmla="*/ 6096949 w 6115796"/>
              <a:gd name="connsiteY70" fmla="*/ 5648179 h 6858000"/>
              <a:gd name="connsiteX71" fmla="*/ 6115796 w 6115796"/>
              <a:gd name="connsiteY71" fmla="*/ 5862844 h 6858000"/>
              <a:gd name="connsiteX72" fmla="*/ 6056863 w 6115796"/>
              <a:gd name="connsiteY72" fmla="*/ 6000643 h 6858000"/>
              <a:gd name="connsiteX73" fmla="*/ 6045436 w 6115796"/>
              <a:gd name="connsiteY73" fmla="*/ 6124480 h 6858000"/>
              <a:gd name="connsiteX74" fmla="*/ 6030489 w 6115796"/>
              <a:gd name="connsiteY74" fmla="*/ 6317666 h 6858000"/>
              <a:gd name="connsiteX75" fmla="*/ 6007492 w 6115796"/>
              <a:gd name="connsiteY75" fmla="*/ 6440818 h 6858000"/>
              <a:gd name="connsiteX76" fmla="*/ 6009467 w 6115796"/>
              <a:gd name="connsiteY76" fmla="*/ 6487076 h 6858000"/>
              <a:gd name="connsiteX77" fmla="*/ 5995064 w 6115796"/>
              <a:gd name="connsiteY77" fmla="*/ 6540791 h 6858000"/>
              <a:gd name="connsiteX78" fmla="*/ 6004510 w 6115796"/>
              <a:gd name="connsiteY78" fmla="*/ 6599256 h 6858000"/>
              <a:gd name="connsiteX79" fmla="*/ 5986207 w 6115796"/>
              <a:gd name="connsiteY79" fmla="*/ 6695855 h 6858000"/>
              <a:gd name="connsiteX80" fmla="*/ 5979428 w 6115796"/>
              <a:gd name="connsiteY80" fmla="*/ 6754678 h 6858000"/>
              <a:gd name="connsiteX81" fmla="*/ 5983398 w 6115796"/>
              <a:gd name="connsiteY81" fmla="*/ 6778641 h 6858000"/>
              <a:gd name="connsiteX82" fmla="*/ 5984543 w 6115796"/>
              <a:gd name="connsiteY82" fmla="*/ 6811016 h 6858000"/>
              <a:gd name="connsiteX83" fmla="*/ 5979671 w 6115796"/>
              <a:gd name="connsiteY83" fmla="*/ 6858000 h 6858000"/>
              <a:gd name="connsiteX84" fmla="*/ 0 w 6115796"/>
              <a:gd name="connsiteY84" fmla="*/ 6858000 h 6858000"/>
              <a:gd name="connsiteX85" fmla="*/ 0 w 6115796"/>
              <a:gd name="connsiteY85" fmla="*/ 0 h 6858000"/>
              <a:gd name="connsiteX0" fmla="*/ 0 w 6115796"/>
              <a:gd name="connsiteY0" fmla="*/ 0 h 6858000"/>
              <a:gd name="connsiteX1" fmla="*/ 4965888 w 6115796"/>
              <a:gd name="connsiteY1" fmla="*/ 0 h 6858000"/>
              <a:gd name="connsiteX2" fmla="*/ 4967767 w 6115796"/>
              <a:gd name="connsiteY2" fmla="*/ 7930 h 6858000"/>
              <a:gd name="connsiteX3" fmla="*/ 4979444 w 6115796"/>
              <a:gd name="connsiteY3" fmla="*/ 43921 h 6858000"/>
              <a:gd name="connsiteX4" fmla="*/ 5021173 w 6115796"/>
              <a:gd name="connsiteY4" fmla="*/ 123738 h 6858000"/>
              <a:gd name="connsiteX5" fmla="*/ 5075458 w 6115796"/>
              <a:gd name="connsiteY5" fmla="*/ 264355 h 6858000"/>
              <a:gd name="connsiteX6" fmla="*/ 5081175 w 6115796"/>
              <a:gd name="connsiteY6" fmla="*/ 277448 h 6858000"/>
              <a:gd name="connsiteX7" fmla="*/ 5097011 w 6115796"/>
              <a:gd name="connsiteY7" fmla="*/ 355616 h 6858000"/>
              <a:gd name="connsiteX8" fmla="*/ 5153000 w 6115796"/>
              <a:gd name="connsiteY8" fmla="*/ 507134 h 6858000"/>
              <a:gd name="connsiteX9" fmla="*/ 5171282 w 6115796"/>
              <a:gd name="connsiteY9" fmla="*/ 602071 h 6858000"/>
              <a:gd name="connsiteX10" fmla="*/ 5176196 w 6115796"/>
              <a:gd name="connsiteY10" fmla="*/ 636822 h 6858000"/>
              <a:gd name="connsiteX11" fmla="*/ 5189051 w 6115796"/>
              <a:gd name="connsiteY11" fmla="*/ 782518 h 6858000"/>
              <a:gd name="connsiteX12" fmla="*/ 5218707 w 6115796"/>
              <a:gd name="connsiteY12" fmla="*/ 886387 h 6858000"/>
              <a:gd name="connsiteX13" fmla="*/ 5221281 w 6115796"/>
              <a:gd name="connsiteY13" fmla="*/ 920873 h 6858000"/>
              <a:gd name="connsiteX14" fmla="*/ 5201018 w 6115796"/>
              <a:gd name="connsiteY14" fmla="*/ 1095027 h 6858000"/>
              <a:gd name="connsiteX15" fmla="*/ 5189234 w 6115796"/>
              <a:gd name="connsiteY15" fmla="*/ 1217308 h 6858000"/>
              <a:gd name="connsiteX16" fmla="*/ 5202769 w 6115796"/>
              <a:gd name="connsiteY16" fmla="*/ 1269450 h 6858000"/>
              <a:gd name="connsiteX17" fmla="*/ 5225968 w 6115796"/>
              <a:gd name="connsiteY17" fmla="*/ 1357994 h 6858000"/>
              <a:gd name="connsiteX18" fmla="*/ 5231437 w 6115796"/>
              <a:gd name="connsiteY18" fmla="*/ 1373779 h 6858000"/>
              <a:gd name="connsiteX19" fmla="*/ 5237226 w 6115796"/>
              <a:gd name="connsiteY19" fmla="*/ 1441327 h 6858000"/>
              <a:gd name="connsiteX20" fmla="*/ 5255653 w 6115796"/>
              <a:gd name="connsiteY20" fmla="*/ 1524712 h 6858000"/>
              <a:gd name="connsiteX21" fmla="*/ 5263491 w 6115796"/>
              <a:gd name="connsiteY21" fmla="*/ 1642938 h 6858000"/>
              <a:gd name="connsiteX22" fmla="*/ 5256552 w 6115796"/>
              <a:gd name="connsiteY22" fmla="*/ 1672509 h 6858000"/>
              <a:gd name="connsiteX23" fmla="*/ 5266931 w 6115796"/>
              <a:gd name="connsiteY23" fmla="*/ 1866147 h 6858000"/>
              <a:gd name="connsiteX24" fmla="*/ 5255696 w 6115796"/>
              <a:gd name="connsiteY24" fmla="*/ 1953770 h 6858000"/>
              <a:gd name="connsiteX25" fmla="*/ 5252592 w 6115796"/>
              <a:gd name="connsiteY25" fmla="*/ 2092210 h 6858000"/>
              <a:gd name="connsiteX26" fmla="*/ 5250104 w 6115796"/>
              <a:gd name="connsiteY26" fmla="*/ 2249166 h 6858000"/>
              <a:gd name="connsiteX27" fmla="*/ 5251214 w 6115796"/>
              <a:gd name="connsiteY27" fmla="*/ 2250944 h 6858000"/>
              <a:gd name="connsiteX28" fmla="*/ 5250644 w 6115796"/>
              <a:gd name="connsiteY28" fmla="*/ 2266619 h 6858000"/>
              <a:gd name="connsiteX29" fmla="*/ 5293877 w 6115796"/>
              <a:gd name="connsiteY29" fmla="*/ 2368649 h 6858000"/>
              <a:gd name="connsiteX30" fmla="*/ 5311338 w 6115796"/>
              <a:gd name="connsiteY30" fmla="*/ 2404034 h 6858000"/>
              <a:gd name="connsiteX31" fmla="*/ 5338366 w 6115796"/>
              <a:gd name="connsiteY31" fmla="*/ 2465052 h 6858000"/>
              <a:gd name="connsiteX32" fmla="*/ 5371263 w 6115796"/>
              <a:gd name="connsiteY32" fmla="*/ 2586413 h 6858000"/>
              <a:gd name="connsiteX33" fmla="*/ 5407503 w 6115796"/>
              <a:gd name="connsiteY33" fmla="*/ 2786290 h 6858000"/>
              <a:gd name="connsiteX34" fmla="*/ 5407356 w 6115796"/>
              <a:gd name="connsiteY34" fmla="*/ 2787545 h 6858000"/>
              <a:gd name="connsiteX35" fmla="*/ 5457023 w 6115796"/>
              <a:gd name="connsiteY35" fmla="*/ 2858292 h 6858000"/>
              <a:gd name="connsiteX36" fmla="*/ 5479298 w 6115796"/>
              <a:gd name="connsiteY36" fmla="*/ 2947791 h 6858000"/>
              <a:gd name="connsiteX37" fmla="*/ 5481770 w 6115796"/>
              <a:gd name="connsiteY37" fmla="*/ 2951352 h 6858000"/>
              <a:gd name="connsiteX38" fmla="*/ 5482415 w 6115796"/>
              <a:gd name="connsiteY38" fmla="*/ 3004079 h 6858000"/>
              <a:gd name="connsiteX39" fmla="*/ 5503944 w 6115796"/>
              <a:gd name="connsiteY39" fmla="*/ 3123335 h 6858000"/>
              <a:gd name="connsiteX40" fmla="*/ 5516007 w 6115796"/>
              <a:gd name="connsiteY40" fmla="*/ 3258473 h 6858000"/>
              <a:gd name="connsiteX41" fmla="*/ 5589758 w 6115796"/>
              <a:gd name="connsiteY41" fmla="*/ 3453699 h 6858000"/>
              <a:gd name="connsiteX42" fmla="*/ 5596144 w 6115796"/>
              <a:gd name="connsiteY42" fmla="*/ 3534624 h 6858000"/>
              <a:gd name="connsiteX43" fmla="*/ 5597750 w 6115796"/>
              <a:gd name="connsiteY43" fmla="*/ 3534129 h 6858000"/>
              <a:gd name="connsiteX44" fmla="*/ 5618377 w 6115796"/>
              <a:gd name="connsiteY44" fmla="*/ 3588431 h 6858000"/>
              <a:gd name="connsiteX45" fmla="*/ 5655472 w 6115796"/>
              <a:gd name="connsiteY45" fmla="*/ 3678877 h 6858000"/>
              <a:gd name="connsiteX46" fmla="*/ 5683015 w 6115796"/>
              <a:gd name="connsiteY46" fmla="*/ 3762025 h 6858000"/>
              <a:gd name="connsiteX47" fmla="*/ 5696643 w 6115796"/>
              <a:gd name="connsiteY47" fmla="*/ 3773888 h 6858000"/>
              <a:gd name="connsiteX48" fmla="*/ 5768491 w 6115796"/>
              <a:gd name="connsiteY48" fmla="*/ 3914399 h 6858000"/>
              <a:gd name="connsiteX49" fmla="*/ 5793123 w 6115796"/>
              <a:gd name="connsiteY49" fmla="*/ 3969952 h 6858000"/>
              <a:gd name="connsiteX50" fmla="*/ 5808321 w 6115796"/>
              <a:gd name="connsiteY50" fmla="*/ 3988153 h 6858000"/>
              <a:gd name="connsiteX51" fmla="*/ 5825621 w 6115796"/>
              <a:gd name="connsiteY51" fmla="*/ 4015525 h 6858000"/>
              <a:gd name="connsiteX52" fmla="*/ 5860672 w 6115796"/>
              <a:gd name="connsiteY52" fmla="*/ 4061579 h 6858000"/>
              <a:gd name="connsiteX53" fmla="*/ 5894095 w 6115796"/>
              <a:gd name="connsiteY53" fmla="*/ 4128857 h 6858000"/>
              <a:gd name="connsiteX54" fmla="*/ 5903513 w 6115796"/>
              <a:gd name="connsiteY54" fmla="*/ 4187661 h 6858000"/>
              <a:gd name="connsiteX55" fmla="*/ 5946705 w 6115796"/>
              <a:gd name="connsiteY55" fmla="*/ 4428051 h 6858000"/>
              <a:gd name="connsiteX56" fmla="*/ 5949261 w 6115796"/>
              <a:gd name="connsiteY56" fmla="*/ 4449185 h 6858000"/>
              <a:gd name="connsiteX57" fmla="*/ 5968960 w 6115796"/>
              <a:gd name="connsiteY57" fmla="*/ 4482655 h 6858000"/>
              <a:gd name="connsiteX58" fmla="*/ 5998138 w 6115796"/>
              <a:gd name="connsiteY58" fmla="*/ 4697518 h 6858000"/>
              <a:gd name="connsiteX59" fmla="*/ 6007819 w 6115796"/>
              <a:gd name="connsiteY59" fmla="*/ 4858148 h 6858000"/>
              <a:gd name="connsiteX60" fmla="*/ 6007749 w 6115796"/>
              <a:gd name="connsiteY60" fmla="*/ 4964715 h 6858000"/>
              <a:gd name="connsiteX61" fmla="*/ 6005269 w 6115796"/>
              <a:gd name="connsiteY61" fmla="*/ 5150567 h 6858000"/>
              <a:gd name="connsiteX62" fmla="*/ 6001127 w 6115796"/>
              <a:gd name="connsiteY62" fmla="*/ 5164609 h 6858000"/>
              <a:gd name="connsiteX63" fmla="*/ 5998514 w 6115796"/>
              <a:gd name="connsiteY63" fmla="*/ 5189673 h 6858000"/>
              <a:gd name="connsiteX64" fmla="*/ 6018409 w 6115796"/>
              <a:gd name="connsiteY64" fmla="*/ 5227157 h 6858000"/>
              <a:gd name="connsiteX65" fmla="*/ 6036748 w 6115796"/>
              <a:gd name="connsiteY65" fmla="*/ 5322752 h 6858000"/>
              <a:gd name="connsiteX66" fmla="*/ 6037677 w 6115796"/>
              <a:gd name="connsiteY66" fmla="*/ 5354807 h 6858000"/>
              <a:gd name="connsiteX67" fmla="*/ 6053435 w 6115796"/>
              <a:gd name="connsiteY67" fmla="*/ 5387547 h 6858000"/>
              <a:gd name="connsiteX68" fmla="*/ 6068640 w 6115796"/>
              <a:gd name="connsiteY68" fmla="*/ 5474503 h 6858000"/>
              <a:gd name="connsiteX69" fmla="*/ 6080922 w 6115796"/>
              <a:gd name="connsiteY69" fmla="*/ 5561070 h 6858000"/>
              <a:gd name="connsiteX70" fmla="*/ 6096949 w 6115796"/>
              <a:gd name="connsiteY70" fmla="*/ 5648179 h 6858000"/>
              <a:gd name="connsiteX71" fmla="*/ 6115796 w 6115796"/>
              <a:gd name="connsiteY71" fmla="*/ 5862844 h 6858000"/>
              <a:gd name="connsiteX72" fmla="*/ 6056863 w 6115796"/>
              <a:gd name="connsiteY72" fmla="*/ 6000643 h 6858000"/>
              <a:gd name="connsiteX73" fmla="*/ 6045436 w 6115796"/>
              <a:gd name="connsiteY73" fmla="*/ 6124480 h 6858000"/>
              <a:gd name="connsiteX74" fmla="*/ 6030489 w 6115796"/>
              <a:gd name="connsiteY74" fmla="*/ 6317666 h 6858000"/>
              <a:gd name="connsiteX75" fmla="*/ 6007492 w 6115796"/>
              <a:gd name="connsiteY75" fmla="*/ 6440818 h 6858000"/>
              <a:gd name="connsiteX76" fmla="*/ 6009467 w 6115796"/>
              <a:gd name="connsiteY76" fmla="*/ 6487076 h 6858000"/>
              <a:gd name="connsiteX77" fmla="*/ 5995064 w 6115796"/>
              <a:gd name="connsiteY77" fmla="*/ 6540791 h 6858000"/>
              <a:gd name="connsiteX78" fmla="*/ 6004510 w 6115796"/>
              <a:gd name="connsiteY78" fmla="*/ 6599256 h 6858000"/>
              <a:gd name="connsiteX79" fmla="*/ 5986207 w 6115796"/>
              <a:gd name="connsiteY79" fmla="*/ 6695855 h 6858000"/>
              <a:gd name="connsiteX80" fmla="*/ 5979428 w 6115796"/>
              <a:gd name="connsiteY80" fmla="*/ 6754678 h 6858000"/>
              <a:gd name="connsiteX81" fmla="*/ 5983398 w 6115796"/>
              <a:gd name="connsiteY81" fmla="*/ 6778641 h 6858000"/>
              <a:gd name="connsiteX82" fmla="*/ 5984543 w 6115796"/>
              <a:gd name="connsiteY82" fmla="*/ 6811016 h 6858000"/>
              <a:gd name="connsiteX83" fmla="*/ 5979671 w 6115796"/>
              <a:gd name="connsiteY83" fmla="*/ 6858000 h 6858000"/>
              <a:gd name="connsiteX84" fmla="*/ 0 w 6115796"/>
              <a:gd name="connsiteY84" fmla="*/ 6858000 h 6858000"/>
              <a:gd name="connsiteX85" fmla="*/ 0 w 6115796"/>
              <a:gd name="connsiteY85" fmla="*/ 0 h 6858000"/>
              <a:gd name="connsiteX0" fmla="*/ 0 w 6115796"/>
              <a:gd name="connsiteY0" fmla="*/ 0 h 6858000"/>
              <a:gd name="connsiteX1" fmla="*/ 4965888 w 6115796"/>
              <a:gd name="connsiteY1" fmla="*/ 0 h 6858000"/>
              <a:gd name="connsiteX2" fmla="*/ 4967767 w 6115796"/>
              <a:gd name="connsiteY2" fmla="*/ 7930 h 6858000"/>
              <a:gd name="connsiteX3" fmla="*/ 4979444 w 6115796"/>
              <a:gd name="connsiteY3" fmla="*/ 43921 h 6858000"/>
              <a:gd name="connsiteX4" fmla="*/ 5021173 w 6115796"/>
              <a:gd name="connsiteY4" fmla="*/ 123738 h 6858000"/>
              <a:gd name="connsiteX5" fmla="*/ 5075458 w 6115796"/>
              <a:gd name="connsiteY5" fmla="*/ 264355 h 6858000"/>
              <a:gd name="connsiteX6" fmla="*/ 5081175 w 6115796"/>
              <a:gd name="connsiteY6" fmla="*/ 277448 h 6858000"/>
              <a:gd name="connsiteX7" fmla="*/ 5097011 w 6115796"/>
              <a:gd name="connsiteY7" fmla="*/ 355616 h 6858000"/>
              <a:gd name="connsiteX8" fmla="*/ 5153000 w 6115796"/>
              <a:gd name="connsiteY8" fmla="*/ 507134 h 6858000"/>
              <a:gd name="connsiteX9" fmla="*/ 5171282 w 6115796"/>
              <a:gd name="connsiteY9" fmla="*/ 602071 h 6858000"/>
              <a:gd name="connsiteX10" fmla="*/ 5176196 w 6115796"/>
              <a:gd name="connsiteY10" fmla="*/ 636822 h 6858000"/>
              <a:gd name="connsiteX11" fmla="*/ 5189051 w 6115796"/>
              <a:gd name="connsiteY11" fmla="*/ 782518 h 6858000"/>
              <a:gd name="connsiteX12" fmla="*/ 5218707 w 6115796"/>
              <a:gd name="connsiteY12" fmla="*/ 886387 h 6858000"/>
              <a:gd name="connsiteX13" fmla="*/ 5221281 w 6115796"/>
              <a:gd name="connsiteY13" fmla="*/ 920873 h 6858000"/>
              <a:gd name="connsiteX14" fmla="*/ 5201018 w 6115796"/>
              <a:gd name="connsiteY14" fmla="*/ 1095027 h 6858000"/>
              <a:gd name="connsiteX15" fmla="*/ 5189234 w 6115796"/>
              <a:gd name="connsiteY15" fmla="*/ 1217308 h 6858000"/>
              <a:gd name="connsiteX16" fmla="*/ 5202769 w 6115796"/>
              <a:gd name="connsiteY16" fmla="*/ 1269450 h 6858000"/>
              <a:gd name="connsiteX17" fmla="*/ 5225968 w 6115796"/>
              <a:gd name="connsiteY17" fmla="*/ 1357994 h 6858000"/>
              <a:gd name="connsiteX18" fmla="*/ 5231437 w 6115796"/>
              <a:gd name="connsiteY18" fmla="*/ 1373779 h 6858000"/>
              <a:gd name="connsiteX19" fmla="*/ 5237226 w 6115796"/>
              <a:gd name="connsiteY19" fmla="*/ 1441327 h 6858000"/>
              <a:gd name="connsiteX20" fmla="*/ 5255653 w 6115796"/>
              <a:gd name="connsiteY20" fmla="*/ 1524712 h 6858000"/>
              <a:gd name="connsiteX21" fmla="*/ 5263491 w 6115796"/>
              <a:gd name="connsiteY21" fmla="*/ 1642938 h 6858000"/>
              <a:gd name="connsiteX22" fmla="*/ 5256552 w 6115796"/>
              <a:gd name="connsiteY22" fmla="*/ 1672509 h 6858000"/>
              <a:gd name="connsiteX23" fmla="*/ 5266931 w 6115796"/>
              <a:gd name="connsiteY23" fmla="*/ 1866147 h 6858000"/>
              <a:gd name="connsiteX24" fmla="*/ 5255696 w 6115796"/>
              <a:gd name="connsiteY24" fmla="*/ 1953770 h 6858000"/>
              <a:gd name="connsiteX25" fmla="*/ 5252592 w 6115796"/>
              <a:gd name="connsiteY25" fmla="*/ 2092210 h 6858000"/>
              <a:gd name="connsiteX26" fmla="*/ 5250104 w 6115796"/>
              <a:gd name="connsiteY26" fmla="*/ 2249166 h 6858000"/>
              <a:gd name="connsiteX27" fmla="*/ 5251214 w 6115796"/>
              <a:gd name="connsiteY27" fmla="*/ 2250944 h 6858000"/>
              <a:gd name="connsiteX28" fmla="*/ 5250644 w 6115796"/>
              <a:gd name="connsiteY28" fmla="*/ 2266619 h 6858000"/>
              <a:gd name="connsiteX29" fmla="*/ 5293877 w 6115796"/>
              <a:gd name="connsiteY29" fmla="*/ 2368649 h 6858000"/>
              <a:gd name="connsiteX30" fmla="*/ 5311338 w 6115796"/>
              <a:gd name="connsiteY30" fmla="*/ 2404034 h 6858000"/>
              <a:gd name="connsiteX31" fmla="*/ 5338366 w 6115796"/>
              <a:gd name="connsiteY31" fmla="*/ 2465052 h 6858000"/>
              <a:gd name="connsiteX32" fmla="*/ 5371263 w 6115796"/>
              <a:gd name="connsiteY32" fmla="*/ 2586413 h 6858000"/>
              <a:gd name="connsiteX33" fmla="*/ 5407503 w 6115796"/>
              <a:gd name="connsiteY33" fmla="*/ 2786290 h 6858000"/>
              <a:gd name="connsiteX34" fmla="*/ 5407356 w 6115796"/>
              <a:gd name="connsiteY34" fmla="*/ 2787545 h 6858000"/>
              <a:gd name="connsiteX35" fmla="*/ 5457023 w 6115796"/>
              <a:gd name="connsiteY35" fmla="*/ 2858292 h 6858000"/>
              <a:gd name="connsiteX36" fmla="*/ 5479298 w 6115796"/>
              <a:gd name="connsiteY36" fmla="*/ 2947791 h 6858000"/>
              <a:gd name="connsiteX37" fmla="*/ 5481770 w 6115796"/>
              <a:gd name="connsiteY37" fmla="*/ 2951352 h 6858000"/>
              <a:gd name="connsiteX38" fmla="*/ 5482415 w 6115796"/>
              <a:gd name="connsiteY38" fmla="*/ 3004079 h 6858000"/>
              <a:gd name="connsiteX39" fmla="*/ 5503944 w 6115796"/>
              <a:gd name="connsiteY39" fmla="*/ 3123335 h 6858000"/>
              <a:gd name="connsiteX40" fmla="*/ 5516007 w 6115796"/>
              <a:gd name="connsiteY40" fmla="*/ 3258473 h 6858000"/>
              <a:gd name="connsiteX41" fmla="*/ 5589758 w 6115796"/>
              <a:gd name="connsiteY41" fmla="*/ 3453699 h 6858000"/>
              <a:gd name="connsiteX42" fmla="*/ 5596144 w 6115796"/>
              <a:gd name="connsiteY42" fmla="*/ 3534624 h 6858000"/>
              <a:gd name="connsiteX43" fmla="*/ 5597750 w 6115796"/>
              <a:gd name="connsiteY43" fmla="*/ 3534129 h 6858000"/>
              <a:gd name="connsiteX44" fmla="*/ 5618377 w 6115796"/>
              <a:gd name="connsiteY44" fmla="*/ 3588431 h 6858000"/>
              <a:gd name="connsiteX45" fmla="*/ 5655472 w 6115796"/>
              <a:gd name="connsiteY45" fmla="*/ 3678877 h 6858000"/>
              <a:gd name="connsiteX46" fmla="*/ 5683015 w 6115796"/>
              <a:gd name="connsiteY46" fmla="*/ 3762025 h 6858000"/>
              <a:gd name="connsiteX47" fmla="*/ 5696643 w 6115796"/>
              <a:gd name="connsiteY47" fmla="*/ 3773888 h 6858000"/>
              <a:gd name="connsiteX48" fmla="*/ 5768491 w 6115796"/>
              <a:gd name="connsiteY48" fmla="*/ 3914399 h 6858000"/>
              <a:gd name="connsiteX49" fmla="*/ 5793123 w 6115796"/>
              <a:gd name="connsiteY49" fmla="*/ 3969952 h 6858000"/>
              <a:gd name="connsiteX50" fmla="*/ 5808321 w 6115796"/>
              <a:gd name="connsiteY50" fmla="*/ 3988153 h 6858000"/>
              <a:gd name="connsiteX51" fmla="*/ 5825621 w 6115796"/>
              <a:gd name="connsiteY51" fmla="*/ 4015525 h 6858000"/>
              <a:gd name="connsiteX52" fmla="*/ 5860672 w 6115796"/>
              <a:gd name="connsiteY52" fmla="*/ 4061579 h 6858000"/>
              <a:gd name="connsiteX53" fmla="*/ 5894095 w 6115796"/>
              <a:gd name="connsiteY53" fmla="*/ 4128857 h 6858000"/>
              <a:gd name="connsiteX54" fmla="*/ 5903513 w 6115796"/>
              <a:gd name="connsiteY54" fmla="*/ 4187661 h 6858000"/>
              <a:gd name="connsiteX55" fmla="*/ 5946705 w 6115796"/>
              <a:gd name="connsiteY55" fmla="*/ 4428051 h 6858000"/>
              <a:gd name="connsiteX56" fmla="*/ 5949261 w 6115796"/>
              <a:gd name="connsiteY56" fmla="*/ 4449185 h 6858000"/>
              <a:gd name="connsiteX57" fmla="*/ 5968960 w 6115796"/>
              <a:gd name="connsiteY57" fmla="*/ 4482655 h 6858000"/>
              <a:gd name="connsiteX58" fmla="*/ 5998138 w 6115796"/>
              <a:gd name="connsiteY58" fmla="*/ 4697518 h 6858000"/>
              <a:gd name="connsiteX59" fmla="*/ 6007819 w 6115796"/>
              <a:gd name="connsiteY59" fmla="*/ 4858148 h 6858000"/>
              <a:gd name="connsiteX60" fmla="*/ 6007749 w 6115796"/>
              <a:gd name="connsiteY60" fmla="*/ 4964715 h 6858000"/>
              <a:gd name="connsiteX61" fmla="*/ 6005269 w 6115796"/>
              <a:gd name="connsiteY61" fmla="*/ 5150567 h 6858000"/>
              <a:gd name="connsiteX62" fmla="*/ 6001127 w 6115796"/>
              <a:gd name="connsiteY62" fmla="*/ 5164609 h 6858000"/>
              <a:gd name="connsiteX63" fmla="*/ 5998514 w 6115796"/>
              <a:gd name="connsiteY63" fmla="*/ 5189673 h 6858000"/>
              <a:gd name="connsiteX64" fmla="*/ 6018409 w 6115796"/>
              <a:gd name="connsiteY64" fmla="*/ 5227157 h 6858000"/>
              <a:gd name="connsiteX65" fmla="*/ 6036748 w 6115796"/>
              <a:gd name="connsiteY65" fmla="*/ 5322752 h 6858000"/>
              <a:gd name="connsiteX66" fmla="*/ 6037677 w 6115796"/>
              <a:gd name="connsiteY66" fmla="*/ 5354807 h 6858000"/>
              <a:gd name="connsiteX67" fmla="*/ 6053435 w 6115796"/>
              <a:gd name="connsiteY67" fmla="*/ 5387547 h 6858000"/>
              <a:gd name="connsiteX68" fmla="*/ 6068640 w 6115796"/>
              <a:gd name="connsiteY68" fmla="*/ 5474503 h 6858000"/>
              <a:gd name="connsiteX69" fmla="*/ 6080922 w 6115796"/>
              <a:gd name="connsiteY69" fmla="*/ 5561070 h 6858000"/>
              <a:gd name="connsiteX70" fmla="*/ 6096949 w 6115796"/>
              <a:gd name="connsiteY70" fmla="*/ 5648179 h 6858000"/>
              <a:gd name="connsiteX71" fmla="*/ 6115796 w 6115796"/>
              <a:gd name="connsiteY71" fmla="*/ 5862844 h 6858000"/>
              <a:gd name="connsiteX72" fmla="*/ 6056863 w 6115796"/>
              <a:gd name="connsiteY72" fmla="*/ 6000643 h 6858000"/>
              <a:gd name="connsiteX73" fmla="*/ 6045436 w 6115796"/>
              <a:gd name="connsiteY73" fmla="*/ 6124480 h 6858000"/>
              <a:gd name="connsiteX74" fmla="*/ 6030489 w 6115796"/>
              <a:gd name="connsiteY74" fmla="*/ 6317666 h 6858000"/>
              <a:gd name="connsiteX75" fmla="*/ 6007492 w 6115796"/>
              <a:gd name="connsiteY75" fmla="*/ 6440818 h 6858000"/>
              <a:gd name="connsiteX76" fmla="*/ 6009467 w 6115796"/>
              <a:gd name="connsiteY76" fmla="*/ 6487076 h 6858000"/>
              <a:gd name="connsiteX77" fmla="*/ 5995064 w 6115796"/>
              <a:gd name="connsiteY77" fmla="*/ 6540791 h 6858000"/>
              <a:gd name="connsiteX78" fmla="*/ 5986207 w 6115796"/>
              <a:gd name="connsiteY78" fmla="*/ 6695855 h 6858000"/>
              <a:gd name="connsiteX79" fmla="*/ 5979428 w 6115796"/>
              <a:gd name="connsiteY79" fmla="*/ 6754678 h 6858000"/>
              <a:gd name="connsiteX80" fmla="*/ 5983398 w 6115796"/>
              <a:gd name="connsiteY80" fmla="*/ 6778641 h 6858000"/>
              <a:gd name="connsiteX81" fmla="*/ 5984543 w 6115796"/>
              <a:gd name="connsiteY81" fmla="*/ 6811016 h 6858000"/>
              <a:gd name="connsiteX82" fmla="*/ 5979671 w 6115796"/>
              <a:gd name="connsiteY82" fmla="*/ 6858000 h 6858000"/>
              <a:gd name="connsiteX83" fmla="*/ 0 w 6115796"/>
              <a:gd name="connsiteY83" fmla="*/ 6858000 h 6858000"/>
              <a:gd name="connsiteX84" fmla="*/ 0 w 6115796"/>
              <a:gd name="connsiteY84" fmla="*/ 0 h 6858000"/>
              <a:gd name="connsiteX0" fmla="*/ 0 w 6115796"/>
              <a:gd name="connsiteY0" fmla="*/ 0 h 6858000"/>
              <a:gd name="connsiteX1" fmla="*/ 4965888 w 6115796"/>
              <a:gd name="connsiteY1" fmla="*/ 0 h 6858000"/>
              <a:gd name="connsiteX2" fmla="*/ 4967767 w 6115796"/>
              <a:gd name="connsiteY2" fmla="*/ 7930 h 6858000"/>
              <a:gd name="connsiteX3" fmla="*/ 4979444 w 6115796"/>
              <a:gd name="connsiteY3" fmla="*/ 43921 h 6858000"/>
              <a:gd name="connsiteX4" fmla="*/ 5021173 w 6115796"/>
              <a:gd name="connsiteY4" fmla="*/ 123738 h 6858000"/>
              <a:gd name="connsiteX5" fmla="*/ 5075458 w 6115796"/>
              <a:gd name="connsiteY5" fmla="*/ 264355 h 6858000"/>
              <a:gd name="connsiteX6" fmla="*/ 5081175 w 6115796"/>
              <a:gd name="connsiteY6" fmla="*/ 277448 h 6858000"/>
              <a:gd name="connsiteX7" fmla="*/ 5097011 w 6115796"/>
              <a:gd name="connsiteY7" fmla="*/ 355616 h 6858000"/>
              <a:gd name="connsiteX8" fmla="*/ 5153000 w 6115796"/>
              <a:gd name="connsiteY8" fmla="*/ 507134 h 6858000"/>
              <a:gd name="connsiteX9" fmla="*/ 5171282 w 6115796"/>
              <a:gd name="connsiteY9" fmla="*/ 602071 h 6858000"/>
              <a:gd name="connsiteX10" fmla="*/ 5176196 w 6115796"/>
              <a:gd name="connsiteY10" fmla="*/ 636822 h 6858000"/>
              <a:gd name="connsiteX11" fmla="*/ 5189051 w 6115796"/>
              <a:gd name="connsiteY11" fmla="*/ 782518 h 6858000"/>
              <a:gd name="connsiteX12" fmla="*/ 5218707 w 6115796"/>
              <a:gd name="connsiteY12" fmla="*/ 886387 h 6858000"/>
              <a:gd name="connsiteX13" fmla="*/ 5221281 w 6115796"/>
              <a:gd name="connsiteY13" fmla="*/ 920873 h 6858000"/>
              <a:gd name="connsiteX14" fmla="*/ 5201018 w 6115796"/>
              <a:gd name="connsiteY14" fmla="*/ 1095027 h 6858000"/>
              <a:gd name="connsiteX15" fmla="*/ 5189234 w 6115796"/>
              <a:gd name="connsiteY15" fmla="*/ 1217308 h 6858000"/>
              <a:gd name="connsiteX16" fmla="*/ 5202769 w 6115796"/>
              <a:gd name="connsiteY16" fmla="*/ 1269450 h 6858000"/>
              <a:gd name="connsiteX17" fmla="*/ 5225968 w 6115796"/>
              <a:gd name="connsiteY17" fmla="*/ 1357994 h 6858000"/>
              <a:gd name="connsiteX18" fmla="*/ 5231437 w 6115796"/>
              <a:gd name="connsiteY18" fmla="*/ 1373779 h 6858000"/>
              <a:gd name="connsiteX19" fmla="*/ 5237226 w 6115796"/>
              <a:gd name="connsiteY19" fmla="*/ 1441327 h 6858000"/>
              <a:gd name="connsiteX20" fmla="*/ 5255653 w 6115796"/>
              <a:gd name="connsiteY20" fmla="*/ 1524712 h 6858000"/>
              <a:gd name="connsiteX21" fmla="*/ 5263491 w 6115796"/>
              <a:gd name="connsiteY21" fmla="*/ 1642938 h 6858000"/>
              <a:gd name="connsiteX22" fmla="*/ 5256552 w 6115796"/>
              <a:gd name="connsiteY22" fmla="*/ 1672509 h 6858000"/>
              <a:gd name="connsiteX23" fmla="*/ 5266931 w 6115796"/>
              <a:gd name="connsiteY23" fmla="*/ 1866147 h 6858000"/>
              <a:gd name="connsiteX24" fmla="*/ 5255696 w 6115796"/>
              <a:gd name="connsiteY24" fmla="*/ 1953770 h 6858000"/>
              <a:gd name="connsiteX25" fmla="*/ 5252592 w 6115796"/>
              <a:gd name="connsiteY25" fmla="*/ 2092210 h 6858000"/>
              <a:gd name="connsiteX26" fmla="*/ 5250104 w 6115796"/>
              <a:gd name="connsiteY26" fmla="*/ 2249166 h 6858000"/>
              <a:gd name="connsiteX27" fmla="*/ 5251214 w 6115796"/>
              <a:gd name="connsiteY27" fmla="*/ 2250944 h 6858000"/>
              <a:gd name="connsiteX28" fmla="*/ 5250644 w 6115796"/>
              <a:gd name="connsiteY28" fmla="*/ 2266619 h 6858000"/>
              <a:gd name="connsiteX29" fmla="*/ 5293877 w 6115796"/>
              <a:gd name="connsiteY29" fmla="*/ 2368649 h 6858000"/>
              <a:gd name="connsiteX30" fmla="*/ 5311338 w 6115796"/>
              <a:gd name="connsiteY30" fmla="*/ 2404034 h 6858000"/>
              <a:gd name="connsiteX31" fmla="*/ 5338366 w 6115796"/>
              <a:gd name="connsiteY31" fmla="*/ 2465052 h 6858000"/>
              <a:gd name="connsiteX32" fmla="*/ 5371263 w 6115796"/>
              <a:gd name="connsiteY32" fmla="*/ 2586413 h 6858000"/>
              <a:gd name="connsiteX33" fmla="*/ 5407503 w 6115796"/>
              <a:gd name="connsiteY33" fmla="*/ 2786290 h 6858000"/>
              <a:gd name="connsiteX34" fmla="*/ 5407356 w 6115796"/>
              <a:gd name="connsiteY34" fmla="*/ 2787545 h 6858000"/>
              <a:gd name="connsiteX35" fmla="*/ 5457023 w 6115796"/>
              <a:gd name="connsiteY35" fmla="*/ 2858292 h 6858000"/>
              <a:gd name="connsiteX36" fmla="*/ 5479298 w 6115796"/>
              <a:gd name="connsiteY36" fmla="*/ 2947791 h 6858000"/>
              <a:gd name="connsiteX37" fmla="*/ 5481770 w 6115796"/>
              <a:gd name="connsiteY37" fmla="*/ 2951352 h 6858000"/>
              <a:gd name="connsiteX38" fmla="*/ 5482415 w 6115796"/>
              <a:gd name="connsiteY38" fmla="*/ 3004079 h 6858000"/>
              <a:gd name="connsiteX39" fmla="*/ 5503944 w 6115796"/>
              <a:gd name="connsiteY39" fmla="*/ 3123335 h 6858000"/>
              <a:gd name="connsiteX40" fmla="*/ 5516007 w 6115796"/>
              <a:gd name="connsiteY40" fmla="*/ 3258473 h 6858000"/>
              <a:gd name="connsiteX41" fmla="*/ 5589758 w 6115796"/>
              <a:gd name="connsiteY41" fmla="*/ 3453699 h 6858000"/>
              <a:gd name="connsiteX42" fmla="*/ 5596144 w 6115796"/>
              <a:gd name="connsiteY42" fmla="*/ 3534624 h 6858000"/>
              <a:gd name="connsiteX43" fmla="*/ 5597750 w 6115796"/>
              <a:gd name="connsiteY43" fmla="*/ 3534129 h 6858000"/>
              <a:gd name="connsiteX44" fmla="*/ 5618377 w 6115796"/>
              <a:gd name="connsiteY44" fmla="*/ 3588431 h 6858000"/>
              <a:gd name="connsiteX45" fmla="*/ 5655472 w 6115796"/>
              <a:gd name="connsiteY45" fmla="*/ 3678877 h 6858000"/>
              <a:gd name="connsiteX46" fmla="*/ 5683015 w 6115796"/>
              <a:gd name="connsiteY46" fmla="*/ 3762025 h 6858000"/>
              <a:gd name="connsiteX47" fmla="*/ 5696643 w 6115796"/>
              <a:gd name="connsiteY47" fmla="*/ 3773888 h 6858000"/>
              <a:gd name="connsiteX48" fmla="*/ 5768491 w 6115796"/>
              <a:gd name="connsiteY48" fmla="*/ 3914399 h 6858000"/>
              <a:gd name="connsiteX49" fmla="*/ 5793123 w 6115796"/>
              <a:gd name="connsiteY49" fmla="*/ 3969952 h 6858000"/>
              <a:gd name="connsiteX50" fmla="*/ 5808321 w 6115796"/>
              <a:gd name="connsiteY50" fmla="*/ 3988153 h 6858000"/>
              <a:gd name="connsiteX51" fmla="*/ 5825621 w 6115796"/>
              <a:gd name="connsiteY51" fmla="*/ 4015525 h 6858000"/>
              <a:gd name="connsiteX52" fmla="*/ 5860672 w 6115796"/>
              <a:gd name="connsiteY52" fmla="*/ 4061579 h 6858000"/>
              <a:gd name="connsiteX53" fmla="*/ 5894095 w 6115796"/>
              <a:gd name="connsiteY53" fmla="*/ 4128857 h 6858000"/>
              <a:gd name="connsiteX54" fmla="*/ 5903513 w 6115796"/>
              <a:gd name="connsiteY54" fmla="*/ 4187661 h 6858000"/>
              <a:gd name="connsiteX55" fmla="*/ 5946705 w 6115796"/>
              <a:gd name="connsiteY55" fmla="*/ 4428051 h 6858000"/>
              <a:gd name="connsiteX56" fmla="*/ 5949261 w 6115796"/>
              <a:gd name="connsiteY56" fmla="*/ 4449185 h 6858000"/>
              <a:gd name="connsiteX57" fmla="*/ 5968960 w 6115796"/>
              <a:gd name="connsiteY57" fmla="*/ 4482655 h 6858000"/>
              <a:gd name="connsiteX58" fmla="*/ 5998138 w 6115796"/>
              <a:gd name="connsiteY58" fmla="*/ 4697518 h 6858000"/>
              <a:gd name="connsiteX59" fmla="*/ 6007819 w 6115796"/>
              <a:gd name="connsiteY59" fmla="*/ 4858148 h 6858000"/>
              <a:gd name="connsiteX60" fmla="*/ 6007749 w 6115796"/>
              <a:gd name="connsiteY60" fmla="*/ 4964715 h 6858000"/>
              <a:gd name="connsiteX61" fmla="*/ 6005269 w 6115796"/>
              <a:gd name="connsiteY61" fmla="*/ 5150567 h 6858000"/>
              <a:gd name="connsiteX62" fmla="*/ 6001127 w 6115796"/>
              <a:gd name="connsiteY62" fmla="*/ 5164609 h 6858000"/>
              <a:gd name="connsiteX63" fmla="*/ 5998514 w 6115796"/>
              <a:gd name="connsiteY63" fmla="*/ 5189673 h 6858000"/>
              <a:gd name="connsiteX64" fmla="*/ 6018409 w 6115796"/>
              <a:gd name="connsiteY64" fmla="*/ 5227157 h 6858000"/>
              <a:gd name="connsiteX65" fmla="*/ 6036748 w 6115796"/>
              <a:gd name="connsiteY65" fmla="*/ 5322752 h 6858000"/>
              <a:gd name="connsiteX66" fmla="*/ 6037677 w 6115796"/>
              <a:gd name="connsiteY66" fmla="*/ 5354807 h 6858000"/>
              <a:gd name="connsiteX67" fmla="*/ 6053435 w 6115796"/>
              <a:gd name="connsiteY67" fmla="*/ 5387547 h 6858000"/>
              <a:gd name="connsiteX68" fmla="*/ 6068640 w 6115796"/>
              <a:gd name="connsiteY68" fmla="*/ 5474503 h 6858000"/>
              <a:gd name="connsiteX69" fmla="*/ 6080922 w 6115796"/>
              <a:gd name="connsiteY69" fmla="*/ 5561070 h 6858000"/>
              <a:gd name="connsiteX70" fmla="*/ 6096949 w 6115796"/>
              <a:gd name="connsiteY70" fmla="*/ 5648179 h 6858000"/>
              <a:gd name="connsiteX71" fmla="*/ 6115796 w 6115796"/>
              <a:gd name="connsiteY71" fmla="*/ 5862844 h 6858000"/>
              <a:gd name="connsiteX72" fmla="*/ 6056863 w 6115796"/>
              <a:gd name="connsiteY72" fmla="*/ 6000643 h 6858000"/>
              <a:gd name="connsiteX73" fmla="*/ 6045436 w 6115796"/>
              <a:gd name="connsiteY73" fmla="*/ 6124480 h 6858000"/>
              <a:gd name="connsiteX74" fmla="*/ 6030489 w 6115796"/>
              <a:gd name="connsiteY74" fmla="*/ 6317666 h 6858000"/>
              <a:gd name="connsiteX75" fmla="*/ 6007492 w 6115796"/>
              <a:gd name="connsiteY75" fmla="*/ 6440818 h 6858000"/>
              <a:gd name="connsiteX76" fmla="*/ 6009467 w 6115796"/>
              <a:gd name="connsiteY76" fmla="*/ 6487076 h 6858000"/>
              <a:gd name="connsiteX77" fmla="*/ 5995064 w 6115796"/>
              <a:gd name="connsiteY77" fmla="*/ 6540791 h 6858000"/>
              <a:gd name="connsiteX78" fmla="*/ 5986207 w 6115796"/>
              <a:gd name="connsiteY78" fmla="*/ 6695855 h 6858000"/>
              <a:gd name="connsiteX79" fmla="*/ 5979428 w 6115796"/>
              <a:gd name="connsiteY79" fmla="*/ 6754678 h 6858000"/>
              <a:gd name="connsiteX80" fmla="*/ 5984543 w 6115796"/>
              <a:gd name="connsiteY80" fmla="*/ 6811016 h 6858000"/>
              <a:gd name="connsiteX81" fmla="*/ 5979671 w 6115796"/>
              <a:gd name="connsiteY81" fmla="*/ 6858000 h 6858000"/>
              <a:gd name="connsiteX82" fmla="*/ 0 w 6115796"/>
              <a:gd name="connsiteY82" fmla="*/ 6858000 h 6858000"/>
              <a:gd name="connsiteX83" fmla="*/ 0 w 6115796"/>
              <a:gd name="connsiteY83" fmla="*/ 0 h 6858000"/>
              <a:gd name="connsiteX0" fmla="*/ 0 w 6115796"/>
              <a:gd name="connsiteY0" fmla="*/ 0 h 6858000"/>
              <a:gd name="connsiteX1" fmla="*/ 4965888 w 6115796"/>
              <a:gd name="connsiteY1" fmla="*/ 0 h 6858000"/>
              <a:gd name="connsiteX2" fmla="*/ 4967767 w 6115796"/>
              <a:gd name="connsiteY2" fmla="*/ 7930 h 6858000"/>
              <a:gd name="connsiteX3" fmla="*/ 4979444 w 6115796"/>
              <a:gd name="connsiteY3" fmla="*/ 43921 h 6858000"/>
              <a:gd name="connsiteX4" fmla="*/ 5021173 w 6115796"/>
              <a:gd name="connsiteY4" fmla="*/ 123738 h 6858000"/>
              <a:gd name="connsiteX5" fmla="*/ 5075458 w 6115796"/>
              <a:gd name="connsiteY5" fmla="*/ 264355 h 6858000"/>
              <a:gd name="connsiteX6" fmla="*/ 5081175 w 6115796"/>
              <a:gd name="connsiteY6" fmla="*/ 277448 h 6858000"/>
              <a:gd name="connsiteX7" fmla="*/ 5097011 w 6115796"/>
              <a:gd name="connsiteY7" fmla="*/ 355616 h 6858000"/>
              <a:gd name="connsiteX8" fmla="*/ 5153000 w 6115796"/>
              <a:gd name="connsiteY8" fmla="*/ 507134 h 6858000"/>
              <a:gd name="connsiteX9" fmla="*/ 5171282 w 6115796"/>
              <a:gd name="connsiteY9" fmla="*/ 602071 h 6858000"/>
              <a:gd name="connsiteX10" fmla="*/ 5176196 w 6115796"/>
              <a:gd name="connsiteY10" fmla="*/ 636822 h 6858000"/>
              <a:gd name="connsiteX11" fmla="*/ 5189051 w 6115796"/>
              <a:gd name="connsiteY11" fmla="*/ 782518 h 6858000"/>
              <a:gd name="connsiteX12" fmla="*/ 5218707 w 6115796"/>
              <a:gd name="connsiteY12" fmla="*/ 886387 h 6858000"/>
              <a:gd name="connsiteX13" fmla="*/ 5221281 w 6115796"/>
              <a:gd name="connsiteY13" fmla="*/ 920873 h 6858000"/>
              <a:gd name="connsiteX14" fmla="*/ 5201018 w 6115796"/>
              <a:gd name="connsiteY14" fmla="*/ 1095027 h 6858000"/>
              <a:gd name="connsiteX15" fmla="*/ 5189234 w 6115796"/>
              <a:gd name="connsiteY15" fmla="*/ 1217308 h 6858000"/>
              <a:gd name="connsiteX16" fmla="*/ 5202769 w 6115796"/>
              <a:gd name="connsiteY16" fmla="*/ 1269450 h 6858000"/>
              <a:gd name="connsiteX17" fmla="*/ 5225968 w 6115796"/>
              <a:gd name="connsiteY17" fmla="*/ 1357994 h 6858000"/>
              <a:gd name="connsiteX18" fmla="*/ 5231437 w 6115796"/>
              <a:gd name="connsiteY18" fmla="*/ 1373779 h 6858000"/>
              <a:gd name="connsiteX19" fmla="*/ 5237226 w 6115796"/>
              <a:gd name="connsiteY19" fmla="*/ 1441327 h 6858000"/>
              <a:gd name="connsiteX20" fmla="*/ 5255653 w 6115796"/>
              <a:gd name="connsiteY20" fmla="*/ 1524712 h 6858000"/>
              <a:gd name="connsiteX21" fmla="*/ 5263491 w 6115796"/>
              <a:gd name="connsiteY21" fmla="*/ 1642938 h 6858000"/>
              <a:gd name="connsiteX22" fmla="*/ 5256552 w 6115796"/>
              <a:gd name="connsiteY22" fmla="*/ 1672509 h 6858000"/>
              <a:gd name="connsiteX23" fmla="*/ 5266931 w 6115796"/>
              <a:gd name="connsiteY23" fmla="*/ 1866147 h 6858000"/>
              <a:gd name="connsiteX24" fmla="*/ 5255696 w 6115796"/>
              <a:gd name="connsiteY24" fmla="*/ 1953770 h 6858000"/>
              <a:gd name="connsiteX25" fmla="*/ 5252592 w 6115796"/>
              <a:gd name="connsiteY25" fmla="*/ 2092210 h 6858000"/>
              <a:gd name="connsiteX26" fmla="*/ 5250104 w 6115796"/>
              <a:gd name="connsiteY26" fmla="*/ 2249166 h 6858000"/>
              <a:gd name="connsiteX27" fmla="*/ 5251214 w 6115796"/>
              <a:gd name="connsiteY27" fmla="*/ 2250944 h 6858000"/>
              <a:gd name="connsiteX28" fmla="*/ 5250644 w 6115796"/>
              <a:gd name="connsiteY28" fmla="*/ 2266619 h 6858000"/>
              <a:gd name="connsiteX29" fmla="*/ 5293877 w 6115796"/>
              <a:gd name="connsiteY29" fmla="*/ 2368649 h 6858000"/>
              <a:gd name="connsiteX30" fmla="*/ 5311338 w 6115796"/>
              <a:gd name="connsiteY30" fmla="*/ 2404034 h 6858000"/>
              <a:gd name="connsiteX31" fmla="*/ 5338366 w 6115796"/>
              <a:gd name="connsiteY31" fmla="*/ 2465052 h 6858000"/>
              <a:gd name="connsiteX32" fmla="*/ 5371263 w 6115796"/>
              <a:gd name="connsiteY32" fmla="*/ 2586413 h 6858000"/>
              <a:gd name="connsiteX33" fmla="*/ 5407503 w 6115796"/>
              <a:gd name="connsiteY33" fmla="*/ 2786290 h 6858000"/>
              <a:gd name="connsiteX34" fmla="*/ 5407356 w 6115796"/>
              <a:gd name="connsiteY34" fmla="*/ 2787545 h 6858000"/>
              <a:gd name="connsiteX35" fmla="*/ 5457023 w 6115796"/>
              <a:gd name="connsiteY35" fmla="*/ 2858292 h 6858000"/>
              <a:gd name="connsiteX36" fmla="*/ 5479298 w 6115796"/>
              <a:gd name="connsiteY36" fmla="*/ 2947791 h 6858000"/>
              <a:gd name="connsiteX37" fmla="*/ 5481770 w 6115796"/>
              <a:gd name="connsiteY37" fmla="*/ 2951352 h 6858000"/>
              <a:gd name="connsiteX38" fmla="*/ 5482415 w 6115796"/>
              <a:gd name="connsiteY38" fmla="*/ 3004079 h 6858000"/>
              <a:gd name="connsiteX39" fmla="*/ 5503944 w 6115796"/>
              <a:gd name="connsiteY39" fmla="*/ 3123335 h 6858000"/>
              <a:gd name="connsiteX40" fmla="*/ 5516007 w 6115796"/>
              <a:gd name="connsiteY40" fmla="*/ 3258473 h 6858000"/>
              <a:gd name="connsiteX41" fmla="*/ 5589758 w 6115796"/>
              <a:gd name="connsiteY41" fmla="*/ 3453699 h 6858000"/>
              <a:gd name="connsiteX42" fmla="*/ 5596144 w 6115796"/>
              <a:gd name="connsiteY42" fmla="*/ 3534624 h 6858000"/>
              <a:gd name="connsiteX43" fmla="*/ 5597750 w 6115796"/>
              <a:gd name="connsiteY43" fmla="*/ 3534129 h 6858000"/>
              <a:gd name="connsiteX44" fmla="*/ 5618377 w 6115796"/>
              <a:gd name="connsiteY44" fmla="*/ 3588431 h 6858000"/>
              <a:gd name="connsiteX45" fmla="*/ 5655472 w 6115796"/>
              <a:gd name="connsiteY45" fmla="*/ 3678877 h 6858000"/>
              <a:gd name="connsiteX46" fmla="*/ 5683015 w 6115796"/>
              <a:gd name="connsiteY46" fmla="*/ 3762025 h 6858000"/>
              <a:gd name="connsiteX47" fmla="*/ 5696643 w 6115796"/>
              <a:gd name="connsiteY47" fmla="*/ 3773888 h 6858000"/>
              <a:gd name="connsiteX48" fmla="*/ 5768491 w 6115796"/>
              <a:gd name="connsiteY48" fmla="*/ 3914399 h 6858000"/>
              <a:gd name="connsiteX49" fmla="*/ 5793123 w 6115796"/>
              <a:gd name="connsiteY49" fmla="*/ 3969952 h 6858000"/>
              <a:gd name="connsiteX50" fmla="*/ 5808321 w 6115796"/>
              <a:gd name="connsiteY50" fmla="*/ 3988153 h 6858000"/>
              <a:gd name="connsiteX51" fmla="*/ 5825621 w 6115796"/>
              <a:gd name="connsiteY51" fmla="*/ 4015525 h 6858000"/>
              <a:gd name="connsiteX52" fmla="*/ 5860672 w 6115796"/>
              <a:gd name="connsiteY52" fmla="*/ 4061579 h 6858000"/>
              <a:gd name="connsiteX53" fmla="*/ 5894095 w 6115796"/>
              <a:gd name="connsiteY53" fmla="*/ 4128857 h 6858000"/>
              <a:gd name="connsiteX54" fmla="*/ 5903513 w 6115796"/>
              <a:gd name="connsiteY54" fmla="*/ 4187661 h 6858000"/>
              <a:gd name="connsiteX55" fmla="*/ 5946705 w 6115796"/>
              <a:gd name="connsiteY55" fmla="*/ 4428051 h 6858000"/>
              <a:gd name="connsiteX56" fmla="*/ 5949261 w 6115796"/>
              <a:gd name="connsiteY56" fmla="*/ 4449185 h 6858000"/>
              <a:gd name="connsiteX57" fmla="*/ 5968960 w 6115796"/>
              <a:gd name="connsiteY57" fmla="*/ 4482655 h 6858000"/>
              <a:gd name="connsiteX58" fmla="*/ 5998138 w 6115796"/>
              <a:gd name="connsiteY58" fmla="*/ 4697518 h 6858000"/>
              <a:gd name="connsiteX59" fmla="*/ 6007819 w 6115796"/>
              <a:gd name="connsiteY59" fmla="*/ 4858148 h 6858000"/>
              <a:gd name="connsiteX60" fmla="*/ 6007749 w 6115796"/>
              <a:gd name="connsiteY60" fmla="*/ 4964715 h 6858000"/>
              <a:gd name="connsiteX61" fmla="*/ 6005269 w 6115796"/>
              <a:gd name="connsiteY61" fmla="*/ 5150567 h 6858000"/>
              <a:gd name="connsiteX62" fmla="*/ 6001127 w 6115796"/>
              <a:gd name="connsiteY62" fmla="*/ 5164609 h 6858000"/>
              <a:gd name="connsiteX63" fmla="*/ 5998514 w 6115796"/>
              <a:gd name="connsiteY63" fmla="*/ 5189673 h 6858000"/>
              <a:gd name="connsiteX64" fmla="*/ 6018409 w 6115796"/>
              <a:gd name="connsiteY64" fmla="*/ 5227157 h 6858000"/>
              <a:gd name="connsiteX65" fmla="*/ 6036748 w 6115796"/>
              <a:gd name="connsiteY65" fmla="*/ 5322752 h 6858000"/>
              <a:gd name="connsiteX66" fmla="*/ 6037677 w 6115796"/>
              <a:gd name="connsiteY66" fmla="*/ 5354807 h 6858000"/>
              <a:gd name="connsiteX67" fmla="*/ 6053435 w 6115796"/>
              <a:gd name="connsiteY67" fmla="*/ 5387547 h 6858000"/>
              <a:gd name="connsiteX68" fmla="*/ 6068640 w 6115796"/>
              <a:gd name="connsiteY68" fmla="*/ 5474503 h 6858000"/>
              <a:gd name="connsiteX69" fmla="*/ 6080922 w 6115796"/>
              <a:gd name="connsiteY69" fmla="*/ 5561070 h 6858000"/>
              <a:gd name="connsiteX70" fmla="*/ 6096949 w 6115796"/>
              <a:gd name="connsiteY70" fmla="*/ 5648179 h 6858000"/>
              <a:gd name="connsiteX71" fmla="*/ 6115796 w 6115796"/>
              <a:gd name="connsiteY71" fmla="*/ 5862844 h 6858000"/>
              <a:gd name="connsiteX72" fmla="*/ 6045436 w 6115796"/>
              <a:gd name="connsiteY72" fmla="*/ 6124480 h 6858000"/>
              <a:gd name="connsiteX73" fmla="*/ 6030489 w 6115796"/>
              <a:gd name="connsiteY73" fmla="*/ 6317666 h 6858000"/>
              <a:gd name="connsiteX74" fmla="*/ 6007492 w 6115796"/>
              <a:gd name="connsiteY74" fmla="*/ 6440818 h 6858000"/>
              <a:gd name="connsiteX75" fmla="*/ 6009467 w 6115796"/>
              <a:gd name="connsiteY75" fmla="*/ 6487076 h 6858000"/>
              <a:gd name="connsiteX76" fmla="*/ 5995064 w 6115796"/>
              <a:gd name="connsiteY76" fmla="*/ 6540791 h 6858000"/>
              <a:gd name="connsiteX77" fmla="*/ 5986207 w 6115796"/>
              <a:gd name="connsiteY77" fmla="*/ 6695855 h 6858000"/>
              <a:gd name="connsiteX78" fmla="*/ 5979428 w 6115796"/>
              <a:gd name="connsiteY78" fmla="*/ 6754678 h 6858000"/>
              <a:gd name="connsiteX79" fmla="*/ 5984543 w 6115796"/>
              <a:gd name="connsiteY79" fmla="*/ 6811016 h 6858000"/>
              <a:gd name="connsiteX80" fmla="*/ 5979671 w 6115796"/>
              <a:gd name="connsiteY80" fmla="*/ 6858000 h 6858000"/>
              <a:gd name="connsiteX81" fmla="*/ 0 w 6115796"/>
              <a:gd name="connsiteY81" fmla="*/ 6858000 h 6858000"/>
              <a:gd name="connsiteX82" fmla="*/ 0 w 6115796"/>
              <a:gd name="connsiteY82" fmla="*/ 0 h 6858000"/>
              <a:gd name="connsiteX0" fmla="*/ 0 w 6115796"/>
              <a:gd name="connsiteY0" fmla="*/ 0 h 6858000"/>
              <a:gd name="connsiteX1" fmla="*/ 4965888 w 6115796"/>
              <a:gd name="connsiteY1" fmla="*/ 0 h 6858000"/>
              <a:gd name="connsiteX2" fmla="*/ 4967767 w 6115796"/>
              <a:gd name="connsiteY2" fmla="*/ 7930 h 6858000"/>
              <a:gd name="connsiteX3" fmla="*/ 4979444 w 6115796"/>
              <a:gd name="connsiteY3" fmla="*/ 43921 h 6858000"/>
              <a:gd name="connsiteX4" fmla="*/ 5021173 w 6115796"/>
              <a:gd name="connsiteY4" fmla="*/ 123738 h 6858000"/>
              <a:gd name="connsiteX5" fmla="*/ 5075458 w 6115796"/>
              <a:gd name="connsiteY5" fmla="*/ 264355 h 6858000"/>
              <a:gd name="connsiteX6" fmla="*/ 5081175 w 6115796"/>
              <a:gd name="connsiteY6" fmla="*/ 277448 h 6858000"/>
              <a:gd name="connsiteX7" fmla="*/ 5097011 w 6115796"/>
              <a:gd name="connsiteY7" fmla="*/ 355616 h 6858000"/>
              <a:gd name="connsiteX8" fmla="*/ 5153000 w 6115796"/>
              <a:gd name="connsiteY8" fmla="*/ 507134 h 6858000"/>
              <a:gd name="connsiteX9" fmla="*/ 5171282 w 6115796"/>
              <a:gd name="connsiteY9" fmla="*/ 602071 h 6858000"/>
              <a:gd name="connsiteX10" fmla="*/ 5176196 w 6115796"/>
              <a:gd name="connsiteY10" fmla="*/ 636822 h 6858000"/>
              <a:gd name="connsiteX11" fmla="*/ 5189051 w 6115796"/>
              <a:gd name="connsiteY11" fmla="*/ 782518 h 6858000"/>
              <a:gd name="connsiteX12" fmla="*/ 5218707 w 6115796"/>
              <a:gd name="connsiteY12" fmla="*/ 886387 h 6858000"/>
              <a:gd name="connsiteX13" fmla="*/ 5221281 w 6115796"/>
              <a:gd name="connsiteY13" fmla="*/ 920873 h 6858000"/>
              <a:gd name="connsiteX14" fmla="*/ 5201018 w 6115796"/>
              <a:gd name="connsiteY14" fmla="*/ 1095027 h 6858000"/>
              <a:gd name="connsiteX15" fmla="*/ 5189234 w 6115796"/>
              <a:gd name="connsiteY15" fmla="*/ 1217308 h 6858000"/>
              <a:gd name="connsiteX16" fmla="*/ 5202769 w 6115796"/>
              <a:gd name="connsiteY16" fmla="*/ 1269450 h 6858000"/>
              <a:gd name="connsiteX17" fmla="*/ 5225968 w 6115796"/>
              <a:gd name="connsiteY17" fmla="*/ 1357994 h 6858000"/>
              <a:gd name="connsiteX18" fmla="*/ 5231437 w 6115796"/>
              <a:gd name="connsiteY18" fmla="*/ 1373779 h 6858000"/>
              <a:gd name="connsiteX19" fmla="*/ 5237226 w 6115796"/>
              <a:gd name="connsiteY19" fmla="*/ 1441327 h 6858000"/>
              <a:gd name="connsiteX20" fmla="*/ 5255653 w 6115796"/>
              <a:gd name="connsiteY20" fmla="*/ 1524712 h 6858000"/>
              <a:gd name="connsiteX21" fmla="*/ 5263491 w 6115796"/>
              <a:gd name="connsiteY21" fmla="*/ 1642938 h 6858000"/>
              <a:gd name="connsiteX22" fmla="*/ 5256552 w 6115796"/>
              <a:gd name="connsiteY22" fmla="*/ 1672509 h 6858000"/>
              <a:gd name="connsiteX23" fmla="*/ 5266931 w 6115796"/>
              <a:gd name="connsiteY23" fmla="*/ 1866147 h 6858000"/>
              <a:gd name="connsiteX24" fmla="*/ 5255696 w 6115796"/>
              <a:gd name="connsiteY24" fmla="*/ 1953770 h 6858000"/>
              <a:gd name="connsiteX25" fmla="*/ 5252592 w 6115796"/>
              <a:gd name="connsiteY25" fmla="*/ 2092210 h 6858000"/>
              <a:gd name="connsiteX26" fmla="*/ 5250104 w 6115796"/>
              <a:gd name="connsiteY26" fmla="*/ 2249166 h 6858000"/>
              <a:gd name="connsiteX27" fmla="*/ 5251214 w 6115796"/>
              <a:gd name="connsiteY27" fmla="*/ 2250944 h 6858000"/>
              <a:gd name="connsiteX28" fmla="*/ 5250644 w 6115796"/>
              <a:gd name="connsiteY28" fmla="*/ 2266619 h 6858000"/>
              <a:gd name="connsiteX29" fmla="*/ 5293877 w 6115796"/>
              <a:gd name="connsiteY29" fmla="*/ 2368649 h 6858000"/>
              <a:gd name="connsiteX30" fmla="*/ 5311338 w 6115796"/>
              <a:gd name="connsiteY30" fmla="*/ 2404034 h 6858000"/>
              <a:gd name="connsiteX31" fmla="*/ 5338366 w 6115796"/>
              <a:gd name="connsiteY31" fmla="*/ 2465052 h 6858000"/>
              <a:gd name="connsiteX32" fmla="*/ 5371263 w 6115796"/>
              <a:gd name="connsiteY32" fmla="*/ 2586413 h 6858000"/>
              <a:gd name="connsiteX33" fmla="*/ 5407503 w 6115796"/>
              <a:gd name="connsiteY33" fmla="*/ 2786290 h 6858000"/>
              <a:gd name="connsiteX34" fmla="*/ 5407356 w 6115796"/>
              <a:gd name="connsiteY34" fmla="*/ 2787545 h 6858000"/>
              <a:gd name="connsiteX35" fmla="*/ 5457023 w 6115796"/>
              <a:gd name="connsiteY35" fmla="*/ 2858292 h 6858000"/>
              <a:gd name="connsiteX36" fmla="*/ 5479298 w 6115796"/>
              <a:gd name="connsiteY36" fmla="*/ 2947791 h 6858000"/>
              <a:gd name="connsiteX37" fmla="*/ 5481770 w 6115796"/>
              <a:gd name="connsiteY37" fmla="*/ 2951352 h 6858000"/>
              <a:gd name="connsiteX38" fmla="*/ 5482415 w 6115796"/>
              <a:gd name="connsiteY38" fmla="*/ 3004079 h 6858000"/>
              <a:gd name="connsiteX39" fmla="*/ 5503944 w 6115796"/>
              <a:gd name="connsiteY39" fmla="*/ 3123335 h 6858000"/>
              <a:gd name="connsiteX40" fmla="*/ 5516007 w 6115796"/>
              <a:gd name="connsiteY40" fmla="*/ 3258473 h 6858000"/>
              <a:gd name="connsiteX41" fmla="*/ 5589758 w 6115796"/>
              <a:gd name="connsiteY41" fmla="*/ 3453699 h 6858000"/>
              <a:gd name="connsiteX42" fmla="*/ 5596144 w 6115796"/>
              <a:gd name="connsiteY42" fmla="*/ 3534624 h 6858000"/>
              <a:gd name="connsiteX43" fmla="*/ 5597750 w 6115796"/>
              <a:gd name="connsiteY43" fmla="*/ 3534129 h 6858000"/>
              <a:gd name="connsiteX44" fmla="*/ 5618377 w 6115796"/>
              <a:gd name="connsiteY44" fmla="*/ 3588431 h 6858000"/>
              <a:gd name="connsiteX45" fmla="*/ 5655472 w 6115796"/>
              <a:gd name="connsiteY45" fmla="*/ 3678877 h 6858000"/>
              <a:gd name="connsiteX46" fmla="*/ 5683015 w 6115796"/>
              <a:gd name="connsiteY46" fmla="*/ 3762025 h 6858000"/>
              <a:gd name="connsiteX47" fmla="*/ 5696643 w 6115796"/>
              <a:gd name="connsiteY47" fmla="*/ 3773888 h 6858000"/>
              <a:gd name="connsiteX48" fmla="*/ 5768491 w 6115796"/>
              <a:gd name="connsiteY48" fmla="*/ 3914399 h 6858000"/>
              <a:gd name="connsiteX49" fmla="*/ 5793123 w 6115796"/>
              <a:gd name="connsiteY49" fmla="*/ 3969952 h 6858000"/>
              <a:gd name="connsiteX50" fmla="*/ 5808321 w 6115796"/>
              <a:gd name="connsiteY50" fmla="*/ 3988153 h 6858000"/>
              <a:gd name="connsiteX51" fmla="*/ 5825621 w 6115796"/>
              <a:gd name="connsiteY51" fmla="*/ 4015525 h 6858000"/>
              <a:gd name="connsiteX52" fmla="*/ 5860672 w 6115796"/>
              <a:gd name="connsiteY52" fmla="*/ 4061579 h 6858000"/>
              <a:gd name="connsiteX53" fmla="*/ 5894095 w 6115796"/>
              <a:gd name="connsiteY53" fmla="*/ 4128857 h 6858000"/>
              <a:gd name="connsiteX54" fmla="*/ 5903513 w 6115796"/>
              <a:gd name="connsiteY54" fmla="*/ 4187661 h 6858000"/>
              <a:gd name="connsiteX55" fmla="*/ 5946705 w 6115796"/>
              <a:gd name="connsiteY55" fmla="*/ 4428051 h 6858000"/>
              <a:gd name="connsiteX56" fmla="*/ 5949261 w 6115796"/>
              <a:gd name="connsiteY56" fmla="*/ 4449185 h 6858000"/>
              <a:gd name="connsiteX57" fmla="*/ 5968960 w 6115796"/>
              <a:gd name="connsiteY57" fmla="*/ 4482655 h 6858000"/>
              <a:gd name="connsiteX58" fmla="*/ 5998138 w 6115796"/>
              <a:gd name="connsiteY58" fmla="*/ 4697518 h 6858000"/>
              <a:gd name="connsiteX59" fmla="*/ 6007819 w 6115796"/>
              <a:gd name="connsiteY59" fmla="*/ 4858148 h 6858000"/>
              <a:gd name="connsiteX60" fmla="*/ 6007749 w 6115796"/>
              <a:gd name="connsiteY60" fmla="*/ 4964715 h 6858000"/>
              <a:gd name="connsiteX61" fmla="*/ 6005269 w 6115796"/>
              <a:gd name="connsiteY61" fmla="*/ 5150567 h 6858000"/>
              <a:gd name="connsiteX62" fmla="*/ 6001127 w 6115796"/>
              <a:gd name="connsiteY62" fmla="*/ 5164609 h 6858000"/>
              <a:gd name="connsiteX63" fmla="*/ 5998514 w 6115796"/>
              <a:gd name="connsiteY63" fmla="*/ 5189673 h 6858000"/>
              <a:gd name="connsiteX64" fmla="*/ 6018409 w 6115796"/>
              <a:gd name="connsiteY64" fmla="*/ 5227157 h 6858000"/>
              <a:gd name="connsiteX65" fmla="*/ 6036748 w 6115796"/>
              <a:gd name="connsiteY65" fmla="*/ 5322752 h 6858000"/>
              <a:gd name="connsiteX66" fmla="*/ 6037677 w 6115796"/>
              <a:gd name="connsiteY66" fmla="*/ 5354807 h 6858000"/>
              <a:gd name="connsiteX67" fmla="*/ 6053435 w 6115796"/>
              <a:gd name="connsiteY67" fmla="*/ 5387547 h 6858000"/>
              <a:gd name="connsiteX68" fmla="*/ 6068640 w 6115796"/>
              <a:gd name="connsiteY68" fmla="*/ 5474503 h 6858000"/>
              <a:gd name="connsiteX69" fmla="*/ 6080922 w 6115796"/>
              <a:gd name="connsiteY69" fmla="*/ 5561070 h 6858000"/>
              <a:gd name="connsiteX70" fmla="*/ 6096949 w 6115796"/>
              <a:gd name="connsiteY70" fmla="*/ 5648179 h 6858000"/>
              <a:gd name="connsiteX71" fmla="*/ 6115796 w 6115796"/>
              <a:gd name="connsiteY71" fmla="*/ 5862844 h 6858000"/>
              <a:gd name="connsiteX72" fmla="*/ 6045436 w 6115796"/>
              <a:gd name="connsiteY72" fmla="*/ 6124480 h 6858000"/>
              <a:gd name="connsiteX73" fmla="*/ 6030489 w 6115796"/>
              <a:gd name="connsiteY73" fmla="*/ 6317666 h 6858000"/>
              <a:gd name="connsiteX74" fmla="*/ 6007492 w 6115796"/>
              <a:gd name="connsiteY74" fmla="*/ 6440818 h 6858000"/>
              <a:gd name="connsiteX75" fmla="*/ 6009467 w 6115796"/>
              <a:gd name="connsiteY75" fmla="*/ 6487076 h 6858000"/>
              <a:gd name="connsiteX76" fmla="*/ 5995064 w 6115796"/>
              <a:gd name="connsiteY76" fmla="*/ 6540791 h 6858000"/>
              <a:gd name="connsiteX77" fmla="*/ 5986207 w 6115796"/>
              <a:gd name="connsiteY77" fmla="*/ 6695855 h 6858000"/>
              <a:gd name="connsiteX78" fmla="*/ 5979428 w 6115796"/>
              <a:gd name="connsiteY78" fmla="*/ 6754678 h 6858000"/>
              <a:gd name="connsiteX79" fmla="*/ 5984543 w 6115796"/>
              <a:gd name="connsiteY79" fmla="*/ 6811016 h 6858000"/>
              <a:gd name="connsiteX80" fmla="*/ 5979671 w 6115796"/>
              <a:gd name="connsiteY80" fmla="*/ 6858000 h 6858000"/>
              <a:gd name="connsiteX81" fmla="*/ 0 w 6115796"/>
              <a:gd name="connsiteY81" fmla="*/ 6858000 h 6858000"/>
              <a:gd name="connsiteX82" fmla="*/ 0 w 6115796"/>
              <a:gd name="connsiteY82" fmla="*/ 0 h 6858000"/>
              <a:gd name="connsiteX0" fmla="*/ 0 w 6115796"/>
              <a:gd name="connsiteY0" fmla="*/ 0 h 6858000"/>
              <a:gd name="connsiteX1" fmla="*/ 4965888 w 6115796"/>
              <a:gd name="connsiteY1" fmla="*/ 0 h 6858000"/>
              <a:gd name="connsiteX2" fmla="*/ 4967767 w 6115796"/>
              <a:gd name="connsiteY2" fmla="*/ 7930 h 6858000"/>
              <a:gd name="connsiteX3" fmla="*/ 4979444 w 6115796"/>
              <a:gd name="connsiteY3" fmla="*/ 43921 h 6858000"/>
              <a:gd name="connsiteX4" fmla="*/ 5021173 w 6115796"/>
              <a:gd name="connsiteY4" fmla="*/ 123738 h 6858000"/>
              <a:gd name="connsiteX5" fmla="*/ 5075458 w 6115796"/>
              <a:gd name="connsiteY5" fmla="*/ 264355 h 6858000"/>
              <a:gd name="connsiteX6" fmla="*/ 5081175 w 6115796"/>
              <a:gd name="connsiteY6" fmla="*/ 277448 h 6858000"/>
              <a:gd name="connsiteX7" fmla="*/ 5097011 w 6115796"/>
              <a:gd name="connsiteY7" fmla="*/ 355616 h 6858000"/>
              <a:gd name="connsiteX8" fmla="*/ 5153000 w 6115796"/>
              <a:gd name="connsiteY8" fmla="*/ 507134 h 6858000"/>
              <a:gd name="connsiteX9" fmla="*/ 5171282 w 6115796"/>
              <a:gd name="connsiteY9" fmla="*/ 602071 h 6858000"/>
              <a:gd name="connsiteX10" fmla="*/ 5176196 w 6115796"/>
              <a:gd name="connsiteY10" fmla="*/ 636822 h 6858000"/>
              <a:gd name="connsiteX11" fmla="*/ 5189051 w 6115796"/>
              <a:gd name="connsiteY11" fmla="*/ 782518 h 6858000"/>
              <a:gd name="connsiteX12" fmla="*/ 5218707 w 6115796"/>
              <a:gd name="connsiteY12" fmla="*/ 886387 h 6858000"/>
              <a:gd name="connsiteX13" fmla="*/ 5221281 w 6115796"/>
              <a:gd name="connsiteY13" fmla="*/ 920873 h 6858000"/>
              <a:gd name="connsiteX14" fmla="*/ 5201018 w 6115796"/>
              <a:gd name="connsiteY14" fmla="*/ 1095027 h 6858000"/>
              <a:gd name="connsiteX15" fmla="*/ 5189234 w 6115796"/>
              <a:gd name="connsiteY15" fmla="*/ 1217308 h 6858000"/>
              <a:gd name="connsiteX16" fmla="*/ 5202769 w 6115796"/>
              <a:gd name="connsiteY16" fmla="*/ 1269450 h 6858000"/>
              <a:gd name="connsiteX17" fmla="*/ 5225968 w 6115796"/>
              <a:gd name="connsiteY17" fmla="*/ 1357994 h 6858000"/>
              <a:gd name="connsiteX18" fmla="*/ 5231437 w 6115796"/>
              <a:gd name="connsiteY18" fmla="*/ 1373779 h 6858000"/>
              <a:gd name="connsiteX19" fmla="*/ 5237226 w 6115796"/>
              <a:gd name="connsiteY19" fmla="*/ 1441327 h 6858000"/>
              <a:gd name="connsiteX20" fmla="*/ 5255653 w 6115796"/>
              <a:gd name="connsiteY20" fmla="*/ 1524712 h 6858000"/>
              <a:gd name="connsiteX21" fmla="*/ 5263491 w 6115796"/>
              <a:gd name="connsiteY21" fmla="*/ 1642938 h 6858000"/>
              <a:gd name="connsiteX22" fmla="*/ 5256552 w 6115796"/>
              <a:gd name="connsiteY22" fmla="*/ 1672509 h 6858000"/>
              <a:gd name="connsiteX23" fmla="*/ 5266931 w 6115796"/>
              <a:gd name="connsiteY23" fmla="*/ 1866147 h 6858000"/>
              <a:gd name="connsiteX24" fmla="*/ 5255696 w 6115796"/>
              <a:gd name="connsiteY24" fmla="*/ 1953770 h 6858000"/>
              <a:gd name="connsiteX25" fmla="*/ 5252592 w 6115796"/>
              <a:gd name="connsiteY25" fmla="*/ 2092210 h 6858000"/>
              <a:gd name="connsiteX26" fmla="*/ 5250104 w 6115796"/>
              <a:gd name="connsiteY26" fmla="*/ 2249166 h 6858000"/>
              <a:gd name="connsiteX27" fmla="*/ 5251214 w 6115796"/>
              <a:gd name="connsiteY27" fmla="*/ 2250944 h 6858000"/>
              <a:gd name="connsiteX28" fmla="*/ 5250644 w 6115796"/>
              <a:gd name="connsiteY28" fmla="*/ 2266619 h 6858000"/>
              <a:gd name="connsiteX29" fmla="*/ 5293877 w 6115796"/>
              <a:gd name="connsiteY29" fmla="*/ 2368649 h 6858000"/>
              <a:gd name="connsiteX30" fmla="*/ 5311338 w 6115796"/>
              <a:gd name="connsiteY30" fmla="*/ 2404034 h 6858000"/>
              <a:gd name="connsiteX31" fmla="*/ 5338366 w 6115796"/>
              <a:gd name="connsiteY31" fmla="*/ 2465052 h 6858000"/>
              <a:gd name="connsiteX32" fmla="*/ 5371263 w 6115796"/>
              <a:gd name="connsiteY32" fmla="*/ 2586413 h 6858000"/>
              <a:gd name="connsiteX33" fmla="*/ 5407503 w 6115796"/>
              <a:gd name="connsiteY33" fmla="*/ 2786290 h 6858000"/>
              <a:gd name="connsiteX34" fmla="*/ 5407356 w 6115796"/>
              <a:gd name="connsiteY34" fmla="*/ 2787545 h 6858000"/>
              <a:gd name="connsiteX35" fmla="*/ 5457023 w 6115796"/>
              <a:gd name="connsiteY35" fmla="*/ 2858292 h 6858000"/>
              <a:gd name="connsiteX36" fmla="*/ 5479298 w 6115796"/>
              <a:gd name="connsiteY36" fmla="*/ 2947791 h 6858000"/>
              <a:gd name="connsiteX37" fmla="*/ 5482415 w 6115796"/>
              <a:gd name="connsiteY37" fmla="*/ 3004079 h 6858000"/>
              <a:gd name="connsiteX38" fmla="*/ 5503944 w 6115796"/>
              <a:gd name="connsiteY38" fmla="*/ 3123335 h 6858000"/>
              <a:gd name="connsiteX39" fmla="*/ 5516007 w 6115796"/>
              <a:gd name="connsiteY39" fmla="*/ 3258473 h 6858000"/>
              <a:gd name="connsiteX40" fmla="*/ 5589758 w 6115796"/>
              <a:gd name="connsiteY40" fmla="*/ 3453699 h 6858000"/>
              <a:gd name="connsiteX41" fmla="*/ 5596144 w 6115796"/>
              <a:gd name="connsiteY41" fmla="*/ 3534624 h 6858000"/>
              <a:gd name="connsiteX42" fmla="*/ 5597750 w 6115796"/>
              <a:gd name="connsiteY42" fmla="*/ 3534129 h 6858000"/>
              <a:gd name="connsiteX43" fmla="*/ 5618377 w 6115796"/>
              <a:gd name="connsiteY43" fmla="*/ 3588431 h 6858000"/>
              <a:gd name="connsiteX44" fmla="*/ 5655472 w 6115796"/>
              <a:gd name="connsiteY44" fmla="*/ 3678877 h 6858000"/>
              <a:gd name="connsiteX45" fmla="*/ 5683015 w 6115796"/>
              <a:gd name="connsiteY45" fmla="*/ 3762025 h 6858000"/>
              <a:gd name="connsiteX46" fmla="*/ 5696643 w 6115796"/>
              <a:gd name="connsiteY46" fmla="*/ 3773888 h 6858000"/>
              <a:gd name="connsiteX47" fmla="*/ 5768491 w 6115796"/>
              <a:gd name="connsiteY47" fmla="*/ 3914399 h 6858000"/>
              <a:gd name="connsiteX48" fmla="*/ 5793123 w 6115796"/>
              <a:gd name="connsiteY48" fmla="*/ 3969952 h 6858000"/>
              <a:gd name="connsiteX49" fmla="*/ 5808321 w 6115796"/>
              <a:gd name="connsiteY49" fmla="*/ 3988153 h 6858000"/>
              <a:gd name="connsiteX50" fmla="*/ 5825621 w 6115796"/>
              <a:gd name="connsiteY50" fmla="*/ 4015525 h 6858000"/>
              <a:gd name="connsiteX51" fmla="*/ 5860672 w 6115796"/>
              <a:gd name="connsiteY51" fmla="*/ 4061579 h 6858000"/>
              <a:gd name="connsiteX52" fmla="*/ 5894095 w 6115796"/>
              <a:gd name="connsiteY52" fmla="*/ 4128857 h 6858000"/>
              <a:gd name="connsiteX53" fmla="*/ 5903513 w 6115796"/>
              <a:gd name="connsiteY53" fmla="*/ 4187661 h 6858000"/>
              <a:gd name="connsiteX54" fmla="*/ 5946705 w 6115796"/>
              <a:gd name="connsiteY54" fmla="*/ 4428051 h 6858000"/>
              <a:gd name="connsiteX55" fmla="*/ 5949261 w 6115796"/>
              <a:gd name="connsiteY55" fmla="*/ 4449185 h 6858000"/>
              <a:gd name="connsiteX56" fmla="*/ 5968960 w 6115796"/>
              <a:gd name="connsiteY56" fmla="*/ 4482655 h 6858000"/>
              <a:gd name="connsiteX57" fmla="*/ 5998138 w 6115796"/>
              <a:gd name="connsiteY57" fmla="*/ 4697518 h 6858000"/>
              <a:gd name="connsiteX58" fmla="*/ 6007819 w 6115796"/>
              <a:gd name="connsiteY58" fmla="*/ 4858148 h 6858000"/>
              <a:gd name="connsiteX59" fmla="*/ 6007749 w 6115796"/>
              <a:gd name="connsiteY59" fmla="*/ 4964715 h 6858000"/>
              <a:gd name="connsiteX60" fmla="*/ 6005269 w 6115796"/>
              <a:gd name="connsiteY60" fmla="*/ 5150567 h 6858000"/>
              <a:gd name="connsiteX61" fmla="*/ 6001127 w 6115796"/>
              <a:gd name="connsiteY61" fmla="*/ 5164609 h 6858000"/>
              <a:gd name="connsiteX62" fmla="*/ 5998514 w 6115796"/>
              <a:gd name="connsiteY62" fmla="*/ 5189673 h 6858000"/>
              <a:gd name="connsiteX63" fmla="*/ 6018409 w 6115796"/>
              <a:gd name="connsiteY63" fmla="*/ 5227157 h 6858000"/>
              <a:gd name="connsiteX64" fmla="*/ 6036748 w 6115796"/>
              <a:gd name="connsiteY64" fmla="*/ 5322752 h 6858000"/>
              <a:gd name="connsiteX65" fmla="*/ 6037677 w 6115796"/>
              <a:gd name="connsiteY65" fmla="*/ 5354807 h 6858000"/>
              <a:gd name="connsiteX66" fmla="*/ 6053435 w 6115796"/>
              <a:gd name="connsiteY66" fmla="*/ 5387547 h 6858000"/>
              <a:gd name="connsiteX67" fmla="*/ 6068640 w 6115796"/>
              <a:gd name="connsiteY67" fmla="*/ 5474503 h 6858000"/>
              <a:gd name="connsiteX68" fmla="*/ 6080922 w 6115796"/>
              <a:gd name="connsiteY68" fmla="*/ 5561070 h 6858000"/>
              <a:gd name="connsiteX69" fmla="*/ 6096949 w 6115796"/>
              <a:gd name="connsiteY69" fmla="*/ 5648179 h 6858000"/>
              <a:gd name="connsiteX70" fmla="*/ 6115796 w 6115796"/>
              <a:gd name="connsiteY70" fmla="*/ 5862844 h 6858000"/>
              <a:gd name="connsiteX71" fmla="*/ 6045436 w 6115796"/>
              <a:gd name="connsiteY71" fmla="*/ 6124480 h 6858000"/>
              <a:gd name="connsiteX72" fmla="*/ 6030489 w 6115796"/>
              <a:gd name="connsiteY72" fmla="*/ 6317666 h 6858000"/>
              <a:gd name="connsiteX73" fmla="*/ 6007492 w 6115796"/>
              <a:gd name="connsiteY73" fmla="*/ 6440818 h 6858000"/>
              <a:gd name="connsiteX74" fmla="*/ 6009467 w 6115796"/>
              <a:gd name="connsiteY74" fmla="*/ 6487076 h 6858000"/>
              <a:gd name="connsiteX75" fmla="*/ 5995064 w 6115796"/>
              <a:gd name="connsiteY75" fmla="*/ 6540791 h 6858000"/>
              <a:gd name="connsiteX76" fmla="*/ 5986207 w 6115796"/>
              <a:gd name="connsiteY76" fmla="*/ 6695855 h 6858000"/>
              <a:gd name="connsiteX77" fmla="*/ 5979428 w 6115796"/>
              <a:gd name="connsiteY77" fmla="*/ 6754678 h 6858000"/>
              <a:gd name="connsiteX78" fmla="*/ 5984543 w 6115796"/>
              <a:gd name="connsiteY78" fmla="*/ 6811016 h 6858000"/>
              <a:gd name="connsiteX79" fmla="*/ 5979671 w 6115796"/>
              <a:gd name="connsiteY79" fmla="*/ 6858000 h 6858000"/>
              <a:gd name="connsiteX80" fmla="*/ 0 w 6115796"/>
              <a:gd name="connsiteY80" fmla="*/ 6858000 h 6858000"/>
              <a:gd name="connsiteX81" fmla="*/ 0 w 6115796"/>
              <a:gd name="connsiteY81" fmla="*/ 0 h 6858000"/>
              <a:gd name="connsiteX0" fmla="*/ 0 w 6115796"/>
              <a:gd name="connsiteY0" fmla="*/ 0 h 6858000"/>
              <a:gd name="connsiteX1" fmla="*/ 4965888 w 6115796"/>
              <a:gd name="connsiteY1" fmla="*/ 0 h 6858000"/>
              <a:gd name="connsiteX2" fmla="*/ 4967767 w 6115796"/>
              <a:gd name="connsiteY2" fmla="*/ 7930 h 6858000"/>
              <a:gd name="connsiteX3" fmla="*/ 4979444 w 6115796"/>
              <a:gd name="connsiteY3" fmla="*/ 43921 h 6858000"/>
              <a:gd name="connsiteX4" fmla="*/ 5021173 w 6115796"/>
              <a:gd name="connsiteY4" fmla="*/ 123738 h 6858000"/>
              <a:gd name="connsiteX5" fmla="*/ 5075458 w 6115796"/>
              <a:gd name="connsiteY5" fmla="*/ 264355 h 6858000"/>
              <a:gd name="connsiteX6" fmla="*/ 5081175 w 6115796"/>
              <a:gd name="connsiteY6" fmla="*/ 277448 h 6858000"/>
              <a:gd name="connsiteX7" fmla="*/ 5097011 w 6115796"/>
              <a:gd name="connsiteY7" fmla="*/ 355616 h 6858000"/>
              <a:gd name="connsiteX8" fmla="*/ 5153000 w 6115796"/>
              <a:gd name="connsiteY8" fmla="*/ 507134 h 6858000"/>
              <a:gd name="connsiteX9" fmla="*/ 5171282 w 6115796"/>
              <a:gd name="connsiteY9" fmla="*/ 602071 h 6858000"/>
              <a:gd name="connsiteX10" fmla="*/ 5176196 w 6115796"/>
              <a:gd name="connsiteY10" fmla="*/ 636822 h 6858000"/>
              <a:gd name="connsiteX11" fmla="*/ 5189051 w 6115796"/>
              <a:gd name="connsiteY11" fmla="*/ 782518 h 6858000"/>
              <a:gd name="connsiteX12" fmla="*/ 5218707 w 6115796"/>
              <a:gd name="connsiteY12" fmla="*/ 886387 h 6858000"/>
              <a:gd name="connsiteX13" fmla="*/ 5221281 w 6115796"/>
              <a:gd name="connsiteY13" fmla="*/ 920873 h 6858000"/>
              <a:gd name="connsiteX14" fmla="*/ 5201018 w 6115796"/>
              <a:gd name="connsiteY14" fmla="*/ 1095027 h 6858000"/>
              <a:gd name="connsiteX15" fmla="*/ 5189234 w 6115796"/>
              <a:gd name="connsiteY15" fmla="*/ 1217308 h 6858000"/>
              <a:gd name="connsiteX16" fmla="*/ 5202769 w 6115796"/>
              <a:gd name="connsiteY16" fmla="*/ 1269450 h 6858000"/>
              <a:gd name="connsiteX17" fmla="*/ 5225968 w 6115796"/>
              <a:gd name="connsiteY17" fmla="*/ 1357994 h 6858000"/>
              <a:gd name="connsiteX18" fmla="*/ 5231437 w 6115796"/>
              <a:gd name="connsiteY18" fmla="*/ 1373779 h 6858000"/>
              <a:gd name="connsiteX19" fmla="*/ 5237226 w 6115796"/>
              <a:gd name="connsiteY19" fmla="*/ 1441327 h 6858000"/>
              <a:gd name="connsiteX20" fmla="*/ 5255653 w 6115796"/>
              <a:gd name="connsiteY20" fmla="*/ 1524712 h 6858000"/>
              <a:gd name="connsiteX21" fmla="*/ 5263491 w 6115796"/>
              <a:gd name="connsiteY21" fmla="*/ 1642938 h 6858000"/>
              <a:gd name="connsiteX22" fmla="*/ 5256552 w 6115796"/>
              <a:gd name="connsiteY22" fmla="*/ 1672509 h 6858000"/>
              <a:gd name="connsiteX23" fmla="*/ 5266931 w 6115796"/>
              <a:gd name="connsiteY23" fmla="*/ 1866147 h 6858000"/>
              <a:gd name="connsiteX24" fmla="*/ 5255696 w 6115796"/>
              <a:gd name="connsiteY24" fmla="*/ 1953770 h 6858000"/>
              <a:gd name="connsiteX25" fmla="*/ 5252592 w 6115796"/>
              <a:gd name="connsiteY25" fmla="*/ 2092210 h 6858000"/>
              <a:gd name="connsiteX26" fmla="*/ 5250104 w 6115796"/>
              <a:gd name="connsiteY26" fmla="*/ 2249166 h 6858000"/>
              <a:gd name="connsiteX27" fmla="*/ 5251214 w 6115796"/>
              <a:gd name="connsiteY27" fmla="*/ 2250944 h 6858000"/>
              <a:gd name="connsiteX28" fmla="*/ 5250644 w 6115796"/>
              <a:gd name="connsiteY28" fmla="*/ 2266619 h 6858000"/>
              <a:gd name="connsiteX29" fmla="*/ 5293877 w 6115796"/>
              <a:gd name="connsiteY29" fmla="*/ 2368649 h 6858000"/>
              <a:gd name="connsiteX30" fmla="*/ 5311338 w 6115796"/>
              <a:gd name="connsiteY30" fmla="*/ 2404034 h 6858000"/>
              <a:gd name="connsiteX31" fmla="*/ 5338366 w 6115796"/>
              <a:gd name="connsiteY31" fmla="*/ 2465052 h 6858000"/>
              <a:gd name="connsiteX32" fmla="*/ 5371263 w 6115796"/>
              <a:gd name="connsiteY32" fmla="*/ 2586413 h 6858000"/>
              <a:gd name="connsiteX33" fmla="*/ 5407503 w 6115796"/>
              <a:gd name="connsiteY33" fmla="*/ 2786290 h 6858000"/>
              <a:gd name="connsiteX34" fmla="*/ 5407356 w 6115796"/>
              <a:gd name="connsiteY34" fmla="*/ 2787545 h 6858000"/>
              <a:gd name="connsiteX35" fmla="*/ 5457023 w 6115796"/>
              <a:gd name="connsiteY35" fmla="*/ 2858292 h 6858000"/>
              <a:gd name="connsiteX36" fmla="*/ 5479298 w 6115796"/>
              <a:gd name="connsiteY36" fmla="*/ 2947791 h 6858000"/>
              <a:gd name="connsiteX37" fmla="*/ 5482415 w 6115796"/>
              <a:gd name="connsiteY37" fmla="*/ 3004079 h 6858000"/>
              <a:gd name="connsiteX38" fmla="*/ 5503944 w 6115796"/>
              <a:gd name="connsiteY38" fmla="*/ 3123335 h 6858000"/>
              <a:gd name="connsiteX39" fmla="*/ 5516007 w 6115796"/>
              <a:gd name="connsiteY39" fmla="*/ 3258473 h 6858000"/>
              <a:gd name="connsiteX40" fmla="*/ 5589758 w 6115796"/>
              <a:gd name="connsiteY40" fmla="*/ 3453699 h 6858000"/>
              <a:gd name="connsiteX41" fmla="*/ 5596144 w 6115796"/>
              <a:gd name="connsiteY41" fmla="*/ 3534624 h 6858000"/>
              <a:gd name="connsiteX42" fmla="*/ 5597750 w 6115796"/>
              <a:gd name="connsiteY42" fmla="*/ 3534129 h 6858000"/>
              <a:gd name="connsiteX43" fmla="*/ 5618377 w 6115796"/>
              <a:gd name="connsiteY43" fmla="*/ 3588431 h 6858000"/>
              <a:gd name="connsiteX44" fmla="*/ 5655472 w 6115796"/>
              <a:gd name="connsiteY44" fmla="*/ 3678877 h 6858000"/>
              <a:gd name="connsiteX45" fmla="*/ 5683015 w 6115796"/>
              <a:gd name="connsiteY45" fmla="*/ 3762025 h 6858000"/>
              <a:gd name="connsiteX46" fmla="*/ 5696643 w 6115796"/>
              <a:gd name="connsiteY46" fmla="*/ 3773888 h 6858000"/>
              <a:gd name="connsiteX47" fmla="*/ 5768491 w 6115796"/>
              <a:gd name="connsiteY47" fmla="*/ 3914399 h 6858000"/>
              <a:gd name="connsiteX48" fmla="*/ 5793123 w 6115796"/>
              <a:gd name="connsiteY48" fmla="*/ 3969952 h 6858000"/>
              <a:gd name="connsiteX49" fmla="*/ 5808321 w 6115796"/>
              <a:gd name="connsiteY49" fmla="*/ 3988153 h 6858000"/>
              <a:gd name="connsiteX50" fmla="*/ 5825621 w 6115796"/>
              <a:gd name="connsiteY50" fmla="*/ 4015525 h 6858000"/>
              <a:gd name="connsiteX51" fmla="*/ 5860672 w 6115796"/>
              <a:gd name="connsiteY51" fmla="*/ 4061579 h 6858000"/>
              <a:gd name="connsiteX52" fmla="*/ 5894095 w 6115796"/>
              <a:gd name="connsiteY52" fmla="*/ 4128857 h 6858000"/>
              <a:gd name="connsiteX53" fmla="*/ 5903513 w 6115796"/>
              <a:gd name="connsiteY53" fmla="*/ 4187661 h 6858000"/>
              <a:gd name="connsiteX54" fmla="*/ 5946705 w 6115796"/>
              <a:gd name="connsiteY54" fmla="*/ 4428051 h 6858000"/>
              <a:gd name="connsiteX55" fmla="*/ 5949261 w 6115796"/>
              <a:gd name="connsiteY55" fmla="*/ 4449185 h 6858000"/>
              <a:gd name="connsiteX56" fmla="*/ 5968960 w 6115796"/>
              <a:gd name="connsiteY56" fmla="*/ 4482655 h 6858000"/>
              <a:gd name="connsiteX57" fmla="*/ 5998138 w 6115796"/>
              <a:gd name="connsiteY57" fmla="*/ 4697518 h 6858000"/>
              <a:gd name="connsiteX58" fmla="*/ 6007819 w 6115796"/>
              <a:gd name="connsiteY58" fmla="*/ 4858148 h 6858000"/>
              <a:gd name="connsiteX59" fmla="*/ 6007749 w 6115796"/>
              <a:gd name="connsiteY59" fmla="*/ 4964715 h 6858000"/>
              <a:gd name="connsiteX60" fmla="*/ 6005269 w 6115796"/>
              <a:gd name="connsiteY60" fmla="*/ 5150567 h 6858000"/>
              <a:gd name="connsiteX61" fmla="*/ 6001127 w 6115796"/>
              <a:gd name="connsiteY61" fmla="*/ 5164609 h 6858000"/>
              <a:gd name="connsiteX62" fmla="*/ 5998514 w 6115796"/>
              <a:gd name="connsiteY62" fmla="*/ 5189673 h 6858000"/>
              <a:gd name="connsiteX63" fmla="*/ 6018409 w 6115796"/>
              <a:gd name="connsiteY63" fmla="*/ 5227157 h 6858000"/>
              <a:gd name="connsiteX64" fmla="*/ 6036748 w 6115796"/>
              <a:gd name="connsiteY64" fmla="*/ 5322752 h 6858000"/>
              <a:gd name="connsiteX65" fmla="*/ 6037677 w 6115796"/>
              <a:gd name="connsiteY65" fmla="*/ 5354807 h 6858000"/>
              <a:gd name="connsiteX66" fmla="*/ 6053435 w 6115796"/>
              <a:gd name="connsiteY66" fmla="*/ 5387547 h 6858000"/>
              <a:gd name="connsiteX67" fmla="*/ 6068640 w 6115796"/>
              <a:gd name="connsiteY67" fmla="*/ 5474503 h 6858000"/>
              <a:gd name="connsiteX68" fmla="*/ 6080922 w 6115796"/>
              <a:gd name="connsiteY68" fmla="*/ 5561070 h 6858000"/>
              <a:gd name="connsiteX69" fmla="*/ 6096949 w 6115796"/>
              <a:gd name="connsiteY69" fmla="*/ 5648179 h 6858000"/>
              <a:gd name="connsiteX70" fmla="*/ 6115796 w 6115796"/>
              <a:gd name="connsiteY70" fmla="*/ 5862844 h 6858000"/>
              <a:gd name="connsiteX71" fmla="*/ 6045436 w 6115796"/>
              <a:gd name="connsiteY71" fmla="*/ 6124480 h 6858000"/>
              <a:gd name="connsiteX72" fmla="*/ 6030489 w 6115796"/>
              <a:gd name="connsiteY72" fmla="*/ 6317666 h 6858000"/>
              <a:gd name="connsiteX73" fmla="*/ 6007492 w 6115796"/>
              <a:gd name="connsiteY73" fmla="*/ 6440818 h 6858000"/>
              <a:gd name="connsiteX74" fmla="*/ 6009467 w 6115796"/>
              <a:gd name="connsiteY74" fmla="*/ 6487076 h 6858000"/>
              <a:gd name="connsiteX75" fmla="*/ 5995064 w 6115796"/>
              <a:gd name="connsiteY75" fmla="*/ 6540791 h 6858000"/>
              <a:gd name="connsiteX76" fmla="*/ 5986207 w 6115796"/>
              <a:gd name="connsiteY76" fmla="*/ 6695855 h 6858000"/>
              <a:gd name="connsiteX77" fmla="*/ 5979428 w 6115796"/>
              <a:gd name="connsiteY77" fmla="*/ 6754678 h 6858000"/>
              <a:gd name="connsiteX78" fmla="*/ 5984543 w 6115796"/>
              <a:gd name="connsiteY78" fmla="*/ 6811016 h 6858000"/>
              <a:gd name="connsiteX79" fmla="*/ 5979671 w 6115796"/>
              <a:gd name="connsiteY79" fmla="*/ 6858000 h 6858000"/>
              <a:gd name="connsiteX80" fmla="*/ 0 w 6115796"/>
              <a:gd name="connsiteY80" fmla="*/ 6858000 h 6858000"/>
              <a:gd name="connsiteX81" fmla="*/ 0 w 6115796"/>
              <a:gd name="connsiteY81" fmla="*/ 0 h 6858000"/>
              <a:gd name="connsiteX0" fmla="*/ 0 w 6115796"/>
              <a:gd name="connsiteY0" fmla="*/ 0 h 6858000"/>
              <a:gd name="connsiteX1" fmla="*/ 4965888 w 6115796"/>
              <a:gd name="connsiteY1" fmla="*/ 0 h 6858000"/>
              <a:gd name="connsiteX2" fmla="*/ 4967767 w 6115796"/>
              <a:gd name="connsiteY2" fmla="*/ 7930 h 6858000"/>
              <a:gd name="connsiteX3" fmla="*/ 4979444 w 6115796"/>
              <a:gd name="connsiteY3" fmla="*/ 43921 h 6858000"/>
              <a:gd name="connsiteX4" fmla="*/ 5021173 w 6115796"/>
              <a:gd name="connsiteY4" fmla="*/ 123738 h 6858000"/>
              <a:gd name="connsiteX5" fmla="*/ 5075458 w 6115796"/>
              <a:gd name="connsiteY5" fmla="*/ 264355 h 6858000"/>
              <a:gd name="connsiteX6" fmla="*/ 5081175 w 6115796"/>
              <a:gd name="connsiteY6" fmla="*/ 277448 h 6858000"/>
              <a:gd name="connsiteX7" fmla="*/ 5097011 w 6115796"/>
              <a:gd name="connsiteY7" fmla="*/ 355616 h 6858000"/>
              <a:gd name="connsiteX8" fmla="*/ 5153000 w 6115796"/>
              <a:gd name="connsiteY8" fmla="*/ 507134 h 6858000"/>
              <a:gd name="connsiteX9" fmla="*/ 5171282 w 6115796"/>
              <a:gd name="connsiteY9" fmla="*/ 602071 h 6858000"/>
              <a:gd name="connsiteX10" fmla="*/ 5176196 w 6115796"/>
              <a:gd name="connsiteY10" fmla="*/ 636822 h 6858000"/>
              <a:gd name="connsiteX11" fmla="*/ 5189051 w 6115796"/>
              <a:gd name="connsiteY11" fmla="*/ 782518 h 6858000"/>
              <a:gd name="connsiteX12" fmla="*/ 5218707 w 6115796"/>
              <a:gd name="connsiteY12" fmla="*/ 886387 h 6858000"/>
              <a:gd name="connsiteX13" fmla="*/ 5221281 w 6115796"/>
              <a:gd name="connsiteY13" fmla="*/ 920873 h 6858000"/>
              <a:gd name="connsiteX14" fmla="*/ 5201018 w 6115796"/>
              <a:gd name="connsiteY14" fmla="*/ 1095027 h 6858000"/>
              <a:gd name="connsiteX15" fmla="*/ 5189234 w 6115796"/>
              <a:gd name="connsiteY15" fmla="*/ 1217308 h 6858000"/>
              <a:gd name="connsiteX16" fmla="*/ 5202769 w 6115796"/>
              <a:gd name="connsiteY16" fmla="*/ 1269450 h 6858000"/>
              <a:gd name="connsiteX17" fmla="*/ 5225968 w 6115796"/>
              <a:gd name="connsiteY17" fmla="*/ 1357994 h 6858000"/>
              <a:gd name="connsiteX18" fmla="*/ 5231437 w 6115796"/>
              <a:gd name="connsiteY18" fmla="*/ 1373779 h 6858000"/>
              <a:gd name="connsiteX19" fmla="*/ 5237226 w 6115796"/>
              <a:gd name="connsiteY19" fmla="*/ 1441327 h 6858000"/>
              <a:gd name="connsiteX20" fmla="*/ 5255653 w 6115796"/>
              <a:gd name="connsiteY20" fmla="*/ 1524712 h 6858000"/>
              <a:gd name="connsiteX21" fmla="*/ 5263491 w 6115796"/>
              <a:gd name="connsiteY21" fmla="*/ 1642938 h 6858000"/>
              <a:gd name="connsiteX22" fmla="*/ 5256552 w 6115796"/>
              <a:gd name="connsiteY22" fmla="*/ 1672509 h 6858000"/>
              <a:gd name="connsiteX23" fmla="*/ 5266931 w 6115796"/>
              <a:gd name="connsiteY23" fmla="*/ 1866147 h 6858000"/>
              <a:gd name="connsiteX24" fmla="*/ 5255696 w 6115796"/>
              <a:gd name="connsiteY24" fmla="*/ 1953770 h 6858000"/>
              <a:gd name="connsiteX25" fmla="*/ 5252592 w 6115796"/>
              <a:gd name="connsiteY25" fmla="*/ 2092210 h 6858000"/>
              <a:gd name="connsiteX26" fmla="*/ 5250104 w 6115796"/>
              <a:gd name="connsiteY26" fmla="*/ 2249166 h 6858000"/>
              <a:gd name="connsiteX27" fmla="*/ 5251214 w 6115796"/>
              <a:gd name="connsiteY27" fmla="*/ 2250944 h 6858000"/>
              <a:gd name="connsiteX28" fmla="*/ 5250644 w 6115796"/>
              <a:gd name="connsiteY28" fmla="*/ 2266619 h 6858000"/>
              <a:gd name="connsiteX29" fmla="*/ 5293877 w 6115796"/>
              <a:gd name="connsiteY29" fmla="*/ 2368649 h 6858000"/>
              <a:gd name="connsiteX30" fmla="*/ 5311338 w 6115796"/>
              <a:gd name="connsiteY30" fmla="*/ 2404034 h 6858000"/>
              <a:gd name="connsiteX31" fmla="*/ 5338366 w 6115796"/>
              <a:gd name="connsiteY31" fmla="*/ 2465052 h 6858000"/>
              <a:gd name="connsiteX32" fmla="*/ 5371263 w 6115796"/>
              <a:gd name="connsiteY32" fmla="*/ 2586413 h 6858000"/>
              <a:gd name="connsiteX33" fmla="*/ 5407503 w 6115796"/>
              <a:gd name="connsiteY33" fmla="*/ 2786290 h 6858000"/>
              <a:gd name="connsiteX34" fmla="*/ 5407356 w 6115796"/>
              <a:gd name="connsiteY34" fmla="*/ 2787545 h 6858000"/>
              <a:gd name="connsiteX35" fmla="*/ 5457023 w 6115796"/>
              <a:gd name="connsiteY35" fmla="*/ 2858292 h 6858000"/>
              <a:gd name="connsiteX36" fmla="*/ 5484061 w 6115796"/>
              <a:gd name="connsiteY36" fmla="*/ 2919216 h 6858000"/>
              <a:gd name="connsiteX37" fmla="*/ 5482415 w 6115796"/>
              <a:gd name="connsiteY37" fmla="*/ 3004079 h 6858000"/>
              <a:gd name="connsiteX38" fmla="*/ 5503944 w 6115796"/>
              <a:gd name="connsiteY38" fmla="*/ 3123335 h 6858000"/>
              <a:gd name="connsiteX39" fmla="*/ 5516007 w 6115796"/>
              <a:gd name="connsiteY39" fmla="*/ 3258473 h 6858000"/>
              <a:gd name="connsiteX40" fmla="*/ 5589758 w 6115796"/>
              <a:gd name="connsiteY40" fmla="*/ 3453699 h 6858000"/>
              <a:gd name="connsiteX41" fmla="*/ 5596144 w 6115796"/>
              <a:gd name="connsiteY41" fmla="*/ 3534624 h 6858000"/>
              <a:gd name="connsiteX42" fmla="*/ 5597750 w 6115796"/>
              <a:gd name="connsiteY42" fmla="*/ 3534129 h 6858000"/>
              <a:gd name="connsiteX43" fmla="*/ 5618377 w 6115796"/>
              <a:gd name="connsiteY43" fmla="*/ 3588431 h 6858000"/>
              <a:gd name="connsiteX44" fmla="*/ 5655472 w 6115796"/>
              <a:gd name="connsiteY44" fmla="*/ 3678877 h 6858000"/>
              <a:gd name="connsiteX45" fmla="*/ 5683015 w 6115796"/>
              <a:gd name="connsiteY45" fmla="*/ 3762025 h 6858000"/>
              <a:gd name="connsiteX46" fmla="*/ 5696643 w 6115796"/>
              <a:gd name="connsiteY46" fmla="*/ 3773888 h 6858000"/>
              <a:gd name="connsiteX47" fmla="*/ 5768491 w 6115796"/>
              <a:gd name="connsiteY47" fmla="*/ 3914399 h 6858000"/>
              <a:gd name="connsiteX48" fmla="*/ 5793123 w 6115796"/>
              <a:gd name="connsiteY48" fmla="*/ 3969952 h 6858000"/>
              <a:gd name="connsiteX49" fmla="*/ 5808321 w 6115796"/>
              <a:gd name="connsiteY49" fmla="*/ 3988153 h 6858000"/>
              <a:gd name="connsiteX50" fmla="*/ 5825621 w 6115796"/>
              <a:gd name="connsiteY50" fmla="*/ 4015525 h 6858000"/>
              <a:gd name="connsiteX51" fmla="*/ 5860672 w 6115796"/>
              <a:gd name="connsiteY51" fmla="*/ 4061579 h 6858000"/>
              <a:gd name="connsiteX52" fmla="*/ 5894095 w 6115796"/>
              <a:gd name="connsiteY52" fmla="*/ 4128857 h 6858000"/>
              <a:gd name="connsiteX53" fmla="*/ 5903513 w 6115796"/>
              <a:gd name="connsiteY53" fmla="*/ 4187661 h 6858000"/>
              <a:gd name="connsiteX54" fmla="*/ 5946705 w 6115796"/>
              <a:gd name="connsiteY54" fmla="*/ 4428051 h 6858000"/>
              <a:gd name="connsiteX55" fmla="*/ 5949261 w 6115796"/>
              <a:gd name="connsiteY55" fmla="*/ 4449185 h 6858000"/>
              <a:gd name="connsiteX56" fmla="*/ 5968960 w 6115796"/>
              <a:gd name="connsiteY56" fmla="*/ 4482655 h 6858000"/>
              <a:gd name="connsiteX57" fmla="*/ 5998138 w 6115796"/>
              <a:gd name="connsiteY57" fmla="*/ 4697518 h 6858000"/>
              <a:gd name="connsiteX58" fmla="*/ 6007819 w 6115796"/>
              <a:gd name="connsiteY58" fmla="*/ 4858148 h 6858000"/>
              <a:gd name="connsiteX59" fmla="*/ 6007749 w 6115796"/>
              <a:gd name="connsiteY59" fmla="*/ 4964715 h 6858000"/>
              <a:gd name="connsiteX60" fmla="*/ 6005269 w 6115796"/>
              <a:gd name="connsiteY60" fmla="*/ 5150567 h 6858000"/>
              <a:gd name="connsiteX61" fmla="*/ 6001127 w 6115796"/>
              <a:gd name="connsiteY61" fmla="*/ 5164609 h 6858000"/>
              <a:gd name="connsiteX62" fmla="*/ 5998514 w 6115796"/>
              <a:gd name="connsiteY62" fmla="*/ 5189673 h 6858000"/>
              <a:gd name="connsiteX63" fmla="*/ 6018409 w 6115796"/>
              <a:gd name="connsiteY63" fmla="*/ 5227157 h 6858000"/>
              <a:gd name="connsiteX64" fmla="*/ 6036748 w 6115796"/>
              <a:gd name="connsiteY64" fmla="*/ 5322752 h 6858000"/>
              <a:gd name="connsiteX65" fmla="*/ 6037677 w 6115796"/>
              <a:gd name="connsiteY65" fmla="*/ 5354807 h 6858000"/>
              <a:gd name="connsiteX66" fmla="*/ 6053435 w 6115796"/>
              <a:gd name="connsiteY66" fmla="*/ 5387547 h 6858000"/>
              <a:gd name="connsiteX67" fmla="*/ 6068640 w 6115796"/>
              <a:gd name="connsiteY67" fmla="*/ 5474503 h 6858000"/>
              <a:gd name="connsiteX68" fmla="*/ 6080922 w 6115796"/>
              <a:gd name="connsiteY68" fmla="*/ 5561070 h 6858000"/>
              <a:gd name="connsiteX69" fmla="*/ 6096949 w 6115796"/>
              <a:gd name="connsiteY69" fmla="*/ 5648179 h 6858000"/>
              <a:gd name="connsiteX70" fmla="*/ 6115796 w 6115796"/>
              <a:gd name="connsiteY70" fmla="*/ 5862844 h 6858000"/>
              <a:gd name="connsiteX71" fmla="*/ 6045436 w 6115796"/>
              <a:gd name="connsiteY71" fmla="*/ 6124480 h 6858000"/>
              <a:gd name="connsiteX72" fmla="*/ 6030489 w 6115796"/>
              <a:gd name="connsiteY72" fmla="*/ 6317666 h 6858000"/>
              <a:gd name="connsiteX73" fmla="*/ 6007492 w 6115796"/>
              <a:gd name="connsiteY73" fmla="*/ 6440818 h 6858000"/>
              <a:gd name="connsiteX74" fmla="*/ 6009467 w 6115796"/>
              <a:gd name="connsiteY74" fmla="*/ 6487076 h 6858000"/>
              <a:gd name="connsiteX75" fmla="*/ 5995064 w 6115796"/>
              <a:gd name="connsiteY75" fmla="*/ 6540791 h 6858000"/>
              <a:gd name="connsiteX76" fmla="*/ 5986207 w 6115796"/>
              <a:gd name="connsiteY76" fmla="*/ 6695855 h 6858000"/>
              <a:gd name="connsiteX77" fmla="*/ 5979428 w 6115796"/>
              <a:gd name="connsiteY77" fmla="*/ 6754678 h 6858000"/>
              <a:gd name="connsiteX78" fmla="*/ 5984543 w 6115796"/>
              <a:gd name="connsiteY78" fmla="*/ 6811016 h 6858000"/>
              <a:gd name="connsiteX79" fmla="*/ 5979671 w 6115796"/>
              <a:gd name="connsiteY79" fmla="*/ 6858000 h 6858000"/>
              <a:gd name="connsiteX80" fmla="*/ 0 w 6115796"/>
              <a:gd name="connsiteY80" fmla="*/ 6858000 h 6858000"/>
              <a:gd name="connsiteX81" fmla="*/ 0 w 6115796"/>
              <a:gd name="connsiteY81" fmla="*/ 0 h 6858000"/>
              <a:gd name="connsiteX0" fmla="*/ 0 w 6115796"/>
              <a:gd name="connsiteY0" fmla="*/ 0 h 6858000"/>
              <a:gd name="connsiteX1" fmla="*/ 4965888 w 6115796"/>
              <a:gd name="connsiteY1" fmla="*/ 0 h 6858000"/>
              <a:gd name="connsiteX2" fmla="*/ 4967767 w 6115796"/>
              <a:gd name="connsiteY2" fmla="*/ 7930 h 6858000"/>
              <a:gd name="connsiteX3" fmla="*/ 4979444 w 6115796"/>
              <a:gd name="connsiteY3" fmla="*/ 43921 h 6858000"/>
              <a:gd name="connsiteX4" fmla="*/ 5021173 w 6115796"/>
              <a:gd name="connsiteY4" fmla="*/ 123738 h 6858000"/>
              <a:gd name="connsiteX5" fmla="*/ 5075458 w 6115796"/>
              <a:gd name="connsiteY5" fmla="*/ 264355 h 6858000"/>
              <a:gd name="connsiteX6" fmla="*/ 5081175 w 6115796"/>
              <a:gd name="connsiteY6" fmla="*/ 277448 h 6858000"/>
              <a:gd name="connsiteX7" fmla="*/ 5097011 w 6115796"/>
              <a:gd name="connsiteY7" fmla="*/ 355616 h 6858000"/>
              <a:gd name="connsiteX8" fmla="*/ 5153000 w 6115796"/>
              <a:gd name="connsiteY8" fmla="*/ 507134 h 6858000"/>
              <a:gd name="connsiteX9" fmla="*/ 5171282 w 6115796"/>
              <a:gd name="connsiteY9" fmla="*/ 602071 h 6858000"/>
              <a:gd name="connsiteX10" fmla="*/ 5176196 w 6115796"/>
              <a:gd name="connsiteY10" fmla="*/ 636822 h 6858000"/>
              <a:gd name="connsiteX11" fmla="*/ 5189051 w 6115796"/>
              <a:gd name="connsiteY11" fmla="*/ 782518 h 6858000"/>
              <a:gd name="connsiteX12" fmla="*/ 5218707 w 6115796"/>
              <a:gd name="connsiteY12" fmla="*/ 886387 h 6858000"/>
              <a:gd name="connsiteX13" fmla="*/ 5221281 w 6115796"/>
              <a:gd name="connsiteY13" fmla="*/ 920873 h 6858000"/>
              <a:gd name="connsiteX14" fmla="*/ 5201018 w 6115796"/>
              <a:gd name="connsiteY14" fmla="*/ 1095027 h 6858000"/>
              <a:gd name="connsiteX15" fmla="*/ 5189234 w 6115796"/>
              <a:gd name="connsiteY15" fmla="*/ 1217308 h 6858000"/>
              <a:gd name="connsiteX16" fmla="*/ 5202769 w 6115796"/>
              <a:gd name="connsiteY16" fmla="*/ 1269450 h 6858000"/>
              <a:gd name="connsiteX17" fmla="*/ 5225968 w 6115796"/>
              <a:gd name="connsiteY17" fmla="*/ 1357994 h 6858000"/>
              <a:gd name="connsiteX18" fmla="*/ 5231437 w 6115796"/>
              <a:gd name="connsiteY18" fmla="*/ 1373779 h 6858000"/>
              <a:gd name="connsiteX19" fmla="*/ 5237226 w 6115796"/>
              <a:gd name="connsiteY19" fmla="*/ 1441327 h 6858000"/>
              <a:gd name="connsiteX20" fmla="*/ 5255653 w 6115796"/>
              <a:gd name="connsiteY20" fmla="*/ 1524712 h 6858000"/>
              <a:gd name="connsiteX21" fmla="*/ 5263491 w 6115796"/>
              <a:gd name="connsiteY21" fmla="*/ 1642938 h 6858000"/>
              <a:gd name="connsiteX22" fmla="*/ 5256552 w 6115796"/>
              <a:gd name="connsiteY22" fmla="*/ 1672509 h 6858000"/>
              <a:gd name="connsiteX23" fmla="*/ 5266931 w 6115796"/>
              <a:gd name="connsiteY23" fmla="*/ 1866147 h 6858000"/>
              <a:gd name="connsiteX24" fmla="*/ 5255696 w 6115796"/>
              <a:gd name="connsiteY24" fmla="*/ 1953770 h 6858000"/>
              <a:gd name="connsiteX25" fmla="*/ 5252592 w 6115796"/>
              <a:gd name="connsiteY25" fmla="*/ 2092210 h 6858000"/>
              <a:gd name="connsiteX26" fmla="*/ 5250104 w 6115796"/>
              <a:gd name="connsiteY26" fmla="*/ 2249166 h 6858000"/>
              <a:gd name="connsiteX27" fmla="*/ 5251214 w 6115796"/>
              <a:gd name="connsiteY27" fmla="*/ 2250944 h 6858000"/>
              <a:gd name="connsiteX28" fmla="*/ 5250644 w 6115796"/>
              <a:gd name="connsiteY28" fmla="*/ 2266619 h 6858000"/>
              <a:gd name="connsiteX29" fmla="*/ 5293877 w 6115796"/>
              <a:gd name="connsiteY29" fmla="*/ 2368649 h 6858000"/>
              <a:gd name="connsiteX30" fmla="*/ 5311338 w 6115796"/>
              <a:gd name="connsiteY30" fmla="*/ 2404034 h 6858000"/>
              <a:gd name="connsiteX31" fmla="*/ 5338366 w 6115796"/>
              <a:gd name="connsiteY31" fmla="*/ 2465052 h 6858000"/>
              <a:gd name="connsiteX32" fmla="*/ 5371263 w 6115796"/>
              <a:gd name="connsiteY32" fmla="*/ 2586413 h 6858000"/>
              <a:gd name="connsiteX33" fmla="*/ 5407503 w 6115796"/>
              <a:gd name="connsiteY33" fmla="*/ 2786290 h 6858000"/>
              <a:gd name="connsiteX34" fmla="*/ 5407356 w 6115796"/>
              <a:gd name="connsiteY34" fmla="*/ 2787545 h 6858000"/>
              <a:gd name="connsiteX35" fmla="*/ 5457023 w 6115796"/>
              <a:gd name="connsiteY35" fmla="*/ 2858292 h 6858000"/>
              <a:gd name="connsiteX36" fmla="*/ 5484061 w 6115796"/>
              <a:gd name="connsiteY36" fmla="*/ 2919216 h 6858000"/>
              <a:gd name="connsiteX37" fmla="*/ 5482415 w 6115796"/>
              <a:gd name="connsiteY37" fmla="*/ 3004079 h 6858000"/>
              <a:gd name="connsiteX38" fmla="*/ 5503944 w 6115796"/>
              <a:gd name="connsiteY38" fmla="*/ 3123335 h 6858000"/>
              <a:gd name="connsiteX39" fmla="*/ 5516007 w 6115796"/>
              <a:gd name="connsiteY39" fmla="*/ 3258473 h 6858000"/>
              <a:gd name="connsiteX40" fmla="*/ 5589758 w 6115796"/>
              <a:gd name="connsiteY40" fmla="*/ 3453699 h 6858000"/>
              <a:gd name="connsiteX41" fmla="*/ 5596144 w 6115796"/>
              <a:gd name="connsiteY41" fmla="*/ 3534624 h 6858000"/>
              <a:gd name="connsiteX42" fmla="*/ 5597750 w 6115796"/>
              <a:gd name="connsiteY42" fmla="*/ 3534129 h 6858000"/>
              <a:gd name="connsiteX43" fmla="*/ 5618377 w 6115796"/>
              <a:gd name="connsiteY43" fmla="*/ 3588431 h 6858000"/>
              <a:gd name="connsiteX44" fmla="*/ 5655472 w 6115796"/>
              <a:gd name="connsiteY44" fmla="*/ 3678877 h 6858000"/>
              <a:gd name="connsiteX45" fmla="*/ 5683015 w 6115796"/>
              <a:gd name="connsiteY45" fmla="*/ 3762025 h 6858000"/>
              <a:gd name="connsiteX46" fmla="*/ 5696643 w 6115796"/>
              <a:gd name="connsiteY46" fmla="*/ 3773888 h 6858000"/>
              <a:gd name="connsiteX47" fmla="*/ 5768491 w 6115796"/>
              <a:gd name="connsiteY47" fmla="*/ 3914399 h 6858000"/>
              <a:gd name="connsiteX48" fmla="*/ 5793123 w 6115796"/>
              <a:gd name="connsiteY48" fmla="*/ 3969952 h 6858000"/>
              <a:gd name="connsiteX49" fmla="*/ 5808321 w 6115796"/>
              <a:gd name="connsiteY49" fmla="*/ 3988153 h 6858000"/>
              <a:gd name="connsiteX50" fmla="*/ 5825621 w 6115796"/>
              <a:gd name="connsiteY50" fmla="*/ 4015525 h 6858000"/>
              <a:gd name="connsiteX51" fmla="*/ 5860672 w 6115796"/>
              <a:gd name="connsiteY51" fmla="*/ 4061579 h 6858000"/>
              <a:gd name="connsiteX52" fmla="*/ 5894095 w 6115796"/>
              <a:gd name="connsiteY52" fmla="*/ 4128857 h 6858000"/>
              <a:gd name="connsiteX53" fmla="*/ 5903513 w 6115796"/>
              <a:gd name="connsiteY53" fmla="*/ 4187661 h 6858000"/>
              <a:gd name="connsiteX54" fmla="*/ 5946705 w 6115796"/>
              <a:gd name="connsiteY54" fmla="*/ 4428051 h 6858000"/>
              <a:gd name="connsiteX55" fmla="*/ 5949261 w 6115796"/>
              <a:gd name="connsiteY55" fmla="*/ 4449185 h 6858000"/>
              <a:gd name="connsiteX56" fmla="*/ 5968960 w 6115796"/>
              <a:gd name="connsiteY56" fmla="*/ 4482655 h 6858000"/>
              <a:gd name="connsiteX57" fmla="*/ 5998138 w 6115796"/>
              <a:gd name="connsiteY57" fmla="*/ 4697518 h 6858000"/>
              <a:gd name="connsiteX58" fmla="*/ 6007819 w 6115796"/>
              <a:gd name="connsiteY58" fmla="*/ 4858148 h 6858000"/>
              <a:gd name="connsiteX59" fmla="*/ 6007749 w 6115796"/>
              <a:gd name="connsiteY59" fmla="*/ 4964715 h 6858000"/>
              <a:gd name="connsiteX60" fmla="*/ 6005269 w 6115796"/>
              <a:gd name="connsiteY60" fmla="*/ 5150567 h 6858000"/>
              <a:gd name="connsiteX61" fmla="*/ 6001127 w 6115796"/>
              <a:gd name="connsiteY61" fmla="*/ 5164609 h 6858000"/>
              <a:gd name="connsiteX62" fmla="*/ 5998514 w 6115796"/>
              <a:gd name="connsiteY62" fmla="*/ 5189673 h 6858000"/>
              <a:gd name="connsiteX63" fmla="*/ 6018409 w 6115796"/>
              <a:gd name="connsiteY63" fmla="*/ 5227157 h 6858000"/>
              <a:gd name="connsiteX64" fmla="*/ 6036748 w 6115796"/>
              <a:gd name="connsiteY64" fmla="*/ 5322752 h 6858000"/>
              <a:gd name="connsiteX65" fmla="*/ 6037677 w 6115796"/>
              <a:gd name="connsiteY65" fmla="*/ 5354807 h 6858000"/>
              <a:gd name="connsiteX66" fmla="*/ 6053435 w 6115796"/>
              <a:gd name="connsiteY66" fmla="*/ 5387547 h 6858000"/>
              <a:gd name="connsiteX67" fmla="*/ 6068640 w 6115796"/>
              <a:gd name="connsiteY67" fmla="*/ 5474503 h 6858000"/>
              <a:gd name="connsiteX68" fmla="*/ 6080922 w 6115796"/>
              <a:gd name="connsiteY68" fmla="*/ 5561070 h 6858000"/>
              <a:gd name="connsiteX69" fmla="*/ 6096949 w 6115796"/>
              <a:gd name="connsiteY69" fmla="*/ 5648179 h 6858000"/>
              <a:gd name="connsiteX70" fmla="*/ 6115796 w 6115796"/>
              <a:gd name="connsiteY70" fmla="*/ 5862844 h 6858000"/>
              <a:gd name="connsiteX71" fmla="*/ 6045436 w 6115796"/>
              <a:gd name="connsiteY71" fmla="*/ 6124480 h 6858000"/>
              <a:gd name="connsiteX72" fmla="*/ 6030489 w 6115796"/>
              <a:gd name="connsiteY72" fmla="*/ 6317666 h 6858000"/>
              <a:gd name="connsiteX73" fmla="*/ 6007492 w 6115796"/>
              <a:gd name="connsiteY73" fmla="*/ 6440818 h 6858000"/>
              <a:gd name="connsiteX74" fmla="*/ 6009467 w 6115796"/>
              <a:gd name="connsiteY74" fmla="*/ 6487076 h 6858000"/>
              <a:gd name="connsiteX75" fmla="*/ 5995064 w 6115796"/>
              <a:gd name="connsiteY75" fmla="*/ 6540791 h 6858000"/>
              <a:gd name="connsiteX76" fmla="*/ 5986207 w 6115796"/>
              <a:gd name="connsiteY76" fmla="*/ 6695855 h 6858000"/>
              <a:gd name="connsiteX77" fmla="*/ 5979428 w 6115796"/>
              <a:gd name="connsiteY77" fmla="*/ 6754678 h 6858000"/>
              <a:gd name="connsiteX78" fmla="*/ 5984543 w 6115796"/>
              <a:gd name="connsiteY78" fmla="*/ 6811016 h 6858000"/>
              <a:gd name="connsiteX79" fmla="*/ 5979671 w 6115796"/>
              <a:gd name="connsiteY79" fmla="*/ 6858000 h 6858000"/>
              <a:gd name="connsiteX80" fmla="*/ 0 w 6115796"/>
              <a:gd name="connsiteY80" fmla="*/ 6858000 h 6858000"/>
              <a:gd name="connsiteX81" fmla="*/ 0 w 6115796"/>
              <a:gd name="connsiteY81" fmla="*/ 0 h 6858000"/>
              <a:gd name="connsiteX0" fmla="*/ 0 w 6115796"/>
              <a:gd name="connsiteY0" fmla="*/ 0 h 6858000"/>
              <a:gd name="connsiteX1" fmla="*/ 4965888 w 6115796"/>
              <a:gd name="connsiteY1" fmla="*/ 0 h 6858000"/>
              <a:gd name="connsiteX2" fmla="*/ 4967767 w 6115796"/>
              <a:gd name="connsiteY2" fmla="*/ 7930 h 6858000"/>
              <a:gd name="connsiteX3" fmla="*/ 4979444 w 6115796"/>
              <a:gd name="connsiteY3" fmla="*/ 43921 h 6858000"/>
              <a:gd name="connsiteX4" fmla="*/ 5021173 w 6115796"/>
              <a:gd name="connsiteY4" fmla="*/ 123738 h 6858000"/>
              <a:gd name="connsiteX5" fmla="*/ 5075458 w 6115796"/>
              <a:gd name="connsiteY5" fmla="*/ 264355 h 6858000"/>
              <a:gd name="connsiteX6" fmla="*/ 5081175 w 6115796"/>
              <a:gd name="connsiteY6" fmla="*/ 277448 h 6858000"/>
              <a:gd name="connsiteX7" fmla="*/ 5097011 w 6115796"/>
              <a:gd name="connsiteY7" fmla="*/ 355616 h 6858000"/>
              <a:gd name="connsiteX8" fmla="*/ 5153000 w 6115796"/>
              <a:gd name="connsiteY8" fmla="*/ 507134 h 6858000"/>
              <a:gd name="connsiteX9" fmla="*/ 5171282 w 6115796"/>
              <a:gd name="connsiteY9" fmla="*/ 602071 h 6858000"/>
              <a:gd name="connsiteX10" fmla="*/ 5176196 w 6115796"/>
              <a:gd name="connsiteY10" fmla="*/ 636822 h 6858000"/>
              <a:gd name="connsiteX11" fmla="*/ 5189051 w 6115796"/>
              <a:gd name="connsiteY11" fmla="*/ 782518 h 6858000"/>
              <a:gd name="connsiteX12" fmla="*/ 5218707 w 6115796"/>
              <a:gd name="connsiteY12" fmla="*/ 886387 h 6858000"/>
              <a:gd name="connsiteX13" fmla="*/ 5221281 w 6115796"/>
              <a:gd name="connsiteY13" fmla="*/ 920873 h 6858000"/>
              <a:gd name="connsiteX14" fmla="*/ 5201018 w 6115796"/>
              <a:gd name="connsiteY14" fmla="*/ 1095027 h 6858000"/>
              <a:gd name="connsiteX15" fmla="*/ 5189234 w 6115796"/>
              <a:gd name="connsiteY15" fmla="*/ 1217308 h 6858000"/>
              <a:gd name="connsiteX16" fmla="*/ 5202769 w 6115796"/>
              <a:gd name="connsiteY16" fmla="*/ 1269450 h 6858000"/>
              <a:gd name="connsiteX17" fmla="*/ 5225968 w 6115796"/>
              <a:gd name="connsiteY17" fmla="*/ 1357994 h 6858000"/>
              <a:gd name="connsiteX18" fmla="*/ 5231437 w 6115796"/>
              <a:gd name="connsiteY18" fmla="*/ 1373779 h 6858000"/>
              <a:gd name="connsiteX19" fmla="*/ 5237226 w 6115796"/>
              <a:gd name="connsiteY19" fmla="*/ 1441327 h 6858000"/>
              <a:gd name="connsiteX20" fmla="*/ 5255653 w 6115796"/>
              <a:gd name="connsiteY20" fmla="*/ 1524712 h 6858000"/>
              <a:gd name="connsiteX21" fmla="*/ 5263491 w 6115796"/>
              <a:gd name="connsiteY21" fmla="*/ 1642938 h 6858000"/>
              <a:gd name="connsiteX22" fmla="*/ 5256552 w 6115796"/>
              <a:gd name="connsiteY22" fmla="*/ 1672509 h 6858000"/>
              <a:gd name="connsiteX23" fmla="*/ 5266931 w 6115796"/>
              <a:gd name="connsiteY23" fmla="*/ 1866147 h 6858000"/>
              <a:gd name="connsiteX24" fmla="*/ 5255696 w 6115796"/>
              <a:gd name="connsiteY24" fmla="*/ 1953770 h 6858000"/>
              <a:gd name="connsiteX25" fmla="*/ 5252592 w 6115796"/>
              <a:gd name="connsiteY25" fmla="*/ 2092210 h 6858000"/>
              <a:gd name="connsiteX26" fmla="*/ 5250104 w 6115796"/>
              <a:gd name="connsiteY26" fmla="*/ 2249166 h 6858000"/>
              <a:gd name="connsiteX27" fmla="*/ 5251214 w 6115796"/>
              <a:gd name="connsiteY27" fmla="*/ 2250944 h 6858000"/>
              <a:gd name="connsiteX28" fmla="*/ 5250644 w 6115796"/>
              <a:gd name="connsiteY28" fmla="*/ 2266619 h 6858000"/>
              <a:gd name="connsiteX29" fmla="*/ 5293877 w 6115796"/>
              <a:gd name="connsiteY29" fmla="*/ 2368649 h 6858000"/>
              <a:gd name="connsiteX30" fmla="*/ 5311338 w 6115796"/>
              <a:gd name="connsiteY30" fmla="*/ 2404034 h 6858000"/>
              <a:gd name="connsiteX31" fmla="*/ 5338366 w 6115796"/>
              <a:gd name="connsiteY31" fmla="*/ 2465052 h 6858000"/>
              <a:gd name="connsiteX32" fmla="*/ 5371263 w 6115796"/>
              <a:gd name="connsiteY32" fmla="*/ 2586413 h 6858000"/>
              <a:gd name="connsiteX33" fmla="*/ 5407503 w 6115796"/>
              <a:gd name="connsiteY33" fmla="*/ 2786290 h 6858000"/>
              <a:gd name="connsiteX34" fmla="*/ 5407356 w 6115796"/>
              <a:gd name="connsiteY34" fmla="*/ 2787545 h 6858000"/>
              <a:gd name="connsiteX35" fmla="*/ 5457023 w 6115796"/>
              <a:gd name="connsiteY35" fmla="*/ 2858292 h 6858000"/>
              <a:gd name="connsiteX36" fmla="*/ 5484061 w 6115796"/>
              <a:gd name="connsiteY36" fmla="*/ 2919216 h 6858000"/>
              <a:gd name="connsiteX37" fmla="*/ 5491940 w 6115796"/>
              <a:gd name="connsiteY37" fmla="*/ 3015985 h 6858000"/>
              <a:gd name="connsiteX38" fmla="*/ 5503944 w 6115796"/>
              <a:gd name="connsiteY38" fmla="*/ 3123335 h 6858000"/>
              <a:gd name="connsiteX39" fmla="*/ 5516007 w 6115796"/>
              <a:gd name="connsiteY39" fmla="*/ 3258473 h 6858000"/>
              <a:gd name="connsiteX40" fmla="*/ 5589758 w 6115796"/>
              <a:gd name="connsiteY40" fmla="*/ 3453699 h 6858000"/>
              <a:gd name="connsiteX41" fmla="*/ 5596144 w 6115796"/>
              <a:gd name="connsiteY41" fmla="*/ 3534624 h 6858000"/>
              <a:gd name="connsiteX42" fmla="*/ 5597750 w 6115796"/>
              <a:gd name="connsiteY42" fmla="*/ 3534129 h 6858000"/>
              <a:gd name="connsiteX43" fmla="*/ 5618377 w 6115796"/>
              <a:gd name="connsiteY43" fmla="*/ 3588431 h 6858000"/>
              <a:gd name="connsiteX44" fmla="*/ 5655472 w 6115796"/>
              <a:gd name="connsiteY44" fmla="*/ 3678877 h 6858000"/>
              <a:gd name="connsiteX45" fmla="*/ 5683015 w 6115796"/>
              <a:gd name="connsiteY45" fmla="*/ 3762025 h 6858000"/>
              <a:gd name="connsiteX46" fmla="*/ 5696643 w 6115796"/>
              <a:gd name="connsiteY46" fmla="*/ 3773888 h 6858000"/>
              <a:gd name="connsiteX47" fmla="*/ 5768491 w 6115796"/>
              <a:gd name="connsiteY47" fmla="*/ 3914399 h 6858000"/>
              <a:gd name="connsiteX48" fmla="*/ 5793123 w 6115796"/>
              <a:gd name="connsiteY48" fmla="*/ 3969952 h 6858000"/>
              <a:gd name="connsiteX49" fmla="*/ 5808321 w 6115796"/>
              <a:gd name="connsiteY49" fmla="*/ 3988153 h 6858000"/>
              <a:gd name="connsiteX50" fmla="*/ 5825621 w 6115796"/>
              <a:gd name="connsiteY50" fmla="*/ 4015525 h 6858000"/>
              <a:gd name="connsiteX51" fmla="*/ 5860672 w 6115796"/>
              <a:gd name="connsiteY51" fmla="*/ 4061579 h 6858000"/>
              <a:gd name="connsiteX52" fmla="*/ 5894095 w 6115796"/>
              <a:gd name="connsiteY52" fmla="*/ 4128857 h 6858000"/>
              <a:gd name="connsiteX53" fmla="*/ 5903513 w 6115796"/>
              <a:gd name="connsiteY53" fmla="*/ 4187661 h 6858000"/>
              <a:gd name="connsiteX54" fmla="*/ 5946705 w 6115796"/>
              <a:gd name="connsiteY54" fmla="*/ 4428051 h 6858000"/>
              <a:gd name="connsiteX55" fmla="*/ 5949261 w 6115796"/>
              <a:gd name="connsiteY55" fmla="*/ 4449185 h 6858000"/>
              <a:gd name="connsiteX56" fmla="*/ 5968960 w 6115796"/>
              <a:gd name="connsiteY56" fmla="*/ 4482655 h 6858000"/>
              <a:gd name="connsiteX57" fmla="*/ 5998138 w 6115796"/>
              <a:gd name="connsiteY57" fmla="*/ 4697518 h 6858000"/>
              <a:gd name="connsiteX58" fmla="*/ 6007819 w 6115796"/>
              <a:gd name="connsiteY58" fmla="*/ 4858148 h 6858000"/>
              <a:gd name="connsiteX59" fmla="*/ 6007749 w 6115796"/>
              <a:gd name="connsiteY59" fmla="*/ 4964715 h 6858000"/>
              <a:gd name="connsiteX60" fmla="*/ 6005269 w 6115796"/>
              <a:gd name="connsiteY60" fmla="*/ 5150567 h 6858000"/>
              <a:gd name="connsiteX61" fmla="*/ 6001127 w 6115796"/>
              <a:gd name="connsiteY61" fmla="*/ 5164609 h 6858000"/>
              <a:gd name="connsiteX62" fmla="*/ 5998514 w 6115796"/>
              <a:gd name="connsiteY62" fmla="*/ 5189673 h 6858000"/>
              <a:gd name="connsiteX63" fmla="*/ 6018409 w 6115796"/>
              <a:gd name="connsiteY63" fmla="*/ 5227157 h 6858000"/>
              <a:gd name="connsiteX64" fmla="*/ 6036748 w 6115796"/>
              <a:gd name="connsiteY64" fmla="*/ 5322752 h 6858000"/>
              <a:gd name="connsiteX65" fmla="*/ 6037677 w 6115796"/>
              <a:gd name="connsiteY65" fmla="*/ 5354807 h 6858000"/>
              <a:gd name="connsiteX66" fmla="*/ 6053435 w 6115796"/>
              <a:gd name="connsiteY66" fmla="*/ 5387547 h 6858000"/>
              <a:gd name="connsiteX67" fmla="*/ 6068640 w 6115796"/>
              <a:gd name="connsiteY67" fmla="*/ 5474503 h 6858000"/>
              <a:gd name="connsiteX68" fmla="*/ 6080922 w 6115796"/>
              <a:gd name="connsiteY68" fmla="*/ 5561070 h 6858000"/>
              <a:gd name="connsiteX69" fmla="*/ 6096949 w 6115796"/>
              <a:gd name="connsiteY69" fmla="*/ 5648179 h 6858000"/>
              <a:gd name="connsiteX70" fmla="*/ 6115796 w 6115796"/>
              <a:gd name="connsiteY70" fmla="*/ 5862844 h 6858000"/>
              <a:gd name="connsiteX71" fmla="*/ 6045436 w 6115796"/>
              <a:gd name="connsiteY71" fmla="*/ 6124480 h 6858000"/>
              <a:gd name="connsiteX72" fmla="*/ 6030489 w 6115796"/>
              <a:gd name="connsiteY72" fmla="*/ 6317666 h 6858000"/>
              <a:gd name="connsiteX73" fmla="*/ 6007492 w 6115796"/>
              <a:gd name="connsiteY73" fmla="*/ 6440818 h 6858000"/>
              <a:gd name="connsiteX74" fmla="*/ 6009467 w 6115796"/>
              <a:gd name="connsiteY74" fmla="*/ 6487076 h 6858000"/>
              <a:gd name="connsiteX75" fmla="*/ 5995064 w 6115796"/>
              <a:gd name="connsiteY75" fmla="*/ 6540791 h 6858000"/>
              <a:gd name="connsiteX76" fmla="*/ 5986207 w 6115796"/>
              <a:gd name="connsiteY76" fmla="*/ 6695855 h 6858000"/>
              <a:gd name="connsiteX77" fmla="*/ 5979428 w 6115796"/>
              <a:gd name="connsiteY77" fmla="*/ 6754678 h 6858000"/>
              <a:gd name="connsiteX78" fmla="*/ 5984543 w 6115796"/>
              <a:gd name="connsiteY78" fmla="*/ 6811016 h 6858000"/>
              <a:gd name="connsiteX79" fmla="*/ 5979671 w 6115796"/>
              <a:gd name="connsiteY79" fmla="*/ 6858000 h 6858000"/>
              <a:gd name="connsiteX80" fmla="*/ 0 w 6115796"/>
              <a:gd name="connsiteY80" fmla="*/ 6858000 h 6858000"/>
              <a:gd name="connsiteX81" fmla="*/ 0 w 6115796"/>
              <a:gd name="connsiteY81" fmla="*/ 0 h 6858000"/>
              <a:gd name="connsiteX0" fmla="*/ 0 w 6115796"/>
              <a:gd name="connsiteY0" fmla="*/ 0 h 6858000"/>
              <a:gd name="connsiteX1" fmla="*/ 4965888 w 6115796"/>
              <a:gd name="connsiteY1" fmla="*/ 0 h 6858000"/>
              <a:gd name="connsiteX2" fmla="*/ 4967767 w 6115796"/>
              <a:gd name="connsiteY2" fmla="*/ 7930 h 6858000"/>
              <a:gd name="connsiteX3" fmla="*/ 4979444 w 6115796"/>
              <a:gd name="connsiteY3" fmla="*/ 43921 h 6858000"/>
              <a:gd name="connsiteX4" fmla="*/ 5021173 w 6115796"/>
              <a:gd name="connsiteY4" fmla="*/ 123738 h 6858000"/>
              <a:gd name="connsiteX5" fmla="*/ 5075458 w 6115796"/>
              <a:gd name="connsiteY5" fmla="*/ 264355 h 6858000"/>
              <a:gd name="connsiteX6" fmla="*/ 5081175 w 6115796"/>
              <a:gd name="connsiteY6" fmla="*/ 277448 h 6858000"/>
              <a:gd name="connsiteX7" fmla="*/ 5097011 w 6115796"/>
              <a:gd name="connsiteY7" fmla="*/ 355616 h 6858000"/>
              <a:gd name="connsiteX8" fmla="*/ 5153000 w 6115796"/>
              <a:gd name="connsiteY8" fmla="*/ 507134 h 6858000"/>
              <a:gd name="connsiteX9" fmla="*/ 5171282 w 6115796"/>
              <a:gd name="connsiteY9" fmla="*/ 602071 h 6858000"/>
              <a:gd name="connsiteX10" fmla="*/ 5176196 w 6115796"/>
              <a:gd name="connsiteY10" fmla="*/ 636822 h 6858000"/>
              <a:gd name="connsiteX11" fmla="*/ 5189051 w 6115796"/>
              <a:gd name="connsiteY11" fmla="*/ 782518 h 6858000"/>
              <a:gd name="connsiteX12" fmla="*/ 5218707 w 6115796"/>
              <a:gd name="connsiteY12" fmla="*/ 886387 h 6858000"/>
              <a:gd name="connsiteX13" fmla="*/ 5221281 w 6115796"/>
              <a:gd name="connsiteY13" fmla="*/ 920873 h 6858000"/>
              <a:gd name="connsiteX14" fmla="*/ 5201018 w 6115796"/>
              <a:gd name="connsiteY14" fmla="*/ 1095027 h 6858000"/>
              <a:gd name="connsiteX15" fmla="*/ 5189234 w 6115796"/>
              <a:gd name="connsiteY15" fmla="*/ 1217308 h 6858000"/>
              <a:gd name="connsiteX16" fmla="*/ 5202769 w 6115796"/>
              <a:gd name="connsiteY16" fmla="*/ 1269450 h 6858000"/>
              <a:gd name="connsiteX17" fmla="*/ 5225968 w 6115796"/>
              <a:gd name="connsiteY17" fmla="*/ 1357994 h 6858000"/>
              <a:gd name="connsiteX18" fmla="*/ 5231437 w 6115796"/>
              <a:gd name="connsiteY18" fmla="*/ 1373779 h 6858000"/>
              <a:gd name="connsiteX19" fmla="*/ 5237226 w 6115796"/>
              <a:gd name="connsiteY19" fmla="*/ 1441327 h 6858000"/>
              <a:gd name="connsiteX20" fmla="*/ 5255653 w 6115796"/>
              <a:gd name="connsiteY20" fmla="*/ 1524712 h 6858000"/>
              <a:gd name="connsiteX21" fmla="*/ 5263491 w 6115796"/>
              <a:gd name="connsiteY21" fmla="*/ 1642938 h 6858000"/>
              <a:gd name="connsiteX22" fmla="*/ 5256552 w 6115796"/>
              <a:gd name="connsiteY22" fmla="*/ 1672509 h 6858000"/>
              <a:gd name="connsiteX23" fmla="*/ 5266931 w 6115796"/>
              <a:gd name="connsiteY23" fmla="*/ 1866147 h 6858000"/>
              <a:gd name="connsiteX24" fmla="*/ 5255696 w 6115796"/>
              <a:gd name="connsiteY24" fmla="*/ 1953770 h 6858000"/>
              <a:gd name="connsiteX25" fmla="*/ 5252592 w 6115796"/>
              <a:gd name="connsiteY25" fmla="*/ 2092210 h 6858000"/>
              <a:gd name="connsiteX26" fmla="*/ 5250104 w 6115796"/>
              <a:gd name="connsiteY26" fmla="*/ 2249166 h 6858000"/>
              <a:gd name="connsiteX27" fmla="*/ 5251214 w 6115796"/>
              <a:gd name="connsiteY27" fmla="*/ 2250944 h 6858000"/>
              <a:gd name="connsiteX28" fmla="*/ 5250644 w 6115796"/>
              <a:gd name="connsiteY28" fmla="*/ 2266619 h 6858000"/>
              <a:gd name="connsiteX29" fmla="*/ 5293877 w 6115796"/>
              <a:gd name="connsiteY29" fmla="*/ 2368649 h 6858000"/>
              <a:gd name="connsiteX30" fmla="*/ 5311338 w 6115796"/>
              <a:gd name="connsiteY30" fmla="*/ 2404034 h 6858000"/>
              <a:gd name="connsiteX31" fmla="*/ 5338366 w 6115796"/>
              <a:gd name="connsiteY31" fmla="*/ 2465052 h 6858000"/>
              <a:gd name="connsiteX32" fmla="*/ 5371263 w 6115796"/>
              <a:gd name="connsiteY32" fmla="*/ 2586413 h 6858000"/>
              <a:gd name="connsiteX33" fmla="*/ 5407503 w 6115796"/>
              <a:gd name="connsiteY33" fmla="*/ 2786290 h 6858000"/>
              <a:gd name="connsiteX34" fmla="*/ 5407356 w 6115796"/>
              <a:gd name="connsiteY34" fmla="*/ 2787545 h 6858000"/>
              <a:gd name="connsiteX35" fmla="*/ 5457023 w 6115796"/>
              <a:gd name="connsiteY35" fmla="*/ 2858292 h 6858000"/>
              <a:gd name="connsiteX36" fmla="*/ 5484061 w 6115796"/>
              <a:gd name="connsiteY36" fmla="*/ 2919216 h 6858000"/>
              <a:gd name="connsiteX37" fmla="*/ 5491940 w 6115796"/>
              <a:gd name="connsiteY37" fmla="*/ 3015985 h 6858000"/>
              <a:gd name="connsiteX38" fmla="*/ 5503944 w 6115796"/>
              <a:gd name="connsiteY38" fmla="*/ 3123335 h 6858000"/>
              <a:gd name="connsiteX39" fmla="*/ 5516007 w 6115796"/>
              <a:gd name="connsiteY39" fmla="*/ 3258473 h 6858000"/>
              <a:gd name="connsiteX40" fmla="*/ 5589758 w 6115796"/>
              <a:gd name="connsiteY40" fmla="*/ 3453699 h 6858000"/>
              <a:gd name="connsiteX41" fmla="*/ 5596144 w 6115796"/>
              <a:gd name="connsiteY41" fmla="*/ 3534624 h 6858000"/>
              <a:gd name="connsiteX42" fmla="*/ 5597750 w 6115796"/>
              <a:gd name="connsiteY42" fmla="*/ 3534129 h 6858000"/>
              <a:gd name="connsiteX43" fmla="*/ 5618377 w 6115796"/>
              <a:gd name="connsiteY43" fmla="*/ 3588431 h 6858000"/>
              <a:gd name="connsiteX44" fmla="*/ 5655472 w 6115796"/>
              <a:gd name="connsiteY44" fmla="*/ 3678877 h 6858000"/>
              <a:gd name="connsiteX45" fmla="*/ 5683015 w 6115796"/>
              <a:gd name="connsiteY45" fmla="*/ 3762025 h 6858000"/>
              <a:gd name="connsiteX46" fmla="*/ 5696643 w 6115796"/>
              <a:gd name="connsiteY46" fmla="*/ 3773888 h 6858000"/>
              <a:gd name="connsiteX47" fmla="*/ 5768491 w 6115796"/>
              <a:gd name="connsiteY47" fmla="*/ 3914399 h 6858000"/>
              <a:gd name="connsiteX48" fmla="*/ 5793123 w 6115796"/>
              <a:gd name="connsiteY48" fmla="*/ 3969952 h 6858000"/>
              <a:gd name="connsiteX49" fmla="*/ 5808321 w 6115796"/>
              <a:gd name="connsiteY49" fmla="*/ 3988153 h 6858000"/>
              <a:gd name="connsiteX50" fmla="*/ 5825621 w 6115796"/>
              <a:gd name="connsiteY50" fmla="*/ 4015525 h 6858000"/>
              <a:gd name="connsiteX51" fmla="*/ 5860672 w 6115796"/>
              <a:gd name="connsiteY51" fmla="*/ 4061579 h 6858000"/>
              <a:gd name="connsiteX52" fmla="*/ 5894095 w 6115796"/>
              <a:gd name="connsiteY52" fmla="*/ 4128857 h 6858000"/>
              <a:gd name="connsiteX53" fmla="*/ 5903513 w 6115796"/>
              <a:gd name="connsiteY53" fmla="*/ 4187661 h 6858000"/>
              <a:gd name="connsiteX54" fmla="*/ 5946705 w 6115796"/>
              <a:gd name="connsiteY54" fmla="*/ 4428051 h 6858000"/>
              <a:gd name="connsiteX55" fmla="*/ 5949261 w 6115796"/>
              <a:gd name="connsiteY55" fmla="*/ 4449185 h 6858000"/>
              <a:gd name="connsiteX56" fmla="*/ 5968960 w 6115796"/>
              <a:gd name="connsiteY56" fmla="*/ 4482655 h 6858000"/>
              <a:gd name="connsiteX57" fmla="*/ 5998138 w 6115796"/>
              <a:gd name="connsiteY57" fmla="*/ 4697518 h 6858000"/>
              <a:gd name="connsiteX58" fmla="*/ 6007819 w 6115796"/>
              <a:gd name="connsiteY58" fmla="*/ 4858148 h 6858000"/>
              <a:gd name="connsiteX59" fmla="*/ 6007749 w 6115796"/>
              <a:gd name="connsiteY59" fmla="*/ 4964715 h 6858000"/>
              <a:gd name="connsiteX60" fmla="*/ 6005269 w 6115796"/>
              <a:gd name="connsiteY60" fmla="*/ 5150567 h 6858000"/>
              <a:gd name="connsiteX61" fmla="*/ 6001127 w 6115796"/>
              <a:gd name="connsiteY61" fmla="*/ 5164609 h 6858000"/>
              <a:gd name="connsiteX62" fmla="*/ 5998514 w 6115796"/>
              <a:gd name="connsiteY62" fmla="*/ 5189673 h 6858000"/>
              <a:gd name="connsiteX63" fmla="*/ 6018409 w 6115796"/>
              <a:gd name="connsiteY63" fmla="*/ 5227157 h 6858000"/>
              <a:gd name="connsiteX64" fmla="*/ 6036748 w 6115796"/>
              <a:gd name="connsiteY64" fmla="*/ 5322752 h 6858000"/>
              <a:gd name="connsiteX65" fmla="*/ 6037677 w 6115796"/>
              <a:gd name="connsiteY65" fmla="*/ 5354807 h 6858000"/>
              <a:gd name="connsiteX66" fmla="*/ 6053435 w 6115796"/>
              <a:gd name="connsiteY66" fmla="*/ 5387547 h 6858000"/>
              <a:gd name="connsiteX67" fmla="*/ 6068640 w 6115796"/>
              <a:gd name="connsiteY67" fmla="*/ 5474503 h 6858000"/>
              <a:gd name="connsiteX68" fmla="*/ 6080922 w 6115796"/>
              <a:gd name="connsiteY68" fmla="*/ 5561070 h 6858000"/>
              <a:gd name="connsiteX69" fmla="*/ 6096949 w 6115796"/>
              <a:gd name="connsiteY69" fmla="*/ 5648179 h 6858000"/>
              <a:gd name="connsiteX70" fmla="*/ 6115796 w 6115796"/>
              <a:gd name="connsiteY70" fmla="*/ 5862844 h 6858000"/>
              <a:gd name="connsiteX71" fmla="*/ 6045436 w 6115796"/>
              <a:gd name="connsiteY71" fmla="*/ 6124480 h 6858000"/>
              <a:gd name="connsiteX72" fmla="*/ 6030489 w 6115796"/>
              <a:gd name="connsiteY72" fmla="*/ 6317666 h 6858000"/>
              <a:gd name="connsiteX73" fmla="*/ 6007492 w 6115796"/>
              <a:gd name="connsiteY73" fmla="*/ 6440818 h 6858000"/>
              <a:gd name="connsiteX74" fmla="*/ 6009467 w 6115796"/>
              <a:gd name="connsiteY74" fmla="*/ 6487076 h 6858000"/>
              <a:gd name="connsiteX75" fmla="*/ 5995064 w 6115796"/>
              <a:gd name="connsiteY75" fmla="*/ 6540791 h 6858000"/>
              <a:gd name="connsiteX76" fmla="*/ 5986207 w 6115796"/>
              <a:gd name="connsiteY76" fmla="*/ 6695855 h 6858000"/>
              <a:gd name="connsiteX77" fmla="*/ 5979428 w 6115796"/>
              <a:gd name="connsiteY77" fmla="*/ 6754678 h 6858000"/>
              <a:gd name="connsiteX78" fmla="*/ 5984543 w 6115796"/>
              <a:gd name="connsiteY78" fmla="*/ 6811016 h 6858000"/>
              <a:gd name="connsiteX79" fmla="*/ 5979671 w 6115796"/>
              <a:gd name="connsiteY79" fmla="*/ 6858000 h 6858000"/>
              <a:gd name="connsiteX80" fmla="*/ 0 w 6115796"/>
              <a:gd name="connsiteY80" fmla="*/ 6858000 h 6858000"/>
              <a:gd name="connsiteX81" fmla="*/ 0 w 6115796"/>
              <a:gd name="connsiteY81" fmla="*/ 0 h 6858000"/>
              <a:gd name="connsiteX0" fmla="*/ 0 w 6115796"/>
              <a:gd name="connsiteY0" fmla="*/ 0 h 6858000"/>
              <a:gd name="connsiteX1" fmla="*/ 4965888 w 6115796"/>
              <a:gd name="connsiteY1" fmla="*/ 0 h 6858000"/>
              <a:gd name="connsiteX2" fmla="*/ 4967767 w 6115796"/>
              <a:gd name="connsiteY2" fmla="*/ 7930 h 6858000"/>
              <a:gd name="connsiteX3" fmla="*/ 4979444 w 6115796"/>
              <a:gd name="connsiteY3" fmla="*/ 43921 h 6858000"/>
              <a:gd name="connsiteX4" fmla="*/ 5021173 w 6115796"/>
              <a:gd name="connsiteY4" fmla="*/ 123738 h 6858000"/>
              <a:gd name="connsiteX5" fmla="*/ 5075458 w 6115796"/>
              <a:gd name="connsiteY5" fmla="*/ 264355 h 6858000"/>
              <a:gd name="connsiteX6" fmla="*/ 5081175 w 6115796"/>
              <a:gd name="connsiteY6" fmla="*/ 277448 h 6858000"/>
              <a:gd name="connsiteX7" fmla="*/ 5097011 w 6115796"/>
              <a:gd name="connsiteY7" fmla="*/ 355616 h 6858000"/>
              <a:gd name="connsiteX8" fmla="*/ 5153000 w 6115796"/>
              <a:gd name="connsiteY8" fmla="*/ 507134 h 6858000"/>
              <a:gd name="connsiteX9" fmla="*/ 5171282 w 6115796"/>
              <a:gd name="connsiteY9" fmla="*/ 602071 h 6858000"/>
              <a:gd name="connsiteX10" fmla="*/ 5176196 w 6115796"/>
              <a:gd name="connsiteY10" fmla="*/ 636822 h 6858000"/>
              <a:gd name="connsiteX11" fmla="*/ 5189051 w 6115796"/>
              <a:gd name="connsiteY11" fmla="*/ 782518 h 6858000"/>
              <a:gd name="connsiteX12" fmla="*/ 5218707 w 6115796"/>
              <a:gd name="connsiteY12" fmla="*/ 886387 h 6858000"/>
              <a:gd name="connsiteX13" fmla="*/ 5221281 w 6115796"/>
              <a:gd name="connsiteY13" fmla="*/ 920873 h 6858000"/>
              <a:gd name="connsiteX14" fmla="*/ 5201018 w 6115796"/>
              <a:gd name="connsiteY14" fmla="*/ 1095027 h 6858000"/>
              <a:gd name="connsiteX15" fmla="*/ 5189234 w 6115796"/>
              <a:gd name="connsiteY15" fmla="*/ 1217308 h 6858000"/>
              <a:gd name="connsiteX16" fmla="*/ 5202769 w 6115796"/>
              <a:gd name="connsiteY16" fmla="*/ 1269450 h 6858000"/>
              <a:gd name="connsiteX17" fmla="*/ 5225968 w 6115796"/>
              <a:gd name="connsiteY17" fmla="*/ 1357994 h 6858000"/>
              <a:gd name="connsiteX18" fmla="*/ 5231437 w 6115796"/>
              <a:gd name="connsiteY18" fmla="*/ 1373779 h 6858000"/>
              <a:gd name="connsiteX19" fmla="*/ 5237226 w 6115796"/>
              <a:gd name="connsiteY19" fmla="*/ 1441327 h 6858000"/>
              <a:gd name="connsiteX20" fmla="*/ 5255653 w 6115796"/>
              <a:gd name="connsiteY20" fmla="*/ 1524712 h 6858000"/>
              <a:gd name="connsiteX21" fmla="*/ 5263491 w 6115796"/>
              <a:gd name="connsiteY21" fmla="*/ 1642938 h 6858000"/>
              <a:gd name="connsiteX22" fmla="*/ 5256552 w 6115796"/>
              <a:gd name="connsiteY22" fmla="*/ 1672509 h 6858000"/>
              <a:gd name="connsiteX23" fmla="*/ 5266931 w 6115796"/>
              <a:gd name="connsiteY23" fmla="*/ 1866147 h 6858000"/>
              <a:gd name="connsiteX24" fmla="*/ 5255696 w 6115796"/>
              <a:gd name="connsiteY24" fmla="*/ 1953770 h 6858000"/>
              <a:gd name="connsiteX25" fmla="*/ 5252592 w 6115796"/>
              <a:gd name="connsiteY25" fmla="*/ 2092210 h 6858000"/>
              <a:gd name="connsiteX26" fmla="*/ 5250104 w 6115796"/>
              <a:gd name="connsiteY26" fmla="*/ 2249166 h 6858000"/>
              <a:gd name="connsiteX27" fmla="*/ 5250644 w 6115796"/>
              <a:gd name="connsiteY27" fmla="*/ 2266619 h 6858000"/>
              <a:gd name="connsiteX28" fmla="*/ 5293877 w 6115796"/>
              <a:gd name="connsiteY28" fmla="*/ 2368649 h 6858000"/>
              <a:gd name="connsiteX29" fmla="*/ 5311338 w 6115796"/>
              <a:gd name="connsiteY29" fmla="*/ 2404034 h 6858000"/>
              <a:gd name="connsiteX30" fmla="*/ 5338366 w 6115796"/>
              <a:gd name="connsiteY30" fmla="*/ 2465052 h 6858000"/>
              <a:gd name="connsiteX31" fmla="*/ 5371263 w 6115796"/>
              <a:gd name="connsiteY31" fmla="*/ 2586413 h 6858000"/>
              <a:gd name="connsiteX32" fmla="*/ 5407503 w 6115796"/>
              <a:gd name="connsiteY32" fmla="*/ 2786290 h 6858000"/>
              <a:gd name="connsiteX33" fmla="*/ 5407356 w 6115796"/>
              <a:gd name="connsiteY33" fmla="*/ 2787545 h 6858000"/>
              <a:gd name="connsiteX34" fmla="*/ 5457023 w 6115796"/>
              <a:gd name="connsiteY34" fmla="*/ 2858292 h 6858000"/>
              <a:gd name="connsiteX35" fmla="*/ 5484061 w 6115796"/>
              <a:gd name="connsiteY35" fmla="*/ 2919216 h 6858000"/>
              <a:gd name="connsiteX36" fmla="*/ 5491940 w 6115796"/>
              <a:gd name="connsiteY36" fmla="*/ 3015985 h 6858000"/>
              <a:gd name="connsiteX37" fmla="*/ 5503944 w 6115796"/>
              <a:gd name="connsiteY37" fmla="*/ 3123335 h 6858000"/>
              <a:gd name="connsiteX38" fmla="*/ 5516007 w 6115796"/>
              <a:gd name="connsiteY38" fmla="*/ 3258473 h 6858000"/>
              <a:gd name="connsiteX39" fmla="*/ 5589758 w 6115796"/>
              <a:gd name="connsiteY39" fmla="*/ 3453699 h 6858000"/>
              <a:gd name="connsiteX40" fmla="*/ 5596144 w 6115796"/>
              <a:gd name="connsiteY40" fmla="*/ 3534624 h 6858000"/>
              <a:gd name="connsiteX41" fmla="*/ 5597750 w 6115796"/>
              <a:gd name="connsiteY41" fmla="*/ 3534129 h 6858000"/>
              <a:gd name="connsiteX42" fmla="*/ 5618377 w 6115796"/>
              <a:gd name="connsiteY42" fmla="*/ 3588431 h 6858000"/>
              <a:gd name="connsiteX43" fmla="*/ 5655472 w 6115796"/>
              <a:gd name="connsiteY43" fmla="*/ 3678877 h 6858000"/>
              <a:gd name="connsiteX44" fmla="*/ 5683015 w 6115796"/>
              <a:gd name="connsiteY44" fmla="*/ 3762025 h 6858000"/>
              <a:gd name="connsiteX45" fmla="*/ 5696643 w 6115796"/>
              <a:gd name="connsiteY45" fmla="*/ 3773888 h 6858000"/>
              <a:gd name="connsiteX46" fmla="*/ 5768491 w 6115796"/>
              <a:gd name="connsiteY46" fmla="*/ 3914399 h 6858000"/>
              <a:gd name="connsiteX47" fmla="*/ 5793123 w 6115796"/>
              <a:gd name="connsiteY47" fmla="*/ 3969952 h 6858000"/>
              <a:gd name="connsiteX48" fmla="*/ 5808321 w 6115796"/>
              <a:gd name="connsiteY48" fmla="*/ 3988153 h 6858000"/>
              <a:gd name="connsiteX49" fmla="*/ 5825621 w 6115796"/>
              <a:gd name="connsiteY49" fmla="*/ 4015525 h 6858000"/>
              <a:gd name="connsiteX50" fmla="*/ 5860672 w 6115796"/>
              <a:gd name="connsiteY50" fmla="*/ 4061579 h 6858000"/>
              <a:gd name="connsiteX51" fmla="*/ 5894095 w 6115796"/>
              <a:gd name="connsiteY51" fmla="*/ 4128857 h 6858000"/>
              <a:gd name="connsiteX52" fmla="*/ 5903513 w 6115796"/>
              <a:gd name="connsiteY52" fmla="*/ 4187661 h 6858000"/>
              <a:gd name="connsiteX53" fmla="*/ 5946705 w 6115796"/>
              <a:gd name="connsiteY53" fmla="*/ 4428051 h 6858000"/>
              <a:gd name="connsiteX54" fmla="*/ 5949261 w 6115796"/>
              <a:gd name="connsiteY54" fmla="*/ 4449185 h 6858000"/>
              <a:gd name="connsiteX55" fmla="*/ 5968960 w 6115796"/>
              <a:gd name="connsiteY55" fmla="*/ 4482655 h 6858000"/>
              <a:gd name="connsiteX56" fmla="*/ 5998138 w 6115796"/>
              <a:gd name="connsiteY56" fmla="*/ 4697518 h 6858000"/>
              <a:gd name="connsiteX57" fmla="*/ 6007819 w 6115796"/>
              <a:gd name="connsiteY57" fmla="*/ 4858148 h 6858000"/>
              <a:gd name="connsiteX58" fmla="*/ 6007749 w 6115796"/>
              <a:gd name="connsiteY58" fmla="*/ 4964715 h 6858000"/>
              <a:gd name="connsiteX59" fmla="*/ 6005269 w 6115796"/>
              <a:gd name="connsiteY59" fmla="*/ 5150567 h 6858000"/>
              <a:gd name="connsiteX60" fmla="*/ 6001127 w 6115796"/>
              <a:gd name="connsiteY60" fmla="*/ 5164609 h 6858000"/>
              <a:gd name="connsiteX61" fmla="*/ 5998514 w 6115796"/>
              <a:gd name="connsiteY61" fmla="*/ 5189673 h 6858000"/>
              <a:gd name="connsiteX62" fmla="*/ 6018409 w 6115796"/>
              <a:gd name="connsiteY62" fmla="*/ 5227157 h 6858000"/>
              <a:gd name="connsiteX63" fmla="*/ 6036748 w 6115796"/>
              <a:gd name="connsiteY63" fmla="*/ 5322752 h 6858000"/>
              <a:gd name="connsiteX64" fmla="*/ 6037677 w 6115796"/>
              <a:gd name="connsiteY64" fmla="*/ 5354807 h 6858000"/>
              <a:gd name="connsiteX65" fmla="*/ 6053435 w 6115796"/>
              <a:gd name="connsiteY65" fmla="*/ 5387547 h 6858000"/>
              <a:gd name="connsiteX66" fmla="*/ 6068640 w 6115796"/>
              <a:gd name="connsiteY66" fmla="*/ 5474503 h 6858000"/>
              <a:gd name="connsiteX67" fmla="*/ 6080922 w 6115796"/>
              <a:gd name="connsiteY67" fmla="*/ 5561070 h 6858000"/>
              <a:gd name="connsiteX68" fmla="*/ 6096949 w 6115796"/>
              <a:gd name="connsiteY68" fmla="*/ 5648179 h 6858000"/>
              <a:gd name="connsiteX69" fmla="*/ 6115796 w 6115796"/>
              <a:gd name="connsiteY69" fmla="*/ 5862844 h 6858000"/>
              <a:gd name="connsiteX70" fmla="*/ 6045436 w 6115796"/>
              <a:gd name="connsiteY70" fmla="*/ 6124480 h 6858000"/>
              <a:gd name="connsiteX71" fmla="*/ 6030489 w 6115796"/>
              <a:gd name="connsiteY71" fmla="*/ 6317666 h 6858000"/>
              <a:gd name="connsiteX72" fmla="*/ 6007492 w 6115796"/>
              <a:gd name="connsiteY72" fmla="*/ 6440818 h 6858000"/>
              <a:gd name="connsiteX73" fmla="*/ 6009467 w 6115796"/>
              <a:gd name="connsiteY73" fmla="*/ 6487076 h 6858000"/>
              <a:gd name="connsiteX74" fmla="*/ 5995064 w 6115796"/>
              <a:gd name="connsiteY74" fmla="*/ 6540791 h 6858000"/>
              <a:gd name="connsiteX75" fmla="*/ 5986207 w 6115796"/>
              <a:gd name="connsiteY75" fmla="*/ 6695855 h 6858000"/>
              <a:gd name="connsiteX76" fmla="*/ 5979428 w 6115796"/>
              <a:gd name="connsiteY76" fmla="*/ 6754678 h 6858000"/>
              <a:gd name="connsiteX77" fmla="*/ 5984543 w 6115796"/>
              <a:gd name="connsiteY77" fmla="*/ 6811016 h 6858000"/>
              <a:gd name="connsiteX78" fmla="*/ 5979671 w 6115796"/>
              <a:gd name="connsiteY78" fmla="*/ 6858000 h 6858000"/>
              <a:gd name="connsiteX79" fmla="*/ 0 w 6115796"/>
              <a:gd name="connsiteY79" fmla="*/ 6858000 h 6858000"/>
              <a:gd name="connsiteX80" fmla="*/ 0 w 6115796"/>
              <a:gd name="connsiteY80" fmla="*/ 0 h 6858000"/>
              <a:gd name="connsiteX0" fmla="*/ 0 w 6115796"/>
              <a:gd name="connsiteY0" fmla="*/ 0 h 6858000"/>
              <a:gd name="connsiteX1" fmla="*/ 4965888 w 6115796"/>
              <a:gd name="connsiteY1" fmla="*/ 0 h 6858000"/>
              <a:gd name="connsiteX2" fmla="*/ 4967767 w 6115796"/>
              <a:gd name="connsiteY2" fmla="*/ 7930 h 6858000"/>
              <a:gd name="connsiteX3" fmla="*/ 4979444 w 6115796"/>
              <a:gd name="connsiteY3" fmla="*/ 43921 h 6858000"/>
              <a:gd name="connsiteX4" fmla="*/ 5021173 w 6115796"/>
              <a:gd name="connsiteY4" fmla="*/ 123738 h 6858000"/>
              <a:gd name="connsiteX5" fmla="*/ 5075458 w 6115796"/>
              <a:gd name="connsiteY5" fmla="*/ 264355 h 6858000"/>
              <a:gd name="connsiteX6" fmla="*/ 5081175 w 6115796"/>
              <a:gd name="connsiteY6" fmla="*/ 277448 h 6858000"/>
              <a:gd name="connsiteX7" fmla="*/ 5097011 w 6115796"/>
              <a:gd name="connsiteY7" fmla="*/ 355616 h 6858000"/>
              <a:gd name="connsiteX8" fmla="*/ 5153000 w 6115796"/>
              <a:gd name="connsiteY8" fmla="*/ 507134 h 6858000"/>
              <a:gd name="connsiteX9" fmla="*/ 5171282 w 6115796"/>
              <a:gd name="connsiteY9" fmla="*/ 602071 h 6858000"/>
              <a:gd name="connsiteX10" fmla="*/ 5176196 w 6115796"/>
              <a:gd name="connsiteY10" fmla="*/ 636822 h 6858000"/>
              <a:gd name="connsiteX11" fmla="*/ 5189051 w 6115796"/>
              <a:gd name="connsiteY11" fmla="*/ 782518 h 6858000"/>
              <a:gd name="connsiteX12" fmla="*/ 5218707 w 6115796"/>
              <a:gd name="connsiteY12" fmla="*/ 886387 h 6858000"/>
              <a:gd name="connsiteX13" fmla="*/ 5221281 w 6115796"/>
              <a:gd name="connsiteY13" fmla="*/ 920873 h 6858000"/>
              <a:gd name="connsiteX14" fmla="*/ 5201018 w 6115796"/>
              <a:gd name="connsiteY14" fmla="*/ 1095027 h 6858000"/>
              <a:gd name="connsiteX15" fmla="*/ 5189234 w 6115796"/>
              <a:gd name="connsiteY15" fmla="*/ 1217308 h 6858000"/>
              <a:gd name="connsiteX16" fmla="*/ 5202769 w 6115796"/>
              <a:gd name="connsiteY16" fmla="*/ 1269450 h 6858000"/>
              <a:gd name="connsiteX17" fmla="*/ 5225968 w 6115796"/>
              <a:gd name="connsiteY17" fmla="*/ 1357994 h 6858000"/>
              <a:gd name="connsiteX18" fmla="*/ 5231437 w 6115796"/>
              <a:gd name="connsiteY18" fmla="*/ 1373779 h 6858000"/>
              <a:gd name="connsiteX19" fmla="*/ 5237226 w 6115796"/>
              <a:gd name="connsiteY19" fmla="*/ 1441327 h 6858000"/>
              <a:gd name="connsiteX20" fmla="*/ 5255653 w 6115796"/>
              <a:gd name="connsiteY20" fmla="*/ 1524712 h 6858000"/>
              <a:gd name="connsiteX21" fmla="*/ 5263491 w 6115796"/>
              <a:gd name="connsiteY21" fmla="*/ 1642938 h 6858000"/>
              <a:gd name="connsiteX22" fmla="*/ 5256552 w 6115796"/>
              <a:gd name="connsiteY22" fmla="*/ 1672509 h 6858000"/>
              <a:gd name="connsiteX23" fmla="*/ 5266931 w 6115796"/>
              <a:gd name="connsiteY23" fmla="*/ 1866147 h 6858000"/>
              <a:gd name="connsiteX24" fmla="*/ 5255696 w 6115796"/>
              <a:gd name="connsiteY24" fmla="*/ 1953770 h 6858000"/>
              <a:gd name="connsiteX25" fmla="*/ 5252592 w 6115796"/>
              <a:gd name="connsiteY25" fmla="*/ 2092210 h 6858000"/>
              <a:gd name="connsiteX26" fmla="*/ 5257248 w 6115796"/>
              <a:gd name="connsiteY26" fmla="*/ 2203922 h 6858000"/>
              <a:gd name="connsiteX27" fmla="*/ 5250644 w 6115796"/>
              <a:gd name="connsiteY27" fmla="*/ 2266619 h 6858000"/>
              <a:gd name="connsiteX28" fmla="*/ 5293877 w 6115796"/>
              <a:gd name="connsiteY28" fmla="*/ 2368649 h 6858000"/>
              <a:gd name="connsiteX29" fmla="*/ 5311338 w 6115796"/>
              <a:gd name="connsiteY29" fmla="*/ 2404034 h 6858000"/>
              <a:gd name="connsiteX30" fmla="*/ 5338366 w 6115796"/>
              <a:gd name="connsiteY30" fmla="*/ 2465052 h 6858000"/>
              <a:gd name="connsiteX31" fmla="*/ 5371263 w 6115796"/>
              <a:gd name="connsiteY31" fmla="*/ 2586413 h 6858000"/>
              <a:gd name="connsiteX32" fmla="*/ 5407503 w 6115796"/>
              <a:gd name="connsiteY32" fmla="*/ 2786290 h 6858000"/>
              <a:gd name="connsiteX33" fmla="*/ 5407356 w 6115796"/>
              <a:gd name="connsiteY33" fmla="*/ 2787545 h 6858000"/>
              <a:gd name="connsiteX34" fmla="*/ 5457023 w 6115796"/>
              <a:gd name="connsiteY34" fmla="*/ 2858292 h 6858000"/>
              <a:gd name="connsiteX35" fmla="*/ 5484061 w 6115796"/>
              <a:gd name="connsiteY35" fmla="*/ 2919216 h 6858000"/>
              <a:gd name="connsiteX36" fmla="*/ 5491940 w 6115796"/>
              <a:gd name="connsiteY36" fmla="*/ 3015985 h 6858000"/>
              <a:gd name="connsiteX37" fmla="*/ 5503944 w 6115796"/>
              <a:gd name="connsiteY37" fmla="*/ 3123335 h 6858000"/>
              <a:gd name="connsiteX38" fmla="*/ 5516007 w 6115796"/>
              <a:gd name="connsiteY38" fmla="*/ 3258473 h 6858000"/>
              <a:gd name="connsiteX39" fmla="*/ 5589758 w 6115796"/>
              <a:gd name="connsiteY39" fmla="*/ 3453699 h 6858000"/>
              <a:gd name="connsiteX40" fmla="*/ 5596144 w 6115796"/>
              <a:gd name="connsiteY40" fmla="*/ 3534624 h 6858000"/>
              <a:gd name="connsiteX41" fmla="*/ 5597750 w 6115796"/>
              <a:gd name="connsiteY41" fmla="*/ 3534129 h 6858000"/>
              <a:gd name="connsiteX42" fmla="*/ 5618377 w 6115796"/>
              <a:gd name="connsiteY42" fmla="*/ 3588431 h 6858000"/>
              <a:gd name="connsiteX43" fmla="*/ 5655472 w 6115796"/>
              <a:gd name="connsiteY43" fmla="*/ 3678877 h 6858000"/>
              <a:gd name="connsiteX44" fmla="*/ 5683015 w 6115796"/>
              <a:gd name="connsiteY44" fmla="*/ 3762025 h 6858000"/>
              <a:gd name="connsiteX45" fmla="*/ 5696643 w 6115796"/>
              <a:gd name="connsiteY45" fmla="*/ 3773888 h 6858000"/>
              <a:gd name="connsiteX46" fmla="*/ 5768491 w 6115796"/>
              <a:gd name="connsiteY46" fmla="*/ 3914399 h 6858000"/>
              <a:gd name="connsiteX47" fmla="*/ 5793123 w 6115796"/>
              <a:gd name="connsiteY47" fmla="*/ 3969952 h 6858000"/>
              <a:gd name="connsiteX48" fmla="*/ 5808321 w 6115796"/>
              <a:gd name="connsiteY48" fmla="*/ 3988153 h 6858000"/>
              <a:gd name="connsiteX49" fmla="*/ 5825621 w 6115796"/>
              <a:gd name="connsiteY49" fmla="*/ 4015525 h 6858000"/>
              <a:gd name="connsiteX50" fmla="*/ 5860672 w 6115796"/>
              <a:gd name="connsiteY50" fmla="*/ 4061579 h 6858000"/>
              <a:gd name="connsiteX51" fmla="*/ 5894095 w 6115796"/>
              <a:gd name="connsiteY51" fmla="*/ 4128857 h 6858000"/>
              <a:gd name="connsiteX52" fmla="*/ 5903513 w 6115796"/>
              <a:gd name="connsiteY52" fmla="*/ 4187661 h 6858000"/>
              <a:gd name="connsiteX53" fmla="*/ 5946705 w 6115796"/>
              <a:gd name="connsiteY53" fmla="*/ 4428051 h 6858000"/>
              <a:gd name="connsiteX54" fmla="*/ 5949261 w 6115796"/>
              <a:gd name="connsiteY54" fmla="*/ 4449185 h 6858000"/>
              <a:gd name="connsiteX55" fmla="*/ 5968960 w 6115796"/>
              <a:gd name="connsiteY55" fmla="*/ 4482655 h 6858000"/>
              <a:gd name="connsiteX56" fmla="*/ 5998138 w 6115796"/>
              <a:gd name="connsiteY56" fmla="*/ 4697518 h 6858000"/>
              <a:gd name="connsiteX57" fmla="*/ 6007819 w 6115796"/>
              <a:gd name="connsiteY57" fmla="*/ 4858148 h 6858000"/>
              <a:gd name="connsiteX58" fmla="*/ 6007749 w 6115796"/>
              <a:gd name="connsiteY58" fmla="*/ 4964715 h 6858000"/>
              <a:gd name="connsiteX59" fmla="*/ 6005269 w 6115796"/>
              <a:gd name="connsiteY59" fmla="*/ 5150567 h 6858000"/>
              <a:gd name="connsiteX60" fmla="*/ 6001127 w 6115796"/>
              <a:gd name="connsiteY60" fmla="*/ 5164609 h 6858000"/>
              <a:gd name="connsiteX61" fmla="*/ 5998514 w 6115796"/>
              <a:gd name="connsiteY61" fmla="*/ 5189673 h 6858000"/>
              <a:gd name="connsiteX62" fmla="*/ 6018409 w 6115796"/>
              <a:gd name="connsiteY62" fmla="*/ 5227157 h 6858000"/>
              <a:gd name="connsiteX63" fmla="*/ 6036748 w 6115796"/>
              <a:gd name="connsiteY63" fmla="*/ 5322752 h 6858000"/>
              <a:gd name="connsiteX64" fmla="*/ 6037677 w 6115796"/>
              <a:gd name="connsiteY64" fmla="*/ 5354807 h 6858000"/>
              <a:gd name="connsiteX65" fmla="*/ 6053435 w 6115796"/>
              <a:gd name="connsiteY65" fmla="*/ 5387547 h 6858000"/>
              <a:gd name="connsiteX66" fmla="*/ 6068640 w 6115796"/>
              <a:gd name="connsiteY66" fmla="*/ 5474503 h 6858000"/>
              <a:gd name="connsiteX67" fmla="*/ 6080922 w 6115796"/>
              <a:gd name="connsiteY67" fmla="*/ 5561070 h 6858000"/>
              <a:gd name="connsiteX68" fmla="*/ 6096949 w 6115796"/>
              <a:gd name="connsiteY68" fmla="*/ 5648179 h 6858000"/>
              <a:gd name="connsiteX69" fmla="*/ 6115796 w 6115796"/>
              <a:gd name="connsiteY69" fmla="*/ 5862844 h 6858000"/>
              <a:gd name="connsiteX70" fmla="*/ 6045436 w 6115796"/>
              <a:gd name="connsiteY70" fmla="*/ 6124480 h 6858000"/>
              <a:gd name="connsiteX71" fmla="*/ 6030489 w 6115796"/>
              <a:gd name="connsiteY71" fmla="*/ 6317666 h 6858000"/>
              <a:gd name="connsiteX72" fmla="*/ 6007492 w 6115796"/>
              <a:gd name="connsiteY72" fmla="*/ 6440818 h 6858000"/>
              <a:gd name="connsiteX73" fmla="*/ 6009467 w 6115796"/>
              <a:gd name="connsiteY73" fmla="*/ 6487076 h 6858000"/>
              <a:gd name="connsiteX74" fmla="*/ 5995064 w 6115796"/>
              <a:gd name="connsiteY74" fmla="*/ 6540791 h 6858000"/>
              <a:gd name="connsiteX75" fmla="*/ 5986207 w 6115796"/>
              <a:gd name="connsiteY75" fmla="*/ 6695855 h 6858000"/>
              <a:gd name="connsiteX76" fmla="*/ 5979428 w 6115796"/>
              <a:gd name="connsiteY76" fmla="*/ 6754678 h 6858000"/>
              <a:gd name="connsiteX77" fmla="*/ 5984543 w 6115796"/>
              <a:gd name="connsiteY77" fmla="*/ 6811016 h 6858000"/>
              <a:gd name="connsiteX78" fmla="*/ 5979671 w 6115796"/>
              <a:gd name="connsiteY78" fmla="*/ 6858000 h 6858000"/>
              <a:gd name="connsiteX79" fmla="*/ 0 w 6115796"/>
              <a:gd name="connsiteY79" fmla="*/ 6858000 h 6858000"/>
              <a:gd name="connsiteX80" fmla="*/ 0 w 6115796"/>
              <a:gd name="connsiteY80" fmla="*/ 0 h 6858000"/>
              <a:gd name="connsiteX0" fmla="*/ 0 w 6115796"/>
              <a:gd name="connsiteY0" fmla="*/ 0 h 6858000"/>
              <a:gd name="connsiteX1" fmla="*/ 4965888 w 6115796"/>
              <a:gd name="connsiteY1" fmla="*/ 0 h 6858000"/>
              <a:gd name="connsiteX2" fmla="*/ 4967767 w 6115796"/>
              <a:gd name="connsiteY2" fmla="*/ 7930 h 6858000"/>
              <a:gd name="connsiteX3" fmla="*/ 4979444 w 6115796"/>
              <a:gd name="connsiteY3" fmla="*/ 43921 h 6858000"/>
              <a:gd name="connsiteX4" fmla="*/ 5021173 w 6115796"/>
              <a:gd name="connsiteY4" fmla="*/ 123738 h 6858000"/>
              <a:gd name="connsiteX5" fmla="*/ 5075458 w 6115796"/>
              <a:gd name="connsiteY5" fmla="*/ 264355 h 6858000"/>
              <a:gd name="connsiteX6" fmla="*/ 5081175 w 6115796"/>
              <a:gd name="connsiteY6" fmla="*/ 277448 h 6858000"/>
              <a:gd name="connsiteX7" fmla="*/ 5097011 w 6115796"/>
              <a:gd name="connsiteY7" fmla="*/ 355616 h 6858000"/>
              <a:gd name="connsiteX8" fmla="*/ 5153000 w 6115796"/>
              <a:gd name="connsiteY8" fmla="*/ 507134 h 6858000"/>
              <a:gd name="connsiteX9" fmla="*/ 5171282 w 6115796"/>
              <a:gd name="connsiteY9" fmla="*/ 602071 h 6858000"/>
              <a:gd name="connsiteX10" fmla="*/ 5176196 w 6115796"/>
              <a:gd name="connsiteY10" fmla="*/ 636822 h 6858000"/>
              <a:gd name="connsiteX11" fmla="*/ 5189051 w 6115796"/>
              <a:gd name="connsiteY11" fmla="*/ 782518 h 6858000"/>
              <a:gd name="connsiteX12" fmla="*/ 5218707 w 6115796"/>
              <a:gd name="connsiteY12" fmla="*/ 886387 h 6858000"/>
              <a:gd name="connsiteX13" fmla="*/ 5221281 w 6115796"/>
              <a:gd name="connsiteY13" fmla="*/ 920873 h 6858000"/>
              <a:gd name="connsiteX14" fmla="*/ 5201018 w 6115796"/>
              <a:gd name="connsiteY14" fmla="*/ 1095027 h 6858000"/>
              <a:gd name="connsiteX15" fmla="*/ 5189234 w 6115796"/>
              <a:gd name="connsiteY15" fmla="*/ 1217308 h 6858000"/>
              <a:gd name="connsiteX16" fmla="*/ 5202769 w 6115796"/>
              <a:gd name="connsiteY16" fmla="*/ 1269450 h 6858000"/>
              <a:gd name="connsiteX17" fmla="*/ 5225968 w 6115796"/>
              <a:gd name="connsiteY17" fmla="*/ 1357994 h 6858000"/>
              <a:gd name="connsiteX18" fmla="*/ 5231437 w 6115796"/>
              <a:gd name="connsiteY18" fmla="*/ 1373779 h 6858000"/>
              <a:gd name="connsiteX19" fmla="*/ 5237226 w 6115796"/>
              <a:gd name="connsiteY19" fmla="*/ 1441327 h 6858000"/>
              <a:gd name="connsiteX20" fmla="*/ 5255653 w 6115796"/>
              <a:gd name="connsiteY20" fmla="*/ 1524712 h 6858000"/>
              <a:gd name="connsiteX21" fmla="*/ 5263491 w 6115796"/>
              <a:gd name="connsiteY21" fmla="*/ 1642938 h 6858000"/>
              <a:gd name="connsiteX22" fmla="*/ 5256552 w 6115796"/>
              <a:gd name="connsiteY22" fmla="*/ 1672509 h 6858000"/>
              <a:gd name="connsiteX23" fmla="*/ 5266931 w 6115796"/>
              <a:gd name="connsiteY23" fmla="*/ 1866147 h 6858000"/>
              <a:gd name="connsiteX24" fmla="*/ 5255696 w 6115796"/>
              <a:gd name="connsiteY24" fmla="*/ 1953770 h 6858000"/>
              <a:gd name="connsiteX25" fmla="*/ 5252592 w 6115796"/>
              <a:gd name="connsiteY25" fmla="*/ 2092210 h 6858000"/>
              <a:gd name="connsiteX26" fmla="*/ 5257248 w 6115796"/>
              <a:gd name="connsiteY26" fmla="*/ 2203922 h 6858000"/>
              <a:gd name="connsiteX27" fmla="*/ 5250644 w 6115796"/>
              <a:gd name="connsiteY27" fmla="*/ 2266619 h 6858000"/>
              <a:gd name="connsiteX28" fmla="*/ 5293877 w 6115796"/>
              <a:gd name="connsiteY28" fmla="*/ 2368649 h 6858000"/>
              <a:gd name="connsiteX29" fmla="*/ 5311338 w 6115796"/>
              <a:gd name="connsiteY29" fmla="*/ 2404034 h 6858000"/>
              <a:gd name="connsiteX30" fmla="*/ 5338366 w 6115796"/>
              <a:gd name="connsiteY30" fmla="*/ 2465052 h 6858000"/>
              <a:gd name="connsiteX31" fmla="*/ 5371263 w 6115796"/>
              <a:gd name="connsiteY31" fmla="*/ 2586413 h 6858000"/>
              <a:gd name="connsiteX32" fmla="*/ 5407503 w 6115796"/>
              <a:gd name="connsiteY32" fmla="*/ 2786290 h 6858000"/>
              <a:gd name="connsiteX33" fmla="*/ 5407356 w 6115796"/>
              <a:gd name="connsiteY33" fmla="*/ 2787545 h 6858000"/>
              <a:gd name="connsiteX34" fmla="*/ 5457023 w 6115796"/>
              <a:gd name="connsiteY34" fmla="*/ 2858292 h 6858000"/>
              <a:gd name="connsiteX35" fmla="*/ 5484061 w 6115796"/>
              <a:gd name="connsiteY35" fmla="*/ 2919216 h 6858000"/>
              <a:gd name="connsiteX36" fmla="*/ 5491940 w 6115796"/>
              <a:gd name="connsiteY36" fmla="*/ 3015985 h 6858000"/>
              <a:gd name="connsiteX37" fmla="*/ 5503944 w 6115796"/>
              <a:gd name="connsiteY37" fmla="*/ 3123335 h 6858000"/>
              <a:gd name="connsiteX38" fmla="*/ 5516007 w 6115796"/>
              <a:gd name="connsiteY38" fmla="*/ 3258473 h 6858000"/>
              <a:gd name="connsiteX39" fmla="*/ 5589758 w 6115796"/>
              <a:gd name="connsiteY39" fmla="*/ 3453699 h 6858000"/>
              <a:gd name="connsiteX40" fmla="*/ 5596144 w 6115796"/>
              <a:gd name="connsiteY40" fmla="*/ 3534624 h 6858000"/>
              <a:gd name="connsiteX41" fmla="*/ 5597750 w 6115796"/>
              <a:gd name="connsiteY41" fmla="*/ 3534129 h 6858000"/>
              <a:gd name="connsiteX42" fmla="*/ 5618377 w 6115796"/>
              <a:gd name="connsiteY42" fmla="*/ 3588431 h 6858000"/>
              <a:gd name="connsiteX43" fmla="*/ 5655472 w 6115796"/>
              <a:gd name="connsiteY43" fmla="*/ 3678877 h 6858000"/>
              <a:gd name="connsiteX44" fmla="*/ 5683015 w 6115796"/>
              <a:gd name="connsiteY44" fmla="*/ 3762025 h 6858000"/>
              <a:gd name="connsiteX45" fmla="*/ 5696643 w 6115796"/>
              <a:gd name="connsiteY45" fmla="*/ 3773888 h 6858000"/>
              <a:gd name="connsiteX46" fmla="*/ 5768491 w 6115796"/>
              <a:gd name="connsiteY46" fmla="*/ 3914399 h 6858000"/>
              <a:gd name="connsiteX47" fmla="*/ 5793123 w 6115796"/>
              <a:gd name="connsiteY47" fmla="*/ 3969952 h 6858000"/>
              <a:gd name="connsiteX48" fmla="*/ 5808321 w 6115796"/>
              <a:gd name="connsiteY48" fmla="*/ 3988153 h 6858000"/>
              <a:gd name="connsiteX49" fmla="*/ 5825621 w 6115796"/>
              <a:gd name="connsiteY49" fmla="*/ 4015525 h 6858000"/>
              <a:gd name="connsiteX50" fmla="*/ 5860672 w 6115796"/>
              <a:gd name="connsiteY50" fmla="*/ 4061579 h 6858000"/>
              <a:gd name="connsiteX51" fmla="*/ 5894095 w 6115796"/>
              <a:gd name="connsiteY51" fmla="*/ 4128857 h 6858000"/>
              <a:gd name="connsiteX52" fmla="*/ 5903513 w 6115796"/>
              <a:gd name="connsiteY52" fmla="*/ 4187661 h 6858000"/>
              <a:gd name="connsiteX53" fmla="*/ 5946705 w 6115796"/>
              <a:gd name="connsiteY53" fmla="*/ 4428051 h 6858000"/>
              <a:gd name="connsiteX54" fmla="*/ 5949261 w 6115796"/>
              <a:gd name="connsiteY54" fmla="*/ 4449185 h 6858000"/>
              <a:gd name="connsiteX55" fmla="*/ 5968960 w 6115796"/>
              <a:gd name="connsiteY55" fmla="*/ 4482655 h 6858000"/>
              <a:gd name="connsiteX56" fmla="*/ 5998138 w 6115796"/>
              <a:gd name="connsiteY56" fmla="*/ 4697518 h 6858000"/>
              <a:gd name="connsiteX57" fmla="*/ 6007819 w 6115796"/>
              <a:gd name="connsiteY57" fmla="*/ 4858148 h 6858000"/>
              <a:gd name="connsiteX58" fmla="*/ 6007749 w 6115796"/>
              <a:gd name="connsiteY58" fmla="*/ 4964715 h 6858000"/>
              <a:gd name="connsiteX59" fmla="*/ 6005269 w 6115796"/>
              <a:gd name="connsiteY59" fmla="*/ 5150567 h 6858000"/>
              <a:gd name="connsiteX60" fmla="*/ 6001127 w 6115796"/>
              <a:gd name="connsiteY60" fmla="*/ 5164609 h 6858000"/>
              <a:gd name="connsiteX61" fmla="*/ 5998514 w 6115796"/>
              <a:gd name="connsiteY61" fmla="*/ 5189673 h 6858000"/>
              <a:gd name="connsiteX62" fmla="*/ 6018409 w 6115796"/>
              <a:gd name="connsiteY62" fmla="*/ 5227157 h 6858000"/>
              <a:gd name="connsiteX63" fmla="*/ 6036748 w 6115796"/>
              <a:gd name="connsiteY63" fmla="*/ 5322752 h 6858000"/>
              <a:gd name="connsiteX64" fmla="*/ 6037677 w 6115796"/>
              <a:gd name="connsiteY64" fmla="*/ 5354807 h 6858000"/>
              <a:gd name="connsiteX65" fmla="*/ 6053435 w 6115796"/>
              <a:gd name="connsiteY65" fmla="*/ 5387547 h 6858000"/>
              <a:gd name="connsiteX66" fmla="*/ 6068640 w 6115796"/>
              <a:gd name="connsiteY66" fmla="*/ 5474503 h 6858000"/>
              <a:gd name="connsiteX67" fmla="*/ 6080922 w 6115796"/>
              <a:gd name="connsiteY67" fmla="*/ 5561070 h 6858000"/>
              <a:gd name="connsiteX68" fmla="*/ 6096949 w 6115796"/>
              <a:gd name="connsiteY68" fmla="*/ 5648179 h 6858000"/>
              <a:gd name="connsiteX69" fmla="*/ 6115796 w 6115796"/>
              <a:gd name="connsiteY69" fmla="*/ 5862844 h 6858000"/>
              <a:gd name="connsiteX70" fmla="*/ 6045436 w 6115796"/>
              <a:gd name="connsiteY70" fmla="*/ 6124480 h 6858000"/>
              <a:gd name="connsiteX71" fmla="*/ 6030489 w 6115796"/>
              <a:gd name="connsiteY71" fmla="*/ 6317666 h 6858000"/>
              <a:gd name="connsiteX72" fmla="*/ 6007492 w 6115796"/>
              <a:gd name="connsiteY72" fmla="*/ 6440818 h 6858000"/>
              <a:gd name="connsiteX73" fmla="*/ 6009467 w 6115796"/>
              <a:gd name="connsiteY73" fmla="*/ 6487076 h 6858000"/>
              <a:gd name="connsiteX74" fmla="*/ 5995064 w 6115796"/>
              <a:gd name="connsiteY74" fmla="*/ 6540791 h 6858000"/>
              <a:gd name="connsiteX75" fmla="*/ 5986207 w 6115796"/>
              <a:gd name="connsiteY75" fmla="*/ 6695855 h 6858000"/>
              <a:gd name="connsiteX76" fmla="*/ 5979428 w 6115796"/>
              <a:gd name="connsiteY76" fmla="*/ 6754678 h 6858000"/>
              <a:gd name="connsiteX77" fmla="*/ 5984543 w 6115796"/>
              <a:gd name="connsiteY77" fmla="*/ 6811016 h 6858000"/>
              <a:gd name="connsiteX78" fmla="*/ 5979671 w 6115796"/>
              <a:gd name="connsiteY78" fmla="*/ 6858000 h 6858000"/>
              <a:gd name="connsiteX79" fmla="*/ 0 w 6115796"/>
              <a:gd name="connsiteY79" fmla="*/ 6858000 h 6858000"/>
              <a:gd name="connsiteX80" fmla="*/ 0 w 6115796"/>
              <a:gd name="connsiteY80" fmla="*/ 0 h 6858000"/>
              <a:gd name="connsiteX0" fmla="*/ 0 w 6115796"/>
              <a:gd name="connsiteY0" fmla="*/ 0 h 6858000"/>
              <a:gd name="connsiteX1" fmla="*/ 4965888 w 6115796"/>
              <a:gd name="connsiteY1" fmla="*/ 0 h 6858000"/>
              <a:gd name="connsiteX2" fmla="*/ 4967767 w 6115796"/>
              <a:gd name="connsiteY2" fmla="*/ 7930 h 6858000"/>
              <a:gd name="connsiteX3" fmla="*/ 4979444 w 6115796"/>
              <a:gd name="connsiteY3" fmla="*/ 43921 h 6858000"/>
              <a:gd name="connsiteX4" fmla="*/ 5021173 w 6115796"/>
              <a:gd name="connsiteY4" fmla="*/ 123738 h 6858000"/>
              <a:gd name="connsiteX5" fmla="*/ 5075458 w 6115796"/>
              <a:gd name="connsiteY5" fmla="*/ 264355 h 6858000"/>
              <a:gd name="connsiteX6" fmla="*/ 5081175 w 6115796"/>
              <a:gd name="connsiteY6" fmla="*/ 277448 h 6858000"/>
              <a:gd name="connsiteX7" fmla="*/ 5097011 w 6115796"/>
              <a:gd name="connsiteY7" fmla="*/ 355616 h 6858000"/>
              <a:gd name="connsiteX8" fmla="*/ 5153000 w 6115796"/>
              <a:gd name="connsiteY8" fmla="*/ 507134 h 6858000"/>
              <a:gd name="connsiteX9" fmla="*/ 5171282 w 6115796"/>
              <a:gd name="connsiteY9" fmla="*/ 602071 h 6858000"/>
              <a:gd name="connsiteX10" fmla="*/ 5176196 w 6115796"/>
              <a:gd name="connsiteY10" fmla="*/ 636822 h 6858000"/>
              <a:gd name="connsiteX11" fmla="*/ 5189051 w 6115796"/>
              <a:gd name="connsiteY11" fmla="*/ 782518 h 6858000"/>
              <a:gd name="connsiteX12" fmla="*/ 5218707 w 6115796"/>
              <a:gd name="connsiteY12" fmla="*/ 886387 h 6858000"/>
              <a:gd name="connsiteX13" fmla="*/ 5221281 w 6115796"/>
              <a:gd name="connsiteY13" fmla="*/ 920873 h 6858000"/>
              <a:gd name="connsiteX14" fmla="*/ 5201018 w 6115796"/>
              <a:gd name="connsiteY14" fmla="*/ 1095027 h 6858000"/>
              <a:gd name="connsiteX15" fmla="*/ 5189234 w 6115796"/>
              <a:gd name="connsiteY15" fmla="*/ 1217308 h 6858000"/>
              <a:gd name="connsiteX16" fmla="*/ 5202769 w 6115796"/>
              <a:gd name="connsiteY16" fmla="*/ 1269450 h 6858000"/>
              <a:gd name="connsiteX17" fmla="*/ 5225968 w 6115796"/>
              <a:gd name="connsiteY17" fmla="*/ 1357994 h 6858000"/>
              <a:gd name="connsiteX18" fmla="*/ 5231437 w 6115796"/>
              <a:gd name="connsiteY18" fmla="*/ 1373779 h 6858000"/>
              <a:gd name="connsiteX19" fmla="*/ 5237226 w 6115796"/>
              <a:gd name="connsiteY19" fmla="*/ 1441327 h 6858000"/>
              <a:gd name="connsiteX20" fmla="*/ 5255653 w 6115796"/>
              <a:gd name="connsiteY20" fmla="*/ 1524712 h 6858000"/>
              <a:gd name="connsiteX21" fmla="*/ 5263491 w 6115796"/>
              <a:gd name="connsiteY21" fmla="*/ 1642938 h 6858000"/>
              <a:gd name="connsiteX22" fmla="*/ 5256552 w 6115796"/>
              <a:gd name="connsiteY22" fmla="*/ 1672509 h 6858000"/>
              <a:gd name="connsiteX23" fmla="*/ 5266931 w 6115796"/>
              <a:gd name="connsiteY23" fmla="*/ 1866147 h 6858000"/>
              <a:gd name="connsiteX24" fmla="*/ 5255696 w 6115796"/>
              <a:gd name="connsiteY24" fmla="*/ 1953770 h 6858000"/>
              <a:gd name="connsiteX25" fmla="*/ 5252592 w 6115796"/>
              <a:gd name="connsiteY25" fmla="*/ 2092210 h 6858000"/>
              <a:gd name="connsiteX26" fmla="*/ 5257248 w 6115796"/>
              <a:gd name="connsiteY26" fmla="*/ 2203922 h 6858000"/>
              <a:gd name="connsiteX27" fmla="*/ 5262551 w 6115796"/>
              <a:gd name="connsiteY27" fmla="*/ 2288050 h 6858000"/>
              <a:gd name="connsiteX28" fmla="*/ 5293877 w 6115796"/>
              <a:gd name="connsiteY28" fmla="*/ 2368649 h 6858000"/>
              <a:gd name="connsiteX29" fmla="*/ 5311338 w 6115796"/>
              <a:gd name="connsiteY29" fmla="*/ 2404034 h 6858000"/>
              <a:gd name="connsiteX30" fmla="*/ 5338366 w 6115796"/>
              <a:gd name="connsiteY30" fmla="*/ 2465052 h 6858000"/>
              <a:gd name="connsiteX31" fmla="*/ 5371263 w 6115796"/>
              <a:gd name="connsiteY31" fmla="*/ 2586413 h 6858000"/>
              <a:gd name="connsiteX32" fmla="*/ 5407503 w 6115796"/>
              <a:gd name="connsiteY32" fmla="*/ 2786290 h 6858000"/>
              <a:gd name="connsiteX33" fmla="*/ 5407356 w 6115796"/>
              <a:gd name="connsiteY33" fmla="*/ 2787545 h 6858000"/>
              <a:gd name="connsiteX34" fmla="*/ 5457023 w 6115796"/>
              <a:gd name="connsiteY34" fmla="*/ 2858292 h 6858000"/>
              <a:gd name="connsiteX35" fmla="*/ 5484061 w 6115796"/>
              <a:gd name="connsiteY35" fmla="*/ 2919216 h 6858000"/>
              <a:gd name="connsiteX36" fmla="*/ 5491940 w 6115796"/>
              <a:gd name="connsiteY36" fmla="*/ 3015985 h 6858000"/>
              <a:gd name="connsiteX37" fmla="*/ 5503944 w 6115796"/>
              <a:gd name="connsiteY37" fmla="*/ 3123335 h 6858000"/>
              <a:gd name="connsiteX38" fmla="*/ 5516007 w 6115796"/>
              <a:gd name="connsiteY38" fmla="*/ 3258473 h 6858000"/>
              <a:gd name="connsiteX39" fmla="*/ 5589758 w 6115796"/>
              <a:gd name="connsiteY39" fmla="*/ 3453699 h 6858000"/>
              <a:gd name="connsiteX40" fmla="*/ 5596144 w 6115796"/>
              <a:gd name="connsiteY40" fmla="*/ 3534624 h 6858000"/>
              <a:gd name="connsiteX41" fmla="*/ 5597750 w 6115796"/>
              <a:gd name="connsiteY41" fmla="*/ 3534129 h 6858000"/>
              <a:gd name="connsiteX42" fmla="*/ 5618377 w 6115796"/>
              <a:gd name="connsiteY42" fmla="*/ 3588431 h 6858000"/>
              <a:gd name="connsiteX43" fmla="*/ 5655472 w 6115796"/>
              <a:gd name="connsiteY43" fmla="*/ 3678877 h 6858000"/>
              <a:gd name="connsiteX44" fmla="*/ 5683015 w 6115796"/>
              <a:gd name="connsiteY44" fmla="*/ 3762025 h 6858000"/>
              <a:gd name="connsiteX45" fmla="*/ 5696643 w 6115796"/>
              <a:gd name="connsiteY45" fmla="*/ 3773888 h 6858000"/>
              <a:gd name="connsiteX46" fmla="*/ 5768491 w 6115796"/>
              <a:gd name="connsiteY46" fmla="*/ 3914399 h 6858000"/>
              <a:gd name="connsiteX47" fmla="*/ 5793123 w 6115796"/>
              <a:gd name="connsiteY47" fmla="*/ 3969952 h 6858000"/>
              <a:gd name="connsiteX48" fmla="*/ 5808321 w 6115796"/>
              <a:gd name="connsiteY48" fmla="*/ 3988153 h 6858000"/>
              <a:gd name="connsiteX49" fmla="*/ 5825621 w 6115796"/>
              <a:gd name="connsiteY49" fmla="*/ 4015525 h 6858000"/>
              <a:gd name="connsiteX50" fmla="*/ 5860672 w 6115796"/>
              <a:gd name="connsiteY50" fmla="*/ 4061579 h 6858000"/>
              <a:gd name="connsiteX51" fmla="*/ 5894095 w 6115796"/>
              <a:gd name="connsiteY51" fmla="*/ 4128857 h 6858000"/>
              <a:gd name="connsiteX52" fmla="*/ 5903513 w 6115796"/>
              <a:gd name="connsiteY52" fmla="*/ 4187661 h 6858000"/>
              <a:gd name="connsiteX53" fmla="*/ 5946705 w 6115796"/>
              <a:gd name="connsiteY53" fmla="*/ 4428051 h 6858000"/>
              <a:gd name="connsiteX54" fmla="*/ 5949261 w 6115796"/>
              <a:gd name="connsiteY54" fmla="*/ 4449185 h 6858000"/>
              <a:gd name="connsiteX55" fmla="*/ 5968960 w 6115796"/>
              <a:gd name="connsiteY55" fmla="*/ 4482655 h 6858000"/>
              <a:gd name="connsiteX56" fmla="*/ 5998138 w 6115796"/>
              <a:gd name="connsiteY56" fmla="*/ 4697518 h 6858000"/>
              <a:gd name="connsiteX57" fmla="*/ 6007819 w 6115796"/>
              <a:gd name="connsiteY57" fmla="*/ 4858148 h 6858000"/>
              <a:gd name="connsiteX58" fmla="*/ 6007749 w 6115796"/>
              <a:gd name="connsiteY58" fmla="*/ 4964715 h 6858000"/>
              <a:gd name="connsiteX59" fmla="*/ 6005269 w 6115796"/>
              <a:gd name="connsiteY59" fmla="*/ 5150567 h 6858000"/>
              <a:gd name="connsiteX60" fmla="*/ 6001127 w 6115796"/>
              <a:gd name="connsiteY60" fmla="*/ 5164609 h 6858000"/>
              <a:gd name="connsiteX61" fmla="*/ 5998514 w 6115796"/>
              <a:gd name="connsiteY61" fmla="*/ 5189673 h 6858000"/>
              <a:gd name="connsiteX62" fmla="*/ 6018409 w 6115796"/>
              <a:gd name="connsiteY62" fmla="*/ 5227157 h 6858000"/>
              <a:gd name="connsiteX63" fmla="*/ 6036748 w 6115796"/>
              <a:gd name="connsiteY63" fmla="*/ 5322752 h 6858000"/>
              <a:gd name="connsiteX64" fmla="*/ 6037677 w 6115796"/>
              <a:gd name="connsiteY64" fmla="*/ 5354807 h 6858000"/>
              <a:gd name="connsiteX65" fmla="*/ 6053435 w 6115796"/>
              <a:gd name="connsiteY65" fmla="*/ 5387547 h 6858000"/>
              <a:gd name="connsiteX66" fmla="*/ 6068640 w 6115796"/>
              <a:gd name="connsiteY66" fmla="*/ 5474503 h 6858000"/>
              <a:gd name="connsiteX67" fmla="*/ 6080922 w 6115796"/>
              <a:gd name="connsiteY67" fmla="*/ 5561070 h 6858000"/>
              <a:gd name="connsiteX68" fmla="*/ 6096949 w 6115796"/>
              <a:gd name="connsiteY68" fmla="*/ 5648179 h 6858000"/>
              <a:gd name="connsiteX69" fmla="*/ 6115796 w 6115796"/>
              <a:gd name="connsiteY69" fmla="*/ 5862844 h 6858000"/>
              <a:gd name="connsiteX70" fmla="*/ 6045436 w 6115796"/>
              <a:gd name="connsiteY70" fmla="*/ 6124480 h 6858000"/>
              <a:gd name="connsiteX71" fmla="*/ 6030489 w 6115796"/>
              <a:gd name="connsiteY71" fmla="*/ 6317666 h 6858000"/>
              <a:gd name="connsiteX72" fmla="*/ 6007492 w 6115796"/>
              <a:gd name="connsiteY72" fmla="*/ 6440818 h 6858000"/>
              <a:gd name="connsiteX73" fmla="*/ 6009467 w 6115796"/>
              <a:gd name="connsiteY73" fmla="*/ 6487076 h 6858000"/>
              <a:gd name="connsiteX74" fmla="*/ 5995064 w 6115796"/>
              <a:gd name="connsiteY74" fmla="*/ 6540791 h 6858000"/>
              <a:gd name="connsiteX75" fmla="*/ 5986207 w 6115796"/>
              <a:gd name="connsiteY75" fmla="*/ 6695855 h 6858000"/>
              <a:gd name="connsiteX76" fmla="*/ 5979428 w 6115796"/>
              <a:gd name="connsiteY76" fmla="*/ 6754678 h 6858000"/>
              <a:gd name="connsiteX77" fmla="*/ 5984543 w 6115796"/>
              <a:gd name="connsiteY77" fmla="*/ 6811016 h 6858000"/>
              <a:gd name="connsiteX78" fmla="*/ 5979671 w 6115796"/>
              <a:gd name="connsiteY78" fmla="*/ 6858000 h 6858000"/>
              <a:gd name="connsiteX79" fmla="*/ 0 w 6115796"/>
              <a:gd name="connsiteY79" fmla="*/ 6858000 h 6858000"/>
              <a:gd name="connsiteX80" fmla="*/ 0 w 6115796"/>
              <a:gd name="connsiteY80" fmla="*/ 0 h 6858000"/>
              <a:gd name="connsiteX0" fmla="*/ 0 w 6115796"/>
              <a:gd name="connsiteY0" fmla="*/ 0 h 6858000"/>
              <a:gd name="connsiteX1" fmla="*/ 4965888 w 6115796"/>
              <a:gd name="connsiteY1" fmla="*/ 0 h 6858000"/>
              <a:gd name="connsiteX2" fmla="*/ 4967767 w 6115796"/>
              <a:gd name="connsiteY2" fmla="*/ 7930 h 6858000"/>
              <a:gd name="connsiteX3" fmla="*/ 4979444 w 6115796"/>
              <a:gd name="connsiteY3" fmla="*/ 43921 h 6858000"/>
              <a:gd name="connsiteX4" fmla="*/ 5021173 w 6115796"/>
              <a:gd name="connsiteY4" fmla="*/ 123738 h 6858000"/>
              <a:gd name="connsiteX5" fmla="*/ 5075458 w 6115796"/>
              <a:gd name="connsiteY5" fmla="*/ 264355 h 6858000"/>
              <a:gd name="connsiteX6" fmla="*/ 5081175 w 6115796"/>
              <a:gd name="connsiteY6" fmla="*/ 277448 h 6858000"/>
              <a:gd name="connsiteX7" fmla="*/ 5097011 w 6115796"/>
              <a:gd name="connsiteY7" fmla="*/ 355616 h 6858000"/>
              <a:gd name="connsiteX8" fmla="*/ 5153000 w 6115796"/>
              <a:gd name="connsiteY8" fmla="*/ 507134 h 6858000"/>
              <a:gd name="connsiteX9" fmla="*/ 5171282 w 6115796"/>
              <a:gd name="connsiteY9" fmla="*/ 602071 h 6858000"/>
              <a:gd name="connsiteX10" fmla="*/ 5176196 w 6115796"/>
              <a:gd name="connsiteY10" fmla="*/ 636822 h 6858000"/>
              <a:gd name="connsiteX11" fmla="*/ 5189051 w 6115796"/>
              <a:gd name="connsiteY11" fmla="*/ 782518 h 6858000"/>
              <a:gd name="connsiteX12" fmla="*/ 5218707 w 6115796"/>
              <a:gd name="connsiteY12" fmla="*/ 886387 h 6858000"/>
              <a:gd name="connsiteX13" fmla="*/ 5221281 w 6115796"/>
              <a:gd name="connsiteY13" fmla="*/ 920873 h 6858000"/>
              <a:gd name="connsiteX14" fmla="*/ 5201018 w 6115796"/>
              <a:gd name="connsiteY14" fmla="*/ 1095027 h 6858000"/>
              <a:gd name="connsiteX15" fmla="*/ 5189234 w 6115796"/>
              <a:gd name="connsiteY15" fmla="*/ 1217308 h 6858000"/>
              <a:gd name="connsiteX16" fmla="*/ 5202769 w 6115796"/>
              <a:gd name="connsiteY16" fmla="*/ 1269450 h 6858000"/>
              <a:gd name="connsiteX17" fmla="*/ 5225968 w 6115796"/>
              <a:gd name="connsiteY17" fmla="*/ 1357994 h 6858000"/>
              <a:gd name="connsiteX18" fmla="*/ 5231437 w 6115796"/>
              <a:gd name="connsiteY18" fmla="*/ 1373779 h 6858000"/>
              <a:gd name="connsiteX19" fmla="*/ 5237226 w 6115796"/>
              <a:gd name="connsiteY19" fmla="*/ 1441327 h 6858000"/>
              <a:gd name="connsiteX20" fmla="*/ 5255653 w 6115796"/>
              <a:gd name="connsiteY20" fmla="*/ 1524712 h 6858000"/>
              <a:gd name="connsiteX21" fmla="*/ 5263491 w 6115796"/>
              <a:gd name="connsiteY21" fmla="*/ 1642938 h 6858000"/>
              <a:gd name="connsiteX22" fmla="*/ 5256552 w 6115796"/>
              <a:gd name="connsiteY22" fmla="*/ 1672509 h 6858000"/>
              <a:gd name="connsiteX23" fmla="*/ 5266931 w 6115796"/>
              <a:gd name="connsiteY23" fmla="*/ 1866147 h 6858000"/>
              <a:gd name="connsiteX24" fmla="*/ 5255696 w 6115796"/>
              <a:gd name="connsiteY24" fmla="*/ 1953770 h 6858000"/>
              <a:gd name="connsiteX25" fmla="*/ 5252592 w 6115796"/>
              <a:gd name="connsiteY25" fmla="*/ 2092210 h 6858000"/>
              <a:gd name="connsiteX26" fmla="*/ 5257248 w 6115796"/>
              <a:gd name="connsiteY26" fmla="*/ 2203922 h 6858000"/>
              <a:gd name="connsiteX27" fmla="*/ 5262551 w 6115796"/>
              <a:gd name="connsiteY27" fmla="*/ 2288050 h 6858000"/>
              <a:gd name="connsiteX28" fmla="*/ 5293877 w 6115796"/>
              <a:gd name="connsiteY28" fmla="*/ 2368649 h 6858000"/>
              <a:gd name="connsiteX29" fmla="*/ 5311338 w 6115796"/>
              <a:gd name="connsiteY29" fmla="*/ 2404034 h 6858000"/>
              <a:gd name="connsiteX30" fmla="*/ 5338366 w 6115796"/>
              <a:gd name="connsiteY30" fmla="*/ 2465052 h 6858000"/>
              <a:gd name="connsiteX31" fmla="*/ 5371263 w 6115796"/>
              <a:gd name="connsiteY31" fmla="*/ 2586413 h 6858000"/>
              <a:gd name="connsiteX32" fmla="*/ 5407503 w 6115796"/>
              <a:gd name="connsiteY32" fmla="*/ 2786290 h 6858000"/>
              <a:gd name="connsiteX33" fmla="*/ 5407356 w 6115796"/>
              <a:gd name="connsiteY33" fmla="*/ 2787545 h 6858000"/>
              <a:gd name="connsiteX34" fmla="*/ 5457023 w 6115796"/>
              <a:gd name="connsiteY34" fmla="*/ 2858292 h 6858000"/>
              <a:gd name="connsiteX35" fmla="*/ 5484061 w 6115796"/>
              <a:gd name="connsiteY35" fmla="*/ 2919216 h 6858000"/>
              <a:gd name="connsiteX36" fmla="*/ 5491940 w 6115796"/>
              <a:gd name="connsiteY36" fmla="*/ 3015985 h 6858000"/>
              <a:gd name="connsiteX37" fmla="*/ 5503944 w 6115796"/>
              <a:gd name="connsiteY37" fmla="*/ 3123335 h 6858000"/>
              <a:gd name="connsiteX38" fmla="*/ 5516007 w 6115796"/>
              <a:gd name="connsiteY38" fmla="*/ 3258473 h 6858000"/>
              <a:gd name="connsiteX39" fmla="*/ 5589758 w 6115796"/>
              <a:gd name="connsiteY39" fmla="*/ 3453699 h 6858000"/>
              <a:gd name="connsiteX40" fmla="*/ 5596144 w 6115796"/>
              <a:gd name="connsiteY40" fmla="*/ 3534624 h 6858000"/>
              <a:gd name="connsiteX41" fmla="*/ 5597750 w 6115796"/>
              <a:gd name="connsiteY41" fmla="*/ 3534129 h 6858000"/>
              <a:gd name="connsiteX42" fmla="*/ 5618377 w 6115796"/>
              <a:gd name="connsiteY42" fmla="*/ 3588431 h 6858000"/>
              <a:gd name="connsiteX43" fmla="*/ 5655472 w 6115796"/>
              <a:gd name="connsiteY43" fmla="*/ 3678877 h 6858000"/>
              <a:gd name="connsiteX44" fmla="*/ 5683015 w 6115796"/>
              <a:gd name="connsiteY44" fmla="*/ 3762025 h 6858000"/>
              <a:gd name="connsiteX45" fmla="*/ 5696643 w 6115796"/>
              <a:gd name="connsiteY45" fmla="*/ 3773888 h 6858000"/>
              <a:gd name="connsiteX46" fmla="*/ 5768491 w 6115796"/>
              <a:gd name="connsiteY46" fmla="*/ 3914399 h 6858000"/>
              <a:gd name="connsiteX47" fmla="*/ 5793123 w 6115796"/>
              <a:gd name="connsiteY47" fmla="*/ 3969952 h 6858000"/>
              <a:gd name="connsiteX48" fmla="*/ 5808321 w 6115796"/>
              <a:gd name="connsiteY48" fmla="*/ 3988153 h 6858000"/>
              <a:gd name="connsiteX49" fmla="*/ 5825621 w 6115796"/>
              <a:gd name="connsiteY49" fmla="*/ 4015525 h 6858000"/>
              <a:gd name="connsiteX50" fmla="*/ 5860672 w 6115796"/>
              <a:gd name="connsiteY50" fmla="*/ 4061579 h 6858000"/>
              <a:gd name="connsiteX51" fmla="*/ 5894095 w 6115796"/>
              <a:gd name="connsiteY51" fmla="*/ 4128857 h 6858000"/>
              <a:gd name="connsiteX52" fmla="*/ 5903513 w 6115796"/>
              <a:gd name="connsiteY52" fmla="*/ 4187661 h 6858000"/>
              <a:gd name="connsiteX53" fmla="*/ 5946705 w 6115796"/>
              <a:gd name="connsiteY53" fmla="*/ 4428051 h 6858000"/>
              <a:gd name="connsiteX54" fmla="*/ 5949261 w 6115796"/>
              <a:gd name="connsiteY54" fmla="*/ 4449185 h 6858000"/>
              <a:gd name="connsiteX55" fmla="*/ 5968960 w 6115796"/>
              <a:gd name="connsiteY55" fmla="*/ 4482655 h 6858000"/>
              <a:gd name="connsiteX56" fmla="*/ 5998138 w 6115796"/>
              <a:gd name="connsiteY56" fmla="*/ 4697518 h 6858000"/>
              <a:gd name="connsiteX57" fmla="*/ 6007819 w 6115796"/>
              <a:gd name="connsiteY57" fmla="*/ 4858148 h 6858000"/>
              <a:gd name="connsiteX58" fmla="*/ 6007749 w 6115796"/>
              <a:gd name="connsiteY58" fmla="*/ 4964715 h 6858000"/>
              <a:gd name="connsiteX59" fmla="*/ 6005269 w 6115796"/>
              <a:gd name="connsiteY59" fmla="*/ 5150567 h 6858000"/>
              <a:gd name="connsiteX60" fmla="*/ 6001127 w 6115796"/>
              <a:gd name="connsiteY60" fmla="*/ 5164609 h 6858000"/>
              <a:gd name="connsiteX61" fmla="*/ 5998514 w 6115796"/>
              <a:gd name="connsiteY61" fmla="*/ 5189673 h 6858000"/>
              <a:gd name="connsiteX62" fmla="*/ 6018409 w 6115796"/>
              <a:gd name="connsiteY62" fmla="*/ 5227157 h 6858000"/>
              <a:gd name="connsiteX63" fmla="*/ 6036748 w 6115796"/>
              <a:gd name="connsiteY63" fmla="*/ 5322752 h 6858000"/>
              <a:gd name="connsiteX64" fmla="*/ 6037677 w 6115796"/>
              <a:gd name="connsiteY64" fmla="*/ 5354807 h 6858000"/>
              <a:gd name="connsiteX65" fmla="*/ 6053435 w 6115796"/>
              <a:gd name="connsiteY65" fmla="*/ 5387547 h 6858000"/>
              <a:gd name="connsiteX66" fmla="*/ 6068640 w 6115796"/>
              <a:gd name="connsiteY66" fmla="*/ 5474503 h 6858000"/>
              <a:gd name="connsiteX67" fmla="*/ 6080922 w 6115796"/>
              <a:gd name="connsiteY67" fmla="*/ 5561070 h 6858000"/>
              <a:gd name="connsiteX68" fmla="*/ 6096949 w 6115796"/>
              <a:gd name="connsiteY68" fmla="*/ 5648179 h 6858000"/>
              <a:gd name="connsiteX69" fmla="*/ 6115796 w 6115796"/>
              <a:gd name="connsiteY69" fmla="*/ 5862844 h 6858000"/>
              <a:gd name="connsiteX70" fmla="*/ 6045436 w 6115796"/>
              <a:gd name="connsiteY70" fmla="*/ 6124480 h 6858000"/>
              <a:gd name="connsiteX71" fmla="*/ 6030489 w 6115796"/>
              <a:gd name="connsiteY71" fmla="*/ 6317666 h 6858000"/>
              <a:gd name="connsiteX72" fmla="*/ 6007492 w 6115796"/>
              <a:gd name="connsiteY72" fmla="*/ 6440818 h 6858000"/>
              <a:gd name="connsiteX73" fmla="*/ 6009467 w 6115796"/>
              <a:gd name="connsiteY73" fmla="*/ 6487076 h 6858000"/>
              <a:gd name="connsiteX74" fmla="*/ 5995064 w 6115796"/>
              <a:gd name="connsiteY74" fmla="*/ 6540791 h 6858000"/>
              <a:gd name="connsiteX75" fmla="*/ 5986207 w 6115796"/>
              <a:gd name="connsiteY75" fmla="*/ 6695855 h 6858000"/>
              <a:gd name="connsiteX76" fmla="*/ 5979428 w 6115796"/>
              <a:gd name="connsiteY76" fmla="*/ 6754678 h 6858000"/>
              <a:gd name="connsiteX77" fmla="*/ 5984543 w 6115796"/>
              <a:gd name="connsiteY77" fmla="*/ 6811016 h 6858000"/>
              <a:gd name="connsiteX78" fmla="*/ 5979671 w 6115796"/>
              <a:gd name="connsiteY78" fmla="*/ 6858000 h 6858000"/>
              <a:gd name="connsiteX79" fmla="*/ 0 w 6115796"/>
              <a:gd name="connsiteY79" fmla="*/ 6858000 h 6858000"/>
              <a:gd name="connsiteX80" fmla="*/ 0 w 6115796"/>
              <a:gd name="connsiteY80" fmla="*/ 0 h 6858000"/>
              <a:gd name="connsiteX0" fmla="*/ 0 w 6115796"/>
              <a:gd name="connsiteY0" fmla="*/ 0 h 6858000"/>
              <a:gd name="connsiteX1" fmla="*/ 4965888 w 6115796"/>
              <a:gd name="connsiteY1" fmla="*/ 0 h 6858000"/>
              <a:gd name="connsiteX2" fmla="*/ 4967767 w 6115796"/>
              <a:gd name="connsiteY2" fmla="*/ 7930 h 6858000"/>
              <a:gd name="connsiteX3" fmla="*/ 4979444 w 6115796"/>
              <a:gd name="connsiteY3" fmla="*/ 43921 h 6858000"/>
              <a:gd name="connsiteX4" fmla="*/ 5021173 w 6115796"/>
              <a:gd name="connsiteY4" fmla="*/ 123738 h 6858000"/>
              <a:gd name="connsiteX5" fmla="*/ 5075458 w 6115796"/>
              <a:gd name="connsiteY5" fmla="*/ 264355 h 6858000"/>
              <a:gd name="connsiteX6" fmla="*/ 5081175 w 6115796"/>
              <a:gd name="connsiteY6" fmla="*/ 277448 h 6858000"/>
              <a:gd name="connsiteX7" fmla="*/ 5097011 w 6115796"/>
              <a:gd name="connsiteY7" fmla="*/ 355616 h 6858000"/>
              <a:gd name="connsiteX8" fmla="*/ 5153000 w 6115796"/>
              <a:gd name="connsiteY8" fmla="*/ 507134 h 6858000"/>
              <a:gd name="connsiteX9" fmla="*/ 5171282 w 6115796"/>
              <a:gd name="connsiteY9" fmla="*/ 602071 h 6858000"/>
              <a:gd name="connsiteX10" fmla="*/ 5176196 w 6115796"/>
              <a:gd name="connsiteY10" fmla="*/ 636822 h 6858000"/>
              <a:gd name="connsiteX11" fmla="*/ 5189051 w 6115796"/>
              <a:gd name="connsiteY11" fmla="*/ 782518 h 6858000"/>
              <a:gd name="connsiteX12" fmla="*/ 5218707 w 6115796"/>
              <a:gd name="connsiteY12" fmla="*/ 886387 h 6858000"/>
              <a:gd name="connsiteX13" fmla="*/ 5221281 w 6115796"/>
              <a:gd name="connsiteY13" fmla="*/ 920873 h 6858000"/>
              <a:gd name="connsiteX14" fmla="*/ 5201018 w 6115796"/>
              <a:gd name="connsiteY14" fmla="*/ 1095027 h 6858000"/>
              <a:gd name="connsiteX15" fmla="*/ 5189234 w 6115796"/>
              <a:gd name="connsiteY15" fmla="*/ 1217308 h 6858000"/>
              <a:gd name="connsiteX16" fmla="*/ 5202769 w 6115796"/>
              <a:gd name="connsiteY16" fmla="*/ 1269450 h 6858000"/>
              <a:gd name="connsiteX17" fmla="*/ 5225968 w 6115796"/>
              <a:gd name="connsiteY17" fmla="*/ 1357994 h 6858000"/>
              <a:gd name="connsiteX18" fmla="*/ 5231437 w 6115796"/>
              <a:gd name="connsiteY18" fmla="*/ 1373779 h 6858000"/>
              <a:gd name="connsiteX19" fmla="*/ 5237226 w 6115796"/>
              <a:gd name="connsiteY19" fmla="*/ 1441327 h 6858000"/>
              <a:gd name="connsiteX20" fmla="*/ 5255653 w 6115796"/>
              <a:gd name="connsiteY20" fmla="*/ 1524712 h 6858000"/>
              <a:gd name="connsiteX21" fmla="*/ 5263491 w 6115796"/>
              <a:gd name="connsiteY21" fmla="*/ 1642938 h 6858000"/>
              <a:gd name="connsiteX22" fmla="*/ 5256552 w 6115796"/>
              <a:gd name="connsiteY22" fmla="*/ 1672509 h 6858000"/>
              <a:gd name="connsiteX23" fmla="*/ 5264549 w 6115796"/>
              <a:gd name="connsiteY23" fmla="*/ 1837572 h 6858000"/>
              <a:gd name="connsiteX24" fmla="*/ 5255696 w 6115796"/>
              <a:gd name="connsiteY24" fmla="*/ 1953770 h 6858000"/>
              <a:gd name="connsiteX25" fmla="*/ 5252592 w 6115796"/>
              <a:gd name="connsiteY25" fmla="*/ 2092210 h 6858000"/>
              <a:gd name="connsiteX26" fmla="*/ 5257248 w 6115796"/>
              <a:gd name="connsiteY26" fmla="*/ 2203922 h 6858000"/>
              <a:gd name="connsiteX27" fmla="*/ 5262551 w 6115796"/>
              <a:gd name="connsiteY27" fmla="*/ 2288050 h 6858000"/>
              <a:gd name="connsiteX28" fmla="*/ 5293877 w 6115796"/>
              <a:gd name="connsiteY28" fmla="*/ 2368649 h 6858000"/>
              <a:gd name="connsiteX29" fmla="*/ 5311338 w 6115796"/>
              <a:gd name="connsiteY29" fmla="*/ 2404034 h 6858000"/>
              <a:gd name="connsiteX30" fmla="*/ 5338366 w 6115796"/>
              <a:gd name="connsiteY30" fmla="*/ 2465052 h 6858000"/>
              <a:gd name="connsiteX31" fmla="*/ 5371263 w 6115796"/>
              <a:gd name="connsiteY31" fmla="*/ 2586413 h 6858000"/>
              <a:gd name="connsiteX32" fmla="*/ 5407503 w 6115796"/>
              <a:gd name="connsiteY32" fmla="*/ 2786290 h 6858000"/>
              <a:gd name="connsiteX33" fmla="*/ 5407356 w 6115796"/>
              <a:gd name="connsiteY33" fmla="*/ 2787545 h 6858000"/>
              <a:gd name="connsiteX34" fmla="*/ 5457023 w 6115796"/>
              <a:gd name="connsiteY34" fmla="*/ 2858292 h 6858000"/>
              <a:gd name="connsiteX35" fmla="*/ 5484061 w 6115796"/>
              <a:gd name="connsiteY35" fmla="*/ 2919216 h 6858000"/>
              <a:gd name="connsiteX36" fmla="*/ 5491940 w 6115796"/>
              <a:gd name="connsiteY36" fmla="*/ 3015985 h 6858000"/>
              <a:gd name="connsiteX37" fmla="*/ 5503944 w 6115796"/>
              <a:gd name="connsiteY37" fmla="*/ 3123335 h 6858000"/>
              <a:gd name="connsiteX38" fmla="*/ 5516007 w 6115796"/>
              <a:gd name="connsiteY38" fmla="*/ 3258473 h 6858000"/>
              <a:gd name="connsiteX39" fmla="*/ 5589758 w 6115796"/>
              <a:gd name="connsiteY39" fmla="*/ 3453699 h 6858000"/>
              <a:gd name="connsiteX40" fmla="*/ 5596144 w 6115796"/>
              <a:gd name="connsiteY40" fmla="*/ 3534624 h 6858000"/>
              <a:gd name="connsiteX41" fmla="*/ 5597750 w 6115796"/>
              <a:gd name="connsiteY41" fmla="*/ 3534129 h 6858000"/>
              <a:gd name="connsiteX42" fmla="*/ 5618377 w 6115796"/>
              <a:gd name="connsiteY42" fmla="*/ 3588431 h 6858000"/>
              <a:gd name="connsiteX43" fmla="*/ 5655472 w 6115796"/>
              <a:gd name="connsiteY43" fmla="*/ 3678877 h 6858000"/>
              <a:gd name="connsiteX44" fmla="*/ 5683015 w 6115796"/>
              <a:gd name="connsiteY44" fmla="*/ 3762025 h 6858000"/>
              <a:gd name="connsiteX45" fmla="*/ 5696643 w 6115796"/>
              <a:gd name="connsiteY45" fmla="*/ 3773888 h 6858000"/>
              <a:gd name="connsiteX46" fmla="*/ 5768491 w 6115796"/>
              <a:gd name="connsiteY46" fmla="*/ 3914399 h 6858000"/>
              <a:gd name="connsiteX47" fmla="*/ 5793123 w 6115796"/>
              <a:gd name="connsiteY47" fmla="*/ 3969952 h 6858000"/>
              <a:gd name="connsiteX48" fmla="*/ 5808321 w 6115796"/>
              <a:gd name="connsiteY48" fmla="*/ 3988153 h 6858000"/>
              <a:gd name="connsiteX49" fmla="*/ 5825621 w 6115796"/>
              <a:gd name="connsiteY49" fmla="*/ 4015525 h 6858000"/>
              <a:gd name="connsiteX50" fmla="*/ 5860672 w 6115796"/>
              <a:gd name="connsiteY50" fmla="*/ 4061579 h 6858000"/>
              <a:gd name="connsiteX51" fmla="*/ 5894095 w 6115796"/>
              <a:gd name="connsiteY51" fmla="*/ 4128857 h 6858000"/>
              <a:gd name="connsiteX52" fmla="*/ 5903513 w 6115796"/>
              <a:gd name="connsiteY52" fmla="*/ 4187661 h 6858000"/>
              <a:gd name="connsiteX53" fmla="*/ 5946705 w 6115796"/>
              <a:gd name="connsiteY53" fmla="*/ 4428051 h 6858000"/>
              <a:gd name="connsiteX54" fmla="*/ 5949261 w 6115796"/>
              <a:gd name="connsiteY54" fmla="*/ 4449185 h 6858000"/>
              <a:gd name="connsiteX55" fmla="*/ 5968960 w 6115796"/>
              <a:gd name="connsiteY55" fmla="*/ 4482655 h 6858000"/>
              <a:gd name="connsiteX56" fmla="*/ 5998138 w 6115796"/>
              <a:gd name="connsiteY56" fmla="*/ 4697518 h 6858000"/>
              <a:gd name="connsiteX57" fmla="*/ 6007819 w 6115796"/>
              <a:gd name="connsiteY57" fmla="*/ 4858148 h 6858000"/>
              <a:gd name="connsiteX58" fmla="*/ 6007749 w 6115796"/>
              <a:gd name="connsiteY58" fmla="*/ 4964715 h 6858000"/>
              <a:gd name="connsiteX59" fmla="*/ 6005269 w 6115796"/>
              <a:gd name="connsiteY59" fmla="*/ 5150567 h 6858000"/>
              <a:gd name="connsiteX60" fmla="*/ 6001127 w 6115796"/>
              <a:gd name="connsiteY60" fmla="*/ 5164609 h 6858000"/>
              <a:gd name="connsiteX61" fmla="*/ 5998514 w 6115796"/>
              <a:gd name="connsiteY61" fmla="*/ 5189673 h 6858000"/>
              <a:gd name="connsiteX62" fmla="*/ 6018409 w 6115796"/>
              <a:gd name="connsiteY62" fmla="*/ 5227157 h 6858000"/>
              <a:gd name="connsiteX63" fmla="*/ 6036748 w 6115796"/>
              <a:gd name="connsiteY63" fmla="*/ 5322752 h 6858000"/>
              <a:gd name="connsiteX64" fmla="*/ 6037677 w 6115796"/>
              <a:gd name="connsiteY64" fmla="*/ 5354807 h 6858000"/>
              <a:gd name="connsiteX65" fmla="*/ 6053435 w 6115796"/>
              <a:gd name="connsiteY65" fmla="*/ 5387547 h 6858000"/>
              <a:gd name="connsiteX66" fmla="*/ 6068640 w 6115796"/>
              <a:gd name="connsiteY66" fmla="*/ 5474503 h 6858000"/>
              <a:gd name="connsiteX67" fmla="*/ 6080922 w 6115796"/>
              <a:gd name="connsiteY67" fmla="*/ 5561070 h 6858000"/>
              <a:gd name="connsiteX68" fmla="*/ 6096949 w 6115796"/>
              <a:gd name="connsiteY68" fmla="*/ 5648179 h 6858000"/>
              <a:gd name="connsiteX69" fmla="*/ 6115796 w 6115796"/>
              <a:gd name="connsiteY69" fmla="*/ 5862844 h 6858000"/>
              <a:gd name="connsiteX70" fmla="*/ 6045436 w 6115796"/>
              <a:gd name="connsiteY70" fmla="*/ 6124480 h 6858000"/>
              <a:gd name="connsiteX71" fmla="*/ 6030489 w 6115796"/>
              <a:gd name="connsiteY71" fmla="*/ 6317666 h 6858000"/>
              <a:gd name="connsiteX72" fmla="*/ 6007492 w 6115796"/>
              <a:gd name="connsiteY72" fmla="*/ 6440818 h 6858000"/>
              <a:gd name="connsiteX73" fmla="*/ 6009467 w 6115796"/>
              <a:gd name="connsiteY73" fmla="*/ 6487076 h 6858000"/>
              <a:gd name="connsiteX74" fmla="*/ 5995064 w 6115796"/>
              <a:gd name="connsiteY74" fmla="*/ 6540791 h 6858000"/>
              <a:gd name="connsiteX75" fmla="*/ 5986207 w 6115796"/>
              <a:gd name="connsiteY75" fmla="*/ 6695855 h 6858000"/>
              <a:gd name="connsiteX76" fmla="*/ 5979428 w 6115796"/>
              <a:gd name="connsiteY76" fmla="*/ 6754678 h 6858000"/>
              <a:gd name="connsiteX77" fmla="*/ 5984543 w 6115796"/>
              <a:gd name="connsiteY77" fmla="*/ 6811016 h 6858000"/>
              <a:gd name="connsiteX78" fmla="*/ 5979671 w 6115796"/>
              <a:gd name="connsiteY78" fmla="*/ 6858000 h 6858000"/>
              <a:gd name="connsiteX79" fmla="*/ 0 w 6115796"/>
              <a:gd name="connsiteY79" fmla="*/ 6858000 h 6858000"/>
              <a:gd name="connsiteX80" fmla="*/ 0 w 6115796"/>
              <a:gd name="connsiteY80" fmla="*/ 0 h 6858000"/>
              <a:gd name="connsiteX0" fmla="*/ 0 w 6115796"/>
              <a:gd name="connsiteY0" fmla="*/ 0 h 6858000"/>
              <a:gd name="connsiteX1" fmla="*/ 4965888 w 6115796"/>
              <a:gd name="connsiteY1" fmla="*/ 0 h 6858000"/>
              <a:gd name="connsiteX2" fmla="*/ 4967767 w 6115796"/>
              <a:gd name="connsiteY2" fmla="*/ 7930 h 6858000"/>
              <a:gd name="connsiteX3" fmla="*/ 4979444 w 6115796"/>
              <a:gd name="connsiteY3" fmla="*/ 43921 h 6858000"/>
              <a:gd name="connsiteX4" fmla="*/ 5021173 w 6115796"/>
              <a:gd name="connsiteY4" fmla="*/ 123738 h 6858000"/>
              <a:gd name="connsiteX5" fmla="*/ 5075458 w 6115796"/>
              <a:gd name="connsiteY5" fmla="*/ 264355 h 6858000"/>
              <a:gd name="connsiteX6" fmla="*/ 5081175 w 6115796"/>
              <a:gd name="connsiteY6" fmla="*/ 277448 h 6858000"/>
              <a:gd name="connsiteX7" fmla="*/ 5097011 w 6115796"/>
              <a:gd name="connsiteY7" fmla="*/ 355616 h 6858000"/>
              <a:gd name="connsiteX8" fmla="*/ 5153000 w 6115796"/>
              <a:gd name="connsiteY8" fmla="*/ 507134 h 6858000"/>
              <a:gd name="connsiteX9" fmla="*/ 5171282 w 6115796"/>
              <a:gd name="connsiteY9" fmla="*/ 602071 h 6858000"/>
              <a:gd name="connsiteX10" fmla="*/ 5176196 w 6115796"/>
              <a:gd name="connsiteY10" fmla="*/ 636822 h 6858000"/>
              <a:gd name="connsiteX11" fmla="*/ 5189051 w 6115796"/>
              <a:gd name="connsiteY11" fmla="*/ 782518 h 6858000"/>
              <a:gd name="connsiteX12" fmla="*/ 5218707 w 6115796"/>
              <a:gd name="connsiteY12" fmla="*/ 886387 h 6858000"/>
              <a:gd name="connsiteX13" fmla="*/ 5221281 w 6115796"/>
              <a:gd name="connsiteY13" fmla="*/ 920873 h 6858000"/>
              <a:gd name="connsiteX14" fmla="*/ 5201018 w 6115796"/>
              <a:gd name="connsiteY14" fmla="*/ 1095027 h 6858000"/>
              <a:gd name="connsiteX15" fmla="*/ 5189234 w 6115796"/>
              <a:gd name="connsiteY15" fmla="*/ 1217308 h 6858000"/>
              <a:gd name="connsiteX16" fmla="*/ 5202769 w 6115796"/>
              <a:gd name="connsiteY16" fmla="*/ 1269450 h 6858000"/>
              <a:gd name="connsiteX17" fmla="*/ 5225968 w 6115796"/>
              <a:gd name="connsiteY17" fmla="*/ 1357994 h 6858000"/>
              <a:gd name="connsiteX18" fmla="*/ 5226675 w 6115796"/>
              <a:gd name="connsiteY18" fmla="*/ 1385685 h 6858000"/>
              <a:gd name="connsiteX19" fmla="*/ 5237226 w 6115796"/>
              <a:gd name="connsiteY19" fmla="*/ 1441327 h 6858000"/>
              <a:gd name="connsiteX20" fmla="*/ 5255653 w 6115796"/>
              <a:gd name="connsiteY20" fmla="*/ 1524712 h 6858000"/>
              <a:gd name="connsiteX21" fmla="*/ 5263491 w 6115796"/>
              <a:gd name="connsiteY21" fmla="*/ 1642938 h 6858000"/>
              <a:gd name="connsiteX22" fmla="*/ 5256552 w 6115796"/>
              <a:gd name="connsiteY22" fmla="*/ 1672509 h 6858000"/>
              <a:gd name="connsiteX23" fmla="*/ 5264549 w 6115796"/>
              <a:gd name="connsiteY23" fmla="*/ 1837572 h 6858000"/>
              <a:gd name="connsiteX24" fmla="*/ 5255696 w 6115796"/>
              <a:gd name="connsiteY24" fmla="*/ 1953770 h 6858000"/>
              <a:gd name="connsiteX25" fmla="*/ 5252592 w 6115796"/>
              <a:gd name="connsiteY25" fmla="*/ 2092210 h 6858000"/>
              <a:gd name="connsiteX26" fmla="*/ 5257248 w 6115796"/>
              <a:gd name="connsiteY26" fmla="*/ 2203922 h 6858000"/>
              <a:gd name="connsiteX27" fmla="*/ 5262551 w 6115796"/>
              <a:gd name="connsiteY27" fmla="*/ 2288050 h 6858000"/>
              <a:gd name="connsiteX28" fmla="*/ 5293877 w 6115796"/>
              <a:gd name="connsiteY28" fmla="*/ 2368649 h 6858000"/>
              <a:gd name="connsiteX29" fmla="*/ 5311338 w 6115796"/>
              <a:gd name="connsiteY29" fmla="*/ 2404034 h 6858000"/>
              <a:gd name="connsiteX30" fmla="*/ 5338366 w 6115796"/>
              <a:gd name="connsiteY30" fmla="*/ 2465052 h 6858000"/>
              <a:gd name="connsiteX31" fmla="*/ 5371263 w 6115796"/>
              <a:gd name="connsiteY31" fmla="*/ 2586413 h 6858000"/>
              <a:gd name="connsiteX32" fmla="*/ 5407503 w 6115796"/>
              <a:gd name="connsiteY32" fmla="*/ 2786290 h 6858000"/>
              <a:gd name="connsiteX33" fmla="*/ 5407356 w 6115796"/>
              <a:gd name="connsiteY33" fmla="*/ 2787545 h 6858000"/>
              <a:gd name="connsiteX34" fmla="*/ 5457023 w 6115796"/>
              <a:gd name="connsiteY34" fmla="*/ 2858292 h 6858000"/>
              <a:gd name="connsiteX35" fmla="*/ 5484061 w 6115796"/>
              <a:gd name="connsiteY35" fmla="*/ 2919216 h 6858000"/>
              <a:gd name="connsiteX36" fmla="*/ 5491940 w 6115796"/>
              <a:gd name="connsiteY36" fmla="*/ 3015985 h 6858000"/>
              <a:gd name="connsiteX37" fmla="*/ 5503944 w 6115796"/>
              <a:gd name="connsiteY37" fmla="*/ 3123335 h 6858000"/>
              <a:gd name="connsiteX38" fmla="*/ 5516007 w 6115796"/>
              <a:gd name="connsiteY38" fmla="*/ 3258473 h 6858000"/>
              <a:gd name="connsiteX39" fmla="*/ 5589758 w 6115796"/>
              <a:gd name="connsiteY39" fmla="*/ 3453699 h 6858000"/>
              <a:gd name="connsiteX40" fmla="*/ 5596144 w 6115796"/>
              <a:gd name="connsiteY40" fmla="*/ 3534624 h 6858000"/>
              <a:gd name="connsiteX41" fmla="*/ 5597750 w 6115796"/>
              <a:gd name="connsiteY41" fmla="*/ 3534129 h 6858000"/>
              <a:gd name="connsiteX42" fmla="*/ 5618377 w 6115796"/>
              <a:gd name="connsiteY42" fmla="*/ 3588431 h 6858000"/>
              <a:gd name="connsiteX43" fmla="*/ 5655472 w 6115796"/>
              <a:gd name="connsiteY43" fmla="*/ 3678877 h 6858000"/>
              <a:gd name="connsiteX44" fmla="*/ 5683015 w 6115796"/>
              <a:gd name="connsiteY44" fmla="*/ 3762025 h 6858000"/>
              <a:gd name="connsiteX45" fmla="*/ 5696643 w 6115796"/>
              <a:gd name="connsiteY45" fmla="*/ 3773888 h 6858000"/>
              <a:gd name="connsiteX46" fmla="*/ 5768491 w 6115796"/>
              <a:gd name="connsiteY46" fmla="*/ 3914399 h 6858000"/>
              <a:gd name="connsiteX47" fmla="*/ 5793123 w 6115796"/>
              <a:gd name="connsiteY47" fmla="*/ 3969952 h 6858000"/>
              <a:gd name="connsiteX48" fmla="*/ 5808321 w 6115796"/>
              <a:gd name="connsiteY48" fmla="*/ 3988153 h 6858000"/>
              <a:gd name="connsiteX49" fmla="*/ 5825621 w 6115796"/>
              <a:gd name="connsiteY49" fmla="*/ 4015525 h 6858000"/>
              <a:gd name="connsiteX50" fmla="*/ 5860672 w 6115796"/>
              <a:gd name="connsiteY50" fmla="*/ 4061579 h 6858000"/>
              <a:gd name="connsiteX51" fmla="*/ 5894095 w 6115796"/>
              <a:gd name="connsiteY51" fmla="*/ 4128857 h 6858000"/>
              <a:gd name="connsiteX52" fmla="*/ 5903513 w 6115796"/>
              <a:gd name="connsiteY52" fmla="*/ 4187661 h 6858000"/>
              <a:gd name="connsiteX53" fmla="*/ 5946705 w 6115796"/>
              <a:gd name="connsiteY53" fmla="*/ 4428051 h 6858000"/>
              <a:gd name="connsiteX54" fmla="*/ 5949261 w 6115796"/>
              <a:gd name="connsiteY54" fmla="*/ 4449185 h 6858000"/>
              <a:gd name="connsiteX55" fmla="*/ 5968960 w 6115796"/>
              <a:gd name="connsiteY55" fmla="*/ 4482655 h 6858000"/>
              <a:gd name="connsiteX56" fmla="*/ 5998138 w 6115796"/>
              <a:gd name="connsiteY56" fmla="*/ 4697518 h 6858000"/>
              <a:gd name="connsiteX57" fmla="*/ 6007819 w 6115796"/>
              <a:gd name="connsiteY57" fmla="*/ 4858148 h 6858000"/>
              <a:gd name="connsiteX58" fmla="*/ 6007749 w 6115796"/>
              <a:gd name="connsiteY58" fmla="*/ 4964715 h 6858000"/>
              <a:gd name="connsiteX59" fmla="*/ 6005269 w 6115796"/>
              <a:gd name="connsiteY59" fmla="*/ 5150567 h 6858000"/>
              <a:gd name="connsiteX60" fmla="*/ 6001127 w 6115796"/>
              <a:gd name="connsiteY60" fmla="*/ 5164609 h 6858000"/>
              <a:gd name="connsiteX61" fmla="*/ 5998514 w 6115796"/>
              <a:gd name="connsiteY61" fmla="*/ 5189673 h 6858000"/>
              <a:gd name="connsiteX62" fmla="*/ 6018409 w 6115796"/>
              <a:gd name="connsiteY62" fmla="*/ 5227157 h 6858000"/>
              <a:gd name="connsiteX63" fmla="*/ 6036748 w 6115796"/>
              <a:gd name="connsiteY63" fmla="*/ 5322752 h 6858000"/>
              <a:gd name="connsiteX64" fmla="*/ 6037677 w 6115796"/>
              <a:gd name="connsiteY64" fmla="*/ 5354807 h 6858000"/>
              <a:gd name="connsiteX65" fmla="*/ 6053435 w 6115796"/>
              <a:gd name="connsiteY65" fmla="*/ 5387547 h 6858000"/>
              <a:gd name="connsiteX66" fmla="*/ 6068640 w 6115796"/>
              <a:gd name="connsiteY66" fmla="*/ 5474503 h 6858000"/>
              <a:gd name="connsiteX67" fmla="*/ 6080922 w 6115796"/>
              <a:gd name="connsiteY67" fmla="*/ 5561070 h 6858000"/>
              <a:gd name="connsiteX68" fmla="*/ 6096949 w 6115796"/>
              <a:gd name="connsiteY68" fmla="*/ 5648179 h 6858000"/>
              <a:gd name="connsiteX69" fmla="*/ 6115796 w 6115796"/>
              <a:gd name="connsiteY69" fmla="*/ 5862844 h 6858000"/>
              <a:gd name="connsiteX70" fmla="*/ 6045436 w 6115796"/>
              <a:gd name="connsiteY70" fmla="*/ 6124480 h 6858000"/>
              <a:gd name="connsiteX71" fmla="*/ 6030489 w 6115796"/>
              <a:gd name="connsiteY71" fmla="*/ 6317666 h 6858000"/>
              <a:gd name="connsiteX72" fmla="*/ 6007492 w 6115796"/>
              <a:gd name="connsiteY72" fmla="*/ 6440818 h 6858000"/>
              <a:gd name="connsiteX73" fmla="*/ 6009467 w 6115796"/>
              <a:gd name="connsiteY73" fmla="*/ 6487076 h 6858000"/>
              <a:gd name="connsiteX74" fmla="*/ 5995064 w 6115796"/>
              <a:gd name="connsiteY74" fmla="*/ 6540791 h 6858000"/>
              <a:gd name="connsiteX75" fmla="*/ 5986207 w 6115796"/>
              <a:gd name="connsiteY75" fmla="*/ 6695855 h 6858000"/>
              <a:gd name="connsiteX76" fmla="*/ 5979428 w 6115796"/>
              <a:gd name="connsiteY76" fmla="*/ 6754678 h 6858000"/>
              <a:gd name="connsiteX77" fmla="*/ 5984543 w 6115796"/>
              <a:gd name="connsiteY77" fmla="*/ 6811016 h 6858000"/>
              <a:gd name="connsiteX78" fmla="*/ 5979671 w 6115796"/>
              <a:gd name="connsiteY78" fmla="*/ 6858000 h 6858000"/>
              <a:gd name="connsiteX79" fmla="*/ 0 w 6115796"/>
              <a:gd name="connsiteY79" fmla="*/ 6858000 h 6858000"/>
              <a:gd name="connsiteX80" fmla="*/ 0 w 6115796"/>
              <a:gd name="connsiteY80" fmla="*/ 0 h 6858000"/>
              <a:gd name="connsiteX0" fmla="*/ 0 w 6115796"/>
              <a:gd name="connsiteY0" fmla="*/ 0 h 6858000"/>
              <a:gd name="connsiteX1" fmla="*/ 4965888 w 6115796"/>
              <a:gd name="connsiteY1" fmla="*/ 0 h 6858000"/>
              <a:gd name="connsiteX2" fmla="*/ 4967767 w 6115796"/>
              <a:gd name="connsiteY2" fmla="*/ 7930 h 6858000"/>
              <a:gd name="connsiteX3" fmla="*/ 4979444 w 6115796"/>
              <a:gd name="connsiteY3" fmla="*/ 43921 h 6858000"/>
              <a:gd name="connsiteX4" fmla="*/ 5075458 w 6115796"/>
              <a:gd name="connsiteY4" fmla="*/ 264355 h 6858000"/>
              <a:gd name="connsiteX5" fmla="*/ 5081175 w 6115796"/>
              <a:gd name="connsiteY5" fmla="*/ 277448 h 6858000"/>
              <a:gd name="connsiteX6" fmla="*/ 5097011 w 6115796"/>
              <a:gd name="connsiteY6" fmla="*/ 355616 h 6858000"/>
              <a:gd name="connsiteX7" fmla="*/ 5153000 w 6115796"/>
              <a:gd name="connsiteY7" fmla="*/ 507134 h 6858000"/>
              <a:gd name="connsiteX8" fmla="*/ 5171282 w 6115796"/>
              <a:gd name="connsiteY8" fmla="*/ 602071 h 6858000"/>
              <a:gd name="connsiteX9" fmla="*/ 5176196 w 6115796"/>
              <a:gd name="connsiteY9" fmla="*/ 636822 h 6858000"/>
              <a:gd name="connsiteX10" fmla="*/ 5189051 w 6115796"/>
              <a:gd name="connsiteY10" fmla="*/ 782518 h 6858000"/>
              <a:gd name="connsiteX11" fmla="*/ 5218707 w 6115796"/>
              <a:gd name="connsiteY11" fmla="*/ 886387 h 6858000"/>
              <a:gd name="connsiteX12" fmla="*/ 5221281 w 6115796"/>
              <a:gd name="connsiteY12" fmla="*/ 920873 h 6858000"/>
              <a:gd name="connsiteX13" fmla="*/ 5201018 w 6115796"/>
              <a:gd name="connsiteY13" fmla="*/ 1095027 h 6858000"/>
              <a:gd name="connsiteX14" fmla="*/ 5189234 w 6115796"/>
              <a:gd name="connsiteY14" fmla="*/ 1217308 h 6858000"/>
              <a:gd name="connsiteX15" fmla="*/ 5202769 w 6115796"/>
              <a:gd name="connsiteY15" fmla="*/ 1269450 h 6858000"/>
              <a:gd name="connsiteX16" fmla="*/ 5225968 w 6115796"/>
              <a:gd name="connsiteY16" fmla="*/ 1357994 h 6858000"/>
              <a:gd name="connsiteX17" fmla="*/ 5226675 w 6115796"/>
              <a:gd name="connsiteY17" fmla="*/ 1385685 h 6858000"/>
              <a:gd name="connsiteX18" fmla="*/ 5237226 w 6115796"/>
              <a:gd name="connsiteY18" fmla="*/ 1441327 h 6858000"/>
              <a:gd name="connsiteX19" fmla="*/ 5255653 w 6115796"/>
              <a:gd name="connsiteY19" fmla="*/ 1524712 h 6858000"/>
              <a:gd name="connsiteX20" fmla="*/ 5263491 w 6115796"/>
              <a:gd name="connsiteY20" fmla="*/ 1642938 h 6858000"/>
              <a:gd name="connsiteX21" fmla="*/ 5256552 w 6115796"/>
              <a:gd name="connsiteY21" fmla="*/ 1672509 h 6858000"/>
              <a:gd name="connsiteX22" fmla="*/ 5264549 w 6115796"/>
              <a:gd name="connsiteY22" fmla="*/ 1837572 h 6858000"/>
              <a:gd name="connsiteX23" fmla="*/ 5255696 w 6115796"/>
              <a:gd name="connsiteY23" fmla="*/ 1953770 h 6858000"/>
              <a:gd name="connsiteX24" fmla="*/ 5252592 w 6115796"/>
              <a:gd name="connsiteY24" fmla="*/ 2092210 h 6858000"/>
              <a:gd name="connsiteX25" fmla="*/ 5257248 w 6115796"/>
              <a:gd name="connsiteY25" fmla="*/ 2203922 h 6858000"/>
              <a:gd name="connsiteX26" fmla="*/ 5262551 w 6115796"/>
              <a:gd name="connsiteY26" fmla="*/ 2288050 h 6858000"/>
              <a:gd name="connsiteX27" fmla="*/ 5293877 w 6115796"/>
              <a:gd name="connsiteY27" fmla="*/ 2368649 h 6858000"/>
              <a:gd name="connsiteX28" fmla="*/ 5311338 w 6115796"/>
              <a:gd name="connsiteY28" fmla="*/ 2404034 h 6858000"/>
              <a:gd name="connsiteX29" fmla="*/ 5338366 w 6115796"/>
              <a:gd name="connsiteY29" fmla="*/ 2465052 h 6858000"/>
              <a:gd name="connsiteX30" fmla="*/ 5371263 w 6115796"/>
              <a:gd name="connsiteY30" fmla="*/ 2586413 h 6858000"/>
              <a:gd name="connsiteX31" fmla="*/ 5407503 w 6115796"/>
              <a:gd name="connsiteY31" fmla="*/ 2786290 h 6858000"/>
              <a:gd name="connsiteX32" fmla="*/ 5407356 w 6115796"/>
              <a:gd name="connsiteY32" fmla="*/ 2787545 h 6858000"/>
              <a:gd name="connsiteX33" fmla="*/ 5457023 w 6115796"/>
              <a:gd name="connsiteY33" fmla="*/ 2858292 h 6858000"/>
              <a:gd name="connsiteX34" fmla="*/ 5484061 w 6115796"/>
              <a:gd name="connsiteY34" fmla="*/ 2919216 h 6858000"/>
              <a:gd name="connsiteX35" fmla="*/ 5491940 w 6115796"/>
              <a:gd name="connsiteY35" fmla="*/ 3015985 h 6858000"/>
              <a:gd name="connsiteX36" fmla="*/ 5503944 w 6115796"/>
              <a:gd name="connsiteY36" fmla="*/ 3123335 h 6858000"/>
              <a:gd name="connsiteX37" fmla="*/ 5516007 w 6115796"/>
              <a:gd name="connsiteY37" fmla="*/ 3258473 h 6858000"/>
              <a:gd name="connsiteX38" fmla="*/ 5589758 w 6115796"/>
              <a:gd name="connsiteY38" fmla="*/ 3453699 h 6858000"/>
              <a:gd name="connsiteX39" fmla="*/ 5596144 w 6115796"/>
              <a:gd name="connsiteY39" fmla="*/ 3534624 h 6858000"/>
              <a:gd name="connsiteX40" fmla="*/ 5597750 w 6115796"/>
              <a:gd name="connsiteY40" fmla="*/ 3534129 h 6858000"/>
              <a:gd name="connsiteX41" fmla="*/ 5618377 w 6115796"/>
              <a:gd name="connsiteY41" fmla="*/ 3588431 h 6858000"/>
              <a:gd name="connsiteX42" fmla="*/ 5655472 w 6115796"/>
              <a:gd name="connsiteY42" fmla="*/ 3678877 h 6858000"/>
              <a:gd name="connsiteX43" fmla="*/ 5683015 w 6115796"/>
              <a:gd name="connsiteY43" fmla="*/ 3762025 h 6858000"/>
              <a:gd name="connsiteX44" fmla="*/ 5696643 w 6115796"/>
              <a:gd name="connsiteY44" fmla="*/ 3773888 h 6858000"/>
              <a:gd name="connsiteX45" fmla="*/ 5768491 w 6115796"/>
              <a:gd name="connsiteY45" fmla="*/ 3914399 h 6858000"/>
              <a:gd name="connsiteX46" fmla="*/ 5793123 w 6115796"/>
              <a:gd name="connsiteY46" fmla="*/ 3969952 h 6858000"/>
              <a:gd name="connsiteX47" fmla="*/ 5808321 w 6115796"/>
              <a:gd name="connsiteY47" fmla="*/ 3988153 h 6858000"/>
              <a:gd name="connsiteX48" fmla="*/ 5825621 w 6115796"/>
              <a:gd name="connsiteY48" fmla="*/ 4015525 h 6858000"/>
              <a:gd name="connsiteX49" fmla="*/ 5860672 w 6115796"/>
              <a:gd name="connsiteY49" fmla="*/ 4061579 h 6858000"/>
              <a:gd name="connsiteX50" fmla="*/ 5894095 w 6115796"/>
              <a:gd name="connsiteY50" fmla="*/ 4128857 h 6858000"/>
              <a:gd name="connsiteX51" fmla="*/ 5903513 w 6115796"/>
              <a:gd name="connsiteY51" fmla="*/ 4187661 h 6858000"/>
              <a:gd name="connsiteX52" fmla="*/ 5946705 w 6115796"/>
              <a:gd name="connsiteY52" fmla="*/ 4428051 h 6858000"/>
              <a:gd name="connsiteX53" fmla="*/ 5949261 w 6115796"/>
              <a:gd name="connsiteY53" fmla="*/ 4449185 h 6858000"/>
              <a:gd name="connsiteX54" fmla="*/ 5968960 w 6115796"/>
              <a:gd name="connsiteY54" fmla="*/ 4482655 h 6858000"/>
              <a:gd name="connsiteX55" fmla="*/ 5998138 w 6115796"/>
              <a:gd name="connsiteY55" fmla="*/ 4697518 h 6858000"/>
              <a:gd name="connsiteX56" fmla="*/ 6007819 w 6115796"/>
              <a:gd name="connsiteY56" fmla="*/ 4858148 h 6858000"/>
              <a:gd name="connsiteX57" fmla="*/ 6007749 w 6115796"/>
              <a:gd name="connsiteY57" fmla="*/ 4964715 h 6858000"/>
              <a:gd name="connsiteX58" fmla="*/ 6005269 w 6115796"/>
              <a:gd name="connsiteY58" fmla="*/ 5150567 h 6858000"/>
              <a:gd name="connsiteX59" fmla="*/ 6001127 w 6115796"/>
              <a:gd name="connsiteY59" fmla="*/ 5164609 h 6858000"/>
              <a:gd name="connsiteX60" fmla="*/ 5998514 w 6115796"/>
              <a:gd name="connsiteY60" fmla="*/ 5189673 h 6858000"/>
              <a:gd name="connsiteX61" fmla="*/ 6018409 w 6115796"/>
              <a:gd name="connsiteY61" fmla="*/ 5227157 h 6858000"/>
              <a:gd name="connsiteX62" fmla="*/ 6036748 w 6115796"/>
              <a:gd name="connsiteY62" fmla="*/ 5322752 h 6858000"/>
              <a:gd name="connsiteX63" fmla="*/ 6037677 w 6115796"/>
              <a:gd name="connsiteY63" fmla="*/ 5354807 h 6858000"/>
              <a:gd name="connsiteX64" fmla="*/ 6053435 w 6115796"/>
              <a:gd name="connsiteY64" fmla="*/ 5387547 h 6858000"/>
              <a:gd name="connsiteX65" fmla="*/ 6068640 w 6115796"/>
              <a:gd name="connsiteY65" fmla="*/ 5474503 h 6858000"/>
              <a:gd name="connsiteX66" fmla="*/ 6080922 w 6115796"/>
              <a:gd name="connsiteY66" fmla="*/ 5561070 h 6858000"/>
              <a:gd name="connsiteX67" fmla="*/ 6096949 w 6115796"/>
              <a:gd name="connsiteY67" fmla="*/ 5648179 h 6858000"/>
              <a:gd name="connsiteX68" fmla="*/ 6115796 w 6115796"/>
              <a:gd name="connsiteY68" fmla="*/ 5862844 h 6858000"/>
              <a:gd name="connsiteX69" fmla="*/ 6045436 w 6115796"/>
              <a:gd name="connsiteY69" fmla="*/ 6124480 h 6858000"/>
              <a:gd name="connsiteX70" fmla="*/ 6030489 w 6115796"/>
              <a:gd name="connsiteY70" fmla="*/ 6317666 h 6858000"/>
              <a:gd name="connsiteX71" fmla="*/ 6007492 w 6115796"/>
              <a:gd name="connsiteY71" fmla="*/ 6440818 h 6858000"/>
              <a:gd name="connsiteX72" fmla="*/ 6009467 w 6115796"/>
              <a:gd name="connsiteY72" fmla="*/ 6487076 h 6858000"/>
              <a:gd name="connsiteX73" fmla="*/ 5995064 w 6115796"/>
              <a:gd name="connsiteY73" fmla="*/ 6540791 h 6858000"/>
              <a:gd name="connsiteX74" fmla="*/ 5986207 w 6115796"/>
              <a:gd name="connsiteY74" fmla="*/ 6695855 h 6858000"/>
              <a:gd name="connsiteX75" fmla="*/ 5979428 w 6115796"/>
              <a:gd name="connsiteY75" fmla="*/ 6754678 h 6858000"/>
              <a:gd name="connsiteX76" fmla="*/ 5984543 w 6115796"/>
              <a:gd name="connsiteY76" fmla="*/ 6811016 h 6858000"/>
              <a:gd name="connsiteX77" fmla="*/ 5979671 w 6115796"/>
              <a:gd name="connsiteY77" fmla="*/ 6858000 h 6858000"/>
              <a:gd name="connsiteX78" fmla="*/ 0 w 6115796"/>
              <a:gd name="connsiteY78" fmla="*/ 6858000 h 6858000"/>
              <a:gd name="connsiteX79" fmla="*/ 0 w 6115796"/>
              <a:gd name="connsiteY79" fmla="*/ 0 h 6858000"/>
              <a:gd name="connsiteX0" fmla="*/ 0 w 6115796"/>
              <a:gd name="connsiteY0" fmla="*/ 0 h 6858000"/>
              <a:gd name="connsiteX1" fmla="*/ 4965888 w 6115796"/>
              <a:gd name="connsiteY1" fmla="*/ 0 h 6858000"/>
              <a:gd name="connsiteX2" fmla="*/ 4967767 w 6115796"/>
              <a:gd name="connsiteY2" fmla="*/ 7930 h 6858000"/>
              <a:gd name="connsiteX3" fmla="*/ 4979444 w 6115796"/>
              <a:gd name="connsiteY3" fmla="*/ 43921 h 6858000"/>
              <a:gd name="connsiteX4" fmla="*/ 5075458 w 6115796"/>
              <a:gd name="connsiteY4" fmla="*/ 264355 h 6858000"/>
              <a:gd name="connsiteX5" fmla="*/ 5081175 w 6115796"/>
              <a:gd name="connsiteY5" fmla="*/ 277448 h 6858000"/>
              <a:gd name="connsiteX6" fmla="*/ 5097011 w 6115796"/>
              <a:gd name="connsiteY6" fmla="*/ 355616 h 6858000"/>
              <a:gd name="connsiteX7" fmla="*/ 5153000 w 6115796"/>
              <a:gd name="connsiteY7" fmla="*/ 507134 h 6858000"/>
              <a:gd name="connsiteX8" fmla="*/ 5171282 w 6115796"/>
              <a:gd name="connsiteY8" fmla="*/ 602071 h 6858000"/>
              <a:gd name="connsiteX9" fmla="*/ 5176196 w 6115796"/>
              <a:gd name="connsiteY9" fmla="*/ 636822 h 6858000"/>
              <a:gd name="connsiteX10" fmla="*/ 5189051 w 6115796"/>
              <a:gd name="connsiteY10" fmla="*/ 782518 h 6858000"/>
              <a:gd name="connsiteX11" fmla="*/ 5218707 w 6115796"/>
              <a:gd name="connsiteY11" fmla="*/ 886387 h 6858000"/>
              <a:gd name="connsiteX12" fmla="*/ 5221281 w 6115796"/>
              <a:gd name="connsiteY12" fmla="*/ 920873 h 6858000"/>
              <a:gd name="connsiteX13" fmla="*/ 5201018 w 6115796"/>
              <a:gd name="connsiteY13" fmla="*/ 1095027 h 6858000"/>
              <a:gd name="connsiteX14" fmla="*/ 5189234 w 6115796"/>
              <a:gd name="connsiteY14" fmla="*/ 1217308 h 6858000"/>
              <a:gd name="connsiteX15" fmla="*/ 5202769 w 6115796"/>
              <a:gd name="connsiteY15" fmla="*/ 1269450 h 6858000"/>
              <a:gd name="connsiteX16" fmla="*/ 5225968 w 6115796"/>
              <a:gd name="connsiteY16" fmla="*/ 1357994 h 6858000"/>
              <a:gd name="connsiteX17" fmla="*/ 5226675 w 6115796"/>
              <a:gd name="connsiteY17" fmla="*/ 1385685 h 6858000"/>
              <a:gd name="connsiteX18" fmla="*/ 5237226 w 6115796"/>
              <a:gd name="connsiteY18" fmla="*/ 1441327 h 6858000"/>
              <a:gd name="connsiteX19" fmla="*/ 5255653 w 6115796"/>
              <a:gd name="connsiteY19" fmla="*/ 1524712 h 6858000"/>
              <a:gd name="connsiteX20" fmla="*/ 5263491 w 6115796"/>
              <a:gd name="connsiteY20" fmla="*/ 1642938 h 6858000"/>
              <a:gd name="connsiteX21" fmla="*/ 5256552 w 6115796"/>
              <a:gd name="connsiteY21" fmla="*/ 1672509 h 6858000"/>
              <a:gd name="connsiteX22" fmla="*/ 5264549 w 6115796"/>
              <a:gd name="connsiteY22" fmla="*/ 1837572 h 6858000"/>
              <a:gd name="connsiteX23" fmla="*/ 5255696 w 6115796"/>
              <a:gd name="connsiteY23" fmla="*/ 1953770 h 6858000"/>
              <a:gd name="connsiteX24" fmla="*/ 5252592 w 6115796"/>
              <a:gd name="connsiteY24" fmla="*/ 2092210 h 6858000"/>
              <a:gd name="connsiteX25" fmla="*/ 5257248 w 6115796"/>
              <a:gd name="connsiteY25" fmla="*/ 2203922 h 6858000"/>
              <a:gd name="connsiteX26" fmla="*/ 5262551 w 6115796"/>
              <a:gd name="connsiteY26" fmla="*/ 2288050 h 6858000"/>
              <a:gd name="connsiteX27" fmla="*/ 5293877 w 6115796"/>
              <a:gd name="connsiteY27" fmla="*/ 2368649 h 6858000"/>
              <a:gd name="connsiteX28" fmla="*/ 5311338 w 6115796"/>
              <a:gd name="connsiteY28" fmla="*/ 2404034 h 6858000"/>
              <a:gd name="connsiteX29" fmla="*/ 5338366 w 6115796"/>
              <a:gd name="connsiteY29" fmla="*/ 2465052 h 6858000"/>
              <a:gd name="connsiteX30" fmla="*/ 5371263 w 6115796"/>
              <a:gd name="connsiteY30" fmla="*/ 2586413 h 6858000"/>
              <a:gd name="connsiteX31" fmla="*/ 5407503 w 6115796"/>
              <a:gd name="connsiteY31" fmla="*/ 2786290 h 6858000"/>
              <a:gd name="connsiteX32" fmla="*/ 5407356 w 6115796"/>
              <a:gd name="connsiteY32" fmla="*/ 2787545 h 6858000"/>
              <a:gd name="connsiteX33" fmla="*/ 5457023 w 6115796"/>
              <a:gd name="connsiteY33" fmla="*/ 2858292 h 6858000"/>
              <a:gd name="connsiteX34" fmla="*/ 5484061 w 6115796"/>
              <a:gd name="connsiteY34" fmla="*/ 2919216 h 6858000"/>
              <a:gd name="connsiteX35" fmla="*/ 5491940 w 6115796"/>
              <a:gd name="connsiteY35" fmla="*/ 3015985 h 6858000"/>
              <a:gd name="connsiteX36" fmla="*/ 5503944 w 6115796"/>
              <a:gd name="connsiteY36" fmla="*/ 3123335 h 6858000"/>
              <a:gd name="connsiteX37" fmla="*/ 5516007 w 6115796"/>
              <a:gd name="connsiteY37" fmla="*/ 3258473 h 6858000"/>
              <a:gd name="connsiteX38" fmla="*/ 5589758 w 6115796"/>
              <a:gd name="connsiteY38" fmla="*/ 3453699 h 6858000"/>
              <a:gd name="connsiteX39" fmla="*/ 5596144 w 6115796"/>
              <a:gd name="connsiteY39" fmla="*/ 3534624 h 6858000"/>
              <a:gd name="connsiteX40" fmla="*/ 5597750 w 6115796"/>
              <a:gd name="connsiteY40" fmla="*/ 3534129 h 6858000"/>
              <a:gd name="connsiteX41" fmla="*/ 5618377 w 6115796"/>
              <a:gd name="connsiteY41" fmla="*/ 3588431 h 6858000"/>
              <a:gd name="connsiteX42" fmla="*/ 5655472 w 6115796"/>
              <a:gd name="connsiteY42" fmla="*/ 3678877 h 6858000"/>
              <a:gd name="connsiteX43" fmla="*/ 5683015 w 6115796"/>
              <a:gd name="connsiteY43" fmla="*/ 3762025 h 6858000"/>
              <a:gd name="connsiteX44" fmla="*/ 5696643 w 6115796"/>
              <a:gd name="connsiteY44" fmla="*/ 3773888 h 6858000"/>
              <a:gd name="connsiteX45" fmla="*/ 5768491 w 6115796"/>
              <a:gd name="connsiteY45" fmla="*/ 3914399 h 6858000"/>
              <a:gd name="connsiteX46" fmla="*/ 5793123 w 6115796"/>
              <a:gd name="connsiteY46" fmla="*/ 3969952 h 6858000"/>
              <a:gd name="connsiteX47" fmla="*/ 5808321 w 6115796"/>
              <a:gd name="connsiteY47" fmla="*/ 3988153 h 6858000"/>
              <a:gd name="connsiteX48" fmla="*/ 5825621 w 6115796"/>
              <a:gd name="connsiteY48" fmla="*/ 4015525 h 6858000"/>
              <a:gd name="connsiteX49" fmla="*/ 5860672 w 6115796"/>
              <a:gd name="connsiteY49" fmla="*/ 4061579 h 6858000"/>
              <a:gd name="connsiteX50" fmla="*/ 5894095 w 6115796"/>
              <a:gd name="connsiteY50" fmla="*/ 4128857 h 6858000"/>
              <a:gd name="connsiteX51" fmla="*/ 5903513 w 6115796"/>
              <a:gd name="connsiteY51" fmla="*/ 4187661 h 6858000"/>
              <a:gd name="connsiteX52" fmla="*/ 5946705 w 6115796"/>
              <a:gd name="connsiteY52" fmla="*/ 4428051 h 6858000"/>
              <a:gd name="connsiteX53" fmla="*/ 5949261 w 6115796"/>
              <a:gd name="connsiteY53" fmla="*/ 4449185 h 6858000"/>
              <a:gd name="connsiteX54" fmla="*/ 5968960 w 6115796"/>
              <a:gd name="connsiteY54" fmla="*/ 4482655 h 6858000"/>
              <a:gd name="connsiteX55" fmla="*/ 5998138 w 6115796"/>
              <a:gd name="connsiteY55" fmla="*/ 4697518 h 6858000"/>
              <a:gd name="connsiteX56" fmla="*/ 6007819 w 6115796"/>
              <a:gd name="connsiteY56" fmla="*/ 4858148 h 6858000"/>
              <a:gd name="connsiteX57" fmla="*/ 6007749 w 6115796"/>
              <a:gd name="connsiteY57" fmla="*/ 4964715 h 6858000"/>
              <a:gd name="connsiteX58" fmla="*/ 6005269 w 6115796"/>
              <a:gd name="connsiteY58" fmla="*/ 5150567 h 6858000"/>
              <a:gd name="connsiteX59" fmla="*/ 6001127 w 6115796"/>
              <a:gd name="connsiteY59" fmla="*/ 5164609 h 6858000"/>
              <a:gd name="connsiteX60" fmla="*/ 5998514 w 6115796"/>
              <a:gd name="connsiteY60" fmla="*/ 5189673 h 6858000"/>
              <a:gd name="connsiteX61" fmla="*/ 6018409 w 6115796"/>
              <a:gd name="connsiteY61" fmla="*/ 5227157 h 6858000"/>
              <a:gd name="connsiteX62" fmla="*/ 6036748 w 6115796"/>
              <a:gd name="connsiteY62" fmla="*/ 5322752 h 6858000"/>
              <a:gd name="connsiteX63" fmla="*/ 6037677 w 6115796"/>
              <a:gd name="connsiteY63" fmla="*/ 5354807 h 6858000"/>
              <a:gd name="connsiteX64" fmla="*/ 6053435 w 6115796"/>
              <a:gd name="connsiteY64" fmla="*/ 5387547 h 6858000"/>
              <a:gd name="connsiteX65" fmla="*/ 6068640 w 6115796"/>
              <a:gd name="connsiteY65" fmla="*/ 5474503 h 6858000"/>
              <a:gd name="connsiteX66" fmla="*/ 6080922 w 6115796"/>
              <a:gd name="connsiteY66" fmla="*/ 5561070 h 6858000"/>
              <a:gd name="connsiteX67" fmla="*/ 6096949 w 6115796"/>
              <a:gd name="connsiteY67" fmla="*/ 5648179 h 6858000"/>
              <a:gd name="connsiteX68" fmla="*/ 6115796 w 6115796"/>
              <a:gd name="connsiteY68" fmla="*/ 5862844 h 6858000"/>
              <a:gd name="connsiteX69" fmla="*/ 6045436 w 6115796"/>
              <a:gd name="connsiteY69" fmla="*/ 6124480 h 6858000"/>
              <a:gd name="connsiteX70" fmla="*/ 6030489 w 6115796"/>
              <a:gd name="connsiteY70" fmla="*/ 6317666 h 6858000"/>
              <a:gd name="connsiteX71" fmla="*/ 6007492 w 6115796"/>
              <a:gd name="connsiteY71" fmla="*/ 6440818 h 6858000"/>
              <a:gd name="connsiteX72" fmla="*/ 6009467 w 6115796"/>
              <a:gd name="connsiteY72" fmla="*/ 6487076 h 6858000"/>
              <a:gd name="connsiteX73" fmla="*/ 5995064 w 6115796"/>
              <a:gd name="connsiteY73" fmla="*/ 6540791 h 6858000"/>
              <a:gd name="connsiteX74" fmla="*/ 5986207 w 6115796"/>
              <a:gd name="connsiteY74" fmla="*/ 6695855 h 6858000"/>
              <a:gd name="connsiteX75" fmla="*/ 5979428 w 6115796"/>
              <a:gd name="connsiteY75" fmla="*/ 6754678 h 6858000"/>
              <a:gd name="connsiteX76" fmla="*/ 5984543 w 6115796"/>
              <a:gd name="connsiteY76" fmla="*/ 6811016 h 6858000"/>
              <a:gd name="connsiteX77" fmla="*/ 5979671 w 6115796"/>
              <a:gd name="connsiteY77" fmla="*/ 6858000 h 6858000"/>
              <a:gd name="connsiteX78" fmla="*/ 0 w 6115796"/>
              <a:gd name="connsiteY78" fmla="*/ 6858000 h 6858000"/>
              <a:gd name="connsiteX79" fmla="*/ 0 w 6115796"/>
              <a:gd name="connsiteY79" fmla="*/ 0 h 6858000"/>
              <a:gd name="connsiteX0" fmla="*/ 0 w 6115796"/>
              <a:gd name="connsiteY0" fmla="*/ 0 h 6858000"/>
              <a:gd name="connsiteX1" fmla="*/ 4965888 w 6115796"/>
              <a:gd name="connsiteY1" fmla="*/ 0 h 6858000"/>
              <a:gd name="connsiteX2" fmla="*/ 4967767 w 6115796"/>
              <a:gd name="connsiteY2" fmla="*/ 7930 h 6858000"/>
              <a:gd name="connsiteX3" fmla="*/ 4979444 w 6115796"/>
              <a:gd name="connsiteY3" fmla="*/ 43921 h 6858000"/>
              <a:gd name="connsiteX4" fmla="*/ 5075458 w 6115796"/>
              <a:gd name="connsiteY4" fmla="*/ 264355 h 6858000"/>
              <a:gd name="connsiteX5" fmla="*/ 5081175 w 6115796"/>
              <a:gd name="connsiteY5" fmla="*/ 277448 h 6858000"/>
              <a:gd name="connsiteX6" fmla="*/ 5097011 w 6115796"/>
              <a:gd name="connsiteY6" fmla="*/ 355616 h 6858000"/>
              <a:gd name="connsiteX7" fmla="*/ 5153000 w 6115796"/>
              <a:gd name="connsiteY7" fmla="*/ 507134 h 6858000"/>
              <a:gd name="connsiteX8" fmla="*/ 5171282 w 6115796"/>
              <a:gd name="connsiteY8" fmla="*/ 602071 h 6858000"/>
              <a:gd name="connsiteX9" fmla="*/ 5176196 w 6115796"/>
              <a:gd name="connsiteY9" fmla="*/ 636822 h 6858000"/>
              <a:gd name="connsiteX10" fmla="*/ 5189051 w 6115796"/>
              <a:gd name="connsiteY10" fmla="*/ 782518 h 6858000"/>
              <a:gd name="connsiteX11" fmla="*/ 5218707 w 6115796"/>
              <a:gd name="connsiteY11" fmla="*/ 886387 h 6858000"/>
              <a:gd name="connsiteX12" fmla="*/ 5221281 w 6115796"/>
              <a:gd name="connsiteY12" fmla="*/ 920873 h 6858000"/>
              <a:gd name="connsiteX13" fmla="*/ 5201018 w 6115796"/>
              <a:gd name="connsiteY13" fmla="*/ 1095027 h 6858000"/>
              <a:gd name="connsiteX14" fmla="*/ 5189234 w 6115796"/>
              <a:gd name="connsiteY14" fmla="*/ 1217308 h 6858000"/>
              <a:gd name="connsiteX15" fmla="*/ 5202769 w 6115796"/>
              <a:gd name="connsiteY15" fmla="*/ 1269450 h 6858000"/>
              <a:gd name="connsiteX16" fmla="*/ 5225968 w 6115796"/>
              <a:gd name="connsiteY16" fmla="*/ 1357994 h 6858000"/>
              <a:gd name="connsiteX17" fmla="*/ 5226675 w 6115796"/>
              <a:gd name="connsiteY17" fmla="*/ 1385685 h 6858000"/>
              <a:gd name="connsiteX18" fmla="*/ 5237226 w 6115796"/>
              <a:gd name="connsiteY18" fmla="*/ 1441327 h 6858000"/>
              <a:gd name="connsiteX19" fmla="*/ 5255653 w 6115796"/>
              <a:gd name="connsiteY19" fmla="*/ 1524712 h 6858000"/>
              <a:gd name="connsiteX20" fmla="*/ 5263491 w 6115796"/>
              <a:gd name="connsiteY20" fmla="*/ 1642938 h 6858000"/>
              <a:gd name="connsiteX21" fmla="*/ 5256552 w 6115796"/>
              <a:gd name="connsiteY21" fmla="*/ 1672509 h 6858000"/>
              <a:gd name="connsiteX22" fmla="*/ 5264549 w 6115796"/>
              <a:gd name="connsiteY22" fmla="*/ 1837572 h 6858000"/>
              <a:gd name="connsiteX23" fmla="*/ 5255696 w 6115796"/>
              <a:gd name="connsiteY23" fmla="*/ 1953770 h 6858000"/>
              <a:gd name="connsiteX24" fmla="*/ 5252592 w 6115796"/>
              <a:gd name="connsiteY24" fmla="*/ 2092210 h 6858000"/>
              <a:gd name="connsiteX25" fmla="*/ 5257248 w 6115796"/>
              <a:gd name="connsiteY25" fmla="*/ 2203922 h 6858000"/>
              <a:gd name="connsiteX26" fmla="*/ 5262551 w 6115796"/>
              <a:gd name="connsiteY26" fmla="*/ 2288050 h 6858000"/>
              <a:gd name="connsiteX27" fmla="*/ 5293877 w 6115796"/>
              <a:gd name="connsiteY27" fmla="*/ 2368649 h 6858000"/>
              <a:gd name="connsiteX28" fmla="*/ 5311338 w 6115796"/>
              <a:gd name="connsiteY28" fmla="*/ 2404034 h 6858000"/>
              <a:gd name="connsiteX29" fmla="*/ 5338366 w 6115796"/>
              <a:gd name="connsiteY29" fmla="*/ 2465052 h 6858000"/>
              <a:gd name="connsiteX30" fmla="*/ 5371263 w 6115796"/>
              <a:gd name="connsiteY30" fmla="*/ 2586413 h 6858000"/>
              <a:gd name="connsiteX31" fmla="*/ 5407503 w 6115796"/>
              <a:gd name="connsiteY31" fmla="*/ 2786290 h 6858000"/>
              <a:gd name="connsiteX32" fmla="*/ 5407356 w 6115796"/>
              <a:gd name="connsiteY32" fmla="*/ 2787545 h 6858000"/>
              <a:gd name="connsiteX33" fmla="*/ 5457023 w 6115796"/>
              <a:gd name="connsiteY33" fmla="*/ 2858292 h 6858000"/>
              <a:gd name="connsiteX34" fmla="*/ 5484061 w 6115796"/>
              <a:gd name="connsiteY34" fmla="*/ 2919216 h 6858000"/>
              <a:gd name="connsiteX35" fmla="*/ 5491940 w 6115796"/>
              <a:gd name="connsiteY35" fmla="*/ 3015985 h 6858000"/>
              <a:gd name="connsiteX36" fmla="*/ 5503944 w 6115796"/>
              <a:gd name="connsiteY36" fmla="*/ 3123335 h 6858000"/>
              <a:gd name="connsiteX37" fmla="*/ 5516007 w 6115796"/>
              <a:gd name="connsiteY37" fmla="*/ 3258473 h 6858000"/>
              <a:gd name="connsiteX38" fmla="*/ 5589758 w 6115796"/>
              <a:gd name="connsiteY38" fmla="*/ 3453699 h 6858000"/>
              <a:gd name="connsiteX39" fmla="*/ 5596144 w 6115796"/>
              <a:gd name="connsiteY39" fmla="*/ 3534624 h 6858000"/>
              <a:gd name="connsiteX40" fmla="*/ 5597750 w 6115796"/>
              <a:gd name="connsiteY40" fmla="*/ 3534129 h 6858000"/>
              <a:gd name="connsiteX41" fmla="*/ 5618377 w 6115796"/>
              <a:gd name="connsiteY41" fmla="*/ 3588431 h 6858000"/>
              <a:gd name="connsiteX42" fmla="*/ 5655472 w 6115796"/>
              <a:gd name="connsiteY42" fmla="*/ 3678877 h 6858000"/>
              <a:gd name="connsiteX43" fmla="*/ 5683015 w 6115796"/>
              <a:gd name="connsiteY43" fmla="*/ 3762025 h 6858000"/>
              <a:gd name="connsiteX44" fmla="*/ 5696643 w 6115796"/>
              <a:gd name="connsiteY44" fmla="*/ 3773888 h 6858000"/>
              <a:gd name="connsiteX45" fmla="*/ 5768491 w 6115796"/>
              <a:gd name="connsiteY45" fmla="*/ 3914399 h 6858000"/>
              <a:gd name="connsiteX46" fmla="*/ 5793123 w 6115796"/>
              <a:gd name="connsiteY46" fmla="*/ 3969952 h 6858000"/>
              <a:gd name="connsiteX47" fmla="*/ 5808321 w 6115796"/>
              <a:gd name="connsiteY47" fmla="*/ 3988153 h 6858000"/>
              <a:gd name="connsiteX48" fmla="*/ 5825621 w 6115796"/>
              <a:gd name="connsiteY48" fmla="*/ 4015525 h 6858000"/>
              <a:gd name="connsiteX49" fmla="*/ 5860672 w 6115796"/>
              <a:gd name="connsiteY49" fmla="*/ 4061579 h 6858000"/>
              <a:gd name="connsiteX50" fmla="*/ 5894095 w 6115796"/>
              <a:gd name="connsiteY50" fmla="*/ 4128857 h 6858000"/>
              <a:gd name="connsiteX51" fmla="*/ 5903513 w 6115796"/>
              <a:gd name="connsiteY51" fmla="*/ 4187661 h 6858000"/>
              <a:gd name="connsiteX52" fmla="*/ 5946705 w 6115796"/>
              <a:gd name="connsiteY52" fmla="*/ 4428051 h 6858000"/>
              <a:gd name="connsiteX53" fmla="*/ 5949261 w 6115796"/>
              <a:gd name="connsiteY53" fmla="*/ 4449185 h 6858000"/>
              <a:gd name="connsiteX54" fmla="*/ 5968960 w 6115796"/>
              <a:gd name="connsiteY54" fmla="*/ 4482655 h 6858000"/>
              <a:gd name="connsiteX55" fmla="*/ 5998138 w 6115796"/>
              <a:gd name="connsiteY55" fmla="*/ 4697518 h 6858000"/>
              <a:gd name="connsiteX56" fmla="*/ 6007819 w 6115796"/>
              <a:gd name="connsiteY56" fmla="*/ 4858148 h 6858000"/>
              <a:gd name="connsiteX57" fmla="*/ 6007749 w 6115796"/>
              <a:gd name="connsiteY57" fmla="*/ 4964715 h 6858000"/>
              <a:gd name="connsiteX58" fmla="*/ 6005269 w 6115796"/>
              <a:gd name="connsiteY58" fmla="*/ 5150567 h 6858000"/>
              <a:gd name="connsiteX59" fmla="*/ 6001127 w 6115796"/>
              <a:gd name="connsiteY59" fmla="*/ 5164609 h 6858000"/>
              <a:gd name="connsiteX60" fmla="*/ 5998514 w 6115796"/>
              <a:gd name="connsiteY60" fmla="*/ 5189673 h 6858000"/>
              <a:gd name="connsiteX61" fmla="*/ 6018409 w 6115796"/>
              <a:gd name="connsiteY61" fmla="*/ 5227157 h 6858000"/>
              <a:gd name="connsiteX62" fmla="*/ 6036748 w 6115796"/>
              <a:gd name="connsiteY62" fmla="*/ 5322752 h 6858000"/>
              <a:gd name="connsiteX63" fmla="*/ 6037677 w 6115796"/>
              <a:gd name="connsiteY63" fmla="*/ 5354807 h 6858000"/>
              <a:gd name="connsiteX64" fmla="*/ 6053435 w 6115796"/>
              <a:gd name="connsiteY64" fmla="*/ 5387547 h 6858000"/>
              <a:gd name="connsiteX65" fmla="*/ 6068640 w 6115796"/>
              <a:gd name="connsiteY65" fmla="*/ 5474503 h 6858000"/>
              <a:gd name="connsiteX66" fmla="*/ 6080922 w 6115796"/>
              <a:gd name="connsiteY66" fmla="*/ 5561070 h 6858000"/>
              <a:gd name="connsiteX67" fmla="*/ 6096949 w 6115796"/>
              <a:gd name="connsiteY67" fmla="*/ 5648179 h 6858000"/>
              <a:gd name="connsiteX68" fmla="*/ 6115796 w 6115796"/>
              <a:gd name="connsiteY68" fmla="*/ 5862844 h 6858000"/>
              <a:gd name="connsiteX69" fmla="*/ 6045436 w 6115796"/>
              <a:gd name="connsiteY69" fmla="*/ 6124480 h 6858000"/>
              <a:gd name="connsiteX70" fmla="*/ 6030489 w 6115796"/>
              <a:gd name="connsiteY70" fmla="*/ 6317666 h 6858000"/>
              <a:gd name="connsiteX71" fmla="*/ 6007492 w 6115796"/>
              <a:gd name="connsiteY71" fmla="*/ 6440818 h 6858000"/>
              <a:gd name="connsiteX72" fmla="*/ 6009467 w 6115796"/>
              <a:gd name="connsiteY72" fmla="*/ 6487076 h 6858000"/>
              <a:gd name="connsiteX73" fmla="*/ 5995064 w 6115796"/>
              <a:gd name="connsiteY73" fmla="*/ 6540791 h 6858000"/>
              <a:gd name="connsiteX74" fmla="*/ 5986207 w 6115796"/>
              <a:gd name="connsiteY74" fmla="*/ 6695855 h 6858000"/>
              <a:gd name="connsiteX75" fmla="*/ 5979428 w 6115796"/>
              <a:gd name="connsiteY75" fmla="*/ 6754678 h 6858000"/>
              <a:gd name="connsiteX76" fmla="*/ 5984543 w 6115796"/>
              <a:gd name="connsiteY76" fmla="*/ 6811016 h 6858000"/>
              <a:gd name="connsiteX77" fmla="*/ 5979671 w 6115796"/>
              <a:gd name="connsiteY77" fmla="*/ 6858000 h 6858000"/>
              <a:gd name="connsiteX78" fmla="*/ 0 w 6115796"/>
              <a:gd name="connsiteY78" fmla="*/ 6858000 h 6858000"/>
              <a:gd name="connsiteX79" fmla="*/ 0 w 6115796"/>
              <a:gd name="connsiteY79" fmla="*/ 0 h 6858000"/>
              <a:gd name="connsiteX0" fmla="*/ 0 w 6115796"/>
              <a:gd name="connsiteY0" fmla="*/ 0 h 6858000"/>
              <a:gd name="connsiteX1" fmla="*/ 4965888 w 6115796"/>
              <a:gd name="connsiteY1" fmla="*/ 0 h 6858000"/>
              <a:gd name="connsiteX2" fmla="*/ 4967767 w 6115796"/>
              <a:gd name="connsiteY2" fmla="*/ 7930 h 6858000"/>
              <a:gd name="connsiteX3" fmla="*/ 4979444 w 6115796"/>
              <a:gd name="connsiteY3" fmla="*/ 43921 h 6858000"/>
              <a:gd name="connsiteX4" fmla="*/ 5075458 w 6115796"/>
              <a:gd name="connsiteY4" fmla="*/ 264355 h 6858000"/>
              <a:gd name="connsiteX5" fmla="*/ 5081175 w 6115796"/>
              <a:gd name="connsiteY5" fmla="*/ 277448 h 6858000"/>
              <a:gd name="connsiteX6" fmla="*/ 5097011 w 6115796"/>
              <a:gd name="connsiteY6" fmla="*/ 355616 h 6858000"/>
              <a:gd name="connsiteX7" fmla="*/ 5153000 w 6115796"/>
              <a:gd name="connsiteY7" fmla="*/ 507134 h 6858000"/>
              <a:gd name="connsiteX8" fmla="*/ 5171282 w 6115796"/>
              <a:gd name="connsiteY8" fmla="*/ 602071 h 6858000"/>
              <a:gd name="connsiteX9" fmla="*/ 5176196 w 6115796"/>
              <a:gd name="connsiteY9" fmla="*/ 636822 h 6858000"/>
              <a:gd name="connsiteX10" fmla="*/ 5189051 w 6115796"/>
              <a:gd name="connsiteY10" fmla="*/ 782518 h 6858000"/>
              <a:gd name="connsiteX11" fmla="*/ 5218707 w 6115796"/>
              <a:gd name="connsiteY11" fmla="*/ 886387 h 6858000"/>
              <a:gd name="connsiteX12" fmla="*/ 5221281 w 6115796"/>
              <a:gd name="connsiteY12" fmla="*/ 920873 h 6858000"/>
              <a:gd name="connsiteX13" fmla="*/ 5201018 w 6115796"/>
              <a:gd name="connsiteY13" fmla="*/ 1095027 h 6858000"/>
              <a:gd name="connsiteX14" fmla="*/ 5189234 w 6115796"/>
              <a:gd name="connsiteY14" fmla="*/ 1217308 h 6858000"/>
              <a:gd name="connsiteX15" fmla="*/ 5202769 w 6115796"/>
              <a:gd name="connsiteY15" fmla="*/ 1269450 h 6858000"/>
              <a:gd name="connsiteX16" fmla="*/ 5225968 w 6115796"/>
              <a:gd name="connsiteY16" fmla="*/ 1357994 h 6858000"/>
              <a:gd name="connsiteX17" fmla="*/ 5226675 w 6115796"/>
              <a:gd name="connsiteY17" fmla="*/ 1385685 h 6858000"/>
              <a:gd name="connsiteX18" fmla="*/ 5237226 w 6115796"/>
              <a:gd name="connsiteY18" fmla="*/ 1441327 h 6858000"/>
              <a:gd name="connsiteX19" fmla="*/ 5255653 w 6115796"/>
              <a:gd name="connsiteY19" fmla="*/ 1524712 h 6858000"/>
              <a:gd name="connsiteX20" fmla="*/ 5263491 w 6115796"/>
              <a:gd name="connsiteY20" fmla="*/ 1642938 h 6858000"/>
              <a:gd name="connsiteX21" fmla="*/ 5256552 w 6115796"/>
              <a:gd name="connsiteY21" fmla="*/ 1672509 h 6858000"/>
              <a:gd name="connsiteX22" fmla="*/ 5264549 w 6115796"/>
              <a:gd name="connsiteY22" fmla="*/ 1837572 h 6858000"/>
              <a:gd name="connsiteX23" fmla="*/ 5255696 w 6115796"/>
              <a:gd name="connsiteY23" fmla="*/ 1953770 h 6858000"/>
              <a:gd name="connsiteX24" fmla="*/ 5252592 w 6115796"/>
              <a:gd name="connsiteY24" fmla="*/ 2092210 h 6858000"/>
              <a:gd name="connsiteX25" fmla="*/ 5257248 w 6115796"/>
              <a:gd name="connsiteY25" fmla="*/ 2203922 h 6858000"/>
              <a:gd name="connsiteX26" fmla="*/ 5262551 w 6115796"/>
              <a:gd name="connsiteY26" fmla="*/ 2288050 h 6858000"/>
              <a:gd name="connsiteX27" fmla="*/ 5293877 w 6115796"/>
              <a:gd name="connsiteY27" fmla="*/ 2368649 h 6858000"/>
              <a:gd name="connsiteX28" fmla="*/ 5311338 w 6115796"/>
              <a:gd name="connsiteY28" fmla="*/ 2404034 h 6858000"/>
              <a:gd name="connsiteX29" fmla="*/ 5338366 w 6115796"/>
              <a:gd name="connsiteY29" fmla="*/ 2465052 h 6858000"/>
              <a:gd name="connsiteX30" fmla="*/ 5371263 w 6115796"/>
              <a:gd name="connsiteY30" fmla="*/ 2586413 h 6858000"/>
              <a:gd name="connsiteX31" fmla="*/ 5407503 w 6115796"/>
              <a:gd name="connsiteY31" fmla="*/ 2786290 h 6858000"/>
              <a:gd name="connsiteX32" fmla="*/ 5407356 w 6115796"/>
              <a:gd name="connsiteY32" fmla="*/ 2787545 h 6858000"/>
              <a:gd name="connsiteX33" fmla="*/ 5457023 w 6115796"/>
              <a:gd name="connsiteY33" fmla="*/ 2858292 h 6858000"/>
              <a:gd name="connsiteX34" fmla="*/ 5484061 w 6115796"/>
              <a:gd name="connsiteY34" fmla="*/ 2919216 h 6858000"/>
              <a:gd name="connsiteX35" fmla="*/ 5491940 w 6115796"/>
              <a:gd name="connsiteY35" fmla="*/ 3015985 h 6858000"/>
              <a:gd name="connsiteX36" fmla="*/ 5503944 w 6115796"/>
              <a:gd name="connsiteY36" fmla="*/ 3123335 h 6858000"/>
              <a:gd name="connsiteX37" fmla="*/ 5516007 w 6115796"/>
              <a:gd name="connsiteY37" fmla="*/ 3258473 h 6858000"/>
              <a:gd name="connsiteX38" fmla="*/ 5589758 w 6115796"/>
              <a:gd name="connsiteY38" fmla="*/ 3453699 h 6858000"/>
              <a:gd name="connsiteX39" fmla="*/ 5596144 w 6115796"/>
              <a:gd name="connsiteY39" fmla="*/ 3534624 h 6858000"/>
              <a:gd name="connsiteX40" fmla="*/ 5597750 w 6115796"/>
              <a:gd name="connsiteY40" fmla="*/ 3534129 h 6858000"/>
              <a:gd name="connsiteX41" fmla="*/ 5618377 w 6115796"/>
              <a:gd name="connsiteY41" fmla="*/ 3588431 h 6858000"/>
              <a:gd name="connsiteX42" fmla="*/ 5655472 w 6115796"/>
              <a:gd name="connsiteY42" fmla="*/ 3678877 h 6858000"/>
              <a:gd name="connsiteX43" fmla="*/ 5683015 w 6115796"/>
              <a:gd name="connsiteY43" fmla="*/ 3762025 h 6858000"/>
              <a:gd name="connsiteX44" fmla="*/ 5696643 w 6115796"/>
              <a:gd name="connsiteY44" fmla="*/ 3773888 h 6858000"/>
              <a:gd name="connsiteX45" fmla="*/ 5768491 w 6115796"/>
              <a:gd name="connsiteY45" fmla="*/ 3914399 h 6858000"/>
              <a:gd name="connsiteX46" fmla="*/ 5793123 w 6115796"/>
              <a:gd name="connsiteY46" fmla="*/ 3969952 h 6858000"/>
              <a:gd name="connsiteX47" fmla="*/ 5808321 w 6115796"/>
              <a:gd name="connsiteY47" fmla="*/ 3988153 h 6858000"/>
              <a:gd name="connsiteX48" fmla="*/ 5825621 w 6115796"/>
              <a:gd name="connsiteY48" fmla="*/ 4015525 h 6858000"/>
              <a:gd name="connsiteX49" fmla="*/ 5860672 w 6115796"/>
              <a:gd name="connsiteY49" fmla="*/ 4061579 h 6858000"/>
              <a:gd name="connsiteX50" fmla="*/ 5894095 w 6115796"/>
              <a:gd name="connsiteY50" fmla="*/ 4128857 h 6858000"/>
              <a:gd name="connsiteX51" fmla="*/ 5903513 w 6115796"/>
              <a:gd name="connsiteY51" fmla="*/ 4187661 h 6858000"/>
              <a:gd name="connsiteX52" fmla="*/ 5946705 w 6115796"/>
              <a:gd name="connsiteY52" fmla="*/ 4428051 h 6858000"/>
              <a:gd name="connsiteX53" fmla="*/ 5949261 w 6115796"/>
              <a:gd name="connsiteY53" fmla="*/ 4449185 h 6858000"/>
              <a:gd name="connsiteX54" fmla="*/ 5968960 w 6115796"/>
              <a:gd name="connsiteY54" fmla="*/ 4482655 h 6858000"/>
              <a:gd name="connsiteX55" fmla="*/ 5998138 w 6115796"/>
              <a:gd name="connsiteY55" fmla="*/ 4697518 h 6858000"/>
              <a:gd name="connsiteX56" fmla="*/ 6007819 w 6115796"/>
              <a:gd name="connsiteY56" fmla="*/ 4858148 h 6858000"/>
              <a:gd name="connsiteX57" fmla="*/ 6007749 w 6115796"/>
              <a:gd name="connsiteY57" fmla="*/ 4964715 h 6858000"/>
              <a:gd name="connsiteX58" fmla="*/ 6005269 w 6115796"/>
              <a:gd name="connsiteY58" fmla="*/ 5150567 h 6858000"/>
              <a:gd name="connsiteX59" fmla="*/ 6001127 w 6115796"/>
              <a:gd name="connsiteY59" fmla="*/ 5164609 h 6858000"/>
              <a:gd name="connsiteX60" fmla="*/ 5998514 w 6115796"/>
              <a:gd name="connsiteY60" fmla="*/ 5189673 h 6858000"/>
              <a:gd name="connsiteX61" fmla="*/ 6018409 w 6115796"/>
              <a:gd name="connsiteY61" fmla="*/ 5227157 h 6858000"/>
              <a:gd name="connsiteX62" fmla="*/ 6036748 w 6115796"/>
              <a:gd name="connsiteY62" fmla="*/ 5322752 h 6858000"/>
              <a:gd name="connsiteX63" fmla="*/ 6037677 w 6115796"/>
              <a:gd name="connsiteY63" fmla="*/ 5354807 h 6858000"/>
              <a:gd name="connsiteX64" fmla="*/ 6053435 w 6115796"/>
              <a:gd name="connsiteY64" fmla="*/ 5387547 h 6858000"/>
              <a:gd name="connsiteX65" fmla="*/ 6068640 w 6115796"/>
              <a:gd name="connsiteY65" fmla="*/ 5474503 h 6858000"/>
              <a:gd name="connsiteX66" fmla="*/ 6080922 w 6115796"/>
              <a:gd name="connsiteY66" fmla="*/ 5561070 h 6858000"/>
              <a:gd name="connsiteX67" fmla="*/ 6096949 w 6115796"/>
              <a:gd name="connsiteY67" fmla="*/ 5648179 h 6858000"/>
              <a:gd name="connsiteX68" fmla="*/ 6115796 w 6115796"/>
              <a:gd name="connsiteY68" fmla="*/ 5862844 h 6858000"/>
              <a:gd name="connsiteX69" fmla="*/ 6045436 w 6115796"/>
              <a:gd name="connsiteY69" fmla="*/ 6124480 h 6858000"/>
              <a:gd name="connsiteX70" fmla="*/ 6030489 w 6115796"/>
              <a:gd name="connsiteY70" fmla="*/ 6317666 h 6858000"/>
              <a:gd name="connsiteX71" fmla="*/ 6007492 w 6115796"/>
              <a:gd name="connsiteY71" fmla="*/ 6440818 h 6858000"/>
              <a:gd name="connsiteX72" fmla="*/ 6009467 w 6115796"/>
              <a:gd name="connsiteY72" fmla="*/ 6487076 h 6858000"/>
              <a:gd name="connsiteX73" fmla="*/ 5995064 w 6115796"/>
              <a:gd name="connsiteY73" fmla="*/ 6540791 h 6858000"/>
              <a:gd name="connsiteX74" fmla="*/ 5986207 w 6115796"/>
              <a:gd name="connsiteY74" fmla="*/ 6695855 h 6858000"/>
              <a:gd name="connsiteX75" fmla="*/ 5979428 w 6115796"/>
              <a:gd name="connsiteY75" fmla="*/ 6754678 h 6858000"/>
              <a:gd name="connsiteX76" fmla="*/ 5984543 w 6115796"/>
              <a:gd name="connsiteY76" fmla="*/ 6811016 h 6858000"/>
              <a:gd name="connsiteX77" fmla="*/ 5979671 w 6115796"/>
              <a:gd name="connsiteY77" fmla="*/ 6858000 h 6858000"/>
              <a:gd name="connsiteX78" fmla="*/ 0 w 6115796"/>
              <a:gd name="connsiteY78" fmla="*/ 6858000 h 6858000"/>
              <a:gd name="connsiteX79" fmla="*/ 0 w 6115796"/>
              <a:gd name="connsiteY79" fmla="*/ 0 h 6858000"/>
              <a:gd name="connsiteX0" fmla="*/ 0 w 6115796"/>
              <a:gd name="connsiteY0" fmla="*/ 0 h 6858000"/>
              <a:gd name="connsiteX1" fmla="*/ 4965888 w 6115796"/>
              <a:gd name="connsiteY1" fmla="*/ 0 h 6858000"/>
              <a:gd name="connsiteX2" fmla="*/ 4967767 w 6115796"/>
              <a:gd name="connsiteY2" fmla="*/ 7930 h 6858000"/>
              <a:gd name="connsiteX3" fmla="*/ 4979444 w 6115796"/>
              <a:gd name="connsiteY3" fmla="*/ 43921 h 6858000"/>
              <a:gd name="connsiteX4" fmla="*/ 5075458 w 6115796"/>
              <a:gd name="connsiteY4" fmla="*/ 264355 h 6858000"/>
              <a:gd name="connsiteX5" fmla="*/ 5081175 w 6115796"/>
              <a:gd name="connsiteY5" fmla="*/ 277448 h 6858000"/>
              <a:gd name="connsiteX6" fmla="*/ 5097011 w 6115796"/>
              <a:gd name="connsiteY6" fmla="*/ 355616 h 6858000"/>
              <a:gd name="connsiteX7" fmla="*/ 5153000 w 6115796"/>
              <a:gd name="connsiteY7" fmla="*/ 507134 h 6858000"/>
              <a:gd name="connsiteX8" fmla="*/ 5171282 w 6115796"/>
              <a:gd name="connsiteY8" fmla="*/ 602071 h 6858000"/>
              <a:gd name="connsiteX9" fmla="*/ 5176196 w 6115796"/>
              <a:gd name="connsiteY9" fmla="*/ 636822 h 6858000"/>
              <a:gd name="connsiteX10" fmla="*/ 5189051 w 6115796"/>
              <a:gd name="connsiteY10" fmla="*/ 782518 h 6858000"/>
              <a:gd name="connsiteX11" fmla="*/ 5218707 w 6115796"/>
              <a:gd name="connsiteY11" fmla="*/ 886387 h 6858000"/>
              <a:gd name="connsiteX12" fmla="*/ 5221281 w 6115796"/>
              <a:gd name="connsiteY12" fmla="*/ 920873 h 6858000"/>
              <a:gd name="connsiteX13" fmla="*/ 5201018 w 6115796"/>
              <a:gd name="connsiteY13" fmla="*/ 1095027 h 6858000"/>
              <a:gd name="connsiteX14" fmla="*/ 5189234 w 6115796"/>
              <a:gd name="connsiteY14" fmla="*/ 1217308 h 6858000"/>
              <a:gd name="connsiteX15" fmla="*/ 5202769 w 6115796"/>
              <a:gd name="connsiteY15" fmla="*/ 1269450 h 6858000"/>
              <a:gd name="connsiteX16" fmla="*/ 5225968 w 6115796"/>
              <a:gd name="connsiteY16" fmla="*/ 1357994 h 6858000"/>
              <a:gd name="connsiteX17" fmla="*/ 5226675 w 6115796"/>
              <a:gd name="connsiteY17" fmla="*/ 1385685 h 6858000"/>
              <a:gd name="connsiteX18" fmla="*/ 5237226 w 6115796"/>
              <a:gd name="connsiteY18" fmla="*/ 1441327 h 6858000"/>
              <a:gd name="connsiteX19" fmla="*/ 5255653 w 6115796"/>
              <a:gd name="connsiteY19" fmla="*/ 1524712 h 6858000"/>
              <a:gd name="connsiteX20" fmla="*/ 5263491 w 6115796"/>
              <a:gd name="connsiteY20" fmla="*/ 1642938 h 6858000"/>
              <a:gd name="connsiteX21" fmla="*/ 5256552 w 6115796"/>
              <a:gd name="connsiteY21" fmla="*/ 1672509 h 6858000"/>
              <a:gd name="connsiteX22" fmla="*/ 5264549 w 6115796"/>
              <a:gd name="connsiteY22" fmla="*/ 1837572 h 6858000"/>
              <a:gd name="connsiteX23" fmla="*/ 5255696 w 6115796"/>
              <a:gd name="connsiteY23" fmla="*/ 1953770 h 6858000"/>
              <a:gd name="connsiteX24" fmla="*/ 5252592 w 6115796"/>
              <a:gd name="connsiteY24" fmla="*/ 2092210 h 6858000"/>
              <a:gd name="connsiteX25" fmla="*/ 5257248 w 6115796"/>
              <a:gd name="connsiteY25" fmla="*/ 2203922 h 6858000"/>
              <a:gd name="connsiteX26" fmla="*/ 5262551 w 6115796"/>
              <a:gd name="connsiteY26" fmla="*/ 2288050 h 6858000"/>
              <a:gd name="connsiteX27" fmla="*/ 5293877 w 6115796"/>
              <a:gd name="connsiteY27" fmla="*/ 2368649 h 6858000"/>
              <a:gd name="connsiteX28" fmla="*/ 5311338 w 6115796"/>
              <a:gd name="connsiteY28" fmla="*/ 2404034 h 6858000"/>
              <a:gd name="connsiteX29" fmla="*/ 5338366 w 6115796"/>
              <a:gd name="connsiteY29" fmla="*/ 2465052 h 6858000"/>
              <a:gd name="connsiteX30" fmla="*/ 5371263 w 6115796"/>
              <a:gd name="connsiteY30" fmla="*/ 2586413 h 6858000"/>
              <a:gd name="connsiteX31" fmla="*/ 5407503 w 6115796"/>
              <a:gd name="connsiteY31" fmla="*/ 2786290 h 6858000"/>
              <a:gd name="connsiteX32" fmla="*/ 5407356 w 6115796"/>
              <a:gd name="connsiteY32" fmla="*/ 2787545 h 6858000"/>
              <a:gd name="connsiteX33" fmla="*/ 5457023 w 6115796"/>
              <a:gd name="connsiteY33" fmla="*/ 2858292 h 6858000"/>
              <a:gd name="connsiteX34" fmla="*/ 5491940 w 6115796"/>
              <a:gd name="connsiteY34" fmla="*/ 3015985 h 6858000"/>
              <a:gd name="connsiteX35" fmla="*/ 5503944 w 6115796"/>
              <a:gd name="connsiteY35" fmla="*/ 3123335 h 6858000"/>
              <a:gd name="connsiteX36" fmla="*/ 5516007 w 6115796"/>
              <a:gd name="connsiteY36" fmla="*/ 3258473 h 6858000"/>
              <a:gd name="connsiteX37" fmla="*/ 5589758 w 6115796"/>
              <a:gd name="connsiteY37" fmla="*/ 3453699 h 6858000"/>
              <a:gd name="connsiteX38" fmla="*/ 5596144 w 6115796"/>
              <a:gd name="connsiteY38" fmla="*/ 3534624 h 6858000"/>
              <a:gd name="connsiteX39" fmla="*/ 5597750 w 6115796"/>
              <a:gd name="connsiteY39" fmla="*/ 3534129 h 6858000"/>
              <a:gd name="connsiteX40" fmla="*/ 5618377 w 6115796"/>
              <a:gd name="connsiteY40" fmla="*/ 3588431 h 6858000"/>
              <a:gd name="connsiteX41" fmla="*/ 5655472 w 6115796"/>
              <a:gd name="connsiteY41" fmla="*/ 3678877 h 6858000"/>
              <a:gd name="connsiteX42" fmla="*/ 5683015 w 6115796"/>
              <a:gd name="connsiteY42" fmla="*/ 3762025 h 6858000"/>
              <a:gd name="connsiteX43" fmla="*/ 5696643 w 6115796"/>
              <a:gd name="connsiteY43" fmla="*/ 3773888 h 6858000"/>
              <a:gd name="connsiteX44" fmla="*/ 5768491 w 6115796"/>
              <a:gd name="connsiteY44" fmla="*/ 3914399 h 6858000"/>
              <a:gd name="connsiteX45" fmla="*/ 5793123 w 6115796"/>
              <a:gd name="connsiteY45" fmla="*/ 3969952 h 6858000"/>
              <a:gd name="connsiteX46" fmla="*/ 5808321 w 6115796"/>
              <a:gd name="connsiteY46" fmla="*/ 3988153 h 6858000"/>
              <a:gd name="connsiteX47" fmla="*/ 5825621 w 6115796"/>
              <a:gd name="connsiteY47" fmla="*/ 4015525 h 6858000"/>
              <a:gd name="connsiteX48" fmla="*/ 5860672 w 6115796"/>
              <a:gd name="connsiteY48" fmla="*/ 4061579 h 6858000"/>
              <a:gd name="connsiteX49" fmla="*/ 5894095 w 6115796"/>
              <a:gd name="connsiteY49" fmla="*/ 4128857 h 6858000"/>
              <a:gd name="connsiteX50" fmla="*/ 5903513 w 6115796"/>
              <a:gd name="connsiteY50" fmla="*/ 4187661 h 6858000"/>
              <a:gd name="connsiteX51" fmla="*/ 5946705 w 6115796"/>
              <a:gd name="connsiteY51" fmla="*/ 4428051 h 6858000"/>
              <a:gd name="connsiteX52" fmla="*/ 5949261 w 6115796"/>
              <a:gd name="connsiteY52" fmla="*/ 4449185 h 6858000"/>
              <a:gd name="connsiteX53" fmla="*/ 5968960 w 6115796"/>
              <a:gd name="connsiteY53" fmla="*/ 4482655 h 6858000"/>
              <a:gd name="connsiteX54" fmla="*/ 5998138 w 6115796"/>
              <a:gd name="connsiteY54" fmla="*/ 4697518 h 6858000"/>
              <a:gd name="connsiteX55" fmla="*/ 6007819 w 6115796"/>
              <a:gd name="connsiteY55" fmla="*/ 4858148 h 6858000"/>
              <a:gd name="connsiteX56" fmla="*/ 6007749 w 6115796"/>
              <a:gd name="connsiteY56" fmla="*/ 4964715 h 6858000"/>
              <a:gd name="connsiteX57" fmla="*/ 6005269 w 6115796"/>
              <a:gd name="connsiteY57" fmla="*/ 5150567 h 6858000"/>
              <a:gd name="connsiteX58" fmla="*/ 6001127 w 6115796"/>
              <a:gd name="connsiteY58" fmla="*/ 5164609 h 6858000"/>
              <a:gd name="connsiteX59" fmla="*/ 5998514 w 6115796"/>
              <a:gd name="connsiteY59" fmla="*/ 5189673 h 6858000"/>
              <a:gd name="connsiteX60" fmla="*/ 6018409 w 6115796"/>
              <a:gd name="connsiteY60" fmla="*/ 5227157 h 6858000"/>
              <a:gd name="connsiteX61" fmla="*/ 6036748 w 6115796"/>
              <a:gd name="connsiteY61" fmla="*/ 5322752 h 6858000"/>
              <a:gd name="connsiteX62" fmla="*/ 6037677 w 6115796"/>
              <a:gd name="connsiteY62" fmla="*/ 5354807 h 6858000"/>
              <a:gd name="connsiteX63" fmla="*/ 6053435 w 6115796"/>
              <a:gd name="connsiteY63" fmla="*/ 5387547 h 6858000"/>
              <a:gd name="connsiteX64" fmla="*/ 6068640 w 6115796"/>
              <a:gd name="connsiteY64" fmla="*/ 5474503 h 6858000"/>
              <a:gd name="connsiteX65" fmla="*/ 6080922 w 6115796"/>
              <a:gd name="connsiteY65" fmla="*/ 5561070 h 6858000"/>
              <a:gd name="connsiteX66" fmla="*/ 6096949 w 6115796"/>
              <a:gd name="connsiteY66" fmla="*/ 5648179 h 6858000"/>
              <a:gd name="connsiteX67" fmla="*/ 6115796 w 6115796"/>
              <a:gd name="connsiteY67" fmla="*/ 5862844 h 6858000"/>
              <a:gd name="connsiteX68" fmla="*/ 6045436 w 6115796"/>
              <a:gd name="connsiteY68" fmla="*/ 6124480 h 6858000"/>
              <a:gd name="connsiteX69" fmla="*/ 6030489 w 6115796"/>
              <a:gd name="connsiteY69" fmla="*/ 6317666 h 6858000"/>
              <a:gd name="connsiteX70" fmla="*/ 6007492 w 6115796"/>
              <a:gd name="connsiteY70" fmla="*/ 6440818 h 6858000"/>
              <a:gd name="connsiteX71" fmla="*/ 6009467 w 6115796"/>
              <a:gd name="connsiteY71" fmla="*/ 6487076 h 6858000"/>
              <a:gd name="connsiteX72" fmla="*/ 5995064 w 6115796"/>
              <a:gd name="connsiteY72" fmla="*/ 6540791 h 6858000"/>
              <a:gd name="connsiteX73" fmla="*/ 5986207 w 6115796"/>
              <a:gd name="connsiteY73" fmla="*/ 6695855 h 6858000"/>
              <a:gd name="connsiteX74" fmla="*/ 5979428 w 6115796"/>
              <a:gd name="connsiteY74" fmla="*/ 6754678 h 6858000"/>
              <a:gd name="connsiteX75" fmla="*/ 5984543 w 6115796"/>
              <a:gd name="connsiteY75" fmla="*/ 6811016 h 6858000"/>
              <a:gd name="connsiteX76" fmla="*/ 5979671 w 6115796"/>
              <a:gd name="connsiteY76" fmla="*/ 6858000 h 6858000"/>
              <a:gd name="connsiteX77" fmla="*/ 0 w 6115796"/>
              <a:gd name="connsiteY77" fmla="*/ 6858000 h 6858000"/>
              <a:gd name="connsiteX78" fmla="*/ 0 w 6115796"/>
              <a:gd name="connsiteY78" fmla="*/ 0 h 6858000"/>
              <a:gd name="connsiteX0" fmla="*/ 0 w 6115796"/>
              <a:gd name="connsiteY0" fmla="*/ 0 h 6858000"/>
              <a:gd name="connsiteX1" fmla="*/ 4965888 w 6115796"/>
              <a:gd name="connsiteY1" fmla="*/ 0 h 6858000"/>
              <a:gd name="connsiteX2" fmla="*/ 4967767 w 6115796"/>
              <a:gd name="connsiteY2" fmla="*/ 7930 h 6858000"/>
              <a:gd name="connsiteX3" fmla="*/ 4979444 w 6115796"/>
              <a:gd name="connsiteY3" fmla="*/ 43921 h 6858000"/>
              <a:gd name="connsiteX4" fmla="*/ 5075458 w 6115796"/>
              <a:gd name="connsiteY4" fmla="*/ 264355 h 6858000"/>
              <a:gd name="connsiteX5" fmla="*/ 5081175 w 6115796"/>
              <a:gd name="connsiteY5" fmla="*/ 277448 h 6858000"/>
              <a:gd name="connsiteX6" fmla="*/ 5097011 w 6115796"/>
              <a:gd name="connsiteY6" fmla="*/ 355616 h 6858000"/>
              <a:gd name="connsiteX7" fmla="*/ 5153000 w 6115796"/>
              <a:gd name="connsiteY7" fmla="*/ 507134 h 6858000"/>
              <a:gd name="connsiteX8" fmla="*/ 5171282 w 6115796"/>
              <a:gd name="connsiteY8" fmla="*/ 602071 h 6858000"/>
              <a:gd name="connsiteX9" fmla="*/ 5176196 w 6115796"/>
              <a:gd name="connsiteY9" fmla="*/ 636822 h 6858000"/>
              <a:gd name="connsiteX10" fmla="*/ 5189051 w 6115796"/>
              <a:gd name="connsiteY10" fmla="*/ 782518 h 6858000"/>
              <a:gd name="connsiteX11" fmla="*/ 5218707 w 6115796"/>
              <a:gd name="connsiteY11" fmla="*/ 886387 h 6858000"/>
              <a:gd name="connsiteX12" fmla="*/ 5221281 w 6115796"/>
              <a:gd name="connsiteY12" fmla="*/ 920873 h 6858000"/>
              <a:gd name="connsiteX13" fmla="*/ 5201018 w 6115796"/>
              <a:gd name="connsiteY13" fmla="*/ 1095027 h 6858000"/>
              <a:gd name="connsiteX14" fmla="*/ 5189234 w 6115796"/>
              <a:gd name="connsiteY14" fmla="*/ 1217308 h 6858000"/>
              <a:gd name="connsiteX15" fmla="*/ 5202769 w 6115796"/>
              <a:gd name="connsiteY15" fmla="*/ 1269450 h 6858000"/>
              <a:gd name="connsiteX16" fmla="*/ 5225968 w 6115796"/>
              <a:gd name="connsiteY16" fmla="*/ 1357994 h 6858000"/>
              <a:gd name="connsiteX17" fmla="*/ 5226675 w 6115796"/>
              <a:gd name="connsiteY17" fmla="*/ 1385685 h 6858000"/>
              <a:gd name="connsiteX18" fmla="*/ 5237226 w 6115796"/>
              <a:gd name="connsiteY18" fmla="*/ 1441327 h 6858000"/>
              <a:gd name="connsiteX19" fmla="*/ 5255653 w 6115796"/>
              <a:gd name="connsiteY19" fmla="*/ 1524712 h 6858000"/>
              <a:gd name="connsiteX20" fmla="*/ 5263491 w 6115796"/>
              <a:gd name="connsiteY20" fmla="*/ 1642938 h 6858000"/>
              <a:gd name="connsiteX21" fmla="*/ 5256552 w 6115796"/>
              <a:gd name="connsiteY21" fmla="*/ 1672509 h 6858000"/>
              <a:gd name="connsiteX22" fmla="*/ 5264549 w 6115796"/>
              <a:gd name="connsiteY22" fmla="*/ 1837572 h 6858000"/>
              <a:gd name="connsiteX23" fmla="*/ 5255696 w 6115796"/>
              <a:gd name="connsiteY23" fmla="*/ 1953770 h 6858000"/>
              <a:gd name="connsiteX24" fmla="*/ 5252592 w 6115796"/>
              <a:gd name="connsiteY24" fmla="*/ 2092210 h 6858000"/>
              <a:gd name="connsiteX25" fmla="*/ 5257248 w 6115796"/>
              <a:gd name="connsiteY25" fmla="*/ 2203922 h 6858000"/>
              <a:gd name="connsiteX26" fmla="*/ 5262551 w 6115796"/>
              <a:gd name="connsiteY26" fmla="*/ 2288050 h 6858000"/>
              <a:gd name="connsiteX27" fmla="*/ 5293877 w 6115796"/>
              <a:gd name="connsiteY27" fmla="*/ 2368649 h 6858000"/>
              <a:gd name="connsiteX28" fmla="*/ 5311338 w 6115796"/>
              <a:gd name="connsiteY28" fmla="*/ 2404034 h 6858000"/>
              <a:gd name="connsiteX29" fmla="*/ 5338366 w 6115796"/>
              <a:gd name="connsiteY29" fmla="*/ 2465052 h 6858000"/>
              <a:gd name="connsiteX30" fmla="*/ 5371263 w 6115796"/>
              <a:gd name="connsiteY30" fmla="*/ 2586413 h 6858000"/>
              <a:gd name="connsiteX31" fmla="*/ 5407503 w 6115796"/>
              <a:gd name="connsiteY31" fmla="*/ 2786290 h 6858000"/>
              <a:gd name="connsiteX32" fmla="*/ 5407356 w 6115796"/>
              <a:gd name="connsiteY32" fmla="*/ 2787545 h 6858000"/>
              <a:gd name="connsiteX33" fmla="*/ 5457023 w 6115796"/>
              <a:gd name="connsiteY33" fmla="*/ 2858292 h 6858000"/>
              <a:gd name="connsiteX34" fmla="*/ 5491940 w 6115796"/>
              <a:gd name="connsiteY34" fmla="*/ 3015985 h 6858000"/>
              <a:gd name="connsiteX35" fmla="*/ 5503944 w 6115796"/>
              <a:gd name="connsiteY35" fmla="*/ 3123335 h 6858000"/>
              <a:gd name="connsiteX36" fmla="*/ 5516007 w 6115796"/>
              <a:gd name="connsiteY36" fmla="*/ 3258473 h 6858000"/>
              <a:gd name="connsiteX37" fmla="*/ 5589758 w 6115796"/>
              <a:gd name="connsiteY37" fmla="*/ 3453699 h 6858000"/>
              <a:gd name="connsiteX38" fmla="*/ 5596144 w 6115796"/>
              <a:gd name="connsiteY38" fmla="*/ 3534624 h 6858000"/>
              <a:gd name="connsiteX39" fmla="*/ 5597750 w 6115796"/>
              <a:gd name="connsiteY39" fmla="*/ 3534129 h 6858000"/>
              <a:gd name="connsiteX40" fmla="*/ 5618377 w 6115796"/>
              <a:gd name="connsiteY40" fmla="*/ 3588431 h 6858000"/>
              <a:gd name="connsiteX41" fmla="*/ 5655472 w 6115796"/>
              <a:gd name="connsiteY41" fmla="*/ 3678877 h 6858000"/>
              <a:gd name="connsiteX42" fmla="*/ 5683015 w 6115796"/>
              <a:gd name="connsiteY42" fmla="*/ 3762025 h 6858000"/>
              <a:gd name="connsiteX43" fmla="*/ 5696643 w 6115796"/>
              <a:gd name="connsiteY43" fmla="*/ 3773888 h 6858000"/>
              <a:gd name="connsiteX44" fmla="*/ 5768491 w 6115796"/>
              <a:gd name="connsiteY44" fmla="*/ 3914399 h 6858000"/>
              <a:gd name="connsiteX45" fmla="*/ 5793123 w 6115796"/>
              <a:gd name="connsiteY45" fmla="*/ 3969952 h 6858000"/>
              <a:gd name="connsiteX46" fmla="*/ 5808321 w 6115796"/>
              <a:gd name="connsiteY46" fmla="*/ 3988153 h 6858000"/>
              <a:gd name="connsiteX47" fmla="*/ 5825621 w 6115796"/>
              <a:gd name="connsiteY47" fmla="*/ 4015525 h 6858000"/>
              <a:gd name="connsiteX48" fmla="*/ 5860672 w 6115796"/>
              <a:gd name="connsiteY48" fmla="*/ 4061579 h 6858000"/>
              <a:gd name="connsiteX49" fmla="*/ 5894095 w 6115796"/>
              <a:gd name="connsiteY49" fmla="*/ 4128857 h 6858000"/>
              <a:gd name="connsiteX50" fmla="*/ 5903513 w 6115796"/>
              <a:gd name="connsiteY50" fmla="*/ 4187661 h 6858000"/>
              <a:gd name="connsiteX51" fmla="*/ 5946705 w 6115796"/>
              <a:gd name="connsiteY51" fmla="*/ 4428051 h 6858000"/>
              <a:gd name="connsiteX52" fmla="*/ 5949261 w 6115796"/>
              <a:gd name="connsiteY52" fmla="*/ 4449185 h 6858000"/>
              <a:gd name="connsiteX53" fmla="*/ 5968960 w 6115796"/>
              <a:gd name="connsiteY53" fmla="*/ 4482655 h 6858000"/>
              <a:gd name="connsiteX54" fmla="*/ 5998138 w 6115796"/>
              <a:gd name="connsiteY54" fmla="*/ 4697518 h 6858000"/>
              <a:gd name="connsiteX55" fmla="*/ 6007819 w 6115796"/>
              <a:gd name="connsiteY55" fmla="*/ 4858148 h 6858000"/>
              <a:gd name="connsiteX56" fmla="*/ 6007749 w 6115796"/>
              <a:gd name="connsiteY56" fmla="*/ 4964715 h 6858000"/>
              <a:gd name="connsiteX57" fmla="*/ 6005269 w 6115796"/>
              <a:gd name="connsiteY57" fmla="*/ 5150567 h 6858000"/>
              <a:gd name="connsiteX58" fmla="*/ 6001127 w 6115796"/>
              <a:gd name="connsiteY58" fmla="*/ 5164609 h 6858000"/>
              <a:gd name="connsiteX59" fmla="*/ 5998514 w 6115796"/>
              <a:gd name="connsiteY59" fmla="*/ 5189673 h 6858000"/>
              <a:gd name="connsiteX60" fmla="*/ 6018409 w 6115796"/>
              <a:gd name="connsiteY60" fmla="*/ 5227157 h 6858000"/>
              <a:gd name="connsiteX61" fmla="*/ 6036748 w 6115796"/>
              <a:gd name="connsiteY61" fmla="*/ 5322752 h 6858000"/>
              <a:gd name="connsiteX62" fmla="*/ 6037677 w 6115796"/>
              <a:gd name="connsiteY62" fmla="*/ 5354807 h 6858000"/>
              <a:gd name="connsiteX63" fmla="*/ 6053435 w 6115796"/>
              <a:gd name="connsiteY63" fmla="*/ 5387547 h 6858000"/>
              <a:gd name="connsiteX64" fmla="*/ 6068640 w 6115796"/>
              <a:gd name="connsiteY64" fmla="*/ 5474503 h 6858000"/>
              <a:gd name="connsiteX65" fmla="*/ 6080922 w 6115796"/>
              <a:gd name="connsiteY65" fmla="*/ 5561070 h 6858000"/>
              <a:gd name="connsiteX66" fmla="*/ 6096949 w 6115796"/>
              <a:gd name="connsiteY66" fmla="*/ 5648179 h 6858000"/>
              <a:gd name="connsiteX67" fmla="*/ 6115796 w 6115796"/>
              <a:gd name="connsiteY67" fmla="*/ 5862844 h 6858000"/>
              <a:gd name="connsiteX68" fmla="*/ 6045436 w 6115796"/>
              <a:gd name="connsiteY68" fmla="*/ 6124480 h 6858000"/>
              <a:gd name="connsiteX69" fmla="*/ 6030489 w 6115796"/>
              <a:gd name="connsiteY69" fmla="*/ 6317666 h 6858000"/>
              <a:gd name="connsiteX70" fmla="*/ 6007492 w 6115796"/>
              <a:gd name="connsiteY70" fmla="*/ 6440818 h 6858000"/>
              <a:gd name="connsiteX71" fmla="*/ 6009467 w 6115796"/>
              <a:gd name="connsiteY71" fmla="*/ 6487076 h 6858000"/>
              <a:gd name="connsiteX72" fmla="*/ 5995064 w 6115796"/>
              <a:gd name="connsiteY72" fmla="*/ 6540791 h 6858000"/>
              <a:gd name="connsiteX73" fmla="*/ 5986207 w 6115796"/>
              <a:gd name="connsiteY73" fmla="*/ 6695855 h 6858000"/>
              <a:gd name="connsiteX74" fmla="*/ 5979428 w 6115796"/>
              <a:gd name="connsiteY74" fmla="*/ 6754678 h 6858000"/>
              <a:gd name="connsiteX75" fmla="*/ 5984543 w 6115796"/>
              <a:gd name="connsiteY75" fmla="*/ 6811016 h 6858000"/>
              <a:gd name="connsiteX76" fmla="*/ 5979671 w 6115796"/>
              <a:gd name="connsiteY76" fmla="*/ 6858000 h 6858000"/>
              <a:gd name="connsiteX77" fmla="*/ 0 w 6115796"/>
              <a:gd name="connsiteY77" fmla="*/ 6858000 h 6858000"/>
              <a:gd name="connsiteX78" fmla="*/ 0 w 6115796"/>
              <a:gd name="connsiteY78" fmla="*/ 0 h 6858000"/>
              <a:gd name="connsiteX0" fmla="*/ 0 w 6115796"/>
              <a:gd name="connsiteY0" fmla="*/ 0 h 6858000"/>
              <a:gd name="connsiteX1" fmla="*/ 4965888 w 6115796"/>
              <a:gd name="connsiteY1" fmla="*/ 0 h 6858000"/>
              <a:gd name="connsiteX2" fmla="*/ 4967767 w 6115796"/>
              <a:gd name="connsiteY2" fmla="*/ 7930 h 6858000"/>
              <a:gd name="connsiteX3" fmla="*/ 4979444 w 6115796"/>
              <a:gd name="connsiteY3" fmla="*/ 43921 h 6858000"/>
              <a:gd name="connsiteX4" fmla="*/ 5075458 w 6115796"/>
              <a:gd name="connsiteY4" fmla="*/ 264355 h 6858000"/>
              <a:gd name="connsiteX5" fmla="*/ 5081175 w 6115796"/>
              <a:gd name="connsiteY5" fmla="*/ 277448 h 6858000"/>
              <a:gd name="connsiteX6" fmla="*/ 5097011 w 6115796"/>
              <a:gd name="connsiteY6" fmla="*/ 355616 h 6858000"/>
              <a:gd name="connsiteX7" fmla="*/ 5153000 w 6115796"/>
              <a:gd name="connsiteY7" fmla="*/ 507134 h 6858000"/>
              <a:gd name="connsiteX8" fmla="*/ 5171282 w 6115796"/>
              <a:gd name="connsiteY8" fmla="*/ 602071 h 6858000"/>
              <a:gd name="connsiteX9" fmla="*/ 5176196 w 6115796"/>
              <a:gd name="connsiteY9" fmla="*/ 636822 h 6858000"/>
              <a:gd name="connsiteX10" fmla="*/ 5189051 w 6115796"/>
              <a:gd name="connsiteY10" fmla="*/ 782518 h 6858000"/>
              <a:gd name="connsiteX11" fmla="*/ 5218707 w 6115796"/>
              <a:gd name="connsiteY11" fmla="*/ 886387 h 6858000"/>
              <a:gd name="connsiteX12" fmla="*/ 5221281 w 6115796"/>
              <a:gd name="connsiteY12" fmla="*/ 920873 h 6858000"/>
              <a:gd name="connsiteX13" fmla="*/ 5201018 w 6115796"/>
              <a:gd name="connsiteY13" fmla="*/ 1095027 h 6858000"/>
              <a:gd name="connsiteX14" fmla="*/ 5189234 w 6115796"/>
              <a:gd name="connsiteY14" fmla="*/ 1217308 h 6858000"/>
              <a:gd name="connsiteX15" fmla="*/ 5202769 w 6115796"/>
              <a:gd name="connsiteY15" fmla="*/ 1269450 h 6858000"/>
              <a:gd name="connsiteX16" fmla="*/ 5225968 w 6115796"/>
              <a:gd name="connsiteY16" fmla="*/ 1357994 h 6858000"/>
              <a:gd name="connsiteX17" fmla="*/ 5226675 w 6115796"/>
              <a:gd name="connsiteY17" fmla="*/ 1385685 h 6858000"/>
              <a:gd name="connsiteX18" fmla="*/ 5237226 w 6115796"/>
              <a:gd name="connsiteY18" fmla="*/ 1441327 h 6858000"/>
              <a:gd name="connsiteX19" fmla="*/ 5255653 w 6115796"/>
              <a:gd name="connsiteY19" fmla="*/ 1524712 h 6858000"/>
              <a:gd name="connsiteX20" fmla="*/ 5263491 w 6115796"/>
              <a:gd name="connsiteY20" fmla="*/ 1642938 h 6858000"/>
              <a:gd name="connsiteX21" fmla="*/ 5256552 w 6115796"/>
              <a:gd name="connsiteY21" fmla="*/ 1672509 h 6858000"/>
              <a:gd name="connsiteX22" fmla="*/ 5264549 w 6115796"/>
              <a:gd name="connsiteY22" fmla="*/ 1837572 h 6858000"/>
              <a:gd name="connsiteX23" fmla="*/ 5255696 w 6115796"/>
              <a:gd name="connsiteY23" fmla="*/ 1953770 h 6858000"/>
              <a:gd name="connsiteX24" fmla="*/ 5252592 w 6115796"/>
              <a:gd name="connsiteY24" fmla="*/ 2092210 h 6858000"/>
              <a:gd name="connsiteX25" fmla="*/ 5257248 w 6115796"/>
              <a:gd name="connsiteY25" fmla="*/ 2203922 h 6858000"/>
              <a:gd name="connsiteX26" fmla="*/ 5262551 w 6115796"/>
              <a:gd name="connsiteY26" fmla="*/ 2288050 h 6858000"/>
              <a:gd name="connsiteX27" fmla="*/ 5293877 w 6115796"/>
              <a:gd name="connsiteY27" fmla="*/ 2368649 h 6858000"/>
              <a:gd name="connsiteX28" fmla="*/ 5311338 w 6115796"/>
              <a:gd name="connsiteY28" fmla="*/ 2404034 h 6858000"/>
              <a:gd name="connsiteX29" fmla="*/ 5338366 w 6115796"/>
              <a:gd name="connsiteY29" fmla="*/ 2465052 h 6858000"/>
              <a:gd name="connsiteX30" fmla="*/ 5371263 w 6115796"/>
              <a:gd name="connsiteY30" fmla="*/ 2586413 h 6858000"/>
              <a:gd name="connsiteX31" fmla="*/ 5407503 w 6115796"/>
              <a:gd name="connsiteY31" fmla="*/ 2786290 h 6858000"/>
              <a:gd name="connsiteX32" fmla="*/ 5407356 w 6115796"/>
              <a:gd name="connsiteY32" fmla="*/ 2787545 h 6858000"/>
              <a:gd name="connsiteX33" fmla="*/ 5457023 w 6115796"/>
              <a:gd name="connsiteY33" fmla="*/ 2858292 h 6858000"/>
              <a:gd name="connsiteX34" fmla="*/ 5491940 w 6115796"/>
              <a:gd name="connsiteY34" fmla="*/ 3015985 h 6858000"/>
              <a:gd name="connsiteX35" fmla="*/ 5503944 w 6115796"/>
              <a:gd name="connsiteY35" fmla="*/ 3123335 h 6858000"/>
              <a:gd name="connsiteX36" fmla="*/ 5525532 w 6115796"/>
              <a:gd name="connsiteY36" fmla="*/ 3258473 h 6858000"/>
              <a:gd name="connsiteX37" fmla="*/ 5589758 w 6115796"/>
              <a:gd name="connsiteY37" fmla="*/ 3453699 h 6858000"/>
              <a:gd name="connsiteX38" fmla="*/ 5596144 w 6115796"/>
              <a:gd name="connsiteY38" fmla="*/ 3534624 h 6858000"/>
              <a:gd name="connsiteX39" fmla="*/ 5597750 w 6115796"/>
              <a:gd name="connsiteY39" fmla="*/ 3534129 h 6858000"/>
              <a:gd name="connsiteX40" fmla="*/ 5618377 w 6115796"/>
              <a:gd name="connsiteY40" fmla="*/ 3588431 h 6858000"/>
              <a:gd name="connsiteX41" fmla="*/ 5655472 w 6115796"/>
              <a:gd name="connsiteY41" fmla="*/ 3678877 h 6858000"/>
              <a:gd name="connsiteX42" fmla="*/ 5683015 w 6115796"/>
              <a:gd name="connsiteY42" fmla="*/ 3762025 h 6858000"/>
              <a:gd name="connsiteX43" fmla="*/ 5696643 w 6115796"/>
              <a:gd name="connsiteY43" fmla="*/ 3773888 h 6858000"/>
              <a:gd name="connsiteX44" fmla="*/ 5768491 w 6115796"/>
              <a:gd name="connsiteY44" fmla="*/ 3914399 h 6858000"/>
              <a:gd name="connsiteX45" fmla="*/ 5793123 w 6115796"/>
              <a:gd name="connsiteY45" fmla="*/ 3969952 h 6858000"/>
              <a:gd name="connsiteX46" fmla="*/ 5808321 w 6115796"/>
              <a:gd name="connsiteY46" fmla="*/ 3988153 h 6858000"/>
              <a:gd name="connsiteX47" fmla="*/ 5825621 w 6115796"/>
              <a:gd name="connsiteY47" fmla="*/ 4015525 h 6858000"/>
              <a:gd name="connsiteX48" fmla="*/ 5860672 w 6115796"/>
              <a:gd name="connsiteY48" fmla="*/ 4061579 h 6858000"/>
              <a:gd name="connsiteX49" fmla="*/ 5894095 w 6115796"/>
              <a:gd name="connsiteY49" fmla="*/ 4128857 h 6858000"/>
              <a:gd name="connsiteX50" fmla="*/ 5903513 w 6115796"/>
              <a:gd name="connsiteY50" fmla="*/ 4187661 h 6858000"/>
              <a:gd name="connsiteX51" fmla="*/ 5946705 w 6115796"/>
              <a:gd name="connsiteY51" fmla="*/ 4428051 h 6858000"/>
              <a:gd name="connsiteX52" fmla="*/ 5949261 w 6115796"/>
              <a:gd name="connsiteY52" fmla="*/ 4449185 h 6858000"/>
              <a:gd name="connsiteX53" fmla="*/ 5968960 w 6115796"/>
              <a:gd name="connsiteY53" fmla="*/ 4482655 h 6858000"/>
              <a:gd name="connsiteX54" fmla="*/ 5998138 w 6115796"/>
              <a:gd name="connsiteY54" fmla="*/ 4697518 h 6858000"/>
              <a:gd name="connsiteX55" fmla="*/ 6007819 w 6115796"/>
              <a:gd name="connsiteY55" fmla="*/ 4858148 h 6858000"/>
              <a:gd name="connsiteX56" fmla="*/ 6007749 w 6115796"/>
              <a:gd name="connsiteY56" fmla="*/ 4964715 h 6858000"/>
              <a:gd name="connsiteX57" fmla="*/ 6005269 w 6115796"/>
              <a:gd name="connsiteY57" fmla="*/ 5150567 h 6858000"/>
              <a:gd name="connsiteX58" fmla="*/ 6001127 w 6115796"/>
              <a:gd name="connsiteY58" fmla="*/ 5164609 h 6858000"/>
              <a:gd name="connsiteX59" fmla="*/ 5998514 w 6115796"/>
              <a:gd name="connsiteY59" fmla="*/ 5189673 h 6858000"/>
              <a:gd name="connsiteX60" fmla="*/ 6018409 w 6115796"/>
              <a:gd name="connsiteY60" fmla="*/ 5227157 h 6858000"/>
              <a:gd name="connsiteX61" fmla="*/ 6036748 w 6115796"/>
              <a:gd name="connsiteY61" fmla="*/ 5322752 h 6858000"/>
              <a:gd name="connsiteX62" fmla="*/ 6037677 w 6115796"/>
              <a:gd name="connsiteY62" fmla="*/ 5354807 h 6858000"/>
              <a:gd name="connsiteX63" fmla="*/ 6053435 w 6115796"/>
              <a:gd name="connsiteY63" fmla="*/ 5387547 h 6858000"/>
              <a:gd name="connsiteX64" fmla="*/ 6068640 w 6115796"/>
              <a:gd name="connsiteY64" fmla="*/ 5474503 h 6858000"/>
              <a:gd name="connsiteX65" fmla="*/ 6080922 w 6115796"/>
              <a:gd name="connsiteY65" fmla="*/ 5561070 h 6858000"/>
              <a:gd name="connsiteX66" fmla="*/ 6096949 w 6115796"/>
              <a:gd name="connsiteY66" fmla="*/ 5648179 h 6858000"/>
              <a:gd name="connsiteX67" fmla="*/ 6115796 w 6115796"/>
              <a:gd name="connsiteY67" fmla="*/ 5862844 h 6858000"/>
              <a:gd name="connsiteX68" fmla="*/ 6045436 w 6115796"/>
              <a:gd name="connsiteY68" fmla="*/ 6124480 h 6858000"/>
              <a:gd name="connsiteX69" fmla="*/ 6030489 w 6115796"/>
              <a:gd name="connsiteY69" fmla="*/ 6317666 h 6858000"/>
              <a:gd name="connsiteX70" fmla="*/ 6007492 w 6115796"/>
              <a:gd name="connsiteY70" fmla="*/ 6440818 h 6858000"/>
              <a:gd name="connsiteX71" fmla="*/ 6009467 w 6115796"/>
              <a:gd name="connsiteY71" fmla="*/ 6487076 h 6858000"/>
              <a:gd name="connsiteX72" fmla="*/ 5995064 w 6115796"/>
              <a:gd name="connsiteY72" fmla="*/ 6540791 h 6858000"/>
              <a:gd name="connsiteX73" fmla="*/ 5986207 w 6115796"/>
              <a:gd name="connsiteY73" fmla="*/ 6695855 h 6858000"/>
              <a:gd name="connsiteX74" fmla="*/ 5979428 w 6115796"/>
              <a:gd name="connsiteY74" fmla="*/ 6754678 h 6858000"/>
              <a:gd name="connsiteX75" fmla="*/ 5984543 w 6115796"/>
              <a:gd name="connsiteY75" fmla="*/ 6811016 h 6858000"/>
              <a:gd name="connsiteX76" fmla="*/ 5979671 w 6115796"/>
              <a:gd name="connsiteY76" fmla="*/ 6858000 h 6858000"/>
              <a:gd name="connsiteX77" fmla="*/ 0 w 6115796"/>
              <a:gd name="connsiteY77" fmla="*/ 6858000 h 6858000"/>
              <a:gd name="connsiteX78" fmla="*/ 0 w 6115796"/>
              <a:gd name="connsiteY78" fmla="*/ 0 h 6858000"/>
              <a:gd name="connsiteX0" fmla="*/ 0 w 6115796"/>
              <a:gd name="connsiteY0" fmla="*/ 0 h 6858000"/>
              <a:gd name="connsiteX1" fmla="*/ 4965888 w 6115796"/>
              <a:gd name="connsiteY1" fmla="*/ 0 h 6858000"/>
              <a:gd name="connsiteX2" fmla="*/ 4967767 w 6115796"/>
              <a:gd name="connsiteY2" fmla="*/ 7930 h 6858000"/>
              <a:gd name="connsiteX3" fmla="*/ 4979444 w 6115796"/>
              <a:gd name="connsiteY3" fmla="*/ 43921 h 6858000"/>
              <a:gd name="connsiteX4" fmla="*/ 5075458 w 6115796"/>
              <a:gd name="connsiteY4" fmla="*/ 264355 h 6858000"/>
              <a:gd name="connsiteX5" fmla="*/ 5081175 w 6115796"/>
              <a:gd name="connsiteY5" fmla="*/ 277448 h 6858000"/>
              <a:gd name="connsiteX6" fmla="*/ 5097011 w 6115796"/>
              <a:gd name="connsiteY6" fmla="*/ 355616 h 6858000"/>
              <a:gd name="connsiteX7" fmla="*/ 5153000 w 6115796"/>
              <a:gd name="connsiteY7" fmla="*/ 507134 h 6858000"/>
              <a:gd name="connsiteX8" fmla="*/ 5171282 w 6115796"/>
              <a:gd name="connsiteY8" fmla="*/ 602071 h 6858000"/>
              <a:gd name="connsiteX9" fmla="*/ 5176196 w 6115796"/>
              <a:gd name="connsiteY9" fmla="*/ 636822 h 6858000"/>
              <a:gd name="connsiteX10" fmla="*/ 5189051 w 6115796"/>
              <a:gd name="connsiteY10" fmla="*/ 782518 h 6858000"/>
              <a:gd name="connsiteX11" fmla="*/ 5218707 w 6115796"/>
              <a:gd name="connsiteY11" fmla="*/ 886387 h 6858000"/>
              <a:gd name="connsiteX12" fmla="*/ 5221281 w 6115796"/>
              <a:gd name="connsiteY12" fmla="*/ 920873 h 6858000"/>
              <a:gd name="connsiteX13" fmla="*/ 5201018 w 6115796"/>
              <a:gd name="connsiteY13" fmla="*/ 1095027 h 6858000"/>
              <a:gd name="connsiteX14" fmla="*/ 5189234 w 6115796"/>
              <a:gd name="connsiteY14" fmla="*/ 1217308 h 6858000"/>
              <a:gd name="connsiteX15" fmla="*/ 5202769 w 6115796"/>
              <a:gd name="connsiteY15" fmla="*/ 1269450 h 6858000"/>
              <a:gd name="connsiteX16" fmla="*/ 5225968 w 6115796"/>
              <a:gd name="connsiteY16" fmla="*/ 1357994 h 6858000"/>
              <a:gd name="connsiteX17" fmla="*/ 5226675 w 6115796"/>
              <a:gd name="connsiteY17" fmla="*/ 1385685 h 6858000"/>
              <a:gd name="connsiteX18" fmla="*/ 5237226 w 6115796"/>
              <a:gd name="connsiteY18" fmla="*/ 1441327 h 6858000"/>
              <a:gd name="connsiteX19" fmla="*/ 5255653 w 6115796"/>
              <a:gd name="connsiteY19" fmla="*/ 1524712 h 6858000"/>
              <a:gd name="connsiteX20" fmla="*/ 5263491 w 6115796"/>
              <a:gd name="connsiteY20" fmla="*/ 1642938 h 6858000"/>
              <a:gd name="connsiteX21" fmla="*/ 5256552 w 6115796"/>
              <a:gd name="connsiteY21" fmla="*/ 1672509 h 6858000"/>
              <a:gd name="connsiteX22" fmla="*/ 5264549 w 6115796"/>
              <a:gd name="connsiteY22" fmla="*/ 1837572 h 6858000"/>
              <a:gd name="connsiteX23" fmla="*/ 5255696 w 6115796"/>
              <a:gd name="connsiteY23" fmla="*/ 1953770 h 6858000"/>
              <a:gd name="connsiteX24" fmla="*/ 5252592 w 6115796"/>
              <a:gd name="connsiteY24" fmla="*/ 2092210 h 6858000"/>
              <a:gd name="connsiteX25" fmla="*/ 5257248 w 6115796"/>
              <a:gd name="connsiteY25" fmla="*/ 2203922 h 6858000"/>
              <a:gd name="connsiteX26" fmla="*/ 5262551 w 6115796"/>
              <a:gd name="connsiteY26" fmla="*/ 2288050 h 6858000"/>
              <a:gd name="connsiteX27" fmla="*/ 5293877 w 6115796"/>
              <a:gd name="connsiteY27" fmla="*/ 2368649 h 6858000"/>
              <a:gd name="connsiteX28" fmla="*/ 5311338 w 6115796"/>
              <a:gd name="connsiteY28" fmla="*/ 2404034 h 6858000"/>
              <a:gd name="connsiteX29" fmla="*/ 5338366 w 6115796"/>
              <a:gd name="connsiteY29" fmla="*/ 2465052 h 6858000"/>
              <a:gd name="connsiteX30" fmla="*/ 5371263 w 6115796"/>
              <a:gd name="connsiteY30" fmla="*/ 2586413 h 6858000"/>
              <a:gd name="connsiteX31" fmla="*/ 5407503 w 6115796"/>
              <a:gd name="connsiteY31" fmla="*/ 2786290 h 6858000"/>
              <a:gd name="connsiteX32" fmla="*/ 5407356 w 6115796"/>
              <a:gd name="connsiteY32" fmla="*/ 2787545 h 6858000"/>
              <a:gd name="connsiteX33" fmla="*/ 5457023 w 6115796"/>
              <a:gd name="connsiteY33" fmla="*/ 2858292 h 6858000"/>
              <a:gd name="connsiteX34" fmla="*/ 5491940 w 6115796"/>
              <a:gd name="connsiteY34" fmla="*/ 3015985 h 6858000"/>
              <a:gd name="connsiteX35" fmla="*/ 5503944 w 6115796"/>
              <a:gd name="connsiteY35" fmla="*/ 3123335 h 6858000"/>
              <a:gd name="connsiteX36" fmla="*/ 5525532 w 6115796"/>
              <a:gd name="connsiteY36" fmla="*/ 3258473 h 6858000"/>
              <a:gd name="connsiteX37" fmla="*/ 5589758 w 6115796"/>
              <a:gd name="connsiteY37" fmla="*/ 3453699 h 6858000"/>
              <a:gd name="connsiteX38" fmla="*/ 5596144 w 6115796"/>
              <a:gd name="connsiteY38" fmla="*/ 3534624 h 6858000"/>
              <a:gd name="connsiteX39" fmla="*/ 5597750 w 6115796"/>
              <a:gd name="connsiteY39" fmla="*/ 3534129 h 6858000"/>
              <a:gd name="connsiteX40" fmla="*/ 5618377 w 6115796"/>
              <a:gd name="connsiteY40" fmla="*/ 3588431 h 6858000"/>
              <a:gd name="connsiteX41" fmla="*/ 5655472 w 6115796"/>
              <a:gd name="connsiteY41" fmla="*/ 3678877 h 6858000"/>
              <a:gd name="connsiteX42" fmla="*/ 5683015 w 6115796"/>
              <a:gd name="connsiteY42" fmla="*/ 3762025 h 6858000"/>
              <a:gd name="connsiteX43" fmla="*/ 5696643 w 6115796"/>
              <a:gd name="connsiteY43" fmla="*/ 3773888 h 6858000"/>
              <a:gd name="connsiteX44" fmla="*/ 5768491 w 6115796"/>
              <a:gd name="connsiteY44" fmla="*/ 3914399 h 6858000"/>
              <a:gd name="connsiteX45" fmla="*/ 5793123 w 6115796"/>
              <a:gd name="connsiteY45" fmla="*/ 3969952 h 6858000"/>
              <a:gd name="connsiteX46" fmla="*/ 5808321 w 6115796"/>
              <a:gd name="connsiteY46" fmla="*/ 3988153 h 6858000"/>
              <a:gd name="connsiteX47" fmla="*/ 5825621 w 6115796"/>
              <a:gd name="connsiteY47" fmla="*/ 4015525 h 6858000"/>
              <a:gd name="connsiteX48" fmla="*/ 5860672 w 6115796"/>
              <a:gd name="connsiteY48" fmla="*/ 4061579 h 6858000"/>
              <a:gd name="connsiteX49" fmla="*/ 5894095 w 6115796"/>
              <a:gd name="connsiteY49" fmla="*/ 4128857 h 6858000"/>
              <a:gd name="connsiteX50" fmla="*/ 5903513 w 6115796"/>
              <a:gd name="connsiteY50" fmla="*/ 4187661 h 6858000"/>
              <a:gd name="connsiteX51" fmla="*/ 5946705 w 6115796"/>
              <a:gd name="connsiteY51" fmla="*/ 4428051 h 6858000"/>
              <a:gd name="connsiteX52" fmla="*/ 5949261 w 6115796"/>
              <a:gd name="connsiteY52" fmla="*/ 4449185 h 6858000"/>
              <a:gd name="connsiteX53" fmla="*/ 5961816 w 6115796"/>
              <a:gd name="connsiteY53" fmla="*/ 4494562 h 6858000"/>
              <a:gd name="connsiteX54" fmla="*/ 5998138 w 6115796"/>
              <a:gd name="connsiteY54" fmla="*/ 4697518 h 6858000"/>
              <a:gd name="connsiteX55" fmla="*/ 6007819 w 6115796"/>
              <a:gd name="connsiteY55" fmla="*/ 4858148 h 6858000"/>
              <a:gd name="connsiteX56" fmla="*/ 6007749 w 6115796"/>
              <a:gd name="connsiteY56" fmla="*/ 4964715 h 6858000"/>
              <a:gd name="connsiteX57" fmla="*/ 6005269 w 6115796"/>
              <a:gd name="connsiteY57" fmla="*/ 5150567 h 6858000"/>
              <a:gd name="connsiteX58" fmla="*/ 6001127 w 6115796"/>
              <a:gd name="connsiteY58" fmla="*/ 5164609 h 6858000"/>
              <a:gd name="connsiteX59" fmla="*/ 5998514 w 6115796"/>
              <a:gd name="connsiteY59" fmla="*/ 5189673 h 6858000"/>
              <a:gd name="connsiteX60" fmla="*/ 6018409 w 6115796"/>
              <a:gd name="connsiteY60" fmla="*/ 5227157 h 6858000"/>
              <a:gd name="connsiteX61" fmla="*/ 6036748 w 6115796"/>
              <a:gd name="connsiteY61" fmla="*/ 5322752 h 6858000"/>
              <a:gd name="connsiteX62" fmla="*/ 6037677 w 6115796"/>
              <a:gd name="connsiteY62" fmla="*/ 5354807 h 6858000"/>
              <a:gd name="connsiteX63" fmla="*/ 6053435 w 6115796"/>
              <a:gd name="connsiteY63" fmla="*/ 5387547 h 6858000"/>
              <a:gd name="connsiteX64" fmla="*/ 6068640 w 6115796"/>
              <a:gd name="connsiteY64" fmla="*/ 5474503 h 6858000"/>
              <a:gd name="connsiteX65" fmla="*/ 6080922 w 6115796"/>
              <a:gd name="connsiteY65" fmla="*/ 5561070 h 6858000"/>
              <a:gd name="connsiteX66" fmla="*/ 6096949 w 6115796"/>
              <a:gd name="connsiteY66" fmla="*/ 5648179 h 6858000"/>
              <a:gd name="connsiteX67" fmla="*/ 6115796 w 6115796"/>
              <a:gd name="connsiteY67" fmla="*/ 5862844 h 6858000"/>
              <a:gd name="connsiteX68" fmla="*/ 6045436 w 6115796"/>
              <a:gd name="connsiteY68" fmla="*/ 6124480 h 6858000"/>
              <a:gd name="connsiteX69" fmla="*/ 6030489 w 6115796"/>
              <a:gd name="connsiteY69" fmla="*/ 6317666 h 6858000"/>
              <a:gd name="connsiteX70" fmla="*/ 6007492 w 6115796"/>
              <a:gd name="connsiteY70" fmla="*/ 6440818 h 6858000"/>
              <a:gd name="connsiteX71" fmla="*/ 6009467 w 6115796"/>
              <a:gd name="connsiteY71" fmla="*/ 6487076 h 6858000"/>
              <a:gd name="connsiteX72" fmla="*/ 5995064 w 6115796"/>
              <a:gd name="connsiteY72" fmla="*/ 6540791 h 6858000"/>
              <a:gd name="connsiteX73" fmla="*/ 5986207 w 6115796"/>
              <a:gd name="connsiteY73" fmla="*/ 6695855 h 6858000"/>
              <a:gd name="connsiteX74" fmla="*/ 5979428 w 6115796"/>
              <a:gd name="connsiteY74" fmla="*/ 6754678 h 6858000"/>
              <a:gd name="connsiteX75" fmla="*/ 5984543 w 6115796"/>
              <a:gd name="connsiteY75" fmla="*/ 6811016 h 6858000"/>
              <a:gd name="connsiteX76" fmla="*/ 5979671 w 6115796"/>
              <a:gd name="connsiteY76" fmla="*/ 6858000 h 6858000"/>
              <a:gd name="connsiteX77" fmla="*/ 0 w 6115796"/>
              <a:gd name="connsiteY77" fmla="*/ 6858000 h 6858000"/>
              <a:gd name="connsiteX78" fmla="*/ 0 w 6115796"/>
              <a:gd name="connsiteY78" fmla="*/ 0 h 6858000"/>
              <a:gd name="connsiteX0" fmla="*/ 0 w 6115796"/>
              <a:gd name="connsiteY0" fmla="*/ 0 h 6858000"/>
              <a:gd name="connsiteX1" fmla="*/ 4965888 w 6115796"/>
              <a:gd name="connsiteY1" fmla="*/ 0 h 6858000"/>
              <a:gd name="connsiteX2" fmla="*/ 4967767 w 6115796"/>
              <a:gd name="connsiteY2" fmla="*/ 7930 h 6858000"/>
              <a:gd name="connsiteX3" fmla="*/ 4979444 w 6115796"/>
              <a:gd name="connsiteY3" fmla="*/ 43921 h 6858000"/>
              <a:gd name="connsiteX4" fmla="*/ 5075458 w 6115796"/>
              <a:gd name="connsiteY4" fmla="*/ 264355 h 6858000"/>
              <a:gd name="connsiteX5" fmla="*/ 5081175 w 6115796"/>
              <a:gd name="connsiteY5" fmla="*/ 277448 h 6858000"/>
              <a:gd name="connsiteX6" fmla="*/ 5097011 w 6115796"/>
              <a:gd name="connsiteY6" fmla="*/ 355616 h 6858000"/>
              <a:gd name="connsiteX7" fmla="*/ 5153000 w 6115796"/>
              <a:gd name="connsiteY7" fmla="*/ 507134 h 6858000"/>
              <a:gd name="connsiteX8" fmla="*/ 5171282 w 6115796"/>
              <a:gd name="connsiteY8" fmla="*/ 602071 h 6858000"/>
              <a:gd name="connsiteX9" fmla="*/ 5176196 w 6115796"/>
              <a:gd name="connsiteY9" fmla="*/ 636822 h 6858000"/>
              <a:gd name="connsiteX10" fmla="*/ 5189051 w 6115796"/>
              <a:gd name="connsiteY10" fmla="*/ 782518 h 6858000"/>
              <a:gd name="connsiteX11" fmla="*/ 5218707 w 6115796"/>
              <a:gd name="connsiteY11" fmla="*/ 886387 h 6858000"/>
              <a:gd name="connsiteX12" fmla="*/ 5221281 w 6115796"/>
              <a:gd name="connsiteY12" fmla="*/ 920873 h 6858000"/>
              <a:gd name="connsiteX13" fmla="*/ 5201018 w 6115796"/>
              <a:gd name="connsiteY13" fmla="*/ 1095027 h 6858000"/>
              <a:gd name="connsiteX14" fmla="*/ 5189234 w 6115796"/>
              <a:gd name="connsiteY14" fmla="*/ 1217308 h 6858000"/>
              <a:gd name="connsiteX15" fmla="*/ 5202769 w 6115796"/>
              <a:gd name="connsiteY15" fmla="*/ 1269450 h 6858000"/>
              <a:gd name="connsiteX16" fmla="*/ 5225968 w 6115796"/>
              <a:gd name="connsiteY16" fmla="*/ 1357994 h 6858000"/>
              <a:gd name="connsiteX17" fmla="*/ 5226675 w 6115796"/>
              <a:gd name="connsiteY17" fmla="*/ 1385685 h 6858000"/>
              <a:gd name="connsiteX18" fmla="*/ 5237226 w 6115796"/>
              <a:gd name="connsiteY18" fmla="*/ 1441327 h 6858000"/>
              <a:gd name="connsiteX19" fmla="*/ 5255653 w 6115796"/>
              <a:gd name="connsiteY19" fmla="*/ 1524712 h 6858000"/>
              <a:gd name="connsiteX20" fmla="*/ 5263491 w 6115796"/>
              <a:gd name="connsiteY20" fmla="*/ 1642938 h 6858000"/>
              <a:gd name="connsiteX21" fmla="*/ 5256552 w 6115796"/>
              <a:gd name="connsiteY21" fmla="*/ 1672509 h 6858000"/>
              <a:gd name="connsiteX22" fmla="*/ 5264549 w 6115796"/>
              <a:gd name="connsiteY22" fmla="*/ 1837572 h 6858000"/>
              <a:gd name="connsiteX23" fmla="*/ 5255696 w 6115796"/>
              <a:gd name="connsiteY23" fmla="*/ 1953770 h 6858000"/>
              <a:gd name="connsiteX24" fmla="*/ 5252592 w 6115796"/>
              <a:gd name="connsiteY24" fmla="*/ 2092210 h 6858000"/>
              <a:gd name="connsiteX25" fmla="*/ 5257248 w 6115796"/>
              <a:gd name="connsiteY25" fmla="*/ 2203922 h 6858000"/>
              <a:gd name="connsiteX26" fmla="*/ 5262551 w 6115796"/>
              <a:gd name="connsiteY26" fmla="*/ 2288050 h 6858000"/>
              <a:gd name="connsiteX27" fmla="*/ 5293877 w 6115796"/>
              <a:gd name="connsiteY27" fmla="*/ 2368649 h 6858000"/>
              <a:gd name="connsiteX28" fmla="*/ 5311338 w 6115796"/>
              <a:gd name="connsiteY28" fmla="*/ 2404034 h 6858000"/>
              <a:gd name="connsiteX29" fmla="*/ 5338366 w 6115796"/>
              <a:gd name="connsiteY29" fmla="*/ 2465052 h 6858000"/>
              <a:gd name="connsiteX30" fmla="*/ 5371263 w 6115796"/>
              <a:gd name="connsiteY30" fmla="*/ 2586413 h 6858000"/>
              <a:gd name="connsiteX31" fmla="*/ 5407503 w 6115796"/>
              <a:gd name="connsiteY31" fmla="*/ 2786290 h 6858000"/>
              <a:gd name="connsiteX32" fmla="*/ 5407356 w 6115796"/>
              <a:gd name="connsiteY32" fmla="*/ 2787545 h 6858000"/>
              <a:gd name="connsiteX33" fmla="*/ 5457023 w 6115796"/>
              <a:gd name="connsiteY33" fmla="*/ 2858292 h 6858000"/>
              <a:gd name="connsiteX34" fmla="*/ 5491940 w 6115796"/>
              <a:gd name="connsiteY34" fmla="*/ 3015985 h 6858000"/>
              <a:gd name="connsiteX35" fmla="*/ 5503944 w 6115796"/>
              <a:gd name="connsiteY35" fmla="*/ 3123335 h 6858000"/>
              <a:gd name="connsiteX36" fmla="*/ 5525532 w 6115796"/>
              <a:gd name="connsiteY36" fmla="*/ 3258473 h 6858000"/>
              <a:gd name="connsiteX37" fmla="*/ 5589758 w 6115796"/>
              <a:gd name="connsiteY37" fmla="*/ 3453699 h 6858000"/>
              <a:gd name="connsiteX38" fmla="*/ 5596144 w 6115796"/>
              <a:gd name="connsiteY38" fmla="*/ 3534624 h 6858000"/>
              <a:gd name="connsiteX39" fmla="*/ 5597750 w 6115796"/>
              <a:gd name="connsiteY39" fmla="*/ 3534129 h 6858000"/>
              <a:gd name="connsiteX40" fmla="*/ 5618377 w 6115796"/>
              <a:gd name="connsiteY40" fmla="*/ 3588431 h 6858000"/>
              <a:gd name="connsiteX41" fmla="*/ 5655472 w 6115796"/>
              <a:gd name="connsiteY41" fmla="*/ 3678877 h 6858000"/>
              <a:gd name="connsiteX42" fmla="*/ 5683015 w 6115796"/>
              <a:gd name="connsiteY42" fmla="*/ 3762025 h 6858000"/>
              <a:gd name="connsiteX43" fmla="*/ 5696643 w 6115796"/>
              <a:gd name="connsiteY43" fmla="*/ 3773888 h 6858000"/>
              <a:gd name="connsiteX44" fmla="*/ 5768491 w 6115796"/>
              <a:gd name="connsiteY44" fmla="*/ 3914399 h 6858000"/>
              <a:gd name="connsiteX45" fmla="*/ 5793123 w 6115796"/>
              <a:gd name="connsiteY45" fmla="*/ 3969952 h 6858000"/>
              <a:gd name="connsiteX46" fmla="*/ 5808321 w 6115796"/>
              <a:gd name="connsiteY46" fmla="*/ 3988153 h 6858000"/>
              <a:gd name="connsiteX47" fmla="*/ 5825621 w 6115796"/>
              <a:gd name="connsiteY47" fmla="*/ 4015525 h 6858000"/>
              <a:gd name="connsiteX48" fmla="*/ 5860672 w 6115796"/>
              <a:gd name="connsiteY48" fmla="*/ 4061579 h 6858000"/>
              <a:gd name="connsiteX49" fmla="*/ 5894095 w 6115796"/>
              <a:gd name="connsiteY49" fmla="*/ 4128857 h 6858000"/>
              <a:gd name="connsiteX50" fmla="*/ 5903513 w 6115796"/>
              <a:gd name="connsiteY50" fmla="*/ 4187661 h 6858000"/>
              <a:gd name="connsiteX51" fmla="*/ 5949086 w 6115796"/>
              <a:gd name="connsiteY51" fmla="*/ 4366139 h 6858000"/>
              <a:gd name="connsiteX52" fmla="*/ 5949261 w 6115796"/>
              <a:gd name="connsiteY52" fmla="*/ 4449185 h 6858000"/>
              <a:gd name="connsiteX53" fmla="*/ 5961816 w 6115796"/>
              <a:gd name="connsiteY53" fmla="*/ 4494562 h 6858000"/>
              <a:gd name="connsiteX54" fmla="*/ 5998138 w 6115796"/>
              <a:gd name="connsiteY54" fmla="*/ 4697518 h 6858000"/>
              <a:gd name="connsiteX55" fmla="*/ 6007819 w 6115796"/>
              <a:gd name="connsiteY55" fmla="*/ 4858148 h 6858000"/>
              <a:gd name="connsiteX56" fmla="*/ 6007749 w 6115796"/>
              <a:gd name="connsiteY56" fmla="*/ 4964715 h 6858000"/>
              <a:gd name="connsiteX57" fmla="*/ 6005269 w 6115796"/>
              <a:gd name="connsiteY57" fmla="*/ 5150567 h 6858000"/>
              <a:gd name="connsiteX58" fmla="*/ 6001127 w 6115796"/>
              <a:gd name="connsiteY58" fmla="*/ 5164609 h 6858000"/>
              <a:gd name="connsiteX59" fmla="*/ 5998514 w 6115796"/>
              <a:gd name="connsiteY59" fmla="*/ 5189673 h 6858000"/>
              <a:gd name="connsiteX60" fmla="*/ 6018409 w 6115796"/>
              <a:gd name="connsiteY60" fmla="*/ 5227157 h 6858000"/>
              <a:gd name="connsiteX61" fmla="*/ 6036748 w 6115796"/>
              <a:gd name="connsiteY61" fmla="*/ 5322752 h 6858000"/>
              <a:gd name="connsiteX62" fmla="*/ 6037677 w 6115796"/>
              <a:gd name="connsiteY62" fmla="*/ 5354807 h 6858000"/>
              <a:gd name="connsiteX63" fmla="*/ 6053435 w 6115796"/>
              <a:gd name="connsiteY63" fmla="*/ 5387547 h 6858000"/>
              <a:gd name="connsiteX64" fmla="*/ 6068640 w 6115796"/>
              <a:gd name="connsiteY64" fmla="*/ 5474503 h 6858000"/>
              <a:gd name="connsiteX65" fmla="*/ 6080922 w 6115796"/>
              <a:gd name="connsiteY65" fmla="*/ 5561070 h 6858000"/>
              <a:gd name="connsiteX66" fmla="*/ 6096949 w 6115796"/>
              <a:gd name="connsiteY66" fmla="*/ 5648179 h 6858000"/>
              <a:gd name="connsiteX67" fmla="*/ 6115796 w 6115796"/>
              <a:gd name="connsiteY67" fmla="*/ 5862844 h 6858000"/>
              <a:gd name="connsiteX68" fmla="*/ 6045436 w 6115796"/>
              <a:gd name="connsiteY68" fmla="*/ 6124480 h 6858000"/>
              <a:gd name="connsiteX69" fmla="*/ 6030489 w 6115796"/>
              <a:gd name="connsiteY69" fmla="*/ 6317666 h 6858000"/>
              <a:gd name="connsiteX70" fmla="*/ 6007492 w 6115796"/>
              <a:gd name="connsiteY70" fmla="*/ 6440818 h 6858000"/>
              <a:gd name="connsiteX71" fmla="*/ 6009467 w 6115796"/>
              <a:gd name="connsiteY71" fmla="*/ 6487076 h 6858000"/>
              <a:gd name="connsiteX72" fmla="*/ 5995064 w 6115796"/>
              <a:gd name="connsiteY72" fmla="*/ 6540791 h 6858000"/>
              <a:gd name="connsiteX73" fmla="*/ 5986207 w 6115796"/>
              <a:gd name="connsiteY73" fmla="*/ 6695855 h 6858000"/>
              <a:gd name="connsiteX74" fmla="*/ 5979428 w 6115796"/>
              <a:gd name="connsiteY74" fmla="*/ 6754678 h 6858000"/>
              <a:gd name="connsiteX75" fmla="*/ 5984543 w 6115796"/>
              <a:gd name="connsiteY75" fmla="*/ 6811016 h 6858000"/>
              <a:gd name="connsiteX76" fmla="*/ 5979671 w 6115796"/>
              <a:gd name="connsiteY76" fmla="*/ 6858000 h 6858000"/>
              <a:gd name="connsiteX77" fmla="*/ 0 w 6115796"/>
              <a:gd name="connsiteY77" fmla="*/ 6858000 h 6858000"/>
              <a:gd name="connsiteX78" fmla="*/ 0 w 6115796"/>
              <a:gd name="connsiteY78" fmla="*/ 0 h 6858000"/>
              <a:gd name="connsiteX0" fmla="*/ 0 w 6115796"/>
              <a:gd name="connsiteY0" fmla="*/ 0 h 6858000"/>
              <a:gd name="connsiteX1" fmla="*/ 4965888 w 6115796"/>
              <a:gd name="connsiteY1" fmla="*/ 0 h 6858000"/>
              <a:gd name="connsiteX2" fmla="*/ 4967767 w 6115796"/>
              <a:gd name="connsiteY2" fmla="*/ 7930 h 6858000"/>
              <a:gd name="connsiteX3" fmla="*/ 4979444 w 6115796"/>
              <a:gd name="connsiteY3" fmla="*/ 43921 h 6858000"/>
              <a:gd name="connsiteX4" fmla="*/ 5075458 w 6115796"/>
              <a:gd name="connsiteY4" fmla="*/ 264355 h 6858000"/>
              <a:gd name="connsiteX5" fmla="*/ 5081175 w 6115796"/>
              <a:gd name="connsiteY5" fmla="*/ 277448 h 6858000"/>
              <a:gd name="connsiteX6" fmla="*/ 5097011 w 6115796"/>
              <a:gd name="connsiteY6" fmla="*/ 355616 h 6858000"/>
              <a:gd name="connsiteX7" fmla="*/ 5153000 w 6115796"/>
              <a:gd name="connsiteY7" fmla="*/ 507134 h 6858000"/>
              <a:gd name="connsiteX8" fmla="*/ 5171282 w 6115796"/>
              <a:gd name="connsiteY8" fmla="*/ 602071 h 6858000"/>
              <a:gd name="connsiteX9" fmla="*/ 5176196 w 6115796"/>
              <a:gd name="connsiteY9" fmla="*/ 636822 h 6858000"/>
              <a:gd name="connsiteX10" fmla="*/ 5189051 w 6115796"/>
              <a:gd name="connsiteY10" fmla="*/ 782518 h 6858000"/>
              <a:gd name="connsiteX11" fmla="*/ 5218707 w 6115796"/>
              <a:gd name="connsiteY11" fmla="*/ 886387 h 6858000"/>
              <a:gd name="connsiteX12" fmla="*/ 5221281 w 6115796"/>
              <a:gd name="connsiteY12" fmla="*/ 920873 h 6858000"/>
              <a:gd name="connsiteX13" fmla="*/ 5201018 w 6115796"/>
              <a:gd name="connsiteY13" fmla="*/ 1095027 h 6858000"/>
              <a:gd name="connsiteX14" fmla="*/ 5189234 w 6115796"/>
              <a:gd name="connsiteY14" fmla="*/ 1217308 h 6858000"/>
              <a:gd name="connsiteX15" fmla="*/ 5202769 w 6115796"/>
              <a:gd name="connsiteY15" fmla="*/ 1269450 h 6858000"/>
              <a:gd name="connsiteX16" fmla="*/ 5225968 w 6115796"/>
              <a:gd name="connsiteY16" fmla="*/ 1357994 h 6858000"/>
              <a:gd name="connsiteX17" fmla="*/ 5226675 w 6115796"/>
              <a:gd name="connsiteY17" fmla="*/ 1385685 h 6858000"/>
              <a:gd name="connsiteX18" fmla="*/ 5237226 w 6115796"/>
              <a:gd name="connsiteY18" fmla="*/ 1441327 h 6858000"/>
              <a:gd name="connsiteX19" fmla="*/ 5255653 w 6115796"/>
              <a:gd name="connsiteY19" fmla="*/ 1524712 h 6858000"/>
              <a:gd name="connsiteX20" fmla="*/ 5263491 w 6115796"/>
              <a:gd name="connsiteY20" fmla="*/ 1642938 h 6858000"/>
              <a:gd name="connsiteX21" fmla="*/ 5256552 w 6115796"/>
              <a:gd name="connsiteY21" fmla="*/ 1672509 h 6858000"/>
              <a:gd name="connsiteX22" fmla="*/ 5264549 w 6115796"/>
              <a:gd name="connsiteY22" fmla="*/ 1837572 h 6858000"/>
              <a:gd name="connsiteX23" fmla="*/ 5255696 w 6115796"/>
              <a:gd name="connsiteY23" fmla="*/ 1953770 h 6858000"/>
              <a:gd name="connsiteX24" fmla="*/ 5252592 w 6115796"/>
              <a:gd name="connsiteY24" fmla="*/ 2092210 h 6858000"/>
              <a:gd name="connsiteX25" fmla="*/ 5257248 w 6115796"/>
              <a:gd name="connsiteY25" fmla="*/ 2203922 h 6858000"/>
              <a:gd name="connsiteX26" fmla="*/ 5262551 w 6115796"/>
              <a:gd name="connsiteY26" fmla="*/ 2288050 h 6858000"/>
              <a:gd name="connsiteX27" fmla="*/ 5293877 w 6115796"/>
              <a:gd name="connsiteY27" fmla="*/ 2368649 h 6858000"/>
              <a:gd name="connsiteX28" fmla="*/ 5311338 w 6115796"/>
              <a:gd name="connsiteY28" fmla="*/ 2404034 h 6858000"/>
              <a:gd name="connsiteX29" fmla="*/ 5338366 w 6115796"/>
              <a:gd name="connsiteY29" fmla="*/ 2465052 h 6858000"/>
              <a:gd name="connsiteX30" fmla="*/ 5371263 w 6115796"/>
              <a:gd name="connsiteY30" fmla="*/ 2586413 h 6858000"/>
              <a:gd name="connsiteX31" fmla="*/ 5407503 w 6115796"/>
              <a:gd name="connsiteY31" fmla="*/ 2786290 h 6858000"/>
              <a:gd name="connsiteX32" fmla="*/ 5407356 w 6115796"/>
              <a:gd name="connsiteY32" fmla="*/ 2787545 h 6858000"/>
              <a:gd name="connsiteX33" fmla="*/ 5457023 w 6115796"/>
              <a:gd name="connsiteY33" fmla="*/ 2858292 h 6858000"/>
              <a:gd name="connsiteX34" fmla="*/ 5491940 w 6115796"/>
              <a:gd name="connsiteY34" fmla="*/ 3015985 h 6858000"/>
              <a:gd name="connsiteX35" fmla="*/ 5503944 w 6115796"/>
              <a:gd name="connsiteY35" fmla="*/ 3123335 h 6858000"/>
              <a:gd name="connsiteX36" fmla="*/ 5525532 w 6115796"/>
              <a:gd name="connsiteY36" fmla="*/ 3258473 h 6858000"/>
              <a:gd name="connsiteX37" fmla="*/ 5589758 w 6115796"/>
              <a:gd name="connsiteY37" fmla="*/ 3453699 h 6858000"/>
              <a:gd name="connsiteX38" fmla="*/ 5596144 w 6115796"/>
              <a:gd name="connsiteY38" fmla="*/ 3534624 h 6858000"/>
              <a:gd name="connsiteX39" fmla="*/ 5597750 w 6115796"/>
              <a:gd name="connsiteY39" fmla="*/ 3534129 h 6858000"/>
              <a:gd name="connsiteX40" fmla="*/ 5618377 w 6115796"/>
              <a:gd name="connsiteY40" fmla="*/ 3588431 h 6858000"/>
              <a:gd name="connsiteX41" fmla="*/ 5655472 w 6115796"/>
              <a:gd name="connsiteY41" fmla="*/ 3678877 h 6858000"/>
              <a:gd name="connsiteX42" fmla="*/ 5683015 w 6115796"/>
              <a:gd name="connsiteY42" fmla="*/ 3762025 h 6858000"/>
              <a:gd name="connsiteX43" fmla="*/ 5696643 w 6115796"/>
              <a:gd name="connsiteY43" fmla="*/ 3773888 h 6858000"/>
              <a:gd name="connsiteX44" fmla="*/ 5768491 w 6115796"/>
              <a:gd name="connsiteY44" fmla="*/ 3914399 h 6858000"/>
              <a:gd name="connsiteX45" fmla="*/ 5793123 w 6115796"/>
              <a:gd name="connsiteY45" fmla="*/ 3969952 h 6858000"/>
              <a:gd name="connsiteX46" fmla="*/ 5808321 w 6115796"/>
              <a:gd name="connsiteY46" fmla="*/ 3988153 h 6858000"/>
              <a:gd name="connsiteX47" fmla="*/ 5825621 w 6115796"/>
              <a:gd name="connsiteY47" fmla="*/ 4015525 h 6858000"/>
              <a:gd name="connsiteX48" fmla="*/ 5860672 w 6115796"/>
              <a:gd name="connsiteY48" fmla="*/ 4061579 h 6858000"/>
              <a:gd name="connsiteX49" fmla="*/ 5894095 w 6115796"/>
              <a:gd name="connsiteY49" fmla="*/ 4128857 h 6858000"/>
              <a:gd name="connsiteX50" fmla="*/ 5903513 w 6115796"/>
              <a:gd name="connsiteY50" fmla="*/ 4187661 h 6858000"/>
              <a:gd name="connsiteX51" fmla="*/ 5949086 w 6115796"/>
              <a:gd name="connsiteY51" fmla="*/ 4366139 h 6858000"/>
              <a:gd name="connsiteX52" fmla="*/ 5949261 w 6115796"/>
              <a:gd name="connsiteY52" fmla="*/ 4449185 h 6858000"/>
              <a:gd name="connsiteX53" fmla="*/ 5961816 w 6115796"/>
              <a:gd name="connsiteY53" fmla="*/ 4494562 h 6858000"/>
              <a:gd name="connsiteX54" fmla="*/ 5998138 w 6115796"/>
              <a:gd name="connsiteY54" fmla="*/ 4697518 h 6858000"/>
              <a:gd name="connsiteX55" fmla="*/ 6007819 w 6115796"/>
              <a:gd name="connsiteY55" fmla="*/ 4858148 h 6858000"/>
              <a:gd name="connsiteX56" fmla="*/ 6007749 w 6115796"/>
              <a:gd name="connsiteY56" fmla="*/ 4964715 h 6858000"/>
              <a:gd name="connsiteX57" fmla="*/ 6005269 w 6115796"/>
              <a:gd name="connsiteY57" fmla="*/ 5150567 h 6858000"/>
              <a:gd name="connsiteX58" fmla="*/ 6001127 w 6115796"/>
              <a:gd name="connsiteY58" fmla="*/ 5164609 h 6858000"/>
              <a:gd name="connsiteX59" fmla="*/ 5998514 w 6115796"/>
              <a:gd name="connsiteY59" fmla="*/ 5189673 h 6858000"/>
              <a:gd name="connsiteX60" fmla="*/ 6018409 w 6115796"/>
              <a:gd name="connsiteY60" fmla="*/ 5227157 h 6858000"/>
              <a:gd name="connsiteX61" fmla="*/ 6036748 w 6115796"/>
              <a:gd name="connsiteY61" fmla="*/ 5322752 h 6858000"/>
              <a:gd name="connsiteX62" fmla="*/ 6037677 w 6115796"/>
              <a:gd name="connsiteY62" fmla="*/ 5354807 h 6858000"/>
              <a:gd name="connsiteX63" fmla="*/ 6053435 w 6115796"/>
              <a:gd name="connsiteY63" fmla="*/ 5387547 h 6858000"/>
              <a:gd name="connsiteX64" fmla="*/ 6068640 w 6115796"/>
              <a:gd name="connsiteY64" fmla="*/ 5474503 h 6858000"/>
              <a:gd name="connsiteX65" fmla="*/ 6080922 w 6115796"/>
              <a:gd name="connsiteY65" fmla="*/ 5561070 h 6858000"/>
              <a:gd name="connsiteX66" fmla="*/ 6096949 w 6115796"/>
              <a:gd name="connsiteY66" fmla="*/ 5648179 h 6858000"/>
              <a:gd name="connsiteX67" fmla="*/ 6115796 w 6115796"/>
              <a:gd name="connsiteY67" fmla="*/ 5862844 h 6858000"/>
              <a:gd name="connsiteX68" fmla="*/ 6045436 w 6115796"/>
              <a:gd name="connsiteY68" fmla="*/ 6124480 h 6858000"/>
              <a:gd name="connsiteX69" fmla="*/ 6030489 w 6115796"/>
              <a:gd name="connsiteY69" fmla="*/ 6317666 h 6858000"/>
              <a:gd name="connsiteX70" fmla="*/ 6007492 w 6115796"/>
              <a:gd name="connsiteY70" fmla="*/ 6440818 h 6858000"/>
              <a:gd name="connsiteX71" fmla="*/ 6009467 w 6115796"/>
              <a:gd name="connsiteY71" fmla="*/ 6487076 h 6858000"/>
              <a:gd name="connsiteX72" fmla="*/ 5995064 w 6115796"/>
              <a:gd name="connsiteY72" fmla="*/ 6540791 h 6858000"/>
              <a:gd name="connsiteX73" fmla="*/ 5986207 w 6115796"/>
              <a:gd name="connsiteY73" fmla="*/ 6695855 h 6858000"/>
              <a:gd name="connsiteX74" fmla="*/ 5979428 w 6115796"/>
              <a:gd name="connsiteY74" fmla="*/ 6754678 h 6858000"/>
              <a:gd name="connsiteX75" fmla="*/ 5984543 w 6115796"/>
              <a:gd name="connsiteY75" fmla="*/ 6811016 h 6858000"/>
              <a:gd name="connsiteX76" fmla="*/ 5979671 w 6115796"/>
              <a:gd name="connsiteY76" fmla="*/ 6858000 h 6858000"/>
              <a:gd name="connsiteX77" fmla="*/ 0 w 6115796"/>
              <a:gd name="connsiteY77" fmla="*/ 6858000 h 6858000"/>
              <a:gd name="connsiteX78" fmla="*/ 0 w 6115796"/>
              <a:gd name="connsiteY78" fmla="*/ 0 h 6858000"/>
              <a:gd name="connsiteX0" fmla="*/ 0 w 6105267"/>
              <a:gd name="connsiteY0" fmla="*/ 0 h 6858000"/>
              <a:gd name="connsiteX1" fmla="*/ 4965888 w 6105267"/>
              <a:gd name="connsiteY1" fmla="*/ 0 h 6858000"/>
              <a:gd name="connsiteX2" fmla="*/ 4967767 w 6105267"/>
              <a:gd name="connsiteY2" fmla="*/ 7930 h 6858000"/>
              <a:gd name="connsiteX3" fmla="*/ 4979444 w 6105267"/>
              <a:gd name="connsiteY3" fmla="*/ 43921 h 6858000"/>
              <a:gd name="connsiteX4" fmla="*/ 5075458 w 6105267"/>
              <a:gd name="connsiteY4" fmla="*/ 264355 h 6858000"/>
              <a:gd name="connsiteX5" fmla="*/ 5081175 w 6105267"/>
              <a:gd name="connsiteY5" fmla="*/ 277448 h 6858000"/>
              <a:gd name="connsiteX6" fmla="*/ 5097011 w 6105267"/>
              <a:gd name="connsiteY6" fmla="*/ 355616 h 6858000"/>
              <a:gd name="connsiteX7" fmla="*/ 5153000 w 6105267"/>
              <a:gd name="connsiteY7" fmla="*/ 507134 h 6858000"/>
              <a:gd name="connsiteX8" fmla="*/ 5171282 w 6105267"/>
              <a:gd name="connsiteY8" fmla="*/ 602071 h 6858000"/>
              <a:gd name="connsiteX9" fmla="*/ 5176196 w 6105267"/>
              <a:gd name="connsiteY9" fmla="*/ 636822 h 6858000"/>
              <a:gd name="connsiteX10" fmla="*/ 5189051 w 6105267"/>
              <a:gd name="connsiteY10" fmla="*/ 782518 h 6858000"/>
              <a:gd name="connsiteX11" fmla="*/ 5218707 w 6105267"/>
              <a:gd name="connsiteY11" fmla="*/ 886387 h 6858000"/>
              <a:gd name="connsiteX12" fmla="*/ 5221281 w 6105267"/>
              <a:gd name="connsiteY12" fmla="*/ 920873 h 6858000"/>
              <a:gd name="connsiteX13" fmla="*/ 5201018 w 6105267"/>
              <a:gd name="connsiteY13" fmla="*/ 1095027 h 6858000"/>
              <a:gd name="connsiteX14" fmla="*/ 5189234 w 6105267"/>
              <a:gd name="connsiteY14" fmla="*/ 1217308 h 6858000"/>
              <a:gd name="connsiteX15" fmla="*/ 5202769 w 6105267"/>
              <a:gd name="connsiteY15" fmla="*/ 1269450 h 6858000"/>
              <a:gd name="connsiteX16" fmla="*/ 5225968 w 6105267"/>
              <a:gd name="connsiteY16" fmla="*/ 1357994 h 6858000"/>
              <a:gd name="connsiteX17" fmla="*/ 5226675 w 6105267"/>
              <a:gd name="connsiteY17" fmla="*/ 1385685 h 6858000"/>
              <a:gd name="connsiteX18" fmla="*/ 5237226 w 6105267"/>
              <a:gd name="connsiteY18" fmla="*/ 1441327 h 6858000"/>
              <a:gd name="connsiteX19" fmla="*/ 5255653 w 6105267"/>
              <a:gd name="connsiteY19" fmla="*/ 1524712 h 6858000"/>
              <a:gd name="connsiteX20" fmla="*/ 5263491 w 6105267"/>
              <a:gd name="connsiteY20" fmla="*/ 1642938 h 6858000"/>
              <a:gd name="connsiteX21" fmla="*/ 5256552 w 6105267"/>
              <a:gd name="connsiteY21" fmla="*/ 1672509 h 6858000"/>
              <a:gd name="connsiteX22" fmla="*/ 5264549 w 6105267"/>
              <a:gd name="connsiteY22" fmla="*/ 1837572 h 6858000"/>
              <a:gd name="connsiteX23" fmla="*/ 5255696 w 6105267"/>
              <a:gd name="connsiteY23" fmla="*/ 1953770 h 6858000"/>
              <a:gd name="connsiteX24" fmla="*/ 5252592 w 6105267"/>
              <a:gd name="connsiteY24" fmla="*/ 2092210 h 6858000"/>
              <a:gd name="connsiteX25" fmla="*/ 5257248 w 6105267"/>
              <a:gd name="connsiteY25" fmla="*/ 2203922 h 6858000"/>
              <a:gd name="connsiteX26" fmla="*/ 5262551 w 6105267"/>
              <a:gd name="connsiteY26" fmla="*/ 2288050 h 6858000"/>
              <a:gd name="connsiteX27" fmla="*/ 5293877 w 6105267"/>
              <a:gd name="connsiteY27" fmla="*/ 2368649 h 6858000"/>
              <a:gd name="connsiteX28" fmla="*/ 5311338 w 6105267"/>
              <a:gd name="connsiteY28" fmla="*/ 2404034 h 6858000"/>
              <a:gd name="connsiteX29" fmla="*/ 5338366 w 6105267"/>
              <a:gd name="connsiteY29" fmla="*/ 2465052 h 6858000"/>
              <a:gd name="connsiteX30" fmla="*/ 5371263 w 6105267"/>
              <a:gd name="connsiteY30" fmla="*/ 2586413 h 6858000"/>
              <a:gd name="connsiteX31" fmla="*/ 5407503 w 6105267"/>
              <a:gd name="connsiteY31" fmla="*/ 2786290 h 6858000"/>
              <a:gd name="connsiteX32" fmla="*/ 5407356 w 6105267"/>
              <a:gd name="connsiteY32" fmla="*/ 2787545 h 6858000"/>
              <a:gd name="connsiteX33" fmla="*/ 5457023 w 6105267"/>
              <a:gd name="connsiteY33" fmla="*/ 2858292 h 6858000"/>
              <a:gd name="connsiteX34" fmla="*/ 5491940 w 6105267"/>
              <a:gd name="connsiteY34" fmla="*/ 3015985 h 6858000"/>
              <a:gd name="connsiteX35" fmla="*/ 5503944 w 6105267"/>
              <a:gd name="connsiteY35" fmla="*/ 3123335 h 6858000"/>
              <a:gd name="connsiteX36" fmla="*/ 5525532 w 6105267"/>
              <a:gd name="connsiteY36" fmla="*/ 3258473 h 6858000"/>
              <a:gd name="connsiteX37" fmla="*/ 5589758 w 6105267"/>
              <a:gd name="connsiteY37" fmla="*/ 3453699 h 6858000"/>
              <a:gd name="connsiteX38" fmla="*/ 5596144 w 6105267"/>
              <a:gd name="connsiteY38" fmla="*/ 3534624 h 6858000"/>
              <a:gd name="connsiteX39" fmla="*/ 5597750 w 6105267"/>
              <a:gd name="connsiteY39" fmla="*/ 3534129 h 6858000"/>
              <a:gd name="connsiteX40" fmla="*/ 5618377 w 6105267"/>
              <a:gd name="connsiteY40" fmla="*/ 3588431 h 6858000"/>
              <a:gd name="connsiteX41" fmla="*/ 5655472 w 6105267"/>
              <a:gd name="connsiteY41" fmla="*/ 3678877 h 6858000"/>
              <a:gd name="connsiteX42" fmla="*/ 5683015 w 6105267"/>
              <a:gd name="connsiteY42" fmla="*/ 3762025 h 6858000"/>
              <a:gd name="connsiteX43" fmla="*/ 5696643 w 6105267"/>
              <a:gd name="connsiteY43" fmla="*/ 3773888 h 6858000"/>
              <a:gd name="connsiteX44" fmla="*/ 5768491 w 6105267"/>
              <a:gd name="connsiteY44" fmla="*/ 3914399 h 6858000"/>
              <a:gd name="connsiteX45" fmla="*/ 5793123 w 6105267"/>
              <a:gd name="connsiteY45" fmla="*/ 3969952 h 6858000"/>
              <a:gd name="connsiteX46" fmla="*/ 5808321 w 6105267"/>
              <a:gd name="connsiteY46" fmla="*/ 3988153 h 6858000"/>
              <a:gd name="connsiteX47" fmla="*/ 5825621 w 6105267"/>
              <a:gd name="connsiteY47" fmla="*/ 4015525 h 6858000"/>
              <a:gd name="connsiteX48" fmla="*/ 5860672 w 6105267"/>
              <a:gd name="connsiteY48" fmla="*/ 4061579 h 6858000"/>
              <a:gd name="connsiteX49" fmla="*/ 5894095 w 6105267"/>
              <a:gd name="connsiteY49" fmla="*/ 4128857 h 6858000"/>
              <a:gd name="connsiteX50" fmla="*/ 5903513 w 6105267"/>
              <a:gd name="connsiteY50" fmla="*/ 4187661 h 6858000"/>
              <a:gd name="connsiteX51" fmla="*/ 5949086 w 6105267"/>
              <a:gd name="connsiteY51" fmla="*/ 4366139 h 6858000"/>
              <a:gd name="connsiteX52" fmla="*/ 5949261 w 6105267"/>
              <a:gd name="connsiteY52" fmla="*/ 4449185 h 6858000"/>
              <a:gd name="connsiteX53" fmla="*/ 5961816 w 6105267"/>
              <a:gd name="connsiteY53" fmla="*/ 4494562 h 6858000"/>
              <a:gd name="connsiteX54" fmla="*/ 5998138 w 6105267"/>
              <a:gd name="connsiteY54" fmla="*/ 4697518 h 6858000"/>
              <a:gd name="connsiteX55" fmla="*/ 6007819 w 6105267"/>
              <a:gd name="connsiteY55" fmla="*/ 4858148 h 6858000"/>
              <a:gd name="connsiteX56" fmla="*/ 6007749 w 6105267"/>
              <a:gd name="connsiteY56" fmla="*/ 4964715 h 6858000"/>
              <a:gd name="connsiteX57" fmla="*/ 6005269 w 6105267"/>
              <a:gd name="connsiteY57" fmla="*/ 5150567 h 6858000"/>
              <a:gd name="connsiteX58" fmla="*/ 6001127 w 6105267"/>
              <a:gd name="connsiteY58" fmla="*/ 5164609 h 6858000"/>
              <a:gd name="connsiteX59" fmla="*/ 5998514 w 6105267"/>
              <a:gd name="connsiteY59" fmla="*/ 5189673 h 6858000"/>
              <a:gd name="connsiteX60" fmla="*/ 6018409 w 6105267"/>
              <a:gd name="connsiteY60" fmla="*/ 5227157 h 6858000"/>
              <a:gd name="connsiteX61" fmla="*/ 6036748 w 6105267"/>
              <a:gd name="connsiteY61" fmla="*/ 5322752 h 6858000"/>
              <a:gd name="connsiteX62" fmla="*/ 6037677 w 6105267"/>
              <a:gd name="connsiteY62" fmla="*/ 5354807 h 6858000"/>
              <a:gd name="connsiteX63" fmla="*/ 6053435 w 6105267"/>
              <a:gd name="connsiteY63" fmla="*/ 5387547 h 6858000"/>
              <a:gd name="connsiteX64" fmla="*/ 6068640 w 6105267"/>
              <a:gd name="connsiteY64" fmla="*/ 5474503 h 6858000"/>
              <a:gd name="connsiteX65" fmla="*/ 6080922 w 6105267"/>
              <a:gd name="connsiteY65" fmla="*/ 5561070 h 6858000"/>
              <a:gd name="connsiteX66" fmla="*/ 6096949 w 6105267"/>
              <a:gd name="connsiteY66" fmla="*/ 5648179 h 6858000"/>
              <a:gd name="connsiteX67" fmla="*/ 6096746 w 6105267"/>
              <a:gd name="connsiteY67" fmla="*/ 5862844 h 6858000"/>
              <a:gd name="connsiteX68" fmla="*/ 6045436 w 6105267"/>
              <a:gd name="connsiteY68" fmla="*/ 6124480 h 6858000"/>
              <a:gd name="connsiteX69" fmla="*/ 6030489 w 6105267"/>
              <a:gd name="connsiteY69" fmla="*/ 6317666 h 6858000"/>
              <a:gd name="connsiteX70" fmla="*/ 6007492 w 6105267"/>
              <a:gd name="connsiteY70" fmla="*/ 6440818 h 6858000"/>
              <a:gd name="connsiteX71" fmla="*/ 6009467 w 6105267"/>
              <a:gd name="connsiteY71" fmla="*/ 6487076 h 6858000"/>
              <a:gd name="connsiteX72" fmla="*/ 5995064 w 6105267"/>
              <a:gd name="connsiteY72" fmla="*/ 6540791 h 6858000"/>
              <a:gd name="connsiteX73" fmla="*/ 5986207 w 6105267"/>
              <a:gd name="connsiteY73" fmla="*/ 6695855 h 6858000"/>
              <a:gd name="connsiteX74" fmla="*/ 5979428 w 6105267"/>
              <a:gd name="connsiteY74" fmla="*/ 6754678 h 6858000"/>
              <a:gd name="connsiteX75" fmla="*/ 5984543 w 6105267"/>
              <a:gd name="connsiteY75" fmla="*/ 6811016 h 6858000"/>
              <a:gd name="connsiteX76" fmla="*/ 5979671 w 6105267"/>
              <a:gd name="connsiteY76" fmla="*/ 6858000 h 6858000"/>
              <a:gd name="connsiteX77" fmla="*/ 0 w 6105267"/>
              <a:gd name="connsiteY77" fmla="*/ 6858000 h 6858000"/>
              <a:gd name="connsiteX78" fmla="*/ 0 w 6105267"/>
              <a:gd name="connsiteY78" fmla="*/ 0 h 6858000"/>
              <a:gd name="connsiteX0" fmla="*/ 0 w 6105267"/>
              <a:gd name="connsiteY0" fmla="*/ 0 h 6858000"/>
              <a:gd name="connsiteX1" fmla="*/ 4965888 w 6105267"/>
              <a:gd name="connsiteY1" fmla="*/ 0 h 6858000"/>
              <a:gd name="connsiteX2" fmla="*/ 4967767 w 6105267"/>
              <a:gd name="connsiteY2" fmla="*/ 7930 h 6858000"/>
              <a:gd name="connsiteX3" fmla="*/ 4979444 w 6105267"/>
              <a:gd name="connsiteY3" fmla="*/ 43921 h 6858000"/>
              <a:gd name="connsiteX4" fmla="*/ 5075458 w 6105267"/>
              <a:gd name="connsiteY4" fmla="*/ 264355 h 6858000"/>
              <a:gd name="connsiteX5" fmla="*/ 5081175 w 6105267"/>
              <a:gd name="connsiteY5" fmla="*/ 277448 h 6858000"/>
              <a:gd name="connsiteX6" fmla="*/ 5097011 w 6105267"/>
              <a:gd name="connsiteY6" fmla="*/ 355616 h 6858000"/>
              <a:gd name="connsiteX7" fmla="*/ 5153000 w 6105267"/>
              <a:gd name="connsiteY7" fmla="*/ 507134 h 6858000"/>
              <a:gd name="connsiteX8" fmla="*/ 5171282 w 6105267"/>
              <a:gd name="connsiteY8" fmla="*/ 602071 h 6858000"/>
              <a:gd name="connsiteX9" fmla="*/ 5189051 w 6105267"/>
              <a:gd name="connsiteY9" fmla="*/ 782518 h 6858000"/>
              <a:gd name="connsiteX10" fmla="*/ 5218707 w 6105267"/>
              <a:gd name="connsiteY10" fmla="*/ 886387 h 6858000"/>
              <a:gd name="connsiteX11" fmla="*/ 5221281 w 6105267"/>
              <a:gd name="connsiteY11" fmla="*/ 920873 h 6858000"/>
              <a:gd name="connsiteX12" fmla="*/ 5201018 w 6105267"/>
              <a:gd name="connsiteY12" fmla="*/ 1095027 h 6858000"/>
              <a:gd name="connsiteX13" fmla="*/ 5189234 w 6105267"/>
              <a:gd name="connsiteY13" fmla="*/ 1217308 h 6858000"/>
              <a:gd name="connsiteX14" fmla="*/ 5202769 w 6105267"/>
              <a:gd name="connsiteY14" fmla="*/ 1269450 h 6858000"/>
              <a:gd name="connsiteX15" fmla="*/ 5225968 w 6105267"/>
              <a:gd name="connsiteY15" fmla="*/ 1357994 h 6858000"/>
              <a:gd name="connsiteX16" fmla="*/ 5226675 w 6105267"/>
              <a:gd name="connsiteY16" fmla="*/ 1385685 h 6858000"/>
              <a:gd name="connsiteX17" fmla="*/ 5237226 w 6105267"/>
              <a:gd name="connsiteY17" fmla="*/ 1441327 h 6858000"/>
              <a:gd name="connsiteX18" fmla="*/ 5255653 w 6105267"/>
              <a:gd name="connsiteY18" fmla="*/ 1524712 h 6858000"/>
              <a:gd name="connsiteX19" fmla="*/ 5263491 w 6105267"/>
              <a:gd name="connsiteY19" fmla="*/ 1642938 h 6858000"/>
              <a:gd name="connsiteX20" fmla="*/ 5256552 w 6105267"/>
              <a:gd name="connsiteY20" fmla="*/ 1672509 h 6858000"/>
              <a:gd name="connsiteX21" fmla="*/ 5264549 w 6105267"/>
              <a:gd name="connsiteY21" fmla="*/ 1837572 h 6858000"/>
              <a:gd name="connsiteX22" fmla="*/ 5255696 w 6105267"/>
              <a:gd name="connsiteY22" fmla="*/ 1953770 h 6858000"/>
              <a:gd name="connsiteX23" fmla="*/ 5252592 w 6105267"/>
              <a:gd name="connsiteY23" fmla="*/ 2092210 h 6858000"/>
              <a:gd name="connsiteX24" fmla="*/ 5257248 w 6105267"/>
              <a:gd name="connsiteY24" fmla="*/ 2203922 h 6858000"/>
              <a:gd name="connsiteX25" fmla="*/ 5262551 w 6105267"/>
              <a:gd name="connsiteY25" fmla="*/ 2288050 h 6858000"/>
              <a:gd name="connsiteX26" fmla="*/ 5293877 w 6105267"/>
              <a:gd name="connsiteY26" fmla="*/ 2368649 h 6858000"/>
              <a:gd name="connsiteX27" fmla="*/ 5311338 w 6105267"/>
              <a:gd name="connsiteY27" fmla="*/ 2404034 h 6858000"/>
              <a:gd name="connsiteX28" fmla="*/ 5338366 w 6105267"/>
              <a:gd name="connsiteY28" fmla="*/ 2465052 h 6858000"/>
              <a:gd name="connsiteX29" fmla="*/ 5371263 w 6105267"/>
              <a:gd name="connsiteY29" fmla="*/ 2586413 h 6858000"/>
              <a:gd name="connsiteX30" fmla="*/ 5407503 w 6105267"/>
              <a:gd name="connsiteY30" fmla="*/ 2786290 h 6858000"/>
              <a:gd name="connsiteX31" fmla="*/ 5407356 w 6105267"/>
              <a:gd name="connsiteY31" fmla="*/ 2787545 h 6858000"/>
              <a:gd name="connsiteX32" fmla="*/ 5457023 w 6105267"/>
              <a:gd name="connsiteY32" fmla="*/ 2858292 h 6858000"/>
              <a:gd name="connsiteX33" fmla="*/ 5491940 w 6105267"/>
              <a:gd name="connsiteY33" fmla="*/ 3015985 h 6858000"/>
              <a:gd name="connsiteX34" fmla="*/ 5503944 w 6105267"/>
              <a:gd name="connsiteY34" fmla="*/ 3123335 h 6858000"/>
              <a:gd name="connsiteX35" fmla="*/ 5525532 w 6105267"/>
              <a:gd name="connsiteY35" fmla="*/ 3258473 h 6858000"/>
              <a:gd name="connsiteX36" fmla="*/ 5589758 w 6105267"/>
              <a:gd name="connsiteY36" fmla="*/ 3453699 h 6858000"/>
              <a:gd name="connsiteX37" fmla="*/ 5596144 w 6105267"/>
              <a:gd name="connsiteY37" fmla="*/ 3534624 h 6858000"/>
              <a:gd name="connsiteX38" fmla="*/ 5597750 w 6105267"/>
              <a:gd name="connsiteY38" fmla="*/ 3534129 h 6858000"/>
              <a:gd name="connsiteX39" fmla="*/ 5618377 w 6105267"/>
              <a:gd name="connsiteY39" fmla="*/ 3588431 h 6858000"/>
              <a:gd name="connsiteX40" fmla="*/ 5655472 w 6105267"/>
              <a:gd name="connsiteY40" fmla="*/ 3678877 h 6858000"/>
              <a:gd name="connsiteX41" fmla="*/ 5683015 w 6105267"/>
              <a:gd name="connsiteY41" fmla="*/ 3762025 h 6858000"/>
              <a:gd name="connsiteX42" fmla="*/ 5696643 w 6105267"/>
              <a:gd name="connsiteY42" fmla="*/ 3773888 h 6858000"/>
              <a:gd name="connsiteX43" fmla="*/ 5768491 w 6105267"/>
              <a:gd name="connsiteY43" fmla="*/ 3914399 h 6858000"/>
              <a:gd name="connsiteX44" fmla="*/ 5793123 w 6105267"/>
              <a:gd name="connsiteY44" fmla="*/ 3969952 h 6858000"/>
              <a:gd name="connsiteX45" fmla="*/ 5808321 w 6105267"/>
              <a:gd name="connsiteY45" fmla="*/ 3988153 h 6858000"/>
              <a:gd name="connsiteX46" fmla="*/ 5825621 w 6105267"/>
              <a:gd name="connsiteY46" fmla="*/ 4015525 h 6858000"/>
              <a:gd name="connsiteX47" fmla="*/ 5860672 w 6105267"/>
              <a:gd name="connsiteY47" fmla="*/ 4061579 h 6858000"/>
              <a:gd name="connsiteX48" fmla="*/ 5894095 w 6105267"/>
              <a:gd name="connsiteY48" fmla="*/ 4128857 h 6858000"/>
              <a:gd name="connsiteX49" fmla="*/ 5903513 w 6105267"/>
              <a:gd name="connsiteY49" fmla="*/ 4187661 h 6858000"/>
              <a:gd name="connsiteX50" fmla="*/ 5949086 w 6105267"/>
              <a:gd name="connsiteY50" fmla="*/ 4366139 h 6858000"/>
              <a:gd name="connsiteX51" fmla="*/ 5949261 w 6105267"/>
              <a:gd name="connsiteY51" fmla="*/ 4449185 h 6858000"/>
              <a:gd name="connsiteX52" fmla="*/ 5961816 w 6105267"/>
              <a:gd name="connsiteY52" fmla="*/ 4494562 h 6858000"/>
              <a:gd name="connsiteX53" fmla="*/ 5998138 w 6105267"/>
              <a:gd name="connsiteY53" fmla="*/ 4697518 h 6858000"/>
              <a:gd name="connsiteX54" fmla="*/ 6007819 w 6105267"/>
              <a:gd name="connsiteY54" fmla="*/ 4858148 h 6858000"/>
              <a:gd name="connsiteX55" fmla="*/ 6007749 w 6105267"/>
              <a:gd name="connsiteY55" fmla="*/ 4964715 h 6858000"/>
              <a:gd name="connsiteX56" fmla="*/ 6005269 w 6105267"/>
              <a:gd name="connsiteY56" fmla="*/ 5150567 h 6858000"/>
              <a:gd name="connsiteX57" fmla="*/ 6001127 w 6105267"/>
              <a:gd name="connsiteY57" fmla="*/ 5164609 h 6858000"/>
              <a:gd name="connsiteX58" fmla="*/ 5998514 w 6105267"/>
              <a:gd name="connsiteY58" fmla="*/ 5189673 h 6858000"/>
              <a:gd name="connsiteX59" fmla="*/ 6018409 w 6105267"/>
              <a:gd name="connsiteY59" fmla="*/ 5227157 h 6858000"/>
              <a:gd name="connsiteX60" fmla="*/ 6036748 w 6105267"/>
              <a:gd name="connsiteY60" fmla="*/ 5322752 h 6858000"/>
              <a:gd name="connsiteX61" fmla="*/ 6037677 w 6105267"/>
              <a:gd name="connsiteY61" fmla="*/ 5354807 h 6858000"/>
              <a:gd name="connsiteX62" fmla="*/ 6053435 w 6105267"/>
              <a:gd name="connsiteY62" fmla="*/ 5387547 h 6858000"/>
              <a:gd name="connsiteX63" fmla="*/ 6068640 w 6105267"/>
              <a:gd name="connsiteY63" fmla="*/ 5474503 h 6858000"/>
              <a:gd name="connsiteX64" fmla="*/ 6080922 w 6105267"/>
              <a:gd name="connsiteY64" fmla="*/ 5561070 h 6858000"/>
              <a:gd name="connsiteX65" fmla="*/ 6096949 w 6105267"/>
              <a:gd name="connsiteY65" fmla="*/ 5648179 h 6858000"/>
              <a:gd name="connsiteX66" fmla="*/ 6096746 w 6105267"/>
              <a:gd name="connsiteY66" fmla="*/ 5862844 h 6858000"/>
              <a:gd name="connsiteX67" fmla="*/ 6045436 w 6105267"/>
              <a:gd name="connsiteY67" fmla="*/ 6124480 h 6858000"/>
              <a:gd name="connsiteX68" fmla="*/ 6030489 w 6105267"/>
              <a:gd name="connsiteY68" fmla="*/ 6317666 h 6858000"/>
              <a:gd name="connsiteX69" fmla="*/ 6007492 w 6105267"/>
              <a:gd name="connsiteY69" fmla="*/ 6440818 h 6858000"/>
              <a:gd name="connsiteX70" fmla="*/ 6009467 w 6105267"/>
              <a:gd name="connsiteY70" fmla="*/ 6487076 h 6858000"/>
              <a:gd name="connsiteX71" fmla="*/ 5995064 w 6105267"/>
              <a:gd name="connsiteY71" fmla="*/ 6540791 h 6858000"/>
              <a:gd name="connsiteX72" fmla="*/ 5986207 w 6105267"/>
              <a:gd name="connsiteY72" fmla="*/ 6695855 h 6858000"/>
              <a:gd name="connsiteX73" fmla="*/ 5979428 w 6105267"/>
              <a:gd name="connsiteY73" fmla="*/ 6754678 h 6858000"/>
              <a:gd name="connsiteX74" fmla="*/ 5984543 w 6105267"/>
              <a:gd name="connsiteY74" fmla="*/ 6811016 h 6858000"/>
              <a:gd name="connsiteX75" fmla="*/ 5979671 w 6105267"/>
              <a:gd name="connsiteY75" fmla="*/ 6858000 h 6858000"/>
              <a:gd name="connsiteX76" fmla="*/ 0 w 6105267"/>
              <a:gd name="connsiteY76" fmla="*/ 6858000 h 6858000"/>
              <a:gd name="connsiteX77" fmla="*/ 0 w 6105267"/>
              <a:gd name="connsiteY77" fmla="*/ 0 h 6858000"/>
              <a:gd name="connsiteX0" fmla="*/ 0 w 6105267"/>
              <a:gd name="connsiteY0" fmla="*/ 0 h 6858000"/>
              <a:gd name="connsiteX1" fmla="*/ 4965888 w 6105267"/>
              <a:gd name="connsiteY1" fmla="*/ 0 h 6858000"/>
              <a:gd name="connsiteX2" fmla="*/ 4967767 w 6105267"/>
              <a:gd name="connsiteY2" fmla="*/ 7930 h 6858000"/>
              <a:gd name="connsiteX3" fmla="*/ 4979444 w 6105267"/>
              <a:gd name="connsiteY3" fmla="*/ 43921 h 6858000"/>
              <a:gd name="connsiteX4" fmla="*/ 5075458 w 6105267"/>
              <a:gd name="connsiteY4" fmla="*/ 264355 h 6858000"/>
              <a:gd name="connsiteX5" fmla="*/ 5081175 w 6105267"/>
              <a:gd name="connsiteY5" fmla="*/ 277448 h 6858000"/>
              <a:gd name="connsiteX6" fmla="*/ 5097011 w 6105267"/>
              <a:gd name="connsiteY6" fmla="*/ 355616 h 6858000"/>
              <a:gd name="connsiteX7" fmla="*/ 5153000 w 6105267"/>
              <a:gd name="connsiteY7" fmla="*/ 507134 h 6858000"/>
              <a:gd name="connsiteX8" fmla="*/ 5171282 w 6105267"/>
              <a:gd name="connsiteY8" fmla="*/ 602071 h 6858000"/>
              <a:gd name="connsiteX9" fmla="*/ 5189051 w 6105267"/>
              <a:gd name="connsiteY9" fmla="*/ 782518 h 6858000"/>
              <a:gd name="connsiteX10" fmla="*/ 5218707 w 6105267"/>
              <a:gd name="connsiteY10" fmla="*/ 886387 h 6858000"/>
              <a:gd name="connsiteX11" fmla="*/ 5221281 w 6105267"/>
              <a:gd name="connsiteY11" fmla="*/ 920873 h 6858000"/>
              <a:gd name="connsiteX12" fmla="*/ 5201018 w 6105267"/>
              <a:gd name="connsiteY12" fmla="*/ 1095027 h 6858000"/>
              <a:gd name="connsiteX13" fmla="*/ 5189234 w 6105267"/>
              <a:gd name="connsiteY13" fmla="*/ 1217308 h 6858000"/>
              <a:gd name="connsiteX14" fmla="*/ 5202769 w 6105267"/>
              <a:gd name="connsiteY14" fmla="*/ 1269450 h 6858000"/>
              <a:gd name="connsiteX15" fmla="*/ 5225968 w 6105267"/>
              <a:gd name="connsiteY15" fmla="*/ 1357994 h 6858000"/>
              <a:gd name="connsiteX16" fmla="*/ 5226675 w 6105267"/>
              <a:gd name="connsiteY16" fmla="*/ 1385685 h 6858000"/>
              <a:gd name="connsiteX17" fmla="*/ 5237226 w 6105267"/>
              <a:gd name="connsiteY17" fmla="*/ 1441327 h 6858000"/>
              <a:gd name="connsiteX18" fmla="*/ 5255653 w 6105267"/>
              <a:gd name="connsiteY18" fmla="*/ 1524712 h 6858000"/>
              <a:gd name="connsiteX19" fmla="*/ 5263491 w 6105267"/>
              <a:gd name="connsiteY19" fmla="*/ 1642938 h 6858000"/>
              <a:gd name="connsiteX20" fmla="*/ 5256552 w 6105267"/>
              <a:gd name="connsiteY20" fmla="*/ 1672509 h 6858000"/>
              <a:gd name="connsiteX21" fmla="*/ 5264549 w 6105267"/>
              <a:gd name="connsiteY21" fmla="*/ 1837572 h 6858000"/>
              <a:gd name="connsiteX22" fmla="*/ 5255696 w 6105267"/>
              <a:gd name="connsiteY22" fmla="*/ 1953770 h 6858000"/>
              <a:gd name="connsiteX23" fmla="*/ 5252592 w 6105267"/>
              <a:gd name="connsiteY23" fmla="*/ 2092210 h 6858000"/>
              <a:gd name="connsiteX24" fmla="*/ 5257248 w 6105267"/>
              <a:gd name="connsiteY24" fmla="*/ 2203922 h 6858000"/>
              <a:gd name="connsiteX25" fmla="*/ 5262551 w 6105267"/>
              <a:gd name="connsiteY25" fmla="*/ 2288050 h 6858000"/>
              <a:gd name="connsiteX26" fmla="*/ 5293877 w 6105267"/>
              <a:gd name="connsiteY26" fmla="*/ 2368649 h 6858000"/>
              <a:gd name="connsiteX27" fmla="*/ 5311338 w 6105267"/>
              <a:gd name="connsiteY27" fmla="*/ 2404034 h 6858000"/>
              <a:gd name="connsiteX28" fmla="*/ 5338366 w 6105267"/>
              <a:gd name="connsiteY28" fmla="*/ 2465052 h 6858000"/>
              <a:gd name="connsiteX29" fmla="*/ 5371263 w 6105267"/>
              <a:gd name="connsiteY29" fmla="*/ 2586413 h 6858000"/>
              <a:gd name="connsiteX30" fmla="*/ 5407503 w 6105267"/>
              <a:gd name="connsiteY30" fmla="*/ 2786290 h 6858000"/>
              <a:gd name="connsiteX31" fmla="*/ 5407356 w 6105267"/>
              <a:gd name="connsiteY31" fmla="*/ 2787545 h 6858000"/>
              <a:gd name="connsiteX32" fmla="*/ 5457023 w 6105267"/>
              <a:gd name="connsiteY32" fmla="*/ 2858292 h 6858000"/>
              <a:gd name="connsiteX33" fmla="*/ 5491940 w 6105267"/>
              <a:gd name="connsiteY33" fmla="*/ 3015985 h 6858000"/>
              <a:gd name="connsiteX34" fmla="*/ 5503944 w 6105267"/>
              <a:gd name="connsiteY34" fmla="*/ 3123335 h 6858000"/>
              <a:gd name="connsiteX35" fmla="*/ 5525532 w 6105267"/>
              <a:gd name="connsiteY35" fmla="*/ 3258473 h 6858000"/>
              <a:gd name="connsiteX36" fmla="*/ 5589758 w 6105267"/>
              <a:gd name="connsiteY36" fmla="*/ 3453699 h 6858000"/>
              <a:gd name="connsiteX37" fmla="*/ 5596144 w 6105267"/>
              <a:gd name="connsiteY37" fmla="*/ 3534624 h 6858000"/>
              <a:gd name="connsiteX38" fmla="*/ 5597750 w 6105267"/>
              <a:gd name="connsiteY38" fmla="*/ 3534129 h 6858000"/>
              <a:gd name="connsiteX39" fmla="*/ 5618377 w 6105267"/>
              <a:gd name="connsiteY39" fmla="*/ 3588431 h 6858000"/>
              <a:gd name="connsiteX40" fmla="*/ 5655472 w 6105267"/>
              <a:gd name="connsiteY40" fmla="*/ 3678877 h 6858000"/>
              <a:gd name="connsiteX41" fmla="*/ 5683015 w 6105267"/>
              <a:gd name="connsiteY41" fmla="*/ 3762025 h 6858000"/>
              <a:gd name="connsiteX42" fmla="*/ 5696643 w 6105267"/>
              <a:gd name="connsiteY42" fmla="*/ 3773888 h 6858000"/>
              <a:gd name="connsiteX43" fmla="*/ 5768491 w 6105267"/>
              <a:gd name="connsiteY43" fmla="*/ 3914399 h 6858000"/>
              <a:gd name="connsiteX44" fmla="*/ 5793123 w 6105267"/>
              <a:gd name="connsiteY44" fmla="*/ 3969952 h 6858000"/>
              <a:gd name="connsiteX45" fmla="*/ 5808321 w 6105267"/>
              <a:gd name="connsiteY45" fmla="*/ 3988153 h 6858000"/>
              <a:gd name="connsiteX46" fmla="*/ 5825621 w 6105267"/>
              <a:gd name="connsiteY46" fmla="*/ 4015525 h 6858000"/>
              <a:gd name="connsiteX47" fmla="*/ 5860672 w 6105267"/>
              <a:gd name="connsiteY47" fmla="*/ 4061579 h 6858000"/>
              <a:gd name="connsiteX48" fmla="*/ 5894095 w 6105267"/>
              <a:gd name="connsiteY48" fmla="*/ 4128857 h 6858000"/>
              <a:gd name="connsiteX49" fmla="*/ 5903513 w 6105267"/>
              <a:gd name="connsiteY49" fmla="*/ 4187661 h 6858000"/>
              <a:gd name="connsiteX50" fmla="*/ 5949086 w 6105267"/>
              <a:gd name="connsiteY50" fmla="*/ 4366139 h 6858000"/>
              <a:gd name="connsiteX51" fmla="*/ 5949261 w 6105267"/>
              <a:gd name="connsiteY51" fmla="*/ 4449185 h 6858000"/>
              <a:gd name="connsiteX52" fmla="*/ 5961816 w 6105267"/>
              <a:gd name="connsiteY52" fmla="*/ 4494562 h 6858000"/>
              <a:gd name="connsiteX53" fmla="*/ 5998138 w 6105267"/>
              <a:gd name="connsiteY53" fmla="*/ 4697518 h 6858000"/>
              <a:gd name="connsiteX54" fmla="*/ 6007819 w 6105267"/>
              <a:gd name="connsiteY54" fmla="*/ 4858148 h 6858000"/>
              <a:gd name="connsiteX55" fmla="*/ 6007749 w 6105267"/>
              <a:gd name="connsiteY55" fmla="*/ 4964715 h 6858000"/>
              <a:gd name="connsiteX56" fmla="*/ 6005269 w 6105267"/>
              <a:gd name="connsiteY56" fmla="*/ 5150567 h 6858000"/>
              <a:gd name="connsiteX57" fmla="*/ 6001127 w 6105267"/>
              <a:gd name="connsiteY57" fmla="*/ 5164609 h 6858000"/>
              <a:gd name="connsiteX58" fmla="*/ 5998514 w 6105267"/>
              <a:gd name="connsiteY58" fmla="*/ 5189673 h 6858000"/>
              <a:gd name="connsiteX59" fmla="*/ 6018409 w 6105267"/>
              <a:gd name="connsiteY59" fmla="*/ 5227157 h 6858000"/>
              <a:gd name="connsiteX60" fmla="*/ 6036748 w 6105267"/>
              <a:gd name="connsiteY60" fmla="*/ 5322752 h 6858000"/>
              <a:gd name="connsiteX61" fmla="*/ 6037677 w 6105267"/>
              <a:gd name="connsiteY61" fmla="*/ 5354807 h 6858000"/>
              <a:gd name="connsiteX62" fmla="*/ 6053435 w 6105267"/>
              <a:gd name="connsiteY62" fmla="*/ 5387547 h 6858000"/>
              <a:gd name="connsiteX63" fmla="*/ 6068640 w 6105267"/>
              <a:gd name="connsiteY63" fmla="*/ 5474503 h 6858000"/>
              <a:gd name="connsiteX64" fmla="*/ 6080922 w 6105267"/>
              <a:gd name="connsiteY64" fmla="*/ 5561070 h 6858000"/>
              <a:gd name="connsiteX65" fmla="*/ 6096949 w 6105267"/>
              <a:gd name="connsiteY65" fmla="*/ 5648179 h 6858000"/>
              <a:gd name="connsiteX66" fmla="*/ 6096746 w 6105267"/>
              <a:gd name="connsiteY66" fmla="*/ 5862844 h 6858000"/>
              <a:gd name="connsiteX67" fmla="*/ 6045436 w 6105267"/>
              <a:gd name="connsiteY67" fmla="*/ 6124480 h 6858000"/>
              <a:gd name="connsiteX68" fmla="*/ 6030489 w 6105267"/>
              <a:gd name="connsiteY68" fmla="*/ 6317666 h 6858000"/>
              <a:gd name="connsiteX69" fmla="*/ 6007492 w 6105267"/>
              <a:gd name="connsiteY69" fmla="*/ 6440818 h 6858000"/>
              <a:gd name="connsiteX70" fmla="*/ 6009467 w 6105267"/>
              <a:gd name="connsiteY70" fmla="*/ 6487076 h 6858000"/>
              <a:gd name="connsiteX71" fmla="*/ 5995064 w 6105267"/>
              <a:gd name="connsiteY71" fmla="*/ 6540791 h 6858000"/>
              <a:gd name="connsiteX72" fmla="*/ 5986207 w 6105267"/>
              <a:gd name="connsiteY72" fmla="*/ 6695855 h 6858000"/>
              <a:gd name="connsiteX73" fmla="*/ 5979428 w 6105267"/>
              <a:gd name="connsiteY73" fmla="*/ 6754678 h 6858000"/>
              <a:gd name="connsiteX74" fmla="*/ 5984543 w 6105267"/>
              <a:gd name="connsiteY74" fmla="*/ 6811016 h 6858000"/>
              <a:gd name="connsiteX75" fmla="*/ 5979671 w 6105267"/>
              <a:gd name="connsiteY75" fmla="*/ 6858000 h 6858000"/>
              <a:gd name="connsiteX76" fmla="*/ 0 w 6105267"/>
              <a:gd name="connsiteY76" fmla="*/ 6858000 h 6858000"/>
              <a:gd name="connsiteX77" fmla="*/ 0 w 6105267"/>
              <a:gd name="connsiteY77" fmla="*/ 0 h 6858000"/>
              <a:gd name="connsiteX0" fmla="*/ 0 w 6105267"/>
              <a:gd name="connsiteY0" fmla="*/ 0 h 6858000"/>
              <a:gd name="connsiteX1" fmla="*/ 4965888 w 6105267"/>
              <a:gd name="connsiteY1" fmla="*/ 0 h 6858000"/>
              <a:gd name="connsiteX2" fmla="*/ 4967767 w 6105267"/>
              <a:gd name="connsiteY2" fmla="*/ 7930 h 6858000"/>
              <a:gd name="connsiteX3" fmla="*/ 4979444 w 6105267"/>
              <a:gd name="connsiteY3" fmla="*/ 43921 h 6858000"/>
              <a:gd name="connsiteX4" fmla="*/ 5075458 w 6105267"/>
              <a:gd name="connsiteY4" fmla="*/ 264355 h 6858000"/>
              <a:gd name="connsiteX5" fmla="*/ 5081175 w 6105267"/>
              <a:gd name="connsiteY5" fmla="*/ 277448 h 6858000"/>
              <a:gd name="connsiteX6" fmla="*/ 5097011 w 6105267"/>
              <a:gd name="connsiteY6" fmla="*/ 355616 h 6858000"/>
              <a:gd name="connsiteX7" fmla="*/ 5153000 w 6105267"/>
              <a:gd name="connsiteY7" fmla="*/ 507134 h 6858000"/>
              <a:gd name="connsiteX8" fmla="*/ 5171282 w 6105267"/>
              <a:gd name="connsiteY8" fmla="*/ 602071 h 6858000"/>
              <a:gd name="connsiteX9" fmla="*/ 5189051 w 6105267"/>
              <a:gd name="connsiteY9" fmla="*/ 782518 h 6858000"/>
              <a:gd name="connsiteX10" fmla="*/ 5218707 w 6105267"/>
              <a:gd name="connsiteY10" fmla="*/ 886387 h 6858000"/>
              <a:gd name="connsiteX11" fmla="*/ 5221281 w 6105267"/>
              <a:gd name="connsiteY11" fmla="*/ 920873 h 6858000"/>
              <a:gd name="connsiteX12" fmla="*/ 5201018 w 6105267"/>
              <a:gd name="connsiteY12" fmla="*/ 1095027 h 6858000"/>
              <a:gd name="connsiteX13" fmla="*/ 5189234 w 6105267"/>
              <a:gd name="connsiteY13" fmla="*/ 1217308 h 6858000"/>
              <a:gd name="connsiteX14" fmla="*/ 5202769 w 6105267"/>
              <a:gd name="connsiteY14" fmla="*/ 1269450 h 6858000"/>
              <a:gd name="connsiteX15" fmla="*/ 5225968 w 6105267"/>
              <a:gd name="connsiteY15" fmla="*/ 1357994 h 6858000"/>
              <a:gd name="connsiteX16" fmla="*/ 5226675 w 6105267"/>
              <a:gd name="connsiteY16" fmla="*/ 1385685 h 6858000"/>
              <a:gd name="connsiteX17" fmla="*/ 5237226 w 6105267"/>
              <a:gd name="connsiteY17" fmla="*/ 1441327 h 6858000"/>
              <a:gd name="connsiteX18" fmla="*/ 5255653 w 6105267"/>
              <a:gd name="connsiteY18" fmla="*/ 1524712 h 6858000"/>
              <a:gd name="connsiteX19" fmla="*/ 5263491 w 6105267"/>
              <a:gd name="connsiteY19" fmla="*/ 1642938 h 6858000"/>
              <a:gd name="connsiteX20" fmla="*/ 5256552 w 6105267"/>
              <a:gd name="connsiteY20" fmla="*/ 1672509 h 6858000"/>
              <a:gd name="connsiteX21" fmla="*/ 5264549 w 6105267"/>
              <a:gd name="connsiteY21" fmla="*/ 1837572 h 6858000"/>
              <a:gd name="connsiteX22" fmla="*/ 5255696 w 6105267"/>
              <a:gd name="connsiteY22" fmla="*/ 1953770 h 6858000"/>
              <a:gd name="connsiteX23" fmla="*/ 5252592 w 6105267"/>
              <a:gd name="connsiteY23" fmla="*/ 2092210 h 6858000"/>
              <a:gd name="connsiteX24" fmla="*/ 5257248 w 6105267"/>
              <a:gd name="connsiteY24" fmla="*/ 2203922 h 6858000"/>
              <a:gd name="connsiteX25" fmla="*/ 5262551 w 6105267"/>
              <a:gd name="connsiteY25" fmla="*/ 2288050 h 6858000"/>
              <a:gd name="connsiteX26" fmla="*/ 5293877 w 6105267"/>
              <a:gd name="connsiteY26" fmla="*/ 2368649 h 6858000"/>
              <a:gd name="connsiteX27" fmla="*/ 5311338 w 6105267"/>
              <a:gd name="connsiteY27" fmla="*/ 2404034 h 6858000"/>
              <a:gd name="connsiteX28" fmla="*/ 5338366 w 6105267"/>
              <a:gd name="connsiteY28" fmla="*/ 2465052 h 6858000"/>
              <a:gd name="connsiteX29" fmla="*/ 5371263 w 6105267"/>
              <a:gd name="connsiteY29" fmla="*/ 2586413 h 6858000"/>
              <a:gd name="connsiteX30" fmla="*/ 5407503 w 6105267"/>
              <a:gd name="connsiteY30" fmla="*/ 2786290 h 6858000"/>
              <a:gd name="connsiteX31" fmla="*/ 5407356 w 6105267"/>
              <a:gd name="connsiteY31" fmla="*/ 2787545 h 6858000"/>
              <a:gd name="connsiteX32" fmla="*/ 5457023 w 6105267"/>
              <a:gd name="connsiteY32" fmla="*/ 2858292 h 6858000"/>
              <a:gd name="connsiteX33" fmla="*/ 5503944 w 6105267"/>
              <a:gd name="connsiteY33" fmla="*/ 3123335 h 6858000"/>
              <a:gd name="connsiteX34" fmla="*/ 5525532 w 6105267"/>
              <a:gd name="connsiteY34" fmla="*/ 3258473 h 6858000"/>
              <a:gd name="connsiteX35" fmla="*/ 5589758 w 6105267"/>
              <a:gd name="connsiteY35" fmla="*/ 3453699 h 6858000"/>
              <a:gd name="connsiteX36" fmla="*/ 5596144 w 6105267"/>
              <a:gd name="connsiteY36" fmla="*/ 3534624 h 6858000"/>
              <a:gd name="connsiteX37" fmla="*/ 5597750 w 6105267"/>
              <a:gd name="connsiteY37" fmla="*/ 3534129 h 6858000"/>
              <a:gd name="connsiteX38" fmla="*/ 5618377 w 6105267"/>
              <a:gd name="connsiteY38" fmla="*/ 3588431 h 6858000"/>
              <a:gd name="connsiteX39" fmla="*/ 5655472 w 6105267"/>
              <a:gd name="connsiteY39" fmla="*/ 3678877 h 6858000"/>
              <a:gd name="connsiteX40" fmla="*/ 5683015 w 6105267"/>
              <a:gd name="connsiteY40" fmla="*/ 3762025 h 6858000"/>
              <a:gd name="connsiteX41" fmla="*/ 5696643 w 6105267"/>
              <a:gd name="connsiteY41" fmla="*/ 3773888 h 6858000"/>
              <a:gd name="connsiteX42" fmla="*/ 5768491 w 6105267"/>
              <a:gd name="connsiteY42" fmla="*/ 3914399 h 6858000"/>
              <a:gd name="connsiteX43" fmla="*/ 5793123 w 6105267"/>
              <a:gd name="connsiteY43" fmla="*/ 3969952 h 6858000"/>
              <a:gd name="connsiteX44" fmla="*/ 5808321 w 6105267"/>
              <a:gd name="connsiteY44" fmla="*/ 3988153 h 6858000"/>
              <a:gd name="connsiteX45" fmla="*/ 5825621 w 6105267"/>
              <a:gd name="connsiteY45" fmla="*/ 4015525 h 6858000"/>
              <a:gd name="connsiteX46" fmla="*/ 5860672 w 6105267"/>
              <a:gd name="connsiteY46" fmla="*/ 4061579 h 6858000"/>
              <a:gd name="connsiteX47" fmla="*/ 5894095 w 6105267"/>
              <a:gd name="connsiteY47" fmla="*/ 4128857 h 6858000"/>
              <a:gd name="connsiteX48" fmla="*/ 5903513 w 6105267"/>
              <a:gd name="connsiteY48" fmla="*/ 4187661 h 6858000"/>
              <a:gd name="connsiteX49" fmla="*/ 5949086 w 6105267"/>
              <a:gd name="connsiteY49" fmla="*/ 4366139 h 6858000"/>
              <a:gd name="connsiteX50" fmla="*/ 5949261 w 6105267"/>
              <a:gd name="connsiteY50" fmla="*/ 4449185 h 6858000"/>
              <a:gd name="connsiteX51" fmla="*/ 5961816 w 6105267"/>
              <a:gd name="connsiteY51" fmla="*/ 4494562 h 6858000"/>
              <a:gd name="connsiteX52" fmla="*/ 5998138 w 6105267"/>
              <a:gd name="connsiteY52" fmla="*/ 4697518 h 6858000"/>
              <a:gd name="connsiteX53" fmla="*/ 6007819 w 6105267"/>
              <a:gd name="connsiteY53" fmla="*/ 4858148 h 6858000"/>
              <a:gd name="connsiteX54" fmla="*/ 6007749 w 6105267"/>
              <a:gd name="connsiteY54" fmla="*/ 4964715 h 6858000"/>
              <a:gd name="connsiteX55" fmla="*/ 6005269 w 6105267"/>
              <a:gd name="connsiteY55" fmla="*/ 5150567 h 6858000"/>
              <a:gd name="connsiteX56" fmla="*/ 6001127 w 6105267"/>
              <a:gd name="connsiteY56" fmla="*/ 5164609 h 6858000"/>
              <a:gd name="connsiteX57" fmla="*/ 5998514 w 6105267"/>
              <a:gd name="connsiteY57" fmla="*/ 5189673 h 6858000"/>
              <a:gd name="connsiteX58" fmla="*/ 6018409 w 6105267"/>
              <a:gd name="connsiteY58" fmla="*/ 5227157 h 6858000"/>
              <a:gd name="connsiteX59" fmla="*/ 6036748 w 6105267"/>
              <a:gd name="connsiteY59" fmla="*/ 5322752 h 6858000"/>
              <a:gd name="connsiteX60" fmla="*/ 6037677 w 6105267"/>
              <a:gd name="connsiteY60" fmla="*/ 5354807 h 6858000"/>
              <a:gd name="connsiteX61" fmla="*/ 6053435 w 6105267"/>
              <a:gd name="connsiteY61" fmla="*/ 5387547 h 6858000"/>
              <a:gd name="connsiteX62" fmla="*/ 6068640 w 6105267"/>
              <a:gd name="connsiteY62" fmla="*/ 5474503 h 6858000"/>
              <a:gd name="connsiteX63" fmla="*/ 6080922 w 6105267"/>
              <a:gd name="connsiteY63" fmla="*/ 5561070 h 6858000"/>
              <a:gd name="connsiteX64" fmla="*/ 6096949 w 6105267"/>
              <a:gd name="connsiteY64" fmla="*/ 5648179 h 6858000"/>
              <a:gd name="connsiteX65" fmla="*/ 6096746 w 6105267"/>
              <a:gd name="connsiteY65" fmla="*/ 5862844 h 6858000"/>
              <a:gd name="connsiteX66" fmla="*/ 6045436 w 6105267"/>
              <a:gd name="connsiteY66" fmla="*/ 6124480 h 6858000"/>
              <a:gd name="connsiteX67" fmla="*/ 6030489 w 6105267"/>
              <a:gd name="connsiteY67" fmla="*/ 6317666 h 6858000"/>
              <a:gd name="connsiteX68" fmla="*/ 6007492 w 6105267"/>
              <a:gd name="connsiteY68" fmla="*/ 6440818 h 6858000"/>
              <a:gd name="connsiteX69" fmla="*/ 6009467 w 6105267"/>
              <a:gd name="connsiteY69" fmla="*/ 6487076 h 6858000"/>
              <a:gd name="connsiteX70" fmla="*/ 5995064 w 6105267"/>
              <a:gd name="connsiteY70" fmla="*/ 6540791 h 6858000"/>
              <a:gd name="connsiteX71" fmla="*/ 5986207 w 6105267"/>
              <a:gd name="connsiteY71" fmla="*/ 6695855 h 6858000"/>
              <a:gd name="connsiteX72" fmla="*/ 5979428 w 6105267"/>
              <a:gd name="connsiteY72" fmla="*/ 6754678 h 6858000"/>
              <a:gd name="connsiteX73" fmla="*/ 5984543 w 6105267"/>
              <a:gd name="connsiteY73" fmla="*/ 6811016 h 6858000"/>
              <a:gd name="connsiteX74" fmla="*/ 5979671 w 6105267"/>
              <a:gd name="connsiteY74" fmla="*/ 6858000 h 6858000"/>
              <a:gd name="connsiteX75" fmla="*/ 0 w 6105267"/>
              <a:gd name="connsiteY75" fmla="*/ 6858000 h 6858000"/>
              <a:gd name="connsiteX76" fmla="*/ 0 w 6105267"/>
              <a:gd name="connsiteY76" fmla="*/ 0 h 6858000"/>
              <a:gd name="connsiteX0" fmla="*/ 0 w 6105267"/>
              <a:gd name="connsiteY0" fmla="*/ 0 h 6858000"/>
              <a:gd name="connsiteX1" fmla="*/ 4965888 w 6105267"/>
              <a:gd name="connsiteY1" fmla="*/ 0 h 6858000"/>
              <a:gd name="connsiteX2" fmla="*/ 4967767 w 6105267"/>
              <a:gd name="connsiteY2" fmla="*/ 7930 h 6858000"/>
              <a:gd name="connsiteX3" fmla="*/ 4979444 w 6105267"/>
              <a:gd name="connsiteY3" fmla="*/ 43921 h 6858000"/>
              <a:gd name="connsiteX4" fmla="*/ 5075458 w 6105267"/>
              <a:gd name="connsiteY4" fmla="*/ 264355 h 6858000"/>
              <a:gd name="connsiteX5" fmla="*/ 5081175 w 6105267"/>
              <a:gd name="connsiteY5" fmla="*/ 277448 h 6858000"/>
              <a:gd name="connsiteX6" fmla="*/ 5097011 w 6105267"/>
              <a:gd name="connsiteY6" fmla="*/ 355616 h 6858000"/>
              <a:gd name="connsiteX7" fmla="*/ 5153000 w 6105267"/>
              <a:gd name="connsiteY7" fmla="*/ 507134 h 6858000"/>
              <a:gd name="connsiteX8" fmla="*/ 5171282 w 6105267"/>
              <a:gd name="connsiteY8" fmla="*/ 602071 h 6858000"/>
              <a:gd name="connsiteX9" fmla="*/ 5189051 w 6105267"/>
              <a:gd name="connsiteY9" fmla="*/ 782518 h 6858000"/>
              <a:gd name="connsiteX10" fmla="*/ 5218707 w 6105267"/>
              <a:gd name="connsiteY10" fmla="*/ 886387 h 6858000"/>
              <a:gd name="connsiteX11" fmla="*/ 5221281 w 6105267"/>
              <a:gd name="connsiteY11" fmla="*/ 920873 h 6858000"/>
              <a:gd name="connsiteX12" fmla="*/ 5201018 w 6105267"/>
              <a:gd name="connsiteY12" fmla="*/ 1095027 h 6858000"/>
              <a:gd name="connsiteX13" fmla="*/ 5189234 w 6105267"/>
              <a:gd name="connsiteY13" fmla="*/ 1217308 h 6858000"/>
              <a:gd name="connsiteX14" fmla="*/ 5202769 w 6105267"/>
              <a:gd name="connsiteY14" fmla="*/ 1269450 h 6858000"/>
              <a:gd name="connsiteX15" fmla="*/ 5225968 w 6105267"/>
              <a:gd name="connsiteY15" fmla="*/ 1357994 h 6858000"/>
              <a:gd name="connsiteX16" fmla="*/ 5226675 w 6105267"/>
              <a:gd name="connsiteY16" fmla="*/ 1385685 h 6858000"/>
              <a:gd name="connsiteX17" fmla="*/ 5237226 w 6105267"/>
              <a:gd name="connsiteY17" fmla="*/ 1441327 h 6858000"/>
              <a:gd name="connsiteX18" fmla="*/ 5255653 w 6105267"/>
              <a:gd name="connsiteY18" fmla="*/ 1524712 h 6858000"/>
              <a:gd name="connsiteX19" fmla="*/ 5263491 w 6105267"/>
              <a:gd name="connsiteY19" fmla="*/ 1642938 h 6858000"/>
              <a:gd name="connsiteX20" fmla="*/ 5256552 w 6105267"/>
              <a:gd name="connsiteY20" fmla="*/ 1672509 h 6858000"/>
              <a:gd name="connsiteX21" fmla="*/ 5264549 w 6105267"/>
              <a:gd name="connsiteY21" fmla="*/ 1837572 h 6858000"/>
              <a:gd name="connsiteX22" fmla="*/ 5255696 w 6105267"/>
              <a:gd name="connsiteY22" fmla="*/ 1953770 h 6858000"/>
              <a:gd name="connsiteX23" fmla="*/ 5252592 w 6105267"/>
              <a:gd name="connsiteY23" fmla="*/ 2092210 h 6858000"/>
              <a:gd name="connsiteX24" fmla="*/ 5257248 w 6105267"/>
              <a:gd name="connsiteY24" fmla="*/ 2203922 h 6858000"/>
              <a:gd name="connsiteX25" fmla="*/ 5262551 w 6105267"/>
              <a:gd name="connsiteY25" fmla="*/ 2288050 h 6858000"/>
              <a:gd name="connsiteX26" fmla="*/ 5293877 w 6105267"/>
              <a:gd name="connsiteY26" fmla="*/ 2368649 h 6858000"/>
              <a:gd name="connsiteX27" fmla="*/ 5311338 w 6105267"/>
              <a:gd name="connsiteY27" fmla="*/ 2404034 h 6858000"/>
              <a:gd name="connsiteX28" fmla="*/ 5338366 w 6105267"/>
              <a:gd name="connsiteY28" fmla="*/ 2465052 h 6858000"/>
              <a:gd name="connsiteX29" fmla="*/ 5371263 w 6105267"/>
              <a:gd name="connsiteY29" fmla="*/ 2586413 h 6858000"/>
              <a:gd name="connsiteX30" fmla="*/ 5407503 w 6105267"/>
              <a:gd name="connsiteY30" fmla="*/ 2786290 h 6858000"/>
              <a:gd name="connsiteX31" fmla="*/ 5407356 w 6105267"/>
              <a:gd name="connsiteY31" fmla="*/ 2787545 h 6858000"/>
              <a:gd name="connsiteX32" fmla="*/ 5457023 w 6105267"/>
              <a:gd name="connsiteY32" fmla="*/ 2858292 h 6858000"/>
              <a:gd name="connsiteX33" fmla="*/ 5503944 w 6105267"/>
              <a:gd name="connsiteY33" fmla="*/ 3123335 h 6858000"/>
              <a:gd name="connsiteX34" fmla="*/ 5525532 w 6105267"/>
              <a:gd name="connsiteY34" fmla="*/ 3258473 h 6858000"/>
              <a:gd name="connsiteX35" fmla="*/ 5589758 w 6105267"/>
              <a:gd name="connsiteY35" fmla="*/ 3453699 h 6858000"/>
              <a:gd name="connsiteX36" fmla="*/ 5596144 w 6105267"/>
              <a:gd name="connsiteY36" fmla="*/ 3534624 h 6858000"/>
              <a:gd name="connsiteX37" fmla="*/ 5597750 w 6105267"/>
              <a:gd name="connsiteY37" fmla="*/ 3534129 h 6858000"/>
              <a:gd name="connsiteX38" fmla="*/ 5618377 w 6105267"/>
              <a:gd name="connsiteY38" fmla="*/ 3588431 h 6858000"/>
              <a:gd name="connsiteX39" fmla="*/ 5655472 w 6105267"/>
              <a:gd name="connsiteY39" fmla="*/ 3678877 h 6858000"/>
              <a:gd name="connsiteX40" fmla="*/ 5683015 w 6105267"/>
              <a:gd name="connsiteY40" fmla="*/ 3762025 h 6858000"/>
              <a:gd name="connsiteX41" fmla="*/ 5696643 w 6105267"/>
              <a:gd name="connsiteY41" fmla="*/ 3773888 h 6858000"/>
              <a:gd name="connsiteX42" fmla="*/ 5768491 w 6105267"/>
              <a:gd name="connsiteY42" fmla="*/ 3914399 h 6858000"/>
              <a:gd name="connsiteX43" fmla="*/ 5793123 w 6105267"/>
              <a:gd name="connsiteY43" fmla="*/ 3969952 h 6858000"/>
              <a:gd name="connsiteX44" fmla="*/ 5808321 w 6105267"/>
              <a:gd name="connsiteY44" fmla="*/ 3988153 h 6858000"/>
              <a:gd name="connsiteX45" fmla="*/ 5825621 w 6105267"/>
              <a:gd name="connsiteY45" fmla="*/ 4015525 h 6858000"/>
              <a:gd name="connsiteX46" fmla="*/ 5860672 w 6105267"/>
              <a:gd name="connsiteY46" fmla="*/ 4061579 h 6858000"/>
              <a:gd name="connsiteX47" fmla="*/ 5894095 w 6105267"/>
              <a:gd name="connsiteY47" fmla="*/ 4128857 h 6858000"/>
              <a:gd name="connsiteX48" fmla="*/ 5903513 w 6105267"/>
              <a:gd name="connsiteY48" fmla="*/ 4187661 h 6858000"/>
              <a:gd name="connsiteX49" fmla="*/ 5949086 w 6105267"/>
              <a:gd name="connsiteY49" fmla="*/ 4366139 h 6858000"/>
              <a:gd name="connsiteX50" fmla="*/ 5949261 w 6105267"/>
              <a:gd name="connsiteY50" fmla="*/ 4449185 h 6858000"/>
              <a:gd name="connsiteX51" fmla="*/ 5961816 w 6105267"/>
              <a:gd name="connsiteY51" fmla="*/ 4494562 h 6858000"/>
              <a:gd name="connsiteX52" fmla="*/ 5998138 w 6105267"/>
              <a:gd name="connsiteY52" fmla="*/ 4697518 h 6858000"/>
              <a:gd name="connsiteX53" fmla="*/ 6007819 w 6105267"/>
              <a:gd name="connsiteY53" fmla="*/ 4858148 h 6858000"/>
              <a:gd name="connsiteX54" fmla="*/ 6007749 w 6105267"/>
              <a:gd name="connsiteY54" fmla="*/ 4964715 h 6858000"/>
              <a:gd name="connsiteX55" fmla="*/ 6005269 w 6105267"/>
              <a:gd name="connsiteY55" fmla="*/ 5150567 h 6858000"/>
              <a:gd name="connsiteX56" fmla="*/ 6001127 w 6105267"/>
              <a:gd name="connsiteY56" fmla="*/ 5164609 h 6858000"/>
              <a:gd name="connsiteX57" fmla="*/ 5998514 w 6105267"/>
              <a:gd name="connsiteY57" fmla="*/ 5189673 h 6858000"/>
              <a:gd name="connsiteX58" fmla="*/ 6018409 w 6105267"/>
              <a:gd name="connsiteY58" fmla="*/ 5227157 h 6858000"/>
              <a:gd name="connsiteX59" fmla="*/ 6036748 w 6105267"/>
              <a:gd name="connsiteY59" fmla="*/ 5322752 h 6858000"/>
              <a:gd name="connsiteX60" fmla="*/ 6037677 w 6105267"/>
              <a:gd name="connsiteY60" fmla="*/ 5354807 h 6858000"/>
              <a:gd name="connsiteX61" fmla="*/ 6053435 w 6105267"/>
              <a:gd name="connsiteY61" fmla="*/ 5387547 h 6858000"/>
              <a:gd name="connsiteX62" fmla="*/ 6068640 w 6105267"/>
              <a:gd name="connsiteY62" fmla="*/ 5474503 h 6858000"/>
              <a:gd name="connsiteX63" fmla="*/ 6080922 w 6105267"/>
              <a:gd name="connsiteY63" fmla="*/ 5561070 h 6858000"/>
              <a:gd name="connsiteX64" fmla="*/ 6096949 w 6105267"/>
              <a:gd name="connsiteY64" fmla="*/ 5648179 h 6858000"/>
              <a:gd name="connsiteX65" fmla="*/ 6096746 w 6105267"/>
              <a:gd name="connsiteY65" fmla="*/ 5862844 h 6858000"/>
              <a:gd name="connsiteX66" fmla="*/ 6045436 w 6105267"/>
              <a:gd name="connsiteY66" fmla="*/ 6124480 h 6858000"/>
              <a:gd name="connsiteX67" fmla="*/ 6030489 w 6105267"/>
              <a:gd name="connsiteY67" fmla="*/ 6317666 h 6858000"/>
              <a:gd name="connsiteX68" fmla="*/ 6007492 w 6105267"/>
              <a:gd name="connsiteY68" fmla="*/ 6440818 h 6858000"/>
              <a:gd name="connsiteX69" fmla="*/ 6009467 w 6105267"/>
              <a:gd name="connsiteY69" fmla="*/ 6487076 h 6858000"/>
              <a:gd name="connsiteX70" fmla="*/ 5995064 w 6105267"/>
              <a:gd name="connsiteY70" fmla="*/ 6540791 h 6858000"/>
              <a:gd name="connsiteX71" fmla="*/ 5986207 w 6105267"/>
              <a:gd name="connsiteY71" fmla="*/ 6695855 h 6858000"/>
              <a:gd name="connsiteX72" fmla="*/ 5979428 w 6105267"/>
              <a:gd name="connsiteY72" fmla="*/ 6754678 h 6858000"/>
              <a:gd name="connsiteX73" fmla="*/ 5984543 w 6105267"/>
              <a:gd name="connsiteY73" fmla="*/ 6811016 h 6858000"/>
              <a:gd name="connsiteX74" fmla="*/ 5979671 w 6105267"/>
              <a:gd name="connsiteY74" fmla="*/ 6858000 h 6858000"/>
              <a:gd name="connsiteX75" fmla="*/ 0 w 6105267"/>
              <a:gd name="connsiteY75" fmla="*/ 6858000 h 6858000"/>
              <a:gd name="connsiteX76" fmla="*/ 0 w 6105267"/>
              <a:gd name="connsiteY76" fmla="*/ 0 h 6858000"/>
              <a:gd name="connsiteX0" fmla="*/ 0 w 6105267"/>
              <a:gd name="connsiteY0" fmla="*/ 0 h 6858000"/>
              <a:gd name="connsiteX1" fmla="*/ 4965888 w 6105267"/>
              <a:gd name="connsiteY1" fmla="*/ 0 h 6858000"/>
              <a:gd name="connsiteX2" fmla="*/ 4967767 w 6105267"/>
              <a:gd name="connsiteY2" fmla="*/ 7930 h 6858000"/>
              <a:gd name="connsiteX3" fmla="*/ 4979444 w 6105267"/>
              <a:gd name="connsiteY3" fmla="*/ 43921 h 6858000"/>
              <a:gd name="connsiteX4" fmla="*/ 5075458 w 6105267"/>
              <a:gd name="connsiteY4" fmla="*/ 264355 h 6858000"/>
              <a:gd name="connsiteX5" fmla="*/ 5081175 w 6105267"/>
              <a:gd name="connsiteY5" fmla="*/ 277448 h 6858000"/>
              <a:gd name="connsiteX6" fmla="*/ 5097011 w 6105267"/>
              <a:gd name="connsiteY6" fmla="*/ 355616 h 6858000"/>
              <a:gd name="connsiteX7" fmla="*/ 5153000 w 6105267"/>
              <a:gd name="connsiteY7" fmla="*/ 507134 h 6858000"/>
              <a:gd name="connsiteX8" fmla="*/ 5171282 w 6105267"/>
              <a:gd name="connsiteY8" fmla="*/ 602071 h 6858000"/>
              <a:gd name="connsiteX9" fmla="*/ 5189051 w 6105267"/>
              <a:gd name="connsiteY9" fmla="*/ 782518 h 6858000"/>
              <a:gd name="connsiteX10" fmla="*/ 5218707 w 6105267"/>
              <a:gd name="connsiteY10" fmla="*/ 886387 h 6858000"/>
              <a:gd name="connsiteX11" fmla="*/ 5221281 w 6105267"/>
              <a:gd name="connsiteY11" fmla="*/ 920873 h 6858000"/>
              <a:gd name="connsiteX12" fmla="*/ 5201018 w 6105267"/>
              <a:gd name="connsiteY12" fmla="*/ 1095027 h 6858000"/>
              <a:gd name="connsiteX13" fmla="*/ 5189234 w 6105267"/>
              <a:gd name="connsiteY13" fmla="*/ 1217308 h 6858000"/>
              <a:gd name="connsiteX14" fmla="*/ 5202769 w 6105267"/>
              <a:gd name="connsiteY14" fmla="*/ 1269450 h 6858000"/>
              <a:gd name="connsiteX15" fmla="*/ 5225968 w 6105267"/>
              <a:gd name="connsiteY15" fmla="*/ 1357994 h 6858000"/>
              <a:gd name="connsiteX16" fmla="*/ 5226675 w 6105267"/>
              <a:gd name="connsiteY16" fmla="*/ 1385685 h 6858000"/>
              <a:gd name="connsiteX17" fmla="*/ 5237226 w 6105267"/>
              <a:gd name="connsiteY17" fmla="*/ 1441327 h 6858000"/>
              <a:gd name="connsiteX18" fmla="*/ 5255653 w 6105267"/>
              <a:gd name="connsiteY18" fmla="*/ 1524712 h 6858000"/>
              <a:gd name="connsiteX19" fmla="*/ 5263491 w 6105267"/>
              <a:gd name="connsiteY19" fmla="*/ 1642938 h 6858000"/>
              <a:gd name="connsiteX20" fmla="*/ 5256552 w 6105267"/>
              <a:gd name="connsiteY20" fmla="*/ 1672509 h 6858000"/>
              <a:gd name="connsiteX21" fmla="*/ 5264549 w 6105267"/>
              <a:gd name="connsiteY21" fmla="*/ 1837572 h 6858000"/>
              <a:gd name="connsiteX22" fmla="*/ 5255696 w 6105267"/>
              <a:gd name="connsiteY22" fmla="*/ 1953770 h 6858000"/>
              <a:gd name="connsiteX23" fmla="*/ 5252592 w 6105267"/>
              <a:gd name="connsiteY23" fmla="*/ 2092210 h 6858000"/>
              <a:gd name="connsiteX24" fmla="*/ 5257248 w 6105267"/>
              <a:gd name="connsiteY24" fmla="*/ 2203922 h 6858000"/>
              <a:gd name="connsiteX25" fmla="*/ 5262551 w 6105267"/>
              <a:gd name="connsiteY25" fmla="*/ 2288050 h 6858000"/>
              <a:gd name="connsiteX26" fmla="*/ 5293877 w 6105267"/>
              <a:gd name="connsiteY26" fmla="*/ 2368649 h 6858000"/>
              <a:gd name="connsiteX27" fmla="*/ 5311338 w 6105267"/>
              <a:gd name="connsiteY27" fmla="*/ 2404034 h 6858000"/>
              <a:gd name="connsiteX28" fmla="*/ 5338366 w 6105267"/>
              <a:gd name="connsiteY28" fmla="*/ 2465052 h 6858000"/>
              <a:gd name="connsiteX29" fmla="*/ 5371263 w 6105267"/>
              <a:gd name="connsiteY29" fmla="*/ 2586413 h 6858000"/>
              <a:gd name="connsiteX30" fmla="*/ 5407503 w 6105267"/>
              <a:gd name="connsiteY30" fmla="*/ 2786290 h 6858000"/>
              <a:gd name="connsiteX31" fmla="*/ 5407356 w 6105267"/>
              <a:gd name="connsiteY31" fmla="*/ 2787545 h 6858000"/>
              <a:gd name="connsiteX32" fmla="*/ 5457023 w 6105267"/>
              <a:gd name="connsiteY32" fmla="*/ 2858292 h 6858000"/>
              <a:gd name="connsiteX33" fmla="*/ 5503944 w 6105267"/>
              <a:gd name="connsiteY33" fmla="*/ 3123335 h 6858000"/>
              <a:gd name="connsiteX34" fmla="*/ 5525532 w 6105267"/>
              <a:gd name="connsiteY34" fmla="*/ 3258473 h 6858000"/>
              <a:gd name="connsiteX35" fmla="*/ 5589758 w 6105267"/>
              <a:gd name="connsiteY35" fmla="*/ 3453699 h 6858000"/>
              <a:gd name="connsiteX36" fmla="*/ 5596144 w 6105267"/>
              <a:gd name="connsiteY36" fmla="*/ 3534624 h 6858000"/>
              <a:gd name="connsiteX37" fmla="*/ 5597750 w 6105267"/>
              <a:gd name="connsiteY37" fmla="*/ 3534129 h 6858000"/>
              <a:gd name="connsiteX38" fmla="*/ 5618377 w 6105267"/>
              <a:gd name="connsiteY38" fmla="*/ 3588431 h 6858000"/>
              <a:gd name="connsiteX39" fmla="*/ 5655472 w 6105267"/>
              <a:gd name="connsiteY39" fmla="*/ 3678877 h 6858000"/>
              <a:gd name="connsiteX40" fmla="*/ 5683015 w 6105267"/>
              <a:gd name="connsiteY40" fmla="*/ 3762025 h 6858000"/>
              <a:gd name="connsiteX41" fmla="*/ 5696643 w 6105267"/>
              <a:gd name="connsiteY41" fmla="*/ 3773888 h 6858000"/>
              <a:gd name="connsiteX42" fmla="*/ 5768491 w 6105267"/>
              <a:gd name="connsiteY42" fmla="*/ 3914399 h 6858000"/>
              <a:gd name="connsiteX43" fmla="*/ 5793123 w 6105267"/>
              <a:gd name="connsiteY43" fmla="*/ 3969952 h 6858000"/>
              <a:gd name="connsiteX44" fmla="*/ 5808321 w 6105267"/>
              <a:gd name="connsiteY44" fmla="*/ 3988153 h 6858000"/>
              <a:gd name="connsiteX45" fmla="*/ 5860672 w 6105267"/>
              <a:gd name="connsiteY45" fmla="*/ 4061579 h 6858000"/>
              <a:gd name="connsiteX46" fmla="*/ 5894095 w 6105267"/>
              <a:gd name="connsiteY46" fmla="*/ 4128857 h 6858000"/>
              <a:gd name="connsiteX47" fmla="*/ 5903513 w 6105267"/>
              <a:gd name="connsiteY47" fmla="*/ 4187661 h 6858000"/>
              <a:gd name="connsiteX48" fmla="*/ 5949086 w 6105267"/>
              <a:gd name="connsiteY48" fmla="*/ 4366139 h 6858000"/>
              <a:gd name="connsiteX49" fmla="*/ 5949261 w 6105267"/>
              <a:gd name="connsiteY49" fmla="*/ 4449185 h 6858000"/>
              <a:gd name="connsiteX50" fmla="*/ 5961816 w 6105267"/>
              <a:gd name="connsiteY50" fmla="*/ 4494562 h 6858000"/>
              <a:gd name="connsiteX51" fmla="*/ 5998138 w 6105267"/>
              <a:gd name="connsiteY51" fmla="*/ 4697518 h 6858000"/>
              <a:gd name="connsiteX52" fmla="*/ 6007819 w 6105267"/>
              <a:gd name="connsiteY52" fmla="*/ 4858148 h 6858000"/>
              <a:gd name="connsiteX53" fmla="*/ 6007749 w 6105267"/>
              <a:gd name="connsiteY53" fmla="*/ 4964715 h 6858000"/>
              <a:gd name="connsiteX54" fmla="*/ 6005269 w 6105267"/>
              <a:gd name="connsiteY54" fmla="*/ 5150567 h 6858000"/>
              <a:gd name="connsiteX55" fmla="*/ 6001127 w 6105267"/>
              <a:gd name="connsiteY55" fmla="*/ 5164609 h 6858000"/>
              <a:gd name="connsiteX56" fmla="*/ 5998514 w 6105267"/>
              <a:gd name="connsiteY56" fmla="*/ 5189673 h 6858000"/>
              <a:gd name="connsiteX57" fmla="*/ 6018409 w 6105267"/>
              <a:gd name="connsiteY57" fmla="*/ 5227157 h 6858000"/>
              <a:gd name="connsiteX58" fmla="*/ 6036748 w 6105267"/>
              <a:gd name="connsiteY58" fmla="*/ 5322752 h 6858000"/>
              <a:gd name="connsiteX59" fmla="*/ 6037677 w 6105267"/>
              <a:gd name="connsiteY59" fmla="*/ 5354807 h 6858000"/>
              <a:gd name="connsiteX60" fmla="*/ 6053435 w 6105267"/>
              <a:gd name="connsiteY60" fmla="*/ 5387547 h 6858000"/>
              <a:gd name="connsiteX61" fmla="*/ 6068640 w 6105267"/>
              <a:gd name="connsiteY61" fmla="*/ 5474503 h 6858000"/>
              <a:gd name="connsiteX62" fmla="*/ 6080922 w 6105267"/>
              <a:gd name="connsiteY62" fmla="*/ 5561070 h 6858000"/>
              <a:gd name="connsiteX63" fmla="*/ 6096949 w 6105267"/>
              <a:gd name="connsiteY63" fmla="*/ 5648179 h 6858000"/>
              <a:gd name="connsiteX64" fmla="*/ 6096746 w 6105267"/>
              <a:gd name="connsiteY64" fmla="*/ 5862844 h 6858000"/>
              <a:gd name="connsiteX65" fmla="*/ 6045436 w 6105267"/>
              <a:gd name="connsiteY65" fmla="*/ 6124480 h 6858000"/>
              <a:gd name="connsiteX66" fmla="*/ 6030489 w 6105267"/>
              <a:gd name="connsiteY66" fmla="*/ 6317666 h 6858000"/>
              <a:gd name="connsiteX67" fmla="*/ 6007492 w 6105267"/>
              <a:gd name="connsiteY67" fmla="*/ 6440818 h 6858000"/>
              <a:gd name="connsiteX68" fmla="*/ 6009467 w 6105267"/>
              <a:gd name="connsiteY68" fmla="*/ 6487076 h 6858000"/>
              <a:gd name="connsiteX69" fmla="*/ 5995064 w 6105267"/>
              <a:gd name="connsiteY69" fmla="*/ 6540791 h 6858000"/>
              <a:gd name="connsiteX70" fmla="*/ 5986207 w 6105267"/>
              <a:gd name="connsiteY70" fmla="*/ 6695855 h 6858000"/>
              <a:gd name="connsiteX71" fmla="*/ 5979428 w 6105267"/>
              <a:gd name="connsiteY71" fmla="*/ 6754678 h 6858000"/>
              <a:gd name="connsiteX72" fmla="*/ 5984543 w 6105267"/>
              <a:gd name="connsiteY72" fmla="*/ 6811016 h 6858000"/>
              <a:gd name="connsiteX73" fmla="*/ 5979671 w 6105267"/>
              <a:gd name="connsiteY73" fmla="*/ 6858000 h 6858000"/>
              <a:gd name="connsiteX74" fmla="*/ 0 w 6105267"/>
              <a:gd name="connsiteY74" fmla="*/ 6858000 h 6858000"/>
              <a:gd name="connsiteX75" fmla="*/ 0 w 6105267"/>
              <a:gd name="connsiteY75" fmla="*/ 0 h 6858000"/>
              <a:gd name="connsiteX0" fmla="*/ 0 w 6105267"/>
              <a:gd name="connsiteY0" fmla="*/ 0 h 6858000"/>
              <a:gd name="connsiteX1" fmla="*/ 4965888 w 6105267"/>
              <a:gd name="connsiteY1" fmla="*/ 0 h 6858000"/>
              <a:gd name="connsiteX2" fmla="*/ 4967767 w 6105267"/>
              <a:gd name="connsiteY2" fmla="*/ 7930 h 6858000"/>
              <a:gd name="connsiteX3" fmla="*/ 4979444 w 6105267"/>
              <a:gd name="connsiteY3" fmla="*/ 43921 h 6858000"/>
              <a:gd name="connsiteX4" fmla="*/ 5075458 w 6105267"/>
              <a:gd name="connsiteY4" fmla="*/ 264355 h 6858000"/>
              <a:gd name="connsiteX5" fmla="*/ 5081175 w 6105267"/>
              <a:gd name="connsiteY5" fmla="*/ 277448 h 6858000"/>
              <a:gd name="connsiteX6" fmla="*/ 5097011 w 6105267"/>
              <a:gd name="connsiteY6" fmla="*/ 355616 h 6858000"/>
              <a:gd name="connsiteX7" fmla="*/ 5153000 w 6105267"/>
              <a:gd name="connsiteY7" fmla="*/ 507134 h 6858000"/>
              <a:gd name="connsiteX8" fmla="*/ 5171282 w 6105267"/>
              <a:gd name="connsiteY8" fmla="*/ 602071 h 6858000"/>
              <a:gd name="connsiteX9" fmla="*/ 5189051 w 6105267"/>
              <a:gd name="connsiteY9" fmla="*/ 782518 h 6858000"/>
              <a:gd name="connsiteX10" fmla="*/ 5218707 w 6105267"/>
              <a:gd name="connsiteY10" fmla="*/ 886387 h 6858000"/>
              <a:gd name="connsiteX11" fmla="*/ 5221281 w 6105267"/>
              <a:gd name="connsiteY11" fmla="*/ 920873 h 6858000"/>
              <a:gd name="connsiteX12" fmla="*/ 5201018 w 6105267"/>
              <a:gd name="connsiteY12" fmla="*/ 1095027 h 6858000"/>
              <a:gd name="connsiteX13" fmla="*/ 5189234 w 6105267"/>
              <a:gd name="connsiteY13" fmla="*/ 1217308 h 6858000"/>
              <a:gd name="connsiteX14" fmla="*/ 5202769 w 6105267"/>
              <a:gd name="connsiteY14" fmla="*/ 1269450 h 6858000"/>
              <a:gd name="connsiteX15" fmla="*/ 5225968 w 6105267"/>
              <a:gd name="connsiteY15" fmla="*/ 1357994 h 6858000"/>
              <a:gd name="connsiteX16" fmla="*/ 5226675 w 6105267"/>
              <a:gd name="connsiteY16" fmla="*/ 1385685 h 6858000"/>
              <a:gd name="connsiteX17" fmla="*/ 5237226 w 6105267"/>
              <a:gd name="connsiteY17" fmla="*/ 1441327 h 6858000"/>
              <a:gd name="connsiteX18" fmla="*/ 5255653 w 6105267"/>
              <a:gd name="connsiteY18" fmla="*/ 1524712 h 6858000"/>
              <a:gd name="connsiteX19" fmla="*/ 5263491 w 6105267"/>
              <a:gd name="connsiteY19" fmla="*/ 1642938 h 6858000"/>
              <a:gd name="connsiteX20" fmla="*/ 5256552 w 6105267"/>
              <a:gd name="connsiteY20" fmla="*/ 1672509 h 6858000"/>
              <a:gd name="connsiteX21" fmla="*/ 5264549 w 6105267"/>
              <a:gd name="connsiteY21" fmla="*/ 1837572 h 6858000"/>
              <a:gd name="connsiteX22" fmla="*/ 5255696 w 6105267"/>
              <a:gd name="connsiteY22" fmla="*/ 1953770 h 6858000"/>
              <a:gd name="connsiteX23" fmla="*/ 5252592 w 6105267"/>
              <a:gd name="connsiteY23" fmla="*/ 2092210 h 6858000"/>
              <a:gd name="connsiteX24" fmla="*/ 5257248 w 6105267"/>
              <a:gd name="connsiteY24" fmla="*/ 2203922 h 6858000"/>
              <a:gd name="connsiteX25" fmla="*/ 5262551 w 6105267"/>
              <a:gd name="connsiteY25" fmla="*/ 2288050 h 6858000"/>
              <a:gd name="connsiteX26" fmla="*/ 5293877 w 6105267"/>
              <a:gd name="connsiteY26" fmla="*/ 2368649 h 6858000"/>
              <a:gd name="connsiteX27" fmla="*/ 5311338 w 6105267"/>
              <a:gd name="connsiteY27" fmla="*/ 2404034 h 6858000"/>
              <a:gd name="connsiteX28" fmla="*/ 5338366 w 6105267"/>
              <a:gd name="connsiteY28" fmla="*/ 2465052 h 6858000"/>
              <a:gd name="connsiteX29" fmla="*/ 5371263 w 6105267"/>
              <a:gd name="connsiteY29" fmla="*/ 2586413 h 6858000"/>
              <a:gd name="connsiteX30" fmla="*/ 5407503 w 6105267"/>
              <a:gd name="connsiteY30" fmla="*/ 2786290 h 6858000"/>
              <a:gd name="connsiteX31" fmla="*/ 5407356 w 6105267"/>
              <a:gd name="connsiteY31" fmla="*/ 2787545 h 6858000"/>
              <a:gd name="connsiteX32" fmla="*/ 5457023 w 6105267"/>
              <a:gd name="connsiteY32" fmla="*/ 2858292 h 6858000"/>
              <a:gd name="connsiteX33" fmla="*/ 5503944 w 6105267"/>
              <a:gd name="connsiteY33" fmla="*/ 3123335 h 6858000"/>
              <a:gd name="connsiteX34" fmla="*/ 5525532 w 6105267"/>
              <a:gd name="connsiteY34" fmla="*/ 3258473 h 6858000"/>
              <a:gd name="connsiteX35" fmla="*/ 5589758 w 6105267"/>
              <a:gd name="connsiteY35" fmla="*/ 3453699 h 6858000"/>
              <a:gd name="connsiteX36" fmla="*/ 5596144 w 6105267"/>
              <a:gd name="connsiteY36" fmla="*/ 3534624 h 6858000"/>
              <a:gd name="connsiteX37" fmla="*/ 5597750 w 6105267"/>
              <a:gd name="connsiteY37" fmla="*/ 3534129 h 6858000"/>
              <a:gd name="connsiteX38" fmla="*/ 5618377 w 6105267"/>
              <a:gd name="connsiteY38" fmla="*/ 3588431 h 6858000"/>
              <a:gd name="connsiteX39" fmla="*/ 5655472 w 6105267"/>
              <a:gd name="connsiteY39" fmla="*/ 3678877 h 6858000"/>
              <a:gd name="connsiteX40" fmla="*/ 5683015 w 6105267"/>
              <a:gd name="connsiteY40" fmla="*/ 3762025 h 6858000"/>
              <a:gd name="connsiteX41" fmla="*/ 5696643 w 6105267"/>
              <a:gd name="connsiteY41" fmla="*/ 3773888 h 6858000"/>
              <a:gd name="connsiteX42" fmla="*/ 5768491 w 6105267"/>
              <a:gd name="connsiteY42" fmla="*/ 3914399 h 6858000"/>
              <a:gd name="connsiteX43" fmla="*/ 5793123 w 6105267"/>
              <a:gd name="connsiteY43" fmla="*/ 3969952 h 6858000"/>
              <a:gd name="connsiteX44" fmla="*/ 5808321 w 6105267"/>
              <a:gd name="connsiteY44" fmla="*/ 3988153 h 6858000"/>
              <a:gd name="connsiteX45" fmla="*/ 5860672 w 6105267"/>
              <a:gd name="connsiteY45" fmla="*/ 4061579 h 6858000"/>
              <a:gd name="connsiteX46" fmla="*/ 5894095 w 6105267"/>
              <a:gd name="connsiteY46" fmla="*/ 4128857 h 6858000"/>
              <a:gd name="connsiteX47" fmla="*/ 5903513 w 6105267"/>
              <a:gd name="connsiteY47" fmla="*/ 4187661 h 6858000"/>
              <a:gd name="connsiteX48" fmla="*/ 5949086 w 6105267"/>
              <a:gd name="connsiteY48" fmla="*/ 4366139 h 6858000"/>
              <a:gd name="connsiteX49" fmla="*/ 5949261 w 6105267"/>
              <a:gd name="connsiteY49" fmla="*/ 4449185 h 6858000"/>
              <a:gd name="connsiteX50" fmla="*/ 5961816 w 6105267"/>
              <a:gd name="connsiteY50" fmla="*/ 4494562 h 6858000"/>
              <a:gd name="connsiteX51" fmla="*/ 5998138 w 6105267"/>
              <a:gd name="connsiteY51" fmla="*/ 4697518 h 6858000"/>
              <a:gd name="connsiteX52" fmla="*/ 6007819 w 6105267"/>
              <a:gd name="connsiteY52" fmla="*/ 4858148 h 6858000"/>
              <a:gd name="connsiteX53" fmla="*/ 6007749 w 6105267"/>
              <a:gd name="connsiteY53" fmla="*/ 4964715 h 6858000"/>
              <a:gd name="connsiteX54" fmla="*/ 6005269 w 6105267"/>
              <a:gd name="connsiteY54" fmla="*/ 5150567 h 6858000"/>
              <a:gd name="connsiteX55" fmla="*/ 6001127 w 6105267"/>
              <a:gd name="connsiteY55" fmla="*/ 5164609 h 6858000"/>
              <a:gd name="connsiteX56" fmla="*/ 5998514 w 6105267"/>
              <a:gd name="connsiteY56" fmla="*/ 5189673 h 6858000"/>
              <a:gd name="connsiteX57" fmla="*/ 6018409 w 6105267"/>
              <a:gd name="connsiteY57" fmla="*/ 5227157 h 6858000"/>
              <a:gd name="connsiteX58" fmla="*/ 6036748 w 6105267"/>
              <a:gd name="connsiteY58" fmla="*/ 5322752 h 6858000"/>
              <a:gd name="connsiteX59" fmla="*/ 6037677 w 6105267"/>
              <a:gd name="connsiteY59" fmla="*/ 5354807 h 6858000"/>
              <a:gd name="connsiteX60" fmla="*/ 6053435 w 6105267"/>
              <a:gd name="connsiteY60" fmla="*/ 5387547 h 6858000"/>
              <a:gd name="connsiteX61" fmla="*/ 6068640 w 6105267"/>
              <a:gd name="connsiteY61" fmla="*/ 5474503 h 6858000"/>
              <a:gd name="connsiteX62" fmla="*/ 6080922 w 6105267"/>
              <a:gd name="connsiteY62" fmla="*/ 5561070 h 6858000"/>
              <a:gd name="connsiteX63" fmla="*/ 6096949 w 6105267"/>
              <a:gd name="connsiteY63" fmla="*/ 5648179 h 6858000"/>
              <a:gd name="connsiteX64" fmla="*/ 6096746 w 6105267"/>
              <a:gd name="connsiteY64" fmla="*/ 5862844 h 6858000"/>
              <a:gd name="connsiteX65" fmla="*/ 6045436 w 6105267"/>
              <a:gd name="connsiteY65" fmla="*/ 6124480 h 6858000"/>
              <a:gd name="connsiteX66" fmla="*/ 6030489 w 6105267"/>
              <a:gd name="connsiteY66" fmla="*/ 6317666 h 6858000"/>
              <a:gd name="connsiteX67" fmla="*/ 6007492 w 6105267"/>
              <a:gd name="connsiteY67" fmla="*/ 6440818 h 6858000"/>
              <a:gd name="connsiteX68" fmla="*/ 6009467 w 6105267"/>
              <a:gd name="connsiteY68" fmla="*/ 6487076 h 6858000"/>
              <a:gd name="connsiteX69" fmla="*/ 5995064 w 6105267"/>
              <a:gd name="connsiteY69" fmla="*/ 6540791 h 6858000"/>
              <a:gd name="connsiteX70" fmla="*/ 5986207 w 6105267"/>
              <a:gd name="connsiteY70" fmla="*/ 6695855 h 6858000"/>
              <a:gd name="connsiteX71" fmla="*/ 5979428 w 6105267"/>
              <a:gd name="connsiteY71" fmla="*/ 6754678 h 6858000"/>
              <a:gd name="connsiteX72" fmla="*/ 5984543 w 6105267"/>
              <a:gd name="connsiteY72" fmla="*/ 6811016 h 6858000"/>
              <a:gd name="connsiteX73" fmla="*/ 5979671 w 6105267"/>
              <a:gd name="connsiteY73" fmla="*/ 6858000 h 6858000"/>
              <a:gd name="connsiteX74" fmla="*/ 0 w 6105267"/>
              <a:gd name="connsiteY74" fmla="*/ 6858000 h 6858000"/>
              <a:gd name="connsiteX75" fmla="*/ 0 w 6105267"/>
              <a:gd name="connsiteY75" fmla="*/ 0 h 6858000"/>
              <a:gd name="connsiteX0" fmla="*/ 0 w 6105267"/>
              <a:gd name="connsiteY0" fmla="*/ 0 h 6858000"/>
              <a:gd name="connsiteX1" fmla="*/ 4965888 w 6105267"/>
              <a:gd name="connsiteY1" fmla="*/ 0 h 6858000"/>
              <a:gd name="connsiteX2" fmla="*/ 4967767 w 6105267"/>
              <a:gd name="connsiteY2" fmla="*/ 7930 h 6858000"/>
              <a:gd name="connsiteX3" fmla="*/ 4979444 w 6105267"/>
              <a:gd name="connsiteY3" fmla="*/ 43921 h 6858000"/>
              <a:gd name="connsiteX4" fmla="*/ 5075458 w 6105267"/>
              <a:gd name="connsiteY4" fmla="*/ 264355 h 6858000"/>
              <a:gd name="connsiteX5" fmla="*/ 5081175 w 6105267"/>
              <a:gd name="connsiteY5" fmla="*/ 277448 h 6858000"/>
              <a:gd name="connsiteX6" fmla="*/ 5097011 w 6105267"/>
              <a:gd name="connsiteY6" fmla="*/ 355616 h 6858000"/>
              <a:gd name="connsiteX7" fmla="*/ 5153000 w 6105267"/>
              <a:gd name="connsiteY7" fmla="*/ 507134 h 6858000"/>
              <a:gd name="connsiteX8" fmla="*/ 5171282 w 6105267"/>
              <a:gd name="connsiteY8" fmla="*/ 602071 h 6858000"/>
              <a:gd name="connsiteX9" fmla="*/ 5189051 w 6105267"/>
              <a:gd name="connsiteY9" fmla="*/ 782518 h 6858000"/>
              <a:gd name="connsiteX10" fmla="*/ 5218707 w 6105267"/>
              <a:gd name="connsiteY10" fmla="*/ 886387 h 6858000"/>
              <a:gd name="connsiteX11" fmla="*/ 5221281 w 6105267"/>
              <a:gd name="connsiteY11" fmla="*/ 920873 h 6858000"/>
              <a:gd name="connsiteX12" fmla="*/ 5201018 w 6105267"/>
              <a:gd name="connsiteY12" fmla="*/ 1095027 h 6858000"/>
              <a:gd name="connsiteX13" fmla="*/ 5189234 w 6105267"/>
              <a:gd name="connsiteY13" fmla="*/ 1217308 h 6858000"/>
              <a:gd name="connsiteX14" fmla="*/ 5202769 w 6105267"/>
              <a:gd name="connsiteY14" fmla="*/ 1269450 h 6858000"/>
              <a:gd name="connsiteX15" fmla="*/ 5225968 w 6105267"/>
              <a:gd name="connsiteY15" fmla="*/ 1357994 h 6858000"/>
              <a:gd name="connsiteX16" fmla="*/ 5226675 w 6105267"/>
              <a:gd name="connsiteY16" fmla="*/ 1385685 h 6858000"/>
              <a:gd name="connsiteX17" fmla="*/ 5237226 w 6105267"/>
              <a:gd name="connsiteY17" fmla="*/ 1441327 h 6858000"/>
              <a:gd name="connsiteX18" fmla="*/ 5255653 w 6105267"/>
              <a:gd name="connsiteY18" fmla="*/ 1524712 h 6858000"/>
              <a:gd name="connsiteX19" fmla="*/ 5263491 w 6105267"/>
              <a:gd name="connsiteY19" fmla="*/ 1642938 h 6858000"/>
              <a:gd name="connsiteX20" fmla="*/ 5256552 w 6105267"/>
              <a:gd name="connsiteY20" fmla="*/ 1672509 h 6858000"/>
              <a:gd name="connsiteX21" fmla="*/ 5264549 w 6105267"/>
              <a:gd name="connsiteY21" fmla="*/ 1837572 h 6858000"/>
              <a:gd name="connsiteX22" fmla="*/ 5255696 w 6105267"/>
              <a:gd name="connsiteY22" fmla="*/ 1953770 h 6858000"/>
              <a:gd name="connsiteX23" fmla="*/ 5252592 w 6105267"/>
              <a:gd name="connsiteY23" fmla="*/ 2092210 h 6858000"/>
              <a:gd name="connsiteX24" fmla="*/ 5257248 w 6105267"/>
              <a:gd name="connsiteY24" fmla="*/ 2203922 h 6858000"/>
              <a:gd name="connsiteX25" fmla="*/ 5262551 w 6105267"/>
              <a:gd name="connsiteY25" fmla="*/ 2288050 h 6858000"/>
              <a:gd name="connsiteX26" fmla="*/ 5293877 w 6105267"/>
              <a:gd name="connsiteY26" fmla="*/ 2368649 h 6858000"/>
              <a:gd name="connsiteX27" fmla="*/ 5311338 w 6105267"/>
              <a:gd name="connsiteY27" fmla="*/ 2404034 h 6858000"/>
              <a:gd name="connsiteX28" fmla="*/ 5338366 w 6105267"/>
              <a:gd name="connsiteY28" fmla="*/ 2465052 h 6858000"/>
              <a:gd name="connsiteX29" fmla="*/ 5371263 w 6105267"/>
              <a:gd name="connsiteY29" fmla="*/ 2586413 h 6858000"/>
              <a:gd name="connsiteX30" fmla="*/ 5407503 w 6105267"/>
              <a:gd name="connsiteY30" fmla="*/ 2786290 h 6858000"/>
              <a:gd name="connsiteX31" fmla="*/ 5407356 w 6105267"/>
              <a:gd name="connsiteY31" fmla="*/ 2787545 h 6858000"/>
              <a:gd name="connsiteX32" fmla="*/ 5457023 w 6105267"/>
              <a:gd name="connsiteY32" fmla="*/ 2858292 h 6858000"/>
              <a:gd name="connsiteX33" fmla="*/ 5503944 w 6105267"/>
              <a:gd name="connsiteY33" fmla="*/ 3123335 h 6858000"/>
              <a:gd name="connsiteX34" fmla="*/ 5525532 w 6105267"/>
              <a:gd name="connsiteY34" fmla="*/ 3258473 h 6858000"/>
              <a:gd name="connsiteX35" fmla="*/ 5589758 w 6105267"/>
              <a:gd name="connsiteY35" fmla="*/ 3453699 h 6858000"/>
              <a:gd name="connsiteX36" fmla="*/ 5596144 w 6105267"/>
              <a:gd name="connsiteY36" fmla="*/ 3534624 h 6858000"/>
              <a:gd name="connsiteX37" fmla="*/ 5597750 w 6105267"/>
              <a:gd name="connsiteY37" fmla="*/ 3534129 h 6858000"/>
              <a:gd name="connsiteX38" fmla="*/ 5618377 w 6105267"/>
              <a:gd name="connsiteY38" fmla="*/ 3588431 h 6858000"/>
              <a:gd name="connsiteX39" fmla="*/ 5655472 w 6105267"/>
              <a:gd name="connsiteY39" fmla="*/ 3678877 h 6858000"/>
              <a:gd name="connsiteX40" fmla="*/ 5683015 w 6105267"/>
              <a:gd name="connsiteY40" fmla="*/ 3762025 h 6858000"/>
              <a:gd name="connsiteX41" fmla="*/ 5696643 w 6105267"/>
              <a:gd name="connsiteY41" fmla="*/ 3773888 h 6858000"/>
              <a:gd name="connsiteX42" fmla="*/ 5768491 w 6105267"/>
              <a:gd name="connsiteY42" fmla="*/ 3914399 h 6858000"/>
              <a:gd name="connsiteX43" fmla="*/ 5793123 w 6105267"/>
              <a:gd name="connsiteY43" fmla="*/ 3969952 h 6858000"/>
              <a:gd name="connsiteX44" fmla="*/ 5808321 w 6105267"/>
              <a:gd name="connsiteY44" fmla="*/ 3988153 h 6858000"/>
              <a:gd name="connsiteX45" fmla="*/ 5860672 w 6105267"/>
              <a:gd name="connsiteY45" fmla="*/ 4061579 h 6858000"/>
              <a:gd name="connsiteX46" fmla="*/ 5894095 w 6105267"/>
              <a:gd name="connsiteY46" fmla="*/ 4128857 h 6858000"/>
              <a:gd name="connsiteX47" fmla="*/ 5903513 w 6105267"/>
              <a:gd name="connsiteY47" fmla="*/ 4187661 h 6858000"/>
              <a:gd name="connsiteX48" fmla="*/ 5949086 w 6105267"/>
              <a:gd name="connsiteY48" fmla="*/ 4366139 h 6858000"/>
              <a:gd name="connsiteX49" fmla="*/ 5949261 w 6105267"/>
              <a:gd name="connsiteY49" fmla="*/ 4449185 h 6858000"/>
              <a:gd name="connsiteX50" fmla="*/ 5961816 w 6105267"/>
              <a:gd name="connsiteY50" fmla="*/ 4494562 h 6858000"/>
              <a:gd name="connsiteX51" fmla="*/ 5998138 w 6105267"/>
              <a:gd name="connsiteY51" fmla="*/ 4697518 h 6858000"/>
              <a:gd name="connsiteX52" fmla="*/ 6007819 w 6105267"/>
              <a:gd name="connsiteY52" fmla="*/ 4858148 h 6858000"/>
              <a:gd name="connsiteX53" fmla="*/ 6007749 w 6105267"/>
              <a:gd name="connsiteY53" fmla="*/ 4964715 h 6858000"/>
              <a:gd name="connsiteX54" fmla="*/ 6005269 w 6105267"/>
              <a:gd name="connsiteY54" fmla="*/ 5150567 h 6858000"/>
              <a:gd name="connsiteX55" fmla="*/ 6001127 w 6105267"/>
              <a:gd name="connsiteY55" fmla="*/ 5164609 h 6858000"/>
              <a:gd name="connsiteX56" fmla="*/ 5998514 w 6105267"/>
              <a:gd name="connsiteY56" fmla="*/ 5189673 h 6858000"/>
              <a:gd name="connsiteX57" fmla="*/ 6036748 w 6105267"/>
              <a:gd name="connsiteY57" fmla="*/ 5322752 h 6858000"/>
              <a:gd name="connsiteX58" fmla="*/ 6037677 w 6105267"/>
              <a:gd name="connsiteY58" fmla="*/ 5354807 h 6858000"/>
              <a:gd name="connsiteX59" fmla="*/ 6053435 w 6105267"/>
              <a:gd name="connsiteY59" fmla="*/ 5387547 h 6858000"/>
              <a:gd name="connsiteX60" fmla="*/ 6068640 w 6105267"/>
              <a:gd name="connsiteY60" fmla="*/ 5474503 h 6858000"/>
              <a:gd name="connsiteX61" fmla="*/ 6080922 w 6105267"/>
              <a:gd name="connsiteY61" fmla="*/ 5561070 h 6858000"/>
              <a:gd name="connsiteX62" fmla="*/ 6096949 w 6105267"/>
              <a:gd name="connsiteY62" fmla="*/ 5648179 h 6858000"/>
              <a:gd name="connsiteX63" fmla="*/ 6096746 w 6105267"/>
              <a:gd name="connsiteY63" fmla="*/ 5862844 h 6858000"/>
              <a:gd name="connsiteX64" fmla="*/ 6045436 w 6105267"/>
              <a:gd name="connsiteY64" fmla="*/ 6124480 h 6858000"/>
              <a:gd name="connsiteX65" fmla="*/ 6030489 w 6105267"/>
              <a:gd name="connsiteY65" fmla="*/ 6317666 h 6858000"/>
              <a:gd name="connsiteX66" fmla="*/ 6007492 w 6105267"/>
              <a:gd name="connsiteY66" fmla="*/ 6440818 h 6858000"/>
              <a:gd name="connsiteX67" fmla="*/ 6009467 w 6105267"/>
              <a:gd name="connsiteY67" fmla="*/ 6487076 h 6858000"/>
              <a:gd name="connsiteX68" fmla="*/ 5995064 w 6105267"/>
              <a:gd name="connsiteY68" fmla="*/ 6540791 h 6858000"/>
              <a:gd name="connsiteX69" fmla="*/ 5986207 w 6105267"/>
              <a:gd name="connsiteY69" fmla="*/ 6695855 h 6858000"/>
              <a:gd name="connsiteX70" fmla="*/ 5979428 w 6105267"/>
              <a:gd name="connsiteY70" fmla="*/ 6754678 h 6858000"/>
              <a:gd name="connsiteX71" fmla="*/ 5984543 w 6105267"/>
              <a:gd name="connsiteY71" fmla="*/ 6811016 h 6858000"/>
              <a:gd name="connsiteX72" fmla="*/ 5979671 w 6105267"/>
              <a:gd name="connsiteY72" fmla="*/ 6858000 h 6858000"/>
              <a:gd name="connsiteX73" fmla="*/ 0 w 6105267"/>
              <a:gd name="connsiteY73" fmla="*/ 6858000 h 6858000"/>
              <a:gd name="connsiteX74" fmla="*/ 0 w 6105267"/>
              <a:gd name="connsiteY74" fmla="*/ 0 h 6858000"/>
              <a:gd name="connsiteX0" fmla="*/ 0 w 6105267"/>
              <a:gd name="connsiteY0" fmla="*/ 0 h 6858000"/>
              <a:gd name="connsiteX1" fmla="*/ 4965888 w 6105267"/>
              <a:gd name="connsiteY1" fmla="*/ 0 h 6858000"/>
              <a:gd name="connsiteX2" fmla="*/ 4967767 w 6105267"/>
              <a:gd name="connsiteY2" fmla="*/ 7930 h 6858000"/>
              <a:gd name="connsiteX3" fmla="*/ 4979444 w 6105267"/>
              <a:gd name="connsiteY3" fmla="*/ 43921 h 6858000"/>
              <a:gd name="connsiteX4" fmla="*/ 5075458 w 6105267"/>
              <a:gd name="connsiteY4" fmla="*/ 264355 h 6858000"/>
              <a:gd name="connsiteX5" fmla="*/ 5081175 w 6105267"/>
              <a:gd name="connsiteY5" fmla="*/ 277448 h 6858000"/>
              <a:gd name="connsiteX6" fmla="*/ 5097011 w 6105267"/>
              <a:gd name="connsiteY6" fmla="*/ 355616 h 6858000"/>
              <a:gd name="connsiteX7" fmla="*/ 5153000 w 6105267"/>
              <a:gd name="connsiteY7" fmla="*/ 507134 h 6858000"/>
              <a:gd name="connsiteX8" fmla="*/ 5171282 w 6105267"/>
              <a:gd name="connsiteY8" fmla="*/ 602071 h 6858000"/>
              <a:gd name="connsiteX9" fmla="*/ 5189051 w 6105267"/>
              <a:gd name="connsiteY9" fmla="*/ 782518 h 6858000"/>
              <a:gd name="connsiteX10" fmla="*/ 5218707 w 6105267"/>
              <a:gd name="connsiteY10" fmla="*/ 886387 h 6858000"/>
              <a:gd name="connsiteX11" fmla="*/ 5221281 w 6105267"/>
              <a:gd name="connsiteY11" fmla="*/ 920873 h 6858000"/>
              <a:gd name="connsiteX12" fmla="*/ 5201018 w 6105267"/>
              <a:gd name="connsiteY12" fmla="*/ 1095027 h 6858000"/>
              <a:gd name="connsiteX13" fmla="*/ 5189234 w 6105267"/>
              <a:gd name="connsiteY13" fmla="*/ 1186352 h 6858000"/>
              <a:gd name="connsiteX14" fmla="*/ 5202769 w 6105267"/>
              <a:gd name="connsiteY14" fmla="*/ 1269450 h 6858000"/>
              <a:gd name="connsiteX15" fmla="*/ 5225968 w 6105267"/>
              <a:gd name="connsiteY15" fmla="*/ 1357994 h 6858000"/>
              <a:gd name="connsiteX16" fmla="*/ 5226675 w 6105267"/>
              <a:gd name="connsiteY16" fmla="*/ 1385685 h 6858000"/>
              <a:gd name="connsiteX17" fmla="*/ 5237226 w 6105267"/>
              <a:gd name="connsiteY17" fmla="*/ 1441327 h 6858000"/>
              <a:gd name="connsiteX18" fmla="*/ 5255653 w 6105267"/>
              <a:gd name="connsiteY18" fmla="*/ 1524712 h 6858000"/>
              <a:gd name="connsiteX19" fmla="*/ 5263491 w 6105267"/>
              <a:gd name="connsiteY19" fmla="*/ 1642938 h 6858000"/>
              <a:gd name="connsiteX20" fmla="*/ 5256552 w 6105267"/>
              <a:gd name="connsiteY20" fmla="*/ 1672509 h 6858000"/>
              <a:gd name="connsiteX21" fmla="*/ 5264549 w 6105267"/>
              <a:gd name="connsiteY21" fmla="*/ 1837572 h 6858000"/>
              <a:gd name="connsiteX22" fmla="*/ 5255696 w 6105267"/>
              <a:gd name="connsiteY22" fmla="*/ 1953770 h 6858000"/>
              <a:gd name="connsiteX23" fmla="*/ 5252592 w 6105267"/>
              <a:gd name="connsiteY23" fmla="*/ 2092210 h 6858000"/>
              <a:gd name="connsiteX24" fmla="*/ 5257248 w 6105267"/>
              <a:gd name="connsiteY24" fmla="*/ 2203922 h 6858000"/>
              <a:gd name="connsiteX25" fmla="*/ 5262551 w 6105267"/>
              <a:gd name="connsiteY25" fmla="*/ 2288050 h 6858000"/>
              <a:gd name="connsiteX26" fmla="*/ 5293877 w 6105267"/>
              <a:gd name="connsiteY26" fmla="*/ 2368649 h 6858000"/>
              <a:gd name="connsiteX27" fmla="*/ 5311338 w 6105267"/>
              <a:gd name="connsiteY27" fmla="*/ 2404034 h 6858000"/>
              <a:gd name="connsiteX28" fmla="*/ 5338366 w 6105267"/>
              <a:gd name="connsiteY28" fmla="*/ 2465052 h 6858000"/>
              <a:gd name="connsiteX29" fmla="*/ 5371263 w 6105267"/>
              <a:gd name="connsiteY29" fmla="*/ 2586413 h 6858000"/>
              <a:gd name="connsiteX30" fmla="*/ 5407503 w 6105267"/>
              <a:gd name="connsiteY30" fmla="*/ 2786290 h 6858000"/>
              <a:gd name="connsiteX31" fmla="*/ 5407356 w 6105267"/>
              <a:gd name="connsiteY31" fmla="*/ 2787545 h 6858000"/>
              <a:gd name="connsiteX32" fmla="*/ 5457023 w 6105267"/>
              <a:gd name="connsiteY32" fmla="*/ 2858292 h 6858000"/>
              <a:gd name="connsiteX33" fmla="*/ 5503944 w 6105267"/>
              <a:gd name="connsiteY33" fmla="*/ 3123335 h 6858000"/>
              <a:gd name="connsiteX34" fmla="*/ 5525532 w 6105267"/>
              <a:gd name="connsiteY34" fmla="*/ 3258473 h 6858000"/>
              <a:gd name="connsiteX35" fmla="*/ 5589758 w 6105267"/>
              <a:gd name="connsiteY35" fmla="*/ 3453699 h 6858000"/>
              <a:gd name="connsiteX36" fmla="*/ 5596144 w 6105267"/>
              <a:gd name="connsiteY36" fmla="*/ 3534624 h 6858000"/>
              <a:gd name="connsiteX37" fmla="*/ 5597750 w 6105267"/>
              <a:gd name="connsiteY37" fmla="*/ 3534129 h 6858000"/>
              <a:gd name="connsiteX38" fmla="*/ 5618377 w 6105267"/>
              <a:gd name="connsiteY38" fmla="*/ 3588431 h 6858000"/>
              <a:gd name="connsiteX39" fmla="*/ 5655472 w 6105267"/>
              <a:gd name="connsiteY39" fmla="*/ 3678877 h 6858000"/>
              <a:gd name="connsiteX40" fmla="*/ 5683015 w 6105267"/>
              <a:gd name="connsiteY40" fmla="*/ 3762025 h 6858000"/>
              <a:gd name="connsiteX41" fmla="*/ 5696643 w 6105267"/>
              <a:gd name="connsiteY41" fmla="*/ 3773888 h 6858000"/>
              <a:gd name="connsiteX42" fmla="*/ 5768491 w 6105267"/>
              <a:gd name="connsiteY42" fmla="*/ 3914399 h 6858000"/>
              <a:gd name="connsiteX43" fmla="*/ 5793123 w 6105267"/>
              <a:gd name="connsiteY43" fmla="*/ 3969952 h 6858000"/>
              <a:gd name="connsiteX44" fmla="*/ 5808321 w 6105267"/>
              <a:gd name="connsiteY44" fmla="*/ 3988153 h 6858000"/>
              <a:gd name="connsiteX45" fmla="*/ 5860672 w 6105267"/>
              <a:gd name="connsiteY45" fmla="*/ 4061579 h 6858000"/>
              <a:gd name="connsiteX46" fmla="*/ 5894095 w 6105267"/>
              <a:gd name="connsiteY46" fmla="*/ 4128857 h 6858000"/>
              <a:gd name="connsiteX47" fmla="*/ 5903513 w 6105267"/>
              <a:gd name="connsiteY47" fmla="*/ 4187661 h 6858000"/>
              <a:gd name="connsiteX48" fmla="*/ 5949086 w 6105267"/>
              <a:gd name="connsiteY48" fmla="*/ 4366139 h 6858000"/>
              <a:gd name="connsiteX49" fmla="*/ 5949261 w 6105267"/>
              <a:gd name="connsiteY49" fmla="*/ 4449185 h 6858000"/>
              <a:gd name="connsiteX50" fmla="*/ 5961816 w 6105267"/>
              <a:gd name="connsiteY50" fmla="*/ 4494562 h 6858000"/>
              <a:gd name="connsiteX51" fmla="*/ 5998138 w 6105267"/>
              <a:gd name="connsiteY51" fmla="*/ 4697518 h 6858000"/>
              <a:gd name="connsiteX52" fmla="*/ 6007819 w 6105267"/>
              <a:gd name="connsiteY52" fmla="*/ 4858148 h 6858000"/>
              <a:gd name="connsiteX53" fmla="*/ 6007749 w 6105267"/>
              <a:gd name="connsiteY53" fmla="*/ 4964715 h 6858000"/>
              <a:gd name="connsiteX54" fmla="*/ 6005269 w 6105267"/>
              <a:gd name="connsiteY54" fmla="*/ 5150567 h 6858000"/>
              <a:gd name="connsiteX55" fmla="*/ 6001127 w 6105267"/>
              <a:gd name="connsiteY55" fmla="*/ 5164609 h 6858000"/>
              <a:gd name="connsiteX56" fmla="*/ 5998514 w 6105267"/>
              <a:gd name="connsiteY56" fmla="*/ 5189673 h 6858000"/>
              <a:gd name="connsiteX57" fmla="*/ 6036748 w 6105267"/>
              <a:gd name="connsiteY57" fmla="*/ 5322752 h 6858000"/>
              <a:gd name="connsiteX58" fmla="*/ 6037677 w 6105267"/>
              <a:gd name="connsiteY58" fmla="*/ 5354807 h 6858000"/>
              <a:gd name="connsiteX59" fmla="*/ 6053435 w 6105267"/>
              <a:gd name="connsiteY59" fmla="*/ 5387547 h 6858000"/>
              <a:gd name="connsiteX60" fmla="*/ 6068640 w 6105267"/>
              <a:gd name="connsiteY60" fmla="*/ 5474503 h 6858000"/>
              <a:gd name="connsiteX61" fmla="*/ 6080922 w 6105267"/>
              <a:gd name="connsiteY61" fmla="*/ 5561070 h 6858000"/>
              <a:gd name="connsiteX62" fmla="*/ 6096949 w 6105267"/>
              <a:gd name="connsiteY62" fmla="*/ 5648179 h 6858000"/>
              <a:gd name="connsiteX63" fmla="*/ 6096746 w 6105267"/>
              <a:gd name="connsiteY63" fmla="*/ 5862844 h 6858000"/>
              <a:gd name="connsiteX64" fmla="*/ 6045436 w 6105267"/>
              <a:gd name="connsiteY64" fmla="*/ 6124480 h 6858000"/>
              <a:gd name="connsiteX65" fmla="*/ 6030489 w 6105267"/>
              <a:gd name="connsiteY65" fmla="*/ 6317666 h 6858000"/>
              <a:gd name="connsiteX66" fmla="*/ 6007492 w 6105267"/>
              <a:gd name="connsiteY66" fmla="*/ 6440818 h 6858000"/>
              <a:gd name="connsiteX67" fmla="*/ 6009467 w 6105267"/>
              <a:gd name="connsiteY67" fmla="*/ 6487076 h 6858000"/>
              <a:gd name="connsiteX68" fmla="*/ 5995064 w 6105267"/>
              <a:gd name="connsiteY68" fmla="*/ 6540791 h 6858000"/>
              <a:gd name="connsiteX69" fmla="*/ 5986207 w 6105267"/>
              <a:gd name="connsiteY69" fmla="*/ 6695855 h 6858000"/>
              <a:gd name="connsiteX70" fmla="*/ 5979428 w 6105267"/>
              <a:gd name="connsiteY70" fmla="*/ 6754678 h 6858000"/>
              <a:gd name="connsiteX71" fmla="*/ 5984543 w 6105267"/>
              <a:gd name="connsiteY71" fmla="*/ 6811016 h 6858000"/>
              <a:gd name="connsiteX72" fmla="*/ 5979671 w 6105267"/>
              <a:gd name="connsiteY72" fmla="*/ 6858000 h 6858000"/>
              <a:gd name="connsiteX73" fmla="*/ 0 w 6105267"/>
              <a:gd name="connsiteY73" fmla="*/ 6858000 h 6858000"/>
              <a:gd name="connsiteX74" fmla="*/ 0 w 6105267"/>
              <a:gd name="connsiteY74" fmla="*/ 0 h 6858000"/>
              <a:gd name="connsiteX0" fmla="*/ 0 w 6105267"/>
              <a:gd name="connsiteY0" fmla="*/ 0 h 6858000"/>
              <a:gd name="connsiteX1" fmla="*/ 4965888 w 6105267"/>
              <a:gd name="connsiteY1" fmla="*/ 0 h 6858000"/>
              <a:gd name="connsiteX2" fmla="*/ 4967767 w 6105267"/>
              <a:gd name="connsiteY2" fmla="*/ 7930 h 6858000"/>
              <a:gd name="connsiteX3" fmla="*/ 4979444 w 6105267"/>
              <a:gd name="connsiteY3" fmla="*/ 43921 h 6858000"/>
              <a:gd name="connsiteX4" fmla="*/ 5075458 w 6105267"/>
              <a:gd name="connsiteY4" fmla="*/ 264355 h 6858000"/>
              <a:gd name="connsiteX5" fmla="*/ 5081175 w 6105267"/>
              <a:gd name="connsiteY5" fmla="*/ 277448 h 6858000"/>
              <a:gd name="connsiteX6" fmla="*/ 5097011 w 6105267"/>
              <a:gd name="connsiteY6" fmla="*/ 355616 h 6858000"/>
              <a:gd name="connsiteX7" fmla="*/ 5153000 w 6105267"/>
              <a:gd name="connsiteY7" fmla="*/ 507134 h 6858000"/>
              <a:gd name="connsiteX8" fmla="*/ 5171282 w 6105267"/>
              <a:gd name="connsiteY8" fmla="*/ 602071 h 6858000"/>
              <a:gd name="connsiteX9" fmla="*/ 5189051 w 6105267"/>
              <a:gd name="connsiteY9" fmla="*/ 782518 h 6858000"/>
              <a:gd name="connsiteX10" fmla="*/ 5218707 w 6105267"/>
              <a:gd name="connsiteY10" fmla="*/ 886387 h 6858000"/>
              <a:gd name="connsiteX11" fmla="*/ 5221281 w 6105267"/>
              <a:gd name="connsiteY11" fmla="*/ 920873 h 6858000"/>
              <a:gd name="connsiteX12" fmla="*/ 5201018 w 6105267"/>
              <a:gd name="connsiteY12" fmla="*/ 1095027 h 6858000"/>
              <a:gd name="connsiteX13" fmla="*/ 5189234 w 6105267"/>
              <a:gd name="connsiteY13" fmla="*/ 1186352 h 6858000"/>
              <a:gd name="connsiteX14" fmla="*/ 5207532 w 6105267"/>
              <a:gd name="connsiteY14" fmla="*/ 1278975 h 6858000"/>
              <a:gd name="connsiteX15" fmla="*/ 5225968 w 6105267"/>
              <a:gd name="connsiteY15" fmla="*/ 1357994 h 6858000"/>
              <a:gd name="connsiteX16" fmla="*/ 5226675 w 6105267"/>
              <a:gd name="connsiteY16" fmla="*/ 1385685 h 6858000"/>
              <a:gd name="connsiteX17" fmla="*/ 5237226 w 6105267"/>
              <a:gd name="connsiteY17" fmla="*/ 1441327 h 6858000"/>
              <a:gd name="connsiteX18" fmla="*/ 5255653 w 6105267"/>
              <a:gd name="connsiteY18" fmla="*/ 1524712 h 6858000"/>
              <a:gd name="connsiteX19" fmla="*/ 5263491 w 6105267"/>
              <a:gd name="connsiteY19" fmla="*/ 1642938 h 6858000"/>
              <a:gd name="connsiteX20" fmla="*/ 5256552 w 6105267"/>
              <a:gd name="connsiteY20" fmla="*/ 1672509 h 6858000"/>
              <a:gd name="connsiteX21" fmla="*/ 5264549 w 6105267"/>
              <a:gd name="connsiteY21" fmla="*/ 1837572 h 6858000"/>
              <a:gd name="connsiteX22" fmla="*/ 5255696 w 6105267"/>
              <a:gd name="connsiteY22" fmla="*/ 1953770 h 6858000"/>
              <a:gd name="connsiteX23" fmla="*/ 5252592 w 6105267"/>
              <a:gd name="connsiteY23" fmla="*/ 2092210 h 6858000"/>
              <a:gd name="connsiteX24" fmla="*/ 5257248 w 6105267"/>
              <a:gd name="connsiteY24" fmla="*/ 2203922 h 6858000"/>
              <a:gd name="connsiteX25" fmla="*/ 5262551 w 6105267"/>
              <a:gd name="connsiteY25" fmla="*/ 2288050 h 6858000"/>
              <a:gd name="connsiteX26" fmla="*/ 5293877 w 6105267"/>
              <a:gd name="connsiteY26" fmla="*/ 2368649 h 6858000"/>
              <a:gd name="connsiteX27" fmla="*/ 5311338 w 6105267"/>
              <a:gd name="connsiteY27" fmla="*/ 2404034 h 6858000"/>
              <a:gd name="connsiteX28" fmla="*/ 5338366 w 6105267"/>
              <a:gd name="connsiteY28" fmla="*/ 2465052 h 6858000"/>
              <a:gd name="connsiteX29" fmla="*/ 5371263 w 6105267"/>
              <a:gd name="connsiteY29" fmla="*/ 2586413 h 6858000"/>
              <a:gd name="connsiteX30" fmla="*/ 5407503 w 6105267"/>
              <a:gd name="connsiteY30" fmla="*/ 2786290 h 6858000"/>
              <a:gd name="connsiteX31" fmla="*/ 5407356 w 6105267"/>
              <a:gd name="connsiteY31" fmla="*/ 2787545 h 6858000"/>
              <a:gd name="connsiteX32" fmla="*/ 5457023 w 6105267"/>
              <a:gd name="connsiteY32" fmla="*/ 2858292 h 6858000"/>
              <a:gd name="connsiteX33" fmla="*/ 5503944 w 6105267"/>
              <a:gd name="connsiteY33" fmla="*/ 3123335 h 6858000"/>
              <a:gd name="connsiteX34" fmla="*/ 5525532 w 6105267"/>
              <a:gd name="connsiteY34" fmla="*/ 3258473 h 6858000"/>
              <a:gd name="connsiteX35" fmla="*/ 5589758 w 6105267"/>
              <a:gd name="connsiteY35" fmla="*/ 3453699 h 6858000"/>
              <a:gd name="connsiteX36" fmla="*/ 5596144 w 6105267"/>
              <a:gd name="connsiteY36" fmla="*/ 3534624 h 6858000"/>
              <a:gd name="connsiteX37" fmla="*/ 5597750 w 6105267"/>
              <a:gd name="connsiteY37" fmla="*/ 3534129 h 6858000"/>
              <a:gd name="connsiteX38" fmla="*/ 5618377 w 6105267"/>
              <a:gd name="connsiteY38" fmla="*/ 3588431 h 6858000"/>
              <a:gd name="connsiteX39" fmla="*/ 5655472 w 6105267"/>
              <a:gd name="connsiteY39" fmla="*/ 3678877 h 6858000"/>
              <a:gd name="connsiteX40" fmla="*/ 5683015 w 6105267"/>
              <a:gd name="connsiteY40" fmla="*/ 3762025 h 6858000"/>
              <a:gd name="connsiteX41" fmla="*/ 5696643 w 6105267"/>
              <a:gd name="connsiteY41" fmla="*/ 3773888 h 6858000"/>
              <a:gd name="connsiteX42" fmla="*/ 5768491 w 6105267"/>
              <a:gd name="connsiteY42" fmla="*/ 3914399 h 6858000"/>
              <a:gd name="connsiteX43" fmla="*/ 5793123 w 6105267"/>
              <a:gd name="connsiteY43" fmla="*/ 3969952 h 6858000"/>
              <a:gd name="connsiteX44" fmla="*/ 5808321 w 6105267"/>
              <a:gd name="connsiteY44" fmla="*/ 3988153 h 6858000"/>
              <a:gd name="connsiteX45" fmla="*/ 5860672 w 6105267"/>
              <a:gd name="connsiteY45" fmla="*/ 4061579 h 6858000"/>
              <a:gd name="connsiteX46" fmla="*/ 5894095 w 6105267"/>
              <a:gd name="connsiteY46" fmla="*/ 4128857 h 6858000"/>
              <a:gd name="connsiteX47" fmla="*/ 5903513 w 6105267"/>
              <a:gd name="connsiteY47" fmla="*/ 4187661 h 6858000"/>
              <a:gd name="connsiteX48" fmla="*/ 5949086 w 6105267"/>
              <a:gd name="connsiteY48" fmla="*/ 4366139 h 6858000"/>
              <a:gd name="connsiteX49" fmla="*/ 5949261 w 6105267"/>
              <a:gd name="connsiteY49" fmla="*/ 4449185 h 6858000"/>
              <a:gd name="connsiteX50" fmla="*/ 5961816 w 6105267"/>
              <a:gd name="connsiteY50" fmla="*/ 4494562 h 6858000"/>
              <a:gd name="connsiteX51" fmla="*/ 5998138 w 6105267"/>
              <a:gd name="connsiteY51" fmla="*/ 4697518 h 6858000"/>
              <a:gd name="connsiteX52" fmla="*/ 6007819 w 6105267"/>
              <a:gd name="connsiteY52" fmla="*/ 4858148 h 6858000"/>
              <a:gd name="connsiteX53" fmla="*/ 6007749 w 6105267"/>
              <a:gd name="connsiteY53" fmla="*/ 4964715 h 6858000"/>
              <a:gd name="connsiteX54" fmla="*/ 6005269 w 6105267"/>
              <a:gd name="connsiteY54" fmla="*/ 5150567 h 6858000"/>
              <a:gd name="connsiteX55" fmla="*/ 6001127 w 6105267"/>
              <a:gd name="connsiteY55" fmla="*/ 5164609 h 6858000"/>
              <a:gd name="connsiteX56" fmla="*/ 5998514 w 6105267"/>
              <a:gd name="connsiteY56" fmla="*/ 5189673 h 6858000"/>
              <a:gd name="connsiteX57" fmla="*/ 6036748 w 6105267"/>
              <a:gd name="connsiteY57" fmla="*/ 5322752 h 6858000"/>
              <a:gd name="connsiteX58" fmla="*/ 6037677 w 6105267"/>
              <a:gd name="connsiteY58" fmla="*/ 5354807 h 6858000"/>
              <a:gd name="connsiteX59" fmla="*/ 6053435 w 6105267"/>
              <a:gd name="connsiteY59" fmla="*/ 5387547 h 6858000"/>
              <a:gd name="connsiteX60" fmla="*/ 6068640 w 6105267"/>
              <a:gd name="connsiteY60" fmla="*/ 5474503 h 6858000"/>
              <a:gd name="connsiteX61" fmla="*/ 6080922 w 6105267"/>
              <a:gd name="connsiteY61" fmla="*/ 5561070 h 6858000"/>
              <a:gd name="connsiteX62" fmla="*/ 6096949 w 6105267"/>
              <a:gd name="connsiteY62" fmla="*/ 5648179 h 6858000"/>
              <a:gd name="connsiteX63" fmla="*/ 6096746 w 6105267"/>
              <a:gd name="connsiteY63" fmla="*/ 5862844 h 6858000"/>
              <a:gd name="connsiteX64" fmla="*/ 6045436 w 6105267"/>
              <a:gd name="connsiteY64" fmla="*/ 6124480 h 6858000"/>
              <a:gd name="connsiteX65" fmla="*/ 6030489 w 6105267"/>
              <a:gd name="connsiteY65" fmla="*/ 6317666 h 6858000"/>
              <a:gd name="connsiteX66" fmla="*/ 6007492 w 6105267"/>
              <a:gd name="connsiteY66" fmla="*/ 6440818 h 6858000"/>
              <a:gd name="connsiteX67" fmla="*/ 6009467 w 6105267"/>
              <a:gd name="connsiteY67" fmla="*/ 6487076 h 6858000"/>
              <a:gd name="connsiteX68" fmla="*/ 5995064 w 6105267"/>
              <a:gd name="connsiteY68" fmla="*/ 6540791 h 6858000"/>
              <a:gd name="connsiteX69" fmla="*/ 5986207 w 6105267"/>
              <a:gd name="connsiteY69" fmla="*/ 6695855 h 6858000"/>
              <a:gd name="connsiteX70" fmla="*/ 5979428 w 6105267"/>
              <a:gd name="connsiteY70" fmla="*/ 6754678 h 6858000"/>
              <a:gd name="connsiteX71" fmla="*/ 5984543 w 6105267"/>
              <a:gd name="connsiteY71" fmla="*/ 6811016 h 6858000"/>
              <a:gd name="connsiteX72" fmla="*/ 5979671 w 6105267"/>
              <a:gd name="connsiteY72" fmla="*/ 6858000 h 6858000"/>
              <a:gd name="connsiteX73" fmla="*/ 0 w 6105267"/>
              <a:gd name="connsiteY73" fmla="*/ 6858000 h 6858000"/>
              <a:gd name="connsiteX74" fmla="*/ 0 w 6105267"/>
              <a:gd name="connsiteY74" fmla="*/ 0 h 6858000"/>
              <a:gd name="connsiteX0" fmla="*/ 0 w 6105267"/>
              <a:gd name="connsiteY0" fmla="*/ 0 h 6858000"/>
              <a:gd name="connsiteX1" fmla="*/ 4965888 w 6105267"/>
              <a:gd name="connsiteY1" fmla="*/ 0 h 6858000"/>
              <a:gd name="connsiteX2" fmla="*/ 4967767 w 6105267"/>
              <a:gd name="connsiteY2" fmla="*/ 7930 h 6858000"/>
              <a:gd name="connsiteX3" fmla="*/ 4979444 w 6105267"/>
              <a:gd name="connsiteY3" fmla="*/ 43921 h 6858000"/>
              <a:gd name="connsiteX4" fmla="*/ 5075458 w 6105267"/>
              <a:gd name="connsiteY4" fmla="*/ 264355 h 6858000"/>
              <a:gd name="connsiteX5" fmla="*/ 5081175 w 6105267"/>
              <a:gd name="connsiteY5" fmla="*/ 277448 h 6858000"/>
              <a:gd name="connsiteX6" fmla="*/ 5097011 w 6105267"/>
              <a:gd name="connsiteY6" fmla="*/ 355616 h 6858000"/>
              <a:gd name="connsiteX7" fmla="*/ 5153000 w 6105267"/>
              <a:gd name="connsiteY7" fmla="*/ 507134 h 6858000"/>
              <a:gd name="connsiteX8" fmla="*/ 5171282 w 6105267"/>
              <a:gd name="connsiteY8" fmla="*/ 602071 h 6858000"/>
              <a:gd name="connsiteX9" fmla="*/ 5189051 w 6105267"/>
              <a:gd name="connsiteY9" fmla="*/ 782518 h 6858000"/>
              <a:gd name="connsiteX10" fmla="*/ 5218707 w 6105267"/>
              <a:gd name="connsiteY10" fmla="*/ 886387 h 6858000"/>
              <a:gd name="connsiteX11" fmla="*/ 5221281 w 6105267"/>
              <a:gd name="connsiteY11" fmla="*/ 920873 h 6858000"/>
              <a:gd name="connsiteX12" fmla="*/ 5201018 w 6105267"/>
              <a:gd name="connsiteY12" fmla="*/ 1095027 h 6858000"/>
              <a:gd name="connsiteX13" fmla="*/ 5205902 w 6105267"/>
              <a:gd name="connsiteY13" fmla="*/ 1203021 h 6858000"/>
              <a:gd name="connsiteX14" fmla="*/ 5207532 w 6105267"/>
              <a:gd name="connsiteY14" fmla="*/ 1278975 h 6858000"/>
              <a:gd name="connsiteX15" fmla="*/ 5225968 w 6105267"/>
              <a:gd name="connsiteY15" fmla="*/ 1357994 h 6858000"/>
              <a:gd name="connsiteX16" fmla="*/ 5226675 w 6105267"/>
              <a:gd name="connsiteY16" fmla="*/ 1385685 h 6858000"/>
              <a:gd name="connsiteX17" fmla="*/ 5237226 w 6105267"/>
              <a:gd name="connsiteY17" fmla="*/ 1441327 h 6858000"/>
              <a:gd name="connsiteX18" fmla="*/ 5255653 w 6105267"/>
              <a:gd name="connsiteY18" fmla="*/ 1524712 h 6858000"/>
              <a:gd name="connsiteX19" fmla="*/ 5263491 w 6105267"/>
              <a:gd name="connsiteY19" fmla="*/ 1642938 h 6858000"/>
              <a:gd name="connsiteX20" fmla="*/ 5256552 w 6105267"/>
              <a:gd name="connsiteY20" fmla="*/ 1672509 h 6858000"/>
              <a:gd name="connsiteX21" fmla="*/ 5264549 w 6105267"/>
              <a:gd name="connsiteY21" fmla="*/ 1837572 h 6858000"/>
              <a:gd name="connsiteX22" fmla="*/ 5255696 w 6105267"/>
              <a:gd name="connsiteY22" fmla="*/ 1953770 h 6858000"/>
              <a:gd name="connsiteX23" fmla="*/ 5252592 w 6105267"/>
              <a:gd name="connsiteY23" fmla="*/ 2092210 h 6858000"/>
              <a:gd name="connsiteX24" fmla="*/ 5257248 w 6105267"/>
              <a:gd name="connsiteY24" fmla="*/ 2203922 h 6858000"/>
              <a:gd name="connsiteX25" fmla="*/ 5262551 w 6105267"/>
              <a:gd name="connsiteY25" fmla="*/ 2288050 h 6858000"/>
              <a:gd name="connsiteX26" fmla="*/ 5293877 w 6105267"/>
              <a:gd name="connsiteY26" fmla="*/ 2368649 h 6858000"/>
              <a:gd name="connsiteX27" fmla="*/ 5311338 w 6105267"/>
              <a:gd name="connsiteY27" fmla="*/ 2404034 h 6858000"/>
              <a:gd name="connsiteX28" fmla="*/ 5338366 w 6105267"/>
              <a:gd name="connsiteY28" fmla="*/ 2465052 h 6858000"/>
              <a:gd name="connsiteX29" fmla="*/ 5371263 w 6105267"/>
              <a:gd name="connsiteY29" fmla="*/ 2586413 h 6858000"/>
              <a:gd name="connsiteX30" fmla="*/ 5407503 w 6105267"/>
              <a:gd name="connsiteY30" fmla="*/ 2786290 h 6858000"/>
              <a:gd name="connsiteX31" fmla="*/ 5407356 w 6105267"/>
              <a:gd name="connsiteY31" fmla="*/ 2787545 h 6858000"/>
              <a:gd name="connsiteX32" fmla="*/ 5457023 w 6105267"/>
              <a:gd name="connsiteY32" fmla="*/ 2858292 h 6858000"/>
              <a:gd name="connsiteX33" fmla="*/ 5503944 w 6105267"/>
              <a:gd name="connsiteY33" fmla="*/ 3123335 h 6858000"/>
              <a:gd name="connsiteX34" fmla="*/ 5525532 w 6105267"/>
              <a:gd name="connsiteY34" fmla="*/ 3258473 h 6858000"/>
              <a:gd name="connsiteX35" fmla="*/ 5589758 w 6105267"/>
              <a:gd name="connsiteY35" fmla="*/ 3453699 h 6858000"/>
              <a:gd name="connsiteX36" fmla="*/ 5596144 w 6105267"/>
              <a:gd name="connsiteY36" fmla="*/ 3534624 h 6858000"/>
              <a:gd name="connsiteX37" fmla="*/ 5597750 w 6105267"/>
              <a:gd name="connsiteY37" fmla="*/ 3534129 h 6858000"/>
              <a:gd name="connsiteX38" fmla="*/ 5618377 w 6105267"/>
              <a:gd name="connsiteY38" fmla="*/ 3588431 h 6858000"/>
              <a:gd name="connsiteX39" fmla="*/ 5655472 w 6105267"/>
              <a:gd name="connsiteY39" fmla="*/ 3678877 h 6858000"/>
              <a:gd name="connsiteX40" fmla="*/ 5683015 w 6105267"/>
              <a:gd name="connsiteY40" fmla="*/ 3762025 h 6858000"/>
              <a:gd name="connsiteX41" fmla="*/ 5696643 w 6105267"/>
              <a:gd name="connsiteY41" fmla="*/ 3773888 h 6858000"/>
              <a:gd name="connsiteX42" fmla="*/ 5768491 w 6105267"/>
              <a:gd name="connsiteY42" fmla="*/ 3914399 h 6858000"/>
              <a:gd name="connsiteX43" fmla="*/ 5793123 w 6105267"/>
              <a:gd name="connsiteY43" fmla="*/ 3969952 h 6858000"/>
              <a:gd name="connsiteX44" fmla="*/ 5808321 w 6105267"/>
              <a:gd name="connsiteY44" fmla="*/ 3988153 h 6858000"/>
              <a:gd name="connsiteX45" fmla="*/ 5860672 w 6105267"/>
              <a:gd name="connsiteY45" fmla="*/ 4061579 h 6858000"/>
              <a:gd name="connsiteX46" fmla="*/ 5894095 w 6105267"/>
              <a:gd name="connsiteY46" fmla="*/ 4128857 h 6858000"/>
              <a:gd name="connsiteX47" fmla="*/ 5903513 w 6105267"/>
              <a:gd name="connsiteY47" fmla="*/ 4187661 h 6858000"/>
              <a:gd name="connsiteX48" fmla="*/ 5949086 w 6105267"/>
              <a:gd name="connsiteY48" fmla="*/ 4366139 h 6858000"/>
              <a:gd name="connsiteX49" fmla="*/ 5949261 w 6105267"/>
              <a:gd name="connsiteY49" fmla="*/ 4449185 h 6858000"/>
              <a:gd name="connsiteX50" fmla="*/ 5961816 w 6105267"/>
              <a:gd name="connsiteY50" fmla="*/ 4494562 h 6858000"/>
              <a:gd name="connsiteX51" fmla="*/ 5998138 w 6105267"/>
              <a:gd name="connsiteY51" fmla="*/ 4697518 h 6858000"/>
              <a:gd name="connsiteX52" fmla="*/ 6007819 w 6105267"/>
              <a:gd name="connsiteY52" fmla="*/ 4858148 h 6858000"/>
              <a:gd name="connsiteX53" fmla="*/ 6007749 w 6105267"/>
              <a:gd name="connsiteY53" fmla="*/ 4964715 h 6858000"/>
              <a:gd name="connsiteX54" fmla="*/ 6005269 w 6105267"/>
              <a:gd name="connsiteY54" fmla="*/ 5150567 h 6858000"/>
              <a:gd name="connsiteX55" fmla="*/ 6001127 w 6105267"/>
              <a:gd name="connsiteY55" fmla="*/ 5164609 h 6858000"/>
              <a:gd name="connsiteX56" fmla="*/ 5998514 w 6105267"/>
              <a:gd name="connsiteY56" fmla="*/ 5189673 h 6858000"/>
              <a:gd name="connsiteX57" fmla="*/ 6036748 w 6105267"/>
              <a:gd name="connsiteY57" fmla="*/ 5322752 h 6858000"/>
              <a:gd name="connsiteX58" fmla="*/ 6037677 w 6105267"/>
              <a:gd name="connsiteY58" fmla="*/ 5354807 h 6858000"/>
              <a:gd name="connsiteX59" fmla="*/ 6053435 w 6105267"/>
              <a:gd name="connsiteY59" fmla="*/ 5387547 h 6858000"/>
              <a:gd name="connsiteX60" fmla="*/ 6068640 w 6105267"/>
              <a:gd name="connsiteY60" fmla="*/ 5474503 h 6858000"/>
              <a:gd name="connsiteX61" fmla="*/ 6080922 w 6105267"/>
              <a:gd name="connsiteY61" fmla="*/ 5561070 h 6858000"/>
              <a:gd name="connsiteX62" fmla="*/ 6096949 w 6105267"/>
              <a:gd name="connsiteY62" fmla="*/ 5648179 h 6858000"/>
              <a:gd name="connsiteX63" fmla="*/ 6096746 w 6105267"/>
              <a:gd name="connsiteY63" fmla="*/ 5862844 h 6858000"/>
              <a:gd name="connsiteX64" fmla="*/ 6045436 w 6105267"/>
              <a:gd name="connsiteY64" fmla="*/ 6124480 h 6858000"/>
              <a:gd name="connsiteX65" fmla="*/ 6030489 w 6105267"/>
              <a:gd name="connsiteY65" fmla="*/ 6317666 h 6858000"/>
              <a:gd name="connsiteX66" fmla="*/ 6007492 w 6105267"/>
              <a:gd name="connsiteY66" fmla="*/ 6440818 h 6858000"/>
              <a:gd name="connsiteX67" fmla="*/ 6009467 w 6105267"/>
              <a:gd name="connsiteY67" fmla="*/ 6487076 h 6858000"/>
              <a:gd name="connsiteX68" fmla="*/ 5995064 w 6105267"/>
              <a:gd name="connsiteY68" fmla="*/ 6540791 h 6858000"/>
              <a:gd name="connsiteX69" fmla="*/ 5986207 w 6105267"/>
              <a:gd name="connsiteY69" fmla="*/ 6695855 h 6858000"/>
              <a:gd name="connsiteX70" fmla="*/ 5979428 w 6105267"/>
              <a:gd name="connsiteY70" fmla="*/ 6754678 h 6858000"/>
              <a:gd name="connsiteX71" fmla="*/ 5984543 w 6105267"/>
              <a:gd name="connsiteY71" fmla="*/ 6811016 h 6858000"/>
              <a:gd name="connsiteX72" fmla="*/ 5979671 w 6105267"/>
              <a:gd name="connsiteY72" fmla="*/ 6858000 h 6858000"/>
              <a:gd name="connsiteX73" fmla="*/ 0 w 6105267"/>
              <a:gd name="connsiteY73" fmla="*/ 6858000 h 6858000"/>
              <a:gd name="connsiteX74" fmla="*/ 0 w 6105267"/>
              <a:gd name="connsiteY74" fmla="*/ 0 h 6858000"/>
              <a:gd name="connsiteX0" fmla="*/ 0 w 6105267"/>
              <a:gd name="connsiteY0" fmla="*/ 0 h 6858000"/>
              <a:gd name="connsiteX1" fmla="*/ 4965888 w 6105267"/>
              <a:gd name="connsiteY1" fmla="*/ 0 h 6858000"/>
              <a:gd name="connsiteX2" fmla="*/ 4967767 w 6105267"/>
              <a:gd name="connsiteY2" fmla="*/ 7930 h 6858000"/>
              <a:gd name="connsiteX3" fmla="*/ 4979444 w 6105267"/>
              <a:gd name="connsiteY3" fmla="*/ 43921 h 6858000"/>
              <a:gd name="connsiteX4" fmla="*/ 5075458 w 6105267"/>
              <a:gd name="connsiteY4" fmla="*/ 264355 h 6858000"/>
              <a:gd name="connsiteX5" fmla="*/ 5081175 w 6105267"/>
              <a:gd name="connsiteY5" fmla="*/ 277448 h 6858000"/>
              <a:gd name="connsiteX6" fmla="*/ 5097011 w 6105267"/>
              <a:gd name="connsiteY6" fmla="*/ 355616 h 6858000"/>
              <a:gd name="connsiteX7" fmla="*/ 5153000 w 6105267"/>
              <a:gd name="connsiteY7" fmla="*/ 507134 h 6858000"/>
              <a:gd name="connsiteX8" fmla="*/ 5171282 w 6105267"/>
              <a:gd name="connsiteY8" fmla="*/ 602071 h 6858000"/>
              <a:gd name="connsiteX9" fmla="*/ 5189051 w 6105267"/>
              <a:gd name="connsiteY9" fmla="*/ 782518 h 6858000"/>
              <a:gd name="connsiteX10" fmla="*/ 5218707 w 6105267"/>
              <a:gd name="connsiteY10" fmla="*/ 886387 h 6858000"/>
              <a:gd name="connsiteX11" fmla="*/ 5221281 w 6105267"/>
              <a:gd name="connsiteY11" fmla="*/ 920873 h 6858000"/>
              <a:gd name="connsiteX12" fmla="*/ 5201018 w 6105267"/>
              <a:gd name="connsiteY12" fmla="*/ 1095027 h 6858000"/>
              <a:gd name="connsiteX13" fmla="*/ 5205902 w 6105267"/>
              <a:gd name="connsiteY13" fmla="*/ 1203021 h 6858000"/>
              <a:gd name="connsiteX14" fmla="*/ 5207532 w 6105267"/>
              <a:gd name="connsiteY14" fmla="*/ 1278975 h 6858000"/>
              <a:gd name="connsiteX15" fmla="*/ 5225968 w 6105267"/>
              <a:gd name="connsiteY15" fmla="*/ 1357994 h 6858000"/>
              <a:gd name="connsiteX16" fmla="*/ 5226675 w 6105267"/>
              <a:gd name="connsiteY16" fmla="*/ 1385685 h 6858000"/>
              <a:gd name="connsiteX17" fmla="*/ 5237226 w 6105267"/>
              <a:gd name="connsiteY17" fmla="*/ 1441327 h 6858000"/>
              <a:gd name="connsiteX18" fmla="*/ 5255653 w 6105267"/>
              <a:gd name="connsiteY18" fmla="*/ 1524712 h 6858000"/>
              <a:gd name="connsiteX19" fmla="*/ 5263491 w 6105267"/>
              <a:gd name="connsiteY19" fmla="*/ 1642938 h 6858000"/>
              <a:gd name="connsiteX20" fmla="*/ 5256552 w 6105267"/>
              <a:gd name="connsiteY20" fmla="*/ 1672509 h 6858000"/>
              <a:gd name="connsiteX21" fmla="*/ 5264549 w 6105267"/>
              <a:gd name="connsiteY21" fmla="*/ 1837572 h 6858000"/>
              <a:gd name="connsiteX22" fmla="*/ 5255696 w 6105267"/>
              <a:gd name="connsiteY22" fmla="*/ 1953770 h 6858000"/>
              <a:gd name="connsiteX23" fmla="*/ 5252592 w 6105267"/>
              <a:gd name="connsiteY23" fmla="*/ 2092210 h 6858000"/>
              <a:gd name="connsiteX24" fmla="*/ 5257248 w 6105267"/>
              <a:gd name="connsiteY24" fmla="*/ 2203922 h 6858000"/>
              <a:gd name="connsiteX25" fmla="*/ 5262551 w 6105267"/>
              <a:gd name="connsiteY25" fmla="*/ 2288050 h 6858000"/>
              <a:gd name="connsiteX26" fmla="*/ 5293877 w 6105267"/>
              <a:gd name="connsiteY26" fmla="*/ 2368649 h 6858000"/>
              <a:gd name="connsiteX27" fmla="*/ 5311338 w 6105267"/>
              <a:gd name="connsiteY27" fmla="*/ 2404034 h 6858000"/>
              <a:gd name="connsiteX28" fmla="*/ 5338366 w 6105267"/>
              <a:gd name="connsiteY28" fmla="*/ 2465052 h 6858000"/>
              <a:gd name="connsiteX29" fmla="*/ 5371263 w 6105267"/>
              <a:gd name="connsiteY29" fmla="*/ 2586413 h 6858000"/>
              <a:gd name="connsiteX30" fmla="*/ 5407503 w 6105267"/>
              <a:gd name="connsiteY30" fmla="*/ 2786290 h 6858000"/>
              <a:gd name="connsiteX31" fmla="*/ 5407356 w 6105267"/>
              <a:gd name="connsiteY31" fmla="*/ 2787545 h 6858000"/>
              <a:gd name="connsiteX32" fmla="*/ 5457023 w 6105267"/>
              <a:gd name="connsiteY32" fmla="*/ 2858292 h 6858000"/>
              <a:gd name="connsiteX33" fmla="*/ 5503944 w 6105267"/>
              <a:gd name="connsiteY33" fmla="*/ 3123335 h 6858000"/>
              <a:gd name="connsiteX34" fmla="*/ 5525532 w 6105267"/>
              <a:gd name="connsiteY34" fmla="*/ 3258473 h 6858000"/>
              <a:gd name="connsiteX35" fmla="*/ 5589758 w 6105267"/>
              <a:gd name="connsiteY35" fmla="*/ 3453699 h 6858000"/>
              <a:gd name="connsiteX36" fmla="*/ 5596144 w 6105267"/>
              <a:gd name="connsiteY36" fmla="*/ 3534624 h 6858000"/>
              <a:gd name="connsiteX37" fmla="*/ 5597750 w 6105267"/>
              <a:gd name="connsiteY37" fmla="*/ 3534129 h 6858000"/>
              <a:gd name="connsiteX38" fmla="*/ 5618377 w 6105267"/>
              <a:gd name="connsiteY38" fmla="*/ 3588431 h 6858000"/>
              <a:gd name="connsiteX39" fmla="*/ 5655472 w 6105267"/>
              <a:gd name="connsiteY39" fmla="*/ 3678877 h 6858000"/>
              <a:gd name="connsiteX40" fmla="*/ 5683015 w 6105267"/>
              <a:gd name="connsiteY40" fmla="*/ 3762025 h 6858000"/>
              <a:gd name="connsiteX41" fmla="*/ 5696643 w 6105267"/>
              <a:gd name="connsiteY41" fmla="*/ 3773888 h 6858000"/>
              <a:gd name="connsiteX42" fmla="*/ 5768491 w 6105267"/>
              <a:gd name="connsiteY42" fmla="*/ 3914399 h 6858000"/>
              <a:gd name="connsiteX43" fmla="*/ 5793123 w 6105267"/>
              <a:gd name="connsiteY43" fmla="*/ 3969952 h 6858000"/>
              <a:gd name="connsiteX44" fmla="*/ 5808321 w 6105267"/>
              <a:gd name="connsiteY44" fmla="*/ 3988153 h 6858000"/>
              <a:gd name="connsiteX45" fmla="*/ 5860672 w 6105267"/>
              <a:gd name="connsiteY45" fmla="*/ 4061579 h 6858000"/>
              <a:gd name="connsiteX46" fmla="*/ 5894095 w 6105267"/>
              <a:gd name="connsiteY46" fmla="*/ 4128857 h 6858000"/>
              <a:gd name="connsiteX47" fmla="*/ 5903513 w 6105267"/>
              <a:gd name="connsiteY47" fmla="*/ 4187661 h 6858000"/>
              <a:gd name="connsiteX48" fmla="*/ 5949086 w 6105267"/>
              <a:gd name="connsiteY48" fmla="*/ 4366139 h 6858000"/>
              <a:gd name="connsiteX49" fmla="*/ 5949261 w 6105267"/>
              <a:gd name="connsiteY49" fmla="*/ 4449185 h 6858000"/>
              <a:gd name="connsiteX50" fmla="*/ 5961816 w 6105267"/>
              <a:gd name="connsiteY50" fmla="*/ 4494562 h 6858000"/>
              <a:gd name="connsiteX51" fmla="*/ 5998138 w 6105267"/>
              <a:gd name="connsiteY51" fmla="*/ 4697518 h 6858000"/>
              <a:gd name="connsiteX52" fmla="*/ 6007819 w 6105267"/>
              <a:gd name="connsiteY52" fmla="*/ 4858148 h 6858000"/>
              <a:gd name="connsiteX53" fmla="*/ 6007749 w 6105267"/>
              <a:gd name="connsiteY53" fmla="*/ 4964715 h 6858000"/>
              <a:gd name="connsiteX54" fmla="*/ 6005269 w 6105267"/>
              <a:gd name="connsiteY54" fmla="*/ 5150567 h 6858000"/>
              <a:gd name="connsiteX55" fmla="*/ 6001127 w 6105267"/>
              <a:gd name="connsiteY55" fmla="*/ 5164609 h 6858000"/>
              <a:gd name="connsiteX56" fmla="*/ 5998514 w 6105267"/>
              <a:gd name="connsiteY56" fmla="*/ 5189673 h 6858000"/>
              <a:gd name="connsiteX57" fmla="*/ 6036748 w 6105267"/>
              <a:gd name="connsiteY57" fmla="*/ 5322752 h 6858000"/>
              <a:gd name="connsiteX58" fmla="*/ 6037677 w 6105267"/>
              <a:gd name="connsiteY58" fmla="*/ 5354807 h 6858000"/>
              <a:gd name="connsiteX59" fmla="*/ 6053435 w 6105267"/>
              <a:gd name="connsiteY59" fmla="*/ 5387547 h 6858000"/>
              <a:gd name="connsiteX60" fmla="*/ 6068640 w 6105267"/>
              <a:gd name="connsiteY60" fmla="*/ 5474503 h 6858000"/>
              <a:gd name="connsiteX61" fmla="*/ 6080922 w 6105267"/>
              <a:gd name="connsiteY61" fmla="*/ 5561070 h 6858000"/>
              <a:gd name="connsiteX62" fmla="*/ 6096949 w 6105267"/>
              <a:gd name="connsiteY62" fmla="*/ 5648179 h 6858000"/>
              <a:gd name="connsiteX63" fmla="*/ 6096746 w 6105267"/>
              <a:gd name="connsiteY63" fmla="*/ 5862844 h 6858000"/>
              <a:gd name="connsiteX64" fmla="*/ 6045436 w 6105267"/>
              <a:gd name="connsiteY64" fmla="*/ 6124480 h 6858000"/>
              <a:gd name="connsiteX65" fmla="*/ 6030489 w 6105267"/>
              <a:gd name="connsiteY65" fmla="*/ 6317666 h 6858000"/>
              <a:gd name="connsiteX66" fmla="*/ 6007492 w 6105267"/>
              <a:gd name="connsiteY66" fmla="*/ 6440818 h 6858000"/>
              <a:gd name="connsiteX67" fmla="*/ 6009467 w 6105267"/>
              <a:gd name="connsiteY67" fmla="*/ 6487076 h 6858000"/>
              <a:gd name="connsiteX68" fmla="*/ 5995064 w 6105267"/>
              <a:gd name="connsiteY68" fmla="*/ 6540791 h 6858000"/>
              <a:gd name="connsiteX69" fmla="*/ 5986207 w 6105267"/>
              <a:gd name="connsiteY69" fmla="*/ 6695855 h 6858000"/>
              <a:gd name="connsiteX70" fmla="*/ 5979428 w 6105267"/>
              <a:gd name="connsiteY70" fmla="*/ 6754678 h 6858000"/>
              <a:gd name="connsiteX71" fmla="*/ 5984543 w 6105267"/>
              <a:gd name="connsiteY71" fmla="*/ 6811016 h 6858000"/>
              <a:gd name="connsiteX72" fmla="*/ 5979671 w 6105267"/>
              <a:gd name="connsiteY72" fmla="*/ 6858000 h 6858000"/>
              <a:gd name="connsiteX73" fmla="*/ 0 w 6105267"/>
              <a:gd name="connsiteY73" fmla="*/ 6858000 h 6858000"/>
              <a:gd name="connsiteX74" fmla="*/ 0 w 6105267"/>
              <a:gd name="connsiteY74" fmla="*/ 0 h 6858000"/>
              <a:gd name="connsiteX0" fmla="*/ 0 w 6105267"/>
              <a:gd name="connsiteY0" fmla="*/ 0 h 6858000"/>
              <a:gd name="connsiteX1" fmla="*/ 4965888 w 6105267"/>
              <a:gd name="connsiteY1" fmla="*/ 0 h 6858000"/>
              <a:gd name="connsiteX2" fmla="*/ 4967767 w 6105267"/>
              <a:gd name="connsiteY2" fmla="*/ 7930 h 6858000"/>
              <a:gd name="connsiteX3" fmla="*/ 4979444 w 6105267"/>
              <a:gd name="connsiteY3" fmla="*/ 43921 h 6858000"/>
              <a:gd name="connsiteX4" fmla="*/ 5075458 w 6105267"/>
              <a:gd name="connsiteY4" fmla="*/ 264355 h 6858000"/>
              <a:gd name="connsiteX5" fmla="*/ 5081175 w 6105267"/>
              <a:gd name="connsiteY5" fmla="*/ 277448 h 6858000"/>
              <a:gd name="connsiteX6" fmla="*/ 5097011 w 6105267"/>
              <a:gd name="connsiteY6" fmla="*/ 355616 h 6858000"/>
              <a:gd name="connsiteX7" fmla="*/ 5153000 w 6105267"/>
              <a:gd name="connsiteY7" fmla="*/ 507134 h 6858000"/>
              <a:gd name="connsiteX8" fmla="*/ 5171282 w 6105267"/>
              <a:gd name="connsiteY8" fmla="*/ 602071 h 6858000"/>
              <a:gd name="connsiteX9" fmla="*/ 5189051 w 6105267"/>
              <a:gd name="connsiteY9" fmla="*/ 782518 h 6858000"/>
              <a:gd name="connsiteX10" fmla="*/ 5218707 w 6105267"/>
              <a:gd name="connsiteY10" fmla="*/ 886387 h 6858000"/>
              <a:gd name="connsiteX11" fmla="*/ 5221281 w 6105267"/>
              <a:gd name="connsiteY11" fmla="*/ 920873 h 6858000"/>
              <a:gd name="connsiteX12" fmla="*/ 5201018 w 6105267"/>
              <a:gd name="connsiteY12" fmla="*/ 1095027 h 6858000"/>
              <a:gd name="connsiteX13" fmla="*/ 5205902 w 6105267"/>
              <a:gd name="connsiteY13" fmla="*/ 1203021 h 6858000"/>
              <a:gd name="connsiteX14" fmla="*/ 5207532 w 6105267"/>
              <a:gd name="connsiteY14" fmla="*/ 1278975 h 6858000"/>
              <a:gd name="connsiteX15" fmla="*/ 5225968 w 6105267"/>
              <a:gd name="connsiteY15" fmla="*/ 1357994 h 6858000"/>
              <a:gd name="connsiteX16" fmla="*/ 5226675 w 6105267"/>
              <a:gd name="connsiteY16" fmla="*/ 1385685 h 6858000"/>
              <a:gd name="connsiteX17" fmla="*/ 5237226 w 6105267"/>
              <a:gd name="connsiteY17" fmla="*/ 1441327 h 6858000"/>
              <a:gd name="connsiteX18" fmla="*/ 5255653 w 6105267"/>
              <a:gd name="connsiteY18" fmla="*/ 1524712 h 6858000"/>
              <a:gd name="connsiteX19" fmla="*/ 5263491 w 6105267"/>
              <a:gd name="connsiteY19" fmla="*/ 1642938 h 6858000"/>
              <a:gd name="connsiteX20" fmla="*/ 5256552 w 6105267"/>
              <a:gd name="connsiteY20" fmla="*/ 1672509 h 6858000"/>
              <a:gd name="connsiteX21" fmla="*/ 5264549 w 6105267"/>
              <a:gd name="connsiteY21" fmla="*/ 1837572 h 6858000"/>
              <a:gd name="connsiteX22" fmla="*/ 5255696 w 6105267"/>
              <a:gd name="connsiteY22" fmla="*/ 1953770 h 6858000"/>
              <a:gd name="connsiteX23" fmla="*/ 5252592 w 6105267"/>
              <a:gd name="connsiteY23" fmla="*/ 2092210 h 6858000"/>
              <a:gd name="connsiteX24" fmla="*/ 5257248 w 6105267"/>
              <a:gd name="connsiteY24" fmla="*/ 2203922 h 6858000"/>
              <a:gd name="connsiteX25" fmla="*/ 5262551 w 6105267"/>
              <a:gd name="connsiteY25" fmla="*/ 2288050 h 6858000"/>
              <a:gd name="connsiteX26" fmla="*/ 5293877 w 6105267"/>
              <a:gd name="connsiteY26" fmla="*/ 2368649 h 6858000"/>
              <a:gd name="connsiteX27" fmla="*/ 5311338 w 6105267"/>
              <a:gd name="connsiteY27" fmla="*/ 2404034 h 6858000"/>
              <a:gd name="connsiteX28" fmla="*/ 5338366 w 6105267"/>
              <a:gd name="connsiteY28" fmla="*/ 2465052 h 6858000"/>
              <a:gd name="connsiteX29" fmla="*/ 5371263 w 6105267"/>
              <a:gd name="connsiteY29" fmla="*/ 2586413 h 6858000"/>
              <a:gd name="connsiteX30" fmla="*/ 5407503 w 6105267"/>
              <a:gd name="connsiteY30" fmla="*/ 2786290 h 6858000"/>
              <a:gd name="connsiteX31" fmla="*/ 5407356 w 6105267"/>
              <a:gd name="connsiteY31" fmla="*/ 2787545 h 6858000"/>
              <a:gd name="connsiteX32" fmla="*/ 5457023 w 6105267"/>
              <a:gd name="connsiteY32" fmla="*/ 2858292 h 6858000"/>
              <a:gd name="connsiteX33" fmla="*/ 5503944 w 6105267"/>
              <a:gd name="connsiteY33" fmla="*/ 3123335 h 6858000"/>
              <a:gd name="connsiteX34" fmla="*/ 5525532 w 6105267"/>
              <a:gd name="connsiteY34" fmla="*/ 3258473 h 6858000"/>
              <a:gd name="connsiteX35" fmla="*/ 5589758 w 6105267"/>
              <a:gd name="connsiteY35" fmla="*/ 3453699 h 6858000"/>
              <a:gd name="connsiteX36" fmla="*/ 5596144 w 6105267"/>
              <a:gd name="connsiteY36" fmla="*/ 3534624 h 6858000"/>
              <a:gd name="connsiteX37" fmla="*/ 5597750 w 6105267"/>
              <a:gd name="connsiteY37" fmla="*/ 3534129 h 6858000"/>
              <a:gd name="connsiteX38" fmla="*/ 5618377 w 6105267"/>
              <a:gd name="connsiteY38" fmla="*/ 3588431 h 6858000"/>
              <a:gd name="connsiteX39" fmla="*/ 5655472 w 6105267"/>
              <a:gd name="connsiteY39" fmla="*/ 3678877 h 6858000"/>
              <a:gd name="connsiteX40" fmla="*/ 5683015 w 6105267"/>
              <a:gd name="connsiteY40" fmla="*/ 3762025 h 6858000"/>
              <a:gd name="connsiteX41" fmla="*/ 5696643 w 6105267"/>
              <a:gd name="connsiteY41" fmla="*/ 3773888 h 6858000"/>
              <a:gd name="connsiteX42" fmla="*/ 5768491 w 6105267"/>
              <a:gd name="connsiteY42" fmla="*/ 3914399 h 6858000"/>
              <a:gd name="connsiteX43" fmla="*/ 5793123 w 6105267"/>
              <a:gd name="connsiteY43" fmla="*/ 3969952 h 6858000"/>
              <a:gd name="connsiteX44" fmla="*/ 5808321 w 6105267"/>
              <a:gd name="connsiteY44" fmla="*/ 3988153 h 6858000"/>
              <a:gd name="connsiteX45" fmla="*/ 5860672 w 6105267"/>
              <a:gd name="connsiteY45" fmla="*/ 4061579 h 6858000"/>
              <a:gd name="connsiteX46" fmla="*/ 5894095 w 6105267"/>
              <a:gd name="connsiteY46" fmla="*/ 4128857 h 6858000"/>
              <a:gd name="connsiteX47" fmla="*/ 5903513 w 6105267"/>
              <a:gd name="connsiteY47" fmla="*/ 4187661 h 6858000"/>
              <a:gd name="connsiteX48" fmla="*/ 5949086 w 6105267"/>
              <a:gd name="connsiteY48" fmla="*/ 4366139 h 6858000"/>
              <a:gd name="connsiteX49" fmla="*/ 5949261 w 6105267"/>
              <a:gd name="connsiteY49" fmla="*/ 4449185 h 6858000"/>
              <a:gd name="connsiteX50" fmla="*/ 5961816 w 6105267"/>
              <a:gd name="connsiteY50" fmla="*/ 4494562 h 6858000"/>
              <a:gd name="connsiteX51" fmla="*/ 5998138 w 6105267"/>
              <a:gd name="connsiteY51" fmla="*/ 4697518 h 6858000"/>
              <a:gd name="connsiteX52" fmla="*/ 6007819 w 6105267"/>
              <a:gd name="connsiteY52" fmla="*/ 4858148 h 6858000"/>
              <a:gd name="connsiteX53" fmla="*/ 6007749 w 6105267"/>
              <a:gd name="connsiteY53" fmla="*/ 4964715 h 6858000"/>
              <a:gd name="connsiteX54" fmla="*/ 6005269 w 6105267"/>
              <a:gd name="connsiteY54" fmla="*/ 5150567 h 6858000"/>
              <a:gd name="connsiteX55" fmla="*/ 6001127 w 6105267"/>
              <a:gd name="connsiteY55" fmla="*/ 5164609 h 6858000"/>
              <a:gd name="connsiteX56" fmla="*/ 5998514 w 6105267"/>
              <a:gd name="connsiteY56" fmla="*/ 5189673 h 6858000"/>
              <a:gd name="connsiteX57" fmla="*/ 6036748 w 6105267"/>
              <a:gd name="connsiteY57" fmla="*/ 5322752 h 6858000"/>
              <a:gd name="connsiteX58" fmla="*/ 6037677 w 6105267"/>
              <a:gd name="connsiteY58" fmla="*/ 5354807 h 6858000"/>
              <a:gd name="connsiteX59" fmla="*/ 6053435 w 6105267"/>
              <a:gd name="connsiteY59" fmla="*/ 5387547 h 6858000"/>
              <a:gd name="connsiteX60" fmla="*/ 6068640 w 6105267"/>
              <a:gd name="connsiteY60" fmla="*/ 5474503 h 6858000"/>
              <a:gd name="connsiteX61" fmla="*/ 6080922 w 6105267"/>
              <a:gd name="connsiteY61" fmla="*/ 5561070 h 6858000"/>
              <a:gd name="connsiteX62" fmla="*/ 6096949 w 6105267"/>
              <a:gd name="connsiteY62" fmla="*/ 5648179 h 6858000"/>
              <a:gd name="connsiteX63" fmla="*/ 6096746 w 6105267"/>
              <a:gd name="connsiteY63" fmla="*/ 5862844 h 6858000"/>
              <a:gd name="connsiteX64" fmla="*/ 6045436 w 6105267"/>
              <a:gd name="connsiteY64" fmla="*/ 6124480 h 6858000"/>
              <a:gd name="connsiteX65" fmla="*/ 6030489 w 6105267"/>
              <a:gd name="connsiteY65" fmla="*/ 6317666 h 6858000"/>
              <a:gd name="connsiteX66" fmla="*/ 6007492 w 6105267"/>
              <a:gd name="connsiteY66" fmla="*/ 6440818 h 6858000"/>
              <a:gd name="connsiteX67" fmla="*/ 6009467 w 6105267"/>
              <a:gd name="connsiteY67" fmla="*/ 6487076 h 6858000"/>
              <a:gd name="connsiteX68" fmla="*/ 5995064 w 6105267"/>
              <a:gd name="connsiteY68" fmla="*/ 6540791 h 6858000"/>
              <a:gd name="connsiteX69" fmla="*/ 5986207 w 6105267"/>
              <a:gd name="connsiteY69" fmla="*/ 6695855 h 6858000"/>
              <a:gd name="connsiteX70" fmla="*/ 5979428 w 6105267"/>
              <a:gd name="connsiteY70" fmla="*/ 6754678 h 6858000"/>
              <a:gd name="connsiteX71" fmla="*/ 5984543 w 6105267"/>
              <a:gd name="connsiteY71" fmla="*/ 6811016 h 6858000"/>
              <a:gd name="connsiteX72" fmla="*/ 5979671 w 6105267"/>
              <a:gd name="connsiteY72" fmla="*/ 6858000 h 6858000"/>
              <a:gd name="connsiteX73" fmla="*/ 0 w 6105267"/>
              <a:gd name="connsiteY73" fmla="*/ 6858000 h 6858000"/>
              <a:gd name="connsiteX74" fmla="*/ 0 w 6105267"/>
              <a:gd name="connsiteY74" fmla="*/ 0 h 6858000"/>
              <a:gd name="connsiteX0" fmla="*/ 0 w 6105267"/>
              <a:gd name="connsiteY0" fmla="*/ 0 h 6858000"/>
              <a:gd name="connsiteX1" fmla="*/ 4965888 w 6105267"/>
              <a:gd name="connsiteY1" fmla="*/ 0 h 6858000"/>
              <a:gd name="connsiteX2" fmla="*/ 4967767 w 6105267"/>
              <a:gd name="connsiteY2" fmla="*/ 7930 h 6858000"/>
              <a:gd name="connsiteX3" fmla="*/ 4979444 w 6105267"/>
              <a:gd name="connsiteY3" fmla="*/ 43921 h 6858000"/>
              <a:gd name="connsiteX4" fmla="*/ 5075458 w 6105267"/>
              <a:gd name="connsiteY4" fmla="*/ 264355 h 6858000"/>
              <a:gd name="connsiteX5" fmla="*/ 5081175 w 6105267"/>
              <a:gd name="connsiteY5" fmla="*/ 277448 h 6858000"/>
              <a:gd name="connsiteX6" fmla="*/ 5097011 w 6105267"/>
              <a:gd name="connsiteY6" fmla="*/ 355616 h 6858000"/>
              <a:gd name="connsiteX7" fmla="*/ 5153000 w 6105267"/>
              <a:gd name="connsiteY7" fmla="*/ 507134 h 6858000"/>
              <a:gd name="connsiteX8" fmla="*/ 5171282 w 6105267"/>
              <a:gd name="connsiteY8" fmla="*/ 602071 h 6858000"/>
              <a:gd name="connsiteX9" fmla="*/ 5189051 w 6105267"/>
              <a:gd name="connsiteY9" fmla="*/ 782518 h 6858000"/>
              <a:gd name="connsiteX10" fmla="*/ 5218707 w 6105267"/>
              <a:gd name="connsiteY10" fmla="*/ 886387 h 6858000"/>
              <a:gd name="connsiteX11" fmla="*/ 5221281 w 6105267"/>
              <a:gd name="connsiteY11" fmla="*/ 920873 h 6858000"/>
              <a:gd name="connsiteX12" fmla="*/ 5201018 w 6105267"/>
              <a:gd name="connsiteY12" fmla="*/ 1095027 h 6858000"/>
              <a:gd name="connsiteX13" fmla="*/ 5205902 w 6105267"/>
              <a:gd name="connsiteY13" fmla="*/ 1203021 h 6858000"/>
              <a:gd name="connsiteX14" fmla="*/ 5207532 w 6105267"/>
              <a:gd name="connsiteY14" fmla="*/ 1278975 h 6858000"/>
              <a:gd name="connsiteX15" fmla="*/ 5225968 w 6105267"/>
              <a:gd name="connsiteY15" fmla="*/ 1357994 h 6858000"/>
              <a:gd name="connsiteX16" fmla="*/ 5226675 w 6105267"/>
              <a:gd name="connsiteY16" fmla="*/ 1385685 h 6858000"/>
              <a:gd name="connsiteX17" fmla="*/ 5237226 w 6105267"/>
              <a:gd name="connsiteY17" fmla="*/ 1441327 h 6858000"/>
              <a:gd name="connsiteX18" fmla="*/ 5255653 w 6105267"/>
              <a:gd name="connsiteY18" fmla="*/ 1524712 h 6858000"/>
              <a:gd name="connsiteX19" fmla="*/ 5263491 w 6105267"/>
              <a:gd name="connsiteY19" fmla="*/ 1642938 h 6858000"/>
              <a:gd name="connsiteX20" fmla="*/ 5256552 w 6105267"/>
              <a:gd name="connsiteY20" fmla="*/ 1672509 h 6858000"/>
              <a:gd name="connsiteX21" fmla="*/ 5264549 w 6105267"/>
              <a:gd name="connsiteY21" fmla="*/ 1837572 h 6858000"/>
              <a:gd name="connsiteX22" fmla="*/ 5255696 w 6105267"/>
              <a:gd name="connsiteY22" fmla="*/ 1953770 h 6858000"/>
              <a:gd name="connsiteX23" fmla="*/ 5252592 w 6105267"/>
              <a:gd name="connsiteY23" fmla="*/ 2092210 h 6858000"/>
              <a:gd name="connsiteX24" fmla="*/ 5257248 w 6105267"/>
              <a:gd name="connsiteY24" fmla="*/ 2203922 h 6858000"/>
              <a:gd name="connsiteX25" fmla="*/ 5262551 w 6105267"/>
              <a:gd name="connsiteY25" fmla="*/ 2288050 h 6858000"/>
              <a:gd name="connsiteX26" fmla="*/ 5293877 w 6105267"/>
              <a:gd name="connsiteY26" fmla="*/ 2368649 h 6858000"/>
              <a:gd name="connsiteX27" fmla="*/ 5311338 w 6105267"/>
              <a:gd name="connsiteY27" fmla="*/ 2404034 h 6858000"/>
              <a:gd name="connsiteX28" fmla="*/ 5338366 w 6105267"/>
              <a:gd name="connsiteY28" fmla="*/ 2465052 h 6858000"/>
              <a:gd name="connsiteX29" fmla="*/ 5371263 w 6105267"/>
              <a:gd name="connsiteY29" fmla="*/ 2586413 h 6858000"/>
              <a:gd name="connsiteX30" fmla="*/ 5407503 w 6105267"/>
              <a:gd name="connsiteY30" fmla="*/ 2786290 h 6858000"/>
              <a:gd name="connsiteX31" fmla="*/ 5407356 w 6105267"/>
              <a:gd name="connsiteY31" fmla="*/ 2787545 h 6858000"/>
              <a:gd name="connsiteX32" fmla="*/ 5457023 w 6105267"/>
              <a:gd name="connsiteY32" fmla="*/ 2858292 h 6858000"/>
              <a:gd name="connsiteX33" fmla="*/ 5503944 w 6105267"/>
              <a:gd name="connsiteY33" fmla="*/ 3123335 h 6858000"/>
              <a:gd name="connsiteX34" fmla="*/ 5525532 w 6105267"/>
              <a:gd name="connsiteY34" fmla="*/ 3258473 h 6858000"/>
              <a:gd name="connsiteX35" fmla="*/ 5589758 w 6105267"/>
              <a:gd name="connsiteY35" fmla="*/ 3453699 h 6858000"/>
              <a:gd name="connsiteX36" fmla="*/ 5596144 w 6105267"/>
              <a:gd name="connsiteY36" fmla="*/ 3534624 h 6858000"/>
              <a:gd name="connsiteX37" fmla="*/ 5597750 w 6105267"/>
              <a:gd name="connsiteY37" fmla="*/ 3534129 h 6858000"/>
              <a:gd name="connsiteX38" fmla="*/ 5618377 w 6105267"/>
              <a:gd name="connsiteY38" fmla="*/ 3588431 h 6858000"/>
              <a:gd name="connsiteX39" fmla="*/ 5655472 w 6105267"/>
              <a:gd name="connsiteY39" fmla="*/ 3678877 h 6858000"/>
              <a:gd name="connsiteX40" fmla="*/ 5683015 w 6105267"/>
              <a:gd name="connsiteY40" fmla="*/ 3762025 h 6858000"/>
              <a:gd name="connsiteX41" fmla="*/ 5696643 w 6105267"/>
              <a:gd name="connsiteY41" fmla="*/ 3773888 h 6858000"/>
              <a:gd name="connsiteX42" fmla="*/ 5768491 w 6105267"/>
              <a:gd name="connsiteY42" fmla="*/ 3914399 h 6858000"/>
              <a:gd name="connsiteX43" fmla="*/ 5793123 w 6105267"/>
              <a:gd name="connsiteY43" fmla="*/ 3969952 h 6858000"/>
              <a:gd name="connsiteX44" fmla="*/ 5808321 w 6105267"/>
              <a:gd name="connsiteY44" fmla="*/ 3988153 h 6858000"/>
              <a:gd name="connsiteX45" fmla="*/ 5860672 w 6105267"/>
              <a:gd name="connsiteY45" fmla="*/ 4061579 h 6858000"/>
              <a:gd name="connsiteX46" fmla="*/ 5894095 w 6105267"/>
              <a:gd name="connsiteY46" fmla="*/ 4128857 h 6858000"/>
              <a:gd name="connsiteX47" fmla="*/ 5903513 w 6105267"/>
              <a:gd name="connsiteY47" fmla="*/ 4187661 h 6858000"/>
              <a:gd name="connsiteX48" fmla="*/ 5949086 w 6105267"/>
              <a:gd name="connsiteY48" fmla="*/ 4366139 h 6858000"/>
              <a:gd name="connsiteX49" fmla="*/ 5949261 w 6105267"/>
              <a:gd name="connsiteY49" fmla="*/ 4449185 h 6858000"/>
              <a:gd name="connsiteX50" fmla="*/ 5961816 w 6105267"/>
              <a:gd name="connsiteY50" fmla="*/ 4494562 h 6858000"/>
              <a:gd name="connsiteX51" fmla="*/ 5998138 w 6105267"/>
              <a:gd name="connsiteY51" fmla="*/ 4697518 h 6858000"/>
              <a:gd name="connsiteX52" fmla="*/ 6007819 w 6105267"/>
              <a:gd name="connsiteY52" fmla="*/ 4858148 h 6858000"/>
              <a:gd name="connsiteX53" fmla="*/ 6007749 w 6105267"/>
              <a:gd name="connsiteY53" fmla="*/ 4964715 h 6858000"/>
              <a:gd name="connsiteX54" fmla="*/ 6005269 w 6105267"/>
              <a:gd name="connsiteY54" fmla="*/ 5150567 h 6858000"/>
              <a:gd name="connsiteX55" fmla="*/ 6001127 w 6105267"/>
              <a:gd name="connsiteY55" fmla="*/ 5164609 h 6858000"/>
              <a:gd name="connsiteX56" fmla="*/ 5998514 w 6105267"/>
              <a:gd name="connsiteY56" fmla="*/ 5189673 h 6858000"/>
              <a:gd name="connsiteX57" fmla="*/ 6036748 w 6105267"/>
              <a:gd name="connsiteY57" fmla="*/ 5322752 h 6858000"/>
              <a:gd name="connsiteX58" fmla="*/ 6037677 w 6105267"/>
              <a:gd name="connsiteY58" fmla="*/ 5354807 h 6858000"/>
              <a:gd name="connsiteX59" fmla="*/ 6053435 w 6105267"/>
              <a:gd name="connsiteY59" fmla="*/ 5387547 h 6858000"/>
              <a:gd name="connsiteX60" fmla="*/ 6068640 w 6105267"/>
              <a:gd name="connsiteY60" fmla="*/ 5474503 h 6858000"/>
              <a:gd name="connsiteX61" fmla="*/ 6080922 w 6105267"/>
              <a:gd name="connsiteY61" fmla="*/ 5561070 h 6858000"/>
              <a:gd name="connsiteX62" fmla="*/ 6096949 w 6105267"/>
              <a:gd name="connsiteY62" fmla="*/ 5648179 h 6858000"/>
              <a:gd name="connsiteX63" fmla="*/ 6096746 w 6105267"/>
              <a:gd name="connsiteY63" fmla="*/ 5862844 h 6858000"/>
              <a:gd name="connsiteX64" fmla="*/ 6045436 w 6105267"/>
              <a:gd name="connsiteY64" fmla="*/ 6124480 h 6858000"/>
              <a:gd name="connsiteX65" fmla="*/ 6030489 w 6105267"/>
              <a:gd name="connsiteY65" fmla="*/ 6317666 h 6858000"/>
              <a:gd name="connsiteX66" fmla="*/ 6007492 w 6105267"/>
              <a:gd name="connsiteY66" fmla="*/ 6440818 h 6858000"/>
              <a:gd name="connsiteX67" fmla="*/ 6009467 w 6105267"/>
              <a:gd name="connsiteY67" fmla="*/ 6487076 h 6858000"/>
              <a:gd name="connsiteX68" fmla="*/ 5995064 w 6105267"/>
              <a:gd name="connsiteY68" fmla="*/ 6540791 h 6858000"/>
              <a:gd name="connsiteX69" fmla="*/ 5986207 w 6105267"/>
              <a:gd name="connsiteY69" fmla="*/ 6695855 h 6858000"/>
              <a:gd name="connsiteX70" fmla="*/ 5979428 w 6105267"/>
              <a:gd name="connsiteY70" fmla="*/ 6754678 h 6858000"/>
              <a:gd name="connsiteX71" fmla="*/ 5984543 w 6105267"/>
              <a:gd name="connsiteY71" fmla="*/ 6811016 h 6858000"/>
              <a:gd name="connsiteX72" fmla="*/ 5979671 w 6105267"/>
              <a:gd name="connsiteY72" fmla="*/ 6858000 h 6858000"/>
              <a:gd name="connsiteX73" fmla="*/ 0 w 6105267"/>
              <a:gd name="connsiteY73" fmla="*/ 6858000 h 6858000"/>
              <a:gd name="connsiteX74" fmla="*/ 0 w 6105267"/>
              <a:gd name="connsiteY74" fmla="*/ 0 h 6858000"/>
              <a:gd name="connsiteX0" fmla="*/ 0 w 6105267"/>
              <a:gd name="connsiteY0" fmla="*/ 0 h 6858000"/>
              <a:gd name="connsiteX1" fmla="*/ 4965888 w 6105267"/>
              <a:gd name="connsiteY1" fmla="*/ 0 h 6858000"/>
              <a:gd name="connsiteX2" fmla="*/ 4967767 w 6105267"/>
              <a:gd name="connsiteY2" fmla="*/ 7930 h 6858000"/>
              <a:gd name="connsiteX3" fmla="*/ 4979444 w 6105267"/>
              <a:gd name="connsiteY3" fmla="*/ 43921 h 6858000"/>
              <a:gd name="connsiteX4" fmla="*/ 5075458 w 6105267"/>
              <a:gd name="connsiteY4" fmla="*/ 264355 h 6858000"/>
              <a:gd name="connsiteX5" fmla="*/ 5081175 w 6105267"/>
              <a:gd name="connsiteY5" fmla="*/ 277448 h 6858000"/>
              <a:gd name="connsiteX6" fmla="*/ 5097011 w 6105267"/>
              <a:gd name="connsiteY6" fmla="*/ 355616 h 6858000"/>
              <a:gd name="connsiteX7" fmla="*/ 5153000 w 6105267"/>
              <a:gd name="connsiteY7" fmla="*/ 507134 h 6858000"/>
              <a:gd name="connsiteX8" fmla="*/ 5171282 w 6105267"/>
              <a:gd name="connsiteY8" fmla="*/ 602071 h 6858000"/>
              <a:gd name="connsiteX9" fmla="*/ 5189051 w 6105267"/>
              <a:gd name="connsiteY9" fmla="*/ 782518 h 6858000"/>
              <a:gd name="connsiteX10" fmla="*/ 5218707 w 6105267"/>
              <a:gd name="connsiteY10" fmla="*/ 886387 h 6858000"/>
              <a:gd name="connsiteX11" fmla="*/ 5221281 w 6105267"/>
              <a:gd name="connsiteY11" fmla="*/ 920873 h 6858000"/>
              <a:gd name="connsiteX12" fmla="*/ 5201018 w 6105267"/>
              <a:gd name="connsiteY12" fmla="*/ 1095027 h 6858000"/>
              <a:gd name="connsiteX13" fmla="*/ 5205902 w 6105267"/>
              <a:gd name="connsiteY13" fmla="*/ 1203021 h 6858000"/>
              <a:gd name="connsiteX14" fmla="*/ 5207532 w 6105267"/>
              <a:gd name="connsiteY14" fmla="*/ 1278975 h 6858000"/>
              <a:gd name="connsiteX15" fmla="*/ 5225968 w 6105267"/>
              <a:gd name="connsiteY15" fmla="*/ 1357994 h 6858000"/>
              <a:gd name="connsiteX16" fmla="*/ 5226675 w 6105267"/>
              <a:gd name="connsiteY16" fmla="*/ 1385685 h 6858000"/>
              <a:gd name="connsiteX17" fmla="*/ 5237226 w 6105267"/>
              <a:gd name="connsiteY17" fmla="*/ 1441327 h 6858000"/>
              <a:gd name="connsiteX18" fmla="*/ 5255653 w 6105267"/>
              <a:gd name="connsiteY18" fmla="*/ 1524712 h 6858000"/>
              <a:gd name="connsiteX19" fmla="*/ 5263491 w 6105267"/>
              <a:gd name="connsiteY19" fmla="*/ 1642938 h 6858000"/>
              <a:gd name="connsiteX20" fmla="*/ 5256552 w 6105267"/>
              <a:gd name="connsiteY20" fmla="*/ 1672509 h 6858000"/>
              <a:gd name="connsiteX21" fmla="*/ 5264549 w 6105267"/>
              <a:gd name="connsiteY21" fmla="*/ 1837572 h 6858000"/>
              <a:gd name="connsiteX22" fmla="*/ 5255696 w 6105267"/>
              <a:gd name="connsiteY22" fmla="*/ 1953770 h 6858000"/>
              <a:gd name="connsiteX23" fmla="*/ 5252592 w 6105267"/>
              <a:gd name="connsiteY23" fmla="*/ 2092210 h 6858000"/>
              <a:gd name="connsiteX24" fmla="*/ 5257248 w 6105267"/>
              <a:gd name="connsiteY24" fmla="*/ 2203922 h 6858000"/>
              <a:gd name="connsiteX25" fmla="*/ 5262551 w 6105267"/>
              <a:gd name="connsiteY25" fmla="*/ 2288050 h 6858000"/>
              <a:gd name="connsiteX26" fmla="*/ 5293877 w 6105267"/>
              <a:gd name="connsiteY26" fmla="*/ 2368649 h 6858000"/>
              <a:gd name="connsiteX27" fmla="*/ 5311338 w 6105267"/>
              <a:gd name="connsiteY27" fmla="*/ 2404034 h 6858000"/>
              <a:gd name="connsiteX28" fmla="*/ 5338366 w 6105267"/>
              <a:gd name="connsiteY28" fmla="*/ 2465052 h 6858000"/>
              <a:gd name="connsiteX29" fmla="*/ 5371263 w 6105267"/>
              <a:gd name="connsiteY29" fmla="*/ 2586413 h 6858000"/>
              <a:gd name="connsiteX30" fmla="*/ 5407503 w 6105267"/>
              <a:gd name="connsiteY30" fmla="*/ 2786290 h 6858000"/>
              <a:gd name="connsiteX31" fmla="*/ 5407356 w 6105267"/>
              <a:gd name="connsiteY31" fmla="*/ 2787545 h 6858000"/>
              <a:gd name="connsiteX32" fmla="*/ 5457023 w 6105267"/>
              <a:gd name="connsiteY32" fmla="*/ 2858292 h 6858000"/>
              <a:gd name="connsiteX33" fmla="*/ 5503944 w 6105267"/>
              <a:gd name="connsiteY33" fmla="*/ 3123335 h 6858000"/>
              <a:gd name="connsiteX34" fmla="*/ 5525532 w 6105267"/>
              <a:gd name="connsiteY34" fmla="*/ 3258473 h 6858000"/>
              <a:gd name="connsiteX35" fmla="*/ 5589758 w 6105267"/>
              <a:gd name="connsiteY35" fmla="*/ 3453699 h 6858000"/>
              <a:gd name="connsiteX36" fmla="*/ 5596144 w 6105267"/>
              <a:gd name="connsiteY36" fmla="*/ 3534624 h 6858000"/>
              <a:gd name="connsiteX37" fmla="*/ 5597750 w 6105267"/>
              <a:gd name="connsiteY37" fmla="*/ 3534129 h 6858000"/>
              <a:gd name="connsiteX38" fmla="*/ 5618377 w 6105267"/>
              <a:gd name="connsiteY38" fmla="*/ 3588431 h 6858000"/>
              <a:gd name="connsiteX39" fmla="*/ 5655472 w 6105267"/>
              <a:gd name="connsiteY39" fmla="*/ 3678877 h 6858000"/>
              <a:gd name="connsiteX40" fmla="*/ 5683015 w 6105267"/>
              <a:gd name="connsiteY40" fmla="*/ 3762025 h 6858000"/>
              <a:gd name="connsiteX41" fmla="*/ 5706168 w 6105267"/>
              <a:gd name="connsiteY41" fmla="*/ 3797701 h 6858000"/>
              <a:gd name="connsiteX42" fmla="*/ 5768491 w 6105267"/>
              <a:gd name="connsiteY42" fmla="*/ 3914399 h 6858000"/>
              <a:gd name="connsiteX43" fmla="*/ 5793123 w 6105267"/>
              <a:gd name="connsiteY43" fmla="*/ 3969952 h 6858000"/>
              <a:gd name="connsiteX44" fmla="*/ 5808321 w 6105267"/>
              <a:gd name="connsiteY44" fmla="*/ 3988153 h 6858000"/>
              <a:gd name="connsiteX45" fmla="*/ 5860672 w 6105267"/>
              <a:gd name="connsiteY45" fmla="*/ 4061579 h 6858000"/>
              <a:gd name="connsiteX46" fmla="*/ 5894095 w 6105267"/>
              <a:gd name="connsiteY46" fmla="*/ 4128857 h 6858000"/>
              <a:gd name="connsiteX47" fmla="*/ 5903513 w 6105267"/>
              <a:gd name="connsiteY47" fmla="*/ 4187661 h 6858000"/>
              <a:gd name="connsiteX48" fmla="*/ 5949086 w 6105267"/>
              <a:gd name="connsiteY48" fmla="*/ 4366139 h 6858000"/>
              <a:gd name="connsiteX49" fmla="*/ 5949261 w 6105267"/>
              <a:gd name="connsiteY49" fmla="*/ 4449185 h 6858000"/>
              <a:gd name="connsiteX50" fmla="*/ 5961816 w 6105267"/>
              <a:gd name="connsiteY50" fmla="*/ 4494562 h 6858000"/>
              <a:gd name="connsiteX51" fmla="*/ 5998138 w 6105267"/>
              <a:gd name="connsiteY51" fmla="*/ 4697518 h 6858000"/>
              <a:gd name="connsiteX52" fmla="*/ 6007819 w 6105267"/>
              <a:gd name="connsiteY52" fmla="*/ 4858148 h 6858000"/>
              <a:gd name="connsiteX53" fmla="*/ 6007749 w 6105267"/>
              <a:gd name="connsiteY53" fmla="*/ 4964715 h 6858000"/>
              <a:gd name="connsiteX54" fmla="*/ 6005269 w 6105267"/>
              <a:gd name="connsiteY54" fmla="*/ 5150567 h 6858000"/>
              <a:gd name="connsiteX55" fmla="*/ 6001127 w 6105267"/>
              <a:gd name="connsiteY55" fmla="*/ 5164609 h 6858000"/>
              <a:gd name="connsiteX56" fmla="*/ 5998514 w 6105267"/>
              <a:gd name="connsiteY56" fmla="*/ 5189673 h 6858000"/>
              <a:gd name="connsiteX57" fmla="*/ 6036748 w 6105267"/>
              <a:gd name="connsiteY57" fmla="*/ 5322752 h 6858000"/>
              <a:gd name="connsiteX58" fmla="*/ 6037677 w 6105267"/>
              <a:gd name="connsiteY58" fmla="*/ 5354807 h 6858000"/>
              <a:gd name="connsiteX59" fmla="*/ 6053435 w 6105267"/>
              <a:gd name="connsiteY59" fmla="*/ 5387547 h 6858000"/>
              <a:gd name="connsiteX60" fmla="*/ 6068640 w 6105267"/>
              <a:gd name="connsiteY60" fmla="*/ 5474503 h 6858000"/>
              <a:gd name="connsiteX61" fmla="*/ 6080922 w 6105267"/>
              <a:gd name="connsiteY61" fmla="*/ 5561070 h 6858000"/>
              <a:gd name="connsiteX62" fmla="*/ 6096949 w 6105267"/>
              <a:gd name="connsiteY62" fmla="*/ 5648179 h 6858000"/>
              <a:gd name="connsiteX63" fmla="*/ 6096746 w 6105267"/>
              <a:gd name="connsiteY63" fmla="*/ 5862844 h 6858000"/>
              <a:gd name="connsiteX64" fmla="*/ 6045436 w 6105267"/>
              <a:gd name="connsiteY64" fmla="*/ 6124480 h 6858000"/>
              <a:gd name="connsiteX65" fmla="*/ 6030489 w 6105267"/>
              <a:gd name="connsiteY65" fmla="*/ 6317666 h 6858000"/>
              <a:gd name="connsiteX66" fmla="*/ 6007492 w 6105267"/>
              <a:gd name="connsiteY66" fmla="*/ 6440818 h 6858000"/>
              <a:gd name="connsiteX67" fmla="*/ 6009467 w 6105267"/>
              <a:gd name="connsiteY67" fmla="*/ 6487076 h 6858000"/>
              <a:gd name="connsiteX68" fmla="*/ 5995064 w 6105267"/>
              <a:gd name="connsiteY68" fmla="*/ 6540791 h 6858000"/>
              <a:gd name="connsiteX69" fmla="*/ 5986207 w 6105267"/>
              <a:gd name="connsiteY69" fmla="*/ 6695855 h 6858000"/>
              <a:gd name="connsiteX70" fmla="*/ 5979428 w 6105267"/>
              <a:gd name="connsiteY70" fmla="*/ 6754678 h 6858000"/>
              <a:gd name="connsiteX71" fmla="*/ 5984543 w 6105267"/>
              <a:gd name="connsiteY71" fmla="*/ 6811016 h 6858000"/>
              <a:gd name="connsiteX72" fmla="*/ 5979671 w 6105267"/>
              <a:gd name="connsiteY72" fmla="*/ 6858000 h 6858000"/>
              <a:gd name="connsiteX73" fmla="*/ 0 w 6105267"/>
              <a:gd name="connsiteY73" fmla="*/ 6858000 h 6858000"/>
              <a:gd name="connsiteX74" fmla="*/ 0 w 6105267"/>
              <a:gd name="connsiteY74" fmla="*/ 0 h 6858000"/>
              <a:gd name="connsiteX0" fmla="*/ 0 w 6105267"/>
              <a:gd name="connsiteY0" fmla="*/ 0 h 6858000"/>
              <a:gd name="connsiteX1" fmla="*/ 4965888 w 6105267"/>
              <a:gd name="connsiteY1" fmla="*/ 0 h 6858000"/>
              <a:gd name="connsiteX2" fmla="*/ 4967767 w 6105267"/>
              <a:gd name="connsiteY2" fmla="*/ 7930 h 6858000"/>
              <a:gd name="connsiteX3" fmla="*/ 4979444 w 6105267"/>
              <a:gd name="connsiteY3" fmla="*/ 43921 h 6858000"/>
              <a:gd name="connsiteX4" fmla="*/ 5075458 w 6105267"/>
              <a:gd name="connsiteY4" fmla="*/ 264355 h 6858000"/>
              <a:gd name="connsiteX5" fmla="*/ 5081175 w 6105267"/>
              <a:gd name="connsiteY5" fmla="*/ 277448 h 6858000"/>
              <a:gd name="connsiteX6" fmla="*/ 5097011 w 6105267"/>
              <a:gd name="connsiteY6" fmla="*/ 355616 h 6858000"/>
              <a:gd name="connsiteX7" fmla="*/ 5153000 w 6105267"/>
              <a:gd name="connsiteY7" fmla="*/ 507134 h 6858000"/>
              <a:gd name="connsiteX8" fmla="*/ 5171282 w 6105267"/>
              <a:gd name="connsiteY8" fmla="*/ 602071 h 6858000"/>
              <a:gd name="connsiteX9" fmla="*/ 5189051 w 6105267"/>
              <a:gd name="connsiteY9" fmla="*/ 782518 h 6858000"/>
              <a:gd name="connsiteX10" fmla="*/ 5218707 w 6105267"/>
              <a:gd name="connsiteY10" fmla="*/ 886387 h 6858000"/>
              <a:gd name="connsiteX11" fmla="*/ 5221281 w 6105267"/>
              <a:gd name="connsiteY11" fmla="*/ 920873 h 6858000"/>
              <a:gd name="connsiteX12" fmla="*/ 5201018 w 6105267"/>
              <a:gd name="connsiteY12" fmla="*/ 1095027 h 6858000"/>
              <a:gd name="connsiteX13" fmla="*/ 5205902 w 6105267"/>
              <a:gd name="connsiteY13" fmla="*/ 1203021 h 6858000"/>
              <a:gd name="connsiteX14" fmla="*/ 5207532 w 6105267"/>
              <a:gd name="connsiteY14" fmla="*/ 1278975 h 6858000"/>
              <a:gd name="connsiteX15" fmla="*/ 5225968 w 6105267"/>
              <a:gd name="connsiteY15" fmla="*/ 1357994 h 6858000"/>
              <a:gd name="connsiteX16" fmla="*/ 5226675 w 6105267"/>
              <a:gd name="connsiteY16" fmla="*/ 1385685 h 6858000"/>
              <a:gd name="connsiteX17" fmla="*/ 5237226 w 6105267"/>
              <a:gd name="connsiteY17" fmla="*/ 1441327 h 6858000"/>
              <a:gd name="connsiteX18" fmla="*/ 5255653 w 6105267"/>
              <a:gd name="connsiteY18" fmla="*/ 1524712 h 6858000"/>
              <a:gd name="connsiteX19" fmla="*/ 5263491 w 6105267"/>
              <a:gd name="connsiteY19" fmla="*/ 1642938 h 6858000"/>
              <a:gd name="connsiteX20" fmla="*/ 5256552 w 6105267"/>
              <a:gd name="connsiteY20" fmla="*/ 1672509 h 6858000"/>
              <a:gd name="connsiteX21" fmla="*/ 5264549 w 6105267"/>
              <a:gd name="connsiteY21" fmla="*/ 1837572 h 6858000"/>
              <a:gd name="connsiteX22" fmla="*/ 5255696 w 6105267"/>
              <a:gd name="connsiteY22" fmla="*/ 1953770 h 6858000"/>
              <a:gd name="connsiteX23" fmla="*/ 5252592 w 6105267"/>
              <a:gd name="connsiteY23" fmla="*/ 2092210 h 6858000"/>
              <a:gd name="connsiteX24" fmla="*/ 5257248 w 6105267"/>
              <a:gd name="connsiteY24" fmla="*/ 2203922 h 6858000"/>
              <a:gd name="connsiteX25" fmla="*/ 5262551 w 6105267"/>
              <a:gd name="connsiteY25" fmla="*/ 2288050 h 6858000"/>
              <a:gd name="connsiteX26" fmla="*/ 5293877 w 6105267"/>
              <a:gd name="connsiteY26" fmla="*/ 2368649 h 6858000"/>
              <a:gd name="connsiteX27" fmla="*/ 5311338 w 6105267"/>
              <a:gd name="connsiteY27" fmla="*/ 2404034 h 6858000"/>
              <a:gd name="connsiteX28" fmla="*/ 5338366 w 6105267"/>
              <a:gd name="connsiteY28" fmla="*/ 2465052 h 6858000"/>
              <a:gd name="connsiteX29" fmla="*/ 5371263 w 6105267"/>
              <a:gd name="connsiteY29" fmla="*/ 2586413 h 6858000"/>
              <a:gd name="connsiteX30" fmla="*/ 5407503 w 6105267"/>
              <a:gd name="connsiteY30" fmla="*/ 2786290 h 6858000"/>
              <a:gd name="connsiteX31" fmla="*/ 5407356 w 6105267"/>
              <a:gd name="connsiteY31" fmla="*/ 2787545 h 6858000"/>
              <a:gd name="connsiteX32" fmla="*/ 5457023 w 6105267"/>
              <a:gd name="connsiteY32" fmla="*/ 2858292 h 6858000"/>
              <a:gd name="connsiteX33" fmla="*/ 5503944 w 6105267"/>
              <a:gd name="connsiteY33" fmla="*/ 3123335 h 6858000"/>
              <a:gd name="connsiteX34" fmla="*/ 5525532 w 6105267"/>
              <a:gd name="connsiteY34" fmla="*/ 3258473 h 6858000"/>
              <a:gd name="connsiteX35" fmla="*/ 5589758 w 6105267"/>
              <a:gd name="connsiteY35" fmla="*/ 3453699 h 6858000"/>
              <a:gd name="connsiteX36" fmla="*/ 5596144 w 6105267"/>
              <a:gd name="connsiteY36" fmla="*/ 3534624 h 6858000"/>
              <a:gd name="connsiteX37" fmla="*/ 5597750 w 6105267"/>
              <a:gd name="connsiteY37" fmla="*/ 3534129 h 6858000"/>
              <a:gd name="connsiteX38" fmla="*/ 5618377 w 6105267"/>
              <a:gd name="connsiteY38" fmla="*/ 3588431 h 6858000"/>
              <a:gd name="connsiteX39" fmla="*/ 5655472 w 6105267"/>
              <a:gd name="connsiteY39" fmla="*/ 3678877 h 6858000"/>
              <a:gd name="connsiteX40" fmla="*/ 5683015 w 6105267"/>
              <a:gd name="connsiteY40" fmla="*/ 3762025 h 6858000"/>
              <a:gd name="connsiteX41" fmla="*/ 5722836 w 6105267"/>
              <a:gd name="connsiteY41" fmla="*/ 3814370 h 6858000"/>
              <a:gd name="connsiteX42" fmla="*/ 5768491 w 6105267"/>
              <a:gd name="connsiteY42" fmla="*/ 3914399 h 6858000"/>
              <a:gd name="connsiteX43" fmla="*/ 5793123 w 6105267"/>
              <a:gd name="connsiteY43" fmla="*/ 3969952 h 6858000"/>
              <a:gd name="connsiteX44" fmla="*/ 5808321 w 6105267"/>
              <a:gd name="connsiteY44" fmla="*/ 3988153 h 6858000"/>
              <a:gd name="connsiteX45" fmla="*/ 5860672 w 6105267"/>
              <a:gd name="connsiteY45" fmla="*/ 4061579 h 6858000"/>
              <a:gd name="connsiteX46" fmla="*/ 5894095 w 6105267"/>
              <a:gd name="connsiteY46" fmla="*/ 4128857 h 6858000"/>
              <a:gd name="connsiteX47" fmla="*/ 5903513 w 6105267"/>
              <a:gd name="connsiteY47" fmla="*/ 4187661 h 6858000"/>
              <a:gd name="connsiteX48" fmla="*/ 5949086 w 6105267"/>
              <a:gd name="connsiteY48" fmla="*/ 4366139 h 6858000"/>
              <a:gd name="connsiteX49" fmla="*/ 5949261 w 6105267"/>
              <a:gd name="connsiteY49" fmla="*/ 4449185 h 6858000"/>
              <a:gd name="connsiteX50" fmla="*/ 5961816 w 6105267"/>
              <a:gd name="connsiteY50" fmla="*/ 4494562 h 6858000"/>
              <a:gd name="connsiteX51" fmla="*/ 5998138 w 6105267"/>
              <a:gd name="connsiteY51" fmla="*/ 4697518 h 6858000"/>
              <a:gd name="connsiteX52" fmla="*/ 6007819 w 6105267"/>
              <a:gd name="connsiteY52" fmla="*/ 4858148 h 6858000"/>
              <a:gd name="connsiteX53" fmla="*/ 6007749 w 6105267"/>
              <a:gd name="connsiteY53" fmla="*/ 4964715 h 6858000"/>
              <a:gd name="connsiteX54" fmla="*/ 6005269 w 6105267"/>
              <a:gd name="connsiteY54" fmla="*/ 5150567 h 6858000"/>
              <a:gd name="connsiteX55" fmla="*/ 6001127 w 6105267"/>
              <a:gd name="connsiteY55" fmla="*/ 5164609 h 6858000"/>
              <a:gd name="connsiteX56" fmla="*/ 5998514 w 6105267"/>
              <a:gd name="connsiteY56" fmla="*/ 5189673 h 6858000"/>
              <a:gd name="connsiteX57" fmla="*/ 6036748 w 6105267"/>
              <a:gd name="connsiteY57" fmla="*/ 5322752 h 6858000"/>
              <a:gd name="connsiteX58" fmla="*/ 6037677 w 6105267"/>
              <a:gd name="connsiteY58" fmla="*/ 5354807 h 6858000"/>
              <a:gd name="connsiteX59" fmla="*/ 6053435 w 6105267"/>
              <a:gd name="connsiteY59" fmla="*/ 5387547 h 6858000"/>
              <a:gd name="connsiteX60" fmla="*/ 6068640 w 6105267"/>
              <a:gd name="connsiteY60" fmla="*/ 5474503 h 6858000"/>
              <a:gd name="connsiteX61" fmla="*/ 6080922 w 6105267"/>
              <a:gd name="connsiteY61" fmla="*/ 5561070 h 6858000"/>
              <a:gd name="connsiteX62" fmla="*/ 6096949 w 6105267"/>
              <a:gd name="connsiteY62" fmla="*/ 5648179 h 6858000"/>
              <a:gd name="connsiteX63" fmla="*/ 6096746 w 6105267"/>
              <a:gd name="connsiteY63" fmla="*/ 5862844 h 6858000"/>
              <a:gd name="connsiteX64" fmla="*/ 6045436 w 6105267"/>
              <a:gd name="connsiteY64" fmla="*/ 6124480 h 6858000"/>
              <a:gd name="connsiteX65" fmla="*/ 6030489 w 6105267"/>
              <a:gd name="connsiteY65" fmla="*/ 6317666 h 6858000"/>
              <a:gd name="connsiteX66" fmla="*/ 6007492 w 6105267"/>
              <a:gd name="connsiteY66" fmla="*/ 6440818 h 6858000"/>
              <a:gd name="connsiteX67" fmla="*/ 6009467 w 6105267"/>
              <a:gd name="connsiteY67" fmla="*/ 6487076 h 6858000"/>
              <a:gd name="connsiteX68" fmla="*/ 5995064 w 6105267"/>
              <a:gd name="connsiteY68" fmla="*/ 6540791 h 6858000"/>
              <a:gd name="connsiteX69" fmla="*/ 5986207 w 6105267"/>
              <a:gd name="connsiteY69" fmla="*/ 6695855 h 6858000"/>
              <a:gd name="connsiteX70" fmla="*/ 5979428 w 6105267"/>
              <a:gd name="connsiteY70" fmla="*/ 6754678 h 6858000"/>
              <a:gd name="connsiteX71" fmla="*/ 5984543 w 6105267"/>
              <a:gd name="connsiteY71" fmla="*/ 6811016 h 6858000"/>
              <a:gd name="connsiteX72" fmla="*/ 5979671 w 6105267"/>
              <a:gd name="connsiteY72" fmla="*/ 6858000 h 6858000"/>
              <a:gd name="connsiteX73" fmla="*/ 0 w 6105267"/>
              <a:gd name="connsiteY73" fmla="*/ 6858000 h 6858000"/>
              <a:gd name="connsiteX74" fmla="*/ 0 w 6105267"/>
              <a:gd name="connsiteY74" fmla="*/ 0 h 6858000"/>
              <a:gd name="connsiteX0" fmla="*/ 0 w 6105267"/>
              <a:gd name="connsiteY0" fmla="*/ 0 h 6858000"/>
              <a:gd name="connsiteX1" fmla="*/ 4965888 w 6105267"/>
              <a:gd name="connsiteY1" fmla="*/ 0 h 6858000"/>
              <a:gd name="connsiteX2" fmla="*/ 4967767 w 6105267"/>
              <a:gd name="connsiteY2" fmla="*/ 7930 h 6858000"/>
              <a:gd name="connsiteX3" fmla="*/ 4979444 w 6105267"/>
              <a:gd name="connsiteY3" fmla="*/ 43921 h 6858000"/>
              <a:gd name="connsiteX4" fmla="*/ 5075458 w 6105267"/>
              <a:gd name="connsiteY4" fmla="*/ 264355 h 6858000"/>
              <a:gd name="connsiteX5" fmla="*/ 5081175 w 6105267"/>
              <a:gd name="connsiteY5" fmla="*/ 277448 h 6858000"/>
              <a:gd name="connsiteX6" fmla="*/ 5097011 w 6105267"/>
              <a:gd name="connsiteY6" fmla="*/ 355616 h 6858000"/>
              <a:gd name="connsiteX7" fmla="*/ 5153000 w 6105267"/>
              <a:gd name="connsiteY7" fmla="*/ 507134 h 6858000"/>
              <a:gd name="connsiteX8" fmla="*/ 5171282 w 6105267"/>
              <a:gd name="connsiteY8" fmla="*/ 602071 h 6858000"/>
              <a:gd name="connsiteX9" fmla="*/ 5189051 w 6105267"/>
              <a:gd name="connsiteY9" fmla="*/ 782518 h 6858000"/>
              <a:gd name="connsiteX10" fmla="*/ 5218707 w 6105267"/>
              <a:gd name="connsiteY10" fmla="*/ 886387 h 6858000"/>
              <a:gd name="connsiteX11" fmla="*/ 5221281 w 6105267"/>
              <a:gd name="connsiteY11" fmla="*/ 920873 h 6858000"/>
              <a:gd name="connsiteX12" fmla="*/ 5201018 w 6105267"/>
              <a:gd name="connsiteY12" fmla="*/ 1095027 h 6858000"/>
              <a:gd name="connsiteX13" fmla="*/ 5205902 w 6105267"/>
              <a:gd name="connsiteY13" fmla="*/ 1203021 h 6858000"/>
              <a:gd name="connsiteX14" fmla="*/ 5207532 w 6105267"/>
              <a:gd name="connsiteY14" fmla="*/ 1278975 h 6858000"/>
              <a:gd name="connsiteX15" fmla="*/ 5225968 w 6105267"/>
              <a:gd name="connsiteY15" fmla="*/ 1357994 h 6858000"/>
              <a:gd name="connsiteX16" fmla="*/ 5226675 w 6105267"/>
              <a:gd name="connsiteY16" fmla="*/ 1385685 h 6858000"/>
              <a:gd name="connsiteX17" fmla="*/ 5237226 w 6105267"/>
              <a:gd name="connsiteY17" fmla="*/ 1441327 h 6858000"/>
              <a:gd name="connsiteX18" fmla="*/ 5255653 w 6105267"/>
              <a:gd name="connsiteY18" fmla="*/ 1524712 h 6858000"/>
              <a:gd name="connsiteX19" fmla="*/ 5263491 w 6105267"/>
              <a:gd name="connsiteY19" fmla="*/ 1642938 h 6858000"/>
              <a:gd name="connsiteX20" fmla="*/ 5256552 w 6105267"/>
              <a:gd name="connsiteY20" fmla="*/ 1672509 h 6858000"/>
              <a:gd name="connsiteX21" fmla="*/ 5264549 w 6105267"/>
              <a:gd name="connsiteY21" fmla="*/ 1837572 h 6858000"/>
              <a:gd name="connsiteX22" fmla="*/ 5255696 w 6105267"/>
              <a:gd name="connsiteY22" fmla="*/ 1953770 h 6858000"/>
              <a:gd name="connsiteX23" fmla="*/ 5252592 w 6105267"/>
              <a:gd name="connsiteY23" fmla="*/ 2092210 h 6858000"/>
              <a:gd name="connsiteX24" fmla="*/ 5257248 w 6105267"/>
              <a:gd name="connsiteY24" fmla="*/ 2203922 h 6858000"/>
              <a:gd name="connsiteX25" fmla="*/ 5262551 w 6105267"/>
              <a:gd name="connsiteY25" fmla="*/ 2288050 h 6858000"/>
              <a:gd name="connsiteX26" fmla="*/ 5293877 w 6105267"/>
              <a:gd name="connsiteY26" fmla="*/ 2368649 h 6858000"/>
              <a:gd name="connsiteX27" fmla="*/ 5311338 w 6105267"/>
              <a:gd name="connsiteY27" fmla="*/ 2404034 h 6858000"/>
              <a:gd name="connsiteX28" fmla="*/ 5338366 w 6105267"/>
              <a:gd name="connsiteY28" fmla="*/ 2465052 h 6858000"/>
              <a:gd name="connsiteX29" fmla="*/ 5371263 w 6105267"/>
              <a:gd name="connsiteY29" fmla="*/ 2586413 h 6858000"/>
              <a:gd name="connsiteX30" fmla="*/ 5407503 w 6105267"/>
              <a:gd name="connsiteY30" fmla="*/ 2786290 h 6858000"/>
              <a:gd name="connsiteX31" fmla="*/ 5407356 w 6105267"/>
              <a:gd name="connsiteY31" fmla="*/ 2787545 h 6858000"/>
              <a:gd name="connsiteX32" fmla="*/ 5448870 w 6105267"/>
              <a:gd name="connsiteY32" fmla="*/ 2838305 h 6858000"/>
              <a:gd name="connsiteX33" fmla="*/ 5503944 w 6105267"/>
              <a:gd name="connsiteY33" fmla="*/ 3123335 h 6858000"/>
              <a:gd name="connsiteX34" fmla="*/ 5525532 w 6105267"/>
              <a:gd name="connsiteY34" fmla="*/ 3258473 h 6858000"/>
              <a:gd name="connsiteX35" fmla="*/ 5589758 w 6105267"/>
              <a:gd name="connsiteY35" fmla="*/ 3453699 h 6858000"/>
              <a:gd name="connsiteX36" fmla="*/ 5596144 w 6105267"/>
              <a:gd name="connsiteY36" fmla="*/ 3534624 h 6858000"/>
              <a:gd name="connsiteX37" fmla="*/ 5597750 w 6105267"/>
              <a:gd name="connsiteY37" fmla="*/ 3534129 h 6858000"/>
              <a:gd name="connsiteX38" fmla="*/ 5618377 w 6105267"/>
              <a:gd name="connsiteY38" fmla="*/ 3588431 h 6858000"/>
              <a:gd name="connsiteX39" fmla="*/ 5655472 w 6105267"/>
              <a:gd name="connsiteY39" fmla="*/ 3678877 h 6858000"/>
              <a:gd name="connsiteX40" fmla="*/ 5683015 w 6105267"/>
              <a:gd name="connsiteY40" fmla="*/ 3762025 h 6858000"/>
              <a:gd name="connsiteX41" fmla="*/ 5722836 w 6105267"/>
              <a:gd name="connsiteY41" fmla="*/ 3814370 h 6858000"/>
              <a:gd name="connsiteX42" fmla="*/ 5768491 w 6105267"/>
              <a:gd name="connsiteY42" fmla="*/ 3914399 h 6858000"/>
              <a:gd name="connsiteX43" fmla="*/ 5793123 w 6105267"/>
              <a:gd name="connsiteY43" fmla="*/ 3969952 h 6858000"/>
              <a:gd name="connsiteX44" fmla="*/ 5808321 w 6105267"/>
              <a:gd name="connsiteY44" fmla="*/ 3988153 h 6858000"/>
              <a:gd name="connsiteX45" fmla="*/ 5860672 w 6105267"/>
              <a:gd name="connsiteY45" fmla="*/ 4061579 h 6858000"/>
              <a:gd name="connsiteX46" fmla="*/ 5894095 w 6105267"/>
              <a:gd name="connsiteY46" fmla="*/ 4128857 h 6858000"/>
              <a:gd name="connsiteX47" fmla="*/ 5903513 w 6105267"/>
              <a:gd name="connsiteY47" fmla="*/ 4187661 h 6858000"/>
              <a:gd name="connsiteX48" fmla="*/ 5949086 w 6105267"/>
              <a:gd name="connsiteY48" fmla="*/ 4366139 h 6858000"/>
              <a:gd name="connsiteX49" fmla="*/ 5949261 w 6105267"/>
              <a:gd name="connsiteY49" fmla="*/ 4449185 h 6858000"/>
              <a:gd name="connsiteX50" fmla="*/ 5961816 w 6105267"/>
              <a:gd name="connsiteY50" fmla="*/ 4494562 h 6858000"/>
              <a:gd name="connsiteX51" fmla="*/ 5998138 w 6105267"/>
              <a:gd name="connsiteY51" fmla="*/ 4697518 h 6858000"/>
              <a:gd name="connsiteX52" fmla="*/ 6007819 w 6105267"/>
              <a:gd name="connsiteY52" fmla="*/ 4858148 h 6858000"/>
              <a:gd name="connsiteX53" fmla="*/ 6007749 w 6105267"/>
              <a:gd name="connsiteY53" fmla="*/ 4964715 h 6858000"/>
              <a:gd name="connsiteX54" fmla="*/ 6005269 w 6105267"/>
              <a:gd name="connsiteY54" fmla="*/ 5150567 h 6858000"/>
              <a:gd name="connsiteX55" fmla="*/ 6001127 w 6105267"/>
              <a:gd name="connsiteY55" fmla="*/ 5164609 h 6858000"/>
              <a:gd name="connsiteX56" fmla="*/ 5998514 w 6105267"/>
              <a:gd name="connsiteY56" fmla="*/ 5189673 h 6858000"/>
              <a:gd name="connsiteX57" fmla="*/ 6036748 w 6105267"/>
              <a:gd name="connsiteY57" fmla="*/ 5322752 h 6858000"/>
              <a:gd name="connsiteX58" fmla="*/ 6037677 w 6105267"/>
              <a:gd name="connsiteY58" fmla="*/ 5354807 h 6858000"/>
              <a:gd name="connsiteX59" fmla="*/ 6053435 w 6105267"/>
              <a:gd name="connsiteY59" fmla="*/ 5387547 h 6858000"/>
              <a:gd name="connsiteX60" fmla="*/ 6068640 w 6105267"/>
              <a:gd name="connsiteY60" fmla="*/ 5474503 h 6858000"/>
              <a:gd name="connsiteX61" fmla="*/ 6080922 w 6105267"/>
              <a:gd name="connsiteY61" fmla="*/ 5561070 h 6858000"/>
              <a:gd name="connsiteX62" fmla="*/ 6096949 w 6105267"/>
              <a:gd name="connsiteY62" fmla="*/ 5648179 h 6858000"/>
              <a:gd name="connsiteX63" fmla="*/ 6096746 w 6105267"/>
              <a:gd name="connsiteY63" fmla="*/ 5862844 h 6858000"/>
              <a:gd name="connsiteX64" fmla="*/ 6045436 w 6105267"/>
              <a:gd name="connsiteY64" fmla="*/ 6124480 h 6858000"/>
              <a:gd name="connsiteX65" fmla="*/ 6030489 w 6105267"/>
              <a:gd name="connsiteY65" fmla="*/ 6317666 h 6858000"/>
              <a:gd name="connsiteX66" fmla="*/ 6007492 w 6105267"/>
              <a:gd name="connsiteY66" fmla="*/ 6440818 h 6858000"/>
              <a:gd name="connsiteX67" fmla="*/ 6009467 w 6105267"/>
              <a:gd name="connsiteY67" fmla="*/ 6487076 h 6858000"/>
              <a:gd name="connsiteX68" fmla="*/ 5995064 w 6105267"/>
              <a:gd name="connsiteY68" fmla="*/ 6540791 h 6858000"/>
              <a:gd name="connsiteX69" fmla="*/ 5986207 w 6105267"/>
              <a:gd name="connsiteY69" fmla="*/ 6695855 h 6858000"/>
              <a:gd name="connsiteX70" fmla="*/ 5979428 w 6105267"/>
              <a:gd name="connsiteY70" fmla="*/ 6754678 h 6858000"/>
              <a:gd name="connsiteX71" fmla="*/ 5984543 w 6105267"/>
              <a:gd name="connsiteY71" fmla="*/ 6811016 h 6858000"/>
              <a:gd name="connsiteX72" fmla="*/ 5979671 w 6105267"/>
              <a:gd name="connsiteY72" fmla="*/ 6858000 h 6858000"/>
              <a:gd name="connsiteX73" fmla="*/ 0 w 6105267"/>
              <a:gd name="connsiteY73" fmla="*/ 6858000 h 6858000"/>
              <a:gd name="connsiteX74" fmla="*/ 0 w 6105267"/>
              <a:gd name="connsiteY74" fmla="*/ 0 h 6858000"/>
              <a:gd name="connsiteX0" fmla="*/ 0 w 6105267"/>
              <a:gd name="connsiteY0" fmla="*/ 0 h 6858000"/>
              <a:gd name="connsiteX1" fmla="*/ 4965888 w 6105267"/>
              <a:gd name="connsiteY1" fmla="*/ 0 h 6858000"/>
              <a:gd name="connsiteX2" fmla="*/ 4967767 w 6105267"/>
              <a:gd name="connsiteY2" fmla="*/ 7930 h 6858000"/>
              <a:gd name="connsiteX3" fmla="*/ 4979444 w 6105267"/>
              <a:gd name="connsiteY3" fmla="*/ 43921 h 6858000"/>
              <a:gd name="connsiteX4" fmla="*/ 5075458 w 6105267"/>
              <a:gd name="connsiteY4" fmla="*/ 264355 h 6858000"/>
              <a:gd name="connsiteX5" fmla="*/ 5081175 w 6105267"/>
              <a:gd name="connsiteY5" fmla="*/ 277448 h 6858000"/>
              <a:gd name="connsiteX6" fmla="*/ 5097011 w 6105267"/>
              <a:gd name="connsiteY6" fmla="*/ 355616 h 6858000"/>
              <a:gd name="connsiteX7" fmla="*/ 5153000 w 6105267"/>
              <a:gd name="connsiteY7" fmla="*/ 507134 h 6858000"/>
              <a:gd name="connsiteX8" fmla="*/ 5171282 w 6105267"/>
              <a:gd name="connsiteY8" fmla="*/ 602071 h 6858000"/>
              <a:gd name="connsiteX9" fmla="*/ 5189051 w 6105267"/>
              <a:gd name="connsiteY9" fmla="*/ 782518 h 6858000"/>
              <a:gd name="connsiteX10" fmla="*/ 5218707 w 6105267"/>
              <a:gd name="connsiteY10" fmla="*/ 886387 h 6858000"/>
              <a:gd name="connsiteX11" fmla="*/ 5221281 w 6105267"/>
              <a:gd name="connsiteY11" fmla="*/ 920873 h 6858000"/>
              <a:gd name="connsiteX12" fmla="*/ 5201018 w 6105267"/>
              <a:gd name="connsiteY12" fmla="*/ 1095027 h 6858000"/>
              <a:gd name="connsiteX13" fmla="*/ 5205902 w 6105267"/>
              <a:gd name="connsiteY13" fmla="*/ 1203021 h 6858000"/>
              <a:gd name="connsiteX14" fmla="*/ 5207532 w 6105267"/>
              <a:gd name="connsiteY14" fmla="*/ 1278975 h 6858000"/>
              <a:gd name="connsiteX15" fmla="*/ 5225968 w 6105267"/>
              <a:gd name="connsiteY15" fmla="*/ 1357994 h 6858000"/>
              <a:gd name="connsiteX16" fmla="*/ 5226675 w 6105267"/>
              <a:gd name="connsiteY16" fmla="*/ 1385685 h 6858000"/>
              <a:gd name="connsiteX17" fmla="*/ 5237226 w 6105267"/>
              <a:gd name="connsiteY17" fmla="*/ 1441327 h 6858000"/>
              <a:gd name="connsiteX18" fmla="*/ 5255653 w 6105267"/>
              <a:gd name="connsiteY18" fmla="*/ 1524712 h 6858000"/>
              <a:gd name="connsiteX19" fmla="*/ 5263491 w 6105267"/>
              <a:gd name="connsiteY19" fmla="*/ 1642938 h 6858000"/>
              <a:gd name="connsiteX20" fmla="*/ 5256552 w 6105267"/>
              <a:gd name="connsiteY20" fmla="*/ 1672509 h 6858000"/>
              <a:gd name="connsiteX21" fmla="*/ 5264549 w 6105267"/>
              <a:gd name="connsiteY21" fmla="*/ 1837572 h 6858000"/>
              <a:gd name="connsiteX22" fmla="*/ 5255696 w 6105267"/>
              <a:gd name="connsiteY22" fmla="*/ 1953770 h 6858000"/>
              <a:gd name="connsiteX23" fmla="*/ 5252592 w 6105267"/>
              <a:gd name="connsiteY23" fmla="*/ 2092210 h 6858000"/>
              <a:gd name="connsiteX24" fmla="*/ 5257248 w 6105267"/>
              <a:gd name="connsiteY24" fmla="*/ 2203922 h 6858000"/>
              <a:gd name="connsiteX25" fmla="*/ 5262551 w 6105267"/>
              <a:gd name="connsiteY25" fmla="*/ 2288050 h 6858000"/>
              <a:gd name="connsiteX26" fmla="*/ 5293877 w 6105267"/>
              <a:gd name="connsiteY26" fmla="*/ 2368649 h 6858000"/>
              <a:gd name="connsiteX27" fmla="*/ 5311338 w 6105267"/>
              <a:gd name="connsiteY27" fmla="*/ 2404034 h 6858000"/>
              <a:gd name="connsiteX28" fmla="*/ 5338366 w 6105267"/>
              <a:gd name="connsiteY28" fmla="*/ 2465052 h 6858000"/>
              <a:gd name="connsiteX29" fmla="*/ 5371263 w 6105267"/>
              <a:gd name="connsiteY29" fmla="*/ 2586413 h 6858000"/>
              <a:gd name="connsiteX30" fmla="*/ 5407503 w 6105267"/>
              <a:gd name="connsiteY30" fmla="*/ 2786290 h 6858000"/>
              <a:gd name="connsiteX31" fmla="*/ 5407356 w 6105267"/>
              <a:gd name="connsiteY31" fmla="*/ 2787545 h 6858000"/>
              <a:gd name="connsiteX32" fmla="*/ 5448870 w 6105267"/>
              <a:gd name="connsiteY32" fmla="*/ 2838305 h 6858000"/>
              <a:gd name="connsiteX33" fmla="*/ 5503944 w 6105267"/>
              <a:gd name="connsiteY33" fmla="*/ 3123335 h 6858000"/>
              <a:gd name="connsiteX34" fmla="*/ 5525532 w 6105267"/>
              <a:gd name="connsiteY34" fmla="*/ 3258473 h 6858000"/>
              <a:gd name="connsiteX35" fmla="*/ 5589758 w 6105267"/>
              <a:gd name="connsiteY35" fmla="*/ 3453699 h 6858000"/>
              <a:gd name="connsiteX36" fmla="*/ 5596144 w 6105267"/>
              <a:gd name="connsiteY36" fmla="*/ 3534624 h 6858000"/>
              <a:gd name="connsiteX37" fmla="*/ 5597750 w 6105267"/>
              <a:gd name="connsiteY37" fmla="*/ 3534129 h 6858000"/>
              <a:gd name="connsiteX38" fmla="*/ 5655472 w 6105267"/>
              <a:gd name="connsiteY38" fmla="*/ 3678877 h 6858000"/>
              <a:gd name="connsiteX39" fmla="*/ 5683015 w 6105267"/>
              <a:gd name="connsiteY39" fmla="*/ 3762025 h 6858000"/>
              <a:gd name="connsiteX40" fmla="*/ 5722836 w 6105267"/>
              <a:gd name="connsiteY40" fmla="*/ 3814370 h 6858000"/>
              <a:gd name="connsiteX41" fmla="*/ 5768491 w 6105267"/>
              <a:gd name="connsiteY41" fmla="*/ 3914399 h 6858000"/>
              <a:gd name="connsiteX42" fmla="*/ 5793123 w 6105267"/>
              <a:gd name="connsiteY42" fmla="*/ 3969952 h 6858000"/>
              <a:gd name="connsiteX43" fmla="*/ 5808321 w 6105267"/>
              <a:gd name="connsiteY43" fmla="*/ 3988153 h 6858000"/>
              <a:gd name="connsiteX44" fmla="*/ 5860672 w 6105267"/>
              <a:gd name="connsiteY44" fmla="*/ 4061579 h 6858000"/>
              <a:gd name="connsiteX45" fmla="*/ 5894095 w 6105267"/>
              <a:gd name="connsiteY45" fmla="*/ 4128857 h 6858000"/>
              <a:gd name="connsiteX46" fmla="*/ 5903513 w 6105267"/>
              <a:gd name="connsiteY46" fmla="*/ 4187661 h 6858000"/>
              <a:gd name="connsiteX47" fmla="*/ 5949086 w 6105267"/>
              <a:gd name="connsiteY47" fmla="*/ 4366139 h 6858000"/>
              <a:gd name="connsiteX48" fmla="*/ 5949261 w 6105267"/>
              <a:gd name="connsiteY48" fmla="*/ 4449185 h 6858000"/>
              <a:gd name="connsiteX49" fmla="*/ 5961816 w 6105267"/>
              <a:gd name="connsiteY49" fmla="*/ 4494562 h 6858000"/>
              <a:gd name="connsiteX50" fmla="*/ 5998138 w 6105267"/>
              <a:gd name="connsiteY50" fmla="*/ 4697518 h 6858000"/>
              <a:gd name="connsiteX51" fmla="*/ 6007819 w 6105267"/>
              <a:gd name="connsiteY51" fmla="*/ 4858148 h 6858000"/>
              <a:gd name="connsiteX52" fmla="*/ 6007749 w 6105267"/>
              <a:gd name="connsiteY52" fmla="*/ 4964715 h 6858000"/>
              <a:gd name="connsiteX53" fmla="*/ 6005269 w 6105267"/>
              <a:gd name="connsiteY53" fmla="*/ 5150567 h 6858000"/>
              <a:gd name="connsiteX54" fmla="*/ 6001127 w 6105267"/>
              <a:gd name="connsiteY54" fmla="*/ 5164609 h 6858000"/>
              <a:gd name="connsiteX55" fmla="*/ 5998514 w 6105267"/>
              <a:gd name="connsiteY55" fmla="*/ 5189673 h 6858000"/>
              <a:gd name="connsiteX56" fmla="*/ 6036748 w 6105267"/>
              <a:gd name="connsiteY56" fmla="*/ 5322752 h 6858000"/>
              <a:gd name="connsiteX57" fmla="*/ 6037677 w 6105267"/>
              <a:gd name="connsiteY57" fmla="*/ 5354807 h 6858000"/>
              <a:gd name="connsiteX58" fmla="*/ 6053435 w 6105267"/>
              <a:gd name="connsiteY58" fmla="*/ 5387547 h 6858000"/>
              <a:gd name="connsiteX59" fmla="*/ 6068640 w 6105267"/>
              <a:gd name="connsiteY59" fmla="*/ 5474503 h 6858000"/>
              <a:gd name="connsiteX60" fmla="*/ 6080922 w 6105267"/>
              <a:gd name="connsiteY60" fmla="*/ 5561070 h 6858000"/>
              <a:gd name="connsiteX61" fmla="*/ 6096949 w 6105267"/>
              <a:gd name="connsiteY61" fmla="*/ 5648179 h 6858000"/>
              <a:gd name="connsiteX62" fmla="*/ 6096746 w 6105267"/>
              <a:gd name="connsiteY62" fmla="*/ 5862844 h 6858000"/>
              <a:gd name="connsiteX63" fmla="*/ 6045436 w 6105267"/>
              <a:gd name="connsiteY63" fmla="*/ 6124480 h 6858000"/>
              <a:gd name="connsiteX64" fmla="*/ 6030489 w 6105267"/>
              <a:gd name="connsiteY64" fmla="*/ 6317666 h 6858000"/>
              <a:gd name="connsiteX65" fmla="*/ 6007492 w 6105267"/>
              <a:gd name="connsiteY65" fmla="*/ 6440818 h 6858000"/>
              <a:gd name="connsiteX66" fmla="*/ 6009467 w 6105267"/>
              <a:gd name="connsiteY66" fmla="*/ 6487076 h 6858000"/>
              <a:gd name="connsiteX67" fmla="*/ 5995064 w 6105267"/>
              <a:gd name="connsiteY67" fmla="*/ 6540791 h 6858000"/>
              <a:gd name="connsiteX68" fmla="*/ 5986207 w 6105267"/>
              <a:gd name="connsiteY68" fmla="*/ 6695855 h 6858000"/>
              <a:gd name="connsiteX69" fmla="*/ 5979428 w 6105267"/>
              <a:gd name="connsiteY69" fmla="*/ 6754678 h 6858000"/>
              <a:gd name="connsiteX70" fmla="*/ 5984543 w 6105267"/>
              <a:gd name="connsiteY70" fmla="*/ 6811016 h 6858000"/>
              <a:gd name="connsiteX71" fmla="*/ 5979671 w 6105267"/>
              <a:gd name="connsiteY71" fmla="*/ 6858000 h 6858000"/>
              <a:gd name="connsiteX72" fmla="*/ 0 w 6105267"/>
              <a:gd name="connsiteY72" fmla="*/ 6858000 h 6858000"/>
              <a:gd name="connsiteX73" fmla="*/ 0 w 6105267"/>
              <a:gd name="connsiteY73" fmla="*/ 0 h 6858000"/>
              <a:gd name="connsiteX0" fmla="*/ 0 w 6105267"/>
              <a:gd name="connsiteY0" fmla="*/ 0 h 6858000"/>
              <a:gd name="connsiteX1" fmla="*/ 4965888 w 6105267"/>
              <a:gd name="connsiteY1" fmla="*/ 0 h 6858000"/>
              <a:gd name="connsiteX2" fmla="*/ 4967767 w 6105267"/>
              <a:gd name="connsiteY2" fmla="*/ 7930 h 6858000"/>
              <a:gd name="connsiteX3" fmla="*/ 4979444 w 6105267"/>
              <a:gd name="connsiteY3" fmla="*/ 43921 h 6858000"/>
              <a:gd name="connsiteX4" fmla="*/ 5075458 w 6105267"/>
              <a:gd name="connsiteY4" fmla="*/ 264355 h 6858000"/>
              <a:gd name="connsiteX5" fmla="*/ 5081175 w 6105267"/>
              <a:gd name="connsiteY5" fmla="*/ 277448 h 6858000"/>
              <a:gd name="connsiteX6" fmla="*/ 5097011 w 6105267"/>
              <a:gd name="connsiteY6" fmla="*/ 355616 h 6858000"/>
              <a:gd name="connsiteX7" fmla="*/ 5153000 w 6105267"/>
              <a:gd name="connsiteY7" fmla="*/ 507134 h 6858000"/>
              <a:gd name="connsiteX8" fmla="*/ 5171282 w 6105267"/>
              <a:gd name="connsiteY8" fmla="*/ 602071 h 6858000"/>
              <a:gd name="connsiteX9" fmla="*/ 5189051 w 6105267"/>
              <a:gd name="connsiteY9" fmla="*/ 782518 h 6858000"/>
              <a:gd name="connsiteX10" fmla="*/ 5218707 w 6105267"/>
              <a:gd name="connsiteY10" fmla="*/ 886387 h 6858000"/>
              <a:gd name="connsiteX11" fmla="*/ 5221281 w 6105267"/>
              <a:gd name="connsiteY11" fmla="*/ 920873 h 6858000"/>
              <a:gd name="connsiteX12" fmla="*/ 5201018 w 6105267"/>
              <a:gd name="connsiteY12" fmla="*/ 1095027 h 6858000"/>
              <a:gd name="connsiteX13" fmla="*/ 5205902 w 6105267"/>
              <a:gd name="connsiteY13" fmla="*/ 1203021 h 6858000"/>
              <a:gd name="connsiteX14" fmla="*/ 5207532 w 6105267"/>
              <a:gd name="connsiteY14" fmla="*/ 1278975 h 6858000"/>
              <a:gd name="connsiteX15" fmla="*/ 5225968 w 6105267"/>
              <a:gd name="connsiteY15" fmla="*/ 1357994 h 6858000"/>
              <a:gd name="connsiteX16" fmla="*/ 5226675 w 6105267"/>
              <a:gd name="connsiteY16" fmla="*/ 1385685 h 6858000"/>
              <a:gd name="connsiteX17" fmla="*/ 5237226 w 6105267"/>
              <a:gd name="connsiteY17" fmla="*/ 1441327 h 6858000"/>
              <a:gd name="connsiteX18" fmla="*/ 5255653 w 6105267"/>
              <a:gd name="connsiteY18" fmla="*/ 1524712 h 6858000"/>
              <a:gd name="connsiteX19" fmla="*/ 5263491 w 6105267"/>
              <a:gd name="connsiteY19" fmla="*/ 1642938 h 6858000"/>
              <a:gd name="connsiteX20" fmla="*/ 5256552 w 6105267"/>
              <a:gd name="connsiteY20" fmla="*/ 1672509 h 6858000"/>
              <a:gd name="connsiteX21" fmla="*/ 5264549 w 6105267"/>
              <a:gd name="connsiteY21" fmla="*/ 1837572 h 6858000"/>
              <a:gd name="connsiteX22" fmla="*/ 5255696 w 6105267"/>
              <a:gd name="connsiteY22" fmla="*/ 1953770 h 6858000"/>
              <a:gd name="connsiteX23" fmla="*/ 5252592 w 6105267"/>
              <a:gd name="connsiteY23" fmla="*/ 2092210 h 6858000"/>
              <a:gd name="connsiteX24" fmla="*/ 5257248 w 6105267"/>
              <a:gd name="connsiteY24" fmla="*/ 2203922 h 6858000"/>
              <a:gd name="connsiteX25" fmla="*/ 5262551 w 6105267"/>
              <a:gd name="connsiteY25" fmla="*/ 2288050 h 6858000"/>
              <a:gd name="connsiteX26" fmla="*/ 5293877 w 6105267"/>
              <a:gd name="connsiteY26" fmla="*/ 2368649 h 6858000"/>
              <a:gd name="connsiteX27" fmla="*/ 5311338 w 6105267"/>
              <a:gd name="connsiteY27" fmla="*/ 2404034 h 6858000"/>
              <a:gd name="connsiteX28" fmla="*/ 5338366 w 6105267"/>
              <a:gd name="connsiteY28" fmla="*/ 2465052 h 6858000"/>
              <a:gd name="connsiteX29" fmla="*/ 5371263 w 6105267"/>
              <a:gd name="connsiteY29" fmla="*/ 2586413 h 6858000"/>
              <a:gd name="connsiteX30" fmla="*/ 5407503 w 6105267"/>
              <a:gd name="connsiteY30" fmla="*/ 2786290 h 6858000"/>
              <a:gd name="connsiteX31" fmla="*/ 5407356 w 6105267"/>
              <a:gd name="connsiteY31" fmla="*/ 2787545 h 6858000"/>
              <a:gd name="connsiteX32" fmla="*/ 5448870 w 6105267"/>
              <a:gd name="connsiteY32" fmla="*/ 2838305 h 6858000"/>
              <a:gd name="connsiteX33" fmla="*/ 5503944 w 6105267"/>
              <a:gd name="connsiteY33" fmla="*/ 3123335 h 6858000"/>
              <a:gd name="connsiteX34" fmla="*/ 5525532 w 6105267"/>
              <a:gd name="connsiteY34" fmla="*/ 3258473 h 6858000"/>
              <a:gd name="connsiteX35" fmla="*/ 5589758 w 6105267"/>
              <a:gd name="connsiteY35" fmla="*/ 3453699 h 6858000"/>
              <a:gd name="connsiteX36" fmla="*/ 5596144 w 6105267"/>
              <a:gd name="connsiteY36" fmla="*/ 3534624 h 6858000"/>
              <a:gd name="connsiteX37" fmla="*/ 5597750 w 6105267"/>
              <a:gd name="connsiteY37" fmla="*/ 3534129 h 6858000"/>
              <a:gd name="connsiteX38" fmla="*/ 5683015 w 6105267"/>
              <a:gd name="connsiteY38" fmla="*/ 3762025 h 6858000"/>
              <a:gd name="connsiteX39" fmla="*/ 5722836 w 6105267"/>
              <a:gd name="connsiteY39" fmla="*/ 3814370 h 6858000"/>
              <a:gd name="connsiteX40" fmla="*/ 5768491 w 6105267"/>
              <a:gd name="connsiteY40" fmla="*/ 3914399 h 6858000"/>
              <a:gd name="connsiteX41" fmla="*/ 5793123 w 6105267"/>
              <a:gd name="connsiteY41" fmla="*/ 3969952 h 6858000"/>
              <a:gd name="connsiteX42" fmla="*/ 5808321 w 6105267"/>
              <a:gd name="connsiteY42" fmla="*/ 3988153 h 6858000"/>
              <a:gd name="connsiteX43" fmla="*/ 5860672 w 6105267"/>
              <a:gd name="connsiteY43" fmla="*/ 4061579 h 6858000"/>
              <a:gd name="connsiteX44" fmla="*/ 5894095 w 6105267"/>
              <a:gd name="connsiteY44" fmla="*/ 4128857 h 6858000"/>
              <a:gd name="connsiteX45" fmla="*/ 5903513 w 6105267"/>
              <a:gd name="connsiteY45" fmla="*/ 4187661 h 6858000"/>
              <a:gd name="connsiteX46" fmla="*/ 5949086 w 6105267"/>
              <a:gd name="connsiteY46" fmla="*/ 4366139 h 6858000"/>
              <a:gd name="connsiteX47" fmla="*/ 5949261 w 6105267"/>
              <a:gd name="connsiteY47" fmla="*/ 4449185 h 6858000"/>
              <a:gd name="connsiteX48" fmla="*/ 5961816 w 6105267"/>
              <a:gd name="connsiteY48" fmla="*/ 4494562 h 6858000"/>
              <a:gd name="connsiteX49" fmla="*/ 5998138 w 6105267"/>
              <a:gd name="connsiteY49" fmla="*/ 4697518 h 6858000"/>
              <a:gd name="connsiteX50" fmla="*/ 6007819 w 6105267"/>
              <a:gd name="connsiteY50" fmla="*/ 4858148 h 6858000"/>
              <a:gd name="connsiteX51" fmla="*/ 6007749 w 6105267"/>
              <a:gd name="connsiteY51" fmla="*/ 4964715 h 6858000"/>
              <a:gd name="connsiteX52" fmla="*/ 6005269 w 6105267"/>
              <a:gd name="connsiteY52" fmla="*/ 5150567 h 6858000"/>
              <a:gd name="connsiteX53" fmla="*/ 6001127 w 6105267"/>
              <a:gd name="connsiteY53" fmla="*/ 5164609 h 6858000"/>
              <a:gd name="connsiteX54" fmla="*/ 5998514 w 6105267"/>
              <a:gd name="connsiteY54" fmla="*/ 5189673 h 6858000"/>
              <a:gd name="connsiteX55" fmla="*/ 6036748 w 6105267"/>
              <a:gd name="connsiteY55" fmla="*/ 5322752 h 6858000"/>
              <a:gd name="connsiteX56" fmla="*/ 6037677 w 6105267"/>
              <a:gd name="connsiteY56" fmla="*/ 5354807 h 6858000"/>
              <a:gd name="connsiteX57" fmla="*/ 6053435 w 6105267"/>
              <a:gd name="connsiteY57" fmla="*/ 5387547 h 6858000"/>
              <a:gd name="connsiteX58" fmla="*/ 6068640 w 6105267"/>
              <a:gd name="connsiteY58" fmla="*/ 5474503 h 6858000"/>
              <a:gd name="connsiteX59" fmla="*/ 6080922 w 6105267"/>
              <a:gd name="connsiteY59" fmla="*/ 5561070 h 6858000"/>
              <a:gd name="connsiteX60" fmla="*/ 6096949 w 6105267"/>
              <a:gd name="connsiteY60" fmla="*/ 5648179 h 6858000"/>
              <a:gd name="connsiteX61" fmla="*/ 6096746 w 6105267"/>
              <a:gd name="connsiteY61" fmla="*/ 5862844 h 6858000"/>
              <a:gd name="connsiteX62" fmla="*/ 6045436 w 6105267"/>
              <a:gd name="connsiteY62" fmla="*/ 6124480 h 6858000"/>
              <a:gd name="connsiteX63" fmla="*/ 6030489 w 6105267"/>
              <a:gd name="connsiteY63" fmla="*/ 6317666 h 6858000"/>
              <a:gd name="connsiteX64" fmla="*/ 6007492 w 6105267"/>
              <a:gd name="connsiteY64" fmla="*/ 6440818 h 6858000"/>
              <a:gd name="connsiteX65" fmla="*/ 6009467 w 6105267"/>
              <a:gd name="connsiteY65" fmla="*/ 6487076 h 6858000"/>
              <a:gd name="connsiteX66" fmla="*/ 5995064 w 6105267"/>
              <a:gd name="connsiteY66" fmla="*/ 6540791 h 6858000"/>
              <a:gd name="connsiteX67" fmla="*/ 5986207 w 6105267"/>
              <a:gd name="connsiteY67" fmla="*/ 6695855 h 6858000"/>
              <a:gd name="connsiteX68" fmla="*/ 5979428 w 6105267"/>
              <a:gd name="connsiteY68" fmla="*/ 6754678 h 6858000"/>
              <a:gd name="connsiteX69" fmla="*/ 5984543 w 6105267"/>
              <a:gd name="connsiteY69" fmla="*/ 6811016 h 6858000"/>
              <a:gd name="connsiteX70" fmla="*/ 5979671 w 6105267"/>
              <a:gd name="connsiteY70" fmla="*/ 6858000 h 6858000"/>
              <a:gd name="connsiteX71" fmla="*/ 0 w 6105267"/>
              <a:gd name="connsiteY71" fmla="*/ 6858000 h 6858000"/>
              <a:gd name="connsiteX72" fmla="*/ 0 w 6105267"/>
              <a:gd name="connsiteY72" fmla="*/ 0 h 6858000"/>
              <a:gd name="connsiteX0" fmla="*/ 0 w 6105267"/>
              <a:gd name="connsiteY0" fmla="*/ 0 h 6858000"/>
              <a:gd name="connsiteX1" fmla="*/ 4965888 w 6105267"/>
              <a:gd name="connsiteY1" fmla="*/ 0 h 6858000"/>
              <a:gd name="connsiteX2" fmla="*/ 4967767 w 6105267"/>
              <a:gd name="connsiteY2" fmla="*/ 7930 h 6858000"/>
              <a:gd name="connsiteX3" fmla="*/ 4979444 w 6105267"/>
              <a:gd name="connsiteY3" fmla="*/ 43921 h 6858000"/>
              <a:gd name="connsiteX4" fmla="*/ 5075458 w 6105267"/>
              <a:gd name="connsiteY4" fmla="*/ 264355 h 6858000"/>
              <a:gd name="connsiteX5" fmla="*/ 5081175 w 6105267"/>
              <a:gd name="connsiteY5" fmla="*/ 277448 h 6858000"/>
              <a:gd name="connsiteX6" fmla="*/ 5097011 w 6105267"/>
              <a:gd name="connsiteY6" fmla="*/ 355616 h 6858000"/>
              <a:gd name="connsiteX7" fmla="*/ 5153000 w 6105267"/>
              <a:gd name="connsiteY7" fmla="*/ 507134 h 6858000"/>
              <a:gd name="connsiteX8" fmla="*/ 5171282 w 6105267"/>
              <a:gd name="connsiteY8" fmla="*/ 602071 h 6858000"/>
              <a:gd name="connsiteX9" fmla="*/ 5189051 w 6105267"/>
              <a:gd name="connsiteY9" fmla="*/ 782518 h 6858000"/>
              <a:gd name="connsiteX10" fmla="*/ 5218707 w 6105267"/>
              <a:gd name="connsiteY10" fmla="*/ 886387 h 6858000"/>
              <a:gd name="connsiteX11" fmla="*/ 5221281 w 6105267"/>
              <a:gd name="connsiteY11" fmla="*/ 920873 h 6858000"/>
              <a:gd name="connsiteX12" fmla="*/ 5201018 w 6105267"/>
              <a:gd name="connsiteY12" fmla="*/ 1095027 h 6858000"/>
              <a:gd name="connsiteX13" fmla="*/ 5205902 w 6105267"/>
              <a:gd name="connsiteY13" fmla="*/ 1203021 h 6858000"/>
              <a:gd name="connsiteX14" fmla="*/ 5207532 w 6105267"/>
              <a:gd name="connsiteY14" fmla="*/ 1278975 h 6858000"/>
              <a:gd name="connsiteX15" fmla="*/ 5225968 w 6105267"/>
              <a:gd name="connsiteY15" fmla="*/ 1357994 h 6858000"/>
              <a:gd name="connsiteX16" fmla="*/ 5226675 w 6105267"/>
              <a:gd name="connsiteY16" fmla="*/ 1385685 h 6858000"/>
              <a:gd name="connsiteX17" fmla="*/ 5237226 w 6105267"/>
              <a:gd name="connsiteY17" fmla="*/ 1441327 h 6858000"/>
              <a:gd name="connsiteX18" fmla="*/ 5255653 w 6105267"/>
              <a:gd name="connsiteY18" fmla="*/ 1524712 h 6858000"/>
              <a:gd name="connsiteX19" fmla="*/ 5263491 w 6105267"/>
              <a:gd name="connsiteY19" fmla="*/ 1642938 h 6858000"/>
              <a:gd name="connsiteX20" fmla="*/ 5256552 w 6105267"/>
              <a:gd name="connsiteY20" fmla="*/ 1672509 h 6858000"/>
              <a:gd name="connsiteX21" fmla="*/ 5264549 w 6105267"/>
              <a:gd name="connsiteY21" fmla="*/ 1837572 h 6858000"/>
              <a:gd name="connsiteX22" fmla="*/ 5255696 w 6105267"/>
              <a:gd name="connsiteY22" fmla="*/ 1953770 h 6858000"/>
              <a:gd name="connsiteX23" fmla="*/ 5252592 w 6105267"/>
              <a:gd name="connsiteY23" fmla="*/ 2092210 h 6858000"/>
              <a:gd name="connsiteX24" fmla="*/ 5257248 w 6105267"/>
              <a:gd name="connsiteY24" fmla="*/ 2203922 h 6858000"/>
              <a:gd name="connsiteX25" fmla="*/ 5262551 w 6105267"/>
              <a:gd name="connsiteY25" fmla="*/ 2288050 h 6858000"/>
              <a:gd name="connsiteX26" fmla="*/ 5293877 w 6105267"/>
              <a:gd name="connsiteY26" fmla="*/ 2368649 h 6858000"/>
              <a:gd name="connsiteX27" fmla="*/ 5311338 w 6105267"/>
              <a:gd name="connsiteY27" fmla="*/ 2404034 h 6858000"/>
              <a:gd name="connsiteX28" fmla="*/ 5338366 w 6105267"/>
              <a:gd name="connsiteY28" fmla="*/ 2465052 h 6858000"/>
              <a:gd name="connsiteX29" fmla="*/ 5371263 w 6105267"/>
              <a:gd name="connsiteY29" fmla="*/ 2586413 h 6858000"/>
              <a:gd name="connsiteX30" fmla="*/ 5407503 w 6105267"/>
              <a:gd name="connsiteY30" fmla="*/ 2786290 h 6858000"/>
              <a:gd name="connsiteX31" fmla="*/ 5407356 w 6105267"/>
              <a:gd name="connsiteY31" fmla="*/ 2787545 h 6858000"/>
              <a:gd name="connsiteX32" fmla="*/ 5448870 w 6105267"/>
              <a:gd name="connsiteY32" fmla="*/ 2838305 h 6858000"/>
              <a:gd name="connsiteX33" fmla="*/ 5503944 w 6105267"/>
              <a:gd name="connsiteY33" fmla="*/ 3123335 h 6858000"/>
              <a:gd name="connsiteX34" fmla="*/ 5525532 w 6105267"/>
              <a:gd name="connsiteY34" fmla="*/ 3258473 h 6858000"/>
              <a:gd name="connsiteX35" fmla="*/ 5589758 w 6105267"/>
              <a:gd name="connsiteY35" fmla="*/ 3453699 h 6858000"/>
              <a:gd name="connsiteX36" fmla="*/ 5596144 w 6105267"/>
              <a:gd name="connsiteY36" fmla="*/ 3534624 h 6858000"/>
              <a:gd name="connsiteX37" fmla="*/ 5597750 w 6105267"/>
              <a:gd name="connsiteY37" fmla="*/ 3534129 h 6858000"/>
              <a:gd name="connsiteX38" fmla="*/ 5683015 w 6105267"/>
              <a:gd name="connsiteY38" fmla="*/ 3762025 h 6858000"/>
              <a:gd name="connsiteX39" fmla="*/ 5722836 w 6105267"/>
              <a:gd name="connsiteY39" fmla="*/ 3814370 h 6858000"/>
              <a:gd name="connsiteX40" fmla="*/ 5768491 w 6105267"/>
              <a:gd name="connsiteY40" fmla="*/ 3914399 h 6858000"/>
              <a:gd name="connsiteX41" fmla="*/ 5793123 w 6105267"/>
              <a:gd name="connsiteY41" fmla="*/ 3969952 h 6858000"/>
              <a:gd name="connsiteX42" fmla="*/ 5808321 w 6105267"/>
              <a:gd name="connsiteY42" fmla="*/ 3988153 h 6858000"/>
              <a:gd name="connsiteX43" fmla="*/ 5860672 w 6105267"/>
              <a:gd name="connsiteY43" fmla="*/ 4061579 h 6858000"/>
              <a:gd name="connsiteX44" fmla="*/ 5894095 w 6105267"/>
              <a:gd name="connsiteY44" fmla="*/ 4128857 h 6858000"/>
              <a:gd name="connsiteX45" fmla="*/ 5903513 w 6105267"/>
              <a:gd name="connsiteY45" fmla="*/ 4187661 h 6858000"/>
              <a:gd name="connsiteX46" fmla="*/ 5949086 w 6105267"/>
              <a:gd name="connsiteY46" fmla="*/ 4366139 h 6858000"/>
              <a:gd name="connsiteX47" fmla="*/ 5949261 w 6105267"/>
              <a:gd name="connsiteY47" fmla="*/ 4449185 h 6858000"/>
              <a:gd name="connsiteX48" fmla="*/ 5961816 w 6105267"/>
              <a:gd name="connsiteY48" fmla="*/ 4494562 h 6858000"/>
              <a:gd name="connsiteX49" fmla="*/ 5998138 w 6105267"/>
              <a:gd name="connsiteY49" fmla="*/ 4697518 h 6858000"/>
              <a:gd name="connsiteX50" fmla="*/ 6007819 w 6105267"/>
              <a:gd name="connsiteY50" fmla="*/ 4858148 h 6858000"/>
              <a:gd name="connsiteX51" fmla="*/ 6007749 w 6105267"/>
              <a:gd name="connsiteY51" fmla="*/ 4964715 h 6858000"/>
              <a:gd name="connsiteX52" fmla="*/ 6005269 w 6105267"/>
              <a:gd name="connsiteY52" fmla="*/ 5150567 h 6858000"/>
              <a:gd name="connsiteX53" fmla="*/ 6001127 w 6105267"/>
              <a:gd name="connsiteY53" fmla="*/ 5164609 h 6858000"/>
              <a:gd name="connsiteX54" fmla="*/ 5998514 w 6105267"/>
              <a:gd name="connsiteY54" fmla="*/ 5189673 h 6858000"/>
              <a:gd name="connsiteX55" fmla="*/ 6036748 w 6105267"/>
              <a:gd name="connsiteY55" fmla="*/ 5322752 h 6858000"/>
              <a:gd name="connsiteX56" fmla="*/ 6037677 w 6105267"/>
              <a:gd name="connsiteY56" fmla="*/ 5354807 h 6858000"/>
              <a:gd name="connsiteX57" fmla="*/ 6053435 w 6105267"/>
              <a:gd name="connsiteY57" fmla="*/ 5387547 h 6858000"/>
              <a:gd name="connsiteX58" fmla="*/ 6068640 w 6105267"/>
              <a:gd name="connsiteY58" fmla="*/ 5474503 h 6858000"/>
              <a:gd name="connsiteX59" fmla="*/ 6080922 w 6105267"/>
              <a:gd name="connsiteY59" fmla="*/ 5561070 h 6858000"/>
              <a:gd name="connsiteX60" fmla="*/ 6096949 w 6105267"/>
              <a:gd name="connsiteY60" fmla="*/ 5648179 h 6858000"/>
              <a:gd name="connsiteX61" fmla="*/ 6096746 w 6105267"/>
              <a:gd name="connsiteY61" fmla="*/ 5862844 h 6858000"/>
              <a:gd name="connsiteX62" fmla="*/ 6045436 w 6105267"/>
              <a:gd name="connsiteY62" fmla="*/ 6124480 h 6858000"/>
              <a:gd name="connsiteX63" fmla="*/ 6030489 w 6105267"/>
              <a:gd name="connsiteY63" fmla="*/ 6317666 h 6858000"/>
              <a:gd name="connsiteX64" fmla="*/ 6007492 w 6105267"/>
              <a:gd name="connsiteY64" fmla="*/ 6440818 h 6858000"/>
              <a:gd name="connsiteX65" fmla="*/ 6009467 w 6105267"/>
              <a:gd name="connsiteY65" fmla="*/ 6487076 h 6858000"/>
              <a:gd name="connsiteX66" fmla="*/ 5995064 w 6105267"/>
              <a:gd name="connsiteY66" fmla="*/ 6540791 h 6858000"/>
              <a:gd name="connsiteX67" fmla="*/ 5986207 w 6105267"/>
              <a:gd name="connsiteY67" fmla="*/ 6695855 h 6858000"/>
              <a:gd name="connsiteX68" fmla="*/ 5979428 w 6105267"/>
              <a:gd name="connsiteY68" fmla="*/ 6754678 h 6858000"/>
              <a:gd name="connsiteX69" fmla="*/ 5984543 w 6105267"/>
              <a:gd name="connsiteY69" fmla="*/ 6811016 h 6858000"/>
              <a:gd name="connsiteX70" fmla="*/ 5979671 w 6105267"/>
              <a:gd name="connsiteY70" fmla="*/ 6858000 h 6858000"/>
              <a:gd name="connsiteX71" fmla="*/ 0 w 6105267"/>
              <a:gd name="connsiteY71" fmla="*/ 6858000 h 6858000"/>
              <a:gd name="connsiteX72" fmla="*/ 0 w 6105267"/>
              <a:gd name="connsiteY72" fmla="*/ 0 h 6858000"/>
              <a:gd name="connsiteX0" fmla="*/ 0 w 6105267"/>
              <a:gd name="connsiteY0" fmla="*/ 0 h 6858000"/>
              <a:gd name="connsiteX1" fmla="*/ 4965888 w 6105267"/>
              <a:gd name="connsiteY1" fmla="*/ 0 h 6858000"/>
              <a:gd name="connsiteX2" fmla="*/ 4967767 w 6105267"/>
              <a:gd name="connsiteY2" fmla="*/ 7930 h 6858000"/>
              <a:gd name="connsiteX3" fmla="*/ 4979444 w 6105267"/>
              <a:gd name="connsiteY3" fmla="*/ 43921 h 6858000"/>
              <a:gd name="connsiteX4" fmla="*/ 5075458 w 6105267"/>
              <a:gd name="connsiteY4" fmla="*/ 264355 h 6858000"/>
              <a:gd name="connsiteX5" fmla="*/ 5081175 w 6105267"/>
              <a:gd name="connsiteY5" fmla="*/ 277448 h 6858000"/>
              <a:gd name="connsiteX6" fmla="*/ 5097011 w 6105267"/>
              <a:gd name="connsiteY6" fmla="*/ 355616 h 6858000"/>
              <a:gd name="connsiteX7" fmla="*/ 5153000 w 6105267"/>
              <a:gd name="connsiteY7" fmla="*/ 507134 h 6858000"/>
              <a:gd name="connsiteX8" fmla="*/ 5171282 w 6105267"/>
              <a:gd name="connsiteY8" fmla="*/ 602071 h 6858000"/>
              <a:gd name="connsiteX9" fmla="*/ 5189051 w 6105267"/>
              <a:gd name="connsiteY9" fmla="*/ 782518 h 6858000"/>
              <a:gd name="connsiteX10" fmla="*/ 5218707 w 6105267"/>
              <a:gd name="connsiteY10" fmla="*/ 886387 h 6858000"/>
              <a:gd name="connsiteX11" fmla="*/ 5221281 w 6105267"/>
              <a:gd name="connsiteY11" fmla="*/ 920873 h 6858000"/>
              <a:gd name="connsiteX12" fmla="*/ 5201018 w 6105267"/>
              <a:gd name="connsiteY12" fmla="*/ 1095027 h 6858000"/>
              <a:gd name="connsiteX13" fmla="*/ 5205902 w 6105267"/>
              <a:gd name="connsiteY13" fmla="*/ 1203021 h 6858000"/>
              <a:gd name="connsiteX14" fmla="*/ 5207532 w 6105267"/>
              <a:gd name="connsiteY14" fmla="*/ 1278975 h 6858000"/>
              <a:gd name="connsiteX15" fmla="*/ 5225968 w 6105267"/>
              <a:gd name="connsiteY15" fmla="*/ 1357994 h 6858000"/>
              <a:gd name="connsiteX16" fmla="*/ 5226675 w 6105267"/>
              <a:gd name="connsiteY16" fmla="*/ 1385685 h 6858000"/>
              <a:gd name="connsiteX17" fmla="*/ 5237226 w 6105267"/>
              <a:gd name="connsiteY17" fmla="*/ 1441327 h 6858000"/>
              <a:gd name="connsiteX18" fmla="*/ 5255653 w 6105267"/>
              <a:gd name="connsiteY18" fmla="*/ 1524712 h 6858000"/>
              <a:gd name="connsiteX19" fmla="*/ 5263491 w 6105267"/>
              <a:gd name="connsiteY19" fmla="*/ 1642938 h 6858000"/>
              <a:gd name="connsiteX20" fmla="*/ 5256552 w 6105267"/>
              <a:gd name="connsiteY20" fmla="*/ 1672509 h 6858000"/>
              <a:gd name="connsiteX21" fmla="*/ 5264549 w 6105267"/>
              <a:gd name="connsiteY21" fmla="*/ 1837572 h 6858000"/>
              <a:gd name="connsiteX22" fmla="*/ 5255696 w 6105267"/>
              <a:gd name="connsiteY22" fmla="*/ 1953770 h 6858000"/>
              <a:gd name="connsiteX23" fmla="*/ 5252592 w 6105267"/>
              <a:gd name="connsiteY23" fmla="*/ 2092210 h 6858000"/>
              <a:gd name="connsiteX24" fmla="*/ 5257248 w 6105267"/>
              <a:gd name="connsiteY24" fmla="*/ 2203922 h 6858000"/>
              <a:gd name="connsiteX25" fmla="*/ 5262551 w 6105267"/>
              <a:gd name="connsiteY25" fmla="*/ 2288050 h 6858000"/>
              <a:gd name="connsiteX26" fmla="*/ 5293877 w 6105267"/>
              <a:gd name="connsiteY26" fmla="*/ 2368649 h 6858000"/>
              <a:gd name="connsiteX27" fmla="*/ 5311338 w 6105267"/>
              <a:gd name="connsiteY27" fmla="*/ 2404034 h 6858000"/>
              <a:gd name="connsiteX28" fmla="*/ 5338366 w 6105267"/>
              <a:gd name="connsiteY28" fmla="*/ 2465052 h 6858000"/>
              <a:gd name="connsiteX29" fmla="*/ 5371263 w 6105267"/>
              <a:gd name="connsiteY29" fmla="*/ 2586413 h 6858000"/>
              <a:gd name="connsiteX30" fmla="*/ 5407503 w 6105267"/>
              <a:gd name="connsiteY30" fmla="*/ 2786290 h 6858000"/>
              <a:gd name="connsiteX31" fmla="*/ 5407356 w 6105267"/>
              <a:gd name="connsiteY31" fmla="*/ 2787545 h 6858000"/>
              <a:gd name="connsiteX32" fmla="*/ 5448870 w 6105267"/>
              <a:gd name="connsiteY32" fmla="*/ 2838305 h 6858000"/>
              <a:gd name="connsiteX33" fmla="*/ 5503944 w 6105267"/>
              <a:gd name="connsiteY33" fmla="*/ 3123335 h 6858000"/>
              <a:gd name="connsiteX34" fmla="*/ 5525532 w 6105267"/>
              <a:gd name="connsiteY34" fmla="*/ 3258473 h 6858000"/>
              <a:gd name="connsiteX35" fmla="*/ 5589758 w 6105267"/>
              <a:gd name="connsiteY35" fmla="*/ 3453699 h 6858000"/>
              <a:gd name="connsiteX36" fmla="*/ 5596144 w 6105267"/>
              <a:gd name="connsiteY36" fmla="*/ 3534624 h 6858000"/>
              <a:gd name="connsiteX37" fmla="*/ 5597750 w 6105267"/>
              <a:gd name="connsiteY37" fmla="*/ 3520805 h 6858000"/>
              <a:gd name="connsiteX38" fmla="*/ 5683015 w 6105267"/>
              <a:gd name="connsiteY38" fmla="*/ 3762025 h 6858000"/>
              <a:gd name="connsiteX39" fmla="*/ 5722836 w 6105267"/>
              <a:gd name="connsiteY39" fmla="*/ 3814370 h 6858000"/>
              <a:gd name="connsiteX40" fmla="*/ 5768491 w 6105267"/>
              <a:gd name="connsiteY40" fmla="*/ 3914399 h 6858000"/>
              <a:gd name="connsiteX41" fmla="*/ 5793123 w 6105267"/>
              <a:gd name="connsiteY41" fmla="*/ 3969952 h 6858000"/>
              <a:gd name="connsiteX42" fmla="*/ 5808321 w 6105267"/>
              <a:gd name="connsiteY42" fmla="*/ 3988153 h 6858000"/>
              <a:gd name="connsiteX43" fmla="*/ 5860672 w 6105267"/>
              <a:gd name="connsiteY43" fmla="*/ 4061579 h 6858000"/>
              <a:gd name="connsiteX44" fmla="*/ 5894095 w 6105267"/>
              <a:gd name="connsiteY44" fmla="*/ 4128857 h 6858000"/>
              <a:gd name="connsiteX45" fmla="*/ 5903513 w 6105267"/>
              <a:gd name="connsiteY45" fmla="*/ 4187661 h 6858000"/>
              <a:gd name="connsiteX46" fmla="*/ 5949086 w 6105267"/>
              <a:gd name="connsiteY46" fmla="*/ 4366139 h 6858000"/>
              <a:gd name="connsiteX47" fmla="*/ 5949261 w 6105267"/>
              <a:gd name="connsiteY47" fmla="*/ 4449185 h 6858000"/>
              <a:gd name="connsiteX48" fmla="*/ 5961816 w 6105267"/>
              <a:gd name="connsiteY48" fmla="*/ 4494562 h 6858000"/>
              <a:gd name="connsiteX49" fmla="*/ 5998138 w 6105267"/>
              <a:gd name="connsiteY49" fmla="*/ 4697518 h 6858000"/>
              <a:gd name="connsiteX50" fmla="*/ 6007819 w 6105267"/>
              <a:gd name="connsiteY50" fmla="*/ 4858148 h 6858000"/>
              <a:gd name="connsiteX51" fmla="*/ 6007749 w 6105267"/>
              <a:gd name="connsiteY51" fmla="*/ 4964715 h 6858000"/>
              <a:gd name="connsiteX52" fmla="*/ 6005269 w 6105267"/>
              <a:gd name="connsiteY52" fmla="*/ 5150567 h 6858000"/>
              <a:gd name="connsiteX53" fmla="*/ 6001127 w 6105267"/>
              <a:gd name="connsiteY53" fmla="*/ 5164609 h 6858000"/>
              <a:gd name="connsiteX54" fmla="*/ 5998514 w 6105267"/>
              <a:gd name="connsiteY54" fmla="*/ 5189673 h 6858000"/>
              <a:gd name="connsiteX55" fmla="*/ 6036748 w 6105267"/>
              <a:gd name="connsiteY55" fmla="*/ 5322752 h 6858000"/>
              <a:gd name="connsiteX56" fmla="*/ 6037677 w 6105267"/>
              <a:gd name="connsiteY56" fmla="*/ 5354807 h 6858000"/>
              <a:gd name="connsiteX57" fmla="*/ 6053435 w 6105267"/>
              <a:gd name="connsiteY57" fmla="*/ 5387547 h 6858000"/>
              <a:gd name="connsiteX58" fmla="*/ 6068640 w 6105267"/>
              <a:gd name="connsiteY58" fmla="*/ 5474503 h 6858000"/>
              <a:gd name="connsiteX59" fmla="*/ 6080922 w 6105267"/>
              <a:gd name="connsiteY59" fmla="*/ 5561070 h 6858000"/>
              <a:gd name="connsiteX60" fmla="*/ 6096949 w 6105267"/>
              <a:gd name="connsiteY60" fmla="*/ 5648179 h 6858000"/>
              <a:gd name="connsiteX61" fmla="*/ 6096746 w 6105267"/>
              <a:gd name="connsiteY61" fmla="*/ 5862844 h 6858000"/>
              <a:gd name="connsiteX62" fmla="*/ 6045436 w 6105267"/>
              <a:gd name="connsiteY62" fmla="*/ 6124480 h 6858000"/>
              <a:gd name="connsiteX63" fmla="*/ 6030489 w 6105267"/>
              <a:gd name="connsiteY63" fmla="*/ 6317666 h 6858000"/>
              <a:gd name="connsiteX64" fmla="*/ 6007492 w 6105267"/>
              <a:gd name="connsiteY64" fmla="*/ 6440818 h 6858000"/>
              <a:gd name="connsiteX65" fmla="*/ 6009467 w 6105267"/>
              <a:gd name="connsiteY65" fmla="*/ 6487076 h 6858000"/>
              <a:gd name="connsiteX66" fmla="*/ 5995064 w 6105267"/>
              <a:gd name="connsiteY66" fmla="*/ 6540791 h 6858000"/>
              <a:gd name="connsiteX67" fmla="*/ 5986207 w 6105267"/>
              <a:gd name="connsiteY67" fmla="*/ 6695855 h 6858000"/>
              <a:gd name="connsiteX68" fmla="*/ 5979428 w 6105267"/>
              <a:gd name="connsiteY68" fmla="*/ 6754678 h 6858000"/>
              <a:gd name="connsiteX69" fmla="*/ 5984543 w 6105267"/>
              <a:gd name="connsiteY69" fmla="*/ 6811016 h 6858000"/>
              <a:gd name="connsiteX70" fmla="*/ 5979671 w 6105267"/>
              <a:gd name="connsiteY70" fmla="*/ 6858000 h 6858000"/>
              <a:gd name="connsiteX71" fmla="*/ 0 w 6105267"/>
              <a:gd name="connsiteY71" fmla="*/ 6858000 h 6858000"/>
              <a:gd name="connsiteX72" fmla="*/ 0 w 6105267"/>
              <a:gd name="connsiteY72" fmla="*/ 0 h 6858000"/>
              <a:gd name="connsiteX0" fmla="*/ 0 w 6105267"/>
              <a:gd name="connsiteY0" fmla="*/ 0 h 6858000"/>
              <a:gd name="connsiteX1" fmla="*/ 4965888 w 6105267"/>
              <a:gd name="connsiteY1" fmla="*/ 0 h 6858000"/>
              <a:gd name="connsiteX2" fmla="*/ 4967767 w 6105267"/>
              <a:gd name="connsiteY2" fmla="*/ 7930 h 6858000"/>
              <a:gd name="connsiteX3" fmla="*/ 4979444 w 6105267"/>
              <a:gd name="connsiteY3" fmla="*/ 43921 h 6858000"/>
              <a:gd name="connsiteX4" fmla="*/ 5075458 w 6105267"/>
              <a:gd name="connsiteY4" fmla="*/ 264355 h 6858000"/>
              <a:gd name="connsiteX5" fmla="*/ 5081175 w 6105267"/>
              <a:gd name="connsiteY5" fmla="*/ 277448 h 6858000"/>
              <a:gd name="connsiteX6" fmla="*/ 5097011 w 6105267"/>
              <a:gd name="connsiteY6" fmla="*/ 355616 h 6858000"/>
              <a:gd name="connsiteX7" fmla="*/ 5153000 w 6105267"/>
              <a:gd name="connsiteY7" fmla="*/ 507134 h 6858000"/>
              <a:gd name="connsiteX8" fmla="*/ 5171282 w 6105267"/>
              <a:gd name="connsiteY8" fmla="*/ 602071 h 6858000"/>
              <a:gd name="connsiteX9" fmla="*/ 5189051 w 6105267"/>
              <a:gd name="connsiteY9" fmla="*/ 782518 h 6858000"/>
              <a:gd name="connsiteX10" fmla="*/ 5218707 w 6105267"/>
              <a:gd name="connsiteY10" fmla="*/ 886387 h 6858000"/>
              <a:gd name="connsiteX11" fmla="*/ 5221281 w 6105267"/>
              <a:gd name="connsiteY11" fmla="*/ 920873 h 6858000"/>
              <a:gd name="connsiteX12" fmla="*/ 5201018 w 6105267"/>
              <a:gd name="connsiteY12" fmla="*/ 1095027 h 6858000"/>
              <a:gd name="connsiteX13" fmla="*/ 5205902 w 6105267"/>
              <a:gd name="connsiteY13" fmla="*/ 1203021 h 6858000"/>
              <a:gd name="connsiteX14" fmla="*/ 5207532 w 6105267"/>
              <a:gd name="connsiteY14" fmla="*/ 1278975 h 6858000"/>
              <a:gd name="connsiteX15" fmla="*/ 5225968 w 6105267"/>
              <a:gd name="connsiteY15" fmla="*/ 1357994 h 6858000"/>
              <a:gd name="connsiteX16" fmla="*/ 5226675 w 6105267"/>
              <a:gd name="connsiteY16" fmla="*/ 1385685 h 6858000"/>
              <a:gd name="connsiteX17" fmla="*/ 5237226 w 6105267"/>
              <a:gd name="connsiteY17" fmla="*/ 1441327 h 6858000"/>
              <a:gd name="connsiteX18" fmla="*/ 5255653 w 6105267"/>
              <a:gd name="connsiteY18" fmla="*/ 1524712 h 6858000"/>
              <a:gd name="connsiteX19" fmla="*/ 5263491 w 6105267"/>
              <a:gd name="connsiteY19" fmla="*/ 1642938 h 6858000"/>
              <a:gd name="connsiteX20" fmla="*/ 5256552 w 6105267"/>
              <a:gd name="connsiteY20" fmla="*/ 1672509 h 6858000"/>
              <a:gd name="connsiteX21" fmla="*/ 5264549 w 6105267"/>
              <a:gd name="connsiteY21" fmla="*/ 1837572 h 6858000"/>
              <a:gd name="connsiteX22" fmla="*/ 5255696 w 6105267"/>
              <a:gd name="connsiteY22" fmla="*/ 1953770 h 6858000"/>
              <a:gd name="connsiteX23" fmla="*/ 5252592 w 6105267"/>
              <a:gd name="connsiteY23" fmla="*/ 2092210 h 6858000"/>
              <a:gd name="connsiteX24" fmla="*/ 5257248 w 6105267"/>
              <a:gd name="connsiteY24" fmla="*/ 2203922 h 6858000"/>
              <a:gd name="connsiteX25" fmla="*/ 5262551 w 6105267"/>
              <a:gd name="connsiteY25" fmla="*/ 2288050 h 6858000"/>
              <a:gd name="connsiteX26" fmla="*/ 5293877 w 6105267"/>
              <a:gd name="connsiteY26" fmla="*/ 2368649 h 6858000"/>
              <a:gd name="connsiteX27" fmla="*/ 5311338 w 6105267"/>
              <a:gd name="connsiteY27" fmla="*/ 2404034 h 6858000"/>
              <a:gd name="connsiteX28" fmla="*/ 5338366 w 6105267"/>
              <a:gd name="connsiteY28" fmla="*/ 2465052 h 6858000"/>
              <a:gd name="connsiteX29" fmla="*/ 5371263 w 6105267"/>
              <a:gd name="connsiteY29" fmla="*/ 2586413 h 6858000"/>
              <a:gd name="connsiteX30" fmla="*/ 5407503 w 6105267"/>
              <a:gd name="connsiteY30" fmla="*/ 2786290 h 6858000"/>
              <a:gd name="connsiteX31" fmla="*/ 5407356 w 6105267"/>
              <a:gd name="connsiteY31" fmla="*/ 2787545 h 6858000"/>
              <a:gd name="connsiteX32" fmla="*/ 5448870 w 6105267"/>
              <a:gd name="connsiteY32" fmla="*/ 2838305 h 6858000"/>
              <a:gd name="connsiteX33" fmla="*/ 5503944 w 6105267"/>
              <a:gd name="connsiteY33" fmla="*/ 3123335 h 6858000"/>
              <a:gd name="connsiteX34" fmla="*/ 5525532 w 6105267"/>
              <a:gd name="connsiteY34" fmla="*/ 3258473 h 6858000"/>
              <a:gd name="connsiteX35" fmla="*/ 5589758 w 6105267"/>
              <a:gd name="connsiteY35" fmla="*/ 3453699 h 6858000"/>
              <a:gd name="connsiteX36" fmla="*/ 5530926 w 6105267"/>
              <a:gd name="connsiteY36" fmla="*/ 3564605 h 6858000"/>
              <a:gd name="connsiteX37" fmla="*/ 5597750 w 6105267"/>
              <a:gd name="connsiteY37" fmla="*/ 3520805 h 6858000"/>
              <a:gd name="connsiteX38" fmla="*/ 5683015 w 6105267"/>
              <a:gd name="connsiteY38" fmla="*/ 3762025 h 6858000"/>
              <a:gd name="connsiteX39" fmla="*/ 5722836 w 6105267"/>
              <a:gd name="connsiteY39" fmla="*/ 3814370 h 6858000"/>
              <a:gd name="connsiteX40" fmla="*/ 5768491 w 6105267"/>
              <a:gd name="connsiteY40" fmla="*/ 3914399 h 6858000"/>
              <a:gd name="connsiteX41" fmla="*/ 5793123 w 6105267"/>
              <a:gd name="connsiteY41" fmla="*/ 3969952 h 6858000"/>
              <a:gd name="connsiteX42" fmla="*/ 5808321 w 6105267"/>
              <a:gd name="connsiteY42" fmla="*/ 3988153 h 6858000"/>
              <a:gd name="connsiteX43" fmla="*/ 5860672 w 6105267"/>
              <a:gd name="connsiteY43" fmla="*/ 4061579 h 6858000"/>
              <a:gd name="connsiteX44" fmla="*/ 5894095 w 6105267"/>
              <a:gd name="connsiteY44" fmla="*/ 4128857 h 6858000"/>
              <a:gd name="connsiteX45" fmla="*/ 5903513 w 6105267"/>
              <a:gd name="connsiteY45" fmla="*/ 4187661 h 6858000"/>
              <a:gd name="connsiteX46" fmla="*/ 5949086 w 6105267"/>
              <a:gd name="connsiteY46" fmla="*/ 4366139 h 6858000"/>
              <a:gd name="connsiteX47" fmla="*/ 5949261 w 6105267"/>
              <a:gd name="connsiteY47" fmla="*/ 4449185 h 6858000"/>
              <a:gd name="connsiteX48" fmla="*/ 5961816 w 6105267"/>
              <a:gd name="connsiteY48" fmla="*/ 4494562 h 6858000"/>
              <a:gd name="connsiteX49" fmla="*/ 5998138 w 6105267"/>
              <a:gd name="connsiteY49" fmla="*/ 4697518 h 6858000"/>
              <a:gd name="connsiteX50" fmla="*/ 6007819 w 6105267"/>
              <a:gd name="connsiteY50" fmla="*/ 4858148 h 6858000"/>
              <a:gd name="connsiteX51" fmla="*/ 6007749 w 6105267"/>
              <a:gd name="connsiteY51" fmla="*/ 4964715 h 6858000"/>
              <a:gd name="connsiteX52" fmla="*/ 6005269 w 6105267"/>
              <a:gd name="connsiteY52" fmla="*/ 5150567 h 6858000"/>
              <a:gd name="connsiteX53" fmla="*/ 6001127 w 6105267"/>
              <a:gd name="connsiteY53" fmla="*/ 5164609 h 6858000"/>
              <a:gd name="connsiteX54" fmla="*/ 5998514 w 6105267"/>
              <a:gd name="connsiteY54" fmla="*/ 5189673 h 6858000"/>
              <a:gd name="connsiteX55" fmla="*/ 6036748 w 6105267"/>
              <a:gd name="connsiteY55" fmla="*/ 5322752 h 6858000"/>
              <a:gd name="connsiteX56" fmla="*/ 6037677 w 6105267"/>
              <a:gd name="connsiteY56" fmla="*/ 5354807 h 6858000"/>
              <a:gd name="connsiteX57" fmla="*/ 6053435 w 6105267"/>
              <a:gd name="connsiteY57" fmla="*/ 5387547 h 6858000"/>
              <a:gd name="connsiteX58" fmla="*/ 6068640 w 6105267"/>
              <a:gd name="connsiteY58" fmla="*/ 5474503 h 6858000"/>
              <a:gd name="connsiteX59" fmla="*/ 6080922 w 6105267"/>
              <a:gd name="connsiteY59" fmla="*/ 5561070 h 6858000"/>
              <a:gd name="connsiteX60" fmla="*/ 6096949 w 6105267"/>
              <a:gd name="connsiteY60" fmla="*/ 5648179 h 6858000"/>
              <a:gd name="connsiteX61" fmla="*/ 6096746 w 6105267"/>
              <a:gd name="connsiteY61" fmla="*/ 5862844 h 6858000"/>
              <a:gd name="connsiteX62" fmla="*/ 6045436 w 6105267"/>
              <a:gd name="connsiteY62" fmla="*/ 6124480 h 6858000"/>
              <a:gd name="connsiteX63" fmla="*/ 6030489 w 6105267"/>
              <a:gd name="connsiteY63" fmla="*/ 6317666 h 6858000"/>
              <a:gd name="connsiteX64" fmla="*/ 6007492 w 6105267"/>
              <a:gd name="connsiteY64" fmla="*/ 6440818 h 6858000"/>
              <a:gd name="connsiteX65" fmla="*/ 6009467 w 6105267"/>
              <a:gd name="connsiteY65" fmla="*/ 6487076 h 6858000"/>
              <a:gd name="connsiteX66" fmla="*/ 5995064 w 6105267"/>
              <a:gd name="connsiteY66" fmla="*/ 6540791 h 6858000"/>
              <a:gd name="connsiteX67" fmla="*/ 5986207 w 6105267"/>
              <a:gd name="connsiteY67" fmla="*/ 6695855 h 6858000"/>
              <a:gd name="connsiteX68" fmla="*/ 5979428 w 6105267"/>
              <a:gd name="connsiteY68" fmla="*/ 6754678 h 6858000"/>
              <a:gd name="connsiteX69" fmla="*/ 5984543 w 6105267"/>
              <a:gd name="connsiteY69" fmla="*/ 6811016 h 6858000"/>
              <a:gd name="connsiteX70" fmla="*/ 5979671 w 6105267"/>
              <a:gd name="connsiteY70" fmla="*/ 6858000 h 6858000"/>
              <a:gd name="connsiteX71" fmla="*/ 0 w 6105267"/>
              <a:gd name="connsiteY71" fmla="*/ 6858000 h 6858000"/>
              <a:gd name="connsiteX72" fmla="*/ 0 w 6105267"/>
              <a:gd name="connsiteY72" fmla="*/ 0 h 6858000"/>
              <a:gd name="connsiteX0" fmla="*/ 0 w 6105267"/>
              <a:gd name="connsiteY0" fmla="*/ 0 h 6858000"/>
              <a:gd name="connsiteX1" fmla="*/ 4965888 w 6105267"/>
              <a:gd name="connsiteY1" fmla="*/ 0 h 6858000"/>
              <a:gd name="connsiteX2" fmla="*/ 4967767 w 6105267"/>
              <a:gd name="connsiteY2" fmla="*/ 7930 h 6858000"/>
              <a:gd name="connsiteX3" fmla="*/ 4979444 w 6105267"/>
              <a:gd name="connsiteY3" fmla="*/ 43921 h 6858000"/>
              <a:gd name="connsiteX4" fmla="*/ 5075458 w 6105267"/>
              <a:gd name="connsiteY4" fmla="*/ 264355 h 6858000"/>
              <a:gd name="connsiteX5" fmla="*/ 5081175 w 6105267"/>
              <a:gd name="connsiteY5" fmla="*/ 277448 h 6858000"/>
              <a:gd name="connsiteX6" fmla="*/ 5097011 w 6105267"/>
              <a:gd name="connsiteY6" fmla="*/ 355616 h 6858000"/>
              <a:gd name="connsiteX7" fmla="*/ 5153000 w 6105267"/>
              <a:gd name="connsiteY7" fmla="*/ 507134 h 6858000"/>
              <a:gd name="connsiteX8" fmla="*/ 5171282 w 6105267"/>
              <a:gd name="connsiteY8" fmla="*/ 602071 h 6858000"/>
              <a:gd name="connsiteX9" fmla="*/ 5189051 w 6105267"/>
              <a:gd name="connsiteY9" fmla="*/ 782518 h 6858000"/>
              <a:gd name="connsiteX10" fmla="*/ 5218707 w 6105267"/>
              <a:gd name="connsiteY10" fmla="*/ 886387 h 6858000"/>
              <a:gd name="connsiteX11" fmla="*/ 5221281 w 6105267"/>
              <a:gd name="connsiteY11" fmla="*/ 920873 h 6858000"/>
              <a:gd name="connsiteX12" fmla="*/ 5201018 w 6105267"/>
              <a:gd name="connsiteY12" fmla="*/ 1095027 h 6858000"/>
              <a:gd name="connsiteX13" fmla="*/ 5205902 w 6105267"/>
              <a:gd name="connsiteY13" fmla="*/ 1203021 h 6858000"/>
              <a:gd name="connsiteX14" fmla="*/ 5207532 w 6105267"/>
              <a:gd name="connsiteY14" fmla="*/ 1278975 h 6858000"/>
              <a:gd name="connsiteX15" fmla="*/ 5225968 w 6105267"/>
              <a:gd name="connsiteY15" fmla="*/ 1357994 h 6858000"/>
              <a:gd name="connsiteX16" fmla="*/ 5226675 w 6105267"/>
              <a:gd name="connsiteY16" fmla="*/ 1385685 h 6858000"/>
              <a:gd name="connsiteX17" fmla="*/ 5237226 w 6105267"/>
              <a:gd name="connsiteY17" fmla="*/ 1441327 h 6858000"/>
              <a:gd name="connsiteX18" fmla="*/ 5255653 w 6105267"/>
              <a:gd name="connsiteY18" fmla="*/ 1524712 h 6858000"/>
              <a:gd name="connsiteX19" fmla="*/ 5263491 w 6105267"/>
              <a:gd name="connsiteY19" fmla="*/ 1642938 h 6858000"/>
              <a:gd name="connsiteX20" fmla="*/ 5256552 w 6105267"/>
              <a:gd name="connsiteY20" fmla="*/ 1672509 h 6858000"/>
              <a:gd name="connsiteX21" fmla="*/ 5264549 w 6105267"/>
              <a:gd name="connsiteY21" fmla="*/ 1837572 h 6858000"/>
              <a:gd name="connsiteX22" fmla="*/ 5255696 w 6105267"/>
              <a:gd name="connsiteY22" fmla="*/ 1953770 h 6858000"/>
              <a:gd name="connsiteX23" fmla="*/ 5252592 w 6105267"/>
              <a:gd name="connsiteY23" fmla="*/ 2092210 h 6858000"/>
              <a:gd name="connsiteX24" fmla="*/ 5257248 w 6105267"/>
              <a:gd name="connsiteY24" fmla="*/ 2203922 h 6858000"/>
              <a:gd name="connsiteX25" fmla="*/ 5262551 w 6105267"/>
              <a:gd name="connsiteY25" fmla="*/ 2288050 h 6858000"/>
              <a:gd name="connsiteX26" fmla="*/ 5293877 w 6105267"/>
              <a:gd name="connsiteY26" fmla="*/ 2368649 h 6858000"/>
              <a:gd name="connsiteX27" fmla="*/ 5311338 w 6105267"/>
              <a:gd name="connsiteY27" fmla="*/ 2404034 h 6858000"/>
              <a:gd name="connsiteX28" fmla="*/ 5338366 w 6105267"/>
              <a:gd name="connsiteY28" fmla="*/ 2465052 h 6858000"/>
              <a:gd name="connsiteX29" fmla="*/ 5371263 w 6105267"/>
              <a:gd name="connsiteY29" fmla="*/ 2586413 h 6858000"/>
              <a:gd name="connsiteX30" fmla="*/ 5407503 w 6105267"/>
              <a:gd name="connsiteY30" fmla="*/ 2786290 h 6858000"/>
              <a:gd name="connsiteX31" fmla="*/ 5407356 w 6105267"/>
              <a:gd name="connsiteY31" fmla="*/ 2787545 h 6858000"/>
              <a:gd name="connsiteX32" fmla="*/ 5448870 w 6105267"/>
              <a:gd name="connsiteY32" fmla="*/ 2838305 h 6858000"/>
              <a:gd name="connsiteX33" fmla="*/ 5503944 w 6105267"/>
              <a:gd name="connsiteY33" fmla="*/ 3123335 h 6858000"/>
              <a:gd name="connsiteX34" fmla="*/ 5525532 w 6105267"/>
              <a:gd name="connsiteY34" fmla="*/ 3258473 h 6858000"/>
              <a:gd name="connsiteX35" fmla="*/ 5589758 w 6105267"/>
              <a:gd name="connsiteY35" fmla="*/ 3453699 h 6858000"/>
              <a:gd name="connsiteX36" fmla="*/ 5530926 w 6105267"/>
              <a:gd name="connsiteY36" fmla="*/ 3564605 h 6858000"/>
              <a:gd name="connsiteX37" fmla="*/ 5614055 w 6105267"/>
              <a:gd name="connsiteY37" fmla="*/ 3560779 h 6858000"/>
              <a:gd name="connsiteX38" fmla="*/ 5683015 w 6105267"/>
              <a:gd name="connsiteY38" fmla="*/ 3762025 h 6858000"/>
              <a:gd name="connsiteX39" fmla="*/ 5722836 w 6105267"/>
              <a:gd name="connsiteY39" fmla="*/ 3814370 h 6858000"/>
              <a:gd name="connsiteX40" fmla="*/ 5768491 w 6105267"/>
              <a:gd name="connsiteY40" fmla="*/ 3914399 h 6858000"/>
              <a:gd name="connsiteX41" fmla="*/ 5793123 w 6105267"/>
              <a:gd name="connsiteY41" fmla="*/ 3969952 h 6858000"/>
              <a:gd name="connsiteX42" fmla="*/ 5808321 w 6105267"/>
              <a:gd name="connsiteY42" fmla="*/ 3988153 h 6858000"/>
              <a:gd name="connsiteX43" fmla="*/ 5860672 w 6105267"/>
              <a:gd name="connsiteY43" fmla="*/ 4061579 h 6858000"/>
              <a:gd name="connsiteX44" fmla="*/ 5894095 w 6105267"/>
              <a:gd name="connsiteY44" fmla="*/ 4128857 h 6858000"/>
              <a:gd name="connsiteX45" fmla="*/ 5903513 w 6105267"/>
              <a:gd name="connsiteY45" fmla="*/ 4187661 h 6858000"/>
              <a:gd name="connsiteX46" fmla="*/ 5949086 w 6105267"/>
              <a:gd name="connsiteY46" fmla="*/ 4366139 h 6858000"/>
              <a:gd name="connsiteX47" fmla="*/ 5949261 w 6105267"/>
              <a:gd name="connsiteY47" fmla="*/ 4449185 h 6858000"/>
              <a:gd name="connsiteX48" fmla="*/ 5961816 w 6105267"/>
              <a:gd name="connsiteY48" fmla="*/ 4494562 h 6858000"/>
              <a:gd name="connsiteX49" fmla="*/ 5998138 w 6105267"/>
              <a:gd name="connsiteY49" fmla="*/ 4697518 h 6858000"/>
              <a:gd name="connsiteX50" fmla="*/ 6007819 w 6105267"/>
              <a:gd name="connsiteY50" fmla="*/ 4858148 h 6858000"/>
              <a:gd name="connsiteX51" fmla="*/ 6007749 w 6105267"/>
              <a:gd name="connsiteY51" fmla="*/ 4964715 h 6858000"/>
              <a:gd name="connsiteX52" fmla="*/ 6005269 w 6105267"/>
              <a:gd name="connsiteY52" fmla="*/ 5150567 h 6858000"/>
              <a:gd name="connsiteX53" fmla="*/ 6001127 w 6105267"/>
              <a:gd name="connsiteY53" fmla="*/ 5164609 h 6858000"/>
              <a:gd name="connsiteX54" fmla="*/ 5998514 w 6105267"/>
              <a:gd name="connsiteY54" fmla="*/ 5189673 h 6858000"/>
              <a:gd name="connsiteX55" fmla="*/ 6036748 w 6105267"/>
              <a:gd name="connsiteY55" fmla="*/ 5322752 h 6858000"/>
              <a:gd name="connsiteX56" fmla="*/ 6037677 w 6105267"/>
              <a:gd name="connsiteY56" fmla="*/ 5354807 h 6858000"/>
              <a:gd name="connsiteX57" fmla="*/ 6053435 w 6105267"/>
              <a:gd name="connsiteY57" fmla="*/ 5387547 h 6858000"/>
              <a:gd name="connsiteX58" fmla="*/ 6068640 w 6105267"/>
              <a:gd name="connsiteY58" fmla="*/ 5474503 h 6858000"/>
              <a:gd name="connsiteX59" fmla="*/ 6080922 w 6105267"/>
              <a:gd name="connsiteY59" fmla="*/ 5561070 h 6858000"/>
              <a:gd name="connsiteX60" fmla="*/ 6096949 w 6105267"/>
              <a:gd name="connsiteY60" fmla="*/ 5648179 h 6858000"/>
              <a:gd name="connsiteX61" fmla="*/ 6096746 w 6105267"/>
              <a:gd name="connsiteY61" fmla="*/ 5862844 h 6858000"/>
              <a:gd name="connsiteX62" fmla="*/ 6045436 w 6105267"/>
              <a:gd name="connsiteY62" fmla="*/ 6124480 h 6858000"/>
              <a:gd name="connsiteX63" fmla="*/ 6030489 w 6105267"/>
              <a:gd name="connsiteY63" fmla="*/ 6317666 h 6858000"/>
              <a:gd name="connsiteX64" fmla="*/ 6007492 w 6105267"/>
              <a:gd name="connsiteY64" fmla="*/ 6440818 h 6858000"/>
              <a:gd name="connsiteX65" fmla="*/ 6009467 w 6105267"/>
              <a:gd name="connsiteY65" fmla="*/ 6487076 h 6858000"/>
              <a:gd name="connsiteX66" fmla="*/ 5995064 w 6105267"/>
              <a:gd name="connsiteY66" fmla="*/ 6540791 h 6858000"/>
              <a:gd name="connsiteX67" fmla="*/ 5986207 w 6105267"/>
              <a:gd name="connsiteY67" fmla="*/ 6695855 h 6858000"/>
              <a:gd name="connsiteX68" fmla="*/ 5979428 w 6105267"/>
              <a:gd name="connsiteY68" fmla="*/ 6754678 h 6858000"/>
              <a:gd name="connsiteX69" fmla="*/ 5984543 w 6105267"/>
              <a:gd name="connsiteY69" fmla="*/ 6811016 h 6858000"/>
              <a:gd name="connsiteX70" fmla="*/ 5979671 w 6105267"/>
              <a:gd name="connsiteY70" fmla="*/ 6858000 h 6858000"/>
              <a:gd name="connsiteX71" fmla="*/ 0 w 6105267"/>
              <a:gd name="connsiteY71" fmla="*/ 6858000 h 6858000"/>
              <a:gd name="connsiteX72" fmla="*/ 0 w 6105267"/>
              <a:gd name="connsiteY72" fmla="*/ 0 h 6858000"/>
              <a:gd name="connsiteX0" fmla="*/ 0 w 6105267"/>
              <a:gd name="connsiteY0" fmla="*/ 0 h 6858000"/>
              <a:gd name="connsiteX1" fmla="*/ 4965888 w 6105267"/>
              <a:gd name="connsiteY1" fmla="*/ 0 h 6858000"/>
              <a:gd name="connsiteX2" fmla="*/ 4967767 w 6105267"/>
              <a:gd name="connsiteY2" fmla="*/ 7930 h 6858000"/>
              <a:gd name="connsiteX3" fmla="*/ 4979444 w 6105267"/>
              <a:gd name="connsiteY3" fmla="*/ 43921 h 6858000"/>
              <a:gd name="connsiteX4" fmla="*/ 5075458 w 6105267"/>
              <a:gd name="connsiteY4" fmla="*/ 264355 h 6858000"/>
              <a:gd name="connsiteX5" fmla="*/ 5081175 w 6105267"/>
              <a:gd name="connsiteY5" fmla="*/ 277448 h 6858000"/>
              <a:gd name="connsiteX6" fmla="*/ 5097011 w 6105267"/>
              <a:gd name="connsiteY6" fmla="*/ 355616 h 6858000"/>
              <a:gd name="connsiteX7" fmla="*/ 5153000 w 6105267"/>
              <a:gd name="connsiteY7" fmla="*/ 507134 h 6858000"/>
              <a:gd name="connsiteX8" fmla="*/ 5171282 w 6105267"/>
              <a:gd name="connsiteY8" fmla="*/ 602071 h 6858000"/>
              <a:gd name="connsiteX9" fmla="*/ 5189051 w 6105267"/>
              <a:gd name="connsiteY9" fmla="*/ 782518 h 6858000"/>
              <a:gd name="connsiteX10" fmla="*/ 5218707 w 6105267"/>
              <a:gd name="connsiteY10" fmla="*/ 886387 h 6858000"/>
              <a:gd name="connsiteX11" fmla="*/ 5221281 w 6105267"/>
              <a:gd name="connsiteY11" fmla="*/ 920873 h 6858000"/>
              <a:gd name="connsiteX12" fmla="*/ 5201018 w 6105267"/>
              <a:gd name="connsiteY12" fmla="*/ 1095027 h 6858000"/>
              <a:gd name="connsiteX13" fmla="*/ 5205902 w 6105267"/>
              <a:gd name="connsiteY13" fmla="*/ 1203021 h 6858000"/>
              <a:gd name="connsiteX14" fmla="*/ 5207532 w 6105267"/>
              <a:gd name="connsiteY14" fmla="*/ 1278975 h 6858000"/>
              <a:gd name="connsiteX15" fmla="*/ 5225968 w 6105267"/>
              <a:gd name="connsiteY15" fmla="*/ 1357994 h 6858000"/>
              <a:gd name="connsiteX16" fmla="*/ 5226675 w 6105267"/>
              <a:gd name="connsiteY16" fmla="*/ 1385685 h 6858000"/>
              <a:gd name="connsiteX17" fmla="*/ 5237226 w 6105267"/>
              <a:gd name="connsiteY17" fmla="*/ 1441327 h 6858000"/>
              <a:gd name="connsiteX18" fmla="*/ 5255653 w 6105267"/>
              <a:gd name="connsiteY18" fmla="*/ 1524712 h 6858000"/>
              <a:gd name="connsiteX19" fmla="*/ 5263491 w 6105267"/>
              <a:gd name="connsiteY19" fmla="*/ 1642938 h 6858000"/>
              <a:gd name="connsiteX20" fmla="*/ 5256552 w 6105267"/>
              <a:gd name="connsiteY20" fmla="*/ 1672509 h 6858000"/>
              <a:gd name="connsiteX21" fmla="*/ 5264549 w 6105267"/>
              <a:gd name="connsiteY21" fmla="*/ 1837572 h 6858000"/>
              <a:gd name="connsiteX22" fmla="*/ 5255696 w 6105267"/>
              <a:gd name="connsiteY22" fmla="*/ 1953770 h 6858000"/>
              <a:gd name="connsiteX23" fmla="*/ 5252592 w 6105267"/>
              <a:gd name="connsiteY23" fmla="*/ 2092210 h 6858000"/>
              <a:gd name="connsiteX24" fmla="*/ 5257248 w 6105267"/>
              <a:gd name="connsiteY24" fmla="*/ 2203922 h 6858000"/>
              <a:gd name="connsiteX25" fmla="*/ 5262551 w 6105267"/>
              <a:gd name="connsiteY25" fmla="*/ 2288050 h 6858000"/>
              <a:gd name="connsiteX26" fmla="*/ 5293877 w 6105267"/>
              <a:gd name="connsiteY26" fmla="*/ 2368649 h 6858000"/>
              <a:gd name="connsiteX27" fmla="*/ 5311338 w 6105267"/>
              <a:gd name="connsiteY27" fmla="*/ 2404034 h 6858000"/>
              <a:gd name="connsiteX28" fmla="*/ 5338366 w 6105267"/>
              <a:gd name="connsiteY28" fmla="*/ 2465052 h 6858000"/>
              <a:gd name="connsiteX29" fmla="*/ 5371263 w 6105267"/>
              <a:gd name="connsiteY29" fmla="*/ 2586413 h 6858000"/>
              <a:gd name="connsiteX30" fmla="*/ 5407503 w 6105267"/>
              <a:gd name="connsiteY30" fmla="*/ 2786290 h 6858000"/>
              <a:gd name="connsiteX31" fmla="*/ 5407356 w 6105267"/>
              <a:gd name="connsiteY31" fmla="*/ 2787545 h 6858000"/>
              <a:gd name="connsiteX32" fmla="*/ 5448870 w 6105267"/>
              <a:gd name="connsiteY32" fmla="*/ 2838305 h 6858000"/>
              <a:gd name="connsiteX33" fmla="*/ 5503944 w 6105267"/>
              <a:gd name="connsiteY33" fmla="*/ 3123335 h 6858000"/>
              <a:gd name="connsiteX34" fmla="*/ 5525532 w 6105267"/>
              <a:gd name="connsiteY34" fmla="*/ 3258473 h 6858000"/>
              <a:gd name="connsiteX35" fmla="*/ 5589758 w 6105267"/>
              <a:gd name="connsiteY35" fmla="*/ 3453699 h 6858000"/>
              <a:gd name="connsiteX36" fmla="*/ 5530926 w 6105267"/>
              <a:gd name="connsiteY36" fmla="*/ 3564605 h 6858000"/>
              <a:gd name="connsiteX37" fmla="*/ 5614055 w 6105267"/>
              <a:gd name="connsiteY37" fmla="*/ 3560779 h 6858000"/>
              <a:gd name="connsiteX38" fmla="*/ 5683015 w 6105267"/>
              <a:gd name="connsiteY38" fmla="*/ 3762025 h 6858000"/>
              <a:gd name="connsiteX39" fmla="*/ 5722836 w 6105267"/>
              <a:gd name="connsiteY39" fmla="*/ 3814370 h 6858000"/>
              <a:gd name="connsiteX40" fmla="*/ 5768491 w 6105267"/>
              <a:gd name="connsiteY40" fmla="*/ 3914399 h 6858000"/>
              <a:gd name="connsiteX41" fmla="*/ 5793123 w 6105267"/>
              <a:gd name="connsiteY41" fmla="*/ 3969952 h 6858000"/>
              <a:gd name="connsiteX42" fmla="*/ 5808321 w 6105267"/>
              <a:gd name="connsiteY42" fmla="*/ 3988153 h 6858000"/>
              <a:gd name="connsiteX43" fmla="*/ 5860672 w 6105267"/>
              <a:gd name="connsiteY43" fmla="*/ 4061579 h 6858000"/>
              <a:gd name="connsiteX44" fmla="*/ 5894095 w 6105267"/>
              <a:gd name="connsiteY44" fmla="*/ 4128857 h 6858000"/>
              <a:gd name="connsiteX45" fmla="*/ 5903513 w 6105267"/>
              <a:gd name="connsiteY45" fmla="*/ 4187661 h 6858000"/>
              <a:gd name="connsiteX46" fmla="*/ 5949086 w 6105267"/>
              <a:gd name="connsiteY46" fmla="*/ 4366139 h 6858000"/>
              <a:gd name="connsiteX47" fmla="*/ 5949261 w 6105267"/>
              <a:gd name="connsiteY47" fmla="*/ 4449185 h 6858000"/>
              <a:gd name="connsiteX48" fmla="*/ 5961816 w 6105267"/>
              <a:gd name="connsiteY48" fmla="*/ 4494562 h 6858000"/>
              <a:gd name="connsiteX49" fmla="*/ 5998138 w 6105267"/>
              <a:gd name="connsiteY49" fmla="*/ 4697518 h 6858000"/>
              <a:gd name="connsiteX50" fmla="*/ 6007819 w 6105267"/>
              <a:gd name="connsiteY50" fmla="*/ 4858148 h 6858000"/>
              <a:gd name="connsiteX51" fmla="*/ 6007749 w 6105267"/>
              <a:gd name="connsiteY51" fmla="*/ 4964715 h 6858000"/>
              <a:gd name="connsiteX52" fmla="*/ 6005269 w 6105267"/>
              <a:gd name="connsiteY52" fmla="*/ 5150567 h 6858000"/>
              <a:gd name="connsiteX53" fmla="*/ 6001127 w 6105267"/>
              <a:gd name="connsiteY53" fmla="*/ 5164609 h 6858000"/>
              <a:gd name="connsiteX54" fmla="*/ 5998514 w 6105267"/>
              <a:gd name="connsiteY54" fmla="*/ 5189673 h 6858000"/>
              <a:gd name="connsiteX55" fmla="*/ 6036748 w 6105267"/>
              <a:gd name="connsiteY55" fmla="*/ 5322752 h 6858000"/>
              <a:gd name="connsiteX56" fmla="*/ 6037677 w 6105267"/>
              <a:gd name="connsiteY56" fmla="*/ 5354807 h 6858000"/>
              <a:gd name="connsiteX57" fmla="*/ 6053435 w 6105267"/>
              <a:gd name="connsiteY57" fmla="*/ 5387547 h 6858000"/>
              <a:gd name="connsiteX58" fmla="*/ 6068640 w 6105267"/>
              <a:gd name="connsiteY58" fmla="*/ 5474503 h 6858000"/>
              <a:gd name="connsiteX59" fmla="*/ 6080922 w 6105267"/>
              <a:gd name="connsiteY59" fmla="*/ 5561070 h 6858000"/>
              <a:gd name="connsiteX60" fmla="*/ 6096949 w 6105267"/>
              <a:gd name="connsiteY60" fmla="*/ 5648179 h 6858000"/>
              <a:gd name="connsiteX61" fmla="*/ 6096746 w 6105267"/>
              <a:gd name="connsiteY61" fmla="*/ 5862844 h 6858000"/>
              <a:gd name="connsiteX62" fmla="*/ 6045436 w 6105267"/>
              <a:gd name="connsiteY62" fmla="*/ 6124480 h 6858000"/>
              <a:gd name="connsiteX63" fmla="*/ 6030489 w 6105267"/>
              <a:gd name="connsiteY63" fmla="*/ 6317666 h 6858000"/>
              <a:gd name="connsiteX64" fmla="*/ 6007492 w 6105267"/>
              <a:gd name="connsiteY64" fmla="*/ 6440818 h 6858000"/>
              <a:gd name="connsiteX65" fmla="*/ 6009467 w 6105267"/>
              <a:gd name="connsiteY65" fmla="*/ 6487076 h 6858000"/>
              <a:gd name="connsiteX66" fmla="*/ 5995064 w 6105267"/>
              <a:gd name="connsiteY66" fmla="*/ 6540791 h 6858000"/>
              <a:gd name="connsiteX67" fmla="*/ 5986207 w 6105267"/>
              <a:gd name="connsiteY67" fmla="*/ 6695855 h 6858000"/>
              <a:gd name="connsiteX68" fmla="*/ 5979428 w 6105267"/>
              <a:gd name="connsiteY68" fmla="*/ 6754678 h 6858000"/>
              <a:gd name="connsiteX69" fmla="*/ 5984543 w 6105267"/>
              <a:gd name="connsiteY69" fmla="*/ 6811016 h 6858000"/>
              <a:gd name="connsiteX70" fmla="*/ 5979671 w 6105267"/>
              <a:gd name="connsiteY70" fmla="*/ 6858000 h 6858000"/>
              <a:gd name="connsiteX71" fmla="*/ 0 w 6105267"/>
              <a:gd name="connsiteY71" fmla="*/ 6858000 h 6858000"/>
              <a:gd name="connsiteX72" fmla="*/ 0 w 6105267"/>
              <a:gd name="connsiteY72" fmla="*/ 0 h 6858000"/>
              <a:gd name="connsiteX0" fmla="*/ 0 w 6105267"/>
              <a:gd name="connsiteY0" fmla="*/ 0 h 6858000"/>
              <a:gd name="connsiteX1" fmla="*/ 4965888 w 6105267"/>
              <a:gd name="connsiteY1" fmla="*/ 0 h 6858000"/>
              <a:gd name="connsiteX2" fmla="*/ 4967767 w 6105267"/>
              <a:gd name="connsiteY2" fmla="*/ 7930 h 6858000"/>
              <a:gd name="connsiteX3" fmla="*/ 4979444 w 6105267"/>
              <a:gd name="connsiteY3" fmla="*/ 43921 h 6858000"/>
              <a:gd name="connsiteX4" fmla="*/ 5075458 w 6105267"/>
              <a:gd name="connsiteY4" fmla="*/ 264355 h 6858000"/>
              <a:gd name="connsiteX5" fmla="*/ 5081175 w 6105267"/>
              <a:gd name="connsiteY5" fmla="*/ 277448 h 6858000"/>
              <a:gd name="connsiteX6" fmla="*/ 5097011 w 6105267"/>
              <a:gd name="connsiteY6" fmla="*/ 355616 h 6858000"/>
              <a:gd name="connsiteX7" fmla="*/ 5153000 w 6105267"/>
              <a:gd name="connsiteY7" fmla="*/ 507134 h 6858000"/>
              <a:gd name="connsiteX8" fmla="*/ 5171282 w 6105267"/>
              <a:gd name="connsiteY8" fmla="*/ 602071 h 6858000"/>
              <a:gd name="connsiteX9" fmla="*/ 5189051 w 6105267"/>
              <a:gd name="connsiteY9" fmla="*/ 782518 h 6858000"/>
              <a:gd name="connsiteX10" fmla="*/ 5218707 w 6105267"/>
              <a:gd name="connsiteY10" fmla="*/ 886387 h 6858000"/>
              <a:gd name="connsiteX11" fmla="*/ 5221281 w 6105267"/>
              <a:gd name="connsiteY11" fmla="*/ 920873 h 6858000"/>
              <a:gd name="connsiteX12" fmla="*/ 5201018 w 6105267"/>
              <a:gd name="connsiteY12" fmla="*/ 1095027 h 6858000"/>
              <a:gd name="connsiteX13" fmla="*/ 5205902 w 6105267"/>
              <a:gd name="connsiteY13" fmla="*/ 1203021 h 6858000"/>
              <a:gd name="connsiteX14" fmla="*/ 5207532 w 6105267"/>
              <a:gd name="connsiteY14" fmla="*/ 1278975 h 6858000"/>
              <a:gd name="connsiteX15" fmla="*/ 5225968 w 6105267"/>
              <a:gd name="connsiteY15" fmla="*/ 1357994 h 6858000"/>
              <a:gd name="connsiteX16" fmla="*/ 5226675 w 6105267"/>
              <a:gd name="connsiteY16" fmla="*/ 1385685 h 6858000"/>
              <a:gd name="connsiteX17" fmla="*/ 5237226 w 6105267"/>
              <a:gd name="connsiteY17" fmla="*/ 1441327 h 6858000"/>
              <a:gd name="connsiteX18" fmla="*/ 5255653 w 6105267"/>
              <a:gd name="connsiteY18" fmla="*/ 1524712 h 6858000"/>
              <a:gd name="connsiteX19" fmla="*/ 5263491 w 6105267"/>
              <a:gd name="connsiteY19" fmla="*/ 1642938 h 6858000"/>
              <a:gd name="connsiteX20" fmla="*/ 5256552 w 6105267"/>
              <a:gd name="connsiteY20" fmla="*/ 1672509 h 6858000"/>
              <a:gd name="connsiteX21" fmla="*/ 5264549 w 6105267"/>
              <a:gd name="connsiteY21" fmla="*/ 1837572 h 6858000"/>
              <a:gd name="connsiteX22" fmla="*/ 5255696 w 6105267"/>
              <a:gd name="connsiteY22" fmla="*/ 1953770 h 6858000"/>
              <a:gd name="connsiteX23" fmla="*/ 5252592 w 6105267"/>
              <a:gd name="connsiteY23" fmla="*/ 2092210 h 6858000"/>
              <a:gd name="connsiteX24" fmla="*/ 5257248 w 6105267"/>
              <a:gd name="connsiteY24" fmla="*/ 2203922 h 6858000"/>
              <a:gd name="connsiteX25" fmla="*/ 5262551 w 6105267"/>
              <a:gd name="connsiteY25" fmla="*/ 2288050 h 6858000"/>
              <a:gd name="connsiteX26" fmla="*/ 5293877 w 6105267"/>
              <a:gd name="connsiteY26" fmla="*/ 2368649 h 6858000"/>
              <a:gd name="connsiteX27" fmla="*/ 5311338 w 6105267"/>
              <a:gd name="connsiteY27" fmla="*/ 2404034 h 6858000"/>
              <a:gd name="connsiteX28" fmla="*/ 5338366 w 6105267"/>
              <a:gd name="connsiteY28" fmla="*/ 2465052 h 6858000"/>
              <a:gd name="connsiteX29" fmla="*/ 5371263 w 6105267"/>
              <a:gd name="connsiteY29" fmla="*/ 2586413 h 6858000"/>
              <a:gd name="connsiteX30" fmla="*/ 5407503 w 6105267"/>
              <a:gd name="connsiteY30" fmla="*/ 2786290 h 6858000"/>
              <a:gd name="connsiteX31" fmla="*/ 5407356 w 6105267"/>
              <a:gd name="connsiteY31" fmla="*/ 2787545 h 6858000"/>
              <a:gd name="connsiteX32" fmla="*/ 5448870 w 6105267"/>
              <a:gd name="connsiteY32" fmla="*/ 2838305 h 6858000"/>
              <a:gd name="connsiteX33" fmla="*/ 5503944 w 6105267"/>
              <a:gd name="connsiteY33" fmla="*/ 3123335 h 6858000"/>
              <a:gd name="connsiteX34" fmla="*/ 5525532 w 6105267"/>
              <a:gd name="connsiteY34" fmla="*/ 3258473 h 6858000"/>
              <a:gd name="connsiteX35" fmla="*/ 5589758 w 6105267"/>
              <a:gd name="connsiteY35" fmla="*/ 3453699 h 6858000"/>
              <a:gd name="connsiteX36" fmla="*/ 5592069 w 6105267"/>
              <a:gd name="connsiteY36" fmla="*/ 3514638 h 6858000"/>
              <a:gd name="connsiteX37" fmla="*/ 5614055 w 6105267"/>
              <a:gd name="connsiteY37" fmla="*/ 3560779 h 6858000"/>
              <a:gd name="connsiteX38" fmla="*/ 5683015 w 6105267"/>
              <a:gd name="connsiteY38" fmla="*/ 3762025 h 6858000"/>
              <a:gd name="connsiteX39" fmla="*/ 5722836 w 6105267"/>
              <a:gd name="connsiteY39" fmla="*/ 3814370 h 6858000"/>
              <a:gd name="connsiteX40" fmla="*/ 5768491 w 6105267"/>
              <a:gd name="connsiteY40" fmla="*/ 3914399 h 6858000"/>
              <a:gd name="connsiteX41" fmla="*/ 5793123 w 6105267"/>
              <a:gd name="connsiteY41" fmla="*/ 3969952 h 6858000"/>
              <a:gd name="connsiteX42" fmla="*/ 5808321 w 6105267"/>
              <a:gd name="connsiteY42" fmla="*/ 3988153 h 6858000"/>
              <a:gd name="connsiteX43" fmla="*/ 5860672 w 6105267"/>
              <a:gd name="connsiteY43" fmla="*/ 4061579 h 6858000"/>
              <a:gd name="connsiteX44" fmla="*/ 5894095 w 6105267"/>
              <a:gd name="connsiteY44" fmla="*/ 4128857 h 6858000"/>
              <a:gd name="connsiteX45" fmla="*/ 5903513 w 6105267"/>
              <a:gd name="connsiteY45" fmla="*/ 4187661 h 6858000"/>
              <a:gd name="connsiteX46" fmla="*/ 5949086 w 6105267"/>
              <a:gd name="connsiteY46" fmla="*/ 4366139 h 6858000"/>
              <a:gd name="connsiteX47" fmla="*/ 5949261 w 6105267"/>
              <a:gd name="connsiteY47" fmla="*/ 4449185 h 6858000"/>
              <a:gd name="connsiteX48" fmla="*/ 5961816 w 6105267"/>
              <a:gd name="connsiteY48" fmla="*/ 4494562 h 6858000"/>
              <a:gd name="connsiteX49" fmla="*/ 5998138 w 6105267"/>
              <a:gd name="connsiteY49" fmla="*/ 4697518 h 6858000"/>
              <a:gd name="connsiteX50" fmla="*/ 6007819 w 6105267"/>
              <a:gd name="connsiteY50" fmla="*/ 4858148 h 6858000"/>
              <a:gd name="connsiteX51" fmla="*/ 6007749 w 6105267"/>
              <a:gd name="connsiteY51" fmla="*/ 4964715 h 6858000"/>
              <a:gd name="connsiteX52" fmla="*/ 6005269 w 6105267"/>
              <a:gd name="connsiteY52" fmla="*/ 5150567 h 6858000"/>
              <a:gd name="connsiteX53" fmla="*/ 6001127 w 6105267"/>
              <a:gd name="connsiteY53" fmla="*/ 5164609 h 6858000"/>
              <a:gd name="connsiteX54" fmla="*/ 5998514 w 6105267"/>
              <a:gd name="connsiteY54" fmla="*/ 5189673 h 6858000"/>
              <a:gd name="connsiteX55" fmla="*/ 6036748 w 6105267"/>
              <a:gd name="connsiteY55" fmla="*/ 5322752 h 6858000"/>
              <a:gd name="connsiteX56" fmla="*/ 6037677 w 6105267"/>
              <a:gd name="connsiteY56" fmla="*/ 5354807 h 6858000"/>
              <a:gd name="connsiteX57" fmla="*/ 6053435 w 6105267"/>
              <a:gd name="connsiteY57" fmla="*/ 5387547 h 6858000"/>
              <a:gd name="connsiteX58" fmla="*/ 6068640 w 6105267"/>
              <a:gd name="connsiteY58" fmla="*/ 5474503 h 6858000"/>
              <a:gd name="connsiteX59" fmla="*/ 6080922 w 6105267"/>
              <a:gd name="connsiteY59" fmla="*/ 5561070 h 6858000"/>
              <a:gd name="connsiteX60" fmla="*/ 6096949 w 6105267"/>
              <a:gd name="connsiteY60" fmla="*/ 5648179 h 6858000"/>
              <a:gd name="connsiteX61" fmla="*/ 6096746 w 6105267"/>
              <a:gd name="connsiteY61" fmla="*/ 5862844 h 6858000"/>
              <a:gd name="connsiteX62" fmla="*/ 6045436 w 6105267"/>
              <a:gd name="connsiteY62" fmla="*/ 6124480 h 6858000"/>
              <a:gd name="connsiteX63" fmla="*/ 6030489 w 6105267"/>
              <a:gd name="connsiteY63" fmla="*/ 6317666 h 6858000"/>
              <a:gd name="connsiteX64" fmla="*/ 6007492 w 6105267"/>
              <a:gd name="connsiteY64" fmla="*/ 6440818 h 6858000"/>
              <a:gd name="connsiteX65" fmla="*/ 6009467 w 6105267"/>
              <a:gd name="connsiteY65" fmla="*/ 6487076 h 6858000"/>
              <a:gd name="connsiteX66" fmla="*/ 5995064 w 6105267"/>
              <a:gd name="connsiteY66" fmla="*/ 6540791 h 6858000"/>
              <a:gd name="connsiteX67" fmla="*/ 5986207 w 6105267"/>
              <a:gd name="connsiteY67" fmla="*/ 6695855 h 6858000"/>
              <a:gd name="connsiteX68" fmla="*/ 5979428 w 6105267"/>
              <a:gd name="connsiteY68" fmla="*/ 6754678 h 6858000"/>
              <a:gd name="connsiteX69" fmla="*/ 5984543 w 6105267"/>
              <a:gd name="connsiteY69" fmla="*/ 6811016 h 6858000"/>
              <a:gd name="connsiteX70" fmla="*/ 5979671 w 6105267"/>
              <a:gd name="connsiteY70" fmla="*/ 6858000 h 6858000"/>
              <a:gd name="connsiteX71" fmla="*/ 0 w 6105267"/>
              <a:gd name="connsiteY71" fmla="*/ 6858000 h 6858000"/>
              <a:gd name="connsiteX72" fmla="*/ 0 w 6105267"/>
              <a:gd name="connsiteY72" fmla="*/ 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6105267" h="6858000">
                <a:moveTo>
                  <a:pt x="0" y="0"/>
                </a:moveTo>
                <a:lnTo>
                  <a:pt x="4965888" y="0"/>
                </a:lnTo>
                <a:lnTo>
                  <a:pt x="4967767" y="7930"/>
                </a:lnTo>
                <a:cubicBezTo>
                  <a:pt x="4971201" y="21562"/>
                  <a:pt x="4974810" y="33728"/>
                  <a:pt x="4979444" y="43921"/>
                </a:cubicBezTo>
                <a:cubicBezTo>
                  <a:pt x="5002155" y="108089"/>
                  <a:pt x="5039453" y="125421"/>
                  <a:pt x="5075458" y="264355"/>
                </a:cubicBezTo>
                <a:cubicBezTo>
                  <a:pt x="5080172" y="263373"/>
                  <a:pt x="5084375" y="273006"/>
                  <a:pt x="5081175" y="277448"/>
                </a:cubicBezTo>
                <a:cubicBezTo>
                  <a:pt x="5078869" y="356637"/>
                  <a:pt x="5109899" y="337879"/>
                  <a:pt x="5097011" y="355616"/>
                </a:cubicBezTo>
                <a:cubicBezTo>
                  <a:pt x="5108982" y="393897"/>
                  <a:pt x="5123954" y="442245"/>
                  <a:pt x="5153000" y="507134"/>
                </a:cubicBezTo>
                <a:cubicBezTo>
                  <a:pt x="5159130" y="542272"/>
                  <a:pt x="5172528" y="570912"/>
                  <a:pt x="5171282" y="602071"/>
                </a:cubicBezTo>
                <a:cubicBezTo>
                  <a:pt x="5177290" y="647968"/>
                  <a:pt x="5183528" y="639882"/>
                  <a:pt x="5189051" y="782518"/>
                </a:cubicBezTo>
                <a:cubicBezTo>
                  <a:pt x="5196533" y="819747"/>
                  <a:pt x="5211748" y="856581"/>
                  <a:pt x="5218707" y="886387"/>
                </a:cubicBezTo>
                <a:cubicBezTo>
                  <a:pt x="5222103" y="910651"/>
                  <a:pt x="5224626" y="881734"/>
                  <a:pt x="5221281" y="920873"/>
                </a:cubicBezTo>
                <a:cubicBezTo>
                  <a:pt x="5216226" y="962348"/>
                  <a:pt x="5227328" y="1047212"/>
                  <a:pt x="5201018" y="1095027"/>
                </a:cubicBezTo>
                <a:cubicBezTo>
                  <a:pt x="5195677" y="1140464"/>
                  <a:pt x="5205610" y="1173951"/>
                  <a:pt x="5205902" y="1203021"/>
                </a:cubicBezTo>
                <a:cubicBezTo>
                  <a:pt x="5207939" y="1240877"/>
                  <a:pt x="5220231" y="1264849"/>
                  <a:pt x="5207532" y="1278975"/>
                </a:cubicBezTo>
                <a:cubicBezTo>
                  <a:pt x="5213654" y="1306391"/>
                  <a:pt x="5220794" y="1339415"/>
                  <a:pt x="5225968" y="1357994"/>
                </a:cubicBezTo>
                <a:cubicBezTo>
                  <a:pt x="5235560" y="1363307"/>
                  <a:pt x="5224941" y="1377158"/>
                  <a:pt x="5226675" y="1385685"/>
                </a:cubicBezTo>
                <a:cubicBezTo>
                  <a:pt x="5235522" y="1394562"/>
                  <a:pt x="5242140" y="1429309"/>
                  <a:pt x="5237226" y="1441327"/>
                </a:cubicBezTo>
                <a:lnTo>
                  <a:pt x="5255653" y="1524712"/>
                </a:lnTo>
                <a:lnTo>
                  <a:pt x="5263491" y="1642938"/>
                </a:lnTo>
                <a:cubicBezTo>
                  <a:pt x="5233312" y="1645260"/>
                  <a:pt x="5283758" y="1680689"/>
                  <a:pt x="5256552" y="1672509"/>
                </a:cubicBezTo>
                <a:cubicBezTo>
                  <a:pt x="5263439" y="1704194"/>
                  <a:pt x="5241186" y="1762238"/>
                  <a:pt x="5264549" y="1837572"/>
                </a:cubicBezTo>
                <a:cubicBezTo>
                  <a:pt x="5255047" y="1894025"/>
                  <a:pt x="5279958" y="1903508"/>
                  <a:pt x="5255696" y="1953770"/>
                </a:cubicBezTo>
                <a:cubicBezTo>
                  <a:pt x="5254497" y="2018939"/>
                  <a:pt x="5251158" y="2034824"/>
                  <a:pt x="5252592" y="2092210"/>
                </a:cubicBezTo>
                <a:cubicBezTo>
                  <a:pt x="5251660" y="2141443"/>
                  <a:pt x="5257478" y="2177466"/>
                  <a:pt x="5257248" y="2203922"/>
                </a:cubicBezTo>
                <a:lnTo>
                  <a:pt x="5262551" y="2288050"/>
                </a:lnTo>
                <a:cubicBezTo>
                  <a:pt x="5267437" y="2336348"/>
                  <a:pt x="5279466" y="2334639"/>
                  <a:pt x="5293877" y="2368649"/>
                </a:cubicBezTo>
                <a:lnTo>
                  <a:pt x="5311338" y="2404034"/>
                </a:lnTo>
                <a:cubicBezTo>
                  <a:pt x="5310997" y="2405674"/>
                  <a:pt x="5338704" y="2463412"/>
                  <a:pt x="5338366" y="2465052"/>
                </a:cubicBezTo>
                <a:cubicBezTo>
                  <a:pt x="5342744" y="2497318"/>
                  <a:pt x="5359740" y="2532873"/>
                  <a:pt x="5371263" y="2586413"/>
                </a:cubicBezTo>
                <a:cubicBezTo>
                  <a:pt x="5361911" y="2605414"/>
                  <a:pt x="5395423" y="2719664"/>
                  <a:pt x="5407503" y="2786290"/>
                </a:cubicBezTo>
                <a:cubicBezTo>
                  <a:pt x="5407454" y="2786708"/>
                  <a:pt x="5407404" y="2787125"/>
                  <a:pt x="5407356" y="2787545"/>
                </a:cubicBezTo>
                <a:cubicBezTo>
                  <a:pt x="5433437" y="2813691"/>
                  <a:pt x="5432314" y="2814723"/>
                  <a:pt x="5448870" y="2838305"/>
                </a:cubicBezTo>
                <a:cubicBezTo>
                  <a:pt x="5464968" y="2894270"/>
                  <a:pt x="5454425" y="2918525"/>
                  <a:pt x="5503944" y="3123335"/>
                </a:cubicBezTo>
                <a:cubicBezTo>
                  <a:pt x="5512347" y="3181628"/>
                  <a:pt x="5512245" y="3208390"/>
                  <a:pt x="5525532" y="3258473"/>
                </a:cubicBezTo>
                <a:cubicBezTo>
                  <a:pt x="5539834" y="3322326"/>
                  <a:pt x="5576402" y="3407674"/>
                  <a:pt x="5589758" y="3453699"/>
                </a:cubicBezTo>
                <a:cubicBezTo>
                  <a:pt x="5570147" y="3490668"/>
                  <a:pt x="5591299" y="3454351"/>
                  <a:pt x="5592069" y="3514638"/>
                </a:cubicBezTo>
                <a:lnTo>
                  <a:pt x="5614055" y="3560779"/>
                </a:lnTo>
                <a:cubicBezTo>
                  <a:pt x="5642477" y="3636744"/>
                  <a:pt x="5634212" y="3552814"/>
                  <a:pt x="5683015" y="3762025"/>
                </a:cubicBezTo>
                <a:cubicBezTo>
                  <a:pt x="5687021" y="3766429"/>
                  <a:pt x="5717920" y="3810691"/>
                  <a:pt x="5722836" y="3814370"/>
                </a:cubicBezTo>
                <a:lnTo>
                  <a:pt x="5768491" y="3914399"/>
                </a:lnTo>
                <a:cubicBezTo>
                  <a:pt x="5768399" y="3927909"/>
                  <a:pt x="5782052" y="3965459"/>
                  <a:pt x="5793123" y="3969952"/>
                </a:cubicBezTo>
                <a:cubicBezTo>
                  <a:pt x="5797717" y="3977244"/>
                  <a:pt x="5797864" y="3987352"/>
                  <a:pt x="5808321" y="3988153"/>
                </a:cubicBezTo>
                <a:cubicBezTo>
                  <a:pt x="5819579" y="4003424"/>
                  <a:pt x="5841613" y="4014315"/>
                  <a:pt x="5860672" y="4061579"/>
                </a:cubicBezTo>
                <a:cubicBezTo>
                  <a:pt x="5872084" y="4080468"/>
                  <a:pt x="5865523" y="4095937"/>
                  <a:pt x="5894095" y="4128857"/>
                </a:cubicBezTo>
                <a:lnTo>
                  <a:pt x="5903513" y="4187661"/>
                </a:lnTo>
                <a:cubicBezTo>
                  <a:pt x="5912281" y="4237527"/>
                  <a:pt x="5929555" y="4191583"/>
                  <a:pt x="5949086" y="4366139"/>
                </a:cubicBezTo>
                <a:cubicBezTo>
                  <a:pt x="5948498" y="4373973"/>
                  <a:pt x="5947179" y="4442831"/>
                  <a:pt x="5949261" y="4449185"/>
                </a:cubicBezTo>
                <a:lnTo>
                  <a:pt x="5961816" y="4494562"/>
                </a:lnTo>
                <a:cubicBezTo>
                  <a:pt x="5969962" y="4535951"/>
                  <a:pt x="5978352" y="4666880"/>
                  <a:pt x="5998138" y="4697518"/>
                </a:cubicBezTo>
                <a:cubicBezTo>
                  <a:pt x="6005688" y="4743028"/>
                  <a:pt x="6006217" y="4813615"/>
                  <a:pt x="6007819" y="4858148"/>
                </a:cubicBezTo>
                <a:cubicBezTo>
                  <a:pt x="6006852" y="4913684"/>
                  <a:pt x="6011369" y="4918877"/>
                  <a:pt x="6007749" y="4964715"/>
                </a:cubicBezTo>
                <a:cubicBezTo>
                  <a:pt x="6006922" y="5026666"/>
                  <a:pt x="6006096" y="5088616"/>
                  <a:pt x="6005269" y="5150567"/>
                </a:cubicBezTo>
                <a:lnTo>
                  <a:pt x="6001127" y="5164609"/>
                </a:lnTo>
                <a:lnTo>
                  <a:pt x="5998514" y="5189673"/>
                </a:lnTo>
                <a:lnTo>
                  <a:pt x="6036748" y="5322752"/>
                </a:lnTo>
                <a:cubicBezTo>
                  <a:pt x="6037058" y="5333437"/>
                  <a:pt x="6037367" y="5344122"/>
                  <a:pt x="6037677" y="5354807"/>
                </a:cubicBezTo>
                <a:lnTo>
                  <a:pt x="6053435" y="5387547"/>
                </a:lnTo>
                <a:cubicBezTo>
                  <a:pt x="6058595" y="5407496"/>
                  <a:pt x="6064059" y="5445583"/>
                  <a:pt x="6068640" y="5474503"/>
                </a:cubicBezTo>
                <a:cubicBezTo>
                  <a:pt x="6065387" y="5502156"/>
                  <a:pt x="6077015" y="5529097"/>
                  <a:pt x="6080922" y="5561070"/>
                </a:cubicBezTo>
                <a:cubicBezTo>
                  <a:pt x="6069952" y="5593856"/>
                  <a:pt x="6092872" y="5614018"/>
                  <a:pt x="6096949" y="5648179"/>
                </a:cubicBezTo>
                <a:cubicBezTo>
                  <a:pt x="6121811" y="5715144"/>
                  <a:pt x="6081535" y="5799438"/>
                  <a:pt x="6096746" y="5862844"/>
                </a:cubicBezTo>
                <a:cubicBezTo>
                  <a:pt x="6088161" y="5942227"/>
                  <a:pt x="6066798" y="6084395"/>
                  <a:pt x="6045436" y="6124480"/>
                </a:cubicBezTo>
                <a:cubicBezTo>
                  <a:pt x="6035300" y="6187952"/>
                  <a:pt x="6042671" y="6255420"/>
                  <a:pt x="6030489" y="6317666"/>
                </a:cubicBezTo>
                <a:cubicBezTo>
                  <a:pt x="5997800" y="6359855"/>
                  <a:pt x="6026490" y="6389009"/>
                  <a:pt x="6007492" y="6440818"/>
                </a:cubicBezTo>
                <a:cubicBezTo>
                  <a:pt x="6032870" y="6477306"/>
                  <a:pt x="6007936" y="6454949"/>
                  <a:pt x="6009467" y="6487076"/>
                </a:cubicBezTo>
                <a:cubicBezTo>
                  <a:pt x="6007396" y="6503737"/>
                  <a:pt x="5997257" y="6531311"/>
                  <a:pt x="5995064" y="6540791"/>
                </a:cubicBezTo>
                <a:lnTo>
                  <a:pt x="5986207" y="6695855"/>
                </a:lnTo>
                <a:cubicBezTo>
                  <a:pt x="5979276" y="6706164"/>
                  <a:pt x="5972094" y="6743953"/>
                  <a:pt x="5979428" y="6754678"/>
                </a:cubicBezTo>
                <a:cubicBezTo>
                  <a:pt x="5979151" y="6773871"/>
                  <a:pt x="5984503" y="6793796"/>
                  <a:pt x="5984543" y="6811016"/>
                </a:cubicBezTo>
                <a:cubicBezTo>
                  <a:pt x="5983922" y="6824242"/>
                  <a:pt x="6007010" y="6838446"/>
                  <a:pt x="5979671" y="6858000"/>
                </a:cubicBezTo>
                <a:lnTo>
                  <a:pt x="0" y="6858000"/>
                </a:lnTo>
                <a:lnTo>
                  <a:pt x="0" y="0"/>
                </a:lnTo>
                <a:close/>
              </a:path>
            </a:pathLst>
          </a:custGeom>
          <a:blipFill>
            <a:blip r:embed="rId3"/>
            <a:tile tx="0" ty="0" sx="70000" sy="70000" flip="none" algn="tl"/>
          </a:blip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 name="Titolo 1">
            <a:extLst>
              <a:ext uri="{FF2B5EF4-FFF2-40B4-BE49-F238E27FC236}">
                <a16:creationId xmlns:a16="http://schemas.microsoft.com/office/drawing/2014/main" id="{BE77BAA5-3132-992F-235B-96558850D212}"/>
              </a:ext>
            </a:extLst>
          </p:cNvPr>
          <p:cNvSpPr>
            <a:spLocks noGrp="1"/>
          </p:cNvSpPr>
          <p:nvPr>
            <p:ph type="title"/>
          </p:nvPr>
        </p:nvSpPr>
        <p:spPr>
          <a:xfrm>
            <a:off x="685800" y="1295399"/>
            <a:ext cx="5932714" cy="3258457"/>
          </a:xfrm>
        </p:spPr>
        <p:txBody>
          <a:bodyPr vert="horz" lIns="91440" tIns="45720" rIns="91440" bIns="45720" rtlCol="0" anchor="t">
            <a:normAutofit/>
          </a:bodyPr>
          <a:lstStyle/>
          <a:p>
            <a:r>
              <a:t>Everyone asks for explanations... while almost no one has them.</a:t>
            </a:r>
          </a:p>
        </p:txBody>
      </p:sp>
    </p:spTree>
    <p:extLst>
      <p:ext uri="{BB962C8B-B14F-4D97-AF65-F5344CB8AC3E}">
        <p14:creationId xmlns:p14="http://schemas.microsoft.com/office/powerpoint/2010/main" val="2590001388"/>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031" name="Rectangle 1030">
            <a:extLst>
              <a:ext uri="{FF2B5EF4-FFF2-40B4-BE49-F238E27FC236}">
                <a16:creationId xmlns:a16="http://schemas.microsoft.com/office/drawing/2014/main" id="{1A0980D0-C2CB-4F0C-833C-1B64835728D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w="12700" cap="flat" cmpd="sng" algn="ctr">
            <a:noFill/>
            <a:prstDash val="solid"/>
            <a:miter lim="800000"/>
          </a:ln>
          <a:effectLst/>
          <a:extLs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3" name="Freeform: Shape 1032">
            <a:extLst>
              <a:ext uri="{FF2B5EF4-FFF2-40B4-BE49-F238E27FC236}">
                <a16:creationId xmlns:a16="http://schemas.microsoft.com/office/drawing/2014/main" id="{1D110A99-3F6B-4F79-9283-A5ECB501618F}"/>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24509">
            <a:off x="-184530" y="5189558"/>
            <a:ext cx="12362426" cy="2575409"/>
          </a:xfrm>
          <a:custGeom>
            <a:avLst/>
            <a:gdLst>
              <a:gd name="connsiteX0" fmla="*/ 5035354 w 12362426"/>
              <a:gd name="connsiteY0" fmla="*/ 0 h 3099769"/>
              <a:gd name="connsiteX1" fmla="*/ 9625764 w 12362426"/>
              <a:gd name="connsiteY1" fmla="*/ 0 h 3099769"/>
              <a:gd name="connsiteX2" fmla="*/ 9625764 w 12362426"/>
              <a:gd name="connsiteY2" fmla="*/ 743325 h 3099769"/>
              <a:gd name="connsiteX3" fmla="*/ 9658262 w 12362426"/>
              <a:gd name="connsiteY3" fmla="*/ 749028 h 3099769"/>
              <a:gd name="connsiteX4" fmla="*/ 9750370 w 12362426"/>
              <a:gd name="connsiteY4" fmla="*/ 768340 h 3099769"/>
              <a:gd name="connsiteX5" fmla="*/ 9836966 w 12362426"/>
              <a:gd name="connsiteY5" fmla="*/ 778233 h 3099769"/>
              <a:gd name="connsiteX6" fmla="*/ 9994340 w 12362426"/>
              <a:gd name="connsiteY6" fmla="*/ 807111 h 3099769"/>
              <a:gd name="connsiteX7" fmla="*/ 10021527 w 12362426"/>
              <a:gd name="connsiteY7" fmla="*/ 815221 h 3099769"/>
              <a:gd name="connsiteX8" fmla="*/ 10077617 w 12362426"/>
              <a:gd name="connsiteY8" fmla="*/ 830232 h 3099769"/>
              <a:gd name="connsiteX9" fmla="*/ 10249434 w 12362426"/>
              <a:gd name="connsiteY9" fmla="*/ 822796 h 3099769"/>
              <a:gd name="connsiteX10" fmla="*/ 10291151 w 12362426"/>
              <a:gd name="connsiteY10" fmla="*/ 809816 h 3099769"/>
              <a:gd name="connsiteX11" fmla="*/ 10537628 w 12362426"/>
              <a:gd name="connsiteY11" fmla="*/ 783838 h 3099769"/>
              <a:gd name="connsiteX12" fmla="*/ 10875114 w 12362426"/>
              <a:gd name="connsiteY12" fmla="*/ 713312 h 3099769"/>
              <a:gd name="connsiteX13" fmla="*/ 11131506 w 12362426"/>
              <a:gd name="connsiteY13" fmla="*/ 698211 h 3099769"/>
              <a:gd name="connsiteX14" fmla="*/ 11236837 w 12362426"/>
              <a:gd name="connsiteY14" fmla="*/ 682768 h 3099769"/>
              <a:gd name="connsiteX15" fmla="*/ 11428024 w 12362426"/>
              <a:gd name="connsiteY15" fmla="*/ 654608 h 3099769"/>
              <a:gd name="connsiteX16" fmla="*/ 11627584 w 12362426"/>
              <a:gd name="connsiteY16" fmla="*/ 623505 h 3099769"/>
              <a:gd name="connsiteX17" fmla="*/ 11715836 w 12362426"/>
              <a:gd name="connsiteY17" fmla="*/ 608349 h 3099769"/>
              <a:gd name="connsiteX18" fmla="*/ 11987050 w 12362426"/>
              <a:gd name="connsiteY18" fmla="*/ 707424 h 3099769"/>
              <a:gd name="connsiteX19" fmla="*/ 12251338 w 12362426"/>
              <a:gd name="connsiteY19" fmla="*/ 524360 h 3099769"/>
              <a:gd name="connsiteX20" fmla="*/ 12362426 w 12362426"/>
              <a:gd name="connsiteY20" fmla="*/ 1246801 h 3099769"/>
              <a:gd name="connsiteX21" fmla="*/ 312058 w 12362426"/>
              <a:gd name="connsiteY21" fmla="*/ 3099769 h 3099769"/>
              <a:gd name="connsiteX22" fmla="*/ 0 w 12362426"/>
              <a:gd name="connsiteY22" fmla="*/ 1070366 h 3099769"/>
              <a:gd name="connsiteX23" fmla="*/ 4427 w 12362426"/>
              <a:gd name="connsiteY23" fmla="*/ 1069072 h 3099769"/>
              <a:gd name="connsiteX24" fmla="*/ 36478 w 12362426"/>
              <a:gd name="connsiteY24" fmla="*/ 1059901 h 3099769"/>
              <a:gd name="connsiteX25" fmla="*/ 74319 w 12362426"/>
              <a:gd name="connsiteY25" fmla="*/ 1042827 h 3099769"/>
              <a:gd name="connsiteX26" fmla="*/ 265466 w 12362426"/>
              <a:gd name="connsiteY26" fmla="*/ 997965 h 3099769"/>
              <a:gd name="connsiteX27" fmla="*/ 365700 w 12362426"/>
              <a:gd name="connsiteY27" fmla="*/ 971269 h 3099769"/>
              <a:gd name="connsiteX28" fmla="*/ 402179 w 12362426"/>
              <a:gd name="connsiteY28" fmla="*/ 962934 h 3099769"/>
              <a:gd name="connsiteX29" fmla="*/ 504196 w 12362426"/>
              <a:gd name="connsiteY29" fmla="*/ 923429 h 3099769"/>
              <a:gd name="connsiteX30" fmla="*/ 579858 w 12362426"/>
              <a:gd name="connsiteY30" fmla="*/ 911776 h 3099769"/>
              <a:gd name="connsiteX31" fmla="*/ 788740 w 12362426"/>
              <a:gd name="connsiteY31" fmla="*/ 851017 h 3099769"/>
              <a:gd name="connsiteX32" fmla="*/ 942632 w 12362426"/>
              <a:gd name="connsiteY32" fmla="*/ 816590 h 3099769"/>
              <a:gd name="connsiteX33" fmla="*/ 1166396 w 12362426"/>
              <a:gd name="connsiteY33" fmla="*/ 790722 h 3099769"/>
              <a:gd name="connsiteX34" fmla="*/ 1247277 w 12362426"/>
              <a:gd name="connsiteY34" fmla="*/ 761271 h 3099769"/>
              <a:gd name="connsiteX35" fmla="*/ 1322184 w 12362426"/>
              <a:gd name="connsiteY35" fmla="*/ 744388 h 3099769"/>
              <a:gd name="connsiteX36" fmla="*/ 1336256 w 12362426"/>
              <a:gd name="connsiteY36" fmla="*/ 739876 h 3099769"/>
              <a:gd name="connsiteX37" fmla="*/ 1399541 w 12362426"/>
              <a:gd name="connsiteY37" fmla="*/ 733051 h 3099769"/>
              <a:gd name="connsiteX38" fmla="*/ 1609734 w 12362426"/>
              <a:gd name="connsiteY38" fmla="*/ 761684 h 3099769"/>
              <a:gd name="connsiteX39" fmla="*/ 1736383 w 12362426"/>
              <a:gd name="connsiteY39" fmla="*/ 788462 h 3099769"/>
              <a:gd name="connsiteX40" fmla="*/ 1857314 w 12362426"/>
              <a:gd name="connsiteY40" fmla="*/ 794085 h 3099769"/>
              <a:gd name="connsiteX41" fmla="*/ 2026639 w 12362426"/>
              <a:gd name="connsiteY41" fmla="*/ 812780 h 3099769"/>
              <a:gd name="connsiteX42" fmla="*/ 2043398 w 12362426"/>
              <a:gd name="connsiteY42" fmla="*/ 817701 h 3099769"/>
              <a:gd name="connsiteX43" fmla="*/ 2154517 w 12362426"/>
              <a:gd name="connsiteY43" fmla="*/ 837821 h 3099769"/>
              <a:gd name="connsiteX44" fmla="*/ 2277168 w 12362426"/>
              <a:gd name="connsiteY44" fmla="*/ 830176 h 3099769"/>
              <a:gd name="connsiteX45" fmla="*/ 2361853 w 12362426"/>
              <a:gd name="connsiteY45" fmla="*/ 812755 h 3099769"/>
              <a:gd name="connsiteX46" fmla="*/ 2463967 w 12362426"/>
              <a:gd name="connsiteY46" fmla="*/ 801890 h 3099769"/>
              <a:gd name="connsiteX47" fmla="*/ 2699787 w 12362426"/>
              <a:gd name="connsiteY47" fmla="*/ 773633 h 3099769"/>
              <a:gd name="connsiteX48" fmla="*/ 2705016 w 12362426"/>
              <a:gd name="connsiteY48" fmla="*/ 772146 h 3099769"/>
              <a:gd name="connsiteX49" fmla="*/ 2828071 w 12362426"/>
              <a:gd name="connsiteY49" fmla="*/ 751618 h 3099769"/>
              <a:gd name="connsiteX50" fmla="*/ 2858408 w 12362426"/>
              <a:gd name="connsiteY50" fmla="*/ 743423 h 3099769"/>
              <a:gd name="connsiteX51" fmla="*/ 2858814 w 12362426"/>
              <a:gd name="connsiteY51" fmla="*/ 742482 h 3099769"/>
              <a:gd name="connsiteX52" fmla="*/ 2927761 w 12362426"/>
              <a:gd name="connsiteY52" fmla="*/ 747246 h 3099769"/>
              <a:gd name="connsiteX53" fmla="*/ 2982332 w 12362426"/>
              <a:gd name="connsiteY53" fmla="*/ 752913 h 3099769"/>
              <a:gd name="connsiteX54" fmla="*/ 2997509 w 12362426"/>
              <a:gd name="connsiteY54" fmla="*/ 759653 h 3099769"/>
              <a:gd name="connsiteX55" fmla="*/ 3270214 w 12362426"/>
              <a:gd name="connsiteY55" fmla="*/ 755376 h 3099769"/>
              <a:gd name="connsiteX56" fmla="*/ 3396647 w 12362426"/>
              <a:gd name="connsiteY56" fmla="*/ 750718 h 3099769"/>
              <a:gd name="connsiteX57" fmla="*/ 3557903 w 12362426"/>
              <a:gd name="connsiteY57" fmla="*/ 736857 h 3099769"/>
              <a:gd name="connsiteX58" fmla="*/ 3749729 w 12362426"/>
              <a:gd name="connsiteY58" fmla="*/ 728647 h 3099769"/>
              <a:gd name="connsiteX59" fmla="*/ 3802620 w 12362426"/>
              <a:gd name="connsiteY59" fmla="*/ 716926 h 3099769"/>
              <a:gd name="connsiteX60" fmla="*/ 3922921 w 12362426"/>
              <a:gd name="connsiteY60" fmla="*/ 714754 h 3099769"/>
              <a:gd name="connsiteX61" fmla="*/ 3993939 w 12362426"/>
              <a:gd name="connsiteY61" fmla="*/ 710294 h 3099769"/>
              <a:gd name="connsiteX62" fmla="*/ 4019416 w 12362426"/>
              <a:gd name="connsiteY62" fmla="*/ 703635 h 3099769"/>
              <a:gd name="connsiteX63" fmla="*/ 4056007 w 12362426"/>
              <a:gd name="connsiteY63" fmla="*/ 697674 h 3099769"/>
              <a:gd name="connsiteX64" fmla="*/ 4180468 w 12362426"/>
              <a:gd name="connsiteY64" fmla="*/ 676714 h 3099769"/>
              <a:gd name="connsiteX65" fmla="*/ 4221483 w 12362426"/>
              <a:gd name="connsiteY65" fmla="*/ 675093 h 3099769"/>
              <a:gd name="connsiteX66" fmla="*/ 4227430 w 12362426"/>
              <a:gd name="connsiteY66" fmla="*/ 675249 h 3099769"/>
              <a:gd name="connsiteX67" fmla="*/ 4281173 w 12362426"/>
              <a:gd name="connsiteY67" fmla="*/ 678603 h 3099769"/>
              <a:gd name="connsiteX68" fmla="*/ 4371560 w 12362426"/>
              <a:gd name="connsiteY68" fmla="*/ 686851 h 3099769"/>
              <a:gd name="connsiteX69" fmla="*/ 4454221 w 12362426"/>
              <a:gd name="connsiteY69" fmla="*/ 693129 h 3099769"/>
              <a:gd name="connsiteX70" fmla="*/ 4508379 w 12362426"/>
              <a:gd name="connsiteY70" fmla="*/ 690599 h 3099769"/>
              <a:gd name="connsiteX71" fmla="*/ 4531879 w 12362426"/>
              <a:gd name="connsiteY71" fmla="*/ 693543 h 3099769"/>
              <a:gd name="connsiteX72" fmla="*/ 4634634 w 12362426"/>
              <a:gd name="connsiteY72" fmla="*/ 678753 h 3099769"/>
              <a:gd name="connsiteX73" fmla="*/ 4682281 w 12362426"/>
              <a:gd name="connsiteY73" fmla="*/ 654613 h 3099769"/>
              <a:gd name="connsiteX74" fmla="*/ 4800765 w 12362426"/>
              <a:gd name="connsiteY74" fmla="*/ 633179 h 3099769"/>
              <a:gd name="connsiteX75" fmla="*/ 4870119 w 12362426"/>
              <a:gd name="connsiteY75" fmla="*/ 617406 h 3099769"/>
              <a:gd name="connsiteX76" fmla="*/ 4894058 w 12362426"/>
              <a:gd name="connsiteY76" fmla="*/ 606780 h 3099769"/>
              <a:gd name="connsiteX77" fmla="*/ 4929109 w 12362426"/>
              <a:gd name="connsiteY77" fmla="*/ 595059 h 3099769"/>
              <a:gd name="connsiteX78" fmla="*/ 4989104 w 12362426"/>
              <a:gd name="connsiteY78" fmla="*/ 570780 h 3099769"/>
              <a:gd name="connsiteX79" fmla="*/ 5035354 w 12362426"/>
              <a:gd name="connsiteY79" fmla="*/ 558051 h 3099769"/>
              <a:gd name="connsiteX0" fmla="*/ 6007671 w 12362426"/>
              <a:gd name="connsiteY0" fmla="*/ 508646 h 3099769"/>
              <a:gd name="connsiteX1" fmla="*/ 9625764 w 12362426"/>
              <a:gd name="connsiteY1" fmla="*/ 0 h 3099769"/>
              <a:gd name="connsiteX2" fmla="*/ 9625764 w 12362426"/>
              <a:gd name="connsiteY2" fmla="*/ 743325 h 3099769"/>
              <a:gd name="connsiteX3" fmla="*/ 9658262 w 12362426"/>
              <a:gd name="connsiteY3" fmla="*/ 749028 h 3099769"/>
              <a:gd name="connsiteX4" fmla="*/ 9750370 w 12362426"/>
              <a:gd name="connsiteY4" fmla="*/ 768340 h 3099769"/>
              <a:gd name="connsiteX5" fmla="*/ 9836966 w 12362426"/>
              <a:gd name="connsiteY5" fmla="*/ 778233 h 3099769"/>
              <a:gd name="connsiteX6" fmla="*/ 9994340 w 12362426"/>
              <a:gd name="connsiteY6" fmla="*/ 807111 h 3099769"/>
              <a:gd name="connsiteX7" fmla="*/ 10021527 w 12362426"/>
              <a:gd name="connsiteY7" fmla="*/ 815221 h 3099769"/>
              <a:gd name="connsiteX8" fmla="*/ 10077617 w 12362426"/>
              <a:gd name="connsiteY8" fmla="*/ 830232 h 3099769"/>
              <a:gd name="connsiteX9" fmla="*/ 10249434 w 12362426"/>
              <a:gd name="connsiteY9" fmla="*/ 822796 h 3099769"/>
              <a:gd name="connsiteX10" fmla="*/ 10291151 w 12362426"/>
              <a:gd name="connsiteY10" fmla="*/ 809816 h 3099769"/>
              <a:gd name="connsiteX11" fmla="*/ 10537628 w 12362426"/>
              <a:gd name="connsiteY11" fmla="*/ 783838 h 3099769"/>
              <a:gd name="connsiteX12" fmla="*/ 10875114 w 12362426"/>
              <a:gd name="connsiteY12" fmla="*/ 713312 h 3099769"/>
              <a:gd name="connsiteX13" fmla="*/ 11131506 w 12362426"/>
              <a:gd name="connsiteY13" fmla="*/ 698211 h 3099769"/>
              <a:gd name="connsiteX14" fmla="*/ 11236837 w 12362426"/>
              <a:gd name="connsiteY14" fmla="*/ 682768 h 3099769"/>
              <a:gd name="connsiteX15" fmla="*/ 11428024 w 12362426"/>
              <a:gd name="connsiteY15" fmla="*/ 654608 h 3099769"/>
              <a:gd name="connsiteX16" fmla="*/ 11627584 w 12362426"/>
              <a:gd name="connsiteY16" fmla="*/ 623505 h 3099769"/>
              <a:gd name="connsiteX17" fmla="*/ 11715836 w 12362426"/>
              <a:gd name="connsiteY17" fmla="*/ 608349 h 3099769"/>
              <a:gd name="connsiteX18" fmla="*/ 11987050 w 12362426"/>
              <a:gd name="connsiteY18" fmla="*/ 707424 h 3099769"/>
              <a:gd name="connsiteX19" fmla="*/ 12251338 w 12362426"/>
              <a:gd name="connsiteY19" fmla="*/ 524360 h 3099769"/>
              <a:gd name="connsiteX20" fmla="*/ 12362426 w 12362426"/>
              <a:gd name="connsiteY20" fmla="*/ 1246801 h 3099769"/>
              <a:gd name="connsiteX21" fmla="*/ 312058 w 12362426"/>
              <a:gd name="connsiteY21" fmla="*/ 3099769 h 3099769"/>
              <a:gd name="connsiteX22" fmla="*/ 0 w 12362426"/>
              <a:gd name="connsiteY22" fmla="*/ 1070366 h 3099769"/>
              <a:gd name="connsiteX23" fmla="*/ 4427 w 12362426"/>
              <a:gd name="connsiteY23" fmla="*/ 1069072 h 3099769"/>
              <a:gd name="connsiteX24" fmla="*/ 36478 w 12362426"/>
              <a:gd name="connsiteY24" fmla="*/ 1059901 h 3099769"/>
              <a:gd name="connsiteX25" fmla="*/ 74319 w 12362426"/>
              <a:gd name="connsiteY25" fmla="*/ 1042827 h 3099769"/>
              <a:gd name="connsiteX26" fmla="*/ 265466 w 12362426"/>
              <a:gd name="connsiteY26" fmla="*/ 997965 h 3099769"/>
              <a:gd name="connsiteX27" fmla="*/ 365700 w 12362426"/>
              <a:gd name="connsiteY27" fmla="*/ 971269 h 3099769"/>
              <a:gd name="connsiteX28" fmla="*/ 402179 w 12362426"/>
              <a:gd name="connsiteY28" fmla="*/ 962934 h 3099769"/>
              <a:gd name="connsiteX29" fmla="*/ 504196 w 12362426"/>
              <a:gd name="connsiteY29" fmla="*/ 923429 h 3099769"/>
              <a:gd name="connsiteX30" fmla="*/ 579858 w 12362426"/>
              <a:gd name="connsiteY30" fmla="*/ 911776 h 3099769"/>
              <a:gd name="connsiteX31" fmla="*/ 788740 w 12362426"/>
              <a:gd name="connsiteY31" fmla="*/ 851017 h 3099769"/>
              <a:gd name="connsiteX32" fmla="*/ 942632 w 12362426"/>
              <a:gd name="connsiteY32" fmla="*/ 816590 h 3099769"/>
              <a:gd name="connsiteX33" fmla="*/ 1166396 w 12362426"/>
              <a:gd name="connsiteY33" fmla="*/ 790722 h 3099769"/>
              <a:gd name="connsiteX34" fmla="*/ 1247277 w 12362426"/>
              <a:gd name="connsiteY34" fmla="*/ 761271 h 3099769"/>
              <a:gd name="connsiteX35" fmla="*/ 1322184 w 12362426"/>
              <a:gd name="connsiteY35" fmla="*/ 744388 h 3099769"/>
              <a:gd name="connsiteX36" fmla="*/ 1336256 w 12362426"/>
              <a:gd name="connsiteY36" fmla="*/ 739876 h 3099769"/>
              <a:gd name="connsiteX37" fmla="*/ 1399541 w 12362426"/>
              <a:gd name="connsiteY37" fmla="*/ 733051 h 3099769"/>
              <a:gd name="connsiteX38" fmla="*/ 1609734 w 12362426"/>
              <a:gd name="connsiteY38" fmla="*/ 761684 h 3099769"/>
              <a:gd name="connsiteX39" fmla="*/ 1736383 w 12362426"/>
              <a:gd name="connsiteY39" fmla="*/ 788462 h 3099769"/>
              <a:gd name="connsiteX40" fmla="*/ 1857314 w 12362426"/>
              <a:gd name="connsiteY40" fmla="*/ 794085 h 3099769"/>
              <a:gd name="connsiteX41" fmla="*/ 2026639 w 12362426"/>
              <a:gd name="connsiteY41" fmla="*/ 812780 h 3099769"/>
              <a:gd name="connsiteX42" fmla="*/ 2043398 w 12362426"/>
              <a:gd name="connsiteY42" fmla="*/ 817701 h 3099769"/>
              <a:gd name="connsiteX43" fmla="*/ 2154517 w 12362426"/>
              <a:gd name="connsiteY43" fmla="*/ 837821 h 3099769"/>
              <a:gd name="connsiteX44" fmla="*/ 2277168 w 12362426"/>
              <a:gd name="connsiteY44" fmla="*/ 830176 h 3099769"/>
              <a:gd name="connsiteX45" fmla="*/ 2361853 w 12362426"/>
              <a:gd name="connsiteY45" fmla="*/ 812755 h 3099769"/>
              <a:gd name="connsiteX46" fmla="*/ 2463967 w 12362426"/>
              <a:gd name="connsiteY46" fmla="*/ 801890 h 3099769"/>
              <a:gd name="connsiteX47" fmla="*/ 2699787 w 12362426"/>
              <a:gd name="connsiteY47" fmla="*/ 773633 h 3099769"/>
              <a:gd name="connsiteX48" fmla="*/ 2705016 w 12362426"/>
              <a:gd name="connsiteY48" fmla="*/ 772146 h 3099769"/>
              <a:gd name="connsiteX49" fmla="*/ 2828071 w 12362426"/>
              <a:gd name="connsiteY49" fmla="*/ 751618 h 3099769"/>
              <a:gd name="connsiteX50" fmla="*/ 2858408 w 12362426"/>
              <a:gd name="connsiteY50" fmla="*/ 743423 h 3099769"/>
              <a:gd name="connsiteX51" fmla="*/ 2858814 w 12362426"/>
              <a:gd name="connsiteY51" fmla="*/ 742482 h 3099769"/>
              <a:gd name="connsiteX52" fmla="*/ 2927761 w 12362426"/>
              <a:gd name="connsiteY52" fmla="*/ 747246 h 3099769"/>
              <a:gd name="connsiteX53" fmla="*/ 2982332 w 12362426"/>
              <a:gd name="connsiteY53" fmla="*/ 752913 h 3099769"/>
              <a:gd name="connsiteX54" fmla="*/ 2997509 w 12362426"/>
              <a:gd name="connsiteY54" fmla="*/ 759653 h 3099769"/>
              <a:gd name="connsiteX55" fmla="*/ 3270214 w 12362426"/>
              <a:gd name="connsiteY55" fmla="*/ 755376 h 3099769"/>
              <a:gd name="connsiteX56" fmla="*/ 3396647 w 12362426"/>
              <a:gd name="connsiteY56" fmla="*/ 750718 h 3099769"/>
              <a:gd name="connsiteX57" fmla="*/ 3557903 w 12362426"/>
              <a:gd name="connsiteY57" fmla="*/ 736857 h 3099769"/>
              <a:gd name="connsiteX58" fmla="*/ 3749729 w 12362426"/>
              <a:gd name="connsiteY58" fmla="*/ 728647 h 3099769"/>
              <a:gd name="connsiteX59" fmla="*/ 3802620 w 12362426"/>
              <a:gd name="connsiteY59" fmla="*/ 716926 h 3099769"/>
              <a:gd name="connsiteX60" fmla="*/ 3922921 w 12362426"/>
              <a:gd name="connsiteY60" fmla="*/ 714754 h 3099769"/>
              <a:gd name="connsiteX61" fmla="*/ 3993939 w 12362426"/>
              <a:gd name="connsiteY61" fmla="*/ 710294 h 3099769"/>
              <a:gd name="connsiteX62" fmla="*/ 4019416 w 12362426"/>
              <a:gd name="connsiteY62" fmla="*/ 703635 h 3099769"/>
              <a:gd name="connsiteX63" fmla="*/ 4056007 w 12362426"/>
              <a:gd name="connsiteY63" fmla="*/ 697674 h 3099769"/>
              <a:gd name="connsiteX64" fmla="*/ 4180468 w 12362426"/>
              <a:gd name="connsiteY64" fmla="*/ 676714 h 3099769"/>
              <a:gd name="connsiteX65" fmla="*/ 4221483 w 12362426"/>
              <a:gd name="connsiteY65" fmla="*/ 675093 h 3099769"/>
              <a:gd name="connsiteX66" fmla="*/ 4227430 w 12362426"/>
              <a:gd name="connsiteY66" fmla="*/ 675249 h 3099769"/>
              <a:gd name="connsiteX67" fmla="*/ 4281173 w 12362426"/>
              <a:gd name="connsiteY67" fmla="*/ 678603 h 3099769"/>
              <a:gd name="connsiteX68" fmla="*/ 4371560 w 12362426"/>
              <a:gd name="connsiteY68" fmla="*/ 686851 h 3099769"/>
              <a:gd name="connsiteX69" fmla="*/ 4454221 w 12362426"/>
              <a:gd name="connsiteY69" fmla="*/ 693129 h 3099769"/>
              <a:gd name="connsiteX70" fmla="*/ 4508379 w 12362426"/>
              <a:gd name="connsiteY70" fmla="*/ 690599 h 3099769"/>
              <a:gd name="connsiteX71" fmla="*/ 4531879 w 12362426"/>
              <a:gd name="connsiteY71" fmla="*/ 693543 h 3099769"/>
              <a:gd name="connsiteX72" fmla="*/ 4634634 w 12362426"/>
              <a:gd name="connsiteY72" fmla="*/ 678753 h 3099769"/>
              <a:gd name="connsiteX73" fmla="*/ 4682281 w 12362426"/>
              <a:gd name="connsiteY73" fmla="*/ 654613 h 3099769"/>
              <a:gd name="connsiteX74" fmla="*/ 4800765 w 12362426"/>
              <a:gd name="connsiteY74" fmla="*/ 633179 h 3099769"/>
              <a:gd name="connsiteX75" fmla="*/ 4870119 w 12362426"/>
              <a:gd name="connsiteY75" fmla="*/ 617406 h 3099769"/>
              <a:gd name="connsiteX76" fmla="*/ 4894058 w 12362426"/>
              <a:gd name="connsiteY76" fmla="*/ 606780 h 3099769"/>
              <a:gd name="connsiteX77" fmla="*/ 4929109 w 12362426"/>
              <a:gd name="connsiteY77" fmla="*/ 595059 h 3099769"/>
              <a:gd name="connsiteX78" fmla="*/ 4989104 w 12362426"/>
              <a:gd name="connsiteY78" fmla="*/ 570780 h 3099769"/>
              <a:gd name="connsiteX79" fmla="*/ 5035354 w 12362426"/>
              <a:gd name="connsiteY79" fmla="*/ 558051 h 3099769"/>
              <a:gd name="connsiteX80" fmla="*/ 6007671 w 12362426"/>
              <a:gd name="connsiteY80" fmla="*/ 508646 h 3099769"/>
              <a:gd name="connsiteX0" fmla="*/ 6007671 w 12362426"/>
              <a:gd name="connsiteY0" fmla="*/ 10697 h 2601820"/>
              <a:gd name="connsiteX1" fmla="*/ 8177440 w 12362426"/>
              <a:gd name="connsiteY1" fmla="*/ 258735 h 2601820"/>
              <a:gd name="connsiteX2" fmla="*/ 9625764 w 12362426"/>
              <a:gd name="connsiteY2" fmla="*/ 245376 h 2601820"/>
              <a:gd name="connsiteX3" fmla="*/ 9658262 w 12362426"/>
              <a:gd name="connsiteY3" fmla="*/ 251079 h 2601820"/>
              <a:gd name="connsiteX4" fmla="*/ 9750370 w 12362426"/>
              <a:gd name="connsiteY4" fmla="*/ 270391 h 2601820"/>
              <a:gd name="connsiteX5" fmla="*/ 9836966 w 12362426"/>
              <a:gd name="connsiteY5" fmla="*/ 280284 h 2601820"/>
              <a:gd name="connsiteX6" fmla="*/ 9994340 w 12362426"/>
              <a:gd name="connsiteY6" fmla="*/ 309162 h 2601820"/>
              <a:gd name="connsiteX7" fmla="*/ 10021527 w 12362426"/>
              <a:gd name="connsiteY7" fmla="*/ 317272 h 2601820"/>
              <a:gd name="connsiteX8" fmla="*/ 10077617 w 12362426"/>
              <a:gd name="connsiteY8" fmla="*/ 332283 h 2601820"/>
              <a:gd name="connsiteX9" fmla="*/ 10249434 w 12362426"/>
              <a:gd name="connsiteY9" fmla="*/ 324847 h 2601820"/>
              <a:gd name="connsiteX10" fmla="*/ 10291151 w 12362426"/>
              <a:gd name="connsiteY10" fmla="*/ 311867 h 2601820"/>
              <a:gd name="connsiteX11" fmla="*/ 10537628 w 12362426"/>
              <a:gd name="connsiteY11" fmla="*/ 285889 h 2601820"/>
              <a:gd name="connsiteX12" fmla="*/ 10875114 w 12362426"/>
              <a:gd name="connsiteY12" fmla="*/ 215363 h 2601820"/>
              <a:gd name="connsiteX13" fmla="*/ 11131506 w 12362426"/>
              <a:gd name="connsiteY13" fmla="*/ 200262 h 2601820"/>
              <a:gd name="connsiteX14" fmla="*/ 11236837 w 12362426"/>
              <a:gd name="connsiteY14" fmla="*/ 184819 h 2601820"/>
              <a:gd name="connsiteX15" fmla="*/ 11428024 w 12362426"/>
              <a:gd name="connsiteY15" fmla="*/ 156659 h 2601820"/>
              <a:gd name="connsiteX16" fmla="*/ 11627584 w 12362426"/>
              <a:gd name="connsiteY16" fmla="*/ 125556 h 2601820"/>
              <a:gd name="connsiteX17" fmla="*/ 11715836 w 12362426"/>
              <a:gd name="connsiteY17" fmla="*/ 110400 h 2601820"/>
              <a:gd name="connsiteX18" fmla="*/ 11987050 w 12362426"/>
              <a:gd name="connsiteY18" fmla="*/ 209475 h 2601820"/>
              <a:gd name="connsiteX19" fmla="*/ 12251338 w 12362426"/>
              <a:gd name="connsiteY19" fmla="*/ 26411 h 2601820"/>
              <a:gd name="connsiteX20" fmla="*/ 12362426 w 12362426"/>
              <a:gd name="connsiteY20" fmla="*/ 748852 h 2601820"/>
              <a:gd name="connsiteX21" fmla="*/ 312058 w 12362426"/>
              <a:gd name="connsiteY21" fmla="*/ 2601820 h 2601820"/>
              <a:gd name="connsiteX22" fmla="*/ 0 w 12362426"/>
              <a:gd name="connsiteY22" fmla="*/ 572417 h 2601820"/>
              <a:gd name="connsiteX23" fmla="*/ 4427 w 12362426"/>
              <a:gd name="connsiteY23" fmla="*/ 571123 h 2601820"/>
              <a:gd name="connsiteX24" fmla="*/ 36478 w 12362426"/>
              <a:gd name="connsiteY24" fmla="*/ 561952 h 2601820"/>
              <a:gd name="connsiteX25" fmla="*/ 74319 w 12362426"/>
              <a:gd name="connsiteY25" fmla="*/ 544878 h 2601820"/>
              <a:gd name="connsiteX26" fmla="*/ 265466 w 12362426"/>
              <a:gd name="connsiteY26" fmla="*/ 500016 h 2601820"/>
              <a:gd name="connsiteX27" fmla="*/ 365700 w 12362426"/>
              <a:gd name="connsiteY27" fmla="*/ 473320 h 2601820"/>
              <a:gd name="connsiteX28" fmla="*/ 402179 w 12362426"/>
              <a:gd name="connsiteY28" fmla="*/ 464985 h 2601820"/>
              <a:gd name="connsiteX29" fmla="*/ 504196 w 12362426"/>
              <a:gd name="connsiteY29" fmla="*/ 425480 h 2601820"/>
              <a:gd name="connsiteX30" fmla="*/ 579858 w 12362426"/>
              <a:gd name="connsiteY30" fmla="*/ 413827 h 2601820"/>
              <a:gd name="connsiteX31" fmla="*/ 788740 w 12362426"/>
              <a:gd name="connsiteY31" fmla="*/ 353068 h 2601820"/>
              <a:gd name="connsiteX32" fmla="*/ 942632 w 12362426"/>
              <a:gd name="connsiteY32" fmla="*/ 318641 h 2601820"/>
              <a:gd name="connsiteX33" fmla="*/ 1166396 w 12362426"/>
              <a:gd name="connsiteY33" fmla="*/ 292773 h 2601820"/>
              <a:gd name="connsiteX34" fmla="*/ 1247277 w 12362426"/>
              <a:gd name="connsiteY34" fmla="*/ 263322 h 2601820"/>
              <a:gd name="connsiteX35" fmla="*/ 1322184 w 12362426"/>
              <a:gd name="connsiteY35" fmla="*/ 246439 h 2601820"/>
              <a:gd name="connsiteX36" fmla="*/ 1336256 w 12362426"/>
              <a:gd name="connsiteY36" fmla="*/ 241927 h 2601820"/>
              <a:gd name="connsiteX37" fmla="*/ 1399541 w 12362426"/>
              <a:gd name="connsiteY37" fmla="*/ 235102 h 2601820"/>
              <a:gd name="connsiteX38" fmla="*/ 1609734 w 12362426"/>
              <a:gd name="connsiteY38" fmla="*/ 263735 h 2601820"/>
              <a:gd name="connsiteX39" fmla="*/ 1736383 w 12362426"/>
              <a:gd name="connsiteY39" fmla="*/ 290513 h 2601820"/>
              <a:gd name="connsiteX40" fmla="*/ 1857314 w 12362426"/>
              <a:gd name="connsiteY40" fmla="*/ 296136 h 2601820"/>
              <a:gd name="connsiteX41" fmla="*/ 2026639 w 12362426"/>
              <a:gd name="connsiteY41" fmla="*/ 314831 h 2601820"/>
              <a:gd name="connsiteX42" fmla="*/ 2043398 w 12362426"/>
              <a:gd name="connsiteY42" fmla="*/ 319752 h 2601820"/>
              <a:gd name="connsiteX43" fmla="*/ 2154517 w 12362426"/>
              <a:gd name="connsiteY43" fmla="*/ 339872 h 2601820"/>
              <a:gd name="connsiteX44" fmla="*/ 2277168 w 12362426"/>
              <a:gd name="connsiteY44" fmla="*/ 332227 h 2601820"/>
              <a:gd name="connsiteX45" fmla="*/ 2361853 w 12362426"/>
              <a:gd name="connsiteY45" fmla="*/ 314806 h 2601820"/>
              <a:gd name="connsiteX46" fmla="*/ 2463967 w 12362426"/>
              <a:gd name="connsiteY46" fmla="*/ 303941 h 2601820"/>
              <a:gd name="connsiteX47" fmla="*/ 2699787 w 12362426"/>
              <a:gd name="connsiteY47" fmla="*/ 275684 h 2601820"/>
              <a:gd name="connsiteX48" fmla="*/ 2705016 w 12362426"/>
              <a:gd name="connsiteY48" fmla="*/ 274197 h 2601820"/>
              <a:gd name="connsiteX49" fmla="*/ 2828071 w 12362426"/>
              <a:gd name="connsiteY49" fmla="*/ 253669 h 2601820"/>
              <a:gd name="connsiteX50" fmla="*/ 2858408 w 12362426"/>
              <a:gd name="connsiteY50" fmla="*/ 245474 h 2601820"/>
              <a:gd name="connsiteX51" fmla="*/ 2858814 w 12362426"/>
              <a:gd name="connsiteY51" fmla="*/ 244533 h 2601820"/>
              <a:gd name="connsiteX52" fmla="*/ 2927761 w 12362426"/>
              <a:gd name="connsiteY52" fmla="*/ 249297 h 2601820"/>
              <a:gd name="connsiteX53" fmla="*/ 2982332 w 12362426"/>
              <a:gd name="connsiteY53" fmla="*/ 254964 h 2601820"/>
              <a:gd name="connsiteX54" fmla="*/ 2997509 w 12362426"/>
              <a:gd name="connsiteY54" fmla="*/ 261704 h 2601820"/>
              <a:gd name="connsiteX55" fmla="*/ 3270214 w 12362426"/>
              <a:gd name="connsiteY55" fmla="*/ 257427 h 2601820"/>
              <a:gd name="connsiteX56" fmla="*/ 3396647 w 12362426"/>
              <a:gd name="connsiteY56" fmla="*/ 252769 h 2601820"/>
              <a:gd name="connsiteX57" fmla="*/ 3557903 w 12362426"/>
              <a:gd name="connsiteY57" fmla="*/ 238908 h 2601820"/>
              <a:gd name="connsiteX58" fmla="*/ 3749729 w 12362426"/>
              <a:gd name="connsiteY58" fmla="*/ 230698 h 2601820"/>
              <a:gd name="connsiteX59" fmla="*/ 3802620 w 12362426"/>
              <a:gd name="connsiteY59" fmla="*/ 218977 h 2601820"/>
              <a:gd name="connsiteX60" fmla="*/ 3922921 w 12362426"/>
              <a:gd name="connsiteY60" fmla="*/ 216805 h 2601820"/>
              <a:gd name="connsiteX61" fmla="*/ 3993939 w 12362426"/>
              <a:gd name="connsiteY61" fmla="*/ 212345 h 2601820"/>
              <a:gd name="connsiteX62" fmla="*/ 4019416 w 12362426"/>
              <a:gd name="connsiteY62" fmla="*/ 205686 h 2601820"/>
              <a:gd name="connsiteX63" fmla="*/ 4056007 w 12362426"/>
              <a:gd name="connsiteY63" fmla="*/ 199725 h 2601820"/>
              <a:gd name="connsiteX64" fmla="*/ 4180468 w 12362426"/>
              <a:gd name="connsiteY64" fmla="*/ 178765 h 2601820"/>
              <a:gd name="connsiteX65" fmla="*/ 4221483 w 12362426"/>
              <a:gd name="connsiteY65" fmla="*/ 177144 h 2601820"/>
              <a:gd name="connsiteX66" fmla="*/ 4227430 w 12362426"/>
              <a:gd name="connsiteY66" fmla="*/ 177300 h 2601820"/>
              <a:gd name="connsiteX67" fmla="*/ 4281173 w 12362426"/>
              <a:gd name="connsiteY67" fmla="*/ 180654 h 2601820"/>
              <a:gd name="connsiteX68" fmla="*/ 4371560 w 12362426"/>
              <a:gd name="connsiteY68" fmla="*/ 188902 h 2601820"/>
              <a:gd name="connsiteX69" fmla="*/ 4454221 w 12362426"/>
              <a:gd name="connsiteY69" fmla="*/ 195180 h 2601820"/>
              <a:gd name="connsiteX70" fmla="*/ 4508379 w 12362426"/>
              <a:gd name="connsiteY70" fmla="*/ 192650 h 2601820"/>
              <a:gd name="connsiteX71" fmla="*/ 4531879 w 12362426"/>
              <a:gd name="connsiteY71" fmla="*/ 195594 h 2601820"/>
              <a:gd name="connsiteX72" fmla="*/ 4634634 w 12362426"/>
              <a:gd name="connsiteY72" fmla="*/ 180804 h 2601820"/>
              <a:gd name="connsiteX73" fmla="*/ 4682281 w 12362426"/>
              <a:gd name="connsiteY73" fmla="*/ 156664 h 2601820"/>
              <a:gd name="connsiteX74" fmla="*/ 4800765 w 12362426"/>
              <a:gd name="connsiteY74" fmla="*/ 135230 h 2601820"/>
              <a:gd name="connsiteX75" fmla="*/ 4870119 w 12362426"/>
              <a:gd name="connsiteY75" fmla="*/ 119457 h 2601820"/>
              <a:gd name="connsiteX76" fmla="*/ 4894058 w 12362426"/>
              <a:gd name="connsiteY76" fmla="*/ 108831 h 2601820"/>
              <a:gd name="connsiteX77" fmla="*/ 4929109 w 12362426"/>
              <a:gd name="connsiteY77" fmla="*/ 97110 h 2601820"/>
              <a:gd name="connsiteX78" fmla="*/ 4989104 w 12362426"/>
              <a:gd name="connsiteY78" fmla="*/ 72831 h 2601820"/>
              <a:gd name="connsiteX79" fmla="*/ 5035354 w 12362426"/>
              <a:gd name="connsiteY79" fmla="*/ 60102 h 2601820"/>
              <a:gd name="connsiteX80" fmla="*/ 6007671 w 12362426"/>
              <a:gd name="connsiteY80" fmla="*/ 10697 h 2601820"/>
              <a:gd name="connsiteX0" fmla="*/ 6007671 w 12362426"/>
              <a:gd name="connsiteY0" fmla="*/ 10697 h 2601820"/>
              <a:gd name="connsiteX1" fmla="*/ 8177440 w 12362426"/>
              <a:gd name="connsiteY1" fmla="*/ 258735 h 2601820"/>
              <a:gd name="connsiteX2" fmla="*/ 9625764 w 12362426"/>
              <a:gd name="connsiteY2" fmla="*/ 245376 h 2601820"/>
              <a:gd name="connsiteX3" fmla="*/ 9658262 w 12362426"/>
              <a:gd name="connsiteY3" fmla="*/ 251079 h 2601820"/>
              <a:gd name="connsiteX4" fmla="*/ 9836966 w 12362426"/>
              <a:gd name="connsiteY4" fmla="*/ 280284 h 2601820"/>
              <a:gd name="connsiteX5" fmla="*/ 9994340 w 12362426"/>
              <a:gd name="connsiteY5" fmla="*/ 309162 h 2601820"/>
              <a:gd name="connsiteX6" fmla="*/ 10021527 w 12362426"/>
              <a:gd name="connsiteY6" fmla="*/ 317272 h 2601820"/>
              <a:gd name="connsiteX7" fmla="*/ 10077617 w 12362426"/>
              <a:gd name="connsiteY7" fmla="*/ 332283 h 2601820"/>
              <a:gd name="connsiteX8" fmla="*/ 10249434 w 12362426"/>
              <a:gd name="connsiteY8" fmla="*/ 324847 h 2601820"/>
              <a:gd name="connsiteX9" fmla="*/ 10291151 w 12362426"/>
              <a:gd name="connsiteY9" fmla="*/ 311867 h 2601820"/>
              <a:gd name="connsiteX10" fmla="*/ 10537628 w 12362426"/>
              <a:gd name="connsiteY10" fmla="*/ 285889 h 2601820"/>
              <a:gd name="connsiteX11" fmla="*/ 10875114 w 12362426"/>
              <a:gd name="connsiteY11" fmla="*/ 215363 h 2601820"/>
              <a:gd name="connsiteX12" fmla="*/ 11131506 w 12362426"/>
              <a:gd name="connsiteY12" fmla="*/ 200262 h 2601820"/>
              <a:gd name="connsiteX13" fmla="*/ 11236837 w 12362426"/>
              <a:gd name="connsiteY13" fmla="*/ 184819 h 2601820"/>
              <a:gd name="connsiteX14" fmla="*/ 11428024 w 12362426"/>
              <a:gd name="connsiteY14" fmla="*/ 156659 h 2601820"/>
              <a:gd name="connsiteX15" fmla="*/ 11627584 w 12362426"/>
              <a:gd name="connsiteY15" fmla="*/ 125556 h 2601820"/>
              <a:gd name="connsiteX16" fmla="*/ 11715836 w 12362426"/>
              <a:gd name="connsiteY16" fmla="*/ 110400 h 2601820"/>
              <a:gd name="connsiteX17" fmla="*/ 11987050 w 12362426"/>
              <a:gd name="connsiteY17" fmla="*/ 209475 h 2601820"/>
              <a:gd name="connsiteX18" fmla="*/ 12251338 w 12362426"/>
              <a:gd name="connsiteY18" fmla="*/ 26411 h 2601820"/>
              <a:gd name="connsiteX19" fmla="*/ 12362426 w 12362426"/>
              <a:gd name="connsiteY19" fmla="*/ 748852 h 2601820"/>
              <a:gd name="connsiteX20" fmla="*/ 312058 w 12362426"/>
              <a:gd name="connsiteY20" fmla="*/ 2601820 h 2601820"/>
              <a:gd name="connsiteX21" fmla="*/ 0 w 12362426"/>
              <a:gd name="connsiteY21" fmla="*/ 572417 h 2601820"/>
              <a:gd name="connsiteX22" fmla="*/ 4427 w 12362426"/>
              <a:gd name="connsiteY22" fmla="*/ 571123 h 2601820"/>
              <a:gd name="connsiteX23" fmla="*/ 36478 w 12362426"/>
              <a:gd name="connsiteY23" fmla="*/ 561952 h 2601820"/>
              <a:gd name="connsiteX24" fmla="*/ 74319 w 12362426"/>
              <a:gd name="connsiteY24" fmla="*/ 544878 h 2601820"/>
              <a:gd name="connsiteX25" fmla="*/ 265466 w 12362426"/>
              <a:gd name="connsiteY25" fmla="*/ 500016 h 2601820"/>
              <a:gd name="connsiteX26" fmla="*/ 365700 w 12362426"/>
              <a:gd name="connsiteY26" fmla="*/ 473320 h 2601820"/>
              <a:gd name="connsiteX27" fmla="*/ 402179 w 12362426"/>
              <a:gd name="connsiteY27" fmla="*/ 464985 h 2601820"/>
              <a:gd name="connsiteX28" fmla="*/ 504196 w 12362426"/>
              <a:gd name="connsiteY28" fmla="*/ 425480 h 2601820"/>
              <a:gd name="connsiteX29" fmla="*/ 579858 w 12362426"/>
              <a:gd name="connsiteY29" fmla="*/ 413827 h 2601820"/>
              <a:gd name="connsiteX30" fmla="*/ 788740 w 12362426"/>
              <a:gd name="connsiteY30" fmla="*/ 353068 h 2601820"/>
              <a:gd name="connsiteX31" fmla="*/ 942632 w 12362426"/>
              <a:gd name="connsiteY31" fmla="*/ 318641 h 2601820"/>
              <a:gd name="connsiteX32" fmla="*/ 1166396 w 12362426"/>
              <a:gd name="connsiteY32" fmla="*/ 292773 h 2601820"/>
              <a:gd name="connsiteX33" fmla="*/ 1247277 w 12362426"/>
              <a:gd name="connsiteY33" fmla="*/ 263322 h 2601820"/>
              <a:gd name="connsiteX34" fmla="*/ 1322184 w 12362426"/>
              <a:gd name="connsiteY34" fmla="*/ 246439 h 2601820"/>
              <a:gd name="connsiteX35" fmla="*/ 1336256 w 12362426"/>
              <a:gd name="connsiteY35" fmla="*/ 241927 h 2601820"/>
              <a:gd name="connsiteX36" fmla="*/ 1399541 w 12362426"/>
              <a:gd name="connsiteY36" fmla="*/ 235102 h 2601820"/>
              <a:gd name="connsiteX37" fmla="*/ 1609734 w 12362426"/>
              <a:gd name="connsiteY37" fmla="*/ 263735 h 2601820"/>
              <a:gd name="connsiteX38" fmla="*/ 1736383 w 12362426"/>
              <a:gd name="connsiteY38" fmla="*/ 290513 h 2601820"/>
              <a:gd name="connsiteX39" fmla="*/ 1857314 w 12362426"/>
              <a:gd name="connsiteY39" fmla="*/ 296136 h 2601820"/>
              <a:gd name="connsiteX40" fmla="*/ 2026639 w 12362426"/>
              <a:gd name="connsiteY40" fmla="*/ 314831 h 2601820"/>
              <a:gd name="connsiteX41" fmla="*/ 2043398 w 12362426"/>
              <a:gd name="connsiteY41" fmla="*/ 319752 h 2601820"/>
              <a:gd name="connsiteX42" fmla="*/ 2154517 w 12362426"/>
              <a:gd name="connsiteY42" fmla="*/ 339872 h 2601820"/>
              <a:gd name="connsiteX43" fmla="*/ 2277168 w 12362426"/>
              <a:gd name="connsiteY43" fmla="*/ 332227 h 2601820"/>
              <a:gd name="connsiteX44" fmla="*/ 2361853 w 12362426"/>
              <a:gd name="connsiteY44" fmla="*/ 314806 h 2601820"/>
              <a:gd name="connsiteX45" fmla="*/ 2463967 w 12362426"/>
              <a:gd name="connsiteY45" fmla="*/ 303941 h 2601820"/>
              <a:gd name="connsiteX46" fmla="*/ 2699787 w 12362426"/>
              <a:gd name="connsiteY46" fmla="*/ 275684 h 2601820"/>
              <a:gd name="connsiteX47" fmla="*/ 2705016 w 12362426"/>
              <a:gd name="connsiteY47" fmla="*/ 274197 h 2601820"/>
              <a:gd name="connsiteX48" fmla="*/ 2828071 w 12362426"/>
              <a:gd name="connsiteY48" fmla="*/ 253669 h 2601820"/>
              <a:gd name="connsiteX49" fmla="*/ 2858408 w 12362426"/>
              <a:gd name="connsiteY49" fmla="*/ 245474 h 2601820"/>
              <a:gd name="connsiteX50" fmla="*/ 2858814 w 12362426"/>
              <a:gd name="connsiteY50" fmla="*/ 244533 h 2601820"/>
              <a:gd name="connsiteX51" fmla="*/ 2927761 w 12362426"/>
              <a:gd name="connsiteY51" fmla="*/ 249297 h 2601820"/>
              <a:gd name="connsiteX52" fmla="*/ 2982332 w 12362426"/>
              <a:gd name="connsiteY52" fmla="*/ 254964 h 2601820"/>
              <a:gd name="connsiteX53" fmla="*/ 2997509 w 12362426"/>
              <a:gd name="connsiteY53" fmla="*/ 261704 h 2601820"/>
              <a:gd name="connsiteX54" fmla="*/ 3270214 w 12362426"/>
              <a:gd name="connsiteY54" fmla="*/ 257427 h 2601820"/>
              <a:gd name="connsiteX55" fmla="*/ 3396647 w 12362426"/>
              <a:gd name="connsiteY55" fmla="*/ 252769 h 2601820"/>
              <a:gd name="connsiteX56" fmla="*/ 3557903 w 12362426"/>
              <a:gd name="connsiteY56" fmla="*/ 238908 h 2601820"/>
              <a:gd name="connsiteX57" fmla="*/ 3749729 w 12362426"/>
              <a:gd name="connsiteY57" fmla="*/ 230698 h 2601820"/>
              <a:gd name="connsiteX58" fmla="*/ 3802620 w 12362426"/>
              <a:gd name="connsiteY58" fmla="*/ 218977 h 2601820"/>
              <a:gd name="connsiteX59" fmla="*/ 3922921 w 12362426"/>
              <a:gd name="connsiteY59" fmla="*/ 216805 h 2601820"/>
              <a:gd name="connsiteX60" fmla="*/ 3993939 w 12362426"/>
              <a:gd name="connsiteY60" fmla="*/ 212345 h 2601820"/>
              <a:gd name="connsiteX61" fmla="*/ 4019416 w 12362426"/>
              <a:gd name="connsiteY61" fmla="*/ 205686 h 2601820"/>
              <a:gd name="connsiteX62" fmla="*/ 4056007 w 12362426"/>
              <a:gd name="connsiteY62" fmla="*/ 199725 h 2601820"/>
              <a:gd name="connsiteX63" fmla="*/ 4180468 w 12362426"/>
              <a:gd name="connsiteY63" fmla="*/ 178765 h 2601820"/>
              <a:gd name="connsiteX64" fmla="*/ 4221483 w 12362426"/>
              <a:gd name="connsiteY64" fmla="*/ 177144 h 2601820"/>
              <a:gd name="connsiteX65" fmla="*/ 4227430 w 12362426"/>
              <a:gd name="connsiteY65" fmla="*/ 177300 h 2601820"/>
              <a:gd name="connsiteX66" fmla="*/ 4281173 w 12362426"/>
              <a:gd name="connsiteY66" fmla="*/ 180654 h 2601820"/>
              <a:gd name="connsiteX67" fmla="*/ 4371560 w 12362426"/>
              <a:gd name="connsiteY67" fmla="*/ 188902 h 2601820"/>
              <a:gd name="connsiteX68" fmla="*/ 4454221 w 12362426"/>
              <a:gd name="connsiteY68" fmla="*/ 195180 h 2601820"/>
              <a:gd name="connsiteX69" fmla="*/ 4508379 w 12362426"/>
              <a:gd name="connsiteY69" fmla="*/ 192650 h 2601820"/>
              <a:gd name="connsiteX70" fmla="*/ 4531879 w 12362426"/>
              <a:gd name="connsiteY70" fmla="*/ 195594 h 2601820"/>
              <a:gd name="connsiteX71" fmla="*/ 4634634 w 12362426"/>
              <a:gd name="connsiteY71" fmla="*/ 180804 h 2601820"/>
              <a:gd name="connsiteX72" fmla="*/ 4682281 w 12362426"/>
              <a:gd name="connsiteY72" fmla="*/ 156664 h 2601820"/>
              <a:gd name="connsiteX73" fmla="*/ 4800765 w 12362426"/>
              <a:gd name="connsiteY73" fmla="*/ 135230 h 2601820"/>
              <a:gd name="connsiteX74" fmla="*/ 4870119 w 12362426"/>
              <a:gd name="connsiteY74" fmla="*/ 119457 h 2601820"/>
              <a:gd name="connsiteX75" fmla="*/ 4894058 w 12362426"/>
              <a:gd name="connsiteY75" fmla="*/ 108831 h 2601820"/>
              <a:gd name="connsiteX76" fmla="*/ 4929109 w 12362426"/>
              <a:gd name="connsiteY76" fmla="*/ 97110 h 2601820"/>
              <a:gd name="connsiteX77" fmla="*/ 4989104 w 12362426"/>
              <a:gd name="connsiteY77" fmla="*/ 72831 h 2601820"/>
              <a:gd name="connsiteX78" fmla="*/ 5035354 w 12362426"/>
              <a:gd name="connsiteY78" fmla="*/ 60102 h 2601820"/>
              <a:gd name="connsiteX79" fmla="*/ 6007671 w 12362426"/>
              <a:gd name="connsiteY79" fmla="*/ 10697 h 2601820"/>
              <a:gd name="connsiteX0" fmla="*/ 6007671 w 12362426"/>
              <a:gd name="connsiteY0" fmla="*/ 10697 h 2601820"/>
              <a:gd name="connsiteX1" fmla="*/ 8177440 w 12362426"/>
              <a:gd name="connsiteY1" fmla="*/ 258735 h 2601820"/>
              <a:gd name="connsiteX2" fmla="*/ 9625764 w 12362426"/>
              <a:gd name="connsiteY2" fmla="*/ 245376 h 2601820"/>
              <a:gd name="connsiteX3" fmla="*/ 9836966 w 12362426"/>
              <a:gd name="connsiteY3" fmla="*/ 280284 h 2601820"/>
              <a:gd name="connsiteX4" fmla="*/ 9994340 w 12362426"/>
              <a:gd name="connsiteY4" fmla="*/ 309162 h 2601820"/>
              <a:gd name="connsiteX5" fmla="*/ 10021527 w 12362426"/>
              <a:gd name="connsiteY5" fmla="*/ 317272 h 2601820"/>
              <a:gd name="connsiteX6" fmla="*/ 10077617 w 12362426"/>
              <a:gd name="connsiteY6" fmla="*/ 332283 h 2601820"/>
              <a:gd name="connsiteX7" fmla="*/ 10249434 w 12362426"/>
              <a:gd name="connsiteY7" fmla="*/ 324847 h 2601820"/>
              <a:gd name="connsiteX8" fmla="*/ 10291151 w 12362426"/>
              <a:gd name="connsiteY8" fmla="*/ 311867 h 2601820"/>
              <a:gd name="connsiteX9" fmla="*/ 10537628 w 12362426"/>
              <a:gd name="connsiteY9" fmla="*/ 285889 h 2601820"/>
              <a:gd name="connsiteX10" fmla="*/ 10875114 w 12362426"/>
              <a:gd name="connsiteY10" fmla="*/ 215363 h 2601820"/>
              <a:gd name="connsiteX11" fmla="*/ 11131506 w 12362426"/>
              <a:gd name="connsiteY11" fmla="*/ 200262 h 2601820"/>
              <a:gd name="connsiteX12" fmla="*/ 11236837 w 12362426"/>
              <a:gd name="connsiteY12" fmla="*/ 184819 h 2601820"/>
              <a:gd name="connsiteX13" fmla="*/ 11428024 w 12362426"/>
              <a:gd name="connsiteY13" fmla="*/ 156659 h 2601820"/>
              <a:gd name="connsiteX14" fmla="*/ 11627584 w 12362426"/>
              <a:gd name="connsiteY14" fmla="*/ 125556 h 2601820"/>
              <a:gd name="connsiteX15" fmla="*/ 11715836 w 12362426"/>
              <a:gd name="connsiteY15" fmla="*/ 110400 h 2601820"/>
              <a:gd name="connsiteX16" fmla="*/ 11987050 w 12362426"/>
              <a:gd name="connsiteY16" fmla="*/ 209475 h 2601820"/>
              <a:gd name="connsiteX17" fmla="*/ 12251338 w 12362426"/>
              <a:gd name="connsiteY17" fmla="*/ 26411 h 2601820"/>
              <a:gd name="connsiteX18" fmla="*/ 12362426 w 12362426"/>
              <a:gd name="connsiteY18" fmla="*/ 748852 h 2601820"/>
              <a:gd name="connsiteX19" fmla="*/ 312058 w 12362426"/>
              <a:gd name="connsiteY19" fmla="*/ 2601820 h 2601820"/>
              <a:gd name="connsiteX20" fmla="*/ 0 w 12362426"/>
              <a:gd name="connsiteY20" fmla="*/ 572417 h 2601820"/>
              <a:gd name="connsiteX21" fmla="*/ 4427 w 12362426"/>
              <a:gd name="connsiteY21" fmla="*/ 571123 h 2601820"/>
              <a:gd name="connsiteX22" fmla="*/ 36478 w 12362426"/>
              <a:gd name="connsiteY22" fmla="*/ 561952 h 2601820"/>
              <a:gd name="connsiteX23" fmla="*/ 74319 w 12362426"/>
              <a:gd name="connsiteY23" fmla="*/ 544878 h 2601820"/>
              <a:gd name="connsiteX24" fmla="*/ 265466 w 12362426"/>
              <a:gd name="connsiteY24" fmla="*/ 500016 h 2601820"/>
              <a:gd name="connsiteX25" fmla="*/ 365700 w 12362426"/>
              <a:gd name="connsiteY25" fmla="*/ 473320 h 2601820"/>
              <a:gd name="connsiteX26" fmla="*/ 402179 w 12362426"/>
              <a:gd name="connsiteY26" fmla="*/ 464985 h 2601820"/>
              <a:gd name="connsiteX27" fmla="*/ 504196 w 12362426"/>
              <a:gd name="connsiteY27" fmla="*/ 425480 h 2601820"/>
              <a:gd name="connsiteX28" fmla="*/ 579858 w 12362426"/>
              <a:gd name="connsiteY28" fmla="*/ 413827 h 2601820"/>
              <a:gd name="connsiteX29" fmla="*/ 788740 w 12362426"/>
              <a:gd name="connsiteY29" fmla="*/ 353068 h 2601820"/>
              <a:gd name="connsiteX30" fmla="*/ 942632 w 12362426"/>
              <a:gd name="connsiteY30" fmla="*/ 318641 h 2601820"/>
              <a:gd name="connsiteX31" fmla="*/ 1166396 w 12362426"/>
              <a:gd name="connsiteY31" fmla="*/ 292773 h 2601820"/>
              <a:gd name="connsiteX32" fmla="*/ 1247277 w 12362426"/>
              <a:gd name="connsiteY32" fmla="*/ 263322 h 2601820"/>
              <a:gd name="connsiteX33" fmla="*/ 1322184 w 12362426"/>
              <a:gd name="connsiteY33" fmla="*/ 246439 h 2601820"/>
              <a:gd name="connsiteX34" fmla="*/ 1336256 w 12362426"/>
              <a:gd name="connsiteY34" fmla="*/ 241927 h 2601820"/>
              <a:gd name="connsiteX35" fmla="*/ 1399541 w 12362426"/>
              <a:gd name="connsiteY35" fmla="*/ 235102 h 2601820"/>
              <a:gd name="connsiteX36" fmla="*/ 1609734 w 12362426"/>
              <a:gd name="connsiteY36" fmla="*/ 263735 h 2601820"/>
              <a:gd name="connsiteX37" fmla="*/ 1736383 w 12362426"/>
              <a:gd name="connsiteY37" fmla="*/ 290513 h 2601820"/>
              <a:gd name="connsiteX38" fmla="*/ 1857314 w 12362426"/>
              <a:gd name="connsiteY38" fmla="*/ 296136 h 2601820"/>
              <a:gd name="connsiteX39" fmla="*/ 2026639 w 12362426"/>
              <a:gd name="connsiteY39" fmla="*/ 314831 h 2601820"/>
              <a:gd name="connsiteX40" fmla="*/ 2043398 w 12362426"/>
              <a:gd name="connsiteY40" fmla="*/ 319752 h 2601820"/>
              <a:gd name="connsiteX41" fmla="*/ 2154517 w 12362426"/>
              <a:gd name="connsiteY41" fmla="*/ 339872 h 2601820"/>
              <a:gd name="connsiteX42" fmla="*/ 2277168 w 12362426"/>
              <a:gd name="connsiteY42" fmla="*/ 332227 h 2601820"/>
              <a:gd name="connsiteX43" fmla="*/ 2361853 w 12362426"/>
              <a:gd name="connsiteY43" fmla="*/ 314806 h 2601820"/>
              <a:gd name="connsiteX44" fmla="*/ 2463967 w 12362426"/>
              <a:gd name="connsiteY44" fmla="*/ 303941 h 2601820"/>
              <a:gd name="connsiteX45" fmla="*/ 2699787 w 12362426"/>
              <a:gd name="connsiteY45" fmla="*/ 275684 h 2601820"/>
              <a:gd name="connsiteX46" fmla="*/ 2705016 w 12362426"/>
              <a:gd name="connsiteY46" fmla="*/ 274197 h 2601820"/>
              <a:gd name="connsiteX47" fmla="*/ 2828071 w 12362426"/>
              <a:gd name="connsiteY47" fmla="*/ 253669 h 2601820"/>
              <a:gd name="connsiteX48" fmla="*/ 2858408 w 12362426"/>
              <a:gd name="connsiteY48" fmla="*/ 245474 h 2601820"/>
              <a:gd name="connsiteX49" fmla="*/ 2858814 w 12362426"/>
              <a:gd name="connsiteY49" fmla="*/ 244533 h 2601820"/>
              <a:gd name="connsiteX50" fmla="*/ 2927761 w 12362426"/>
              <a:gd name="connsiteY50" fmla="*/ 249297 h 2601820"/>
              <a:gd name="connsiteX51" fmla="*/ 2982332 w 12362426"/>
              <a:gd name="connsiteY51" fmla="*/ 254964 h 2601820"/>
              <a:gd name="connsiteX52" fmla="*/ 2997509 w 12362426"/>
              <a:gd name="connsiteY52" fmla="*/ 261704 h 2601820"/>
              <a:gd name="connsiteX53" fmla="*/ 3270214 w 12362426"/>
              <a:gd name="connsiteY53" fmla="*/ 257427 h 2601820"/>
              <a:gd name="connsiteX54" fmla="*/ 3396647 w 12362426"/>
              <a:gd name="connsiteY54" fmla="*/ 252769 h 2601820"/>
              <a:gd name="connsiteX55" fmla="*/ 3557903 w 12362426"/>
              <a:gd name="connsiteY55" fmla="*/ 238908 h 2601820"/>
              <a:gd name="connsiteX56" fmla="*/ 3749729 w 12362426"/>
              <a:gd name="connsiteY56" fmla="*/ 230698 h 2601820"/>
              <a:gd name="connsiteX57" fmla="*/ 3802620 w 12362426"/>
              <a:gd name="connsiteY57" fmla="*/ 218977 h 2601820"/>
              <a:gd name="connsiteX58" fmla="*/ 3922921 w 12362426"/>
              <a:gd name="connsiteY58" fmla="*/ 216805 h 2601820"/>
              <a:gd name="connsiteX59" fmla="*/ 3993939 w 12362426"/>
              <a:gd name="connsiteY59" fmla="*/ 212345 h 2601820"/>
              <a:gd name="connsiteX60" fmla="*/ 4019416 w 12362426"/>
              <a:gd name="connsiteY60" fmla="*/ 205686 h 2601820"/>
              <a:gd name="connsiteX61" fmla="*/ 4056007 w 12362426"/>
              <a:gd name="connsiteY61" fmla="*/ 199725 h 2601820"/>
              <a:gd name="connsiteX62" fmla="*/ 4180468 w 12362426"/>
              <a:gd name="connsiteY62" fmla="*/ 178765 h 2601820"/>
              <a:gd name="connsiteX63" fmla="*/ 4221483 w 12362426"/>
              <a:gd name="connsiteY63" fmla="*/ 177144 h 2601820"/>
              <a:gd name="connsiteX64" fmla="*/ 4227430 w 12362426"/>
              <a:gd name="connsiteY64" fmla="*/ 177300 h 2601820"/>
              <a:gd name="connsiteX65" fmla="*/ 4281173 w 12362426"/>
              <a:gd name="connsiteY65" fmla="*/ 180654 h 2601820"/>
              <a:gd name="connsiteX66" fmla="*/ 4371560 w 12362426"/>
              <a:gd name="connsiteY66" fmla="*/ 188902 h 2601820"/>
              <a:gd name="connsiteX67" fmla="*/ 4454221 w 12362426"/>
              <a:gd name="connsiteY67" fmla="*/ 195180 h 2601820"/>
              <a:gd name="connsiteX68" fmla="*/ 4508379 w 12362426"/>
              <a:gd name="connsiteY68" fmla="*/ 192650 h 2601820"/>
              <a:gd name="connsiteX69" fmla="*/ 4531879 w 12362426"/>
              <a:gd name="connsiteY69" fmla="*/ 195594 h 2601820"/>
              <a:gd name="connsiteX70" fmla="*/ 4634634 w 12362426"/>
              <a:gd name="connsiteY70" fmla="*/ 180804 h 2601820"/>
              <a:gd name="connsiteX71" fmla="*/ 4682281 w 12362426"/>
              <a:gd name="connsiteY71" fmla="*/ 156664 h 2601820"/>
              <a:gd name="connsiteX72" fmla="*/ 4800765 w 12362426"/>
              <a:gd name="connsiteY72" fmla="*/ 135230 h 2601820"/>
              <a:gd name="connsiteX73" fmla="*/ 4870119 w 12362426"/>
              <a:gd name="connsiteY73" fmla="*/ 119457 h 2601820"/>
              <a:gd name="connsiteX74" fmla="*/ 4894058 w 12362426"/>
              <a:gd name="connsiteY74" fmla="*/ 108831 h 2601820"/>
              <a:gd name="connsiteX75" fmla="*/ 4929109 w 12362426"/>
              <a:gd name="connsiteY75" fmla="*/ 97110 h 2601820"/>
              <a:gd name="connsiteX76" fmla="*/ 4989104 w 12362426"/>
              <a:gd name="connsiteY76" fmla="*/ 72831 h 2601820"/>
              <a:gd name="connsiteX77" fmla="*/ 5035354 w 12362426"/>
              <a:gd name="connsiteY77" fmla="*/ 60102 h 2601820"/>
              <a:gd name="connsiteX78" fmla="*/ 6007671 w 12362426"/>
              <a:gd name="connsiteY78" fmla="*/ 10697 h 2601820"/>
              <a:gd name="connsiteX0" fmla="*/ 6007671 w 12362426"/>
              <a:gd name="connsiteY0" fmla="*/ 10697 h 2601820"/>
              <a:gd name="connsiteX1" fmla="*/ 8177440 w 12362426"/>
              <a:gd name="connsiteY1" fmla="*/ 258735 h 2601820"/>
              <a:gd name="connsiteX2" fmla="*/ 9140514 w 12362426"/>
              <a:gd name="connsiteY2" fmla="*/ 319993 h 2601820"/>
              <a:gd name="connsiteX3" fmla="*/ 9836966 w 12362426"/>
              <a:gd name="connsiteY3" fmla="*/ 280284 h 2601820"/>
              <a:gd name="connsiteX4" fmla="*/ 9994340 w 12362426"/>
              <a:gd name="connsiteY4" fmla="*/ 309162 h 2601820"/>
              <a:gd name="connsiteX5" fmla="*/ 10021527 w 12362426"/>
              <a:gd name="connsiteY5" fmla="*/ 317272 h 2601820"/>
              <a:gd name="connsiteX6" fmla="*/ 10077617 w 12362426"/>
              <a:gd name="connsiteY6" fmla="*/ 332283 h 2601820"/>
              <a:gd name="connsiteX7" fmla="*/ 10249434 w 12362426"/>
              <a:gd name="connsiteY7" fmla="*/ 324847 h 2601820"/>
              <a:gd name="connsiteX8" fmla="*/ 10291151 w 12362426"/>
              <a:gd name="connsiteY8" fmla="*/ 311867 h 2601820"/>
              <a:gd name="connsiteX9" fmla="*/ 10537628 w 12362426"/>
              <a:gd name="connsiteY9" fmla="*/ 285889 h 2601820"/>
              <a:gd name="connsiteX10" fmla="*/ 10875114 w 12362426"/>
              <a:gd name="connsiteY10" fmla="*/ 215363 h 2601820"/>
              <a:gd name="connsiteX11" fmla="*/ 11131506 w 12362426"/>
              <a:gd name="connsiteY11" fmla="*/ 200262 h 2601820"/>
              <a:gd name="connsiteX12" fmla="*/ 11236837 w 12362426"/>
              <a:gd name="connsiteY12" fmla="*/ 184819 h 2601820"/>
              <a:gd name="connsiteX13" fmla="*/ 11428024 w 12362426"/>
              <a:gd name="connsiteY13" fmla="*/ 156659 h 2601820"/>
              <a:gd name="connsiteX14" fmla="*/ 11627584 w 12362426"/>
              <a:gd name="connsiteY14" fmla="*/ 125556 h 2601820"/>
              <a:gd name="connsiteX15" fmla="*/ 11715836 w 12362426"/>
              <a:gd name="connsiteY15" fmla="*/ 110400 h 2601820"/>
              <a:gd name="connsiteX16" fmla="*/ 11987050 w 12362426"/>
              <a:gd name="connsiteY16" fmla="*/ 209475 h 2601820"/>
              <a:gd name="connsiteX17" fmla="*/ 12251338 w 12362426"/>
              <a:gd name="connsiteY17" fmla="*/ 26411 h 2601820"/>
              <a:gd name="connsiteX18" fmla="*/ 12362426 w 12362426"/>
              <a:gd name="connsiteY18" fmla="*/ 748852 h 2601820"/>
              <a:gd name="connsiteX19" fmla="*/ 312058 w 12362426"/>
              <a:gd name="connsiteY19" fmla="*/ 2601820 h 2601820"/>
              <a:gd name="connsiteX20" fmla="*/ 0 w 12362426"/>
              <a:gd name="connsiteY20" fmla="*/ 572417 h 2601820"/>
              <a:gd name="connsiteX21" fmla="*/ 4427 w 12362426"/>
              <a:gd name="connsiteY21" fmla="*/ 571123 h 2601820"/>
              <a:gd name="connsiteX22" fmla="*/ 36478 w 12362426"/>
              <a:gd name="connsiteY22" fmla="*/ 561952 h 2601820"/>
              <a:gd name="connsiteX23" fmla="*/ 74319 w 12362426"/>
              <a:gd name="connsiteY23" fmla="*/ 544878 h 2601820"/>
              <a:gd name="connsiteX24" fmla="*/ 265466 w 12362426"/>
              <a:gd name="connsiteY24" fmla="*/ 500016 h 2601820"/>
              <a:gd name="connsiteX25" fmla="*/ 365700 w 12362426"/>
              <a:gd name="connsiteY25" fmla="*/ 473320 h 2601820"/>
              <a:gd name="connsiteX26" fmla="*/ 402179 w 12362426"/>
              <a:gd name="connsiteY26" fmla="*/ 464985 h 2601820"/>
              <a:gd name="connsiteX27" fmla="*/ 504196 w 12362426"/>
              <a:gd name="connsiteY27" fmla="*/ 425480 h 2601820"/>
              <a:gd name="connsiteX28" fmla="*/ 579858 w 12362426"/>
              <a:gd name="connsiteY28" fmla="*/ 413827 h 2601820"/>
              <a:gd name="connsiteX29" fmla="*/ 788740 w 12362426"/>
              <a:gd name="connsiteY29" fmla="*/ 353068 h 2601820"/>
              <a:gd name="connsiteX30" fmla="*/ 942632 w 12362426"/>
              <a:gd name="connsiteY30" fmla="*/ 318641 h 2601820"/>
              <a:gd name="connsiteX31" fmla="*/ 1166396 w 12362426"/>
              <a:gd name="connsiteY31" fmla="*/ 292773 h 2601820"/>
              <a:gd name="connsiteX32" fmla="*/ 1247277 w 12362426"/>
              <a:gd name="connsiteY32" fmla="*/ 263322 h 2601820"/>
              <a:gd name="connsiteX33" fmla="*/ 1322184 w 12362426"/>
              <a:gd name="connsiteY33" fmla="*/ 246439 h 2601820"/>
              <a:gd name="connsiteX34" fmla="*/ 1336256 w 12362426"/>
              <a:gd name="connsiteY34" fmla="*/ 241927 h 2601820"/>
              <a:gd name="connsiteX35" fmla="*/ 1399541 w 12362426"/>
              <a:gd name="connsiteY35" fmla="*/ 235102 h 2601820"/>
              <a:gd name="connsiteX36" fmla="*/ 1609734 w 12362426"/>
              <a:gd name="connsiteY36" fmla="*/ 263735 h 2601820"/>
              <a:gd name="connsiteX37" fmla="*/ 1736383 w 12362426"/>
              <a:gd name="connsiteY37" fmla="*/ 290513 h 2601820"/>
              <a:gd name="connsiteX38" fmla="*/ 1857314 w 12362426"/>
              <a:gd name="connsiteY38" fmla="*/ 296136 h 2601820"/>
              <a:gd name="connsiteX39" fmla="*/ 2026639 w 12362426"/>
              <a:gd name="connsiteY39" fmla="*/ 314831 h 2601820"/>
              <a:gd name="connsiteX40" fmla="*/ 2043398 w 12362426"/>
              <a:gd name="connsiteY40" fmla="*/ 319752 h 2601820"/>
              <a:gd name="connsiteX41" fmla="*/ 2154517 w 12362426"/>
              <a:gd name="connsiteY41" fmla="*/ 339872 h 2601820"/>
              <a:gd name="connsiteX42" fmla="*/ 2277168 w 12362426"/>
              <a:gd name="connsiteY42" fmla="*/ 332227 h 2601820"/>
              <a:gd name="connsiteX43" fmla="*/ 2361853 w 12362426"/>
              <a:gd name="connsiteY43" fmla="*/ 314806 h 2601820"/>
              <a:gd name="connsiteX44" fmla="*/ 2463967 w 12362426"/>
              <a:gd name="connsiteY44" fmla="*/ 303941 h 2601820"/>
              <a:gd name="connsiteX45" fmla="*/ 2699787 w 12362426"/>
              <a:gd name="connsiteY45" fmla="*/ 275684 h 2601820"/>
              <a:gd name="connsiteX46" fmla="*/ 2705016 w 12362426"/>
              <a:gd name="connsiteY46" fmla="*/ 274197 h 2601820"/>
              <a:gd name="connsiteX47" fmla="*/ 2828071 w 12362426"/>
              <a:gd name="connsiteY47" fmla="*/ 253669 h 2601820"/>
              <a:gd name="connsiteX48" fmla="*/ 2858408 w 12362426"/>
              <a:gd name="connsiteY48" fmla="*/ 245474 h 2601820"/>
              <a:gd name="connsiteX49" fmla="*/ 2858814 w 12362426"/>
              <a:gd name="connsiteY49" fmla="*/ 244533 h 2601820"/>
              <a:gd name="connsiteX50" fmla="*/ 2927761 w 12362426"/>
              <a:gd name="connsiteY50" fmla="*/ 249297 h 2601820"/>
              <a:gd name="connsiteX51" fmla="*/ 2982332 w 12362426"/>
              <a:gd name="connsiteY51" fmla="*/ 254964 h 2601820"/>
              <a:gd name="connsiteX52" fmla="*/ 2997509 w 12362426"/>
              <a:gd name="connsiteY52" fmla="*/ 261704 h 2601820"/>
              <a:gd name="connsiteX53" fmla="*/ 3270214 w 12362426"/>
              <a:gd name="connsiteY53" fmla="*/ 257427 h 2601820"/>
              <a:gd name="connsiteX54" fmla="*/ 3396647 w 12362426"/>
              <a:gd name="connsiteY54" fmla="*/ 252769 h 2601820"/>
              <a:gd name="connsiteX55" fmla="*/ 3557903 w 12362426"/>
              <a:gd name="connsiteY55" fmla="*/ 238908 h 2601820"/>
              <a:gd name="connsiteX56" fmla="*/ 3749729 w 12362426"/>
              <a:gd name="connsiteY56" fmla="*/ 230698 h 2601820"/>
              <a:gd name="connsiteX57" fmla="*/ 3802620 w 12362426"/>
              <a:gd name="connsiteY57" fmla="*/ 218977 h 2601820"/>
              <a:gd name="connsiteX58" fmla="*/ 3922921 w 12362426"/>
              <a:gd name="connsiteY58" fmla="*/ 216805 h 2601820"/>
              <a:gd name="connsiteX59" fmla="*/ 3993939 w 12362426"/>
              <a:gd name="connsiteY59" fmla="*/ 212345 h 2601820"/>
              <a:gd name="connsiteX60" fmla="*/ 4019416 w 12362426"/>
              <a:gd name="connsiteY60" fmla="*/ 205686 h 2601820"/>
              <a:gd name="connsiteX61" fmla="*/ 4056007 w 12362426"/>
              <a:gd name="connsiteY61" fmla="*/ 199725 h 2601820"/>
              <a:gd name="connsiteX62" fmla="*/ 4180468 w 12362426"/>
              <a:gd name="connsiteY62" fmla="*/ 178765 h 2601820"/>
              <a:gd name="connsiteX63" fmla="*/ 4221483 w 12362426"/>
              <a:gd name="connsiteY63" fmla="*/ 177144 h 2601820"/>
              <a:gd name="connsiteX64" fmla="*/ 4227430 w 12362426"/>
              <a:gd name="connsiteY64" fmla="*/ 177300 h 2601820"/>
              <a:gd name="connsiteX65" fmla="*/ 4281173 w 12362426"/>
              <a:gd name="connsiteY65" fmla="*/ 180654 h 2601820"/>
              <a:gd name="connsiteX66" fmla="*/ 4371560 w 12362426"/>
              <a:gd name="connsiteY66" fmla="*/ 188902 h 2601820"/>
              <a:gd name="connsiteX67" fmla="*/ 4454221 w 12362426"/>
              <a:gd name="connsiteY67" fmla="*/ 195180 h 2601820"/>
              <a:gd name="connsiteX68" fmla="*/ 4508379 w 12362426"/>
              <a:gd name="connsiteY68" fmla="*/ 192650 h 2601820"/>
              <a:gd name="connsiteX69" fmla="*/ 4531879 w 12362426"/>
              <a:gd name="connsiteY69" fmla="*/ 195594 h 2601820"/>
              <a:gd name="connsiteX70" fmla="*/ 4634634 w 12362426"/>
              <a:gd name="connsiteY70" fmla="*/ 180804 h 2601820"/>
              <a:gd name="connsiteX71" fmla="*/ 4682281 w 12362426"/>
              <a:gd name="connsiteY71" fmla="*/ 156664 h 2601820"/>
              <a:gd name="connsiteX72" fmla="*/ 4800765 w 12362426"/>
              <a:gd name="connsiteY72" fmla="*/ 135230 h 2601820"/>
              <a:gd name="connsiteX73" fmla="*/ 4870119 w 12362426"/>
              <a:gd name="connsiteY73" fmla="*/ 119457 h 2601820"/>
              <a:gd name="connsiteX74" fmla="*/ 4894058 w 12362426"/>
              <a:gd name="connsiteY74" fmla="*/ 108831 h 2601820"/>
              <a:gd name="connsiteX75" fmla="*/ 4929109 w 12362426"/>
              <a:gd name="connsiteY75" fmla="*/ 97110 h 2601820"/>
              <a:gd name="connsiteX76" fmla="*/ 4989104 w 12362426"/>
              <a:gd name="connsiteY76" fmla="*/ 72831 h 2601820"/>
              <a:gd name="connsiteX77" fmla="*/ 5035354 w 12362426"/>
              <a:gd name="connsiteY77" fmla="*/ 60102 h 2601820"/>
              <a:gd name="connsiteX78" fmla="*/ 6007671 w 12362426"/>
              <a:gd name="connsiteY78" fmla="*/ 10697 h 2601820"/>
              <a:gd name="connsiteX0" fmla="*/ 6007671 w 12362426"/>
              <a:gd name="connsiteY0" fmla="*/ 10697 h 2601820"/>
              <a:gd name="connsiteX1" fmla="*/ 8177440 w 12362426"/>
              <a:gd name="connsiteY1" fmla="*/ 258735 h 2601820"/>
              <a:gd name="connsiteX2" fmla="*/ 9140514 w 12362426"/>
              <a:gd name="connsiteY2" fmla="*/ 319993 h 2601820"/>
              <a:gd name="connsiteX3" fmla="*/ 9836966 w 12362426"/>
              <a:gd name="connsiteY3" fmla="*/ 280284 h 2601820"/>
              <a:gd name="connsiteX4" fmla="*/ 9994340 w 12362426"/>
              <a:gd name="connsiteY4" fmla="*/ 309162 h 2601820"/>
              <a:gd name="connsiteX5" fmla="*/ 10021527 w 12362426"/>
              <a:gd name="connsiteY5" fmla="*/ 317272 h 2601820"/>
              <a:gd name="connsiteX6" fmla="*/ 10077617 w 12362426"/>
              <a:gd name="connsiteY6" fmla="*/ 332283 h 2601820"/>
              <a:gd name="connsiteX7" fmla="*/ 10249434 w 12362426"/>
              <a:gd name="connsiteY7" fmla="*/ 324847 h 2601820"/>
              <a:gd name="connsiteX8" fmla="*/ 10291151 w 12362426"/>
              <a:gd name="connsiteY8" fmla="*/ 311867 h 2601820"/>
              <a:gd name="connsiteX9" fmla="*/ 10537628 w 12362426"/>
              <a:gd name="connsiteY9" fmla="*/ 285889 h 2601820"/>
              <a:gd name="connsiteX10" fmla="*/ 10875114 w 12362426"/>
              <a:gd name="connsiteY10" fmla="*/ 215363 h 2601820"/>
              <a:gd name="connsiteX11" fmla="*/ 11131506 w 12362426"/>
              <a:gd name="connsiteY11" fmla="*/ 200262 h 2601820"/>
              <a:gd name="connsiteX12" fmla="*/ 11236837 w 12362426"/>
              <a:gd name="connsiteY12" fmla="*/ 184819 h 2601820"/>
              <a:gd name="connsiteX13" fmla="*/ 11428024 w 12362426"/>
              <a:gd name="connsiteY13" fmla="*/ 156659 h 2601820"/>
              <a:gd name="connsiteX14" fmla="*/ 11627584 w 12362426"/>
              <a:gd name="connsiteY14" fmla="*/ 125556 h 2601820"/>
              <a:gd name="connsiteX15" fmla="*/ 11715836 w 12362426"/>
              <a:gd name="connsiteY15" fmla="*/ 110400 h 2601820"/>
              <a:gd name="connsiteX16" fmla="*/ 11987050 w 12362426"/>
              <a:gd name="connsiteY16" fmla="*/ 209475 h 2601820"/>
              <a:gd name="connsiteX17" fmla="*/ 12251338 w 12362426"/>
              <a:gd name="connsiteY17" fmla="*/ 26411 h 2601820"/>
              <a:gd name="connsiteX18" fmla="*/ 12362426 w 12362426"/>
              <a:gd name="connsiteY18" fmla="*/ 748852 h 2601820"/>
              <a:gd name="connsiteX19" fmla="*/ 312058 w 12362426"/>
              <a:gd name="connsiteY19" fmla="*/ 2601820 h 2601820"/>
              <a:gd name="connsiteX20" fmla="*/ 0 w 12362426"/>
              <a:gd name="connsiteY20" fmla="*/ 572417 h 2601820"/>
              <a:gd name="connsiteX21" fmla="*/ 4427 w 12362426"/>
              <a:gd name="connsiteY21" fmla="*/ 571123 h 2601820"/>
              <a:gd name="connsiteX22" fmla="*/ 36478 w 12362426"/>
              <a:gd name="connsiteY22" fmla="*/ 561952 h 2601820"/>
              <a:gd name="connsiteX23" fmla="*/ 74319 w 12362426"/>
              <a:gd name="connsiteY23" fmla="*/ 544878 h 2601820"/>
              <a:gd name="connsiteX24" fmla="*/ 265466 w 12362426"/>
              <a:gd name="connsiteY24" fmla="*/ 500016 h 2601820"/>
              <a:gd name="connsiteX25" fmla="*/ 365700 w 12362426"/>
              <a:gd name="connsiteY25" fmla="*/ 473320 h 2601820"/>
              <a:gd name="connsiteX26" fmla="*/ 402179 w 12362426"/>
              <a:gd name="connsiteY26" fmla="*/ 464985 h 2601820"/>
              <a:gd name="connsiteX27" fmla="*/ 504196 w 12362426"/>
              <a:gd name="connsiteY27" fmla="*/ 425480 h 2601820"/>
              <a:gd name="connsiteX28" fmla="*/ 579858 w 12362426"/>
              <a:gd name="connsiteY28" fmla="*/ 413827 h 2601820"/>
              <a:gd name="connsiteX29" fmla="*/ 788740 w 12362426"/>
              <a:gd name="connsiteY29" fmla="*/ 353068 h 2601820"/>
              <a:gd name="connsiteX30" fmla="*/ 942632 w 12362426"/>
              <a:gd name="connsiteY30" fmla="*/ 318641 h 2601820"/>
              <a:gd name="connsiteX31" fmla="*/ 1166396 w 12362426"/>
              <a:gd name="connsiteY31" fmla="*/ 292773 h 2601820"/>
              <a:gd name="connsiteX32" fmla="*/ 1247277 w 12362426"/>
              <a:gd name="connsiteY32" fmla="*/ 263322 h 2601820"/>
              <a:gd name="connsiteX33" fmla="*/ 1322184 w 12362426"/>
              <a:gd name="connsiteY33" fmla="*/ 246439 h 2601820"/>
              <a:gd name="connsiteX34" fmla="*/ 1336256 w 12362426"/>
              <a:gd name="connsiteY34" fmla="*/ 241927 h 2601820"/>
              <a:gd name="connsiteX35" fmla="*/ 1399541 w 12362426"/>
              <a:gd name="connsiteY35" fmla="*/ 235102 h 2601820"/>
              <a:gd name="connsiteX36" fmla="*/ 1609734 w 12362426"/>
              <a:gd name="connsiteY36" fmla="*/ 263735 h 2601820"/>
              <a:gd name="connsiteX37" fmla="*/ 1736383 w 12362426"/>
              <a:gd name="connsiteY37" fmla="*/ 290513 h 2601820"/>
              <a:gd name="connsiteX38" fmla="*/ 1857314 w 12362426"/>
              <a:gd name="connsiteY38" fmla="*/ 296136 h 2601820"/>
              <a:gd name="connsiteX39" fmla="*/ 2026639 w 12362426"/>
              <a:gd name="connsiteY39" fmla="*/ 314831 h 2601820"/>
              <a:gd name="connsiteX40" fmla="*/ 2043398 w 12362426"/>
              <a:gd name="connsiteY40" fmla="*/ 319752 h 2601820"/>
              <a:gd name="connsiteX41" fmla="*/ 2154517 w 12362426"/>
              <a:gd name="connsiteY41" fmla="*/ 339872 h 2601820"/>
              <a:gd name="connsiteX42" fmla="*/ 2277168 w 12362426"/>
              <a:gd name="connsiteY42" fmla="*/ 332227 h 2601820"/>
              <a:gd name="connsiteX43" fmla="*/ 2361853 w 12362426"/>
              <a:gd name="connsiteY43" fmla="*/ 314806 h 2601820"/>
              <a:gd name="connsiteX44" fmla="*/ 2463967 w 12362426"/>
              <a:gd name="connsiteY44" fmla="*/ 303941 h 2601820"/>
              <a:gd name="connsiteX45" fmla="*/ 2699787 w 12362426"/>
              <a:gd name="connsiteY45" fmla="*/ 275684 h 2601820"/>
              <a:gd name="connsiteX46" fmla="*/ 2705016 w 12362426"/>
              <a:gd name="connsiteY46" fmla="*/ 274197 h 2601820"/>
              <a:gd name="connsiteX47" fmla="*/ 2828071 w 12362426"/>
              <a:gd name="connsiteY47" fmla="*/ 253669 h 2601820"/>
              <a:gd name="connsiteX48" fmla="*/ 2858408 w 12362426"/>
              <a:gd name="connsiteY48" fmla="*/ 245474 h 2601820"/>
              <a:gd name="connsiteX49" fmla="*/ 2858814 w 12362426"/>
              <a:gd name="connsiteY49" fmla="*/ 244533 h 2601820"/>
              <a:gd name="connsiteX50" fmla="*/ 2927761 w 12362426"/>
              <a:gd name="connsiteY50" fmla="*/ 249297 h 2601820"/>
              <a:gd name="connsiteX51" fmla="*/ 2982332 w 12362426"/>
              <a:gd name="connsiteY51" fmla="*/ 254964 h 2601820"/>
              <a:gd name="connsiteX52" fmla="*/ 2997509 w 12362426"/>
              <a:gd name="connsiteY52" fmla="*/ 261704 h 2601820"/>
              <a:gd name="connsiteX53" fmla="*/ 3270214 w 12362426"/>
              <a:gd name="connsiteY53" fmla="*/ 257427 h 2601820"/>
              <a:gd name="connsiteX54" fmla="*/ 3396647 w 12362426"/>
              <a:gd name="connsiteY54" fmla="*/ 252769 h 2601820"/>
              <a:gd name="connsiteX55" fmla="*/ 3557903 w 12362426"/>
              <a:gd name="connsiteY55" fmla="*/ 238908 h 2601820"/>
              <a:gd name="connsiteX56" fmla="*/ 3749729 w 12362426"/>
              <a:gd name="connsiteY56" fmla="*/ 230698 h 2601820"/>
              <a:gd name="connsiteX57" fmla="*/ 3802620 w 12362426"/>
              <a:gd name="connsiteY57" fmla="*/ 218977 h 2601820"/>
              <a:gd name="connsiteX58" fmla="*/ 3922921 w 12362426"/>
              <a:gd name="connsiteY58" fmla="*/ 216805 h 2601820"/>
              <a:gd name="connsiteX59" fmla="*/ 3993939 w 12362426"/>
              <a:gd name="connsiteY59" fmla="*/ 212345 h 2601820"/>
              <a:gd name="connsiteX60" fmla="*/ 4019416 w 12362426"/>
              <a:gd name="connsiteY60" fmla="*/ 205686 h 2601820"/>
              <a:gd name="connsiteX61" fmla="*/ 4056007 w 12362426"/>
              <a:gd name="connsiteY61" fmla="*/ 199725 h 2601820"/>
              <a:gd name="connsiteX62" fmla="*/ 4180468 w 12362426"/>
              <a:gd name="connsiteY62" fmla="*/ 178765 h 2601820"/>
              <a:gd name="connsiteX63" fmla="*/ 4221483 w 12362426"/>
              <a:gd name="connsiteY63" fmla="*/ 177144 h 2601820"/>
              <a:gd name="connsiteX64" fmla="*/ 4227430 w 12362426"/>
              <a:gd name="connsiteY64" fmla="*/ 177300 h 2601820"/>
              <a:gd name="connsiteX65" fmla="*/ 4281173 w 12362426"/>
              <a:gd name="connsiteY65" fmla="*/ 180654 h 2601820"/>
              <a:gd name="connsiteX66" fmla="*/ 4371560 w 12362426"/>
              <a:gd name="connsiteY66" fmla="*/ 188902 h 2601820"/>
              <a:gd name="connsiteX67" fmla="*/ 4454221 w 12362426"/>
              <a:gd name="connsiteY67" fmla="*/ 195180 h 2601820"/>
              <a:gd name="connsiteX68" fmla="*/ 4508379 w 12362426"/>
              <a:gd name="connsiteY68" fmla="*/ 192650 h 2601820"/>
              <a:gd name="connsiteX69" fmla="*/ 4531879 w 12362426"/>
              <a:gd name="connsiteY69" fmla="*/ 195594 h 2601820"/>
              <a:gd name="connsiteX70" fmla="*/ 4634634 w 12362426"/>
              <a:gd name="connsiteY70" fmla="*/ 180804 h 2601820"/>
              <a:gd name="connsiteX71" fmla="*/ 4682281 w 12362426"/>
              <a:gd name="connsiteY71" fmla="*/ 156664 h 2601820"/>
              <a:gd name="connsiteX72" fmla="*/ 4800765 w 12362426"/>
              <a:gd name="connsiteY72" fmla="*/ 135230 h 2601820"/>
              <a:gd name="connsiteX73" fmla="*/ 4870119 w 12362426"/>
              <a:gd name="connsiteY73" fmla="*/ 119457 h 2601820"/>
              <a:gd name="connsiteX74" fmla="*/ 4894058 w 12362426"/>
              <a:gd name="connsiteY74" fmla="*/ 108831 h 2601820"/>
              <a:gd name="connsiteX75" fmla="*/ 4929109 w 12362426"/>
              <a:gd name="connsiteY75" fmla="*/ 97110 h 2601820"/>
              <a:gd name="connsiteX76" fmla="*/ 4989104 w 12362426"/>
              <a:gd name="connsiteY76" fmla="*/ 72831 h 2601820"/>
              <a:gd name="connsiteX77" fmla="*/ 5035354 w 12362426"/>
              <a:gd name="connsiteY77" fmla="*/ 60102 h 2601820"/>
              <a:gd name="connsiteX78" fmla="*/ 6007671 w 12362426"/>
              <a:gd name="connsiteY78" fmla="*/ 10697 h 2601820"/>
              <a:gd name="connsiteX0" fmla="*/ 6007671 w 12362426"/>
              <a:gd name="connsiteY0" fmla="*/ 10697 h 2601820"/>
              <a:gd name="connsiteX1" fmla="*/ 8177440 w 12362426"/>
              <a:gd name="connsiteY1" fmla="*/ 258735 h 2601820"/>
              <a:gd name="connsiteX2" fmla="*/ 9140514 w 12362426"/>
              <a:gd name="connsiteY2" fmla="*/ 319993 h 2601820"/>
              <a:gd name="connsiteX3" fmla="*/ 9836966 w 12362426"/>
              <a:gd name="connsiteY3" fmla="*/ 280284 h 2601820"/>
              <a:gd name="connsiteX4" fmla="*/ 9994340 w 12362426"/>
              <a:gd name="connsiteY4" fmla="*/ 309162 h 2601820"/>
              <a:gd name="connsiteX5" fmla="*/ 10021527 w 12362426"/>
              <a:gd name="connsiteY5" fmla="*/ 317272 h 2601820"/>
              <a:gd name="connsiteX6" fmla="*/ 10077617 w 12362426"/>
              <a:gd name="connsiteY6" fmla="*/ 332283 h 2601820"/>
              <a:gd name="connsiteX7" fmla="*/ 10249434 w 12362426"/>
              <a:gd name="connsiteY7" fmla="*/ 324847 h 2601820"/>
              <a:gd name="connsiteX8" fmla="*/ 10291151 w 12362426"/>
              <a:gd name="connsiteY8" fmla="*/ 311867 h 2601820"/>
              <a:gd name="connsiteX9" fmla="*/ 10537628 w 12362426"/>
              <a:gd name="connsiteY9" fmla="*/ 285889 h 2601820"/>
              <a:gd name="connsiteX10" fmla="*/ 10875114 w 12362426"/>
              <a:gd name="connsiteY10" fmla="*/ 215363 h 2601820"/>
              <a:gd name="connsiteX11" fmla="*/ 11131506 w 12362426"/>
              <a:gd name="connsiteY11" fmla="*/ 200262 h 2601820"/>
              <a:gd name="connsiteX12" fmla="*/ 11236837 w 12362426"/>
              <a:gd name="connsiteY12" fmla="*/ 184819 h 2601820"/>
              <a:gd name="connsiteX13" fmla="*/ 11428024 w 12362426"/>
              <a:gd name="connsiteY13" fmla="*/ 156659 h 2601820"/>
              <a:gd name="connsiteX14" fmla="*/ 11627584 w 12362426"/>
              <a:gd name="connsiteY14" fmla="*/ 125556 h 2601820"/>
              <a:gd name="connsiteX15" fmla="*/ 11715836 w 12362426"/>
              <a:gd name="connsiteY15" fmla="*/ 110400 h 2601820"/>
              <a:gd name="connsiteX16" fmla="*/ 11987050 w 12362426"/>
              <a:gd name="connsiteY16" fmla="*/ 209475 h 2601820"/>
              <a:gd name="connsiteX17" fmla="*/ 12251338 w 12362426"/>
              <a:gd name="connsiteY17" fmla="*/ 26411 h 2601820"/>
              <a:gd name="connsiteX18" fmla="*/ 12362426 w 12362426"/>
              <a:gd name="connsiteY18" fmla="*/ 748852 h 2601820"/>
              <a:gd name="connsiteX19" fmla="*/ 312058 w 12362426"/>
              <a:gd name="connsiteY19" fmla="*/ 2601820 h 2601820"/>
              <a:gd name="connsiteX20" fmla="*/ 0 w 12362426"/>
              <a:gd name="connsiteY20" fmla="*/ 572417 h 2601820"/>
              <a:gd name="connsiteX21" fmla="*/ 4427 w 12362426"/>
              <a:gd name="connsiteY21" fmla="*/ 571123 h 2601820"/>
              <a:gd name="connsiteX22" fmla="*/ 36478 w 12362426"/>
              <a:gd name="connsiteY22" fmla="*/ 561952 h 2601820"/>
              <a:gd name="connsiteX23" fmla="*/ 74319 w 12362426"/>
              <a:gd name="connsiteY23" fmla="*/ 544878 h 2601820"/>
              <a:gd name="connsiteX24" fmla="*/ 265466 w 12362426"/>
              <a:gd name="connsiteY24" fmla="*/ 500016 h 2601820"/>
              <a:gd name="connsiteX25" fmla="*/ 365700 w 12362426"/>
              <a:gd name="connsiteY25" fmla="*/ 473320 h 2601820"/>
              <a:gd name="connsiteX26" fmla="*/ 402179 w 12362426"/>
              <a:gd name="connsiteY26" fmla="*/ 464985 h 2601820"/>
              <a:gd name="connsiteX27" fmla="*/ 504196 w 12362426"/>
              <a:gd name="connsiteY27" fmla="*/ 425480 h 2601820"/>
              <a:gd name="connsiteX28" fmla="*/ 579858 w 12362426"/>
              <a:gd name="connsiteY28" fmla="*/ 413827 h 2601820"/>
              <a:gd name="connsiteX29" fmla="*/ 788740 w 12362426"/>
              <a:gd name="connsiteY29" fmla="*/ 353068 h 2601820"/>
              <a:gd name="connsiteX30" fmla="*/ 942632 w 12362426"/>
              <a:gd name="connsiteY30" fmla="*/ 318641 h 2601820"/>
              <a:gd name="connsiteX31" fmla="*/ 1166396 w 12362426"/>
              <a:gd name="connsiteY31" fmla="*/ 292773 h 2601820"/>
              <a:gd name="connsiteX32" fmla="*/ 1247277 w 12362426"/>
              <a:gd name="connsiteY32" fmla="*/ 263322 h 2601820"/>
              <a:gd name="connsiteX33" fmla="*/ 1322184 w 12362426"/>
              <a:gd name="connsiteY33" fmla="*/ 246439 h 2601820"/>
              <a:gd name="connsiteX34" fmla="*/ 1336256 w 12362426"/>
              <a:gd name="connsiteY34" fmla="*/ 241927 h 2601820"/>
              <a:gd name="connsiteX35" fmla="*/ 1399541 w 12362426"/>
              <a:gd name="connsiteY35" fmla="*/ 235102 h 2601820"/>
              <a:gd name="connsiteX36" fmla="*/ 1609734 w 12362426"/>
              <a:gd name="connsiteY36" fmla="*/ 263735 h 2601820"/>
              <a:gd name="connsiteX37" fmla="*/ 1736383 w 12362426"/>
              <a:gd name="connsiteY37" fmla="*/ 290513 h 2601820"/>
              <a:gd name="connsiteX38" fmla="*/ 1857314 w 12362426"/>
              <a:gd name="connsiteY38" fmla="*/ 296136 h 2601820"/>
              <a:gd name="connsiteX39" fmla="*/ 2026639 w 12362426"/>
              <a:gd name="connsiteY39" fmla="*/ 314831 h 2601820"/>
              <a:gd name="connsiteX40" fmla="*/ 2043398 w 12362426"/>
              <a:gd name="connsiteY40" fmla="*/ 319752 h 2601820"/>
              <a:gd name="connsiteX41" fmla="*/ 2154517 w 12362426"/>
              <a:gd name="connsiteY41" fmla="*/ 339872 h 2601820"/>
              <a:gd name="connsiteX42" fmla="*/ 2277168 w 12362426"/>
              <a:gd name="connsiteY42" fmla="*/ 332227 h 2601820"/>
              <a:gd name="connsiteX43" fmla="*/ 2361853 w 12362426"/>
              <a:gd name="connsiteY43" fmla="*/ 314806 h 2601820"/>
              <a:gd name="connsiteX44" fmla="*/ 2463967 w 12362426"/>
              <a:gd name="connsiteY44" fmla="*/ 303941 h 2601820"/>
              <a:gd name="connsiteX45" fmla="*/ 2699787 w 12362426"/>
              <a:gd name="connsiteY45" fmla="*/ 275684 h 2601820"/>
              <a:gd name="connsiteX46" fmla="*/ 2705016 w 12362426"/>
              <a:gd name="connsiteY46" fmla="*/ 274197 h 2601820"/>
              <a:gd name="connsiteX47" fmla="*/ 2828071 w 12362426"/>
              <a:gd name="connsiteY47" fmla="*/ 253669 h 2601820"/>
              <a:gd name="connsiteX48" fmla="*/ 2858408 w 12362426"/>
              <a:gd name="connsiteY48" fmla="*/ 245474 h 2601820"/>
              <a:gd name="connsiteX49" fmla="*/ 2858814 w 12362426"/>
              <a:gd name="connsiteY49" fmla="*/ 244533 h 2601820"/>
              <a:gd name="connsiteX50" fmla="*/ 2927761 w 12362426"/>
              <a:gd name="connsiteY50" fmla="*/ 249297 h 2601820"/>
              <a:gd name="connsiteX51" fmla="*/ 2982332 w 12362426"/>
              <a:gd name="connsiteY51" fmla="*/ 254964 h 2601820"/>
              <a:gd name="connsiteX52" fmla="*/ 2997509 w 12362426"/>
              <a:gd name="connsiteY52" fmla="*/ 261704 h 2601820"/>
              <a:gd name="connsiteX53" fmla="*/ 3270214 w 12362426"/>
              <a:gd name="connsiteY53" fmla="*/ 257427 h 2601820"/>
              <a:gd name="connsiteX54" fmla="*/ 3396647 w 12362426"/>
              <a:gd name="connsiteY54" fmla="*/ 252769 h 2601820"/>
              <a:gd name="connsiteX55" fmla="*/ 3557903 w 12362426"/>
              <a:gd name="connsiteY55" fmla="*/ 238908 h 2601820"/>
              <a:gd name="connsiteX56" fmla="*/ 3749729 w 12362426"/>
              <a:gd name="connsiteY56" fmla="*/ 230698 h 2601820"/>
              <a:gd name="connsiteX57" fmla="*/ 3802620 w 12362426"/>
              <a:gd name="connsiteY57" fmla="*/ 218977 h 2601820"/>
              <a:gd name="connsiteX58" fmla="*/ 3922921 w 12362426"/>
              <a:gd name="connsiteY58" fmla="*/ 216805 h 2601820"/>
              <a:gd name="connsiteX59" fmla="*/ 3993939 w 12362426"/>
              <a:gd name="connsiteY59" fmla="*/ 212345 h 2601820"/>
              <a:gd name="connsiteX60" fmla="*/ 4019416 w 12362426"/>
              <a:gd name="connsiteY60" fmla="*/ 205686 h 2601820"/>
              <a:gd name="connsiteX61" fmla="*/ 4056007 w 12362426"/>
              <a:gd name="connsiteY61" fmla="*/ 199725 h 2601820"/>
              <a:gd name="connsiteX62" fmla="*/ 4180468 w 12362426"/>
              <a:gd name="connsiteY62" fmla="*/ 178765 h 2601820"/>
              <a:gd name="connsiteX63" fmla="*/ 4221483 w 12362426"/>
              <a:gd name="connsiteY63" fmla="*/ 177144 h 2601820"/>
              <a:gd name="connsiteX64" fmla="*/ 4227430 w 12362426"/>
              <a:gd name="connsiteY64" fmla="*/ 177300 h 2601820"/>
              <a:gd name="connsiteX65" fmla="*/ 4281173 w 12362426"/>
              <a:gd name="connsiteY65" fmla="*/ 180654 h 2601820"/>
              <a:gd name="connsiteX66" fmla="*/ 4371560 w 12362426"/>
              <a:gd name="connsiteY66" fmla="*/ 188902 h 2601820"/>
              <a:gd name="connsiteX67" fmla="*/ 4454221 w 12362426"/>
              <a:gd name="connsiteY67" fmla="*/ 195180 h 2601820"/>
              <a:gd name="connsiteX68" fmla="*/ 4508379 w 12362426"/>
              <a:gd name="connsiteY68" fmla="*/ 192650 h 2601820"/>
              <a:gd name="connsiteX69" fmla="*/ 4531879 w 12362426"/>
              <a:gd name="connsiteY69" fmla="*/ 195594 h 2601820"/>
              <a:gd name="connsiteX70" fmla="*/ 4634634 w 12362426"/>
              <a:gd name="connsiteY70" fmla="*/ 180804 h 2601820"/>
              <a:gd name="connsiteX71" fmla="*/ 4682281 w 12362426"/>
              <a:gd name="connsiteY71" fmla="*/ 156664 h 2601820"/>
              <a:gd name="connsiteX72" fmla="*/ 4800765 w 12362426"/>
              <a:gd name="connsiteY72" fmla="*/ 135230 h 2601820"/>
              <a:gd name="connsiteX73" fmla="*/ 4870119 w 12362426"/>
              <a:gd name="connsiteY73" fmla="*/ 119457 h 2601820"/>
              <a:gd name="connsiteX74" fmla="*/ 4894058 w 12362426"/>
              <a:gd name="connsiteY74" fmla="*/ 108831 h 2601820"/>
              <a:gd name="connsiteX75" fmla="*/ 4929109 w 12362426"/>
              <a:gd name="connsiteY75" fmla="*/ 97110 h 2601820"/>
              <a:gd name="connsiteX76" fmla="*/ 4989104 w 12362426"/>
              <a:gd name="connsiteY76" fmla="*/ 72831 h 2601820"/>
              <a:gd name="connsiteX77" fmla="*/ 5035354 w 12362426"/>
              <a:gd name="connsiteY77" fmla="*/ 60102 h 2601820"/>
              <a:gd name="connsiteX78" fmla="*/ 6007671 w 12362426"/>
              <a:gd name="connsiteY78" fmla="*/ 10697 h 2601820"/>
              <a:gd name="connsiteX0" fmla="*/ 6007671 w 12362426"/>
              <a:gd name="connsiteY0" fmla="*/ 10697 h 2601820"/>
              <a:gd name="connsiteX1" fmla="*/ 8177440 w 12362426"/>
              <a:gd name="connsiteY1" fmla="*/ 258735 h 2601820"/>
              <a:gd name="connsiteX2" fmla="*/ 9140514 w 12362426"/>
              <a:gd name="connsiteY2" fmla="*/ 319993 h 2601820"/>
              <a:gd name="connsiteX3" fmla="*/ 9836966 w 12362426"/>
              <a:gd name="connsiteY3" fmla="*/ 280284 h 2601820"/>
              <a:gd name="connsiteX4" fmla="*/ 9994340 w 12362426"/>
              <a:gd name="connsiteY4" fmla="*/ 309162 h 2601820"/>
              <a:gd name="connsiteX5" fmla="*/ 10021527 w 12362426"/>
              <a:gd name="connsiteY5" fmla="*/ 317272 h 2601820"/>
              <a:gd name="connsiteX6" fmla="*/ 10077617 w 12362426"/>
              <a:gd name="connsiteY6" fmla="*/ 332283 h 2601820"/>
              <a:gd name="connsiteX7" fmla="*/ 10249434 w 12362426"/>
              <a:gd name="connsiteY7" fmla="*/ 324847 h 2601820"/>
              <a:gd name="connsiteX8" fmla="*/ 10291151 w 12362426"/>
              <a:gd name="connsiteY8" fmla="*/ 311867 h 2601820"/>
              <a:gd name="connsiteX9" fmla="*/ 10537628 w 12362426"/>
              <a:gd name="connsiteY9" fmla="*/ 285889 h 2601820"/>
              <a:gd name="connsiteX10" fmla="*/ 10875114 w 12362426"/>
              <a:gd name="connsiteY10" fmla="*/ 215363 h 2601820"/>
              <a:gd name="connsiteX11" fmla="*/ 11131506 w 12362426"/>
              <a:gd name="connsiteY11" fmla="*/ 200262 h 2601820"/>
              <a:gd name="connsiteX12" fmla="*/ 11236837 w 12362426"/>
              <a:gd name="connsiteY12" fmla="*/ 184819 h 2601820"/>
              <a:gd name="connsiteX13" fmla="*/ 11428024 w 12362426"/>
              <a:gd name="connsiteY13" fmla="*/ 156659 h 2601820"/>
              <a:gd name="connsiteX14" fmla="*/ 11627584 w 12362426"/>
              <a:gd name="connsiteY14" fmla="*/ 125556 h 2601820"/>
              <a:gd name="connsiteX15" fmla="*/ 11715836 w 12362426"/>
              <a:gd name="connsiteY15" fmla="*/ 110400 h 2601820"/>
              <a:gd name="connsiteX16" fmla="*/ 11987050 w 12362426"/>
              <a:gd name="connsiteY16" fmla="*/ 209475 h 2601820"/>
              <a:gd name="connsiteX17" fmla="*/ 12251338 w 12362426"/>
              <a:gd name="connsiteY17" fmla="*/ 26411 h 2601820"/>
              <a:gd name="connsiteX18" fmla="*/ 12362426 w 12362426"/>
              <a:gd name="connsiteY18" fmla="*/ 748852 h 2601820"/>
              <a:gd name="connsiteX19" fmla="*/ 312058 w 12362426"/>
              <a:gd name="connsiteY19" fmla="*/ 2601820 h 2601820"/>
              <a:gd name="connsiteX20" fmla="*/ 0 w 12362426"/>
              <a:gd name="connsiteY20" fmla="*/ 572417 h 2601820"/>
              <a:gd name="connsiteX21" fmla="*/ 4427 w 12362426"/>
              <a:gd name="connsiteY21" fmla="*/ 571123 h 2601820"/>
              <a:gd name="connsiteX22" fmla="*/ 36478 w 12362426"/>
              <a:gd name="connsiteY22" fmla="*/ 561952 h 2601820"/>
              <a:gd name="connsiteX23" fmla="*/ 74319 w 12362426"/>
              <a:gd name="connsiteY23" fmla="*/ 544878 h 2601820"/>
              <a:gd name="connsiteX24" fmla="*/ 265466 w 12362426"/>
              <a:gd name="connsiteY24" fmla="*/ 500016 h 2601820"/>
              <a:gd name="connsiteX25" fmla="*/ 365700 w 12362426"/>
              <a:gd name="connsiteY25" fmla="*/ 473320 h 2601820"/>
              <a:gd name="connsiteX26" fmla="*/ 402179 w 12362426"/>
              <a:gd name="connsiteY26" fmla="*/ 464985 h 2601820"/>
              <a:gd name="connsiteX27" fmla="*/ 504196 w 12362426"/>
              <a:gd name="connsiteY27" fmla="*/ 425480 h 2601820"/>
              <a:gd name="connsiteX28" fmla="*/ 579858 w 12362426"/>
              <a:gd name="connsiteY28" fmla="*/ 413827 h 2601820"/>
              <a:gd name="connsiteX29" fmla="*/ 788740 w 12362426"/>
              <a:gd name="connsiteY29" fmla="*/ 353068 h 2601820"/>
              <a:gd name="connsiteX30" fmla="*/ 942632 w 12362426"/>
              <a:gd name="connsiteY30" fmla="*/ 318641 h 2601820"/>
              <a:gd name="connsiteX31" fmla="*/ 1166396 w 12362426"/>
              <a:gd name="connsiteY31" fmla="*/ 292773 h 2601820"/>
              <a:gd name="connsiteX32" fmla="*/ 1247277 w 12362426"/>
              <a:gd name="connsiteY32" fmla="*/ 263322 h 2601820"/>
              <a:gd name="connsiteX33" fmla="*/ 1322184 w 12362426"/>
              <a:gd name="connsiteY33" fmla="*/ 246439 h 2601820"/>
              <a:gd name="connsiteX34" fmla="*/ 1336256 w 12362426"/>
              <a:gd name="connsiteY34" fmla="*/ 241927 h 2601820"/>
              <a:gd name="connsiteX35" fmla="*/ 1399541 w 12362426"/>
              <a:gd name="connsiteY35" fmla="*/ 235102 h 2601820"/>
              <a:gd name="connsiteX36" fmla="*/ 1609734 w 12362426"/>
              <a:gd name="connsiteY36" fmla="*/ 263735 h 2601820"/>
              <a:gd name="connsiteX37" fmla="*/ 1736383 w 12362426"/>
              <a:gd name="connsiteY37" fmla="*/ 290513 h 2601820"/>
              <a:gd name="connsiteX38" fmla="*/ 1857314 w 12362426"/>
              <a:gd name="connsiteY38" fmla="*/ 296136 h 2601820"/>
              <a:gd name="connsiteX39" fmla="*/ 2026639 w 12362426"/>
              <a:gd name="connsiteY39" fmla="*/ 314831 h 2601820"/>
              <a:gd name="connsiteX40" fmla="*/ 2043398 w 12362426"/>
              <a:gd name="connsiteY40" fmla="*/ 319752 h 2601820"/>
              <a:gd name="connsiteX41" fmla="*/ 2154517 w 12362426"/>
              <a:gd name="connsiteY41" fmla="*/ 339872 h 2601820"/>
              <a:gd name="connsiteX42" fmla="*/ 2277168 w 12362426"/>
              <a:gd name="connsiteY42" fmla="*/ 332227 h 2601820"/>
              <a:gd name="connsiteX43" fmla="*/ 2361853 w 12362426"/>
              <a:gd name="connsiteY43" fmla="*/ 314806 h 2601820"/>
              <a:gd name="connsiteX44" fmla="*/ 2463967 w 12362426"/>
              <a:gd name="connsiteY44" fmla="*/ 303941 h 2601820"/>
              <a:gd name="connsiteX45" fmla="*/ 2699787 w 12362426"/>
              <a:gd name="connsiteY45" fmla="*/ 275684 h 2601820"/>
              <a:gd name="connsiteX46" fmla="*/ 2705016 w 12362426"/>
              <a:gd name="connsiteY46" fmla="*/ 274197 h 2601820"/>
              <a:gd name="connsiteX47" fmla="*/ 2828071 w 12362426"/>
              <a:gd name="connsiteY47" fmla="*/ 253669 h 2601820"/>
              <a:gd name="connsiteX48" fmla="*/ 2858408 w 12362426"/>
              <a:gd name="connsiteY48" fmla="*/ 245474 h 2601820"/>
              <a:gd name="connsiteX49" fmla="*/ 2858814 w 12362426"/>
              <a:gd name="connsiteY49" fmla="*/ 244533 h 2601820"/>
              <a:gd name="connsiteX50" fmla="*/ 2927761 w 12362426"/>
              <a:gd name="connsiteY50" fmla="*/ 249297 h 2601820"/>
              <a:gd name="connsiteX51" fmla="*/ 2982332 w 12362426"/>
              <a:gd name="connsiteY51" fmla="*/ 254964 h 2601820"/>
              <a:gd name="connsiteX52" fmla="*/ 2997509 w 12362426"/>
              <a:gd name="connsiteY52" fmla="*/ 261704 h 2601820"/>
              <a:gd name="connsiteX53" fmla="*/ 3270214 w 12362426"/>
              <a:gd name="connsiteY53" fmla="*/ 257427 h 2601820"/>
              <a:gd name="connsiteX54" fmla="*/ 3396647 w 12362426"/>
              <a:gd name="connsiteY54" fmla="*/ 252769 h 2601820"/>
              <a:gd name="connsiteX55" fmla="*/ 3557903 w 12362426"/>
              <a:gd name="connsiteY55" fmla="*/ 238908 h 2601820"/>
              <a:gd name="connsiteX56" fmla="*/ 3749729 w 12362426"/>
              <a:gd name="connsiteY56" fmla="*/ 230698 h 2601820"/>
              <a:gd name="connsiteX57" fmla="*/ 3802620 w 12362426"/>
              <a:gd name="connsiteY57" fmla="*/ 218977 h 2601820"/>
              <a:gd name="connsiteX58" fmla="*/ 3922921 w 12362426"/>
              <a:gd name="connsiteY58" fmla="*/ 216805 h 2601820"/>
              <a:gd name="connsiteX59" fmla="*/ 3993939 w 12362426"/>
              <a:gd name="connsiteY59" fmla="*/ 212345 h 2601820"/>
              <a:gd name="connsiteX60" fmla="*/ 4019416 w 12362426"/>
              <a:gd name="connsiteY60" fmla="*/ 205686 h 2601820"/>
              <a:gd name="connsiteX61" fmla="*/ 4056007 w 12362426"/>
              <a:gd name="connsiteY61" fmla="*/ 199725 h 2601820"/>
              <a:gd name="connsiteX62" fmla="*/ 4180468 w 12362426"/>
              <a:gd name="connsiteY62" fmla="*/ 178765 h 2601820"/>
              <a:gd name="connsiteX63" fmla="*/ 4221483 w 12362426"/>
              <a:gd name="connsiteY63" fmla="*/ 177144 h 2601820"/>
              <a:gd name="connsiteX64" fmla="*/ 4227430 w 12362426"/>
              <a:gd name="connsiteY64" fmla="*/ 177300 h 2601820"/>
              <a:gd name="connsiteX65" fmla="*/ 4281173 w 12362426"/>
              <a:gd name="connsiteY65" fmla="*/ 180654 h 2601820"/>
              <a:gd name="connsiteX66" fmla="*/ 4371560 w 12362426"/>
              <a:gd name="connsiteY66" fmla="*/ 188902 h 2601820"/>
              <a:gd name="connsiteX67" fmla="*/ 4454221 w 12362426"/>
              <a:gd name="connsiteY67" fmla="*/ 195180 h 2601820"/>
              <a:gd name="connsiteX68" fmla="*/ 4508379 w 12362426"/>
              <a:gd name="connsiteY68" fmla="*/ 192650 h 2601820"/>
              <a:gd name="connsiteX69" fmla="*/ 4531879 w 12362426"/>
              <a:gd name="connsiteY69" fmla="*/ 195594 h 2601820"/>
              <a:gd name="connsiteX70" fmla="*/ 4634634 w 12362426"/>
              <a:gd name="connsiteY70" fmla="*/ 180804 h 2601820"/>
              <a:gd name="connsiteX71" fmla="*/ 4682281 w 12362426"/>
              <a:gd name="connsiteY71" fmla="*/ 156664 h 2601820"/>
              <a:gd name="connsiteX72" fmla="*/ 4800765 w 12362426"/>
              <a:gd name="connsiteY72" fmla="*/ 135230 h 2601820"/>
              <a:gd name="connsiteX73" fmla="*/ 4870119 w 12362426"/>
              <a:gd name="connsiteY73" fmla="*/ 119457 h 2601820"/>
              <a:gd name="connsiteX74" fmla="*/ 4894058 w 12362426"/>
              <a:gd name="connsiteY74" fmla="*/ 108831 h 2601820"/>
              <a:gd name="connsiteX75" fmla="*/ 4929109 w 12362426"/>
              <a:gd name="connsiteY75" fmla="*/ 97110 h 2601820"/>
              <a:gd name="connsiteX76" fmla="*/ 4989104 w 12362426"/>
              <a:gd name="connsiteY76" fmla="*/ 72831 h 2601820"/>
              <a:gd name="connsiteX77" fmla="*/ 5035354 w 12362426"/>
              <a:gd name="connsiteY77" fmla="*/ 60102 h 2601820"/>
              <a:gd name="connsiteX78" fmla="*/ 6007671 w 12362426"/>
              <a:gd name="connsiteY78" fmla="*/ 10697 h 2601820"/>
              <a:gd name="connsiteX0" fmla="*/ 6007671 w 12362426"/>
              <a:gd name="connsiteY0" fmla="*/ 30795 h 2621918"/>
              <a:gd name="connsiteX1" fmla="*/ 8177440 w 12362426"/>
              <a:gd name="connsiteY1" fmla="*/ 278833 h 2621918"/>
              <a:gd name="connsiteX2" fmla="*/ 9140514 w 12362426"/>
              <a:gd name="connsiteY2" fmla="*/ 340091 h 2621918"/>
              <a:gd name="connsiteX3" fmla="*/ 9836966 w 12362426"/>
              <a:gd name="connsiteY3" fmla="*/ 300382 h 2621918"/>
              <a:gd name="connsiteX4" fmla="*/ 9994340 w 12362426"/>
              <a:gd name="connsiteY4" fmla="*/ 329260 h 2621918"/>
              <a:gd name="connsiteX5" fmla="*/ 10021527 w 12362426"/>
              <a:gd name="connsiteY5" fmla="*/ 337370 h 2621918"/>
              <a:gd name="connsiteX6" fmla="*/ 10077617 w 12362426"/>
              <a:gd name="connsiteY6" fmla="*/ 352381 h 2621918"/>
              <a:gd name="connsiteX7" fmla="*/ 10249434 w 12362426"/>
              <a:gd name="connsiteY7" fmla="*/ 344945 h 2621918"/>
              <a:gd name="connsiteX8" fmla="*/ 10291151 w 12362426"/>
              <a:gd name="connsiteY8" fmla="*/ 331965 h 2621918"/>
              <a:gd name="connsiteX9" fmla="*/ 10537628 w 12362426"/>
              <a:gd name="connsiteY9" fmla="*/ 305987 h 2621918"/>
              <a:gd name="connsiteX10" fmla="*/ 10875114 w 12362426"/>
              <a:gd name="connsiteY10" fmla="*/ 235461 h 2621918"/>
              <a:gd name="connsiteX11" fmla="*/ 11131506 w 12362426"/>
              <a:gd name="connsiteY11" fmla="*/ 220360 h 2621918"/>
              <a:gd name="connsiteX12" fmla="*/ 11236837 w 12362426"/>
              <a:gd name="connsiteY12" fmla="*/ 204917 h 2621918"/>
              <a:gd name="connsiteX13" fmla="*/ 11428024 w 12362426"/>
              <a:gd name="connsiteY13" fmla="*/ 176757 h 2621918"/>
              <a:gd name="connsiteX14" fmla="*/ 11627584 w 12362426"/>
              <a:gd name="connsiteY14" fmla="*/ 145654 h 2621918"/>
              <a:gd name="connsiteX15" fmla="*/ 11715836 w 12362426"/>
              <a:gd name="connsiteY15" fmla="*/ 130498 h 2621918"/>
              <a:gd name="connsiteX16" fmla="*/ 11987050 w 12362426"/>
              <a:gd name="connsiteY16" fmla="*/ 229573 h 2621918"/>
              <a:gd name="connsiteX17" fmla="*/ 12251338 w 12362426"/>
              <a:gd name="connsiteY17" fmla="*/ 46509 h 2621918"/>
              <a:gd name="connsiteX18" fmla="*/ 12362426 w 12362426"/>
              <a:gd name="connsiteY18" fmla="*/ 768950 h 2621918"/>
              <a:gd name="connsiteX19" fmla="*/ 312058 w 12362426"/>
              <a:gd name="connsiteY19" fmla="*/ 2621918 h 2621918"/>
              <a:gd name="connsiteX20" fmla="*/ 0 w 12362426"/>
              <a:gd name="connsiteY20" fmla="*/ 592515 h 2621918"/>
              <a:gd name="connsiteX21" fmla="*/ 4427 w 12362426"/>
              <a:gd name="connsiteY21" fmla="*/ 591221 h 2621918"/>
              <a:gd name="connsiteX22" fmla="*/ 36478 w 12362426"/>
              <a:gd name="connsiteY22" fmla="*/ 582050 h 2621918"/>
              <a:gd name="connsiteX23" fmla="*/ 74319 w 12362426"/>
              <a:gd name="connsiteY23" fmla="*/ 564976 h 2621918"/>
              <a:gd name="connsiteX24" fmla="*/ 265466 w 12362426"/>
              <a:gd name="connsiteY24" fmla="*/ 520114 h 2621918"/>
              <a:gd name="connsiteX25" fmla="*/ 365700 w 12362426"/>
              <a:gd name="connsiteY25" fmla="*/ 493418 h 2621918"/>
              <a:gd name="connsiteX26" fmla="*/ 402179 w 12362426"/>
              <a:gd name="connsiteY26" fmla="*/ 485083 h 2621918"/>
              <a:gd name="connsiteX27" fmla="*/ 504196 w 12362426"/>
              <a:gd name="connsiteY27" fmla="*/ 445578 h 2621918"/>
              <a:gd name="connsiteX28" fmla="*/ 579858 w 12362426"/>
              <a:gd name="connsiteY28" fmla="*/ 433925 h 2621918"/>
              <a:gd name="connsiteX29" fmla="*/ 788740 w 12362426"/>
              <a:gd name="connsiteY29" fmla="*/ 373166 h 2621918"/>
              <a:gd name="connsiteX30" fmla="*/ 942632 w 12362426"/>
              <a:gd name="connsiteY30" fmla="*/ 338739 h 2621918"/>
              <a:gd name="connsiteX31" fmla="*/ 1166396 w 12362426"/>
              <a:gd name="connsiteY31" fmla="*/ 312871 h 2621918"/>
              <a:gd name="connsiteX32" fmla="*/ 1247277 w 12362426"/>
              <a:gd name="connsiteY32" fmla="*/ 283420 h 2621918"/>
              <a:gd name="connsiteX33" fmla="*/ 1322184 w 12362426"/>
              <a:gd name="connsiteY33" fmla="*/ 266537 h 2621918"/>
              <a:gd name="connsiteX34" fmla="*/ 1336256 w 12362426"/>
              <a:gd name="connsiteY34" fmla="*/ 262025 h 2621918"/>
              <a:gd name="connsiteX35" fmla="*/ 1399541 w 12362426"/>
              <a:gd name="connsiteY35" fmla="*/ 255200 h 2621918"/>
              <a:gd name="connsiteX36" fmla="*/ 1609734 w 12362426"/>
              <a:gd name="connsiteY36" fmla="*/ 283833 h 2621918"/>
              <a:gd name="connsiteX37" fmla="*/ 1736383 w 12362426"/>
              <a:gd name="connsiteY37" fmla="*/ 310611 h 2621918"/>
              <a:gd name="connsiteX38" fmla="*/ 1857314 w 12362426"/>
              <a:gd name="connsiteY38" fmla="*/ 316234 h 2621918"/>
              <a:gd name="connsiteX39" fmla="*/ 2026639 w 12362426"/>
              <a:gd name="connsiteY39" fmla="*/ 334929 h 2621918"/>
              <a:gd name="connsiteX40" fmla="*/ 2043398 w 12362426"/>
              <a:gd name="connsiteY40" fmla="*/ 339850 h 2621918"/>
              <a:gd name="connsiteX41" fmla="*/ 2154517 w 12362426"/>
              <a:gd name="connsiteY41" fmla="*/ 359970 h 2621918"/>
              <a:gd name="connsiteX42" fmla="*/ 2277168 w 12362426"/>
              <a:gd name="connsiteY42" fmla="*/ 352325 h 2621918"/>
              <a:gd name="connsiteX43" fmla="*/ 2361853 w 12362426"/>
              <a:gd name="connsiteY43" fmla="*/ 334904 h 2621918"/>
              <a:gd name="connsiteX44" fmla="*/ 2463967 w 12362426"/>
              <a:gd name="connsiteY44" fmla="*/ 324039 h 2621918"/>
              <a:gd name="connsiteX45" fmla="*/ 2699787 w 12362426"/>
              <a:gd name="connsiteY45" fmla="*/ 295782 h 2621918"/>
              <a:gd name="connsiteX46" fmla="*/ 2705016 w 12362426"/>
              <a:gd name="connsiteY46" fmla="*/ 294295 h 2621918"/>
              <a:gd name="connsiteX47" fmla="*/ 2828071 w 12362426"/>
              <a:gd name="connsiteY47" fmla="*/ 273767 h 2621918"/>
              <a:gd name="connsiteX48" fmla="*/ 2858408 w 12362426"/>
              <a:gd name="connsiteY48" fmla="*/ 265572 h 2621918"/>
              <a:gd name="connsiteX49" fmla="*/ 2858814 w 12362426"/>
              <a:gd name="connsiteY49" fmla="*/ 264631 h 2621918"/>
              <a:gd name="connsiteX50" fmla="*/ 2927761 w 12362426"/>
              <a:gd name="connsiteY50" fmla="*/ 269395 h 2621918"/>
              <a:gd name="connsiteX51" fmla="*/ 2982332 w 12362426"/>
              <a:gd name="connsiteY51" fmla="*/ 275062 h 2621918"/>
              <a:gd name="connsiteX52" fmla="*/ 2997509 w 12362426"/>
              <a:gd name="connsiteY52" fmla="*/ 281802 h 2621918"/>
              <a:gd name="connsiteX53" fmla="*/ 3270214 w 12362426"/>
              <a:gd name="connsiteY53" fmla="*/ 277525 h 2621918"/>
              <a:gd name="connsiteX54" fmla="*/ 3396647 w 12362426"/>
              <a:gd name="connsiteY54" fmla="*/ 272867 h 2621918"/>
              <a:gd name="connsiteX55" fmla="*/ 3557903 w 12362426"/>
              <a:gd name="connsiteY55" fmla="*/ 259006 h 2621918"/>
              <a:gd name="connsiteX56" fmla="*/ 3749729 w 12362426"/>
              <a:gd name="connsiteY56" fmla="*/ 250796 h 2621918"/>
              <a:gd name="connsiteX57" fmla="*/ 3802620 w 12362426"/>
              <a:gd name="connsiteY57" fmla="*/ 239075 h 2621918"/>
              <a:gd name="connsiteX58" fmla="*/ 3922921 w 12362426"/>
              <a:gd name="connsiteY58" fmla="*/ 236903 h 2621918"/>
              <a:gd name="connsiteX59" fmla="*/ 3993939 w 12362426"/>
              <a:gd name="connsiteY59" fmla="*/ 232443 h 2621918"/>
              <a:gd name="connsiteX60" fmla="*/ 4019416 w 12362426"/>
              <a:gd name="connsiteY60" fmla="*/ 225784 h 2621918"/>
              <a:gd name="connsiteX61" fmla="*/ 4056007 w 12362426"/>
              <a:gd name="connsiteY61" fmla="*/ 219823 h 2621918"/>
              <a:gd name="connsiteX62" fmla="*/ 4180468 w 12362426"/>
              <a:gd name="connsiteY62" fmla="*/ 198863 h 2621918"/>
              <a:gd name="connsiteX63" fmla="*/ 4221483 w 12362426"/>
              <a:gd name="connsiteY63" fmla="*/ 197242 h 2621918"/>
              <a:gd name="connsiteX64" fmla="*/ 4227430 w 12362426"/>
              <a:gd name="connsiteY64" fmla="*/ 197398 h 2621918"/>
              <a:gd name="connsiteX65" fmla="*/ 4281173 w 12362426"/>
              <a:gd name="connsiteY65" fmla="*/ 200752 h 2621918"/>
              <a:gd name="connsiteX66" fmla="*/ 4371560 w 12362426"/>
              <a:gd name="connsiteY66" fmla="*/ 209000 h 2621918"/>
              <a:gd name="connsiteX67" fmla="*/ 4454221 w 12362426"/>
              <a:gd name="connsiteY67" fmla="*/ 215278 h 2621918"/>
              <a:gd name="connsiteX68" fmla="*/ 4508379 w 12362426"/>
              <a:gd name="connsiteY68" fmla="*/ 212748 h 2621918"/>
              <a:gd name="connsiteX69" fmla="*/ 4531879 w 12362426"/>
              <a:gd name="connsiteY69" fmla="*/ 215692 h 2621918"/>
              <a:gd name="connsiteX70" fmla="*/ 4634634 w 12362426"/>
              <a:gd name="connsiteY70" fmla="*/ 200902 h 2621918"/>
              <a:gd name="connsiteX71" fmla="*/ 4682281 w 12362426"/>
              <a:gd name="connsiteY71" fmla="*/ 176762 h 2621918"/>
              <a:gd name="connsiteX72" fmla="*/ 4800765 w 12362426"/>
              <a:gd name="connsiteY72" fmla="*/ 155328 h 2621918"/>
              <a:gd name="connsiteX73" fmla="*/ 4870119 w 12362426"/>
              <a:gd name="connsiteY73" fmla="*/ 139555 h 2621918"/>
              <a:gd name="connsiteX74" fmla="*/ 4894058 w 12362426"/>
              <a:gd name="connsiteY74" fmla="*/ 128929 h 2621918"/>
              <a:gd name="connsiteX75" fmla="*/ 4929109 w 12362426"/>
              <a:gd name="connsiteY75" fmla="*/ 117208 h 2621918"/>
              <a:gd name="connsiteX76" fmla="*/ 4989104 w 12362426"/>
              <a:gd name="connsiteY76" fmla="*/ 92929 h 2621918"/>
              <a:gd name="connsiteX77" fmla="*/ 5267714 w 12362426"/>
              <a:gd name="connsiteY77" fmla="*/ 56889 h 2621918"/>
              <a:gd name="connsiteX78" fmla="*/ 6007671 w 12362426"/>
              <a:gd name="connsiteY78" fmla="*/ 30795 h 2621918"/>
              <a:gd name="connsiteX0" fmla="*/ 5267714 w 12362426"/>
              <a:gd name="connsiteY0" fmla="*/ 10380 h 2575409"/>
              <a:gd name="connsiteX1" fmla="*/ 8177440 w 12362426"/>
              <a:gd name="connsiteY1" fmla="*/ 232324 h 2575409"/>
              <a:gd name="connsiteX2" fmla="*/ 9140514 w 12362426"/>
              <a:gd name="connsiteY2" fmla="*/ 293582 h 2575409"/>
              <a:gd name="connsiteX3" fmla="*/ 9836966 w 12362426"/>
              <a:gd name="connsiteY3" fmla="*/ 253873 h 2575409"/>
              <a:gd name="connsiteX4" fmla="*/ 9994340 w 12362426"/>
              <a:gd name="connsiteY4" fmla="*/ 282751 h 2575409"/>
              <a:gd name="connsiteX5" fmla="*/ 10021527 w 12362426"/>
              <a:gd name="connsiteY5" fmla="*/ 290861 h 2575409"/>
              <a:gd name="connsiteX6" fmla="*/ 10077617 w 12362426"/>
              <a:gd name="connsiteY6" fmla="*/ 305872 h 2575409"/>
              <a:gd name="connsiteX7" fmla="*/ 10249434 w 12362426"/>
              <a:gd name="connsiteY7" fmla="*/ 298436 h 2575409"/>
              <a:gd name="connsiteX8" fmla="*/ 10291151 w 12362426"/>
              <a:gd name="connsiteY8" fmla="*/ 285456 h 2575409"/>
              <a:gd name="connsiteX9" fmla="*/ 10537628 w 12362426"/>
              <a:gd name="connsiteY9" fmla="*/ 259478 h 2575409"/>
              <a:gd name="connsiteX10" fmla="*/ 10875114 w 12362426"/>
              <a:gd name="connsiteY10" fmla="*/ 188952 h 2575409"/>
              <a:gd name="connsiteX11" fmla="*/ 11131506 w 12362426"/>
              <a:gd name="connsiteY11" fmla="*/ 173851 h 2575409"/>
              <a:gd name="connsiteX12" fmla="*/ 11236837 w 12362426"/>
              <a:gd name="connsiteY12" fmla="*/ 158408 h 2575409"/>
              <a:gd name="connsiteX13" fmla="*/ 11428024 w 12362426"/>
              <a:gd name="connsiteY13" fmla="*/ 130248 h 2575409"/>
              <a:gd name="connsiteX14" fmla="*/ 11627584 w 12362426"/>
              <a:gd name="connsiteY14" fmla="*/ 99145 h 2575409"/>
              <a:gd name="connsiteX15" fmla="*/ 11715836 w 12362426"/>
              <a:gd name="connsiteY15" fmla="*/ 83989 h 2575409"/>
              <a:gd name="connsiteX16" fmla="*/ 11987050 w 12362426"/>
              <a:gd name="connsiteY16" fmla="*/ 183064 h 2575409"/>
              <a:gd name="connsiteX17" fmla="*/ 12251338 w 12362426"/>
              <a:gd name="connsiteY17" fmla="*/ 0 h 2575409"/>
              <a:gd name="connsiteX18" fmla="*/ 12362426 w 12362426"/>
              <a:gd name="connsiteY18" fmla="*/ 722441 h 2575409"/>
              <a:gd name="connsiteX19" fmla="*/ 312058 w 12362426"/>
              <a:gd name="connsiteY19" fmla="*/ 2575409 h 2575409"/>
              <a:gd name="connsiteX20" fmla="*/ 0 w 12362426"/>
              <a:gd name="connsiteY20" fmla="*/ 546006 h 2575409"/>
              <a:gd name="connsiteX21" fmla="*/ 4427 w 12362426"/>
              <a:gd name="connsiteY21" fmla="*/ 544712 h 2575409"/>
              <a:gd name="connsiteX22" fmla="*/ 36478 w 12362426"/>
              <a:gd name="connsiteY22" fmla="*/ 535541 h 2575409"/>
              <a:gd name="connsiteX23" fmla="*/ 74319 w 12362426"/>
              <a:gd name="connsiteY23" fmla="*/ 518467 h 2575409"/>
              <a:gd name="connsiteX24" fmla="*/ 265466 w 12362426"/>
              <a:gd name="connsiteY24" fmla="*/ 473605 h 2575409"/>
              <a:gd name="connsiteX25" fmla="*/ 365700 w 12362426"/>
              <a:gd name="connsiteY25" fmla="*/ 446909 h 2575409"/>
              <a:gd name="connsiteX26" fmla="*/ 402179 w 12362426"/>
              <a:gd name="connsiteY26" fmla="*/ 438574 h 2575409"/>
              <a:gd name="connsiteX27" fmla="*/ 504196 w 12362426"/>
              <a:gd name="connsiteY27" fmla="*/ 399069 h 2575409"/>
              <a:gd name="connsiteX28" fmla="*/ 579858 w 12362426"/>
              <a:gd name="connsiteY28" fmla="*/ 387416 h 2575409"/>
              <a:gd name="connsiteX29" fmla="*/ 788740 w 12362426"/>
              <a:gd name="connsiteY29" fmla="*/ 326657 h 2575409"/>
              <a:gd name="connsiteX30" fmla="*/ 942632 w 12362426"/>
              <a:gd name="connsiteY30" fmla="*/ 292230 h 2575409"/>
              <a:gd name="connsiteX31" fmla="*/ 1166396 w 12362426"/>
              <a:gd name="connsiteY31" fmla="*/ 266362 h 2575409"/>
              <a:gd name="connsiteX32" fmla="*/ 1247277 w 12362426"/>
              <a:gd name="connsiteY32" fmla="*/ 236911 h 2575409"/>
              <a:gd name="connsiteX33" fmla="*/ 1322184 w 12362426"/>
              <a:gd name="connsiteY33" fmla="*/ 220028 h 2575409"/>
              <a:gd name="connsiteX34" fmla="*/ 1336256 w 12362426"/>
              <a:gd name="connsiteY34" fmla="*/ 215516 h 2575409"/>
              <a:gd name="connsiteX35" fmla="*/ 1399541 w 12362426"/>
              <a:gd name="connsiteY35" fmla="*/ 208691 h 2575409"/>
              <a:gd name="connsiteX36" fmla="*/ 1609734 w 12362426"/>
              <a:gd name="connsiteY36" fmla="*/ 237324 h 2575409"/>
              <a:gd name="connsiteX37" fmla="*/ 1736383 w 12362426"/>
              <a:gd name="connsiteY37" fmla="*/ 264102 h 2575409"/>
              <a:gd name="connsiteX38" fmla="*/ 1857314 w 12362426"/>
              <a:gd name="connsiteY38" fmla="*/ 269725 h 2575409"/>
              <a:gd name="connsiteX39" fmla="*/ 2026639 w 12362426"/>
              <a:gd name="connsiteY39" fmla="*/ 288420 h 2575409"/>
              <a:gd name="connsiteX40" fmla="*/ 2043398 w 12362426"/>
              <a:gd name="connsiteY40" fmla="*/ 293341 h 2575409"/>
              <a:gd name="connsiteX41" fmla="*/ 2154517 w 12362426"/>
              <a:gd name="connsiteY41" fmla="*/ 313461 h 2575409"/>
              <a:gd name="connsiteX42" fmla="*/ 2277168 w 12362426"/>
              <a:gd name="connsiteY42" fmla="*/ 305816 h 2575409"/>
              <a:gd name="connsiteX43" fmla="*/ 2361853 w 12362426"/>
              <a:gd name="connsiteY43" fmla="*/ 288395 h 2575409"/>
              <a:gd name="connsiteX44" fmla="*/ 2463967 w 12362426"/>
              <a:gd name="connsiteY44" fmla="*/ 277530 h 2575409"/>
              <a:gd name="connsiteX45" fmla="*/ 2699787 w 12362426"/>
              <a:gd name="connsiteY45" fmla="*/ 249273 h 2575409"/>
              <a:gd name="connsiteX46" fmla="*/ 2705016 w 12362426"/>
              <a:gd name="connsiteY46" fmla="*/ 247786 h 2575409"/>
              <a:gd name="connsiteX47" fmla="*/ 2828071 w 12362426"/>
              <a:gd name="connsiteY47" fmla="*/ 227258 h 2575409"/>
              <a:gd name="connsiteX48" fmla="*/ 2858408 w 12362426"/>
              <a:gd name="connsiteY48" fmla="*/ 219063 h 2575409"/>
              <a:gd name="connsiteX49" fmla="*/ 2858814 w 12362426"/>
              <a:gd name="connsiteY49" fmla="*/ 218122 h 2575409"/>
              <a:gd name="connsiteX50" fmla="*/ 2927761 w 12362426"/>
              <a:gd name="connsiteY50" fmla="*/ 222886 h 2575409"/>
              <a:gd name="connsiteX51" fmla="*/ 2982332 w 12362426"/>
              <a:gd name="connsiteY51" fmla="*/ 228553 h 2575409"/>
              <a:gd name="connsiteX52" fmla="*/ 2997509 w 12362426"/>
              <a:gd name="connsiteY52" fmla="*/ 235293 h 2575409"/>
              <a:gd name="connsiteX53" fmla="*/ 3270214 w 12362426"/>
              <a:gd name="connsiteY53" fmla="*/ 231016 h 2575409"/>
              <a:gd name="connsiteX54" fmla="*/ 3396647 w 12362426"/>
              <a:gd name="connsiteY54" fmla="*/ 226358 h 2575409"/>
              <a:gd name="connsiteX55" fmla="*/ 3557903 w 12362426"/>
              <a:gd name="connsiteY55" fmla="*/ 212497 h 2575409"/>
              <a:gd name="connsiteX56" fmla="*/ 3749729 w 12362426"/>
              <a:gd name="connsiteY56" fmla="*/ 204287 h 2575409"/>
              <a:gd name="connsiteX57" fmla="*/ 3802620 w 12362426"/>
              <a:gd name="connsiteY57" fmla="*/ 192566 h 2575409"/>
              <a:gd name="connsiteX58" fmla="*/ 3922921 w 12362426"/>
              <a:gd name="connsiteY58" fmla="*/ 190394 h 2575409"/>
              <a:gd name="connsiteX59" fmla="*/ 3993939 w 12362426"/>
              <a:gd name="connsiteY59" fmla="*/ 185934 h 2575409"/>
              <a:gd name="connsiteX60" fmla="*/ 4019416 w 12362426"/>
              <a:gd name="connsiteY60" fmla="*/ 179275 h 2575409"/>
              <a:gd name="connsiteX61" fmla="*/ 4056007 w 12362426"/>
              <a:gd name="connsiteY61" fmla="*/ 173314 h 2575409"/>
              <a:gd name="connsiteX62" fmla="*/ 4180468 w 12362426"/>
              <a:gd name="connsiteY62" fmla="*/ 152354 h 2575409"/>
              <a:gd name="connsiteX63" fmla="*/ 4221483 w 12362426"/>
              <a:gd name="connsiteY63" fmla="*/ 150733 h 2575409"/>
              <a:gd name="connsiteX64" fmla="*/ 4227430 w 12362426"/>
              <a:gd name="connsiteY64" fmla="*/ 150889 h 2575409"/>
              <a:gd name="connsiteX65" fmla="*/ 4281173 w 12362426"/>
              <a:gd name="connsiteY65" fmla="*/ 154243 h 2575409"/>
              <a:gd name="connsiteX66" fmla="*/ 4371560 w 12362426"/>
              <a:gd name="connsiteY66" fmla="*/ 162491 h 2575409"/>
              <a:gd name="connsiteX67" fmla="*/ 4454221 w 12362426"/>
              <a:gd name="connsiteY67" fmla="*/ 168769 h 2575409"/>
              <a:gd name="connsiteX68" fmla="*/ 4508379 w 12362426"/>
              <a:gd name="connsiteY68" fmla="*/ 166239 h 2575409"/>
              <a:gd name="connsiteX69" fmla="*/ 4531879 w 12362426"/>
              <a:gd name="connsiteY69" fmla="*/ 169183 h 2575409"/>
              <a:gd name="connsiteX70" fmla="*/ 4634634 w 12362426"/>
              <a:gd name="connsiteY70" fmla="*/ 154393 h 2575409"/>
              <a:gd name="connsiteX71" fmla="*/ 4682281 w 12362426"/>
              <a:gd name="connsiteY71" fmla="*/ 130253 h 2575409"/>
              <a:gd name="connsiteX72" fmla="*/ 4800765 w 12362426"/>
              <a:gd name="connsiteY72" fmla="*/ 108819 h 2575409"/>
              <a:gd name="connsiteX73" fmla="*/ 4870119 w 12362426"/>
              <a:gd name="connsiteY73" fmla="*/ 93046 h 2575409"/>
              <a:gd name="connsiteX74" fmla="*/ 4894058 w 12362426"/>
              <a:gd name="connsiteY74" fmla="*/ 82420 h 2575409"/>
              <a:gd name="connsiteX75" fmla="*/ 4929109 w 12362426"/>
              <a:gd name="connsiteY75" fmla="*/ 70699 h 2575409"/>
              <a:gd name="connsiteX76" fmla="*/ 4989104 w 12362426"/>
              <a:gd name="connsiteY76" fmla="*/ 46420 h 2575409"/>
              <a:gd name="connsiteX77" fmla="*/ 5267714 w 12362426"/>
              <a:gd name="connsiteY77" fmla="*/ 10380 h 2575409"/>
              <a:gd name="connsiteX0" fmla="*/ 6298845 w 12362426"/>
              <a:gd name="connsiteY0" fmla="*/ 174694 h 2575409"/>
              <a:gd name="connsiteX1" fmla="*/ 8177440 w 12362426"/>
              <a:gd name="connsiteY1" fmla="*/ 232324 h 2575409"/>
              <a:gd name="connsiteX2" fmla="*/ 9140514 w 12362426"/>
              <a:gd name="connsiteY2" fmla="*/ 293582 h 2575409"/>
              <a:gd name="connsiteX3" fmla="*/ 9836966 w 12362426"/>
              <a:gd name="connsiteY3" fmla="*/ 253873 h 2575409"/>
              <a:gd name="connsiteX4" fmla="*/ 9994340 w 12362426"/>
              <a:gd name="connsiteY4" fmla="*/ 282751 h 2575409"/>
              <a:gd name="connsiteX5" fmla="*/ 10021527 w 12362426"/>
              <a:gd name="connsiteY5" fmla="*/ 290861 h 2575409"/>
              <a:gd name="connsiteX6" fmla="*/ 10077617 w 12362426"/>
              <a:gd name="connsiteY6" fmla="*/ 305872 h 2575409"/>
              <a:gd name="connsiteX7" fmla="*/ 10249434 w 12362426"/>
              <a:gd name="connsiteY7" fmla="*/ 298436 h 2575409"/>
              <a:gd name="connsiteX8" fmla="*/ 10291151 w 12362426"/>
              <a:gd name="connsiteY8" fmla="*/ 285456 h 2575409"/>
              <a:gd name="connsiteX9" fmla="*/ 10537628 w 12362426"/>
              <a:gd name="connsiteY9" fmla="*/ 259478 h 2575409"/>
              <a:gd name="connsiteX10" fmla="*/ 10875114 w 12362426"/>
              <a:gd name="connsiteY10" fmla="*/ 188952 h 2575409"/>
              <a:gd name="connsiteX11" fmla="*/ 11131506 w 12362426"/>
              <a:gd name="connsiteY11" fmla="*/ 173851 h 2575409"/>
              <a:gd name="connsiteX12" fmla="*/ 11236837 w 12362426"/>
              <a:gd name="connsiteY12" fmla="*/ 158408 h 2575409"/>
              <a:gd name="connsiteX13" fmla="*/ 11428024 w 12362426"/>
              <a:gd name="connsiteY13" fmla="*/ 130248 h 2575409"/>
              <a:gd name="connsiteX14" fmla="*/ 11627584 w 12362426"/>
              <a:gd name="connsiteY14" fmla="*/ 99145 h 2575409"/>
              <a:gd name="connsiteX15" fmla="*/ 11715836 w 12362426"/>
              <a:gd name="connsiteY15" fmla="*/ 83989 h 2575409"/>
              <a:gd name="connsiteX16" fmla="*/ 11987050 w 12362426"/>
              <a:gd name="connsiteY16" fmla="*/ 183064 h 2575409"/>
              <a:gd name="connsiteX17" fmla="*/ 12251338 w 12362426"/>
              <a:gd name="connsiteY17" fmla="*/ 0 h 2575409"/>
              <a:gd name="connsiteX18" fmla="*/ 12362426 w 12362426"/>
              <a:gd name="connsiteY18" fmla="*/ 722441 h 2575409"/>
              <a:gd name="connsiteX19" fmla="*/ 312058 w 12362426"/>
              <a:gd name="connsiteY19" fmla="*/ 2575409 h 2575409"/>
              <a:gd name="connsiteX20" fmla="*/ 0 w 12362426"/>
              <a:gd name="connsiteY20" fmla="*/ 546006 h 2575409"/>
              <a:gd name="connsiteX21" fmla="*/ 4427 w 12362426"/>
              <a:gd name="connsiteY21" fmla="*/ 544712 h 2575409"/>
              <a:gd name="connsiteX22" fmla="*/ 36478 w 12362426"/>
              <a:gd name="connsiteY22" fmla="*/ 535541 h 2575409"/>
              <a:gd name="connsiteX23" fmla="*/ 74319 w 12362426"/>
              <a:gd name="connsiteY23" fmla="*/ 518467 h 2575409"/>
              <a:gd name="connsiteX24" fmla="*/ 265466 w 12362426"/>
              <a:gd name="connsiteY24" fmla="*/ 473605 h 2575409"/>
              <a:gd name="connsiteX25" fmla="*/ 365700 w 12362426"/>
              <a:gd name="connsiteY25" fmla="*/ 446909 h 2575409"/>
              <a:gd name="connsiteX26" fmla="*/ 402179 w 12362426"/>
              <a:gd name="connsiteY26" fmla="*/ 438574 h 2575409"/>
              <a:gd name="connsiteX27" fmla="*/ 504196 w 12362426"/>
              <a:gd name="connsiteY27" fmla="*/ 399069 h 2575409"/>
              <a:gd name="connsiteX28" fmla="*/ 579858 w 12362426"/>
              <a:gd name="connsiteY28" fmla="*/ 387416 h 2575409"/>
              <a:gd name="connsiteX29" fmla="*/ 788740 w 12362426"/>
              <a:gd name="connsiteY29" fmla="*/ 326657 h 2575409"/>
              <a:gd name="connsiteX30" fmla="*/ 942632 w 12362426"/>
              <a:gd name="connsiteY30" fmla="*/ 292230 h 2575409"/>
              <a:gd name="connsiteX31" fmla="*/ 1166396 w 12362426"/>
              <a:gd name="connsiteY31" fmla="*/ 266362 h 2575409"/>
              <a:gd name="connsiteX32" fmla="*/ 1247277 w 12362426"/>
              <a:gd name="connsiteY32" fmla="*/ 236911 h 2575409"/>
              <a:gd name="connsiteX33" fmla="*/ 1322184 w 12362426"/>
              <a:gd name="connsiteY33" fmla="*/ 220028 h 2575409"/>
              <a:gd name="connsiteX34" fmla="*/ 1336256 w 12362426"/>
              <a:gd name="connsiteY34" fmla="*/ 215516 h 2575409"/>
              <a:gd name="connsiteX35" fmla="*/ 1399541 w 12362426"/>
              <a:gd name="connsiteY35" fmla="*/ 208691 h 2575409"/>
              <a:gd name="connsiteX36" fmla="*/ 1609734 w 12362426"/>
              <a:gd name="connsiteY36" fmla="*/ 237324 h 2575409"/>
              <a:gd name="connsiteX37" fmla="*/ 1736383 w 12362426"/>
              <a:gd name="connsiteY37" fmla="*/ 264102 h 2575409"/>
              <a:gd name="connsiteX38" fmla="*/ 1857314 w 12362426"/>
              <a:gd name="connsiteY38" fmla="*/ 269725 h 2575409"/>
              <a:gd name="connsiteX39" fmla="*/ 2026639 w 12362426"/>
              <a:gd name="connsiteY39" fmla="*/ 288420 h 2575409"/>
              <a:gd name="connsiteX40" fmla="*/ 2043398 w 12362426"/>
              <a:gd name="connsiteY40" fmla="*/ 293341 h 2575409"/>
              <a:gd name="connsiteX41" fmla="*/ 2154517 w 12362426"/>
              <a:gd name="connsiteY41" fmla="*/ 313461 h 2575409"/>
              <a:gd name="connsiteX42" fmla="*/ 2277168 w 12362426"/>
              <a:gd name="connsiteY42" fmla="*/ 305816 h 2575409"/>
              <a:gd name="connsiteX43" fmla="*/ 2361853 w 12362426"/>
              <a:gd name="connsiteY43" fmla="*/ 288395 h 2575409"/>
              <a:gd name="connsiteX44" fmla="*/ 2463967 w 12362426"/>
              <a:gd name="connsiteY44" fmla="*/ 277530 h 2575409"/>
              <a:gd name="connsiteX45" fmla="*/ 2699787 w 12362426"/>
              <a:gd name="connsiteY45" fmla="*/ 249273 h 2575409"/>
              <a:gd name="connsiteX46" fmla="*/ 2705016 w 12362426"/>
              <a:gd name="connsiteY46" fmla="*/ 247786 h 2575409"/>
              <a:gd name="connsiteX47" fmla="*/ 2828071 w 12362426"/>
              <a:gd name="connsiteY47" fmla="*/ 227258 h 2575409"/>
              <a:gd name="connsiteX48" fmla="*/ 2858408 w 12362426"/>
              <a:gd name="connsiteY48" fmla="*/ 219063 h 2575409"/>
              <a:gd name="connsiteX49" fmla="*/ 2858814 w 12362426"/>
              <a:gd name="connsiteY49" fmla="*/ 218122 h 2575409"/>
              <a:gd name="connsiteX50" fmla="*/ 2927761 w 12362426"/>
              <a:gd name="connsiteY50" fmla="*/ 222886 h 2575409"/>
              <a:gd name="connsiteX51" fmla="*/ 2982332 w 12362426"/>
              <a:gd name="connsiteY51" fmla="*/ 228553 h 2575409"/>
              <a:gd name="connsiteX52" fmla="*/ 2997509 w 12362426"/>
              <a:gd name="connsiteY52" fmla="*/ 235293 h 2575409"/>
              <a:gd name="connsiteX53" fmla="*/ 3270214 w 12362426"/>
              <a:gd name="connsiteY53" fmla="*/ 231016 h 2575409"/>
              <a:gd name="connsiteX54" fmla="*/ 3396647 w 12362426"/>
              <a:gd name="connsiteY54" fmla="*/ 226358 h 2575409"/>
              <a:gd name="connsiteX55" fmla="*/ 3557903 w 12362426"/>
              <a:gd name="connsiteY55" fmla="*/ 212497 h 2575409"/>
              <a:gd name="connsiteX56" fmla="*/ 3749729 w 12362426"/>
              <a:gd name="connsiteY56" fmla="*/ 204287 h 2575409"/>
              <a:gd name="connsiteX57" fmla="*/ 3802620 w 12362426"/>
              <a:gd name="connsiteY57" fmla="*/ 192566 h 2575409"/>
              <a:gd name="connsiteX58" fmla="*/ 3922921 w 12362426"/>
              <a:gd name="connsiteY58" fmla="*/ 190394 h 2575409"/>
              <a:gd name="connsiteX59" fmla="*/ 3993939 w 12362426"/>
              <a:gd name="connsiteY59" fmla="*/ 185934 h 2575409"/>
              <a:gd name="connsiteX60" fmla="*/ 4019416 w 12362426"/>
              <a:gd name="connsiteY60" fmla="*/ 179275 h 2575409"/>
              <a:gd name="connsiteX61" fmla="*/ 4056007 w 12362426"/>
              <a:gd name="connsiteY61" fmla="*/ 173314 h 2575409"/>
              <a:gd name="connsiteX62" fmla="*/ 4180468 w 12362426"/>
              <a:gd name="connsiteY62" fmla="*/ 152354 h 2575409"/>
              <a:gd name="connsiteX63" fmla="*/ 4221483 w 12362426"/>
              <a:gd name="connsiteY63" fmla="*/ 150733 h 2575409"/>
              <a:gd name="connsiteX64" fmla="*/ 4227430 w 12362426"/>
              <a:gd name="connsiteY64" fmla="*/ 150889 h 2575409"/>
              <a:gd name="connsiteX65" fmla="*/ 4281173 w 12362426"/>
              <a:gd name="connsiteY65" fmla="*/ 154243 h 2575409"/>
              <a:gd name="connsiteX66" fmla="*/ 4371560 w 12362426"/>
              <a:gd name="connsiteY66" fmla="*/ 162491 h 2575409"/>
              <a:gd name="connsiteX67" fmla="*/ 4454221 w 12362426"/>
              <a:gd name="connsiteY67" fmla="*/ 168769 h 2575409"/>
              <a:gd name="connsiteX68" fmla="*/ 4508379 w 12362426"/>
              <a:gd name="connsiteY68" fmla="*/ 166239 h 2575409"/>
              <a:gd name="connsiteX69" fmla="*/ 4531879 w 12362426"/>
              <a:gd name="connsiteY69" fmla="*/ 169183 h 2575409"/>
              <a:gd name="connsiteX70" fmla="*/ 4634634 w 12362426"/>
              <a:gd name="connsiteY70" fmla="*/ 154393 h 2575409"/>
              <a:gd name="connsiteX71" fmla="*/ 4682281 w 12362426"/>
              <a:gd name="connsiteY71" fmla="*/ 130253 h 2575409"/>
              <a:gd name="connsiteX72" fmla="*/ 4800765 w 12362426"/>
              <a:gd name="connsiteY72" fmla="*/ 108819 h 2575409"/>
              <a:gd name="connsiteX73" fmla="*/ 4870119 w 12362426"/>
              <a:gd name="connsiteY73" fmla="*/ 93046 h 2575409"/>
              <a:gd name="connsiteX74" fmla="*/ 4894058 w 12362426"/>
              <a:gd name="connsiteY74" fmla="*/ 82420 h 2575409"/>
              <a:gd name="connsiteX75" fmla="*/ 4929109 w 12362426"/>
              <a:gd name="connsiteY75" fmla="*/ 70699 h 2575409"/>
              <a:gd name="connsiteX76" fmla="*/ 4989104 w 12362426"/>
              <a:gd name="connsiteY76" fmla="*/ 46420 h 2575409"/>
              <a:gd name="connsiteX77" fmla="*/ 6298845 w 12362426"/>
              <a:gd name="connsiteY77" fmla="*/ 174694 h 2575409"/>
              <a:gd name="connsiteX0" fmla="*/ 6298845 w 12362426"/>
              <a:gd name="connsiteY0" fmla="*/ 174694 h 2575409"/>
              <a:gd name="connsiteX1" fmla="*/ 8177440 w 12362426"/>
              <a:gd name="connsiteY1" fmla="*/ 232324 h 2575409"/>
              <a:gd name="connsiteX2" fmla="*/ 9140514 w 12362426"/>
              <a:gd name="connsiteY2" fmla="*/ 293582 h 2575409"/>
              <a:gd name="connsiteX3" fmla="*/ 9836966 w 12362426"/>
              <a:gd name="connsiteY3" fmla="*/ 253873 h 2575409"/>
              <a:gd name="connsiteX4" fmla="*/ 9994340 w 12362426"/>
              <a:gd name="connsiteY4" fmla="*/ 282751 h 2575409"/>
              <a:gd name="connsiteX5" fmla="*/ 10021527 w 12362426"/>
              <a:gd name="connsiteY5" fmla="*/ 290861 h 2575409"/>
              <a:gd name="connsiteX6" fmla="*/ 10077617 w 12362426"/>
              <a:gd name="connsiteY6" fmla="*/ 305872 h 2575409"/>
              <a:gd name="connsiteX7" fmla="*/ 10249434 w 12362426"/>
              <a:gd name="connsiteY7" fmla="*/ 298436 h 2575409"/>
              <a:gd name="connsiteX8" fmla="*/ 10291151 w 12362426"/>
              <a:gd name="connsiteY8" fmla="*/ 285456 h 2575409"/>
              <a:gd name="connsiteX9" fmla="*/ 10537628 w 12362426"/>
              <a:gd name="connsiteY9" fmla="*/ 259478 h 2575409"/>
              <a:gd name="connsiteX10" fmla="*/ 10875114 w 12362426"/>
              <a:gd name="connsiteY10" fmla="*/ 188952 h 2575409"/>
              <a:gd name="connsiteX11" fmla="*/ 11131506 w 12362426"/>
              <a:gd name="connsiteY11" fmla="*/ 173851 h 2575409"/>
              <a:gd name="connsiteX12" fmla="*/ 11236837 w 12362426"/>
              <a:gd name="connsiteY12" fmla="*/ 158408 h 2575409"/>
              <a:gd name="connsiteX13" fmla="*/ 11428024 w 12362426"/>
              <a:gd name="connsiteY13" fmla="*/ 130248 h 2575409"/>
              <a:gd name="connsiteX14" fmla="*/ 11627584 w 12362426"/>
              <a:gd name="connsiteY14" fmla="*/ 99145 h 2575409"/>
              <a:gd name="connsiteX15" fmla="*/ 11715836 w 12362426"/>
              <a:gd name="connsiteY15" fmla="*/ 83989 h 2575409"/>
              <a:gd name="connsiteX16" fmla="*/ 11987050 w 12362426"/>
              <a:gd name="connsiteY16" fmla="*/ 183064 h 2575409"/>
              <a:gd name="connsiteX17" fmla="*/ 12251338 w 12362426"/>
              <a:gd name="connsiteY17" fmla="*/ 0 h 2575409"/>
              <a:gd name="connsiteX18" fmla="*/ 12362426 w 12362426"/>
              <a:gd name="connsiteY18" fmla="*/ 722441 h 2575409"/>
              <a:gd name="connsiteX19" fmla="*/ 312058 w 12362426"/>
              <a:gd name="connsiteY19" fmla="*/ 2575409 h 2575409"/>
              <a:gd name="connsiteX20" fmla="*/ 0 w 12362426"/>
              <a:gd name="connsiteY20" fmla="*/ 546006 h 2575409"/>
              <a:gd name="connsiteX21" fmla="*/ 4427 w 12362426"/>
              <a:gd name="connsiteY21" fmla="*/ 544712 h 2575409"/>
              <a:gd name="connsiteX22" fmla="*/ 36478 w 12362426"/>
              <a:gd name="connsiteY22" fmla="*/ 535541 h 2575409"/>
              <a:gd name="connsiteX23" fmla="*/ 74319 w 12362426"/>
              <a:gd name="connsiteY23" fmla="*/ 518467 h 2575409"/>
              <a:gd name="connsiteX24" fmla="*/ 265466 w 12362426"/>
              <a:gd name="connsiteY24" fmla="*/ 473605 h 2575409"/>
              <a:gd name="connsiteX25" fmla="*/ 365700 w 12362426"/>
              <a:gd name="connsiteY25" fmla="*/ 446909 h 2575409"/>
              <a:gd name="connsiteX26" fmla="*/ 402179 w 12362426"/>
              <a:gd name="connsiteY26" fmla="*/ 438574 h 2575409"/>
              <a:gd name="connsiteX27" fmla="*/ 504196 w 12362426"/>
              <a:gd name="connsiteY27" fmla="*/ 399069 h 2575409"/>
              <a:gd name="connsiteX28" fmla="*/ 579858 w 12362426"/>
              <a:gd name="connsiteY28" fmla="*/ 387416 h 2575409"/>
              <a:gd name="connsiteX29" fmla="*/ 788740 w 12362426"/>
              <a:gd name="connsiteY29" fmla="*/ 326657 h 2575409"/>
              <a:gd name="connsiteX30" fmla="*/ 942632 w 12362426"/>
              <a:gd name="connsiteY30" fmla="*/ 292230 h 2575409"/>
              <a:gd name="connsiteX31" fmla="*/ 1166396 w 12362426"/>
              <a:gd name="connsiteY31" fmla="*/ 266362 h 2575409"/>
              <a:gd name="connsiteX32" fmla="*/ 1247277 w 12362426"/>
              <a:gd name="connsiteY32" fmla="*/ 236911 h 2575409"/>
              <a:gd name="connsiteX33" fmla="*/ 1322184 w 12362426"/>
              <a:gd name="connsiteY33" fmla="*/ 220028 h 2575409"/>
              <a:gd name="connsiteX34" fmla="*/ 1336256 w 12362426"/>
              <a:gd name="connsiteY34" fmla="*/ 215516 h 2575409"/>
              <a:gd name="connsiteX35" fmla="*/ 1399541 w 12362426"/>
              <a:gd name="connsiteY35" fmla="*/ 208691 h 2575409"/>
              <a:gd name="connsiteX36" fmla="*/ 1609734 w 12362426"/>
              <a:gd name="connsiteY36" fmla="*/ 237324 h 2575409"/>
              <a:gd name="connsiteX37" fmla="*/ 1736383 w 12362426"/>
              <a:gd name="connsiteY37" fmla="*/ 264102 h 2575409"/>
              <a:gd name="connsiteX38" fmla="*/ 1857314 w 12362426"/>
              <a:gd name="connsiteY38" fmla="*/ 269725 h 2575409"/>
              <a:gd name="connsiteX39" fmla="*/ 2026639 w 12362426"/>
              <a:gd name="connsiteY39" fmla="*/ 288420 h 2575409"/>
              <a:gd name="connsiteX40" fmla="*/ 2043398 w 12362426"/>
              <a:gd name="connsiteY40" fmla="*/ 293341 h 2575409"/>
              <a:gd name="connsiteX41" fmla="*/ 2154517 w 12362426"/>
              <a:gd name="connsiteY41" fmla="*/ 313461 h 2575409"/>
              <a:gd name="connsiteX42" fmla="*/ 2277168 w 12362426"/>
              <a:gd name="connsiteY42" fmla="*/ 305816 h 2575409"/>
              <a:gd name="connsiteX43" fmla="*/ 2361853 w 12362426"/>
              <a:gd name="connsiteY43" fmla="*/ 288395 h 2575409"/>
              <a:gd name="connsiteX44" fmla="*/ 2463967 w 12362426"/>
              <a:gd name="connsiteY44" fmla="*/ 277530 h 2575409"/>
              <a:gd name="connsiteX45" fmla="*/ 2699787 w 12362426"/>
              <a:gd name="connsiteY45" fmla="*/ 249273 h 2575409"/>
              <a:gd name="connsiteX46" fmla="*/ 2705016 w 12362426"/>
              <a:gd name="connsiteY46" fmla="*/ 247786 h 2575409"/>
              <a:gd name="connsiteX47" fmla="*/ 2828071 w 12362426"/>
              <a:gd name="connsiteY47" fmla="*/ 227258 h 2575409"/>
              <a:gd name="connsiteX48" fmla="*/ 2858408 w 12362426"/>
              <a:gd name="connsiteY48" fmla="*/ 219063 h 2575409"/>
              <a:gd name="connsiteX49" fmla="*/ 2858814 w 12362426"/>
              <a:gd name="connsiteY49" fmla="*/ 218122 h 2575409"/>
              <a:gd name="connsiteX50" fmla="*/ 2927761 w 12362426"/>
              <a:gd name="connsiteY50" fmla="*/ 222886 h 2575409"/>
              <a:gd name="connsiteX51" fmla="*/ 2982332 w 12362426"/>
              <a:gd name="connsiteY51" fmla="*/ 228553 h 2575409"/>
              <a:gd name="connsiteX52" fmla="*/ 2997509 w 12362426"/>
              <a:gd name="connsiteY52" fmla="*/ 235293 h 2575409"/>
              <a:gd name="connsiteX53" fmla="*/ 3270214 w 12362426"/>
              <a:gd name="connsiteY53" fmla="*/ 231016 h 2575409"/>
              <a:gd name="connsiteX54" fmla="*/ 3396647 w 12362426"/>
              <a:gd name="connsiteY54" fmla="*/ 226358 h 2575409"/>
              <a:gd name="connsiteX55" fmla="*/ 3557903 w 12362426"/>
              <a:gd name="connsiteY55" fmla="*/ 212497 h 2575409"/>
              <a:gd name="connsiteX56" fmla="*/ 3749729 w 12362426"/>
              <a:gd name="connsiteY56" fmla="*/ 204287 h 2575409"/>
              <a:gd name="connsiteX57" fmla="*/ 3802620 w 12362426"/>
              <a:gd name="connsiteY57" fmla="*/ 192566 h 2575409"/>
              <a:gd name="connsiteX58" fmla="*/ 3922921 w 12362426"/>
              <a:gd name="connsiteY58" fmla="*/ 190394 h 2575409"/>
              <a:gd name="connsiteX59" fmla="*/ 3993939 w 12362426"/>
              <a:gd name="connsiteY59" fmla="*/ 185934 h 2575409"/>
              <a:gd name="connsiteX60" fmla="*/ 4019416 w 12362426"/>
              <a:gd name="connsiteY60" fmla="*/ 179275 h 2575409"/>
              <a:gd name="connsiteX61" fmla="*/ 4056007 w 12362426"/>
              <a:gd name="connsiteY61" fmla="*/ 173314 h 2575409"/>
              <a:gd name="connsiteX62" fmla="*/ 4180468 w 12362426"/>
              <a:gd name="connsiteY62" fmla="*/ 152354 h 2575409"/>
              <a:gd name="connsiteX63" fmla="*/ 4221483 w 12362426"/>
              <a:gd name="connsiteY63" fmla="*/ 150733 h 2575409"/>
              <a:gd name="connsiteX64" fmla="*/ 4227430 w 12362426"/>
              <a:gd name="connsiteY64" fmla="*/ 150889 h 2575409"/>
              <a:gd name="connsiteX65" fmla="*/ 4281173 w 12362426"/>
              <a:gd name="connsiteY65" fmla="*/ 154243 h 2575409"/>
              <a:gd name="connsiteX66" fmla="*/ 4371560 w 12362426"/>
              <a:gd name="connsiteY66" fmla="*/ 162491 h 2575409"/>
              <a:gd name="connsiteX67" fmla="*/ 4454221 w 12362426"/>
              <a:gd name="connsiteY67" fmla="*/ 168769 h 2575409"/>
              <a:gd name="connsiteX68" fmla="*/ 4508379 w 12362426"/>
              <a:gd name="connsiteY68" fmla="*/ 166239 h 2575409"/>
              <a:gd name="connsiteX69" fmla="*/ 4531879 w 12362426"/>
              <a:gd name="connsiteY69" fmla="*/ 169183 h 2575409"/>
              <a:gd name="connsiteX70" fmla="*/ 4634634 w 12362426"/>
              <a:gd name="connsiteY70" fmla="*/ 154393 h 2575409"/>
              <a:gd name="connsiteX71" fmla="*/ 4682281 w 12362426"/>
              <a:gd name="connsiteY71" fmla="*/ 130253 h 2575409"/>
              <a:gd name="connsiteX72" fmla="*/ 4800765 w 12362426"/>
              <a:gd name="connsiteY72" fmla="*/ 108819 h 2575409"/>
              <a:gd name="connsiteX73" fmla="*/ 4870119 w 12362426"/>
              <a:gd name="connsiteY73" fmla="*/ 93046 h 2575409"/>
              <a:gd name="connsiteX74" fmla="*/ 4894058 w 12362426"/>
              <a:gd name="connsiteY74" fmla="*/ 82420 h 2575409"/>
              <a:gd name="connsiteX75" fmla="*/ 4929109 w 12362426"/>
              <a:gd name="connsiteY75" fmla="*/ 70699 h 2575409"/>
              <a:gd name="connsiteX76" fmla="*/ 5473414 w 12362426"/>
              <a:gd name="connsiteY76" fmla="*/ 46457 h 2575409"/>
              <a:gd name="connsiteX77" fmla="*/ 6298845 w 12362426"/>
              <a:gd name="connsiteY77" fmla="*/ 174694 h 2575409"/>
              <a:gd name="connsiteX0" fmla="*/ 6298845 w 12362426"/>
              <a:gd name="connsiteY0" fmla="*/ 174694 h 2575409"/>
              <a:gd name="connsiteX1" fmla="*/ 8177440 w 12362426"/>
              <a:gd name="connsiteY1" fmla="*/ 232324 h 2575409"/>
              <a:gd name="connsiteX2" fmla="*/ 9140514 w 12362426"/>
              <a:gd name="connsiteY2" fmla="*/ 293582 h 2575409"/>
              <a:gd name="connsiteX3" fmla="*/ 9836966 w 12362426"/>
              <a:gd name="connsiteY3" fmla="*/ 253873 h 2575409"/>
              <a:gd name="connsiteX4" fmla="*/ 9994340 w 12362426"/>
              <a:gd name="connsiteY4" fmla="*/ 282751 h 2575409"/>
              <a:gd name="connsiteX5" fmla="*/ 10021527 w 12362426"/>
              <a:gd name="connsiteY5" fmla="*/ 290861 h 2575409"/>
              <a:gd name="connsiteX6" fmla="*/ 10077617 w 12362426"/>
              <a:gd name="connsiteY6" fmla="*/ 305872 h 2575409"/>
              <a:gd name="connsiteX7" fmla="*/ 10249434 w 12362426"/>
              <a:gd name="connsiteY7" fmla="*/ 298436 h 2575409"/>
              <a:gd name="connsiteX8" fmla="*/ 10291151 w 12362426"/>
              <a:gd name="connsiteY8" fmla="*/ 285456 h 2575409"/>
              <a:gd name="connsiteX9" fmla="*/ 10537628 w 12362426"/>
              <a:gd name="connsiteY9" fmla="*/ 259478 h 2575409"/>
              <a:gd name="connsiteX10" fmla="*/ 10875114 w 12362426"/>
              <a:gd name="connsiteY10" fmla="*/ 188952 h 2575409"/>
              <a:gd name="connsiteX11" fmla="*/ 11131506 w 12362426"/>
              <a:gd name="connsiteY11" fmla="*/ 173851 h 2575409"/>
              <a:gd name="connsiteX12" fmla="*/ 11236837 w 12362426"/>
              <a:gd name="connsiteY12" fmla="*/ 158408 h 2575409"/>
              <a:gd name="connsiteX13" fmla="*/ 11428024 w 12362426"/>
              <a:gd name="connsiteY13" fmla="*/ 130248 h 2575409"/>
              <a:gd name="connsiteX14" fmla="*/ 11627584 w 12362426"/>
              <a:gd name="connsiteY14" fmla="*/ 99145 h 2575409"/>
              <a:gd name="connsiteX15" fmla="*/ 11715836 w 12362426"/>
              <a:gd name="connsiteY15" fmla="*/ 83989 h 2575409"/>
              <a:gd name="connsiteX16" fmla="*/ 11987050 w 12362426"/>
              <a:gd name="connsiteY16" fmla="*/ 183064 h 2575409"/>
              <a:gd name="connsiteX17" fmla="*/ 12251338 w 12362426"/>
              <a:gd name="connsiteY17" fmla="*/ 0 h 2575409"/>
              <a:gd name="connsiteX18" fmla="*/ 12362426 w 12362426"/>
              <a:gd name="connsiteY18" fmla="*/ 722441 h 2575409"/>
              <a:gd name="connsiteX19" fmla="*/ 312058 w 12362426"/>
              <a:gd name="connsiteY19" fmla="*/ 2575409 h 2575409"/>
              <a:gd name="connsiteX20" fmla="*/ 0 w 12362426"/>
              <a:gd name="connsiteY20" fmla="*/ 546006 h 2575409"/>
              <a:gd name="connsiteX21" fmla="*/ 4427 w 12362426"/>
              <a:gd name="connsiteY21" fmla="*/ 544712 h 2575409"/>
              <a:gd name="connsiteX22" fmla="*/ 36478 w 12362426"/>
              <a:gd name="connsiteY22" fmla="*/ 535541 h 2575409"/>
              <a:gd name="connsiteX23" fmla="*/ 74319 w 12362426"/>
              <a:gd name="connsiteY23" fmla="*/ 518467 h 2575409"/>
              <a:gd name="connsiteX24" fmla="*/ 265466 w 12362426"/>
              <a:gd name="connsiteY24" fmla="*/ 473605 h 2575409"/>
              <a:gd name="connsiteX25" fmla="*/ 365700 w 12362426"/>
              <a:gd name="connsiteY25" fmla="*/ 446909 h 2575409"/>
              <a:gd name="connsiteX26" fmla="*/ 402179 w 12362426"/>
              <a:gd name="connsiteY26" fmla="*/ 438574 h 2575409"/>
              <a:gd name="connsiteX27" fmla="*/ 504196 w 12362426"/>
              <a:gd name="connsiteY27" fmla="*/ 399069 h 2575409"/>
              <a:gd name="connsiteX28" fmla="*/ 579858 w 12362426"/>
              <a:gd name="connsiteY28" fmla="*/ 387416 h 2575409"/>
              <a:gd name="connsiteX29" fmla="*/ 788740 w 12362426"/>
              <a:gd name="connsiteY29" fmla="*/ 326657 h 2575409"/>
              <a:gd name="connsiteX30" fmla="*/ 942632 w 12362426"/>
              <a:gd name="connsiteY30" fmla="*/ 292230 h 2575409"/>
              <a:gd name="connsiteX31" fmla="*/ 1166396 w 12362426"/>
              <a:gd name="connsiteY31" fmla="*/ 266362 h 2575409"/>
              <a:gd name="connsiteX32" fmla="*/ 1247277 w 12362426"/>
              <a:gd name="connsiteY32" fmla="*/ 236911 h 2575409"/>
              <a:gd name="connsiteX33" fmla="*/ 1322184 w 12362426"/>
              <a:gd name="connsiteY33" fmla="*/ 220028 h 2575409"/>
              <a:gd name="connsiteX34" fmla="*/ 1336256 w 12362426"/>
              <a:gd name="connsiteY34" fmla="*/ 215516 h 2575409"/>
              <a:gd name="connsiteX35" fmla="*/ 1399541 w 12362426"/>
              <a:gd name="connsiteY35" fmla="*/ 208691 h 2575409"/>
              <a:gd name="connsiteX36" fmla="*/ 1609734 w 12362426"/>
              <a:gd name="connsiteY36" fmla="*/ 237324 h 2575409"/>
              <a:gd name="connsiteX37" fmla="*/ 1736383 w 12362426"/>
              <a:gd name="connsiteY37" fmla="*/ 264102 h 2575409"/>
              <a:gd name="connsiteX38" fmla="*/ 1857314 w 12362426"/>
              <a:gd name="connsiteY38" fmla="*/ 269725 h 2575409"/>
              <a:gd name="connsiteX39" fmla="*/ 2026639 w 12362426"/>
              <a:gd name="connsiteY39" fmla="*/ 288420 h 2575409"/>
              <a:gd name="connsiteX40" fmla="*/ 2043398 w 12362426"/>
              <a:gd name="connsiteY40" fmla="*/ 293341 h 2575409"/>
              <a:gd name="connsiteX41" fmla="*/ 2154517 w 12362426"/>
              <a:gd name="connsiteY41" fmla="*/ 313461 h 2575409"/>
              <a:gd name="connsiteX42" fmla="*/ 2277168 w 12362426"/>
              <a:gd name="connsiteY42" fmla="*/ 305816 h 2575409"/>
              <a:gd name="connsiteX43" fmla="*/ 2361853 w 12362426"/>
              <a:gd name="connsiteY43" fmla="*/ 288395 h 2575409"/>
              <a:gd name="connsiteX44" fmla="*/ 2463967 w 12362426"/>
              <a:gd name="connsiteY44" fmla="*/ 277530 h 2575409"/>
              <a:gd name="connsiteX45" fmla="*/ 2699787 w 12362426"/>
              <a:gd name="connsiteY45" fmla="*/ 249273 h 2575409"/>
              <a:gd name="connsiteX46" fmla="*/ 2705016 w 12362426"/>
              <a:gd name="connsiteY46" fmla="*/ 247786 h 2575409"/>
              <a:gd name="connsiteX47" fmla="*/ 2828071 w 12362426"/>
              <a:gd name="connsiteY47" fmla="*/ 227258 h 2575409"/>
              <a:gd name="connsiteX48" fmla="*/ 2858408 w 12362426"/>
              <a:gd name="connsiteY48" fmla="*/ 219063 h 2575409"/>
              <a:gd name="connsiteX49" fmla="*/ 2858814 w 12362426"/>
              <a:gd name="connsiteY49" fmla="*/ 218122 h 2575409"/>
              <a:gd name="connsiteX50" fmla="*/ 2927761 w 12362426"/>
              <a:gd name="connsiteY50" fmla="*/ 222886 h 2575409"/>
              <a:gd name="connsiteX51" fmla="*/ 2982332 w 12362426"/>
              <a:gd name="connsiteY51" fmla="*/ 228553 h 2575409"/>
              <a:gd name="connsiteX52" fmla="*/ 2997509 w 12362426"/>
              <a:gd name="connsiteY52" fmla="*/ 235293 h 2575409"/>
              <a:gd name="connsiteX53" fmla="*/ 3270214 w 12362426"/>
              <a:gd name="connsiteY53" fmla="*/ 231016 h 2575409"/>
              <a:gd name="connsiteX54" fmla="*/ 3396647 w 12362426"/>
              <a:gd name="connsiteY54" fmla="*/ 226358 h 2575409"/>
              <a:gd name="connsiteX55" fmla="*/ 3557903 w 12362426"/>
              <a:gd name="connsiteY55" fmla="*/ 212497 h 2575409"/>
              <a:gd name="connsiteX56" fmla="*/ 3749729 w 12362426"/>
              <a:gd name="connsiteY56" fmla="*/ 204287 h 2575409"/>
              <a:gd name="connsiteX57" fmla="*/ 3802620 w 12362426"/>
              <a:gd name="connsiteY57" fmla="*/ 192566 h 2575409"/>
              <a:gd name="connsiteX58" fmla="*/ 3922921 w 12362426"/>
              <a:gd name="connsiteY58" fmla="*/ 190394 h 2575409"/>
              <a:gd name="connsiteX59" fmla="*/ 3993939 w 12362426"/>
              <a:gd name="connsiteY59" fmla="*/ 185934 h 2575409"/>
              <a:gd name="connsiteX60" fmla="*/ 4019416 w 12362426"/>
              <a:gd name="connsiteY60" fmla="*/ 179275 h 2575409"/>
              <a:gd name="connsiteX61" fmla="*/ 4056007 w 12362426"/>
              <a:gd name="connsiteY61" fmla="*/ 173314 h 2575409"/>
              <a:gd name="connsiteX62" fmla="*/ 4180468 w 12362426"/>
              <a:gd name="connsiteY62" fmla="*/ 152354 h 2575409"/>
              <a:gd name="connsiteX63" fmla="*/ 4221483 w 12362426"/>
              <a:gd name="connsiteY63" fmla="*/ 150733 h 2575409"/>
              <a:gd name="connsiteX64" fmla="*/ 4227430 w 12362426"/>
              <a:gd name="connsiteY64" fmla="*/ 150889 h 2575409"/>
              <a:gd name="connsiteX65" fmla="*/ 4281173 w 12362426"/>
              <a:gd name="connsiteY65" fmla="*/ 154243 h 2575409"/>
              <a:gd name="connsiteX66" fmla="*/ 4371560 w 12362426"/>
              <a:gd name="connsiteY66" fmla="*/ 162491 h 2575409"/>
              <a:gd name="connsiteX67" fmla="*/ 4454221 w 12362426"/>
              <a:gd name="connsiteY67" fmla="*/ 168769 h 2575409"/>
              <a:gd name="connsiteX68" fmla="*/ 4508379 w 12362426"/>
              <a:gd name="connsiteY68" fmla="*/ 166239 h 2575409"/>
              <a:gd name="connsiteX69" fmla="*/ 4531879 w 12362426"/>
              <a:gd name="connsiteY69" fmla="*/ 169183 h 2575409"/>
              <a:gd name="connsiteX70" fmla="*/ 4634634 w 12362426"/>
              <a:gd name="connsiteY70" fmla="*/ 154393 h 2575409"/>
              <a:gd name="connsiteX71" fmla="*/ 4682281 w 12362426"/>
              <a:gd name="connsiteY71" fmla="*/ 130253 h 2575409"/>
              <a:gd name="connsiteX72" fmla="*/ 4800765 w 12362426"/>
              <a:gd name="connsiteY72" fmla="*/ 108819 h 2575409"/>
              <a:gd name="connsiteX73" fmla="*/ 4870119 w 12362426"/>
              <a:gd name="connsiteY73" fmla="*/ 93046 h 2575409"/>
              <a:gd name="connsiteX74" fmla="*/ 4894058 w 12362426"/>
              <a:gd name="connsiteY74" fmla="*/ 82420 h 2575409"/>
              <a:gd name="connsiteX75" fmla="*/ 4954298 w 12362426"/>
              <a:gd name="connsiteY75" fmla="*/ 153752 h 2575409"/>
              <a:gd name="connsiteX76" fmla="*/ 5473414 w 12362426"/>
              <a:gd name="connsiteY76" fmla="*/ 46457 h 2575409"/>
              <a:gd name="connsiteX77" fmla="*/ 6298845 w 12362426"/>
              <a:gd name="connsiteY77" fmla="*/ 174694 h 2575409"/>
              <a:gd name="connsiteX0" fmla="*/ 6298845 w 12362426"/>
              <a:gd name="connsiteY0" fmla="*/ 174694 h 2575409"/>
              <a:gd name="connsiteX1" fmla="*/ 8177440 w 12362426"/>
              <a:gd name="connsiteY1" fmla="*/ 232324 h 2575409"/>
              <a:gd name="connsiteX2" fmla="*/ 9140514 w 12362426"/>
              <a:gd name="connsiteY2" fmla="*/ 293582 h 2575409"/>
              <a:gd name="connsiteX3" fmla="*/ 9836966 w 12362426"/>
              <a:gd name="connsiteY3" fmla="*/ 253873 h 2575409"/>
              <a:gd name="connsiteX4" fmla="*/ 9994340 w 12362426"/>
              <a:gd name="connsiteY4" fmla="*/ 282751 h 2575409"/>
              <a:gd name="connsiteX5" fmla="*/ 10021527 w 12362426"/>
              <a:gd name="connsiteY5" fmla="*/ 290861 h 2575409"/>
              <a:gd name="connsiteX6" fmla="*/ 10077617 w 12362426"/>
              <a:gd name="connsiteY6" fmla="*/ 305872 h 2575409"/>
              <a:gd name="connsiteX7" fmla="*/ 10249434 w 12362426"/>
              <a:gd name="connsiteY7" fmla="*/ 298436 h 2575409"/>
              <a:gd name="connsiteX8" fmla="*/ 10291151 w 12362426"/>
              <a:gd name="connsiteY8" fmla="*/ 285456 h 2575409"/>
              <a:gd name="connsiteX9" fmla="*/ 10537628 w 12362426"/>
              <a:gd name="connsiteY9" fmla="*/ 259478 h 2575409"/>
              <a:gd name="connsiteX10" fmla="*/ 10875114 w 12362426"/>
              <a:gd name="connsiteY10" fmla="*/ 188952 h 2575409"/>
              <a:gd name="connsiteX11" fmla="*/ 11131506 w 12362426"/>
              <a:gd name="connsiteY11" fmla="*/ 173851 h 2575409"/>
              <a:gd name="connsiteX12" fmla="*/ 11236837 w 12362426"/>
              <a:gd name="connsiteY12" fmla="*/ 158408 h 2575409"/>
              <a:gd name="connsiteX13" fmla="*/ 11428024 w 12362426"/>
              <a:gd name="connsiteY13" fmla="*/ 130248 h 2575409"/>
              <a:gd name="connsiteX14" fmla="*/ 11627584 w 12362426"/>
              <a:gd name="connsiteY14" fmla="*/ 99145 h 2575409"/>
              <a:gd name="connsiteX15" fmla="*/ 11715836 w 12362426"/>
              <a:gd name="connsiteY15" fmla="*/ 83989 h 2575409"/>
              <a:gd name="connsiteX16" fmla="*/ 11987050 w 12362426"/>
              <a:gd name="connsiteY16" fmla="*/ 183064 h 2575409"/>
              <a:gd name="connsiteX17" fmla="*/ 12251338 w 12362426"/>
              <a:gd name="connsiteY17" fmla="*/ 0 h 2575409"/>
              <a:gd name="connsiteX18" fmla="*/ 12362426 w 12362426"/>
              <a:gd name="connsiteY18" fmla="*/ 722441 h 2575409"/>
              <a:gd name="connsiteX19" fmla="*/ 312058 w 12362426"/>
              <a:gd name="connsiteY19" fmla="*/ 2575409 h 2575409"/>
              <a:gd name="connsiteX20" fmla="*/ 0 w 12362426"/>
              <a:gd name="connsiteY20" fmla="*/ 546006 h 2575409"/>
              <a:gd name="connsiteX21" fmla="*/ 4427 w 12362426"/>
              <a:gd name="connsiteY21" fmla="*/ 544712 h 2575409"/>
              <a:gd name="connsiteX22" fmla="*/ 36478 w 12362426"/>
              <a:gd name="connsiteY22" fmla="*/ 535541 h 2575409"/>
              <a:gd name="connsiteX23" fmla="*/ 74319 w 12362426"/>
              <a:gd name="connsiteY23" fmla="*/ 518467 h 2575409"/>
              <a:gd name="connsiteX24" fmla="*/ 265466 w 12362426"/>
              <a:gd name="connsiteY24" fmla="*/ 473605 h 2575409"/>
              <a:gd name="connsiteX25" fmla="*/ 365700 w 12362426"/>
              <a:gd name="connsiteY25" fmla="*/ 446909 h 2575409"/>
              <a:gd name="connsiteX26" fmla="*/ 402179 w 12362426"/>
              <a:gd name="connsiteY26" fmla="*/ 438574 h 2575409"/>
              <a:gd name="connsiteX27" fmla="*/ 504196 w 12362426"/>
              <a:gd name="connsiteY27" fmla="*/ 399069 h 2575409"/>
              <a:gd name="connsiteX28" fmla="*/ 579858 w 12362426"/>
              <a:gd name="connsiteY28" fmla="*/ 387416 h 2575409"/>
              <a:gd name="connsiteX29" fmla="*/ 788740 w 12362426"/>
              <a:gd name="connsiteY29" fmla="*/ 326657 h 2575409"/>
              <a:gd name="connsiteX30" fmla="*/ 942632 w 12362426"/>
              <a:gd name="connsiteY30" fmla="*/ 292230 h 2575409"/>
              <a:gd name="connsiteX31" fmla="*/ 1166396 w 12362426"/>
              <a:gd name="connsiteY31" fmla="*/ 266362 h 2575409"/>
              <a:gd name="connsiteX32" fmla="*/ 1247277 w 12362426"/>
              <a:gd name="connsiteY32" fmla="*/ 236911 h 2575409"/>
              <a:gd name="connsiteX33" fmla="*/ 1322184 w 12362426"/>
              <a:gd name="connsiteY33" fmla="*/ 220028 h 2575409"/>
              <a:gd name="connsiteX34" fmla="*/ 1336256 w 12362426"/>
              <a:gd name="connsiteY34" fmla="*/ 215516 h 2575409"/>
              <a:gd name="connsiteX35" fmla="*/ 1399541 w 12362426"/>
              <a:gd name="connsiteY35" fmla="*/ 208691 h 2575409"/>
              <a:gd name="connsiteX36" fmla="*/ 1609734 w 12362426"/>
              <a:gd name="connsiteY36" fmla="*/ 237324 h 2575409"/>
              <a:gd name="connsiteX37" fmla="*/ 1736383 w 12362426"/>
              <a:gd name="connsiteY37" fmla="*/ 264102 h 2575409"/>
              <a:gd name="connsiteX38" fmla="*/ 1857314 w 12362426"/>
              <a:gd name="connsiteY38" fmla="*/ 269725 h 2575409"/>
              <a:gd name="connsiteX39" fmla="*/ 2026639 w 12362426"/>
              <a:gd name="connsiteY39" fmla="*/ 288420 h 2575409"/>
              <a:gd name="connsiteX40" fmla="*/ 2043398 w 12362426"/>
              <a:gd name="connsiteY40" fmla="*/ 293341 h 2575409"/>
              <a:gd name="connsiteX41" fmla="*/ 2154517 w 12362426"/>
              <a:gd name="connsiteY41" fmla="*/ 313461 h 2575409"/>
              <a:gd name="connsiteX42" fmla="*/ 2277168 w 12362426"/>
              <a:gd name="connsiteY42" fmla="*/ 305816 h 2575409"/>
              <a:gd name="connsiteX43" fmla="*/ 2361853 w 12362426"/>
              <a:gd name="connsiteY43" fmla="*/ 288395 h 2575409"/>
              <a:gd name="connsiteX44" fmla="*/ 2463967 w 12362426"/>
              <a:gd name="connsiteY44" fmla="*/ 277530 h 2575409"/>
              <a:gd name="connsiteX45" fmla="*/ 2699787 w 12362426"/>
              <a:gd name="connsiteY45" fmla="*/ 249273 h 2575409"/>
              <a:gd name="connsiteX46" fmla="*/ 2705016 w 12362426"/>
              <a:gd name="connsiteY46" fmla="*/ 247786 h 2575409"/>
              <a:gd name="connsiteX47" fmla="*/ 2828071 w 12362426"/>
              <a:gd name="connsiteY47" fmla="*/ 227258 h 2575409"/>
              <a:gd name="connsiteX48" fmla="*/ 2858408 w 12362426"/>
              <a:gd name="connsiteY48" fmla="*/ 219063 h 2575409"/>
              <a:gd name="connsiteX49" fmla="*/ 2858814 w 12362426"/>
              <a:gd name="connsiteY49" fmla="*/ 218122 h 2575409"/>
              <a:gd name="connsiteX50" fmla="*/ 2927761 w 12362426"/>
              <a:gd name="connsiteY50" fmla="*/ 222886 h 2575409"/>
              <a:gd name="connsiteX51" fmla="*/ 2982332 w 12362426"/>
              <a:gd name="connsiteY51" fmla="*/ 228553 h 2575409"/>
              <a:gd name="connsiteX52" fmla="*/ 2997509 w 12362426"/>
              <a:gd name="connsiteY52" fmla="*/ 235293 h 2575409"/>
              <a:gd name="connsiteX53" fmla="*/ 3270214 w 12362426"/>
              <a:gd name="connsiteY53" fmla="*/ 231016 h 2575409"/>
              <a:gd name="connsiteX54" fmla="*/ 3396647 w 12362426"/>
              <a:gd name="connsiteY54" fmla="*/ 226358 h 2575409"/>
              <a:gd name="connsiteX55" fmla="*/ 3557903 w 12362426"/>
              <a:gd name="connsiteY55" fmla="*/ 212497 h 2575409"/>
              <a:gd name="connsiteX56" fmla="*/ 3749729 w 12362426"/>
              <a:gd name="connsiteY56" fmla="*/ 204287 h 2575409"/>
              <a:gd name="connsiteX57" fmla="*/ 3802620 w 12362426"/>
              <a:gd name="connsiteY57" fmla="*/ 192566 h 2575409"/>
              <a:gd name="connsiteX58" fmla="*/ 3922921 w 12362426"/>
              <a:gd name="connsiteY58" fmla="*/ 190394 h 2575409"/>
              <a:gd name="connsiteX59" fmla="*/ 3993939 w 12362426"/>
              <a:gd name="connsiteY59" fmla="*/ 185934 h 2575409"/>
              <a:gd name="connsiteX60" fmla="*/ 4019416 w 12362426"/>
              <a:gd name="connsiteY60" fmla="*/ 179275 h 2575409"/>
              <a:gd name="connsiteX61" fmla="*/ 4056007 w 12362426"/>
              <a:gd name="connsiteY61" fmla="*/ 173314 h 2575409"/>
              <a:gd name="connsiteX62" fmla="*/ 4180468 w 12362426"/>
              <a:gd name="connsiteY62" fmla="*/ 152354 h 2575409"/>
              <a:gd name="connsiteX63" fmla="*/ 4221483 w 12362426"/>
              <a:gd name="connsiteY63" fmla="*/ 150733 h 2575409"/>
              <a:gd name="connsiteX64" fmla="*/ 4227430 w 12362426"/>
              <a:gd name="connsiteY64" fmla="*/ 150889 h 2575409"/>
              <a:gd name="connsiteX65" fmla="*/ 4281173 w 12362426"/>
              <a:gd name="connsiteY65" fmla="*/ 154243 h 2575409"/>
              <a:gd name="connsiteX66" fmla="*/ 4371560 w 12362426"/>
              <a:gd name="connsiteY66" fmla="*/ 162491 h 2575409"/>
              <a:gd name="connsiteX67" fmla="*/ 4454221 w 12362426"/>
              <a:gd name="connsiteY67" fmla="*/ 168769 h 2575409"/>
              <a:gd name="connsiteX68" fmla="*/ 4508379 w 12362426"/>
              <a:gd name="connsiteY68" fmla="*/ 166239 h 2575409"/>
              <a:gd name="connsiteX69" fmla="*/ 4531879 w 12362426"/>
              <a:gd name="connsiteY69" fmla="*/ 169183 h 2575409"/>
              <a:gd name="connsiteX70" fmla="*/ 4634634 w 12362426"/>
              <a:gd name="connsiteY70" fmla="*/ 154393 h 2575409"/>
              <a:gd name="connsiteX71" fmla="*/ 4682281 w 12362426"/>
              <a:gd name="connsiteY71" fmla="*/ 130253 h 2575409"/>
              <a:gd name="connsiteX72" fmla="*/ 4800765 w 12362426"/>
              <a:gd name="connsiteY72" fmla="*/ 108819 h 2575409"/>
              <a:gd name="connsiteX73" fmla="*/ 4870119 w 12362426"/>
              <a:gd name="connsiteY73" fmla="*/ 93046 h 2575409"/>
              <a:gd name="connsiteX74" fmla="*/ 4954298 w 12362426"/>
              <a:gd name="connsiteY74" fmla="*/ 153752 h 2575409"/>
              <a:gd name="connsiteX75" fmla="*/ 5473414 w 12362426"/>
              <a:gd name="connsiteY75" fmla="*/ 46457 h 2575409"/>
              <a:gd name="connsiteX76" fmla="*/ 6298845 w 12362426"/>
              <a:gd name="connsiteY76" fmla="*/ 174694 h 2575409"/>
              <a:gd name="connsiteX0" fmla="*/ 6298845 w 12362426"/>
              <a:gd name="connsiteY0" fmla="*/ 174694 h 2575409"/>
              <a:gd name="connsiteX1" fmla="*/ 8177440 w 12362426"/>
              <a:gd name="connsiteY1" fmla="*/ 232324 h 2575409"/>
              <a:gd name="connsiteX2" fmla="*/ 9140514 w 12362426"/>
              <a:gd name="connsiteY2" fmla="*/ 293582 h 2575409"/>
              <a:gd name="connsiteX3" fmla="*/ 9836966 w 12362426"/>
              <a:gd name="connsiteY3" fmla="*/ 253873 h 2575409"/>
              <a:gd name="connsiteX4" fmla="*/ 9994340 w 12362426"/>
              <a:gd name="connsiteY4" fmla="*/ 282751 h 2575409"/>
              <a:gd name="connsiteX5" fmla="*/ 10021527 w 12362426"/>
              <a:gd name="connsiteY5" fmla="*/ 290861 h 2575409"/>
              <a:gd name="connsiteX6" fmla="*/ 10077617 w 12362426"/>
              <a:gd name="connsiteY6" fmla="*/ 305872 h 2575409"/>
              <a:gd name="connsiteX7" fmla="*/ 10249434 w 12362426"/>
              <a:gd name="connsiteY7" fmla="*/ 298436 h 2575409"/>
              <a:gd name="connsiteX8" fmla="*/ 10291151 w 12362426"/>
              <a:gd name="connsiteY8" fmla="*/ 285456 h 2575409"/>
              <a:gd name="connsiteX9" fmla="*/ 10537628 w 12362426"/>
              <a:gd name="connsiteY9" fmla="*/ 259478 h 2575409"/>
              <a:gd name="connsiteX10" fmla="*/ 10875114 w 12362426"/>
              <a:gd name="connsiteY10" fmla="*/ 188952 h 2575409"/>
              <a:gd name="connsiteX11" fmla="*/ 11131506 w 12362426"/>
              <a:gd name="connsiteY11" fmla="*/ 173851 h 2575409"/>
              <a:gd name="connsiteX12" fmla="*/ 11236837 w 12362426"/>
              <a:gd name="connsiteY12" fmla="*/ 158408 h 2575409"/>
              <a:gd name="connsiteX13" fmla="*/ 11428024 w 12362426"/>
              <a:gd name="connsiteY13" fmla="*/ 130248 h 2575409"/>
              <a:gd name="connsiteX14" fmla="*/ 11627584 w 12362426"/>
              <a:gd name="connsiteY14" fmla="*/ 99145 h 2575409"/>
              <a:gd name="connsiteX15" fmla="*/ 11715836 w 12362426"/>
              <a:gd name="connsiteY15" fmla="*/ 83989 h 2575409"/>
              <a:gd name="connsiteX16" fmla="*/ 11987050 w 12362426"/>
              <a:gd name="connsiteY16" fmla="*/ 183064 h 2575409"/>
              <a:gd name="connsiteX17" fmla="*/ 12251338 w 12362426"/>
              <a:gd name="connsiteY17" fmla="*/ 0 h 2575409"/>
              <a:gd name="connsiteX18" fmla="*/ 12362426 w 12362426"/>
              <a:gd name="connsiteY18" fmla="*/ 722441 h 2575409"/>
              <a:gd name="connsiteX19" fmla="*/ 312058 w 12362426"/>
              <a:gd name="connsiteY19" fmla="*/ 2575409 h 2575409"/>
              <a:gd name="connsiteX20" fmla="*/ 0 w 12362426"/>
              <a:gd name="connsiteY20" fmla="*/ 546006 h 2575409"/>
              <a:gd name="connsiteX21" fmla="*/ 4427 w 12362426"/>
              <a:gd name="connsiteY21" fmla="*/ 544712 h 2575409"/>
              <a:gd name="connsiteX22" fmla="*/ 36478 w 12362426"/>
              <a:gd name="connsiteY22" fmla="*/ 535541 h 2575409"/>
              <a:gd name="connsiteX23" fmla="*/ 74319 w 12362426"/>
              <a:gd name="connsiteY23" fmla="*/ 518467 h 2575409"/>
              <a:gd name="connsiteX24" fmla="*/ 265466 w 12362426"/>
              <a:gd name="connsiteY24" fmla="*/ 473605 h 2575409"/>
              <a:gd name="connsiteX25" fmla="*/ 365700 w 12362426"/>
              <a:gd name="connsiteY25" fmla="*/ 446909 h 2575409"/>
              <a:gd name="connsiteX26" fmla="*/ 402179 w 12362426"/>
              <a:gd name="connsiteY26" fmla="*/ 438574 h 2575409"/>
              <a:gd name="connsiteX27" fmla="*/ 504196 w 12362426"/>
              <a:gd name="connsiteY27" fmla="*/ 399069 h 2575409"/>
              <a:gd name="connsiteX28" fmla="*/ 579858 w 12362426"/>
              <a:gd name="connsiteY28" fmla="*/ 387416 h 2575409"/>
              <a:gd name="connsiteX29" fmla="*/ 788740 w 12362426"/>
              <a:gd name="connsiteY29" fmla="*/ 326657 h 2575409"/>
              <a:gd name="connsiteX30" fmla="*/ 942632 w 12362426"/>
              <a:gd name="connsiteY30" fmla="*/ 292230 h 2575409"/>
              <a:gd name="connsiteX31" fmla="*/ 1166396 w 12362426"/>
              <a:gd name="connsiteY31" fmla="*/ 266362 h 2575409"/>
              <a:gd name="connsiteX32" fmla="*/ 1247277 w 12362426"/>
              <a:gd name="connsiteY32" fmla="*/ 236911 h 2575409"/>
              <a:gd name="connsiteX33" fmla="*/ 1322184 w 12362426"/>
              <a:gd name="connsiteY33" fmla="*/ 220028 h 2575409"/>
              <a:gd name="connsiteX34" fmla="*/ 1336256 w 12362426"/>
              <a:gd name="connsiteY34" fmla="*/ 215516 h 2575409"/>
              <a:gd name="connsiteX35" fmla="*/ 1399541 w 12362426"/>
              <a:gd name="connsiteY35" fmla="*/ 208691 h 2575409"/>
              <a:gd name="connsiteX36" fmla="*/ 1609734 w 12362426"/>
              <a:gd name="connsiteY36" fmla="*/ 237324 h 2575409"/>
              <a:gd name="connsiteX37" fmla="*/ 1736383 w 12362426"/>
              <a:gd name="connsiteY37" fmla="*/ 264102 h 2575409"/>
              <a:gd name="connsiteX38" fmla="*/ 1857314 w 12362426"/>
              <a:gd name="connsiteY38" fmla="*/ 269725 h 2575409"/>
              <a:gd name="connsiteX39" fmla="*/ 2026639 w 12362426"/>
              <a:gd name="connsiteY39" fmla="*/ 288420 h 2575409"/>
              <a:gd name="connsiteX40" fmla="*/ 2043398 w 12362426"/>
              <a:gd name="connsiteY40" fmla="*/ 293341 h 2575409"/>
              <a:gd name="connsiteX41" fmla="*/ 2154517 w 12362426"/>
              <a:gd name="connsiteY41" fmla="*/ 313461 h 2575409"/>
              <a:gd name="connsiteX42" fmla="*/ 2277168 w 12362426"/>
              <a:gd name="connsiteY42" fmla="*/ 305816 h 2575409"/>
              <a:gd name="connsiteX43" fmla="*/ 2361853 w 12362426"/>
              <a:gd name="connsiteY43" fmla="*/ 288395 h 2575409"/>
              <a:gd name="connsiteX44" fmla="*/ 2463967 w 12362426"/>
              <a:gd name="connsiteY44" fmla="*/ 277530 h 2575409"/>
              <a:gd name="connsiteX45" fmla="*/ 2699787 w 12362426"/>
              <a:gd name="connsiteY45" fmla="*/ 249273 h 2575409"/>
              <a:gd name="connsiteX46" fmla="*/ 2705016 w 12362426"/>
              <a:gd name="connsiteY46" fmla="*/ 247786 h 2575409"/>
              <a:gd name="connsiteX47" fmla="*/ 2828071 w 12362426"/>
              <a:gd name="connsiteY47" fmla="*/ 227258 h 2575409"/>
              <a:gd name="connsiteX48" fmla="*/ 2858408 w 12362426"/>
              <a:gd name="connsiteY48" fmla="*/ 219063 h 2575409"/>
              <a:gd name="connsiteX49" fmla="*/ 2858814 w 12362426"/>
              <a:gd name="connsiteY49" fmla="*/ 218122 h 2575409"/>
              <a:gd name="connsiteX50" fmla="*/ 2927761 w 12362426"/>
              <a:gd name="connsiteY50" fmla="*/ 222886 h 2575409"/>
              <a:gd name="connsiteX51" fmla="*/ 2982332 w 12362426"/>
              <a:gd name="connsiteY51" fmla="*/ 228553 h 2575409"/>
              <a:gd name="connsiteX52" fmla="*/ 2997509 w 12362426"/>
              <a:gd name="connsiteY52" fmla="*/ 235293 h 2575409"/>
              <a:gd name="connsiteX53" fmla="*/ 3270214 w 12362426"/>
              <a:gd name="connsiteY53" fmla="*/ 231016 h 2575409"/>
              <a:gd name="connsiteX54" fmla="*/ 3396647 w 12362426"/>
              <a:gd name="connsiteY54" fmla="*/ 226358 h 2575409"/>
              <a:gd name="connsiteX55" fmla="*/ 3557903 w 12362426"/>
              <a:gd name="connsiteY55" fmla="*/ 212497 h 2575409"/>
              <a:gd name="connsiteX56" fmla="*/ 3749729 w 12362426"/>
              <a:gd name="connsiteY56" fmla="*/ 204287 h 2575409"/>
              <a:gd name="connsiteX57" fmla="*/ 3802620 w 12362426"/>
              <a:gd name="connsiteY57" fmla="*/ 192566 h 2575409"/>
              <a:gd name="connsiteX58" fmla="*/ 3922921 w 12362426"/>
              <a:gd name="connsiteY58" fmla="*/ 190394 h 2575409"/>
              <a:gd name="connsiteX59" fmla="*/ 3993939 w 12362426"/>
              <a:gd name="connsiteY59" fmla="*/ 185934 h 2575409"/>
              <a:gd name="connsiteX60" fmla="*/ 4019416 w 12362426"/>
              <a:gd name="connsiteY60" fmla="*/ 179275 h 2575409"/>
              <a:gd name="connsiteX61" fmla="*/ 4056007 w 12362426"/>
              <a:gd name="connsiteY61" fmla="*/ 173314 h 2575409"/>
              <a:gd name="connsiteX62" fmla="*/ 4180468 w 12362426"/>
              <a:gd name="connsiteY62" fmla="*/ 152354 h 2575409"/>
              <a:gd name="connsiteX63" fmla="*/ 4221483 w 12362426"/>
              <a:gd name="connsiteY63" fmla="*/ 150733 h 2575409"/>
              <a:gd name="connsiteX64" fmla="*/ 4227430 w 12362426"/>
              <a:gd name="connsiteY64" fmla="*/ 150889 h 2575409"/>
              <a:gd name="connsiteX65" fmla="*/ 4281173 w 12362426"/>
              <a:gd name="connsiteY65" fmla="*/ 154243 h 2575409"/>
              <a:gd name="connsiteX66" fmla="*/ 4371560 w 12362426"/>
              <a:gd name="connsiteY66" fmla="*/ 162491 h 2575409"/>
              <a:gd name="connsiteX67" fmla="*/ 4454221 w 12362426"/>
              <a:gd name="connsiteY67" fmla="*/ 168769 h 2575409"/>
              <a:gd name="connsiteX68" fmla="*/ 4508379 w 12362426"/>
              <a:gd name="connsiteY68" fmla="*/ 166239 h 2575409"/>
              <a:gd name="connsiteX69" fmla="*/ 4531879 w 12362426"/>
              <a:gd name="connsiteY69" fmla="*/ 169183 h 2575409"/>
              <a:gd name="connsiteX70" fmla="*/ 4634634 w 12362426"/>
              <a:gd name="connsiteY70" fmla="*/ 154393 h 2575409"/>
              <a:gd name="connsiteX71" fmla="*/ 4682281 w 12362426"/>
              <a:gd name="connsiteY71" fmla="*/ 130253 h 2575409"/>
              <a:gd name="connsiteX72" fmla="*/ 4800765 w 12362426"/>
              <a:gd name="connsiteY72" fmla="*/ 108819 h 2575409"/>
              <a:gd name="connsiteX73" fmla="*/ 4870119 w 12362426"/>
              <a:gd name="connsiteY73" fmla="*/ 93046 h 2575409"/>
              <a:gd name="connsiteX74" fmla="*/ 4954298 w 12362426"/>
              <a:gd name="connsiteY74" fmla="*/ 153752 h 2575409"/>
              <a:gd name="connsiteX75" fmla="*/ 5532192 w 12362426"/>
              <a:gd name="connsiteY75" fmla="*/ 186436 h 2575409"/>
              <a:gd name="connsiteX76" fmla="*/ 6298845 w 12362426"/>
              <a:gd name="connsiteY76" fmla="*/ 174694 h 2575409"/>
              <a:gd name="connsiteX0" fmla="*/ 6298845 w 12362426"/>
              <a:gd name="connsiteY0" fmla="*/ 174694 h 2575409"/>
              <a:gd name="connsiteX1" fmla="*/ 8177440 w 12362426"/>
              <a:gd name="connsiteY1" fmla="*/ 232324 h 2575409"/>
              <a:gd name="connsiteX2" fmla="*/ 9140514 w 12362426"/>
              <a:gd name="connsiteY2" fmla="*/ 293582 h 2575409"/>
              <a:gd name="connsiteX3" fmla="*/ 9836966 w 12362426"/>
              <a:gd name="connsiteY3" fmla="*/ 253873 h 2575409"/>
              <a:gd name="connsiteX4" fmla="*/ 9994340 w 12362426"/>
              <a:gd name="connsiteY4" fmla="*/ 282751 h 2575409"/>
              <a:gd name="connsiteX5" fmla="*/ 10021527 w 12362426"/>
              <a:gd name="connsiteY5" fmla="*/ 290861 h 2575409"/>
              <a:gd name="connsiteX6" fmla="*/ 10077617 w 12362426"/>
              <a:gd name="connsiteY6" fmla="*/ 305872 h 2575409"/>
              <a:gd name="connsiteX7" fmla="*/ 10249434 w 12362426"/>
              <a:gd name="connsiteY7" fmla="*/ 298436 h 2575409"/>
              <a:gd name="connsiteX8" fmla="*/ 10291151 w 12362426"/>
              <a:gd name="connsiteY8" fmla="*/ 285456 h 2575409"/>
              <a:gd name="connsiteX9" fmla="*/ 10537628 w 12362426"/>
              <a:gd name="connsiteY9" fmla="*/ 259478 h 2575409"/>
              <a:gd name="connsiteX10" fmla="*/ 10875114 w 12362426"/>
              <a:gd name="connsiteY10" fmla="*/ 188952 h 2575409"/>
              <a:gd name="connsiteX11" fmla="*/ 11131506 w 12362426"/>
              <a:gd name="connsiteY11" fmla="*/ 173851 h 2575409"/>
              <a:gd name="connsiteX12" fmla="*/ 11236837 w 12362426"/>
              <a:gd name="connsiteY12" fmla="*/ 158408 h 2575409"/>
              <a:gd name="connsiteX13" fmla="*/ 11428024 w 12362426"/>
              <a:gd name="connsiteY13" fmla="*/ 130248 h 2575409"/>
              <a:gd name="connsiteX14" fmla="*/ 11627584 w 12362426"/>
              <a:gd name="connsiteY14" fmla="*/ 99145 h 2575409"/>
              <a:gd name="connsiteX15" fmla="*/ 11715836 w 12362426"/>
              <a:gd name="connsiteY15" fmla="*/ 83989 h 2575409"/>
              <a:gd name="connsiteX16" fmla="*/ 11987050 w 12362426"/>
              <a:gd name="connsiteY16" fmla="*/ 183064 h 2575409"/>
              <a:gd name="connsiteX17" fmla="*/ 12251338 w 12362426"/>
              <a:gd name="connsiteY17" fmla="*/ 0 h 2575409"/>
              <a:gd name="connsiteX18" fmla="*/ 12362426 w 12362426"/>
              <a:gd name="connsiteY18" fmla="*/ 722441 h 2575409"/>
              <a:gd name="connsiteX19" fmla="*/ 312058 w 12362426"/>
              <a:gd name="connsiteY19" fmla="*/ 2575409 h 2575409"/>
              <a:gd name="connsiteX20" fmla="*/ 0 w 12362426"/>
              <a:gd name="connsiteY20" fmla="*/ 546006 h 2575409"/>
              <a:gd name="connsiteX21" fmla="*/ 4427 w 12362426"/>
              <a:gd name="connsiteY21" fmla="*/ 544712 h 2575409"/>
              <a:gd name="connsiteX22" fmla="*/ 36478 w 12362426"/>
              <a:gd name="connsiteY22" fmla="*/ 535541 h 2575409"/>
              <a:gd name="connsiteX23" fmla="*/ 74319 w 12362426"/>
              <a:gd name="connsiteY23" fmla="*/ 518467 h 2575409"/>
              <a:gd name="connsiteX24" fmla="*/ 265466 w 12362426"/>
              <a:gd name="connsiteY24" fmla="*/ 473605 h 2575409"/>
              <a:gd name="connsiteX25" fmla="*/ 365700 w 12362426"/>
              <a:gd name="connsiteY25" fmla="*/ 446909 h 2575409"/>
              <a:gd name="connsiteX26" fmla="*/ 402179 w 12362426"/>
              <a:gd name="connsiteY26" fmla="*/ 438574 h 2575409"/>
              <a:gd name="connsiteX27" fmla="*/ 504196 w 12362426"/>
              <a:gd name="connsiteY27" fmla="*/ 399069 h 2575409"/>
              <a:gd name="connsiteX28" fmla="*/ 579858 w 12362426"/>
              <a:gd name="connsiteY28" fmla="*/ 387416 h 2575409"/>
              <a:gd name="connsiteX29" fmla="*/ 788740 w 12362426"/>
              <a:gd name="connsiteY29" fmla="*/ 326657 h 2575409"/>
              <a:gd name="connsiteX30" fmla="*/ 942632 w 12362426"/>
              <a:gd name="connsiteY30" fmla="*/ 292230 h 2575409"/>
              <a:gd name="connsiteX31" fmla="*/ 1166396 w 12362426"/>
              <a:gd name="connsiteY31" fmla="*/ 266362 h 2575409"/>
              <a:gd name="connsiteX32" fmla="*/ 1247277 w 12362426"/>
              <a:gd name="connsiteY32" fmla="*/ 236911 h 2575409"/>
              <a:gd name="connsiteX33" fmla="*/ 1322184 w 12362426"/>
              <a:gd name="connsiteY33" fmla="*/ 220028 h 2575409"/>
              <a:gd name="connsiteX34" fmla="*/ 1336256 w 12362426"/>
              <a:gd name="connsiteY34" fmla="*/ 215516 h 2575409"/>
              <a:gd name="connsiteX35" fmla="*/ 1399541 w 12362426"/>
              <a:gd name="connsiteY35" fmla="*/ 208691 h 2575409"/>
              <a:gd name="connsiteX36" fmla="*/ 1609734 w 12362426"/>
              <a:gd name="connsiteY36" fmla="*/ 237324 h 2575409"/>
              <a:gd name="connsiteX37" fmla="*/ 1736383 w 12362426"/>
              <a:gd name="connsiteY37" fmla="*/ 264102 h 2575409"/>
              <a:gd name="connsiteX38" fmla="*/ 1857314 w 12362426"/>
              <a:gd name="connsiteY38" fmla="*/ 269725 h 2575409"/>
              <a:gd name="connsiteX39" fmla="*/ 2026639 w 12362426"/>
              <a:gd name="connsiteY39" fmla="*/ 288420 h 2575409"/>
              <a:gd name="connsiteX40" fmla="*/ 2043398 w 12362426"/>
              <a:gd name="connsiteY40" fmla="*/ 293341 h 2575409"/>
              <a:gd name="connsiteX41" fmla="*/ 2154517 w 12362426"/>
              <a:gd name="connsiteY41" fmla="*/ 313461 h 2575409"/>
              <a:gd name="connsiteX42" fmla="*/ 2277168 w 12362426"/>
              <a:gd name="connsiteY42" fmla="*/ 305816 h 2575409"/>
              <a:gd name="connsiteX43" fmla="*/ 2361853 w 12362426"/>
              <a:gd name="connsiteY43" fmla="*/ 288395 h 2575409"/>
              <a:gd name="connsiteX44" fmla="*/ 2463967 w 12362426"/>
              <a:gd name="connsiteY44" fmla="*/ 277530 h 2575409"/>
              <a:gd name="connsiteX45" fmla="*/ 2699787 w 12362426"/>
              <a:gd name="connsiteY45" fmla="*/ 249273 h 2575409"/>
              <a:gd name="connsiteX46" fmla="*/ 2705016 w 12362426"/>
              <a:gd name="connsiteY46" fmla="*/ 247786 h 2575409"/>
              <a:gd name="connsiteX47" fmla="*/ 2828071 w 12362426"/>
              <a:gd name="connsiteY47" fmla="*/ 227258 h 2575409"/>
              <a:gd name="connsiteX48" fmla="*/ 2858408 w 12362426"/>
              <a:gd name="connsiteY48" fmla="*/ 219063 h 2575409"/>
              <a:gd name="connsiteX49" fmla="*/ 2858814 w 12362426"/>
              <a:gd name="connsiteY49" fmla="*/ 218122 h 2575409"/>
              <a:gd name="connsiteX50" fmla="*/ 2927761 w 12362426"/>
              <a:gd name="connsiteY50" fmla="*/ 222886 h 2575409"/>
              <a:gd name="connsiteX51" fmla="*/ 2982332 w 12362426"/>
              <a:gd name="connsiteY51" fmla="*/ 228553 h 2575409"/>
              <a:gd name="connsiteX52" fmla="*/ 2997509 w 12362426"/>
              <a:gd name="connsiteY52" fmla="*/ 235293 h 2575409"/>
              <a:gd name="connsiteX53" fmla="*/ 3270214 w 12362426"/>
              <a:gd name="connsiteY53" fmla="*/ 231016 h 2575409"/>
              <a:gd name="connsiteX54" fmla="*/ 3396647 w 12362426"/>
              <a:gd name="connsiteY54" fmla="*/ 226358 h 2575409"/>
              <a:gd name="connsiteX55" fmla="*/ 3557903 w 12362426"/>
              <a:gd name="connsiteY55" fmla="*/ 212497 h 2575409"/>
              <a:gd name="connsiteX56" fmla="*/ 3749729 w 12362426"/>
              <a:gd name="connsiteY56" fmla="*/ 204287 h 2575409"/>
              <a:gd name="connsiteX57" fmla="*/ 3802620 w 12362426"/>
              <a:gd name="connsiteY57" fmla="*/ 192566 h 2575409"/>
              <a:gd name="connsiteX58" fmla="*/ 3922921 w 12362426"/>
              <a:gd name="connsiteY58" fmla="*/ 190394 h 2575409"/>
              <a:gd name="connsiteX59" fmla="*/ 3993939 w 12362426"/>
              <a:gd name="connsiteY59" fmla="*/ 185934 h 2575409"/>
              <a:gd name="connsiteX60" fmla="*/ 4019416 w 12362426"/>
              <a:gd name="connsiteY60" fmla="*/ 179275 h 2575409"/>
              <a:gd name="connsiteX61" fmla="*/ 4056007 w 12362426"/>
              <a:gd name="connsiteY61" fmla="*/ 173314 h 2575409"/>
              <a:gd name="connsiteX62" fmla="*/ 4180468 w 12362426"/>
              <a:gd name="connsiteY62" fmla="*/ 152354 h 2575409"/>
              <a:gd name="connsiteX63" fmla="*/ 4221483 w 12362426"/>
              <a:gd name="connsiteY63" fmla="*/ 150733 h 2575409"/>
              <a:gd name="connsiteX64" fmla="*/ 4227430 w 12362426"/>
              <a:gd name="connsiteY64" fmla="*/ 150889 h 2575409"/>
              <a:gd name="connsiteX65" fmla="*/ 4281173 w 12362426"/>
              <a:gd name="connsiteY65" fmla="*/ 154243 h 2575409"/>
              <a:gd name="connsiteX66" fmla="*/ 4371560 w 12362426"/>
              <a:gd name="connsiteY66" fmla="*/ 162491 h 2575409"/>
              <a:gd name="connsiteX67" fmla="*/ 4454221 w 12362426"/>
              <a:gd name="connsiteY67" fmla="*/ 168769 h 2575409"/>
              <a:gd name="connsiteX68" fmla="*/ 4508379 w 12362426"/>
              <a:gd name="connsiteY68" fmla="*/ 166239 h 2575409"/>
              <a:gd name="connsiteX69" fmla="*/ 4531879 w 12362426"/>
              <a:gd name="connsiteY69" fmla="*/ 169183 h 2575409"/>
              <a:gd name="connsiteX70" fmla="*/ 4634634 w 12362426"/>
              <a:gd name="connsiteY70" fmla="*/ 154393 h 2575409"/>
              <a:gd name="connsiteX71" fmla="*/ 4682281 w 12362426"/>
              <a:gd name="connsiteY71" fmla="*/ 130253 h 2575409"/>
              <a:gd name="connsiteX72" fmla="*/ 4800765 w 12362426"/>
              <a:gd name="connsiteY72" fmla="*/ 108819 h 2575409"/>
              <a:gd name="connsiteX73" fmla="*/ 4954298 w 12362426"/>
              <a:gd name="connsiteY73" fmla="*/ 153752 h 2575409"/>
              <a:gd name="connsiteX74" fmla="*/ 5532192 w 12362426"/>
              <a:gd name="connsiteY74" fmla="*/ 186436 h 2575409"/>
              <a:gd name="connsiteX75" fmla="*/ 6298845 w 12362426"/>
              <a:gd name="connsiteY75" fmla="*/ 174694 h 2575409"/>
              <a:gd name="connsiteX0" fmla="*/ 6298845 w 12362426"/>
              <a:gd name="connsiteY0" fmla="*/ 174694 h 2575409"/>
              <a:gd name="connsiteX1" fmla="*/ 8177440 w 12362426"/>
              <a:gd name="connsiteY1" fmla="*/ 232324 h 2575409"/>
              <a:gd name="connsiteX2" fmla="*/ 9140514 w 12362426"/>
              <a:gd name="connsiteY2" fmla="*/ 293582 h 2575409"/>
              <a:gd name="connsiteX3" fmla="*/ 9836966 w 12362426"/>
              <a:gd name="connsiteY3" fmla="*/ 253873 h 2575409"/>
              <a:gd name="connsiteX4" fmla="*/ 9994340 w 12362426"/>
              <a:gd name="connsiteY4" fmla="*/ 282751 h 2575409"/>
              <a:gd name="connsiteX5" fmla="*/ 10021527 w 12362426"/>
              <a:gd name="connsiteY5" fmla="*/ 290861 h 2575409"/>
              <a:gd name="connsiteX6" fmla="*/ 10077617 w 12362426"/>
              <a:gd name="connsiteY6" fmla="*/ 305872 h 2575409"/>
              <a:gd name="connsiteX7" fmla="*/ 10249434 w 12362426"/>
              <a:gd name="connsiteY7" fmla="*/ 298436 h 2575409"/>
              <a:gd name="connsiteX8" fmla="*/ 10291151 w 12362426"/>
              <a:gd name="connsiteY8" fmla="*/ 285456 h 2575409"/>
              <a:gd name="connsiteX9" fmla="*/ 10537628 w 12362426"/>
              <a:gd name="connsiteY9" fmla="*/ 259478 h 2575409"/>
              <a:gd name="connsiteX10" fmla="*/ 10875114 w 12362426"/>
              <a:gd name="connsiteY10" fmla="*/ 188952 h 2575409"/>
              <a:gd name="connsiteX11" fmla="*/ 11131506 w 12362426"/>
              <a:gd name="connsiteY11" fmla="*/ 173851 h 2575409"/>
              <a:gd name="connsiteX12" fmla="*/ 11236837 w 12362426"/>
              <a:gd name="connsiteY12" fmla="*/ 158408 h 2575409"/>
              <a:gd name="connsiteX13" fmla="*/ 11428024 w 12362426"/>
              <a:gd name="connsiteY13" fmla="*/ 130248 h 2575409"/>
              <a:gd name="connsiteX14" fmla="*/ 11627584 w 12362426"/>
              <a:gd name="connsiteY14" fmla="*/ 99145 h 2575409"/>
              <a:gd name="connsiteX15" fmla="*/ 11769018 w 12362426"/>
              <a:gd name="connsiteY15" fmla="*/ 187575 h 2575409"/>
              <a:gd name="connsiteX16" fmla="*/ 11987050 w 12362426"/>
              <a:gd name="connsiteY16" fmla="*/ 183064 h 2575409"/>
              <a:gd name="connsiteX17" fmla="*/ 12251338 w 12362426"/>
              <a:gd name="connsiteY17" fmla="*/ 0 h 2575409"/>
              <a:gd name="connsiteX18" fmla="*/ 12362426 w 12362426"/>
              <a:gd name="connsiteY18" fmla="*/ 722441 h 2575409"/>
              <a:gd name="connsiteX19" fmla="*/ 312058 w 12362426"/>
              <a:gd name="connsiteY19" fmla="*/ 2575409 h 2575409"/>
              <a:gd name="connsiteX20" fmla="*/ 0 w 12362426"/>
              <a:gd name="connsiteY20" fmla="*/ 546006 h 2575409"/>
              <a:gd name="connsiteX21" fmla="*/ 4427 w 12362426"/>
              <a:gd name="connsiteY21" fmla="*/ 544712 h 2575409"/>
              <a:gd name="connsiteX22" fmla="*/ 36478 w 12362426"/>
              <a:gd name="connsiteY22" fmla="*/ 535541 h 2575409"/>
              <a:gd name="connsiteX23" fmla="*/ 74319 w 12362426"/>
              <a:gd name="connsiteY23" fmla="*/ 518467 h 2575409"/>
              <a:gd name="connsiteX24" fmla="*/ 265466 w 12362426"/>
              <a:gd name="connsiteY24" fmla="*/ 473605 h 2575409"/>
              <a:gd name="connsiteX25" fmla="*/ 365700 w 12362426"/>
              <a:gd name="connsiteY25" fmla="*/ 446909 h 2575409"/>
              <a:gd name="connsiteX26" fmla="*/ 402179 w 12362426"/>
              <a:gd name="connsiteY26" fmla="*/ 438574 h 2575409"/>
              <a:gd name="connsiteX27" fmla="*/ 504196 w 12362426"/>
              <a:gd name="connsiteY27" fmla="*/ 399069 h 2575409"/>
              <a:gd name="connsiteX28" fmla="*/ 579858 w 12362426"/>
              <a:gd name="connsiteY28" fmla="*/ 387416 h 2575409"/>
              <a:gd name="connsiteX29" fmla="*/ 788740 w 12362426"/>
              <a:gd name="connsiteY29" fmla="*/ 326657 h 2575409"/>
              <a:gd name="connsiteX30" fmla="*/ 942632 w 12362426"/>
              <a:gd name="connsiteY30" fmla="*/ 292230 h 2575409"/>
              <a:gd name="connsiteX31" fmla="*/ 1166396 w 12362426"/>
              <a:gd name="connsiteY31" fmla="*/ 266362 h 2575409"/>
              <a:gd name="connsiteX32" fmla="*/ 1247277 w 12362426"/>
              <a:gd name="connsiteY32" fmla="*/ 236911 h 2575409"/>
              <a:gd name="connsiteX33" fmla="*/ 1322184 w 12362426"/>
              <a:gd name="connsiteY33" fmla="*/ 220028 h 2575409"/>
              <a:gd name="connsiteX34" fmla="*/ 1336256 w 12362426"/>
              <a:gd name="connsiteY34" fmla="*/ 215516 h 2575409"/>
              <a:gd name="connsiteX35" fmla="*/ 1399541 w 12362426"/>
              <a:gd name="connsiteY35" fmla="*/ 208691 h 2575409"/>
              <a:gd name="connsiteX36" fmla="*/ 1609734 w 12362426"/>
              <a:gd name="connsiteY36" fmla="*/ 237324 h 2575409"/>
              <a:gd name="connsiteX37" fmla="*/ 1736383 w 12362426"/>
              <a:gd name="connsiteY37" fmla="*/ 264102 h 2575409"/>
              <a:gd name="connsiteX38" fmla="*/ 1857314 w 12362426"/>
              <a:gd name="connsiteY38" fmla="*/ 269725 h 2575409"/>
              <a:gd name="connsiteX39" fmla="*/ 2026639 w 12362426"/>
              <a:gd name="connsiteY39" fmla="*/ 288420 h 2575409"/>
              <a:gd name="connsiteX40" fmla="*/ 2043398 w 12362426"/>
              <a:gd name="connsiteY40" fmla="*/ 293341 h 2575409"/>
              <a:gd name="connsiteX41" fmla="*/ 2154517 w 12362426"/>
              <a:gd name="connsiteY41" fmla="*/ 313461 h 2575409"/>
              <a:gd name="connsiteX42" fmla="*/ 2277168 w 12362426"/>
              <a:gd name="connsiteY42" fmla="*/ 305816 h 2575409"/>
              <a:gd name="connsiteX43" fmla="*/ 2361853 w 12362426"/>
              <a:gd name="connsiteY43" fmla="*/ 288395 h 2575409"/>
              <a:gd name="connsiteX44" fmla="*/ 2463967 w 12362426"/>
              <a:gd name="connsiteY44" fmla="*/ 277530 h 2575409"/>
              <a:gd name="connsiteX45" fmla="*/ 2699787 w 12362426"/>
              <a:gd name="connsiteY45" fmla="*/ 249273 h 2575409"/>
              <a:gd name="connsiteX46" fmla="*/ 2705016 w 12362426"/>
              <a:gd name="connsiteY46" fmla="*/ 247786 h 2575409"/>
              <a:gd name="connsiteX47" fmla="*/ 2828071 w 12362426"/>
              <a:gd name="connsiteY47" fmla="*/ 227258 h 2575409"/>
              <a:gd name="connsiteX48" fmla="*/ 2858408 w 12362426"/>
              <a:gd name="connsiteY48" fmla="*/ 219063 h 2575409"/>
              <a:gd name="connsiteX49" fmla="*/ 2858814 w 12362426"/>
              <a:gd name="connsiteY49" fmla="*/ 218122 h 2575409"/>
              <a:gd name="connsiteX50" fmla="*/ 2927761 w 12362426"/>
              <a:gd name="connsiteY50" fmla="*/ 222886 h 2575409"/>
              <a:gd name="connsiteX51" fmla="*/ 2982332 w 12362426"/>
              <a:gd name="connsiteY51" fmla="*/ 228553 h 2575409"/>
              <a:gd name="connsiteX52" fmla="*/ 2997509 w 12362426"/>
              <a:gd name="connsiteY52" fmla="*/ 235293 h 2575409"/>
              <a:gd name="connsiteX53" fmla="*/ 3270214 w 12362426"/>
              <a:gd name="connsiteY53" fmla="*/ 231016 h 2575409"/>
              <a:gd name="connsiteX54" fmla="*/ 3396647 w 12362426"/>
              <a:gd name="connsiteY54" fmla="*/ 226358 h 2575409"/>
              <a:gd name="connsiteX55" fmla="*/ 3557903 w 12362426"/>
              <a:gd name="connsiteY55" fmla="*/ 212497 h 2575409"/>
              <a:gd name="connsiteX56" fmla="*/ 3749729 w 12362426"/>
              <a:gd name="connsiteY56" fmla="*/ 204287 h 2575409"/>
              <a:gd name="connsiteX57" fmla="*/ 3802620 w 12362426"/>
              <a:gd name="connsiteY57" fmla="*/ 192566 h 2575409"/>
              <a:gd name="connsiteX58" fmla="*/ 3922921 w 12362426"/>
              <a:gd name="connsiteY58" fmla="*/ 190394 h 2575409"/>
              <a:gd name="connsiteX59" fmla="*/ 3993939 w 12362426"/>
              <a:gd name="connsiteY59" fmla="*/ 185934 h 2575409"/>
              <a:gd name="connsiteX60" fmla="*/ 4019416 w 12362426"/>
              <a:gd name="connsiteY60" fmla="*/ 179275 h 2575409"/>
              <a:gd name="connsiteX61" fmla="*/ 4056007 w 12362426"/>
              <a:gd name="connsiteY61" fmla="*/ 173314 h 2575409"/>
              <a:gd name="connsiteX62" fmla="*/ 4180468 w 12362426"/>
              <a:gd name="connsiteY62" fmla="*/ 152354 h 2575409"/>
              <a:gd name="connsiteX63" fmla="*/ 4221483 w 12362426"/>
              <a:gd name="connsiteY63" fmla="*/ 150733 h 2575409"/>
              <a:gd name="connsiteX64" fmla="*/ 4227430 w 12362426"/>
              <a:gd name="connsiteY64" fmla="*/ 150889 h 2575409"/>
              <a:gd name="connsiteX65" fmla="*/ 4281173 w 12362426"/>
              <a:gd name="connsiteY65" fmla="*/ 154243 h 2575409"/>
              <a:gd name="connsiteX66" fmla="*/ 4371560 w 12362426"/>
              <a:gd name="connsiteY66" fmla="*/ 162491 h 2575409"/>
              <a:gd name="connsiteX67" fmla="*/ 4454221 w 12362426"/>
              <a:gd name="connsiteY67" fmla="*/ 168769 h 2575409"/>
              <a:gd name="connsiteX68" fmla="*/ 4508379 w 12362426"/>
              <a:gd name="connsiteY68" fmla="*/ 166239 h 2575409"/>
              <a:gd name="connsiteX69" fmla="*/ 4531879 w 12362426"/>
              <a:gd name="connsiteY69" fmla="*/ 169183 h 2575409"/>
              <a:gd name="connsiteX70" fmla="*/ 4634634 w 12362426"/>
              <a:gd name="connsiteY70" fmla="*/ 154393 h 2575409"/>
              <a:gd name="connsiteX71" fmla="*/ 4682281 w 12362426"/>
              <a:gd name="connsiteY71" fmla="*/ 130253 h 2575409"/>
              <a:gd name="connsiteX72" fmla="*/ 4800765 w 12362426"/>
              <a:gd name="connsiteY72" fmla="*/ 108819 h 2575409"/>
              <a:gd name="connsiteX73" fmla="*/ 4954298 w 12362426"/>
              <a:gd name="connsiteY73" fmla="*/ 153752 h 2575409"/>
              <a:gd name="connsiteX74" fmla="*/ 5532192 w 12362426"/>
              <a:gd name="connsiteY74" fmla="*/ 186436 h 2575409"/>
              <a:gd name="connsiteX75" fmla="*/ 6298845 w 12362426"/>
              <a:gd name="connsiteY75" fmla="*/ 174694 h 2575409"/>
              <a:gd name="connsiteX0" fmla="*/ 6298845 w 12362426"/>
              <a:gd name="connsiteY0" fmla="*/ 174694 h 2575409"/>
              <a:gd name="connsiteX1" fmla="*/ 8177440 w 12362426"/>
              <a:gd name="connsiteY1" fmla="*/ 232324 h 2575409"/>
              <a:gd name="connsiteX2" fmla="*/ 9140514 w 12362426"/>
              <a:gd name="connsiteY2" fmla="*/ 293582 h 2575409"/>
              <a:gd name="connsiteX3" fmla="*/ 9836966 w 12362426"/>
              <a:gd name="connsiteY3" fmla="*/ 253873 h 2575409"/>
              <a:gd name="connsiteX4" fmla="*/ 9994340 w 12362426"/>
              <a:gd name="connsiteY4" fmla="*/ 282751 h 2575409"/>
              <a:gd name="connsiteX5" fmla="*/ 10021527 w 12362426"/>
              <a:gd name="connsiteY5" fmla="*/ 290861 h 2575409"/>
              <a:gd name="connsiteX6" fmla="*/ 10077617 w 12362426"/>
              <a:gd name="connsiteY6" fmla="*/ 305872 h 2575409"/>
              <a:gd name="connsiteX7" fmla="*/ 10249434 w 12362426"/>
              <a:gd name="connsiteY7" fmla="*/ 298436 h 2575409"/>
              <a:gd name="connsiteX8" fmla="*/ 10291151 w 12362426"/>
              <a:gd name="connsiteY8" fmla="*/ 285456 h 2575409"/>
              <a:gd name="connsiteX9" fmla="*/ 10537628 w 12362426"/>
              <a:gd name="connsiteY9" fmla="*/ 259478 h 2575409"/>
              <a:gd name="connsiteX10" fmla="*/ 10875114 w 12362426"/>
              <a:gd name="connsiteY10" fmla="*/ 188952 h 2575409"/>
              <a:gd name="connsiteX11" fmla="*/ 11131506 w 12362426"/>
              <a:gd name="connsiteY11" fmla="*/ 173851 h 2575409"/>
              <a:gd name="connsiteX12" fmla="*/ 11236837 w 12362426"/>
              <a:gd name="connsiteY12" fmla="*/ 158408 h 2575409"/>
              <a:gd name="connsiteX13" fmla="*/ 11428024 w 12362426"/>
              <a:gd name="connsiteY13" fmla="*/ 130248 h 2575409"/>
              <a:gd name="connsiteX14" fmla="*/ 11625707 w 12362426"/>
              <a:gd name="connsiteY14" fmla="*/ 248450 h 2575409"/>
              <a:gd name="connsiteX15" fmla="*/ 11769018 w 12362426"/>
              <a:gd name="connsiteY15" fmla="*/ 187575 h 2575409"/>
              <a:gd name="connsiteX16" fmla="*/ 11987050 w 12362426"/>
              <a:gd name="connsiteY16" fmla="*/ 183064 h 2575409"/>
              <a:gd name="connsiteX17" fmla="*/ 12251338 w 12362426"/>
              <a:gd name="connsiteY17" fmla="*/ 0 h 2575409"/>
              <a:gd name="connsiteX18" fmla="*/ 12362426 w 12362426"/>
              <a:gd name="connsiteY18" fmla="*/ 722441 h 2575409"/>
              <a:gd name="connsiteX19" fmla="*/ 312058 w 12362426"/>
              <a:gd name="connsiteY19" fmla="*/ 2575409 h 2575409"/>
              <a:gd name="connsiteX20" fmla="*/ 0 w 12362426"/>
              <a:gd name="connsiteY20" fmla="*/ 546006 h 2575409"/>
              <a:gd name="connsiteX21" fmla="*/ 4427 w 12362426"/>
              <a:gd name="connsiteY21" fmla="*/ 544712 h 2575409"/>
              <a:gd name="connsiteX22" fmla="*/ 36478 w 12362426"/>
              <a:gd name="connsiteY22" fmla="*/ 535541 h 2575409"/>
              <a:gd name="connsiteX23" fmla="*/ 74319 w 12362426"/>
              <a:gd name="connsiteY23" fmla="*/ 518467 h 2575409"/>
              <a:gd name="connsiteX24" fmla="*/ 265466 w 12362426"/>
              <a:gd name="connsiteY24" fmla="*/ 473605 h 2575409"/>
              <a:gd name="connsiteX25" fmla="*/ 365700 w 12362426"/>
              <a:gd name="connsiteY25" fmla="*/ 446909 h 2575409"/>
              <a:gd name="connsiteX26" fmla="*/ 402179 w 12362426"/>
              <a:gd name="connsiteY26" fmla="*/ 438574 h 2575409"/>
              <a:gd name="connsiteX27" fmla="*/ 504196 w 12362426"/>
              <a:gd name="connsiteY27" fmla="*/ 399069 h 2575409"/>
              <a:gd name="connsiteX28" fmla="*/ 579858 w 12362426"/>
              <a:gd name="connsiteY28" fmla="*/ 387416 h 2575409"/>
              <a:gd name="connsiteX29" fmla="*/ 788740 w 12362426"/>
              <a:gd name="connsiteY29" fmla="*/ 326657 h 2575409"/>
              <a:gd name="connsiteX30" fmla="*/ 942632 w 12362426"/>
              <a:gd name="connsiteY30" fmla="*/ 292230 h 2575409"/>
              <a:gd name="connsiteX31" fmla="*/ 1166396 w 12362426"/>
              <a:gd name="connsiteY31" fmla="*/ 266362 h 2575409"/>
              <a:gd name="connsiteX32" fmla="*/ 1247277 w 12362426"/>
              <a:gd name="connsiteY32" fmla="*/ 236911 h 2575409"/>
              <a:gd name="connsiteX33" fmla="*/ 1322184 w 12362426"/>
              <a:gd name="connsiteY33" fmla="*/ 220028 h 2575409"/>
              <a:gd name="connsiteX34" fmla="*/ 1336256 w 12362426"/>
              <a:gd name="connsiteY34" fmla="*/ 215516 h 2575409"/>
              <a:gd name="connsiteX35" fmla="*/ 1399541 w 12362426"/>
              <a:gd name="connsiteY35" fmla="*/ 208691 h 2575409"/>
              <a:gd name="connsiteX36" fmla="*/ 1609734 w 12362426"/>
              <a:gd name="connsiteY36" fmla="*/ 237324 h 2575409"/>
              <a:gd name="connsiteX37" fmla="*/ 1736383 w 12362426"/>
              <a:gd name="connsiteY37" fmla="*/ 264102 h 2575409"/>
              <a:gd name="connsiteX38" fmla="*/ 1857314 w 12362426"/>
              <a:gd name="connsiteY38" fmla="*/ 269725 h 2575409"/>
              <a:gd name="connsiteX39" fmla="*/ 2026639 w 12362426"/>
              <a:gd name="connsiteY39" fmla="*/ 288420 h 2575409"/>
              <a:gd name="connsiteX40" fmla="*/ 2043398 w 12362426"/>
              <a:gd name="connsiteY40" fmla="*/ 293341 h 2575409"/>
              <a:gd name="connsiteX41" fmla="*/ 2154517 w 12362426"/>
              <a:gd name="connsiteY41" fmla="*/ 313461 h 2575409"/>
              <a:gd name="connsiteX42" fmla="*/ 2277168 w 12362426"/>
              <a:gd name="connsiteY42" fmla="*/ 305816 h 2575409"/>
              <a:gd name="connsiteX43" fmla="*/ 2361853 w 12362426"/>
              <a:gd name="connsiteY43" fmla="*/ 288395 h 2575409"/>
              <a:gd name="connsiteX44" fmla="*/ 2463967 w 12362426"/>
              <a:gd name="connsiteY44" fmla="*/ 277530 h 2575409"/>
              <a:gd name="connsiteX45" fmla="*/ 2699787 w 12362426"/>
              <a:gd name="connsiteY45" fmla="*/ 249273 h 2575409"/>
              <a:gd name="connsiteX46" fmla="*/ 2705016 w 12362426"/>
              <a:gd name="connsiteY46" fmla="*/ 247786 h 2575409"/>
              <a:gd name="connsiteX47" fmla="*/ 2828071 w 12362426"/>
              <a:gd name="connsiteY47" fmla="*/ 227258 h 2575409"/>
              <a:gd name="connsiteX48" fmla="*/ 2858408 w 12362426"/>
              <a:gd name="connsiteY48" fmla="*/ 219063 h 2575409"/>
              <a:gd name="connsiteX49" fmla="*/ 2858814 w 12362426"/>
              <a:gd name="connsiteY49" fmla="*/ 218122 h 2575409"/>
              <a:gd name="connsiteX50" fmla="*/ 2927761 w 12362426"/>
              <a:gd name="connsiteY50" fmla="*/ 222886 h 2575409"/>
              <a:gd name="connsiteX51" fmla="*/ 2982332 w 12362426"/>
              <a:gd name="connsiteY51" fmla="*/ 228553 h 2575409"/>
              <a:gd name="connsiteX52" fmla="*/ 2997509 w 12362426"/>
              <a:gd name="connsiteY52" fmla="*/ 235293 h 2575409"/>
              <a:gd name="connsiteX53" fmla="*/ 3270214 w 12362426"/>
              <a:gd name="connsiteY53" fmla="*/ 231016 h 2575409"/>
              <a:gd name="connsiteX54" fmla="*/ 3396647 w 12362426"/>
              <a:gd name="connsiteY54" fmla="*/ 226358 h 2575409"/>
              <a:gd name="connsiteX55" fmla="*/ 3557903 w 12362426"/>
              <a:gd name="connsiteY55" fmla="*/ 212497 h 2575409"/>
              <a:gd name="connsiteX56" fmla="*/ 3749729 w 12362426"/>
              <a:gd name="connsiteY56" fmla="*/ 204287 h 2575409"/>
              <a:gd name="connsiteX57" fmla="*/ 3802620 w 12362426"/>
              <a:gd name="connsiteY57" fmla="*/ 192566 h 2575409"/>
              <a:gd name="connsiteX58" fmla="*/ 3922921 w 12362426"/>
              <a:gd name="connsiteY58" fmla="*/ 190394 h 2575409"/>
              <a:gd name="connsiteX59" fmla="*/ 3993939 w 12362426"/>
              <a:gd name="connsiteY59" fmla="*/ 185934 h 2575409"/>
              <a:gd name="connsiteX60" fmla="*/ 4019416 w 12362426"/>
              <a:gd name="connsiteY60" fmla="*/ 179275 h 2575409"/>
              <a:gd name="connsiteX61" fmla="*/ 4056007 w 12362426"/>
              <a:gd name="connsiteY61" fmla="*/ 173314 h 2575409"/>
              <a:gd name="connsiteX62" fmla="*/ 4180468 w 12362426"/>
              <a:gd name="connsiteY62" fmla="*/ 152354 h 2575409"/>
              <a:gd name="connsiteX63" fmla="*/ 4221483 w 12362426"/>
              <a:gd name="connsiteY63" fmla="*/ 150733 h 2575409"/>
              <a:gd name="connsiteX64" fmla="*/ 4227430 w 12362426"/>
              <a:gd name="connsiteY64" fmla="*/ 150889 h 2575409"/>
              <a:gd name="connsiteX65" fmla="*/ 4281173 w 12362426"/>
              <a:gd name="connsiteY65" fmla="*/ 154243 h 2575409"/>
              <a:gd name="connsiteX66" fmla="*/ 4371560 w 12362426"/>
              <a:gd name="connsiteY66" fmla="*/ 162491 h 2575409"/>
              <a:gd name="connsiteX67" fmla="*/ 4454221 w 12362426"/>
              <a:gd name="connsiteY67" fmla="*/ 168769 h 2575409"/>
              <a:gd name="connsiteX68" fmla="*/ 4508379 w 12362426"/>
              <a:gd name="connsiteY68" fmla="*/ 166239 h 2575409"/>
              <a:gd name="connsiteX69" fmla="*/ 4531879 w 12362426"/>
              <a:gd name="connsiteY69" fmla="*/ 169183 h 2575409"/>
              <a:gd name="connsiteX70" fmla="*/ 4634634 w 12362426"/>
              <a:gd name="connsiteY70" fmla="*/ 154393 h 2575409"/>
              <a:gd name="connsiteX71" fmla="*/ 4682281 w 12362426"/>
              <a:gd name="connsiteY71" fmla="*/ 130253 h 2575409"/>
              <a:gd name="connsiteX72" fmla="*/ 4800765 w 12362426"/>
              <a:gd name="connsiteY72" fmla="*/ 108819 h 2575409"/>
              <a:gd name="connsiteX73" fmla="*/ 4954298 w 12362426"/>
              <a:gd name="connsiteY73" fmla="*/ 153752 h 2575409"/>
              <a:gd name="connsiteX74" fmla="*/ 5532192 w 12362426"/>
              <a:gd name="connsiteY74" fmla="*/ 186436 h 2575409"/>
              <a:gd name="connsiteX75" fmla="*/ 6298845 w 12362426"/>
              <a:gd name="connsiteY75" fmla="*/ 174694 h 2575409"/>
              <a:gd name="connsiteX0" fmla="*/ 6298845 w 12362426"/>
              <a:gd name="connsiteY0" fmla="*/ 174694 h 2575409"/>
              <a:gd name="connsiteX1" fmla="*/ 8177440 w 12362426"/>
              <a:gd name="connsiteY1" fmla="*/ 232324 h 2575409"/>
              <a:gd name="connsiteX2" fmla="*/ 9140514 w 12362426"/>
              <a:gd name="connsiteY2" fmla="*/ 293582 h 2575409"/>
              <a:gd name="connsiteX3" fmla="*/ 9836966 w 12362426"/>
              <a:gd name="connsiteY3" fmla="*/ 253873 h 2575409"/>
              <a:gd name="connsiteX4" fmla="*/ 9994340 w 12362426"/>
              <a:gd name="connsiteY4" fmla="*/ 282751 h 2575409"/>
              <a:gd name="connsiteX5" fmla="*/ 10021527 w 12362426"/>
              <a:gd name="connsiteY5" fmla="*/ 290861 h 2575409"/>
              <a:gd name="connsiteX6" fmla="*/ 10077617 w 12362426"/>
              <a:gd name="connsiteY6" fmla="*/ 305872 h 2575409"/>
              <a:gd name="connsiteX7" fmla="*/ 10249434 w 12362426"/>
              <a:gd name="connsiteY7" fmla="*/ 298436 h 2575409"/>
              <a:gd name="connsiteX8" fmla="*/ 10291151 w 12362426"/>
              <a:gd name="connsiteY8" fmla="*/ 285456 h 2575409"/>
              <a:gd name="connsiteX9" fmla="*/ 10537628 w 12362426"/>
              <a:gd name="connsiteY9" fmla="*/ 259478 h 2575409"/>
              <a:gd name="connsiteX10" fmla="*/ 10875114 w 12362426"/>
              <a:gd name="connsiteY10" fmla="*/ 188952 h 2575409"/>
              <a:gd name="connsiteX11" fmla="*/ 11131506 w 12362426"/>
              <a:gd name="connsiteY11" fmla="*/ 173851 h 2575409"/>
              <a:gd name="connsiteX12" fmla="*/ 11236837 w 12362426"/>
              <a:gd name="connsiteY12" fmla="*/ 158408 h 2575409"/>
              <a:gd name="connsiteX13" fmla="*/ 11441081 w 12362426"/>
              <a:gd name="connsiteY13" fmla="*/ 215166 h 2575409"/>
              <a:gd name="connsiteX14" fmla="*/ 11625707 w 12362426"/>
              <a:gd name="connsiteY14" fmla="*/ 248450 h 2575409"/>
              <a:gd name="connsiteX15" fmla="*/ 11769018 w 12362426"/>
              <a:gd name="connsiteY15" fmla="*/ 187575 h 2575409"/>
              <a:gd name="connsiteX16" fmla="*/ 11987050 w 12362426"/>
              <a:gd name="connsiteY16" fmla="*/ 183064 h 2575409"/>
              <a:gd name="connsiteX17" fmla="*/ 12251338 w 12362426"/>
              <a:gd name="connsiteY17" fmla="*/ 0 h 2575409"/>
              <a:gd name="connsiteX18" fmla="*/ 12362426 w 12362426"/>
              <a:gd name="connsiteY18" fmla="*/ 722441 h 2575409"/>
              <a:gd name="connsiteX19" fmla="*/ 312058 w 12362426"/>
              <a:gd name="connsiteY19" fmla="*/ 2575409 h 2575409"/>
              <a:gd name="connsiteX20" fmla="*/ 0 w 12362426"/>
              <a:gd name="connsiteY20" fmla="*/ 546006 h 2575409"/>
              <a:gd name="connsiteX21" fmla="*/ 4427 w 12362426"/>
              <a:gd name="connsiteY21" fmla="*/ 544712 h 2575409"/>
              <a:gd name="connsiteX22" fmla="*/ 36478 w 12362426"/>
              <a:gd name="connsiteY22" fmla="*/ 535541 h 2575409"/>
              <a:gd name="connsiteX23" fmla="*/ 74319 w 12362426"/>
              <a:gd name="connsiteY23" fmla="*/ 518467 h 2575409"/>
              <a:gd name="connsiteX24" fmla="*/ 265466 w 12362426"/>
              <a:gd name="connsiteY24" fmla="*/ 473605 h 2575409"/>
              <a:gd name="connsiteX25" fmla="*/ 365700 w 12362426"/>
              <a:gd name="connsiteY25" fmla="*/ 446909 h 2575409"/>
              <a:gd name="connsiteX26" fmla="*/ 402179 w 12362426"/>
              <a:gd name="connsiteY26" fmla="*/ 438574 h 2575409"/>
              <a:gd name="connsiteX27" fmla="*/ 504196 w 12362426"/>
              <a:gd name="connsiteY27" fmla="*/ 399069 h 2575409"/>
              <a:gd name="connsiteX28" fmla="*/ 579858 w 12362426"/>
              <a:gd name="connsiteY28" fmla="*/ 387416 h 2575409"/>
              <a:gd name="connsiteX29" fmla="*/ 788740 w 12362426"/>
              <a:gd name="connsiteY29" fmla="*/ 326657 h 2575409"/>
              <a:gd name="connsiteX30" fmla="*/ 942632 w 12362426"/>
              <a:gd name="connsiteY30" fmla="*/ 292230 h 2575409"/>
              <a:gd name="connsiteX31" fmla="*/ 1166396 w 12362426"/>
              <a:gd name="connsiteY31" fmla="*/ 266362 h 2575409"/>
              <a:gd name="connsiteX32" fmla="*/ 1247277 w 12362426"/>
              <a:gd name="connsiteY32" fmla="*/ 236911 h 2575409"/>
              <a:gd name="connsiteX33" fmla="*/ 1322184 w 12362426"/>
              <a:gd name="connsiteY33" fmla="*/ 220028 h 2575409"/>
              <a:gd name="connsiteX34" fmla="*/ 1336256 w 12362426"/>
              <a:gd name="connsiteY34" fmla="*/ 215516 h 2575409"/>
              <a:gd name="connsiteX35" fmla="*/ 1399541 w 12362426"/>
              <a:gd name="connsiteY35" fmla="*/ 208691 h 2575409"/>
              <a:gd name="connsiteX36" fmla="*/ 1609734 w 12362426"/>
              <a:gd name="connsiteY36" fmla="*/ 237324 h 2575409"/>
              <a:gd name="connsiteX37" fmla="*/ 1736383 w 12362426"/>
              <a:gd name="connsiteY37" fmla="*/ 264102 h 2575409"/>
              <a:gd name="connsiteX38" fmla="*/ 1857314 w 12362426"/>
              <a:gd name="connsiteY38" fmla="*/ 269725 h 2575409"/>
              <a:gd name="connsiteX39" fmla="*/ 2026639 w 12362426"/>
              <a:gd name="connsiteY39" fmla="*/ 288420 h 2575409"/>
              <a:gd name="connsiteX40" fmla="*/ 2043398 w 12362426"/>
              <a:gd name="connsiteY40" fmla="*/ 293341 h 2575409"/>
              <a:gd name="connsiteX41" fmla="*/ 2154517 w 12362426"/>
              <a:gd name="connsiteY41" fmla="*/ 313461 h 2575409"/>
              <a:gd name="connsiteX42" fmla="*/ 2277168 w 12362426"/>
              <a:gd name="connsiteY42" fmla="*/ 305816 h 2575409"/>
              <a:gd name="connsiteX43" fmla="*/ 2361853 w 12362426"/>
              <a:gd name="connsiteY43" fmla="*/ 288395 h 2575409"/>
              <a:gd name="connsiteX44" fmla="*/ 2463967 w 12362426"/>
              <a:gd name="connsiteY44" fmla="*/ 277530 h 2575409"/>
              <a:gd name="connsiteX45" fmla="*/ 2699787 w 12362426"/>
              <a:gd name="connsiteY45" fmla="*/ 249273 h 2575409"/>
              <a:gd name="connsiteX46" fmla="*/ 2705016 w 12362426"/>
              <a:gd name="connsiteY46" fmla="*/ 247786 h 2575409"/>
              <a:gd name="connsiteX47" fmla="*/ 2828071 w 12362426"/>
              <a:gd name="connsiteY47" fmla="*/ 227258 h 2575409"/>
              <a:gd name="connsiteX48" fmla="*/ 2858408 w 12362426"/>
              <a:gd name="connsiteY48" fmla="*/ 219063 h 2575409"/>
              <a:gd name="connsiteX49" fmla="*/ 2858814 w 12362426"/>
              <a:gd name="connsiteY49" fmla="*/ 218122 h 2575409"/>
              <a:gd name="connsiteX50" fmla="*/ 2927761 w 12362426"/>
              <a:gd name="connsiteY50" fmla="*/ 222886 h 2575409"/>
              <a:gd name="connsiteX51" fmla="*/ 2982332 w 12362426"/>
              <a:gd name="connsiteY51" fmla="*/ 228553 h 2575409"/>
              <a:gd name="connsiteX52" fmla="*/ 2997509 w 12362426"/>
              <a:gd name="connsiteY52" fmla="*/ 235293 h 2575409"/>
              <a:gd name="connsiteX53" fmla="*/ 3270214 w 12362426"/>
              <a:gd name="connsiteY53" fmla="*/ 231016 h 2575409"/>
              <a:gd name="connsiteX54" fmla="*/ 3396647 w 12362426"/>
              <a:gd name="connsiteY54" fmla="*/ 226358 h 2575409"/>
              <a:gd name="connsiteX55" fmla="*/ 3557903 w 12362426"/>
              <a:gd name="connsiteY55" fmla="*/ 212497 h 2575409"/>
              <a:gd name="connsiteX56" fmla="*/ 3749729 w 12362426"/>
              <a:gd name="connsiteY56" fmla="*/ 204287 h 2575409"/>
              <a:gd name="connsiteX57" fmla="*/ 3802620 w 12362426"/>
              <a:gd name="connsiteY57" fmla="*/ 192566 h 2575409"/>
              <a:gd name="connsiteX58" fmla="*/ 3922921 w 12362426"/>
              <a:gd name="connsiteY58" fmla="*/ 190394 h 2575409"/>
              <a:gd name="connsiteX59" fmla="*/ 3993939 w 12362426"/>
              <a:gd name="connsiteY59" fmla="*/ 185934 h 2575409"/>
              <a:gd name="connsiteX60" fmla="*/ 4019416 w 12362426"/>
              <a:gd name="connsiteY60" fmla="*/ 179275 h 2575409"/>
              <a:gd name="connsiteX61" fmla="*/ 4056007 w 12362426"/>
              <a:gd name="connsiteY61" fmla="*/ 173314 h 2575409"/>
              <a:gd name="connsiteX62" fmla="*/ 4180468 w 12362426"/>
              <a:gd name="connsiteY62" fmla="*/ 152354 h 2575409"/>
              <a:gd name="connsiteX63" fmla="*/ 4221483 w 12362426"/>
              <a:gd name="connsiteY63" fmla="*/ 150733 h 2575409"/>
              <a:gd name="connsiteX64" fmla="*/ 4227430 w 12362426"/>
              <a:gd name="connsiteY64" fmla="*/ 150889 h 2575409"/>
              <a:gd name="connsiteX65" fmla="*/ 4281173 w 12362426"/>
              <a:gd name="connsiteY65" fmla="*/ 154243 h 2575409"/>
              <a:gd name="connsiteX66" fmla="*/ 4371560 w 12362426"/>
              <a:gd name="connsiteY66" fmla="*/ 162491 h 2575409"/>
              <a:gd name="connsiteX67" fmla="*/ 4454221 w 12362426"/>
              <a:gd name="connsiteY67" fmla="*/ 168769 h 2575409"/>
              <a:gd name="connsiteX68" fmla="*/ 4508379 w 12362426"/>
              <a:gd name="connsiteY68" fmla="*/ 166239 h 2575409"/>
              <a:gd name="connsiteX69" fmla="*/ 4531879 w 12362426"/>
              <a:gd name="connsiteY69" fmla="*/ 169183 h 2575409"/>
              <a:gd name="connsiteX70" fmla="*/ 4634634 w 12362426"/>
              <a:gd name="connsiteY70" fmla="*/ 154393 h 2575409"/>
              <a:gd name="connsiteX71" fmla="*/ 4682281 w 12362426"/>
              <a:gd name="connsiteY71" fmla="*/ 130253 h 2575409"/>
              <a:gd name="connsiteX72" fmla="*/ 4800765 w 12362426"/>
              <a:gd name="connsiteY72" fmla="*/ 108819 h 2575409"/>
              <a:gd name="connsiteX73" fmla="*/ 4954298 w 12362426"/>
              <a:gd name="connsiteY73" fmla="*/ 153752 h 2575409"/>
              <a:gd name="connsiteX74" fmla="*/ 5532192 w 12362426"/>
              <a:gd name="connsiteY74" fmla="*/ 186436 h 2575409"/>
              <a:gd name="connsiteX75" fmla="*/ 6298845 w 12362426"/>
              <a:gd name="connsiteY75" fmla="*/ 174694 h 2575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12362426" h="2575409">
                <a:moveTo>
                  <a:pt x="6298845" y="174694"/>
                </a:moveTo>
                <a:cubicBezTo>
                  <a:pt x="6830234" y="205678"/>
                  <a:pt x="7531973" y="185124"/>
                  <a:pt x="8177440" y="232324"/>
                </a:cubicBezTo>
                <a:cubicBezTo>
                  <a:pt x="8498465" y="252743"/>
                  <a:pt x="8665526" y="160238"/>
                  <a:pt x="9140514" y="293582"/>
                </a:cubicBezTo>
                <a:lnTo>
                  <a:pt x="9836966" y="253873"/>
                </a:lnTo>
                <a:cubicBezTo>
                  <a:pt x="9878863" y="262713"/>
                  <a:pt x="9950631" y="293463"/>
                  <a:pt x="9994340" y="282751"/>
                </a:cubicBezTo>
                <a:lnTo>
                  <a:pt x="10021527" y="290861"/>
                </a:lnTo>
                <a:cubicBezTo>
                  <a:pt x="10032458" y="312968"/>
                  <a:pt x="10050167" y="289226"/>
                  <a:pt x="10077617" y="305872"/>
                </a:cubicBezTo>
                <a:cubicBezTo>
                  <a:pt x="10111788" y="303306"/>
                  <a:pt x="10213953" y="304723"/>
                  <a:pt x="10249434" y="298436"/>
                </a:cubicBezTo>
                <a:cubicBezTo>
                  <a:pt x="10256062" y="308981"/>
                  <a:pt x="10276979" y="293885"/>
                  <a:pt x="10291151" y="285456"/>
                </a:cubicBezTo>
                <a:cubicBezTo>
                  <a:pt x="10404927" y="261852"/>
                  <a:pt x="10507389" y="271970"/>
                  <a:pt x="10537628" y="259478"/>
                </a:cubicBezTo>
                <a:cubicBezTo>
                  <a:pt x="10618597" y="245900"/>
                  <a:pt x="10814251" y="195784"/>
                  <a:pt x="10875114" y="188952"/>
                </a:cubicBezTo>
                <a:cubicBezTo>
                  <a:pt x="10919683" y="175364"/>
                  <a:pt x="11046042" y="178885"/>
                  <a:pt x="11131506" y="173851"/>
                </a:cubicBezTo>
                <a:cubicBezTo>
                  <a:pt x="11214050" y="174442"/>
                  <a:pt x="11184882" y="161783"/>
                  <a:pt x="11236837" y="158408"/>
                </a:cubicBezTo>
                <a:cubicBezTo>
                  <a:pt x="11258316" y="168700"/>
                  <a:pt x="11398290" y="214695"/>
                  <a:pt x="11441081" y="215166"/>
                </a:cubicBezTo>
                <a:cubicBezTo>
                  <a:pt x="11527425" y="176524"/>
                  <a:pt x="11555084" y="259670"/>
                  <a:pt x="11625707" y="248450"/>
                </a:cubicBezTo>
                <a:cubicBezTo>
                  <a:pt x="11659001" y="250424"/>
                  <a:pt x="11733823" y="201527"/>
                  <a:pt x="11769018" y="187575"/>
                </a:cubicBezTo>
                <a:cubicBezTo>
                  <a:pt x="11823798" y="181653"/>
                  <a:pt x="11897800" y="197061"/>
                  <a:pt x="11987050" y="183064"/>
                </a:cubicBezTo>
                <a:cubicBezTo>
                  <a:pt x="12085408" y="161858"/>
                  <a:pt x="12094685" y="18125"/>
                  <a:pt x="12251338" y="0"/>
                </a:cubicBezTo>
                <a:lnTo>
                  <a:pt x="12362426" y="722441"/>
                </a:lnTo>
                <a:lnTo>
                  <a:pt x="312058" y="2575409"/>
                </a:lnTo>
                <a:lnTo>
                  <a:pt x="0" y="546006"/>
                </a:lnTo>
                <a:lnTo>
                  <a:pt x="4427" y="544712"/>
                </a:lnTo>
                <a:cubicBezTo>
                  <a:pt x="16251" y="542900"/>
                  <a:pt x="29474" y="542346"/>
                  <a:pt x="36478" y="535541"/>
                </a:cubicBezTo>
                <a:lnTo>
                  <a:pt x="74319" y="518467"/>
                </a:lnTo>
                <a:cubicBezTo>
                  <a:pt x="112484" y="508144"/>
                  <a:pt x="216903" y="485532"/>
                  <a:pt x="265466" y="473605"/>
                </a:cubicBezTo>
                <a:cubicBezTo>
                  <a:pt x="302490" y="464239"/>
                  <a:pt x="333634" y="449827"/>
                  <a:pt x="365700" y="446909"/>
                </a:cubicBezTo>
                <a:cubicBezTo>
                  <a:pt x="377695" y="438659"/>
                  <a:pt x="389409" y="433665"/>
                  <a:pt x="402179" y="438574"/>
                </a:cubicBezTo>
                <a:cubicBezTo>
                  <a:pt x="436185" y="425405"/>
                  <a:pt x="440821" y="414281"/>
                  <a:pt x="504196" y="399069"/>
                </a:cubicBezTo>
                <a:cubicBezTo>
                  <a:pt x="517694" y="396708"/>
                  <a:pt x="559393" y="394705"/>
                  <a:pt x="579858" y="387416"/>
                </a:cubicBezTo>
                <a:cubicBezTo>
                  <a:pt x="627282" y="375348"/>
                  <a:pt x="743704" y="362413"/>
                  <a:pt x="788740" y="326657"/>
                </a:cubicBezTo>
                <a:cubicBezTo>
                  <a:pt x="832061" y="312781"/>
                  <a:pt x="888070" y="308451"/>
                  <a:pt x="942632" y="292230"/>
                </a:cubicBezTo>
                <a:cubicBezTo>
                  <a:pt x="1004730" y="281277"/>
                  <a:pt x="1142556" y="265577"/>
                  <a:pt x="1166396" y="266362"/>
                </a:cubicBezTo>
                <a:cubicBezTo>
                  <a:pt x="1180842" y="264881"/>
                  <a:pt x="1229112" y="248098"/>
                  <a:pt x="1247277" y="236911"/>
                </a:cubicBezTo>
                <a:cubicBezTo>
                  <a:pt x="1273242" y="229188"/>
                  <a:pt x="1307354" y="223594"/>
                  <a:pt x="1322184" y="220028"/>
                </a:cubicBezTo>
                <a:lnTo>
                  <a:pt x="1336256" y="215516"/>
                </a:lnTo>
                <a:cubicBezTo>
                  <a:pt x="1349149" y="213626"/>
                  <a:pt x="1353961" y="205056"/>
                  <a:pt x="1399541" y="208691"/>
                </a:cubicBezTo>
                <a:cubicBezTo>
                  <a:pt x="1464294" y="223882"/>
                  <a:pt x="1554585" y="211888"/>
                  <a:pt x="1609734" y="237324"/>
                </a:cubicBezTo>
                <a:cubicBezTo>
                  <a:pt x="1664358" y="240244"/>
                  <a:pt x="1695118" y="258703"/>
                  <a:pt x="1736383" y="264102"/>
                </a:cubicBezTo>
                <a:cubicBezTo>
                  <a:pt x="1797860" y="271013"/>
                  <a:pt x="1819035" y="274641"/>
                  <a:pt x="1857314" y="269725"/>
                </a:cubicBezTo>
                <a:cubicBezTo>
                  <a:pt x="1874190" y="256939"/>
                  <a:pt x="1996002" y="284387"/>
                  <a:pt x="2026639" y="288420"/>
                </a:cubicBezTo>
                <a:lnTo>
                  <a:pt x="2043398" y="293341"/>
                </a:lnTo>
                <a:cubicBezTo>
                  <a:pt x="2064711" y="297515"/>
                  <a:pt x="2122990" y="311318"/>
                  <a:pt x="2154517" y="313461"/>
                </a:cubicBezTo>
                <a:cubicBezTo>
                  <a:pt x="2195401" y="310913"/>
                  <a:pt x="2210633" y="302413"/>
                  <a:pt x="2277168" y="305816"/>
                </a:cubicBezTo>
                <a:cubicBezTo>
                  <a:pt x="2298958" y="304416"/>
                  <a:pt x="2330720" y="293109"/>
                  <a:pt x="2361853" y="288395"/>
                </a:cubicBezTo>
                <a:cubicBezTo>
                  <a:pt x="2402208" y="285809"/>
                  <a:pt x="2423140" y="268716"/>
                  <a:pt x="2463967" y="277530"/>
                </a:cubicBezTo>
                <a:lnTo>
                  <a:pt x="2699787" y="249273"/>
                </a:lnTo>
                <a:lnTo>
                  <a:pt x="2705016" y="247786"/>
                </a:lnTo>
                <a:lnTo>
                  <a:pt x="2828071" y="227258"/>
                </a:lnTo>
                <a:cubicBezTo>
                  <a:pt x="2840561" y="222109"/>
                  <a:pt x="2853284" y="220585"/>
                  <a:pt x="2858408" y="219063"/>
                </a:cubicBezTo>
                <a:lnTo>
                  <a:pt x="2858814" y="218122"/>
                </a:lnTo>
                <a:lnTo>
                  <a:pt x="2927761" y="222886"/>
                </a:lnTo>
                <a:lnTo>
                  <a:pt x="2982332" y="228553"/>
                </a:lnTo>
                <a:cubicBezTo>
                  <a:pt x="2987847" y="230180"/>
                  <a:pt x="2992975" y="232356"/>
                  <a:pt x="2997509" y="235293"/>
                </a:cubicBezTo>
                <a:cubicBezTo>
                  <a:pt x="3043147" y="252873"/>
                  <a:pt x="3109249" y="231169"/>
                  <a:pt x="3270214" y="231016"/>
                </a:cubicBezTo>
                <a:cubicBezTo>
                  <a:pt x="3304672" y="242304"/>
                  <a:pt x="3350498" y="220631"/>
                  <a:pt x="3396647" y="226358"/>
                </a:cubicBezTo>
                <a:cubicBezTo>
                  <a:pt x="3454806" y="223784"/>
                  <a:pt x="3503484" y="216490"/>
                  <a:pt x="3557903" y="212497"/>
                </a:cubicBezTo>
                <a:cubicBezTo>
                  <a:pt x="3616751" y="208819"/>
                  <a:pt x="3708944" y="207609"/>
                  <a:pt x="3749729" y="204287"/>
                </a:cubicBezTo>
                <a:cubicBezTo>
                  <a:pt x="3771620" y="201913"/>
                  <a:pt x="3769228" y="196783"/>
                  <a:pt x="3802620" y="192566"/>
                </a:cubicBezTo>
                <a:cubicBezTo>
                  <a:pt x="3836497" y="203009"/>
                  <a:pt x="3880828" y="176311"/>
                  <a:pt x="3922921" y="190394"/>
                </a:cubicBezTo>
                <a:cubicBezTo>
                  <a:pt x="3938308" y="193745"/>
                  <a:pt x="3985382" y="192912"/>
                  <a:pt x="3993939" y="185934"/>
                </a:cubicBezTo>
                <a:cubicBezTo>
                  <a:pt x="4003683" y="184356"/>
                  <a:pt x="4015261" y="186705"/>
                  <a:pt x="4019416" y="179275"/>
                </a:cubicBezTo>
                <a:cubicBezTo>
                  <a:pt x="4026456" y="170317"/>
                  <a:pt x="4061432" y="183768"/>
                  <a:pt x="4056007" y="173314"/>
                </a:cubicBezTo>
                <a:lnTo>
                  <a:pt x="4180468" y="152354"/>
                </a:lnTo>
                <a:lnTo>
                  <a:pt x="4221483" y="150733"/>
                </a:lnTo>
                <a:lnTo>
                  <a:pt x="4227430" y="150889"/>
                </a:lnTo>
                <a:lnTo>
                  <a:pt x="4281173" y="154243"/>
                </a:lnTo>
                <a:cubicBezTo>
                  <a:pt x="4305327" y="165139"/>
                  <a:pt x="4341431" y="159742"/>
                  <a:pt x="4371560" y="162491"/>
                </a:cubicBezTo>
                <a:lnTo>
                  <a:pt x="4454221" y="168769"/>
                </a:lnTo>
                <a:lnTo>
                  <a:pt x="4508379" y="166239"/>
                </a:lnTo>
                <a:lnTo>
                  <a:pt x="4531879" y="169183"/>
                </a:lnTo>
                <a:cubicBezTo>
                  <a:pt x="4548395" y="169109"/>
                  <a:pt x="4609567" y="160882"/>
                  <a:pt x="4634634" y="154393"/>
                </a:cubicBezTo>
                <a:cubicBezTo>
                  <a:pt x="4655826" y="148551"/>
                  <a:pt x="4650066" y="139749"/>
                  <a:pt x="4682281" y="130253"/>
                </a:cubicBezTo>
                <a:cubicBezTo>
                  <a:pt x="4717705" y="135070"/>
                  <a:pt x="4756542" y="101747"/>
                  <a:pt x="4800765" y="108819"/>
                </a:cubicBezTo>
                <a:cubicBezTo>
                  <a:pt x="4846101" y="112735"/>
                  <a:pt x="4832394" y="140816"/>
                  <a:pt x="4954298" y="153752"/>
                </a:cubicBezTo>
                <a:cubicBezTo>
                  <a:pt x="4980543" y="158808"/>
                  <a:pt x="5513104" y="194371"/>
                  <a:pt x="5532192" y="186436"/>
                </a:cubicBezTo>
                <a:lnTo>
                  <a:pt x="6298845" y="174694"/>
                </a:lnTo>
                <a:close/>
              </a:path>
            </a:pathLst>
          </a:custGeom>
          <a:blipFill>
            <a:blip r:embed="rId2"/>
            <a:tile tx="0" ty="0" sx="70000" sy="7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035" name="Rectangle 1034">
            <a:extLst>
              <a:ext uri="{FF2B5EF4-FFF2-40B4-BE49-F238E27FC236}">
                <a16:creationId xmlns:a16="http://schemas.microsoft.com/office/drawing/2014/main" id="{316287B8-D771-4102-A547-95F1D48467E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120000">
            <a:off x="4193911" y="392371"/>
            <a:ext cx="7411319" cy="5804687"/>
          </a:xfrm>
          <a:prstGeom prst="rect">
            <a:avLst/>
          </a:prstGeom>
          <a:solidFill>
            <a:srgbClr val="EFEEE9"/>
          </a:solidFill>
          <a:ln>
            <a:noFill/>
          </a:ln>
          <a:effectLst>
            <a:outerShdw blurRad="63500" dist="254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7" name="Freeform: Shape 1036">
            <a:extLst>
              <a:ext uri="{FF2B5EF4-FFF2-40B4-BE49-F238E27FC236}">
                <a16:creationId xmlns:a16="http://schemas.microsoft.com/office/drawing/2014/main" id="{02B3F3D7-F61A-47E5-9E6D-4718104A563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340000">
            <a:off x="4940739" y="-432209"/>
            <a:ext cx="5941638" cy="7468496"/>
          </a:xfrm>
          <a:custGeom>
            <a:avLst/>
            <a:gdLst>
              <a:gd name="connsiteX0" fmla="*/ 51 w 5747715"/>
              <a:gd name="connsiteY0" fmla="*/ 7156095 h 7476434"/>
              <a:gd name="connsiteX1" fmla="*/ 372468 w 5747715"/>
              <a:gd name="connsiteY1" fmla="*/ 49980 h 7476434"/>
              <a:gd name="connsiteX2" fmla="*/ 428298 w 5747715"/>
              <a:gd name="connsiteY2" fmla="*/ 36 h 7476434"/>
              <a:gd name="connsiteX3" fmla="*/ 1260896 w 5747715"/>
              <a:gd name="connsiteY3" fmla="*/ 43670 h 7476434"/>
              <a:gd name="connsiteX4" fmla="*/ 1260903 w 5747715"/>
              <a:gd name="connsiteY4" fmla="*/ 43667 h 7476434"/>
              <a:gd name="connsiteX5" fmla="*/ 5703188 w 5747715"/>
              <a:gd name="connsiteY5" fmla="*/ 276477 h 7476434"/>
              <a:gd name="connsiteX6" fmla="*/ 5731744 w 5747715"/>
              <a:gd name="connsiteY6" fmla="*/ 290068 h 7476434"/>
              <a:gd name="connsiteX7" fmla="*/ 5737944 w 5747715"/>
              <a:gd name="connsiteY7" fmla="*/ 307379 h 7476434"/>
              <a:gd name="connsiteX8" fmla="*/ 5747715 w 5747715"/>
              <a:gd name="connsiteY8" fmla="*/ 310316 h 7476434"/>
              <a:gd name="connsiteX9" fmla="*/ 5742359 w 5747715"/>
              <a:gd name="connsiteY9" fmla="*/ 368088 h 7476434"/>
              <a:gd name="connsiteX10" fmla="*/ 5729800 w 5747715"/>
              <a:gd name="connsiteY10" fmla="*/ 582441 h 7476434"/>
              <a:gd name="connsiteX11" fmla="*/ 5729763 w 5747715"/>
              <a:gd name="connsiteY11" fmla="*/ 583226 h 7476434"/>
              <a:gd name="connsiteX12" fmla="*/ 5703604 w 5747715"/>
              <a:gd name="connsiteY12" fmla="*/ 1111310 h 7476434"/>
              <a:gd name="connsiteX13" fmla="*/ 5701408 w 5747715"/>
              <a:gd name="connsiteY13" fmla="*/ 1154921 h 7476434"/>
              <a:gd name="connsiteX14" fmla="*/ 5702723 w 5747715"/>
              <a:gd name="connsiteY14" fmla="*/ 1160573 h 7476434"/>
              <a:gd name="connsiteX15" fmla="*/ 5704569 w 5747715"/>
              <a:gd name="connsiteY15" fmla="*/ 1189001 h 7476434"/>
              <a:gd name="connsiteX16" fmla="*/ 5698571 w 5747715"/>
              <a:gd name="connsiteY16" fmla="*/ 1305093 h 7476434"/>
              <a:gd name="connsiteX17" fmla="*/ 5698439 w 5747715"/>
              <a:gd name="connsiteY17" fmla="*/ 1373782 h 7476434"/>
              <a:gd name="connsiteX18" fmla="*/ 5703819 w 5747715"/>
              <a:gd name="connsiteY18" fmla="*/ 1398663 h 7476434"/>
              <a:gd name="connsiteX19" fmla="*/ 5705163 w 5747715"/>
              <a:gd name="connsiteY19" fmla="*/ 1564478 h 7476434"/>
              <a:gd name="connsiteX20" fmla="*/ 5698497 w 5747715"/>
              <a:gd name="connsiteY20" fmla="*/ 1620768 h 7476434"/>
              <a:gd name="connsiteX21" fmla="*/ 5682815 w 5747715"/>
              <a:gd name="connsiteY21" fmla="*/ 1736849 h 7476434"/>
              <a:gd name="connsiteX22" fmla="*/ 5683823 w 5747715"/>
              <a:gd name="connsiteY22" fmla="*/ 1825831 h 7476434"/>
              <a:gd name="connsiteX23" fmla="*/ 5677720 w 5747715"/>
              <a:gd name="connsiteY23" fmla="*/ 1838743 h 7476434"/>
              <a:gd name="connsiteX24" fmla="*/ 5671230 w 5747715"/>
              <a:gd name="connsiteY24" fmla="*/ 1885441 h 7476434"/>
              <a:gd name="connsiteX25" fmla="*/ 5662929 w 5747715"/>
              <a:gd name="connsiteY25" fmla="*/ 1912918 h 7476434"/>
              <a:gd name="connsiteX26" fmla="*/ 5658020 w 5747715"/>
              <a:gd name="connsiteY26" fmla="*/ 2008900 h 7476434"/>
              <a:gd name="connsiteX27" fmla="*/ 5650780 w 5747715"/>
              <a:gd name="connsiteY27" fmla="*/ 2149876 h 7476434"/>
              <a:gd name="connsiteX28" fmla="*/ 5651025 w 5747715"/>
              <a:gd name="connsiteY28" fmla="*/ 2150933 h 7476434"/>
              <a:gd name="connsiteX29" fmla="*/ 5652871 w 5747715"/>
              <a:gd name="connsiteY29" fmla="*/ 2179360 h 7476434"/>
              <a:gd name="connsiteX30" fmla="*/ 5646872 w 5747715"/>
              <a:gd name="connsiteY30" fmla="*/ 2295452 h 7476434"/>
              <a:gd name="connsiteX31" fmla="*/ 5646741 w 5747715"/>
              <a:gd name="connsiteY31" fmla="*/ 2364141 h 7476434"/>
              <a:gd name="connsiteX32" fmla="*/ 5657938 w 5747715"/>
              <a:gd name="connsiteY32" fmla="*/ 2389009 h 7476434"/>
              <a:gd name="connsiteX33" fmla="*/ 5533444 w 5747715"/>
              <a:gd name="connsiteY33" fmla="*/ 4422183 h 7476434"/>
              <a:gd name="connsiteX34" fmla="*/ 5526370 w 5747715"/>
              <a:gd name="connsiteY34" fmla="*/ 4537395 h 7476434"/>
              <a:gd name="connsiteX35" fmla="*/ 5503188 w 5747715"/>
              <a:gd name="connsiteY35" fmla="*/ 4975984 h 7476434"/>
              <a:gd name="connsiteX36" fmla="*/ 5369324 w 5747715"/>
              <a:gd name="connsiteY36" fmla="*/ 7437603 h 7476434"/>
              <a:gd name="connsiteX37" fmla="*/ 5325855 w 5747715"/>
              <a:gd name="connsiteY37" fmla="*/ 7476382 h 7476434"/>
              <a:gd name="connsiteX38" fmla="*/ 4493251 w 5747715"/>
              <a:gd name="connsiteY38" fmla="*/ 7432748 h 7476434"/>
              <a:gd name="connsiteX39" fmla="*/ 4493249 w 5747715"/>
              <a:gd name="connsiteY39" fmla="*/ 7432748 h 7476434"/>
              <a:gd name="connsiteX40" fmla="*/ 39226 w 5747715"/>
              <a:gd name="connsiteY40" fmla="*/ 7199323 h 7476434"/>
              <a:gd name="connsiteX41" fmla="*/ 28872 w 5747715"/>
              <a:gd name="connsiteY41" fmla="*/ 7194396 h 7476434"/>
              <a:gd name="connsiteX42" fmla="*/ 23220 w 5747715"/>
              <a:gd name="connsiteY42" fmla="*/ 7194103 h 7476434"/>
              <a:gd name="connsiteX43" fmla="*/ 23354 w 5747715"/>
              <a:gd name="connsiteY43" fmla="*/ 7191771 h 7476434"/>
              <a:gd name="connsiteX44" fmla="*/ 10670 w 5747715"/>
              <a:gd name="connsiteY44" fmla="*/ 7185736 h 7476434"/>
              <a:gd name="connsiteX45" fmla="*/ 51 w 5747715"/>
              <a:gd name="connsiteY45" fmla="*/ 7156095 h 7476434"/>
              <a:gd name="connsiteX0" fmla="*/ 51 w 5747715"/>
              <a:gd name="connsiteY0" fmla="*/ 7156095 h 7476434"/>
              <a:gd name="connsiteX1" fmla="*/ 372468 w 5747715"/>
              <a:gd name="connsiteY1" fmla="*/ 49980 h 7476434"/>
              <a:gd name="connsiteX2" fmla="*/ 428298 w 5747715"/>
              <a:gd name="connsiteY2" fmla="*/ 36 h 7476434"/>
              <a:gd name="connsiteX3" fmla="*/ 1260896 w 5747715"/>
              <a:gd name="connsiteY3" fmla="*/ 43670 h 7476434"/>
              <a:gd name="connsiteX4" fmla="*/ 1260903 w 5747715"/>
              <a:gd name="connsiteY4" fmla="*/ 43667 h 7476434"/>
              <a:gd name="connsiteX5" fmla="*/ 5703188 w 5747715"/>
              <a:gd name="connsiteY5" fmla="*/ 276477 h 7476434"/>
              <a:gd name="connsiteX6" fmla="*/ 5731744 w 5747715"/>
              <a:gd name="connsiteY6" fmla="*/ 290068 h 7476434"/>
              <a:gd name="connsiteX7" fmla="*/ 5737944 w 5747715"/>
              <a:gd name="connsiteY7" fmla="*/ 307379 h 7476434"/>
              <a:gd name="connsiteX8" fmla="*/ 5747715 w 5747715"/>
              <a:gd name="connsiteY8" fmla="*/ 310316 h 7476434"/>
              <a:gd name="connsiteX9" fmla="*/ 5742359 w 5747715"/>
              <a:gd name="connsiteY9" fmla="*/ 368088 h 7476434"/>
              <a:gd name="connsiteX10" fmla="*/ 5729800 w 5747715"/>
              <a:gd name="connsiteY10" fmla="*/ 582441 h 7476434"/>
              <a:gd name="connsiteX11" fmla="*/ 5729763 w 5747715"/>
              <a:gd name="connsiteY11" fmla="*/ 583226 h 7476434"/>
              <a:gd name="connsiteX12" fmla="*/ 5703604 w 5747715"/>
              <a:gd name="connsiteY12" fmla="*/ 1111310 h 7476434"/>
              <a:gd name="connsiteX13" fmla="*/ 5701408 w 5747715"/>
              <a:gd name="connsiteY13" fmla="*/ 1154921 h 7476434"/>
              <a:gd name="connsiteX14" fmla="*/ 5702723 w 5747715"/>
              <a:gd name="connsiteY14" fmla="*/ 1160573 h 7476434"/>
              <a:gd name="connsiteX15" fmla="*/ 5704569 w 5747715"/>
              <a:gd name="connsiteY15" fmla="*/ 1189001 h 7476434"/>
              <a:gd name="connsiteX16" fmla="*/ 5698571 w 5747715"/>
              <a:gd name="connsiteY16" fmla="*/ 1305093 h 7476434"/>
              <a:gd name="connsiteX17" fmla="*/ 5698439 w 5747715"/>
              <a:gd name="connsiteY17" fmla="*/ 1373782 h 7476434"/>
              <a:gd name="connsiteX18" fmla="*/ 5703819 w 5747715"/>
              <a:gd name="connsiteY18" fmla="*/ 1398663 h 7476434"/>
              <a:gd name="connsiteX19" fmla="*/ 5705163 w 5747715"/>
              <a:gd name="connsiteY19" fmla="*/ 1564478 h 7476434"/>
              <a:gd name="connsiteX20" fmla="*/ 5698497 w 5747715"/>
              <a:gd name="connsiteY20" fmla="*/ 1620768 h 7476434"/>
              <a:gd name="connsiteX21" fmla="*/ 5682815 w 5747715"/>
              <a:gd name="connsiteY21" fmla="*/ 1736849 h 7476434"/>
              <a:gd name="connsiteX22" fmla="*/ 5683823 w 5747715"/>
              <a:gd name="connsiteY22" fmla="*/ 1825831 h 7476434"/>
              <a:gd name="connsiteX23" fmla="*/ 5677720 w 5747715"/>
              <a:gd name="connsiteY23" fmla="*/ 1838743 h 7476434"/>
              <a:gd name="connsiteX24" fmla="*/ 5671230 w 5747715"/>
              <a:gd name="connsiteY24" fmla="*/ 1885441 h 7476434"/>
              <a:gd name="connsiteX25" fmla="*/ 5662929 w 5747715"/>
              <a:gd name="connsiteY25" fmla="*/ 1912918 h 7476434"/>
              <a:gd name="connsiteX26" fmla="*/ 5658020 w 5747715"/>
              <a:gd name="connsiteY26" fmla="*/ 2008900 h 7476434"/>
              <a:gd name="connsiteX27" fmla="*/ 5650780 w 5747715"/>
              <a:gd name="connsiteY27" fmla="*/ 2149876 h 7476434"/>
              <a:gd name="connsiteX28" fmla="*/ 5651025 w 5747715"/>
              <a:gd name="connsiteY28" fmla="*/ 2150933 h 7476434"/>
              <a:gd name="connsiteX29" fmla="*/ 5652871 w 5747715"/>
              <a:gd name="connsiteY29" fmla="*/ 2179360 h 7476434"/>
              <a:gd name="connsiteX30" fmla="*/ 5646872 w 5747715"/>
              <a:gd name="connsiteY30" fmla="*/ 2295452 h 7476434"/>
              <a:gd name="connsiteX31" fmla="*/ 5646741 w 5747715"/>
              <a:gd name="connsiteY31" fmla="*/ 2364141 h 7476434"/>
              <a:gd name="connsiteX32" fmla="*/ 5657938 w 5747715"/>
              <a:gd name="connsiteY32" fmla="*/ 2389009 h 7476434"/>
              <a:gd name="connsiteX33" fmla="*/ 5533444 w 5747715"/>
              <a:gd name="connsiteY33" fmla="*/ 4422183 h 7476434"/>
              <a:gd name="connsiteX34" fmla="*/ 5526370 w 5747715"/>
              <a:gd name="connsiteY34" fmla="*/ 4537395 h 7476434"/>
              <a:gd name="connsiteX35" fmla="*/ 5503188 w 5747715"/>
              <a:gd name="connsiteY35" fmla="*/ 4975984 h 7476434"/>
              <a:gd name="connsiteX36" fmla="*/ 5369324 w 5747715"/>
              <a:gd name="connsiteY36" fmla="*/ 7437603 h 7476434"/>
              <a:gd name="connsiteX37" fmla="*/ 5325855 w 5747715"/>
              <a:gd name="connsiteY37" fmla="*/ 7476382 h 7476434"/>
              <a:gd name="connsiteX38" fmla="*/ 4493251 w 5747715"/>
              <a:gd name="connsiteY38" fmla="*/ 7432748 h 7476434"/>
              <a:gd name="connsiteX39" fmla="*/ 4493249 w 5747715"/>
              <a:gd name="connsiteY39" fmla="*/ 7432748 h 7476434"/>
              <a:gd name="connsiteX40" fmla="*/ 39226 w 5747715"/>
              <a:gd name="connsiteY40" fmla="*/ 7199323 h 7476434"/>
              <a:gd name="connsiteX41" fmla="*/ 23220 w 5747715"/>
              <a:gd name="connsiteY41" fmla="*/ 7194103 h 7476434"/>
              <a:gd name="connsiteX42" fmla="*/ 23354 w 5747715"/>
              <a:gd name="connsiteY42" fmla="*/ 7191771 h 7476434"/>
              <a:gd name="connsiteX43" fmla="*/ 10670 w 5747715"/>
              <a:gd name="connsiteY43" fmla="*/ 7185736 h 7476434"/>
              <a:gd name="connsiteX44" fmla="*/ 51 w 5747715"/>
              <a:gd name="connsiteY44" fmla="*/ 7156095 h 7476434"/>
              <a:gd name="connsiteX0" fmla="*/ 51 w 5747715"/>
              <a:gd name="connsiteY0" fmla="*/ 7156095 h 7476434"/>
              <a:gd name="connsiteX1" fmla="*/ 372468 w 5747715"/>
              <a:gd name="connsiteY1" fmla="*/ 49980 h 7476434"/>
              <a:gd name="connsiteX2" fmla="*/ 428298 w 5747715"/>
              <a:gd name="connsiteY2" fmla="*/ 36 h 7476434"/>
              <a:gd name="connsiteX3" fmla="*/ 1260896 w 5747715"/>
              <a:gd name="connsiteY3" fmla="*/ 43670 h 7476434"/>
              <a:gd name="connsiteX4" fmla="*/ 1260903 w 5747715"/>
              <a:gd name="connsiteY4" fmla="*/ 43667 h 7476434"/>
              <a:gd name="connsiteX5" fmla="*/ 5703188 w 5747715"/>
              <a:gd name="connsiteY5" fmla="*/ 276477 h 7476434"/>
              <a:gd name="connsiteX6" fmla="*/ 5731744 w 5747715"/>
              <a:gd name="connsiteY6" fmla="*/ 290068 h 7476434"/>
              <a:gd name="connsiteX7" fmla="*/ 5737944 w 5747715"/>
              <a:gd name="connsiteY7" fmla="*/ 307379 h 7476434"/>
              <a:gd name="connsiteX8" fmla="*/ 5747715 w 5747715"/>
              <a:gd name="connsiteY8" fmla="*/ 310316 h 7476434"/>
              <a:gd name="connsiteX9" fmla="*/ 5742359 w 5747715"/>
              <a:gd name="connsiteY9" fmla="*/ 368088 h 7476434"/>
              <a:gd name="connsiteX10" fmla="*/ 5729800 w 5747715"/>
              <a:gd name="connsiteY10" fmla="*/ 582441 h 7476434"/>
              <a:gd name="connsiteX11" fmla="*/ 5729763 w 5747715"/>
              <a:gd name="connsiteY11" fmla="*/ 583226 h 7476434"/>
              <a:gd name="connsiteX12" fmla="*/ 5703604 w 5747715"/>
              <a:gd name="connsiteY12" fmla="*/ 1111310 h 7476434"/>
              <a:gd name="connsiteX13" fmla="*/ 5701408 w 5747715"/>
              <a:gd name="connsiteY13" fmla="*/ 1154921 h 7476434"/>
              <a:gd name="connsiteX14" fmla="*/ 5702723 w 5747715"/>
              <a:gd name="connsiteY14" fmla="*/ 1160573 h 7476434"/>
              <a:gd name="connsiteX15" fmla="*/ 5704569 w 5747715"/>
              <a:gd name="connsiteY15" fmla="*/ 1189001 h 7476434"/>
              <a:gd name="connsiteX16" fmla="*/ 5698571 w 5747715"/>
              <a:gd name="connsiteY16" fmla="*/ 1305093 h 7476434"/>
              <a:gd name="connsiteX17" fmla="*/ 5698439 w 5747715"/>
              <a:gd name="connsiteY17" fmla="*/ 1373782 h 7476434"/>
              <a:gd name="connsiteX18" fmla="*/ 5703819 w 5747715"/>
              <a:gd name="connsiteY18" fmla="*/ 1398663 h 7476434"/>
              <a:gd name="connsiteX19" fmla="*/ 5705163 w 5747715"/>
              <a:gd name="connsiteY19" fmla="*/ 1564478 h 7476434"/>
              <a:gd name="connsiteX20" fmla="*/ 5698497 w 5747715"/>
              <a:gd name="connsiteY20" fmla="*/ 1620768 h 7476434"/>
              <a:gd name="connsiteX21" fmla="*/ 5682815 w 5747715"/>
              <a:gd name="connsiteY21" fmla="*/ 1736849 h 7476434"/>
              <a:gd name="connsiteX22" fmla="*/ 5683823 w 5747715"/>
              <a:gd name="connsiteY22" fmla="*/ 1825831 h 7476434"/>
              <a:gd name="connsiteX23" fmla="*/ 5677720 w 5747715"/>
              <a:gd name="connsiteY23" fmla="*/ 1838743 h 7476434"/>
              <a:gd name="connsiteX24" fmla="*/ 5671230 w 5747715"/>
              <a:gd name="connsiteY24" fmla="*/ 1885441 h 7476434"/>
              <a:gd name="connsiteX25" fmla="*/ 5662929 w 5747715"/>
              <a:gd name="connsiteY25" fmla="*/ 1912918 h 7476434"/>
              <a:gd name="connsiteX26" fmla="*/ 5658020 w 5747715"/>
              <a:gd name="connsiteY26" fmla="*/ 2008900 h 7476434"/>
              <a:gd name="connsiteX27" fmla="*/ 5650780 w 5747715"/>
              <a:gd name="connsiteY27" fmla="*/ 2149876 h 7476434"/>
              <a:gd name="connsiteX28" fmla="*/ 5651025 w 5747715"/>
              <a:gd name="connsiteY28" fmla="*/ 2150933 h 7476434"/>
              <a:gd name="connsiteX29" fmla="*/ 5652871 w 5747715"/>
              <a:gd name="connsiteY29" fmla="*/ 2179360 h 7476434"/>
              <a:gd name="connsiteX30" fmla="*/ 5646872 w 5747715"/>
              <a:gd name="connsiteY30" fmla="*/ 2295452 h 7476434"/>
              <a:gd name="connsiteX31" fmla="*/ 5646741 w 5747715"/>
              <a:gd name="connsiteY31" fmla="*/ 2364141 h 7476434"/>
              <a:gd name="connsiteX32" fmla="*/ 5657938 w 5747715"/>
              <a:gd name="connsiteY32" fmla="*/ 2389009 h 7476434"/>
              <a:gd name="connsiteX33" fmla="*/ 5533444 w 5747715"/>
              <a:gd name="connsiteY33" fmla="*/ 4422183 h 7476434"/>
              <a:gd name="connsiteX34" fmla="*/ 5526370 w 5747715"/>
              <a:gd name="connsiteY34" fmla="*/ 4537395 h 7476434"/>
              <a:gd name="connsiteX35" fmla="*/ 5503188 w 5747715"/>
              <a:gd name="connsiteY35" fmla="*/ 4975984 h 7476434"/>
              <a:gd name="connsiteX36" fmla="*/ 5369324 w 5747715"/>
              <a:gd name="connsiteY36" fmla="*/ 7437603 h 7476434"/>
              <a:gd name="connsiteX37" fmla="*/ 5325855 w 5747715"/>
              <a:gd name="connsiteY37" fmla="*/ 7476382 h 7476434"/>
              <a:gd name="connsiteX38" fmla="*/ 4493251 w 5747715"/>
              <a:gd name="connsiteY38" fmla="*/ 7432748 h 7476434"/>
              <a:gd name="connsiteX39" fmla="*/ 4493249 w 5747715"/>
              <a:gd name="connsiteY39" fmla="*/ 7432748 h 7476434"/>
              <a:gd name="connsiteX40" fmla="*/ 23220 w 5747715"/>
              <a:gd name="connsiteY40" fmla="*/ 7194103 h 7476434"/>
              <a:gd name="connsiteX41" fmla="*/ 23354 w 5747715"/>
              <a:gd name="connsiteY41" fmla="*/ 7191771 h 7476434"/>
              <a:gd name="connsiteX42" fmla="*/ 10670 w 5747715"/>
              <a:gd name="connsiteY42" fmla="*/ 7185736 h 7476434"/>
              <a:gd name="connsiteX43" fmla="*/ 51 w 5747715"/>
              <a:gd name="connsiteY43" fmla="*/ 7156095 h 7476434"/>
              <a:gd name="connsiteX0" fmla="*/ 311288 w 6058952"/>
              <a:gd name="connsiteY0" fmla="*/ 7156095 h 7476434"/>
              <a:gd name="connsiteX1" fmla="*/ 683705 w 6058952"/>
              <a:gd name="connsiteY1" fmla="*/ 49980 h 7476434"/>
              <a:gd name="connsiteX2" fmla="*/ 739535 w 6058952"/>
              <a:gd name="connsiteY2" fmla="*/ 36 h 7476434"/>
              <a:gd name="connsiteX3" fmla="*/ 1572133 w 6058952"/>
              <a:gd name="connsiteY3" fmla="*/ 43670 h 7476434"/>
              <a:gd name="connsiteX4" fmla="*/ 1572140 w 6058952"/>
              <a:gd name="connsiteY4" fmla="*/ 43667 h 7476434"/>
              <a:gd name="connsiteX5" fmla="*/ 6014425 w 6058952"/>
              <a:gd name="connsiteY5" fmla="*/ 276477 h 7476434"/>
              <a:gd name="connsiteX6" fmla="*/ 6042981 w 6058952"/>
              <a:gd name="connsiteY6" fmla="*/ 290068 h 7476434"/>
              <a:gd name="connsiteX7" fmla="*/ 6049181 w 6058952"/>
              <a:gd name="connsiteY7" fmla="*/ 307379 h 7476434"/>
              <a:gd name="connsiteX8" fmla="*/ 6058952 w 6058952"/>
              <a:gd name="connsiteY8" fmla="*/ 310316 h 7476434"/>
              <a:gd name="connsiteX9" fmla="*/ 6053596 w 6058952"/>
              <a:gd name="connsiteY9" fmla="*/ 368088 h 7476434"/>
              <a:gd name="connsiteX10" fmla="*/ 6041037 w 6058952"/>
              <a:gd name="connsiteY10" fmla="*/ 582441 h 7476434"/>
              <a:gd name="connsiteX11" fmla="*/ 6041000 w 6058952"/>
              <a:gd name="connsiteY11" fmla="*/ 583226 h 7476434"/>
              <a:gd name="connsiteX12" fmla="*/ 6014841 w 6058952"/>
              <a:gd name="connsiteY12" fmla="*/ 1111310 h 7476434"/>
              <a:gd name="connsiteX13" fmla="*/ 6012645 w 6058952"/>
              <a:gd name="connsiteY13" fmla="*/ 1154921 h 7476434"/>
              <a:gd name="connsiteX14" fmla="*/ 6013960 w 6058952"/>
              <a:gd name="connsiteY14" fmla="*/ 1160573 h 7476434"/>
              <a:gd name="connsiteX15" fmla="*/ 6015806 w 6058952"/>
              <a:gd name="connsiteY15" fmla="*/ 1189001 h 7476434"/>
              <a:gd name="connsiteX16" fmla="*/ 6009808 w 6058952"/>
              <a:gd name="connsiteY16" fmla="*/ 1305093 h 7476434"/>
              <a:gd name="connsiteX17" fmla="*/ 6009676 w 6058952"/>
              <a:gd name="connsiteY17" fmla="*/ 1373782 h 7476434"/>
              <a:gd name="connsiteX18" fmla="*/ 6015056 w 6058952"/>
              <a:gd name="connsiteY18" fmla="*/ 1398663 h 7476434"/>
              <a:gd name="connsiteX19" fmla="*/ 6016400 w 6058952"/>
              <a:gd name="connsiteY19" fmla="*/ 1564478 h 7476434"/>
              <a:gd name="connsiteX20" fmla="*/ 6009734 w 6058952"/>
              <a:gd name="connsiteY20" fmla="*/ 1620768 h 7476434"/>
              <a:gd name="connsiteX21" fmla="*/ 5994052 w 6058952"/>
              <a:gd name="connsiteY21" fmla="*/ 1736849 h 7476434"/>
              <a:gd name="connsiteX22" fmla="*/ 5995060 w 6058952"/>
              <a:gd name="connsiteY22" fmla="*/ 1825831 h 7476434"/>
              <a:gd name="connsiteX23" fmla="*/ 5988957 w 6058952"/>
              <a:gd name="connsiteY23" fmla="*/ 1838743 h 7476434"/>
              <a:gd name="connsiteX24" fmla="*/ 5982467 w 6058952"/>
              <a:gd name="connsiteY24" fmla="*/ 1885441 h 7476434"/>
              <a:gd name="connsiteX25" fmla="*/ 5974166 w 6058952"/>
              <a:gd name="connsiteY25" fmla="*/ 1912918 h 7476434"/>
              <a:gd name="connsiteX26" fmla="*/ 5969257 w 6058952"/>
              <a:gd name="connsiteY26" fmla="*/ 2008900 h 7476434"/>
              <a:gd name="connsiteX27" fmla="*/ 5962017 w 6058952"/>
              <a:gd name="connsiteY27" fmla="*/ 2149876 h 7476434"/>
              <a:gd name="connsiteX28" fmla="*/ 5962262 w 6058952"/>
              <a:gd name="connsiteY28" fmla="*/ 2150933 h 7476434"/>
              <a:gd name="connsiteX29" fmla="*/ 5964108 w 6058952"/>
              <a:gd name="connsiteY29" fmla="*/ 2179360 h 7476434"/>
              <a:gd name="connsiteX30" fmla="*/ 5958109 w 6058952"/>
              <a:gd name="connsiteY30" fmla="*/ 2295452 h 7476434"/>
              <a:gd name="connsiteX31" fmla="*/ 5957978 w 6058952"/>
              <a:gd name="connsiteY31" fmla="*/ 2364141 h 7476434"/>
              <a:gd name="connsiteX32" fmla="*/ 5969175 w 6058952"/>
              <a:gd name="connsiteY32" fmla="*/ 2389009 h 7476434"/>
              <a:gd name="connsiteX33" fmla="*/ 5844681 w 6058952"/>
              <a:gd name="connsiteY33" fmla="*/ 4422183 h 7476434"/>
              <a:gd name="connsiteX34" fmla="*/ 5837607 w 6058952"/>
              <a:gd name="connsiteY34" fmla="*/ 4537395 h 7476434"/>
              <a:gd name="connsiteX35" fmla="*/ 5814425 w 6058952"/>
              <a:gd name="connsiteY35" fmla="*/ 4975984 h 7476434"/>
              <a:gd name="connsiteX36" fmla="*/ 5680561 w 6058952"/>
              <a:gd name="connsiteY36" fmla="*/ 7437603 h 7476434"/>
              <a:gd name="connsiteX37" fmla="*/ 5637092 w 6058952"/>
              <a:gd name="connsiteY37" fmla="*/ 7476382 h 7476434"/>
              <a:gd name="connsiteX38" fmla="*/ 4804488 w 6058952"/>
              <a:gd name="connsiteY38" fmla="*/ 7432748 h 7476434"/>
              <a:gd name="connsiteX39" fmla="*/ 4804486 w 6058952"/>
              <a:gd name="connsiteY39" fmla="*/ 7432748 h 7476434"/>
              <a:gd name="connsiteX40" fmla="*/ 334457 w 6058952"/>
              <a:gd name="connsiteY40" fmla="*/ 7194103 h 7476434"/>
              <a:gd name="connsiteX41" fmla="*/ 321907 w 6058952"/>
              <a:gd name="connsiteY41" fmla="*/ 7185736 h 7476434"/>
              <a:gd name="connsiteX42" fmla="*/ 311288 w 6058952"/>
              <a:gd name="connsiteY42" fmla="*/ 7156095 h 7476434"/>
              <a:gd name="connsiteX0" fmla="*/ 52 w 5747716"/>
              <a:gd name="connsiteY0" fmla="*/ 7156095 h 7476434"/>
              <a:gd name="connsiteX1" fmla="*/ 372469 w 5747716"/>
              <a:gd name="connsiteY1" fmla="*/ 49980 h 7476434"/>
              <a:gd name="connsiteX2" fmla="*/ 428299 w 5747716"/>
              <a:gd name="connsiteY2" fmla="*/ 36 h 7476434"/>
              <a:gd name="connsiteX3" fmla="*/ 1260897 w 5747716"/>
              <a:gd name="connsiteY3" fmla="*/ 43670 h 7476434"/>
              <a:gd name="connsiteX4" fmla="*/ 1260904 w 5747716"/>
              <a:gd name="connsiteY4" fmla="*/ 43667 h 7476434"/>
              <a:gd name="connsiteX5" fmla="*/ 5703189 w 5747716"/>
              <a:gd name="connsiteY5" fmla="*/ 276477 h 7476434"/>
              <a:gd name="connsiteX6" fmla="*/ 5731745 w 5747716"/>
              <a:gd name="connsiteY6" fmla="*/ 290068 h 7476434"/>
              <a:gd name="connsiteX7" fmla="*/ 5737945 w 5747716"/>
              <a:gd name="connsiteY7" fmla="*/ 307379 h 7476434"/>
              <a:gd name="connsiteX8" fmla="*/ 5747716 w 5747716"/>
              <a:gd name="connsiteY8" fmla="*/ 310316 h 7476434"/>
              <a:gd name="connsiteX9" fmla="*/ 5742360 w 5747716"/>
              <a:gd name="connsiteY9" fmla="*/ 368088 h 7476434"/>
              <a:gd name="connsiteX10" fmla="*/ 5729801 w 5747716"/>
              <a:gd name="connsiteY10" fmla="*/ 582441 h 7476434"/>
              <a:gd name="connsiteX11" fmla="*/ 5729764 w 5747716"/>
              <a:gd name="connsiteY11" fmla="*/ 583226 h 7476434"/>
              <a:gd name="connsiteX12" fmla="*/ 5703605 w 5747716"/>
              <a:gd name="connsiteY12" fmla="*/ 1111310 h 7476434"/>
              <a:gd name="connsiteX13" fmla="*/ 5701409 w 5747716"/>
              <a:gd name="connsiteY13" fmla="*/ 1154921 h 7476434"/>
              <a:gd name="connsiteX14" fmla="*/ 5702724 w 5747716"/>
              <a:gd name="connsiteY14" fmla="*/ 1160573 h 7476434"/>
              <a:gd name="connsiteX15" fmla="*/ 5704570 w 5747716"/>
              <a:gd name="connsiteY15" fmla="*/ 1189001 h 7476434"/>
              <a:gd name="connsiteX16" fmla="*/ 5698572 w 5747716"/>
              <a:gd name="connsiteY16" fmla="*/ 1305093 h 7476434"/>
              <a:gd name="connsiteX17" fmla="*/ 5698440 w 5747716"/>
              <a:gd name="connsiteY17" fmla="*/ 1373782 h 7476434"/>
              <a:gd name="connsiteX18" fmla="*/ 5703820 w 5747716"/>
              <a:gd name="connsiteY18" fmla="*/ 1398663 h 7476434"/>
              <a:gd name="connsiteX19" fmla="*/ 5705164 w 5747716"/>
              <a:gd name="connsiteY19" fmla="*/ 1564478 h 7476434"/>
              <a:gd name="connsiteX20" fmla="*/ 5698498 w 5747716"/>
              <a:gd name="connsiteY20" fmla="*/ 1620768 h 7476434"/>
              <a:gd name="connsiteX21" fmla="*/ 5682816 w 5747716"/>
              <a:gd name="connsiteY21" fmla="*/ 1736849 h 7476434"/>
              <a:gd name="connsiteX22" fmla="*/ 5683824 w 5747716"/>
              <a:gd name="connsiteY22" fmla="*/ 1825831 h 7476434"/>
              <a:gd name="connsiteX23" fmla="*/ 5677721 w 5747716"/>
              <a:gd name="connsiteY23" fmla="*/ 1838743 h 7476434"/>
              <a:gd name="connsiteX24" fmla="*/ 5671231 w 5747716"/>
              <a:gd name="connsiteY24" fmla="*/ 1885441 h 7476434"/>
              <a:gd name="connsiteX25" fmla="*/ 5662930 w 5747716"/>
              <a:gd name="connsiteY25" fmla="*/ 1912918 h 7476434"/>
              <a:gd name="connsiteX26" fmla="*/ 5658021 w 5747716"/>
              <a:gd name="connsiteY26" fmla="*/ 2008900 h 7476434"/>
              <a:gd name="connsiteX27" fmla="*/ 5650781 w 5747716"/>
              <a:gd name="connsiteY27" fmla="*/ 2149876 h 7476434"/>
              <a:gd name="connsiteX28" fmla="*/ 5651026 w 5747716"/>
              <a:gd name="connsiteY28" fmla="*/ 2150933 h 7476434"/>
              <a:gd name="connsiteX29" fmla="*/ 5652872 w 5747716"/>
              <a:gd name="connsiteY29" fmla="*/ 2179360 h 7476434"/>
              <a:gd name="connsiteX30" fmla="*/ 5646873 w 5747716"/>
              <a:gd name="connsiteY30" fmla="*/ 2295452 h 7476434"/>
              <a:gd name="connsiteX31" fmla="*/ 5646742 w 5747716"/>
              <a:gd name="connsiteY31" fmla="*/ 2364141 h 7476434"/>
              <a:gd name="connsiteX32" fmla="*/ 5657939 w 5747716"/>
              <a:gd name="connsiteY32" fmla="*/ 2389009 h 7476434"/>
              <a:gd name="connsiteX33" fmla="*/ 5533445 w 5747716"/>
              <a:gd name="connsiteY33" fmla="*/ 4422183 h 7476434"/>
              <a:gd name="connsiteX34" fmla="*/ 5526371 w 5747716"/>
              <a:gd name="connsiteY34" fmla="*/ 4537395 h 7476434"/>
              <a:gd name="connsiteX35" fmla="*/ 5503189 w 5747716"/>
              <a:gd name="connsiteY35" fmla="*/ 4975984 h 7476434"/>
              <a:gd name="connsiteX36" fmla="*/ 5369325 w 5747716"/>
              <a:gd name="connsiteY36" fmla="*/ 7437603 h 7476434"/>
              <a:gd name="connsiteX37" fmla="*/ 5325856 w 5747716"/>
              <a:gd name="connsiteY37" fmla="*/ 7476382 h 7476434"/>
              <a:gd name="connsiteX38" fmla="*/ 4493252 w 5747716"/>
              <a:gd name="connsiteY38" fmla="*/ 7432748 h 7476434"/>
              <a:gd name="connsiteX39" fmla="*/ 4493250 w 5747716"/>
              <a:gd name="connsiteY39" fmla="*/ 7432748 h 7476434"/>
              <a:gd name="connsiteX40" fmla="*/ 10671 w 5747716"/>
              <a:gd name="connsiteY40" fmla="*/ 7185736 h 7476434"/>
              <a:gd name="connsiteX41" fmla="*/ 52 w 5747716"/>
              <a:gd name="connsiteY41" fmla="*/ 7156095 h 7476434"/>
              <a:gd name="connsiteX0" fmla="*/ 6 w 5747670"/>
              <a:gd name="connsiteY0" fmla="*/ 7156095 h 7476434"/>
              <a:gd name="connsiteX1" fmla="*/ 372423 w 5747670"/>
              <a:gd name="connsiteY1" fmla="*/ 49980 h 7476434"/>
              <a:gd name="connsiteX2" fmla="*/ 428253 w 5747670"/>
              <a:gd name="connsiteY2" fmla="*/ 36 h 7476434"/>
              <a:gd name="connsiteX3" fmla="*/ 1260851 w 5747670"/>
              <a:gd name="connsiteY3" fmla="*/ 43670 h 7476434"/>
              <a:gd name="connsiteX4" fmla="*/ 1260858 w 5747670"/>
              <a:gd name="connsiteY4" fmla="*/ 43667 h 7476434"/>
              <a:gd name="connsiteX5" fmla="*/ 5703143 w 5747670"/>
              <a:gd name="connsiteY5" fmla="*/ 276477 h 7476434"/>
              <a:gd name="connsiteX6" fmla="*/ 5731699 w 5747670"/>
              <a:gd name="connsiteY6" fmla="*/ 290068 h 7476434"/>
              <a:gd name="connsiteX7" fmla="*/ 5737899 w 5747670"/>
              <a:gd name="connsiteY7" fmla="*/ 307379 h 7476434"/>
              <a:gd name="connsiteX8" fmla="*/ 5747670 w 5747670"/>
              <a:gd name="connsiteY8" fmla="*/ 310316 h 7476434"/>
              <a:gd name="connsiteX9" fmla="*/ 5742314 w 5747670"/>
              <a:gd name="connsiteY9" fmla="*/ 368088 h 7476434"/>
              <a:gd name="connsiteX10" fmla="*/ 5729755 w 5747670"/>
              <a:gd name="connsiteY10" fmla="*/ 582441 h 7476434"/>
              <a:gd name="connsiteX11" fmla="*/ 5729718 w 5747670"/>
              <a:gd name="connsiteY11" fmla="*/ 583226 h 7476434"/>
              <a:gd name="connsiteX12" fmla="*/ 5703559 w 5747670"/>
              <a:gd name="connsiteY12" fmla="*/ 1111310 h 7476434"/>
              <a:gd name="connsiteX13" fmla="*/ 5701363 w 5747670"/>
              <a:gd name="connsiteY13" fmla="*/ 1154921 h 7476434"/>
              <a:gd name="connsiteX14" fmla="*/ 5702678 w 5747670"/>
              <a:gd name="connsiteY14" fmla="*/ 1160573 h 7476434"/>
              <a:gd name="connsiteX15" fmla="*/ 5704524 w 5747670"/>
              <a:gd name="connsiteY15" fmla="*/ 1189001 h 7476434"/>
              <a:gd name="connsiteX16" fmla="*/ 5698526 w 5747670"/>
              <a:gd name="connsiteY16" fmla="*/ 1305093 h 7476434"/>
              <a:gd name="connsiteX17" fmla="*/ 5698394 w 5747670"/>
              <a:gd name="connsiteY17" fmla="*/ 1373782 h 7476434"/>
              <a:gd name="connsiteX18" fmla="*/ 5703774 w 5747670"/>
              <a:gd name="connsiteY18" fmla="*/ 1398663 h 7476434"/>
              <a:gd name="connsiteX19" fmla="*/ 5705118 w 5747670"/>
              <a:gd name="connsiteY19" fmla="*/ 1564478 h 7476434"/>
              <a:gd name="connsiteX20" fmla="*/ 5698452 w 5747670"/>
              <a:gd name="connsiteY20" fmla="*/ 1620768 h 7476434"/>
              <a:gd name="connsiteX21" fmla="*/ 5682770 w 5747670"/>
              <a:gd name="connsiteY21" fmla="*/ 1736849 h 7476434"/>
              <a:gd name="connsiteX22" fmla="*/ 5683778 w 5747670"/>
              <a:gd name="connsiteY22" fmla="*/ 1825831 h 7476434"/>
              <a:gd name="connsiteX23" fmla="*/ 5677675 w 5747670"/>
              <a:gd name="connsiteY23" fmla="*/ 1838743 h 7476434"/>
              <a:gd name="connsiteX24" fmla="*/ 5671185 w 5747670"/>
              <a:gd name="connsiteY24" fmla="*/ 1885441 h 7476434"/>
              <a:gd name="connsiteX25" fmla="*/ 5662884 w 5747670"/>
              <a:gd name="connsiteY25" fmla="*/ 1912918 h 7476434"/>
              <a:gd name="connsiteX26" fmla="*/ 5657975 w 5747670"/>
              <a:gd name="connsiteY26" fmla="*/ 2008900 h 7476434"/>
              <a:gd name="connsiteX27" fmla="*/ 5650735 w 5747670"/>
              <a:gd name="connsiteY27" fmla="*/ 2149876 h 7476434"/>
              <a:gd name="connsiteX28" fmla="*/ 5650980 w 5747670"/>
              <a:gd name="connsiteY28" fmla="*/ 2150933 h 7476434"/>
              <a:gd name="connsiteX29" fmla="*/ 5652826 w 5747670"/>
              <a:gd name="connsiteY29" fmla="*/ 2179360 h 7476434"/>
              <a:gd name="connsiteX30" fmla="*/ 5646827 w 5747670"/>
              <a:gd name="connsiteY30" fmla="*/ 2295452 h 7476434"/>
              <a:gd name="connsiteX31" fmla="*/ 5646696 w 5747670"/>
              <a:gd name="connsiteY31" fmla="*/ 2364141 h 7476434"/>
              <a:gd name="connsiteX32" fmla="*/ 5657893 w 5747670"/>
              <a:gd name="connsiteY32" fmla="*/ 2389009 h 7476434"/>
              <a:gd name="connsiteX33" fmla="*/ 5533399 w 5747670"/>
              <a:gd name="connsiteY33" fmla="*/ 4422183 h 7476434"/>
              <a:gd name="connsiteX34" fmla="*/ 5526325 w 5747670"/>
              <a:gd name="connsiteY34" fmla="*/ 4537395 h 7476434"/>
              <a:gd name="connsiteX35" fmla="*/ 5503143 w 5747670"/>
              <a:gd name="connsiteY35" fmla="*/ 4975984 h 7476434"/>
              <a:gd name="connsiteX36" fmla="*/ 5369279 w 5747670"/>
              <a:gd name="connsiteY36" fmla="*/ 7437603 h 7476434"/>
              <a:gd name="connsiteX37" fmla="*/ 5325810 w 5747670"/>
              <a:gd name="connsiteY37" fmla="*/ 7476382 h 7476434"/>
              <a:gd name="connsiteX38" fmla="*/ 4493206 w 5747670"/>
              <a:gd name="connsiteY38" fmla="*/ 7432748 h 7476434"/>
              <a:gd name="connsiteX39" fmla="*/ 4493204 w 5747670"/>
              <a:gd name="connsiteY39" fmla="*/ 7432748 h 7476434"/>
              <a:gd name="connsiteX40" fmla="*/ 50380 w 5747670"/>
              <a:gd name="connsiteY40" fmla="*/ 7171526 h 7476434"/>
              <a:gd name="connsiteX41" fmla="*/ 6 w 5747670"/>
              <a:gd name="connsiteY41" fmla="*/ 7156095 h 7476434"/>
              <a:gd name="connsiteX0" fmla="*/ 4 w 5747668"/>
              <a:gd name="connsiteY0" fmla="*/ 7156095 h 7476434"/>
              <a:gd name="connsiteX1" fmla="*/ 372421 w 5747668"/>
              <a:gd name="connsiteY1" fmla="*/ 49980 h 7476434"/>
              <a:gd name="connsiteX2" fmla="*/ 428251 w 5747668"/>
              <a:gd name="connsiteY2" fmla="*/ 36 h 7476434"/>
              <a:gd name="connsiteX3" fmla="*/ 1260849 w 5747668"/>
              <a:gd name="connsiteY3" fmla="*/ 43670 h 7476434"/>
              <a:gd name="connsiteX4" fmla="*/ 1260856 w 5747668"/>
              <a:gd name="connsiteY4" fmla="*/ 43667 h 7476434"/>
              <a:gd name="connsiteX5" fmla="*/ 5703141 w 5747668"/>
              <a:gd name="connsiteY5" fmla="*/ 276477 h 7476434"/>
              <a:gd name="connsiteX6" fmla="*/ 5731697 w 5747668"/>
              <a:gd name="connsiteY6" fmla="*/ 290068 h 7476434"/>
              <a:gd name="connsiteX7" fmla="*/ 5737897 w 5747668"/>
              <a:gd name="connsiteY7" fmla="*/ 307379 h 7476434"/>
              <a:gd name="connsiteX8" fmla="*/ 5747668 w 5747668"/>
              <a:gd name="connsiteY8" fmla="*/ 310316 h 7476434"/>
              <a:gd name="connsiteX9" fmla="*/ 5742312 w 5747668"/>
              <a:gd name="connsiteY9" fmla="*/ 368088 h 7476434"/>
              <a:gd name="connsiteX10" fmla="*/ 5729753 w 5747668"/>
              <a:gd name="connsiteY10" fmla="*/ 582441 h 7476434"/>
              <a:gd name="connsiteX11" fmla="*/ 5729716 w 5747668"/>
              <a:gd name="connsiteY11" fmla="*/ 583226 h 7476434"/>
              <a:gd name="connsiteX12" fmla="*/ 5703557 w 5747668"/>
              <a:gd name="connsiteY12" fmla="*/ 1111310 h 7476434"/>
              <a:gd name="connsiteX13" fmla="*/ 5701361 w 5747668"/>
              <a:gd name="connsiteY13" fmla="*/ 1154921 h 7476434"/>
              <a:gd name="connsiteX14" fmla="*/ 5702676 w 5747668"/>
              <a:gd name="connsiteY14" fmla="*/ 1160573 h 7476434"/>
              <a:gd name="connsiteX15" fmla="*/ 5704522 w 5747668"/>
              <a:gd name="connsiteY15" fmla="*/ 1189001 h 7476434"/>
              <a:gd name="connsiteX16" fmla="*/ 5698524 w 5747668"/>
              <a:gd name="connsiteY16" fmla="*/ 1305093 h 7476434"/>
              <a:gd name="connsiteX17" fmla="*/ 5698392 w 5747668"/>
              <a:gd name="connsiteY17" fmla="*/ 1373782 h 7476434"/>
              <a:gd name="connsiteX18" fmla="*/ 5703772 w 5747668"/>
              <a:gd name="connsiteY18" fmla="*/ 1398663 h 7476434"/>
              <a:gd name="connsiteX19" fmla="*/ 5705116 w 5747668"/>
              <a:gd name="connsiteY19" fmla="*/ 1564478 h 7476434"/>
              <a:gd name="connsiteX20" fmla="*/ 5698450 w 5747668"/>
              <a:gd name="connsiteY20" fmla="*/ 1620768 h 7476434"/>
              <a:gd name="connsiteX21" fmla="*/ 5682768 w 5747668"/>
              <a:gd name="connsiteY21" fmla="*/ 1736849 h 7476434"/>
              <a:gd name="connsiteX22" fmla="*/ 5683776 w 5747668"/>
              <a:gd name="connsiteY22" fmla="*/ 1825831 h 7476434"/>
              <a:gd name="connsiteX23" fmla="*/ 5677673 w 5747668"/>
              <a:gd name="connsiteY23" fmla="*/ 1838743 h 7476434"/>
              <a:gd name="connsiteX24" fmla="*/ 5671183 w 5747668"/>
              <a:gd name="connsiteY24" fmla="*/ 1885441 h 7476434"/>
              <a:gd name="connsiteX25" fmla="*/ 5662882 w 5747668"/>
              <a:gd name="connsiteY25" fmla="*/ 1912918 h 7476434"/>
              <a:gd name="connsiteX26" fmla="*/ 5657973 w 5747668"/>
              <a:gd name="connsiteY26" fmla="*/ 2008900 h 7476434"/>
              <a:gd name="connsiteX27" fmla="*/ 5650733 w 5747668"/>
              <a:gd name="connsiteY27" fmla="*/ 2149876 h 7476434"/>
              <a:gd name="connsiteX28" fmla="*/ 5650978 w 5747668"/>
              <a:gd name="connsiteY28" fmla="*/ 2150933 h 7476434"/>
              <a:gd name="connsiteX29" fmla="*/ 5652824 w 5747668"/>
              <a:gd name="connsiteY29" fmla="*/ 2179360 h 7476434"/>
              <a:gd name="connsiteX30" fmla="*/ 5646825 w 5747668"/>
              <a:gd name="connsiteY30" fmla="*/ 2295452 h 7476434"/>
              <a:gd name="connsiteX31" fmla="*/ 5646694 w 5747668"/>
              <a:gd name="connsiteY31" fmla="*/ 2364141 h 7476434"/>
              <a:gd name="connsiteX32" fmla="*/ 5657891 w 5747668"/>
              <a:gd name="connsiteY32" fmla="*/ 2389009 h 7476434"/>
              <a:gd name="connsiteX33" fmla="*/ 5533397 w 5747668"/>
              <a:gd name="connsiteY33" fmla="*/ 4422183 h 7476434"/>
              <a:gd name="connsiteX34" fmla="*/ 5526323 w 5747668"/>
              <a:gd name="connsiteY34" fmla="*/ 4537395 h 7476434"/>
              <a:gd name="connsiteX35" fmla="*/ 5503141 w 5747668"/>
              <a:gd name="connsiteY35" fmla="*/ 4975984 h 7476434"/>
              <a:gd name="connsiteX36" fmla="*/ 5369277 w 5747668"/>
              <a:gd name="connsiteY36" fmla="*/ 7437603 h 7476434"/>
              <a:gd name="connsiteX37" fmla="*/ 5325808 w 5747668"/>
              <a:gd name="connsiteY37" fmla="*/ 7476382 h 7476434"/>
              <a:gd name="connsiteX38" fmla="*/ 4493204 w 5747668"/>
              <a:gd name="connsiteY38" fmla="*/ 7432748 h 7476434"/>
              <a:gd name="connsiteX39" fmla="*/ 4493202 w 5747668"/>
              <a:gd name="connsiteY39" fmla="*/ 7432748 h 7476434"/>
              <a:gd name="connsiteX40" fmla="*/ 75516 w 5747668"/>
              <a:gd name="connsiteY40" fmla="*/ 7171982 h 7476434"/>
              <a:gd name="connsiteX41" fmla="*/ 4 w 5747668"/>
              <a:gd name="connsiteY41" fmla="*/ 7156095 h 7476434"/>
              <a:gd name="connsiteX0" fmla="*/ 5 w 5729713"/>
              <a:gd name="connsiteY0" fmla="*/ 7650086 h 7970099"/>
              <a:gd name="connsiteX1" fmla="*/ 354466 w 5729713"/>
              <a:gd name="connsiteY1" fmla="*/ 543645 h 7970099"/>
              <a:gd name="connsiteX2" fmla="*/ 410296 w 5729713"/>
              <a:gd name="connsiteY2" fmla="*/ 493701 h 7970099"/>
              <a:gd name="connsiteX3" fmla="*/ 1242894 w 5729713"/>
              <a:gd name="connsiteY3" fmla="*/ 537335 h 7970099"/>
              <a:gd name="connsiteX4" fmla="*/ 1242901 w 5729713"/>
              <a:gd name="connsiteY4" fmla="*/ 537332 h 7970099"/>
              <a:gd name="connsiteX5" fmla="*/ 5685186 w 5729713"/>
              <a:gd name="connsiteY5" fmla="*/ 770142 h 7970099"/>
              <a:gd name="connsiteX6" fmla="*/ 5713742 w 5729713"/>
              <a:gd name="connsiteY6" fmla="*/ 783733 h 7970099"/>
              <a:gd name="connsiteX7" fmla="*/ 5719942 w 5729713"/>
              <a:gd name="connsiteY7" fmla="*/ 801044 h 7970099"/>
              <a:gd name="connsiteX8" fmla="*/ 5729713 w 5729713"/>
              <a:gd name="connsiteY8" fmla="*/ 803981 h 7970099"/>
              <a:gd name="connsiteX9" fmla="*/ 5724357 w 5729713"/>
              <a:gd name="connsiteY9" fmla="*/ 861753 h 7970099"/>
              <a:gd name="connsiteX10" fmla="*/ 5711798 w 5729713"/>
              <a:gd name="connsiteY10" fmla="*/ 1076106 h 7970099"/>
              <a:gd name="connsiteX11" fmla="*/ 5711761 w 5729713"/>
              <a:gd name="connsiteY11" fmla="*/ 1076891 h 7970099"/>
              <a:gd name="connsiteX12" fmla="*/ 5685602 w 5729713"/>
              <a:gd name="connsiteY12" fmla="*/ 1604975 h 7970099"/>
              <a:gd name="connsiteX13" fmla="*/ 5683406 w 5729713"/>
              <a:gd name="connsiteY13" fmla="*/ 1648586 h 7970099"/>
              <a:gd name="connsiteX14" fmla="*/ 5684721 w 5729713"/>
              <a:gd name="connsiteY14" fmla="*/ 1654238 h 7970099"/>
              <a:gd name="connsiteX15" fmla="*/ 5686567 w 5729713"/>
              <a:gd name="connsiteY15" fmla="*/ 1682666 h 7970099"/>
              <a:gd name="connsiteX16" fmla="*/ 5680569 w 5729713"/>
              <a:gd name="connsiteY16" fmla="*/ 1798758 h 7970099"/>
              <a:gd name="connsiteX17" fmla="*/ 5680437 w 5729713"/>
              <a:gd name="connsiteY17" fmla="*/ 1867447 h 7970099"/>
              <a:gd name="connsiteX18" fmla="*/ 5685817 w 5729713"/>
              <a:gd name="connsiteY18" fmla="*/ 1892328 h 7970099"/>
              <a:gd name="connsiteX19" fmla="*/ 5687161 w 5729713"/>
              <a:gd name="connsiteY19" fmla="*/ 2058143 h 7970099"/>
              <a:gd name="connsiteX20" fmla="*/ 5680495 w 5729713"/>
              <a:gd name="connsiteY20" fmla="*/ 2114433 h 7970099"/>
              <a:gd name="connsiteX21" fmla="*/ 5664813 w 5729713"/>
              <a:gd name="connsiteY21" fmla="*/ 2230514 h 7970099"/>
              <a:gd name="connsiteX22" fmla="*/ 5665821 w 5729713"/>
              <a:gd name="connsiteY22" fmla="*/ 2319496 h 7970099"/>
              <a:gd name="connsiteX23" fmla="*/ 5659718 w 5729713"/>
              <a:gd name="connsiteY23" fmla="*/ 2332408 h 7970099"/>
              <a:gd name="connsiteX24" fmla="*/ 5653228 w 5729713"/>
              <a:gd name="connsiteY24" fmla="*/ 2379106 h 7970099"/>
              <a:gd name="connsiteX25" fmla="*/ 5644927 w 5729713"/>
              <a:gd name="connsiteY25" fmla="*/ 2406583 h 7970099"/>
              <a:gd name="connsiteX26" fmla="*/ 5640018 w 5729713"/>
              <a:gd name="connsiteY26" fmla="*/ 2502565 h 7970099"/>
              <a:gd name="connsiteX27" fmla="*/ 5632778 w 5729713"/>
              <a:gd name="connsiteY27" fmla="*/ 2643541 h 7970099"/>
              <a:gd name="connsiteX28" fmla="*/ 5633023 w 5729713"/>
              <a:gd name="connsiteY28" fmla="*/ 2644598 h 7970099"/>
              <a:gd name="connsiteX29" fmla="*/ 5634869 w 5729713"/>
              <a:gd name="connsiteY29" fmla="*/ 2673025 h 7970099"/>
              <a:gd name="connsiteX30" fmla="*/ 5628870 w 5729713"/>
              <a:gd name="connsiteY30" fmla="*/ 2789117 h 7970099"/>
              <a:gd name="connsiteX31" fmla="*/ 5628739 w 5729713"/>
              <a:gd name="connsiteY31" fmla="*/ 2857806 h 7970099"/>
              <a:gd name="connsiteX32" fmla="*/ 5639936 w 5729713"/>
              <a:gd name="connsiteY32" fmla="*/ 2882674 h 7970099"/>
              <a:gd name="connsiteX33" fmla="*/ 5515442 w 5729713"/>
              <a:gd name="connsiteY33" fmla="*/ 4915848 h 7970099"/>
              <a:gd name="connsiteX34" fmla="*/ 5508368 w 5729713"/>
              <a:gd name="connsiteY34" fmla="*/ 5031060 h 7970099"/>
              <a:gd name="connsiteX35" fmla="*/ 5485186 w 5729713"/>
              <a:gd name="connsiteY35" fmla="*/ 5469649 h 7970099"/>
              <a:gd name="connsiteX36" fmla="*/ 5351322 w 5729713"/>
              <a:gd name="connsiteY36" fmla="*/ 7931268 h 7970099"/>
              <a:gd name="connsiteX37" fmla="*/ 5307853 w 5729713"/>
              <a:gd name="connsiteY37" fmla="*/ 7970047 h 7970099"/>
              <a:gd name="connsiteX38" fmla="*/ 4475249 w 5729713"/>
              <a:gd name="connsiteY38" fmla="*/ 7926413 h 7970099"/>
              <a:gd name="connsiteX39" fmla="*/ 4475247 w 5729713"/>
              <a:gd name="connsiteY39" fmla="*/ 7926413 h 7970099"/>
              <a:gd name="connsiteX40" fmla="*/ 57561 w 5729713"/>
              <a:gd name="connsiteY40" fmla="*/ 7665647 h 7970099"/>
              <a:gd name="connsiteX41" fmla="*/ 5 w 5729713"/>
              <a:gd name="connsiteY41" fmla="*/ 7650086 h 7970099"/>
              <a:gd name="connsiteX0" fmla="*/ 5 w 5729713"/>
              <a:gd name="connsiteY0" fmla="*/ 7163519 h 7483532"/>
              <a:gd name="connsiteX1" fmla="*/ 354466 w 5729713"/>
              <a:gd name="connsiteY1" fmla="*/ 57078 h 7483532"/>
              <a:gd name="connsiteX2" fmla="*/ 410296 w 5729713"/>
              <a:gd name="connsiteY2" fmla="*/ 7134 h 7483532"/>
              <a:gd name="connsiteX3" fmla="*/ 1242894 w 5729713"/>
              <a:gd name="connsiteY3" fmla="*/ 50768 h 7483532"/>
              <a:gd name="connsiteX4" fmla="*/ 1242901 w 5729713"/>
              <a:gd name="connsiteY4" fmla="*/ 50765 h 7483532"/>
              <a:gd name="connsiteX5" fmla="*/ 5685186 w 5729713"/>
              <a:gd name="connsiteY5" fmla="*/ 283575 h 7483532"/>
              <a:gd name="connsiteX6" fmla="*/ 5713742 w 5729713"/>
              <a:gd name="connsiteY6" fmla="*/ 297166 h 7483532"/>
              <a:gd name="connsiteX7" fmla="*/ 5719942 w 5729713"/>
              <a:gd name="connsiteY7" fmla="*/ 314477 h 7483532"/>
              <a:gd name="connsiteX8" fmla="*/ 5729713 w 5729713"/>
              <a:gd name="connsiteY8" fmla="*/ 317414 h 7483532"/>
              <a:gd name="connsiteX9" fmla="*/ 5724357 w 5729713"/>
              <a:gd name="connsiteY9" fmla="*/ 375186 h 7483532"/>
              <a:gd name="connsiteX10" fmla="*/ 5711798 w 5729713"/>
              <a:gd name="connsiteY10" fmla="*/ 589539 h 7483532"/>
              <a:gd name="connsiteX11" fmla="*/ 5711761 w 5729713"/>
              <a:gd name="connsiteY11" fmla="*/ 590324 h 7483532"/>
              <a:gd name="connsiteX12" fmla="*/ 5685602 w 5729713"/>
              <a:gd name="connsiteY12" fmla="*/ 1118408 h 7483532"/>
              <a:gd name="connsiteX13" fmla="*/ 5683406 w 5729713"/>
              <a:gd name="connsiteY13" fmla="*/ 1162019 h 7483532"/>
              <a:gd name="connsiteX14" fmla="*/ 5684721 w 5729713"/>
              <a:gd name="connsiteY14" fmla="*/ 1167671 h 7483532"/>
              <a:gd name="connsiteX15" fmla="*/ 5686567 w 5729713"/>
              <a:gd name="connsiteY15" fmla="*/ 1196099 h 7483532"/>
              <a:gd name="connsiteX16" fmla="*/ 5680569 w 5729713"/>
              <a:gd name="connsiteY16" fmla="*/ 1312191 h 7483532"/>
              <a:gd name="connsiteX17" fmla="*/ 5680437 w 5729713"/>
              <a:gd name="connsiteY17" fmla="*/ 1380880 h 7483532"/>
              <a:gd name="connsiteX18" fmla="*/ 5685817 w 5729713"/>
              <a:gd name="connsiteY18" fmla="*/ 1405761 h 7483532"/>
              <a:gd name="connsiteX19" fmla="*/ 5687161 w 5729713"/>
              <a:gd name="connsiteY19" fmla="*/ 1571576 h 7483532"/>
              <a:gd name="connsiteX20" fmla="*/ 5680495 w 5729713"/>
              <a:gd name="connsiteY20" fmla="*/ 1627866 h 7483532"/>
              <a:gd name="connsiteX21" fmla="*/ 5664813 w 5729713"/>
              <a:gd name="connsiteY21" fmla="*/ 1743947 h 7483532"/>
              <a:gd name="connsiteX22" fmla="*/ 5665821 w 5729713"/>
              <a:gd name="connsiteY22" fmla="*/ 1832929 h 7483532"/>
              <a:gd name="connsiteX23" fmla="*/ 5659718 w 5729713"/>
              <a:gd name="connsiteY23" fmla="*/ 1845841 h 7483532"/>
              <a:gd name="connsiteX24" fmla="*/ 5653228 w 5729713"/>
              <a:gd name="connsiteY24" fmla="*/ 1892539 h 7483532"/>
              <a:gd name="connsiteX25" fmla="*/ 5644927 w 5729713"/>
              <a:gd name="connsiteY25" fmla="*/ 1920016 h 7483532"/>
              <a:gd name="connsiteX26" fmla="*/ 5640018 w 5729713"/>
              <a:gd name="connsiteY26" fmla="*/ 2015998 h 7483532"/>
              <a:gd name="connsiteX27" fmla="*/ 5632778 w 5729713"/>
              <a:gd name="connsiteY27" fmla="*/ 2156974 h 7483532"/>
              <a:gd name="connsiteX28" fmla="*/ 5633023 w 5729713"/>
              <a:gd name="connsiteY28" fmla="*/ 2158031 h 7483532"/>
              <a:gd name="connsiteX29" fmla="*/ 5634869 w 5729713"/>
              <a:gd name="connsiteY29" fmla="*/ 2186458 h 7483532"/>
              <a:gd name="connsiteX30" fmla="*/ 5628870 w 5729713"/>
              <a:gd name="connsiteY30" fmla="*/ 2302550 h 7483532"/>
              <a:gd name="connsiteX31" fmla="*/ 5628739 w 5729713"/>
              <a:gd name="connsiteY31" fmla="*/ 2371239 h 7483532"/>
              <a:gd name="connsiteX32" fmla="*/ 5639936 w 5729713"/>
              <a:gd name="connsiteY32" fmla="*/ 2396107 h 7483532"/>
              <a:gd name="connsiteX33" fmla="*/ 5515442 w 5729713"/>
              <a:gd name="connsiteY33" fmla="*/ 4429281 h 7483532"/>
              <a:gd name="connsiteX34" fmla="*/ 5508368 w 5729713"/>
              <a:gd name="connsiteY34" fmla="*/ 4544493 h 7483532"/>
              <a:gd name="connsiteX35" fmla="*/ 5485186 w 5729713"/>
              <a:gd name="connsiteY35" fmla="*/ 4983082 h 7483532"/>
              <a:gd name="connsiteX36" fmla="*/ 5351322 w 5729713"/>
              <a:gd name="connsiteY36" fmla="*/ 7444701 h 7483532"/>
              <a:gd name="connsiteX37" fmla="*/ 5307853 w 5729713"/>
              <a:gd name="connsiteY37" fmla="*/ 7483480 h 7483532"/>
              <a:gd name="connsiteX38" fmla="*/ 4475249 w 5729713"/>
              <a:gd name="connsiteY38" fmla="*/ 7439846 h 7483532"/>
              <a:gd name="connsiteX39" fmla="*/ 4475247 w 5729713"/>
              <a:gd name="connsiteY39" fmla="*/ 7439846 h 7483532"/>
              <a:gd name="connsiteX40" fmla="*/ 57561 w 5729713"/>
              <a:gd name="connsiteY40" fmla="*/ 7179080 h 7483532"/>
              <a:gd name="connsiteX41" fmla="*/ 5 w 5729713"/>
              <a:gd name="connsiteY41" fmla="*/ 7163519 h 7483532"/>
              <a:gd name="connsiteX0" fmla="*/ 5 w 5729713"/>
              <a:gd name="connsiteY0" fmla="*/ 7163519 h 7483532"/>
              <a:gd name="connsiteX1" fmla="*/ 354466 w 5729713"/>
              <a:gd name="connsiteY1" fmla="*/ 57078 h 7483532"/>
              <a:gd name="connsiteX2" fmla="*/ 410296 w 5729713"/>
              <a:gd name="connsiteY2" fmla="*/ 7134 h 7483532"/>
              <a:gd name="connsiteX3" fmla="*/ 1242894 w 5729713"/>
              <a:gd name="connsiteY3" fmla="*/ 50768 h 7483532"/>
              <a:gd name="connsiteX4" fmla="*/ 1242901 w 5729713"/>
              <a:gd name="connsiteY4" fmla="*/ 50765 h 7483532"/>
              <a:gd name="connsiteX5" fmla="*/ 5713742 w 5729713"/>
              <a:gd name="connsiteY5" fmla="*/ 297166 h 7483532"/>
              <a:gd name="connsiteX6" fmla="*/ 5719942 w 5729713"/>
              <a:gd name="connsiteY6" fmla="*/ 314477 h 7483532"/>
              <a:gd name="connsiteX7" fmla="*/ 5729713 w 5729713"/>
              <a:gd name="connsiteY7" fmla="*/ 317414 h 7483532"/>
              <a:gd name="connsiteX8" fmla="*/ 5724357 w 5729713"/>
              <a:gd name="connsiteY8" fmla="*/ 375186 h 7483532"/>
              <a:gd name="connsiteX9" fmla="*/ 5711798 w 5729713"/>
              <a:gd name="connsiteY9" fmla="*/ 589539 h 7483532"/>
              <a:gd name="connsiteX10" fmla="*/ 5711761 w 5729713"/>
              <a:gd name="connsiteY10" fmla="*/ 590324 h 7483532"/>
              <a:gd name="connsiteX11" fmla="*/ 5685602 w 5729713"/>
              <a:gd name="connsiteY11" fmla="*/ 1118408 h 7483532"/>
              <a:gd name="connsiteX12" fmla="*/ 5683406 w 5729713"/>
              <a:gd name="connsiteY12" fmla="*/ 1162019 h 7483532"/>
              <a:gd name="connsiteX13" fmla="*/ 5684721 w 5729713"/>
              <a:gd name="connsiteY13" fmla="*/ 1167671 h 7483532"/>
              <a:gd name="connsiteX14" fmla="*/ 5686567 w 5729713"/>
              <a:gd name="connsiteY14" fmla="*/ 1196099 h 7483532"/>
              <a:gd name="connsiteX15" fmla="*/ 5680569 w 5729713"/>
              <a:gd name="connsiteY15" fmla="*/ 1312191 h 7483532"/>
              <a:gd name="connsiteX16" fmla="*/ 5680437 w 5729713"/>
              <a:gd name="connsiteY16" fmla="*/ 1380880 h 7483532"/>
              <a:gd name="connsiteX17" fmla="*/ 5685817 w 5729713"/>
              <a:gd name="connsiteY17" fmla="*/ 1405761 h 7483532"/>
              <a:gd name="connsiteX18" fmla="*/ 5687161 w 5729713"/>
              <a:gd name="connsiteY18" fmla="*/ 1571576 h 7483532"/>
              <a:gd name="connsiteX19" fmla="*/ 5680495 w 5729713"/>
              <a:gd name="connsiteY19" fmla="*/ 1627866 h 7483532"/>
              <a:gd name="connsiteX20" fmla="*/ 5664813 w 5729713"/>
              <a:gd name="connsiteY20" fmla="*/ 1743947 h 7483532"/>
              <a:gd name="connsiteX21" fmla="*/ 5665821 w 5729713"/>
              <a:gd name="connsiteY21" fmla="*/ 1832929 h 7483532"/>
              <a:gd name="connsiteX22" fmla="*/ 5659718 w 5729713"/>
              <a:gd name="connsiteY22" fmla="*/ 1845841 h 7483532"/>
              <a:gd name="connsiteX23" fmla="*/ 5653228 w 5729713"/>
              <a:gd name="connsiteY23" fmla="*/ 1892539 h 7483532"/>
              <a:gd name="connsiteX24" fmla="*/ 5644927 w 5729713"/>
              <a:gd name="connsiteY24" fmla="*/ 1920016 h 7483532"/>
              <a:gd name="connsiteX25" fmla="*/ 5640018 w 5729713"/>
              <a:gd name="connsiteY25" fmla="*/ 2015998 h 7483532"/>
              <a:gd name="connsiteX26" fmla="*/ 5632778 w 5729713"/>
              <a:gd name="connsiteY26" fmla="*/ 2156974 h 7483532"/>
              <a:gd name="connsiteX27" fmla="*/ 5633023 w 5729713"/>
              <a:gd name="connsiteY27" fmla="*/ 2158031 h 7483532"/>
              <a:gd name="connsiteX28" fmla="*/ 5634869 w 5729713"/>
              <a:gd name="connsiteY28" fmla="*/ 2186458 h 7483532"/>
              <a:gd name="connsiteX29" fmla="*/ 5628870 w 5729713"/>
              <a:gd name="connsiteY29" fmla="*/ 2302550 h 7483532"/>
              <a:gd name="connsiteX30" fmla="*/ 5628739 w 5729713"/>
              <a:gd name="connsiteY30" fmla="*/ 2371239 h 7483532"/>
              <a:gd name="connsiteX31" fmla="*/ 5639936 w 5729713"/>
              <a:gd name="connsiteY31" fmla="*/ 2396107 h 7483532"/>
              <a:gd name="connsiteX32" fmla="*/ 5515442 w 5729713"/>
              <a:gd name="connsiteY32" fmla="*/ 4429281 h 7483532"/>
              <a:gd name="connsiteX33" fmla="*/ 5508368 w 5729713"/>
              <a:gd name="connsiteY33" fmla="*/ 4544493 h 7483532"/>
              <a:gd name="connsiteX34" fmla="*/ 5485186 w 5729713"/>
              <a:gd name="connsiteY34" fmla="*/ 4983082 h 7483532"/>
              <a:gd name="connsiteX35" fmla="*/ 5351322 w 5729713"/>
              <a:gd name="connsiteY35" fmla="*/ 7444701 h 7483532"/>
              <a:gd name="connsiteX36" fmla="*/ 5307853 w 5729713"/>
              <a:gd name="connsiteY36" fmla="*/ 7483480 h 7483532"/>
              <a:gd name="connsiteX37" fmla="*/ 4475249 w 5729713"/>
              <a:gd name="connsiteY37" fmla="*/ 7439846 h 7483532"/>
              <a:gd name="connsiteX38" fmla="*/ 4475247 w 5729713"/>
              <a:gd name="connsiteY38" fmla="*/ 7439846 h 7483532"/>
              <a:gd name="connsiteX39" fmla="*/ 57561 w 5729713"/>
              <a:gd name="connsiteY39" fmla="*/ 7179080 h 7483532"/>
              <a:gd name="connsiteX40" fmla="*/ 5 w 5729713"/>
              <a:gd name="connsiteY40" fmla="*/ 7163519 h 7483532"/>
              <a:gd name="connsiteX0" fmla="*/ 5 w 5729713"/>
              <a:gd name="connsiteY0" fmla="*/ 7163519 h 7483532"/>
              <a:gd name="connsiteX1" fmla="*/ 354466 w 5729713"/>
              <a:gd name="connsiteY1" fmla="*/ 57078 h 7483532"/>
              <a:gd name="connsiteX2" fmla="*/ 410296 w 5729713"/>
              <a:gd name="connsiteY2" fmla="*/ 7134 h 7483532"/>
              <a:gd name="connsiteX3" fmla="*/ 1242894 w 5729713"/>
              <a:gd name="connsiteY3" fmla="*/ 50768 h 7483532"/>
              <a:gd name="connsiteX4" fmla="*/ 1242901 w 5729713"/>
              <a:gd name="connsiteY4" fmla="*/ 50765 h 7483532"/>
              <a:gd name="connsiteX5" fmla="*/ 5719942 w 5729713"/>
              <a:gd name="connsiteY5" fmla="*/ 314477 h 7483532"/>
              <a:gd name="connsiteX6" fmla="*/ 5729713 w 5729713"/>
              <a:gd name="connsiteY6" fmla="*/ 317414 h 7483532"/>
              <a:gd name="connsiteX7" fmla="*/ 5724357 w 5729713"/>
              <a:gd name="connsiteY7" fmla="*/ 375186 h 7483532"/>
              <a:gd name="connsiteX8" fmla="*/ 5711798 w 5729713"/>
              <a:gd name="connsiteY8" fmla="*/ 589539 h 7483532"/>
              <a:gd name="connsiteX9" fmla="*/ 5711761 w 5729713"/>
              <a:gd name="connsiteY9" fmla="*/ 590324 h 7483532"/>
              <a:gd name="connsiteX10" fmla="*/ 5685602 w 5729713"/>
              <a:gd name="connsiteY10" fmla="*/ 1118408 h 7483532"/>
              <a:gd name="connsiteX11" fmla="*/ 5683406 w 5729713"/>
              <a:gd name="connsiteY11" fmla="*/ 1162019 h 7483532"/>
              <a:gd name="connsiteX12" fmla="*/ 5684721 w 5729713"/>
              <a:gd name="connsiteY12" fmla="*/ 1167671 h 7483532"/>
              <a:gd name="connsiteX13" fmla="*/ 5686567 w 5729713"/>
              <a:gd name="connsiteY13" fmla="*/ 1196099 h 7483532"/>
              <a:gd name="connsiteX14" fmla="*/ 5680569 w 5729713"/>
              <a:gd name="connsiteY14" fmla="*/ 1312191 h 7483532"/>
              <a:gd name="connsiteX15" fmla="*/ 5680437 w 5729713"/>
              <a:gd name="connsiteY15" fmla="*/ 1380880 h 7483532"/>
              <a:gd name="connsiteX16" fmla="*/ 5685817 w 5729713"/>
              <a:gd name="connsiteY16" fmla="*/ 1405761 h 7483532"/>
              <a:gd name="connsiteX17" fmla="*/ 5687161 w 5729713"/>
              <a:gd name="connsiteY17" fmla="*/ 1571576 h 7483532"/>
              <a:gd name="connsiteX18" fmla="*/ 5680495 w 5729713"/>
              <a:gd name="connsiteY18" fmla="*/ 1627866 h 7483532"/>
              <a:gd name="connsiteX19" fmla="*/ 5664813 w 5729713"/>
              <a:gd name="connsiteY19" fmla="*/ 1743947 h 7483532"/>
              <a:gd name="connsiteX20" fmla="*/ 5665821 w 5729713"/>
              <a:gd name="connsiteY20" fmla="*/ 1832929 h 7483532"/>
              <a:gd name="connsiteX21" fmla="*/ 5659718 w 5729713"/>
              <a:gd name="connsiteY21" fmla="*/ 1845841 h 7483532"/>
              <a:gd name="connsiteX22" fmla="*/ 5653228 w 5729713"/>
              <a:gd name="connsiteY22" fmla="*/ 1892539 h 7483532"/>
              <a:gd name="connsiteX23" fmla="*/ 5644927 w 5729713"/>
              <a:gd name="connsiteY23" fmla="*/ 1920016 h 7483532"/>
              <a:gd name="connsiteX24" fmla="*/ 5640018 w 5729713"/>
              <a:gd name="connsiteY24" fmla="*/ 2015998 h 7483532"/>
              <a:gd name="connsiteX25" fmla="*/ 5632778 w 5729713"/>
              <a:gd name="connsiteY25" fmla="*/ 2156974 h 7483532"/>
              <a:gd name="connsiteX26" fmla="*/ 5633023 w 5729713"/>
              <a:gd name="connsiteY26" fmla="*/ 2158031 h 7483532"/>
              <a:gd name="connsiteX27" fmla="*/ 5634869 w 5729713"/>
              <a:gd name="connsiteY27" fmla="*/ 2186458 h 7483532"/>
              <a:gd name="connsiteX28" fmla="*/ 5628870 w 5729713"/>
              <a:gd name="connsiteY28" fmla="*/ 2302550 h 7483532"/>
              <a:gd name="connsiteX29" fmla="*/ 5628739 w 5729713"/>
              <a:gd name="connsiteY29" fmla="*/ 2371239 h 7483532"/>
              <a:gd name="connsiteX30" fmla="*/ 5639936 w 5729713"/>
              <a:gd name="connsiteY30" fmla="*/ 2396107 h 7483532"/>
              <a:gd name="connsiteX31" fmla="*/ 5515442 w 5729713"/>
              <a:gd name="connsiteY31" fmla="*/ 4429281 h 7483532"/>
              <a:gd name="connsiteX32" fmla="*/ 5508368 w 5729713"/>
              <a:gd name="connsiteY32" fmla="*/ 4544493 h 7483532"/>
              <a:gd name="connsiteX33" fmla="*/ 5485186 w 5729713"/>
              <a:gd name="connsiteY33" fmla="*/ 4983082 h 7483532"/>
              <a:gd name="connsiteX34" fmla="*/ 5351322 w 5729713"/>
              <a:gd name="connsiteY34" fmla="*/ 7444701 h 7483532"/>
              <a:gd name="connsiteX35" fmla="*/ 5307853 w 5729713"/>
              <a:gd name="connsiteY35" fmla="*/ 7483480 h 7483532"/>
              <a:gd name="connsiteX36" fmla="*/ 4475249 w 5729713"/>
              <a:gd name="connsiteY36" fmla="*/ 7439846 h 7483532"/>
              <a:gd name="connsiteX37" fmla="*/ 4475247 w 5729713"/>
              <a:gd name="connsiteY37" fmla="*/ 7439846 h 7483532"/>
              <a:gd name="connsiteX38" fmla="*/ 57561 w 5729713"/>
              <a:gd name="connsiteY38" fmla="*/ 7179080 h 7483532"/>
              <a:gd name="connsiteX39" fmla="*/ 5 w 5729713"/>
              <a:gd name="connsiteY39" fmla="*/ 7163519 h 7483532"/>
              <a:gd name="connsiteX0" fmla="*/ 5 w 5729713"/>
              <a:gd name="connsiteY0" fmla="*/ 7163519 h 7483532"/>
              <a:gd name="connsiteX1" fmla="*/ 354466 w 5729713"/>
              <a:gd name="connsiteY1" fmla="*/ 57078 h 7483532"/>
              <a:gd name="connsiteX2" fmla="*/ 410296 w 5729713"/>
              <a:gd name="connsiteY2" fmla="*/ 7134 h 7483532"/>
              <a:gd name="connsiteX3" fmla="*/ 1242894 w 5729713"/>
              <a:gd name="connsiteY3" fmla="*/ 50768 h 7483532"/>
              <a:gd name="connsiteX4" fmla="*/ 1242901 w 5729713"/>
              <a:gd name="connsiteY4" fmla="*/ 50765 h 7483532"/>
              <a:gd name="connsiteX5" fmla="*/ 5719942 w 5729713"/>
              <a:gd name="connsiteY5" fmla="*/ 314477 h 7483532"/>
              <a:gd name="connsiteX6" fmla="*/ 5729713 w 5729713"/>
              <a:gd name="connsiteY6" fmla="*/ 317414 h 7483532"/>
              <a:gd name="connsiteX7" fmla="*/ 5724357 w 5729713"/>
              <a:gd name="connsiteY7" fmla="*/ 375186 h 7483532"/>
              <a:gd name="connsiteX8" fmla="*/ 5711798 w 5729713"/>
              <a:gd name="connsiteY8" fmla="*/ 589539 h 7483532"/>
              <a:gd name="connsiteX9" fmla="*/ 5711761 w 5729713"/>
              <a:gd name="connsiteY9" fmla="*/ 590324 h 7483532"/>
              <a:gd name="connsiteX10" fmla="*/ 5685602 w 5729713"/>
              <a:gd name="connsiteY10" fmla="*/ 1118408 h 7483532"/>
              <a:gd name="connsiteX11" fmla="*/ 5683406 w 5729713"/>
              <a:gd name="connsiteY11" fmla="*/ 1162019 h 7483532"/>
              <a:gd name="connsiteX12" fmla="*/ 5684721 w 5729713"/>
              <a:gd name="connsiteY12" fmla="*/ 1167671 h 7483532"/>
              <a:gd name="connsiteX13" fmla="*/ 5686567 w 5729713"/>
              <a:gd name="connsiteY13" fmla="*/ 1196099 h 7483532"/>
              <a:gd name="connsiteX14" fmla="*/ 5680437 w 5729713"/>
              <a:gd name="connsiteY14" fmla="*/ 1380880 h 7483532"/>
              <a:gd name="connsiteX15" fmla="*/ 5685817 w 5729713"/>
              <a:gd name="connsiteY15" fmla="*/ 1405761 h 7483532"/>
              <a:gd name="connsiteX16" fmla="*/ 5687161 w 5729713"/>
              <a:gd name="connsiteY16" fmla="*/ 1571576 h 7483532"/>
              <a:gd name="connsiteX17" fmla="*/ 5680495 w 5729713"/>
              <a:gd name="connsiteY17" fmla="*/ 1627866 h 7483532"/>
              <a:gd name="connsiteX18" fmla="*/ 5664813 w 5729713"/>
              <a:gd name="connsiteY18" fmla="*/ 1743947 h 7483532"/>
              <a:gd name="connsiteX19" fmla="*/ 5665821 w 5729713"/>
              <a:gd name="connsiteY19" fmla="*/ 1832929 h 7483532"/>
              <a:gd name="connsiteX20" fmla="*/ 5659718 w 5729713"/>
              <a:gd name="connsiteY20" fmla="*/ 1845841 h 7483532"/>
              <a:gd name="connsiteX21" fmla="*/ 5653228 w 5729713"/>
              <a:gd name="connsiteY21" fmla="*/ 1892539 h 7483532"/>
              <a:gd name="connsiteX22" fmla="*/ 5644927 w 5729713"/>
              <a:gd name="connsiteY22" fmla="*/ 1920016 h 7483532"/>
              <a:gd name="connsiteX23" fmla="*/ 5640018 w 5729713"/>
              <a:gd name="connsiteY23" fmla="*/ 2015998 h 7483532"/>
              <a:gd name="connsiteX24" fmla="*/ 5632778 w 5729713"/>
              <a:gd name="connsiteY24" fmla="*/ 2156974 h 7483532"/>
              <a:gd name="connsiteX25" fmla="*/ 5633023 w 5729713"/>
              <a:gd name="connsiteY25" fmla="*/ 2158031 h 7483532"/>
              <a:gd name="connsiteX26" fmla="*/ 5634869 w 5729713"/>
              <a:gd name="connsiteY26" fmla="*/ 2186458 h 7483532"/>
              <a:gd name="connsiteX27" fmla="*/ 5628870 w 5729713"/>
              <a:gd name="connsiteY27" fmla="*/ 2302550 h 7483532"/>
              <a:gd name="connsiteX28" fmla="*/ 5628739 w 5729713"/>
              <a:gd name="connsiteY28" fmla="*/ 2371239 h 7483532"/>
              <a:gd name="connsiteX29" fmla="*/ 5639936 w 5729713"/>
              <a:gd name="connsiteY29" fmla="*/ 2396107 h 7483532"/>
              <a:gd name="connsiteX30" fmla="*/ 5515442 w 5729713"/>
              <a:gd name="connsiteY30" fmla="*/ 4429281 h 7483532"/>
              <a:gd name="connsiteX31" fmla="*/ 5508368 w 5729713"/>
              <a:gd name="connsiteY31" fmla="*/ 4544493 h 7483532"/>
              <a:gd name="connsiteX32" fmla="*/ 5485186 w 5729713"/>
              <a:gd name="connsiteY32" fmla="*/ 4983082 h 7483532"/>
              <a:gd name="connsiteX33" fmla="*/ 5351322 w 5729713"/>
              <a:gd name="connsiteY33" fmla="*/ 7444701 h 7483532"/>
              <a:gd name="connsiteX34" fmla="*/ 5307853 w 5729713"/>
              <a:gd name="connsiteY34" fmla="*/ 7483480 h 7483532"/>
              <a:gd name="connsiteX35" fmla="*/ 4475249 w 5729713"/>
              <a:gd name="connsiteY35" fmla="*/ 7439846 h 7483532"/>
              <a:gd name="connsiteX36" fmla="*/ 4475247 w 5729713"/>
              <a:gd name="connsiteY36" fmla="*/ 7439846 h 7483532"/>
              <a:gd name="connsiteX37" fmla="*/ 57561 w 5729713"/>
              <a:gd name="connsiteY37" fmla="*/ 7179080 h 7483532"/>
              <a:gd name="connsiteX38" fmla="*/ 5 w 5729713"/>
              <a:gd name="connsiteY38" fmla="*/ 7163519 h 7483532"/>
              <a:gd name="connsiteX0" fmla="*/ 5 w 5729713"/>
              <a:gd name="connsiteY0" fmla="*/ 7163519 h 7483532"/>
              <a:gd name="connsiteX1" fmla="*/ 354466 w 5729713"/>
              <a:gd name="connsiteY1" fmla="*/ 57078 h 7483532"/>
              <a:gd name="connsiteX2" fmla="*/ 410296 w 5729713"/>
              <a:gd name="connsiteY2" fmla="*/ 7134 h 7483532"/>
              <a:gd name="connsiteX3" fmla="*/ 1242894 w 5729713"/>
              <a:gd name="connsiteY3" fmla="*/ 50768 h 7483532"/>
              <a:gd name="connsiteX4" fmla="*/ 1242901 w 5729713"/>
              <a:gd name="connsiteY4" fmla="*/ 50765 h 7483532"/>
              <a:gd name="connsiteX5" fmla="*/ 5719942 w 5729713"/>
              <a:gd name="connsiteY5" fmla="*/ 314477 h 7483532"/>
              <a:gd name="connsiteX6" fmla="*/ 5729713 w 5729713"/>
              <a:gd name="connsiteY6" fmla="*/ 317414 h 7483532"/>
              <a:gd name="connsiteX7" fmla="*/ 5724357 w 5729713"/>
              <a:gd name="connsiteY7" fmla="*/ 375186 h 7483532"/>
              <a:gd name="connsiteX8" fmla="*/ 5711798 w 5729713"/>
              <a:gd name="connsiteY8" fmla="*/ 589539 h 7483532"/>
              <a:gd name="connsiteX9" fmla="*/ 5711761 w 5729713"/>
              <a:gd name="connsiteY9" fmla="*/ 590324 h 7483532"/>
              <a:gd name="connsiteX10" fmla="*/ 5685602 w 5729713"/>
              <a:gd name="connsiteY10" fmla="*/ 1118408 h 7483532"/>
              <a:gd name="connsiteX11" fmla="*/ 5683406 w 5729713"/>
              <a:gd name="connsiteY11" fmla="*/ 1162019 h 7483532"/>
              <a:gd name="connsiteX12" fmla="*/ 5684721 w 5729713"/>
              <a:gd name="connsiteY12" fmla="*/ 1167671 h 7483532"/>
              <a:gd name="connsiteX13" fmla="*/ 5686567 w 5729713"/>
              <a:gd name="connsiteY13" fmla="*/ 1196099 h 7483532"/>
              <a:gd name="connsiteX14" fmla="*/ 5680437 w 5729713"/>
              <a:gd name="connsiteY14" fmla="*/ 1380880 h 7483532"/>
              <a:gd name="connsiteX15" fmla="*/ 5685817 w 5729713"/>
              <a:gd name="connsiteY15" fmla="*/ 1405761 h 7483532"/>
              <a:gd name="connsiteX16" fmla="*/ 5687161 w 5729713"/>
              <a:gd name="connsiteY16" fmla="*/ 1571576 h 7483532"/>
              <a:gd name="connsiteX17" fmla="*/ 5680495 w 5729713"/>
              <a:gd name="connsiteY17" fmla="*/ 1627866 h 7483532"/>
              <a:gd name="connsiteX18" fmla="*/ 5664813 w 5729713"/>
              <a:gd name="connsiteY18" fmla="*/ 1743947 h 7483532"/>
              <a:gd name="connsiteX19" fmla="*/ 5665821 w 5729713"/>
              <a:gd name="connsiteY19" fmla="*/ 1832929 h 7483532"/>
              <a:gd name="connsiteX20" fmla="*/ 5659718 w 5729713"/>
              <a:gd name="connsiteY20" fmla="*/ 1845841 h 7483532"/>
              <a:gd name="connsiteX21" fmla="*/ 5653228 w 5729713"/>
              <a:gd name="connsiteY21" fmla="*/ 1892539 h 7483532"/>
              <a:gd name="connsiteX22" fmla="*/ 5644927 w 5729713"/>
              <a:gd name="connsiteY22" fmla="*/ 1920016 h 7483532"/>
              <a:gd name="connsiteX23" fmla="*/ 5632778 w 5729713"/>
              <a:gd name="connsiteY23" fmla="*/ 2156974 h 7483532"/>
              <a:gd name="connsiteX24" fmla="*/ 5633023 w 5729713"/>
              <a:gd name="connsiteY24" fmla="*/ 2158031 h 7483532"/>
              <a:gd name="connsiteX25" fmla="*/ 5634869 w 5729713"/>
              <a:gd name="connsiteY25" fmla="*/ 2186458 h 7483532"/>
              <a:gd name="connsiteX26" fmla="*/ 5628870 w 5729713"/>
              <a:gd name="connsiteY26" fmla="*/ 2302550 h 7483532"/>
              <a:gd name="connsiteX27" fmla="*/ 5628739 w 5729713"/>
              <a:gd name="connsiteY27" fmla="*/ 2371239 h 7483532"/>
              <a:gd name="connsiteX28" fmla="*/ 5639936 w 5729713"/>
              <a:gd name="connsiteY28" fmla="*/ 2396107 h 7483532"/>
              <a:gd name="connsiteX29" fmla="*/ 5515442 w 5729713"/>
              <a:gd name="connsiteY29" fmla="*/ 4429281 h 7483532"/>
              <a:gd name="connsiteX30" fmla="*/ 5508368 w 5729713"/>
              <a:gd name="connsiteY30" fmla="*/ 4544493 h 7483532"/>
              <a:gd name="connsiteX31" fmla="*/ 5485186 w 5729713"/>
              <a:gd name="connsiteY31" fmla="*/ 4983082 h 7483532"/>
              <a:gd name="connsiteX32" fmla="*/ 5351322 w 5729713"/>
              <a:gd name="connsiteY32" fmla="*/ 7444701 h 7483532"/>
              <a:gd name="connsiteX33" fmla="*/ 5307853 w 5729713"/>
              <a:gd name="connsiteY33" fmla="*/ 7483480 h 7483532"/>
              <a:gd name="connsiteX34" fmla="*/ 4475249 w 5729713"/>
              <a:gd name="connsiteY34" fmla="*/ 7439846 h 7483532"/>
              <a:gd name="connsiteX35" fmla="*/ 4475247 w 5729713"/>
              <a:gd name="connsiteY35" fmla="*/ 7439846 h 7483532"/>
              <a:gd name="connsiteX36" fmla="*/ 57561 w 5729713"/>
              <a:gd name="connsiteY36" fmla="*/ 7179080 h 7483532"/>
              <a:gd name="connsiteX37" fmla="*/ 5 w 5729713"/>
              <a:gd name="connsiteY37" fmla="*/ 7163519 h 7483532"/>
              <a:gd name="connsiteX0" fmla="*/ 5 w 5729713"/>
              <a:gd name="connsiteY0" fmla="*/ 7163519 h 7483532"/>
              <a:gd name="connsiteX1" fmla="*/ 354466 w 5729713"/>
              <a:gd name="connsiteY1" fmla="*/ 57078 h 7483532"/>
              <a:gd name="connsiteX2" fmla="*/ 410296 w 5729713"/>
              <a:gd name="connsiteY2" fmla="*/ 7134 h 7483532"/>
              <a:gd name="connsiteX3" fmla="*/ 1242894 w 5729713"/>
              <a:gd name="connsiteY3" fmla="*/ 50768 h 7483532"/>
              <a:gd name="connsiteX4" fmla="*/ 1242901 w 5729713"/>
              <a:gd name="connsiteY4" fmla="*/ 50765 h 7483532"/>
              <a:gd name="connsiteX5" fmla="*/ 5719942 w 5729713"/>
              <a:gd name="connsiteY5" fmla="*/ 314477 h 7483532"/>
              <a:gd name="connsiteX6" fmla="*/ 5729713 w 5729713"/>
              <a:gd name="connsiteY6" fmla="*/ 317414 h 7483532"/>
              <a:gd name="connsiteX7" fmla="*/ 5724357 w 5729713"/>
              <a:gd name="connsiteY7" fmla="*/ 375186 h 7483532"/>
              <a:gd name="connsiteX8" fmla="*/ 5711798 w 5729713"/>
              <a:gd name="connsiteY8" fmla="*/ 589539 h 7483532"/>
              <a:gd name="connsiteX9" fmla="*/ 5685602 w 5729713"/>
              <a:gd name="connsiteY9" fmla="*/ 1118408 h 7483532"/>
              <a:gd name="connsiteX10" fmla="*/ 5683406 w 5729713"/>
              <a:gd name="connsiteY10" fmla="*/ 1162019 h 7483532"/>
              <a:gd name="connsiteX11" fmla="*/ 5684721 w 5729713"/>
              <a:gd name="connsiteY11" fmla="*/ 1167671 h 7483532"/>
              <a:gd name="connsiteX12" fmla="*/ 5686567 w 5729713"/>
              <a:gd name="connsiteY12" fmla="*/ 1196099 h 7483532"/>
              <a:gd name="connsiteX13" fmla="*/ 5680437 w 5729713"/>
              <a:gd name="connsiteY13" fmla="*/ 1380880 h 7483532"/>
              <a:gd name="connsiteX14" fmla="*/ 5685817 w 5729713"/>
              <a:gd name="connsiteY14" fmla="*/ 1405761 h 7483532"/>
              <a:gd name="connsiteX15" fmla="*/ 5687161 w 5729713"/>
              <a:gd name="connsiteY15" fmla="*/ 1571576 h 7483532"/>
              <a:gd name="connsiteX16" fmla="*/ 5680495 w 5729713"/>
              <a:gd name="connsiteY16" fmla="*/ 1627866 h 7483532"/>
              <a:gd name="connsiteX17" fmla="*/ 5664813 w 5729713"/>
              <a:gd name="connsiteY17" fmla="*/ 1743947 h 7483532"/>
              <a:gd name="connsiteX18" fmla="*/ 5665821 w 5729713"/>
              <a:gd name="connsiteY18" fmla="*/ 1832929 h 7483532"/>
              <a:gd name="connsiteX19" fmla="*/ 5659718 w 5729713"/>
              <a:gd name="connsiteY19" fmla="*/ 1845841 h 7483532"/>
              <a:gd name="connsiteX20" fmla="*/ 5653228 w 5729713"/>
              <a:gd name="connsiteY20" fmla="*/ 1892539 h 7483532"/>
              <a:gd name="connsiteX21" fmla="*/ 5644927 w 5729713"/>
              <a:gd name="connsiteY21" fmla="*/ 1920016 h 7483532"/>
              <a:gd name="connsiteX22" fmla="*/ 5632778 w 5729713"/>
              <a:gd name="connsiteY22" fmla="*/ 2156974 h 7483532"/>
              <a:gd name="connsiteX23" fmla="*/ 5633023 w 5729713"/>
              <a:gd name="connsiteY23" fmla="*/ 2158031 h 7483532"/>
              <a:gd name="connsiteX24" fmla="*/ 5634869 w 5729713"/>
              <a:gd name="connsiteY24" fmla="*/ 2186458 h 7483532"/>
              <a:gd name="connsiteX25" fmla="*/ 5628870 w 5729713"/>
              <a:gd name="connsiteY25" fmla="*/ 2302550 h 7483532"/>
              <a:gd name="connsiteX26" fmla="*/ 5628739 w 5729713"/>
              <a:gd name="connsiteY26" fmla="*/ 2371239 h 7483532"/>
              <a:gd name="connsiteX27" fmla="*/ 5639936 w 5729713"/>
              <a:gd name="connsiteY27" fmla="*/ 2396107 h 7483532"/>
              <a:gd name="connsiteX28" fmla="*/ 5515442 w 5729713"/>
              <a:gd name="connsiteY28" fmla="*/ 4429281 h 7483532"/>
              <a:gd name="connsiteX29" fmla="*/ 5508368 w 5729713"/>
              <a:gd name="connsiteY29" fmla="*/ 4544493 h 7483532"/>
              <a:gd name="connsiteX30" fmla="*/ 5485186 w 5729713"/>
              <a:gd name="connsiteY30" fmla="*/ 4983082 h 7483532"/>
              <a:gd name="connsiteX31" fmla="*/ 5351322 w 5729713"/>
              <a:gd name="connsiteY31" fmla="*/ 7444701 h 7483532"/>
              <a:gd name="connsiteX32" fmla="*/ 5307853 w 5729713"/>
              <a:gd name="connsiteY32" fmla="*/ 7483480 h 7483532"/>
              <a:gd name="connsiteX33" fmla="*/ 4475249 w 5729713"/>
              <a:gd name="connsiteY33" fmla="*/ 7439846 h 7483532"/>
              <a:gd name="connsiteX34" fmla="*/ 4475247 w 5729713"/>
              <a:gd name="connsiteY34" fmla="*/ 7439846 h 7483532"/>
              <a:gd name="connsiteX35" fmla="*/ 57561 w 5729713"/>
              <a:gd name="connsiteY35" fmla="*/ 7179080 h 7483532"/>
              <a:gd name="connsiteX36" fmla="*/ 5 w 5729713"/>
              <a:gd name="connsiteY36" fmla="*/ 7163519 h 7483532"/>
              <a:gd name="connsiteX0" fmla="*/ 5 w 5729713"/>
              <a:gd name="connsiteY0" fmla="*/ 7163519 h 7483532"/>
              <a:gd name="connsiteX1" fmla="*/ 354466 w 5729713"/>
              <a:gd name="connsiteY1" fmla="*/ 57078 h 7483532"/>
              <a:gd name="connsiteX2" fmla="*/ 410296 w 5729713"/>
              <a:gd name="connsiteY2" fmla="*/ 7134 h 7483532"/>
              <a:gd name="connsiteX3" fmla="*/ 1242894 w 5729713"/>
              <a:gd name="connsiteY3" fmla="*/ 50768 h 7483532"/>
              <a:gd name="connsiteX4" fmla="*/ 1242901 w 5729713"/>
              <a:gd name="connsiteY4" fmla="*/ 50765 h 7483532"/>
              <a:gd name="connsiteX5" fmla="*/ 5719942 w 5729713"/>
              <a:gd name="connsiteY5" fmla="*/ 314477 h 7483532"/>
              <a:gd name="connsiteX6" fmla="*/ 5729713 w 5729713"/>
              <a:gd name="connsiteY6" fmla="*/ 317414 h 7483532"/>
              <a:gd name="connsiteX7" fmla="*/ 5724357 w 5729713"/>
              <a:gd name="connsiteY7" fmla="*/ 375186 h 7483532"/>
              <a:gd name="connsiteX8" fmla="*/ 5685602 w 5729713"/>
              <a:gd name="connsiteY8" fmla="*/ 1118408 h 7483532"/>
              <a:gd name="connsiteX9" fmla="*/ 5683406 w 5729713"/>
              <a:gd name="connsiteY9" fmla="*/ 1162019 h 7483532"/>
              <a:gd name="connsiteX10" fmla="*/ 5684721 w 5729713"/>
              <a:gd name="connsiteY10" fmla="*/ 1167671 h 7483532"/>
              <a:gd name="connsiteX11" fmla="*/ 5686567 w 5729713"/>
              <a:gd name="connsiteY11" fmla="*/ 1196099 h 7483532"/>
              <a:gd name="connsiteX12" fmla="*/ 5680437 w 5729713"/>
              <a:gd name="connsiteY12" fmla="*/ 1380880 h 7483532"/>
              <a:gd name="connsiteX13" fmla="*/ 5685817 w 5729713"/>
              <a:gd name="connsiteY13" fmla="*/ 1405761 h 7483532"/>
              <a:gd name="connsiteX14" fmla="*/ 5687161 w 5729713"/>
              <a:gd name="connsiteY14" fmla="*/ 1571576 h 7483532"/>
              <a:gd name="connsiteX15" fmla="*/ 5680495 w 5729713"/>
              <a:gd name="connsiteY15" fmla="*/ 1627866 h 7483532"/>
              <a:gd name="connsiteX16" fmla="*/ 5664813 w 5729713"/>
              <a:gd name="connsiteY16" fmla="*/ 1743947 h 7483532"/>
              <a:gd name="connsiteX17" fmla="*/ 5665821 w 5729713"/>
              <a:gd name="connsiteY17" fmla="*/ 1832929 h 7483532"/>
              <a:gd name="connsiteX18" fmla="*/ 5659718 w 5729713"/>
              <a:gd name="connsiteY18" fmla="*/ 1845841 h 7483532"/>
              <a:gd name="connsiteX19" fmla="*/ 5653228 w 5729713"/>
              <a:gd name="connsiteY19" fmla="*/ 1892539 h 7483532"/>
              <a:gd name="connsiteX20" fmla="*/ 5644927 w 5729713"/>
              <a:gd name="connsiteY20" fmla="*/ 1920016 h 7483532"/>
              <a:gd name="connsiteX21" fmla="*/ 5632778 w 5729713"/>
              <a:gd name="connsiteY21" fmla="*/ 2156974 h 7483532"/>
              <a:gd name="connsiteX22" fmla="*/ 5633023 w 5729713"/>
              <a:gd name="connsiteY22" fmla="*/ 2158031 h 7483532"/>
              <a:gd name="connsiteX23" fmla="*/ 5634869 w 5729713"/>
              <a:gd name="connsiteY23" fmla="*/ 2186458 h 7483532"/>
              <a:gd name="connsiteX24" fmla="*/ 5628870 w 5729713"/>
              <a:gd name="connsiteY24" fmla="*/ 2302550 h 7483532"/>
              <a:gd name="connsiteX25" fmla="*/ 5628739 w 5729713"/>
              <a:gd name="connsiteY25" fmla="*/ 2371239 h 7483532"/>
              <a:gd name="connsiteX26" fmla="*/ 5639936 w 5729713"/>
              <a:gd name="connsiteY26" fmla="*/ 2396107 h 7483532"/>
              <a:gd name="connsiteX27" fmla="*/ 5515442 w 5729713"/>
              <a:gd name="connsiteY27" fmla="*/ 4429281 h 7483532"/>
              <a:gd name="connsiteX28" fmla="*/ 5508368 w 5729713"/>
              <a:gd name="connsiteY28" fmla="*/ 4544493 h 7483532"/>
              <a:gd name="connsiteX29" fmla="*/ 5485186 w 5729713"/>
              <a:gd name="connsiteY29" fmla="*/ 4983082 h 7483532"/>
              <a:gd name="connsiteX30" fmla="*/ 5351322 w 5729713"/>
              <a:gd name="connsiteY30" fmla="*/ 7444701 h 7483532"/>
              <a:gd name="connsiteX31" fmla="*/ 5307853 w 5729713"/>
              <a:gd name="connsiteY31" fmla="*/ 7483480 h 7483532"/>
              <a:gd name="connsiteX32" fmla="*/ 4475249 w 5729713"/>
              <a:gd name="connsiteY32" fmla="*/ 7439846 h 7483532"/>
              <a:gd name="connsiteX33" fmla="*/ 4475247 w 5729713"/>
              <a:gd name="connsiteY33" fmla="*/ 7439846 h 7483532"/>
              <a:gd name="connsiteX34" fmla="*/ 57561 w 5729713"/>
              <a:gd name="connsiteY34" fmla="*/ 7179080 h 7483532"/>
              <a:gd name="connsiteX35" fmla="*/ 5 w 5729713"/>
              <a:gd name="connsiteY35" fmla="*/ 7163519 h 7483532"/>
              <a:gd name="connsiteX0" fmla="*/ 5 w 5729713"/>
              <a:gd name="connsiteY0" fmla="*/ 7163519 h 7483532"/>
              <a:gd name="connsiteX1" fmla="*/ 354466 w 5729713"/>
              <a:gd name="connsiteY1" fmla="*/ 57078 h 7483532"/>
              <a:gd name="connsiteX2" fmla="*/ 410296 w 5729713"/>
              <a:gd name="connsiteY2" fmla="*/ 7134 h 7483532"/>
              <a:gd name="connsiteX3" fmla="*/ 1242894 w 5729713"/>
              <a:gd name="connsiteY3" fmla="*/ 50768 h 7483532"/>
              <a:gd name="connsiteX4" fmla="*/ 1242901 w 5729713"/>
              <a:gd name="connsiteY4" fmla="*/ 50765 h 7483532"/>
              <a:gd name="connsiteX5" fmla="*/ 5719942 w 5729713"/>
              <a:gd name="connsiteY5" fmla="*/ 314477 h 7483532"/>
              <a:gd name="connsiteX6" fmla="*/ 5729713 w 5729713"/>
              <a:gd name="connsiteY6" fmla="*/ 317414 h 7483532"/>
              <a:gd name="connsiteX7" fmla="*/ 5685602 w 5729713"/>
              <a:gd name="connsiteY7" fmla="*/ 1118408 h 7483532"/>
              <a:gd name="connsiteX8" fmla="*/ 5683406 w 5729713"/>
              <a:gd name="connsiteY8" fmla="*/ 1162019 h 7483532"/>
              <a:gd name="connsiteX9" fmla="*/ 5684721 w 5729713"/>
              <a:gd name="connsiteY9" fmla="*/ 1167671 h 7483532"/>
              <a:gd name="connsiteX10" fmla="*/ 5686567 w 5729713"/>
              <a:gd name="connsiteY10" fmla="*/ 1196099 h 7483532"/>
              <a:gd name="connsiteX11" fmla="*/ 5680437 w 5729713"/>
              <a:gd name="connsiteY11" fmla="*/ 1380880 h 7483532"/>
              <a:gd name="connsiteX12" fmla="*/ 5685817 w 5729713"/>
              <a:gd name="connsiteY12" fmla="*/ 1405761 h 7483532"/>
              <a:gd name="connsiteX13" fmla="*/ 5687161 w 5729713"/>
              <a:gd name="connsiteY13" fmla="*/ 1571576 h 7483532"/>
              <a:gd name="connsiteX14" fmla="*/ 5680495 w 5729713"/>
              <a:gd name="connsiteY14" fmla="*/ 1627866 h 7483532"/>
              <a:gd name="connsiteX15" fmla="*/ 5664813 w 5729713"/>
              <a:gd name="connsiteY15" fmla="*/ 1743947 h 7483532"/>
              <a:gd name="connsiteX16" fmla="*/ 5665821 w 5729713"/>
              <a:gd name="connsiteY16" fmla="*/ 1832929 h 7483532"/>
              <a:gd name="connsiteX17" fmla="*/ 5659718 w 5729713"/>
              <a:gd name="connsiteY17" fmla="*/ 1845841 h 7483532"/>
              <a:gd name="connsiteX18" fmla="*/ 5653228 w 5729713"/>
              <a:gd name="connsiteY18" fmla="*/ 1892539 h 7483532"/>
              <a:gd name="connsiteX19" fmla="*/ 5644927 w 5729713"/>
              <a:gd name="connsiteY19" fmla="*/ 1920016 h 7483532"/>
              <a:gd name="connsiteX20" fmla="*/ 5632778 w 5729713"/>
              <a:gd name="connsiteY20" fmla="*/ 2156974 h 7483532"/>
              <a:gd name="connsiteX21" fmla="*/ 5633023 w 5729713"/>
              <a:gd name="connsiteY21" fmla="*/ 2158031 h 7483532"/>
              <a:gd name="connsiteX22" fmla="*/ 5634869 w 5729713"/>
              <a:gd name="connsiteY22" fmla="*/ 2186458 h 7483532"/>
              <a:gd name="connsiteX23" fmla="*/ 5628870 w 5729713"/>
              <a:gd name="connsiteY23" fmla="*/ 2302550 h 7483532"/>
              <a:gd name="connsiteX24" fmla="*/ 5628739 w 5729713"/>
              <a:gd name="connsiteY24" fmla="*/ 2371239 h 7483532"/>
              <a:gd name="connsiteX25" fmla="*/ 5639936 w 5729713"/>
              <a:gd name="connsiteY25" fmla="*/ 2396107 h 7483532"/>
              <a:gd name="connsiteX26" fmla="*/ 5515442 w 5729713"/>
              <a:gd name="connsiteY26" fmla="*/ 4429281 h 7483532"/>
              <a:gd name="connsiteX27" fmla="*/ 5508368 w 5729713"/>
              <a:gd name="connsiteY27" fmla="*/ 4544493 h 7483532"/>
              <a:gd name="connsiteX28" fmla="*/ 5485186 w 5729713"/>
              <a:gd name="connsiteY28" fmla="*/ 4983082 h 7483532"/>
              <a:gd name="connsiteX29" fmla="*/ 5351322 w 5729713"/>
              <a:gd name="connsiteY29" fmla="*/ 7444701 h 7483532"/>
              <a:gd name="connsiteX30" fmla="*/ 5307853 w 5729713"/>
              <a:gd name="connsiteY30" fmla="*/ 7483480 h 7483532"/>
              <a:gd name="connsiteX31" fmla="*/ 4475249 w 5729713"/>
              <a:gd name="connsiteY31" fmla="*/ 7439846 h 7483532"/>
              <a:gd name="connsiteX32" fmla="*/ 4475247 w 5729713"/>
              <a:gd name="connsiteY32" fmla="*/ 7439846 h 7483532"/>
              <a:gd name="connsiteX33" fmla="*/ 57561 w 5729713"/>
              <a:gd name="connsiteY33" fmla="*/ 7179080 h 7483532"/>
              <a:gd name="connsiteX34" fmla="*/ 5 w 5729713"/>
              <a:gd name="connsiteY34" fmla="*/ 7163519 h 7483532"/>
              <a:gd name="connsiteX0" fmla="*/ 5 w 5729713"/>
              <a:gd name="connsiteY0" fmla="*/ 7163519 h 7483532"/>
              <a:gd name="connsiteX1" fmla="*/ 354466 w 5729713"/>
              <a:gd name="connsiteY1" fmla="*/ 57078 h 7483532"/>
              <a:gd name="connsiteX2" fmla="*/ 410296 w 5729713"/>
              <a:gd name="connsiteY2" fmla="*/ 7134 h 7483532"/>
              <a:gd name="connsiteX3" fmla="*/ 1242894 w 5729713"/>
              <a:gd name="connsiteY3" fmla="*/ 50768 h 7483532"/>
              <a:gd name="connsiteX4" fmla="*/ 1242901 w 5729713"/>
              <a:gd name="connsiteY4" fmla="*/ 50765 h 7483532"/>
              <a:gd name="connsiteX5" fmla="*/ 5719942 w 5729713"/>
              <a:gd name="connsiteY5" fmla="*/ 314477 h 7483532"/>
              <a:gd name="connsiteX6" fmla="*/ 5729713 w 5729713"/>
              <a:gd name="connsiteY6" fmla="*/ 317414 h 7483532"/>
              <a:gd name="connsiteX7" fmla="*/ 5685602 w 5729713"/>
              <a:gd name="connsiteY7" fmla="*/ 1118408 h 7483532"/>
              <a:gd name="connsiteX8" fmla="*/ 5683406 w 5729713"/>
              <a:gd name="connsiteY8" fmla="*/ 1162019 h 7483532"/>
              <a:gd name="connsiteX9" fmla="*/ 5684721 w 5729713"/>
              <a:gd name="connsiteY9" fmla="*/ 1167671 h 7483532"/>
              <a:gd name="connsiteX10" fmla="*/ 5686567 w 5729713"/>
              <a:gd name="connsiteY10" fmla="*/ 1196099 h 7483532"/>
              <a:gd name="connsiteX11" fmla="*/ 5680437 w 5729713"/>
              <a:gd name="connsiteY11" fmla="*/ 1380880 h 7483532"/>
              <a:gd name="connsiteX12" fmla="*/ 5687161 w 5729713"/>
              <a:gd name="connsiteY12" fmla="*/ 1571576 h 7483532"/>
              <a:gd name="connsiteX13" fmla="*/ 5680495 w 5729713"/>
              <a:gd name="connsiteY13" fmla="*/ 1627866 h 7483532"/>
              <a:gd name="connsiteX14" fmla="*/ 5664813 w 5729713"/>
              <a:gd name="connsiteY14" fmla="*/ 1743947 h 7483532"/>
              <a:gd name="connsiteX15" fmla="*/ 5665821 w 5729713"/>
              <a:gd name="connsiteY15" fmla="*/ 1832929 h 7483532"/>
              <a:gd name="connsiteX16" fmla="*/ 5659718 w 5729713"/>
              <a:gd name="connsiteY16" fmla="*/ 1845841 h 7483532"/>
              <a:gd name="connsiteX17" fmla="*/ 5653228 w 5729713"/>
              <a:gd name="connsiteY17" fmla="*/ 1892539 h 7483532"/>
              <a:gd name="connsiteX18" fmla="*/ 5644927 w 5729713"/>
              <a:gd name="connsiteY18" fmla="*/ 1920016 h 7483532"/>
              <a:gd name="connsiteX19" fmla="*/ 5632778 w 5729713"/>
              <a:gd name="connsiteY19" fmla="*/ 2156974 h 7483532"/>
              <a:gd name="connsiteX20" fmla="*/ 5633023 w 5729713"/>
              <a:gd name="connsiteY20" fmla="*/ 2158031 h 7483532"/>
              <a:gd name="connsiteX21" fmla="*/ 5634869 w 5729713"/>
              <a:gd name="connsiteY21" fmla="*/ 2186458 h 7483532"/>
              <a:gd name="connsiteX22" fmla="*/ 5628870 w 5729713"/>
              <a:gd name="connsiteY22" fmla="*/ 2302550 h 7483532"/>
              <a:gd name="connsiteX23" fmla="*/ 5628739 w 5729713"/>
              <a:gd name="connsiteY23" fmla="*/ 2371239 h 7483532"/>
              <a:gd name="connsiteX24" fmla="*/ 5639936 w 5729713"/>
              <a:gd name="connsiteY24" fmla="*/ 2396107 h 7483532"/>
              <a:gd name="connsiteX25" fmla="*/ 5515442 w 5729713"/>
              <a:gd name="connsiteY25" fmla="*/ 4429281 h 7483532"/>
              <a:gd name="connsiteX26" fmla="*/ 5508368 w 5729713"/>
              <a:gd name="connsiteY26" fmla="*/ 4544493 h 7483532"/>
              <a:gd name="connsiteX27" fmla="*/ 5485186 w 5729713"/>
              <a:gd name="connsiteY27" fmla="*/ 4983082 h 7483532"/>
              <a:gd name="connsiteX28" fmla="*/ 5351322 w 5729713"/>
              <a:gd name="connsiteY28" fmla="*/ 7444701 h 7483532"/>
              <a:gd name="connsiteX29" fmla="*/ 5307853 w 5729713"/>
              <a:gd name="connsiteY29" fmla="*/ 7483480 h 7483532"/>
              <a:gd name="connsiteX30" fmla="*/ 4475249 w 5729713"/>
              <a:gd name="connsiteY30" fmla="*/ 7439846 h 7483532"/>
              <a:gd name="connsiteX31" fmla="*/ 4475247 w 5729713"/>
              <a:gd name="connsiteY31" fmla="*/ 7439846 h 7483532"/>
              <a:gd name="connsiteX32" fmla="*/ 57561 w 5729713"/>
              <a:gd name="connsiteY32" fmla="*/ 7179080 h 7483532"/>
              <a:gd name="connsiteX33" fmla="*/ 5 w 5729713"/>
              <a:gd name="connsiteY33" fmla="*/ 7163519 h 7483532"/>
              <a:gd name="connsiteX0" fmla="*/ 5 w 5729713"/>
              <a:gd name="connsiteY0" fmla="*/ 7163519 h 7483532"/>
              <a:gd name="connsiteX1" fmla="*/ 354466 w 5729713"/>
              <a:gd name="connsiteY1" fmla="*/ 57078 h 7483532"/>
              <a:gd name="connsiteX2" fmla="*/ 410296 w 5729713"/>
              <a:gd name="connsiteY2" fmla="*/ 7134 h 7483532"/>
              <a:gd name="connsiteX3" fmla="*/ 1242894 w 5729713"/>
              <a:gd name="connsiteY3" fmla="*/ 50768 h 7483532"/>
              <a:gd name="connsiteX4" fmla="*/ 1242901 w 5729713"/>
              <a:gd name="connsiteY4" fmla="*/ 50765 h 7483532"/>
              <a:gd name="connsiteX5" fmla="*/ 5719942 w 5729713"/>
              <a:gd name="connsiteY5" fmla="*/ 314477 h 7483532"/>
              <a:gd name="connsiteX6" fmla="*/ 5729713 w 5729713"/>
              <a:gd name="connsiteY6" fmla="*/ 317414 h 7483532"/>
              <a:gd name="connsiteX7" fmla="*/ 5685602 w 5729713"/>
              <a:gd name="connsiteY7" fmla="*/ 1118408 h 7483532"/>
              <a:gd name="connsiteX8" fmla="*/ 5683406 w 5729713"/>
              <a:gd name="connsiteY8" fmla="*/ 1162019 h 7483532"/>
              <a:gd name="connsiteX9" fmla="*/ 5686567 w 5729713"/>
              <a:gd name="connsiteY9" fmla="*/ 1196099 h 7483532"/>
              <a:gd name="connsiteX10" fmla="*/ 5680437 w 5729713"/>
              <a:gd name="connsiteY10" fmla="*/ 1380880 h 7483532"/>
              <a:gd name="connsiteX11" fmla="*/ 5687161 w 5729713"/>
              <a:gd name="connsiteY11" fmla="*/ 1571576 h 7483532"/>
              <a:gd name="connsiteX12" fmla="*/ 5680495 w 5729713"/>
              <a:gd name="connsiteY12" fmla="*/ 1627866 h 7483532"/>
              <a:gd name="connsiteX13" fmla="*/ 5664813 w 5729713"/>
              <a:gd name="connsiteY13" fmla="*/ 1743947 h 7483532"/>
              <a:gd name="connsiteX14" fmla="*/ 5665821 w 5729713"/>
              <a:gd name="connsiteY14" fmla="*/ 1832929 h 7483532"/>
              <a:gd name="connsiteX15" fmla="*/ 5659718 w 5729713"/>
              <a:gd name="connsiteY15" fmla="*/ 1845841 h 7483532"/>
              <a:gd name="connsiteX16" fmla="*/ 5653228 w 5729713"/>
              <a:gd name="connsiteY16" fmla="*/ 1892539 h 7483532"/>
              <a:gd name="connsiteX17" fmla="*/ 5644927 w 5729713"/>
              <a:gd name="connsiteY17" fmla="*/ 1920016 h 7483532"/>
              <a:gd name="connsiteX18" fmla="*/ 5632778 w 5729713"/>
              <a:gd name="connsiteY18" fmla="*/ 2156974 h 7483532"/>
              <a:gd name="connsiteX19" fmla="*/ 5633023 w 5729713"/>
              <a:gd name="connsiteY19" fmla="*/ 2158031 h 7483532"/>
              <a:gd name="connsiteX20" fmla="*/ 5634869 w 5729713"/>
              <a:gd name="connsiteY20" fmla="*/ 2186458 h 7483532"/>
              <a:gd name="connsiteX21" fmla="*/ 5628870 w 5729713"/>
              <a:gd name="connsiteY21" fmla="*/ 2302550 h 7483532"/>
              <a:gd name="connsiteX22" fmla="*/ 5628739 w 5729713"/>
              <a:gd name="connsiteY22" fmla="*/ 2371239 h 7483532"/>
              <a:gd name="connsiteX23" fmla="*/ 5639936 w 5729713"/>
              <a:gd name="connsiteY23" fmla="*/ 2396107 h 7483532"/>
              <a:gd name="connsiteX24" fmla="*/ 5515442 w 5729713"/>
              <a:gd name="connsiteY24" fmla="*/ 4429281 h 7483532"/>
              <a:gd name="connsiteX25" fmla="*/ 5508368 w 5729713"/>
              <a:gd name="connsiteY25" fmla="*/ 4544493 h 7483532"/>
              <a:gd name="connsiteX26" fmla="*/ 5485186 w 5729713"/>
              <a:gd name="connsiteY26" fmla="*/ 4983082 h 7483532"/>
              <a:gd name="connsiteX27" fmla="*/ 5351322 w 5729713"/>
              <a:gd name="connsiteY27" fmla="*/ 7444701 h 7483532"/>
              <a:gd name="connsiteX28" fmla="*/ 5307853 w 5729713"/>
              <a:gd name="connsiteY28" fmla="*/ 7483480 h 7483532"/>
              <a:gd name="connsiteX29" fmla="*/ 4475249 w 5729713"/>
              <a:gd name="connsiteY29" fmla="*/ 7439846 h 7483532"/>
              <a:gd name="connsiteX30" fmla="*/ 4475247 w 5729713"/>
              <a:gd name="connsiteY30" fmla="*/ 7439846 h 7483532"/>
              <a:gd name="connsiteX31" fmla="*/ 57561 w 5729713"/>
              <a:gd name="connsiteY31" fmla="*/ 7179080 h 7483532"/>
              <a:gd name="connsiteX32" fmla="*/ 5 w 5729713"/>
              <a:gd name="connsiteY32" fmla="*/ 7163519 h 7483532"/>
              <a:gd name="connsiteX0" fmla="*/ 5 w 5729713"/>
              <a:gd name="connsiteY0" fmla="*/ 7163519 h 7483532"/>
              <a:gd name="connsiteX1" fmla="*/ 354466 w 5729713"/>
              <a:gd name="connsiteY1" fmla="*/ 57078 h 7483532"/>
              <a:gd name="connsiteX2" fmla="*/ 410296 w 5729713"/>
              <a:gd name="connsiteY2" fmla="*/ 7134 h 7483532"/>
              <a:gd name="connsiteX3" fmla="*/ 1242894 w 5729713"/>
              <a:gd name="connsiteY3" fmla="*/ 50768 h 7483532"/>
              <a:gd name="connsiteX4" fmla="*/ 1242901 w 5729713"/>
              <a:gd name="connsiteY4" fmla="*/ 50765 h 7483532"/>
              <a:gd name="connsiteX5" fmla="*/ 5719942 w 5729713"/>
              <a:gd name="connsiteY5" fmla="*/ 314477 h 7483532"/>
              <a:gd name="connsiteX6" fmla="*/ 5729713 w 5729713"/>
              <a:gd name="connsiteY6" fmla="*/ 317414 h 7483532"/>
              <a:gd name="connsiteX7" fmla="*/ 5685602 w 5729713"/>
              <a:gd name="connsiteY7" fmla="*/ 1118408 h 7483532"/>
              <a:gd name="connsiteX8" fmla="*/ 5686567 w 5729713"/>
              <a:gd name="connsiteY8" fmla="*/ 1196099 h 7483532"/>
              <a:gd name="connsiteX9" fmla="*/ 5680437 w 5729713"/>
              <a:gd name="connsiteY9" fmla="*/ 1380880 h 7483532"/>
              <a:gd name="connsiteX10" fmla="*/ 5687161 w 5729713"/>
              <a:gd name="connsiteY10" fmla="*/ 1571576 h 7483532"/>
              <a:gd name="connsiteX11" fmla="*/ 5680495 w 5729713"/>
              <a:gd name="connsiteY11" fmla="*/ 1627866 h 7483532"/>
              <a:gd name="connsiteX12" fmla="*/ 5664813 w 5729713"/>
              <a:gd name="connsiteY12" fmla="*/ 1743947 h 7483532"/>
              <a:gd name="connsiteX13" fmla="*/ 5665821 w 5729713"/>
              <a:gd name="connsiteY13" fmla="*/ 1832929 h 7483532"/>
              <a:gd name="connsiteX14" fmla="*/ 5659718 w 5729713"/>
              <a:gd name="connsiteY14" fmla="*/ 1845841 h 7483532"/>
              <a:gd name="connsiteX15" fmla="*/ 5653228 w 5729713"/>
              <a:gd name="connsiteY15" fmla="*/ 1892539 h 7483532"/>
              <a:gd name="connsiteX16" fmla="*/ 5644927 w 5729713"/>
              <a:gd name="connsiteY16" fmla="*/ 1920016 h 7483532"/>
              <a:gd name="connsiteX17" fmla="*/ 5632778 w 5729713"/>
              <a:gd name="connsiteY17" fmla="*/ 2156974 h 7483532"/>
              <a:gd name="connsiteX18" fmla="*/ 5633023 w 5729713"/>
              <a:gd name="connsiteY18" fmla="*/ 2158031 h 7483532"/>
              <a:gd name="connsiteX19" fmla="*/ 5634869 w 5729713"/>
              <a:gd name="connsiteY19" fmla="*/ 2186458 h 7483532"/>
              <a:gd name="connsiteX20" fmla="*/ 5628870 w 5729713"/>
              <a:gd name="connsiteY20" fmla="*/ 2302550 h 7483532"/>
              <a:gd name="connsiteX21" fmla="*/ 5628739 w 5729713"/>
              <a:gd name="connsiteY21" fmla="*/ 2371239 h 7483532"/>
              <a:gd name="connsiteX22" fmla="*/ 5639936 w 5729713"/>
              <a:gd name="connsiteY22" fmla="*/ 2396107 h 7483532"/>
              <a:gd name="connsiteX23" fmla="*/ 5515442 w 5729713"/>
              <a:gd name="connsiteY23" fmla="*/ 4429281 h 7483532"/>
              <a:gd name="connsiteX24" fmla="*/ 5508368 w 5729713"/>
              <a:gd name="connsiteY24" fmla="*/ 4544493 h 7483532"/>
              <a:gd name="connsiteX25" fmla="*/ 5485186 w 5729713"/>
              <a:gd name="connsiteY25" fmla="*/ 4983082 h 7483532"/>
              <a:gd name="connsiteX26" fmla="*/ 5351322 w 5729713"/>
              <a:gd name="connsiteY26" fmla="*/ 7444701 h 7483532"/>
              <a:gd name="connsiteX27" fmla="*/ 5307853 w 5729713"/>
              <a:gd name="connsiteY27" fmla="*/ 7483480 h 7483532"/>
              <a:gd name="connsiteX28" fmla="*/ 4475249 w 5729713"/>
              <a:gd name="connsiteY28" fmla="*/ 7439846 h 7483532"/>
              <a:gd name="connsiteX29" fmla="*/ 4475247 w 5729713"/>
              <a:gd name="connsiteY29" fmla="*/ 7439846 h 7483532"/>
              <a:gd name="connsiteX30" fmla="*/ 57561 w 5729713"/>
              <a:gd name="connsiteY30" fmla="*/ 7179080 h 7483532"/>
              <a:gd name="connsiteX31" fmla="*/ 5 w 5729713"/>
              <a:gd name="connsiteY31" fmla="*/ 7163519 h 7483532"/>
              <a:gd name="connsiteX0" fmla="*/ 5 w 5729713"/>
              <a:gd name="connsiteY0" fmla="*/ 7163519 h 7483532"/>
              <a:gd name="connsiteX1" fmla="*/ 354466 w 5729713"/>
              <a:gd name="connsiteY1" fmla="*/ 57078 h 7483532"/>
              <a:gd name="connsiteX2" fmla="*/ 410296 w 5729713"/>
              <a:gd name="connsiteY2" fmla="*/ 7134 h 7483532"/>
              <a:gd name="connsiteX3" fmla="*/ 1242894 w 5729713"/>
              <a:gd name="connsiteY3" fmla="*/ 50768 h 7483532"/>
              <a:gd name="connsiteX4" fmla="*/ 1242901 w 5729713"/>
              <a:gd name="connsiteY4" fmla="*/ 50765 h 7483532"/>
              <a:gd name="connsiteX5" fmla="*/ 5719942 w 5729713"/>
              <a:gd name="connsiteY5" fmla="*/ 314477 h 7483532"/>
              <a:gd name="connsiteX6" fmla="*/ 5729713 w 5729713"/>
              <a:gd name="connsiteY6" fmla="*/ 317414 h 7483532"/>
              <a:gd name="connsiteX7" fmla="*/ 5685602 w 5729713"/>
              <a:gd name="connsiteY7" fmla="*/ 1118408 h 7483532"/>
              <a:gd name="connsiteX8" fmla="*/ 5686567 w 5729713"/>
              <a:gd name="connsiteY8" fmla="*/ 1196099 h 7483532"/>
              <a:gd name="connsiteX9" fmla="*/ 5680437 w 5729713"/>
              <a:gd name="connsiteY9" fmla="*/ 1380880 h 7483532"/>
              <a:gd name="connsiteX10" fmla="*/ 5687161 w 5729713"/>
              <a:gd name="connsiteY10" fmla="*/ 1571576 h 7483532"/>
              <a:gd name="connsiteX11" fmla="*/ 5680495 w 5729713"/>
              <a:gd name="connsiteY11" fmla="*/ 1627866 h 7483532"/>
              <a:gd name="connsiteX12" fmla="*/ 5664813 w 5729713"/>
              <a:gd name="connsiteY12" fmla="*/ 1743947 h 7483532"/>
              <a:gd name="connsiteX13" fmla="*/ 5665821 w 5729713"/>
              <a:gd name="connsiteY13" fmla="*/ 1832929 h 7483532"/>
              <a:gd name="connsiteX14" fmla="*/ 5659718 w 5729713"/>
              <a:gd name="connsiteY14" fmla="*/ 1845841 h 7483532"/>
              <a:gd name="connsiteX15" fmla="*/ 5653228 w 5729713"/>
              <a:gd name="connsiteY15" fmla="*/ 1892539 h 7483532"/>
              <a:gd name="connsiteX16" fmla="*/ 5644927 w 5729713"/>
              <a:gd name="connsiteY16" fmla="*/ 1920016 h 7483532"/>
              <a:gd name="connsiteX17" fmla="*/ 5632778 w 5729713"/>
              <a:gd name="connsiteY17" fmla="*/ 2156974 h 7483532"/>
              <a:gd name="connsiteX18" fmla="*/ 5634869 w 5729713"/>
              <a:gd name="connsiteY18" fmla="*/ 2186458 h 7483532"/>
              <a:gd name="connsiteX19" fmla="*/ 5628870 w 5729713"/>
              <a:gd name="connsiteY19" fmla="*/ 2302550 h 7483532"/>
              <a:gd name="connsiteX20" fmla="*/ 5628739 w 5729713"/>
              <a:gd name="connsiteY20" fmla="*/ 2371239 h 7483532"/>
              <a:gd name="connsiteX21" fmla="*/ 5639936 w 5729713"/>
              <a:gd name="connsiteY21" fmla="*/ 2396107 h 7483532"/>
              <a:gd name="connsiteX22" fmla="*/ 5515442 w 5729713"/>
              <a:gd name="connsiteY22" fmla="*/ 4429281 h 7483532"/>
              <a:gd name="connsiteX23" fmla="*/ 5508368 w 5729713"/>
              <a:gd name="connsiteY23" fmla="*/ 4544493 h 7483532"/>
              <a:gd name="connsiteX24" fmla="*/ 5485186 w 5729713"/>
              <a:gd name="connsiteY24" fmla="*/ 4983082 h 7483532"/>
              <a:gd name="connsiteX25" fmla="*/ 5351322 w 5729713"/>
              <a:gd name="connsiteY25" fmla="*/ 7444701 h 7483532"/>
              <a:gd name="connsiteX26" fmla="*/ 5307853 w 5729713"/>
              <a:gd name="connsiteY26" fmla="*/ 7483480 h 7483532"/>
              <a:gd name="connsiteX27" fmla="*/ 4475249 w 5729713"/>
              <a:gd name="connsiteY27" fmla="*/ 7439846 h 7483532"/>
              <a:gd name="connsiteX28" fmla="*/ 4475247 w 5729713"/>
              <a:gd name="connsiteY28" fmla="*/ 7439846 h 7483532"/>
              <a:gd name="connsiteX29" fmla="*/ 57561 w 5729713"/>
              <a:gd name="connsiteY29" fmla="*/ 7179080 h 7483532"/>
              <a:gd name="connsiteX30" fmla="*/ 5 w 5729713"/>
              <a:gd name="connsiteY30" fmla="*/ 7163519 h 7483532"/>
              <a:gd name="connsiteX0" fmla="*/ 5 w 5729713"/>
              <a:gd name="connsiteY0" fmla="*/ 7163519 h 7483532"/>
              <a:gd name="connsiteX1" fmla="*/ 354466 w 5729713"/>
              <a:gd name="connsiteY1" fmla="*/ 57078 h 7483532"/>
              <a:gd name="connsiteX2" fmla="*/ 410296 w 5729713"/>
              <a:gd name="connsiteY2" fmla="*/ 7134 h 7483532"/>
              <a:gd name="connsiteX3" fmla="*/ 1242894 w 5729713"/>
              <a:gd name="connsiteY3" fmla="*/ 50768 h 7483532"/>
              <a:gd name="connsiteX4" fmla="*/ 1242901 w 5729713"/>
              <a:gd name="connsiteY4" fmla="*/ 50765 h 7483532"/>
              <a:gd name="connsiteX5" fmla="*/ 5719942 w 5729713"/>
              <a:gd name="connsiteY5" fmla="*/ 314477 h 7483532"/>
              <a:gd name="connsiteX6" fmla="*/ 5729713 w 5729713"/>
              <a:gd name="connsiteY6" fmla="*/ 317414 h 7483532"/>
              <a:gd name="connsiteX7" fmla="*/ 5685602 w 5729713"/>
              <a:gd name="connsiteY7" fmla="*/ 1118408 h 7483532"/>
              <a:gd name="connsiteX8" fmla="*/ 5686567 w 5729713"/>
              <a:gd name="connsiteY8" fmla="*/ 1196099 h 7483532"/>
              <a:gd name="connsiteX9" fmla="*/ 5680437 w 5729713"/>
              <a:gd name="connsiteY9" fmla="*/ 1380880 h 7483532"/>
              <a:gd name="connsiteX10" fmla="*/ 5687161 w 5729713"/>
              <a:gd name="connsiteY10" fmla="*/ 1571576 h 7483532"/>
              <a:gd name="connsiteX11" fmla="*/ 5680495 w 5729713"/>
              <a:gd name="connsiteY11" fmla="*/ 1627866 h 7483532"/>
              <a:gd name="connsiteX12" fmla="*/ 5664813 w 5729713"/>
              <a:gd name="connsiteY12" fmla="*/ 1743947 h 7483532"/>
              <a:gd name="connsiteX13" fmla="*/ 5665821 w 5729713"/>
              <a:gd name="connsiteY13" fmla="*/ 1832929 h 7483532"/>
              <a:gd name="connsiteX14" fmla="*/ 5653228 w 5729713"/>
              <a:gd name="connsiteY14" fmla="*/ 1892539 h 7483532"/>
              <a:gd name="connsiteX15" fmla="*/ 5644927 w 5729713"/>
              <a:gd name="connsiteY15" fmla="*/ 1920016 h 7483532"/>
              <a:gd name="connsiteX16" fmla="*/ 5632778 w 5729713"/>
              <a:gd name="connsiteY16" fmla="*/ 2156974 h 7483532"/>
              <a:gd name="connsiteX17" fmla="*/ 5634869 w 5729713"/>
              <a:gd name="connsiteY17" fmla="*/ 2186458 h 7483532"/>
              <a:gd name="connsiteX18" fmla="*/ 5628870 w 5729713"/>
              <a:gd name="connsiteY18" fmla="*/ 2302550 h 7483532"/>
              <a:gd name="connsiteX19" fmla="*/ 5628739 w 5729713"/>
              <a:gd name="connsiteY19" fmla="*/ 2371239 h 7483532"/>
              <a:gd name="connsiteX20" fmla="*/ 5639936 w 5729713"/>
              <a:gd name="connsiteY20" fmla="*/ 2396107 h 7483532"/>
              <a:gd name="connsiteX21" fmla="*/ 5515442 w 5729713"/>
              <a:gd name="connsiteY21" fmla="*/ 4429281 h 7483532"/>
              <a:gd name="connsiteX22" fmla="*/ 5508368 w 5729713"/>
              <a:gd name="connsiteY22" fmla="*/ 4544493 h 7483532"/>
              <a:gd name="connsiteX23" fmla="*/ 5485186 w 5729713"/>
              <a:gd name="connsiteY23" fmla="*/ 4983082 h 7483532"/>
              <a:gd name="connsiteX24" fmla="*/ 5351322 w 5729713"/>
              <a:gd name="connsiteY24" fmla="*/ 7444701 h 7483532"/>
              <a:gd name="connsiteX25" fmla="*/ 5307853 w 5729713"/>
              <a:gd name="connsiteY25" fmla="*/ 7483480 h 7483532"/>
              <a:gd name="connsiteX26" fmla="*/ 4475249 w 5729713"/>
              <a:gd name="connsiteY26" fmla="*/ 7439846 h 7483532"/>
              <a:gd name="connsiteX27" fmla="*/ 4475247 w 5729713"/>
              <a:gd name="connsiteY27" fmla="*/ 7439846 h 7483532"/>
              <a:gd name="connsiteX28" fmla="*/ 57561 w 5729713"/>
              <a:gd name="connsiteY28" fmla="*/ 7179080 h 7483532"/>
              <a:gd name="connsiteX29" fmla="*/ 5 w 5729713"/>
              <a:gd name="connsiteY29" fmla="*/ 7163519 h 7483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5729713" h="7483532">
                <a:moveTo>
                  <a:pt x="5" y="7163519"/>
                </a:moveTo>
                <a:cubicBezTo>
                  <a:pt x="118159" y="4794705"/>
                  <a:pt x="310880" y="1250972"/>
                  <a:pt x="354466" y="57078"/>
                </a:cubicBezTo>
                <a:cubicBezTo>
                  <a:pt x="357512" y="-26357"/>
                  <a:pt x="387520" y="5940"/>
                  <a:pt x="410296" y="7134"/>
                </a:cubicBezTo>
                <a:lnTo>
                  <a:pt x="1242894" y="50768"/>
                </a:lnTo>
                <a:cubicBezTo>
                  <a:pt x="1242896" y="50767"/>
                  <a:pt x="1242899" y="50766"/>
                  <a:pt x="1242901" y="50765"/>
                </a:cubicBezTo>
                <a:lnTo>
                  <a:pt x="5719942" y="314477"/>
                </a:lnTo>
                <a:lnTo>
                  <a:pt x="5729713" y="317414"/>
                </a:lnTo>
                <a:cubicBezTo>
                  <a:pt x="5723990" y="451403"/>
                  <a:pt x="5693320" y="977641"/>
                  <a:pt x="5685602" y="1118408"/>
                </a:cubicBezTo>
                <a:cubicBezTo>
                  <a:pt x="5685924" y="1144305"/>
                  <a:pt x="5686245" y="1170202"/>
                  <a:pt x="5686567" y="1196099"/>
                </a:cubicBezTo>
                <a:cubicBezTo>
                  <a:pt x="5685853" y="1231634"/>
                  <a:pt x="5680562" y="1345936"/>
                  <a:pt x="5680437" y="1380880"/>
                </a:cubicBezTo>
                <a:cubicBezTo>
                  <a:pt x="5680536" y="1443459"/>
                  <a:pt x="5687151" y="1530412"/>
                  <a:pt x="5687161" y="1571576"/>
                </a:cubicBezTo>
                <a:cubicBezTo>
                  <a:pt x="5686794" y="1584784"/>
                  <a:pt x="5680862" y="1614657"/>
                  <a:pt x="5680495" y="1627866"/>
                </a:cubicBezTo>
                <a:cubicBezTo>
                  <a:pt x="5674569" y="1690263"/>
                  <a:pt x="5670918" y="1705451"/>
                  <a:pt x="5664813" y="1743947"/>
                </a:cubicBezTo>
                <a:lnTo>
                  <a:pt x="5665821" y="1832929"/>
                </a:lnTo>
                <a:lnTo>
                  <a:pt x="5653228" y="1892539"/>
                </a:lnTo>
                <a:lnTo>
                  <a:pt x="5644927" y="1920016"/>
                </a:lnTo>
                <a:lnTo>
                  <a:pt x="5632778" y="2156974"/>
                </a:lnTo>
                <a:cubicBezTo>
                  <a:pt x="5631102" y="2201381"/>
                  <a:pt x="5635520" y="2162195"/>
                  <a:pt x="5634869" y="2186458"/>
                </a:cubicBezTo>
                <a:cubicBezTo>
                  <a:pt x="5621319" y="2218626"/>
                  <a:pt x="5646894" y="2262634"/>
                  <a:pt x="5628870" y="2302550"/>
                </a:cubicBezTo>
                <a:cubicBezTo>
                  <a:pt x="5624211" y="2317231"/>
                  <a:pt x="5621846" y="2362657"/>
                  <a:pt x="5628739" y="2371239"/>
                </a:cubicBezTo>
                <a:cubicBezTo>
                  <a:pt x="5629758" y="2380709"/>
                  <a:pt x="5632254" y="2391749"/>
                  <a:pt x="5639936" y="2396107"/>
                </a:cubicBezTo>
                <a:cubicBezTo>
                  <a:pt x="5618133" y="2750044"/>
                  <a:pt x="5568708" y="3560972"/>
                  <a:pt x="5515442" y="4429281"/>
                </a:cubicBezTo>
                <a:lnTo>
                  <a:pt x="5508368" y="4544493"/>
                </a:lnTo>
                <a:lnTo>
                  <a:pt x="5485186" y="4983082"/>
                </a:lnTo>
                <a:cubicBezTo>
                  <a:pt x="5428494" y="6052470"/>
                  <a:pt x="5377353" y="6997409"/>
                  <a:pt x="5351322" y="7444701"/>
                </a:cubicBezTo>
                <a:cubicBezTo>
                  <a:pt x="5350007" y="7467302"/>
                  <a:pt x="5330607" y="7484614"/>
                  <a:pt x="5307853" y="7483480"/>
                </a:cubicBezTo>
                <a:lnTo>
                  <a:pt x="4475249" y="7439846"/>
                </a:lnTo>
                <a:lnTo>
                  <a:pt x="4475247" y="7439846"/>
                </a:lnTo>
                <a:lnTo>
                  <a:pt x="57561" y="7179080"/>
                </a:lnTo>
                <a:cubicBezTo>
                  <a:pt x="50476" y="7171262"/>
                  <a:pt x="-556" y="7174849"/>
                  <a:pt x="5" y="7163519"/>
                </a:cubicBezTo>
                <a:close/>
              </a:path>
            </a:pathLst>
          </a:cu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1026" name="Picture 2" descr="259,600+ True Or False Stock Illustrations, Royalty-Free Vector Graphics &amp;  Clip Art - iStock | True or false quiz, True or false concept, True or false  question">
            <a:extLst>
              <a:ext uri="{FF2B5EF4-FFF2-40B4-BE49-F238E27FC236}">
                <a16:creationId xmlns:a16="http://schemas.microsoft.com/office/drawing/2014/main" id="{69DA72CC-653B-C40D-74B7-FC9DDBC4C294}"/>
              </a:ext>
            </a:extLst>
          </p:cNvPr>
          <p:cNvPicPr>
            <a:picLocks noGrp="1" noChangeAspect="1" noChangeArrowheads="1"/>
          </p:cNvPicPr>
          <p:nvPr>
            <p:ph idx="1"/>
          </p:nvPr>
        </p:nvPicPr>
        <p:blipFill>
          <a:blip r:embed="rId3">
            <a:extLst>
              <a:ext uri="{28A0092B-C50C-407E-A947-70E740481C1C}">
                <a14:useLocalDpi xmlns:a14="http://schemas.microsoft.com/office/drawing/2010/main" val="0"/>
              </a:ext>
            </a:extLst>
          </a:blip>
          <a:stretch>
            <a:fillRect/>
          </a:stretch>
        </p:blipFill>
        <p:spPr bwMode="auto">
          <a:xfrm rot="151251">
            <a:off x="4642447" y="667751"/>
            <a:ext cx="6542022" cy="5233618"/>
          </a:xfrm>
          <a:prstGeom prst="rect">
            <a:avLst/>
          </a:prstGeom>
          <a:noFill/>
          <a:extLst>
            <a:ext uri="{909E8E84-426E-40DD-AFC4-6F175D3DCCD1}">
              <a14:hiddenFill xmlns:a14="http://schemas.microsoft.com/office/drawing/2010/main">
                <a:solidFill>
                  <a:srgbClr val="FFFFFF"/>
                </a:solidFill>
              </a14:hiddenFill>
            </a:ext>
          </a:extLst>
        </p:spPr>
      </p:pic>
      <p:sp>
        <p:nvSpPr>
          <p:cNvPr id="2" name="Titolo 1">
            <a:extLst>
              <a:ext uri="{FF2B5EF4-FFF2-40B4-BE49-F238E27FC236}">
                <a16:creationId xmlns:a16="http://schemas.microsoft.com/office/drawing/2014/main" id="{B35ADD06-4504-6F7C-B3ED-0BE96F5F60FD}"/>
              </a:ext>
            </a:extLst>
          </p:cNvPr>
          <p:cNvSpPr>
            <a:spLocks noGrp="1"/>
          </p:cNvSpPr>
          <p:nvPr>
            <p:ph type="title"/>
          </p:nvPr>
        </p:nvSpPr>
        <p:spPr>
          <a:xfrm>
            <a:off x="697160" y="1295400"/>
            <a:ext cx="4243330" cy="2931543"/>
          </a:xfrm>
        </p:spPr>
        <p:txBody>
          <a:bodyPr vert="horz" lIns="91440" tIns="45720" rIns="91440" bIns="45720" rtlCol="0" anchor="b">
            <a:normAutofit/>
          </a:bodyPr>
          <a:lstStyle/>
          <a:p>
            <a:pPr>
              <a:lnSpc>
                <a:spcPct val="110000"/>
              </a:lnSpc>
            </a:pPr>
            <a:r>
              <a:rPr lang="en-US" sz="3400"/>
              <a:t>Within organisations themselves, there is a tendency to .... ‘unintentionally’ lie</a:t>
            </a:r>
          </a:p>
        </p:txBody>
      </p:sp>
    </p:spTree>
    <p:extLst>
      <p:ext uri="{BB962C8B-B14F-4D97-AF65-F5344CB8AC3E}">
        <p14:creationId xmlns:p14="http://schemas.microsoft.com/office/powerpoint/2010/main" val="2233054978"/>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9" name="Rectangle 8">
            <a:extLst>
              <a:ext uri="{FF2B5EF4-FFF2-40B4-BE49-F238E27FC236}">
                <a16:creationId xmlns:a16="http://schemas.microsoft.com/office/drawing/2014/main" id="{8EF32ACB-37F7-4E27-BDBC-67A94864F50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w="12700" cap="flat" cmpd="sng" algn="ctr">
            <a:noFill/>
            <a:prstDash val="solid"/>
            <a:miter lim="800000"/>
          </a:ln>
          <a:effectLst/>
          <a:extLs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5" name="Picture 4" descr="Premier plan d’une représentation de réseaux avec des chiffres en Manche.">
            <a:extLst>
              <a:ext uri="{FF2B5EF4-FFF2-40B4-BE49-F238E27FC236}">
                <a16:creationId xmlns:a16="http://schemas.microsoft.com/office/drawing/2014/main" id="{3E017CC0-6867-032C-9544-B12369286CEC}"/>
              </a:ext>
            </a:extLst>
          </p:cNvPr>
          <p:cNvPicPr>
            <a:picLocks noChangeAspect="1"/>
          </p:cNvPicPr>
          <p:nvPr/>
        </p:nvPicPr>
        <p:blipFill rotWithShape="1">
          <a:blip r:embed="rId2">
            <a:alphaModFix/>
          </a:blip>
          <a:srcRect t="11328" r="-2" b="4010"/>
          <a:stretch/>
        </p:blipFill>
        <p:spPr>
          <a:xfrm>
            <a:off x="20" y="-5732"/>
            <a:ext cx="12191980" cy="6869465"/>
          </a:xfrm>
          <a:prstGeom prst="rect">
            <a:avLst/>
          </a:prstGeom>
        </p:spPr>
      </p:pic>
      <p:sp>
        <p:nvSpPr>
          <p:cNvPr id="11" name="Rectangle 10">
            <a:extLst>
              <a:ext uri="{FF2B5EF4-FFF2-40B4-BE49-F238E27FC236}">
                <a16:creationId xmlns:a16="http://schemas.microsoft.com/office/drawing/2014/main" id="{640449D5-DE6C-45AB-811E-29321C591CD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10800000">
            <a:off x="0" y="3352799"/>
            <a:ext cx="12192000" cy="3516664"/>
          </a:xfrm>
          <a:prstGeom prst="rect">
            <a:avLst/>
          </a:prstGeom>
          <a:gradFill flip="none" rotWithShape="1">
            <a:gsLst>
              <a:gs pos="0">
                <a:srgbClr val="000000">
                  <a:alpha val="50000"/>
                </a:srgbClr>
              </a:gs>
              <a:gs pos="100000">
                <a:srgbClr val="000000">
                  <a:alpha val="0"/>
                </a:srgbClr>
              </a:gs>
              <a:gs pos="37000">
                <a:srgbClr val="000000">
                  <a:alpha val="40000"/>
                </a:srgbClr>
              </a:gs>
            </a:gsLst>
            <a:lin ang="540000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2" name="Titolo 1">
            <a:extLst>
              <a:ext uri="{FF2B5EF4-FFF2-40B4-BE49-F238E27FC236}">
                <a16:creationId xmlns:a16="http://schemas.microsoft.com/office/drawing/2014/main" id="{77DB79EC-06E7-20AD-2BDE-A4DE32D9E04C}"/>
              </a:ext>
            </a:extLst>
          </p:cNvPr>
          <p:cNvSpPr>
            <a:spLocks noGrp="1"/>
          </p:cNvSpPr>
          <p:nvPr>
            <p:ph type="title"/>
          </p:nvPr>
        </p:nvSpPr>
        <p:spPr>
          <a:xfrm>
            <a:off x="685801" y="3347065"/>
            <a:ext cx="7997157" cy="2221523"/>
          </a:xfrm>
        </p:spPr>
        <p:txBody>
          <a:bodyPr vert="horz" lIns="91440" tIns="45720" rIns="91440" bIns="45720" rtlCol="0" anchor="b">
            <a:normAutofit/>
          </a:bodyPr>
          <a:lstStyle/>
          <a:p>
            <a:r>
              <a:rPr lang="en-US" dirty="0"/>
              <a:t>The ‘noise’ of social networks does not always represent the REALITY of things</a:t>
            </a:r>
          </a:p>
        </p:txBody>
      </p:sp>
    </p:spTree>
    <p:extLst>
      <p:ext uri="{BB962C8B-B14F-4D97-AF65-F5344CB8AC3E}">
        <p14:creationId xmlns:p14="http://schemas.microsoft.com/office/powerpoint/2010/main" val="1810910756"/>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9" name="Rectangle 8">
            <a:extLst>
              <a:ext uri="{FF2B5EF4-FFF2-40B4-BE49-F238E27FC236}">
                <a16:creationId xmlns:a16="http://schemas.microsoft.com/office/drawing/2014/main" id="{8EF32ACB-37F7-4E27-BDBC-67A94864F50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w="12700" cap="flat" cmpd="sng" algn="ctr">
            <a:noFill/>
            <a:prstDash val="solid"/>
            <a:miter lim="800000"/>
          </a:ln>
          <a:effectLst/>
          <a:extLs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4" name="Immagine 3" descr="Crisis Management: gli effetti della crisi sulla reputazione">
            <a:extLst>
              <a:ext uri="{FF2B5EF4-FFF2-40B4-BE49-F238E27FC236}">
                <a16:creationId xmlns:a16="http://schemas.microsoft.com/office/drawing/2014/main" id="{36A9E5DC-AC15-BAFE-B3B4-DC82F9652F4A}"/>
              </a:ext>
            </a:extLst>
          </p:cNvPr>
          <p:cNvPicPr>
            <a:picLocks noChangeAspect="1"/>
          </p:cNvPicPr>
          <p:nvPr/>
        </p:nvPicPr>
        <p:blipFill rotWithShape="1">
          <a:blip r:embed="rId2">
            <a:alphaModFix/>
          </a:blip>
          <a:srcRect t="28904" b="14752"/>
          <a:stretch/>
        </p:blipFill>
        <p:spPr>
          <a:xfrm>
            <a:off x="20" y="-5732"/>
            <a:ext cx="12191980" cy="6869465"/>
          </a:xfrm>
          <a:prstGeom prst="rect">
            <a:avLst/>
          </a:prstGeom>
        </p:spPr>
      </p:pic>
      <p:sp>
        <p:nvSpPr>
          <p:cNvPr id="11" name="Rectangle 10">
            <a:extLst>
              <a:ext uri="{FF2B5EF4-FFF2-40B4-BE49-F238E27FC236}">
                <a16:creationId xmlns:a16="http://schemas.microsoft.com/office/drawing/2014/main" id="{640449D5-DE6C-45AB-811E-29321C591CD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10800000">
            <a:off x="0" y="3352799"/>
            <a:ext cx="12192000" cy="3516664"/>
          </a:xfrm>
          <a:prstGeom prst="rect">
            <a:avLst/>
          </a:prstGeom>
          <a:gradFill flip="none" rotWithShape="1">
            <a:gsLst>
              <a:gs pos="0">
                <a:srgbClr val="000000">
                  <a:alpha val="50000"/>
                </a:srgbClr>
              </a:gs>
              <a:gs pos="100000">
                <a:srgbClr val="000000">
                  <a:alpha val="0"/>
                </a:srgbClr>
              </a:gs>
              <a:gs pos="37000">
                <a:srgbClr val="000000">
                  <a:alpha val="40000"/>
                </a:srgbClr>
              </a:gs>
            </a:gsLst>
            <a:lin ang="540000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2" name="Titolo 1">
            <a:extLst>
              <a:ext uri="{FF2B5EF4-FFF2-40B4-BE49-F238E27FC236}">
                <a16:creationId xmlns:a16="http://schemas.microsoft.com/office/drawing/2014/main" id="{5D2937FC-FCF8-16D4-C90C-4B12B1D8AD6C}"/>
              </a:ext>
            </a:extLst>
          </p:cNvPr>
          <p:cNvSpPr>
            <a:spLocks noGrp="1"/>
          </p:cNvSpPr>
          <p:nvPr>
            <p:ph type="title"/>
          </p:nvPr>
        </p:nvSpPr>
        <p:spPr>
          <a:xfrm>
            <a:off x="685801" y="3347065"/>
            <a:ext cx="7997157" cy="2221523"/>
          </a:xfrm>
        </p:spPr>
        <p:txBody>
          <a:bodyPr vert="horz" lIns="91440" tIns="45720" rIns="91440" bIns="45720" rtlCol="0" anchor="b">
            <a:normAutofit/>
          </a:bodyPr>
          <a:lstStyle/>
          <a:p>
            <a:r>
              <a:t>Do we really know what is at stake in a reputational crisis?</a:t>
            </a:r>
          </a:p>
        </p:txBody>
      </p:sp>
    </p:spTree>
    <p:extLst>
      <p:ext uri="{BB962C8B-B14F-4D97-AF65-F5344CB8AC3E}">
        <p14:creationId xmlns:p14="http://schemas.microsoft.com/office/powerpoint/2010/main" val="6125660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1000"/>
                                  </p:stCondLst>
                                  <p:iterate type="lt">
                                    <p:tmPct val="10000"/>
                                  </p:iterate>
                                  <p:childTnLst>
                                    <p:set>
                                      <p:cBhvr>
                                        <p:cTn id="6" dur="1" fill="hold">
                                          <p:stCondLst>
                                            <p:cond delay="0"/>
                                          </p:stCondLst>
                                        </p:cTn>
                                        <p:tgtEl>
                                          <p:spTgt spid="2"/>
                                        </p:tgtEl>
                                        <p:attrNameLst>
                                          <p:attrName>style.visibility</p:attrName>
                                        </p:attrNameLst>
                                      </p:cBhvr>
                                      <p:to>
                                        <p:strVal val="visible"/>
                                      </p:to>
                                    </p:set>
                                    <p:animEffect transition="in" filter="fade">
                                      <p:cBhvr>
                                        <p:cTn id="7" dur="4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1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8" name="Rectangle 10">
            <a:extLst>
              <a:ext uri="{FF2B5EF4-FFF2-40B4-BE49-F238E27FC236}">
                <a16:creationId xmlns:a16="http://schemas.microsoft.com/office/drawing/2014/main" id="{C5D27EB0-8BE0-48A7-8570-9A138605F2BA}"/>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w="12700" cap="flat" cmpd="sng" algn="ctr">
            <a:noFill/>
            <a:prstDash val="solid"/>
            <a:miter lim="800000"/>
          </a:ln>
          <a:effectLst/>
          <a:extLs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Shape 12">
            <a:extLst>
              <a:ext uri="{FF2B5EF4-FFF2-40B4-BE49-F238E27FC236}">
                <a16:creationId xmlns:a16="http://schemas.microsoft.com/office/drawing/2014/main" id="{E7A55D5B-D482-4672-82D9-7C01DF001A49}"/>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10800000" flipV="1">
            <a:off x="0" y="0"/>
            <a:ext cx="12192000" cy="2179475"/>
          </a:xfrm>
          <a:custGeom>
            <a:avLst/>
            <a:gdLst>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154948 w 12192000"/>
              <a:gd name="connsiteY4" fmla="*/ 762731 h 2237474"/>
              <a:gd name="connsiteX5" fmla="*/ 12047364 w 12192000"/>
              <a:gd name="connsiteY5" fmla="*/ 749662 h 2237474"/>
              <a:gd name="connsiteX6" fmla="*/ 11890686 w 12192000"/>
              <a:gd name="connsiteY6" fmla="*/ 732766 h 2237474"/>
              <a:gd name="connsiteX7" fmla="*/ 11782413 w 12192000"/>
              <a:gd name="connsiteY7" fmla="*/ 769868 h 2237474"/>
              <a:gd name="connsiteX8" fmla="*/ 11649954 w 12192000"/>
              <a:gd name="connsiteY8" fmla="*/ 749628 h 2237474"/>
              <a:gd name="connsiteX9" fmla="*/ 11560424 w 12192000"/>
              <a:gd name="connsiteY9" fmla="*/ 748017 h 2237474"/>
              <a:gd name="connsiteX10" fmla="*/ 11358455 w 12192000"/>
              <a:gd name="connsiteY10" fmla="*/ 747593 h 2237474"/>
              <a:gd name="connsiteX11" fmla="*/ 11165209 w 12192000"/>
              <a:gd name="connsiteY11" fmla="*/ 748852 h 2237474"/>
              <a:gd name="connsiteX12" fmla="*/ 11058755 w 12192000"/>
              <a:gd name="connsiteY12" fmla="*/ 749617 h 2237474"/>
              <a:gd name="connsiteX13" fmla="*/ 10884013 w 12192000"/>
              <a:gd name="connsiteY13" fmla="*/ 760728 h 2237474"/>
              <a:gd name="connsiteX14" fmla="*/ 10834688 w 12192000"/>
              <a:gd name="connsiteY14" fmla="*/ 757726 h 2237474"/>
              <a:gd name="connsiteX15" fmla="*/ 10805004 w 12192000"/>
              <a:gd name="connsiteY15" fmla="*/ 757573 h 2237474"/>
              <a:gd name="connsiteX16" fmla="*/ 10739478 w 12192000"/>
              <a:gd name="connsiteY16" fmla="*/ 776841 h 2237474"/>
              <a:gd name="connsiteX17" fmla="*/ 10458762 w 12192000"/>
              <a:gd name="connsiteY17" fmla="*/ 755400 h 2237474"/>
              <a:gd name="connsiteX18" fmla="*/ 10246919 w 12192000"/>
              <a:gd name="connsiteY18" fmla="*/ 769960 h 2237474"/>
              <a:gd name="connsiteX19" fmla="*/ 10167995 w 12192000"/>
              <a:gd name="connsiteY19" fmla="*/ 760843 h 2237474"/>
              <a:gd name="connsiteX20" fmla="*/ 9997044 w 12192000"/>
              <a:gd name="connsiteY20" fmla="*/ 780129 h 2237474"/>
              <a:gd name="connsiteX21" fmla="*/ 9943887 w 12192000"/>
              <a:gd name="connsiteY21" fmla="*/ 804141 h 2237474"/>
              <a:gd name="connsiteX22" fmla="*/ 9918248 w 12192000"/>
              <a:gd name="connsiteY22" fmla="*/ 816628 h 2237474"/>
              <a:gd name="connsiteX23" fmla="*/ 9836148 w 12192000"/>
              <a:gd name="connsiteY23" fmla="*/ 858312 h 2237474"/>
              <a:gd name="connsiteX24" fmla="*/ 9823800 w 12192000"/>
              <a:gd name="connsiteY24" fmla="*/ 866604 h 2237474"/>
              <a:gd name="connsiteX25" fmla="*/ 9794684 w 12192000"/>
              <a:gd name="connsiteY25" fmla="*/ 864509 h 2237474"/>
              <a:gd name="connsiteX26" fmla="*/ 9778288 w 12192000"/>
              <a:gd name="connsiteY26" fmla="*/ 854362 h 2237474"/>
              <a:gd name="connsiteX27" fmla="*/ 9773886 w 12192000"/>
              <a:gd name="connsiteY27" fmla="*/ 857543 h 2237474"/>
              <a:gd name="connsiteX28" fmla="*/ 9761459 w 12192000"/>
              <a:gd name="connsiteY28" fmla="*/ 862394 h 2237474"/>
              <a:gd name="connsiteX29" fmla="*/ 9705768 w 12192000"/>
              <a:gd name="connsiteY29" fmla="*/ 894610 h 2237474"/>
              <a:gd name="connsiteX30" fmla="*/ 9683005 w 12192000"/>
              <a:gd name="connsiteY30" fmla="*/ 894128 h 2237474"/>
              <a:gd name="connsiteX31" fmla="*/ 9594438 w 12192000"/>
              <a:gd name="connsiteY31" fmla="*/ 919051 h 2237474"/>
              <a:gd name="connsiteX32" fmla="*/ 9577033 w 12192000"/>
              <a:gd name="connsiteY32" fmla="*/ 922857 h 2237474"/>
              <a:gd name="connsiteX33" fmla="*/ 9544189 w 12192000"/>
              <a:gd name="connsiteY33" fmla="*/ 938966 h 2237474"/>
              <a:gd name="connsiteX34" fmla="*/ 9534048 w 12192000"/>
              <a:gd name="connsiteY34" fmla="*/ 940158 h 2237474"/>
              <a:gd name="connsiteX35" fmla="*/ 9500499 w 12192000"/>
              <a:gd name="connsiteY35" fmla="*/ 954680 h 2237474"/>
              <a:gd name="connsiteX36" fmla="*/ 9428195 w 12192000"/>
              <a:gd name="connsiteY36" fmla="*/ 986225 h 2237474"/>
              <a:gd name="connsiteX37" fmla="*/ 9410017 w 12192000"/>
              <a:gd name="connsiteY37" fmla="*/ 993931 h 2237474"/>
              <a:gd name="connsiteX38" fmla="*/ 9392919 w 12192000"/>
              <a:gd name="connsiteY38" fmla="*/ 994656 h 2237474"/>
              <a:gd name="connsiteX39" fmla="*/ 9301293 w 12192000"/>
              <a:gd name="connsiteY39" fmla="*/ 1011593 h 2237474"/>
              <a:gd name="connsiteX40" fmla="*/ 9278619 w 12192000"/>
              <a:gd name="connsiteY40" fmla="*/ 1011878 h 2237474"/>
              <a:gd name="connsiteX41" fmla="*/ 9268019 w 12192000"/>
              <a:gd name="connsiteY41" fmla="*/ 1007442 h 2237474"/>
              <a:gd name="connsiteX42" fmla="*/ 9234662 w 12192000"/>
              <a:gd name="connsiteY42" fmla="*/ 1023056 h 2237474"/>
              <a:gd name="connsiteX43" fmla="*/ 9181033 w 12192000"/>
              <a:gd name="connsiteY43" fmla="*/ 1037921 h 2237474"/>
              <a:gd name="connsiteX44" fmla="*/ 9155969 w 12192000"/>
              <a:gd name="connsiteY44" fmla="*/ 1046804 h 2237474"/>
              <a:gd name="connsiteX45" fmla="*/ 9133985 w 12192000"/>
              <a:gd name="connsiteY45" fmla="*/ 1046450 h 2237474"/>
              <a:gd name="connsiteX46" fmla="*/ 9012987 w 12192000"/>
              <a:gd name="connsiteY46" fmla="*/ 1061986 h 2237474"/>
              <a:gd name="connsiteX47" fmla="*/ 8968445 w 12192000"/>
              <a:gd name="connsiteY47" fmla="*/ 1052169 h 2237474"/>
              <a:gd name="connsiteX48" fmla="*/ 8958984 w 12192000"/>
              <a:gd name="connsiteY48" fmla="*/ 1057212 h 2237474"/>
              <a:gd name="connsiteX49" fmla="*/ 8886001 w 12192000"/>
              <a:gd name="connsiteY49" fmla="*/ 1067468 h 2237474"/>
              <a:gd name="connsiteX50" fmla="*/ 8838610 w 12192000"/>
              <a:gd name="connsiteY50" fmla="*/ 1075091 h 2237474"/>
              <a:gd name="connsiteX51" fmla="*/ 8750383 w 12192000"/>
              <a:gd name="connsiteY51" fmla="*/ 1097387 h 2237474"/>
              <a:gd name="connsiteX52" fmla="*/ 8697365 w 12192000"/>
              <a:gd name="connsiteY52" fmla="*/ 1105869 h 2237474"/>
              <a:gd name="connsiteX53" fmla="*/ 8665605 w 12192000"/>
              <a:gd name="connsiteY53" fmla="*/ 1110791 h 2237474"/>
              <a:gd name="connsiteX54" fmla="*/ 8584946 w 12192000"/>
              <a:gd name="connsiteY54" fmla="*/ 1135226 h 2237474"/>
              <a:gd name="connsiteX55" fmla="*/ 8460755 w 12192000"/>
              <a:gd name="connsiteY55" fmla="*/ 1203427 h 2237474"/>
              <a:gd name="connsiteX56" fmla="*/ 8419755 w 12192000"/>
              <a:gd name="connsiteY56" fmla="*/ 1216260 h 2237474"/>
              <a:gd name="connsiteX57" fmla="*/ 8411626 w 12192000"/>
              <a:gd name="connsiteY57" fmla="*/ 1214397 h 2237474"/>
              <a:gd name="connsiteX58" fmla="*/ 8363469 w 12192000"/>
              <a:gd name="connsiteY58" fmla="*/ 1246658 h 2237474"/>
              <a:gd name="connsiteX59" fmla="*/ 8275497 w 12192000"/>
              <a:gd name="connsiteY59" fmla="*/ 1264396 h 2237474"/>
              <a:gd name="connsiteX60" fmla="*/ 8206287 w 12192000"/>
              <a:gd name="connsiteY60" fmla="*/ 1273060 h 2237474"/>
              <a:gd name="connsiteX61" fmla="*/ 8168705 w 12192000"/>
              <a:gd name="connsiteY61" fmla="*/ 1279956 h 2237474"/>
              <a:gd name="connsiteX62" fmla="*/ 8139997 w 12192000"/>
              <a:gd name="connsiteY62" fmla="*/ 1282713 h 2237474"/>
              <a:gd name="connsiteX63" fmla="*/ 8074238 w 12192000"/>
              <a:gd name="connsiteY63" fmla="*/ 1301895 h 2237474"/>
              <a:gd name="connsiteX64" fmla="*/ 7968292 w 12192000"/>
              <a:gd name="connsiteY64" fmla="*/ 1338779 h 2237474"/>
              <a:gd name="connsiteX65" fmla="*/ 7945122 w 12192000"/>
              <a:gd name="connsiteY65" fmla="*/ 1345477 h 2237474"/>
              <a:gd name="connsiteX66" fmla="*/ 7922771 w 12192000"/>
              <a:gd name="connsiteY66" fmla="*/ 1346645 h 2237474"/>
              <a:gd name="connsiteX67" fmla="*/ 7915461 w 12192000"/>
              <a:gd name="connsiteY67" fmla="*/ 1342919 h 2237474"/>
              <a:gd name="connsiteX68" fmla="*/ 7902328 w 12192000"/>
              <a:gd name="connsiteY68" fmla="*/ 1345865 h 2237474"/>
              <a:gd name="connsiteX69" fmla="*/ 7898322 w 12192000"/>
              <a:gd name="connsiteY69" fmla="*/ 1345689 h 2237474"/>
              <a:gd name="connsiteX70" fmla="*/ 7875879 w 12192000"/>
              <a:gd name="connsiteY70" fmla="*/ 1345646 h 2237474"/>
              <a:gd name="connsiteX71" fmla="*/ 7840612 w 12192000"/>
              <a:gd name="connsiteY71" fmla="*/ 1369373 h 2237474"/>
              <a:gd name="connsiteX72" fmla="*/ 7786819 w 12192000"/>
              <a:gd name="connsiteY72" fmla="*/ 1378970 h 2237474"/>
              <a:gd name="connsiteX73" fmla="*/ 7548172 w 12192000"/>
              <a:gd name="connsiteY73" fmla="*/ 1417460 h 2237474"/>
              <a:gd name="connsiteX74" fmla="*/ 7483437 w 12192000"/>
              <a:gd name="connsiteY74" fmla="*/ 1478152 h 2237474"/>
              <a:gd name="connsiteX75" fmla="*/ 7377870 w 12192000"/>
              <a:gd name="connsiteY75" fmla="*/ 1523319 h 2237474"/>
              <a:gd name="connsiteX76" fmla="*/ 7230737 w 12192000"/>
              <a:gd name="connsiteY76" fmla="*/ 1562633 h 2237474"/>
              <a:gd name="connsiteX77" fmla="*/ 7224458 w 12192000"/>
              <a:gd name="connsiteY77" fmla="*/ 1573008 h 2237474"/>
              <a:gd name="connsiteX78" fmla="*/ 7213486 w 12192000"/>
              <a:gd name="connsiteY78" fmla="*/ 1580987 h 2237474"/>
              <a:gd name="connsiteX79" fmla="*/ 7210972 w 12192000"/>
              <a:gd name="connsiteY79" fmla="*/ 1580856 h 2237474"/>
              <a:gd name="connsiteX80" fmla="*/ 7183121 w 12192000"/>
              <a:gd name="connsiteY80" fmla="*/ 1595162 h 2237474"/>
              <a:gd name="connsiteX81" fmla="*/ 7164601 w 12192000"/>
              <a:gd name="connsiteY81" fmla="*/ 1606490 h 2237474"/>
              <a:gd name="connsiteX82" fmla="*/ 7159286 w 12192000"/>
              <a:gd name="connsiteY82" fmla="*/ 1606850 h 2237474"/>
              <a:gd name="connsiteX83" fmla="*/ 7114651 w 12192000"/>
              <a:gd name="connsiteY83" fmla="*/ 1620959 h 2237474"/>
              <a:gd name="connsiteX84" fmla="*/ 7092727 w 12192000"/>
              <a:gd name="connsiteY84" fmla="*/ 1623628 h 2237474"/>
              <a:gd name="connsiteX85" fmla="*/ 7031309 w 12192000"/>
              <a:gd name="connsiteY85" fmla="*/ 1619451 h 2237474"/>
              <a:gd name="connsiteX86" fmla="*/ 6999084 w 12192000"/>
              <a:gd name="connsiteY86" fmla="*/ 1634317 h 2237474"/>
              <a:gd name="connsiteX87" fmla="*/ 6992107 w 12192000"/>
              <a:gd name="connsiteY87" fmla="*/ 1636860 h 2237474"/>
              <a:gd name="connsiteX88" fmla="*/ 6991765 w 12192000"/>
              <a:gd name="connsiteY88" fmla="*/ 1636725 h 2237474"/>
              <a:gd name="connsiteX89" fmla="*/ 6983996 w 12192000"/>
              <a:gd name="connsiteY89" fmla="*/ 1639040 h 2237474"/>
              <a:gd name="connsiteX90" fmla="*/ 6979383 w 12192000"/>
              <a:gd name="connsiteY90" fmla="*/ 1641496 h 2237474"/>
              <a:gd name="connsiteX91" fmla="*/ 6900177 w 12192000"/>
              <a:gd name="connsiteY91" fmla="*/ 1636016 h 2237474"/>
              <a:gd name="connsiteX92" fmla="*/ 6795372 w 12192000"/>
              <a:gd name="connsiteY92" fmla="*/ 1644845 h 2237474"/>
              <a:gd name="connsiteX93" fmla="*/ 6692251 w 12192000"/>
              <a:gd name="connsiteY93" fmla="*/ 1656357 h 2237474"/>
              <a:gd name="connsiteX94" fmla="*/ 6655235 w 12192000"/>
              <a:gd name="connsiteY94" fmla="*/ 1661869 h 2237474"/>
              <a:gd name="connsiteX95" fmla="*/ 6587857 w 12192000"/>
              <a:gd name="connsiteY95" fmla="*/ 1665769 h 2237474"/>
              <a:gd name="connsiteX96" fmla="*/ 6554894 w 12192000"/>
              <a:gd name="connsiteY96" fmla="*/ 1664428 h 2237474"/>
              <a:gd name="connsiteX97" fmla="*/ 6551579 w 12192000"/>
              <a:gd name="connsiteY97" fmla="*/ 1662213 h 2237474"/>
              <a:gd name="connsiteX98" fmla="*/ 6545693 w 12192000"/>
              <a:gd name="connsiteY98" fmla="*/ 1661776 h 2237474"/>
              <a:gd name="connsiteX99" fmla="*/ 6530561 w 12192000"/>
              <a:gd name="connsiteY99" fmla="*/ 1664619 h 2237474"/>
              <a:gd name="connsiteX100" fmla="*/ 6525028 w 12192000"/>
              <a:gd name="connsiteY100" fmla="*/ 1666354 h 2237474"/>
              <a:gd name="connsiteX101" fmla="*/ 6516595 w 12192000"/>
              <a:gd name="connsiteY101" fmla="*/ 1667475 h 2237474"/>
              <a:gd name="connsiteX102" fmla="*/ 6516340 w 12192000"/>
              <a:gd name="connsiteY102" fmla="*/ 1667291 h 2237474"/>
              <a:gd name="connsiteX103" fmla="*/ 6508541 w 12192000"/>
              <a:gd name="connsiteY103" fmla="*/ 1668757 h 2237474"/>
              <a:gd name="connsiteX104" fmla="*/ 6471012 w 12192000"/>
              <a:gd name="connsiteY104" fmla="*/ 1678604 h 2237474"/>
              <a:gd name="connsiteX105" fmla="*/ 6415265 w 12192000"/>
              <a:gd name="connsiteY105" fmla="*/ 1665317 h 2237474"/>
              <a:gd name="connsiteX106" fmla="*/ 6393343 w 12192000"/>
              <a:gd name="connsiteY106" fmla="*/ 1664672 h 2237474"/>
              <a:gd name="connsiteX107" fmla="*/ 6380457 w 12192000"/>
              <a:gd name="connsiteY107" fmla="*/ 1662376 h 2237474"/>
              <a:gd name="connsiteX108" fmla="*/ 6280959 w 12192000"/>
              <a:gd name="connsiteY108" fmla="*/ 1689329 h 2237474"/>
              <a:gd name="connsiteX109" fmla="*/ 6266765 w 12192000"/>
              <a:gd name="connsiteY109" fmla="*/ 1695560 h 2237474"/>
              <a:gd name="connsiteX110" fmla="*/ 6255823 w 12192000"/>
              <a:gd name="connsiteY110" fmla="*/ 1704850 h 2237474"/>
              <a:gd name="connsiteX111" fmla="*/ 6098321 w 12192000"/>
              <a:gd name="connsiteY111" fmla="*/ 1721646 h 2237474"/>
              <a:gd name="connsiteX112" fmla="*/ 5880652 w 12192000"/>
              <a:gd name="connsiteY112" fmla="*/ 1779643 h 2237474"/>
              <a:gd name="connsiteX113" fmla="*/ 5785959 w 12192000"/>
              <a:gd name="connsiteY113" fmla="*/ 1775307 h 2237474"/>
              <a:gd name="connsiteX114" fmla="*/ 5643534 w 12192000"/>
              <a:gd name="connsiteY114" fmla="*/ 1802919 h 2237474"/>
              <a:gd name="connsiteX115" fmla="*/ 5518799 w 12192000"/>
              <a:gd name="connsiteY115" fmla="*/ 1818312 h 2237474"/>
              <a:gd name="connsiteX116" fmla="*/ 5505014 w 12192000"/>
              <a:gd name="connsiteY116" fmla="*/ 1819259 h 2237474"/>
              <a:gd name="connsiteX117" fmla="*/ 5499949 w 12192000"/>
              <a:gd name="connsiteY117" fmla="*/ 1814490 h 2237474"/>
              <a:gd name="connsiteX118" fmla="*/ 5453307 w 12192000"/>
              <a:gd name="connsiteY118" fmla="*/ 1815450 h 2237474"/>
              <a:gd name="connsiteX119" fmla="*/ 5364192 w 12192000"/>
              <a:gd name="connsiteY119" fmla="*/ 1826074 h 2237474"/>
              <a:gd name="connsiteX120" fmla="*/ 5350380 w 12192000"/>
              <a:gd name="connsiteY120" fmla="*/ 1830891 h 2237474"/>
              <a:gd name="connsiteX121" fmla="*/ 5259633 w 12192000"/>
              <a:gd name="connsiteY121" fmla="*/ 1837160 h 2237474"/>
              <a:gd name="connsiteX122" fmla="*/ 5197513 w 12192000"/>
              <a:gd name="connsiteY122" fmla="*/ 1844718 h 2237474"/>
              <a:gd name="connsiteX123" fmla="*/ 5184170 w 12192000"/>
              <a:gd name="connsiteY123" fmla="*/ 1849402 h 2237474"/>
              <a:gd name="connsiteX124" fmla="*/ 5168852 w 12192000"/>
              <a:gd name="connsiteY124" fmla="*/ 1844846 h 2237474"/>
              <a:gd name="connsiteX125" fmla="*/ 5164370 w 12192000"/>
              <a:gd name="connsiteY125" fmla="*/ 1840597 h 2237474"/>
              <a:gd name="connsiteX126" fmla="*/ 5114927 w 12192000"/>
              <a:gd name="connsiteY126" fmla="*/ 1847827 h 2237474"/>
              <a:gd name="connsiteX127" fmla="*/ 5108970 w 12192000"/>
              <a:gd name="connsiteY127" fmla="*/ 1847935 h 2237474"/>
              <a:gd name="connsiteX128" fmla="*/ 5067961 w 12192000"/>
              <a:gd name="connsiteY128" fmla="*/ 1845917 h 2237474"/>
              <a:gd name="connsiteX129" fmla="*/ 5007075 w 12192000"/>
              <a:gd name="connsiteY129" fmla="*/ 1838626 h 2237474"/>
              <a:gd name="connsiteX130" fmla="*/ 4944087 w 12192000"/>
              <a:gd name="connsiteY130" fmla="*/ 1823332 h 2237474"/>
              <a:gd name="connsiteX131" fmla="*/ 4907662 w 12192000"/>
              <a:gd name="connsiteY131" fmla="*/ 1816900 h 2237474"/>
              <a:gd name="connsiteX132" fmla="*/ 4882386 w 12192000"/>
              <a:gd name="connsiteY132" fmla="*/ 1809844 h 2237474"/>
              <a:gd name="connsiteX133" fmla="*/ 4811440 w 12192000"/>
              <a:gd name="connsiteY133" fmla="*/ 1804655 h 2237474"/>
              <a:gd name="connsiteX134" fmla="*/ 4691075 w 12192000"/>
              <a:gd name="connsiteY134" fmla="*/ 1801389 h 2237474"/>
              <a:gd name="connsiteX135" fmla="*/ 4647449 w 12192000"/>
              <a:gd name="connsiteY135" fmla="*/ 1793181 h 2237474"/>
              <a:gd name="connsiteX136" fmla="*/ 4645504 w 12192000"/>
              <a:gd name="connsiteY136" fmla="*/ 1787606 h 2237474"/>
              <a:gd name="connsiteX137" fmla="*/ 4632229 w 12192000"/>
              <a:gd name="connsiteY137" fmla="*/ 1785815 h 2237474"/>
              <a:gd name="connsiteX138" fmla="*/ 4629273 w 12192000"/>
              <a:gd name="connsiteY138" fmla="*/ 1784355 h 2237474"/>
              <a:gd name="connsiteX139" fmla="*/ 4611738 w 12192000"/>
              <a:gd name="connsiteY139" fmla="*/ 1776964 h 2237474"/>
              <a:gd name="connsiteX140" fmla="*/ 4560070 w 12192000"/>
              <a:gd name="connsiteY140" fmla="*/ 1785640 h 2237474"/>
              <a:gd name="connsiteX141" fmla="*/ 4536503 w 12192000"/>
              <a:gd name="connsiteY141" fmla="*/ 1785334 h 2237474"/>
              <a:gd name="connsiteX142" fmla="*/ 4513724 w 12192000"/>
              <a:gd name="connsiteY142" fmla="*/ 1791996 h 2237474"/>
              <a:gd name="connsiteX143" fmla="*/ 4501513 w 12192000"/>
              <a:gd name="connsiteY143" fmla="*/ 1799835 h 2237474"/>
              <a:gd name="connsiteX144" fmla="*/ 4459076 w 12192000"/>
              <a:gd name="connsiteY144" fmla="*/ 1813003 h 2237474"/>
              <a:gd name="connsiteX145" fmla="*/ 4459810 w 12192000"/>
              <a:gd name="connsiteY145" fmla="*/ 1797886 h 2237474"/>
              <a:gd name="connsiteX146" fmla="*/ 4379064 w 12192000"/>
              <a:gd name="connsiteY146" fmla="*/ 1817177 h 2237474"/>
              <a:gd name="connsiteX147" fmla="*/ 4319209 w 12192000"/>
              <a:gd name="connsiteY147" fmla="*/ 1834833 h 2237474"/>
              <a:gd name="connsiteX148" fmla="*/ 4306907 w 12192000"/>
              <a:gd name="connsiteY148" fmla="*/ 1841641 h 2237474"/>
              <a:gd name="connsiteX149" fmla="*/ 4290981 w 12192000"/>
              <a:gd name="connsiteY149" fmla="*/ 1839677 h 2237474"/>
              <a:gd name="connsiteX150" fmla="*/ 4285792 w 12192000"/>
              <a:gd name="connsiteY150" fmla="*/ 1836231 h 2237474"/>
              <a:gd name="connsiteX151" fmla="*/ 4238372 w 12192000"/>
              <a:gd name="connsiteY151" fmla="*/ 1851480 h 2237474"/>
              <a:gd name="connsiteX152" fmla="*/ 4232517 w 12192000"/>
              <a:gd name="connsiteY152" fmla="*/ 1852567 h 2237474"/>
              <a:gd name="connsiteX153" fmla="*/ 4191732 w 12192000"/>
              <a:gd name="connsiteY153" fmla="*/ 1857328 h 2237474"/>
              <a:gd name="connsiteX154" fmla="*/ 4065532 w 12192000"/>
              <a:gd name="connsiteY154" fmla="*/ 1855477 h 2237474"/>
              <a:gd name="connsiteX155" fmla="*/ 4028460 w 12192000"/>
              <a:gd name="connsiteY155" fmla="*/ 1855137 h 2237474"/>
              <a:gd name="connsiteX156" fmla="*/ 4002267 w 12192000"/>
              <a:gd name="connsiteY156" fmla="*/ 1852352 h 2237474"/>
              <a:gd name="connsiteX157" fmla="*/ 3931396 w 12192000"/>
              <a:gd name="connsiteY157" fmla="*/ 1858915 h 2237474"/>
              <a:gd name="connsiteX158" fmla="*/ 3812162 w 12192000"/>
              <a:gd name="connsiteY158" fmla="*/ 1875501 h 2237474"/>
              <a:gd name="connsiteX159" fmla="*/ 3767672 w 12192000"/>
              <a:gd name="connsiteY159" fmla="*/ 1874600 h 2237474"/>
              <a:gd name="connsiteX160" fmla="*/ 3764741 w 12192000"/>
              <a:gd name="connsiteY160" fmla="*/ 1869433 h 2237474"/>
              <a:gd name="connsiteX161" fmla="*/ 3751332 w 12192000"/>
              <a:gd name="connsiteY161" fmla="*/ 1869854 h 2237474"/>
              <a:gd name="connsiteX162" fmla="*/ 3748155 w 12192000"/>
              <a:gd name="connsiteY162" fmla="*/ 1868903 h 2237474"/>
              <a:gd name="connsiteX163" fmla="*/ 3729530 w 12192000"/>
              <a:gd name="connsiteY163" fmla="*/ 1864513 h 2237474"/>
              <a:gd name="connsiteX164" fmla="*/ 3680177 w 12192000"/>
              <a:gd name="connsiteY164" fmla="*/ 1881552 h 2237474"/>
              <a:gd name="connsiteX165" fmla="*/ 3567259 w 12192000"/>
              <a:gd name="connsiteY165" fmla="*/ 1893482 h 2237474"/>
              <a:gd name="connsiteX166" fmla="*/ 3405770 w 12192000"/>
              <a:gd name="connsiteY166" fmla="*/ 1904591 h 2237474"/>
              <a:gd name="connsiteX167" fmla="*/ 3280097 w 12192000"/>
              <a:gd name="connsiteY167" fmla="*/ 1919610 h 2237474"/>
              <a:gd name="connsiteX168" fmla="*/ 3123424 w 12192000"/>
              <a:gd name="connsiteY168" fmla="*/ 1952930 h 2237474"/>
              <a:gd name="connsiteX169" fmla="*/ 3009910 w 12192000"/>
              <a:gd name="connsiteY169" fmla="*/ 1957866 h 2237474"/>
              <a:gd name="connsiteX170" fmla="*/ 2995934 w 12192000"/>
              <a:gd name="connsiteY170" fmla="*/ 1967085 h 2237474"/>
              <a:gd name="connsiteX171" fmla="*/ 2980071 w 12192000"/>
              <a:gd name="connsiteY171" fmla="*/ 1972988 h 2237474"/>
              <a:gd name="connsiteX172" fmla="*/ 2978094 w 12192000"/>
              <a:gd name="connsiteY172" fmla="*/ 1972369 h 2237474"/>
              <a:gd name="connsiteX173" fmla="*/ 2942858 w 12192000"/>
              <a:gd name="connsiteY173" fmla="*/ 1981367 h 2237474"/>
              <a:gd name="connsiteX174" fmla="*/ 2875436 w 12192000"/>
              <a:gd name="connsiteY174" fmla="*/ 1996977 h 2237474"/>
              <a:gd name="connsiteX175" fmla="*/ 2874892 w 12192000"/>
              <a:gd name="connsiteY175" fmla="*/ 1996085 h 2237474"/>
              <a:gd name="connsiteX176" fmla="*/ 2864145 w 12192000"/>
              <a:gd name="connsiteY176" fmla="*/ 1994061 h 2237474"/>
              <a:gd name="connsiteX177" fmla="*/ 2843662 w 12192000"/>
              <a:gd name="connsiteY177" fmla="*/ 1992498 h 2237474"/>
              <a:gd name="connsiteX178" fmla="*/ 2796128 w 12192000"/>
              <a:gd name="connsiteY178" fmla="*/ 1976403 h 2237474"/>
              <a:gd name="connsiteX179" fmla="*/ 2756784 w 12192000"/>
              <a:gd name="connsiteY179" fmla="*/ 1985116 h 2237474"/>
              <a:gd name="connsiteX180" fmla="*/ 2748833 w 12192000"/>
              <a:gd name="connsiteY180" fmla="*/ 1986323 h 2237474"/>
              <a:gd name="connsiteX181" fmla="*/ 2748661 w 12192000"/>
              <a:gd name="connsiteY181" fmla="*/ 1986122 h 2237474"/>
              <a:gd name="connsiteX182" fmla="*/ 2740251 w 12192000"/>
              <a:gd name="connsiteY182" fmla="*/ 1986946 h 2237474"/>
              <a:gd name="connsiteX183" fmla="*/ 2718916 w 12192000"/>
              <a:gd name="connsiteY183" fmla="*/ 1990867 h 2237474"/>
              <a:gd name="connsiteX184" fmla="*/ 2713522 w 12192000"/>
              <a:gd name="connsiteY184" fmla="*/ 1990173 h 2237474"/>
              <a:gd name="connsiteX185" fmla="*/ 2680597 w 12192000"/>
              <a:gd name="connsiteY185" fmla="*/ 1984996 h 2237474"/>
              <a:gd name="connsiteX186" fmla="*/ 2578178 w 12192000"/>
              <a:gd name="connsiteY186" fmla="*/ 1990531 h 2237474"/>
              <a:gd name="connsiteX187" fmla="*/ 2476147 w 12192000"/>
              <a:gd name="connsiteY187" fmla="*/ 1998305 h 2237474"/>
              <a:gd name="connsiteX188" fmla="*/ 2373568 w 12192000"/>
              <a:gd name="connsiteY188" fmla="*/ 2003219 h 2237474"/>
              <a:gd name="connsiteX189" fmla="*/ 2321399 w 12192000"/>
              <a:gd name="connsiteY189" fmla="*/ 1989467 h 2237474"/>
              <a:gd name="connsiteX190" fmla="*/ 2315525 w 12192000"/>
              <a:gd name="connsiteY190" fmla="*/ 1989708 h 2237474"/>
              <a:gd name="connsiteX191" fmla="*/ 2300792 w 12192000"/>
              <a:gd name="connsiteY191" fmla="*/ 1994290 h 2237474"/>
              <a:gd name="connsiteX192" fmla="*/ 2295469 w 12192000"/>
              <a:gd name="connsiteY192" fmla="*/ 1996659 h 2237474"/>
              <a:gd name="connsiteX193" fmla="*/ 2287219 w 12192000"/>
              <a:gd name="connsiteY193" fmla="*/ 1998750 h 2237474"/>
              <a:gd name="connsiteX194" fmla="*/ 2286948 w 12192000"/>
              <a:gd name="connsiteY194" fmla="*/ 1998596 h 2237474"/>
              <a:gd name="connsiteX195" fmla="*/ 2243069 w 12192000"/>
              <a:gd name="connsiteY195" fmla="*/ 2015111 h 2237474"/>
              <a:gd name="connsiteX196" fmla="*/ 2186609 w 12192000"/>
              <a:gd name="connsiteY196" fmla="*/ 2008263 h 2237474"/>
              <a:gd name="connsiteX197" fmla="*/ 2164831 w 12192000"/>
              <a:gd name="connsiteY197" fmla="*/ 2010143 h 2237474"/>
              <a:gd name="connsiteX198" fmla="*/ 2152836 w 12192000"/>
              <a:gd name="connsiteY198" fmla="*/ 2010048 h 2237474"/>
              <a:gd name="connsiteX199" fmla="*/ 2117102 w 12192000"/>
              <a:gd name="connsiteY199" fmla="*/ 2023004 h 2237474"/>
              <a:gd name="connsiteX200" fmla="*/ 2111935 w 12192000"/>
              <a:gd name="connsiteY200" fmla="*/ 2023163 h 2237474"/>
              <a:gd name="connsiteX201" fmla="*/ 2089991 w 12192000"/>
              <a:gd name="connsiteY201" fmla="*/ 2034193 h 2237474"/>
              <a:gd name="connsiteX202" fmla="*/ 2058061 w 12192000"/>
              <a:gd name="connsiteY202" fmla="*/ 2047942 h 2237474"/>
              <a:gd name="connsiteX203" fmla="*/ 2055737 w 12192000"/>
              <a:gd name="connsiteY203" fmla="*/ 2047704 h 2237474"/>
              <a:gd name="connsiteX204" fmla="*/ 2042244 w 12192000"/>
              <a:gd name="connsiteY204" fmla="*/ 2055560 h 2237474"/>
              <a:gd name="connsiteX205" fmla="*/ 1976224 w 12192000"/>
              <a:gd name="connsiteY205" fmla="*/ 2074257 h 2237474"/>
              <a:gd name="connsiteX206" fmla="*/ 1877728 w 12192000"/>
              <a:gd name="connsiteY206" fmla="*/ 2101004 h 2237474"/>
              <a:gd name="connsiteX207" fmla="*/ 1759056 w 12192000"/>
              <a:gd name="connsiteY207" fmla="*/ 2125608 h 2237474"/>
              <a:gd name="connsiteX208" fmla="*/ 1637948 w 12192000"/>
              <a:gd name="connsiteY208" fmla="*/ 2172597 h 2237474"/>
              <a:gd name="connsiteX209" fmla="*/ 1434549 w 12192000"/>
              <a:gd name="connsiteY209" fmla="*/ 2234522 h 2237474"/>
              <a:gd name="connsiteX210" fmla="*/ 1398481 w 12192000"/>
              <a:gd name="connsiteY210" fmla="*/ 2237074 h 2237474"/>
              <a:gd name="connsiteX211" fmla="*/ 1398407 w 12192000"/>
              <a:gd name="connsiteY211" fmla="*/ 2237095 h 2237474"/>
              <a:gd name="connsiteX212" fmla="*/ 1370962 w 12192000"/>
              <a:gd name="connsiteY212" fmla="*/ 2237474 h 2237474"/>
              <a:gd name="connsiteX213" fmla="*/ 1356367 w 12192000"/>
              <a:gd name="connsiteY213" fmla="*/ 2235089 h 2237474"/>
              <a:gd name="connsiteX214" fmla="*/ 1324828 w 12192000"/>
              <a:gd name="connsiteY214" fmla="*/ 2231968 h 2237474"/>
              <a:gd name="connsiteX215" fmla="*/ 1297744 w 12192000"/>
              <a:gd name="connsiteY215" fmla="*/ 2235849 h 2237474"/>
              <a:gd name="connsiteX216" fmla="*/ 1286236 w 12192000"/>
              <a:gd name="connsiteY216" fmla="*/ 2233135 h 2237474"/>
              <a:gd name="connsiteX217" fmla="*/ 1283504 w 12192000"/>
              <a:gd name="connsiteY217" fmla="*/ 2233797 h 2237474"/>
              <a:gd name="connsiteX218" fmla="*/ 1279765 w 12192000"/>
              <a:gd name="connsiteY218" fmla="*/ 2229639 h 2237474"/>
              <a:gd name="connsiteX219" fmla="*/ 1195347 w 12192000"/>
              <a:gd name="connsiteY219" fmla="*/ 2212354 h 2237474"/>
              <a:gd name="connsiteX220" fmla="*/ 970251 w 12192000"/>
              <a:gd name="connsiteY220" fmla="*/ 2221029 h 2237474"/>
              <a:gd name="connsiteX221" fmla="*/ 812914 w 12192000"/>
              <a:gd name="connsiteY221" fmla="*/ 2202752 h 2237474"/>
              <a:gd name="connsiteX222" fmla="*/ 800195 w 12192000"/>
              <a:gd name="connsiteY222" fmla="*/ 2209407 h 2237474"/>
              <a:gd name="connsiteX223" fmla="*/ 784978 w 12192000"/>
              <a:gd name="connsiteY223" fmla="*/ 2212360 h 2237474"/>
              <a:gd name="connsiteX224" fmla="*/ 681987 w 12192000"/>
              <a:gd name="connsiteY224" fmla="*/ 2216757 h 2237474"/>
              <a:gd name="connsiteX225" fmla="*/ 669923 w 12192000"/>
              <a:gd name="connsiteY225" fmla="*/ 2211682 h 2237474"/>
              <a:gd name="connsiteX226" fmla="*/ 648680 w 12192000"/>
              <a:gd name="connsiteY226" fmla="*/ 2206229 h 2237474"/>
              <a:gd name="connsiteX227" fmla="*/ 597225 w 12192000"/>
              <a:gd name="connsiteY227" fmla="*/ 2180999 h 2237474"/>
              <a:gd name="connsiteX228" fmla="*/ 558449 w 12192000"/>
              <a:gd name="connsiteY228" fmla="*/ 2182346 h 2237474"/>
              <a:gd name="connsiteX229" fmla="*/ 550517 w 12192000"/>
              <a:gd name="connsiteY229" fmla="*/ 2182060 h 2237474"/>
              <a:gd name="connsiteX230" fmla="*/ 550309 w 12192000"/>
              <a:gd name="connsiteY230" fmla="*/ 2181825 h 2237474"/>
              <a:gd name="connsiteX231" fmla="*/ 541836 w 12192000"/>
              <a:gd name="connsiteY231" fmla="*/ 2181063 h 2237474"/>
              <a:gd name="connsiteX232" fmla="*/ 536057 w 12192000"/>
              <a:gd name="connsiteY232" fmla="*/ 2181537 h 2237474"/>
              <a:gd name="connsiteX233" fmla="*/ 520671 w 12192000"/>
              <a:gd name="connsiteY233" fmla="*/ 2180980 h 2237474"/>
              <a:gd name="connsiteX234" fmla="*/ 515024 w 12192000"/>
              <a:gd name="connsiteY234" fmla="*/ 2179258 h 2237474"/>
              <a:gd name="connsiteX235" fmla="*/ 512278 w 12192000"/>
              <a:gd name="connsiteY235" fmla="*/ 2176369 h 2237474"/>
              <a:gd name="connsiteX236" fmla="*/ 480419 w 12192000"/>
              <a:gd name="connsiteY236" fmla="*/ 2167807 h 2237474"/>
              <a:gd name="connsiteX237" fmla="*/ 413835 w 12192000"/>
              <a:gd name="connsiteY237" fmla="*/ 2156783 h 2237474"/>
              <a:gd name="connsiteX238" fmla="*/ 376513 w 12192000"/>
              <a:gd name="connsiteY238" fmla="*/ 2154014 h 2237474"/>
              <a:gd name="connsiteX239" fmla="*/ 273386 w 12192000"/>
              <a:gd name="connsiteY239" fmla="*/ 2142551 h 2237474"/>
              <a:gd name="connsiteX240" fmla="*/ 169207 w 12192000"/>
              <a:gd name="connsiteY240" fmla="*/ 2128100 h 2237474"/>
              <a:gd name="connsiteX241" fmla="*/ 93149 w 12192000"/>
              <a:gd name="connsiteY241" fmla="*/ 2105324 h 2237474"/>
              <a:gd name="connsiteX242" fmla="*/ 88109 w 12192000"/>
              <a:gd name="connsiteY242" fmla="*/ 2106704 h 2237474"/>
              <a:gd name="connsiteX243" fmla="*/ 80022 w 12192000"/>
              <a:gd name="connsiteY243" fmla="*/ 2107254 h 2237474"/>
              <a:gd name="connsiteX244" fmla="*/ 79717 w 12192000"/>
              <a:gd name="connsiteY244" fmla="*/ 2107046 h 2237474"/>
              <a:gd name="connsiteX245" fmla="*/ 72352 w 12192000"/>
              <a:gd name="connsiteY245" fmla="*/ 2107991 h 2237474"/>
              <a:gd name="connsiteX246" fmla="*/ 37645 w 12192000"/>
              <a:gd name="connsiteY246" fmla="*/ 2115401 h 2237474"/>
              <a:gd name="connsiteX247" fmla="*/ 4572 w 12192000"/>
              <a:gd name="connsiteY247" fmla="*/ 2111091 h 2237474"/>
              <a:gd name="connsiteX248" fmla="*/ 0 w 12192000"/>
              <a:gd name="connsiteY248" fmla="*/ 2110468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154948 w 12192000"/>
              <a:gd name="connsiteY4" fmla="*/ 762731 h 2237474"/>
              <a:gd name="connsiteX5" fmla="*/ 12047364 w 12192000"/>
              <a:gd name="connsiteY5" fmla="*/ 749662 h 2237474"/>
              <a:gd name="connsiteX6" fmla="*/ 11890686 w 12192000"/>
              <a:gd name="connsiteY6" fmla="*/ 732766 h 2237474"/>
              <a:gd name="connsiteX7" fmla="*/ 11782413 w 12192000"/>
              <a:gd name="connsiteY7" fmla="*/ 769868 h 2237474"/>
              <a:gd name="connsiteX8" fmla="*/ 11649954 w 12192000"/>
              <a:gd name="connsiteY8" fmla="*/ 749628 h 2237474"/>
              <a:gd name="connsiteX9" fmla="*/ 11560424 w 12192000"/>
              <a:gd name="connsiteY9" fmla="*/ 748017 h 2237474"/>
              <a:gd name="connsiteX10" fmla="*/ 11358455 w 12192000"/>
              <a:gd name="connsiteY10" fmla="*/ 747593 h 2237474"/>
              <a:gd name="connsiteX11" fmla="*/ 11165209 w 12192000"/>
              <a:gd name="connsiteY11" fmla="*/ 748852 h 2237474"/>
              <a:gd name="connsiteX12" fmla="*/ 11058755 w 12192000"/>
              <a:gd name="connsiteY12" fmla="*/ 749617 h 2237474"/>
              <a:gd name="connsiteX13" fmla="*/ 10884013 w 12192000"/>
              <a:gd name="connsiteY13" fmla="*/ 760728 h 2237474"/>
              <a:gd name="connsiteX14" fmla="*/ 10834688 w 12192000"/>
              <a:gd name="connsiteY14" fmla="*/ 757726 h 2237474"/>
              <a:gd name="connsiteX15" fmla="*/ 10805004 w 12192000"/>
              <a:gd name="connsiteY15" fmla="*/ 757573 h 2237474"/>
              <a:gd name="connsiteX16" fmla="*/ 10739478 w 12192000"/>
              <a:gd name="connsiteY16" fmla="*/ 776841 h 2237474"/>
              <a:gd name="connsiteX17" fmla="*/ 10458762 w 12192000"/>
              <a:gd name="connsiteY17" fmla="*/ 755400 h 2237474"/>
              <a:gd name="connsiteX18" fmla="*/ 10246919 w 12192000"/>
              <a:gd name="connsiteY18" fmla="*/ 769960 h 2237474"/>
              <a:gd name="connsiteX19" fmla="*/ 10167995 w 12192000"/>
              <a:gd name="connsiteY19" fmla="*/ 760843 h 2237474"/>
              <a:gd name="connsiteX20" fmla="*/ 9997044 w 12192000"/>
              <a:gd name="connsiteY20" fmla="*/ 780129 h 2237474"/>
              <a:gd name="connsiteX21" fmla="*/ 9943887 w 12192000"/>
              <a:gd name="connsiteY21" fmla="*/ 804141 h 2237474"/>
              <a:gd name="connsiteX22" fmla="*/ 9918248 w 12192000"/>
              <a:gd name="connsiteY22" fmla="*/ 816628 h 2237474"/>
              <a:gd name="connsiteX23" fmla="*/ 9836148 w 12192000"/>
              <a:gd name="connsiteY23" fmla="*/ 858312 h 2237474"/>
              <a:gd name="connsiteX24" fmla="*/ 9823800 w 12192000"/>
              <a:gd name="connsiteY24" fmla="*/ 866604 h 2237474"/>
              <a:gd name="connsiteX25" fmla="*/ 9794684 w 12192000"/>
              <a:gd name="connsiteY25" fmla="*/ 864509 h 2237474"/>
              <a:gd name="connsiteX26" fmla="*/ 9778288 w 12192000"/>
              <a:gd name="connsiteY26" fmla="*/ 854362 h 2237474"/>
              <a:gd name="connsiteX27" fmla="*/ 9773886 w 12192000"/>
              <a:gd name="connsiteY27" fmla="*/ 857543 h 2237474"/>
              <a:gd name="connsiteX28" fmla="*/ 9761459 w 12192000"/>
              <a:gd name="connsiteY28" fmla="*/ 862394 h 2237474"/>
              <a:gd name="connsiteX29" fmla="*/ 9705768 w 12192000"/>
              <a:gd name="connsiteY29" fmla="*/ 894610 h 2237474"/>
              <a:gd name="connsiteX30" fmla="*/ 9683005 w 12192000"/>
              <a:gd name="connsiteY30" fmla="*/ 894128 h 2237474"/>
              <a:gd name="connsiteX31" fmla="*/ 9594438 w 12192000"/>
              <a:gd name="connsiteY31" fmla="*/ 919051 h 2237474"/>
              <a:gd name="connsiteX32" fmla="*/ 9577033 w 12192000"/>
              <a:gd name="connsiteY32" fmla="*/ 922857 h 2237474"/>
              <a:gd name="connsiteX33" fmla="*/ 9544189 w 12192000"/>
              <a:gd name="connsiteY33" fmla="*/ 938966 h 2237474"/>
              <a:gd name="connsiteX34" fmla="*/ 9534048 w 12192000"/>
              <a:gd name="connsiteY34" fmla="*/ 940158 h 2237474"/>
              <a:gd name="connsiteX35" fmla="*/ 9500499 w 12192000"/>
              <a:gd name="connsiteY35" fmla="*/ 954680 h 2237474"/>
              <a:gd name="connsiteX36" fmla="*/ 9428195 w 12192000"/>
              <a:gd name="connsiteY36" fmla="*/ 986225 h 2237474"/>
              <a:gd name="connsiteX37" fmla="*/ 9410017 w 12192000"/>
              <a:gd name="connsiteY37" fmla="*/ 993931 h 2237474"/>
              <a:gd name="connsiteX38" fmla="*/ 9392919 w 12192000"/>
              <a:gd name="connsiteY38" fmla="*/ 994656 h 2237474"/>
              <a:gd name="connsiteX39" fmla="*/ 9301293 w 12192000"/>
              <a:gd name="connsiteY39" fmla="*/ 1011593 h 2237474"/>
              <a:gd name="connsiteX40" fmla="*/ 9278619 w 12192000"/>
              <a:gd name="connsiteY40" fmla="*/ 1011878 h 2237474"/>
              <a:gd name="connsiteX41" fmla="*/ 9268019 w 12192000"/>
              <a:gd name="connsiteY41" fmla="*/ 1007442 h 2237474"/>
              <a:gd name="connsiteX42" fmla="*/ 9234662 w 12192000"/>
              <a:gd name="connsiteY42" fmla="*/ 1023056 h 2237474"/>
              <a:gd name="connsiteX43" fmla="*/ 9181033 w 12192000"/>
              <a:gd name="connsiteY43" fmla="*/ 1037921 h 2237474"/>
              <a:gd name="connsiteX44" fmla="*/ 9155969 w 12192000"/>
              <a:gd name="connsiteY44" fmla="*/ 1046804 h 2237474"/>
              <a:gd name="connsiteX45" fmla="*/ 9133985 w 12192000"/>
              <a:gd name="connsiteY45" fmla="*/ 1046450 h 2237474"/>
              <a:gd name="connsiteX46" fmla="*/ 9012987 w 12192000"/>
              <a:gd name="connsiteY46" fmla="*/ 1061986 h 2237474"/>
              <a:gd name="connsiteX47" fmla="*/ 8968445 w 12192000"/>
              <a:gd name="connsiteY47" fmla="*/ 1052169 h 2237474"/>
              <a:gd name="connsiteX48" fmla="*/ 8958984 w 12192000"/>
              <a:gd name="connsiteY48" fmla="*/ 1057212 h 2237474"/>
              <a:gd name="connsiteX49" fmla="*/ 8886001 w 12192000"/>
              <a:gd name="connsiteY49" fmla="*/ 1067468 h 2237474"/>
              <a:gd name="connsiteX50" fmla="*/ 8838610 w 12192000"/>
              <a:gd name="connsiteY50" fmla="*/ 1075091 h 2237474"/>
              <a:gd name="connsiteX51" fmla="*/ 8750383 w 12192000"/>
              <a:gd name="connsiteY51" fmla="*/ 1097387 h 2237474"/>
              <a:gd name="connsiteX52" fmla="*/ 8697365 w 12192000"/>
              <a:gd name="connsiteY52" fmla="*/ 1105869 h 2237474"/>
              <a:gd name="connsiteX53" fmla="*/ 8665605 w 12192000"/>
              <a:gd name="connsiteY53" fmla="*/ 1110791 h 2237474"/>
              <a:gd name="connsiteX54" fmla="*/ 8584946 w 12192000"/>
              <a:gd name="connsiteY54" fmla="*/ 1135226 h 2237474"/>
              <a:gd name="connsiteX55" fmla="*/ 8460755 w 12192000"/>
              <a:gd name="connsiteY55" fmla="*/ 1203427 h 2237474"/>
              <a:gd name="connsiteX56" fmla="*/ 8419755 w 12192000"/>
              <a:gd name="connsiteY56" fmla="*/ 1216260 h 2237474"/>
              <a:gd name="connsiteX57" fmla="*/ 8411626 w 12192000"/>
              <a:gd name="connsiteY57" fmla="*/ 1214397 h 2237474"/>
              <a:gd name="connsiteX58" fmla="*/ 8363469 w 12192000"/>
              <a:gd name="connsiteY58" fmla="*/ 1246658 h 2237474"/>
              <a:gd name="connsiteX59" fmla="*/ 8275497 w 12192000"/>
              <a:gd name="connsiteY59" fmla="*/ 1264396 h 2237474"/>
              <a:gd name="connsiteX60" fmla="*/ 8206287 w 12192000"/>
              <a:gd name="connsiteY60" fmla="*/ 1273060 h 2237474"/>
              <a:gd name="connsiteX61" fmla="*/ 8168705 w 12192000"/>
              <a:gd name="connsiteY61" fmla="*/ 1279956 h 2237474"/>
              <a:gd name="connsiteX62" fmla="*/ 8139997 w 12192000"/>
              <a:gd name="connsiteY62" fmla="*/ 1282713 h 2237474"/>
              <a:gd name="connsiteX63" fmla="*/ 8074238 w 12192000"/>
              <a:gd name="connsiteY63" fmla="*/ 1301895 h 2237474"/>
              <a:gd name="connsiteX64" fmla="*/ 7968292 w 12192000"/>
              <a:gd name="connsiteY64" fmla="*/ 1338779 h 2237474"/>
              <a:gd name="connsiteX65" fmla="*/ 7945122 w 12192000"/>
              <a:gd name="connsiteY65" fmla="*/ 1345477 h 2237474"/>
              <a:gd name="connsiteX66" fmla="*/ 7922771 w 12192000"/>
              <a:gd name="connsiteY66" fmla="*/ 1346645 h 2237474"/>
              <a:gd name="connsiteX67" fmla="*/ 7915461 w 12192000"/>
              <a:gd name="connsiteY67" fmla="*/ 1342919 h 2237474"/>
              <a:gd name="connsiteX68" fmla="*/ 7902328 w 12192000"/>
              <a:gd name="connsiteY68" fmla="*/ 1345865 h 2237474"/>
              <a:gd name="connsiteX69" fmla="*/ 7898322 w 12192000"/>
              <a:gd name="connsiteY69" fmla="*/ 1345689 h 2237474"/>
              <a:gd name="connsiteX70" fmla="*/ 7875879 w 12192000"/>
              <a:gd name="connsiteY70" fmla="*/ 1345646 h 2237474"/>
              <a:gd name="connsiteX71" fmla="*/ 7840612 w 12192000"/>
              <a:gd name="connsiteY71" fmla="*/ 1369373 h 2237474"/>
              <a:gd name="connsiteX72" fmla="*/ 7786819 w 12192000"/>
              <a:gd name="connsiteY72" fmla="*/ 1378970 h 2237474"/>
              <a:gd name="connsiteX73" fmla="*/ 7548172 w 12192000"/>
              <a:gd name="connsiteY73" fmla="*/ 1417460 h 2237474"/>
              <a:gd name="connsiteX74" fmla="*/ 7483437 w 12192000"/>
              <a:gd name="connsiteY74" fmla="*/ 1478152 h 2237474"/>
              <a:gd name="connsiteX75" fmla="*/ 7377870 w 12192000"/>
              <a:gd name="connsiteY75" fmla="*/ 1523319 h 2237474"/>
              <a:gd name="connsiteX76" fmla="*/ 7230737 w 12192000"/>
              <a:gd name="connsiteY76" fmla="*/ 1562633 h 2237474"/>
              <a:gd name="connsiteX77" fmla="*/ 7224458 w 12192000"/>
              <a:gd name="connsiteY77" fmla="*/ 1573008 h 2237474"/>
              <a:gd name="connsiteX78" fmla="*/ 7213486 w 12192000"/>
              <a:gd name="connsiteY78" fmla="*/ 1580987 h 2237474"/>
              <a:gd name="connsiteX79" fmla="*/ 7210972 w 12192000"/>
              <a:gd name="connsiteY79" fmla="*/ 1580856 h 2237474"/>
              <a:gd name="connsiteX80" fmla="*/ 7183121 w 12192000"/>
              <a:gd name="connsiteY80" fmla="*/ 1595162 h 2237474"/>
              <a:gd name="connsiteX81" fmla="*/ 7164601 w 12192000"/>
              <a:gd name="connsiteY81" fmla="*/ 1606490 h 2237474"/>
              <a:gd name="connsiteX82" fmla="*/ 7159286 w 12192000"/>
              <a:gd name="connsiteY82" fmla="*/ 1606850 h 2237474"/>
              <a:gd name="connsiteX83" fmla="*/ 7114651 w 12192000"/>
              <a:gd name="connsiteY83" fmla="*/ 1620959 h 2237474"/>
              <a:gd name="connsiteX84" fmla="*/ 7092727 w 12192000"/>
              <a:gd name="connsiteY84" fmla="*/ 1623628 h 2237474"/>
              <a:gd name="connsiteX85" fmla="*/ 7031309 w 12192000"/>
              <a:gd name="connsiteY85" fmla="*/ 1619451 h 2237474"/>
              <a:gd name="connsiteX86" fmla="*/ 6999084 w 12192000"/>
              <a:gd name="connsiteY86" fmla="*/ 1634317 h 2237474"/>
              <a:gd name="connsiteX87" fmla="*/ 6992107 w 12192000"/>
              <a:gd name="connsiteY87" fmla="*/ 1636860 h 2237474"/>
              <a:gd name="connsiteX88" fmla="*/ 6991765 w 12192000"/>
              <a:gd name="connsiteY88" fmla="*/ 1636725 h 2237474"/>
              <a:gd name="connsiteX89" fmla="*/ 6983996 w 12192000"/>
              <a:gd name="connsiteY89" fmla="*/ 1639040 h 2237474"/>
              <a:gd name="connsiteX90" fmla="*/ 6979383 w 12192000"/>
              <a:gd name="connsiteY90" fmla="*/ 1641496 h 2237474"/>
              <a:gd name="connsiteX91" fmla="*/ 6900177 w 12192000"/>
              <a:gd name="connsiteY91" fmla="*/ 1636016 h 2237474"/>
              <a:gd name="connsiteX92" fmla="*/ 6795372 w 12192000"/>
              <a:gd name="connsiteY92" fmla="*/ 1644845 h 2237474"/>
              <a:gd name="connsiteX93" fmla="*/ 6692251 w 12192000"/>
              <a:gd name="connsiteY93" fmla="*/ 1656357 h 2237474"/>
              <a:gd name="connsiteX94" fmla="*/ 6655235 w 12192000"/>
              <a:gd name="connsiteY94" fmla="*/ 1661869 h 2237474"/>
              <a:gd name="connsiteX95" fmla="*/ 6587857 w 12192000"/>
              <a:gd name="connsiteY95" fmla="*/ 1665769 h 2237474"/>
              <a:gd name="connsiteX96" fmla="*/ 6554894 w 12192000"/>
              <a:gd name="connsiteY96" fmla="*/ 1664428 h 2237474"/>
              <a:gd name="connsiteX97" fmla="*/ 6551579 w 12192000"/>
              <a:gd name="connsiteY97" fmla="*/ 1662213 h 2237474"/>
              <a:gd name="connsiteX98" fmla="*/ 6545693 w 12192000"/>
              <a:gd name="connsiteY98" fmla="*/ 1661776 h 2237474"/>
              <a:gd name="connsiteX99" fmla="*/ 6530561 w 12192000"/>
              <a:gd name="connsiteY99" fmla="*/ 1664619 h 2237474"/>
              <a:gd name="connsiteX100" fmla="*/ 6525028 w 12192000"/>
              <a:gd name="connsiteY100" fmla="*/ 1666354 h 2237474"/>
              <a:gd name="connsiteX101" fmla="*/ 6516595 w 12192000"/>
              <a:gd name="connsiteY101" fmla="*/ 1667475 h 2237474"/>
              <a:gd name="connsiteX102" fmla="*/ 6516340 w 12192000"/>
              <a:gd name="connsiteY102" fmla="*/ 1667291 h 2237474"/>
              <a:gd name="connsiteX103" fmla="*/ 6508541 w 12192000"/>
              <a:gd name="connsiteY103" fmla="*/ 1668757 h 2237474"/>
              <a:gd name="connsiteX104" fmla="*/ 6471012 w 12192000"/>
              <a:gd name="connsiteY104" fmla="*/ 1678604 h 2237474"/>
              <a:gd name="connsiteX105" fmla="*/ 6415265 w 12192000"/>
              <a:gd name="connsiteY105" fmla="*/ 1665317 h 2237474"/>
              <a:gd name="connsiteX106" fmla="*/ 6393343 w 12192000"/>
              <a:gd name="connsiteY106" fmla="*/ 1664672 h 2237474"/>
              <a:gd name="connsiteX107" fmla="*/ 6380457 w 12192000"/>
              <a:gd name="connsiteY107" fmla="*/ 1662376 h 2237474"/>
              <a:gd name="connsiteX108" fmla="*/ 6280959 w 12192000"/>
              <a:gd name="connsiteY108" fmla="*/ 1689329 h 2237474"/>
              <a:gd name="connsiteX109" fmla="*/ 6266765 w 12192000"/>
              <a:gd name="connsiteY109" fmla="*/ 1695560 h 2237474"/>
              <a:gd name="connsiteX110" fmla="*/ 6255823 w 12192000"/>
              <a:gd name="connsiteY110" fmla="*/ 1704850 h 2237474"/>
              <a:gd name="connsiteX111" fmla="*/ 6098321 w 12192000"/>
              <a:gd name="connsiteY111" fmla="*/ 1721646 h 2237474"/>
              <a:gd name="connsiteX112" fmla="*/ 5880652 w 12192000"/>
              <a:gd name="connsiteY112" fmla="*/ 1779643 h 2237474"/>
              <a:gd name="connsiteX113" fmla="*/ 5785959 w 12192000"/>
              <a:gd name="connsiteY113" fmla="*/ 1775307 h 2237474"/>
              <a:gd name="connsiteX114" fmla="*/ 5643534 w 12192000"/>
              <a:gd name="connsiteY114" fmla="*/ 1802919 h 2237474"/>
              <a:gd name="connsiteX115" fmla="*/ 5518799 w 12192000"/>
              <a:gd name="connsiteY115" fmla="*/ 1818312 h 2237474"/>
              <a:gd name="connsiteX116" fmla="*/ 5505014 w 12192000"/>
              <a:gd name="connsiteY116" fmla="*/ 1819259 h 2237474"/>
              <a:gd name="connsiteX117" fmla="*/ 5499949 w 12192000"/>
              <a:gd name="connsiteY117" fmla="*/ 1814490 h 2237474"/>
              <a:gd name="connsiteX118" fmla="*/ 5453307 w 12192000"/>
              <a:gd name="connsiteY118" fmla="*/ 1815450 h 2237474"/>
              <a:gd name="connsiteX119" fmla="*/ 5364192 w 12192000"/>
              <a:gd name="connsiteY119" fmla="*/ 1826074 h 2237474"/>
              <a:gd name="connsiteX120" fmla="*/ 5350380 w 12192000"/>
              <a:gd name="connsiteY120" fmla="*/ 1830891 h 2237474"/>
              <a:gd name="connsiteX121" fmla="*/ 5259633 w 12192000"/>
              <a:gd name="connsiteY121" fmla="*/ 1837160 h 2237474"/>
              <a:gd name="connsiteX122" fmla="*/ 5197513 w 12192000"/>
              <a:gd name="connsiteY122" fmla="*/ 1844718 h 2237474"/>
              <a:gd name="connsiteX123" fmla="*/ 5184170 w 12192000"/>
              <a:gd name="connsiteY123" fmla="*/ 1849402 h 2237474"/>
              <a:gd name="connsiteX124" fmla="*/ 5168852 w 12192000"/>
              <a:gd name="connsiteY124" fmla="*/ 1844846 h 2237474"/>
              <a:gd name="connsiteX125" fmla="*/ 5164370 w 12192000"/>
              <a:gd name="connsiteY125" fmla="*/ 1840597 h 2237474"/>
              <a:gd name="connsiteX126" fmla="*/ 5114927 w 12192000"/>
              <a:gd name="connsiteY126" fmla="*/ 1847827 h 2237474"/>
              <a:gd name="connsiteX127" fmla="*/ 5108970 w 12192000"/>
              <a:gd name="connsiteY127" fmla="*/ 1847935 h 2237474"/>
              <a:gd name="connsiteX128" fmla="*/ 5067961 w 12192000"/>
              <a:gd name="connsiteY128" fmla="*/ 1845917 h 2237474"/>
              <a:gd name="connsiteX129" fmla="*/ 5007075 w 12192000"/>
              <a:gd name="connsiteY129" fmla="*/ 1838626 h 2237474"/>
              <a:gd name="connsiteX130" fmla="*/ 4944087 w 12192000"/>
              <a:gd name="connsiteY130" fmla="*/ 1823332 h 2237474"/>
              <a:gd name="connsiteX131" fmla="*/ 4907662 w 12192000"/>
              <a:gd name="connsiteY131" fmla="*/ 1816900 h 2237474"/>
              <a:gd name="connsiteX132" fmla="*/ 4882386 w 12192000"/>
              <a:gd name="connsiteY132" fmla="*/ 1809844 h 2237474"/>
              <a:gd name="connsiteX133" fmla="*/ 4811440 w 12192000"/>
              <a:gd name="connsiteY133" fmla="*/ 1804655 h 2237474"/>
              <a:gd name="connsiteX134" fmla="*/ 4691075 w 12192000"/>
              <a:gd name="connsiteY134" fmla="*/ 1801389 h 2237474"/>
              <a:gd name="connsiteX135" fmla="*/ 4647449 w 12192000"/>
              <a:gd name="connsiteY135" fmla="*/ 1793181 h 2237474"/>
              <a:gd name="connsiteX136" fmla="*/ 4645504 w 12192000"/>
              <a:gd name="connsiteY136" fmla="*/ 1787606 h 2237474"/>
              <a:gd name="connsiteX137" fmla="*/ 4632229 w 12192000"/>
              <a:gd name="connsiteY137" fmla="*/ 1785815 h 2237474"/>
              <a:gd name="connsiteX138" fmla="*/ 4629273 w 12192000"/>
              <a:gd name="connsiteY138" fmla="*/ 1784355 h 2237474"/>
              <a:gd name="connsiteX139" fmla="*/ 4611738 w 12192000"/>
              <a:gd name="connsiteY139" fmla="*/ 1776964 h 2237474"/>
              <a:gd name="connsiteX140" fmla="*/ 4560070 w 12192000"/>
              <a:gd name="connsiteY140" fmla="*/ 1785640 h 2237474"/>
              <a:gd name="connsiteX141" fmla="*/ 4536503 w 12192000"/>
              <a:gd name="connsiteY141" fmla="*/ 1785334 h 2237474"/>
              <a:gd name="connsiteX142" fmla="*/ 4513724 w 12192000"/>
              <a:gd name="connsiteY142" fmla="*/ 1791996 h 2237474"/>
              <a:gd name="connsiteX143" fmla="*/ 4501513 w 12192000"/>
              <a:gd name="connsiteY143" fmla="*/ 1799835 h 2237474"/>
              <a:gd name="connsiteX144" fmla="*/ 4459810 w 12192000"/>
              <a:gd name="connsiteY144" fmla="*/ 1797886 h 2237474"/>
              <a:gd name="connsiteX145" fmla="*/ 4379064 w 12192000"/>
              <a:gd name="connsiteY145" fmla="*/ 1817177 h 2237474"/>
              <a:gd name="connsiteX146" fmla="*/ 4319209 w 12192000"/>
              <a:gd name="connsiteY146" fmla="*/ 1834833 h 2237474"/>
              <a:gd name="connsiteX147" fmla="*/ 4306907 w 12192000"/>
              <a:gd name="connsiteY147" fmla="*/ 1841641 h 2237474"/>
              <a:gd name="connsiteX148" fmla="*/ 4290981 w 12192000"/>
              <a:gd name="connsiteY148" fmla="*/ 1839677 h 2237474"/>
              <a:gd name="connsiteX149" fmla="*/ 4285792 w 12192000"/>
              <a:gd name="connsiteY149" fmla="*/ 1836231 h 2237474"/>
              <a:gd name="connsiteX150" fmla="*/ 4238372 w 12192000"/>
              <a:gd name="connsiteY150" fmla="*/ 1851480 h 2237474"/>
              <a:gd name="connsiteX151" fmla="*/ 4232517 w 12192000"/>
              <a:gd name="connsiteY151" fmla="*/ 1852567 h 2237474"/>
              <a:gd name="connsiteX152" fmla="*/ 4191732 w 12192000"/>
              <a:gd name="connsiteY152" fmla="*/ 1857328 h 2237474"/>
              <a:gd name="connsiteX153" fmla="*/ 4065532 w 12192000"/>
              <a:gd name="connsiteY153" fmla="*/ 1855477 h 2237474"/>
              <a:gd name="connsiteX154" fmla="*/ 4028460 w 12192000"/>
              <a:gd name="connsiteY154" fmla="*/ 1855137 h 2237474"/>
              <a:gd name="connsiteX155" fmla="*/ 4002267 w 12192000"/>
              <a:gd name="connsiteY155" fmla="*/ 1852352 h 2237474"/>
              <a:gd name="connsiteX156" fmla="*/ 3931396 w 12192000"/>
              <a:gd name="connsiteY156" fmla="*/ 1858915 h 2237474"/>
              <a:gd name="connsiteX157" fmla="*/ 3812162 w 12192000"/>
              <a:gd name="connsiteY157" fmla="*/ 1875501 h 2237474"/>
              <a:gd name="connsiteX158" fmla="*/ 3767672 w 12192000"/>
              <a:gd name="connsiteY158" fmla="*/ 1874600 h 2237474"/>
              <a:gd name="connsiteX159" fmla="*/ 3764741 w 12192000"/>
              <a:gd name="connsiteY159" fmla="*/ 1869433 h 2237474"/>
              <a:gd name="connsiteX160" fmla="*/ 3751332 w 12192000"/>
              <a:gd name="connsiteY160" fmla="*/ 1869854 h 2237474"/>
              <a:gd name="connsiteX161" fmla="*/ 3748155 w 12192000"/>
              <a:gd name="connsiteY161" fmla="*/ 1868903 h 2237474"/>
              <a:gd name="connsiteX162" fmla="*/ 3729530 w 12192000"/>
              <a:gd name="connsiteY162" fmla="*/ 1864513 h 2237474"/>
              <a:gd name="connsiteX163" fmla="*/ 3680177 w 12192000"/>
              <a:gd name="connsiteY163" fmla="*/ 1881552 h 2237474"/>
              <a:gd name="connsiteX164" fmla="*/ 3567259 w 12192000"/>
              <a:gd name="connsiteY164" fmla="*/ 1893482 h 2237474"/>
              <a:gd name="connsiteX165" fmla="*/ 3405770 w 12192000"/>
              <a:gd name="connsiteY165" fmla="*/ 1904591 h 2237474"/>
              <a:gd name="connsiteX166" fmla="*/ 3280097 w 12192000"/>
              <a:gd name="connsiteY166" fmla="*/ 1919610 h 2237474"/>
              <a:gd name="connsiteX167" fmla="*/ 3123424 w 12192000"/>
              <a:gd name="connsiteY167" fmla="*/ 1952930 h 2237474"/>
              <a:gd name="connsiteX168" fmla="*/ 3009910 w 12192000"/>
              <a:gd name="connsiteY168" fmla="*/ 1957866 h 2237474"/>
              <a:gd name="connsiteX169" fmla="*/ 2995934 w 12192000"/>
              <a:gd name="connsiteY169" fmla="*/ 1967085 h 2237474"/>
              <a:gd name="connsiteX170" fmla="*/ 2980071 w 12192000"/>
              <a:gd name="connsiteY170" fmla="*/ 1972988 h 2237474"/>
              <a:gd name="connsiteX171" fmla="*/ 2978094 w 12192000"/>
              <a:gd name="connsiteY171" fmla="*/ 1972369 h 2237474"/>
              <a:gd name="connsiteX172" fmla="*/ 2942858 w 12192000"/>
              <a:gd name="connsiteY172" fmla="*/ 1981367 h 2237474"/>
              <a:gd name="connsiteX173" fmla="*/ 2875436 w 12192000"/>
              <a:gd name="connsiteY173" fmla="*/ 1996977 h 2237474"/>
              <a:gd name="connsiteX174" fmla="*/ 2874892 w 12192000"/>
              <a:gd name="connsiteY174" fmla="*/ 1996085 h 2237474"/>
              <a:gd name="connsiteX175" fmla="*/ 2864145 w 12192000"/>
              <a:gd name="connsiteY175" fmla="*/ 1994061 h 2237474"/>
              <a:gd name="connsiteX176" fmla="*/ 2843662 w 12192000"/>
              <a:gd name="connsiteY176" fmla="*/ 1992498 h 2237474"/>
              <a:gd name="connsiteX177" fmla="*/ 2796128 w 12192000"/>
              <a:gd name="connsiteY177" fmla="*/ 1976403 h 2237474"/>
              <a:gd name="connsiteX178" fmla="*/ 2756784 w 12192000"/>
              <a:gd name="connsiteY178" fmla="*/ 1985116 h 2237474"/>
              <a:gd name="connsiteX179" fmla="*/ 2748833 w 12192000"/>
              <a:gd name="connsiteY179" fmla="*/ 1986323 h 2237474"/>
              <a:gd name="connsiteX180" fmla="*/ 2748661 w 12192000"/>
              <a:gd name="connsiteY180" fmla="*/ 1986122 h 2237474"/>
              <a:gd name="connsiteX181" fmla="*/ 2740251 w 12192000"/>
              <a:gd name="connsiteY181" fmla="*/ 1986946 h 2237474"/>
              <a:gd name="connsiteX182" fmla="*/ 2718916 w 12192000"/>
              <a:gd name="connsiteY182" fmla="*/ 1990867 h 2237474"/>
              <a:gd name="connsiteX183" fmla="*/ 2713522 w 12192000"/>
              <a:gd name="connsiteY183" fmla="*/ 1990173 h 2237474"/>
              <a:gd name="connsiteX184" fmla="*/ 2680597 w 12192000"/>
              <a:gd name="connsiteY184" fmla="*/ 1984996 h 2237474"/>
              <a:gd name="connsiteX185" fmla="*/ 2578178 w 12192000"/>
              <a:gd name="connsiteY185" fmla="*/ 1990531 h 2237474"/>
              <a:gd name="connsiteX186" fmla="*/ 2476147 w 12192000"/>
              <a:gd name="connsiteY186" fmla="*/ 1998305 h 2237474"/>
              <a:gd name="connsiteX187" fmla="*/ 2373568 w 12192000"/>
              <a:gd name="connsiteY187" fmla="*/ 2003219 h 2237474"/>
              <a:gd name="connsiteX188" fmla="*/ 2321399 w 12192000"/>
              <a:gd name="connsiteY188" fmla="*/ 1989467 h 2237474"/>
              <a:gd name="connsiteX189" fmla="*/ 2315525 w 12192000"/>
              <a:gd name="connsiteY189" fmla="*/ 1989708 h 2237474"/>
              <a:gd name="connsiteX190" fmla="*/ 2300792 w 12192000"/>
              <a:gd name="connsiteY190" fmla="*/ 1994290 h 2237474"/>
              <a:gd name="connsiteX191" fmla="*/ 2295469 w 12192000"/>
              <a:gd name="connsiteY191" fmla="*/ 1996659 h 2237474"/>
              <a:gd name="connsiteX192" fmla="*/ 2287219 w 12192000"/>
              <a:gd name="connsiteY192" fmla="*/ 1998750 h 2237474"/>
              <a:gd name="connsiteX193" fmla="*/ 2286948 w 12192000"/>
              <a:gd name="connsiteY193" fmla="*/ 1998596 h 2237474"/>
              <a:gd name="connsiteX194" fmla="*/ 2243069 w 12192000"/>
              <a:gd name="connsiteY194" fmla="*/ 2015111 h 2237474"/>
              <a:gd name="connsiteX195" fmla="*/ 2186609 w 12192000"/>
              <a:gd name="connsiteY195" fmla="*/ 2008263 h 2237474"/>
              <a:gd name="connsiteX196" fmla="*/ 2164831 w 12192000"/>
              <a:gd name="connsiteY196" fmla="*/ 2010143 h 2237474"/>
              <a:gd name="connsiteX197" fmla="*/ 2152836 w 12192000"/>
              <a:gd name="connsiteY197" fmla="*/ 2010048 h 2237474"/>
              <a:gd name="connsiteX198" fmla="*/ 2117102 w 12192000"/>
              <a:gd name="connsiteY198" fmla="*/ 2023004 h 2237474"/>
              <a:gd name="connsiteX199" fmla="*/ 2111935 w 12192000"/>
              <a:gd name="connsiteY199" fmla="*/ 2023163 h 2237474"/>
              <a:gd name="connsiteX200" fmla="*/ 2089991 w 12192000"/>
              <a:gd name="connsiteY200" fmla="*/ 2034193 h 2237474"/>
              <a:gd name="connsiteX201" fmla="*/ 2058061 w 12192000"/>
              <a:gd name="connsiteY201" fmla="*/ 2047942 h 2237474"/>
              <a:gd name="connsiteX202" fmla="*/ 2055737 w 12192000"/>
              <a:gd name="connsiteY202" fmla="*/ 2047704 h 2237474"/>
              <a:gd name="connsiteX203" fmla="*/ 2042244 w 12192000"/>
              <a:gd name="connsiteY203" fmla="*/ 2055560 h 2237474"/>
              <a:gd name="connsiteX204" fmla="*/ 1976224 w 12192000"/>
              <a:gd name="connsiteY204" fmla="*/ 2074257 h 2237474"/>
              <a:gd name="connsiteX205" fmla="*/ 1877728 w 12192000"/>
              <a:gd name="connsiteY205" fmla="*/ 2101004 h 2237474"/>
              <a:gd name="connsiteX206" fmla="*/ 1759056 w 12192000"/>
              <a:gd name="connsiteY206" fmla="*/ 2125608 h 2237474"/>
              <a:gd name="connsiteX207" fmla="*/ 1637948 w 12192000"/>
              <a:gd name="connsiteY207" fmla="*/ 2172597 h 2237474"/>
              <a:gd name="connsiteX208" fmla="*/ 1434549 w 12192000"/>
              <a:gd name="connsiteY208" fmla="*/ 2234522 h 2237474"/>
              <a:gd name="connsiteX209" fmla="*/ 1398481 w 12192000"/>
              <a:gd name="connsiteY209" fmla="*/ 2237074 h 2237474"/>
              <a:gd name="connsiteX210" fmla="*/ 1398407 w 12192000"/>
              <a:gd name="connsiteY210" fmla="*/ 2237095 h 2237474"/>
              <a:gd name="connsiteX211" fmla="*/ 1370962 w 12192000"/>
              <a:gd name="connsiteY211" fmla="*/ 2237474 h 2237474"/>
              <a:gd name="connsiteX212" fmla="*/ 1356367 w 12192000"/>
              <a:gd name="connsiteY212" fmla="*/ 2235089 h 2237474"/>
              <a:gd name="connsiteX213" fmla="*/ 1324828 w 12192000"/>
              <a:gd name="connsiteY213" fmla="*/ 2231968 h 2237474"/>
              <a:gd name="connsiteX214" fmla="*/ 1297744 w 12192000"/>
              <a:gd name="connsiteY214" fmla="*/ 2235849 h 2237474"/>
              <a:gd name="connsiteX215" fmla="*/ 1286236 w 12192000"/>
              <a:gd name="connsiteY215" fmla="*/ 2233135 h 2237474"/>
              <a:gd name="connsiteX216" fmla="*/ 1283504 w 12192000"/>
              <a:gd name="connsiteY216" fmla="*/ 2233797 h 2237474"/>
              <a:gd name="connsiteX217" fmla="*/ 1279765 w 12192000"/>
              <a:gd name="connsiteY217" fmla="*/ 2229639 h 2237474"/>
              <a:gd name="connsiteX218" fmla="*/ 1195347 w 12192000"/>
              <a:gd name="connsiteY218" fmla="*/ 2212354 h 2237474"/>
              <a:gd name="connsiteX219" fmla="*/ 970251 w 12192000"/>
              <a:gd name="connsiteY219" fmla="*/ 2221029 h 2237474"/>
              <a:gd name="connsiteX220" fmla="*/ 812914 w 12192000"/>
              <a:gd name="connsiteY220" fmla="*/ 2202752 h 2237474"/>
              <a:gd name="connsiteX221" fmla="*/ 800195 w 12192000"/>
              <a:gd name="connsiteY221" fmla="*/ 2209407 h 2237474"/>
              <a:gd name="connsiteX222" fmla="*/ 784978 w 12192000"/>
              <a:gd name="connsiteY222" fmla="*/ 2212360 h 2237474"/>
              <a:gd name="connsiteX223" fmla="*/ 681987 w 12192000"/>
              <a:gd name="connsiteY223" fmla="*/ 2216757 h 2237474"/>
              <a:gd name="connsiteX224" fmla="*/ 669923 w 12192000"/>
              <a:gd name="connsiteY224" fmla="*/ 2211682 h 2237474"/>
              <a:gd name="connsiteX225" fmla="*/ 648680 w 12192000"/>
              <a:gd name="connsiteY225" fmla="*/ 2206229 h 2237474"/>
              <a:gd name="connsiteX226" fmla="*/ 597225 w 12192000"/>
              <a:gd name="connsiteY226" fmla="*/ 2180999 h 2237474"/>
              <a:gd name="connsiteX227" fmla="*/ 558449 w 12192000"/>
              <a:gd name="connsiteY227" fmla="*/ 2182346 h 2237474"/>
              <a:gd name="connsiteX228" fmla="*/ 550517 w 12192000"/>
              <a:gd name="connsiteY228" fmla="*/ 2182060 h 2237474"/>
              <a:gd name="connsiteX229" fmla="*/ 550309 w 12192000"/>
              <a:gd name="connsiteY229" fmla="*/ 2181825 h 2237474"/>
              <a:gd name="connsiteX230" fmla="*/ 541836 w 12192000"/>
              <a:gd name="connsiteY230" fmla="*/ 2181063 h 2237474"/>
              <a:gd name="connsiteX231" fmla="*/ 536057 w 12192000"/>
              <a:gd name="connsiteY231" fmla="*/ 2181537 h 2237474"/>
              <a:gd name="connsiteX232" fmla="*/ 520671 w 12192000"/>
              <a:gd name="connsiteY232" fmla="*/ 2180980 h 2237474"/>
              <a:gd name="connsiteX233" fmla="*/ 515024 w 12192000"/>
              <a:gd name="connsiteY233" fmla="*/ 2179258 h 2237474"/>
              <a:gd name="connsiteX234" fmla="*/ 512278 w 12192000"/>
              <a:gd name="connsiteY234" fmla="*/ 2176369 h 2237474"/>
              <a:gd name="connsiteX235" fmla="*/ 480419 w 12192000"/>
              <a:gd name="connsiteY235" fmla="*/ 2167807 h 2237474"/>
              <a:gd name="connsiteX236" fmla="*/ 413835 w 12192000"/>
              <a:gd name="connsiteY236" fmla="*/ 2156783 h 2237474"/>
              <a:gd name="connsiteX237" fmla="*/ 376513 w 12192000"/>
              <a:gd name="connsiteY237" fmla="*/ 2154014 h 2237474"/>
              <a:gd name="connsiteX238" fmla="*/ 273386 w 12192000"/>
              <a:gd name="connsiteY238" fmla="*/ 2142551 h 2237474"/>
              <a:gd name="connsiteX239" fmla="*/ 169207 w 12192000"/>
              <a:gd name="connsiteY239" fmla="*/ 2128100 h 2237474"/>
              <a:gd name="connsiteX240" fmla="*/ 93149 w 12192000"/>
              <a:gd name="connsiteY240" fmla="*/ 2105324 h 2237474"/>
              <a:gd name="connsiteX241" fmla="*/ 88109 w 12192000"/>
              <a:gd name="connsiteY241" fmla="*/ 2106704 h 2237474"/>
              <a:gd name="connsiteX242" fmla="*/ 80022 w 12192000"/>
              <a:gd name="connsiteY242" fmla="*/ 2107254 h 2237474"/>
              <a:gd name="connsiteX243" fmla="*/ 79717 w 12192000"/>
              <a:gd name="connsiteY243" fmla="*/ 2107046 h 2237474"/>
              <a:gd name="connsiteX244" fmla="*/ 72352 w 12192000"/>
              <a:gd name="connsiteY244" fmla="*/ 2107991 h 2237474"/>
              <a:gd name="connsiteX245" fmla="*/ 37645 w 12192000"/>
              <a:gd name="connsiteY245" fmla="*/ 2115401 h 2237474"/>
              <a:gd name="connsiteX246" fmla="*/ 4572 w 12192000"/>
              <a:gd name="connsiteY246" fmla="*/ 2111091 h 2237474"/>
              <a:gd name="connsiteX247" fmla="*/ 0 w 12192000"/>
              <a:gd name="connsiteY247" fmla="*/ 2110468 h 2237474"/>
              <a:gd name="connsiteX248" fmla="*/ 0 w 12192000"/>
              <a:gd name="connsiteY248"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154948 w 12192000"/>
              <a:gd name="connsiteY4" fmla="*/ 762731 h 2237474"/>
              <a:gd name="connsiteX5" fmla="*/ 12047364 w 12192000"/>
              <a:gd name="connsiteY5" fmla="*/ 749662 h 2237474"/>
              <a:gd name="connsiteX6" fmla="*/ 11890686 w 12192000"/>
              <a:gd name="connsiteY6" fmla="*/ 732766 h 2237474"/>
              <a:gd name="connsiteX7" fmla="*/ 11782413 w 12192000"/>
              <a:gd name="connsiteY7" fmla="*/ 769868 h 2237474"/>
              <a:gd name="connsiteX8" fmla="*/ 11649954 w 12192000"/>
              <a:gd name="connsiteY8" fmla="*/ 749628 h 2237474"/>
              <a:gd name="connsiteX9" fmla="*/ 11560424 w 12192000"/>
              <a:gd name="connsiteY9" fmla="*/ 748017 h 2237474"/>
              <a:gd name="connsiteX10" fmla="*/ 11358455 w 12192000"/>
              <a:gd name="connsiteY10" fmla="*/ 747593 h 2237474"/>
              <a:gd name="connsiteX11" fmla="*/ 11165209 w 12192000"/>
              <a:gd name="connsiteY11" fmla="*/ 748852 h 2237474"/>
              <a:gd name="connsiteX12" fmla="*/ 11058755 w 12192000"/>
              <a:gd name="connsiteY12" fmla="*/ 749617 h 2237474"/>
              <a:gd name="connsiteX13" fmla="*/ 10884013 w 12192000"/>
              <a:gd name="connsiteY13" fmla="*/ 760728 h 2237474"/>
              <a:gd name="connsiteX14" fmla="*/ 10834688 w 12192000"/>
              <a:gd name="connsiteY14" fmla="*/ 757726 h 2237474"/>
              <a:gd name="connsiteX15" fmla="*/ 10805004 w 12192000"/>
              <a:gd name="connsiteY15" fmla="*/ 757573 h 2237474"/>
              <a:gd name="connsiteX16" fmla="*/ 10739478 w 12192000"/>
              <a:gd name="connsiteY16" fmla="*/ 776841 h 2237474"/>
              <a:gd name="connsiteX17" fmla="*/ 10458762 w 12192000"/>
              <a:gd name="connsiteY17" fmla="*/ 755400 h 2237474"/>
              <a:gd name="connsiteX18" fmla="*/ 10246919 w 12192000"/>
              <a:gd name="connsiteY18" fmla="*/ 769960 h 2237474"/>
              <a:gd name="connsiteX19" fmla="*/ 10167995 w 12192000"/>
              <a:gd name="connsiteY19" fmla="*/ 760843 h 2237474"/>
              <a:gd name="connsiteX20" fmla="*/ 9997044 w 12192000"/>
              <a:gd name="connsiteY20" fmla="*/ 780129 h 2237474"/>
              <a:gd name="connsiteX21" fmla="*/ 9943887 w 12192000"/>
              <a:gd name="connsiteY21" fmla="*/ 804141 h 2237474"/>
              <a:gd name="connsiteX22" fmla="*/ 9918248 w 12192000"/>
              <a:gd name="connsiteY22" fmla="*/ 816628 h 2237474"/>
              <a:gd name="connsiteX23" fmla="*/ 9836148 w 12192000"/>
              <a:gd name="connsiteY23" fmla="*/ 858312 h 2237474"/>
              <a:gd name="connsiteX24" fmla="*/ 9823800 w 12192000"/>
              <a:gd name="connsiteY24" fmla="*/ 866604 h 2237474"/>
              <a:gd name="connsiteX25" fmla="*/ 9794684 w 12192000"/>
              <a:gd name="connsiteY25" fmla="*/ 864509 h 2237474"/>
              <a:gd name="connsiteX26" fmla="*/ 9778288 w 12192000"/>
              <a:gd name="connsiteY26" fmla="*/ 854362 h 2237474"/>
              <a:gd name="connsiteX27" fmla="*/ 9773886 w 12192000"/>
              <a:gd name="connsiteY27" fmla="*/ 857543 h 2237474"/>
              <a:gd name="connsiteX28" fmla="*/ 9761459 w 12192000"/>
              <a:gd name="connsiteY28" fmla="*/ 862394 h 2237474"/>
              <a:gd name="connsiteX29" fmla="*/ 9705768 w 12192000"/>
              <a:gd name="connsiteY29" fmla="*/ 894610 h 2237474"/>
              <a:gd name="connsiteX30" fmla="*/ 9683005 w 12192000"/>
              <a:gd name="connsiteY30" fmla="*/ 894128 h 2237474"/>
              <a:gd name="connsiteX31" fmla="*/ 9594438 w 12192000"/>
              <a:gd name="connsiteY31" fmla="*/ 919051 h 2237474"/>
              <a:gd name="connsiteX32" fmla="*/ 9577033 w 12192000"/>
              <a:gd name="connsiteY32" fmla="*/ 922857 h 2237474"/>
              <a:gd name="connsiteX33" fmla="*/ 9544189 w 12192000"/>
              <a:gd name="connsiteY33" fmla="*/ 938966 h 2237474"/>
              <a:gd name="connsiteX34" fmla="*/ 9534048 w 12192000"/>
              <a:gd name="connsiteY34" fmla="*/ 940158 h 2237474"/>
              <a:gd name="connsiteX35" fmla="*/ 9500499 w 12192000"/>
              <a:gd name="connsiteY35" fmla="*/ 954680 h 2237474"/>
              <a:gd name="connsiteX36" fmla="*/ 9428195 w 12192000"/>
              <a:gd name="connsiteY36" fmla="*/ 986225 h 2237474"/>
              <a:gd name="connsiteX37" fmla="*/ 9410017 w 12192000"/>
              <a:gd name="connsiteY37" fmla="*/ 993931 h 2237474"/>
              <a:gd name="connsiteX38" fmla="*/ 9392919 w 12192000"/>
              <a:gd name="connsiteY38" fmla="*/ 994656 h 2237474"/>
              <a:gd name="connsiteX39" fmla="*/ 9301293 w 12192000"/>
              <a:gd name="connsiteY39" fmla="*/ 1011593 h 2237474"/>
              <a:gd name="connsiteX40" fmla="*/ 9278619 w 12192000"/>
              <a:gd name="connsiteY40" fmla="*/ 1011878 h 2237474"/>
              <a:gd name="connsiteX41" fmla="*/ 9268019 w 12192000"/>
              <a:gd name="connsiteY41" fmla="*/ 1007442 h 2237474"/>
              <a:gd name="connsiteX42" fmla="*/ 9234662 w 12192000"/>
              <a:gd name="connsiteY42" fmla="*/ 1023056 h 2237474"/>
              <a:gd name="connsiteX43" fmla="*/ 9181033 w 12192000"/>
              <a:gd name="connsiteY43" fmla="*/ 1037921 h 2237474"/>
              <a:gd name="connsiteX44" fmla="*/ 9155969 w 12192000"/>
              <a:gd name="connsiteY44" fmla="*/ 1046804 h 2237474"/>
              <a:gd name="connsiteX45" fmla="*/ 9133985 w 12192000"/>
              <a:gd name="connsiteY45" fmla="*/ 1046450 h 2237474"/>
              <a:gd name="connsiteX46" fmla="*/ 9012987 w 12192000"/>
              <a:gd name="connsiteY46" fmla="*/ 1061986 h 2237474"/>
              <a:gd name="connsiteX47" fmla="*/ 8968445 w 12192000"/>
              <a:gd name="connsiteY47" fmla="*/ 1052169 h 2237474"/>
              <a:gd name="connsiteX48" fmla="*/ 8958984 w 12192000"/>
              <a:gd name="connsiteY48" fmla="*/ 1057212 h 2237474"/>
              <a:gd name="connsiteX49" fmla="*/ 8886001 w 12192000"/>
              <a:gd name="connsiteY49" fmla="*/ 1067468 h 2237474"/>
              <a:gd name="connsiteX50" fmla="*/ 8838610 w 12192000"/>
              <a:gd name="connsiteY50" fmla="*/ 1075091 h 2237474"/>
              <a:gd name="connsiteX51" fmla="*/ 8750383 w 12192000"/>
              <a:gd name="connsiteY51" fmla="*/ 1097387 h 2237474"/>
              <a:gd name="connsiteX52" fmla="*/ 8697365 w 12192000"/>
              <a:gd name="connsiteY52" fmla="*/ 1105869 h 2237474"/>
              <a:gd name="connsiteX53" fmla="*/ 8665605 w 12192000"/>
              <a:gd name="connsiteY53" fmla="*/ 1110791 h 2237474"/>
              <a:gd name="connsiteX54" fmla="*/ 8584946 w 12192000"/>
              <a:gd name="connsiteY54" fmla="*/ 1135226 h 2237474"/>
              <a:gd name="connsiteX55" fmla="*/ 8460755 w 12192000"/>
              <a:gd name="connsiteY55" fmla="*/ 1203427 h 2237474"/>
              <a:gd name="connsiteX56" fmla="*/ 8419755 w 12192000"/>
              <a:gd name="connsiteY56" fmla="*/ 1216260 h 2237474"/>
              <a:gd name="connsiteX57" fmla="*/ 8411626 w 12192000"/>
              <a:gd name="connsiteY57" fmla="*/ 1214397 h 2237474"/>
              <a:gd name="connsiteX58" fmla="*/ 8363469 w 12192000"/>
              <a:gd name="connsiteY58" fmla="*/ 1246658 h 2237474"/>
              <a:gd name="connsiteX59" fmla="*/ 8275497 w 12192000"/>
              <a:gd name="connsiteY59" fmla="*/ 1264396 h 2237474"/>
              <a:gd name="connsiteX60" fmla="*/ 8206287 w 12192000"/>
              <a:gd name="connsiteY60" fmla="*/ 1273060 h 2237474"/>
              <a:gd name="connsiteX61" fmla="*/ 8168705 w 12192000"/>
              <a:gd name="connsiteY61" fmla="*/ 1279956 h 2237474"/>
              <a:gd name="connsiteX62" fmla="*/ 8139997 w 12192000"/>
              <a:gd name="connsiteY62" fmla="*/ 1282713 h 2237474"/>
              <a:gd name="connsiteX63" fmla="*/ 8074238 w 12192000"/>
              <a:gd name="connsiteY63" fmla="*/ 1301895 h 2237474"/>
              <a:gd name="connsiteX64" fmla="*/ 7968292 w 12192000"/>
              <a:gd name="connsiteY64" fmla="*/ 1338779 h 2237474"/>
              <a:gd name="connsiteX65" fmla="*/ 7945122 w 12192000"/>
              <a:gd name="connsiteY65" fmla="*/ 1345477 h 2237474"/>
              <a:gd name="connsiteX66" fmla="*/ 7922771 w 12192000"/>
              <a:gd name="connsiteY66" fmla="*/ 1346645 h 2237474"/>
              <a:gd name="connsiteX67" fmla="*/ 7915461 w 12192000"/>
              <a:gd name="connsiteY67" fmla="*/ 1342919 h 2237474"/>
              <a:gd name="connsiteX68" fmla="*/ 7902328 w 12192000"/>
              <a:gd name="connsiteY68" fmla="*/ 1345865 h 2237474"/>
              <a:gd name="connsiteX69" fmla="*/ 7898322 w 12192000"/>
              <a:gd name="connsiteY69" fmla="*/ 1345689 h 2237474"/>
              <a:gd name="connsiteX70" fmla="*/ 7875879 w 12192000"/>
              <a:gd name="connsiteY70" fmla="*/ 1345646 h 2237474"/>
              <a:gd name="connsiteX71" fmla="*/ 7840612 w 12192000"/>
              <a:gd name="connsiteY71" fmla="*/ 1369373 h 2237474"/>
              <a:gd name="connsiteX72" fmla="*/ 7786819 w 12192000"/>
              <a:gd name="connsiteY72" fmla="*/ 1378970 h 2237474"/>
              <a:gd name="connsiteX73" fmla="*/ 7548172 w 12192000"/>
              <a:gd name="connsiteY73" fmla="*/ 1417460 h 2237474"/>
              <a:gd name="connsiteX74" fmla="*/ 7483437 w 12192000"/>
              <a:gd name="connsiteY74" fmla="*/ 1478152 h 2237474"/>
              <a:gd name="connsiteX75" fmla="*/ 7377870 w 12192000"/>
              <a:gd name="connsiteY75" fmla="*/ 1523319 h 2237474"/>
              <a:gd name="connsiteX76" fmla="*/ 7230737 w 12192000"/>
              <a:gd name="connsiteY76" fmla="*/ 1562633 h 2237474"/>
              <a:gd name="connsiteX77" fmla="*/ 7224458 w 12192000"/>
              <a:gd name="connsiteY77" fmla="*/ 1573008 h 2237474"/>
              <a:gd name="connsiteX78" fmla="*/ 7213486 w 12192000"/>
              <a:gd name="connsiteY78" fmla="*/ 1580987 h 2237474"/>
              <a:gd name="connsiteX79" fmla="*/ 7210972 w 12192000"/>
              <a:gd name="connsiteY79" fmla="*/ 1580856 h 2237474"/>
              <a:gd name="connsiteX80" fmla="*/ 7183121 w 12192000"/>
              <a:gd name="connsiteY80" fmla="*/ 1595162 h 2237474"/>
              <a:gd name="connsiteX81" fmla="*/ 7164601 w 12192000"/>
              <a:gd name="connsiteY81" fmla="*/ 1606490 h 2237474"/>
              <a:gd name="connsiteX82" fmla="*/ 7159286 w 12192000"/>
              <a:gd name="connsiteY82" fmla="*/ 1606850 h 2237474"/>
              <a:gd name="connsiteX83" fmla="*/ 7114651 w 12192000"/>
              <a:gd name="connsiteY83" fmla="*/ 1620959 h 2237474"/>
              <a:gd name="connsiteX84" fmla="*/ 7092727 w 12192000"/>
              <a:gd name="connsiteY84" fmla="*/ 1623628 h 2237474"/>
              <a:gd name="connsiteX85" fmla="*/ 7031309 w 12192000"/>
              <a:gd name="connsiteY85" fmla="*/ 1619451 h 2237474"/>
              <a:gd name="connsiteX86" fmla="*/ 6999084 w 12192000"/>
              <a:gd name="connsiteY86" fmla="*/ 1634317 h 2237474"/>
              <a:gd name="connsiteX87" fmla="*/ 6992107 w 12192000"/>
              <a:gd name="connsiteY87" fmla="*/ 1636860 h 2237474"/>
              <a:gd name="connsiteX88" fmla="*/ 6991765 w 12192000"/>
              <a:gd name="connsiteY88" fmla="*/ 1636725 h 2237474"/>
              <a:gd name="connsiteX89" fmla="*/ 6983996 w 12192000"/>
              <a:gd name="connsiteY89" fmla="*/ 1639040 h 2237474"/>
              <a:gd name="connsiteX90" fmla="*/ 6979383 w 12192000"/>
              <a:gd name="connsiteY90" fmla="*/ 1641496 h 2237474"/>
              <a:gd name="connsiteX91" fmla="*/ 6900177 w 12192000"/>
              <a:gd name="connsiteY91" fmla="*/ 1636016 h 2237474"/>
              <a:gd name="connsiteX92" fmla="*/ 6795372 w 12192000"/>
              <a:gd name="connsiteY92" fmla="*/ 1644845 h 2237474"/>
              <a:gd name="connsiteX93" fmla="*/ 6692251 w 12192000"/>
              <a:gd name="connsiteY93" fmla="*/ 1656357 h 2237474"/>
              <a:gd name="connsiteX94" fmla="*/ 6655235 w 12192000"/>
              <a:gd name="connsiteY94" fmla="*/ 1661869 h 2237474"/>
              <a:gd name="connsiteX95" fmla="*/ 6587857 w 12192000"/>
              <a:gd name="connsiteY95" fmla="*/ 1665769 h 2237474"/>
              <a:gd name="connsiteX96" fmla="*/ 6554894 w 12192000"/>
              <a:gd name="connsiteY96" fmla="*/ 1664428 h 2237474"/>
              <a:gd name="connsiteX97" fmla="*/ 6551579 w 12192000"/>
              <a:gd name="connsiteY97" fmla="*/ 1662213 h 2237474"/>
              <a:gd name="connsiteX98" fmla="*/ 6545693 w 12192000"/>
              <a:gd name="connsiteY98" fmla="*/ 1661776 h 2237474"/>
              <a:gd name="connsiteX99" fmla="*/ 6530561 w 12192000"/>
              <a:gd name="connsiteY99" fmla="*/ 1664619 h 2237474"/>
              <a:gd name="connsiteX100" fmla="*/ 6525028 w 12192000"/>
              <a:gd name="connsiteY100" fmla="*/ 1666354 h 2237474"/>
              <a:gd name="connsiteX101" fmla="*/ 6516595 w 12192000"/>
              <a:gd name="connsiteY101" fmla="*/ 1667475 h 2237474"/>
              <a:gd name="connsiteX102" fmla="*/ 6516340 w 12192000"/>
              <a:gd name="connsiteY102" fmla="*/ 1667291 h 2237474"/>
              <a:gd name="connsiteX103" fmla="*/ 6508541 w 12192000"/>
              <a:gd name="connsiteY103" fmla="*/ 1668757 h 2237474"/>
              <a:gd name="connsiteX104" fmla="*/ 6471012 w 12192000"/>
              <a:gd name="connsiteY104" fmla="*/ 1678604 h 2237474"/>
              <a:gd name="connsiteX105" fmla="*/ 6415265 w 12192000"/>
              <a:gd name="connsiteY105" fmla="*/ 1665317 h 2237474"/>
              <a:gd name="connsiteX106" fmla="*/ 6393343 w 12192000"/>
              <a:gd name="connsiteY106" fmla="*/ 1664672 h 2237474"/>
              <a:gd name="connsiteX107" fmla="*/ 6380457 w 12192000"/>
              <a:gd name="connsiteY107" fmla="*/ 1662376 h 2237474"/>
              <a:gd name="connsiteX108" fmla="*/ 6280959 w 12192000"/>
              <a:gd name="connsiteY108" fmla="*/ 1689329 h 2237474"/>
              <a:gd name="connsiteX109" fmla="*/ 6266765 w 12192000"/>
              <a:gd name="connsiteY109" fmla="*/ 1695560 h 2237474"/>
              <a:gd name="connsiteX110" fmla="*/ 6255823 w 12192000"/>
              <a:gd name="connsiteY110" fmla="*/ 1704850 h 2237474"/>
              <a:gd name="connsiteX111" fmla="*/ 6098321 w 12192000"/>
              <a:gd name="connsiteY111" fmla="*/ 1721646 h 2237474"/>
              <a:gd name="connsiteX112" fmla="*/ 5880652 w 12192000"/>
              <a:gd name="connsiteY112" fmla="*/ 1779643 h 2237474"/>
              <a:gd name="connsiteX113" fmla="*/ 5785959 w 12192000"/>
              <a:gd name="connsiteY113" fmla="*/ 1775307 h 2237474"/>
              <a:gd name="connsiteX114" fmla="*/ 5643534 w 12192000"/>
              <a:gd name="connsiteY114" fmla="*/ 1802919 h 2237474"/>
              <a:gd name="connsiteX115" fmla="*/ 5518799 w 12192000"/>
              <a:gd name="connsiteY115" fmla="*/ 1818312 h 2237474"/>
              <a:gd name="connsiteX116" fmla="*/ 5505014 w 12192000"/>
              <a:gd name="connsiteY116" fmla="*/ 1819259 h 2237474"/>
              <a:gd name="connsiteX117" fmla="*/ 5499949 w 12192000"/>
              <a:gd name="connsiteY117" fmla="*/ 1814490 h 2237474"/>
              <a:gd name="connsiteX118" fmla="*/ 5453307 w 12192000"/>
              <a:gd name="connsiteY118" fmla="*/ 1815450 h 2237474"/>
              <a:gd name="connsiteX119" fmla="*/ 5364192 w 12192000"/>
              <a:gd name="connsiteY119" fmla="*/ 1826074 h 2237474"/>
              <a:gd name="connsiteX120" fmla="*/ 5350380 w 12192000"/>
              <a:gd name="connsiteY120" fmla="*/ 1830891 h 2237474"/>
              <a:gd name="connsiteX121" fmla="*/ 5259633 w 12192000"/>
              <a:gd name="connsiteY121" fmla="*/ 1837160 h 2237474"/>
              <a:gd name="connsiteX122" fmla="*/ 5197513 w 12192000"/>
              <a:gd name="connsiteY122" fmla="*/ 1844718 h 2237474"/>
              <a:gd name="connsiteX123" fmla="*/ 5184170 w 12192000"/>
              <a:gd name="connsiteY123" fmla="*/ 1849402 h 2237474"/>
              <a:gd name="connsiteX124" fmla="*/ 5168852 w 12192000"/>
              <a:gd name="connsiteY124" fmla="*/ 1844846 h 2237474"/>
              <a:gd name="connsiteX125" fmla="*/ 5164370 w 12192000"/>
              <a:gd name="connsiteY125" fmla="*/ 1840597 h 2237474"/>
              <a:gd name="connsiteX126" fmla="*/ 5114927 w 12192000"/>
              <a:gd name="connsiteY126" fmla="*/ 1847827 h 2237474"/>
              <a:gd name="connsiteX127" fmla="*/ 5108970 w 12192000"/>
              <a:gd name="connsiteY127" fmla="*/ 1847935 h 2237474"/>
              <a:gd name="connsiteX128" fmla="*/ 5067961 w 12192000"/>
              <a:gd name="connsiteY128" fmla="*/ 1845917 h 2237474"/>
              <a:gd name="connsiteX129" fmla="*/ 5007075 w 12192000"/>
              <a:gd name="connsiteY129" fmla="*/ 1838626 h 2237474"/>
              <a:gd name="connsiteX130" fmla="*/ 4944087 w 12192000"/>
              <a:gd name="connsiteY130" fmla="*/ 1823332 h 2237474"/>
              <a:gd name="connsiteX131" fmla="*/ 4907662 w 12192000"/>
              <a:gd name="connsiteY131" fmla="*/ 1816900 h 2237474"/>
              <a:gd name="connsiteX132" fmla="*/ 4882386 w 12192000"/>
              <a:gd name="connsiteY132" fmla="*/ 1809844 h 2237474"/>
              <a:gd name="connsiteX133" fmla="*/ 4811440 w 12192000"/>
              <a:gd name="connsiteY133" fmla="*/ 1804655 h 2237474"/>
              <a:gd name="connsiteX134" fmla="*/ 4691075 w 12192000"/>
              <a:gd name="connsiteY134" fmla="*/ 1801389 h 2237474"/>
              <a:gd name="connsiteX135" fmla="*/ 4647449 w 12192000"/>
              <a:gd name="connsiteY135" fmla="*/ 1793181 h 2237474"/>
              <a:gd name="connsiteX136" fmla="*/ 4645504 w 12192000"/>
              <a:gd name="connsiteY136" fmla="*/ 1787606 h 2237474"/>
              <a:gd name="connsiteX137" fmla="*/ 4632229 w 12192000"/>
              <a:gd name="connsiteY137" fmla="*/ 1785815 h 2237474"/>
              <a:gd name="connsiteX138" fmla="*/ 4629273 w 12192000"/>
              <a:gd name="connsiteY138" fmla="*/ 1784355 h 2237474"/>
              <a:gd name="connsiteX139" fmla="*/ 4611738 w 12192000"/>
              <a:gd name="connsiteY139" fmla="*/ 1776964 h 2237474"/>
              <a:gd name="connsiteX140" fmla="*/ 4560070 w 12192000"/>
              <a:gd name="connsiteY140" fmla="*/ 1785640 h 2237474"/>
              <a:gd name="connsiteX141" fmla="*/ 4536503 w 12192000"/>
              <a:gd name="connsiteY141" fmla="*/ 1785334 h 2237474"/>
              <a:gd name="connsiteX142" fmla="*/ 4513724 w 12192000"/>
              <a:gd name="connsiteY142" fmla="*/ 1791996 h 2237474"/>
              <a:gd name="connsiteX143" fmla="*/ 4459810 w 12192000"/>
              <a:gd name="connsiteY143" fmla="*/ 1797886 h 2237474"/>
              <a:gd name="connsiteX144" fmla="*/ 4379064 w 12192000"/>
              <a:gd name="connsiteY144" fmla="*/ 1817177 h 2237474"/>
              <a:gd name="connsiteX145" fmla="*/ 4319209 w 12192000"/>
              <a:gd name="connsiteY145" fmla="*/ 1834833 h 2237474"/>
              <a:gd name="connsiteX146" fmla="*/ 4306907 w 12192000"/>
              <a:gd name="connsiteY146" fmla="*/ 1841641 h 2237474"/>
              <a:gd name="connsiteX147" fmla="*/ 4290981 w 12192000"/>
              <a:gd name="connsiteY147" fmla="*/ 1839677 h 2237474"/>
              <a:gd name="connsiteX148" fmla="*/ 4285792 w 12192000"/>
              <a:gd name="connsiteY148" fmla="*/ 1836231 h 2237474"/>
              <a:gd name="connsiteX149" fmla="*/ 4238372 w 12192000"/>
              <a:gd name="connsiteY149" fmla="*/ 1851480 h 2237474"/>
              <a:gd name="connsiteX150" fmla="*/ 4232517 w 12192000"/>
              <a:gd name="connsiteY150" fmla="*/ 1852567 h 2237474"/>
              <a:gd name="connsiteX151" fmla="*/ 4191732 w 12192000"/>
              <a:gd name="connsiteY151" fmla="*/ 1857328 h 2237474"/>
              <a:gd name="connsiteX152" fmla="*/ 4065532 w 12192000"/>
              <a:gd name="connsiteY152" fmla="*/ 1855477 h 2237474"/>
              <a:gd name="connsiteX153" fmla="*/ 4028460 w 12192000"/>
              <a:gd name="connsiteY153" fmla="*/ 1855137 h 2237474"/>
              <a:gd name="connsiteX154" fmla="*/ 4002267 w 12192000"/>
              <a:gd name="connsiteY154" fmla="*/ 1852352 h 2237474"/>
              <a:gd name="connsiteX155" fmla="*/ 3931396 w 12192000"/>
              <a:gd name="connsiteY155" fmla="*/ 1858915 h 2237474"/>
              <a:gd name="connsiteX156" fmla="*/ 3812162 w 12192000"/>
              <a:gd name="connsiteY156" fmla="*/ 1875501 h 2237474"/>
              <a:gd name="connsiteX157" fmla="*/ 3767672 w 12192000"/>
              <a:gd name="connsiteY157" fmla="*/ 1874600 h 2237474"/>
              <a:gd name="connsiteX158" fmla="*/ 3764741 w 12192000"/>
              <a:gd name="connsiteY158" fmla="*/ 1869433 h 2237474"/>
              <a:gd name="connsiteX159" fmla="*/ 3751332 w 12192000"/>
              <a:gd name="connsiteY159" fmla="*/ 1869854 h 2237474"/>
              <a:gd name="connsiteX160" fmla="*/ 3748155 w 12192000"/>
              <a:gd name="connsiteY160" fmla="*/ 1868903 h 2237474"/>
              <a:gd name="connsiteX161" fmla="*/ 3729530 w 12192000"/>
              <a:gd name="connsiteY161" fmla="*/ 1864513 h 2237474"/>
              <a:gd name="connsiteX162" fmla="*/ 3680177 w 12192000"/>
              <a:gd name="connsiteY162" fmla="*/ 1881552 h 2237474"/>
              <a:gd name="connsiteX163" fmla="*/ 3567259 w 12192000"/>
              <a:gd name="connsiteY163" fmla="*/ 1893482 h 2237474"/>
              <a:gd name="connsiteX164" fmla="*/ 3405770 w 12192000"/>
              <a:gd name="connsiteY164" fmla="*/ 1904591 h 2237474"/>
              <a:gd name="connsiteX165" fmla="*/ 3280097 w 12192000"/>
              <a:gd name="connsiteY165" fmla="*/ 1919610 h 2237474"/>
              <a:gd name="connsiteX166" fmla="*/ 3123424 w 12192000"/>
              <a:gd name="connsiteY166" fmla="*/ 1952930 h 2237474"/>
              <a:gd name="connsiteX167" fmla="*/ 3009910 w 12192000"/>
              <a:gd name="connsiteY167" fmla="*/ 1957866 h 2237474"/>
              <a:gd name="connsiteX168" fmla="*/ 2995934 w 12192000"/>
              <a:gd name="connsiteY168" fmla="*/ 1967085 h 2237474"/>
              <a:gd name="connsiteX169" fmla="*/ 2980071 w 12192000"/>
              <a:gd name="connsiteY169" fmla="*/ 1972988 h 2237474"/>
              <a:gd name="connsiteX170" fmla="*/ 2978094 w 12192000"/>
              <a:gd name="connsiteY170" fmla="*/ 1972369 h 2237474"/>
              <a:gd name="connsiteX171" fmla="*/ 2942858 w 12192000"/>
              <a:gd name="connsiteY171" fmla="*/ 1981367 h 2237474"/>
              <a:gd name="connsiteX172" fmla="*/ 2875436 w 12192000"/>
              <a:gd name="connsiteY172" fmla="*/ 1996977 h 2237474"/>
              <a:gd name="connsiteX173" fmla="*/ 2874892 w 12192000"/>
              <a:gd name="connsiteY173" fmla="*/ 1996085 h 2237474"/>
              <a:gd name="connsiteX174" fmla="*/ 2864145 w 12192000"/>
              <a:gd name="connsiteY174" fmla="*/ 1994061 h 2237474"/>
              <a:gd name="connsiteX175" fmla="*/ 2843662 w 12192000"/>
              <a:gd name="connsiteY175" fmla="*/ 1992498 h 2237474"/>
              <a:gd name="connsiteX176" fmla="*/ 2796128 w 12192000"/>
              <a:gd name="connsiteY176" fmla="*/ 1976403 h 2237474"/>
              <a:gd name="connsiteX177" fmla="*/ 2756784 w 12192000"/>
              <a:gd name="connsiteY177" fmla="*/ 1985116 h 2237474"/>
              <a:gd name="connsiteX178" fmla="*/ 2748833 w 12192000"/>
              <a:gd name="connsiteY178" fmla="*/ 1986323 h 2237474"/>
              <a:gd name="connsiteX179" fmla="*/ 2748661 w 12192000"/>
              <a:gd name="connsiteY179" fmla="*/ 1986122 h 2237474"/>
              <a:gd name="connsiteX180" fmla="*/ 2740251 w 12192000"/>
              <a:gd name="connsiteY180" fmla="*/ 1986946 h 2237474"/>
              <a:gd name="connsiteX181" fmla="*/ 2718916 w 12192000"/>
              <a:gd name="connsiteY181" fmla="*/ 1990867 h 2237474"/>
              <a:gd name="connsiteX182" fmla="*/ 2713522 w 12192000"/>
              <a:gd name="connsiteY182" fmla="*/ 1990173 h 2237474"/>
              <a:gd name="connsiteX183" fmla="*/ 2680597 w 12192000"/>
              <a:gd name="connsiteY183" fmla="*/ 1984996 h 2237474"/>
              <a:gd name="connsiteX184" fmla="*/ 2578178 w 12192000"/>
              <a:gd name="connsiteY184" fmla="*/ 1990531 h 2237474"/>
              <a:gd name="connsiteX185" fmla="*/ 2476147 w 12192000"/>
              <a:gd name="connsiteY185" fmla="*/ 1998305 h 2237474"/>
              <a:gd name="connsiteX186" fmla="*/ 2373568 w 12192000"/>
              <a:gd name="connsiteY186" fmla="*/ 2003219 h 2237474"/>
              <a:gd name="connsiteX187" fmla="*/ 2321399 w 12192000"/>
              <a:gd name="connsiteY187" fmla="*/ 1989467 h 2237474"/>
              <a:gd name="connsiteX188" fmla="*/ 2315525 w 12192000"/>
              <a:gd name="connsiteY188" fmla="*/ 1989708 h 2237474"/>
              <a:gd name="connsiteX189" fmla="*/ 2300792 w 12192000"/>
              <a:gd name="connsiteY189" fmla="*/ 1994290 h 2237474"/>
              <a:gd name="connsiteX190" fmla="*/ 2295469 w 12192000"/>
              <a:gd name="connsiteY190" fmla="*/ 1996659 h 2237474"/>
              <a:gd name="connsiteX191" fmla="*/ 2287219 w 12192000"/>
              <a:gd name="connsiteY191" fmla="*/ 1998750 h 2237474"/>
              <a:gd name="connsiteX192" fmla="*/ 2286948 w 12192000"/>
              <a:gd name="connsiteY192" fmla="*/ 1998596 h 2237474"/>
              <a:gd name="connsiteX193" fmla="*/ 2243069 w 12192000"/>
              <a:gd name="connsiteY193" fmla="*/ 2015111 h 2237474"/>
              <a:gd name="connsiteX194" fmla="*/ 2186609 w 12192000"/>
              <a:gd name="connsiteY194" fmla="*/ 2008263 h 2237474"/>
              <a:gd name="connsiteX195" fmla="*/ 2164831 w 12192000"/>
              <a:gd name="connsiteY195" fmla="*/ 2010143 h 2237474"/>
              <a:gd name="connsiteX196" fmla="*/ 2152836 w 12192000"/>
              <a:gd name="connsiteY196" fmla="*/ 2010048 h 2237474"/>
              <a:gd name="connsiteX197" fmla="*/ 2117102 w 12192000"/>
              <a:gd name="connsiteY197" fmla="*/ 2023004 h 2237474"/>
              <a:gd name="connsiteX198" fmla="*/ 2111935 w 12192000"/>
              <a:gd name="connsiteY198" fmla="*/ 2023163 h 2237474"/>
              <a:gd name="connsiteX199" fmla="*/ 2089991 w 12192000"/>
              <a:gd name="connsiteY199" fmla="*/ 2034193 h 2237474"/>
              <a:gd name="connsiteX200" fmla="*/ 2058061 w 12192000"/>
              <a:gd name="connsiteY200" fmla="*/ 2047942 h 2237474"/>
              <a:gd name="connsiteX201" fmla="*/ 2055737 w 12192000"/>
              <a:gd name="connsiteY201" fmla="*/ 2047704 h 2237474"/>
              <a:gd name="connsiteX202" fmla="*/ 2042244 w 12192000"/>
              <a:gd name="connsiteY202" fmla="*/ 2055560 h 2237474"/>
              <a:gd name="connsiteX203" fmla="*/ 1976224 w 12192000"/>
              <a:gd name="connsiteY203" fmla="*/ 2074257 h 2237474"/>
              <a:gd name="connsiteX204" fmla="*/ 1877728 w 12192000"/>
              <a:gd name="connsiteY204" fmla="*/ 2101004 h 2237474"/>
              <a:gd name="connsiteX205" fmla="*/ 1759056 w 12192000"/>
              <a:gd name="connsiteY205" fmla="*/ 2125608 h 2237474"/>
              <a:gd name="connsiteX206" fmla="*/ 1637948 w 12192000"/>
              <a:gd name="connsiteY206" fmla="*/ 2172597 h 2237474"/>
              <a:gd name="connsiteX207" fmla="*/ 1434549 w 12192000"/>
              <a:gd name="connsiteY207" fmla="*/ 2234522 h 2237474"/>
              <a:gd name="connsiteX208" fmla="*/ 1398481 w 12192000"/>
              <a:gd name="connsiteY208" fmla="*/ 2237074 h 2237474"/>
              <a:gd name="connsiteX209" fmla="*/ 1398407 w 12192000"/>
              <a:gd name="connsiteY209" fmla="*/ 2237095 h 2237474"/>
              <a:gd name="connsiteX210" fmla="*/ 1370962 w 12192000"/>
              <a:gd name="connsiteY210" fmla="*/ 2237474 h 2237474"/>
              <a:gd name="connsiteX211" fmla="*/ 1356367 w 12192000"/>
              <a:gd name="connsiteY211" fmla="*/ 2235089 h 2237474"/>
              <a:gd name="connsiteX212" fmla="*/ 1324828 w 12192000"/>
              <a:gd name="connsiteY212" fmla="*/ 2231968 h 2237474"/>
              <a:gd name="connsiteX213" fmla="*/ 1297744 w 12192000"/>
              <a:gd name="connsiteY213" fmla="*/ 2235849 h 2237474"/>
              <a:gd name="connsiteX214" fmla="*/ 1286236 w 12192000"/>
              <a:gd name="connsiteY214" fmla="*/ 2233135 h 2237474"/>
              <a:gd name="connsiteX215" fmla="*/ 1283504 w 12192000"/>
              <a:gd name="connsiteY215" fmla="*/ 2233797 h 2237474"/>
              <a:gd name="connsiteX216" fmla="*/ 1279765 w 12192000"/>
              <a:gd name="connsiteY216" fmla="*/ 2229639 h 2237474"/>
              <a:gd name="connsiteX217" fmla="*/ 1195347 w 12192000"/>
              <a:gd name="connsiteY217" fmla="*/ 2212354 h 2237474"/>
              <a:gd name="connsiteX218" fmla="*/ 970251 w 12192000"/>
              <a:gd name="connsiteY218" fmla="*/ 2221029 h 2237474"/>
              <a:gd name="connsiteX219" fmla="*/ 812914 w 12192000"/>
              <a:gd name="connsiteY219" fmla="*/ 2202752 h 2237474"/>
              <a:gd name="connsiteX220" fmla="*/ 800195 w 12192000"/>
              <a:gd name="connsiteY220" fmla="*/ 2209407 h 2237474"/>
              <a:gd name="connsiteX221" fmla="*/ 784978 w 12192000"/>
              <a:gd name="connsiteY221" fmla="*/ 2212360 h 2237474"/>
              <a:gd name="connsiteX222" fmla="*/ 681987 w 12192000"/>
              <a:gd name="connsiteY222" fmla="*/ 2216757 h 2237474"/>
              <a:gd name="connsiteX223" fmla="*/ 669923 w 12192000"/>
              <a:gd name="connsiteY223" fmla="*/ 2211682 h 2237474"/>
              <a:gd name="connsiteX224" fmla="*/ 648680 w 12192000"/>
              <a:gd name="connsiteY224" fmla="*/ 2206229 h 2237474"/>
              <a:gd name="connsiteX225" fmla="*/ 597225 w 12192000"/>
              <a:gd name="connsiteY225" fmla="*/ 2180999 h 2237474"/>
              <a:gd name="connsiteX226" fmla="*/ 558449 w 12192000"/>
              <a:gd name="connsiteY226" fmla="*/ 2182346 h 2237474"/>
              <a:gd name="connsiteX227" fmla="*/ 550517 w 12192000"/>
              <a:gd name="connsiteY227" fmla="*/ 2182060 h 2237474"/>
              <a:gd name="connsiteX228" fmla="*/ 550309 w 12192000"/>
              <a:gd name="connsiteY228" fmla="*/ 2181825 h 2237474"/>
              <a:gd name="connsiteX229" fmla="*/ 541836 w 12192000"/>
              <a:gd name="connsiteY229" fmla="*/ 2181063 h 2237474"/>
              <a:gd name="connsiteX230" fmla="*/ 536057 w 12192000"/>
              <a:gd name="connsiteY230" fmla="*/ 2181537 h 2237474"/>
              <a:gd name="connsiteX231" fmla="*/ 520671 w 12192000"/>
              <a:gd name="connsiteY231" fmla="*/ 2180980 h 2237474"/>
              <a:gd name="connsiteX232" fmla="*/ 515024 w 12192000"/>
              <a:gd name="connsiteY232" fmla="*/ 2179258 h 2237474"/>
              <a:gd name="connsiteX233" fmla="*/ 512278 w 12192000"/>
              <a:gd name="connsiteY233" fmla="*/ 2176369 h 2237474"/>
              <a:gd name="connsiteX234" fmla="*/ 480419 w 12192000"/>
              <a:gd name="connsiteY234" fmla="*/ 2167807 h 2237474"/>
              <a:gd name="connsiteX235" fmla="*/ 413835 w 12192000"/>
              <a:gd name="connsiteY235" fmla="*/ 2156783 h 2237474"/>
              <a:gd name="connsiteX236" fmla="*/ 376513 w 12192000"/>
              <a:gd name="connsiteY236" fmla="*/ 2154014 h 2237474"/>
              <a:gd name="connsiteX237" fmla="*/ 273386 w 12192000"/>
              <a:gd name="connsiteY237" fmla="*/ 2142551 h 2237474"/>
              <a:gd name="connsiteX238" fmla="*/ 169207 w 12192000"/>
              <a:gd name="connsiteY238" fmla="*/ 2128100 h 2237474"/>
              <a:gd name="connsiteX239" fmla="*/ 93149 w 12192000"/>
              <a:gd name="connsiteY239" fmla="*/ 2105324 h 2237474"/>
              <a:gd name="connsiteX240" fmla="*/ 88109 w 12192000"/>
              <a:gd name="connsiteY240" fmla="*/ 2106704 h 2237474"/>
              <a:gd name="connsiteX241" fmla="*/ 80022 w 12192000"/>
              <a:gd name="connsiteY241" fmla="*/ 2107254 h 2237474"/>
              <a:gd name="connsiteX242" fmla="*/ 79717 w 12192000"/>
              <a:gd name="connsiteY242" fmla="*/ 2107046 h 2237474"/>
              <a:gd name="connsiteX243" fmla="*/ 72352 w 12192000"/>
              <a:gd name="connsiteY243" fmla="*/ 2107991 h 2237474"/>
              <a:gd name="connsiteX244" fmla="*/ 37645 w 12192000"/>
              <a:gd name="connsiteY244" fmla="*/ 2115401 h 2237474"/>
              <a:gd name="connsiteX245" fmla="*/ 4572 w 12192000"/>
              <a:gd name="connsiteY245" fmla="*/ 2111091 h 2237474"/>
              <a:gd name="connsiteX246" fmla="*/ 0 w 12192000"/>
              <a:gd name="connsiteY246" fmla="*/ 2110468 h 2237474"/>
              <a:gd name="connsiteX247" fmla="*/ 0 w 12192000"/>
              <a:gd name="connsiteY247"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154948 w 12192000"/>
              <a:gd name="connsiteY4" fmla="*/ 762731 h 2237474"/>
              <a:gd name="connsiteX5" fmla="*/ 12047364 w 12192000"/>
              <a:gd name="connsiteY5" fmla="*/ 749662 h 2237474"/>
              <a:gd name="connsiteX6" fmla="*/ 11890686 w 12192000"/>
              <a:gd name="connsiteY6" fmla="*/ 732766 h 2237474"/>
              <a:gd name="connsiteX7" fmla="*/ 11782413 w 12192000"/>
              <a:gd name="connsiteY7" fmla="*/ 769868 h 2237474"/>
              <a:gd name="connsiteX8" fmla="*/ 11649954 w 12192000"/>
              <a:gd name="connsiteY8" fmla="*/ 749628 h 2237474"/>
              <a:gd name="connsiteX9" fmla="*/ 11560424 w 12192000"/>
              <a:gd name="connsiteY9" fmla="*/ 748017 h 2237474"/>
              <a:gd name="connsiteX10" fmla="*/ 11358455 w 12192000"/>
              <a:gd name="connsiteY10" fmla="*/ 747593 h 2237474"/>
              <a:gd name="connsiteX11" fmla="*/ 11165209 w 12192000"/>
              <a:gd name="connsiteY11" fmla="*/ 748852 h 2237474"/>
              <a:gd name="connsiteX12" fmla="*/ 11058755 w 12192000"/>
              <a:gd name="connsiteY12" fmla="*/ 749617 h 2237474"/>
              <a:gd name="connsiteX13" fmla="*/ 10884013 w 12192000"/>
              <a:gd name="connsiteY13" fmla="*/ 760728 h 2237474"/>
              <a:gd name="connsiteX14" fmla="*/ 10834688 w 12192000"/>
              <a:gd name="connsiteY14" fmla="*/ 757726 h 2237474"/>
              <a:gd name="connsiteX15" fmla="*/ 10805004 w 12192000"/>
              <a:gd name="connsiteY15" fmla="*/ 757573 h 2237474"/>
              <a:gd name="connsiteX16" fmla="*/ 10739478 w 12192000"/>
              <a:gd name="connsiteY16" fmla="*/ 776841 h 2237474"/>
              <a:gd name="connsiteX17" fmla="*/ 10458762 w 12192000"/>
              <a:gd name="connsiteY17" fmla="*/ 755400 h 2237474"/>
              <a:gd name="connsiteX18" fmla="*/ 10246919 w 12192000"/>
              <a:gd name="connsiteY18" fmla="*/ 769960 h 2237474"/>
              <a:gd name="connsiteX19" fmla="*/ 10167995 w 12192000"/>
              <a:gd name="connsiteY19" fmla="*/ 760843 h 2237474"/>
              <a:gd name="connsiteX20" fmla="*/ 9997044 w 12192000"/>
              <a:gd name="connsiteY20" fmla="*/ 780129 h 2237474"/>
              <a:gd name="connsiteX21" fmla="*/ 9943887 w 12192000"/>
              <a:gd name="connsiteY21" fmla="*/ 804141 h 2237474"/>
              <a:gd name="connsiteX22" fmla="*/ 9918248 w 12192000"/>
              <a:gd name="connsiteY22" fmla="*/ 816628 h 2237474"/>
              <a:gd name="connsiteX23" fmla="*/ 9836148 w 12192000"/>
              <a:gd name="connsiteY23" fmla="*/ 858312 h 2237474"/>
              <a:gd name="connsiteX24" fmla="*/ 9823800 w 12192000"/>
              <a:gd name="connsiteY24" fmla="*/ 866604 h 2237474"/>
              <a:gd name="connsiteX25" fmla="*/ 9794684 w 12192000"/>
              <a:gd name="connsiteY25" fmla="*/ 864509 h 2237474"/>
              <a:gd name="connsiteX26" fmla="*/ 9778288 w 12192000"/>
              <a:gd name="connsiteY26" fmla="*/ 854362 h 2237474"/>
              <a:gd name="connsiteX27" fmla="*/ 9773886 w 12192000"/>
              <a:gd name="connsiteY27" fmla="*/ 857543 h 2237474"/>
              <a:gd name="connsiteX28" fmla="*/ 9761459 w 12192000"/>
              <a:gd name="connsiteY28" fmla="*/ 862394 h 2237474"/>
              <a:gd name="connsiteX29" fmla="*/ 9705768 w 12192000"/>
              <a:gd name="connsiteY29" fmla="*/ 894610 h 2237474"/>
              <a:gd name="connsiteX30" fmla="*/ 9683005 w 12192000"/>
              <a:gd name="connsiteY30" fmla="*/ 894128 h 2237474"/>
              <a:gd name="connsiteX31" fmla="*/ 9594438 w 12192000"/>
              <a:gd name="connsiteY31" fmla="*/ 919051 h 2237474"/>
              <a:gd name="connsiteX32" fmla="*/ 9577033 w 12192000"/>
              <a:gd name="connsiteY32" fmla="*/ 922857 h 2237474"/>
              <a:gd name="connsiteX33" fmla="*/ 9544189 w 12192000"/>
              <a:gd name="connsiteY33" fmla="*/ 938966 h 2237474"/>
              <a:gd name="connsiteX34" fmla="*/ 9534048 w 12192000"/>
              <a:gd name="connsiteY34" fmla="*/ 940158 h 2237474"/>
              <a:gd name="connsiteX35" fmla="*/ 9500499 w 12192000"/>
              <a:gd name="connsiteY35" fmla="*/ 954680 h 2237474"/>
              <a:gd name="connsiteX36" fmla="*/ 9428195 w 12192000"/>
              <a:gd name="connsiteY36" fmla="*/ 986225 h 2237474"/>
              <a:gd name="connsiteX37" fmla="*/ 9410017 w 12192000"/>
              <a:gd name="connsiteY37" fmla="*/ 993931 h 2237474"/>
              <a:gd name="connsiteX38" fmla="*/ 9392919 w 12192000"/>
              <a:gd name="connsiteY38" fmla="*/ 994656 h 2237474"/>
              <a:gd name="connsiteX39" fmla="*/ 9301293 w 12192000"/>
              <a:gd name="connsiteY39" fmla="*/ 1011593 h 2237474"/>
              <a:gd name="connsiteX40" fmla="*/ 9278619 w 12192000"/>
              <a:gd name="connsiteY40" fmla="*/ 1011878 h 2237474"/>
              <a:gd name="connsiteX41" fmla="*/ 9268019 w 12192000"/>
              <a:gd name="connsiteY41" fmla="*/ 1007442 h 2237474"/>
              <a:gd name="connsiteX42" fmla="*/ 9234662 w 12192000"/>
              <a:gd name="connsiteY42" fmla="*/ 1023056 h 2237474"/>
              <a:gd name="connsiteX43" fmla="*/ 9181033 w 12192000"/>
              <a:gd name="connsiteY43" fmla="*/ 1037921 h 2237474"/>
              <a:gd name="connsiteX44" fmla="*/ 9155969 w 12192000"/>
              <a:gd name="connsiteY44" fmla="*/ 1046804 h 2237474"/>
              <a:gd name="connsiteX45" fmla="*/ 9133985 w 12192000"/>
              <a:gd name="connsiteY45" fmla="*/ 1046450 h 2237474"/>
              <a:gd name="connsiteX46" fmla="*/ 9012987 w 12192000"/>
              <a:gd name="connsiteY46" fmla="*/ 1061986 h 2237474"/>
              <a:gd name="connsiteX47" fmla="*/ 8968445 w 12192000"/>
              <a:gd name="connsiteY47" fmla="*/ 1052169 h 2237474"/>
              <a:gd name="connsiteX48" fmla="*/ 8958984 w 12192000"/>
              <a:gd name="connsiteY48" fmla="*/ 1057212 h 2237474"/>
              <a:gd name="connsiteX49" fmla="*/ 8886001 w 12192000"/>
              <a:gd name="connsiteY49" fmla="*/ 1067468 h 2237474"/>
              <a:gd name="connsiteX50" fmla="*/ 8838610 w 12192000"/>
              <a:gd name="connsiteY50" fmla="*/ 1075091 h 2237474"/>
              <a:gd name="connsiteX51" fmla="*/ 8750383 w 12192000"/>
              <a:gd name="connsiteY51" fmla="*/ 1097387 h 2237474"/>
              <a:gd name="connsiteX52" fmla="*/ 8697365 w 12192000"/>
              <a:gd name="connsiteY52" fmla="*/ 1105869 h 2237474"/>
              <a:gd name="connsiteX53" fmla="*/ 8665605 w 12192000"/>
              <a:gd name="connsiteY53" fmla="*/ 1110791 h 2237474"/>
              <a:gd name="connsiteX54" fmla="*/ 8584946 w 12192000"/>
              <a:gd name="connsiteY54" fmla="*/ 1135226 h 2237474"/>
              <a:gd name="connsiteX55" fmla="*/ 8460755 w 12192000"/>
              <a:gd name="connsiteY55" fmla="*/ 1203427 h 2237474"/>
              <a:gd name="connsiteX56" fmla="*/ 8419755 w 12192000"/>
              <a:gd name="connsiteY56" fmla="*/ 1216260 h 2237474"/>
              <a:gd name="connsiteX57" fmla="*/ 8411626 w 12192000"/>
              <a:gd name="connsiteY57" fmla="*/ 1214397 h 2237474"/>
              <a:gd name="connsiteX58" fmla="*/ 8363469 w 12192000"/>
              <a:gd name="connsiteY58" fmla="*/ 1246658 h 2237474"/>
              <a:gd name="connsiteX59" fmla="*/ 8275497 w 12192000"/>
              <a:gd name="connsiteY59" fmla="*/ 1264396 h 2237474"/>
              <a:gd name="connsiteX60" fmla="*/ 8206287 w 12192000"/>
              <a:gd name="connsiteY60" fmla="*/ 1273060 h 2237474"/>
              <a:gd name="connsiteX61" fmla="*/ 8168705 w 12192000"/>
              <a:gd name="connsiteY61" fmla="*/ 1279956 h 2237474"/>
              <a:gd name="connsiteX62" fmla="*/ 8139997 w 12192000"/>
              <a:gd name="connsiteY62" fmla="*/ 1282713 h 2237474"/>
              <a:gd name="connsiteX63" fmla="*/ 8074238 w 12192000"/>
              <a:gd name="connsiteY63" fmla="*/ 1301895 h 2237474"/>
              <a:gd name="connsiteX64" fmla="*/ 7968292 w 12192000"/>
              <a:gd name="connsiteY64" fmla="*/ 1338779 h 2237474"/>
              <a:gd name="connsiteX65" fmla="*/ 7945122 w 12192000"/>
              <a:gd name="connsiteY65" fmla="*/ 1345477 h 2237474"/>
              <a:gd name="connsiteX66" fmla="*/ 7922771 w 12192000"/>
              <a:gd name="connsiteY66" fmla="*/ 1346645 h 2237474"/>
              <a:gd name="connsiteX67" fmla="*/ 7915461 w 12192000"/>
              <a:gd name="connsiteY67" fmla="*/ 1342919 h 2237474"/>
              <a:gd name="connsiteX68" fmla="*/ 7902328 w 12192000"/>
              <a:gd name="connsiteY68" fmla="*/ 1345865 h 2237474"/>
              <a:gd name="connsiteX69" fmla="*/ 7898322 w 12192000"/>
              <a:gd name="connsiteY69" fmla="*/ 1345689 h 2237474"/>
              <a:gd name="connsiteX70" fmla="*/ 7875879 w 12192000"/>
              <a:gd name="connsiteY70" fmla="*/ 1345646 h 2237474"/>
              <a:gd name="connsiteX71" fmla="*/ 7840612 w 12192000"/>
              <a:gd name="connsiteY71" fmla="*/ 1369373 h 2237474"/>
              <a:gd name="connsiteX72" fmla="*/ 7786819 w 12192000"/>
              <a:gd name="connsiteY72" fmla="*/ 1378970 h 2237474"/>
              <a:gd name="connsiteX73" fmla="*/ 7548172 w 12192000"/>
              <a:gd name="connsiteY73" fmla="*/ 1417460 h 2237474"/>
              <a:gd name="connsiteX74" fmla="*/ 7483437 w 12192000"/>
              <a:gd name="connsiteY74" fmla="*/ 1478152 h 2237474"/>
              <a:gd name="connsiteX75" fmla="*/ 7377870 w 12192000"/>
              <a:gd name="connsiteY75" fmla="*/ 1523319 h 2237474"/>
              <a:gd name="connsiteX76" fmla="*/ 7230737 w 12192000"/>
              <a:gd name="connsiteY76" fmla="*/ 1562633 h 2237474"/>
              <a:gd name="connsiteX77" fmla="*/ 7224458 w 12192000"/>
              <a:gd name="connsiteY77" fmla="*/ 1573008 h 2237474"/>
              <a:gd name="connsiteX78" fmla="*/ 7213486 w 12192000"/>
              <a:gd name="connsiteY78" fmla="*/ 1580987 h 2237474"/>
              <a:gd name="connsiteX79" fmla="*/ 7210972 w 12192000"/>
              <a:gd name="connsiteY79" fmla="*/ 1580856 h 2237474"/>
              <a:gd name="connsiteX80" fmla="*/ 7183121 w 12192000"/>
              <a:gd name="connsiteY80" fmla="*/ 1595162 h 2237474"/>
              <a:gd name="connsiteX81" fmla="*/ 7164601 w 12192000"/>
              <a:gd name="connsiteY81" fmla="*/ 1606490 h 2237474"/>
              <a:gd name="connsiteX82" fmla="*/ 7159286 w 12192000"/>
              <a:gd name="connsiteY82" fmla="*/ 1606850 h 2237474"/>
              <a:gd name="connsiteX83" fmla="*/ 7114651 w 12192000"/>
              <a:gd name="connsiteY83" fmla="*/ 1620959 h 2237474"/>
              <a:gd name="connsiteX84" fmla="*/ 7092727 w 12192000"/>
              <a:gd name="connsiteY84" fmla="*/ 1623628 h 2237474"/>
              <a:gd name="connsiteX85" fmla="*/ 7031309 w 12192000"/>
              <a:gd name="connsiteY85" fmla="*/ 1619451 h 2237474"/>
              <a:gd name="connsiteX86" fmla="*/ 6999084 w 12192000"/>
              <a:gd name="connsiteY86" fmla="*/ 1634317 h 2237474"/>
              <a:gd name="connsiteX87" fmla="*/ 6992107 w 12192000"/>
              <a:gd name="connsiteY87" fmla="*/ 1636860 h 2237474"/>
              <a:gd name="connsiteX88" fmla="*/ 6991765 w 12192000"/>
              <a:gd name="connsiteY88" fmla="*/ 1636725 h 2237474"/>
              <a:gd name="connsiteX89" fmla="*/ 6983996 w 12192000"/>
              <a:gd name="connsiteY89" fmla="*/ 1639040 h 2237474"/>
              <a:gd name="connsiteX90" fmla="*/ 6979383 w 12192000"/>
              <a:gd name="connsiteY90" fmla="*/ 1641496 h 2237474"/>
              <a:gd name="connsiteX91" fmla="*/ 6900177 w 12192000"/>
              <a:gd name="connsiteY91" fmla="*/ 1636016 h 2237474"/>
              <a:gd name="connsiteX92" fmla="*/ 6795372 w 12192000"/>
              <a:gd name="connsiteY92" fmla="*/ 1644845 h 2237474"/>
              <a:gd name="connsiteX93" fmla="*/ 6692251 w 12192000"/>
              <a:gd name="connsiteY93" fmla="*/ 1656357 h 2237474"/>
              <a:gd name="connsiteX94" fmla="*/ 6655235 w 12192000"/>
              <a:gd name="connsiteY94" fmla="*/ 1661869 h 2237474"/>
              <a:gd name="connsiteX95" fmla="*/ 6587857 w 12192000"/>
              <a:gd name="connsiteY95" fmla="*/ 1665769 h 2237474"/>
              <a:gd name="connsiteX96" fmla="*/ 6554894 w 12192000"/>
              <a:gd name="connsiteY96" fmla="*/ 1664428 h 2237474"/>
              <a:gd name="connsiteX97" fmla="*/ 6551579 w 12192000"/>
              <a:gd name="connsiteY97" fmla="*/ 1662213 h 2237474"/>
              <a:gd name="connsiteX98" fmla="*/ 6545693 w 12192000"/>
              <a:gd name="connsiteY98" fmla="*/ 1661776 h 2237474"/>
              <a:gd name="connsiteX99" fmla="*/ 6530561 w 12192000"/>
              <a:gd name="connsiteY99" fmla="*/ 1664619 h 2237474"/>
              <a:gd name="connsiteX100" fmla="*/ 6525028 w 12192000"/>
              <a:gd name="connsiteY100" fmla="*/ 1666354 h 2237474"/>
              <a:gd name="connsiteX101" fmla="*/ 6516595 w 12192000"/>
              <a:gd name="connsiteY101" fmla="*/ 1667475 h 2237474"/>
              <a:gd name="connsiteX102" fmla="*/ 6516340 w 12192000"/>
              <a:gd name="connsiteY102" fmla="*/ 1667291 h 2237474"/>
              <a:gd name="connsiteX103" fmla="*/ 6508541 w 12192000"/>
              <a:gd name="connsiteY103" fmla="*/ 1668757 h 2237474"/>
              <a:gd name="connsiteX104" fmla="*/ 6471012 w 12192000"/>
              <a:gd name="connsiteY104" fmla="*/ 1678604 h 2237474"/>
              <a:gd name="connsiteX105" fmla="*/ 6415265 w 12192000"/>
              <a:gd name="connsiteY105" fmla="*/ 1665317 h 2237474"/>
              <a:gd name="connsiteX106" fmla="*/ 6393343 w 12192000"/>
              <a:gd name="connsiteY106" fmla="*/ 1664672 h 2237474"/>
              <a:gd name="connsiteX107" fmla="*/ 6380457 w 12192000"/>
              <a:gd name="connsiteY107" fmla="*/ 1662376 h 2237474"/>
              <a:gd name="connsiteX108" fmla="*/ 6280959 w 12192000"/>
              <a:gd name="connsiteY108" fmla="*/ 1689329 h 2237474"/>
              <a:gd name="connsiteX109" fmla="*/ 6266765 w 12192000"/>
              <a:gd name="connsiteY109" fmla="*/ 1695560 h 2237474"/>
              <a:gd name="connsiteX110" fmla="*/ 6255823 w 12192000"/>
              <a:gd name="connsiteY110" fmla="*/ 1704850 h 2237474"/>
              <a:gd name="connsiteX111" fmla="*/ 6098321 w 12192000"/>
              <a:gd name="connsiteY111" fmla="*/ 1721646 h 2237474"/>
              <a:gd name="connsiteX112" fmla="*/ 5880652 w 12192000"/>
              <a:gd name="connsiteY112" fmla="*/ 1779643 h 2237474"/>
              <a:gd name="connsiteX113" fmla="*/ 5785959 w 12192000"/>
              <a:gd name="connsiteY113" fmla="*/ 1775307 h 2237474"/>
              <a:gd name="connsiteX114" fmla="*/ 5643534 w 12192000"/>
              <a:gd name="connsiteY114" fmla="*/ 1802919 h 2237474"/>
              <a:gd name="connsiteX115" fmla="*/ 5518799 w 12192000"/>
              <a:gd name="connsiteY115" fmla="*/ 1818312 h 2237474"/>
              <a:gd name="connsiteX116" fmla="*/ 5505014 w 12192000"/>
              <a:gd name="connsiteY116" fmla="*/ 1819259 h 2237474"/>
              <a:gd name="connsiteX117" fmla="*/ 5453307 w 12192000"/>
              <a:gd name="connsiteY117" fmla="*/ 1815450 h 2237474"/>
              <a:gd name="connsiteX118" fmla="*/ 5364192 w 12192000"/>
              <a:gd name="connsiteY118" fmla="*/ 1826074 h 2237474"/>
              <a:gd name="connsiteX119" fmla="*/ 5350380 w 12192000"/>
              <a:gd name="connsiteY119" fmla="*/ 1830891 h 2237474"/>
              <a:gd name="connsiteX120" fmla="*/ 5259633 w 12192000"/>
              <a:gd name="connsiteY120" fmla="*/ 1837160 h 2237474"/>
              <a:gd name="connsiteX121" fmla="*/ 5197513 w 12192000"/>
              <a:gd name="connsiteY121" fmla="*/ 1844718 h 2237474"/>
              <a:gd name="connsiteX122" fmla="*/ 5184170 w 12192000"/>
              <a:gd name="connsiteY122" fmla="*/ 1849402 h 2237474"/>
              <a:gd name="connsiteX123" fmla="*/ 5168852 w 12192000"/>
              <a:gd name="connsiteY123" fmla="*/ 1844846 h 2237474"/>
              <a:gd name="connsiteX124" fmla="*/ 5164370 w 12192000"/>
              <a:gd name="connsiteY124" fmla="*/ 1840597 h 2237474"/>
              <a:gd name="connsiteX125" fmla="*/ 5114927 w 12192000"/>
              <a:gd name="connsiteY125" fmla="*/ 1847827 h 2237474"/>
              <a:gd name="connsiteX126" fmla="*/ 5108970 w 12192000"/>
              <a:gd name="connsiteY126" fmla="*/ 1847935 h 2237474"/>
              <a:gd name="connsiteX127" fmla="*/ 5067961 w 12192000"/>
              <a:gd name="connsiteY127" fmla="*/ 1845917 h 2237474"/>
              <a:gd name="connsiteX128" fmla="*/ 5007075 w 12192000"/>
              <a:gd name="connsiteY128" fmla="*/ 1838626 h 2237474"/>
              <a:gd name="connsiteX129" fmla="*/ 4944087 w 12192000"/>
              <a:gd name="connsiteY129" fmla="*/ 1823332 h 2237474"/>
              <a:gd name="connsiteX130" fmla="*/ 4907662 w 12192000"/>
              <a:gd name="connsiteY130" fmla="*/ 1816900 h 2237474"/>
              <a:gd name="connsiteX131" fmla="*/ 4882386 w 12192000"/>
              <a:gd name="connsiteY131" fmla="*/ 1809844 h 2237474"/>
              <a:gd name="connsiteX132" fmla="*/ 4811440 w 12192000"/>
              <a:gd name="connsiteY132" fmla="*/ 1804655 h 2237474"/>
              <a:gd name="connsiteX133" fmla="*/ 4691075 w 12192000"/>
              <a:gd name="connsiteY133" fmla="*/ 1801389 h 2237474"/>
              <a:gd name="connsiteX134" fmla="*/ 4647449 w 12192000"/>
              <a:gd name="connsiteY134" fmla="*/ 1793181 h 2237474"/>
              <a:gd name="connsiteX135" fmla="*/ 4645504 w 12192000"/>
              <a:gd name="connsiteY135" fmla="*/ 1787606 h 2237474"/>
              <a:gd name="connsiteX136" fmla="*/ 4632229 w 12192000"/>
              <a:gd name="connsiteY136" fmla="*/ 1785815 h 2237474"/>
              <a:gd name="connsiteX137" fmla="*/ 4629273 w 12192000"/>
              <a:gd name="connsiteY137" fmla="*/ 1784355 h 2237474"/>
              <a:gd name="connsiteX138" fmla="*/ 4611738 w 12192000"/>
              <a:gd name="connsiteY138" fmla="*/ 1776964 h 2237474"/>
              <a:gd name="connsiteX139" fmla="*/ 4560070 w 12192000"/>
              <a:gd name="connsiteY139" fmla="*/ 1785640 h 2237474"/>
              <a:gd name="connsiteX140" fmla="*/ 4536503 w 12192000"/>
              <a:gd name="connsiteY140" fmla="*/ 1785334 h 2237474"/>
              <a:gd name="connsiteX141" fmla="*/ 4513724 w 12192000"/>
              <a:gd name="connsiteY141" fmla="*/ 1791996 h 2237474"/>
              <a:gd name="connsiteX142" fmla="*/ 4459810 w 12192000"/>
              <a:gd name="connsiteY142" fmla="*/ 1797886 h 2237474"/>
              <a:gd name="connsiteX143" fmla="*/ 4379064 w 12192000"/>
              <a:gd name="connsiteY143" fmla="*/ 1817177 h 2237474"/>
              <a:gd name="connsiteX144" fmla="*/ 4319209 w 12192000"/>
              <a:gd name="connsiteY144" fmla="*/ 1834833 h 2237474"/>
              <a:gd name="connsiteX145" fmla="*/ 4306907 w 12192000"/>
              <a:gd name="connsiteY145" fmla="*/ 1841641 h 2237474"/>
              <a:gd name="connsiteX146" fmla="*/ 4290981 w 12192000"/>
              <a:gd name="connsiteY146" fmla="*/ 1839677 h 2237474"/>
              <a:gd name="connsiteX147" fmla="*/ 4285792 w 12192000"/>
              <a:gd name="connsiteY147" fmla="*/ 1836231 h 2237474"/>
              <a:gd name="connsiteX148" fmla="*/ 4238372 w 12192000"/>
              <a:gd name="connsiteY148" fmla="*/ 1851480 h 2237474"/>
              <a:gd name="connsiteX149" fmla="*/ 4232517 w 12192000"/>
              <a:gd name="connsiteY149" fmla="*/ 1852567 h 2237474"/>
              <a:gd name="connsiteX150" fmla="*/ 4191732 w 12192000"/>
              <a:gd name="connsiteY150" fmla="*/ 1857328 h 2237474"/>
              <a:gd name="connsiteX151" fmla="*/ 4065532 w 12192000"/>
              <a:gd name="connsiteY151" fmla="*/ 1855477 h 2237474"/>
              <a:gd name="connsiteX152" fmla="*/ 4028460 w 12192000"/>
              <a:gd name="connsiteY152" fmla="*/ 1855137 h 2237474"/>
              <a:gd name="connsiteX153" fmla="*/ 4002267 w 12192000"/>
              <a:gd name="connsiteY153" fmla="*/ 1852352 h 2237474"/>
              <a:gd name="connsiteX154" fmla="*/ 3931396 w 12192000"/>
              <a:gd name="connsiteY154" fmla="*/ 1858915 h 2237474"/>
              <a:gd name="connsiteX155" fmla="*/ 3812162 w 12192000"/>
              <a:gd name="connsiteY155" fmla="*/ 1875501 h 2237474"/>
              <a:gd name="connsiteX156" fmla="*/ 3767672 w 12192000"/>
              <a:gd name="connsiteY156" fmla="*/ 1874600 h 2237474"/>
              <a:gd name="connsiteX157" fmla="*/ 3764741 w 12192000"/>
              <a:gd name="connsiteY157" fmla="*/ 1869433 h 2237474"/>
              <a:gd name="connsiteX158" fmla="*/ 3751332 w 12192000"/>
              <a:gd name="connsiteY158" fmla="*/ 1869854 h 2237474"/>
              <a:gd name="connsiteX159" fmla="*/ 3748155 w 12192000"/>
              <a:gd name="connsiteY159" fmla="*/ 1868903 h 2237474"/>
              <a:gd name="connsiteX160" fmla="*/ 3729530 w 12192000"/>
              <a:gd name="connsiteY160" fmla="*/ 1864513 h 2237474"/>
              <a:gd name="connsiteX161" fmla="*/ 3680177 w 12192000"/>
              <a:gd name="connsiteY161" fmla="*/ 1881552 h 2237474"/>
              <a:gd name="connsiteX162" fmla="*/ 3567259 w 12192000"/>
              <a:gd name="connsiteY162" fmla="*/ 1893482 h 2237474"/>
              <a:gd name="connsiteX163" fmla="*/ 3405770 w 12192000"/>
              <a:gd name="connsiteY163" fmla="*/ 1904591 h 2237474"/>
              <a:gd name="connsiteX164" fmla="*/ 3280097 w 12192000"/>
              <a:gd name="connsiteY164" fmla="*/ 1919610 h 2237474"/>
              <a:gd name="connsiteX165" fmla="*/ 3123424 w 12192000"/>
              <a:gd name="connsiteY165" fmla="*/ 1952930 h 2237474"/>
              <a:gd name="connsiteX166" fmla="*/ 3009910 w 12192000"/>
              <a:gd name="connsiteY166" fmla="*/ 1957866 h 2237474"/>
              <a:gd name="connsiteX167" fmla="*/ 2995934 w 12192000"/>
              <a:gd name="connsiteY167" fmla="*/ 1967085 h 2237474"/>
              <a:gd name="connsiteX168" fmla="*/ 2980071 w 12192000"/>
              <a:gd name="connsiteY168" fmla="*/ 1972988 h 2237474"/>
              <a:gd name="connsiteX169" fmla="*/ 2978094 w 12192000"/>
              <a:gd name="connsiteY169" fmla="*/ 1972369 h 2237474"/>
              <a:gd name="connsiteX170" fmla="*/ 2942858 w 12192000"/>
              <a:gd name="connsiteY170" fmla="*/ 1981367 h 2237474"/>
              <a:gd name="connsiteX171" fmla="*/ 2875436 w 12192000"/>
              <a:gd name="connsiteY171" fmla="*/ 1996977 h 2237474"/>
              <a:gd name="connsiteX172" fmla="*/ 2874892 w 12192000"/>
              <a:gd name="connsiteY172" fmla="*/ 1996085 h 2237474"/>
              <a:gd name="connsiteX173" fmla="*/ 2864145 w 12192000"/>
              <a:gd name="connsiteY173" fmla="*/ 1994061 h 2237474"/>
              <a:gd name="connsiteX174" fmla="*/ 2843662 w 12192000"/>
              <a:gd name="connsiteY174" fmla="*/ 1992498 h 2237474"/>
              <a:gd name="connsiteX175" fmla="*/ 2796128 w 12192000"/>
              <a:gd name="connsiteY175" fmla="*/ 1976403 h 2237474"/>
              <a:gd name="connsiteX176" fmla="*/ 2756784 w 12192000"/>
              <a:gd name="connsiteY176" fmla="*/ 1985116 h 2237474"/>
              <a:gd name="connsiteX177" fmla="*/ 2748833 w 12192000"/>
              <a:gd name="connsiteY177" fmla="*/ 1986323 h 2237474"/>
              <a:gd name="connsiteX178" fmla="*/ 2748661 w 12192000"/>
              <a:gd name="connsiteY178" fmla="*/ 1986122 h 2237474"/>
              <a:gd name="connsiteX179" fmla="*/ 2740251 w 12192000"/>
              <a:gd name="connsiteY179" fmla="*/ 1986946 h 2237474"/>
              <a:gd name="connsiteX180" fmla="*/ 2718916 w 12192000"/>
              <a:gd name="connsiteY180" fmla="*/ 1990867 h 2237474"/>
              <a:gd name="connsiteX181" fmla="*/ 2713522 w 12192000"/>
              <a:gd name="connsiteY181" fmla="*/ 1990173 h 2237474"/>
              <a:gd name="connsiteX182" fmla="*/ 2680597 w 12192000"/>
              <a:gd name="connsiteY182" fmla="*/ 1984996 h 2237474"/>
              <a:gd name="connsiteX183" fmla="*/ 2578178 w 12192000"/>
              <a:gd name="connsiteY183" fmla="*/ 1990531 h 2237474"/>
              <a:gd name="connsiteX184" fmla="*/ 2476147 w 12192000"/>
              <a:gd name="connsiteY184" fmla="*/ 1998305 h 2237474"/>
              <a:gd name="connsiteX185" fmla="*/ 2373568 w 12192000"/>
              <a:gd name="connsiteY185" fmla="*/ 2003219 h 2237474"/>
              <a:gd name="connsiteX186" fmla="*/ 2321399 w 12192000"/>
              <a:gd name="connsiteY186" fmla="*/ 1989467 h 2237474"/>
              <a:gd name="connsiteX187" fmla="*/ 2315525 w 12192000"/>
              <a:gd name="connsiteY187" fmla="*/ 1989708 h 2237474"/>
              <a:gd name="connsiteX188" fmla="*/ 2300792 w 12192000"/>
              <a:gd name="connsiteY188" fmla="*/ 1994290 h 2237474"/>
              <a:gd name="connsiteX189" fmla="*/ 2295469 w 12192000"/>
              <a:gd name="connsiteY189" fmla="*/ 1996659 h 2237474"/>
              <a:gd name="connsiteX190" fmla="*/ 2287219 w 12192000"/>
              <a:gd name="connsiteY190" fmla="*/ 1998750 h 2237474"/>
              <a:gd name="connsiteX191" fmla="*/ 2286948 w 12192000"/>
              <a:gd name="connsiteY191" fmla="*/ 1998596 h 2237474"/>
              <a:gd name="connsiteX192" fmla="*/ 2243069 w 12192000"/>
              <a:gd name="connsiteY192" fmla="*/ 2015111 h 2237474"/>
              <a:gd name="connsiteX193" fmla="*/ 2186609 w 12192000"/>
              <a:gd name="connsiteY193" fmla="*/ 2008263 h 2237474"/>
              <a:gd name="connsiteX194" fmla="*/ 2164831 w 12192000"/>
              <a:gd name="connsiteY194" fmla="*/ 2010143 h 2237474"/>
              <a:gd name="connsiteX195" fmla="*/ 2152836 w 12192000"/>
              <a:gd name="connsiteY195" fmla="*/ 2010048 h 2237474"/>
              <a:gd name="connsiteX196" fmla="*/ 2117102 w 12192000"/>
              <a:gd name="connsiteY196" fmla="*/ 2023004 h 2237474"/>
              <a:gd name="connsiteX197" fmla="*/ 2111935 w 12192000"/>
              <a:gd name="connsiteY197" fmla="*/ 2023163 h 2237474"/>
              <a:gd name="connsiteX198" fmla="*/ 2089991 w 12192000"/>
              <a:gd name="connsiteY198" fmla="*/ 2034193 h 2237474"/>
              <a:gd name="connsiteX199" fmla="*/ 2058061 w 12192000"/>
              <a:gd name="connsiteY199" fmla="*/ 2047942 h 2237474"/>
              <a:gd name="connsiteX200" fmla="*/ 2055737 w 12192000"/>
              <a:gd name="connsiteY200" fmla="*/ 2047704 h 2237474"/>
              <a:gd name="connsiteX201" fmla="*/ 2042244 w 12192000"/>
              <a:gd name="connsiteY201" fmla="*/ 2055560 h 2237474"/>
              <a:gd name="connsiteX202" fmla="*/ 1976224 w 12192000"/>
              <a:gd name="connsiteY202" fmla="*/ 2074257 h 2237474"/>
              <a:gd name="connsiteX203" fmla="*/ 1877728 w 12192000"/>
              <a:gd name="connsiteY203" fmla="*/ 2101004 h 2237474"/>
              <a:gd name="connsiteX204" fmla="*/ 1759056 w 12192000"/>
              <a:gd name="connsiteY204" fmla="*/ 2125608 h 2237474"/>
              <a:gd name="connsiteX205" fmla="*/ 1637948 w 12192000"/>
              <a:gd name="connsiteY205" fmla="*/ 2172597 h 2237474"/>
              <a:gd name="connsiteX206" fmla="*/ 1434549 w 12192000"/>
              <a:gd name="connsiteY206" fmla="*/ 2234522 h 2237474"/>
              <a:gd name="connsiteX207" fmla="*/ 1398481 w 12192000"/>
              <a:gd name="connsiteY207" fmla="*/ 2237074 h 2237474"/>
              <a:gd name="connsiteX208" fmla="*/ 1398407 w 12192000"/>
              <a:gd name="connsiteY208" fmla="*/ 2237095 h 2237474"/>
              <a:gd name="connsiteX209" fmla="*/ 1370962 w 12192000"/>
              <a:gd name="connsiteY209" fmla="*/ 2237474 h 2237474"/>
              <a:gd name="connsiteX210" fmla="*/ 1356367 w 12192000"/>
              <a:gd name="connsiteY210" fmla="*/ 2235089 h 2237474"/>
              <a:gd name="connsiteX211" fmla="*/ 1324828 w 12192000"/>
              <a:gd name="connsiteY211" fmla="*/ 2231968 h 2237474"/>
              <a:gd name="connsiteX212" fmla="*/ 1297744 w 12192000"/>
              <a:gd name="connsiteY212" fmla="*/ 2235849 h 2237474"/>
              <a:gd name="connsiteX213" fmla="*/ 1286236 w 12192000"/>
              <a:gd name="connsiteY213" fmla="*/ 2233135 h 2237474"/>
              <a:gd name="connsiteX214" fmla="*/ 1283504 w 12192000"/>
              <a:gd name="connsiteY214" fmla="*/ 2233797 h 2237474"/>
              <a:gd name="connsiteX215" fmla="*/ 1279765 w 12192000"/>
              <a:gd name="connsiteY215" fmla="*/ 2229639 h 2237474"/>
              <a:gd name="connsiteX216" fmla="*/ 1195347 w 12192000"/>
              <a:gd name="connsiteY216" fmla="*/ 2212354 h 2237474"/>
              <a:gd name="connsiteX217" fmla="*/ 970251 w 12192000"/>
              <a:gd name="connsiteY217" fmla="*/ 2221029 h 2237474"/>
              <a:gd name="connsiteX218" fmla="*/ 812914 w 12192000"/>
              <a:gd name="connsiteY218" fmla="*/ 2202752 h 2237474"/>
              <a:gd name="connsiteX219" fmla="*/ 800195 w 12192000"/>
              <a:gd name="connsiteY219" fmla="*/ 2209407 h 2237474"/>
              <a:gd name="connsiteX220" fmla="*/ 784978 w 12192000"/>
              <a:gd name="connsiteY220" fmla="*/ 2212360 h 2237474"/>
              <a:gd name="connsiteX221" fmla="*/ 681987 w 12192000"/>
              <a:gd name="connsiteY221" fmla="*/ 2216757 h 2237474"/>
              <a:gd name="connsiteX222" fmla="*/ 669923 w 12192000"/>
              <a:gd name="connsiteY222" fmla="*/ 2211682 h 2237474"/>
              <a:gd name="connsiteX223" fmla="*/ 648680 w 12192000"/>
              <a:gd name="connsiteY223" fmla="*/ 2206229 h 2237474"/>
              <a:gd name="connsiteX224" fmla="*/ 597225 w 12192000"/>
              <a:gd name="connsiteY224" fmla="*/ 2180999 h 2237474"/>
              <a:gd name="connsiteX225" fmla="*/ 558449 w 12192000"/>
              <a:gd name="connsiteY225" fmla="*/ 2182346 h 2237474"/>
              <a:gd name="connsiteX226" fmla="*/ 550517 w 12192000"/>
              <a:gd name="connsiteY226" fmla="*/ 2182060 h 2237474"/>
              <a:gd name="connsiteX227" fmla="*/ 550309 w 12192000"/>
              <a:gd name="connsiteY227" fmla="*/ 2181825 h 2237474"/>
              <a:gd name="connsiteX228" fmla="*/ 541836 w 12192000"/>
              <a:gd name="connsiteY228" fmla="*/ 2181063 h 2237474"/>
              <a:gd name="connsiteX229" fmla="*/ 536057 w 12192000"/>
              <a:gd name="connsiteY229" fmla="*/ 2181537 h 2237474"/>
              <a:gd name="connsiteX230" fmla="*/ 520671 w 12192000"/>
              <a:gd name="connsiteY230" fmla="*/ 2180980 h 2237474"/>
              <a:gd name="connsiteX231" fmla="*/ 515024 w 12192000"/>
              <a:gd name="connsiteY231" fmla="*/ 2179258 h 2237474"/>
              <a:gd name="connsiteX232" fmla="*/ 512278 w 12192000"/>
              <a:gd name="connsiteY232" fmla="*/ 2176369 h 2237474"/>
              <a:gd name="connsiteX233" fmla="*/ 480419 w 12192000"/>
              <a:gd name="connsiteY233" fmla="*/ 2167807 h 2237474"/>
              <a:gd name="connsiteX234" fmla="*/ 413835 w 12192000"/>
              <a:gd name="connsiteY234" fmla="*/ 2156783 h 2237474"/>
              <a:gd name="connsiteX235" fmla="*/ 376513 w 12192000"/>
              <a:gd name="connsiteY235" fmla="*/ 2154014 h 2237474"/>
              <a:gd name="connsiteX236" fmla="*/ 273386 w 12192000"/>
              <a:gd name="connsiteY236" fmla="*/ 2142551 h 2237474"/>
              <a:gd name="connsiteX237" fmla="*/ 169207 w 12192000"/>
              <a:gd name="connsiteY237" fmla="*/ 2128100 h 2237474"/>
              <a:gd name="connsiteX238" fmla="*/ 93149 w 12192000"/>
              <a:gd name="connsiteY238" fmla="*/ 2105324 h 2237474"/>
              <a:gd name="connsiteX239" fmla="*/ 88109 w 12192000"/>
              <a:gd name="connsiteY239" fmla="*/ 2106704 h 2237474"/>
              <a:gd name="connsiteX240" fmla="*/ 80022 w 12192000"/>
              <a:gd name="connsiteY240" fmla="*/ 2107254 h 2237474"/>
              <a:gd name="connsiteX241" fmla="*/ 79717 w 12192000"/>
              <a:gd name="connsiteY241" fmla="*/ 2107046 h 2237474"/>
              <a:gd name="connsiteX242" fmla="*/ 72352 w 12192000"/>
              <a:gd name="connsiteY242" fmla="*/ 2107991 h 2237474"/>
              <a:gd name="connsiteX243" fmla="*/ 37645 w 12192000"/>
              <a:gd name="connsiteY243" fmla="*/ 2115401 h 2237474"/>
              <a:gd name="connsiteX244" fmla="*/ 4572 w 12192000"/>
              <a:gd name="connsiteY244" fmla="*/ 2111091 h 2237474"/>
              <a:gd name="connsiteX245" fmla="*/ 0 w 12192000"/>
              <a:gd name="connsiteY245" fmla="*/ 2110468 h 2237474"/>
              <a:gd name="connsiteX246" fmla="*/ 0 w 12192000"/>
              <a:gd name="connsiteY246"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154948 w 12192000"/>
              <a:gd name="connsiteY4" fmla="*/ 762731 h 2237474"/>
              <a:gd name="connsiteX5" fmla="*/ 12047364 w 12192000"/>
              <a:gd name="connsiteY5" fmla="*/ 749662 h 2237474"/>
              <a:gd name="connsiteX6" fmla="*/ 11890686 w 12192000"/>
              <a:gd name="connsiteY6" fmla="*/ 732766 h 2237474"/>
              <a:gd name="connsiteX7" fmla="*/ 11782413 w 12192000"/>
              <a:gd name="connsiteY7" fmla="*/ 769868 h 2237474"/>
              <a:gd name="connsiteX8" fmla="*/ 11649954 w 12192000"/>
              <a:gd name="connsiteY8" fmla="*/ 749628 h 2237474"/>
              <a:gd name="connsiteX9" fmla="*/ 11560424 w 12192000"/>
              <a:gd name="connsiteY9" fmla="*/ 748017 h 2237474"/>
              <a:gd name="connsiteX10" fmla="*/ 11358455 w 12192000"/>
              <a:gd name="connsiteY10" fmla="*/ 747593 h 2237474"/>
              <a:gd name="connsiteX11" fmla="*/ 11165209 w 12192000"/>
              <a:gd name="connsiteY11" fmla="*/ 748852 h 2237474"/>
              <a:gd name="connsiteX12" fmla="*/ 11058755 w 12192000"/>
              <a:gd name="connsiteY12" fmla="*/ 749617 h 2237474"/>
              <a:gd name="connsiteX13" fmla="*/ 10884013 w 12192000"/>
              <a:gd name="connsiteY13" fmla="*/ 760728 h 2237474"/>
              <a:gd name="connsiteX14" fmla="*/ 10834688 w 12192000"/>
              <a:gd name="connsiteY14" fmla="*/ 757726 h 2237474"/>
              <a:gd name="connsiteX15" fmla="*/ 10805004 w 12192000"/>
              <a:gd name="connsiteY15" fmla="*/ 757573 h 2237474"/>
              <a:gd name="connsiteX16" fmla="*/ 10739478 w 12192000"/>
              <a:gd name="connsiteY16" fmla="*/ 776841 h 2237474"/>
              <a:gd name="connsiteX17" fmla="*/ 10458762 w 12192000"/>
              <a:gd name="connsiteY17" fmla="*/ 755400 h 2237474"/>
              <a:gd name="connsiteX18" fmla="*/ 10246919 w 12192000"/>
              <a:gd name="connsiteY18" fmla="*/ 769960 h 2237474"/>
              <a:gd name="connsiteX19" fmla="*/ 10167995 w 12192000"/>
              <a:gd name="connsiteY19" fmla="*/ 760843 h 2237474"/>
              <a:gd name="connsiteX20" fmla="*/ 9997044 w 12192000"/>
              <a:gd name="connsiteY20" fmla="*/ 780129 h 2237474"/>
              <a:gd name="connsiteX21" fmla="*/ 9943887 w 12192000"/>
              <a:gd name="connsiteY21" fmla="*/ 804141 h 2237474"/>
              <a:gd name="connsiteX22" fmla="*/ 9918248 w 12192000"/>
              <a:gd name="connsiteY22" fmla="*/ 816628 h 2237474"/>
              <a:gd name="connsiteX23" fmla="*/ 9836148 w 12192000"/>
              <a:gd name="connsiteY23" fmla="*/ 858312 h 2237474"/>
              <a:gd name="connsiteX24" fmla="*/ 9823800 w 12192000"/>
              <a:gd name="connsiteY24" fmla="*/ 866604 h 2237474"/>
              <a:gd name="connsiteX25" fmla="*/ 9794684 w 12192000"/>
              <a:gd name="connsiteY25" fmla="*/ 864509 h 2237474"/>
              <a:gd name="connsiteX26" fmla="*/ 9778288 w 12192000"/>
              <a:gd name="connsiteY26" fmla="*/ 854362 h 2237474"/>
              <a:gd name="connsiteX27" fmla="*/ 9773886 w 12192000"/>
              <a:gd name="connsiteY27" fmla="*/ 857543 h 2237474"/>
              <a:gd name="connsiteX28" fmla="*/ 9761459 w 12192000"/>
              <a:gd name="connsiteY28" fmla="*/ 862394 h 2237474"/>
              <a:gd name="connsiteX29" fmla="*/ 9705768 w 12192000"/>
              <a:gd name="connsiteY29" fmla="*/ 894610 h 2237474"/>
              <a:gd name="connsiteX30" fmla="*/ 9683005 w 12192000"/>
              <a:gd name="connsiteY30" fmla="*/ 894128 h 2237474"/>
              <a:gd name="connsiteX31" fmla="*/ 9594438 w 12192000"/>
              <a:gd name="connsiteY31" fmla="*/ 919051 h 2237474"/>
              <a:gd name="connsiteX32" fmla="*/ 9577033 w 12192000"/>
              <a:gd name="connsiteY32" fmla="*/ 922857 h 2237474"/>
              <a:gd name="connsiteX33" fmla="*/ 9544189 w 12192000"/>
              <a:gd name="connsiteY33" fmla="*/ 938966 h 2237474"/>
              <a:gd name="connsiteX34" fmla="*/ 9534048 w 12192000"/>
              <a:gd name="connsiteY34" fmla="*/ 940158 h 2237474"/>
              <a:gd name="connsiteX35" fmla="*/ 9500499 w 12192000"/>
              <a:gd name="connsiteY35" fmla="*/ 954680 h 2237474"/>
              <a:gd name="connsiteX36" fmla="*/ 9428195 w 12192000"/>
              <a:gd name="connsiteY36" fmla="*/ 986225 h 2237474"/>
              <a:gd name="connsiteX37" fmla="*/ 9410017 w 12192000"/>
              <a:gd name="connsiteY37" fmla="*/ 993931 h 2237474"/>
              <a:gd name="connsiteX38" fmla="*/ 9392919 w 12192000"/>
              <a:gd name="connsiteY38" fmla="*/ 994656 h 2237474"/>
              <a:gd name="connsiteX39" fmla="*/ 9301293 w 12192000"/>
              <a:gd name="connsiteY39" fmla="*/ 1011593 h 2237474"/>
              <a:gd name="connsiteX40" fmla="*/ 9278619 w 12192000"/>
              <a:gd name="connsiteY40" fmla="*/ 1011878 h 2237474"/>
              <a:gd name="connsiteX41" fmla="*/ 9268019 w 12192000"/>
              <a:gd name="connsiteY41" fmla="*/ 1007442 h 2237474"/>
              <a:gd name="connsiteX42" fmla="*/ 9234662 w 12192000"/>
              <a:gd name="connsiteY42" fmla="*/ 1023056 h 2237474"/>
              <a:gd name="connsiteX43" fmla="*/ 9181033 w 12192000"/>
              <a:gd name="connsiteY43" fmla="*/ 1037921 h 2237474"/>
              <a:gd name="connsiteX44" fmla="*/ 9155969 w 12192000"/>
              <a:gd name="connsiteY44" fmla="*/ 1046804 h 2237474"/>
              <a:gd name="connsiteX45" fmla="*/ 9133985 w 12192000"/>
              <a:gd name="connsiteY45" fmla="*/ 1046450 h 2237474"/>
              <a:gd name="connsiteX46" fmla="*/ 9012987 w 12192000"/>
              <a:gd name="connsiteY46" fmla="*/ 1061986 h 2237474"/>
              <a:gd name="connsiteX47" fmla="*/ 8968445 w 12192000"/>
              <a:gd name="connsiteY47" fmla="*/ 1052169 h 2237474"/>
              <a:gd name="connsiteX48" fmla="*/ 8958984 w 12192000"/>
              <a:gd name="connsiteY48" fmla="*/ 1057212 h 2237474"/>
              <a:gd name="connsiteX49" fmla="*/ 8886001 w 12192000"/>
              <a:gd name="connsiteY49" fmla="*/ 1067468 h 2237474"/>
              <a:gd name="connsiteX50" fmla="*/ 8838610 w 12192000"/>
              <a:gd name="connsiteY50" fmla="*/ 1075091 h 2237474"/>
              <a:gd name="connsiteX51" fmla="*/ 8750383 w 12192000"/>
              <a:gd name="connsiteY51" fmla="*/ 1097387 h 2237474"/>
              <a:gd name="connsiteX52" fmla="*/ 8697365 w 12192000"/>
              <a:gd name="connsiteY52" fmla="*/ 1105869 h 2237474"/>
              <a:gd name="connsiteX53" fmla="*/ 8665605 w 12192000"/>
              <a:gd name="connsiteY53" fmla="*/ 1110791 h 2237474"/>
              <a:gd name="connsiteX54" fmla="*/ 8584946 w 12192000"/>
              <a:gd name="connsiteY54" fmla="*/ 1135226 h 2237474"/>
              <a:gd name="connsiteX55" fmla="*/ 8460755 w 12192000"/>
              <a:gd name="connsiteY55" fmla="*/ 1203427 h 2237474"/>
              <a:gd name="connsiteX56" fmla="*/ 8419755 w 12192000"/>
              <a:gd name="connsiteY56" fmla="*/ 1216260 h 2237474"/>
              <a:gd name="connsiteX57" fmla="*/ 8411626 w 12192000"/>
              <a:gd name="connsiteY57" fmla="*/ 1214397 h 2237474"/>
              <a:gd name="connsiteX58" fmla="*/ 8363469 w 12192000"/>
              <a:gd name="connsiteY58" fmla="*/ 1246658 h 2237474"/>
              <a:gd name="connsiteX59" fmla="*/ 8275497 w 12192000"/>
              <a:gd name="connsiteY59" fmla="*/ 1264396 h 2237474"/>
              <a:gd name="connsiteX60" fmla="*/ 8206287 w 12192000"/>
              <a:gd name="connsiteY60" fmla="*/ 1273060 h 2237474"/>
              <a:gd name="connsiteX61" fmla="*/ 8168705 w 12192000"/>
              <a:gd name="connsiteY61" fmla="*/ 1279956 h 2237474"/>
              <a:gd name="connsiteX62" fmla="*/ 8139997 w 12192000"/>
              <a:gd name="connsiteY62" fmla="*/ 1282713 h 2237474"/>
              <a:gd name="connsiteX63" fmla="*/ 8074238 w 12192000"/>
              <a:gd name="connsiteY63" fmla="*/ 1301895 h 2237474"/>
              <a:gd name="connsiteX64" fmla="*/ 7968292 w 12192000"/>
              <a:gd name="connsiteY64" fmla="*/ 1338779 h 2237474"/>
              <a:gd name="connsiteX65" fmla="*/ 7945122 w 12192000"/>
              <a:gd name="connsiteY65" fmla="*/ 1345477 h 2237474"/>
              <a:gd name="connsiteX66" fmla="*/ 7922771 w 12192000"/>
              <a:gd name="connsiteY66" fmla="*/ 1346645 h 2237474"/>
              <a:gd name="connsiteX67" fmla="*/ 7915461 w 12192000"/>
              <a:gd name="connsiteY67" fmla="*/ 1342919 h 2237474"/>
              <a:gd name="connsiteX68" fmla="*/ 7902328 w 12192000"/>
              <a:gd name="connsiteY68" fmla="*/ 1345865 h 2237474"/>
              <a:gd name="connsiteX69" fmla="*/ 7898322 w 12192000"/>
              <a:gd name="connsiteY69" fmla="*/ 1345689 h 2237474"/>
              <a:gd name="connsiteX70" fmla="*/ 7875879 w 12192000"/>
              <a:gd name="connsiteY70" fmla="*/ 1345646 h 2237474"/>
              <a:gd name="connsiteX71" fmla="*/ 7840612 w 12192000"/>
              <a:gd name="connsiteY71" fmla="*/ 1369373 h 2237474"/>
              <a:gd name="connsiteX72" fmla="*/ 7786819 w 12192000"/>
              <a:gd name="connsiteY72" fmla="*/ 1378970 h 2237474"/>
              <a:gd name="connsiteX73" fmla="*/ 7548172 w 12192000"/>
              <a:gd name="connsiteY73" fmla="*/ 1417460 h 2237474"/>
              <a:gd name="connsiteX74" fmla="*/ 7483437 w 12192000"/>
              <a:gd name="connsiteY74" fmla="*/ 1478152 h 2237474"/>
              <a:gd name="connsiteX75" fmla="*/ 7377870 w 12192000"/>
              <a:gd name="connsiteY75" fmla="*/ 1523319 h 2237474"/>
              <a:gd name="connsiteX76" fmla="*/ 7230737 w 12192000"/>
              <a:gd name="connsiteY76" fmla="*/ 1562633 h 2237474"/>
              <a:gd name="connsiteX77" fmla="*/ 7224458 w 12192000"/>
              <a:gd name="connsiteY77" fmla="*/ 1573008 h 2237474"/>
              <a:gd name="connsiteX78" fmla="*/ 7213486 w 12192000"/>
              <a:gd name="connsiteY78" fmla="*/ 1580987 h 2237474"/>
              <a:gd name="connsiteX79" fmla="*/ 7210972 w 12192000"/>
              <a:gd name="connsiteY79" fmla="*/ 1580856 h 2237474"/>
              <a:gd name="connsiteX80" fmla="*/ 7183121 w 12192000"/>
              <a:gd name="connsiteY80" fmla="*/ 1595162 h 2237474"/>
              <a:gd name="connsiteX81" fmla="*/ 7164601 w 12192000"/>
              <a:gd name="connsiteY81" fmla="*/ 1606490 h 2237474"/>
              <a:gd name="connsiteX82" fmla="*/ 7159286 w 12192000"/>
              <a:gd name="connsiteY82" fmla="*/ 1606850 h 2237474"/>
              <a:gd name="connsiteX83" fmla="*/ 7114651 w 12192000"/>
              <a:gd name="connsiteY83" fmla="*/ 1620959 h 2237474"/>
              <a:gd name="connsiteX84" fmla="*/ 7092727 w 12192000"/>
              <a:gd name="connsiteY84" fmla="*/ 1623628 h 2237474"/>
              <a:gd name="connsiteX85" fmla="*/ 7031309 w 12192000"/>
              <a:gd name="connsiteY85" fmla="*/ 1619451 h 2237474"/>
              <a:gd name="connsiteX86" fmla="*/ 6999084 w 12192000"/>
              <a:gd name="connsiteY86" fmla="*/ 1634317 h 2237474"/>
              <a:gd name="connsiteX87" fmla="*/ 6992107 w 12192000"/>
              <a:gd name="connsiteY87" fmla="*/ 1636860 h 2237474"/>
              <a:gd name="connsiteX88" fmla="*/ 6991765 w 12192000"/>
              <a:gd name="connsiteY88" fmla="*/ 1636725 h 2237474"/>
              <a:gd name="connsiteX89" fmla="*/ 6983996 w 12192000"/>
              <a:gd name="connsiteY89" fmla="*/ 1639040 h 2237474"/>
              <a:gd name="connsiteX90" fmla="*/ 6979383 w 12192000"/>
              <a:gd name="connsiteY90" fmla="*/ 1641496 h 2237474"/>
              <a:gd name="connsiteX91" fmla="*/ 6900177 w 12192000"/>
              <a:gd name="connsiteY91" fmla="*/ 1636016 h 2237474"/>
              <a:gd name="connsiteX92" fmla="*/ 6795372 w 12192000"/>
              <a:gd name="connsiteY92" fmla="*/ 1644845 h 2237474"/>
              <a:gd name="connsiteX93" fmla="*/ 6692251 w 12192000"/>
              <a:gd name="connsiteY93" fmla="*/ 1656357 h 2237474"/>
              <a:gd name="connsiteX94" fmla="*/ 6655235 w 12192000"/>
              <a:gd name="connsiteY94" fmla="*/ 1661869 h 2237474"/>
              <a:gd name="connsiteX95" fmla="*/ 6587857 w 12192000"/>
              <a:gd name="connsiteY95" fmla="*/ 1665769 h 2237474"/>
              <a:gd name="connsiteX96" fmla="*/ 6554894 w 12192000"/>
              <a:gd name="connsiteY96" fmla="*/ 1664428 h 2237474"/>
              <a:gd name="connsiteX97" fmla="*/ 6551579 w 12192000"/>
              <a:gd name="connsiteY97" fmla="*/ 1662213 h 2237474"/>
              <a:gd name="connsiteX98" fmla="*/ 6545693 w 12192000"/>
              <a:gd name="connsiteY98" fmla="*/ 1661776 h 2237474"/>
              <a:gd name="connsiteX99" fmla="*/ 6530561 w 12192000"/>
              <a:gd name="connsiteY99" fmla="*/ 1664619 h 2237474"/>
              <a:gd name="connsiteX100" fmla="*/ 6525028 w 12192000"/>
              <a:gd name="connsiteY100" fmla="*/ 1666354 h 2237474"/>
              <a:gd name="connsiteX101" fmla="*/ 6516595 w 12192000"/>
              <a:gd name="connsiteY101" fmla="*/ 1667475 h 2237474"/>
              <a:gd name="connsiteX102" fmla="*/ 6516340 w 12192000"/>
              <a:gd name="connsiteY102" fmla="*/ 1667291 h 2237474"/>
              <a:gd name="connsiteX103" fmla="*/ 6508541 w 12192000"/>
              <a:gd name="connsiteY103" fmla="*/ 1668757 h 2237474"/>
              <a:gd name="connsiteX104" fmla="*/ 6471012 w 12192000"/>
              <a:gd name="connsiteY104" fmla="*/ 1678604 h 2237474"/>
              <a:gd name="connsiteX105" fmla="*/ 6415265 w 12192000"/>
              <a:gd name="connsiteY105" fmla="*/ 1665317 h 2237474"/>
              <a:gd name="connsiteX106" fmla="*/ 6393343 w 12192000"/>
              <a:gd name="connsiteY106" fmla="*/ 1664672 h 2237474"/>
              <a:gd name="connsiteX107" fmla="*/ 6380457 w 12192000"/>
              <a:gd name="connsiteY107" fmla="*/ 1662376 h 2237474"/>
              <a:gd name="connsiteX108" fmla="*/ 6280959 w 12192000"/>
              <a:gd name="connsiteY108" fmla="*/ 1689329 h 2237474"/>
              <a:gd name="connsiteX109" fmla="*/ 6266765 w 12192000"/>
              <a:gd name="connsiteY109" fmla="*/ 1695560 h 2237474"/>
              <a:gd name="connsiteX110" fmla="*/ 6098321 w 12192000"/>
              <a:gd name="connsiteY110" fmla="*/ 1721646 h 2237474"/>
              <a:gd name="connsiteX111" fmla="*/ 5880652 w 12192000"/>
              <a:gd name="connsiteY111" fmla="*/ 1779643 h 2237474"/>
              <a:gd name="connsiteX112" fmla="*/ 5785959 w 12192000"/>
              <a:gd name="connsiteY112" fmla="*/ 1775307 h 2237474"/>
              <a:gd name="connsiteX113" fmla="*/ 5643534 w 12192000"/>
              <a:gd name="connsiteY113" fmla="*/ 1802919 h 2237474"/>
              <a:gd name="connsiteX114" fmla="*/ 5518799 w 12192000"/>
              <a:gd name="connsiteY114" fmla="*/ 1818312 h 2237474"/>
              <a:gd name="connsiteX115" fmla="*/ 5505014 w 12192000"/>
              <a:gd name="connsiteY115" fmla="*/ 1819259 h 2237474"/>
              <a:gd name="connsiteX116" fmla="*/ 5453307 w 12192000"/>
              <a:gd name="connsiteY116" fmla="*/ 1815450 h 2237474"/>
              <a:gd name="connsiteX117" fmla="*/ 5364192 w 12192000"/>
              <a:gd name="connsiteY117" fmla="*/ 1826074 h 2237474"/>
              <a:gd name="connsiteX118" fmla="*/ 5350380 w 12192000"/>
              <a:gd name="connsiteY118" fmla="*/ 1830891 h 2237474"/>
              <a:gd name="connsiteX119" fmla="*/ 5259633 w 12192000"/>
              <a:gd name="connsiteY119" fmla="*/ 1837160 h 2237474"/>
              <a:gd name="connsiteX120" fmla="*/ 5197513 w 12192000"/>
              <a:gd name="connsiteY120" fmla="*/ 1844718 h 2237474"/>
              <a:gd name="connsiteX121" fmla="*/ 5184170 w 12192000"/>
              <a:gd name="connsiteY121" fmla="*/ 1849402 h 2237474"/>
              <a:gd name="connsiteX122" fmla="*/ 5168852 w 12192000"/>
              <a:gd name="connsiteY122" fmla="*/ 1844846 h 2237474"/>
              <a:gd name="connsiteX123" fmla="*/ 5164370 w 12192000"/>
              <a:gd name="connsiteY123" fmla="*/ 1840597 h 2237474"/>
              <a:gd name="connsiteX124" fmla="*/ 5114927 w 12192000"/>
              <a:gd name="connsiteY124" fmla="*/ 1847827 h 2237474"/>
              <a:gd name="connsiteX125" fmla="*/ 5108970 w 12192000"/>
              <a:gd name="connsiteY125" fmla="*/ 1847935 h 2237474"/>
              <a:gd name="connsiteX126" fmla="*/ 5067961 w 12192000"/>
              <a:gd name="connsiteY126" fmla="*/ 1845917 h 2237474"/>
              <a:gd name="connsiteX127" fmla="*/ 5007075 w 12192000"/>
              <a:gd name="connsiteY127" fmla="*/ 1838626 h 2237474"/>
              <a:gd name="connsiteX128" fmla="*/ 4944087 w 12192000"/>
              <a:gd name="connsiteY128" fmla="*/ 1823332 h 2237474"/>
              <a:gd name="connsiteX129" fmla="*/ 4907662 w 12192000"/>
              <a:gd name="connsiteY129" fmla="*/ 1816900 h 2237474"/>
              <a:gd name="connsiteX130" fmla="*/ 4882386 w 12192000"/>
              <a:gd name="connsiteY130" fmla="*/ 1809844 h 2237474"/>
              <a:gd name="connsiteX131" fmla="*/ 4811440 w 12192000"/>
              <a:gd name="connsiteY131" fmla="*/ 1804655 h 2237474"/>
              <a:gd name="connsiteX132" fmla="*/ 4691075 w 12192000"/>
              <a:gd name="connsiteY132" fmla="*/ 1801389 h 2237474"/>
              <a:gd name="connsiteX133" fmla="*/ 4647449 w 12192000"/>
              <a:gd name="connsiteY133" fmla="*/ 1793181 h 2237474"/>
              <a:gd name="connsiteX134" fmla="*/ 4645504 w 12192000"/>
              <a:gd name="connsiteY134" fmla="*/ 1787606 h 2237474"/>
              <a:gd name="connsiteX135" fmla="*/ 4632229 w 12192000"/>
              <a:gd name="connsiteY135" fmla="*/ 1785815 h 2237474"/>
              <a:gd name="connsiteX136" fmla="*/ 4629273 w 12192000"/>
              <a:gd name="connsiteY136" fmla="*/ 1784355 h 2237474"/>
              <a:gd name="connsiteX137" fmla="*/ 4611738 w 12192000"/>
              <a:gd name="connsiteY137" fmla="*/ 1776964 h 2237474"/>
              <a:gd name="connsiteX138" fmla="*/ 4560070 w 12192000"/>
              <a:gd name="connsiteY138" fmla="*/ 1785640 h 2237474"/>
              <a:gd name="connsiteX139" fmla="*/ 4536503 w 12192000"/>
              <a:gd name="connsiteY139" fmla="*/ 1785334 h 2237474"/>
              <a:gd name="connsiteX140" fmla="*/ 4513724 w 12192000"/>
              <a:gd name="connsiteY140" fmla="*/ 1791996 h 2237474"/>
              <a:gd name="connsiteX141" fmla="*/ 4459810 w 12192000"/>
              <a:gd name="connsiteY141" fmla="*/ 1797886 h 2237474"/>
              <a:gd name="connsiteX142" fmla="*/ 4379064 w 12192000"/>
              <a:gd name="connsiteY142" fmla="*/ 1817177 h 2237474"/>
              <a:gd name="connsiteX143" fmla="*/ 4319209 w 12192000"/>
              <a:gd name="connsiteY143" fmla="*/ 1834833 h 2237474"/>
              <a:gd name="connsiteX144" fmla="*/ 4306907 w 12192000"/>
              <a:gd name="connsiteY144" fmla="*/ 1841641 h 2237474"/>
              <a:gd name="connsiteX145" fmla="*/ 4290981 w 12192000"/>
              <a:gd name="connsiteY145" fmla="*/ 1839677 h 2237474"/>
              <a:gd name="connsiteX146" fmla="*/ 4285792 w 12192000"/>
              <a:gd name="connsiteY146" fmla="*/ 1836231 h 2237474"/>
              <a:gd name="connsiteX147" fmla="*/ 4238372 w 12192000"/>
              <a:gd name="connsiteY147" fmla="*/ 1851480 h 2237474"/>
              <a:gd name="connsiteX148" fmla="*/ 4232517 w 12192000"/>
              <a:gd name="connsiteY148" fmla="*/ 1852567 h 2237474"/>
              <a:gd name="connsiteX149" fmla="*/ 4191732 w 12192000"/>
              <a:gd name="connsiteY149" fmla="*/ 1857328 h 2237474"/>
              <a:gd name="connsiteX150" fmla="*/ 4065532 w 12192000"/>
              <a:gd name="connsiteY150" fmla="*/ 1855477 h 2237474"/>
              <a:gd name="connsiteX151" fmla="*/ 4028460 w 12192000"/>
              <a:gd name="connsiteY151" fmla="*/ 1855137 h 2237474"/>
              <a:gd name="connsiteX152" fmla="*/ 4002267 w 12192000"/>
              <a:gd name="connsiteY152" fmla="*/ 1852352 h 2237474"/>
              <a:gd name="connsiteX153" fmla="*/ 3931396 w 12192000"/>
              <a:gd name="connsiteY153" fmla="*/ 1858915 h 2237474"/>
              <a:gd name="connsiteX154" fmla="*/ 3812162 w 12192000"/>
              <a:gd name="connsiteY154" fmla="*/ 1875501 h 2237474"/>
              <a:gd name="connsiteX155" fmla="*/ 3767672 w 12192000"/>
              <a:gd name="connsiteY155" fmla="*/ 1874600 h 2237474"/>
              <a:gd name="connsiteX156" fmla="*/ 3764741 w 12192000"/>
              <a:gd name="connsiteY156" fmla="*/ 1869433 h 2237474"/>
              <a:gd name="connsiteX157" fmla="*/ 3751332 w 12192000"/>
              <a:gd name="connsiteY157" fmla="*/ 1869854 h 2237474"/>
              <a:gd name="connsiteX158" fmla="*/ 3748155 w 12192000"/>
              <a:gd name="connsiteY158" fmla="*/ 1868903 h 2237474"/>
              <a:gd name="connsiteX159" fmla="*/ 3729530 w 12192000"/>
              <a:gd name="connsiteY159" fmla="*/ 1864513 h 2237474"/>
              <a:gd name="connsiteX160" fmla="*/ 3680177 w 12192000"/>
              <a:gd name="connsiteY160" fmla="*/ 1881552 h 2237474"/>
              <a:gd name="connsiteX161" fmla="*/ 3567259 w 12192000"/>
              <a:gd name="connsiteY161" fmla="*/ 1893482 h 2237474"/>
              <a:gd name="connsiteX162" fmla="*/ 3405770 w 12192000"/>
              <a:gd name="connsiteY162" fmla="*/ 1904591 h 2237474"/>
              <a:gd name="connsiteX163" fmla="*/ 3280097 w 12192000"/>
              <a:gd name="connsiteY163" fmla="*/ 1919610 h 2237474"/>
              <a:gd name="connsiteX164" fmla="*/ 3123424 w 12192000"/>
              <a:gd name="connsiteY164" fmla="*/ 1952930 h 2237474"/>
              <a:gd name="connsiteX165" fmla="*/ 3009910 w 12192000"/>
              <a:gd name="connsiteY165" fmla="*/ 1957866 h 2237474"/>
              <a:gd name="connsiteX166" fmla="*/ 2995934 w 12192000"/>
              <a:gd name="connsiteY166" fmla="*/ 1967085 h 2237474"/>
              <a:gd name="connsiteX167" fmla="*/ 2980071 w 12192000"/>
              <a:gd name="connsiteY167" fmla="*/ 1972988 h 2237474"/>
              <a:gd name="connsiteX168" fmla="*/ 2978094 w 12192000"/>
              <a:gd name="connsiteY168" fmla="*/ 1972369 h 2237474"/>
              <a:gd name="connsiteX169" fmla="*/ 2942858 w 12192000"/>
              <a:gd name="connsiteY169" fmla="*/ 1981367 h 2237474"/>
              <a:gd name="connsiteX170" fmla="*/ 2875436 w 12192000"/>
              <a:gd name="connsiteY170" fmla="*/ 1996977 h 2237474"/>
              <a:gd name="connsiteX171" fmla="*/ 2874892 w 12192000"/>
              <a:gd name="connsiteY171" fmla="*/ 1996085 h 2237474"/>
              <a:gd name="connsiteX172" fmla="*/ 2864145 w 12192000"/>
              <a:gd name="connsiteY172" fmla="*/ 1994061 h 2237474"/>
              <a:gd name="connsiteX173" fmla="*/ 2843662 w 12192000"/>
              <a:gd name="connsiteY173" fmla="*/ 1992498 h 2237474"/>
              <a:gd name="connsiteX174" fmla="*/ 2796128 w 12192000"/>
              <a:gd name="connsiteY174" fmla="*/ 1976403 h 2237474"/>
              <a:gd name="connsiteX175" fmla="*/ 2756784 w 12192000"/>
              <a:gd name="connsiteY175" fmla="*/ 1985116 h 2237474"/>
              <a:gd name="connsiteX176" fmla="*/ 2748833 w 12192000"/>
              <a:gd name="connsiteY176" fmla="*/ 1986323 h 2237474"/>
              <a:gd name="connsiteX177" fmla="*/ 2748661 w 12192000"/>
              <a:gd name="connsiteY177" fmla="*/ 1986122 h 2237474"/>
              <a:gd name="connsiteX178" fmla="*/ 2740251 w 12192000"/>
              <a:gd name="connsiteY178" fmla="*/ 1986946 h 2237474"/>
              <a:gd name="connsiteX179" fmla="*/ 2718916 w 12192000"/>
              <a:gd name="connsiteY179" fmla="*/ 1990867 h 2237474"/>
              <a:gd name="connsiteX180" fmla="*/ 2713522 w 12192000"/>
              <a:gd name="connsiteY180" fmla="*/ 1990173 h 2237474"/>
              <a:gd name="connsiteX181" fmla="*/ 2680597 w 12192000"/>
              <a:gd name="connsiteY181" fmla="*/ 1984996 h 2237474"/>
              <a:gd name="connsiteX182" fmla="*/ 2578178 w 12192000"/>
              <a:gd name="connsiteY182" fmla="*/ 1990531 h 2237474"/>
              <a:gd name="connsiteX183" fmla="*/ 2476147 w 12192000"/>
              <a:gd name="connsiteY183" fmla="*/ 1998305 h 2237474"/>
              <a:gd name="connsiteX184" fmla="*/ 2373568 w 12192000"/>
              <a:gd name="connsiteY184" fmla="*/ 2003219 h 2237474"/>
              <a:gd name="connsiteX185" fmla="*/ 2321399 w 12192000"/>
              <a:gd name="connsiteY185" fmla="*/ 1989467 h 2237474"/>
              <a:gd name="connsiteX186" fmla="*/ 2315525 w 12192000"/>
              <a:gd name="connsiteY186" fmla="*/ 1989708 h 2237474"/>
              <a:gd name="connsiteX187" fmla="*/ 2300792 w 12192000"/>
              <a:gd name="connsiteY187" fmla="*/ 1994290 h 2237474"/>
              <a:gd name="connsiteX188" fmla="*/ 2295469 w 12192000"/>
              <a:gd name="connsiteY188" fmla="*/ 1996659 h 2237474"/>
              <a:gd name="connsiteX189" fmla="*/ 2287219 w 12192000"/>
              <a:gd name="connsiteY189" fmla="*/ 1998750 h 2237474"/>
              <a:gd name="connsiteX190" fmla="*/ 2286948 w 12192000"/>
              <a:gd name="connsiteY190" fmla="*/ 1998596 h 2237474"/>
              <a:gd name="connsiteX191" fmla="*/ 2243069 w 12192000"/>
              <a:gd name="connsiteY191" fmla="*/ 2015111 h 2237474"/>
              <a:gd name="connsiteX192" fmla="*/ 2186609 w 12192000"/>
              <a:gd name="connsiteY192" fmla="*/ 2008263 h 2237474"/>
              <a:gd name="connsiteX193" fmla="*/ 2164831 w 12192000"/>
              <a:gd name="connsiteY193" fmla="*/ 2010143 h 2237474"/>
              <a:gd name="connsiteX194" fmla="*/ 2152836 w 12192000"/>
              <a:gd name="connsiteY194" fmla="*/ 2010048 h 2237474"/>
              <a:gd name="connsiteX195" fmla="*/ 2117102 w 12192000"/>
              <a:gd name="connsiteY195" fmla="*/ 2023004 h 2237474"/>
              <a:gd name="connsiteX196" fmla="*/ 2111935 w 12192000"/>
              <a:gd name="connsiteY196" fmla="*/ 2023163 h 2237474"/>
              <a:gd name="connsiteX197" fmla="*/ 2089991 w 12192000"/>
              <a:gd name="connsiteY197" fmla="*/ 2034193 h 2237474"/>
              <a:gd name="connsiteX198" fmla="*/ 2058061 w 12192000"/>
              <a:gd name="connsiteY198" fmla="*/ 2047942 h 2237474"/>
              <a:gd name="connsiteX199" fmla="*/ 2055737 w 12192000"/>
              <a:gd name="connsiteY199" fmla="*/ 2047704 h 2237474"/>
              <a:gd name="connsiteX200" fmla="*/ 2042244 w 12192000"/>
              <a:gd name="connsiteY200" fmla="*/ 2055560 h 2237474"/>
              <a:gd name="connsiteX201" fmla="*/ 1976224 w 12192000"/>
              <a:gd name="connsiteY201" fmla="*/ 2074257 h 2237474"/>
              <a:gd name="connsiteX202" fmla="*/ 1877728 w 12192000"/>
              <a:gd name="connsiteY202" fmla="*/ 2101004 h 2237474"/>
              <a:gd name="connsiteX203" fmla="*/ 1759056 w 12192000"/>
              <a:gd name="connsiteY203" fmla="*/ 2125608 h 2237474"/>
              <a:gd name="connsiteX204" fmla="*/ 1637948 w 12192000"/>
              <a:gd name="connsiteY204" fmla="*/ 2172597 h 2237474"/>
              <a:gd name="connsiteX205" fmla="*/ 1434549 w 12192000"/>
              <a:gd name="connsiteY205" fmla="*/ 2234522 h 2237474"/>
              <a:gd name="connsiteX206" fmla="*/ 1398481 w 12192000"/>
              <a:gd name="connsiteY206" fmla="*/ 2237074 h 2237474"/>
              <a:gd name="connsiteX207" fmla="*/ 1398407 w 12192000"/>
              <a:gd name="connsiteY207" fmla="*/ 2237095 h 2237474"/>
              <a:gd name="connsiteX208" fmla="*/ 1370962 w 12192000"/>
              <a:gd name="connsiteY208" fmla="*/ 2237474 h 2237474"/>
              <a:gd name="connsiteX209" fmla="*/ 1356367 w 12192000"/>
              <a:gd name="connsiteY209" fmla="*/ 2235089 h 2237474"/>
              <a:gd name="connsiteX210" fmla="*/ 1324828 w 12192000"/>
              <a:gd name="connsiteY210" fmla="*/ 2231968 h 2237474"/>
              <a:gd name="connsiteX211" fmla="*/ 1297744 w 12192000"/>
              <a:gd name="connsiteY211" fmla="*/ 2235849 h 2237474"/>
              <a:gd name="connsiteX212" fmla="*/ 1286236 w 12192000"/>
              <a:gd name="connsiteY212" fmla="*/ 2233135 h 2237474"/>
              <a:gd name="connsiteX213" fmla="*/ 1283504 w 12192000"/>
              <a:gd name="connsiteY213" fmla="*/ 2233797 h 2237474"/>
              <a:gd name="connsiteX214" fmla="*/ 1279765 w 12192000"/>
              <a:gd name="connsiteY214" fmla="*/ 2229639 h 2237474"/>
              <a:gd name="connsiteX215" fmla="*/ 1195347 w 12192000"/>
              <a:gd name="connsiteY215" fmla="*/ 2212354 h 2237474"/>
              <a:gd name="connsiteX216" fmla="*/ 970251 w 12192000"/>
              <a:gd name="connsiteY216" fmla="*/ 2221029 h 2237474"/>
              <a:gd name="connsiteX217" fmla="*/ 812914 w 12192000"/>
              <a:gd name="connsiteY217" fmla="*/ 2202752 h 2237474"/>
              <a:gd name="connsiteX218" fmla="*/ 800195 w 12192000"/>
              <a:gd name="connsiteY218" fmla="*/ 2209407 h 2237474"/>
              <a:gd name="connsiteX219" fmla="*/ 784978 w 12192000"/>
              <a:gd name="connsiteY219" fmla="*/ 2212360 h 2237474"/>
              <a:gd name="connsiteX220" fmla="*/ 681987 w 12192000"/>
              <a:gd name="connsiteY220" fmla="*/ 2216757 h 2237474"/>
              <a:gd name="connsiteX221" fmla="*/ 669923 w 12192000"/>
              <a:gd name="connsiteY221" fmla="*/ 2211682 h 2237474"/>
              <a:gd name="connsiteX222" fmla="*/ 648680 w 12192000"/>
              <a:gd name="connsiteY222" fmla="*/ 2206229 h 2237474"/>
              <a:gd name="connsiteX223" fmla="*/ 597225 w 12192000"/>
              <a:gd name="connsiteY223" fmla="*/ 2180999 h 2237474"/>
              <a:gd name="connsiteX224" fmla="*/ 558449 w 12192000"/>
              <a:gd name="connsiteY224" fmla="*/ 2182346 h 2237474"/>
              <a:gd name="connsiteX225" fmla="*/ 550517 w 12192000"/>
              <a:gd name="connsiteY225" fmla="*/ 2182060 h 2237474"/>
              <a:gd name="connsiteX226" fmla="*/ 550309 w 12192000"/>
              <a:gd name="connsiteY226" fmla="*/ 2181825 h 2237474"/>
              <a:gd name="connsiteX227" fmla="*/ 541836 w 12192000"/>
              <a:gd name="connsiteY227" fmla="*/ 2181063 h 2237474"/>
              <a:gd name="connsiteX228" fmla="*/ 536057 w 12192000"/>
              <a:gd name="connsiteY228" fmla="*/ 2181537 h 2237474"/>
              <a:gd name="connsiteX229" fmla="*/ 520671 w 12192000"/>
              <a:gd name="connsiteY229" fmla="*/ 2180980 h 2237474"/>
              <a:gd name="connsiteX230" fmla="*/ 515024 w 12192000"/>
              <a:gd name="connsiteY230" fmla="*/ 2179258 h 2237474"/>
              <a:gd name="connsiteX231" fmla="*/ 512278 w 12192000"/>
              <a:gd name="connsiteY231" fmla="*/ 2176369 h 2237474"/>
              <a:gd name="connsiteX232" fmla="*/ 480419 w 12192000"/>
              <a:gd name="connsiteY232" fmla="*/ 2167807 h 2237474"/>
              <a:gd name="connsiteX233" fmla="*/ 413835 w 12192000"/>
              <a:gd name="connsiteY233" fmla="*/ 2156783 h 2237474"/>
              <a:gd name="connsiteX234" fmla="*/ 376513 w 12192000"/>
              <a:gd name="connsiteY234" fmla="*/ 2154014 h 2237474"/>
              <a:gd name="connsiteX235" fmla="*/ 273386 w 12192000"/>
              <a:gd name="connsiteY235" fmla="*/ 2142551 h 2237474"/>
              <a:gd name="connsiteX236" fmla="*/ 169207 w 12192000"/>
              <a:gd name="connsiteY236" fmla="*/ 2128100 h 2237474"/>
              <a:gd name="connsiteX237" fmla="*/ 93149 w 12192000"/>
              <a:gd name="connsiteY237" fmla="*/ 2105324 h 2237474"/>
              <a:gd name="connsiteX238" fmla="*/ 88109 w 12192000"/>
              <a:gd name="connsiteY238" fmla="*/ 2106704 h 2237474"/>
              <a:gd name="connsiteX239" fmla="*/ 80022 w 12192000"/>
              <a:gd name="connsiteY239" fmla="*/ 2107254 h 2237474"/>
              <a:gd name="connsiteX240" fmla="*/ 79717 w 12192000"/>
              <a:gd name="connsiteY240" fmla="*/ 2107046 h 2237474"/>
              <a:gd name="connsiteX241" fmla="*/ 72352 w 12192000"/>
              <a:gd name="connsiteY241" fmla="*/ 2107991 h 2237474"/>
              <a:gd name="connsiteX242" fmla="*/ 37645 w 12192000"/>
              <a:gd name="connsiteY242" fmla="*/ 2115401 h 2237474"/>
              <a:gd name="connsiteX243" fmla="*/ 4572 w 12192000"/>
              <a:gd name="connsiteY243" fmla="*/ 2111091 h 2237474"/>
              <a:gd name="connsiteX244" fmla="*/ 0 w 12192000"/>
              <a:gd name="connsiteY244" fmla="*/ 2110468 h 2237474"/>
              <a:gd name="connsiteX245" fmla="*/ 0 w 12192000"/>
              <a:gd name="connsiteY245"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154948 w 12192000"/>
              <a:gd name="connsiteY4" fmla="*/ 762731 h 2237474"/>
              <a:gd name="connsiteX5" fmla="*/ 12047364 w 12192000"/>
              <a:gd name="connsiteY5" fmla="*/ 749662 h 2237474"/>
              <a:gd name="connsiteX6" fmla="*/ 11890686 w 12192000"/>
              <a:gd name="connsiteY6" fmla="*/ 732766 h 2237474"/>
              <a:gd name="connsiteX7" fmla="*/ 11782413 w 12192000"/>
              <a:gd name="connsiteY7" fmla="*/ 769868 h 2237474"/>
              <a:gd name="connsiteX8" fmla="*/ 11649954 w 12192000"/>
              <a:gd name="connsiteY8" fmla="*/ 749628 h 2237474"/>
              <a:gd name="connsiteX9" fmla="*/ 11560424 w 12192000"/>
              <a:gd name="connsiteY9" fmla="*/ 748017 h 2237474"/>
              <a:gd name="connsiteX10" fmla="*/ 11358455 w 12192000"/>
              <a:gd name="connsiteY10" fmla="*/ 747593 h 2237474"/>
              <a:gd name="connsiteX11" fmla="*/ 11165209 w 12192000"/>
              <a:gd name="connsiteY11" fmla="*/ 748852 h 2237474"/>
              <a:gd name="connsiteX12" fmla="*/ 11058755 w 12192000"/>
              <a:gd name="connsiteY12" fmla="*/ 749617 h 2237474"/>
              <a:gd name="connsiteX13" fmla="*/ 10884013 w 12192000"/>
              <a:gd name="connsiteY13" fmla="*/ 760728 h 2237474"/>
              <a:gd name="connsiteX14" fmla="*/ 10834688 w 12192000"/>
              <a:gd name="connsiteY14" fmla="*/ 757726 h 2237474"/>
              <a:gd name="connsiteX15" fmla="*/ 10805004 w 12192000"/>
              <a:gd name="connsiteY15" fmla="*/ 757573 h 2237474"/>
              <a:gd name="connsiteX16" fmla="*/ 10739478 w 12192000"/>
              <a:gd name="connsiteY16" fmla="*/ 776841 h 2237474"/>
              <a:gd name="connsiteX17" fmla="*/ 10458762 w 12192000"/>
              <a:gd name="connsiteY17" fmla="*/ 755400 h 2237474"/>
              <a:gd name="connsiteX18" fmla="*/ 10246919 w 12192000"/>
              <a:gd name="connsiteY18" fmla="*/ 769960 h 2237474"/>
              <a:gd name="connsiteX19" fmla="*/ 10167995 w 12192000"/>
              <a:gd name="connsiteY19" fmla="*/ 760843 h 2237474"/>
              <a:gd name="connsiteX20" fmla="*/ 9997044 w 12192000"/>
              <a:gd name="connsiteY20" fmla="*/ 780129 h 2237474"/>
              <a:gd name="connsiteX21" fmla="*/ 9943887 w 12192000"/>
              <a:gd name="connsiteY21" fmla="*/ 804141 h 2237474"/>
              <a:gd name="connsiteX22" fmla="*/ 9918248 w 12192000"/>
              <a:gd name="connsiteY22" fmla="*/ 816628 h 2237474"/>
              <a:gd name="connsiteX23" fmla="*/ 9836148 w 12192000"/>
              <a:gd name="connsiteY23" fmla="*/ 858312 h 2237474"/>
              <a:gd name="connsiteX24" fmla="*/ 9823800 w 12192000"/>
              <a:gd name="connsiteY24" fmla="*/ 866604 h 2237474"/>
              <a:gd name="connsiteX25" fmla="*/ 9794684 w 12192000"/>
              <a:gd name="connsiteY25" fmla="*/ 864509 h 2237474"/>
              <a:gd name="connsiteX26" fmla="*/ 9778288 w 12192000"/>
              <a:gd name="connsiteY26" fmla="*/ 854362 h 2237474"/>
              <a:gd name="connsiteX27" fmla="*/ 9773886 w 12192000"/>
              <a:gd name="connsiteY27" fmla="*/ 857543 h 2237474"/>
              <a:gd name="connsiteX28" fmla="*/ 9761459 w 12192000"/>
              <a:gd name="connsiteY28" fmla="*/ 862394 h 2237474"/>
              <a:gd name="connsiteX29" fmla="*/ 9705768 w 12192000"/>
              <a:gd name="connsiteY29" fmla="*/ 894610 h 2237474"/>
              <a:gd name="connsiteX30" fmla="*/ 9683005 w 12192000"/>
              <a:gd name="connsiteY30" fmla="*/ 894128 h 2237474"/>
              <a:gd name="connsiteX31" fmla="*/ 9594438 w 12192000"/>
              <a:gd name="connsiteY31" fmla="*/ 919051 h 2237474"/>
              <a:gd name="connsiteX32" fmla="*/ 9577033 w 12192000"/>
              <a:gd name="connsiteY32" fmla="*/ 922857 h 2237474"/>
              <a:gd name="connsiteX33" fmla="*/ 9544189 w 12192000"/>
              <a:gd name="connsiteY33" fmla="*/ 938966 h 2237474"/>
              <a:gd name="connsiteX34" fmla="*/ 9534048 w 12192000"/>
              <a:gd name="connsiteY34" fmla="*/ 940158 h 2237474"/>
              <a:gd name="connsiteX35" fmla="*/ 9500499 w 12192000"/>
              <a:gd name="connsiteY35" fmla="*/ 954680 h 2237474"/>
              <a:gd name="connsiteX36" fmla="*/ 9428195 w 12192000"/>
              <a:gd name="connsiteY36" fmla="*/ 986225 h 2237474"/>
              <a:gd name="connsiteX37" fmla="*/ 9410017 w 12192000"/>
              <a:gd name="connsiteY37" fmla="*/ 993931 h 2237474"/>
              <a:gd name="connsiteX38" fmla="*/ 9392919 w 12192000"/>
              <a:gd name="connsiteY38" fmla="*/ 994656 h 2237474"/>
              <a:gd name="connsiteX39" fmla="*/ 9301293 w 12192000"/>
              <a:gd name="connsiteY39" fmla="*/ 1011593 h 2237474"/>
              <a:gd name="connsiteX40" fmla="*/ 9278619 w 12192000"/>
              <a:gd name="connsiteY40" fmla="*/ 1011878 h 2237474"/>
              <a:gd name="connsiteX41" fmla="*/ 9268019 w 12192000"/>
              <a:gd name="connsiteY41" fmla="*/ 1007442 h 2237474"/>
              <a:gd name="connsiteX42" fmla="*/ 9234662 w 12192000"/>
              <a:gd name="connsiteY42" fmla="*/ 1023056 h 2237474"/>
              <a:gd name="connsiteX43" fmla="*/ 9181033 w 12192000"/>
              <a:gd name="connsiteY43" fmla="*/ 1037921 h 2237474"/>
              <a:gd name="connsiteX44" fmla="*/ 9155969 w 12192000"/>
              <a:gd name="connsiteY44" fmla="*/ 1046804 h 2237474"/>
              <a:gd name="connsiteX45" fmla="*/ 9133985 w 12192000"/>
              <a:gd name="connsiteY45" fmla="*/ 1046450 h 2237474"/>
              <a:gd name="connsiteX46" fmla="*/ 9012987 w 12192000"/>
              <a:gd name="connsiteY46" fmla="*/ 1061986 h 2237474"/>
              <a:gd name="connsiteX47" fmla="*/ 8968445 w 12192000"/>
              <a:gd name="connsiteY47" fmla="*/ 1052169 h 2237474"/>
              <a:gd name="connsiteX48" fmla="*/ 8958984 w 12192000"/>
              <a:gd name="connsiteY48" fmla="*/ 1057212 h 2237474"/>
              <a:gd name="connsiteX49" fmla="*/ 8886001 w 12192000"/>
              <a:gd name="connsiteY49" fmla="*/ 1067468 h 2237474"/>
              <a:gd name="connsiteX50" fmla="*/ 8838610 w 12192000"/>
              <a:gd name="connsiteY50" fmla="*/ 1075091 h 2237474"/>
              <a:gd name="connsiteX51" fmla="*/ 8750383 w 12192000"/>
              <a:gd name="connsiteY51" fmla="*/ 1097387 h 2237474"/>
              <a:gd name="connsiteX52" fmla="*/ 8697365 w 12192000"/>
              <a:gd name="connsiteY52" fmla="*/ 1105869 h 2237474"/>
              <a:gd name="connsiteX53" fmla="*/ 8665605 w 12192000"/>
              <a:gd name="connsiteY53" fmla="*/ 1110791 h 2237474"/>
              <a:gd name="connsiteX54" fmla="*/ 8584946 w 12192000"/>
              <a:gd name="connsiteY54" fmla="*/ 1135226 h 2237474"/>
              <a:gd name="connsiteX55" fmla="*/ 8460755 w 12192000"/>
              <a:gd name="connsiteY55" fmla="*/ 1203427 h 2237474"/>
              <a:gd name="connsiteX56" fmla="*/ 8419755 w 12192000"/>
              <a:gd name="connsiteY56" fmla="*/ 1216260 h 2237474"/>
              <a:gd name="connsiteX57" fmla="*/ 8411626 w 12192000"/>
              <a:gd name="connsiteY57" fmla="*/ 1214397 h 2237474"/>
              <a:gd name="connsiteX58" fmla="*/ 8363469 w 12192000"/>
              <a:gd name="connsiteY58" fmla="*/ 1246658 h 2237474"/>
              <a:gd name="connsiteX59" fmla="*/ 8275497 w 12192000"/>
              <a:gd name="connsiteY59" fmla="*/ 1264396 h 2237474"/>
              <a:gd name="connsiteX60" fmla="*/ 8206287 w 12192000"/>
              <a:gd name="connsiteY60" fmla="*/ 1273060 h 2237474"/>
              <a:gd name="connsiteX61" fmla="*/ 8168705 w 12192000"/>
              <a:gd name="connsiteY61" fmla="*/ 1279956 h 2237474"/>
              <a:gd name="connsiteX62" fmla="*/ 8139997 w 12192000"/>
              <a:gd name="connsiteY62" fmla="*/ 1282713 h 2237474"/>
              <a:gd name="connsiteX63" fmla="*/ 8074238 w 12192000"/>
              <a:gd name="connsiteY63" fmla="*/ 1301895 h 2237474"/>
              <a:gd name="connsiteX64" fmla="*/ 7968292 w 12192000"/>
              <a:gd name="connsiteY64" fmla="*/ 1338779 h 2237474"/>
              <a:gd name="connsiteX65" fmla="*/ 7945122 w 12192000"/>
              <a:gd name="connsiteY65" fmla="*/ 1345477 h 2237474"/>
              <a:gd name="connsiteX66" fmla="*/ 7922771 w 12192000"/>
              <a:gd name="connsiteY66" fmla="*/ 1346645 h 2237474"/>
              <a:gd name="connsiteX67" fmla="*/ 7915461 w 12192000"/>
              <a:gd name="connsiteY67" fmla="*/ 1342919 h 2237474"/>
              <a:gd name="connsiteX68" fmla="*/ 7902328 w 12192000"/>
              <a:gd name="connsiteY68" fmla="*/ 1345865 h 2237474"/>
              <a:gd name="connsiteX69" fmla="*/ 7898322 w 12192000"/>
              <a:gd name="connsiteY69" fmla="*/ 1345689 h 2237474"/>
              <a:gd name="connsiteX70" fmla="*/ 7875879 w 12192000"/>
              <a:gd name="connsiteY70" fmla="*/ 1345646 h 2237474"/>
              <a:gd name="connsiteX71" fmla="*/ 7840612 w 12192000"/>
              <a:gd name="connsiteY71" fmla="*/ 1369373 h 2237474"/>
              <a:gd name="connsiteX72" fmla="*/ 7786819 w 12192000"/>
              <a:gd name="connsiteY72" fmla="*/ 1378970 h 2237474"/>
              <a:gd name="connsiteX73" fmla="*/ 7548172 w 12192000"/>
              <a:gd name="connsiteY73" fmla="*/ 1417460 h 2237474"/>
              <a:gd name="connsiteX74" fmla="*/ 7483437 w 12192000"/>
              <a:gd name="connsiteY74" fmla="*/ 1478152 h 2237474"/>
              <a:gd name="connsiteX75" fmla="*/ 7377870 w 12192000"/>
              <a:gd name="connsiteY75" fmla="*/ 1523319 h 2237474"/>
              <a:gd name="connsiteX76" fmla="*/ 7230737 w 12192000"/>
              <a:gd name="connsiteY76" fmla="*/ 1562633 h 2237474"/>
              <a:gd name="connsiteX77" fmla="*/ 7224458 w 12192000"/>
              <a:gd name="connsiteY77" fmla="*/ 1573008 h 2237474"/>
              <a:gd name="connsiteX78" fmla="*/ 7213486 w 12192000"/>
              <a:gd name="connsiteY78" fmla="*/ 1580987 h 2237474"/>
              <a:gd name="connsiteX79" fmla="*/ 7210972 w 12192000"/>
              <a:gd name="connsiteY79" fmla="*/ 1580856 h 2237474"/>
              <a:gd name="connsiteX80" fmla="*/ 7183121 w 12192000"/>
              <a:gd name="connsiteY80" fmla="*/ 1595162 h 2237474"/>
              <a:gd name="connsiteX81" fmla="*/ 7164601 w 12192000"/>
              <a:gd name="connsiteY81" fmla="*/ 1606490 h 2237474"/>
              <a:gd name="connsiteX82" fmla="*/ 7159286 w 12192000"/>
              <a:gd name="connsiteY82" fmla="*/ 1606850 h 2237474"/>
              <a:gd name="connsiteX83" fmla="*/ 7114651 w 12192000"/>
              <a:gd name="connsiteY83" fmla="*/ 1620959 h 2237474"/>
              <a:gd name="connsiteX84" fmla="*/ 7092727 w 12192000"/>
              <a:gd name="connsiteY84" fmla="*/ 1623628 h 2237474"/>
              <a:gd name="connsiteX85" fmla="*/ 7031309 w 12192000"/>
              <a:gd name="connsiteY85" fmla="*/ 1619451 h 2237474"/>
              <a:gd name="connsiteX86" fmla="*/ 6999084 w 12192000"/>
              <a:gd name="connsiteY86" fmla="*/ 1634317 h 2237474"/>
              <a:gd name="connsiteX87" fmla="*/ 6992107 w 12192000"/>
              <a:gd name="connsiteY87" fmla="*/ 1636860 h 2237474"/>
              <a:gd name="connsiteX88" fmla="*/ 6991765 w 12192000"/>
              <a:gd name="connsiteY88" fmla="*/ 1636725 h 2237474"/>
              <a:gd name="connsiteX89" fmla="*/ 6983996 w 12192000"/>
              <a:gd name="connsiteY89" fmla="*/ 1639040 h 2237474"/>
              <a:gd name="connsiteX90" fmla="*/ 6979383 w 12192000"/>
              <a:gd name="connsiteY90" fmla="*/ 1641496 h 2237474"/>
              <a:gd name="connsiteX91" fmla="*/ 6900177 w 12192000"/>
              <a:gd name="connsiteY91" fmla="*/ 1636016 h 2237474"/>
              <a:gd name="connsiteX92" fmla="*/ 6795372 w 12192000"/>
              <a:gd name="connsiteY92" fmla="*/ 1644845 h 2237474"/>
              <a:gd name="connsiteX93" fmla="*/ 6692251 w 12192000"/>
              <a:gd name="connsiteY93" fmla="*/ 1656357 h 2237474"/>
              <a:gd name="connsiteX94" fmla="*/ 6655235 w 12192000"/>
              <a:gd name="connsiteY94" fmla="*/ 1661869 h 2237474"/>
              <a:gd name="connsiteX95" fmla="*/ 6587857 w 12192000"/>
              <a:gd name="connsiteY95" fmla="*/ 1665769 h 2237474"/>
              <a:gd name="connsiteX96" fmla="*/ 6554894 w 12192000"/>
              <a:gd name="connsiteY96" fmla="*/ 1664428 h 2237474"/>
              <a:gd name="connsiteX97" fmla="*/ 6551579 w 12192000"/>
              <a:gd name="connsiteY97" fmla="*/ 1662213 h 2237474"/>
              <a:gd name="connsiteX98" fmla="*/ 6545693 w 12192000"/>
              <a:gd name="connsiteY98" fmla="*/ 1661776 h 2237474"/>
              <a:gd name="connsiteX99" fmla="*/ 6530561 w 12192000"/>
              <a:gd name="connsiteY99" fmla="*/ 1664619 h 2237474"/>
              <a:gd name="connsiteX100" fmla="*/ 6525028 w 12192000"/>
              <a:gd name="connsiteY100" fmla="*/ 1666354 h 2237474"/>
              <a:gd name="connsiteX101" fmla="*/ 6516595 w 12192000"/>
              <a:gd name="connsiteY101" fmla="*/ 1667475 h 2237474"/>
              <a:gd name="connsiteX102" fmla="*/ 6516340 w 12192000"/>
              <a:gd name="connsiteY102" fmla="*/ 1667291 h 2237474"/>
              <a:gd name="connsiteX103" fmla="*/ 6508541 w 12192000"/>
              <a:gd name="connsiteY103" fmla="*/ 1668757 h 2237474"/>
              <a:gd name="connsiteX104" fmla="*/ 6471012 w 12192000"/>
              <a:gd name="connsiteY104" fmla="*/ 1678604 h 2237474"/>
              <a:gd name="connsiteX105" fmla="*/ 6415265 w 12192000"/>
              <a:gd name="connsiteY105" fmla="*/ 1665317 h 2237474"/>
              <a:gd name="connsiteX106" fmla="*/ 6393343 w 12192000"/>
              <a:gd name="connsiteY106" fmla="*/ 1664672 h 2237474"/>
              <a:gd name="connsiteX107" fmla="*/ 6380457 w 12192000"/>
              <a:gd name="connsiteY107" fmla="*/ 1662376 h 2237474"/>
              <a:gd name="connsiteX108" fmla="*/ 6280959 w 12192000"/>
              <a:gd name="connsiteY108" fmla="*/ 1689329 h 2237474"/>
              <a:gd name="connsiteX109" fmla="*/ 6266765 w 12192000"/>
              <a:gd name="connsiteY109" fmla="*/ 1695560 h 2237474"/>
              <a:gd name="connsiteX110" fmla="*/ 6098321 w 12192000"/>
              <a:gd name="connsiteY110" fmla="*/ 1721646 h 2237474"/>
              <a:gd name="connsiteX111" fmla="*/ 5880652 w 12192000"/>
              <a:gd name="connsiteY111" fmla="*/ 1779643 h 2237474"/>
              <a:gd name="connsiteX112" fmla="*/ 5785959 w 12192000"/>
              <a:gd name="connsiteY112" fmla="*/ 1775307 h 2237474"/>
              <a:gd name="connsiteX113" fmla="*/ 5643534 w 12192000"/>
              <a:gd name="connsiteY113" fmla="*/ 1802919 h 2237474"/>
              <a:gd name="connsiteX114" fmla="*/ 5518799 w 12192000"/>
              <a:gd name="connsiteY114" fmla="*/ 1818312 h 2237474"/>
              <a:gd name="connsiteX115" fmla="*/ 5505014 w 12192000"/>
              <a:gd name="connsiteY115" fmla="*/ 1819259 h 2237474"/>
              <a:gd name="connsiteX116" fmla="*/ 5453307 w 12192000"/>
              <a:gd name="connsiteY116" fmla="*/ 1815450 h 2237474"/>
              <a:gd name="connsiteX117" fmla="*/ 5364192 w 12192000"/>
              <a:gd name="connsiteY117" fmla="*/ 1826074 h 2237474"/>
              <a:gd name="connsiteX118" fmla="*/ 5350380 w 12192000"/>
              <a:gd name="connsiteY118" fmla="*/ 1830891 h 2237474"/>
              <a:gd name="connsiteX119" fmla="*/ 5259633 w 12192000"/>
              <a:gd name="connsiteY119" fmla="*/ 1837160 h 2237474"/>
              <a:gd name="connsiteX120" fmla="*/ 5197513 w 12192000"/>
              <a:gd name="connsiteY120" fmla="*/ 1844718 h 2237474"/>
              <a:gd name="connsiteX121" fmla="*/ 5184170 w 12192000"/>
              <a:gd name="connsiteY121" fmla="*/ 1849402 h 2237474"/>
              <a:gd name="connsiteX122" fmla="*/ 5168852 w 12192000"/>
              <a:gd name="connsiteY122" fmla="*/ 1844846 h 2237474"/>
              <a:gd name="connsiteX123" fmla="*/ 5164370 w 12192000"/>
              <a:gd name="connsiteY123" fmla="*/ 1840597 h 2237474"/>
              <a:gd name="connsiteX124" fmla="*/ 5114927 w 12192000"/>
              <a:gd name="connsiteY124" fmla="*/ 1847827 h 2237474"/>
              <a:gd name="connsiteX125" fmla="*/ 5108970 w 12192000"/>
              <a:gd name="connsiteY125" fmla="*/ 1847935 h 2237474"/>
              <a:gd name="connsiteX126" fmla="*/ 5067961 w 12192000"/>
              <a:gd name="connsiteY126" fmla="*/ 1845917 h 2237474"/>
              <a:gd name="connsiteX127" fmla="*/ 5007075 w 12192000"/>
              <a:gd name="connsiteY127" fmla="*/ 1838626 h 2237474"/>
              <a:gd name="connsiteX128" fmla="*/ 4944087 w 12192000"/>
              <a:gd name="connsiteY128" fmla="*/ 1823332 h 2237474"/>
              <a:gd name="connsiteX129" fmla="*/ 4907662 w 12192000"/>
              <a:gd name="connsiteY129" fmla="*/ 1816900 h 2237474"/>
              <a:gd name="connsiteX130" fmla="*/ 4882386 w 12192000"/>
              <a:gd name="connsiteY130" fmla="*/ 1809844 h 2237474"/>
              <a:gd name="connsiteX131" fmla="*/ 4811440 w 12192000"/>
              <a:gd name="connsiteY131" fmla="*/ 1804655 h 2237474"/>
              <a:gd name="connsiteX132" fmla="*/ 4691075 w 12192000"/>
              <a:gd name="connsiteY132" fmla="*/ 1801389 h 2237474"/>
              <a:gd name="connsiteX133" fmla="*/ 4647449 w 12192000"/>
              <a:gd name="connsiteY133" fmla="*/ 1793181 h 2237474"/>
              <a:gd name="connsiteX134" fmla="*/ 4645504 w 12192000"/>
              <a:gd name="connsiteY134" fmla="*/ 1787606 h 2237474"/>
              <a:gd name="connsiteX135" fmla="*/ 4632229 w 12192000"/>
              <a:gd name="connsiteY135" fmla="*/ 1785815 h 2237474"/>
              <a:gd name="connsiteX136" fmla="*/ 4611738 w 12192000"/>
              <a:gd name="connsiteY136" fmla="*/ 1776964 h 2237474"/>
              <a:gd name="connsiteX137" fmla="*/ 4560070 w 12192000"/>
              <a:gd name="connsiteY137" fmla="*/ 1785640 h 2237474"/>
              <a:gd name="connsiteX138" fmla="*/ 4536503 w 12192000"/>
              <a:gd name="connsiteY138" fmla="*/ 1785334 h 2237474"/>
              <a:gd name="connsiteX139" fmla="*/ 4513724 w 12192000"/>
              <a:gd name="connsiteY139" fmla="*/ 1791996 h 2237474"/>
              <a:gd name="connsiteX140" fmla="*/ 4459810 w 12192000"/>
              <a:gd name="connsiteY140" fmla="*/ 1797886 h 2237474"/>
              <a:gd name="connsiteX141" fmla="*/ 4379064 w 12192000"/>
              <a:gd name="connsiteY141" fmla="*/ 1817177 h 2237474"/>
              <a:gd name="connsiteX142" fmla="*/ 4319209 w 12192000"/>
              <a:gd name="connsiteY142" fmla="*/ 1834833 h 2237474"/>
              <a:gd name="connsiteX143" fmla="*/ 4306907 w 12192000"/>
              <a:gd name="connsiteY143" fmla="*/ 1841641 h 2237474"/>
              <a:gd name="connsiteX144" fmla="*/ 4290981 w 12192000"/>
              <a:gd name="connsiteY144" fmla="*/ 1839677 h 2237474"/>
              <a:gd name="connsiteX145" fmla="*/ 4285792 w 12192000"/>
              <a:gd name="connsiteY145" fmla="*/ 1836231 h 2237474"/>
              <a:gd name="connsiteX146" fmla="*/ 4238372 w 12192000"/>
              <a:gd name="connsiteY146" fmla="*/ 1851480 h 2237474"/>
              <a:gd name="connsiteX147" fmla="*/ 4232517 w 12192000"/>
              <a:gd name="connsiteY147" fmla="*/ 1852567 h 2237474"/>
              <a:gd name="connsiteX148" fmla="*/ 4191732 w 12192000"/>
              <a:gd name="connsiteY148" fmla="*/ 1857328 h 2237474"/>
              <a:gd name="connsiteX149" fmla="*/ 4065532 w 12192000"/>
              <a:gd name="connsiteY149" fmla="*/ 1855477 h 2237474"/>
              <a:gd name="connsiteX150" fmla="*/ 4028460 w 12192000"/>
              <a:gd name="connsiteY150" fmla="*/ 1855137 h 2237474"/>
              <a:gd name="connsiteX151" fmla="*/ 4002267 w 12192000"/>
              <a:gd name="connsiteY151" fmla="*/ 1852352 h 2237474"/>
              <a:gd name="connsiteX152" fmla="*/ 3931396 w 12192000"/>
              <a:gd name="connsiteY152" fmla="*/ 1858915 h 2237474"/>
              <a:gd name="connsiteX153" fmla="*/ 3812162 w 12192000"/>
              <a:gd name="connsiteY153" fmla="*/ 1875501 h 2237474"/>
              <a:gd name="connsiteX154" fmla="*/ 3767672 w 12192000"/>
              <a:gd name="connsiteY154" fmla="*/ 1874600 h 2237474"/>
              <a:gd name="connsiteX155" fmla="*/ 3764741 w 12192000"/>
              <a:gd name="connsiteY155" fmla="*/ 1869433 h 2237474"/>
              <a:gd name="connsiteX156" fmla="*/ 3751332 w 12192000"/>
              <a:gd name="connsiteY156" fmla="*/ 1869854 h 2237474"/>
              <a:gd name="connsiteX157" fmla="*/ 3748155 w 12192000"/>
              <a:gd name="connsiteY157" fmla="*/ 1868903 h 2237474"/>
              <a:gd name="connsiteX158" fmla="*/ 3729530 w 12192000"/>
              <a:gd name="connsiteY158" fmla="*/ 1864513 h 2237474"/>
              <a:gd name="connsiteX159" fmla="*/ 3680177 w 12192000"/>
              <a:gd name="connsiteY159" fmla="*/ 1881552 h 2237474"/>
              <a:gd name="connsiteX160" fmla="*/ 3567259 w 12192000"/>
              <a:gd name="connsiteY160" fmla="*/ 1893482 h 2237474"/>
              <a:gd name="connsiteX161" fmla="*/ 3405770 w 12192000"/>
              <a:gd name="connsiteY161" fmla="*/ 1904591 h 2237474"/>
              <a:gd name="connsiteX162" fmla="*/ 3280097 w 12192000"/>
              <a:gd name="connsiteY162" fmla="*/ 1919610 h 2237474"/>
              <a:gd name="connsiteX163" fmla="*/ 3123424 w 12192000"/>
              <a:gd name="connsiteY163" fmla="*/ 1952930 h 2237474"/>
              <a:gd name="connsiteX164" fmla="*/ 3009910 w 12192000"/>
              <a:gd name="connsiteY164" fmla="*/ 1957866 h 2237474"/>
              <a:gd name="connsiteX165" fmla="*/ 2995934 w 12192000"/>
              <a:gd name="connsiteY165" fmla="*/ 1967085 h 2237474"/>
              <a:gd name="connsiteX166" fmla="*/ 2980071 w 12192000"/>
              <a:gd name="connsiteY166" fmla="*/ 1972988 h 2237474"/>
              <a:gd name="connsiteX167" fmla="*/ 2978094 w 12192000"/>
              <a:gd name="connsiteY167" fmla="*/ 1972369 h 2237474"/>
              <a:gd name="connsiteX168" fmla="*/ 2942858 w 12192000"/>
              <a:gd name="connsiteY168" fmla="*/ 1981367 h 2237474"/>
              <a:gd name="connsiteX169" fmla="*/ 2875436 w 12192000"/>
              <a:gd name="connsiteY169" fmla="*/ 1996977 h 2237474"/>
              <a:gd name="connsiteX170" fmla="*/ 2874892 w 12192000"/>
              <a:gd name="connsiteY170" fmla="*/ 1996085 h 2237474"/>
              <a:gd name="connsiteX171" fmla="*/ 2864145 w 12192000"/>
              <a:gd name="connsiteY171" fmla="*/ 1994061 h 2237474"/>
              <a:gd name="connsiteX172" fmla="*/ 2843662 w 12192000"/>
              <a:gd name="connsiteY172" fmla="*/ 1992498 h 2237474"/>
              <a:gd name="connsiteX173" fmla="*/ 2796128 w 12192000"/>
              <a:gd name="connsiteY173" fmla="*/ 1976403 h 2237474"/>
              <a:gd name="connsiteX174" fmla="*/ 2756784 w 12192000"/>
              <a:gd name="connsiteY174" fmla="*/ 1985116 h 2237474"/>
              <a:gd name="connsiteX175" fmla="*/ 2748833 w 12192000"/>
              <a:gd name="connsiteY175" fmla="*/ 1986323 h 2237474"/>
              <a:gd name="connsiteX176" fmla="*/ 2748661 w 12192000"/>
              <a:gd name="connsiteY176" fmla="*/ 1986122 h 2237474"/>
              <a:gd name="connsiteX177" fmla="*/ 2740251 w 12192000"/>
              <a:gd name="connsiteY177" fmla="*/ 1986946 h 2237474"/>
              <a:gd name="connsiteX178" fmla="*/ 2718916 w 12192000"/>
              <a:gd name="connsiteY178" fmla="*/ 1990867 h 2237474"/>
              <a:gd name="connsiteX179" fmla="*/ 2713522 w 12192000"/>
              <a:gd name="connsiteY179" fmla="*/ 1990173 h 2237474"/>
              <a:gd name="connsiteX180" fmla="*/ 2680597 w 12192000"/>
              <a:gd name="connsiteY180" fmla="*/ 1984996 h 2237474"/>
              <a:gd name="connsiteX181" fmla="*/ 2578178 w 12192000"/>
              <a:gd name="connsiteY181" fmla="*/ 1990531 h 2237474"/>
              <a:gd name="connsiteX182" fmla="*/ 2476147 w 12192000"/>
              <a:gd name="connsiteY182" fmla="*/ 1998305 h 2237474"/>
              <a:gd name="connsiteX183" fmla="*/ 2373568 w 12192000"/>
              <a:gd name="connsiteY183" fmla="*/ 2003219 h 2237474"/>
              <a:gd name="connsiteX184" fmla="*/ 2321399 w 12192000"/>
              <a:gd name="connsiteY184" fmla="*/ 1989467 h 2237474"/>
              <a:gd name="connsiteX185" fmla="*/ 2315525 w 12192000"/>
              <a:gd name="connsiteY185" fmla="*/ 1989708 h 2237474"/>
              <a:gd name="connsiteX186" fmla="*/ 2300792 w 12192000"/>
              <a:gd name="connsiteY186" fmla="*/ 1994290 h 2237474"/>
              <a:gd name="connsiteX187" fmla="*/ 2295469 w 12192000"/>
              <a:gd name="connsiteY187" fmla="*/ 1996659 h 2237474"/>
              <a:gd name="connsiteX188" fmla="*/ 2287219 w 12192000"/>
              <a:gd name="connsiteY188" fmla="*/ 1998750 h 2237474"/>
              <a:gd name="connsiteX189" fmla="*/ 2286948 w 12192000"/>
              <a:gd name="connsiteY189" fmla="*/ 1998596 h 2237474"/>
              <a:gd name="connsiteX190" fmla="*/ 2243069 w 12192000"/>
              <a:gd name="connsiteY190" fmla="*/ 2015111 h 2237474"/>
              <a:gd name="connsiteX191" fmla="*/ 2186609 w 12192000"/>
              <a:gd name="connsiteY191" fmla="*/ 2008263 h 2237474"/>
              <a:gd name="connsiteX192" fmla="*/ 2164831 w 12192000"/>
              <a:gd name="connsiteY192" fmla="*/ 2010143 h 2237474"/>
              <a:gd name="connsiteX193" fmla="*/ 2152836 w 12192000"/>
              <a:gd name="connsiteY193" fmla="*/ 2010048 h 2237474"/>
              <a:gd name="connsiteX194" fmla="*/ 2117102 w 12192000"/>
              <a:gd name="connsiteY194" fmla="*/ 2023004 h 2237474"/>
              <a:gd name="connsiteX195" fmla="*/ 2111935 w 12192000"/>
              <a:gd name="connsiteY195" fmla="*/ 2023163 h 2237474"/>
              <a:gd name="connsiteX196" fmla="*/ 2089991 w 12192000"/>
              <a:gd name="connsiteY196" fmla="*/ 2034193 h 2237474"/>
              <a:gd name="connsiteX197" fmla="*/ 2058061 w 12192000"/>
              <a:gd name="connsiteY197" fmla="*/ 2047942 h 2237474"/>
              <a:gd name="connsiteX198" fmla="*/ 2055737 w 12192000"/>
              <a:gd name="connsiteY198" fmla="*/ 2047704 h 2237474"/>
              <a:gd name="connsiteX199" fmla="*/ 2042244 w 12192000"/>
              <a:gd name="connsiteY199" fmla="*/ 2055560 h 2237474"/>
              <a:gd name="connsiteX200" fmla="*/ 1976224 w 12192000"/>
              <a:gd name="connsiteY200" fmla="*/ 2074257 h 2237474"/>
              <a:gd name="connsiteX201" fmla="*/ 1877728 w 12192000"/>
              <a:gd name="connsiteY201" fmla="*/ 2101004 h 2237474"/>
              <a:gd name="connsiteX202" fmla="*/ 1759056 w 12192000"/>
              <a:gd name="connsiteY202" fmla="*/ 2125608 h 2237474"/>
              <a:gd name="connsiteX203" fmla="*/ 1637948 w 12192000"/>
              <a:gd name="connsiteY203" fmla="*/ 2172597 h 2237474"/>
              <a:gd name="connsiteX204" fmla="*/ 1434549 w 12192000"/>
              <a:gd name="connsiteY204" fmla="*/ 2234522 h 2237474"/>
              <a:gd name="connsiteX205" fmla="*/ 1398481 w 12192000"/>
              <a:gd name="connsiteY205" fmla="*/ 2237074 h 2237474"/>
              <a:gd name="connsiteX206" fmla="*/ 1398407 w 12192000"/>
              <a:gd name="connsiteY206" fmla="*/ 2237095 h 2237474"/>
              <a:gd name="connsiteX207" fmla="*/ 1370962 w 12192000"/>
              <a:gd name="connsiteY207" fmla="*/ 2237474 h 2237474"/>
              <a:gd name="connsiteX208" fmla="*/ 1356367 w 12192000"/>
              <a:gd name="connsiteY208" fmla="*/ 2235089 h 2237474"/>
              <a:gd name="connsiteX209" fmla="*/ 1324828 w 12192000"/>
              <a:gd name="connsiteY209" fmla="*/ 2231968 h 2237474"/>
              <a:gd name="connsiteX210" fmla="*/ 1297744 w 12192000"/>
              <a:gd name="connsiteY210" fmla="*/ 2235849 h 2237474"/>
              <a:gd name="connsiteX211" fmla="*/ 1286236 w 12192000"/>
              <a:gd name="connsiteY211" fmla="*/ 2233135 h 2237474"/>
              <a:gd name="connsiteX212" fmla="*/ 1283504 w 12192000"/>
              <a:gd name="connsiteY212" fmla="*/ 2233797 h 2237474"/>
              <a:gd name="connsiteX213" fmla="*/ 1279765 w 12192000"/>
              <a:gd name="connsiteY213" fmla="*/ 2229639 h 2237474"/>
              <a:gd name="connsiteX214" fmla="*/ 1195347 w 12192000"/>
              <a:gd name="connsiteY214" fmla="*/ 2212354 h 2237474"/>
              <a:gd name="connsiteX215" fmla="*/ 970251 w 12192000"/>
              <a:gd name="connsiteY215" fmla="*/ 2221029 h 2237474"/>
              <a:gd name="connsiteX216" fmla="*/ 812914 w 12192000"/>
              <a:gd name="connsiteY216" fmla="*/ 2202752 h 2237474"/>
              <a:gd name="connsiteX217" fmla="*/ 800195 w 12192000"/>
              <a:gd name="connsiteY217" fmla="*/ 2209407 h 2237474"/>
              <a:gd name="connsiteX218" fmla="*/ 784978 w 12192000"/>
              <a:gd name="connsiteY218" fmla="*/ 2212360 h 2237474"/>
              <a:gd name="connsiteX219" fmla="*/ 681987 w 12192000"/>
              <a:gd name="connsiteY219" fmla="*/ 2216757 h 2237474"/>
              <a:gd name="connsiteX220" fmla="*/ 669923 w 12192000"/>
              <a:gd name="connsiteY220" fmla="*/ 2211682 h 2237474"/>
              <a:gd name="connsiteX221" fmla="*/ 648680 w 12192000"/>
              <a:gd name="connsiteY221" fmla="*/ 2206229 h 2237474"/>
              <a:gd name="connsiteX222" fmla="*/ 597225 w 12192000"/>
              <a:gd name="connsiteY222" fmla="*/ 2180999 h 2237474"/>
              <a:gd name="connsiteX223" fmla="*/ 558449 w 12192000"/>
              <a:gd name="connsiteY223" fmla="*/ 2182346 h 2237474"/>
              <a:gd name="connsiteX224" fmla="*/ 550517 w 12192000"/>
              <a:gd name="connsiteY224" fmla="*/ 2182060 h 2237474"/>
              <a:gd name="connsiteX225" fmla="*/ 550309 w 12192000"/>
              <a:gd name="connsiteY225" fmla="*/ 2181825 h 2237474"/>
              <a:gd name="connsiteX226" fmla="*/ 541836 w 12192000"/>
              <a:gd name="connsiteY226" fmla="*/ 2181063 h 2237474"/>
              <a:gd name="connsiteX227" fmla="*/ 536057 w 12192000"/>
              <a:gd name="connsiteY227" fmla="*/ 2181537 h 2237474"/>
              <a:gd name="connsiteX228" fmla="*/ 520671 w 12192000"/>
              <a:gd name="connsiteY228" fmla="*/ 2180980 h 2237474"/>
              <a:gd name="connsiteX229" fmla="*/ 515024 w 12192000"/>
              <a:gd name="connsiteY229" fmla="*/ 2179258 h 2237474"/>
              <a:gd name="connsiteX230" fmla="*/ 512278 w 12192000"/>
              <a:gd name="connsiteY230" fmla="*/ 2176369 h 2237474"/>
              <a:gd name="connsiteX231" fmla="*/ 480419 w 12192000"/>
              <a:gd name="connsiteY231" fmla="*/ 2167807 h 2237474"/>
              <a:gd name="connsiteX232" fmla="*/ 413835 w 12192000"/>
              <a:gd name="connsiteY232" fmla="*/ 2156783 h 2237474"/>
              <a:gd name="connsiteX233" fmla="*/ 376513 w 12192000"/>
              <a:gd name="connsiteY233" fmla="*/ 2154014 h 2237474"/>
              <a:gd name="connsiteX234" fmla="*/ 273386 w 12192000"/>
              <a:gd name="connsiteY234" fmla="*/ 2142551 h 2237474"/>
              <a:gd name="connsiteX235" fmla="*/ 169207 w 12192000"/>
              <a:gd name="connsiteY235" fmla="*/ 2128100 h 2237474"/>
              <a:gd name="connsiteX236" fmla="*/ 93149 w 12192000"/>
              <a:gd name="connsiteY236" fmla="*/ 2105324 h 2237474"/>
              <a:gd name="connsiteX237" fmla="*/ 88109 w 12192000"/>
              <a:gd name="connsiteY237" fmla="*/ 2106704 h 2237474"/>
              <a:gd name="connsiteX238" fmla="*/ 80022 w 12192000"/>
              <a:gd name="connsiteY238" fmla="*/ 2107254 h 2237474"/>
              <a:gd name="connsiteX239" fmla="*/ 79717 w 12192000"/>
              <a:gd name="connsiteY239" fmla="*/ 2107046 h 2237474"/>
              <a:gd name="connsiteX240" fmla="*/ 72352 w 12192000"/>
              <a:gd name="connsiteY240" fmla="*/ 2107991 h 2237474"/>
              <a:gd name="connsiteX241" fmla="*/ 37645 w 12192000"/>
              <a:gd name="connsiteY241" fmla="*/ 2115401 h 2237474"/>
              <a:gd name="connsiteX242" fmla="*/ 4572 w 12192000"/>
              <a:gd name="connsiteY242" fmla="*/ 2111091 h 2237474"/>
              <a:gd name="connsiteX243" fmla="*/ 0 w 12192000"/>
              <a:gd name="connsiteY243" fmla="*/ 2110468 h 2237474"/>
              <a:gd name="connsiteX244" fmla="*/ 0 w 12192000"/>
              <a:gd name="connsiteY244"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154948 w 12192000"/>
              <a:gd name="connsiteY4" fmla="*/ 762731 h 2237474"/>
              <a:gd name="connsiteX5" fmla="*/ 12047364 w 12192000"/>
              <a:gd name="connsiteY5" fmla="*/ 749662 h 2237474"/>
              <a:gd name="connsiteX6" fmla="*/ 11890686 w 12192000"/>
              <a:gd name="connsiteY6" fmla="*/ 732766 h 2237474"/>
              <a:gd name="connsiteX7" fmla="*/ 11782413 w 12192000"/>
              <a:gd name="connsiteY7" fmla="*/ 769868 h 2237474"/>
              <a:gd name="connsiteX8" fmla="*/ 11649954 w 12192000"/>
              <a:gd name="connsiteY8" fmla="*/ 749628 h 2237474"/>
              <a:gd name="connsiteX9" fmla="*/ 11560424 w 12192000"/>
              <a:gd name="connsiteY9" fmla="*/ 748017 h 2237474"/>
              <a:gd name="connsiteX10" fmla="*/ 11358455 w 12192000"/>
              <a:gd name="connsiteY10" fmla="*/ 747593 h 2237474"/>
              <a:gd name="connsiteX11" fmla="*/ 11165209 w 12192000"/>
              <a:gd name="connsiteY11" fmla="*/ 748852 h 2237474"/>
              <a:gd name="connsiteX12" fmla="*/ 11058755 w 12192000"/>
              <a:gd name="connsiteY12" fmla="*/ 749617 h 2237474"/>
              <a:gd name="connsiteX13" fmla="*/ 10884013 w 12192000"/>
              <a:gd name="connsiteY13" fmla="*/ 760728 h 2237474"/>
              <a:gd name="connsiteX14" fmla="*/ 10834688 w 12192000"/>
              <a:gd name="connsiteY14" fmla="*/ 757726 h 2237474"/>
              <a:gd name="connsiteX15" fmla="*/ 10805004 w 12192000"/>
              <a:gd name="connsiteY15" fmla="*/ 757573 h 2237474"/>
              <a:gd name="connsiteX16" fmla="*/ 10739478 w 12192000"/>
              <a:gd name="connsiteY16" fmla="*/ 776841 h 2237474"/>
              <a:gd name="connsiteX17" fmla="*/ 10458762 w 12192000"/>
              <a:gd name="connsiteY17" fmla="*/ 755400 h 2237474"/>
              <a:gd name="connsiteX18" fmla="*/ 10246919 w 12192000"/>
              <a:gd name="connsiteY18" fmla="*/ 769960 h 2237474"/>
              <a:gd name="connsiteX19" fmla="*/ 10167995 w 12192000"/>
              <a:gd name="connsiteY19" fmla="*/ 760843 h 2237474"/>
              <a:gd name="connsiteX20" fmla="*/ 9997044 w 12192000"/>
              <a:gd name="connsiteY20" fmla="*/ 780129 h 2237474"/>
              <a:gd name="connsiteX21" fmla="*/ 9943887 w 12192000"/>
              <a:gd name="connsiteY21" fmla="*/ 804141 h 2237474"/>
              <a:gd name="connsiteX22" fmla="*/ 9918248 w 12192000"/>
              <a:gd name="connsiteY22" fmla="*/ 816628 h 2237474"/>
              <a:gd name="connsiteX23" fmla="*/ 9836148 w 12192000"/>
              <a:gd name="connsiteY23" fmla="*/ 858312 h 2237474"/>
              <a:gd name="connsiteX24" fmla="*/ 9823800 w 12192000"/>
              <a:gd name="connsiteY24" fmla="*/ 866604 h 2237474"/>
              <a:gd name="connsiteX25" fmla="*/ 9794684 w 12192000"/>
              <a:gd name="connsiteY25" fmla="*/ 864509 h 2237474"/>
              <a:gd name="connsiteX26" fmla="*/ 9778288 w 12192000"/>
              <a:gd name="connsiteY26" fmla="*/ 854362 h 2237474"/>
              <a:gd name="connsiteX27" fmla="*/ 9773886 w 12192000"/>
              <a:gd name="connsiteY27" fmla="*/ 857543 h 2237474"/>
              <a:gd name="connsiteX28" fmla="*/ 9761459 w 12192000"/>
              <a:gd name="connsiteY28" fmla="*/ 862394 h 2237474"/>
              <a:gd name="connsiteX29" fmla="*/ 9705768 w 12192000"/>
              <a:gd name="connsiteY29" fmla="*/ 894610 h 2237474"/>
              <a:gd name="connsiteX30" fmla="*/ 9683005 w 12192000"/>
              <a:gd name="connsiteY30" fmla="*/ 894128 h 2237474"/>
              <a:gd name="connsiteX31" fmla="*/ 9594438 w 12192000"/>
              <a:gd name="connsiteY31" fmla="*/ 919051 h 2237474"/>
              <a:gd name="connsiteX32" fmla="*/ 9577033 w 12192000"/>
              <a:gd name="connsiteY32" fmla="*/ 922857 h 2237474"/>
              <a:gd name="connsiteX33" fmla="*/ 9544189 w 12192000"/>
              <a:gd name="connsiteY33" fmla="*/ 938966 h 2237474"/>
              <a:gd name="connsiteX34" fmla="*/ 9534048 w 12192000"/>
              <a:gd name="connsiteY34" fmla="*/ 940158 h 2237474"/>
              <a:gd name="connsiteX35" fmla="*/ 9500499 w 12192000"/>
              <a:gd name="connsiteY35" fmla="*/ 954680 h 2237474"/>
              <a:gd name="connsiteX36" fmla="*/ 9428195 w 12192000"/>
              <a:gd name="connsiteY36" fmla="*/ 986225 h 2237474"/>
              <a:gd name="connsiteX37" fmla="*/ 9410017 w 12192000"/>
              <a:gd name="connsiteY37" fmla="*/ 993931 h 2237474"/>
              <a:gd name="connsiteX38" fmla="*/ 9392919 w 12192000"/>
              <a:gd name="connsiteY38" fmla="*/ 994656 h 2237474"/>
              <a:gd name="connsiteX39" fmla="*/ 9301293 w 12192000"/>
              <a:gd name="connsiteY39" fmla="*/ 1011593 h 2237474"/>
              <a:gd name="connsiteX40" fmla="*/ 9278619 w 12192000"/>
              <a:gd name="connsiteY40" fmla="*/ 1011878 h 2237474"/>
              <a:gd name="connsiteX41" fmla="*/ 9268019 w 12192000"/>
              <a:gd name="connsiteY41" fmla="*/ 1007442 h 2237474"/>
              <a:gd name="connsiteX42" fmla="*/ 9234662 w 12192000"/>
              <a:gd name="connsiteY42" fmla="*/ 1023056 h 2237474"/>
              <a:gd name="connsiteX43" fmla="*/ 9181033 w 12192000"/>
              <a:gd name="connsiteY43" fmla="*/ 1037921 h 2237474"/>
              <a:gd name="connsiteX44" fmla="*/ 9155969 w 12192000"/>
              <a:gd name="connsiteY44" fmla="*/ 1046804 h 2237474"/>
              <a:gd name="connsiteX45" fmla="*/ 9133985 w 12192000"/>
              <a:gd name="connsiteY45" fmla="*/ 1046450 h 2237474"/>
              <a:gd name="connsiteX46" fmla="*/ 9012987 w 12192000"/>
              <a:gd name="connsiteY46" fmla="*/ 1061986 h 2237474"/>
              <a:gd name="connsiteX47" fmla="*/ 8968445 w 12192000"/>
              <a:gd name="connsiteY47" fmla="*/ 1052169 h 2237474"/>
              <a:gd name="connsiteX48" fmla="*/ 8958984 w 12192000"/>
              <a:gd name="connsiteY48" fmla="*/ 1057212 h 2237474"/>
              <a:gd name="connsiteX49" fmla="*/ 8886001 w 12192000"/>
              <a:gd name="connsiteY49" fmla="*/ 1067468 h 2237474"/>
              <a:gd name="connsiteX50" fmla="*/ 8838610 w 12192000"/>
              <a:gd name="connsiteY50" fmla="*/ 1075091 h 2237474"/>
              <a:gd name="connsiteX51" fmla="*/ 8750383 w 12192000"/>
              <a:gd name="connsiteY51" fmla="*/ 1097387 h 2237474"/>
              <a:gd name="connsiteX52" fmla="*/ 8697365 w 12192000"/>
              <a:gd name="connsiteY52" fmla="*/ 1105869 h 2237474"/>
              <a:gd name="connsiteX53" fmla="*/ 8665605 w 12192000"/>
              <a:gd name="connsiteY53" fmla="*/ 1110791 h 2237474"/>
              <a:gd name="connsiteX54" fmla="*/ 8584946 w 12192000"/>
              <a:gd name="connsiteY54" fmla="*/ 1135226 h 2237474"/>
              <a:gd name="connsiteX55" fmla="*/ 8460755 w 12192000"/>
              <a:gd name="connsiteY55" fmla="*/ 1203427 h 2237474"/>
              <a:gd name="connsiteX56" fmla="*/ 8419755 w 12192000"/>
              <a:gd name="connsiteY56" fmla="*/ 1216260 h 2237474"/>
              <a:gd name="connsiteX57" fmla="*/ 8411626 w 12192000"/>
              <a:gd name="connsiteY57" fmla="*/ 1214397 h 2237474"/>
              <a:gd name="connsiteX58" fmla="*/ 8363469 w 12192000"/>
              <a:gd name="connsiteY58" fmla="*/ 1246658 h 2237474"/>
              <a:gd name="connsiteX59" fmla="*/ 8275497 w 12192000"/>
              <a:gd name="connsiteY59" fmla="*/ 1264396 h 2237474"/>
              <a:gd name="connsiteX60" fmla="*/ 8206287 w 12192000"/>
              <a:gd name="connsiteY60" fmla="*/ 1273060 h 2237474"/>
              <a:gd name="connsiteX61" fmla="*/ 8168705 w 12192000"/>
              <a:gd name="connsiteY61" fmla="*/ 1279956 h 2237474"/>
              <a:gd name="connsiteX62" fmla="*/ 8139997 w 12192000"/>
              <a:gd name="connsiteY62" fmla="*/ 1282713 h 2237474"/>
              <a:gd name="connsiteX63" fmla="*/ 8074238 w 12192000"/>
              <a:gd name="connsiteY63" fmla="*/ 1301895 h 2237474"/>
              <a:gd name="connsiteX64" fmla="*/ 7968292 w 12192000"/>
              <a:gd name="connsiteY64" fmla="*/ 1338779 h 2237474"/>
              <a:gd name="connsiteX65" fmla="*/ 7945122 w 12192000"/>
              <a:gd name="connsiteY65" fmla="*/ 1345477 h 2237474"/>
              <a:gd name="connsiteX66" fmla="*/ 7922771 w 12192000"/>
              <a:gd name="connsiteY66" fmla="*/ 1346645 h 2237474"/>
              <a:gd name="connsiteX67" fmla="*/ 7915461 w 12192000"/>
              <a:gd name="connsiteY67" fmla="*/ 1342919 h 2237474"/>
              <a:gd name="connsiteX68" fmla="*/ 7902328 w 12192000"/>
              <a:gd name="connsiteY68" fmla="*/ 1345865 h 2237474"/>
              <a:gd name="connsiteX69" fmla="*/ 7898322 w 12192000"/>
              <a:gd name="connsiteY69" fmla="*/ 1345689 h 2237474"/>
              <a:gd name="connsiteX70" fmla="*/ 7875879 w 12192000"/>
              <a:gd name="connsiteY70" fmla="*/ 1345646 h 2237474"/>
              <a:gd name="connsiteX71" fmla="*/ 7840612 w 12192000"/>
              <a:gd name="connsiteY71" fmla="*/ 1369373 h 2237474"/>
              <a:gd name="connsiteX72" fmla="*/ 7786819 w 12192000"/>
              <a:gd name="connsiteY72" fmla="*/ 1378970 h 2237474"/>
              <a:gd name="connsiteX73" fmla="*/ 7548172 w 12192000"/>
              <a:gd name="connsiteY73" fmla="*/ 1417460 h 2237474"/>
              <a:gd name="connsiteX74" fmla="*/ 7483437 w 12192000"/>
              <a:gd name="connsiteY74" fmla="*/ 1478152 h 2237474"/>
              <a:gd name="connsiteX75" fmla="*/ 7377870 w 12192000"/>
              <a:gd name="connsiteY75" fmla="*/ 1523319 h 2237474"/>
              <a:gd name="connsiteX76" fmla="*/ 7230737 w 12192000"/>
              <a:gd name="connsiteY76" fmla="*/ 1562633 h 2237474"/>
              <a:gd name="connsiteX77" fmla="*/ 7224458 w 12192000"/>
              <a:gd name="connsiteY77" fmla="*/ 1573008 h 2237474"/>
              <a:gd name="connsiteX78" fmla="*/ 7213486 w 12192000"/>
              <a:gd name="connsiteY78" fmla="*/ 1580987 h 2237474"/>
              <a:gd name="connsiteX79" fmla="*/ 7210972 w 12192000"/>
              <a:gd name="connsiteY79" fmla="*/ 1580856 h 2237474"/>
              <a:gd name="connsiteX80" fmla="*/ 7183121 w 12192000"/>
              <a:gd name="connsiteY80" fmla="*/ 1595162 h 2237474"/>
              <a:gd name="connsiteX81" fmla="*/ 7164601 w 12192000"/>
              <a:gd name="connsiteY81" fmla="*/ 1606490 h 2237474"/>
              <a:gd name="connsiteX82" fmla="*/ 7159286 w 12192000"/>
              <a:gd name="connsiteY82" fmla="*/ 1606850 h 2237474"/>
              <a:gd name="connsiteX83" fmla="*/ 7114651 w 12192000"/>
              <a:gd name="connsiteY83" fmla="*/ 1620959 h 2237474"/>
              <a:gd name="connsiteX84" fmla="*/ 7092727 w 12192000"/>
              <a:gd name="connsiteY84" fmla="*/ 1623628 h 2237474"/>
              <a:gd name="connsiteX85" fmla="*/ 7031309 w 12192000"/>
              <a:gd name="connsiteY85" fmla="*/ 1619451 h 2237474"/>
              <a:gd name="connsiteX86" fmla="*/ 6999084 w 12192000"/>
              <a:gd name="connsiteY86" fmla="*/ 1634317 h 2237474"/>
              <a:gd name="connsiteX87" fmla="*/ 6992107 w 12192000"/>
              <a:gd name="connsiteY87" fmla="*/ 1636860 h 2237474"/>
              <a:gd name="connsiteX88" fmla="*/ 6991765 w 12192000"/>
              <a:gd name="connsiteY88" fmla="*/ 1636725 h 2237474"/>
              <a:gd name="connsiteX89" fmla="*/ 6983996 w 12192000"/>
              <a:gd name="connsiteY89" fmla="*/ 1639040 h 2237474"/>
              <a:gd name="connsiteX90" fmla="*/ 6979383 w 12192000"/>
              <a:gd name="connsiteY90" fmla="*/ 1641496 h 2237474"/>
              <a:gd name="connsiteX91" fmla="*/ 6900177 w 12192000"/>
              <a:gd name="connsiteY91" fmla="*/ 1636016 h 2237474"/>
              <a:gd name="connsiteX92" fmla="*/ 6795372 w 12192000"/>
              <a:gd name="connsiteY92" fmla="*/ 1644845 h 2237474"/>
              <a:gd name="connsiteX93" fmla="*/ 6692251 w 12192000"/>
              <a:gd name="connsiteY93" fmla="*/ 1656357 h 2237474"/>
              <a:gd name="connsiteX94" fmla="*/ 6655235 w 12192000"/>
              <a:gd name="connsiteY94" fmla="*/ 1661869 h 2237474"/>
              <a:gd name="connsiteX95" fmla="*/ 6587857 w 12192000"/>
              <a:gd name="connsiteY95" fmla="*/ 1665769 h 2237474"/>
              <a:gd name="connsiteX96" fmla="*/ 6554894 w 12192000"/>
              <a:gd name="connsiteY96" fmla="*/ 1664428 h 2237474"/>
              <a:gd name="connsiteX97" fmla="*/ 6551579 w 12192000"/>
              <a:gd name="connsiteY97" fmla="*/ 1662213 h 2237474"/>
              <a:gd name="connsiteX98" fmla="*/ 6545693 w 12192000"/>
              <a:gd name="connsiteY98" fmla="*/ 1661776 h 2237474"/>
              <a:gd name="connsiteX99" fmla="*/ 6530561 w 12192000"/>
              <a:gd name="connsiteY99" fmla="*/ 1664619 h 2237474"/>
              <a:gd name="connsiteX100" fmla="*/ 6525028 w 12192000"/>
              <a:gd name="connsiteY100" fmla="*/ 1666354 h 2237474"/>
              <a:gd name="connsiteX101" fmla="*/ 6516595 w 12192000"/>
              <a:gd name="connsiteY101" fmla="*/ 1667475 h 2237474"/>
              <a:gd name="connsiteX102" fmla="*/ 6516340 w 12192000"/>
              <a:gd name="connsiteY102" fmla="*/ 1667291 h 2237474"/>
              <a:gd name="connsiteX103" fmla="*/ 6508541 w 12192000"/>
              <a:gd name="connsiteY103" fmla="*/ 1668757 h 2237474"/>
              <a:gd name="connsiteX104" fmla="*/ 6471012 w 12192000"/>
              <a:gd name="connsiteY104" fmla="*/ 1678604 h 2237474"/>
              <a:gd name="connsiteX105" fmla="*/ 6415265 w 12192000"/>
              <a:gd name="connsiteY105" fmla="*/ 1665317 h 2237474"/>
              <a:gd name="connsiteX106" fmla="*/ 6393343 w 12192000"/>
              <a:gd name="connsiteY106" fmla="*/ 1664672 h 2237474"/>
              <a:gd name="connsiteX107" fmla="*/ 6380457 w 12192000"/>
              <a:gd name="connsiteY107" fmla="*/ 1662376 h 2237474"/>
              <a:gd name="connsiteX108" fmla="*/ 6280959 w 12192000"/>
              <a:gd name="connsiteY108" fmla="*/ 1689329 h 2237474"/>
              <a:gd name="connsiteX109" fmla="*/ 6266765 w 12192000"/>
              <a:gd name="connsiteY109" fmla="*/ 1695560 h 2237474"/>
              <a:gd name="connsiteX110" fmla="*/ 6098321 w 12192000"/>
              <a:gd name="connsiteY110" fmla="*/ 1721646 h 2237474"/>
              <a:gd name="connsiteX111" fmla="*/ 5880652 w 12192000"/>
              <a:gd name="connsiteY111" fmla="*/ 1779643 h 2237474"/>
              <a:gd name="connsiteX112" fmla="*/ 5785959 w 12192000"/>
              <a:gd name="connsiteY112" fmla="*/ 1775307 h 2237474"/>
              <a:gd name="connsiteX113" fmla="*/ 5643534 w 12192000"/>
              <a:gd name="connsiteY113" fmla="*/ 1802919 h 2237474"/>
              <a:gd name="connsiteX114" fmla="*/ 5518799 w 12192000"/>
              <a:gd name="connsiteY114" fmla="*/ 1818312 h 2237474"/>
              <a:gd name="connsiteX115" fmla="*/ 5505014 w 12192000"/>
              <a:gd name="connsiteY115" fmla="*/ 1819259 h 2237474"/>
              <a:gd name="connsiteX116" fmla="*/ 5453307 w 12192000"/>
              <a:gd name="connsiteY116" fmla="*/ 1815450 h 2237474"/>
              <a:gd name="connsiteX117" fmla="*/ 5364192 w 12192000"/>
              <a:gd name="connsiteY117" fmla="*/ 1826074 h 2237474"/>
              <a:gd name="connsiteX118" fmla="*/ 5350380 w 12192000"/>
              <a:gd name="connsiteY118" fmla="*/ 1830891 h 2237474"/>
              <a:gd name="connsiteX119" fmla="*/ 5259633 w 12192000"/>
              <a:gd name="connsiteY119" fmla="*/ 1837160 h 2237474"/>
              <a:gd name="connsiteX120" fmla="*/ 5197513 w 12192000"/>
              <a:gd name="connsiteY120" fmla="*/ 1844718 h 2237474"/>
              <a:gd name="connsiteX121" fmla="*/ 5184170 w 12192000"/>
              <a:gd name="connsiteY121" fmla="*/ 1849402 h 2237474"/>
              <a:gd name="connsiteX122" fmla="*/ 5168852 w 12192000"/>
              <a:gd name="connsiteY122" fmla="*/ 1844846 h 2237474"/>
              <a:gd name="connsiteX123" fmla="*/ 5164370 w 12192000"/>
              <a:gd name="connsiteY123" fmla="*/ 1840597 h 2237474"/>
              <a:gd name="connsiteX124" fmla="*/ 5114927 w 12192000"/>
              <a:gd name="connsiteY124" fmla="*/ 1847827 h 2237474"/>
              <a:gd name="connsiteX125" fmla="*/ 5108970 w 12192000"/>
              <a:gd name="connsiteY125" fmla="*/ 1847935 h 2237474"/>
              <a:gd name="connsiteX126" fmla="*/ 5067961 w 12192000"/>
              <a:gd name="connsiteY126" fmla="*/ 1845917 h 2237474"/>
              <a:gd name="connsiteX127" fmla="*/ 5007075 w 12192000"/>
              <a:gd name="connsiteY127" fmla="*/ 1838626 h 2237474"/>
              <a:gd name="connsiteX128" fmla="*/ 4944087 w 12192000"/>
              <a:gd name="connsiteY128" fmla="*/ 1823332 h 2237474"/>
              <a:gd name="connsiteX129" fmla="*/ 4907662 w 12192000"/>
              <a:gd name="connsiteY129" fmla="*/ 1816900 h 2237474"/>
              <a:gd name="connsiteX130" fmla="*/ 4882386 w 12192000"/>
              <a:gd name="connsiteY130" fmla="*/ 1809844 h 2237474"/>
              <a:gd name="connsiteX131" fmla="*/ 4811440 w 12192000"/>
              <a:gd name="connsiteY131" fmla="*/ 1804655 h 2237474"/>
              <a:gd name="connsiteX132" fmla="*/ 4691075 w 12192000"/>
              <a:gd name="connsiteY132" fmla="*/ 1801389 h 2237474"/>
              <a:gd name="connsiteX133" fmla="*/ 4647449 w 12192000"/>
              <a:gd name="connsiteY133" fmla="*/ 1793181 h 2237474"/>
              <a:gd name="connsiteX134" fmla="*/ 4645504 w 12192000"/>
              <a:gd name="connsiteY134" fmla="*/ 1787606 h 2237474"/>
              <a:gd name="connsiteX135" fmla="*/ 4611738 w 12192000"/>
              <a:gd name="connsiteY135" fmla="*/ 1776964 h 2237474"/>
              <a:gd name="connsiteX136" fmla="*/ 4560070 w 12192000"/>
              <a:gd name="connsiteY136" fmla="*/ 1785640 h 2237474"/>
              <a:gd name="connsiteX137" fmla="*/ 4536503 w 12192000"/>
              <a:gd name="connsiteY137" fmla="*/ 1785334 h 2237474"/>
              <a:gd name="connsiteX138" fmla="*/ 4513724 w 12192000"/>
              <a:gd name="connsiteY138" fmla="*/ 1791996 h 2237474"/>
              <a:gd name="connsiteX139" fmla="*/ 4459810 w 12192000"/>
              <a:gd name="connsiteY139" fmla="*/ 1797886 h 2237474"/>
              <a:gd name="connsiteX140" fmla="*/ 4379064 w 12192000"/>
              <a:gd name="connsiteY140" fmla="*/ 1817177 h 2237474"/>
              <a:gd name="connsiteX141" fmla="*/ 4319209 w 12192000"/>
              <a:gd name="connsiteY141" fmla="*/ 1834833 h 2237474"/>
              <a:gd name="connsiteX142" fmla="*/ 4306907 w 12192000"/>
              <a:gd name="connsiteY142" fmla="*/ 1841641 h 2237474"/>
              <a:gd name="connsiteX143" fmla="*/ 4290981 w 12192000"/>
              <a:gd name="connsiteY143" fmla="*/ 1839677 h 2237474"/>
              <a:gd name="connsiteX144" fmla="*/ 4285792 w 12192000"/>
              <a:gd name="connsiteY144" fmla="*/ 1836231 h 2237474"/>
              <a:gd name="connsiteX145" fmla="*/ 4238372 w 12192000"/>
              <a:gd name="connsiteY145" fmla="*/ 1851480 h 2237474"/>
              <a:gd name="connsiteX146" fmla="*/ 4232517 w 12192000"/>
              <a:gd name="connsiteY146" fmla="*/ 1852567 h 2237474"/>
              <a:gd name="connsiteX147" fmla="*/ 4191732 w 12192000"/>
              <a:gd name="connsiteY147" fmla="*/ 1857328 h 2237474"/>
              <a:gd name="connsiteX148" fmla="*/ 4065532 w 12192000"/>
              <a:gd name="connsiteY148" fmla="*/ 1855477 h 2237474"/>
              <a:gd name="connsiteX149" fmla="*/ 4028460 w 12192000"/>
              <a:gd name="connsiteY149" fmla="*/ 1855137 h 2237474"/>
              <a:gd name="connsiteX150" fmla="*/ 4002267 w 12192000"/>
              <a:gd name="connsiteY150" fmla="*/ 1852352 h 2237474"/>
              <a:gd name="connsiteX151" fmla="*/ 3931396 w 12192000"/>
              <a:gd name="connsiteY151" fmla="*/ 1858915 h 2237474"/>
              <a:gd name="connsiteX152" fmla="*/ 3812162 w 12192000"/>
              <a:gd name="connsiteY152" fmla="*/ 1875501 h 2237474"/>
              <a:gd name="connsiteX153" fmla="*/ 3767672 w 12192000"/>
              <a:gd name="connsiteY153" fmla="*/ 1874600 h 2237474"/>
              <a:gd name="connsiteX154" fmla="*/ 3764741 w 12192000"/>
              <a:gd name="connsiteY154" fmla="*/ 1869433 h 2237474"/>
              <a:gd name="connsiteX155" fmla="*/ 3751332 w 12192000"/>
              <a:gd name="connsiteY155" fmla="*/ 1869854 h 2237474"/>
              <a:gd name="connsiteX156" fmla="*/ 3748155 w 12192000"/>
              <a:gd name="connsiteY156" fmla="*/ 1868903 h 2237474"/>
              <a:gd name="connsiteX157" fmla="*/ 3729530 w 12192000"/>
              <a:gd name="connsiteY157" fmla="*/ 1864513 h 2237474"/>
              <a:gd name="connsiteX158" fmla="*/ 3680177 w 12192000"/>
              <a:gd name="connsiteY158" fmla="*/ 1881552 h 2237474"/>
              <a:gd name="connsiteX159" fmla="*/ 3567259 w 12192000"/>
              <a:gd name="connsiteY159" fmla="*/ 1893482 h 2237474"/>
              <a:gd name="connsiteX160" fmla="*/ 3405770 w 12192000"/>
              <a:gd name="connsiteY160" fmla="*/ 1904591 h 2237474"/>
              <a:gd name="connsiteX161" fmla="*/ 3280097 w 12192000"/>
              <a:gd name="connsiteY161" fmla="*/ 1919610 h 2237474"/>
              <a:gd name="connsiteX162" fmla="*/ 3123424 w 12192000"/>
              <a:gd name="connsiteY162" fmla="*/ 1952930 h 2237474"/>
              <a:gd name="connsiteX163" fmla="*/ 3009910 w 12192000"/>
              <a:gd name="connsiteY163" fmla="*/ 1957866 h 2237474"/>
              <a:gd name="connsiteX164" fmla="*/ 2995934 w 12192000"/>
              <a:gd name="connsiteY164" fmla="*/ 1967085 h 2237474"/>
              <a:gd name="connsiteX165" fmla="*/ 2980071 w 12192000"/>
              <a:gd name="connsiteY165" fmla="*/ 1972988 h 2237474"/>
              <a:gd name="connsiteX166" fmla="*/ 2978094 w 12192000"/>
              <a:gd name="connsiteY166" fmla="*/ 1972369 h 2237474"/>
              <a:gd name="connsiteX167" fmla="*/ 2942858 w 12192000"/>
              <a:gd name="connsiteY167" fmla="*/ 1981367 h 2237474"/>
              <a:gd name="connsiteX168" fmla="*/ 2875436 w 12192000"/>
              <a:gd name="connsiteY168" fmla="*/ 1996977 h 2237474"/>
              <a:gd name="connsiteX169" fmla="*/ 2874892 w 12192000"/>
              <a:gd name="connsiteY169" fmla="*/ 1996085 h 2237474"/>
              <a:gd name="connsiteX170" fmla="*/ 2864145 w 12192000"/>
              <a:gd name="connsiteY170" fmla="*/ 1994061 h 2237474"/>
              <a:gd name="connsiteX171" fmla="*/ 2843662 w 12192000"/>
              <a:gd name="connsiteY171" fmla="*/ 1992498 h 2237474"/>
              <a:gd name="connsiteX172" fmla="*/ 2796128 w 12192000"/>
              <a:gd name="connsiteY172" fmla="*/ 1976403 h 2237474"/>
              <a:gd name="connsiteX173" fmla="*/ 2756784 w 12192000"/>
              <a:gd name="connsiteY173" fmla="*/ 1985116 h 2237474"/>
              <a:gd name="connsiteX174" fmla="*/ 2748833 w 12192000"/>
              <a:gd name="connsiteY174" fmla="*/ 1986323 h 2237474"/>
              <a:gd name="connsiteX175" fmla="*/ 2748661 w 12192000"/>
              <a:gd name="connsiteY175" fmla="*/ 1986122 h 2237474"/>
              <a:gd name="connsiteX176" fmla="*/ 2740251 w 12192000"/>
              <a:gd name="connsiteY176" fmla="*/ 1986946 h 2237474"/>
              <a:gd name="connsiteX177" fmla="*/ 2718916 w 12192000"/>
              <a:gd name="connsiteY177" fmla="*/ 1990867 h 2237474"/>
              <a:gd name="connsiteX178" fmla="*/ 2713522 w 12192000"/>
              <a:gd name="connsiteY178" fmla="*/ 1990173 h 2237474"/>
              <a:gd name="connsiteX179" fmla="*/ 2680597 w 12192000"/>
              <a:gd name="connsiteY179" fmla="*/ 1984996 h 2237474"/>
              <a:gd name="connsiteX180" fmla="*/ 2578178 w 12192000"/>
              <a:gd name="connsiteY180" fmla="*/ 1990531 h 2237474"/>
              <a:gd name="connsiteX181" fmla="*/ 2476147 w 12192000"/>
              <a:gd name="connsiteY181" fmla="*/ 1998305 h 2237474"/>
              <a:gd name="connsiteX182" fmla="*/ 2373568 w 12192000"/>
              <a:gd name="connsiteY182" fmla="*/ 2003219 h 2237474"/>
              <a:gd name="connsiteX183" fmla="*/ 2321399 w 12192000"/>
              <a:gd name="connsiteY183" fmla="*/ 1989467 h 2237474"/>
              <a:gd name="connsiteX184" fmla="*/ 2315525 w 12192000"/>
              <a:gd name="connsiteY184" fmla="*/ 1989708 h 2237474"/>
              <a:gd name="connsiteX185" fmla="*/ 2300792 w 12192000"/>
              <a:gd name="connsiteY185" fmla="*/ 1994290 h 2237474"/>
              <a:gd name="connsiteX186" fmla="*/ 2295469 w 12192000"/>
              <a:gd name="connsiteY186" fmla="*/ 1996659 h 2237474"/>
              <a:gd name="connsiteX187" fmla="*/ 2287219 w 12192000"/>
              <a:gd name="connsiteY187" fmla="*/ 1998750 h 2237474"/>
              <a:gd name="connsiteX188" fmla="*/ 2286948 w 12192000"/>
              <a:gd name="connsiteY188" fmla="*/ 1998596 h 2237474"/>
              <a:gd name="connsiteX189" fmla="*/ 2243069 w 12192000"/>
              <a:gd name="connsiteY189" fmla="*/ 2015111 h 2237474"/>
              <a:gd name="connsiteX190" fmla="*/ 2186609 w 12192000"/>
              <a:gd name="connsiteY190" fmla="*/ 2008263 h 2237474"/>
              <a:gd name="connsiteX191" fmla="*/ 2164831 w 12192000"/>
              <a:gd name="connsiteY191" fmla="*/ 2010143 h 2237474"/>
              <a:gd name="connsiteX192" fmla="*/ 2152836 w 12192000"/>
              <a:gd name="connsiteY192" fmla="*/ 2010048 h 2237474"/>
              <a:gd name="connsiteX193" fmla="*/ 2117102 w 12192000"/>
              <a:gd name="connsiteY193" fmla="*/ 2023004 h 2237474"/>
              <a:gd name="connsiteX194" fmla="*/ 2111935 w 12192000"/>
              <a:gd name="connsiteY194" fmla="*/ 2023163 h 2237474"/>
              <a:gd name="connsiteX195" fmla="*/ 2089991 w 12192000"/>
              <a:gd name="connsiteY195" fmla="*/ 2034193 h 2237474"/>
              <a:gd name="connsiteX196" fmla="*/ 2058061 w 12192000"/>
              <a:gd name="connsiteY196" fmla="*/ 2047942 h 2237474"/>
              <a:gd name="connsiteX197" fmla="*/ 2055737 w 12192000"/>
              <a:gd name="connsiteY197" fmla="*/ 2047704 h 2237474"/>
              <a:gd name="connsiteX198" fmla="*/ 2042244 w 12192000"/>
              <a:gd name="connsiteY198" fmla="*/ 2055560 h 2237474"/>
              <a:gd name="connsiteX199" fmla="*/ 1976224 w 12192000"/>
              <a:gd name="connsiteY199" fmla="*/ 2074257 h 2237474"/>
              <a:gd name="connsiteX200" fmla="*/ 1877728 w 12192000"/>
              <a:gd name="connsiteY200" fmla="*/ 2101004 h 2237474"/>
              <a:gd name="connsiteX201" fmla="*/ 1759056 w 12192000"/>
              <a:gd name="connsiteY201" fmla="*/ 2125608 h 2237474"/>
              <a:gd name="connsiteX202" fmla="*/ 1637948 w 12192000"/>
              <a:gd name="connsiteY202" fmla="*/ 2172597 h 2237474"/>
              <a:gd name="connsiteX203" fmla="*/ 1434549 w 12192000"/>
              <a:gd name="connsiteY203" fmla="*/ 2234522 h 2237474"/>
              <a:gd name="connsiteX204" fmla="*/ 1398481 w 12192000"/>
              <a:gd name="connsiteY204" fmla="*/ 2237074 h 2237474"/>
              <a:gd name="connsiteX205" fmla="*/ 1398407 w 12192000"/>
              <a:gd name="connsiteY205" fmla="*/ 2237095 h 2237474"/>
              <a:gd name="connsiteX206" fmla="*/ 1370962 w 12192000"/>
              <a:gd name="connsiteY206" fmla="*/ 2237474 h 2237474"/>
              <a:gd name="connsiteX207" fmla="*/ 1356367 w 12192000"/>
              <a:gd name="connsiteY207" fmla="*/ 2235089 h 2237474"/>
              <a:gd name="connsiteX208" fmla="*/ 1324828 w 12192000"/>
              <a:gd name="connsiteY208" fmla="*/ 2231968 h 2237474"/>
              <a:gd name="connsiteX209" fmla="*/ 1297744 w 12192000"/>
              <a:gd name="connsiteY209" fmla="*/ 2235849 h 2237474"/>
              <a:gd name="connsiteX210" fmla="*/ 1286236 w 12192000"/>
              <a:gd name="connsiteY210" fmla="*/ 2233135 h 2237474"/>
              <a:gd name="connsiteX211" fmla="*/ 1283504 w 12192000"/>
              <a:gd name="connsiteY211" fmla="*/ 2233797 h 2237474"/>
              <a:gd name="connsiteX212" fmla="*/ 1279765 w 12192000"/>
              <a:gd name="connsiteY212" fmla="*/ 2229639 h 2237474"/>
              <a:gd name="connsiteX213" fmla="*/ 1195347 w 12192000"/>
              <a:gd name="connsiteY213" fmla="*/ 2212354 h 2237474"/>
              <a:gd name="connsiteX214" fmla="*/ 970251 w 12192000"/>
              <a:gd name="connsiteY214" fmla="*/ 2221029 h 2237474"/>
              <a:gd name="connsiteX215" fmla="*/ 812914 w 12192000"/>
              <a:gd name="connsiteY215" fmla="*/ 2202752 h 2237474"/>
              <a:gd name="connsiteX216" fmla="*/ 800195 w 12192000"/>
              <a:gd name="connsiteY216" fmla="*/ 2209407 h 2237474"/>
              <a:gd name="connsiteX217" fmla="*/ 784978 w 12192000"/>
              <a:gd name="connsiteY217" fmla="*/ 2212360 h 2237474"/>
              <a:gd name="connsiteX218" fmla="*/ 681987 w 12192000"/>
              <a:gd name="connsiteY218" fmla="*/ 2216757 h 2237474"/>
              <a:gd name="connsiteX219" fmla="*/ 669923 w 12192000"/>
              <a:gd name="connsiteY219" fmla="*/ 2211682 h 2237474"/>
              <a:gd name="connsiteX220" fmla="*/ 648680 w 12192000"/>
              <a:gd name="connsiteY220" fmla="*/ 2206229 h 2237474"/>
              <a:gd name="connsiteX221" fmla="*/ 597225 w 12192000"/>
              <a:gd name="connsiteY221" fmla="*/ 2180999 h 2237474"/>
              <a:gd name="connsiteX222" fmla="*/ 558449 w 12192000"/>
              <a:gd name="connsiteY222" fmla="*/ 2182346 h 2237474"/>
              <a:gd name="connsiteX223" fmla="*/ 550517 w 12192000"/>
              <a:gd name="connsiteY223" fmla="*/ 2182060 h 2237474"/>
              <a:gd name="connsiteX224" fmla="*/ 550309 w 12192000"/>
              <a:gd name="connsiteY224" fmla="*/ 2181825 h 2237474"/>
              <a:gd name="connsiteX225" fmla="*/ 541836 w 12192000"/>
              <a:gd name="connsiteY225" fmla="*/ 2181063 h 2237474"/>
              <a:gd name="connsiteX226" fmla="*/ 536057 w 12192000"/>
              <a:gd name="connsiteY226" fmla="*/ 2181537 h 2237474"/>
              <a:gd name="connsiteX227" fmla="*/ 520671 w 12192000"/>
              <a:gd name="connsiteY227" fmla="*/ 2180980 h 2237474"/>
              <a:gd name="connsiteX228" fmla="*/ 515024 w 12192000"/>
              <a:gd name="connsiteY228" fmla="*/ 2179258 h 2237474"/>
              <a:gd name="connsiteX229" fmla="*/ 512278 w 12192000"/>
              <a:gd name="connsiteY229" fmla="*/ 2176369 h 2237474"/>
              <a:gd name="connsiteX230" fmla="*/ 480419 w 12192000"/>
              <a:gd name="connsiteY230" fmla="*/ 2167807 h 2237474"/>
              <a:gd name="connsiteX231" fmla="*/ 413835 w 12192000"/>
              <a:gd name="connsiteY231" fmla="*/ 2156783 h 2237474"/>
              <a:gd name="connsiteX232" fmla="*/ 376513 w 12192000"/>
              <a:gd name="connsiteY232" fmla="*/ 2154014 h 2237474"/>
              <a:gd name="connsiteX233" fmla="*/ 273386 w 12192000"/>
              <a:gd name="connsiteY233" fmla="*/ 2142551 h 2237474"/>
              <a:gd name="connsiteX234" fmla="*/ 169207 w 12192000"/>
              <a:gd name="connsiteY234" fmla="*/ 2128100 h 2237474"/>
              <a:gd name="connsiteX235" fmla="*/ 93149 w 12192000"/>
              <a:gd name="connsiteY235" fmla="*/ 2105324 h 2237474"/>
              <a:gd name="connsiteX236" fmla="*/ 88109 w 12192000"/>
              <a:gd name="connsiteY236" fmla="*/ 2106704 h 2237474"/>
              <a:gd name="connsiteX237" fmla="*/ 80022 w 12192000"/>
              <a:gd name="connsiteY237" fmla="*/ 2107254 h 2237474"/>
              <a:gd name="connsiteX238" fmla="*/ 79717 w 12192000"/>
              <a:gd name="connsiteY238" fmla="*/ 2107046 h 2237474"/>
              <a:gd name="connsiteX239" fmla="*/ 72352 w 12192000"/>
              <a:gd name="connsiteY239" fmla="*/ 2107991 h 2237474"/>
              <a:gd name="connsiteX240" fmla="*/ 37645 w 12192000"/>
              <a:gd name="connsiteY240" fmla="*/ 2115401 h 2237474"/>
              <a:gd name="connsiteX241" fmla="*/ 4572 w 12192000"/>
              <a:gd name="connsiteY241" fmla="*/ 2111091 h 2237474"/>
              <a:gd name="connsiteX242" fmla="*/ 0 w 12192000"/>
              <a:gd name="connsiteY242" fmla="*/ 2110468 h 2237474"/>
              <a:gd name="connsiteX243" fmla="*/ 0 w 12192000"/>
              <a:gd name="connsiteY243"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154948 w 12192000"/>
              <a:gd name="connsiteY4" fmla="*/ 762731 h 2237474"/>
              <a:gd name="connsiteX5" fmla="*/ 12047364 w 12192000"/>
              <a:gd name="connsiteY5" fmla="*/ 749662 h 2237474"/>
              <a:gd name="connsiteX6" fmla="*/ 11890686 w 12192000"/>
              <a:gd name="connsiteY6" fmla="*/ 732766 h 2237474"/>
              <a:gd name="connsiteX7" fmla="*/ 11782413 w 12192000"/>
              <a:gd name="connsiteY7" fmla="*/ 769868 h 2237474"/>
              <a:gd name="connsiteX8" fmla="*/ 11649954 w 12192000"/>
              <a:gd name="connsiteY8" fmla="*/ 749628 h 2237474"/>
              <a:gd name="connsiteX9" fmla="*/ 11560424 w 12192000"/>
              <a:gd name="connsiteY9" fmla="*/ 748017 h 2237474"/>
              <a:gd name="connsiteX10" fmla="*/ 11358455 w 12192000"/>
              <a:gd name="connsiteY10" fmla="*/ 747593 h 2237474"/>
              <a:gd name="connsiteX11" fmla="*/ 11165209 w 12192000"/>
              <a:gd name="connsiteY11" fmla="*/ 748852 h 2237474"/>
              <a:gd name="connsiteX12" fmla="*/ 11058755 w 12192000"/>
              <a:gd name="connsiteY12" fmla="*/ 749617 h 2237474"/>
              <a:gd name="connsiteX13" fmla="*/ 10884013 w 12192000"/>
              <a:gd name="connsiteY13" fmla="*/ 760728 h 2237474"/>
              <a:gd name="connsiteX14" fmla="*/ 10834688 w 12192000"/>
              <a:gd name="connsiteY14" fmla="*/ 757726 h 2237474"/>
              <a:gd name="connsiteX15" fmla="*/ 10805004 w 12192000"/>
              <a:gd name="connsiteY15" fmla="*/ 757573 h 2237474"/>
              <a:gd name="connsiteX16" fmla="*/ 10739478 w 12192000"/>
              <a:gd name="connsiteY16" fmla="*/ 776841 h 2237474"/>
              <a:gd name="connsiteX17" fmla="*/ 10458762 w 12192000"/>
              <a:gd name="connsiteY17" fmla="*/ 755400 h 2237474"/>
              <a:gd name="connsiteX18" fmla="*/ 10246919 w 12192000"/>
              <a:gd name="connsiteY18" fmla="*/ 769960 h 2237474"/>
              <a:gd name="connsiteX19" fmla="*/ 10167995 w 12192000"/>
              <a:gd name="connsiteY19" fmla="*/ 760843 h 2237474"/>
              <a:gd name="connsiteX20" fmla="*/ 9997044 w 12192000"/>
              <a:gd name="connsiteY20" fmla="*/ 780129 h 2237474"/>
              <a:gd name="connsiteX21" fmla="*/ 9943887 w 12192000"/>
              <a:gd name="connsiteY21" fmla="*/ 804141 h 2237474"/>
              <a:gd name="connsiteX22" fmla="*/ 9918248 w 12192000"/>
              <a:gd name="connsiteY22" fmla="*/ 816628 h 2237474"/>
              <a:gd name="connsiteX23" fmla="*/ 9836148 w 12192000"/>
              <a:gd name="connsiteY23" fmla="*/ 858312 h 2237474"/>
              <a:gd name="connsiteX24" fmla="*/ 9823800 w 12192000"/>
              <a:gd name="connsiteY24" fmla="*/ 866604 h 2237474"/>
              <a:gd name="connsiteX25" fmla="*/ 9794684 w 12192000"/>
              <a:gd name="connsiteY25" fmla="*/ 864509 h 2237474"/>
              <a:gd name="connsiteX26" fmla="*/ 9778288 w 12192000"/>
              <a:gd name="connsiteY26" fmla="*/ 854362 h 2237474"/>
              <a:gd name="connsiteX27" fmla="*/ 9773886 w 12192000"/>
              <a:gd name="connsiteY27" fmla="*/ 857543 h 2237474"/>
              <a:gd name="connsiteX28" fmla="*/ 9761459 w 12192000"/>
              <a:gd name="connsiteY28" fmla="*/ 862394 h 2237474"/>
              <a:gd name="connsiteX29" fmla="*/ 9705768 w 12192000"/>
              <a:gd name="connsiteY29" fmla="*/ 894610 h 2237474"/>
              <a:gd name="connsiteX30" fmla="*/ 9683005 w 12192000"/>
              <a:gd name="connsiteY30" fmla="*/ 894128 h 2237474"/>
              <a:gd name="connsiteX31" fmla="*/ 9594438 w 12192000"/>
              <a:gd name="connsiteY31" fmla="*/ 919051 h 2237474"/>
              <a:gd name="connsiteX32" fmla="*/ 9577033 w 12192000"/>
              <a:gd name="connsiteY32" fmla="*/ 922857 h 2237474"/>
              <a:gd name="connsiteX33" fmla="*/ 9544189 w 12192000"/>
              <a:gd name="connsiteY33" fmla="*/ 938966 h 2237474"/>
              <a:gd name="connsiteX34" fmla="*/ 9534048 w 12192000"/>
              <a:gd name="connsiteY34" fmla="*/ 940158 h 2237474"/>
              <a:gd name="connsiteX35" fmla="*/ 9500499 w 12192000"/>
              <a:gd name="connsiteY35" fmla="*/ 954680 h 2237474"/>
              <a:gd name="connsiteX36" fmla="*/ 9428195 w 12192000"/>
              <a:gd name="connsiteY36" fmla="*/ 986225 h 2237474"/>
              <a:gd name="connsiteX37" fmla="*/ 9410017 w 12192000"/>
              <a:gd name="connsiteY37" fmla="*/ 993931 h 2237474"/>
              <a:gd name="connsiteX38" fmla="*/ 9392919 w 12192000"/>
              <a:gd name="connsiteY38" fmla="*/ 994656 h 2237474"/>
              <a:gd name="connsiteX39" fmla="*/ 9301293 w 12192000"/>
              <a:gd name="connsiteY39" fmla="*/ 1011593 h 2237474"/>
              <a:gd name="connsiteX40" fmla="*/ 9278619 w 12192000"/>
              <a:gd name="connsiteY40" fmla="*/ 1011878 h 2237474"/>
              <a:gd name="connsiteX41" fmla="*/ 9268019 w 12192000"/>
              <a:gd name="connsiteY41" fmla="*/ 1007442 h 2237474"/>
              <a:gd name="connsiteX42" fmla="*/ 9234662 w 12192000"/>
              <a:gd name="connsiteY42" fmla="*/ 1023056 h 2237474"/>
              <a:gd name="connsiteX43" fmla="*/ 9181033 w 12192000"/>
              <a:gd name="connsiteY43" fmla="*/ 1037921 h 2237474"/>
              <a:gd name="connsiteX44" fmla="*/ 9155969 w 12192000"/>
              <a:gd name="connsiteY44" fmla="*/ 1046804 h 2237474"/>
              <a:gd name="connsiteX45" fmla="*/ 9133985 w 12192000"/>
              <a:gd name="connsiteY45" fmla="*/ 1046450 h 2237474"/>
              <a:gd name="connsiteX46" fmla="*/ 9012987 w 12192000"/>
              <a:gd name="connsiteY46" fmla="*/ 1061986 h 2237474"/>
              <a:gd name="connsiteX47" fmla="*/ 8968445 w 12192000"/>
              <a:gd name="connsiteY47" fmla="*/ 1052169 h 2237474"/>
              <a:gd name="connsiteX48" fmla="*/ 8958984 w 12192000"/>
              <a:gd name="connsiteY48" fmla="*/ 1057212 h 2237474"/>
              <a:gd name="connsiteX49" fmla="*/ 8886001 w 12192000"/>
              <a:gd name="connsiteY49" fmla="*/ 1067468 h 2237474"/>
              <a:gd name="connsiteX50" fmla="*/ 8838610 w 12192000"/>
              <a:gd name="connsiteY50" fmla="*/ 1075091 h 2237474"/>
              <a:gd name="connsiteX51" fmla="*/ 8750383 w 12192000"/>
              <a:gd name="connsiteY51" fmla="*/ 1097387 h 2237474"/>
              <a:gd name="connsiteX52" fmla="*/ 8697365 w 12192000"/>
              <a:gd name="connsiteY52" fmla="*/ 1105869 h 2237474"/>
              <a:gd name="connsiteX53" fmla="*/ 8665605 w 12192000"/>
              <a:gd name="connsiteY53" fmla="*/ 1110791 h 2237474"/>
              <a:gd name="connsiteX54" fmla="*/ 8584946 w 12192000"/>
              <a:gd name="connsiteY54" fmla="*/ 1135226 h 2237474"/>
              <a:gd name="connsiteX55" fmla="*/ 8460755 w 12192000"/>
              <a:gd name="connsiteY55" fmla="*/ 1203427 h 2237474"/>
              <a:gd name="connsiteX56" fmla="*/ 8419755 w 12192000"/>
              <a:gd name="connsiteY56" fmla="*/ 1216260 h 2237474"/>
              <a:gd name="connsiteX57" fmla="*/ 8411626 w 12192000"/>
              <a:gd name="connsiteY57" fmla="*/ 1214397 h 2237474"/>
              <a:gd name="connsiteX58" fmla="*/ 8363469 w 12192000"/>
              <a:gd name="connsiteY58" fmla="*/ 1246658 h 2237474"/>
              <a:gd name="connsiteX59" fmla="*/ 8275497 w 12192000"/>
              <a:gd name="connsiteY59" fmla="*/ 1264396 h 2237474"/>
              <a:gd name="connsiteX60" fmla="*/ 8206287 w 12192000"/>
              <a:gd name="connsiteY60" fmla="*/ 1273060 h 2237474"/>
              <a:gd name="connsiteX61" fmla="*/ 8168705 w 12192000"/>
              <a:gd name="connsiteY61" fmla="*/ 1279956 h 2237474"/>
              <a:gd name="connsiteX62" fmla="*/ 8139997 w 12192000"/>
              <a:gd name="connsiteY62" fmla="*/ 1282713 h 2237474"/>
              <a:gd name="connsiteX63" fmla="*/ 8074238 w 12192000"/>
              <a:gd name="connsiteY63" fmla="*/ 1301895 h 2237474"/>
              <a:gd name="connsiteX64" fmla="*/ 7968292 w 12192000"/>
              <a:gd name="connsiteY64" fmla="*/ 1338779 h 2237474"/>
              <a:gd name="connsiteX65" fmla="*/ 7945122 w 12192000"/>
              <a:gd name="connsiteY65" fmla="*/ 1345477 h 2237474"/>
              <a:gd name="connsiteX66" fmla="*/ 7922771 w 12192000"/>
              <a:gd name="connsiteY66" fmla="*/ 1346645 h 2237474"/>
              <a:gd name="connsiteX67" fmla="*/ 7915461 w 12192000"/>
              <a:gd name="connsiteY67" fmla="*/ 1342919 h 2237474"/>
              <a:gd name="connsiteX68" fmla="*/ 7902328 w 12192000"/>
              <a:gd name="connsiteY68" fmla="*/ 1345865 h 2237474"/>
              <a:gd name="connsiteX69" fmla="*/ 7898322 w 12192000"/>
              <a:gd name="connsiteY69" fmla="*/ 1345689 h 2237474"/>
              <a:gd name="connsiteX70" fmla="*/ 7875879 w 12192000"/>
              <a:gd name="connsiteY70" fmla="*/ 1345646 h 2237474"/>
              <a:gd name="connsiteX71" fmla="*/ 7840612 w 12192000"/>
              <a:gd name="connsiteY71" fmla="*/ 1369373 h 2237474"/>
              <a:gd name="connsiteX72" fmla="*/ 7786819 w 12192000"/>
              <a:gd name="connsiteY72" fmla="*/ 1378970 h 2237474"/>
              <a:gd name="connsiteX73" fmla="*/ 7548172 w 12192000"/>
              <a:gd name="connsiteY73" fmla="*/ 1417460 h 2237474"/>
              <a:gd name="connsiteX74" fmla="*/ 7483437 w 12192000"/>
              <a:gd name="connsiteY74" fmla="*/ 1478152 h 2237474"/>
              <a:gd name="connsiteX75" fmla="*/ 7377870 w 12192000"/>
              <a:gd name="connsiteY75" fmla="*/ 1523319 h 2237474"/>
              <a:gd name="connsiteX76" fmla="*/ 7230737 w 12192000"/>
              <a:gd name="connsiteY76" fmla="*/ 1562633 h 2237474"/>
              <a:gd name="connsiteX77" fmla="*/ 7224458 w 12192000"/>
              <a:gd name="connsiteY77" fmla="*/ 1573008 h 2237474"/>
              <a:gd name="connsiteX78" fmla="*/ 7213486 w 12192000"/>
              <a:gd name="connsiteY78" fmla="*/ 1580987 h 2237474"/>
              <a:gd name="connsiteX79" fmla="*/ 7210972 w 12192000"/>
              <a:gd name="connsiteY79" fmla="*/ 1580856 h 2237474"/>
              <a:gd name="connsiteX80" fmla="*/ 7183121 w 12192000"/>
              <a:gd name="connsiteY80" fmla="*/ 1595162 h 2237474"/>
              <a:gd name="connsiteX81" fmla="*/ 7164601 w 12192000"/>
              <a:gd name="connsiteY81" fmla="*/ 1606490 h 2237474"/>
              <a:gd name="connsiteX82" fmla="*/ 7159286 w 12192000"/>
              <a:gd name="connsiteY82" fmla="*/ 1606850 h 2237474"/>
              <a:gd name="connsiteX83" fmla="*/ 7114651 w 12192000"/>
              <a:gd name="connsiteY83" fmla="*/ 1620959 h 2237474"/>
              <a:gd name="connsiteX84" fmla="*/ 7092727 w 12192000"/>
              <a:gd name="connsiteY84" fmla="*/ 1623628 h 2237474"/>
              <a:gd name="connsiteX85" fmla="*/ 7031309 w 12192000"/>
              <a:gd name="connsiteY85" fmla="*/ 1619451 h 2237474"/>
              <a:gd name="connsiteX86" fmla="*/ 6999084 w 12192000"/>
              <a:gd name="connsiteY86" fmla="*/ 1634317 h 2237474"/>
              <a:gd name="connsiteX87" fmla="*/ 6992107 w 12192000"/>
              <a:gd name="connsiteY87" fmla="*/ 1636860 h 2237474"/>
              <a:gd name="connsiteX88" fmla="*/ 6991765 w 12192000"/>
              <a:gd name="connsiteY88" fmla="*/ 1636725 h 2237474"/>
              <a:gd name="connsiteX89" fmla="*/ 6983996 w 12192000"/>
              <a:gd name="connsiteY89" fmla="*/ 1639040 h 2237474"/>
              <a:gd name="connsiteX90" fmla="*/ 6979383 w 12192000"/>
              <a:gd name="connsiteY90" fmla="*/ 1641496 h 2237474"/>
              <a:gd name="connsiteX91" fmla="*/ 6900177 w 12192000"/>
              <a:gd name="connsiteY91" fmla="*/ 1636016 h 2237474"/>
              <a:gd name="connsiteX92" fmla="*/ 6795372 w 12192000"/>
              <a:gd name="connsiteY92" fmla="*/ 1644845 h 2237474"/>
              <a:gd name="connsiteX93" fmla="*/ 6692251 w 12192000"/>
              <a:gd name="connsiteY93" fmla="*/ 1656357 h 2237474"/>
              <a:gd name="connsiteX94" fmla="*/ 6655235 w 12192000"/>
              <a:gd name="connsiteY94" fmla="*/ 1661869 h 2237474"/>
              <a:gd name="connsiteX95" fmla="*/ 6587857 w 12192000"/>
              <a:gd name="connsiteY95" fmla="*/ 1665769 h 2237474"/>
              <a:gd name="connsiteX96" fmla="*/ 6554894 w 12192000"/>
              <a:gd name="connsiteY96" fmla="*/ 1664428 h 2237474"/>
              <a:gd name="connsiteX97" fmla="*/ 6551579 w 12192000"/>
              <a:gd name="connsiteY97" fmla="*/ 1662213 h 2237474"/>
              <a:gd name="connsiteX98" fmla="*/ 6545693 w 12192000"/>
              <a:gd name="connsiteY98" fmla="*/ 1661776 h 2237474"/>
              <a:gd name="connsiteX99" fmla="*/ 6530561 w 12192000"/>
              <a:gd name="connsiteY99" fmla="*/ 1664619 h 2237474"/>
              <a:gd name="connsiteX100" fmla="*/ 6525028 w 12192000"/>
              <a:gd name="connsiteY100" fmla="*/ 1666354 h 2237474"/>
              <a:gd name="connsiteX101" fmla="*/ 6516595 w 12192000"/>
              <a:gd name="connsiteY101" fmla="*/ 1667475 h 2237474"/>
              <a:gd name="connsiteX102" fmla="*/ 6516340 w 12192000"/>
              <a:gd name="connsiteY102" fmla="*/ 1667291 h 2237474"/>
              <a:gd name="connsiteX103" fmla="*/ 6508541 w 12192000"/>
              <a:gd name="connsiteY103" fmla="*/ 1668757 h 2237474"/>
              <a:gd name="connsiteX104" fmla="*/ 6471012 w 12192000"/>
              <a:gd name="connsiteY104" fmla="*/ 1678604 h 2237474"/>
              <a:gd name="connsiteX105" fmla="*/ 6415265 w 12192000"/>
              <a:gd name="connsiteY105" fmla="*/ 1665317 h 2237474"/>
              <a:gd name="connsiteX106" fmla="*/ 6393343 w 12192000"/>
              <a:gd name="connsiteY106" fmla="*/ 1664672 h 2237474"/>
              <a:gd name="connsiteX107" fmla="*/ 6380457 w 12192000"/>
              <a:gd name="connsiteY107" fmla="*/ 1662376 h 2237474"/>
              <a:gd name="connsiteX108" fmla="*/ 6280959 w 12192000"/>
              <a:gd name="connsiteY108" fmla="*/ 1689329 h 2237474"/>
              <a:gd name="connsiteX109" fmla="*/ 6266765 w 12192000"/>
              <a:gd name="connsiteY109" fmla="*/ 1695560 h 2237474"/>
              <a:gd name="connsiteX110" fmla="*/ 6098321 w 12192000"/>
              <a:gd name="connsiteY110" fmla="*/ 1721646 h 2237474"/>
              <a:gd name="connsiteX111" fmla="*/ 5880652 w 12192000"/>
              <a:gd name="connsiteY111" fmla="*/ 1779643 h 2237474"/>
              <a:gd name="connsiteX112" fmla="*/ 5785959 w 12192000"/>
              <a:gd name="connsiteY112" fmla="*/ 1775307 h 2237474"/>
              <a:gd name="connsiteX113" fmla="*/ 5643534 w 12192000"/>
              <a:gd name="connsiteY113" fmla="*/ 1802919 h 2237474"/>
              <a:gd name="connsiteX114" fmla="*/ 5518799 w 12192000"/>
              <a:gd name="connsiteY114" fmla="*/ 1818312 h 2237474"/>
              <a:gd name="connsiteX115" fmla="*/ 5505014 w 12192000"/>
              <a:gd name="connsiteY115" fmla="*/ 1819259 h 2237474"/>
              <a:gd name="connsiteX116" fmla="*/ 5453307 w 12192000"/>
              <a:gd name="connsiteY116" fmla="*/ 1815450 h 2237474"/>
              <a:gd name="connsiteX117" fmla="*/ 5364192 w 12192000"/>
              <a:gd name="connsiteY117" fmla="*/ 1826074 h 2237474"/>
              <a:gd name="connsiteX118" fmla="*/ 5350380 w 12192000"/>
              <a:gd name="connsiteY118" fmla="*/ 1830891 h 2237474"/>
              <a:gd name="connsiteX119" fmla="*/ 5259633 w 12192000"/>
              <a:gd name="connsiteY119" fmla="*/ 1837160 h 2237474"/>
              <a:gd name="connsiteX120" fmla="*/ 5197513 w 12192000"/>
              <a:gd name="connsiteY120" fmla="*/ 1844718 h 2237474"/>
              <a:gd name="connsiteX121" fmla="*/ 5184170 w 12192000"/>
              <a:gd name="connsiteY121" fmla="*/ 1849402 h 2237474"/>
              <a:gd name="connsiteX122" fmla="*/ 5168852 w 12192000"/>
              <a:gd name="connsiteY122" fmla="*/ 1844846 h 2237474"/>
              <a:gd name="connsiteX123" fmla="*/ 5164370 w 12192000"/>
              <a:gd name="connsiteY123" fmla="*/ 1840597 h 2237474"/>
              <a:gd name="connsiteX124" fmla="*/ 5114927 w 12192000"/>
              <a:gd name="connsiteY124" fmla="*/ 1847827 h 2237474"/>
              <a:gd name="connsiteX125" fmla="*/ 5108970 w 12192000"/>
              <a:gd name="connsiteY125" fmla="*/ 1847935 h 2237474"/>
              <a:gd name="connsiteX126" fmla="*/ 5067961 w 12192000"/>
              <a:gd name="connsiteY126" fmla="*/ 1845917 h 2237474"/>
              <a:gd name="connsiteX127" fmla="*/ 5007075 w 12192000"/>
              <a:gd name="connsiteY127" fmla="*/ 1838626 h 2237474"/>
              <a:gd name="connsiteX128" fmla="*/ 4944087 w 12192000"/>
              <a:gd name="connsiteY128" fmla="*/ 1823332 h 2237474"/>
              <a:gd name="connsiteX129" fmla="*/ 4907662 w 12192000"/>
              <a:gd name="connsiteY129" fmla="*/ 1816900 h 2237474"/>
              <a:gd name="connsiteX130" fmla="*/ 4882386 w 12192000"/>
              <a:gd name="connsiteY130" fmla="*/ 1809844 h 2237474"/>
              <a:gd name="connsiteX131" fmla="*/ 4811440 w 12192000"/>
              <a:gd name="connsiteY131" fmla="*/ 1804655 h 2237474"/>
              <a:gd name="connsiteX132" fmla="*/ 4691075 w 12192000"/>
              <a:gd name="connsiteY132" fmla="*/ 1801389 h 2237474"/>
              <a:gd name="connsiteX133" fmla="*/ 4647449 w 12192000"/>
              <a:gd name="connsiteY133" fmla="*/ 1793181 h 2237474"/>
              <a:gd name="connsiteX134" fmla="*/ 4611738 w 12192000"/>
              <a:gd name="connsiteY134" fmla="*/ 1776964 h 2237474"/>
              <a:gd name="connsiteX135" fmla="*/ 4560070 w 12192000"/>
              <a:gd name="connsiteY135" fmla="*/ 1785640 h 2237474"/>
              <a:gd name="connsiteX136" fmla="*/ 4536503 w 12192000"/>
              <a:gd name="connsiteY136" fmla="*/ 1785334 h 2237474"/>
              <a:gd name="connsiteX137" fmla="*/ 4513724 w 12192000"/>
              <a:gd name="connsiteY137" fmla="*/ 1791996 h 2237474"/>
              <a:gd name="connsiteX138" fmla="*/ 4459810 w 12192000"/>
              <a:gd name="connsiteY138" fmla="*/ 1797886 h 2237474"/>
              <a:gd name="connsiteX139" fmla="*/ 4379064 w 12192000"/>
              <a:gd name="connsiteY139" fmla="*/ 1817177 h 2237474"/>
              <a:gd name="connsiteX140" fmla="*/ 4319209 w 12192000"/>
              <a:gd name="connsiteY140" fmla="*/ 1834833 h 2237474"/>
              <a:gd name="connsiteX141" fmla="*/ 4306907 w 12192000"/>
              <a:gd name="connsiteY141" fmla="*/ 1841641 h 2237474"/>
              <a:gd name="connsiteX142" fmla="*/ 4290981 w 12192000"/>
              <a:gd name="connsiteY142" fmla="*/ 1839677 h 2237474"/>
              <a:gd name="connsiteX143" fmla="*/ 4285792 w 12192000"/>
              <a:gd name="connsiteY143" fmla="*/ 1836231 h 2237474"/>
              <a:gd name="connsiteX144" fmla="*/ 4238372 w 12192000"/>
              <a:gd name="connsiteY144" fmla="*/ 1851480 h 2237474"/>
              <a:gd name="connsiteX145" fmla="*/ 4232517 w 12192000"/>
              <a:gd name="connsiteY145" fmla="*/ 1852567 h 2237474"/>
              <a:gd name="connsiteX146" fmla="*/ 4191732 w 12192000"/>
              <a:gd name="connsiteY146" fmla="*/ 1857328 h 2237474"/>
              <a:gd name="connsiteX147" fmla="*/ 4065532 w 12192000"/>
              <a:gd name="connsiteY147" fmla="*/ 1855477 h 2237474"/>
              <a:gd name="connsiteX148" fmla="*/ 4028460 w 12192000"/>
              <a:gd name="connsiteY148" fmla="*/ 1855137 h 2237474"/>
              <a:gd name="connsiteX149" fmla="*/ 4002267 w 12192000"/>
              <a:gd name="connsiteY149" fmla="*/ 1852352 h 2237474"/>
              <a:gd name="connsiteX150" fmla="*/ 3931396 w 12192000"/>
              <a:gd name="connsiteY150" fmla="*/ 1858915 h 2237474"/>
              <a:gd name="connsiteX151" fmla="*/ 3812162 w 12192000"/>
              <a:gd name="connsiteY151" fmla="*/ 1875501 h 2237474"/>
              <a:gd name="connsiteX152" fmla="*/ 3767672 w 12192000"/>
              <a:gd name="connsiteY152" fmla="*/ 1874600 h 2237474"/>
              <a:gd name="connsiteX153" fmla="*/ 3764741 w 12192000"/>
              <a:gd name="connsiteY153" fmla="*/ 1869433 h 2237474"/>
              <a:gd name="connsiteX154" fmla="*/ 3751332 w 12192000"/>
              <a:gd name="connsiteY154" fmla="*/ 1869854 h 2237474"/>
              <a:gd name="connsiteX155" fmla="*/ 3748155 w 12192000"/>
              <a:gd name="connsiteY155" fmla="*/ 1868903 h 2237474"/>
              <a:gd name="connsiteX156" fmla="*/ 3729530 w 12192000"/>
              <a:gd name="connsiteY156" fmla="*/ 1864513 h 2237474"/>
              <a:gd name="connsiteX157" fmla="*/ 3680177 w 12192000"/>
              <a:gd name="connsiteY157" fmla="*/ 1881552 h 2237474"/>
              <a:gd name="connsiteX158" fmla="*/ 3567259 w 12192000"/>
              <a:gd name="connsiteY158" fmla="*/ 1893482 h 2237474"/>
              <a:gd name="connsiteX159" fmla="*/ 3405770 w 12192000"/>
              <a:gd name="connsiteY159" fmla="*/ 1904591 h 2237474"/>
              <a:gd name="connsiteX160" fmla="*/ 3280097 w 12192000"/>
              <a:gd name="connsiteY160" fmla="*/ 1919610 h 2237474"/>
              <a:gd name="connsiteX161" fmla="*/ 3123424 w 12192000"/>
              <a:gd name="connsiteY161" fmla="*/ 1952930 h 2237474"/>
              <a:gd name="connsiteX162" fmla="*/ 3009910 w 12192000"/>
              <a:gd name="connsiteY162" fmla="*/ 1957866 h 2237474"/>
              <a:gd name="connsiteX163" fmla="*/ 2995934 w 12192000"/>
              <a:gd name="connsiteY163" fmla="*/ 1967085 h 2237474"/>
              <a:gd name="connsiteX164" fmla="*/ 2980071 w 12192000"/>
              <a:gd name="connsiteY164" fmla="*/ 1972988 h 2237474"/>
              <a:gd name="connsiteX165" fmla="*/ 2978094 w 12192000"/>
              <a:gd name="connsiteY165" fmla="*/ 1972369 h 2237474"/>
              <a:gd name="connsiteX166" fmla="*/ 2942858 w 12192000"/>
              <a:gd name="connsiteY166" fmla="*/ 1981367 h 2237474"/>
              <a:gd name="connsiteX167" fmla="*/ 2875436 w 12192000"/>
              <a:gd name="connsiteY167" fmla="*/ 1996977 h 2237474"/>
              <a:gd name="connsiteX168" fmla="*/ 2874892 w 12192000"/>
              <a:gd name="connsiteY168" fmla="*/ 1996085 h 2237474"/>
              <a:gd name="connsiteX169" fmla="*/ 2864145 w 12192000"/>
              <a:gd name="connsiteY169" fmla="*/ 1994061 h 2237474"/>
              <a:gd name="connsiteX170" fmla="*/ 2843662 w 12192000"/>
              <a:gd name="connsiteY170" fmla="*/ 1992498 h 2237474"/>
              <a:gd name="connsiteX171" fmla="*/ 2796128 w 12192000"/>
              <a:gd name="connsiteY171" fmla="*/ 1976403 h 2237474"/>
              <a:gd name="connsiteX172" fmla="*/ 2756784 w 12192000"/>
              <a:gd name="connsiteY172" fmla="*/ 1985116 h 2237474"/>
              <a:gd name="connsiteX173" fmla="*/ 2748833 w 12192000"/>
              <a:gd name="connsiteY173" fmla="*/ 1986323 h 2237474"/>
              <a:gd name="connsiteX174" fmla="*/ 2748661 w 12192000"/>
              <a:gd name="connsiteY174" fmla="*/ 1986122 h 2237474"/>
              <a:gd name="connsiteX175" fmla="*/ 2740251 w 12192000"/>
              <a:gd name="connsiteY175" fmla="*/ 1986946 h 2237474"/>
              <a:gd name="connsiteX176" fmla="*/ 2718916 w 12192000"/>
              <a:gd name="connsiteY176" fmla="*/ 1990867 h 2237474"/>
              <a:gd name="connsiteX177" fmla="*/ 2713522 w 12192000"/>
              <a:gd name="connsiteY177" fmla="*/ 1990173 h 2237474"/>
              <a:gd name="connsiteX178" fmla="*/ 2680597 w 12192000"/>
              <a:gd name="connsiteY178" fmla="*/ 1984996 h 2237474"/>
              <a:gd name="connsiteX179" fmla="*/ 2578178 w 12192000"/>
              <a:gd name="connsiteY179" fmla="*/ 1990531 h 2237474"/>
              <a:gd name="connsiteX180" fmla="*/ 2476147 w 12192000"/>
              <a:gd name="connsiteY180" fmla="*/ 1998305 h 2237474"/>
              <a:gd name="connsiteX181" fmla="*/ 2373568 w 12192000"/>
              <a:gd name="connsiteY181" fmla="*/ 2003219 h 2237474"/>
              <a:gd name="connsiteX182" fmla="*/ 2321399 w 12192000"/>
              <a:gd name="connsiteY182" fmla="*/ 1989467 h 2237474"/>
              <a:gd name="connsiteX183" fmla="*/ 2315525 w 12192000"/>
              <a:gd name="connsiteY183" fmla="*/ 1989708 h 2237474"/>
              <a:gd name="connsiteX184" fmla="*/ 2300792 w 12192000"/>
              <a:gd name="connsiteY184" fmla="*/ 1994290 h 2237474"/>
              <a:gd name="connsiteX185" fmla="*/ 2295469 w 12192000"/>
              <a:gd name="connsiteY185" fmla="*/ 1996659 h 2237474"/>
              <a:gd name="connsiteX186" fmla="*/ 2287219 w 12192000"/>
              <a:gd name="connsiteY186" fmla="*/ 1998750 h 2237474"/>
              <a:gd name="connsiteX187" fmla="*/ 2286948 w 12192000"/>
              <a:gd name="connsiteY187" fmla="*/ 1998596 h 2237474"/>
              <a:gd name="connsiteX188" fmla="*/ 2243069 w 12192000"/>
              <a:gd name="connsiteY188" fmla="*/ 2015111 h 2237474"/>
              <a:gd name="connsiteX189" fmla="*/ 2186609 w 12192000"/>
              <a:gd name="connsiteY189" fmla="*/ 2008263 h 2237474"/>
              <a:gd name="connsiteX190" fmla="*/ 2164831 w 12192000"/>
              <a:gd name="connsiteY190" fmla="*/ 2010143 h 2237474"/>
              <a:gd name="connsiteX191" fmla="*/ 2152836 w 12192000"/>
              <a:gd name="connsiteY191" fmla="*/ 2010048 h 2237474"/>
              <a:gd name="connsiteX192" fmla="*/ 2117102 w 12192000"/>
              <a:gd name="connsiteY192" fmla="*/ 2023004 h 2237474"/>
              <a:gd name="connsiteX193" fmla="*/ 2111935 w 12192000"/>
              <a:gd name="connsiteY193" fmla="*/ 2023163 h 2237474"/>
              <a:gd name="connsiteX194" fmla="*/ 2089991 w 12192000"/>
              <a:gd name="connsiteY194" fmla="*/ 2034193 h 2237474"/>
              <a:gd name="connsiteX195" fmla="*/ 2058061 w 12192000"/>
              <a:gd name="connsiteY195" fmla="*/ 2047942 h 2237474"/>
              <a:gd name="connsiteX196" fmla="*/ 2055737 w 12192000"/>
              <a:gd name="connsiteY196" fmla="*/ 2047704 h 2237474"/>
              <a:gd name="connsiteX197" fmla="*/ 2042244 w 12192000"/>
              <a:gd name="connsiteY197" fmla="*/ 2055560 h 2237474"/>
              <a:gd name="connsiteX198" fmla="*/ 1976224 w 12192000"/>
              <a:gd name="connsiteY198" fmla="*/ 2074257 h 2237474"/>
              <a:gd name="connsiteX199" fmla="*/ 1877728 w 12192000"/>
              <a:gd name="connsiteY199" fmla="*/ 2101004 h 2237474"/>
              <a:gd name="connsiteX200" fmla="*/ 1759056 w 12192000"/>
              <a:gd name="connsiteY200" fmla="*/ 2125608 h 2237474"/>
              <a:gd name="connsiteX201" fmla="*/ 1637948 w 12192000"/>
              <a:gd name="connsiteY201" fmla="*/ 2172597 h 2237474"/>
              <a:gd name="connsiteX202" fmla="*/ 1434549 w 12192000"/>
              <a:gd name="connsiteY202" fmla="*/ 2234522 h 2237474"/>
              <a:gd name="connsiteX203" fmla="*/ 1398481 w 12192000"/>
              <a:gd name="connsiteY203" fmla="*/ 2237074 h 2237474"/>
              <a:gd name="connsiteX204" fmla="*/ 1398407 w 12192000"/>
              <a:gd name="connsiteY204" fmla="*/ 2237095 h 2237474"/>
              <a:gd name="connsiteX205" fmla="*/ 1370962 w 12192000"/>
              <a:gd name="connsiteY205" fmla="*/ 2237474 h 2237474"/>
              <a:gd name="connsiteX206" fmla="*/ 1356367 w 12192000"/>
              <a:gd name="connsiteY206" fmla="*/ 2235089 h 2237474"/>
              <a:gd name="connsiteX207" fmla="*/ 1324828 w 12192000"/>
              <a:gd name="connsiteY207" fmla="*/ 2231968 h 2237474"/>
              <a:gd name="connsiteX208" fmla="*/ 1297744 w 12192000"/>
              <a:gd name="connsiteY208" fmla="*/ 2235849 h 2237474"/>
              <a:gd name="connsiteX209" fmla="*/ 1286236 w 12192000"/>
              <a:gd name="connsiteY209" fmla="*/ 2233135 h 2237474"/>
              <a:gd name="connsiteX210" fmla="*/ 1283504 w 12192000"/>
              <a:gd name="connsiteY210" fmla="*/ 2233797 h 2237474"/>
              <a:gd name="connsiteX211" fmla="*/ 1279765 w 12192000"/>
              <a:gd name="connsiteY211" fmla="*/ 2229639 h 2237474"/>
              <a:gd name="connsiteX212" fmla="*/ 1195347 w 12192000"/>
              <a:gd name="connsiteY212" fmla="*/ 2212354 h 2237474"/>
              <a:gd name="connsiteX213" fmla="*/ 970251 w 12192000"/>
              <a:gd name="connsiteY213" fmla="*/ 2221029 h 2237474"/>
              <a:gd name="connsiteX214" fmla="*/ 812914 w 12192000"/>
              <a:gd name="connsiteY214" fmla="*/ 2202752 h 2237474"/>
              <a:gd name="connsiteX215" fmla="*/ 800195 w 12192000"/>
              <a:gd name="connsiteY215" fmla="*/ 2209407 h 2237474"/>
              <a:gd name="connsiteX216" fmla="*/ 784978 w 12192000"/>
              <a:gd name="connsiteY216" fmla="*/ 2212360 h 2237474"/>
              <a:gd name="connsiteX217" fmla="*/ 681987 w 12192000"/>
              <a:gd name="connsiteY217" fmla="*/ 2216757 h 2237474"/>
              <a:gd name="connsiteX218" fmla="*/ 669923 w 12192000"/>
              <a:gd name="connsiteY218" fmla="*/ 2211682 h 2237474"/>
              <a:gd name="connsiteX219" fmla="*/ 648680 w 12192000"/>
              <a:gd name="connsiteY219" fmla="*/ 2206229 h 2237474"/>
              <a:gd name="connsiteX220" fmla="*/ 597225 w 12192000"/>
              <a:gd name="connsiteY220" fmla="*/ 2180999 h 2237474"/>
              <a:gd name="connsiteX221" fmla="*/ 558449 w 12192000"/>
              <a:gd name="connsiteY221" fmla="*/ 2182346 h 2237474"/>
              <a:gd name="connsiteX222" fmla="*/ 550517 w 12192000"/>
              <a:gd name="connsiteY222" fmla="*/ 2182060 h 2237474"/>
              <a:gd name="connsiteX223" fmla="*/ 550309 w 12192000"/>
              <a:gd name="connsiteY223" fmla="*/ 2181825 h 2237474"/>
              <a:gd name="connsiteX224" fmla="*/ 541836 w 12192000"/>
              <a:gd name="connsiteY224" fmla="*/ 2181063 h 2237474"/>
              <a:gd name="connsiteX225" fmla="*/ 536057 w 12192000"/>
              <a:gd name="connsiteY225" fmla="*/ 2181537 h 2237474"/>
              <a:gd name="connsiteX226" fmla="*/ 520671 w 12192000"/>
              <a:gd name="connsiteY226" fmla="*/ 2180980 h 2237474"/>
              <a:gd name="connsiteX227" fmla="*/ 515024 w 12192000"/>
              <a:gd name="connsiteY227" fmla="*/ 2179258 h 2237474"/>
              <a:gd name="connsiteX228" fmla="*/ 512278 w 12192000"/>
              <a:gd name="connsiteY228" fmla="*/ 2176369 h 2237474"/>
              <a:gd name="connsiteX229" fmla="*/ 480419 w 12192000"/>
              <a:gd name="connsiteY229" fmla="*/ 2167807 h 2237474"/>
              <a:gd name="connsiteX230" fmla="*/ 413835 w 12192000"/>
              <a:gd name="connsiteY230" fmla="*/ 2156783 h 2237474"/>
              <a:gd name="connsiteX231" fmla="*/ 376513 w 12192000"/>
              <a:gd name="connsiteY231" fmla="*/ 2154014 h 2237474"/>
              <a:gd name="connsiteX232" fmla="*/ 273386 w 12192000"/>
              <a:gd name="connsiteY232" fmla="*/ 2142551 h 2237474"/>
              <a:gd name="connsiteX233" fmla="*/ 169207 w 12192000"/>
              <a:gd name="connsiteY233" fmla="*/ 2128100 h 2237474"/>
              <a:gd name="connsiteX234" fmla="*/ 93149 w 12192000"/>
              <a:gd name="connsiteY234" fmla="*/ 2105324 h 2237474"/>
              <a:gd name="connsiteX235" fmla="*/ 88109 w 12192000"/>
              <a:gd name="connsiteY235" fmla="*/ 2106704 h 2237474"/>
              <a:gd name="connsiteX236" fmla="*/ 80022 w 12192000"/>
              <a:gd name="connsiteY236" fmla="*/ 2107254 h 2237474"/>
              <a:gd name="connsiteX237" fmla="*/ 79717 w 12192000"/>
              <a:gd name="connsiteY237" fmla="*/ 2107046 h 2237474"/>
              <a:gd name="connsiteX238" fmla="*/ 72352 w 12192000"/>
              <a:gd name="connsiteY238" fmla="*/ 2107991 h 2237474"/>
              <a:gd name="connsiteX239" fmla="*/ 37645 w 12192000"/>
              <a:gd name="connsiteY239" fmla="*/ 2115401 h 2237474"/>
              <a:gd name="connsiteX240" fmla="*/ 4572 w 12192000"/>
              <a:gd name="connsiteY240" fmla="*/ 2111091 h 2237474"/>
              <a:gd name="connsiteX241" fmla="*/ 0 w 12192000"/>
              <a:gd name="connsiteY241" fmla="*/ 2110468 h 2237474"/>
              <a:gd name="connsiteX242" fmla="*/ 0 w 12192000"/>
              <a:gd name="connsiteY242"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154948 w 12192000"/>
              <a:gd name="connsiteY4" fmla="*/ 762731 h 2237474"/>
              <a:gd name="connsiteX5" fmla="*/ 12047364 w 12192000"/>
              <a:gd name="connsiteY5" fmla="*/ 749662 h 2237474"/>
              <a:gd name="connsiteX6" fmla="*/ 11890686 w 12192000"/>
              <a:gd name="connsiteY6" fmla="*/ 732766 h 2237474"/>
              <a:gd name="connsiteX7" fmla="*/ 11782413 w 12192000"/>
              <a:gd name="connsiteY7" fmla="*/ 769868 h 2237474"/>
              <a:gd name="connsiteX8" fmla="*/ 11649954 w 12192000"/>
              <a:gd name="connsiteY8" fmla="*/ 749628 h 2237474"/>
              <a:gd name="connsiteX9" fmla="*/ 11560424 w 12192000"/>
              <a:gd name="connsiteY9" fmla="*/ 748017 h 2237474"/>
              <a:gd name="connsiteX10" fmla="*/ 11358455 w 12192000"/>
              <a:gd name="connsiteY10" fmla="*/ 747593 h 2237474"/>
              <a:gd name="connsiteX11" fmla="*/ 11165209 w 12192000"/>
              <a:gd name="connsiteY11" fmla="*/ 748852 h 2237474"/>
              <a:gd name="connsiteX12" fmla="*/ 11058755 w 12192000"/>
              <a:gd name="connsiteY12" fmla="*/ 749617 h 2237474"/>
              <a:gd name="connsiteX13" fmla="*/ 10884013 w 12192000"/>
              <a:gd name="connsiteY13" fmla="*/ 760728 h 2237474"/>
              <a:gd name="connsiteX14" fmla="*/ 10834688 w 12192000"/>
              <a:gd name="connsiteY14" fmla="*/ 757726 h 2237474"/>
              <a:gd name="connsiteX15" fmla="*/ 10805004 w 12192000"/>
              <a:gd name="connsiteY15" fmla="*/ 757573 h 2237474"/>
              <a:gd name="connsiteX16" fmla="*/ 10739478 w 12192000"/>
              <a:gd name="connsiteY16" fmla="*/ 776841 h 2237474"/>
              <a:gd name="connsiteX17" fmla="*/ 10458762 w 12192000"/>
              <a:gd name="connsiteY17" fmla="*/ 755400 h 2237474"/>
              <a:gd name="connsiteX18" fmla="*/ 10246919 w 12192000"/>
              <a:gd name="connsiteY18" fmla="*/ 769960 h 2237474"/>
              <a:gd name="connsiteX19" fmla="*/ 10167995 w 12192000"/>
              <a:gd name="connsiteY19" fmla="*/ 760843 h 2237474"/>
              <a:gd name="connsiteX20" fmla="*/ 9997044 w 12192000"/>
              <a:gd name="connsiteY20" fmla="*/ 780129 h 2237474"/>
              <a:gd name="connsiteX21" fmla="*/ 9943887 w 12192000"/>
              <a:gd name="connsiteY21" fmla="*/ 804141 h 2237474"/>
              <a:gd name="connsiteX22" fmla="*/ 9918248 w 12192000"/>
              <a:gd name="connsiteY22" fmla="*/ 816628 h 2237474"/>
              <a:gd name="connsiteX23" fmla="*/ 9836148 w 12192000"/>
              <a:gd name="connsiteY23" fmla="*/ 858312 h 2237474"/>
              <a:gd name="connsiteX24" fmla="*/ 9823800 w 12192000"/>
              <a:gd name="connsiteY24" fmla="*/ 866604 h 2237474"/>
              <a:gd name="connsiteX25" fmla="*/ 9794684 w 12192000"/>
              <a:gd name="connsiteY25" fmla="*/ 864509 h 2237474"/>
              <a:gd name="connsiteX26" fmla="*/ 9778288 w 12192000"/>
              <a:gd name="connsiteY26" fmla="*/ 854362 h 2237474"/>
              <a:gd name="connsiteX27" fmla="*/ 9773886 w 12192000"/>
              <a:gd name="connsiteY27" fmla="*/ 857543 h 2237474"/>
              <a:gd name="connsiteX28" fmla="*/ 9761459 w 12192000"/>
              <a:gd name="connsiteY28" fmla="*/ 862394 h 2237474"/>
              <a:gd name="connsiteX29" fmla="*/ 9705768 w 12192000"/>
              <a:gd name="connsiteY29" fmla="*/ 894610 h 2237474"/>
              <a:gd name="connsiteX30" fmla="*/ 9683005 w 12192000"/>
              <a:gd name="connsiteY30" fmla="*/ 894128 h 2237474"/>
              <a:gd name="connsiteX31" fmla="*/ 9594438 w 12192000"/>
              <a:gd name="connsiteY31" fmla="*/ 919051 h 2237474"/>
              <a:gd name="connsiteX32" fmla="*/ 9577033 w 12192000"/>
              <a:gd name="connsiteY32" fmla="*/ 922857 h 2237474"/>
              <a:gd name="connsiteX33" fmla="*/ 9544189 w 12192000"/>
              <a:gd name="connsiteY33" fmla="*/ 938966 h 2237474"/>
              <a:gd name="connsiteX34" fmla="*/ 9534048 w 12192000"/>
              <a:gd name="connsiteY34" fmla="*/ 940158 h 2237474"/>
              <a:gd name="connsiteX35" fmla="*/ 9500499 w 12192000"/>
              <a:gd name="connsiteY35" fmla="*/ 954680 h 2237474"/>
              <a:gd name="connsiteX36" fmla="*/ 9428195 w 12192000"/>
              <a:gd name="connsiteY36" fmla="*/ 986225 h 2237474"/>
              <a:gd name="connsiteX37" fmla="*/ 9410017 w 12192000"/>
              <a:gd name="connsiteY37" fmla="*/ 993931 h 2237474"/>
              <a:gd name="connsiteX38" fmla="*/ 9392919 w 12192000"/>
              <a:gd name="connsiteY38" fmla="*/ 994656 h 2237474"/>
              <a:gd name="connsiteX39" fmla="*/ 9301293 w 12192000"/>
              <a:gd name="connsiteY39" fmla="*/ 1011593 h 2237474"/>
              <a:gd name="connsiteX40" fmla="*/ 9278619 w 12192000"/>
              <a:gd name="connsiteY40" fmla="*/ 1011878 h 2237474"/>
              <a:gd name="connsiteX41" fmla="*/ 9268019 w 12192000"/>
              <a:gd name="connsiteY41" fmla="*/ 1007442 h 2237474"/>
              <a:gd name="connsiteX42" fmla="*/ 9234662 w 12192000"/>
              <a:gd name="connsiteY42" fmla="*/ 1023056 h 2237474"/>
              <a:gd name="connsiteX43" fmla="*/ 9181033 w 12192000"/>
              <a:gd name="connsiteY43" fmla="*/ 1037921 h 2237474"/>
              <a:gd name="connsiteX44" fmla="*/ 9155969 w 12192000"/>
              <a:gd name="connsiteY44" fmla="*/ 1046804 h 2237474"/>
              <a:gd name="connsiteX45" fmla="*/ 9133985 w 12192000"/>
              <a:gd name="connsiteY45" fmla="*/ 1046450 h 2237474"/>
              <a:gd name="connsiteX46" fmla="*/ 9012987 w 12192000"/>
              <a:gd name="connsiteY46" fmla="*/ 1061986 h 2237474"/>
              <a:gd name="connsiteX47" fmla="*/ 8968445 w 12192000"/>
              <a:gd name="connsiteY47" fmla="*/ 1052169 h 2237474"/>
              <a:gd name="connsiteX48" fmla="*/ 8958984 w 12192000"/>
              <a:gd name="connsiteY48" fmla="*/ 1057212 h 2237474"/>
              <a:gd name="connsiteX49" fmla="*/ 8886001 w 12192000"/>
              <a:gd name="connsiteY49" fmla="*/ 1067468 h 2237474"/>
              <a:gd name="connsiteX50" fmla="*/ 8838610 w 12192000"/>
              <a:gd name="connsiteY50" fmla="*/ 1075091 h 2237474"/>
              <a:gd name="connsiteX51" fmla="*/ 8750383 w 12192000"/>
              <a:gd name="connsiteY51" fmla="*/ 1097387 h 2237474"/>
              <a:gd name="connsiteX52" fmla="*/ 8697365 w 12192000"/>
              <a:gd name="connsiteY52" fmla="*/ 1105869 h 2237474"/>
              <a:gd name="connsiteX53" fmla="*/ 8665605 w 12192000"/>
              <a:gd name="connsiteY53" fmla="*/ 1110791 h 2237474"/>
              <a:gd name="connsiteX54" fmla="*/ 8584946 w 12192000"/>
              <a:gd name="connsiteY54" fmla="*/ 1135226 h 2237474"/>
              <a:gd name="connsiteX55" fmla="*/ 8460755 w 12192000"/>
              <a:gd name="connsiteY55" fmla="*/ 1203427 h 2237474"/>
              <a:gd name="connsiteX56" fmla="*/ 8419755 w 12192000"/>
              <a:gd name="connsiteY56" fmla="*/ 1216260 h 2237474"/>
              <a:gd name="connsiteX57" fmla="*/ 8411626 w 12192000"/>
              <a:gd name="connsiteY57" fmla="*/ 1214397 h 2237474"/>
              <a:gd name="connsiteX58" fmla="*/ 8363469 w 12192000"/>
              <a:gd name="connsiteY58" fmla="*/ 1246658 h 2237474"/>
              <a:gd name="connsiteX59" fmla="*/ 8275497 w 12192000"/>
              <a:gd name="connsiteY59" fmla="*/ 1264396 h 2237474"/>
              <a:gd name="connsiteX60" fmla="*/ 8206287 w 12192000"/>
              <a:gd name="connsiteY60" fmla="*/ 1273060 h 2237474"/>
              <a:gd name="connsiteX61" fmla="*/ 8168705 w 12192000"/>
              <a:gd name="connsiteY61" fmla="*/ 1279956 h 2237474"/>
              <a:gd name="connsiteX62" fmla="*/ 8139997 w 12192000"/>
              <a:gd name="connsiteY62" fmla="*/ 1282713 h 2237474"/>
              <a:gd name="connsiteX63" fmla="*/ 8074238 w 12192000"/>
              <a:gd name="connsiteY63" fmla="*/ 1301895 h 2237474"/>
              <a:gd name="connsiteX64" fmla="*/ 7968292 w 12192000"/>
              <a:gd name="connsiteY64" fmla="*/ 1338779 h 2237474"/>
              <a:gd name="connsiteX65" fmla="*/ 7945122 w 12192000"/>
              <a:gd name="connsiteY65" fmla="*/ 1345477 h 2237474"/>
              <a:gd name="connsiteX66" fmla="*/ 7922771 w 12192000"/>
              <a:gd name="connsiteY66" fmla="*/ 1346645 h 2237474"/>
              <a:gd name="connsiteX67" fmla="*/ 7915461 w 12192000"/>
              <a:gd name="connsiteY67" fmla="*/ 1342919 h 2237474"/>
              <a:gd name="connsiteX68" fmla="*/ 7902328 w 12192000"/>
              <a:gd name="connsiteY68" fmla="*/ 1345865 h 2237474"/>
              <a:gd name="connsiteX69" fmla="*/ 7898322 w 12192000"/>
              <a:gd name="connsiteY69" fmla="*/ 1345689 h 2237474"/>
              <a:gd name="connsiteX70" fmla="*/ 7875879 w 12192000"/>
              <a:gd name="connsiteY70" fmla="*/ 1345646 h 2237474"/>
              <a:gd name="connsiteX71" fmla="*/ 7840612 w 12192000"/>
              <a:gd name="connsiteY71" fmla="*/ 1369373 h 2237474"/>
              <a:gd name="connsiteX72" fmla="*/ 7786819 w 12192000"/>
              <a:gd name="connsiteY72" fmla="*/ 1378970 h 2237474"/>
              <a:gd name="connsiteX73" fmla="*/ 7548172 w 12192000"/>
              <a:gd name="connsiteY73" fmla="*/ 1417460 h 2237474"/>
              <a:gd name="connsiteX74" fmla="*/ 7483437 w 12192000"/>
              <a:gd name="connsiteY74" fmla="*/ 1478152 h 2237474"/>
              <a:gd name="connsiteX75" fmla="*/ 7377870 w 12192000"/>
              <a:gd name="connsiteY75" fmla="*/ 1523319 h 2237474"/>
              <a:gd name="connsiteX76" fmla="*/ 7230737 w 12192000"/>
              <a:gd name="connsiteY76" fmla="*/ 1562633 h 2237474"/>
              <a:gd name="connsiteX77" fmla="*/ 7224458 w 12192000"/>
              <a:gd name="connsiteY77" fmla="*/ 1573008 h 2237474"/>
              <a:gd name="connsiteX78" fmla="*/ 7213486 w 12192000"/>
              <a:gd name="connsiteY78" fmla="*/ 1580987 h 2237474"/>
              <a:gd name="connsiteX79" fmla="*/ 7210972 w 12192000"/>
              <a:gd name="connsiteY79" fmla="*/ 1580856 h 2237474"/>
              <a:gd name="connsiteX80" fmla="*/ 7183121 w 12192000"/>
              <a:gd name="connsiteY80" fmla="*/ 1595162 h 2237474"/>
              <a:gd name="connsiteX81" fmla="*/ 7164601 w 12192000"/>
              <a:gd name="connsiteY81" fmla="*/ 1606490 h 2237474"/>
              <a:gd name="connsiteX82" fmla="*/ 7159286 w 12192000"/>
              <a:gd name="connsiteY82" fmla="*/ 1606850 h 2237474"/>
              <a:gd name="connsiteX83" fmla="*/ 7114651 w 12192000"/>
              <a:gd name="connsiteY83" fmla="*/ 1620959 h 2237474"/>
              <a:gd name="connsiteX84" fmla="*/ 7092727 w 12192000"/>
              <a:gd name="connsiteY84" fmla="*/ 1623628 h 2237474"/>
              <a:gd name="connsiteX85" fmla="*/ 7031309 w 12192000"/>
              <a:gd name="connsiteY85" fmla="*/ 1619451 h 2237474"/>
              <a:gd name="connsiteX86" fmla="*/ 6999084 w 12192000"/>
              <a:gd name="connsiteY86" fmla="*/ 1634317 h 2237474"/>
              <a:gd name="connsiteX87" fmla="*/ 6992107 w 12192000"/>
              <a:gd name="connsiteY87" fmla="*/ 1636860 h 2237474"/>
              <a:gd name="connsiteX88" fmla="*/ 6991765 w 12192000"/>
              <a:gd name="connsiteY88" fmla="*/ 1636725 h 2237474"/>
              <a:gd name="connsiteX89" fmla="*/ 6983996 w 12192000"/>
              <a:gd name="connsiteY89" fmla="*/ 1639040 h 2237474"/>
              <a:gd name="connsiteX90" fmla="*/ 6979383 w 12192000"/>
              <a:gd name="connsiteY90" fmla="*/ 1641496 h 2237474"/>
              <a:gd name="connsiteX91" fmla="*/ 6900177 w 12192000"/>
              <a:gd name="connsiteY91" fmla="*/ 1636016 h 2237474"/>
              <a:gd name="connsiteX92" fmla="*/ 6795372 w 12192000"/>
              <a:gd name="connsiteY92" fmla="*/ 1644845 h 2237474"/>
              <a:gd name="connsiteX93" fmla="*/ 6692251 w 12192000"/>
              <a:gd name="connsiteY93" fmla="*/ 1656357 h 2237474"/>
              <a:gd name="connsiteX94" fmla="*/ 6655235 w 12192000"/>
              <a:gd name="connsiteY94" fmla="*/ 1661869 h 2237474"/>
              <a:gd name="connsiteX95" fmla="*/ 6587857 w 12192000"/>
              <a:gd name="connsiteY95" fmla="*/ 1665769 h 2237474"/>
              <a:gd name="connsiteX96" fmla="*/ 6554894 w 12192000"/>
              <a:gd name="connsiteY96" fmla="*/ 1664428 h 2237474"/>
              <a:gd name="connsiteX97" fmla="*/ 6551579 w 12192000"/>
              <a:gd name="connsiteY97" fmla="*/ 1662213 h 2237474"/>
              <a:gd name="connsiteX98" fmla="*/ 6545693 w 12192000"/>
              <a:gd name="connsiteY98" fmla="*/ 1661776 h 2237474"/>
              <a:gd name="connsiteX99" fmla="*/ 6530561 w 12192000"/>
              <a:gd name="connsiteY99" fmla="*/ 1664619 h 2237474"/>
              <a:gd name="connsiteX100" fmla="*/ 6525028 w 12192000"/>
              <a:gd name="connsiteY100" fmla="*/ 1666354 h 2237474"/>
              <a:gd name="connsiteX101" fmla="*/ 6516595 w 12192000"/>
              <a:gd name="connsiteY101" fmla="*/ 1667475 h 2237474"/>
              <a:gd name="connsiteX102" fmla="*/ 6516340 w 12192000"/>
              <a:gd name="connsiteY102" fmla="*/ 1667291 h 2237474"/>
              <a:gd name="connsiteX103" fmla="*/ 6508541 w 12192000"/>
              <a:gd name="connsiteY103" fmla="*/ 1668757 h 2237474"/>
              <a:gd name="connsiteX104" fmla="*/ 6471012 w 12192000"/>
              <a:gd name="connsiteY104" fmla="*/ 1678604 h 2237474"/>
              <a:gd name="connsiteX105" fmla="*/ 6415265 w 12192000"/>
              <a:gd name="connsiteY105" fmla="*/ 1665317 h 2237474"/>
              <a:gd name="connsiteX106" fmla="*/ 6393343 w 12192000"/>
              <a:gd name="connsiteY106" fmla="*/ 1664672 h 2237474"/>
              <a:gd name="connsiteX107" fmla="*/ 6380457 w 12192000"/>
              <a:gd name="connsiteY107" fmla="*/ 1662376 h 2237474"/>
              <a:gd name="connsiteX108" fmla="*/ 6280959 w 12192000"/>
              <a:gd name="connsiteY108" fmla="*/ 1689329 h 2237474"/>
              <a:gd name="connsiteX109" fmla="*/ 6266765 w 12192000"/>
              <a:gd name="connsiteY109" fmla="*/ 1695560 h 2237474"/>
              <a:gd name="connsiteX110" fmla="*/ 6098321 w 12192000"/>
              <a:gd name="connsiteY110" fmla="*/ 1721646 h 2237474"/>
              <a:gd name="connsiteX111" fmla="*/ 5880652 w 12192000"/>
              <a:gd name="connsiteY111" fmla="*/ 1779643 h 2237474"/>
              <a:gd name="connsiteX112" fmla="*/ 5785959 w 12192000"/>
              <a:gd name="connsiteY112" fmla="*/ 1775307 h 2237474"/>
              <a:gd name="connsiteX113" fmla="*/ 5643534 w 12192000"/>
              <a:gd name="connsiteY113" fmla="*/ 1802919 h 2237474"/>
              <a:gd name="connsiteX114" fmla="*/ 5518799 w 12192000"/>
              <a:gd name="connsiteY114" fmla="*/ 1818312 h 2237474"/>
              <a:gd name="connsiteX115" fmla="*/ 5505014 w 12192000"/>
              <a:gd name="connsiteY115" fmla="*/ 1819259 h 2237474"/>
              <a:gd name="connsiteX116" fmla="*/ 5453307 w 12192000"/>
              <a:gd name="connsiteY116" fmla="*/ 1815450 h 2237474"/>
              <a:gd name="connsiteX117" fmla="*/ 5364192 w 12192000"/>
              <a:gd name="connsiteY117" fmla="*/ 1826074 h 2237474"/>
              <a:gd name="connsiteX118" fmla="*/ 5350380 w 12192000"/>
              <a:gd name="connsiteY118" fmla="*/ 1830891 h 2237474"/>
              <a:gd name="connsiteX119" fmla="*/ 5259633 w 12192000"/>
              <a:gd name="connsiteY119" fmla="*/ 1837160 h 2237474"/>
              <a:gd name="connsiteX120" fmla="*/ 5197513 w 12192000"/>
              <a:gd name="connsiteY120" fmla="*/ 1844718 h 2237474"/>
              <a:gd name="connsiteX121" fmla="*/ 5184170 w 12192000"/>
              <a:gd name="connsiteY121" fmla="*/ 1849402 h 2237474"/>
              <a:gd name="connsiteX122" fmla="*/ 5168852 w 12192000"/>
              <a:gd name="connsiteY122" fmla="*/ 1844846 h 2237474"/>
              <a:gd name="connsiteX123" fmla="*/ 5164370 w 12192000"/>
              <a:gd name="connsiteY123" fmla="*/ 1840597 h 2237474"/>
              <a:gd name="connsiteX124" fmla="*/ 5114927 w 12192000"/>
              <a:gd name="connsiteY124" fmla="*/ 1847827 h 2237474"/>
              <a:gd name="connsiteX125" fmla="*/ 5108970 w 12192000"/>
              <a:gd name="connsiteY125" fmla="*/ 1847935 h 2237474"/>
              <a:gd name="connsiteX126" fmla="*/ 5067961 w 12192000"/>
              <a:gd name="connsiteY126" fmla="*/ 1845917 h 2237474"/>
              <a:gd name="connsiteX127" fmla="*/ 5007075 w 12192000"/>
              <a:gd name="connsiteY127" fmla="*/ 1838626 h 2237474"/>
              <a:gd name="connsiteX128" fmla="*/ 4944087 w 12192000"/>
              <a:gd name="connsiteY128" fmla="*/ 1823332 h 2237474"/>
              <a:gd name="connsiteX129" fmla="*/ 4907662 w 12192000"/>
              <a:gd name="connsiteY129" fmla="*/ 1816900 h 2237474"/>
              <a:gd name="connsiteX130" fmla="*/ 4882386 w 12192000"/>
              <a:gd name="connsiteY130" fmla="*/ 1809844 h 2237474"/>
              <a:gd name="connsiteX131" fmla="*/ 4811440 w 12192000"/>
              <a:gd name="connsiteY131" fmla="*/ 1804655 h 2237474"/>
              <a:gd name="connsiteX132" fmla="*/ 4691075 w 12192000"/>
              <a:gd name="connsiteY132" fmla="*/ 1801389 h 2237474"/>
              <a:gd name="connsiteX133" fmla="*/ 4611738 w 12192000"/>
              <a:gd name="connsiteY133" fmla="*/ 1776964 h 2237474"/>
              <a:gd name="connsiteX134" fmla="*/ 4560070 w 12192000"/>
              <a:gd name="connsiteY134" fmla="*/ 1785640 h 2237474"/>
              <a:gd name="connsiteX135" fmla="*/ 4536503 w 12192000"/>
              <a:gd name="connsiteY135" fmla="*/ 1785334 h 2237474"/>
              <a:gd name="connsiteX136" fmla="*/ 4513724 w 12192000"/>
              <a:gd name="connsiteY136" fmla="*/ 1791996 h 2237474"/>
              <a:gd name="connsiteX137" fmla="*/ 4459810 w 12192000"/>
              <a:gd name="connsiteY137" fmla="*/ 1797886 h 2237474"/>
              <a:gd name="connsiteX138" fmla="*/ 4379064 w 12192000"/>
              <a:gd name="connsiteY138" fmla="*/ 1817177 h 2237474"/>
              <a:gd name="connsiteX139" fmla="*/ 4319209 w 12192000"/>
              <a:gd name="connsiteY139" fmla="*/ 1834833 h 2237474"/>
              <a:gd name="connsiteX140" fmla="*/ 4306907 w 12192000"/>
              <a:gd name="connsiteY140" fmla="*/ 1841641 h 2237474"/>
              <a:gd name="connsiteX141" fmla="*/ 4290981 w 12192000"/>
              <a:gd name="connsiteY141" fmla="*/ 1839677 h 2237474"/>
              <a:gd name="connsiteX142" fmla="*/ 4285792 w 12192000"/>
              <a:gd name="connsiteY142" fmla="*/ 1836231 h 2237474"/>
              <a:gd name="connsiteX143" fmla="*/ 4238372 w 12192000"/>
              <a:gd name="connsiteY143" fmla="*/ 1851480 h 2237474"/>
              <a:gd name="connsiteX144" fmla="*/ 4232517 w 12192000"/>
              <a:gd name="connsiteY144" fmla="*/ 1852567 h 2237474"/>
              <a:gd name="connsiteX145" fmla="*/ 4191732 w 12192000"/>
              <a:gd name="connsiteY145" fmla="*/ 1857328 h 2237474"/>
              <a:gd name="connsiteX146" fmla="*/ 4065532 w 12192000"/>
              <a:gd name="connsiteY146" fmla="*/ 1855477 h 2237474"/>
              <a:gd name="connsiteX147" fmla="*/ 4028460 w 12192000"/>
              <a:gd name="connsiteY147" fmla="*/ 1855137 h 2237474"/>
              <a:gd name="connsiteX148" fmla="*/ 4002267 w 12192000"/>
              <a:gd name="connsiteY148" fmla="*/ 1852352 h 2237474"/>
              <a:gd name="connsiteX149" fmla="*/ 3931396 w 12192000"/>
              <a:gd name="connsiteY149" fmla="*/ 1858915 h 2237474"/>
              <a:gd name="connsiteX150" fmla="*/ 3812162 w 12192000"/>
              <a:gd name="connsiteY150" fmla="*/ 1875501 h 2237474"/>
              <a:gd name="connsiteX151" fmla="*/ 3767672 w 12192000"/>
              <a:gd name="connsiteY151" fmla="*/ 1874600 h 2237474"/>
              <a:gd name="connsiteX152" fmla="*/ 3764741 w 12192000"/>
              <a:gd name="connsiteY152" fmla="*/ 1869433 h 2237474"/>
              <a:gd name="connsiteX153" fmla="*/ 3751332 w 12192000"/>
              <a:gd name="connsiteY153" fmla="*/ 1869854 h 2237474"/>
              <a:gd name="connsiteX154" fmla="*/ 3748155 w 12192000"/>
              <a:gd name="connsiteY154" fmla="*/ 1868903 h 2237474"/>
              <a:gd name="connsiteX155" fmla="*/ 3729530 w 12192000"/>
              <a:gd name="connsiteY155" fmla="*/ 1864513 h 2237474"/>
              <a:gd name="connsiteX156" fmla="*/ 3680177 w 12192000"/>
              <a:gd name="connsiteY156" fmla="*/ 1881552 h 2237474"/>
              <a:gd name="connsiteX157" fmla="*/ 3567259 w 12192000"/>
              <a:gd name="connsiteY157" fmla="*/ 1893482 h 2237474"/>
              <a:gd name="connsiteX158" fmla="*/ 3405770 w 12192000"/>
              <a:gd name="connsiteY158" fmla="*/ 1904591 h 2237474"/>
              <a:gd name="connsiteX159" fmla="*/ 3280097 w 12192000"/>
              <a:gd name="connsiteY159" fmla="*/ 1919610 h 2237474"/>
              <a:gd name="connsiteX160" fmla="*/ 3123424 w 12192000"/>
              <a:gd name="connsiteY160" fmla="*/ 1952930 h 2237474"/>
              <a:gd name="connsiteX161" fmla="*/ 3009910 w 12192000"/>
              <a:gd name="connsiteY161" fmla="*/ 1957866 h 2237474"/>
              <a:gd name="connsiteX162" fmla="*/ 2995934 w 12192000"/>
              <a:gd name="connsiteY162" fmla="*/ 1967085 h 2237474"/>
              <a:gd name="connsiteX163" fmla="*/ 2980071 w 12192000"/>
              <a:gd name="connsiteY163" fmla="*/ 1972988 h 2237474"/>
              <a:gd name="connsiteX164" fmla="*/ 2978094 w 12192000"/>
              <a:gd name="connsiteY164" fmla="*/ 1972369 h 2237474"/>
              <a:gd name="connsiteX165" fmla="*/ 2942858 w 12192000"/>
              <a:gd name="connsiteY165" fmla="*/ 1981367 h 2237474"/>
              <a:gd name="connsiteX166" fmla="*/ 2875436 w 12192000"/>
              <a:gd name="connsiteY166" fmla="*/ 1996977 h 2237474"/>
              <a:gd name="connsiteX167" fmla="*/ 2874892 w 12192000"/>
              <a:gd name="connsiteY167" fmla="*/ 1996085 h 2237474"/>
              <a:gd name="connsiteX168" fmla="*/ 2864145 w 12192000"/>
              <a:gd name="connsiteY168" fmla="*/ 1994061 h 2237474"/>
              <a:gd name="connsiteX169" fmla="*/ 2843662 w 12192000"/>
              <a:gd name="connsiteY169" fmla="*/ 1992498 h 2237474"/>
              <a:gd name="connsiteX170" fmla="*/ 2796128 w 12192000"/>
              <a:gd name="connsiteY170" fmla="*/ 1976403 h 2237474"/>
              <a:gd name="connsiteX171" fmla="*/ 2756784 w 12192000"/>
              <a:gd name="connsiteY171" fmla="*/ 1985116 h 2237474"/>
              <a:gd name="connsiteX172" fmla="*/ 2748833 w 12192000"/>
              <a:gd name="connsiteY172" fmla="*/ 1986323 h 2237474"/>
              <a:gd name="connsiteX173" fmla="*/ 2748661 w 12192000"/>
              <a:gd name="connsiteY173" fmla="*/ 1986122 h 2237474"/>
              <a:gd name="connsiteX174" fmla="*/ 2740251 w 12192000"/>
              <a:gd name="connsiteY174" fmla="*/ 1986946 h 2237474"/>
              <a:gd name="connsiteX175" fmla="*/ 2718916 w 12192000"/>
              <a:gd name="connsiteY175" fmla="*/ 1990867 h 2237474"/>
              <a:gd name="connsiteX176" fmla="*/ 2713522 w 12192000"/>
              <a:gd name="connsiteY176" fmla="*/ 1990173 h 2237474"/>
              <a:gd name="connsiteX177" fmla="*/ 2680597 w 12192000"/>
              <a:gd name="connsiteY177" fmla="*/ 1984996 h 2237474"/>
              <a:gd name="connsiteX178" fmla="*/ 2578178 w 12192000"/>
              <a:gd name="connsiteY178" fmla="*/ 1990531 h 2237474"/>
              <a:gd name="connsiteX179" fmla="*/ 2476147 w 12192000"/>
              <a:gd name="connsiteY179" fmla="*/ 1998305 h 2237474"/>
              <a:gd name="connsiteX180" fmla="*/ 2373568 w 12192000"/>
              <a:gd name="connsiteY180" fmla="*/ 2003219 h 2237474"/>
              <a:gd name="connsiteX181" fmla="*/ 2321399 w 12192000"/>
              <a:gd name="connsiteY181" fmla="*/ 1989467 h 2237474"/>
              <a:gd name="connsiteX182" fmla="*/ 2315525 w 12192000"/>
              <a:gd name="connsiteY182" fmla="*/ 1989708 h 2237474"/>
              <a:gd name="connsiteX183" fmla="*/ 2300792 w 12192000"/>
              <a:gd name="connsiteY183" fmla="*/ 1994290 h 2237474"/>
              <a:gd name="connsiteX184" fmla="*/ 2295469 w 12192000"/>
              <a:gd name="connsiteY184" fmla="*/ 1996659 h 2237474"/>
              <a:gd name="connsiteX185" fmla="*/ 2287219 w 12192000"/>
              <a:gd name="connsiteY185" fmla="*/ 1998750 h 2237474"/>
              <a:gd name="connsiteX186" fmla="*/ 2286948 w 12192000"/>
              <a:gd name="connsiteY186" fmla="*/ 1998596 h 2237474"/>
              <a:gd name="connsiteX187" fmla="*/ 2243069 w 12192000"/>
              <a:gd name="connsiteY187" fmla="*/ 2015111 h 2237474"/>
              <a:gd name="connsiteX188" fmla="*/ 2186609 w 12192000"/>
              <a:gd name="connsiteY188" fmla="*/ 2008263 h 2237474"/>
              <a:gd name="connsiteX189" fmla="*/ 2164831 w 12192000"/>
              <a:gd name="connsiteY189" fmla="*/ 2010143 h 2237474"/>
              <a:gd name="connsiteX190" fmla="*/ 2152836 w 12192000"/>
              <a:gd name="connsiteY190" fmla="*/ 2010048 h 2237474"/>
              <a:gd name="connsiteX191" fmla="*/ 2117102 w 12192000"/>
              <a:gd name="connsiteY191" fmla="*/ 2023004 h 2237474"/>
              <a:gd name="connsiteX192" fmla="*/ 2111935 w 12192000"/>
              <a:gd name="connsiteY192" fmla="*/ 2023163 h 2237474"/>
              <a:gd name="connsiteX193" fmla="*/ 2089991 w 12192000"/>
              <a:gd name="connsiteY193" fmla="*/ 2034193 h 2237474"/>
              <a:gd name="connsiteX194" fmla="*/ 2058061 w 12192000"/>
              <a:gd name="connsiteY194" fmla="*/ 2047942 h 2237474"/>
              <a:gd name="connsiteX195" fmla="*/ 2055737 w 12192000"/>
              <a:gd name="connsiteY195" fmla="*/ 2047704 h 2237474"/>
              <a:gd name="connsiteX196" fmla="*/ 2042244 w 12192000"/>
              <a:gd name="connsiteY196" fmla="*/ 2055560 h 2237474"/>
              <a:gd name="connsiteX197" fmla="*/ 1976224 w 12192000"/>
              <a:gd name="connsiteY197" fmla="*/ 2074257 h 2237474"/>
              <a:gd name="connsiteX198" fmla="*/ 1877728 w 12192000"/>
              <a:gd name="connsiteY198" fmla="*/ 2101004 h 2237474"/>
              <a:gd name="connsiteX199" fmla="*/ 1759056 w 12192000"/>
              <a:gd name="connsiteY199" fmla="*/ 2125608 h 2237474"/>
              <a:gd name="connsiteX200" fmla="*/ 1637948 w 12192000"/>
              <a:gd name="connsiteY200" fmla="*/ 2172597 h 2237474"/>
              <a:gd name="connsiteX201" fmla="*/ 1434549 w 12192000"/>
              <a:gd name="connsiteY201" fmla="*/ 2234522 h 2237474"/>
              <a:gd name="connsiteX202" fmla="*/ 1398481 w 12192000"/>
              <a:gd name="connsiteY202" fmla="*/ 2237074 h 2237474"/>
              <a:gd name="connsiteX203" fmla="*/ 1398407 w 12192000"/>
              <a:gd name="connsiteY203" fmla="*/ 2237095 h 2237474"/>
              <a:gd name="connsiteX204" fmla="*/ 1370962 w 12192000"/>
              <a:gd name="connsiteY204" fmla="*/ 2237474 h 2237474"/>
              <a:gd name="connsiteX205" fmla="*/ 1356367 w 12192000"/>
              <a:gd name="connsiteY205" fmla="*/ 2235089 h 2237474"/>
              <a:gd name="connsiteX206" fmla="*/ 1324828 w 12192000"/>
              <a:gd name="connsiteY206" fmla="*/ 2231968 h 2237474"/>
              <a:gd name="connsiteX207" fmla="*/ 1297744 w 12192000"/>
              <a:gd name="connsiteY207" fmla="*/ 2235849 h 2237474"/>
              <a:gd name="connsiteX208" fmla="*/ 1286236 w 12192000"/>
              <a:gd name="connsiteY208" fmla="*/ 2233135 h 2237474"/>
              <a:gd name="connsiteX209" fmla="*/ 1283504 w 12192000"/>
              <a:gd name="connsiteY209" fmla="*/ 2233797 h 2237474"/>
              <a:gd name="connsiteX210" fmla="*/ 1279765 w 12192000"/>
              <a:gd name="connsiteY210" fmla="*/ 2229639 h 2237474"/>
              <a:gd name="connsiteX211" fmla="*/ 1195347 w 12192000"/>
              <a:gd name="connsiteY211" fmla="*/ 2212354 h 2237474"/>
              <a:gd name="connsiteX212" fmla="*/ 970251 w 12192000"/>
              <a:gd name="connsiteY212" fmla="*/ 2221029 h 2237474"/>
              <a:gd name="connsiteX213" fmla="*/ 812914 w 12192000"/>
              <a:gd name="connsiteY213" fmla="*/ 2202752 h 2237474"/>
              <a:gd name="connsiteX214" fmla="*/ 800195 w 12192000"/>
              <a:gd name="connsiteY214" fmla="*/ 2209407 h 2237474"/>
              <a:gd name="connsiteX215" fmla="*/ 784978 w 12192000"/>
              <a:gd name="connsiteY215" fmla="*/ 2212360 h 2237474"/>
              <a:gd name="connsiteX216" fmla="*/ 681987 w 12192000"/>
              <a:gd name="connsiteY216" fmla="*/ 2216757 h 2237474"/>
              <a:gd name="connsiteX217" fmla="*/ 669923 w 12192000"/>
              <a:gd name="connsiteY217" fmla="*/ 2211682 h 2237474"/>
              <a:gd name="connsiteX218" fmla="*/ 648680 w 12192000"/>
              <a:gd name="connsiteY218" fmla="*/ 2206229 h 2237474"/>
              <a:gd name="connsiteX219" fmla="*/ 597225 w 12192000"/>
              <a:gd name="connsiteY219" fmla="*/ 2180999 h 2237474"/>
              <a:gd name="connsiteX220" fmla="*/ 558449 w 12192000"/>
              <a:gd name="connsiteY220" fmla="*/ 2182346 h 2237474"/>
              <a:gd name="connsiteX221" fmla="*/ 550517 w 12192000"/>
              <a:gd name="connsiteY221" fmla="*/ 2182060 h 2237474"/>
              <a:gd name="connsiteX222" fmla="*/ 550309 w 12192000"/>
              <a:gd name="connsiteY222" fmla="*/ 2181825 h 2237474"/>
              <a:gd name="connsiteX223" fmla="*/ 541836 w 12192000"/>
              <a:gd name="connsiteY223" fmla="*/ 2181063 h 2237474"/>
              <a:gd name="connsiteX224" fmla="*/ 536057 w 12192000"/>
              <a:gd name="connsiteY224" fmla="*/ 2181537 h 2237474"/>
              <a:gd name="connsiteX225" fmla="*/ 520671 w 12192000"/>
              <a:gd name="connsiteY225" fmla="*/ 2180980 h 2237474"/>
              <a:gd name="connsiteX226" fmla="*/ 515024 w 12192000"/>
              <a:gd name="connsiteY226" fmla="*/ 2179258 h 2237474"/>
              <a:gd name="connsiteX227" fmla="*/ 512278 w 12192000"/>
              <a:gd name="connsiteY227" fmla="*/ 2176369 h 2237474"/>
              <a:gd name="connsiteX228" fmla="*/ 480419 w 12192000"/>
              <a:gd name="connsiteY228" fmla="*/ 2167807 h 2237474"/>
              <a:gd name="connsiteX229" fmla="*/ 413835 w 12192000"/>
              <a:gd name="connsiteY229" fmla="*/ 2156783 h 2237474"/>
              <a:gd name="connsiteX230" fmla="*/ 376513 w 12192000"/>
              <a:gd name="connsiteY230" fmla="*/ 2154014 h 2237474"/>
              <a:gd name="connsiteX231" fmla="*/ 273386 w 12192000"/>
              <a:gd name="connsiteY231" fmla="*/ 2142551 h 2237474"/>
              <a:gd name="connsiteX232" fmla="*/ 169207 w 12192000"/>
              <a:gd name="connsiteY232" fmla="*/ 2128100 h 2237474"/>
              <a:gd name="connsiteX233" fmla="*/ 93149 w 12192000"/>
              <a:gd name="connsiteY233" fmla="*/ 2105324 h 2237474"/>
              <a:gd name="connsiteX234" fmla="*/ 88109 w 12192000"/>
              <a:gd name="connsiteY234" fmla="*/ 2106704 h 2237474"/>
              <a:gd name="connsiteX235" fmla="*/ 80022 w 12192000"/>
              <a:gd name="connsiteY235" fmla="*/ 2107254 h 2237474"/>
              <a:gd name="connsiteX236" fmla="*/ 79717 w 12192000"/>
              <a:gd name="connsiteY236" fmla="*/ 2107046 h 2237474"/>
              <a:gd name="connsiteX237" fmla="*/ 72352 w 12192000"/>
              <a:gd name="connsiteY237" fmla="*/ 2107991 h 2237474"/>
              <a:gd name="connsiteX238" fmla="*/ 37645 w 12192000"/>
              <a:gd name="connsiteY238" fmla="*/ 2115401 h 2237474"/>
              <a:gd name="connsiteX239" fmla="*/ 4572 w 12192000"/>
              <a:gd name="connsiteY239" fmla="*/ 2111091 h 2237474"/>
              <a:gd name="connsiteX240" fmla="*/ 0 w 12192000"/>
              <a:gd name="connsiteY240" fmla="*/ 2110468 h 2237474"/>
              <a:gd name="connsiteX241" fmla="*/ 0 w 12192000"/>
              <a:gd name="connsiteY241"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154948 w 12192000"/>
              <a:gd name="connsiteY4" fmla="*/ 762731 h 2237474"/>
              <a:gd name="connsiteX5" fmla="*/ 12047364 w 12192000"/>
              <a:gd name="connsiteY5" fmla="*/ 749662 h 2237474"/>
              <a:gd name="connsiteX6" fmla="*/ 11890686 w 12192000"/>
              <a:gd name="connsiteY6" fmla="*/ 732766 h 2237474"/>
              <a:gd name="connsiteX7" fmla="*/ 11782413 w 12192000"/>
              <a:gd name="connsiteY7" fmla="*/ 769868 h 2237474"/>
              <a:gd name="connsiteX8" fmla="*/ 11649954 w 12192000"/>
              <a:gd name="connsiteY8" fmla="*/ 749628 h 2237474"/>
              <a:gd name="connsiteX9" fmla="*/ 11560424 w 12192000"/>
              <a:gd name="connsiteY9" fmla="*/ 748017 h 2237474"/>
              <a:gd name="connsiteX10" fmla="*/ 11358455 w 12192000"/>
              <a:gd name="connsiteY10" fmla="*/ 747593 h 2237474"/>
              <a:gd name="connsiteX11" fmla="*/ 11165209 w 12192000"/>
              <a:gd name="connsiteY11" fmla="*/ 748852 h 2237474"/>
              <a:gd name="connsiteX12" fmla="*/ 11058755 w 12192000"/>
              <a:gd name="connsiteY12" fmla="*/ 749617 h 2237474"/>
              <a:gd name="connsiteX13" fmla="*/ 10884013 w 12192000"/>
              <a:gd name="connsiteY13" fmla="*/ 760728 h 2237474"/>
              <a:gd name="connsiteX14" fmla="*/ 10834688 w 12192000"/>
              <a:gd name="connsiteY14" fmla="*/ 757726 h 2237474"/>
              <a:gd name="connsiteX15" fmla="*/ 10805004 w 12192000"/>
              <a:gd name="connsiteY15" fmla="*/ 757573 h 2237474"/>
              <a:gd name="connsiteX16" fmla="*/ 10739478 w 12192000"/>
              <a:gd name="connsiteY16" fmla="*/ 776841 h 2237474"/>
              <a:gd name="connsiteX17" fmla="*/ 10458762 w 12192000"/>
              <a:gd name="connsiteY17" fmla="*/ 755400 h 2237474"/>
              <a:gd name="connsiteX18" fmla="*/ 10246919 w 12192000"/>
              <a:gd name="connsiteY18" fmla="*/ 769960 h 2237474"/>
              <a:gd name="connsiteX19" fmla="*/ 10167995 w 12192000"/>
              <a:gd name="connsiteY19" fmla="*/ 760843 h 2237474"/>
              <a:gd name="connsiteX20" fmla="*/ 9997044 w 12192000"/>
              <a:gd name="connsiteY20" fmla="*/ 780129 h 2237474"/>
              <a:gd name="connsiteX21" fmla="*/ 9943887 w 12192000"/>
              <a:gd name="connsiteY21" fmla="*/ 804141 h 2237474"/>
              <a:gd name="connsiteX22" fmla="*/ 9918248 w 12192000"/>
              <a:gd name="connsiteY22" fmla="*/ 816628 h 2237474"/>
              <a:gd name="connsiteX23" fmla="*/ 9836148 w 12192000"/>
              <a:gd name="connsiteY23" fmla="*/ 858312 h 2237474"/>
              <a:gd name="connsiteX24" fmla="*/ 9823800 w 12192000"/>
              <a:gd name="connsiteY24" fmla="*/ 866604 h 2237474"/>
              <a:gd name="connsiteX25" fmla="*/ 9794684 w 12192000"/>
              <a:gd name="connsiteY25" fmla="*/ 864509 h 2237474"/>
              <a:gd name="connsiteX26" fmla="*/ 9778288 w 12192000"/>
              <a:gd name="connsiteY26" fmla="*/ 854362 h 2237474"/>
              <a:gd name="connsiteX27" fmla="*/ 9773886 w 12192000"/>
              <a:gd name="connsiteY27" fmla="*/ 857543 h 2237474"/>
              <a:gd name="connsiteX28" fmla="*/ 9761459 w 12192000"/>
              <a:gd name="connsiteY28" fmla="*/ 862394 h 2237474"/>
              <a:gd name="connsiteX29" fmla="*/ 9705768 w 12192000"/>
              <a:gd name="connsiteY29" fmla="*/ 894610 h 2237474"/>
              <a:gd name="connsiteX30" fmla="*/ 9683005 w 12192000"/>
              <a:gd name="connsiteY30" fmla="*/ 894128 h 2237474"/>
              <a:gd name="connsiteX31" fmla="*/ 9594438 w 12192000"/>
              <a:gd name="connsiteY31" fmla="*/ 919051 h 2237474"/>
              <a:gd name="connsiteX32" fmla="*/ 9577033 w 12192000"/>
              <a:gd name="connsiteY32" fmla="*/ 922857 h 2237474"/>
              <a:gd name="connsiteX33" fmla="*/ 9544189 w 12192000"/>
              <a:gd name="connsiteY33" fmla="*/ 938966 h 2237474"/>
              <a:gd name="connsiteX34" fmla="*/ 9534048 w 12192000"/>
              <a:gd name="connsiteY34" fmla="*/ 940158 h 2237474"/>
              <a:gd name="connsiteX35" fmla="*/ 9500499 w 12192000"/>
              <a:gd name="connsiteY35" fmla="*/ 954680 h 2237474"/>
              <a:gd name="connsiteX36" fmla="*/ 9428195 w 12192000"/>
              <a:gd name="connsiteY36" fmla="*/ 986225 h 2237474"/>
              <a:gd name="connsiteX37" fmla="*/ 9410017 w 12192000"/>
              <a:gd name="connsiteY37" fmla="*/ 993931 h 2237474"/>
              <a:gd name="connsiteX38" fmla="*/ 9392919 w 12192000"/>
              <a:gd name="connsiteY38" fmla="*/ 994656 h 2237474"/>
              <a:gd name="connsiteX39" fmla="*/ 9301293 w 12192000"/>
              <a:gd name="connsiteY39" fmla="*/ 1011593 h 2237474"/>
              <a:gd name="connsiteX40" fmla="*/ 9278619 w 12192000"/>
              <a:gd name="connsiteY40" fmla="*/ 1011878 h 2237474"/>
              <a:gd name="connsiteX41" fmla="*/ 9268019 w 12192000"/>
              <a:gd name="connsiteY41" fmla="*/ 1007442 h 2237474"/>
              <a:gd name="connsiteX42" fmla="*/ 9234662 w 12192000"/>
              <a:gd name="connsiteY42" fmla="*/ 1023056 h 2237474"/>
              <a:gd name="connsiteX43" fmla="*/ 9181033 w 12192000"/>
              <a:gd name="connsiteY43" fmla="*/ 1037921 h 2237474"/>
              <a:gd name="connsiteX44" fmla="*/ 9155969 w 12192000"/>
              <a:gd name="connsiteY44" fmla="*/ 1046804 h 2237474"/>
              <a:gd name="connsiteX45" fmla="*/ 9133985 w 12192000"/>
              <a:gd name="connsiteY45" fmla="*/ 1046450 h 2237474"/>
              <a:gd name="connsiteX46" fmla="*/ 9012987 w 12192000"/>
              <a:gd name="connsiteY46" fmla="*/ 1061986 h 2237474"/>
              <a:gd name="connsiteX47" fmla="*/ 8968445 w 12192000"/>
              <a:gd name="connsiteY47" fmla="*/ 1052169 h 2237474"/>
              <a:gd name="connsiteX48" fmla="*/ 8958984 w 12192000"/>
              <a:gd name="connsiteY48" fmla="*/ 1057212 h 2237474"/>
              <a:gd name="connsiteX49" fmla="*/ 8886001 w 12192000"/>
              <a:gd name="connsiteY49" fmla="*/ 1067468 h 2237474"/>
              <a:gd name="connsiteX50" fmla="*/ 8838610 w 12192000"/>
              <a:gd name="connsiteY50" fmla="*/ 1075091 h 2237474"/>
              <a:gd name="connsiteX51" fmla="*/ 8750383 w 12192000"/>
              <a:gd name="connsiteY51" fmla="*/ 1097387 h 2237474"/>
              <a:gd name="connsiteX52" fmla="*/ 8697365 w 12192000"/>
              <a:gd name="connsiteY52" fmla="*/ 1105869 h 2237474"/>
              <a:gd name="connsiteX53" fmla="*/ 8665605 w 12192000"/>
              <a:gd name="connsiteY53" fmla="*/ 1110791 h 2237474"/>
              <a:gd name="connsiteX54" fmla="*/ 8584946 w 12192000"/>
              <a:gd name="connsiteY54" fmla="*/ 1135226 h 2237474"/>
              <a:gd name="connsiteX55" fmla="*/ 8460755 w 12192000"/>
              <a:gd name="connsiteY55" fmla="*/ 1203427 h 2237474"/>
              <a:gd name="connsiteX56" fmla="*/ 8419755 w 12192000"/>
              <a:gd name="connsiteY56" fmla="*/ 1216260 h 2237474"/>
              <a:gd name="connsiteX57" fmla="*/ 8411626 w 12192000"/>
              <a:gd name="connsiteY57" fmla="*/ 1214397 h 2237474"/>
              <a:gd name="connsiteX58" fmla="*/ 8363469 w 12192000"/>
              <a:gd name="connsiteY58" fmla="*/ 1246658 h 2237474"/>
              <a:gd name="connsiteX59" fmla="*/ 8275497 w 12192000"/>
              <a:gd name="connsiteY59" fmla="*/ 1264396 h 2237474"/>
              <a:gd name="connsiteX60" fmla="*/ 8206287 w 12192000"/>
              <a:gd name="connsiteY60" fmla="*/ 1273060 h 2237474"/>
              <a:gd name="connsiteX61" fmla="*/ 8168705 w 12192000"/>
              <a:gd name="connsiteY61" fmla="*/ 1279956 h 2237474"/>
              <a:gd name="connsiteX62" fmla="*/ 8139997 w 12192000"/>
              <a:gd name="connsiteY62" fmla="*/ 1282713 h 2237474"/>
              <a:gd name="connsiteX63" fmla="*/ 8074238 w 12192000"/>
              <a:gd name="connsiteY63" fmla="*/ 1301895 h 2237474"/>
              <a:gd name="connsiteX64" fmla="*/ 7968292 w 12192000"/>
              <a:gd name="connsiteY64" fmla="*/ 1338779 h 2237474"/>
              <a:gd name="connsiteX65" fmla="*/ 7945122 w 12192000"/>
              <a:gd name="connsiteY65" fmla="*/ 1345477 h 2237474"/>
              <a:gd name="connsiteX66" fmla="*/ 7922771 w 12192000"/>
              <a:gd name="connsiteY66" fmla="*/ 1346645 h 2237474"/>
              <a:gd name="connsiteX67" fmla="*/ 7915461 w 12192000"/>
              <a:gd name="connsiteY67" fmla="*/ 1342919 h 2237474"/>
              <a:gd name="connsiteX68" fmla="*/ 7902328 w 12192000"/>
              <a:gd name="connsiteY68" fmla="*/ 1345865 h 2237474"/>
              <a:gd name="connsiteX69" fmla="*/ 7898322 w 12192000"/>
              <a:gd name="connsiteY69" fmla="*/ 1345689 h 2237474"/>
              <a:gd name="connsiteX70" fmla="*/ 7875879 w 12192000"/>
              <a:gd name="connsiteY70" fmla="*/ 1345646 h 2237474"/>
              <a:gd name="connsiteX71" fmla="*/ 7840612 w 12192000"/>
              <a:gd name="connsiteY71" fmla="*/ 1369373 h 2237474"/>
              <a:gd name="connsiteX72" fmla="*/ 7786819 w 12192000"/>
              <a:gd name="connsiteY72" fmla="*/ 1378970 h 2237474"/>
              <a:gd name="connsiteX73" fmla="*/ 7548172 w 12192000"/>
              <a:gd name="connsiteY73" fmla="*/ 1417460 h 2237474"/>
              <a:gd name="connsiteX74" fmla="*/ 7483437 w 12192000"/>
              <a:gd name="connsiteY74" fmla="*/ 1478152 h 2237474"/>
              <a:gd name="connsiteX75" fmla="*/ 7377870 w 12192000"/>
              <a:gd name="connsiteY75" fmla="*/ 1523319 h 2237474"/>
              <a:gd name="connsiteX76" fmla="*/ 7230737 w 12192000"/>
              <a:gd name="connsiteY76" fmla="*/ 1562633 h 2237474"/>
              <a:gd name="connsiteX77" fmla="*/ 7224458 w 12192000"/>
              <a:gd name="connsiteY77" fmla="*/ 1573008 h 2237474"/>
              <a:gd name="connsiteX78" fmla="*/ 7213486 w 12192000"/>
              <a:gd name="connsiteY78" fmla="*/ 1580987 h 2237474"/>
              <a:gd name="connsiteX79" fmla="*/ 7210972 w 12192000"/>
              <a:gd name="connsiteY79" fmla="*/ 1580856 h 2237474"/>
              <a:gd name="connsiteX80" fmla="*/ 7183121 w 12192000"/>
              <a:gd name="connsiteY80" fmla="*/ 1595162 h 2237474"/>
              <a:gd name="connsiteX81" fmla="*/ 7164601 w 12192000"/>
              <a:gd name="connsiteY81" fmla="*/ 1606490 h 2237474"/>
              <a:gd name="connsiteX82" fmla="*/ 7159286 w 12192000"/>
              <a:gd name="connsiteY82" fmla="*/ 1606850 h 2237474"/>
              <a:gd name="connsiteX83" fmla="*/ 7114651 w 12192000"/>
              <a:gd name="connsiteY83" fmla="*/ 1620959 h 2237474"/>
              <a:gd name="connsiteX84" fmla="*/ 7092727 w 12192000"/>
              <a:gd name="connsiteY84" fmla="*/ 1623628 h 2237474"/>
              <a:gd name="connsiteX85" fmla="*/ 7031309 w 12192000"/>
              <a:gd name="connsiteY85" fmla="*/ 1619451 h 2237474"/>
              <a:gd name="connsiteX86" fmla="*/ 6999084 w 12192000"/>
              <a:gd name="connsiteY86" fmla="*/ 1634317 h 2237474"/>
              <a:gd name="connsiteX87" fmla="*/ 6992107 w 12192000"/>
              <a:gd name="connsiteY87" fmla="*/ 1636860 h 2237474"/>
              <a:gd name="connsiteX88" fmla="*/ 6991765 w 12192000"/>
              <a:gd name="connsiteY88" fmla="*/ 1636725 h 2237474"/>
              <a:gd name="connsiteX89" fmla="*/ 6983996 w 12192000"/>
              <a:gd name="connsiteY89" fmla="*/ 1639040 h 2237474"/>
              <a:gd name="connsiteX90" fmla="*/ 6979383 w 12192000"/>
              <a:gd name="connsiteY90" fmla="*/ 1641496 h 2237474"/>
              <a:gd name="connsiteX91" fmla="*/ 6900177 w 12192000"/>
              <a:gd name="connsiteY91" fmla="*/ 1636016 h 2237474"/>
              <a:gd name="connsiteX92" fmla="*/ 6795372 w 12192000"/>
              <a:gd name="connsiteY92" fmla="*/ 1644845 h 2237474"/>
              <a:gd name="connsiteX93" fmla="*/ 6692251 w 12192000"/>
              <a:gd name="connsiteY93" fmla="*/ 1656357 h 2237474"/>
              <a:gd name="connsiteX94" fmla="*/ 6655235 w 12192000"/>
              <a:gd name="connsiteY94" fmla="*/ 1661869 h 2237474"/>
              <a:gd name="connsiteX95" fmla="*/ 6587857 w 12192000"/>
              <a:gd name="connsiteY95" fmla="*/ 1665769 h 2237474"/>
              <a:gd name="connsiteX96" fmla="*/ 6554894 w 12192000"/>
              <a:gd name="connsiteY96" fmla="*/ 1664428 h 2237474"/>
              <a:gd name="connsiteX97" fmla="*/ 6551579 w 12192000"/>
              <a:gd name="connsiteY97" fmla="*/ 1662213 h 2237474"/>
              <a:gd name="connsiteX98" fmla="*/ 6545693 w 12192000"/>
              <a:gd name="connsiteY98" fmla="*/ 1661776 h 2237474"/>
              <a:gd name="connsiteX99" fmla="*/ 6530561 w 12192000"/>
              <a:gd name="connsiteY99" fmla="*/ 1664619 h 2237474"/>
              <a:gd name="connsiteX100" fmla="*/ 6525028 w 12192000"/>
              <a:gd name="connsiteY100" fmla="*/ 1666354 h 2237474"/>
              <a:gd name="connsiteX101" fmla="*/ 6516595 w 12192000"/>
              <a:gd name="connsiteY101" fmla="*/ 1667475 h 2237474"/>
              <a:gd name="connsiteX102" fmla="*/ 6516340 w 12192000"/>
              <a:gd name="connsiteY102" fmla="*/ 1667291 h 2237474"/>
              <a:gd name="connsiteX103" fmla="*/ 6508541 w 12192000"/>
              <a:gd name="connsiteY103" fmla="*/ 1668757 h 2237474"/>
              <a:gd name="connsiteX104" fmla="*/ 6471012 w 12192000"/>
              <a:gd name="connsiteY104" fmla="*/ 1678604 h 2237474"/>
              <a:gd name="connsiteX105" fmla="*/ 6415265 w 12192000"/>
              <a:gd name="connsiteY105" fmla="*/ 1665317 h 2237474"/>
              <a:gd name="connsiteX106" fmla="*/ 6393343 w 12192000"/>
              <a:gd name="connsiteY106" fmla="*/ 1664672 h 2237474"/>
              <a:gd name="connsiteX107" fmla="*/ 6380457 w 12192000"/>
              <a:gd name="connsiteY107" fmla="*/ 1662376 h 2237474"/>
              <a:gd name="connsiteX108" fmla="*/ 6280959 w 12192000"/>
              <a:gd name="connsiteY108" fmla="*/ 1689329 h 2237474"/>
              <a:gd name="connsiteX109" fmla="*/ 6266765 w 12192000"/>
              <a:gd name="connsiteY109" fmla="*/ 1695560 h 2237474"/>
              <a:gd name="connsiteX110" fmla="*/ 6098321 w 12192000"/>
              <a:gd name="connsiteY110" fmla="*/ 1721646 h 2237474"/>
              <a:gd name="connsiteX111" fmla="*/ 5880652 w 12192000"/>
              <a:gd name="connsiteY111" fmla="*/ 1779643 h 2237474"/>
              <a:gd name="connsiteX112" fmla="*/ 5785959 w 12192000"/>
              <a:gd name="connsiteY112" fmla="*/ 1775307 h 2237474"/>
              <a:gd name="connsiteX113" fmla="*/ 5643534 w 12192000"/>
              <a:gd name="connsiteY113" fmla="*/ 1802919 h 2237474"/>
              <a:gd name="connsiteX114" fmla="*/ 5518799 w 12192000"/>
              <a:gd name="connsiteY114" fmla="*/ 1818312 h 2237474"/>
              <a:gd name="connsiteX115" fmla="*/ 5505014 w 12192000"/>
              <a:gd name="connsiteY115" fmla="*/ 1819259 h 2237474"/>
              <a:gd name="connsiteX116" fmla="*/ 5453307 w 12192000"/>
              <a:gd name="connsiteY116" fmla="*/ 1815450 h 2237474"/>
              <a:gd name="connsiteX117" fmla="*/ 5364192 w 12192000"/>
              <a:gd name="connsiteY117" fmla="*/ 1826074 h 2237474"/>
              <a:gd name="connsiteX118" fmla="*/ 5350380 w 12192000"/>
              <a:gd name="connsiteY118" fmla="*/ 1830891 h 2237474"/>
              <a:gd name="connsiteX119" fmla="*/ 5259633 w 12192000"/>
              <a:gd name="connsiteY119" fmla="*/ 1837160 h 2237474"/>
              <a:gd name="connsiteX120" fmla="*/ 5197513 w 12192000"/>
              <a:gd name="connsiteY120" fmla="*/ 1844718 h 2237474"/>
              <a:gd name="connsiteX121" fmla="*/ 5184170 w 12192000"/>
              <a:gd name="connsiteY121" fmla="*/ 1849402 h 2237474"/>
              <a:gd name="connsiteX122" fmla="*/ 5168852 w 12192000"/>
              <a:gd name="connsiteY122" fmla="*/ 1844846 h 2237474"/>
              <a:gd name="connsiteX123" fmla="*/ 5164370 w 12192000"/>
              <a:gd name="connsiteY123" fmla="*/ 1840597 h 2237474"/>
              <a:gd name="connsiteX124" fmla="*/ 5114927 w 12192000"/>
              <a:gd name="connsiteY124" fmla="*/ 1847827 h 2237474"/>
              <a:gd name="connsiteX125" fmla="*/ 5108970 w 12192000"/>
              <a:gd name="connsiteY125" fmla="*/ 1847935 h 2237474"/>
              <a:gd name="connsiteX126" fmla="*/ 5067961 w 12192000"/>
              <a:gd name="connsiteY126" fmla="*/ 1845917 h 2237474"/>
              <a:gd name="connsiteX127" fmla="*/ 5007075 w 12192000"/>
              <a:gd name="connsiteY127" fmla="*/ 1838626 h 2237474"/>
              <a:gd name="connsiteX128" fmla="*/ 4944087 w 12192000"/>
              <a:gd name="connsiteY128" fmla="*/ 1823332 h 2237474"/>
              <a:gd name="connsiteX129" fmla="*/ 4907662 w 12192000"/>
              <a:gd name="connsiteY129" fmla="*/ 1816900 h 2237474"/>
              <a:gd name="connsiteX130" fmla="*/ 4882386 w 12192000"/>
              <a:gd name="connsiteY130" fmla="*/ 1809844 h 2237474"/>
              <a:gd name="connsiteX131" fmla="*/ 4811440 w 12192000"/>
              <a:gd name="connsiteY131" fmla="*/ 1804655 h 2237474"/>
              <a:gd name="connsiteX132" fmla="*/ 4691075 w 12192000"/>
              <a:gd name="connsiteY132" fmla="*/ 1801389 h 2237474"/>
              <a:gd name="connsiteX133" fmla="*/ 4611738 w 12192000"/>
              <a:gd name="connsiteY133" fmla="*/ 1776964 h 2237474"/>
              <a:gd name="connsiteX134" fmla="*/ 4560070 w 12192000"/>
              <a:gd name="connsiteY134" fmla="*/ 1785640 h 2237474"/>
              <a:gd name="connsiteX135" fmla="*/ 4536503 w 12192000"/>
              <a:gd name="connsiteY135" fmla="*/ 1785334 h 2237474"/>
              <a:gd name="connsiteX136" fmla="*/ 4513724 w 12192000"/>
              <a:gd name="connsiteY136" fmla="*/ 1791996 h 2237474"/>
              <a:gd name="connsiteX137" fmla="*/ 4459810 w 12192000"/>
              <a:gd name="connsiteY137" fmla="*/ 1797886 h 2237474"/>
              <a:gd name="connsiteX138" fmla="*/ 4379064 w 12192000"/>
              <a:gd name="connsiteY138" fmla="*/ 1817177 h 2237474"/>
              <a:gd name="connsiteX139" fmla="*/ 4319209 w 12192000"/>
              <a:gd name="connsiteY139" fmla="*/ 1834833 h 2237474"/>
              <a:gd name="connsiteX140" fmla="*/ 4290981 w 12192000"/>
              <a:gd name="connsiteY140" fmla="*/ 1839677 h 2237474"/>
              <a:gd name="connsiteX141" fmla="*/ 4285792 w 12192000"/>
              <a:gd name="connsiteY141" fmla="*/ 1836231 h 2237474"/>
              <a:gd name="connsiteX142" fmla="*/ 4238372 w 12192000"/>
              <a:gd name="connsiteY142" fmla="*/ 1851480 h 2237474"/>
              <a:gd name="connsiteX143" fmla="*/ 4232517 w 12192000"/>
              <a:gd name="connsiteY143" fmla="*/ 1852567 h 2237474"/>
              <a:gd name="connsiteX144" fmla="*/ 4191732 w 12192000"/>
              <a:gd name="connsiteY144" fmla="*/ 1857328 h 2237474"/>
              <a:gd name="connsiteX145" fmla="*/ 4065532 w 12192000"/>
              <a:gd name="connsiteY145" fmla="*/ 1855477 h 2237474"/>
              <a:gd name="connsiteX146" fmla="*/ 4028460 w 12192000"/>
              <a:gd name="connsiteY146" fmla="*/ 1855137 h 2237474"/>
              <a:gd name="connsiteX147" fmla="*/ 4002267 w 12192000"/>
              <a:gd name="connsiteY147" fmla="*/ 1852352 h 2237474"/>
              <a:gd name="connsiteX148" fmla="*/ 3931396 w 12192000"/>
              <a:gd name="connsiteY148" fmla="*/ 1858915 h 2237474"/>
              <a:gd name="connsiteX149" fmla="*/ 3812162 w 12192000"/>
              <a:gd name="connsiteY149" fmla="*/ 1875501 h 2237474"/>
              <a:gd name="connsiteX150" fmla="*/ 3767672 w 12192000"/>
              <a:gd name="connsiteY150" fmla="*/ 1874600 h 2237474"/>
              <a:gd name="connsiteX151" fmla="*/ 3764741 w 12192000"/>
              <a:gd name="connsiteY151" fmla="*/ 1869433 h 2237474"/>
              <a:gd name="connsiteX152" fmla="*/ 3751332 w 12192000"/>
              <a:gd name="connsiteY152" fmla="*/ 1869854 h 2237474"/>
              <a:gd name="connsiteX153" fmla="*/ 3748155 w 12192000"/>
              <a:gd name="connsiteY153" fmla="*/ 1868903 h 2237474"/>
              <a:gd name="connsiteX154" fmla="*/ 3729530 w 12192000"/>
              <a:gd name="connsiteY154" fmla="*/ 1864513 h 2237474"/>
              <a:gd name="connsiteX155" fmla="*/ 3680177 w 12192000"/>
              <a:gd name="connsiteY155" fmla="*/ 1881552 h 2237474"/>
              <a:gd name="connsiteX156" fmla="*/ 3567259 w 12192000"/>
              <a:gd name="connsiteY156" fmla="*/ 1893482 h 2237474"/>
              <a:gd name="connsiteX157" fmla="*/ 3405770 w 12192000"/>
              <a:gd name="connsiteY157" fmla="*/ 1904591 h 2237474"/>
              <a:gd name="connsiteX158" fmla="*/ 3280097 w 12192000"/>
              <a:gd name="connsiteY158" fmla="*/ 1919610 h 2237474"/>
              <a:gd name="connsiteX159" fmla="*/ 3123424 w 12192000"/>
              <a:gd name="connsiteY159" fmla="*/ 1952930 h 2237474"/>
              <a:gd name="connsiteX160" fmla="*/ 3009910 w 12192000"/>
              <a:gd name="connsiteY160" fmla="*/ 1957866 h 2237474"/>
              <a:gd name="connsiteX161" fmla="*/ 2995934 w 12192000"/>
              <a:gd name="connsiteY161" fmla="*/ 1967085 h 2237474"/>
              <a:gd name="connsiteX162" fmla="*/ 2980071 w 12192000"/>
              <a:gd name="connsiteY162" fmla="*/ 1972988 h 2237474"/>
              <a:gd name="connsiteX163" fmla="*/ 2978094 w 12192000"/>
              <a:gd name="connsiteY163" fmla="*/ 1972369 h 2237474"/>
              <a:gd name="connsiteX164" fmla="*/ 2942858 w 12192000"/>
              <a:gd name="connsiteY164" fmla="*/ 1981367 h 2237474"/>
              <a:gd name="connsiteX165" fmla="*/ 2875436 w 12192000"/>
              <a:gd name="connsiteY165" fmla="*/ 1996977 h 2237474"/>
              <a:gd name="connsiteX166" fmla="*/ 2874892 w 12192000"/>
              <a:gd name="connsiteY166" fmla="*/ 1996085 h 2237474"/>
              <a:gd name="connsiteX167" fmla="*/ 2864145 w 12192000"/>
              <a:gd name="connsiteY167" fmla="*/ 1994061 h 2237474"/>
              <a:gd name="connsiteX168" fmla="*/ 2843662 w 12192000"/>
              <a:gd name="connsiteY168" fmla="*/ 1992498 h 2237474"/>
              <a:gd name="connsiteX169" fmla="*/ 2796128 w 12192000"/>
              <a:gd name="connsiteY169" fmla="*/ 1976403 h 2237474"/>
              <a:gd name="connsiteX170" fmla="*/ 2756784 w 12192000"/>
              <a:gd name="connsiteY170" fmla="*/ 1985116 h 2237474"/>
              <a:gd name="connsiteX171" fmla="*/ 2748833 w 12192000"/>
              <a:gd name="connsiteY171" fmla="*/ 1986323 h 2237474"/>
              <a:gd name="connsiteX172" fmla="*/ 2748661 w 12192000"/>
              <a:gd name="connsiteY172" fmla="*/ 1986122 h 2237474"/>
              <a:gd name="connsiteX173" fmla="*/ 2740251 w 12192000"/>
              <a:gd name="connsiteY173" fmla="*/ 1986946 h 2237474"/>
              <a:gd name="connsiteX174" fmla="*/ 2718916 w 12192000"/>
              <a:gd name="connsiteY174" fmla="*/ 1990867 h 2237474"/>
              <a:gd name="connsiteX175" fmla="*/ 2713522 w 12192000"/>
              <a:gd name="connsiteY175" fmla="*/ 1990173 h 2237474"/>
              <a:gd name="connsiteX176" fmla="*/ 2680597 w 12192000"/>
              <a:gd name="connsiteY176" fmla="*/ 1984996 h 2237474"/>
              <a:gd name="connsiteX177" fmla="*/ 2578178 w 12192000"/>
              <a:gd name="connsiteY177" fmla="*/ 1990531 h 2237474"/>
              <a:gd name="connsiteX178" fmla="*/ 2476147 w 12192000"/>
              <a:gd name="connsiteY178" fmla="*/ 1998305 h 2237474"/>
              <a:gd name="connsiteX179" fmla="*/ 2373568 w 12192000"/>
              <a:gd name="connsiteY179" fmla="*/ 2003219 h 2237474"/>
              <a:gd name="connsiteX180" fmla="*/ 2321399 w 12192000"/>
              <a:gd name="connsiteY180" fmla="*/ 1989467 h 2237474"/>
              <a:gd name="connsiteX181" fmla="*/ 2315525 w 12192000"/>
              <a:gd name="connsiteY181" fmla="*/ 1989708 h 2237474"/>
              <a:gd name="connsiteX182" fmla="*/ 2300792 w 12192000"/>
              <a:gd name="connsiteY182" fmla="*/ 1994290 h 2237474"/>
              <a:gd name="connsiteX183" fmla="*/ 2295469 w 12192000"/>
              <a:gd name="connsiteY183" fmla="*/ 1996659 h 2237474"/>
              <a:gd name="connsiteX184" fmla="*/ 2287219 w 12192000"/>
              <a:gd name="connsiteY184" fmla="*/ 1998750 h 2237474"/>
              <a:gd name="connsiteX185" fmla="*/ 2286948 w 12192000"/>
              <a:gd name="connsiteY185" fmla="*/ 1998596 h 2237474"/>
              <a:gd name="connsiteX186" fmla="*/ 2243069 w 12192000"/>
              <a:gd name="connsiteY186" fmla="*/ 2015111 h 2237474"/>
              <a:gd name="connsiteX187" fmla="*/ 2186609 w 12192000"/>
              <a:gd name="connsiteY187" fmla="*/ 2008263 h 2237474"/>
              <a:gd name="connsiteX188" fmla="*/ 2164831 w 12192000"/>
              <a:gd name="connsiteY188" fmla="*/ 2010143 h 2237474"/>
              <a:gd name="connsiteX189" fmla="*/ 2152836 w 12192000"/>
              <a:gd name="connsiteY189" fmla="*/ 2010048 h 2237474"/>
              <a:gd name="connsiteX190" fmla="*/ 2117102 w 12192000"/>
              <a:gd name="connsiteY190" fmla="*/ 2023004 h 2237474"/>
              <a:gd name="connsiteX191" fmla="*/ 2111935 w 12192000"/>
              <a:gd name="connsiteY191" fmla="*/ 2023163 h 2237474"/>
              <a:gd name="connsiteX192" fmla="*/ 2089991 w 12192000"/>
              <a:gd name="connsiteY192" fmla="*/ 2034193 h 2237474"/>
              <a:gd name="connsiteX193" fmla="*/ 2058061 w 12192000"/>
              <a:gd name="connsiteY193" fmla="*/ 2047942 h 2237474"/>
              <a:gd name="connsiteX194" fmla="*/ 2055737 w 12192000"/>
              <a:gd name="connsiteY194" fmla="*/ 2047704 h 2237474"/>
              <a:gd name="connsiteX195" fmla="*/ 2042244 w 12192000"/>
              <a:gd name="connsiteY195" fmla="*/ 2055560 h 2237474"/>
              <a:gd name="connsiteX196" fmla="*/ 1976224 w 12192000"/>
              <a:gd name="connsiteY196" fmla="*/ 2074257 h 2237474"/>
              <a:gd name="connsiteX197" fmla="*/ 1877728 w 12192000"/>
              <a:gd name="connsiteY197" fmla="*/ 2101004 h 2237474"/>
              <a:gd name="connsiteX198" fmla="*/ 1759056 w 12192000"/>
              <a:gd name="connsiteY198" fmla="*/ 2125608 h 2237474"/>
              <a:gd name="connsiteX199" fmla="*/ 1637948 w 12192000"/>
              <a:gd name="connsiteY199" fmla="*/ 2172597 h 2237474"/>
              <a:gd name="connsiteX200" fmla="*/ 1434549 w 12192000"/>
              <a:gd name="connsiteY200" fmla="*/ 2234522 h 2237474"/>
              <a:gd name="connsiteX201" fmla="*/ 1398481 w 12192000"/>
              <a:gd name="connsiteY201" fmla="*/ 2237074 h 2237474"/>
              <a:gd name="connsiteX202" fmla="*/ 1398407 w 12192000"/>
              <a:gd name="connsiteY202" fmla="*/ 2237095 h 2237474"/>
              <a:gd name="connsiteX203" fmla="*/ 1370962 w 12192000"/>
              <a:gd name="connsiteY203" fmla="*/ 2237474 h 2237474"/>
              <a:gd name="connsiteX204" fmla="*/ 1356367 w 12192000"/>
              <a:gd name="connsiteY204" fmla="*/ 2235089 h 2237474"/>
              <a:gd name="connsiteX205" fmla="*/ 1324828 w 12192000"/>
              <a:gd name="connsiteY205" fmla="*/ 2231968 h 2237474"/>
              <a:gd name="connsiteX206" fmla="*/ 1297744 w 12192000"/>
              <a:gd name="connsiteY206" fmla="*/ 2235849 h 2237474"/>
              <a:gd name="connsiteX207" fmla="*/ 1286236 w 12192000"/>
              <a:gd name="connsiteY207" fmla="*/ 2233135 h 2237474"/>
              <a:gd name="connsiteX208" fmla="*/ 1283504 w 12192000"/>
              <a:gd name="connsiteY208" fmla="*/ 2233797 h 2237474"/>
              <a:gd name="connsiteX209" fmla="*/ 1279765 w 12192000"/>
              <a:gd name="connsiteY209" fmla="*/ 2229639 h 2237474"/>
              <a:gd name="connsiteX210" fmla="*/ 1195347 w 12192000"/>
              <a:gd name="connsiteY210" fmla="*/ 2212354 h 2237474"/>
              <a:gd name="connsiteX211" fmla="*/ 970251 w 12192000"/>
              <a:gd name="connsiteY211" fmla="*/ 2221029 h 2237474"/>
              <a:gd name="connsiteX212" fmla="*/ 812914 w 12192000"/>
              <a:gd name="connsiteY212" fmla="*/ 2202752 h 2237474"/>
              <a:gd name="connsiteX213" fmla="*/ 800195 w 12192000"/>
              <a:gd name="connsiteY213" fmla="*/ 2209407 h 2237474"/>
              <a:gd name="connsiteX214" fmla="*/ 784978 w 12192000"/>
              <a:gd name="connsiteY214" fmla="*/ 2212360 h 2237474"/>
              <a:gd name="connsiteX215" fmla="*/ 681987 w 12192000"/>
              <a:gd name="connsiteY215" fmla="*/ 2216757 h 2237474"/>
              <a:gd name="connsiteX216" fmla="*/ 669923 w 12192000"/>
              <a:gd name="connsiteY216" fmla="*/ 2211682 h 2237474"/>
              <a:gd name="connsiteX217" fmla="*/ 648680 w 12192000"/>
              <a:gd name="connsiteY217" fmla="*/ 2206229 h 2237474"/>
              <a:gd name="connsiteX218" fmla="*/ 597225 w 12192000"/>
              <a:gd name="connsiteY218" fmla="*/ 2180999 h 2237474"/>
              <a:gd name="connsiteX219" fmla="*/ 558449 w 12192000"/>
              <a:gd name="connsiteY219" fmla="*/ 2182346 h 2237474"/>
              <a:gd name="connsiteX220" fmla="*/ 550517 w 12192000"/>
              <a:gd name="connsiteY220" fmla="*/ 2182060 h 2237474"/>
              <a:gd name="connsiteX221" fmla="*/ 550309 w 12192000"/>
              <a:gd name="connsiteY221" fmla="*/ 2181825 h 2237474"/>
              <a:gd name="connsiteX222" fmla="*/ 541836 w 12192000"/>
              <a:gd name="connsiteY222" fmla="*/ 2181063 h 2237474"/>
              <a:gd name="connsiteX223" fmla="*/ 536057 w 12192000"/>
              <a:gd name="connsiteY223" fmla="*/ 2181537 h 2237474"/>
              <a:gd name="connsiteX224" fmla="*/ 520671 w 12192000"/>
              <a:gd name="connsiteY224" fmla="*/ 2180980 h 2237474"/>
              <a:gd name="connsiteX225" fmla="*/ 515024 w 12192000"/>
              <a:gd name="connsiteY225" fmla="*/ 2179258 h 2237474"/>
              <a:gd name="connsiteX226" fmla="*/ 512278 w 12192000"/>
              <a:gd name="connsiteY226" fmla="*/ 2176369 h 2237474"/>
              <a:gd name="connsiteX227" fmla="*/ 480419 w 12192000"/>
              <a:gd name="connsiteY227" fmla="*/ 2167807 h 2237474"/>
              <a:gd name="connsiteX228" fmla="*/ 413835 w 12192000"/>
              <a:gd name="connsiteY228" fmla="*/ 2156783 h 2237474"/>
              <a:gd name="connsiteX229" fmla="*/ 376513 w 12192000"/>
              <a:gd name="connsiteY229" fmla="*/ 2154014 h 2237474"/>
              <a:gd name="connsiteX230" fmla="*/ 273386 w 12192000"/>
              <a:gd name="connsiteY230" fmla="*/ 2142551 h 2237474"/>
              <a:gd name="connsiteX231" fmla="*/ 169207 w 12192000"/>
              <a:gd name="connsiteY231" fmla="*/ 2128100 h 2237474"/>
              <a:gd name="connsiteX232" fmla="*/ 93149 w 12192000"/>
              <a:gd name="connsiteY232" fmla="*/ 2105324 h 2237474"/>
              <a:gd name="connsiteX233" fmla="*/ 88109 w 12192000"/>
              <a:gd name="connsiteY233" fmla="*/ 2106704 h 2237474"/>
              <a:gd name="connsiteX234" fmla="*/ 80022 w 12192000"/>
              <a:gd name="connsiteY234" fmla="*/ 2107254 h 2237474"/>
              <a:gd name="connsiteX235" fmla="*/ 79717 w 12192000"/>
              <a:gd name="connsiteY235" fmla="*/ 2107046 h 2237474"/>
              <a:gd name="connsiteX236" fmla="*/ 72352 w 12192000"/>
              <a:gd name="connsiteY236" fmla="*/ 2107991 h 2237474"/>
              <a:gd name="connsiteX237" fmla="*/ 37645 w 12192000"/>
              <a:gd name="connsiteY237" fmla="*/ 2115401 h 2237474"/>
              <a:gd name="connsiteX238" fmla="*/ 4572 w 12192000"/>
              <a:gd name="connsiteY238" fmla="*/ 2111091 h 2237474"/>
              <a:gd name="connsiteX239" fmla="*/ 0 w 12192000"/>
              <a:gd name="connsiteY239" fmla="*/ 2110468 h 2237474"/>
              <a:gd name="connsiteX240" fmla="*/ 0 w 12192000"/>
              <a:gd name="connsiteY240"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154948 w 12192000"/>
              <a:gd name="connsiteY4" fmla="*/ 762731 h 2237474"/>
              <a:gd name="connsiteX5" fmla="*/ 12047364 w 12192000"/>
              <a:gd name="connsiteY5" fmla="*/ 749662 h 2237474"/>
              <a:gd name="connsiteX6" fmla="*/ 11890686 w 12192000"/>
              <a:gd name="connsiteY6" fmla="*/ 732766 h 2237474"/>
              <a:gd name="connsiteX7" fmla="*/ 11782413 w 12192000"/>
              <a:gd name="connsiteY7" fmla="*/ 769868 h 2237474"/>
              <a:gd name="connsiteX8" fmla="*/ 11649954 w 12192000"/>
              <a:gd name="connsiteY8" fmla="*/ 749628 h 2237474"/>
              <a:gd name="connsiteX9" fmla="*/ 11560424 w 12192000"/>
              <a:gd name="connsiteY9" fmla="*/ 748017 h 2237474"/>
              <a:gd name="connsiteX10" fmla="*/ 11358455 w 12192000"/>
              <a:gd name="connsiteY10" fmla="*/ 747593 h 2237474"/>
              <a:gd name="connsiteX11" fmla="*/ 11165209 w 12192000"/>
              <a:gd name="connsiteY11" fmla="*/ 748852 h 2237474"/>
              <a:gd name="connsiteX12" fmla="*/ 11058755 w 12192000"/>
              <a:gd name="connsiteY12" fmla="*/ 749617 h 2237474"/>
              <a:gd name="connsiteX13" fmla="*/ 10884013 w 12192000"/>
              <a:gd name="connsiteY13" fmla="*/ 760728 h 2237474"/>
              <a:gd name="connsiteX14" fmla="*/ 10834688 w 12192000"/>
              <a:gd name="connsiteY14" fmla="*/ 757726 h 2237474"/>
              <a:gd name="connsiteX15" fmla="*/ 10805004 w 12192000"/>
              <a:gd name="connsiteY15" fmla="*/ 757573 h 2237474"/>
              <a:gd name="connsiteX16" fmla="*/ 10739478 w 12192000"/>
              <a:gd name="connsiteY16" fmla="*/ 776841 h 2237474"/>
              <a:gd name="connsiteX17" fmla="*/ 10458762 w 12192000"/>
              <a:gd name="connsiteY17" fmla="*/ 755400 h 2237474"/>
              <a:gd name="connsiteX18" fmla="*/ 10246919 w 12192000"/>
              <a:gd name="connsiteY18" fmla="*/ 769960 h 2237474"/>
              <a:gd name="connsiteX19" fmla="*/ 10167995 w 12192000"/>
              <a:gd name="connsiteY19" fmla="*/ 760843 h 2237474"/>
              <a:gd name="connsiteX20" fmla="*/ 9997044 w 12192000"/>
              <a:gd name="connsiteY20" fmla="*/ 780129 h 2237474"/>
              <a:gd name="connsiteX21" fmla="*/ 9943887 w 12192000"/>
              <a:gd name="connsiteY21" fmla="*/ 804141 h 2237474"/>
              <a:gd name="connsiteX22" fmla="*/ 9918248 w 12192000"/>
              <a:gd name="connsiteY22" fmla="*/ 816628 h 2237474"/>
              <a:gd name="connsiteX23" fmla="*/ 9836148 w 12192000"/>
              <a:gd name="connsiteY23" fmla="*/ 858312 h 2237474"/>
              <a:gd name="connsiteX24" fmla="*/ 9823800 w 12192000"/>
              <a:gd name="connsiteY24" fmla="*/ 866604 h 2237474"/>
              <a:gd name="connsiteX25" fmla="*/ 9794684 w 12192000"/>
              <a:gd name="connsiteY25" fmla="*/ 864509 h 2237474"/>
              <a:gd name="connsiteX26" fmla="*/ 9778288 w 12192000"/>
              <a:gd name="connsiteY26" fmla="*/ 854362 h 2237474"/>
              <a:gd name="connsiteX27" fmla="*/ 9773886 w 12192000"/>
              <a:gd name="connsiteY27" fmla="*/ 857543 h 2237474"/>
              <a:gd name="connsiteX28" fmla="*/ 9761459 w 12192000"/>
              <a:gd name="connsiteY28" fmla="*/ 862394 h 2237474"/>
              <a:gd name="connsiteX29" fmla="*/ 9705768 w 12192000"/>
              <a:gd name="connsiteY29" fmla="*/ 894610 h 2237474"/>
              <a:gd name="connsiteX30" fmla="*/ 9683005 w 12192000"/>
              <a:gd name="connsiteY30" fmla="*/ 894128 h 2237474"/>
              <a:gd name="connsiteX31" fmla="*/ 9594438 w 12192000"/>
              <a:gd name="connsiteY31" fmla="*/ 919051 h 2237474"/>
              <a:gd name="connsiteX32" fmla="*/ 9577033 w 12192000"/>
              <a:gd name="connsiteY32" fmla="*/ 922857 h 2237474"/>
              <a:gd name="connsiteX33" fmla="*/ 9544189 w 12192000"/>
              <a:gd name="connsiteY33" fmla="*/ 938966 h 2237474"/>
              <a:gd name="connsiteX34" fmla="*/ 9534048 w 12192000"/>
              <a:gd name="connsiteY34" fmla="*/ 940158 h 2237474"/>
              <a:gd name="connsiteX35" fmla="*/ 9500499 w 12192000"/>
              <a:gd name="connsiteY35" fmla="*/ 954680 h 2237474"/>
              <a:gd name="connsiteX36" fmla="*/ 9428195 w 12192000"/>
              <a:gd name="connsiteY36" fmla="*/ 986225 h 2237474"/>
              <a:gd name="connsiteX37" fmla="*/ 9410017 w 12192000"/>
              <a:gd name="connsiteY37" fmla="*/ 993931 h 2237474"/>
              <a:gd name="connsiteX38" fmla="*/ 9392919 w 12192000"/>
              <a:gd name="connsiteY38" fmla="*/ 994656 h 2237474"/>
              <a:gd name="connsiteX39" fmla="*/ 9301293 w 12192000"/>
              <a:gd name="connsiteY39" fmla="*/ 1011593 h 2237474"/>
              <a:gd name="connsiteX40" fmla="*/ 9278619 w 12192000"/>
              <a:gd name="connsiteY40" fmla="*/ 1011878 h 2237474"/>
              <a:gd name="connsiteX41" fmla="*/ 9268019 w 12192000"/>
              <a:gd name="connsiteY41" fmla="*/ 1007442 h 2237474"/>
              <a:gd name="connsiteX42" fmla="*/ 9234662 w 12192000"/>
              <a:gd name="connsiteY42" fmla="*/ 1023056 h 2237474"/>
              <a:gd name="connsiteX43" fmla="*/ 9181033 w 12192000"/>
              <a:gd name="connsiteY43" fmla="*/ 1037921 h 2237474"/>
              <a:gd name="connsiteX44" fmla="*/ 9155969 w 12192000"/>
              <a:gd name="connsiteY44" fmla="*/ 1046804 h 2237474"/>
              <a:gd name="connsiteX45" fmla="*/ 9133985 w 12192000"/>
              <a:gd name="connsiteY45" fmla="*/ 1046450 h 2237474"/>
              <a:gd name="connsiteX46" fmla="*/ 9012987 w 12192000"/>
              <a:gd name="connsiteY46" fmla="*/ 1061986 h 2237474"/>
              <a:gd name="connsiteX47" fmla="*/ 8968445 w 12192000"/>
              <a:gd name="connsiteY47" fmla="*/ 1052169 h 2237474"/>
              <a:gd name="connsiteX48" fmla="*/ 8958984 w 12192000"/>
              <a:gd name="connsiteY48" fmla="*/ 1057212 h 2237474"/>
              <a:gd name="connsiteX49" fmla="*/ 8886001 w 12192000"/>
              <a:gd name="connsiteY49" fmla="*/ 1067468 h 2237474"/>
              <a:gd name="connsiteX50" fmla="*/ 8838610 w 12192000"/>
              <a:gd name="connsiteY50" fmla="*/ 1075091 h 2237474"/>
              <a:gd name="connsiteX51" fmla="*/ 8750383 w 12192000"/>
              <a:gd name="connsiteY51" fmla="*/ 1097387 h 2237474"/>
              <a:gd name="connsiteX52" fmla="*/ 8697365 w 12192000"/>
              <a:gd name="connsiteY52" fmla="*/ 1105869 h 2237474"/>
              <a:gd name="connsiteX53" fmla="*/ 8665605 w 12192000"/>
              <a:gd name="connsiteY53" fmla="*/ 1110791 h 2237474"/>
              <a:gd name="connsiteX54" fmla="*/ 8584946 w 12192000"/>
              <a:gd name="connsiteY54" fmla="*/ 1135226 h 2237474"/>
              <a:gd name="connsiteX55" fmla="*/ 8460755 w 12192000"/>
              <a:gd name="connsiteY55" fmla="*/ 1203427 h 2237474"/>
              <a:gd name="connsiteX56" fmla="*/ 8419755 w 12192000"/>
              <a:gd name="connsiteY56" fmla="*/ 1216260 h 2237474"/>
              <a:gd name="connsiteX57" fmla="*/ 8411626 w 12192000"/>
              <a:gd name="connsiteY57" fmla="*/ 1214397 h 2237474"/>
              <a:gd name="connsiteX58" fmla="*/ 8363469 w 12192000"/>
              <a:gd name="connsiteY58" fmla="*/ 1246658 h 2237474"/>
              <a:gd name="connsiteX59" fmla="*/ 8275497 w 12192000"/>
              <a:gd name="connsiteY59" fmla="*/ 1264396 h 2237474"/>
              <a:gd name="connsiteX60" fmla="*/ 8206287 w 12192000"/>
              <a:gd name="connsiteY60" fmla="*/ 1273060 h 2237474"/>
              <a:gd name="connsiteX61" fmla="*/ 8168705 w 12192000"/>
              <a:gd name="connsiteY61" fmla="*/ 1279956 h 2237474"/>
              <a:gd name="connsiteX62" fmla="*/ 8139997 w 12192000"/>
              <a:gd name="connsiteY62" fmla="*/ 1282713 h 2237474"/>
              <a:gd name="connsiteX63" fmla="*/ 8074238 w 12192000"/>
              <a:gd name="connsiteY63" fmla="*/ 1301895 h 2237474"/>
              <a:gd name="connsiteX64" fmla="*/ 7968292 w 12192000"/>
              <a:gd name="connsiteY64" fmla="*/ 1338779 h 2237474"/>
              <a:gd name="connsiteX65" fmla="*/ 7945122 w 12192000"/>
              <a:gd name="connsiteY65" fmla="*/ 1345477 h 2237474"/>
              <a:gd name="connsiteX66" fmla="*/ 7922771 w 12192000"/>
              <a:gd name="connsiteY66" fmla="*/ 1346645 h 2237474"/>
              <a:gd name="connsiteX67" fmla="*/ 7915461 w 12192000"/>
              <a:gd name="connsiteY67" fmla="*/ 1342919 h 2237474"/>
              <a:gd name="connsiteX68" fmla="*/ 7902328 w 12192000"/>
              <a:gd name="connsiteY68" fmla="*/ 1345865 h 2237474"/>
              <a:gd name="connsiteX69" fmla="*/ 7898322 w 12192000"/>
              <a:gd name="connsiteY69" fmla="*/ 1345689 h 2237474"/>
              <a:gd name="connsiteX70" fmla="*/ 7875879 w 12192000"/>
              <a:gd name="connsiteY70" fmla="*/ 1345646 h 2237474"/>
              <a:gd name="connsiteX71" fmla="*/ 7840612 w 12192000"/>
              <a:gd name="connsiteY71" fmla="*/ 1369373 h 2237474"/>
              <a:gd name="connsiteX72" fmla="*/ 7786819 w 12192000"/>
              <a:gd name="connsiteY72" fmla="*/ 1378970 h 2237474"/>
              <a:gd name="connsiteX73" fmla="*/ 7548172 w 12192000"/>
              <a:gd name="connsiteY73" fmla="*/ 1417460 h 2237474"/>
              <a:gd name="connsiteX74" fmla="*/ 7483437 w 12192000"/>
              <a:gd name="connsiteY74" fmla="*/ 1478152 h 2237474"/>
              <a:gd name="connsiteX75" fmla="*/ 7377870 w 12192000"/>
              <a:gd name="connsiteY75" fmla="*/ 1523319 h 2237474"/>
              <a:gd name="connsiteX76" fmla="*/ 7230737 w 12192000"/>
              <a:gd name="connsiteY76" fmla="*/ 1562633 h 2237474"/>
              <a:gd name="connsiteX77" fmla="*/ 7224458 w 12192000"/>
              <a:gd name="connsiteY77" fmla="*/ 1573008 h 2237474"/>
              <a:gd name="connsiteX78" fmla="*/ 7213486 w 12192000"/>
              <a:gd name="connsiteY78" fmla="*/ 1580987 h 2237474"/>
              <a:gd name="connsiteX79" fmla="*/ 7210972 w 12192000"/>
              <a:gd name="connsiteY79" fmla="*/ 1580856 h 2237474"/>
              <a:gd name="connsiteX80" fmla="*/ 7183121 w 12192000"/>
              <a:gd name="connsiteY80" fmla="*/ 1595162 h 2237474"/>
              <a:gd name="connsiteX81" fmla="*/ 7164601 w 12192000"/>
              <a:gd name="connsiteY81" fmla="*/ 1606490 h 2237474"/>
              <a:gd name="connsiteX82" fmla="*/ 7159286 w 12192000"/>
              <a:gd name="connsiteY82" fmla="*/ 1606850 h 2237474"/>
              <a:gd name="connsiteX83" fmla="*/ 7114651 w 12192000"/>
              <a:gd name="connsiteY83" fmla="*/ 1620959 h 2237474"/>
              <a:gd name="connsiteX84" fmla="*/ 7092727 w 12192000"/>
              <a:gd name="connsiteY84" fmla="*/ 1623628 h 2237474"/>
              <a:gd name="connsiteX85" fmla="*/ 7031309 w 12192000"/>
              <a:gd name="connsiteY85" fmla="*/ 1619451 h 2237474"/>
              <a:gd name="connsiteX86" fmla="*/ 6999084 w 12192000"/>
              <a:gd name="connsiteY86" fmla="*/ 1634317 h 2237474"/>
              <a:gd name="connsiteX87" fmla="*/ 6992107 w 12192000"/>
              <a:gd name="connsiteY87" fmla="*/ 1636860 h 2237474"/>
              <a:gd name="connsiteX88" fmla="*/ 6991765 w 12192000"/>
              <a:gd name="connsiteY88" fmla="*/ 1636725 h 2237474"/>
              <a:gd name="connsiteX89" fmla="*/ 6983996 w 12192000"/>
              <a:gd name="connsiteY89" fmla="*/ 1639040 h 2237474"/>
              <a:gd name="connsiteX90" fmla="*/ 6979383 w 12192000"/>
              <a:gd name="connsiteY90" fmla="*/ 1641496 h 2237474"/>
              <a:gd name="connsiteX91" fmla="*/ 6900177 w 12192000"/>
              <a:gd name="connsiteY91" fmla="*/ 1636016 h 2237474"/>
              <a:gd name="connsiteX92" fmla="*/ 6795372 w 12192000"/>
              <a:gd name="connsiteY92" fmla="*/ 1644845 h 2237474"/>
              <a:gd name="connsiteX93" fmla="*/ 6692251 w 12192000"/>
              <a:gd name="connsiteY93" fmla="*/ 1656357 h 2237474"/>
              <a:gd name="connsiteX94" fmla="*/ 6655235 w 12192000"/>
              <a:gd name="connsiteY94" fmla="*/ 1661869 h 2237474"/>
              <a:gd name="connsiteX95" fmla="*/ 6587857 w 12192000"/>
              <a:gd name="connsiteY95" fmla="*/ 1665769 h 2237474"/>
              <a:gd name="connsiteX96" fmla="*/ 6554894 w 12192000"/>
              <a:gd name="connsiteY96" fmla="*/ 1664428 h 2237474"/>
              <a:gd name="connsiteX97" fmla="*/ 6551579 w 12192000"/>
              <a:gd name="connsiteY97" fmla="*/ 1662213 h 2237474"/>
              <a:gd name="connsiteX98" fmla="*/ 6545693 w 12192000"/>
              <a:gd name="connsiteY98" fmla="*/ 1661776 h 2237474"/>
              <a:gd name="connsiteX99" fmla="*/ 6530561 w 12192000"/>
              <a:gd name="connsiteY99" fmla="*/ 1664619 h 2237474"/>
              <a:gd name="connsiteX100" fmla="*/ 6525028 w 12192000"/>
              <a:gd name="connsiteY100" fmla="*/ 1666354 h 2237474"/>
              <a:gd name="connsiteX101" fmla="*/ 6516595 w 12192000"/>
              <a:gd name="connsiteY101" fmla="*/ 1667475 h 2237474"/>
              <a:gd name="connsiteX102" fmla="*/ 6516340 w 12192000"/>
              <a:gd name="connsiteY102" fmla="*/ 1667291 h 2237474"/>
              <a:gd name="connsiteX103" fmla="*/ 6508541 w 12192000"/>
              <a:gd name="connsiteY103" fmla="*/ 1668757 h 2237474"/>
              <a:gd name="connsiteX104" fmla="*/ 6471012 w 12192000"/>
              <a:gd name="connsiteY104" fmla="*/ 1678604 h 2237474"/>
              <a:gd name="connsiteX105" fmla="*/ 6415265 w 12192000"/>
              <a:gd name="connsiteY105" fmla="*/ 1665317 h 2237474"/>
              <a:gd name="connsiteX106" fmla="*/ 6393343 w 12192000"/>
              <a:gd name="connsiteY106" fmla="*/ 1664672 h 2237474"/>
              <a:gd name="connsiteX107" fmla="*/ 6380457 w 12192000"/>
              <a:gd name="connsiteY107" fmla="*/ 1662376 h 2237474"/>
              <a:gd name="connsiteX108" fmla="*/ 6280959 w 12192000"/>
              <a:gd name="connsiteY108" fmla="*/ 1689329 h 2237474"/>
              <a:gd name="connsiteX109" fmla="*/ 6266765 w 12192000"/>
              <a:gd name="connsiteY109" fmla="*/ 1695560 h 2237474"/>
              <a:gd name="connsiteX110" fmla="*/ 6098321 w 12192000"/>
              <a:gd name="connsiteY110" fmla="*/ 1721646 h 2237474"/>
              <a:gd name="connsiteX111" fmla="*/ 5880652 w 12192000"/>
              <a:gd name="connsiteY111" fmla="*/ 1779643 h 2237474"/>
              <a:gd name="connsiteX112" fmla="*/ 5785959 w 12192000"/>
              <a:gd name="connsiteY112" fmla="*/ 1775307 h 2237474"/>
              <a:gd name="connsiteX113" fmla="*/ 5643534 w 12192000"/>
              <a:gd name="connsiteY113" fmla="*/ 1802919 h 2237474"/>
              <a:gd name="connsiteX114" fmla="*/ 5518799 w 12192000"/>
              <a:gd name="connsiteY114" fmla="*/ 1818312 h 2237474"/>
              <a:gd name="connsiteX115" fmla="*/ 5505014 w 12192000"/>
              <a:gd name="connsiteY115" fmla="*/ 1819259 h 2237474"/>
              <a:gd name="connsiteX116" fmla="*/ 5453307 w 12192000"/>
              <a:gd name="connsiteY116" fmla="*/ 1815450 h 2237474"/>
              <a:gd name="connsiteX117" fmla="*/ 5364192 w 12192000"/>
              <a:gd name="connsiteY117" fmla="*/ 1826074 h 2237474"/>
              <a:gd name="connsiteX118" fmla="*/ 5350380 w 12192000"/>
              <a:gd name="connsiteY118" fmla="*/ 1830891 h 2237474"/>
              <a:gd name="connsiteX119" fmla="*/ 5259633 w 12192000"/>
              <a:gd name="connsiteY119" fmla="*/ 1837160 h 2237474"/>
              <a:gd name="connsiteX120" fmla="*/ 5197513 w 12192000"/>
              <a:gd name="connsiteY120" fmla="*/ 1844718 h 2237474"/>
              <a:gd name="connsiteX121" fmla="*/ 5184170 w 12192000"/>
              <a:gd name="connsiteY121" fmla="*/ 1849402 h 2237474"/>
              <a:gd name="connsiteX122" fmla="*/ 5168852 w 12192000"/>
              <a:gd name="connsiteY122" fmla="*/ 1844846 h 2237474"/>
              <a:gd name="connsiteX123" fmla="*/ 5164370 w 12192000"/>
              <a:gd name="connsiteY123" fmla="*/ 1840597 h 2237474"/>
              <a:gd name="connsiteX124" fmla="*/ 5114927 w 12192000"/>
              <a:gd name="connsiteY124" fmla="*/ 1847827 h 2237474"/>
              <a:gd name="connsiteX125" fmla="*/ 5108970 w 12192000"/>
              <a:gd name="connsiteY125" fmla="*/ 1847935 h 2237474"/>
              <a:gd name="connsiteX126" fmla="*/ 5067961 w 12192000"/>
              <a:gd name="connsiteY126" fmla="*/ 1845917 h 2237474"/>
              <a:gd name="connsiteX127" fmla="*/ 5007075 w 12192000"/>
              <a:gd name="connsiteY127" fmla="*/ 1838626 h 2237474"/>
              <a:gd name="connsiteX128" fmla="*/ 4944087 w 12192000"/>
              <a:gd name="connsiteY128" fmla="*/ 1823332 h 2237474"/>
              <a:gd name="connsiteX129" fmla="*/ 4907662 w 12192000"/>
              <a:gd name="connsiteY129" fmla="*/ 1816900 h 2237474"/>
              <a:gd name="connsiteX130" fmla="*/ 4882386 w 12192000"/>
              <a:gd name="connsiteY130" fmla="*/ 1809844 h 2237474"/>
              <a:gd name="connsiteX131" fmla="*/ 4811440 w 12192000"/>
              <a:gd name="connsiteY131" fmla="*/ 1804655 h 2237474"/>
              <a:gd name="connsiteX132" fmla="*/ 4691075 w 12192000"/>
              <a:gd name="connsiteY132" fmla="*/ 1801389 h 2237474"/>
              <a:gd name="connsiteX133" fmla="*/ 4611738 w 12192000"/>
              <a:gd name="connsiteY133" fmla="*/ 1776964 h 2237474"/>
              <a:gd name="connsiteX134" fmla="*/ 4560070 w 12192000"/>
              <a:gd name="connsiteY134" fmla="*/ 1785640 h 2237474"/>
              <a:gd name="connsiteX135" fmla="*/ 4536503 w 12192000"/>
              <a:gd name="connsiteY135" fmla="*/ 1785334 h 2237474"/>
              <a:gd name="connsiteX136" fmla="*/ 4513724 w 12192000"/>
              <a:gd name="connsiteY136" fmla="*/ 1791996 h 2237474"/>
              <a:gd name="connsiteX137" fmla="*/ 4459810 w 12192000"/>
              <a:gd name="connsiteY137" fmla="*/ 1797886 h 2237474"/>
              <a:gd name="connsiteX138" fmla="*/ 4379064 w 12192000"/>
              <a:gd name="connsiteY138" fmla="*/ 1817177 h 2237474"/>
              <a:gd name="connsiteX139" fmla="*/ 4319209 w 12192000"/>
              <a:gd name="connsiteY139" fmla="*/ 1834833 h 2237474"/>
              <a:gd name="connsiteX140" fmla="*/ 4290981 w 12192000"/>
              <a:gd name="connsiteY140" fmla="*/ 1839677 h 2237474"/>
              <a:gd name="connsiteX141" fmla="*/ 4285792 w 12192000"/>
              <a:gd name="connsiteY141" fmla="*/ 1836231 h 2237474"/>
              <a:gd name="connsiteX142" fmla="*/ 4238372 w 12192000"/>
              <a:gd name="connsiteY142" fmla="*/ 1851480 h 2237474"/>
              <a:gd name="connsiteX143" fmla="*/ 4232517 w 12192000"/>
              <a:gd name="connsiteY143" fmla="*/ 1852567 h 2237474"/>
              <a:gd name="connsiteX144" fmla="*/ 4191732 w 12192000"/>
              <a:gd name="connsiteY144" fmla="*/ 1857328 h 2237474"/>
              <a:gd name="connsiteX145" fmla="*/ 4065532 w 12192000"/>
              <a:gd name="connsiteY145" fmla="*/ 1855477 h 2237474"/>
              <a:gd name="connsiteX146" fmla="*/ 4028460 w 12192000"/>
              <a:gd name="connsiteY146" fmla="*/ 1855137 h 2237474"/>
              <a:gd name="connsiteX147" fmla="*/ 4002267 w 12192000"/>
              <a:gd name="connsiteY147" fmla="*/ 1852352 h 2237474"/>
              <a:gd name="connsiteX148" fmla="*/ 3931396 w 12192000"/>
              <a:gd name="connsiteY148" fmla="*/ 1858915 h 2237474"/>
              <a:gd name="connsiteX149" fmla="*/ 3812162 w 12192000"/>
              <a:gd name="connsiteY149" fmla="*/ 1875501 h 2237474"/>
              <a:gd name="connsiteX150" fmla="*/ 3767672 w 12192000"/>
              <a:gd name="connsiteY150" fmla="*/ 1874600 h 2237474"/>
              <a:gd name="connsiteX151" fmla="*/ 3751332 w 12192000"/>
              <a:gd name="connsiteY151" fmla="*/ 1869854 h 2237474"/>
              <a:gd name="connsiteX152" fmla="*/ 3748155 w 12192000"/>
              <a:gd name="connsiteY152" fmla="*/ 1868903 h 2237474"/>
              <a:gd name="connsiteX153" fmla="*/ 3729530 w 12192000"/>
              <a:gd name="connsiteY153" fmla="*/ 1864513 h 2237474"/>
              <a:gd name="connsiteX154" fmla="*/ 3680177 w 12192000"/>
              <a:gd name="connsiteY154" fmla="*/ 1881552 h 2237474"/>
              <a:gd name="connsiteX155" fmla="*/ 3567259 w 12192000"/>
              <a:gd name="connsiteY155" fmla="*/ 1893482 h 2237474"/>
              <a:gd name="connsiteX156" fmla="*/ 3405770 w 12192000"/>
              <a:gd name="connsiteY156" fmla="*/ 1904591 h 2237474"/>
              <a:gd name="connsiteX157" fmla="*/ 3280097 w 12192000"/>
              <a:gd name="connsiteY157" fmla="*/ 1919610 h 2237474"/>
              <a:gd name="connsiteX158" fmla="*/ 3123424 w 12192000"/>
              <a:gd name="connsiteY158" fmla="*/ 1952930 h 2237474"/>
              <a:gd name="connsiteX159" fmla="*/ 3009910 w 12192000"/>
              <a:gd name="connsiteY159" fmla="*/ 1957866 h 2237474"/>
              <a:gd name="connsiteX160" fmla="*/ 2995934 w 12192000"/>
              <a:gd name="connsiteY160" fmla="*/ 1967085 h 2237474"/>
              <a:gd name="connsiteX161" fmla="*/ 2980071 w 12192000"/>
              <a:gd name="connsiteY161" fmla="*/ 1972988 h 2237474"/>
              <a:gd name="connsiteX162" fmla="*/ 2978094 w 12192000"/>
              <a:gd name="connsiteY162" fmla="*/ 1972369 h 2237474"/>
              <a:gd name="connsiteX163" fmla="*/ 2942858 w 12192000"/>
              <a:gd name="connsiteY163" fmla="*/ 1981367 h 2237474"/>
              <a:gd name="connsiteX164" fmla="*/ 2875436 w 12192000"/>
              <a:gd name="connsiteY164" fmla="*/ 1996977 h 2237474"/>
              <a:gd name="connsiteX165" fmla="*/ 2874892 w 12192000"/>
              <a:gd name="connsiteY165" fmla="*/ 1996085 h 2237474"/>
              <a:gd name="connsiteX166" fmla="*/ 2864145 w 12192000"/>
              <a:gd name="connsiteY166" fmla="*/ 1994061 h 2237474"/>
              <a:gd name="connsiteX167" fmla="*/ 2843662 w 12192000"/>
              <a:gd name="connsiteY167" fmla="*/ 1992498 h 2237474"/>
              <a:gd name="connsiteX168" fmla="*/ 2796128 w 12192000"/>
              <a:gd name="connsiteY168" fmla="*/ 1976403 h 2237474"/>
              <a:gd name="connsiteX169" fmla="*/ 2756784 w 12192000"/>
              <a:gd name="connsiteY169" fmla="*/ 1985116 h 2237474"/>
              <a:gd name="connsiteX170" fmla="*/ 2748833 w 12192000"/>
              <a:gd name="connsiteY170" fmla="*/ 1986323 h 2237474"/>
              <a:gd name="connsiteX171" fmla="*/ 2748661 w 12192000"/>
              <a:gd name="connsiteY171" fmla="*/ 1986122 h 2237474"/>
              <a:gd name="connsiteX172" fmla="*/ 2740251 w 12192000"/>
              <a:gd name="connsiteY172" fmla="*/ 1986946 h 2237474"/>
              <a:gd name="connsiteX173" fmla="*/ 2718916 w 12192000"/>
              <a:gd name="connsiteY173" fmla="*/ 1990867 h 2237474"/>
              <a:gd name="connsiteX174" fmla="*/ 2713522 w 12192000"/>
              <a:gd name="connsiteY174" fmla="*/ 1990173 h 2237474"/>
              <a:gd name="connsiteX175" fmla="*/ 2680597 w 12192000"/>
              <a:gd name="connsiteY175" fmla="*/ 1984996 h 2237474"/>
              <a:gd name="connsiteX176" fmla="*/ 2578178 w 12192000"/>
              <a:gd name="connsiteY176" fmla="*/ 1990531 h 2237474"/>
              <a:gd name="connsiteX177" fmla="*/ 2476147 w 12192000"/>
              <a:gd name="connsiteY177" fmla="*/ 1998305 h 2237474"/>
              <a:gd name="connsiteX178" fmla="*/ 2373568 w 12192000"/>
              <a:gd name="connsiteY178" fmla="*/ 2003219 h 2237474"/>
              <a:gd name="connsiteX179" fmla="*/ 2321399 w 12192000"/>
              <a:gd name="connsiteY179" fmla="*/ 1989467 h 2237474"/>
              <a:gd name="connsiteX180" fmla="*/ 2315525 w 12192000"/>
              <a:gd name="connsiteY180" fmla="*/ 1989708 h 2237474"/>
              <a:gd name="connsiteX181" fmla="*/ 2300792 w 12192000"/>
              <a:gd name="connsiteY181" fmla="*/ 1994290 h 2237474"/>
              <a:gd name="connsiteX182" fmla="*/ 2295469 w 12192000"/>
              <a:gd name="connsiteY182" fmla="*/ 1996659 h 2237474"/>
              <a:gd name="connsiteX183" fmla="*/ 2287219 w 12192000"/>
              <a:gd name="connsiteY183" fmla="*/ 1998750 h 2237474"/>
              <a:gd name="connsiteX184" fmla="*/ 2286948 w 12192000"/>
              <a:gd name="connsiteY184" fmla="*/ 1998596 h 2237474"/>
              <a:gd name="connsiteX185" fmla="*/ 2243069 w 12192000"/>
              <a:gd name="connsiteY185" fmla="*/ 2015111 h 2237474"/>
              <a:gd name="connsiteX186" fmla="*/ 2186609 w 12192000"/>
              <a:gd name="connsiteY186" fmla="*/ 2008263 h 2237474"/>
              <a:gd name="connsiteX187" fmla="*/ 2164831 w 12192000"/>
              <a:gd name="connsiteY187" fmla="*/ 2010143 h 2237474"/>
              <a:gd name="connsiteX188" fmla="*/ 2152836 w 12192000"/>
              <a:gd name="connsiteY188" fmla="*/ 2010048 h 2237474"/>
              <a:gd name="connsiteX189" fmla="*/ 2117102 w 12192000"/>
              <a:gd name="connsiteY189" fmla="*/ 2023004 h 2237474"/>
              <a:gd name="connsiteX190" fmla="*/ 2111935 w 12192000"/>
              <a:gd name="connsiteY190" fmla="*/ 2023163 h 2237474"/>
              <a:gd name="connsiteX191" fmla="*/ 2089991 w 12192000"/>
              <a:gd name="connsiteY191" fmla="*/ 2034193 h 2237474"/>
              <a:gd name="connsiteX192" fmla="*/ 2058061 w 12192000"/>
              <a:gd name="connsiteY192" fmla="*/ 2047942 h 2237474"/>
              <a:gd name="connsiteX193" fmla="*/ 2055737 w 12192000"/>
              <a:gd name="connsiteY193" fmla="*/ 2047704 h 2237474"/>
              <a:gd name="connsiteX194" fmla="*/ 2042244 w 12192000"/>
              <a:gd name="connsiteY194" fmla="*/ 2055560 h 2237474"/>
              <a:gd name="connsiteX195" fmla="*/ 1976224 w 12192000"/>
              <a:gd name="connsiteY195" fmla="*/ 2074257 h 2237474"/>
              <a:gd name="connsiteX196" fmla="*/ 1877728 w 12192000"/>
              <a:gd name="connsiteY196" fmla="*/ 2101004 h 2237474"/>
              <a:gd name="connsiteX197" fmla="*/ 1759056 w 12192000"/>
              <a:gd name="connsiteY197" fmla="*/ 2125608 h 2237474"/>
              <a:gd name="connsiteX198" fmla="*/ 1637948 w 12192000"/>
              <a:gd name="connsiteY198" fmla="*/ 2172597 h 2237474"/>
              <a:gd name="connsiteX199" fmla="*/ 1434549 w 12192000"/>
              <a:gd name="connsiteY199" fmla="*/ 2234522 h 2237474"/>
              <a:gd name="connsiteX200" fmla="*/ 1398481 w 12192000"/>
              <a:gd name="connsiteY200" fmla="*/ 2237074 h 2237474"/>
              <a:gd name="connsiteX201" fmla="*/ 1398407 w 12192000"/>
              <a:gd name="connsiteY201" fmla="*/ 2237095 h 2237474"/>
              <a:gd name="connsiteX202" fmla="*/ 1370962 w 12192000"/>
              <a:gd name="connsiteY202" fmla="*/ 2237474 h 2237474"/>
              <a:gd name="connsiteX203" fmla="*/ 1356367 w 12192000"/>
              <a:gd name="connsiteY203" fmla="*/ 2235089 h 2237474"/>
              <a:gd name="connsiteX204" fmla="*/ 1324828 w 12192000"/>
              <a:gd name="connsiteY204" fmla="*/ 2231968 h 2237474"/>
              <a:gd name="connsiteX205" fmla="*/ 1297744 w 12192000"/>
              <a:gd name="connsiteY205" fmla="*/ 2235849 h 2237474"/>
              <a:gd name="connsiteX206" fmla="*/ 1286236 w 12192000"/>
              <a:gd name="connsiteY206" fmla="*/ 2233135 h 2237474"/>
              <a:gd name="connsiteX207" fmla="*/ 1283504 w 12192000"/>
              <a:gd name="connsiteY207" fmla="*/ 2233797 h 2237474"/>
              <a:gd name="connsiteX208" fmla="*/ 1279765 w 12192000"/>
              <a:gd name="connsiteY208" fmla="*/ 2229639 h 2237474"/>
              <a:gd name="connsiteX209" fmla="*/ 1195347 w 12192000"/>
              <a:gd name="connsiteY209" fmla="*/ 2212354 h 2237474"/>
              <a:gd name="connsiteX210" fmla="*/ 970251 w 12192000"/>
              <a:gd name="connsiteY210" fmla="*/ 2221029 h 2237474"/>
              <a:gd name="connsiteX211" fmla="*/ 812914 w 12192000"/>
              <a:gd name="connsiteY211" fmla="*/ 2202752 h 2237474"/>
              <a:gd name="connsiteX212" fmla="*/ 800195 w 12192000"/>
              <a:gd name="connsiteY212" fmla="*/ 2209407 h 2237474"/>
              <a:gd name="connsiteX213" fmla="*/ 784978 w 12192000"/>
              <a:gd name="connsiteY213" fmla="*/ 2212360 h 2237474"/>
              <a:gd name="connsiteX214" fmla="*/ 681987 w 12192000"/>
              <a:gd name="connsiteY214" fmla="*/ 2216757 h 2237474"/>
              <a:gd name="connsiteX215" fmla="*/ 669923 w 12192000"/>
              <a:gd name="connsiteY215" fmla="*/ 2211682 h 2237474"/>
              <a:gd name="connsiteX216" fmla="*/ 648680 w 12192000"/>
              <a:gd name="connsiteY216" fmla="*/ 2206229 h 2237474"/>
              <a:gd name="connsiteX217" fmla="*/ 597225 w 12192000"/>
              <a:gd name="connsiteY217" fmla="*/ 2180999 h 2237474"/>
              <a:gd name="connsiteX218" fmla="*/ 558449 w 12192000"/>
              <a:gd name="connsiteY218" fmla="*/ 2182346 h 2237474"/>
              <a:gd name="connsiteX219" fmla="*/ 550517 w 12192000"/>
              <a:gd name="connsiteY219" fmla="*/ 2182060 h 2237474"/>
              <a:gd name="connsiteX220" fmla="*/ 550309 w 12192000"/>
              <a:gd name="connsiteY220" fmla="*/ 2181825 h 2237474"/>
              <a:gd name="connsiteX221" fmla="*/ 541836 w 12192000"/>
              <a:gd name="connsiteY221" fmla="*/ 2181063 h 2237474"/>
              <a:gd name="connsiteX222" fmla="*/ 536057 w 12192000"/>
              <a:gd name="connsiteY222" fmla="*/ 2181537 h 2237474"/>
              <a:gd name="connsiteX223" fmla="*/ 520671 w 12192000"/>
              <a:gd name="connsiteY223" fmla="*/ 2180980 h 2237474"/>
              <a:gd name="connsiteX224" fmla="*/ 515024 w 12192000"/>
              <a:gd name="connsiteY224" fmla="*/ 2179258 h 2237474"/>
              <a:gd name="connsiteX225" fmla="*/ 512278 w 12192000"/>
              <a:gd name="connsiteY225" fmla="*/ 2176369 h 2237474"/>
              <a:gd name="connsiteX226" fmla="*/ 480419 w 12192000"/>
              <a:gd name="connsiteY226" fmla="*/ 2167807 h 2237474"/>
              <a:gd name="connsiteX227" fmla="*/ 413835 w 12192000"/>
              <a:gd name="connsiteY227" fmla="*/ 2156783 h 2237474"/>
              <a:gd name="connsiteX228" fmla="*/ 376513 w 12192000"/>
              <a:gd name="connsiteY228" fmla="*/ 2154014 h 2237474"/>
              <a:gd name="connsiteX229" fmla="*/ 273386 w 12192000"/>
              <a:gd name="connsiteY229" fmla="*/ 2142551 h 2237474"/>
              <a:gd name="connsiteX230" fmla="*/ 169207 w 12192000"/>
              <a:gd name="connsiteY230" fmla="*/ 2128100 h 2237474"/>
              <a:gd name="connsiteX231" fmla="*/ 93149 w 12192000"/>
              <a:gd name="connsiteY231" fmla="*/ 2105324 h 2237474"/>
              <a:gd name="connsiteX232" fmla="*/ 88109 w 12192000"/>
              <a:gd name="connsiteY232" fmla="*/ 2106704 h 2237474"/>
              <a:gd name="connsiteX233" fmla="*/ 80022 w 12192000"/>
              <a:gd name="connsiteY233" fmla="*/ 2107254 h 2237474"/>
              <a:gd name="connsiteX234" fmla="*/ 79717 w 12192000"/>
              <a:gd name="connsiteY234" fmla="*/ 2107046 h 2237474"/>
              <a:gd name="connsiteX235" fmla="*/ 72352 w 12192000"/>
              <a:gd name="connsiteY235" fmla="*/ 2107991 h 2237474"/>
              <a:gd name="connsiteX236" fmla="*/ 37645 w 12192000"/>
              <a:gd name="connsiteY236" fmla="*/ 2115401 h 2237474"/>
              <a:gd name="connsiteX237" fmla="*/ 4572 w 12192000"/>
              <a:gd name="connsiteY237" fmla="*/ 2111091 h 2237474"/>
              <a:gd name="connsiteX238" fmla="*/ 0 w 12192000"/>
              <a:gd name="connsiteY238" fmla="*/ 2110468 h 2237474"/>
              <a:gd name="connsiteX239" fmla="*/ 0 w 12192000"/>
              <a:gd name="connsiteY239"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154948 w 12192000"/>
              <a:gd name="connsiteY4" fmla="*/ 762731 h 2237474"/>
              <a:gd name="connsiteX5" fmla="*/ 12047364 w 12192000"/>
              <a:gd name="connsiteY5" fmla="*/ 749662 h 2237474"/>
              <a:gd name="connsiteX6" fmla="*/ 11890686 w 12192000"/>
              <a:gd name="connsiteY6" fmla="*/ 732766 h 2237474"/>
              <a:gd name="connsiteX7" fmla="*/ 11782413 w 12192000"/>
              <a:gd name="connsiteY7" fmla="*/ 769868 h 2237474"/>
              <a:gd name="connsiteX8" fmla="*/ 11649954 w 12192000"/>
              <a:gd name="connsiteY8" fmla="*/ 749628 h 2237474"/>
              <a:gd name="connsiteX9" fmla="*/ 11560424 w 12192000"/>
              <a:gd name="connsiteY9" fmla="*/ 748017 h 2237474"/>
              <a:gd name="connsiteX10" fmla="*/ 11358455 w 12192000"/>
              <a:gd name="connsiteY10" fmla="*/ 747593 h 2237474"/>
              <a:gd name="connsiteX11" fmla="*/ 11165209 w 12192000"/>
              <a:gd name="connsiteY11" fmla="*/ 748852 h 2237474"/>
              <a:gd name="connsiteX12" fmla="*/ 11058755 w 12192000"/>
              <a:gd name="connsiteY12" fmla="*/ 749617 h 2237474"/>
              <a:gd name="connsiteX13" fmla="*/ 10884013 w 12192000"/>
              <a:gd name="connsiteY13" fmla="*/ 760728 h 2237474"/>
              <a:gd name="connsiteX14" fmla="*/ 10834688 w 12192000"/>
              <a:gd name="connsiteY14" fmla="*/ 757726 h 2237474"/>
              <a:gd name="connsiteX15" fmla="*/ 10805004 w 12192000"/>
              <a:gd name="connsiteY15" fmla="*/ 757573 h 2237474"/>
              <a:gd name="connsiteX16" fmla="*/ 10739478 w 12192000"/>
              <a:gd name="connsiteY16" fmla="*/ 776841 h 2237474"/>
              <a:gd name="connsiteX17" fmla="*/ 10458762 w 12192000"/>
              <a:gd name="connsiteY17" fmla="*/ 755400 h 2237474"/>
              <a:gd name="connsiteX18" fmla="*/ 10246919 w 12192000"/>
              <a:gd name="connsiteY18" fmla="*/ 769960 h 2237474"/>
              <a:gd name="connsiteX19" fmla="*/ 10167995 w 12192000"/>
              <a:gd name="connsiteY19" fmla="*/ 760843 h 2237474"/>
              <a:gd name="connsiteX20" fmla="*/ 9997044 w 12192000"/>
              <a:gd name="connsiteY20" fmla="*/ 780129 h 2237474"/>
              <a:gd name="connsiteX21" fmla="*/ 9943887 w 12192000"/>
              <a:gd name="connsiteY21" fmla="*/ 804141 h 2237474"/>
              <a:gd name="connsiteX22" fmla="*/ 9918248 w 12192000"/>
              <a:gd name="connsiteY22" fmla="*/ 816628 h 2237474"/>
              <a:gd name="connsiteX23" fmla="*/ 9836148 w 12192000"/>
              <a:gd name="connsiteY23" fmla="*/ 858312 h 2237474"/>
              <a:gd name="connsiteX24" fmla="*/ 9823800 w 12192000"/>
              <a:gd name="connsiteY24" fmla="*/ 866604 h 2237474"/>
              <a:gd name="connsiteX25" fmla="*/ 9794684 w 12192000"/>
              <a:gd name="connsiteY25" fmla="*/ 864509 h 2237474"/>
              <a:gd name="connsiteX26" fmla="*/ 9778288 w 12192000"/>
              <a:gd name="connsiteY26" fmla="*/ 854362 h 2237474"/>
              <a:gd name="connsiteX27" fmla="*/ 9773886 w 12192000"/>
              <a:gd name="connsiteY27" fmla="*/ 857543 h 2237474"/>
              <a:gd name="connsiteX28" fmla="*/ 9761459 w 12192000"/>
              <a:gd name="connsiteY28" fmla="*/ 862394 h 2237474"/>
              <a:gd name="connsiteX29" fmla="*/ 9705768 w 12192000"/>
              <a:gd name="connsiteY29" fmla="*/ 894610 h 2237474"/>
              <a:gd name="connsiteX30" fmla="*/ 9683005 w 12192000"/>
              <a:gd name="connsiteY30" fmla="*/ 894128 h 2237474"/>
              <a:gd name="connsiteX31" fmla="*/ 9594438 w 12192000"/>
              <a:gd name="connsiteY31" fmla="*/ 919051 h 2237474"/>
              <a:gd name="connsiteX32" fmla="*/ 9577033 w 12192000"/>
              <a:gd name="connsiteY32" fmla="*/ 922857 h 2237474"/>
              <a:gd name="connsiteX33" fmla="*/ 9544189 w 12192000"/>
              <a:gd name="connsiteY33" fmla="*/ 938966 h 2237474"/>
              <a:gd name="connsiteX34" fmla="*/ 9534048 w 12192000"/>
              <a:gd name="connsiteY34" fmla="*/ 940158 h 2237474"/>
              <a:gd name="connsiteX35" fmla="*/ 9500499 w 12192000"/>
              <a:gd name="connsiteY35" fmla="*/ 954680 h 2237474"/>
              <a:gd name="connsiteX36" fmla="*/ 9428195 w 12192000"/>
              <a:gd name="connsiteY36" fmla="*/ 986225 h 2237474"/>
              <a:gd name="connsiteX37" fmla="*/ 9410017 w 12192000"/>
              <a:gd name="connsiteY37" fmla="*/ 993931 h 2237474"/>
              <a:gd name="connsiteX38" fmla="*/ 9392919 w 12192000"/>
              <a:gd name="connsiteY38" fmla="*/ 994656 h 2237474"/>
              <a:gd name="connsiteX39" fmla="*/ 9301293 w 12192000"/>
              <a:gd name="connsiteY39" fmla="*/ 1011593 h 2237474"/>
              <a:gd name="connsiteX40" fmla="*/ 9278619 w 12192000"/>
              <a:gd name="connsiteY40" fmla="*/ 1011878 h 2237474"/>
              <a:gd name="connsiteX41" fmla="*/ 9268019 w 12192000"/>
              <a:gd name="connsiteY41" fmla="*/ 1007442 h 2237474"/>
              <a:gd name="connsiteX42" fmla="*/ 9234662 w 12192000"/>
              <a:gd name="connsiteY42" fmla="*/ 1023056 h 2237474"/>
              <a:gd name="connsiteX43" fmla="*/ 9181033 w 12192000"/>
              <a:gd name="connsiteY43" fmla="*/ 1037921 h 2237474"/>
              <a:gd name="connsiteX44" fmla="*/ 9155969 w 12192000"/>
              <a:gd name="connsiteY44" fmla="*/ 1046804 h 2237474"/>
              <a:gd name="connsiteX45" fmla="*/ 9133985 w 12192000"/>
              <a:gd name="connsiteY45" fmla="*/ 1046450 h 2237474"/>
              <a:gd name="connsiteX46" fmla="*/ 9012987 w 12192000"/>
              <a:gd name="connsiteY46" fmla="*/ 1061986 h 2237474"/>
              <a:gd name="connsiteX47" fmla="*/ 8968445 w 12192000"/>
              <a:gd name="connsiteY47" fmla="*/ 1052169 h 2237474"/>
              <a:gd name="connsiteX48" fmla="*/ 8958984 w 12192000"/>
              <a:gd name="connsiteY48" fmla="*/ 1057212 h 2237474"/>
              <a:gd name="connsiteX49" fmla="*/ 8886001 w 12192000"/>
              <a:gd name="connsiteY49" fmla="*/ 1067468 h 2237474"/>
              <a:gd name="connsiteX50" fmla="*/ 8838610 w 12192000"/>
              <a:gd name="connsiteY50" fmla="*/ 1075091 h 2237474"/>
              <a:gd name="connsiteX51" fmla="*/ 8750383 w 12192000"/>
              <a:gd name="connsiteY51" fmla="*/ 1097387 h 2237474"/>
              <a:gd name="connsiteX52" fmla="*/ 8697365 w 12192000"/>
              <a:gd name="connsiteY52" fmla="*/ 1105869 h 2237474"/>
              <a:gd name="connsiteX53" fmla="*/ 8665605 w 12192000"/>
              <a:gd name="connsiteY53" fmla="*/ 1110791 h 2237474"/>
              <a:gd name="connsiteX54" fmla="*/ 8584946 w 12192000"/>
              <a:gd name="connsiteY54" fmla="*/ 1135226 h 2237474"/>
              <a:gd name="connsiteX55" fmla="*/ 8460755 w 12192000"/>
              <a:gd name="connsiteY55" fmla="*/ 1203427 h 2237474"/>
              <a:gd name="connsiteX56" fmla="*/ 8419755 w 12192000"/>
              <a:gd name="connsiteY56" fmla="*/ 1216260 h 2237474"/>
              <a:gd name="connsiteX57" fmla="*/ 8411626 w 12192000"/>
              <a:gd name="connsiteY57" fmla="*/ 1214397 h 2237474"/>
              <a:gd name="connsiteX58" fmla="*/ 8363469 w 12192000"/>
              <a:gd name="connsiteY58" fmla="*/ 1246658 h 2237474"/>
              <a:gd name="connsiteX59" fmla="*/ 8275497 w 12192000"/>
              <a:gd name="connsiteY59" fmla="*/ 1264396 h 2237474"/>
              <a:gd name="connsiteX60" fmla="*/ 8206287 w 12192000"/>
              <a:gd name="connsiteY60" fmla="*/ 1273060 h 2237474"/>
              <a:gd name="connsiteX61" fmla="*/ 8168705 w 12192000"/>
              <a:gd name="connsiteY61" fmla="*/ 1279956 h 2237474"/>
              <a:gd name="connsiteX62" fmla="*/ 8139997 w 12192000"/>
              <a:gd name="connsiteY62" fmla="*/ 1282713 h 2237474"/>
              <a:gd name="connsiteX63" fmla="*/ 8074238 w 12192000"/>
              <a:gd name="connsiteY63" fmla="*/ 1301895 h 2237474"/>
              <a:gd name="connsiteX64" fmla="*/ 7968292 w 12192000"/>
              <a:gd name="connsiteY64" fmla="*/ 1338779 h 2237474"/>
              <a:gd name="connsiteX65" fmla="*/ 7945122 w 12192000"/>
              <a:gd name="connsiteY65" fmla="*/ 1345477 h 2237474"/>
              <a:gd name="connsiteX66" fmla="*/ 7922771 w 12192000"/>
              <a:gd name="connsiteY66" fmla="*/ 1346645 h 2237474"/>
              <a:gd name="connsiteX67" fmla="*/ 7915461 w 12192000"/>
              <a:gd name="connsiteY67" fmla="*/ 1342919 h 2237474"/>
              <a:gd name="connsiteX68" fmla="*/ 7902328 w 12192000"/>
              <a:gd name="connsiteY68" fmla="*/ 1345865 h 2237474"/>
              <a:gd name="connsiteX69" fmla="*/ 7898322 w 12192000"/>
              <a:gd name="connsiteY69" fmla="*/ 1345689 h 2237474"/>
              <a:gd name="connsiteX70" fmla="*/ 7875879 w 12192000"/>
              <a:gd name="connsiteY70" fmla="*/ 1345646 h 2237474"/>
              <a:gd name="connsiteX71" fmla="*/ 7840612 w 12192000"/>
              <a:gd name="connsiteY71" fmla="*/ 1369373 h 2237474"/>
              <a:gd name="connsiteX72" fmla="*/ 7786819 w 12192000"/>
              <a:gd name="connsiteY72" fmla="*/ 1378970 h 2237474"/>
              <a:gd name="connsiteX73" fmla="*/ 7548172 w 12192000"/>
              <a:gd name="connsiteY73" fmla="*/ 1417460 h 2237474"/>
              <a:gd name="connsiteX74" fmla="*/ 7483437 w 12192000"/>
              <a:gd name="connsiteY74" fmla="*/ 1478152 h 2237474"/>
              <a:gd name="connsiteX75" fmla="*/ 7377870 w 12192000"/>
              <a:gd name="connsiteY75" fmla="*/ 1523319 h 2237474"/>
              <a:gd name="connsiteX76" fmla="*/ 7230737 w 12192000"/>
              <a:gd name="connsiteY76" fmla="*/ 1562633 h 2237474"/>
              <a:gd name="connsiteX77" fmla="*/ 7224458 w 12192000"/>
              <a:gd name="connsiteY77" fmla="*/ 1573008 h 2237474"/>
              <a:gd name="connsiteX78" fmla="*/ 7213486 w 12192000"/>
              <a:gd name="connsiteY78" fmla="*/ 1580987 h 2237474"/>
              <a:gd name="connsiteX79" fmla="*/ 7210972 w 12192000"/>
              <a:gd name="connsiteY79" fmla="*/ 1580856 h 2237474"/>
              <a:gd name="connsiteX80" fmla="*/ 7183121 w 12192000"/>
              <a:gd name="connsiteY80" fmla="*/ 1595162 h 2237474"/>
              <a:gd name="connsiteX81" fmla="*/ 7164601 w 12192000"/>
              <a:gd name="connsiteY81" fmla="*/ 1606490 h 2237474"/>
              <a:gd name="connsiteX82" fmla="*/ 7159286 w 12192000"/>
              <a:gd name="connsiteY82" fmla="*/ 1606850 h 2237474"/>
              <a:gd name="connsiteX83" fmla="*/ 7114651 w 12192000"/>
              <a:gd name="connsiteY83" fmla="*/ 1620959 h 2237474"/>
              <a:gd name="connsiteX84" fmla="*/ 7092727 w 12192000"/>
              <a:gd name="connsiteY84" fmla="*/ 1623628 h 2237474"/>
              <a:gd name="connsiteX85" fmla="*/ 7031309 w 12192000"/>
              <a:gd name="connsiteY85" fmla="*/ 1619451 h 2237474"/>
              <a:gd name="connsiteX86" fmla="*/ 6999084 w 12192000"/>
              <a:gd name="connsiteY86" fmla="*/ 1634317 h 2237474"/>
              <a:gd name="connsiteX87" fmla="*/ 6992107 w 12192000"/>
              <a:gd name="connsiteY87" fmla="*/ 1636860 h 2237474"/>
              <a:gd name="connsiteX88" fmla="*/ 6991765 w 12192000"/>
              <a:gd name="connsiteY88" fmla="*/ 1636725 h 2237474"/>
              <a:gd name="connsiteX89" fmla="*/ 6983996 w 12192000"/>
              <a:gd name="connsiteY89" fmla="*/ 1639040 h 2237474"/>
              <a:gd name="connsiteX90" fmla="*/ 6979383 w 12192000"/>
              <a:gd name="connsiteY90" fmla="*/ 1641496 h 2237474"/>
              <a:gd name="connsiteX91" fmla="*/ 6900177 w 12192000"/>
              <a:gd name="connsiteY91" fmla="*/ 1636016 h 2237474"/>
              <a:gd name="connsiteX92" fmla="*/ 6795372 w 12192000"/>
              <a:gd name="connsiteY92" fmla="*/ 1644845 h 2237474"/>
              <a:gd name="connsiteX93" fmla="*/ 6692251 w 12192000"/>
              <a:gd name="connsiteY93" fmla="*/ 1656357 h 2237474"/>
              <a:gd name="connsiteX94" fmla="*/ 6655235 w 12192000"/>
              <a:gd name="connsiteY94" fmla="*/ 1661869 h 2237474"/>
              <a:gd name="connsiteX95" fmla="*/ 6587857 w 12192000"/>
              <a:gd name="connsiteY95" fmla="*/ 1665769 h 2237474"/>
              <a:gd name="connsiteX96" fmla="*/ 6554894 w 12192000"/>
              <a:gd name="connsiteY96" fmla="*/ 1664428 h 2237474"/>
              <a:gd name="connsiteX97" fmla="*/ 6551579 w 12192000"/>
              <a:gd name="connsiteY97" fmla="*/ 1662213 h 2237474"/>
              <a:gd name="connsiteX98" fmla="*/ 6545693 w 12192000"/>
              <a:gd name="connsiteY98" fmla="*/ 1661776 h 2237474"/>
              <a:gd name="connsiteX99" fmla="*/ 6530561 w 12192000"/>
              <a:gd name="connsiteY99" fmla="*/ 1664619 h 2237474"/>
              <a:gd name="connsiteX100" fmla="*/ 6525028 w 12192000"/>
              <a:gd name="connsiteY100" fmla="*/ 1666354 h 2237474"/>
              <a:gd name="connsiteX101" fmla="*/ 6516595 w 12192000"/>
              <a:gd name="connsiteY101" fmla="*/ 1667475 h 2237474"/>
              <a:gd name="connsiteX102" fmla="*/ 6516340 w 12192000"/>
              <a:gd name="connsiteY102" fmla="*/ 1667291 h 2237474"/>
              <a:gd name="connsiteX103" fmla="*/ 6508541 w 12192000"/>
              <a:gd name="connsiteY103" fmla="*/ 1668757 h 2237474"/>
              <a:gd name="connsiteX104" fmla="*/ 6471012 w 12192000"/>
              <a:gd name="connsiteY104" fmla="*/ 1678604 h 2237474"/>
              <a:gd name="connsiteX105" fmla="*/ 6415265 w 12192000"/>
              <a:gd name="connsiteY105" fmla="*/ 1665317 h 2237474"/>
              <a:gd name="connsiteX106" fmla="*/ 6393343 w 12192000"/>
              <a:gd name="connsiteY106" fmla="*/ 1664672 h 2237474"/>
              <a:gd name="connsiteX107" fmla="*/ 6380457 w 12192000"/>
              <a:gd name="connsiteY107" fmla="*/ 1662376 h 2237474"/>
              <a:gd name="connsiteX108" fmla="*/ 6280959 w 12192000"/>
              <a:gd name="connsiteY108" fmla="*/ 1689329 h 2237474"/>
              <a:gd name="connsiteX109" fmla="*/ 6266765 w 12192000"/>
              <a:gd name="connsiteY109" fmla="*/ 1695560 h 2237474"/>
              <a:gd name="connsiteX110" fmla="*/ 6098321 w 12192000"/>
              <a:gd name="connsiteY110" fmla="*/ 1721646 h 2237474"/>
              <a:gd name="connsiteX111" fmla="*/ 5880652 w 12192000"/>
              <a:gd name="connsiteY111" fmla="*/ 1779643 h 2237474"/>
              <a:gd name="connsiteX112" fmla="*/ 5785959 w 12192000"/>
              <a:gd name="connsiteY112" fmla="*/ 1775307 h 2237474"/>
              <a:gd name="connsiteX113" fmla="*/ 5643534 w 12192000"/>
              <a:gd name="connsiteY113" fmla="*/ 1802919 h 2237474"/>
              <a:gd name="connsiteX114" fmla="*/ 5518799 w 12192000"/>
              <a:gd name="connsiteY114" fmla="*/ 1818312 h 2237474"/>
              <a:gd name="connsiteX115" fmla="*/ 5505014 w 12192000"/>
              <a:gd name="connsiteY115" fmla="*/ 1819259 h 2237474"/>
              <a:gd name="connsiteX116" fmla="*/ 5453307 w 12192000"/>
              <a:gd name="connsiteY116" fmla="*/ 1815450 h 2237474"/>
              <a:gd name="connsiteX117" fmla="*/ 5364192 w 12192000"/>
              <a:gd name="connsiteY117" fmla="*/ 1826074 h 2237474"/>
              <a:gd name="connsiteX118" fmla="*/ 5350380 w 12192000"/>
              <a:gd name="connsiteY118" fmla="*/ 1830891 h 2237474"/>
              <a:gd name="connsiteX119" fmla="*/ 5259633 w 12192000"/>
              <a:gd name="connsiteY119" fmla="*/ 1837160 h 2237474"/>
              <a:gd name="connsiteX120" fmla="*/ 5197513 w 12192000"/>
              <a:gd name="connsiteY120" fmla="*/ 1844718 h 2237474"/>
              <a:gd name="connsiteX121" fmla="*/ 5184170 w 12192000"/>
              <a:gd name="connsiteY121" fmla="*/ 1849402 h 2237474"/>
              <a:gd name="connsiteX122" fmla="*/ 5168852 w 12192000"/>
              <a:gd name="connsiteY122" fmla="*/ 1844846 h 2237474"/>
              <a:gd name="connsiteX123" fmla="*/ 5164370 w 12192000"/>
              <a:gd name="connsiteY123" fmla="*/ 1840597 h 2237474"/>
              <a:gd name="connsiteX124" fmla="*/ 5114927 w 12192000"/>
              <a:gd name="connsiteY124" fmla="*/ 1847827 h 2237474"/>
              <a:gd name="connsiteX125" fmla="*/ 5108970 w 12192000"/>
              <a:gd name="connsiteY125" fmla="*/ 1847935 h 2237474"/>
              <a:gd name="connsiteX126" fmla="*/ 5067961 w 12192000"/>
              <a:gd name="connsiteY126" fmla="*/ 1845917 h 2237474"/>
              <a:gd name="connsiteX127" fmla="*/ 5007075 w 12192000"/>
              <a:gd name="connsiteY127" fmla="*/ 1838626 h 2237474"/>
              <a:gd name="connsiteX128" fmla="*/ 4944087 w 12192000"/>
              <a:gd name="connsiteY128" fmla="*/ 1823332 h 2237474"/>
              <a:gd name="connsiteX129" fmla="*/ 4907662 w 12192000"/>
              <a:gd name="connsiteY129" fmla="*/ 1816900 h 2237474"/>
              <a:gd name="connsiteX130" fmla="*/ 4882386 w 12192000"/>
              <a:gd name="connsiteY130" fmla="*/ 1809844 h 2237474"/>
              <a:gd name="connsiteX131" fmla="*/ 4811440 w 12192000"/>
              <a:gd name="connsiteY131" fmla="*/ 1804655 h 2237474"/>
              <a:gd name="connsiteX132" fmla="*/ 4691075 w 12192000"/>
              <a:gd name="connsiteY132" fmla="*/ 1801389 h 2237474"/>
              <a:gd name="connsiteX133" fmla="*/ 4611738 w 12192000"/>
              <a:gd name="connsiteY133" fmla="*/ 1776964 h 2237474"/>
              <a:gd name="connsiteX134" fmla="*/ 4560070 w 12192000"/>
              <a:gd name="connsiteY134" fmla="*/ 1785640 h 2237474"/>
              <a:gd name="connsiteX135" fmla="*/ 4536503 w 12192000"/>
              <a:gd name="connsiteY135" fmla="*/ 1785334 h 2237474"/>
              <a:gd name="connsiteX136" fmla="*/ 4513724 w 12192000"/>
              <a:gd name="connsiteY136" fmla="*/ 1791996 h 2237474"/>
              <a:gd name="connsiteX137" fmla="*/ 4459810 w 12192000"/>
              <a:gd name="connsiteY137" fmla="*/ 1797886 h 2237474"/>
              <a:gd name="connsiteX138" fmla="*/ 4379064 w 12192000"/>
              <a:gd name="connsiteY138" fmla="*/ 1817177 h 2237474"/>
              <a:gd name="connsiteX139" fmla="*/ 4319209 w 12192000"/>
              <a:gd name="connsiteY139" fmla="*/ 1834833 h 2237474"/>
              <a:gd name="connsiteX140" fmla="*/ 4290981 w 12192000"/>
              <a:gd name="connsiteY140" fmla="*/ 1839677 h 2237474"/>
              <a:gd name="connsiteX141" fmla="*/ 4285792 w 12192000"/>
              <a:gd name="connsiteY141" fmla="*/ 1836231 h 2237474"/>
              <a:gd name="connsiteX142" fmla="*/ 4238372 w 12192000"/>
              <a:gd name="connsiteY142" fmla="*/ 1851480 h 2237474"/>
              <a:gd name="connsiteX143" fmla="*/ 4232517 w 12192000"/>
              <a:gd name="connsiteY143" fmla="*/ 1852567 h 2237474"/>
              <a:gd name="connsiteX144" fmla="*/ 4191732 w 12192000"/>
              <a:gd name="connsiteY144" fmla="*/ 1857328 h 2237474"/>
              <a:gd name="connsiteX145" fmla="*/ 4065532 w 12192000"/>
              <a:gd name="connsiteY145" fmla="*/ 1855477 h 2237474"/>
              <a:gd name="connsiteX146" fmla="*/ 4028460 w 12192000"/>
              <a:gd name="connsiteY146" fmla="*/ 1855137 h 2237474"/>
              <a:gd name="connsiteX147" fmla="*/ 4002267 w 12192000"/>
              <a:gd name="connsiteY147" fmla="*/ 1852352 h 2237474"/>
              <a:gd name="connsiteX148" fmla="*/ 3931396 w 12192000"/>
              <a:gd name="connsiteY148" fmla="*/ 1858915 h 2237474"/>
              <a:gd name="connsiteX149" fmla="*/ 3812162 w 12192000"/>
              <a:gd name="connsiteY149" fmla="*/ 1875501 h 2237474"/>
              <a:gd name="connsiteX150" fmla="*/ 3767672 w 12192000"/>
              <a:gd name="connsiteY150" fmla="*/ 1874600 h 2237474"/>
              <a:gd name="connsiteX151" fmla="*/ 3751332 w 12192000"/>
              <a:gd name="connsiteY151" fmla="*/ 1869854 h 2237474"/>
              <a:gd name="connsiteX152" fmla="*/ 3729530 w 12192000"/>
              <a:gd name="connsiteY152" fmla="*/ 1864513 h 2237474"/>
              <a:gd name="connsiteX153" fmla="*/ 3680177 w 12192000"/>
              <a:gd name="connsiteY153" fmla="*/ 1881552 h 2237474"/>
              <a:gd name="connsiteX154" fmla="*/ 3567259 w 12192000"/>
              <a:gd name="connsiteY154" fmla="*/ 1893482 h 2237474"/>
              <a:gd name="connsiteX155" fmla="*/ 3405770 w 12192000"/>
              <a:gd name="connsiteY155" fmla="*/ 1904591 h 2237474"/>
              <a:gd name="connsiteX156" fmla="*/ 3280097 w 12192000"/>
              <a:gd name="connsiteY156" fmla="*/ 1919610 h 2237474"/>
              <a:gd name="connsiteX157" fmla="*/ 3123424 w 12192000"/>
              <a:gd name="connsiteY157" fmla="*/ 1952930 h 2237474"/>
              <a:gd name="connsiteX158" fmla="*/ 3009910 w 12192000"/>
              <a:gd name="connsiteY158" fmla="*/ 1957866 h 2237474"/>
              <a:gd name="connsiteX159" fmla="*/ 2995934 w 12192000"/>
              <a:gd name="connsiteY159" fmla="*/ 1967085 h 2237474"/>
              <a:gd name="connsiteX160" fmla="*/ 2980071 w 12192000"/>
              <a:gd name="connsiteY160" fmla="*/ 1972988 h 2237474"/>
              <a:gd name="connsiteX161" fmla="*/ 2978094 w 12192000"/>
              <a:gd name="connsiteY161" fmla="*/ 1972369 h 2237474"/>
              <a:gd name="connsiteX162" fmla="*/ 2942858 w 12192000"/>
              <a:gd name="connsiteY162" fmla="*/ 1981367 h 2237474"/>
              <a:gd name="connsiteX163" fmla="*/ 2875436 w 12192000"/>
              <a:gd name="connsiteY163" fmla="*/ 1996977 h 2237474"/>
              <a:gd name="connsiteX164" fmla="*/ 2874892 w 12192000"/>
              <a:gd name="connsiteY164" fmla="*/ 1996085 h 2237474"/>
              <a:gd name="connsiteX165" fmla="*/ 2864145 w 12192000"/>
              <a:gd name="connsiteY165" fmla="*/ 1994061 h 2237474"/>
              <a:gd name="connsiteX166" fmla="*/ 2843662 w 12192000"/>
              <a:gd name="connsiteY166" fmla="*/ 1992498 h 2237474"/>
              <a:gd name="connsiteX167" fmla="*/ 2796128 w 12192000"/>
              <a:gd name="connsiteY167" fmla="*/ 1976403 h 2237474"/>
              <a:gd name="connsiteX168" fmla="*/ 2756784 w 12192000"/>
              <a:gd name="connsiteY168" fmla="*/ 1985116 h 2237474"/>
              <a:gd name="connsiteX169" fmla="*/ 2748833 w 12192000"/>
              <a:gd name="connsiteY169" fmla="*/ 1986323 h 2237474"/>
              <a:gd name="connsiteX170" fmla="*/ 2748661 w 12192000"/>
              <a:gd name="connsiteY170" fmla="*/ 1986122 h 2237474"/>
              <a:gd name="connsiteX171" fmla="*/ 2740251 w 12192000"/>
              <a:gd name="connsiteY171" fmla="*/ 1986946 h 2237474"/>
              <a:gd name="connsiteX172" fmla="*/ 2718916 w 12192000"/>
              <a:gd name="connsiteY172" fmla="*/ 1990867 h 2237474"/>
              <a:gd name="connsiteX173" fmla="*/ 2713522 w 12192000"/>
              <a:gd name="connsiteY173" fmla="*/ 1990173 h 2237474"/>
              <a:gd name="connsiteX174" fmla="*/ 2680597 w 12192000"/>
              <a:gd name="connsiteY174" fmla="*/ 1984996 h 2237474"/>
              <a:gd name="connsiteX175" fmla="*/ 2578178 w 12192000"/>
              <a:gd name="connsiteY175" fmla="*/ 1990531 h 2237474"/>
              <a:gd name="connsiteX176" fmla="*/ 2476147 w 12192000"/>
              <a:gd name="connsiteY176" fmla="*/ 1998305 h 2237474"/>
              <a:gd name="connsiteX177" fmla="*/ 2373568 w 12192000"/>
              <a:gd name="connsiteY177" fmla="*/ 2003219 h 2237474"/>
              <a:gd name="connsiteX178" fmla="*/ 2321399 w 12192000"/>
              <a:gd name="connsiteY178" fmla="*/ 1989467 h 2237474"/>
              <a:gd name="connsiteX179" fmla="*/ 2315525 w 12192000"/>
              <a:gd name="connsiteY179" fmla="*/ 1989708 h 2237474"/>
              <a:gd name="connsiteX180" fmla="*/ 2300792 w 12192000"/>
              <a:gd name="connsiteY180" fmla="*/ 1994290 h 2237474"/>
              <a:gd name="connsiteX181" fmla="*/ 2295469 w 12192000"/>
              <a:gd name="connsiteY181" fmla="*/ 1996659 h 2237474"/>
              <a:gd name="connsiteX182" fmla="*/ 2287219 w 12192000"/>
              <a:gd name="connsiteY182" fmla="*/ 1998750 h 2237474"/>
              <a:gd name="connsiteX183" fmla="*/ 2286948 w 12192000"/>
              <a:gd name="connsiteY183" fmla="*/ 1998596 h 2237474"/>
              <a:gd name="connsiteX184" fmla="*/ 2243069 w 12192000"/>
              <a:gd name="connsiteY184" fmla="*/ 2015111 h 2237474"/>
              <a:gd name="connsiteX185" fmla="*/ 2186609 w 12192000"/>
              <a:gd name="connsiteY185" fmla="*/ 2008263 h 2237474"/>
              <a:gd name="connsiteX186" fmla="*/ 2164831 w 12192000"/>
              <a:gd name="connsiteY186" fmla="*/ 2010143 h 2237474"/>
              <a:gd name="connsiteX187" fmla="*/ 2152836 w 12192000"/>
              <a:gd name="connsiteY187" fmla="*/ 2010048 h 2237474"/>
              <a:gd name="connsiteX188" fmla="*/ 2117102 w 12192000"/>
              <a:gd name="connsiteY188" fmla="*/ 2023004 h 2237474"/>
              <a:gd name="connsiteX189" fmla="*/ 2111935 w 12192000"/>
              <a:gd name="connsiteY189" fmla="*/ 2023163 h 2237474"/>
              <a:gd name="connsiteX190" fmla="*/ 2089991 w 12192000"/>
              <a:gd name="connsiteY190" fmla="*/ 2034193 h 2237474"/>
              <a:gd name="connsiteX191" fmla="*/ 2058061 w 12192000"/>
              <a:gd name="connsiteY191" fmla="*/ 2047942 h 2237474"/>
              <a:gd name="connsiteX192" fmla="*/ 2055737 w 12192000"/>
              <a:gd name="connsiteY192" fmla="*/ 2047704 h 2237474"/>
              <a:gd name="connsiteX193" fmla="*/ 2042244 w 12192000"/>
              <a:gd name="connsiteY193" fmla="*/ 2055560 h 2237474"/>
              <a:gd name="connsiteX194" fmla="*/ 1976224 w 12192000"/>
              <a:gd name="connsiteY194" fmla="*/ 2074257 h 2237474"/>
              <a:gd name="connsiteX195" fmla="*/ 1877728 w 12192000"/>
              <a:gd name="connsiteY195" fmla="*/ 2101004 h 2237474"/>
              <a:gd name="connsiteX196" fmla="*/ 1759056 w 12192000"/>
              <a:gd name="connsiteY196" fmla="*/ 2125608 h 2237474"/>
              <a:gd name="connsiteX197" fmla="*/ 1637948 w 12192000"/>
              <a:gd name="connsiteY197" fmla="*/ 2172597 h 2237474"/>
              <a:gd name="connsiteX198" fmla="*/ 1434549 w 12192000"/>
              <a:gd name="connsiteY198" fmla="*/ 2234522 h 2237474"/>
              <a:gd name="connsiteX199" fmla="*/ 1398481 w 12192000"/>
              <a:gd name="connsiteY199" fmla="*/ 2237074 h 2237474"/>
              <a:gd name="connsiteX200" fmla="*/ 1398407 w 12192000"/>
              <a:gd name="connsiteY200" fmla="*/ 2237095 h 2237474"/>
              <a:gd name="connsiteX201" fmla="*/ 1370962 w 12192000"/>
              <a:gd name="connsiteY201" fmla="*/ 2237474 h 2237474"/>
              <a:gd name="connsiteX202" fmla="*/ 1356367 w 12192000"/>
              <a:gd name="connsiteY202" fmla="*/ 2235089 h 2237474"/>
              <a:gd name="connsiteX203" fmla="*/ 1324828 w 12192000"/>
              <a:gd name="connsiteY203" fmla="*/ 2231968 h 2237474"/>
              <a:gd name="connsiteX204" fmla="*/ 1297744 w 12192000"/>
              <a:gd name="connsiteY204" fmla="*/ 2235849 h 2237474"/>
              <a:gd name="connsiteX205" fmla="*/ 1286236 w 12192000"/>
              <a:gd name="connsiteY205" fmla="*/ 2233135 h 2237474"/>
              <a:gd name="connsiteX206" fmla="*/ 1283504 w 12192000"/>
              <a:gd name="connsiteY206" fmla="*/ 2233797 h 2237474"/>
              <a:gd name="connsiteX207" fmla="*/ 1279765 w 12192000"/>
              <a:gd name="connsiteY207" fmla="*/ 2229639 h 2237474"/>
              <a:gd name="connsiteX208" fmla="*/ 1195347 w 12192000"/>
              <a:gd name="connsiteY208" fmla="*/ 2212354 h 2237474"/>
              <a:gd name="connsiteX209" fmla="*/ 970251 w 12192000"/>
              <a:gd name="connsiteY209" fmla="*/ 2221029 h 2237474"/>
              <a:gd name="connsiteX210" fmla="*/ 812914 w 12192000"/>
              <a:gd name="connsiteY210" fmla="*/ 2202752 h 2237474"/>
              <a:gd name="connsiteX211" fmla="*/ 800195 w 12192000"/>
              <a:gd name="connsiteY211" fmla="*/ 2209407 h 2237474"/>
              <a:gd name="connsiteX212" fmla="*/ 784978 w 12192000"/>
              <a:gd name="connsiteY212" fmla="*/ 2212360 h 2237474"/>
              <a:gd name="connsiteX213" fmla="*/ 681987 w 12192000"/>
              <a:gd name="connsiteY213" fmla="*/ 2216757 h 2237474"/>
              <a:gd name="connsiteX214" fmla="*/ 669923 w 12192000"/>
              <a:gd name="connsiteY214" fmla="*/ 2211682 h 2237474"/>
              <a:gd name="connsiteX215" fmla="*/ 648680 w 12192000"/>
              <a:gd name="connsiteY215" fmla="*/ 2206229 h 2237474"/>
              <a:gd name="connsiteX216" fmla="*/ 597225 w 12192000"/>
              <a:gd name="connsiteY216" fmla="*/ 2180999 h 2237474"/>
              <a:gd name="connsiteX217" fmla="*/ 558449 w 12192000"/>
              <a:gd name="connsiteY217" fmla="*/ 2182346 h 2237474"/>
              <a:gd name="connsiteX218" fmla="*/ 550517 w 12192000"/>
              <a:gd name="connsiteY218" fmla="*/ 2182060 h 2237474"/>
              <a:gd name="connsiteX219" fmla="*/ 550309 w 12192000"/>
              <a:gd name="connsiteY219" fmla="*/ 2181825 h 2237474"/>
              <a:gd name="connsiteX220" fmla="*/ 541836 w 12192000"/>
              <a:gd name="connsiteY220" fmla="*/ 2181063 h 2237474"/>
              <a:gd name="connsiteX221" fmla="*/ 536057 w 12192000"/>
              <a:gd name="connsiteY221" fmla="*/ 2181537 h 2237474"/>
              <a:gd name="connsiteX222" fmla="*/ 520671 w 12192000"/>
              <a:gd name="connsiteY222" fmla="*/ 2180980 h 2237474"/>
              <a:gd name="connsiteX223" fmla="*/ 515024 w 12192000"/>
              <a:gd name="connsiteY223" fmla="*/ 2179258 h 2237474"/>
              <a:gd name="connsiteX224" fmla="*/ 512278 w 12192000"/>
              <a:gd name="connsiteY224" fmla="*/ 2176369 h 2237474"/>
              <a:gd name="connsiteX225" fmla="*/ 480419 w 12192000"/>
              <a:gd name="connsiteY225" fmla="*/ 2167807 h 2237474"/>
              <a:gd name="connsiteX226" fmla="*/ 413835 w 12192000"/>
              <a:gd name="connsiteY226" fmla="*/ 2156783 h 2237474"/>
              <a:gd name="connsiteX227" fmla="*/ 376513 w 12192000"/>
              <a:gd name="connsiteY227" fmla="*/ 2154014 h 2237474"/>
              <a:gd name="connsiteX228" fmla="*/ 273386 w 12192000"/>
              <a:gd name="connsiteY228" fmla="*/ 2142551 h 2237474"/>
              <a:gd name="connsiteX229" fmla="*/ 169207 w 12192000"/>
              <a:gd name="connsiteY229" fmla="*/ 2128100 h 2237474"/>
              <a:gd name="connsiteX230" fmla="*/ 93149 w 12192000"/>
              <a:gd name="connsiteY230" fmla="*/ 2105324 h 2237474"/>
              <a:gd name="connsiteX231" fmla="*/ 88109 w 12192000"/>
              <a:gd name="connsiteY231" fmla="*/ 2106704 h 2237474"/>
              <a:gd name="connsiteX232" fmla="*/ 80022 w 12192000"/>
              <a:gd name="connsiteY232" fmla="*/ 2107254 h 2237474"/>
              <a:gd name="connsiteX233" fmla="*/ 79717 w 12192000"/>
              <a:gd name="connsiteY233" fmla="*/ 2107046 h 2237474"/>
              <a:gd name="connsiteX234" fmla="*/ 72352 w 12192000"/>
              <a:gd name="connsiteY234" fmla="*/ 2107991 h 2237474"/>
              <a:gd name="connsiteX235" fmla="*/ 37645 w 12192000"/>
              <a:gd name="connsiteY235" fmla="*/ 2115401 h 2237474"/>
              <a:gd name="connsiteX236" fmla="*/ 4572 w 12192000"/>
              <a:gd name="connsiteY236" fmla="*/ 2111091 h 2237474"/>
              <a:gd name="connsiteX237" fmla="*/ 0 w 12192000"/>
              <a:gd name="connsiteY237" fmla="*/ 2110468 h 2237474"/>
              <a:gd name="connsiteX238" fmla="*/ 0 w 12192000"/>
              <a:gd name="connsiteY238"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154948 w 12192000"/>
              <a:gd name="connsiteY4" fmla="*/ 762731 h 2237474"/>
              <a:gd name="connsiteX5" fmla="*/ 12047364 w 12192000"/>
              <a:gd name="connsiteY5" fmla="*/ 749662 h 2237474"/>
              <a:gd name="connsiteX6" fmla="*/ 11890686 w 12192000"/>
              <a:gd name="connsiteY6" fmla="*/ 732766 h 2237474"/>
              <a:gd name="connsiteX7" fmla="*/ 11782413 w 12192000"/>
              <a:gd name="connsiteY7" fmla="*/ 769868 h 2237474"/>
              <a:gd name="connsiteX8" fmla="*/ 11649954 w 12192000"/>
              <a:gd name="connsiteY8" fmla="*/ 749628 h 2237474"/>
              <a:gd name="connsiteX9" fmla="*/ 11560424 w 12192000"/>
              <a:gd name="connsiteY9" fmla="*/ 748017 h 2237474"/>
              <a:gd name="connsiteX10" fmla="*/ 11358455 w 12192000"/>
              <a:gd name="connsiteY10" fmla="*/ 747593 h 2237474"/>
              <a:gd name="connsiteX11" fmla="*/ 11165209 w 12192000"/>
              <a:gd name="connsiteY11" fmla="*/ 748852 h 2237474"/>
              <a:gd name="connsiteX12" fmla="*/ 11058755 w 12192000"/>
              <a:gd name="connsiteY12" fmla="*/ 749617 h 2237474"/>
              <a:gd name="connsiteX13" fmla="*/ 10884013 w 12192000"/>
              <a:gd name="connsiteY13" fmla="*/ 760728 h 2237474"/>
              <a:gd name="connsiteX14" fmla="*/ 10834688 w 12192000"/>
              <a:gd name="connsiteY14" fmla="*/ 757726 h 2237474"/>
              <a:gd name="connsiteX15" fmla="*/ 10805004 w 12192000"/>
              <a:gd name="connsiteY15" fmla="*/ 757573 h 2237474"/>
              <a:gd name="connsiteX16" fmla="*/ 10739478 w 12192000"/>
              <a:gd name="connsiteY16" fmla="*/ 776841 h 2237474"/>
              <a:gd name="connsiteX17" fmla="*/ 10458762 w 12192000"/>
              <a:gd name="connsiteY17" fmla="*/ 755400 h 2237474"/>
              <a:gd name="connsiteX18" fmla="*/ 10246919 w 12192000"/>
              <a:gd name="connsiteY18" fmla="*/ 769960 h 2237474"/>
              <a:gd name="connsiteX19" fmla="*/ 10167995 w 12192000"/>
              <a:gd name="connsiteY19" fmla="*/ 760843 h 2237474"/>
              <a:gd name="connsiteX20" fmla="*/ 9997044 w 12192000"/>
              <a:gd name="connsiteY20" fmla="*/ 780129 h 2237474"/>
              <a:gd name="connsiteX21" fmla="*/ 9943887 w 12192000"/>
              <a:gd name="connsiteY21" fmla="*/ 804141 h 2237474"/>
              <a:gd name="connsiteX22" fmla="*/ 9918248 w 12192000"/>
              <a:gd name="connsiteY22" fmla="*/ 816628 h 2237474"/>
              <a:gd name="connsiteX23" fmla="*/ 9836148 w 12192000"/>
              <a:gd name="connsiteY23" fmla="*/ 858312 h 2237474"/>
              <a:gd name="connsiteX24" fmla="*/ 9823800 w 12192000"/>
              <a:gd name="connsiteY24" fmla="*/ 866604 h 2237474"/>
              <a:gd name="connsiteX25" fmla="*/ 9794684 w 12192000"/>
              <a:gd name="connsiteY25" fmla="*/ 864509 h 2237474"/>
              <a:gd name="connsiteX26" fmla="*/ 9778288 w 12192000"/>
              <a:gd name="connsiteY26" fmla="*/ 854362 h 2237474"/>
              <a:gd name="connsiteX27" fmla="*/ 9773886 w 12192000"/>
              <a:gd name="connsiteY27" fmla="*/ 857543 h 2237474"/>
              <a:gd name="connsiteX28" fmla="*/ 9761459 w 12192000"/>
              <a:gd name="connsiteY28" fmla="*/ 862394 h 2237474"/>
              <a:gd name="connsiteX29" fmla="*/ 9705768 w 12192000"/>
              <a:gd name="connsiteY29" fmla="*/ 894610 h 2237474"/>
              <a:gd name="connsiteX30" fmla="*/ 9683005 w 12192000"/>
              <a:gd name="connsiteY30" fmla="*/ 894128 h 2237474"/>
              <a:gd name="connsiteX31" fmla="*/ 9594438 w 12192000"/>
              <a:gd name="connsiteY31" fmla="*/ 919051 h 2237474"/>
              <a:gd name="connsiteX32" fmla="*/ 9577033 w 12192000"/>
              <a:gd name="connsiteY32" fmla="*/ 922857 h 2237474"/>
              <a:gd name="connsiteX33" fmla="*/ 9544189 w 12192000"/>
              <a:gd name="connsiteY33" fmla="*/ 938966 h 2237474"/>
              <a:gd name="connsiteX34" fmla="*/ 9534048 w 12192000"/>
              <a:gd name="connsiteY34" fmla="*/ 940158 h 2237474"/>
              <a:gd name="connsiteX35" fmla="*/ 9500499 w 12192000"/>
              <a:gd name="connsiteY35" fmla="*/ 954680 h 2237474"/>
              <a:gd name="connsiteX36" fmla="*/ 9428195 w 12192000"/>
              <a:gd name="connsiteY36" fmla="*/ 986225 h 2237474"/>
              <a:gd name="connsiteX37" fmla="*/ 9410017 w 12192000"/>
              <a:gd name="connsiteY37" fmla="*/ 993931 h 2237474"/>
              <a:gd name="connsiteX38" fmla="*/ 9392919 w 12192000"/>
              <a:gd name="connsiteY38" fmla="*/ 994656 h 2237474"/>
              <a:gd name="connsiteX39" fmla="*/ 9301293 w 12192000"/>
              <a:gd name="connsiteY39" fmla="*/ 1011593 h 2237474"/>
              <a:gd name="connsiteX40" fmla="*/ 9278619 w 12192000"/>
              <a:gd name="connsiteY40" fmla="*/ 1011878 h 2237474"/>
              <a:gd name="connsiteX41" fmla="*/ 9268019 w 12192000"/>
              <a:gd name="connsiteY41" fmla="*/ 1007442 h 2237474"/>
              <a:gd name="connsiteX42" fmla="*/ 9234662 w 12192000"/>
              <a:gd name="connsiteY42" fmla="*/ 1023056 h 2237474"/>
              <a:gd name="connsiteX43" fmla="*/ 9181033 w 12192000"/>
              <a:gd name="connsiteY43" fmla="*/ 1037921 h 2237474"/>
              <a:gd name="connsiteX44" fmla="*/ 9155969 w 12192000"/>
              <a:gd name="connsiteY44" fmla="*/ 1046804 h 2237474"/>
              <a:gd name="connsiteX45" fmla="*/ 9133985 w 12192000"/>
              <a:gd name="connsiteY45" fmla="*/ 1046450 h 2237474"/>
              <a:gd name="connsiteX46" fmla="*/ 9012987 w 12192000"/>
              <a:gd name="connsiteY46" fmla="*/ 1061986 h 2237474"/>
              <a:gd name="connsiteX47" fmla="*/ 8968445 w 12192000"/>
              <a:gd name="connsiteY47" fmla="*/ 1052169 h 2237474"/>
              <a:gd name="connsiteX48" fmla="*/ 8958984 w 12192000"/>
              <a:gd name="connsiteY48" fmla="*/ 1057212 h 2237474"/>
              <a:gd name="connsiteX49" fmla="*/ 8886001 w 12192000"/>
              <a:gd name="connsiteY49" fmla="*/ 1067468 h 2237474"/>
              <a:gd name="connsiteX50" fmla="*/ 8838610 w 12192000"/>
              <a:gd name="connsiteY50" fmla="*/ 1075091 h 2237474"/>
              <a:gd name="connsiteX51" fmla="*/ 8750383 w 12192000"/>
              <a:gd name="connsiteY51" fmla="*/ 1097387 h 2237474"/>
              <a:gd name="connsiteX52" fmla="*/ 8697365 w 12192000"/>
              <a:gd name="connsiteY52" fmla="*/ 1105869 h 2237474"/>
              <a:gd name="connsiteX53" fmla="*/ 8665605 w 12192000"/>
              <a:gd name="connsiteY53" fmla="*/ 1110791 h 2237474"/>
              <a:gd name="connsiteX54" fmla="*/ 8584946 w 12192000"/>
              <a:gd name="connsiteY54" fmla="*/ 1135226 h 2237474"/>
              <a:gd name="connsiteX55" fmla="*/ 8460755 w 12192000"/>
              <a:gd name="connsiteY55" fmla="*/ 1203427 h 2237474"/>
              <a:gd name="connsiteX56" fmla="*/ 8419755 w 12192000"/>
              <a:gd name="connsiteY56" fmla="*/ 1216260 h 2237474"/>
              <a:gd name="connsiteX57" fmla="*/ 8411626 w 12192000"/>
              <a:gd name="connsiteY57" fmla="*/ 1214397 h 2237474"/>
              <a:gd name="connsiteX58" fmla="*/ 8363469 w 12192000"/>
              <a:gd name="connsiteY58" fmla="*/ 1246658 h 2237474"/>
              <a:gd name="connsiteX59" fmla="*/ 8275497 w 12192000"/>
              <a:gd name="connsiteY59" fmla="*/ 1264396 h 2237474"/>
              <a:gd name="connsiteX60" fmla="*/ 8206287 w 12192000"/>
              <a:gd name="connsiteY60" fmla="*/ 1273060 h 2237474"/>
              <a:gd name="connsiteX61" fmla="*/ 8168705 w 12192000"/>
              <a:gd name="connsiteY61" fmla="*/ 1279956 h 2237474"/>
              <a:gd name="connsiteX62" fmla="*/ 8139997 w 12192000"/>
              <a:gd name="connsiteY62" fmla="*/ 1282713 h 2237474"/>
              <a:gd name="connsiteX63" fmla="*/ 8074238 w 12192000"/>
              <a:gd name="connsiteY63" fmla="*/ 1301895 h 2237474"/>
              <a:gd name="connsiteX64" fmla="*/ 7968292 w 12192000"/>
              <a:gd name="connsiteY64" fmla="*/ 1338779 h 2237474"/>
              <a:gd name="connsiteX65" fmla="*/ 7945122 w 12192000"/>
              <a:gd name="connsiteY65" fmla="*/ 1345477 h 2237474"/>
              <a:gd name="connsiteX66" fmla="*/ 7922771 w 12192000"/>
              <a:gd name="connsiteY66" fmla="*/ 1346645 h 2237474"/>
              <a:gd name="connsiteX67" fmla="*/ 7915461 w 12192000"/>
              <a:gd name="connsiteY67" fmla="*/ 1342919 h 2237474"/>
              <a:gd name="connsiteX68" fmla="*/ 7902328 w 12192000"/>
              <a:gd name="connsiteY68" fmla="*/ 1345865 h 2237474"/>
              <a:gd name="connsiteX69" fmla="*/ 7898322 w 12192000"/>
              <a:gd name="connsiteY69" fmla="*/ 1345689 h 2237474"/>
              <a:gd name="connsiteX70" fmla="*/ 7875879 w 12192000"/>
              <a:gd name="connsiteY70" fmla="*/ 1345646 h 2237474"/>
              <a:gd name="connsiteX71" fmla="*/ 7840612 w 12192000"/>
              <a:gd name="connsiteY71" fmla="*/ 1369373 h 2237474"/>
              <a:gd name="connsiteX72" fmla="*/ 7786819 w 12192000"/>
              <a:gd name="connsiteY72" fmla="*/ 1378970 h 2237474"/>
              <a:gd name="connsiteX73" fmla="*/ 7548172 w 12192000"/>
              <a:gd name="connsiteY73" fmla="*/ 1417460 h 2237474"/>
              <a:gd name="connsiteX74" fmla="*/ 7483437 w 12192000"/>
              <a:gd name="connsiteY74" fmla="*/ 1478152 h 2237474"/>
              <a:gd name="connsiteX75" fmla="*/ 7377870 w 12192000"/>
              <a:gd name="connsiteY75" fmla="*/ 1523319 h 2237474"/>
              <a:gd name="connsiteX76" fmla="*/ 7230737 w 12192000"/>
              <a:gd name="connsiteY76" fmla="*/ 1562633 h 2237474"/>
              <a:gd name="connsiteX77" fmla="*/ 7224458 w 12192000"/>
              <a:gd name="connsiteY77" fmla="*/ 1573008 h 2237474"/>
              <a:gd name="connsiteX78" fmla="*/ 7213486 w 12192000"/>
              <a:gd name="connsiteY78" fmla="*/ 1580987 h 2237474"/>
              <a:gd name="connsiteX79" fmla="*/ 7210972 w 12192000"/>
              <a:gd name="connsiteY79" fmla="*/ 1580856 h 2237474"/>
              <a:gd name="connsiteX80" fmla="*/ 7183121 w 12192000"/>
              <a:gd name="connsiteY80" fmla="*/ 1595162 h 2237474"/>
              <a:gd name="connsiteX81" fmla="*/ 7164601 w 12192000"/>
              <a:gd name="connsiteY81" fmla="*/ 1606490 h 2237474"/>
              <a:gd name="connsiteX82" fmla="*/ 7159286 w 12192000"/>
              <a:gd name="connsiteY82" fmla="*/ 1606850 h 2237474"/>
              <a:gd name="connsiteX83" fmla="*/ 7114651 w 12192000"/>
              <a:gd name="connsiteY83" fmla="*/ 1620959 h 2237474"/>
              <a:gd name="connsiteX84" fmla="*/ 7092727 w 12192000"/>
              <a:gd name="connsiteY84" fmla="*/ 1623628 h 2237474"/>
              <a:gd name="connsiteX85" fmla="*/ 7031309 w 12192000"/>
              <a:gd name="connsiteY85" fmla="*/ 1619451 h 2237474"/>
              <a:gd name="connsiteX86" fmla="*/ 6999084 w 12192000"/>
              <a:gd name="connsiteY86" fmla="*/ 1634317 h 2237474"/>
              <a:gd name="connsiteX87" fmla="*/ 6992107 w 12192000"/>
              <a:gd name="connsiteY87" fmla="*/ 1636860 h 2237474"/>
              <a:gd name="connsiteX88" fmla="*/ 6991765 w 12192000"/>
              <a:gd name="connsiteY88" fmla="*/ 1636725 h 2237474"/>
              <a:gd name="connsiteX89" fmla="*/ 6983996 w 12192000"/>
              <a:gd name="connsiteY89" fmla="*/ 1639040 h 2237474"/>
              <a:gd name="connsiteX90" fmla="*/ 6979383 w 12192000"/>
              <a:gd name="connsiteY90" fmla="*/ 1641496 h 2237474"/>
              <a:gd name="connsiteX91" fmla="*/ 6900177 w 12192000"/>
              <a:gd name="connsiteY91" fmla="*/ 1636016 h 2237474"/>
              <a:gd name="connsiteX92" fmla="*/ 6795372 w 12192000"/>
              <a:gd name="connsiteY92" fmla="*/ 1644845 h 2237474"/>
              <a:gd name="connsiteX93" fmla="*/ 6692251 w 12192000"/>
              <a:gd name="connsiteY93" fmla="*/ 1656357 h 2237474"/>
              <a:gd name="connsiteX94" fmla="*/ 6655235 w 12192000"/>
              <a:gd name="connsiteY94" fmla="*/ 1661869 h 2237474"/>
              <a:gd name="connsiteX95" fmla="*/ 6587857 w 12192000"/>
              <a:gd name="connsiteY95" fmla="*/ 1665769 h 2237474"/>
              <a:gd name="connsiteX96" fmla="*/ 6554894 w 12192000"/>
              <a:gd name="connsiteY96" fmla="*/ 1664428 h 2237474"/>
              <a:gd name="connsiteX97" fmla="*/ 6551579 w 12192000"/>
              <a:gd name="connsiteY97" fmla="*/ 1662213 h 2237474"/>
              <a:gd name="connsiteX98" fmla="*/ 6545693 w 12192000"/>
              <a:gd name="connsiteY98" fmla="*/ 1661776 h 2237474"/>
              <a:gd name="connsiteX99" fmla="*/ 6530561 w 12192000"/>
              <a:gd name="connsiteY99" fmla="*/ 1664619 h 2237474"/>
              <a:gd name="connsiteX100" fmla="*/ 6525028 w 12192000"/>
              <a:gd name="connsiteY100" fmla="*/ 1666354 h 2237474"/>
              <a:gd name="connsiteX101" fmla="*/ 6516595 w 12192000"/>
              <a:gd name="connsiteY101" fmla="*/ 1667475 h 2237474"/>
              <a:gd name="connsiteX102" fmla="*/ 6516340 w 12192000"/>
              <a:gd name="connsiteY102" fmla="*/ 1667291 h 2237474"/>
              <a:gd name="connsiteX103" fmla="*/ 6508541 w 12192000"/>
              <a:gd name="connsiteY103" fmla="*/ 1668757 h 2237474"/>
              <a:gd name="connsiteX104" fmla="*/ 6471012 w 12192000"/>
              <a:gd name="connsiteY104" fmla="*/ 1678604 h 2237474"/>
              <a:gd name="connsiteX105" fmla="*/ 6415265 w 12192000"/>
              <a:gd name="connsiteY105" fmla="*/ 1665317 h 2237474"/>
              <a:gd name="connsiteX106" fmla="*/ 6393343 w 12192000"/>
              <a:gd name="connsiteY106" fmla="*/ 1664672 h 2237474"/>
              <a:gd name="connsiteX107" fmla="*/ 6380457 w 12192000"/>
              <a:gd name="connsiteY107" fmla="*/ 1662376 h 2237474"/>
              <a:gd name="connsiteX108" fmla="*/ 6280959 w 12192000"/>
              <a:gd name="connsiteY108" fmla="*/ 1689329 h 2237474"/>
              <a:gd name="connsiteX109" fmla="*/ 6266765 w 12192000"/>
              <a:gd name="connsiteY109" fmla="*/ 1695560 h 2237474"/>
              <a:gd name="connsiteX110" fmla="*/ 6098321 w 12192000"/>
              <a:gd name="connsiteY110" fmla="*/ 1721646 h 2237474"/>
              <a:gd name="connsiteX111" fmla="*/ 5880652 w 12192000"/>
              <a:gd name="connsiteY111" fmla="*/ 1779643 h 2237474"/>
              <a:gd name="connsiteX112" fmla="*/ 5785959 w 12192000"/>
              <a:gd name="connsiteY112" fmla="*/ 1775307 h 2237474"/>
              <a:gd name="connsiteX113" fmla="*/ 5643534 w 12192000"/>
              <a:gd name="connsiteY113" fmla="*/ 1802919 h 2237474"/>
              <a:gd name="connsiteX114" fmla="*/ 5518799 w 12192000"/>
              <a:gd name="connsiteY114" fmla="*/ 1818312 h 2237474"/>
              <a:gd name="connsiteX115" fmla="*/ 5505014 w 12192000"/>
              <a:gd name="connsiteY115" fmla="*/ 1819259 h 2237474"/>
              <a:gd name="connsiteX116" fmla="*/ 5453307 w 12192000"/>
              <a:gd name="connsiteY116" fmla="*/ 1815450 h 2237474"/>
              <a:gd name="connsiteX117" fmla="*/ 5364192 w 12192000"/>
              <a:gd name="connsiteY117" fmla="*/ 1826074 h 2237474"/>
              <a:gd name="connsiteX118" fmla="*/ 5350380 w 12192000"/>
              <a:gd name="connsiteY118" fmla="*/ 1830891 h 2237474"/>
              <a:gd name="connsiteX119" fmla="*/ 5259633 w 12192000"/>
              <a:gd name="connsiteY119" fmla="*/ 1837160 h 2237474"/>
              <a:gd name="connsiteX120" fmla="*/ 5197513 w 12192000"/>
              <a:gd name="connsiteY120" fmla="*/ 1844718 h 2237474"/>
              <a:gd name="connsiteX121" fmla="*/ 5184170 w 12192000"/>
              <a:gd name="connsiteY121" fmla="*/ 1849402 h 2237474"/>
              <a:gd name="connsiteX122" fmla="*/ 5168852 w 12192000"/>
              <a:gd name="connsiteY122" fmla="*/ 1844846 h 2237474"/>
              <a:gd name="connsiteX123" fmla="*/ 5164370 w 12192000"/>
              <a:gd name="connsiteY123" fmla="*/ 1840597 h 2237474"/>
              <a:gd name="connsiteX124" fmla="*/ 5114927 w 12192000"/>
              <a:gd name="connsiteY124" fmla="*/ 1847827 h 2237474"/>
              <a:gd name="connsiteX125" fmla="*/ 5108970 w 12192000"/>
              <a:gd name="connsiteY125" fmla="*/ 1847935 h 2237474"/>
              <a:gd name="connsiteX126" fmla="*/ 5067961 w 12192000"/>
              <a:gd name="connsiteY126" fmla="*/ 1845917 h 2237474"/>
              <a:gd name="connsiteX127" fmla="*/ 5007075 w 12192000"/>
              <a:gd name="connsiteY127" fmla="*/ 1838626 h 2237474"/>
              <a:gd name="connsiteX128" fmla="*/ 4944087 w 12192000"/>
              <a:gd name="connsiteY128" fmla="*/ 1823332 h 2237474"/>
              <a:gd name="connsiteX129" fmla="*/ 4907662 w 12192000"/>
              <a:gd name="connsiteY129" fmla="*/ 1816900 h 2237474"/>
              <a:gd name="connsiteX130" fmla="*/ 4882386 w 12192000"/>
              <a:gd name="connsiteY130" fmla="*/ 1809844 h 2237474"/>
              <a:gd name="connsiteX131" fmla="*/ 4811440 w 12192000"/>
              <a:gd name="connsiteY131" fmla="*/ 1804655 h 2237474"/>
              <a:gd name="connsiteX132" fmla="*/ 4691075 w 12192000"/>
              <a:gd name="connsiteY132" fmla="*/ 1801389 h 2237474"/>
              <a:gd name="connsiteX133" fmla="*/ 4611738 w 12192000"/>
              <a:gd name="connsiteY133" fmla="*/ 1776964 h 2237474"/>
              <a:gd name="connsiteX134" fmla="*/ 4560070 w 12192000"/>
              <a:gd name="connsiteY134" fmla="*/ 1785640 h 2237474"/>
              <a:gd name="connsiteX135" fmla="*/ 4536503 w 12192000"/>
              <a:gd name="connsiteY135" fmla="*/ 1785334 h 2237474"/>
              <a:gd name="connsiteX136" fmla="*/ 4513724 w 12192000"/>
              <a:gd name="connsiteY136" fmla="*/ 1791996 h 2237474"/>
              <a:gd name="connsiteX137" fmla="*/ 4459810 w 12192000"/>
              <a:gd name="connsiteY137" fmla="*/ 1797886 h 2237474"/>
              <a:gd name="connsiteX138" fmla="*/ 4379064 w 12192000"/>
              <a:gd name="connsiteY138" fmla="*/ 1817177 h 2237474"/>
              <a:gd name="connsiteX139" fmla="*/ 4319209 w 12192000"/>
              <a:gd name="connsiteY139" fmla="*/ 1834833 h 2237474"/>
              <a:gd name="connsiteX140" fmla="*/ 4290981 w 12192000"/>
              <a:gd name="connsiteY140" fmla="*/ 1839677 h 2237474"/>
              <a:gd name="connsiteX141" fmla="*/ 4285792 w 12192000"/>
              <a:gd name="connsiteY141" fmla="*/ 1836231 h 2237474"/>
              <a:gd name="connsiteX142" fmla="*/ 4238372 w 12192000"/>
              <a:gd name="connsiteY142" fmla="*/ 1851480 h 2237474"/>
              <a:gd name="connsiteX143" fmla="*/ 4232517 w 12192000"/>
              <a:gd name="connsiteY143" fmla="*/ 1852567 h 2237474"/>
              <a:gd name="connsiteX144" fmla="*/ 4191732 w 12192000"/>
              <a:gd name="connsiteY144" fmla="*/ 1857328 h 2237474"/>
              <a:gd name="connsiteX145" fmla="*/ 4065532 w 12192000"/>
              <a:gd name="connsiteY145" fmla="*/ 1855477 h 2237474"/>
              <a:gd name="connsiteX146" fmla="*/ 4028460 w 12192000"/>
              <a:gd name="connsiteY146" fmla="*/ 1855137 h 2237474"/>
              <a:gd name="connsiteX147" fmla="*/ 4002267 w 12192000"/>
              <a:gd name="connsiteY147" fmla="*/ 1852352 h 2237474"/>
              <a:gd name="connsiteX148" fmla="*/ 3931396 w 12192000"/>
              <a:gd name="connsiteY148" fmla="*/ 1858915 h 2237474"/>
              <a:gd name="connsiteX149" fmla="*/ 3812162 w 12192000"/>
              <a:gd name="connsiteY149" fmla="*/ 1875501 h 2237474"/>
              <a:gd name="connsiteX150" fmla="*/ 3767672 w 12192000"/>
              <a:gd name="connsiteY150" fmla="*/ 1874600 h 2237474"/>
              <a:gd name="connsiteX151" fmla="*/ 3729530 w 12192000"/>
              <a:gd name="connsiteY151" fmla="*/ 1864513 h 2237474"/>
              <a:gd name="connsiteX152" fmla="*/ 3680177 w 12192000"/>
              <a:gd name="connsiteY152" fmla="*/ 1881552 h 2237474"/>
              <a:gd name="connsiteX153" fmla="*/ 3567259 w 12192000"/>
              <a:gd name="connsiteY153" fmla="*/ 1893482 h 2237474"/>
              <a:gd name="connsiteX154" fmla="*/ 3405770 w 12192000"/>
              <a:gd name="connsiteY154" fmla="*/ 1904591 h 2237474"/>
              <a:gd name="connsiteX155" fmla="*/ 3280097 w 12192000"/>
              <a:gd name="connsiteY155" fmla="*/ 1919610 h 2237474"/>
              <a:gd name="connsiteX156" fmla="*/ 3123424 w 12192000"/>
              <a:gd name="connsiteY156" fmla="*/ 1952930 h 2237474"/>
              <a:gd name="connsiteX157" fmla="*/ 3009910 w 12192000"/>
              <a:gd name="connsiteY157" fmla="*/ 1957866 h 2237474"/>
              <a:gd name="connsiteX158" fmla="*/ 2995934 w 12192000"/>
              <a:gd name="connsiteY158" fmla="*/ 1967085 h 2237474"/>
              <a:gd name="connsiteX159" fmla="*/ 2980071 w 12192000"/>
              <a:gd name="connsiteY159" fmla="*/ 1972988 h 2237474"/>
              <a:gd name="connsiteX160" fmla="*/ 2978094 w 12192000"/>
              <a:gd name="connsiteY160" fmla="*/ 1972369 h 2237474"/>
              <a:gd name="connsiteX161" fmla="*/ 2942858 w 12192000"/>
              <a:gd name="connsiteY161" fmla="*/ 1981367 h 2237474"/>
              <a:gd name="connsiteX162" fmla="*/ 2875436 w 12192000"/>
              <a:gd name="connsiteY162" fmla="*/ 1996977 h 2237474"/>
              <a:gd name="connsiteX163" fmla="*/ 2874892 w 12192000"/>
              <a:gd name="connsiteY163" fmla="*/ 1996085 h 2237474"/>
              <a:gd name="connsiteX164" fmla="*/ 2864145 w 12192000"/>
              <a:gd name="connsiteY164" fmla="*/ 1994061 h 2237474"/>
              <a:gd name="connsiteX165" fmla="*/ 2843662 w 12192000"/>
              <a:gd name="connsiteY165" fmla="*/ 1992498 h 2237474"/>
              <a:gd name="connsiteX166" fmla="*/ 2796128 w 12192000"/>
              <a:gd name="connsiteY166" fmla="*/ 1976403 h 2237474"/>
              <a:gd name="connsiteX167" fmla="*/ 2756784 w 12192000"/>
              <a:gd name="connsiteY167" fmla="*/ 1985116 h 2237474"/>
              <a:gd name="connsiteX168" fmla="*/ 2748833 w 12192000"/>
              <a:gd name="connsiteY168" fmla="*/ 1986323 h 2237474"/>
              <a:gd name="connsiteX169" fmla="*/ 2748661 w 12192000"/>
              <a:gd name="connsiteY169" fmla="*/ 1986122 h 2237474"/>
              <a:gd name="connsiteX170" fmla="*/ 2740251 w 12192000"/>
              <a:gd name="connsiteY170" fmla="*/ 1986946 h 2237474"/>
              <a:gd name="connsiteX171" fmla="*/ 2718916 w 12192000"/>
              <a:gd name="connsiteY171" fmla="*/ 1990867 h 2237474"/>
              <a:gd name="connsiteX172" fmla="*/ 2713522 w 12192000"/>
              <a:gd name="connsiteY172" fmla="*/ 1990173 h 2237474"/>
              <a:gd name="connsiteX173" fmla="*/ 2680597 w 12192000"/>
              <a:gd name="connsiteY173" fmla="*/ 1984996 h 2237474"/>
              <a:gd name="connsiteX174" fmla="*/ 2578178 w 12192000"/>
              <a:gd name="connsiteY174" fmla="*/ 1990531 h 2237474"/>
              <a:gd name="connsiteX175" fmla="*/ 2476147 w 12192000"/>
              <a:gd name="connsiteY175" fmla="*/ 1998305 h 2237474"/>
              <a:gd name="connsiteX176" fmla="*/ 2373568 w 12192000"/>
              <a:gd name="connsiteY176" fmla="*/ 2003219 h 2237474"/>
              <a:gd name="connsiteX177" fmla="*/ 2321399 w 12192000"/>
              <a:gd name="connsiteY177" fmla="*/ 1989467 h 2237474"/>
              <a:gd name="connsiteX178" fmla="*/ 2315525 w 12192000"/>
              <a:gd name="connsiteY178" fmla="*/ 1989708 h 2237474"/>
              <a:gd name="connsiteX179" fmla="*/ 2300792 w 12192000"/>
              <a:gd name="connsiteY179" fmla="*/ 1994290 h 2237474"/>
              <a:gd name="connsiteX180" fmla="*/ 2295469 w 12192000"/>
              <a:gd name="connsiteY180" fmla="*/ 1996659 h 2237474"/>
              <a:gd name="connsiteX181" fmla="*/ 2287219 w 12192000"/>
              <a:gd name="connsiteY181" fmla="*/ 1998750 h 2237474"/>
              <a:gd name="connsiteX182" fmla="*/ 2286948 w 12192000"/>
              <a:gd name="connsiteY182" fmla="*/ 1998596 h 2237474"/>
              <a:gd name="connsiteX183" fmla="*/ 2243069 w 12192000"/>
              <a:gd name="connsiteY183" fmla="*/ 2015111 h 2237474"/>
              <a:gd name="connsiteX184" fmla="*/ 2186609 w 12192000"/>
              <a:gd name="connsiteY184" fmla="*/ 2008263 h 2237474"/>
              <a:gd name="connsiteX185" fmla="*/ 2164831 w 12192000"/>
              <a:gd name="connsiteY185" fmla="*/ 2010143 h 2237474"/>
              <a:gd name="connsiteX186" fmla="*/ 2152836 w 12192000"/>
              <a:gd name="connsiteY186" fmla="*/ 2010048 h 2237474"/>
              <a:gd name="connsiteX187" fmla="*/ 2117102 w 12192000"/>
              <a:gd name="connsiteY187" fmla="*/ 2023004 h 2237474"/>
              <a:gd name="connsiteX188" fmla="*/ 2111935 w 12192000"/>
              <a:gd name="connsiteY188" fmla="*/ 2023163 h 2237474"/>
              <a:gd name="connsiteX189" fmla="*/ 2089991 w 12192000"/>
              <a:gd name="connsiteY189" fmla="*/ 2034193 h 2237474"/>
              <a:gd name="connsiteX190" fmla="*/ 2058061 w 12192000"/>
              <a:gd name="connsiteY190" fmla="*/ 2047942 h 2237474"/>
              <a:gd name="connsiteX191" fmla="*/ 2055737 w 12192000"/>
              <a:gd name="connsiteY191" fmla="*/ 2047704 h 2237474"/>
              <a:gd name="connsiteX192" fmla="*/ 2042244 w 12192000"/>
              <a:gd name="connsiteY192" fmla="*/ 2055560 h 2237474"/>
              <a:gd name="connsiteX193" fmla="*/ 1976224 w 12192000"/>
              <a:gd name="connsiteY193" fmla="*/ 2074257 h 2237474"/>
              <a:gd name="connsiteX194" fmla="*/ 1877728 w 12192000"/>
              <a:gd name="connsiteY194" fmla="*/ 2101004 h 2237474"/>
              <a:gd name="connsiteX195" fmla="*/ 1759056 w 12192000"/>
              <a:gd name="connsiteY195" fmla="*/ 2125608 h 2237474"/>
              <a:gd name="connsiteX196" fmla="*/ 1637948 w 12192000"/>
              <a:gd name="connsiteY196" fmla="*/ 2172597 h 2237474"/>
              <a:gd name="connsiteX197" fmla="*/ 1434549 w 12192000"/>
              <a:gd name="connsiteY197" fmla="*/ 2234522 h 2237474"/>
              <a:gd name="connsiteX198" fmla="*/ 1398481 w 12192000"/>
              <a:gd name="connsiteY198" fmla="*/ 2237074 h 2237474"/>
              <a:gd name="connsiteX199" fmla="*/ 1398407 w 12192000"/>
              <a:gd name="connsiteY199" fmla="*/ 2237095 h 2237474"/>
              <a:gd name="connsiteX200" fmla="*/ 1370962 w 12192000"/>
              <a:gd name="connsiteY200" fmla="*/ 2237474 h 2237474"/>
              <a:gd name="connsiteX201" fmla="*/ 1356367 w 12192000"/>
              <a:gd name="connsiteY201" fmla="*/ 2235089 h 2237474"/>
              <a:gd name="connsiteX202" fmla="*/ 1324828 w 12192000"/>
              <a:gd name="connsiteY202" fmla="*/ 2231968 h 2237474"/>
              <a:gd name="connsiteX203" fmla="*/ 1297744 w 12192000"/>
              <a:gd name="connsiteY203" fmla="*/ 2235849 h 2237474"/>
              <a:gd name="connsiteX204" fmla="*/ 1286236 w 12192000"/>
              <a:gd name="connsiteY204" fmla="*/ 2233135 h 2237474"/>
              <a:gd name="connsiteX205" fmla="*/ 1283504 w 12192000"/>
              <a:gd name="connsiteY205" fmla="*/ 2233797 h 2237474"/>
              <a:gd name="connsiteX206" fmla="*/ 1279765 w 12192000"/>
              <a:gd name="connsiteY206" fmla="*/ 2229639 h 2237474"/>
              <a:gd name="connsiteX207" fmla="*/ 1195347 w 12192000"/>
              <a:gd name="connsiteY207" fmla="*/ 2212354 h 2237474"/>
              <a:gd name="connsiteX208" fmla="*/ 970251 w 12192000"/>
              <a:gd name="connsiteY208" fmla="*/ 2221029 h 2237474"/>
              <a:gd name="connsiteX209" fmla="*/ 812914 w 12192000"/>
              <a:gd name="connsiteY209" fmla="*/ 2202752 h 2237474"/>
              <a:gd name="connsiteX210" fmla="*/ 800195 w 12192000"/>
              <a:gd name="connsiteY210" fmla="*/ 2209407 h 2237474"/>
              <a:gd name="connsiteX211" fmla="*/ 784978 w 12192000"/>
              <a:gd name="connsiteY211" fmla="*/ 2212360 h 2237474"/>
              <a:gd name="connsiteX212" fmla="*/ 681987 w 12192000"/>
              <a:gd name="connsiteY212" fmla="*/ 2216757 h 2237474"/>
              <a:gd name="connsiteX213" fmla="*/ 669923 w 12192000"/>
              <a:gd name="connsiteY213" fmla="*/ 2211682 h 2237474"/>
              <a:gd name="connsiteX214" fmla="*/ 648680 w 12192000"/>
              <a:gd name="connsiteY214" fmla="*/ 2206229 h 2237474"/>
              <a:gd name="connsiteX215" fmla="*/ 597225 w 12192000"/>
              <a:gd name="connsiteY215" fmla="*/ 2180999 h 2237474"/>
              <a:gd name="connsiteX216" fmla="*/ 558449 w 12192000"/>
              <a:gd name="connsiteY216" fmla="*/ 2182346 h 2237474"/>
              <a:gd name="connsiteX217" fmla="*/ 550517 w 12192000"/>
              <a:gd name="connsiteY217" fmla="*/ 2182060 h 2237474"/>
              <a:gd name="connsiteX218" fmla="*/ 550309 w 12192000"/>
              <a:gd name="connsiteY218" fmla="*/ 2181825 h 2237474"/>
              <a:gd name="connsiteX219" fmla="*/ 541836 w 12192000"/>
              <a:gd name="connsiteY219" fmla="*/ 2181063 h 2237474"/>
              <a:gd name="connsiteX220" fmla="*/ 536057 w 12192000"/>
              <a:gd name="connsiteY220" fmla="*/ 2181537 h 2237474"/>
              <a:gd name="connsiteX221" fmla="*/ 520671 w 12192000"/>
              <a:gd name="connsiteY221" fmla="*/ 2180980 h 2237474"/>
              <a:gd name="connsiteX222" fmla="*/ 515024 w 12192000"/>
              <a:gd name="connsiteY222" fmla="*/ 2179258 h 2237474"/>
              <a:gd name="connsiteX223" fmla="*/ 512278 w 12192000"/>
              <a:gd name="connsiteY223" fmla="*/ 2176369 h 2237474"/>
              <a:gd name="connsiteX224" fmla="*/ 480419 w 12192000"/>
              <a:gd name="connsiteY224" fmla="*/ 2167807 h 2237474"/>
              <a:gd name="connsiteX225" fmla="*/ 413835 w 12192000"/>
              <a:gd name="connsiteY225" fmla="*/ 2156783 h 2237474"/>
              <a:gd name="connsiteX226" fmla="*/ 376513 w 12192000"/>
              <a:gd name="connsiteY226" fmla="*/ 2154014 h 2237474"/>
              <a:gd name="connsiteX227" fmla="*/ 273386 w 12192000"/>
              <a:gd name="connsiteY227" fmla="*/ 2142551 h 2237474"/>
              <a:gd name="connsiteX228" fmla="*/ 169207 w 12192000"/>
              <a:gd name="connsiteY228" fmla="*/ 2128100 h 2237474"/>
              <a:gd name="connsiteX229" fmla="*/ 93149 w 12192000"/>
              <a:gd name="connsiteY229" fmla="*/ 2105324 h 2237474"/>
              <a:gd name="connsiteX230" fmla="*/ 88109 w 12192000"/>
              <a:gd name="connsiteY230" fmla="*/ 2106704 h 2237474"/>
              <a:gd name="connsiteX231" fmla="*/ 80022 w 12192000"/>
              <a:gd name="connsiteY231" fmla="*/ 2107254 h 2237474"/>
              <a:gd name="connsiteX232" fmla="*/ 79717 w 12192000"/>
              <a:gd name="connsiteY232" fmla="*/ 2107046 h 2237474"/>
              <a:gd name="connsiteX233" fmla="*/ 72352 w 12192000"/>
              <a:gd name="connsiteY233" fmla="*/ 2107991 h 2237474"/>
              <a:gd name="connsiteX234" fmla="*/ 37645 w 12192000"/>
              <a:gd name="connsiteY234" fmla="*/ 2115401 h 2237474"/>
              <a:gd name="connsiteX235" fmla="*/ 4572 w 12192000"/>
              <a:gd name="connsiteY235" fmla="*/ 2111091 h 2237474"/>
              <a:gd name="connsiteX236" fmla="*/ 0 w 12192000"/>
              <a:gd name="connsiteY236" fmla="*/ 2110468 h 2237474"/>
              <a:gd name="connsiteX237" fmla="*/ 0 w 12192000"/>
              <a:gd name="connsiteY237"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154948 w 12192000"/>
              <a:gd name="connsiteY4" fmla="*/ 762731 h 2237474"/>
              <a:gd name="connsiteX5" fmla="*/ 12047364 w 12192000"/>
              <a:gd name="connsiteY5" fmla="*/ 749662 h 2237474"/>
              <a:gd name="connsiteX6" fmla="*/ 11890686 w 12192000"/>
              <a:gd name="connsiteY6" fmla="*/ 732766 h 2237474"/>
              <a:gd name="connsiteX7" fmla="*/ 11782413 w 12192000"/>
              <a:gd name="connsiteY7" fmla="*/ 769868 h 2237474"/>
              <a:gd name="connsiteX8" fmla="*/ 11649954 w 12192000"/>
              <a:gd name="connsiteY8" fmla="*/ 749628 h 2237474"/>
              <a:gd name="connsiteX9" fmla="*/ 11560424 w 12192000"/>
              <a:gd name="connsiteY9" fmla="*/ 748017 h 2237474"/>
              <a:gd name="connsiteX10" fmla="*/ 11358455 w 12192000"/>
              <a:gd name="connsiteY10" fmla="*/ 747593 h 2237474"/>
              <a:gd name="connsiteX11" fmla="*/ 11165209 w 12192000"/>
              <a:gd name="connsiteY11" fmla="*/ 748852 h 2237474"/>
              <a:gd name="connsiteX12" fmla="*/ 11058755 w 12192000"/>
              <a:gd name="connsiteY12" fmla="*/ 749617 h 2237474"/>
              <a:gd name="connsiteX13" fmla="*/ 10884013 w 12192000"/>
              <a:gd name="connsiteY13" fmla="*/ 760728 h 2237474"/>
              <a:gd name="connsiteX14" fmla="*/ 10834688 w 12192000"/>
              <a:gd name="connsiteY14" fmla="*/ 757726 h 2237474"/>
              <a:gd name="connsiteX15" fmla="*/ 10805004 w 12192000"/>
              <a:gd name="connsiteY15" fmla="*/ 757573 h 2237474"/>
              <a:gd name="connsiteX16" fmla="*/ 10739478 w 12192000"/>
              <a:gd name="connsiteY16" fmla="*/ 776841 h 2237474"/>
              <a:gd name="connsiteX17" fmla="*/ 10458762 w 12192000"/>
              <a:gd name="connsiteY17" fmla="*/ 755400 h 2237474"/>
              <a:gd name="connsiteX18" fmla="*/ 10246919 w 12192000"/>
              <a:gd name="connsiteY18" fmla="*/ 769960 h 2237474"/>
              <a:gd name="connsiteX19" fmla="*/ 10167995 w 12192000"/>
              <a:gd name="connsiteY19" fmla="*/ 760843 h 2237474"/>
              <a:gd name="connsiteX20" fmla="*/ 9997044 w 12192000"/>
              <a:gd name="connsiteY20" fmla="*/ 780129 h 2237474"/>
              <a:gd name="connsiteX21" fmla="*/ 9943887 w 12192000"/>
              <a:gd name="connsiteY21" fmla="*/ 804141 h 2237474"/>
              <a:gd name="connsiteX22" fmla="*/ 9918248 w 12192000"/>
              <a:gd name="connsiteY22" fmla="*/ 816628 h 2237474"/>
              <a:gd name="connsiteX23" fmla="*/ 9836148 w 12192000"/>
              <a:gd name="connsiteY23" fmla="*/ 858312 h 2237474"/>
              <a:gd name="connsiteX24" fmla="*/ 9823800 w 12192000"/>
              <a:gd name="connsiteY24" fmla="*/ 866604 h 2237474"/>
              <a:gd name="connsiteX25" fmla="*/ 9794684 w 12192000"/>
              <a:gd name="connsiteY25" fmla="*/ 864509 h 2237474"/>
              <a:gd name="connsiteX26" fmla="*/ 9778288 w 12192000"/>
              <a:gd name="connsiteY26" fmla="*/ 854362 h 2237474"/>
              <a:gd name="connsiteX27" fmla="*/ 9773886 w 12192000"/>
              <a:gd name="connsiteY27" fmla="*/ 857543 h 2237474"/>
              <a:gd name="connsiteX28" fmla="*/ 9761459 w 12192000"/>
              <a:gd name="connsiteY28" fmla="*/ 862394 h 2237474"/>
              <a:gd name="connsiteX29" fmla="*/ 9705768 w 12192000"/>
              <a:gd name="connsiteY29" fmla="*/ 894610 h 2237474"/>
              <a:gd name="connsiteX30" fmla="*/ 9683005 w 12192000"/>
              <a:gd name="connsiteY30" fmla="*/ 894128 h 2237474"/>
              <a:gd name="connsiteX31" fmla="*/ 9594438 w 12192000"/>
              <a:gd name="connsiteY31" fmla="*/ 919051 h 2237474"/>
              <a:gd name="connsiteX32" fmla="*/ 9577033 w 12192000"/>
              <a:gd name="connsiteY32" fmla="*/ 922857 h 2237474"/>
              <a:gd name="connsiteX33" fmla="*/ 9544189 w 12192000"/>
              <a:gd name="connsiteY33" fmla="*/ 938966 h 2237474"/>
              <a:gd name="connsiteX34" fmla="*/ 9534048 w 12192000"/>
              <a:gd name="connsiteY34" fmla="*/ 940158 h 2237474"/>
              <a:gd name="connsiteX35" fmla="*/ 9500499 w 12192000"/>
              <a:gd name="connsiteY35" fmla="*/ 954680 h 2237474"/>
              <a:gd name="connsiteX36" fmla="*/ 9428195 w 12192000"/>
              <a:gd name="connsiteY36" fmla="*/ 986225 h 2237474"/>
              <a:gd name="connsiteX37" fmla="*/ 9410017 w 12192000"/>
              <a:gd name="connsiteY37" fmla="*/ 993931 h 2237474"/>
              <a:gd name="connsiteX38" fmla="*/ 9392919 w 12192000"/>
              <a:gd name="connsiteY38" fmla="*/ 994656 h 2237474"/>
              <a:gd name="connsiteX39" fmla="*/ 9301293 w 12192000"/>
              <a:gd name="connsiteY39" fmla="*/ 1011593 h 2237474"/>
              <a:gd name="connsiteX40" fmla="*/ 9278619 w 12192000"/>
              <a:gd name="connsiteY40" fmla="*/ 1011878 h 2237474"/>
              <a:gd name="connsiteX41" fmla="*/ 9268019 w 12192000"/>
              <a:gd name="connsiteY41" fmla="*/ 1007442 h 2237474"/>
              <a:gd name="connsiteX42" fmla="*/ 9234662 w 12192000"/>
              <a:gd name="connsiteY42" fmla="*/ 1023056 h 2237474"/>
              <a:gd name="connsiteX43" fmla="*/ 9181033 w 12192000"/>
              <a:gd name="connsiteY43" fmla="*/ 1037921 h 2237474"/>
              <a:gd name="connsiteX44" fmla="*/ 9155969 w 12192000"/>
              <a:gd name="connsiteY44" fmla="*/ 1046804 h 2237474"/>
              <a:gd name="connsiteX45" fmla="*/ 9133985 w 12192000"/>
              <a:gd name="connsiteY45" fmla="*/ 1046450 h 2237474"/>
              <a:gd name="connsiteX46" fmla="*/ 9012987 w 12192000"/>
              <a:gd name="connsiteY46" fmla="*/ 1061986 h 2237474"/>
              <a:gd name="connsiteX47" fmla="*/ 8968445 w 12192000"/>
              <a:gd name="connsiteY47" fmla="*/ 1052169 h 2237474"/>
              <a:gd name="connsiteX48" fmla="*/ 8958984 w 12192000"/>
              <a:gd name="connsiteY48" fmla="*/ 1057212 h 2237474"/>
              <a:gd name="connsiteX49" fmla="*/ 8886001 w 12192000"/>
              <a:gd name="connsiteY49" fmla="*/ 1067468 h 2237474"/>
              <a:gd name="connsiteX50" fmla="*/ 8838610 w 12192000"/>
              <a:gd name="connsiteY50" fmla="*/ 1075091 h 2237474"/>
              <a:gd name="connsiteX51" fmla="*/ 8750383 w 12192000"/>
              <a:gd name="connsiteY51" fmla="*/ 1097387 h 2237474"/>
              <a:gd name="connsiteX52" fmla="*/ 8697365 w 12192000"/>
              <a:gd name="connsiteY52" fmla="*/ 1105869 h 2237474"/>
              <a:gd name="connsiteX53" fmla="*/ 8665605 w 12192000"/>
              <a:gd name="connsiteY53" fmla="*/ 1110791 h 2237474"/>
              <a:gd name="connsiteX54" fmla="*/ 8584946 w 12192000"/>
              <a:gd name="connsiteY54" fmla="*/ 1135226 h 2237474"/>
              <a:gd name="connsiteX55" fmla="*/ 8460755 w 12192000"/>
              <a:gd name="connsiteY55" fmla="*/ 1203427 h 2237474"/>
              <a:gd name="connsiteX56" fmla="*/ 8419755 w 12192000"/>
              <a:gd name="connsiteY56" fmla="*/ 1216260 h 2237474"/>
              <a:gd name="connsiteX57" fmla="*/ 8411626 w 12192000"/>
              <a:gd name="connsiteY57" fmla="*/ 1214397 h 2237474"/>
              <a:gd name="connsiteX58" fmla="*/ 8363469 w 12192000"/>
              <a:gd name="connsiteY58" fmla="*/ 1246658 h 2237474"/>
              <a:gd name="connsiteX59" fmla="*/ 8275497 w 12192000"/>
              <a:gd name="connsiteY59" fmla="*/ 1264396 h 2237474"/>
              <a:gd name="connsiteX60" fmla="*/ 8206287 w 12192000"/>
              <a:gd name="connsiteY60" fmla="*/ 1273060 h 2237474"/>
              <a:gd name="connsiteX61" fmla="*/ 8168705 w 12192000"/>
              <a:gd name="connsiteY61" fmla="*/ 1279956 h 2237474"/>
              <a:gd name="connsiteX62" fmla="*/ 8139997 w 12192000"/>
              <a:gd name="connsiteY62" fmla="*/ 1282713 h 2237474"/>
              <a:gd name="connsiteX63" fmla="*/ 8074238 w 12192000"/>
              <a:gd name="connsiteY63" fmla="*/ 1301895 h 2237474"/>
              <a:gd name="connsiteX64" fmla="*/ 7968292 w 12192000"/>
              <a:gd name="connsiteY64" fmla="*/ 1338779 h 2237474"/>
              <a:gd name="connsiteX65" fmla="*/ 7945122 w 12192000"/>
              <a:gd name="connsiteY65" fmla="*/ 1345477 h 2237474"/>
              <a:gd name="connsiteX66" fmla="*/ 7922771 w 12192000"/>
              <a:gd name="connsiteY66" fmla="*/ 1346645 h 2237474"/>
              <a:gd name="connsiteX67" fmla="*/ 7915461 w 12192000"/>
              <a:gd name="connsiteY67" fmla="*/ 1342919 h 2237474"/>
              <a:gd name="connsiteX68" fmla="*/ 7902328 w 12192000"/>
              <a:gd name="connsiteY68" fmla="*/ 1345865 h 2237474"/>
              <a:gd name="connsiteX69" fmla="*/ 7898322 w 12192000"/>
              <a:gd name="connsiteY69" fmla="*/ 1345689 h 2237474"/>
              <a:gd name="connsiteX70" fmla="*/ 7875879 w 12192000"/>
              <a:gd name="connsiteY70" fmla="*/ 1345646 h 2237474"/>
              <a:gd name="connsiteX71" fmla="*/ 7840612 w 12192000"/>
              <a:gd name="connsiteY71" fmla="*/ 1369373 h 2237474"/>
              <a:gd name="connsiteX72" fmla="*/ 7786819 w 12192000"/>
              <a:gd name="connsiteY72" fmla="*/ 1378970 h 2237474"/>
              <a:gd name="connsiteX73" fmla="*/ 7548172 w 12192000"/>
              <a:gd name="connsiteY73" fmla="*/ 1417460 h 2237474"/>
              <a:gd name="connsiteX74" fmla="*/ 7483437 w 12192000"/>
              <a:gd name="connsiteY74" fmla="*/ 1478152 h 2237474"/>
              <a:gd name="connsiteX75" fmla="*/ 7377870 w 12192000"/>
              <a:gd name="connsiteY75" fmla="*/ 1523319 h 2237474"/>
              <a:gd name="connsiteX76" fmla="*/ 7230737 w 12192000"/>
              <a:gd name="connsiteY76" fmla="*/ 1562633 h 2237474"/>
              <a:gd name="connsiteX77" fmla="*/ 7224458 w 12192000"/>
              <a:gd name="connsiteY77" fmla="*/ 1573008 h 2237474"/>
              <a:gd name="connsiteX78" fmla="*/ 7213486 w 12192000"/>
              <a:gd name="connsiteY78" fmla="*/ 1580987 h 2237474"/>
              <a:gd name="connsiteX79" fmla="*/ 7210972 w 12192000"/>
              <a:gd name="connsiteY79" fmla="*/ 1580856 h 2237474"/>
              <a:gd name="connsiteX80" fmla="*/ 7183121 w 12192000"/>
              <a:gd name="connsiteY80" fmla="*/ 1595162 h 2237474"/>
              <a:gd name="connsiteX81" fmla="*/ 7164601 w 12192000"/>
              <a:gd name="connsiteY81" fmla="*/ 1606490 h 2237474"/>
              <a:gd name="connsiteX82" fmla="*/ 7159286 w 12192000"/>
              <a:gd name="connsiteY82" fmla="*/ 1606850 h 2237474"/>
              <a:gd name="connsiteX83" fmla="*/ 7114651 w 12192000"/>
              <a:gd name="connsiteY83" fmla="*/ 1620959 h 2237474"/>
              <a:gd name="connsiteX84" fmla="*/ 7092727 w 12192000"/>
              <a:gd name="connsiteY84" fmla="*/ 1623628 h 2237474"/>
              <a:gd name="connsiteX85" fmla="*/ 7031309 w 12192000"/>
              <a:gd name="connsiteY85" fmla="*/ 1619451 h 2237474"/>
              <a:gd name="connsiteX86" fmla="*/ 6999084 w 12192000"/>
              <a:gd name="connsiteY86" fmla="*/ 1634317 h 2237474"/>
              <a:gd name="connsiteX87" fmla="*/ 6992107 w 12192000"/>
              <a:gd name="connsiteY87" fmla="*/ 1636860 h 2237474"/>
              <a:gd name="connsiteX88" fmla="*/ 6991765 w 12192000"/>
              <a:gd name="connsiteY88" fmla="*/ 1636725 h 2237474"/>
              <a:gd name="connsiteX89" fmla="*/ 6983996 w 12192000"/>
              <a:gd name="connsiteY89" fmla="*/ 1639040 h 2237474"/>
              <a:gd name="connsiteX90" fmla="*/ 6979383 w 12192000"/>
              <a:gd name="connsiteY90" fmla="*/ 1641496 h 2237474"/>
              <a:gd name="connsiteX91" fmla="*/ 6900177 w 12192000"/>
              <a:gd name="connsiteY91" fmla="*/ 1636016 h 2237474"/>
              <a:gd name="connsiteX92" fmla="*/ 6795372 w 12192000"/>
              <a:gd name="connsiteY92" fmla="*/ 1644845 h 2237474"/>
              <a:gd name="connsiteX93" fmla="*/ 6692251 w 12192000"/>
              <a:gd name="connsiteY93" fmla="*/ 1656357 h 2237474"/>
              <a:gd name="connsiteX94" fmla="*/ 6655235 w 12192000"/>
              <a:gd name="connsiteY94" fmla="*/ 1661869 h 2237474"/>
              <a:gd name="connsiteX95" fmla="*/ 6587857 w 12192000"/>
              <a:gd name="connsiteY95" fmla="*/ 1665769 h 2237474"/>
              <a:gd name="connsiteX96" fmla="*/ 6554894 w 12192000"/>
              <a:gd name="connsiteY96" fmla="*/ 1664428 h 2237474"/>
              <a:gd name="connsiteX97" fmla="*/ 6551579 w 12192000"/>
              <a:gd name="connsiteY97" fmla="*/ 1662213 h 2237474"/>
              <a:gd name="connsiteX98" fmla="*/ 6545693 w 12192000"/>
              <a:gd name="connsiteY98" fmla="*/ 1661776 h 2237474"/>
              <a:gd name="connsiteX99" fmla="*/ 6530561 w 12192000"/>
              <a:gd name="connsiteY99" fmla="*/ 1664619 h 2237474"/>
              <a:gd name="connsiteX100" fmla="*/ 6525028 w 12192000"/>
              <a:gd name="connsiteY100" fmla="*/ 1666354 h 2237474"/>
              <a:gd name="connsiteX101" fmla="*/ 6516595 w 12192000"/>
              <a:gd name="connsiteY101" fmla="*/ 1667475 h 2237474"/>
              <a:gd name="connsiteX102" fmla="*/ 6516340 w 12192000"/>
              <a:gd name="connsiteY102" fmla="*/ 1667291 h 2237474"/>
              <a:gd name="connsiteX103" fmla="*/ 6508541 w 12192000"/>
              <a:gd name="connsiteY103" fmla="*/ 1668757 h 2237474"/>
              <a:gd name="connsiteX104" fmla="*/ 6471012 w 12192000"/>
              <a:gd name="connsiteY104" fmla="*/ 1678604 h 2237474"/>
              <a:gd name="connsiteX105" fmla="*/ 6415265 w 12192000"/>
              <a:gd name="connsiteY105" fmla="*/ 1665317 h 2237474"/>
              <a:gd name="connsiteX106" fmla="*/ 6393343 w 12192000"/>
              <a:gd name="connsiteY106" fmla="*/ 1664672 h 2237474"/>
              <a:gd name="connsiteX107" fmla="*/ 6380457 w 12192000"/>
              <a:gd name="connsiteY107" fmla="*/ 1662376 h 2237474"/>
              <a:gd name="connsiteX108" fmla="*/ 6280959 w 12192000"/>
              <a:gd name="connsiteY108" fmla="*/ 1689329 h 2237474"/>
              <a:gd name="connsiteX109" fmla="*/ 6266765 w 12192000"/>
              <a:gd name="connsiteY109" fmla="*/ 1695560 h 2237474"/>
              <a:gd name="connsiteX110" fmla="*/ 6098321 w 12192000"/>
              <a:gd name="connsiteY110" fmla="*/ 1721646 h 2237474"/>
              <a:gd name="connsiteX111" fmla="*/ 5880652 w 12192000"/>
              <a:gd name="connsiteY111" fmla="*/ 1779643 h 2237474"/>
              <a:gd name="connsiteX112" fmla="*/ 5785959 w 12192000"/>
              <a:gd name="connsiteY112" fmla="*/ 1775307 h 2237474"/>
              <a:gd name="connsiteX113" fmla="*/ 5643534 w 12192000"/>
              <a:gd name="connsiteY113" fmla="*/ 1802919 h 2237474"/>
              <a:gd name="connsiteX114" fmla="*/ 5518799 w 12192000"/>
              <a:gd name="connsiteY114" fmla="*/ 1818312 h 2237474"/>
              <a:gd name="connsiteX115" fmla="*/ 5505014 w 12192000"/>
              <a:gd name="connsiteY115" fmla="*/ 1819259 h 2237474"/>
              <a:gd name="connsiteX116" fmla="*/ 5453307 w 12192000"/>
              <a:gd name="connsiteY116" fmla="*/ 1815450 h 2237474"/>
              <a:gd name="connsiteX117" fmla="*/ 5364192 w 12192000"/>
              <a:gd name="connsiteY117" fmla="*/ 1826074 h 2237474"/>
              <a:gd name="connsiteX118" fmla="*/ 5350380 w 12192000"/>
              <a:gd name="connsiteY118" fmla="*/ 1830891 h 2237474"/>
              <a:gd name="connsiteX119" fmla="*/ 5259633 w 12192000"/>
              <a:gd name="connsiteY119" fmla="*/ 1837160 h 2237474"/>
              <a:gd name="connsiteX120" fmla="*/ 5197513 w 12192000"/>
              <a:gd name="connsiteY120" fmla="*/ 1844718 h 2237474"/>
              <a:gd name="connsiteX121" fmla="*/ 5184170 w 12192000"/>
              <a:gd name="connsiteY121" fmla="*/ 1849402 h 2237474"/>
              <a:gd name="connsiteX122" fmla="*/ 5168852 w 12192000"/>
              <a:gd name="connsiteY122" fmla="*/ 1844846 h 2237474"/>
              <a:gd name="connsiteX123" fmla="*/ 5164370 w 12192000"/>
              <a:gd name="connsiteY123" fmla="*/ 1840597 h 2237474"/>
              <a:gd name="connsiteX124" fmla="*/ 5114927 w 12192000"/>
              <a:gd name="connsiteY124" fmla="*/ 1847827 h 2237474"/>
              <a:gd name="connsiteX125" fmla="*/ 5108970 w 12192000"/>
              <a:gd name="connsiteY125" fmla="*/ 1847935 h 2237474"/>
              <a:gd name="connsiteX126" fmla="*/ 5067961 w 12192000"/>
              <a:gd name="connsiteY126" fmla="*/ 1845917 h 2237474"/>
              <a:gd name="connsiteX127" fmla="*/ 5007075 w 12192000"/>
              <a:gd name="connsiteY127" fmla="*/ 1838626 h 2237474"/>
              <a:gd name="connsiteX128" fmla="*/ 4944087 w 12192000"/>
              <a:gd name="connsiteY128" fmla="*/ 1823332 h 2237474"/>
              <a:gd name="connsiteX129" fmla="*/ 4907662 w 12192000"/>
              <a:gd name="connsiteY129" fmla="*/ 1816900 h 2237474"/>
              <a:gd name="connsiteX130" fmla="*/ 4882386 w 12192000"/>
              <a:gd name="connsiteY130" fmla="*/ 1809844 h 2237474"/>
              <a:gd name="connsiteX131" fmla="*/ 4811440 w 12192000"/>
              <a:gd name="connsiteY131" fmla="*/ 1804655 h 2237474"/>
              <a:gd name="connsiteX132" fmla="*/ 4691075 w 12192000"/>
              <a:gd name="connsiteY132" fmla="*/ 1801389 h 2237474"/>
              <a:gd name="connsiteX133" fmla="*/ 4611738 w 12192000"/>
              <a:gd name="connsiteY133" fmla="*/ 1776964 h 2237474"/>
              <a:gd name="connsiteX134" fmla="*/ 4560070 w 12192000"/>
              <a:gd name="connsiteY134" fmla="*/ 1785640 h 2237474"/>
              <a:gd name="connsiteX135" fmla="*/ 4536503 w 12192000"/>
              <a:gd name="connsiteY135" fmla="*/ 1785334 h 2237474"/>
              <a:gd name="connsiteX136" fmla="*/ 4513724 w 12192000"/>
              <a:gd name="connsiteY136" fmla="*/ 1791996 h 2237474"/>
              <a:gd name="connsiteX137" fmla="*/ 4459810 w 12192000"/>
              <a:gd name="connsiteY137" fmla="*/ 1797886 h 2237474"/>
              <a:gd name="connsiteX138" fmla="*/ 4379064 w 12192000"/>
              <a:gd name="connsiteY138" fmla="*/ 1817177 h 2237474"/>
              <a:gd name="connsiteX139" fmla="*/ 4319209 w 12192000"/>
              <a:gd name="connsiteY139" fmla="*/ 1834833 h 2237474"/>
              <a:gd name="connsiteX140" fmla="*/ 4290981 w 12192000"/>
              <a:gd name="connsiteY140" fmla="*/ 1839677 h 2237474"/>
              <a:gd name="connsiteX141" fmla="*/ 4285792 w 12192000"/>
              <a:gd name="connsiteY141" fmla="*/ 1836231 h 2237474"/>
              <a:gd name="connsiteX142" fmla="*/ 4238372 w 12192000"/>
              <a:gd name="connsiteY142" fmla="*/ 1851480 h 2237474"/>
              <a:gd name="connsiteX143" fmla="*/ 4232517 w 12192000"/>
              <a:gd name="connsiteY143" fmla="*/ 1852567 h 2237474"/>
              <a:gd name="connsiteX144" fmla="*/ 4191732 w 12192000"/>
              <a:gd name="connsiteY144" fmla="*/ 1857328 h 2237474"/>
              <a:gd name="connsiteX145" fmla="*/ 4065532 w 12192000"/>
              <a:gd name="connsiteY145" fmla="*/ 1855477 h 2237474"/>
              <a:gd name="connsiteX146" fmla="*/ 4028460 w 12192000"/>
              <a:gd name="connsiteY146" fmla="*/ 1855137 h 2237474"/>
              <a:gd name="connsiteX147" fmla="*/ 4002267 w 12192000"/>
              <a:gd name="connsiteY147" fmla="*/ 1852352 h 2237474"/>
              <a:gd name="connsiteX148" fmla="*/ 3931396 w 12192000"/>
              <a:gd name="connsiteY148" fmla="*/ 1858915 h 2237474"/>
              <a:gd name="connsiteX149" fmla="*/ 3812162 w 12192000"/>
              <a:gd name="connsiteY149" fmla="*/ 1875501 h 2237474"/>
              <a:gd name="connsiteX150" fmla="*/ 3729530 w 12192000"/>
              <a:gd name="connsiteY150" fmla="*/ 1864513 h 2237474"/>
              <a:gd name="connsiteX151" fmla="*/ 3680177 w 12192000"/>
              <a:gd name="connsiteY151" fmla="*/ 1881552 h 2237474"/>
              <a:gd name="connsiteX152" fmla="*/ 3567259 w 12192000"/>
              <a:gd name="connsiteY152" fmla="*/ 1893482 h 2237474"/>
              <a:gd name="connsiteX153" fmla="*/ 3405770 w 12192000"/>
              <a:gd name="connsiteY153" fmla="*/ 1904591 h 2237474"/>
              <a:gd name="connsiteX154" fmla="*/ 3280097 w 12192000"/>
              <a:gd name="connsiteY154" fmla="*/ 1919610 h 2237474"/>
              <a:gd name="connsiteX155" fmla="*/ 3123424 w 12192000"/>
              <a:gd name="connsiteY155" fmla="*/ 1952930 h 2237474"/>
              <a:gd name="connsiteX156" fmla="*/ 3009910 w 12192000"/>
              <a:gd name="connsiteY156" fmla="*/ 1957866 h 2237474"/>
              <a:gd name="connsiteX157" fmla="*/ 2995934 w 12192000"/>
              <a:gd name="connsiteY157" fmla="*/ 1967085 h 2237474"/>
              <a:gd name="connsiteX158" fmla="*/ 2980071 w 12192000"/>
              <a:gd name="connsiteY158" fmla="*/ 1972988 h 2237474"/>
              <a:gd name="connsiteX159" fmla="*/ 2978094 w 12192000"/>
              <a:gd name="connsiteY159" fmla="*/ 1972369 h 2237474"/>
              <a:gd name="connsiteX160" fmla="*/ 2942858 w 12192000"/>
              <a:gd name="connsiteY160" fmla="*/ 1981367 h 2237474"/>
              <a:gd name="connsiteX161" fmla="*/ 2875436 w 12192000"/>
              <a:gd name="connsiteY161" fmla="*/ 1996977 h 2237474"/>
              <a:gd name="connsiteX162" fmla="*/ 2874892 w 12192000"/>
              <a:gd name="connsiteY162" fmla="*/ 1996085 h 2237474"/>
              <a:gd name="connsiteX163" fmla="*/ 2864145 w 12192000"/>
              <a:gd name="connsiteY163" fmla="*/ 1994061 h 2237474"/>
              <a:gd name="connsiteX164" fmla="*/ 2843662 w 12192000"/>
              <a:gd name="connsiteY164" fmla="*/ 1992498 h 2237474"/>
              <a:gd name="connsiteX165" fmla="*/ 2796128 w 12192000"/>
              <a:gd name="connsiteY165" fmla="*/ 1976403 h 2237474"/>
              <a:gd name="connsiteX166" fmla="*/ 2756784 w 12192000"/>
              <a:gd name="connsiteY166" fmla="*/ 1985116 h 2237474"/>
              <a:gd name="connsiteX167" fmla="*/ 2748833 w 12192000"/>
              <a:gd name="connsiteY167" fmla="*/ 1986323 h 2237474"/>
              <a:gd name="connsiteX168" fmla="*/ 2748661 w 12192000"/>
              <a:gd name="connsiteY168" fmla="*/ 1986122 h 2237474"/>
              <a:gd name="connsiteX169" fmla="*/ 2740251 w 12192000"/>
              <a:gd name="connsiteY169" fmla="*/ 1986946 h 2237474"/>
              <a:gd name="connsiteX170" fmla="*/ 2718916 w 12192000"/>
              <a:gd name="connsiteY170" fmla="*/ 1990867 h 2237474"/>
              <a:gd name="connsiteX171" fmla="*/ 2713522 w 12192000"/>
              <a:gd name="connsiteY171" fmla="*/ 1990173 h 2237474"/>
              <a:gd name="connsiteX172" fmla="*/ 2680597 w 12192000"/>
              <a:gd name="connsiteY172" fmla="*/ 1984996 h 2237474"/>
              <a:gd name="connsiteX173" fmla="*/ 2578178 w 12192000"/>
              <a:gd name="connsiteY173" fmla="*/ 1990531 h 2237474"/>
              <a:gd name="connsiteX174" fmla="*/ 2476147 w 12192000"/>
              <a:gd name="connsiteY174" fmla="*/ 1998305 h 2237474"/>
              <a:gd name="connsiteX175" fmla="*/ 2373568 w 12192000"/>
              <a:gd name="connsiteY175" fmla="*/ 2003219 h 2237474"/>
              <a:gd name="connsiteX176" fmla="*/ 2321399 w 12192000"/>
              <a:gd name="connsiteY176" fmla="*/ 1989467 h 2237474"/>
              <a:gd name="connsiteX177" fmla="*/ 2315525 w 12192000"/>
              <a:gd name="connsiteY177" fmla="*/ 1989708 h 2237474"/>
              <a:gd name="connsiteX178" fmla="*/ 2300792 w 12192000"/>
              <a:gd name="connsiteY178" fmla="*/ 1994290 h 2237474"/>
              <a:gd name="connsiteX179" fmla="*/ 2295469 w 12192000"/>
              <a:gd name="connsiteY179" fmla="*/ 1996659 h 2237474"/>
              <a:gd name="connsiteX180" fmla="*/ 2287219 w 12192000"/>
              <a:gd name="connsiteY180" fmla="*/ 1998750 h 2237474"/>
              <a:gd name="connsiteX181" fmla="*/ 2286948 w 12192000"/>
              <a:gd name="connsiteY181" fmla="*/ 1998596 h 2237474"/>
              <a:gd name="connsiteX182" fmla="*/ 2243069 w 12192000"/>
              <a:gd name="connsiteY182" fmla="*/ 2015111 h 2237474"/>
              <a:gd name="connsiteX183" fmla="*/ 2186609 w 12192000"/>
              <a:gd name="connsiteY183" fmla="*/ 2008263 h 2237474"/>
              <a:gd name="connsiteX184" fmla="*/ 2164831 w 12192000"/>
              <a:gd name="connsiteY184" fmla="*/ 2010143 h 2237474"/>
              <a:gd name="connsiteX185" fmla="*/ 2152836 w 12192000"/>
              <a:gd name="connsiteY185" fmla="*/ 2010048 h 2237474"/>
              <a:gd name="connsiteX186" fmla="*/ 2117102 w 12192000"/>
              <a:gd name="connsiteY186" fmla="*/ 2023004 h 2237474"/>
              <a:gd name="connsiteX187" fmla="*/ 2111935 w 12192000"/>
              <a:gd name="connsiteY187" fmla="*/ 2023163 h 2237474"/>
              <a:gd name="connsiteX188" fmla="*/ 2089991 w 12192000"/>
              <a:gd name="connsiteY188" fmla="*/ 2034193 h 2237474"/>
              <a:gd name="connsiteX189" fmla="*/ 2058061 w 12192000"/>
              <a:gd name="connsiteY189" fmla="*/ 2047942 h 2237474"/>
              <a:gd name="connsiteX190" fmla="*/ 2055737 w 12192000"/>
              <a:gd name="connsiteY190" fmla="*/ 2047704 h 2237474"/>
              <a:gd name="connsiteX191" fmla="*/ 2042244 w 12192000"/>
              <a:gd name="connsiteY191" fmla="*/ 2055560 h 2237474"/>
              <a:gd name="connsiteX192" fmla="*/ 1976224 w 12192000"/>
              <a:gd name="connsiteY192" fmla="*/ 2074257 h 2237474"/>
              <a:gd name="connsiteX193" fmla="*/ 1877728 w 12192000"/>
              <a:gd name="connsiteY193" fmla="*/ 2101004 h 2237474"/>
              <a:gd name="connsiteX194" fmla="*/ 1759056 w 12192000"/>
              <a:gd name="connsiteY194" fmla="*/ 2125608 h 2237474"/>
              <a:gd name="connsiteX195" fmla="*/ 1637948 w 12192000"/>
              <a:gd name="connsiteY195" fmla="*/ 2172597 h 2237474"/>
              <a:gd name="connsiteX196" fmla="*/ 1434549 w 12192000"/>
              <a:gd name="connsiteY196" fmla="*/ 2234522 h 2237474"/>
              <a:gd name="connsiteX197" fmla="*/ 1398481 w 12192000"/>
              <a:gd name="connsiteY197" fmla="*/ 2237074 h 2237474"/>
              <a:gd name="connsiteX198" fmla="*/ 1398407 w 12192000"/>
              <a:gd name="connsiteY198" fmla="*/ 2237095 h 2237474"/>
              <a:gd name="connsiteX199" fmla="*/ 1370962 w 12192000"/>
              <a:gd name="connsiteY199" fmla="*/ 2237474 h 2237474"/>
              <a:gd name="connsiteX200" fmla="*/ 1356367 w 12192000"/>
              <a:gd name="connsiteY200" fmla="*/ 2235089 h 2237474"/>
              <a:gd name="connsiteX201" fmla="*/ 1324828 w 12192000"/>
              <a:gd name="connsiteY201" fmla="*/ 2231968 h 2237474"/>
              <a:gd name="connsiteX202" fmla="*/ 1297744 w 12192000"/>
              <a:gd name="connsiteY202" fmla="*/ 2235849 h 2237474"/>
              <a:gd name="connsiteX203" fmla="*/ 1286236 w 12192000"/>
              <a:gd name="connsiteY203" fmla="*/ 2233135 h 2237474"/>
              <a:gd name="connsiteX204" fmla="*/ 1283504 w 12192000"/>
              <a:gd name="connsiteY204" fmla="*/ 2233797 h 2237474"/>
              <a:gd name="connsiteX205" fmla="*/ 1279765 w 12192000"/>
              <a:gd name="connsiteY205" fmla="*/ 2229639 h 2237474"/>
              <a:gd name="connsiteX206" fmla="*/ 1195347 w 12192000"/>
              <a:gd name="connsiteY206" fmla="*/ 2212354 h 2237474"/>
              <a:gd name="connsiteX207" fmla="*/ 970251 w 12192000"/>
              <a:gd name="connsiteY207" fmla="*/ 2221029 h 2237474"/>
              <a:gd name="connsiteX208" fmla="*/ 812914 w 12192000"/>
              <a:gd name="connsiteY208" fmla="*/ 2202752 h 2237474"/>
              <a:gd name="connsiteX209" fmla="*/ 800195 w 12192000"/>
              <a:gd name="connsiteY209" fmla="*/ 2209407 h 2237474"/>
              <a:gd name="connsiteX210" fmla="*/ 784978 w 12192000"/>
              <a:gd name="connsiteY210" fmla="*/ 2212360 h 2237474"/>
              <a:gd name="connsiteX211" fmla="*/ 681987 w 12192000"/>
              <a:gd name="connsiteY211" fmla="*/ 2216757 h 2237474"/>
              <a:gd name="connsiteX212" fmla="*/ 669923 w 12192000"/>
              <a:gd name="connsiteY212" fmla="*/ 2211682 h 2237474"/>
              <a:gd name="connsiteX213" fmla="*/ 648680 w 12192000"/>
              <a:gd name="connsiteY213" fmla="*/ 2206229 h 2237474"/>
              <a:gd name="connsiteX214" fmla="*/ 597225 w 12192000"/>
              <a:gd name="connsiteY214" fmla="*/ 2180999 h 2237474"/>
              <a:gd name="connsiteX215" fmla="*/ 558449 w 12192000"/>
              <a:gd name="connsiteY215" fmla="*/ 2182346 h 2237474"/>
              <a:gd name="connsiteX216" fmla="*/ 550517 w 12192000"/>
              <a:gd name="connsiteY216" fmla="*/ 2182060 h 2237474"/>
              <a:gd name="connsiteX217" fmla="*/ 550309 w 12192000"/>
              <a:gd name="connsiteY217" fmla="*/ 2181825 h 2237474"/>
              <a:gd name="connsiteX218" fmla="*/ 541836 w 12192000"/>
              <a:gd name="connsiteY218" fmla="*/ 2181063 h 2237474"/>
              <a:gd name="connsiteX219" fmla="*/ 536057 w 12192000"/>
              <a:gd name="connsiteY219" fmla="*/ 2181537 h 2237474"/>
              <a:gd name="connsiteX220" fmla="*/ 520671 w 12192000"/>
              <a:gd name="connsiteY220" fmla="*/ 2180980 h 2237474"/>
              <a:gd name="connsiteX221" fmla="*/ 515024 w 12192000"/>
              <a:gd name="connsiteY221" fmla="*/ 2179258 h 2237474"/>
              <a:gd name="connsiteX222" fmla="*/ 512278 w 12192000"/>
              <a:gd name="connsiteY222" fmla="*/ 2176369 h 2237474"/>
              <a:gd name="connsiteX223" fmla="*/ 480419 w 12192000"/>
              <a:gd name="connsiteY223" fmla="*/ 2167807 h 2237474"/>
              <a:gd name="connsiteX224" fmla="*/ 413835 w 12192000"/>
              <a:gd name="connsiteY224" fmla="*/ 2156783 h 2237474"/>
              <a:gd name="connsiteX225" fmla="*/ 376513 w 12192000"/>
              <a:gd name="connsiteY225" fmla="*/ 2154014 h 2237474"/>
              <a:gd name="connsiteX226" fmla="*/ 273386 w 12192000"/>
              <a:gd name="connsiteY226" fmla="*/ 2142551 h 2237474"/>
              <a:gd name="connsiteX227" fmla="*/ 169207 w 12192000"/>
              <a:gd name="connsiteY227" fmla="*/ 2128100 h 2237474"/>
              <a:gd name="connsiteX228" fmla="*/ 93149 w 12192000"/>
              <a:gd name="connsiteY228" fmla="*/ 2105324 h 2237474"/>
              <a:gd name="connsiteX229" fmla="*/ 88109 w 12192000"/>
              <a:gd name="connsiteY229" fmla="*/ 2106704 h 2237474"/>
              <a:gd name="connsiteX230" fmla="*/ 80022 w 12192000"/>
              <a:gd name="connsiteY230" fmla="*/ 2107254 h 2237474"/>
              <a:gd name="connsiteX231" fmla="*/ 79717 w 12192000"/>
              <a:gd name="connsiteY231" fmla="*/ 2107046 h 2237474"/>
              <a:gd name="connsiteX232" fmla="*/ 72352 w 12192000"/>
              <a:gd name="connsiteY232" fmla="*/ 2107991 h 2237474"/>
              <a:gd name="connsiteX233" fmla="*/ 37645 w 12192000"/>
              <a:gd name="connsiteY233" fmla="*/ 2115401 h 2237474"/>
              <a:gd name="connsiteX234" fmla="*/ 4572 w 12192000"/>
              <a:gd name="connsiteY234" fmla="*/ 2111091 h 2237474"/>
              <a:gd name="connsiteX235" fmla="*/ 0 w 12192000"/>
              <a:gd name="connsiteY235" fmla="*/ 2110468 h 2237474"/>
              <a:gd name="connsiteX236" fmla="*/ 0 w 12192000"/>
              <a:gd name="connsiteY236"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154948 w 12192000"/>
              <a:gd name="connsiteY4" fmla="*/ 762731 h 2237474"/>
              <a:gd name="connsiteX5" fmla="*/ 12047364 w 12192000"/>
              <a:gd name="connsiteY5" fmla="*/ 749662 h 2237474"/>
              <a:gd name="connsiteX6" fmla="*/ 11890686 w 12192000"/>
              <a:gd name="connsiteY6" fmla="*/ 732766 h 2237474"/>
              <a:gd name="connsiteX7" fmla="*/ 11782413 w 12192000"/>
              <a:gd name="connsiteY7" fmla="*/ 769868 h 2237474"/>
              <a:gd name="connsiteX8" fmla="*/ 11649954 w 12192000"/>
              <a:gd name="connsiteY8" fmla="*/ 749628 h 2237474"/>
              <a:gd name="connsiteX9" fmla="*/ 11560424 w 12192000"/>
              <a:gd name="connsiteY9" fmla="*/ 748017 h 2237474"/>
              <a:gd name="connsiteX10" fmla="*/ 11358455 w 12192000"/>
              <a:gd name="connsiteY10" fmla="*/ 747593 h 2237474"/>
              <a:gd name="connsiteX11" fmla="*/ 11165209 w 12192000"/>
              <a:gd name="connsiteY11" fmla="*/ 748852 h 2237474"/>
              <a:gd name="connsiteX12" fmla="*/ 11058755 w 12192000"/>
              <a:gd name="connsiteY12" fmla="*/ 749617 h 2237474"/>
              <a:gd name="connsiteX13" fmla="*/ 10884013 w 12192000"/>
              <a:gd name="connsiteY13" fmla="*/ 760728 h 2237474"/>
              <a:gd name="connsiteX14" fmla="*/ 10834688 w 12192000"/>
              <a:gd name="connsiteY14" fmla="*/ 757726 h 2237474"/>
              <a:gd name="connsiteX15" fmla="*/ 10805004 w 12192000"/>
              <a:gd name="connsiteY15" fmla="*/ 757573 h 2237474"/>
              <a:gd name="connsiteX16" fmla="*/ 10739478 w 12192000"/>
              <a:gd name="connsiteY16" fmla="*/ 776841 h 2237474"/>
              <a:gd name="connsiteX17" fmla="*/ 10458762 w 12192000"/>
              <a:gd name="connsiteY17" fmla="*/ 755400 h 2237474"/>
              <a:gd name="connsiteX18" fmla="*/ 10246919 w 12192000"/>
              <a:gd name="connsiteY18" fmla="*/ 769960 h 2237474"/>
              <a:gd name="connsiteX19" fmla="*/ 10167995 w 12192000"/>
              <a:gd name="connsiteY19" fmla="*/ 760843 h 2237474"/>
              <a:gd name="connsiteX20" fmla="*/ 9997044 w 12192000"/>
              <a:gd name="connsiteY20" fmla="*/ 780129 h 2237474"/>
              <a:gd name="connsiteX21" fmla="*/ 9943887 w 12192000"/>
              <a:gd name="connsiteY21" fmla="*/ 804141 h 2237474"/>
              <a:gd name="connsiteX22" fmla="*/ 9918248 w 12192000"/>
              <a:gd name="connsiteY22" fmla="*/ 816628 h 2237474"/>
              <a:gd name="connsiteX23" fmla="*/ 9836148 w 12192000"/>
              <a:gd name="connsiteY23" fmla="*/ 858312 h 2237474"/>
              <a:gd name="connsiteX24" fmla="*/ 9823800 w 12192000"/>
              <a:gd name="connsiteY24" fmla="*/ 866604 h 2237474"/>
              <a:gd name="connsiteX25" fmla="*/ 9794684 w 12192000"/>
              <a:gd name="connsiteY25" fmla="*/ 864509 h 2237474"/>
              <a:gd name="connsiteX26" fmla="*/ 9778288 w 12192000"/>
              <a:gd name="connsiteY26" fmla="*/ 854362 h 2237474"/>
              <a:gd name="connsiteX27" fmla="*/ 9773886 w 12192000"/>
              <a:gd name="connsiteY27" fmla="*/ 857543 h 2237474"/>
              <a:gd name="connsiteX28" fmla="*/ 9761459 w 12192000"/>
              <a:gd name="connsiteY28" fmla="*/ 862394 h 2237474"/>
              <a:gd name="connsiteX29" fmla="*/ 9705768 w 12192000"/>
              <a:gd name="connsiteY29" fmla="*/ 894610 h 2237474"/>
              <a:gd name="connsiteX30" fmla="*/ 9683005 w 12192000"/>
              <a:gd name="connsiteY30" fmla="*/ 894128 h 2237474"/>
              <a:gd name="connsiteX31" fmla="*/ 9594438 w 12192000"/>
              <a:gd name="connsiteY31" fmla="*/ 919051 h 2237474"/>
              <a:gd name="connsiteX32" fmla="*/ 9577033 w 12192000"/>
              <a:gd name="connsiteY32" fmla="*/ 922857 h 2237474"/>
              <a:gd name="connsiteX33" fmla="*/ 9544189 w 12192000"/>
              <a:gd name="connsiteY33" fmla="*/ 938966 h 2237474"/>
              <a:gd name="connsiteX34" fmla="*/ 9534048 w 12192000"/>
              <a:gd name="connsiteY34" fmla="*/ 940158 h 2237474"/>
              <a:gd name="connsiteX35" fmla="*/ 9500499 w 12192000"/>
              <a:gd name="connsiteY35" fmla="*/ 954680 h 2237474"/>
              <a:gd name="connsiteX36" fmla="*/ 9428195 w 12192000"/>
              <a:gd name="connsiteY36" fmla="*/ 986225 h 2237474"/>
              <a:gd name="connsiteX37" fmla="*/ 9410017 w 12192000"/>
              <a:gd name="connsiteY37" fmla="*/ 993931 h 2237474"/>
              <a:gd name="connsiteX38" fmla="*/ 9392919 w 12192000"/>
              <a:gd name="connsiteY38" fmla="*/ 994656 h 2237474"/>
              <a:gd name="connsiteX39" fmla="*/ 9301293 w 12192000"/>
              <a:gd name="connsiteY39" fmla="*/ 1011593 h 2237474"/>
              <a:gd name="connsiteX40" fmla="*/ 9278619 w 12192000"/>
              <a:gd name="connsiteY40" fmla="*/ 1011878 h 2237474"/>
              <a:gd name="connsiteX41" fmla="*/ 9268019 w 12192000"/>
              <a:gd name="connsiteY41" fmla="*/ 1007442 h 2237474"/>
              <a:gd name="connsiteX42" fmla="*/ 9234662 w 12192000"/>
              <a:gd name="connsiteY42" fmla="*/ 1023056 h 2237474"/>
              <a:gd name="connsiteX43" fmla="*/ 9181033 w 12192000"/>
              <a:gd name="connsiteY43" fmla="*/ 1037921 h 2237474"/>
              <a:gd name="connsiteX44" fmla="*/ 9155969 w 12192000"/>
              <a:gd name="connsiteY44" fmla="*/ 1046804 h 2237474"/>
              <a:gd name="connsiteX45" fmla="*/ 9133985 w 12192000"/>
              <a:gd name="connsiteY45" fmla="*/ 1046450 h 2237474"/>
              <a:gd name="connsiteX46" fmla="*/ 9012987 w 12192000"/>
              <a:gd name="connsiteY46" fmla="*/ 1061986 h 2237474"/>
              <a:gd name="connsiteX47" fmla="*/ 8968445 w 12192000"/>
              <a:gd name="connsiteY47" fmla="*/ 1052169 h 2237474"/>
              <a:gd name="connsiteX48" fmla="*/ 8958984 w 12192000"/>
              <a:gd name="connsiteY48" fmla="*/ 1057212 h 2237474"/>
              <a:gd name="connsiteX49" fmla="*/ 8886001 w 12192000"/>
              <a:gd name="connsiteY49" fmla="*/ 1067468 h 2237474"/>
              <a:gd name="connsiteX50" fmla="*/ 8838610 w 12192000"/>
              <a:gd name="connsiteY50" fmla="*/ 1075091 h 2237474"/>
              <a:gd name="connsiteX51" fmla="*/ 8750383 w 12192000"/>
              <a:gd name="connsiteY51" fmla="*/ 1097387 h 2237474"/>
              <a:gd name="connsiteX52" fmla="*/ 8697365 w 12192000"/>
              <a:gd name="connsiteY52" fmla="*/ 1105869 h 2237474"/>
              <a:gd name="connsiteX53" fmla="*/ 8665605 w 12192000"/>
              <a:gd name="connsiteY53" fmla="*/ 1110791 h 2237474"/>
              <a:gd name="connsiteX54" fmla="*/ 8584946 w 12192000"/>
              <a:gd name="connsiteY54" fmla="*/ 1135226 h 2237474"/>
              <a:gd name="connsiteX55" fmla="*/ 8460755 w 12192000"/>
              <a:gd name="connsiteY55" fmla="*/ 1203427 h 2237474"/>
              <a:gd name="connsiteX56" fmla="*/ 8419755 w 12192000"/>
              <a:gd name="connsiteY56" fmla="*/ 1216260 h 2237474"/>
              <a:gd name="connsiteX57" fmla="*/ 8411626 w 12192000"/>
              <a:gd name="connsiteY57" fmla="*/ 1214397 h 2237474"/>
              <a:gd name="connsiteX58" fmla="*/ 8363469 w 12192000"/>
              <a:gd name="connsiteY58" fmla="*/ 1246658 h 2237474"/>
              <a:gd name="connsiteX59" fmla="*/ 8275497 w 12192000"/>
              <a:gd name="connsiteY59" fmla="*/ 1264396 h 2237474"/>
              <a:gd name="connsiteX60" fmla="*/ 8206287 w 12192000"/>
              <a:gd name="connsiteY60" fmla="*/ 1273060 h 2237474"/>
              <a:gd name="connsiteX61" fmla="*/ 8168705 w 12192000"/>
              <a:gd name="connsiteY61" fmla="*/ 1279956 h 2237474"/>
              <a:gd name="connsiteX62" fmla="*/ 8139997 w 12192000"/>
              <a:gd name="connsiteY62" fmla="*/ 1282713 h 2237474"/>
              <a:gd name="connsiteX63" fmla="*/ 8074238 w 12192000"/>
              <a:gd name="connsiteY63" fmla="*/ 1301895 h 2237474"/>
              <a:gd name="connsiteX64" fmla="*/ 7968292 w 12192000"/>
              <a:gd name="connsiteY64" fmla="*/ 1338779 h 2237474"/>
              <a:gd name="connsiteX65" fmla="*/ 7945122 w 12192000"/>
              <a:gd name="connsiteY65" fmla="*/ 1345477 h 2237474"/>
              <a:gd name="connsiteX66" fmla="*/ 7922771 w 12192000"/>
              <a:gd name="connsiteY66" fmla="*/ 1346645 h 2237474"/>
              <a:gd name="connsiteX67" fmla="*/ 7915461 w 12192000"/>
              <a:gd name="connsiteY67" fmla="*/ 1342919 h 2237474"/>
              <a:gd name="connsiteX68" fmla="*/ 7902328 w 12192000"/>
              <a:gd name="connsiteY68" fmla="*/ 1345865 h 2237474"/>
              <a:gd name="connsiteX69" fmla="*/ 7898322 w 12192000"/>
              <a:gd name="connsiteY69" fmla="*/ 1345689 h 2237474"/>
              <a:gd name="connsiteX70" fmla="*/ 7875879 w 12192000"/>
              <a:gd name="connsiteY70" fmla="*/ 1345646 h 2237474"/>
              <a:gd name="connsiteX71" fmla="*/ 7840612 w 12192000"/>
              <a:gd name="connsiteY71" fmla="*/ 1369373 h 2237474"/>
              <a:gd name="connsiteX72" fmla="*/ 7786819 w 12192000"/>
              <a:gd name="connsiteY72" fmla="*/ 1378970 h 2237474"/>
              <a:gd name="connsiteX73" fmla="*/ 7548172 w 12192000"/>
              <a:gd name="connsiteY73" fmla="*/ 1417460 h 2237474"/>
              <a:gd name="connsiteX74" fmla="*/ 7483437 w 12192000"/>
              <a:gd name="connsiteY74" fmla="*/ 1478152 h 2237474"/>
              <a:gd name="connsiteX75" fmla="*/ 7377870 w 12192000"/>
              <a:gd name="connsiteY75" fmla="*/ 1523319 h 2237474"/>
              <a:gd name="connsiteX76" fmla="*/ 7230737 w 12192000"/>
              <a:gd name="connsiteY76" fmla="*/ 1562633 h 2237474"/>
              <a:gd name="connsiteX77" fmla="*/ 7224458 w 12192000"/>
              <a:gd name="connsiteY77" fmla="*/ 1573008 h 2237474"/>
              <a:gd name="connsiteX78" fmla="*/ 7213486 w 12192000"/>
              <a:gd name="connsiteY78" fmla="*/ 1580987 h 2237474"/>
              <a:gd name="connsiteX79" fmla="*/ 7210972 w 12192000"/>
              <a:gd name="connsiteY79" fmla="*/ 1580856 h 2237474"/>
              <a:gd name="connsiteX80" fmla="*/ 7183121 w 12192000"/>
              <a:gd name="connsiteY80" fmla="*/ 1595162 h 2237474"/>
              <a:gd name="connsiteX81" fmla="*/ 7164601 w 12192000"/>
              <a:gd name="connsiteY81" fmla="*/ 1606490 h 2237474"/>
              <a:gd name="connsiteX82" fmla="*/ 7159286 w 12192000"/>
              <a:gd name="connsiteY82" fmla="*/ 1606850 h 2237474"/>
              <a:gd name="connsiteX83" fmla="*/ 7114651 w 12192000"/>
              <a:gd name="connsiteY83" fmla="*/ 1620959 h 2237474"/>
              <a:gd name="connsiteX84" fmla="*/ 7092727 w 12192000"/>
              <a:gd name="connsiteY84" fmla="*/ 1623628 h 2237474"/>
              <a:gd name="connsiteX85" fmla="*/ 7031309 w 12192000"/>
              <a:gd name="connsiteY85" fmla="*/ 1619451 h 2237474"/>
              <a:gd name="connsiteX86" fmla="*/ 6999084 w 12192000"/>
              <a:gd name="connsiteY86" fmla="*/ 1634317 h 2237474"/>
              <a:gd name="connsiteX87" fmla="*/ 6992107 w 12192000"/>
              <a:gd name="connsiteY87" fmla="*/ 1636860 h 2237474"/>
              <a:gd name="connsiteX88" fmla="*/ 6991765 w 12192000"/>
              <a:gd name="connsiteY88" fmla="*/ 1636725 h 2237474"/>
              <a:gd name="connsiteX89" fmla="*/ 6983996 w 12192000"/>
              <a:gd name="connsiteY89" fmla="*/ 1639040 h 2237474"/>
              <a:gd name="connsiteX90" fmla="*/ 6979383 w 12192000"/>
              <a:gd name="connsiteY90" fmla="*/ 1641496 h 2237474"/>
              <a:gd name="connsiteX91" fmla="*/ 6900177 w 12192000"/>
              <a:gd name="connsiteY91" fmla="*/ 1636016 h 2237474"/>
              <a:gd name="connsiteX92" fmla="*/ 6795372 w 12192000"/>
              <a:gd name="connsiteY92" fmla="*/ 1644845 h 2237474"/>
              <a:gd name="connsiteX93" fmla="*/ 6692251 w 12192000"/>
              <a:gd name="connsiteY93" fmla="*/ 1656357 h 2237474"/>
              <a:gd name="connsiteX94" fmla="*/ 6655235 w 12192000"/>
              <a:gd name="connsiteY94" fmla="*/ 1661869 h 2237474"/>
              <a:gd name="connsiteX95" fmla="*/ 6587857 w 12192000"/>
              <a:gd name="connsiteY95" fmla="*/ 1665769 h 2237474"/>
              <a:gd name="connsiteX96" fmla="*/ 6554894 w 12192000"/>
              <a:gd name="connsiteY96" fmla="*/ 1664428 h 2237474"/>
              <a:gd name="connsiteX97" fmla="*/ 6551579 w 12192000"/>
              <a:gd name="connsiteY97" fmla="*/ 1662213 h 2237474"/>
              <a:gd name="connsiteX98" fmla="*/ 6545693 w 12192000"/>
              <a:gd name="connsiteY98" fmla="*/ 1661776 h 2237474"/>
              <a:gd name="connsiteX99" fmla="*/ 6530561 w 12192000"/>
              <a:gd name="connsiteY99" fmla="*/ 1664619 h 2237474"/>
              <a:gd name="connsiteX100" fmla="*/ 6525028 w 12192000"/>
              <a:gd name="connsiteY100" fmla="*/ 1666354 h 2237474"/>
              <a:gd name="connsiteX101" fmla="*/ 6516595 w 12192000"/>
              <a:gd name="connsiteY101" fmla="*/ 1667475 h 2237474"/>
              <a:gd name="connsiteX102" fmla="*/ 6516340 w 12192000"/>
              <a:gd name="connsiteY102" fmla="*/ 1667291 h 2237474"/>
              <a:gd name="connsiteX103" fmla="*/ 6508541 w 12192000"/>
              <a:gd name="connsiteY103" fmla="*/ 1668757 h 2237474"/>
              <a:gd name="connsiteX104" fmla="*/ 6471012 w 12192000"/>
              <a:gd name="connsiteY104" fmla="*/ 1678604 h 2237474"/>
              <a:gd name="connsiteX105" fmla="*/ 6415265 w 12192000"/>
              <a:gd name="connsiteY105" fmla="*/ 1665317 h 2237474"/>
              <a:gd name="connsiteX106" fmla="*/ 6393343 w 12192000"/>
              <a:gd name="connsiteY106" fmla="*/ 1664672 h 2237474"/>
              <a:gd name="connsiteX107" fmla="*/ 6280959 w 12192000"/>
              <a:gd name="connsiteY107" fmla="*/ 1689329 h 2237474"/>
              <a:gd name="connsiteX108" fmla="*/ 6266765 w 12192000"/>
              <a:gd name="connsiteY108" fmla="*/ 1695560 h 2237474"/>
              <a:gd name="connsiteX109" fmla="*/ 6098321 w 12192000"/>
              <a:gd name="connsiteY109" fmla="*/ 1721646 h 2237474"/>
              <a:gd name="connsiteX110" fmla="*/ 5880652 w 12192000"/>
              <a:gd name="connsiteY110" fmla="*/ 1779643 h 2237474"/>
              <a:gd name="connsiteX111" fmla="*/ 5785959 w 12192000"/>
              <a:gd name="connsiteY111" fmla="*/ 1775307 h 2237474"/>
              <a:gd name="connsiteX112" fmla="*/ 5643534 w 12192000"/>
              <a:gd name="connsiteY112" fmla="*/ 1802919 h 2237474"/>
              <a:gd name="connsiteX113" fmla="*/ 5518799 w 12192000"/>
              <a:gd name="connsiteY113" fmla="*/ 1818312 h 2237474"/>
              <a:gd name="connsiteX114" fmla="*/ 5505014 w 12192000"/>
              <a:gd name="connsiteY114" fmla="*/ 1819259 h 2237474"/>
              <a:gd name="connsiteX115" fmla="*/ 5453307 w 12192000"/>
              <a:gd name="connsiteY115" fmla="*/ 1815450 h 2237474"/>
              <a:gd name="connsiteX116" fmla="*/ 5364192 w 12192000"/>
              <a:gd name="connsiteY116" fmla="*/ 1826074 h 2237474"/>
              <a:gd name="connsiteX117" fmla="*/ 5350380 w 12192000"/>
              <a:gd name="connsiteY117" fmla="*/ 1830891 h 2237474"/>
              <a:gd name="connsiteX118" fmla="*/ 5259633 w 12192000"/>
              <a:gd name="connsiteY118" fmla="*/ 1837160 h 2237474"/>
              <a:gd name="connsiteX119" fmla="*/ 5197513 w 12192000"/>
              <a:gd name="connsiteY119" fmla="*/ 1844718 h 2237474"/>
              <a:gd name="connsiteX120" fmla="*/ 5184170 w 12192000"/>
              <a:gd name="connsiteY120" fmla="*/ 1849402 h 2237474"/>
              <a:gd name="connsiteX121" fmla="*/ 5168852 w 12192000"/>
              <a:gd name="connsiteY121" fmla="*/ 1844846 h 2237474"/>
              <a:gd name="connsiteX122" fmla="*/ 5164370 w 12192000"/>
              <a:gd name="connsiteY122" fmla="*/ 1840597 h 2237474"/>
              <a:gd name="connsiteX123" fmla="*/ 5114927 w 12192000"/>
              <a:gd name="connsiteY123" fmla="*/ 1847827 h 2237474"/>
              <a:gd name="connsiteX124" fmla="*/ 5108970 w 12192000"/>
              <a:gd name="connsiteY124" fmla="*/ 1847935 h 2237474"/>
              <a:gd name="connsiteX125" fmla="*/ 5067961 w 12192000"/>
              <a:gd name="connsiteY125" fmla="*/ 1845917 h 2237474"/>
              <a:gd name="connsiteX126" fmla="*/ 5007075 w 12192000"/>
              <a:gd name="connsiteY126" fmla="*/ 1838626 h 2237474"/>
              <a:gd name="connsiteX127" fmla="*/ 4944087 w 12192000"/>
              <a:gd name="connsiteY127" fmla="*/ 1823332 h 2237474"/>
              <a:gd name="connsiteX128" fmla="*/ 4907662 w 12192000"/>
              <a:gd name="connsiteY128" fmla="*/ 1816900 h 2237474"/>
              <a:gd name="connsiteX129" fmla="*/ 4882386 w 12192000"/>
              <a:gd name="connsiteY129" fmla="*/ 1809844 h 2237474"/>
              <a:gd name="connsiteX130" fmla="*/ 4811440 w 12192000"/>
              <a:gd name="connsiteY130" fmla="*/ 1804655 h 2237474"/>
              <a:gd name="connsiteX131" fmla="*/ 4691075 w 12192000"/>
              <a:gd name="connsiteY131" fmla="*/ 1801389 h 2237474"/>
              <a:gd name="connsiteX132" fmla="*/ 4611738 w 12192000"/>
              <a:gd name="connsiteY132" fmla="*/ 1776964 h 2237474"/>
              <a:gd name="connsiteX133" fmla="*/ 4560070 w 12192000"/>
              <a:gd name="connsiteY133" fmla="*/ 1785640 h 2237474"/>
              <a:gd name="connsiteX134" fmla="*/ 4536503 w 12192000"/>
              <a:gd name="connsiteY134" fmla="*/ 1785334 h 2237474"/>
              <a:gd name="connsiteX135" fmla="*/ 4513724 w 12192000"/>
              <a:gd name="connsiteY135" fmla="*/ 1791996 h 2237474"/>
              <a:gd name="connsiteX136" fmla="*/ 4459810 w 12192000"/>
              <a:gd name="connsiteY136" fmla="*/ 1797886 h 2237474"/>
              <a:gd name="connsiteX137" fmla="*/ 4379064 w 12192000"/>
              <a:gd name="connsiteY137" fmla="*/ 1817177 h 2237474"/>
              <a:gd name="connsiteX138" fmla="*/ 4319209 w 12192000"/>
              <a:gd name="connsiteY138" fmla="*/ 1834833 h 2237474"/>
              <a:gd name="connsiteX139" fmla="*/ 4290981 w 12192000"/>
              <a:gd name="connsiteY139" fmla="*/ 1839677 h 2237474"/>
              <a:gd name="connsiteX140" fmla="*/ 4285792 w 12192000"/>
              <a:gd name="connsiteY140" fmla="*/ 1836231 h 2237474"/>
              <a:gd name="connsiteX141" fmla="*/ 4238372 w 12192000"/>
              <a:gd name="connsiteY141" fmla="*/ 1851480 h 2237474"/>
              <a:gd name="connsiteX142" fmla="*/ 4232517 w 12192000"/>
              <a:gd name="connsiteY142" fmla="*/ 1852567 h 2237474"/>
              <a:gd name="connsiteX143" fmla="*/ 4191732 w 12192000"/>
              <a:gd name="connsiteY143" fmla="*/ 1857328 h 2237474"/>
              <a:gd name="connsiteX144" fmla="*/ 4065532 w 12192000"/>
              <a:gd name="connsiteY144" fmla="*/ 1855477 h 2237474"/>
              <a:gd name="connsiteX145" fmla="*/ 4028460 w 12192000"/>
              <a:gd name="connsiteY145" fmla="*/ 1855137 h 2237474"/>
              <a:gd name="connsiteX146" fmla="*/ 4002267 w 12192000"/>
              <a:gd name="connsiteY146" fmla="*/ 1852352 h 2237474"/>
              <a:gd name="connsiteX147" fmla="*/ 3931396 w 12192000"/>
              <a:gd name="connsiteY147" fmla="*/ 1858915 h 2237474"/>
              <a:gd name="connsiteX148" fmla="*/ 3812162 w 12192000"/>
              <a:gd name="connsiteY148" fmla="*/ 1875501 h 2237474"/>
              <a:gd name="connsiteX149" fmla="*/ 3729530 w 12192000"/>
              <a:gd name="connsiteY149" fmla="*/ 1864513 h 2237474"/>
              <a:gd name="connsiteX150" fmla="*/ 3680177 w 12192000"/>
              <a:gd name="connsiteY150" fmla="*/ 1881552 h 2237474"/>
              <a:gd name="connsiteX151" fmla="*/ 3567259 w 12192000"/>
              <a:gd name="connsiteY151" fmla="*/ 1893482 h 2237474"/>
              <a:gd name="connsiteX152" fmla="*/ 3405770 w 12192000"/>
              <a:gd name="connsiteY152" fmla="*/ 1904591 h 2237474"/>
              <a:gd name="connsiteX153" fmla="*/ 3280097 w 12192000"/>
              <a:gd name="connsiteY153" fmla="*/ 1919610 h 2237474"/>
              <a:gd name="connsiteX154" fmla="*/ 3123424 w 12192000"/>
              <a:gd name="connsiteY154" fmla="*/ 1952930 h 2237474"/>
              <a:gd name="connsiteX155" fmla="*/ 3009910 w 12192000"/>
              <a:gd name="connsiteY155" fmla="*/ 1957866 h 2237474"/>
              <a:gd name="connsiteX156" fmla="*/ 2995934 w 12192000"/>
              <a:gd name="connsiteY156" fmla="*/ 1967085 h 2237474"/>
              <a:gd name="connsiteX157" fmla="*/ 2980071 w 12192000"/>
              <a:gd name="connsiteY157" fmla="*/ 1972988 h 2237474"/>
              <a:gd name="connsiteX158" fmla="*/ 2978094 w 12192000"/>
              <a:gd name="connsiteY158" fmla="*/ 1972369 h 2237474"/>
              <a:gd name="connsiteX159" fmla="*/ 2942858 w 12192000"/>
              <a:gd name="connsiteY159" fmla="*/ 1981367 h 2237474"/>
              <a:gd name="connsiteX160" fmla="*/ 2875436 w 12192000"/>
              <a:gd name="connsiteY160" fmla="*/ 1996977 h 2237474"/>
              <a:gd name="connsiteX161" fmla="*/ 2874892 w 12192000"/>
              <a:gd name="connsiteY161" fmla="*/ 1996085 h 2237474"/>
              <a:gd name="connsiteX162" fmla="*/ 2864145 w 12192000"/>
              <a:gd name="connsiteY162" fmla="*/ 1994061 h 2237474"/>
              <a:gd name="connsiteX163" fmla="*/ 2843662 w 12192000"/>
              <a:gd name="connsiteY163" fmla="*/ 1992498 h 2237474"/>
              <a:gd name="connsiteX164" fmla="*/ 2796128 w 12192000"/>
              <a:gd name="connsiteY164" fmla="*/ 1976403 h 2237474"/>
              <a:gd name="connsiteX165" fmla="*/ 2756784 w 12192000"/>
              <a:gd name="connsiteY165" fmla="*/ 1985116 h 2237474"/>
              <a:gd name="connsiteX166" fmla="*/ 2748833 w 12192000"/>
              <a:gd name="connsiteY166" fmla="*/ 1986323 h 2237474"/>
              <a:gd name="connsiteX167" fmla="*/ 2748661 w 12192000"/>
              <a:gd name="connsiteY167" fmla="*/ 1986122 h 2237474"/>
              <a:gd name="connsiteX168" fmla="*/ 2740251 w 12192000"/>
              <a:gd name="connsiteY168" fmla="*/ 1986946 h 2237474"/>
              <a:gd name="connsiteX169" fmla="*/ 2718916 w 12192000"/>
              <a:gd name="connsiteY169" fmla="*/ 1990867 h 2237474"/>
              <a:gd name="connsiteX170" fmla="*/ 2713522 w 12192000"/>
              <a:gd name="connsiteY170" fmla="*/ 1990173 h 2237474"/>
              <a:gd name="connsiteX171" fmla="*/ 2680597 w 12192000"/>
              <a:gd name="connsiteY171" fmla="*/ 1984996 h 2237474"/>
              <a:gd name="connsiteX172" fmla="*/ 2578178 w 12192000"/>
              <a:gd name="connsiteY172" fmla="*/ 1990531 h 2237474"/>
              <a:gd name="connsiteX173" fmla="*/ 2476147 w 12192000"/>
              <a:gd name="connsiteY173" fmla="*/ 1998305 h 2237474"/>
              <a:gd name="connsiteX174" fmla="*/ 2373568 w 12192000"/>
              <a:gd name="connsiteY174" fmla="*/ 2003219 h 2237474"/>
              <a:gd name="connsiteX175" fmla="*/ 2321399 w 12192000"/>
              <a:gd name="connsiteY175" fmla="*/ 1989467 h 2237474"/>
              <a:gd name="connsiteX176" fmla="*/ 2315525 w 12192000"/>
              <a:gd name="connsiteY176" fmla="*/ 1989708 h 2237474"/>
              <a:gd name="connsiteX177" fmla="*/ 2300792 w 12192000"/>
              <a:gd name="connsiteY177" fmla="*/ 1994290 h 2237474"/>
              <a:gd name="connsiteX178" fmla="*/ 2295469 w 12192000"/>
              <a:gd name="connsiteY178" fmla="*/ 1996659 h 2237474"/>
              <a:gd name="connsiteX179" fmla="*/ 2287219 w 12192000"/>
              <a:gd name="connsiteY179" fmla="*/ 1998750 h 2237474"/>
              <a:gd name="connsiteX180" fmla="*/ 2286948 w 12192000"/>
              <a:gd name="connsiteY180" fmla="*/ 1998596 h 2237474"/>
              <a:gd name="connsiteX181" fmla="*/ 2243069 w 12192000"/>
              <a:gd name="connsiteY181" fmla="*/ 2015111 h 2237474"/>
              <a:gd name="connsiteX182" fmla="*/ 2186609 w 12192000"/>
              <a:gd name="connsiteY182" fmla="*/ 2008263 h 2237474"/>
              <a:gd name="connsiteX183" fmla="*/ 2164831 w 12192000"/>
              <a:gd name="connsiteY183" fmla="*/ 2010143 h 2237474"/>
              <a:gd name="connsiteX184" fmla="*/ 2152836 w 12192000"/>
              <a:gd name="connsiteY184" fmla="*/ 2010048 h 2237474"/>
              <a:gd name="connsiteX185" fmla="*/ 2117102 w 12192000"/>
              <a:gd name="connsiteY185" fmla="*/ 2023004 h 2237474"/>
              <a:gd name="connsiteX186" fmla="*/ 2111935 w 12192000"/>
              <a:gd name="connsiteY186" fmla="*/ 2023163 h 2237474"/>
              <a:gd name="connsiteX187" fmla="*/ 2089991 w 12192000"/>
              <a:gd name="connsiteY187" fmla="*/ 2034193 h 2237474"/>
              <a:gd name="connsiteX188" fmla="*/ 2058061 w 12192000"/>
              <a:gd name="connsiteY188" fmla="*/ 2047942 h 2237474"/>
              <a:gd name="connsiteX189" fmla="*/ 2055737 w 12192000"/>
              <a:gd name="connsiteY189" fmla="*/ 2047704 h 2237474"/>
              <a:gd name="connsiteX190" fmla="*/ 2042244 w 12192000"/>
              <a:gd name="connsiteY190" fmla="*/ 2055560 h 2237474"/>
              <a:gd name="connsiteX191" fmla="*/ 1976224 w 12192000"/>
              <a:gd name="connsiteY191" fmla="*/ 2074257 h 2237474"/>
              <a:gd name="connsiteX192" fmla="*/ 1877728 w 12192000"/>
              <a:gd name="connsiteY192" fmla="*/ 2101004 h 2237474"/>
              <a:gd name="connsiteX193" fmla="*/ 1759056 w 12192000"/>
              <a:gd name="connsiteY193" fmla="*/ 2125608 h 2237474"/>
              <a:gd name="connsiteX194" fmla="*/ 1637948 w 12192000"/>
              <a:gd name="connsiteY194" fmla="*/ 2172597 h 2237474"/>
              <a:gd name="connsiteX195" fmla="*/ 1434549 w 12192000"/>
              <a:gd name="connsiteY195" fmla="*/ 2234522 h 2237474"/>
              <a:gd name="connsiteX196" fmla="*/ 1398481 w 12192000"/>
              <a:gd name="connsiteY196" fmla="*/ 2237074 h 2237474"/>
              <a:gd name="connsiteX197" fmla="*/ 1398407 w 12192000"/>
              <a:gd name="connsiteY197" fmla="*/ 2237095 h 2237474"/>
              <a:gd name="connsiteX198" fmla="*/ 1370962 w 12192000"/>
              <a:gd name="connsiteY198" fmla="*/ 2237474 h 2237474"/>
              <a:gd name="connsiteX199" fmla="*/ 1356367 w 12192000"/>
              <a:gd name="connsiteY199" fmla="*/ 2235089 h 2237474"/>
              <a:gd name="connsiteX200" fmla="*/ 1324828 w 12192000"/>
              <a:gd name="connsiteY200" fmla="*/ 2231968 h 2237474"/>
              <a:gd name="connsiteX201" fmla="*/ 1297744 w 12192000"/>
              <a:gd name="connsiteY201" fmla="*/ 2235849 h 2237474"/>
              <a:gd name="connsiteX202" fmla="*/ 1286236 w 12192000"/>
              <a:gd name="connsiteY202" fmla="*/ 2233135 h 2237474"/>
              <a:gd name="connsiteX203" fmla="*/ 1283504 w 12192000"/>
              <a:gd name="connsiteY203" fmla="*/ 2233797 h 2237474"/>
              <a:gd name="connsiteX204" fmla="*/ 1279765 w 12192000"/>
              <a:gd name="connsiteY204" fmla="*/ 2229639 h 2237474"/>
              <a:gd name="connsiteX205" fmla="*/ 1195347 w 12192000"/>
              <a:gd name="connsiteY205" fmla="*/ 2212354 h 2237474"/>
              <a:gd name="connsiteX206" fmla="*/ 970251 w 12192000"/>
              <a:gd name="connsiteY206" fmla="*/ 2221029 h 2237474"/>
              <a:gd name="connsiteX207" fmla="*/ 812914 w 12192000"/>
              <a:gd name="connsiteY207" fmla="*/ 2202752 h 2237474"/>
              <a:gd name="connsiteX208" fmla="*/ 800195 w 12192000"/>
              <a:gd name="connsiteY208" fmla="*/ 2209407 h 2237474"/>
              <a:gd name="connsiteX209" fmla="*/ 784978 w 12192000"/>
              <a:gd name="connsiteY209" fmla="*/ 2212360 h 2237474"/>
              <a:gd name="connsiteX210" fmla="*/ 681987 w 12192000"/>
              <a:gd name="connsiteY210" fmla="*/ 2216757 h 2237474"/>
              <a:gd name="connsiteX211" fmla="*/ 669923 w 12192000"/>
              <a:gd name="connsiteY211" fmla="*/ 2211682 h 2237474"/>
              <a:gd name="connsiteX212" fmla="*/ 648680 w 12192000"/>
              <a:gd name="connsiteY212" fmla="*/ 2206229 h 2237474"/>
              <a:gd name="connsiteX213" fmla="*/ 597225 w 12192000"/>
              <a:gd name="connsiteY213" fmla="*/ 2180999 h 2237474"/>
              <a:gd name="connsiteX214" fmla="*/ 558449 w 12192000"/>
              <a:gd name="connsiteY214" fmla="*/ 2182346 h 2237474"/>
              <a:gd name="connsiteX215" fmla="*/ 550517 w 12192000"/>
              <a:gd name="connsiteY215" fmla="*/ 2182060 h 2237474"/>
              <a:gd name="connsiteX216" fmla="*/ 550309 w 12192000"/>
              <a:gd name="connsiteY216" fmla="*/ 2181825 h 2237474"/>
              <a:gd name="connsiteX217" fmla="*/ 541836 w 12192000"/>
              <a:gd name="connsiteY217" fmla="*/ 2181063 h 2237474"/>
              <a:gd name="connsiteX218" fmla="*/ 536057 w 12192000"/>
              <a:gd name="connsiteY218" fmla="*/ 2181537 h 2237474"/>
              <a:gd name="connsiteX219" fmla="*/ 520671 w 12192000"/>
              <a:gd name="connsiteY219" fmla="*/ 2180980 h 2237474"/>
              <a:gd name="connsiteX220" fmla="*/ 515024 w 12192000"/>
              <a:gd name="connsiteY220" fmla="*/ 2179258 h 2237474"/>
              <a:gd name="connsiteX221" fmla="*/ 512278 w 12192000"/>
              <a:gd name="connsiteY221" fmla="*/ 2176369 h 2237474"/>
              <a:gd name="connsiteX222" fmla="*/ 480419 w 12192000"/>
              <a:gd name="connsiteY222" fmla="*/ 2167807 h 2237474"/>
              <a:gd name="connsiteX223" fmla="*/ 413835 w 12192000"/>
              <a:gd name="connsiteY223" fmla="*/ 2156783 h 2237474"/>
              <a:gd name="connsiteX224" fmla="*/ 376513 w 12192000"/>
              <a:gd name="connsiteY224" fmla="*/ 2154014 h 2237474"/>
              <a:gd name="connsiteX225" fmla="*/ 273386 w 12192000"/>
              <a:gd name="connsiteY225" fmla="*/ 2142551 h 2237474"/>
              <a:gd name="connsiteX226" fmla="*/ 169207 w 12192000"/>
              <a:gd name="connsiteY226" fmla="*/ 2128100 h 2237474"/>
              <a:gd name="connsiteX227" fmla="*/ 93149 w 12192000"/>
              <a:gd name="connsiteY227" fmla="*/ 2105324 h 2237474"/>
              <a:gd name="connsiteX228" fmla="*/ 88109 w 12192000"/>
              <a:gd name="connsiteY228" fmla="*/ 2106704 h 2237474"/>
              <a:gd name="connsiteX229" fmla="*/ 80022 w 12192000"/>
              <a:gd name="connsiteY229" fmla="*/ 2107254 h 2237474"/>
              <a:gd name="connsiteX230" fmla="*/ 79717 w 12192000"/>
              <a:gd name="connsiteY230" fmla="*/ 2107046 h 2237474"/>
              <a:gd name="connsiteX231" fmla="*/ 72352 w 12192000"/>
              <a:gd name="connsiteY231" fmla="*/ 2107991 h 2237474"/>
              <a:gd name="connsiteX232" fmla="*/ 37645 w 12192000"/>
              <a:gd name="connsiteY232" fmla="*/ 2115401 h 2237474"/>
              <a:gd name="connsiteX233" fmla="*/ 4572 w 12192000"/>
              <a:gd name="connsiteY233" fmla="*/ 2111091 h 2237474"/>
              <a:gd name="connsiteX234" fmla="*/ 0 w 12192000"/>
              <a:gd name="connsiteY234" fmla="*/ 2110468 h 2237474"/>
              <a:gd name="connsiteX235" fmla="*/ 0 w 12192000"/>
              <a:gd name="connsiteY235"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154948 w 12192000"/>
              <a:gd name="connsiteY4" fmla="*/ 762731 h 2237474"/>
              <a:gd name="connsiteX5" fmla="*/ 12047364 w 12192000"/>
              <a:gd name="connsiteY5" fmla="*/ 749662 h 2237474"/>
              <a:gd name="connsiteX6" fmla="*/ 11890686 w 12192000"/>
              <a:gd name="connsiteY6" fmla="*/ 732766 h 2237474"/>
              <a:gd name="connsiteX7" fmla="*/ 11782413 w 12192000"/>
              <a:gd name="connsiteY7" fmla="*/ 769868 h 2237474"/>
              <a:gd name="connsiteX8" fmla="*/ 11649954 w 12192000"/>
              <a:gd name="connsiteY8" fmla="*/ 749628 h 2237474"/>
              <a:gd name="connsiteX9" fmla="*/ 11560424 w 12192000"/>
              <a:gd name="connsiteY9" fmla="*/ 748017 h 2237474"/>
              <a:gd name="connsiteX10" fmla="*/ 11358455 w 12192000"/>
              <a:gd name="connsiteY10" fmla="*/ 747593 h 2237474"/>
              <a:gd name="connsiteX11" fmla="*/ 11165209 w 12192000"/>
              <a:gd name="connsiteY11" fmla="*/ 748852 h 2237474"/>
              <a:gd name="connsiteX12" fmla="*/ 11058755 w 12192000"/>
              <a:gd name="connsiteY12" fmla="*/ 749617 h 2237474"/>
              <a:gd name="connsiteX13" fmla="*/ 10884013 w 12192000"/>
              <a:gd name="connsiteY13" fmla="*/ 760728 h 2237474"/>
              <a:gd name="connsiteX14" fmla="*/ 10834688 w 12192000"/>
              <a:gd name="connsiteY14" fmla="*/ 757726 h 2237474"/>
              <a:gd name="connsiteX15" fmla="*/ 10805004 w 12192000"/>
              <a:gd name="connsiteY15" fmla="*/ 757573 h 2237474"/>
              <a:gd name="connsiteX16" fmla="*/ 10739478 w 12192000"/>
              <a:gd name="connsiteY16" fmla="*/ 776841 h 2237474"/>
              <a:gd name="connsiteX17" fmla="*/ 10458762 w 12192000"/>
              <a:gd name="connsiteY17" fmla="*/ 755400 h 2237474"/>
              <a:gd name="connsiteX18" fmla="*/ 10246919 w 12192000"/>
              <a:gd name="connsiteY18" fmla="*/ 769960 h 2237474"/>
              <a:gd name="connsiteX19" fmla="*/ 10167995 w 12192000"/>
              <a:gd name="connsiteY19" fmla="*/ 760843 h 2237474"/>
              <a:gd name="connsiteX20" fmla="*/ 9997044 w 12192000"/>
              <a:gd name="connsiteY20" fmla="*/ 780129 h 2237474"/>
              <a:gd name="connsiteX21" fmla="*/ 9943887 w 12192000"/>
              <a:gd name="connsiteY21" fmla="*/ 804141 h 2237474"/>
              <a:gd name="connsiteX22" fmla="*/ 9918248 w 12192000"/>
              <a:gd name="connsiteY22" fmla="*/ 816628 h 2237474"/>
              <a:gd name="connsiteX23" fmla="*/ 9836148 w 12192000"/>
              <a:gd name="connsiteY23" fmla="*/ 858312 h 2237474"/>
              <a:gd name="connsiteX24" fmla="*/ 9823800 w 12192000"/>
              <a:gd name="connsiteY24" fmla="*/ 866604 h 2237474"/>
              <a:gd name="connsiteX25" fmla="*/ 9794684 w 12192000"/>
              <a:gd name="connsiteY25" fmla="*/ 864509 h 2237474"/>
              <a:gd name="connsiteX26" fmla="*/ 9778288 w 12192000"/>
              <a:gd name="connsiteY26" fmla="*/ 854362 h 2237474"/>
              <a:gd name="connsiteX27" fmla="*/ 9773886 w 12192000"/>
              <a:gd name="connsiteY27" fmla="*/ 857543 h 2237474"/>
              <a:gd name="connsiteX28" fmla="*/ 9761459 w 12192000"/>
              <a:gd name="connsiteY28" fmla="*/ 862394 h 2237474"/>
              <a:gd name="connsiteX29" fmla="*/ 9705768 w 12192000"/>
              <a:gd name="connsiteY29" fmla="*/ 894610 h 2237474"/>
              <a:gd name="connsiteX30" fmla="*/ 9683005 w 12192000"/>
              <a:gd name="connsiteY30" fmla="*/ 894128 h 2237474"/>
              <a:gd name="connsiteX31" fmla="*/ 9594438 w 12192000"/>
              <a:gd name="connsiteY31" fmla="*/ 919051 h 2237474"/>
              <a:gd name="connsiteX32" fmla="*/ 9577033 w 12192000"/>
              <a:gd name="connsiteY32" fmla="*/ 922857 h 2237474"/>
              <a:gd name="connsiteX33" fmla="*/ 9544189 w 12192000"/>
              <a:gd name="connsiteY33" fmla="*/ 938966 h 2237474"/>
              <a:gd name="connsiteX34" fmla="*/ 9534048 w 12192000"/>
              <a:gd name="connsiteY34" fmla="*/ 940158 h 2237474"/>
              <a:gd name="connsiteX35" fmla="*/ 9500499 w 12192000"/>
              <a:gd name="connsiteY35" fmla="*/ 954680 h 2237474"/>
              <a:gd name="connsiteX36" fmla="*/ 9428195 w 12192000"/>
              <a:gd name="connsiteY36" fmla="*/ 986225 h 2237474"/>
              <a:gd name="connsiteX37" fmla="*/ 9410017 w 12192000"/>
              <a:gd name="connsiteY37" fmla="*/ 993931 h 2237474"/>
              <a:gd name="connsiteX38" fmla="*/ 9392919 w 12192000"/>
              <a:gd name="connsiteY38" fmla="*/ 994656 h 2237474"/>
              <a:gd name="connsiteX39" fmla="*/ 9301293 w 12192000"/>
              <a:gd name="connsiteY39" fmla="*/ 1011593 h 2237474"/>
              <a:gd name="connsiteX40" fmla="*/ 9278619 w 12192000"/>
              <a:gd name="connsiteY40" fmla="*/ 1011878 h 2237474"/>
              <a:gd name="connsiteX41" fmla="*/ 9268019 w 12192000"/>
              <a:gd name="connsiteY41" fmla="*/ 1007442 h 2237474"/>
              <a:gd name="connsiteX42" fmla="*/ 9234662 w 12192000"/>
              <a:gd name="connsiteY42" fmla="*/ 1023056 h 2237474"/>
              <a:gd name="connsiteX43" fmla="*/ 9181033 w 12192000"/>
              <a:gd name="connsiteY43" fmla="*/ 1037921 h 2237474"/>
              <a:gd name="connsiteX44" fmla="*/ 9155969 w 12192000"/>
              <a:gd name="connsiteY44" fmla="*/ 1046804 h 2237474"/>
              <a:gd name="connsiteX45" fmla="*/ 9133985 w 12192000"/>
              <a:gd name="connsiteY45" fmla="*/ 1046450 h 2237474"/>
              <a:gd name="connsiteX46" fmla="*/ 9012987 w 12192000"/>
              <a:gd name="connsiteY46" fmla="*/ 1061986 h 2237474"/>
              <a:gd name="connsiteX47" fmla="*/ 8968445 w 12192000"/>
              <a:gd name="connsiteY47" fmla="*/ 1052169 h 2237474"/>
              <a:gd name="connsiteX48" fmla="*/ 8958984 w 12192000"/>
              <a:gd name="connsiteY48" fmla="*/ 1057212 h 2237474"/>
              <a:gd name="connsiteX49" fmla="*/ 8886001 w 12192000"/>
              <a:gd name="connsiteY49" fmla="*/ 1067468 h 2237474"/>
              <a:gd name="connsiteX50" fmla="*/ 8838610 w 12192000"/>
              <a:gd name="connsiteY50" fmla="*/ 1075091 h 2237474"/>
              <a:gd name="connsiteX51" fmla="*/ 8750383 w 12192000"/>
              <a:gd name="connsiteY51" fmla="*/ 1097387 h 2237474"/>
              <a:gd name="connsiteX52" fmla="*/ 8697365 w 12192000"/>
              <a:gd name="connsiteY52" fmla="*/ 1105869 h 2237474"/>
              <a:gd name="connsiteX53" fmla="*/ 8665605 w 12192000"/>
              <a:gd name="connsiteY53" fmla="*/ 1110791 h 2237474"/>
              <a:gd name="connsiteX54" fmla="*/ 8584946 w 12192000"/>
              <a:gd name="connsiteY54" fmla="*/ 1135226 h 2237474"/>
              <a:gd name="connsiteX55" fmla="*/ 8460755 w 12192000"/>
              <a:gd name="connsiteY55" fmla="*/ 1203427 h 2237474"/>
              <a:gd name="connsiteX56" fmla="*/ 8419755 w 12192000"/>
              <a:gd name="connsiteY56" fmla="*/ 1216260 h 2237474"/>
              <a:gd name="connsiteX57" fmla="*/ 8411626 w 12192000"/>
              <a:gd name="connsiteY57" fmla="*/ 1214397 h 2237474"/>
              <a:gd name="connsiteX58" fmla="*/ 8363469 w 12192000"/>
              <a:gd name="connsiteY58" fmla="*/ 1246658 h 2237474"/>
              <a:gd name="connsiteX59" fmla="*/ 8275497 w 12192000"/>
              <a:gd name="connsiteY59" fmla="*/ 1264396 h 2237474"/>
              <a:gd name="connsiteX60" fmla="*/ 8206287 w 12192000"/>
              <a:gd name="connsiteY60" fmla="*/ 1273060 h 2237474"/>
              <a:gd name="connsiteX61" fmla="*/ 8168705 w 12192000"/>
              <a:gd name="connsiteY61" fmla="*/ 1279956 h 2237474"/>
              <a:gd name="connsiteX62" fmla="*/ 8139997 w 12192000"/>
              <a:gd name="connsiteY62" fmla="*/ 1282713 h 2237474"/>
              <a:gd name="connsiteX63" fmla="*/ 8074238 w 12192000"/>
              <a:gd name="connsiteY63" fmla="*/ 1301895 h 2237474"/>
              <a:gd name="connsiteX64" fmla="*/ 7968292 w 12192000"/>
              <a:gd name="connsiteY64" fmla="*/ 1338779 h 2237474"/>
              <a:gd name="connsiteX65" fmla="*/ 7945122 w 12192000"/>
              <a:gd name="connsiteY65" fmla="*/ 1345477 h 2237474"/>
              <a:gd name="connsiteX66" fmla="*/ 7922771 w 12192000"/>
              <a:gd name="connsiteY66" fmla="*/ 1346645 h 2237474"/>
              <a:gd name="connsiteX67" fmla="*/ 7915461 w 12192000"/>
              <a:gd name="connsiteY67" fmla="*/ 1342919 h 2237474"/>
              <a:gd name="connsiteX68" fmla="*/ 7902328 w 12192000"/>
              <a:gd name="connsiteY68" fmla="*/ 1345865 h 2237474"/>
              <a:gd name="connsiteX69" fmla="*/ 7898322 w 12192000"/>
              <a:gd name="connsiteY69" fmla="*/ 1345689 h 2237474"/>
              <a:gd name="connsiteX70" fmla="*/ 7875879 w 12192000"/>
              <a:gd name="connsiteY70" fmla="*/ 1345646 h 2237474"/>
              <a:gd name="connsiteX71" fmla="*/ 7840612 w 12192000"/>
              <a:gd name="connsiteY71" fmla="*/ 1369373 h 2237474"/>
              <a:gd name="connsiteX72" fmla="*/ 7786819 w 12192000"/>
              <a:gd name="connsiteY72" fmla="*/ 1378970 h 2237474"/>
              <a:gd name="connsiteX73" fmla="*/ 7548172 w 12192000"/>
              <a:gd name="connsiteY73" fmla="*/ 1417460 h 2237474"/>
              <a:gd name="connsiteX74" fmla="*/ 7483437 w 12192000"/>
              <a:gd name="connsiteY74" fmla="*/ 1478152 h 2237474"/>
              <a:gd name="connsiteX75" fmla="*/ 7377870 w 12192000"/>
              <a:gd name="connsiteY75" fmla="*/ 1523319 h 2237474"/>
              <a:gd name="connsiteX76" fmla="*/ 7230737 w 12192000"/>
              <a:gd name="connsiteY76" fmla="*/ 1562633 h 2237474"/>
              <a:gd name="connsiteX77" fmla="*/ 7224458 w 12192000"/>
              <a:gd name="connsiteY77" fmla="*/ 1573008 h 2237474"/>
              <a:gd name="connsiteX78" fmla="*/ 7213486 w 12192000"/>
              <a:gd name="connsiteY78" fmla="*/ 1580987 h 2237474"/>
              <a:gd name="connsiteX79" fmla="*/ 7210972 w 12192000"/>
              <a:gd name="connsiteY79" fmla="*/ 1580856 h 2237474"/>
              <a:gd name="connsiteX80" fmla="*/ 7183121 w 12192000"/>
              <a:gd name="connsiteY80" fmla="*/ 1595162 h 2237474"/>
              <a:gd name="connsiteX81" fmla="*/ 7164601 w 12192000"/>
              <a:gd name="connsiteY81" fmla="*/ 1606490 h 2237474"/>
              <a:gd name="connsiteX82" fmla="*/ 7159286 w 12192000"/>
              <a:gd name="connsiteY82" fmla="*/ 1606850 h 2237474"/>
              <a:gd name="connsiteX83" fmla="*/ 7114651 w 12192000"/>
              <a:gd name="connsiteY83" fmla="*/ 1620959 h 2237474"/>
              <a:gd name="connsiteX84" fmla="*/ 7092727 w 12192000"/>
              <a:gd name="connsiteY84" fmla="*/ 1623628 h 2237474"/>
              <a:gd name="connsiteX85" fmla="*/ 7031309 w 12192000"/>
              <a:gd name="connsiteY85" fmla="*/ 1619451 h 2237474"/>
              <a:gd name="connsiteX86" fmla="*/ 6999084 w 12192000"/>
              <a:gd name="connsiteY86" fmla="*/ 1634317 h 2237474"/>
              <a:gd name="connsiteX87" fmla="*/ 6992107 w 12192000"/>
              <a:gd name="connsiteY87" fmla="*/ 1636860 h 2237474"/>
              <a:gd name="connsiteX88" fmla="*/ 6991765 w 12192000"/>
              <a:gd name="connsiteY88" fmla="*/ 1636725 h 2237474"/>
              <a:gd name="connsiteX89" fmla="*/ 6983996 w 12192000"/>
              <a:gd name="connsiteY89" fmla="*/ 1639040 h 2237474"/>
              <a:gd name="connsiteX90" fmla="*/ 6979383 w 12192000"/>
              <a:gd name="connsiteY90" fmla="*/ 1641496 h 2237474"/>
              <a:gd name="connsiteX91" fmla="*/ 6900177 w 12192000"/>
              <a:gd name="connsiteY91" fmla="*/ 1636016 h 2237474"/>
              <a:gd name="connsiteX92" fmla="*/ 6795372 w 12192000"/>
              <a:gd name="connsiteY92" fmla="*/ 1644845 h 2237474"/>
              <a:gd name="connsiteX93" fmla="*/ 6692251 w 12192000"/>
              <a:gd name="connsiteY93" fmla="*/ 1656357 h 2237474"/>
              <a:gd name="connsiteX94" fmla="*/ 6655235 w 12192000"/>
              <a:gd name="connsiteY94" fmla="*/ 1661869 h 2237474"/>
              <a:gd name="connsiteX95" fmla="*/ 6587857 w 12192000"/>
              <a:gd name="connsiteY95" fmla="*/ 1665769 h 2237474"/>
              <a:gd name="connsiteX96" fmla="*/ 6554894 w 12192000"/>
              <a:gd name="connsiteY96" fmla="*/ 1664428 h 2237474"/>
              <a:gd name="connsiteX97" fmla="*/ 6551579 w 12192000"/>
              <a:gd name="connsiteY97" fmla="*/ 1662213 h 2237474"/>
              <a:gd name="connsiteX98" fmla="*/ 6545693 w 12192000"/>
              <a:gd name="connsiteY98" fmla="*/ 1661776 h 2237474"/>
              <a:gd name="connsiteX99" fmla="*/ 6530561 w 12192000"/>
              <a:gd name="connsiteY99" fmla="*/ 1664619 h 2237474"/>
              <a:gd name="connsiteX100" fmla="*/ 6525028 w 12192000"/>
              <a:gd name="connsiteY100" fmla="*/ 1666354 h 2237474"/>
              <a:gd name="connsiteX101" fmla="*/ 6516595 w 12192000"/>
              <a:gd name="connsiteY101" fmla="*/ 1667475 h 2237474"/>
              <a:gd name="connsiteX102" fmla="*/ 6516340 w 12192000"/>
              <a:gd name="connsiteY102" fmla="*/ 1667291 h 2237474"/>
              <a:gd name="connsiteX103" fmla="*/ 6508541 w 12192000"/>
              <a:gd name="connsiteY103" fmla="*/ 1668757 h 2237474"/>
              <a:gd name="connsiteX104" fmla="*/ 6471012 w 12192000"/>
              <a:gd name="connsiteY104" fmla="*/ 1678604 h 2237474"/>
              <a:gd name="connsiteX105" fmla="*/ 6415265 w 12192000"/>
              <a:gd name="connsiteY105" fmla="*/ 1665317 h 2237474"/>
              <a:gd name="connsiteX106" fmla="*/ 6364035 w 12192000"/>
              <a:gd name="connsiteY106" fmla="*/ 1667683 h 2237474"/>
              <a:gd name="connsiteX107" fmla="*/ 6280959 w 12192000"/>
              <a:gd name="connsiteY107" fmla="*/ 1689329 h 2237474"/>
              <a:gd name="connsiteX108" fmla="*/ 6266765 w 12192000"/>
              <a:gd name="connsiteY108" fmla="*/ 1695560 h 2237474"/>
              <a:gd name="connsiteX109" fmla="*/ 6098321 w 12192000"/>
              <a:gd name="connsiteY109" fmla="*/ 1721646 h 2237474"/>
              <a:gd name="connsiteX110" fmla="*/ 5880652 w 12192000"/>
              <a:gd name="connsiteY110" fmla="*/ 1779643 h 2237474"/>
              <a:gd name="connsiteX111" fmla="*/ 5785959 w 12192000"/>
              <a:gd name="connsiteY111" fmla="*/ 1775307 h 2237474"/>
              <a:gd name="connsiteX112" fmla="*/ 5643534 w 12192000"/>
              <a:gd name="connsiteY112" fmla="*/ 1802919 h 2237474"/>
              <a:gd name="connsiteX113" fmla="*/ 5518799 w 12192000"/>
              <a:gd name="connsiteY113" fmla="*/ 1818312 h 2237474"/>
              <a:gd name="connsiteX114" fmla="*/ 5505014 w 12192000"/>
              <a:gd name="connsiteY114" fmla="*/ 1819259 h 2237474"/>
              <a:gd name="connsiteX115" fmla="*/ 5453307 w 12192000"/>
              <a:gd name="connsiteY115" fmla="*/ 1815450 h 2237474"/>
              <a:gd name="connsiteX116" fmla="*/ 5364192 w 12192000"/>
              <a:gd name="connsiteY116" fmla="*/ 1826074 h 2237474"/>
              <a:gd name="connsiteX117" fmla="*/ 5350380 w 12192000"/>
              <a:gd name="connsiteY117" fmla="*/ 1830891 h 2237474"/>
              <a:gd name="connsiteX118" fmla="*/ 5259633 w 12192000"/>
              <a:gd name="connsiteY118" fmla="*/ 1837160 h 2237474"/>
              <a:gd name="connsiteX119" fmla="*/ 5197513 w 12192000"/>
              <a:gd name="connsiteY119" fmla="*/ 1844718 h 2237474"/>
              <a:gd name="connsiteX120" fmla="*/ 5184170 w 12192000"/>
              <a:gd name="connsiteY120" fmla="*/ 1849402 h 2237474"/>
              <a:gd name="connsiteX121" fmla="*/ 5168852 w 12192000"/>
              <a:gd name="connsiteY121" fmla="*/ 1844846 h 2237474"/>
              <a:gd name="connsiteX122" fmla="*/ 5164370 w 12192000"/>
              <a:gd name="connsiteY122" fmla="*/ 1840597 h 2237474"/>
              <a:gd name="connsiteX123" fmla="*/ 5114927 w 12192000"/>
              <a:gd name="connsiteY123" fmla="*/ 1847827 h 2237474"/>
              <a:gd name="connsiteX124" fmla="*/ 5108970 w 12192000"/>
              <a:gd name="connsiteY124" fmla="*/ 1847935 h 2237474"/>
              <a:gd name="connsiteX125" fmla="*/ 5067961 w 12192000"/>
              <a:gd name="connsiteY125" fmla="*/ 1845917 h 2237474"/>
              <a:gd name="connsiteX126" fmla="*/ 5007075 w 12192000"/>
              <a:gd name="connsiteY126" fmla="*/ 1838626 h 2237474"/>
              <a:gd name="connsiteX127" fmla="*/ 4944087 w 12192000"/>
              <a:gd name="connsiteY127" fmla="*/ 1823332 h 2237474"/>
              <a:gd name="connsiteX128" fmla="*/ 4907662 w 12192000"/>
              <a:gd name="connsiteY128" fmla="*/ 1816900 h 2237474"/>
              <a:gd name="connsiteX129" fmla="*/ 4882386 w 12192000"/>
              <a:gd name="connsiteY129" fmla="*/ 1809844 h 2237474"/>
              <a:gd name="connsiteX130" fmla="*/ 4811440 w 12192000"/>
              <a:gd name="connsiteY130" fmla="*/ 1804655 h 2237474"/>
              <a:gd name="connsiteX131" fmla="*/ 4691075 w 12192000"/>
              <a:gd name="connsiteY131" fmla="*/ 1801389 h 2237474"/>
              <a:gd name="connsiteX132" fmla="*/ 4611738 w 12192000"/>
              <a:gd name="connsiteY132" fmla="*/ 1776964 h 2237474"/>
              <a:gd name="connsiteX133" fmla="*/ 4560070 w 12192000"/>
              <a:gd name="connsiteY133" fmla="*/ 1785640 h 2237474"/>
              <a:gd name="connsiteX134" fmla="*/ 4536503 w 12192000"/>
              <a:gd name="connsiteY134" fmla="*/ 1785334 h 2237474"/>
              <a:gd name="connsiteX135" fmla="*/ 4513724 w 12192000"/>
              <a:gd name="connsiteY135" fmla="*/ 1791996 h 2237474"/>
              <a:gd name="connsiteX136" fmla="*/ 4459810 w 12192000"/>
              <a:gd name="connsiteY136" fmla="*/ 1797886 h 2237474"/>
              <a:gd name="connsiteX137" fmla="*/ 4379064 w 12192000"/>
              <a:gd name="connsiteY137" fmla="*/ 1817177 h 2237474"/>
              <a:gd name="connsiteX138" fmla="*/ 4319209 w 12192000"/>
              <a:gd name="connsiteY138" fmla="*/ 1834833 h 2237474"/>
              <a:gd name="connsiteX139" fmla="*/ 4290981 w 12192000"/>
              <a:gd name="connsiteY139" fmla="*/ 1839677 h 2237474"/>
              <a:gd name="connsiteX140" fmla="*/ 4285792 w 12192000"/>
              <a:gd name="connsiteY140" fmla="*/ 1836231 h 2237474"/>
              <a:gd name="connsiteX141" fmla="*/ 4238372 w 12192000"/>
              <a:gd name="connsiteY141" fmla="*/ 1851480 h 2237474"/>
              <a:gd name="connsiteX142" fmla="*/ 4232517 w 12192000"/>
              <a:gd name="connsiteY142" fmla="*/ 1852567 h 2237474"/>
              <a:gd name="connsiteX143" fmla="*/ 4191732 w 12192000"/>
              <a:gd name="connsiteY143" fmla="*/ 1857328 h 2237474"/>
              <a:gd name="connsiteX144" fmla="*/ 4065532 w 12192000"/>
              <a:gd name="connsiteY144" fmla="*/ 1855477 h 2237474"/>
              <a:gd name="connsiteX145" fmla="*/ 4028460 w 12192000"/>
              <a:gd name="connsiteY145" fmla="*/ 1855137 h 2237474"/>
              <a:gd name="connsiteX146" fmla="*/ 4002267 w 12192000"/>
              <a:gd name="connsiteY146" fmla="*/ 1852352 h 2237474"/>
              <a:gd name="connsiteX147" fmla="*/ 3931396 w 12192000"/>
              <a:gd name="connsiteY147" fmla="*/ 1858915 h 2237474"/>
              <a:gd name="connsiteX148" fmla="*/ 3812162 w 12192000"/>
              <a:gd name="connsiteY148" fmla="*/ 1875501 h 2237474"/>
              <a:gd name="connsiteX149" fmla="*/ 3729530 w 12192000"/>
              <a:gd name="connsiteY149" fmla="*/ 1864513 h 2237474"/>
              <a:gd name="connsiteX150" fmla="*/ 3680177 w 12192000"/>
              <a:gd name="connsiteY150" fmla="*/ 1881552 h 2237474"/>
              <a:gd name="connsiteX151" fmla="*/ 3567259 w 12192000"/>
              <a:gd name="connsiteY151" fmla="*/ 1893482 h 2237474"/>
              <a:gd name="connsiteX152" fmla="*/ 3405770 w 12192000"/>
              <a:gd name="connsiteY152" fmla="*/ 1904591 h 2237474"/>
              <a:gd name="connsiteX153" fmla="*/ 3280097 w 12192000"/>
              <a:gd name="connsiteY153" fmla="*/ 1919610 h 2237474"/>
              <a:gd name="connsiteX154" fmla="*/ 3123424 w 12192000"/>
              <a:gd name="connsiteY154" fmla="*/ 1952930 h 2237474"/>
              <a:gd name="connsiteX155" fmla="*/ 3009910 w 12192000"/>
              <a:gd name="connsiteY155" fmla="*/ 1957866 h 2237474"/>
              <a:gd name="connsiteX156" fmla="*/ 2995934 w 12192000"/>
              <a:gd name="connsiteY156" fmla="*/ 1967085 h 2237474"/>
              <a:gd name="connsiteX157" fmla="*/ 2980071 w 12192000"/>
              <a:gd name="connsiteY157" fmla="*/ 1972988 h 2237474"/>
              <a:gd name="connsiteX158" fmla="*/ 2978094 w 12192000"/>
              <a:gd name="connsiteY158" fmla="*/ 1972369 h 2237474"/>
              <a:gd name="connsiteX159" fmla="*/ 2942858 w 12192000"/>
              <a:gd name="connsiteY159" fmla="*/ 1981367 h 2237474"/>
              <a:gd name="connsiteX160" fmla="*/ 2875436 w 12192000"/>
              <a:gd name="connsiteY160" fmla="*/ 1996977 h 2237474"/>
              <a:gd name="connsiteX161" fmla="*/ 2874892 w 12192000"/>
              <a:gd name="connsiteY161" fmla="*/ 1996085 h 2237474"/>
              <a:gd name="connsiteX162" fmla="*/ 2864145 w 12192000"/>
              <a:gd name="connsiteY162" fmla="*/ 1994061 h 2237474"/>
              <a:gd name="connsiteX163" fmla="*/ 2843662 w 12192000"/>
              <a:gd name="connsiteY163" fmla="*/ 1992498 h 2237474"/>
              <a:gd name="connsiteX164" fmla="*/ 2796128 w 12192000"/>
              <a:gd name="connsiteY164" fmla="*/ 1976403 h 2237474"/>
              <a:gd name="connsiteX165" fmla="*/ 2756784 w 12192000"/>
              <a:gd name="connsiteY165" fmla="*/ 1985116 h 2237474"/>
              <a:gd name="connsiteX166" fmla="*/ 2748833 w 12192000"/>
              <a:gd name="connsiteY166" fmla="*/ 1986323 h 2237474"/>
              <a:gd name="connsiteX167" fmla="*/ 2748661 w 12192000"/>
              <a:gd name="connsiteY167" fmla="*/ 1986122 h 2237474"/>
              <a:gd name="connsiteX168" fmla="*/ 2740251 w 12192000"/>
              <a:gd name="connsiteY168" fmla="*/ 1986946 h 2237474"/>
              <a:gd name="connsiteX169" fmla="*/ 2718916 w 12192000"/>
              <a:gd name="connsiteY169" fmla="*/ 1990867 h 2237474"/>
              <a:gd name="connsiteX170" fmla="*/ 2713522 w 12192000"/>
              <a:gd name="connsiteY170" fmla="*/ 1990173 h 2237474"/>
              <a:gd name="connsiteX171" fmla="*/ 2680597 w 12192000"/>
              <a:gd name="connsiteY171" fmla="*/ 1984996 h 2237474"/>
              <a:gd name="connsiteX172" fmla="*/ 2578178 w 12192000"/>
              <a:gd name="connsiteY172" fmla="*/ 1990531 h 2237474"/>
              <a:gd name="connsiteX173" fmla="*/ 2476147 w 12192000"/>
              <a:gd name="connsiteY173" fmla="*/ 1998305 h 2237474"/>
              <a:gd name="connsiteX174" fmla="*/ 2373568 w 12192000"/>
              <a:gd name="connsiteY174" fmla="*/ 2003219 h 2237474"/>
              <a:gd name="connsiteX175" fmla="*/ 2321399 w 12192000"/>
              <a:gd name="connsiteY175" fmla="*/ 1989467 h 2237474"/>
              <a:gd name="connsiteX176" fmla="*/ 2315525 w 12192000"/>
              <a:gd name="connsiteY176" fmla="*/ 1989708 h 2237474"/>
              <a:gd name="connsiteX177" fmla="*/ 2300792 w 12192000"/>
              <a:gd name="connsiteY177" fmla="*/ 1994290 h 2237474"/>
              <a:gd name="connsiteX178" fmla="*/ 2295469 w 12192000"/>
              <a:gd name="connsiteY178" fmla="*/ 1996659 h 2237474"/>
              <a:gd name="connsiteX179" fmla="*/ 2287219 w 12192000"/>
              <a:gd name="connsiteY179" fmla="*/ 1998750 h 2237474"/>
              <a:gd name="connsiteX180" fmla="*/ 2286948 w 12192000"/>
              <a:gd name="connsiteY180" fmla="*/ 1998596 h 2237474"/>
              <a:gd name="connsiteX181" fmla="*/ 2243069 w 12192000"/>
              <a:gd name="connsiteY181" fmla="*/ 2015111 h 2237474"/>
              <a:gd name="connsiteX182" fmla="*/ 2186609 w 12192000"/>
              <a:gd name="connsiteY182" fmla="*/ 2008263 h 2237474"/>
              <a:gd name="connsiteX183" fmla="*/ 2164831 w 12192000"/>
              <a:gd name="connsiteY183" fmla="*/ 2010143 h 2237474"/>
              <a:gd name="connsiteX184" fmla="*/ 2152836 w 12192000"/>
              <a:gd name="connsiteY184" fmla="*/ 2010048 h 2237474"/>
              <a:gd name="connsiteX185" fmla="*/ 2117102 w 12192000"/>
              <a:gd name="connsiteY185" fmla="*/ 2023004 h 2237474"/>
              <a:gd name="connsiteX186" fmla="*/ 2111935 w 12192000"/>
              <a:gd name="connsiteY186" fmla="*/ 2023163 h 2237474"/>
              <a:gd name="connsiteX187" fmla="*/ 2089991 w 12192000"/>
              <a:gd name="connsiteY187" fmla="*/ 2034193 h 2237474"/>
              <a:gd name="connsiteX188" fmla="*/ 2058061 w 12192000"/>
              <a:gd name="connsiteY188" fmla="*/ 2047942 h 2237474"/>
              <a:gd name="connsiteX189" fmla="*/ 2055737 w 12192000"/>
              <a:gd name="connsiteY189" fmla="*/ 2047704 h 2237474"/>
              <a:gd name="connsiteX190" fmla="*/ 2042244 w 12192000"/>
              <a:gd name="connsiteY190" fmla="*/ 2055560 h 2237474"/>
              <a:gd name="connsiteX191" fmla="*/ 1976224 w 12192000"/>
              <a:gd name="connsiteY191" fmla="*/ 2074257 h 2237474"/>
              <a:gd name="connsiteX192" fmla="*/ 1877728 w 12192000"/>
              <a:gd name="connsiteY192" fmla="*/ 2101004 h 2237474"/>
              <a:gd name="connsiteX193" fmla="*/ 1759056 w 12192000"/>
              <a:gd name="connsiteY193" fmla="*/ 2125608 h 2237474"/>
              <a:gd name="connsiteX194" fmla="*/ 1637948 w 12192000"/>
              <a:gd name="connsiteY194" fmla="*/ 2172597 h 2237474"/>
              <a:gd name="connsiteX195" fmla="*/ 1434549 w 12192000"/>
              <a:gd name="connsiteY195" fmla="*/ 2234522 h 2237474"/>
              <a:gd name="connsiteX196" fmla="*/ 1398481 w 12192000"/>
              <a:gd name="connsiteY196" fmla="*/ 2237074 h 2237474"/>
              <a:gd name="connsiteX197" fmla="*/ 1398407 w 12192000"/>
              <a:gd name="connsiteY197" fmla="*/ 2237095 h 2237474"/>
              <a:gd name="connsiteX198" fmla="*/ 1370962 w 12192000"/>
              <a:gd name="connsiteY198" fmla="*/ 2237474 h 2237474"/>
              <a:gd name="connsiteX199" fmla="*/ 1356367 w 12192000"/>
              <a:gd name="connsiteY199" fmla="*/ 2235089 h 2237474"/>
              <a:gd name="connsiteX200" fmla="*/ 1324828 w 12192000"/>
              <a:gd name="connsiteY200" fmla="*/ 2231968 h 2237474"/>
              <a:gd name="connsiteX201" fmla="*/ 1297744 w 12192000"/>
              <a:gd name="connsiteY201" fmla="*/ 2235849 h 2237474"/>
              <a:gd name="connsiteX202" fmla="*/ 1286236 w 12192000"/>
              <a:gd name="connsiteY202" fmla="*/ 2233135 h 2237474"/>
              <a:gd name="connsiteX203" fmla="*/ 1283504 w 12192000"/>
              <a:gd name="connsiteY203" fmla="*/ 2233797 h 2237474"/>
              <a:gd name="connsiteX204" fmla="*/ 1279765 w 12192000"/>
              <a:gd name="connsiteY204" fmla="*/ 2229639 h 2237474"/>
              <a:gd name="connsiteX205" fmla="*/ 1195347 w 12192000"/>
              <a:gd name="connsiteY205" fmla="*/ 2212354 h 2237474"/>
              <a:gd name="connsiteX206" fmla="*/ 970251 w 12192000"/>
              <a:gd name="connsiteY206" fmla="*/ 2221029 h 2237474"/>
              <a:gd name="connsiteX207" fmla="*/ 812914 w 12192000"/>
              <a:gd name="connsiteY207" fmla="*/ 2202752 h 2237474"/>
              <a:gd name="connsiteX208" fmla="*/ 800195 w 12192000"/>
              <a:gd name="connsiteY208" fmla="*/ 2209407 h 2237474"/>
              <a:gd name="connsiteX209" fmla="*/ 784978 w 12192000"/>
              <a:gd name="connsiteY209" fmla="*/ 2212360 h 2237474"/>
              <a:gd name="connsiteX210" fmla="*/ 681987 w 12192000"/>
              <a:gd name="connsiteY210" fmla="*/ 2216757 h 2237474"/>
              <a:gd name="connsiteX211" fmla="*/ 669923 w 12192000"/>
              <a:gd name="connsiteY211" fmla="*/ 2211682 h 2237474"/>
              <a:gd name="connsiteX212" fmla="*/ 648680 w 12192000"/>
              <a:gd name="connsiteY212" fmla="*/ 2206229 h 2237474"/>
              <a:gd name="connsiteX213" fmla="*/ 597225 w 12192000"/>
              <a:gd name="connsiteY213" fmla="*/ 2180999 h 2237474"/>
              <a:gd name="connsiteX214" fmla="*/ 558449 w 12192000"/>
              <a:gd name="connsiteY214" fmla="*/ 2182346 h 2237474"/>
              <a:gd name="connsiteX215" fmla="*/ 550517 w 12192000"/>
              <a:gd name="connsiteY215" fmla="*/ 2182060 h 2237474"/>
              <a:gd name="connsiteX216" fmla="*/ 550309 w 12192000"/>
              <a:gd name="connsiteY216" fmla="*/ 2181825 h 2237474"/>
              <a:gd name="connsiteX217" fmla="*/ 541836 w 12192000"/>
              <a:gd name="connsiteY217" fmla="*/ 2181063 h 2237474"/>
              <a:gd name="connsiteX218" fmla="*/ 536057 w 12192000"/>
              <a:gd name="connsiteY218" fmla="*/ 2181537 h 2237474"/>
              <a:gd name="connsiteX219" fmla="*/ 520671 w 12192000"/>
              <a:gd name="connsiteY219" fmla="*/ 2180980 h 2237474"/>
              <a:gd name="connsiteX220" fmla="*/ 515024 w 12192000"/>
              <a:gd name="connsiteY220" fmla="*/ 2179258 h 2237474"/>
              <a:gd name="connsiteX221" fmla="*/ 512278 w 12192000"/>
              <a:gd name="connsiteY221" fmla="*/ 2176369 h 2237474"/>
              <a:gd name="connsiteX222" fmla="*/ 480419 w 12192000"/>
              <a:gd name="connsiteY222" fmla="*/ 2167807 h 2237474"/>
              <a:gd name="connsiteX223" fmla="*/ 413835 w 12192000"/>
              <a:gd name="connsiteY223" fmla="*/ 2156783 h 2237474"/>
              <a:gd name="connsiteX224" fmla="*/ 376513 w 12192000"/>
              <a:gd name="connsiteY224" fmla="*/ 2154014 h 2237474"/>
              <a:gd name="connsiteX225" fmla="*/ 273386 w 12192000"/>
              <a:gd name="connsiteY225" fmla="*/ 2142551 h 2237474"/>
              <a:gd name="connsiteX226" fmla="*/ 169207 w 12192000"/>
              <a:gd name="connsiteY226" fmla="*/ 2128100 h 2237474"/>
              <a:gd name="connsiteX227" fmla="*/ 93149 w 12192000"/>
              <a:gd name="connsiteY227" fmla="*/ 2105324 h 2237474"/>
              <a:gd name="connsiteX228" fmla="*/ 88109 w 12192000"/>
              <a:gd name="connsiteY228" fmla="*/ 2106704 h 2237474"/>
              <a:gd name="connsiteX229" fmla="*/ 80022 w 12192000"/>
              <a:gd name="connsiteY229" fmla="*/ 2107254 h 2237474"/>
              <a:gd name="connsiteX230" fmla="*/ 79717 w 12192000"/>
              <a:gd name="connsiteY230" fmla="*/ 2107046 h 2237474"/>
              <a:gd name="connsiteX231" fmla="*/ 72352 w 12192000"/>
              <a:gd name="connsiteY231" fmla="*/ 2107991 h 2237474"/>
              <a:gd name="connsiteX232" fmla="*/ 37645 w 12192000"/>
              <a:gd name="connsiteY232" fmla="*/ 2115401 h 2237474"/>
              <a:gd name="connsiteX233" fmla="*/ 4572 w 12192000"/>
              <a:gd name="connsiteY233" fmla="*/ 2111091 h 2237474"/>
              <a:gd name="connsiteX234" fmla="*/ 0 w 12192000"/>
              <a:gd name="connsiteY234" fmla="*/ 2110468 h 2237474"/>
              <a:gd name="connsiteX235" fmla="*/ 0 w 12192000"/>
              <a:gd name="connsiteY235"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154948 w 12192000"/>
              <a:gd name="connsiteY4" fmla="*/ 762731 h 2237474"/>
              <a:gd name="connsiteX5" fmla="*/ 12047364 w 12192000"/>
              <a:gd name="connsiteY5" fmla="*/ 749662 h 2237474"/>
              <a:gd name="connsiteX6" fmla="*/ 11890686 w 12192000"/>
              <a:gd name="connsiteY6" fmla="*/ 732766 h 2237474"/>
              <a:gd name="connsiteX7" fmla="*/ 11782413 w 12192000"/>
              <a:gd name="connsiteY7" fmla="*/ 769868 h 2237474"/>
              <a:gd name="connsiteX8" fmla="*/ 11649954 w 12192000"/>
              <a:gd name="connsiteY8" fmla="*/ 749628 h 2237474"/>
              <a:gd name="connsiteX9" fmla="*/ 11560424 w 12192000"/>
              <a:gd name="connsiteY9" fmla="*/ 748017 h 2237474"/>
              <a:gd name="connsiteX10" fmla="*/ 11358455 w 12192000"/>
              <a:gd name="connsiteY10" fmla="*/ 747593 h 2237474"/>
              <a:gd name="connsiteX11" fmla="*/ 11165209 w 12192000"/>
              <a:gd name="connsiteY11" fmla="*/ 748852 h 2237474"/>
              <a:gd name="connsiteX12" fmla="*/ 11058755 w 12192000"/>
              <a:gd name="connsiteY12" fmla="*/ 749617 h 2237474"/>
              <a:gd name="connsiteX13" fmla="*/ 10884013 w 12192000"/>
              <a:gd name="connsiteY13" fmla="*/ 760728 h 2237474"/>
              <a:gd name="connsiteX14" fmla="*/ 10834688 w 12192000"/>
              <a:gd name="connsiteY14" fmla="*/ 757726 h 2237474"/>
              <a:gd name="connsiteX15" fmla="*/ 10805004 w 12192000"/>
              <a:gd name="connsiteY15" fmla="*/ 757573 h 2237474"/>
              <a:gd name="connsiteX16" fmla="*/ 10739478 w 12192000"/>
              <a:gd name="connsiteY16" fmla="*/ 776841 h 2237474"/>
              <a:gd name="connsiteX17" fmla="*/ 10458762 w 12192000"/>
              <a:gd name="connsiteY17" fmla="*/ 755400 h 2237474"/>
              <a:gd name="connsiteX18" fmla="*/ 10246919 w 12192000"/>
              <a:gd name="connsiteY18" fmla="*/ 769960 h 2237474"/>
              <a:gd name="connsiteX19" fmla="*/ 10167995 w 12192000"/>
              <a:gd name="connsiteY19" fmla="*/ 760843 h 2237474"/>
              <a:gd name="connsiteX20" fmla="*/ 9997044 w 12192000"/>
              <a:gd name="connsiteY20" fmla="*/ 780129 h 2237474"/>
              <a:gd name="connsiteX21" fmla="*/ 9943887 w 12192000"/>
              <a:gd name="connsiteY21" fmla="*/ 804141 h 2237474"/>
              <a:gd name="connsiteX22" fmla="*/ 9918248 w 12192000"/>
              <a:gd name="connsiteY22" fmla="*/ 816628 h 2237474"/>
              <a:gd name="connsiteX23" fmla="*/ 9836148 w 12192000"/>
              <a:gd name="connsiteY23" fmla="*/ 858312 h 2237474"/>
              <a:gd name="connsiteX24" fmla="*/ 9823800 w 12192000"/>
              <a:gd name="connsiteY24" fmla="*/ 866604 h 2237474"/>
              <a:gd name="connsiteX25" fmla="*/ 9794684 w 12192000"/>
              <a:gd name="connsiteY25" fmla="*/ 864509 h 2237474"/>
              <a:gd name="connsiteX26" fmla="*/ 9778288 w 12192000"/>
              <a:gd name="connsiteY26" fmla="*/ 854362 h 2237474"/>
              <a:gd name="connsiteX27" fmla="*/ 9773886 w 12192000"/>
              <a:gd name="connsiteY27" fmla="*/ 857543 h 2237474"/>
              <a:gd name="connsiteX28" fmla="*/ 9761459 w 12192000"/>
              <a:gd name="connsiteY28" fmla="*/ 862394 h 2237474"/>
              <a:gd name="connsiteX29" fmla="*/ 9705768 w 12192000"/>
              <a:gd name="connsiteY29" fmla="*/ 894610 h 2237474"/>
              <a:gd name="connsiteX30" fmla="*/ 9683005 w 12192000"/>
              <a:gd name="connsiteY30" fmla="*/ 894128 h 2237474"/>
              <a:gd name="connsiteX31" fmla="*/ 9594438 w 12192000"/>
              <a:gd name="connsiteY31" fmla="*/ 919051 h 2237474"/>
              <a:gd name="connsiteX32" fmla="*/ 9577033 w 12192000"/>
              <a:gd name="connsiteY32" fmla="*/ 922857 h 2237474"/>
              <a:gd name="connsiteX33" fmla="*/ 9544189 w 12192000"/>
              <a:gd name="connsiteY33" fmla="*/ 938966 h 2237474"/>
              <a:gd name="connsiteX34" fmla="*/ 9534048 w 12192000"/>
              <a:gd name="connsiteY34" fmla="*/ 940158 h 2237474"/>
              <a:gd name="connsiteX35" fmla="*/ 9500499 w 12192000"/>
              <a:gd name="connsiteY35" fmla="*/ 954680 h 2237474"/>
              <a:gd name="connsiteX36" fmla="*/ 9428195 w 12192000"/>
              <a:gd name="connsiteY36" fmla="*/ 986225 h 2237474"/>
              <a:gd name="connsiteX37" fmla="*/ 9410017 w 12192000"/>
              <a:gd name="connsiteY37" fmla="*/ 993931 h 2237474"/>
              <a:gd name="connsiteX38" fmla="*/ 9392919 w 12192000"/>
              <a:gd name="connsiteY38" fmla="*/ 994656 h 2237474"/>
              <a:gd name="connsiteX39" fmla="*/ 9301293 w 12192000"/>
              <a:gd name="connsiteY39" fmla="*/ 1011593 h 2237474"/>
              <a:gd name="connsiteX40" fmla="*/ 9278619 w 12192000"/>
              <a:gd name="connsiteY40" fmla="*/ 1011878 h 2237474"/>
              <a:gd name="connsiteX41" fmla="*/ 9268019 w 12192000"/>
              <a:gd name="connsiteY41" fmla="*/ 1007442 h 2237474"/>
              <a:gd name="connsiteX42" fmla="*/ 9234662 w 12192000"/>
              <a:gd name="connsiteY42" fmla="*/ 1023056 h 2237474"/>
              <a:gd name="connsiteX43" fmla="*/ 9181033 w 12192000"/>
              <a:gd name="connsiteY43" fmla="*/ 1037921 h 2237474"/>
              <a:gd name="connsiteX44" fmla="*/ 9155969 w 12192000"/>
              <a:gd name="connsiteY44" fmla="*/ 1046804 h 2237474"/>
              <a:gd name="connsiteX45" fmla="*/ 9133985 w 12192000"/>
              <a:gd name="connsiteY45" fmla="*/ 1046450 h 2237474"/>
              <a:gd name="connsiteX46" fmla="*/ 9012987 w 12192000"/>
              <a:gd name="connsiteY46" fmla="*/ 1061986 h 2237474"/>
              <a:gd name="connsiteX47" fmla="*/ 8968445 w 12192000"/>
              <a:gd name="connsiteY47" fmla="*/ 1052169 h 2237474"/>
              <a:gd name="connsiteX48" fmla="*/ 8958984 w 12192000"/>
              <a:gd name="connsiteY48" fmla="*/ 1057212 h 2237474"/>
              <a:gd name="connsiteX49" fmla="*/ 8886001 w 12192000"/>
              <a:gd name="connsiteY49" fmla="*/ 1067468 h 2237474"/>
              <a:gd name="connsiteX50" fmla="*/ 8838610 w 12192000"/>
              <a:gd name="connsiteY50" fmla="*/ 1075091 h 2237474"/>
              <a:gd name="connsiteX51" fmla="*/ 8750383 w 12192000"/>
              <a:gd name="connsiteY51" fmla="*/ 1097387 h 2237474"/>
              <a:gd name="connsiteX52" fmla="*/ 8697365 w 12192000"/>
              <a:gd name="connsiteY52" fmla="*/ 1105869 h 2237474"/>
              <a:gd name="connsiteX53" fmla="*/ 8665605 w 12192000"/>
              <a:gd name="connsiteY53" fmla="*/ 1110791 h 2237474"/>
              <a:gd name="connsiteX54" fmla="*/ 8584946 w 12192000"/>
              <a:gd name="connsiteY54" fmla="*/ 1135226 h 2237474"/>
              <a:gd name="connsiteX55" fmla="*/ 8460755 w 12192000"/>
              <a:gd name="connsiteY55" fmla="*/ 1203427 h 2237474"/>
              <a:gd name="connsiteX56" fmla="*/ 8419755 w 12192000"/>
              <a:gd name="connsiteY56" fmla="*/ 1216260 h 2237474"/>
              <a:gd name="connsiteX57" fmla="*/ 8411626 w 12192000"/>
              <a:gd name="connsiteY57" fmla="*/ 1214397 h 2237474"/>
              <a:gd name="connsiteX58" fmla="*/ 8363469 w 12192000"/>
              <a:gd name="connsiteY58" fmla="*/ 1246658 h 2237474"/>
              <a:gd name="connsiteX59" fmla="*/ 8275497 w 12192000"/>
              <a:gd name="connsiteY59" fmla="*/ 1264396 h 2237474"/>
              <a:gd name="connsiteX60" fmla="*/ 8206287 w 12192000"/>
              <a:gd name="connsiteY60" fmla="*/ 1273060 h 2237474"/>
              <a:gd name="connsiteX61" fmla="*/ 8168705 w 12192000"/>
              <a:gd name="connsiteY61" fmla="*/ 1279956 h 2237474"/>
              <a:gd name="connsiteX62" fmla="*/ 8139997 w 12192000"/>
              <a:gd name="connsiteY62" fmla="*/ 1282713 h 2237474"/>
              <a:gd name="connsiteX63" fmla="*/ 8074238 w 12192000"/>
              <a:gd name="connsiteY63" fmla="*/ 1301895 h 2237474"/>
              <a:gd name="connsiteX64" fmla="*/ 7968292 w 12192000"/>
              <a:gd name="connsiteY64" fmla="*/ 1338779 h 2237474"/>
              <a:gd name="connsiteX65" fmla="*/ 7945122 w 12192000"/>
              <a:gd name="connsiteY65" fmla="*/ 1345477 h 2237474"/>
              <a:gd name="connsiteX66" fmla="*/ 7922771 w 12192000"/>
              <a:gd name="connsiteY66" fmla="*/ 1346645 h 2237474"/>
              <a:gd name="connsiteX67" fmla="*/ 7915461 w 12192000"/>
              <a:gd name="connsiteY67" fmla="*/ 1342919 h 2237474"/>
              <a:gd name="connsiteX68" fmla="*/ 7902328 w 12192000"/>
              <a:gd name="connsiteY68" fmla="*/ 1345865 h 2237474"/>
              <a:gd name="connsiteX69" fmla="*/ 7898322 w 12192000"/>
              <a:gd name="connsiteY69" fmla="*/ 1345689 h 2237474"/>
              <a:gd name="connsiteX70" fmla="*/ 7875879 w 12192000"/>
              <a:gd name="connsiteY70" fmla="*/ 1345646 h 2237474"/>
              <a:gd name="connsiteX71" fmla="*/ 7840612 w 12192000"/>
              <a:gd name="connsiteY71" fmla="*/ 1369373 h 2237474"/>
              <a:gd name="connsiteX72" fmla="*/ 7786819 w 12192000"/>
              <a:gd name="connsiteY72" fmla="*/ 1378970 h 2237474"/>
              <a:gd name="connsiteX73" fmla="*/ 7548172 w 12192000"/>
              <a:gd name="connsiteY73" fmla="*/ 1417460 h 2237474"/>
              <a:gd name="connsiteX74" fmla="*/ 7483437 w 12192000"/>
              <a:gd name="connsiteY74" fmla="*/ 1478152 h 2237474"/>
              <a:gd name="connsiteX75" fmla="*/ 7377870 w 12192000"/>
              <a:gd name="connsiteY75" fmla="*/ 1523319 h 2237474"/>
              <a:gd name="connsiteX76" fmla="*/ 7230737 w 12192000"/>
              <a:gd name="connsiteY76" fmla="*/ 1562633 h 2237474"/>
              <a:gd name="connsiteX77" fmla="*/ 7224458 w 12192000"/>
              <a:gd name="connsiteY77" fmla="*/ 1573008 h 2237474"/>
              <a:gd name="connsiteX78" fmla="*/ 7213486 w 12192000"/>
              <a:gd name="connsiteY78" fmla="*/ 1580987 h 2237474"/>
              <a:gd name="connsiteX79" fmla="*/ 7210972 w 12192000"/>
              <a:gd name="connsiteY79" fmla="*/ 1580856 h 2237474"/>
              <a:gd name="connsiteX80" fmla="*/ 7183121 w 12192000"/>
              <a:gd name="connsiteY80" fmla="*/ 1595162 h 2237474"/>
              <a:gd name="connsiteX81" fmla="*/ 7164601 w 12192000"/>
              <a:gd name="connsiteY81" fmla="*/ 1606490 h 2237474"/>
              <a:gd name="connsiteX82" fmla="*/ 7159286 w 12192000"/>
              <a:gd name="connsiteY82" fmla="*/ 1606850 h 2237474"/>
              <a:gd name="connsiteX83" fmla="*/ 7114651 w 12192000"/>
              <a:gd name="connsiteY83" fmla="*/ 1620959 h 2237474"/>
              <a:gd name="connsiteX84" fmla="*/ 7092727 w 12192000"/>
              <a:gd name="connsiteY84" fmla="*/ 1623628 h 2237474"/>
              <a:gd name="connsiteX85" fmla="*/ 7031309 w 12192000"/>
              <a:gd name="connsiteY85" fmla="*/ 1619451 h 2237474"/>
              <a:gd name="connsiteX86" fmla="*/ 6999084 w 12192000"/>
              <a:gd name="connsiteY86" fmla="*/ 1634317 h 2237474"/>
              <a:gd name="connsiteX87" fmla="*/ 6992107 w 12192000"/>
              <a:gd name="connsiteY87" fmla="*/ 1636860 h 2237474"/>
              <a:gd name="connsiteX88" fmla="*/ 6991765 w 12192000"/>
              <a:gd name="connsiteY88" fmla="*/ 1636725 h 2237474"/>
              <a:gd name="connsiteX89" fmla="*/ 6983996 w 12192000"/>
              <a:gd name="connsiteY89" fmla="*/ 1639040 h 2237474"/>
              <a:gd name="connsiteX90" fmla="*/ 6979383 w 12192000"/>
              <a:gd name="connsiteY90" fmla="*/ 1641496 h 2237474"/>
              <a:gd name="connsiteX91" fmla="*/ 6900177 w 12192000"/>
              <a:gd name="connsiteY91" fmla="*/ 1636016 h 2237474"/>
              <a:gd name="connsiteX92" fmla="*/ 6795372 w 12192000"/>
              <a:gd name="connsiteY92" fmla="*/ 1644845 h 2237474"/>
              <a:gd name="connsiteX93" fmla="*/ 6692251 w 12192000"/>
              <a:gd name="connsiteY93" fmla="*/ 1656357 h 2237474"/>
              <a:gd name="connsiteX94" fmla="*/ 6655235 w 12192000"/>
              <a:gd name="connsiteY94" fmla="*/ 1661869 h 2237474"/>
              <a:gd name="connsiteX95" fmla="*/ 6587857 w 12192000"/>
              <a:gd name="connsiteY95" fmla="*/ 1665769 h 2237474"/>
              <a:gd name="connsiteX96" fmla="*/ 6554894 w 12192000"/>
              <a:gd name="connsiteY96" fmla="*/ 1664428 h 2237474"/>
              <a:gd name="connsiteX97" fmla="*/ 6551579 w 12192000"/>
              <a:gd name="connsiteY97" fmla="*/ 1662213 h 2237474"/>
              <a:gd name="connsiteX98" fmla="*/ 6545693 w 12192000"/>
              <a:gd name="connsiteY98" fmla="*/ 1661776 h 2237474"/>
              <a:gd name="connsiteX99" fmla="*/ 6530561 w 12192000"/>
              <a:gd name="connsiteY99" fmla="*/ 1664619 h 2237474"/>
              <a:gd name="connsiteX100" fmla="*/ 6525028 w 12192000"/>
              <a:gd name="connsiteY100" fmla="*/ 1666354 h 2237474"/>
              <a:gd name="connsiteX101" fmla="*/ 6516595 w 12192000"/>
              <a:gd name="connsiteY101" fmla="*/ 1667475 h 2237474"/>
              <a:gd name="connsiteX102" fmla="*/ 6516340 w 12192000"/>
              <a:gd name="connsiteY102" fmla="*/ 1667291 h 2237474"/>
              <a:gd name="connsiteX103" fmla="*/ 6508541 w 12192000"/>
              <a:gd name="connsiteY103" fmla="*/ 1668757 h 2237474"/>
              <a:gd name="connsiteX104" fmla="*/ 6471012 w 12192000"/>
              <a:gd name="connsiteY104" fmla="*/ 1678604 h 2237474"/>
              <a:gd name="connsiteX105" fmla="*/ 6415265 w 12192000"/>
              <a:gd name="connsiteY105" fmla="*/ 1665317 h 2237474"/>
              <a:gd name="connsiteX106" fmla="*/ 6364035 w 12192000"/>
              <a:gd name="connsiteY106" fmla="*/ 1667683 h 2237474"/>
              <a:gd name="connsiteX107" fmla="*/ 6280959 w 12192000"/>
              <a:gd name="connsiteY107" fmla="*/ 1689329 h 2237474"/>
              <a:gd name="connsiteX108" fmla="*/ 6266765 w 12192000"/>
              <a:gd name="connsiteY108" fmla="*/ 1695560 h 2237474"/>
              <a:gd name="connsiteX109" fmla="*/ 6098321 w 12192000"/>
              <a:gd name="connsiteY109" fmla="*/ 1721646 h 2237474"/>
              <a:gd name="connsiteX110" fmla="*/ 5880652 w 12192000"/>
              <a:gd name="connsiteY110" fmla="*/ 1779643 h 2237474"/>
              <a:gd name="connsiteX111" fmla="*/ 5785959 w 12192000"/>
              <a:gd name="connsiteY111" fmla="*/ 1775307 h 2237474"/>
              <a:gd name="connsiteX112" fmla="*/ 5643534 w 12192000"/>
              <a:gd name="connsiteY112" fmla="*/ 1802919 h 2237474"/>
              <a:gd name="connsiteX113" fmla="*/ 5518799 w 12192000"/>
              <a:gd name="connsiteY113" fmla="*/ 1818312 h 2237474"/>
              <a:gd name="connsiteX114" fmla="*/ 5505014 w 12192000"/>
              <a:gd name="connsiteY114" fmla="*/ 1819259 h 2237474"/>
              <a:gd name="connsiteX115" fmla="*/ 5453307 w 12192000"/>
              <a:gd name="connsiteY115" fmla="*/ 1815450 h 2237474"/>
              <a:gd name="connsiteX116" fmla="*/ 5364192 w 12192000"/>
              <a:gd name="connsiteY116" fmla="*/ 1826074 h 2237474"/>
              <a:gd name="connsiteX117" fmla="*/ 5350380 w 12192000"/>
              <a:gd name="connsiteY117" fmla="*/ 1830891 h 2237474"/>
              <a:gd name="connsiteX118" fmla="*/ 5259633 w 12192000"/>
              <a:gd name="connsiteY118" fmla="*/ 1837160 h 2237474"/>
              <a:gd name="connsiteX119" fmla="*/ 5197513 w 12192000"/>
              <a:gd name="connsiteY119" fmla="*/ 1844718 h 2237474"/>
              <a:gd name="connsiteX120" fmla="*/ 5184170 w 12192000"/>
              <a:gd name="connsiteY120" fmla="*/ 1849402 h 2237474"/>
              <a:gd name="connsiteX121" fmla="*/ 5168852 w 12192000"/>
              <a:gd name="connsiteY121" fmla="*/ 1844846 h 2237474"/>
              <a:gd name="connsiteX122" fmla="*/ 5164370 w 12192000"/>
              <a:gd name="connsiteY122" fmla="*/ 1840597 h 2237474"/>
              <a:gd name="connsiteX123" fmla="*/ 5114927 w 12192000"/>
              <a:gd name="connsiteY123" fmla="*/ 1847827 h 2237474"/>
              <a:gd name="connsiteX124" fmla="*/ 5108970 w 12192000"/>
              <a:gd name="connsiteY124" fmla="*/ 1847935 h 2237474"/>
              <a:gd name="connsiteX125" fmla="*/ 5067961 w 12192000"/>
              <a:gd name="connsiteY125" fmla="*/ 1845917 h 2237474"/>
              <a:gd name="connsiteX126" fmla="*/ 5007075 w 12192000"/>
              <a:gd name="connsiteY126" fmla="*/ 1838626 h 2237474"/>
              <a:gd name="connsiteX127" fmla="*/ 4944087 w 12192000"/>
              <a:gd name="connsiteY127" fmla="*/ 1823332 h 2237474"/>
              <a:gd name="connsiteX128" fmla="*/ 4907662 w 12192000"/>
              <a:gd name="connsiteY128" fmla="*/ 1816900 h 2237474"/>
              <a:gd name="connsiteX129" fmla="*/ 4882386 w 12192000"/>
              <a:gd name="connsiteY129" fmla="*/ 1809844 h 2237474"/>
              <a:gd name="connsiteX130" fmla="*/ 4811440 w 12192000"/>
              <a:gd name="connsiteY130" fmla="*/ 1804655 h 2237474"/>
              <a:gd name="connsiteX131" fmla="*/ 4691075 w 12192000"/>
              <a:gd name="connsiteY131" fmla="*/ 1801389 h 2237474"/>
              <a:gd name="connsiteX132" fmla="*/ 4611738 w 12192000"/>
              <a:gd name="connsiteY132" fmla="*/ 1776964 h 2237474"/>
              <a:gd name="connsiteX133" fmla="*/ 4560070 w 12192000"/>
              <a:gd name="connsiteY133" fmla="*/ 1785640 h 2237474"/>
              <a:gd name="connsiteX134" fmla="*/ 4536503 w 12192000"/>
              <a:gd name="connsiteY134" fmla="*/ 1785334 h 2237474"/>
              <a:gd name="connsiteX135" fmla="*/ 4513724 w 12192000"/>
              <a:gd name="connsiteY135" fmla="*/ 1791996 h 2237474"/>
              <a:gd name="connsiteX136" fmla="*/ 4459810 w 12192000"/>
              <a:gd name="connsiteY136" fmla="*/ 1797886 h 2237474"/>
              <a:gd name="connsiteX137" fmla="*/ 4379064 w 12192000"/>
              <a:gd name="connsiteY137" fmla="*/ 1817177 h 2237474"/>
              <a:gd name="connsiteX138" fmla="*/ 4319209 w 12192000"/>
              <a:gd name="connsiteY138" fmla="*/ 1834833 h 2237474"/>
              <a:gd name="connsiteX139" fmla="*/ 4290981 w 12192000"/>
              <a:gd name="connsiteY139" fmla="*/ 1839677 h 2237474"/>
              <a:gd name="connsiteX140" fmla="*/ 4285792 w 12192000"/>
              <a:gd name="connsiteY140" fmla="*/ 1836231 h 2237474"/>
              <a:gd name="connsiteX141" fmla="*/ 4238372 w 12192000"/>
              <a:gd name="connsiteY141" fmla="*/ 1851480 h 2237474"/>
              <a:gd name="connsiteX142" fmla="*/ 4232517 w 12192000"/>
              <a:gd name="connsiteY142" fmla="*/ 1852567 h 2237474"/>
              <a:gd name="connsiteX143" fmla="*/ 4191732 w 12192000"/>
              <a:gd name="connsiteY143" fmla="*/ 1857328 h 2237474"/>
              <a:gd name="connsiteX144" fmla="*/ 4065532 w 12192000"/>
              <a:gd name="connsiteY144" fmla="*/ 1855477 h 2237474"/>
              <a:gd name="connsiteX145" fmla="*/ 4028460 w 12192000"/>
              <a:gd name="connsiteY145" fmla="*/ 1855137 h 2237474"/>
              <a:gd name="connsiteX146" fmla="*/ 4002267 w 12192000"/>
              <a:gd name="connsiteY146" fmla="*/ 1852352 h 2237474"/>
              <a:gd name="connsiteX147" fmla="*/ 3931396 w 12192000"/>
              <a:gd name="connsiteY147" fmla="*/ 1858915 h 2237474"/>
              <a:gd name="connsiteX148" fmla="*/ 3812162 w 12192000"/>
              <a:gd name="connsiteY148" fmla="*/ 1875501 h 2237474"/>
              <a:gd name="connsiteX149" fmla="*/ 3729530 w 12192000"/>
              <a:gd name="connsiteY149" fmla="*/ 1864513 h 2237474"/>
              <a:gd name="connsiteX150" fmla="*/ 3680177 w 12192000"/>
              <a:gd name="connsiteY150" fmla="*/ 1881552 h 2237474"/>
              <a:gd name="connsiteX151" fmla="*/ 3567259 w 12192000"/>
              <a:gd name="connsiteY151" fmla="*/ 1893482 h 2237474"/>
              <a:gd name="connsiteX152" fmla="*/ 3405770 w 12192000"/>
              <a:gd name="connsiteY152" fmla="*/ 1904591 h 2237474"/>
              <a:gd name="connsiteX153" fmla="*/ 3280097 w 12192000"/>
              <a:gd name="connsiteY153" fmla="*/ 1919610 h 2237474"/>
              <a:gd name="connsiteX154" fmla="*/ 3123424 w 12192000"/>
              <a:gd name="connsiteY154" fmla="*/ 1952930 h 2237474"/>
              <a:gd name="connsiteX155" fmla="*/ 3009910 w 12192000"/>
              <a:gd name="connsiteY155" fmla="*/ 1957866 h 2237474"/>
              <a:gd name="connsiteX156" fmla="*/ 2995934 w 12192000"/>
              <a:gd name="connsiteY156" fmla="*/ 1967085 h 2237474"/>
              <a:gd name="connsiteX157" fmla="*/ 2980071 w 12192000"/>
              <a:gd name="connsiteY157" fmla="*/ 1972988 h 2237474"/>
              <a:gd name="connsiteX158" fmla="*/ 2978094 w 12192000"/>
              <a:gd name="connsiteY158" fmla="*/ 1972369 h 2237474"/>
              <a:gd name="connsiteX159" fmla="*/ 2942858 w 12192000"/>
              <a:gd name="connsiteY159" fmla="*/ 1981367 h 2237474"/>
              <a:gd name="connsiteX160" fmla="*/ 2875436 w 12192000"/>
              <a:gd name="connsiteY160" fmla="*/ 1996977 h 2237474"/>
              <a:gd name="connsiteX161" fmla="*/ 2874892 w 12192000"/>
              <a:gd name="connsiteY161" fmla="*/ 1996085 h 2237474"/>
              <a:gd name="connsiteX162" fmla="*/ 2864145 w 12192000"/>
              <a:gd name="connsiteY162" fmla="*/ 1994061 h 2237474"/>
              <a:gd name="connsiteX163" fmla="*/ 2843662 w 12192000"/>
              <a:gd name="connsiteY163" fmla="*/ 1992498 h 2237474"/>
              <a:gd name="connsiteX164" fmla="*/ 2796128 w 12192000"/>
              <a:gd name="connsiteY164" fmla="*/ 1976403 h 2237474"/>
              <a:gd name="connsiteX165" fmla="*/ 2756784 w 12192000"/>
              <a:gd name="connsiteY165" fmla="*/ 1985116 h 2237474"/>
              <a:gd name="connsiteX166" fmla="*/ 2748833 w 12192000"/>
              <a:gd name="connsiteY166" fmla="*/ 1986323 h 2237474"/>
              <a:gd name="connsiteX167" fmla="*/ 2748661 w 12192000"/>
              <a:gd name="connsiteY167" fmla="*/ 1986122 h 2237474"/>
              <a:gd name="connsiteX168" fmla="*/ 2740251 w 12192000"/>
              <a:gd name="connsiteY168" fmla="*/ 1986946 h 2237474"/>
              <a:gd name="connsiteX169" fmla="*/ 2718916 w 12192000"/>
              <a:gd name="connsiteY169" fmla="*/ 1990867 h 2237474"/>
              <a:gd name="connsiteX170" fmla="*/ 2713522 w 12192000"/>
              <a:gd name="connsiteY170" fmla="*/ 1990173 h 2237474"/>
              <a:gd name="connsiteX171" fmla="*/ 2680597 w 12192000"/>
              <a:gd name="connsiteY171" fmla="*/ 1984996 h 2237474"/>
              <a:gd name="connsiteX172" fmla="*/ 2578178 w 12192000"/>
              <a:gd name="connsiteY172" fmla="*/ 1990531 h 2237474"/>
              <a:gd name="connsiteX173" fmla="*/ 2476147 w 12192000"/>
              <a:gd name="connsiteY173" fmla="*/ 1998305 h 2237474"/>
              <a:gd name="connsiteX174" fmla="*/ 2373568 w 12192000"/>
              <a:gd name="connsiteY174" fmla="*/ 2003219 h 2237474"/>
              <a:gd name="connsiteX175" fmla="*/ 2321399 w 12192000"/>
              <a:gd name="connsiteY175" fmla="*/ 1989467 h 2237474"/>
              <a:gd name="connsiteX176" fmla="*/ 2315525 w 12192000"/>
              <a:gd name="connsiteY176" fmla="*/ 1989708 h 2237474"/>
              <a:gd name="connsiteX177" fmla="*/ 2300792 w 12192000"/>
              <a:gd name="connsiteY177" fmla="*/ 1994290 h 2237474"/>
              <a:gd name="connsiteX178" fmla="*/ 2295469 w 12192000"/>
              <a:gd name="connsiteY178" fmla="*/ 1996659 h 2237474"/>
              <a:gd name="connsiteX179" fmla="*/ 2287219 w 12192000"/>
              <a:gd name="connsiteY179" fmla="*/ 1998750 h 2237474"/>
              <a:gd name="connsiteX180" fmla="*/ 2286948 w 12192000"/>
              <a:gd name="connsiteY180" fmla="*/ 1998596 h 2237474"/>
              <a:gd name="connsiteX181" fmla="*/ 2243069 w 12192000"/>
              <a:gd name="connsiteY181" fmla="*/ 2015111 h 2237474"/>
              <a:gd name="connsiteX182" fmla="*/ 2186609 w 12192000"/>
              <a:gd name="connsiteY182" fmla="*/ 2008263 h 2237474"/>
              <a:gd name="connsiteX183" fmla="*/ 2164831 w 12192000"/>
              <a:gd name="connsiteY183" fmla="*/ 2010143 h 2237474"/>
              <a:gd name="connsiteX184" fmla="*/ 2152836 w 12192000"/>
              <a:gd name="connsiteY184" fmla="*/ 2010048 h 2237474"/>
              <a:gd name="connsiteX185" fmla="*/ 2117102 w 12192000"/>
              <a:gd name="connsiteY185" fmla="*/ 2023004 h 2237474"/>
              <a:gd name="connsiteX186" fmla="*/ 2111935 w 12192000"/>
              <a:gd name="connsiteY186" fmla="*/ 2023163 h 2237474"/>
              <a:gd name="connsiteX187" fmla="*/ 2089991 w 12192000"/>
              <a:gd name="connsiteY187" fmla="*/ 2034193 h 2237474"/>
              <a:gd name="connsiteX188" fmla="*/ 2058061 w 12192000"/>
              <a:gd name="connsiteY188" fmla="*/ 2047942 h 2237474"/>
              <a:gd name="connsiteX189" fmla="*/ 2055737 w 12192000"/>
              <a:gd name="connsiteY189" fmla="*/ 2047704 h 2237474"/>
              <a:gd name="connsiteX190" fmla="*/ 2042244 w 12192000"/>
              <a:gd name="connsiteY190" fmla="*/ 2055560 h 2237474"/>
              <a:gd name="connsiteX191" fmla="*/ 1976224 w 12192000"/>
              <a:gd name="connsiteY191" fmla="*/ 2074257 h 2237474"/>
              <a:gd name="connsiteX192" fmla="*/ 1877728 w 12192000"/>
              <a:gd name="connsiteY192" fmla="*/ 2101004 h 2237474"/>
              <a:gd name="connsiteX193" fmla="*/ 1759056 w 12192000"/>
              <a:gd name="connsiteY193" fmla="*/ 2125608 h 2237474"/>
              <a:gd name="connsiteX194" fmla="*/ 1637948 w 12192000"/>
              <a:gd name="connsiteY194" fmla="*/ 2172597 h 2237474"/>
              <a:gd name="connsiteX195" fmla="*/ 1434549 w 12192000"/>
              <a:gd name="connsiteY195" fmla="*/ 2234522 h 2237474"/>
              <a:gd name="connsiteX196" fmla="*/ 1398481 w 12192000"/>
              <a:gd name="connsiteY196" fmla="*/ 2237074 h 2237474"/>
              <a:gd name="connsiteX197" fmla="*/ 1398407 w 12192000"/>
              <a:gd name="connsiteY197" fmla="*/ 2237095 h 2237474"/>
              <a:gd name="connsiteX198" fmla="*/ 1370962 w 12192000"/>
              <a:gd name="connsiteY198" fmla="*/ 2237474 h 2237474"/>
              <a:gd name="connsiteX199" fmla="*/ 1356367 w 12192000"/>
              <a:gd name="connsiteY199" fmla="*/ 2235089 h 2237474"/>
              <a:gd name="connsiteX200" fmla="*/ 1324828 w 12192000"/>
              <a:gd name="connsiteY200" fmla="*/ 2231968 h 2237474"/>
              <a:gd name="connsiteX201" fmla="*/ 1297744 w 12192000"/>
              <a:gd name="connsiteY201" fmla="*/ 2235849 h 2237474"/>
              <a:gd name="connsiteX202" fmla="*/ 1286236 w 12192000"/>
              <a:gd name="connsiteY202" fmla="*/ 2233135 h 2237474"/>
              <a:gd name="connsiteX203" fmla="*/ 1283504 w 12192000"/>
              <a:gd name="connsiteY203" fmla="*/ 2233797 h 2237474"/>
              <a:gd name="connsiteX204" fmla="*/ 1279765 w 12192000"/>
              <a:gd name="connsiteY204" fmla="*/ 2229639 h 2237474"/>
              <a:gd name="connsiteX205" fmla="*/ 1195347 w 12192000"/>
              <a:gd name="connsiteY205" fmla="*/ 2212354 h 2237474"/>
              <a:gd name="connsiteX206" fmla="*/ 970251 w 12192000"/>
              <a:gd name="connsiteY206" fmla="*/ 2221029 h 2237474"/>
              <a:gd name="connsiteX207" fmla="*/ 812914 w 12192000"/>
              <a:gd name="connsiteY207" fmla="*/ 2202752 h 2237474"/>
              <a:gd name="connsiteX208" fmla="*/ 800195 w 12192000"/>
              <a:gd name="connsiteY208" fmla="*/ 2209407 h 2237474"/>
              <a:gd name="connsiteX209" fmla="*/ 784978 w 12192000"/>
              <a:gd name="connsiteY209" fmla="*/ 2212360 h 2237474"/>
              <a:gd name="connsiteX210" fmla="*/ 681987 w 12192000"/>
              <a:gd name="connsiteY210" fmla="*/ 2216757 h 2237474"/>
              <a:gd name="connsiteX211" fmla="*/ 669923 w 12192000"/>
              <a:gd name="connsiteY211" fmla="*/ 2211682 h 2237474"/>
              <a:gd name="connsiteX212" fmla="*/ 648680 w 12192000"/>
              <a:gd name="connsiteY212" fmla="*/ 2206229 h 2237474"/>
              <a:gd name="connsiteX213" fmla="*/ 597225 w 12192000"/>
              <a:gd name="connsiteY213" fmla="*/ 2180999 h 2237474"/>
              <a:gd name="connsiteX214" fmla="*/ 558449 w 12192000"/>
              <a:gd name="connsiteY214" fmla="*/ 2182346 h 2237474"/>
              <a:gd name="connsiteX215" fmla="*/ 550517 w 12192000"/>
              <a:gd name="connsiteY215" fmla="*/ 2182060 h 2237474"/>
              <a:gd name="connsiteX216" fmla="*/ 550309 w 12192000"/>
              <a:gd name="connsiteY216" fmla="*/ 2181825 h 2237474"/>
              <a:gd name="connsiteX217" fmla="*/ 541836 w 12192000"/>
              <a:gd name="connsiteY217" fmla="*/ 2181063 h 2237474"/>
              <a:gd name="connsiteX218" fmla="*/ 536057 w 12192000"/>
              <a:gd name="connsiteY218" fmla="*/ 2181537 h 2237474"/>
              <a:gd name="connsiteX219" fmla="*/ 520671 w 12192000"/>
              <a:gd name="connsiteY219" fmla="*/ 2180980 h 2237474"/>
              <a:gd name="connsiteX220" fmla="*/ 515024 w 12192000"/>
              <a:gd name="connsiteY220" fmla="*/ 2179258 h 2237474"/>
              <a:gd name="connsiteX221" fmla="*/ 512278 w 12192000"/>
              <a:gd name="connsiteY221" fmla="*/ 2176369 h 2237474"/>
              <a:gd name="connsiteX222" fmla="*/ 480419 w 12192000"/>
              <a:gd name="connsiteY222" fmla="*/ 2167807 h 2237474"/>
              <a:gd name="connsiteX223" fmla="*/ 413835 w 12192000"/>
              <a:gd name="connsiteY223" fmla="*/ 2156783 h 2237474"/>
              <a:gd name="connsiteX224" fmla="*/ 376513 w 12192000"/>
              <a:gd name="connsiteY224" fmla="*/ 2154014 h 2237474"/>
              <a:gd name="connsiteX225" fmla="*/ 273386 w 12192000"/>
              <a:gd name="connsiteY225" fmla="*/ 2142551 h 2237474"/>
              <a:gd name="connsiteX226" fmla="*/ 169207 w 12192000"/>
              <a:gd name="connsiteY226" fmla="*/ 2128100 h 2237474"/>
              <a:gd name="connsiteX227" fmla="*/ 93149 w 12192000"/>
              <a:gd name="connsiteY227" fmla="*/ 2105324 h 2237474"/>
              <a:gd name="connsiteX228" fmla="*/ 88109 w 12192000"/>
              <a:gd name="connsiteY228" fmla="*/ 2106704 h 2237474"/>
              <a:gd name="connsiteX229" fmla="*/ 80022 w 12192000"/>
              <a:gd name="connsiteY229" fmla="*/ 2107254 h 2237474"/>
              <a:gd name="connsiteX230" fmla="*/ 79717 w 12192000"/>
              <a:gd name="connsiteY230" fmla="*/ 2107046 h 2237474"/>
              <a:gd name="connsiteX231" fmla="*/ 72352 w 12192000"/>
              <a:gd name="connsiteY231" fmla="*/ 2107991 h 2237474"/>
              <a:gd name="connsiteX232" fmla="*/ 37645 w 12192000"/>
              <a:gd name="connsiteY232" fmla="*/ 2115401 h 2237474"/>
              <a:gd name="connsiteX233" fmla="*/ 4572 w 12192000"/>
              <a:gd name="connsiteY233" fmla="*/ 2111091 h 2237474"/>
              <a:gd name="connsiteX234" fmla="*/ 0 w 12192000"/>
              <a:gd name="connsiteY234" fmla="*/ 2110468 h 2237474"/>
              <a:gd name="connsiteX235" fmla="*/ 0 w 12192000"/>
              <a:gd name="connsiteY235"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154948 w 12192000"/>
              <a:gd name="connsiteY4" fmla="*/ 762731 h 2237474"/>
              <a:gd name="connsiteX5" fmla="*/ 12047364 w 12192000"/>
              <a:gd name="connsiteY5" fmla="*/ 749662 h 2237474"/>
              <a:gd name="connsiteX6" fmla="*/ 11890686 w 12192000"/>
              <a:gd name="connsiteY6" fmla="*/ 732766 h 2237474"/>
              <a:gd name="connsiteX7" fmla="*/ 11782413 w 12192000"/>
              <a:gd name="connsiteY7" fmla="*/ 769868 h 2237474"/>
              <a:gd name="connsiteX8" fmla="*/ 11649954 w 12192000"/>
              <a:gd name="connsiteY8" fmla="*/ 749628 h 2237474"/>
              <a:gd name="connsiteX9" fmla="*/ 11560424 w 12192000"/>
              <a:gd name="connsiteY9" fmla="*/ 748017 h 2237474"/>
              <a:gd name="connsiteX10" fmla="*/ 11358455 w 12192000"/>
              <a:gd name="connsiteY10" fmla="*/ 747593 h 2237474"/>
              <a:gd name="connsiteX11" fmla="*/ 11165209 w 12192000"/>
              <a:gd name="connsiteY11" fmla="*/ 748852 h 2237474"/>
              <a:gd name="connsiteX12" fmla="*/ 11058755 w 12192000"/>
              <a:gd name="connsiteY12" fmla="*/ 749617 h 2237474"/>
              <a:gd name="connsiteX13" fmla="*/ 10884013 w 12192000"/>
              <a:gd name="connsiteY13" fmla="*/ 760728 h 2237474"/>
              <a:gd name="connsiteX14" fmla="*/ 10834688 w 12192000"/>
              <a:gd name="connsiteY14" fmla="*/ 757726 h 2237474"/>
              <a:gd name="connsiteX15" fmla="*/ 10805004 w 12192000"/>
              <a:gd name="connsiteY15" fmla="*/ 757573 h 2237474"/>
              <a:gd name="connsiteX16" fmla="*/ 10739478 w 12192000"/>
              <a:gd name="connsiteY16" fmla="*/ 776841 h 2237474"/>
              <a:gd name="connsiteX17" fmla="*/ 10458762 w 12192000"/>
              <a:gd name="connsiteY17" fmla="*/ 755400 h 2237474"/>
              <a:gd name="connsiteX18" fmla="*/ 10246919 w 12192000"/>
              <a:gd name="connsiteY18" fmla="*/ 769960 h 2237474"/>
              <a:gd name="connsiteX19" fmla="*/ 10167995 w 12192000"/>
              <a:gd name="connsiteY19" fmla="*/ 760843 h 2237474"/>
              <a:gd name="connsiteX20" fmla="*/ 9997044 w 12192000"/>
              <a:gd name="connsiteY20" fmla="*/ 780129 h 2237474"/>
              <a:gd name="connsiteX21" fmla="*/ 9943887 w 12192000"/>
              <a:gd name="connsiteY21" fmla="*/ 804141 h 2237474"/>
              <a:gd name="connsiteX22" fmla="*/ 9918248 w 12192000"/>
              <a:gd name="connsiteY22" fmla="*/ 816628 h 2237474"/>
              <a:gd name="connsiteX23" fmla="*/ 9836148 w 12192000"/>
              <a:gd name="connsiteY23" fmla="*/ 858312 h 2237474"/>
              <a:gd name="connsiteX24" fmla="*/ 9823800 w 12192000"/>
              <a:gd name="connsiteY24" fmla="*/ 866604 h 2237474"/>
              <a:gd name="connsiteX25" fmla="*/ 9794684 w 12192000"/>
              <a:gd name="connsiteY25" fmla="*/ 864509 h 2237474"/>
              <a:gd name="connsiteX26" fmla="*/ 9778288 w 12192000"/>
              <a:gd name="connsiteY26" fmla="*/ 854362 h 2237474"/>
              <a:gd name="connsiteX27" fmla="*/ 9773886 w 12192000"/>
              <a:gd name="connsiteY27" fmla="*/ 857543 h 2237474"/>
              <a:gd name="connsiteX28" fmla="*/ 9761459 w 12192000"/>
              <a:gd name="connsiteY28" fmla="*/ 862394 h 2237474"/>
              <a:gd name="connsiteX29" fmla="*/ 9705768 w 12192000"/>
              <a:gd name="connsiteY29" fmla="*/ 894610 h 2237474"/>
              <a:gd name="connsiteX30" fmla="*/ 9683005 w 12192000"/>
              <a:gd name="connsiteY30" fmla="*/ 894128 h 2237474"/>
              <a:gd name="connsiteX31" fmla="*/ 9594438 w 12192000"/>
              <a:gd name="connsiteY31" fmla="*/ 919051 h 2237474"/>
              <a:gd name="connsiteX32" fmla="*/ 9577033 w 12192000"/>
              <a:gd name="connsiteY32" fmla="*/ 922857 h 2237474"/>
              <a:gd name="connsiteX33" fmla="*/ 9544189 w 12192000"/>
              <a:gd name="connsiteY33" fmla="*/ 938966 h 2237474"/>
              <a:gd name="connsiteX34" fmla="*/ 9534048 w 12192000"/>
              <a:gd name="connsiteY34" fmla="*/ 940158 h 2237474"/>
              <a:gd name="connsiteX35" fmla="*/ 9500499 w 12192000"/>
              <a:gd name="connsiteY35" fmla="*/ 954680 h 2237474"/>
              <a:gd name="connsiteX36" fmla="*/ 9428195 w 12192000"/>
              <a:gd name="connsiteY36" fmla="*/ 986225 h 2237474"/>
              <a:gd name="connsiteX37" fmla="*/ 9410017 w 12192000"/>
              <a:gd name="connsiteY37" fmla="*/ 993931 h 2237474"/>
              <a:gd name="connsiteX38" fmla="*/ 9392919 w 12192000"/>
              <a:gd name="connsiteY38" fmla="*/ 994656 h 2237474"/>
              <a:gd name="connsiteX39" fmla="*/ 9301293 w 12192000"/>
              <a:gd name="connsiteY39" fmla="*/ 1011593 h 2237474"/>
              <a:gd name="connsiteX40" fmla="*/ 9278619 w 12192000"/>
              <a:gd name="connsiteY40" fmla="*/ 1011878 h 2237474"/>
              <a:gd name="connsiteX41" fmla="*/ 9268019 w 12192000"/>
              <a:gd name="connsiteY41" fmla="*/ 1007442 h 2237474"/>
              <a:gd name="connsiteX42" fmla="*/ 9234662 w 12192000"/>
              <a:gd name="connsiteY42" fmla="*/ 1023056 h 2237474"/>
              <a:gd name="connsiteX43" fmla="*/ 9181033 w 12192000"/>
              <a:gd name="connsiteY43" fmla="*/ 1037921 h 2237474"/>
              <a:gd name="connsiteX44" fmla="*/ 9155969 w 12192000"/>
              <a:gd name="connsiteY44" fmla="*/ 1046804 h 2237474"/>
              <a:gd name="connsiteX45" fmla="*/ 9133985 w 12192000"/>
              <a:gd name="connsiteY45" fmla="*/ 1046450 h 2237474"/>
              <a:gd name="connsiteX46" fmla="*/ 9012987 w 12192000"/>
              <a:gd name="connsiteY46" fmla="*/ 1061986 h 2237474"/>
              <a:gd name="connsiteX47" fmla="*/ 8968445 w 12192000"/>
              <a:gd name="connsiteY47" fmla="*/ 1052169 h 2237474"/>
              <a:gd name="connsiteX48" fmla="*/ 8958984 w 12192000"/>
              <a:gd name="connsiteY48" fmla="*/ 1057212 h 2237474"/>
              <a:gd name="connsiteX49" fmla="*/ 8886001 w 12192000"/>
              <a:gd name="connsiteY49" fmla="*/ 1067468 h 2237474"/>
              <a:gd name="connsiteX50" fmla="*/ 8838610 w 12192000"/>
              <a:gd name="connsiteY50" fmla="*/ 1075091 h 2237474"/>
              <a:gd name="connsiteX51" fmla="*/ 8750383 w 12192000"/>
              <a:gd name="connsiteY51" fmla="*/ 1097387 h 2237474"/>
              <a:gd name="connsiteX52" fmla="*/ 8697365 w 12192000"/>
              <a:gd name="connsiteY52" fmla="*/ 1105869 h 2237474"/>
              <a:gd name="connsiteX53" fmla="*/ 8665605 w 12192000"/>
              <a:gd name="connsiteY53" fmla="*/ 1110791 h 2237474"/>
              <a:gd name="connsiteX54" fmla="*/ 8584946 w 12192000"/>
              <a:gd name="connsiteY54" fmla="*/ 1135226 h 2237474"/>
              <a:gd name="connsiteX55" fmla="*/ 8460755 w 12192000"/>
              <a:gd name="connsiteY55" fmla="*/ 1203427 h 2237474"/>
              <a:gd name="connsiteX56" fmla="*/ 8419755 w 12192000"/>
              <a:gd name="connsiteY56" fmla="*/ 1216260 h 2237474"/>
              <a:gd name="connsiteX57" fmla="*/ 8411626 w 12192000"/>
              <a:gd name="connsiteY57" fmla="*/ 1214397 h 2237474"/>
              <a:gd name="connsiteX58" fmla="*/ 8363469 w 12192000"/>
              <a:gd name="connsiteY58" fmla="*/ 1246658 h 2237474"/>
              <a:gd name="connsiteX59" fmla="*/ 8275497 w 12192000"/>
              <a:gd name="connsiteY59" fmla="*/ 1264396 h 2237474"/>
              <a:gd name="connsiteX60" fmla="*/ 8206287 w 12192000"/>
              <a:gd name="connsiteY60" fmla="*/ 1273060 h 2237474"/>
              <a:gd name="connsiteX61" fmla="*/ 8168705 w 12192000"/>
              <a:gd name="connsiteY61" fmla="*/ 1279956 h 2237474"/>
              <a:gd name="connsiteX62" fmla="*/ 8139997 w 12192000"/>
              <a:gd name="connsiteY62" fmla="*/ 1282713 h 2237474"/>
              <a:gd name="connsiteX63" fmla="*/ 8074238 w 12192000"/>
              <a:gd name="connsiteY63" fmla="*/ 1301895 h 2237474"/>
              <a:gd name="connsiteX64" fmla="*/ 7968292 w 12192000"/>
              <a:gd name="connsiteY64" fmla="*/ 1338779 h 2237474"/>
              <a:gd name="connsiteX65" fmla="*/ 7945122 w 12192000"/>
              <a:gd name="connsiteY65" fmla="*/ 1345477 h 2237474"/>
              <a:gd name="connsiteX66" fmla="*/ 7922771 w 12192000"/>
              <a:gd name="connsiteY66" fmla="*/ 1346645 h 2237474"/>
              <a:gd name="connsiteX67" fmla="*/ 7915461 w 12192000"/>
              <a:gd name="connsiteY67" fmla="*/ 1342919 h 2237474"/>
              <a:gd name="connsiteX68" fmla="*/ 7902328 w 12192000"/>
              <a:gd name="connsiteY68" fmla="*/ 1345865 h 2237474"/>
              <a:gd name="connsiteX69" fmla="*/ 7898322 w 12192000"/>
              <a:gd name="connsiteY69" fmla="*/ 1345689 h 2237474"/>
              <a:gd name="connsiteX70" fmla="*/ 7875879 w 12192000"/>
              <a:gd name="connsiteY70" fmla="*/ 1345646 h 2237474"/>
              <a:gd name="connsiteX71" fmla="*/ 7840612 w 12192000"/>
              <a:gd name="connsiteY71" fmla="*/ 1369373 h 2237474"/>
              <a:gd name="connsiteX72" fmla="*/ 7786819 w 12192000"/>
              <a:gd name="connsiteY72" fmla="*/ 1378970 h 2237474"/>
              <a:gd name="connsiteX73" fmla="*/ 7548172 w 12192000"/>
              <a:gd name="connsiteY73" fmla="*/ 1417460 h 2237474"/>
              <a:gd name="connsiteX74" fmla="*/ 7483437 w 12192000"/>
              <a:gd name="connsiteY74" fmla="*/ 1478152 h 2237474"/>
              <a:gd name="connsiteX75" fmla="*/ 7377870 w 12192000"/>
              <a:gd name="connsiteY75" fmla="*/ 1523319 h 2237474"/>
              <a:gd name="connsiteX76" fmla="*/ 7230737 w 12192000"/>
              <a:gd name="connsiteY76" fmla="*/ 1562633 h 2237474"/>
              <a:gd name="connsiteX77" fmla="*/ 7224458 w 12192000"/>
              <a:gd name="connsiteY77" fmla="*/ 1573008 h 2237474"/>
              <a:gd name="connsiteX78" fmla="*/ 7213486 w 12192000"/>
              <a:gd name="connsiteY78" fmla="*/ 1580987 h 2237474"/>
              <a:gd name="connsiteX79" fmla="*/ 7210972 w 12192000"/>
              <a:gd name="connsiteY79" fmla="*/ 1580856 h 2237474"/>
              <a:gd name="connsiteX80" fmla="*/ 7183121 w 12192000"/>
              <a:gd name="connsiteY80" fmla="*/ 1595162 h 2237474"/>
              <a:gd name="connsiteX81" fmla="*/ 7164601 w 12192000"/>
              <a:gd name="connsiteY81" fmla="*/ 1606490 h 2237474"/>
              <a:gd name="connsiteX82" fmla="*/ 7159286 w 12192000"/>
              <a:gd name="connsiteY82" fmla="*/ 1606850 h 2237474"/>
              <a:gd name="connsiteX83" fmla="*/ 7114651 w 12192000"/>
              <a:gd name="connsiteY83" fmla="*/ 1620959 h 2237474"/>
              <a:gd name="connsiteX84" fmla="*/ 7092727 w 12192000"/>
              <a:gd name="connsiteY84" fmla="*/ 1623628 h 2237474"/>
              <a:gd name="connsiteX85" fmla="*/ 7031309 w 12192000"/>
              <a:gd name="connsiteY85" fmla="*/ 1619451 h 2237474"/>
              <a:gd name="connsiteX86" fmla="*/ 6999084 w 12192000"/>
              <a:gd name="connsiteY86" fmla="*/ 1634317 h 2237474"/>
              <a:gd name="connsiteX87" fmla="*/ 6992107 w 12192000"/>
              <a:gd name="connsiteY87" fmla="*/ 1636860 h 2237474"/>
              <a:gd name="connsiteX88" fmla="*/ 6991765 w 12192000"/>
              <a:gd name="connsiteY88" fmla="*/ 1636725 h 2237474"/>
              <a:gd name="connsiteX89" fmla="*/ 6983996 w 12192000"/>
              <a:gd name="connsiteY89" fmla="*/ 1639040 h 2237474"/>
              <a:gd name="connsiteX90" fmla="*/ 6979383 w 12192000"/>
              <a:gd name="connsiteY90" fmla="*/ 1641496 h 2237474"/>
              <a:gd name="connsiteX91" fmla="*/ 6900177 w 12192000"/>
              <a:gd name="connsiteY91" fmla="*/ 1636016 h 2237474"/>
              <a:gd name="connsiteX92" fmla="*/ 6795372 w 12192000"/>
              <a:gd name="connsiteY92" fmla="*/ 1644845 h 2237474"/>
              <a:gd name="connsiteX93" fmla="*/ 6692251 w 12192000"/>
              <a:gd name="connsiteY93" fmla="*/ 1656357 h 2237474"/>
              <a:gd name="connsiteX94" fmla="*/ 6655235 w 12192000"/>
              <a:gd name="connsiteY94" fmla="*/ 1661869 h 2237474"/>
              <a:gd name="connsiteX95" fmla="*/ 6587857 w 12192000"/>
              <a:gd name="connsiteY95" fmla="*/ 1665769 h 2237474"/>
              <a:gd name="connsiteX96" fmla="*/ 6554894 w 12192000"/>
              <a:gd name="connsiteY96" fmla="*/ 1664428 h 2237474"/>
              <a:gd name="connsiteX97" fmla="*/ 6551579 w 12192000"/>
              <a:gd name="connsiteY97" fmla="*/ 1662213 h 2237474"/>
              <a:gd name="connsiteX98" fmla="*/ 6545693 w 12192000"/>
              <a:gd name="connsiteY98" fmla="*/ 1661776 h 2237474"/>
              <a:gd name="connsiteX99" fmla="*/ 6530561 w 12192000"/>
              <a:gd name="connsiteY99" fmla="*/ 1664619 h 2237474"/>
              <a:gd name="connsiteX100" fmla="*/ 6525028 w 12192000"/>
              <a:gd name="connsiteY100" fmla="*/ 1666354 h 2237474"/>
              <a:gd name="connsiteX101" fmla="*/ 6516595 w 12192000"/>
              <a:gd name="connsiteY101" fmla="*/ 1667475 h 2237474"/>
              <a:gd name="connsiteX102" fmla="*/ 6516340 w 12192000"/>
              <a:gd name="connsiteY102" fmla="*/ 1667291 h 2237474"/>
              <a:gd name="connsiteX103" fmla="*/ 6508541 w 12192000"/>
              <a:gd name="connsiteY103" fmla="*/ 1668757 h 2237474"/>
              <a:gd name="connsiteX104" fmla="*/ 6471012 w 12192000"/>
              <a:gd name="connsiteY104" fmla="*/ 1678604 h 2237474"/>
              <a:gd name="connsiteX105" fmla="*/ 6415265 w 12192000"/>
              <a:gd name="connsiteY105" fmla="*/ 1665317 h 2237474"/>
              <a:gd name="connsiteX106" fmla="*/ 6364035 w 12192000"/>
              <a:gd name="connsiteY106" fmla="*/ 1667683 h 2237474"/>
              <a:gd name="connsiteX107" fmla="*/ 6280959 w 12192000"/>
              <a:gd name="connsiteY107" fmla="*/ 1689329 h 2237474"/>
              <a:gd name="connsiteX108" fmla="*/ 6243319 w 12192000"/>
              <a:gd name="connsiteY108" fmla="*/ 1695560 h 2237474"/>
              <a:gd name="connsiteX109" fmla="*/ 6098321 w 12192000"/>
              <a:gd name="connsiteY109" fmla="*/ 1721646 h 2237474"/>
              <a:gd name="connsiteX110" fmla="*/ 5880652 w 12192000"/>
              <a:gd name="connsiteY110" fmla="*/ 1779643 h 2237474"/>
              <a:gd name="connsiteX111" fmla="*/ 5785959 w 12192000"/>
              <a:gd name="connsiteY111" fmla="*/ 1775307 h 2237474"/>
              <a:gd name="connsiteX112" fmla="*/ 5643534 w 12192000"/>
              <a:gd name="connsiteY112" fmla="*/ 1802919 h 2237474"/>
              <a:gd name="connsiteX113" fmla="*/ 5518799 w 12192000"/>
              <a:gd name="connsiteY113" fmla="*/ 1818312 h 2237474"/>
              <a:gd name="connsiteX114" fmla="*/ 5505014 w 12192000"/>
              <a:gd name="connsiteY114" fmla="*/ 1819259 h 2237474"/>
              <a:gd name="connsiteX115" fmla="*/ 5453307 w 12192000"/>
              <a:gd name="connsiteY115" fmla="*/ 1815450 h 2237474"/>
              <a:gd name="connsiteX116" fmla="*/ 5364192 w 12192000"/>
              <a:gd name="connsiteY116" fmla="*/ 1826074 h 2237474"/>
              <a:gd name="connsiteX117" fmla="*/ 5350380 w 12192000"/>
              <a:gd name="connsiteY117" fmla="*/ 1830891 h 2237474"/>
              <a:gd name="connsiteX118" fmla="*/ 5259633 w 12192000"/>
              <a:gd name="connsiteY118" fmla="*/ 1837160 h 2237474"/>
              <a:gd name="connsiteX119" fmla="*/ 5197513 w 12192000"/>
              <a:gd name="connsiteY119" fmla="*/ 1844718 h 2237474"/>
              <a:gd name="connsiteX120" fmla="*/ 5184170 w 12192000"/>
              <a:gd name="connsiteY120" fmla="*/ 1849402 h 2237474"/>
              <a:gd name="connsiteX121" fmla="*/ 5168852 w 12192000"/>
              <a:gd name="connsiteY121" fmla="*/ 1844846 h 2237474"/>
              <a:gd name="connsiteX122" fmla="*/ 5164370 w 12192000"/>
              <a:gd name="connsiteY122" fmla="*/ 1840597 h 2237474"/>
              <a:gd name="connsiteX123" fmla="*/ 5114927 w 12192000"/>
              <a:gd name="connsiteY123" fmla="*/ 1847827 h 2237474"/>
              <a:gd name="connsiteX124" fmla="*/ 5108970 w 12192000"/>
              <a:gd name="connsiteY124" fmla="*/ 1847935 h 2237474"/>
              <a:gd name="connsiteX125" fmla="*/ 5067961 w 12192000"/>
              <a:gd name="connsiteY125" fmla="*/ 1845917 h 2237474"/>
              <a:gd name="connsiteX126" fmla="*/ 5007075 w 12192000"/>
              <a:gd name="connsiteY126" fmla="*/ 1838626 h 2237474"/>
              <a:gd name="connsiteX127" fmla="*/ 4944087 w 12192000"/>
              <a:gd name="connsiteY127" fmla="*/ 1823332 h 2237474"/>
              <a:gd name="connsiteX128" fmla="*/ 4907662 w 12192000"/>
              <a:gd name="connsiteY128" fmla="*/ 1816900 h 2237474"/>
              <a:gd name="connsiteX129" fmla="*/ 4882386 w 12192000"/>
              <a:gd name="connsiteY129" fmla="*/ 1809844 h 2237474"/>
              <a:gd name="connsiteX130" fmla="*/ 4811440 w 12192000"/>
              <a:gd name="connsiteY130" fmla="*/ 1804655 h 2237474"/>
              <a:gd name="connsiteX131" fmla="*/ 4691075 w 12192000"/>
              <a:gd name="connsiteY131" fmla="*/ 1801389 h 2237474"/>
              <a:gd name="connsiteX132" fmla="*/ 4611738 w 12192000"/>
              <a:gd name="connsiteY132" fmla="*/ 1776964 h 2237474"/>
              <a:gd name="connsiteX133" fmla="*/ 4560070 w 12192000"/>
              <a:gd name="connsiteY133" fmla="*/ 1785640 h 2237474"/>
              <a:gd name="connsiteX134" fmla="*/ 4536503 w 12192000"/>
              <a:gd name="connsiteY134" fmla="*/ 1785334 h 2237474"/>
              <a:gd name="connsiteX135" fmla="*/ 4513724 w 12192000"/>
              <a:gd name="connsiteY135" fmla="*/ 1791996 h 2237474"/>
              <a:gd name="connsiteX136" fmla="*/ 4459810 w 12192000"/>
              <a:gd name="connsiteY136" fmla="*/ 1797886 h 2237474"/>
              <a:gd name="connsiteX137" fmla="*/ 4379064 w 12192000"/>
              <a:gd name="connsiteY137" fmla="*/ 1817177 h 2237474"/>
              <a:gd name="connsiteX138" fmla="*/ 4319209 w 12192000"/>
              <a:gd name="connsiteY138" fmla="*/ 1834833 h 2237474"/>
              <a:gd name="connsiteX139" fmla="*/ 4290981 w 12192000"/>
              <a:gd name="connsiteY139" fmla="*/ 1839677 h 2237474"/>
              <a:gd name="connsiteX140" fmla="*/ 4285792 w 12192000"/>
              <a:gd name="connsiteY140" fmla="*/ 1836231 h 2237474"/>
              <a:gd name="connsiteX141" fmla="*/ 4238372 w 12192000"/>
              <a:gd name="connsiteY141" fmla="*/ 1851480 h 2237474"/>
              <a:gd name="connsiteX142" fmla="*/ 4232517 w 12192000"/>
              <a:gd name="connsiteY142" fmla="*/ 1852567 h 2237474"/>
              <a:gd name="connsiteX143" fmla="*/ 4191732 w 12192000"/>
              <a:gd name="connsiteY143" fmla="*/ 1857328 h 2237474"/>
              <a:gd name="connsiteX144" fmla="*/ 4065532 w 12192000"/>
              <a:gd name="connsiteY144" fmla="*/ 1855477 h 2237474"/>
              <a:gd name="connsiteX145" fmla="*/ 4028460 w 12192000"/>
              <a:gd name="connsiteY145" fmla="*/ 1855137 h 2237474"/>
              <a:gd name="connsiteX146" fmla="*/ 4002267 w 12192000"/>
              <a:gd name="connsiteY146" fmla="*/ 1852352 h 2237474"/>
              <a:gd name="connsiteX147" fmla="*/ 3931396 w 12192000"/>
              <a:gd name="connsiteY147" fmla="*/ 1858915 h 2237474"/>
              <a:gd name="connsiteX148" fmla="*/ 3812162 w 12192000"/>
              <a:gd name="connsiteY148" fmla="*/ 1875501 h 2237474"/>
              <a:gd name="connsiteX149" fmla="*/ 3729530 w 12192000"/>
              <a:gd name="connsiteY149" fmla="*/ 1864513 h 2237474"/>
              <a:gd name="connsiteX150" fmla="*/ 3680177 w 12192000"/>
              <a:gd name="connsiteY150" fmla="*/ 1881552 h 2237474"/>
              <a:gd name="connsiteX151" fmla="*/ 3567259 w 12192000"/>
              <a:gd name="connsiteY151" fmla="*/ 1893482 h 2237474"/>
              <a:gd name="connsiteX152" fmla="*/ 3405770 w 12192000"/>
              <a:gd name="connsiteY152" fmla="*/ 1904591 h 2237474"/>
              <a:gd name="connsiteX153" fmla="*/ 3280097 w 12192000"/>
              <a:gd name="connsiteY153" fmla="*/ 1919610 h 2237474"/>
              <a:gd name="connsiteX154" fmla="*/ 3123424 w 12192000"/>
              <a:gd name="connsiteY154" fmla="*/ 1952930 h 2237474"/>
              <a:gd name="connsiteX155" fmla="*/ 3009910 w 12192000"/>
              <a:gd name="connsiteY155" fmla="*/ 1957866 h 2237474"/>
              <a:gd name="connsiteX156" fmla="*/ 2995934 w 12192000"/>
              <a:gd name="connsiteY156" fmla="*/ 1967085 h 2237474"/>
              <a:gd name="connsiteX157" fmla="*/ 2980071 w 12192000"/>
              <a:gd name="connsiteY157" fmla="*/ 1972988 h 2237474"/>
              <a:gd name="connsiteX158" fmla="*/ 2978094 w 12192000"/>
              <a:gd name="connsiteY158" fmla="*/ 1972369 h 2237474"/>
              <a:gd name="connsiteX159" fmla="*/ 2942858 w 12192000"/>
              <a:gd name="connsiteY159" fmla="*/ 1981367 h 2237474"/>
              <a:gd name="connsiteX160" fmla="*/ 2875436 w 12192000"/>
              <a:gd name="connsiteY160" fmla="*/ 1996977 h 2237474"/>
              <a:gd name="connsiteX161" fmla="*/ 2874892 w 12192000"/>
              <a:gd name="connsiteY161" fmla="*/ 1996085 h 2237474"/>
              <a:gd name="connsiteX162" fmla="*/ 2864145 w 12192000"/>
              <a:gd name="connsiteY162" fmla="*/ 1994061 h 2237474"/>
              <a:gd name="connsiteX163" fmla="*/ 2843662 w 12192000"/>
              <a:gd name="connsiteY163" fmla="*/ 1992498 h 2237474"/>
              <a:gd name="connsiteX164" fmla="*/ 2796128 w 12192000"/>
              <a:gd name="connsiteY164" fmla="*/ 1976403 h 2237474"/>
              <a:gd name="connsiteX165" fmla="*/ 2756784 w 12192000"/>
              <a:gd name="connsiteY165" fmla="*/ 1985116 h 2237474"/>
              <a:gd name="connsiteX166" fmla="*/ 2748833 w 12192000"/>
              <a:gd name="connsiteY166" fmla="*/ 1986323 h 2237474"/>
              <a:gd name="connsiteX167" fmla="*/ 2748661 w 12192000"/>
              <a:gd name="connsiteY167" fmla="*/ 1986122 h 2237474"/>
              <a:gd name="connsiteX168" fmla="*/ 2740251 w 12192000"/>
              <a:gd name="connsiteY168" fmla="*/ 1986946 h 2237474"/>
              <a:gd name="connsiteX169" fmla="*/ 2718916 w 12192000"/>
              <a:gd name="connsiteY169" fmla="*/ 1990867 h 2237474"/>
              <a:gd name="connsiteX170" fmla="*/ 2713522 w 12192000"/>
              <a:gd name="connsiteY170" fmla="*/ 1990173 h 2237474"/>
              <a:gd name="connsiteX171" fmla="*/ 2680597 w 12192000"/>
              <a:gd name="connsiteY171" fmla="*/ 1984996 h 2237474"/>
              <a:gd name="connsiteX172" fmla="*/ 2578178 w 12192000"/>
              <a:gd name="connsiteY172" fmla="*/ 1990531 h 2237474"/>
              <a:gd name="connsiteX173" fmla="*/ 2476147 w 12192000"/>
              <a:gd name="connsiteY173" fmla="*/ 1998305 h 2237474"/>
              <a:gd name="connsiteX174" fmla="*/ 2373568 w 12192000"/>
              <a:gd name="connsiteY174" fmla="*/ 2003219 h 2237474"/>
              <a:gd name="connsiteX175" fmla="*/ 2321399 w 12192000"/>
              <a:gd name="connsiteY175" fmla="*/ 1989467 h 2237474"/>
              <a:gd name="connsiteX176" fmla="*/ 2315525 w 12192000"/>
              <a:gd name="connsiteY176" fmla="*/ 1989708 h 2237474"/>
              <a:gd name="connsiteX177" fmla="*/ 2300792 w 12192000"/>
              <a:gd name="connsiteY177" fmla="*/ 1994290 h 2237474"/>
              <a:gd name="connsiteX178" fmla="*/ 2295469 w 12192000"/>
              <a:gd name="connsiteY178" fmla="*/ 1996659 h 2237474"/>
              <a:gd name="connsiteX179" fmla="*/ 2287219 w 12192000"/>
              <a:gd name="connsiteY179" fmla="*/ 1998750 h 2237474"/>
              <a:gd name="connsiteX180" fmla="*/ 2286948 w 12192000"/>
              <a:gd name="connsiteY180" fmla="*/ 1998596 h 2237474"/>
              <a:gd name="connsiteX181" fmla="*/ 2243069 w 12192000"/>
              <a:gd name="connsiteY181" fmla="*/ 2015111 h 2237474"/>
              <a:gd name="connsiteX182" fmla="*/ 2186609 w 12192000"/>
              <a:gd name="connsiteY182" fmla="*/ 2008263 h 2237474"/>
              <a:gd name="connsiteX183" fmla="*/ 2164831 w 12192000"/>
              <a:gd name="connsiteY183" fmla="*/ 2010143 h 2237474"/>
              <a:gd name="connsiteX184" fmla="*/ 2152836 w 12192000"/>
              <a:gd name="connsiteY184" fmla="*/ 2010048 h 2237474"/>
              <a:gd name="connsiteX185" fmla="*/ 2117102 w 12192000"/>
              <a:gd name="connsiteY185" fmla="*/ 2023004 h 2237474"/>
              <a:gd name="connsiteX186" fmla="*/ 2111935 w 12192000"/>
              <a:gd name="connsiteY186" fmla="*/ 2023163 h 2237474"/>
              <a:gd name="connsiteX187" fmla="*/ 2089991 w 12192000"/>
              <a:gd name="connsiteY187" fmla="*/ 2034193 h 2237474"/>
              <a:gd name="connsiteX188" fmla="*/ 2058061 w 12192000"/>
              <a:gd name="connsiteY188" fmla="*/ 2047942 h 2237474"/>
              <a:gd name="connsiteX189" fmla="*/ 2055737 w 12192000"/>
              <a:gd name="connsiteY189" fmla="*/ 2047704 h 2237474"/>
              <a:gd name="connsiteX190" fmla="*/ 2042244 w 12192000"/>
              <a:gd name="connsiteY190" fmla="*/ 2055560 h 2237474"/>
              <a:gd name="connsiteX191" fmla="*/ 1976224 w 12192000"/>
              <a:gd name="connsiteY191" fmla="*/ 2074257 h 2237474"/>
              <a:gd name="connsiteX192" fmla="*/ 1877728 w 12192000"/>
              <a:gd name="connsiteY192" fmla="*/ 2101004 h 2237474"/>
              <a:gd name="connsiteX193" fmla="*/ 1759056 w 12192000"/>
              <a:gd name="connsiteY193" fmla="*/ 2125608 h 2237474"/>
              <a:gd name="connsiteX194" fmla="*/ 1637948 w 12192000"/>
              <a:gd name="connsiteY194" fmla="*/ 2172597 h 2237474"/>
              <a:gd name="connsiteX195" fmla="*/ 1434549 w 12192000"/>
              <a:gd name="connsiteY195" fmla="*/ 2234522 h 2237474"/>
              <a:gd name="connsiteX196" fmla="*/ 1398481 w 12192000"/>
              <a:gd name="connsiteY196" fmla="*/ 2237074 h 2237474"/>
              <a:gd name="connsiteX197" fmla="*/ 1398407 w 12192000"/>
              <a:gd name="connsiteY197" fmla="*/ 2237095 h 2237474"/>
              <a:gd name="connsiteX198" fmla="*/ 1370962 w 12192000"/>
              <a:gd name="connsiteY198" fmla="*/ 2237474 h 2237474"/>
              <a:gd name="connsiteX199" fmla="*/ 1356367 w 12192000"/>
              <a:gd name="connsiteY199" fmla="*/ 2235089 h 2237474"/>
              <a:gd name="connsiteX200" fmla="*/ 1324828 w 12192000"/>
              <a:gd name="connsiteY200" fmla="*/ 2231968 h 2237474"/>
              <a:gd name="connsiteX201" fmla="*/ 1297744 w 12192000"/>
              <a:gd name="connsiteY201" fmla="*/ 2235849 h 2237474"/>
              <a:gd name="connsiteX202" fmla="*/ 1286236 w 12192000"/>
              <a:gd name="connsiteY202" fmla="*/ 2233135 h 2237474"/>
              <a:gd name="connsiteX203" fmla="*/ 1283504 w 12192000"/>
              <a:gd name="connsiteY203" fmla="*/ 2233797 h 2237474"/>
              <a:gd name="connsiteX204" fmla="*/ 1279765 w 12192000"/>
              <a:gd name="connsiteY204" fmla="*/ 2229639 h 2237474"/>
              <a:gd name="connsiteX205" fmla="*/ 1195347 w 12192000"/>
              <a:gd name="connsiteY205" fmla="*/ 2212354 h 2237474"/>
              <a:gd name="connsiteX206" fmla="*/ 970251 w 12192000"/>
              <a:gd name="connsiteY206" fmla="*/ 2221029 h 2237474"/>
              <a:gd name="connsiteX207" fmla="*/ 812914 w 12192000"/>
              <a:gd name="connsiteY207" fmla="*/ 2202752 h 2237474"/>
              <a:gd name="connsiteX208" fmla="*/ 800195 w 12192000"/>
              <a:gd name="connsiteY208" fmla="*/ 2209407 h 2237474"/>
              <a:gd name="connsiteX209" fmla="*/ 784978 w 12192000"/>
              <a:gd name="connsiteY209" fmla="*/ 2212360 h 2237474"/>
              <a:gd name="connsiteX210" fmla="*/ 681987 w 12192000"/>
              <a:gd name="connsiteY210" fmla="*/ 2216757 h 2237474"/>
              <a:gd name="connsiteX211" fmla="*/ 669923 w 12192000"/>
              <a:gd name="connsiteY211" fmla="*/ 2211682 h 2237474"/>
              <a:gd name="connsiteX212" fmla="*/ 648680 w 12192000"/>
              <a:gd name="connsiteY212" fmla="*/ 2206229 h 2237474"/>
              <a:gd name="connsiteX213" fmla="*/ 597225 w 12192000"/>
              <a:gd name="connsiteY213" fmla="*/ 2180999 h 2237474"/>
              <a:gd name="connsiteX214" fmla="*/ 558449 w 12192000"/>
              <a:gd name="connsiteY214" fmla="*/ 2182346 h 2237474"/>
              <a:gd name="connsiteX215" fmla="*/ 550517 w 12192000"/>
              <a:gd name="connsiteY215" fmla="*/ 2182060 h 2237474"/>
              <a:gd name="connsiteX216" fmla="*/ 550309 w 12192000"/>
              <a:gd name="connsiteY216" fmla="*/ 2181825 h 2237474"/>
              <a:gd name="connsiteX217" fmla="*/ 541836 w 12192000"/>
              <a:gd name="connsiteY217" fmla="*/ 2181063 h 2237474"/>
              <a:gd name="connsiteX218" fmla="*/ 536057 w 12192000"/>
              <a:gd name="connsiteY218" fmla="*/ 2181537 h 2237474"/>
              <a:gd name="connsiteX219" fmla="*/ 520671 w 12192000"/>
              <a:gd name="connsiteY219" fmla="*/ 2180980 h 2237474"/>
              <a:gd name="connsiteX220" fmla="*/ 515024 w 12192000"/>
              <a:gd name="connsiteY220" fmla="*/ 2179258 h 2237474"/>
              <a:gd name="connsiteX221" fmla="*/ 512278 w 12192000"/>
              <a:gd name="connsiteY221" fmla="*/ 2176369 h 2237474"/>
              <a:gd name="connsiteX222" fmla="*/ 480419 w 12192000"/>
              <a:gd name="connsiteY222" fmla="*/ 2167807 h 2237474"/>
              <a:gd name="connsiteX223" fmla="*/ 413835 w 12192000"/>
              <a:gd name="connsiteY223" fmla="*/ 2156783 h 2237474"/>
              <a:gd name="connsiteX224" fmla="*/ 376513 w 12192000"/>
              <a:gd name="connsiteY224" fmla="*/ 2154014 h 2237474"/>
              <a:gd name="connsiteX225" fmla="*/ 273386 w 12192000"/>
              <a:gd name="connsiteY225" fmla="*/ 2142551 h 2237474"/>
              <a:gd name="connsiteX226" fmla="*/ 169207 w 12192000"/>
              <a:gd name="connsiteY226" fmla="*/ 2128100 h 2237474"/>
              <a:gd name="connsiteX227" fmla="*/ 93149 w 12192000"/>
              <a:gd name="connsiteY227" fmla="*/ 2105324 h 2237474"/>
              <a:gd name="connsiteX228" fmla="*/ 88109 w 12192000"/>
              <a:gd name="connsiteY228" fmla="*/ 2106704 h 2237474"/>
              <a:gd name="connsiteX229" fmla="*/ 80022 w 12192000"/>
              <a:gd name="connsiteY229" fmla="*/ 2107254 h 2237474"/>
              <a:gd name="connsiteX230" fmla="*/ 79717 w 12192000"/>
              <a:gd name="connsiteY230" fmla="*/ 2107046 h 2237474"/>
              <a:gd name="connsiteX231" fmla="*/ 72352 w 12192000"/>
              <a:gd name="connsiteY231" fmla="*/ 2107991 h 2237474"/>
              <a:gd name="connsiteX232" fmla="*/ 37645 w 12192000"/>
              <a:gd name="connsiteY232" fmla="*/ 2115401 h 2237474"/>
              <a:gd name="connsiteX233" fmla="*/ 4572 w 12192000"/>
              <a:gd name="connsiteY233" fmla="*/ 2111091 h 2237474"/>
              <a:gd name="connsiteX234" fmla="*/ 0 w 12192000"/>
              <a:gd name="connsiteY234" fmla="*/ 2110468 h 2237474"/>
              <a:gd name="connsiteX235" fmla="*/ 0 w 12192000"/>
              <a:gd name="connsiteY235"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154948 w 12192000"/>
              <a:gd name="connsiteY4" fmla="*/ 762731 h 2237474"/>
              <a:gd name="connsiteX5" fmla="*/ 12047364 w 12192000"/>
              <a:gd name="connsiteY5" fmla="*/ 749662 h 2237474"/>
              <a:gd name="connsiteX6" fmla="*/ 11890686 w 12192000"/>
              <a:gd name="connsiteY6" fmla="*/ 732766 h 2237474"/>
              <a:gd name="connsiteX7" fmla="*/ 11782413 w 12192000"/>
              <a:gd name="connsiteY7" fmla="*/ 769868 h 2237474"/>
              <a:gd name="connsiteX8" fmla="*/ 11649954 w 12192000"/>
              <a:gd name="connsiteY8" fmla="*/ 749628 h 2237474"/>
              <a:gd name="connsiteX9" fmla="*/ 11560424 w 12192000"/>
              <a:gd name="connsiteY9" fmla="*/ 748017 h 2237474"/>
              <a:gd name="connsiteX10" fmla="*/ 11358455 w 12192000"/>
              <a:gd name="connsiteY10" fmla="*/ 747593 h 2237474"/>
              <a:gd name="connsiteX11" fmla="*/ 11165209 w 12192000"/>
              <a:gd name="connsiteY11" fmla="*/ 748852 h 2237474"/>
              <a:gd name="connsiteX12" fmla="*/ 11058755 w 12192000"/>
              <a:gd name="connsiteY12" fmla="*/ 749617 h 2237474"/>
              <a:gd name="connsiteX13" fmla="*/ 10884013 w 12192000"/>
              <a:gd name="connsiteY13" fmla="*/ 760728 h 2237474"/>
              <a:gd name="connsiteX14" fmla="*/ 10834688 w 12192000"/>
              <a:gd name="connsiteY14" fmla="*/ 757726 h 2237474"/>
              <a:gd name="connsiteX15" fmla="*/ 10805004 w 12192000"/>
              <a:gd name="connsiteY15" fmla="*/ 757573 h 2237474"/>
              <a:gd name="connsiteX16" fmla="*/ 10739478 w 12192000"/>
              <a:gd name="connsiteY16" fmla="*/ 776841 h 2237474"/>
              <a:gd name="connsiteX17" fmla="*/ 10458762 w 12192000"/>
              <a:gd name="connsiteY17" fmla="*/ 755400 h 2237474"/>
              <a:gd name="connsiteX18" fmla="*/ 10246919 w 12192000"/>
              <a:gd name="connsiteY18" fmla="*/ 769960 h 2237474"/>
              <a:gd name="connsiteX19" fmla="*/ 10167995 w 12192000"/>
              <a:gd name="connsiteY19" fmla="*/ 760843 h 2237474"/>
              <a:gd name="connsiteX20" fmla="*/ 9997044 w 12192000"/>
              <a:gd name="connsiteY20" fmla="*/ 780129 h 2237474"/>
              <a:gd name="connsiteX21" fmla="*/ 9943887 w 12192000"/>
              <a:gd name="connsiteY21" fmla="*/ 804141 h 2237474"/>
              <a:gd name="connsiteX22" fmla="*/ 9918248 w 12192000"/>
              <a:gd name="connsiteY22" fmla="*/ 816628 h 2237474"/>
              <a:gd name="connsiteX23" fmla="*/ 9836148 w 12192000"/>
              <a:gd name="connsiteY23" fmla="*/ 858312 h 2237474"/>
              <a:gd name="connsiteX24" fmla="*/ 9823800 w 12192000"/>
              <a:gd name="connsiteY24" fmla="*/ 866604 h 2237474"/>
              <a:gd name="connsiteX25" fmla="*/ 9794684 w 12192000"/>
              <a:gd name="connsiteY25" fmla="*/ 864509 h 2237474"/>
              <a:gd name="connsiteX26" fmla="*/ 9778288 w 12192000"/>
              <a:gd name="connsiteY26" fmla="*/ 854362 h 2237474"/>
              <a:gd name="connsiteX27" fmla="*/ 9773886 w 12192000"/>
              <a:gd name="connsiteY27" fmla="*/ 857543 h 2237474"/>
              <a:gd name="connsiteX28" fmla="*/ 9761459 w 12192000"/>
              <a:gd name="connsiteY28" fmla="*/ 862394 h 2237474"/>
              <a:gd name="connsiteX29" fmla="*/ 9705768 w 12192000"/>
              <a:gd name="connsiteY29" fmla="*/ 894610 h 2237474"/>
              <a:gd name="connsiteX30" fmla="*/ 9683005 w 12192000"/>
              <a:gd name="connsiteY30" fmla="*/ 894128 h 2237474"/>
              <a:gd name="connsiteX31" fmla="*/ 9594438 w 12192000"/>
              <a:gd name="connsiteY31" fmla="*/ 919051 h 2237474"/>
              <a:gd name="connsiteX32" fmla="*/ 9577033 w 12192000"/>
              <a:gd name="connsiteY32" fmla="*/ 922857 h 2237474"/>
              <a:gd name="connsiteX33" fmla="*/ 9544189 w 12192000"/>
              <a:gd name="connsiteY33" fmla="*/ 938966 h 2237474"/>
              <a:gd name="connsiteX34" fmla="*/ 9534048 w 12192000"/>
              <a:gd name="connsiteY34" fmla="*/ 940158 h 2237474"/>
              <a:gd name="connsiteX35" fmla="*/ 9500499 w 12192000"/>
              <a:gd name="connsiteY35" fmla="*/ 954680 h 2237474"/>
              <a:gd name="connsiteX36" fmla="*/ 9428195 w 12192000"/>
              <a:gd name="connsiteY36" fmla="*/ 986225 h 2237474"/>
              <a:gd name="connsiteX37" fmla="*/ 9410017 w 12192000"/>
              <a:gd name="connsiteY37" fmla="*/ 993931 h 2237474"/>
              <a:gd name="connsiteX38" fmla="*/ 9392919 w 12192000"/>
              <a:gd name="connsiteY38" fmla="*/ 994656 h 2237474"/>
              <a:gd name="connsiteX39" fmla="*/ 9301293 w 12192000"/>
              <a:gd name="connsiteY39" fmla="*/ 1011593 h 2237474"/>
              <a:gd name="connsiteX40" fmla="*/ 9278619 w 12192000"/>
              <a:gd name="connsiteY40" fmla="*/ 1011878 h 2237474"/>
              <a:gd name="connsiteX41" fmla="*/ 9268019 w 12192000"/>
              <a:gd name="connsiteY41" fmla="*/ 1007442 h 2237474"/>
              <a:gd name="connsiteX42" fmla="*/ 9234662 w 12192000"/>
              <a:gd name="connsiteY42" fmla="*/ 1023056 h 2237474"/>
              <a:gd name="connsiteX43" fmla="*/ 9181033 w 12192000"/>
              <a:gd name="connsiteY43" fmla="*/ 1037921 h 2237474"/>
              <a:gd name="connsiteX44" fmla="*/ 9155969 w 12192000"/>
              <a:gd name="connsiteY44" fmla="*/ 1046804 h 2237474"/>
              <a:gd name="connsiteX45" fmla="*/ 9133985 w 12192000"/>
              <a:gd name="connsiteY45" fmla="*/ 1046450 h 2237474"/>
              <a:gd name="connsiteX46" fmla="*/ 9012987 w 12192000"/>
              <a:gd name="connsiteY46" fmla="*/ 1061986 h 2237474"/>
              <a:gd name="connsiteX47" fmla="*/ 8968445 w 12192000"/>
              <a:gd name="connsiteY47" fmla="*/ 1052169 h 2237474"/>
              <a:gd name="connsiteX48" fmla="*/ 8958984 w 12192000"/>
              <a:gd name="connsiteY48" fmla="*/ 1057212 h 2237474"/>
              <a:gd name="connsiteX49" fmla="*/ 8886001 w 12192000"/>
              <a:gd name="connsiteY49" fmla="*/ 1067468 h 2237474"/>
              <a:gd name="connsiteX50" fmla="*/ 8838610 w 12192000"/>
              <a:gd name="connsiteY50" fmla="*/ 1075091 h 2237474"/>
              <a:gd name="connsiteX51" fmla="*/ 8750383 w 12192000"/>
              <a:gd name="connsiteY51" fmla="*/ 1097387 h 2237474"/>
              <a:gd name="connsiteX52" fmla="*/ 8697365 w 12192000"/>
              <a:gd name="connsiteY52" fmla="*/ 1105869 h 2237474"/>
              <a:gd name="connsiteX53" fmla="*/ 8665605 w 12192000"/>
              <a:gd name="connsiteY53" fmla="*/ 1110791 h 2237474"/>
              <a:gd name="connsiteX54" fmla="*/ 8584946 w 12192000"/>
              <a:gd name="connsiteY54" fmla="*/ 1135226 h 2237474"/>
              <a:gd name="connsiteX55" fmla="*/ 8460755 w 12192000"/>
              <a:gd name="connsiteY55" fmla="*/ 1203427 h 2237474"/>
              <a:gd name="connsiteX56" fmla="*/ 8419755 w 12192000"/>
              <a:gd name="connsiteY56" fmla="*/ 1216260 h 2237474"/>
              <a:gd name="connsiteX57" fmla="*/ 8411626 w 12192000"/>
              <a:gd name="connsiteY57" fmla="*/ 1214397 h 2237474"/>
              <a:gd name="connsiteX58" fmla="*/ 8363469 w 12192000"/>
              <a:gd name="connsiteY58" fmla="*/ 1246658 h 2237474"/>
              <a:gd name="connsiteX59" fmla="*/ 8275497 w 12192000"/>
              <a:gd name="connsiteY59" fmla="*/ 1264396 h 2237474"/>
              <a:gd name="connsiteX60" fmla="*/ 8206287 w 12192000"/>
              <a:gd name="connsiteY60" fmla="*/ 1273060 h 2237474"/>
              <a:gd name="connsiteX61" fmla="*/ 8168705 w 12192000"/>
              <a:gd name="connsiteY61" fmla="*/ 1279956 h 2237474"/>
              <a:gd name="connsiteX62" fmla="*/ 8139997 w 12192000"/>
              <a:gd name="connsiteY62" fmla="*/ 1282713 h 2237474"/>
              <a:gd name="connsiteX63" fmla="*/ 8074238 w 12192000"/>
              <a:gd name="connsiteY63" fmla="*/ 1301895 h 2237474"/>
              <a:gd name="connsiteX64" fmla="*/ 7968292 w 12192000"/>
              <a:gd name="connsiteY64" fmla="*/ 1338779 h 2237474"/>
              <a:gd name="connsiteX65" fmla="*/ 7945122 w 12192000"/>
              <a:gd name="connsiteY65" fmla="*/ 1345477 h 2237474"/>
              <a:gd name="connsiteX66" fmla="*/ 7922771 w 12192000"/>
              <a:gd name="connsiteY66" fmla="*/ 1346645 h 2237474"/>
              <a:gd name="connsiteX67" fmla="*/ 7915461 w 12192000"/>
              <a:gd name="connsiteY67" fmla="*/ 1342919 h 2237474"/>
              <a:gd name="connsiteX68" fmla="*/ 7902328 w 12192000"/>
              <a:gd name="connsiteY68" fmla="*/ 1345865 h 2237474"/>
              <a:gd name="connsiteX69" fmla="*/ 7898322 w 12192000"/>
              <a:gd name="connsiteY69" fmla="*/ 1345689 h 2237474"/>
              <a:gd name="connsiteX70" fmla="*/ 7875879 w 12192000"/>
              <a:gd name="connsiteY70" fmla="*/ 1345646 h 2237474"/>
              <a:gd name="connsiteX71" fmla="*/ 7840612 w 12192000"/>
              <a:gd name="connsiteY71" fmla="*/ 1369373 h 2237474"/>
              <a:gd name="connsiteX72" fmla="*/ 7786819 w 12192000"/>
              <a:gd name="connsiteY72" fmla="*/ 1378970 h 2237474"/>
              <a:gd name="connsiteX73" fmla="*/ 7548172 w 12192000"/>
              <a:gd name="connsiteY73" fmla="*/ 1417460 h 2237474"/>
              <a:gd name="connsiteX74" fmla="*/ 7483437 w 12192000"/>
              <a:gd name="connsiteY74" fmla="*/ 1478152 h 2237474"/>
              <a:gd name="connsiteX75" fmla="*/ 7377870 w 12192000"/>
              <a:gd name="connsiteY75" fmla="*/ 1523319 h 2237474"/>
              <a:gd name="connsiteX76" fmla="*/ 7230737 w 12192000"/>
              <a:gd name="connsiteY76" fmla="*/ 1562633 h 2237474"/>
              <a:gd name="connsiteX77" fmla="*/ 7224458 w 12192000"/>
              <a:gd name="connsiteY77" fmla="*/ 1573008 h 2237474"/>
              <a:gd name="connsiteX78" fmla="*/ 7213486 w 12192000"/>
              <a:gd name="connsiteY78" fmla="*/ 1580987 h 2237474"/>
              <a:gd name="connsiteX79" fmla="*/ 7210972 w 12192000"/>
              <a:gd name="connsiteY79" fmla="*/ 1580856 h 2237474"/>
              <a:gd name="connsiteX80" fmla="*/ 7183121 w 12192000"/>
              <a:gd name="connsiteY80" fmla="*/ 1595162 h 2237474"/>
              <a:gd name="connsiteX81" fmla="*/ 7164601 w 12192000"/>
              <a:gd name="connsiteY81" fmla="*/ 1606490 h 2237474"/>
              <a:gd name="connsiteX82" fmla="*/ 7159286 w 12192000"/>
              <a:gd name="connsiteY82" fmla="*/ 1606850 h 2237474"/>
              <a:gd name="connsiteX83" fmla="*/ 7114651 w 12192000"/>
              <a:gd name="connsiteY83" fmla="*/ 1620959 h 2237474"/>
              <a:gd name="connsiteX84" fmla="*/ 7092727 w 12192000"/>
              <a:gd name="connsiteY84" fmla="*/ 1623628 h 2237474"/>
              <a:gd name="connsiteX85" fmla="*/ 7031309 w 12192000"/>
              <a:gd name="connsiteY85" fmla="*/ 1619451 h 2237474"/>
              <a:gd name="connsiteX86" fmla="*/ 6999084 w 12192000"/>
              <a:gd name="connsiteY86" fmla="*/ 1634317 h 2237474"/>
              <a:gd name="connsiteX87" fmla="*/ 6992107 w 12192000"/>
              <a:gd name="connsiteY87" fmla="*/ 1636860 h 2237474"/>
              <a:gd name="connsiteX88" fmla="*/ 6991765 w 12192000"/>
              <a:gd name="connsiteY88" fmla="*/ 1636725 h 2237474"/>
              <a:gd name="connsiteX89" fmla="*/ 6983996 w 12192000"/>
              <a:gd name="connsiteY89" fmla="*/ 1639040 h 2237474"/>
              <a:gd name="connsiteX90" fmla="*/ 6979383 w 12192000"/>
              <a:gd name="connsiteY90" fmla="*/ 1641496 h 2237474"/>
              <a:gd name="connsiteX91" fmla="*/ 6900177 w 12192000"/>
              <a:gd name="connsiteY91" fmla="*/ 1636016 h 2237474"/>
              <a:gd name="connsiteX92" fmla="*/ 6795372 w 12192000"/>
              <a:gd name="connsiteY92" fmla="*/ 1644845 h 2237474"/>
              <a:gd name="connsiteX93" fmla="*/ 6692251 w 12192000"/>
              <a:gd name="connsiteY93" fmla="*/ 1656357 h 2237474"/>
              <a:gd name="connsiteX94" fmla="*/ 6655235 w 12192000"/>
              <a:gd name="connsiteY94" fmla="*/ 1661869 h 2237474"/>
              <a:gd name="connsiteX95" fmla="*/ 6587857 w 12192000"/>
              <a:gd name="connsiteY95" fmla="*/ 1665769 h 2237474"/>
              <a:gd name="connsiteX96" fmla="*/ 6554894 w 12192000"/>
              <a:gd name="connsiteY96" fmla="*/ 1664428 h 2237474"/>
              <a:gd name="connsiteX97" fmla="*/ 6551579 w 12192000"/>
              <a:gd name="connsiteY97" fmla="*/ 1662213 h 2237474"/>
              <a:gd name="connsiteX98" fmla="*/ 6545693 w 12192000"/>
              <a:gd name="connsiteY98" fmla="*/ 1661776 h 2237474"/>
              <a:gd name="connsiteX99" fmla="*/ 6530561 w 12192000"/>
              <a:gd name="connsiteY99" fmla="*/ 1664619 h 2237474"/>
              <a:gd name="connsiteX100" fmla="*/ 6525028 w 12192000"/>
              <a:gd name="connsiteY100" fmla="*/ 1666354 h 2237474"/>
              <a:gd name="connsiteX101" fmla="*/ 6516595 w 12192000"/>
              <a:gd name="connsiteY101" fmla="*/ 1667475 h 2237474"/>
              <a:gd name="connsiteX102" fmla="*/ 6508541 w 12192000"/>
              <a:gd name="connsiteY102" fmla="*/ 1668757 h 2237474"/>
              <a:gd name="connsiteX103" fmla="*/ 6471012 w 12192000"/>
              <a:gd name="connsiteY103" fmla="*/ 1678604 h 2237474"/>
              <a:gd name="connsiteX104" fmla="*/ 6415265 w 12192000"/>
              <a:gd name="connsiteY104" fmla="*/ 1665317 h 2237474"/>
              <a:gd name="connsiteX105" fmla="*/ 6364035 w 12192000"/>
              <a:gd name="connsiteY105" fmla="*/ 1667683 h 2237474"/>
              <a:gd name="connsiteX106" fmla="*/ 6280959 w 12192000"/>
              <a:gd name="connsiteY106" fmla="*/ 1689329 h 2237474"/>
              <a:gd name="connsiteX107" fmla="*/ 6243319 w 12192000"/>
              <a:gd name="connsiteY107" fmla="*/ 1695560 h 2237474"/>
              <a:gd name="connsiteX108" fmla="*/ 6098321 w 12192000"/>
              <a:gd name="connsiteY108" fmla="*/ 1721646 h 2237474"/>
              <a:gd name="connsiteX109" fmla="*/ 5880652 w 12192000"/>
              <a:gd name="connsiteY109" fmla="*/ 1779643 h 2237474"/>
              <a:gd name="connsiteX110" fmla="*/ 5785959 w 12192000"/>
              <a:gd name="connsiteY110" fmla="*/ 1775307 h 2237474"/>
              <a:gd name="connsiteX111" fmla="*/ 5643534 w 12192000"/>
              <a:gd name="connsiteY111" fmla="*/ 1802919 h 2237474"/>
              <a:gd name="connsiteX112" fmla="*/ 5518799 w 12192000"/>
              <a:gd name="connsiteY112" fmla="*/ 1818312 h 2237474"/>
              <a:gd name="connsiteX113" fmla="*/ 5505014 w 12192000"/>
              <a:gd name="connsiteY113" fmla="*/ 1819259 h 2237474"/>
              <a:gd name="connsiteX114" fmla="*/ 5453307 w 12192000"/>
              <a:gd name="connsiteY114" fmla="*/ 1815450 h 2237474"/>
              <a:gd name="connsiteX115" fmla="*/ 5364192 w 12192000"/>
              <a:gd name="connsiteY115" fmla="*/ 1826074 h 2237474"/>
              <a:gd name="connsiteX116" fmla="*/ 5350380 w 12192000"/>
              <a:gd name="connsiteY116" fmla="*/ 1830891 h 2237474"/>
              <a:gd name="connsiteX117" fmla="*/ 5259633 w 12192000"/>
              <a:gd name="connsiteY117" fmla="*/ 1837160 h 2237474"/>
              <a:gd name="connsiteX118" fmla="*/ 5197513 w 12192000"/>
              <a:gd name="connsiteY118" fmla="*/ 1844718 h 2237474"/>
              <a:gd name="connsiteX119" fmla="*/ 5184170 w 12192000"/>
              <a:gd name="connsiteY119" fmla="*/ 1849402 h 2237474"/>
              <a:gd name="connsiteX120" fmla="*/ 5168852 w 12192000"/>
              <a:gd name="connsiteY120" fmla="*/ 1844846 h 2237474"/>
              <a:gd name="connsiteX121" fmla="*/ 5164370 w 12192000"/>
              <a:gd name="connsiteY121" fmla="*/ 1840597 h 2237474"/>
              <a:gd name="connsiteX122" fmla="*/ 5114927 w 12192000"/>
              <a:gd name="connsiteY122" fmla="*/ 1847827 h 2237474"/>
              <a:gd name="connsiteX123" fmla="*/ 5108970 w 12192000"/>
              <a:gd name="connsiteY123" fmla="*/ 1847935 h 2237474"/>
              <a:gd name="connsiteX124" fmla="*/ 5067961 w 12192000"/>
              <a:gd name="connsiteY124" fmla="*/ 1845917 h 2237474"/>
              <a:gd name="connsiteX125" fmla="*/ 5007075 w 12192000"/>
              <a:gd name="connsiteY125" fmla="*/ 1838626 h 2237474"/>
              <a:gd name="connsiteX126" fmla="*/ 4944087 w 12192000"/>
              <a:gd name="connsiteY126" fmla="*/ 1823332 h 2237474"/>
              <a:gd name="connsiteX127" fmla="*/ 4907662 w 12192000"/>
              <a:gd name="connsiteY127" fmla="*/ 1816900 h 2237474"/>
              <a:gd name="connsiteX128" fmla="*/ 4882386 w 12192000"/>
              <a:gd name="connsiteY128" fmla="*/ 1809844 h 2237474"/>
              <a:gd name="connsiteX129" fmla="*/ 4811440 w 12192000"/>
              <a:gd name="connsiteY129" fmla="*/ 1804655 h 2237474"/>
              <a:gd name="connsiteX130" fmla="*/ 4691075 w 12192000"/>
              <a:gd name="connsiteY130" fmla="*/ 1801389 h 2237474"/>
              <a:gd name="connsiteX131" fmla="*/ 4611738 w 12192000"/>
              <a:gd name="connsiteY131" fmla="*/ 1776964 h 2237474"/>
              <a:gd name="connsiteX132" fmla="*/ 4560070 w 12192000"/>
              <a:gd name="connsiteY132" fmla="*/ 1785640 h 2237474"/>
              <a:gd name="connsiteX133" fmla="*/ 4536503 w 12192000"/>
              <a:gd name="connsiteY133" fmla="*/ 1785334 h 2237474"/>
              <a:gd name="connsiteX134" fmla="*/ 4513724 w 12192000"/>
              <a:gd name="connsiteY134" fmla="*/ 1791996 h 2237474"/>
              <a:gd name="connsiteX135" fmla="*/ 4459810 w 12192000"/>
              <a:gd name="connsiteY135" fmla="*/ 1797886 h 2237474"/>
              <a:gd name="connsiteX136" fmla="*/ 4379064 w 12192000"/>
              <a:gd name="connsiteY136" fmla="*/ 1817177 h 2237474"/>
              <a:gd name="connsiteX137" fmla="*/ 4319209 w 12192000"/>
              <a:gd name="connsiteY137" fmla="*/ 1834833 h 2237474"/>
              <a:gd name="connsiteX138" fmla="*/ 4290981 w 12192000"/>
              <a:gd name="connsiteY138" fmla="*/ 1839677 h 2237474"/>
              <a:gd name="connsiteX139" fmla="*/ 4285792 w 12192000"/>
              <a:gd name="connsiteY139" fmla="*/ 1836231 h 2237474"/>
              <a:gd name="connsiteX140" fmla="*/ 4238372 w 12192000"/>
              <a:gd name="connsiteY140" fmla="*/ 1851480 h 2237474"/>
              <a:gd name="connsiteX141" fmla="*/ 4232517 w 12192000"/>
              <a:gd name="connsiteY141" fmla="*/ 1852567 h 2237474"/>
              <a:gd name="connsiteX142" fmla="*/ 4191732 w 12192000"/>
              <a:gd name="connsiteY142" fmla="*/ 1857328 h 2237474"/>
              <a:gd name="connsiteX143" fmla="*/ 4065532 w 12192000"/>
              <a:gd name="connsiteY143" fmla="*/ 1855477 h 2237474"/>
              <a:gd name="connsiteX144" fmla="*/ 4028460 w 12192000"/>
              <a:gd name="connsiteY144" fmla="*/ 1855137 h 2237474"/>
              <a:gd name="connsiteX145" fmla="*/ 4002267 w 12192000"/>
              <a:gd name="connsiteY145" fmla="*/ 1852352 h 2237474"/>
              <a:gd name="connsiteX146" fmla="*/ 3931396 w 12192000"/>
              <a:gd name="connsiteY146" fmla="*/ 1858915 h 2237474"/>
              <a:gd name="connsiteX147" fmla="*/ 3812162 w 12192000"/>
              <a:gd name="connsiteY147" fmla="*/ 1875501 h 2237474"/>
              <a:gd name="connsiteX148" fmla="*/ 3729530 w 12192000"/>
              <a:gd name="connsiteY148" fmla="*/ 1864513 h 2237474"/>
              <a:gd name="connsiteX149" fmla="*/ 3680177 w 12192000"/>
              <a:gd name="connsiteY149" fmla="*/ 1881552 h 2237474"/>
              <a:gd name="connsiteX150" fmla="*/ 3567259 w 12192000"/>
              <a:gd name="connsiteY150" fmla="*/ 1893482 h 2237474"/>
              <a:gd name="connsiteX151" fmla="*/ 3405770 w 12192000"/>
              <a:gd name="connsiteY151" fmla="*/ 1904591 h 2237474"/>
              <a:gd name="connsiteX152" fmla="*/ 3280097 w 12192000"/>
              <a:gd name="connsiteY152" fmla="*/ 1919610 h 2237474"/>
              <a:gd name="connsiteX153" fmla="*/ 3123424 w 12192000"/>
              <a:gd name="connsiteY153" fmla="*/ 1952930 h 2237474"/>
              <a:gd name="connsiteX154" fmla="*/ 3009910 w 12192000"/>
              <a:gd name="connsiteY154" fmla="*/ 1957866 h 2237474"/>
              <a:gd name="connsiteX155" fmla="*/ 2995934 w 12192000"/>
              <a:gd name="connsiteY155" fmla="*/ 1967085 h 2237474"/>
              <a:gd name="connsiteX156" fmla="*/ 2980071 w 12192000"/>
              <a:gd name="connsiteY156" fmla="*/ 1972988 h 2237474"/>
              <a:gd name="connsiteX157" fmla="*/ 2978094 w 12192000"/>
              <a:gd name="connsiteY157" fmla="*/ 1972369 h 2237474"/>
              <a:gd name="connsiteX158" fmla="*/ 2942858 w 12192000"/>
              <a:gd name="connsiteY158" fmla="*/ 1981367 h 2237474"/>
              <a:gd name="connsiteX159" fmla="*/ 2875436 w 12192000"/>
              <a:gd name="connsiteY159" fmla="*/ 1996977 h 2237474"/>
              <a:gd name="connsiteX160" fmla="*/ 2874892 w 12192000"/>
              <a:gd name="connsiteY160" fmla="*/ 1996085 h 2237474"/>
              <a:gd name="connsiteX161" fmla="*/ 2864145 w 12192000"/>
              <a:gd name="connsiteY161" fmla="*/ 1994061 h 2237474"/>
              <a:gd name="connsiteX162" fmla="*/ 2843662 w 12192000"/>
              <a:gd name="connsiteY162" fmla="*/ 1992498 h 2237474"/>
              <a:gd name="connsiteX163" fmla="*/ 2796128 w 12192000"/>
              <a:gd name="connsiteY163" fmla="*/ 1976403 h 2237474"/>
              <a:gd name="connsiteX164" fmla="*/ 2756784 w 12192000"/>
              <a:gd name="connsiteY164" fmla="*/ 1985116 h 2237474"/>
              <a:gd name="connsiteX165" fmla="*/ 2748833 w 12192000"/>
              <a:gd name="connsiteY165" fmla="*/ 1986323 h 2237474"/>
              <a:gd name="connsiteX166" fmla="*/ 2748661 w 12192000"/>
              <a:gd name="connsiteY166" fmla="*/ 1986122 h 2237474"/>
              <a:gd name="connsiteX167" fmla="*/ 2740251 w 12192000"/>
              <a:gd name="connsiteY167" fmla="*/ 1986946 h 2237474"/>
              <a:gd name="connsiteX168" fmla="*/ 2718916 w 12192000"/>
              <a:gd name="connsiteY168" fmla="*/ 1990867 h 2237474"/>
              <a:gd name="connsiteX169" fmla="*/ 2713522 w 12192000"/>
              <a:gd name="connsiteY169" fmla="*/ 1990173 h 2237474"/>
              <a:gd name="connsiteX170" fmla="*/ 2680597 w 12192000"/>
              <a:gd name="connsiteY170" fmla="*/ 1984996 h 2237474"/>
              <a:gd name="connsiteX171" fmla="*/ 2578178 w 12192000"/>
              <a:gd name="connsiteY171" fmla="*/ 1990531 h 2237474"/>
              <a:gd name="connsiteX172" fmla="*/ 2476147 w 12192000"/>
              <a:gd name="connsiteY172" fmla="*/ 1998305 h 2237474"/>
              <a:gd name="connsiteX173" fmla="*/ 2373568 w 12192000"/>
              <a:gd name="connsiteY173" fmla="*/ 2003219 h 2237474"/>
              <a:gd name="connsiteX174" fmla="*/ 2321399 w 12192000"/>
              <a:gd name="connsiteY174" fmla="*/ 1989467 h 2237474"/>
              <a:gd name="connsiteX175" fmla="*/ 2315525 w 12192000"/>
              <a:gd name="connsiteY175" fmla="*/ 1989708 h 2237474"/>
              <a:gd name="connsiteX176" fmla="*/ 2300792 w 12192000"/>
              <a:gd name="connsiteY176" fmla="*/ 1994290 h 2237474"/>
              <a:gd name="connsiteX177" fmla="*/ 2295469 w 12192000"/>
              <a:gd name="connsiteY177" fmla="*/ 1996659 h 2237474"/>
              <a:gd name="connsiteX178" fmla="*/ 2287219 w 12192000"/>
              <a:gd name="connsiteY178" fmla="*/ 1998750 h 2237474"/>
              <a:gd name="connsiteX179" fmla="*/ 2286948 w 12192000"/>
              <a:gd name="connsiteY179" fmla="*/ 1998596 h 2237474"/>
              <a:gd name="connsiteX180" fmla="*/ 2243069 w 12192000"/>
              <a:gd name="connsiteY180" fmla="*/ 2015111 h 2237474"/>
              <a:gd name="connsiteX181" fmla="*/ 2186609 w 12192000"/>
              <a:gd name="connsiteY181" fmla="*/ 2008263 h 2237474"/>
              <a:gd name="connsiteX182" fmla="*/ 2164831 w 12192000"/>
              <a:gd name="connsiteY182" fmla="*/ 2010143 h 2237474"/>
              <a:gd name="connsiteX183" fmla="*/ 2152836 w 12192000"/>
              <a:gd name="connsiteY183" fmla="*/ 2010048 h 2237474"/>
              <a:gd name="connsiteX184" fmla="*/ 2117102 w 12192000"/>
              <a:gd name="connsiteY184" fmla="*/ 2023004 h 2237474"/>
              <a:gd name="connsiteX185" fmla="*/ 2111935 w 12192000"/>
              <a:gd name="connsiteY185" fmla="*/ 2023163 h 2237474"/>
              <a:gd name="connsiteX186" fmla="*/ 2089991 w 12192000"/>
              <a:gd name="connsiteY186" fmla="*/ 2034193 h 2237474"/>
              <a:gd name="connsiteX187" fmla="*/ 2058061 w 12192000"/>
              <a:gd name="connsiteY187" fmla="*/ 2047942 h 2237474"/>
              <a:gd name="connsiteX188" fmla="*/ 2055737 w 12192000"/>
              <a:gd name="connsiteY188" fmla="*/ 2047704 h 2237474"/>
              <a:gd name="connsiteX189" fmla="*/ 2042244 w 12192000"/>
              <a:gd name="connsiteY189" fmla="*/ 2055560 h 2237474"/>
              <a:gd name="connsiteX190" fmla="*/ 1976224 w 12192000"/>
              <a:gd name="connsiteY190" fmla="*/ 2074257 h 2237474"/>
              <a:gd name="connsiteX191" fmla="*/ 1877728 w 12192000"/>
              <a:gd name="connsiteY191" fmla="*/ 2101004 h 2237474"/>
              <a:gd name="connsiteX192" fmla="*/ 1759056 w 12192000"/>
              <a:gd name="connsiteY192" fmla="*/ 2125608 h 2237474"/>
              <a:gd name="connsiteX193" fmla="*/ 1637948 w 12192000"/>
              <a:gd name="connsiteY193" fmla="*/ 2172597 h 2237474"/>
              <a:gd name="connsiteX194" fmla="*/ 1434549 w 12192000"/>
              <a:gd name="connsiteY194" fmla="*/ 2234522 h 2237474"/>
              <a:gd name="connsiteX195" fmla="*/ 1398481 w 12192000"/>
              <a:gd name="connsiteY195" fmla="*/ 2237074 h 2237474"/>
              <a:gd name="connsiteX196" fmla="*/ 1398407 w 12192000"/>
              <a:gd name="connsiteY196" fmla="*/ 2237095 h 2237474"/>
              <a:gd name="connsiteX197" fmla="*/ 1370962 w 12192000"/>
              <a:gd name="connsiteY197" fmla="*/ 2237474 h 2237474"/>
              <a:gd name="connsiteX198" fmla="*/ 1356367 w 12192000"/>
              <a:gd name="connsiteY198" fmla="*/ 2235089 h 2237474"/>
              <a:gd name="connsiteX199" fmla="*/ 1324828 w 12192000"/>
              <a:gd name="connsiteY199" fmla="*/ 2231968 h 2237474"/>
              <a:gd name="connsiteX200" fmla="*/ 1297744 w 12192000"/>
              <a:gd name="connsiteY200" fmla="*/ 2235849 h 2237474"/>
              <a:gd name="connsiteX201" fmla="*/ 1286236 w 12192000"/>
              <a:gd name="connsiteY201" fmla="*/ 2233135 h 2237474"/>
              <a:gd name="connsiteX202" fmla="*/ 1283504 w 12192000"/>
              <a:gd name="connsiteY202" fmla="*/ 2233797 h 2237474"/>
              <a:gd name="connsiteX203" fmla="*/ 1279765 w 12192000"/>
              <a:gd name="connsiteY203" fmla="*/ 2229639 h 2237474"/>
              <a:gd name="connsiteX204" fmla="*/ 1195347 w 12192000"/>
              <a:gd name="connsiteY204" fmla="*/ 2212354 h 2237474"/>
              <a:gd name="connsiteX205" fmla="*/ 970251 w 12192000"/>
              <a:gd name="connsiteY205" fmla="*/ 2221029 h 2237474"/>
              <a:gd name="connsiteX206" fmla="*/ 812914 w 12192000"/>
              <a:gd name="connsiteY206" fmla="*/ 2202752 h 2237474"/>
              <a:gd name="connsiteX207" fmla="*/ 800195 w 12192000"/>
              <a:gd name="connsiteY207" fmla="*/ 2209407 h 2237474"/>
              <a:gd name="connsiteX208" fmla="*/ 784978 w 12192000"/>
              <a:gd name="connsiteY208" fmla="*/ 2212360 h 2237474"/>
              <a:gd name="connsiteX209" fmla="*/ 681987 w 12192000"/>
              <a:gd name="connsiteY209" fmla="*/ 2216757 h 2237474"/>
              <a:gd name="connsiteX210" fmla="*/ 669923 w 12192000"/>
              <a:gd name="connsiteY210" fmla="*/ 2211682 h 2237474"/>
              <a:gd name="connsiteX211" fmla="*/ 648680 w 12192000"/>
              <a:gd name="connsiteY211" fmla="*/ 2206229 h 2237474"/>
              <a:gd name="connsiteX212" fmla="*/ 597225 w 12192000"/>
              <a:gd name="connsiteY212" fmla="*/ 2180999 h 2237474"/>
              <a:gd name="connsiteX213" fmla="*/ 558449 w 12192000"/>
              <a:gd name="connsiteY213" fmla="*/ 2182346 h 2237474"/>
              <a:gd name="connsiteX214" fmla="*/ 550517 w 12192000"/>
              <a:gd name="connsiteY214" fmla="*/ 2182060 h 2237474"/>
              <a:gd name="connsiteX215" fmla="*/ 550309 w 12192000"/>
              <a:gd name="connsiteY215" fmla="*/ 2181825 h 2237474"/>
              <a:gd name="connsiteX216" fmla="*/ 541836 w 12192000"/>
              <a:gd name="connsiteY216" fmla="*/ 2181063 h 2237474"/>
              <a:gd name="connsiteX217" fmla="*/ 536057 w 12192000"/>
              <a:gd name="connsiteY217" fmla="*/ 2181537 h 2237474"/>
              <a:gd name="connsiteX218" fmla="*/ 520671 w 12192000"/>
              <a:gd name="connsiteY218" fmla="*/ 2180980 h 2237474"/>
              <a:gd name="connsiteX219" fmla="*/ 515024 w 12192000"/>
              <a:gd name="connsiteY219" fmla="*/ 2179258 h 2237474"/>
              <a:gd name="connsiteX220" fmla="*/ 512278 w 12192000"/>
              <a:gd name="connsiteY220" fmla="*/ 2176369 h 2237474"/>
              <a:gd name="connsiteX221" fmla="*/ 480419 w 12192000"/>
              <a:gd name="connsiteY221" fmla="*/ 2167807 h 2237474"/>
              <a:gd name="connsiteX222" fmla="*/ 413835 w 12192000"/>
              <a:gd name="connsiteY222" fmla="*/ 2156783 h 2237474"/>
              <a:gd name="connsiteX223" fmla="*/ 376513 w 12192000"/>
              <a:gd name="connsiteY223" fmla="*/ 2154014 h 2237474"/>
              <a:gd name="connsiteX224" fmla="*/ 273386 w 12192000"/>
              <a:gd name="connsiteY224" fmla="*/ 2142551 h 2237474"/>
              <a:gd name="connsiteX225" fmla="*/ 169207 w 12192000"/>
              <a:gd name="connsiteY225" fmla="*/ 2128100 h 2237474"/>
              <a:gd name="connsiteX226" fmla="*/ 93149 w 12192000"/>
              <a:gd name="connsiteY226" fmla="*/ 2105324 h 2237474"/>
              <a:gd name="connsiteX227" fmla="*/ 88109 w 12192000"/>
              <a:gd name="connsiteY227" fmla="*/ 2106704 h 2237474"/>
              <a:gd name="connsiteX228" fmla="*/ 80022 w 12192000"/>
              <a:gd name="connsiteY228" fmla="*/ 2107254 h 2237474"/>
              <a:gd name="connsiteX229" fmla="*/ 79717 w 12192000"/>
              <a:gd name="connsiteY229" fmla="*/ 2107046 h 2237474"/>
              <a:gd name="connsiteX230" fmla="*/ 72352 w 12192000"/>
              <a:gd name="connsiteY230" fmla="*/ 2107991 h 2237474"/>
              <a:gd name="connsiteX231" fmla="*/ 37645 w 12192000"/>
              <a:gd name="connsiteY231" fmla="*/ 2115401 h 2237474"/>
              <a:gd name="connsiteX232" fmla="*/ 4572 w 12192000"/>
              <a:gd name="connsiteY232" fmla="*/ 2111091 h 2237474"/>
              <a:gd name="connsiteX233" fmla="*/ 0 w 12192000"/>
              <a:gd name="connsiteY233" fmla="*/ 2110468 h 2237474"/>
              <a:gd name="connsiteX234" fmla="*/ 0 w 12192000"/>
              <a:gd name="connsiteY234"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154948 w 12192000"/>
              <a:gd name="connsiteY4" fmla="*/ 762731 h 2237474"/>
              <a:gd name="connsiteX5" fmla="*/ 12047364 w 12192000"/>
              <a:gd name="connsiteY5" fmla="*/ 749662 h 2237474"/>
              <a:gd name="connsiteX6" fmla="*/ 11890686 w 12192000"/>
              <a:gd name="connsiteY6" fmla="*/ 732766 h 2237474"/>
              <a:gd name="connsiteX7" fmla="*/ 11782413 w 12192000"/>
              <a:gd name="connsiteY7" fmla="*/ 769868 h 2237474"/>
              <a:gd name="connsiteX8" fmla="*/ 11649954 w 12192000"/>
              <a:gd name="connsiteY8" fmla="*/ 749628 h 2237474"/>
              <a:gd name="connsiteX9" fmla="*/ 11560424 w 12192000"/>
              <a:gd name="connsiteY9" fmla="*/ 748017 h 2237474"/>
              <a:gd name="connsiteX10" fmla="*/ 11358455 w 12192000"/>
              <a:gd name="connsiteY10" fmla="*/ 747593 h 2237474"/>
              <a:gd name="connsiteX11" fmla="*/ 11165209 w 12192000"/>
              <a:gd name="connsiteY11" fmla="*/ 748852 h 2237474"/>
              <a:gd name="connsiteX12" fmla="*/ 11058755 w 12192000"/>
              <a:gd name="connsiteY12" fmla="*/ 749617 h 2237474"/>
              <a:gd name="connsiteX13" fmla="*/ 10884013 w 12192000"/>
              <a:gd name="connsiteY13" fmla="*/ 760728 h 2237474"/>
              <a:gd name="connsiteX14" fmla="*/ 10834688 w 12192000"/>
              <a:gd name="connsiteY14" fmla="*/ 757726 h 2237474"/>
              <a:gd name="connsiteX15" fmla="*/ 10805004 w 12192000"/>
              <a:gd name="connsiteY15" fmla="*/ 757573 h 2237474"/>
              <a:gd name="connsiteX16" fmla="*/ 10739478 w 12192000"/>
              <a:gd name="connsiteY16" fmla="*/ 776841 h 2237474"/>
              <a:gd name="connsiteX17" fmla="*/ 10458762 w 12192000"/>
              <a:gd name="connsiteY17" fmla="*/ 755400 h 2237474"/>
              <a:gd name="connsiteX18" fmla="*/ 10246919 w 12192000"/>
              <a:gd name="connsiteY18" fmla="*/ 769960 h 2237474"/>
              <a:gd name="connsiteX19" fmla="*/ 10167995 w 12192000"/>
              <a:gd name="connsiteY19" fmla="*/ 760843 h 2237474"/>
              <a:gd name="connsiteX20" fmla="*/ 9997044 w 12192000"/>
              <a:gd name="connsiteY20" fmla="*/ 780129 h 2237474"/>
              <a:gd name="connsiteX21" fmla="*/ 9943887 w 12192000"/>
              <a:gd name="connsiteY21" fmla="*/ 804141 h 2237474"/>
              <a:gd name="connsiteX22" fmla="*/ 9918248 w 12192000"/>
              <a:gd name="connsiteY22" fmla="*/ 816628 h 2237474"/>
              <a:gd name="connsiteX23" fmla="*/ 9836148 w 12192000"/>
              <a:gd name="connsiteY23" fmla="*/ 858312 h 2237474"/>
              <a:gd name="connsiteX24" fmla="*/ 9823800 w 12192000"/>
              <a:gd name="connsiteY24" fmla="*/ 866604 h 2237474"/>
              <a:gd name="connsiteX25" fmla="*/ 9794684 w 12192000"/>
              <a:gd name="connsiteY25" fmla="*/ 864509 h 2237474"/>
              <a:gd name="connsiteX26" fmla="*/ 9778288 w 12192000"/>
              <a:gd name="connsiteY26" fmla="*/ 854362 h 2237474"/>
              <a:gd name="connsiteX27" fmla="*/ 9773886 w 12192000"/>
              <a:gd name="connsiteY27" fmla="*/ 857543 h 2237474"/>
              <a:gd name="connsiteX28" fmla="*/ 9761459 w 12192000"/>
              <a:gd name="connsiteY28" fmla="*/ 862394 h 2237474"/>
              <a:gd name="connsiteX29" fmla="*/ 9705768 w 12192000"/>
              <a:gd name="connsiteY29" fmla="*/ 894610 h 2237474"/>
              <a:gd name="connsiteX30" fmla="*/ 9683005 w 12192000"/>
              <a:gd name="connsiteY30" fmla="*/ 894128 h 2237474"/>
              <a:gd name="connsiteX31" fmla="*/ 9594438 w 12192000"/>
              <a:gd name="connsiteY31" fmla="*/ 919051 h 2237474"/>
              <a:gd name="connsiteX32" fmla="*/ 9577033 w 12192000"/>
              <a:gd name="connsiteY32" fmla="*/ 922857 h 2237474"/>
              <a:gd name="connsiteX33" fmla="*/ 9544189 w 12192000"/>
              <a:gd name="connsiteY33" fmla="*/ 938966 h 2237474"/>
              <a:gd name="connsiteX34" fmla="*/ 9534048 w 12192000"/>
              <a:gd name="connsiteY34" fmla="*/ 940158 h 2237474"/>
              <a:gd name="connsiteX35" fmla="*/ 9500499 w 12192000"/>
              <a:gd name="connsiteY35" fmla="*/ 954680 h 2237474"/>
              <a:gd name="connsiteX36" fmla="*/ 9428195 w 12192000"/>
              <a:gd name="connsiteY36" fmla="*/ 986225 h 2237474"/>
              <a:gd name="connsiteX37" fmla="*/ 9410017 w 12192000"/>
              <a:gd name="connsiteY37" fmla="*/ 993931 h 2237474"/>
              <a:gd name="connsiteX38" fmla="*/ 9392919 w 12192000"/>
              <a:gd name="connsiteY38" fmla="*/ 994656 h 2237474"/>
              <a:gd name="connsiteX39" fmla="*/ 9301293 w 12192000"/>
              <a:gd name="connsiteY39" fmla="*/ 1011593 h 2237474"/>
              <a:gd name="connsiteX40" fmla="*/ 9278619 w 12192000"/>
              <a:gd name="connsiteY40" fmla="*/ 1011878 h 2237474"/>
              <a:gd name="connsiteX41" fmla="*/ 9268019 w 12192000"/>
              <a:gd name="connsiteY41" fmla="*/ 1007442 h 2237474"/>
              <a:gd name="connsiteX42" fmla="*/ 9234662 w 12192000"/>
              <a:gd name="connsiteY42" fmla="*/ 1023056 h 2237474"/>
              <a:gd name="connsiteX43" fmla="*/ 9181033 w 12192000"/>
              <a:gd name="connsiteY43" fmla="*/ 1037921 h 2237474"/>
              <a:gd name="connsiteX44" fmla="*/ 9155969 w 12192000"/>
              <a:gd name="connsiteY44" fmla="*/ 1046804 h 2237474"/>
              <a:gd name="connsiteX45" fmla="*/ 9133985 w 12192000"/>
              <a:gd name="connsiteY45" fmla="*/ 1046450 h 2237474"/>
              <a:gd name="connsiteX46" fmla="*/ 9012987 w 12192000"/>
              <a:gd name="connsiteY46" fmla="*/ 1061986 h 2237474"/>
              <a:gd name="connsiteX47" fmla="*/ 8968445 w 12192000"/>
              <a:gd name="connsiteY47" fmla="*/ 1052169 h 2237474"/>
              <a:gd name="connsiteX48" fmla="*/ 8958984 w 12192000"/>
              <a:gd name="connsiteY48" fmla="*/ 1057212 h 2237474"/>
              <a:gd name="connsiteX49" fmla="*/ 8886001 w 12192000"/>
              <a:gd name="connsiteY49" fmla="*/ 1067468 h 2237474"/>
              <a:gd name="connsiteX50" fmla="*/ 8838610 w 12192000"/>
              <a:gd name="connsiteY50" fmla="*/ 1075091 h 2237474"/>
              <a:gd name="connsiteX51" fmla="*/ 8750383 w 12192000"/>
              <a:gd name="connsiteY51" fmla="*/ 1097387 h 2237474"/>
              <a:gd name="connsiteX52" fmla="*/ 8697365 w 12192000"/>
              <a:gd name="connsiteY52" fmla="*/ 1105869 h 2237474"/>
              <a:gd name="connsiteX53" fmla="*/ 8665605 w 12192000"/>
              <a:gd name="connsiteY53" fmla="*/ 1110791 h 2237474"/>
              <a:gd name="connsiteX54" fmla="*/ 8584946 w 12192000"/>
              <a:gd name="connsiteY54" fmla="*/ 1135226 h 2237474"/>
              <a:gd name="connsiteX55" fmla="*/ 8460755 w 12192000"/>
              <a:gd name="connsiteY55" fmla="*/ 1203427 h 2237474"/>
              <a:gd name="connsiteX56" fmla="*/ 8419755 w 12192000"/>
              <a:gd name="connsiteY56" fmla="*/ 1216260 h 2237474"/>
              <a:gd name="connsiteX57" fmla="*/ 8411626 w 12192000"/>
              <a:gd name="connsiteY57" fmla="*/ 1214397 h 2237474"/>
              <a:gd name="connsiteX58" fmla="*/ 8363469 w 12192000"/>
              <a:gd name="connsiteY58" fmla="*/ 1246658 h 2237474"/>
              <a:gd name="connsiteX59" fmla="*/ 8275497 w 12192000"/>
              <a:gd name="connsiteY59" fmla="*/ 1264396 h 2237474"/>
              <a:gd name="connsiteX60" fmla="*/ 8206287 w 12192000"/>
              <a:gd name="connsiteY60" fmla="*/ 1273060 h 2237474"/>
              <a:gd name="connsiteX61" fmla="*/ 8168705 w 12192000"/>
              <a:gd name="connsiteY61" fmla="*/ 1279956 h 2237474"/>
              <a:gd name="connsiteX62" fmla="*/ 8139997 w 12192000"/>
              <a:gd name="connsiteY62" fmla="*/ 1282713 h 2237474"/>
              <a:gd name="connsiteX63" fmla="*/ 8074238 w 12192000"/>
              <a:gd name="connsiteY63" fmla="*/ 1301895 h 2237474"/>
              <a:gd name="connsiteX64" fmla="*/ 7968292 w 12192000"/>
              <a:gd name="connsiteY64" fmla="*/ 1338779 h 2237474"/>
              <a:gd name="connsiteX65" fmla="*/ 7945122 w 12192000"/>
              <a:gd name="connsiteY65" fmla="*/ 1345477 h 2237474"/>
              <a:gd name="connsiteX66" fmla="*/ 7922771 w 12192000"/>
              <a:gd name="connsiteY66" fmla="*/ 1346645 h 2237474"/>
              <a:gd name="connsiteX67" fmla="*/ 7915461 w 12192000"/>
              <a:gd name="connsiteY67" fmla="*/ 1342919 h 2237474"/>
              <a:gd name="connsiteX68" fmla="*/ 7902328 w 12192000"/>
              <a:gd name="connsiteY68" fmla="*/ 1345865 h 2237474"/>
              <a:gd name="connsiteX69" fmla="*/ 7898322 w 12192000"/>
              <a:gd name="connsiteY69" fmla="*/ 1345689 h 2237474"/>
              <a:gd name="connsiteX70" fmla="*/ 7875879 w 12192000"/>
              <a:gd name="connsiteY70" fmla="*/ 1345646 h 2237474"/>
              <a:gd name="connsiteX71" fmla="*/ 7840612 w 12192000"/>
              <a:gd name="connsiteY71" fmla="*/ 1369373 h 2237474"/>
              <a:gd name="connsiteX72" fmla="*/ 7786819 w 12192000"/>
              <a:gd name="connsiteY72" fmla="*/ 1378970 h 2237474"/>
              <a:gd name="connsiteX73" fmla="*/ 7548172 w 12192000"/>
              <a:gd name="connsiteY73" fmla="*/ 1417460 h 2237474"/>
              <a:gd name="connsiteX74" fmla="*/ 7483437 w 12192000"/>
              <a:gd name="connsiteY74" fmla="*/ 1478152 h 2237474"/>
              <a:gd name="connsiteX75" fmla="*/ 7377870 w 12192000"/>
              <a:gd name="connsiteY75" fmla="*/ 1523319 h 2237474"/>
              <a:gd name="connsiteX76" fmla="*/ 7230737 w 12192000"/>
              <a:gd name="connsiteY76" fmla="*/ 1562633 h 2237474"/>
              <a:gd name="connsiteX77" fmla="*/ 7224458 w 12192000"/>
              <a:gd name="connsiteY77" fmla="*/ 1573008 h 2237474"/>
              <a:gd name="connsiteX78" fmla="*/ 7213486 w 12192000"/>
              <a:gd name="connsiteY78" fmla="*/ 1580987 h 2237474"/>
              <a:gd name="connsiteX79" fmla="*/ 7210972 w 12192000"/>
              <a:gd name="connsiteY79" fmla="*/ 1580856 h 2237474"/>
              <a:gd name="connsiteX80" fmla="*/ 7183121 w 12192000"/>
              <a:gd name="connsiteY80" fmla="*/ 1595162 h 2237474"/>
              <a:gd name="connsiteX81" fmla="*/ 7164601 w 12192000"/>
              <a:gd name="connsiteY81" fmla="*/ 1606490 h 2237474"/>
              <a:gd name="connsiteX82" fmla="*/ 7159286 w 12192000"/>
              <a:gd name="connsiteY82" fmla="*/ 1606850 h 2237474"/>
              <a:gd name="connsiteX83" fmla="*/ 7114651 w 12192000"/>
              <a:gd name="connsiteY83" fmla="*/ 1620959 h 2237474"/>
              <a:gd name="connsiteX84" fmla="*/ 7092727 w 12192000"/>
              <a:gd name="connsiteY84" fmla="*/ 1623628 h 2237474"/>
              <a:gd name="connsiteX85" fmla="*/ 7031309 w 12192000"/>
              <a:gd name="connsiteY85" fmla="*/ 1619451 h 2237474"/>
              <a:gd name="connsiteX86" fmla="*/ 6999084 w 12192000"/>
              <a:gd name="connsiteY86" fmla="*/ 1634317 h 2237474"/>
              <a:gd name="connsiteX87" fmla="*/ 6992107 w 12192000"/>
              <a:gd name="connsiteY87" fmla="*/ 1636860 h 2237474"/>
              <a:gd name="connsiteX88" fmla="*/ 6991765 w 12192000"/>
              <a:gd name="connsiteY88" fmla="*/ 1636725 h 2237474"/>
              <a:gd name="connsiteX89" fmla="*/ 6983996 w 12192000"/>
              <a:gd name="connsiteY89" fmla="*/ 1639040 h 2237474"/>
              <a:gd name="connsiteX90" fmla="*/ 6979383 w 12192000"/>
              <a:gd name="connsiteY90" fmla="*/ 1641496 h 2237474"/>
              <a:gd name="connsiteX91" fmla="*/ 6900177 w 12192000"/>
              <a:gd name="connsiteY91" fmla="*/ 1636016 h 2237474"/>
              <a:gd name="connsiteX92" fmla="*/ 6795372 w 12192000"/>
              <a:gd name="connsiteY92" fmla="*/ 1644845 h 2237474"/>
              <a:gd name="connsiteX93" fmla="*/ 6692251 w 12192000"/>
              <a:gd name="connsiteY93" fmla="*/ 1656357 h 2237474"/>
              <a:gd name="connsiteX94" fmla="*/ 6655235 w 12192000"/>
              <a:gd name="connsiteY94" fmla="*/ 1661869 h 2237474"/>
              <a:gd name="connsiteX95" fmla="*/ 6587857 w 12192000"/>
              <a:gd name="connsiteY95" fmla="*/ 1665769 h 2237474"/>
              <a:gd name="connsiteX96" fmla="*/ 6554894 w 12192000"/>
              <a:gd name="connsiteY96" fmla="*/ 1664428 h 2237474"/>
              <a:gd name="connsiteX97" fmla="*/ 6551579 w 12192000"/>
              <a:gd name="connsiteY97" fmla="*/ 1662213 h 2237474"/>
              <a:gd name="connsiteX98" fmla="*/ 6545693 w 12192000"/>
              <a:gd name="connsiteY98" fmla="*/ 1661776 h 2237474"/>
              <a:gd name="connsiteX99" fmla="*/ 6530561 w 12192000"/>
              <a:gd name="connsiteY99" fmla="*/ 1664619 h 2237474"/>
              <a:gd name="connsiteX100" fmla="*/ 6516595 w 12192000"/>
              <a:gd name="connsiteY100" fmla="*/ 1667475 h 2237474"/>
              <a:gd name="connsiteX101" fmla="*/ 6508541 w 12192000"/>
              <a:gd name="connsiteY101" fmla="*/ 1668757 h 2237474"/>
              <a:gd name="connsiteX102" fmla="*/ 6471012 w 12192000"/>
              <a:gd name="connsiteY102" fmla="*/ 1678604 h 2237474"/>
              <a:gd name="connsiteX103" fmla="*/ 6415265 w 12192000"/>
              <a:gd name="connsiteY103" fmla="*/ 1665317 h 2237474"/>
              <a:gd name="connsiteX104" fmla="*/ 6364035 w 12192000"/>
              <a:gd name="connsiteY104" fmla="*/ 1667683 h 2237474"/>
              <a:gd name="connsiteX105" fmla="*/ 6280959 w 12192000"/>
              <a:gd name="connsiteY105" fmla="*/ 1689329 h 2237474"/>
              <a:gd name="connsiteX106" fmla="*/ 6243319 w 12192000"/>
              <a:gd name="connsiteY106" fmla="*/ 1695560 h 2237474"/>
              <a:gd name="connsiteX107" fmla="*/ 6098321 w 12192000"/>
              <a:gd name="connsiteY107" fmla="*/ 1721646 h 2237474"/>
              <a:gd name="connsiteX108" fmla="*/ 5880652 w 12192000"/>
              <a:gd name="connsiteY108" fmla="*/ 1779643 h 2237474"/>
              <a:gd name="connsiteX109" fmla="*/ 5785959 w 12192000"/>
              <a:gd name="connsiteY109" fmla="*/ 1775307 h 2237474"/>
              <a:gd name="connsiteX110" fmla="*/ 5643534 w 12192000"/>
              <a:gd name="connsiteY110" fmla="*/ 1802919 h 2237474"/>
              <a:gd name="connsiteX111" fmla="*/ 5518799 w 12192000"/>
              <a:gd name="connsiteY111" fmla="*/ 1818312 h 2237474"/>
              <a:gd name="connsiteX112" fmla="*/ 5505014 w 12192000"/>
              <a:gd name="connsiteY112" fmla="*/ 1819259 h 2237474"/>
              <a:gd name="connsiteX113" fmla="*/ 5453307 w 12192000"/>
              <a:gd name="connsiteY113" fmla="*/ 1815450 h 2237474"/>
              <a:gd name="connsiteX114" fmla="*/ 5364192 w 12192000"/>
              <a:gd name="connsiteY114" fmla="*/ 1826074 h 2237474"/>
              <a:gd name="connsiteX115" fmla="*/ 5350380 w 12192000"/>
              <a:gd name="connsiteY115" fmla="*/ 1830891 h 2237474"/>
              <a:gd name="connsiteX116" fmla="*/ 5259633 w 12192000"/>
              <a:gd name="connsiteY116" fmla="*/ 1837160 h 2237474"/>
              <a:gd name="connsiteX117" fmla="*/ 5197513 w 12192000"/>
              <a:gd name="connsiteY117" fmla="*/ 1844718 h 2237474"/>
              <a:gd name="connsiteX118" fmla="*/ 5184170 w 12192000"/>
              <a:gd name="connsiteY118" fmla="*/ 1849402 h 2237474"/>
              <a:gd name="connsiteX119" fmla="*/ 5168852 w 12192000"/>
              <a:gd name="connsiteY119" fmla="*/ 1844846 h 2237474"/>
              <a:gd name="connsiteX120" fmla="*/ 5164370 w 12192000"/>
              <a:gd name="connsiteY120" fmla="*/ 1840597 h 2237474"/>
              <a:gd name="connsiteX121" fmla="*/ 5114927 w 12192000"/>
              <a:gd name="connsiteY121" fmla="*/ 1847827 h 2237474"/>
              <a:gd name="connsiteX122" fmla="*/ 5108970 w 12192000"/>
              <a:gd name="connsiteY122" fmla="*/ 1847935 h 2237474"/>
              <a:gd name="connsiteX123" fmla="*/ 5067961 w 12192000"/>
              <a:gd name="connsiteY123" fmla="*/ 1845917 h 2237474"/>
              <a:gd name="connsiteX124" fmla="*/ 5007075 w 12192000"/>
              <a:gd name="connsiteY124" fmla="*/ 1838626 h 2237474"/>
              <a:gd name="connsiteX125" fmla="*/ 4944087 w 12192000"/>
              <a:gd name="connsiteY125" fmla="*/ 1823332 h 2237474"/>
              <a:gd name="connsiteX126" fmla="*/ 4907662 w 12192000"/>
              <a:gd name="connsiteY126" fmla="*/ 1816900 h 2237474"/>
              <a:gd name="connsiteX127" fmla="*/ 4882386 w 12192000"/>
              <a:gd name="connsiteY127" fmla="*/ 1809844 h 2237474"/>
              <a:gd name="connsiteX128" fmla="*/ 4811440 w 12192000"/>
              <a:gd name="connsiteY128" fmla="*/ 1804655 h 2237474"/>
              <a:gd name="connsiteX129" fmla="*/ 4691075 w 12192000"/>
              <a:gd name="connsiteY129" fmla="*/ 1801389 h 2237474"/>
              <a:gd name="connsiteX130" fmla="*/ 4611738 w 12192000"/>
              <a:gd name="connsiteY130" fmla="*/ 1776964 h 2237474"/>
              <a:gd name="connsiteX131" fmla="*/ 4560070 w 12192000"/>
              <a:gd name="connsiteY131" fmla="*/ 1785640 h 2237474"/>
              <a:gd name="connsiteX132" fmla="*/ 4536503 w 12192000"/>
              <a:gd name="connsiteY132" fmla="*/ 1785334 h 2237474"/>
              <a:gd name="connsiteX133" fmla="*/ 4513724 w 12192000"/>
              <a:gd name="connsiteY133" fmla="*/ 1791996 h 2237474"/>
              <a:gd name="connsiteX134" fmla="*/ 4459810 w 12192000"/>
              <a:gd name="connsiteY134" fmla="*/ 1797886 h 2237474"/>
              <a:gd name="connsiteX135" fmla="*/ 4379064 w 12192000"/>
              <a:gd name="connsiteY135" fmla="*/ 1817177 h 2237474"/>
              <a:gd name="connsiteX136" fmla="*/ 4319209 w 12192000"/>
              <a:gd name="connsiteY136" fmla="*/ 1834833 h 2237474"/>
              <a:gd name="connsiteX137" fmla="*/ 4290981 w 12192000"/>
              <a:gd name="connsiteY137" fmla="*/ 1839677 h 2237474"/>
              <a:gd name="connsiteX138" fmla="*/ 4285792 w 12192000"/>
              <a:gd name="connsiteY138" fmla="*/ 1836231 h 2237474"/>
              <a:gd name="connsiteX139" fmla="*/ 4238372 w 12192000"/>
              <a:gd name="connsiteY139" fmla="*/ 1851480 h 2237474"/>
              <a:gd name="connsiteX140" fmla="*/ 4232517 w 12192000"/>
              <a:gd name="connsiteY140" fmla="*/ 1852567 h 2237474"/>
              <a:gd name="connsiteX141" fmla="*/ 4191732 w 12192000"/>
              <a:gd name="connsiteY141" fmla="*/ 1857328 h 2237474"/>
              <a:gd name="connsiteX142" fmla="*/ 4065532 w 12192000"/>
              <a:gd name="connsiteY142" fmla="*/ 1855477 h 2237474"/>
              <a:gd name="connsiteX143" fmla="*/ 4028460 w 12192000"/>
              <a:gd name="connsiteY143" fmla="*/ 1855137 h 2237474"/>
              <a:gd name="connsiteX144" fmla="*/ 4002267 w 12192000"/>
              <a:gd name="connsiteY144" fmla="*/ 1852352 h 2237474"/>
              <a:gd name="connsiteX145" fmla="*/ 3931396 w 12192000"/>
              <a:gd name="connsiteY145" fmla="*/ 1858915 h 2237474"/>
              <a:gd name="connsiteX146" fmla="*/ 3812162 w 12192000"/>
              <a:gd name="connsiteY146" fmla="*/ 1875501 h 2237474"/>
              <a:gd name="connsiteX147" fmla="*/ 3729530 w 12192000"/>
              <a:gd name="connsiteY147" fmla="*/ 1864513 h 2237474"/>
              <a:gd name="connsiteX148" fmla="*/ 3680177 w 12192000"/>
              <a:gd name="connsiteY148" fmla="*/ 1881552 h 2237474"/>
              <a:gd name="connsiteX149" fmla="*/ 3567259 w 12192000"/>
              <a:gd name="connsiteY149" fmla="*/ 1893482 h 2237474"/>
              <a:gd name="connsiteX150" fmla="*/ 3405770 w 12192000"/>
              <a:gd name="connsiteY150" fmla="*/ 1904591 h 2237474"/>
              <a:gd name="connsiteX151" fmla="*/ 3280097 w 12192000"/>
              <a:gd name="connsiteY151" fmla="*/ 1919610 h 2237474"/>
              <a:gd name="connsiteX152" fmla="*/ 3123424 w 12192000"/>
              <a:gd name="connsiteY152" fmla="*/ 1952930 h 2237474"/>
              <a:gd name="connsiteX153" fmla="*/ 3009910 w 12192000"/>
              <a:gd name="connsiteY153" fmla="*/ 1957866 h 2237474"/>
              <a:gd name="connsiteX154" fmla="*/ 2995934 w 12192000"/>
              <a:gd name="connsiteY154" fmla="*/ 1967085 h 2237474"/>
              <a:gd name="connsiteX155" fmla="*/ 2980071 w 12192000"/>
              <a:gd name="connsiteY155" fmla="*/ 1972988 h 2237474"/>
              <a:gd name="connsiteX156" fmla="*/ 2978094 w 12192000"/>
              <a:gd name="connsiteY156" fmla="*/ 1972369 h 2237474"/>
              <a:gd name="connsiteX157" fmla="*/ 2942858 w 12192000"/>
              <a:gd name="connsiteY157" fmla="*/ 1981367 h 2237474"/>
              <a:gd name="connsiteX158" fmla="*/ 2875436 w 12192000"/>
              <a:gd name="connsiteY158" fmla="*/ 1996977 h 2237474"/>
              <a:gd name="connsiteX159" fmla="*/ 2874892 w 12192000"/>
              <a:gd name="connsiteY159" fmla="*/ 1996085 h 2237474"/>
              <a:gd name="connsiteX160" fmla="*/ 2864145 w 12192000"/>
              <a:gd name="connsiteY160" fmla="*/ 1994061 h 2237474"/>
              <a:gd name="connsiteX161" fmla="*/ 2843662 w 12192000"/>
              <a:gd name="connsiteY161" fmla="*/ 1992498 h 2237474"/>
              <a:gd name="connsiteX162" fmla="*/ 2796128 w 12192000"/>
              <a:gd name="connsiteY162" fmla="*/ 1976403 h 2237474"/>
              <a:gd name="connsiteX163" fmla="*/ 2756784 w 12192000"/>
              <a:gd name="connsiteY163" fmla="*/ 1985116 h 2237474"/>
              <a:gd name="connsiteX164" fmla="*/ 2748833 w 12192000"/>
              <a:gd name="connsiteY164" fmla="*/ 1986323 h 2237474"/>
              <a:gd name="connsiteX165" fmla="*/ 2748661 w 12192000"/>
              <a:gd name="connsiteY165" fmla="*/ 1986122 h 2237474"/>
              <a:gd name="connsiteX166" fmla="*/ 2740251 w 12192000"/>
              <a:gd name="connsiteY166" fmla="*/ 1986946 h 2237474"/>
              <a:gd name="connsiteX167" fmla="*/ 2718916 w 12192000"/>
              <a:gd name="connsiteY167" fmla="*/ 1990867 h 2237474"/>
              <a:gd name="connsiteX168" fmla="*/ 2713522 w 12192000"/>
              <a:gd name="connsiteY168" fmla="*/ 1990173 h 2237474"/>
              <a:gd name="connsiteX169" fmla="*/ 2680597 w 12192000"/>
              <a:gd name="connsiteY169" fmla="*/ 1984996 h 2237474"/>
              <a:gd name="connsiteX170" fmla="*/ 2578178 w 12192000"/>
              <a:gd name="connsiteY170" fmla="*/ 1990531 h 2237474"/>
              <a:gd name="connsiteX171" fmla="*/ 2476147 w 12192000"/>
              <a:gd name="connsiteY171" fmla="*/ 1998305 h 2237474"/>
              <a:gd name="connsiteX172" fmla="*/ 2373568 w 12192000"/>
              <a:gd name="connsiteY172" fmla="*/ 2003219 h 2237474"/>
              <a:gd name="connsiteX173" fmla="*/ 2321399 w 12192000"/>
              <a:gd name="connsiteY173" fmla="*/ 1989467 h 2237474"/>
              <a:gd name="connsiteX174" fmla="*/ 2315525 w 12192000"/>
              <a:gd name="connsiteY174" fmla="*/ 1989708 h 2237474"/>
              <a:gd name="connsiteX175" fmla="*/ 2300792 w 12192000"/>
              <a:gd name="connsiteY175" fmla="*/ 1994290 h 2237474"/>
              <a:gd name="connsiteX176" fmla="*/ 2295469 w 12192000"/>
              <a:gd name="connsiteY176" fmla="*/ 1996659 h 2237474"/>
              <a:gd name="connsiteX177" fmla="*/ 2287219 w 12192000"/>
              <a:gd name="connsiteY177" fmla="*/ 1998750 h 2237474"/>
              <a:gd name="connsiteX178" fmla="*/ 2286948 w 12192000"/>
              <a:gd name="connsiteY178" fmla="*/ 1998596 h 2237474"/>
              <a:gd name="connsiteX179" fmla="*/ 2243069 w 12192000"/>
              <a:gd name="connsiteY179" fmla="*/ 2015111 h 2237474"/>
              <a:gd name="connsiteX180" fmla="*/ 2186609 w 12192000"/>
              <a:gd name="connsiteY180" fmla="*/ 2008263 h 2237474"/>
              <a:gd name="connsiteX181" fmla="*/ 2164831 w 12192000"/>
              <a:gd name="connsiteY181" fmla="*/ 2010143 h 2237474"/>
              <a:gd name="connsiteX182" fmla="*/ 2152836 w 12192000"/>
              <a:gd name="connsiteY182" fmla="*/ 2010048 h 2237474"/>
              <a:gd name="connsiteX183" fmla="*/ 2117102 w 12192000"/>
              <a:gd name="connsiteY183" fmla="*/ 2023004 h 2237474"/>
              <a:gd name="connsiteX184" fmla="*/ 2111935 w 12192000"/>
              <a:gd name="connsiteY184" fmla="*/ 2023163 h 2237474"/>
              <a:gd name="connsiteX185" fmla="*/ 2089991 w 12192000"/>
              <a:gd name="connsiteY185" fmla="*/ 2034193 h 2237474"/>
              <a:gd name="connsiteX186" fmla="*/ 2058061 w 12192000"/>
              <a:gd name="connsiteY186" fmla="*/ 2047942 h 2237474"/>
              <a:gd name="connsiteX187" fmla="*/ 2055737 w 12192000"/>
              <a:gd name="connsiteY187" fmla="*/ 2047704 h 2237474"/>
              <a:gd name="connsiteX188" fmla="*/ 2042244 w 12192000"/>
              <a:gd name="connsiteY188" fmla="*/ 2055560 h 2237474"/>
              <a:gd name="connsiteX189" fmla="*/ 1976224 w 12192000"/>
              <a:gd name="connsiteY189" fmla="*/ 2074257 h 2237474"/>
              <a:gd name="connsiteX190" fmla="*/ 1877728 w 12192000"/>
              <a:gd name="connsiteY190" fmla="*/ 2101004 h 2237474"/>
              <a:gd name="connsiteX191" fmla="*/ 1759056 w 12192000"/>
              <a:gd name="connsiteY191" fmla="*/ 2125608 h 2237474"/>
              <a:gd name="connsiteX192" fmla="*/ 1637948 w 12192000"/>
              <a:gd name="connsiteY192" fmla="*/ 2172597 h 2237474"/>
              <a:gd name="connsiteX193" fmla="*/ 1434549 w 12192000"/>
              <a:gd name="connsiteY193" fmla="*/ 2234522 h 2237474"/>
              <a:gd name="connsiteX194" fmla="*/ 1398481 w 12192000"/>
              <a:gd name="connsiteY194" fmla="*/ 2237074 h 2237474"/>
              <a:gd name="connsiteX195" fmla="*/ 1398407 w 12192000"/>
              <a:gd name="connsiteY195" fmla="*/ 2237095 h 2237474"/>
              <a:gd name="connsiteX196" fmla="*/ 1370962 w 12192000"/>
              <a:gd name="connsiteY196" fmla="*/ 2237474 h 2237474"/>
              <a:gd name="connsiteX197" fmla="*/ 1356367 w 12192000"/>
              <a:gd name="connsiteY197" fmla="*/ 2235089 h 2237474"/>
              <a:gd name="connsiteX198" fmla="*/ 1324828 w 12192000"/>
              <a:gd name="connsiteY198" fmla="*/ 2231968 h 2237474"/>
              <a:gd name="connsiteX199" fmla="*/ 1297744 w 12192000"/>
              <a:gd name="connsiteY199" fmla="*/ 2235849 h 2237474"/>
              <a:gd name="connsiteX200" fmla="*/ 1286236 w 12192000"/>
              <a:gd name="connsiteY200" fmla="*/ 2233135 h 2237474"/>
              <a:gd name="connsiteX201" fmla="*/ 1283504 w 12192000"/>
              <a:gd name="connsiteY201" fmla="*/ 2233797 h 2237474"/>
              <a:gd name="connsiteX202" fmla="*/ 1279765 w 12192000"/>
              <a:gd name="connsiteY202" fmla="*/ 2229639 h 2237474"/>
              <a:gd name="connsiteX203" fmla="*/ 1195347 w 12192000"/>
              <a:gd name="connsiteY203" fmla="*/ 2212354 h 2237474"/>
              <a:gd name="connsiteX204" fmla="*/ 970251 w 12192000"/>
              <a:gd name="connsiteY204" fmla="*/ 2221029 h 2237474"/>
              <a:gd name="connsiteX205" fmla="*/ 812914 w 12192000"/>
              <a:gd name="connsiteY205" fmla="*/ 2202752 h 2237474"/>
              <a:gd name="connsiteX206" fmla="*/ 800195 w 12192000"/>
              <a:gd name="connsiteY206" fmla="*/ 2209407 h 2237474"/>
              <a:gd name="connsiteX207" fmla="*/ 784978 w 12192000"/>
              <a:gd name="connsiteY207" fmla="*/ 2212360 h 2237474"/>
              <a:gd name="connsiteX208" fmla="*/ 681987 w 12192000"/>
              <a:gd name="connsiteY208" fmla="*/ 2216757 h 2237474"/>
              <a:gd name="connsiteX209" fmla="*/ 669923 w 12192000"/>
              <a:gd name="connsiteY209" fmla="*/ 2211682 h 2237474"/>
              <a:gd name="connsiteX210" fmla="*/ 648680 w 12192000"/>
              <a:gd name="connsiteY210" fmla="*/ 2206229 h 2237474"/>
              <a:gd name="connsiteX211" fmla="*/ 597225 w 12192000"/>
              <a:gd name="connsiteY211" fmla="*/ 2180999 h 2237474"/>
              <a:gd name="connsiteX212" fmla="*/ 558449 w 12192000"/>
              <a:gd name="connsiteY212" fmla="*/ 2182346 h 2237474"/>
              <a:gd name="connsiteX213" fmla="*/ 550517 w 12192000"/>
              <a:gd name="connsiteY213" fmla="*/ 2182060 h 2237474"/>
              <a:gd name="connsiteX214" fmla="*/ 550309 w 12192000"/>
              <a:gd name="connsiteY214" fmla="*/ 2181825 h 2237474"/>
              <a:gd name="connsiteX215" fmla="*/ 541836 w 12192000"/>
              <a:gd name="connsiteY215" fmla="*/ 2181063 h 2237474"/>
              <a:gd name="connsiteX216" fmla="*/ 536057 w 12192000"/>
              <a:gd name="connsiteY216" fmla="*/ 2181537 h 2237474"/>
              <a:gd name="connsiteX217" fmla="*/ 520671 w 12192000"/>
              <a:gd name="connsiteY217" fmla="*/ 2180980 h 2237474"/>
              <a:gd name="connsiteX218" fmla="*/ 515024 w 12192000"/>
              <a:gd name="connsiteY218" fmla="*/ 2179258 h 2237474"/>
              <a:gd name="connsiteX219" fmla="*/ 512278 w 12192000"/>
              <a:gd name="connsiteY219" fmla="*/ 2176369 h 2237474"/>
              <a:gd name="connsiteX220" fmla="*/ 480419 w 12192000"/>
              <a:gd name="connsiteY220" fmla="*/ 2167807 h 2237474"/>
              <a:gd name="connsiteX221" fmla="*/ 413835 w 12192000"/>
              <a:gd name="connsiteY221" fmla="*/ 2156783 h 2237474"/>
              <a:gd name="connsiteX222" fmla="*/ 376513 w 12192000"/>
              <a:gd name="connsiteY222" fmla="*/ 2154014 h 2237474"/>
              <a:gd name="connsiteX223" fmla="*/ 273386 w 12192000"/>
              <a:gd name="connsiteY223" fmla="*/ 2142551 h 2237474"/>
              <a:gd name="connsiteX224" fmla="*/ 169207 w 12192000"/>
              <a:gd name="connsiteY224" fmla="*/ 2128100 h 2237474"/>
              <a:gd name="connsiteX225" fmla="*/ 93149 w 12192000"/>
              <a:gd name="connsiteY225" fmla="*/ 2105324 h 2237474"/>
              <a:gd name="connsiteX226" fmla="*/ 88109 w 12192000"/>
              <a:gd name="connsiteY226" fmla="*/ 2106704 h 2237474"/>
              <a:gd name="connsiteX227" fmla="*/ 80022 w 12192000"/>
              <a:gd name="connsiteY227" fmla="*/ 2107254 h 2237474"/>
              <a:gd name="connsiteX228" fmla="*/ 79717 w 12192000"/>
              <a:gd name="connsiteY228" fmla="*/ 2107046 h 2237474"/>
              <a:gd name="connsiteX229" fmla="*/ 72352 w 12192000"/>
              <a:gd name="connsiteY229" fmla="*/ 2107991 h 2237474"/>
              <a:gd name="connsiteX230" fmla="*/ 37645 w 12192000"/>
              <a:gd name="connsiteY230" fmla="*/ 2115401 h 2237474"/>
              <a:gd name="connsiteX231" fmla="*/ 4572 w 12192000"/>
              <a:gd name="connsiteY231" fmla="*/ 2111091 h 2237474"/>
              <a:gd name="connsiteX232" fmla="*/ 0 w 12192000"/>
              <a:gd name="connsiteY232" fmla="*/ 2110468 h 2237474"/>
              <a:gd name="connsiteX233" fmla="*/ 0 w 12192000"/>
              <a:gd name="connsiteY233"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154948 w 12192000"/>
              <a:gd name="connsiteY4" fmla="*/ 762731 h 2237474"/>
              <a:gd name="connsiteX5" fmla="*/ 12047364 w 12192000"/>
              <a:gd name="connsiteY5" fmla="*/ 749662 h 2237474"/>
              <a:gd name="connsiteX6" fmla="*/ 11890686 w 12192000"/>
              <a:gd name="connsiteY6" fmla="*/ 732766 h 2237474"/>
              <a:gd name="connsiteX7" fmla="*/ 11782413 w 12192000"/>
              <a:gd name="connsiteY7" fmla="*/ 769868 h 2237474"/>
              <a:gd name="connsiteX8" fmla="*/ 11649954 w 12192000"/>
              <a:gd name="connsiteY8" fmla="*/ 749628 h 2237474"/>
              <a:gd name="connsiteX9" fmla="*/ 11560424 w 12192000"/>
              <a:gd name="connsiteY9" fmla="*/ 748017 h 2237474"/>
              <a:gd name="connsiteX10" fmla="*/ 11358455 w 12192000"/>
              <a:gd name="connsiteY10" fmla="*/ 747593 h 2237474"/>
              <a:gd name="connsiteX11" fmla="*/ 11165209 w 12192000"/>
              <a:gd name="connsiteY11" fmla="*/ 748852 h 2237474"/>
              <a:gd name="connsiteX12" fmla="*/ 11058755 w 12192000"/>
              <a:gd name="connsiteY12" fmla="*/ 749617 h 2237474"/>
              <a:gd name="connsiteX13" fmla="*/ 10884013 w 12192000"/>
              <a:gd name="connsiteY13" fmla="*/ 760728 h 2237474"/>
              <a:gd name="connsiteX14" fmla="*/ 10834688 w 12192000"/>
              <a:gd name="connsiteY14" fmla="*/ 757726 h 2237474"/>
              <a:gd name="connsiteX15" fmla="*/ 10805004 w 12192000"/>
              <a:gd name="connsiteY15" fmla="*/ 757573 h 2237474"/>
              <a:gd name="connsiteX16" fmla="*/ 10739478 w 12192000"/>
              <a:gd name="connsiteY16" fmla="*/ 776841 h 2237474"/>
              <a:gd name="connsiteX17" fmla="*/ 10458762 w 12192000"/>
              <a:gd name="connsiteY17" fmla="*/ 755400 h 2237474"/>
              <a:gd name="connsiteX18" fmla="*/ 10246919 w 12192000"/>
              <a:gd name="connsiteY18" fmla="*/ 769960 h 2237474"/>
              <a:gd name="connsiteX19" fmla="*/ 10167995 w 12192000"/>
              <a:gd name="connsiteY19" fmla="*/ 760843 h 2237474"/>
              <a:gd name="connsiteX20" fmla="*/ 9997044 w 12192000"/>
              <a:gd name="connsiteY20" fmla="*/ 780129 h 2237474"/>
              <a:gd name="connsiteX21" fmla="*/ 9943887 w 12192000"/>
              <a:gd name="connsiteY21" fmla="*/ 804141 h 2237474"/>
              <a:gd name="connsiteX22" fmla="*/ 9918248 w 12192000"/>
              <a:gd name="connsiteY22" fmla="*/ 816628 h 2237474"/>
              <a:gd name="connsiteX23" fmla="*/ 9836148 w 12192000"/>
              <a:gd name="connsiteY23" fmla="*/ 858312 h 2237474"/>
              <a:gd name="connsiteX24" fmla="*/ 9823800 w 12192000"/>
              <a:gd name="connsiteY24" fmla="*/ 866604 h 2237474"/>
              <a:gd name="connsiteX25" fmla="*/ 9794684 w 12192000"/>
              <a:gd name="connsiteY25" fmla="*/ 864509 h 2237474"/>
              <a:gd name="connsiteX26" fmla="*/ 9778288 w 12192000"/>
              <a:gd name="connsiteY26" fmla="*/ 854362 h 2237474"/>
              <a:gd name="connsiteX27" fmla="*/ 9773886 w 12192000"/>
              <a:gd name="connsiteY27" fmla="*/ 857543 h 2237474"/>
              <a:gd name="connsiteX28" fmla="*/ 9761459 w 12192000"/>
              <a:gd name="connsiteY28" fmla="*/ 862394 h 2237474"/>
              <a:gd name="connsiteX29" fmla="*/ 9705768 w 12192000"/>
              <a:gd name="connsiteY29" fmla="*/ 894610 h 2237474"/>
              <a:gd name="connsiteX30" fmla="*/ 9683005 w 12192000"/>
              <a:gd name="connsiteY30" fmla="*/ 894128 h 2237474"/>
              <a:gd name="connsiteX31" fmla="*/ 9594438 w 12192000"/>
              <a:gd name="connsiteY31" fmla="*/ 919051 h 2237474"/>
              <a:gd name="connsiteX32" fmla="*/ 9577033 w 12192000"/>
              <a:gd name="connsiteY32" fmla="*/ 922857 h 2237474"/>
              <a:gd name="connsiteX33" fmla="*/ 9544189 w 12192000"/>
              <a:gd name="connsiteY33" fmla="*/ 938966 h 2237474"/>
              <a:gd name="connsiteX34" fmla="*/ 9534048 w 12192000"/>
              <a:gd name="connsiteY34" fmla="*/ 940158 h 2237474"/>
              <a:gd name="connsiteX35" fmla="*/ 9500499 w 12192000"/>
              <a:gd name="connsiteY35" fmla="*/ 954680 h 2237474"/>
              <a:gd name="connsiteX36" fmla="*/ 9428195 w 12192000"/>
              <a:gd name="connsiteY36" fmla="*/ 986225 h 2237474"/>
              <a:gd name="connsiteX37" fmla="*/ 9410017 w 12192000"/>
              <a:gd name="connsiteY37" fmla="*/ 993931 h 2237474"/>
              <a:gd name="connsiteX38" fmla="*/ 9392919 w 12192000"/>
              <a:gd name="connsiteY38" fmla="*/ 994656 h 2237474"/>
              <a:gd name="connsiteX39" fmla="*/ 9301293 w 12192000"/>
              <a:gd name="connsiteY39" fmla="*/ 1011593 h 2237474"/>
              <a:gd name="connsiteX40" fmla="*/ 9278619 w 12192000"/>
              <a:gd name="connsiteY40" fmla="*/ 1011878 h 2237474"/>
              <a:gd name="connsiteX41" fmla="*/ 9268019 w 12192000"/>
              <a:gd name="connsiteY41" fmla="*/ 1007442 h 2237474"/>
              <a:gd name="connsiteX42" fmla="*/ 9234662 w 12192000"/>
              <a:gd name="connsiteY42" fmla="*/ 1023056 h 2237474"/>
              <a:gd name="connsiteX43" fmla="*/ 9181033 w 12192000"/>
              <a:gd name="connsiteY43" fmla="*/ 1037921 h 2237474"/>
              <a:gd name="connsiteX44" fmla="*/ 9155969 w 12192000"/>
              <a:gd name="connsiteY44" fmla="*/ 1046804 h 2237474"/>
              <a:gd name="connsiteX45" fmla="*/ 9133985 w 12192000"/>
              <a:gd name="connsiteY45" fmla="*/ 1046450 h 2237474"/>
              <a:gd name="connsiteX46" fmla="*/ 9012987 w 12192000"/>
              <a:gd name="connsiteY46" fmla="*/ 1061986 h 2237474"/>
              <a:gd name="connsiteX47" fmla="*/ 8968445 w 12192000"/>
              <a:gd name="connsiteY47" fmla="*/ 1052169 h 2237474"/>
              <a:gd name="connsiteX48" fmla="*/ 8958984 w 12192000"/>
              <a:gd name="connsiteY48" fmla="*/ 1057212 h 2237474"/>
              <a:gd name="connsiteX49" fmla="*/ 8886001 w 12192000"/>
              <a:gd name="connsiteY49" fmla="*/ 1067468 h 2237474"/>
              <a:gd name="connsiteX50" fmla="*/ 8838610 w 12192000"/>
              <a:gd name="connsiteY50" fmla="*/ 1075091 h 2237474"/>
              <a:gd name="connsiteX51" fmla="*/ 8750383 w 12192000"/>
              <a:gd name="connsiteY51" fmla="*/ 1097387 h 2237474"/>
              <a:gd name="connsiteX52" fmla="*/ 8697365 w 12192000"/>
              <a:gd name="connsiteY52" fmla="*/ 1105869 h 2237474"/>
              <a:gd name="connsiteX53" fmla="*/ 8665605 w 12192000"/>
              <a:gd name="connsiteY53" fmla="*/ 1110791 h 2237474"/>
              <a:gd name="connsiteX54" fmla="*/ 8584946 w 12192000"/>
              <a:gd name="connsiteY54" fmla="*/ 1135226 h 2237474"/>
              <a:gd name="connsiteX55" fmla="*/ 8460755 w 12192000"/>
              <a:gd name="connsiteY55" fmla="*/ 1203427 h 2237474"/>
              <a:gd name="connsiteX56" fmla="*/ 8419755 w 12192000"/>
              <a:gd name="connsiteY56" fmla="*/ 1216260 h 2237474"/>
              <a:gd name="connsiteX57" fmla="*/ 8411626 w 12192000"/>
              <a:gd name="connsiteY57" fmla="*/ 1214397 h 2237474"/>
              <a:gd name="connsiteX58" fmla="*/ 8363469 w 12192000"/>
              <a:gd name="connsiteY58" fmla="*/ 1246658 h 2237474"/>
              <a:gd name="connsiteX59" fmla="*/ 8275497 w 12192000"/>
              <a:gd name="connsiteY59" fmla="*/ 1264396 h 2237474"/>
              <a:gd name="connsiteX60" fmla="*/ 8206287 w 12192000"/>
              <a:gd name="connsiteY60" fmla="*/ 1273060 h 2237474"/>
              <a:gd name="connsiteX61" fmla="*/ 8168705 w 12192000"/>
              <a:gd name="connsiteY61" fmla="*/ 1279956 h 2237474"/>
              <a:gd name="connsiteX62" fmla="*/ 8139997 w 12192000"/>
              <a:gd name="connsiteY62" fmla="*/ 1282713 h 2237474"/>
              <a:gd name="connsiteX63" fmla="*/ 8074238 w 12192000"/>
              <a:gd name="connsiteY63" fmla="*/ 1301895 h 2237474"/>
              <a:gd name="connsiteX64" fmla="*/ 7968292 w 12192000"/>
              <a:gd name="connsiteY64" fmla="*/ 1338779 h 2237474"/>
              <a:gd name="connsiteX65" fmla="*/ 7945122 w 12192000"/>
              <a:gd name="connsiteY65" fmla="*/ 1345477 h 2237474"/>
              <a:gd name="connsiteX66" fmla="*/ 7922771 w 12192000"/>
              <a:gd name="connsiteY66" fmla="*/ 1346645 h 2237474"/>
              <a:gd name="connsiteX67" fmla="*/ 7915461 w 12192000"/>
              <a:gd name="connsiteY67" fmla="*/ 1342919 h 2237474"/>
              <a:gd name="connsiteX68" fmla="*/ 7902328 w 12192000"/>
              <a:gd name="connsiteY68" fmla="*/ 1345865 h 2237474"/>
              <a:gd name="connsiteX69" fmla="*/ 7898322 w 12192000"/>
              <a:gd name="connsiteY69" fmla="*/ 1345689 h 2237474"/>
              <a:gd name="connsiteX70" fmla="*/ 7875879 w 12192000"/>
              <a:gd name="connsiteY70" fmla="*/ 1345646 h 2237474"/>
              <a:gd name="connsiteX71" fmla="*/ 7840612 w 12192000"/>
              <a:gd name="connsiteY71" fmla="*/ 1369373 h 2237474"/>
              <a:gd name="connsiteX72" fmla="*/ 7786819 w 12192000"/>
              <a:gd name="connsiteY72" fmla="*/ 1378970 h 2237474"/>
              <a:gd name="connsiteX73" fmla="*/ 7548172 w 12192000"/>
              <a:gd name="connsiteY73" fmla="*/ 1417460 h 2237474"/>
              <a:gd name="connsiteX74" fmla="*/ 7483437 w 12192000"/>
              <a:gd name="connsiteY74" fmla="*/ 1478152 h 2237474"/>
              <a:gd name="connsiteX75" fmla="*/ 7377870 w 12192000"/>
              <a:gd name="connsiteY75" fmla="*/ 1523319 h 2237474"/>
              <a:gd name="connsiteX76" fmla="*/ 7230737 w 12192000"/>
              <a:gd name="connsiteY76" fmla="*/ 1562633 h 2237474"/>
              <a:gd name="connsiteX77" fmla="*/ 7224458 w 12192000"/>
              <a:gd name="connsiteY77" fmla="*/ 1573008 h 2237474"/>
              <a:gd name="connsiteX78" fmla="*/ 7213486 w 12192000"/>
              <a:gd name="connsiteY78" fmla="*/ 1580987 h 2237474"/>
              <a:gd name="connsiteX79" fmla="*/ 7210972 w 12192000"/>
              <a:gd name="connsiteY79" fmla="*/ 1580856 h 2237474"/>
              <a:gd name="connsiteX80" fmla="*/ 7183121 w 12192000"/>
              <a:gd name="connsiteY80" fmla="*/ 1595162 h 2237474"/>
              <a:gd name="connsiteX81" fmla="*/ 7164601 w 12192000"/>
              <a:gd name="connsiteY81" fmla="*/ 1606490 h 2237474"/>
              <a:gd name="connsiteX82" fmla="*/ 7159286 w 12192000"/>
              <a:gd name="connsiteY82" fmla="*/ 1606850 h 2237474"/>
              <a:gd name="connsiteX83" fmla="*/ 7114651 w 12192000"/>
              <a:gd name="connsiteY83" fmla="*/ 1620959 h 2237474"/>
              <a:gd name="connsiteX84" fmla="*/ 7092727 w 12192000"/>
              <a:gd name="connsiteY84" fmla="*/ 1623628 h 2237474"/>
              <a:gd name="connsiteX85" fmla="*/ 7031309 w 12192000"/>
              <a:gd name="connsiteY85" fmla="*/ 1619451 h 2237474"/>
              <a:gd name="connsiteX86" fmla="*/ 6999084 w 12192000"/>
              <a:gd name="connsiteY86" fmla="*/ 1634317 h 2237474"/>
              <a:gd name="connsiteX87" fmla="*/ 6992107 w 12192000"/>
              <a:gd name="connsiteY87" fmla="*/ 1636860 h 2237474"/>
              <a:gd name="connsiteX88" fmla="*/ 6991765 w 12192000"/>
              <a:gd name="connsiteY88" fmla="*/ 1636725 h 2237474"/>
              <a:gd name="connsiteX89" fmla="*/ 6983996 w 12192000"/>
              <a:gd name="connsiteY89" fmla="*/ 1639040 h 2237474"/>
              <a:gd name="connsiteX90" fmla="*/ 6979383 w 12192000"/>
              <a:gd name="connsiteY90" fmla="*/ 1641496 h 2237474"/>
              <a:gd name="connsiteX91" fmla="*/ 6900177 w 12192000"/>
              <a:gd name="connsiteY91" fmla="*/ 1636016 h 2237474"/>
              <a:gd name="connsiteX92" fmla="*/ 6795372 w 12192000"/>
              <a:gd name="connsiteY92" fmla="*/ 1644845 h 2237474"/>
              <a:gd name="connsiteX93" fmla="*/ 6692251 w 12192000"/>
              <a:gd name="connsiteY93" fmla="*/ 1656357 h 2237474"/>
              <a:gd name="connsiteX94" fmla="*/ 6655235 w 12192000"/>
              <a:gd name="connsiteY94" fmla="*/ 1661869 h 2237474"/>
              <a:gd name="connsiteX95" fmla="*/ 6587857 w 12192000"/>
              <a:gd name="connsiteY95" fmla="*/ 1665769 h 2237474"/>
              <a:gd name="connsiteX96" fmla="*/ 6554894 w 12192000"/>
              <a:gd name="connsiteY96" fmla="*/ 1664428 h 2237474"/>
              <a:gd name="connsiteX97" fmla="*/ 6551579 w 12192000"/>
              <a:gd name="connsiteY97" fmla="*/ 1662213 h 2237474"/>
              <a:gd name="connsiteX98" fmla="*/ 6545693 w 12192000"/>
              <a:gd name="connsiteY98" fmla="*/ 1661776 h 2237474"/>
              <a:gd name="connsiteX99" fmla="*/ 6516595 w 12192000"/>
              <a:gd name="connsiteY99" fmla="*/ 1667475 h 2237474"/>
              <a:gd name="connsiteX100" fmla="*/ 6508541 w 12192000"/>
              <a:gd name="connsiteY100" fmla="*/ 1668757 h 2237474"/>
              <a:gd name="connsiteX101" fmla="*/ 6471012 w 12192000"/>
              <a:gd name="connsiteY101" fmla="*/ 1678604 h 2237474"/>
              <a:gd name="connsiteX102" fmla="*/ 6415265 w 12192000"/>
              <a:gd name="connsiteY102" fmla="*/ 1665317 h 2237474"/>
              <a:gd name="connsiteX103" fmla="*/ 6364035 w 12192000"/>
              <a:gd name="connsiteY103" fmla="*/ 1667683 h 2237474"/>
              <a:gd name="connsiteX104" fmla="*/ 6280959 w 12192000"/>
              <a:gd name="connsiteY104" fmla="*/ 1689329 h 2237474"/>
              <a:gd name="connsiteX105" fmla="*/ 6243319 w 12192000"/>
              <a:gd name="connsiteY105" fmla="*/ 1695560 h 2237474"/>
              <a:gd name="connsiteX106" fmla="*/ 6098321 w 12192000"/>
              <a:gd name="connsiteY106" fmla="*/ 1721646 h 2237474"/>
              <a:gd name="connsiteX107" fmla="*/ 5880652 w 12192000"/>
              <a:gd name="connsiteY107" fmla="*/ 1779643 h 2237474"/>
              <a:gd name="connsiteX108" fmla="*/ 5785959 w 12192000"/>
              <a:gd name="connsiteY108" fmla="*/ 1775307 h 2237474"/>
              <a:gd name="connsiteX109" fmla="*/ 5643534 w 12192000"/>
              <a:gd name="connsiteY109" fmla="*/ 1802919 h 2237474"/>
              <a:gd name="connsiteX110" fmla="*/ 5518799 w 12192000"/>
              <a:gd name="connsiteY110" fmla="*/ 1818312 h 2237474"/>
              <a:gd name="connsiteX111" fmla="*/ 5505014 w 12192000"/>
              <a:gd name="connsiteY111" fmla="*/ 1819259 h 2237474"/>
              <a:gd name="connsiteX112" fmla="*/ 5453307 w 12192000"/>
              <a:gd name="connsiteY112" fmla="*/ 1815450 h 2237474"/>
              <a:gd name="connsiteX113" fmla="*/ 5364192 w 12192000"/>
              <a:gd name="connsiteY113" fmla="*/ 1826074 h 2237474"/>
              <a:gd name="connsiteX114" fmla="*/ 5350380 w 12192000"/>
              <a:gd name="connsiteY114" fmla="*/ 1830891 h 2237474"/>
              <a:gd name="connsiteX115" fmla="*/ 5259633 w 12192000"/>
              <a:gd name="connsiteY115" fmla="*/ 1837160 h 2237474"/>
              <a:gd name="connsiteX116" fmla="*/ 5197513 w 12192000"/>
              <a:gd name="connsiteY116" fmla="*/ 1844718 h 2237474"/>
              <a:gd name="connsiteX117" fmla="*/ 5184170 w 12192000"/>
              <a:gd name="connsiteY117" fmla="*/ 1849402 h 2237474"/>
              <a:gd name="connsiteX118" fmla="*/ 5168852 w 12192000"/>
              <a:gd name="connsiteY118" fmla="*/ 1844846 h 2237474"/>
              <a:gd name="connsiteX119" fmla="*/ 5164370 w 12192000"/>
              <a:gd name="connsiteY119" fmla="*/ 1840597 h 2237474"/>
              <a:gd name="connsiteX120" fmla="*/ 5114927 w 12192000"/>
              <a:gd name="connsiteY120" fmla="*/ 1847827 h 2237474"/>
              <a:gd name="connsiteX121" fmla="*/ 5108970 w 12192000"/>
              <a:gd name="connsiteY121" fmla="*/ 1847935 h 2237474"/>
              <a:gd name="connsiteX122" fmla="*/ 5067961 w 12192000"/>
              <a:gd name="connsiteY122" fmla="*/ 1845917 h 2237474"/>
              <a:gd name="connsiteX123" fmla="*/ 5007075 w 12192000"/>
              <a:gd name="connsiteY123" fmla="*/ 1838626 h 2237474"/>
              <a:gd name="connsiteX124" fmla="*/ 4944087 w 12192000"/>
              <a:gd name="connsiteY124" fmla="*/ 1823332 h 2237474"/>
              <a:gd name="connsiteX125" fmla="*/ 4907662 w 12192000"/>
              <a:gd name="connsiteY125" fmla="*/ 1816900 h 2237474"/>
              <a:gd name="connsiteX126" fmla="*/ 4882386 w 12192000"/>
              <a:gd name="connsiteY126" fmla="*/ 1809844 h 2237474"/>
              <a:gd name="connsiteX127" fmla="*/ 4811440 w 12192000"/>
              <a:gd name="connsiteY127" fmla="*/ 1804655 h 2237474"/>
              <a:gd name="connsiteX128" fmla="*/ 4691075 w 12192000"/>
              <a:gd name="connsiteY128" fmla="*/ 1801389 h 2237474"/>
              <a:gd name="connsiteX129" fmla="*/ 4611738 w 12192000"/>
              <a:gd name="connsiteY129" fmla="*/ 1776964 h 2237474"/>
              <a:gd name="connsiteX130" fmla="*/ 4560070 w 12192000"/>
              <a:gd name="connsiteY130" fmla="*/ 1785640 h 2237474"/>
              <a:gd name="connsiteX131" fmla="*/ 4536503 w 12192000"/>
              <a:gd name="connsiteY131" fmla="*/ 1785334 h 2237474"/>
              <a:gd name="connsiteX132" fmla="*/ 4513724 w 12192000"/>
              <a:gd name="connsiteY132" fmla="*/ 1791996 h 2237474"/>
              <a:gd name="connsiteX133" fmla="*/ 4459810 w 12192000"/>
              <a:gd name="connsiteY133" fmla="*/ 1797886 h 2237474"/>
              <a:gd name="connsiteX134" fmla="*/ 4379064 w 12192000"/>
              <a:gd name="connsiteY134" fmla="*/ 1817177 h 2237474"/>
              <a:gd name="connsiteX135" fmla="*/ 4319209 w 12192000"/>
              <a:gd name="connsiteY135" fmla="*/ 1834833 h 2237474"/>
              <a:gd name="connsiteX136" fmla="*/ 4290981 w 12192000"/>
              <a:gd name="connsiteY136" fmla="*/ 1839677 h 2237474"/>
              <a:gd name="connsiteX137" fmla="*/ 4285792 w 12192000"/>
              <a:gd name="connsiteY137" fmla="*/ 1836231 h 2237474"/>
              <a:gd name="connsiteX138" fmla="*/ 4238372 w 12192000"/>
              <a:gd name="connsiteY138" fmla="*/ 1851480 h 2237474"/>
              <a:gd name="connsiteX139" fmla="*/ 4232517 w 12192000"/>
              <a:gd name="connsiteY139" fmla="*/ 1852567 h 2237474"/>
              <a:gd name="connsiteX140" fmla="*/ 4191732 w 12192000"/>
              <a:gd name="connsiteY140" fmla="*/ 1857328 h 2237474"/>
              <a:gd name="connsiteX141" fmla="*/ 4065532 w 12192000"/>
              <a:gd name="connsiteY141" fmla="*/ 1855477 h 2237474"/>
              <a:gd name="connsiteX142" fmla="*/ 4028460 w 12192000"/>
              <a:gd name="connsiteY142" fmla="*/ 1855137 h 2237474"/>
              <a:gd name="connsiteX143" fmla="*/ 4002267 w 12192000"/>
              <a:gd name="connsiteY143" fmla="*/ 1852352 h 2237474"/>
              <a:gd name="connsiteX144" fmla="*/ 3931396 w 12192000"/>
              <a:gd name="connsiteY144" fmla="*/ 1858915 h 2237474"/>
              <a:gd name="connsiteX145" fmla="*/ 3812162 w 12192000"/>
              <a:gd name="connsiteY145" fmla="*/ 1875501 h 2237474"/>
              <a:gd name="connsiteX146" fmla="*/ 3729530 w 12192000"/>
              <a:gd name="connsiteY146" fmla="*/ 1864513 h 2237474"/>
              <a:gd name="connsiteX147" fmla="*/ 3680177 w 12192000"/>
              <a:gd name="connsiteY147" fmla="*/ 1881552 h 2237474"/>
              <a:gd name="connsiteX148" fmla="*/ 3567259 w 12192000"/>
              <a:gd name="connsiteY148" fmla="*/ 1893482 h 2237474"/>
              <a:gd name="connsiteX149" fmla="*/ 3405770 w 12192000"/>
              <a:gd name="connsiteY149" fmla="*/ 1904591 h 2237474"/>
              <a:gd name="connsiteX150" fmla="*/ 3280097 w 12192000"/>
              <a:gd name="connsiteY150" fmla="*/ 1919610 h 2237474"/>
              <a:gd name="connsiteX151" fmla="*/ 3123424 w 12192000"/>
              <a:gd name="connsiteY151" fmla="*/ 1952930 h 2237474"/>
              <a:gd name="connsiteX152" fmla="*/ 3009910 w 12192000"/>
              <a:gd name="connsiteY152" fmla="*/ 1957866 h 2237474"/>
              <a:gd name="connsiteX153" fmla="*/ 2995934 w 12192000"/>
              <a:gd name="connsiteY153" fmla="*/ 1967085 h 2237474"/>
              <a:gd name="connsiteX154" fmla="*/ 2980071 w 12192000"/>
              <a:gd name="connsiteY154" fmla="*/ 1972988 h 2237474"/>
              <a:gd name="connsiteX155" fmla="*/ 2978094 w 12192000"/>
              <a:gd name="connsiteY155" fmla="*/ 1972369 h 2237474"/>
              <a:gd name="connsiteX156" fmla="*/ 2942858 w 12192000"/>
              <a:gd name="connsiteY156" fmla="*/ 1981367 h 2237474"/>
              <a:gd name="connsiteX157" fmla="*/ 2875436 w 12192000"/>
              <a:gd name="connsiteY157" fmla="*/ 1996977 h 2237474"/>
              <a:gd name="connsiteX158" fmla="*/ 2874892 w 12192000"/>
              <a:gd name="connsiteY158" fmla="*/ 1996085 h 2237474"/>
              <a:gd name="connsiteX159" fmla="*/ 2864145 w 12192000"/>
              <a:gd name="connsiteY159" fmla="*/ 1994061 h 2237474"/>
              <a:gd name="connsiteX160" fmla="*/ 2843662 w 12192000"/>
              <a:gd name="connsiteY160" fmla="*/ 1992498 h 2237474"/>
              <a:gd name="connsiteX161" fmla="*/ 2796128 w 12192000"/>
              <a:gd name="connsiteY161" fmla="*/ 1976403 h 2237474"/>
              <a:gd name="connsiteX162" fmla="*/ 2756784 w 12192000"/>
              <a:gd name="connsiteY162" fmla="*/ 1985116 h 2237474"/>
              <a:gd name="connsiteX163" fmla="*/ 2748833 w 12192000"/>
              <a:gd name="connsiteY163" fmla="*/ 1986323 h 2237474"/>
              <a:gd name="connsiteX164" fmla="*/ 2748661 w 12192000"/>
              <a:gd name="connsiteY164" fmla="*/ 1986122 h 2237474"/>
              <a:gd name="connsiteX165" fmla="*/ 2740251 w 12192000"/>
              <a:gd name="connsiteY165" fmla="*/ 1986946 h 2237474"/>
              <a:gd name="connsiteX166" fmla="*/ 2718916 w 12192000"/>
              <a:gd name="connsiteY166" fmla="*/ 1990867 h 2237474"/>
              <a:gd name="connsiteX167" fmla="*/ 2713522 w 12192000"/>
              <a:gd name="connsiteY167" fmla="*/ 1990173 h 2237474"/>
              <a:gd name="connsiteX168" fmla="*/ 2680597 w 12192000"/>
              <a:gd name="connsiteY168" fmla="*/ 1984996 h 2237474"/>
              <a:gd name="connsiteX169" fmla="*/ 2578178 w 12192000"/>
              <a:gd name="connsiteY169" fmla="*/ 1990531 h 2237474"/>
              <a:gd name="connsiteX170" fmla="*/ 2476147 w 12192000"/>
              <a:gd name="connsiteY170" fmla="*/ 1998305 h 2237474"/>
              <a:gd name="connsiteX171" fmla="*/ 2373568 w 12192000"/>
              <a:gd name="connsiteY171" fmla="*/ 2003219 h 2237474"/>
              <a:gd name="connsiteX172" fmla="*/ 2321399 w 12192000"/>
              <a:gd name="connsiteY172" fmla="*/ 1989467 h 2237474"/>
              <a:gd name="connsiteX173" fmla="*/ 2315525 w 12192000"/>
              <a:gd name="connsiteY173" fmla="*/ 1989708 h 2237474"/>
              <a:gd name="connsiteX174" fmla="*/ 2300792 w 12192000"/>
              <a:gd name="connsiteY174" fmla="*/ 1994290 h 2237474"/>
              <a:gd name="connsiteX175" fmla="*/ 2295469 w 12192000"/>
              <a:gd name="connsiteY175" fmla="*/ 1996659 h 2237474"/>
              <a:gd name="connsiteX176" fmla="*/ 2287219 w 12192000"/>
              <a:gd name="connsiteY176" fmla="*/ 1998750 h 2237474"/>
              <a:gd name="connsiteX177" fmla="*/ 2286948 w 12192000"/>
              <a:gd name="connsiteY177" fmla="*/ 1998596 h 2237474"/>
              <a:gd name="connsiteX178" fmla="*/ 2243069 w 12192000"/>
              <a:gd name="connsiteY178" fmla="*/ 2015111 h 2237474"/>
              <a:gd name="connsiteX179" fmla="*/ 2186609 w 12192000"/>
              <a:gd name="connsiteY179" fmla="*/ 2008263 h 2237474"/>
              <a:gd name="connsiteX180" fmla="*/ 2164831 w 12192000"/>
              <a:gd name="connsiteY180" fmla="*/ 2010143 h 2237474"/>
              <a:gd name="connsiteX181" fmla="*/ 2152836 w 12192000"/>
              <a:gd name="connsiteY181" fmla="*/ 2010048 h 2237474"/>
              <a:gd name="connsiteX182" fmla="*/ 2117102 w 12192000"/>
              <a:gd name="connsiteY182" fmla="*/ 2023004 h 2237474"/>
              <a:gd name="connsiteX183" fmla="*/ 2111935 w 12192000"/>
              <a:gd name="connsiteY183" fmla="*/ 2023163 h 2237474"/>
              <a:gd name="connsiteX184" fmla="*/ 2089991 w 12192000"/>
              <a:gd name="connsiteY184" fmla="*/ 2034193 h 2237474"/>
              <a:gd name="connsiteX185" fmla="*/ 2058061 w 12192000"/>
              <a:gd name="connsiteY185" fmla="*/ 2047942 h 2237474"/>
              <a:gd name="connsiteX186" fmla="*/ 2055737 w 12192000"/>
              <a:gd name="connsiteY186" fmla="*/ 2047704 h 2237474"/>
              <a:gd name="connsiteX187" fmla="*/ 2042244 w 12192000"/>
              <a:gd name="connsiteY187" fmla="*/ 2055560 h 2237474"/>
              <a:gd name="connsiteX188" fmla="*/ 1976224 w 12192000"/>
              <a:gd name="connsiteY188" fmla="*/ 2074257 h 2237474"/>
              <a:gd name="connsiteX189" fmla="*/ 1877728 w 12192000"/>
              <a:gd name="connsiteY189" fmla="*/ 2101004 h 2237474"/>
              <a:gd name="connsiteX190" fmla="*/ 1759056 w 12192000"/>
              <a:gd name="connsiteY190" fmla="*/ 2125608 h 2237474"/>
              <a:gd name="connsiteX191" fmla="*/ 1637948 w 12192000"/>
              <a:gd name="connsiteY191" fmla="*/ 2172597 h 2237474"/>
              <a:gd name="connsiteX192" fmla="*/ 1434549 w 12192000"/>
              <a:gd name="connsiteY192" fmla="*/ 2234522 h 2237474"/>
              <a:gd name="connsiteX193" fmla="*/ 1398481 w 12192000"/>
              <a:gd name="connsiteY193" fmla="*/ 2237074 h 2237474"/>
              <a:gd name="connsiteX194" fmla="*/ 1398407 w 12192000"/>
              <a:gd name="connsiteY194" fmla="*/ 2237095 h 2237474"/>
              <a:gd name="connsiteX195" fmla="*/ 1370962 w 12192000"/>
              <a:gd name="connsiteY195" fmla="*/ 2237474 h 2237474"/>
              <a:gd name="connsiteX196" fmla="*/ 1356367 w 12192000"/>
              <a:gd name="connsiteY196" fmla="*/ 2235089 h 2237474"/>
              <a:gd name="connsiteX197" fmla="*/ 1324828 w 12192000"/>
              <a:gd name="connsiteY197" fmla="*/ 2231968 h 2237474"/>
              <a:gd name="connsiteX198" fmla="*/ 1297744 w 12192000"/>
              <a:gd name="connsiteY198" fmla="*/ 2235849 h 2237474"/>
              <a:gd name="connsiteX199" fmla="*/ 1286236 w 12192000"/>
              <a:gd name="connsiteY199" fmla="*/ 2233135 h 2237474"/>
              <a:gd name="connsiteX200" fmla="*/ 1283504 w 12192000"/>
              <a:gd name="connsiteY200" fmla="*/ 2233797 h 2237474"/>
              <a:gd name="connsiteX201" fmla="*/ 1279765 w 12192000"/>
              <a:gd name="connsiteY201" fmla="*/ 2229639 h 2237474"/>
              <a:gd name="connsiteX202" fmla="*/ 1195347 w 12192000"/>
              <a:gd name="connsiteY202" fmla="*/ 2212354 h 2237474"/>
              <a:gd name="connsiteX203" fmla="*/ 970251 w 12192000"/>
              <a:gd name="connsiteY203" fmla="*/ 2221029 h 2237474"/>
              <a:gd name="connsiteX204" fmla="*/ 812914 w 12192000"/>
              <a:gd name="connsiteY204" fmla="*/ 2202752 h 2237474"/>
              <a:gd name="connsiteX205" fmla="*/ 800195 w 12192000"/>
              <a:gd name="connsiteY205" fmla="*/ 2209407 h 2237474"/>
              <a:gd name="connsiteX206" fmla="*/ 784978 w 12192000"/>
              <a:gd name="connsiteY206" fmla="*/ 2212360 h 2237474"/>
              <a:gd name="connsiteX207" fmla="*/ 681987 w 12192000"/>
              <a:gd name="connsiteY207" fmla="*/ 2216757 h 2237474"/>
              <a:gd name="connsiteX208" fmla="*/ 669923 w 12192000"/>
              <a:gd name="connsiteY208" fmla="*/ 2211682 h 2237474"/>
              <a:gd name="connsiteX209" fmla="*/ 648680 w 12192000"/>
              <a:gd name="connsiteY209" fmla="*/ 2206229 h 2237474"/>
              <a:gd name="connsiteX210" fmla="*/ 597225 w 12192000"/>
              <a:gd name="connsiteY210" fmla="*/ 2180999 h 2237474"/>
              <a:gd name="connsiteX211" fmla="*/ 558449 w 12192000"/>
              <a:gd name="connsiteY211" fmla="*/ 2182346 h 2237474"/>
              <a:gd name="connsiteX212" fmla="*/ 550517 w 12192000"/>
              <a:gd name="connsiteY212" fmla="*/ 2182060 h 2237474"/>
              <a:gd name="connsiteX213" fmla="*/ 550309 w 12192000"/>
              <a:gd name="connsiteY213" fmla="*/ 2181825 h 2237474"/>
              <a:gd name="connsiteX214" fmla="*/ 541836 w 12192000"/>
              <a:gd name="connsiteY214" fmla="*/ 2181063 h 2237474"/>
              <a:gd name="connsiteX215" fmla="*/ 536057 w 12192000"/>
              <a:gd name="connsiteY215" fmla="*/ 2181537 h 2237474"/>
              <a:gd name="connsiteX216" fmla="*/ 520671 w 12192000"/>
              <a:gd name="connsiteY216" fmla="*/ 2180980 h 2237474"/>
              <a:gd name="connsiteX217" fmla="*/ 515024 w 12192000"/>
              <a:gd name="connsiteY217" fmla="*/ 2179258 h 2237474"/>
              <a:gd name="connsiteX218" fmla="*/ 512278 w 12192000"/>
              <a:gd name="connsiteY218" fmla="*/ 2176369 h 2237474"/>
              <a:gd name="connsiteX219" fmla="*/ 480419 w 12192000"/>
              <a:gd name="connsiteY219" fmla="*/ 2167807 h 2237474"/>
              <a:gd name="connsiteX220" fmla="*/ 413835 w 12192000"/>
              <a:gd name="connsiteY220" fmla="*/ 2156783 h 2237474"/>
              <a:gd name="connsiteX221" fmla="*/ 376513 w 12192000"/>
              <a:gd name="connsiteY221" fmla="*/ 2154014 h 2237474"/>
              <a:gd name="connsiteX222" fmla="*/ 273386 w 12192000"/>
              <a:gd name="connsiteY222" fmla="*/ 2142551 h 2237474"/>
              <a:gd name="connsiteX223" fmla="*/ 169207 w 12192000"/>
              <a:gd name="connsiteY223" fmla="*/ 2128100 h 2237474"/>
              <a:gd name="connsiteX224" fmla="*/ 93149 w 12192000"/>
              <a:gd name="connsiteY224" fmla="*/ 2105324 h 2237474"/>
              <a:gd name="connsiteX225" fmla="*/ 88109 w 12192000"/>
              <a:gd name="connsiteY225" fmla="*/ 2106704 h 2237474"/>
              <a:gd name="connsiteX226" fmla="*/ 80022 w 12192000"/>
              <a:gd name="connsiteY226" fmla="*/ 2107254 h 2237474"/>
              <a:gd name="connsiteX227" fmla="*/ 79717 w 12192000"/>
              <a:gd name="connsiteY227" fmla="*/ 2107046 h 2237474"/>
              <a:gd name="connsiteX228" fmla="*/ 72352 w 12192000"/>
              <a:gd name="connsiteY228" fmla="*/ 2107991 h 2237474"/>
              <a:gd name="connsiteX229" fmla="*/ 37645 w 12192000"/>
              <a:gd name="connsiteY229" fmla="*/ 2115401 h 2237474"/>
              <a:gd name="connsiteX230" fmla="*/ 4572 w 12192000"/>
              <a:gd name="connsiteY230" fmla="*/ 2111091 h 2237474"/>
              <a:gd name="connsiteX231" fmla="*/ 0 w 12192000"/>
              <a:gd name="connsiteY231" fmla="*/ 2110468 h 2237474"/>
              <a:gd name="connsiteX232" fmla="*/ 0 w 12192000"/>
              <a:gd name="connsiteY232"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154948 w 12192000"/>
              <a:gd name="connsiteY4" fmla="*/ 762731 h 2237474"/>
              <a:gd name="connsiteX5" fmla="*/ 12047364 w 12192000"/>
              <a:gd name="connsiteY5" fmla="*/ 749662 h 2237474"/>
              <a:gd name="connsiteX6" fmla="*/ 11890686 w 12192000"/>
              <a:gd name="connsiteY6" fmla="*/ 732766 h 2237474"/>
              <a:gd name="connsiteX7" fmla="*/ 11782413 w 12192000"/>
              <a:gd name="connsiteY7" fmla="*/ 769868 h 2237474"/>
              <a:gd name="connsiteX8" fmla="*/ 11649954 w 12192000"/>
              <a:gd name="connsiteY8" fmla="*/ 749628 h 2237474"/>
              <a:gd name="connsiteX9" fmla="*/ 11560424 w 12192000"/>
              <a:gd name="connsiteY9" fmla="*/ 748017 h 2237474"/>
              <a:gd name="connsiteX10" fmla="*/ 11358455 w 12192000"/>
              <a:gd name="connsiteY10" fmla="*/ 747593 h 2237474"/>
              <a:gd name="connsiteX11" fmla="*/ 11165209 w 12192000"/>
              <a:gd name="connsiteY11" fmla="*/ 748852 h 2237474"/>
              <a:gd name="connsiteX12" fmla="*/ 11058755 w 12192000"/>
              <a:gd name="connsiteY12" fmla="*/ 749617 h 2237474"/>
              <a:gd name="connsiteX13" fmla="*/ 10884013 w 12192000"/>
              <a:gd name="connsiteY13" fmla="*/ 760728 h 2237474"/>
              <a:gd name="connsiteX14" fmla="*/ 10834688 w 12192000"/>
              <a:gd name="connsiteY14" fmla="*/ 757726 h 2237474"/>
              <a:gd name="connsiteX15" fmla="*/ 10805004 w 12192000"/>
              <a:gd name="connsiteY15" fmla="*/ 757573 h 2237474"/>
              <a:gd name="connsiteX16" fmla="*/ 10739478 w 12192000"/>
              <a:gd name="connsiteY16" fmla="*/ 776841 h 2237474"/>
              <a:gd name="connsiteX17" fmla="*/ 10458762 w 12192000"/>
              <a:gd name="connsiteY17" fmla="*/ 755400 h 2237474"/>
              <a:gd name="connsiteX18" fmla="*/ 10246919 w 12192000"/>
              <a:gd name="connsiteY18" fmla="*/ 769960 h 2237474"/>
              <a:gd name="connsiteX19" fmla="*/ 10167995 w 12192000"/>
              <a:gd name="connsiteY19" fmla="*/ 760843 h 2237474"/>
              <a:gd name="connsiteX20" fmla="*/ 9997044 w 12192000"/>
              <a:gd name="connsiteY20" fmla="*/ 780129 h 2237474"/>
              <a:gd name="connsiteX21" fmla="*/ 9943887 w 12192000"/>
              <a:gd name="connsiteY21" fmla="*/ 804141 h 2237474"/>
              <a:gd name="connsiteX22" fmla="*/ 9918248 w 12192000"/>
              <a:gd name="connsiteY22" fmla="*/ 816628 h 2237474"/>
              <a:gd name="connsiteX23" fmla="*/ 9836148 w 12192000"/>
              <a:gd name="connsiteY23" fmla="*/ 858312 h 2237474"/>
              <a:gd name="connsiteX24" fmla="*/ 9823800 w 12192000"/>
              <a:gd name="connsiteY24" fmla="*/ 866604 h 2237474"/>
              <a:gd name="connsiteX25" fmla="*/ 9794684 w 12192000"/>
              <a:gd name="connsiteY25" fmla="*/ 864509 h 2237474"/>
              <a:gd name="connsiteX26" fmla="*/ 9778288 w 12192000"/>
              <a:gd name="connsiteY26" fmla="*/ 854362 h 2237474"/>
              <a:gd name="connsiteX27" fmla="*/ 9773886 w 12192000"/>
              <a:gd name="connsiteY27" fmla="*/ 857543 h 2237474"/>
              <a:gd name="connsiteX28" fmla="*/ 9761459 w 12192000"/>
              <a:gd name="connsiteY28" fmla="*/ 862394 h 2237474"/>
              <a:gd name="connsiteX29" fmla="*/ 9705768 w 12192000"/>
              <a:gd name="connsiteY29" fmla="*/ 894610 h 2237474"/>
              <a:gd name="connsiteX30" fmla="*/ 9683005 w 12192000"/>
              <a:gd name="connsiteY30" fmla="*/ 894128 h 2237474"/>
              <a:gd name="connsiteX31" fmla="*/ 9594438 w 12192000"/>
              <a:gd name="connsiteY31" fmla="*/ 919051 h 2237474"/>
              <a:gd name="connsiteX32" fmla="*/ 9577033 w 12192000"/>
              <a:gd name="connsiteY32" fmla="*/ 922857 h 2237474"/>
              <a:gd name="connsiteX33" fmla="*/ 9544189 w 12192000"/>
              <a:gd name="connsiteY33" fmla="*/ 938966 h 2237474"/>
              <a:gd name="connsiteX34" fmla="*/ 9534048 w 12192000"/>
              <a:gd name="connsiteY34" fmla="*/ 940158 h 2237474"/>
              <a:gd name="connsiteX35" fmla="*/ 9500499 w 12192000"/>
              <a:gd name="connsiteY35" fmla="*/ 954680 h 2237474"/>
              <a:gd name="connsiteX36" fmla="*/ 9428195 w 12192000"/>
              <a:gd name="connsiteY36" fmla="*/ 986225 h 2237474"/>
              <a:gd name="connsiteX37" fmla="*/ 9410017 w 12192000"/>
              <a:gd name="connsiteY37" fmla="*/ 993931 h 2237474"/>
              <a:gd name="connsiteX38" fmla="*/ 9392919 w 12192000"/>
              <a:gd name="connsiteY38" fmla="*/ 994656 h 2237474"/>
              <a:gd name="connsiteX39" fmla="*/ 9301293 w 12192000"/>
              <a:gd name="connsiteY39" fmla="*/ 1011593 h 2237474"/>
              <a:gd name="connsiteX40" fmla="*/ 9278619 w 12192000"/>
              <a:gd name="connsiteY40" fmla="*/ 1011878 h 2237474"/>
              <a:gd name="connsiteX41" fmla="*/ 9268019 w 12192000"/>
              <a:gd name="connsiteY41" fmla="*/ 1007442 h 2237474"/>
              <a:gd name="connsiteX42" fmla="*/ 9234662 w 12192000"/>
              <a:gd name="connsiteY42" fmla="*/ 1023056 h 2237474"/>
              <a:gd name="connsiteX43" fmla="*/ 9181033 w 12192000"/>
              <a:gd name="connsiteY43" fmla="*/ 1037921 h 2237474"/>
              <a:gd name="connsiteX44" fmla="*/ 9155969 w 12192000"/>
              <a:gd name="connsiteY44" fmla="*/ 1046804 h 2237474"/>
              <a:gd name="connsiteX45" fmla="*/ 9133985 w 12192000"/>
              <a:gd name="connsiteY45" fmla="*/ 1046450 h 2237474"/>
              <a:gd name="connsiteX46" fmla="*/ 9012987 w 12192000"/>
              <a:gd name="connsiteY46" fmla="*/ 1061986 h 2237474"/>
              <a:gd name="connsiteX47" fmla="*/ 8968445 w 12192000"/>
              <a:gd name="connsiteY47" fmla="*/ 1052169 h 2237474"/>
              <a:gd name="connsiteX48" fmla="*/ 8958984 w 12192000"/>
              <a:gd name="connsiteY48" fmla="*/ 1057212 h 2237474"/>
              <a:gd name="connsiteX49" fmla="*/ 8886001 w 12192000"/>
              <a:gd name="connsiteY49" fmla="*/ 1067468 h 2237474"/>
              <a:gd name="connsiteX50" fmla="*/ 8838610 w 12192000"/>
              <a:gd name="connsiteY50" fmla="*/ 1075091 h 2237474"/>
              <a:gd name="connsiteX51" fmla="*/ 8750383 w 12192000"/>
              <a:gd name="connsiteY51" fmla="*/ 1097387 h 2237474"/>
              <a:gd name="connsiteX52" fmla="*/ 8697365 w 12192000"/>
              <a:gd name="connsiteY52" fmla="*/ 1105869 h 2237474"/>
              <a:gd name="connsiteX53" fmla="*/ 8665605 w 12192000"/>
              <a:gd name="connsiteY53" fmla="*/ 1110791 h 2237474"/>
              <a:gd name="connsiteX54" fmla="*/ 8584946 w 12192000"/>
              <a:gd name="connsiteY54" fmla="*/ 1135226 h 2237474"/>
              <a:gd name="connsiteX55" fmla="*/ 8460755 w 12192000"/>
              <a:gd name="connsiteY55" fmla="*/ 1203427 h 2237474"/>
              <a:gd name="connsiteX56" fmla="*/ 8419755 w 12192000"/>
              <a:gd name="connsiteY56" fmla="*/ 1216260 h 2237474"/>
              <a:gd name="connsiteX57" fmla="*/ 8411626 w 12192000"/>
              <a:gd name="connsiteY57" fmla="*/ 1214397 h 2237474"/>
              <a:gd name="connsiteX58" fmla="*/ 8363469 w 12192000"/>
              <a:gd name="connsiteY58" fmla="*/ 1246658 h 2237474"/>
              <a:gd name="connsiteX59" fmla="*/ 8275497 w 12192000"/>
              <a:gd name="connsiteY59" fmla="*/ 1264396 h 2237474"/>
              <a:gd name="connsiteX60" fmla="*/ 8206287 w 12192000"/>
              <a:gd name="connsiteY60" fmla="*/ 1273060 h 2237474"/>
              <a:gd name="connsiteX61" fmla="*/ 8168705 w 12192000"/>
              <a:gd name="connsiteY61" fmla="*/ 1279956 h 2237474"/>
              <a:gd name="connsiteX62" fmla="*/ 8139997 w 12192000"/>
              <a:gd name="connsiteY62" fmla="*/ 1282713 h 2237474"/>
              <a:gd name="connsiteX63" fmla="*/ 8074238 w 12192000"/>
              <a:gd name="connsiteY63" fmla="*/ 1301895 h 2237474"/>
              <a:gd name="connsiteX64" fmla="*/ 7968292 w 12192000"/>
              <a:gd name="connsiteY64" fmla="*/ 1338779 h 2237474"/>
              <a:gd name="connsiteX65" fmla="*/ 7945122 w 12192000"/>
              <a:gd name="connsiteY65" fmla="*/ 1345477 h 2237474"/>
              <a:gd name="connsiteX66" fmla="*/ 7922771 w 12192000"/>
              <a:gd name="connsiteY66" fmla="*/ 1346645 h 2237474"/>
              <a:gd name="connsiteX67" fmla="*/ 7915461 w 12192000"/>
              <a:gd name="connsiteY67" fmla="*/ 1342919 h 2237474"/>
              <a:gd name="connsiteX68" fmla="*/ 7902328 w 12192000"/>
              <a:gd name="connsiteY68" fmla="*/ 1345865 h 2237474"/>
              <a:gd name="connsiteX69" fmla="*/ 7898322 w 12192000"/>
              <a:gd name="connsiteY69" fmla="*/ 1345689 h 2237474"/>
              <a:gd name="connsiteX70" fmla="*/ 7875879 w 12192000"/>
              <a:gd name="connsiteY70" fmla="*/ 1345646 h 2237474"/>
              <a:gd name="connsiteX71" fmla="*/ 7840612 w 12192000"/>
              <a:gd name="connsiteY71" fmla="*/ 1369373 h 2237474"/>
              <a:gd name="connsiteX72" fmla="*/ 7786819 w 12192000"/>
              <a:gd name="connsiteY72" fmla="*/ 1378970 h 2237474"/>
              <a:gd name="connsiteX73" fmla="*/ 7548172 w 12192000"/>
              <a:gd name="connsiteY73" fmla="*/ 1417460 h 2237474"/>
              <a:gd name="connsiteX74" fmla="*/ 7483437 w 12192000"/>
              <a:gd name="connsiteY74" fmla="*/ 1478152 h 2237474"/>
              <a:gd name="connsiteX75" fmla="*/ 7377870 w 12192000"/>
              <a:gd name="connsiteY75" fmla="*/ 1523319 h 2237474"/>
              <a:gd name="connsiteX76" fmla="*/ 7230737 w 12192000"/>
              <a:gd name="connsiteY76" fmla="*/ 1562633 h 2237474"/>
              <a:gd name="connsiteX77" fmla="*/ 7224458 w 12192000"/>
              <a:gd name="connsiteY77" fmla="*/ 1573008 h 2237474"/>
              <a:gd name="connsiteX78" fmla="*/ 7213486 w 12192000"/>
              <a:gd name="connsiteY78" fmla="*/ 1580987 h 2237474"/>
              <a:gd name="connsiteX79" fmla="*/ 7210972 w 12192000"/>
              <a:gd name="connsiteY79" fmla="*/ 1580856 h 2237474"/>
              <a:gd name="connsiteX80" fmla="*/ 7183121 w 12192000"/>
              <a:gd name="connsiteY80" fmla="*/ 1595162 h 2237474"/>
              <a:gd name="connsiteX81" fmla="*/ 7164601 w 12192000"/>
              <a:gd name="connsiteY81" fmla="*/ 1606490 h 2237474"/>
              <a:gd name="connsiteX82" fmla="*/ 7159286 w 12192000"/>
              <a:gd name="connsiteY82" fmla="*/ 1606850 h 2237474"/>
              <a:gd name="connsiteX83" fmla="*/ 7114651 w 12192000"/>
              <a:gd name="connsiteY83" fmla="*/ 1620959 h 2237474"/>
              <a:gd name="connsiteX84" fmla="*/ 7092727 w 12192000"/>
              <a:gd name="connsiteY84" fmla="*/ 1623628 h 2237474"/>
              <a:gd name="connsiteX85" fmla="*/ 7031309 w 12192000"/>
              <a:gd name="connsiteY85" fmla="*/ 1619451 h 2237474"/>
              <a:gd name="connsiteX86" fmla="*/ 6999084 w 12192000"/>
              <a:gd name="connsiteY86" fmla="*/ 1634317 h 2237474"/>
              <a:gd name="connsiteX87" fmla="*/ 6992107 w 12192000"/>
              <a:gd name="connsiteY87" fmla="*/ 1636860 h 2237474"/>
              <a:gd name="connsiteX88" fmla="*/ 6991765 w 12192000"/>
              <a:gd name="connsiteY88" fmla="*/ 1636725 h 2237474"/>
              <a:gd name="connsiteX89" fmla="*/ 6983996 w 12192000"/>
              <a:gd name="connsiteY89" fmla="*/ 1639040 h 2237474"/>
              <a:gd name="connsiteX90" fmla="*/ 6979383 w 12192000"/>
              <a:gd name="connsiteY90" fmla="*/ 1641496 h 2237474"/>
              <a:gd name="connsiteX91" fmla="*/ 6900177 w 12192000"/>
              <a:gd name="connsiteY91" fmla="*/ 1636016 h 2237474"/>
              <a:gd name="connsiteX92" fmla="*/ 6795372 w 12192000"/>
              <a:gd name="connsiteY92" fmla="*/ 1644845 h 2237474"/>
              <a:gd name="connsiteX93" fmla="*/ 6692251 w 12192000"/>
              <a:gd name="connsiteY93" fmla="*/ 1656357 h 2237474"/>
              <a:gd name="connsiteX94" fmla="*/ 6655235 w 12192000"/>
              <a:gd name="connsiteY94" fmla="*/ 1661869 h 2237474"/>
              <a:gd name="connsiteX95" fmla="*/ 6587857 w 12192000"/>
              <a:gd name="connsiteY95" fmla="*/ 1665769 h 2237474"/>
              <a:gd name="connsiteX96" fmla="*/ 6554894 w 12192000"/>
              <a:gd name="connsiteY96" fmla="*/ 1664428 h 2237474"/>
              <a:gd name="connsiteX97" fmla="*/ 6551579 w 12192000"/>
              <a:gd name="connsiteY97" fmla="*/ 1662213 h 2237474"/>
              <a:gd name="connsiteX98" fmla="*/ 6516595 w 12192000"/>
              <a:gd name="connsiteY98" fmla="*/ 1667475 h 2237474"/>
              <a:gd name="connsiteX99" fmla="*/ 6508541 w 12192000"/>
              <a:gd name="connsiteY99" fmla="*/ 1668757 h 2237474"/>
              <a:gd name="connsiteX100" fmla="*/ 6471012 w 12192000"/>
              <a:gd name="connsiteY100" fmla="*/ 1678604 h 2237474"/>
              <a:gd name="connsiteX101" fmla="*/ 6415265 w 12192000"/>
              <a:gd name="connsiteY101" fmla="*/ 1665317 h 2237474"/>
              <a:gd name="connsiteX102" fmla="*/ 6364035 w 12192000"/>
              <a:gd name="connsiteY102" fmla="*/ 1667683 h 2237474"/>
              <a:gd name="connsiteX103" fmla="*/ 6280959 w 12192000"/>
              <a:gd name="connsiteY103" fmla="*/ 1689329 h 2237474"/>
              <a:gd name="connsiteX104" fmla="*/ 6243319 w 12192000"/>
              <a:gd name="connsiteY104" fmla="*/ 1695560 h 2237474"/>
              <a:gd name="connsiteX105" fmla="*/ 6098321 w 12192000"/>
              <a:gd name="connsiteY105" fmla="*/ 1721646 h 2237474"/>
              <a:gd name="connsiteX106" fmla="*/ 5880652 w 12192000"/>
              <a:gd name="connsiteY106" fmla="*/ 1779643 h 2237474"/>
              <a:gd name="connsiteX107" fmla="*/ 5785959 w 12192000"/>
              <a:gd name="connsiteY107" fmla="*/ 1775307 h 2237474"/>
              <a:gd name="connsiteX108" fmla="*/ 5643534 w 12192000"/>
              <a:gd name="connsiteY108" fmla="*/ 1802919 h 2237474"/>
              <a:gd name="connsiteX109" fmla="*/ 5518799 w 12192000"/>
              <a:gd name="connsiteY109" fmla="*/ 1818312 h 2237474"/>
              <a:gd name="connsiteX110" fmla="*/ 5505014 w 12192000"/>
              <a:gd name="connsiteY110" fmla="*/ 1819259 h 2237474"/>
              <a:gd name="connsiteX111" fmla="*/ 5453307 w 12192000"/>
              <a:gd name="connsiteY111" fmla="*/ 1815450 h 2237474"/>
              <a:gd name="connsiteX112" fmla="*/ 5364192 w 12192000"/>
              <a:gd name="connsiteY112" fmla="*/ 1826074 h 2237474"/>
              <a:gd name="connsiteX113" fmla="*/ 5350380 w 12192000"/>
              <a:gd name="connsiteY113" fmla="*/ 1830891 h 2237474"/>
              <a:gd name="connsiteX114" fmla="*/ 5259633 w 12192000"/>
              <a:gd name="connsiteY114" fmla="*/ 1837160 h 2237474"/>
              <a:gd name="connsiteX115" fmla="*/ 5197513 w 12192000"/>
              <a:gd name="connsiteY115" fmla="*/ 1844718 h 2237474"/>
              <a:gd name="connsiteX116" fmla="*/ 5184170 w 12192000"/>
              <a:gd name="connsiteY116" fmla="*/ 1849402 h 2237474"/>
              <a:gd name="connsiteX117" fmla="*/ 5168852 w 12192000"/>
              <a:gd name="connsiteY117" fmla="*/ 1844846 h 2237474"/>
              <a:gd name="connsiteX118" fmla="*/ 5164370 w 12192000"/>
              <a:gd name="connsiteY118" fmla="*/ 1840597 h 2237474"/>
              <a:gd name="connsiteX119" fmla="*/ 5114927 w 12192000"/>
              <a:gd name="connsiteY119" fmla="*/ 1847827 h 2237474"/>
              <a:gd name="connsiteX120" fmla="*/ 5108970 w 12192000"/>
              <a:gd name="connsiteY120" fmla="*/ 1847935 h 2237474"/>
              <a:gd name="connsiteX121" fmla="*/ 5067961 w 12192000"/>
              <a:gd name="connsiteY121" fmla="*/ 1845917 h 2237474"/>
              <a:gd name="connsiteX122" fmla="*/ 5007075 w 12192000"/>
              <a:gd name="connsiteY122" fmla="*/ 1838626 h 2237474"/>
              <a:gd name="connsiteX123" fmla="*/ 4944087 w 12192000"/>
              <a:gd name="connsiteY123" fmla="*/ 1823332 h 2237474"/>
              <a:gd name="connsiteX124" fmla="*/ 4907662 w 12192000"/>
              <a:gd name="connsiteY124" fmla="*/ 1816900 h 2237474"/>
              <a:gd name="connsiteX125" fmla="*/ 4882386 w 12192000"/>
              <a:gd name="connsiteY125" fmla="*/ 1809844 h 2237474"/>
              <a:gd name="connsiteX126" fmla="*/ 4811440 w 12192000"/>
              <a:gd name="connsiteY126" fmla="*/ 1804655 h 2237474"/>
              <a:gd name="connsiteX127" fmla="*/ 4691075 w 12192000"/>
              <a:gd name="connsiteY127" fmla="*/ 1801389 h 2237474"/>
              <a:gd name="connsiteX128" fmla="*/ 4611738 w 12192000"/>
              <a:gd name="connsiteY128" fmla="*/ 1776964 h 2237474"/>
              <a:gd name="connsiteX129" fmla="*/ 4560070 w 12192000"/>
              <a:gd name="connsiteY129" fmla="*/ 1785640 h 2237474"/>
              <a:gd name="connsiteX130" fmla="*/ 4536503 w 12192000"/>
              <a:gd name="connsiteY130" fmla="*/ 1785334 h 2237474"/>
              <a:gd name="connsiteX131" fmla="*/ 4513724 w 12192000"/>
              <a:gd name="connsiteY131" fmla="*/ 1791996 h 2237474"/>
              <a:gd name="connsiteX132" fmla="*/ 4459810 w 12192000"/>
              <a:gd name="connsiteY132" fmla="*/ 1797886 h 2237474"/>
              <a:gd name="connsiteX133" fmla="*/ 4379064 w 12192000"/>
              <a:gd name="connsiteY133" fmla="*/ 1817177 h 2237474"/>
              <a:gd name="connsiteX134" fmla="*/ 4319209 w 12192000"/>
              <a:gd name="connsiteY134" fmla="*/ 1834833 h 2237474"/>
              <a:gd name="connsiteX135" fmla="*/ 4290981 w 12192000"/>
              <a:gd name="connsiteY135" fmla="*/ 1839677 h 2237474"/>
              <a:gd name="connsiteX136" fmla="*/ 4285792 w 12192000"/>
              <a:gd name="connsiteY136" fmla="*/ 1836231 h 2237474"/>
              <a:gd name="connsiteX137" fmla="*/ 4238372 w 12192000"/>
              <a:gd name="connsiteY137" fmla="*/ 1851480 h 2237474"/>
              <a:gd name="connsiteX138" fmla="*/ 4232517 w 12192000"/>
              <a:gd name="connsiteY138" fmla="*/ 1852567 h 2237474"/>
              <a:gd name="connsiteX139" fmla="*/ 4191732 w 12192000"/>
              <a:gd name="connsiteY139" fmla="*/ 1857328 h 2237474"/>
              <a:gd name="connsiteX140" fmla="*/ 4065532 w 12192000"/>
              <a:gd name="connsiteY140" fmla="*/ 1855477 h 2237474"/>
              <a:gd name="connsiteX141" fmla="*/ 4028460 w 12192000"/>
              <a:gd name="connsiteY141" fmla="*/ 1855137 h 2237474"/>
              <a:gd name="connsiteX142" fmla="*/ 4002267 w 12192000"/>
              <a:gd name="connsiteY142" fmla="*/ 1852352 h 2237474"/>
              <a:gd name="connsiteX143" fmla="*/ 3931396 w 12192000"/>
              <a:gd name="connsiteY143" fmla="*/ 1858915 h 2237474"/>
              <a:gd name="connsiteX144" fmla="*/ 3812162 w 12192000"/>
              <a:gd name="connsiteY144" fmla="*/ 1875501 h 2237474"/>
              <a:gd name="connsiteX145" fmla="*/ 3729530 w 12192000"/>
              <a:gd name="connsiteY145" fmla="*/ 1864513 h 2237474"/>
              <a:gd name="connsiteX146" fmla="*/ 3680177 w 12192000"/>
              <a:gd name="connsiteY146" fmla="*/ 1881552 h 2237474"/>
              <a:gd name="connsiteX147" fmla="*/ 3567259 w 12192000"/>
              <a:gd name="connsiteY147" fmla="*/ 1893482 h 2237474"/>
              <a:gd name="connsiteX148" fmla="*/ 3405770 w 12192000"/>
              <a:gd name="connsiteY148" fmla="*/ 1904591 h 2237474"/>
              <a:gd name="connsiteX149" fmla="*/ 3280097 w 12192000"/>
              <a:gd name="connsiteY149" fmla="*/ 1919610 h 2237474"/>
              <a:gd name="connsiteX150" fmla="*/ 3123424 w 12192000"/>
              <a:gd name="connsiteY150" fmla="*/ 1952930 h 2237474"/>
              <a:gd name="connsiteX151" fmla="*/ 3009910 w 12192000"/>
              <a:gd name="connsiteY151" fmla="*/ 1957866 h 2237474"/>
              <a:gd name="connsiteX152" fmla="*/ 2995934 w 12192000"/>
              <a:gd name="connsiteY152" fmla="*/ 1967085 h 2237474"/>
              <a:gd name="connsiteX153" fmla="*/ 2980071 w 12192000"/>
              <a:gd name="connsiteY153" fmla="*/ 1972988 h 2237474"/>
              <a:gd name="connsiteX154" fmla="*/ 2978094 w 12192000"/>
              <a:gd name="connsiteY154" fmla="*/ 1972369 h 2237474"/>
              <a:gd name="connsiteX155" fmla="*/ 2942858 w 12192000"/>
              <a:gd name="connsiteY155" fmla="*/ 1981367 h 2237474"/>
              <a:gd name="connsiteX156" fmla="*/ 2875436 w 12192000"/>
              <a:gd name="connsiteY156" fmla="*/ 1996977 h 2237474"/>
              <a:gd name="connsiteX157" fmla="*/ 2874892 w 12192000"/>
              <a:gd name="connsiteY157" fmla="*/ 1996085 h 2237474"/>
              <a:gd name="connsiteX158" fmla="*/ 2864145 w 12192000"/>
              <a:gd name="connsiteY158" fmla="*/ 1994061 h 2237474"/>
              <a:gd name="connsiteX159" fmla="*/ 2843662 w 12192000"/>
              <a:gd name="connsiteY159" fmla="*/ 1992498 h 2237474"/>
              <a:gd name="connsiteX160" fmla="*/ 2796128 w 12192000"/>
              <a:gd name="connsiteY160" fmla="*/ 1976403 h 2237474"/>
              <a:gd name="connsiteX161" fmla="*/ 2756784 w 12192000"/>
              <a:gd name="connsiteY161" fmla="*/ 1985116 h 2237474"/>
              <a:gd name="connsiteX162" fmla="*/ 2748833 w 12192000"/>
              <a:gd name="connsiteY162" fmla="*/ 1986323 h 2237474"/>
              <a:gd name="connsiteX163" fmla="*/ 2748661 w 12192000"/>
              <a:gd name="connsiteY163" fmla="*/ 1986122 h 2237474"/>
              <a:gd name="connsiteX164" fmla="*/ 2740251 w 12192000"/>
              <a:gd name="connsiteY164" fmla="*/ 1986946 h 2237474"/>
              <a:gd name="connsiteX165" fmla="*/ 2718916 w 12192000"/>
              <a:gd name="connsiteY165" fmla="*/ 1990867 h 2237474"/>
              <a:gd name="connsiteX166" fmla="*/ 2713522 w 12192000"/>
              <a:gd name="connsiteY166" fmla="*/ 1990173 h 2237474"/>
              <a:gd name="connsiteX167" fmla="*/ 2680597 w 12192000"/>
              <a:gd name="connsiteY167" fmla="*/ 1984996 h 2237474"/>
              <a:gd name="connsiteX168" fmla="*/ 2578178 w 12192000"/>
              <a:gd name="connsiteY168" fmla="*/ 1990531 h 2237474"/>
              <a:gd name="connsiteX169" fmla="*/ 2476147 w 12192000"/>
              <a:gd name="connsiteY169" fmla="*/ 1998305 h 2237474"/>
              <a:gd name="connsiteX170" fmla="*/ 2373568 w 12192000"/>
              <a:gd name="connsiteY170" fmla="*/ 2003219 h 2237474"/>
              <a:gd name="connsiteX171" fmla="*/ 2321399 w 12192000"/>
              <a:gd name="connsiteY171" fmla="*/ 1989467 h 2237474"/>
              <a:gd name="connsiteX172" fmla="*/ 2315525 w 12192000"/>
              <a:gd name="connsiteY172" fmla="*/ 1989708 h 2237474"/>
              <a:gd name="connsiteX173" fmla="*/ 2300792 w 12192000"/>
              <a:gd name="connsiteY173" fmla="*/ 1994290 h 2237474"/>
              <a:gd name="connsiteX174" fmla="*/ 2295469 w 12192000"/>
              <a:gd name="connsiteY174" fmla="*/ 1996659 h 2237474"/>
              <a:gd name="connsiteX175" fmla="*/ 2287219 w 12192000"/>
              <a:gd name="connsiteY175" fmla="*/ 1998750 h 2237474"/>
              <a:gd name="connsiteX176" fmla="*/ 2286948 w 12192000"/>
              <a:gd name="connsiteY176" fmla="*/ 1998596 h 2237474"/>
              <a:gd name="connsiteX177" fmla="*/ 2243069 w 12192000"/>
              <a:gd name="connsiteY177" fmla="*/ 2015111 h 2237474"/>
              <a:gd name="connsiteX178" fmla="*/ 2186609 w 12192000"/>
              <a:gd name="connsiteY178" fmla="*/ 2008263 h 2237474"/>
              <a:gd name="connsiteX179" fmla="*/ 2164831 w 12192000"/>
              <a:gd name="connsiteY179" fmla="*/ 2010143 h 2237474"/>
              <a:gd name="connsiteX180" fmla="*/ 2152836 w 12192000"/>
              <a:gd name="connsiteY180" fmla="*/ 2010048 h 2237474"/>
              <a:gd name="connsiteX181" fmla="*/ 2117102 w 12192000"/>
              <a:gd name="connsiteY181" fmla="*/ 2023004 h 2237474"/>
              <a:gd name="connsiteX182" fmla="*/ 2111935 w 12192000"/>
              <a:gd name="connsiteY182" fmla="*/ 2023163 h 2237474"/>
              <a:gd name="connsiteX183" fmla="*/ 2089991 w 12192000"/>
              <a:gd name="connsiteY183" fmla="*/ 2034193 h 2237474"/>
              <a:gd name="connsiteX184" fmla="*/ 2058061 w 12192000"/>
              <a:gd name="connsiteY184" fmla="*/ 2047942 h 2237474"/>
              <a:gd name="connsiteX185" fmla="*/ 2055737 w 12192000"/>
              <a:gd name="connsiteY185" fmla="*/ 2047704 h 2237474"/>
              <a:gd name="connsiteX186" fmla="*/ 2042244 w 12192000"/>
              <a:gd name="connsiteY186" fmla="*/ 2055560 h 2237474"/>
              <a:gd name="connsiteX187" fmla="*/ 1976224 w 12192000"/>
              <a:gd name="connsiteY187" fmla="*/ 2074257 h 2237474"/>
              <a:gd name="connsiteX188" fmla="*/ 1877728 w 12192000"/>
              <a:gd name="connsiteY188" fmla="*/ 2101004 h 2237474"/>
              <a:gd name="connsiteX189" fmla="*/ 1759056 w 12192000"/>
              <a:gd name="connsiteY189" fmla="*/ 2125608 h 2237474"/>
              <a:gd name="connsiteX190" fmla="*/ 1637948 w 12192000"/>
              <a:gd name="connsiteY190" fmla="*/ 2172597 h 2237474"/>
              <a:gd name="connsiteX191" fmla="*/ 1434549 w 12192000"/>
              <a:gd name="connsiteY191" fmla="*/ 2234522 h 2237474"/>
              <a:gd name="connsiteX192" fmla="*/ 1398481 w 12192000"/>
              <a:gd name="connsiteY192" fmla="*/ 2237074 h 2237474"/>
              <a:gd name="connsiteX193" fmla="*/ 1398407 w 12192000"/>
              <a:gd name="connsiteY193" fmla="*/ 2237095 h 2237474"/>
              <a:gd name="connsiteX194" fmla="*/ 1370962 w 12192000"/>
              <a:gd name="connsiteY194" fmla="*/ 2237474 h 2237474"/>
              <a:gd name="connsiteX195" fmla="*/ 1356367 w 12192000"/>
              <a:gd name="connsiteY195" fmla="*/ 2235089 h 2237474"/>
              <a:gd name="connsiteX196" fmla="*/ 1324828 w 12192000"/>
              <a:gd name="connsiteY196" fmla="*/ 2231968 h 2237474"/>
              <a:gd name="connsiteX197" fmla="*/ 1297744 w 12192000"/>
              <a:gd name="connsiteY197" fmla="*/ 2235849 h 2237474"/>
              <a:gd name="connsiteX198" fmla="*/ 1286236 w 12192000"/>
              <a:gd name="connsiteY198" fmla="*/ 2233135 h 2237474"/>
              <a:gd name="connsiteX199" fmla="*/ 1283504 w 12192000"/>
              <a:gd name="connsiteY199" fmla="*/ 2233797 h 2237474"/>
              <a:gd name="connsiteX200" fmla="*/ 1279765 w 12192000"/>
              <a:gd name="connsiteY200" fmla="*/ 2229639 h 2237474"/>
              <a:gd name="connsiteX201" fmla="*/ 1195347 w 12192000"/>
              <a:gd name="connsiteY201" fmla="*/ 2212354 h 2237474"/>
              <a:gd name="connsiteX202" fmla="*/ 970251 w 12192000"/>
              <a:gd name="connsiteY202" fmla="*/ 2221029 h 2237474"/>
              <a:gd name="connsiteX203" fmla="*/ 812914 w 12192000"/>
              <a:gd name="connsiteY203" fmla="*/ 2202752 h 2237474"/>
              <a:gd name="connsiteX204" fmla="*/ 800195 w 12192000"/>
              <a:gd name="connsiteY204" fmla="*/ 2209407 h 2237474"/>
              <a:gd name="connsiteX205" fmla="*/ 784978 w 12192000"/>
              <a:gd name="connsiteY205" fmla="*/ 2212360 h 2237474"/>
              <a:gd name="connsiteX206" fmla="*/ 681987 w 12192000"/>
              <a:gd name="connsiteY206" fmla="*/ 2216757 h 2237474"/>
              <a:gd name="connsiteX207" fmla="*/ 669923 w 12192000"/>
              <a:gd name="connsiteY207" fmla="*/ 2211682 h 2237474"/>
              <a:gd name="connsiteX208" fmla="*/ 648680 w 12192000"/>
              <a:gd name="connsiteY208" fmla="*/ 2206229 h 2237474"/>
              <a:gd name="connsiteX209" fmla="*/ 597225 w 12192000"/>
              <a:gd name="connsiteY209" fmla="*/ 2180999 h 2237474"/>
              <a:gd name="connsiteX210" fmla="*/ 558449 w 12192000"/>
              <a:gd name="connsiteY210" fmla="*/ 2182346 h 2237474"/>
              <a:gd name="connsiteX211" fmla="*/ 550517 w 12192000"/>
              <a:gd name="connsiteY211" fmla="*/ 2182060 h 2237474"/>
              <a:gd name="connsiteX212" fmla="*/ 550309 w 12192000"/>
              <a:gd name="connsiteY212" fmla="*/ 2181825 h 2237474"/>
              <a:gd name="connsiteX213" fmla="*/ 541836 w 12192000"/>
              <a:gd name="connsiteY213" fmla="*/ 2181063 h 2237474"/>
              <a:gd name="connsiteX214" fmla="*/ 536057 w 12192000"/>
              <a:gd name="connsiteY214" fmla="*/ 2181537 h 2237474"/>
              <a:gd name="connsiteX215" fmla="*/ 520671 w 12192000"/>
              <a:gd name="connsiteY215" fmla="*/ 2180980 h 2237474"/>
              <a:gd name="connsiteX216" fmla="*/ 515024 w 12192000"/>
              <a:gd name="connsiteY216" fmla="*/ 2179258 h 2237474"/>
              <a:gd name="connsiteX217" fmla="*/ 512278 w 12192000"/>
              <a:gd name="connsiteY217" fmla="*/ 2176369 h 2237474"/>
              <a:gd name="connsiteX218" fmla="*/ 480419 w 12192000"/>
              <a:gd name="connsiteY218" fmla="*/ 2167807 h 2237474"/>
              <a:gd name="connsiteX219" fmla="*/ 413835 w 12192000"/>
              <a:gd name="connsiteY219" fmla="*/ 2156783 h 2237474"/>
              <a:gd name="connsiteX220" fmla="*/ 376513 w 12192000"/>
              <a:gd name="connsiteY220" fmla="*/ 2154014 h 2237474"/>
              <a:gd name="connsiteX221" fmla="*/ 273386 w 12192000"/>
              <a:gd name="connsiteY221" fmla="*/ 2142551 h 2237474"/>
              <a:gd name="connsiteX222" fmla="*/ 169207 w 12192000"/>
              <a:gd name="connsiteY222" fmla="*/ 2128100 h 2237474"/>
              <a:gd name="connsiteX223" fmla="*/ 93149 w 12192000"/>
              <a:gd name="connsiteY223" fmla="*/ 2105324 h 2237474"/>
              <a:gd name="connsiteX224" fmla="*/ 88109 w 12192000"/>
              <a:gd name="connsiteY224" fmla="*/ 2106704 h 2237474"/>
              <a:gd name="connsiteX225" fmla="*/ 80022 w 12192000"/>
              <a:gd name="connsiteY225" fmla="*/ 2107254 h 2237474"/>
              <a:gd name="connsiteX226" fmla="*/ 79717 w 12192000"/>
              <a:gd name="connsiteY226" fmla="*/ 2107046 h 2237474"/>
              <a:gd name="connsiteX227" fmla="*/ 72352 w 12192000"/>
              <a:gd name="connsiteY227" fmla="*/ 2107991 h 2237474"/>
              <a:gd name="connsiteX228" fmla="*/ 37645 w 12192000"/>
              <a:gd name="connsiteY228" fmla="*/ 2115401 h 2237474"/>
              <a:gd name="connsiteX229" fmla="*/ 4572 w 12192000"/>
              <a:gd name="connsiteY229" fmla="*/ 2111091 h 2237474"/>
              <a:gd name="connsiteX230" fmla="*/ 0 w 12192000"/>
              <a:gd name="connsiteY230" fmla="*/ 2110468 h 2237474"/>
              <a:gd name="connsiteX231" fmla="*/ 0 w 12192000"/>
              <a:gd name="connsiteY231"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154948 w 12192000"/>
              <a:gd name="connsiteY4" fmla="*/ 762731 h 2237474"/>
              <a:gd name="connsiteX5" fmla="*/ 12047364 w 12192000"/>
              <a:gd name="connsiteY5" fmla="*/ 749662 h 2237474"/>
              <a:gd name="connsiteX6" fmla="*/ 11890686 w 12192000"/>
              <a:gd name="connsiteY6" fmla="*/ 732766 h 2237474"/>
              <a:gd name="connsiteX7" fmla="*/ 11782413 w 12192000"/>
              <a:gd name="connsiteY7" fmla="*/ 769868 h 2237474"/>
              <a:gd name="connsiteX8" fmla="*/ 11649954 w 12192000"/>
              <a:gd name="connsiteY8" fmla="*/ 749628 h 2237474"/>
              <a:gd name="connsiteX9" fmla="*/ 11560424 w 12192000"/>
              <a:gd name="connsiteY9" fmla="*/ 748017 h 2237474"/>
              <a:gd name="connsiteX10" fmla="*/ 11358455 w 12192000"/>
              <a:gd name="connsiteY10" fmla="*/ 747593 h 2237474"/>
              <a:gd name="connsiteX11" fmla="*/ 11165209 w 12192000"/>
              <a:gd name="connsiteY11" fmla="*/ 748852 h 2237474"/>
              <a:gd name="connsiteX12" fmla="*/ 11058755 w 12192000"/>
              <a:gd name="connsiteY12" fmla="*/ 749617 h 2237474"/>
              <a:gd name="connsiteX13" fmla="*/ 10884013 w 12192000"/>
              <a:gd name="connsiteY13" fmla="*/ 760728 h 2237474"/>
              <a:gd name="connsiteX14" fmla="*/ 10834688 w 12192000"/>
              <a:gd name="connsiteY14" fmla="*/ 757726 h 2237474"/>
              <a:gd name="connsiteX15" fmla="*/ 10805004 w 12192000"/>
              <a:gd name="connsiteY15" fmla="*/ 757573 h 2237474"/>
              <a:gd name="connsiteX16" fmla="*/ 10739478 w 12192000"/>
              <a:gd name="connsiteY16" fmla="*/ 776841 h 2237474"/>
              <a:gd name="connsiteX17" fmla="*/ 10458762 w 12192000"/>
              <a:gd name="connsiteY17" fmla="*/ 755400 h 2237474"/>
              <a:gd name="connsiteX18" fmla="*/ 10246919 w 12192000"/>
              <a:gd name="connsiteY18" fmla="*/ 769960 h 2237474"/>
              <a:gd name="connsiteX19" fmla="*/ 10167995 w 12192000"/>
              <a:gd name="connsiteY19" fmla="*/ 760843 h 2237474"/>
              <a:gd name="connsiteX20" fmla="*/ 9997044 w 12192000"/>
              <a:gd name="connsiteY20" fmla="*/ 780129 h 2237474"/>
              <a:gd name="connsiteX21" fmla="*/ 9943887 w 12192000"/>
              <a:gd name="connsiteY21" fmla="*/ 804141 h 2237474"/>
              <a:gd name="connsiteX22" fmla="*/ 9918248 w 12192000"/>
              <a:gd name="connsiteY22" fmla="*/ 816628 h 2237474"/>
              <a:gd name="connsiteX23" fmla="*/ 9836148 w 12192000"/>
              <a:gd name="connsiteY23" fmla="*/ 858312 h 2237474"/>
              <a:gd name="connsiteX24" fmla="*/ 9823800 w 12192000"/>
              <a:gd name="connsiteY24" fmla="*/ 866604 h 2237474"/>
              <a:gd name="connsiteX25" fmla="*/ 9794684 w 12192000"/>
              <a:gd name="connsiteY25" fmla="*/ 864509 h 2237474"/>
              <a:gd name="connsiteX26" fmla="*/ 9778288 w 12192000"/>
              <a:gd name="connsiteY26" fmla="*/ 854362 h 2237474"/>
              <a:gd name="connsiteX27" fmla="*/ 9773886 w 12192000"/>
              <a:gd name="connsiteY27" fmla="*/ 857543 h 2237474"/>
              <a:gd name="connsiteX28" fmla="*/ 9761459 w 12192000"/>
              <a:gd name="connsiteY28" fmla="*/ 862394 h 2237474"/>
              <a:gd name="connsiteX29" fmla="*/ 9705768 w 12192000"/>
              <a:gd name="connsiteY29" fmla="*/ 894610 h 2237474"/>
              <a:gd name="connsiteX30" fmla="*/ 9683005 w 12192000"/>
              <a:gd name="connsiteY30" fmla="*/ 894128 h 2237474"/>
              <a:gd name="connsiteX31" fmla="*/ 9594438 w 12192000"/>
              <a:gd name="connsiteY31" fmla="*/ 919051 h 2237474"/>
              <a:gd name="connsiteX32" fmla="*/ 9577033 w 12192000"/>
              <a:gd name="connsiteY32" fmla="*/ 922857 h 2237474"/>
              <a:gd name="connsiteX33" fmla="*/ 9544189 w 12192000"/>
              <a:gd name="connsiteY33" fmla="*/ 938966 h 2237474"/>
              <a:gd name="connsiteX34" fmla="*/ 9534048 w 12192000"/>
              <a:gd name="connsiteY34" fmla="*/ 940158 h 2237474"/>
              <a:gd name="connsiteX35" fmla="*/ 9500499 w 12192000"/>
              <a:gd name="connsiteY35" fmla="*/ 954680 h 2237474"/>
              <a:gd name="connsiteX36" fmla="*/ 9428195 w 12192000"/>
              <a:gd name="connsiteY36" fmla="*/ 986225 h 2237474"/>
              <a:gd name="connsiteX37" fmla="*/ 9410017 w 12192000"/>
              <a:gd name="connsiteY37" fmla="*/ 993931 h 2237474"/>
              <a:gd name="connsiteX38" fmla="*/ 9392919 w 12192000"/>
              <a:gd name="connsiteY38" fmla="*/ 994656 h 2237474"/>
              <a:gd name="connsiteX39" fmla="*/ 9301293 w 12192000"/>
              <a:gd name="connsiteY39" fmla="*/ 1011593 h 2237474"/>
              <a:gd name="connsiteX40" fmla="*/ 9278619 w 12192000"/>
              <a:gd name="connsiteY40" fmla="*/ 1011878 h 2237474"/>
              <a:gd name="connsiteX41" fmla="*/ 9268019 w 12192000"/>
              <a:gd name="connsiteY41" fmla="*/ 1007442 h 2237474"/>
              <a:gd name="connsiteX42" fmla="*/ 9234662 w 12192000"/>
              <a:gd name="connsiteY42" fmla="*/ 1023056 h 2237474"/>
              <a:gd name="connsiteX43" fmla="*/ 9181033 w 12192000"/>
              <a:gd name="connsiteY43" fmla="*/ 1037921 h 2237474"/>
              <a:gd name="connsiteX44" fmla="*/ 9155969 w 12192000"/>
              <a:gd name="connsiteY44" fmla="*/ 1046804 h 2237474"/>
              <a:gd name="connsiteX45" fmla="*/ 9133985 w 12192000"/>
              <a:gd name="connsiteY45" fmla="*/ 1046450 h 2237474"/>
              <a:gd name="connsiteX46" fmla="*/ 9012987 w 12192000"/>
              <a:gd name="connsiteY46" fmla="*/ 1061986 h 2237474"/>
              <a:gd name="connsiteX47" fmla="*/ 8968445 w 12192000"/>
              <a:gd name="connsiteY47" fmla="*/ 1052169 h 2237474"/>
              <a:gd name="connsiteX48" fmla="*/ 8958984 w 12192000"/>
              <a:gd name="connsiteY48" fmla="*/ 1057212 h 2237474"/>
              <a:gd name="connsiteX49" fmla="*/ 8886001 w 12192000"/>
              <a:gd name="connsiteY49" fmla="*/ 1067468 h 2237474"/>
              <a:gd name="connsiteX50" fmla="*/ 8838610 w 12192000"/>
              <a:gd name="connsiteY50" fmla="*/ 1075091 h 2237474"/>
              <a:gd name="connsiteX51" fmla="*/ 8750383 w 12192000"/>
              <a:gd name="connsiteY51" fmla="*/ 1097387 h 2237474"/>
              <a:gd name="connsiteX52" fmla="*/ 8697365 w 12192000"/>
              <a:gd name="connsiteY52" fmla="*/ 1105869 h 2237474"/>
              <a:gd name="connsiteX53" fmla="*/ 8665605 w 12192000"/>
              <a:gd name="connsiteY53" fmla="*/ 1110791 h 2237474"/>
              <a:gd name="connsiteX54" fmla="*/ 8584946 w 12192000"/>
              <a:gd name="connsiteY54" fmla="*/ 1135226 h 2237474"/>
              <a:gd name="connsiteX55" fmla="*/ 8460755 w 12192000"/>
              <a:gd name="connsiteY55" fmla="*/ 1203427 h 2237474"/>
              <a:gd name="connsiteX56" fmla="*/ 8419755 w 12192000"/>
              <a:gd name="connsiteY56" fmla="*/ 1216260 h 2237474"/>
              <a:gd name="connsiteX57" fmla="*/ 8411626 w 12192000"/>
              <a:gd name="connsiteY57" fmla="*/ 1214397 h 2237474"/>
              <a:gd name="connsiteX58" fmla="*/ 8363469 w 12192000"/>
              <a:gd name="connsiteY58" fmla="*/ 1246658 h 2237474"/>
              <a:gd name="connsiteX59" fmla="*/ 8275497 w 12192000"/>
              <a:gd name="connsiteY59" fmla="*/ 1264396 h 2237474"/>
              <a:gd name="connsiteX60" fmla="*/ 8206287 w 12192000"/>
              <a:gd name="connsiteY60" fmla="*/ 1273060 h 2237474"/>
              <a:gd name="connsiteX61" fmla="*/ 8168705 w 12192000"/>
              <a:gd name="connsiteY61" fmla="*/ 1279956 h 2237474"/>
              <a:gd name="connsiteX62" fmla="*/ 8139997 w 12192000"/>
              <a:gd name="connsiteY62" fmla="*/ 1282713 h 2237474"/>
              <a:gd name="connsiteX63" fmla="*/ 8074238 w 12192000"/>
              <a:gd name="connsiteY63" fmla="*/ 1301895 h 2237474"/>
              <a:gd name="connsiteX64" fmla="*/ 7968292 w 12192000"/>
              <a:gd name="connsiteY64" fmla="*/ 1338779 h 2237474"/>
              <a:gd name="connsiteX65" fmla="*/ 7945122 w 12192000"/>
              <a:gd name="connsiteY65" fmla="*/ 1345477 h 2237474"/>
              <a:gd name="connsiteX66" fmla="*/ 7922771 w 12192000"/>
              <a:gd name="connsiteY66" fmla="*/ 1346645 h 2237474"/>
              <a:gd name="connsiteX67" fmla="*/ 7915461 w 12192000"/>
              <a:gd name="connsiteY67" fmla="*/ 1342919 h 2237474"/>
              <a:gd name="connsiteX68" fmla="*/ 7902328 w 12192000"/>
              <a:gd name="connsiteY68" fmla="*/ 1345865 h 2237474"/>
              <a:gd name="connsiteX69" fmla="*/ 7898322 w 12192000"/>
              <a:gd name="connsiteY69" fmla="*/ 1345689 h 2237474"/>
              <a:gd name="connsiteX70" fmla="*/ 7875879 w 12192000"/>
              <a:gd name="connsiteY70" fmla="*/ 1345646 h 2237474"/>
              <a:gd name="connsiteX71" fmla="*/ 7840612 w 12192000"/>
              <a:gd name="connsiteY71" fmla="*/ 1369373 h 2237474"/>
              <a:gd name="connsiteX72" fmla="*/ 7786819 w 12192000"/>
              <a:gd name="connsiteY72" fmla="*/ 1378970 h 2237474"/>
              <a:gd name="connsiteX73" fmla="*/ 7548172 w 12192000"/>
              <a:gd name="connsiteY73" fmla="*/ 1417460 h 2237474"/>
              <a:gd name="connsiteX74" fmla="*/ 7483437 w 12192000"/>
              <a:gd name="connsiteY74" fmla="*/ 1478152 h 2237474"/>
              <a:gd name="connsiteX75" fmla="*/ 7377870 w 12192000"/>
              <a:gd name="connsiteY75" fmla="*/ 1523319 h 2237474"/>
              <a:gd name="connsiteX76" fmla="*/ 7230737 w 12192000"/>
              <a:gd name="connsiteY76" fmla="*/ 1562633 h 2237474"/>
              <a:gd name="connsiteX77" fmla="*/ 7224458 w 12192000"/>
              <a:gd name="connsiteY77" fmla="*/ 1573008 h 2237474"/>
              <a:gd name="connsiteX78" fmla="*/ 7213486 w 12192000"/>
              <a:gd name="connsiteY78" fmla="*/ 1580987 h 2237474"/>
              <a:gd name="connsiteX79" fmla="*/ 7210972 w 12192000"/>
              <a:gd name="connsiteY79" fmla="*/ 1580856 h 2237474"/>
              <a:gd name="connsiteX80" fmla="*/ 7183121 w 12192000"/>
              <a:gd name="connsiteY80" fmla="*/ 1595162 h 2237474"/>
              <a:gd name="connsiteX81" fmla="*/ 7164601 w 12192000"/>
              <a:gd name="connsiteY81" fmla="*/ 1606490 h 2237474"/>
              <a:gd name="connsiteX82" fmla="*/ 7159286 w 12192000"/>
              <a:gd name="connsiteY82" fmla="*/ 1606850 h 2237474"/>
              <a:gd name="connsiteX83" fmla="*/ 7114651 w 12192000"/>
              <a:gd name="connsiteY83" fmla="*/ 1620959 h 2237474"/>
              <a:gd name="connsiteX84" fmla="*/ 7092727 w 12192000"/>
              <a:gd name="connsiteY84" fmla="*/ 1623628 h 2237474"/>
              <a:gd name="connsiteX85" fmla="*/ 7031309 w 12192000"/>
              <a:gd name="connsiteY85" fmla="*/ 1619451 h 2237474"/>
              <a:gd name="connsiteX86" fmla="*/ 6999084 w 12192000"/>
              <a:gd name="connsiteY86" fmla="*/ 1634317 h 2237474"/>
              <a:gd name="connsiteX87" fmla="*/ 6992107 w 12192000"/>
              <a:gd name="connsiteY87" fmla="*/ 1636860 h 2237474"/>
              <a:gd name="connsiteX88" fmla="*/ 6991765 w 12192000"/>
              <a:gd name="connsiteY88" fmla="*/ 1636725 h 2237474"/>
              <a:gd name="connsiteX89" fmla="*/ 6983996 w 12192000"/>
              <a:gd name="connsiteY89" fmla="*/ 1639040 h 2237474"/>
              <a:gd name="connsiteX90" fmla="*/ 6979383 w 12192000"/>
              <a:gd name="connsiteY90" fmla="*/ 1641496 h 2237474"/>
              <a:gd name="connsiteX91" fmla="*/ 6900177 w 12192000"/>
              <a:gd name="connsiteY91" fmla="*/ 1636016 h 2237474"/>
              <a:gd name="connsiteX92" fmla="*/ 6795372 w 12192000"/>
              <a:gd name="connsiteY92" fmla="*/ 1644845 h 2237474"/>
              <a:gd name="connsiteX93" fmla="*/ 6692251 w 12192000"/>
              <a:gd name="connsiteY93" fmla="*/ 1656357 h 2237474"/>
              <a:gd name="connsiteX94" fmla="*/ 6655235 w 12192000"/>
              <a:gd name="connsiteY94" fmla="*/ 1661869 h 2237474"/>
              <a:gd name="connsiteX95" fmla="*/ 6587857 w 12192000"/>
              <a:gd name="connsiteY95" fmla="*/ 1665769 h 2237474"/>
              <a:gd name="connsiteX96" fmla="*/ 6554894 w 12192000"/>
              <a:gd name="connsiteY96" fmla="*/ 1664428 h 2237474"/>
              <a:gd name="connsiteX97" fmla="*/ 6516595 w 12192000"/>
              <a:gd name="connsiteY97" fmla="*/ 1667475 h 2237474"/>
              <a:gd name="connsiteX98" fmla="*/ 6508541 w 12192000"/>
              <a:gd name="connsiteY98" fmla="*/ 1668757 h 2237474"/>
              <a:gd name="connsiteX99" fmla="*/ 6471012 w 12192000"/>
              <a:gd name="connsiteY99" fmla="*/ 1678604 h 2237474"/>
              <a:gd name="connsiteX100" fmla="*/ 6415265 w 12192000"/>
              <a:gd name="connsiteY100" fmla="*/ 1665317 h 2237474"/>
              <a:gd name="connsiteX101" fmla="*/ 6364035 w 12192000"/>
              <a:gd name="connsiteY101" fmla="*/ 1667683 h 2237474"/>
              <a:gd name="connsiteX102" fmla="*/ 6280959 w 12192000"/>
              <a:gd name="connsiteY102" fmla="*/ 1689329 h 2237474"/>
              <a:gd name="connsiteX103" fmla="*/ 6243319 w 12192000"/>
              <a:gd name="connsiteY103" fmla="*/ 1695560 h 2237474"/>
              <a:gd name="connsiteX104" fmla="*/ 6098321 w 12192000"/>
              <a:gd name="connsiteY104" fmla="*/ 1721646 h 2237474"/>
              <a:gd name="connsiteX105" fmla="*/ 5880652 w 12192000"/>
              <a:gd name="connsiteY105" fmla="*/ 1779643 h 2237474"/>
              <a:gd name="connsiteX106" fmla="*/ 5785959 w 12192000"/>
              <a:gd name="connsiteY106" fmla="*/ 1775307 h 2237474"/>
              <a:gd name="connsiteX107" fmla="*/ 5643534 w 12192000"/>
              <a:gd name="connsiteY107" fmla="*/ 1802919 h 2237474"/>
              <a:gd name="connsiteX108" fmla="*/ 5518799 w 12192000"/>
              <a:gd name="connsiteY108" fmla="*/ 1818312 h 2237474"/>
              <a:gd name="connsiteX109" fmla="*/ 5505014 w 12192000"/>
              <a:gd name="connsiteY109" fmla="*/ 1819259 h 2237474"/>
              <a:gd name="connsiteX110" fmla="*/ 5453307 w 12192000"/>
              <a:gd name="connsiteY110" fmla="*/ 1815450 h 2237474"/>
              <a:gd name="connsiteX111" fmla="*/ 5364192 w 12192000"/>
              <a:gd name="connsiteY111" fmla="*/ 1826074 h 2237474"/>
              <a:gd name="connsiteX112" fmla="*/ 5350380 w 12192000"/>
              <a:gd name="connsiteY112" fmla="*/ 1830891 h 2237474"/>
              <a:gd name="connsiteX113" fmla="*/ 5259633 w 12192000"/>
              <a:gd name="connsiteY113" fmla="*/ 1837160 h 2237474"/>
              <a:gd name="connsiteX114" fmla="*/ 5197513 w 12192000"/>
              <a:gd name="connsiteY114" fmla="*/ 1844718 h 2237474"/>
              <a:gd name="connsiteX115" fmla="*/ 5184170 w 12192000"/>
              <a:gd name="connsiteY115" fmla="*/ 1849402 h 2237474"/>
              <a:gd name="connsiteX116" fmla="*/ 5168852 w 12192000"/>
              <a:gd name="connsiteY116" fmla="*/ 1844846 h 2237474"/>
              <a:gd name="connsiteX117" fmla="*/ 5164370 w 12192000"/>
              <a:gd name="connsiteY117" fmla="*/ 1840597 h 2237474"/>
              <a:gd name="connsiteX118" fmla="*/ 5114927 w 12192000"/>
              <a:gd name="connsiteY118" fmla="*/ 1847827 h 2237474"/>
              <a:gd name="connsiteX119" fmla="*/ 5108970 w 12192000"/>
              <a:gd name="connsiteY119" fmla="*/ 1847935 h 2237474"/>
              <a:gd name="connsiteX120" fmla="*/ 5067961 w 12192000"/>
              <a:gd name="connsiteY120" fmla="*/ 1845917 h 2237474"/>
              <a:gd name="connsiteX121" fmla="*/ 5007075 w 12192000"/>
              <a:gd name="connsiteY121" fmla="*/ 1838626 h 2237474"/>
              <a:gd name="connsiteX122" fmla="*/ 4944087 w 12192000"/>
              <a:gd name="connsiteY122" fmla="*/ 1823332 h 2237474"/>
              <a:gd name="connsiteX123" fmla="*/ 4907662 w 12192000"/>
              <a:gd name="connsiteY123" fmla="*/ 1816900 h 2237474"/>
              <a:gd name="connsiteX124" fmla="*/ 4882386 w 12192000"/>
              <a:gd name="connsiteY124" fmla="*/ 1809844 h 2237474"/>
              <a:gd name="connsiteX125" fmla="*/ 4811440 w 12192000"/>
              <a:gd name="connsiteY125" fmla="*/ 1804655 h 2237474"/>
              <a:gd name="connsiteX126" fmla="*/ 4691075 w 12192000"/>
              <a:gd name="connsiteY126" fmla="*/ 1801389 h 2237474"/>
              <a:gd name="connsiteX127" fmla="*/ 4611738 w 12192000"/>
              <a:gd name="connsiteY127" fmla="*/ 1776964 h 2237474"/>
              <a:gd name="connsiteX128" fmla="*/ 4560070 w 12192000"/>
              <a:gd name="connsiteY128" fmla="*/ 1785640 h 2237474"/>
              <a:gd name="connsiteX129" fmla="*/ 4536503 w 12192000"/>
              <a:gd name="connsiteY129" fmla="*/ 1785334 h 2237474"/>
              <a:gd name="connsiteX130" fmla="*/ 4513724 w 12192000"/>
              <a:gd name="connsiteY130" fmla="*/ 1791996 h 2237474"/>
              <a:gd name="connsiteX131" fmla="*/ 4459810 w 12192000"/>
              <a:gd name="connsiteY131" fmla="*/ 1797886 h 2237474"/>
              <a:gd name="connsiteX132" fmla="*/ 4379064 w 12192000"/>
              <a:gd name="connsiteY132" fmla="*/ 1817177 h 2237474"/>
              <a:gd name="connsiteX133" fmla="*/ 4319209 w 12192000"/>
              <a:gd name="connsiteY133" fmla="*/ 1834833 h 2237474"/>
              <a:gd name="connsiteX134" fmla="*/ 4290981 w 12192000"/>
              <a:gd name="connsiteY134" fmla="*/ 1839677 h 2237474"/>
              <a:gd name="connsiteX135" fmla="*/ 4285792 w 12192000"/>
              <a:gd name="connsiteY135" fmla="*/ 1836231 h 2237474"/>
              <a:gd name="connsiteX136" fmla="*/ 4238372 w 12192000"/>
              <a:gd name="connsiteY136" fmla="*/ 1851480 h 2237474"/>
              <a:gd name="connsiteX137" fmla="*/ 4232517 w 12192000"/>
              <a:gd name="connsiteY137" fmla="*/ 1852567 h 2237474"/>
              <a:gd name="connsiteX138" fmla="*/ 4191732 w 12192000"/>
              <a:gd name="connsiteY138" fmla="*/ 1857328 h 2237474"/>
              <a:gd name="connsiteX139" fmla="*/ 4065532 w 12192000"/>
              <a:gd name="connsiteY139" fmla="*/ 1855477 h 2237474"/>
              <a:gd name="connsiteX140" fmla="*/ 4028460 w 12192000"/>
              <a:gd name="connsiteY140" fmla="*/ 1855137 h 2237474"/>
              <a:gd name="connsiteX141" fmla="*/ 4002267 w 12192000"/>
              <a:gd name="connsiteY141" fmla="*/ 1852352 h 2237474"/>
              <a:gd name="connsiteX142" fmla="*/ 3931396 w 12192000"/>
              <a:gd name="connsiteY142" fmla="*/ 1858915 h 2237474"/>
              <a:gd name="connsiteX143" fmla="*/ 3812162 w 12192000"/>
              <a:gd name="connsiteY143" fmla="*/ 1875501 h 2237474"/>
              <a:gd name="connsiteX144" fmla="*/ 3729530 w 12192000"/>
              <a:gd name="connsiteY144" fmla="*/ 1864513 h 2237474"/>
              <a:gd name="connsiteX145" fmla="*/ 3680177 w 12192000"/>
              <a:gd name="connsiteY145" fmla="*/ 1881552 h 2237474"/>
              <a:gd name="connsiteX146" fmla="*/ 3567259 w 12192000"/>
              <a:gd name="connsiteY146" fmla="*/ 1893482 h 2237474"/>
              <a:gd name="connsiteX147" fmla="*/ 3405770 w 12192000"/>
              <a:gd name="connsiteY147" fmla="*/ 1904591 h 2237474"/>
              <a:gd name="connsiteX148" fmla="*/ 3280097 w 12192000"/>
              <a:gd name="connsiteY148" fmla="*/ 1919610 h 2237474"/>
              <a:gd name="connsiteX149" fmla="*/ 3123424 w 12192000"/>
              <a:gd name="connsiteY149" fmla="*/ 1952930 h 2237474"/>
              <a:gd name="connsiteX150" fmla="*/ 3009910 w 12192000"/>
              <a:gd name="connsiteY150" fmla="*/ 1957866 h 2237474"/>
              <a:gd name="connsiteX151" fmla="*/ 2995934 w 12192000"/>
              <a:gd name="connsiteY151" fmla="*/ 1967085 h 2237474"/>
              <a:gd name="connsiteX152" fmla="*/ 2980071 w 12192000"/>
              <a:gd name="connsiteY152" fmla="*/ 1972988 h 2237474"/>
              <a:gd name="connsiteX153" fmla="*/ 2978094 w 12192000"/>
              <a:gd name="connsiteY153" fmla="*/ 1972369 h 2237474"/>
              <a:gd name="connsiteX154" fmla="*/ 2942858 w 12192000"/>
              <a:gd name="connsiteY154" fmla="*/ 1981367 h 2237474"/>
              <a:gd name="connsiteX155" fmla="*/ 2875436 w 12192000"/>
              <a:gd name="connsiteY155" fmla="*/ 1996977 h 2237474"/>
              <a:gd name="connsiteX156" fmla="*/ 2874892 w 12192000"/>
              <a:gd name="connsiteY156" fmla="*/ 1996085 h 2237474"/>
              <a:gd name="connsiteX157" fmla="*/ 2864145 w 12192000"/>
              <a:gd name="connsiteY157" fmla="*/ 1994061 h 2237474"/>
              <a:gd name="connsiteX158" fmla="*/ 2843662 w 12192000"/>
              <a:gd name="connsiteY158" fmla="*/ 1992498 h 2237474"/>
              <a:gd name="connsiteX159" fmla="*/ 2796128 w 12192000"/>
              <a:gd name="connsiteY159" fmla="*/ 1976403 h 2237474"/>
              <a:gd name="connsiteX160" fmla="*/ 2756784 w 12192000"/>
              <a:gd name="connsiteY160" fmla="*/ 1985116 h 2237474"/>
              <a:gd name="connsiteX161" fmla="*/ 2748833 w 12192000"/>
              <a:gd name="connsiteY161" fmla="*/ 1986323 h 2237474"/>
              <a:gd name="connsiteX162" fmla="*/ 2748661 w 12192000"/>
              <a:gd name="connsiteY162" fmla="*/ 1986122 h 2237474"/>
              <a:gd name="connsiteX163" fmla="*/ 2740251 w 12192000"/>
              <a:gd name="connsiteY163" fmla="*/ 1986946 h 2237474"/>
              <a:gd name="connsiteX164" fmla="*/ 2718916 w 12192000"/>
              <a:gd name="connsiteY164" fmla="*/ 1990867 h 2237474"/>
              <a:gd name="connsiteX165" fmla="*/ 2713522 w 12192000"/>
              <a:gd name="connsiteY165" fmla="*/ 1990173 h 2237474"/>
              <a:gd name="connsiteX166" fmla="*/ 2680597 w 12192000"/>
              <a:gd name="connsiteY166" fmla="*/ 1984996 h 2237474"/>
              <a:gd name="connsiteX167" fmla="*/ 2578178 w 12192000"/>
              <a:gd name="connsiteY167" fmla="*/ 1990531 h 2237474"/>
              <a:gd name="connsiteX168" fmla="*/ 2476147 w 12192000"/>
              <a:gd name="connsiteY168" fmla="*/ 1998305 h 2237474"/>
              <a:gd name="connsiteX169" fmla="*/ 2373568 w 12192000"/>
              <a:gd name="connsiteY169" fmla="*/ 2003219 h 2237474"/>
              <a:gd name="connsiteX170" fmla="*/ 2321399 w 12192000"/>
              <a:gd name="connsiteY170" fmla="*/ 1989467 h 2237474"/>
              <a:gd name="connsiteX171" fmla="*/ 2315525 w 12192000"/>
              <a:gd name="connsiteY171" fmla="*/ 1989708 h 2237474"/>
              <a:gd name="connsiteX172" fmla="*/ 2300792 w 12192000"/>
              <a:gd name="connsiteY172" fmla="*/ 1994290 h 2237474"/>
              <a:gd name="connsiteX173" fmla="*/ 2295469 w 12192000"/>
              <a:gd name="connsiteY173" fmla="*/ 1996659 h 2237474"/>
              <a:gd name="connsiteX174" fmla="*/ 2287219 w 12192000"/>
              <a:gd name="connsiteY174" fmla="*/ 1998750 h 2237474"/>
              <a:gd name="connsiteX175" fmla="*/ 2286948 w 12192000"/>
              <a:gd name="connsiteY175" fmla="*/ 1998596 h 2237474"/>
              <a:gd name="connsiteX176" fmla="*/ 2243069 w 12192000"/>
              <a:gd name="connsiteY176" fmla="*/ 2015111 h 2237474"/>
              <a:gd name="connsiteX177" fmla="*/ 2186609 w 12192000"/>
              <a:gd name="connsiteY177" fmla="*/ 2008263 h 2237474"/>
              <a:gd name="connsiteX178" fmla="*/ 2164831 w 12192000"/>
              <a:gd name="connsiteY178" fmla="*/ 2010143 h 2237474"/>
              <a:gd name="connsiteX179" fmla="*/ 2152836 w 12192000"/>
              <a:gd name="connsiteY179" fmla="*/ 2010048 h 2237474"/>
              <a:gd name="connsiteX180" fmla="*/ 2117102 w 12192000"/>
              <a:gd name="connsiteY180" fmla="*/ 2023004 h 2237474"/>
              <a:gd name="connsiteX181" fmla="*/ 2111935 w 12192000"/>
              <a:gd name="connsiteY181" fmla="*/ 2023163 h 2237474"/>
              <a:gd name="connsiteX182" fmla="*/ 2089991 w 12192000"/>
              <a:gd name="connsiteY182" fmla="*/ 2034193 h 2237474"/>
              <a:gd name="connsiteX183" fmla="*/ 2058061 w 12192000"/>
              <a:gd name="connsiteY183" fmla="*/ 2047942 h 2237474"/>
              <a:gd name="connsiteX184" fmla="*/ 2055737 w 12192000"/>
              <a:gd name="connsiteY184" fmla="*/ 2047704 h 2237474"/>
              <a:gd name="connsiteX185" fmla="*/ 2042244 w 12192000"/>
              <a:gd name="connsiteY185" fmla="*/ 2055560 h 2237474"/>
              <a:gd name="connsiteX186" fmla="*/ 1976224 w 12192000"/>
              <a:gd name="connsiteY186" fmla="*/ 2074257 h 2237474"/>
              <a:gd name="connsiteX187" fmla="*/ 1877728 w 12192000"/>
              <a:gd name="connsiteY187" fmla="*/ 2101004 h 2237474"/>
              <a:gd name="connsiteX188" fmla="*/ 1759056 w 12192000"/>
              <a:gd name="connsiteY188" fmla="*/ 2125608 h 2237474"/>
              <a:gd name="connsiteX189" fmla="*/ 1637948 w 12192000"/>
              <a:gd name="connsiteY189" fmla="*/ 2172597 h 2237474"/>
              <a:gd name="connsiteX190" fmla="*/ 1434549 w 12192000"/>
              <a:gd name="connsiteY190" fmla="*/ 2234522 h 2237474"/>
              <a:gd name="connsiteX191" fmla="*/ 1398481 w 12192000"/>
              <a:gd name="connsiteY191" fmla="*/ 2237074 h 2237474"/>
              <a:gd name="connsiteX192" fmla="*/ 1398407 w 12192000"/>
              <a:gd name="connsiteY192" fmla="*/ 2237095 h 2237474"/>
              <a:gd name="connsiteX193" fmla="*/ 1370962 w 12192000"/>
              <a:gd name="connsiteY193" fmla="*/ 2237474 h 2237474"/>
              <a:gd name="connsiteX194" fmla="*/ 1356367 w 12192000"/>
              <a:gd name="connsiteY194" fmla="*/ 2235089 h 2237474"/>
              <a:gd name="connsiteX195" fmla="*/ 1324828 w 12192000"/>
              <a:gd name="connsiteY195" fmla="*/ 2231968 h 2237474"/>
              <a:gd name="connsiteX196" fmla="*/ 1297744 w 12192000"/>
              <a:gd name="connsiteY196" fmla="*/ 2235849 h 2237474"/>
              <a:gd name="connsiteX197" fmla="*/ 1286236 w 12192000"/>
              <a:gd name="connsiteY197" fmla="*/ 2233135 h 2237474"/>
              <a:gd name="connsiteX198" fmla="*/ 1283504 w 12192000"/>
              <a:gd name="connsiteY198" fmla="*/ 2233797 h 2237474"/>
              <a:gd name="connsiteX199" fmla="*/ 1279765 w 12192000"/>
              <a:gd name="connsiteY199" fmla="*/ 2229639 h 2237474"/>
              <a:gd name="connsiteX200" fmla="*/ 1195347 w 12192000"/>
              <a:gd name="connsiteY200" fmla="*/ 2212354 h 2237474"/>
              <a:gd name="connsiteX201" fmla="*/ 970251 w 12192000"/>
              <a:gd name="connsiteY201" fmla="*/ 2221029 h 2237474"/>
              <a:gd name="connsiteX202" fmla="*/ 812914 w 12192000"/>
              <a:gd name="connsiteY202" fmla="*/ 2202752 h 2237474"/>
              <a:gd name="connsiteX203" fmla="*/ 800195 w 12192000"/>
              <a:gd name="connsiteY203" fmla="*/ 2209407 h 2237474"/>
              <a:gd name="connsiteX204" fmla="*/ 784978 w 12192000"/>
              <a:gd name="connsiteY204" fmla="*/ 2212360 h 2237474"/>
              <a:gd name="connsiteX205" fmla="*/ 681987 w 12192000"/>
              <a:gd name="connsiteY205" fmla="*/ 2216757 h 2237474"/>
              <a:gd name="connsiteX206" fmla="*/ 669923 w 12192000"/>
              <a:gd name="connsiteY206" fmla="*/ 2211682 h 2237474"/>
              <a:gd name="connsiteX207" fmla="*/ 648680 w 12192000"/>
              <a:gd name="connsiteY207" fmla="*/ 2206229 h 2237474"/>
              <a:gd name="connsiteX208" fmla="*/ 597225 w 12192000"/>
              <a:gd name="connsiteY208" fmla="*/ 2180999 h 2237474"/>
              <a:gd name="connsiteX209" fmla="*/ 558449 w 12192000"/>
              <a:gd name="connsiteY209" fmla="*/ 2182346 h 2237474"/>
              <a:gd name="connsiteX210" fmla="*/ 550517 w 12192000"/>
              <a:gd name="connsiteY210" fmla="*/ 2182060 h 2237474"/>
              <a:gd name="connsiteX211" fmla="*/ 550309 w 12192000"/>
              <a:gd name="connsiteY211" fmla="*/ 2181825 h 2237474"/>
              <a:gd name="connsiteX212" fmla="*/ 541836 w 12192000"/>
              <a:gd name="connsiteY212" fmla="*/ 2181063 h 2237474"/>
              <a:gd name="connsiteX213" fmla="*/ 536057 w 12192000"/>
              <a:gd name="connsiteY213" fmla="*/ 2181537 h 2237474"/>
              <a:gd name="connsiteX214" fmla="*/ 520671 w 12192000"/>
              <a:gd name="connsiteY214" fmla="*/ 2180980 h 2237474"/>
              <a:gd name="connsiteX215" fmla="*/ 515024 w 12192000"/>
              <a:gd name="connsiteY215" fmla="*/ 2179258 h 2237474"/>
              <a:gd name="connsiteX216" fmla="*/ 512278 w 12192000"/>
              <a:gd name="connsiteY216" fmla="*/ 2176369 h 2237474"/>
              <a:gd name="connsiteX217" fmla="*/ 480419 w 12192000"/>
              <a:gd name="connsiteY217" fmla="*/ 2167807 h 2237474"/>
              <a:gd name="connsiteX218" fmla="*/ 413835 w 12192000"/>
              <a:gd name="connsiteY218" fmla="*/ 2156783 h 2237474"/>
              <a:gd name="connsiteX219" fmla="*/ 376513 w 12192000"/>
              <a:gd name="connsiteY219" fmla="*/ 2154014 h 2237474"/>
              <a:gd name="connsiteX220" fmla="*/ 273386 w 12192000"/>
              <a:gd name="connsiteY220" fmla="*/ 2142551 h 2237474"/>
              <a:gd name="connsiteX221" fmla="*/ 169207 w 12192000"/>
              <a:gd name="connsiteY221" fmla="*/ 2128100 h 2237474"/>
              <a:gd name="connsiteX222" fmla="*/ 93149 w 12192000"/>
              <a:gd name="connsiteY222" fmla="*/ 2105324 h 2237474"/>
              <a:gd name="connsiteX223" fmla="*/ 88109 w 12192000"/>
              <a:gd name="connsiteY223" fmla="*/ 2106704 h 2237474"/>
              <a:gd name="connsiteX224" fmla="*/ 80022 w 12192000"/>
              <a:gd name="connsiteY224" fmla="*/ 2107254 h 2237474"/>
              <a:gd name="connsiteX225" fmla="*/ 79717 w 12192000"/>
              <a:gd name="connsiteY225" fmla="*/ 2107046 h 2237474"/>
              <a:gd name="connsiteX226" fmla="*/ 72352 w 12192000"/>
              <a:gd name="connsiteY226" fmla="*/ 2107991 h 2237474"/>
              <a:gd name="connsiteX227" fmla="*/ 37645 w 12192000"/>
              <a:gd name="connsiteY227" fmla="*/ 2115401 h 2237474"/>
              <a:gd name="connsiteX228" fmla="*/ 4572 w 12192000"/>
              <a:gd name="connsiteY228" fmla="*/ 2111091 h 2237474"/>
              <a:gd name="connsiteX229" fmla="*/ 0 w 12192000"/>
              <a:gd name="connsiteY229" fmla="*/ 2110468 h 2237474"/>
              <a:gd name="connsiteX230" fmla="*/ 0 w 12192000"/>
              <a:gd name="connsiteY230"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154948 w 12192000"/>
              <a:gd name="connsiteY4" fmla="*/ 762731 h 2237474"/>
              <a:gd name="connsiteX5" fmla="*/ 12047364 w 12192000"/>
              <a:gd name="connsiteY5" fmla="*/ 749662 h 2237474"/>
              <a:gd name="connsiteX6" fmla="*/ 11890686 w 12192000"/>
              <a:gd name="connsiteY6" fmla="*/ 732766 h 2237474"/>
              <a:gd name="connsiteX7" fmla="*/ 11782413 w 12192000"/>
              <a:gd name="connsiteY7" fmla="*/ 769868 h 2237474"/>
              <a:gd name="connsiteX8" fmla="*/ 11649954 w 12192000"/>
              <a:gd name="connsiteY8" fmla="*/ 749628 h 2237474"/>
              <a:gd name="connsiteX9" fmla="*/ 11560424 w 12192000"/>
              <a:gd name="connsiteY9" fmla="*/ 748017 h 2237474"/>
              <a:gd name="connsiteX10" fmla="*/ 11358455 w 12192000"/>
              <a:gd name="connsiteY10" fmla="*/ 747593 h 2237474"/>
              <a:gd name="connsiteX11" fmla="*/ 11165209 w 12192000"/>
              <a:gd name="connsiteY11" fmla="*/ 748852 h 2237474"/>
              <a:gd name="connsiteX12" fmla="*/ 11058755 w 12192000"/>
              <a:gd name="connsiteY12" fmla="*/ 749617 h 2237474"/>
              <a:gd name="connsiteX13" fmla="*/ 10884013 w 12192000"/>
              <a:gd name="connsiteY13" fmla="*/ 760728 h 2237474"/>
              <a:gd name="connsiteX14" fmla="*/ 10834688 w 12192000"/>
              <a:gd name="connsiteY14" fmla="*/ 757726 h 2237474"/>
              <a:gd name="connsiteX15" fmla="*/ 10805004 w 12192000"/>
              <a:gd name="connsiteY15" fmla="*/ 757573 h 2237474"/>
              <a:gd name="connsiteX16" fmla="*/ 10739478 w 12192000"/>
              <a:gd name="connsiteY16" fmla="*/ 776841 h 2237474"/>
              <a:gd name="connsiteX17" fmla="*/ 10458762 w 12192000"/>
              <a:gd name="connsiteY17" fmla="*/ 755400 h 2237474"/>
              <a:gd name="connsiteX18" fmla="*/ 10246919 w 12192000"/>
              <a:gd name="connsiteY18" fmla="*/ 769960 h 2237474"/>
              <a:gd name="connsiteX19" fmla="*/ 10167995 w 12192000"/>
              <a:gd name="connsiteY19" fmla="*/ 760843 h 2237474"/>
              <a:gd name="connsiteX20" fmla="*/ 9997044 w 12192000"/>
              <a:gd name="connsiteY20" fmla="*/ 780129 h 2237474"/>
              <a:gd name="connsiteX21" fmla="*/ 9943887 w 12192000"/>
              <a:gd name="connsiteY21" fmla="*/ 804141 h 2237474"/>
              <a:gd name="connsiteX22" fmla="*/ 9918248 w 12192000"/>
              <a:gd name="connsiteY22" fmla="*/ 816628 h 2237474"/>
              <a:gd name="connsiteX23" fmla="*/ 9836148 w 12192000"/>
              <a:gd name="connsiteY23" fmla="*/ 858312 h 2237474"/>
              <a:gd name="connsiteX24" fmla="*/ 9823800 w 12192000"/>
              <a:gd name="connsiteY24" fmla="*/ 866604 h 2237474"/>
              <a:gd name="connsiteX25" fmla="*/ 9794684 w 12192000"/>
              <a:gd name="connsiteY25" fmla="*/ 864509 h 2237474"/>
              <a:gd name="connsiteX26" fmla="*/ 9778288 w 12192000"/>
              <a:gd name="connsiteY26" fmla="*/ 854362 h 2237474"/>
              <a:gd name="connsiteX27" fmla="*/ 9773886 w 12192000"/>
              <a:gd name="connsiteY27" fmla="*/ 857543 h 2237474"/>
              <a:gd name="connsiteX28" fmla="*/ 9761459 w 12192000"/>
              <a:gd name="connsiteY28" fmla="*/ 862394 h 2237474"/>
              <a:gd name="connsiteX29" fmla="*/ 9705768 w 12192000"/>
              <a:gd name="connsiteY29" fmla="*/ 894610 h 2237474"/>
              <a:gd name="connsiteX30" fmla="*/ 9683005 w 12192000"/>
              <a:gd name="connsiteY30" fmla="*/ 894128 h 2237474"/>
              <a:gd name="connsiteX31" fmla="*/ 9594438 w 12192000"/>
              <a:gd name="connsiteY31" fmla="*/ 919051 h 2237474"/>
              <a:gd name="connsiteX32" fmla="*/ 9577033 w 12192000"/>
              <a:gd name="connsiteY32" fmla="*/ 922857 h 2237474"/>
              <a:gd name="connsiteX33" fmla="*/ 9544189 w 12192000"/>
              <a:gd name="connsiteY33" fmla="*/ 938966 h 2237474"/>
              <a:gd name="connsiteX34" fmla="*/ 9534048 w 12192000"/>
              <a:gd name="connsiteY34" fmla="*/ 940158 h 2237474"/>
              <a:gd name="connsiteX35" fmla="*/ 9500499 w 12192000"/>
              <a:gd name="connsiteY35" fmla="*/ 954680 h 2237474"/>
              <a:gd name="connsiteX36" fmla="*/ 9428195 w 12192000"/>
              <a:gd name="connsiteY36" fmla="*/ 986225 h 2237474"/>
              <a:gd name="connsiteX37" fmla="*/ 9410017 w 12192000"/>
              <a:gd name="connsiteY37" fmla="*/ 993931 h 2237474"/>
              <a:gd name="connsiteX38" fmla="*/ 9392919 w 12192000"/>
              <a:gd name="connsiteY38" fmla="*/ 994656 h 2237474"/>
              <a:gd name="connsiteX39" fmla="*/ 9301293 w 12192000"/>
              <a:gd name="connsiteY39" fmla="*/ 1011593 h 2237474"/>
              <a:gd name="connsiteX40" fmla="*/ 9278619 w 12192000"/>
              <a:gd name="connsiteY40" fmla="*/ 1011878 h 2237474"/>
              <a:gd name="connsiteX41" fmla="*/ 9268019 w 12192000"/>
              <a:gd name="connsiteY41" fmla="*/ 1007442 h 2237474"/>
              <a:gd name="connsiteX42" fmla="*/ 9234662 w 12192000"/>
              <a:gd name="connsiteY42" fmla="*/ 1023056 h 2237474"/>
              <a:gd name="connsiteX43" fmla="*/ 9181033 w 12192000"/>
              <a:gd name="connsiteY43" fmla="*/ 1037921 h 2237474"/>
              <a:gd name="connsiteX44" fmla="*/ 9155969 w 12192000"/>
              <a:gd name="connsiteY44" fmla="*/ 1046804 h 2237474"/>
              <a:gd name="connsiteX45" fmla="*/ 9133985 w 12192000"/>
              <a:gd name="connsiteY45" fmla="*/ 1046450 h 2237474"/>
              <a:gd name="connsiteX46" fmla="*/ 9012987 w 12192000"/>
              <a:gd name="connsiteY46" fmla="*/ 1061986 h 2237474"/>
              <a:gd name="connsiteX47" fmla="*/ 8968445 w 12192000"/>
              <a:gd name="connsiteY47" fmla="*/ 1052169 h 2237474"/>
              <a:gd name="connsiteX48" fmla="*/ 8958984 w 12192000"/>
              <a:gd name="connsiteY48" fmla="*/ 1057212 h 2237474"/>
              <a:gd name="connsiteX49" fmla="*/ 8886001 w 12192000"/>
              <a:gd name="connsiteY49" fmla="*/ 1067468 h 2237474"/>
              <a:gd name="connsiteX50" fmla="*/ 8838610 w 12192000"/>
              <a:gd name="connsiteY50" fmla="*/ 1075091 h 2237474"/>
              <a:gd name="connsiteX51" fmla="*/ 8750383 w 12192000"/>
              <a:gd name="connsiteY51" fmla="*/ 1097387 h 2237474"/>
              <a:gd name="connsiteX52" fmla="*/ 8697365 w 12192000"/>
              <a:gd name="connsiteY52" fmla="*/ 1105869 h 2237474"/>
              <a:gd name="connsiteX53" fmla="*/ 8665605 w 12192000"/>
              <a:gd name="connsiteY53" fmla="*/ 1110791 h 2237474"/>
              <a:gd name="connsiteX54" fmla="*/ 8584946 w 12192000"/>
              <a:gd name="connsiteY54" fmla="*/ 1135226 h 2237474"/>
              <a:gd name="connsiteX55" fmla="*/ 8460755 w 12192000"/>
              <a:gd name="connsiteY55" fmla="*/ 1203427 h 2237474"/>
              <a:gd name="connsiteX56" fmla="*/ 8419755 w 12192000"/>
              <a:gd name="connsiteY56" fmla="*/ 1216260 h 2237474"/>
              <a:gd name="connsiteX57" fmla="*/ 8411626 w 12192000"/>
              <a:gd name="connsiteY57" fmla="*/ 1214397 h 2237474"/>
              <a:gd name="connsiteX58" fmla="*/ 8363469 w 12192000"/>
              <a:gd name="connsiteY58" fmla="*/ 1246658 h 2237474"/>
              <a:gd name="connsiteX59" fmla="*/ 8275497 w 12192000"/>
              <a:gd name="connsiteY59" fmla="*/ 1264396 h 2237474"/>
              <a:gd name="connsiteX60" fmla="*/ 8206287 w 12192000"/>
              <a:gd name="connsiteY60" fmla="*/ 1273060 h 2237474"/>
              <a:gd name="connsiteX61" fmla="*/ 8168705 w 12192000"/>
              <a:gd name="connsiteY61" fmla="*/ 1279956 h 2237474"/>
              <a:gd name="connsiteX62" fmla="*/ 8139997 w 12192000"/>
              <a:gd name="connsiteY62" fmla="*/ 1282713 h 2237474"/>
              <a:gd name="connsiteX63" fmla="*/ 8074238 w 12192000"/>
              <a:gd name="connsiteY63" fmla="*/ 1301895 h 2237474"/>
              <a:gd name="connsiteX64" fmla="*/ 7968292 w 12192000"/>
              <a:gd name="connsiteY64" fmla="*/ 1338779 h 2237474"/>
              <a:gd name="connsiteX65" fmla="*/ 7945122 w 12192000"/>
              <a:gd name="connsiteY65" fmla="*/ 1345477 h 2237474"/>
              <a:gd name="connsiteX66" fmla="*/ 7922771 w 12192000"/>
              <a:gd name="connsiteY66" fmla="*/ 1346645 h 2237474"/>
              <a:gd name="connsiteX67" fmla="*/ 7902328 w 12192000"/>
              <a:gd name="connsiteY67" fmla="*/ 1345865 h 2237474"/>
              <a:gd name="connsiteX68" fmla="*/ 7898322 w 12192000"/>
              <a:gd name="connsiteY68" fmla="*/ 1345689 h 2237474"/>
              <a:gd name="connsiteX69" fmla="*/ 7875879 w 12192000"/>
              <a:gd name="connsiteY69" fmla="*/ 1345646 h 2237474"/>
              <a:gd name="connsiteX70" fmla="*/ 7840612 w 12192000"/>
              <a:gd name="connsiteY70" fmla="*/ 1369373 h 2237474"/>
              <a:gd name="connsiteX71" fmla="*/ 7786819 w 12192000"/>
              <a:gd name="connsiteY71" fmla="*/ 1378970 h 2237474"/>
              <a:gd name="connsiteX72" fmla="*/ 7548172 w 12192000"/>
              <a:gd name="connsiteY72" fmla="*/ 1417460 h 2237474"/>
              <a:gd name="connsiteX73" fmla="*/ 7483437 w 12192000"/>
              <a:gd name="connsiteY73" fmla="*/ 1478152 h 2237474"/>
              <a:gd name="connsiteX74" fmla="*/ 7377870 w 12192000"/>
              <a:gd name="connsiteY74" fmla="*/ 1523319 h 2237474"/>
              <a:gd name="connsiteX75" fmla="*/ 7230737 w 12192000"/>
              <a:gd name="connsiteY75" fmla="*/ 1562633 h 2237474"/>
              <a:gd name="connsiteX76" fmla="*/ 7224458 w 12192000"/>
              <a:gd name="connsiteY76" fmla="*/ 1573008 h 2237474"/>
              <a:gd name="connsiteX77" fmla="*/ 7213486 w 12192000"/>
              <a:gd name="connsiteY77" fmla="*/ 1580987 h 2237474"/>
              <a:gd name="connsiteX78" fmla="*/ 7210972 w 12192000"/>
              <a:gd name="connsiteY78" fmla="*/ 1580856 h 2237474"/>
              <a:gd name="connsiteX79" fmla="*/ 7183121 w 12192000"/>
              <a:gd name="connsiteY79" fmla="*/ 1595162 h 2237474"/>
              <a:gd name="connsiteX80" fmla="*/ 7164601 w 12192000"/>
              <a:gd name="connsiteY80" fmla="*/ 1606490 h 2237474"/>
              <a:gd name="connsiteX81" fmla="*/ 7159286 w 12192000"/>
              <a:gd name="connsiteY81" fmla="*/ 1606850 h 2237474"/>
              <a:gd name="connsiteX82" fmla="*/ 7114651 w 12192000"/>
              <a:gd name="connsiteY82" fmla="*/ 1620959 h 2237474"/>
              <a:gd name="connsiteX83" fmla="*/ 7092727 w 12192000"/>
              <a:gd name="connsiteY83" fmla="*/ 1623628 h 2237474"/>
              <a:gd name="connsiteX84" fmla="*/ 7031309 w 12192000"/>
              <a:gd name="connsiteY84" fmla="*/ 1619451 h 2237474"/>
              <a:gd name="connsiteX85" fmla="*/ 6999084 w 12192000"/>
              <a:gd name="connsiteY85" fmla="*/ 1634317 h 2237474"/>
              <a:gd name="connsiteX86" fmla="*/ 6992107 w 12192000"/>
              <a:gd name="connsiteY86" fmla="*/ 1636860 h 2237474"/>
              <a:gd name="connsiteX87" fmla="*/ 6991765 w 12192000"/>
              <a:gd name="connsiteY87" fmla="*/ 1636725 h 2237474"/>
              <a:gd name="connsiteX88" fmla="*/ 6983996 w 12192000"/>
              <a:gd name="connsiteY88" fmla="*/ 1639040 h 2237474"/>
              <a:gd name="connsiteX89" fmla="*/ 6979383 w 12192000"/>
              <a:gd name="connsiteY89" fmla="*/ 1641496 h 2237474"/>
              <a:gd name="connsiteX90" fmla="*/ 6900177 w 12192000"/>
              <a:gd name="connsiteY90" fmla="*/ 1636016 h 2237474"/>
              <a:gd name="connsiteX91" fmla="*/ 6795372 w 12192000"/>
              <a:gd name="connsiteY91" fmla="*/ 1644845 h 2237474"/>
              <a:gd name="connsiteX92" fmla="*/ 6692251 w 12192000"/>
              <a:gd name="connsiteY92" fmla="*/ 1656357 h 2237474"/>
              <a:gd name="connsiteX93" fmla="*/ 6655235 w 12192000"/>
              <a:gd name="connsiteY93" fmla="*/ 1661869 h 2237474"/>
              <a:gd name="connsiteX94" fmla="*/ 6587857 w 12192000"/>
              <a:gd name="connsiteY94" fmla="*/ 1665769 h 2237474"/>
              <a:gd name="connsiteX95" fmla="*/ 6554894 w 12192000"/>
              <a:gd name="connsiteY95" fmla="*/ 1664428 h 2237474"/>
              <a:gd name="connsiteX96" fmla="*/ 6516595 w 12192000"/>
              <a:gd name="connsiteY96" fmla="*/ 1667475 h 2237474"/>
              <a:gd name="connsiteX97" fmla="*/ 6508541 w 12192000"/>
              <a:gd name="connsiteY97" fmla="*/ 1668757 h 2237474"/>
              <a:gd name="connsiteX98" fmla="*/ 6471012 w 12192000"/>
              <a:gd name="connsiteY98" fmla="*/ 1678604 h 2237474"/>
              <a:gd name="connsiteX99" fmla="*/ 6415265 w 12192000"/>
              <a:gd name="connsiteY99" fmla="*/ 1665317 h 2237474"/>
              <a:gd name="connsiteX100" fmla="*/ 6364035 w 12192000"/>
              <a:gd name="connsiteY100" fmla="*/ 1667683 h 2237474"/>
              <a:gd name="connsiteX101" fmla="*/ 6280959 w 12192000"/>
              <a:gd name="connsiteY101" fmla="*/ 1689329 h 2237474"/>
              <a:gd name="connsiteX102" fmla="*/ 6243319 w 12192000"/>
              <a:gd name="connsiteY102" fmla="*/ 1695560 h 2237474"/>
              <a:gd name="connsiteX103" fmla="*/ 6098321 w 12192000"/>
              <a:gd name="connsiteY103" fmla="*/ 1721646 h 2237474"/>
              <a:gd name="connsiteX104" fmla="*/ 5880652 w 12192000"/>
              <a:gd name="connsiteY104" fmla="*/ 1779643 h 2237474"/>
              <a:gd name="connsiteX105" fmla="*/ 5785959 w 12192000"/>
              <a:gd name="connsiteY105" fmla="*/ 1775307 h 2237474"/>
              <a:gd name="connsiteX106" fmla="*/ 5643534 w 12192000"/>
              <a:gd name="connsiteY106" fmla="*/ 1802919 h 2237474"/>
              <a:gd name="connsiteX107" fmla="*/ 5518799 w 12192000"/>
              <a:gd name="connsiteY107" fmla="*/ 1818312 h 2237474"/>
              <a:gd name="connsiteX108" fmla="*/ 5505014 w 12192000"/>
              <a:gd name="connsiteY108" fmla="*/ 1819259 h 2237474"/>
              <a:gd name="connsiteX109" fmla="*/ 5453307 w 12192000"/>
              <a:gd name="connsiteY109" fmla="*/ 1815450 h 2237474"/>
              <a:gd name="connsiteX110" fmla="*/ 5364192 w 12192000"/>
              <a:gd name="connsiteY110" fmla="*/ 1826074 h 2237474"/>
              <a:gd name="connsiteX111" fmla="*/ 5350380 w 12192000"/>
              <a:gd name="connsiteY111" fmla="*/ 1830891 h 2237474"/>
              <a:gd name="connsiteX112" fmla="*/ 5259633 w 12192000"/>
              <a:gd name="connsiteY112" fmla="*/ 1837160 h 2237474"/>
              <a:gd name="connsiteX113" fmla="*/ 5197513 w 12192000"/>
              <a:gd name="connsiteY113" fmla="*/ 1844718 h 2237474"/>
              <a:gd name="connsiteX114" fmla="*/ 5184170 w 12192000"/>
              <a:gd name="connsiteY114" fmla="*/ 1849402 h 2237474"/>
              <a:gd name="connsiteX115" fmla="*/ 5168852 w 12192000"/>
              <a:gd name="connsiteY115" fmla="*/ 1844846 h 2237474"/>
              <a:gd name="connsiteX116" fmla="*/ 5164370 w 12192000"/>
              <a:gd name="connsiteY116" fmla="*/ 1840597 h 2237474"/>
              <a:gd name="connsiteX117" fmla="*/ 5114927 w 12192000"/>
              <a:gd name="connsiteY117" fmla="*/ 1847827 h 2237474"/>
              <a:gd name="connsiteX118" fmla="*/ 5108970 w 12192000"/>
              <a:gd name="connsiteY118" fmla="*/ 1847935 h 2237474"/>
              <a:gd name="connsiteX119" fmla="*/ 5067961 w 12192000"/>
              <a:gd name="connsiteY119" fmla="*/ 1845917 h 2237474"/>
              <a:gd name="connsiteX120" fmla="*/ 5007075 w 12192000"/>
              <a:gd name="connsiteY120" fmla="*/ 1838626 h 2237474"/>
              <a:gd name="connsiteX121" fmla="*/ 4944087 w 12192000"/>
              <a:gd name="connsiteY121" fmla="*/ 1823332 h 2237474"/>
              <a:gd name="connsiteX122" fmla="*/ 4907662 w 12192000"/>
              <a:gd name="connsiteY122" fmla="*/ 1816900 h 2237474"/>
              <a:gd name="connsiteX123" fmla="*/ 4882386 w 12192000"/>
              <a:gd name="connsiteY123" fmla="*/ 1809844 h 2237474"/>
              <a:gd name="connsiteX124" fmla="*/ 4811440 w 12192000"/>
              <a:gd name="connsiteY124" fmla="*/ 1804655 h 2237474"/>
              <a:gd name="connsiteX125" fmla="*/ 4691075 w 12192000"/>
              <a:gd name="connsiteY125" fmla="*/ 1801389 h 2237474"/>
              <a:gd name="connsiteX126" fmla="*/ 4611738 w 12192000"/>
              <a:gd name="connsiteY126" fmla="*/ 1776964 h 2237474"/>
              <a:gd name="connsiteX127" fmla="*/ 4560070 w 12192000"/>
              <a:gd name="connsiteY127" fmla="*/ 1785640 h 2237474"/>
              <a:gd name="connsiteX128" fmla="*/ 4536503 w 12192000"/>
              <a:gd name="connsiteY128" fmla="*/ 1785334 h 2237474"/>
              <a:gd name="connsiteX129" fmla="*/ 4513724 w 12192000"/>
              <a:gd name="connsiteY129" fmla="*/ 1791996 h 2237474"/>
              <a:gd name="connsiteX130" fmla="*/ 4459810 w 12192000"/>
              <a:gd name="connsiteY130" fmla="*/ 1797886 h 2237474"/>
              <a:gd name="connsiteX131" fmla="*/ 4379064 w 12192000"/>
              <a:gd name="connsiteY131" fmla="*/ 1817177 h 2237474"/>
              <a:gd name="connsiteX132" fmla="*/ 4319209 w 12192000"/>
              <a:gd name="connsiteY132" fmla="*/ 1834833 h 2237474"/>
              <a:gd name="connsiteX133" fmla="*/ 4290981 w 12192000"/>
              <a:gd name="connsiteY133" fmla="*/ 1839677 h 2237474"/>
              <a:gd name="connsiteX134" fmla="*/ 4285792 w 12192000"/>
              <a:gd name="connsiteY134" fmla="*/ 1836231 h 2237474"/>
              <a:gd name="connsiteX135" fmla="*/ 4238372 w 12192000"/>
              <a:gd name="connsiteY135" fmla="*/ 1851480 h 2237474"/>
              <a:gd name="connsiteX136" fmla="*/ 4232517 w 12192000"/>
              <a:gd name="connsiteY136" fmla="*/ 1852567 h 2237474"/>
              <a:gd name="connsiteX137" fmla="*/ 4191732 w 12192000"/>
              <a:gd name="connsiteY137" fmla="*/ 1857328 h 2237474"/>
              <a:gd name="connsiteX138" fmla="*/ 4065532 w 12192000"/>
              <a:gd name="connsiteY138" fmla="*/ 1855477 h 2237474"/>
              <a:gd name="connsiteX139" fmla="*/ 4028460 w 12192000"/>
              <a:gd name="connsiteY139" fmla="*/ 1855137 h 2237474"/>
              <a:gd name="connsiteX140" fmla="*/ 4002267 w 12192000"/>
              <a:gd name="connsiteY140" fmla="*/ 1852352 h 2237474"/>
              <a:gd name="connsiteX141" fmla="*/ 3931396 w 12192000"/>
              <a:gd name="connsiteY141" fmla="*/ 1858915 h 2237474"/>
              <a:gd name="connsiteX142" fmla="*/ 3812162 w 12192000"/>
              <a:gd name="connsiteY142" fmla="*/ 1875501 h 2237474"/>
              <a:gd name="connsiteX143" fmla="*/ 3729530 w 12192000"/>
              <a:gd name="connsiteY143" fmla="*/ 1864513 h 2237474"/>
              <a:gd name="connsiteX144" fmla="*/ 3680177 w 12192000"/>
              <a:gd name="connsiteY144" fmla="*/ 1881552 h 2237474"/>
              <a:gd name="connsiteX145" fmla="*/ 3567259 w 12192000"/>
              <a:gd name="connsiteY145" fmla="*/ 1893482 h 2237474"/>
              <a:gd name="connsiteX146" fmla="*/ 3405770 w 12192000"/>
              <a:gd name="connsiteY146" fmla="*/ 1904591 h 2237474"/>
              <a:gd name="connsiteX147" fmla="*/ 3280097 w 12192000"/>
              <a:gd name="connsiteY147" fmla="*/ 1919610 h 2237474"/>
              <a:gd name="connsiteX148" fmla="*/ 3123424 w 12192000"/>
              <a:gd name="connsiteY148" fmla="*/ 1952930 h 2237474"/>
              <a:gd name="connsiteX149" fmla="*/ 3009910 w 12192000"/>
              <a:gd name="connsiteY149" fmla="*/ 1957866 h 2237474"/>
              <a:gd name="connsiteX150" fmla="*/ 2995934 w 12192000"/>
              <a:gd name="connsiteY150" fmla="*/ 1967085 h 2237474"/>
              <a:gd name="connsiteX151" fmla="*/ 2980071 w 12192000"/>
              <a:gd name="connsiteY151" fmla="*/ 1972988 h 2237474"/>
              <a:gd name="connsiteX152" fmla="*/ 2978094 w 12192000"/>
              <a:gd name="connsiteY152" fmla="*/ 1972369 h 2237474"/>
              <a:gd name="connsiteX153" fmla="*/ 2942858 w 12192000"/>
              <a:gd name="connsiteY153" fmla="*/ 1981367 h 2237474"/>
              <a:gd name="connsiteX154" fmla="*/ 2875436 w 12192000"/>
              <a:gd name="connsiteY154" fmla="*/ 1996977 h 2237474"/>
              <a:gd name="connsiteX155" fmla="*/ 2874892 w 12192000"/>
              <a:gd name="connsiteY155" fmla="*/ 1996085 h 2237474"/>
              <a:gd name="connsiteX156" fmla="*/ 2864145 w 12192000"/>
              <a:gd name="connsiteY156" fmla="*/ 1994061 h 2237474"/>
              <a:gd name="connsiteX157" fmla="*/ 2843662 w 12192000"/>
              <a:gd name="connsiteY157" fmla="*/ 1992498 h 2237474"/>
              <a:gd name="connsiteX158" fmla="*/ 2796128 w 12192000"/>
              <a:gd name="connsiteY158" fmla="*/ 1976403 h 2237474"/>
              <a:gd name="connsiteX159" fmla="*/ 2756784 w 12192000"/>
              <a:gd name="connsiteY159" fmla="*/ 1985116 h 2237474"/>
              <a:gd name="connsiteX160" fmla="*/ 2748833 w 12192000"/>
              <a:gd name="connsiteY160" fmla="*/ 1986323 h 2237474"/>
              <a:gd name="connsiteX161" fmla="*/ 2748661 w 12192000"/>
              <a:gd name="connsiteY161" fmla="*/ 1986122 h 2237474"/>
              <a:gd name="connsiteX162" fmla="*/ 2740251 w 12192000"/>
              <a:gd name="connsiteY162" fmla="*/ 1986946 h 2237474"/>
              <a:gd name="connsiteX163" fmla="*/ 2718916 w 12192000"/>
              <a:gd name="connsiteY163" fmla="*/ 1990867 h 2237474"/>
              <a:gd name="connsiteX164" fmla="*/ 2713522 w 12192000"/>
              <a:gd name="connsiteY164" fmla="*/ 1990173 h 2237474"/>
              <a:gd name="connsiteX165" fmla="*/ 2680597 w 12192000"/>
              <a:gd name="connsiteY165" fmla="*/ 1984996 h 2237474"/>
              <a:gd name="connsiteX166" fmla="*/ 2578178 w 12192000"/>
              <a:gd name="connsiteY166" fmla="*/ 1990531 h 2237474"/>
              <a:gd name="connsiteX167" fmla="*/ 2476147 w 12192000"/>
              <a:gd name="connsiteY167" fmla="*/ 1998305 h 2237474"/>
              <a:gd name="connsiteX168" fmla="*/ 2373568 w 12192000"/>
              <a:gd name="connsiteY168" fmla="*/ 2003219 h 2237474"/>
              <a:gd name="connsiteX169" fmla="*/ 2321399 w 12192000"/>
              <a:gd name="connsiteY169" fmla="*/ 1989467 h 2237474"/>
              <a:gd name="connsiteX170" fmla="*/ 2315525 w 12192000"/>
              <a:gd name="connsiteY170" fmla="*/ 1989708 h 2237474"/>
              <a:gd name="connsiteX171" fmla="*/ 2300792 w 12192000"/>
              <a:gd name="connsiteY171" fmla="*/ 1994290 h 2237474"/>
              <a:gd name="connsiteX172" fmla="*/ 2295469 w 12192000"/>
              <a:gd name="connsiteY172" fmla="*/ 1996659 h 2237474"/>
              <a:gd name="connsiteX173" fmla="*/ 2287219 w 12192000"/>
              <a:gd name="connsiteY173" fmla="*/ 1998750 h 2237474"/>
              <a:gd name="connsiteX174" fmla="*/ 2286948 w 12192000"/>
              <a:gd name="connsiteY174" fmla="*/ 1998596 h 2237474"/>
              <a:gd name="connsiteX175" fmla="*/ 2243069 w 12192000"/>
              <a:gd name="connsiteY175" fmla="*/ 2015111 h 2237474"/>
              <a:gd name="connsiteX176" fmla="*/ 2186609 w 12192000"/>
              <a:gd name="connsiteY176" fmla="*/ 2008263 h 2237474"/>
              <a:gd name="connsiteX177" fmla="*/ 2164831 w 12192000"/>
              <a:gd name="connsiteY177" fmla="*/ 2010143 h 2237474"/>
              <a:gd name="connsiteX178" fmla="*/ 2152836 w 12192000"/>
              <a:gd name="connsiteY178" fmla="*/ 2010048 h 2237474"/>
              <a:gd name="connsiteX179" fmla="*/ 2117102 w 12192000"/>
              <a:gd name="connsiteY179" fmla="*/ 2023004 h 2237474"/>
              <a:gd name="connsiteX180" fmla="*/ 2111935 w 12192000"/>
              <a:gd name="connsiteY180" fmla="*/ 2023163 h 2237474"/>
              <a:gd name="connsiteX181" fmla="*/ 2089991 w 12192000"/>
              <a:gd name="connsiteY181" fmla="*/ 2034193 h 2237474"/>
              <a:gd name="connsiteX182" fmla="*/ 2058061 w 12192000"/>
              <a:gd name="connsiteY182" fmla="*/ 2047942 h 2237474"/>
              <a:gd name="connsiteX183" fmla="*/ 2055737 w 12192000"/>
              <a:gd name="connsiteY183" fmla="*/ 2047704 h 2237474"/>
              <a:gd name="connsiteX184" fmla="*/ 2042244 w 12192000"/>
              <a:gd name="connsiteY184" fmla="*/ 2055560 h 2237474"/>
              <a:gd name="connsiteX185" fmla="*/ 1976224 w 12192000"/>
              <a:gd name="connsiteY185" fmla="*/ 2074257 h 2237474"/>
              <a:gd name="connsiteX186" fmla="*/ 1877728 w 12192000"/>
              <a:gd name="connsiteY186" fmla="*/ 2101004 h 2237474"/>
              <a:gd name="connsiteX187" fmla="*/ 1759056 w 12192000"/>
              <a:gd name="connsiteY187" fmla="*/ 2125608 h 2237474"/>
              <a:gd name="connsiteX188" fmla="*/ 1637948 w 12192000"/>
              <a:gd name="connsiteY188" fmla="*/ 2172597 h 2237474"/>
              <a:gd name="connsiteX189" fmla="*/ 1434549 w 12192000"/>
              <a:gd name="connsiteY189" fmla="*/ 2234522 h 2237474"/>
              <a:gd name="connsiteX190" fmla="*/ 1398481 w 12192000"/>
              <a:gd name="connsiteY190" fmla="*/ 2237074 h 2237474"/>
              <a:gd name="connsiteX191" fmla="*/ 1398407 w 12192000"/>
              <a:gd name="connsiteY191" fmla="*/ 2237095 h 2237474"/>
              <a:gd name="connsiteX192" fmla="*/ 1370962 w 12192000"/>
              <a:gd name="connsiteY192" fmla="*/ 2237474 h 2237474"/>
              <a:gd name="connsiteX193" fmla="*/ 1356367 w 12192000"/>
              <a:gd name="connsiteY193" fmla="*/ 2235089 h 2237474"/>
              <a:gd name="connsiteX194" fmla="*/ 1324828 w 12192000"/>
              <a:gd name="connsiteY194" fmla="*/ 2231968 h 2237474"/>
              <a:gd name="connsiteX195" fmla="*/ 1297744 w 12192000"/>
              <a:gd name="connsiteY195" fmla="*/ 2235849 h 2237474"/>
              <a:gd name="connsiteX196" fmla="*/ 1286236 w 12192000"/>
              <a:gd name="connsiteY196" fmla="*/ 2233135 h 2237474"/>
              <a:gd name="connsiteX197" fmla="*/ 1283504 w 12192000"/>
              <a:gd name="connsiteY197" fmla="*/ 2233797 h 2237474"/>
              <a:gd name="connsiteX198" fmla="*/ 1279765 w 12192000"/>
              <a:gd name="connsiteY198" fmla="*/ 2229639 h 2237474"/>
              <a:gd name="connsiteX199" fmla="*/ 1195347 w 12192000"/>
              <a:gd name="connsiteY199" fmla="*/ 2212354 h 2237474"/>
              <a:gd name="connsiteX200" fmla="*/ 970251 w 12192000"/>
              <a:gd name="connsiteY200" fmla="*/ 2221029 h 2237474"/>
              <a:gd name="connsiteX201" fmla="*/ 812914 w 12192000"/>
              <a:gd name="connsiteY201" fmla="*/ 2202752 h 2237474"/>
              <a:gd name="connsiteX202" fmla="*/ 800195 w 12192000"/>
              <a:gd name="connsiteY202" fmla="*/ 2209407 h 2237474"/>
              <a:gd name="connsiteX203" fmla="*/ 784978 w 12192000"/>
              <a:gd name="connsiteY203" fmla="*/ 2212360 h 2237474"/>
              <a:gd name="connsiteX204" fmla="*/ 681987 w 12192000"/>
              <a:gd name="connsiteY204" fmla="*/ 2216757 h 2237474"/>
              <a:gd name="connsiteX205" fmla="*/ 669923 w 12192000"/>
              <a:gd name="connsiteY205" fmla="*/ 2211682 h 2237474"/>
              <a:gd name="connsiteX206" fmla="*/ 648680 w 12192000"/>
              <a:gd name="connsiteY206" fmla="*/ 2206229 h 2237474"/>
              <a:gd name="connsiteX207" fmla="*/ 597225 w 12192000"/>
              <a:gd name="connsiteY207" fmla="*/ 2180999 h 2237474"/>
              <a:gd name="connsiteX208" fmla="*/ 558449 w 12192000"/>
              <a:gd name="connsiteY208" fmla="*/ 2182346 h 2237474"/>
              <a:gd name="connsiteX209" fmla="*/ 550517 w 12192000"/>
              <a:gd name="connsiteY209" fmla="*/ 2182060 h 2237474"/>
              <a:gd name="connsiteX210" fmla="*/ 550309 w 12192000"/>
              <a:gd name="connsiteY210" fmla="*/ 2181825 h 2237474"/>
              <a:gd name="connsiteX211" fmla="*/ 541836 w 12192000"/>
              <a:gd name="connsiteY211" fmla="*/ 2181063 h 2237474"/>
              <a:gd name="connsiteX212" fmla="*/ 536057 w 12192000"/>
              <a:gd name="connsiteY212" fmla="*/ 2181537 h 2237474"/>
              <a:gd name="connsiteX213" fmla="*/ 520671 w 12192000"/>
              <a:gd name="connsiteY213" fmla="*/ 2180980 h 2237474"/>
              <a:gd name="connsiteX214" fmla="*/ 515024 w 12192000"/>
              <a:gd name="connsiteY214" fmla="*/ 2179258 h 2237474"/>
              <a:gd name="connsiteX215" fmla="*/ 512278 w 12192000"/>
              <a:gd name="connsiteY215" fmla="*/ 2176369 h 2237474"/>
              <a:gd name="connsiteX216" fmla="*/ 480419 w 12192000"/>
              <a:gd name="connsiteY216" fmla="*/ 2167807 h 2237474"/>
              <a:gd name="connsiteX217" fmla="*/ 413835 w 12192000"/>
              <a:gd name="connsiteY217" fmla="*/ 2156783 h 2237474"/>
              <a:gd name="connsiteX218" fmla="*/ 376513 w 12192000"/>
              <a:gd name="connsiteY218" fmla="*/ 2154014 h 2237474"/>
              <a:gd name="connsiteX219" fmla="*/ 273386 w 12192000"/>
              <a:gd name="connsiteY219" fmla="*/ 2142551 h 2237474"/>
              <a:gd name="connsiteX220" fmla="*/ 169207 w 12192000"/>
              <a:gd name="connsiteY220" fmla="*/ 2128100 h 2237474"/>
              <a:gd name="connsiteX221" fmla="*/ 93149 w 12192000"/>
              <a:gd name="connsiteY221" fmla="*/ 2105324 h 2237474"/>
              <a:gd name="connsiteX222" fmla="*/ 88109 w 12192000"/>
              <a:gd name="connsiteY222" fmla="*/ 2106704 h 2237474"/>
              <a:gd name="connsiteX223" fmla="*/ 80022 w 12192000"/>
              <a:gd name="connsiteY223" fmla="*/ 2107254 h 2237474"/>
              <a:gd name="connsiteX224" fmla="*/ 79717 w 12192000"/>
              <a:gd name="connsiteY224" fmla="*/ 2107046 h 2237474"/>
              <a:gd name="connsiteX225" fmla="*/ 72352 w 12192000"/>
              <a:gd name="connsiteY225" fmla="*/ 2107991 h 2237474"/>
              <a:gd name="connsiteX226" fmla="*/ 37645 w 12192000"/>
              <a:gd name="connsiteY226" fmla="*/ 2115401 h 2237474"/>
              <a:gd name="connsiteX227" fmla="*/ 4572 w 12192000"/>
              <a:gd name="connsiteY227" fmla="*/ 2111091 h 2237474"/>
              <a:gd name="connsiteX228" fmla="*/ 0 w 12192000"/>
              <a:gd name="connsiteY228" fmla="*/ 2110468 h 2237474"/>
              <a:gd name="connsiteX229" fmla="*/ 0 w 12192000"/>
              <a:gd name="connsiteY229"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154948 w 12192000"/>
              <a:gd name="connsiteY4" fmla="*/ 762731 h 2237474"/>
              <a:gd name="connsiteX5" fmla="*/ 12047364 w 12192000"/>
              <a:gd name="connsiteY5" fmla="*/ 749662 h 2237474"/>
              <a:gd name="connsiteX6" fmla="*/ 11890686 w 12192000"/>
              <a:gd name="connsiteY6" fmla="*/ 732766 h 2237474"/>
              <a:gd name="connsiteX7" fmla="*/ 11782413 w 12192000"/>
              <a:gd name="connsiteY7" fmla="*/ 769868 h 2237474"/>
              <a:gd name="connsiteX8" fmla="*/ 11649954 w 12192000"/>
              <a:gd name="connsiteY8" fmla="*/ 749628 h 2237474"/>
              <a:gd name="connsiteX9" fmla="*/ 11560424 w 12192000"/>
              <a:gd name="connsiteY9" fmla="*/ 748017 h 2237474"/>
              <a:gd name="connsiteX10" fmla="*/ 11358455 w 12192000"/>
              <a:gd name="connsiteY10" fmla="*/ 747593 h 2237474"/>
              <a:gd name="connsiteX11" fmla="*/ 11165209 w 12192000"/>
              <a:gd name="connsiteY11" fmla="*/ 748852 h 2237474"/>
              <a:gd name="connsiteX12" fmla="*/ 11058755 w 12192000"/>
              <a:gd name="connsiteY12" fmla="*/ 749617 h 2237474"/>
              <a:gd name="connsiteX13" fmla="*/ 10884013 w 12192000"/>
              <a:gd name="connsiteY13" fmla="*/ 760728 h 2237474"/>
              <a:gd name="connsiteX14" fmla="*/ 10834688 w 12192000"/>
              <a:gd name="connsiteY14" fmla="*/ 757726 h 2237474"/>
              <a:gd name="connsiteX15" fmla="*/ 10805004 w 12192000"/>
              <a:gd name="connsiteY15" fmla="*/ 757573 h 2237474"/>
              <a:gd name="connsiteX16" fmla="*/ 10739478 w 12192000"/>
              <a:gd name="connsiteY16" fmla="*/ 776841 h 2237474"/>
              <a:gd name="connsiteX17" fmla="*/ 10458762 w 12192000"/>
              <a:gd name="connsiteY17" fmla="*/ 755400 h 2237474"/>
              <a:gd name="connsiteX18" fmla="*/ 10246919 w 12192000"/>
              <a:gd name="connsiteY18" fmla="*/ 769960 h 2237474"/>
              <a:gd name="connsiteX19" fmla="*/ 10167995 w 12192000"/>
              <a:gd name="connsiteY19" fmla="*/ 760843 h 2237474"/>
              <a:gd name="connsiteX20" fmla="*/ 9997044 w 12192000"/>
              <a:gd name="connsiteY20" fmla="*/ 780129 h 2237474"/>
              <a:gd name="connsiteX21" fmla="*/ 9943887 w 12192000"/>
              <a:gd name="connsiteY21" fmla="*/ 804141 h 2237474"/>
              <a:gd name="connsiteX22" fmla="*/ 9918248 w 12192000"/>
              <a:gd name="connsiteY22" fmla="*/ 816628 h 2237474"/>
              <a:gd name="connsiteX23" fmla="*/ 9836148 w 12192000"/>
              <a:gd name="connsiteY23" fmla="*/ 858312 h 2237474"/>
              <a:gd name="connsiteX24" fmla="*/ 9823800 w 12192000"/>
              <a:gd name="connsiteY24" fmla="*/ 866604 h 2237474"/>
              <a:gd name="connsiteX25" fmla="*/ 9794684 w 12192000"/>
              <a:gd name="connsiteY25" fmla="*/ 864509 h 2237474"/>
              <a:gd name="connsiteX26" fmla="*/ 9778288 w 12192000"/>
              <a:gd name="connsiteY26" fmla="*/ 854362 h 2237474"/>
              <a:gd name="connsiteX27" fmla="*/ 9773886 w 12192000"/>
              <a:gd name="connsiteY27" fmla="*/ 857543 h 2237474"/>
              <a:gd name="connsiteX28" fmla="*/ 9761459 w 12192000"/>
              <a:gd name="connsiteY28" fmla="*/ 862394 h 2237474"/>
              <a:gd name="connsiteX29" fmla="*/ 9705768 w 12192000"/>
              <a:gd name="connsiteY29" fmla="*/ 894610 h 2237474"/>
              <a:gd name="connsiteX30" fmla="*/ 9683005 w 12192000"/>
              <a:gd name="connsiteY30" fmla="*/ 894128 h 2237474"/>
              <a:gd name="connsiteX31" fmla="*/ 9594438 w 12192000"/>
              <a:gd name="connsiteY31" fmla="*/ 919051 h 2237474"/>
              <a:gd name="connsiteX32" fmla="*/ 9577033 w 12192000"/>
              <a:gd name="connsiteY32" fmla="*/ 922857 h 2237474"/>
              <a:gd name="connsiteX33" fmla="*/ 9544189 w 12192000"/>
              <a:gd name="connsiteY33" fmla="*/ 938966 h 2237474"/>
              <a:gd name="connsiteX34" fmla="*/ 9534048 w 12192000"/>
              <a:gd name="connsiteY34" fmla="*/ 940158 h 2237474"/>
              <a:gd name="connsiteX35" fmla="*/ 9500499 w 12192000"/>
              <a:gd name="connsiteY35" fmla="*/ 954680 h 2237474"/>
              <a:gd name="connsiteX36" fmla="*/ 9428195 w 12192000"/>
              <a:gd name="connsiteY36" fmla="*/ 986225 h 2237474"/>
              <a:gd name="connsiteX37" fmla="*/ 9410017 w 12192000"/>
              <a:gd name="connsiteY37" fmla="*/ 993931 h 2237474"/>
              <a:gd name="connsiteX38" fmla="*/ 9392919 w 12192000"/>
              <a:gd name="connsiteY38" fmla="*/ 994656 h 2237474"/>
              <a:gd name="connsiteX39" fmla="*/ 9301293 w 12192000"/>
              <a:gd name="connsiteY39" fmla="*/ 1011593 h 2237474"/>
              <a:gd name="connsiteX40" fmla="*/ 9278619 w 12192000"/>
              <a:gd name="connsiteY40" fmla="*/ 1011878 h 2237474"/>
              <a:gd name="connsiteX41" fmla="*/ 9268019 w 12192000"/>
              <a:gd name="connsiteY41" fmla="*/ 1007442 h 2237474"/>
              <a:gd name="connsiteX42" fmla="*/ 9234662 w 12192000"/>
              <a:gd name="connsiteY42" fmla="*/ 1023056 h 2237474"/>
              <a:gd name="connsiteX43" fmla="*/ 9181033 w 12192000"/>
              <a:gd name="connsiteY43" fmla="*/ 1037921 h 2237474"/>
              <a:gd name="connsiteX44" fmla="*/ 9155969 w 12192000"/>
              <a:gd name="connsiteY44" fmla="*/ 1046804 h 2237474"/>
              <a:gd name="connsiteX45" fmla="*/ 9133985 w 12192000"/>
              <a:gd name="connsiteY45" fmla="*/ 1046450 h 2237474"/>
              <a:gd name="connsiteX46" fmla="*/ 9012987 w 12192000"/>
              <a:gd name="connsiteY46" fmla="*/ 1061986 h 2237474"/>
              <a:gd name="connsiteX47" fmla="*/ 8968445 w 12192000"/>
              <a:gd name="connsiteY47" fmla="*/ 1052169 h 2237474"/>
              <a:gd name="connsiteX48" fmla="*/ 8958984 w 12192000"/>
              <a:gd name="connsiteY48" fmla="*/ 1057212 h 2237474"/>
              <a:gd name="connsiteX49" fmla="*/ 8886001 w 12192000"/>
              <a:gd name="connsiteY49" fmla="*/ 1067468 h 2237474"/>
              <a:gd name="connsiteX50" fmla="*/ 8838610 w 12192000"/>
              <a:gd name="connsiteY50" fmla="*/ 1075091 h 2237474"/>
              <a:gd name="connsiteX51" fmla="*/ 8750383 w 12192000"/>
              <a:gd name="connsiteY51" fmla="*/ 1097387 h 2237474"/>
              <a:gd name="connsiteX52" fmla="*/ 8697365 w 12192000"/>
              <a:gd name="connsiteY52" fmla="*/ 1105869 h 2237474"/>
              <a:gd name="connsiteX53" fmla="*/ 8665605 w 12192000"/>
              <a:gd name="connsiteY53" fmla="*/ 1110791 h 2237474"/>
              <a:gd name="connsiteX54" fmla="*/ 8584946 w 12192000"/>
              <a:gd name="connsiteY54" fmla="*/ 1135226 h 2237474"/>
              <a:gd name="connsiteX55" fmla="*/ 8460755 w 12192000"/>
              <a:gd name="connsiteY55" fmla="*/ 1203427 h 2237474"/>
              <a:gd name="connsiteX56" fmla="*/ 8419755 w 12192000"/>
              <a:gd name="connsiteY56" fmla="*/ 1216260 h 2237474"/>
              <a:gd name="connsiteX57" fmla="*/ 8411626 w 12192000"/>
              <a:gd name="connsiteY57" fmla="*/ 1214397 h 2237474"/>
              <a:gd name="connsiteX58" fmla="*/ 8363469 w 12192000"/>
              <a:gd name="connsiteY58" fmla="*/ 1246658 h 2237474"/>
              <a:gd name="connsiteX59" fmla="*/ 8275497 w 12192000"/>
              <a:gd name="connsiteY59" fmla="*/ 1264396 h 2237474"/>
              <a:gd name="connsiteX60" fmla="*/ 8206287 w 12192000"/>
              <a:gd name="connsiteY60" fmla="*/ 1273060 h 2237474"/>
              <a:gd name="connsiteX61" fmla="*/ 8168705 w 12192000"/>
              <a:gd name="connsiteY61" fmla="*/ 1279956 h 2237474"/>
              <a:gd name="connsiteX62" fmla="*/ 8139997 w 12192000"/>
              <a:gd name="connsiteY62" fmla="*/ 1282713 h 2237474"/>
              <a:gd name="connsiteX63" fmla="*/ 8074238 w 12192000"/>
              <a:gd name="connsiteY63" fmla="*/ 1301895 h 2237474"/>
              <a:gd name="connsiteX64" fmla="*/ 7968292 w 12192000"/>
              <a:gd name="connsiteY64" fmla="*/ 1338779 h 2237474"/>
              <a:gd name="connsiteX65" fmla="*/ 7945122 w 12192000"/>
              <a:gd name="connsiteY65" fmla="*/ 1345477 h 2237474"/>
              <a:gd name="connsiteX66" fmla="*/ 7902328 w 12192000"/>
              <a:gd name="connsiteY66" fmla="*/ 1345865 h 2237474"/>
              <a:gd name="connsiteX67" fmla="*/ 7898322 w 12192000"/>
              <a:gd name="connsiteY67" fmla="*/ 1345689 h 2237474"/>
              <a:gd name="connsiteX68" fmla="*/ 7875879 w 12192000"/>
              <a:gd name="connsiteY68" fmla="*/ 1345646 h 2237474"/>
              <a:gd name="connsiteX69" fmla="*/ 7840612 w 12192000"/>
              <a:gd name="connsiteY69" fmla="*/ 1369373 h 2237474"/>
              <a:gd name="connsiteX70" fmla="*/ 7786819 w 12192000"/>
              <a:gd name="connsiteY70" fmla="*/ 1378970 h 2237474"/>
              <a:gd name="connsiteX71" fmla="*/ 7548172 w 12192000"/>
              <a:gd name="connsiteY71" fmla="*/ 1417460 h 2237474"/>
              <a:gd name="connsiteX72" fmla="*/ 7483437 w 12192000"/>
              <a:gd name="connsiteY72" fmla="*/ 1478152 h 2237474"/>
              <a:gd name="connsiteX73" fmla="*/ 7377870 w 12192000"/>
              <a:gd name="connsiteY73" fmla="*/ 1523319 h 2237474"/>
              <a:gd name="connsiteX74" fmla="*/ 7230737 w 12192000"/>
              <a:gd name="connsiteY74" fmla="*/ 1562633 h 2237474"/>
              <a:gd name="connsiteX75" fmla="*/ 7224458 w 12192000"/>
              <a:gd name="connsiteY75" fmla="*/ 1573008 h 2237474"/>
              <a:gd name="connsiteX76" fmla="*/ 7213486 w 12192000"/>
              <a:gd name="connsiteY76" fmla="*/ 1580987 h 2237474"/>
              <a:gd name="connsiteX77" fmla="*/ 7210972 w 12192000"/>
              <a:gd name="connsiteY77" fmla="*/ 1580856 h 2237474"/>
              <a:gd name="connsiteX78" fmla="*/ 7183121 w 12192000"/>
              <a:gd name="connsiteY78" fmla="*/ 1595162 h 2237474"/>
              <a:gd name="connsiteX79" fmla="*/ 7164601 w 12192000"/>
              <a:gd name="connsiteY79" fmla="*/ 1606490 h 2237474"/>
              <a:gd name="connsiteX80" fmla="*/ 7159286 w 12192000"/>
              <a:gd name="connsiteY80" fmla="*/ 1606850 h 2237474"/>
              <a:gd name="connsiteX81" fmla="*/ 7114651 w 12192000"/>
              <a:gd name="connsiteY81" fmla="*/ 1620959 h 2237474"/>
              <a:gd name="connsiteX82" fmla="*/ 7092727 w 12192000"/>
              <a:gd name="connsiteY82" fmla="*/ 1623628 h 2237474"/>
              <a:gd name="connsiteX83" fmla="*/ 7031309 w 12192000"/>
              <a:gd name="connsiteY83" fmla="*/ 1619451 h 2237474"/>
              <a:gd name="connsiteX84" fmla="*/ 6999084 w 12192000"/>
              <a:gd name="connsiteY84" fmla="*/ 1634317 h 2237474"/>
              <a:gd name="connsiteX85" fmla="*/ 6992107 w 12192000"/>
              <a:gd name="connsiteY85" fmla="*/ 1636860 h 2237474"/>
              <a:gd name="connsiteX86" fmla="*/ 6991765 w 12192000"/>
              <a:gd name="connsiteY86" fmla="*/ 1636725 h 2237474"/>
              <a:gd name="connsiteX87" fmla="*/ 6983996 w 12192000"/>
              <a:gd name="connsiteY87" fmla="*/ 1639040 h 2237474"/>
              <a:gd name="connsiteX88" fmla="*/ 6979383 w 12192000"/>
              <a:gd name="connsiteY88" fmla="*/ 1641496 h 2237474"/>
              <a:gd name="connsiteX89" fmla="*/ 6900177 w 12192000"/>
              <a:gd name="connsiteY89" fmla="*/ 1636016 h 2237474"/>
              <a:gd name="connsiteX90" fmla="*/ 6795372 w 12192000"/>
              <a:gd name="connsiteY90" fmla="*/ 1644845 h 2237474"/>
              <a:gd name="connsiteX91" fmla="*/ 6692251 w 12192000"/>
              <a:gd name="connsiteY91" fmla="*/ 1656357 h 2237474"/>
              <a:gd name="connsiteX92" fmla="*/ 6655235 w 12192000"/>
              <a:gd name="connsiteY92" fmla="*/ 1661869 h 2237474"/>
              <a:gd name="connsiteX93" fmla="*/ 6587857 w 12192000"/>
              <a:gd name="connsiteY93" fmla="*/ 1665769 h 2237474"/>
              <a:gd name="connsiteX94" fmla="*/ 6554894 w 12192000"/>
              <a:gd name="connsiteY94" fmla="*/ 1664428 h 2237474"/>
              <a:gd name="connsiteX95" fmla="*/ 6516595 w 12192000"/>
              <a:gd name="connsiteY95" fmla="*/ 1667475 h 2237474"/>
              <a:gd name="connsiteX96" fmla="*/ 6508541 w 12192000"/>
              <a:gd name="connsiteY96" fmla="*/ 1668757 h 2237474"/>
              <a:gd name="connsiteX97" fmla="*/ 6471012 w 12192000"/>
              <a:gd name="connsiteY97" fmla="*/ 1678604 h 2237474"/>
              <a:gd name="connsiteX98" fmla="*/ 6415265 w 12192000"/>
              <a:gd name="connsiteY98" fmla="*/ 1665317 h 2237474"/>
              <a:gd name="connsiteX99" fmla="*/ 6364035 w 12192000"/>
              <a:gd name="connsiteY99" fmla="*/ 1667683 h 2237474"/>
              <a:gd name="connsiteX100" fmla="*/ 6280959 w 12192000"/>
              <a:gd name="connsiteY100" fmla="*/ 1689329 h 2237474"/>
              <a:gd name="connsiteX101" fmla="*/ 6243319 w 12192000"/>
              <a:gd name="connsiteY101" fmla="*/ 1695560 h 2237474"/>
              <a:gd name="connsiteX102" fmla="*/ 6098321 w 12192000"/>
              <a:gd name="connsiteY102" fmla="*/ 1721646 h 2237474"/>
              <a:gd name="connsiteX103" fmla="*/ 5880652 w 12192000"/>
              <a:gd name="connsiteY103" fmla="*/ 1779643 h 2237474"/>
              <a:gd name="connsiteX104" fmla="*/ 5785959 w 12192000"/>
              <a:gd name="connsiteY104" fmla="*/ 1775307 h 2237474"/>
              <a:gd name="connsiteX105" fmla="*/ 5643534 w 12192000"/>
              <a:gd name="connsiteY105" fmla="*/ 1802919 h 2237474"/>
              <a:gd name="connsiteX106" fmla="*/ 5518799 w 12192000"/>
              <a:gd name="connsiteY106" fmla="*/ 1818312 h 2237474"/>
              <a:gd name="connsiteX107" fmla="*/ 5505014 w 12192000"/>
              <a:gd name="connsiteY107" fmla="*/ 1819259 h 2237474"/>
              <a:gd name="connsiteX108" fmla="*/ 5453307 w 12192000"/>
              <a:gd name="connsiteY108" fmla="*/ 1815450 h 2237474"/>
              <a:gd name="connsiteX109" fmla="*/ 5364192 w 12192000"/>
              <a:gd name="connsiteY109" fmla="*/ 1826074 h 2237474"/>
              <a:gd name="connsiteX110" fmla="*/ 5350380 w 12192000"/>
              <a:gd name="connsiteY110" fmla="*/ 1830891 h 2237474"/>
              <a:gd name="connsiteX111" fmla="*/ 5259633 w 12192000"/>
              <a:gd name="connsiteY111" fmla="*/ 1837160 h 2237474"/>
              <a:gd name="connsiteX112" fmla="*/ 5197513 w 12192000"/>
              <a:gd name="connsiteY112" fmla="*/ 1844718 h 2237474"/>
              <a:gd name="connsiteX113" fmla="*/ 5184170 w 12192000"/>
              <a:gd name="connsiteY113" fmla="*/ 1849402 h 2237474"/>
              <a:gd name="connsiteX114" fmla="*/ 5168852 w 12192000"/>
              <a:gd name="connsiteY114" fmla="*/ 1844846 h 2237474"/>
              <a:gd name="connsiteX115" fmla="*/ 5164370 w 12192000"/>
              <a:gd name="connsiteY115" fmla="*/ 1840597 h 2237474"/>
              <a:gd name="connsiteX116" fmla="*/ 5114927 w 12192000"/>
              <a:gd name="connsiteY116" fmla="*/ 1847827 h 2237474"/>
              <a:gd name="connsiteX117" fmla="*/ 5108970 w 12192000"/>
              <a:gd name="connsiteY117" fmla="*/ 1847935 h 2237474"/>
              <a:gd name="connsiteX118" fmla="*/ 5067961 w 12192000"/>
              <a:gd name="connsiteY118" fmla="*/ 1845917 h 2237474"/>
              <a:gd name="connsiteX119" fmla="*/ 5007075 w 12192000"/>
              <a:gd name="connsiteY119" fmla="*/ 1838626 h 2237474"/>
              <a:gd name="connsiteX120" fmla="*/ 4944087 w 12192000"/>
              <a:gd name="connsiteY120" fmla="*/ 1823332 h 2237474"/>
              <a:gd name="connsiteX121" fmla="*/ 4907662 w 12192000"/>
              <a:gd name="connsiteY121" fmla="*/ 1816900 h 2237474"/>
              <a:gd name="connsiteX122" fmla="*/ 4882386 w 12192000"/>
              <a:gd name="connsiteY122" fmla="*/ 1809844 h 2237474"/>
              <a:gd name="connsiteX123" fmla="*/ 4811440 w 12192000"/>
              <a:gd name="connsiteY123" fmla="*/ 1804655 h 2237474"/>
              <a:gd name="connsiteX124" fmla="*/ 4691075 w 12192000"/>
              <a:gd name="connsiteY124" fmla="*/ 1801389 h 2237474"/>
              <a:gd name="connsiteX125" fmla="*/ 4611738 w 12192000"/>
              <a:gd name="connsiteY125" fmla="*/ 1776964 h 2237474"/>
              <a:gd name="connsiteX126" fmla="*/ 4560070 w 12192000"/>
              <a:gd name="connsiteY126" fmla="*/ 1785640 h 2237474"/>
              <a:gd name="connsiteX127" fmla="*/ 4536503 w 12192000"/>
              <a:gd name="connsiteY127" fmla="*/ 1785334 h 2237474"/>
              <a:gd name="connsiteX128" fmla="*/ 4513724 w 12192000"/>
              <a:gd name="connsiteY128" fmla="*/ 1791996 h 2237474"/>
              <a:gd name="connsiteX129" fmla="*/ 4459810 w 12192000"/>
              <a:gd name="connsiteY129" fmla="*/ 1797886 h 2237474"/>
              <a:gd name="connsiteX130" fmla="*/ 4379064 w 12192000"/>
              <a:gd name="connsiteY130" fmla="*/ 1817177 h 2237474"/>
              <a:gd name="connsiteX131" fmla="*/ 4319209 w 12192000"/>
              <a:gd name="connsiteY131" fmla="*/ 1834833 h 2237474"/>
              <a:gd name="connsiteX132" fmla="*/ 4290981 w 12192000"/>
              <a:gd name="connsiteY132" fmla="*/ 1839677 h 2237474"/>
              <a:gd name="connsiteX133" fmla="*/ 4285792 w 12192000"/>
              <a:gd name="connsiteY133" fmla="*/ 1836231 h 2237474"/>
              <a:gd name="connsiteX134" fmla="*/ 4238372 w 12192000"/>
              <a:gd name="connsiteY134" fmla="*/ 1851480 h 2237474"/>
              <a:gd name="connsiteX135" fmla="*/ 4232517 w 12192000"/>
              <a:gd name="connsiteY135" fmla="*/ 1852567 h 2237474"/>
              <a:gd name="connsiteX136" fmla="*/ 4191732 w 12192000"/>
              <a:gd name="connsiteY136" fmla="*/ 1857328 h 2237474"/>
              <a:gd name="connsiteX137" fmla="*/ 4065532 w 12192000"/>
              <a:gd name="connsiteY137" fmla="*/ 1855477 h 2237474"/>
              <a:gd name="connsiteX138" fmla="*/ 4028460 w 12192000"/>
              <a:gd name="connsiteY138" fmla="*/ 1855137 h 2237474"/>
              <a:gd name="connsiteX139" fmla="*/ 4002267 w 12192000"/>
              <a:gd name="connsiteY139" fmla="*/ 1852352 h 2237474"/>
              <a:gd name="connsiteX140" fmla="*/ 3931396 w 12192000"/>
              <a:gd name="connsiteY140" fmla="*/ 1858915 h 2237474"/>
              <a:gd name="connsiteX141" fmla="*/ 3812162 w 12192000"/>
              <a:gd name="connsiteY141" fmla="*/ 1875501 h 2237474"/>
              <a:gd name="connsiteX142" fmla="*/ 3729530 w 12192000"/>
              <a:gd name="connsiteY142" fmla="*/ 1864513 h 2237474"/>
              <a:gd name="connsiteX143" fmla="*/ 3680177 w 12192000"/>
              <a:gd name="connsiteY143" fmla="*/ 1881552 h 2237474"/>
              <a:gd name="connsiteX144" fmla="*/ 3567259 w 12192000"/>
              <a:gd name="connsiteY144" fmla="*/ 1893482 h 2237474"/>
              <a:gd name="connsiteX145" fmla="*/ 3405770 w 12192000"/>
              <a:gd name="connsiteY145" fmla="*/ 1904591 h 2237474"/>
              <a:gd name="connsiteX146" fmla="*/ 3280097 w 12192000"/>
              <a:gd name="connsiteY146" fmla="*/ 1919610 h 2237474"/>
              <a:gd name="connsiteX147" fmla="*/ 3123424 w 12192000"/>
              <a:gd name="connsiteY147" fmla="*/ 1952930 h 2237474"/>
              <a:gd name="connsiteX148" fmla="*/ 3009910 w 12192000"/>
              <a:gd name="connsiteY148" fmla="*/ 1957866 h 2237474"/>
              <a:gd name="connsiteX149" fmla="*/ 2995934 w 12192000"/>
              <a:gd name="connsiteY149" fmla="*/ 1967085 h 2237474"/>
              <a:gd name="connsiteX150" fmla="*/ 2980071 w 12192000"/>
              <a:gd name="connsiteY150" fmla="*/ 1972988 h 2237474"/>
              <a:gd name="connsiteX151" fmla="*/ 2978094 w 12192000"/>
              <a:gd name="connsiteY151" fmla="*/ 1972369 h 2237474"/>
              <a:gd name="connsiteX152" fmla="*/ 2942858 w 12192000"/>
              <a:gd name="connsiteY152" fmla="*/ 1981367 h 2237474"/>
              <a:gd name="connsiteX153" fmla="*/ 2875436 w 12192000"/>
              <a:gd name="connsiteY153" fmla="*/ 1996977 h 2237474"/>
              <a:gd name="connsiteX154" fmla="*/ 2874892 w 12192000"/>
              <a:gd name="connsiteY154" fmla="*/ 1996085 h 2237474"/>
              <a:gd name="connsiteX155" fmla="*/ 2864145 w 12192000"/>
              <a:gd name="connsiteY155" fmla="*/ 1994061 h 2237474"/>
              <a:gd name="connsiteX156" fmla="*/ 2843662 w 12192000"/>
              <a:gd name="connsiteY156" fmla="*/ 1992498 h 2237474"/>
              <a:gd name="connsiteX157" fmla="*/ 2796128 w 12192000"/>
              <a:gd name="connsiteY157" fmla="*/ 1976403 h 2237474"/>
              <a:gd name="connsiteX158" fmla="*/ 2756784 w 12192000"/>
              <a:gd name="connsiteY158" fmla="*/ 1985116 h 2237474"/>
              <a:gd name="connsiteX159" fmla="*/ 2748833 w 12192000"/>
              <a:gd name="connsiteY159" fmla="*/ 1986323 h 2237474"/>
              <a:gd name="connsiteX160" fmla="*/ 2748661 w 12192000"/>
              <a:gd name="connsiteY160" fmla="*/ 1986122 h 2237474"/>
              <a:gd name="connsiteX161" fmla="*/ 2740251 w 12192000"/>
              <a:gd name="connsiteY161" fmla="*/ 1986946 h 2237474"/>
              <a:gd name="connsiteX162" fmla="*/ 2718916 w 12192000"/>
              <a:gd name="connsiteY162" fmla="*/ 1990867 h 2237474"/>
              <a:gd name="connsiteX163" fmla="*/ 2713522 w 12192000"/>
              <a:gd name="connsiteY163" fmla="*/ 1990173 h 2237474"/>
              <a:gd name="connsiteX164" fmla="*/ 2680597 w 12192000"/>
              <a:gd name="connsiteY164" fmla="*/ 1984996 h 2237474"/>
              <a:gd name="connsiteX165" fmla="*/ 2578178 w 12192000"/>
              <a:gd name="connsiteY165" fmla="*/ 1990531 h 2237474"/>
              <a:gd name="connsiteX166" fmla="*/ 2476147 w 12192000"/>
              <a:gd name="connsiteY166" fmla="*/ 1998305 h 2237474"/>
              <a:gd name="connsiteX167" fmla="*/ 2373568 w 12192000"/>
              <a:gd name="connsiteY167" fmla="*/ 2003219 h 2237474"/>
              <a:gd name="connsiteX168" fmla="*/ 2321399 w 12192000"/>
              <a:gd name="connsiteY168" fmla="*/ 1989467 h 2237474"/>
              <a:gd name="connsiteX169" fmla="*/ 2315525 w 12192000"/>
              <a:gd name="connsiteY169" fmla="*/ 1989708 h 2237474"/>
              <a:gd name="connsiteX170" fmla="*/ 2300792 w 12192000"/>
              <a:gd name="connsiteY170" fmla="*/ 1994290 h 2237474"/>
              <a:gd name="connsiteX171" fmla="*/ 2295469 w 12192000"/>
              <a:gd name="connsiteY171" fmla="*/ 1996659 h 2237474"/>
              <a:gd name="connsiteX172" fmla="*/ 2287219 w 12192000"/>
              <a:gd name="connsiteY172" fmla="*/ 1998750 h 2237474"/>
              <a:gd name="connsiteX173" fmla="*/ 2286948 w 12192000"/>
              <a:gd name="connsiteY173" fmla="*/ 1998596 h 2237474"/>
              <a:gd name="connsiteX174" fmla="*/ 2243069 w 12192000"/>
              <a:gd name="connsiteY174" fmla="*/ 2015111 h 2237474"/>
              <a:gd name="connsiteX175" fmla="*/ 2186609 w 12192000"/>
              <a:gd name="connsiteY175" fmla="*/ 2008263 h 2237474"/>
              <a:gd name="connsiteX176" fmla="*/ 2164831 w 12192000"/>
              <a:gd name="connsiteY176" fmla="*/ 2010143 h 2237474"/>
              <a:gd name="connsiteX177" fmla="*/ 2152836 w 12192000"/>
              <a:gd name="connsiteY177" fmla="*/ 2010048 h 2237474"/>
              <a:gd name="connsiteX178" fmla="*/ 2117102 w 12192000"/>
              <a:gd name="connsiteY178" fmla="*/ 2023004 h 2237474"/>
              <a:gd name="connsiteX179" fmla="*/ 2111935 w 12192000"/>
              <a:gd name="connsiteY179" fmla="*/ 2023163 h 2237474"/>
              <a:gd name="connsiteX180" fmla="*/ 2089991 w 12192000"/>
              <a:gd name="connsiteY180" fmla="*/ 2034193 h 2237474"/>
              <a:gd name="connsiteX181" fmla="*/ 2058061 w 12192000"/>
              <a:gd name="connsiteY181" fmla="*/ 2047942 h 2237474"/>
              <a:gd name="connsiteX182" fmla="*/ 2055737 w 12192000"/>
              <a:gd name="connsiteY182" fmla="*/ 2047704 h 2237474"/>
              <a:gd name="connsiteX183" fmla="*/ 2042244 w 12192000"/>
              <a:gd name="connsiteY183" fmla="*/ 2055560 h 2237474"/>
              <a:gd name="connsiteX184" fmla="*/ 1976224 w 12192000"/>
              <a:gd name="connsiteY184" fmla="*/ 2074257 h 2237474"/>
              <a:gd name="connsiteX185" fmla="*/ 1877728 w 12192000"/>
              <a:gd name="connsiteY185" fmla="*/ 2101004 h 2237474"/>
              <a:gd name="connsiteX186" fmla="*/ 1759056 w 12192000"/>
              <a:gd name="connsiteY186" fmla="*/ 2125608 h 2237474"/>
              <a:gd name="connsiteX187" fmla="*/ 1637948 w 12192000"/>
              <a:gd name="connsiteY187" fmla="*/ 2172597 h 2237474"/>
              <a:gd name="connsiteX188" fmla="*/ 1434549 w 12192000"/>
              <a:gd name="connsiteY188" fmla="*/ 2234522 h 2237474"/>
              <a:gd name="connsiteX189" fmla="*/ 1398481 w 12192000"/>
              <a:gd name="connsiteY189" fmla="*/ 2237074 h 2237474"/>
              <a:gd name="connsiteX190" fmla="*/ 1398407 w 12192000"/>
              <a:gd name="connsiteY190" fmla="*/ 2237095 h 2237474"/>
              <a:gd name="connsiteX191" fmla="*/ 1370962 w 12192000"/>
              <a:gd name="connsiteY191" fmla="*/ 2237474 h 2237474"/>
              <a:gd name="connsiteX192" fmla="*/ 1356367 w 12192000"/>
              <a:gd name="connsiteY192" fmla="*/ 2235089 h 2237474"/>
              <a:gd name="connsiteX193" fmla="*/ 1324828 w 12192000"/>
              <a:gd name="connsiteY193" fmla="*/ 2231968 h 2237474"/>
              <a:gd name="connsiteX194" fmla="*/ 1297744 w 12192000"/>
              <a:gd name="connsiteY194" fmla="*/ 2235849 h 2237474"/>
              <a:gd name="connsiteX195" fmla="*/ 1286236 w 12192000"/>
              <a:gd name="connsiteY195" fmla="*/ 2233135 h 2237474"/>
              <a:gd name="connsiteX196" fmla="*/ 1283504 w 12192000"/>
              <a:gd name="connsiteY196" fmla="*/ 2233797 h 2237474"/>
              <a:gd name="connsiteX197" fmla="*/ 1279765 w 12192000"/>
              <a:gd name="connsiteY197" fmla="*/ 2229639 h 2237474"/>
              <a:gd name="connsiteX198" fmla="*/ 1195347 w 12192000"/>
              <a:gd name="connsiteY198" fmla="*/ 2212354 h 2237474"/>
              <a:gd name="connsiteX199" fmla="*/ 970251 w 12192000"/>
              <a:gd name="connsiteY199" fmla="*/ 2221029 h 2237474"/>
              <a:gd name="connsiteX200" fmla="*/ 812914 w 12192000"/>
              <a:gd name="connsiteY200" fmla="*/ 2202752 h 2237474"/>
              <a:gd name="connsiteX201" fmla="*/ 800195 w 12192000"/>
              <a:gd name="connsiteY201" fmla="*/ 2209407 h 2237474"/>
              <a:gd name="connsiteX202" fmla="*/ 784978 w 12192000"/>
              <a:gd name="connsiteY202" fmla="*/ 2212360 h 2237474"/>
              <a:gd name="connsiteX203" fmla="*/ 681987 w 12192000"/>
              <a:gd name="connsiteY203" fmla="*/ 2216757 h 2237474"/>
              <a:gd name="connsiteX204" fmla="*/ 669923 w 12192000"/>
              <a:gd name="connsiteY204" fmla="*/ 2211682 h 2237474"/>
              <a:gd name="connsiteX205" fmla="*/ 648680 w 12192000"/>
              <a:gd name="connsiteY205" fmla="*/ 2206229 h 2237474"/>
              <a:gd name="connsiteX206" fmla="*/ 597225 w 12192000"/>
              <a:gd name="connsiteY206" fmla="*/ 2180999 h 2237474"/>
              <a:gd name="connsiteX207" fmla="*/ 558449 w 12192000"/>
              <a:gd name="connsiteY207" fmla="*/ 2182346 h 2237474"/>
              <a:gd name="connsiteX208" fmla="*/ 550517 w 12192000"/>
              <a:gd name="connsiteY208" fmla="*/ 2182060 h 2237474"/>
              <a:gd name="connsiteX209" fmla="*/ 550309 w 12192000"/>
              <a:gd name="connsiteY209" fmla="*/ 2181825 h 2237474"/>
              <a:gd name="connsiteX210" fmla="*/ 541836 w 12192000"/>
              <a:gd name="connsiteY210" fmla="*/ 2181063 h 2237474"/>
              <a:gd name="connsiteX211" fmla="*/ 536057 w 12192000"/>
              <a:gd name="connsiteY211" fmla="*/ 2181537 h 2237474"/>
              <a:gd name="connsiteX212" fmla="*/ 520671 w 12192000"/>
              <a:gd name="connsiteY212" fmla="*/ 2180980 h 2237474"/>
              <a:gd name="connsiteX213" fmla="*/ 515024 w 12192000"/>
              <a:gd name="connsiteY213" fmla="*/ 2179258 h 2237474"/>
              <a:gd name="connsiteX214" fmla="*/ 512278 w 12192000"/>
              <a:gd name="connsiteY214" fmla="*/ 2176369 h 2237474"/>
              <a:gd name="connsiteX215" fmla="*/ 480419 w 12192000"/>
              <a:gd name="connsiteY215" fmla="*/ 2167807 h 2237474"/>
              <a:gd name="connsiteX216" fmla="*/ 413835 w 12192000"/>
              <a:gd name="connsiteY216" fmla="*/ 2156783 h 2237474"/>
              <a:gd name="connsiteX217" fmla="*/ 376513 w 12192000"/>
              <a:gd name="connsiteY217" fmla="*/ 2154014 h 2237474"/>
              <a:gd name="connsiteX218" fmla="*/ 273386 w 12192000"/>
              <a:gd name="connsiteY218" fmla="*/ 2142551 h 2237474"/>
              <a:gd name="connsiteX219" fmla="*/ 169207 w 12192000"/>
              <a:gd name="connsiteY219" fmla="*/ 2128100 h 2237474"/>
              <a:gd name="connsiteX220" fmla="*/ 93149 w 12192000"/>
              <a:gd name="connsiteY220" fmla="*/ 2105324 h 2237474"/>
              <a:gd name="connsiteX221" fmla="*/ 88109 w 12192000"/>
              <a:gd name="connsiteY221" fmla="*/ 2106704 h 2237474"/>
              <a:gd name="connsiteX222" fmla="*/ 80022 w 12192000"/>
              <a:gd name="connsiteY222" fmla="*/ 2107254 h 2237474"/>
              <a:gd name="connsiteX223" fmla="*/ 79717 w 12192000"/>
              <a:gd name="connsiteY223" fmla="*/ 2107046 h 2237474"/>
              <a:gd name="connsiteX224" fmla="*/ 72352 w 12192000"/>
              <a:gd name="connsiteY224" fmla="*/ 2107991 h 2237474"/>
              <a:gd name="connsiteX225" fmla="*/ 37645 w 12192000"/>
              <a:gd name="connsiteY225" fmla="*/ 2115401 h 2237474"/>
              <a:gd name="connsiteX226" fmla="*/ 4572 w 12192000"/>
              <a:gd name="connsiteY226" fmla="*/ 2111091 h 2237474"/>
              <a:gd name="connsiteX227" fmla="*/ 0 w 12192000"/>
              <a:gd name="connsiteY227" fmla="*/ 2110468 h 2237474"/>
              <a:gd name="connsiteX228" fmla="*/ 0 w 12192000"/>
              <a:gd name="connsiteY228"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154948 w 12192000"/>
              <a:gd name="connsiteY4" fmla="*/ 762731 h 2237474"/>
              <a:gd name="connsiteX5" fmla="*/ 12047364 w 12192000"/>
              <a:gd name="connsiteY5" fmla="*/ 749662 h 2237474"/>
              <a:gd name="connsiteX6" fmla="*/ 11890686 w 12192000"/>
              <a:gd name="connsiteY6" fmla="*/ 732766 h 2237474"/>
              <a:gd name="connsiteX7" fmla="*/ 11782413 w 12192000"/>
              <a:gd name="connsiteY7" fmla="*/ 769868 h 2237474"/>
              <a:gd name="connsiteX8" fmla="*/ 11649954 w 12192000"/>
              <a:gd name="connsiteY8" fmla="*/ 749628 h 2237474"/>
              <a:gd name="connsiteX9" fmla="*/ 11560424 w 12192000"/>
              <a:gd name="connsiteY9" fmla="*/ 748017 h 2237474"/>
              <a:gd name="connsiteX10" fmla="*/ 11358455 w 12192000"/>
              <a:gd name="connsiteY10" fmla="*/ 747593 h 2237474"/>
              <a:gd name="connsiteX11" fmla="*/ 11165209 w 12192000"/>
              <a:gd name="connsiteY11" fmla="*/ 748852 h 2237474"/>
              <a:gd name="connsiteX12" fmla="*/ 11058755 w 12192000"/>
              <a:gd name="connsiteY12" fmla="*/ 749617 h 2237474"/>
              <a:gd name="connsiteX13" fmla="*/ 10884013 w 12192000"/>
              <a:gd name="connsiteY13" fmla="*/ 760728 h 2237474"/>
              <a:gd name="connsiteX14" fmla="*/ 10834688 w 12192000"/>
              <a:gd name="connsiteY14" fmla="*/ 757726 h 2237474"/>
              <a:gd name="connsiteX15" fmla="*/ 10805004 w 12192000"/>
              <a:gd name="connsiteY15" fmla="*/ 757573 h 2237474"/>
              <a:gd name="connsiteX16" fmla="*/ 10739478 w 12192000"/>
              <a:gd name="connsiteY16" fmla="*/ 776841 h 2237474"/>
              <a:gd name="connsiteX17" fmla="*/ 10458762 w 12192000"/>
              <a:gd name="connsiteY17" fmla="*/ 755400 h 2237474"/>
              <a:gd name="connsiteX18" fmla="*/ 10246919 w 12192000"/>
              <a:gd name="connsiteY18" fmla="*/ 769960 h 2237474"/>
              <a:gd name="connsiteX19" fmla="*/ 10167995 w 12192000"/>
              <a:gd name="connsiteY19" fmla="*/ 760843 h 2237474"/>
              <a:gd name="connsiteX20" fmla="*/ 9997044 w 12192000"/>
              <a:gd name="connsiteY20" fmla="*/ 780129 h 2237474"/>
              <a:gd name="connsiteX21" fmla="*/ 9943887 w 12192000"/>
              <a:gd name="connsiteY21" fmla="*/ 804141 h 2237474"/>
              <a:gd name="connsiteX22" fmla="*/ 9918248 w 12192000"/>
              <a:gd name="connsiteY22" fmla="*/ 816628 h 2237474"/>
              <a:gd name="connsiteX23" fmla="*/ 9836148 w 12192000"/>
              <a:gd name="connsiteY23" fmla="*/ 858312 h 2237474"/>
              <a:gd name="connsiteX24" fmla="*/ 9823800 w 12192000"/>
              <a:gd name="connsiteY24" fmla="*/ 866604 h 2237474"/>
              <a:gd name="connsiteX25" fmla="*/ 9794684 w 12192000"/>
              <a:gd name="connsiteY25" fmla="*/ 864509 h 2237474"/>
              <a:gd name="connsiteX26" fmla="*/ 9778288 w 12192000"/>
              <a:gd name="connsiteY26" fmla="*/ 854362 h 2237474"/>
              <a:gd name="connsiteX27" fmla="*/ 9773886 w 12192000"/>
              <a:gd name="connsiteY27" fmla="*/ 857543 h 2237474"/>
              <a:gd name="connsiteX28" fmla="*/ 9761459 w 12192000"/>
              <a:gd name="connsiteY28" fmla="*/ 862394 h 2237474"/>
              <a:gd name="connsiteX29" fmla="*/ 9705768 w 12192000"/>
              <a:gd name="connsiteY29" fmla="*/ 894610 h 2237474"/>
              <a:gd name="connsiteX30" fmla="*/ 9683005 w 12192000"/>
              <a:gd name="connsiteY30" fmla="*/ 894128 h 2237474"/>
              <a:gd name="connsiteX31" fmla="*/ 9594438 w 12192000"/>
              <a:gd name="connsiteY31" fmla="*/ 919051 h 2237474"/>
              <a:gd name="connsiteX32" fmla="*/ 9577033 w 12192000"/>
              <a:gd name="connsiteY32" fmla="*/ 922857 h 2237474"/>
              <a:gd name="connsiteX33" fmla="*/ 9544189 w 12192000"/>
              <a:gd name="connsiteY33" fmla="*/ 938966 h 2237474"/>
              <a:gd name="connsiteX34" fmla="*/ 9534048 w 12192000"/>
              <a:gd name="connsiteY34" fmla="*/ 940158 h 2237474"/>
              <a:gd name="connsiteX35" fmla="*/ 9500499 w 12192000"/>
              <a:gd name="connsiteY35" fmla="*/ 954680 h 2237474"/>
              <a:gd name="connsiteX36" fmla="*/ 9428195 w 12192000"/>
              <a:gd name="connsiteY36" fmla="*/ 986225 h 2237474"/>
              <a:gd name="connsiteX37" fmla="*/ 9410017 w 12192000"/>
              <a:gd name="connsiteY37" fmla="*/ 993931 h 2237474"/>
              <a:gd name="connsiteX38" fmla="*/ 9392919 w 12192000"/>
              <a:gd name="connsiteY38" fmla="*/ 994656 h 2237474"/>
              <a:gd name="connsiteX39" fmla="*/ 9301293 w 12192000"/>
              <a:gd name="connsiteY39" fmla="*/ 1011593 h 2237474"/>
              <a:gd name="connsiteX40" fmla="*/ 9278619 w 12192000"/>
              <a:gd name="connsiteY40" fmla="*/ 1011878 h 2237474"/>
              <a:gd name="connsiteX41" fmla="*/ 9268019 w 12192000"/>
              <a:gd name="connsiteY41" fmla="*/ 1007442 h 2237474"/>
              <a:gd name="connsiteX42" fmla="*/ 9234662 w 12192000"/>
              <a:gd name="connsiteY42" fmla="*/ 1023056 h 2237474"/>
              <a:gd name="connsiteX43" fmla="*/ 9181033 w 12192000"/>
              <a:gd name="connsiteY43" fmla="*/ 1037921 h 2237474"/>
              <a:gd name="connsiteX44" fmla="*/ 9155969 w 12192000"/>
              <a:gd name="connsiteY44" fmla="*/ 1046804 h 2237474"/>
              <a:gd name="connsiteX45" fmla="*/ 9133985 w 12192000"/>
              <a:gd name="connsiteY45" fmla="*/ 1046450 h 2237474"/>
              <a:gd name="connsiteX46" fmla="*/ 9012987 w 12192000"/>
              <a:gd name="connsiteY46" fmla="*/ 1061986 h 2237474"/>
              <a:gd name="connsiteX47" fmla="*/ 8968445 w 12192000"/>
              <a:gd name="connsiteY47" fmla="*/ 1052169 h 2237474"/>
              <a:gd name="connsiteX48" fmla="*/ 8958984 w 12192000"/>
              <a:gd name="connsiteY48" fmla="*/ 1057212 h 2237474"/>
              <a:gd name="connsiteX49" fmla="*/ 8886001 w 12192000"/>
              <a:gd name="connsiteY49" fmla="*/ 1067468 h 2237474"/>
              <a:gd name="connsiteX50" fmla="*/ 8838610 w 12192000"/>
              <a:gd name="connsiteY50" fmla="*/ 1075091 h 2237474"/>
              <a:gd name="connsiteX51" fmla="*/ 8750383 w 12192000"/>
              <a:gd name="connsiteY51" fmla="*/ 1097387 h 2237474"/>
              <a:gd name="connsiteX52" fmla="*/ 8697365 w 12192000"/>
              <a:gd name="connsiteY52" fmla="*/ 1105869 h 2237474"/>
              <a:gd name="connsiteX53" fmla="*/ 8665605 w 12192000"/>
              <a:gd name="connsiteY53" fmla="*/ 1110791 h 2237474"/>
              <a:gd name="connsiteX54" fmla="*/ 8584946 w 12192000"/>
              <a:gd name="connsiteY54" fmla="*/ 1135226 h 2237474"/>
              <a:gd name="connsiteX55" fmla="*/ 8460755 w 12192000"/>
              <a:gd name="connsiteY55" fmla="*/ 1203427 h 2237474"/>
              <a:gd name="connsiteX56" fmla="*/ 8419755 w 12192000"/>
              <a:gd name="connsiteY56" fmla="*/ 1216260 h 2237474"/>
              <a:gd name="connsiteX57" fmla="*/ 8411626 w 12192000"/>
              <a:gd name="connsiteY57" fmla="*/ 1214397 h 2237474"/>
              <a:gd name="connsiteX58" fmla="*/ 8363469 w 12192000"/>
              <a:gd name="connsiteY58" fmla="*/ 1246658 h 2237474"/>
              <a:gd name="connsiteX59" fmla="*/ 8275497 w 12192000"/>
              <a:gd name="connsiteY59" fmla="*/ 1264396 h 2237474"/>
              <a:gd name="connsiteX60" fmla="*/ 8206287 w 12192000"/>
              <a:gd name="connsiteY60" fmla="*/ 1273060 h 2237474"/>
              <a:gd name="connsiteX61" fmla="*/ 8168705 w 12192000"/>
              <a:gd name="connsiteY61" fmla="*/ 1279956 h 2237474"/>
              <a:gd name="connsiteX62" fmla="*/ 8139997 w 12192000"/>
              <a:gd name="connsiteY62" fmla="*/ 1282713 h 2237474"/>
              <a:gd name="connsiteX63" fmla="*/ 8074238 w 12192000"/>
              <a:gd name="connsiteY63" fmla="*/ 1301895 h 2237474"/>
              <a:gd name="connsiteX64" fmla="*/ 7968292 w 12192000"/>
              <a:gd name="connsiteY64" fmla="*/ 1338779 h 2237474"/>
              <a:gd name="connsiteX65" fmla="*/ 7945122 w 12192000"/>
              <a:gd name="connsiteY65" fmla="*/ 1345477 h 2237474"/>
              <a:gd name="connsiteX66" fmla="*/ 7902328 w 12192000"/>
              <a:gd name="connsiteY66" fmla="*/ 1345865 h 2237474"/>
              <a:gd name="connsiteX67" fmla="*/ 7898322 w 12192000"/>
              <a:gd name="connsiteY67" fmla="*/ 1345689 h 2237474"/>
              <a:gd name="connsiteX68" fmla="*/ 7875879 w 12192000"/>
              <a:gd name="connsiteY68" fmla="*/ 1345646 h 2237474"/>
              <a:gd name="connsiteX69" fmla="*/ 7840612 w 12192000"/>
              <a:gd name="connsiteY69" fmla="*/ 1369373 h 2237474"/>
              <a:gd name="connsiteX70" fmla="*/ 7786819 w 12192000"/>
              <a:gd name="connsiteY70" fmla="*/ 1378970 h 2237474"/>
              <a:gd name="connsiteX71" fmla="*/ 7548172 w 12192000"/>
              <a:gd name="connsiteY71" fmla="*/ 1417460 h 2237474"/>
              <a:gd name="connsiteX72" fmla="*/ 7483437 w 12192000"/>
              <a:gd name="connsiteY72" fmla="*/ 1478152 h 2237474"/>
              <a:gd name="connsiteX73" fmla="*/ 7377870 w 12192000"/>
              <a:gd name="connsiteY73" fmla="*/ 1523319 h 2237474"/>
              <a:gd name="connsiteX74" fmla="*/ 7230737 w 12192000"/>
              <a:gd name="connsiteY74" fmla="*/ 1562633 h 2237474"/>
              <a:gd name="connsiteX75" fmla="*/ 7224458 w 12192000"/>
              <a:gd name="connsiteY75" fmla="*/ 1573008 h 2237474"/>
              <a:gd name="connsiteX76" fmla="*/ 7213486 w 12192000"/>
              <a:gd name="connsiteY76" fmla="*/ 1580987 h 2237474"/>
              <a:gd name="connsiteX77" fmla="*/ 7210972 w 12192000"/>
              <a:gd name="connsiteY77" fmla="*/ 1580856 h 2237474"/>
              <a:gd name="connsiteX78" fmla="*/ 7183121 w 12192000"/>
              <a:gd name="connsiteY78" fmla="*/ 1595162 h 2237474"/>
              <a:gd name="connsiteX79" fmla="*/ 7164601 w 12192000"/>
              <a:gd name="connsiteY79" fmla="*/ 1606490 h 2237474"/>
              <a:gd name="connsiteX80" fmla="*/ 7159286 w 12192000"/>
              <a:gd name="connsiteY80" fmla="*/ 1606850 h 2237474"/>
              <a:gd name="connsiteX81" fmla="*/ 7114651 w 12192000"/>
              <a:gd name="connsiteY81" fmla="*/ 1620959 h 2237474"/>
              <a:gd name="connsiteX82" fmla="*/ 7092727 w 12192000"/>
              <a:gd name="connsiteY82" fmla="*/ 1623628 h 2237474"/>
              <a:gd name="connsiteX83" fmla="*/ 7031309 w 12192000"/>
              <a:gd name="connsiteY83" fmla="*/ 1619451 h 2237474"/>
              <a:gd name="connsiteX84" fmla="*/ 6999084 w 12192000"/>
              <a:gd name="connsiteY84" fmla="*/ 1634317 h 2237474"/>
              <a:gd name="connsiteX85" fmla="*/ 6992107 w 12192000"/>
              <a:gd name="connsiteY85" fmla="*/ 1636860 h 2237474"/>
              <a:gd name="connsiteX86" fmla="*/ 6991765 w 12192000"/>
              <a:gd name="connsiteY86" fmla="*/ 1636725 h 2237474"/>
              <a:gd name="connsiteX87" fmla="*/ 6983996 w 12192000"/>
              <a:gd name="connsiteY87" fmla="*/ 1639040 h 2237474"/>
              <a:gd name="connsiteX88" fmla="*/ 6900177 w 12192000"/>
              <a:gd name="connsiteY88" fmla="*/ 1636016 h 2237474"/>
              <a:gd name="connsiteX89" fmla="*/ 6795372 w 12192000"/>
              <a:gd name="connsiteY89" fmla="*/ 1644845 h 2237474"/>
              <a:gd name="connsiteX90" fmla="*/ 6692251 w 12192000"/>
              <a:gd name="connsiteY90" fmla="*/ 1656357 h 2237474"/>
              <a:gd name="connsiteX91" fmla="*/ 6655235 w 12192000"/>
              <a:gd name="connsiteY91" fmla="*/ 1661869 h 2237474"/>
              <a:gd name="connsiteX92" fmla="*/ 6587857 w 12192000"/>
              <a:gd name="connsiteY92" fmla="*/ 1665769 h 2237474"/>
              <a:gd name="connsiteX93" fmla="*/ 6554894 w 12192000"/>
              <a:gd name="connsiteY93" fmla="*/ 1664428 h 2237474"/>
              <a:gd name="connsiteX94" fmla="*/ 6516595 w 12192000"/>
              <a:gd name="connsiteY94" fmla="*/ 1667475 h 2237474"/>
              <a:gd name="connsiteX95" fmla="*/ 6508541 w 12192000"/>
              <a:gd name="connsiteY95" fmla="*/ 1668757 h 2237474"/>
              <a:gd name="connsiteX96" fmla="*/ 6471012 w 12192000"/>
              <a:gd name="connsiteY96" fmla="*/ 1678604 h 2237474"/>
              <a:gd name="connsiteX97" fmla="*/ 6415265 w 12192000"/>
              <a:gd name="connsiteY97" fmla="*/ 1665317 h 2237474"/>
              <a:gd name="connsiteX98" fmla="*/ 6364035 w 12192000"/>
              <a:gd name="connsiteY98" fmla="*/ 1667683 h 2237474"/>
              <a:gd name="connsiteX99" fmla="*/ 6280959 w 12192000"/>
              <a:gd name="connsiteY99" fmla="*/ 1689329 h 2237474"/>
              <a:gd name="connsiteX100" fmla="*/ 6243319 w 12192000"/>
              <a:gd name="connsiteY100" fmla="*/ 1695560 h 2237474"/>
              <a:gd name="connsiteX101" fmla="*/ 6098321 w 12192000"/>
              <a:gd name="connsiteY101" fmla="*/ 1721646 h 2237474"/>
              <a:gd name="connsiteX102" fmla="*/ 5880652 w 12192000"/>
              <a:gd name="connsiteY102" fmla="*/ 1779643 h 2237474"/>
              <a:gd name="connsiteX103" fmla="*/ 5785959 w 12192000"/>
              <a:gd name="connsiteY103" fmla="*/ 1775307 h 2237474"/>
              <a:gd name="connsiteX104" fmla="*/ 5643534 w 12192000"/>
              <a:gd name="connsiteY104" fmla="*/ 1802919 h 2237474"/>
              <a:gd name="connsiteX105" fmla="*/ 5518799 w 12192000"/>
              <a:gd name="connsiteY105" fmla="*/ 1818312 h 2237474"/>
              <a:gd name="connsiteX106" fmla="*/ 5505014 w 12192000"/>
              <a:gd name="connsiteY106" fmla="*/ 1819259 h 2237474"/>
              <a:gd name="connsiteX107" fmla="*/ 5453307 w 12192000"/>
              <a:gd name="connsiteY107" fmla="*/ 1815450 h 2237474"/>
              <a:gd name="connsiteX108" fmla="*/ 5364192 w 12192000"/>
              <a:gd name="connsiteY108" fmla="*/ 1826074 h 2237474"/>
              <a:gd name="connsiteX109" fmla="*/ 5350380 w 12192000"/>
              <a:gd name="connsiteY109" fmla="*/ 1830891 h 2237474"/>
              <a:gd name="connsiteX110" fmla="*/ 5259633 w 12192000"/>
              <a:gd name="connsiteY110" fmla="*/ 1837160 h 2237474"/>
              <a:gd name="connsiteX111" fmla="*/ 5197513 w 12192000"/>
              <a:gd name="connsiteY111" fmla="*/ 1844718 h 2237474"/>
              <a:gd name="connsiteX112" fmla="*/ 5184170 w 12192000"/>
              <a:gd name="connsiteY112" fmla="*/ 1849402 h 2237474"/>
              <a:gd name="connsiteX113" fmla="*/ 5168852 w 12192000"/>
              <a:gd name="connsiteY113" fmla="*/ 1844846 h 2237474"/>
              <a:gd name="connsiteX114" fmla="*/ 5164370 w 12192000"/>
              <a:gd name="connsiteY114" fmla="*/ 1840597 h 2237474"/>
              <a:gd name="connsiteX115" fmla="*/ 5114927 w 12192000"/>
              <a:gd name="connsiteY115" fmla="*/ 1847827 h 2237474"/>
              <a:gd name="connsiteX116" fmla="*/ 5108970 w 12192000"/>
              <a:gd name="connsiteY116" fmla="*/ 1847935 h 2237474"/>
              <a:gd name="connsiteX117" fmla="*/ 5067961 w 12192000"/>
              <a:gd name="connsiteY117" fmla="*/ 1845917 h 2237474"/>
              <a:gd name="connsiteX118" fmla="*/ 5007075 w 12192000"/>
              <a:gd name="connsiteY118" fmla="*/ 1838626 h 2237474"/>
              <a:gd name="connsiteX119" fmla="*/ 4944087 w 12192000"/>
              <a:gd name="connsiteY119" fmla="*/ 1823332 h 2237474"/>
              <a:gd name="connsiteX120" fmla="*/ 4907662 w 12192000"/>
              <a:gd name="connsiteY120" fmla="*/ 1816900 h 2237474"/>
              <a:gd name="connsiteX121" fmla="*/ 4882386 w 12192000"/>
              <a:gd name="connsiteY121" fmla="*/ 1809844 h 2237474"/>
              <a:gd name="connsiteX122" fmla="*/ 4811440 w 12192000"/>
              <a:gd name="connsiteY122" fmla="*/ 1804655 h 2237474"/>
              <a:gd name="connsiteX123" fmla="*/ 4691075 w 12192000"/>
              <a:gd name="connsiteY123" fmla="*/ 1801389 h 2237474"/>
              <a:gd name="connsiteX124" fmla="*/ 4611738 w 12192000"/>
              <a:gd name="connsiteY124" fmla="*/ 1776964 h 2237474"/>
              <a:gd name="connsiteX125" fmla="*/ 4560070 w 12192000"/>
              <a:gd name="connsiteY125" fmla="*/ 1785640 h 2237474"/>
              <a:gd name="connsiteX126" fmla="*/ 4536503 w 12192000"/>
              <a:gd name="connsiteY126" fmla="*/ 1785334 h 2237474"/>
              <a:gd name="connsiteX127" fmla="*/ 4513724 w 12192000"/>
              <a:gd name="connsiteY127" fmla="*/ 1791996 h 2237474"/>
              <a:gd name="connsiteX128" fmla="*/ 4459810 w 12192000"/>
              <a:gd name="connsiteY128" fmla="*/ 1797886 h 2237474"/>
              <a:gd name="connsiteX129" fmla="*/ 4379064 w 12192000"/>
              <a:gd name="connsiteY129" fmla="*/ 1817177 h 2237474"/>
              <a:gd name="connsiteX130" fmla="*/ 4319209 w 12192000"/>
              <a:gd name="connsiteY130" fmla="*/ 1834833 h 2237474"/>
              <a:gd name="connsiteX131" fmla="*/ 4290981 w 12192000"/>
              <a:gd name="connsiteY131" fmla="*/ 1839677 h 2237474"/>
              <a:gd name="connsiteX132" fmla="*/ 4285792 w 12192000"/>
              <a:gd name="connsiteY132" fmla="*/ 1836231 h 2237474"/>
              <a:gd name="connsiteX133" fmla="*/ 4238372 w 12192000"/>
              <a:gd name="connsiteY133" fmla="*/ 1851480 h 2237474"/>
              <a:gd name="connsiteX134" fmla="*/ 4232517 w 12192000"/>
              <a:gd name="connsiteY134" fmla="*/ 1852567 h 2237474"/>
              <a:gd name="connsiteX135" fmla="*/ 4191732 w 12192000"/>
              <a:gd name="connsiteY135" fmla="*/ 1857328 h 2237474"/>
              <a:gd name="connsiteX136" fmla="*/ 4065532 w 12192000"/>
              <a:gd name="connsiteY136" fmla="*/ 1855477 h 2237474"/>
              <a:gd name="connsiteX137" fmla="*/ 4028460 w 12192000"/>
              <a:gd name="connsiteY137" fmla="*/ 1855137 h 2237474"/>
              <a:gd name="connsiteX138" fmla="*/ 4002267 w 12192000"/>
              <a:gd name="connsiteY138" fmla="*/ 1852352 h 2237474"/>
              <a:gd name="connsiteX139" fmla="*/ 3931396 w 12192000"/>
              <a:gd name="connsiteY139" fmla="*/ 1858915 h 2237474"/>
              <a:gd name="connsiteX140" fmla="*/ 3812162 w 12192000"/>
              <a:gd name="connsiteY140" fmla="*/ 1875501 h 2237474"/>
              <a:gd name="connsiteX141" fmla="*/ 3729530 w 12192000"/>
              <a:gd name="connsiteY141" fmla="*/ 1864513 h 2237474"/>
              <a:gd name="connsiteX142" fmla="*/ 3680177 w 12192000"/>
              <a:gd name="connsiteY142" fmla="*/ 1881552 h 2237474"/>
              <a:gd name="connsiteX143" fmla="*/ 3567259 w 12192000"/>
              <a:gd name="connsiteY143" fmla="*/ 1893482 h 2237474"/>
              <a:gd name="connsiteX144" fmla="*/ 3405770 w 12192000"/>
              <a:gd name="connsiteY144" fmla="*/ 1904591 h 2237474"/>
              <a:gd name="connsiteX145" fmla="*/ 3280097 w 12192000"/>
              <a:gd name="connsiteY145" fmla="*/ 1919610 h 2237474"/>
              <a:gd name="connsiteX146" fmla="*/ 3123424 w 12192000"/>
              <a:gd name="connsiteY146" fmla="*/ 1952930 h 2237474"/>
              <a:gd name="connsiteX147" fmla="*/ 3009910 w 12192000"/>
              <a:gd name="connsiteY147" fmla="*/ 1957866 h 2237474"/>
              <a:gd name="connsiteX148" fmla="*/ 2995934 w 12192000"/>
              <a:gd name="connsiteY148" fmla="*/ 1967085 h 2237474"/>
              <a:gd name="connsiteX149" fmla="*/ 2980071 w 12192000"/>
              <a:gd name="connsiteY149" fmla="*/ 1972988 h 2237474"/>
              <a:gd name="connsiteX150" fmla="*/ 2978094 w 12192000"/>
              <a:gd name="connsiteY150" fmla="*/ 1972369 h 2237474"/>
              <a:gd name="connsiteX151" fmla="*/ 2942858 w 12192000"/>
              <a:gd name="connsiteY151" fmla="*/ 1981367 h 2237474"/>
              <a:gd name="connsiteX152" fmla="*/ 2875436 w 12192000"/>
              <a:gd name="connsiteY152" fmla="*/ 1996977 h 2237474"/>
              <a:gd name="connsiteX153" fmla="*/ 2874892 w 12192000"/>
              <a:gd name="connsiteY153" fmla="*/ 1996085 h 2237474"/>
              <a:gd name="connsiteX154" fmla="*/ 2864145 w 12192000"/>
              <a:gd name="connsiteY154" fmla="*/ 1994061 h 2237474"/>
              <a:gd name="connsiteX155" fmla="*/ 2843662 w 12192000"/>
              <a:gd name="connsiteY155" fmla="*/ 1992498 h 2237474"/>
              <a:gd name="connsiteX156" fmla="*/ 2796128 w 12192000"/>
              <a:gd name="connsiteY156" fmla="*/ 1976403 h 2237474"/>
              <a:gd name="connsiteX157" fmla="*/ 2756784 w 12192000"/>
              <a:gd name="connsiteY157" fmla="*/ 1985116 h 2237474"/>
              <a:gd name="connsiteX158" fmla="*/ 2748833 w 12192000"/>
              <a:gd name="connsiteY158" fmla="*/ 1986323 h 2237474"/>
              <a:gd name="connsiteX159" fmla="*/ 2748661 w 12192000"/>
              <a:gd name="connsiteY159" fmla="*/ 1986122 h 2237474"/>
              <a:gd name="connsiteX160" fmla="*/ 2740251 w 12192000"/>
              <a:gd name="connsiteY160" fmla="*/ 1986946 h 2237474"/>
              <a:gd name="connsiteX161" fmla="*/ 2718916 w 12192000"/>
              <a:gd name="connsiteY161" fmla="*/ 1990867 h 2237474"/>
              <a:gd name="connsiteX162" fmla="*/ 2713522 w 12192000"/>
              <a:gd name="connsiteY162" fmla="*/ 1990173 h 2237474"/>
              <a:gd name="connsiteX163" fmla="*/ 2680597 w 12192000"/>
              <a:gd name="connsiteY163" fmla="*/ 1984996 h 2237474"/>
              <a:gd name="connsiteX164" fmla="*/ 2578178 w 12192000"/>
              <a:gd name="connsiteY164" fmla="*/ 1990531 h 2237474"/>
              <a:gd name="connsiteX165" fmla="*/ 2476147 w 12192000"/>
              <a:gd name="connsiteY165" fmla="*/ 1998305 h 2237474"/>
              <a:gd name="connsiteX166" fmla="*/ 2373568 w 12192000"/>
              <a:gd name="connsiteY166" fmla="*/ 2003219 h 2237474"/>
              <a:gd name="connsiteX167" fmla="*/ 2321399 w 12192000"/>
              <a:gd name="connsiteY167" fmla="*/ 1989467 h 2237474"/>
              <a:gd name="connsiteX168" fmla="*/ 2315525 w 12192000"/>
              <a:gd name="connsiteY168" fmla="*/ 1989708 h 2237474"/>
              <a:gd name="connsiteX169" fmla="*/ 2300792 w 12192000"/>
              <a:gd name="connsiteY169" fmla="*/ 1994290 h 2237474"/>
              <a:gd name="connsiteX170" fmla="*/ 2295469 w 12192000"/>
              <a:gd name="connsiteY170" fmla="*/ 1996659 h 2237474"/>
              <a:gd name="connsiteX171" fmla="*/ 2287219 w 12192000"/>
              <a:gd name="connsiteY171" fmla="*/ 1998750 h 2237474"/>
              <a:gd name="connsiteX172" fmla="*/ 2286948 w 12192000"/>
              <a:gd name="connsiteY172" fmla="*/ 1998596 h 2237474"/>
              <a:gd name="connsiteX173" fmla="*/ 2243069 w 12192000"/>
              <a:gd name="connsiteY173" fmla="*/ 2015111 h 2237474"/>
              <a:gd name="connsiteX174" fmla="*/ 2186609 w 12192000"/>
              <a:gd name="connsiteY174" fmla="*/ 2008263 h 2237474"/>
              <a:gd name="connsiteX175" fmla="*/ 2164831 w 12192000"/>
              <a:gd name="connsiteY175" fmla="*/ 2010143 h 2237474"/>
              <a:gd name="connsiteX176" fmla="*/ 2152836 w 12192000"/>
              <a:gd name="connsiteY176" fmla="*/ 2010048 h 2237474"/>
              <a:gd name="connsiteX177" fmla="*/ 2117102 w 12192000"/>
              <a:gd name="connsiteY177" fmla="*/ 2023004 h 2237474"/>
              <a:gd name="connsiteX178" fmla="*/ 2111935 w 12192000"/>
              <a:gd name="connsiteY178" fmla="*/ 2023163 h 2237474"/>
              <a:gd name="connsiteX179" fmla="*/ 2089991 w 12192000"/>
              <a:gd name="connsiteY179" fmla="*/ 2034193 h 2237474"/>
              <a:gd name="connsiteX180" fmla="*/ 2058061 w 12192000"/>
              <a:gd name="connsiteY180" fmla="*/ 2047942 h 2237474"/>
              <a:gd name="connsiteX181" fmla="*/ 2055737 w 12192000"/>
              <a:gd name="connsiteY181" fmla="*/ 2047704 h 2237474"/>
              <a:gd name="connsiteX182" fmla="*/ 2042244 w 12192000"/>
              <a:gd name="connsiteY182" fmla="*/ 2055560 h 2237474"/>
              <a:gd name="connsiteX183" fmla="*/ 1976224 w 12192000"/>
              <a:gd name="connsiteY183" fmla="*/ 2074257 h 2237474"/>
              <a:gd name="connsiteX184" fmla="*/ 1877728 w 12192000"/>
              <a:gd name="connsiteY184" fmla="*/ 2101004 h 2237474"/>
              <a:gd name="connsiteX185" fmla="*/ 1759056 w 12192000"/>
              <a:gd name="connsiteY185" fmla="*/ 2125608 h 2237474"/>
              <a:gd name="connsiteX186" fmla="*/ 1637948 w 12192000"/>
              <a:gd name="connsiteY186" fmla="*/ 2172597 h 2237474"/>
              <a:gd name="connsiteX187" fmla="*/ 1434549 w 12192000"/>
              <a:gd name="connsiteY187" fmla="*/ 2234522 h 2237474"/>
              <a:gd name="connsiteX188" fmla="*/ 1398481 w 12192000"/>
              <a:gd name="connsiteY188" fmla="*/ 2237074 h 2237474"/>
              <a:gd name="connsiteX189" fmla="*/ 1398407 w 12192000"/>
              <a:gd name="connsiteY189" fmla="*/ 2237095 h 2237474"/>
              <a:gd name="connsiteX190" fmla="*/ 1370962 w 12192000"/>
              <a:gd name="connsiteY190" fmla="*/ 2237474 h 2237474"/>
              <a:gd name="connsiteX191" fmla="*/ 1356367 w 12192000"/>
              <a:gd name="connsiteY191" fmla="*/ 2235089 h 2237474"/>
              <a:gd name="connsiteX192" fmla="*/ 1324828 w 12192000"/>
              <a:gd name="connsiteY192" fmla="*/ 2231968 h 2237474"/>
              <a:gd name="connsiteX193" fmla="*/ 1297744 w 12192000"/>
              <a:gd name="connsiteY193" fmla="*/ 2235849 h 2237474"/>
              <a:gd name="connsiteX194" fmla="*/ 1286236 w 12192000"/>
              <a:gd name="connsiteY194" fmla="*/ 2233135 h 2237474"/>
              <a:gd name="connsiteX195" fmla="*/ 1283504 w 12192000"/>
              <a:gd name="connsiteY195" fmla="*/ 2233797 h 2237474"/>
              <a:gd name="connsiteX196" fmla="*/ 1279765 w 12192000"/>
              <a:gd name="connsiteY196" fmla="*/ 2229639 h 2237474"/>
              <a:gd name="connsiteX197" fmla="*/ 1195347 w 12192000"/>
              <a:gd name="connsiteY197" fmla="*/ 2212354 h 2237474"/>
              <a:gd name="connsiteX198" fmla="*/ 970251 w 12192000"/>
              <a:gd name="connsiteY198" fmla="*/ 2221029 h 2237474"/>
              <a:gd name="connsiteX199" fmla="*/ 812914 w 12192000"/>
              <a:gd name="connsiteY199" fmla="*/ 2202752 h 2237474"/>
              <a:gd name="connsiteX200" fmla="*/ 800195 w 12192000"/>
              <a:gd name="connsiteY200" fmla="*/ 2209407 h 2237474"/>
              <a:gd name="connsiteX201" fmla="*/ 784978 w 12192000"/>
              <a:gd name="connsiteY201" fmla="*/ 2212360 h 2237474"/>
              <a:gd name="connsiteX202" fmla="*/ 681987 w 12192000"/>
              <a:gd name="connsiteY202" fmla="*/ 2216757 h 2237474"/>
              <a:gd name="connsiteX203" fmla="*/ 669923 w 12192000"/>
              <a:gd name="connsiteY203" fmla="*/ 2211682 h 2237474"/>
              <a:gd name="connsiteX204" fmla="*/ 648680 w 12192000"/>
              <a:gd name="connsiteY204" fmla="*/ 2206229 h 2237474"/>
              <a:gd name="connsiteX205" fmla="*/ 597225 w 12192000"/>
              <a:gd name="connsiteY205" fmla="*/ 2180999 h 2237474"/>
              <a:gd name="connsiteX206" fmla="*/ 558449 w 12192000"/>
              <a:gd name="connsiteY206" fmla="*/ 2182346 h 2237474"/>
              <a:gd name="connsiteX207" fmla="*/ 550517 w 12192000"/>
              <a:gd name="connsiteY207" fmla="*/ 2182060 h 2237474"/>
              <a:gd name="connsiteX208" fmla="*/ 550309 w 12192000"/>
              <a:gd name="connsiteY208" fmla="*/ 2181825 h 2237474"/>
              <a:gd name="connsiteX209" fmla="*/ 541836 w 12192000"/>
              <a:gd name="connsiteY209" fmla="*/ 2181063 h 2237474"/>
              <a:gd name="connsiteX210" fmla="*/ 536057 w 12192000"/>
              <a:gd name="connsiteY210" fmla="*/ 2181537 h 2237474"/>
              <a:gd name="connsiteX211" fmla="*/ 520671 w 12192000"/>
              <a:gd name="connsiteY211" fmla="*/ 2180980 h 2237474"/>
              <a:gd name="connsiteX212" fmla="*/ 515024 w 12192000"/>
              <a:gd name="connsiteY212" fmla="*/ 2179258 h 2237474"/>
              <a:gd name="connsiteX213" fmla="*/ 512278 w 12192000"/>
              <a:gd name="connsiteY213" fmla="*/ 2176369 h 2237474"/>
              <a:gd name="connsiteX214" fmla="*/ 480419 w 12192000"/>
              <a:gd name="connsiteY214" fmla="*/ 2167807 h 2237474"/>
              <a:gd name="connsiteX215" fmla="*/ 413835 w 12192000"/>
              <a:gd name="connsiteY215" fmla="*/ 2156783 h 2237474"/>
              <a:gd name="connsiteX216" fmla="*/ 376513 w 12192000"/>
              <a:gd name="connsiteY216" fmla="*/ 2154014 h 2237474"/>
              <a:gd name="connsiteX217" fmla="*/ 273386 w 12192000"/>
              <a:gd name="connsiteY217" fmla="*/ 2142551 h 2237474"/>
              <a:gd name="connsiteX218" fmla="*/ 169207 w 12192000"/>
              <a:gd name="connsiteY218" fmla="*/ 2128100 h 2237474"/>
              <a:gd name="connsiteX219" fmla="*/ 93149 w 12192000"/>
              <a:gd name="connsiteY219" fmla="*/ 2105324 h 2237474"/>
              <a:gd name="connsiteX220" fmla="*/ 88109 w 12192000"/>
              <a:gd name="connsiteY220" fmla="*/ 2106704 h 2237474"/>
              <a:gd name="connsiteX221" fmla="*/ 80022 w 12192000"/>
              <a:gd name="connsiteY221" fmla="*/ 2107254 h 2237474"/>
              <a:gd name="connsiteX222" fmla="*/ 79717 w 12192000"/>
              <a:gd name="connsiteY222" fmla="*/ 2107046 h 2237474"/>
              <a:gd name="connsiteX223" fmla="*/ 72352 w 12192000"/>
              <a:gd name="connsiteY223" fmla="*/ 2107991 h 2237474"/>
              <a:gd name="connsiteX224" fmla="*/ 37645 w 12192000"/>
              <a:gd name="connsiteY224" fmla="*/ 2115401 h 2237474"/>
              <a:gd name="connsiteX225" fmla="*/ 4572 w 12192000"/>
              <a:gd name="connsiteY225" fmla="*/ 2111091 h 2237474"/>
              <a:gd name="connsiteX226" fmla="*/ 0 w 12192000"/>
              <a:gd name="connsiteY226" fmla="*/ 2110468 h 2237474"/>
              <a:gd name="connsiteX227" fmla="*/ 0 w 12192000"/>
              <a:gd name="connsiteY227"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154948 w 12192000"/>
              <a:gd name="connsiteY4" fmla="*/ 762731 h 2237474"/>
              <a:gd name="connsiteX5" fmla="*/ 12047364 w 12192000"/>
              <a:gd name="connsiteY5" fmla="*/ 749662 h 2237474"/>
              <a:gd name="connsiteX6" fmla="*/ 11890686 w 12192000"/>
              <a:gd name="connsiteY6" fmla="*/ 732766 h 2237474"/>
              <a:gd name="connsiteX7" fmla="*/ 11782413 w 12192000"/>
              <a:gd name="connsiteY7" fmla="*/ 769868 h 2237474"/>
              <a:gd name="connsiteX8" fmla="*/ 11649954 w 12192000"/>
              <a:gd name="connsiteY8" fmla="*/ 749628 h 2237474"/>
              <a:gd name="connsiteX9" fmla="*/ 11560424 w 12192000"/>
              <a:gd name="connsiteY9" fmla="*/ 748017 h 2237474"/>
              <a:gd name="connsiteX10" fmla="*/ 11358455 w 12192000"/>
              <a:gd name="connsiteY10" fmla="*/ 747593 h 2237474"/>
              <a:gd name="connsiteX11" fmla="*/ 11165209 w 12192000"/>
              <a:gd name="connsiteY11" fmla="*/ 748852 h 2237474"/>
              <a:gd name="connsiteX12" fmla="*/ 11058755 w 12192000"/>
              <a:gd name="connsiteY12" fmla="*/ 749617 h 2237474"/>
              <a:gd name="connsiteX13" fmla="*/ 10884013 w 12192000"/>
              <a:gd name="connsiteY13" fmla="*/ 760728 h 2237474"/>
              <a:gd name="connsiteX14" fmla="*/ 10834688 w 12192000"/>
              <a:gd name="connsiteY14" fmla="*/ 757726 h 2237474"/>
              <a:gd name="connsiteX15" fmla="*/ 10805004 w 12192000"/>
              <a:gd name="connsiteY15" fmla="*/ 757573 h 2237474"/>
              <a:gd name="connsiteX16" fmla="*/ 10739478 w 12192000"/>
              <a:gd name="connsiteY16" fmla="*/ 776841 h 2237474"/>
              <a:gd name="connsiteX17" fmla="*/ 10458762 w 12192000"/>
              <a:gd name="connsiteY17" fmla="*/ 755400 h 2237474"/>
              <a:gd name="connsiteX18" fmla="*/ 10246919 w 12192000"/>
              <a:gd name="connsiteY18" fmla="*/ 769960 h 2237474"/>
              <a:gd name="connsiteX19" fmla="*/ 10167995 w 12192000"/>
              <a:gd name="connsiteY19" fmla="*/ 760843 h 2237474"/>
              <a:gd name="connsiteX20" fmla="*/ 9997044 w 12192000"/>
              <a:gd name="connsiteY20" fmla="*/ 780129 h 2237474"/>
              <a:gd name="connsiteX21" fmla="*/ 9943887 w 12192000"/>
              <a:gd name="connsiteY21" fmla="*/ 804141 h 2237474"/>
              <a:gd name="connsiteX22" fmla="*/ 9918248 w 12192000"/>
              <a:gd name="connsiteY22" fmla="*/ 816628 h 2237474"/>
              <a:gd name="connsiteX23" fmla="*/ 9836148 w 12192000"/>
              <a:gd name="connsiteY23" fmla="*/ 858312 h 2237474"/>
              <a:gd name="connsiteX24" fmla="*/ 9823800 w 12192000"/>
              <a:gd name="connsiteY24" fmla="*/ 866604 h 2237474"/>
              <a:gd name="connsiteX25" fmla="*/ 9794684 w 12192000"/>
              <a:gd name="connsiteY25" fmla="*/ 864509 h 2237474"/>
              <a:gd name="connsiteX26" fmla="*/ 9778288 w 12192000"/>
              <a:gd name="connsiteY26" fmla="*/ 854362 h 2237474"/>
              <a:gd name="connsiteX27" fmla="*/ 9773886 w 12192000"/>
              <a:gd name="connsiteY27" fmla="*/ 857543 h 2237474"/>
              <a:gd name="connsiteX28" fmla="*/ 9761459 w 12192000"/>
              <a:gd name="connsiteY28" fmla="*/ 862394 h 2237474"/>
              <a:gd name="connsiteX29" fmla="*/ 9705768 w 12192000"/>
              <a:gd name="connsiteY29" fmla="*/ 894610 h 2237474"/>
              <a:gd name="connsiteX30" fmla="*/ 9683005 w 12192000"/>
              <a:gd name="connsiteY30" fmla="*/ 894128 h 2237474"/>
              <a:gd name="connsiteX31" fmla="*/ 9594438 w 12192000"/>
              <a:gd name="connsiteY31" fmla="*/ 919051 h 2237474"/>
              <a:gd name="connsiteX32" fmla="*/ 9577033 w 12192000"/>
              <a:gd name="connsiteY32" fmla="*/ 922857 h 2237474"/>
              <a:gd name="connsiteX33" fmla="*/ 9544189 w 12192000"/>
              <a:gd name="connsiteY33" fmla="*/ 938966 h 2237474"/>
              <a:gd name="connsiteX34" fmla="*/ 9534048 w 12192000"/>
              <a:gd name="connsiteY34" fmla="*/ 940158 h 2237474"/>
              <a:gd name="connsiteX35" fmla="*/ 9500499 w 12192000"/>
              <a:gd name="connsiteY35" fmla="*/ 954680 h 2237474"/>
              <a:gd name="connsiteX36" fmla="*/ 9428195 w 12192000"/>
              <a:gd name="connsiteY36" fmla="*/ 986225 h 2237474"/>
              <a:gd name="connsiteX37" fmla="*/ 9410017 w 12192000"/>
              <a:gd name="connsiteY37" fmla="*/ 993931 h 2237474"/>
              <a:gd name="connsiteX38" fmla="*/ 9392919 w 12192000"/>
              <a:gd name="connsiteY38" fmla="*/ 994656 h 2237474"/>
              <a:gd name="connsiteX39" fmla="*/ 9301293 w 12192000"/>
              <a:gd name="connsiteY39" fmla="*/ 1011593 h 2237474"/>
              <a:gd name="connsiteX40" fmla="*/ 9278619 w 12192000"/>
              <a:gd name="connsiteY40" fmla="*/ 1011878 h 2237474"/>
              <a:gd name="connsiteX41" fmla="*/ 9268019 w 12192000"/>
              <a:gd name="connsiteY41" fmla="*/ 1007442 h 2237474"/>
              <a:gd name="connsiteX42" fmla="*/ 9234662 w 12192000"/>
              <a:gd name="connsiteY42" fmla="*/ 1023056 h 2237474"/>
              <a:gd name="connsiteX43" fmla="*/ 9181033 w 12192000"/>
              <a:gd name="connsiteY43" fmla="*/ 1037921 h 2237474"/>
              <a:gd name="connsiteX44" fmla="*/ 9155969 w 12192000"/>
              <a:gd name="connsiteY44" fmla="*/ 1046804 h 2237474"/>
              <a:gd name="connsiteX45" fmla="*/ 9133985 w 12192000"/>
              <a:gd name="connsiteY45" fmla="*/ 1046450 h 2237474"/>
              <a:gd name="connsiteX46" fmla="*/ 9012987 w 12192000"/>
              <a:gd name="connsiteY46" fmla="*/ 1061986 h 2237474"/>
              <a:gd name="connsiteX47" fmla="*/ 8968445 w 12192000"/>
              <a:gd name="connsiteY47" fmla="*/ 1052169 h 2237474"/>
              <a:gd name="connsiteX48" fmla="*/ 8958984 w 12192000"/>
              <a:gd name="connsiteY48" fmla="*/ 1057212 h 2237474"/>
              <a:gd name="connsiteX49" fmla="*/ 8886001 w 12192000"/>
              <a:gd name="connsiteY49" fmla="*/ 1067468 h 2237474"/>
              <a:gd name="connsiteX50" fmla="*/ 8838610 w 12192000"/>
              <a:gd name="connsiteY50" fmla="*/ 1075091 h 2237474"/>
              <a:gd name="connsiteX51" fmla="*/ 8750383 w 12192000"/>
              <a:gd name="connsiteY51" fmla="*/ 1097387 h 2237474"/>
              <a:gd name="connsiteX52" fmla="*/ 8697365 w 12192000"/>
              <a:gd name="connsiteY52" fmla="*/ 1105869 h 2237474"/>
              <a:gd name="connsiteX53" fmla="*/ 8665605 w 12192000"/>
              <a:gd name="connsiteY53" fmla="*/ 1110791 h 2237474"/>
              <a:gd name="connsiteX54" fmla="*/ 8584946 w 12192000"/>
              <a:gd name="connsiteY54" fmla="*/ 1135226 h 2237474"/>
              <a:gd name="connsiteX55" fmla="*/ 8460755 w 12192000"/>
              <a:gd name="connsiteY55" fmla="*/ 1203427 h 2237474"/>
              <a:gd name="connsiteX56" fmla="*/ 8419755 w 12192000"/>
              <a:gd name="connsiteY56" fmla="*/ 1216260 h 2237474"/>
              <a:gd name="connsiteX57" fmla="*/ 8411626 w 12192000"/>
              <a:gd name="connsiteY57" fmla="*/ 1214397 h 2237474"/>
              <a:gd name="connsiteX58" fmla="*/ 8363469 w 12192000"/>
              <a:gd name="connsiteY58" fmla="*/ 1246658 h 2237474"/>
              <a:gd name="connsiteX59" fmla="*/ 8275497 w 12192000"/>
              <a:gd name="connsiteY59" fmla="*/ 1264396 h 2237474"/>
              <a:gd name="connsiteX60" fmla="*/ 8206287 w 12192000"/>
              <a:gd name="connsiteY60" fmla="*/ 1273060 h 2237474"/>
              <a:gd name="connsiteX61" fmla="*/ 8168705 w 12192000"/>
              <a:gd name="connsiteY61" fmla="*/ 1279956 h 2237474"/>
              <a:gd name="connsiteX62" fmla="*/ 8139997 w 12192000"/>
              <a:gd name="connsiteY62" fmla="*/ 1282713 h 2237474"/>
              <a:gd name="connsiteX63" fmla="*/ 8074238 w 12192000"/>
              <a:gd name="connsiteY63" fmla="*/ 1301895 h 2237474"/>
              <a:gd name="connsiteX64" fmla="*/ 7968292 w 12192000"/>
              <a:gd name="connsiteY64" fmla="*/ 1338779 h 2237474"/>
              <a:gd name="connsiteX65" fmla="*/ 7945122 w 12192000"/>
              <a:gd name="connsiteY65" fmla="*/ 1345477 h 2237474"/>
              <a:gd name="connsiteX66" fmla="*/ 7902328 w 12192000"/>
              <a:gd name="connsiteY66" fmla="*/ 1345865 h 2237474"/>
              <a:gd name="connsiteX67" fmla="*/ 7898322 w 12192000"/>
              <a:gd name="connsiteY67" fmla="*/ 1345689 h 2237474"/>
              <a:gd name="connsiteX68" fmla="*/ 7875879 w 12192000"/>
              <a:gd name="connsiteY68" fmla="*/ 1345646 h 2237474"/>
              <a:gd name="connsiteX69" fmla="*/ 7840612 w 12192000"/>
              <a:gd name="connsiteY69" fmla="*/ 1369373 h 2237474"/>
              <a:gd name="connsiteX70" fmla="*/ 7786819 w 12192000"/>
              <a:gd name="connsiteY70" fmla="*/ 1378970 h 2237474"/>
              <a:gd name="connsiteX71" fmla="*/ 7548172 w 12192000"/>
              <a:gd name="connsiteY71" fmla="*/ 1417460 h 2237474"/>
              <a:gd name="connsiteX72" fmla="*/ 7483437 w 12192000"/>
              <a:gd name="connsiteY72" fmla="*/ 1478152 h 2237474"/>
              <a:gd name="connsiteX73" fmla="*/ 7377870 w 12192000"/>
              <a:gd name="connsiteY73" fmla="*/ 1523319 h 2237474"/>
              <a:gd name="connsiteX74" fmla="*/ 7230737 w 12192000"/>
              <a:gd name="connsiteY74" fmla="*/ 1562633 h 2237474"/>
              <a:gd name="connsiteX75" fmla="*/ 7224458 w 12192000"/>
              <a:gd name="connsiteY75" fmla="*/ 1573008 h 2237474"/>
              <a:gd name="connsiteX76" fmla="*/ 7213486 w 12192000"/>
              <a:gd name="connsiteY76" fmla="*/ 1580987 h 2237474"/>
              <a:gd name="connsiteX77" fmla="*/ 7210972 w 12192000"/>
              <a:gd name="connsiteY77" fmla="*/ 1580856 h 2237474"/>
              <a:gd name="connsiteX78" fmla="*/ 7183121 w 12192000"/>
              <a:gd name="connsiteY78" fmla="*/ 1595162 h 2237474"/>
              <a:gd name="connsiteX79" fmla="*/ 7164601 w 12192000"/>
              <a:gd name="connsiteY79" fmla="*/ 1606490 h 2237474"/>
              <a:gd name="connsiteX80" fmla="*/ 7159286 w 12192000"/>
              <a:gd name="connsiteY80" fmla="*/ 1606850 h 2237474"/>
              <a:gd name="connsiteX81" fmla="*/ 7114651 w 12192000"/>
              <a:gd name="connsiteY81" fmla="*/ 1620959 h 2237474"/>
              <a:gd name="connsiteX82" fmla="*/ 7092727 w 12192000"/>
              <a:gd name="connsiteY82" fmla="*/ 1623628 h 2237474"/>
              <a:gd name="connsiteX83" fmla="*/ 7031309 w 12192000"/>
              <a:gd name="connsiteY83" fmla="*/ 1619451 h 2237474"/>
              <a:gd name="connsiteX84" fmla="*/ 6999084 w 12192000"/>
              <a:gd name="connsiteY84" fmla="*/ 1634317 h 2237474"/>
              <a:gd name="connsiteX85" fmla="*/ 6992107 w 12192000"/>
              <a:gd name="connsiteY85" fmla="*/ 1636860 h 2237474"/>
              <a:gd name="connsiteX86" fmla="*/ 6991765 w 12192000"/>
              <a:gd name="connsiteY86" fmla="*/ 1636725 h 2237474"/>
              <a:gd name="connsiteX87" fmla="*/ 6900177 w 12192000"/>
              <a:gd name="connsiteY87" fmla="*/ 1636016 h 2237474"/>
              <a:gd name="connsiteX88" fmla="*/ 6795372 w 12192000"/>
              <a:gd name="connsiteY88" fmla="*/ 1644845 h 2237474"/>
              <a:gd name="connsiteX89" fmla="*/ 6692251 w 12192000"/>
              <a:gd name="connsiteY89" fmla="*/ 1656357 h 2237474"/>
              <a:gd name="connsiteX90" fmla="*/ 6655235 w 12192000"/>
              <a:gd name="connsiteY90" fmla="*/ 1661869 h 2237474"/>
              <a:gd name="connsiteX91" fmla="*/ 6587857 w 12192000"/>
              <a:gd name="connsiteY91" fmla="*/ 1665769 h 2237474"/>
              <a:gd name="connsiteX92" fmla="*/ 6554894 w 12192000"/>
              <a:gd name="connsiteY92" fmla="*/ 1664428 h 2237474"/>
              <a:gd name="connsiteX93" fmla="*/ 6516595 w 12192000"/>
              <a:gd name="connsiteY93" fmla="*/ 1667475 h 2237474"/>
              <a:gd name="connsiteX94" fmla="*/ 6508541 w 12192000"/>
              <a:gd name="connsiteY94" fmla="*/ 1668757 h 2237474"/>
              <a:gd name="connsiteX95" fmla="*/ 6471012 w 12192000"/>
              <a:gd name="connsiteY95" fmla="*/ 1678604 h 2237474"/>
              <a:gd name="connsiteX96" fmla="*/ 6415265 w 12192000"/>
              <a:gd name="connsiteY96" fmla="*/ 1665317 h 2237474"/>
              <a:gd name="connsiteX97" fmla="*/ 6364035 w 12192000"/>
              <a:gd name="connsiteY97" fmla="*/ 1667683 h 2237474"/>
              <a:gd name="connsiteX98" fmla="*/ 6280959 w 12192000"/>
              <a:gd name="connsiteY98" fmla="*/ 1689329 h 2237474"/>
              <a:gd name="connsiteX99" fmla="*/ 6243319 w 12192000"/>
              <a:gd name="connsiteY99" fmla="*/ 1695560 h 2237474"/>
              <a:gd name="connsiteX100" fmla="*/ 6098321 w 12192000"/>
              <a:gd name="connsiteY100" fmla="*/ 1721646 h 2237474"/>
              <a:gd name="connsiteX101" fmla="*/ 5880652 w 12192000"/>
              <a:gd name="connsiteY101" fmla="*/ 1779643 h 2237474"/>
              <a:gd name="connsiteX102" fmla="*/ 5785959 w 12192000"/>
              <a:gd name="connsiteY102" fmla="*/ 1775307 h 2237474"/>
              <a:gd name="connsiteX103" fmla="*/ 5643534 w 12192000"/>
              <a:gd name="connsiteY103" fmla="*/ 1802919 h 2237474"/>
              <a:gd name="connsiteX104" fmla="*/ 5518799 w 12192000"/>
              <a:gd name="connsiteY104" fmla="*/ 1818312 h 2237474"/>
              <a:gd name="connsiteX105" fmla="*/ 5505014 w 12192000"/>
              <a:gd name="connsiteY105" fmla="*/ 1819259 h 2237474"/>
              <a:gd name="connsiteX106" fmla="*/ 5453307 w 12192000"/>
              <a:gd name="connsiteY106" fmla="*/ 1815450 h 2237474"/>
              <a:gd name="connsiteX107" fmla="*/ 5364192 w 12192000"/>
              <a:gd name="connsiteY107" fmla="*/ 1826074 h 2237474"/>
              <a:gd name="connsiteX108" fmla="*/ 5350380 w 12192000"/>
              <a:gd name="connsiteY108" fmla="*/ 1830891 h 2237474"/>
              <a:gd name="connsiteX109" fmla="*/ 5259633 w 12192000"/>
              <a:gd name="connsiteY109" fmla="*/ 1837160 h 2237474"/>
              <a:gd name="connsiteX110" fmla="*/ 5197513 w 12192000"/>
              <a:gd name="connsiteY110" fmla="*/ 1844718 h 2237474"/>
              <a:gd name="connsiteX111" fmla="*/ 5184170 w 12192000"/>
              <a:gd name="connsiteY111" fmla="*/ 1849402 h 2237474"/>
              <a:gd name="connsiteX112" fmla="*/ 5168852 w 12192000"/>
              <a:gd name="connsiteY112" fmla="*/ 1844846 h 2237474"/>
              <a:gd name="connsiteX113" fmla="*/ 5164370 w 12192000"/>
              <a:gd name="connsiteY113" fmla="*/ 1840597 h 2237474"/>
              <a:gd name="connsiteX114" fmla="*/ 5114927 w 12192000"/>
              <a:gd name="connsiteY114" fmla="*/ 1847827 h 2237474"/>
              <a:gd name="connsiteX115" fmla="*/ 5108970 w 12192000"/>
              <a:gd name="connsiteY115" fmla="*/ 1847935 h 2237474"/>
              <a:gd name="connsiteX116" fmla="*/ 5067961 w 12192000"/>
              <a:gd name="connsiteY116" fmla="*/ 1845917 h 2237474"/>
              <a:gd name="connsiteX117" fmla="*/ 5007075 w 12192000"/>
              <a:gd name="connsiteY117" fmla="*/ 1838626 h 2237474"/>
              <a:gd name="connsiteX118" fmla="*/ 4944087 w 12192000"/>
              <a:gd name="connsiteY118" fmla="*/ 1823332 h 2237474"/>
              <a:gd name="connsiteX119" fmla="*/ 4907662 w 12192000"/>
              <a:gd name="connsiteY119" fmla="*/ 1816900 h 2237474"/>
              <a:gd name="connsiteX120" fmla="*/ 4882386 w 12192000"/>
              <a:gd name="connsiteY120" fmla="*/ 1809844 h 2237474"/>
              <a:gd name="connsiteX121" fmla="*/ 4811440 w 12192000"/>
              <a:gd name="connsiteY121" fmla="*/ 1804655 h 2237474"/>
              <a:gd name="connsiteX122" fmla="*/ 4691075 w 12192000"/>
              <a:gd name="connsiteY122" fmla="*/ 1801389 h 2237474"/>
              <a:gd name="connsiteX123" fmla="*/ 4611738 w 12192000"/>
              <a:gd name="connsiteY123" fmla="*/ 1776964 h 2237474"/>
              <a:gd name="connsiteX124" fmla="*/ 4560070 w 12192000"/>
              <a:gd name="connsiteY124" fmla="*/ 1785640 h 2237474"/>
              <a:gd name="connsiteX125" fmla="*/ 4536503 w 12192000"/>
              <a:gd name="connsiteY125" fmla="*/ 1785334 h 2237474"/>
              <a:gd name="connsiteX126" fmla="*/ 4513724 w 12192000"/>
              <a:gd name="connsiteY126" fmla="*/ 1791996 h 2237474"/>
              <a:gd name="connsiteX127" fmla="*/ 4459810 w 12192000"/>
              <a:gd name="connsiteY127" fmla="*/ 1797886 h 2237474"/>
              <a:gd name="connsiteX128" fmla="*/ 4379064 w 12192000"/>
              <a:gd name="connsiteY128" fmla="*/ 1817177 h 2237474"/>
              <a:gd name="connsiteX129" fmla="*/ 4319209 w 12192000"/>
              <a:gd name="connsiteY129" fmla="*/ 1834833 h 2237474"/>
              <a:gd name="connsiteX130" fmla="*/ 4290981 w 12192000"/>
              <a:gd name="connsiteY130" fmla="*/ 1839677 h 2237474"/>
              <a:gd name="connsiteX131" fmla="*/ 4285792 w 12192000"/>
              <a:gd name="connsiteY131" fmla="*/ 1836231 h 2237474"/>
              <a:gd name="connsiteX132" fmla="*/ 4238372 w 12192000"/>
              <a:gd name="connsiteY132" fmla="*/ 1851480 h 2237474"/>
              <a:gd name="connsiteX133" fmla="*/ 4232517 w 12192000"/>
              <a:gd name="connsiteY133" fmla="*/ 1852567 h 2237474"/>
              <a:gd name="connsiteX134" fmla="*/ 4191732 w 12192000"/>
              <a:gd name="connsiteY134" fmla="*/ 1857328 h 2237474"/>
              <a:gd name="connsiteX135" fmla="*/ 4065532 w 12192000"/>
              <a:gd name="connsiteY135" fmla="*/ 1855477 h 2237474"/>
              <a:gd name="connsiteX136" fmla="*/ 4028460 w 12192000"/>
              <a:gd name="connsiteY136" fmla="*/ 1855137 h 2237474"/>
              <a:gd name="connsiteX137" fmla="*/ 4002267 w 12192000"/>
              <a:gd name="connsiteY137" fmla="*/ 1852352 h 2237474"/>
              <a:gd name="connsiteX138" fmla="*/ 3931396 w 12192000"/>
              <a:gd name="connsiteY138" fmla="*/ 1858915 h 2237474"/>
              <a:gd name="connsiteX139" fmla="*/ 3812162 w 12192000"/>
              <a:gd name="connsiteY139" fmla="*/ 1875501 h 2237474"/>
              <a:gd name="connsiteX140" fmla="*/ 3729530 w 12192000"/>
              <a:gd name="connsiteY140" fmla="*/ 1864513 h 2237474"/>
              <a:gd name="connsiteX141" fmla="*/ 3680177 w 12192000"/>
              <a:gd name="connsiteY141" fmla="*/ 1881552 h 2237474"/>
              <a:gd name="connsiteX142" fmla="*/ 3567259 w 12192000"/>
              <a:gd name="connsiteY142" fmla="*/ 1893482 h 2237474"/>
              <a:gd name="connsiteX143" fmla="*/ 3405770 w 12192000"/>
              <a:gd name="connsiteY143" fmla="*/ 1904591 h 2237474"/>
              <a:gd name="connsiteX144" fmla="*/ 3280097 w 12192000"/>
              <a:gd name="connsiteY144" fmla="*/ 1919610 h 2237474"/>
              <a:gd name="connsiteX145" fmla="*/ 3123424 w 12192000"/>
              <a:gd name="connsiteY145" fmla="*/ 1952930 h 2237474"/>
              <a:gd name="connsiteX146" fmla="*/ 3009910 w 12192000"/>
              <a:gd name="connsiteY146" fmla="*/ 1957866 h 2237474"/>
              <a:gd name="connsiteX147" fmla="*/ 2995934 w 12192000"/>
              <a:gd name="connsiteY147" fmla="*/ 1967085 h 2237474"/>
              <a:gd name="connsiteX148" fmla="*/ 2980071 w 12192000"/>
              <a:gd name="connsiteY148" fmla="*/ 1972988 h 2237474"/>
              <a:gd name="connsiteX149" fmla="*/ 2978094 w 12192000"/>
              <a:gd name="connsiteY149" fmla="*/ 1972369 h 2237474"/>
              <a:gd name="connsiteX150" fmla="*/ 2942858 w 12192000"/>
              <a:gd name="connsiteY150" fmla="*/ 1981367 h 2237474"/>
              <a:gd name="connsiteX151" fmla="*/ 2875436 w 12192000"/>
              <a:gd name="connsiteY151" fmla="*/ 1996977 h 2237474"/>
              <a:gd name="connsiteX152" fmla="*/ 2874892 w 12192000"/>
              <a:gd name="connsiteY152" fmla="*/ 1996085 h 2237474"/>
              <a:gd name="connsiteX153" fmla="*/ 2864145 w 12192000"/>
              <a:gd name="connsiteY153" fmla="*/ 1994061 h 2237474"/>
              <a:gd name="connsiteX154" fmla="*/ 2843662 w 12192000"/>
              <a:gd name="connsiteY154" fmla="*/ 1992498 h 2237474"/>
              <a:gd name="connsiteX155" fmla="*/ 2796128 w 12192000"/>
              <a:gd name="connsiteY155" fmla="*/ 1976403 h 2237474"/>
              <a:gd name="connsiteX156" fmla="*/ 2756784 w 12192000"/>
              <a:gd name="connsiteY156" fmla="*/ 1985116 h 2237474"/>
              <a:gd name="connsiteX157" fmla="*/ 2748833 w 12192000"/>
              <a:gd name="connsiteY157" fmla="*/ 1986323 h 2237474"/>
              <a:gd name="connsiteX158" fmla="*/ 2748661 w 12192000"/>
              <a:gd name="connsiteY158" fmla="*/ 1986122 h 2237474"/>
              <a:gd name="connsiteX159" fmla="*/ 2740251 w 12192000"/>
              <a:gd name="connsiteY159" fmla="*/ 1986946 h 2237474"/>
              <a:gd name="connsiteX160" fmla="*/ 2718916 w 12192000"/>
              <a:gd name="connsiteY160" fmla="*/ 1990867 h 2237474"/>
              <a:gd name="connsiteX161" fmla="*/ 2713522 w 12192000"/>
              <a:gd name="connsiteY161" fmla="*/ 1990173 h 2237474"/>
              <a:gd name="connsiteX162" fmla="*/ 2680597 w 12192000"/>
              <a:gd name="connsiteY162" fmla="*/ 1984996 h 2237474"/>
              <a:gd name="connsiteX163" fmla="*/ 2578178 w 12192000"/>
              <a:gd name="connsiteY163" fmla="*/ 1990531 h 2237474"/>
              <a:gd name="connsiteX164" fmla="*/ 2476147 w 12192000"/>
              <a:gd name="connsiteY164" fmla="*/ 1998305 h 2237474"/>
              <a:gd name="connsiteX165" fmla="*/ 2373568 w 12192000"/>
              <a:gd name="connsiteY165" fmla="*/ 2003219 h 2237474"/>
              <a:gd name="connsiteX166" fmla="*/ 2321399 w 12192000"/>
              <a:gd name="connsiteY166" fmla="*/ 1989467 h 2237474"/>
              <a:gd name="connsiteX167" fmla="*/ 2315525 w 12192000"/>
              <a:gd name="connsiteY167" fmla="*/ 1989708 h 2237474"/>
              <a:gd name="connsiteX168" fmla="*/ 2300792 w 12192000"/>
              <a:gd name="connsiteY168" fmla="*/ 1994290 h 2237474"/>
              <a:gd name="connsiteX169" fmla="*/ 2295469 w 12192000"/>
              <a:gd name="connsiteY169" fmla="*/ 1996659 h 2237474"/>
              <a:gd name="connsiteX170" fmla="*/ 2287219 w 12192000"/>
              <a:gd name="connsiteY170" fmla="*/ 1998750 h 2237474"/>
              <a:gd name="connsiteX171" fmla="*/ 2286948 w 12192000"/>
              <a:gd name="connsiteY171" fmla="*/ 1998596 h 2237474"/>
              <a:gd name="connsiteX172" fmla="*/ 2243069 w 12192000"/>
              <a:gd name="connsiteY172" fmla="*/ 2015111 h 2237474"/>
              <a:gd name="connsiteX173" fmla="*/ 2186609 w 12192000"/>
              <a:gd name="connsiteY173" fmla="*/ 2008263 h 2237474"/>
              <a:gd name="connsiteX174" fmla="*/ 2164831 w 12192000"/>
              <a:gd name="connsiteY174" fmla="*/ 2010143 h 2237474"/>
              <a:gd name="connsiteX175" fmla="*/ 2152836 w 12192000"/>
              <a:gd name="connsiteY175" fmla="*/ 2010048 h 2237474"/>
              <a:gd name="connsiteX176" fmla="*/ 2117102 w 12192000"/>
              <a:gd name="connsiteY176" fmla="*/ 2023004 h 2237474"/>
              <a:gd name="connsiteX177" fmla="*/ 2111935 w 12192000"/>
              <a:gd name="connsiteY177" fmla="*/ 2023163 h 2237474"/>
              <a:gd name="connsiteX178" fmla="*/ 2089991 w 12192000"/>
              <a:gd name="connsiteY178" fmla="*/ 2034193 h 2237474"/>
              <a:gd name="connsiteX179" fmla="*/ 2058061 w 12192000"/>
              <a:gd name="connsiteY179" fmla="*/ 2047942 h 2237474"/>
              <a:gd name="connsiteX180" fmla="*/ 2055737 w 12192000"/>
              <a:gd name="connsiteY180" fmla="*/ 2047704 h 2237474"/>
              <a:gd name="connsiteX181" fmla="*/ 2042244 w 12192000"/>
              <a:gd name="connsiteY181" fmla="*/ 2055560 h 2237474"/>
              <a:gd name="connsiteX182" fmla="*/ 1976224 w 12192000"/>
              <a:gd name="connsiteY182" fmla="*/ 2074257 h 2237474"/>
              <a:gd name="connsiteX183" fmla="*/ 1877728 w 12192000"/>
              <a:gd name="connsiteY183" fmla="*/ 2101004 h 2237474"/>
              <a:gd name="connsiteX184" fmla="*/ 1759056 w 12192000"/>
              <a:gd name="connsiteY184" fmla="*/ 2125608 h 2237474"/>
              <a:gd name="connsiteX185" fmla="*/ 1637948 w 12192000"/>
              <a:gd name="connsiteY185" fmla="*/ 2172597 h 2237474"/>
              <a:gd name="connsiteX186" fmla="*/ 1434549 w 12192000"/>
              <a:gd name="connsiteY186" fmla="*/ 2234522 h 2237474"/>
              <a:gd name="connsiteX187" fmla="*/ 1398481 w 12192000"/>
              <a:gd name="connsiteY187" fmla="*/ 2237074 h 2237474"/>
              <a:gd name="connsiteX188" fmla="*/ 1398407 w 12192000"/>
              <a:gd name="connsiteY188" fmla="*/ 2237095 h 2237474"/>
              <a:gd name="connsiteX189" fmla="*/ 1370962 w 12192000"/>
              <a:gd name="connsiteY189" fmla="*/ 2237474 h 2237474"/>
              <a:gd name="connsiteX190" fmla="*/ 1356367 w 12192000"/>
              <a:gd name="connsiteY190" fmla="*/ 2235089 h 2237474"/>
              <a:gd name="connsiteX191" fmla="*/ 1324828 w 12192000"/>
              <a:gd name="connsiteY191" fmla="*/ 2231968 h 2237474"/>
              <a:gd name="connsiteX192" fmla="*/ 1297744 w 12192000"/>
              <a:gd name="connsiteY192" fmla="*/ 2235849 h 2237474"/>
              <a:gd name="connsiteX193" fmla="*/ 1286236 w 12192000"/>
              <a:gd name="connsiteY193" fmla="*/ 2233135 h 2237474"/>
              <a:gd name="connsiteX194" fmla="*/ 1283504 w 12192000"/>
              <a:gd name="connsiteY194" fmla="*/ 2233797 h 2237474"/>
              <a:gd name="connsiteX195" fmla="*/ 1279765 w 12192000"/>
              <a:gd name="connsiteY195" fmla="*/ 2229639 h 2237474"/>
              <a:gd name="connsiteX196" fmla="*/ 1195347 w 12192000"/>
              <a:gd name="connsiteY196" fmla="*/ 2212354 h 2237474"/>
              <a:gd name="connsiteX197" fmla="*/ 970251 w 12192000"/>
              <a:gd name="connsiteY197" fmla="*/ 2221029 h 2237474"/>
              <a:gd name="connsiteX198" fmla="*/ 812914 w 12192000"/>
              <a:gd name="connsiteY198" fmla="*/ 2202752 h 2237474"/>
              <a:gd name="connsiteX199" fmla="*/ 800195 w 12192000"/>
              <a:gd name="connsiteY199" fmla="*/ 2209407 h 2237474"/>
              <a:gd name="connsiteX200" fmla="*/ 784978 w 12192000"/>
              <a:gd name="connsiteY200" fmla="*/ 2212360 h 2237474"/>
              <a:gd name="connsiteX201" fmla="*/ 681987 w 12192000"/>
              <a:gd name="connsiteY201" fmla="*/ 2216757 h 2237474"/>
              <a:gd name="connsiteX202" fmla="*/ 669923 w 12192000"/>
              <a:gd name="connsiteY202" fmla="*/ 2211682 h 2237474"/>
              <a:gd name="connsiteX203" fmla="*/ 648680 w 12192000"/>
              <a:gd name="connsiteY203" fmla="*/ 2206229 h 2237474"/>
              <a:gd name="connsiteX204" fmla="*/ 597225 w 12192000"/>
              <a:gd name="connsiteY204" fmla="*/ 2180999 h 2237474"/>
              <a:gd name="connsiteX205" fmla="*/ 558449 w 12192000"/>
              <a:gd name="connsiteY205" fmla="*/ 2182346 h 2237474"/>
              <a:gd name="connsiteX206" fmla="*/ 550517 w 12192000"/>
              <a:gd name="connsiteY206" fmla="*/ 2182060 h 2237474"/>
              <a:gd name="connsiteX207" fmla="*/ 550309 w 12192000"/>
              <a:gd name="connsiteY207" fmla="*/ 2181825 h 2237474"/>
              <a:gd name="connsiteX208" fmla="*/ 541836 w 12192000"/>
              <a:gd name="connsiteY208" fmla="*/ 2181063 h 2237474"/>
              <a:gd name="connsiteX209" fmla="*/ 536057 w 12192000"/>
              <a:gd name="connsiteY209" fmla="*/ 2181537 h 2237474"/>
              <a:gd name="connsiteX210" fmla="*/ 520671 w 12192000"/>
              <a:gd name="connsiteY210" fmla="*/ 2180980 h 2237474"/>
              <a:gd name="connsiteX211" fmla="*/ 515024 w 12192000"/>
              <a:gd name="connsiteY211" fmla="*/ 2179258 h 2237474"/>
              <a:gd name="connsiteX212" fmla="*/ 512278 w 12192000"/>
              <a:gd name="connsiteY212" fmla="*/ 2176369 h 2237474"/>
              <a:gd name="connsiteX213" fmla="*/ 480419 w 12192000"/>
              <a:gd name="connsiteY213" fmla="*/ 2167807 h 2237474"/>
              <a:gd name="connsiteX214" fmla="*/ 413835 w 12192000"/>
              <a:gd name="connsiteY214" fmla="*/ 2156783 h 2237474"/>
              <a:gd name="connsiteX215" fmla="*/ 376513 w 12192000"/>
              <a:gd name="connsiteY215" fmla="*/ 2154014 h 2237474"/>
              <a:gd name="connsiteX216" fmla="*/ 273386 w 12192000"/>
              <a:gd name="connsiteY216" fmla="*/ 2142551 h 2237474"/>
              <a:gd name="connsiteX217" fmla="*/ 169207 w 12192000"/>
              <a:gd name="connsiteY217" fmla="*/ 2128100 h 2237474"/>
              <a:gd name="connsiteX218" fmla="*/ 93149 w 12192000"/>
              <a:gd name="connsiteY218" fmla="*/ 2105324 h 2237474"/>
              <a:gd name="connsiteX219" fmla="*/ 88109 w 12192000"/>
              <a:gd name="connsiteY219" fmla="*/ 2106704 h 2237474"/>
              <a:gd name="connsiteX220" fmla="*/ 80022 w 12192000"/>
              <a:gd name="connsiteY220" fmla="*/ 2107254 h 2237474"/>
              <a:gd name="connsiteX221" fmla="*/ 79717 w 12192000"/>
              <a:gd name="connsiteY221" fmla="*/ 2107046 h 2237474"/>
              <a:gd name="connsiteX222" fmla="*/ 72352 w 12192000"/>
              <a:gd name="connsiteY222" fmla="*/ 2107991 h 2237474"/>
              <a:gd name="connsiteX223" fmla="*/ 37645 w 12192000"/>
              <a:gd name="connsiteY223" fmla="*/ 2115401 h 2237474"/>
              <a:gd name="connsiteX224" fmla="*/ 4572 w 12192000"/>
              <a:gd name="connsiteY224" fmla="*/ 2111091 h 2237474"/>
              <a:gd name="connsiteX225" fmla="*/ 0 w 12192000"/>
              <a:gd name="connsiteY225" fmla="*/ 2110468 h 2237474"/>
              <a:gd name="connsiteX226" fmla="*/ 0 w 12192000"/>
              <a:gd name="connsiteY226"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154948 w 12192000"/>
              <a:gd name="connsiteY4" fmla="*/ 762731 h 2237474"/>
              <a:gd name="connsiteX5" fmla="*/ 12047364 w 12192000"/>
              <a:gd name="connsiteY5" fmla="*/ 749662 h 2237474"/>
              <a:gd name="connsiteX6" fmla="*/ 11890686 w 12192000"/>
              <a:gd name="connsiteY6" fmla="*/ 732766 h 2237474"/>
              <a:gd name="connsiteX7" fmla="*/ 11782413 w 12192000"/>
              <a:gd name="connsiteY7" fmla="*/ 769868 h 2237474"/>
              <a:gd name="connsiteX8" fmla="*/ 11649954 w 12192000"/>
              <a:gd name="connsiteY8" fmla="*/ 749628 h 2237474"/>
              <a:gd name="connsiteX9" fmla="*/ 11560424 w 12192000"/>
              <a:gd name="connsiteY9" fmla="*/ 748017 h 2237474"/>
              <a:gd name="connsiteX10" fmla="*/ 11358455 w 12192000"/>
              <a:gd name="connsiteY10" fmla="*/ 747593 h 2237474"/>
              <a:gd name="connsiteX11" fmla="*/ 11165209 w 12192000"/>
              <a:gd name="connsiteY11" fmla="*/ 748852 h 2237474"/>
              <a:gd name="connsiteX12" fmla="*/ 11058755 w 12192000"/>
              <a:gd name="connsiteY12" fmla="*/ 749617 h 2237474"/>
              <a:gd name="connsiteX13" fmla="*/ 10884013 w 12192000"/>
              <a:gd name="connsiteY13" fmla="*/ 760728 h 2237474"/>
              <a:gd name="connsiteX14" fmla="*/ 10834688 w 12192000"/>
              <a:gd name="connsiteY14" fmla="*/ 757726 h 2237474"/>
              <a:gd name="connsiteX15" fmla="*/ 10805004 w 12192000"/>
              <a:gd name="connsiteY15" fmla="*/ 757573 h 2237474"/>
              <a:gd name="connsiteX16" fmla="*/ 10739478 w 12192000"/>
              <a:gd name="connsiteY16" fmla="*/ 776841 h 2237474"/>
              <a:gd name="connsiteX17" fmla="*/ 10458762 w 12192000"/>
              <a:gd name="connsiteY17" fmla="*/ 755400 h 2237474"/>
              <a:gd name="connsiteX18" fmla="*/ 10246919 w 12192000"/>
              <a:gd name="connsiteY18" fmla="*/ 769960 h 2237474"/>
              <a:gd name="connsiteX19" fmla="*/ 10167995 w 12192000"/>
              <a:gd name="connsiteY19" fmla="*/ 760843 h 2237474"/>
              <a:gd name="connsiteX20" fmla="*/ 9997044 w 12192000"/>
              <a:gd name="connsiteY20" fmla="*/ 780129 h 2237474"/>
              <a:gd name="connsiteX21" fmla="*/ 9943887 w 12192000"/>
              <a:gd name="connsiteY21" fmla="*/ 804141 h 2237474"/>
              <a:gd name="connsiteX22" fmla="*/ 9918248 w 12192000"/>
              <a:gd name="connsiteY22" fmla="*/ 816628 h 2237474"/>
              <a:gd name="connsiteX23" fmla="*/ 9836148 w 12192000"/>
              <a:gd name="connsiteY23" fmla="*/ 858312 h 2237474"/>
              <a:gd name="connsiteX24" fmla="*/ 9823800 w 12192000"/>
              <a:gd name="connsiteY24" fmla="*/ 866604 h 2237474"/>
              <a:gd name="connsiteX25" fmla="*/ 9794684 w 12192000"/>
              <a:gd name="connsiteY25" fmla="*/ 864509 h 2237474"/>
              <a:gd name="connsiteX26" fmla="*/ 9778288 w 12192000"/>
              <a:gd name="connsiteY26" fmla="*/ 854362 h 2237474"/>
              <a:gd name="connsiteX27" fmla="*/ 9773886 w 12192000"/>
              <a:gd name="connsiteY27" fmla="*/ 857543 h 2237474"/>
              <a:gd name="connsiteX28" fmla="*/ 9761459 w 12192000"/>
              <a:gd name="connsiteY28" fmla="*/ 862394 h 2237474"/>
              <a:gd name="connsiteX29" fmla="*/ 9705768 w 12192000"/>
              <a:gd name="connsiteY29" fmla="*/ 894610 h 2237474"/>
              <a:gd name="connsiteX30" fmla="*/ 9683005 w 12192000"/>
              <a:gd name="connsiteY30" fmla="*/ 894128 h 2237474"/>
              <a:gd name="connsiteX31" fmla="*/ 9594438 w 12192000"/>
              <a:gd name="connsiteY31" fmla="*/ 919051 h 2237474"/>
              <a:gd name="connsiteX32" fmla="*/ 9577033 w 12192000"/>
              <a:gd name="connsiteY32" fmla="*/ 922857 h 2237474"/>
              <a:gd name="connsiteX33" fmla="*/ 9544189 w 12192000"/>
              <a:gd name="connsiteY33" fmla="*/ 938966 h 2237474"/>
              <a:gd name="connsiteX34" fmla="*/ 9534048 w 12192000"/>
              <a:gd name="connsiteY34" fmla="*/ 940158 h 2237474"/>
              <a:gd name="connsiteX35" fmla="*/ 9500499 w 12192000"/>
              <a:gd name="connsiteY35" fmla="*/ 954680 h 2237474"/>
              <a:gd name="connsiteX36" fmla="*/ 9428195 w 12192000"/>
              <a:gd name="connsiteY36" fmla="*/ 986225 h 2237474"/>
              <a:gd name="connsiteX37" fmla="*/ 9410017 w 12192000"/>
              <a:gd name="connsiteY37" fmla="*/ 993931 h 2237474"/>
              <a:gd name="connsiteX38" fmla="*/ 9392919 w 12192000"/>
              <a:gd name="connsiteY38" fmla="*/ 994656 h 2237474"/>
              <a:gd name="connsiteX39" fmla="*/ 9301293 w 12192000"/>
              <a:gd name="connsiteY39" fmla="*/ 1011593 h 2237474"/>
              <a:gd name="connsiteX40" fmla="*/ 9278619 w 12192000"/>
              <a:gd name="connsiteY40" fmla="*/ 1011878 h 2237474"/>
              <a:gd name="connsiteX41" fmla="*/ 9268019 w 12192000"/>
              <a:gd name="connsiteY41" fmla="*/ 1007442 h 2237474"/>
              <a:gd name="connsiteX42" fmla="*/ 9234662 w 12192000"/>
              <a:gd name="connsiteY42" fmla="*/ 1023056 h 2237474"/>
              <a:gd name="connsiteX43" fmla="*/ 9181033 w 12192000"/>
              <a:gd name="connsiteY43" fmla="*/ 1037921 h 2237474"/>
              <a:gd name="connsiteX44" fmla="*/ 9155969 w 12192000"/>
              <a:gd name="connsiteY44" fmla="*/ 1046804 h 2237474"/>
              <a:gd name="connsiteX45" fmla="*/ 9133985 w 12192000"/>
              <a:gd name="connsiteY45" fmla="*/ 1046450 h 2237474"/>
              <a:gd name="connsiteX46" fmla="*/ 9012987 w 12192000"/>
              <a:gd name="connsiteY46" fmla="*/ 1061986 h 2237474"/>
              <a:gd name="connsiteX47" fmla="*/ 8968445 w 12192000"/>
              <a:gd name="connsiteY47" fmla="*/ 1052169 h 2237474"/>
              <a:gd name="connsiteX48" fmla="*/ 8958984 w 12192000"/>
              <a:gd name="connsiteY48" fmla="*/ 1057212 h 2237474"/>
              <a:gd name="connsiteX49" fmla="*/ 8886001 w 12192000"/>
              <a:gd name="connsiteY49" fmla="*/ 1067468 h 2237474"/>
              <a:gd name="connsiteX50" fmla="*/ 8838610 w 12192000"/>
              <a:gd name="connsiteY50" fmla="*/ 1075091 h 2237474"/>
              <a:gd name="connsiteX51" fmla="*/ 8750383 w 12192000"/>
              <a:gd name="connsiteY51" fmla="*/ 1097387 h 2237474"/>
              <a:gd name="connsiteX52" fmla="*/ 8697365 w 12192000"/>
              <a:gd name="connsiteY52" fmla="*/ 1105869 h 2237474"/>
              <a:gd name="connsiteX53" fmla="*/ 8665605 w 12192000"/>
              <a:gd name="connsiteY53" fmla="*/ 1110791 h 2237474"/>
              <a:gd name="connsiteX54" fmla="*/ 8584946 w 12192000"/>
              <a:gd name="connsiteY54" fmla="*/ 1135226 h 2237474"/>
              <a:gd name="connsiteX55" fmla="*/ 8460755 w 12192000"/>
              <a:gd name="connsiteY55" fmla="*/ 1203427 h 2237474"/>
              <a:gd name="connsiteX56" fmla="*/ 8419755 w 12192000"/>
              <a:gd name="connsiteY56" fmla="*/ 1216260 h 2237474"/>
              <a:gd name="connsiteX57" fmla="*/ 8411626 w 12192000"/>
              <a:gd name="connsiteY57" fmla="*/ 1214397 h 2237474"/>
              <a:gd name="connsiteX58" fmla="*/ 8363469 w 12192000"/>
              <a:gd name="connsiteY58" fmla="*/ 1246658 h 2237474"/>
              <a:gd name="connsiteX59" fmla="*/ 8275497 w 12192000"/>
              <a:gd name="connsiteY59" fmla="*/ 1264396 h 2237474"/>
              <a:gd name="connsiteX60" fmla="*/ 8206287 w 12192000"/>
              <a:gd name="connsiteY60" fmla="*/ 1273060 h 2237474"/>
              <a:gd name="connsiteX61" fmla="*/ 8168705 w 12192000"/>
              <a:gd name="connsiteY61" fmla="*/ 1279956 h 2237474"/>
              <a:gd name="connsiteX62" fmla="*/ 8139997 w 12192000"/>
              <a:gd name="connsiteY62" fmla="*/ 1282713 h 2237474"/>
              <a:gd name="connsiteX63" fmla="*/ 8074238 w 12192000"/>
              <a:gd name="connsiteY63" fmla="*/ 1301895 h 2237474"/>
              <a:gd name="connsiteX64" fmla="*/ 7968292 w 12192000"/>
              <a:gd name="connsiteY64" fmla="*/ 1338779 h 2237474"/>
              <a:gd name="connsiteX65" fmla="*/ 7945122 w 12192000"/>
              <a:gd name="connsiteY65" fmla="*/ 1345477 h 2237474"/>
              <a:gd name="connsiteX66" fmla="*/ 7902328 w 12192000"/>
              <a:gd name="connsiteY66" fmla="*/ 1345865 h 2237474"/>
              <a:gd name="connsiteX67" fmla="*/ 7898322 w 12192000"/>
              <a:gd name="connsiteY67" fmla="*/ 1345689 h 2237474"/>
              <a:gd name="connsiteX68" fmla="*/ 7875879 w 12192000"/>
              <a:gd name="connsiteY68" fmla="*/ 1345646 h 2237474"/>
              <a:gd name="connsiteX69" fmla="*/ 7840612 w 12192000"/>
              <a:gd name="connsiteY69" fmla="*/ 1369373 h 2237474"/>
              <a:gd name="connsiteX70" fmla="*/ 7786819 w 12192000"/>
              <a:gd name="connsiteY70" fmla="*/ 1378970 h 2237474"/>
              <a:gd name="connsiteX71" fmla="*/ 7548172 w 12192000"/>
              <a:gd name="connsiteY71" fmla="*/ 1417460 h 2237474"/>
              <a:gd name="connsiteX72" fmla="*/ 7483437 w 12192000"/>
              <a:gd name="connsiteY72" fmla="*/ 1478152 h 2237474"/>
              <a:gd name="connsiteX73" fmla="*/ 7377870 w 12192000"/>
              <a:gd name="connsiteY73" fmla="*/ 1523319 h 2237474"/>
              <a:gd name="connsiteX74" fmla="*/ 7230737 w 12192000"/>
              <a:gd name="connsiteY74" fmla="*/ 1562633 h 2237474"/>
              <a:gd name="connsiteX75" fmla="*/ 7224458 w 12192000"/>
              <a:gd name="connsiteY75" fmla="*/ 1573008 h 2237474"/>
              <a:gd name="connsiteX76" fmla="*/ 7213486 w 12192000"/>
              <a:gd name="connsiteY76" fmla="*/ 1580987 h 2237474"/>
              <a:gd name="connsiteX77" fmla="*/ 7210972 w 12192000"/>
              <a:gd name="connsiteY77" fmla="*/ 1580856 h 2237474"/>
              <a:gd name="connsiteX78" fmla="*/ 7183121 w 12192000"/>
              <a:gd name="connsiteY78" fmla="*/ 1595162 h 2237474"/>
              <a:gd name="connsiteX79" fmla="*/ 7164601 w 12192000"/>
              <a:gd name="connsiteY79" fmla="*/ 1606490 h 2237474"/>
              <a:gd name="connsiteX80" fmla="*/ 7114651 w 12192000"/>
              <a:gd name="connsiteY80" fmla="*/ 1620959 h 2237474"/>
              <a:gd name="connsiteX81" fmla="*/ 7092727 w 12192000"/>
              <a:gd name="connsiteY81" fmla="*/ 1623628 h 2237474"/>
              <a:gd name="connsiteX82" fmla="*/ 7031309 w 12192000"/>
              <a:gd name="connsiteY82" fmla="*/ 1619451 h 2237474"/>
              <a:gd name="connsiteX83" fmla="*/ 6999084 w 12192000"/>
              <a:gd name="connsiteY83" fmla="*/ 1634317 h 2237474"/>
              <a:gd name="connsiteX84" fmla="*/ 6992107 w 12192000"/>
              <a:gd name="connsiteY84" fmla="*/ 1636860 h 2237474"/>
              <a:gd name="connsiteX85" fmla="*/ 6991765 w 12192000"/>
              <a:gd name="connsiteY85" fmla="*/ 1636725 h 2237474"/>
              <a:gd name="connsiteX86" fmla="*/ 6900177 w 12192000"/>
              <a:gd name="connsiteY86" fmla="*/ 1636016 h 2237474"/>
              <a:gd name="connsiteX87" fmla="*/ 6795372 w 12192000"/>
              <a:gd name="connsiteY87" fmla="*/ 1644845 h 2237474"/>
              <a:gd name="connsiteX88" fmla="*/ 6692251 w 12192000"/>
              <a:gd name="connsiteY88" fmla="*/ 1656357 h 2237474"/>
              <a:gd name="connsiteX89" fmla="*/ 6655235 w 12192000"/>
              <a:gd name="connsiteY89" fmla="*/ 1661869 h 2237474"/>
              <a:gd name="connsiteX90" fmla="*/ 6587857 w 12192000"/>
              <a:gd name="connsiteY90" fmla="*/ 1665769 h 2237474"/>
              <a:gd name="connsiteX91" fmla="*/ 6554894 w 12192000"/>
              <a:gd name="connsiteY91" fmla="*/ 1664428 h 2237474"/>
              <a:gd name="connsiteX92" fmla="*/ 6516595 w 12192000"/>
              <a:gd name="connsiteY92" fmla="*/ 1667475 h 2237474"/>
              <a:gd name="connsiteX93" fmla="*/ 6508541 w 12192000"/>
              <a:gd name="connsiteY93" fmla="*/ 1668757 h 2237474"/>
              <a:gd name="connsiteX94" fmla="*/ 6471012 w 12192000"/>
              <a:gd name="connsiteY94" fmla="*/ 1678604 h 2237474"/>
              <a:gd name="connsiteX95" fmla="*/ 6415265 w 12192000"/>
              <a:gd name="connsiteY95" fmla="*/ 1665317 h 2237474"/>
              <a:gd name="connsiteX96" fmla="*/ 6364035 w 12192000"/>
              <a:gd name="connsiteY96" fmla="*/ 1667683 h 2237474"/>
              <a:gd name="connsiteX97" fmla="*/ 6280959 w 12192000"/>
              <a:gd name="connsiteY97" fmla="*/ 1689329 h 2237474"/>
              <a:gd name="connsiteX98" fmla="*/ 6243319 w 12192000"/>
              <a:gd name="connsiteY98" fmla="*/ 1695560 h 2237474"/>
              <a:gd name="connsiteX99" fmla="*/ 6098321 w 12192000"/>
              <a:gd name="connsiteY99" fmla="*/ 1721646 h 2237474"/>
              <a:gd name="connsiteX100" fmla="*/ 5880652 w 12192000"/>
              <a:gd name="connsiteY100" fmla="*/ 1779643 h 2237474"/>
              <a:gd name="connsiteX101" fmla="*/ 5785959 w 12192000"/>
              <a:gd name="connsiteY101" fmla="*/ 1775307 h 2237474"/>
              <a:gd name="connsiteX102" fmla="*/ 5643534 w 12192000"/>
              <a:gd name="connsiteY102" fmla="*/ 1802919 h 2237474"/>
              <a:gd name="connsiteX103" fmla="*/ 5518799 w 12192000"/>
              <a:gd name="connsiteY103" fmla="*/ 1818312 h 2237474"/>
              <a:gd name="connsiteX104" fmla="*/ 5505014 w 12192000"/>
              <a:gd name="connsiteY104" fmla="*/ 1819259 h 2237474"/>
              <a:gd name="connsiteX105" fmla="*/ 5453307 w 12192000"/>
              <a:gd name="connsiteY105" fmla="*/ 1815450 h 2237474"/>
              <a:gd name="connsiteX106" fmla="*/ 5364192 w 12192000"/>
              <a:gd name="connsiteY106" fmla="*/ 1826074 h 2237474"/>
              <a:gd name="connsiteX107" fmla="*/ 5350380 w 12192000"/>
              <a:gd name="connsiteY107" fmla="*/ 1830891 h 2237474"/>
              <a:gd name="connsiteX108" fmla="*/ 5259633 w 12192000"/>
              <a:gd name="connsiteY108" fmla="*/ 1837160 h 2237474"/>
              <a:gd name="connsiteX109" fmla="*/ 5197513 w 12192000"/>
              <a:gd name="connsiteY109" fmla="*/ 1844718 h 2237474"/>
              <a:gd name="connsiteX110" fmla="*/ 5184170 w 12192000"/>
              <a:gd name="connsiteY110" fmla="*/ 1849402 h 2237474"/>
              <a:gd name="connsiteX111" fmla="*/ 5168852 w 12192000"/>
              <a:gd name="connsiteY111" fmla="*/ 1844846 h 2237474"/>
              <a:gd name="connsiteX112" fmla="*/ 5164370 w 12192000"/>
              <a:gd name="connsiteY112" fmla="*/ 1840597 h 2237474"/>
              <a:gd name="connsiteX113" fmla="*/ 5114927 w 12192000"/>
              <a:gd name="connsiteY113" fmla="*/ 1847827 h 2237474"/>
              <a:gd name="connsiteX114" fmla="*/ 5108970 w 12192000"/>
              <a:gd name="connsiteY114" fmla="*/ 1847935 h 2237474"/>
              <a:gd name="connsiteX115" fmla="*/ 5067961 w 12192000"/>
              <a:gd name="connsiteY115" fmla="*/ 1845917 h 2237474"/>
              <a:gd name="connsiteX116" fmla="*/ 5007075 w 12192000"/>
              <a:gd name="connsiteY116" fmla="*/ 1838626 h 2237474"/>
              <a:gd name="connsiteX117" fmla="*/ 4944087 w 12192000"/>
              <a:gd name="connsiteY117" fmla="*/ 1823332 h 2237474"/>
              <a:gd name="connsiteX118" fmla="*/ 4907662 w 12192000"/>
              <a:gd name="connsiteY118" fmla="*/ 1816900 h 2237474"/>
              <a:gd name="connsiteX119" fmla="*/ 4882386 w 12192000"/>
              <a:gd name="connsiteY119" fmla="*/ 1809844 h 2237474"/>
              <a:gd name="connsiteX120" fmla="*/ 4811440 w 12192000"/>
              <a:gd name="connsiteY120" fmla="*/ 1804655 h 2237474"/>
              <a:gd name="connsiteX121" fmla="*/ 4691075 w 12192000"/>
              <a:gd name="connsiteY121" fmla="*/ 1801389 h 2237474"/>
              <a:gd name="connsiteX122" fmla="*/ 4611738 w 12192000"/>
              <a:gd name="connsiteY122" fmla="*/ 1776964 h 2237474"/>
              <a:gd name="connsiteX123" fmla="*/ 4560070 w 12192000"/>
              <a:gd name="connsiteY123" fmla="*/ 1785640 h 2237474"/>
              <a:gd name="connsiteX124" fmla="*/ 4536503 w 12192000"/>
              <a:gd name="connsiteY124" fmla="*/ 1785334 h 2237474"/>
              <a:gd name="connsiteX125" fmla="*/ 4513724 w 12192000"/>
              <a:gd name="connsiteY125" fmla="*/ 1791996 h 2237474"/>
              <a:gd name="connsiteX126" fmla="*/ 4459810 w 12192000"/>
              <a:gd name="connsiteY126" fmla="*/ 1797886 h 2237474"/>
              <a:gd name="connsiteX127" fmla="*/ 4379064 w 12192000"/>
              <a:gd name="connsiteY127" fmla="*/ 1817177 h 2237474"/>
              <a:gd name="connsiteX128" fmla="*/ 4319209 w 12192000"/>
              <a:gd name="connsiteY128" fmla="*/ 1834833 h 2237474"/>
              <a:gd name="connsiteX129" fmla="*/ 4290981 w 12192000"/>
              <a:gd name="connsiteY129" fmla="*/ 1839677 h 2237474"/>
              <a:gd name="connsiteX130" fmla="*/ 4285792 w 12192000"/>
              <a:gd name="connsiteY130" fmla="*/ 1836231 h 2237474"/>
              <a:gd name="connsiteX131" fmla="*/ 4238372 w 12192000"/>
              <a:gd name="connsiteY131" fmla="*/ 1851480 h 2237474"/>
              <a:gd name="connsiteX132" fmla="*/ 4232517 w 12192000"/>
              <a:gd name="connsiteY132" fmla="*/ 1852567 h 2237474"/>
              <a:gd name="connsiteX133" fmla="*/ 4191732 w 12192000"/>
              <a:gd name="connsiteY133" fmla="*/ 1857328 h 2237474"/>
              <a:gd name="connsiteX134" fmla="*/ 4065532 w 12192000"/>
              <a:gd name="connsiteY134" fmla="*/ 1855477 h 2237474"/>
              <a:gd name="connsiteX135" fmla="*/ 4028460 w 12192000"/>
              <a:gd name="connsiteY135" fmla="*/ 1855137 h 2237474"/>
              <a:gd name="connsiteX136" fmla="*/ 4002267 w 12192000"/>
              <a:gd name="connsiteY136" fmla="*/ 1852352 h 2237474"/>
              <a:gd name="connsiteX137" fmla="*/ 3931396 w 12192000"/>
              <a:gd name="connsiteY137" fmla="*/ 1858915 h 2237474"/>
              <a:gd name="connsiteX138" fmla="*/ 3812162 w 12192000"/>
              <a:gd name="connsiteY138" fmla="*/ 1875501 h 2237474"/>
              <a:gd name="connsiteX139" fmla="*/ 3729530 w 12192000"/>
              <a:gd name="connsiteY139" fmla="*/ 1864513 h 2237474"/>
              <a:gd name="connsiteX140" fmla="*/ 3680177 w 12192000"/>
              <a:gd name="connsiteY140" fmla="*/ 1881552 h 2237474"/>
              <a:gd name="connsiteX141" fmla="*/ 3567259 w 12192000"/>
              <a:gd name="connsiteY141" fmla="*/ 1893482 h 2237474"/>
              <a:gd name="connsiteX142" fmla="*/ 3405770 w 12192000"/>
              <a:gd name="connsiteY142" fmla="*/ 1904591 h 2237474"/>
              <a:gd name="connsiteX143" fmla="*/ 3280097 w 12192000"/>
              <a:gd name="connsiteY143" fmla="*/ 1919610 h 2237474"/>
              <a:gd name="connsiteX144" fmla="*/ 3123424 w 12192000"/>
              <a:gd name="connsiteY144" fmla="*/ 1952930 h 2237474"/>
              <a:gd name="connsiteX145" fmla="*/ 3009910 w 12192000"/>
              <a:gd name="connsiteY145" fmla="*/ 1957866 h 2237474"/>
              <a:gd name="connsiteX146" fmla="*/ 2995934 w 12192000"/>
              <a:gd name="connsiteY146" fmla="*/ 1967085 h 2237474"/>
              <a:gd name="connsiteX147" fmla="*/ 2980071 w 12192000"/>
              <a:gd name="connsiteY147" fmla="*/ 1972988 h 2237474"/>
              <a:gd name="connsiteX148" fmla="*/ 2978094 w 12192000"/>
              <a:gd name="connsiteY148" fmla="*/ 1972369 h 2237474"/>
              <a:gd name="connsiteX149" fmla="*/ 2942858 w 12192000"/>
              <a:gd name="connsiteY149" fmla="*/ 1981367 h 2237474"/>
              <a:gd name="connsiteX150" fmla="*/ 2875436 w 12192000"/>
              <a:gd name="connsiteY150" fmla="*/ 1996977 h 2237474"/>
              <a:gd name="connsiteX151" fmla="*/ 2874892 w 12192000"/>
              <a:gd name="connsiteY151" fmla="*/ 1996085 h 2237474"/>
              <a:gd name="connsiteX152" fmla="*/ 2864145 w 12192000"/>
              <a:gd name="connsiteY152" fmla="*/ 1994061 h 2237474"/>
              <a:gd name="connsiteX153" fmla="*/ 2843662 w 12192000"/>
              <a:gd name="connsiteY153" fmla="*/ 1992498 h 2237474"/>
              <a:gd name="connsiteX154" fmla="*/ 2796128 w 12192000"/>
              <a:gd name="connsiteY154" fmla="*/ 1976403 h 2237474"/>
              <a:gd name="connsiteX155" fmla="*/ 2756784 w 12192000"/>
              <a:gd name="connsiteY155" fmla="*/ 1985116 h 2237474"/>
              <a:gd name="connsiteX156" fmla="*/ 2748833 w 12192000"/>
              <a:gd name="connsiteY156" fmla="*/ 1986323 h 2237474"/>
              <a:gd name="connsiteX157" fmla="*/ 2748661 w 12192000"/>
              <a:gd name="connsiteY157" fmla="*/ 1986122 h 2237474"/>
              <a:gd name="connsiteX158" fmla="*/ 2740251 w 12192000"/>
              <a:gd name="connsiteY158" fmla="*/ 1986946 h 2237474"/>
              <a:gd name="connsiteX159" fmla="*/ 2718916 w 12192000"/>
              <a:gd name="connsiteY159" fmla="*/ 1990867 h 2237474"/>
              <a:gd name="connsiteX160" fmla="*/ 2713522 w 12192000"/>
              <a:gd name="connsiteY160" fmla="*/ 1990173 h 2237474"/>
              <a:gd name="connsiteX161" fmla="*/ 2680597 w 12192000"/>
              <a:gd name="connsiteY161" fmla="*/ 1984996 h 2237474"/>
              <a:gd name="connsiteX162" fmla="*/ 2578178 w 12192000"/>
              <a:gd name="connsiteY162" fmla="*/ 1990531 h 2237474"/>
              <a:gd name="connsiteX163" fmla="*/ 2476147 w 12192000"/>
              <a:gd name="connsiteY163" fmla="*/ 1998305 h 2237474"/>
              <a:gd name="connsiteX164" fmla="*/ 2373568 w 12192000"/>
              <a:gd name="connsiteY164" fmla="*/ 2003219 h 2237474"/>
              <a:gd name="connsiteX165" fmla="*/ 2321399 w 12192000"/>
              <a:gd name="connsiteY165" fmla="*/ 1989467 h 2237474"/>
              <a:gd name="connsiteX166" fmla="*/ 2315525 w 12192000"/>
              <a:gd name="connsiteY166" fmla="*/ 1989708 h 2237474"/>
              <a:gd name="connsiteX167" fmla="*/ 2300792 w 12192000"/>
              <a:gd name="connsiteY167" fmla="*/ 1994290 h 2237474"/>
              <a:gd name="connsiteX168" fmla="*/ 2295469 w 12192000"/>
              <a:gd name="connsiteY168" fmla="*/ 1996659 h 2237474"/>
              <a:gd name="connsiteX169" fmla="*/ 2287219 w 12192000"/>
              <a:gd name="connsiteY169" fmla="*/ 1998750 h 2237474"/>
              <a:gd name="connsiteX170" fmla="*/ 2286948 w 12192000"/>
              <a:gd name="connsiteY170" fmla="*/ 1998596 h 2237474"/>
              <a:gd name="connsiteX171" fmla="*/ 2243069 w 12192000"/>
              <a:gd name="connsiteY171" fmla="*/ 2015111 h 2237474"/>
              <a:gd name="connsiteX172" fmla="*/ 2186609 w 12192000"/>
              <a:gd name="connsiteY172" fmla="*/ 2008263 h 2237474"/>
              <a:gd name="connsiteX173" fmla="*/ 2164831 w 12192000"/>
              <a:gd name="connsiteY173" fmla="*/ 2010143 h 2237474"/>
              <a:gd name="connsiteX174" fmla="*/ 2152836 w 12192000"/>
              <a:gd name="connsiteY174" fmla="*/ 2010048 h 2237474"/>
              <a:gd name="connsiteX175" fmla="*/ 2117102 w 12192000"/>
              <a:gd name="connsiteY175" fmla="*/ 2023004 h 2237474"/>
              <a:gd name="connsiteX176" fmla="*/ 2111935 w 12192000"/>
              <a:gd name="connsiteY176" fmla="*/ 2023163 h 2237474"/>
              <a:gd name="connsiteX177" fmla="*/ 2089991 w 12192000"/>
              <a:gd name="connsiteY177" fmla="*/ 2034193 h 2237474"/>
              <a:gd name="connsiteX178" fmla="*/ 2058061 w 12192000"/>
              <a:gd name="connsiteY178" fmla="*/ 2047942 h 2237474"/>
              <a:gd name="connsiteX179" fmla="*/ 2055737 w 12192000"/>
              <a:gd name="connsiteY179" fmla="*/ 2047704 h 2237474"/>
              <a:gd name="connsiteX180" fmla="*/ 2042244 w 12192000"/>
              <a:gd name="connsiteY180" fmla="*/ 2055560 h 2237474"/>
              <a:gd name="connsiteX181" fmla="*/ 1976224 w 12192000"/>
              <a:gd name="connsiteY181" fmla="*/ 2074257 h 2237474"/>
              <a:gd name="connsiteX182" fmla="*/ 1877728 w 12192000"/>
              <a:gd name="connsiteY182" fmla="*/ 2101004 h 2237474"/>
              <a:gd name="connsiteX183" fmla="*/ 1759056 w 12192000"/>
              <a:gd name="connsiteY183" fmla="*/ 2125608 h 2237474"/>
              <a:gd name="connsiteX184" fmla="*/ 1637948 w 12192000"/>
              <a:gd name="connsiteY184" fmla="*/ 2172597 h 2237474"/>
              <a:gd name="connsiteX185" fmla="*/ 1434549 w 12192000"/>
              <a:gd name="connsiteY185" fmla="*/ 2234522 h 2237474"/>
              <a:gd name="connsiteX186" fmla="*/ 1398481 w 12192000"/>
              <a:gd name="connsiteY186" fmla="*/ 2237074 h 2237474"/>
              <a:gd name="connsiteX187" fmla="*/ 1398407 w 12192000"/>
              <a:gd name="connsiteY187" fmla="*/ 2237095 h 2237474"/>
              <a:gd name="connsiteX188" fmla="*/ 1370962 w 12192000"/>
              <a:gd name="connsiteY188" fmla="*/ 2237474 h 2237474"/>
              <a:gd name="connsiteX189" fmla="*/ 1356367 w 12192000"/>
              <a:gd name="connsiteY189" fmla="*/ 2235089 h 2237474"/>
              <a:gd name="connsiteX190" fmla="*/ 1324828 w 12192000"/>
              <a:gd name="connsiteY190" fmla="*/ 2231968 h 2237474"/>
              <a:gd name="connsiteX191" fmla="*/ 1297744 w 12192000"/>
              <a:gd name="connsiteY191" fmla="*/ 2235849 h 2237474"/>
              <a:gd name="connsiteX192" fmla="*/ 1286236 w 12192000"/>
              <a:gd name="connsiteY192" fmla="*/ 2233135 h 2237474"/>
              <a:gd name="connsiteX193" fmla="*/ 1283504 w 12192000"/>
              <a:gd name="connsiteY193" fmla="*/ 2233797 h 2237474"/>
              <a:gd name="connsiteX194" fmla="*/ 1279765 w 12192000"/>
              <a:gd name="connsiteY194" fmla="*/ 2229639 h 2237474"/>
              <a:gd name="connsiteX195" fmla="*/ 1195347 w 12192000"/>
              <a:gd name="connsiteY195" fmla="*/ 2212354 h 2237474"/>
              <a:gd name="connsiteX196" fmla="*/ 970251 w 12192000"/>
              <a:gd name="connsiteY196" fmla="*/ 2221029 h 2237474"/>
              <a:gd name="connsiteX197" fmla="*/ 812914 w 12192000"/>
              <a:gd name="connsiteY197" fmla="*/ 2202752 h 2237474"/>
              <a:gd name="connsiteX198" fmla="*/ 800195 w 12192000"/>
              <a:gd name="connsiteY198" fmla="*/ 2209407 h 2237474"/>
              <a:gd name="connsiteX199" fmla="*/ 784978 w 12192000"/>
              <a:gd name="connsiteY199" fmla="*/ 2212360 h 2237474"/>
              <a:gd name="connsiteX200" fmla="*/ 681987 w 12192000"/>
              <a:gd name="connsiteY200" fmla="*/ 2216757 h 2237474"/>
              <a:gd name="connsiteX201" fmla="*/ 669923 w 12192000"/>
              <a:gd name="connsiteY201" fmla="*/ 2211682 h 2237474"/>
              <a:gd name="connsiteX202" fmla="*/ 648680 w 12192000"/>
              <a:gd name="connsiteY202" fmla="*/ 2206229 h 2237474"/>
              <a:gd name="connsiteX203" fmla="*/ 597225 w 12192000"/>
              <a:gd name="connsiteY203" fmla="*/ 2180999 h 2237474"/>
              <a:gd name="connsiteX204" fmla="*/ 558449 w 12192000"/>
              <a:gd name="connsiteY204" fmla="*/ 2182346 h 2237474"/>
              <a:gd name="connsiteX205" fmla="*/ 550517 w 12192000"/>
              <a:gd name="connsiteY205" fmla="*/ 2182060 h 2237474"/>
              <a:gd name="connsiteX206" fmla="*/ 550309 w 12192000"/>
              <a:gd name="connsiteY206" fmla="*/ 2181825 h 2237474"/>
              <a:gd name="connsiteX207" fmla="*/ 541836 w 12192000"/>
              <a:gd name="connsiteY207" fmla="*/ 2181063 h 2237474"/>
              <a:gd name="connsiteX208" fmla="*/ 536057 w 12192000"/>
              <a:gd name="connsiteY208" fmla="*/ 2181537 h 2237474"/>
              <a:gd name="connsiteX209" fmla="*/ 520671 w 12192000"/>
              <a:gd name="connsiteY209" fmla="*/ 2180980 h 2237474"/>
              <a:gd name="connsiteX210" fmla="*/ 515024 w 12192000"/>
              <a:gd name="connsiteY210" fmla="*/ 2179258 h 2237474"/>
              <a:gd name="connsiteX211" fmla="*/ 512278 w 12192000"/>
              <a:gd name="connsiteY211" fmla="*/ 2176369 h 2237474"/>
              <a:gd name="connsiteX212" fmla="*/ 480419 w 12192000"/>
              <a:gd name="connsiteY212" fmla="*/ 2167807 h 2237474"/>
              <a:gd name="connsiteX213" fmla="*/ 413835 w 12192000"/>
              <a:gd name="connsiteY213" fmla="*/ 2156783 h 2237474"/>
              <a:gd name="connsiteX214" fmla="*/ 376513 w 12192000"/>
              <a:gd name="connsiteY214" fmla="*/ 2154014 h 2237474"/>
              <a:gd name="connsiteX215" fmla="*/ 273386 w 12192000"/>
              <a:gd name="connsiteY215" fmla="*/ 2142551 h 2237474"/>
              <a:gd name="connsiteX216" fmla="*/ 169207 w 12192000"/>
              <a:gd name="connsiteY216" fmla="*/ 2128100 h 2237474"/>
              <a:gd name="connsiteX217" fmla="*/ 93149 w 12192000"/>
              <a:gd name="connsiteY217" fmla="*/ 2105324 h 2237474"/>
              <a:gd name="connsiteX218" fmla="*/ 88109 w 12192000"/>
              <a:gd name="connsiteY218" fmla="*/ 2106704 h 2237474"/>
              <a:gd name="connsiteX219" fmla="*/ 80022 w 12192000"/>
              <a:gd name="connsiteY219" fmla="*/ 2107254 h 2237474"/>
              <a:gd name="connsiteX220" fmla="*/ 79717 w 12192000"/>
              <a:gd name="connsiteY220" fmla="*/ 2107046 h 2237474"/>
              <a:gd name="connsiteX221" fmla="*/ 72352 w 12192000"/>
              <a:gd name="connsiteY221" fmla="*/ 2107991 h 2237474"/>
              <a:gd name="connsiteX222" fmla="*/ 37645 w 12192000"/>
              <a:gd name="connsiteY222" fmla="*/ 2115401 h 2237474"/>
              <a:gd name="connsiteX223" fmla="*/ 4572 w 12192000"/>
              <a:gd name="connsiteY223" fmla="*/ 2111091 h 2237474"/>
              <a:gd name="connsiteX224" fmla="*/ 0 w 12192000"/>
              <a:gd name="connsiteY224" fmla="*/ 2110468 h 2237474"/>
              <a:gd name="connsiteX225" fmla="*/ 0 w 12192000"/>
              <a:gd name="connsiteY225"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154948 w 12192000"/>
              <a:gd name="connsiteY4" fmla="*/ 762731 h 2237474"/>
              <a:gd name="connsiteX5" fmla="*/ 12047364 w 12192000"/>
              <a:gd name="connsiteY5" fmla="*/ 749662 h 2237474"/>
              <a:gd name="connsiteX6" fmla="*/ 11890686 w 12192000"/>
              <a:gd name="connsiteY6" fmla="*/ 732766 h 2237474"/>
              <a:gd name="connsiteX7" fmla="*/ 11782413 w 12192000"/>
              <a:gd name="connsiteY7" fmla="*/ 769868 h 2237474"/>
              <a:gd name="connsiteX8" fmla="*/ 11649954 w 12192000"/>
              <a:gd name="connsiteY8" fmla="*/ 749628 h 2237474"/>
              <a:gd name="connsiteX9" fmla="*/ 11560424 w 12192000"/>
              <a:gd name="connsiteY9" fmla="*/ 748017 h 2237474"/>
              <a:gd name="connsiteX10" fmla="*/ 11358455 w 12192000"/>
              <a:gd name="connsiteY10" fmla="*/ 747593 h 2237474"/>
              <a:gd name="connsiteX11" fmla="*/ 11165209 w 12192000"/>
              <a:gd name="connsiteY11" fmla="*/ 748852 h 2237474"/>
              <a:gd name="connsiteX12" fmla="*/ 11058755 w 12192000"/>
              <a:gd name="connsiteY12" fmla="*/ 749617 h 2237474"/>
              <a:gd name="connsiteX13" fmla="*/ 10884013 w 12192000"/>
              <a:gd name="connsiteY13" fmla="*/ 760728 h 2237474"/>
              <a:gd name="connsiteX14" fmla="*/ 10834688 w 12192000"/>
              <a:gd name="connsiteY14" fmla="*/ 757726 h 2237474"/>
              <a:gd name="connsiteX15" fmla="*/ 10805004 w 12192000"/>
              <a:gd name="connsiteY15" fmla="*/ 757573 h 2237474"/>
              <a:gd name="connsiteX16" fmla="*/ 10739478 w 12192000"/>
              <a:gd name="connsiteY16" fmla="*/ 776841 h 2237474"/>
              <a:gd name="connsiteX17" fmla="*/ 10458762 w 12192000"/>
              <a:gd name="connsiteY17" fmla="*/ 755400 h 2237474"/>
              <a:gd name="connsiteX18" fmla="*/ 10246919 w 12192000"/>
              <a:gd name="connsiteY18" fmla="*/ 769960 h 2237474"/>
              <a:gd name="connsiteX19" fmla="*/ 10167995 w 12192000"/>
              <a:gd name="connsiteY19" fmla="*/ 760843 h 2237474"/>
              <a:gd name="connsiteX20" fmla="*/ 9997044 w 12192000"/>
              <a:gd name="connsiteY20" fmla="*/ 780129 h 2237474"/>
              <a:gd name="connsiteX21" fmla="*/ 9943887 w 12192000"/>
              <a:gd name="connsiteY21" fmla="*/ 804141 h 2237474"/>
              <a:gd name="connsiteX22" fmla="*/ 9918248 w 12192000"/>
              <a:gd name="connsiteY22" fmla="*/ 816628 h 2237474"/>
              <a:gd name="connsiteX23" fmla="*/ 9836148 w 12192000"/>
              <a:gd name="connsiteY23" fmla="*/ 858312 h 2237474"/>
              <a:gd name="connsiteX24" fmla="*/ 9823800 w 12192000"/>
              <a:gd name="connsiteY24" fmla="*/ 866604 h 2237474"/>
              <a:gd name="connsiteX25" fmla="*/ 9794684 w 12192000"/>
              <a:gd name="connsiteY25" fmla="*/ 864509 h 2237474"/>
              <a:gd name="connsiteX26" fmla="*/ 9778288 w 12192000"/>
              <a:gd name="connsiteY26" fmla="*/ 854362 h 2237474"/>
              <a:gd name="connsiteX27" fmla="*/ 9773886 w 12192000"/>
              <a:gd name="connsiteY27" fmla="*/ 857543 h 2237474"/>
              <a:gd name="connsiteX28" fmla="*/ 9761459 w 12192000"/>
              <a:gd name="connsiteY28" fmla="*/ 862394 h 2237474"/>
              <a:gd name="connsiteX29" fmla="*/ 9705768 w 12192000"/>
              <a:gd name="connsiteY29" fmla="*/ 894610 h 2237474"/>
              <a:gd name="connsiteX30" fmla="*/ 9683005 w 12192000"/>
              <a:gd name="connsiteY30" fmla="*/ 894128 h 2237474"/>
              <a:gd name="connsiteX31" fmla="*/ 9594438 w 12192000"/>
              <a:gd name="connsiteY31" fmla="*/ 919051 h 2237474"/>
              <a:gd name="connsiteX32" fmla="*/ 9577033 w 12192000"/>
              <a:gd name="connsiteY32" fmla="*/ 922857 h 2237474"/>
              <a:gd name="connsiteX33" fmla="*/ 9544189 w 12192000"/>
              <a:gd name="connsiteY33" fmla="*/ 938966 h 2237474"/>
              <a:gd name="connsiteX34" fmla="*/ 9534048 w 12192000"/>
              <a:gd name="connsiteY34" fmla="*/ 940158 h 2237474"/>
              <a:gd name="connsiteX35" fmla="*/ 9500499 w 12192000"/>
              <a:gd name="connsiteY35" fmla="*/ 954680 h 2237474"/>
              <a:gd name="connsiteX36" fmla="*/ 9428195 w 12192000"/>
              <a:gd name="connsiteY36" fmla="*/ 986225 h 2237474"/>
              <a:gd name="connsiteX37" fmla="*/ 9410017 w 12192000"/>
              <a:gd name="connsiteY37" fmla="*/ 993931 h 2237474"/>
              <a:gd name="connsiteX38" fmla="*/ 9392919 w 12192000"/>
              <a:gd name="connsiteY38" fmla="*/ 994656 h 2237474"/>
              <a:gd name="connsiteX39" fmla="*/ 9301293 w 12192000"/>
              <a:gd name="connsiteY39" fmla="*/ 1011593 h 2237474"/>
              <a:gd name="connsiteX40" fmla="*/ 9278619 w 12192000"/>
              <a:gd name="connsiteY40" fmla="*/ 1011878 h 2237474"/>
              <a:gd name="connsiteX41" fmla="*/ 9268019 w 12192000"/>
              <a:gd name="connsiteY41" fmla="*/ 1007442 h 2237474"/>
              <a:gd name="connsiteX42" fmla="*/ 9234662 w 12192000"/>
              <a:gd name="connsiteY42" fmla="*/ 1023056 h 2237474"/>
              <a:gd name="connsiteX43" fmla="*/ 9181033 w 12192000"/>
              <a:gd name="connsiteY43" fmla="*/ 1037921 h 2237474"/>
              <a:gd name="connsiteX44" fmla="*/ 9155969 w 12192000"/>
              <a:gd name="connsiteY44" fmla="*/ 1046804 h 2237474"/>
              <a:gd name="connsiteX45" fmla="*/ 9133985 w 12192000"/>
              <a:gd name="connsiteY45" fmla="*/ 1046450 h 2237474"/>
              <a:gd name="connsiteX46" fmla="*/ 9012987 w 12192000"/>
              <a:gd name="connsiteY46" fmla="*/ 1061986 h 2237474"/>
              <a:gd name="connsiteX47" fmla="*/ 8968445 w 12192000"/>
              <a:gd name="connsiteY47" fmla="*/ 1052169 h 2237474"/>
              <a:gd name="connsiteX48" fmla="*/ 8958984 w 12192000"/>
              <a:gd name="connsiteY48" fmla="*/ 1057212 h 2237474"/>
              <a:gd name="connsiteX49" fmla="*/ 8886001 w 12192000"/>
              <a:gd name="connsiteY49" fmla="*/ 1067468 h 2237474"/>
              <a:gd name="connsiteX50" fmla="*/ 8838610 w 12192000"/>
              <a:gd name="connsiteY50" fmla="*/ 1075091 h 2237474"/>
              <a:gd name="connsiteX51" fmla="*/ 8750383 w 12192000"/>
              <a:gd name="connsiteY51" fmla="*/ 1097387 h 2237474"/>
              <a:gd name="connsiteX52" fmla="*/ 8697365 w 12192000"/>
              <a:gd name="connsiteY52" fmla="*/ 1105869 h 2237474"/>
              <a:gd name="connsiteX53" fmla="*/ 8665605 w 12192000"/>
              <a:gd name="connsiteY53" fmla="*/ 1110791 h 2237474"/>
              <a:gd name="connsiteX54" fmla="*/ 8584946 w 12192000"/>
              <a:gd name="connsiteY54" fmla="*/ 1135226 h 2237474"/>
              <a:gd name="connsiteX55" fmla="*/ 8460755 w 12192000"/>
              <a:gd name="connsiteY55" fmla="*/ 1203427 h 2237474"/>
              <a:gd name="connsiteX56" fmla="*/ 8419755 w 12192000"/>
              <a:gd name="connsiteY56" fmla="*/ 1216260 h 2237474"/>
              <a:gd name="connsiteX57" fmla="*/ 8411626 w 12192000"/>
              <a:gd name="connsiteY57" fmla="*/ 1214397 h 2237474"/>
              <a:gd name="connsiteX58" fmla="*/ 8363469 w 12192000"/>
              <a:gd name="connsiteY58" fmla="*/ 1246658 h 2237474"/>
              <a:gd name="connsiteX59" fmla="*/ 8275497 w 12192000"/>
              <a:gd name="connsiteY59" fmla="*/ 1264396 h 2237474"/>
              <a:gd name="connsiteX60" fmla="*/ 8206287 w 12192000"/>
              <a:gd name="connsiteY60" fmla="*/ 1273060 h 2237474"/>
              <a:gd name="connsiteX61" fmla="*/ 8168705 w 12192000"/>
              <a:gd name="connsiteY61" fmla="*/ 1279956 h 2237474"/>
              <a:gd name="connsiteX62" fmla="*/ 8139997 w 12192000"/>
              <a:gd name="connsiteY62" fmla="*/ 1282713 h 2237474"/>
              <a:gd name="connsiteX63" fmla="*/ 8074238 w 12192000"/>
              <a:gd name="connsiteY63" fmla="*/ 1301895 h 2237474"/>
              <a:gd name="connsiteX64" fmla="*/ 7968292 w 12192000"/>
              <a:gd name="connsiteY64" fmla="*/ 1338779 h 2237474"/>
              <a:gd name="connsiteX65" fmla="*/ 7945122 w 12192000"/>
              <a:gd name="connsiteY65" fmla="*/ 1345477 h 2237474"/>
              <a:gd name="connsiteX66" fmla="*/ 7902328 w 12192000"/>
              <a:gd name="connsiteY66" fmla="*/ 1345865 h 2237474"/>
              <a:gd name="connsiteX67" fmla="*/ 7898322 w 12192000"/>
              <a:gd name="connsiteY67" fmla="*/ 1345689 h 2237474"/>
              <a:gd name="connsiteX68" fmla="*/ 7875879 w 12192000"/>
              <a:gd name="connsiteY68" fmla="*/ 1345646 h 2237474"/>
              <a:gd name="connsiteX69" fmla="*/ 7840612 w 12192000"/>
              <a:gd name="connsiteY69" fmla="*/ 1369373 h 2237474"/>
              <a:gd name="connsiteX70" fmla="*/ 7786819 w 12192000"/>
              <a:gd name="connsiteY70" fmla="*/ 1378970 h 2237474"/>
              <a:gd name="connsiteX71" fmla="*/ 7548172 w 12192000"/>
              <a:gd name="connsiteY71" fmla="*/ 1417460 h 2237474"/>
              <a:gd name="connsiteX72" fmla="*/ 7483437 w 12192000"/>
              <a:gd name="connsiteY72" fmla="*/ 1478152 h 2237474"/>
              <a:gd name="connsiteX73" fmla="*/ 7377870 w 12192000"/>
              <a:gd name="connsiteY73" fmla="*/ 1523319 h 2237474"/>
              <a:gd name="connsiteX74" fmla="*/ 7230737 w 12192000"/>
              <a:gd name="connsiteY74" fmla="*/ 1562633 h 2237474"/>
              <a:gd name="connsiteX75" fmla="*/ 7224458 w 12192000"/>
              <a:gd name="connsiteY75" fmla="*/ 1573008 h 2237474"/>
              <a:gd name="connsiteX76" fmla="*/ 7213486 w 12192000"/>
              <a:gd name="connsiteY76" fmla="*/ 1580987 h 2237474"/>
              <a:gd name="connsiteX77" fmla="*/ 7183121 w 12192000"/>
              <a:gd name="connsiteY77" fmla="*/ 1595162 h 2237474"/>
              <a:gd name="connsiteX78" fmla="*/ 7164601 w 12192000"/>
              <a:gd name="connsiteY78" fmla="*/ 1606490 h 2237474"/>
              <a:gd name="connsiteX79" fmla="*/ 7114651 w 12192000"/>
              <a:gd name="connsiteY79" fmla="*/ 1620959 h 2237474"/>
              <a:gd name="connsiteX80" fmla="*/ 7092727 w 12192000"/>
              <a:gd name="connsiteY80" fmla="*/ 1623628 h 2237474"/>
              <a:gd name="connsiteX81" fmla="*/ 7031309 w 12192000"/>
              <a:gd name="connsiteY81" fmla="*/ 1619451 h 2237474"/>
              <a:gd name="connsiteX82" fmla="*/ 6999084 w 12192000"/>
              <a:gd name="connsiteY82" fmla="*/ 1634317 h 2237474"/>
              <a:gd name="connsiteX83" fmla="*/ 6992107 w 12192000"/>
              <a:gd name="connsiteY83" fmla="*/ 1636860 h 2237474"/>
              <a:gd name="connsiteX84" fmla="*/ 6991765 w 12192000"/>
              <a:gd name="connsiteY84" fmla="*/ 1636725 h 2237474"/>
              <a:gd name="connsiteX85" fmla="*/ 6900177 w 12192000"/>
              <a:gd name="connsiteY85" fmla="*/ 1636016 h 2237474"/>
              <a:gd name="connsiteX86" fmla="*/ 6795372 w 12192000"/>
              <a:gd name="connsiteY86" fmla="*/ 1644845 h 2237474"/>
              <a:gd name="connsiteX87" fmla="*/ 6692251 w 12192000"/>
              <a:gd name="connsiteY87" fmla="*/ 1656357 h 2237474"/>
              <a:gd name="connsiteX88" fmla="*/ 6655235 w 12192000"/>
              <a:gd name="connsiteY88" fmla="*/ 1661869 h 2237474"/>
              <a:gd name="connsiteX89" fmla="*/ 6587857 w 12192000"/>
              <a:gd name="connsiteY89" fmla="*/ 1665769 h 2237474"/>
              <a:gd name="connsiteX90" fmla="*/ 6554894 w 12192000"/>
              <a:gd name="connsiteY90" fmla="*/ 1664428 h 2237474"/>
              <a:gd name="connsiteX91" fmla="*/ 6516595 w 12192000"/>
              <a:gd name="connsiteY91" fmla="*/ 1667475 h 2237474"/>
              <a:gd name="connsiteX92" fmla="*/ 6508541 w 12192000"/>
              <a:gd name="connsiteY92" fmla="*/ 1668757 h 2237474"/>
              <a:gd name="connsiteX93" fmla="*/ 6471012 w 12192000"/>
              <a:gd name="connsiteY93" fmla="*/ 1678604 h 2237474"/>
              <a:gd name="connsiteX94" fmla="*/ 6415265 w 12192000"/>
              <a:gd name="connsiteY94" fmla="*/ 1665317 h 2237474"/>
              <a:gd name="connsiteX95" fmla="*/ 6364035 w 12192000"/>
              <a:gd name="connsiteY95" fmla="*/ 1667683 h 2237474"/>
              <a:gd name="connsiteX96" fmla="*/ 6280959 w 12192000"/>
              <a:gd name="connsiteY96" fmla="*/ 1689329 h 2237474"/>
              <a:gd name="connsiteX97" fmla="*/ 6243319 w 12192000"/>
              <a:gd name="connsiteY97" fmla="*/ 1695560 h 2237474"/>
              <a:gd name="connsiteX98" fmla="*/ 6098321 w 12192000"/>
              <a:gd name="connsiteY98" fmla="*/ 1721646 h 2237474"/>
              <a:gd name="connsiteX99" fmla="*/ 5880652 w 12192000"/>
              <a:gd name="connsiteY99" fmla="*/ 1779643 h 2237474"/>
              <a:gd name="connsiteX100" fmla="*/ 5785959 w 12192000"/>
              <a:gd name="connsiteY100" fmla="*/ 1775307 h 2237474"/>
              <a:gd name="connsiteX101" fmla="*/ 5643534 w 12192000"/>
              <a:gd name="connsiteY101" fmla="*/ 1802919 h 2237474"/>
              <a:gd name="connsiteX102" fmla="*/ 5518799 w 12192000"/>
              <a:gd name="connsiteY102" fmla="*/ 1818312 h 2237474"/>
              <a:gd name="connsiteX103" fmla="*/ 5505014 w 12192000"/>
              <a:gd name="connsiteY103" fmla="*/ 1819259 h 2237474"/>
              <a:gd name="connsiteX104" fmla="*/ 5453307 w 12192000"/>
              <a:gd name="connsiteY104" fmla="*/ 1815450 h 2237474"/>
              <a:gd name="connsiteX105" fmla="*/ 5364192 w 12192000"/>
              <a:gd name="connsiteY105" fmla="*/ 1826074 h 2237474"/>
              <a:gd name="connsiteX106" fmla="*/ 5350380 w 12192000"/>
              <a:gd name="connsiteY106" fmla="*/ 1830891 h 2237474"/>
              <a:gd name="connsiteX107" fmla="*/ 5259633 w 12192000"/>
              <a:gd name="connsiteY107" fmla="*/ 1837160 h 2237474"/>
              <a:gd name="connsiteX108" fmla="*/ 5197513 w 12192000"/>
              <a:gd name="connsiteY108" fmla="*/ 1844718 h 2237474"/>
              <a:gd name="connsiteX109" fmla="*/ 5184170 w 12192000"/>
              <a:gd name="connsiteY109" fmla="*/ 1849402 h 2237474"/>
              <a:gd name="connsiteX110" fmla="*/ 5168852 w 12192000"/>
              <a:gd name="connsiteY110" fmla="*/ 1844846 h 2237474"/>
              <a:gd name="connsiteX111" fmla="*/ 5164370 w 12192000"/>
              <a:gd name="connsiteY111" fmla="*/ 1840597 h 2237474"/>
              <a:gd name="connsiteX112" fmla="*/ 5114927 w 12192000"/>
              <a:gd name="connsiteY112" fmla="*/ 1847827 h 2237474"/>
              <a:gd name="connsiteX113" fmla="*/ 5108970 w 12192000"/>
              <a:gd name="connsiteY113" fmla="*/ 1847935 h 2237474"/>
              <a:gd name="connsiteX114" fmla="*/ 5067961 w 12192000"/>
              <a:gd name="connsiteY114" fmla="*/ 1845917 h 2237474"/>
              <a:gd name="connsiteX115" fmla="*/ 5007075 w 12192000"/>
              <a:gd name="connsiteY115" fmla="*/ 1838626 h 2237474"/>
              <a:gd name="connsiteX116" fmla="*/ 4944087 w 12192000"/>
              <a:gd name="connsiteY116" fmla="*/ 1823332 h 2237474"/>
              <a:gd name="connsiteX117" fmla="*/ 4907662 w 12192000"/>
              <a:gd name="connsiteY117" fmla="*/ 1816900 h 2237474"/>
              <a:gd name="connsiteX118" fmla="*/ 4882386 w 12192000"/>
              <a:gd name="connsiteY118" fmla="*/ 1809844 h 2237474"/>
              <a:gd name="connsiteX119" fmla="*/ 4811440 w 12192000"/>
              <a:gd name="connsiteY119" fmla="*/ 1804655 h 2237474"/>
              <a:gd name="connsiteX120" fmla="*/ 4691075 w 12192000"/>
              <a:gd name="connsiteY120" fmla="*/ 1801389 h 2237474"/>
              <a:gd name="connsiteX121" fmla="*/ 4611738 w 12192000"/>
              <a:gd name="connsiteY121" fmla="*/ 1776964 h 2237474"/>
              <a:gd name="connsiteX122" fmla="*/ 4560070 w 12192000"/>
              <a:gd name="connsiteY122" fmla="*/ 1785640 h 2237474"/>
              <a:gd name="connsiteX123" fmla="*/ 4536503 w 12192000"/>
              <a:gd name="connsiteY123" fmla="*/ 1785334 h 2237474"/>
              <a:gd name="connsiteX124" fmla="*/ 4513724 w 12192000"/>
              <a:gd name="connsiteY124" fmla="*/ 1791996 h 2237474"/>
              <a:gd name="connsiteX125" fmla="*/ 4459810 w 12192000"/>
              <a:gd name="connsiteY125" fmla="*/ 1797886 h 2237474"/>
              <a:gd name="connsiteX126" fmla="*/ 4379064 w 12192000"/>
              <a:gd name="connsiteY126" fmla="*/ 1817177 h 2237474"/>
              <a:gd name="connsiteX127" fmla="*/ 4319209 w 12192000"/>
              <a:gd name="connsiteY127" fmla="*/ 1834833 h 2237474"/>
              <a:gd name="connsiteX128" fmla="*/ 4290981 w 12192000"/>
              <a:gd name="connsiteY128" fmla="*/ 1839677 h 2237474"/>
              <a:gd name="connsiteX129" fmla="*/ 4285792 w 12192000"/>
              <a:gd name="connsiteY129" fmla="*/ 1836231 h 2237474"/>
              <a:gd name="connsiteX130" fmla="*/ 4238372 w 12192000"/>
              <a:gd name="connsiteY130" fmla="*/ 1851480 h 2237474"/>
              <a:gd name="connsiteX131" fmla="*/ 4232517 w 12192000"/>
              <a:gd name="connsiteY131" fmla="*/ 1852567 h 2237474"/>
              <a:gd name="connsiteX132" fmla="*/ 4191732 w 12192000"/>
              <a:gd name="connsiteY132" fmla="*/ 1857328 h 2237474"/>
              <a:gd name="connsiteX133" fmla="*/ 4065532 w 12192000"/>
              <a:gd name="connsiteY133" fmla="*/ 1855477 h 2237474"/>
              <a:gd name="connsiteX134" fmla="*/ 4028460 w 12192000"/>
              <a:gd name="connsiteY134" fmla="*/ 1855137 h 2237474"/>
              <a:gd name="connsiteX135" fmla="*/ 4002267 w 12192000"/>
              <a:gd name="connsiteY135" fmla="*/ 1852352 h 2237474"/>
              <a:gd name="connsiteX136" fmla="*/ 3931396 w 12192000"/>
              <a:gd name="connsiteY136" fmla="*/ 1858915 h 2237474"/>
              <a:gd name="connsiteX137" fmla="*/ 3812162 w 12192000"/>
              <a:gd name="connsiteY137" fmla="*/ 1875501 h 2237474"/>
              <a:gd name="connsiteX138" fmla="*/ 3729530 w 12192000"/>
              <a:gd name="connsiteY138" fmla="*/ 1864513 h 2237474"/>
              <a:gd name="connsiteX139" fmla="*/ 3680177 w 12192000"/>
              <a:gd name="connsiteY139" fmla="*/ 1881552 h 2237474"/>
              <a:gd name="connsiteX140" fmla="*/ 3567259 w 12192000"/>
              <a:gd name="connsiteY140" fmla="*/ 1893482 h 2237474"/>
              <a:gd name="connsiteX141" fmla="*/ 3405770 w 12192000"/>
              <a:gd name="connsiteY141" fmla="*/ 1904591 h 2237474"/>
              <a:gd name="connsiteX142" fmla="*/ 3280097 w 12192000"/>
              <a:gd name="connsiteY142" fmla="*/ 1919610 h 2237474"/>
              <a:gd name="connsiteX143" fmla="*/ 3123424 w 12192000"/>
              <a:gd name="connsiteY143" fmla="*/ 1952930 h 2237474"/>
              <a:gd name="connsiteX144" fmla="*/ 3009910 w 12192000"/>
              <a:gd name="connsiteY144" fmla="*/ 1957866 h 2237474"/>
              <a:gd name="connsiteX145" fmla="*/ 2995934 w 12192000"/>
              <a:gd name="connsiteY145" fmla="*/ 1967085 h 2237474"/>
              <a:gd name="connsiteX146" fmla="*/ 2980071 w 12192000"/>
              <a:gd name="connsiteY146" fmla="*/ 1972988 h 2237474"/>
              <a:gd name="connsiteX147" fmla="*/ 2978094 w 12192000"/>
              <a:gd name="connsiteY147" fmla="*/ 1972369 h 2237474"/>
              <a:gd name="connsiteX148" fmla="*/ 2942858 w 12192000"/>
              <a:gd name="connsiteY148" fmla="*/ 1981367 h 2237474"/>
              <a:gd name="connsiteX149" fmla="*/ 2875436 w 12192000"/>
              <a:gd name="connsiteY149" fmla="*/ 1996977 h 2237474"/>
              <a:gd name="connsiteX150" fmla="*/ 2874892 w 12192000"/>
              <a:gd name="connsiteY150" fmla="*/ 1996085 h 2237474"/>
              <a:gd name="connsiteX151" fmla="*/ 2864145 w 12192000"/>
              <a:gd name="connsiteY151" fmla="*/ 1994061 h 2237474"/>
              <a:gd name="connsiteX152" fmla="*/ 2843662 w 12192000"/>
              <a:gd name="connsiteY152" fmla="*/ 1992498 h 2237474"/>
              <a:gd name="connsiteX153" fmla="*/ 2796128 w 12192000"/>
              <a:gd name="connsiteY153" fmla="*/ 1976403 h 2237474"/>
              <a:gd name="connsiteX154" fmla="*/ 2756784 w 12192000"/>
              <a:gd name="connsiteY154" fmla="*/ 1985116 h 2237474"/>
              <a:gd name="connsiteX155" fmla="*/ 2748833 w 12192000"/>
              <a:gd name="connsiteY155" fmla="*/ 1986323 h 2237474"/>
              <a:gd name="connsiteX156" fmla="*/ 2748661 w 12192000"/>
              <a:gd name="connsiteY156" fmla="*/ 1986122 h 2237474"/>
              <a:gd name="connsiteX157" fmla="*/ 2740251 w 12192000"/>
              <a:gd name="connsiteY157" fmla="*/ 1986946 h 2237474"/>
              <a:gd name="connsiteX158" fmla="*/ 2718916 w 12192000"/>
              <a:gd name="connsiteY158" fmla="*/ 1990867 h 2237474"/>
              <a:gd name="connsiteX159" fmla="*/ 2713522 w 12192000"/>
              <a:gd name="connsiteY159" fmla="*/ 1990173 h 2237474"/>
              <a:gd name="connsiteX160" fmla="*/ 2680597 w 12192000"/>
              <a:gd name="connsiteY160" fmla="*/ 1984996 h 2237474"/>
              <a:gd name="connsiteX161" fmla="*/ 2578178 w 12192000"/>
              <a:gd name="connsiteY161" fmla="*/ 1990531 h 2237474"/>
              <a:gd name="connsiteX162" fmla="*/ 2476147 w 12192000"/>
              <a:gd name="connsiteY162" fmla="*/ 1998305 h 2237474"/>
              <a:gd name="connsiteX163" fmla="*/ 2373568 w 12192000"/>
              <a:gd name="connsiteY163" fmla="*/ 2003219 h 2237474"/>
              <a:gd name="connsiteX164" fmla="*/ 2321399 w 12192000"/>
              <a:gd name="connsiteY164" fmla="*/ 1989467 h 2237474"/>
              <a:gd name="connsiteX165" fmla="*/ 2315525 w 12192000"/>
              <a:gd name="connsiteY165" fmla="*/ 1989708 h 2237474"/>
              <a:gd name="connsiteX166" fmla="*/ 2300792 w 12192000"/>
              <a:gd name="connsiteY166" fmla="*/ 1994290 h 2237474"/>
              <a:gd name="connsiteX167" fmla="*/ 2295469 w 12192000"/>
              <a:gd name="connsiteY167" fmla="*/ 1996659 h 2237474"/>
              <a:gd name="connsiteX168" fmla="*/ 2287219 w 12192000"/>
              <a:gd name="connsiteY168" fmla="*/ 1998750 h 2237474"/>
              <a:gd name="connsiteX169" fmla="*/ 2286948 w 12192000"/>
              <a:gd name="connsiteY169" fmla="*/ 1998596 h 2237474"/>
              <a:gd name="connsiteX170" fmla="*/ 2243069 w 12192000"/>
              <a:gd name="connsiteY170" fmla="*/ 2015111 h 2237474"/>
              <a:gd name="connsiteX171" fmla="*/ 2186609 w 12192000"/>
              <a:gd name="connsiteY171" fmla="*/ 2008263 h 2237474"/>
              <a:gd name="connsiteX172" fmla="*/ 2164831 w 12192000"/>
              <a:gd name="connsiteY172" fmla="*/ 2010143 h 2237474"/>
              <a:gd name="connsiteX173" fmla="*/ 2152836 w 12192000"/>
              <a:gd name="connsiteY173" fmla="*/ 2010048 h 2237474"/>
              <a:gd name="connsiteX174" fmla="*/ 2117102 w 12192000"/>
              <a:gd name="connsiteY174" fmla="*/ 2023004 h 2237474"/>
              <a:gd name="connsiteX175" fmla="*/ 2111935 w 12192000"/>
              <a:gd name="connsiteY175" fmla="*/ 2023163 h 2237474"/>
              <a:gd name="connsiteX176" fmla="*/ 2089991 w 12192000"/>
              <a:gd name="connsiteY176" fmla="*/ 2034193 h 2237474"/>
              <a:gd name="connsiteX177" fmla="*/ 2058061 w 12192000"/>
              <a:gd name="connsiteY177" fmla="*/ 2047942 h 2237474"/>
              <a:gd name="connsiteX178" fmla="*/ 2055737 w 12192000"/>
              <a:gd name="connsiteY178" fmla="*/ 2047704 h 2237474"/>
              <a:gd name="connsiteX179" fmla="*/ 2042244 w 12192000"/>
              <a:gd name="connsiteY179" fmla="*/ 2055560 h 2237474"/>
              <a:gd name="connsiteX180" fmla="*/ 1976224 w 12192000"/>
              <a:gd name="connsiteY180" fmla="*/ 2074257 h 2237474"/>
              <a:gd name="connsiteX181" fmla="*/ 1877728 w 12192000"/>
              <a:gd name="connsiteY181" fmla="*/ 2101004 h 2237474"/>
              <a:gd name="connsiteX182" fmla="*/ 1759056 w 12192000"/>
              <a:gd name="connsiteY182" fmla="*/ 2125608 h 2237474"/>
              <a:gd name="connsiteX183" fmla="*/ 1637948 w 12192000"/>
              <a:gd name="connsiteY183" fmla="*/ 2172597 h 2237474"/>
              <a:gd name="connsiteX184" fmla="*/ 1434549 w 12192000"/>
              <a:gd name="connsiteY184" fmla="*/ 2234522 h 2237474"/>
              <a:gd name="connsiteX185" fmla="*/ 1398481 w 12192000"/>
              <a:gd name="connsiteY185" fmla="*/ 2237074 h 2237474"/>
              <a:gd name="connsiteX186" fmla="*/ 1398407 w 12192000"/>
              <a:gd name="connsiteY186" fmla="*/ 2237095 h 2237474"/>
              <a:gd name="connsiteX187" fmla="*/ 1370962 w 12192000"/>
              <a:gd name="connsiteY187" fmla="*/ 2237474 h 2237474"/>
              <a:gd name="connsiteX188" fmla="*/ 1356367 w 12192000"/>
              <a:gd name="connsiteY188" fmla="*/ 2235089 h 2237474"/>
              <a:gd name="connsiteX189" fmla="*/ 1324828 w 12192000"/>
              <a:gd name="connsiteY189" fmla="*/ 2231968 h 2237474"/>
              <a:gd name="connsiteX190" fmla="*/ 1297744 w 12192000"/>
              <a:gd name="connsiteY190" fmla="*/ 2235849 h 2237474"/>
              <a:gd name="connsiteX191" fmla="*/ 1286236 w 12192000"/>
              <a:gd name="connsiteY191" fmla="*/ 2233135 h 2237474"/>
              <a:gd name="connsiteX192" fmla="*/ 1283504 w 12192000"/>
              <a:gd name="connsiteY192" fmla="*/ 2233797 h 2237474"/>
              <a:gd name="connsiteX193" fmla="*/ 1279765 w 12192000"/>
              <a:gd name="connsiteY193" fmla="*/ 2229639 h 2237474"/>
              <a:gd name="connsiteX194" fmla="*/ 1195347 w 12192000"/>
              <a:gd name="connsiteY194" fmla="*/ 2212354 h 2237474"/>
              <a:gd name="connsiteX195" fmla="*/ 970251 w 12192000"/>
              <a:gd name="connsiteY195" fmla="*/ 2221029 h 2237474"/>
              <a:gd name="connsiteX196" fmla="*/ 812914 w 12192000"/>
              <a:gd name="connsiteY196" fmla="*/ 2202752 h 2237474"/>
              <a:gd name="connsiteX197" fmla="*/ 800195 w 12192000"/>
              <a:gd name="connsiteY197" fmla="*/ 2209407 h 2237474"/>
              <a:gd name="connsiteX198" fmla="*/ 784978 w 12192000"/>
              <a:gd name="connsiteY198" fmla="*/ 2212360 h 2237474"/>
              <a:gd name="connsiteX199" fmla="*/ 681987 w 12192000"/>
              <a:gd name="connsiteY199" fmla="*/ 2216757 h 2237474"/>
              <a:gd name="connsiteX200" fmla="*/ 669923 w 12192000"/>
              <a:gd name="connsiteY200" fmla="*/ 2211682 h 2237474"/>
              <a:gd name="connsiteX201" fmla="*/ 648680 w 12192000"/>
              <a:gd name="connsiteY201" fmla="*/ 2206229 h 2237474"/>
              <a:gd name="connsiteX202" fmla="*/ 597225 w 12192000"/>
              <a:gd name="connsiteY202" fmla="*/ 2180999 h 2237474"/>
              <a:gd name="connsiteX203" fmla="*/ 558449 w 12192000"/>
              <a:gd name="connsiteY203" fmla="*/ 2182346 h 2237474"/>
              <a:gd name="connsiteX204" fmla="*/ 550517 w 12192000"/>
              <a:gd name="connsiteY204" fmla="*/ 2182060 h 2237474"/>
              <a:gd name="connsiteX205" fmla="*/ 550309 w 12192000"/>
              <a:gd name="connsiteY205" fmla="*/ 2181825 h 2237474"/>
              <a:gd name="connsiteX206" fmla="*/ 541836 w 12192000"/>
              <a:gd name="connsiteY206" fmla="*/ 2181063 h 2237474"/>
              <a:gd name="connsiteX207" fmla="*/ 536057 w 12192000"/>
              <a:gd name="connsiteY207" fmla="*/ 2181537 h 2237474"/>
              <a:gd name="connsiteX208" fmla="*/ 520671 w 12192000"/>
              <a:gd name="connsiteY208" fmla="*/ 2180980 h 2237474"/>
              <a:gd name="connsiteX209" fmla="*/ 515024 w 12192000"/>
              <a:gd name="connsiteY209" fmla="*/ 2179258 h 2237474"/>
              <a:gd name="connsiteX210" fmla="*/ 512278 w 12192000"/>
              <a:gd name="connsiteY210" fmla="*/ 2176369 h 2237474"/>
              <a:gd name="connsiteX211" fmla="*/ 480419 w 12192000"/>
              <a:gd name="connsiteY211" fmla="*/ 2167807 h 2237474"/>
              <a:gd name="connsiteX212" fmla="*/ 413835 w 12192000"/>
              <a:gd name="connsiteY212" fmla="*/ 2156783 h 2237474"/>
              <a:gd name="connsiteX213" fmla="*/ 376513 w 12192000"/>
              <a:gd name="connsiteY213" fmla="*/ 2154014 h 2237474"/>
              <a:gd name="connsiteX214" fmla="*/ 273386 w 12192000"/>
              <a:gd name="connsiteY214" fmla="*/ 2142551 h 2237474"/>
              <a:gd name="connsiteX215" fmla="*/ 169207 w 12192000"/>
              <a:gd name="connsiteY215" fmla="*/ 2128100 h 2237474"/>
              <a:gd name="connsiteX216" fmla="*/ 93149 w 12192000"/>
              <a:gd name="connsiteY216" fmla="*/ 2105324 h 2237474"/>
              <a:gd name="connsiteX217" fmla="*/ 88109 w 12192000"/>
              <a:gd name="connsiteY217" fmla="*/ 2106704 h 2237474"/>
              <a:gd name="connsiteX218" fmla="*/ 80022 w 12192000"/>
              <a:gd name="connsiteY218" fmla="*/ 2107254 h 2237474"/>
              <a:gd name="connsiteX219" fmla="*/ 79717 w 12192000"/>
              <a:gd name="connsiteY219" fmla="*/ 2107046 h 2237474"/>
              <a:gd name="connsiteX220" fmla="*/ 72352 w 12192000"/>
              <a:gd name="connsiteY220" fmla="*/ 2107991 h 2237474"/>
              <a:gd name="connsiteX221" fmla="*/ 37645 w 12192000"/>
              <a:gd name="connsiteY221" fmla="*/ 2115401 h 2237474"/>
              <a:gd name="connsiteX222" fmla="*/ 4572 w 12192000"/>
              <a:gd name="connsiteY222" fmla="*/ 2111091 h 2237474"/>
              <a:gd name="connsiteX223" fmla="*/ 0 w 12192000"/>
              <a:gd name="connsiteY223" fmla="*/ 2110468 h 2237474"/>
              <a:gd name="connsiteX224" fmla="*/ 0 w 12192000"/>
              <a:gd name="connsiteY224"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154948 w 12192000"/>
              <a:gd name="connsiteY4" fmla="*/ 762731 h 2237474"/>
              <a:gd name="connsiteX5" fmla="*/ 12047364 w 12192000"/>
              <a:gd name="connsiteY5" fmla="*/ 749662 h 2237474"/>
              <a:gd name="connsiteX6" fmla="*/ 11890686 w 12192000"/>
              <a:gd name="connsiteY6" fmla="*/ 732766 h 2237474"/>
              <a:gd name="connsiteX7" fmla="*/ 11782413 w 12192000"/>
              <a:gd name="connsiteY7" fmla="*/ 769868 h 2237474"/>
              <a:gd name="connsiteX8" fmla="*/ 11649954 w 12192000"/>
              <a:gd name="connsiteY8" fmla="*/ 749628 h 2237474"/>
              <a:gd name="connsiteX9" fmla="*/ 11560424 w 12192000"/>
              <a:gd name="connsiteY9" fmla="*/ 748017 h 2237474"/>
              <a:gd name="connsiteX10" fmla="*/ 11358455 w 12192000"/>
              <a:gd name="connsiteY10" fmla="*/ 747593 h 2237474"/>
              <a:gd name="connsiteX11" fmla="*/ 11165209 w 12192000"/>
              <a:gd name="connsiteY11" fmla="*/ 748852 h 2237474"/>
              <a:gd name="connsiteX12" fmla="*/ 11058755 w 12192000"/>
              <a:gd name="connsiteY12" fmla="*/ 749617 h 2237474"/>
              <a:gd name="connsiteX13" fmla="*/ 10884013 w 12192000"/>
              <a:gd name="connsiteY13" fmla="*/ 760728 h 2237474"/>
              <a:gd name="connsiteX14" fmla="*/ 10834688 w 12192000"/>
              <a:gd name="connsiteY14" fmla="*/ 757726 h 2237474"/>
              <a:gd name="connsiteX15" fmla="*/ 10805004 w 12192000"/>
              <a:gd name="connsiteY15" fmla="*/ 757573 h 2237474"/>
              <a:gd name="connsiteX16" fmla="*/ 10739478 w 12192000"/>
              <a:gd name="connsiteY16" fmla="*/ 776841 h 2237474"/>
              <a:gd name="connsiteX17" fmla="*/ 10458762 w 12192000"/>
              <a:gd name="connsiteY17" fmla="*/ 755400 h 2237474"/>
              <a:gd name="connsiteX18" fmla="*/ 10246919 w 12192000"/>
              <a:gd name="connsiteY18" fmla="*/ 769960 h 2237474"/>
              <a:gd name="connsiteX19" fmla="*/ 10167995 w 12192000"/>
              <a:gd name="connsiteY19" fmla="*/ 760843 h 2237474"/>
              <a:gd name="connsiteX20" fmla="*/ 9997044 w 12192000"/>
              <a:gd name="connsiteY20" fmla="*/ 780129 h 2237474"/>
              <a:gd name="connsiteX21" fmla="*/ 9943887 w 12192000"/>
              <a:gd name="connsiteY21" fmla="*/ 804141 h 2237474"/>
              <a:gd name="connsiteX22" fmla="*/ 9918248 w 12192000"/>
              <a:gd name="connsiteY22" fmla="*/ 816628 h 2237474"/>
              <a:gd name="connsiteX23" fmla="*/ 9836148 w 12192000"/>
              <a:gd name="connsiteY23" fmla="*/ 858312 h 2237474"/>
              <a:gd name="connsiteX24" fmla="*/ 9823800 w 12192000"/>
              <a:gd name="connsiteY24" fmla="*/ 866604 h 2237474"/>
              <a:gd name="connsiteX25" fmla="*/ 9794684 w 12192000"/>
              <a:gd name="connsiteY25" fmla="*/ 864509 h 2237474"/>
              <a:gd name="connsiteX26" fmla="*/ 9778288 w 12192000"/>
              <a:gd name="connsiteY26" fmla="*/ 854362 h 2237474"/>
              <a:gd name="connsiteX27" fmla="*/ 9773886 w 12192000"/>
              <a:gd name="connsiteY27" fmla="*/ 857543 h 2237474"/>
              <a:gd name="connsiteX28" fmla="*/ 9761459 w 12192000"/>
              <a:gd name="connsiteY28" fmla="*/ 862394 h 2237474"/>
              <a:gd name="connsiteX29" fmla="*/ 9705768 w 12192000"/>
              <a:gd name="connsiteY29" fmla="*/ 894610 h 2237474"/>
              <a:gd name="connsiteX30" fmla="*/ 9683005 w 12192000"/>
              <a:gd name="connsiteY30" fmla="*/ 894128 h 2237474"/>
              <a:gd name="connsiteX31" fmla="*/ 9594438 w 12192000"/>
              <a:gd name="connsiteY31" fmla="*/ 919051 h 2237474"/>
              <a:gd name="connsiteX32" fmla="*/ 9577033 w 12192000"/>
              <a:gd name="connsiteY32" fmla="*/ 922857 h 2237474"/>
              <a:gd name="connsiteX33" fmla="*/ 9544189 w 12192000"/>
              <a:gd name="connsiteY33" fmla="*/ 938966 h 2237474"/>
              <a:gd name="connsiteX34" fmla="*/ 9534048 w 12192000"/>
              <a:gd name="connsiteY34" fmla="*/ 940158 h 2237474"/>
              <a:gd name="connsiteX35" fmla="*/ 9500499 w 12192000"/>
              <a:gd name="connsiteY35" fmla="*/ 954680 h 2237474"/>
              <a:gd name="connsiteX36" fmla="*/ 9428195 w 12192000"/>
              <a:gd name="connsiteY36" fmla="*/ 986225 h 2237474"/>
              <a:gd name="connsiteX37" fmla="*/ 9410017 w 12192000"/>
              <a:gd name="connsiteY37" fmla="*/ 993931 h 2237474"/>
              <a:gd name="connsiteX38" fmla="*/ 9392919 w 12192000"/>
              <a:gd name="connsiteY38" fmla="*/ 994656 h 2237474"/>
              <a:gd name="connsiteX39" fmla="*/ 9301293 w 12192000"/>
              <a:gd name="connsiteY39" fmla="*/ 1011593 h 2237474"/>
              <a:gd name="connsiteX40" fmla="*/ 9278619 w 12192000"/>
              <a:gd name="connsiteY40" fmla="*/ 1011878 h 2237474"/>
              <a:gd name="connsiteX41" fmla="*/ 9268019 w 12192000"/>
              <a:gd name="connsiteY41" fmla="*/ 1007442 h 2237474"/>
              <a:gd name="connsiteX42" fmla="*/ 9234662 w 12192000"/>
              <a:gd name="connsiteY42" fmla="*/ 1023056 h 2237474"/>
              <a:gd name="connsiteX43" fmla="*/ 9181033 w 12192000"/>
              <a:gd name="connsiteY43" fmla="*/ 1037921 h 2237474"/>
              <a:gd name="connsiteX44" fmla="*/ 9155969 w 12192000"/>
              <a:gd name="connsiteY44" fmla="*/ 1046804 h 2237474"/>
              <a:gd name="connsiteX45" fmla="*/ 9133985 w 12192000"/>
              <a:gd name="connsiteY45" fmla="*/ 1046450 h 2237474"/>
              <a:gd name="connsiteX46" fmla="*/ 9012987 w 12192000"/>
              <a:gd name="connsiteY46" fmla="*/ 1061986 h 2237474"/>
              <a:gd name="connsiteX47" fmla="*/ 8968445 w 12192000"/>
              <a:gd name="connsiteY47" fmla="*/ 1052169 h 2237474"/>
              <a:gd name="connsiteX48" fmla="*/ 8958984 w 12192000"/>
              <a:gd name="connsiteY48" fmla="*/ 1057212 h 2237474"/>
              <a:gd name="connsiteX49" fmla="*/ 8886001 w 12192000"/>
              <a:gd name="connsiteY49" fmla="*/ 1067468 h 2237474"/>
              <a:gd name="connsiteX50" fmla="*/ 8838610 w 12192000"/>
              <a:gd name="connsiteY50" fmla="*/ 1075091 h 2237474"/>
              <a:gd name="connsiteX51" fmla="*/ 8750383 w 12192000"/>
              <a:gd name="connsiteY51" fmla="*/ 1097387 h 2237474"/>
              <a:gd name="connsiteX52" fmla="*/ 8697365 w 12192000"/>
              <a:gd name="connsiteY52" fmla="*/ 1105869 h 2237474"/>
              <a:gd name="connsiteX53" fmla="*/ 8665605 w 12192000"/>
              <a:gd name="connsiteY53" fmla="*/ 1110791 h 2237474"/>
              <a:gd name="connsiteX54" fmla="*/ 8584946 w 12192000"/>
              <a:gd name="connsiteY54" fmla="*/ 1135226 h 2237474"/>
              <a:gd name="connsiteX55" fmla="*/ 8460755 w 12192000"/>
              <a:gd name="connsiteY55" fmla="*/ 1203427 h 2237474"/>
              <a:gd name="connsiteX56" fmla="*/ 8419755 w 12192000"/>
              <a:gd name="connsiteY56" fmla="*/ 1216260 h 2237474"/>
              <a:gd name="connsiteX57" fmla="*/ 8411626 w 12192000"/>
              <a:gd name="connsiteY57" fmla="*/ 1214397 h 2237474"/>
              <a:gd name="connsiteX58" fmla="*/ 8363469 w 12192000"/>
              <a:gd name="connsiteY58" fmla="*/ 1246658 h 2237474"/>
              <a:gd name="connsiteX59" fmla="*/ 8275497 w 12192000"/>
              <a:gd name="connsiteY59" fmla="*/ 1264396 h 2237474"/>
              <a:gd name="connsiteX60" fmla="*/ 8206287 w 12192000"/>
              <a:gd name="connsiteY60" fmla="*/ 1273060 h 2237474"/>
              <a:gd name="connsiteX61" fmla="*/ 8168705 w 12192000"/>
              <a:gd name="connsiteY61" fmla="*/ 1279956 h 2237474"/>
              <a:gd name="connsiteX62" fmla="*/ 8139997 w 12192000"/>
              <a:gd name="connsiteY62" fmla="*/ 1282713 h 2237474"/>
              <a:gd name="connsiteX63" fmla="*/ 8074238 w 12192000"/>
              <a:gd name="connsiteY63" fmla="*/ 1301895 h 2237474"/>
              <a:gd name="connsiteX64" fmla="*/ 7968292 w 12192000"/>
              <a:gd name="connsiteY64" fmla="*/ 1338779 h 2237474"/>
              <a:gd name="connsiteX65" fmla="*/ 7945122 w 12192000"/>
              <a:gd name="connsiteY65" fmla="*/ 1345477 h 2237474"/>
              <a:gd name="connsiteX66" fmla="*/ 7902328 w 12192000"/>
              <a:gd name="connsiteY66" fmla="*/ 1345865 h 2237474"/>
              <a:gd name="connsiteX67" fmla="*/ 7898322 w 12192000"/>
              <a:gd name="connsiteY67" fmla="*/ 1345689 h 2237474"/>
              <a:gd name="connsiteX68" fmla="*/ 7875879 w 12192000"/>
              <a:gd name="connsiteY68" fmla="*/ 1345646 h 2237474"/>
              <a:gd name="connsiteX69" fmla="*/ 7840612 w 12192000"/>
              <a:gd name="connsiteY69" fmla="*/ 1369373 h 2237474"/>
              <a:gd name="connsiteX70" fmla="*/ 7786819 w 12192000"/>
              <a:gd name="connsiteY70" fmla="*/ 1378970 h 2237474"/>
              <a:gd name="connsiteX71" fmla="*/ 7548172 w 12192000"/>
              <a:gd name="connsiteY71" fmla="*/ 1417460 h 2237474"/>
              <a:gd name="connsiteX72" fmla="*/ 7483437 w 12192000"/>
              <a:gd name="connsiteY72" fmla="*/ 1478152 h 2237474"/>
              <a:gd name="connsiteX73" fmla="*/ 7377870 w 12192000"/>
              <a:gd name="connsiteY73" fmla="*/ 1523319 h 2237474"/>
              <a:gd name="connsiteX74" fmla="*/ 7230737 w 12192000"/>
              <a:gd name="connsiteY74" fmla="*/ 1562633 h 2237474"/>
              <a:gd name="connsiteX75" fmla="*/ 7224458 w 12192000"/>
              <a:gd name="connsiteY75" fmla="*/ 1573008 h 2237474"/>
              <a:gd name="connsiteX76" fmla="*/ 7213486 w 12192000"/>
              <a:gd name="connsiteY76" fmla="*/ 1580987 h 2237474"/>
              <a:gd name="connsiteX77" fmla="*/ 7183121 w 12192000"/>
              <a:gd name="connsiteY77" fmla="*/ 1595162 h 2237474"/>
              <a:gd name="connsiteX78" fmla="*/ 7164601 w 12192000"/>
              <a:gd name="connsiteY78" fmla="*/ 1606490 h 2237474"/>
              <a:gd name="connsiteX79" fmla="*/ 7114651 w 12192000"/>
              <a:gd name="connsiteY79" fmla="*/ 1620959 h 2237474"/>
              <a:gd name="connsiteX80" fmla="*/ 7092727 w 12192000"/>
              <a:gd name="connsiteY80" fmla="*/ 1623628 h 2237474"/>
              <a:gd name="connsiteX81" fmla="*/ 7031309 w 12192000"/>
              <a:gd name="connsiteY81" fmla="*/ 1619451 h 2237474"/>
              <a:gd name="connsiteX82" fmla="*/ 6999084 w 12192000"/>
              <a:gd name="connsiteY82" fmla="*/ 1634317 h 2237474"/>
              <a:gd name="connsiteX83" fmla="*/ 6992107 w 12192000"/>
              <a:gd name="connsiteY83" fmla="*/ 1636860 h 2237474"/>
              <a:gd name="connsiteX84" fmla="*/ 6991765 w 12192000"/>
              <a:gd name="connsiteY84" fmla="*/ 1636725 h 2237474"/>
              <a:gd name="connsiteX85" fmla="*/ 6900177 w 12192000"/>
              <a:gd name="connsiteY85" fmla="*/ 1636016 h 2237474"/>
              <a:gd name="connsiteX86" fmla="*/ 6795372 w 12192000"/>
              <a:gd name="connsiteY86" fmla="*/ 1644845 h 2237474"/>
              <a:gd name="connsiteX87" fmla="*/ 6692251 w 12192000"/>
              <a:gd name="connsiteY87" fmla="*/ 1656357 h 2237474"/>
              <a:gd name="connsiteX88" fmla="*/ 6655235 w 12192000"/>
              <a:gd name="connsiteY88" fmla="*/ 1661869 h 2237474"/>
              <a:gd name="connsiteX89" fmla="*/ 6587857 w 12192000"/>
              <a:gd name="connsiteY89" fmla="*/ 1665769 h 2237474"/>
              <a:gd name="connsiteX90" fmla="*/ 6554894 w 12192000"/>
              <a:gd name="connsiteY90" fmla="*/ 1664428 h 2237474"/>
              <a:gd name="connsiteX91" fmla="*/ 6516595 w 12192000"/>
              <a:gd name="connsiteY91" fmla="*/ 1667475 h 2237474"/>
              <a:gd name="connsiteX92" fmla="*/ 6508541 w 12192000"/>
              <a:gd name="connsiteY92" fmla="*/ 1668757 h 2237474"/>
              <a:gd name="connsiteX93" fmla="*/ 6471012 w 12192000"/>
              <a:gd name="connsiteY93" fmla="*/ 1678604 h 2237474"/>
              <a:gd name="connsiteX94" fmla="*/ 6415265 w 12192000"/>
              <a:gd name="connsiteY94" fmla="*/ 1665317 h 2237474"/>
              <a:gd name="connsiteX95" fmla="*/ 6364035 w 12192000"/>
              <a:gd name="connsiteY95" fmla="*/ 1667683 h 2237474"/>
              <a:gd name="connsiteX96" fmla="*/ 6280959 w 12192000"/>
              <a:gd name="connsiteY96" fmla="*/ 1689329 h 2237474"/>
              <a:gd name="connsiteX97" fmla="*/ 6243319 w 12192000"/>
              <a:gd name="connsiteY97" fmla="*/ 1695560 h 2237474"/>
              <a:gd name="connsiteX98" fmla="*/ 6098321 w 12192000"/>
              <a:gd name="connsiteY98" fmla="*/ 1721646 h 2237474"/>
              <a:gd name="connsiteX99" fmla="*/ 5880652 w 12192000"/>
              <a:gd name="connsiteY99" fmla="*/ 1779643 h 2237474"/>
              <a:gd name="connsiteX100" fmla="*/ 5785959 w 12192000"/>
              <a:gd name="connsiteY100" fmla="*/ 1775307 h 2237474"/>
              <a:gd name="connsiteX101" fmla="*/ 5643534 w 12192000"/>
              <a:gd name="connsiteY101" fmla="*/ 1802919 h 2237474"/>
              <a:gd name="connsiteX102" fmla="*/ 5518799 w 12192000"/>
              <a:gd name="connsiteY102" fmla="*/ 1818312 h 2237474"/>
              <a:gd name="connsiteX103" fmla="*/ 5505014 w 12192000"/>
              <a:gd name="connsiteY103" fmla="*/ 1819259 h 2237474"/>
              <a:gd name="connsiteX104" fmla="*/ 5453307 w 12192000"/>
              <a:gd name="connsiteY104" fmla="*/ 1815450 h 2237474"/>
              <a:gd name="connsiteX105" fmla="*/ 5364192 w 12192000"/>
              <a:gd name="connsiteY105" fmla="*/ 1826074 h 2237474"/>
              <a:gd name="connsiteX106" fmla="*/ 5350380 w 12192000"/>
              <a:gd name="connsiteY106" fmla="*/ 1830891 h 2237474"/>
              <a:gd name="connsiteX107" fmla="*/ 5259633 w 12192000"/>
              <a:gd name="connsiteY107" fmla="*/ 1837160 h 2237474"/>
              <a:gd name="connsiteX108" fmla="*/ 5197513 w 12192000"/>
              <a:gd name="connsiteY108" fmla="*/ 1844718 h 2237474"/>
              <a:gd name="connsiteX109" fmla="*/ 5184170 w 12192000"/>
              <a:gd name="connsiteY109" fmla="*/ 1849402 h 2237474"/>
              <a:gd name="connsiteX110" fmla="*/ 5168852 w 12192000"/>
              <a:gd name="connsiteY110" fmla="*/ 1844846 h 2237474"/>
              <a:gd name="connsiteX111" fmla="*/ 5114927 w 12192000"/>
              <a:gd name="connsiteY111" fmla="*/ 1847827 h 2237474"/>
              <a:gd name="connsiteX112" fmla="*/ 5108970 w 12192000"/>
              <a:gd name="connsiteY112" fmla="*/ 1847935 h 2237474"/>
              <a:gd name="connsiteX113" fmla="*/ 5067961 w 12192000"/>
              <a:gd name="connsiteY113" fmla="*/ 1845917 h 2237474"/>
              <a:gd name="connsiteX114" fmla="*/ 5007075 w 12192000"/>
              <a:gd name="connsiteY114" fmla="*/ 1838626 h 2237474"/>
              <a:gd name="connsiteX115" fmla="*/ 4944087 w 12192000"/>
              <a:gd name="connsiteY115" fmla="*/ 1823332 h 2237474"/>
              <a:gd name="connsiteX116" fmla="*/ 4907662 w 12192000"/>
              <a:gd name="connsiteY116" fmla="*/ 1816900 h 2237474"/>
              <a:gd name="connsiteX117" fmla="*/ 4882386 w 12192000"/>
              <a:gd name="connsiteY117" fmla="*/ 1809844 h 2237474"/>
              <a:gd name="connsiteX118" fmla="*/ 4811440 w 12192000"/>
              <a:gd name="connsiteY118" fmla="*/ 1804655 h 2237474"/>
              <a:gd name="connsiteX119" fmla="*/ 4691075 w 12192000"/>
              <a:gd name="connsiteY119" fmla="*/ 1801389 h 2237474"/>
              <a:gd name="connsiteX120" fmla="*/ 4611738 w 12192000"/>
              <a:gd name="connsiteY120" fmla="*/ 1776964 h 2237474"/>
              <a:gd name="connsiteX121" fmla="*/ 4560070 w 12192000"/>
              <a:gd name="connsiteY121" fmla="*/ 1785640 h 2237474"/>
              <a:gd name="connsiteX122" fmla="*/ 4536503 w 12192000"/>
              <a:gd name="connsiteY122" fmla="*/ 1785334 h 2237474"/>
              <a:gd name="connsiteX123" fmla="*/ 4513724 w 12192000"/>
              <a:gd name="connsiteY123" fmla="*/ 1791996 h 2237474"/>
              <a:gd name="connsiteX124" fmla="*/ 4459810 w 12192000"/>
              <a:gd name="connsiteY124" fmla="*/ 1797886 h 2237474"/>
              <a:gd name="connsiteX125" fmla="*/ 4379064 w 12192000"/>
              <a:gd name="connsiteY125" fmla="*/ 1817177 h 2237474"/>
              <a:gd name="connsiteX126" fmla="*/ 4319209 w 12192000"/>
              <a:gd name="connsiteY126" fmla="*/ 1834833 h 2237474"/>
              <a:gd name="connsiteX127" fmla="*/ 4290981 w 12192000"/>
              <a:gd name="connsiteY127" fmla="*/ 1839677 h 2237474"/>
              <a:gd name="connsiteX128" fmla="*/ 4285792 w 12192000"/>
              <a:gd name="connsiteY128" fmla="*/ 1836231 h 2237474"/>
              <a:gd name="connsiteX129" fmla="*/ 4238372 w 12192000"/>
              <a:gd name="connsiteY129" fmla="*/ 1851480 h 2237474"/>
              <a:gd name="connsiteX130" fmla="*/ 4232517 w 12192000"/>
              <a:gd name="connsiteY130" fmla="*/ 1852567 h 2237474"/>
              <a:gd name="connsiteX131" fmla="*/ 4191732 w 12192000"/>
              <a:gd name="connsiteY131" fmla="*/ 1857328 h 2237474"/>
              <a:gd name="connsiteX132" fmla="*/ 4065532 w 12192000"/>
              <a:gd name="connsiteY132" fmla="*/ 1855477 h 2237474"/>
              <a:gd name="connsiteX133" fmla="*/ 4028460 w 12192000"/>
              <a:gd name="connsiteY133" fmla="*/ 1855137 h 2237474"/>
              <a:gd name="connsiteX134" fmla="*/ 4002267 w 12192000"/>
              <a:gd name="connsiteY134" fmla="*/ 1852352 h 2237474"/>
              <a:gd name="connsiteX135" fmla="*/ 3931396 w 12192000"/>
              <a:gd name="connsiteY135" fmla="*/ 1858915 h 2237474"/>
              <a:gd name="connsiteX136" fmla="*/ 3812162 w 12192000"/>
              <a:gd name="connsiteY136" fmla="*/ 1875501 h 2237474"/>
              <a:gd name="connsiteX137" fmla="*/ 3729530 w 12192000"/>
              <a:gd name="connsiteY137" fmla="*/ 1864513 h 2237474"/>
              <a:gd name="connsiteX138" fmla="*/ 3680177 w 12192000"/>
              <a:gd name="connsiteY138" fmla="*/ 1881552 h 2237474"/>
              <a:gd name="connsiteX139" fmla="*/ 3567259 w 12192000"/>
              <a:gd name="connsiteY139" fmla="*/ 1893482 h 2237474"/>
              <a:gd name="connsiteX140" fmla="*/ 3405770 w 12192000"/>
              <a:gd name="connsiteY140" fmla="*/ 1904591 h 2237474"/>
              <a:gd name="connsiteX141" fmla="*/ 3280097 w 12192000"/>
              <a:gd name="connsiteY141" fmla="*/ 1919610 h 2237474"/>
              <a:gd name="connsiteX142" fmla="*/ 3123424 w 12192000"/>
              <a:gd name="connsiteY142" fmla="*/ 1952930 h 2237474"/>
              <a:gd name="connsiteX143" fmla="*/ 3009910 w 12192000"/>
              <a:gd name="connsiteY143" fmla="*/ 1957866 h 2237474"/>
              <a:gd name="connsiteX144" fmla="*/ 2995934 w 12192000"/>
              <a:gd name="connsiteY144" fmla="*/ 1967085 h 2237474"/>
              <a:gd name="connsiteX145" fmla="*/ 2980071 w 12192000"/>
              <a:gd name="connsiteY145" fmla="*/ 1972988 h 2237474"/>
              <a:gd name="connsiteX146" fmla="*/ 2978094 w 12192000"/>
              <a:gd name="connsiteY146" fmla="*/ 1972369 h 2237474"/>
              <a:gd name="connsiteX147" fmla="*/ 2942858 w 12192000"/>
              <a:gd name="connsiteY147" fmla="*/ 1981367 h 2237474"/>
              <a:gd name="connsiteX148" fmla="*/ 2875436 w 12192000"/>
              <a:gd name="connsiteY148" fmla="*/ 1996977 h 2237474"/>
              <a:gd name="connsiteX149" fmla="*/ 2874892 w 12192000"/>
              <a:gd name="connsiteY149" fmla="*/ 1996085 h 2237474"/>
              <a:gd name="connsiteX150" fmla="*/ 2864145 w 12192000"/>
              <a:gd name="connsiteY150" fmla="*/ 1994061 h 2237474"/>
              <a:gd name="connsiteX151" fmla="*/ 2843662 w 12192000"/>
              <a:gd name="connsiteY151" fmla="*/ 1992498 h 2237474"/>
              <a:gd name="connsiteX152" fmla="*/ 2796128 w 12192000"/>
              <a:gd name="connsiteY152" fmla="*/ 1976403 h 2237474"/>
              <a:gd name="connsiteX153" fmla="*/ 2756784 w 12192000"/>
              <a:gd name="connsiteY153" fmla="*/ 1985116 h 2237474"/>
              <a:gd name="connsiteX154" fmla="*/ 2748833 w 12192000"/>
              <a:gd name="connsiteY154" fmla="*/ 1986323 h 2237474"/>
              <a:gd name="connsiteX155" fmla="*/ 2748661 w 12192000"/>
              <a:gd name="connsiteY155" fmla="*/ 1986122 h 2237474"/>
              <a:gd name="connsiteX156" fmla="*/ 2740251 w 12192000"/>
              <a:gd name="connsiteY156" fmla="*/ 1986946 h 2237474"/>
              <a:gd name="connsiteX157" fmla="*/ 2718916 w 12192000"/>
              <a:gd name="connsiteY157" fmla="*/ 1990867 h 2237474"/>
              <a:gd name="connsiteX158" fmla="*/ 2713522 w 12192000"/>
              <a:gd name="connsiteY158" fmla="*/ 1990173 h 2237474"/>
              <a:gd name="connsiteX159" fmla="*/ 2680597 w 12192000"/>
              <a:gd name="connsiteY159" fmla="*/ 1984996 h 2237474"/>
              <a:gd name="connsiteX160" fmla="*/ 2578178 w 12192000"/>
              <a:gd name="connsiteY160" fmla="*/ 1990531 h 2237474"/>
              <a:gd name="connsiteX161" fmla="*/ 2476147 w 12192000"/>
              <a:gd name="connsiteY161" fmla="*/ 1998305 h 2237474"/>
              <a:gd name="connsiteX162" fmla="*/ 2373568 w 12192000"/>
              <a:gd name="connsiteY162" fmla="*/ 2003219 h 2237474"/>
              <a:gd name="connsiteX163" fmla="*/ 2321399 w 12192000"/>
              <a:gd name="connsiteY163" fmla="*/ 1989467 h 2237474"/>
              <a:gd name="connsiteX164" fmla="*/ 2315525 w 12192000"/>
              <a:gd name="connsiteY164" fmla="*/ 1989708 h 2237474"/>
              <a:gd name="connsiteX165" fmla="*/ 2300792 w 12192000"/>
              <a:gd name="connsiteY165" fmla="*/ 1994290 h 2237474"/>
              <a:gd name="connsiteX166" fmla="*/ 2295469 w 12192000"/>
              <a:gd name="connsiteY166" fmla="*/ 1996659 h 2237474"/>
              <a:gd name="connsiteX167" fmla="*/ 2287219 w 12192000"/>
              <a:gd name="connsiteY167" fmla="*/ 1998750 h 2237474"/>
              <a:gd name="connsiteX168" fmla="*/ 2286948 w 12192000"/>
              <a:gd name="connsiteY168" fmla="*/ 1998596 h 2237474"/>
              <a:gd name="connsiteX169" fmla="*/ 2243069 w 12192000"/>
              <a:gd name="connsiteY169" fmla="*/ 2015111 h 2237474"/>
              <a:gd name="connsiteX170" fmla="*/ 2186609 w 12192000"/>
              <a:gd name="connsiteY170" fmla="*/ 2008263 h 2237474"/>
              <a:gd name="connsiteX171" fmla="*/ 2164831 w 12192000"/>
              <a:gd name="connsiteY171" fmla="*/ 2010143 h 2237474"/>
              <a:gd name="connsiteX172" fmla="*/ 2152836 w 12192000"/>
              <a:gd name="connsiteY172" fmla="*/ 2010048 h 2237474"/>
              <a:gd name="connsiteX173" fmla="*/ 2117102 w 12192000"/>
              <a:gd name="connsiteY173" fmla="*/ 2023004 h 2237474"/>
              <a:gd name="connsiteX174" fmla="*/ 2111935 w 12192000"/>
              <a:gd name="connsiteY174" fmla="*/ 2023163 h 2237474"/>
              <a:gd name="connsiteX175" fmla="*/ 2089991 w 12192000"/>
              <a:gd name="connsiteY175" fmla="*/ 2034193 h 2237474"/>
              <a:gd name="connsiteX176" fmla="*/ 2058061 w 12192000"/>
              <a:gd name="connsiteY176" fmla="*/ 2047942 h 2237474"/>
              <a:gd name="connsiteX177" fmla="*/ 2055737 w 12192000"/>
              <a:gd name="connsiteY177" fmla="*/ 2047704 h 2237474"/>
              <a:gd name="connsiteX178" fmla="*/ 2042244 w 12192000"/>
              <a:gd name="connsiteY178" fmla="*/ 2055560 h 2237474"/>
              <a:gd name="connsiteX179" fmla="*/ 1976224 w 12192000"/>
              <a:gd name="connsiteY179" fmla="*/ 2074257 h 2237474"/>
              <a:gd name="connsiteX180" fmla="*/ 1877728 w 12192000"/>
              <a:gd name="connsiteY180" fmla="*/ 2101004 h 2237474"/>
              <a:gd name="connsiteX181" fmla="*/ 1759056 w 12192000"/>
              <a:gd name="connsiteY181" fmla="*/ 2125608 h 2237474"/>
              <a:gd name="connsiteX182" fmla="*/ 1637948 w 12192000"/>
              <a:gd name="connsiteY182" fmla="*/ 2172597 h 2237474"/>
              <a:gd name="connsiteX183" fmla="*/ 1434549 w 12192000"/>
              <a:gd name="connsiteY183" fmla="*/ 2234522 h 2237474"/>
              <a:gd name="connsiteX184" fmla="*/ 1398481 w 12192000"/>
              <a:gd name="connsiteY184" fmla="*/ 2237074 h 2237474"/>
              <a:gd name="connsiteX185" fmla="*/ 1398407 w 12192000"/>
              <a:gd name="connsiteY185" fmla="*/ 2237095 h 2237474"/>
              <a:gd name="connsiteX186" fmla="*/ 1370962 w 12192000"/>
              <a:gd name="connsiteY186" fmla="*/ 2237474 h 2237474"/>
              <a:gd name="connsiteX187" fmla="*/ 1356367 w 12192000"/>
              <a:gd name="connsiteY187" fmla="*/ 2235089 h 2237474"/>
              <a:gd name="connsiteX188" fmla="*/ 1324828 w 12192000"/>
              <a:gd name="connsiteY188" fmla="*/ 2231968 h 2237474"/>
              <a:gd name="connsiteX189" fmla="*/ 1297744 w 12192000"/>
              <a:gd name="connsiteY189" fmla="*/ 2235849 h 2237474"/>
              <a:gd name="connsiteX190" fmla="*/ 1286236 w 12192000"/>
              <a:gd name="connsiteY190" fmla="*/ 2233135 h 2237474"/>
              <a:gd name="connsiteX191" fmla="*/ 1283504 w 12192000"/>
              <a:gd name="connsiteY191" fmla="*/ 2233797 h 2237474"/>
              <a:gd name="connsiteX192" fmla="*/ 1279765 w 12192000"/>
              <a:gd name="connsiteY192" fmla="*/ 2229639 h 2237474"/>
              <a:gd name="connsiteX193" fmla="*/ 1195347 w 12192000"/>
              <a:gd name="connsiteY193" fmla="*/ 2212354 h 2237474"/>
              <a:gd name="connsiteX194" fmla="*/ 970251 w 12192000"/>
              <a:gd name="connsiteY194" fmla="*/ 2221029 h 2237474"/>
              <a:gd name="connsiteX195" fmla="*/ 812914 w 12192000"/>
              <a:gd name="connsiteY195" fmla="*/ 2202752 h 2237474"/>
              <a:gd name="connsiteX196" fmla="*/ 800195 w 12192000"/>
              <a:gd name="connsiteY196" fmla="*/ 2209407 h 2237474"/>
              <a:gd name="connsiteX197" fmla="*/ 784978 w 12192000"/>
              <a:gd name="connsiteY197" fmla="*/ 2212360 h 2237474"/>
              <a:gd name="connsiteX198" fmla="*/ 681987 w 12192000"/>
              <a:gd name="connsiteY198" fmla="*/ 2216757 h 2237474"/>
              <a:gd name="connsiteX199" fmla="*/ 669923 w 12192000"/>
              <a:gd name="connsiteY199" fmla="*/ 2211682 h 2237474"/>
              <a:gd name="connsiteX200" fmla="*/ 648680 w 12192000"/>
              <a:gd name="connsiteY200" fmla="*/ 2206229 h 2237474"/>
              <a:gd name="connsiteX201" fmla="*/ 597225 w 12192000"/>
              <a:gd name="connsiteY201" fmla="*/ 2180999 h 2237474"/>
              <a:gd name="connsiteX202" fmla="*/ 558449 w 12192000"/>
              <a:gd name="connsiteY202" fmla="*/ 2182346 h 2237474"/>
              <a:gd name="connsiteX203" fmla="*/ 550517 w 12192000"/>
              <a:gd name="connsiteY203" fmla="*/ 2182060 h 2237474"/>
              <a:gd name="connsiteX204" fmla="*/ 550309 w 12192000"/>
              <a:gd name="connsiteY204" fmla="*/ 2181825 h 2237474"/>
              <a:gd name="connsiteX205" fmla="*/ 541836 w 12192000"/>
              <a:gd name="connsiteY205" fmla="*/ 2181063 h 2237474"/>
              <a:gd name="connsiteX206" fmla="*/ 536057 w 12192000"/>
              <a:gd name="connsiteY206" fmla="*/ 2181537 h 2237474"/>
              <a:gd name="connsiteX207" fmla="*/ 520671 w 12192000"/>
              <a:gd name="connsiteY207" fmla="*/ 2180980 h 2237474"/>
              <a:gd name="connsiteX208" fmla="*/ 515024 w 12192000"/>
              <a:gd name="connsiteY208" fmla="*/ 2179258 h 2237474"/>
              <a:gd name="connsiteX209" fmla="*/ 512278 w 12192000"/>
              <a:gd name="connsiteY209" fmla="*/ 2176369 h 2237474"/>
              <a:gd name="connsiteX210" fmla="*/ 480419 w 12192000"/>
              <a:gd name="connsiteY210" fmla="*/ 2167807 h 2237474"/>
              <a:gd name="connsiteX211" fmla="*/ 413835 w 12192000"/>
              <a:gd name="connsiteY211" fmla="*/ 2156783 h 2237474"/>
              <a:gd name="connsiteX212" fmla="*/ 376513 w 12192000"/>
              <a:gd name="connsiteY212" fmla="*/ 2154014 h 2237474"/>
              <a:gd name="connsiteX213" fmla="*/ 273386 w 12192000"/>
              <a:gd name="connsiteY213" fmla="*/ 2142551 h 2237474"/>
              <a:gd name="connsiteX214" fmla="*/ 169207 w 12192000"/>
              <a:gd name="connsiteY214" fmla="*/ 2128100 h 2237474"/>
              <a:gd name="connsiteX215" fmla="*/ 93149 w 12192000"/>
              <a:gd name="connsiteY215" fmla="*/ 2105324 h 2237474"/>
              <a:gd name="connsiteX216" fmla="*/ 88109 w 12192000"/>
              <a:gd name="connsiteY216" fmla="*/ 2106704 h 2237474"/>
              <a:gd name="connsiteX217" fmla="*/ 80022 w 12192000"/>
              <a:gd name="connsiteY217" fmla="*/ 2107254 h 2237474"/>
              <a:gd name="connsiteX218" fmla="*/ 79717 w 12192000"/>
              <a:gd name="connsiteY218" fmla="*/ 2107046 h 2237474"/>
              <a:gd name="connsiteX219" fmla="*/ 72352 w 12192000"/>
              <a:gd name="connsiteY219" fmla="*/ 2107991 h 2237474"/>
              <a:gd name="connsiteX220" fmla="*/ 37645 w 12192000"/>
              <a:gd name="connsiteY220" fmla="*/ 2115401 h 2237474"/>
              <a:gd name="connsiteX221" fmla="*/ 4572 w 12192000"/>
              <a:gd name="connsiteY221" fmla="*/ 2111091 h 2237474"/>
              <a:gd name="connsiteX222" fmla="*/ 0 w 12192000"/>
              <a:gd name="connsiteY222" fmla="*/ 2110468 h 2237474"/>
              <a:gd name="connsiteX223" fmla="*/ 0 w 12192000"/>
              <a:gd name="connsiteY223"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154948 w 12192000"/>
              <a:gd name="connsiteY4" fmla="*/ 762731 h 2237474"/>
              <a:gd name="connsiteX5" fmla="*/ 12047364 w 12192000"/>
              <a:gd name="connsiteY5" fmla="*/ 749662 h 2237474"/>
              <a:gd name="connsiteX6" fmla="*/ 11890686 w 12192000"/>
              <a:gd name="connsiteY6" fmla="*/ 732766 h 2237474"/>
              <a:gd name="connsiteX7" fmla="*/ 11782413 w 12192000"/>
              <a:gd name="connsiteY7" fmla="*/ 769868 h 2237474"/>
              <a:gd name="connsiteX8" fmla="*/ 11649954 w 12192000"/>
              <a:gd name="connsiteY8" fmla="*/ 749628 h 2237474"/>
              <a:gd name="connsiteX9" fmla="*/ 11560424 w 12192000"/>
              <a:gd name="connsiteY9" fmla="*/ 748017 h 2237474"/>
              <a:gd name="connsiteX10" fmla="*/ 11358455 w 12192000"/>
              <a:gd name="connsiteY10" fmla="*/ 747593 h 2237474"/>
              <a:gd name="connsiteX11" fmla="*/ 11165209 w 12192000"/>
              <a:gd name="connsiteY11" fmla="*/ 748852 h 2237474"/>
              <a:gd name="connsiteX12" fmla="*/ 11058755 w 12192000"/>
              <a:gd name="connsiteY12" fmla="*/ 749617 h 2237474"/>
              <a:gd name="connsiteX13" fmla="*/ 10884013 w 12192000"/>
              <a:gd name="connsiteY13" fmla="*/ 760728 h 2237474"/>
              <a:gd name="connsiteX14" fmla="*/ 10834688 w 12192000"/>
              <a:gd name="connsiteY14" fmla="*/ 757726 h 2237474"/>
              <a:gd name="connsiteX15" fmla="*/ 10805004 w 12192000"/>
              <a:gd name="connsiteY15" fmla="*/ 757573 h 2237474"/>
              <a:gd name="connsiteX16" fmla="*/ 10739478 w 12192000"/>
              <a:gd name="connsiteY16" fmla="*/ 776841 h 2237474"/>
              <a:gd name="connsiteX17" fmla="*/ 10458762 w 12192000"/>
              <a:gd name="connsiteY17" fmla="*/ 755400 h 2237474"/>
              <a:gd name="connsiteX18" fmla="*/ 10246919 w 12192000"/>
              <a:gd name="connsiteY18" fmla="*/ 769960 h 2237474"/>
              <a:gd name="connsiteX19" fmla="*/ 10167995 w 12192000"/>
              <a:gd name="connsiteY19" fmla="*/ 760843 h 2237474"/>
              <a:gd name="connsiteX20" fmla="*/ 9997044 w 12192000"/>
              <a:gd name="connsiteY20" fmla="*/ 780129 h 2237474"/>
              <a:gd name="connsiteX21" fmla="*/ 9943887 w 12192000"/>
              <a:gd name="connsiteY21" fmla="*/ 804141 h 2237474"/>
              <a:gd name="connsiteX22" fmla="*/ 9918248 w 12192000"/>
              <a:gd name="connsiteY22" fmla="*/ 816628 h 2237474"/>
              <a:gd name="connsiteX23" fmla="*/ 9836148 w 12192000"/>
              <a:gd name="connsiteY23" fmla="*/ 858312 h 2237474"/>
              <a:gd name="connsiteX24" fmla="*/ 9823800 w 12192000"/>
              <a:gd name="connsiteY24" fmla="*/ 866604 h 2237474"/>
              <a:gd name="connsiteX25" fmla="*/ 9794684 w 12192000"/>
              <a:gd name="connsiteY25" fmla="*/ 864509 h 2237474"/>
              <a:gd name="connsiteX26" fmla="*/ 9778288 w 12192000"/>
              <a:gd name="connsiteY26" fmla="*/ 854362 h 2237474"/>
              <a:gd name="connsiteX27" fmla="*/ 9773886 w 12192000"/>
              <a:gd name="connsiteY27" fmla="*/ 857543 h 2237474"/>
              <a:gd name="connsiteX28" fmla="*/ 9761459 w 12192000"/>
              <a:gd name="connsiteY28" fmla="*/ 862394 h 2237474"/>
              <a:gd name="connsiteX29" fmla="*/ 9705768 w 12192000"/>
              <a:gd name="connsiteY29" fmla="*/ 894610 h 2237474"/>
              <a:gd name="connsiteX30" fmla="*/ 9683005 w 12192000"/>
              <a:gd name="connsiteY30" fmla="*/ 894128 h 2237474"/>
              <a:gd name="connsiteX31" fmla="*/ 9594438 w 12192000"/>
              <a:gd name="connsiteY31" fmla="*/ 919051 h 2237474"/>
              <a:gd name="connsiteX32" fmla="*/ 9577033 w 12192000"/>
              <a:gd name="connsiteY32" fmla="*/ 922857 h 2237474"/>
              <a:gd name="connsiteX33" fmla="*/ 9544189 w 12192000"/>
              <a:gd name="connsiteY33" fmla="*/ 938966 h 2237474"/>
              <a:gd name="connsiteX34" fmla="*/ 9534048 w 12192000"/>
              <a:gd name="connsiteY34" fmla="*/ 940158 h 2237474"/>
              <a:gd name="connsiteX35" fmla="*/ 9500499 w 12192000"/>
              <a:gd name="connsiteY35" fmla="*/ 954680 h 2237474"/>
              <a:gd name="connsiteX36" fmla="*/ 9428195 w 12192000"/>
              <a:gd name="connsiteY36" fmla="*/ 986225 h 2237474"/>
              <a:gd name="connsiteX37" fmla="*/ 9410017 w 12192000"/>
              <a:gd name="connsiteY37" fmla="*/ 993931 h 2237474"/>
              <a:gd name="connsiteX38" fmla="*/ 9392919 w 12192000"/>
              <a:gd name="connsiteY38" fmla="*/ 994656 h 2237474"/>
              <a:gd name="connsiteX39" fmla="*/ 9301293 w 12192000"/>
              <a:gd name="connsiteY39" fmla="*/ 1011593 h 2237474"/>
              <a:gd name="connsiteX40" fmla="*/ 9278619 w 12192000"/>
              <a:gd name="connsiteY40" fmla="*/ 1011878 h 2237474"/>
              <a:gd name="connsiteX41" fmla="*/ 9268019 w 12192000"/>
              <a:gd name="connsiteY41" fmla="*/ 1007442 h 2237474"/>
              <a:gd name="connsiteX42" fmla="*/ 9234662 w 12192000"/>
              <a:gd name="connsiteY42" fmla="*/ 1023056 h 2237474"/>
              <a:gd name="connsiteX43" fmla="*/ 9181033 w 12192000"/>
              <a:gd name="connsiteY43" fmla="*/ 1037921 h 2237474"/>
              <a:gd name="connsiteX44" fmla="*/ 9155969 w 12192000"/>
              <a:gd name="connsiteY44" fmla="*/ 1046804 h 2237474"/>
              <a:gd name="connsiteX45" fmla="*/ 9133985 w 12192000"/>
              <a:gd name="connsiteY45" fmla="*/ 1046450 h 2237474"/>
              <a:gd name="connsiteX46" fmla="*/ 9012987 w 12192000"/>
              <a:gd name="connsiteY46" fmla="*/ 1061986 h 2237474"/>
              <a:gd name="connsiteX47" fmla="*/ 8968445 w 12192000"/>
              <a:gd name="connsiteY47" fmla="*/ 1052169 h 2237474"/>
              <a:gd name="connsiteX48" fmla="*/ 8958984 w 12192000"/>
              <a:gd name="connsiteY48" fmla="*/ 1057212 h 2237474"/>
              <a:gd name="connsiteX49" fmla="*/ 8886001 w 12192000"/>
              <a:gd name="connsiteY49" fmla="*/ 1067468 h 2237474"/>
              <a:gd name="connsiteX50" fmla="*/ 8838610 w 12192000"/>
              <a:gd name="connsiteY50" fmla="*/ 1075091 h 2237474"/>
              <a:gd name="connsiteX51" fmla="*/ 8750383 w 12192000"/>
              <a:gd name="connsiteY51" fmla="*/ 1097387 h 2237474"/>
              <a:gd name="connsiteX52" fmla="*/ 8697365 w 12192000"/>
              <a:gd name="connsiteY52" fmla="*/ 1105869 h 2237474"/>
              <a:gd name="connsiteX53" fmla="*/ 8665605 w 12192000"/>
              <a:gd name="connsiteY53" fmla="*/ 1110791 h 2237474"/>
              <a:gd name="connsiteX54" fmla="*/ 8584946 w 12192000"/>
              <a:gd name="connsiteY54" fmla="*/ 1135226 h 2237474"/>
              <a:gd name="connsiteX55" fmla="*/ 8460755 w 12192000"/>
              <a:gd name="connsiteY55" fmla="*/ 1203427 h 2237474"/>
              <a:gd name="connsiteX56" fmla="*/ 8419755 w 12192000"/>
              <a:gd name="connsiteY56" fmla="*/ 1216260 h 2237474"/>
              <a:gd name="connsiteX57" fmla="*/ 8411626 w 12192000"/>
              <a:gd name="connsiteY57" fmla="*/ 1214397 h 2237474"/>
              <a:gd name="connsiteX58" fmla="*/ 8363469 w 12192000"/>
              <a:gd name="connsiteY58" fmla="*/ 1246658 h 2237474"/>
              <a:gd name="connsiteX59" fmla="*/ 8275497 w 12192000"/>
              <a:gd name="connsiteY59" fmla="*/ 1264396 h 2237474"/>
              <a:gd name="connsiteX60" fmla="*/ 8206287 w 12192000"/>
              <a:gd name="connsiteY60" fmla="*/ 1273060 h 2237474"/>
              <a:gd name="connsiteX61" fmla="*/ 8168705 w 12192000"/>
              <a:gd name="connsiteY61" fmla="*/ 1279956 h 2237474"/>
              <a:gd name="connsiteX62" fmla="*/ 8139997 w 12192000"/>
              <a:gd name="connsiteY62" fmla="*/ 1282713 h 2237474"/>
              <a:gd name="connsiteX63" fmla="*/ 8074238 w 12192000"/>
              <a:gd name="connsiteY63" fmla="*/ 1301895 h 2237474"/>
              <a:gd name="connsiteX64" fmla="*/ 7968292 w 12192000"/>
              <a:gd name="connsiteY64" fmla="*/ 1338779 h 2237474"/>
              <a:gd name="connsiteX65" fmla="*/ 7945122 w 12192000"/>
              <a:gd name="connsiteY65" fmla="*/ 1345477 h 2237474"/>
              <a:gd name="connsiteX66" fmla="*/ 7902328 w 12192000"/>
              <a:gd name="connsiteY66" fmla="*/ 1345865 h 2237474"/>
              <a:gd name="connsiteX67" fmla="*/ 7898322 w 12192000"/>
              <a:gd name="connsiteY67" fmla="*/ 1345689 h 2237474"/>
              <a:gd name="connsiteX68" fmla="*/ 7875879 w 12192000"/>
              <a:gd name="connsiteY68" fmla="*/ 1345646 h 2237474"/>
              <a:gd name="connsiteX69" fmla="*/ 7840612 w 12192000"/>
              <a:gd name="connsiteY69" fmla="*/ 1369373 h 2237474"/>
              <a:gd name="connsiteX70" fmla="*/ 7786819 w 12192000"/>
              <a:gd name="connsiteY70" fmla="*/ 1378970 h 2237474"/>
              <a:gd name="connsiteX71" fmla="*/ 7548172 w 12192000"/>
              <a:gd name="connsiteY71" fmla="*/ 1417460 h 2237474"/>
              <a:gd name="connsiteX72" fmla="*/ 7483437 w 12192000"/>
              <a:gd name="connsiteY72" fmla="*/ 1478152 h 2237474"/>
              <a:gd name="connsiteX73" fmla="*/ 7377870 w 12192000"/>
              <a:gd name="connsiteY73" fmla="*/ 1523319 h 2237474"/>
              <a:gd name="connsiteX74" fmla="*/ 7230737 w 12192000"/>
              <a:gd name="connsiteY74" fmla="*/ 1562633 h 2237474"/>
              <a:gd name="connsiteX75" fmla="*/ 7224458 w 12192000"/>
              <a:gd name="connsiteY75" fmla="*/ 1573008 h 2237474"/>
              <a:gd name="connsiteX76" fmla="*/ 7213486 w 12192000"/>
              <a:gd name="connsiteY76" fmla="*/ 1580987 h 2237474"/>
              <a:gd name="connsiteX77" fmla="*/ 7183121 w 12192000"/>
              <a:gd name="connsiteY77" fmla="*/ 1595162 h 2237474"/>
              <a:gd name="connsiteX78" fmla="*/ 7164601 w 12192000"/>
              <a:gd name="connsiteY78" fmla="*/ 1606490 h 2237474"/>
              <a:gd name="connsiteX79" fmla="*/ 7114651 w 12192000"/>
              <a:gd name="connsiteY79" fmla="*/ 1620959 h 2237474"/>
              <a:gd name="connsiteX80" fmla="*/ 7092727 w 12192000"/>
              <a:gd name="connsiteY80" fmla="*/ 1623628 h 2237474"/>
              <a:gd name="connsiteX81" fmla="*/ 7031309 w 12192000"/>
              <a:gd name="connsiteY81" fmla="*/ 1619451 h 2237474"/>
              <a:gd name="connsiteX82" fmla="*/ 6999084 w 12192000"/>
              <a:gd name="connsiteY82" fmla="*/ 1634317 h 2237474"/>
              <a:gd name="connsiteX83" fmla="*/ 6992107 w 12192000"/>
              <a:gd name="connsiteY83" fmla="*/ 1636860 h 2237474"/>
              <a:gd name="connsiteX84" fmla="*/ 6991765 w 12192000"/>
              <a:gd name="connsiteY84" fmla="*/ 1636725 h 2237474"/>
              <a:gd name="connsiteX85" fmla="*/ 6900177 w 12192000"/>
              <a:gd name="connsiteY85" fmla="*/ 1636016 h 2237474"/>
              <a:gd name="connsiteX86" fmla="*/ 6795372 w 12192000"/>
              <a:gd name="connsiteY86" fmla="*/ 1644845 h 2237474"/>
              <a:gd name="connsiteX87" fmla="*/ 6692251 w 12192000"/>
              <a:gd name="connsiteY87" fmla="*/ 1656357 h 2237474"/>
              <a:gd name="connsiteX88" fmla="*/ 6655235 w 12192000"/>
              <a:gd name="connsiteY88" fmla="*/ 1661869 h 2237474"/>
              <a:gd name="connsiteX89" fmla="*/ 6587857 w 12192000"/>
              <a:gd name="connsiteY89" fmla="*/ 1665769 h 2237474"/>
              <a:gd name="connsiteX90" fmla="*/ 6554894 w 12192000"/>
              <a:gd name="connsiteY90" fmla="*/ 1664428 h 2237474"/>
              <a:gd name="connsiteX91" fmla="*/ 6516595 w 12192000"/>
              <a:gd name="connsiteY91" fmla="*/ 1667475 h 2237474"/>
              <a:gd name="connsiteX92" fmla="*/ 6508541 w 12192000"/>
              <a:gd name="connsiteY92" fmla="*/ 1668757 h 2237474"/>
              <a:gd name="connsiteX93" fmla="*/ 6471012 w 12192000"/>
              <a:gd name="connsiteY93" fmla="*/ 1678604 h 2237474"/>
              <a:gd name="connsiteX94" fmla="*/ 6415265 w 12192000"/>
              <a:gd name="connsiteY94" fmla="*/ 1665317 h 2237474"/>
              <a:gd name="connsiteX95" fmla="*/ 6364035 w 12192000"/>
              <a:gd name="connsiteY95" fmla="*/ 1667683 h 2237474"/>
              <a:gd name="connsiteX96" fmla="*/ 6280959 w 12192000"/>
              <a:gd name="connsiteY96" fmla="*/ 1689329 h 2237474"/>
              <a:gd name="connsiteX97" fmla="*/ 6243319 w 12192000"/>
              <a:gd name="connsiteY97" fmla="*/ 1695560 h 2237474"/>
              <a:gd name="connsiteX98" fmla="*/ 6098321 w 12192000"/>
              <a:gd name="connsiteY98" fmla="*/ 1721646 h 2237474"/>
              <a:gd name="connsiteX99" fmla="*/ 5880652 w 12192000"/>
              <a:gd name="connsiteY99" fmla="*/ 1779643 h 2237474"/>
              <a:gd name="connsiteX100" fmla="*/ 5785959 w 12192000"/>
              <a:gd name="connsiteY100" fmla="*/ 1775307 h 2237474"/>
              <a:gd name="connsiteX101" fmla="*/ 5643534 w 12192000"/>
              <a:gd name="connsiteY101" fmla="*/ 1802919 h 2237474"/>
              <a:gd name="connsiteX102" fmla="*/ 5518799 w 12192000"/>
              <a:gd name="connsiteY102" fmla="*/ 1818312 h 2237474"/>
              <a:gd name="connsiteX103" fmla="*/ 5505014 w 12192000"/>
              <a:gd name="connsiteY103" fmla="*/ 1819259 h 2237474"/>
              <a:gd name="connsiteX104" fmla="*/ 5453307 w 12192000"/>
              <a:gd name="connsiteY104" fmla="*/ 1815450 h 2237474"/>
              <a:gd name="connsiteX105" fmla="*/ 5364192 w 12192000"/>
              <a:gd name="connsiteY105" fmla="*/ 1826074 h 2237474"/>
              <a:gd name="connsiteX106" fmla="*/ 5350380 w 12192000"/>
              <a:gd name="connsiteY106" fmla="*/ 1830891 h 2237474"/>
              <a:gd name="connsiteX107" fmla="*/ 5259633 w 12192000"/>
              <a:gd name="connsiteY107" fmla="*/ 1837160 h 2237474"/>
              <a:gd name="connsiteX108" fmla="*/ 5197513 w 12192000"/>
              <a:gd name="connsiteY108" fmla="*/ 1844718 h 2237474"/>
              <a:gd name="connsiteX109" fmla="*/ 5168852 w 12192000"/>
              <a:gd name="connsiteY109" fmla="*/ 1844846 h 2237474"/>
              <a:gd name="connsiteX110" fmla="*/ 5114927 w 12192000"/>
              <a:gd name="connsiteY110" fmla="*/ 1847827 h 2237474"/>
              <a:gd name="connsiteX111" fmla="*/ 5108970 w 12192000"/>
              <a:gd name="connsiteY111" fmla="*/ 1847935 h 2237474"/>
              <a:gd name="connsiteX112" fmla="*/ 5067961 w 12192000"/>
              <a:gd name="connsiteY112" fmla="*/ 1845917 h 2237474"/>
              <a:gd name="connsiteX113" fmla="*/ 5007075 w 12192000"/>
              <a:gd name="connsiteY113" fmla="*/ 1838626 h 2237474"/>
              <a:gd name="connsiteX114" fmla="*/ 4944087 w 12192000"/>
              <a:gd name="connsiteY114" fmla="*/ 1823332 h 2237474"/>
              <a:gd name="connsiteX115" fmla="*/ 4907662 w 12192000"/>
              <a:gd name="connsiteY115" fmla="*/ 1816900 h 2237474"/>
              <a:gd name="connsiteX116" fmla="*/ 4882386 w 12192000"/>
              <a:gd name="connsiteY116" fmla="*/ 1809844 h 2237474"/>
              <a:gd name="connsiteX117" fmla="*/ 4811440 w 12192000"/>
              <a:gd name="connsiteY117" fmla="*/ 1804655 h 2237474"/>
              <a:gd name="connsiteX118" fmla="*/ 4691075 w 12192000"/>
              <a:gd name="connsiteY118" fmla="*/ 1801389 h 2237474"/>
              <a:gd name="connsiteX119" fmla="*/ 4611738 w 12192000"/>
              <a:gd name="connsiteY119" fmla="*/ 1776964 h 2237474"/>
              <a:gd name="connsiteX120" fmla="*/ 4560070 w 12192000"/>
              <a:gd name="connsiteY120" fmla="*/ 1785640 h 2237474"/>
              <a:gd name="connsiteX121" fmla="*/ 4536503 w 12192000"/>
              <a:gd name="connsiteY121" fmla="*/ 1785334 h 2237474"/>
              <a:gd name="connsiteX122" fmla="*/ 4513724 w 12192000"/>
              <a:gd name="connsiteY122" fmla="*/ 1791996 h 2237474"/>
              <a:gd name="connsiteX123" fmla="*/ 4459810 w 12192000"/>
              <a:gd name="connsiteY123" fmla="*/ 1797886 h 2237474"/>
              <a:gd name="connsiteX124" fmla="*/ 4379064 w 12192000"/>
              <a:gd name="connsiteY124" fmla="*/ 1817177 h 2237474"/>
              <a:gd name="connsiteX125" fmla="*/ 4319209 w 12192000"/>
              <a:gd name="connsiteY125" fmla="*/ 1834833 h 2237474"/>
              <a:gd name="connsiteX126" fmla="*/ 4290981 w 12192000"/>
              <a:gd name="connsiteY126" fmla="*/ 1839677 h 2237474"/>
              <a:gd name="connsiteX127" fmla="*/ 4285792 w 12192000"/>
              <a:gd name="connsiteY127" fmla="*/ 1836231 h 2237474"/>
              <a:gd name="connsiteX128" fmla="*/ 4238372 w 12192000"/>
              <a:gd name="connsiteY128" fmla="*/ 1851480 h 2237474"/>
              <a:gd name="connsiteX129" fmla="*/ 4232517 w 12192000"/>
              <a:gd name="connsiteY129" fmla="*/ 1852567 h 2237474"/>
              <a:gd name="connsiteX130" fmla="*/ 4191732 w 12192000"/>
              <a:gd name="connsiteY130" fmla="*/ 1857328 h 2237474"/>
              <a:gd name="connsiteX131" fmla="*/ 4065532 w 12192000"/>
              <a:gd name="connsiteY131" fmla="*/ 1855477 h 2237474"/>
              <a:gd name="connsiteX132" fmla="*/ 4028460 w 12192000"/>
              <a:gd name="connsiteY132" fmla="*/ 1855137 h 2237474"/>
              <a:gd name="connsiteX133" fmla="*/ 4002267 w 12192000"/>
              <a:gd name="connsiteY133" fmla="*/ 1852352 h 2237474"/>
              <a:gd name="connsiteX134" fmla="*/ 3931396 w 12192000"/>
              <a:gd name="connsiteY134" fmla="*/ 1858915 h 2237474"/>
              <a:gd name="connsiteX135" fmla="*/ 3812162 w 12192000"/>
              <a:gd name="connsiteY135" fmla="*/ 1875501 h 2237474"/>
              <a:gd name="connsiteX136" fmla="*/ 3729530 w 12192000"/>
              <a:gd name="connsiteY136" fmla="*/ 1864513 h 2237474"/>
              <a:gd name="connsiteX137" fmla="*/ 3680177 w 12192000"/>
              <a:gd name="connsiteY137" fmla="*/ 1881552 h 2237474"/>
              <a:gd name="connsiteX138" fmla="*/ 3567259 w 12192000"/>
              <a:gd name="connsiteY138" fmla="*/ 1893482 h 2237474"/>
              <a:gd name="connsiteX139" fmla="*/ 3405770 w 12192000"/>
              <a:gd name="connsiteY139" fmla="*/ 1904591 h 2237474"/>
              <a:gd name="connsiteX140" fmla="*/ 3280097 w 12192000"/>
              <a:gd name="connsiteY140" fmla="*/ 1919610 h 2237474"/>
              <a:gd name="connsiteX141" fmla="*/ 3123424 w 12192000"/>
              <a:gd name="connsiteY141" fmla="*/ 1952930 h 2237474"/>
              <a:gd name="connsiteX142" fmla="*/ 3009910 w 12192000"/>
              <a:gd name="connsiteY142" fmla="*/ 1957866 h 2237474"/>
              <a:gd name="connsiteX143" fmla="*/ 2995934 w 12192000"/>
              <a:gd name="connsiteY143" fmla="*/ 1967085 h 2237474"/>
              <a:gd name="connsiteX144" fmla="*/ 2980071 w 12192000"/>
              <a:gd name="connsiteY144" fmla="*/ 1972988 h 2237474"/>
              <a:gd name="connsiteX145" fmla="*/ 2978094 w 12192000"/>
              <a:gd name="connsiteY145" fmla="*/ 1972369 h 2237474"/>
              <a:gd name="connsiteX146" fmla="*/ 2942858 w 12192000"/>
              <a:gd name="connsiteY146" fmla="*/ 1981367 h 2237474"/>
              <a:gd name="connsiteX147" fmla="*/ 2875436 w 12192000"/>
              <a:gd name="connsiteY147" fmla="*/ 1996977 h 2237474"/>
              <a:gd name="connsiteX148" fmla="*/ 2874892 w 12192000"/>
              <a:gd name="connsiteY148" fmla="*/ 1996085 h 2237474"/>
              <a:gd name="connsiteX149" fmla="*/ 2864145 w 12192000"/>
              <a:gd name="connsiteY149" fmla="*/ 1994061 h 2237474"/>
              <a:gd name="connsiteX150" fmla="*/ 2843662 w 12192000"/>
              <a:gd name="connsiteY150" fmla="*/ 1992498 h 2237474"/>
              <a:gd name="connsiteX151" fmla="*/ 2796128 w 12192000"/>
              <a:gd name="connsiteY151" fmla="*/ 1976403 h 2237474"/>
              <a:gd name="connsiteX152" fmla="*/ 2756784 w 12192000"/>
              <a:gd name="connsiteY152" fmla="*/ 1985116 h 2237474"/>
              <a:gd name="connsiteX153" fmla="*/ 2748833 w 12192000"/>
              <a:gd name="connsiteY153" fmla="*/ 1986323 h 2237474"/>
              <a:gd name="connsiteX154" fmla="*/ 2748661 w 12192000"/>
              <a:gd name="connsiteY154" fmla="*/ 1986122 h 2237474"/>
              <a:gd name="connsiteX155" fmla="*/ 2740251 w 12192000"/>
              <a:gd name="connsiteY155" fmla="*/ 1986946 h 2237474"/>
              <a:gd name="connsiteX156" fmla="*/ 2718916 w 12192000"/>
              <a:gd name="connsiteY156" fmla="*/ 1990867 h 2237474"/>
              <a:gd name="connsiteX157" fmla="*/ 2713522 w 12192000"/>
              <a:gd name="connsiteY157" fmla="*/ 1990173 h 2237474"/>
              <a:gd name="connsiteX158" fmla="*/ 2680597 w 12192000"/>
              <a:gd name="connsiteY158" fmla="*/ 1984996 h 2237474"/>
              <a:gd name="connsiteX159" fmla="*/ 2578178 w 12192000"/>
              <a:gd name="connsiteY159" fmla="*/ 1990531 h 2237474"/>
              <a:gd name="connsiteX160" fmla="*/ 2476147 w 12192000"/>
              <a:gd name="connsiteY160" fmla="*/ 1998305 h 2237474"/>
              <a:gd name="connsiteX161" fmla="*/ 2373568 w 12192000"/>
              <a:gd name="connsiteY161" fmla="*/ 2003219 h 2237474"/>
              <a:gd name="connsiteX162" fmla="*/ 2321399 w 12192000"/>
              <a:gd name="connsiteY162" fmla="*/ 1989467 h 2237474"/>
              <a:gd name="connsiteX163" fmla="*/ 2315525 w 12192000"/>
              <a:gd name="connsiteY163" fmla="*/ 1989708 h 2237474"/>
              <a:gd name="connsiteX164" fmla="*/ 2300792 w 12192000"/>
              <a:gd name="connsiteY164" fmla="*/ 1994290 h 2237474"/>
              <a:gd name="connsiteX165" fmla="*/ 2295469 w 12192000"/>
              <a:gd name="connsiteY165" fmla="*/ 1996659 h 2237474"/>
              <a:gd name="connsiteX166" fmla="*/ 2287219 w 12192000"/>
              <a:gd name="connsiteY166" fmla="*/ 1998750 h 2237474"/>
              <a:gd name="connsiteX167" fmla="*/ 2286948 w 12192000"/>
              <a:gd name="connsiteY167" fmla="*/ 1998596 h 2237474"/>
              <a:gd name="connsiteX168" fmla="*/ 2243069 w 12192000"/>
              <a:gd name="connsiteY168" fmla="*/ 2015111 h 2237474"/>
              <a:gd name="connsiteX169" fmla="*/ 2186609 w 12192000"/>
              <a:gd name="connsiteY169" fmla="*/ 2008263 h 2237474"/>
              <a:gd name="connsiteX170" fmla="*/ 2164831 w 12192000"/>
              <a:gd name="connsiteY170" fmla="*/ 2010143 h 2237474"/>
              <a:gd name="connsiteX171" fmla="*/ 2152836 w 12192000"/>
              <a:gd name="connsiteY171" fmla="*/ 2010048 h 2237474"/>
              <a:gd name="connsiteX172" fmla="*/ 2117102 w 12192000"/>
              <a:gd name="connsiteY172" fmla="*/ 2023004 h 2237474"/>
              <a:gd name="connsiteX173" fmla="*/ 2111935 w 12192000"/>
              <a:gd name="connsiteY173" fmla="*/ 2023163 h 2237474"/>
              <a:gd name="connsiteX174" fmla="*/ 2089991 w 12192000"/>
              <a:gd name="connsiteY174" fmla="*/ 2034193 h 2237474"/>
              <a:gd name="connsiteX175" fmla="*/ 2058061 w 12192000"/>
              <a:gd name="connsiteY175" fmla="*/ 2047942 h 2237474"/>
              <a:gd name="connsiteX176" fmla="*/ 2055737 w 12192000"/>
              <a:gd name="connsiteY176" fmla="*/ 2047704 h 2237474"/>
              <a:gd name="connsiteX177" fmla="*/ 2042244 w 12192000"/>
              <a:gd name="connsiteY177" fmla="*/ 2055560 h 2237474"/>
              <a:gd name="connsiteX178" fmla="*/ 1976224 w 12192000"/>
              <a:gd name="connsiteY178" fmla="*/ 2074257 h 2237474"/>
              <a:gd name="connsiteX179" fmla="*/ 1877728 w 12192000"/>
              <a:gd name="connsiteY179" fmla="*/ 2101004 h 2237474"/>
              <a:gd name="connsiteX180" fmla="*/ 1759056 w 12192000"/>
              <a:gd name="connsiteY180" fmla="*/ 2125608 h 2237474"/>
              <a:gd name="connsiteX181" fmla="*/ 1637948 w 12192000"/>
              <a:gd name="connsiteY181" fmla="*/ 2172597 h 2237474"/>
              <a:gd name="connsiteX182" fmla="*/ 1434549 w 12192000"/>
              <a:gd name="connsiteY182" fmla="*/ 2234522 h 2237474"/>
              <a:gd name="connsiteX183" fmla="*/ 1398481 w 12192000"/>
              <a:gd name="connsiteY183" fmla="*/ 2237074 h 2237474"/>
              <a:gd name="connsiteX184" fmla="*/ 1398407 w 12192000"/>
              <a:gd name="connsiteY184" fmla="*/ 2237095 h 2237474"/>
              <a:gd name="connsiteX185" fmla="*/ 1370962 w 12192000"/>
              <a:gd name="connsiteY185" fmla="*/ 2237474 h 2237474"/>
              <a:gd name="connsiteX186" fmla="*/ 1356367 w 12192000"/>
              <a:gd name="connsiteY186" fmla="*/ 2235089 h 2237474"/>
              <a:gd name="connsiteX187" fmla="*/ 1324828 w 12192000"/>
              <a:gd name="connsiteY187" fmla="*/ 2231968 h 2237474"/>
              <a:gd name="connsiteX188" fmla="*/ 1297744 w 12192000"/>
              <a:gd name="connsiteY188" fmla="*/ 2235849 h 2237474"/>
              <a:gd name="connsiteX189" fmla="*/ 1286236 w 12192000"/>
              <a:gd name="connsiteY189" fmla="*/ 2233135 h 2237474"/>
              <a:gd name="connsiteX190" fmla="*/ 1283504 w 12192000"/>
              <a:gd name="connsiteY190" fmla="*/ 2233797 h 2237474"/>
              <a:gd name="connsiteX191" fmla="*/ 1279765 w 12192000"/>
              <a:gd name="connsiteY191" fmla="*/ 2229639 h 2237474"/>
              <a:gd name="connsiteX192" fmla="*/ 1195347 w 12192000"/>
              <a:gd name="connsiteY192" fmla="*/ 2212354 h 2237474"/>
              <a:gd name="connsiteX193" fmla="*/ 970251 w 12192000"/>
              <a:gd name="connsiteY193" fmla="*/ 2221029 h 2237474"/>
              <a:gd name="connsiteX194" fmla="*/ 812914 w 12192000"/>
              <a:gd name="connsiteY194" fmla="*/ 2202752 h 2237474"/>
              <a:gd name="connsiteX195" fmla="*/ 800195 w 12192000"/>
              <a:gd name="connsiteY195" fmla="*/ 2209407 h 2237474"/>
              <a:gd name="connsiteX196" fmla="*/ 784978 w 12192000"/>
              <a:gd name="connsiteY196" fmla="*/ 2212360 h 2237474"/>
              <a:gd name="connsiteX197" fmla="*/ 681987 w 12192000"/>
              <a:gd name="connsiteY197" fmla="*/ 2216757 h 2237474"/>
              <a:gd name="connsiteX198" fmla="*/ 669923 w 12192000"/>
              <a:gd name="connsiteY198" fmla="*/ 2211682 h 2237474"/>
              <a:gd name="connsiteX199" fmla="*/ 648680 w 12192000"/>
              <a:gd name="connsiteY199" fmla="*/ 2206229 h 2237474"/>
              <a:gd name="connsiteX200" fmla="*/ 597225 w 12192000"/>
              <a:gd name="connsiteY200" fmla="*/ 2180999 h 2237474"/>
              <a:gd name="connsiteX201" fmla="*/ 558449 w 12192000"/>
              <a:gd name="connsiteY201" fmla="*/ 2182346 h 2237474"/>
              <a:gd name="connsiteX202" fmla="*/ 550517 w 12192000"/>
              <a:gd name="connsiteY202" fmla="*/ 2182060 h 2237474"/>
              <a:gd name="connsiteX203" fmla="*/ 550309 w 12192000"/>
              <a:gd name="connsiteY203" fmla="*/ 2181825 h 2237474"/>
              <a:gd name="connsiteX204" fmla="*/ 541836 w 12192000"/>
              <a:gd name="connsiteY204" fmla="*/ 2181063 h 2237474"/>
              <a:gd name="connsiteX205" fmla="*/ 536057 w 12192000"/>
              <a:gd name="connsiteY205" fmla="*/ 2181537 h 2237474"/>
              <a:gd name="connsiteX206" fmla="*/ 520671 w 12192000"/>
              <a:gd name="connsiteY206" fmla="*/ 2180980 h 2237474"/>
              <a:gd name="connsiteX207" fmla="*/ 515024 w 12192000"/>
              <a:gd name="connsiteY207" fmla="*/ 2179258 h 2237474"/>
              <a:gd name="connsiteX208" fmla="*/ 512278 w 12192000"/>
              <a:gd name="connsiteY208" fmla="*/ 2176369 h 2237474"/>
              <a:gd name="connsiteX209" fmla="*/ 480419 w 12192000"/>
              <a:gd name="connsiteY209" fmla="*/ 2167807 h 2237474"/>
              <a:gd name="connsiteX210" fmla="*/ 413835 w 12192000"/>
              <a:gd name="connsiteY210" fmla="*/ 2156783 h 2237474"/>
              <a:gd name="connsiteX211" fmla="*/ 376513 w 12192000"/>
              <a:gd name="connsiteY211" fmla="*/ 2154014 h 2237474"/>
              <a:gd name="connsiteX212" fmla="*/ 273386 w 12192000"/>
              <a:gd name="connsiteY212" fmla="*/ 2142551 h 2237474"/>
              <a:gd name="connsiteX213" fmla="*/ 169207 w 12192000"/>
              <a:gd name="connsiteY213" fmla="*/ 2128100 h 2237474"/>
              <a:gd name="connsiteX214" fmla="*/ 93149 w 12192000"/>
              <a:gd name="connsiteY214" fmla="*/ 2105324 h 2237474"/>
              <a:gd name="connsiteX215" fmla="*/ 88109 w 12192000"/>
              <a:gd name="connsiteY215" fmla="*/ 2106704 h 2237474"/>
              <a:gd name="connsiteX216" fmla="*/ 80022 w 12192000"/>
              <a:gd name="connsiteY216" fmla="*/ 2107254 h 2237474"/>
              <a:gd name="connsiteX217" fmla="*/ 79717 w 12192000"/>
              <a:gd name="connsiteY217" fmla="*/ 2107046 h 2237474"/>
              <a:gd name="connsiteX218" fmla="*/ 72352 w 12192000"/>
              <a:gd name="connsiteY218" fmla="*/ 2107991 h 2237474"/>
              <a:gd name="connsiteX219" fmla="*/ 37645 w 12192000"/>
              <a:gd name="connsiteY219" fmla="*/ 2115401 h 2237474"/>
              <a:gd name="connsiteX220" fmla="*/ 4572 w 12192000"/>
              <a:gd name="connsiteY220" fmla="*/ 2111091 h 2237474"/>
              <a:gd name="connsiteX221" fmla="*/ 0 w 12192000"/>
              <a:gd name="connsiteY221" fmla="*/ 2110468 h 2237474"/>
              <a:gd name="connsiteX222" fmla="*/ 0 w 12192000"/>
              <a:gd name="connsiteY222"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154948 w 12192000"/>
              <a:gd name="connsiteY4" fmla="*/ 762731 h 2237474"/>
              <a:gd name="connsiteX5" fmla="*/ 12047364 w 12192000"/>
              <a:gd name="connsiteY5" fmla="*/ 749662 h 2237474"/>
              <a:gd name="connsiteX6" fmla="*/ 11890686 w 12192000"/>
              <a:gd name="connsiteY6" fmla="*/ 732766 h 2237474"/>
              <a:gd name="connsiteX7" fmla="*/ 11782413 w 12192000"/>
              <a:gd name="connsiteY7" fmla="*/ 769868 h 2237474"/>
              <a:gd name="connsiteX8" fmla="*/ 11649954 w 12192000"/>
              <a:gd name="connsiteY8" fmla="*/ 749628 h 2237474"/>
              <a:gd name="connsiteX9" fmla="*/ 11560424 w 12192000"/>
              <a:gd name="connsiteY9" fmla="*/ 748017 h 2237474"/>
              <a:gd name="connsiteX10" fmla="*/ 11358455 w 12192000"/>
              <a:gd name="connsiteY10" fmla="*/ 747593 h 2237474"/>
              <a:gd name="connsiteX11" fmla="*/ 11165209 w 12192000"/>
              <a:gd name="connsiteY11" fmla="*/ 748852 h 2237474"/>
              <a:gd name="connsiteX12" fmla="*/ 11058755 w 12192000"/>
              <a:gd name="connsiteY12" fmla="*/ 749617 h 2237474"/>
              <a:gd name="connsiteX13" fmla="*/ 10884013 w 12192000"/>
              <a:gd name="connsiteY13" fmla="*/ 760728 h 2237474"/>
              <a:gd name="connsiteX14" fmla="*/ 10834688 w 12192000"/>
              <a:gd name="connsiteY14" fmla="*/ 757726 h 2237474"/>
              <a:gd name="connsiteX15" fmla="*/ 10805004 w 12192000"/>
              <a:gd name="connsiteY15" fmla="*/ 757573 h 2237474"/>
              <a:gd name="connsiteX16" fmla="*/ 10739478 w 12192000"/>
              <a:gd name="connsiteY16" fmla="*/ 776841 h 2237474"/>
              <a:gd name="connsiteX17" fmla="*/ 10458762 w 12192000"/>
              <a:gd name="connsiteY17" fmla="*/ 755400 h 2237474"/>
              <a:gd name="connsiteX18" fmla="*/ 10246919 w 12192000"/>
              <a:gd name="connsiteY18" fmla="*/ 769960 h 2237474"/>
              <a:gd name="connsiteX19" fmla="*/ 10167995 w 12192000"/>
              <a:gd name="connsiteY19" fmla="*/ 760843 h 2237474"/>
              <a:gd name="connsiteX20" fmla="*/ 9997044 w 12192000"/>
              <a:gd name="connsiteY20" fmla="*/ 780129 h 2237474"/>
              <a:gd name="connsiteX21" fmla="*/ 9943887 w 12192000"/>
              <a:gd name="connsiteY21" fmla="*/ 804141 h 2237474"/>
              <a:gd name="connsiteX22" fmla="*/ 9918248 w 12192000"/>
              <a:gd name="connsiteY22" fmla="*/ 816628 h 2237474"/>
              <a:gd name="connsiteX23" fmla="*/ 9836148 w 12192000"/>
              <a:gd name="connsiteY23" fmla="*/ 858312 h 2237474"/>
              <a:gd name="connsiteX24" fmla="*/ 9823800 w 12192000"/>
              <a:gd name="connsiteY24" fmla="*/ 866604 h 2237474"/>
              <a:gd name="connsiteX25" fmla="*/ 9794684 w 12192000"/>
              <a:gd name="connsiteY25" fmla="*/ 864509 h 2237474"/>
              <a:gd name="connsiteX26" fmla="*/ 9778288 w 12192000"/>
              <a:gd name="connsiteY26" fmla="*/ 854362 h 2237474"/>
              <a:gd name="connsiteX27" fmla="*/ 9773886 w 12192000"/>
              <a:gd name="connsiteY27" fmla="*/ 857543 h 2237474"/>
              <a:gd name="connsiteX28" fmla="*/ 9761459 w 12192000"/>
              <a:gd name="connsiteY28" fmla="*/ 862394 h 2237474"/>
              <a:gd name="connsiteX29" fmla="*/ 9705768 w 12192000"/>
              <a:gd name="connsiteY29" fmla="*/ 894610 h 2237474"/>
              <a:gd name="connsiteX30" fmla="*/ 9683005 w 12192000"/>
              <a:gd name="connsiteY30" fmla="*/ 894128 h 2237474"/>
              <a:gd name="connsiteX31" fmla="*/ 9594438 w 12192000"/>
              <a:gd name="connsiteY31" fmla="*/ 919051 h 2237474"/>
              <a:gd name="connsiteX32" fmla="*/ 9577033 w 12192000"/>
              <a:gd name="connsiteY32" fmla="*/ 922857 h 2237474"/>
              <a:gd name="connsiteX33" fmla="*/ 9544189 w 12192000"/>
              <a:gd name="connsiteY33" fmla="*/ 938966 h 2237474"/>
              <a:gd name="connsiteX34" fmla="*/ 9534048 w 12192000"/>
              <a:gd name="connsiteY34" fmla="*/ 940158 h 2237474"/>
              <a:gd name="connsiteX35" fmla="*/ 9500499 w 12192000"/>
              <a:gd name="connsiteY35" fmla="*/ 954680 h 2237474"/>
              <a:gd name="connsiteX36" fmla="*/ 9428195 w 12192000"/>
              <a:gd name="connsiteY36" fmla="*/ 986225 h 2237474"/>
              <a:gd name="connsiteX37" fmla="*/ 9410017 w 12192000"/>
              <a:gd name="connsiteY37" fmla="*/ 993931 h 2237474"/>
              <a:gd name="connsiteX38" fmla="*/ 9392919 w 12192000"/>
              <a:gd name="connsiteY38" fmla="*/ 994656 h 2237474"/>
              <a:gd name="connsiteX39" fmla="*/ 9301293 w 12192000"/>
              <a:gd name="connsiteY39" fmla="*/ 1011593 h 2237474"/>
              <a:gd name="connsiteX40" fmla="*/ 9278619 w 12192000"/>
              <a:gd name="connsiteY40" fmla="*/ 1011878 h 2237474"/>
              <a:gd name="connsiteX41" fmla="*/ 9268019 w 12192000"/>
              <a:gd name="connsiteY41" fmla="*/ 1007442 h 2237474"/>
              <a:gd name="connsiteX42" fmla="*/ 9234662 w 12192000"/>
              <a:gd name="connsiteY42" fmla="*/ 1023056 h 2237474"/>
              <a:gd name="connsiteX43" fmla="*/ 9181033 w 12192000"/>
              <a:gd name="connsiteY43" fmla="*/ 1037921 h 2237474"/>
              <a:gd name="connsiteX44" fmla="*/ 9155969 w 12192000"/>
              <a:gd name="connsiteY44" fmla="*/ 1046804 h 2237474"/>
              <a:gd name="connsiteX45" fmla="*/ 9133985 w 12192000"/>
              <a:gd name="connsiteY45" fmla="*/ 1046450 h 2237474"/>
              <a:gd name="connsiteX46" fmla="*/ 9012987 w 12192000"/>
              <a:gd name="connsiteY46" fmla="*/ 1061986 h 2237474"/>
              <a:gd name="connsiteX47" fmla="*/ 8968445 w 12192000"/>
              <a:gd name="connsiteY47" fmla="*/ 1052169 h 2237474"/>
              <a:gd name="connsiteX48" fmla="*/ 8958984 w 12192000"/>
              <a:gd name="connsiteY48" fmla="*/ 1057212 h 2237474"/>
              <a:gd name="connsiteX49" fmla="*/ 8886001 w 12192000"/>
              <a:gd name="connsiteY49" fmla="*/ 1067468 h 2237474"/>
              <a:gd name="connsiteX50" fmla="*/ 8838610 w 12192000"/>
              <a:gd name="connsiteY50" fmla="*/ 1075091 h 2237474"/>
              <a:gd name="connsiteX51" fmla="*/ 8750383 w 12192000"/>
              <a:gd name="connsiteY51" fmla="*/ 1097387 h 2237474"/>
              <a:gd name="connsiteX52" fmla="*/ 8697365 w 12192000"/>
              <a:gd name="connsiteY52" fmla="*/ 1105869 h 2237474"/>
              <a:gd name="connsiteX53" fmla="*/ 8665605 w 12192000"/>
              <a:gd name="connsiteY53" fmla="*/ 1110791 h 2237474"/>
              <a:gd name="connsiteX54" fmla="*/ 8584946 w 12192000"/>
              <a:gd name="connsiteY54" fmla="*/ 1135226 h 2237474"/>
              <a:gd name="connsiteX55" fmla="*/ 8460755 w 12192000"/>
              <a:gd name="connsiteY55" fmla="*/ 1203427 h 2237474"/>
              <a:gd name="connsiteX56" fmla="*/ 8419755 w 12192000"/>
              <a:gd name="connsiteY56" fmla="*/ 1216260 h 2237474"/>
              <a:gd name="connsiteX57" fmla="*/ 8411626 w 12192000"/>
              <a:gd name="connsiteY57" fmla="*/ 1214397 h 2237474"/>
              <a:gd name="connsiteX58" fmla="*/ 8363469 w 12192000"/>
              <a:gd name="connsiteY58" fmla="*/ 1246658 h 2237474"/>
              <a:gd name="connsiteX59" fmla="*/ 8275497 w 12192000"/>
              <a:gd name="connsiteY59" fmla="*/ 1264396 h 2237474"/>
              <a:gd name="connsiteX60" fmla="*/ 8206287 w 12192000"/>
              <a:gd name="connsiteY60" fmla="*/ 1273060 h 2237474"/>
              <a:gd name="connsiteX61" fmla="*/ 8168705 w 12192000"/>
              <a:gd name="connsiteY61" fmla="*/ 1279956 h 2237474"/>
              <a:gd name="connsiteX62" fmla="*/ 8139997 w 12192000"/>
              <a:gd name="connsiteY62" fmla="*/ 1282713 h 2237474"/>
              <a:gd name="connsiteX63" fmla="*/ 8074238 w 12192000"/>
              <a:gd name="connsiteY63" fmla="*/ 1301895 h 2237474"/>
              <a:gd name="connsiteX64" fmla="*/ 7968292 w 12192000"/>
              <a:gd name="connsiteY64" fmla="*/ 1338779 h 2237474"/>
              <a:gd name="connsiteX65" fmla="*/ 7945122 w 12192000"/>
              <a:gd name="connsiteY65" fmla="*/ 1345477 h 2237474"/>
              <a:gd name="connsiteX66" fmla="*/ 7902328 w 12192000"/>
              <a:gd name="connsiteY66" fmla="*/ 1345865 h 2237474"/>
              <a:gd name="connsiteX67" fmla="*/ 7875879 w 12192000"/>
              <a:gd name="connsiteY67" fmla="*/ 1345646 h 2237474"/>
              <a:gd name="connsiteX68" fmla="*/ 7840612 w 12192000"/>
              <a:gd name="connsiteY68" fmla="*/ 1369373 h 2237474"/>
              <a:gd name="connsiteX69" fmla="*/ 7786819 w 12192000"/>
              <a:gd name="connsiteY69" fmla="*/ 1378970 h 2237474"/>
              <a:gd name="connsiteX70" fmla="*/ 7548172 w 12192000"/>
              <a:gd name="connsiteY70" fmla="*/ 1417460 h 2237474"/>
              <a:gd name="connsiteX71" fmla="*/ 7483437 w 12192000"/>
              <a:gd name="connsiteY71" fmla="*/ 1478152 h 2237474"/>
              <a:gd name="connsiteX72" fmla="*/ 7377870 w 12192000"/>
              <a:gd name="connsiteY72" fmla="*/ 1523319 h 2237474"/>
              <a:gd name="connsiteX73" fmla="*/ 7230737 w 12192000"/>
              <a:gd name="connsiteY73" fmla="*/ 1562633 h 2237474"/>
              <a:gd name="connsiteX74" fmla="*/ 7224458 w 12192000"/>
              <a:gd name="connsiteY74" fmla="*/ 1573008 h 2237474"/>
              <a:gd name="connsiteX75" fmla="*/ 7213486 w 12192000"/>
              <a:gd name="connsiteY75" fmla="*/ 1580987 h 2237474"/>
              <a:gd name="connsiteX76" fmla="*/ 7183121 w 12192000"/>
              <a:gd name="connsiteY76" fmla="*/ 1595162 h 2237474"/>
              <a:gd name="connsiteX77" fmla="*/ 7164601 w 12192000"/>
              <a:gd name="connsiteY77" fmla="*/ 1606490 h 2237474"/>
              <a:gd name="connsiteX78" fmla="*/ 7114651 w 12192000"/>
              <a:gd name="connsiteY78" fmla="*/ 1620959 h 2237474"/>
              <a:gd name="connsiteX79" fmla="*/ 7092727 w 12192000"/>
              <a:gd name="connsiteY79" fmla="*/ 1623628 h 2237474"/>
              <a:gd name="connsiteX80" fmla="*/ 7031309 w 12192000"/>
              <a:gd name="connsiteY80" fmla="*/ 1619451 h 2237474"/>
              <a:gd name="connsiteX81" fmla="*/ 6999084 w 12192000"/>
              <a:gd name="connsiteY81" fmla="*/ 1634317 h 2237474"/>
              <a:gd name="connsiteX82" fmla="*/ 6992107 w 12192000"/>
              <a:gd name="connsiteY82" fmla="*/ 1636860 h 2237474"/>
              <a:gd name="connsiteX83" fmla="*/ 6991765 w 12192000"/>
              <a:gd name="connsiteY83" fmla="*/ 1636725 h 2237474"/>
              <a:gd name="connsiteX84" fmla="*/ 6900177 w 12192000"/>
              <a:gd name="connsiteY84" fmla="*/ 1636016 h 2237474"/>
              <a:gd name="connsiteX85" fmla="*/ 6795372 w 12192000"/>
              <a:gd name="connsiteY85" fmla="*/ 1644845 h 2237474"/>
              <a:gd name="connsiteX86" fmla="*/ 6692251 w 12192000"/>
              <a:gd name="connsiteY86" fmla="*/ 1656357 h 2237474"/>
              <a:gd name="connsiteX87" fmla="*/ 6655235 w 12192000"/>
              <a:gd name="connsiteY87" fmla="*/ 1661869 h 2237474"/>
              <a:gd name="connsiteX88" fmla="*/ 6587857 w 12192000"/>
              <a:gd name="connsiteY88" fmla="*/ 1665769 h 2237474"/>
              <a:gd name="connsiteX89" fmla="*/ 6554894 w 12192000"/>
              <a:gd name="connsiteY89" fmla="*/ 1664428 h 2237474"/>
              <a:gd name="connsiteX90" fmla="*/ 6516595 w 12192000"/>
              <a:gd name="connsiteY90" fmla="*/ 1667475 h 2237474"/>
              <a:gd name="connsiteX91" fmla="*/ 6508541 w 12192000"/>
              <a:gd name="connsiteY91" fmla="*/ 1668757 h 2237474"/>
              <a:gd name="connsiteX92" fmla="*/ 6471012 w 12192000"/>
              <a:gd name="connsiteY92" fmla="*/ 1678604 h 2237474"/>
              <a:gd name="connsiteX93" fmla="*/ 6415265 w 12192000"/>
              <a:gd name="connsiteY93" fmla="*/ 1665317 h 2237474"/>
              <a:gd name="connsiteX94" fmla="*/ 6364035 w 12192000"/>
              <a:gd name="connsiteY94" fmla="*/ 1667683 h 2237474"/>
              <a:gd name="connsiteX95" fmla="*/ 6280959 w 12192000"/>
              <a:gd name="connsiteY95" fmla="*/ 1689329 h 2237474"/>
              <a:gd name="connsiteX96" fmla="*/ 6243319 w 12192000"/>
              <a:gd name="connsiteY96" fmla="*/ 1695560 h 2237474"/>
              <a:gd name="connsiteX97" fmla="*/ 6098321 w 12192000"/>
              <a:gd name="connsiteY97" fmla="*/ 1721646 h 2237474"/>
              <a:gd name="connsiteX98" fmla="*/ 5880652 w 12192000"/>
              <a:gd name="connsiteY98" fmla="*/ 1779643 h 2237474"/>
              <a:gd name="connsiteX99" fmla="*/ 5785959 w 12192000"/>
              <a:gd name="connsiteY99" fmla="*/ 1775307 h 2237474"/>
              <a:gd name="connsiteX100" fmla="*/ 5643534 w 12192000"/>
              <a:gd name="connsiteY100" fmla="*/ 1802919 h 2237474"/>
              <a:gd name="connsiteX101" fmla="*/ 5518799 w 12192000"/>
              <a:gd name="connsiteY101" fmla="*/ 1818312 h 2237474"/>
              <a:gd name="connsiteX102" fmla="*/ 5505014 w 12192000"/>
              <a:gd name="connsiteY102" fmla="*/ 1819259 h 2237474"/>
              <a:gd name="connsiteX103" fmla="*/ 5453307 w 12192000"/>
              <a:gd name="connsiteY103" fmla="*/ 1815450 h 2237474"/>
              <a:gd name="connsiteX104" fmla="*/ 5364192 w 12192000"/>
              <a:gd name="connsiteY104" fmla="*/ 1826074 h 2237474"/>
              <a:gd name="connsiteX105" fmla="*/ 5350380 w 12192000"/>
              <a:gd name="connsiteY105" fmla="*/ 1830891 h 2237474"/>
              <a:gd name="connsiteX106" fmla="*/ 5259633 w 12192000"/>
              <a:gd name="connsiteY106" fmla="*/ 1837160 h 2237474"/>
              <a:gd name="connsiteX107" fmla="*/ 5197513 w 12192000"/>
              <a:gd name="connsiteY107" fmla="*/ 1844718 h 2237474"/>
              <a:gd name="connsiteX108" fmla="*/ 5168852 w 12192000"/>
              <a:gd name="connsiteY108" fmla="*/ 1844846 h 2237474"/>
              <a:gd name="connsiteX109" fmla="*/ 5114927 w 12192000"/>
              <a:gd name="connsiteY109" fmla="*/ 1847827 h 2237474"/>
              <a:gd name="connsiteX110" fmla="*/ 5108970 w 12192000"/>
              <a:gd name="connsiteY110" fmla="*/ 1847935 h 2237474"/>
              <a:gd name="connsiteX111" fmla="*/ 5067961 w 12192000"/>
              <a:gd name="connsiteY111" fmla="*/ 1845917 h 2237474"/>
              <a:gd name="connsiteX112" fmla="*/ 5007075 w 12192000"/>
              <a:gd name="connsiteY112" fmla="*/ 1838626 h 2237474"/>
              <a:gd name="connsiteX113" fmla="*/ 4944087 w 12192000"/>
              <a:gd name="connsiteY113" fmla="*/ 1823332 h 2237474"/>
              <a:gd name="connsiteX114" fmla="*/ 4907662 w 12192000"/>
              <a:gd name="connsiteY114" fmla="*/ 1816900 h 2237474"/>
              <a:gd name="connsiteX115" fmla="*/ 4882386 w 12192000"/>
              <a:gd name="connsiteY115" fmla="*/ 1809844 h 2237474"/>
              <a:gd name="connsiteX116" fmla="*/ 4811440 w 12192000"/>
              <a:gd name="connsiteY116" fmla="*/ 1804655 h 2237474"/>
              <a:gd name="connsiteX117" fmla="*/ 4691075 w 12192000"/>
              <a:gd name="connsiteY117" fmla="*/ 1801389 h 2237474"/>
              <a:gd name="connsiteX118" fmla="*/ 4611738 w 12192000"/>
              <a:gd name="connsiteY118" fmla="*/ 1776964 h 2237474"/>
              <a:gd name="connsiteX119" fmla="*/ 4560070 w 12192000"/>
              <a:gd name="connsiteY119" fmla="*/ 1785640 h 2237474"/>
              <a:gd name="connsiteX120" fmla="*/ 4536503 w 12192000"/>
              <a:gd name="connsiteY120" fmla="*/ 1785334 h 2237474"/>
              <a:gd name="connsiteX121" fmla="*/ 4513724 w 12192000"/>
              <a:gd name="connsiteY121" fmla="*/ 1791996 h 2237474"/>
              <a:gd name="connsiteX122" fmla="*/ 4459810 w 12192000"/>
              <a:gd name="connsiteY122" fmla="*/ 1797886 h 2237474"/>
              <a:gd name="connsiteX123" fmla="*/ 4379064 w 12192000"/>
              <a:gd name="connsiteY123" fmla="*/ 1817177 h 2237474"/>
              <a:gd name="connsiteX124" fmla="*/ 4319209 w 12192000"/>
              <a:gd name="connsiteY124" fmla="*/ 1834833 h 2237474"/>
              <a:gd name="connsiteX125" fmla="*/ 4290981 w 12192000"/>
              <a:gd name="connsiteY125" fmla="*/ 1839677 h 2237474"/>
              <a:gd name="connsiteX126" fmla="*/ 4285792 w 12192000"/>
              <a:gd name="connsiteY126" fmla="*/ 1836231 h 2237474"/>
              <a:gd name="connsiteX127" fmla="*/ 4238372 w 12192000"/>
              <a:gd name="connsiteY127" fmla="*/ 1851480 h 2237474"/>
              <a:gd name="connsiteX128" fmla="*/ 4232517 w 12192000"/>
              <a:gd name="connsiteY128" fmla="*/ 1852567 h 2237474"/>
              <a:gd name="connsiteX129" fmla="*/ 4191732 w 12192000"/>
              <a:gd name="connsiteY129" fmla="*/ 1857328 h 2237474"/>
              <a:gd name="connsiteX130" fmla="*/ 4065532 w 12192000"/>
              <a:gd name="connsiteY130" fmla="*/ 1855477 h 2237474"/>
              <a:gd name="connsiteX131" fmla="*/ 4028460 w 12192000"/>
              <a:gd name="connsiteY131" fmla="*/ 1855137 h 2237474"/>
              <a:gd name="connsiteX132" fmla="*/ 4002267 w 12192000"/>
              <a:gd name="connsiteY132" fmla="*/ 1852352 h 2237474"/>
              <a:gd name="connsiteX133" fmla="*/ 3931396 w 12192000"/>
              <a:gd name="connsiteY133" fmla="*/ 1858915 h 2237474"/>
              <a:gd name="connsiteX134" fmla="*/ 3812162 w 12192000"/>
              <a:gd name="connsiteY134" fmla="*/ 1875501 h 2237474"/>
              <a:gd name="connsiteX135" fmla="*/ 3729530 w 12192000"/>
              <a:gd name="connsiteY135" fmla="*/ 1864513 h 2237474"/>
              <a:gd name="connsiteX136" fmla="*/ 3680177 w 12192000"/>
              <a:gd name="connsiteY136" fmla="*/ 1881552 h 2237474"/>
              <a:gd name="connsiteX137" fmla="*/ 3567259 w 12192000"/>
              <a:gd name="connsiteY137" fmla="*/ 1893482 h 2237474"/>
              <a:gd name="connsiteX138" fmla="*/ 3405770 w 12192000"/>
              <a:gd name="connsiteY138" fmla="*/ 1904591 h 2237474"/>
              <a:gd name="connsiteX139" fmla="*/ 3280097 w 12192000"/>
              <a:gd name="connsiteY139" fmla="*/ 1919610 h 2237474"/>
              <a:gd name="connsiteX140" fmla="*/ 3123424 w 12192000"/>
              <a:gd name="connsiteY140" fmla="*/ 1952930 h 2237474"/>
              <a:gd name="connsiteX141" fmla="*/ 3009910 w 12192000"/>
              <a:gd name="connsiteY141" fmla="*/ 1957866 h 2237474"/>
              <a:gd name="connsiteX142" fmla="*/ 2995934 w 12192000"/>
              <a:gd name="connsiteY142" fmla="*/ 1967085 h 2237474"/>
              <a:gd name="connsiteX143" fmla="*/ 2980071 w 12192000"/>
              <a:gd name="connsiteY143" fmla="*/ 1972988 h 2237474"/>
              <a:gd name="connsiteX144" fmla="*/ 2978094 w 12192000"/>
              <a:gd name="connsiteY144" fmla="*/ 1972369 h 2237474"/>
              <a:gd name="connsiteX145" fmla="*/ 2942858 w 12192000"/>
              <a:gd name="connsiteY145" fmla="*/ 1981367 h 2237474"/>
              <a:gd name="connsiteX146" fmla="*/ 2875436 w 12192000"/>
              <a:gd name="connsiteY146" fmla="*/ 1996977 h 2237474"/>
              <a:gd name="connsiteX147" fmla="*/ 2874892 w 12192000"/>
              <a:gd name="connsiteY147" fmla="*/ 1996085 h 2237474"/>
              <a:gd name="connsiteX148" fmla="*/ 2864145 w 12192000"/>
              <a:gd name="connsiteY148" fmla="*/ 1994061 h 2237474"/>
              <a:gd name="connsiteX149" fmla="*/ 2843662 w 12192000"/>
              <a:gd name="connsiteY149" fmla="*/ 1992498 h 2237474"/>
              <a:gd name="connsiteX150" fmla="*/ 2796128 w 12192000"/>
              <a:gd name="connsiteY150" fmla="*/ 1976403 h 2237474"/>
              <a:gd name="connsiteX151" fmla="*/ 2756784 w 12192000"/>
              <a:gd name="connsiteY151" fmla="*/ 1985116 h 2237474"/>
              <a:gd name="connsiteX152" fmla="*/ 2748833 w 12192000"/>
              <a:gd name="connsiteY152" fmla="*/ 1986323 h 2237474"/>
              <a:gd name="connsiteX153" fmla="*/ 2748661 w 12192000"/>
              <a:gd name="connsiteY153" fmla="*/ 1986122 h 2237474"/>
              <a:gd name="connsiteX154" fmla="*/ 2740251 w 12192000"/>
              <a:gd name="connsiteY154" fmla="*/ 1986946 h 2237474"/>
              <a:gd name="connsiteX155" fmla="*/ 2718916 w 12192000"/>
              <a:gd name="connsiteY155" fmla="*/ 1990867 h 2237474"/>
              <a:gd name="connsiteX156" fmla="*/ 2713522 w 12192000"/>
              <a:gd name="connsiteY156" fmla="*/ 1990173 h 2237474"/>
              <a:gd name="connsiteX157" fmla="*/ 2680597 w 12192000"/>
              <a:gd name="connsiteY157" fmla="*/ 1984996 h 2237474"/>
              <a:gd name="connsiteX158" fmla="*/ 2578178 w 12192000"/>
              <a:gd name="connsiteY158" fmla="*/ 1990531 h 2237474"/>
              <a:gd name="connsiteX159" fmla="*/ 2476147 w 12192000"/>
              <a:gd name="connsiteY159" fmla="*/ 1998305 h 2237474"/>
              <a:gd name="connsiteX160" fmla="*/ 2373568 w 12192000"/>
              <a:gd name="connsiteY160" fmla="*/ 2003219 h 2237474"/>
              <a:gd name="connsiteX161" fmla="*/ 2321399 w 12192000"/>
              <a:gd name="connsiteY161" fmla="*/ 1989467 h 2237474"/>
              <a:gd name="connsiteX162" fmla="*/ 2315525 w 12192000"/>
              <a:gd name="connsiteY162" fmla="*/ 1989708 h 2237474"/>
              <a:gd name="connsiteX163" fmla="*/ 2300792 w 12192000"/>
              <a:gd name="connsiteY163" fmla="*/ 1994290 h 2237474"/>
              <a:gd name="connsiteX164" fmla="*/ 2295469 w 12192000"/>
              <a:gd name="connsiteY164" fmla="*/ 1996659 h 2237474"/>
              <a:gd name="connsiteX165" fmla="*/ 2287219 w 12192000"/>
              <a:gd name="connsiteY165" fmla="*/ 1998750 h 2237474"/>
              <a:gd name="connsiteX166" fmla="*/ 2286948 w 12192000"/>
              <a:gd name="connsiteY166" fmla="*/ 1998596 h 2237474"/>
              <a:gd name="connsiteX167" fmla="*/ 2243069 w 12192000"/>
              <a:gd name="connsiteY167" fmla="*/ 2015111 h 2237474"/>
              <a:gd name="connsiteX168" fmla="*/ 2186609 w 12192000"/>
              <a:gd name="connsiteY168" fmla="*/ 2008263 h 2237474"/>
              <a:gd name="connsiteX169" fmla="*/ 2164831 w 12192000"/>
              <a:gd name="connsiteY169" fmla="*/ 2010143 h 2237474"/>
              <a:gd name="connsiteX170" fmla="*/ 2152836 w 12192000"/>
              <a:gd name="connsiteY170" fmla="*/ 2010048 h 2237474"/>
              <a:gd name="connsiteX171" fmla="*/ 2117102 w 12192000"/>
              <a:gd name="connsiteY171" fmla="*/ 2023004 h 2237474"/>
              <a:gd name="connsiteX172" fmla="*/ 2111935 w 12192000"/>
              <a:gd name="connsiteY172" fmla="*/ 2023163 h 2237474"/>
              <a:gd name="connsiteX173" fmla="*/ 2089991 w 12192000"/>
              <a:gd name="connsiteY173" fmla="*/ 2034193 h 2237474"/>
              <a:gd name="connsiteX174" fmla="*/ 2058061 w 12192000"/>
              <a:gd name="connsiteY174" fmla="*/ 2047942 h 2237474"/>
              <a:gd name="connsiteX175" fmla="*/ 2055737 w 12192000"/>
              <a:gd name="connsiteY175" fmla="*/ 2047704 h 2237474"/>
              <a:gd name="connsiteX176" fmla="*/ 2042244 w 12192000"/>
              <a:gd name="connsiteY176" fmla="*/ 2055560 h 2237474"/>
              <a:gd name="connsiteX177" fmla="*/ 1976224 w 12192000"/>
              <a:gd name="connsiteY177" fmla="*/ 2074257 h 2237474"/>
              <a:gd name="connsiteX178" fmla="*/ 1877728 w 12192000"/>
              <a:gd name="connsiteY178" fmla="*/ 2101004 h 2237474"/>
              <a:gd name="connsiteX179" fmla="*/ 1759056 w 12192000"/>
              <a:gd name="connsiteY179" fmla="*/ 2125608 h 2237474"/>
              <a:gd name="connsiteX180" fmla="*/ 1637948 w 12192000"/>
              <a:gd name="connsiteY180" fmla="*/ 2172597 h 2237474"/>
              <a:gd name="connsiteX181" fmla="*/ 1434549 w 12192000"/>
              <a:gd name="connsiteY181" fmla="*/ 2234522 h 2237474"/>
              <a:gd name="connsiteX182" fmla="*/ 1398481 w 12192000"/>
              <a:gd name="connsiteY182" fmla="*/ 2237074 h 2237474"/>
              <a:gd name="connsiteX183" fmla="*/ 1398407 w 12192000"/>
              <a:gd name="connsiteY183" fmla="*/ 2237095 h 2237474"/>
              <a:gd name="connsiteX184" fmla="*/ 1370962 w 12192000"/>
              <a:gd name="connsiteY184" fmla="*/ 2237474 h 2237474"/>
              <a:gd name="connsiteX185" fmla="*/ 1356367 w 12192000"/>
              <a:gd name="connsiteY185" fmla="*/ 2235089 h 2237474"/>
              <a:gd name="connsiteX186" fmla="*/ 1324828 w 12192000"/>
              <a:gd name="connsiteY186" fmla="*/ 2231968 h 2237474"/>
              <a:gd name="connsiteX187" fmla="*/ 1297744 w 12192000"/>
              <a:gd name="connsiteY187" fmla="*/ 2235849 h 2237474"/>
              <a:gd name="connsiteX188" fmla="*/ 1286236 w 12192000"/>
              <a:gd name="connsiteY188" fmla="*/ 2233135 h 2237474"/>
              <a:gd name="connsiteX189" fmla="*/ 1283504 w 12192000"/>
              <a:gd name="connsiteY189" fmla="*/ 2233797 h 2237474"/>
              <a:gd name="connsiteX190" fmla="*/ 1279765 w 12192000"/>
              <a:gd name="connsiteY190" fmla="*/ 2229639 h 2237474"/>
              <a:gd name="connsiteX191" fmla="*/ 1195347 w 12192000"/>
              <a:gd name="connsiteY191" fmla="*/ 2212354 h 2237474"/>
              <a:gd name="connsiteX192" fmla="*/ 970251 w 12192000"/>
              <a:gd name="connsiteY192" fmla="*/ 2221029 h 2237474"/>
              <a:gd name="connsiteX193" fmla="*/ 812914 w 12192000"/>
              <a:gd name="connsiteY193" fmla="*/ 2202752 h 2237474"/>
              <a:gd name="connsiteX194" fmla="*/ 800195 w 12192000"/>
              <a:gd name="connsiteY194" fmla="*/ 2209407 h 2237474"/>
              <a:gd name="connsiteX195" fmla="*/ 784978 w 12192000"/>
              <a:gd name="connsiteY195" fmla="*/ 2212360 h 2237474"/>
              <a:gd name="connsiteX196" fmla="*/ 681987 w 12192000"/>
              <a:gd name="connsiteY196" fmla="*/ 2216757 h 2237474"/>
              <a:gd name="connsiteX197" fmla="*/ 669923 w 12192000"/>
              <a:gd name="connsiteY197" fmla="*/ 2211682 h 2237474"/>
              <a:gd name="connsiteX198" fmla="*/ 648680 w 12192000"/>
              <a:gd name="connsiteY198" fmla="*/ 2206229 h 2237474"/>
              <a:gd name="connsiteX199" fmla="*/ 597225 w 12192000"/>
              <a:gd name="connsiteY199" fmla="*/ 2180999 h 2237474"/>
              <a:gd name="connsiteX200" fmla="*/ 558449 w 12192000"/>
              <a:gd name="connsiteY200" fmla="*/ 2182346 h 2237474"/>
              <a:gd name="connsiteX201" fmla="*/ 550517 w 12192000"/>
              <a:gd name="connsiteY201" fmla="*/ 2182060 h 2237474"/>
              <a:gd name="connsiteX202" fmla="*/ 550309 w 12192000"/>
              <a:gd name="connsiteY202" fmla="*/ 2181825 h 2237474"/>
              <a:gd name="connsiteX203" fmla="*/ 541836 w 12192000"/>
              <a:gd name="connsiteY203" fmla="*/ 2181063 h 2237474"/>
              <a:gd name="connsiteX204" fmla="*/ 536057 w 12192000"/>
              <a:gd name="connsiteY204" fmla="*/ 2181537 h 2237474"/>
              <a:gd name="connsiteX205" fmla="*/ 520671 w 12192000"/>
              <a:gd name="connsiteY205" fmla="*/ 2180980 h 2237474"/>
              <a:gd name="connsiteX206" fmla="*/ 515024 w 12192000"/>
              <a:gd name="connsiteY206" fmla="*/ 2179258 h 2237474"/>
              <a:gd name="connsiteX207" fmla="*/ 512278 w 12192000"/>
              <a:gd name="connsiteY207" fmla="*/ 2176369 h 2237474"/>
              <a:gd name="connsiteX208" fmla="*/ 480419 w 12192000"/>
              <a:gd name="connsiteY208" fmla="*/ 2167807 h 2237474"/>
              <a:gd name="connsiteX209" fmla="*/ 413835 w 12192000"/>
              <a:gd name="connsiteY209" fmla="*/ 2156783 h 2237474"/>
              <a:gd name="connsiteX210" fmla="*/ 376513 w 12192000"/>
              <a:gd name="connsiteY210" fmla="*/ 2154014 h 2237474"/>
              <a:gd name="connsiteX211" fmla="*/ 273386 w 12192000"/>
              <a:gd name="connsiteY211" fmla="*/ 2142551 h 2237474"/>
              <a:gd name="connsiteX212" fmla="*/ 169207 w 12192000"/>
              <a:gd name="connsiteY212" fmla="*/ 2128100 h 2237474"/>
              <a:gd name="connsiteX213" fmla="*/ 93149 w 12192000"/>
              <a:gd name="connsiteY213" fmla="*/ 2105324 h 2237474"/>
              <a:gd name="connsiteX214" fmla="*/ 88109 w 12192000"/>
              <a:gd name="connsiteY214" fmla="*/ 2106704 h 2237474"/>
              <a:gd name="connsiteX215" fmla="*/ 80022 w 12192000"/>
              <a:gd name="connsiteY215" fmla="*/ 2107254 h 2237474"/>
              <a:gd name="connsiteX216" fmla="*/ 79717 w 12192000"/>
              <a:gd name="connsiteY216" fmla="*/ 2107046 h 2237474"/>
              <a:gd name="connsiteX217" fmla="*/ 72352 w 12192000"/>
              <a:gd name="connsiteY217" fmla="*/ 2107991 h 2237474"/>
              <a:gd name="connsiteX218" fmla="*/ 37645 w 12192000"/>
              <a:gd name="connsiteY218" fmla="*/ 2115401 h 2237474"/>
              <a:gd name="connsiteX219" fmla="*/ 4572 w 12192000"/>
              <a:gd name="connsiteY219" fmla="*/ 2111091 h 2237474"/>
              <a:gd name="connsiteX220" fmla="*/ 0 w 12192000"/>
              <a:gd name="connsiteY220" fmla="*/ 2110468 h 2237474"/>
              <a:gd name="connsiteX221" fmla="*/ 0 w 12192000"/>
              <a:gd name="connsiteY221"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154948 w 12192000"/>
              <a:gd name="connsiteY4" fmla="*/ 762731 h 2237474"/>
              <a:gd name="connsiteX5" fmla="*/ 12047364 w 12192000"/>
              <a:gd name="connsiteY5" fmla="*/ 749662 h 2237474"/>
              <a:gd name="connsiteX6" fmla="*/ 11890686 w 12192000"/>
              <a:gd name="connsiteY6" fmla="*/ 732766 h 2237474"/>
              <a:gd name="connsiteX7" fmla="*/ 11782413 w 12192000"/>
              <a:gd name="connsiteY7" fmla="*/ 769868 h 2237474"/>
              <a:gd name="connsiteX8" fmla="*/ 11649954 w 12192000"/>
              <a:gd name="connsiteY8" fmla="*/ 749628 h 2237474"/>
              <a:gd name="connsiteX9" fmla="*/ 11560424 w 12192000"/>
              <a:gd name="connsiteY9" fmla="*/ 748017 h 2237474"/>
              <a:gd name="connsiteX10" fmla="*/ 11358455 w 12192000"/>
              <a:gd name="connsiteY10" fmla="*/ 747593 h 2237474"/>
              <a:gd name="connsiteX11" fmla="*/ 11165209 w 12192000"/>
              <a:gd name="connsiteY11" fmla="*/ 748852 h 2237474"/>
              <a:gd name="connsiteX12" fmla="*/ 11058755 w 12192000"/>
              <a:gd name="connsiteY12" fmla="*/ 749617 h 2237474"/>
              <a:gd name="connsiteX13" fmla="*/ 10884013 w 12192000"/>
              <a:gd name="connsiteY13" fmla="*/ 760728 h 2237474"/>
              <a:gd name="connsiteX14" fmla="*/ 10834688 w 12192000"/>
              <a:gd name="connsiteY14" fmla="*/ 757726 h 2237474"/>
              <a:gd name="connsiteX15" fmla="*/ 10805004 w 12192000"/>
              <a:gd name="connsiteY15" fmla="*/ 757573 h 2237474"/>
              <a:gd name="connsiteX16" fmla="*/ 10739478 w 12192000"/>
              <a:gd name="connsiteY16" fmla="*/ 776841 h 2237474"/>
              <a:gd name="connsiteX17" fmla="*/ 10458762 w 12192000"/>
              <a:gd name="connsiteY17" fmla="*/ 755400 h 2237474"/>
              <a:gd name="connsiteX18" fmla="*/ 10246919 w 12192000"/>
              <a:gd name="connsiteY18" fmla="*/ 769960 h 2237474"/>
              <a:gd name="connsiteX19" fmla="*/ 10167995 w 12192000"/>
              <a:gd name="connsiteY19" fmla="*/ 760843 h 2237474"/>
              <a:gd name="connsiteX20" fmla="*/ 9997044 w 12192000"/>
              <a:gd name="connsiteY20" fmla="*/ 780129 h 2237474"/>
              <a:gd name="connsiteX21" fmla="*/ 9943887 w 12192000"/>
              <a:gd name="connsiteY21" fmla="*/ 804141 h 2237474"/>
              <a:gd name="connsiteX22" fmla="*/ 9918248 w 12192000"/>
              <a:gd name="connsiteY22" fmla="*/ 816628 h 2237474"/>
              <a:gd name="connsiteX23" fmla="*/ 9836148 w 12192000"/>
              <a:gd name="connsiteY23" fmla="*/ 858312 h 2237474"/>
              <a:gd name="connsiteX24" fmla="*/ 9823800 w 12192000"/>
              <a:gd name="connsiteY24" fmla="*/ 866604 h 2237474"/>
              <a:gd name="connsiteX25" fmla="*/ 9794684 w 12192000"/>
              <a:gd name="connsiteY25" fmla="*/ 864509 h 2237474"/>
              <a:gd name="connsiteX26" fmla="*/ 9778288 w 12192000"/>
              <a:gd name="connsiteY26" fmla="*/ 854362 h 2237474"/>
              <a:gd name="connsiteX27" fmla="*/ 9773886 w 12192000"/>
              <a:gd name="connsiteY27" fmla="*/ 857543 h 2237474"/>
              <a:gd name="connsiteX28" fmla="*/ 9761459 w 12192000"/>
              <a:gd name="connsiteY28" fmla="*/ 862394 h 2237474"/>
              <a:gd name="connsiteX29" fmla="*/ 9705768 w 12192000"/>
              <a:gd name="connsiteY29" fmla="*/ 894610 h 2237474"/>
              <a:gd name="connsiteX30" fmla="*/ 9683005 w 12192000"/>
              <a:gd name="connsiteY30" fmla="*/ 894128 h 2237474"/>
              <a:gd name="connsiteX31" fmla="*/ 9594438 w 12192000"/>
              <a:gd name="connsiteY31" fmla="*/ 919051 h 2237474"/>
              <a:gd name="connsiteX32" fmla="*/ 9577033 w 12192000"/>
              <a:gd name="connsiteY32" fmla="*/ 922857 h 2237474"/>
              <a:gd name="connsiteX33" fmla="*/ 9544189 w 12192000"/>
              <a:gd name="connsiteY33" fmla="*/ 938966 h 2237474"/>
              <a:gd name="connsiteX34" fmla="*/ 9534048 w 12192000"/>
              <a:gd name="connsiteY34" fmla="*/ 940158 h 2237474"/>
              <a:gd name="connsiteX35" fmla="*/ 9500499 w 12192000"/>
              <a:gd name="connsiteY35" fmla="*/ 954680 h 2237474"/>
              <a:gd name="connsiteX36" fmla="*/ 9428195 w 12192000"/>
              <a:gd name="connsiteY36" fmla="*/ 986225 h 2237474"/>
              <a:gd name="connsiteX37" fmla="*/ 9410017 w 12192000"/>
              <a:gd name="connsiteY37" fmla="*/ 993931 h 2237474"/>
              <a:gd name="connsiteX38" fmla="*/ 9392919 w 12192000"/>
              <a:gd name="connsiteY38" fmla="*/ 994656 h 2237474"/>
              <a:gd name="connsiteX39" fmla="*/ 9278619 w 12192000"/>
              <a:gd name="connsiteY39" fmla="*/ 1011878 h 2237474"/>
              <a:gd name="connsiteX40" fmla="*/ 9268019 w 12192000"/>
              <a:gd name="connsiteY40" fmla="*/ 1007442 h 2237474"/>
              <a:gd name="connsiteX41" fmla="*/ 9234662 w 12192000"/>
              <a:gd name="connsiteY41" fmla="*/ 1023056 h 2237474"/>
              <a:gd name="connsiteX42" fmla="*/ 9181033 w 12192000"/>
              <a:gd name="connsiteY42" fmla="*/ 1037921 h 2237474"/>
              <a:gd name="connsiteX43" fmla="*/ 9155969 w 12192000"/>
              <a:gd name="connsiteY43" fmla="*/ 1046804 h 2237474"/>
              <a:gd name="connsiteX44" fmla="*/ 9133985 w 12192000"/>
              <a:gd name="connsiteY44" fmla="*/ 1046450 h 2237474"/>
              <a:gd name="connsiteX45" fmla="*/ 9012987 w 12192000"/>
              <a:gd name="connsiteY45" fmla="*/ 1061986 h 2237474"/>
              <a:gd name="connsiteX46" fmla="*/ 8968445 w 12192000"/>
              <a:gd name="connsiteY46" fmla="*/ 1052169 h 2237474"/>
              <a:gd name="connsiteX47" fmla="*/ 8958984 w 12192000"/>
              <a:gd name="connsiteY47" fmla="*/ 1057212 h 2237474"/>
              <a:gd name="connsiteX48" fmla="*/ 8886001 w 12192000"/>
              <a:gd name="connsiteY48" fmla="*/ 1067468 h 2237474"/>
              <a:gd name="connsiteX49" fmla="*/ 8838610 w 12192000"/>
              <a:gd name="connsiteY49" fmla="*/ 1075091 h 2237474"/>
              <a:gd name="connsiteX50" fmla="*/ 8750383 w 12192000"/>
              <a:gd name="connsiteY50" fmla="*/ 1097387 h 2237474"/>
              <a:gd name="connsiteX51" fmla="*/ 8697365 w 12192000"/>
              <a:gd name="connsiteY51" fmla="*/ 1105869 h 2237474"/>
              <a:gd name="connsiteX52" fmla="*/ 8665605 w 12192000"/>
              <a:gd name="connsiteY52" fmla="*/ 1110791 h 2237474"/>
              <a:gd name="connsiteX53" fmla="*/ 8584946 w 12192000"/>
              <a:gd name="connsiteY53" fmla="*/ 1135226 h 2237474"/>
              <a:gd name="connsiteX54" fmla="*/ 8460755 w 12192000"/>
              <a:gd name="connsiteY54" fmla="*/ 1203427 h 2237474"/>
              <a:gd name="connsiteX55" fmla="*/ 8419755 w 12192000"/>
              <a:gd name="connsiteY55" fmla="*/ 1216260 h 2237474"/>
              <a:gd name="connsiteX56" fmla="*/ 8411626 w 12192000"/>
              <a:gd name="connsiteY56" fmla="*/ 1214397 h 2237474"/>
              <a:gd name="connsiteX57" fmla="*/ 8363469 w 12192000"/>
              <a:gd name="connsiteY57" fmla="*/ 1246658 h 2237474"/>
              <a:gd name="connsiteX58" fmla="*/ 8275497 w 12192000"/>
              <a:gd name="connsiteY58" fmla="*/ 1264396 h 2237474"/>
              <a:gd name="connsiteX59" fmla="*/ 8206287 w 12192000"/>
              <a:gd name="connsiteY59" fmla="*/ 1273060 h 2237474"/>
              <a:gd name="connsiteX60" fmla="*/ 8168705 w 12192000"/>
              <a:gd name="connsiteY60" fmla="*/ 1279956 h 2237474"/>
              <a:gd name="connsiteX61" fmla="*/ 8139997 w 12192000"/>
              <a:gd name="connsiteY61" fmla="*/ 1282713 h 2237474"/>
              <a:gd name="connsiteX62" fmla="*/ 8074238 w 12192000"/>
              <a:gd name="connsiteY62" fmla="*/ 1301895 h 2237474"/>
              <a:gd name="connsiteX63" fmla="*/ 7968292 w 12192000"/>
              <a:gd name="connsiteY63" fmla="*/ 1338779 h 2237474"/>
              <a:gd name="connsiteX64" fmla="*/ 7945122 w 12192000"/>
              <a:gd name="connsiteY64" fmla="*/ 1345477 h 2237474"/>
              <a:gd name="connsiteX65" fmla="*/ 7902328 w 12192000"/>
              <a:gd name="connsiteY65" fmla="*/ 1345865 h 2237474"/>
              <a:gd name="connsiteX66" fmla="*/ 7875879 w 12192000"/>
              <a:gd name="connsiteY66" fmla="*/ 1345646 h 2237474"/>
              <a:gd name="connsiteX67" fmla="*/ 7840612 w 12192000"/>
              <a:gd name="connsiteY67" fmla="*/ 1369373 h 2237474"/>
              <a:gd name="connsiteX68" fmla="*/ 7786819 w 12192000"/>
              <a:gd name="connsiteY68" fmla="*/ 1378970 h 2237474"/>
              <a:gd name="connsiteX69" fmla="*/ 7548172 w 12192000"/>
              <a:gd name="connsiteY69" fmla="*/ 1417460 h 2237474"/>
              <a:gd name="connsiteX70" fmla="*/ 7483437 w 12192000"/>
              <a:gd name="connsiteY70" fmla="*/ 1478152 h 2237474"/>
              <a:gd name="connsiteX71" fmla="*/ 7377870 w 12192000"/>
              <a:gd name="connsiteY71" fmla="*/ 1523319 h 2237474"/>
              <a:gd name="connsiteX72" fmla="*/ 7230737 w 12192000"/>
              <a:gd name="connsiteY72" fmla="*/ 1562633 h 2237474"/>
              <a:gd name="connsiteX73" fmla="*/ 7224458 w 12192000"/>
              <a:gd name="connsiteY73" fmla="*/ 1573008 h 2237474"/>
              <a:gd name="connsiteX74" fmla="*/ 7213486 w 12192000"/>
              <a:gd name="connsiteY74" fmla="*/ 1580987 h 2237474"/>
              <a:gd name="connsiteX75" fmla="*/ 7183121 w 12192000"/>
              <a:gd name="connsiteY75" fmla="*/ 1595162 h 2237474"/>
              <a:gd name="connsiteX76" fmla="*/ 7164601 w 12192000"/>
              <a:gd name="connsiteY76" fmla="*/ 1606490 h 2237474"/>
              <a:gd name="connsiteX77" fmla="*/ 7114651 w 12192000"/>
              <a:gd name="connsiteY77" fmla="*/ 1620959 h 2237474"/>
              <a:gd name="connsiteX78" fmla="*/ 7092727 w 12192000"/>
              <a:gd name="connsiteY78" fmla="*/ 1623628 h 2237474"/>
              <a:gd name="connsiteX79" fmla="*/ 7031309 w 12192000"/>
              <a:gd name="connsiteY79" fmla="*/ 1619451 h 2237474"/>
              <a:gd name="connsiteX80" fmla="*/ 6999084 w 12192000"/>
              <a:gd name="connsiteY80" fmla="*/ 1634317 h 2237474"/>
              <a:gd name="connsiteX81" fmla="*/ 6992107 w 12192000"/>
              <a:gd name="connsiteY81" fmla="*/ 1636860 h 2237474"/>
              <a:gd name="connsiteX82" fmla="*/ 6991765 w 12192000"/>
              <a:gd name="connsiteY82" fmla="*/ 1636725 h 2237474"/>
              <a:gd name="connsiteX83" fmla="*/ 6900177 w 12192000"/>
              <a:gd name="connsiteY83" fmla="*/ 1636016 h 2237474"/>
              <a:gd name="connsiteX84" fmla="*/ 6795372 w 12192000"/>
              <a:gd name="connsiteY84" fmla="*/ 1644845 h 2237474"/>
              <a:gd name="connsiteX85" fmla="*/ 6692251 w 12192000"/>
              <a:gd name="connsiteY85" fmla="*/ 1656357 h 2237474"/>
              <a:gd name="connsiteX86" fmla="*/ 6655235 w 12192000"/>
              <a:gd name="connsiteY86" fmla="*/ 1661869 h 2237474"/>
              <a:gd name="connsiteX87" fmla="*/ 6587857 w 12192000"/>
              <a:gd name="connsiteY87" fmla="*/ 1665769 h 2237474"/>
              <a:gd name="connsiteX88" fmla="*/ 6554894 w 12192000"/>
              <a:gd name="connsiteY88" fmla="*/ 1664428 h 2237474"/>
              <a:gd name="connsiteX89" fmla="*/ 6516595 w 12192000"/>
              <a:gd name="connsiteY89" fmla="*/ 1667475 h 2237474"/>
              <a:gd name="connsiteX90" fmla="*/ 6508541 w 12192000"/>
              <a:gd name="connsiteY90" fmla="*/ 1668757 h 2237474"/>
              <a:gd name="connsiteX91" fmla="*/ 6471012 w 12192000"/>
              <a:gd name="connsiteY91" fmla="*/ 1678604 h 2237474"/>
              <a:gd name="connsiteX92" fmla="*/ 6415265 w 12192000"/>
              <a:gd name="connsiteY92" fmla="*/ 1665317 h 2237474"/>
              <a:gd name="connsiteX93" fmla="*/ 6364035 w 12192000"/>
              <a:gd name="connsiteY93" fmla="*/ 1667683 h 2237474"/>
              <a:gd name="connsiteX94" fmla="*/ 6280959 w 12192000"/>
              <a:gd name="connsiteY94" fmla="*/ 1689329 h 2237474"/>
              <a:gd name="connsiteX95" fmla="*/ 6243319 w 12192000"/>
              <a:gd name="connsiteY95" fmla="*/ 1695560 h 2237474"/>
              <a:gd name="connsiteX96" fmla="*/ 6098321 w 12192000"/>
              <a:gd name="connsiteY96" fmla="*/ 1721646 h 2237474"/>
              <a:gd name="connsiteX97" fmla="*/ 5880652 w 12192000"/>
              <a:gd name="connsiteY97" fmla="*/ 1779643 h 2237474"/>
              <a:gd name="connsiteX98" fmla="*/ 5785959 w 12192000"/>
              <a:gd name="connsiteY98" fmla="*/ 1775307 h 2237474"/>
              <a:gd name="connsiteX99" fmla="*/ 5643534 w 12192000"/>
              <a:gd name="connsiteY99" fmla="*/ 1802919 h 2237474"/>
              <a:gd name="connsiteX100" fmla="*/ 5518799 w 12192000"/>
              <a:gd name="connsiteY100" fmla="*/ 1818312 h 2237474"/>
              <a:gd name="connsiteX101" fmla="*/ 5505014 w 12192000"/>
              <a:gd name="connsiteY101" fmla="*/ 1819259 h 2237474"/>
              <a:gd name="connsiteX102" fmla="*/ 5453307 w 12192000"/>
              <a:gd name="connsiteY102" fmla="*/ 1815450 h 2237474"/>
              <a:gd name="connsiteX103" fmla="*/ 5364192 w 12192000"/>
              <a:gd name="connsiteY103" fmla="*/ 1826074 h 2237474"/>
              <a:gd name="connsiteX104" fmla="*/ 5350380 w 12192000"/>
              <a:gd name="connsiteY104" fmla="*/ 1830891 h 2237474"/>
              <a:gd name="connsiteX105" fmla="*/ 5259633 w 12192000"/>
              <a:gd name="connsiteY105" fmla="*/ 1837160 h 2237474"/>
              <a:gd name="connsiteX106" fmla="*/ 5197513 w 12192000"/>
              <a:gd name="connsiteY106" fmla="*/ 1844718 h 2237474"/>
              <a:gd name="connsiteX107" fmla="*/ 5168852 w 12192000"/>
              <a:gd name="connsiteY107" fmla="*/ 1844846 h 2237474"/>
              <a:gd name="connsiteX108" fmla="*/ 5114927 w 12192000"/>
              <a:gd name="connsiteY108" fmla="*/ 1847827 h 2237474"/>
              <a:gd name="connsiteX109" fmla="*/ 5108970 w 12192000"/>
              <a:gd name="connsiteY109" fmla="*/ 1847935 h 2237474"/>
              <a:gd name="connsiteX110" fmla="*/ 5067961 w 12192000"/>
              <a:gd name="connsiteY110" fmla="*/ 1845917 h 2237474"/>
              <a:gd name="connsiteX111" fmla="*/ 5007075 w 12192000"/>
              <a:gd name="connsiteY111" fmla="*/ 1838626 h 2237474"/>
              <a:gd name="connsiteX112" fmla="*/ 4944087 w 12192000"/>
              <a:gd name="connsiteY112" fmla="*/ 1823332 h 2237474"/>
              <a:gd name="connsiteX113" fmla="*/ 4907662 w 12192000"/>
              <a:gd name="connsiteY113" fmla="*/ 1816900 h 2237474"/>
              <a:gd name="connsiteX114" fmla="*/ 4882386 w 12192000"/>
              <a:gd name="connsiteY114" fmla="*/ 1809844 h 2237474"/>
              <a:gd name="connsiteX115" fmla="*/ 4811440 w 12192000"/>
              <a:gd name="connsiteY115" fmla="*/ 1804655 h 2237474"/>
              <a:gd name="connsiteX116" fmla="*/ 4691075 w 12192000"/>
              <a:gd name="connsiteY116" fmla="*/ 1801389 h 2237474"/>
              <a:gd name="connsiteX117" fmla="*/ 4611738 w 12192000"/>
              <a:gd name="connsiteY117" fmla="*/ 1776964 h 2237474"/>
              <a:gd name="connsiteX118" fmla="*/ 4560070 w 12192000"/>
              <a:gd name="connsiteY118" fmla="*/ 1785640 h 2237474"/>
              <a:gd name="connsiteX119" fmla="*/ 4536503 w 12192000"/>
              <a:gd name="connsiteY119" fmla="*/ 1785334 h 2237474"/>
              <a:gd name="connsiteX120" fmla="*/ 4513724 w 12192000"/>
              <a:gd name="connsiteY120" fmla="*/ 1791996 h 2237474"/>
              <a:gd name="connsiteX121" fmla="*/ 4459810 w 12192000"/>
              <a:gd name="connsiteY121" fmla="*/ 1797886 h 2237474"/>
              <a:gd name="connsiteX122" fmla="*/ 4379064 w 12192000"/>
              <a:gd name="connsiteY122" fmla="*/ 1817177 h 2237474"/>
              <a:gd name="connsiteX123" fmla="*/ 4319209 w 12192000"/>
              <a:gd name="connsiteY123" fmla="*/ 1834833 h 2237474"/>
              <a:gd name="connsiteX124" fmla="*/ 4290981 w 12192000"/>
              <a:gd name="connsiteY124" fmla="*/ 1839677 h 2237474"/>
              <a:gd name="connsiteX125" fmla="*/ 4285792 w 12192000"/>
              <a:gd name="connsiteY125" fmla="*/ 1836231 h 2237474"/>
              <a:gd name="connsiteX126" fmla="*/ 4238372 w 12192000"/>
              <a:gd name="connsiteY126" fmla="*/ 1851480 h 2237474"/>
              <a:gd name="connsiteX127" fmla="*/ 4232517 w 12192000"/>
              <a:gd name="connsiteY127" fmla="*/ 1852567 h 2237474"/>
              <a:gd name="connsiteX128" fmla="*/ 4191732 w 12192000"/>
              <a:gd name="connsiteY128" fmla="*/ 1857328 h 2237474"/>
              <a:gd name="connsiteX129" fmla="*/ 4065532 w 12192000"/>
              <a:gd name="connsiteY129" fmla="*/ 1855477 h 2237474"/>
              <a:gd name="connsiteX130" fmla="*/ 4028460 w 12192000"/>
              <a:gd name="connsiteY130" fmla="*/ 1855137 h 2237474"/>
              <a:gd name="connsiteX131" fmla="*/ 4002267 w 12192000"/>
              <a:gd name="connsiteY131" fmla="*/ 1852352 h 2237474"/>
              <a:gd name="connsiteX132" fmla="*/ 3931396 w 12192000"/>
              <a:gd name="connsiteY132" fmla="*/ 1858915 h 2237474"/>
              <a:gd name="connsiteX133" fmla="*/ 3812162 w 12192000"/>
              <a:gd name="connsiteY133" fmla="*/ 1875501 h 2237474"/>
              <a:gd name="connsiteX134" fmla="*/ 3729530 w 12192000"/>
              <a:gd name="connsiteY134" fmla="*/ 1864513 h 2237474"/>
              <a:gd name="connsiteX135" fmla="*/ 3680177 w 12192000"/>
              <a:gd name="connsiteY135" fmla="*/ 1881552 h 2237474"/>
              <a:gd name="connsiteX136" fmla="*/ 3567259 w 12192000"/>
              <a:gd name="connsiteY136" fmla="*/ 1893482 h 2237474"/>
              <a:gd name="connsiteX137" fmla="*/ 3405770 w 12192000"/>
              <a:gd name="connsiteY137" fmla="*/ 1904591 h 2237474"/>
              <a:gd name="connsiteX138" fmla="*/ 3280097 w 12192000"/>
              <a:gd name="connsiteY138" fmla="*/ 1919610 h 2237474"/>
              <a:gd name="connsiteX139" fmla="*/ 3123424 w 12192000"/>
              <a:gd name="connsiteY139" fmla="*/ 1952930 h 2237474"/>
              <a:gd name="connsiteX140" fmla="*/ 3009910 w 12192000"/>
              <a:gd name="connsiteY140" fmla="*/ 1957866 h 2237474"/>
              <a:gd name="connsiteX141" fmla="*/ 2995934 w 12192000"/>
              <a:gd name="connsiteY141" fmla="*/ 1967085 h 2237474"/>
              <a:gd name="connsiteX142" fmla="*/ 2980071 w 12192000"/>
              <a:gd name="connsiteY142" fmla="*/ 1972988 h 2237474"/>
              <a:gd name="connsiteX143" fmla="*/ 2978094 w 12192000"/>
              <a:gd name="connsiteY143" fmla="*/ 1972369 h 2237474"/>
              <a:gd name="connsiteX144" fmla="*/ 2942858 w 12192000"/>
              <a:gd name="connsiteY144" fmla="*/ 1981367 h 2237474"/>
              <a:gd name="connsiteX145" fmla="*/ 2875436 w 12192000"/>
              <a:gd name="connsiteY145" fmla="*/ 1996977 h 2237474"/>
              <a:gd name="connsiteX146" fmla="*/ 2874892 w 12192000"/>
              <a:gd name="connsiteY146" fmla="*/ 1996085 h 2237474"/>
              <a:gd name="connsiteX147" fmla="*/ 2864145 w 12192000"/>
              <a:gd name="connsiteY147" fmla="*/ 1994061 h 2237474"/>
              <a:gd name="connsiteX148" fmla="*/ 2843662 w 12192000"/>
              <a:gd name="connsiteY148" fmla="*/ 1992498 h 2237474"/>
              <a:gd name="connsiteX149" fmla="*/ 2796128 w 12192000"/>
              <a:gd name="connsiteY149" fmla="*/ 1976403 h 2237474"/>
              <a:gd name="connsiteX150" fmla="*/ 2756784 w 12192000"/>
              <a:gd name="connsiteY150" fmla="*/ 1985116 h 2237474"/>
              <a:gd name="connsiteX151" fmla="*/ 2748833 w 12192000"/>
              <a:gd name="connsiteY151" fmla="*/ 1986323 h 2237474"/>
              <a:gd name="connsiteX152" fmla="*/ 2748661 w 12192000"/>
              <a:gd name="connsiteY152" fmla="*/ 1986122 h 2237474"/>
              <a:gd name="connsiteX153" fmla="*/ 2740251 w 12192000"/>
              <a:gd name="connsiteY153" fmla="*/ 1986946 h 2237474"/>
              <a:gd name="connsiteX154" fmla="*/ 2718916 w 12192000"/>
              <a:gd name="connsiteY154" fmla="*/ 1990867 h 2237474"/>
              <a:gd name="connsiteX155" fmla="*/ 2713522 w 12192000"/>
              <a:gd name="connsiteY155" fmla="*/ 1990173 h 2237474"/>
              <a:gd name="connsiteX156" fmla="*/ 2680597 w 12192000"/>
              <a:gd name="connsiteY156" fmla="*/ 1984996 h 2237474"/>
              <a:gd name="connsiteX157" fmla="*/ 2578178 w 12192000"/>
              <a:gd name="connsiteY157" fmla="*/ 1990531 h 2237474"/>
              <a:gd name="connsiteX158" fmla="*/ 2476147 w 12192000"/>
              <a:gd name="connsiteY158" fmla="*/ 1998305 h 2237474"/>
              <a:gd name="connsiteX159" fmla="*/ 2373568 w 12192000"/>
              <a:gd name="connsiteY159" fmla="*/ 2003219 h 2237474"/>
              <a:gd name="connsiteX160" fmla="*/ 2321399 w 12192000"/>
              <a:gd name="connsiteY160" fmla="*/ 1989467 h 2237474"/>
              <a:gd name="connsiteX161" fmla="*/ 2315525 w 12192000"/>
              <a:gd name="connsiteY161" fmla="*/ 1989708 h 2237474"/>
              <a:gd name="connsiteX162" fmla="*/ 2300792 w 12192000"/>
              <a:gd name="connsiteY162" fmla="*/ 1994290 h 2237474"/>
              <a:gd name="connsiteX163" fmla="*/ 2295469 w 12192000"/>
              <a:gd name="connsiteY163" fmla="*/ 1996659 h 2237474"/>
              <a:gd name="connsiteX164" fmla="*/ 2287219 w 12192000"/>
              <a:gd name="connsiteY164" fmla="*/ 1998750 h 2237474"/>
              <a:gd name="connsiteX165" fmla="*/ 2286948 w 12192000"/>
              <a:gd name="connsiteY165" fmla="*/ 1998596 h 2237474"/>
              <a:gd name="connsiteX166" fmla="*/ 2243069 w 12192000"/>
              <a:gd name="connsiteY166" fmla="*/ 2015111 h 2237474"/>
              <a:gd name="connsiteX167" fmla="*/ 2186609 w 12192000"/>
              <a:gd name="connsiteY167" fmla="*/ 2008263 h 2237474"/>
              <a:gd name="connsiteX168" fmla="*/ 2164831 w 12192000"/>
              <a:gd name="connsiteY168" fmla="*/ 2010143 h 2237474"/>
              <a:gd name="connsiteX169" fmla="*/ 2152836 w 12192000"/>
              <a:gd name="connsiteY169" fmla="*/ 2010048 h 2237474"/>
              <a:gd name="connsiteX170" fmla="*/ 2117102 w 12192000"/>
              <a:gd name="connsiteY170" fmla="*/ 2023004 h 2237474"/>
              <a:gd name="connsiteX171" fmla="*/ 2111935 w 12192000"/>
              <a:gd name="connsiteY171" fmla="*/ 2023163 h 2237474"/>
              <a:gd name="connsiteX172" fmla="*/ 2089991 w 12192000"/>
              <a:gd name="connsiteY172" fmla="*/ 2034193 h 2237474"/>
              <a:gd name="connsiteX173" fmla="*/ 2058061 w 12192000"/>
              <a:gd name="connsiteY173" fmla="*/ 2047942 h 2237474"/>
              <a:gd name="connsiteX174" fmla="*/ 2055737 w 12192000"/>
              <a:gd name="connsiteY174" fmla="*/ 2047704 h 2237474"/>
              <a:gd name="connsiteX175" fmla="*/ 2042244 w 12192000"/>
              <a:gd name="connsiteY175" fmla="*/ 2055560 h 2237474"/>
              <a:gd name="connsiteX176" fmla="*/ 1976224 w 12192000"/>
              <a:gd name="connsiteY176" fmla="*/ 2074257 h 2237474"/>
              <a:gd name="connsiteX177" fmla="*/ 1877728 w 12192000"/>
              <a:gd name="connsiteY177" fmla="*/ 2101004 h 2237474"/>
              <a:gd name="connsiteX178" fmla="*/ 1759056 w 12192000"/>
              <a:gd name="connsiteY178" fmla="*/ 2125608 h 2237474"/>
              <a:gd name="connsiteX179" fmla="*/ 1637948 w 12192000"/>
              <a:gd name="connsiteY179" fmla="*/ 2172597 h 2237474"/>
              <a:gd name="connsiteX180" fmla="*/ 1434549 w 12192000"/>
              <a:gd name="connsiteY180" fmla="*/ 2234522 h 2237474"/>
              <a:gd name="connsiteX181" fmla="*/ 1398481 w 12192000"/>
              <a:gd name="connsiteY181" fmla="*/ 2237074 h 2237474"/>
              <a:gd name="connsiteX182" fmla="*/ 1398407 w 12192000"/>
              <a:gd name="connsiteY182" fmla="*/ 2237095 h 2237474"/>
              <a:gd name="connsiteX183" fmla="*/ 1370962 w 12192000"/>
              <a:gd name="connsiteY183" fmla="*/ 2237474 h 2237474"/>
              <a:gd name="connsiteX184" fmla="*/ 1356367 w 12192000"/>
              <a:gd name="connsiteY184" fmla="*/ 2235089 h 2237474"/>
              <a:gd name="connsiteX185" fmla="*/ 1324828 w 12192000"/>
              <a:gd name="connsiteY185" fmla="*/ 2231968 h 2237474"/>
              <a:gd name="connsiteX186" fmla="*/ 1297744 w 12192000"/>
              <a:gd name="connsiteY186" fmla="*/ 2235849 h 2237474"/>
              <a:gd name="connsiteX187" fmla="*/ 1286236 w 12192000"/>
              <a:gd name="connsiteY187" fmla="*/ 2233135 h 2237474"/>
              <a:gd name="connsiteX188" fmla="*/ 1283504 w 12192000"/>
              <a:gd name="connsiteY188" fmla="*/ 2233797 h 2237474"/>
              <a:gd name="connsiteX189" fmla="*/ 1279765 w 12192000"/>
              <a:gd name="connsiteY189" fmla="*/ 2229639 h 2237474"/>
              <a:gd name="connsiteX190" fmla="*/ 1195347 w 12192000"/>
              <a:gd name="connsiteY190" fmla="*/ 2212354 h 2237474"/>
              <a:gd name="connsiteX191" fmla="*/ 970251 w 12192000"/>
              <a:gd name="connsiteY191" fmla="*/ 2221029 h 2237474"/>
              <a:gd name="connsiteX192" fmla="*/ 812914 w 12192000"/>
              <a:gd name="connsiteY192" fmla="*/ 2202752 h 2237474"/>
              <a:gd name="connsiteX193" fmla="*/ 800195 w 12192000"/>
              <a:gd name="connsiteY193" fmla="*/ 2209407 h 2237474"/>
              <a:gd name="connsiteX194" fmla="*/ 784978 w 12192000"/>
              <a:gd name="connsiteY194" fmla="*/ 2212360 h 2237474"/>
              <a:gd name="connsiteX195" fmla="*/ 681987 w 12192000"/>
              <a:gd name="connsiteY195" fmla="*/ 2216757 h 2237474"/>
              <a:gd name="connsiteX196" fmla="*/ 669923 w 12192000"/>
              <a:gd name="connsiteY196" fmla="*/ 2211682 h 2237474"/>
              <a:gd name="connsiteX197" fmla="*/ 648680 w 12192000"/>
              <a:gd name="connsiteY197" fmla="*/ 2206229 h 2237474"/>
              <a:gd name="connsiteX198" fmla="*/ 597225 w 12192000"/>
              <a:gd name="connsiteY198" fmla="*/ 2180999 h 2237474"/>
              <a:gd name="connsiteX199" fmla="*/ 558449 w 12192000"/>
              <a:gd name="connsiteY199" fmla="*/ 2182346 h 2237474"/>
              <a:gd name="connsiteX200" fmla="*/ 550517 w 12192000"/>
              <a:gd name="connsiteY200" fmla="*/ 2182060 h 2237474"/>
              <a:gd name="connsiteX201" fmla="*/ 550309 w 12192000"/>
              <a:gd name="connsiteY201" fmla="*/ 2181825 h 2237474"/>
              <a:gd name="connsiteX202" fmla="*/ 541836 w 12192000"/>
              <a:gd name="connsiteY202" fmla="*/ 2181063 h 2237474"/>
              <a:gd name="connsiteX203" fmla="*/ 536057 w 12192000"/>
              <a:gd name="connsiteY203" fmla="*/ 2181537 h 2237474"/>
              <a:gd name="connsiteX204" fmla="*/ 520671 w 12192000"/>
              <a:gd name="connsiteY204" fmla="*/ 2180980 h 2237474"/>
              <a:gd name="connsiteX205" fmla="*/ 515024 w 12192000"/>
              <a:gd name="connsiteY205" fmla="*/ 2179258 h 2237474"/>
              <a:gd name="connsiteX206" fmla="*/ 512278 w 12192000"/>
              <a:gd name="connsiteY206" fmla="*/ 2176369 h 2237474"/>
              <a:gd name="connsiteX207" fmla="*/ 480419 w 12192000"/>
              <a:gd name="connsiteY207" fmla="*/ 2167807 h 2237474"/>
              <a:gd name="connsiteX208" fmla="*/ 413835 w 12192000"/>
              <a:gd name="connsiteY208" fmla="*/ 2156783 h 2237474"/>
              <a:gd name="connsiteX209" fmla="*/ 376513 w 12192000"/>
              <a:gd name="connsiteY209" fmla="*/ 2154014 h 2237474"/>
              <a:gd name="connsiteX210" fmla="*/ 273386 w 12192000"/>
              <a:gd name="connsiteY210" fmla="*/ 2142551 h 2237474"/>
              <a:gd name="connsiteX211" fmla="*/ 169207 w 12192000"/>
              <a:gd name="connsiteY211" fmla="*/ 2128100 h 2237474"/>
              <a:gd name="connsiteX212" fmla="*/ 93149 w 12192000"/>
              <a:gd name="connsiteY212" fmla="*/ 2105324 h 2237474"/>
              <a:gd name="connsiteX213" fmla="*/ 88109 w 12192000"/>
              <a:gd name="connsiteY213" fmla="*/ 2106704 h 2237474"/>
              <a:gd name="connsiteX214" fmla="*/ 80022 w 12192000"/>
              <a:gd name="connsiteY214" fmla="*/ 2107254 h 2237474"/>
              <a:gd name="connsiteX215" fmla="*/ 79717 w 12192000"/>
              <a:gd name="connsiteY215" fmla="*/ 2107046 h 2237474"/>
              <a:gd name="connsiteX216" fmla="*/ 72352 w 12192000"/>
              <a:gd name="connsiteY216" fmla="*/ 2107991 h 2237474"/>
              <a:gd name="connsiteX217" fmla="*/ 37645 w 12192000"/>
              <a:gd name="connsiteY217" fmla="*/ 2115401 h 2237474"/>
              <a:gd name="connsiteX218" fmla="*/ 4572 w 12192000"/>
              <a:gd name="connsiteY218" fmla="*/ 2111091 h 2237474"/>
              <a:gd name="connsiteX219" fmla="*/ 0 w 12192000"/>
              <a:gd name="connsiteY219" fmla="*/ 2110468 h 2237474"/>
              <a:gd name="connsiteX220" fmla="*/ 0 w 12192000"/>
              <a:gd name="connsiteY220"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154948 w 12192000"/>
              <a:gd name="connsiteY4" fmla="*/ 762731 h 2237474"/>
              <a:gd name="connsiteX5" fmla="*/ 12047364 w 12192000"/>
              <a:gd name="connsiteY5" fmla="*/ 749662 h 2237474"/>
              <a:gd name="connsiteX6" fmla="*/ 11890686 w 12192000"/>
              <a:gd name="connsiteY6" fmla="*/ 732766 h 2237474"/>
              <a:gd name="connsiteX7" fmla="*/ 11782413 w 12192000"/>
              <a:gd name="connsiteY7" fmla="*/ 769868 h 2237474"/>
              <a:gd name="connsiteX8" fmla="*/ 11649954 w 12192000"/>
              <a:gd name="connsiteY8" fmla="*/ 749628 h 2237474"/>
              <a:gd name="connsiteX9" fmla="*/ 11560424 w 12192000"/>
              <a:gd name="connsiteY9" fmla="*/ 748017 h 2237474"/>
              <a:gd name="connsiteX10" fmla="*/ 11358455 w 12192000"/>
              <a:gd name="connsiteY10" fmla="*/ 747593 h 2237474"/>
              <a:gd name="connsiteX11" fmla="*/ 11165209 w 12192000"/>
              <a:gd name="connsiteY11" fmla="*/ 748852 h 2237474"/>
              <a:gd name="connsiteX12" fmla="*/ 11058755 w 12192000"/>
              <a:gd name="connsiteY12" fmla="*/ 749617 h 2237474"/>
              <a:gd name="connsiteX13" fmla="*/ 10884013 w 12192000"/>
              <a:gd name="connsiteY13" fmla="*/ 760728 h 2237474"/>
              <a:gd name="connsiteX14" fmla="*/ 10834688 w 12192000"/>
              <a:gd name="connsiteY14" fmla="*/ 757726 h 2237474"/>
              <a:gd name="connsiteX15" fmla="*/ 10805004 w 12192000"/>
              <a:gd name="connsiteY15" fmla="*/ 757573 h 2237474"/>
              <a:gd name="connsiteX16" fmla="*/ 10739478 w 12192000"/>
              <a:gd name="connsiteY16" fmla="*/ 776841 h 2237474"/>
              <a:gd name="connsiteX17" fmla="*/ 10458762 w 12192000"/>
              <a:gd name="connsiteY17" fmla="*/ 755400 h 2237474"/>
              <a:gd name="connsiteX18" fmla="*/ 10246919 w 12192000"/>
              <a:gd name="connsiteY18" fmla="*/ 769960 h 2237474"/>
              <a:gd name="connsiteX19" fmla="*/ 10167995 w 12192000"/>
              <a:gd name="connsiteY19" fmla="*/ 760843 h 2237474"/>
              <a:gd name="connsiteX20" fmla="*/ 9997044 w 12192000"/>
              <a:gd name="connsiteY20" fmla="*/ 780129 h 2237474"/>
              <a:gd name="connsiteX21" fmla="*/ 9943887 w 12192000"/>
              <a:gd name="connsiteY21" fmla="*/ 804141 h 2237474"/>
              <a:gd name="connsiteX22" fmla="*/ 9918248 w 12192000"/>
              <a:gd name="connsiteY22" fmla="*/ 816628 h 2237474"/>
              <a:gd name="connsiteX23" fmla="*/ 9836148 w 12192000"/>
              <a:gd name="connsiteY23" fmla="*/ 858312 h 2237474"/>
              <a:gd name="connsiteX24" fmla="*/ 9823800 w 12192000"/>
              <a:gd name="connsiteY24" fmla="*/ 866604 h 2237474"/>
              <a:gd name="connsiteX25" fmla="*/ 9794684 w 12192000"/>
              <a:gd name="connsiteY25" fmla="*/ 864509 h 2237474"/>
              <a:gd name="connsiteX26" fmla="*/ 9778288 w 12192000"/>
              <a:gd name="connsiteY26" fmla="*/ 854362 h 2237474"/>
              <a:gd name="connsiteX27" fmla="*/ 9773886 w 12192000"/>
              <a:gd name="connsiteY27" fmla="*/ 857543 h 2237474"/>
              <a:gd name="connsiteX28" fmla="*/ 9761459 w 12192000"/>
              <a:gd name="connsiteY28" fmla="*/ 862394 h 2237474"/>
              <a:gd name="connsiteX29" fmla="*/ 9705768 w 12192000"/>
              <a:gd name="connsiteY29" fmla="*/ 894610 h 2237474"/>
              <a:gd name="connsiteX30" fmla="*/ 9683005 w 12192000"/>
              <a:gd name="connsiteY30" fmla="*/ 894128 h 2237474"/>
              <a:gd name="connsiteX31" fmla="*/ 9594438 w 12192000"/>
              <a:gd name="connsiteY31" fmla="*/ 919051 h 2237474"/>
              <a:gd name="connsiteX32" fmla="*/ 9577033 w 12192000"/>
              <a:gd name="connsiteY32" fmla="*/ 922857 h 2237474"/>
              <a:gd name="connsiteX33" fmla="*/ 9544189 w 12192000"/>
              <a:gd name="connsiteY33" fmla="*/ 938966 h 2237474"/>
              <a:gd name="connsiteX34" fmla="*/ 9500499 w 12192000"/>
              <a:gd name="connsiteY34" fmla="*/ 954680 h 2237474"/>
              <a:gd name="connsiteX35" fmla="*/ 9428195 w 12192000"/>
              <a:gd name="connsiteY35" fmla="*/ 986225 h 2237474"/>
              <a:gd name="connsiteX36" fmla="*/ 9410017 w 12192000"/>
              <a:gd name="connsiteY36" fmla="*/ 993931 h 2237474"/>
              <a:gd name="connsiteX37" fmla="*/ 9392919 w 12192000"/>
              <a:gd name="connsiteY37" fmla="*/ 994656 h 2237474"/>
              <a:gd name="connsiteX38" fmla="*/ 9278619 w 12192000"/>
              <a:gd name="connsiteY38" fmla="*/ 1011878 h 2237474"/>
              <a:gd name="connsiteX39" fmla="*/ 9268019 w 12192000"/>
              <a:gd name="connsiteY39" fmla="*/ 1007442 h 2237474"/>
              <a:gd name="connsiteX40" fmla="*/ 9234662 w 12192000"/>
              <a:gd name="connsiteY40" fmla="*/ 1023056 h 2237474"/>
              <a:gd name="connsiteX41" fmla="*/ 9181033 w 12192000"/>
              <a:gd name="connsiteY41" fmla="*/ 1037921 h 2237474"/>
              <a:gd name="connsiteX42" fmla="*/ 9155969 w 12192000"/>
              <a:gd name="connsiteY42" fmla="*/ 1046804 h 2237474"/>
              <a:gd name="connsiteX43" fmla="*/ 9133985 w 12192000"/>
              <a:gd name="connsiteY43" fmla="*/ 1046450 h 2237474"/>
              <a:gd name="connsiteX44" fmla="*/ 9012987 w 12192000"/>
              <a:gd name="connsiteY44" fmla="*/ 1061986 h 2237474"/>
              <a:gd name="connsiteX45" fmla="*/ 8968445 w 12192000"/>
              <a:gd name="connsiteY45" fmla="*/ 1052169 h 2237474"/>
              <a:gd name="connsiteX46" fmla="*/ 8958984 w 12192000"/>
              <a:gd name="connsiteY46" fmla="*/ 1057212 h 2237474"/>
              <a:gd name="connsiteX47" fmla="*/ 8886001 w 12192000"/>
              <a:gd name="connsiteY47" fmla="*/ 1067468 h 2237474"/>
              <a:gd name="connsiteX48" fmla="*/ 8838610 w 12192000"/>
              <a:gd name="connsiteY48" fmla="*/ 1075091 h 2237474"/>
              <a:gd name="connsiteX49" fmla="*/ 8750383 w 12192000"/>
              <a:gd name="connsiteY49" fmla="*/ 1097387 h 2237474"/>
              <a:gd name="connsiteX50" fmla="*/ 8697365 w 12192000"/>
              <a:gd name="connsiteY50" fmla="*/ 1105869 h 2237474"/>
              <a:gd name="connsiteX51" fmla="*/ 8665605 w 12192000"/>
              <a:gd name="connsiteY51" fmla="*/ 1110791 h 2237474"/>
              <a:gd name="connsiteX52" fmla="*/ 8584946 w 12192000"/>
              <a:gd name="connsiteY52" fmla="*/ 1135226 h 2237474"/>
              <a:gd name="connsiteX53" fmla="*/ 8460755 w 12192000"/>
              <a:gd name="connsiteY53" fmla="*/ 1203427 h 2237474"/>
              <a:gd name="connsiteX54" fmla="*/ 8419755 w 12192000"/>
              <a:gd name="connsiteY54" fmla="*/ 1216260 h 2237474"/>
              <a:gd name="connsiteX55" fmla="*/ 8411626 w 12192000"/>
              <a:gd name="connsiteY55" fmla="*/ 1214397 h 2237474"/>
              <a:gd name="connsiteX56" fmla="*/ 8363469 w 12192000"/>
              <a:gd name="connsiteY56" fmla="*/ 1246658 h 2237474"/>
              <a:gd name="connsiteX57" fmla="*/ 8275497 w 12192000"/>
              <a:gd name="connsiteY57" fmla="*/ 1264396 h 2237474"/>
              <a:gd name="connsiteX58" fmla="*/ 8206287 w 12192000"/>
              <a:gd name="connsiteY58" fmla="*/ 1273060 h 2237474"/>
              <a:gd name="connsiteX59" fmla="*/ 8168705 w 12192000"/>
              <a:gd name="connsiteY59" fmla="*/ 1279956 h 2237474"/>
              <a:gd name="connsiteX60" fmla="*/ 8139997 w 12192000"/>
              <a:gd name="connsiteY60" fmla="*/ 1282713 h 2237474"/>
              <a:gd name="connsiteX61" fmla="*/ 8074238 w 12192000"/>
              <a:gd name="connsiteY61" fmla="*/ 1301895 h 2237474"/>
              <a:gd name="connsiteX62" fmla="*/ 7968292 w 12192000"/>
              <a:gd name="connsiteY62" fmla="*/ 1338779 h 2237474"/>
              <a:gd name="connsiteX63" fmla="*/ 7945122 w 12192000"/>
              <a:gd name="connsiteY63" fmla="*/ 1345477 h 2237474"/>
              <a:gd name="connsiteX64" fmla="*/ 7902328 w 12192000"/>
              <a:gd name="connsiteY64" fmla="*/ 1345865 h 2237474"/>
              <a:gd name="connsiteX65" fmla="*/ 7875879 w 12192000"/>
              <a:gd name="connsiteY65" fmla="*/ 1345646 h 2237474"/>
              <a:gd name="connsiteX66" fmla="*/ 7840612 w 12192000"/>
              <a:gd name="connsiteY66" fmla="*/ 1369373 h 2237474"/>
              <a:gd name="connsiteX67" fmla="*/ 7786819 w 12192000"/>
              <a:gd name="connsiteY67" fmla="*/ 1378970 h 2237474"/>
              <a:gd name="connsiteX68" fmla="*/ 7548172 w 12192000"/>
              <a:gd name="connsiteY68" fmla="*/ 1417460 h 2237474"/>
              <a:gd name="connsiteX69" fmla="*/ 7483437 w 12192000"/>
              <a:gd name="connsiteY69" fmla="*/ 1478152 h 2237474"/>
              <a:gd name="connsiteX70" fmla="*/ 7377870 w 12192000"/>
              <a:gd name="connsiteY70" fmla="*/ 1523319 h 2237474"/>
              <a:gd name="connsiteX71" fmla="*/ 7230737 w 12192000"/>
              <a:gd name="connsiteY71" fmla="*/ 1562633 h 2237474"/>
              <a:gd name="connsiteX72" fmla="*/ 7224458 w 12192000"/>
              <a:gd name="connsiteY72" fmla="*/ 1573008 h 2237474"/>
              <a:gd name="connsiteX73" fmla="*/ 7213486 w 12192000"/>
              <a:gd name="connsiteY73" fmla="*/ 1580987 h 2237474"/>
              <a:gd name="connsiteX74" fmla="*/ 7183121 w 12192000"/>
              <a:gd name="connsiteY74" fmla="*/ 1595162 h 2237474"/>
              <a:gd name="connsiteX75" fmla="*/ 7164601 w 12192000"/>
              <a:gd name="connsiteY75" fmla="*/ 1606490 h 2237474"/>
              <a:gd name="connsiteX76" fmla="*/ 7114651 w 12192000"/>
              <a:gd name="connsiteY76" fmla="*/ 1620959 h 2237474"/>
              <a:gd name="connsiteX77" fmla="*/ 7092727 w 12192000"/>
              <a:gd name="connsiteY77" fmla="*/ 1623628 h 2237474"/>
              <a:gd name="connsiteX78" fmla="*/ 7031309 w 12192000"/>
              <a:gd name="connsiteY78" fmla="*/ 1619451 h 2237474"/>
              <a:gd name="connsiteX79" fmla="*/ 6999084 w 12192000"/>
              <a:gd name="connsiteY79" fmla="*/ 1634317 h 2237474"/>
              <a:gd name="connsiteX80" fmla="*/ 6992107 w 12192000"/>
              <a:gd name="connsiteY80" fmla="*/ 1636860 h 2237474"/>
              <a:gd name="connsiteX81" fmla="*/ 6991765 w 12192000"/>
              <a:gd name="connsiteY81" fmla="*/ 1636725 h 2237474"/>
              <a:gd name="connsiteX82" fmla="*/ 6900177 w 12192000"/>
              <a:gd name="connsiteY82" fmla="*/ 1636016 h 2237474"/>
              <a:gd name="connsiteX83" fmla="*/ 6795372 w 12192000"/>
              <a:gd name="connsiteY83" fmla="*/ 1644845 h 2237474"/>
              <a:gd name="connsiteX84" fmla="*/ 6692251 w 12192000"/>
              <a:gd name="connsiteY84" fmla="*/ 1656357 h 2237474"/>
              <a:gd name="connsiteX85" fmla="*/ 6655235 w 12192000"/>
              <a:gd name="connsiteY85" fmla="*/ 1661869 h 2237474"/>
              <a:gd name="connsiteX86" fmla="*/ 6587857 w 12192000"/>
              <a:gd name="connsiteY86" fmla="*/ 1665769 h 2237474"/>
              <a:gd name="connsiteX87" fmla="*/ 6554894 w 12192000"/>
              <a:gd name="connsiteY87" fmla="*/ 1664428 h 2237474"/>
              <a:gd name="connsiteX88" fmla="*/ 6516595 w 12192000"/>
              <a:gd name="connsiteY88" fmla="*/ 1667475 h 2237474"/>
              <a:gd name="connsiteX89" fmla="*/ 6508541 w 12192000"/>
              <a:gd name="connsiteY89" fmla="*/ 1668757 h 2237474"/>
              <a:gd name="connsiteX90" fmla="*/ 6471012 w 12192000"/>
              <a:gd name="connsiteY90" fmla="*/ 1678604 h 2237474"/>
              <a:gd name="connsiteX91" fmla="*/ 6415265 w 12192000"/>
              <a:gd name="connsiteY91" fmla="*/ 1665317 h 2237474"/>
              <a:gd name="connsiteX92" fmla="*/ 6364035 w 12192000"/>
              <a:gd name="connsiteY92" fmla="*/ 1667683 h 2237474"/>
              <a:gd name="connsiteX93" fmla="*/ 6280959 w 12192000"/>
              <a:gd name="connsiteY93" fmla="*/ 1689329 h 2237474"/>
              <a:gd name="connsiteX94" fmla="*/ 6243319 w 12192000"/>
              <a:gd name="connsiteY94" fmla="*/ 1695560 h 2237474"/>
              <a:gd name="connsiteX95" fmla="*/ 6098321 w 12192000"/>
              <a:gd name="connsiteY95" fmla="*/ 1721646 h 2237474"/>
              <a:gd name="connsiteX96" fmla="*/ 5880652 w 12192000"/>
              <a:gd name="connsiteY96" fmla="*/ 1779643 h 2237474"/>
              <a:gd name="connsiteX97" fmla="*/ 5785959 w 12192000"/>
              <a:gd name="connsiteY97" fmla="*/ 1775307 h 2237474"/>
              <a:gd name="connsiteX98" fmla="*/ 5643534 w 12192000"/>
              <a:gd name="connsiteY98" fmla="*/ 1802919 h 2237474"/>
              <a:gd name="connsiteX99" fmla="*/ 5518799 w 12192000"/>
              <a:gd name="connsiteY99" fmla="*/ 1818312 h 2237474"/>
              <a:gd name="connsiteX100" fmla="*/ 5505014 w 12192000"/>
              <a:gd name="connsiteY100" fmla="*/ 1819259 h 2237474"/>
              <a:gd name="connsiteX101" fmla="*/ 5453307 w 12192000"/>
              <a:gd name="connsiteY101" fmla="*/ 1815450 h 2237474"/>
              <a:gd name="connsiteX102" fmla="*/ 5364192 w 12192000"/>
              <a:gd name="connsiteY102" fmla="*/ 1826074 h 2237474"/>
              <a:gd name="connsiteX103" fmla="*/ 5350380 w 12192000"/>
              <a:gd name="connsiteY103" fmla="*/ 1830891 h 2237474"/>
              <a:gd name="connsiteX104" fmla="*/ 5259633 w 12192000"/>
              <a:gd name="connsiteY104" fmla="*/ 1837160 h 2237474"/>
              <a:gd name="connsiteX105" fmla="*/ 5197513 w 12192000"/>
              <a:gd name="connsiteY105" fmla="*/ 1844718 h 2237474"/>
              <a:gd name="connsiteX106" fmla="*/ 5168852 w 12192000"/>
              <a:gd name="connsiteY106" fmla="*/ 1844846 h 2237474"/>
              <a:gd name="connsiteX107" fmla="*/ 5114927 w 12192000"/>
              <a:gd name="connsiteY107" fmla="*/ 1847827 h 2237474"/>
              <a:gd name="connsiteX108" fmla="*/ 5108970 w 12192000"/>
              <a:gd name="connsiteY108" fmla="*/ 1847935 h 2237474"/>
              <a:gd name="connsiteX109" fmla="*/ 5067961 w 12192000"/>
              <a:gd name="connsiteY109" fmla="*/ 1845917 h 2237474"/>
              <a:gd name="connsiteX110" fmla="*/ 5007075 w 12192000"/>
              <a:gd name="connsiteY110" fmla="*/ 1838626 h 2237474"/>
              <a:gd name="connsiteX111" fmla="*/ 4944087 w 12192000"/>
              <a:gd name="connsiteY111" fmla="*/ 1823332 h 2237474"/>
              <a:gd name="connsiteX112" fmla="*/ 4907662 w 12192000"/>
              <a:gd name="connsiteY112" fmla="*/ 1816900 h 2237474"/>
              <a:gd name="connsiteX113" fmla="*/ 4882386 w 12192000"/>
              <a:gd name="connsiteY113" fmla="*/ 1809844 h 2237474"/>
              <a:gd name="connsiteX114" fmla="*/ 4811440 w 12192000"/>
              <a:gd name="connsiteY114" fmla="*/ 1804655 h 2237474"/>
              <a:gd name="connsiteX115" fmla="*/ 4691075 w 12192000"/>
              <a:gd name="connsiteY115" fmla="*/ 1801389 h 2237474"/>
              <a:gd name="connsiteX116" fmla="*/ 4611738 w 12192000"/>
              <a:gd name="connsiteY116" fmla="*/ 1776964 h 2237474"/>
              <a:gd name="connsiteX117" fmla="*/ 4560070 w 12192000"/>
              <a:gd name="connsiteY117" fmla="*/ 1785640 h 2237474"/>
              <a:gd name="connsiteX118" fmla="*/ 4536503 w 12192000"/>
              <a:gd name="connsiteY118" fmla="*/ 1785334 h 2237474"/>
              <a:gd name="connsiteX119" fmla="*/ 4513724 w 12192000"/>
              <a:gd name="connsiteY119" fmla="*/ 1791996 h 2237474"/>
              <a:gd name="connsiteX120" fmla="*/ 4459810 w 12192000"/>
              <a:gd name="connsiteY120" fmla="*/ 1797886 h 2237474"/>
              <a:gd name="connsiteX121" fmla="*/ 4379064 w 12192000"/>
              <a:gd name="connsiteY121" fmla="*/ 1817177 h 2237474"/>
              <a:gd name="connsiteX122" fmla="*/ 4319209 w 12192000"/>
              <a:gd name="connsiteY122" fmla="*/ 1834833 h 2237474"/>
              <a:gd name="connsiteX123" fmla="*/ 4290981 w 12192000"/>
              <a:gd name="connsiteY123" fmla="*/ 1839677 h 2237474"/>
              <a:gd name="connsiteX124" fmla="*/ 4285792 w 12192000"/>
              <a:gd name="connsiteY124" fmla="*/ 1836231 h 2237474"/>
              <a:gd name="connsiteX125" fmla="*/ 4238372 w 12192000"/>
              <a:gd name="connsiteY125" fmla="*/ 1851480 h 2237474"/>
              <a:gd name="connsiteX126" fmla="*/ 4232517 w 12192000"/>
              <a:gd name="connsiteY126" fmla="*/ 1852567 h 2237474"/>
              <a:gd name="connsiteX127" fmla="*/ 4191732 w 12192000"/>
              <a:gd name="connsiteY127" fmla="*/ 1857328 h 2237474"/>
              <a:gd name="connsiteX128" fmla="*/ 4065532 w 12192000"/>
              <a:gd name="connsiteY128" fmla="*/ 1855477 h 2237474"/>
              <a:gd name="connsiteX129" fmla="*/ 4028460 w 12192000"/>
              <a:gd name="connsiteY129" fmla="*/ 1855137 h 2237474"/>
              <a:gd name="connsiteX130" fmla="*/ 4002267 w 12192000"/>
              <a:gd name="connsiteY130" fmla="*/ 1852352 h 2237474"/>
              <a:gd name="connsiteX131" fmla="*/ 3931396 w 12192000"/>
              <a:gd name="connsiteY131" fmla="*/ 1858915 h 2237474"/>
              <a:gd name="connsiteX132" fmla="*/ 3812162 w 12192000"/>
              <a:gd name="connsiteY132" fmla="*/ 1875501 h 2237474"/>
              <a:gd name="connsiteX133" fmla="*/ 3729530 w 12192000"/>
              <a:gd name="connsiteY133" fmla="*/ 1864513 h 2237474"/>
              <a:gd name="connsiteX134" fmla="*/ 3680177 w 12192000"/>
              <a:gd name="connsiteY134" fmla="*/ 1881552 h 2237474"/>
              <a:gd name="connsiteX135" fmla="*/ 3567259 w 12192000"/>
              <a:gd name="connsiteY135" fmla="*/ 1893482 h 2237474"/>
              <a:gd name="connsiteX136" fmla="*/ 3405770 w 12192000"/>
              <a:gd name="connsiteY136" fmla="*/ 1904591 h 2237474"/>
              <a:gd name="connsiteX137" fmla="*/ 3280097 w 12192000"/>
              <a:gd name="connsiteY137" fmla="*/ 1919610 h 2237474"/>
              <a:gd name="connsiteX138" fmla="*/ 3123424 w 12192000"/>
              <a:gd name="connsiteY138" fmla="*/ 1952930 h 2237474"/>
              <a:gd name="connsiteX139" fmla="*/ 3009910 w 12192000"/>
              <a:gd name="connsiteY139" fmla="*/ 1957866 h 2237474"/>
              <a:gd name="connsiteX140" fmla="*/ 2995934 w 12192000"/>
              <a:gd name="connsiteY140" fmla="*/ 1967085 h 2237474"/>
              <a:gd name="connsiteX141" fmla="*/ 2980071 w 12192000"/>
              <a:gd name="connsiteY141" fmla="*/ 1972988 h 2237474"/>
              <a:gd name="connsiteX142" fmla="*/ 2978094 w 12192000"/>
              <a:gd name="connsiteY142" fmla="*/ 1972369 h 2237474"/>
              <a:gd name="connsiteX143" fmla="*/ 2942858 w 12192000"/>
              <a:gd name="connsiteY143" fmla="*/ 1981367 h 2237474"/>
              <a:gd name="connsiteX144" fmla="*/ 2875436 w 12192000"/>
              <a:gd name="connsiteY144" fmla="*/ 1996977 h 2237474"/>
              <a:gd name="connsiteX145" fmla="*/ 2874892 w 12192000"/>
              <a:gd name="connsiteY145" fmla="*/ 1996085 h 2237474"/>
              <a:gd name="connsiteX146" fmla="*/ 2864145 w 12192000"/>
              <a:gd name="connsiteY146" fmla="*/ 1994061 h 2237474"/>
              <a:gd name="connsiteX147" fmla="*/ 2843662 w 12192000"/>
              <a:gd name="connsiteY147" fmla="*/ 1992498 h 2237474"/>
              <a:gd name="connsiteX148" fmla="*/ 2796128 w 12192000"/>
              <a:gd name="connsiteY148" fmla="*/ 1976403 h 2237474"/>
              <a:gd name="connsiteX149" fmla="*/ 2756784 w 12192000"/>
              <a:gd name="connsiteY149" fmla="*/ 1985116 h 2237474"/>
              <a:gd name="connsiteX150" fmla="*/ 2748833 w 12192000"/>
              <a:gd name="connsiteY150" fmla="*/ 1986323 h 2237474"/>
              <a:gd name="connsiteX151" fmla="*/ 2748661 w 12192000"/>
              <a:gd name="connsiteY151" fmla="*/ 1986122 h 2237474"/>
              <a:gd name="connsiteX152" fmla="*/ 2740251 w 12192000"/>
              <a:gd name="connsiteY152" fmla="*/ 1986946 h 2237474"/>
              <a:gd name="connsiteX153" fmla="*/ 2718916 w 12192000"/>
              <a:gd name="connsiteY153" fmla="*/ 1990867 h 2237474"/>
              <a:gd name="connsiteX154" fmla="*/ 2713522 w 12192000"/>
              <a:gd name="connsiteY154" fmla="*/ 1990173 h 2237474"/>
              <a:gd name="connsiteX155" fmla="*/ 2680597 w 12192000"/>
              <a:gd name="connsiteY155" fmla="*/ 1984996 h 2237474"/>
              <a:gd name="connsiteX156" fmla="*/ 2578178 w 12192000"/>
              <a:gd name="connsiteY156" fmla="*/ 1990531 h 2237474"/>
              <a:gd name="connsiteX157" fmla="*/ 2476147 w 12192000"/>
              <a:gd name="connsiteY157" fmla="*/ 1998305 h 2237474"/>
              <a:gd name="connsiteX158" fmla="*/ 2373568 w 12192000"/>
              <a:gd name="connsiteY158" fmla="*/ 2003219 h 2237474"/>
              <a:gd name="connsiteX159" fmla="*/ 2321399 w 12192000"/>
              <a:gd name="connsiteY159" fmla="*/ 1989467 h 2237474"/>
              <a:gd name="connsiteX160" fmla="*/ 2315525 w 12192000"/>
              <a:gd name="connsiteY160" fmla="*/ 1989708 h 2237474"/>
              <a:gd name="connsiteX161" fmla="*/ 2300792 w 12192000"/>
              <a:gd name="connsiteY161" fmla="*/ 1994290 h 2237474"/>
              <a:gd name="connsiteX162" fmla="*/ 2295469 w 12192000"/>
              <a:gd name="connsiteY162" fmla="*/ 1996659 h 2237474"/>
              <a:gd name="connsiteX163" fmla="*/ 2287219 w 12192000"/>
              <a:gd name="connsiteY163" fmla="*/ 1998750 h 2237474"/>
              <a:gd name="connsiteX164" fmla="*/ 2286948 w 12192000"/>
              <a:gd name="connsiteY164" fmla="*/ 1998596 h 2237474"/>
              <a:gd name="connsiteX165" fmla="*/ 2243069 w 12192000"/>
              <a:gd name="connsiteY165" fmla="*/ 2015111 h 2237474"/>
              <a:gd name="connsiteX166" fmla="*/ 2186609 w 12192000"/>
              <a:gd name="connsiteY166" fmla="*/ 2008263 h 2237474"/>
              <a:gd name="connsiteX167" fmla="*/ 2164831 w 12192000"/>
              <a:gd name="connsiteY167" fmla="*/ 2010143 h 2237474"/>
              <a:gd name="connsiteX168" fmla="*/ 2152836 w 12192000"/>
              <a:gd name="connsiteY168" fmla="*/ 2010048 h 2237474"/>
              <a:gd name="connsiteX169" fmla="*/ 2117102 w 12192000"/>
              <a:gd name="connsiteY169" fmla="*/ 2023004 h 2237474"/>
              <a:gd name="connsiteX170" fmla="*/ 2111935 w 12192000"/>
              <a:gd name="connsiteY170" fmla="*/ 2023163 h 2237474"/>
              <a:gd name="connsiteX171" fmla="*/ 2089991 w 12192000"/>
              <a:gd name="connsiteY171" fmla="*/ 2034193 h 2237474"/>
              <a:gd name="connsiteX172" fmla="*/ 2058061 w 12192000"/>
              <a:gd name="connsiteY172" fmla="*/ 2047942 h 2237474"/>
              <a:gd name="connsiteX173" fmla="*/ 2055737 w 12192000"/>
              <a:gd name="connsiteY173" fmla="*/ 2047704 h 2237474"/>
              <a:gd name="connsiteX174" fmla="*/ 2042244 w 12192000"/>
              <a:gd name="connsiteY174" fmla="*/ 2055560 h 2237474"/>
              <a:gd name="connsiteX175" fmla="*/ 1976224 w 12192000"/>
              <a:gd name="connsiteY175" fmla="*/ 2074257 h 2237474"/>
              <a:gd name="connsiteX176" fmla="*/ 1877728 w 12192000"/>
              <a:gd name="connsiteY176" fmla="*/ 2101004 h 2237474"/>
              <a:gd name="connsiteX177" fmla="*/ 1759056 w 12192000"/>
              <a:gd name="connsiteY177" fmla="*/ 2125608 h 2237474"/>
              <a:gd name="connsiteX178" fmla="*/ 1637948 w 12192000"/>
              <a:gd name="connsiteY178" fmla="*/ 2172597 h 2237474"/>
              <a:gd name="connsiteX179" fmla="*/ 1434549 w 12192000"/>
              <a:gd name="connsiteY179" fmla="*/ 2234522 h 2237474"/>
              <a:gd name="connsiteX180" fmla="*/ 1398481 w 12192000"/>
              <a:gd name="connsiteY180" fmla="*/ 2237074 h 2237474"/>
              <a:gd name="connsiteX181" fmla="*/ 1398407 w 12192000"/>
              <a:gd name="connsiteY181" fmla="*/ 2237095 h 2237474"/>
              <a:gd name="connsiteX182" fmla="*/ 1370962 w 12192000"/>
              <a:gd name="connsiteY182" fmla="*/ 2237474 h 2237474"/>
              <a:gd name="connsiteX183" fmla="*/ 1356367 w 12192000"/>
              <a:gd name="connsiteY183" fmla="*/ 2235089 h 2237474"/>
              <a:gd name="connsiteX184" fmla="*/ 1324828 w 12192000"/>
              <a:gd name="connsiteY184" fmla="*/ 2231968 h 2237474"/>
              <a:gd name="connsiteX185" fmla="*/ 1297744 w 12192000"/>
              <a:gd name="connsiteY185" fmla="*/ 2235849 h 2237474"/>
              <a:gd name="connsiteX186" fmla="*/ 1286236 w 12192000"/>
              <a:gd name="connsiteY186" fmla="*/ 2233135 h 2237474"/>
              <a:gd name="connsiteX187" fmla="*/ 1283504 w 12192000"/>
              <a:gd name="connsiteY187" fmla="*/ 2233797 h 2237474"/>
              <a:gd name="connsiteX188" fmla="*/ 1279765 w 12192000"/>
              <a:gd name="connsiteY188" fmla="*/ 2229639 h 2237474"/>
              <a:gd name="connsiteX189" fmla="*/ 1195347 w 12192000"/>
              <a:gd name="connsiteY189" fmla="*/ 2212354 h 2237474"/>
              <a:gd name="connsiteX190" fmla="*/ 970251 w 12192000"/>
              <a:gd name="connsiteY190" fmla="*/ 2221029 h 2237474"/>
              <a:gd name="connsiteX191" fmla="*/ 812914 w 12192000"/>
              <a:gd name="connsiteY191" fmla="*/ 2202752 h 2237474"/>
              <a:gd name="connsiteX192" fmla="*/ 800195 w 12192000"/>
              <a:gd name="connsiteY192" fmla="*/ 2209407 h 2237474"/>
              <a:gd name="connsiteX193" fmla="*/ 784978 w 12192000"/>
              <a:gd name="connsiteY193" fmla="*/ 2212360 h 2237474"/>
              <a:gd name="connsiteX194" fmla="*/ 681987 w 12192000"/>
              <a:gd name="connsiteY194" fmla="*/ 2216757 h 2237474"/>
              <a:gd name="connsiteX195" fmla="*/ 669923 w 12192000"/>
              <a:gd name="connsiteY195" fmla="*/ 2211682 h 2237474"/>
              <a:gd name="connsiteX196" fmla="*/ 648680 w 12192000"/>
              <a:gd name="connsiteY196" fmla="*/ 2206229 h 2237474"/>
              <a:gd name="connsiteX197" fmla="*/ 597225 w 12192000"/>
              <a:gd name="connsiteY197" fmla="*/ 2180999 h 2237474"/>
              <a:gd name="connsiteX198" fmla="*/ 558449 w 12192000"/>
              <a:gd name="connsiteY198" fmla="*/ 2182346 h 2237474"/>
              <a:gd name="connsiteX199" fmla="*/ 550517 w 12192000"/>
              <a:gd name="connsiteY199" fmla="*/ 2182060 h 2237474"/>
              <a:gd name="connsiteX200" fmla="*/ 550309 w 12192000"/>
              <a:gd name="connsiteY200" fmla="*/ 2181825 h 2237474"/>
              <a:gd name="connsiteX201" fmla="*/ 541836 w 12192000"/>
              <a:gd name="connsiteY201" fmla="*/ 2181063 h 2237474"/>
              <a:gd name="connsiteX202" fmla="*/ 536057 w 12192000"/>
              <a:gd name="connsiteY202" fmla="*/ 2181537 h 2237474"/>
              <a:gd name="connsiteX203" fmla="*/ 520671 w 12192000"/>
              <a:gd name="connsiteY203" fmla="*/ 2180980 h 2237474"/>
              <a:gd name="connsiteX204" fmla="*/ 515024 w 12192000"/>
              <a:gd name="connsiteY204" fmla="*/ 2179258 h 2237474"/>
              <a:gd name="connsiteX205" fmla="*/ 512278 w 12192000"/>
              <a:gd name="connsiteY205" fmla="*/ 2176369 h 2237474"/>
              <a:gd name="connsiteX206" fmla="*/ 480419 w 12192000"/>
              <a:gd name="connsiteY206" fmla="*/ 2167807 h 2237474"/>
              <a:gd name="connsiteX207" fmla="*/ 413835 w 12192000"/>
              <a:gd name="connsiteY207" fmla="*/ 2156783 h 2237474"/>
              <a:gd name="connsiteX208" fmla="*/ 376513 w 12192000"/>
              <a:gd name="connsiteY208" fmla="*/ 2154014 h 2237474"/>
              <a:gd name="connsiteX209" fmla="*/ 273386 w 12192000"/>
              <a:gd name="connsiteY209" fmla="*/ 2142551 h 2237474"/>
              <a:gd name="connsiteX210" fmla="*/ 169207 w 12192000"/>
              <a:gd name="connsiteY210" fmla="*/ 2128100 h 2237474"/>
              <a:gd name="connsiteX211" fmla="*/ 93149 w 12192000"/>
              <a:gd name="connsiteY211" fmla="*/ 2105324 h 2237474"/>
              <a:gd name="connsiteX212" fmla="*/ 88109 w 12192000"/>
              <a:gd name="connsiteY212" fmla="*/ 2106704 h 2237474"/>
              <a:gd name="connsiteX213" fmla="*/ 80022 w 12192000"/>
              <a:gd name="connsiteY213" fmla="*/ 2107254 h 2237474"/>
              <a:gd name="connsiteX214" fmla="*/ 79717 w 12192000"/>
              <a:gd name="connsiteY214" fmla="*/ 2107046 h 2237474"/>
              <a:gd name="connsiteX215" fmla="*/ 72352 w 12192000"/>
              <a:gd name="connsiteY215" fmla="*/ 2107991 h 2237474"/>
              <a:gd name="connsiteX216" fmla="*/ 37645 w 12192000"/>
              <a:gd name="connsiteY216" fmla="*/ 2115401 h 2237474"/>
              <a:gd name="connsiteX217" fmla="*/ 4572 w 12192000"/>
              <a:gd name="connsiteY217" fmla="*/ 2111091 h 2237474"/>
              <a:gd name="connsiteX218" fmla="*/ 0 w 12192000"/>
              <a:gd name="connsiteY218" fmla="*/ 2110468 h 2237474"/>
              <a:gd name="connsiteX219" fmla="*/ 0 w 12192000"/>
              <a:gd name="connsiteY219"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154948 w 12192000"/>
              <a:gd name="connsiteY4" fmla="*/ 762731 h 2237474"/>
              <a:gd name="connsiteX5" fmla="*/ 12047364 w 12192000"/>
              <a:gd name="connsiteY5" fmla="*/ 749662 h 2237474"/>
              <a:gd name="connsiteX6" fmla="*/ 11890686 w 12192000"/>
              <a:gd name="connsiteY6" fmla="*/ 732766 h 2237474"/>
              <a:gd name="connsiteX7" fmla="*/ 11782413 w 12192000"/>
              <a:gd name="connsiteY7" fmla="*/ 769868 h 2237474"/>
              <a:gd name="connsiteX8" fmla="*/ 11649954 w 12192000"/>
              <a:gd name="connsiteY8" fmla="*/ 749628 h 2237474"/>
              <a:gd name="connsiteX9" fmla="*/ 11560424 w 12192000"/>
              <a:gd name="connsiteY9" fmla="*/ 748017 h 2237474"/>
              <a:gd name="connsiteX10" fmla="*/ 11358455 w 12192000"/>
              <a:gd name="connsiteY10" fmla="*/ 747593 h 2237474"/>
              <a:gd name="connsiteX11" fmla="*/ 11165209 w 12192000"/>
              <a:gd name="connsiteY11" fmla="*/ 748852 h 2237474"/>
              <a:gd name="connsiteX12" fmla="*/ 11058755 w 12192000"/>
              <a:gd name="connsiteY12" fmla="*/ 749617 h 2237474"/>
              <a:gd name="connsiteX13" fmla="*/ 10884013 w 12192000"/>
              <a:gd name="connsiteY13" fmla="*/ 760728 h 2237474"/>
              <a:gd name="connsiteX14" fmla="*/ 10834688 w 12192000"/>
              <a:gd name="connsiteY14" fmla="*/ 757726 h 2237474"/>
              <a:gd name="connsiteX15" fmla="*/ 10805004 w 12192000"/>
              <a:gd name="connsiteY15" fmla="*/ 757573 h 2237474"/>
              <a:gd name="connsiteX16" fmla="*/ 10739478 w 12192000"/>
              <a:gd name="connsiteY16" fmla="*/ 776841 h 2237474"/>
              <a:gd name="connsiteX17" fmla="*/ 10458762 w 12192000"/>
              <a:gd name="connsiteY17" fmla="*/ 755400 h 2237474"/>
              <a:gd name="connsiteX18" fmla="*/ 10246919 w 12192000"/>
              <a:gd name="connsiteY18" fmla="*/ 769960 h 2237474"/>
              <a:gd name="connsiteX19" fmla="*/ 10167995 w 12192000"/>
              <a:gd name="connsiteY19" fmla="*/ 760843 h 2237474"/>
              <a:gd name="connsiteX20" fmla="*/ 9997044 w 12192000"/>
              <a:gd name="connsiteY20" fmla="*/ 780129 h 2237474"/>
              <a:gd name="connsiteX21" fmla="*/ 9943887 w 12192000"/>
              <a:gd name="connsiteY21" fmla="*/ 804141 h 2237474"/>
              <a:gd name="connsiteX22" fmla="*/ 9918248 w 12192000"/>
              <a:gd name="connsiteY22" fmla="*/ 816628 h 2237474"/>
              <a:gd name="connsiteX23" fmla="*/ 9836148 w 12192000"/>
              <a:gd name="connsiteY23" fmla="*/ 858312 h 2237474"/>
              <a:gd name="connsiteX24" fmla="*/ 9823800 w 12192000"/>
              <a:gd name="connsiteY24" fmla="*/ 866604 h 2237474"/>
              <a:gd name="connsiteX25" fmla="*/ 9794684 w 12192000"/>
              <a:gd name="connsiteY25" fmla="*/ 864509 h 2237474"/>
              <a:gd name="connsiteX26" fmla="*/ 9778288 w 12192000"/>
              <a:gd name="connsiteY26" fmla="*/ 854362 h 2237474"/>
              <a:gd name="connsiteX27" fmla="*/ 9761459 w 12192000"/>
              <a:gd name="connsiteY27" fmla="*/ 862394 h 2237474"/>
              <a:gd name="connsiteX28" fmla="*/ 9705768 w 12192000"/>
              <a:gd name="connsiteY28" fmla="*/ 894610 h 2237474"/>
              <a:gd name="connsiteX29" fmla="*/ 9683005 w 12192000"/>
              <a:gd name="connsiteY29" fmla="*/ 894128 h 2237474"/>
              <a:gd name="connsiteX30" fmla="*/ 9594438 w 12192000"/>
              <a:gd name="connsiteY30" fmla="*/ 919051 h 2237474"/>
              <a:gd name="connsiteX31" fmla="*/ 9577033 w 12192000"/>
              <a:gd name="connsiteY31" fmla="*/ 922857 h 2237474"/>
              <a:gd name="connsiteX32" fmla="*/ 9544189 w 12192000"/>
              <a:gd name="connsiteY32" fmla="*/ 938966 h 2237474"/>
              <a:gd name="connsiteX33" fmla="*/ 9500499 w 12192000"/>
              <a:gd name="connsiteY33" fmla="*/ 954680 h 2237474"/>
              <a:gd name="connsiteX34" fmla="*/ 9428195 w 12192000"/>
              <a:gd name="connsiteY34" fmla="*/ 986225 h 2237474"/>
              <a:gd name="connsiteX35" fmla="*/ 9410017 w 12192000"/>
              <a:gd name="connsiteY35" fmla="*/ 993931 h 2237474"/>
              <a:gd name="connsiteX36" fmla="*/ 9392919 w 12192000"/>
              <a:gd name="connsiteY36" fmla="*/ 994656 h 2237474"/>
              <a:gd name="connsiteX37" fmla="*/ 9278619 w 12192000"/>
              <a:gd name="connsiteY37" fmla="*/ 1011878 h 2237474"/>
              <a:gd name="connsiteX38" fmla="*/ 9268019 w 12192000"/>
              <a:gd name="connsiteY38" fmla="*/ 1007442 h 2237474"/>
              <a:gd name="connsiteX39" fmla="*/ 9234662 w 12192000"/>
              <a:gd name="connsiteY39" fmla="*/ 1023056 h 2237474"/>
              <a:gd name="connsiteX40" fmla="*/ 9181033 w 12192000"/>
              <a:gd name="connsiteY40" fmla="*/ 1037921 h 2237474"/>
              <a:gd name="connsiteX41" fmla="*/ 9155969 w 12192000"/>
              <a:gd name="connsiteY41" fmla="*/ 1046804 h 2237474"/>
              <a:gd name="connsiteX42" fmla="*/ 9133985 w 12192000"/>
              <a:gd name="connsiteY42" fmla="*/ 1046450 h 2237474"/>
              <a:gd name="connsiteX43" fmla="*/ 9012987 w 12192000"/>
              <a:gd name="connsiteY43" fmla="*/ 1061986 h 2237474"/>
              <a:gd name="connsiteX44" fmla="*/ 8968445 w 12192000"/>
              <a:gd name="connsiteY44" fmla="*/ 1052169 h 2237474"/>
              <a:gd name="connsiteX45" fmla="*/ 8958984 w 12192000"/>
              <a:gd name="connsiteY45" fmla="*/ 1057212 h 2237474"/>
              <a:gd name="connsiteX46" fmla="*/ 8886001 w 12192000"/>
              <a:gd name="connsiteY46" fmla="*/ 1067468 h 2237474"/>
              <a:gd name="connsiteX47" fmla="*/ 8838610 w 12192000"/>
              <a:gd name="connsiteY47" fmla="*/ 1075091 h 2237474"/>
              <a:gd name="connsiteX48" fmla="*/ 8750383 w 12192000"/>
              <a:gd name="connsiteY48" fmla="*/ 1097387 h 2237474"/>
              <a:gd name="connsiteX49" fmla="*/ 8697365 w 12192000"/>
              <a:gd name="connsiteY49" fmla="*/ 1105869 h 2237474"/>
              <a:gd name="connsiteX50" fmla="*/ 8665605 w 12192000"/>
              <a:gd name="connsiteY50" fmla="*/ 1110791 h 2237474"/>
              <a:gd name="connsiteX51" fmla="*/ 8584946 w 12192000"/>
              <a:gd name="connsiteY51" fmla="*/ 1135226 h 2237474"/>
              <a:gd name="connsiteX52" fmla="*/ 8460755 w 12192000"/>
              <a:gd name="connsiteY52" fmla="*/ 1203427 h 2237474"/>
              <a:gd name="connsiteX53" fmla="*/ 8419755 w 12192000"/>
              <a:gd name="connsiteY53" fmla="*/ 1216260 h 2237474"/>
              <a:gd name="connsiteX54" fmla="*/ 8411626 w 12192000"/>
              <a:gd name="connsiteY54" fmla="*/ 1214397 h 2237474"/>
              <a:gd name="connsiteX55" fmla="*/ 8363469 w 12192000"/>
              <a:gd name="connsiteY55" fmla="*/ 1246658 h 2237474"/>
              <a:gd name="connsiteX56" fmla="*/ 8275497 w 12192000"/>
              <a:gd name="connsiteY56" fmla="*/ 1264396 h 2237474"/>
              <a:gd name="connsiteX57" fmla="*/ 8206287 w 12192000"/>
              <a:gd name="connsiteY57" fmla="*/ 1273060 h 2237474"/>
              <a:gd name="connsiteX58" fmla="*/ 8168705 w 12192000"/>
              <a:gd name="connsiteY58" fmla="*/ 1279956 h 2237474"/>
              <a:gd name="connsiteX59" fmla="*/ 8139997 w 12192000"/>
              <a:gd name="connsiteY59" fmla="*/ 1282713 h 2237474"/>
              <a:gd name="connsiteX60" fmla="*/ 8074238 w 12192000"/>
              <a:gd name="connsiteY60" fmla="*/ 1301895 h 2237474"/>
              <a:gd name="connsiteX61" fmla="*/ 7968292 w 12192000"/>
              <a:gd name="connsiteY61" fmla="*/ 1338779 h 2237474"/>
              <a:gd name="connsiteX62" fmla="*/ 7945122 w 12192000"/>
              <a:gd name="connsiteY62" fmla="*/ 1345477 h 2237474"/>
              <a:gd name="connsiteX63" fmla="*/ 7902328 w 12192000"/>
              <a:gd name="connsiteY63" fmla="*/ 1345865 h 2237474"/>
              <a:gd name="connsiteX64" fmla="*/ 7875879 w 12192000"/>
              <a:gd name="connsiteY64" fmla="*/ 1345646 h 2237474"/>
              <a:gd name="connsiteX65" fmla="*/ 7840612 w 12192000"/>
              <a:gd name="connsiteY65" fmla="*/ 1369373 h 2237474"/>
              <a:gd name="connsiteX66" fmla="*/ 7786819 w 12192000"/>
              <a:gd name="connsiteY66" fmla="*/ 1378970 h 2237474"/>
              <a:gd name="connsiteX67" fmla="*/ 7548172 w 12192000"/>
              <a:gd name="connsiteY67" fmla="*/ 1417460 h 2237474"/>
              <a:gd name="connsiteX68" fmla="*/ 7483437 w 12192000"/>
              <a:gd name="connsiteY68" fmla="*/ 1478152 h 2237474"/>
              <a:gd name="connsiteX69" fmla="*/ 7377870 w 12192000"/>
              <a:gd name="connsiteY69" fmla="*/ 1523319 h 2237474"/>
              <a:gd name="connsiteX70" fmla="*/ 7230737 w 12192000"/>
              <a:gd name="connsiteY70" fmla="*/ 1562633 h 2237474"/>
              <a:gd name="connsiteX71" fmla="*/ 7224458 w 12192000"/>
              <a:gd name="connsiteY71" fmla="*/ 1573008 h 2237474"/>
              <a:gd name="connsiteX72" fmla="*/ 7213486 w 12192000"/>
              <a:gd name="connsiteY72" fmla="*/ 1580987 h 2237474"/>
              <a:gd name="connsiteX73" fmla="*/ 7183121 w 12192000"/>
              <a:gd name="connsiteY73" fmla="*/ 1595162 h 2237474"/>
              <a:gd name="connsiteX74" fmla="*/ 7164601 w 12192000"/>
              <a:gd name="connsiteY74" fmla="*/ 1606490 h 2237474"/>
              <a:gd name="connsiteX75" fmla="*/ 7114651 w 12192000"/>
              <a:gd name="connsiteY75" fmla="*/ 1620959 h 2237474"/>
              <a:gd name="connsiteX76" fmla="*/ 7092727 w 12192000"/>
              <a:gd name="connsiteY76" fmla="*/ 1623628 h 2237474"/>
              <a:gd name="connsiteX77" fmla="*/ 7031309 w 12192000"/>
              <a:gd name="connsiteY77" fmla="*/ 1619451 h 2237474"/>
              <a:gd name="connsiteX78" fmla="*/ 6999084 w 12192000"/>
              <a:gd name="connsiteY78" fmla="*/ 1634317 h 2237474"/>
              <a:gd name="connsiteX79" fmla="*/ 6992107 w 12192000"/>
              <a:gd name="connsiteY79" fmla="*/ 1636860 h 2237474"/>
              <a:gd name="connsiteX80" fmla="*/ 6991765 w 12192000"/>
              <a:gd name="connsiteY80" fmla="*/ 1636725 h 2237474"/>
              <a:gd name="connsiteX81" fmla="*/ 6900177 w 12192000"/>
              <a:gd name="connsiteY81" fmla="*/ 1636016 h 2237474"/>
              <a:gd name="connsiteX82" fmla="*/ 6795372 w 12192000"/>
              <a:gd name="connsiteY82" fmla="*/ 1644845 h 2237474"/>
              <a:gd name="connsiteX83" fmla="*/ 6692251 w 12192000"/>
              <a:gd name="connsiteY83" fmla="*/ 1656357 h 2237474"/>
              <a:gd name="connsiteX84" fmla="*/ 6655235 w 12192000"/>
              <a:gd name="connsiteY84" fmla="*/ 1661869 h 2237474"/>
              <a:gd name="connsiteX85" fmla="*/ 6587857 w 12192000"/>
              <a:gd name="connsiteY85" fmla="*/ 1665769 h 2237474"/>
              <a:gd name="connsiteX86" fmla="*/ 6554894 w 12192000"/>
              <a:gd name="connsiteY86" fmla="*/ 1664428 h 2237474"/>
              <a:gd name="connsiteX87" fmla="*/ 6516595 w 12192000"/>
              <a:gd name="connsiteY87" fmla="*/ 1667475 h 2237474"/>
              <a:gd name="connsiteX88" fmla="*/ 6508541 w 12192000"/>
              <a:gd name="connsiteY88" fmla="*/ 1668757 h 2237474"/>
              <a:gd name="connsiteX89" fmla="*/ 6471012 w 12192000"/>
              <a:gd name="connsiteY89" fmla="*/ 1678604 h 2237474"/>
              <a:gd name="connsiteX90" fmla="*/ 6415265 w 12192000"/>
              <a:gd name="connsiteY90" fmla="*/ 1665317 h 2237474"/>
              <a:gd name="connsiteX91" fmla="*/ 6364035 w 12192000"/>
              <a:gd name="connsiteY91" fmla="*/ 1667683 h 2237474"/>
              <a:gd name="connsiteX92" fmla="*/ 6280959 w 12192000"/>
              <a:gd name="connsiteY92" fmla="*/ 1689329 h 2237474"/>
              <a:gd name="connsiteX93" fmla="*/ 6243319 w 12192000"/>
              <a:gd name="connsiteY93" fmla="*/ 1695560 h 2237474"/>
              <a:gd name="connsiteX94" fmla="*/ 6098321 w 12192000"/>
              <a:gd name="connsiteY94" fmla="*/ 1721646 h 2237474"/>
              <a:gd name="connsiteX95" fmla="*/ 5880652 w 12192000"/>
              <a:gd name="connsiteY95" fmla="*/ 1779643 h 2237474"/>
              <a:gd name="connsiteX96" fmla="*/ 5785959 w 12192000"/>
              <a:gd name="connsiteY96" fmla="*/ 1775307 h 2237474"/>
              <a:gd name="connsiteX97" fmla="*/ 5643534 w 12192000"/>
              <a:gd name="connsiteY97" fmla="*/ 1802919 h 2237474"/>
              <a:gd name="connsiteX98" fmla="*/ 5518799 w 12192000"/>
              <a:gd name="connsiteY98" fmla="*/ 1818312 h 2237474"/>
              <a:gd name="connsiteX99" fmla="*/ 5505014 w 12192000"/>
              <a:gd name="connsiteY99" fmla="*/ 1819259 h 2237474"/>
              <a:gd name="connsiteX100" fmla="*/ 5453307 w 12192000"/>
              <a:gd name="connsiteY100" fmla="*/ 1815450 h 2237474"/>
              <a:gd name="connsiteX101" fmla="*/ 5364192 w 12192000"/>
              <a:gd name="connsiteY101" fmla="*/ 1826074 h 2237474"/>
              <a:gd name="connsiteX102" fmla="*/ 5350380 w 12192000"/>
              <a:gd name="connsiteY102" fmla="*/ 1830891 h 2237474"/>
              <a:gd name="connsiteX103" fmla="*/ 5259633 w 12192000"/>
              <a:gd name="connsiteY103" fmla="*/ 1837160 h 2237474"/>
              <a:gd name="connsiteX104" fmla="*/ 5197513 w 12192000"/>
              <a:gd name="connsiteY104" fmla="*/ 1844718 h 2237474"/>
              <a:gd name="connsiteX105" fmla="*/ 5168852 w 12192000"/>
              <a:gd name="connsiteY105" fmla="*/ 1844846 h 2237474"/>
              <a:gd name="connsiteX106" fmla="*/ 5114927 w 12192000"/>
              <a:gd name="connsiteY106" fmla="*/ 1847827 h 2237474"/>
              <a:gd name="connsiteX107" fmla="*/ 5108970 w 12192000"/>
              <a:gd name="connsiteY107" fmla="*/ 1847935 h 2237474"/>
              <a:gd name="connsiteX108" fmla="*/ 5067961 w 12192000"/>
              <a:gd name="connsiteY108" fmla="*/ 1845917 h 2237474"/>
              <a:gd name="connsiteX109" fmla="*/ 5007075 w 12192000"/>
              <a:gd name="connsiteY109" fmla="*/ 1838626 h 2237474"/>
              <a:gd name="connsiteX110" fmla="*/ 4944087 w 12192000"/>
              <a:gd name="connsiteY110" fmla="*/ 1823332 h 2237474"/>
              <a:gd name="connsiteX111" fmla="*/ 4907662 w 12192000"/>
              <a:gd name="connsiteY111" fmla="*/ 1816900 h 2237474"/>
              <a:gd name="connsiteX112" fmla="*/ 4882386 w 12192000"/>
              <a:gd name="connsiteY112" fmla="*/ 1809844 h 2237474"/>
              <a:gd name="connsiteX113" fmla="*/ 4811440 w 12192000"/>
              <a:gd name="connsiteY113" fmla="*/ 1804655 h 2237474"/>
              <a:gd name="connsiteX114" fmla="*/ 4691075 w 12192000"/>
              <a:gd name="connsiteY114" fmla="*/ 1801389 h 2237474"/>
              <a:gd name="connsiteX115" fmla="*/ 4611738 w 12192000"/>
              <a:gd name="connsiteY115" fmla="*/ 1776964 h 2237474"/>
              <a:gd name="connsiteX116" fmla="*/ 4560070 w 12192000"/>
              <a:gd name="connsiteY116" fmla="*/ 1785640 h 2237474"/>
              <a:gd name="connsiteX117" fmla="*/ 4536503 w 12192000"/>
              <a:gd name="connsiteY117" fmla="*/ 1785334 h 2237474"/>
              <a:gd name="connsiteX118" fmla="*/ 4513724 w 12192000"/>
              <a:gd name="connsiteY118" fmla="*/ 1791996 h 2237474"/>
              <a:gd name="connsiteX119" fmla="*/ 4459810 w 12192000"/>
              <a:gd name="connsiteY119" fmla="*/ 1797886 h 2237474"/>
              <a:gd name="connsiteX120" fmla="*/ 4379064 w 12192000"/>
              <a:gd name="connsiteY120" fmla="*/ 1817177 h 2237474"/>
              <a:gd name="connsiteX121" fmla="*/ 4319209 w 12192000"/>
              <a:gd name="connsiteY121" fmla="*/ 1834833 h 2237474"/>
              <a:gd name="connsiteX122" fmla="*/ 4290981 w 12192000"/>
              <a:gd name="connsiteY122" fmla="*/ 1839677 h 2237474"/>
              <a:gd name="connsiteX123" fmla="*/ 4285792 w 12192000"/>
              <a:gd name="connsiteY123" fmla="*/ 1836231 h 2237474"/>
              <a:gd name="connsiteX124" fmla="*/ 4238372 w 12192000"/>
              <a:gd name="connsiteY124" fmla="*/ 1851480 h 2237474"/>
              <a:gd name="connsiteX125" fmla="*/ 4232517 w 12192000"/>
              <a:gd name="connsiteY125" fmla="*/ 1852567 h 2237474"/>
              <a:gd name="connsiteX126" fmla="*/ 4191732 w 12192000"/>
              <a:gd name="connsiteY126" fmla="*/ 1857328 h 2237474"/>
              <a:gd name="connsiteX127" fmla="*/ 4065532 w 12192000"/>
              <a:gd name="connsiteY127" fmla="*/ 1855477 h 2237474"/>
              <a:gd name="connsiteX128" fmla="*/ 4028460 w 12192000"/>
              <a:gd name="connsiteY128" fmla="*/ 1855137 h 2237474"/>
              <a:gd name="connsiteX129" fmla="*/ 4002267 w 12192000"/>
              <a:gd name="connsiteY129" fmla="*/ 1852352 h 2237474"/>
              <a:gd name="connsiteX130" fmla="*/ 3931396 w 12192000"/>
              <a:gd name="connsiteY130" fmla="*/ 1858915 h 2237474"/>
              <a:gd name="connsiteX131" fmla="*/ 3812162 w 12192000"/>
              <a:gd name="connsiteY131" fmla="*/ 1875501 h 2237474"/>
              <a:gd name="connsiteX132" fmla="*/ 3729530 w 12192000"/>
              <a:gd name="connsiteY132" fmla="*/ 1864513 h 2237474"/>
              <a:gd name="connsiteX133" fmla="*/ 3680177 w 12192000"/>
              <a:gd name="connsiteY133" fmla="*/ 1881552 h 2237474"/>
              <a:gd name="connsiteX134" fmla="*/ 3567259 w 12192000"/>
              <a:gd name="connsiteY134" fmla="*/ 1893482 h 2237474"/>
              <a:gd name="connsiteX135" fmla="*/ 3405770 w 12192000"/>
              <a:gd name="connsiteY135" fmla="*/ 1904591 h 2237474"/>
              <a:gd name="connsiteX136" fmla="*/ 3280097 w 12192000"/>
              <a:gd name="connsiteY136" fmla="*/ 1919610 h 2237474"/>
              <a:gd name="connsiteX137" fmla="*/ 3123424 w 12192000"/>
              <a:gd name="connsiteY137" fmla="*/ 1952930 h 2237474"/>
              <a:gd name="connsiteX138" fmla="*/ 3009910 w 12192000"/>
              <a:gd name="connsiteY138" fmla="*/ 1957866 h 2237474"/>
              <a:gd name="connsiteX139" fmla="*/ 2995934 w 12192000"/>
              <a:gd name="connsiteY139" fmla="*/ 1967085 h 2237474"/>
              <a:gd name="connsiteX140" fmla="*/ 2980071 w 12192000"/>
              <a:gd name="connsiteY140" fmla="*/ 1972988 h 2237474"/>
              <a:gd name="connsiteX141" fmla="*/ 2978094 w 12192000"/>
              <a:gd name="connsiteY141" fmla="*/ 1972369 h 2237474"/>
              <a:gd name="connsiteX142" fmla="*/ 2942858 w 12192000"/>
              <a:gd name="connsiteY142" fmla="*/ 1981367 h 2237474"/>
              <a:gd name="connsiteX143" fmla="*/ 2875436 w 12192000"/>
              <a:gd name="connsiteY143" fmla="*/ 1996977 h 2237474"/>
              <a:gd name="connsiteX144" fmla="*/ 2874892 w 12192000"/>
              <a:gd name="connsiteY144" fmla="*/ 1996085 h 2237474"/>
              <a:gd name="connsiteX145" fmla="*/ 2864145 w 12192000"/>
              <a:gd name="connsiteY145" fmla="*/ 1994061 h 2237474"/>
              <a:gd name="connsiteX146" fmla="*/ 2843662 w 12192000"/>
              <a:gd name="connsiteY146" fmla="*/ 1992498 h 2237474"/>
              <a:gd name="connsiteX147" fmla="*/ 2796128 w 12192000"/>
              <a:gd name="connsiteY147" fmla="*/ 1976403 h 2237474"/>
              <a:gd name="connsiteX148" fmla="*/ 2756784 w 12192000"/>
              <a:gd name="connsiteY148" fmla="*/ 1985116 h 2237474"/>
              <a:gd name="connsiteX149" fmla="*/ 2748833 w 12192000"/>
              <a:gd name="connsiteY149" fmla="*/ 1986323 h 2237474"/>
              <a:gd name="connsiteX150" fmla="*/ 2748661 w 12192000"/>
              <a:gd name="connsiteY150" fmla="*/ 1986122 h 2237474"/>
              <a:gd name="connsiteX151" fmla="*/ 2740251 w 12192000"/>
              <a:gd name="connsiteY151" fmla="*/ 1986946 h 2237474"/>
              <a:gd name="connsiteX152" fmla="*/ 2718916 w 12192000"/>
              <a:gd name="connsiteY152" fmla="*/ 1990867 h 2237474"/>
              <a:gd name="connsiteX153" fmla="*/ 2713522 w 12192000"/>
              <a:gd name="connsiteY153" fmla="*/ 1990173 h 2237474"/>
              <a:gd name="connsiteX154" fmla="*/ 2680597 w 12192000"/>
              <a:gd name="connsiteY154" fmla="*/ 1984996 h 2237474"/>
              <a:gd name="connsiteX155" fmla="*/ 2578178 w 12192000"/>
              <a:gd name="connsiteY155" fmla="*/ 1990531 h 2237474"/>
              <a:gd name="connsiteX156" fmla="*/ 2476147 w 12192000"/>
              <a:gd name="connsiteY156" fmla="*/ 1998305 h 2237474"/>
              <a:gd name="connsiteX157" fmla="*/ 2373568 w 12192000"/>
              <a:gd name="connsiteY157" fmla="*/ 2003219 h 2237474"/>
              <a:gd name="connsiteX158" fmla="*/ 2321399 w 12192000"/>
              <a:gd name="connsiteY158" fmla="*/ 1989467 h 2237474"/>
              <a:gd name="connsiteX159" fmla="*/ 2315525 w 12192000"/>
              <a:gd name="connsiteY159" fmla="*/ 1989708 h 2237474"/>
              <a:gd name="connsiteX160" fmla="*/ 2300792 w 12192000"/>
              <a:gd name="connsiteY160" fmla="*/ 1994290 h 2237474"/>
              <a:gd name="connsiteX161" fmla="*/ 2295469 w 12192000"/>
              <a:gd name="connsiteY161" fmla="*/ 1996659 h 2237474"/>
              <a:gd name="connsiteX162" fmla="*/ 2287219 w 12192000"/>
              <a:gd name="connsiteY162" fmla="*/ 1998750 h 2237474"/>
              <a:gd name="connsiteX163" fmla="*/ 2286948 w 12192000"/>
              <a:gd name="connsiteY163" fmla="*/ 1998596 h 2237474"/>
              <a:gd name="connsiteX164" fmla="*/ 2243069 w 12192000"/>
              <a:gd name="connsiteY164" fmla="*/ 2015111 h 2237474"/>
              <a:gd name="connsiteX165" fmla="*/ 2186609 w 12192000"/>
              <a:gd name="connsiteY165" fmla="*/ 2008263 h 2237474"/>
              <a:gd name="connsiteX166" fmla="*/ 2164831 w 12192000"/>
              <a:gd name="connsiteY166" fmla="*/ 2010143 h 2237474"/>
              <a:gd name="connsiteX167" fmla="*/ 2152836 w 12192000"/>
              <a:gd name="connsiteY167" fmla="*/ 2010048 h 2237474"/>
              <a:gd name="connsiteX168" fmla="*/ 2117102 w 12192000"/>
              <a:gd name="connsiteY168" fmla="*/ 2023004 h 2237474"/>
              <a:gd name="connsiteX169" fmla="*/ 2111935 w 12192000"/>
              <a:gd name="connsiteY169" fmla="*/ 2023163 h 2237474"/>
              <a:gd name="connsiteX170" fmla="*/ 2089991 w 12192000"/>
              <a:gd name="connsiteY170" fmla="*/ 2034193 h 2237474"/>
              <a:gd name="connsiteX171" fmla="*/ 2058061 w 12192000"/>
              <a:gd name="connsiteY171" fmla="*/ 2047942 h 2237474"/>
              <a:gd name="connsiteX172" fmla="*/ 2055737 w 12192000"/>
              <a:gd name="connsiteY172" fmla="*/ 2047704 h 2237474"/>
              <a:gd name="connsiteX173" fmla="*/ 2042244 w 12192000"/>
              <a:gd name="connsiteY173" fmla="*/ 2055560 h 2237474"/>
              <a:gd name="connsiteX174" fmla="*/ 1976224 w 12192000"/>
              <a:gd name="connsiteY174" fmla="*/ 2074257 h 2237474"/>
              <a:gd name="connsiteX175" fmla="*/ 1877728 w 12192000"/>
              <a:gd name="connsiteY175" fmla="*/ 2101004 h 2237474"/>
              <a:gd name="connsiteX176" fmla="*/ 1759056 w 12192000"/>
              <a:gd name="connsiteY176" fmla="*/ 2125608 h 2237474"/>
              <a:gd name="connsiteX177" fmla="*/ 1637948 w 12192000"/>
              <a:gd name="connsiteY177" fmla="*/ 2172597 h 2237474"/>
              <a:gd name="connsiteX178" fmla="*/ 1434549 w 12192000"/>
              <a:gd name="connsiteY178" fmla="*/ 2234522 h 2237474"/>
              <a:gd name="connsiteX179" fmla="*/ 1398481 w 12192000"/>
              <a:gd name="connsiteY179" fmla="*/ 2237074 h 2237474"/>
              <a:gd name="connsiteX180" fmla="*/ 1398407 w 12192000"/>
              <a:gd name="connsiteY180" fmla="*/ 2237095 h 2237474"/>
              <a:gd name="connsiteX181" fmla="*/ 1370962 w 12192000"/>
              <a:gd name="connsiteY181" fmla="*/ 2237474 h 2237474"/>
              <a:gd name="connsiteX182" fmla="*/ 1356367 w 12192000"/>
              <a:gd name="connsiteY182" fmla="*/ 2235089 h 2237474"/>
              <a:gd name="connsiteX183" fmla="*/ 1324828 w 12192000"/>
              <a:gd name="connsiteY183" fmla="*/ 2231968 h 2237474"/>
              <a:gd name="connsiteX184" fmla="*/ 1297744 w 12192000"/>
              <a:gd name="connsiteY184" fmla="*/ 2235849 h 2237474"/>
              <a:gd name="connsiteX185" fmla="*/ 1286236 w 12192000"/>
              <a:gd name="connsiteY185" fmla="*/ 2233135 h 2237474"/>
              <a:gd name="connsiteX186" fmla="*/ 1283504 w 12192000"/>
              <a:gd name="connsiteY186" fmla="*/ 2233797 h 2237474"/>
              <a:gd name="connsiteX187" fmla="*/ 1279765 w 12192000"/>
              <a:gd name="connsiteY187" fmla="*/ 2229639 h 2237474"/>
              <a:gd name="connsiteX188" fmla="*/ 1195347 w 12192000"/>
              <a:gd name="connsiteY188" fmla="*/ 2212354 h 2237474"/>
              <a:gd name="connsiteX189" fmla="*/ 970251 w 12192000"/>
              <a:gd name="connsiteY189" fmla="*/ 2221029 h 2237474"/>
              <a:gd name="connsiteX190" fmla="*/ 812914 w 12192000"/>
              <a:gd name="connsiteY190" fmla="*/ 2202752 h 2237474"/>
              <a:gd name="connsiteX191" fmla="*/ 800195 w 12192000"/>
              <a:gd name="connsiteY191" fmla="*/ 2209407 h 2237474"/>
              <a:gd name="connsiteX192" fmla="*/ 784978 w 12192000"/>
              <a:gd name="connsiteY192" fmla="*/ 2212360 h 2237474"/>
              <a:gd name="connsiteX193" fmla="*/ 681987 w 12192000"/>
              <a:gd name="connsiteY193" fmla="*/ 2216757 h 2237474"/>
              <a:gd name="connsiteX194" fmla="*/ 669923 w 12192000"/>
              <a:gd name="connsiteY194" fmla="*/ 2211682 h 2237474"/>
              <a:gd name="connsiteX195" fmla="*/ 648680 w 12192000"/>
              <a:gd name="connsiteY195" fmla="*/ 2206229 h 2237474"/>
              <a:gd name="connsiteX196" fmla="*/ 597225 w 12192000"/>
              <a:gd name="connsiteY196" fmla="*/ 2180999 h 2237474"/>
              <a:gd name="connsiteX197" fmla="*/ 558449 w 12192000"/>
              <a:gd name="connsiteY197" fmla="*/ 2182346 h 2237474"/>
              <a:gd name="connsiteX198" fmla="*/ 550517 w 12192000"/>
              <a:gd name="connsiteY198" fmla="*/ 2182060 h 2237474"/>
              <a:gd name="connsiteX199" fmla="*/ 550309 w 12192000"/>
              <a:gd name="connsiteY199" fmla="*/ 2181825 h 2237474"/>
              <a:gd name="connsiteX200" fmla="*/ 541836 w 12192000"/>
              <a:gd name="connsiteY200" fmla="*/ 2181063 h 2237474"/>
              <a:gd name="connsiteX201" fmla="*/ 536057 w 12192000"/>
              <a:gd name="connsiteY201" fmla="*/ 2181537 h 2237474"/>
              <a:gd name="connsiteX202" fmla="*/ 520671 w 12192000"/>
              <a:gd name="connsiteY202" fmla="*/ 2180980 h 2237474"/>
              <a:gd name="connsiteX203" fmla="*/ 515024 w 12192000"/>
              <a:gd name="connsiteY203" fmla="*/ 2179258 h 2237474"/>
              <a:gd name="connsiteX204" fmla="*/ 512278 w 12192000"/>
              <a:gd name="connsiteY204" fmla="*/ 2176369 h 2237474"/>
              <a:gd name="connsiteX205" fmla="*/ 480419 w 12192000"/>
              <a:gd name="connsiteY205" fmla="*/ 2167807 h 2237474"/>
              <a:gd name="connsiteX206" fmla="*/ 413835 w 12192000"/>
              <a:gd name="connsiteY206" fmla="*/ 2156783 h 2237474"/>
              <a:gd name="connsiteX207" fmla="*/ 376513 w 12192000"/>
              <a:gd name="connsiteY207" fmla="*/ 2154014 h 2237474"/>
              <a:gd name="connsiteX208" fmla="*/ 273386 w 12192000"/>
              <a:gd name="connsiteY208" fmla="*/ 2142551 h 2237474"/>
              <a:gd name="connsiteX209" fmla="*/ 169207 w 12192000"/>
              <a:gd name="connsiteY209" fmla="*/ 2128100 h 2237474"/>
              <a:gd name="connsiteX210" fmla="*/ 93149 w 12192000"/>
              <a:gd name="connsiteY210" fmla="*/ 2105324 h 2237474"/>
              <a:gd name="connsiteX211" fmla="*/ 88109 w 12192000"/>
              <a:gd name="connsiteY211" fmla="*/ 2106704 h 2237474"/>
              <a:gd name="connsiteX212" fmla="*/ 80022 w 12192000"/>
              <a:gd name="connsiteY212" fmla="*/ 2107254 h 2237474"/>
              <a:gd name="connsiteX213" fmla="*/ 79717 w 12192000"/>
              <a:gd name="connsiteY213" fmla="*/ 2107046 h 2237474"/>
              <a:gd name="connsiteX214" fmla="*/ 72352 w 12192000"/>
              <a:gd name="connsiteY214" fmla="*/ 2107991 h 2237474"/>
              <a:gd name="connsiteX215" fmla="*/ 37645 w 12192000"/>
              <a:gd name="connsiteY215" fmla="*/ 2115401 h 2237474"/>
              <a:gd name="connsiteX216" fmla="*/ 4572 w 12192000"/>
              <a:gd name="connsiteY216" fmla="*/ 2111091 h 2237474"/>
              <a:gd name="connsiteX217" fmla="*/ 0 w 12192000"/>
              <a:gd name="connsiteY217" fmla="*/ 2110468 h 2237474"/>
              <a:gd name="connsiteX218" fmla="*/ 0 w 12192000"/>
              <a:gd name="connsiteY218"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154948 w 12192000"/>
              <a:gd name="connsiteY4" fmla="*/ 762731 h 2237474"/>
              <a:gd name="connsiteX5" fmla="*/ 12047364 w 12192000"/>
              <a:gd name="connsiteY5" fmla="*/ 749662 h 2237474"/>
              <a:gd name="connsiteX6" fmla="*/ 11890686 w 12192000"/>
              <a:gd name="connsiteY6" fmla="*/ 732766 h 2237474"/>
              <a:gd name="connsiteX7" fmla="*/ 11782413 w 12192000"/>
              <a:gd name="connsiteY7" fmla="*/ 769868 h 2237474"/>
              <a:gd name="connsiteX8" fmla="*/ 11649954 w 12192000"/>
              <a:gd name="connsiteY8" fmla="*/ 749628 h 2237474"/>
              <a:gd name="connsiteX9" fmla="*/ 11560424 w 12192000"/>
              <a:gd name="connsiteY9" fmla="*/ 748017 h 2237474"/>
              <a:gd name="connsiteX10" fmla="*/ 11358455 w 12192000"/>
              <a:gd name="connsiteY10" fmla="*/ 747593 h 2237474"/>
              <a:gd name="connsiteX11" fmla="*/ 11165209 w 12192000"/>
              <a:gd name="connsiteY11" fmla="*/ 748852 h 2237474"/>
              <a:gd name="connsiteX12" fmla="*/ 11058755 w 12192000"/>
              <a:gd name="connsiteY12" fmla="*/ 749617 h 2237474"/>
              <a:gd name="connsiteX13" fmla="*/ 10884013 w 12192000"/>
              <a:gd name="connsiteY13" fmla="*/ 760728 h 2237474"/>
              <a:gd name="connsiteX14" fmla="*/ 10834688 w 12192000"/>
              <a:gd name="connsiteY14" fmla="*/ 757726 h 2237474"/>
              <a:gd name="connsiteX15" fmla="*/ 10805004 w 12192000"/>
              <a:gd name="connsiteY15" fmla="*/ 757573 h 2237474"/>
              <a:gd name="connsiteX16" fmla="*/ 10739478 w 12192000"/>
              <a:gd name="connsiteY16" fmla="*/ 776841 h 2237474"/>
              <a:gd name="connsiteX17" fmla="*/ 10458762 w 12192000"/>
              <a:gd name="connsiteY17" fmla="*/ 755400 h 2237474"/>
              <a:gd name="connsiteX18" fmla="*/ 10246919 w 12192000"/>
              <a:gd name="connsiteY18" fmla="*/ 769960 h 2237474"/>
              <a:gd name="connsiteX19" fmla="*/ 10167995 w 12192000"/>
              <a:gd name="connsiteY19" fmla="*/ 760843 h 2237474"/>
              <a:gd name="connsiteX20" fmla="*/ 9997044 w 12192000"/>
              <a:gd name="connsiteY20" fmla="*/ 780129 h 2237474"/>
              <a:gd name="connsiteX21" fmla="*/ 9943887 w 12192000"/>
              <a:gd name="connsiteY21" fmla="*/ 804141 h 2237474"/>
              <a:gd name="connsiteX22" fmla="*/ 9918248 w 12192000"/>
              <a:gd name="connsiteY22" fmla="*/ 816628 h 2237474"/>
              <a:gd name="connsiteX23" fmla="*/ 9836148 w 12192000"/>
              <a:gd name="connsiteY23" fmla="*/ 858312 h 2237474"/>
              <a:gd name="connsiteX24" fmla="*/ 9823800 w 12192000"/>
              <a:gd name="connsiteY24" fmla="*/ 866604 h 2237474"/>
              <a:gd name="connsiteX25" fmla="*/ 9778288 w 12192000"/>
              <a:gd name="connsiteY25" fmla="*/ 854362 h 2237474"/>
              <a:gd name="connsiteX26" fmla="*/ 9761459 w 12192000"/>
              <a:gd name="connsiteY26" fmla="*/ 862394 h 2237474"/>
              <a:gd name="connsiteX27" fmla="*/ 9705768 w 12192000"/>
              <a:gd name="connsiteY27" fmla="*/ 894610 h 2237474"/>
              <a:gd name="connsiteX28" fmla="*/ 9683005 w 12192000"/>
              <a:gd name="connsiteY28" fmla="*/ 894128 h 2237474"/>
              <a:gd name="connsiteX29" fmla="*/ 9594438 w 12192000"/>
              <a:gd name="connsiteY29" fmla="*/ 919051 h 2237474"/>
              <a:gd name="connsiteX30" fmla="*/ 9577033 w 12192000"/>
              <a:gd name="connsiteY30" fmla="*/ 922857 h 2237474"/>
              <a:gd name="connsiteX31" fmla="*/ 9544189 w 12192000"/>
              <a:gd name="connsiteY31" fmla="*/ 938966 h 2237474"/>
              <a:gd name="connsiteX32" fmla="*/ 9500499 w 12192000"/>
              <a:gd name="connsiteY32" fmla="*/ 954680 h 2237474"/>
              <a:gd name="connsiteX33" fmla="*/ 9428195 w 12192000"/>
              <a:gd name="connsiteY33" fmla="*/ 986225 h 2237474"/>
              <a:gd name="connsiteX34" fmla="*/ 9410017 w 12192000"/>
              <a:gd name="connsiteY34" fmla="*/ 993931 h 2237474"/>
              <a:gd name="connsiteX35" fmla="*/ 9392919 w 12192000"/>
              <a:gd name="connsiteY35" fmla="*/ 994656 h 2237474"/>
              <a:gd name="connsiteX36" fmla="*/ 9278619 w 12192000"/>
              <a:gd name="connsiteY36" fmla="*/ 1011878 h 2237474"/>
              <a:gd name="connsiteX37" fmla="*/ 9268019 w 12192000"/>
              <a:gd name="connsiteY37" fmla="*/ 1007442 h 2237474"/>
              <a:gd name="connsiteX38" fmla="*/ 9234662 w 12192000"/>
              <a:gd name="connsiteY38" fmla="*/ 1023056 h 2237474"/>
              <a:gd name="connsiteX39" fmla="*/ 9181033 w 12192000"/>
              <a:gd name="connsiteY39" fmla="*/ 1037921 h 2237474"/>
              <a:gd name="connsiteX40" fmla="*/ 9155969 w 12192000"/>
              <a:gd name="connsiteY40" fmla="*/ 1046804 h 2237474"/>
              <a:gd name="connsiteX41" fmla="*/ 9133985 w 12192000"/>
              <a:gd name="connsiteY41" fmla="*/ 1046450 h 2237474"/>
              <a:gd name="connsiteX42" fmla="*/ 9012987 w 12192000"/>
              <a:gd name="connsiteY42" fmla="*/ 1061986 h 2237474"/>
              <a:gd name="connsiteX43" fmla="*/ 8968445 w 12192000"/>
              <a:gd name="connsiteY43" fmla="*/ 1052169 h 2237474"/>
              <a:gd name="connsiteX44" fmla="*/ 8958984 w 12192000"/>
              <a:gd name="connsiteY44" fmla="*/ 1057212 h 2237474"/>
              <a:gd name="connsiteX45" fmla="*/ 8886001 w 12192000"/>
              <a:gd name="connsiteY45" fmla="*/ 1067468 h 2237474"/>
              <a:gd name="connsiteX46" fmla="*/ 8838610 w 12192000"/>
              <a:gd name="connsiteY46" fmla="*/ 1075091 h 2237474"/>
              <a:gd name="connsiteX47" fmla="*/ 8750383 w 12192000"/>
              <a:gd name="connsiteY47" fmla="*/ 1097387 h 2237474"/>
              <a:gd name="connsiteX48" fmla="*/ 8697365 w 12192000"/>
              <a:gd name="connsiteY48" fmla="*/ 1105869 h 2237474"/>
              <a:gd name="connsiteX49" fmla="*/ 8665605 w 12192000"/>
              <a:gd name="connsiteY49" fmla="*/ 1110791 h 2237474"/>
              <a:gd name="connsiteX50" fmla="*/ 8584946 w 12192000"/>
              <a:gd name="connsiteY50" fmla="*/ 1135226 h 2237474"/>
              <a:gd name="connsiteX51" fmla="*/ 8460755 w 12192000"/>
              <a:gd name="connsiteY51" fmla="*/ 1203427 h 2237474"/>
              <a:gd name="connsiteX52" fmla="*/ 8419755 w 12192000"/>
              <a:gd name="connsiteY52" fmla="*/ 1216260 h 2237474"/>
              <a:gd name="connsiteX53" fmla="*/ 8411626 w 12192000"/>
              <a:gd name="connsiteY53" fmla="*/ 1214397 h 2237474"/>
              <a:gd name="connsiteX54" fmla="*/ 8363469 w 12192000"/>
              <a:gd name="connsiteY54" fmla="*/ 1246658 h 2237474"/>
              <a:gd name="connsiteX55" fmla="*/ 8275497 w 12192000"/>
              <a:gd name="connsiteY55" fmla="*/ 1264396 h 2237474"/>
              <a:gd name="connsiteX56" fmla="*/ 8206287 w 12192000"/>
              <a:gd name="connsiteY56" fmla="*/ 1273060 h 2237474"/>
              <a:gd name="connsiteX57" fmla="*/ 8168705 w 12192000"/>
              <a:gd name="connsiteY57" fmla="*/ 1279956 h 2237474"/>
              <a:gd name="connsiteX58" fmla="*/ 8139997 w 12192000"/>
              <a:gd name="connsiteY58" fmla="*/ 1282713 h 2237474"/>
              <a:gd name="connsiteX59" fmla="*/ 8074238 w 12192000"/>
              <a:gd name="connsiteY59" fmla="*/ 1301895 h 2237474"/>
              <a:gd name="connsiteX60" fmla="*/ 7968292 w 12192000"/>
              <a:gd name="connsiteY60" fmla="*/ 1338779 h 2237474"/>
              <a:gd name="connsiteX61" fmla="*/ 7945122 w 12192000"/>
              <a:gd name="connsiteY61" fmla="*/ 1345477 h 2237474"/>
              <a:gd name="connsiteX62" fmla="*/ 7902328 w 12192000"/>
              <a:gd name="connsiteY62" fmla="*/ 1345865 h 2237474"/>
              <a:gd name="connsiteX63" fmla="*/ 7875879 w 12192000"/>
              <a:gd name="connsiteY63" fmla="*/ 1345646 h 2237474"/>
              <a:gd name="connsiteX64" fmla="*/ 7840612 w 12192000"/>
              <a:gd name="connsiteY64" fmla="*/ 1369373 h 2237474"/>
              <a:gd name="connsiteX65" fmla="*/ 7786819 w 12192000"/>
              <a:gd name="connsiteY65" fmla="*/ 1378970 h 2237474"/>
              <a:gd name="connsiteX66" fmla="*/ 7548172 w 12192000"/>
              <a:gd name="connsiteY66" fmla="*/ 1417460 h 2237474"/>
              <a:gd name="connsiteX67" fmla="*/ 7483437 w 12192000"/>
              <a:gd name="connsiteY67" fmla="*/ 1478152 h 2237474"/>
              <a:gd name="connsiteX68" fmla="*/ 7377870 w 12192000"/>
              <a:gd name="connsiteY68" fmla="*/ 1523319 h 2237474"/>
              <a:gd name="connsiteX69" fmla="*/ 7230737 w 12192000"/>
              <a:gd name="connsiteY69" fmla="*/ 1562633 h 2237474"/>
              <a:gd name="connsiteX70" fmla="*/ 7224458 w 12192000"/>
              <a:gd name="connsiteY70" fmla="*/ 1573008 h 2237474"/>
              <a:gd name="connsiteX71" fmla="*/ 7213486 w 12192000"/>
              <a:gd name="connsiteY71" fmla="*/ 1580987 h 2237474"/>
              <a:gd name="connsiteX72" fmla="*/ 7183121 w 12192000"/>
              <a:gd name="connsiteY72" fmla="*/ 1595162 h 2237474"/>
              <a:gd name="connsiteX73" fmla="*/ 7164601 w 12192000"/>
              <a:gd name="connsiteY73" fmla="*/ 1606490 h 2237474"/>
              <a:gd name="connsiteX74" fmla="*/ 7114651 w 12192000"/>
              <a:gd name="connsiteY74" fmla="*/ 1620959 h 2237474"/>
              <a:gd name="connsiteX75" fmla="*/ 7092727 w 12192000"/>
              <a:gd name="connsiteY75" fmla="*/ 1623628 h 2237474"/>
              <a:gd name="connsiteX76" fmla="*/ 7031309 w 12192000"/>
              <a:gd name="connsiteY76" fmla="*/ 1619451 h 2237474"/>
              <a:gd name="connsiteX77" fmla="*/ 6999084 w 12192000"/>
              <a:gd name="connsiteY77" fmla="*/ 1634317 h 2237474"/>
              <a:gd name="connsiteX78" fmla="*/ 6992107 w 12192000"/>
              <a:gd name="connsiteY78" fmla="*/ 1636860 h 2237474"/>
              <a:gd name="connsiteX79" fmla="*/ 6991765 w 12192000"/>
              <a:gd name="connsiteY79" fmla="*/ 1636725 h 2237474"/>
              <a:gd name="connsiteX80" fmla="*/ 6900177 w 12192000"/>
              <a:gd name="connsiteY80" fmla="*/ 1636016 h 2237474"/>
              <a:gd name="connsiteX81" fmla="*/ 6795372 w 12192000"/>
              <a:gd name="connsiteY81" fmla="*/ 1644845 h 2237474"/>
              <a:gd name="connsiteX82" fmla="*/ 6692251 w 12192000"/>
              <a:gd name="connsiteY82" fmla="*/ 1656357 h 2237474"/>
              <a:gd name="connsiteX83" fmla="*/ 6655235 w 12192000"/>
              <a:gd name="connsiteY83" fmla="*/ 1661869 h 2237474"/>
              <a:gd name="connsiteX84" fmla="*/ 6587857 w 12192000"/>
              <a:gd name="connsiteY84" fmla="*/ 1665769 h 2237474"/>
              <a:gd name="connsiteX85" fmla="*/ 6554894 w 12192000"/>
              <a:gd name="connsiteY85" fmla="*/ 1664428 h 2237474"/>
              <a:gd name="connsiteX86" fmla="*/ 6516595 w 12192000"/>
              <a:gd name="connsiteY86" fmla="*/ 1667475 h 2237474"/>
              <a:gd name="connsiteX87" fmla="*/ 6508541 w 12192000"/>
              <a:gd name="connsiteY87" fmla="*/ 1668757 h 2237474"/>
              <a:gd name="connsiteX88" fmla="*/ 6471012 w 12192000"/>
              <a:gd name="connsiteY88" fmla="*/ 1678604 h 2237474"/>
              <a:gd name="connsiteX89" fmla="*/ 6415265 w 12192000"/>
              <a:gd name="connsiteY89" fmla="*/ 1665317 h 2237474"/>
              <a:gd name="connsiteX90" fmla="*/ 6364035 w 12192000"/>
              <a:gd name="connsiteY90" fmla="*/ 1667683 h 2237474"/>
              <a:gd name="connsiteX91" fmla="*/ 6280959 w 12192000"/>
              <a:gd name="connsiteY91" fmla="*/ 1689329 h 2237474"/>
              <a:gd name="connsiteX92" fmla="*/ 6243319 w 12192000"/>
              <a:gd name="connsiteY92" fmla="*/ 1695560 h 2237474"/>
              <a:gd name="connsiteX93" fmla="*/ 6098321 w 12192000"/>
              <a:gd name="connsiteY93" fmla="*/ 1721646 h 2237474"/>
              <a:gd name="connsiteX94" fmla="*/ 5880652 w 12192000"/>
              <a:gd name="connsiteY94" fmla="*/ 1779643 h 2237474"/>
              <a:gd name="connsiteX95" fmla="*/ 5785959 w 12192000"/>
              <a:gd name="connsiteY95" fmla="*/ 1775307 h 2237474"/>
              <a:gd name="connsiteX96" fmla="*/ 5643534 w 12192000"/>
              <a:gd name="connsiteY96" fmla="*/ 1802919 h 2237474"/>
              <a:gd name="connsiteX97" fmla="*/ 5518799 w 12192000"/>
              <a:gd name="connsiteY97" fmla="*/ 1818312 h 2237474"/>
              <a:gd name="connsiteX98" fmla="*/ 5505014 w 12192000"/>
              <a:gd name="connsiteY98" fmla="*/ 1819259 h 2237474"/>
              <a:gd name="connsiteX99" fmla="*/ 5453307 w 12192000"/>
              <a:gd name="connsiteY99" fmla="*/ 1815450 h 2237474"/>
              <a:gd name="connsiteX100" fmla="*/ 5364192 w 12192000"/>
              <a:gd name="connsiteY100" fmla="*/ 1826074 h 2237474"/>
              <a:gd name="connsiteX101" fmla="*/ 5350380 w 12192000"/>
              <a:gd name="connsiteY101" fmla="*/ 1830891 h 2237474"/>
              <a:gd name="connsiteX102" fmla="*/ 5259633 w 12192000"/>
              <a:gd name="connsiteY102" fmla="*/ 1837160 h 2237474"/>
              <a:gd name="connsiteX103" fmla="*/ 5197513 w 12192000"/>
              <a:gd name="connsiteY103" fmla="*/ 1844718 h 2237474"/>
              <a:gd name="connsiteX104" fmla="*/ 5168852 w 12192000"/>
              <a:gd name="connsiteY104" fmla="*/ 1844846 h 2237474"/>
              <a:gd name="connsiteX105" fmla="*/ 5114927 w 12192000"/>
              <a:gd name="connsiteY105" fmla="*/ 1847827 h 2237474"/>
              <a:gd name="connsiteX106" fmla="*/ 5108970 w 12192000"/>
              <a:gd name="connsiteY106" fmla="*/ 1847935 h 2237474"/>
              <a:gd name="connsiteX107" fmla="*/ 5067961 w 12192000"/>
              <a:gd name="connsiteY107" fmla="*/ 1845917 h 2237474"/>
              <a:gd name="connsiteX108" fmla="*/ 5007075 w 12192000"/>
              <a:gd name="connsiteY108" fmla="*/ 1838626 h 2237474"/>
              <a:gd name="connsiteX109" fmla="*/ 4944087 w 12192000"/>
              <a:gd name="connsiteY109" fmla="*/ 1823332 h 2237474"/>
              <a:gd name="connsiteX110" fmla="*/ 4907662 w 12192000"/>
              <a:gd name="connsiteY110" fmla="*/ 1816900 h 2237474"/>
              <a:gd name="connsiteX111" fmla="*/ 4882386 w 12192000"/>
              <a:gd name="connsiteY111" fmla="*/ 1809844 h 2237474"/>
              <a:gd name="connsiteX112" fmla="*/ 4811440 w 12192000"/>
              <a:gd name="connsiteY112" fmla="*/ 1804655 h 2237474"/>
              <a:gd name="connsiteX113" fmla="*/ 4691075 w 12192000"/>
              <a:gd name="connsiteY113" fmla="*/ 1801389 h 2237474"/>
              <a:gd name="connsiteX114" fmla="*/ 4611738 w 12192000"/>
              <a:gd name="connsiteY114" fmla="*/ 1776964 h 2237474"/>
              <a:gd name="connsiteX115" fmla="*/ 4560070 w 12192000"/>
              <a:gd name="connsiteY115" fmla="*/ 1785640 h 2237474"/>
              <a:gd name="connsiteX116" fmla="*/ 4536503 w 12192000"/>
              <a:gd name="connsiteY116" fmla="*/ 1785334 h 2237474"/>
              <a:gd name="connsiteX117" fmla="*/ 4513724 w 12192000"/>
              <a:gd name="connsiteY117" fmla="*/ 1791996 h 2237474"/>
              <a:gd name="connsiteX118" fmla="*/ 4459810 w 12192000"/>
              <a:gd name="connsiteY118" fmla="*/ 1797886 h 2237474"/>
              <a:gd name="connsiteX119" fmla="*/ 4379064 w 12192000"/>
              <a:gd name="connsiteY119" fmla="*/ 1817177 h 2237474"/>
              <a:gd name="connsiteX120" fmla="*/ 4319209 w 12192000"/>
              <a:gd name="connsiteY120" fmla="*/ 1834833 h 2237474"/>
              <a:gd name="connsiteX121" fmla="*/ 4290981 w 12192000"/>
              <a:gd name="connsiteY121" fmla="*/ 1839677 h 2237474"/>
              <a:gd name="connsiteX122" fmla="*/ 4285792 w 12192000"/>
              <a:gd name="connsiteY122" fmla="*/ 1836231 h 2237474"/>
              <a:gd name="connsiteX123" fmla="*/ 4238372 w 12192000"/>
              <a:gd name="connsiteY123" fmla="*/ 1851480 h 2237474"/>
              <a:gd name="connsiteX124" fmla="*/ 4232517 w 12192000"/>
              <a:gd name="connsiteY124" fmla="*/ 1852567 h 2237474"/>
              <a:gd name="connsiteX125" fmla="*/ 4191732 w 12192000"/>
              <a:gd name="connsiteY125" fmla="*/ 1857328 h 2237474"/>
              <a:gd name="connsiteX126" fmla="*/ 4065532 w 12192000"/>
              <a:gd name="connsiteY126" fmla="*/ 1855477 h 2237474"/>
              <a:gd name="connsiteX127" fmla="*/ 4028460 w 12192000"/>
              <a:gd name="connsiteY127" fmla="*/ 1855137 h 2237474"/>
              <a:gd name="connsiteX128" fmla="*/ 4002267 w 12192000"/>
              <a:gd name="connsiteY128" fmla="*/ 1852352 h 2237474"/>
              <a:gd name="connsiteX129" fmla="*/ 3931396 w 12192000"/>
              <a:gd name="connsiteY129" fmla="*/ 1858915 h 2237474"/>
              <a:gd name="connsiteX130" fmla="*/ 3812162 w 12192000"/>
              <a:gd name="connsiteY130" fmla="*/ 1875501 h 2237474"/>
              <a:gd name="connsiteX131" fmla="*/ 3729530 w 12192000"/>
              <a:gd name="connsiteY131" fmla="*/ 1864513 h 2237474"/>
              <a:gd name="connsiteX132" fmla="*/ 3680177 w 12192000"/>
              <a:gd name="connsiteY132" fmla="*/ 1881552 h 2237474"/>
              <a:gd name="connsiteX133" fmla="*/ 3567259 w 12192000"/>
              <a:gd name="connsiteY133" fmla="*/ 1893482 h 2237474"/>
              <a:gd name="connsiteX134" fmla="*/ 3405770 w 12192000"/>
              <a:gd name="connsiteY134" fmla="*/ 1904591 h 2237474"/>
              <a:gd name="connsiteX135" fmla="*/ 3280097 w 12192000"/>
              <a:gd name="connsiteY135" fmla="*/ 1919610 h 2237474"/>
              <a:gd name="connsiteX136" fmla="*/ 3123424 w 12192000"/>
              <a:gd name="connsiteY136" fmla="*/ 1952930 h 2237474"/>
              <a:gd name="connsiteX137" fmla="*/ 3009910 w 12192000"/>
              <a:gd name="connsiteY137" fmla="*/ 1957866 h 2237474"/>
              <a:gd name="connsiteX138" fmla="*/ 2995934 w 12192000"/>
              <a:gd name="connsiteY138" fmla="*/ 1967085 h 2237474"/>
              <a:gd name="connsiteX139" fmla="*/ 2980071 w 12192000"/>
              <a:gd name="connsiteY139" fmla="*/ 1972988 h 2237474"/>
              <a:gd name="connsiteX140" fmla="*/ 2978094 w 12192000"/>
              <a:gd name="connsiteY140" fmla="*/ 1972369 h 2237474"/>
              <a:gd name="connsiteX141" fmla="*/ 2942858 w 12192000"/>
              <a:gd name="connsiteY141" fmla="*/ 1981367 h 2237474"/>
              <a:gd name="connsiteX142" fmla="*/ 2875436 w 12192000"/>
              <a:gd name="connsiteY142" fmla="*/ 1996977 h 2237474"/>
              <a:gd name="connsiteX143" fmla="*/ 2874892 w 12192000"/>
              <a:gd name="connsiteY143" fmla="*/ 1996085 h 2237474"/>
              <a:gd name="connsiteX144" fmla="*/ 2864145 w 12192000"/>
              <a:gd name="connsiteY144" fmla="*/ 1994061 h 2237474"/>
              <a:gd name="connsiteX145" fmla="*/ 2843662 w 12192000"/>
              <a:gd name="connsiteY145" fmla="*/ 1992498 h 2237474"/>
              <a:gd name="connsiteX146" fmla="*/ 2796128 w 12192000"/>
              <a:gd name="connsiteY146" fmla="*/ 1976403 h 2237474"/>
              <a:gd name="connsiteX147" fmla="*/ 2756784 w 12192000"/>
              <a:gd name="connsiteY147" fmla="*/ 1985116 h 2237474"/>
              <a:gd name="connsiteX148" fmla="*/ 2748833 w 12192000"/>
              <a:gd name="connsiteY148" fmla="*/ 1986323 h 2237474"/>
              <a:gd name="connsiteX149" fmla="*/ 2748661 w 12192000"/>
              <a:gd name="connsiteY149" fmla="*/ 1986122 h 2237474"/>
              <a:gd name="connsiteX150" fmla="*/ 2740251 w 12192000"/>
              <a:gd name="connsiteY150" fmla="*/ 1986946 h 2237474"/>
              <a:gd name="connsiteX151" fmla="*/ 2718916 w 12192000"/>
              <a:gd name="connsiteY151" fmla="*/ 1990867 h 2237474"/>
              <a:gd name="connsiteX152" fmla="*/ 2713522 w 12192000"/>
              <a:gd name="connsiteY152" fmla="*/ 1990173 h 2237474"/>
              <a:gd name="connsiteX153" fmla="*/ 2680597 w 12192000"/>
              <a:gd name="connsiteY153" fmla="*/ 1984996 h 2237474"/>
              <a:gd name="connsiteX154" fmla="*/ 2578178 w 12192000"/>
              <a:gd name="connsiteY154" fmla="*/ 1990531 h 2237474"/>
              <a:gd name="connsiteX155" fmla="*/ 2476147 w 12192000"/>
              <a:gd name="connsiteY155" fmla="*/ 1998305 h 2237474"/>
              <a:gd name="connsiteX156" fmla="*/ 2373568 w 12192000"/>
              <a:gd name="connsiteY156" fmla="*/ 2003219 h 2237474"/>
              <a:gd name="connsiteX157" fmla="*/ 2321399 w 12192000"/>
              <a:gd name="connsiteY157" fmla="*/ 1989467 h 2237474"/>
              <a:gd name="connsiteX158" fmla="*/ 2315525 w 12192000"/>
              <a:gd name="connsiteY158" fmla="*/ 1989708 h 2237474"/>
              <a:gd name="connsiteX159" fmla="*/ 2300792 w 12192000"/>
              <a:gd name="connsiteY159" fmla="*/ 1994290 h 2237474"/>
              <a:gd name="connsiteX160" fmla="*/ 2295469 w 12192000"/>
              <a:gd name="connsiteY160" fmla="*/ 1996659 h 2237474"/>
              <a:gd name="connsiteX161" fmla="*/ 2287219 w 12192000"/>
              <a:gd name="connsiteY161" fmla="*/ 1998750 h 2237474"/>
              <a:gd name="connsiteX162" fmla="*/ 2286948 w 12192000"/>
              <a:gd name="connsiteY162" fmla="*/ 1998596 h 2237474"/>
              <a:gd name="connsiteX163" fmla="*/ 2243069 w 12192000"/>
              <a:gd name="connsiteY163" fmla="*/ 2015111 h 2237474"/>
              <a:gd name="connsiteX164" fmla="*/ 2186609 w 12192000"/>
              <a:gd name="connsiteY164" fmla="*/ 2008263 h 2237474"/>
              <a:gd name="connsiteX165" fmla="*/ 2164831 w 12192000"/>
              <a:gd name="connsiteY165" fmla="*/ 2010143 h 2237474"/>
              <a:gd name="connsiteX166" fmla="*/ 2152836 w 12192000"/>
              <a:gd name="connsiteY166" fmla="*/ 2010048 h 2237474"/>
              <a:gd name="connsiteX167" fmla="*/ 2117102 w 12192000"/>
              <a:gd name="connsiteY167" fmla="*/ 2023004 h 2237474"/>
              <a:gd name="connsiteX168" fmla="*/ 2111935 w 12192000"/>
              <a:gd name="connsiteY168" fmla="*/ 2023163 h 2237474"/>
              <a:gd name="connsiteX169" fmla="*/ 2089991 w 12192000"/>
              <a:gd name="connsiteY169" fmla="*/ 2034193 h 2237474"/>
              <a:gd name="connsiteX170" fmla="*/ 2058061 w 12192000"/>
              <a:gd name="connsiteY170" fmla="*/ 2047942 h 2237474"/>
              <a:gd name="connsiteX171" fmla="*/ 2055737 w 12192000"/>
              <a:gd name="connsiteY171" fmla="*/ 2047704 h 2237474"/>
              <a:gd name="connsiteX172" fmla="*/ 2042244 w 12192000"/>
              <a:gd name="connsiteY172" fmla="*/ 2055560 h 2237474"/>
              <a:gd name="connsiteX173" fmla="*/ 1976224 w 12192000"/>
              <a:gd name="connsiteY173" fmla="*/ 2074257 h 2237474"/>
              <a:gd name="connsiteX174" fmla="*/ 1877728 w 12192000"/>
              <a:gd name="connsiteY174" fmla="*/ 2101004 h 2237474"/>
              <a:gd name="connsiteX175" fmla="*/ 1759056 w 12192000"/>
              <a:gd name="connsiteY175" fmla="*/ 2125608 h 2237474"/>
              <a:gd name="connsiteX176" fmla="*/ 1637948 w 12192000"/>
              <a:gd name="connsiteY176" fmla="*/ 2172597 h 2237474"/>
              <a:gd name="connsiteX177" fmla="*/ 1434549 w 12192000"/>
              <a:gd name="connsiteY177" fmla="*/ 2234522 h 2237474"/>
              <a:gd name="connsiteX178" fmla="*/ 1398481 w 12192000"/>
              <a:gd name="connsiteY178" fmla="*/ 2237074 h 2237474"/>
              <a:gd name="connsiteX179" fmla="*/ 1398407 w 12192000"/>
              <a:gd name="connsiteY179" fmla="*/ 2237095 h 2237474"/>
              <a:gd name="connsiteX180" fmla="*/ 1370962 w 12192000"/>
              <a:gd name="connsiteY180" fmla="*/ 2237474 h 2237474"/>
              <a:gd name="connsiteX181" fmla="*/ 1356367 w 12192000"/>
              <a:gd name="connsiteY181" fmla="*/ 2235089 h 2237474"/>
              <a:gd name="connsiteX182" fmla="*/ 1324828 w 12192000"/>
              <a:gd name="connsiteY182" fmla="*/ 2231968 h 2237474"/>
              <a:gd name="connsiteX183" fmla="*/ 1297744 w 12192000"/>
              <a:gd name="connsiteY183" fmla="*/ 2235849 h 2237474"/>
              <a:gd name="connsiteX184" fmla="*/ 1286236 w 12192000"/>
              <a:gd name="connsiteY184" fmla="*/ 2233135 h 2237474"/>
              <a:gd name="connsiteX185" fmla="*/ 1283504 w 12192000"/>
              <a:gd name="connsiteY185" fmla="*/ 2233797 h 2237474"/>
              <a:gd name="connsiteX186" fmla="*/ 1279765 w 12192000"/>
              <a:gd name="connsiteY186" fmla="*/ 2229639 h 2237474"/>
              <a:gd name="connsiteX187" fmla="*/ 1195347 w 12192000"/>
              <a:gd name="connsiteY187" fmla="*/ 2212354 h 2237474"/>
              <a:gd name="connsiteX188" fmla="*/ 970251 w 12192000"/>
              <a:gd name="connsiteY188" fmla="*/ 2221029 h 2237474"/>
              <a:gd name="connsiteX189" fmla="*/ 812914 w 12192000"/>
              <a:gd name="connsiteY189" fmla="*/ 2202752 h 2237474"/>
              <a:gd name="connsiteX190" fmla="*/ 800195 w 12192000"/>
              <a:gd name="connsiteY190" fmla="*/ 2209407 h 2237474"/>
              <a:gd name="connsiteX191" fmla="*/ 784978 w 12192000"/>
              <a:gd name="connsiteY191" fmla="*/ 2212360 h 2237474"/>
              <a:gd name="connsiteX192" fmla="*/ 681987 w 12192000"/>
              <a:gd name="connsiteY192" fmla="*/ 2216757 h 2237474"/>
              <a:gd name="connsiteX193" fmla="*/ 669923 w 12192000"/>
              <a:gd name="connsiteY193" fmla="*/ 2211682 h 2237474"/>
              <a:gd name="connsiteX194" fmla="*/ 648680 w 12192000"/>
              <a:gd name="connsiteY194" fmla="*/ 2206229 h 2237474"/>
              <a:gd name="connsiteX195" fmla="*/ 597225 w 12192000"/>
              <a:gd name="connsiteY195" fmla="*/ 2180999 h 2237474"/>
              <a:gd name="connsiteX196" fmla="*/ 558449 w 12192000"/>
              <a:gd name="connsiteY196" fmla="*/ 2182346 h 2237474"/>
              <a:gd name="connsiteX197" fmla="*/ 550517 w 12192000"/>
              <a:gd name="connsiteY197" fmla="*/ 2182060 h 2237474"/>
              <a:gd name="connsiteX198" fmla="*/ 550309 w 12192000"/>
              <a:gd name="connsiteY198" fmla="*/ 2181825 h 2237474"/>
              <a:gd name="connsiteX199" fmla="*/ 541836 w 12192000"/>
              <a:gd name="connsiteY199" fmla="*/ 2181063 h 2237474"/>
              <a:gd name="connsiteX200" fmla="*/ 536057 w 12192000"/>
              <a:gd name="connsiteY200" fmla="*/ 2181537 h 2237474"/>
              <a:gd name="connsiteX201" fmla="*/ 520671 w 12192000"/>
              <a:gd name="connsiteY201" fmla="*/ 2180980 h 2237474"/>
              <a:gd name="connsiteX202" fmla="*/ 515024 w 12192000"/>
              <a:gd name="connsiteY202" fmla="*/ 2179258 h 2237474"/>
              <a:gd name="connsiteX203" fmla="*/ 512278 w 12192000"/>
              <a:gd name="connsiteY203" fmla="*/ 2176369 h 2237474"/>
              <a:gd name="connsiteX204" fmla="*/ 480419 w 12192000"/>
              <a:gd name="connsiteY204" fmla="*/ 2167807 h 2237474"/>
              <a:gd name="connsiteX205" fmla="*/ 413835 w 12192000"/>
              <a:gd name="connsiteY205" fmla="*/ 2156783 h 2237474"/>
              <a:gd name="connsiteX206" fmla="*/ 376513 w 12192000"/>
              <a:gd name="connsiteY206" fmla="*/ 2154014 h 2237474"/>
              <a:gd name="connsiteX207" fmla="*/ 273386 w 12192000"/>
              <a:gd name="connsiteY207" fmla="*/ 2142551 h 2237474"/>
              <a:gd name="connsiteX208" fmla="*/ 169207 w 12192000"/>
              <a:gd name="connsiteY208" fmla="*/ 2128100 h 2237474"/>
              <a:gd name="connsiteX209" fmla="*/ 93149 w 12192000"/>
              <a:gd name="connsiteY209" fmla="*/ 2105324 h 2237474"/>
              <a:gd name="connsiteX210" fmla="*/ 88109 w 12192000"/>
              <a:gd name="connsiteY210" fmla="*/ 2106704 h 2237474"/>
              <a:gd name="connsiteX211" fmla="*/ 80022 w 12192000"/>
              <a:gd name="connsiteY211" fmla="*/ 2107254 h 2237474"/>
              <a:gd name="connsiteX212" fmla="*/ 79717 w 12192000"/>
              <a:gd name="connsiteY212" fmla="*/ 2107046 h 2237474"/>
              <a:gd name="connsiteX213" fmla="*/ 72352 w 12192000"/>
              <a:gd name="connsiteY213" fmla="*/ 2107991 h 2237474"/>
              <a:gd name="connsiteX214" fmla="*/ 37645 w 12192000"/>
              <a:gd name="connsiteY214" fmla="*/ 2115401 h 2237474"/>
              <a:gd name="connsiteX215" fmla="*/ 4572 w 12192000"/>
              <a:gd name="connsiteY215" fmla="*/ 2111091 h 2237474"/>
              <a:gd name="connsiteX216" fmla="*/ 0 w 12192000"/>
              <a:gd name="connsiteY216" fmla="*/ 2110468 h 2237474"/>
              <a:gd name="connsiteX217" fmla="*/ 0 w 12192000"/>
              <a:gd name="connsiteY217"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154948 w 12192000"/>
              <a:gd name="connsiteY4" fmla="*/ 762731 h 2237474"/>
              <a:gd name="connsiteX5" fmla="*/ 12047364 w 12192000"/>
              <a:gd name="connsiteY5" fmla="*/ 749662 h 2237474"/>
              <a:gd name="connsiteX6" fmla="*/ 11890686 w 12192000"/>
              <a:gd name="connsiteY6" fmla="*/ 732766 h 2237474"/>
              <a:gd name="connsiteX7" fmla="*/ 11782413 w 12192000"/>
              <a:gd name="connsiteY7" fmla="*/ 769868 h 2237474"/>
              <a:gd name="connsiteX8" fmla="*/ 11649954 w 12192000"/>
              <a:gd name="connsiteY8" fmla="*/ 749628 h 2237474"/>
              <a:gd name="connsiteX9" fmla="*/ 11560424 w 12192000"/>
              <a:gd name="connsiteY9" fmla="*/ 748017 h 2237474"/>
              <a:gd name="connsiteX10" fmla="*/ 11358455 w 12192000"/>
              <a:gd name="connsiteY10" fmla="*/ 747593 h 2237474"/>
              <a:gd name="connsiteX11" fmla="*/ 11165209 w 12192000"/>
              <a:gd name="connsiteY11" fmla="*/ 748852 h 2237474"/>
              <a:gd name="connsiteX12" fmla="*/ 11058755 w 12192000"/>
              <a:gd name="connsiteY12" fmla="*/ 749617 h 2237474"/>
              <a:gd name="connsiteX13" fmla="*/ 10884013 w 12192000"/>
              <a:gd name="connsiteY13" fmla="*/ 760728 h 2237474"/>
              <a:gd name="connsiteX14" fmla="*/ 10834688 w 12192000"/>
              <a:gd name="connsiteY14" fmla="*/ 757726 h 2237474"/>
              <a:gd name="connsiteX15" fmla="*/ 10805004 w 12192000"/>
              <a:gd name="connsiteY15" fmla="*/ 757573 h 2237474"/>
              <a:gd name="connsiteX16" fmla="*/ 10739478 w 12192000"/>
              <a:gd name="connsiteY16" fmla="*/ 776841 h 2237474"/>
              <a:gd name="connsiteX17" fmla="*/ 10458762 w 12192000"/>
              <a:gd name="connsiteY17" fmla="*/ 755400 h 2237474"/>
              <a:gd name="connsiteX18" fmla="*/ 10246919 w 12192000"/>
              <a:gd name="connsiteY18" fmla="*/ 769960 h 2237474"/>
              <a:gd name="connsiteX19" fmla="*/ 10167995 w 12192000"/>
              <a:gd name="connsiteY19" fmla="*/ 760843 h 2237474"/>
              <a:gd name="connsiteX20" fmla="*/ 9997044 w 12192000"/>
              <a:gd name="connsiteY20" fmla="*/ 780129 h 2237474"/>
              <a:gd name="connsiteX21" fmla="*/ 9943887 w 12192000"/>
              <a:gd name="connsiteY21" fmla="*/ 804141 h 2237474"/>
              <a:gd name="connsiteX22" fmla="*/ 9918248 w 12192000"/>
              <a:gd name="connsiteY22" fmla="*/ 816628 h 2237474"/>
              <a:gd name="connsiteX23" fmla="*/ 9836148 w 12192000"/>
              <a:gd name="connsiteY23" fmla="*/ 858312 h 2237474"/>
              <a:gd name="connsiteX24" fmla="*/ 9823800 w 12192000"/>
              <a:gd name="connsiteY24" fmla="*/ 866604 h 2237474"/>
              <a:gd name="connsiteX25" fmla="*/ 9761459 w 12192000"/>
              <a:gd name="connsiteY25" fmla="*/ 862394 h 2237474"/>
              <a:gd name="connsiteX26" fmla="*/ 9705768 w 12192000"/>
              <a:gd name="connsiteY26" fmla="*/ 894610 h 2237474"/>
              <a:gd name="connsiteX27" fmla="*/ 9683005 w 12192000"/>
              <a:gd name="connsiteY27" fmla="*/ 894128 h 2237474"/>
              <a:gd name="connsiteX28" fmla="*/ 9594438 w 12192000"/>
              <a:gd name="connsiteY28" fmla="*/ 919051 h 2237474"/>
              <a:gd name="connsiteX29" fmla="*/ 9577033 w 12192000"/>
              <a:gd name="connsiteY29" fmla="*/ 922857 h 2237474"/>
              <a:gd name="connsiteX30" fmla="*/ 9544189 w 12192000"/>
              <a:gd name="connsiteY30" fmla="*/ 938966 h 2237474"/>
              <a:gd name="connsiteX31" fmla="*/ 9500499 w 12192000"/>
              <a:gd name="connsiteY31" fmla="*/ 954680 h 2237474"/>
              <a:gd name="connsiteX32" fmla="*/ 9428195 w 12192000"/>
              <a:gd name="connsiteY32" fmla="*/ 986225 h 2237474"/>
              <a:gd name="connsiteX33" fmla="*/ 9410017 w 12192000"/>
              <a:gd name="connsiteY33" fmla="*/ 993931 h 2237474"/>
              <a:gd name="connsiteX34" fmla="*/ 9392919 w 12192000"/>
              <a:gd name="connsiteY34" fmla="*/ 994656 h 2237474"/>
              <a:gd name="connsiteX35" fmla="*/ 9278619 w 12192000"/>
              <a:gd name="connsiteY35" fmla="*/ 1011878 h 2237474"/>
              <a:gd name="connsiteX36" fmla="*/ 9268019 w 12192000"/>
              <a:gd name="connsiteY36" fmla="*/ 1007442 h 2237474"/>
              <a:gd name="connsiteX37" fmla="*/ 9234662 w 12192000"/>
              <a:gd name="connsiteY37" fmla="*/ 1023056 h 2237474"/>
              <a:gd name="connsiteX38" fmla="*/ 9181033 w 12192000"/>
              <a:gd name="connsiteY38" fmla="*/ 1037921 h 2237474"/>
              <a:gd name="connsiteX39" fmla="*/ 9155969 w 12192000"/>
              <a:gd name="connsiteY39" fmla="*/ 1046804 h 2237474"/>
              <a:gd name="connsiteX40" fmla="*/ 9133985 w 12192000"/>
              <a:gd name="connsiteY40" fmla="*/ 1046450 h 2237474"/>
              <a:gd name="connsiteX41" fmla="*/ 9012987 w 12192000"/>
              <a:gd name="connsiteY41" fmla="*/ 1061986 h 2237474"/>
              <a:gd name="connsiteX42" fmla="*/ 8968445 w 12192000"/>
              <a:gd name="connsiteY42" fmla="*/ 1052169 h 2237474"/>
              <a:gd name="connsiteX43" fmla="*/ 8958984 w 12192000"/>
              <a:gd name="connsiteY43" fmla="*/ 1057212 h 2237474"/>
              <a:gd name="connsiteX44" fmla="*/ 8886001 w 12192000"/>
              <a:gd name="connsiteY44" fmla="*/ 1067468 h 2237474"/>
              <a:gd name="connsiteX45" fmla="*/ 8838610 w 12192000"/>
              <a:gd name="connsiteY45" fmla="*/ 1075091 h 2237474"/>
              <a:gd name="connsiteX46" fmla="*/ 8750383 w 12192000"/>
              <a:gd name="connsiteY46" fmla="*/ 1097387 h 2237474"/>
              <a:gd name="connsiteX47" fmla="*/ 8697365 w 12192000"/>
              <a:gd name="connsiteY47" fmla="*/ 1105869 h 2237474"/>
              <a:gd name="connsiteX48" fmla="*/ 8665605 w 12192000"/>
              <a:gd name="connsiteY48" fmla="*/ 1110791 h 2237474"/>
              <a:gd name="connsiteX49" fmla="*/ 8584946 w 12192000"/>
              <a:gd name="connsiteY49" fmla="*/ 1135226 h 2237474"/>
              <a:gd name="connsiteX50" fmla="*/ 8460755 w 12192000"/>
              <a:gd name="connsiteY50" fmla="*/ 1203427 h 2237474"/>
              <a:gd name="connsiteX51" fmla="*/ 8419755 w 12192000"/>
              <a:gd name="connsiteY51" fmla="*/ 1216260 h 2237474"/>
              <a:gd name="connsiteX52" fmla="*/ 8411626 w 12192000"/>
              <a:gd name="connsiteY52" fmla="*/ 1214397 h 2237474"/>
              <a:gd name="connsiteX53" fmla="*/ 8363469 w 12192000"/>
              <a:gd name="connsiteY53" fmla="*/ 1246658 h 2237474"/>
              <a:gd name="connsiteX54" fmla="*/ 8275497 w 12192000"/>
              <a:gd name="connsiteY54" fmla="*/ 1264396 h 2237474"/>
              <a:gd name="connsiteX55" fmla="*/ 8206287 w 12192000"/>
              <a:gd name="connsiteY55" fmla="*/ 1273060 h 2237474"/>
              <a:gd name="connsiteX56" fmla="*/ 8168705 w 12192000"/>
              <a:gd name="connsiteY56" fmla="*/ 1279956 h 2237474"/>
              <a:gd name="connsiteX57" fmla="*/ 8139997 w 12192000"/>
              <a:gd name="connsiteY57" fmla="*/ 1282713 h 2237474"/>
              <a:gd name="connsiteX58" fmla="*/ 8074238 w 12192000"/>
              <a:gd name="connsiteY58" fmla="*/ 1301895 h 2237474"/>
              <a:gd name="connsiteX59" fmla="*/ 7968292 w 12192000"/>
              <a:gd name="connsiteY59" fmla="*/ 1338779 h 2237474"/>
              <a:gd name="connsiteX60" fmla="*/ 7945122 w 12192000"/>
              <a:gd name="connsiteY60" fmla="*/ 1345477 h 2237474"/>
              <a:gd name="connsiteX61" fmla="*/ 7902328 w 12192000"/>
              <a:gd name="connsiteY61" fmla="*/ 1345865 h 2237474"/>
              <a:gd name="connsiteX62" fmla="*/ 7875879 w 12192000"/>
              <a:gd name="connsiteY62" fmla="*/ 1345646 h 2237474"/>
              <a:gd name="connsiteX63" fmla="*/ 7840612 w 12192000"/>
              <a:gd name="connsiteY63" fmla="*/ 1369373 h 2237474"/>
              <a:gd name="connsiteX64" fmla="*/ 7786819 w 12192000"/>
              <a:gd name="connsiteY64" fmla="*/ 1378970 h 2237474"/>
              <a:gd name="connsiteX65" fmla="*/ 7548172 w 12192000"/>
              <a:gd name="connsiteY65" fmla="*/ 1417460 h 2237474"/>
              <a:gd name="connsiteX66" fmla="*/ 7483437 w 12192000"/>
              <a:gd name="connsiteY66" fmla="*/ 1478152 h 2237474"/>
              <a:gd name="connsiteX67" fmla="*/ 7377870 w 12192000"/>
              <a:gd name="connsiteY67" fmla="*/ 1523319 h 2237474"/>
              <a:gd name="connsiteX68" fmla="*/ 7230737 w 12192000"/>
              <a:gd name="connsiteY68" fmla="*/ 1562633 h 2237474"/>
              <a:gd name="connsiteX69" fmla="*/ 7224458 w 12192000"/>
              <a:gd name="connsiteY69" fmla="*/ 1573008 h 2237474"/>
              <a:gd name="connsiteX70" fmla="*/ 7213486 w 12192000"/>
              <a:gd name="connsiteY70" fmla="*/ 1580987 h 2237474"/>
              <a:gd name="connsiteX71" fmla="*/ 7183121 w 12192000"/>
              <a:gd name="connsiteY71" fmla="*/ 1595162 h 2237474"/>
              <a:gd name="connsiteX72" fmla="*/ 7164601 w 12192000"/>
              <a:gd name="connsiteY72" fmla="*/ 1606490 h 2237474"/>
              <a:gd name="connsiteX73" fmla="*/ 7114651 w 12192000"/>
              <a:gd name="connsiteY73" fmla="*/ 1620959 h 2237474"/>
              <a:gd name="connsiteX74" fmla="*/ 7092727 w 12192000"/>
              <a:gd name="connsiteY74" fmla="*/ 1623628 h 2237474"/>
              <a:gd name="connsiteX75" fmla="*/ 7031309 w 12192000"/>
              <a:gd name="connsiteY75" fmla="*/ 1619451 h 2237474"/>
              <a:gd name="connsiteX76" fmla="*/ 6999084 w 12192000"/>
              <a:gd name="connsiteY76" fmla="*/ 1634317 h 2237474"/>
              <a:gd name="connsiteX77" fmla="*/ 6992107 w 12192000"/>
              <a:gd name="connsiteY77" fmla="*/ 1636860 h 2237474"/>
              <a:gd name="connsiteX78" fmla="*/ 6991765 w 12192000"/>
              <a:gd name="connsiteY78" fmla="*/ 1636725 h 2237474"/>
              <a:gd name="connsiteX79" fmla="*/ 6900177 w 12192000"/>
              <a:gd name="connsiteY79" fmla="*/ 1636016 h 2237474"/>
              <a:gd name="connsiteX80" fmla="*/ 6795372 w 12192000"/>
              <a:gd name="connsiteY80" fmla="*/ 1644845 h 2237474"/>
              <a:gd name="connsiteX81" fmla="*/ 6692251 w 12192000"/>
              <a:gd name="connsiteY81" fmla="*/ 1656357 h 2237474"/>
              <a:gd name="connsiteX82" fmla="*/ 6655235 w 12192000"/>
              <a:gd name="connsiteY82" fmla="*/ 1661869 h 2237474"/>
              <a:gd name="connsiteX83" fmla="*/ 6587857 w 12192000"/>
              <a:gd name="connsiteY83" fmla="*/ 1665769 h 2237474"/>
              <a:gd name="connsiteX84" fmla="*/ 6554894 w 12192000"/>
              <a:gd name="connsiteY84" fmla="*/ 1664428 h 2237474"/>
              <a:gd name="connsiteX85" fmla="*/ 6516595 w 12192000"/>
              <a:gd name="connsiteY85" fmla="*/ 1667475 h 2237474"/>
              <a:gd name="connsiteX86" fmla="*/ 6508541 w 12192000"/>
              <a:gd name="connsiteY86" fmla="*/ 1668757 h 2237474"/>
              <a:gd name="connsiteX87" fmla="*/ 6471012 w 12192000"/>
              <a:gd name="connsiteY87" fmla="*/ 1678604 h 2237474"/>
              <a:gd name="connsiteX88" fmla="*/ 6415265 w 12192000"/>
              <a:gd name="connsiteY88" fmla="*/ 1665317 h 2237474"/>
              <a:gd name="connsiteX89" fmla="*/ 6364035 w 12192000"/>
              <a:gd name="connsiteY89" fmla="*/ 1667683 h 2237474"/>
              <a:gd name="connsiteX90" fmla="*/ 6280959 w 12192000"/>
              <a:gd name="connsiteY90" fmla="*/ 1689329 h 2237474"/>
              <a:gd name="connsiteX91" fmla="*/ 6243319 w 12192000"/>
              <a:gd name="connsiteY91" fmla="*/ 1695560 h 2237474"/>
              <a:gd name="connsiteX92" fmla="*/ 6098321 w 12192000"/>
              <a:gd name="connsiteY92" fmla="*/ 1721646 h 2237474"/>
              <a:gd name="connsiteX93" fmla="*/ 5880652 w 12192000"/>
              <a:gd name="connsiteY93" fmla="*/ 1779643 h 2237474"/>
              <a:gd name="connsiteX94" fmla="*/ 5785959 w 12192000"/>
              <a:gd name="connsiteY94" fmla="*/ 1775307 h 2237474"/>
              <a:gd name="connsiteX95" fmla="*/ 5643534 w 12192000"/>
              <a:gd name="connsiteY95" fmla="*/ 1802919 h 2237474"/>
              <a:gd name="connsiteX96" fmla="*/ 5518799 w 12192000"/>
              <a:gd name="connsiteY96" fmla="*/ 1818312 h 2237474"/>
              <a:gd name="connsiteX97" fmla="*/ 5505014 w 12192000"/>
              <a:gd name="connsiteY97" fmla="*/ 1819259 h 2237474"/>
              <a:gd name="connsiteX98" fmla="*/ 5453307 w 12192000"/>
              <a:gd name="connsiteY98" fmla="*/ 1815450 h 2237474"/>
              <a:gd name="connsiteX99" fmla="*/ 5364192 w 12192000"/>
              <a:gd name="connsiteY99" fmla="*/ 1826074 h 2237474"/>
              <a:gd name="connsiteX100" fmla="*/ 5350380 w 12192000"/>
              <a:gd name="connsiteY100" fmla="*/ 1830891 h 2237474"/>
              <a:gd name="connsiteX101" fmla="*/ 5259633 w 12192000"/>
              <a:gd name="connsiteY101" fmla="*/ 1837160 h 2237474"/>
              <a:gd name="connsiteX102" fmla="*/ 5197513 w 12192000"/>
              <a:gd name="connsiteY102" fmla="*/ 1844718 h 2237474"/>
              <a:gd name="connsiteX103" fmla="*/ 5168852 w 12192000"/>
              <a:gd name="connsiteY103" fmla="*/ 1844846 h 2237474"/>
              <a:gd name="connsiteX104" fmla="*/ 5114927 w 12192000"/>
              <a:gd name="connsiteY104" fmla="*/ 1847827 h 2237474"/>
              <a:gd name="connsiteX105" fmla="*/ 5108970 w 12192000"/>
              <a:gd name="connsiteY105" fmla="*/ 1847935 h 2237474"/>
              <a:gd name="connsiteX106" fmla="*/ 5067961 w 12192000"/>
              <a:gd name="connsiteY106" fmla="*/ 1845917 h 2237474"/>
              <a:gd name="connsiteX107" fmla="*/ 5007075 w 12192000"/>
              <a:gd name="connsiteY107" fmla="*/ 1838626 h 2237474"/>
              <a:gd name="connsiteX108" fmla="*/ 4944087 w 12192000"/>
              <a:gd name="connsiteY108" fmla="*/ 1823332 h 2237474"/>
              <a:gd name="connsiteX109" fmla="*/ 4907662 w 12192000"/>
              <a:gd name="connsiteY109" fmla="*/ 1816900 h 2237474"/>
              <a:gd name="connsiteX110" fmla="*/ 4882386 w 12192000"/>
              <a:gd name="connsiteY110" fmla="*/ 1809844 h 2237474"/>
              <a:gd name="connsiteX111" fmla="*/ 4811440 w 12192000"/>
              <a:gd name="connsiteY111" fmla="*/ 1804655 h 2237474"/>
              <a:gd name="connsiteX112" fmla="*/ 4691075 w 12192000"/>
              <a:gd name="connsiteY112" fmla="*/ 1801389 h 2237474"/>
              <a:gd name="connsiteX113" fmla="*/ 4611738 w 12192000"/>
              <a:gd name="connsiteY113" fmla="*/ 1776964 h 2237474"/>
              <a:gd name="connsiteX114" fmla="*/ 4560070 w 12192000"/>
              <a:gd name="connsiteY114" fmla="*/ 1785640 h 2237474"/>
              <a:gd name="connsiteX115" fmla="*/ 4536503 w 12192000"/>
              <a:gd name="connsiteY115" fmla="*/ 1785334 h 2237474"/>
              <a:gd name="connsiteX116" fmla="*/ 4513724 w 12192000"/>
              <a:gd name="connsiteY116" fmla="*/ 1791996 h 2237474"/>
              <a:gd name="connsiteX117" fmla="*/ 4459810 w 12192000"/>
              <a:gd name="connsiteY117" fmla="*/ 1797886 h 2237474"/>
              <a:gd name="connsiteX118" fmla="*/ 4379064 w 12192000"/>
              <a:gd name="connsiteY118" fmla="*/ 1817177 h 2237474"/>
              <a:gd name="connsiteX119" fmla="*/ 4319209 w 12192000"/>
              <a:gd name="connsiteY119" fmla="*/ 1834833 h 2237474"/>
              <a:gd name="connsiteX120" fmla="*/ 4290981 w 12192000"/>
              <a:gd name="connsiteY120" fmla="*/ 1839677 h 2237474"/>
              <a:gd name="connsiteX121" fmla="*/ 4285792 w 12192000"/>
              <a:gd name="connsiteY121" fmla="*/ 1836231 h 2237474"/>
              <a:gd name="connsiteX122" fmla="*/ 4238372 w 12192000"/>
              <a:gd name="connsiteY122" fmla="*/ 1851480 h 2237474"/>
              <a:gd name="connsiteX123" fmla="*/ 4232517 w 12192000"/>
              <a:gd name="connsiteY123" fmla="*/ 1852567 h 2237474"/>
              <a:gd name="connsiteX124" fmla="*/ 4191732 w 12192000"/>
              <a:gd name="connsiteY124" fmla="*/ 1857328 h 2237474"/>
              <a:gd name="connsiteX125" fmla="*/ 4065532 w 12192000"/>
              <a:gd name="connsiteY125" fmla="*/ 1855477 h 2237474"/>
              <a:gd name="connsiteX126" fmla="*/ 4028460 w 12192000"/>
              <a:gd name="connsiteY126" fmla="*/ 1855137 h 2237474"/>
              <a:gd name="connsiteX127" fmla="*/ 4002267 w 12192000"/>
              <a:gd name="connsiteY127" fmla="*/ 1852352 h 2237474"/>
              <a:gd name="connsiteX128" fmla="*/ 3931396 w 12192000"/>
              <a:gd name="connsiteY128" fmla="*/ 1858915 h 2237474"/>
              <a:gd name="connsiteX129" fmla="*/ 3812162 w 12192000"/>
              <a:gd name="connsiteY129" fmla="*/ 1875501 h 2237474"/>
              <a:gd name="connsiteX130" fmla="*/ 3729530 w 12192000"/>
              <a:gd name="connsiteY130" fmla="*/ 1864513 h 2237474"/>
              <a:gd name="connsiteX131" fmla="*/ 3680177 w 12192000"/>
              <a:gd name="connsiteY131" fmla="*/ 1881552 h 2237474"/>
              <a:gd name="connsiteX132" fmla="*/ 3567259 w 12192000"/>
              <a:gd name="connsiteY132" fmla="*/ 1893482 h 2237474"/>
              <a:gd name="connsiteX133" fmla="*/ 3405770 w 12192000"/>
              <a:gd name="connsiteY133" fmla="*/ 1904591 h 2237474"/>
              <a:gd name="connsiteX134" fmla="*/ 3280097 w 12192000"/>
              <a:gd name="connsiteY134" fmla="*/ 1919610 h 2237474"/>
              <a:gd name="connsiteX135" fmla="*/ 3123424 w 12192000"/>
              <a:gd name="connsiteY135" fmla="*/ 1952930 h 2237474"/>
              <a:gd name="connsiteX136" fmla="*/ 3009910 w 12192000"/>
              <a:gd name="connsiteY136" fmla="*/ 1957866 h 2237474"/>
              <a:gd name="connsiteX137" fmla="*/ 2995934 w 12192000"/>
              <a:gd name="connsiteY137" fmla="*/ 1967085 h 2237474"/>
              <a:gd name="connsiteX138" fmla="*/ 2980071 w 12192000"/>
              <a:gd name="connsiteY138" fmla="*/ 1972988 h 2237474"/>
              <a:gd name="connsiteX139" fmla="*/ 2978094 w 12192000"/>
              <a:gd name="connsiteY139" fmla="*/ 1972369 h 2237474"/>
              <a:gd name="connsiteX140" fmla="*/ 2942858 w 12192000"/>
              <a:gd name="connsiteY140" fmla="*/ 1981367 h 2237474"/>
              <a:gd name="connsiteX141" fmla="*/ 2875436 w 12192000"/>
              <a:gd name="connsiteY141" fmla="*/ 1996977 h 2237474"/>
              <a:gd name="connsiteX142" fmla="*/ 2874892 w 12192000"/>
              <a:gd name="connsiteY142" fmla="*/ 1996085 h 2237474"/>
              <a:gd name="connsiteX143" fmla="*/ 2864145 w 12192000"/>
              <a:gd name="connsiteY143" fmla="*/ 1994061 h 2237474"/>
              <a:gd name="connsiteX144" fmla="*/ 2843662 w 12192000"/>
              <a:gd name="connsiteY144" fmla="*/ 1992498 h 2237474"/>
              <a:gd name="connsiteX145" fmla="*/ 2796128 w 12192000"/>
              <a:gd name="connsiteY145" fmla="*/ 1976403 h 2237474"/>
              <a:gd name="connsiteX146" fmla="*/ 2756784 w 12192000"/>
              <a:gd name="connsiteY146" fmla="*/ 1985116 h 2237474"/>
              <a:gd name="connsiteX147" fmla="*/ 2748833 w 12192000"/>
              <a:gd name="connsiteY147" fmla="*/ 1986323 h 2237474"/>
              <a:gd name="connsiteX148" fmla="*/ 2748661 w 12192000"/>
              <a:gd name="connsiteY148" fmla="*/ 1986122 h 2237474"/>
              <a:gd name="connsiteX149" fmla="*/ 2740251 w 12192000"/>
              <a:gd name="connsiteY149" fmla="*/ 1986946 h 2237474"/>
              <a:gd name="connsiteX150" fmla="*/ 2718916 w 12192000"/>
              <a:gd name="connsiteY150" fmla="*/ 1990867 h 2237474"/>
              <a:gd name="connsiteX151" fmla="*/ 2713522 w 12192000"/>
              <a:gd name="connsiteY151" fmla="*/ 1990173 h 2237474"/>
              <a:gd name="connsiteX152" fmla="*/ 2680597 w 12192000"/>
              <a:gd name="connsiteY152" fmla="*/ 1984996 h 2237474"/>
              <a:gd name="connsiteX153" fmla="*/ 2578178 w 12192000"/>
              <a:gd name="connsiteY153" fmla="*/ 1990531 h 2237474"/>
              <a:gd name="connsiteX154" fmla="*/ 2476147 w 12192000"/>
              <a:gd name="connsiteY154" fmla="*/ 1998305 h 2237474"/>
              <a:gd name="connsiteX155" fmla="*/ 2373568 w 12192000"/>
              <a:gd name="connsiteY155" fmla="*/ 2003219 h 2237474"/>
              <a:gd name="connsiteX156" fmla="*/ 2321399 w 12192000"/>
              <a:gd name="connsiteY156" fmla="*/ 1989467 h 2237474"/>
              <a:gd name="connsiteX157" fmla="*/ 2315525 w 12192000"/>
              <a:gd name="connsiteY157" fmla="*/ 1989708 h 2237474"/>
              <a:gd name="connsiteX158" fmla="*/ 2300792 w 12192000"/>
              <a:gd name="connsiteY158" fmla="*/ 1994290 h 2237474"/>
              <a:gd name="connsiteX159" fmla="*/ 2295469 w 12192000"/>
              <a:gd name="connsiteY159" fmla="*/ 1996659 h 2237474"/>
              <a:gd name="connsiteX160" fmla="*/ 2287219 w 12192000"/>
              <a:gd name="connsiteY160" fmla="*/ 1998750 h 2237474"/>
              <a:gd name="connsiteX161" fmla="*/ 2286948 w 12192000"/>
              <a:gd name="connsiteY161" fmla="*/ 1998596 h 2237474"/>
              <a:gd name="connsiteX162" fmla="*/ 2243069 w 12192000"/>
              <a:gd name="connsiteY162" fmla="*/ 2015111 h 2237474"/>
              <a:gd name="connsiteX163" fmla="*/ 2186609 w 12192000"/>
              <a:gd name="connsiteY163" fmla="*/ 2008263 h 2237474"/>
              <a:gd name="connsiteX164" fmla="*/ 2164831 w 12192000"/>
              <a:gd name="connsiteY164" fmla="*/ 2010143 h 2237474"/>
              <a:gd name="connsiteX165" fmla="*/ 2152836 w 12192000"/>
              <a:gd name="connsiteY165" fmla="*/ 2010048 h 2237474"/>
              <a:gd name="connsiteX166" fmla="*/ 2117102 w 12192000"/>
              <a:gd name="connsiteY166" fmla="*/ 2023004 h 2237474"/>
              <a:gd name="connsiteX167" fmla="*/ 2111935 w 12192000"/>
              <a:gd name="connsiteY167" fmla="*/ 2023163 h 2237474"/>
              <a:gd name="connsiteX168" fmla="*/ 2089991 w 12192000"/>
              <a:gd name="connsiteY168" fmla="*/ 2034193 h 2237474"/>
              <a:gd name="connsiteX169" fmla="*/ 2058061 w 12192000"/>
              <a:gd name="connsiteY169" fmla="*/ 2047942 h 2237474"/>
              <a:gd name="connsiteX170" fmla="*/ 2055737 w 12192000"/>
              <a:gd name="connsiteY170" fmla="*/ 2047704 h 2237474"/>
              <a:gd name="connsiteX171" fmla="*/ 2042244 w 12192000"/>
              <a:gd name="connsiteY171" fmla="*/ 2055560 h 2237474"/>
              <a:gd name="connsiteX172" fmla="*/ 1976224 w 12192000"/>
              <a:gd name="connsiteY172" fmla="*/ 2074257 h 2237474"/>
              <a:gd name="connsiteX173" fmla="*/ 1877728 w 12192000"/>
              <a:gd name="connsiteY173" fmla="*/ 2101004 h 2237474"/>
              <a:gd name="connsiteX174" fmla="*/ 1759056 w 12192000"/>
              <a:gd name="connsiteY174" fmla="*/ 2125608 h 2237474"/>
              <a:gd name="connsiteX175" fmla="*/ 1637948 w 12192000"/>
              <a:gd name="connsiteY175" fmla="*/ 2172597 h 2237474"/>
              <a:gd name="connsiteX176" fmla="*/ 1434549 w 12192000"/>
              <a:gd name="connsiteY176" fmla="*/ 2234522 h 2237474"/>
              <a:gd name="connsiteX177" fmla="*/ 1398481 w 12192000"/>
              <a:gd name="connsiteY177" fmla="*/ 2237074 h 2237474"/>
              <a:gd name="connsiteX178" fmla="*/ 1398407 w 12192000"/>
              <a:gd name="connsiteY178" fmla="*/ 2237095 h 2237474"/>
              <a:gd name="connsiteX179" fmla="*/ 1370962 w 12192000"/>
              <a:gd name="connsiteY179" fmla="*/ 2237474 h 2237474"/>
              <a:gd name="connsiteX180" fmla="*/ 1356367 w 12192000"/>
              <a:gd name="connsiteY180" fmla="*/ 2235089 h 2237474"/>
              <a:gd name="connsiteX181" fmla="*/ 1324828 w 12192000"/>
              <a:gd name="connsiteY181" fmla="*/ 2231968 h 2237474"/>
              <a:gd name="connsiteX182" fmla="*/ 1297744 w 12192000"/>
              <a:gd name="connsiteY182" fmla="*/ 2235849 h 2237474"/>
              <a:gd name="connsiteX183" fmla="*/ 1286236 w 12192000"/>
              <a:gd name="connsiteY183" fmla="*/ 2233135 h 2237474"/>
              <a:gd name="connsiteX184" fmla="*/ 1283504 w 12192000"/>
              <a:gd name="connsiteY184" fmla="*/ 2233797 h 2237474"/>
              <a:gd name="connsiteX185" fmla="*/ 1279765 w 12192000"/>
              <a:gd name="connsiteY185" fmla="*/ 2229639 h 2237474"/>
              <a:gd name="connsiteX186" fmla="*/ 1195347 w 12192000"/>
              <a:gd name="connsiteY186" fmla="*/ 2212354 h 2237474"/>
              <a:gd name="connsiteX187" fmla="*/ 970251 w 12192000"/>
              <a:gd name="connsiteY187" fmla="*/ 2221029 h 2237474"/>
              <a:gd name="connsiteX188" fmla="*/ 812914 w 12192000"/>
              <a:gd name="connsiteY188" fmla="*/ 2202752 h 2237474"/>
              <a:gd name="connsiteX189" fmla="*/ 800195 w 12192000"/>
              <a:gd name="connsiteY189" fmla="*/ 2209407 h 2237474"/>
              <a:gd name="connsiteX190" fmla="*/ 784978 w 12192000"/>
              <a:gd name="connsiteY190" fmla="*/ 2212360 h 2237474"/>
              <a:gd name="connsiteX191" fmla="*/ 681987 w 12192000"/>
              <a:gd name="connsiteY191" fmla="*/ 2216757 h 2237474"/>
              <a:gd name="connsiteX192" fmla="*/ 669923 w 12192000"/>
              <a:gd name="connsiteY192" fmla="*/ 2211682 h 2237474"/>
              <a:gd name="connsiteX193" fmla="*/ 648680 w 12192000"/>
              <a:gd name="connsiteY193" fmla="*/ 2206229 h 2237474"/>
              <a:gd name="connsiteX194" fmla="*/ 597225 w 12192000"/>
              <a:gd name="connsiteY194" fmla="*/ 2180999 h 2237474"/>
              <a:gd name="connsiteX195" fmla="*/ 558449 w 12192000"/>
              <a:gd name="connsiteY195" fmla="*/ 2182346 h 2237474"/>
              <a:gd name="connsiteX196" fmla="*/ 550517 w 12192000"/>
              <a:gd name="connsiteY196" fmla="*/ 2182060 h 2237474"/>
              <a:gd name="connsiteX197" fmla="*/ 550309 w 12192000"/>
              <a:gd name="connsiteY197" fmla="*/ 2181825 h 2237474"/>
              <a:gd name="connsiteX198" fmla="*/ 541836 w 12192000"/>
              <a:gd name="connsiteY198" fmla="*/ 2181063 h 2237474"/>
              <a:gd name="connsiteX199" fmla="*/ 536057 w 12192000"/>
              <a:gd name="connsiteY199" fmla="*/ 2181537 h 2237474"/>
              <a:gd name="connsiteX200" fmla="*/ 520671 w 12192000"/>
              <a:gd name="connsiteY200" fmla="*/ 2180980 h 2237474"/>
              <a:gd name="connsiteX201" fmla="*/ 515024 w 12192000"/>
              <a:gd name="connsiteY201" fmla="*/ 2179258 h 2237474"/>
              <a:gd name="connsiteX202" fmla="*/ 512278 w 12192000"/>
              <a:gd name="connsiteY202" fmla="*/ 2176369 h 2237474"/>
              <a:gd name="connsiteX203" fmla="*/ 480419 w 12192000"/>
              <a:gd name="connsiteY203" fmla="*/ 2167807 h 2237474"/>
              <a:gd name="connsiteX204" fmla="*/ 413835 w 12192000"/>
              <a:gd name="connsiteY204" fmla="*/ 2156783 h 2237474"/>
              <a:gd name="connsiteX205" fmla="*/ 376513 w 12192000"/>
              <a:gd name="connsiteY205" fmla="*/ 2154014 h 2237474"/>
              <a:gd name="connsiteX206" fmla="*/ 273386 w 12192000"/>
              <a:gd name="connsiteY206" fmla="*/ 2142551 h 2237474"/>
              <a:gd name="connsiteX207" fmla="*/ 169207 w 12192000"/>
              <a:gd name="connsiteY207" fmla="*/ 2128100 h 2237474"/>
              <a:gd name="connsiteX208" fmla="*/ 93149 w 12192000"/>
              <a:gd name="connsiteY208" fmla="*/ 2105324 h 2237474"/>
              <a:gd name="connsiteX209" fmla="*/ 88109 w 12192000"/>
              <a:gd name="connsiteY209" fmla="*/ 2106704 h 2237474"/>
              <a:gd name="connsiteX210" fmla="*/ 80022 w 12192000"/>
              <a:gd name="connsiteY210" fmla="*/ 2107254 h 2237474"/>
              <a:gd name="connsiteX211" fmla="*/ 79717 w 12192000"/>
              <a:gd name="connsiteY211" fmla="*/ 2107046 h 2237474"/>
              <a:gd name="connsiteX212" fmla="*/ 72352 w 12192000"/>
              <a:gd name="connsiteY212" fmla="*/ 2107991 h 2237474"/>
              <a:gd name="connsiteX213" fmla="*/ 37645 w 12192000"/>
              <a:gd name="connsiteY213" fmla="*/ 2115401 h 2237474"/>
              <a:gd name="connsiteX214" fmla="*/ 4572 w 12192000"/>
              <a:gd name="connsiteY214" fmla="*/ 2111091 h 2237474"/>
              <a:gd name="connsiteX215" fmla="*/ 0 w 12192000"/>
              <a:gd name="connsiteY215" fmla="*/ 2110468 h 2237474"/>
              <a:gd name="connsiteX216" fmla="*/ 0 w 12192000"/>
              <a:gd name="connsiteY216"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154948 w 12192000"/>
              <a:gd name="connsiteY4" fmla="*/ 762731 h 2237474"/>
              <a:gd name="connsiteX5" fmla="*/ 12047364 w 12192000"/>
              <a:gd name="connsiteY5" fmla="*/ 749662 h 2237474"/>
              <a:gd name="connsiteX6" fmla="*/ 11890686 w 12192000"/>
              <a:gd name="connsiteY6" fmla="*/ 732766 h 2237474"/>
              <a:gd name="connsiteX7" fmla="*/ 11782413 w 12192000"/>
              <a:gd name="connsiteY7" fmla="*/ 769868 h 2237474"/>
              <a:gd name="connsiteX8" fmla="*/ 11649954 w 12192000"/>
              <a:gd name="connsiteY8" fmla="*/ 749628 h 2237474"/>
              <a:gd name="connsiteX9" fmla="*/ 11560424 w 12192000"/>
              <a:gd name="connsiteY9" fmla="*/ 748017 h 2237474"/>
              <a:gd name="connsiteX10" fmla="*/ 11358455 w 12192000"/>
              <a:gd name="connsiteY10" fmla="*/ 747593 h 2237474"/>
              <a:gd name="connsiteX11" fmla="*/ 11165209 w 12192000"/>
              <a:gd name="connsiteY11" fmla="*/ 748852 h 2237474"/>
              <a:gd name="connsiteX12" fmla="*/ 11058755 w 12192000"/>
              <a:gd name="connsiteY12" fmla="*/ 749617 h 2237474"/>
              <a:gd name="connsiteX13" fmla="*/ 10884013 w 12192000"/>
              <a:gd name="connsiteY13" fmla="*/ 760728 h 2237474"/>
              <a:gd name="connsiteX14" fmla="*/ 10834688 w 12192000"/>
              <a:gd name="connsiteY14" fmla="*/ 757726 h 2237474"/>
              <a:gd name="connsiteX15" fmla="*/ 10805004 w 12192000"/>
              <a:gd name="connsiteY15" fmla="*/ 757573 h 2237474"/>
              <a:gd name="connsiteX16" fmla="*/ 10739478 w 12192000"/>
              <a:gd name="connsiteY16" fmla="*/ 776841 h 2237474"/>
              <a:gd name="connsiteX17" fmla="*/ 10458762 w 12192000"/>
              <a:gd name="connsiteY17" fmla="*/ 755400 h 2237474"/>
              <a:gd name="connsiteX18" fmla="*/ 10246919 w 12192000"/>
              <a:gd name="connsiteY18" fmla="*/ 769960 h 2237474"/>
              <a:gd name="connsiteX19" fmla="*/ 10167995 w 12192000"/>
              <a:gd name="connsiteY19" fmla="*/ 760843 h 2237474"/>
              <a:gd name="connsiteX20" fmla="*/ 9997044 w 12192000"/>
              <a:gd name="connsiteY20" fmla="*/ 780129 h 2237474"/>
              <a:gd name="connsiteX21" fmla="*/ 9943887 w 12192000"/>
              <a:gd name="connsiteY21" fmla="*/ 804141 h 2237474"/>
              <a:gd name="connsiteX22" fmla="*/ 9918248 w 12192000"/>
              <a:gd name="connsiteY22" fmla="*/ 816628 h 2237474"/>
              <a:gd name="connsiteX23" fmla="*/ 9836148 w 12192000"/>
              <a:gd name="connsiteY23" fmla="*/ 858312 h 2237474"/>
              <a:gd name="connsiteX24" fmla="*/ 9823800 w 12192000"/>
              <a:gd name="connsiteY24" fmla="*/ 866604 h 2237474"/>
              <a:gd name="connsiteX25" fmla="*/ 9761459 w 12192000"/>
              <a:gd name="connsiteY25" fmla="*/ 862394 h 2237474"/>
              <a:gd name="connsiteX26" fmla="*/ 9705768 w 12192000"/>
              <a:gd name="connsiteY26" fmla="*/ 894610 h 2237474"/>
              <a:gd name="connsiteX27" fmla="*/ 9683005 w 12192000"/>
              <a:gd name="connsiteY27" fmla="*/ 894128 h 2237474"/>
              <a:gd name="connsiteX28" fmla="*/ 9594438 w 12192000"/>
              <a:gd name="connsiteY28" fmla="*/ 919051 h 2237474"/>
              <a:gd name="connsiteX29" fmla="*/ 9577033 w 12192000"/>
              <a:gd name="connsiteY29" fmla="*/ 922857 h 2237474"/>
              <a:gd name="connsiteX30" fmla="*/ 9544189 w 12192000"/>
              <a:gd name="connsiteY30" fmla="*/ 938966 h 2237474"/>
              <a:gd name="connsiteX31" fmla="*/ 9500499 w 12192000"/>
              <a:gd name="connsiteY31" fmla="*/ 954680 h 2237474"/>
              <a:gd name="connsiteX32" fmla="*/ 9428195 w 12192000"/>
              <a:gd name="connsiteY32" fmla="*/ 986225 h 2237474"/>
              <a:gd name="connsiteX33" fmla="*/ 9410017 w 12192000"/>
              <a:gd name="connsiteY33" fmla="*/ 993931 h 2237474"/>
              <a:gd name="connsiteX34" fmla="*/ 9392919 w 12192000"/>
              <a:gd name="connsiteY34" fmla="*/ 994656 h 2237474"/>
              <a:gd name="connsiteX35" fmla="*/ 9278619 w 12192000"/>
              <a:gd name="connsiteY35" fmla="*/ 1011878 h 2237474"/>
              <a:gd name="connsiteX36" fmla="*/ 9268019 w 12192000"/>
              <a:gd name="connsiteY36" fmla="*/ 1007442 h 2237474"/>
              <a:gd name="connsiteX37" fmla="*/ 9234662 w 12192000"/>
              <a:gd name="connsiteY37" fmla="*/ 1023056 h 2237474"/>
              <a:gd name="connsiteX38" fmla="*/ 9181033 w 12192000"/>
              <a:gd name="connsiteY38" fmla="*/ 1037921 h 2237474"/>
              <a:gd name="connsiteX39" fmla="*/ 9155969 w 12192000"/>
              <a:gd name="connsiteY39" fmla="*/ 1046804 h 2237474"/>
              <a:gd name="connsiteX40" fmla="*/ 9133985 w 12192000"/>
              <a:gd name="connsiteY40" fmla="*/ 1046450 h 2237474"/>
              <a:gd name="connsiteX41" fmla="*/ 9012987 w 12192000"/>
              <a:gd name="connsiteY41" fmla="*/ 1061986 h 2237474"/>
              <a:gd name="connsiteX42" fmla="*/ 8968445 w 12192000"/>
              <a:gd name="connsiteY42" fmla="*/ 1052169 h 2237474"/>
              <a:gd name="connsiteX43" fmla="*/ 8958984 w 12192000"/>
              <a:gd name="connsiteY43" fmla="*/ 1057212 h 2237474"/>
              <a:gd name="connsiteX44" fmla="*/ 8886001 w 12192000"/>
              <a:gd name="connsiteY44" fmla="*/ 1067468 h 2237474"/>
              <a:gd name="connsiteX45" fmla="*/ 8838610 w 12192000"/>
              <a:gd name="connsiteY45" fmla="*/ 1075091 h 2237474"/>
              <a:gd name="connsiteX46" fmla="*/ 8750383 w 12192000"/>
              <a:gd name="connsiteY46" fmla="*/ 1097387 h 2237474"/>
              <a:gd name="connsiteX47" fmla="*/ 8697365 w 12192000"/>
              <a:gd name="connsiteY47" fmla="*/ 1105869 h 2237474"/>
              <a:gd name="connsiteX48" fmla="*/ 8665605 w 12192000"/>
              <a:gd name="connsiteY48" fmla="*/ 1110791 h 2237474"/>
              <a:gd name="connsiteX49" fmla="*/ 8584946 w 12192000"/>
              <a:gd name="connsiteY49" fmla="*/ 1135226 h 2237474"/>
              <a:gd name="connsiteX50" fmla="*/ 8460755 w 12192000"/>
              <a:gd name="connsiteY50" fmla="*/ 1203427 h 2237474"/>
              <a:gd name="connsiteX51" fmla="*/ 8419755 w 12192000"/>
              <a:gd name="connsiteY51" fmla="*/ 1216260 h 2237474"/>
              <a:gd name="connsiteX52" fmla="*/ 8411626 w 12192000"/>
              <a:gd name="connsiteY52" fmla="*/ 1214397 h 2237474"/>
              <a:gd name="connsiteX53" fmla="*/ 8363469 w 12192000"/>
              <a:gd name="connsiteY53" fmla="*/ 1246658 h 2237474"/>
              <a:gd name="connsiteX54" fmla="*/ 8275497 w 12192000"/>
              <a:gd name="connsiteY54" fmla="*/ 1264396 h 2237474"/>
              <a:gd name="connsiteX55" fmla="*/ 8206287 w 12192000"/>
              <a:gd name="connsiteY55" fmla="*/ 1273060 h 2237474"/>
              <a:gd name="connsiteX56" fmla="*/ 8168705 w 12192000"/>
              <a:gd name="connsiteY56" fmla="*/ 1279956 h 2237474"/>
              <a:gd name="connsiteX57" fmla="*/ 8139997 w 12192000"/>
              <a:gd name="connsiteY57" fmla="*/ 1282713 h 2237474"/>
              <a:gd name="connsiteX58" fmla="*/ 8074238 w 12192000"/>
              <a:gd name="connsiteY58" fmla="*/ 1301895 h 2237474"/>
              <a:gd name="connsiteX59" fmla="*/ 7968292 w 12192000"/>
              <a:gd name="connsiteY59" fmla="*/ 1338779 h 2237474"/>
              <a:gd name="connsiteX60" fmla="*/ 7945122 w 12192000"/>
              <a:gd name="connsiteY60" fmla="*/ 1345477 h 2237474"/>
              <a:gd name="connsiteX61" fmla="*/ 7902328 w 12192000"/>
              <a:gd name="connsiteY61" fmla="*/ 1345865 h 2237474"/>
              <a:gd name="connsiteX62" fmla="*/ 7875879 w 12192000"/>
              <a:gd name="connsiteY62" fmla="*/ 1345646 h 2237474"/>
              <a:gd name="connsiteX63" fmla="*/ 7840612 w 12192000"/>
              <a:gd name="connsiteY63" fmla="*/ 1369373 h 2237474"/>
              <a:gd name="connsiteX64" fmla="*/ 7786819 w 12192000"/>
              <a:gd name="connsiteY64" fmla="*/ 1378970 h 2237474"/>
              <a:gd name="connsiteX65" fmla="*/ 7548172 w 12192000"/>
              <a:gd name="connsiteY65" fmla="*/ 1417460 h 2237474"/>
              <a:gd name="connsiteX66" fmla="*/ 7483437 w 12192000"/>
              <a:gd name="connsiteY66" fmla="*/ 1478152 h 2237474"/>
              <a:gd name="connsiteX67" fmla="*/ 7377870 w 12192000"/>
              <a:gd name="connsiteY67" fmla="*/ 1523319 h 2237474"/>
              <a:gd name="connsiteX68" fmla="*/ 7230737 w 12192000"/>
              <a:gd name="connsiteY68" fmla="*/ 1562633 h 2237474"/>
              <a:gd name="connsiteX69" fmla="*/ 7224458 w 12192000"/>
              <a:gd name="connsiteY69" fmla="*/ 1573008 h 2237474"/>
              <a:gd name="connsiteX70" fmla="*/ 7213486 w 12192000"/>
              <a:gd name="connsiteY70" fmla="*/ 1580987 h 2237474"/>
              <a:gd name="connsiteX71" fmla="*/ 7183121 w 12192000"/>
              <a:gd name="connsiteY71" fmla="*/ 1595162 h 2237474"/>
              <a:gd name="connsiteX72" fmla="*/ 7164601 w 12192000"/>
              <a:gd name="connsiteY72" fmla="*/ 1606490 h 2237474"/>
              <a:gd name="connsiteX73" fmla="*/ 7114651 w 12192000"/>
              <a:gd name="connsiteY73" fmla="*/ 1620959 h 2237474"/>
              <a:gd name="connsiteX74" fmla="*/ 7092727 w 12192000"/>
              <a:gd name="connsiteY74" fmla="*/ 1623628 h 2237474"/>
              <a:gd name="connsiteX75" fmla="*/ 7031309 w 12192000"/>
              <a:gd name="connsiteY75" fmla="*/ 1619451 h 2237474"/>
              <a:gd name="connsiteX76" fmla="*/ 6999084 w 12192000"/>
              <a:gd name="connsiteY76" fmla="*/ 1634317 h 2237474"/>
              <a:gd name="connsiteX77" fmla="*/ 6992107 w 12192000"/>
              <a:gd name="connsiteY77" fmla="*/ 1636860 h 2237474"/>
              <a:gd name="connsiteX78" fmla="*/ 6991765 w 12192000"/>
              <a:gd name="connsiteY78" fmla="*/ 1636725 h 2237474"/>
              <a:gd name="connsiteX79" fmla="*/ 6900177 w 12192000"/>
              <a:gd name="connsiteY79" fmla="*/ 1636016 h 2237474"/>
              <a:gd name="connsiteX80" fmla="*/ 6795372 w 12192000"/>
              <a:gd name="connsiteY80" fmla="*/ 1644845 h 2237474"/>
              <a:gd name="connsiteX81" fmla="*/ 6692251 w 12192000"/>
              <a:gd name="connsiteY81" fmla="*/ 1656357 h 2237474"/>
              <a:gd name="connsiteX82" fmla="*/ 6655235 w 12192000"/>
              <a:gd name="connsiteY82" fmla="*/ 1661869 h 2237474"/>
              <a:gd name="connsiteX83" fmla="*/ 6587857 w 12192000"/>
              <a:gd name="connsiteY83" fmla="*/ 1665769 h 2237474"/>
              <a:gd name="connsiteX84" fmla="*/ 6554894 w 12192000"/>
              <a:gd name="connsiteY84" fmla="*/ 1664428 h 2237474"/>
              <a:gd name="connsiteX85" fmla="*/ 6516595 w 12192000"/>
              <a:gd name="connsiteY85" fmla="*/ 1667475 h 2237474"/>
              <a:gd name="connsiteX86" fmla="*/ 6508541 w 12192000"/>
              <a:gd name="connsiteY86" fmla="*/ 1668757 h 2237474"/>
              <a:gd name="connsiteX87" fmla="*/ 6471012 w 12192000"/>
              <a:gd name="connsiteY87" fmla="*/ 1678604 h 2237474"/>
              <a:gd name="connsiteX88" fmla="*/ 6415265 w 12192000"/>
              <a:gd name="connsiteY88" fmla="*/ 1665317 h 2237474"/>
              <a:gd name="connsiteX89" fmla="*/ 6364035 w 12192000"/>
              <a:gd name="connsiteY89" fmla="*/ 1667683 h 2237474"/>
              <a:gd name="connsiteX90" fmla="*/ 6280959 w 12192000"/>
              <a:gd name="connsiteY90" fmla="*/ 1689329 h 2237474"/>
              <a:gd name="connsiteX91" fmla="*/ 6243319 w 12192000"/>
              <a:gd name="connsiteY91" fmla="*/ 1695560 h 2237474"/>
              <a:gd name="connsiteX92" fmla="*/ 6098321 w 12192000"/>
              <a:gd name="connsiteY92" fmla="*/ 1721646 h 2237474"/>
              <a:gd name="connsiteX93" fmla="*/ 5880652 w 12192000"/>
              <a:gd name="connsiteY93" fmla="*/ 1779643 h 2237474"/>
              <a:gd name="connsiteX94" fmla="*/ 5785959 w 12192000"/>
              <a:gd name="connsiteY94" fmla="*/ 1775307 h 2237474"/>
              <a:gd name="connsiteX95" fmla="*/ 5643534 w 12192000"/>
              <a:gd name="connsiteY95" fmla="*/ 1802919 h 2237474"/>
              <a:gd name="connsiteX96" fmla="*/ 5518799 w 12192000"/>
              <a:gd name="connsiteY96" fmla="*/ 1818312 h 2237474"/>
              <a:gd name="connsiteX97" fmla="*/ 5505014 w 12192000"/>
              <a:gd name="connsiteY97" fmla="*/ 1819259 h 2237474"/>
              <a:gd name="connsiteX98" fmla="*/ 5453307 w 12192000"/>
              <a:gd name="connsiteY98" fmla="*/ 1815450 h 2237474"/>
              <a:gd name="connsiteX99" fmla="*/ 5364192 w 12192000"/>
              <a:gd name="connsiteY99" fmla="*/ 1826074 h 2237474"/>
              <a:gd name="connsiteX100" fmla="*/ 5350380 w 12192000"/>
              <a:gd name="connsiteY100" fmla="*/ 1830891 h 2237474"/>
              <a:gd name="connsiteX101" fmla="*/ 5259633 w 12192000"/>
              <a:gd name="connsiteY101" fmla="*/ 1837160 h 2237474"/>
              <a:gd name="connsiteX102" fmla="*/ 5197513 w 12192000"/>
              <a:gd name="connsiteY102" fmla="*/ 1844718 h 2237474"/>
              <a:gd name="connsiteX103" fmla="*/ 5168852 w 12192000"/>
              <a:gd name="connsiteY103" fmla="*/ 1844846 h 2237474"/>
              <a:gd name="connsiteX104" fmla="*/ 5114927 w 12192000"/>
              <a:gd name="connsiteY104" fmla="*/ 1847827 h 2237474"/>
              <a:gd name="connsiteX105" fmla="*/ 5108970 w 12192000"/>
              <a:gd name="connsiteY105" fmla="*/ 1847935 h 2237474"/>
              <a:gd name="connsiteX106" fmla="*/ 5067961 w 12192000"/>
              <a:gd name="connsiteY106" fmla="*/ 1845917 h 2237474"/>
              <a:gd name="connsiteX107" fmla="*/ 5007075 w 12192000"/>
              <a:gd name="connsiteY107" fmla="*/ 1838626 h 2237474"/>
              <a:gd name="connsiteX108" fmla="*/ 4944087 w 12192000"/>
              <a:gd name="connsiteY108" fmla="*/ 1823332 h 2237474"/>
              <a:gd name="connsiteX109" fmla="*/ 4907662 w 12192000"/>
              <a:gd name="connsiteY109" fmla="*/ 1816900 h 2237474"/>
              <a:gd name="connsiteX110" fmla="*/ 4882386 w 12192000"/>
              <a:gd name="connsiteY110" fmla="*/ 1809844 h 2237474"/>
              <a:gd name="connsiteX111" fmla="*/ 4811440 w 12192000"/>
              <a:gd name="connsiteY111" fmla="*/ 1804655 h 2237474"/>
              <a:gd name="connsiteX112" fmla="*/ 4691075 w 12192000"/>
              <a:gd name="connsiteY112" fmla="*/ 1801389 h 2237474"/>
              <a:gd name="connsiteX113" fmla="*/ 4611738 w 12192000"/>
              <a:gd name="connsiteY113" fmla="*/ 1776964 h 2237474"/>
              <a:gd name="connsiteX114" fmla="*/ 4560070 w 12192000"/>
              <a:gd name="connsiteY114" fmla="*/ 1785640 h 2237474"/>
              <a:gd name="connsiteX115" fmla="*/ 4536503 w 12192000"/>
              <a:gd name="connsiteY115" fmla="*/ 1785334 h 2237474"/>
              <a:gd name="connsiteX116" fmla="*/ 4513724 w 12192000"/>
              <a:gd name="connsiteY116" fmla="*/ 1791996 h 2237474"/>
              <a:gd name="connsiteX117" fmla="*/ 4459810 w 12192000"/>
              <a:gd name="connsiteY117" fmla="*/ 1797886 h 2237474"/>
              <a:gd name="connsiteX118" fmla="*/ 4379064 w 12192000"/>
              <a:gd name="connsiteY118" fmla="*/ 1817177 h 2237474"/>
              <a:gd name="connsiteX119" fmla="*/ 4319209 w 12192000"/>
              <a:gd name="connsiteY119" fmla="*/ 1834833 h 2237474"/>
              <a:gd name="connsiteX120" fmla="*/ 4290981 w 12192000"/>
              <a:gd name="connsiteY120" fmla="*/ 1839677 h 2237474"/>
              <a:gd name="connsiteX121" fmla="*/ 4285792 w 12192000"/>
              <a:gd name="connsiteY121" fmla="*/ 1836231 h 2237474"/>
              <a:gd name="connsiteX122" fmla="*/ 4238372 w 12192000"/>
              <a:gd name="connsiteY122" fmla="*/ 1851480 h 2237474"/>
              <a:gd name="connsiteX123" fmla="*/ 4232517 w 12192000"/>
              <a:gd name="connsiteY123" fmla="*/ 1852567 h 2237474"/>
              <a:gd name="connsiteX124" fmla="*/ 4191732 w 12192000"/>
              <a:gd name="connsiteY124" fmla="*/ 1857328 h 2237474"/>
              <a:gd name="connsiteX125" fmla="*/ 4065532 w 12192000"/>
              <a:gd name="connsiteY125" fmla="*/ 1855477 h 2237474"/>
              <a:gd name="connsiteX126" fmla="*/ 4028460 w 12192000"/>
              <a:gd name="connsiteY126" fmla="*/ 1855137 h 2237474"/>
              <a:gd name="connsiteX127" fmla="*/ 4002267 w 12192000"/>
              <a:gd name="connsiteY127" fmla="*/ 1852352 h 2237474"/>
              <a:gd name="connsiteX128" fmla="*/ 3931396 w 12192000"/>
              <a:gd name="connsiteY128" fmla="*/ 1858915 h 2237474"/>
              <a:gd name="connsiteX129" fmla="*/ 3812162 w 12192000"/>
              <a:gd name="connsiteY129" fmla="*/ 1875501 h 2237474"/>
              <a:gd name="connsiteX130" fmla="*/ 3729530 w 12192000"/>
              <a:gd name="connsiteY130" fmla="*/ 1864513 h 2237474"/>
              <a:gd name="connsiteX131" fmla="*/ 3680177 w 12192000"/>
              <a:gd name="connsiteY131" fmla="*/ 1881552 h 2237474"/>
              <a:gd name="connsiteX132" fmla="*/ 3567259 w 12192000"/>
              <a:gd name="connsiteY132" fmla="*/ 1893482 h 2237474"/>
              <a:gd name="connsiteX133" fmla="*/ 3405770 w 12192000"/>
              <a:gd name="connsiteY133" fmla="*/ 1904591 h 2237474"/>
              <a:gd name="connsiteX134" fmla="*/ 3280097 w 12192000"/>
              <a:gd name="connsiteY134" fmla="*/ 1919610 h 2237474"/>
              <a:gd name="connsiteX135" fmla="*/ 3123424 w 12192000"/>
              <a:gd name="connsiteY135" fmla="*/ 1952930 h 2237474"/>
              <a:gd name="connsiteX136" fmla="*/ 3009910 w 12192000"/>
              <a:gd name="connsiteY136" fmla="*/ 1957866 h 2237474"/>
              <a:gd name="connsiteX137" fmla="*/ 2995934 w 12192000"/>
              <a:gd name="connsiteY137" fmla="*/ 1967085 h 2237474"/>
              <a:gd name="connsiteX138" fmla="*/ 2980071 w 12192000"/>
              <a:gd name="connsiteY138" fmla="*/ 1972988 h 2237474"/>
              <a:gd name="connsiteX139" fmla="*/ 2978094 w 12192000"/>
              <a:gd name="connsiteY139" fmla="*/ 1972369 h 2237474"/>
              <a:gd name="connsiteX140" fmla="*/ 2942858 w 12192000"/>
              <a:gd name="connsiteY140" fmla="*/ 1981367 h 2237474"/>
              <a:gd name="connsiteX141" fmla="*/ 2875436 w 12192000"/>
              <a:gd name="connsiteY141" fmla="*/ 1996977 h 2237474"/>
              <a:gd name="connsiteX142" fmla="*/ 2874892 w 12192000"/>
              <a:gd name="connsiteY142" fmla="*/ 1996085 h 2237474"/>
              <a:gd name="connsiteX143" fmla="*/ 2864145 w 12192000"/>
              <a:gd name="connsiteY143" fmla="*/ 1994061 h 2237474"/>
              <a:gd name="connsiteX144" fmla="*/ 2843662 w 12192000"/>
              <a:gd name="connsiteY144" fmla="*/ 1992498 h 2237474"/>
              <a:gd name="connsiteX145" fmla="*/ 2796128 w 12192000"/>
              <a:gd name="connsiteY145" fmla="*/ 1976403 h 2237474"/>
              <a:gd name="connsiteX146" fmla="*/ 2756784 w 12192000"/>
              <a:gd name="connsiteY146" fmla="*/ 1985116 h 2237474"/>
              <a:gd name="connsiteX147" fmla="*/ 2748833 w 12192000"/>
              <a:gd name="connsiteY147" fmla="*/ 1986323 h 2237474"/>
              <a:gd name="connsiteX148" fmla="*/ 2748661 w 12192000"/>
              <a:gd name="connsiteY148" fmla="*/ 1986122 h 2237474"/>
              <a:gd name="connsiteX149" fmla="*/ 2740251 w 12192000"/>
              <a:gd name="connsiteY149" fmla="*/ 1986946 h 2237474"/>
              <a:gd name="connsiteX150" fmla="*/ 2718916 w 12192000"/>
              <a:gd name="connsiteY150" fmla="*/ 1990867 h 2237474"/>
              <a:gd name="connsiteX151" fmla="*/ 2713522 w 12192000"/>
              <a:gd name="connsiteY151" fmla="*/ 1990173 h 2237474"/>
              <a:gd name="connsiteX152" fmla="*/ 2680597 w 12192000"/>
              <a:gd name="connsiteY152" fmla="*/ 1984996 h 2237474"/>
              <a:gd name="connsiteX153" fmla="*/ 2578178 w 12192000"/>
              <a:gd name="connsiteY153" fmla="*/ 1990531 h 2237474"/>
              <a:gd name="connsiteX154" fmla="*/ 2476147 w 12192000"/>
              <a:gd name="connsiteY154" fmla="*/ 1998305 h 2237474"/>
              <a:gd name="connsiteX155" fmla="*/ 2373568 w 12192000"/>
              <a:gd name="connsiteY155" fmla="*/ 2003219 h 2237474"/>
              <a:gd name="connsiteX156" fmla="*/ 2321399 w 12192000"/>
              <a:gd name="connsiteY156" fmla="*/ 1989467 h 2237474"/>
              <a:gd name="connsiteX157" fmla="*/ 2315525 w 12192000"/>
              <a:gd name="connsiteY157" fmla="*/ 1989708 h 2237474"/>
              <a:gd name="connsiteX158" fmla="*/ 2300792 w 12192000"/>
              <a:gd name="connsiteY158" fmla="*/ 1994290 h 2237474"/>
              <a:gd name="connsiteX159" fmla="*/ 2295469 w 12192000"/>
              <a:gd name="connsiteY159" fmla="*/ 1996659 h 2237474"/>
              <a:gd name="connsiteX160" fmla="*/ 2287219 w 12192000"/>
              <a:gd name="connsiteY160" fmla="*/ 1998750 h 2237474"/>
              <a:gd name="connsiteX161" fmla="*/ 2286948 w 12192000"/>
              <a:gd name="connsiteY161" fmla="*/ 1998596 h 2237474"/>
              <a:gd name="connsiteX162" fmla="*/ 2243069 w 12192000"/>
              <a:gd name="connsiteY162" fmla="*/ 2015111 h 2237474"/>
              <a:gd name="connsiteX163" fmla="*/ 2186609 w 12192000"/>
              <a:gd name="connsiteY163" fmla="*/ 2008263 h 2237474"/>
              <a:gd name="connsiteX164" fmla="*/ 2164831 w 12192000"/>
              <a:gd name="connsiteY164" fmla="*/ 2010143 h 2237474"/>
              <a:gd name="connsiteX165" fmla="*/ 2152836 w 12192000"/>
              <a:gd name="connsiteY165" fmla="*/ 2010048 h 2237474"/>
              <a:gd name="connsiteX166" fmla="*/ 2117102 w 12192000"/>
              <a:gd name="connsiteY166" fmla="*/ 2023004 h 2237474"/>
              <a:gd name="connsiteX167" fmla="*/ 2111935 w 12192000"/>
              <a:gd name="connsiteY167" fmla="*/ 2023163 h 2237474"/>
              <a:gd name="connsiteX168" fmla="*/ 2089991 w 12192000"/>
              <a:gd name="connsiteY168" fmla="*/ 2034193 h 2237474"/>
              <a:gd name="connsiteX169" fmla="*/ 2058061 w 12192000"/>
              <a:gd name="connsiteY169" fmla="*/ 2047942 h 2237474"/>
              <a:gd name="connsiteX170" fmla="*/ 2055737 w 12192000"/>
              <a:gd name="connsiteY170" fmla="*/ 2047704 h 2237474"/>
              <a:gd name="connsiteX171" fmla="*/ 2042244 w 12192000"/>
              <a:gd name="connsiteY171" fmla="*/ 2055560 h 2237474"/>
              <a:gd name="connsiteX172" fmla="*/ 1976224 w 12192000"/>
              <a:gd name="connsiteY172" fmla="*/ 2074257 h 2237474"/>
              <a:gd name="connsiteX173" fmla="*/ 1877728 w 12192000"/>
              <a:gd name="connsiteY173" fmla="*/ 2101004 h 2237474"/>
              <a:gd name="connsiteX174" fmla="*/ 1759056 w 12192000"/>
              <a:gd name="connsiteY174" fmla="*/ 2125608 h 2237474"/>
              <a:gd name="connsiteX175" fmla="*/ 1637948 w 12192000"/>
              <a:gd name="connsiteY175" fmla="*/ 2172597 h 2237474"/>
              <a:gd name="connsiteX176" fmla="*/ 1434549 w 12192000"/>
              <a:gd name="connsiteY176" fmla="*/ 2234522 h 2237474"/>
              <a:gd name="connsiteX177" fmla="*/ 1398481 w 12192000"/>
              <a:gd name="connsiteY177" fmla="*/ 2237074 h 2237474"/>
              <a:gd name="connsiteX178" fmla="*/ 1398407 w 12192000"/>
              <a:gd name="connsiteY178" fmla="*/ 2237095 h 2237474"/>
              <a:gd name="connsiteX179" fmla="*/ 1370962 w 12192000"/>
              <a:gd name="connsiteY179" fmla="*/ 2237474 h 2237474"/>
              <a:gd name="connsiteX180" fmla="*/ 1356367 w 12192000"/>
              <a:gd name="connsiteY180" fmla="*/ 2235089 h 2237474"/>
              <a:gd name="connsiteX181" fmla="*/ 1324828 w 12192000"/>
              <a:gd name="connsiteY181" fmla="*/ 2231968 h 2237474"/>
              <a:gd name="connsiteX182" fmla="*/ 1297744 w 12192000"/>
              <a:gd name="connsiteY182" fmla="*/ 2235849 h 2237474"/>
              <a:gd name="connsiteX183" fmla="*/ 1286236 w 12192000"/>
              <a:gd name="connsiteY183" fmla="*/ 2233135 h 2237474"/>
              <a:gd name="connsiteX184" fmla="*/ 1283504 w 12192000"/>
              <a:gd name="connsiteY184" fmla="*/ 2233797 h 2237474"/>
              <a:gd name="connsiteX185" fmla="*/ 1279765 w 12192000"/>
              <a:gd name="connsiteY185" fmla="*/ 2229639 h 2237474"/>
              <a:gd name="connsiteX186" fmla="*/ 1195347 w 12192000"/>
              <a:gd name="connsiteY186" fmla="*/ 2212354 h 2237474"/>
              <a:gd name="connsiteX187" fmla="*/ 970251 w 12192000"/>
              <a:gd name="connsiteY187" fmla="*/ 2221029 h 2237474"/>
              <a:gd name="connsiteX188" fmla="*/ 812914 w 12192000"/>
              <a:gd name="connsiteY188" fmla="*/ 2202752 h 2237474"/>
              <a:gd name="connsiteX189" fmla="*/ 800195 w 12192000"/>
              <a:gd name="connsiteY189" fmla="*/ 2209407 h 2237474"/>
              <a:gd name="connsiteX190" fmla="*/ 784978 w 12192000"/>
              <a:gd name="connsiteY190" fmla="*/ 2212360 h 2237474"/>
              <a:gd name="connsiteX191" fmla="*/ 681987 w 12192000"/>
              <a:gd name="connsiteY191" fmla="*/ 2216757 h 2237474"/>
              <a:gd name="connsiteX192" fmla="*/ 669923 w 12192000"/>
              <a:gd name="connsiteY192" fmla="*/ 2211682 h 2237474"/>
              <a:gd name="connsiteX193" fmla="*/ 648680 w 12192000"/>
              <a:gd name="connsiteY193" fmla="*/ 2206229 h 2237474"/>
              <a:gd name="connsiteX194" fmla="*/ 597225 w 12192000"/>
              <a:gd name="connsiteY194" fmla="*/ 2180999 h 2237474"/>
              <a:gd name="connsiteX195" fmla="*/ 558449 w 12192000"/>
              <a:gd name="connsiteY195" fmla="*/ 2182346 h 2237474"/>
              <a:gd name="connsiteX196" fmla="*/ 550517 w 12192000"/>
              <a:gd name="connsiteY196" fmla="*/ 2182060 h 2237474"/>
              <a:gd name="connsiteX197" fmla="*/ 550309 w 12192000"/>
              <a:gd name="connsiteY197" fmla="*/ 2181825 h 2237474"/>
              <a:gd name="connsiteX198" fmla="*/ 541836 w 12192000"/>
              <a:gd name="connsiteY198" fmla="*/ 2181063 h 2237474"/>
              <a:gd name="connsiteX199" fmla="*/ 536057 w 12192000"/>
              <a:gd name="connsiteY199" fmla="*/ 2181537 h 2237474"/>
              <a:gd name="connsiteX200" fmla="*/ 520671 w 12192000"/>
              <a:gd name="connsiteY200" fmla="*/ 2180980 h 2237474"/>
              <a:gd name="connsiteX201" fmla="*/ 515024 w 12192000"/>
              <a:gd name="connsiteY201" fmla="*/ 2179258 h 2237474"/>
              <a:gd name="connsiteX202" fmla="*/ 512278 w 12192000"/>
              <a:gd name="connsiteY202" fmla="*/ 2176369 h 2237474"/>
              <a:gd name="connsiteX203" fmla="*/ 480419 w 12192000"/>
              <a:gd name="connsiteY203" fmla="*/ 2167807 h 2237474"/>
              <a:gd name="connsiteX204" fmla="*/ 413835 w 12192000"/>
              <a:gd name="connsiteY204" fmla="*/ 2156783 h 2237474"/>
              <a:gd name="connsiteX205" fmla="*/ 376513 w 12192000"/>
              <a:gd name="connsiteY205" fmla="*/ 2154014 h 2237474"/>
              <a:gd name="connsiteX206" fmla="*/ 273386 w 12192000"/>
              <a:gd name="connsiteY206" fmla="*/ 2142551 h 2237474"/>
              <a:gd name="connsiteX207" fmla="*/ 169207 w 12192000"/>
              <a:gd name="connsiteY207" fmla="*/ 2128100 h 2237474"/>
              <a:gd name="connsiteX208" fmla="*/ 93149 w 12192000"/>
              <a:gd name="connsiteY208" fmla="*/ 2105324 h 2237474"/>
              <a:gd name="connsiteX209" fmla="*/ 88109 w 12192000"/>
              <a:gd name="connsiteY209" fmla="*/ 2106704 h 2237474"/>
              <a:gd name="connsiteX210" fmla="*/ 80022 w 12192000"/>
              <a:gd name="connsiteY210" fmla="*/ 2107254 h 2237474"/>
              <a:gd name="connsiteX211" fmla="*/ 79717 w 12192000"/>
              <a:gd name="connsiteY211" fmla="*/ 2107046 h 2237474"/>
              <a:gd name="connsiteX212" fmla="*/ 72352 w 12192000"/>
              <a:gd name="connsiteY212" fmla="*/ 2107991 h 2237474"/>
              <a:gd name="connsiteX213" fmla="*/ 37645 w 12192000"/>
              <a:gd name="connsiteY213" fmla="*/ 2115401 h 2237474"/>
              <a:gd name="connsiteX214" fmla="*/ 4572 w 12192000"/>
              <a:gd name="connsiteY214" fmla="*/ 2111091 h 2237474"/>
              <a:gd name="connsiteX215" fmla="*/ 0 w 12192000"/>
              <a:gd name="connsiteY215" fmla="*/ 2110468 h 2237474"/>
              <a:gd name="connsiteX216" fmla="*/ 0 w 12192000"/>
              <a:gd name="connsiteY216"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154948 w 12192000"/>
              <a:gd name="connsiteY4" fmla="*/ 762731 h 2237474"/>
              <a:gd name="connsiteX5" fmla="*/ 12047364 w 12192000"/>
              <a:gd name="connsiteY5" fmla="*/ 749662 h 2237474"/>
              <a:gd name="connsiteX6" fmla="*/ 11890686 w 12192000"/>
              <a:gd name="connsiteY6" fmla="*/ 732766 h 2237474"/>
              <a:gd name="connsiteX7" fmla="*/ 11782413 w 12192000"/>
              <a:gd name="connsiteY7" fmla="*/ 769868 h 2237474"/>
              <a:gd name="connsiteX8" fmla="*/ 11649954 w 12192000"/>
              <a:gd name="connsiteY8" fmla="*/ 749628 h 2237474"/>
              <a:gd name="connsiteX9" fmla="*/ 11560424 w 12192000"/>
              <a:gd name="connsiteY9" fmla="*/ 748017 h 2237474"/>
              <a:gd name="connsiteX10" fmla="*/ 11358455 w 12192000"/>
              <a:gd name="connsiteY10" fmla="*/ 747593 h 2237474"/>
              <a:gd name="connsiteX11" fmla="*/ 11165209 w 12192000"/>
              <a:gd name="connsiteY11" fmla="*/ 748852 h 2237474"/>
              <a:gd name="connsiteX12" fmla="*/ 11058755 w 12192000"/>
              <a:gd name="connsiteY12" fmla="*/ 749617 h 2237474"/>
              <a:gd name="connsiteX13" fmla="*/ 10884013 w 12192000"/>
              <a:gd name="connsiteY13" fmla="*/ 760728 h 2237474"/>
              <a:gd name="connsiteX14" fmla="*/ 10834688 w 12192000"/>
              <a:gd name="connsiteY14" fmla="*/ 757726 h 2237474"/>
              <a:gd name="connsiteX15" fmla="*/ 10805004 w 12192000"/>
              <a:gd name="connsiteY15" fmla="*/ 757573 h 2237474"/>
              <a:gd name="connsiteX16" fmla="*/ 10739478 w 12192000"/>
              <a:gd name="connsiteY16" fmla="*/ 776841 h 2237474"/>
              <a:gd name="connsiteX17" fmla="*/ 10458762 w 12192000"/>
              <a:gd name="connsiteY17" fmla="*/ 755400 h 2237474"/>
              <a:gd name="connsiteX18" fmla="*/ 10246919 w 12192000"/>
              <a:gd name="connsiteY18" fmla="*/ 769960 h 2237474"/>
              <a:gd name="connsiteX19" fmla="*/ 10167995 w 12192000"/>
              <a:gd name="connsiteY19" fmla="*/ 760843 h 2237474"/>
              <a:gd name="connsiteX20" fmla="*/ 9997044 w 12192000"/>
              <a:gd name="connsiteY20" fmla="*/ 780129 h 2237474"/>
              <a:gd name="connsiteX21" fmla="*/ 9943887 w 12192000"/>
              <a:gd name="connsiteY21" fmla="*/ 804141 h 2237474"/>
              <a:gd name="connsiteX22" fmla="*/ 9918248 w 12192000"/>
              <a:gd name="connsiteY22" fmla="*/ 816628 h 2237474"/>
              <a:gd name="connsiteX23" fmla="*/ 9836148 w 12192000"/>
              <a:gd name="connsiteY23" fmla="*/ 858312 h 2237474"/>
              <a:gd name="connsiteX24" fmla="*/ 9761459 w 12192000"/>
              <a:gd name="connsiteY24" fmla="*/ 862394 h 2237474"/>
              <a:gd name="connsiteX25" fmla="*/ 9705768 w 12192000"/>
              <a:gd name="connsiteY25" fmla="*/ 894610 h 2237474"/>
              <a:gd name="connsiteX26" fmla="*/ 9683005 w 12192000"/>
              <a:gd name="connsiteY26" fmla="*/ 894128 h 2237474"/>
              <a:gd name="connsiteX27" fmla="*/ 9594438 w 12192000"/>
              <a:gd name="connsiteY27" fmla="*/ 919051 h 2237474"/>
              <a:gd name="connsiteX28" fmla="*/ 9577033 w 12192000"/>
              <a:gd name="connsiteY28" fmla="*/ 922857 h 2237474"/>
              <a:gd name="connsiteX29" fmla="*/ 9544189 w 12192000"/>
              <a:gd name="connsiteY29" fmla="*/ 938966 h 2237474"/>
              <a:gd name="connsiteX30" fmla="*/ 9500499 w 12192000"/>
              <a:gd name="connsiteY30" fmla="*/ 954680 h 2237474"/>
              <a:gd name="connsiteX31" fmla="*/ 9428195 w 12192000"/>
              <a:gd name="connsiteY31" fmla="*/ 986225 h 2237474"/>
              <a:gd name="connsiteX32" fmla="*/ 9410017 w 12192000"/>
              <a:gd name="connsiteY32" fmla="*/ 993931 h 2237474"/>
              <a:gd name="connsiteX33" fmla="*/ 9392919 w 12192000"/>
              <a:gd name="connsiteY33" fmla="*/ 994656 h 2237474"/>
              <a:gd name="connsiteX34" fmla="*/ 9278619 w 12192000"/>
              <a:gd name="connsiteY34" fmla="*/ 1011878 h 2237474"/>
              <a:gd name="connsiteX35" fmla="*/ 9268019 w 12192000"/>
              <a:gd name="connsiteY35" fmla="*/ 1007442 h 2237474"/>
              <a:gd name="connsiteX36" fmla="*/ 9234662 w 12192000"/>
              <a:gd name="connsiteY36" fmla="*/ 1023056 h 2237474"/>
              <a:gd name="connsiteX37" fmla="*/ 9181033 w 12192000"/>
              <a:gd name="connsiteY37" fmla="*/ 1037921 h 2237474"/>
              <a:gd name="connsiteX38" fmla="*/ 9155969 w 12192000"/>
              <a:gd name="connsiteY38" fmla="*/ 1046804 h 2237474"/>
              <a:gd name="connsiteX39" fmla="*/ 9133985 w 12192000"/>
              <a:gd name="connsiteY39" fmla="*/ 1046450 h 2237474"/>
              <a:gd name="connsiteX40" fmla="*/ 9012987 w 12192000"/>
              <a:gd name="connsiteY40" fmla="*/ 1061986 h 2237474"/>
              <a:gd name="connsiteX41" fmla="*/ 8968445 w 12192000"/>
              <a:gd name="connsiteY41" fmla="*/ 1052169 h 2237474"/>
              <a:gd name="connsiteX42" fmla="*/ 8958984 w 12192000"/>
              <a:gd name="connsiteY42" fmla="*/ 1057212 h 2237474"/>
              <a:gd name="connsiteX43" fmla="*/ 8886001 w 12192000"/>
              <a:gd name="connsiteY43" fmla="*/ 1067468 h 2237474"/>
              <a:gd name="connsiteX44" fmla="*/ 8838610 w 12192000"/>
              <a:gd name="connsiteY44" fmla="*/ 1075091 h 2237474"/>
              <a:gd name="connsiteX45" fmla="*/ 8750383 w 12192000"/>
              <a:gd name="connsiteY45" fmla="*/ 1097387 h 2237474"/>
              <a:gd name="connsiteX46" fmla="*/ 8697365 w 12192000"/>
              <a:gd name="connsiteY46" fmla="*/ 1105869 h 2237474"/>
              <a:gd name="connsiteX47" fmla="*/ 8665605 w 12192000"/>
              <a:gd name="connsiteY47" fmla="*/ 1110791 h 2237474"/>
              <a:gd name="connsiteX48" fmla="*/ 8584946 w 12192000"/>
              <a:gd name="connsiteY48" fmla="*/ 1135226 h 2237474"/>
              <a:gd name="connsiteX49" fmla="*/ 8460755 w 12192000"/>
              <a:gd name="connsiteY49" fmla="*/ 1203427 h 2237474"/>
              <a:gd name="connsiteX50" fmla="*/ 8419755 w 12192000"/>
              <a:gd name="connsiteY50" fmla="*/ 1216260 h 2237474"/>
              <a:gd name="connsiteX51" fmla="*/ 8411626 w 12192000"/>
              <a:gd name="connsiteY51" fmla="*/ 1214397 h 2237474"/>
              <a:gd name="connsiteX52" fmla="*/ 8363469 w 12192000"/>
              <a:gd name="connsiteY52" fmla="*/ 1246658 h 2237474"/>
              <a:gd name="connsiteX53" fmla="*/ 8275497 w 12192000"/>
              <a:gd name="connsiteY53" fmla="*/ 1264396 h 2237474"/>
              <a:gd name="connsiteX54" fmla="*/ 8206287 w 12192000"/>
              <a:gd name="connsiteY54" fmla="*/ 1273060 h 2237474"/>
              <a:gd name="connsiteX55" fmla="*/ 8168705 w 12192000"/>
              <a:gd name="connsiteY55" fmla="*/ 1279956 h 2237474"/>
              <a:gd name="connsiteX56" fmla="*/ 8139997 w 12192000"/>
              <a:gd name="connsiteY56" fmla="*/ 1282713 h 2237474"/>
              <a:gd name="connsiteX57" fmla="*/ 8074238 w 12192000"/>
              <a:gd name="connsiteY57" fmla="*/ 1301895 h 2237474"/>
              <a:gd name="connsiteX58" fmla="*/ 7968292 w 12192000"/>
              <a:gd name="connsiteY58" fmla="*/ 1338779 h 2237474"/>
              <a:gd name="connsiteX59" fmla="*/ 7945122 w 12192000"/>
              <a:gd name="connsiteY59" fmla="*/ 1345477 h 2237474"/>
              <a:gd name="connsiteX60" fmla="*/ 7902328 w 12192000"/>
              <a:gd name="connsiteY60" fmla="*/ 1345865 h 2237474"/>
              <a:gd name="connsiteX61" fmla="*/ 7875879 w 12192000"/>
              <a:gd name="connsiteY61" fmla="*/ 1345646 h 2237474"/>
              <a:gd name="connsiteX62" fmla="*/ 7840612 w 12192000"/>
              <a:gd name="connsiteY62" fmla="*/ 1369373 h 2237474"/>
              <a:gd name="connsiteX63" fmla="*/ 7786819 w 12192000"/>
              <a:gd name="connsiteY63" fmla="*/ 1378970 h 2237474"/>
              <a:gd name="connsiteX64" fmla="*/ 7548172 w 12192000"/>
              <a:gd name="connsiteY64" fmla="*/ 1417460 h 2237474"/>
              <a:gd name="connsiteX65" fmla="*/ 7483437 w 12192000"/>
              <a:gd name="connsiteY65" fmla="*/ 1478152 h 2237474"/>
              <a:gd name="connsiteX66" fmla="*/ 7377870 w 12192000"/>
              <a:gd name="connsiteY66" fmla="*/ 1523319 h 2237474"/>
              <a:gd name="connsiteX67" fmla="*/ 7230737 w 12192000"/>
              <a:gd name="connsiteY67" fmla="*/ 1562633 h 2237474"/>
              <a:gd name="connsiteX68" fmla="*/ 7224458 w 12192000"/>
              <a:gd name="connsiteY68" fmla="*/ 1573008 h 2237474"/>
              <a:gd name="connsiteX69" fmla="*/ 7213486 w 12192000"/>
              <a:gd name="connsiteY69" fmla="*/ 1580987 h 2237474"/>
              <a:gd name="connsiteX70" fmla="*/ 7183121 w 12192000"/>
              <a:gd name="connsiteY70" fmla="*/ 1595162 h 2237474"/>
              <a:gd name="connsiteX71" fmla="*/ 7164601 w 12192000"/>
              <a:gd name="connsiteY71" fmla="*/ 1606490 h 2237474"/>
              <a:gd name="connsiteX72" fmla="*/ 7114651 w 12192000"/>
              <a:gd name="connsiteY72" fmla="*/ 1620959 h 2237474"/>
              <a:gd name="connsiteX73" fmla="*/ 7092727 w 12192000"/>
              <a:gd name="connsiteY73" fmla="*/ 1623628 h 2237474"/>
              <a:gd name="connsiteX74" fmla="*/ 7031309 w 12192000"/>
              <a:gd name="connsiteY74" fmla="*/ 1619451 h 2237474"/>
              <a:gd name="connsiteX75" fmla="*/ 6999084 w 12192000"/>
              <a:gd name="connsiteY75" fmla="*/ 1634317 h 2237474"/>
              <a:gd name="connsiteX76" fmla="*/ 6992107 w 12192000"/>
              <a:gd name="connsiteY76" fmla="*/ 1636860 h 2237474"/>
              <a:gd name="connsiteX77" fmla="*/ 6991765 w 12192000"/>
              <a:gd name="connsiteY77" fmla="*/ 1636725 h 2237474"/>
              <a:gd name="connsiteX78" fmla="*/ 6900177 w 12192000"/>
              <a:gd name="connsiteY78" fmla="*/ 1636016 h 2237474"/>
              <a:gd name="connsiteX79" fmla="*/ 6795372 w 12192000"/>
              <a:gd name="connsiteY79" fmla="*/ 1644845 h 2237474"/>
              <a:gd name="connsiteX80" fmla="*/ 6692251 w 12192000"/>
              <a:gd name="connsiteY80" fmla="*/ 1656357 h 2237474"/>
              <a:gd name="connsiteX81" fmla="*/ 6655235 w 12192000"/>
              <a:gd name="connsiteY81" fmla="*/ 1661869 h 2237474"/>
              <a:gd name="connsiteX82" fmla="*/ 6587857 w 12192000"/>
              <a:gd name="connsiteY82" fmla="*/ 1665769 h 2237474"/>
              <a:gd name="connsiteX83" fmla="*/ 6554894 w 12192000"/>
              <a:gd name="connsiteY83" fmla="*/ 1664428 h 2237474"/>
              <a:gd name="connsiteX84" fmla="*/ 6516595 w 12192000"/>
              <a:gd name="connsiteY84" fmla="*/ 1667475 h 2237474"/>
              <a:gd name="connsiteX85" fmla="*/ 6508541 w 12192000"/>
              <a:gd name="connsiteY85" fmla="*/ 1668757 h 2237474"/>
              <a:gd name="connsiteX86" fmla="*/ 6471012 w 12192000"/>
              <a:gd name="connsiteY86" fmla="*/ 1678604 h 2237474"/>
              <a:gd name="connsiteX87" fmla="*/ 6415265 w 12192000"/>
              <a:gd name="connsiteY87" fmla="*/ 1665317 h 2237474"/>
              <a:gd name="connsiteX88" fmla="*/ 6364035 w 12192000"/>
              <a:gd name="connsiteY88" fmla="*/ 1667683 h 2237474"/>
              <a:gd name="connsiteX89" fmla="*/ 6280959 w 12192000"/>
              <a:gd name="connsiteY89" fmla="*/ 1689329 h 2237474"/>
              <a:gd name="connsiteX90" fmla="*/ 6243319 w 12192000"/>
              <a:gd name="connsiteY90" fmla="*/ 1695560 h 2237474"/>
              <a:gd name="connsiteX91" fmla="*/ 6098321 w 12192000"/>
              <a:gd name="connsiteY91" fmla="*/ 1721646 h 2237474"/>
              <a:gd name="connsiteX92" fmla="*/ 5880652 w 12192000"/>
              <a:gd name="connsiteY92" fmla="*/ 1779643 h 2237474"/>
              <a:gd name="connsiteX93" fmla="*/ 5785959 w 12192000"/>
              <a:gd name="connsiteY93" fmla="*/ 1775307 h 2237474"/>
              <a:gd name="connsiteX94" fmla="*/ 5643534 w 12192000"/>
              <a:gd name="connsiteY94" fmla="*/ 1802919 h 2237474"/>
              <a:gd name="connsiteX95" fmla="*/ 5518799 w 12192000"/>
              <a:gd name="connsiteY95" fmla="*/ 1818312 h 2237474"/>
              <a:gd name="connsiteX96" fmla="*/ 5505014 w 12192000"/>
              <a:gd name="connsiteY96" fmla="*/ 1819259 h 2237474"/>
              <a:gd name="connsiteX97" fmla="*/ 5453307 w 12192000"/>
              <a:gd name="connsiteY97" fmla="*/ 1815450 h 2237474"/>
              <a:gd name="connsiteX98" fmla="*/ 5364192 w 12192000"/>
              <a:gd name="connsiteY98" fmla="*/ 1826074 h 2237474"/>
              <a:gd name="connsiteX99" fmla="*/ 5350380 w 12192000"/>
              <a:gd name="connsiteY99" fmla="*/ 1830891 h 2237474"/>
              <a:gd name="connsiteX100" fmla="*/ 5259633 w 12192000"/>
              <a:gd name="connsiteY100" fmla="*/ 1837160 h 2237474"/>
              <a:gd name="connsiteX101" fmla="*/ 5197513 w 12192000"/>
              <a:gd name="connsiteY101" fmla="*/ 1844718 h 2237474"/>
              <a:gd name="connsiteX102" fmla="*/ 5168852 w 12192000"/>
              <a:gd name="connsiteY102" fmla="*/ 1844846 h 2237474"/>
              <a:gd name="connsiteX103" fmla="*/ 5114927 w 12192000"/>
              <a:gd name="connsiteY103" fmla="*/ 1847827 h 2237474"/>
              <a:gd name="connsiteX104" fmla="*/ 5108970 w 12192000"/>
              <a:gd name="connsiteY104" fmla="*/ 1847935 h 2237474"/>
              <a:gd name="connsiteX105" fmla="*/ 5067961 w 12192000"/>
              <a:gd name="connsiteY105" fmla="*/ 1845917 h 2237474"/>
              <a:gd name="connsiteX106" fmla="*/ 5007075 w 12192000"/>
              <a:gd name="connsiteY106" fmla="*/ 1838626 h 2237474"/>
              <a:gd name="connsiteX107" fmla="*/ 4944087 w 12192000"/>
              <a:gd name="connsiteY107" fmla="*/ 1823332 h 2237474"/>
              <a:gd name="connsiteX108" fmla="*/ 4907662 w 12192000"/>
              <a:gd name="connsiteY108" fmla="*/ 1816900 h 2237474"/>
              <a:gd name="connsiteX109" fmla="*/ 4882386 w 12192000"/>
              <a:gd name="connsiteY109" fmla="*/ 1809844 h 2237474"/>
              <a:gd name="connsiteX110" fmla="*/ 4811440 w 12192000"/>
              <a:gd name="connsiteY110" fmla="*/ 1804655 h 2237474"/>
              <a:gd name="connsiteX111" fmla="*/ 4691075 w 12192000"/>
              <a:gd name="connsiteY111" fmla="*/ 1801389 h 2237474"/>
              <a:gd name="connsiteX112" fmla="*/ 4611738 w 12192000"/>
              <a:gd name="connsiteY112" fmla="*/ 1776964 h 2237474"/>
              <a:gd name="connsiteX113" fmla="*/ 4560070 w 12192000"/>
              <a:gd name="connsiteY113" fmla="*/ 1785640 h 2237474"/>
              <a:gd name="connsiteX114" fmla="*/ 4536503 w 12192000"/>
              <a:gd name="connsiteY114" fmla="*/ 1785334 h 2237474"/>
              <a:gd name="connsiteX115" fmla="*/ 4513724 w 12192000"/>
              <a:gd name="connsiteY115" fmla="*/ 1791996 h 2237474"/>
              <a:gd name="connsiteX116" fmla="*/ 4459810 w 12192000"/>
              <a:gd name="connsiteY116" fmla="*/ 1797886 h 2237474"/>
              <a:gd name="connsiteX117" fmla="*/ 4379064 w 12192000"/>
              <a:gd name="connsiteY117" fmla="*/ 1817177 h 2237474"/>
              <a:gd name="connsiteX118" fmla="*/ 4319209 w 12192000"/>
              <a:gd name="connsiteY118" fmla="*/ 1834833 h 2237474"/>
              <a:gd name="connsiteX119" fmla="*/ 4290981 w 12192000"/>
              <a:gd name="connsiteY119" fmla="*/ 1839677 h 2237474"/>
              <a:gd name="connsiteX120" fmla="*/ 4285792 w 12192000"/>
              <a:gd name="connsiteY120" fmla="*/ 1836231 h 2237474"/>
              <a:gd name="connsiteX121" fmla="*/ 4238372 w 12192000"/>
              <a:gd name="connsiteY121" fmla="*/ 1851480 h 2237474"/>
              <a:gd name="connsiteX122" fmla="*/ 4232517 w 12192000"/>
              <a:gd name="connsiteY122" fmla="*/ 1852567 h 2237474"/>
              <a:gd name="connsiteX123" fmla="*/ 4191732 w 12192000"/>
              <a:gd name="connsiteY123" fmla="*/ 1857328 h 2237474"/>
              <a:gd name="connsiteX124" fmla="*/ 4065532 w 12192000"/>
              <a:gd name="connsiteY124" fmla="*/ 1855477 h 2237474"/>
              <a:gd name="connsiteX125" fmla="*/ 4028460 w 12192000"/>
              <a:gd name="connsiteY125" fmla="*/ 1855137 h 2237474"/>
              <a:gd name="connsiteX126" fmla="*/ 4002267 w 12192000"/>
              <a:gd name="connsiteY126" fmla="*/ 1852352 h 2237474"/>
              <a:gd name="connsiteX127" fmla="*/ 3931396 w 12192000"/>
              <a:gd name="connsiteY127" fmla="*/ 1858915 h 2237474"/>
              <a:gd name="connsiteX128" fmla="*/ 3812162 w 12192000"/>
              <a:gd name="connsiteY128" fmla="*/ 1875501 h 2237474"/>
              <a:gd name="connsiteX129" fmla="*/ 3729530 w 12192000"/>
              <a:gd name="connsiteY129" fmla="*/ 1864513 h 2237474"/>
              <a:gd name="connsiteX130" fmla="*/ 3680177 w 12192000"/>
              <a:gd name="connsiteY130" fmla="*/ 1881552 h 2237474"/>
              <a:gd name="connsiteX131" fmla="*/ 3567259 w 12192000"/>
              <a:gd name="connsiteY131" fmla="*/ 1893482 h 2237474"/>
              <a:gd name="connsiteX132" fmla="*/ 3405770 w 12192000"/>
              <a:gd name="connsiteY132" fmla="*/ 1904591 h 2237474"/>
              <a:gd name="connsiteX133" fmla="*/ 3280097 w 12192000"/>
              <a:gd name="connsiteY133" fmla="*/ 1919610 h 2237474"/>
              <a:gd name="connsiteX134" fmla="*/ 3123424 w 12192000"/>
              <a:gd name="connsiteY134" fmla="*/ 1952930 h 2237474"/>
              <a:gd name="connsiteX135" fmla="*/ 3009910 w 12192000"/>
              <a:gd name="connsiteY135" fmla="*/ 1957866 h 2237474"/>
              <a:gd name="connsiteX136" fmla="*/ 2995934 w 12192000"/>
              <a:gd name="connsiteY136" fmla="*/ 1967085 h 2237474"/>
              <a:gd name="connsiteX137" fmla="*/ 2980071 w 12192000"/>
              <a:gd name="connsiteY137" fmla="*/ 1972988 h 2237474"/>
              <a:gd name="connsiteX138" fmla="*/ 2978094 w 12192000"/>
              <a:gd name="connsiteY138" fmla="*/ 1972369 h 2237474"/>
              <a:gd name="connsiteX139" fmla="*/ 2942858 w 12192000"/>
              <a:gd name="connsiteY139" fmla="*/ 1981367 h 2237474"/>
              <a:gd name="connsiteX140" fmla="*/ 2875436 w 12192000"/>
              <a:gd name="connsiteY140" fmla="*/ 1996977 h 2237474"/>
              <a:gd name="connsiteX141" fmla="*/ 2874892 w 12192000"/>
              <a:gd name="connsiteY141" fmla="*/ 1996085 h 2237474"/>
              <a:gd name="connsiteX142" fmla="*/ 2864145 w 12192000"/>
              <a:gd name="connsiteY142" fmla="*/ 1994061 h 2237474"/>
              <a:gd name="connsiteX143" fmla="*/ 2843662 w 12192000"/>
              <a:gd name="connsiteY143" fmla="*/ 1992498 h 2237474"/>
              <a:gd name="connsiteX144" fmla="*/ 2796128 w 12192000"/>
              <a:gd name="connsiteY144" fmla="*/ 1976403 h 2237474"/>
              <a:gd name="connsiteX145" fmla="*/ 2756784 w 12192000"/>
              <a:gd name="connsiteY145" fmla="*/ 1985116 h 2237474"/>
              <a:gd name="connsiteX146" fmla="*/ 2748833 w 12192000"/>
              <a:gd name="connsiteY146" fmla="*/ 1986323 h 2237474"/>
              <a:gd name="connsiteX147" fmla="*/ 2748661 w 12192000"/>
              <a:gd name="connsiteY147" fmla="*/ 1986122 h 2237474"/>
              <a:gd name="connsiteX148" fmla="*/ 2740251 w 12192000"/>
              <a:gd name="connsiteY148" fmla="*/ 1986946 h 2237474"/>
              <a:gd name="connsiteX149" fmla="*/ 2718916 w 12192000"/>
              <a:gd name="connsiteY149" fmla="*/ 1990867 h 2237474"/>
              <a:gd name="connsiteX150" fmla="*/ 2713522 w 12192000"/>
              <a:gd name="connsiteY150" fmla="*/ 1990173 h 2237474"/>
              <a:gd name="connsiteX151" fmla="*/ 2680597 w 12192000"/>
              <a:gd name="connsiteY151" fmla="*/ 1984996 h 2237474"/>
              <a:gd name="connsiteX152" fmla="*/ 2578178 w 12192000"/>
              <a:gd name="connsiteY152" fmla="*/ 1990531 h 2237474"/>
              <a:gd name="connsiteX153" fmla="*/ 2476147 w 12192000"/>
              <a:gd name="connsiteY153" fmla="*/ 1998305 h 2237474"/>
              <a:gd name="connsiteX154" fmla="*/ 2373568 w 12192000"/>
              <a:gd name="connsiteY154" fmla="*/ 2003219 h 2237474"/>
              <a:gd name="connsiteX155" fmla="*/ 2321399 w 12192000"/>
              <a:gd name="connsiteY155" fmla="*/ 1989467 h 2237474"/>
              <a:gd name="connsiteX156" fmla="*/ 2315525 w 12192000"/>
              <a:gd name="connsiteY156" fmla="*/ 1989708 h 2237474"/>
              <a:gd name="connsiteX157" fmla="*/ 2300792 w 12192000"/>
              <a:gd name="connsiteY157" fmla="*/ 1994290 h 2237474"/>
              <a:gd name="connsiteX158" fmla="*/ 2295469 w 12192000"/>
              <a:gd name="connsiteY158" fmla="*/ 1996659 h 2237474"/>
              <a:gd name="connsiteX159" fmla="*/ 2287219 w 12192000"/>
              <a:gd name="connsiteY159" fmla="*/ 1998750 h 2237474"/>
              <a:gd name="connsiteX160" fmla="*/ 2286948 w 12192000"/>
              <a:gd name="connsiteY160" fmla="*/ 1998596 h 2237474"/>
              <a:gd name="connsiteX161" fmla="*/ 2243069 w 12192000"/>
              <a:gd name="connsiteY161" fmla="*/ 2015111 h 2237474"/>
              <a:gd name="connsiteX162" fmla="*/ 2186609 w 12192000"/>
              <a:gd name="connsiteY162" fmla="*/ 2008263 h 2237474"/>
              <a:gd name="connsiteX163" fmla="*/ 2164831 w 12192000"/>
              <a:gd name="connsiteY163" fmla="*/ 2010143 h 2237474"/>
              <a:gd name="connsiteX164" fmla="*/ 2152836 w 12192000"/>
              <a:gd name="connsiteY164" fmla="*/ 2010048 h 2237474"/>
              <a:gd name="connsiteX165" fmla="*/ 2117102 w 12192000"/>
              <a:gd name="connsiteY165" fmla="*/ 2023004 h 2237474"/>
              <a:gd name="connsiteX166" fmla="*/ 2111935 w 12192000"/>
              <a:gd name="connsiteY166" fmla="*/ 2023163 h 2237474"/>
              <a:gd name="connsiteX167" fmla="*/ 2089991 w 12192000"/>
              <a:gd name="connsiteY167" fmla="*/ 2034193 h 2237474"/>
              <a:gd name="connsiteX168" fmla="*/ 2058061 w 12192000"/>
              <a:gd name="connsiteY168" fmla="*/ 2047942 h 2237474"/>
              <a:gd name="connsiteX169" fmla="*/ 2055737 w 12192000"/>
              <a:gd name="connsiteY169" fmla="*/ 2047704 h 2237474"/>
              <a:gd name="connsiteX170" fmla="*/ 2042244 w 12192000"/>
              <a:gd name="connsiteY170" fmla="*/ 2055560 h 2237474"/>
              <a:gd name="connsiteX171" fmla="*/ 1976224 w 12192000"/>
              <a:gd name="connsiteY171" fmla="*/ 2074257 h 2237474"/>
              <a:gd name="connsiteX172" fmla="*/ 1877728 w 12192000"/>
              <a:gd name="connsiteY172" fmla="*/ 2101004 h 2237474"/>
              <a:gd name="connsiteX173" fmla="*/ 1759056 w 12192000"/>
              <a:gd name="connsiteY173" fmla="*/ 2125608 h 2237474"/>
              <a:gd name="connsiteX174" fmla="*/ 1637948 w 12192000"/>
              <a:gd name="connsiteY174" fmla="*/ 2172597 h 2237474"/>
              <a:gd name="connsiteX175" fmla="*/ 1434549 w 12192000"/>
              <a:gd name="connsiteY175" fmla="*/ 2234522 h 2237474"/>
              <a:gd name="connsiteX176" fmla="*/ 1398481 w 12192000"/>
              <a:gd name="connsiteY176" fmla="*/ 2237074 h 2237474"/>
              <a:gd name="connsiteX177" fmla="*/ 1398407 w 12192000"/>
              <a:gd name="connsiteY177" fmla="*/ 2237095 h 2237474"/>
              <a:gd name="connsiteX178" fmla="*/ 1370962 w 12192000"/>
              <a:gd name="connsiteY178" fmla="*/ 2237474 h 2237474"/>
              <a:gd name="connsiteX179" fmla="*/ 1356367 w 12192000"/>
              <a:gd name="connsiteY179" fmla="*/ 2235089 h 2237474"/>
              <a:gd name="connsiteX180" fmla="*/ 1324828 w 12192000"/>
              <a:gd name="connsiteY180" fmla="*/ 2231968 h 2237474"/>
              <a:gd name="connsiteX181" fmla="*/ 1297744 w 12192000"/>
              <a:gd name="connsiteY181" fmla="*/ 2235849 h 2237474"/>
              <a:gd name="connsiteX182" fmla="*/ 1286236 w 12192000"/>
              <a:gd name="connsiteY182" fmla="*/ 2233135 h 2237474"/>
              <a:gd name="connsiteX183" fmla="*/ 1283504 w 12192000"/>
              <a:gd name="connsiteY183" fmla="*/ 2233797 h 2237474"/>
              <a:gd name="connsiteX184" fmla="*/ 1279765 w 12192000"/>
              <a:gd name="connsiteY184" fmla="*/ 2229639 h 2237474"/>
              <a:gd name="connsiteX185" fmla="*/ 1195347 w 12192000"/>
              <a:gd name="connsiteY185" fmla="*/ 2212354 h 2237474"/>
              <a:gd name="connsiteX186" fmla="*/ 970251 w 12192000"/>
              <a:gd name="connsiteY186" fmla="*/ 2221029 h 2237474"/>
              <a:gd name="connsiteX187" fmla="*/ 812914 w 12192000"/>
              <a:gd name="connsiteY187" fmla="*/ 2202752 h 2237474"/>
              <a:gd name="connsiteX188" fmla="*/ 800195 w 12192000"/>
              <a:gd name="connsiteY188" fmla="*/ 2209407 h 2237474"/>
              <a:gd name="connsiteX189" fmla="*/ 784978 w 12192000"/>
              <a:gd name="connsiteY189" fmla="*/ 2212360 h 2237474"/>
              <a:gd name="connsiteX190" fmla="*/ 681987 w 12192000"/>
              <a:gd name="connsiteY190" fmla="*/ 2216757 h 2237474"/>
              <a:gd name="connsiteX191" fmla="*/ 669923 w 12192000"/>
              <a:gd name="connsiteY191" fmla="*/ 2211682 h 2237474"/>
              <a:gd name="connsiteX192" fmla="*/ 648680 w 12192000"/>
              <a:gd name="connsiteY192" fmla="*/ 2206229 h 2237474"/>
              <a:gd name="connsiteX193" fmla="*/ 597225 w 12192000"/>
              <a:gd name="connsiteY193" fmla="*/ 2180999 h 2237474"/>
              <a:gd name="connsiteX194" fmla="*/ 558449 w 12192000"/>
              <a:gd name="connsiteY194" fmla="*/ 2182346 h 2237474"/>
              <a:gd name="connsiteX195" fmla="*/ 550517 w 12192000"/>
              <a:gd name="connsiteY195" fmla="*/ 2182060 h 2237474"/>
              <a:gd name="connsiteX196" fmla="*/ 550309 w 12192000"/>
              <a:gd name="connsiteY196" fmla="*/ 2181825 h 2237474"/>
              <a:gd name="connsiteX197" fmla="*/ 541836 w 12192000"/>
              <a:gd name="connsiteY197" fmla="*/ 2181063 h 2237474"/>
              <a:gd name="connsiteX198" fmla="*/ 536057 w 12192000"/>
              <a:gd name="connsiteY198" fmla="*/ 2181537 h 2237474"/>
              <a:gd name="connsiteX199" fmla="*/ 520671 w 12192000"/>
              <a:gd name="connsiteY199" fmla="*/ 2180980 h 2237474"/>
              <a:gd name="connsiteX200" fmla="*/ 515024 w 12192000"/>
              <a:gd name="connsiteY200" fmla="*/ 2179258 h 2237474"/>
              <a:gd name="connsiteX201" fmla="*/ 512278 w 12192000"/>
              <a:gd name="connsiteY201" fmla="*/ 2176369 h 2237474"/>
              <a:gd name="connsiteX202" fmla="*/ 480419 w 12192000"/>
              <a:gd name="connsiteY202" fmla="*/ 2167807 h 2237474"/>
              <a:gd name="connsiteX203" fmla="*/ 413835 w 12192000"/>
              <a:gd name="connsiteY203" fmla="*/ 2156783 h 2237474"/>
              <a:gd name="connsiteX204" fmla="*/ 376513 w 12192000"/>
              <a:gd name="connsiteY204" fmla="*/ 2154014 h 2237474"/>
              <a:gd name="connsiteX205" fmla="*/ 273386 w 12192000"/>
              <a:gd name="connsiteY205" fmla="*/ 2142551 h 2237474"/>
              <a:gd name="connsiteX206" fmla="*/ 169207 w 12192000"/>
              <a:gd name="connsiteY206" fmla="*/ 2128100 h 2237474"/>
              <a:gd name="connsiteX207" fmla="*/ 93149 w 12192000"/>
              <a:gd name="connsiteY207" fmla="*/ 2105324 h 2237474"/>
              <a:gd name="connsiteX208" fmla="*/ 88109 w 12192000"/>
              <a:gd name="connsiteY208" fmla="*/ 2106704 h 2237474"/>
              <a:gd name="connsiteX209" fmla="*/ 80022 w 12192000"/>
              <a:gd name="connsiteY209" fmla="*/ 2107254 h 2237474"/>
              <a:gd name="connsiteX210" fmla="*/ 79717 w 12192000"/>
              <a:gd name="connsiteY210" fmla="*/ 2107046 h 2237474"/>
              <a:gd name="connsiteX211" fmla="*/ 72352 w 12192000"/>
              <a:gd name="connsiteY211" fmla="*/ 2107991 h 2237474"/>
              <a:gd name="connsiteX212" fmla="*/ 37645 w 12192000"/>
              <a:gd name="connsiteY212" fmla="*/ 2115401 h 2237474"/>
              <a:gd name="connsiteX213" fmla="*/ 4572 w 12192000"/>
              <a:gd name="connsiteY213" fmla="*/ 2111091 h 2237474"/>
              <a:gd name="connsiteX214" fmla="*/ 0 w 12192000"/>
              <a:gd name="connsiteY214" fmla="*/ 2110468 h 2237474"/>
              <a:gd name="connsiteX215" fmla="*/ 0 w 12192000"/>
              <a:gd name="connsiteY215"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154948 w 12192000"/>
              <a:gd name="connsiteY4" fmla="*/ 762731 h 2237474"/>
              <a:gd name="connsiteX5" fmla="*/ 12047364 w 12192000"/>
              <a:gd name="connsiteY5" fmla="*/ 749662 h 2237474"/>
              <a:gd name="connsiteX6" fmla="*/ 11890686 w 12192000"/>
              <a:gd name="connsiteY6" fmla="*/ 732766 h 2237474"/>
              <a:gd name="connsiteX7" fmla="*/ 11782413 w 12192000"/>
              <a:gd name="connsiteY7" fmla="*/ 769868 h 2237474"/>
              <a:gd name="connsiteX8" fmla="*/ 11649954 w 12192000"/>
              <a:gd name="connsiteY8" fmla="*/ 749628 h 2237474"/>
              <a:gd name="connsiteX9" fmla="*/ 11560424 w 12192000"/>
              <a:gd name="connsiteY9" fmla="*/ 748017 h 2237474"/>
              <a:gd name="connsiteX10" fmla="*/ 11358455 w 12192000"/>
              <a:gd name="connsiteY10" fmla="*/ 747593 h 2237474"/>
              <a:gd name="connsiteX11" fmla="*/ 11165209 w 12192000"/>
              <a:gd name="connsiteY11" fmla="*/ 748852 h 2237474"/>
              <a:gd name="connsiteX12" fmla="*/ 11058755 w 12192000"/>
              <a:gd name="connsiteY12" fmla="*/ 749617 h 2237474"/>
              <a:gd name="connsiteX13" fmla="*/ 10884013 w 12192000"/>
              <a:gd name="connsiteY13" fmla="*/ 760728 h 2237474"/>
              <a:gd name="connsiteX14" fmla="*/ 10834688 w 12192000"/>
              <a:gd name="connsiteY14" fmla="*/ 757726 h 2237474"/>
              <a:gd name="connsiteX15" fmla="*/ 10805004 w 12192000"/>
              <a:gd name="connsiteY15" fmla="*/ 757573 h 2237474"/>
              <a:gd name="connsiteX16" fmla="*/ 10739478 w 12192000"/>
              <a:gd name="connsiteY16" fmla="*/ 776841 h 2237474"/>
              <a:gd name="connsiteX17" fmla="*/ 10458762 w 12192000"/>
              <a:gd name="connsiteY17" fmla="*/ 755400 h 2237474"/>
              <a:gd name="connsiteX18" fmla="*/ 10246919 w 12192000"/>
              <a:gd name="connsiteY18" fmla="*/ 769960 h 2237474"/>
              <a:gd name="connsiteX19" fmla="*/ 10167995 w 12192000"/>
              <a:gd name="connsiteY19" fmla="*/ 760843 h 2237474"/>
              <a:gd name="connsiteX20" fmla="*/ 9997044 w 12192000"/>
              <a:gd name="connsiteY20" fmla="*/ 780129 h 2237474"/>
              <a:gd name="connsiteX21" fmla="*/ 9943887 w 12192000"/>
              <a:gd name="connsiteY21" fmla="*/ 804141 h 2237474"/>
              <a:gd name="connsiteX22" fmla="*/ 9918248 w 12192000"/>
              <a:gd name="connsiteY22" fmla="*/ 816628 h 2237474"/>
              <a:gd name="connsiteX23" fmla="*/ 9798048 w 12192000"/>
              <a:gd name="connsiteY23" fmla="*/ 863207 h 2237474"/>
              <a:gd name="connsiteX24" fmla="*/ 9761459 w 12192000"/>
              <a:gd name="connsiteY24" fmla="*/ 862394 h 2237474"/>
              <a:gd name="connsiteX25" fmla="*/ 9705768 w 12192000"/>
              <a:gd name="connsiteY25" fmla="*/ 894610 h 2237474"/>
              <a:gd name="connsiteX26" fmla="*/ 9683005 w 12192000"/>
              <a:gd name="connsiteY26" fmla="*/ 894128 h 2237474"/>
              <a:gd name="connsiteX27" fmla="*/ 9594438 w 12192000"/>
              <a:gd name="connsiteY27" fmla="*/ 919051 h 2237474"/>
              <a:gd name="connsiteX28" fmla="*/ 9577033 w 12192000"/>
              <a:gd name="connsiteY28" fmla="*/ 922857 h 2237474"/>
              <a:gd name="connsiteX29" fmla="*/ 9544189 w 12192000"/>
              <a:gd name="connsiteY29" fmla="*/ 938966 h 2237474"/>
              <a:gd name="connsiteX30" fmla="*/ 9500499 w 12192000"/>
              <a:gd name="connsiteY30" fmla="*/ 954680 h 2237474"/>
              <a:gd name="connsiteX31" fmla="*/ 9428195 w 12192000"/>
              <a:gd name="connsiteY31" fmla="*/ 986225 h 2237474"/>
              <a:gd name="connsiteX32" fmla="*/ 9410017 w 12192000"/>
              <a:gd name="connsiteY32" fmla="*/ 993931 h 2237474"/>
              <a:gd name="connsiteX33" fmla="*/ 9392919 w 12192000"/>
              <a:gd name="connsiteY33" fmla="*/ 994656 h 2237474"/>
              <a:gd name="connsiteX34" fmla="*/ 9278619 w 12192000"/>
              <a:gd name="connsiteY34" fmla="*/ 1011878 h 2237474"/>
              <a:gd name="connsiteX35" fmla="*/ 9268019 w 12192000"/>
              <a:gd name="connsiteY35" fmla="*/ 1007442 h 2237474"/>
              <a:gd name="connsiteX36" fmla="*/ 9234662 w 12192000"/>
              <a:gd name="connsiteY36" fmla="*/ 1023056 h 2237474"/>
              <a:gd name="connsiteX37" fmla="*/ 9181033 w 12192000"/>
              <a:gd name="connsiteY37" fmla="*/ 1037921 h 2237474"/>
              <a:gd name="connsiteX38" fmla="*/ 9155969 w 12192000"/>
              <a:gd name="connsiteY38" fmla="*/ 1046804 h 2237474"/>
              <a:gd name="connsiteX39" fmla="*/ 9133985 w 12192000"/>
              <a:gd name="connsiteY39" fmla="*/ 1046450 h 2237474"/>
              <a:gd name="connsiteX40" fmla="*/ 9012987 w 12192000"/>
              <a:gd name="connsiteY40" fmla="*/ 1061986 h 2237474"/>
              <a:gd name="connsiteX41" fmla="*/ 8968445 w 12192000"/>
              <a:gd name="connsiteY41" fmla="*/ 1052169 h 2237474"/>
              <a:gd name="connsiteX42" fmla="*/ 8958984 w 12192000"/>
              <a:gd name="connsiteY42" fmla="*/ 1057212 h 2237474"/>
              <a:gd name="connsiteX43" fmla="*/ 8886001 w 12192000"/>
              <a:gd name="connsiteY43" fmla="*/ 1067468 h 2237474"/>
              <a:gd name="connsiteX44" fmla="*/ 8838610 w 12192000"/>
              <a:gd name="connsiteY44" fmla="*/ 1075091 h 2237474"/>
              <a:gd name="connsiteX45" fmla="*/ 8750383 w 12192000"/>
              <a:gd name="connsiteY45" fmla="*/ 1097387 h 2237474"/>
              <a:gd name="connsiteX46" fmla="*/ 8697365 w 12192000"/>
              <a:gd name="connsiteY46" fmla="*/ 1105869 h 2237474"/>
              <a:gd name="connsiteX47" fmla="*/ 8665605 w 12192000"/>
              <a:gd name="connsiteY47" fmla="*/ 1110791 h 2237474"/>
              <a:gd name="connsiteX48" fmla="*/ 8584946 w 12192000"/>
              <a:gd name="connsiteY48" fmla="*/ 1135226 h 2237474"/>
              <a:gd name="connsiteX49" fmla="*/ 8460755 w 12192000"/>
              <a:gd name="connsiteY49" fmla="*/ 1203427 h 2237474"/>
              <a:gd name="connsiteX50" fmla="*/ 8419755 w 12192000"/>
              <a:gd name="connsiteY50" fmla="*/ 1216260 h 2237474"/>
              <a:gd name="connsiteX51" fmla="*/ 8411626 w 12192000"/>
              <a:gd name="connsiteY51" fmla="*/ 1214397 h 2237474"/>
              <a:gd name="connsiteX52" fmla="*/ 8363469 w 12192000"/>
              <a:gd name="connsiteY52" fmla="*/ 1246658 h 2237474"/>
              <a:gd name="connsiteX53" fmla="*/ 8275497 w 12192000"/>
              <a:gd name="connsiteY53" fmla="*/ 1264396 h 2237474"/>
              <a:gd name="connsiteX54" fmla="*/ 8206287 w 12192000"/>
              <a:gd name="connsiteY54" fmla="*/ 1273060 h 2237474"/>
              <a:gd name="connsiteX55" fmla="*/ 8168705 w 12192000"/>
              <a:gd name="connsiteY55" fmla="*/ 1279956 h 2237474"/>
              <a:gd name="connsiteX56" fmla="*/ 8139997 w 12192000"/>
              <a:gd name="connsiteY56" fmla="*/ 1282713 h 2237474"/>
              <a:gd name="connsiteX57" fmla="*/ 8074238 w 12192000"/>
              <a:gd name="connsiteY57" fmla="*/ 1301895 h 2237474"/>
              <a:gd name="connsiteX58" fmla="*/ 7968292 w 12192000"/>
              <a:gd name="connsiteY58" fmla="*/ 1338779 h 2237474"/>
              <a:gd name="connsiteX59" fmla="*/ 7945122 w 12192000"/>
              <a:gd name="connsiteY59" fmla="*/ 1345477 h 2237474"/>
              <a:gd name="connsiteX60" fmla="*/ 7902328 w 12192000"/>
              <a:gd name="connsiteY60" fmla="*/ 1345865 h 2237474"/>
              <a:gd name="connsiteX61" fmla="*/ 7875879 w 12192000"/>
              <a:gd name="connsiteY61" fmla="*/ 1345646 h 2237474"/>
              <a:gd name="connsiteX62" fmla="*/ 7840612 w 12192000"/>
              <a:gd name="connsiteY62" fmla="*/ 1369373 h 2237474"/>
              <a:gd name="connsiteX63" fmla="*/ 7786819 w 12192000"/>
              <a:gd name="connsiteY63" fmla="*/ 1378970 h 2237474"/>
              <a:gd name="connsiteX64" fmla="*/ 7548172 w 12192000"/>
              <a:gd name="connsiteY64" fmla="*/ 1417460 h 2237474"/>
              <a:gd name="connsiteX65" fmla="*/ 7483437 w 12192000"/>
              <a:gd name="connsiteY65" fmla="*/ 1478152 h 2237474"/>
              <a:gd name="connsiteX66" fmla="*/ 7377870 w 12192000"/>
              <a:gd name="connsiteY66" fmla="*/ 1523319 h 2237474"/>
              <a:gd name="connsiteX67" fmla="*/ 7230737 w 12192000"/>
              <a:gd name="connsiteY67" fmla="*/ 1562633 h 2237474"/>
              <a:gd name="connsiteX68" fmla="*/ 7224458 w 12192000"/>
              <a:gd name="connsiteY68" fmla="*/ 1573008 h 2237474"/>
              <a:gd name="connsiteX69" fmla="*/ 7213486 w 12192000"/>
              <a:gd name="connsiteY69" fmla="*/ 1580987 h 2237474"/>
              <a:gd name="connsiteX70" fmla="*/ 7183121 w 12192000"/>
              <a:gd name="connsiteY70" fmla="*/ 1595162 h 2237474"/>
              <a:gd name="connsiteX71" fmla="*/ 7164601 w 12192000"/>
              <a:gd name="connsiteY71" fmla="*/ 1606490 h 2237474"/>
              <a:gd name="connsiteX72" fmla="*/ 7114651 w 12192000"/>
              <a:gd name="connsiteY72" fmla="*/ 1620959 h 2237474"/>
              <a:gd name="connsiteX73" fmla="*/ 7092727 w 12192000"/>
              <a:gd name="connsiteY73" fmla="*/ 1623628 h 2237474"/>
              <a:gd name="connsiteX74" fmla="*/ 7031309 w 12192000"/>
              <a:gd name="connsiteY74" fmla="*/ 1619451 h 2237474"/>
              <a:gd name="connsiteX75" fmla="*/ 6999084 w 12192000"/>
              <a:gd name="connsiteY75" fmla="*/ 1634317 h 2237474"/>
              <a:gd name="connsiteX76" fmla="*/ 6992107 w 12192000"/>
              <a:gd name="connsiteY76" fmla="*/ 1636860 h 2237474"/>
              <a:gd name="connsiteX77" fmla="*/ 6991765 w 12192000"/>
              <a:gd name="connsiteY77" fmla="*/ 1636725 h 2237474"/>
              <a:gd name="connsiteX78" fmla="*/ 6900177 w 12192000"/>
              <a:gd name="connsiteY78" fmla="*/ 1636016 h 2237474"/>
              <a:gd name="connsiteX79" fmla="*/ 6795372 w 12192000"/>
              <a:gd name="connsiteY79" fmla="*/ 1644845 h 2237474"/>
              <a:gd name="connsiteX80" fmla="*/ 6692251 w 12192000"/>
              <a:gd name="connsiteY80" fmla="*/ 1656357 h 2237474"/>
              <a:gd name="connsiteX81" fmla="*/ 6655235 w 12192000"/>
              <a:gd name="connsiteY81" fmla="*/ 1661869 h 2237474"/>
              <a:gd name="connsiteX82" fmla="*/ 6587857 w 12192000"/>
              <a:gd name="connsiteY82" fmla="*/ 1665769 h 2237474"/>
              <a:gd name="connsiteX83" fmla="*/ 6554894 w 12192000"/>
              <a:gd name="connsiteY83" fmla="*/ 1664428 h 2237474"/>
              <a:gd name="connsiteX84" fmla="*/ 6516595 w 12192000"/>
              <a:gd name="connsiteY84" fmla="*/ 1667475 h 2237474"/>
              <a:gd name="connsiteX85" fmla="*/ 6508541 w 12192000"/>
              <a:gd name="connsiteY85" fmla="*/ 1668757 h 2237474"/>
              <a:gd name="connsiteX86" fmla="*/ 6471012 w 12192000"/>
              <a:gd name="connsiteY86" fmla="*/ 1678604 h 2237474"/>
              <a:gd name="connsiteX87" fmla="*/ 6415265 w 12192000"/>
              <a:gd name="connsiteY87" fmla="*/ 1665317 h 2237474"/>
              <a:gd name="connsiteX88" fmla="*/ 6364035 w 12192000"/>
              <a:gd name="connsiteY88" fmla="*/ 1667683 h 2237474"/>
              <a:gd name="connsiteX89" fmla="*/ 6280959 w 12192000"/>
              <a:gd name="connsiteY89" fmla="*/ 1689329 h 2237474"/>
              <a:gd name="connsiteX90" fmla="*/ 6243319 w 12192000"/>
              <a:gd name="connsiteY90" fmla="*/ 1695560 h 2237474"/>
              <a:gd name="connsiteX91" fmla="*/ 6098321 w 12192000"/>
              <a:gd name="connsiteY91" fmla="*/ 1721646 h 2237474"/>
              <a:gd name="connsiteX92" fmla="*/ 5880652 w 12192000"/>
              <a:gd name="connsiteY92" fmla="*/ 1779643 h 2237474"/>
              <a:gd name="connsiteX93" fmla="*/ 5785959 w 12192000"/>
              <a:gd name="connsiteY93" fmla="*/ 1775307 h 2237474"/>
              <a:gd name="connsiteX94" fmla="*/ 5643534 w 12192000"/>
              <a:gd name="connsiteY94" fmla="*/ 1802919 h 2237474"/>
              <a:gd name="connsiteX95" fmla="*/ 5518799 w 12192000"/>
              <a:gd name="connsiteY95" fmla="*/ 1818312 h 2237474"/>
              <a:gd name="connsiteX96" fmla="*/ 5505014 w 12192000"/>
              <a:gd name="connsiteY96" fmla="*/ 1819259 h 2237474"/>
              <a:gd name="connsiteX97" fmla="*/ 5453307 w 12192000"/>
              <a:gd name="connsiteY97" fmla="*/ 1815450 h 2237474"/>
              <a:gd name="connsiteX98" fmla="*/ 5364192 w 12192000"/>
              <a:gd name="connsiteY98" fmla="*/ 1826074 h 2237474"/>
              <a:gd name="connsiteX99" fmla="*/ 5350380 w 12192000"/>
              <a:gd name="connsiteY99" fmla="*/ 1830891 h 2237474"/>
              <a:gd name="connsiteX100" fmla="*/ 5259633 w 12192000"/>
              <a:gd name="connsiteY100" fmla="*/ 1837160 h 2237474"/>
              <a:gd name="connsiteX101" fmla="*/ 5197513 w 12192000"/>
              <a:gd name="connsiteY101" fmla="*/ 1844718 h 2237474"/>
              <a:gd name="connsiteX102" fmla="*/ 5168852 w 12192000"/>
              <a:gd name="connsiteY102" fmla="*/ 1844846 h 2237474"/>
              <a:gd name="connsiteX103" fmla="*/ 5114927 w 12192000"/>
              <a:gd name="connsiteY103" fmla="*/ 1847827 h 2237474"/>
              <a:gd name="connsiteX104" fmla="*/ 5108970 w 12192000"/>
              <a:gd name="connsiteY104" fmla="*/ 1847935 h 2237474"/>
              <a:gd name="connsiteX105" fmla="*/ 5067961 w 12192000"/>
              <a:gd name="connsiteY105" fmla="*/ 1845917 h 2237474"/>
              <a:gd name="connsiteX106" fmla="*/ 5007075 w 12192000"/>
              <a:gd name="connsiteY106" fmla="*/ 1838626 h 2237474"/>
              <a:gd name="connsiteX107" fmla="*/ 4944087 w 12192000"/>
              <a:gd name="connsiteY107" fmla="*/ 1823332 h 2237474"/>
              <a:gd name="connsiteX108" fmla="*/ 4907662 w 12192000"/>
              <a:gd name="connsiteY108" fmla="*/ 1816900 h 2237474"/>
              <a:gd name="connsiteX109" fmla="*/ 4882386 w 12192000"/>
              <a:gd name="connsiteY109" fmla="*/ 1809844 h 2237474"/>
              <a:gd name="connsiteX110" fmla="*/ 4811440 w 12192000"/>
              <a:gd name="connsiteY110" fmla="*/ 1804655 h 2237474"/>
              <a:gd name="connsiteX111" fmla="*/ 4691075 w 12192000"/>
              <a:gd name="connsiteY111" fmla="*/ 1801389 h 2237474"/>
              <a:gd name="connsiteX112" fmla="*/ 4611738 w 12192000"/>
              <a:gd name="connsiteY112" fmla="*/ 1776964 h 2237474"/>
              <a:gd name="connsiteX113" fmla="*/ 4560070 w 12192000"/>
              <a:gd name="connsiteY113" fmla="*/ 1785640 h 2237474"/>
              <a:gd name="connsiteX114" fmla="*/ 4536503 w 12192000"/>
              <a:gd name="connsiteY114" fmla="*/ 1785334 h 2237474"/>
              <a:gd name="connsiteX115" fmla="*/ 4513724 w 12192000"/>
              <a:gd name="connsiteY115" fmla="*/ 1791996 h 2237474"/>
              <a:gd name="connsiteX116" fmla="*/ 4459810 w 12192000"/>
              <a:gd name="connsiteY116" fmla="*/ 1797886 h 2237474"/>
              <a:gd name="connsiteX117" fmla="*/ 4379064 w 12192000"/>
              <a:gd name="connsiteY117" fmla="*/ 1817177 h 2237474"/>
              <a:gd name="connsiteX118" fmla="*/ 4319209 w 12192000"/>
              <a:gd name="connsiteY118" fmla="*/ 1834833 h 2237474"/>
              <a:gd name="connsiteX119" fmla="*/ 4290981 w 12192000"/>
              <a:gd name="connsiteY119" fmla="*/ 1839677 h 2237474"/>
              <a:gd name="connsiteX120" fmla="*/ 4285792 w 12192000"/>
              <a:gd name="connsiteY120" fmla="*/ 1836231 h 2237474"/>
              <a:gd name="connsiteX121" fmla="*/ 4238372 w 12192000"/>
              <a:gd name="connsiteY121" fmla="*/ 1851480 h 2237474"/>
              <a:gd name="connsiteX122" fmla="*/ 4232517 w 12192000"/>
              <a:gd name="connsiteY122" fmla="*/ 1852567 h 2237474"/>
              <a:gd name="connsiteX123" fmla="*/ 4191732 w 12192000"/>
              <a:gd name="connsiteY123" fmla="*/ 1857328 h 2237474"/>
              <a:gd name="connsiteX124" fmla="*/ 4065532 w 12192000"/>
              <a:gd name="connsiteY124" fmla="*/ 1855477 h 2237474"/>
              <a:gd name="connsiteX125" fmla="*/ 4028460 w 12192000"/>
              <a:gd name="connsiteY125" fmla="*/ 1855137 h 2237474"/>
              <a:gd name="connsiteX126" fmla="*/ 4002267 w 12192000"/>
              <a:gd name="connsiteY126" fmla="*/ 1852352 h 2237474"/>
              <a:gd name="connsiteX127" fmla="*/ 3931396 w 12192000"/>
              <a:gd name="connsiteY127" fmla="*/ 1858915 h 2237474"/>
              <a:gd name="connsiteX128" fmla="*/ 3812162 w 12192000"/>
              <a:gd name="connsiteY128" fmla="*/ 1875501 h 2237474"/>
              <a:gd name="connsiteX129" fmla="*/ 3729530 w 12192000"/>
              <a:gd name="connsiteY129" fmla="*/ 1864513 h 2237474"/>
              <a:gd name="connsiteX130" fmla="*/ 3680177 w 12192000"/>
              <a:gd name="connsiteY130" fmla="*/ 1881552 h 2237474"/>
              <a:gd name="connsiteX131" fmla="*/ 3567259 w 12192000"/>
              <a:gd name="connsiteY131" fmla="*/ 1893482 h 2237474"/>
              <a:gd name="connsiteX132" fmla="*/ 3405770 w 12192000"/>
              <a:gd name="connsiteY132" fmla="*/ 1904591 h 2237474"/>
              <a:gd name="connsiteX133" fmla="*/ 3280097 w 12192000"/>
              <a:gd name="connsiteY133" fmla="*/ 1919610 h 2237474"/>
              <a:gd name="connsiteX134" fmla="*/ 3123424 w 12192000"/>
              <a:gd name="connsiteY134" fmla="*/ 1952930 h 2237474"/>
              <a:gd name="connsiteX135" fmla="*/ 3009910 w 12192000"/>
              <a:gd name="connsiteY135" fmla="*/ 1957866 h 2237474"/>
              <a:gd name="connsiteX136" fmla="*/ 2995934 w 12192000"/>
              <a:gd name="connsiteY136" fmla="*/ 1967085 h 2237474"/>
              <a:gd name="connsiteX137" fmla="*/ 2980071 w 12192000"/>
              <a:gd name="connsiteY137" fmla="*/ 1972988 h 2237474"/>
              <a:gd name="connsiteX138" fmla="*/ 2978094 w 12192000"/>
              <a:gd name="connsiteY138" fmla="*/ 1972369 h 2237474"/>
              <a:gd name="connsiteX139" fmla="*/ 2942858 w 12192000"/>
              <a:gd name="connsiteY139" fmla="*/ 1981367 h 2237474"/>
              <a:gd name="connsiteX140" fmla="*/ 2875436 w 12192000"/>
              <a:gd name="connsiteY140" fmla="*/ 1996977 h 2237474"/>
              <a:gd name="connsiteX141" fmla="*/ 2874892 w 12192000"/>
              <a:gd name="connsiteY141" fmla="*/ 1996085 h 2237474"/>
              <a:gd name="connsiteX142" fmla="*/ 2864145 w 12192000"/>
              <a:gd name="connsiteY142" fmla="*/ 1994061 h 2237474"/>
              <a:gd name="connsiteX143" fmla="*/ 2843662 w 12192000"/>
              <a:gd name="connsiteY143" fmla="*/ 1992498 h 2237474"/>
              <a:gd name="connsiteX144" fmla="*/ 2796128 w 12192000"/>
              <a:gd name="connsiteY144" fmla="*/ 1976403 h 2237474"/>
              <a:gd name="connsiteX145" fmla="*/ 2756784 w 12192000"/>
              <a:gd name="connsiteY145" fmla="*/ 1985116 h 2237474"/>
              <a:gd name="connsiteX146" fmla="*/ 2748833 w 12192000"/>
              <a:gd name="connsiteY146" fmla="*/ 1986323 h 2237474"/>
              <a:gd name="connsiteX147" fmla="*/ 2748661 w 12192000"/>
              <a:gd name="connsiteY147" fmla="*/ 1986122 h 2237474"/>
              <a:gd name="connsiteX148" fmla="*/ 2740251 w 12192000"/>
              <a:gd name="connsiteY148" fmla="*/ 1986946 h 2237474"/>
              <a:gd name="connsiteX149" fmla="*/ 2718916 w 12192000"/>
              <a:gd name="connsiteY149" fmla="*/ 1990867 h 2237474"/>
              <a:gd name="connsiteX150" fmla="*/ 2713522 w 12192000"/>
              <a:gd name="connsiteY150" fmla="*/ 1990173 h 2237474"/>
              <a:gd name="connsiteX151" fmla="*/ 2680597 w 12192000"/>
              <a:gd name="connsiteY151" fmla="*/ 1984996 h 2237474"/>
              <a:gd name="connsiteX152" fmla="*/ 2578178 w 12192000"/>
              <a:gd name="connsiteY152" fmla="*/ 1990531 h 2237474"/>
              <a:gd name="connsiteX153" fmla="*/ 2476147 w 12192000"/>
              <a:gd name="connsiteY153" fmla="*/ 1998305 h 2237474"/>
              <a:gd name="connsiteX154" fmla="*/ 2373568 w 12192000"/>
              <a:gd name="connsiteY154" fmla="*/ 2003219 h 2237474"/>
              <a:gd name="connsiteX155" fmla="*/ 2321399 w 12192000"/>
              <a:gd name="connsiteY155" fmla="*/ 1989467 h 2237474"/>
              <a:gd name="connsiteX156" fmla="*/ 2315525 w 12192000"/>
              <a:gd name="connsiteY156" fmla="*/ 1989708 h 2237474"/>
              <a:gd name="connsiteX157" fmla="*/ 2300792 w 12192000"/>
              <a:gd name="connsiteY157" fmla="*/ 1994290 h 2237474"/>
              <a:gd name="connsiteX158" fmla="*/ 2295469 w 12192000"/>
              <a:gd name="connsiteY158" fmla="*/ 1996659 h 2237474"/>
              <a:gd name="connsiteX159" fmla="*/ 2287219 w 12192000"/>
              <a:gd name="connsiteY159" fmla="*/ 1998750 h 2237474"/>
              <a:gd name="connsiteX160" fmla="*/ 2286948 w 12192000"/>
              <a:gd name="connsiteY160" fmla="*/ 1998596 h 2237474"/>
              <a:gd name="connsiteX161" fmla="*/ 2243069 w 12192000"/>
              <a:gd name="connsiteY161" fmla="*/ 2015111 h 2237474"/>
              <a:gd name="connsiteX162" fmla="*/ 2186609 w 12192000"/>
              <a:gd name="connsiteY162" fmla="*/ 2008263 h 2237474"/>
              <a:gd name="connsiteX163" fmla="*/ 2164831 w 12192000"/>
              <a:gd name="connsiteY163" fmla="*/ 2010143 h 2237474"/>
              <a:gd name="connsiteX164" fmla="*/ 2152836 w 12192000"/>
              <a:gd name="connsiteY164" fmla="*/ 2010048 h 2237474"/>
              <a:gd name="connsiteX165" fmla="*/ 2117102 w 12192000"/>
              <a:gd name="connsiteY165" fmla="*/ 2023004 h 2237474"/>
              <a:gd name="connsiteX166" fmla="*/ 2111935 w 12192000"/>
              <a:gd name="connsiteY166" fmla="*/ 2023163 h 2237474"/>
              <a:gd name="connsiteX167" fmla="*/ 2089991 w 12192000"/>
              <a:gd name="connsiteY167" fmla="*/ 2034193 h 2237474"/>
              <a:gd name="connsiteX168" fmla="*/ 2058061 w 12192000"/>
              <a:gd name="connsiteY168" fmla="*/ 2047942 h 2237474"/>
              <a:gd name="connsiteX169" fmla="*/ 2055737 w 12192000"/>
              <a:gd name="connsiteY169" fmla="*/ 2047704 h 2237474"/>
              <a:gd name="connsiteX170" fmla="*/ 2042244 w 12192000"/>
              <a:gd name="connsiteY170" fmla="*/ 2055560 h 2237474"/>
              <a:gd name="connsiteX171" fmla="*/ 1976224 w 12192000"/>
              <a:gd name="connsiteY171" fmla="*/ 2074257 h 2237474"/>
              <a:gd name="connsiteX172" fmla="*/ 1877728 w 12192000"/>
              <a:gd name="connsiteY172" fmla="*/ 2101004 h 2237474"/>
              <a:gd name="connsiteX173" fmla="*/ 1759056 w 12192000"/>
              <a:gd name="connsiteY173" fmla="*/ 2125608 h 2237474"/>
              <a:gd name="connsiteX174" fmla="*/ 1637948 w 12192000"/>
              <a:gd name="connsiteY174" fmla="*/ 2172597 h 2237474"/>
              <a:gd name="connsiteX175" fmla="*/ 1434549 w 12192000"/>
              <a:gd name="connsiteY175" fmla="*/ 2234522 h 2237474"/>
              <a:gd name="connsiteX176" fmla="*/ 1398481 w 12192000"/>
              <a:gd name="connsiteY176" fmla="*/ 2237074 h 2237474"/>
              <a:gd name="connsiteX177" fmla="*/ 1398407 w 12192000"/>
              <a:gd name="connsiteY177" fmla="*/ 2237095 h 2237474"/>
              <a:gd name="connsiteX178" fmla="*/ 1370962 w 12192000"/>
              <a:gd name="connsiteY178" fmla="*/ 2237474 h 2237474"/>
              <a:gd name="connsiteX179" fmla="*/ 1356367 w 12192000"/>
              <a:gd name="connsiteY179" fmla="*/ 2235089 h 2237474"/>
              <a:gd name="connsiteX180" fmla="*/ 1324828 w 12192000"/>
              <a:gd name="connsiteY180" fmla="*/ 2231968 h 2237474"/>
              <a:gd name="connsiteX181" fmla="*/ 1297744 w 12192000"/>
              <a:gd name="connsiteY181" fmla="*/ 2235849 h 2237474"/>
              <a:gd name="connsiteX182" fmla="*/ 1286236 w 12192000"/>
              <a:gd name="connsiteY182" fmla="*/ 2233135 h 2237474"/>
              <a:gd name="connsiteX183" fmla="*/ 1283504 w 12192000"/>
              <a:gd name="connsiteY183" fmla="*/ 2233797 h 2237474"/>
              <a:gd name="connsiteX184" fmla="*/ 1279765 w 12192000"/>
              <a:gd name="connsiteY184" fmla="*/ 2229639 h 2237474"/>
              <a:gd name="connsiteX185" fmla="*/ 1195347 w 12192000"/>
              <a:gd name="connsiteY185" fmla="*/ 2212354 h 2237474"/>
              <a:gd name="connsiteX186" fmla="*/ 970251 w 12192000"/>
              <a:gd name="connsiteY186" fmla="*/ 2221029 h 2237474"/>
              <a:gd name="connsiteX187" fmla="*/ 812914 w 12192000"/>
              <a:gd name="connsiteY187" fmla="*/ 2202752 h 2237474"/>
              <a:gd name="connsiteX188" fmla="*/ 800195 w 12192000"/>
              <a:gd name="connsiteY188" fmla="*/ 2209407 h 2237474"/>
              <a:gd name="connsiteX189" fmla="*/ 784978 w 12192000"/>
              <a:gd name="connsiteY189" fmla="*/ 2212360 h 2237474"/>
              <a:gd name="connsiteX190" fmla="*/ 681987 w 12192000"/>
              <a:gd name="connsiteY190" fmla="*/ 2216757 h 2237474"/>
              <a:gd name="connsiteX191" fmla="*/ 669923 w 12192000"/>
              <a:gd name="connsiteY191" fmla="*/ 2211682 h 2237474"/>
              <a:gd name="connsiteX192" fmla="*/ 648680 w 12192000"/>
              <a:gd name="connsiteY192" fmla="*/ 2206229 h 2237474"/>
              <a:gd name="connsiteX193" fmla="*/ 597225 w 12192000"/>
              <a:gd name="connsiteY193" fmla="*/ 2180999 h 2237474"/>
              <a:gd name="connsiteX194" fmla="*/ 558449 w 12192000"/>
              <a:gd name="connsiteY194" fmla="*/ 2182346 h 2237474"/>
              <a:gd name="connsiteX195" fmla="*/ 550517 w 12192000"/>
              <a:gd name="connsiteY195" fmla="*/ 2182060 h 2237474"/>
              <a:gd name="connsiteX196" fmla="*/ 550309 w 12192000"/>
              <a:gd name="connsiteY196" fmla="*/ 2181825 h 2237474"/>
              <a:gd name="connsiteX197" fmla="*/ 541836 w 12192000"/>
              <a:gd name="connsiteY197" fmla="*/ 2181063 h 2237474"/>
              <a:gd name="connsiteX198" fmla="*/ 536057 w 12192000"/>
              <a:gd name="connsiteY198" fmla="*/ 2181537 h 2237474"/>
              <a:gd name="connsiteX199" fmla="*/ 520671 w 12192000"/>
              <a:gd name="connsiteY199" fmla="*/ 2180980 h 2237474"/>
              <a:gd name="connsiteX200" fmla="*/ 515024 w 12192000"/>
              <a:gd name="connsiteY200" fmla="*/ 2179258 h 2237474"/>
              <a:gd name="connsiteX201" fmla="*/ 512278 w 12192000"/>
              <a:gd name="connsiteY201" fmla="*/ 2176369 h 2237474"/>
              <a:gd name="connsiteX202" fmla="*/ 480419 w 12192000"/>
              <a:gd name="connsiteY202" fmla="*/ 2167807 h 2237474"/>
              <a:gd name="connsiteX203" fmla="*/ 413835 w 12192000"/>
              <a:gd name="connsiteY203" fmla="*/ 2156783 h 2237474"/>
              <a:gd name="connsiteX204" fmla="*/ 376513 w 12192000"/>
              <a:gd name="connsiteY204" fmla="*/ 2154014 h 2237474"/>
              <a:gd name="connsiteX205" fmla="*/ 273386 w 12192000"/>
              <a:gd name="connsiteY205" fmla="*/ 2142551 h 2237474"/>
              <a:gd name="connsiteX206" fmla="*/ 169207 w 12192000"/>
              <a:gd name="connsiteY206" fmla="*/ 2128100 h 2237474"/>
              <a:gd name="connsiteX207" fmla="*/ 93149 w 12192000"/>
              <a:gd name="connsiteY207" fmla="*/ 2105324 h 2237474"/>
              <a:gd name="connsiteX208" fmla="*/ 88109 w 12192000"/>
              <a:gd name="connsiteY208" fmla="*/ 2106704 h 2237474"/>
              <a:gd name="connsiteX209" fmla="*/ 80022 w 12192000"/>
              <a:gd name="connsiteY209" fmla="*/ 2107254 h 2237474"/>
              <a:gd name="connsiteX210" fmla="*/ 79717 w 12192000"/>
              <a:gd name="connsiteY210" fmla="*/ 2107046 h 2237474"/>
              <a:gd name="connsiteX211" fmla="*/ 72352 w 12192000"/>
              <a:gd name="connsiteY211" fmla="*/ 2107991 h 2237474"/>
              <a:gd name="connsiteX212" fmla="*/ 37645 w 12192000"/>
              <a:gd name="connsiteY212" fmla="*/ 2115401 h 2237474"/>
              <a:gd name="connsiteX213" fmla="*/ 4572 w 12192000"/>
              <a:gd name="connsiteY213" fmla="*/ 2111091 h 2237474"/>
              <a:gd name="connsiteX214" fmla="*/ 0 w 12192000"/>
              <a:gd name="connsiteY214" fmla="*/ 2110468 h 2237474"/>
              <a:gd name="connsiteX215" fmla="*/ 0 w 12192000"/>
              <a:gd name="connsiteY215"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154948 w 12192000"/>
              <a:gd name="connsiteY4" fmla="*/ 762731 h 2237474"/>
              <a:gd name="connsiteX5" fmla="*/ 12047364 w 12192000"/>
              <a:gd name="connsiteY5" fmla="*/ 749662 h 2237474"/>
              <a:gd name="connsiteX6" fmla="*/ 11890686 w 12192000"/>
              <a:gd name="connsiteY6" fmla="*/ 732766 h 2237474"/>
              <a:gd name="connsiteX7" fmla="*/ 11782413 w 12192000"/>
              <a:gd name="connsiteY7" fmla="*/ 769868 h 2237474"/>
              <a:gd name="connsiteX8" fmla="*/ 11649954 w 12192000"/>
              <a:gd name="connsiteY8" fmla="*/ 749628 h 2237474"/>
              <a:gd name="connsiteX9" fmla="*/ 11560424 w 12192000"/>
              <a:gd name="connsiteY9" fmla="*/ 748017 h 2237474"/>
              <a:gd name="connsiteX10" fmla="*/ 11358455 w 12192000"/>
              <a:gd name="connsiteY10" fmla="*/ 747593 h 2237474"/>
              <a:gd name="connsiteX11" fmla="*/ 11165209 w 12192000"/>
              <a:gd name="connsiteY11" fmla="*/ 748852 h 2237474"/>
              <a:gd name="connsiteX12" fmla="*/ 11058755 w 12192000"/>
              <a:gd name="connsiteY12" fmla="*/ 749617 h 2237474"/>
              <a:gd name="connsiteX13" fmla="*/ 10884013 w 12192000"/>
              <a:gd name="connsiteY13" fmla="*/ 760728 h 2237474"/>
              <a:gd name="connsiteX14" fmla="*/ 10834688 w 12192000"/>
              <a:gd name="connsiteY14" fmla="*/ 757726 h 2237474"/>
              <a:gd name="connsiteX15" fmla="*/ 10805004 w 12192000"/>
              <a:gd name="connsiteY15" fmla="*/ 757573 h 2237474"/>
              <a:gd name="connsiteX16" fmla="*/ 10739478 w 12192000"/>
              <a:gd name="connsiteY16" fmla="*/ 776841 h 2237474"/>
              <a:gd name="connsiteX17" fmla="*/ 10458762 w 12192000"/>
              <a:gd name="connsiteY17" fmla="*/ 755400 h 2237474"/>
              <a:gd name="connsiteX18" fmla="*/ 10246919 w 12192000"/>
              <a:gd name="connsiteY18" fmla="*/ 769960 h 2237474"/>
              <a:gd name="connsiteX19" fmla="*/ 10167995 w 12192000"/>
              <a:gd name="connsiteY19" fmla="*/ 760843 h 2237474"/>
              <a:gd name="connsiteX20" fmla="*/ 9997044 w 12192000"/>
              <a:gd name="connsiteY20" fmla="*/ 780129 h 2237474"/>
              <a:gd name="connsiteX21" fmla="*/ 9943887 w 12192000"/>
              <a:gd name="connsiteY21" fmla="*/ 804141 h 2237474"/>
              <a:gd name="connsiteX22" fmla="*/ 9918248 w 12192000"/>
              <a:gd name="connsiteY22" fmla="*/ 816628 h 2237474"/>
              <a:gd name="connsiteX23" fmla="*/ 9798048 w 12192000"/>
              <a:gd name="connsiteY23" fmla="*/ 863207 h 2237474"/>
              <a:gd name="connsiteX24" fmla="*/ 9761459 w 12192000"/>
              <a:gd name="connsiteY24" fmla="*/ 862394 h 2237474"/>
              <a:gd name="connsiteX25" fmla="*/ 9705768 w 12192000"/>
              <a:gd name="connsiteY25" fmla="*/ 894610 h 2237474"/>
              <a:gd name="connsiteX26" fmla="*/ 9683005 w 12192000"/>
              <a:gd name="connsiteY26" fmla="*/ 894128 h 2237474"/>
              <a:gd name="connsiteX27" fmla="*/ 9594438 w 12192000"/>
              <a:gd name="connsiteY27" fmla="*/ 919051 h 2237474"/>
              <a:gd name="connsiteX28" fmla="*/ 9577033 w 12192000"/>
              <a:gd name="connsiteY28" fmla="*/ 922857 h 2237474"/>
              <a:gd name="connsiteX29" fmla="*/ 9544189 w 12192000"/>
              <a:gd name="connsiteY29" fmla="*/ 938966 h 2237474"/>
              <a:gd name="connsiteX30" fmla="*/ 9500499 w 12192000"/>
              <a:gd name="connsiteY30" fmla="*/ 954680 h 2237474"/>
              <a:gd name="connsiteX31" fmla="*/ 9428195 w 12192000"/>
              <a:gd name="connsiteY31" fmla="*/ 986225 h 2237474"/>
              <a:gd name="connsiteX32" fmla="*/ 9410017 w 12192000"/>
              <a:gd name="connsiteY32" fmla="*/ 993931 h 2237474"/>
              <a:gd name="connsiteX33" fmla="*/ 9392919 w 12192000"/>
              <a:gd name="connsiteY33" fmla="*/ 994656 h 2237474"/>
              <a:gd name="connsiteX34" fmla="*/ 9278619 w 12192000"/>
              <a:gd name="connsiteY34" fmla="*/ 1011878 h 2237474"/>
              <a:gd name="connsiteX35" fmla="*/ 9268019 w 12192000"/>
              <a:gd name="connsiteY35" fmla="*/ 1007442 h 2237474"/>
              <a:gd name="connsiteX36" fmla="*/ 9234662 w 12192000"/>
              <a:gd name="connsiteY36" fmla="*/ 1023056 h 2237474"/>
              <a:gd name="connsiteX37" fmla="*/ 9181033 w 12192000"/>
              <a:gd name="connsiteY37" fmla="*/ 1037921 h 2237474"/>
              <a:gd name="connsiteX38" fmla="*/ 9155969 w 12192000"/>
              <a:gd name="connsiteY38" fmla="*/ 1046804 h 2237474"/>
              <a:gd name="connsiteX39" fmla="*/ 9133985 w 12192000"/>
              <a:gd name="connsiteY39" fmla="*/ 1046450 h 2237474"/>
              <a:gd name="connsiteX40" fmla="*/ 9012987 w 12192000"/>
              <a:gd name="connsiteY40" fmla="*/ 1061986 h 2237474"/>
              <a:gd name="connsiteX41" fmla="*/ 8968445 w 12192000"/>
              <a:gd name="connsiteY41" fmla="*/ 1052169 h 2237474"/>
              <a:gd name="connsiteX42" fmla="*/ 8958984 w 12192000"/>
              <a:gd name="connsiteY42" fmla="*/ 1057212 h 2237474"/>
              <a:gd name="connsiteX43" fmla="*/ 8886001 w 12192000"/>
              <a:gd name="connsiteY43" fmla="*/ 1067468 h 2237474"/>
              <a:gd name="connsiteX44" fmla="*/ 8838610 w 12192000"/>
              <a:gd name="connsiteY44" fmla="*/ 1075091 h 2237474"/>
              <a:gd name="connsiteX45" fmla="*/ 8750383 w 12192000"/>
              <a:gd name="connsiteY45" fmla="*/ 1097387 h 2237474"/>
              <a:gd name="connsiteX46" fmla="*/ 8697365 w 12192000"/>
              <a:gd name="connsiteY46" fmla="*/ 1105869 h 2237474"/>
              <a:gd name="connsiteX47" fmla="*/ 8665605 w 12192000"/>
              <a:gd name="connsiteY47" fmla="*/ 1110791 h 2237474"/>
              <a:gd name="connsiteX48" fmla="*/ 8584946 w 12192000"/>
              <a:gd name="connsiteY48" fmla="*/ 1135226 h 2237474"/>
              <a:gd name="connsiteX49" fmla="*/ 8460755 w 12192000"/>
              <a:gd name="connsiteY49" fmla="*/ 1203427 h 2237474"/>
              <a:gd name="connsiteX50" fmla="*/ 8419755 w 12192000"/>
              <a:gd name="connsiteY50" fmla="*/ 1216260 h 2237474"/>
              <a:gd name="connsiteX51" fmla="*/ 8411626 w 12192000"/>
              <a:gd name="connsiteY51" fmla="*/ 1214397 h 2237474"/>
              <a:gd name="connsiteX52" fmla="*/ 8363469 w 12192000"/>
              <a:gd name="connsiteY52" fmla="*/ 1246658 h 2237474"/>
              <a:gd name="connsiteX53" fmla="*/ 8275497 w 12192000"/>
              <a:gd name="connsiteY53" fmla="*/ 1264396 h 2237474"/>
              <a:gd name="connsiteX54" fmla="*/ 8206287 w 12192000"/>
              <a:gd name="connsiteY54" fmla="*/ 1273060 h 2237474"/>
              <a:gd name="connsiteX55" fmla="*/ 8168705 w 12192000"/>
              <a:gd name="connsiteY55" fmla="*/ 1279956 h 2237474"/>
              <a:gd name="connsiteX56" fmla="*/ 8139997 w 12192000"/>
              <a:gd name="connsiteY56" fmla="*/ 1282713 h 2237474"/>
              <a:gd name="connsiteX57" fmla="*/ 8074238 w 12192000"/>
              <a:gd name="connsiteY57" fmla="*/ 1301895 h 2237474"/>
              <a:gd name="connsiteX58" fmla="*/ 7968292 w 12192000"/>
              <a:gd name="connsiteY58" fmla="*/ 1338779 h 2237474"/>
              <a:gd name="connsiteX59" fmla="*/ 7945122 w 12192000"/>
              <a:gd name="connsiteY59" fmla="*/ 1345477 h 2237474"/>
              <a:gd name="connsiteX60" fmla="*/ 7902328 w 12192000"/>
              <a:gd name="connsiteY60" fmla="*/ 1345865 h 2237474"/>
              <a:gd name="connsiteX61" fmla="*/ 7875879 w 12192000"/>
              <a:gd name="connsiteY61" fmla="*/ 1345646 h 2237474"/>
              <a:gd name="connsiteX62" fmla="*/ 7840612 w 12192000"/>
              <a:gd name="connsiteY62" fmla="*/ 1369373 h 2237474"/>
              <a:gd name="connsiteX63" fmla="*/ 7786819 w 12192000"/>
              <a:gd name="connsiteY63" fmla="*/ 1378970 h 2237474"/>
              <a:gd name="connsiteX64" fmla="*/ 7548172 w 12192000"/>
              <a:gd name="connsiteY64" fmla="*/ 1417460 h 2237474"/>
              <a:gd name="connsiteX65" fmla="*/ 7483437 w 12192000"/>
              <a:gd name="connsiteY65" fmla="*/ 1478152 h 2237474"/>
              <a:gd name="connsiteX66" fmla="*/ 7377870 w 12192000"/>
              <a:gd name="connsiteY66" fmla="*/ 1523319 h 2237474"/>
              <a:gd name="connsiteX67" fmla="*/ 7230737 w 12192000"/>
              <a:gd name="connsiteY67" fmla="*/ 1562633 h 2237474"/>
              <a:gd name="connsiteX68" fmla="*/ 7224458 w 12192000"/>
              <a:gd name="connsiteY68" fmla="*/ 1573008 h 2237474"/>
              <a:gd name="connsiteX69" fmla="*/ 7213486 w 12192000"/>
              <a:gd name="connsiteY69" fmla="*/ 1580987 h 2237474"/>
              <a:gd name="connsiteX70" fmla="*/ 7183121 w 12192000"/>
              <a:gd name="connsiteY70" fmla="*/ 1595162 h 2237474"/>
              <a:gd name="connsiteX71" fmla="*/ 7164601 w 12192000"/>
              <a:gd name="connsiteY71" fmla="*/ 1606490 h 2237474"/>
              <a:gd name="connsiteX72" fmla="*/ 7114651 w 12192000"/>
              <a:gd name="connsiteY72" fmla="*/ 1620959 h 2237474"/>
              <a:gd name="connsiteX73" fmla="*/ 7092727 w 12192000"/>
              <a:gd name="connsiteY73" fmla="*/ 1623628 h 2237474"/>
              <a:gd name="connsiteX74" fmla="*/ 7031309 w 12192000"/>
              <a:gd name="connsiteY74" fmla="*/ 1619451 h 2237474"/>
              <a:gd name="connsiteX75" fmla="*/ 6999084 w 12192000"/>
              <a:gd name="connsiteY75" fmla="*/ 1634317 h 2237474"/>
              <a:gd name="connsiteX76" fmla="*/ 6992107 w 12192000"/>
              <a:gd name="connsiteY76" fmla="*/ 1636860 h 2237474"/>
              <a:gd name="connsiteX77" fmla="*/ 6991765 w 12192000"/>
              <a:gd name="connsiteY77" fmla="*/ 1636725 h 2237474"/>
              <a:gd name="connsiteX78" fmla="*/ 6900177 w 12192000"/>
              <a:gd name="connsiteY78" fmla="*/ 1636016 h 2237474"/>
              <a:gd name="connsiteX79" fmla="*/ 6795372 w 12192000"/>
              <a:gd name="connsiteY79" fmla="*/ 1644845 h 2237474"/>
              <a:gd name="connsiteX80" fmla="*/ 6692251 w 12192000"/>
              <a:gd name="connsiteY80" fmla="*/ 1656357 h 2237474"/>
              <a:gd name="connsiteX81" fmla="*/ 6655235 w 12192000"/>
              <a:gd name="connsiteY81" fmla="*/ 1661869 h 2237474"/>
              <a:gd name="connsiteX82" fmla="*/ 6587857 w 12192000"/>
              <a:gd name="connsiteY82" fmla="*/ 1665769 h 2237474"/>
              <a:gd name="connsiteX83" fmla="*/ 6554894 w 12192000"/>
              <a:gd name="connsiteY83" fmla="*/ 1664428 h 2237474"/>
              <a:gd name="connsiteX84" fmla="*/ 6516595 w 12192000"/>
              <a:gd name="connsiteY84" fmla="*/ 1667475 h 2237474"/>
              <a:gd name="connsiteX85" fmla="*/ 6508541 w 12192000"/>
              <a:gd name="connsiteY85" fmla="*/ 1668757 h 2237474"/>
              <a:gd name="connsiteX86" fmla="*/ 6471012 w 12192000"/>
              <a:gd name="connsiteY86" fmla="*/ 1678604 h 2237474"/>
              <a:gd name="connsiteX87" fmla="*/ 6415265 w 12192000"/>
              <a:gd name="connsiteY87" fmla="*/ 1665317 h 2237474"/>
              <a:gd name="connsiteX88" fmla="*/ 6364035 w 12192000"/>
              <a:gd name="connsiteY88" fmla="*/ 1667683 h 2237474"/>
              <a:gd name="connsiteX89" fmla="*/ 6280959 w 12192000"/>
              <a:gd name="connsiteY89" fmla="*/ 1689329 h 2237474"/>
              <a:gd name="connsiteX90" fmla="*/ 6243319 w 12192000"/>
              <a:gd name="connsiteY90" fmla="*/ 1695560 h 2237474"/>
              <a:gd name="connsiteX91" fmla="*/ 6098321 w 12192000"/>
              <a:gd name="connsiteY91" fmla="*/ 1721646 h 2237474"/>
              <a:gd name="connsiteX92" fmla="*/ 5880652 w 12192000"/>
              <a:gd name="connsiteY92" fmla="*/ 1779643 h 2237474"/>
              <a:gd name="connsiteX93" fmla="*/ 5785959 w 12192000"/>
              <a:gd name="connsiteY93" fmla="*/ 1775307 h 2237474"/>
              <a:gd name="connsiteX94" fmla="*/ 5643534 w 12192000"/>
              <a:gd name="connsiteY94" fmla="*/ 1802919 h 2237474"/>
              <a:gd name="connsiteX95" fmla="*/ 5518799 w 12192000"/>
              <a:gd name="connsiteY95" fmla="*/ 1818312 h 2237474"/>
              <a:gd name="connsiteX96" fmla="*/ 5505014 w 12192000"/>
              <a:gd name="connsiteY96" fmla="*/ 1819259 h 2237474"/>
              <a:gd name="connsiteX97" fmla="*/ 5453307 w 12192000"/>
              <a:gd name="connsiteY97" fmla="*/ 1815450 h 2237474"/>
              <a:gd name="connsiteX98" fmla="*/ 5364192 w 12192000"/>
              <a:gd name="connsiteY98" fmla="*/ 1826074 h 2237474"/>
              <a:gd name="connsiteX99" fmla="*/ 5350380 w 12192000"/>
              <a:gd name="connsiteY99" fmla="*/ 1830891 h 2237474"/>
              <a:gd name="connsiteX100" fmla="*/ 5259633 w 12192000"/>
              <a:gd name="connsiteY100" fmla="*/ 1837160 h 2237474"/>
              <a:gd name="connsiteX101" fmla="*/ 5197513 w 12192000"/>
              <a:gd name="connsiteY101" fmla="*/ 1844718 h 2237474"/>
              <a:gd name="connsiteX102" fmla="*/ 5168852 w 12192000"/>
              <a:gd name="connsiteY102" fmla="*/ 1844846 h 2237474"/>
              <a:gd name="connsiteX103" fmla="*/ 5114927 w 12192000"/>
              <a:gd name="connsiteY103" fmla="*/ 1847827 h 2237474"/>
              <a:gd name="connsiteX104" fmla="*/ 5108970 w 12192000"/>
              <a:gd name="connsiteY104" fmla="*/ 1847935 h 2237474"/>
              <a:gd name="connsiteX105" fmla="*/ 5067961 w 12192000"/>
              <a:gd name="connsiteY105" fmla="*/ 1845917 h 2237474"/>
              <a:gd name="connsiteX106" fmla="*/ 5007075 w 12192000"/>
              <a:gd name="connsiteY106" fmla="*/ 1838626 h 2237474"/>
              <a:gd name="connsiteX107" fmla="*/ 4944087 w 12192000"/>
              <a:gd name="connsiteY107" fmla="*/ 1823332 h 2237474"/>
              <a:gd name="connsiteX108" fmla="*/ 4907662 w 12192000"/>
              <a:gd name="connsiteY108" fmla="*/ 1816900 h 2237474"/>
              <a:gd name="connsiteX109" fmla="*/ 4882386 w 12192000"/>
              <a:gd name="connsiteY109" fmla="*/ 1809844 h 2237474"/>
              <a:gd name="connsiteX110" fmla="*/ 4811440 w 12192000"/>
              <a:gd name="connsiteY110" fmla="*/ 1804655 h 2237474"/>
              <a:gd name="connsiteX111" fmla="*/ 4691075 w 12192000"/>
              <a:gd name="connsiteY111" fmla="*/ 1801389 h 2237474"/>
              <a:gd name="connsiteX112" fmla="*/ 4611738 w 12192000"/>
              <a:gd name="connsiteY112" fmla="*/ 1776964 h 2237474"/>
              <a:gd name="connsiteX113" fmla="*/ 4560070 w 12192000"/>
              <a:gd name="connsiteY113" fmla="*/ 1785640 h 2237474"/>
              <a:gd name="connsiteX114" fmla="*/ 4536503 w 12192000"/>
              <a:gd name="connsiteY114" fmla="*/ 1785334 h 2237474"/>
              <a:gd name="connsiteX115" fmla="*/ 4513724 w 12192000"/>
              <a:gd name="connsiteY115" fmla="*/ 1791996 h 2237474"/>
              <a:gd name="connsiteX116" fmla="*/ 4459810 w 12192000"/>
              <a:gd name="connsiteY116" fmla="*/ 1797886 h 2237474"/>
              <a:gd name="connsiteX117" fmla="*/ 4379064 w 12192000"/>
              <a:gd name="connsiteY117" fmla="*/ 1817177 h 2237474"/>
              <a:gd name="connsiteX118" fmla="*/ 4319209 w 12192000"/>
              <a:gd name="connsiteY118" fmla="*/ 1834833 h 2237474"/>
              <a:gd name="connsiteX119" fmla="*/ 4290981 w 12192000"/>
              <a:gd name="connsiteY119" fmla="*/ 1839677 h 2237474"/>
              <a:gd name="connsiteX120" fmla="*/ 4285792 w 12192000"/>
              <a:gd name="connsiteY120" fmla="*/ 1836231 h 2237474"/>
              <a:gd name="connsiteX121" fmla="*/ 4238372 w 12192000"/>
              <a:gd name="connsiteY121" fmla="*/ 1851480 h 2237474"/>
              <a:gd name="connsiteX122" fmla="*/ 4232517 w 12192000"/>
              <a:gd name="connsiteY122" fmla="*/ 1852567 h 2237474"/>
              <a:gd name="connsiteX123" fmla="*/ 4191732 w 12192000"/>
              <a:gd name="connsiteY123" fmla="*/ 1857328 h 2237474"/>
              <a:gd name="connsiteX124" fmla="*/ 4065532 w 12192000"/>
              <a:gd name="connsiteY124" fmla="*/ 1855477 h 2237474"/>
              <a:gd name="connsiteX125" fmla="*/ 4028460 w 12192000"/>
              <a:gd name="connsiteY125" fmla="*/ 1855137 h 2237474"/>
              <a:gd name="connsiteX126" fmla="*/ 4002267 w 12192000"/>
              <a:gd name="connsiteY126" fmla="*/ 1852352 h 2237474"/>
              <a:gd name="connsiteX127" fmla="*/ 3931396 w 12192000"/>
              <a:gd name="connsiteY127" fmla="*/ 1858915 h 2237474"/>
              <a:gd name="connsiteX128" fmla="*/ 3812162 w 12192000"/>
              <a:gd name="connsiteY128" fmla="*/ 1875501 h 2237474"/>
              <a:gd name="connsiteX129" fmla="*/ 3729530 w 12192000"/>
              <a:gd name="connsiteY129" fmla="*/ 1864513 h 2237474"/>
              <a:gd name="connsiteX130" fmla="*/ 3680177 w 12192000"/>
              <a:gd name="connsiteY130" fmla="*/ 1881552 h 2237474"/>
              <a:gd name="connsiteX131" fmla="*/ 3567259 w 12192000"/>
              <a:gd name="connsiteY131" fmla="*/ 1893482 h 2237474"/>
              <a:gd name="connsiteX132" fmla="*/ 3405770 w 12192000"/>
              <a:gd name="connsiteY132" fmla="*/ 1904591 h 2237474"/>
              <a:gd name="connsiteX133" fmla="*/ 3280097 w 12192000"/>
              <a:gd name="connsiteY133" fmla="*/ 1919610 h 2237474"/>
              <a:gd name="connsiteX134" fmla="*/ 3123424 w 12192000"/>
              <a:gd name="connsiteY134" fmla="*/ 1952930 h 2237474"/>
              <a:gd name="connsiteX135" fmla="*/ 3009910 w 12192000"/>
              <a:gd name="connsiteY135" fmla="*/ 1957866 h 2237474"/>
              <a:gd name="connsiteX136" fmla="*/ 2995934 w 12192000"/>
              <a:gd name="connsiteY136" fmla="*/ 1967085 h 2237474"/>
              <a:gd name="connsiteX137" fmla="*/ 2980071 w 12192000"/>
              <a:gd name="connsiteY137" fmla="*/ 1972988 h 2237474"/>
              <a:gd name="connsiteX138" fmla="*/ 2978094 w 12192000"/>
              <a:gd name="connsiteY138" fmla="*/ 1972369 h 2237474"/>
              <a:gd name="connsiteX139" fmla="*/ 2942858 w 12192000"/>
              <a:gd name="connsiteY139" fmla="*/ 1981367 h 2237474"/>
              <a:gd name="connsiteX140" fmla="*/ 2875436 w 12192000"/>
              <a:gd name="connsiteY140" fmla="*/ 1996977 h 2237474"/>
              <a:gd name="connsiteX141" fmla="*/ 2874892 w 12192000"/>
              <a:gd name="connsiteY141" fmla="*/ 1996085 h 2237474"/>
              <a:gd name="connsiteX142" fmla="*/ 2864145 w 12192000"/>
              <a:gd name="connsiteY142" fmla="*/ 1994061 h 2237474"/>
              <a:gd name="connsiteX143" fmla="*/ 2843662 w 12192000"/>
              <a:gd name="connsiteY143" fmla="*/ 1992498 h 2237474"/>
              <a:gd name="connsiteX144" fmla="*/ 2796128 w 12192000"/>
              <a:gd name="connsiteY144" fmla="*/ 1976403 h 2237474"/>
              <a:gd name="connsiteX145" fmla="*/ 2756784 w 12192000"/>
              <a:gd name="connsiteY145" fmla="*/ 1985116 h 2237474"/>
              <a:gd name="connsiteX146" fmla="*/ 2748833 w 12192000"/>
              <a:gd name="connsiteY146" fmla="*/ 1986323 h 2237474"/>
              <a:gd name="connsiteX147" fmla="*/ 2748661 w 12192000"/>
              <a:gd name="connsiteY147" fmla="*/ 1986122 h 2237474"/>
              <a:gd name="connsiteX148" fmla="*/ 2740251 w 12192000"/>
              <a:gd name="connsiteY148" fmla="*/ 1986946 h 2237474"/>
              <a:gd name="connsiteX149" fmla="*/ 2718916 w 12192000"/>
              <a:gd name="connsiteY149" fmla="*/ 1990867 h 2237474"/>
              <a:gd name="connsiteX150" fmla="*/ 2713522 w 12192000"/>
              <a:gd name="connsiteY150" fmla="*/ 1990173 h 2237474"/>
              <a:gd name="connsiteX151" fmla="*/ 2680597 w 12192000"/>
              <a:gd name="connsiteY151" fmla="*/ 1984996 h 2237474"/>
              <a:gd name="connsiteX152" fmla="*/ 2578178 w 12192000"/>
              <a:gd name="connsiteY152" fmla="*/ 1990531 h 2237474"/>
              <a:gd name="connsiteX153" fmla="*/ 2476147 w 12192000"/>
              <a:gd name="connsiteY153" fmla="*/ 1998305 h 2237474"/>
              <a:gd name="connsiteX154" fmla="*/ 2373568 w 12192000"/>
              <a:gd name="connsiteY154" fmla="*/ 2003219 h 2237474"/>
              <a:gd name="connsiteX155" fmla="*/ 2321399 w 12192000"/>
              <a:gd name="connsiteY155" fmla="*/ 1989467 h 2237474"/>
              <a:gd name="connsiteX156" fmla="*/ 2315525 w 12192000"/>
              <a:gd name="connsiteY156" fmla="*/ 1989708 h 2237474"/>
              <a:gd name="connsiteX157" fmla="*/ 2300792 w 12192000"/>
              <a:gd name="connsiteY157" fmla="*/ 1994290 h 2237474"/>
              <a:gd name="connsiteX158" fmla="*/ 2295469 w 12192000"/>
              <a:gd name="connsiteY158" fmla="*/ 1996659 h 2237474"/>
              <a:gd name="connsiteX159" fmla="*/ 2287219 w 12192000"/>
              <a:gd name="connsiteY159" fmla="*/ 1998750 h 2237474"/>
              <a:gd name="connsiteX160" fmla="*/ 2286948 w 12192000"/>
              <a:gd name="connsiteY160" fmla="*/ 1998596 h 2237474"/>
              <a:gd name="connsiteX161" fmla="*/ 2243069 w 12192000"/>
              <a:gd name="connsiteY161" fmla="*/ 2015111 h 2237474"/>
              <a:gd name="connsiteX162" fmla="*/ 2186609 w 12192000"/>
              <a:gd name="connsiteY162" fmla="*/ 2008263 h 2237474"/>
              <a:gd name="connsiteX163" fmla="*/ 2164831 w 12192000"/>
              <a:gd name="connsiteY163" fmla="*/ 2010143 h 2237474"/>
              <a:gd name="connsiteX164" fmla="*/ 2152836 w 12192000"/>
              <a:gd name="connsiteY164" fmla="*/ 2010048 h 2237474"/>
              <a:gd name="connsiteX165" fmla="*/ 2117102 w 12192000"/>
              <a:gd name="connsiteY165" fmla="*/ 2023004 h 2237474"/>
              <a:gd name="connsiteX166" fmla="*/ 2111935 w 12192000"/>
              <a:gd name="connsiteY166" fmla="*/ 2023163 h 2237474"/>
              <a:gd name="connsiteX167" fmla="*/ 2089991 w 12192000"/>
              <a:gd name="connsiteY167" fmla="*/ 2034193 h 2237474"/>
              <a:gd name="connsiteX168" fmla="*/ 2058061 w 12192000"/>
              <a:gd name="connsiteY168" fmla="*/ 2047942 h 2237474"/>
              <a:gd name="connsiteX169" fmla="*/ 2055737 w 12192000"/>
              <a:gd name="connsiteY169" fmla="*/ 2047704 h 2237474"/>
              <a:gd name="connsiteX170" fmla="*/ 2042244 w 12192000"/>
              <a:gd name="connsiteY170" fmla="*/ 2055560 h 2237474"/>
              <a:gd name="connsiteX171" fmla="*/ 1976224 w 12192000"/>
              <a:gd name="connsiteY171" fmla="*/ 2074257 h 2237474"/>
              <a:gd name="connsiteX172" fmla="*/ 1877728 w 12192000"/>
              <a:gd name="connsiteY172" fmla="*/ 2101004 h 2237474"/>
              <a:gd name="connsiteX173" fmla="*/ 1759056 w 12192000"/>
              <a:gd name="connsiteY173" fmla="*/ 2125608 h 2237474"/>
              <a:gd name="connsiteX174" fmla="*/ 1637948 w 12192000"/>
              <a:gd name="connsiteY174" fmla="*/ 2172597 h 2237474"/>
              <a:gd name="connsiteX175" fmla="*/ 1434549 w 12192000"/>
              <a:gd name="connsiteY175" fmla="*/ 2234522 h 2237474"/>
              <a:gd name="connsiteX176" fmla="*/ 1398481 w 12192000"/>
              <a:gd name="connsiteY176" fmla="*/ 2237074 h 2237474"/>
              <a:gd name="connsiteX177" fmla="*/ 1398407 w 12192000"/>
              <a:gd name="connsiteY177" fmla="*/ 2237095 h 2237474"/>
              <a:gd name="connsiteX178" fmla="*/ 1370962 w 12192000"/>
              <a:gd name="connsiteY178" fmla="*/ 2237474 h 2237474"/>
              <a:gd name="connsiteX179" fmla="*/ 1356367 w 12192000"/>
              <a:gd name="connsiteY179" fmla="*/ 2235089 h 2237474"/>
              <a:gd name="connsiteX180" fmla="*/ 1324828 w 12192000"/>
              <a:gd name="connsiteY180" fmla="*/ 2231968 h 2237474"/>
              <a:gd name="connsiteX181" fmla="*/ 1297744 w 12192000"/>
              <a:gd name="connsiteY181" fmla="*/ 2235849 h 2237474"/>
              <a:gd name="connsiteX182" fmla="*/ 1286236 w 12192000"/>
              <a:gd name="connsiteY182" fmla="*/ 2233135 h 2237474"/>
              <a:gd name="connsiteX183" fmla="*/ 1283504 w 12192000"/>
              <a:gd name="connsiteY183" fmla="*/ 2233797 h 2237474"/>
              <a:gd name="connsiteX184" fmla="*/ 1279765 w 12192000"/>
              <a:gd name="connsiteY184" fmla="*/ 2229639 h 2237474"/>
              <a:gd name="connsiteX185" fmla="*/ 1195347 w 12192000"/>
              <a:gd name="connsiteY185" fmla="*/ 2212354 h 2237474"/>
              <a:gd name="connsiteX186" fmla="*/ 970251 w 12192000"/>
              <a:gd name="connsiteY186" fmla="*/ 2221029 h 2237474"/>
              <a:gd name="connsiteX187" fmla="*/ 812914 w 12192000"/>
              <a:gd name="connsiteY187" fmla="*/ 2202752 h 2237474"/>
              <a:gd name="connsiteX188" fmla="*/ 800195 w 12192000"/>
              <a:gd name="connsiteY188" fmla="*/ 2209407 h 2237474"/>
              <a:gd name="connsiteX189" fmla="*/ 784978 w 12192000"/>
              <a:gd name="connsiteY189" fmla="*/ 2212360 h 2237474"/>
              <a:gd name="connsiteX190" fmla="*/ 681987 w 12192000"/>
              <a:gd name="connsiteY190" fmla="*/ 2216757 h 2237474"/>
              <a:gd name="connsiteX191" fmla="*/ 669923 w 12192000"/>
              <a:gd name="connsiteY191" fmla="*/ 2211682 h 2237474"/>
              <a:gd name="connsiteX192" fmla="*/ 648680 w 12192000"/>
              <a:gd name="connsiteY192" fmla="*/ 2206229 h 2237474"/>
              <a:gd name="connsiteX193" fmla="*/ 597225 w 12192000"/>
              <a:gd name="connsiteY193" fmla="*/ 2180999 h 2237474"/>
              <a:gd name="connsiteX194" fmla="*/ 558449 w 12192000"/>
              <a:gd name="connsiteY194" fmla="*/ 2182346 h 2237474"/>
              <a:gd name="connsiteX195" fmla="*/ 550517 w 12192000"/>
              <a:gd name="connsiteY195" fmla="*/ 2182060 h 2237474"/>
              <a:gd name="connsiteX196" fmla="*/ 550309 w 12192000"/>
              <a:gd name="connsiteY196" fmla="*/ 2181825 h 2237474"/>
              <a:gd name="connsiteX197" fmla="*/ 541836 w 12192000"/>
              <a:gd name="connsiteY197" fmla="*/ 2181063 h 2237474"/>
              <a:gd name="connsiteX198" fmla="*/ 536057 w 12192000"/>
              <a:gd name="connsiteY198" fmla="*/ 2181537 h 2237474"/>
              <a:gd name="connsiteX199" fmla="*/ 520671 w 12192000"/>
              <a:gd name="connsiteY199" fmla="*/ 2180980 h 2237474"/>
              <a:gd name="connsiteX200" fmla="*/ 515024 w 12192000"/>
              <a:gd name="connsiteY200" fmla="*/ 2179258 h 2237474"/>
              <a:gd name="connsiteX201" fmla="*/ 512278 w 12192000"/>
              <a:gd name="connsiteY201" fmla="*/ 2176369 h 2237474"/>
              <a:gd name="connsiteX202" fmla="*/ 480419 w 12192000"/>
              <a:gd name="connsiteY202" fmla="*/ 2167807 h 2237474"/>
              <a:gd name="connsiteX203" fmla="*/ 413835 w 12192000"/>
              <a:gd name="connsiteY203" fmla="*/ 2156783 h 2237474"/>
              <a:gd name="connsiteX204" fmla="*/ 376513 w 12192000"/>
              <a:gd name="connsiteY204" fmla="*/ 2154014 h 2237474"/>
              <a:gd name="connsiteX205" fmla="*/ 273386 w 12192000"/>
              <a:gd name="connsiteY205" fmla="*/ 2142551 h 2237474"/>
              <a:gd name="connsiteX206" fmla="*/ 169207 w 12192000"/>
              <a:gd name="connsiteY206" fmla="*/ 2128100 h 2237474"/>
              <a:gd name="connsiteX207" fmla="*/ 93149 w 12192000"/>
              <a:gd name="connsiteY207" fmla="*/ 2105324 h 2237474"/>
              <a:gd name="connsiteX208" fmla="*/ 88109 w 12192000"/>
              <a:gd name="connsiteY208" fmla="*/ 2106704 h 2237474"/>
              <a:gd name="connsiteX209" fmla="*/ 80022 w 12192000"/>
              <a:gd name="connsiteY209" fmla="*/ 2107254 h 2237474"/>
              <a:gd name="connsiteX210" fmla="*/ 79717 w 12192000"/>
              <a:gd name="connsiteY210" fmla="*/ 2107046 h 2237474"/>
              <a:gd name="connsiteX211" fmla="*/ 72352 w 12192000"/>
              <a:gd name="connsiteY211" fmla="*/ 2107991 h 2237474"/>
              <a:gd name="connsiteX212" fmla="*/ 37645 w 12192000"/>
              <a:gd name="connsiteY212" fmla="*/ 2115401 h 2237474"/>
              <a:gd name="connsiteX213" fmla="*/ 4572 w 12192000"/>
              <a:gd name="connsiteY213" fmla="*/ 2111091 h 2237474"/>
              <a:gd name="connsiteX214" fmla="*/ 0 w 12192000"/>
              <a:gd name="connsiteY214" fmla="*/ 2110468 h 2237474"/>
              <a:gd name="connsiteX215" fmla="*/ 0 w 12192000"/>
              <a:gd name="connsiteY215"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154948 w 12192000"/>
              <a:gd name="connsiteY4" fmla="*/ 762731 h 2237474"/>
              <a:gd name="connsiteX5" fmla="*/ 12047364 w 12192000"/>
              <a:gd name="connsiteY5" fmla="*/ 749662 h 2237474"/>
              <a:gd name="connsiteX6" fmla="*/ 11890686 w 12192000"/>
              <a:gd name="connsiteY6" fmla="*/ 732766 h 2237474"/>
              <a:gd name="connsiteX7" fmla="*/ 11782413 w 12192000"/>
              <a:gd name="connsiteY7" fmla="*/ 769868 h 2237474"/>
              <a:gd name="connsiteX8" fmla="*/ 11649954 w 12192000"/>
              <a:gd name="connsiteY8" fmla="*/ 749628 h 2237474"/>
              <a:gd name="connsiteX9" fmla="*/ 11560424 w 12192000"/>
              <a:gd name="connsiteY9" fmla="*/ 748017 h 2237474"/>
              <a:gd name="connsiteX10" fmla="*/ 11358455 w 12192000"/>
              <a:gd name="connsiteY10" fmla="*/ 747593 h 2237474"/>
              <a:gd name="connsiteX11" fmla="*/ 11165209 w 12192000"/>
              <a:gd name="connsiteY11" fmla="*/ 748852 h 2237474"/>
              <a:gd name="connsiteX12" fmla="*/ 11058755 w 12192000"/>
              <a:gd name="connsiteY12" fmla="*/ 749617 h 2237474"/>
              <a:gd name="connsiteX13" fmla="*/ 10884013 w 12192000"/>
              <a:gd name="connsiteY13" fmla="*/ 760728 h 2237474"/>
              <a:gd name="connsiteX14" fmla="*/ 10834688 w 12192000"/>
              <a:gd name="connsiteY14" fmla="*/ 757726 h 2237474"/>
              <a:gd name="connsiteX15" fmla="*/ 10805004 w 12192000"/>
              <a:gd name="connsiteY15" fmla="*/ 757573 h 2237474"/>
              <a:gd name="connsiteX16" fmla="*/ 10739478 w 12192000"/>
              <a:gd name="connsiteY16" fmla="*/ 776841 h 2237474"/>
              <a:gd name="connsiteX17" fmla="*/ 10458762 w 12192000"/>
              <a:gd name="connsiteY17" fmla="*/ 755400 h 2237474"/>
              <a:gd name="connsiteX18" fmla="*/ 10211200 w 12192000"/>
              <a:gd name="connsiteY18" fmla="*/ 767513 h 2237474"/>
              <a:gd name="connsiteX19" fmla="*/ 10167995 w 12192000"/>
              <a:gd name="connsiteY19" fmla="*/ 760843 h 2237474"/>
              <a:gd name="connsiteX20" fmla="*/ 9997044 w 12192000"/>
              <a:gd name="connsiteY20" fmla="*/ 780129 h 2237474"/>
              <a:gd name="connsiteX21" fmla="*/ 9943887 w 12192000"/>
              <a:gd name="connsiteY21" fmla="*/ 804141 h 2237474"/>
              <a:gd name="connsiteX22" fmla="*/ 9918248 w 12192000"/>
              <a:gd name="connsiteY22" fmla="*/ 816628 h 2237474"/>
              <a:gd name="connsiteX23" fmla="*/ 9798048 w 12192000"/>
              <a:gd name="connsiteY23" fmla="*/ 863207 h 2237474"/>
              <a:gd name="connsiteX24" fmla="*/ 9761459 w 12192000"/>
              <a:gd name="connsiteY24" fmla="*/ 862394 h 2237474"/>
              <a:gd name="connsiteX25" fmla="*/ 9705768 w 12192000"/>
              <a:gd name="connsiteY25" fmla="*/ 894610 h 2237474"/>
              <a:gd name="connsiteX26" fmla="*/ 9683005 w 12192000"/>
              <a:gd name="connsiteY26" fmla="*/ 894128 h 2237474"/>
              <a:gd name="connsiteX27" fmla="*/ 9594438 w 12192000"/>
              <a:gd name="connsiteY27" fmla="*/ 919051 h 2237474"/>
              <a:gd name="connsiteX28" fmla="*/ 9577033 w 12192000"/>
              <a:gd name="connsiteY28" fmla="*/ 922857 h 2237474"/>
              <a:gd name="connsiteX29" fmla="*/ 9544189 w 12192000"/>
              <a:gd name="connsiteY29" fmla="*/ 938966 h 2237474"/>
              <a:gd name="connsiteX30" fmla="*/ 9500499 w 12192000"/>
              <a:gd name="connsiteY30" fmla="*/ 954680 h 2237474"/>
              <a:gd name="connsiteX31" fmla="*/ 9428195 w 12192000"/>
              <a:gd name="connsiteY31" fmla="*/ 986225 h 2237474"/>
              <a:gd name="connsiteX32" fmla="*/ 9410017 w 12192000"/>
              <a:gd name="connsiteY32" fmla="*/ 993931 h 2237474"/>
              <a:gd name="connsiteX33" fmla="*/ 9392919 w 12192000"/>
              <a:gd name="connsiteY33" fmla="*/ 994656 h 2237474"/>
              <a:gd name="connsiteX34" fmla="*/ 9278619 w 12192000"/>
              <a:gd name="connsiteY34" fmla="*/ 1011878 h 2237474"/>
              <a:gd name="connsiteX35" fmla="*/ 9268019 w 12192000"/>
              <a:gd name="connsiteY35" fmla="*/ 1007442 h 2237474"/>
              <a:gd name="connsiteX36" fmla="*/ 9234662 w 12192000"/>
              <a:gd name="connsiteY36" fmla="*/ 1023056 h 2237474"/>
              <a:gd name="connsiteX37" fmla="*/ 9181033 w 12192000"/>
              <a:gd name="connsiteY37" fmla="*/ 1037921 h 2237474"/>
              <a:gd name="connsiteX38" fmla="*/ 9155969 w 12192000"/>
              <a:gd name="connsiteY38" fmla="*/ 1046804 h 2237474"/>
              <a:gd name="connsiteX39" fmla="*/ 9133985 w 12192000"/>
              <a:gd name="connsiteY39" fmla="*/ 1046450 h 2237474"/>
              <a:gd name="connsiteX40" fmla="*/ 9012987 w 12192000"/>
              <a:gd name="connsiteY40" fmla="*/ 1061986 h 2237474"/>
              <a:gd name="connsiteX41" fmla="*/ 8968445 w 12192000"/>
              <a:gd name="connsiteY41" fmla="*/ 1052169 h 2237474"/>
              <a:gd name="connsiteX42" fmla="*/ 8958984 w 12192000"/>
              <a:gd name="connsiteY42" fmla="*/ 1057212 h 2237474"/>
              <a:gd name="connsiteX43" fmla="*/ 8886001 w 12192000"/>
              <a:gd name="connsiteY43" fmla="*/ 1067468 h 2237474"/>
              <a:gd name="connsiteX44" fmla="*/ 8838610 w 12192000"/>
              <a:gd name="connsiteY44" fmla="*/ 1075091 h 2237474"/>
              <a:gd name="connsiteX45" fmla="*/ 8750383 w 12192000"/>
              <a:gd name="connsiteY45" fmla="*/ 1097387 h 2237474"/>
              <a:gd name="connsiteX46" fmla="*/ 8697365 w 12192000"/>
              <a:gd name="connsiteY46" fmla="*/ 1105869 h 2237474"/>
              <a:gd name="connsiteX47" fmla="*/ 8665605 w 12192000"/>
              <a:gd name="connsiteY47" fmla="*/ 1110791 h 2237474"/>
              <a:gd name="connsiteX48" fmla="*/ 8584946 w 12192000"/>
              <a:gd name="connsiteY48" fmla="*/ 1135226 h 2237474"/>
              <a:gd name="connsiteX49" fmla="*/ 8460755 w 12192000"/>
              <a:gd name="connsiteY49" fmla="*/ 1203427 h 2237474"/>
              <a:gd name="connsiteX50" fmla="*/ 8419755 w 12192000"/>
              <a:gd name="connsiteY50" fmla="*/ 1216260 h 2237474"/>
              <a:gd name="connsiteX51" fmla="*/ 8411626 w 12192000"/>
              <a:gd name="connsiteY51" fmla="*/ 1214397 h 2237474"/>
              <a:gd name="connsiteX52" fmla="*/ 8363469 w 12192000"/>
              <a:gd name="connsiteY52" fmla="*/ 1246658 h 2237474"/>
              <a:gd name="connsiteX53" fmla="*/ 8275497 w 12192000"/>
              <a:gd name="connsiteY53" fmla="*/ 1264396 h 2237474"/>
              <a:gd name="connsiteX54" fmla="*/ 8206287 w 12192000"/>
              <a:gd name="connsiteY54" fmla="*/ 1273060 h 2237474"/>
              <a:gd name="connsiteX55" fmla="*/ 8168705 w 12192000"/>
              <a:gd name="connsiteY55" fmla="*/ 1279956 h 2237474"/>
              <a:gd name="connsiteX56" fmla="*/ 8139997 w 12192000"/>
              <a:gd name="connsiteY56" fmla="*/ 1282713 h 2237474"/>
              <a:gd name="connsiteX57" fmla="*/ 8074238 w 12192000"/>
              <a:gd name="connsiteY57" fmla="*/ 1301895 h 2237474"/>
              <a:gd name="connsiteX58" fmla="*/ 7968292 w 12192000"/>
              <a:gd name="connsiteY58" fmla="*/ 1338779 h 2237474"/>
              <a:gd name="connsiteX59" fmla="*/ 7945122 w 12192000"/>
              <a:gd name="connsiteY59" fmla="*/ 1345477 h 2237474"/>
              <a:gd name="connsiteX60" fmla="*/ 7902328 w 12192000"/>
              <a:gd name="connsiteY60" fmla="*/ 1345865 h 2237474"/>
              <a:gd name="connsiteX61" fmla="*/ 7875879 w 12192000"/>
              <a:gd name="connsiteY61" fmla="*/ 1345646 h 2237474"/>
              <a:gd name="connsiteX62" fmla="*/ 7840612 w 12192000"/>
              <a:gd name="connsiteY62" fmla="*/ 1369373 h 2237474"/>
              <a:gd name="connsiteX63" fmla="*/ 7786819 w 12192000"/>
              <a:gd name="connsiteY63" fmla="*/ 1378970 h 2237474"/>
              <a:gd name="connsiteX64" fmla="*/ 7548172 w 12192000"/>
              <a:gd name="connsiteY64" fmla="*/ 1417460 h 2237474"/>
              <a:gd name="connsiteX65" fmla="*/ 7483437 w 12192000"/>
              <a:gd name="connsiteY65" fmla="*/ 1478152 h 2237474"/>
              <a:gd name="connsiteX66" fmla="*/ 7377870 w 12192000"/>
              <a:gd name="connsiteY66" fmla="*/ 1523319 h 2237474"/>
              <a:gd name="connsiteX67" fmla="*/ 7230737 w 12192000"/>
              <a:gd name="connsiteY67" fmla="*/ 1562633 h 2237474"/>
              <a:gd name="connsiteX68" fmla="*/ 7224458 w 12192000"/>
              <a:gd name="connsiteY68" fmla="*/ 1573008 h 2237474"/>
              <a:gd name="connsiteX69" fmla="*/ 7213486 w 12192000"/>
              <a:gd name="connsiteY69" fmla="*/ 1580987 h 2237474"/>
              <a:gd name="connsiteX70" fmla="*/ 7183121 w 12192000"/>
              <a:gd name="connsiteY70" fmla="*/ 1595162 h 2237474"/>
              <a:gd name="connsiteX71" fmla="*/ 7164601 w 12192000"/>
              <a:gd name="connsiteY71" fmla="*/ 1606490 h 2237474"/>
              <a:gd name="connsiteX72" fmla="*/ 7114651 w 12192000"/>
              <a:gd name="connsiteY72" fmla="*/ 1620959 h 2237474"/>
              <a:gd name="connsiteX73" fmla="*/ 7092727 w 12192000"/>
              <a:gd name="connsiteY73" fmla="*/ 1623628 h 2237474"/>
              <a:gd name="connsiteX74" fmla="*/ 7031309 w 12192000"/>
              <a:gd name="connsiteY74" fmla="*/ 1619451 h 2237474"/>
              <a:gd name="connsiteX75" fmla="*/ 6999084 w 12192000"/>
              <a:gd name="connsiteY75" fmla="*/ 1634317 h 2237474"/>
              <a:gd name="connsiteX76" fmla="*/ 6992107 w 12192000"/>
              <a:gd name="connsiteY76" fmla="*/ 1636860 h 2237474"/>
              <a:gd name="connsiteX77" fmla="*/ 6991765 w 12192000"/>
              <a:gd name="connsiteY77" fmla="*/ 1636725 h 2237474"/>
              <a:gd name="connsiteX78" fmla="*/ 6900177 w 12192000"/>
              <a:gd name="connsiteY78" fmla="*/ 1636016 h 2237474"/>
              <a:gd name="connsiteX79" fmla="*/ 6795372 w 12192000"/>
              <a:gd name="connsiteY79" fmla="*/ 1644845 h 2237474"/>
              <a:gd name="connsiteX80" fmla="*/ 6692251 w 12192000"/>
              <a:gd name="connsiteY80" fmla="*/ 1656357 h 2237474"/>
              <a:gd name="connsiteX81" fmla="*/ 6655235 w 12192000"/>
              <a:gd name="connsiteY81" fmla="*/ 1661869 h 2237474"/>
              <a:gd name="connsiteX82" fmla="*/ 6587857 w 12192000"/>
              <a:gd name="connsiteY82" fmla="*/ 1665769 h 2237474"/>
              <a:gd name="connsiteX83" fmla="*/ 6554894 w 12192000"/>
              <a:gd name="connsiteY83" fmla="*/ 1664428 h 2237474"/>
              <a:gd name="connsiteX84" fmla="*/ 6516595 w 12192000"/>
              <a:gd name="connsiteY84" fmla="*/ 1667475 h 2237474"/>
              <a:gd name="connsiteX85" fmla="*/ 6508541 w 12192000"/>
              <a:gd name="connsiteY85" fmla="*/ 1668757 h 2237474"/>
              <a:gd name="connsiteX86" fmla="*/ 6471012 w 12192000"/>
              <a:gd name="connsiteY86" fmla="*/ 1678604 h 2237474"/>
              <a:gd name="connsiteX87" fmla="*/ 6415265 w 12192000"/>
              <a:gd name="connsiteY87" fmla="*/ 1665317 h 2237474"/>
              <a:gd name="connsiteX88" fmla="*/ 6364035 w 12192000"/>
              <a:gd name="connsiteY88" fmla="*/ 1667683 h 2237474"/>
              <a:gd name="connsiteX89" fmla="*/ 6280959 w 12192000"/>
              <a:gd name="connsiteY89" fmla="*/ 1689329 h 2237474"/>
              <a:gd name="connsiteX90" fmla="*/ 6243319 w 12192000"/>
              <a:gd name="connsiteY90" fmla="*/ 1695560 h 2237474"/>
              <a:gd name="connsiteX91" fmla="*/ 6098321 w 12192000"/>
              <a:gd name="connsiteY91" fmla="*/ 1721646 h 2237474"/>
              <a:gd name="connsiteX92" fmla="*/ 5880652 w 12192000"/>
              <a:gd name="connsiteY92" fmla="*/ 1779643 h 2237474"/>
              <a:gd name="connsiteX93" fmla="*/ 5785959 w 12192000"/>
              <a:gd name="connsiteY93" fmla="*/ 1775307 h 2237474"/>
              <a:gd name="connsiteX94" fmla="*/ 5643534 w 12192000"/>
              <a:gd name="connsiteY94" fmla="*/ 1802919 h 2237474"/>
              <a:gd name="connsiteX95" fmla="*/ 5518799 w 12192000"/>
              <a:gd name="connsiteY95" fmla="*/ 1818312 h 2237474"/>
              <a:gd name="connsiteX96" fmla="*/ 5505014 w 12192000"/>
              <a:gd name="connsiteY96" fmla="*/ 1819259 h 2237474"/>
              <a:gd name="connsiteX97" fmla="*/ 5453307 w 12192000"/>
              <a:gd name="connsiteY97" fmla="*/ 1815450 h 2237474"/>
              <a:gd name="connsiteX98" fmla="*/ 5364192 w 12192000"/>
              <a:gd name="connsiteY98" fmla="*/ 1826074 h 2237474"/>
              <a:gd name="connsiteX99" fmla="*/ 5350380 w 12192000"/>
              <a:gd name="connsiteY99" fmla="*/ 1830891 h 2237474"/>
              <a:gd name="connsiteX100" fmla="*/ 5259633 w 12192000"/>
              <a:gd name="connsiteY100" fmla="*/ 1837160 h 2237474"/>
              <a:gd name="connsiteX101" fmla="*/ 5197513 w 12192000"/>
              <a:gd name="connsiteY101" fmla="*/ 1844718 h 2237474"/>
              <a:gd name="connsiteX102" fmla="*/ 5168852 w 12192000"/>
              <a:gd name="connsiteY102" fmla="*/ 1844846 h 2237474"/>
              <a:gd name="connsiteX103" fmla="*/ 5114927 w 12192000"/>
              <a:gd name="connsiteY103" fmla="*/ 1847827 h 2237474"/>
              <a:gd name="connsiteX104" fmla="*/ 5108970 w 12192000"/>
              <a:gd name="connsiteY104" fmla="*/ 1847935 h 2237474"/>
              <a:gd name="connsiteX105" fmla="*/ 5067961 w 12192000"/>
              <a:gd name="connsiteY105" fmla="*/ 1845917 h 2237474"/>
              <a:gd name="connsiteX106" fmla="*/ 5007075 w 12192000"/>
              <a:gd name="connsiteY106" fmla="*/ 1838626 h 2237474"/>
              <a:gd name="connsiteX107" fmla="*/ 4944087 w 12192000"/>
              <a:gd name="connsiteY107" fmla="*/ 1823332 h 2237474"/>
              <a:gd name="connsiteX108" fmla="*/ 4907662 w 12192000"/>
              <a:gd name="connsiteY108" fmla="*/ 1816900 h 2237474"/>
              <a:gd name="connsiteX109" fmla="*/ 4882386 w 12192000"/>
              <a:gd name="connsiteY109" fmla="*/ 1809844 h 2237474"/>
              <a:gd name="connsiteX110" fmla="*/ 4811440 w 12192000"/>
              <a:gd name="connsiteY110" fmla="*/ 1804655 h 2237474"/>
              <a:gd name="connsiteX111" fmla="*/ 4691075 w 12192000"/>
              <a:gd name="connsiteY111" fmla="*/ 1801389 h 2237474"/>
              <a:gd name="connsiteX112" fmla="*/ 4611738 w 12192000"/>
              <a:gd name="connsiteY112" fmla="*/ 1776964 h 2237474"/>
              <a:gd name="connsiteX113" fmla="*/ 4560070 w 12192000"/>
              <a:gd name="connsiteY113" fmla="*/ 1785640 h 2237474"/>
              <a:gd name="connsiteX114" fmla="*/ 4536503 w 12192000"/>
              <a:gd name="connsiteY114" fmla="*/ 1785334 h 2237474"/>
              <a:gd name="connsiteX115" fmla="*/ 4513724 w 12192000"/>
              <a:gd name="connsiteY115" fmla="*/ 1791996 h 2237474"/>
              <a:gd name="connsiteX116" fmla="*/ 4459810 w 12192000"/>
              <a:gd name="connsiteY116" fmla="*/ 1797886 h 2237474"/>
              <a:gd name="connsiteX117" fmla="*/ 4379064 w 12192000"/>
              <a:gd name="connsiteY117" fmla="*/ 1817177 h 2237474"/>
              <a:gd name="connsiteX118" fmla="*/ 4319209 w 12192000"/>
              <a:gd name="connsiteY118" fmla="*/ 1834833 h 2237474"/>
              <a:gd name="connsiteX119" fmla="*/ 4290981 w 12192000"/>
              <a:gd name="connsiteY119" fmla="*/ 1839677 h 2237474"/>
              <a:gd name="connsiteX120" fmla="*/ 4285792 w 12192000"/>
              <a:gd name="connsiteY120" fmla="*/ 1836231 h 2237474"/>
              <a:gd name="connsiteX121" fmla="*/ 4238372 w 12192000"/>
              <a:gd name="connsiteY121" fmla="*/ 1851480 h 2237474"/>
              <a:gd name="connsiteX122" fmla="*/ 4232517 w 12192000"/>
              <a:gd name="connsiteY122" fmla="*/ 1852567 h 2237474"/>
              <a:gd name="connsiteX123" fmla="*/ 4191732 w 12192000"/>
              <a:gd name="connsiteY123" fmla="*/ 1857328 h 2237474"/>
              <a:gd name="connsiteX124" fmla="*/ 4065532 w 12192000"/>
              <a:gd name="connsiteY124" fmla="*/ 1855477 h 2237474"/>
              <a:gd name="connsiteX125" fmla="*/ 4028460 w 12192000"/>
              <a:gd name="connsiteY125" fmla="*/ 1855137 h 2237474"/>
              <a:gd name="connsiteX126" fmla="*/ 4002267 w 12192000"/>
              <a:gd name="connsiteY126" fmla="*/ 1852352 h 2237474"/>
              <a:gd name="connsiteX127" fmla="*/ 3931396 w 12192000"/>
              <a:gd name="connsiteY127" fmla="*/ 1858915 h 2237474"/>
              <a:gd name="connsiteX128" fmla="*/ 3812162 w 12192000"/>
              <a:gd name="connsiteY128" fmla="*/ 1875501 h 2237474"/>
              <a:gd name="connsiteX129" fmla="*/ 3729530 w 12192000"/>
              <a:gd name="connsiteY129" fmla="*/ 1864513 h 2237474"/>
              <a:gd name="connsiteX130" fmla="*/ 3680177 w 12192000"/>
              <a:gd name="connsiteY130" fmla="*/ 1881552 h 2237474"/>
              <a:gd name="connsiteX131" fmla="*/ 3567259 w 12192000"/>
              <a:gd name="connsiteY131" fmla="*/ 1893482 h 2237474"/>
              <a:gd name="connsiteX132" fmla="*/ 3405770 w 12192000"/>
              <a:gd name="connsiteY132" fmla="*/ 1904591 h 2237474"/>
              <a:gd name="connsiteX133" fmla="*/ 3280097 w 12192000"/>
              <a:gd name="connsiteY133" fmla="*/ 1919610 h 2237474"/>
              <a:gd name="connsiteX134" fmla="*/ 3123424 w 12192000"/>
              <a:gd name="connsiteY134" fmla="*/ 1952930 h 2237474"/>
              <a:gd name="connsiteX135" fmla="*/ 3009910 w 12192000"/>
              <a:gd name="connsiteY135" fmla="*/ 1957866 h 2237474"/>
              <a:gd name="connsiteX136" fmla="*/ 2995934 w 12192000"/>
              <a:gd name="connsiteY136" fmla="*/ 1967085 h 2237474"/>
              <a:gd name="connsiteX137" fmla="*/ 2980071 w 12192000"/>
              <a:gd name="connsiteY137" fmla="*/ 1972988 h 2237474"/>
              <a:gd name="connsiteX138" fmla="*/ 2978094 w 12192000"/>
              <a:gd name="connsiteY138" fmla="*/ 1972369 h 2237474"/>
              <a:gd name="connsiteX139" fmla="*/ 2942858 w 12192000"/>
              <a:gd name="connsiteY139" fmla="*/ 1981367 h 2237474"/>
              <a:gd name="connsiteX140" fmla="*/ 2875436 w 12192000"/>
              <a:gd name="connsiteY140" fmla="*/ 1996977 h 2237474"/>
              <a:gd name="connsiteX141" fmla="*/ 2874892 w 12192000"/>
              <a:gd name="connsiteY141" fmla="*/ 1996085 h 2237474"/>
              <a:gd name="connsiteX142" fmla="*/ 2864145 w 12192000"/>
              <a:gd name="connsiteY142" fmla="*/ 1994061 h 2237474"/>
              <a:gd name="connsiteX143" fmla="*/ 2843662 w 12192000"/>
              <a:gd name="connsiteY143" fmla="*/ 1992498 h 2237474"/>
              <a:gd name="connsiteX144" fmla="*/ 2796128 w 12192000"/>
              <a:gd name="connsiteY144" fmla="*/ 1976403 h 2237474"/>
              <a:gd name="connsiteX145" fmla="*/ 2756784 w 12192000"/>
              <a:gd name="connsiteY145" fmla="*/ 1985116 h 2237474"/>
              <a:gd name="connsiteX146" fmla="*/ 2748833 w 12192000"/>
              <a:gd name="connsiteY146" fmla="*/ 1986323 h 2237474"/>
              <a:gd name="connsiteX147" fmla="*/ 2748661 w 12192000"/>
              <a:gd name="connsiteY147" fmla="*/ 1986122 h 2237474"/>
              <a:gd name="connsiteX148" fmla="*/ 2740251 w 12192000"/>
              <a:gd name="connsiteY148" fmla="*/ 1986946 h 2237474"/>
              <a:gd name="connsiteX149" fmla="*/ 2718916 w 12192000"/>
              <a:gd name="connsiteY149" fmla="*/ 1990867 h 2237474"/>
              <a:gd name="connsiteX150" fmla="*/ 2713522 w 12192000"/>
              <a:gd name="connsiteY150" fmla="*/ 1990173 h 2237474"/>
              <a:gd name="connsiteX151" fmla="*/ 2680597 w 12192000"/>
              <a:gd name="connsiteY151" fmla="*/ 1984996 h 2237474"/>
              <a:gd name="connsiteX152" fmla="*/ 2578178 w 12192000"/>
              <a:gd name="connsiteY152" fmla="*/ 1990531 h 2237474"/>
              <a:gd name="connsiteX153" fmla="*/ 2476147 w 12192000"/>
              <a:gd name="connsiteY153" fmla="*/ 1998305 h 2237474"/>
              <a:gd name="connsiteX154" fmla="*/ 2373568 w 12192000"/>
              <a:gd name="connsiteY154" fmla="*/ 2003219 h 2237474"/>
              <a:gd name="connsiteX155" fmla="*/ 2321399 w 12192000"/>
              <a:gd name="connsiteY155" fmla="*/ 1989467 h 2237474"/>
              <a:gd name="connsiteX156" fmla="*/ 2315525 w 12192000"/>
              <a:gd name="connsiteY156" fmla="*/ 1989708 h 2237474"/>
              <a:gd name="connsiteX157" fmla="*/ 2300792 w 12192000"/>
              <a:gd name="connsiteY157" fmla="*/ 1994290 h 2237474"/>
              <a:gd name="connsiteX158" fmla="*/ 2295469 w 12192000"/>
              <a:gd name="connsiteY158" fmla="*/ 1996659 h 2237474"/>
              <a:gd name="connsiteX159" fmla="*/ 2287219 w 12192000"/>
              <a:gd name="connsiteY159" fmla="*/ 1998750 h 2237474"/>
              <a:gd name="connsiteX160" fmla="*/ 2286948 w 12192000"/>
              <a:gd name="connsiteY160" fmla="*/ 1998596 h 2237474"/>
              <a:gd name="connsiteX161" fmla="*/ 2243069 w 12192000"/>
              <a:gd name="connsiteY161" fmla="*/ 2015111 h 2237474"/>
              <a:gd name="connsiteX162" fmla="*/ 2186609 w 12192000"/>
              <a:gd name="connsiteY162" fmla="*/ 2008263 h 2237474"/>
              <a:gd name="connsiteX163" fmla="*/ 2164831 w 12192000"/>
              <a:gd name="connsiteY163" fmla="*/ 2010143 h 2237474"/>
              <a:gd name="connsiteX164" fmla="*/ 2152836 w 12192000"/>
              <a:gd name="connsiteY164" fmla="*/ 2010048 h 2237474"/>
              <a:gd name="connsiteX165" fmla="*/ 2117102 w 12192000"/>
              <a:gd name="connsiteY165" fmla="*/ 2023004 h 2237474"/>
              <a:gd name="connsiteX166" fmla="*/ 2111935 w 12192000"/>
              <a:gd name="connsiteY166" fmla="*/ 2023163 h 2237474"/>
              <a:gd name="connsiteX167" fmla="*/ 2089991 w 12192000"/>
              <a:gd name="connsiteY167" fmla="*/ 2034193 h 2237474"/>
              <a:gd name="connsiteX168" fmla="*/ 2058061 w 12192000"/>
              <a:gd name="connsiteY168" fmla="*/ 2047942 h 2237474"/>
              <a:gd name="connsiteX169" fmla="*/ 2055737 w 12192000"/>
              <a:gd name="connsiteY169" fmla="*/ 2047704 h 2237474"/>
              <a:gd name="connsiteX170" fmla="*/ 2042244 w 12192000"/>
              <a:gd name="connsiteY170" fmla="*/ 2055560 h 2237474"/>
              <a:gd name="connsiteX171" fmla="*/ 1976224 w 12192000"/>
              <a:gd name="connsiteY171" fmla="*/ 2074257 h 2237474"/>
              <a:gd name="connsiteX172" fmla="*/ 1877728 w 12192000"/>
              <a:gd name="connsiteY172" fmla="*/ 2101004 h 2237474"/>
              <a:gd name="connsiteX173" fmla="*/ 1759056 w 12192000"/>
              <a:gd name="connsiteY173" fmla="*/ 2125608 h 2237474"/>
              <a:gd name="connsiteX174" fmla="*/ 1637948 w 12192000"/>
              <a:gd name="connsiteY174" fmla="*/ 2172597 h 2237474"/>
              <a:gd name="connsiteX175" fmla="*/ 1434549 w 12192000"/>
              <a:gd name="connsiteY175" fmla="*/ 2234522 h 2237474"/>
              <a:gd name="connsiteX176" fmla="*/ 1398481 w 12192000"/>
              <a:gd name="connsiteY176" fmla="*/ 2237074 h 2237474"/>
              <a:gd name="connsiteX177" fmla="*/ 1398407 w 12192000"/>
              <a:gd name="connsiteY177" fmla="*/ 2237095 h 2237474"/>
              <a:gd name="connsiteX178" fmla="*/ 1370962 w 12192000"/>
              <a:gd name="connsiteY178" fmla="*/ 2237474 h 2237474"/>
              <a:gd name="connsiteX179" fmla="*/ 1356367 w 12192000"/>
              <a:gd name="connsiteY179" fmla="*/ 2235089 h 2237474"/>
              <a:gd name="connsiteX180" fmla="*/ 1324828 w 12192000"/>
              <a:gd name="connsiteY180" fmla="*/ 2231968 h 2237474"/>
              <a:gd name="connsiteX181" fmla="*/ 1297744 w 12192000"/>
              <a:gd name="connsiteY181" fmla="*/ 2235849 h 2237474"/>
              <a:gd name="connsiteX182" fmla="*/ 1286236 w 12192000"/>
              <a:gd name="connsiteY182" fmla="*/ 2233135 h 2237474"/>
              <a:gd name="connsiteX183" fmla="*/ 1283504 w 12192000"/>
              <a:gd name="connsiteY183" fmla="*/ 2233797 h 2237474"/>
              <a:gd name="connsiteX184" fmla="*/ 1279765 w 12192000"/>
              <a:gd name="connsiteY184" fmla="*/ 2229639 h 2237474"/>
              <a:gd name="connsiteX185" fmla="*/ 1195347 w 12192000"/>
              <a:gd name="connsiteY185" fmla="*/ 2212354 h 2237474"/>
              <a:gd name="connsiteX186" fmla="*/ 970251 w 12192000"/>
              <a:gd name="connsiteY186" fmla="*/ 2221029 h 2237474"/>
              <a:gd name="connsiteX187" fmla="*/ 812914 w 12192000"/>
              <a:gd name="connsiteY187" fmla="*/ 2202752 h 2237474"/>
              <a:gd name="connsiteX188" fmla="*/ 800195 w 12192000"/>
              <a:gd name="connsiteY188" fmla="*/ 2209407 h 2237474"/>
              <a:gd name="connsiteX189" fmla="*/ 784978 w 12192000"/>
              <a:gd name="connsiteY189" fmla="*/ 2212360 h 2237474"/>
              <a:gd name="connsiteX190" fmla="*/ 681987 w 12192000"/>
              <a:gd name="connsiteY190" fmla="*/ 2216757 h 2237474"/>
              <a:gd name="connsiteX191" fmla="*/ 669923 w 12192000"/>
              <a:gd name="connsiteY191" fmla="*/ 2211682 h 2237474"/>
              <a:gd name="connsiteX192" fmla="*/ 648680 w 12192000"/>
              <a:gd name="connsiteY192" fmla="*/ 2206229 h 2237474"/>
              <a:gd name="connsiteX193" fmla="*/ 597225 w 12192000"/>
              <a:gd name="connsiteY193" fmla="*/ 2180999 h 2237474"/>
              <a:gd name="connsiteX194" fmla="*/ 558449 w 12192000"/>
              <a:gd name="connsiteY194" fmla="*/ 2182346 h 2237474"/>
              <a:gd name="connsiteX195" fmla="*/ 550517 w 12192000"/>
              <a:gd name="connsiteY195" fmla="*/ 2182060 h 2237474"/>
              <a:gd name="connsiteX196" fmla="*/ 550309 w 12192000"/>
              <a:gd name="connsiteY196" fmla="*/ 2181825 h 2237474"/>
              <a:gd name="connsiteX197" fmla="*/ 541836 w 12192000"/>
              <a:gd name="connsiteY197" fmla="*/ 2181063 h 2237474"/>
              <a:gd name="connsiteX198" fmla="*/ 536057 w 12192000"/>
              <a:gd name="connsiteY198" fmla="*/ 2181537 h 2237474"/>
              <a:gd name="connsiteX199" fmla="*/ 520671 w 12192000"/>
              <a:gd name="connsiteY199" fmla="*/ 2180980 h 2237474"/>
              <a:gd name="connsiteX200" fmla="*/ 515024 w 12192000"/>
              <a:gd name="connsiteY200" fmla="*/ 2179258 h 2237474"/>
              <a:gd name="connsiteX201" fmla="*/ 512278 w 12192000"/>
              <a:gd name="connsiteY201" fmla="*/ 2176369 h 2237474"/>
              <a:gd name="connsiteX202" fmla="*/ 480419 w 12192000"/>
              <a:gd name="connsiteY202" fmla="*/ 2167807 h 2237474"/>
              <a:gd name="connsiteX203" fmla="*/ 413835 w 12192000"/>
              <a:gd name="connsiteY203" fmla="*/ 2156783 h 2237474"/>
              <a:gd name="connsiteX204" fmla="*/ 376513 w 12192000"/>
              <a:gd name="connsiteY204" fmla="*/ 2154014 h 2237474"/>
              <a:gd name="connsiteX205" fmla="*/ 273386 w 12192000"/>
              <a:gd name="connsiteY205" fmla="*/ 2142551 h 2237474"/>
              <a:gd name="connsiteX206" fmla="*/ 169207 w 12192000"/>
              <a:gd name="connsiteY206" fmla="*/ 2128100 h 2237474"/>
              <a:gd name="connsiteX207" fmla="*/ 93149 w 12192000"/>
              <a:gd name="connsiteY207" fmla="*/ 2105324 h 2237474"/>
              <a:gd name="connsiteX208" fmla="*/ 88109 w 12192000"/>
              <a:gd name="connsiteY208" fmla="*/ 2106704 h 2237474"/>
              <a:gd name="connsiteX209" fmla="*/ 80022 w 12192000"/>
              <a:gd name="connsiteY209" fmla="*/ 2107254 h 2237474"/>
              <a:gd name="connsiteX210" fmla="*/ 79717 w 12192000"/>
              <a:gd name="connsiteY210" fmla="*/ 2107046 h 2237474"/>
              <a:gd name="connsiteX211" fmla="*/ 72352 w 12192000"/>
              <a:gd name="connsiteY211" fmla="*/ 2107991 h 2237474"/>
              <a:gd name="connsiteX212" fmla="*/ 37645 w 12192000"/>
              <a:gd name="connsiteY212" fmla="*/ 2115401 h 2237474"/>
              <a:gd name="connsiteX213" fmla="*/ 4572 w 12192000"/>
              <a:gd name="connsiteY213" fmla="*/ 2111091 h 2237474"/>
              <a:gd name="connsiteX214" fmla="*/ 0 w 12192000"/>
              <a:gd name="connsiteY214" fmla="*/ 2110468 h 2237474"/>
              <a:gd name="connsiteX215" fmla="*/ 0 w 12192000"/>
              <a:gd name="connsiteY215"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154948 w 12192000"/>
              <a:gd name="connsiteY4" fmla="*/ 762731 h 2237474"/>
              <a:gd name="connsiteX5" fmla="*/ 12047364 w 12192000"/>
              <a:gd name="connsiteY5" fmla="*/ 749662 h 2237474"/>
              <a:gd name="connsiteX6" fmla="*/ 11890686 w 12192000"/>
              <a:gd name="connsiteY6" fmla="*/ 732766 h 2237474"/>
              <a:gd name="connsiteX7" fmla="*/ 11782413 w 12192000"/>
              <a:gd name="connsiteY7" fmla="*/ 769868 h 2237474"/>
              <a:gd name="connsiteX8" fmla="*/ 11649954 w 12192000"/>
              <a:gd name="connsiteY8" fmla="*/ 749628 h 2237474"/>
              <a:gd name="connsiteX9" fmla="*/ 11560424 w 12192000"/>
              <a:gd name="connsiteY9" fmla="*/ 748017 h 2237474"/>
              <a:gd name="connsiteX10" fmla="*/ 11358455 w 12192000"/>
              <a:gd name="connsiteY10" fmla="*/ 747593 h 2237474"/>
              <a:gd name="connsiteX11" fmla="*/ 11165209 w 12192000"/>
              <a:gd name="connsiteY11" fmla="*/ 748852 h 2237474"/>
              <a:gd name="connsiteX12" fmla="*/ 11058755 w 12192000"/>
              <a:gd name="connsiteY12" fmla="*/ 749617 h 2237474"/>
              <a:gd name="connsiteX13" fmla="*/ 10884013 w 12192000"/>
              <a:gd name="connsiteY13" fmla="*/ 760728 h 2237474"/>
              <a:gd name="connsiteX14" fmla="*/ 10834688 w 12192000"/>
              <a:gd name="connsiteY14" fmla="*/ 757726 h 2237474"/>
              <a:gd name="connsiteX15" fmla="*/ 10805004 w 12192000"/>
              <a:gd name="connsiteY15" fmla="*/ 757573 h 2237474"/>
              <a:gd name="connsiteX16" fmla="*/ 10739478 w 12192000"/>
              <a:gd name="connsiteY16" fmla="*/ 776841 h 2237474"/>
              <a:gd name="connsiteX17" fmla="*/ 10458762 w 12192000"/>
              <a:gd name="connsiteY17" fmla="*/ 755400 h 2237474"/>
              <a:gd name="connsiteX18" fmla="*/ 10211200 w 12192000"/>
              <a:gd name="connsiteY18" fmla="*/ 767513 h 2237474"/>
              <a:gd name="connsiteX19" fmla="*/ 10167995 w 12192000"/>
              <a:gd name="connsiteY19" fmla="*/ 760843 h 2237474"/>
              <a:gd name="connsiteX20" fmla="*/ 9997044 w 12192000"/>
              <a:gd name="connsiteY20" fmla="*/ 780129 h 2237474"/>
              <a:gd name="connsiteX21" fmla="*/ 9943887 w 12192000"/>
              <a:gd name="connsiteY21" fmla="*/ 804141 h 2237474"/>
              <a:gd name="connsiteX22" fmla="*/ 9918248 w 12192000"/>
              <a:gd name="connsiteY22" fmla="*/ 816628 h 2237474"/>
              <a:gd name="connsiteX23" fmla="*/ 9798048 w 12192000"/>
              <a:gd name="connsiteY23" fmla="*/ 863207 h 2237474"/>
              <a:gd name="connsiteX24" fmla="*/ 9761459 w 12192000"/>
              <a:gd name="connsiteY24" fmla="*/ 862394 h 2237474"/>
              <a:gd name="connsiteX25" fmla="*/ 9705768 w 12192000"/>
              <a:gd name="connsiteY25" fmla="*/ 894610 h 2237474"/>
              <a:gd name="connsiteX26" fmla="*/ 9683005 w 12192000"/>
              <a:gd name="connsiteY26" fmla="*/ 894128 h 2237474"/>
              <a:gd name="connsiteX27" fmla="*/ 9594438 w 12192000"/>
              <a:gd name="connsiteY27" fmla="*/ 919051 h 2237474"/>
              <a:gd name="connsiteX28" fmla="*/ 9577033 w 12192000"/>
              <a:gd name="connsiteY28" fmla="*/ 922857 h 2237474"/>
              <a:gd name="connsiteX29" fmla="*/ 9544189 w 12192000"/>
              <a:gd name="connsiteY29" fmla="*/ 938966 h 2237474"/>
              <a:gd name="connsiteX30" fmla="*/ 9500499 w 12192000"/>
              <a:gd name="connsiteY30" fmla="*/ 954680 h 2237474"/>
              <a:gd name="connsiteX31" fmla="*/ 9428195 w 12192000"/>
              <a:gd name="connsiteY31" fmla="*/ 986225 h 2237474"/>
              <a:gd name="connsiteX32" fmla="*/ 9410017 w 12192000"/>
              <a:gd name="connsiteY32" fmla="*/ 993931 h 2237474"/>
              <a:gd name="connsiteX33" fmla="*/ 9392919 w 12192000"/>
              <a:gd name="connsiteY33" fmla="*/ 994656 h 2237474"/>
              <a:gd name="connsiteX34" fmla="*/ 9278619 w 12192000"/>
              <a:gd name="connsiteY34" fmla="*/ 1011878 h 2237474"/>
              <a:gd name="connsiteX35" fmla="*/ 9268019 w 12192000"/>
              <a:gd name="connsiteY35" fmla="*/ 1007442 h 2237474"/>
              <a:gd name="connsiteX36" fmla="*/ 9234662 w 12192000"/>
              <a:gd name="connsiteY36" fmla="*/ 1023056 h 2237474"/>
              <a:gd name="connsiteX37" fmla="*/ 9181033 w 12192000"/>
              <a:gd name="connsiteY37" fmla="*/ 1037921 h 2237474"/>
              <a:gd name="connsiteX38" fmla="*/ 9155969 w 12192000"/>
              <a:gd name="connsiteY38" fmla="*/ 1046804 h 2237474"/>
              <a:gd name="connsiteX39" fmla="*/ 9133985 w 12192000"/>
              <a:gd name="connsiteY39" fmla="*/ 1046450 h 2237474"/>
              <a:gd name="connsiteX40" fmla="*/ 9012987 w 12192000"/>
              <a:gd name="connsiteY40" fmla="*/ 1061986 h 2237474"/>
              <a:gd name="connsiteX41" fmla="*/ 8968445 w 12192000"/>
              <a:gd name="connsiteY41" fmla="*/ 1052169 h 2237474"/>
              <a:gd name="connsiteX42" fmla="*/ 8958984 w 12192000"/>
              <a:gd name="connsiteY42" fmla="*/ 1057212 h 2237474"/>
              <a:gd name="connsiteX43" fmla="*/ 8886001 w 12192000"/>
              <a:gd name="connsiteY43" fmla="*/ 1067468 h 2237474"/>
              <a:gd name="connsiteX44" fmla="*/ 8838610 w 12192000"/>
              <a:gd name="connsiteY44" fmla="*/ 1075091 h 2237474"/>
              <a:gd name="connsiteX45" fmla="*/ 8750383 w 12192000"/>
              <a:gd name="connsiteY45" fmla="*/ 1097387 h 2237474"/>
              <a:gd name="connsiteX46" fmla="*/ 8697365 w 12192000"/>
              <a:gd name="connsiteY46" fmla="*/ 1105869 h 2237474"/>
              <a:gd name="connsiteX47" fmla="*/ 8665605 w 12192000"/>
              <a:gd name="connsiteY47" fmla="*/ 1110791 h 2237474"/>
              <a:gd name="connsiteX48" fmla="*/ 8584946 w 12192000"/>
              <a:gd name="connsiteY48" fmla="*/ 1135226 h 2237474"/>
              <a:gd name="connsiteX49" fmla="*/ 8460755 w 12192000"/>
              <a:gd name="connsiteY49" fmla="*/ 1203427 h 2237474"/>
              <a:gd name="connsiteX50" fmla="*/ 8419755 w 12192000"/>
              <a:gd name="connsiteY50" fmla="*/ 1216260 h 2237474"/>
              <a:gd name="connsiteX51" fmla="*/ 8411626 w 12192000"/>
              <a:gd name="connsiteY51" fmla="*/ 1214397 h 2237474"/>
              <a:gd name="connsiteX52" fmla="*/ 8363469 w 12192000"/>
              <a:gd name="connsiteY52" fmla="*/ 1246658 h 2237474"/>
              <a:gd name="connsiteX53" fmla="*/ 8275497 w 12192000"/>
              <a:gd name="connsiteY53" fmla="*/ 1264396 h 2237474"/>
              <a:gd name="connsiteX54" fmla="*/ 8206287 w 12192000"/>
              <a:gd name="connsiteY54" fmla="*/ 1273060 h 2237474"/>
              <a:gd name="connsiteX55" fmla="*/ 8168705 w 12192000"/>
              <a:gd name="connsiteY55" fmla="*/ 1279956 h 2237474"/>
              <a:gd name="connsiteX56" fmla="*/ 8139997 w 12192000"/>
              <a:gd name="connsiteY56" fmla="*/ 1282713 h 2237474"/>
              <a:gd name="connsiteX57" fmla="*/ 8074238 w 12192000"/>
              <a:gd name="connsiteY57" fmla="*/ 1301895 h 2237474"/>
              <a:gd name="connsiteX58" fmla="*/ 7968292 w 12192000"/>
              <a:gd name="connsiteY58" fmla="*/ 1338779 h 2237474"/>
              <a:gd name="connsiteX59" fmla="*/ 7945122 w 12192000"/>
              <a:gd name="connsiteY59" fmla="*/ 1345477 h 2237474"/>
              <a:gd name="connsiteX60" fmla="*/ 7902328 w 12192000"/>
              <a:gd name="connsiteY60" fmla="*/ 1345865 h 2237474"/>
              <a:gd name="connsiteX61" fmla="*/ 7875879 w 12192000"/>
              <a:gd name="connsiteY61" fmla="*/ 1345646 h 2237474"/>
              <a:gd name="connsiteX62" fmla="*/ 7840612 w 12192000"/>
              <a:gd name="connsiteY62" fmla="*/ 1369373 h 2237474"/>
              <a:gd name="connsiteX63" fmla="*/ 7786819 w 12192000"/>
              <a:gd name="connsiteY63" fmla="*/ 1378970 h 2237474"/>
              <a:gd name="connsiteX64" fmla="*/ 7548172 w 12192000"/>
              <a:gd name="connsiteY64" fmla="*/ 1417460 h 2237474"/>
              <a:gd name="connsiteX65" fmla="*/ 7483437 w 12192000"/>
              <a:gd name="connsiteY65" fmla="*/ 1478152 h 2237474"/>
              <a:gd name="connsiteX66" fmla="*/ 7377870 w 12192000"/>
              <a:gd name="connsiteY66" fmla="*/ 1523319 h 2237474"/>
              <a:gd name="connsiteX67" fmla="*/ 7230737 w 12192000"/>
              <a:gd name="connsiteY67" fmla="*/ 1562633 h 2237474"/>
              <a:gd name="connsiteX68" fmla="*/ 7224458 w 12192000"/>
              <a:gd name="connsiteY68" fmla="*/ 1573008 h 2237474"/>
              <a:gd name="connsiteX69" fmla="*/ 7213486 w 12192000"/>
              <a:gd name="connsiteY69" fmla="*/ 1580987 h 2237474"/>
              <a:gd name="connsiteX70" fmla="*/ 7183121 w 12192000"/>
              <a:gd name="connsiteY70" fmla="*/ 1595162 h 2237474"/>
              <a:gd name="connsiteX71" fmla="*/ 7164601 w 12192000"/>
              <a:gd name="connsiteY71" fmla="*/ 1606490 h 2237474"/>
              <a:gd name="connsiteX72" fmla="*/ 7092727 w 12192000"/>
              <a:gd name="connsiteY72" fmla="*/ 1623628 h 2237474"/>
              <a:gd name="connsiteX73" fmla="*/ 7031309 w 12192000"/>
              <a:gd name="connsiteY73" fmla="*/ 1619451 h 2237474"/>
              <a:gd name="connsiteX74" fmla="*/ 6999084 w 12192000"/>
              <a:gd name="connsiteY74" fmla="*/ 1634317 h 2237474"/>
              <a:gd name="connsiteX75" fmla="*/ 6992107 w 12192000"/>
              <a:gd name="connsiteY75" fmla="*/ 1636860 h 2237474"/>
              <a:gd name="connsiteX76" fmla="*/ 6991765 w 12192000"/>
              <a:gd name="connsiteY76" fmla="*/ 1636725 h 2237474"/>
              <a:gd name="connsiteX77" fmla="*/ 6900177 w 12192000"/>
              <a:gd name="connsiteY77" fmla="*/ 1636016 h 2237474"/>
              <a:gd name="connsiteX78" fmla="*/ 6795372 w 12192000"/>
              <a:gd name="connsiteY78" fmla="*/ 1644845 h 2237474"/>
              <a:gd name="connsiteX79" fmla="*/ 6692251 w 12192000"/>
              <a:gd name="connsiteY79" fmla="*/ 1656357 h 2237474"/>
              <a:gd name="connsiteX80" fmla="*/ 6655235 w 12192000"/>
              <a:gd name="connsiteY80" fmla="*/ 1661869 h 2237474"/>
              <a:gd name="connsiteX81" fmla="*/ 6587857 w 12192000"/>
              <a:gd name="connsiteY81" fmla="*/ 1665769 h 2237474"/>
              <a:gd name="connsiteX82" fmla="*/ 6554894 w 12192000"/>
              <a:gd name="connsiteY82" fmla="*/ 1664428 h 2237474"/>
              <a:gd name="connsiteX83" fmla="*/ 6516595 w 12192000"/>
              <a:gd name="connsiteY83" fmla="*/ 1667475 h 2237474"/>
              <a:gd name="connsiteX84" fmla="*/ 6508541 w 12192000"/>
              <a:gd name="connsiteY84" fmla="*/ 1668757 h 2237474"/>
              <a:gd name="connsiteX85" fmla="*/ 6471012 w 12192000"/>
              <a:gd name="connsiteY85" fmla="*/ 1678604 h 2237474"/>
              <a:gd name="connsiteX86" fmla="*/ 6415265 w 12192000"/>
              <a:gd name="connsiteY86" fmla="*/ 1665317 h 2237474"/>
              <a:gd name="connsiteX87" fmla="*/ 6364035 w 12192000"/>
              <a:gd name="connsiteY87" fmla="*/ 1667683 h 2237474"/>
              <a:gd name="connsiteX88" fmla="*/ 6280959 w 12192000"/>
              <a:gd name="connsiteY88" fmla="*/ 1689329 h 2237474"/>
              <a:gd name="connsiteX89" fmla="*/ 6243319 w 12192000"/>
              <a:gd name="connsiteY89" fmla="*/ 1695560 h 2237474"/>
              <a:gd name="connsiteX90" fmla="*/ 6098321 w 12192000"/>
              <a:gd name="connsiteY90" fmla="*/ 1721646 h 2237474"/>
              <a:gd name="connsiteX91" fmla="*/ 5880652 w 12192000"/>
              <a:gd name="connsiteY91" fmla="*/ 1779643 h 2237474"/>
              <a:gd name="connsiteX92" fmla="*/ 5785959 w 12192000"/>
              <a:gd name="connsiteY92" fmla="*/ 1775307 h 2237474"/>
              <a:gd name="connsiteX93" fmla="*/ 5643534 w 12192000"/>
              <a:gd name="connsiteY93" fmla="*/ 1802919 h 2237474"/>
              <a:gd name="connsiteX94" fmla="*/ 5518799 w 12192000"/>
              <a:gd name="connsiteY94" fmla="*/ 1818312 h 2237474"/>
              <a:gd name="connsiteX95" fmla="*/ 5505014 w 12192000"/>
              <a:gd name="connsiteY95" fmla="*/ 1819259 h 2237474"/>
              <a:gd name="connsiteX96" fmla="*/ 5453307 w 12192000"/>
              <a:gd name="connsiteY96" fmla="*/ 1815450 h 2237474"/>
              <a:gd name="connsiteX97" fmla="*/ 5364192 w 12192000"/>
              <a:gd name="connsiteY97" fmla="*/ 1826074 h 2237474"/>
              <a:gd name="connsiteX98" fmla="*/ 5350380 w 12192000"/>
              <a:gd name="connsiteY98" fmla="*/ 1830891 h 2237474"/>
              <a:gd name="connsiteX99" fmla="*/ 5259633 w 12192000"/>
              <a:gd name="connsiteY99" fmla="*/ 1837160 h 2237474"/>
              <a:gd name="connsiteX100" fmla="*/ 5197513 w 12192000"/>
              <a:gd name="connsiteY100" fmla="*/ 1844718 h 2237474"/>
              <a:gd name="connsiteX101" fmla="*/ 5168852 w 12192000"/>
              <a:gd name="connsiteY101" fmla="*/ 1844846 h 2237474"/>
              <a:gd name="connsiteX102" fmla="*/ 5114927 w 12192000"/>
              <a:gd name="connsiteY102" fmla="*/ 1847827 h 2237474"/>
              <a:gd name="connsiteX103" fmla="*/ 5108970 w 12192000"/>
              <a:gd name="connsiteY103" fmla="*/ 1847935 h 2237474"/>
              <a:gd name="connsiteX104" fmla="*/ 5067961 w 12192000"/>
              <a:gd name="connsiteY104" fmla="*/ 1845917 h 2237474"/>
              <a:gd name="connsiteX105" fmla="*/ 5007075 w 12192000"/>
              <a:gd name="connsiteY105" fmla="*/ 1838626 h 2237474"/>
              <a:gd name="connsiteX106" fmla="*/ 4944087 w 12192000"/>
              <a:gd name="connsiteY106" fmla="*/ 1823332 h 2237474"/>
              <a:gd name="connsiteX107" fmla="*/ 4907662 w 12192000"/>
              <a:gd name="connsiteY107" fmla="*/ 1816900 h 2237474"/>
              <a:gd name="connsiteX108" fmla="*/ 4882386 w 12192000"/>
              <a:gd name="connsiteY108" fmla="*/ 1809844 h 2237474"/>
              <a:gd name="connsiteX109" fmla="*/ 4811440 w 12192000"/>
              <a:gd name="connsiteY109" fmla="*/ 1804655 h 2237474"/>
              <a:gd name="connsiteX110" fmla="*/ 4691075 w 12192000"/>
              <a:gd name="connsiteY110" fmla="*/ 1801389 h 2237474"/>
              <a:gd name="connsiteX111" fmla="*/ 4611738 w 12192000"/>
              <a:gd name="connsiteY111" fmla="*/ 1776964 h 2237474"/>
              <a:gd name="connsiteX112" fmla="*/ 4560070 w 12192000"/>
              <a:gd name="connsiteY112" fmla="*/ 1785640 h 2237474"/>
              <a:gd name="connsiteX113" fmla="*/ 4536503 w 12192000"/>
              <a:gd name="connsiteY113" fmla="*/ 1785334 h 2237474"/>
              <a:gd name="connsiteX114" fmla="*/ 4513724 w 12192000"/>
              <a:gd name="connsiteY114" fmla="*/ 1791996 h 2237474"/>
              <a:gd name="connsiteX115" fmla="*/ 4459810 w 12192000"/>
              <a:gd name="connsiteY115" fmla="*/ 1797886 h 2237474"/>
              <a:gd name="connsiteX116" fmla="*/ 4379064 w 12192000"/>
              <a:gd name="connsiteY116" fmla="*/ 1817177 h 2237474"/>
              <a:gd name="connsiteX117" fmla="*/ 4319209 w 12192000"/>
              <a:gd name="connsiteY117" fmla="*/ 1834833 h 2237474"/>
              <a:gd name="connsiteX118" fmla="*/ 4290981 w 12192000"/>
              <a:gd name="connsiteY118" fmla="*/ 1839677 h 2237474"/>
              <a:gd name="connsiteX119" fmla="*/ 4285792 w 12192000"/>
              <a:gd name="connsiteY119" fmla="*/ 1836231 h 2237474"/>
              <a:gd name="connsiteX120" fmla="*/ 4238372 w 12192000"/>
              <a:gd name="connsiteY120" fmla="*/ 1851480 h 2237474"/>
              <a:gd name="connsiteX121" fmla="*/ 4232517 w 12192000"/>
              <a:gd name="connsiteY121" fmla="*/ 1852567 h 2237474"/>
              <a:gd name="connsiteX122" fmla="*/ 4191732 w 12192000"/>
              <a:gd name="connsiteY122" fmla="*/ 1857328 h 2237474"/>
              <a:gd name="connsiteX123" fmla="*/ 4065532 w 12192000"/>
              <a:gd name="connsiteY123" fmla="*/ 1855477 h 2237474"/>
              <a:gd name="connsiteX124" fmla="*/ 4028460 w 12192000"/>
              <a:gd name="connsiteY124" fmla="*/ 1855137 h 2237474"/>
              <a:gd name="connsiteX125" fmla="*/ 4002267 w 12192000"/>
              <a:gd name="connsiteY125" fmla="*/ 1852352 h 2237474"/>
              <a:gd name="connsiteX126" fmla="*/ 3931396 w 12192000"/>
              <a:gd name="connsiteY126" fmla="*/ 1858915 h 2237474"/>
              <a:gd name="connsiteX127" fmla="*/ 3812162 w 12192000"/>
              <a:gd name="connsiteY127" fmla="*/ 1875501 h 2237474"/>
              <a:gd name="connsiteX128" fmla="*/ 3729530 w 12192000"/>
              <a:gd name="connsiteY128" fmla="*/ 1864513 h 2237474"/>
              <a:gd name="connsiteX129" fmla="*/ 3680177 w 12192000"/>
              <a:gd name="connsiteY129" fmla="*/ 1881552 h 2237474"/>
              <a:gd name="connsiteX130" fmla="*/ 3567259 w 12192000"/>
              <a:gd name="connsiteY130" fmla="*/ 1893482 h 2237474"/>
              <a:gd name="connsiteX131" fmla="*/ 3405770 w 12192000"/>
              <a:gd name="connsiteY131" fmla="*/ 1904591 h 2237474"/>
              <a:gd name="connsiteX132" fmla="*/ 3280097 w 12192000"/>
              <a:gd name="connsiteY132" fmla="*/ 1919610 h 2237474"/>
              <a:gd name="connsiteX133" fmla="*/ 3123424 w 12192000"/>
              <a:gd name="connsiteY133" fmla="*/ 1952930 h 2237474"/>
              <a:gd name="connsiteX134" fmla="*/ 3009910 w 12192000"/>
              <a:gd name="connsiteY134" fmla="*/ 1957866 h 2237474"/>
              <a:gd name="connsiteX135" fmla="*/ 2995934 w 12192000"/>
              <a:gd name="connsiteY135" fmla="*/ 1967085 h 2237474"/>
              <a:gd name="connsiteX136" fmla="*/ 2980071 w 12192000"/>
              <a:gd name="connsiteY136" fmla="*/ 1972988 h 2237474"/>
              <a:gd name="connsiteX137" fmla="*/ 2978094 w 12192000"/>
              <a:gd name="connsiteY137" fmla="*/ 1972369 h 2237474"/>
              <a:gd name="connsiteX138" fmla="*/ 2942858 w 12192000"/>
              <a:gd name="connsiteY138" fmla="*/ 1981367 h 2237474"/>
              <a:gd name="connsiteX139" fmla="*/ 2875436 w 12192000"/>
              <a:gd name="connsiteY139" fmla="*/ 1996977 h 2237474"/>
              <a:gd name="connsiteX140" fmla="*/ 2874892 w 12192000"/>
              <a:gd name="connsiteY140" fmla="*/ 1996085 h 2237474"/>
              <a:gd name="connsiteX141" fmla="*/ 2864145 w 12192000"/>
              <a:gd name="connsiteY141" fmla="*/ 1994061 h 2237474"/>
              <a:gd name="connsiteX142" fmla="*/ 2843662 w 12192000"/>
              <a:gd name="connsiteY142" fmla="*/ 1992498 h 2237474"/>
              <a:gd name="connsiteX143" fmla="*/ 2796128 w 12192000"/>
              <a:gd name="connsiteY143" fmla="*/ 1976403 h 2237474"/>
              <a:gd name="connsiteX144" fmla="*/ 2756784 w 12192000"/>
              <a:gd name="connsiteY144" fmla="*/ 1985116 h 2237474"/>
              <a:gd name="connsiteX145" fmla="*/ 2748833 w 12192000"/>
              <a:gd name="connsiteY145" fmla="*/ 1986323 h 2237474"/>
              <a:gd name="connsiteX146" fmla="*/ 2748661 w 12192000"/>
              <a:gd name="connsiteY146" fmla="*/ 1986122 h 2237474"/>
              <a:gd name="connsiteX147" fmla="*/ 2740251 w 12192000"/>
              <a:gd name="connsiteY147" fmla="*/ 1986946 h 2237474"/>
              <a:gd name="connsiteX148" fmla="*/ 2718916 w 12192000"/>
              <a:gd name="connsiteY148" fmla="*/ 1990867 h 2237474"/>
              <a:gd name="connsiteX149" fmla="*/ 2713522 w 12192000"/>
              <a:gd name="connsiteY149" fmla="*/ 1990173 h 2237474"/>
              <a:gd name="connsiteX150" fmla="*/ 2680597 w 12192000"/>
              <a:gd name="connsiteY150" fmla="*/ 1984996 h 2237474"/>
              <a:gd name="connsiteX151" fmla="*/ 2578178 w 12192000"/>
              <a:gd name="connsiteY151" fmla="*/ 1990531 h 2237474"/>
              <a:gd name="connsiteX152" fmla="*/ 2476147 w 12192000"/>
              <a:gd name="connsiteY152" fmla="*/ 1998305 h 2237474"/>
              <a:gd name="connsiteX153" fmla="*/ 2373568 w 12192000"/>
              <a:gd name="connsiteY153" fmla="*/ 2003219 h 2237474"/>
              <a:gd name="connsiteX154" fmla="*/ 2321399 w 12192000"/>
              <a:gd name="connsiteY154" fmla="*/ 1989467 h 2237474"/>
              <a:gd name="connsiteX155" fmla="*/ 2315525 w 12192000"/>
              <a:gd name="connsiteY155" fmla="*/ 1989708 h 2237474"/>
              <a:gd name="connsiteX156" fmla="*/ 2300792 w 12192000"/>
              <a:gd name="connsiteY156" fmla="*/ 1994290 h 2237474"/>
              <a:gd name="connsiteX157" fmla="*/ 2295469 w 12192000"/>
              <a:gd name="connsiteY157" fmla="*/ 1996659 h 2237474"/>
              <a:gd name="connsiteX158" fmla="*/ 2287219 w 12192000"/>
              <a:gd name="connsiteY158" fmla="*/ 1998750 h 2237474"/>
              <a:gd name="connsiteX159" fmla="*/ 2286948 w 12192000"/>
              <a:gd name="connsiteY159" fmla="*/ 1998596 h 2237474"/>
              <a:gd name="connsiteX160" fmla="*/ 2243069 w 12192000"/>
              <a:gd name="connsiteY160" fmla="*/ 2015111 h 2237474"/>
              <a:gd name="connsiteX161" fmla="*/ 2186609 w 12192000"/>
              <a:gd name="connsiteY161" fmla="*/ 2008263 h 2237474"/>
              <a:gd name="connsiteX162" fmla="*/ 2164831 w 12192000"/>
              <a:gd name="connsiteY162" fmla="*/ 2010143 h 2237474"/>
              <a:gd name="connsiteX163" fmla="*/ 2152836 w 12192000"/>
              <a:gd name="connsiteY163" fmla="*/ 2010048 h 2237474"/>
              <a:gd name="connsiteX164" fmla="*/ 2117102 w 12192000"/>
              <a:gd name="connsiteY164" fmla="*/ 2023004 h 2237474"/>
              <a:gd name="connsiteX165" fmla="*/ 2111935 w 12192000"/>
              <a:gd name="connsiteY165" fmla="*/ 2023163 h 2237474"/>
              <a:gd name="connsiteX166" fmla="*/ 2089991 w 12192000"/>
              <a:gd name="connsiteY166" fmla="*/ 2034193 h 2237474"/>
              <a:gd name="connsiteX167" fmla="*/ 2058061 w 12192000"/>
              <a:gd name="connsiteY167" fmla="*/ 2047942 h 2237474"/>
              <a:gd name="connsiteX168" fmla="*/ 2055737 w 12192000"/>
              <a:gd name="connsiteY168" fmla="*/ 2047704 h 2237474"/>
              <a:gd name="connsiteX169" fmla="*/ 2042244 w 12192000"/>
              <a:gd name="connsiteY169" fmla="*/ 2055560 h 2237474"/>
              <a:gd name="connsiteX170" fmla="*/ 1976224 w 12192000"/>
              <a:gd name="connsiteY170" fmla="*/ 2074257 h 2237474"/>
              <a:gd name="connsiteX171" fmla="*/ 1877728 w 12192000"/>
              <a:gd name="connsiteY171" fmla="*/ 2101004 h 2237474"/>
              <a:gd name="connsiteX172" fmla="*/ 1759056 w 12192000"/>
              <a:gd name="connsiteY172" fmla="*/ 2125608 h 2237474"/>
              <a:gd name="connsiteX173" fmla="*/ 1637948 w 12192000"/>
              <a:gd name="connsiteY173" fmla="*/ 2172597 h 2237474"/>
              <a:gd name="connsiteX174" fmla="*/ 1434549 w 12192000"/>
              <a:gd name="connsiteY174" fmla="*/ 2234522 h 2237474"/>
              <a:gd name="connsiteX175" fmla="*/ 1398481 w 12192000"/>
              <a:gd name="connsiteY175" fmla="*/ 2237074 h 2237474"/>
              <a:gd name="connsiteX176" fmla="*/ 1398407 w 12192000"/>
              <a:gd name="connsiteY176" fmla="*/ 2237095 h 2237474"/>
              <a:gd name="connsiteX177" fmla="*/ 1370962 w 12192000"/>
              <a:gd name="connsiteY177" fmla="*/ 2237474 h 2237474"/>
              <a:gd name="connsiteX178" fmla="*/ 1356367 w 12192000"/>
              <a:gd name="connsiteY178" fmla="*/ 2235089 h 2237474"/>
              <a:gd name="connsiteX179" fmla="*/ 1324828 w 12192000"/>
              <a:gd name="connsiteY179" fmla="*/ 2231968 h 2237474"/>
              <a:gd name="connsiteX180" fmla="*/ 1297744 w 12192000"/>
              <a:gd name="connsiteY180" fmla="*/ 2235849 h 2237474"/>
              <a:gd name="connsiteX181" fmla="*/ 1286236 w 12192000"/>
              <a:gd name="connsiteY181" fmla="*/ 2233135 h 2237474"/>
              <a:gd name="connsiteX182" fmla="*/ 1283504 w 12192000"/>
              <a:gd name="connsiteY182" fmla="*/ 2233797 h 2237474"/>
              <a:gd name="connsiteX183" fmla="*/ 1279765 w 12192000"/>
              <a:gd name="connsiteY183" fmla="*/ 2229639 h 2237474"/>
              <a:gd name="connsiteX184" fmla="*/ 1195347 w 12192000"/>
              <a:gd name="connsiteY184" fmla="*/ 2212354 h 2237474"/>
              <a:gd name="connsiteX185" fmla="*/ 970251 w 12192000"/>
              <a:gd name="connsiteY185" fmla="*/ 2221029 h 2237474"/>
              <a:gd name="connsiteX186" fmla="*/ 812914 w 12192000"/>
              <a:gd name="connsiteY186" fmla="*/ 2202752 h 2237474"/>
              <a:gd name="connsiteX187" fmla="*/ 800195 w 12192000"/>
              <a:gd name="connsiteY187" fmla="*/ 2209407 h 2237474"/>
              <a:gd name="connsiteX188" fmla="*/ 784978 w 12192000"/>
              <a:gd name="connsiteY188" fmla="*/ 2212360 h 2237474"/>
              <a:gd name="connsiteX189" fmla="*/ 681987 w 12192000"/>
              <a:gd name="connsiteY189" fmla="*/ 2216757 h 2237474"/>
              <a:gd name="connsiteX190" fmla="*/ 669923 w 12192000"/>
              <a:gd name="connsiteY190" fmla="*/ 2211682 h 2237474"/>
              <a:gd name="connsiteX191" fmla="*/ 648680 w 12192000"/>
              <a:gd name="connsiteY191" fmla="*/ 2206229 h 2237474"/>
              <a:gd name="connsiteX192" fmla="*/ 597225 w 12192000"/>
              <a:gd name="connsiteY192" fmla="*/ 2180999 h 2237474"/>
              <a:gd name="connsiteX193" fmla="*/ 558449 w 12192000"/>
              <a:gd name="connsiteY193" fmla="*/ 2182346 h 2237474"/>
              <a:gd name="connsiteX194" fmla="*/ 550517 w 12192000"/>
              <a:gd name="connsiteY194" fmla="*/ 2182060 h 2237474"/>
              <a:gd name="connsiteX195" fmla="*/ 550309 w 12192000"/>
              <a:gd name="connsiteY195" fmla="*/ 2181825 h 2237474"/>
              <a:gd name="connsiteX196" fmla="*/ 541836 w 12192000"/>
              <a:gd name="connsiteY196" fmla="*/ 2181063 h 2237474"/>
              <a:gd name="connsiteX197" fmla="*/ 536057 w 12192000"/>
              <a:gd name="connsiteY197" fmla="*/ 2181537 h 2237474"/>
              <a:gd name="connsiteX198" fmla="*/ 520671 w 12192000"/>
              <a:gd name="connsiteY198" fmla="*/ 2180980 h 2237474"/>
              <a:gd name="connsiteX199" fmla="*/ 515024 w 12192000"/>
              <a:gd name="connsiteY199" fmla="*/ 2179258 h 2237474"/>
              <a:gd name="connsiteX200" fmla="*/ 512278 w 12192000"/>
              <a:gd name="connsiteY200" fmla="*/ 2176369 h 2237474"/>
              <a:gd name="connsiteX201" fmla="*/ 480419 w 12192000"/>
              <a:gd name="connsiteY201" fmla="*/ 2167807 h 2237474"/>
              <a:gd name="connsiteX202" fmla="*/ 413835 w 12192000"/>
              <a:gd name="connsiteY202" fmla="*/ 2156783 h 2237474"/>
              <a:gd name="connsiteX203" fmla="*/ 376513 w 12192000"/>
              <a:gd name="connsiteY203" fmla="*/ 2154014 h 2237474"/>
              <a:gd name="connsiteX204" fmla="*/ 273386 w 12192000"/>
              <a:gd name="connsiteY204" fmla="*/ 2142551 h 2237474"/>
              <a:gd name="connsiteX205" fmla="*/ 169207 w 12192000"/>
              <a:gd name="connsiteY205" fmla="*/ 2128100 h 2237474"/>
              <a:gd name="connsiteX206" fmla="*/ 93149 w 12192000"/>
              <a:gd name="connsiteY206" fmla="*/ 2105324 h 2237474"/>
              <a:gd name="connsiteX207" fmla="*/ 88109 w 12192000"/>
              <a:gd name="connsiteY207" fmla="*/ 2106704 h 2237474"/>
              <a:gd name="connsiteX208" fmla="*/ 80022 w 12192000"/>
              <a:gd name="connsiteY208" fmla="*/ 2107254 h 2237474"/>
              <a:gd name="connsiteX209" fmla="*/ 79717 w 12192000"/>
              <a:gd name="connsiteY209" fmla="*/ 2107046 h 2237474"/>
              <a:gd name="connsiteX210" fmla="*/ 72352 w 12192000"/>
              <a:gd name="connsiteY210" fmla="*/ 2107991 h 2237474"/>
              <a:gd name="connsiteX211" fmla="*/ 37645 w 12192000"/>
              <a:gd name="connsiteY211" fmla="*/ 2115401 h 2237474"/>
              <a:gd name="connsiteX212" fmla="*/ 4572 w 12192000"/>
              <a:gd name="connsiteY212" fmla="*/ 2111091 h 2237474"/>
              <a:gd name="connsiteX213" fmla="*/ 0 w 12192000"/>
              <a:gd name="connsiteY213" fmla="*/ 2110468 h 2237474"/>
              <a:gd name="connsiteX214" fmla="*/ 0 w 12192000"/>
              <a:gd name="connsiteY214"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154948 w 12192000"/>
              <a:gd name="connsiteY4" fmla="*/ 762731 h 2237474"/>
              <a:gd name="connsiteX5" fmla="*/ 12047364 w 12192000"/>
              <a:gd name="connsiteY5" fmla="*/ 749662 h 2237474"/>
              <a:gd name="connsiteX6" fmla="*/ 11890686 w 12192000"/>
              <a:gd name="connsiteY6" fmla="*/ 732766 h 2237474"/>
              <a:gd name="connsiteX7" fmla="*/ 11782413 w 12192000"/>
              <a:gd name="connsiteY7" fmla="*/ 769868 h 2237474"/>
              <a:gd name="connsiteX8" fmla="*/ 11649954 w 12192000"/>
              <a:gd name="connsiteY8" fmla="*/ 749628 h 2237474"/>
              <a:gd name="connsiteX9" fmla="*/ 11560424 w 12192000"/>
              <a:gd name="connsiteY9" fmla="*/ 748017 h 2237474"/>
              <a:gd name="connsiteX10" fmla="*/ 11358455 w 12192000"/>
              <a:gd name="connsiteY10" fmla="*/ 747593 h 2237474"/>
              <a:gd name="connsiteX11" fmla="*/ 11165209 w 12192000"/>
              <a:gd name="connsiteY11" fmla="*/ 748852 h 2237474"/>
              <a:gd name="connsiteX12" fmla="*/ 11058755 w 12192000"/>
              <a:gd name="connsiteY12" fmla="*/ 749617 h 2237474"/>
              <a:gd name="connsiteX13" fmla="*/ 10884013 w 12192000"/>
              <a:gd name="connsiteY13" fmla="*/ 760728 h 2237474"/>
              <a:gd name="connsiteX14" fmla="*/ 10834688 w 12192000"/>
              <a:gd name="connsiteY14" fmla="*/ 757726 h 2237474"/>
              <a:gd name="connsiteX15" fmla="*/ 10805004 w 12192000"/>
              <a:gd name="connsiteY15" fmla="*/ 757573 h 2237474"/>
              <a:gd name="connsiteX16" fmla="*/ 10739478 w 12192000"/>
              <a:gd name="connsiteY16" fmla="*/ 776841 h 2237474"/>
              <a:gd name="connsiteX17" fmla="*/ 10458762 w 12192000"/>
              <a:gd name="connsiteY17" fmla="*/ 755400 h 2237474"/>
              <a:gd name="connsiteX18" fmla="*/ 10211200 w 12192000"/>
              <a:gd name="connsiteY18" fmla="*/ 767513 h 2237474"/>
              <a:gd name="connsiteX19" fmla="*/ 10167995 w 12192000"/>
              <a:gd name="connsiteY19" fmla="*/ 760843 h 2237474"/>
              <a:gd name="connsiteX20" fmla="*/ 9997044 w 12192000"/>
              <a:gd name="connsiteY20" fmla="*/ 780129 h 2237474"/>
              <a:gd name="connsiteX21" fmla="*/ 9943887 w 12192000"/>
              <a:gd name="connsiteY21" fmla="*/ 804141 h 2237474"/>
              <a:gd name="connsiteX22" fmla="*/ 9918248 w 12192000"/>
              <a:gd name="connsiteY22" fmla="*/ 816628 h 2237474"/>
              <a:gd name="connsiteX23" fmla="*/ 9798048 w 12192000"/>
              <a:gd name="connsiteY23" fmla="*/ 863207 h 2237474"/>
              <a:gd name="connsiteX24" fmla="*/ 9761459 w 12192000"/>
              <a:gd name="connsiteY24" fmla="*/ 862394 h 2237474"/>
              <a:gd name="connsiteX25" fmla="*/ 9705768 w 12192000"/>
              <a:gd name="connsiteY25" fmla="*/ 894610 h 2237474"/>
              <a:gd name="connsiteX26" fmla="*/ 9683005 w 12192000"/>
              <a:gd name="connsiteY26" fmla="*/ 894128 h 2237474"/>
              <a:gd name="connsiteX27" fmla="*/ 9594438 w 12192000"/>
              <a:gd name="connsiteY27" fmla="*/ 919051 h 2237474"/>
              <a:gd name="connsiteX28" fmla="*/ 9577033 w 12192000"/>
              <a:gd name="connsiteY28" fmla="*/ 922857 h 2237474"/>
              <a:gd name="connsiteX29" fmla="*/ 9544189 w 12192000"/>
              <a:gd name="connsiteY29" fmla="*/ 938966 h 2237474"/>
              <a:gd name="connsiteX30" fmla="*/ 9500499 w 12192000"/>
              <a:gd name="connsiteY30" fmla="*/ 954680 h 2237474"/>
              <a:gd name="connsiteX31" fmla="*/ 9428195 w 12192000"/>
              <a:gd name="connsiteY31" fmla="*/ 986225 h 2237474"/>
              <a:gd name="connsiteX32" fmla="*/ 9410017 w 12192000"/>
              <a:gd name="connsiteY32" fmla="*/ 993931 h 2237474"/>
              <a:gd name="connsiteX33" fmla="*/ 9392919 w 12192000"/>
              <a:gd name="connsiteY33" fmla="*/ 994656 h 2237474"/>
              <a:gd name="connsiteX34" fmla="*/ 9278619 w 12192000"/>
              <a:gd name="connsiteY34" fmla="*/ 1011878 h 2237474"/>
              <a:gd name="connsiteX35" fmla="*/ 9268019 w 12192000"/>
              <a:gd name="connsiteY35" fmla="*/ 1007442 h 2237474"/>
              <a:gd name="connsiteX36" fmla="*/ 9234662 w 12192000"/>
              <a:gd name="connsiteY36" fmla="*/ 1023056 h 2237474"/>
              <a:gd name="connsiteX37" fmla="*/ 9181033 w 12192000"/>
              <a:gd name="connsiteY37" fmla="*/ 1037921 h 2237474"/>
              <a:gd name="connsiteX38" fmla="*/ 9155969 w 12192000"/>
              <a:gd name="connsiteY38" fmla="*/ 1046804 h 2237474"/>
              <a:gd name="connsiteX39" fmla="*/ 9133985 w 12192000"/>
              <a:gd name="connsiteY39" fmla="*/ 1046450 h 2237474"/>
              <a:gd name="connsiteX40" fmla="*/ 9012987 w 12192000"/>
              <a:gd name="connsiteY40" fmla="*/ 1061986 h 2237474"/>
              <a:gd name="connsiteX41" fmla="*/ 8968445 w 12192000"/>
              <a:gd name="connsiteY41" fmla="*/ 1052169 h 2237474"/>
              <a:gd name="connsiteX42" fmla="*/ 8958984 w 12192000"/>
              <a:gd name="connsiteY42" fmla="*/ 1057212 h 2237474"/>
              <a:gd name="connsiteX43" fmla="*/ 8886001 w 12192000"/>
              <a:gd name="connsiteY43" fmla="*/ 1067468 h 2237474"/>
              <a:gd name="connsiteX44" fmla="*/ 8838610 w 12192000"/>
              <a:gd name="connsiteY44" fmla="*/ 1075091 h 2237474"/>
              <a:gd name="connsiteX45" fmla="*/ 8750383 w 12192000"/>
              <a:gd name="connsiteY45" fmla="*/ 1097387 h 2237474"/>
              <a:gd name="connsiteX46" fmla="*/ 8697365 w 12192000"/>
              <a:gd name="connsiteY46" fmla="*/ 1105869 h 2237474"/>
              <a:gd name="connsiteX47" fmla="*/ 8665605 w 12192000"/>
              <a:gd name="connsiteY47" fmla="*/ 1110791 h 2237474"/>
              <a:gd name="connsiteX48" fmla="*/ 8584946 w 12192000"/>
              <a:gd name="connsiteY48" fmla="*/ 1135226 h 2237474"/>
              <a:gd name="connsiteX49" fmla="*/ 8460755 w 12192000"/>
              <a:gd name="connsiteY49" fmla="*/ 1203427 h 2237474"/>
              <a:gd name="connsiteX50" fmla="*/ 8419755 w 12192000"/>
              <a:gd name="connsiteY50" fmla="*/ 1216260 h 2237474"/>
              <a:gd name="connsiteX51" fmla="*/ 8411626 w 12192000"/>
              <a:gd name="connsiteY51" fmla="*/ 1214397 h 2237474"/>
              <a:gd name="connsiteX52" fmla="*/ 8363469 w 12192000"/>
              <a:gd name="connsiteY52" fmla="*/ 1246658 h 2237474"/>
              <a:gd name="connsiteX53" fmla="*/ 8275497 w 12192000"/>
              <a:gd name="connsiteY53" fmla="*/ 1264396 h 2237474"/>
              <a:gd name="connsiteX54" fmla="*/ 8206287 w 12192000"/>
              <a:gd name="connsiteY54" fmla="*/ 1273060 h 2237474"/>
              <a:gd name="connsiteX55" fmla="*/ 8168705 w 12192000"/>
              <a:gd name="connsiteY55" fmla="*/ 1279956 h 2237474"/>
              <a:gd name="connsiteX56" fmla="*/ 8139997 w 12192000"/>
              <a:gd name="connsiteY56" fmla="*/ 1282713 h 2237474"/>
              <a:gd name="connsiteX57" fmla="*/ 8074238 w 12192000"/>
              <a:gd name="connsiteY57" fmla="*/ 1301895 h 2237474"/>
              <a:gd name="connsiteX58" fmla="*/ 7968292 w 12192000"/>
              <a:gd name="connsiteY58" fmla="*/ 1338779 h 2237474"/>
              <a:gd name="connsiteX59" fmla="*/ 7945122 w 12192000"/>
              <a:gd name="connsiteY59" fmla="*/ 1345477 h 2237474"/>
              <a:gd name="connsiteX60" fmla="*/ 7902328 w 12192000"/>
              <a:gd name="connsiteY60" fmla="*/ 1345865 h 2237474"/>
              <a:gd name="connsiteX61" fmla="*/ 7875879 w 12192000"/>
              <a:gd name="connsiteY61" fmla="*/ 1345646 h 2237474"/>
              <a:gd name="connsiteX62" fmla="*/ 7840612 w 12192000"/>
              <a:gd name="connsiteY62" fmla="*/ 1369373 h 2237474"/>
              <a:gd name="connsiteX63" fmla="*/ 7786819 w 12192000"/>
              <a:gd name="connsiteY63" fmla="*/ 1378970 h 2237474"/>
              <a:gd name="connsiteX64" fmla="*/ 7548172 w 12192000"/>
              <a:gd name="connsiteY64" fmla="*/ 1417460 h 2237474"/>
              <a:gd name="connsiteX65" fmla="*/ 7483437 w 12192000"/>
              <a:gd name="connsiteY65" fmla="*/ 1478152 h 2237474"/>
              <a:gd name="connsiteX66" fmla="*/ 7377870 w 12192000"/>
              <a:gd name="connsiteY66" fmla="*/ 1523319 h 2237474"/>
              <a:gd name="connsiteX67" fmla="*/ 7230737 w 12192000"/>
              <a:gd name="connsiteY67" fmla="*/ 1562633 h 2237474"/>
              <a:gd name="connsiteX68" fmla="*/ 7224458 w 12192000"/>
              <a:gd name="connsiteY68" fmla="*/ 1573008 h 2237474"/>
              <a:gd name="connsiteX69" fmla="*/ 7183121 w 12192000"/>
              <a:gd name="connsiteY69" fmla="*/ 1595162 h 2237474"/>
              <a:gd name="connsiteX70" fmla="*/ 7164601 w 12192000"/>
              <a:gd name="connsiteY70" fmla="*/ 1606490 h 2237474"/>
              <a:gd name="connsiteX71" fmla="*/ 7092727 w 12192000"/>
              <a:gd name="connsiteY71" fmla="*/ 1623628 h 2237474"/>
              <a:gd name="connsiteX72" fmla="*/ 7031309 w 12192000"/>
              <a:gd name="connsiteY72" fmla="*/ 1619451 h 2237474"/>
              <a:gd name="connsiteX73" fmla="*/ 6999084 w 12192000"/>
              <a:gd name="connsiteY73" fmla="*/ 1634317 h 2237474"/>
              <a:gd name="connsiteX74" fmla="*/ 6992107 w 12192000"/>
              <a:gd name="connsiteY74" fmla="*/ 1636860 h 2237474"/>
              <a:gd name="connsiteX75" fmla="*/ 6991765 w 12192000"/>
              <a:gd name="connsiteY75" fmla="*/ 1636725 h 2237474"/>
              <a:gd name="connsiteX76" fmla="*/ 6900177 w 12192000"/>
              <a:gd name="connsiteY76" fmla="*/ 1636016 h 2237474"/>
              <a:gd name="connsiteX77" fmla="*/ 6795372 w 12192000"/>
              <a:gd name="connsiteY77" fmla="*/ 1644845 h 2237474"/>
              <a:gd name="connsiteX78" fmla="*/ 6692251 w 12192000"/>
              <a:gd name="connsiteY78" fmla="*/ 1656357 h 2237474"/>
              <a:gd name="connsiteX79" fmla="*/ 6655235 w 12192000"/>
              <a:gd name="connsiteY79" fmla="*/ 1661869 h 2237474"/>
              <a:gd name="connsiteX80" fmla="*/ 6587857 w 12192000"/>
              <a:gd name="connsiteY80" fmla="*/ 1665769 h 2237474"/>
              <a:gd name="connsiteX81" fmla="*/ 6554894 w 12192000"/>
              <a:gd name="connsiteY81" fmla="*/ 1664428 h 2237474"/>
              <a:gd name="connsiteX82" fmla="*/ 6516595 w 12192000"/>
              <a:gd name="connsiteY82" fmla="*/ 1667475 h 2237474"/>
              <a:gd name="connsiteX83" fmla="*/ 6508541 w 12192000"/>
              <a:gd name="connsiteY83" fmla="*/ 1668757 h 2237474"/>
              <a:gd name="connsiteX84" fmla="*/ 6471012 w 12192000"/>
              <a:gd name="connsiteY84" fmla="*/ 1678604 h 2237474"/>
              <a:gd name="connsiteX85" fmla="*/ 6415265 w 12192000"/>
              <a:gd name="connsiteY85" fmla="*/ 1665317 h 2237474"/>
              <a:gd name="connsiteX86" fmla="*/ 6364035 w 12192000"/>
              <a:gd name="connsiteY86" fmla="*/ 1667683 h 2237474"/>
              <a:gd name="connsiteX87" fmla="*/ 6280959 w 12192000"/>
              <a:gd name="connsiteY87" fmla="*/ 1689329 h 2237474"/>
              <a:gd name="connsiteX88" fmla="*/ 6243319 w 12192000"/>
              <a:gd name="connsiteY88" fmla="*/ 1695560 h 2237474"/>
              <a:gd name="connsiteX89" fmla="*/ 6098321 w 12192000"/>
              <a:gd name="connsiteY89" fmla="*/ 1721646 h 2237474"/>
              <a:gd name="connsiteX90" fmla="*/ 5880652 w 12192000"/>
              <a:gd name="connsiteY90" fmla="*/ 1779643 h 2237474"/>
              <a:gd name="connsiteX91" fmla="*/ 5785959 w 12192000"/>
              <a:gd name="connsiteY91" fmla="*/ 1775307 h 2237474"/>
              <a:gd name="connsiteX92" fmla="*/ 5643534 w 12192000"/>
              <a:gd name="connsiteY92" fmla="*/ 1802919 h 2237474"/>
              <a:gd name="connsiteX93" fmla="*/ 5518799 w 12192000"/>
              <a:gd name="connsiteY93" fmla="*/ 1818312 h 2237474"/>
              <a:gd name="connsiteX94" fmla="*/ 5505014 w 12192000"/>
              <a:gd name="connsiteY94" fmla="*/ 1819259 h 2237474"/>
              <a:gd name="connsiteX95" fmla="*/ 5453307 w 12192000"/>
              <a:gd name="connsiteY95" fmla="*/ 1815450 h 2237474"/>
              <a:gd name="connsiteX96" fmla="*/ 5364192 w 12192000"/>
              <a:gd name="connsiteY96" fmla="*/ 1826074 h 2237474"/>
              <a:gd name="connsiteX97" fmla="*/ 5350380 w 12192000"/>
              <a:gd name="connsiteY97" fmla="*/ 1830891 h 2237474"/>
              <a:gd name="connsiteX98" fmla="*/ 5259633 w 12192000"/>
              <a:gd name="connsiteY98" fmla="*/ 1837160 h 2237474"/>
              <a:gd name="connsiteX99" fmla="*/ 5197513 w 12192000"/>
              <a:gd name="connsiteY99" fmla="*/ 1844718 h 2237474"/>
              <a:gd name="connsiteX100" fmla="*/ 5168852 w 12192000"/>
              <a:gd name="connsiteY100" fmla="*/ 1844846 h 2237474"/>
              <a:gd name="connsiteX101" fmla="*/ 5114927 w 12192000"/>
              <a:gd name="connsiteY101" fmla="*/ 1847827 h 2237474"/>
              <a:gd name="connsiteX102" fmla="*/ 5108970 w 12192000"/>
              <a:gd name="connsiteY102" fmla="*/ 1847935 h 2237474"/>
              <a:gd name="connsiteX103" fmla="*/ 5067961 w 12192000"/>
              <a:gd name="connsiteY103" fmla="*/ 1845917 h 2237474"/>
              <a:gd name="connsiteX104" fmla="*/ 5007075 w 12192000"/>
              <a:gd name="connsiteY104" fmla="*/ 1838626 h 2237474"/>
              <a:gd name="connsiteX105" fmla="*/ 4944087 w 12192000"/>
              <a:gd name="connsiteY105" fmla="*/ 1823332 h 2237474"/>
              <a:gd name="connsiteX106" fmla="*/ 4907662 w 12192000"/>
              <a:gd name="connsiteY106" fmla="*/ 1816900 h 2237474"/>
              <a:gd name="connsiteX107" fmla="*/ 4882386 w 12192000"/>
              <a:gd name="connsiteY107" fmla="*/ 1809844 h 2237474"/>
              <a:gd name="connsiteX108" fmla="*/ 4811440 w 12192000"/>
              <a:gd name="connsiteY108" fmla="*/ 1804655 h 2237474"/>
              <a:gd name="connsiteX109" fmla="*/ 4691075 w 12192000"/>
              <a:gd name="connsiteY109" fmla="*/ 1801389 h 2237474"/>
              <a:gd name="connsiteX110" fmla="*/ 4611738 w 12192000"/>
              <a:gd name="connsiteY110" fmla="*/ 1776964 h 2237474"/>
              <a:gd name="connsiteX111" fmla="*/ 4560070 w 12192000"/>
              <a:gd name="connsiteY111" fmla="*/ 1785640 h 2237474"/>
              <a:gd name="connsiteX112" fmla="*/ 4536503 w 12192000"/>
              <a:gd name="connsiteY112" fmla="*/ 1785334 h 2237474"/>
              <a:gd name="connsiteX113" fmla="*/ 4513724 w 12192000"/>
              <a:gd name="connsiteY113" fmla="*/ 1791996 h 2237474"/>
              <a:gd name="connsiteX114" fmla="*/ 4459810 w 12192000"/>
              <a:gd name="connsiteY114" fmla="*/ 1797886 h 2237474"/>
              <a:gd name="connsiteX115" fmla="*/ 4379064 w 12192000"/>
              <a:gd name="connsiteY115" fmla="*/ 1817177 h 2237474"/>
              <a:gd name="connsiteX116" fmla="*/ 4319209 w 12192000"/>
              <a:gd name="connsiteY116" fmla="*/ 1834833 h 2237474"/>
              <a:gd name="connsiteX117" fmla="*/ 4290981 w 12192000"/>
              <a:gd name="connsiteY117" fmla="*/ 1839677 h 2237474"/>
              <a:gd name="connsiteX118" fmla="*/ 4285792 w 12192000"/>
              <a:gd name="connsiteY118" fmla="*/ 1836231 h 2237474"/>
              <a:gd name="connsiteX119" fmla="*/ 4238372 w 12192000"/>
              <a:gd name="connsiteY119" fmla="*/ 1851480 h 2237474"/>
              <a:gd name="connsiteX120" fmla="*/ 4232517 w 12192000"/>
              <a:gd name="connsiteY120" fmla="*/ 1852567 h 2237474"/>
              <a:gd name="connsiteX121" fmla="*/ 4191732 w 12192000"/>
              <a:gd name="connsiteY121" fmla="*/ 1857328 h 2237474"/>
              <a:gd name="connsiteX122" fmla="*/ 4065532 w 12192000"/>
              <a:gd name="connsiteY122" fmla="*/ 1855477 h 2237474"/>
              <a:gd name="connsiteX123" fmla="*/ 4028460 w 12192000"/>
              <a:gd name="connsiteY123" fmla="*/ 1855137 h 2237474"/>
              <a:gd name="connsiteX124" fmla="*/ 4002267 w 12192000"/>
              <a:gd name="connsiteY124" fmla="*/ 1852352 h 2237474"/>
              <a:gd name="connsiteX125" fmla="*/ 3931396 w 12192000"/>
              <a:gd name="connsiteY125" fmla="*/ 1858915 h 2237474"/>
              <a:gd name="connsiteX126" fmla="*/ 3812162 w 12192000"/>
              <a:gd name="connsiteY126" fmla="*/ 1875501 h 2237474"/>
              <a:gd name="connsiteX127" fmla="*/ 3729530 w 12192000"/>
              <a:gd name="connsiteY127" fmla="*/ 1864513 h 2237474"/>
              <a:gd name="connsiteX128" fmla="*/ 3680177 w 12192000"/>
              <a:gd name="connsiteY128" fmla="*/ 1881552 h 2237474"/>
              <a:gd name="connsiteX129" fmla="*/ 3567259 w 12192000"/>
              <a:gd name="connsiteY129" fmla="*/ 1893482 h 2237474"/>
              <a:gd name="connsiteX130" fmla="*/ 3405770 w 12192000"/>
              <a:gd name="connsiteY130" fmla="*/ 1904591 h 2237474"/>
              <a:gd name="connsiteX131" fmla="*/ 3280097 w 12192000"/>
              <a:gd name="connsiteY131" fmla="*/ 1919610 h 2237474"/>
              <a:gd name="connsiteX132" fmla="*/ 3123424 w 12192000"/>
              <a:gd name="connsiteY132" fmla="*/ 1952930 h 2237474"/>
              <a:gd name="connsiteX133" fmla="*/ 3009910 w 12192000"/>
              <a:gd name="connsiteY133" fmla="*/ 1957866 h 2237474"/>
              <a:gd name="connsiteX134" fmla="*/ 2995934 w 12192000"/>
              <a:gd name="connsiteY134" fmla="*/ 1967085 h 2237474"/>
              <a:gd name="connsiteX135" fmla="*/ 2980071 w 12192000"/>
              <a:gd name="connsiteY135" fmla="*/ 1972988 h 2237474"/>
              <a:gd name="connsiteX136" fmla="*/ 2978094 w 12192000"/>
              <a:gd name="connsiteY136" fmla="*/ 1972369 h 2237474"/>
              <a:gd name="connsiteX137" fmla="*/ 2942858 w 12192000"/>
              <a:gd name="connsiteY137" fmla="*/ 1981367 h 2237474"/>
              <a:gd name="connsiteX138" fmla="*/ 2875436 w 12192000"/>
              <a:gd name="connsiteY138" fmla="*/ 1996977 h 2237474"/>
              <a:gd name="connsiteX139" fmla="*/ 2874892 w 12192000"/>
              <a:gd name="connsiteY139" fmla="*/ 1996085 h 2237474"/>
              <a:gd name="connsiteX140" fmla="*/ 2864145 w 12192000"/>
              <a:gd name="connsiteY140" fmla="*/ 1994061 h 2237474"/>
              <a:gd name="connsiteX141" fmla="*/ 2843662 w 12192000"/>
              <a:gd name="connsiteY141" fmla="*/ 1992498 h 2237474"/>
              <a:gd name="connsiteX142" fmla="*/ 2796128 w 12192000"/>
              <a:gd name="connsiteY142" fmla="*/ 1976403 h 2237474"/>
              <a:gd name="connsiteX143" fmla="*/ 2756784 w 12192000"/>
              <a:gd name="connsiteY143" fmla="*/ 1985116 h 2237474"/>
              <a:gd name="connsiteX144" fmla="*/ 2748833 w 12192000"/>
              <a:gd name="connsiteY144" fmla="*/ 1986323 h 2237474"/>
              <a:gd name="connsiteX145" fmla="*/ 2748661 w 12192000"/>
              <a:gd name="connsiteY145" fmla="*/ 1986122 h 2237474"/>
              <a:gd name="connsiteX146" fmla="*/ 2740251 w 12192000"/>
              <a:gd name="connsiteY146" fmla="*/ 1986946 h 2237474"/>
              <a:gd name="connsiteX147" fmla="*/ 2718916 w 12192000"/>
              <a:gd name="connsiteY147" fmla="*/ 1990867 h 2237474"/>
              <a:gd name="connsiteX148" fmla="*/ 2713522 w 12192000"/>
              <a:gd name="connsiteY148" fmla="*/ 1990173 h 2237474"/>
              <a:gd name="connsiteX149" fmla="*/ 2680597 w 12192000"/>
              <a:gd name="connsiteY149" fmla="*/ 1984996 h 2237474"/>
              <a:gd name="connsiteX150" fmla="*/ 2578178 w 12192000"/>
              <a:gd name="connsiteY150" fmla="*/ 1990531 h 2237474"/>
              <a:gd name="connsiteX151" fmla="*/ 2476147 w 12192000"/>
              <a:gd name="connsiteY151" fmla="*/ 1998305 h 2237474"/>
              <a:gd name="connsiteX152" fmla="*/ 2373568 w 12192000"/>
              <a:gd name="connsiteY152" fmla="*/ 2003219 h 2237474"/>
              <a:gd name="connsiteX153" fmla="*/ 2321399 w 12192000"/>
              <a:gd name="connsiteY153" fmla="*/ 1989467 h 2237474"/>
              <a:gd name="connsiteX154" fmla="*/ 2315525 w 12192000"/>
              <a:gd name="connsiteY154" fmla="*/ 1989708 h 2237474"/>
              <a:gd name="connsiteX155" fmla="*/ 2300792 w 12192000"/>
              <a:gd name="connsiteY155" fmla="*/ 1994290 h 2237474"/>
              <a:gd name="connsiteX156" fmla="*/ 2295469 w 12192000"/>
              <a:gd name="connsiteY156" fmla="*/ 1996659 h 2237474"/>
              <a:gd name="connsiteX157" fmla="*/ 2287219 w 12192000"/>
              <a:gd name="connsiteY157" fmla="*/ 1998750 h 2237474"/>
              <a:gd name="connsiteX158" fmla="*/ 2286948 w 12192000"/>
              <a:gd name="connsiteY158" fmla="*/ 1998596 h 2237474"/>
              <a:gd name="connsiteX159" fmla="*/ 2243069 w 12192000"/>
              <a:gd name="connsiteY159" fmla="*/ 2015111 h 2237474"/>
              <a:gd name="connsiteX160" fmla="*/ 2186609 w 12192000"/>
              <a:gd name="connsiteY160" fmla="*/ 2008263 h 2237474"/>
              <a:gd name="connsiteX161" fmla="*/ 2164831 w 12192000"/>
              <a:gd name="connsiteY161" fmla="*/ 2010143 h 2237474"/>
              <a:gd name="connsiteX162" fmla="*/ 2152836 w 12192000"/>
              <a:gd name="connsiteY162" fmla="*/ 2010048 h 2237474"/>
              <a:gd name="connsiteX163" fmla="*/ 2117102 w 12192000"/>
              <a:gd name="connsiteY163" fmla="*/ 2023004 h 2237474"/>
              <a:gd name="connsiteX164" fmla="*/ 2111935 w 12192000"/>
              <a:gd name="connsiteY164" fmla="*/ 2023163 h 2237474"/>
              <a:gd name="connsiteX165" fmla="*/ 2089991 w 12192000"/>
              <a:gd name="connsiteY165" fmla="*/ 2034193 h 2237474"/>
              <a:gd name="connsiteX166" fmla="*/ 2058061 w 12192000"/>
              <a:gd name="connsiteY166" fmla="*/ 2047942 h 2237474"/>
              <a:gd name="connsiteX167" fmla="*/ 2055737 w 12192000"/>
              <a:gd name="connsiteY167" fmla="*/ 2047704 h 2237474"/>
              <a:gd name="connsiteX168" fmla="*/ 2042244 w 12192000"/>
              <a:gd name="connsiteY168" fmla="*/ 2055560 h 2237474"/>
              <a:gd name="connsiteX169" fmla="*/ 1976224 w 12192000"/>
              <a:gd name="connsiteY169" fmla="*/ 2074257 h 2237474"/>
              <a:gd name="connsiteX170" fmla="*/ 1877728 w 12192000"/>
              <a:gd name="connsiteY170" fmla="*/ 2101004 h 2237474"/>
              <a:gd name="connsiteX171" fmla="*/ 1759056 w 12192000"/>
              <a:gd name="connsiteY171" fmla="*/ 2125608 h 2237474"/>
              <a:gd name="connsiteX172" fmla="*/ 1637948 w 12192000"/>
              <a:gd name="connsiteY172" fmla="*/ 2172597 h 2237474"/>
              <a:gd name="connsiteX173" fmla="*/ 1434549 w 12192000"/>
              <a:gd name="connsiteY173" fmla="*/ 2234522 h 2237474"/>
              <a:gd name="connsiteX174" fmla="*/ 1398481 w 12192000"/>
              <a:gd name="connsiteY174" fmla="*/ 2237074 h 2237474"/>
              <a:gd name="connsiteX175" fmla="*/ 1398407 w 12192000"/>
              <a:gd name="connsiteY175" fmla="*/ 2237095 h 2237474"/>
              <a:gd name="connsiteX176" fmla="*/ 1370962 w 12192000"/>
              <a:gd name="connsiteY176" fmla="*/ 2237474 h 2237474"/>
              <a:gd name="connsiteX177" fmla="*/ 1356367 w 12192000"/>
              <a:gd name="connsiteY177" fmla="*/ 2235089 h 2237474"/>
              <a:gd name="connsiteX178" fmla="*/ 1324828 w 12192000"/>
              <a:gd name="connsiteY178" fmla="*/ 2231968 h 2237474"/>
              <a:gd name="connsiteX179" fmla="*/ 1297744 w 12192000"/>
              <a:gd name="connsiteY179" fmla="*/ 2235849 h 2237474"/>
              <a:gd name="connsiteX180" fmla="*/ 1286236 w 12192000"/>
              <a:gd name="connsiteY180" fmla="*/ 2233135 h 2237474"/>
              <a:gd name="connsiteX181" fmla="*/ 1283504 w 12192000"/>
              <a:gd name="connsiteY181" fmla="*/ 2233797 h 2237474"/>
              <a:gd name="connsiteX182" fmla="*/ 1279765 w 12192000"/>
              <a:gd name="connsiteY182" fmla="*/ 2229639 h 2237474"/>
              <a:gd name="connsiteX183" fmla="*/ 1195347 w 12192000"/>
              <a:gd name="connsiteY183" fmla="*/ 2212354 h 2237474"/>
              <a:gd name="connsiteX184" fmla="*/ 970251 w 12192000"/>
              <a:gd name="connsiteY184" fmla="*/ 2221029 h 2237474"/>
              <a:gd name="connsiteX185" fmla="*/ 812914 w 12192000"/>
              <a:gd name="connsiteY185" fmla="*/ 2202752 h 2237474"/>
              <a:gd name="connsiteX186" fmla="*/ 800195 w 12192000"/>
              <a:gd name="connsiteY186" fmla="*/ 2209407 h 2237474"/>
              <a:gd name="connsiteX187" fmla="*/ 784978 w 12192000"/>
              <a:gd name="connsiteY187" fmla="*/ 2212360 h 2237474"/>
              <a:gd name="connsiteX188" fmla="*/ 681987 w 12192000"/>
              <a:gd name="connsiteY188" fmla="*/ 2216757 h 2237474"/>
              <a:gd name="connsiteX189" fmla="*/ 669923 w 12192000"/>
              <a:gd name="connsiteY189" fmla="*/ 2211682 h 2237474"/>
              <a:gd name="connsiteX190" fmla="*/ 648680 w 12192000"/>
              <a:gd name="connsiteY190" fmla="*/ 2206229 h 2237474"/>
              <a:gd name="connsiteX191" fmla="*/ 597225 w 12192000"/>
              <a:gd name="connsiteY191" fmla="*/ 2180999 h 2237474"/>
              <a:gd name="connsiteX192" fmla="*/ 558449 w 12192000"/>
              <a:gd name="connsiteY192" fmla="*/ 2182346 h 2237474"/>
              <a:gd name="connsiteX193" fmla="*/ 550517 w 12192000"/>
              <a:gd name="connsiteY193" fmla="*/ 2182060 h 2237474"/>
              <a:gd name="connsiteX194" fmla="*/ 550309 w 12192000"/>
              <a:gd name="connsiteY194" fmla="*/ 2181825 h 2237474"/>
              <a:gd name="connsiteX195" fmla="*/ 541836 w 12192000"/>
              <a:gd name="connsiteY195" fmla="*/ 2181063 h 2237474"/>
              <a:gd name="connsiteX196" fmla="*/ 536057 w 12192000"/>
              <a:gd name="connsiteY196" fmla="*/ 2181537 h 2237474"/>
              <a:gd name="connsiteX197" fmla="*/ 520671 w 12192000"/>
              <a:gd name="connsiteY197" fmla="*/ 2180980 h 2237474"/>
              <a:gd name="connsiteX198" fmla="*/ 515024 w 12192000"/>
              <a:gd name="connsiteY198" fmla="*/ 2179258 h 2237474"/>
              <a:gd name="connsiteX199" fmla="*/ 512278 w 12192000"/>
              <a:gd name="connsiteY199" fmla="*/ 2176369 h 2237474"/>
              <a:gd name="connsiteX200" fmla="*/ 480419 w 12192000"/>
              <a:gd name="connsiteY200" fmla="*/ 2167807 h 2237474"/>
              <a:gd name="connsiteX201" fmla="*/ 413835 w 12192000"/>
              <a:gd name="connsiteY201" fmla="*/ 2156783 h 2237474"/>
              <a:gd name="connsiteX202" fmla="*/ 376513 w 12192000"/>
              <a:gd name="connsiteY202" fmla="*/ 2154014 h 2237474"/>
              <a:gd name="connsiteX203" fmla="*/ 273386 w 12192000"/>
              <a:gd name="connsiteY203" fmla="*/ 2142551 h 2237474"/>
              <a:gd name="connsiteX204" fmla="*/ 169207 w 12192000"/>
              <a:gd name="connsiteY204" fmla="*/ 2128100 h 2237474"/>
              <a:gd name="connsiteX205" fmla="*/ 93149 w 12192000"/>
              <a:gd name="connsiteY205" fmla="*/ 2105324 h 2237474"/>
              <a:gd name="connsiteX206" fmla="*/ 88109 w 12192000"/>
              <a:gd name="connsiteY206" fmla="*/ 2106704 h 2237474"/>
              <a:gd name="connsiteX207" fmla="*/ 80022 w 12192000"/>
              <a:gd name="connsiteY207" fmla="*/ 2107254 h 2237474"/>
              <a:gd name="connsiteX208" fmla="*/ 79717 w 12192000"/>
              <a:gd name="connsiteY208" fmla="*/ 2107046 h 2237474"/>
              <a:gd name="connsiteX209" fmla="*/ 72352 w 12192000"/>
              <a:gd name="connsiteY209" fmla="*/ 2107991 h 2237474"/>
              <a:gd name="connsiteX210" fmla="*/ 37645 w 12192000"/>
              <a:gd name="connsiteY210" fmla="*/ 2115401 h 2237474"/>
              <a:gd name="connsiteX211" fmla="*/ 4572 w 12192000"/>
              <a:gd name="connsiteY211" fmla="*/ 2111091 h 2237474"/>
              <a:gd name="connsiteX212" fmla="*/ 0 w 12192000"/>
              <a:gd name="connsiteY212" fmla="*/ 2110468 h 2237474"/>
              <a:gd name="connsiteX213" fmla="*/ 0 w 12192000"/>
              <a:gd name="connsiteY213"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154948 w 12192000"/>
              <a:gd name="connsiteY4" fmla="*/ 762731 h 2237474"/>
              <a:gd name="connsiteX5" fmla="*/ 12047364 w 12192000"/>
              <a:gd name="connsiteY5" fmla="*/ 749662 h 2237474"/>
              <a:gd name="connsiteX6" fmla="*/ 11890686 w 12192000"/>
              <a:gd name="connsiteY6" fmla="*/ 732766 h 2237474"/>
              <a:gd name="connsiteX7" fmla="*/ 11782413 w 12192000"/>
              <a:gd name="connsiteY7" fmla="*/ 769868 h 2237474"/>
              <a:gd name="connsiteX8" fmla="*/ 11649954 w 12192000"/>
              <a:gd name="connsiteY8" fmla="*/ 749628 h 2237474"/>
              <a:gd name="connsiteX9" fmla="*/ 11560424 w 12192000"/>
              <a:gd name="connsiteY9" fmla="*/ 748017 h 2237474"/>
              <a:gd name="connsiteX10" fmla="*/ 11358455 w 12192000"/>
              <a:gd name="connsiteY10" fmla="*/ 747593 h 2237474"/>
              <a:gd name="connsiteX11" fmla="*/ 11165209 w 12192000"/>
              <a:gd name="connsiteY11" fmla="*/ 748852 h 2237474"/>
              <a:gd name="connsiteX12" fmla="*/ 11058755 w 12192000"/>
              <a:gd name="connsiteY12" fmla="*/ 749617 h 2237474"/>
              <a:gd name="connsiteX13" fmla="*/ 10884013 w 12192000"/>
              <a:gd name="connsiteY13" fmla="*/ 760728 h 2237474"/>
              <a:gd name="connsiteX14" fmla="*/ 10834688 w 12192000"/>
              <a:gd name="connsiteY14" fmla="*/ 757726 h 2237474"/>
              <a:gd name="connsiteX15" fmla="*/ 10805004 w 12192000"/>
              <a:gd name="connsiteY15" fmla="*/ 757573 h 2237474"/>
              <a:gd name="connsiteX16" fmla="*/ 10739478 w 12192000"/>
              <a:gd name="connsiteY16" fmla="*/ 776841 h 2237474"/>
              <a:gd name="connsiteX17" fmla="*/ 10458762 w 12192000"/>
              <a:gd name="connsiteY17" fmla="*/ 755400 h 2237474"/>
              <a:gd name="connsiteX18" fmla="*/ 10211200 w 12192000"/>
              <a:gd name="connsiteY18" fmla="*/ 767513 h 2237474"/>
              <a:gd name="connsiteX19" fmla="*/ 10167995 w 12192000"/>
              <a:gd name="connsiteY19" fmla="*/ 760843 h 2237474"/>
              <a:gd name="connsiteX20" fmla="*/ 9997044 w 12192000"/>
              <a:gd name="connsiteY20" fmla="*/ 780129 h 2237474"/>
              <a:gd name="connsiteX21" fmla="*/ 9943887 w 12192000"/>
              <a:gd name="connsiteY21" fmla="*/ 804141 h 2237474"/>
              <a:gd name="connsiteX22" fmla="*/ 9918248 w 12192000"/>
              <a:gd name="connsiteY22" fmla="*/ 816628 h 2237474"/>
              <a:gd name="connsiteX23" fmla="*/ 9798048 w 12192000"/>
              <a:gd name="connsiteY23" fmla="*/ 863207 h 2237474"/>
              <a:gd name="connsiteX24" fmla="*/ 9761459 w 12192000"/>
              <a:gd name="connsiteY24" fmla="*/ 862394 h 2237474"/>
              <a:gd name="connsiteX25" fmla="*/ 9705768 w 12192000"/>
              <a:gd name="connsiteY25" fmla="*/ 894610 h 2237474"/>
              <a:gd name="connsiteX26" fmla="*/ 9683005 w 12192000"/>
              <a:gd name="connsiteY26" fmla="*/ 894128 h 2237474"/>
              <a:gd name="connsiteX27" fmla="*/ 9594438 w 12192000"/>
              <a:gd name="connsiteY27" fmla="*/ 919051 h 2237474"/>
              <a:gd name="connsiteX28" fmla="*/ 9577033 w 12192000"/>
              <a:gd name="connsiteY28" fmla="*/ 922857 h 2237474"/>
              <a:gd name="connsiteX29" fmla="*/ 9544189 w 12192000"/>
              <a:gd name="connsiteY29" fmla="*/ 938966 h 2237474"/>
              <a:gd name="connsiteX30" fmla="*/ 9500499 w 12192000"/>
              <a:gd name="connsiteY30" fmla="*/ 954680 h 2237474"/>
              <a:gd name="connsiteX31" fmla="*/ 9428195 w 12192000"/>
              <a:gd name="connsiteY31" fmla="*/ 986225 h 2237474"/>
              <a:gd name="connsiteX32" fmla="*/ 9410017 w 12192000"/>
              <a:gd name="connsiteY32" fmla="*/ 993931 h 2237474"/>
              <a:gd name="connsiteX33" fmla="*/ 9392919 w 12192000"/>
              <a:gd name="connsiteY33" fmla="*/ 994656 h 2237474"/>
              <a:gd name="connsiteX34" fmla="*/ 9278619 w 12192000"/>
              <a:gd name="connsiteY34" fmla="*/ 1011878 h 2237474"/>
              <a:gd name="connsiteX35" fmla="*/ 9268019 w 12192000"/>
              <a:gd name="connsiteY35" fmla="*/ 1007442 h 2237474"/>
              <a:gd name="connsiteX36" fmla="*/ 9234662 w 12192000"/>
              <a:gd name="connsiteY36" fmla="*/ 1023056 h 2237474"/>
              <a:gd name="connsiteX37" fmla="*/ 9181033 w 12192000"/>
              <a:gd name="connsiteY37" fmla="*/ 1037921 h 2237474"/>
              <a:gd name="connsiteX38" fmla="*/ 9155969 w 12192000"/>
              <a:gd name="connsiteY38" fmla="*/ 1046804 h 2237474"/>
              <a:gd name="connsiteX39" fmla="*/ 9133985 w 12192000"/>
              <a:gd name="connsiteY39" fmla="*/ 1046450 h 2237474"/>
              <a:gd name="connsiteX40" fmla="*/ 9012987 w 12192000"/>
              <a:gd name="connsiteY40" fmla="*/ 1061986 h 2237474"/>
              <a:gd name="connsiteX41" fmla="*/ 8968445 w 12192000"/>
              <a:gd name="connsiteY41" fmla="*/ 1052169 h 2237474"/>
              <a:gd name="connsiteX42" fmla="*/ 8958984 w 12192000"/>
              <a:gd name="connsiteY42" fmla="*/ 1057212 h 2237474"/>
              <a:gd name="connsiteX43" fmla="*/ 8886001 w 12192000"/>
              <a:gd name="connsiteY43" fmla="*/ 1067468 h 2237474"/>
              <a:gd name="connsiteX44" fmla="*/ 8838610 w 12192000"/>
              <a:gd name="connsiteY44" fmla="*/ 1075091 h 2237474"/>
              <a:gd name="connsiteX45" fmla="*/ 8750383 w 12192000"/>
              <a:gd name="connsiteY45" fmla="*/ 1097387 h 2237474"/>
              <a:gd name="connsiteX46" fmla="*/ 8697365 w 12192000"/>
              <a:gd name="connsiteY46" fmla="*/ 1105869 h 2237474"/>
              <a:gd name="connsiteX47" fmla="*/ 8665605 w 12192000"/>
              <a:gd name="connsiteY47" fmla="*/ 1110791 h 2237474"/>
              <a:gd name="connsiteX48" fmla="*/ 8584946 w 12192000"/>
              <a:gd name="connsiteY48" fmla="*/ 1135226 h 2237474"/>
              <a:gd name="connsiteX49" fmla="*/ 8460755 w 12192000"/>
              <a:gd name="connsiteY49" fmla="*/ 1203427 h 2237474"/>
              <a:gd name="connsiteX50" fmla="*/ 8419755 w 12192000"/>
              <a:gd name="connsiteY50" fmla="*/ 1216260 h 2237474"/>
              <a:gd name="connsiteX51" fmla="*/ 8411626 w 12192000"/>
              <a:gd name="connsiteY51" fmla="*/ 1214397 h 2237474"/>
              <a:gd name="connsiteX52" fmla="*/ 8363469 w 12192000"/>
              <a:gd name="connsiteY52" fmla="*/ 1246658 h 2237474"/>
              <a:gd name="connsiteX53" fmla="*/ 8275497 w 12192000"/>
              <a:gd name="connsiteY53" fmla="*/ 1264396 h 2237474"/>
              <a:gd name="connsiteX54" fmla="*/ 8206287 w 12192000"/>
              <a:gd name="connsiteY54" fmla="*/ 1273060 h 2237474"/>
              <a:gd name="connsiteX55" fmla="*/ 8168705 w 12192000"/>
              <a:gd name="connsiteY55" fmla="*/ 1279956 h 2237474"/>
              <a:gd name="connsiteX56" fmla="*/ 8139997 w 12192000"/>
              <a:gd name="connsiteY56" fmla="*/ 1282713 h 2237474"/>
              <a:gd name="connsiteX57" fmla="*/ 8074238 w 12192000"/>
              <a:gd name="connsiteY57" fmla="*/ 1301895 h 2237474"/>
              <a:gd name="connsiteX58" fmla="*/ 7968292 w 12192000"/>
              <a:gd name="connsiteY58" fmla="*/ 1338779 h 2237474"/>
              <a:gd name="connsiteX59" fmla="*/ 7945122 w 12192000"/>
              <a:gd name="connsiteY59" fmla="*/ 1345477 h 2237474"/>
              <a:gd name="connsiteX60" fmla="*/ 7902328 w 12192000"/>
              <a:gd name="connsiteY60" fmla="*/ 1345865 h 2237474"/>
              <a:gd name="connsiteX61" fmla="*/ 7875879 w 12192000"/>
              <a:gd name="connsiteY61" fmla="*/ 1345646 h 2237474"/>
              <a:gd name="connsiteX62" fmla="*/ 7840612 w 12192000"/>
              <a:gd name="connsiteY62" fmla="*/ 1369373 h 2237474"/>
              <a:gd name="connsiteX63" fmla="*/ 7786819 w 12192000"/>
              <a:gd name="connsiteY63" fmla="*/ 1378970 h 2237474"/>
              <a:gd name="connsiteX64" fmla="*/ 7548172 w 12192000"/>
              <a:gd name="connsiteY64" fmla="*/ 1417460 h 2237474"/>
              <a:gd name="connsiteX65" fmla="*/ 7483437 w 12192000"/>
              <a:gd name="connsiteY65" fmla="*/ 1478152 h 2237474"/>
              <a:gd name="connsiteX66" fmla="*/ 7377870 w 12192000"/>
              <a:gd name="connsiteY66" fmla="*/ 1523319 h 2237474"/>
              <a:gd name="connsiteX67" fmla="*/ 7230737 w 12192000"/>
              <a:gd name="connsiteY67" fmla="*/ 1562633 h 2237474"/>
              <a:gd name="connsiteX68" fmla="*/ 7224458 w 12192000"/>
              <a:gd name="connsiteY68" fmla="*/ 1573008 h 2237474"/>
              <a:gd name="connsiteX69" fmla="*/ 7183121 w 12192000"/>
              <a:gd name="connsiteY69" fmla="*/ 1595162 h 2237474"/>
              <a:gd name="connsiteX70" fmla="*/ 7164601 w 12192000"/>
              <a:gd name="connsiteY70" fmla="*/ 1606490 h 2237474"/>
              <a:gd name="connsiteX71" fmla="*/ 7092727 w 12192000"/>
              <a:gd name="connsiteY71" fmla="*/ 1623628 h 2237474"/>
              <a:gd name="connsiteX72" fmla="*/ 7031309 w 12192000"/>
              <a:gd name="connsiteY72" fmla="*/ 1619451 h 2237474"/>
              <a:gd name="connsiteX73" fmla="*/ 6999084 w 12192000"/>
              <a:gd name="connsiteY73" fmla="*/ 1634317 h 2237474"/>
              <a:gd name="connsiteX74" fmla="*/ 6992107 w 12192000"/>
              <a:gd name="connsiteY74" fmla="*/ 1636860 h 2237474"/>
              <a:gd name="connsiteX75" fmla="*/ 6991765 w 12192000"/>
              <a:gd name="connsiteY75" fmla="*/ 1636725 h 2237474"/>
              <a:gd name="connsiteX76" fmla="*/ 6900177 w 12192000"/>
              <a:gd name="connsiteY76" fmla="*/ 1636016 h 2237474"/>
              <a:gd name="connsiteX77" fmla="*/ 6795372 w 12192000"/>
              <a:gd name="connsiteY77" fmla="*/ 1644845 h 2237474"/>
              <a:gd name="connsiteX78" fmla="*/ 6692251 w 12192000"/>
              <a:gd name="connsiteY78" fmla="*/ 1656357 h 2237474"/>
              <a:gd name="connsiteX79" fmla="*/ 6655235 w 12192000"/>
              <a:gd name="connsiteY79" fmla="*/ 1661869 h 2237474"/>
              <a:gd name="connsiteX80" fmla="*/ 6554894 w 12192000"/>
              <a:gd name="connsiteY80" fmla="*/ 1664428 h 2237474"/>
              <a:gd name="connsiteX81" fmla="*/ 6516595 w 12192000"/>
              <a:gd name="connsiteY81" fmla="*/ 1667475 h 2237474"/>
              <a:gd name="connsiteX82" fmla="*/ 6508541 w 12192000"/>
              <a:gd name="connsiteY82" fmla="*/ 1668757 h 2237474"/>
              <a:gd name="connsiteX83" fmla="*/ 6471012 w 12192000"/>
              <a:gd name="connsiteY83" fmla="*/ 1678604 h 2237474"/>
              <a:gd name="connsiteX84" fmla="*/ 6415265 w 12192000"/>
              <a:gd name="connsiteY84" fmla="*/ 1665317 h 2237474"/>
              <a:gd name="connsiteX85" fmla="*/ 6364035 w 12192000"/>
              <a:gd name="connsiteY85" fmla="*/ 1667683 h 2237474"/>
              <a:gd name="connsiteX86" fmla="*/ 6280959 w 12192000"/>
              <a:gd name="connsiteY86" fmla="*/ 1689329 h 2237474"/>
              <a:gd name="connsiteX87" fmla="*/ 6243319 w 12192000"/>
              <a:gd name="connsiteY87" fmla="*/ 1695560 h 2237474"/>
              <a:gd name="connsiteX88" fmla="*/ 6098321 w 12192000"/>
              <a:gd name="connsiteY88" fmla="*/ 1721646 h 2237474"/>
              <a:gd name="connsiteX89" fmla="*/ 5880652 w 12192000"/>
              <a:gd name="connsiteY89" fmla="*/ 1779643 h 2237474"/>
              <a:gd name="connsiteX90" fmla="*/ 5785959 w 12192000"/>
              <a:gd name="connsiteY90" fmla="*/ 1775307 h 2237474"/>
              <a:gd name="connsiteX91" fmla="*/ 5643534 w 12192000"/>
              <a:gd name="connsiteY91" fmla="*/ 1802919 h 2237474"/>
              <a:gd name="connsiteX92" fmla="*/ 5518799 w 12192000"/>
              <a:gd name="connsiteY92" fmla="*/ 1818312 h 2237474"/>
              <a:gd name="connsiteX93" fmla="*/ 5505014 w 12192000"/>
              <a:gd name="connsiteY93" fmla="*/ 1819259 h 2237474"/>
              <a:gd name="connsiteX94" fmla="*/ 5453307 w 12192000"/>
              <a:gd name="connsiteY94" fmla="*/ 1815450 h 2237474"/>
              <a:gd name="connsiteX95" fmla="*/ 5364192 w 12192000"/>
              <a:gd name="connsiteY95" fmla="*/ 1826074 h 2237474"/>
              <a:gd name="connsiteX96" fmla="*/ 5350380 w 12192000"/>
              <a:gd name="connsiteY96" fmla="*/ 1830891 h 2237474"/>
              <a:gd name="connsiteX97" fmla="*/ 5259633 w 12192000"/>
              <a:gd name="connsiteY97" fmla="*/ 1837160 h 2237474"/>
              <a:gd name="connsiteX98" fmla="*/ 5197513 w 12192000"/>
              <a:gd name="connsiteY98" fmla="*/ 1844718 h 2237474"/>
              <a:gd name="connsiteX99" fmla="*/ 5168852 w 12192000"/>
              <a:gd name="connsiteY99" fmla="*/ 1844846 h 2237474"/>
              <a:gd name="connsiteX100" fmla="*/ 5114927 w 12192000"/>
              <a:gd name="connsiteY100" fmla="*/ 1847827 h 2237474"/>
              <a:gd name="connsiteX101" fmla="*/ 5108970 w 12192000"/>
              <a:gd name="connsiteY101" fmla="*/ 1847935 h 2237474"/>
              <a:gd name="connsiteX102" fmla="*/ 5067961 w 12192000"/>
              <a:gd name="connsiteY102" fmla="*/ 1845917 h 2237474"/>
              <a:gd name="connsiteX103" fmla="*/ 5007075 w 12192000"/>
              <a:gd name="connsiteY103" fmla="*/ 1838626 h 2237474"/>
              <a:gd name="connsiteX104" fmla="*/ 4944087 w 12192000"/>
              <a:gd name="connsiteY104" fmla="*/ 1823332 h 2237474"/>
              <a:gd name="connsiteX105" fmla="*/ 4907662 w 12192000"/>
              <a:gd name="connsiteY105" fmla="*/ 1816900 h 2237474"/>
              <a:gd name="connsiteX106" fmla="*/ 4882386 w 12192000"/>
              <a:gd name="connsiteY106" fmla="*/ 1809844 h 2237474"/>
              <a:gd name="connsiteX107" fmla="*/ 4811440 w 12192000"/>
              <a:gd name="connsiteY107" fmla="*/ 1804655 h 2237474"/>
              <a:gd name="connsiteX108" fmla="*/ 4691075 w 12192000"/>
              <a:gd name="connsiteY108" fmla="*/ 1801389 h 2237474"/>
              <a:gd name="connsiteX109" fmla="*/ 4611738 w 12192000"/>
              <a:gd name="connsiteY109" fmla="*/ 1776964 h 2237474"/>
              <a:gd name="connsiteX110" fmla="*/ 4560070 w 12192000"/>
              <a:gd name="connsiteY110" fmla="*/ 1785640 h 2237474"/>
              <a:gd name="connsiteX111" fmla="*/ 4536503 w 12192000"/>
              <a:gd name="connsiteY111" fmla="*/ 1785334 h 2237474"/>
              <a:gd name="connsiteX112" fmla="*/ 4513724 w 12192000"/>
              <a:gd name="connsiteY112" fmla="*/ 1791996 h 2237474"/>
              <a:gd name="connsiteX113" fmla="*/ 4459810 w 12192000"/>
              <a:gd name="connsiteY113" fmla="*/ 1797886 h 2237474"/>
              <a:gd name="connsiteX114" fmla="*/ 4379064 w 12192000"/>
              <a:gd name="connsiteY114" fmla="*/ 1817177 h 2237474"/>
              <a:gd name="connsiteX115" fmla="*/ 4319209 w 12192000"/>
              <a:gd name="connsiteY115" fmla="*/ 1834833 h 2237474"/>
              <a:gd name="connsiteX116" fmla="*/ 4290981 w 12192000"/>
              <a:gd name="connsiteY116" fmla="*/ 1839677 h 2237474"/>
              <a:gd name="connsiteX117" fmla="*/ 4285792 w 12192000"/>
              <a:gd name="connsiteY117" fmla="*/ 1836231 h 2237474"/>
              <a:gd name="connsiteX118" fmla="*/ 4238372 w 12192000"/>
              <a:gd name="connsiteY118" fmla="*/ 1851480 h 2237474"/>
              <a:gd name="connsiteX119" fmla="*/ 4232517 w 12192000"/>
              <a:gd name="connsiteY119" fmla="*/ 1852567 h 2237474"/>
              <a:gd name="connsiteX120" fmla="*/ 4191732 w 12192000"/>
              <a:gd name="connsiteY120" fmla="*/ 1857328 h 2237474"/>
              <a:gd name="connsiteX121" fmla="*/ 4065532 w 12192000"/>
              <a:gd name="connsiteY121" fmla="*/ 1855477 h 2237474"/>
              <a:gd name="connsiteX122" fmla="*/ 4028460 w 12192000"/>
              <a:gd name="connsiteY122" fmla="*/ 1855137 h 2237474"/>
              <a:gd name="connsiteX123" fmla="*/ 4002267 w 12192000"/>
              <a:gd name="connsiteY123" fmla="*/ 1852352 h 2237474"/>
              <a:gd name="connsiteX124" fmla="*/ 3931396 w 12192000"/>
              <a:gd name="connsiteY124" fmla="*/ 1858915 h 2237474"/>
              <a:gd name="connsiteX125" fmla="*/ 3812162 w 12192000"/>
              <a:gd name="connsiteY125" fmla="*/ 1875501 h 2237474"/>
              <a:gd name="connsiteX126" fmla="*/ 3729530 w 12192000"/>
              <a:gd name="connsiteY126" fmla="*/ 1864513 h 2237474"/>
              <a:gd name="connsiteX127" fmla="*/ 3680177 w 12192000"/>
              <a:gd name="connsiteY127" fmla="*/ 1881552 h 2237474"/>
              <a:gd name="connsiteX128" fmla="*/ 3567259 w 12192000"/>
              <a:gd name="connsiteY128" fmla="*/ 1893482 h 2237474"/>
              <a:gd name="connsiteX129" fmla="*/ 3405770 w 12192000"/>
              <a:gd name="connsiteY129" fmla="*/ 1904591 h 2237474"/>
              <a:gd name="connsiteX130" fmla="*/ 3280097 w 12192000"/>
              <a:gd name="connsiteY130" fmla="*/ 1919610 h 2237474"/>
              <a:gd name="connsiteX131" fmla="*/ 3123424 w 12192000"/>
              <a:gd name="connsiteY131" fmla="*/ 1952930 h 2237474"/>
              <a:gd name="connsiteX132" fmla="*/ 3009910 w 12192000"/>
              <a:gd name="connsiteY132" fmla="*/ 1957866 h 2237474"/>
              <a:gd name="connsiteX133" fmla="*/ 2995934 w 12192000"/>
              <a:gd name="connsiteY133" fmla="*/ 1967085 h 2237474"/>
              <a:gd name="connsiteX134" fmla="*/ 2980071 w 12192000"/>
              <a:gd name="connsiteY134" fmla="*/ 1972988 h 2237474"/>
              <a:gd name="connsiteX135" fmla="*/ 2978094 w 12192000"/>
              <a:gd name="connsiteY135" fmla="*/ 1972369 h 2237474"/>
              <a:gd name="connsiteX136" fmla="*/ 2942858 w 12192000"/>
              <a:gd name="connsiteY136" fmla="*/ 1981367 h 2237474"/>
              <a:gd name="connsiteX137" fmla="*/ 2875436 w 12192000"/>
              <a:gd name="connsiteY137" fmla="*/ 1996977 h 2237474"/>
              <a:gd name="connsiteX138" fmla="*/ 2874892 w 12192000"/>
              <a:gd name="connsiteY138" fmla="*/ 1996085 h 2237474"/>
              <a:gd name="connsiteX139" fmla="*/ 2864145 w 12192000"/>
              <a:gd name="connsiteY139" fmla="*/ 1994061 h 2237474"/>
              <a:gd name="connsiteX140" fmla="*/ 2843662 w 12192000"/>
              <a:gd name="connsiteY140" fmla="*/ 1992498 h 2237474"/>
              <a:gd name="connsiteX141" fmla="*/ 2796128 w 12192000"/>
              <a:gd name="connsiteY141" fmla="*/ 1976403 h 2237474"/>
              <a:gd name="connsiteX142" fmla="*/ 2756784 w 12192000"/>
              <a:gd name="connsiteY142" fmla="*/ 1985116 h 2237474"/>
              <a:gd name="connsiteX143" fmla="*/ 2748833 w 12192000"/>
              <a:gd name="connsiteY143" fmla="*/ 1986323 h 2237474"/>
              <a:gd name="connsiteX144" fmla="*/ 2748661 w 12192000"/>
              <a:gd name="connsiteY144" fmla="*/ 1986122 h 2237474"/>
              <a:gd name="connsiteX145" fmla="*/ 2740251 w 12192000"/>
              <a:gd name="connsiteY145" fmla="*/ 1986946 h 2237474"/>
              <a:gd name="connsiteX146" fmla="*/ 2718916 w 12192000"/>
              <a:gd name="connsiteY146" fmla="*/ 1990867 h 2237474"/>
              <a:gd name="connsiteX147" fmla="*/ 2713522 w 12192000"/>
              <a:gd name="connsiteY147" fmla="*/ 1990173 h 2237474"/>
              <a:gd name="connsiteX148" fmla="*/ 2680597 w 12192000"/>
              <a:gd name="connsiteY148" fmla="*/ 1984996 h 2237474"/>
              <a:gd name="connsiteX149" fmla="*/ 2578178 w 12192000"/>
              <a:gd name="connsiteY149" fmla="*/ 1990531 h 2237474"/>
              <a:gd name="connsiteX150" fmla="*/ 2476147 w 12192000"/>
              <a:gd name="connsiteY150" fmla="*/ 1998305 h 2237474"/>
              <a:gd name="connsiteX151" fmla="*/ 2373568 w 12192000"/>
              <a:gd name="connsiteY151" fmla="*/ 2003219 h 2237474"/>
              <a:gd name="connsiteX152" fmla="*/ 2321399 w 12192000"/>
              <a:gd name="connsiteY152" fmla="*/ 1989467 h 2237474"/>
              <a:gd name="connsiteX153" fmla="*/ 2315525 w 12192000"/>
              <a:gd name="connsiteY153" fmla="*/ 1989708 h 2237474"/>
              <a:gd name="connsiteX154" fmla="*/ 2300792 w 12192000"/>
              <a:gd name="connsiteY154" fmla="*/ 1994290 h 2237474"/>
              <a:gd name="connsiteX155" fmla="*/ 2295469 w 12192000"/>
              <a:gd name="connsiteY155" fmla="*/ 1996659 h 2237474"/>
              <a:gd name="connsiteX156" fmla="*/ 2287219 w 12192000"/>
              <a:gd name="connsiteY156" fmla="*/ 1998750 h 2237474"/>
              <a:gd name="connsiteX157" fmla="*/ 2286948 w 12192000"/>
              <a:gd name="connsiteY157" fmla="*/ 1998596 h 2237474"/>
              <a:gd name="connsiteX158" fmla="*/ 2243069 w 12192000"/>
              <a:gd name="connsiteY158" fmla="*/ 2015111 h 2237474"/>
              <a:gd name="connsiteX159" fmla="*/ 2186609 w 12192000"/>
              <a:gd name="connsiteY159" fmla="*/ 2008263 h 2237474"/>
              <a:gd name="connsiteX160" fmla="*/ 2164831 w 12192000"/>
              <a:gd name="connsiteY160" fmla="*/ 2010143 h 2237474"/>
              <a:gd name="connsiteX161" fmla="*/ 2152836 w 12192000"/>
              <a:gd name="connsiteY161" fmla="*/ 2010048 h 2237474"/>
              <a:gd name="connsiteX162" fmla="*/ 2117102 w 12192000"/>
              <a:gd name="connsiteY162" fmla="*/ 2023004 h 2237474"/>
              <a:gd name="connsiteX163" fmla="*/ 2111935 w 12192000"/>
              <a:gd name="connsiteY163" fmla="*/ 2023163 h 2237474"/>
              <a:gd name="connsiteX164" fmla="*/ 2089991 w 12192000"/>
              <a:gd name="connsiteY164" fmla="*/ 2034193 h 2237474"/>
              <a:gd name="connsiteX165" fmla="*/ 2058061 w 12192000"/>
              <a:gd name="connsiteY165" fmla="*/ 2047942 h 2237474"/>
              <a:gd name="connsiteX166" fmla="*/ 2055737 w 12192000"/>
              <a:gd name="connsiteY166" fmla="*/ 2047704 h 2237474"/>
              <a:gd name="connsiteX167" fmla="*/ 2042244 w 12192000"/>
              <a:gd name="connsiteY167" fmla="*/ 2055560 h 2237474"/>
              <a:gd name="connsiteX168" fmla="*/ 1976224 w 12192000"/>
              <a:gd name="connsiteY168" fmla="*/ 2074257 h 2237474"/>
              <a:gd name="connsiteX169" fmla="*/ 1877728 w 12192000"/>
              <a:gd name="connsiteY169" fmla="*/ 2101004 h 2237474"/>
              <a:gd name="connsiteX170" fmla="*/ 1759056 w 12192000"/>
              <a:gd name="connsiteY170" fmla="*/ 2125608 h 2237474"/>
              <a:gd name="connsiteX171" fmla="*/ 1637948 w 12192000"/>
              <a:gd name="connsiteY171" fmla="*/ 2172597 h 2237474"/>
              <a:gd name="connsiteX172" fmla="*/ 1434549 w 12192000"/>
              <a:gd name="connsiteY172" fmla="*/ 2234522 h 2237474"/>
              <a:gd name="connsiteX173" fmla="*/ 1398481 w 12192000"/>
              <a:gd name="connsiteY173" fmla="*/ 2237074 h 2237474"/>
              <a:gd name="connsiteX174" fmla="*/ 1398407 w 12192000"/>
              <a:gd name="connsiteY174" fmla="*/ 2237095 h 2237474"/>
              <a:gd name="connsiteX175" fmla="*/ 1370962 w 12192000"/>
              <a:gd name="connsiteY175" fmla="*/ 2237474 h 2237474"/>
              <a:gd name="connsiteX176" fmla="*/ 1356367 w 12192000"/>
              <a:gd name="connsiteY176" fmla="*/ 2235089 h 2237474"/>
              <a:gd name="connsiteX177" fmla="*/ 1324828 w 12192000"/>
              <a:gd name="connsiteY177" fmla="*/ 2231968 h 2237474"/>
              <a:gd name="connsiteX178" fmla="*/ 1297744 w 12192000"/>
              <a:gd name="connsiteY178" fmla="*/ 2235849 h 2237474"/>
              <a:gd name="connsiteX179" fmla="*/ 1286236 w 12192000"/>
              <a:gd name="connsiteY179" fmla="*/ 2233135 h 2237474"/>
              <a:gd name="connsiteX180" fmla="*/ 1283504 w 12192000"/>
              <a:gd name="connsiteY180" fmla="*/ 2233797 h 2237474"/>
              <a:gd name="connsiteX181" fmla="*/ 1279765 w 12192000"/>
              <a:gd name="connsiteY181" fmla="*/ 2229639 h 2237474"/>
              <a:gd name="connsiteX182" fmla="*/ 1195347 w 12192000"/>
              <a:gd name="connsiteY182" fmla="*/ 2212354 h 2237474"/>
              <a:gd name="connsiteX183" fmla="*/ 970251 w 12192000"/>
              <a:gd name="connsiteY183" fmla="*/ 2221029 h 2237474"/>
              <a:gd name="connsiteX184" fmla="*/ 812914 w 12192000"/>
              <a:gd name="connsiteY184" fmla="*/ 2202752 h 2237474"/>
              <a:gd name="connsiteX185" fmla="*/ 800195 w 12192000"/>
              <a:gd name="connsiteY185" fmla="*/ 2209407 h 2237474"/>
              <a:gd name="connsiteX186" fmla="*/ 784978 w 12192000"/>
              <a:gd name="connsiteY186" fmla="*/ 2212360 h 2237474"/>
              <a:gd name="connsiteX187" fmla="*/ 681987 w 12192000"/>
              <a:gd name="connsiteY187" fmla="*/ 2216757 h 2237474"/>
              <a:gd name="connsiteX188" fmla="*/ 669923 w 12192000"/>
              <a:gd name="connsiteY188" fmla="*/ 2211682 h 2237474"/>
              <a:gd name="connsiteX189" fmla="*/ 648680 w 12192000"/>
              <a:gd name="connsiteY189" fmla="*/ 2206229 h 2237474"/>
              <a:gd name="connsiteX190" fmla="*/ 597225 w 12192000"/>
              <a:gd name="connsiteY190" fmla="*/ 2180999 h 2237474"/>
              <a:gd name="connsiteX191" fmla="*/ 558449 w 12192000"/>
              <a:gd name="connsiteY191" fmla="*/ 2182346 h 2237474"/>
              <a:gd name="connsiteX192" fmla="*/ 550517 w 12192000"/>
              <a:gd name="connsiteY192" fmla="*/ 2182060 h 2237474"/>
              <a:gd name="connsiteX193" fmla="*/ 550309 w 12192000"/>
              <a:gd name="connsiteY193" fmla="*/ 2181825 h 2237474"/>
              <a:gd name="connsiteX194" fmla="*/ 541836 w 12192000"/>
              <a:gd name="connsiteY194" fmla="*/ 2181063 h 2237474"/>
              <a:gd name="connsiteX195" fmla="*/ 536057 w 12192000"/>
              <a:gd name="connsiteY195" fmla="*/ 2181537 h 2237474"/>
              <a:gd name="connsiteX196" fmla="*/ 520671 w 12192000"/>
              <a:gd name="connsiteY196" fmla="*/ 2180980 h 2237474"/>
              <a:gd name="connsiteX197" fmla="*/ 515024 w 12192000"/>
              <a:gd name="connsiteY197" fmla="*/ 2179258 h 2237474"/>
              <a:gd name="connsiteX198" fmla="*/ 512278 w 12192000"/>
              <a:gd name="connsiteY198" fmla="*/ 2176369 h 2237474"/>
              <a:gd name="connsiteX199" fmla="*/ 480419 w 12192000"/>
              <a:gd name="connsiteY199" fmla="*/ 2167807 h 2237474"/>
              <a:gd name="connsiteX200" fmla="*/ 413835 w 12192000"/>
              <a:gd name="connsiteY200" fmla="*/ 2156783 h 2237474"/>
              <a:gd name="connsiteX201" fmla="*/ 376513 w 12192000"/>
              <a:gd name="connsiteY201" fmla="*/ 2154014 h 2237474"/>
              <a:gd name="connsiteX202" fmla="*/ 273386 w 12192000"/>
              <a:gd name="connsiteY202" fmla="*/ 2142551 h 2237474"/>
              <a:gd name="connsiteX203" fmla="*/ 169207 w 12192000"/>
              <a:gd name="connsiteY203" fmla="*/ 2128100 h 2237474"/>
              <a:gd name="connsiteX204" fmla="*/ 93149 w 12192000"/>
              <a:gd name="connsiteY204" fmla="*/ 2105324 h 2237474"/>
              <a:gd name="connsiteX205" fmla="*/ 88109 w 12192000"/>
              <a:gd name="connsiteY205" fmla="*/ 2106704 h 2237474"/>
              <a:gd name="connsiteX206" fmla="*/ 80022 w 12192000"/>
              <a:gd name="connsiteY206" fmla="*/ 2107254 h 2237474"/>
              <a:gd name="connsiteX207" fmla="*/ 79717 w 12192000"/>
              <a:gd name="connsiteY207" fmla="*/ 2107046 h 2237474"/>
              <a:gd name="connsiteX208" fmla="*/ 72352 w 12192000"/>
              <a:gd name="connsiteY208" fmla="*/ 2107991 h 2237474"/>
              <a:gd name="connsiteX209" fmla="*/ 37645 w 12192000"/>
              <a:gd name="connsiteY209" fmla="*/ 2115401 h 2237474"/>
              <a:gd name="connsiteX210" fmla="*/ 4572 w 12192000"/>
              <a:gd name="connsiteY210" fmla="*/ 2111091 h 2237474"/>
              <a:gd name="connsiteX211" fmla="*/ 0 w 12192000"/>
              <a:gd name="connsiteY211" fmla="*/ 2110468 h 2237474"/>
              <a:gd name="connsiteX212" fmla="*/ 0 w 12192000"/>
              <a:gd name="connsiteY212"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154948 w 12192000"/>
              <a:gd name="connsiteY4" fmla="*/ 762731 h 2237474"/>
              <a:gd name="connsiteX5" fmla="*/ 12047364 w 12192000"/>
              <a:gd name="connsiteY5" fmla="*/ 749662 h 2237474"/>
              <a:gd name="connsiteX6" fmla="*/ 11890686 w 12192000"/>
              <a:gd name="connsiteY6" fmla="*/ 732766 h 2237474"/>
              <a:gd name="connsiteX7" fmla="*/ 11782413 w 12192000"/>
              <a:gd name="connsiteY7" fmla="*/ 769868 h 2237474"/>
              <a:gd name="connsiteX8" fmla="*/ 11649954 w 12192000"/>
              <a:gd name="connsiteY8" fmla="*/ 749628 h 2237474"/>
              <a:gd name="connsiteX9" fmla="*/ 11560424 w 12192000"/>
              <a:gd name="connsiteY9" fmla="*/ 748017 h 2237474"/>
              <a:gd name="connsiteX10" fmla="*/ 11358455 w 12192000"/>
              <a:gd name="connsiteY10" fmla="*/ 747593 h 2237474"/>
              <a:gd name="connsiteX11" fmla="*/ 11165209 w 12192000"/>
              <a:gd name="connsiteY11" fmla="*/ 748852 h 2237474"/>
              <a:gd name="connsiteX12" fmla="*/ 11058755 w 12192000"/>
              <a:gd name="connsiteY12" fmla="*/ 749617 h 2237474"/>
              <a:gd name="connsiteX13" fmla="*/ 10884013 w 12192000"/>
              <a:gd name="connsiteY13" fmla="*/ 760728 h 2237474"/>
              <a:gd name="connsiteX14" fmla="*/ 10834688 w 12192000"/>
              <a:gd name="connsiteY14" fmla="*/ 757726 h 2237474"/>
              <a:gd name="connsiteX15" fmla="*/ 10805004 w 12192000"/>
              <a:gd name="connsiteY15" fmla="*/ 757573 h 2237474"/>
              <a:gd name="connsiteX16" fmla="*/ 10739478 w 12192000"/>
              <a:gd name="connsiteY16" fmla="*/ 776841 h 2237474"/>
              <a:gd name="connsiteX17" fmla="*/ 10458762 w 12192000"/>
              <a:gd name="connsiteY17" fmla="*/ 755400 h 2237474"/>
              <a:gd name="connsiteX18" fmla="*/ 10211200 w 12192000"/>
              <a:gd name="connsiteY18" fmla="*/ 767513 h 2237474"/>
              <a:gd name="connsiteX19" fmla="*/ 10167995 w 12192000"/>
              <a:gd name="connsiteY19" fmla="*/ 760843 h 2237474"/>
              <a:gd name="connsiteX20" fmla="*/ 9997044 w 12192000"/>
              <a:gd name="connsiteY20" fmla="*/ 780129 h 2237474"/>
              <a:gd name="connsiteX21" fmla="*/ 9943887 w 12192000"/>
              <a:gd name="connsiteY21" fmla="*/ 804141 h 2237474"/>
              <a:gd name="connsiteX22" fmla="*/ 9918248 w 12192000"/>
              <a:gd name="connsiteY22" fmla="*/ 816628 h 2237474"/>
              <a:gd name="connsiteX23" fmla="*/ 9798048 w 12192000"/>
              <a:gd name="connsiteY23" fmla="*/ 863207 h 2237474"/>
              <a:gd name="connsiteX24" fmla="*/ 9761459 w 12192000"/>
              <a:gd name="connsiteY24" fmla="*/ 862394 h 2237474"/>
              <a:gd name="connsiteX25" fmla="*/ 9705768 w 12192000"/>
              <a:gd name="connsiteY25" fmla="*/ 894610 h 2237474"/>
              <a:gd name="connsiteX26" fmla="*/ 9683005 w 12192000"/>
              <a:gd name="connsiteY26" fmla="*/ 894128 h 2237474"/>
              <a:gd name="connsiteX27" fmla="*/ 9594438 w 12192000"/>
              <a:gd name="connsiteY27" fmla="*/ 919051 h 2237474"/>
              <a:gd name="connsiteX28" fmla="*/ 9577033 w 12192000"/>
              <a:gd name="connsiteY28" fmla="*/ 922857 h 2237474"/>
              <a:gd name="connsiteX29" fmla="*/ 9544189 w 12192000"/>
              <a:gd name="connsiteY29" fmla="*/ 938966 h 2237474"/>
              <a:gd name="connsiteX30" fmla="*/ 9500499 w 12192000"/>
              <a:gd name="connsiteY30" fmla="*/ 954680 h 2237474"/>
              <a:gd name="connsiteX31" fmla="*/ 9428195 w 12192000"/>
              <a:gd name="connsiteY31" fmla="*/ 986225 h 2237474"/>
              <a:gd name="connsiteX32" fmla="*/ 9410017 w 12192000"/>
              <a:gd name="connsiteY32" fmla="*/ 993931 h 2237474"/>
              <a:gd name="connsiteX33" fmla="*/ 9392919 w 12192000"/>
              <a:gd name="connsiteY33" fmla="*/ 994656 h 2237474"/>
              <a:gd name="connsiteX34" fmla="*/ 9278619 w 12192000"/>
              <a:gd name="connsiteY34" fmla="*/ 1011878 h 2237474"/>
              <a:gd name="connsiteX35" fmla="*/ 9268019 w 12192000"/>
              <a:gd name="connsiteY35" fmla="*/ 1007442 h 2237474"/>
              <a:gd name="connsiteX36" fmla="*/ 9234662 w 12192000"/>
              <a:gd name="connsiteY36" fmla="*/ 1023056 h 2237474"/>
              <a:gd name="connsiteX37" fmla="*/ 9181033 w 12192000"/>
              <a:gd name="connsiteY37" fmla="*/ 1037921 h 2237474"/>
              <a:gd name="connsiteX38" fmla="*/ 9155969 w 12192000"/>
              <a:gd name="connsiteY38" fmla="*/ 1046804 h 2237474"/>
              <a:gd name="connsiteX39" fmla="*/ 9133985 w 12192000"/>
              <a:gd name="connsiteY39" fmla="*/ 1046450 h 2237474"/>
              <a:gd name="connsiteX40" fmla="*/ 9012987 w 12192000"/>
              <a:gd name="connsiteY40" fmla="*/ 1061986 h 2237474"/>
              <a:gd name="connsiteX41" fmla="*/ 8968445 w 12192000"/>
              <a:gd name="connsiteY41" fmla="*/ 1052169 h 2237474"/>
              <a:gd name="connsiteX42" fmla="*/ 8958984 w 12192000"/>
              <a:gd name="connsiteY42" fmla="*/ 1057212 h 2237474"/>
              <a:gd name="connsiteX43" fmla="*/ 8886001 w 12192000"/>
              <a:gd name="connsiteY43" fmla="*/ 1067468 h 2237474"/>
              <a:gd name="connsiteX44" fmla="*/ 8838610 w 12192000"/>
              <a:gd name="connsiteY44" fmla="*/ 1075091 h 2237474"/>
              <a:gd name="connsiteX45" fmla="*/ 8750383 w 12192000"/>
              <a:gd name="connsiteY45" fmla="*/ 1097387 h 2237474"/>
              <a:gd name="connsiteX46" fmla="*/ 8697365 w 12192000"/>
              <a:gd name="connsiteY46" fmla="*/ 1105869 h 2237474"/>
              <a:gd name="connsiteX47" fmla="*/ 8665605 w 12192000"/>
              <a:gd name="connsiteY47" fmla="*/ 1110791 h 2237474"/>
              <a:gd name="connsiteX48" fmla="*/ 8584946 w 12192000"/>
              <a:gd name="connsiteY48" fmla="*/ 1135226 h 2237474"/>
              <a:gd name="connsiteX49" fmla="*/ 8460755 w 12192000"/>
              <a:gd name="connsiteY49" fmla="*/ 1203427 h 2237474"/>
              <a:gd name="connsiteX50" fmla="*/ 8419755 w 12192000"/>
              <a:gd name="connsiteY50" fmla="*/ 1216260 h 2237474"/>
              <a:gd name="connsiteX51" fmla="*/ 8411626 w 12192000"/>
              <a:gd name="connsiteY51" fmla="*/ 1214397 h 2237474"/>
              <a:gd name="connsiteX52" fmla="*/ 8363469 w 12192000"/>
              <a:gd name="connsiteY52" fmla="*/ 1246658 h 2237474"/>
              <a:gd name="connsiteX53" fmla="*/ 8275497 w 12192000"/>
              <a:gd name="connsiteY53" fmla="*/ 1264396 h 2237474"/>
              <a:gd name="connsiteX54" fmla="*/ 8206287 w 12192000"/>
              <a:gd name="connsiteY54" fmla="*/ 1273060 h 2237474"/>
              <a:gd name="connsiteX55" fmla="*/ 8168705 w 12192000"/>
              <a:gd name="connsiteY55" fmla="*/ 1279956 h 2237474"/>
              <a:gd name="connsiteX56" fmla="*/ 8139997 w 12192000"/>
              <a:gd name="connsiteY56" fmla="*/ 1282713 h 2237474"/>
              <a:gd name="connsiteX57" fmla="*/ 8074238 w 12192000"/>
              <a:gd name="connsiteY57" fmla="*/ 1301895 h 2237474"/>
              <a:gd name="connsiteX58" fmla="*/ 7968292 w 12192000"/>
              <a:gd name="connsiteY58" fmla="*/ 1338779 h 2237474"/>
              <a:gd name="connsiteX59" fmla="*/ 7945122 w 12192000"/>
              <a:gd name="connsiteY59" fmla="*/ 1345477 h 2237474"/>
              <a:gd name="connsiteX60" fmla="*/ 7902328 w 12192000"/>
              <a:gd name="connsiteY60" fmla="*/ 1345865 h 2237474"/>
              <a:gd name="connsiteX61" fmla="*/ 7875879 w 12192000"/>
              <a:gd name="connsiteY61" fmla="*/ 1345646 h 2237474"/>
              <a:gd name="connsiteX62" fmla="*/ 7840612 w 12192000"/>
              <a:gd name="connsiteY62" fmla="*/ 1369373 h 2237474"/>
              <a:gd name="connsiteX63" fmla="*/ 7786819 w 12192000"/>
              <a:gd name="connsiteY63" fmla="*/ 1378970 h 2237474"/>
              <a:gd name="connsiteX64" fmla="*/ 7548172 w 12192000"/>
              <a:gd name="connsiteY64" fmla="*/ 1417460 h 2237474"/>
              <a:gd name="connsiteX65" fmla="*/ 7483437 w 12192000"/>
              <a:gd name="connsiteY65" fmla="*/ 1478152 h 2237474"/>
              <a:gd name="connsiteX66" fmla="*/ 7377870 w 12192000"/>
              <a:gd name="connsiteY66" fmla="*/ 1523319 h 2237474"/>
              <a:gd name="connsiteX67" fmla="*/ 7230737 w 12192000"/>
              <a:gd name="connsiteY67" fmla="*/ 1562633 h 2237474"/>
              <a:gd name="connsiteX68" fmla="*/ 7224458 w 12192000"/>
              <a:gd name="connsiteY68" fmla="*/ 1573008 h 2237474"/>
              <a:gd name="connsiteX69" fmla="*/ 7183121 w 12192000"/>
              <a:gd name="connsiteY69" fmla="*/ 1595162 h 2237474"/>
              <a:gd name="connsiteX70" fmla="*/ 7164601 w 12192000"/>
              <a:gd name="connsiteY70" fmla="*/ 1606490 h 2237474"/>
              <a:gd name="connsiteX71" fmla="*/ 7092727 w 12192000"/>
              <a:gd name="connsiteY71" fmla="*/ 1623628 h 2237474"/>
              <a:gd name="connsiteX72" fmla="*/ 7031309 w 12192000"/>
              <a:gd name="connsiteY72" fmla="*/ 1619451 h 2237474"/>
              <a:gd name="connsiteX73" fmla="*/ 6999084 w 12192000"/>
              <a:gd name="connsiteY73" fmla="*/ 1634317 h 2237474"/>
              <a:gd name="connsiteX74" fmla="*/ 6992107 w 12192000"/>
              <a:gd name="connsiteY74" fmla="*/ 1636860 h 2237474"/>
              <a:gd name="connsiteX75" fmla="*/ 6900177 w 12192000"/>
              <a:gd name="connsiteY75" fmla="*/ 1636016 h 2237474"/>
              <a:gd name="connsiteX76" fmla="*/ 6795372 w 12192000"/>
              <a:gd name="connsiteY76" fmla="*/ 1644845 h 2237474"/>
              <a:gd name="connsiteX77" fmla="*/ 6692251 w 12192000"/>
              <a:gd name="connsiteY77" fmla="*/ 1656357 h 2237474"/>
              <a:gd name="connsiteX78" fmla="*/ 6655235 w 12192000"/>
              <a:gd name="connsiteY78" fmla="*/ 1661869 h 2237474"/>
              <a:gd name="connsiteX79" fmla="*/ 6554894 w 12192000"/>
              <a:gd name="connsiteY79" fmla="*/ 1664428 h 2237474"/>
              <a:gd name="connsiteX80" fmla="*/ 6516595 w 12192000"/>
              <a:gd name="connsiteY80" fmla="*/ 1667475 h 2237474"/>
              <a:gd name="connsiteX81" fmla="*/ 6508541 w 12192000"/>
              <a:gd name="connsiteY81" fmla="*/ 1668757 h 2237474"/>
              <a:gd name="connsiteX82" fmla="*/ 6471012 w 12192000"/>
              <a:gd name="connsiteY82" fmla="*/ 1678604 h 2237474"/>
              <a:gd name="connsiteX83" fmla="*/ 6415265 w 12192000"/>
              <a:gd name="connsiteY83" fmla="*/ 1665317 h 2237474"/>
              <a:gd name="connsiteX84" fmla="*/ 6364035 w 12192000"/>
              <a:gd name="connsiteY84" fmla="*/ 1667683 h 2237474"/>
              <a:gd name="connsiteX85" fmla="*/ 6280959 w 12192000"/>
              <a:gd name="connsiteY85" fmla="*/ 1689329 h 2237474"/>
              <a:gd name="connsiteX86" fmla="*/ 6243319 w 12192000"/>
              <a:gd name="connsiteY86" fmla="*/ 1695560 h 2237474"/>
              <a:gd name="connsiteX87" fmla="*/ 6098321 w 12192000"/>
              <a:gd name="connsiteY87" fmla="*/ 1721646 h 2237474"/>
              <a:gd name="connsiteX88" fmla="*/ 5880652 w 12192000"/>
              <a:gd name="connsiteY88" fmla="*/ 1779643 h 2237474"/>
              <a:gd name="connsiteX89" fmla="*/ 5785959 w 12192000"/>
              <a:gd name="connsiteY89" fmla="*/ 1775307 h 2237474"/>
              <a:gd name="connsiteX90" fmla="*/ 5643534 w 12192000"/>
              <a:gd name="connsiteY90" fmla="*/ 1802919 h 2237474"/>
              <a:gd name="connsiteX91" fmla="*/ 5518799 w 12192000"/>
              <a:gd name="connsiteY91" fmla="*/ 1818312 h 2237474"/>
              <a:gd name="connsiteX92" fmla="*/ 5505014 w 12192000"/>
              <a:gd name="connsiteY92" fmla="*/ 1819259 h 2237474"/>
              <a:gd name="connsiteX93" fmla="*/ 5453307 w 12192000"/>
              <a:gd name="connsiteY93" fmla="*/ 1815450 h 2237474"/>
              <a:gd name="connsiteX94" fmla="*/ 5364192 w 12192000"/>
              <a:gd name="connsiteY94" fmla="*/ 1826074 h 2237474"/>
              <a:gd name="connsiteX95" fmla="*/ 5350380 w 12192000"/>
              <a:gd name="connsiteY95" fmla="*/ 1830891 h 2237474"/>
              <a:gd name="connsiteX96" fmla="*/ 5259633 w 12192000"/>
              <a:gd name="connsiteY96" fmla="*/ 1837160 h 2237474"/>
              <a:gd name="connsiteX97" fmla="*/ 5197513 w 12192000"/>
              <a:gd name="connsiteY97" fmla="*/ 1844718 h 2237474"/>
              <a:gd name="connsiteX98" fmla="*/ 5168852 w 12192000"/>
              <a:gd name="connsiteY98" fmla="*/ 1844846 h 2237474"/>
              <a:gd name="connsiteX99" fmla="*/ 5114927 w 12192000"/>
              <a:gd name="connsiteY99" fmla="*/ 1847827 h 2237474"/>
              <a:gd name="connsiteX100" fmla="*/ 5108970 w 12192000"/>
              <a:gd name="connsiteY100" fmla="*/ 1847935 h 2237474"/>
              <a:gd name="connsiteX101" fmla="*/ 5067961 w 12192000"/>
              <a:gd name="connsiteY101" fmla="*/ 1845917 h 2237474"/>
              <a:gd name="connsiteX102" fmla="*/ 5007075 w 12192000"/>
              <a:gd name="connsiteY102" fmla="*/ 1838626 h 2237474"/>
              <a:gd name="connsiteX103" fmla="*/ 4944087 w 12192000"/>
              <a:gd name="connsiteY103" fmla="*/ 1823332 h 2237474"/>
              <a:gd name="connsiteX104" fmla="*/ 4907662 w 12192000"/>
              <a:gd name="connsiteY104" fmla="*/ 1816900 h 2237474"/>
              <a:gd name="connsiteX105" fmla="*/ 4882386 w 12192000"/>
              <a:gd name="connsiteY105" fmla="*/ 1809844 h 2237474"/>
              <a:gd name="connsiteX106" fmla="*/ 4811440 w 12192000"/>
              <a:gd name="connsiteY106" fmla="*/ 1804655 h 2237474"/>
              <a:gd name="connsiteX107" fmla="*/ 4691075 w 12192000"/>
              <a:gd name="connsiteY107" fmla="*/ 1801389 h 2237474"/>
              <a:gd name="connsiteX108" fmla="*/ 4611738 w 12192000"/>
              <a:gd name="connsiteY108" fmla="*/ 1776964 h 2237474"/>
              <a:gd name="connsiteX109" fmla="*/ 4560070 w 12192000"/>
              <a:gd name="connsiteY109" fmla="*/ 1785640 h 2237474"/>
              <a:gd name="connsiteX110" fmla="*/ 4536503 w 12192000"/>
              <a:gd name="connsiteY110" fmla="*/ 1785334 h 2237474"/>
              <a:gd name="connsiteX111" fmla="*/ 4513724 w 12192000"/>
              <a:gd name="connsiteY111" fmla="*/ 1791996 h 2237474"/>
              <a:gd name="connsiteX112" fmla="*/ 4459810 w 12192000"/>
              <a:gd name="connsiteY112" fmla="*/ 1797886 h 2237474"/>
              <a:gd name="connsiteX113" fmla="*/ 4379064 w 12192000"/>
              <a:gd name="connsiteY113" fmla="*/ 1817177 h 2237474"/>
              <a:gd name="connsiteX114" fmla="*/ 4319209 w 12192000"/>
              <a:gd name="connsiteY114" fmla="*/ 1834833 h 2237474"/>
              <a:gd name="connsiteX115" fmla="*/ 4290981 w 12192000"/>
              <a:gd name="connsiteY115" fmla="*/ 1839677 h 2237474"/>
              <a:gd name="connsiteX116" fmla="*/ 4285792 w 12192000"/>
              <a:gd name="connsiteY116" fmla="*/ 1836231 h 2237474"/>
              <a:gd name="connsiteX117" fmla="*/ 4238372 w 12192000"/>
              <a:gd name="connsiteY117" fmla="*/ 1851480 h 2237474"/>
              <a:gd name="connsiteX118" fmla="*/ 4232517 w 12192000"/>
              <a:gd name="connsiteY118" fmla="*/ 1852567 h 2237474"/>
              <a:gd name="connsiteX119" fmla="*/ 4191732 w 12192000"/>
              <a:gd name="connsiteY119" fmla="*/ 1857328 h 2237474"/>
              <a:gd name="connsiteX120" fmla="*/ 4065532 w 12192000"/>
              <a:gd name="connsiteY120" fmla="*/ 1855477 h 2237474"/>
              <a:gd name="connsiteX121" fmla="*/ 4028460 w 12192000"/>
              <a:gd name="connsiteY121" fmla="*/ 1855137 h 2237474"/>
              <a:gd name="connsiteX122" fmla="*/ 4002267 w 12192000"/>
              <a:gd name="connsiteY122" fmla="*/ 1852352 h 2237474"/>
              <a:gd name="connsiteX123" fmla="*/ 3931396 w 12192000"/>
              <a:gd name="connsiteY123" fmla="*/ 1858915 h 2237474"/>
              <a:gd name="connsiteX124" fmla="*/ 3812162 w 12192000"/>
              <a:gd name="connsiteY124" fmla="*/ 1875501 h 2237474"/>
              <a:gd name="connsiteX125" fmla="*/ 3729530 w 12192000"/>
              <a:gd name="connsiteY125" fmla="*/ 1864513 h 2237474"/>
              <a:gd name="connsiteX126" fmla="*/ 3680177 w 12192000"/>
              <a:gd name="connsiteY126" fmla="*/ 1881552 h 2237474"/>
              <a:gd name="connsiteX127" fmla="*/ 3567259 w 12192000"/>
              <a:gd name="connsiteY127" fmla="*/ 1893482 h 2237474"/>
              <a:gd name="connsiteX128" fmla="*/ 3405770 w 12192000"/>
              <a:gd name="connsiteY128" fmla="*/ 1904591 h 2237474"/>
              <a:gd name="connsiteX129" fmla="*/ 3280097 w 12192000"/>
              <a:gd name="connsiteY129" fmla="*/ 1919610 h 2237474"/>
              <a:gd name="connsiteX130" fmla="*/ 3123424 w 12192000"/>
              <a:gd name="connsiteY130" fmla="*/ 1952930 h 2237474"/>
              <a:gd name="connsiteX131" fmla="*/ 3009910 w 12192000"/>
              <a:gd name="connsiteY131" fmla="*/ 1957866 h 2237474"/>
              <a:gd name="connsiteX132" fmla="*/ 2995934 w 12192000"/>
              <a:gd name="connsiteY132" fmla="*/ 1967085 h 2237474"/>
              <a:gd name="connsiteX133" fmla="*/ 2980071 w 12192000"/>
              <a:gd name="connsiteY133" fmla="*/ 1972988 h 2237474"/>
              <a:gd name="connsiteX134" fmla="*/ 2978094 w 12192000"/>
              <a:gd name="connsiteY134" fmla="*/ 1972369 h 2237474"/>
              <a:gd name="connsiteX135" fmla="*/ 2942858 w 12192000"/>
              <a:gd name="connsiteY135" fmla="*/ 1981367 h 2237474"/>
              <a:gd name="connsiteX136" fmla="*/ 2875436 w 12192000"/>
              <a:gd name="connsiteY136" fmla="*/ 1996977 h 2237474"/>
              <a:gd name="connsiteX137" fmla="*/ 2874892 w 12192000"/>
              <a:gd name="connsiteY137" fmla="*/ 1996085 h 2237474"/>
              <a:gd name="connsiteX138" fmla="*/ 2864145 w 12192000"/>
              <a:gd name="connsiteY138" fmla="*/ 1994061 h 2237474"/>
              <a:gd name="connsiteX139" fmla="*/ 2843662 w 12192000"/>
              <a:gd name="connsiteY139" fmla="*/ 1992498 h 2237474"/>
              <a:gd name="connsiteX140" fmla="*/ 2796128 w 12192000"/>
              <a:gd name="connsiteY140" fmla="*/ 1976403 h 2237474"/>
              <a:gd name="connsiteX141" fmla="*/ 2756784 w 12192000"/>
              <a:gd name="connsiteY141" fmla="*/ 1985116 h 2237474"/>
              <a:gd name="connsiteX142" fmla="*/ 2748833 w 12192000"/>
              <a:gd name="connsiteY142" fmla="*/ 1986323 h 2237474"/>
              <a:gd name="connsiteX143" fmla="*/ 2748661 w 12192000"/>
              <a:gd name="connsiteY143" fmla="*/ 1986122 h 2237474"/>
              <a:gd name="connsiteX144" fmla="*/ 2740251 w 12192000"/>
              <a:gd name="connsiteY144" fmla="*/ 1986946 h 2237474"/>
              <a:gd name="connsiteX145" fmla="*/ 2718916 w 12192000"/>
              <a:gd name="connsiteY145" fmla="*/ 1990867 h 2237474"/>
              <a:gd name="connsiteX146" fmla="*/ 2713522 w 12192000"/>
              <a:gd name="connsiteY146" fmla="*/ 1990173 h 2237474"/>
              <a:gd name="connsiteX147" fmla="*/ 2680597 w 12192000"/>
              <a:gd name="connsiteY147" fmla="*/ 1984996 h 2237474"/>
              <a:gd name="connsiteX148" fmla="*/ 2578178 w 12192000"/>
              <a:gd name="connsiteY148" fmla="*/ 1990531 h 2237474"/>
              <a:gd name="connsiteX149" fmla="*/ 2476147 w 12192000"/>
              <a:gd name="connsiteY149" fmla="*/ 1998305 h 2237474"/>
              <a:gd name="connsiteX150" fmla="*/ 2373568 w 12192000"/>
              <a:gd name="connsiteY150" fmla="*/ 2003219 h 2237474"/>
              <a:gd name="connsiteX151" fmla="*/ 2321399 w 12192000"/>
              <a:gd name="connsiteY151" fmla="*/ 1989467 h 2237474"/>
              <a:gd name="connsiteX152" fmla="*/ 2315525 w 12192000"/>
              <a:gd name="connsiteY152" fmla="*/ 1989708 h 2237474"/>
              <a:gd name="connsiteX153" fmla="*/ 2300792 w 12192000"/>
              <a:gd name="connsiteY153" fmla="*/ 1994290 h 2237474"/>
              <a:gd name="connsiteX154" fmla="*/ 2295469 w 12192000"/>
              <a:gd name="connsiteY154" fmla="*/ 1996659 h 2237474"/>
              <a:gd name="connsiteX155" fmla="*/ 2287219 w 12192000"/>
              <a:gd name="connsiteY155" fmla="*/ 1998750 h 2237474"/>
              <a:gd name="connsiteX156" fmla="*/ 2286948 w 12192000"/>
              <a:gd name="connsiteY156" fmla="*/ 1998596 h 2237474"/>
              <a:gd name="connsiteX157" fmla="*/ 2243069 w 12192000"/>
              <a:gd name="connsiteY157" fmla="*/ 2015111 h 2237474"/>
              <a:gd name="connsiteX158" fmla="*/ 2186609 w 12192000"/>
              <a:gd name="connsiteY158" fmla="*/ 2008263 h 2237474"/>
              <a:gd name="connsiteX159" fmla="*/ 2164831 w 12192000"/>
              <a:gd name="connsiteY159" fmla="*/ 2010143 h 2237474"/>
              <a:gd name="connsiteX160" fmla="*/ 2152836 w 12192000"/>
              <a:gd name="connsiteY160" fmla="*/ 2010048 h 2237474"/>
              <a:gd name="connsiteX161" fmla="*/ 2117102 w 12192000"/>
              <a:gd name="connsiteY161" fmla="*/ 2023004 h 2237474"/>
              <a:gd name="connsiteX162" fmla="*/ 2111935 w 12192000"/>
              <a:gd name="connsiteY162" fmla="*/ 2023163 h 2237474"/>
              <a:gd name="connsiteX163" fmla="*/ 2089991 w 12192000"/>
              <a:gd name="connsiteY163" fmla="*/ 2034193 h 2237474"/>
              <a:gd name="connsiteX164" fmla="*/ 2058061 w 12192000"/>
              <a:gd name="connsiteY164" fmla="*/ 2047942 h 2237474"/>
              <a:gd name="connsiteX165" fmla="*/ 2055737 w 12192000"/>
              <a:gd name="connsiteY165" fmla="*/ 2047704 h 2237474"/>
              <a:gd name="connsiteX166" fmla="*/ 2042244 w 12192000"/>
              <a:gd name="connsiteY166" fmla="*/ 2055560 h 2237474"/>
              <a:gd name="connsiteX167" fmla="*/ 1976224 w 12192000"/>
              <a:gd name="connsiteY167" fmla="*/ 2074257 h 2237474"/>
              <a:gd name="connsiteX168" fmla="*/ 1877728 w 12192000"/>
              <a:gd name="connsiteY168" fmla="*/ 2101004 h 2237474"/>
              <a:gd name="connsiteX169" fmla="*/ 1759056 w 12192000"/>
              <a:gd name="connsiteY169" fmla="*/ 2125608 h 2237474"/>
              <a:gd name="connsiteX170" fmla="*/ 1637948 w 12192000"/>
              <a:gd name="connsiteY170" fmla="*/ 2172597 h 2237474"/>
              <a:gd name="connsiteX171" fmla="*/ 1434549 w 12192000"/>
              <a:gd name="connsiteY171" fmla="*/ 2234522 h 2237474"/>
              <a:gd name="connsiteX172" fmla="*/ 1398481 w 12192000"/>
              <a:gd name="connsiteY172" fmla="*/ 2237074 h 2237474"/>
              <a:gd name="connsiteX173" fmla="*/ 1398407 w 12192000"/>
              <a:gd name="connsiteY173" fmla="*/ 2237095 h 2237474"/>
              <a:gd name="connsiteX174" fmla="*/ 1370962 w 12192000"/>
              <a:gd name="connsiteY174" fmla="*/ 2237474 h 2237474"/>
              <a:gd name="connsiteX175" fmla="*/ 1356367 w 12192000"/>
              <a:gd name="connsiteY175" fmla="*/ 2235089 h 2237474"/>
              <a:gd name="connsiteX176" fmla="*/ 1324828 w 12192000"/>
              <a:gd name="connsiteY176" fmla="*/ 2231968 h 2237474"/>
              <a:gd name="connsiteX177" fmla="*/ 1297744 w 12192000"/>
              <a:gd name="connsiteY177" fmla="*/ 2235849 h 2237474"/>
              <a:gd name="connsiteX178" fmla="*/ 1286236 w 12192000"/>
              <a:gd name="connsiteY178" fmla="*/ 2233135 h 2237474"/>
              <a:gd name="connsiteX179" fmla="*/ 1283504 w 12192000"/>
              <a:gd name="connsiteY179" fmla="*/ 2233797 h 2237474"/>
              <a:gd name="connsiteX180" fmla="*/ 1279765 w 12192000"/>
              <a:gd name="connsiteY180" fmla="*/ 2229639 h 2237474"/>
              <a:gd name="connsiteX181" fmla="*/ 1195347 w 12192000"/>
              <a:gd name="connsiteY181" fmla="*/ 2212354 h 2237474"/>
              <a:gd name="connsiteX182" fmla="*/ 970251 w 12192000"/>
              <a:gd name="connsiteY182" fmla="*/ 2221029 h 2237474"/>
              <a:gd name="connsiteX183" fmla="*/ 812914 w 12192000"/>
              <a:gd name="connsiteY183" fmla="*/ 2202752 h 2237474"/>
              <a:gd name="connsiteX184" fmla="*/ 800195 w 12192000"/>
              <a:gd name="connsiteY184" fmla="*/ 2209407 h 2237474"/>
              <a:gd name="connsiteX185" fmla="*/ 784978 w 12192000"/>
              <a:gd name="connsiteY185" fmla="*/ 2212360 h 2237474"/>
              <a:gd name="connsiteX186" fmla="*/ 681987 w 12192000"/>
              <a:gd name="connsiteY186" fmla="*/ 2216757 h 2237474"/>
              <a:gd name="connsiteX187" fmla="*/ 669923 w 12192000"/>
              <a:gd name="connsiteY187" fmla="*/ 2211682 h 2237474"/>
              <a:gd name="connsiteX188" fmla="*/ 648680 w 12192000"/>
              <a:gd name="connsiteY188" fmla="*/ 2206229 h 2237474"/>
              <a:gd name="connsiteX189" fmla="*/ 597225 w 12192000"/>
              <a:gd name="connsiteY189" fmla="*/ 2180999 h 2237474"/>
              <a:gd name="connsiteX190" fmla="*/ 558449 w 12192000"/>
              <a:gd name="connsiteY190" fmla="*/ 2182346 h 2237474"/>
              <a:gd name="connsiteX191" fmla="*/ 550517 w 12192000"/>
              <a:gd name="connsiteY191" fmla="*/ 2182060 h 2237474"/>
              <a:gd name="connsiteX192" fmla="*/ 550309 w 12192000"/>
              <a:gd name="connsiteY192" fmla="*/ 2181825 h 2237474"/>
              <a:gd name="connsiteX193" fmla="*/ 541836 w 12192000"/>
              <a:gd name="connsiteY193" fmla="*/ 2181063 h 2237474"/>
              <a:gd name="connsiteX194" fmla="*/ 536057 w 12192000"/>
              <a:gd name="connsiteY194" fmla="*/ 2181537 h 2237474"/>
              <a:gd name="connsiteX195" fmla="*/ 520671 w 12192000"/>
              <a:gd name="connsiteY195" fmla="*/ 2180980 h 2237474"/>
              <a:gd name="connsiteX196" fmla="*/ 515024 w 12192000"/>
              <a:gd name="connsiteY196" fmla="*/ 2179258 h 2237474"/>
              <a:gd name="connsiteX197" fmla="*/ 512278 w 12192000"/>
              <a:gd name="connsiteY197" fmla="*/ 2176369 h 2237474"/>
              <a:gd name="connsiteX198" fmla="*/ 480419 w 12192000"/>
              <a:gd name="connsiteY198" fmla="*/ 2167807 h 2237474"/>
              <a:gd name="connsiteX199" fmla="*/ 413835 w 12192000"/>
              <a:gd name="connsiteY199" fmla="*/ 2156783 h 2237474"/>
              <a:gd name="connsiteX200" fmla="*/ 376513 w 12192000"/>
              <a:gd name="connsiteY200" fmla="*/ 2154014 h 2237474"/>
              <a:gd name="connsiteX201" fmla="*/ 273386 w 12192000"/>
              <a:gd name="connsiteY201" fmla="*/ 2142551 h 2237474"/>
              <a:gd name="connsiteX202" fmla="*/ 169207 w 12192000"/>
              <a:gd name="connsiteY202" fmla="*/ 2128100 h 2237474"/>
              <a:gd name="connsiteX203" fmla="*/ 93149 w 12192000"/>
              <a:gd name="connsiteY203" fmla="*/ 2105324 h 2237474"/>
              <a:gd name="connsiteX204" fmla="*/ 88109 w 12192000"/>
              <a:gd name="connsiteY204" fmla="*/ 2106704 h 2237474"/>
              <a:gd name="connsiteX205" fmla="*/ 80022 w 12192000"/>
              <a:gd name="connsiteY205" fmla="*/ 2107254 h 2237474"/>
              <a:gd name="connsiteX206" fmla="*/ 79717 w 12192000"/>
              <a:gd name="connsiteY206" fmla="*/ 2107046 h 2237474"/>
              <a:gd name="connsiteX207" fmla="*/ 72352 w 12192000"/>
              <a:gd name="connsiteY207" fmla="*/ 2107991 h 2237474"/>
              <a:gd name="connsiteX208" fmla="*/ 37645 w 12192000"/>
              <a:gd name="connsiteY208" fmla="*/ 2115401 h 2237474"/>
              <a:gd name="connsiteX209" fmla="*/ 4572 w 12192000"/>
              <a:gd name="connsiteY209" fmla="*/ 2111091 h 2237474"/>
              <a:gd name="connsiteX210" fmla="*/ 0 w 12192000"/>
              <a:gd name="connsiteY210" fmla="*/ 2110468 h 2237474"/>
              <a:gd name="connsiteX211" fmla="*/ 0 w 12192000"/>
              <a:gd name="connsiteY211"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154948 w 12192000"/>
              <a:gd name="connsiteY4" fmla="*/ 762731 h 2237474"/>
              <a:gd name="connsiteX5" fmla="*/ 12047364 w 12192000"/>
              <a:gd name="connsiteY5" fmla="*/ 749662 h 2237474"/>
              <a:gd name="connsiteX6" fmla="*/ 11890686 w 12192000"/>
              <a:gd name="connsiteY6" fmla="*/ 732766 h 2237474"/>
              <a:gd name="connsiteX7" fmla="*/ 11782413 w 12192000"/>
              <a:gd name="connsiteY7" fmla="*/ 769868 h 2237474"/>
              <a:gd name="connsiteX8" fmla="*/ 11649954 w 12192000"/>
              <a:gd name="connsiteY8" fmla="*/ 749628 h 2237474"/>
              <a:gd name="connsiteX9" fmla="*/ 11560424 w 12192000"/>
              <a:gd name="connsiteY9" fmla="*/ 748017 h 2237474"/>
              <a:gd name="connsiteX10" fmla="*/ 11358455 w 12192000"/>
              <a:gd name="connsiteY10" fmla="*/ 747593 h 2237474"/>
              <a:gd name="connsiteX11" fmla="*/ 11165209 w 12192000"/>
              <a:gd name="connsiteY11" fmla="*/ 748852 h 2237474"/>
              <a:gd name="connsiteX12" fmla="*/ 11058755 w 12192000"/>
              <a:gd name="connsiteY12" fmla="*/ 749617 h 2237474"/>
              <a:gd name="connsiteX13" fmla="*/ 10884013 w 12192000"/>
              <a:gd name="connsiteY13" fmla="*/ 760728 h 2237474"/>
              <a:gd name="connsiteX14" fmla="*/ 10834688 w 12192000"/>
              <a:gd name="connsiteY14" fmla="*/ 757726 h 2237474"/>
              <a:gd name="connsiteX15" fmla="*/ 10805004 w 12192000"/>
              <a:gd name="connsiteY15" fmla="*/ 757573 h 2237474"/>
              <a:gd name="connsiteX16" fmla="*/ 10739478 w 12192000"/>
              <a:gd name="connsiteY16" fmla="*/ 776841 h 2237474"/>
              <a:gd name="connsiteX17" fmla="*/ 10458762 w 12192000"/>
              <a:gd name="connsiteY17" fmla="*/ 755400 h 2237474"/>
              <a:gd name="connsiteX18" fmla="*/ 10211200 w 12192000"/>
              <a:gd name="connsiteY18" fmla="*/ 767513 h 2237474"/>
              <a:gd name="connsiteX19" fmla="*/ 10167995 w 12192000"/>
              <a:gd name="connsiteY19" fmla="*/ 760843 h 2237474"/>
              <a:gd name="connsiteX20" fmla="*/ 9997044 w 12192000"/>
              <a:gd name="connsiteY20" fmla="*/ 780129 h 2237474"/>
              <a:gd name="connsiteX21" fmla="*/ 9943887 w 12192000"/>
              <a:gd name="connsiteY21" fmla="*/ 804141 h 2237474"/>
              <a:gd name="connsiteX22" fmla="*/ 9918248 w 12192000"/>
              <a:gd name="connsiteY22" fmla="*/ 816628 h 2237474"/>
              <a:gd name="connsiteX23" fmla="*/ 9798048 w 12192000"/>
              <a:gd name="connsiteY23" fmla="*/ 863207 h 2237474"/>
              <a:gd name="connsiteX24" fmla="*/ 9761459 w 12192000"/>
              <a:gd name="connsiteY24" fmla="*/ 862394 h 2237474"/>
              <a:gd name="connsiteX25" fmla="*/ 9705768 w 12192000"/>
              <a:gd name="connsiteY25" fmla="*/ 894610 h 2237474"/>
              <a:gd name="connsiteX26" fmla="*/ 9683005 w 12192000"/>
              <a:gd name="connsiteY26" fmla="*/ 894128 h 2237474"/>
              <a:gd name="connsiteX27" fmla="*/ 9594438 w 12192000"/>
              <a:gd name="connsiteY27" fmla="*/ 919051 h 2237474"/>
              <a:gd name="connsiteX28" fmla="*/ 9577033 w 12192000"/>
              <a:gd name="connsiteY28" fmla="*/ 922857 h 2237474"/>
              <a:gd name="connsiteX29" fmla="*/ 9544189 w 12192000"/>
              <a:gd name="connsiteY29" fmla="*/ 938966 h 2237474"/>
              <a:gd name="connsiteX30" fmla="*/ 9500499 w 12192000"/>
              <a:gd name="connsiteY30" fmla="*/ 954680 h 2237474"/>
              <a:gd name="connsiteX31" fmla="*/ 9428195 w 12192000"/>
              <a:gd name="connsiteY31" fmla="*/ 986225 h 2237474"/>
              <a:gd name="connsiteX32" fmla="*/ 9410017 w 12192000"/>
              <a:gd name="connsiteY32" fmla="*/ 993931 h 2237474"/>
              <a:gd name="connsiteX33" fmla="*/ 9392919 w 12192000"/>
              <a:gd name="connsiteY33" fmla="*/ 994656 h 2237474"/>
              <a:gd name="connsiteX34" fmla="*/ 9278619 w 12192000"/>
              <a:gd name="connsiteY34" fmla="*/ 1011878 h 2237474"/>
              <a:gd name="connsiteX35" fmla="*/ 9268019 w 12192000"/>
              <a:gd name="connsiteY35" fmla="*/ 1007442 h 2237474"/>
              <a:gd name="connsiteX36" fmla="*/ 9234662 w 12192000"/>
              <a:gd name="connsiteY36" fmla="*/ 1023056 h 2237474"/>
              <a:gd name="connsiteX37" fmla="*/ 9181033 w 12192000"/>
              <a:gd name="connsiteY37" fmla="*/ 1037921 h 2237474"/>
              <a:gd name="connsiteX38" fmla="*/ 9155969 w 12192000"/>
              <a:gd name="connsiteY38" fmla="*/ 1046804 h 2237474"/>
              <a:gd name="connsiteX39" fmla="*/ 9133985 w 12192000"/>
              <a:gd name="connsiteY39" fmla="*/ 1046450 h 2237474"/>
              <a:gd name="connsiteX40" fmla="*/ 9012987 w 12192000"/>
              <a:gd name="connsiteY40" fmla="*/ 1061986 h 2237474"/>
              <a:gd name="connsiteX41" fmla="*/ 8968445 w 12192000"/>
              <a:gd name="connsiteY41" fmla="*/ 1052169 h 2237474"/>
              <a:gd name="connsiteX42" fmla="*/ 8958984 w 12192000"/>
              <a:gd name="connsiteY42" fmla="*/ 1057212 h 2237474"/>
              <a:gd name="connsiteX43" fmla="*/ 8886001 w 12192000"/>
              <a:gd name="connsiteY43" fmla="*/ 1067468 h 2237474"/>
              <a:gd name="connsiteX44" fmla="*/ 8838610 w 12192000"/>
              <a:gd name="connsiteY44" fmla="*/ 1075091 h 2237474"/>
              <a:gd name="connsiteX45" fmla="*/ 8750383 w 12192000"/>
              <a:gd name="connsiteY45" fmla="*/ 1097387 h 2237474"/>
              <a:gd name="connsiteX46" fmla="*/ 8697365 w 12192000"/>
              <a:gd name="connsiteY46" fmla="*/ 1105869 h 2237474"/>
              <a:gd name="connsiteX47" fmla="*/ 8665605 w 12192000"/>
              <a:gd name="connsiteY47" fmla="*/ 1110791 h 2237474"/>
              <a:gd name="connsiteX48" fmla="*/ 8584946 w 12192000"/>
              <a:gd name="connsiteY48" fmla="*/ 1135226 h 2237474"/>
              <a:gd name="connsiteX49" fmla="*/ 8460755 w 12192000"/>
              <a:gd name="connsiteY49" fmla="*/ 1203427 h 2237474"/>
              <a:gd name="connsiteX50" fmla="*/ 8419755 w 12192000"/>
              <a:gd name="connsiteY50" fmla="*/ 1216260 h 2237474"/>
              <a:gd name="connsiteX51" fmla="*/ 8411626 w 12192000"/>
              <a:gd name="connsiteY51" fmla="*/ 1214397 h 2237474"/>
              <a:gd name="connsiteX52" fmla="*/ 8363469 w 12192000"/>
              <a:gd name="connsiteY52" fmla="*/ 1246658 h 2237474"/>
              <a:gd name="connsiteX53" fmla="*/ 8275497 w 12192000"/>
              <a:gd name="connsiteY53" fmla="*/ 1264396 h 2237474"/>
              <a:gd name="connsiteX54" fmla="*/ 8206287 w 12192000"/>
              <a:gd name="connsiteY54" fmla="*/ 1273060 h 2237474"/>
              <a:gd name="connsiteX55" fmla="*/ 8168705 w 12192000"/>
              <a:gd name="connsiteY55" fmla="*/ 1279956 h 2237474"/>
              <a:gd name="connsiteX56" fmla="*/ 8139997 w 12192000"/>
              <a:gd name="connsiteY56" fmla="*/ 1282713 h 2237474"/>
              <a:gd name="connsiteX57" fmla="*/ 8074238 w 12192000"/>
              <a:gd name="connsiteY57" fmla="*/ 1301895 h 2237474"/>
              <a:gd name="connsiteX58" fmla="*/ 7968292 w 12192000"/>
              <a:gd name="connsiteY58" fmla="*/ 1338779 h 2237474"/>
              <a:gd name="connsiteX59" fmla="*/ 7945122 w 12192000"/>
              <a:gd name="connsiteY59" fmla="*/ 1345477 h 2237474"/>
              <a:gd name="connsiteX60" fmla="*/ 7902328 w 12192000"/>
              <a:gd name="connsiteY60" fmla="*/ 1345865 h 2237474"/>
              <a:gd name="connsiteX61" fmla="*/ 7875879 w 12192000"/>
              <a:gd name="connsiteY61" fmla="*/ 1345646 h 2237474"/>
              <a:gd name="connsiteX62" fmla="*/ 7840612 w 12192000"/>
              <a:gd name="connsiteY62" fmla="*/ 1369373 h 2237474"/>
              <a:gd name="connsiteX63" fmla="*/ 7786819 w 12192000"/>
              <a:gd name="connsiteY63" fmla="*/ 1378970 h 2237474"/>
              <a:gd name="connsiteX64" fmla="*/ 7548172 w 12192000"/>
              <a:gd name="connsiteY64" fmla="*/ 1417460 h 2237474"/>
              <a:gd name="connsiteX65" fmla="*/ 7483437 w 12192000"/>
              <a:gd name="connsiteY65" fmla="*/ 1478152 h 2237474"/>
              <a:gd name="connsiteX66" fmla="*/ 7377870 w 12192000"/>
              <a:gd name="connsiteY66" fmla="*/ 1523319 h 2237474"/>
              <a:gd name="connsiteX67" fmla="*/ 7230737 w 12192000"/>
              <a:gd name="connsiteY67" fmla="*/ 1562633 h 2237474"/>
              <a:gd name="connsiteX68" fmla="*/ 7224458 w 12192000"/>
              <a:gd name="connsiteY68" fmla="*/ 1573008 h 2237474"/>
              <a:gd name="connsiteX69" fmla="*/ 7183121 w 12192000"/>
              <a:gd name="connsiteY69" fmla="*/ 1595162 h 2237474"/>
              <a:gd name="connsiteX70" fmla="*/ 7164601 w 12192000"/>
              <a:gd name="connsiteY70" fmla="*/ 1606490 h 2237474"/>
              <a:gd name="connsiteX71" fmla="*/ 7092727 w 12192000"/>
              <a:gd name="connsiteY71" fmla="*/ 1623628 h 2237474"/>
              <a:gd name="connsiteX72" fmla="*/ 7031309 w 12192000"/>
              <a:gd name="connsiteY72" fmla="*/ 1619451 h 2237474"/>
              <a:gd name="connsiteX73" fmla="*/ 6999084 w 12192000"/>
              <a:gd name="connsiteY73" fmla="*/ 1634317 h 2237474"/>
              <a:gd name="connsiteX74" fmla="*/ 6992107 w 12192000"/>
              <a:gd name="connsiteY74" fmla="*/ 1636860 h 2237474"/>
              <a:gd name="connsiteX75" fmla="*/ 6900177 w 12192000"/>
              <a:gd name="connsiteY75" fmla="*/ 1636016 h 2237474"/>
              <a:gd name="connsiteX76" fmla="*/ 6795372 w 12192000"/>
              <a:gd name="connsiteY76" fmla="*/ 1644845 h 2237474"/>
              <a:gd name="connsiteX77" fmla="*/ 6692251 w 12192000"/>
              <a:gd name="connsiteY77" fmla="*/ 1656357 h 2237474"/>
              <a:gd name="connsiteX78" fmla="*/ 6655235 w 12192000"/>
              <a:gd name="connsiteY78" fmla="*/ 1661869 h 2237474"/>
              <a:gd name="connsiteX79" fmla="*/ 6554894 w 12192000"/>
              <a:gd name="connsiteY79" fmla="*/ 1664428 h 2237474"/>
              <a:gd name="connsiteX80" fmla="*/ 6516595 w 12192000"/>
              <a:gd name="connsiteY80" fmla="*/ 1667475 h 2237474"/>
              <a:gd name="connsiteX81" fmla="*/ 6508541 w 12192000"/>
              <a:gd name="connsiteY81" fmla="*/ 1668757 h 2237474"/>
              <a:gd name="connsiteX82" fmla="*/ 6471012 w 12192000"/>
              <a:gd name="connsiteY82" fmla="*/ 1678604 h 2237474"/>
              <a:gd name="connsiteX83" fmla="*/ 6364035 w 12192000"/>
              <a:gd name="connsiteY83" fmla="*/ 1667683 h 2237474"/>
              <a:gd name="connsiteX84" fmla="*/ 6280959 w 12192000"/>
              <a:gd name="connsiteY84" fmla="*/ 1689329 h 2237474"/>
              <a:gd name="connsiteX85" fmla="*/ 6243319 w 12192000"/>
              <a:gd name="connsiteY85" fmla="*/ 1695560 h 2237474"/>
              <a:gd name="connsiteX86" fmla="*/ 6098321 w 12192000"/>
              <a:gd name="connsiteY86" fmla="*/ 1721646 h 2237474"/>
              <a:gd name="connsiteX87" fmla="*/ 5880652 w 12192000"/>
              <a:gd name="connsiteY87" fmla="*/ 1779643 h 2237474"/>
              <a:gd name="connsiteX88" fmla="*/ 5785959 w 12192000"/>
              <a:gd name="connsiteY88" fmla="*/ 1775307 h 2237474"/>
              <a:gd name="connsiteX89" fmla="*/ 5643534 w 12192000"/>
              <a:gd name="connsiteY89" fmla="*/ 1802919 h 2237474"/>
              <a:gd name="connsiteX90" fmla="*/ 5518799 w 12192000"/>
              <a:gd name="connsiteY90" fmla="*/ 1818312 h 2237474"/>
              <a:gd name="connsiteX91" fmla="*/ 5505014 w 12192000"/>
              <a:gd name="connsiteY91" fmla="*/ 1819259 h 2237474"/>
              <a:gd name="connsiteX92" fmla="*/ 5453307 w 12192000"/>
              <a:gd name="connsiteY92" fmla="*/ 1815450 h 2237474"/>
              <a:gd name="connsiteX93" fmla="*/ 5364192 w 12192000"/>
              <a:gd name="connsiteY93" fmla="*/ 1826074 h 2237474"/>
              <a:gd name="connsiteX94" fmla="*/ 5350380 w 12192000"/>
              <a:gd name="connsiteY94" fmla="*/ 1830891 h 2237474"/>
              <a:gd name="connsiteX95" fmla="*/ 5259633 w 12192000"/>
              <a:gd name="connsiteY95" fmla="*/ 1837160 h 2237474"/>
              <a:gd name="connsiteX96" fmla="*/ 5197513 w 12192000"/>
              <a:gd name="connsiteY96" fmla="*/ 1844718 h 2237474"/>
              <a:gd name="connsiteX97" fmla="*/ 5168852 w 12192000"/>
              <a:gd name="connsiteY97" fmla="*/ 1844846 h 2237474"/>
              <a:gd name="connsiteX98" fmla="*/ 5114927 w 12192000"/>
              <a:gd name="connsiteY98" fmla="*/ 1847827 h 2237474"/>
              <a:gd name="connsiteX99" fmla="*/ 5108970 w 12192000"/>
              <a:gd name="connsiteY99" fmla="*/ 1847935 h 2237474"/>
              <a:gd name="connsiteX100" fmla="*/ 5067961 w 12192000"/>
              <a:gd name="connsiteY100" fmla="*/ 1845917 h 2237474"/>
              <a:gd name="connsiteX101" fmla="*/ 5007075 w 12192000"/>
              <a:gd name="connsiteY101" fmla="*/ 1838626 h 2237474"/>
              <a:gd name="connsiteX102" fmla="*/ 4944087 w 12192000"/>
              <a:gd name="connsiteY102" fmla="*/ 1823332 h 2237474"/>
              <a:gd name="connsiteX103" fmla="*/ 4907662 w 12192000"/>
              <a:gd name="connsiteY103" fmla="*/ 1816900 h 2237474"/>
              <a:gd name="connsiteX104" fmla="*/ 4882386 w 12192000"/>
              <a:gd name="connsiteY104" fmla="*/ 1809844 h 2237474"/>
              <a:gd name="connsiteX105" fmla="*/ 4811440 w 12192000"/>
              <a:gd name="connsiteY105" fmla="*/ 1804655 h 2237474"/>
              <a:gd name="connsiteX106" fmla="*/ 4691075 w 12192000"/>
              <a:gd name="connsiteY106" fmla="*/ 1801389 h 2237474"/>
              <a:gd name="connsiteX107" fmla="*/ 4611738 w 12192000"/>
              <a:gd name="connsiteY107" fmla="*/ 1776964 h 2237474"/>
              <a:gd name="connsiteX108" fmla="*/ 4560070 w 12192000"/>
              <a:gd name="connsiteY108" fmla="*/ 1785640 h 2237474"/>
              <a:gd name="connsiteX109" fmla="*/ 4536503 w 12192000"/>
              <a:gd name="connsiteY109" fmla="*/ 1785334 h 2237474"/>
              <a:gd name="connsiteX110" fmla="*/ 4513724 w 12192000"/>
              <a:gd name="connsiteY110" fmla="*/ 1791996 h 2237474"/>
              <a:gd name="connsiteX111" fmla="*/ 4459810 w 12192000"/>
              <a:gd name="connsiteY111" fmla="*/ 1797886 h 2237474"/>
              <a:gd name="connsiteX112" fmla="*/ 4379064 w 12192000"/>
              <a:gd name="connsiteY112" fmla="*/ 1817177 h 2237474"/>
              <a:gd name="connsiteX113" fmla="*/ 4319209 w 12192000"/>
              <a:gd name="connsiteY113" fmla="*/ 1834833 h 2237474"/>
              <a:gd name="connsiteX114" fmla="*/ 4290981 w 12192000"/>
              <a:gd name="connsiteY114" fmla="*/ 1839677 h 2237474"/>
              <a:gd name="connsiteX115" fmla="*/ 4285792 w 12192000"/>
              <a:gd name="connsiteY115" fmla="*/ 1836231 h 2237474"/>
              <a:gd name="connsiteX116" fmla="*/ 4238372 w 12192000"/>
              <a:gd name="connsiteY116" fmla="*/ 1851480 h 2237474"/>
              <a:gd name="connsiteX117" fmla="*/ 4232517 w 12192000"/>
              <a:gd name="connsiteY117" fmla="*/ 1852567 h 2237474"/>
              <a:gd name="connsiteX118" fmla="*/ 4191732 w 12192000"/>
              <a:gd name="connsiteY118" fmla="*/ 1857328 h 2237474"/>
              <a:gd name="connsiteX119" fmla="*/ 4065532 w 12192000"/>
              <a:gd name="connsiteY119" fmla="*/ 1855477 h 2237474"/>
              <a:gd name="connsiteX120" fmla="*/ 4028460 w 12192000"/>
              <a:gd name="connsiteY120" fmla="*/ 1855137 h 2237474"/>
              <a:gd name="connsiteX121" fmla="*/ 4002267 w 12192000"/>
              <a:gd name="connsiteY121" fmla="*/ 1852352 h 2237474"/>
              <a:gd name="connsiteX122" fmla="*/ 3931396 w 12192000"/>
              <a:gd name="connsiteY122" fmla="*/ 1858915 h 2237474"/>
              <a:gd name="connsiteX123" fmla="*/ 3812162 w 12192000"/>
              <a:gd name="connsiteY123" fmla="*/ 1875501 h 2237474"/>
              <a:gd name="connsiteX124" fmla="*/ 3729530 w 12192000"/>
              <a:gd name="connsiteY124" fmla="*/ 1864513 h 2237474"/>
              <a:gd name="connsiteX125" fmla="*/ 3680177 w 12192000"/>
              <a:gd name="connsiteY125" fmla="*/ 1881552 h 2237474"/>
              <a:gd name="connsiteX126" fmla="*/ 3567259 w 12192000"/>
              <a:gd name="connsiteY126" fmla="*/ 1893482 h 2237474"/>
              <a:gd name="connsiteX127" fmla="*/ 3405770 w 12192000"/>
              <a:gd name="connsiteY127" fmla="*/ 1904591 h 2237474"/>
              <a:gd name="connsiteX128" fmla="*/ 3280097 w 12192000"/>
              <a:gd name="connsiteY128" fmla="*/ 1919610 h 2237474"/>
              <a:gd name="connsiteX129" fmla="*/ 3123424 w 12192000"/>
              <a:gd name="connsiteY129" fmla="*/ 1952930 h 2237474"/>
              <a:gd name="connsiteX130" fmla="*/ 3009910 w 12192000"/>
              <a:gd name="connsiteY130" fmla="*/ 1957866 h 2237474"/>
              <a:gd name="connsiteX131" fmla="*/ 2995934 w 12192000"/>
              <a:gd name="connsiteY131" fmla="*/ 1967085 h 2237474"/>
              <a:gd name="connsiteX132" fmla="*/ 2980071 w 12192000"/>
              <a:gd name="connsiteY132" fmla="*/ 1972988 h 2237474"/>
              <a:gd name="connsiteX133" fmla="*/ 2978094 w 12192000"/>
              <a:gd name="connsiteY133" fmla="*/ 1972369 h 2237474"/>
              <a:gd name="connsiteX134" fmla="*/ 2942858 w 12192000"/>
              <a:gd name="connsiteY134" fmla="*/ 1981367 h 2237474"/>
              <a:gd name="connsiteX135" fmla="*/ 2875436 w 12192000"/>
              <a:gd name="connsiteY135" fmla="*/ 1996977 h 2237474"/>
              <a:gd name="connsiteX136" fmla="*/ 2874892 w 12192000"/>
              <a:gd name="connsiteY136" fmla="*/ 1996085 h 2237474"/>
              <a:gd name="connsiteX137" fmla="*/ 2864145 w 12192000"/>
              <a:gd name="connsiteY137" fmla="*/ 1994061 h 2237474"/>
              <a:gd name="connsiteX138" fmla="*/ 2843662 w 12192000"/>
              <a:gd name="connsiteY138" fmla="*/ 1992498 h 2237474"/>
              <a:gd name="connsiteX139" fmla="*/ 2796128 w 12192000"/>
              <a:gd name="connsiteY139" fmla="*/ 1976403 h 2237474"/>
              <a:gd name="connsiteX140" fmla="*/ 2756784 w 12192000"/>
              <a:gd name="connsiteY140" fmla="*/ 1985116 h 2237474"/>
              <a:gd name="connsiteX141" fmla="*/ 2748833 w 12192000"/>
              <a:gd name="connsiteY141" fmla="*/ 1986323 h 2237474"/>
              <a:gd name="connsiteX142" fmla="*/ 2748661 w 12192000"/>
              <a:gd name="connsiteY142" fmla="*/ 1986122 h 2237474"/>
              <a:gd name="connsiteX143" fmla="*/ 2740251 w 12192000"/>
              <a:gd name="connsiteY143" fmla="*/ 1986946 h 2237474"/>
              <a:gd name="connsiteX144" fmla="*/ 2718916 w 12192000"/>
              <a:gd name="connsiteY144" fmla="*/ 1990867 h 2237474"/>
              <a:gd name="connsiteX145" fmla="*/ 2713522 w 12192000"/>
              <a:gd name="connsiteY145" fmla="*/ 1990173 h 2237474"/>
              <a:gd name="connsiteX146" fmla="*/ 2680597 w 12192000"/>
              <a:gd name="connsiteY146" fmla="*/ 1984996 h 2237474"/>
              <a:gd name="connsiteX147" fmla="*/ 2578178 w 12192000"/>
              <a:gd name="connsiteY147" fmla="*/ 1990531 h 2237474"/>
              <a:gd name="connsiteX148" fmla="*/ 2476147 w 12192000"/>
              <a:gd name="connsiteY148" fmla="*/ 1998305 h 2237474"/>
              <a:gd name="connsiteX149" fmla="*/ 2373568 w 12192000"/>
              <a:gd name="connsiteY149" fmla="*/ 2003219 h 2237474"/>
              <a:gd name="connsiteX150" fmla="*/ 2321399 w 12192000"/>
              <a:gd name="connsiteY150" fmla="*/ 1989467 h 2237474"/>
              <a:gd name="connsiteX151" fmla="*/ 2315525 w 12192000"/>
              <a:gd name="connsiteY151" fmla="*/ 1989708 h 2237474"/>
              <a:gd name="connsiteX152" fmla="*/ 2300792 w 12192000"/>
              <a:gd name="connsiteY152" fmla="*/ 1994290 h 2237474"/>
              <a:gd name="connsiteX153" fmla="*/ 2295469 w 12192000"/>
              <a:gd name="connsiteY153" fmla="*/ 1996659 h 2237474"/>
              <a:gd name="connsiteX154" fmla="*/ 2287219 w 12192000"/>
              <a:gd name="connsiteY154" fmla="*/ 1998750 h 2237474"/>
              <a:gd name="connsiteX155" fmla="*/ 2286948 w 12192000"/>
              <a:gd name="connsiteY155" fmla="*/ 1998596 h 2237474"/>
              <a:gd name="connsiteX156" fmla="*/ 2243069 w 12192000"/>
              <a:gd name="connsiteY156" fmla="*/ 2015111 h 2237474"/>
              <a:gd name="connsiteX157" fmla="*/ 2186609 w 12192000"/>
              <a:gd name="connsiteY157" fmla="*/ 2008263 h 2237474"/>
              <a:gd name="connsiteX158" fmla="*/ 2164831 w 12192000"/>
              <a:gd name="connsiteY158" fmla="*/ 2010143 h 2237474"/>
              <a:gd name="connsiteX159" fmla="*/ 2152836 w 12192000"/>
              <a:gd name="connsiteY159" fmla="*/ 2010048 h 2237474"/>
              <a:gd name="connsiteX160" fmla="*/ 2117102 w 12192000"/>
              <a:gd name="connsiteY160" fmla="*/ 2023004 h 2237474"/>
              <a:gd name="connsiteX161" fmla="*/ 2111935 w 12192000"/>
              <a:gd name="connsiteY161" fmla="*/ 2023163 h 2237474"/>
              <a:gd name="connsiteX162" fmla="*/ 2089991 w 12192000"/>
              <a:gd name="connsiteY162" fmla="*/ 2034193 h 2237474"/>
              <a:gd name="connsiteX163" fmla="*/ 2058061 w 12192000"/>
              <a:gd name="connsiteY163" fmla="*/ 2047942 h 2237474"/>
              <a:gd name="connsiteX164" fmla="*/ 2055737 w 12192000"/>
              <a:gd name="connsiteY164" fmla="*/ 2047704 h 2237474"/>
              <a:gd name="connsiteX165" fmla="*/ 2042244 w 12192000"/>
              <a:gd name="connsiteY165" fmla="*/ 2055560 h 2237474"/>
              <a:gd name="connsiteX166" fmla="*/ 1976224 w 12192000"/>
              <a:gd name="connsiteY166" fmla="*/ 2074257 h 2237474"/>
              <a:gd name="connsiteX167" fmla="*/ 1877728 w 12192000"/>
              <a:gd name="connsiteY167" fmla="*/ 2101004 h 2237474"/>
              <a:gd name="connsiteX168" fmla="*/ 1759056 w 12192000"/>
              <a:gd name="connsiteY168" fmla="*/ 2125608 h 2237474"/>
              <a:gd name="connsiteX169" fmla="*/ 1637948 w 12192000"/>
              <a:gd name="connsiteY169" fmla="*/ 2172597 h 2237474"/>
              <a:gd name="connsiteX170" fmla="*/ 1434549 w 12192000"/>
              <a:gd name="connsiteY170" fmla="*/ 2234522 h 2237474"/>
              <a:gd name="connsiteX171" fmla="*/ 1398481 w 12192000"/>
              <a:gd name="connsiteY171" fmla="*/ 2237074 h 2237474"/>
              <a:gd name="connsiteX172" fmla="*/ 1398407 w 12192000"/>
              <a:gd name="connsiteY172" fmla="*/ 2237095 h 2237474"/>
              <a:gd name="connsiteX173" fmla="*/ 1370962 w 12192000"/>
              <a:gd name="connsiteY173" fmla="*/ 2237474 h 2237474"/>
              <a:gd name="connsiteX174" fmla="*/ 1356367 w 12192000"/>
              <a:gd name="connsiteY174" fmla="*/ 2235089 h 2237474"/>
              <a:gd name="connsiteX175" fmla="*/ 1324828 w 12192000"/>
              <a:gd name="connsiteY175" fmla="*/ 2231968 h 2237474"/>
              <a:gd name="connsiteX176" fmla="*/ 1297744 w 12192000"/>
              <a:gd name="connsiteY176" fmla="*/ 2235849 h 2237474"/>
              <a:gd name="connsiteX177" fmla="*/ 1286236 w 12192000"/>
              <a:gd name="connsiteY177" fmla="*/ 2233135 h 2237474"/>
              <a:gd name="connsiteX178" fmla="*/ 1283504 w 12192000"/>
              <a:gd name="connsiteY178" fmla="*/ 2233797 h 2237474"/>
              <a:gd name="connsiteX179" fmla="*/ 1279765 w 12192000"/>
              <a:gd name="connsiteY179" fmla="*/ 2229639 h 2237474"/>
              <a:gd name="connsiteX180" fmla="*/ 1195347 w 12192000"/>
              <a:gd name="connsiteY180" fmla="*/ 2212354 h 2237474"/>
              <a:gd name="connsiteX181" fmla="*/ 970251 w 12192000"/>
              <a:gd name="connsiteY181" fmla="*/ 2221029 h 2237474"/>
              <a:gd name="connsiteX182" fmla="*/ 812914 w 12192000"/>
              <a:gd name="connsiteY182" fmla="*/ 2202752 h 2237474"/>
              <a:gd name="connsiteX183" fmla="*/ 800195 w 12192000"/>
              <a:gd name="connsiteY183" fmla="*/ 2209407 h 2237474"/>
              <a:gd name="connsiteX184" fmla="*/ 784978 w 12192000"/>
              <a:gd name="connsiteY184" fmla="*/ 2212360 h 2237474"/>
              <a:gd name="connsiteX185" fmla="*/ 681987 w 12192000"/>
              <a:gd name="connsiteY185" fmla="*/ 2216757 h 2237474"/>
              <a:gd name="connsiteX186" fmla="*/ 669923 w 12192000"/>
              <a:gd name="connsiteY186" fmla="*/ 2211682 h 2237474"/>
              <a:gd name="connsiteX187" fmla="*/ 648680 w 12192000"/>
              <a:gd name="connsiteY187" fmla="*/ 2206229 h 2237474"/>
              <a:gd name="connsiteX188" fmla="*/ 597225 w 12192000"/>
              <a:gd name="connsiteY188" fmla="*/ 2180999 h 2237474"/>
              <a:gd name="connsiteX189" fmla="*/ 558449 w 12192000"/>
              <a:gd name="connsiteY189" fmla="*/ 2182346 h 2237474"/>
              <a:gd name="connsiteX190" fmla="*/ 550517 w 12192000"/>
              <a:gd name="connsiteY190" fmla="*/ 2182060 h 2237474"/>
              <a:gd name="connsiteX191" fmla="*/ 550309 w 12192000"/>
              <a:gd name="connsiteY191" fmla="*/ 2181825 h 2237474"/>
              <a:gd name="connsiteX192" fmla="*/ 541836 w 12192000"/>
              <a:gd name="connsiteY192" fmla="*/ 2181063 h 2237474"/>
              <a:gd name="connsiteX193" fmla="*/ 536057 w 12192000"/>
              <a:gd name="connsiteY193" fmla="*/ 2181537 h 2237474"/>
              <a:gd name="connsiteX194" fmla="*/ 520671 w 12192000"/>
              <a:gd name="connsiteY194" fmla="*/ 2180980 h 2237474"/>
              <a:gd name="connsiteX195" fmla="*/ 515024 w 12192000"/>
              <a:gd name="connsiteY195" fmla="*/ 2179258 h 2237474"/>
              <a:gd name="connsiteX196" fmla="*/ 512278 w 12192000"/>
              <a:gd name="connsiteY196" fmla="*/ 2176369 h 2237474"/>
              <a:gd name="connsiteX197" fmla="*/ 480419 w 12192000"/>
              <a:gd name="connsiteY197" fmla="*/ 2167807 h 2237474"/>
              <a:gd name="connsiteX198" fmla="*/ 413835 w 12192000"/>
              <a:gd name="connsiteY198" fmla="*/ 2156783 h 2237474"/>
              <a:gd name="connsiteX199" fmla="*/ 376513 w 12192000"/>
              <a:gd name="connsiteY199" fmla="*/ 2154014 h 2237474"/>
              <a:gd name="connsiteX200" fmla="*/ 273386 w 12192000"/>
              <a:gd name="connsiteY200" fmla="*/ 2142551 h 2237474"/>
              <a:gd name="connsiteX201" fmla="*/ 169207 w 12192000"/>
              <a:gd name="connsiteY201" fmla="*/ 2128100 h 2237474"/>
              <a:gd name="connsiteX202" fmla="*/ 93149 w 12192000"/>
              <a:gd name="connsiteY202" fmla="*/ 2105324 h 2237474"/>
              <a:gd name="connsiteX203" fmla="*/ 88109 w 12192000"/>
              <a:gd name="connsiteY203" fmla="*/ 2106704 h 2237474"/>
              <a:gd name="connsiteX204" fmla="*/ 80022 w 12192000"/>
              <a:gd name="connsiteY204" fmla="*/ 2107254 h 2237474"/>
              <a:gd name="connsiteX205" fmla="*/ 79717 w 12192000"/>
              <a:gd name="connsiteY205" fmla="*/ 2107046 h 2237474"/>
              <a:gd name="connsiteX206" fmla="*/ 72352 w 12192000"/>
              <a:gd name="connsiteY206" fmla="*/ 2107991 h 2237474"/>
              <a:gd name="connsiteX207" fmla="*/ 37645 w 12192000"/>
              <a:gd name="connsiteY207" fmla="*/ 2115401 h 2237474"/>
              <a:gd name="connsiteX208" fmla="*/ 4572 w 12192000"/>
              <a:gd name="connsiteY208" fmla="*/ 2111091 h 2237474"/>
              <a:gd name="connsiteX209" fmla="*/ 0 w 12192000"/>
              <a:gd name="connsiteY209" fmla="*/ 2110468 h 2237474"/>
              <a:gd name="connsiteX210" fmla="*/ 0 w 12192000"/>
              <a:gd name="connsiteY210"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154948 w 12192000"/>
              <a:gd name="connsiteY4" fmla="*/ 762731 h 2237474"/>
              <a:gd name="connsiteX5" fmla="*/ 12047364 w 12192000"/>
              <a:gd name="connsiteY5" fmla="*/ 749662 h 2237474"/>
              <a:gd name="connsiteX6" fmla="*/ 11890686 w 12192000"/>
              <a:gd name="connsiteY6" fmla="*/ 732766 h 2237474"/>
              <a:gd name="connsiteX7" fmla="*/ 11782413 w 12192000"/>
              <a:gd name="connsiteY7" fmla="*/ 769868 h 2237474"/>
              <a:gd name="connsiteX8" fmla="*/ 11649954 w 12192000"/>
              <a:gd name="connsiteY8" fmla="*/ 749628 h 2237474"/>
              <a:gd name="connsiteX9" fmla="*/ 11560424 w 12192000"/>
              <a:gd name="connsiteY9" fmla="*/ 748017 h 2237474"/>
              <a:gd name="connsiteX10" fmla="*/ 11358455 w 12192000"/>
              <a:gd name="connsiteY10" fmla="*/ 747593 h 2237474"/>
              <a:gd name="connsiteX11" fmla="*/ 11165209 w 12192000"/>
              <a:gd name="connsiteY11" fmla="*/ 748852 h 2237474"/>
              <a:gd name="connsiteX12" fmla="*/ 11058755 w 12192000"/>
              <a:gd name="connsiteY12" fmla="*/ 749617 h 2237474"/>
              <a:gd name="connsiteX13" fmla="*/ 10884013 w 12192000"/>
              <a:gd name="connsiteY13" fmla="*/ 760728 h 2237474"/>
              <a:gd name="connsiteX14" fmla="*/ 10834688 w 12192000"/>
              <a:gd name="connsiteY14" fmla="*/ 757726 h 2237474"/>
              <a:gd name="connsiteX15" fmla="*/ 10805004 w 12192000"/>
              <a:gd name="connsiteY15" fmla="*/ 757573 h 2237474"/>
              <a:gd name="connsiteX16" fmla="*/ 10739478 w 12192000"/>
              <a:gd name="connsiteY16" fmla="*/ 776841 h 2237474"/>
              <a:gd name="connsiteX17" fmla="*/ 10458762 w 12192000"/>
              <a:gd name="connsiteY17" fmla="*/ 755400 h 2237474"/>
              <a:gd name="connsiteX18" fmla="*/ 10211200 w 12192000"/>
              <a:gd name="connsiteY18" fmla="*/ 767513 h 2237474"/>
              <a:gd name="connsiteX19" fmla="*/ 10167995 w 12192000"/>
              <a:gd name="connsiteY19" fmla="*/ 760843 h 2237474"/>
              <a:gd name="connsiteX20" fmla="*/ 9997044 w 12192000"/>
              <a:gd name="connsiteY20" fmla="*/ 780129 h 2237474"/>
              <a:gd name="connsiteX21" fmla="*/ 9943887 w 12192000"/>
              <a:gd name="connsiteY21" fmla="*/ 804141 h 2237474"/>
              <a:gd name="connsiteX22" fmla="*/ 9918248 w 12192000"/>
              <a:gd name="connsiteY22" fmla="*/ 816628 h 2237474"/>
              <a:gd name="connsiteX23" fmla="*/ 9798048 w 12192000"/>
              <a:gd name="connsiteY23" fmla="*/ 863207 h 2237474"/>
              <a:gd name="connsiteX24" fmla="*/ 9761459 w 12192000"/>
              <a:gd name="connsiteY24" fmla="*/ 862394 h 2237474"/>
              <a:gd name="connsiteX25" fmla="*/ 9705768 w 12192000"/>
              <a:gd name="connsiteY25" fmla="*/ 894610 h 2237474"/>
              <a:gd name="connsiteX26" fmla="*/ 9683005 w 12192000"/>
              <a:gd name="connsiteY26" fmla="*/ 894128 h 2237474"/>
              <a:gd name="connsiteX27" fmla="*/ 9594438 w 12192000"/>
              <a:gd name="connsiteY27" fmla="*/ 919051 h 2237474"/>
              <a:gd name="connsiteX28" fmla="*/ 9577033 w 12192000"/>
              <a:gd name="connsiteY28" fmla="*/ 922857 h 2237474"/>
              <a:gd name="connsiteX29" fmla="*/ 9544189 w 12192000"/>
              <a:gd name="connsiteY29" fmla="*/ 938966 h 2237474"/>
              <a:gd name="connsiteX30" fmla="*/ 9500499 w 12192000"/>
              <a:gd name="connsiteY30" fmla="*/ 954680 h 2237474"/>
              <a:gd name="connsiteX31" fmla="*/ 9428195 w 12192000"/>
              <a:gd name="connsiteY31" fmla="*/ 986225 h 2237474"/>
              <a:gd name="connsiteX32" fmla="*/ 9410017 w 12192000"/>
              <a:gd name="connsiteY32" fmla="*/ 993931 h 2237474"/>
              <a:gd name="connsiteX33" fmla="*/ 9392919 w 12192000"/>
              <a:gd name="connsiteY33" fmla="*/ 994656 h 2237474"/>
              <a:gd name="connsiteX34" fmla="*/ 9278619 w 12192000"/>
              <a:gd name="connsiteY34" fmla="*/ 1011878 h 2237474"/>
              <a:gd name="connsiteX35" fmla="*/ 9268019 w 12192000"/>
              <a:gd name="connsiteY35" fmla="*/ 1007442 h 2237474"/>
              <a:gd name="connsiteX36" fmla="*/ 9234662 w 12192000"/>
              <a:gd name="connsiteY36" fmla="*/ 1023056 h 2237474"/>
              <a:gd name="connsiteX37" fmla="*/ 9181033 w 12192000"/>
              <a:gd name="connsiteY37" fmla="*/ 1037921 h 2237474"/>
              <a:gd name="connsiteX38" fmla="*/ 9155969 w 12192000"/>
              <a:gd name="connsiteY38" fmla="*/ 1046804 h 2237474"/>
              <a:gd name="connsiteX39" fmla="*/ 9133985 w 12192000"/>
              <a:gd name="connsiteY39" fmla="*/ 1046450 h 2237474"/>
              <a:gd name="connsiteX40" fmla="*/ 9012987 w 12192000"/>
              <a:gd name="connsiteY40" fmla="*/ 1061986 h 2237474"/>
              <a:gd name="connsiteX41" fmla="*/ 8968445 w 12192000"/>
              <a:gd name="connsiteY41" fmla="*/ 1052169 h 2237474"/>
              <a:gd name="connsiteX42" fmla="*/ 8958984 w 12192000"/>
              <a:gd name="connsiteY42" fmla="*/ 1057212 h 2237474"/>
              <a:gd name="connsiteX43" fmla="*/ 8886001 w 12192000"/>
              <a:gd name="connsiteY43" fmla="*/ 1067468 h 2237474"/>
              <a:gd name="connsiteX44" fmla="*/ 8838610 w 12192000"/>
              <a:gd name="connsiteY44" fmla="*/ 1075091 h 2237474"/>
              <a:gd name="connsiteX45" fmla="*/ 8750383 w 12192000"/>
              <a:gd name="connsiteY45" fmla="*/ 1097387 h 2237474"/>
              <a:gd name="connsiteX46" fmla="*/ 8665605 w 12192000"/>
              <a:gd name="connsiteY46" fmla="*/ 1110791 h 2237474"/>
              <a:gd name="connsiteX47" fmla="*/ 8584946 w 12192000"/>
              <a:gd name="connsiteY47" fmla="*/ 1135226 h 2237474"/>
              <a:gd name="connsiteX48" fmla="*/ 8460755 w 12192000"/>
              <a:gd name="connsiteY48" fmla="*/ 1203427 h 2237474"/>
              <a:gd name="connsiteX49" fmla="*/ 8419755 w 12192000"/>
              <a:gd name="connsiteY49" fmla="*/ 1216260 h 2237474"/>
              <a:gd name="connsiteX50" fmla="*/ 8411626 w 12192000"/>
              <a:gd name="connsiteY50" fmla="*/ 1214397 h 2237474"/>
              <a:gd name="connsiteX51" fmla="*/ 8363469 w 12192000"/>
              <a:gd name="connsiteY51" fmla="*/ 1246658 h 2237474"/>
              <a:gd name="connsiteX52" fmla="*/ 8275497 w 12192000"/>
              <a:gd name="connsiteY52" fmla="*/ 1264396 h 2237474"/>
              <a:gd name="connsiteX53" fmla="*/ 8206287 w 12192000"/>
              <a:gd name="connsiteY53" fmla="*/ 1273060 h 2237474"/>
              <a:gd name="connsiteX54" fmla="*/ 8168705 w 12192000"/>
              <a:gd name="connsiteY54" fmla="*/ 1279956 h 2237474"/>
              <a:gd name="connsiteX55" fmla="*/ 8139997 w 12192000"/>
              <a:gd name="connsiteY55" fmla="*/ 1282713 h 2237474"/>
              <a:gd name="connsiteX56" fmla="*/ 8074238 w 12192000"/>
              <a:gd name="connsiteY56" fmla="*/ 1301895 h 2237474"/>
              <a:gd name="connsiteX57" fmla="*/ 7968292 w 12192000"/>
              <a:gd name="connsiteY57" fmla="*/ 1338779 h 2237474"/>
              <a:gd name="connsiteX58" fmla="*/ 7945122 w 12192000"/>
              <a:gd name="connsiteY58" fmla="*/ 1345477 h 2237474"/>
              <a:gd name="connsiteX59" fmla="*/ 7902328 w 12192000"/>
              <a:gd name="connsiteY59" fmla="*/ 1345865 h 2237474"/>
              <a:gd name="connsiteX60" fmla="*/ 7875879 w 12192000"/>
              <a:gd name="connsiteY60" fmla="*/ 1345646 h 2237474"/>
              <a:gd name="connsiteX61" fmla="*/ 7840612 w 12192000"/>
              <a:gd name="connsiteY61" fmla="*/ 1369373 h 2237474"/>
              <a:gd name="connsiteX62" fmla="*/ 7786819 w 12192000"/>
              <a:gd name="connsiteY62" fmla="*/ 1378970 h 2237474"/>
              <a:gd name="connsiteX63" fmla="*/ 7548172 w 12192000"/>
              <a:gd name="connsiteY63" fmla="*/ 1417460 h 2237474"/>
              <a:gd name="connsiteX64" fmla="*/ 7483437 w 12192000"/>
              <a:gd name="connsiteY64" fmla="*/ 1478152 h 2237474"/>
              <a:gd name="connsiteX65" fmla="*/ 7377870 w 12192000"/>
              <a:gd name="connsiteY65" fmla="*/ 1523319 h 2237474"/>
              <a:gd name="connsiteX66" fmla="*/ 7230737 w 12192000"/>
              <a:gd name="connsiteY66" fmla="*/ 1562633 h 2237474"/>
              <a:gd name="connsiteX67" fmla="*/ 7224458 w 12192000"/>
              <a:gd name="connsiteY67" fmla="*/ 1573008 h 2237474"/>
              <a:gd name="connsiteX68" fmla="*/ 7183121 w 12192000"/>
              <a:gd name="connsiteY68" fmla="*/ 1595162 h 2237474"/>
              <a:gd name="connsiteX69" fmla="*/ 7164601 w 12192000"/>
              <a:gd name="connsiteY69" fmla="*/ 1606490 h 2237474"/>
              <a:gd name="connsiteX70" fmla="*/ 7092727 w 12192000"/>
              <a:gd name="connsiteY70" fmla="*/ 1623628 h 2237474"/>
              <a:gd name="connsiteX71" fmla="*/ 7031309 w 12192000"/>
              <a:gd name="connsiteY71" fmla="*/ 1619451 h 2237474"/>
              <a:gd name="connsiteX72" fmla="*/ 6999084 w 12192000"/>
              <a:gd name="connsiteY72" fmla="*/ 1634317 h 2237474"/>
              <a:gd name="connsiteX73" fmla="*/ 6992107 w 12192000"/>
              <a:gd name="connsiteY73" fmla="*/ 1636860 h 2237474"/>
              <a:gd name="connsiteX74" fmla="*/ 6900177 w 12192000"/>
              <a:gd name="connsiteY74" fmla="*/ 1636016 h 2237474"/>
              <a:gd name="connsiteX75" fmla="*/ 6795372 w 12192000"/>
              <a:gd name="connsiteY75" fmla="*/ 1644845 h 2237474"/>
              <a:gd name="connsiteX76" fmla="*/ 6692251 w 12192000"/>
              <a:gd name="connsiteY76" fmla="*/ 1656357 h 2237474"/>
              <a:gd name="connsiteX77" fmla="*/ 6655235 w 12192000"/>
              <a:gd name="connsiteY77" fmla="*/ 1661869 h 2237474"/>
              <a:gd name="connsiteX78" fmla="*/ 6554894 w 12192000"/>
              <a:gd name="connsiteY78" fmla="*/ 1664428 h 2237474"/>
              <a:gd name="connsiteX79" fmla="*/ 6516595 w 12192000"/>
              <a:gd name="connsiteY79" fmla="*/ 1667475 h 2237474"/>
              <a:gd name="connsiteX80" fmla="*/ 6508541 w 12192000"/>
              <a:gd name="connsiteY80" fmla="*/ 1668757 h 2237474"/>
              <a:gd name="connsiteX81" fmla="*/ 6471012 w 12192000"/>
              <a:gd name="connsiteY81" fmla="*/ 1678604 h 2237474"/>
              <a:gd name="connsiteX82" fmla="*/ 6364035 w 12192000"/>
              <a:gd name="connsiteY82" fmla="*/ 1667683 h 2237474"/>
              <a:gd name="connsiteX83" fmla="*/ 6280959 w 12192000"/>
              <a:gd name="connsiteY83" fmla="*/ 1689329 h 2237474"/>
              <a:gd name="connsiteX84" fmla="*/ 6243319 w 12192000"/>
              <a:gd name="connsiteY84" fmla="*/ 1695560 h 2237474"/>
              <a:gd name="connsiteX85" fmla="*/ 6098321 w 12192000"/>
              <a:gd name="connsiteY85" fmla="*/ 1721646 h 2237474"/>
              <a:gd name="connsiteX86" fmla="*/ 5880652 w 12192000"/>
              <a:gd name="connsiteY86" fmla="*/ 1779643 h 2237474"/>
              <a:gd name="connsiteX87" fmla="*/ 5785959 w 12192000"/>
              <a:gd name="connsiteY87" fmla="*/ 1775307 h 2237474"/>
              <a:gd name="connsiteX88" fmla="*/ 5643534 w 12192000"/>
              <a:gd name="connsiteY88" fmla="*/ 1802919 h 2237474"/>
              <a:gd name="connsiteX89" fmla="*/ 5518799 w 12192000"/>
              <a:gd name="connsiteY89" fmla="*/ 1818312 h 2237474"/>
              <a:gd name="connsiteX90" fmla="*/ 5505014 w 12192000"/>
              <a:gd name="connsiteY90" fmla="*/ 1819259 h 2237474"/>
              <a:gd name="connsiteX91" fmla="*/ 5453307 w 12192000"/>
              <a:gd name="connsiteY91" fmla="*/ 1815450 h 2237474"/>
              <a:gd name="connsiteX92" fmla="*/ 5364192 w 12192000"/>
              <a:gd name="connsiteY92" fmla="*/ 1826074 h 2237474"/>
              <a:gd name="connsiteX93" fmla="*/ 5350380 w 12192000"/>
              <a:gd name="connsiteY93" fmla="*/ 1830891 h 2237474"/>
              <a:gd name="connsiteX94" fmla="*/ 5259633 w 12192000"/>
              <a:gd name="connsiteY94" fmla="*/ 1837160 h 2237474"/>
              <a:gd name="connsiteX95" fmla="*/ 5197513 w 12192000"/>
              <a:gd name="connsiteY95" fmla="*/ 1844718 h 2237474"/>
              <a:gd name="connsiteX96" fmla="*/ 5168852 w 12192000"/>
              <a:gd name="connsiteY96" fmla="*/ 1844846 h 2237474"/>
              <a:gd name="connsiteX97" fmla="*/ 5114927 w 12192000"/>
              <a:gd name="connsiteY97" fmla="*/ 1847827 h 2237474"/>
              <a:gd name="connsiteX98" fmla="*/ 5108970 w 12192000"/>
              <a:gd name="connsiteY98" fmla="*/ 1847935 h 2237474"/>
              <a:gd name="connsiteX99" fmla="*/ 5067961 w 12192000"/>
              <a:gd name="connsiteY99" fmla="*/ 1845917 h 2237474"/>
              <a:gd name="connsiteX100" fmla="*/ 5007075 w 12192000"/>
              <a:gd name="connsiteY100" fmla="*/ 1838626 h 2237474"/>
              <a:gd name="connsiteX101" fmla="*/ 4944087 w 12192000"/>
              <a:gd name="connsiteY101" fmla="*/ 1823332 h 2237474"/>
              <a:gd name="connsiteX102" fmla="*/ 4907662 w 12192000"/>
              <a:gd name="connsiteY102" fmla="*/ 1816900 h 2237474"/>
              <a:gd name="connsiteX103" fmla="*/ 4882386 w 12192000"/>
              <a:gd name="connsiteY103" fmla="*/ 1809844 h 2237474"/>
              <a:gd name="connsiteX104" fmla="*/ 4811440 w 12192000"/>
              <a:gd name="connsiteY104" fmla="*/ 1804655 h 2237474"/>
              <a:gd name="connsiteX105" fmla="*/ 4691075 w 12192000"/>
              <a:gd name="connsiteY105" fmla="*/ 1801389 h 2237474"/>
              <a:gd name="connsiteX106" fmla="*/ 4611738 w 12192000"/>
              <a:gd name="connsiteY106" fmla="*/ 1776964 h 2237474"/>
              <a:gd name="connsiteX107" fmla="*/ 4560070 w 12192000"/>
              <a:gd name="connsiteY107" fmla="*/ 1785640 h 2237474"/>
              <a:gd name="connsiteX108" fmla="*/ 4536503 w 12192000"/>
              <a:gd name="connsiteY108" fmla="*/ 1785334 h 2237474"/>
              <a:gd name="connsiteX109" fmla="*/ 4513724 w 12192000"/>
              <a:gd name="connsiteY109" fmla="*/ 1791996 h 2237474"/>
              <a:gd name="connsiteX110" fmla="*/ 4459810 w 12192000"/>
              <a:gd name="connsiteY110" fmla="*/ 1797886 h 2237474"/>
              <a:gd name="connsiteX111" fmla="*/ 4379064 w 12192000"/>
              <a:gd name="connsiteY111" fmla="*/ 1817177 h 2237474"/>
              <a:gd name="connsiteX112" fmla="*/ 4319209 w 12192000"/>
              <a:gd name="connsiteY112" fmla="*/ 1834833 h 2237474"/>
              <a:gd name="connsiteX113" fmla="*/ 4290981 w 12192000"/>
              <a:gd name="connsiteY113" fmla="*/ 1839677 h 2237474"/>
              <a:gd name="connsiteX114" fmla="*/ 4285792 w 12192000"/>
              <a:gd name="connsiteY114" fmla="*/ 1836231 h 2237474"/>
              <a:gd name="connsiteX115" fmla="*/ 4238372 w 12192000"/>
              <a:gd name="connsiteY115" fmla="*/ 1851480 h 2237474"/>
              <a:gd name="connsiteX116" fmla="*/ 4232517 w 12192000"/>
              <a:gd name="connsiteY116" fmla="*/ 1852567 h 2237474"/>
              <a:gd name="connsiteX117" fmla="*/ 4191732 w 12192000"/>
              <a:gd name="connsiteY117" fmla="*/ 1857328 h 2237474"/>
              <a:gd name="connsiteX118" fmla="*/ 4065532 w 12192000"/>
              <a:gd name="connsiteY118" fmla="*/ 1855477 h 2237474"/>
              <a:gd name="connsiteX119" fmla="*/ 4028460 w 12192000"/>
              <a:gd name="connsiteY119" fmla="*/ 1855137 h 2237474"/>
              <a:gd name="connsiteX120" fmla="*/ 4002267 w 12192000"/>
              <a:gd name="connsiteY120" fmla="*/ 1852352 h 2237474"/>
              <a:gd name="connsiteX121" fmla="*/ 3931396 w 12192000"/>
              <a:gd name="connsiteY121" fmla="*/ 1858915 h 2237474"/>
              <a:gd name="connsiteX122" fmla="*/ 3812162 w 12192000"/>
              <a:gd name="connsiteY122" fmla="*/ 1875501 h 2237474"/>
              <a:gd name="connsiteX123" fmla="*/ 3729530 w 12192000"/>
              <a:gd name="connsiteY123" fmla="*/ 1864513 h 2237474"/>
              <a:gd name="connsiteX124" fmla="*/ 3680177 w 12192000"/>
              <a:gd name="connsiteY124" fmla="*/ 1881552 h 2237474"/>
              <a:gd name="connsiteX125" fmla="*/ 3567259 w 12192000"/>
              <a:gd name="connsiteY125" fmla="*/ 1893482 h 2237474"/>
              <a:gd name="connsiteX126" fmla="*/ 3405770 w 12192000"/>
              <a:gd name="connsiteY126" fmla="*/ 1904591 h 2237474"/>
              <a:gd name="connsiteX127" fmla="*/ 3280097 w 12192000"/>
              <a:gd name="connsiteY127" fmla="*/ 1919610 h 2237474"/>
              <a:gd name="connsiteX128" fmla="*/ 3123424 w 12192000"/>
              <a:gd name="connsiteY128" fmla="*/ 1952930 h 2237474"/>
              <a:gd name="connsiteX129" fmla="*/ 3009910 w 12192000"/>
              <a:gd name="connsiteY129" fmla="*/ 1957866 h 2237474"/>
              <a:gd name="connsiteX130" fmla="*/ 2995934 w 12192000"/>
              <a:gd name="connsiteY130" fmla="*/ 1967085 h 2237474"/>
              <a:gd name="connsiteX131" fmla="*/ 2980071 w 12192000"/>
              <a:gd name="connsiteY131" fmla="*/ 1972988 h 2237474"/>
              <a:gd name="connsiteX132" fmla="*/ 2978094 w 12192000"/>
              <a:gd name="connsiteY132" fmla="*/ 1972369 h 2237474"/>
              <a:gd name="connsiteX133" fmla="*/ 2942858 w 12192000"/>
              <a:gd name="connsiteY133" fmla="*/ 1981367 h 2237474"/>
              <a:gd name="connsiteX134" fmla="*/ 2875436 w 12192000"/>
              <a:gd name="connsiteY134" fmla="*/ 1996977 h 2237474"/>
              <a:gd name="connsiteX135" fmla="*/ 2874892 w 12192000"/>
              <a:gd name="connsiteY135" fmla="*/ 1996085 h 2237474"/>
              <a:gd name="connsiteX136" fmla="*/ 2864145 w 12192000"/>
              <a:gd name="connsiteY136" fmla="*/ 1994061 h 2237474"/>
              <a:gd name="connsiteX137" fmla="*/ 2843662 w 12192000"/>
              <a:gd name="connsiteY137" fmla="*/ 1992498 h 2237474"/>
              <a:gd name="connsiteX138" fmla="*/ 2796128 w 12192000"/>
              <a:gd name="connsiteY138" fmla="*/ 1976403 h 2237474"/>
              <a:gd name="connsiteX139" fmla="*/ 2756784 w 12192000"/>
              <a:gd name="connsiteY139" fmla="*/ 1985116 h 2237474"/>
              <a:gd name="connsiteX140" fmla="*/ 2748833 w 12192000"/>
              <a:gd name="connsiteY140" fmla="*/ 1986323 h 2237474"/>
              <a:gd name="connsiteX141" fmla="*/ 2748661 w 12192000"/>
              <a:gd name="connsiteY141" fmla="*/ 1986122 h 2237474"/>
              <a:gd name="connsiteX142" fmla="*/ 2740251 w 12192000"/>
              <a:gd name="connsiteY142" fmla="*/ 1986946 h 2237474"/>
              <a:gd name="connsiteX143" fmla="*/ 2718916 w 12192000"/>
              <a:gd name="connsiteY143" fmla="*/ 1990867 h 2237474"/>
              <a:gd name="connsiteX144" fmla="*/ 2713522 w 12192000"/>
              <a:gd name="connsiteY144" fmla="*/ 1990173 h 2237474"/>
              <a:gd name="connsiteX145" fmla="*/ 2680597 w 12192000"/>
              <a:gd name="connsiteY145" fmla="*/ 1984996 h 2237474"/>
              <a:gd name="connsiteX146" fmla="*/ 2578178 w 12192000"/>
              <a:gd name="connsiteY146" fmla="*/ 1990531 h 2237474"/>
              <a:gd name="connsiteX147" fmla="*/ 2476147 w 12192000"/>
              <a:gd name="connsiteY147" fmla="*/ 1998305 h 2237474"/>
              <a:gd name="connsiteX148" fmla="*/ 2373568 w 12192000"/>
              <a:gd name="connsiteY148" fmla="*/ 2003219 h 2237474"/>
              <a:gd name="connsiteX149" fmla="*/ 2321399 w 12192000"/>
              <a:gd name="connsiteY149" fmla="*/ 1989467 h 2237474"/>
              <a:gd name="connsiteX150" fmla="*/ 2315525 w 12192000"/>
              <a:gd name="connsiteY150" fmla="*/ 1989708 h 2237474"/>
              <a:gd name="connsiteX151" fmla="*/ 2300792 w 12192000"/>
              <a:gd name="connsiteY151" fmla="*/ 1994290 h 2237474"/>
              <a:gd name="connsiteX152" fmla="*/ 2295469 w 12192000"/>
              <a:gd name="connsiteY152" fmla="*/ 1996659 h 2237474"/>
              <a:gd name="connsiteX153" fmla="*/ 2287219 w 12192000"/>
              <a:gd name="connsiteY153" fmla="*/ 1998750 h 2237474"/>
              <a:gd name="connsiteX154" fmla="*/ 2286948 w 12192000"/>
              <a:gd name="connsiteY154" fmla="*/ 1998596 h 2237474"/>
              <a:gd name="connsiteX155" fmla="*/ 2243069 w 12192000"/>
              <a:gd name="connsiteY155" fmla="*/ 2015111 h 2237474"/>
              <a:gd name="connsiteX156" fmla="*/ 2186609 w 12192000"/>
              <a:gd name="connsiteY156" fmla="*/ 2008263 h 2237474"/>
              <a:gd name="connsiteX157" fmla="*/ 2164831 w 12192000"/>
              <a:gd name="connsiteY157" fmla="*/ 2010143 h 2237474"/>
              <a:gd name="connsiteX158" fmla="*/ 2152836 w 12192000"/>
              <a:gd name="connsiteY158" fmla="*/ 2010048 h 2237474"/>
              <a:gd name="connsiteX159" fmla="*/ 2117102 w 12192000"/>
              <a:gd name="connsiteY159" fmla="*/ 2023004 h 2237474"/>
              <a:gd name="connsiteX160" fmla="*/ 2111935 w 12192000"/>
              <a:gd name="connsiteY160" fmla="*/ 2023163 h 2237474"/>
              <a:gd name="connsiteX161" fmla="*/ 2089991 w 12192000"/>
              <a:gd name="connsiteY161" fmla="*/ 2034193 h 2237474"/>
              <a:gd name="connsiteX162" fmla="*/ 2058061 w 12192000"/>
              <a:gd name="connsiteY162" fmla="*/ 2047942 h 2237474"/>
              <a:gd name="connsiteX163" fmla="*/ 2055737 w 12192000"/>
              <a:gd name="connsiteY163" fmla="*/ 2047704 h 2237474"/>
              <a:gd name="connsiteX164" fmla="*/ 2042244 w 12192000"/>
              <a:gd name="connsiteY164" fmla="*/ 2055560 h 2237474"/>
              <a:gd name="connsiteX165" fmla="*/ 1976224 w 12192000"/>
              <a:gd name="connsiteY165" fmla="*/ 2074257 h 2237474"/>
              <a:gd name="connsiteX166" fmla="*/ 1877728 w 12192000"/>
              <a:gd name="connsiteY166" fmla="*/ 2101004 h 2237474"/>
              <a:gd name="connsiteX167" fmla="*/ 1759056 w 12192000"/>
              <a:gd name="connsiteY167" fmla="*/ 2125608 h 2237474"/>
              <a:gd name="connsiteX168" fmla="*/ 1637948 w 12192000"/>
              <a:gd name="connsiteY168" fmla="*/ 2172597 h 2237474"/>
              <a:gd name="connsiteX169" fmla="*/ 1434549 w 12192000"/>
              <a:gd name="connsiteY169" fmla="*/ 2234522 h 2237474"/>
              <a:gd name="connsiteX170" fmla="*/ 1398481 w 12192000"/>
              <a:gd name="connsiteY170" fmla="*/ 2237074 h 2237474"/>
              <a:gd name="connsiteX171" fmla="*/ 1398407 w 12192000"/>
              <a:gd name="connsiteY171" fmla="*/ 2237095 h 2237474"/>
              <a:gd name="connsiteX172" fmla="*/ 1370962 w 12192000"/>
              <a:gd name="connsiteY172" fmla="*/ 2237474 h 2237474"/>
              <a:gd name="connsiteX173" fmla="*/ 1356367 w 12192000"/>
              <a:gd name="connsiteY173" fmla="*/ 2235089 h 2237474"/>
              <a:gd name="connsiteX174" fmla="*/ 1324828 w 12192000"/>
              <a:gd name="connsiteY174" fmla="*/ 2231968 h 2237474"/>
              <a:gd name="connsiteX175" fmla="*/ 1297744 w 12192000"/>
              <a:gd name="connsiteY175" fmla="*/ 2235849 h 2237474"/>
              <a:gd name="connsiteX176" fmla="*/ 1286236 w 12192000"/>
              <a:gd name="connsiteY176" fmla="*/ 2233135 h 2237474"/>
              <a:gd name="connsiteX177" fmla="*/ 1283504 w 12192000"/>
              <a:gd name="connsiteY177" fmla="*/ 2233797 h 2237474"/>
              <a:gd name="connsiteX178" fmla="*/ 1279765 w 12192000"/>
              <a:gd name="connsiteY178" fmla="*/ 2229639 h 2237474"/>
              <a:gd name="connsiteX179" fmla="*/ 1195347 w 12192000"/>
              <a:gd name="connsiteY179" fmla="*/ 2212354 h 2237474"/>
              <a:gd name="connsiteX180" fmla="*/ 970251 w 12192000"/>
              <a:gd name="connsiteY180" fmla="*/ 2221029 h 2237474"/>
              <a:gd name="connsiteX181" fmla="*/ 812914 w 12192000"/>
              <a:gd name="connsiteY181" fmla="*/ 2202752 h 2237474"/>
              <a:gd name="connsiteX182" fmla="*/ 800195 w 12192000"/>
              <a:gd name="connsiteY182" fmla="*/ 2209407 h 2237474"/>
              <a:gd name="connsiteX183" fmla="*/ 784978 w 12192000"/>
              <a:gd name="connsiteY183" fmla="*/ 2212360 h 2237474"/>
              <a:gd name="connsiteX184" fmla="*/ 681987 w 12192000"/>
              <a:gd name="connsiteY184" fmla="*/ 2216757 h 2237474"/>
              <a:gd name="connsiteX185" fmla="*/ 669923 w 12192000"/>
              <a:gd name="connsiteY185" fmla="*/ 2211682 h 2237474"/>
              <a:gd name="connsiteX186" fmla="*/ 648680 w 12192000"/>
              <a:gd name="connsiteY186" fmla="*/ 2206229 h 2237474"/>
              <a:gd name="connsiteX187" fmla="*/ 597225 w 12192000"/>
              <a:gd name="connsiteY187" fmla="*/ 2180999 h 2237474"/>
              <a:gd name="connsiteX188" fmla="*/ 558449 w 12192000"/>
              <a:gd name="connsiteY188" fmla="*/ 2182346 h 2237474"/>
              <a:gd name="connsiteX189" fmla="*/ 550517 w 12192000"/>
              <a:gd name="connsiteY189" fmla="*/ 2182060 h 2237474"/>
              <a:gd name="connsiteX190" fmla="*/ 550309 w 12192000"/>
              <a:gd name="connsiteY190" fmla="*/ 2181825 h 2237474"/>
              <a:gd name="connsiteX191" fmla="*/ 541836 w 12192000"/>
              <a:gd name="connsiteY191" fmla="*/ 2181063 h 2237474"/>
              <a:gd name="connsiteX192" fmla="*/ 536057 w 12192000"/>
              <a:gd name="connsiteY192" fmla="*/ 2181537 h 2237474"/>
              <a:gd name="connsiteX193" fmla="*/ 520671 w 12192000"/>
              <a:gd name="connsiteY193" fmla="*/ 2180980 h 2237474"/>
              <a:gd name="connsiteX194" fmla="*/ 515024 w 12192000"/>
              <a:gd name="connsiteY194" fmla="*/ 2179258 h 2237474"/>
              <a:gd name="connsiteX195" fmla="*/ 512278 w 12192000"/>
              <a:gd name="connsiteY195" fmla="*/ 2176369 h 2237474"/>
              <a:gd name="connsiteX196" fmla="*/ 480419 w 12192000"/>
              <a:gd name="connsiteY196" fmla="*/ 2167807 h 2237474"/>
              <a:gd name="connsiteX197" fmla="*/ 413835 w 12192000"/>
              <a:gd name="connsiteY197" fmla="*/ 2156783 h 2237474"/>
              <a:gd name="connsiteX198" fmla="*/ 376513 w 12192000"/>
              <a:gd name="connsiteY198" fmla="*/ 2154014 h 2237474"/>
              <a:gd name="connsiteX199" fmla="*/ 273386 w 12192000"/>
              <a:gd name="connsiteY199" fmla="*/ 2142551 h 2237474"/>
              <a:gd name="connsiteX200" fmla="*/ 169207 w 12192000"/>
              <a:gd name="connsiteY200" fmla="*/ 2128100 h 2237474"/>
              <a:gd name="connsiteX201" fmla="*/ 93149 w 12192000"/>
              <a:gd name="connsiteY201" fmla="*/ 2105324 h 2237474"/>
              <a:gd name="connsiteX202" fmla="*/ 88109 w 12192000"/>
              <a:gd name="connsiteY202" fmla="*/ 2106704 h 2237474"/>
              <a:gd name="connsiteX203" fmla="*/ 80022 w 12192000"/>
              <a:gd name="connsiteY203" fmla="*/ 2107254 h 2237474"/>
              <a:gd name="connsiteX204" fmla="*/ 79717 w 12192000"/>
              <a:gd name="connsiteY204" fmla="*/ 2107046 h 2237474"/>
              <a:gd name="connsiteX205" fmla="*/ 72352 w 12192000"/>
              <a:gd name="connsiteY205" fmla="*/ 2107991 h 2237474"/>
              <a:gd name="connsiteX206" fmla="*/ 37645 w 12192000"/>
              <a:gd name="connsiteY206" fmla="*/ 2115401 h 2237474"/>
              <a:gd name="connsiteX207" fmla="*/ 4572 w 12192000"/>
              <a:gd name="connsiteY207" fmla="*/ 2111091 h 2237474"/>
              <a:gd name="connsiteX208" fmla="*/ 0 w 12192000"/>
              <a:gd name="connsiteY208" fmla="*/ 2110468 h 2237474"/>
              <a:gd name="connsiteX209" fmla="*/ 0 w 12192000"/>
              <a:gd name="connsiteY209"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154948 w 12192000"/>
              <a:gd name="connsiteY4" fmla="*/ 762731 h 2237474"/>
              <a:gd name="connsiteX5" fmla="*/ 12047364 w 12192000"/>
              <a:gd name="connsiteY5" fmla="*/ 749662 h 2237474"/>
              <a:gd name="connsiteX6" fmla="*/ 11890686 w 12192000"/>
              <a:gd name="connsiteY6" fmla="*/ 732766 h 2237474"/>
              <a:gd name="connsiteX7" fmla="*/ 11782413 w 12192000"/>
              <a:gd name="connsiteY7" fmla="*/ 769868 h 2237474"/>
              <a:gd name="connsiteX8" fmla="*/ 11649954 w 12192000"/>
              <a:gd name="connsiteY8" fmla="*/ 749628 h 2237474"/>
              <a:gd name="connsiteX9" fmla="*/ 11560424 w 12192000"/>
              <a:gd name="connsiteY9" fmla="*/ 748017 h 2237474"/>
              <a:gd name="connsiteX10" fmla="*/ 11358455 w 12192000"/>
              <a:gd name="connsiteY10" fmla="*/ 747593 h 2237474"/>
              <a:gd name="connsiteX11" fmla="*/ 11165209 w 12192000"/>
              <a:gd name="connsiteY11" fmla="*/ 748852 h 2237474"/>
              <a:gd name="connsiteX12" fmla="*/ 11058755 w 12192000"/>
              <a:gd name="connsiteY12" fmla="*/ 749617 h 2237474"/>
              <a:gd name="connsiteX13" fmla="*/ 10884013 w 12192000"/>
              <a:gd name="connsiteY13" fmla="*/ 760728 h 2237474"/>
              <a:gd name="connsiteX14" fmla="*/ 10834688 w 12192000"/>
              <a:gd name="connsiteY14" fmla="*/ 757726 h 2237474"/>
              <a:gd name="connsiteX15" fmla="*/ 10805004 w 12192000"/>
              <a:gd name="connsiteY15" fmla="*/ 757573 h 2237474"/>
              <a:gd name="connsiteX16" fmla="*/ 10739478 w 12192000"/>
              <a:gd name="connsiteY16" fmla="*/ 776841 h 2237474"/>
              <a:gd name="connsiteX17" fmla="*/ 10458762 w 12192000"/>
              <a:gd name="connsiteY17" fmla="*/ 755400 h 2237474"/>
              <a:gd name="connsiteX18" fmla="*/ 10211200 w 12192000"/>
              <a:gd name="connsiteY18" fmla="*/ 767513 h 2237474"/>
              <a:gd name="connsiteX19" fmla="*/ 10167995 w 12192000"/>
              <a:gd name="connsiteY19" fmla="*/ 760843 h 2237474"/>
              <a:gd name="connsiteX20" fmla="*/ 9997044 w 12192000"/>
              <a:gd name="connsiteY20" fmla="*/ 780129 h 2237474"/>
              <a:gd name="connsiteX21" fmla="*/ 9943887 w 12192000"/>
              <a:gd name="connsiteY21" fmla="*/ 804141 h 2237474"/>
              <a:gd name="connsiteX22" fmla="*/ 9918248 w 12192000"/>
              <a:gd name="connsiteY22" fmla="*/ 816628 h 2237474"/>
              <a:gd name="connsiteX23" fmla="*/ 9798048 w 12192000"/>
              <a:gd name="connsiteY23" fmla="*/ 863207 h 2237474"/>
              <a:gd name="connsiteX24" fmla="*/ 9761459 w 12192000"/>
              <a:gd name="connsiteY24" fmla="*/ 862394 h 2237474"/>
              <a:gd name="connsiteX25" fmla="*/ 9705768 w 12192000"/>
              <a:gd name="connsiteY25" fmla="*/ 894610 h 2237474"/>
              <a:gd name="connsiteX26" fmla="*/ 9683005 w 12192000"/>
              <a:gd name="connsiteY26" fmla="*/ 894128 h 2237474"/>
              <a:gd name="connsiteX27" fmla="*/ 9594438 w 12192000"/>
              <a:gd name="connsiteY27" fmla="*/ 919051 h 2237474"/>
              <a:gd name="connsiteX28" fmla="*/ 9577033 w 12192000"/>
              <a:gd name="connsiteY28" fmla="*/ 922857 h 2237474"/>
              <a:gd name="connsiteX29" fmla="*/ 9544189 w 12192000"/>
              <a:gd name="connsiteY29" fmla="*/ 938966 h 2237474"/>
              <a:gd name="connsiteX30" fmla="*/ 9500499 w 12192000"/>
              <a:gd name="connsiteY30" fmla="*/ 954680 h 2237474"/>
              <a:gd name="connsiteX31" fmla="*/ 9428195 w 12192000"/>
              <a:gd name="connsiteY31" fmla="*/ 986225 h 2237474"/>
              <a:gd name="connsiteX32" fmla="*/ 9410017 w 12192000"/>
              <a:gd name="connsiteY32" fmla="*/ 993931 h 2237474"/>
              <a:gd name="connsiteX33" fmla="*/ 9392919 w 12192000"/>
              <a:gd name="connsiteY33" fmla="*/ 994656 h 2237474"/>
              <a:gd name="connsiteX34" fmla="*/ 9278619 w 12192000"/>
              <a:gd name="connsiteY34" fmla="*/ 1011878 h 2237474"/>
              <a:gd name="connsiteX35" fmla="*/ 9268019 w 12192000"/>
              <a:gd name="connsiteY35" fmla="*/ 1007442 h 2237474"/>
              <a:gd name="connsiteX36" fmla="*/ 9234662 w 12192000"/>
              <a:gd name="connsiteY36" fmla="*/ 1023056 h 2237474"/>
              <a:gd name="connsiteX37" fmla="*/ 9181033 w 12192000"/>
              <a:gd name="connsiteY37" fmla="*/ 1037921 h 2237474"/>
              <a:gd name="connsiteX38" fmla="*/ 9155969 w 12192000"/>
              <a:gd name="connsiteY38" fmla="*/ 1046804 h 2237474"/>
              <a:gd name="connsiteX39" fmla="*/ 9133985 w 12192000"/>
              <a:gd name="connsiteY39" fmla="*/ 1046450 h 2237474"/>
              <a:gd name="connsiteX40" fmla="*/ 9012987 w 12192000"/>
              <a:gd name="connsiteY40" fmla="*/ 1061986 h 2237474"/>
              <a:gd name="connsiteX41" fmla="*/ 8968445 w 12192000"/>
              <a:gd name="connsiteY41" fmla="*/ 1052169 h 2237474"/>
              <a:gd name="connsiteX42" fmla="*/ 8958984 w 12192000"/>
              <a:gd name="connsiteY42" fmla="*/ 1057212 h 2237474"/>
              <a:gd name="connsiteX43" fmla="*/ 8886001 w 12192000"/>
              <a:gd name="connsiteY43" fmla="*/ 1067468 h 2237474"/>
              <a:gd name="connsiteX44" fmla="*/ 8838610 w 12192000"/>
              <a:gd name="connsiteY44" fmla="*/ 1075091 h 2237474"/>
              <a:gd name="connsiteX45" fmla="*/ 8750383 w 12192000"/>
              <a:gd name="connsiteY45" fmla="*/ 1097387 h 2237474"/>
              <a:gd name="connsiteX46" fmla="*/ 8665605 w 12192000"/>
              <a:gd name="connsiteY46" fmla="*/ 1110791 h 2237474"/>
              <a:gd name="connsiteX47" fmla="*/ 8584946 w 12192000"/>
              <a:gd name="connsiteY47" fmla="*/ 1135226 h 2237474"/>
              <a:gd name="connsiteX48" fmla="*/ 8460755 w 12192000"/>
              <a:gd name="connsiteY48" fmla="*/ 1203427 h 2237474"/>
              <a:gd name="connsiteX49" fmla="*/ 8419755 w 12192000"/>
              <a:gd name="connsiteY49" fmla="*/ 1216260 h 2237474"/>
              <a:gd name="connsiteX50" fmla="*/ 8411626 w 12192000"/>
              <a:gd name="connsiteY50" fmla="*/ 1214397 h 2237474"/>
              <a:gd name="connsiteX51" fmla="*/ 8363469 w 12192000"/>
              <a:gd name="connsiteY51" fmla="*/ 1246658 h 2237474"/>
              <a:gd name="connsiteX52" fmla="*/ 8275497 w 12192000"/>
              <a:gd name="connsiteY52" fmla="*/ 1264396 h 2237474"/>
              <a:gd name="connsiteX53" fmla="*/ 8206287 w 12192000"/>
              <a:gd name="connsiteY53" fmla="*/ 1273060 h 2237474"/>
              <a:gd name="connsiteX54" fmla="*/ 8168705 w 12192000"/>
              <a:gd name="connsiteY54" fmla="*/ 1279956 h 2237474"/>
              <a:gd name="connsiteX55" fmla="*/ 8139997 w 12192000"/>
              <a:gd name="connsiteY55" fmla="*/ 1282713 h 2237474"/>
              <a:gd name="connsiteX56" fmla="*/ 8074238 w 12192000"/>
              <a:gd name="connsiteY56" fmla="*/ 1301895 h 2237474"/>
              <a:gd name="connsiteX57" fmla="*/ 7968292 w 12192000"/>
              <a:gd name="connsiteY57" fmla="*/ 1338779 h 2237474"/>
              <a:gd name="connsiteX58" fmla="*/ 7902328 w 12192000"/>
              <a:gd name="connsiteY58" fmla="*/ 1345865 h 2237474"/>
              <a:gd name="connsiteX59" fmla="*/ 7875879 w 12192000"/>
              <a:gd name="connsiteY59" fmla="*/ 1345646 h 2237474"/>
              <a:gd name="connsiteX60" fmla="*/ 7840612 w 12192000"/>
              <a:gd name="connsiteY60" fmla="*/ 1369373 h 2237474"/>
              <a:gd name="connsiteX61" fmla="*/ 7786819 w 12192000"/>
              <a:gd name="connsiteY61" fmla="*/ 1378970 h 2237474"/>
              <a:gd name="connsiteX62" fmla="*/ 7548172 w 12192000"/>
              <a:gd name="connsiteY62" fmla="*/ 1417460 h 2237474"/>
              <a:gd name="connsiteX63" fmla="*/ 7483437 w 12192000"/>
              <a:gd name="connsiteY63" fmla="*/ 1478152 h 2237474"/>
              <a:gd name="connsiteX64" fmla="*/ 7377870 w 12192000"/>
              <a:gd name="connsiteY64" fmla="*/ 1523319 h 2237474"/>
              <a:gd name="connsiteX65" fmla="*/ 7230737 w 12192000"/>
              <a:gd name="connsiteY65" fmla="*/ 1562633 h 2237474"/>
              <a:gd name="connsiteX66" fmla="*/ 7224458 w 12192000"/>
              <a:gd name="connsiteY66" fmla="*/ 1573008 h 2237474"/>
              <a:gd name="connsiteX67" fmla="*/ 7183121 w 12192000"/>
              <a:gd name="connsiteY67" fmla="*/ 1595162 h 2237474"/>
              <a:gd name="connsiteX68" fmla="*/ 7164601 w 12192000"/>
              <a:gd name="connsiteY68" fmla="*/ 1606490 h 2237474"/>
              <a:gd name="connsiteX69" fmla="*/ 7092727 w 12192000"/>
              <a:gd name="connsiteY69" fmla="*/ 1623628 h 2237474"/>
              <a:gd name="connsiteX70" fmla="*/ 7031309 w 12192000"/>
              <a:gd name="connsiteY70" fmla="*/ 1619451 h 2237474"/>
              <a:gd name="connsiteX71" fmla="*/ 6999084 w 12192000"/>
              <a:gd name="connsiteY71" fmla="*/ 1634317 h 2237474"/>
              <a:gd name="connsiteX72" fmla="*/ 6992107 w 12192000"/>
              <a:gd name="connsiteY72" fmla="*/ 1636860 h 2237474"/>
              <a:gd name="connsiteX73" fmla="*/ 6900177 w 12192000"/>
              <a:gd name="connsiteY73" fmla="*/ 1636016 h 2237474"/>
              <a:gd name="connsiteX74" fmla="*/ 6795372 w 12192000"/>
              <a:gd name="connsiteY74" fmla="*/ 1644845 h 2237474"/>
              <a:gd name="connsiteX75" fmla="*/ 6692251 w 12192000"/>
              <a:gd name="connsiteY75" fmla="*/ 1656357 h 2237474"/>
              <a:gd name="connsiteX76" fmla="*/ 6655235 w 12192000"/>
              <a:gd name="connsiteY76" fmla="*/ 1661869 h 2237474"/>
              <a:gd name="connsiteX77" fmla="*/ 6554894 w 12192000"/>
              <a:gd name="connsiteY77" fmla="*/ 1664428 h 2237474"/>
              <a:gd name="connsiteX78" fmla="*/ 6516595 w 12192000"/>
              <a:gd name="connsiteY78" fmla="*/ 1667475 h 2237474"/>
              <a:gd name="connsiteX79" fmla="*/ 6508541 w 12192000"/>
              <a:gd name="connsiteY79" fmla="*/ 1668757 h 2237474"/>
              <a:gd name="connsiteX80" fmla="*/ 6471012 w 12192000"/>
              <a:gd name="connsiteY80" fmla="*/ 1678604 h 2237474"/>
              <a:gd name="connsiteX81" fmla="*/ 6364035 w 12192000"/>
              <a:gd name="connsiteY81" fmla="*/ 1667683 h 2237474"/>
              <a:gd name="connsiteX82" fmla="*/ 6280959 w 12192000"/>
              <a:gd name="connsiteY82" fmla="*/ 1689329 h 2237474"/>
              <a:gd name="connsiteX83" fmla="*/ 6243319 w 12192000"/>
              <a:gd name="connsiteY83" fmla="*/ 1695560 h 2237474"/>
              <a:gd name="connsiteX84" fmla="*/ 6098321 w 12192000"/>
              <a:gd name="connsiteY84" fmla="*/ 1721646 h 2237474"/>
              <a:gd name="connsiteX85" fmla="*/ 5880652 w 12192000"/>
              <a:gd name="connsiteY85" fmla="*/ 1779643 h 2237474"/>
              <a:gd name="connsiteX86" fmla="*/ 5785959 w 12192000"/>
              <a:gd name="connsiteY86" fmla="*/ 1775307 h 2237474"/>
              <a:gd name="connsiteX87" fmla="*/ 5643534 w 12192000"/>
              <a:gd name="connsiteY87" fmla="*/ 1802919 h 2237474"/>
              <a:gd name="connsiteX88" fmla="*/ 5518799 w 12192000"/>
              <a:gd name="connsiteY88" fmla="*/ 1818312 h 2237474"/>
              <a:gd name="connsiteX89" fmla="*/ 5505014 w 12192000"/>
              <a:gd name="connsiteY89" fmla="*/ 1819259 h 2237474"/>
              <a:gd name="connsiteX90" fmla="*/ 5453307 w 12192000"/>
              <a:gd name="connsiteY90" fmla="*/ 1815450 h 2237474"/>
              <a:gd name="connsiteX91" fmla="*/ 5364192 w 12192000"/>
              <a:gd name="connsiteY91" fmla="*/ 1826074 h 2237474"/>
              <a:gd name="connsiteX92" fmla="*/ 5350380 w 12192000"/>
              <a:gd name="connsiteY92" fmla="*/ 1830891 h 2237474"/>
              <a:gd name="connsiteX93" fmla="*/ 5259633 w 12192000"/>
              <a:gd name="connsiteY93" fmla="*/ 1837160 h 2237474"/>
              <a:gd name="connsiteX94" fmla="*/ 5197513 w 12192000"/>
              <a:gd name="connsiteY94" fmla="*/ 1844718 h 2237474"/>
              <a:gd name="connsiteX95" fmla="*/ 5168852 w 12192000"/>
              <a:gd name="connsiteY95" fmla="*/ 1844846 h 2237474"/>
              <a:gd name="connsiteX96" fmla="*/ 5114927 w 12192000"/>
              <a:gd name="connsiteY96" fmla="*/ 1847827 h 2237474"/>
              <a:gd name="connsiteX97" fmla="*/ 5108970 w 12192000"/>
              <a:gd name="connsiteY97" fmla="*/ 1847935 h 2237474"/>
              <a:gd name="connsiteX98" fmla="*/ 5067961 w 12192000"/>
              <a:gd name="connsiteY98" fmla="*/ 1845917 h 2237474"/>
              <a:gd name="connsiteX99" fmla="*/ 5007075 w 12192000"/>
              <a:gd name="connsiteY99" fmla="*/ 1838626 h 2237474"/>
              <a:gd name="connsiteX100" fmla="*/ 4944087 w 12192000"/>
              <a:gd name="connsiteY100" fmla="*/ 1823332 h 2237474"/>
              <a:gd name="connsiteX101" fmla="*/ 4907662 w 12192000"/>
              <a:gd name="connsiteY101" fmla="*/ 1816900 h 2237474"/>
              <a:gd name="connsiteX102" fmla="*/ 4882386 w 12192000"/>
              <a:gd name="connsiteY102" fmla="*/ 1809844 h 2237474"/>
              <a:gd name="connsiteX103" fmla="*/ 4811440 w 12192000"/>
              <a:gd name="connsiteY103" fmla="*/ 1804655 h 2237474"/>
              <a:gd name="connsiteX104" fmla="*/ 4691075 w 12192000"/>
              <a:gd name="connsiteY104" fmla="*/ 1801389 h 2237474"/>
              <a:gd name="connsiteX105" fmla="*/ 4611738 w 12192000"/>
              <a:gd name="connsiteY105" fmla="*/ 1776964 h 2237474"/>
              <a:gd name="connsiteX106" fmla="*/ 4560070 w 12192000"/>
              <a:gd name="connsiteY106" fmla="*/ 1785640 h 2237474"/>
              <a:gd name="connsiteX107" fmla="*/ 4536503 w 12192000"/>
              <a:gd name="connsiteY107" fmla="*/ 1785334 h 2237474"/>
              <a:gd name="connsiteX108" fmla="*/ 4513724 w 12192000"/>
              <a:gd name="connsiteY108" fmla="*/ 1791996 h 2237474"/>
              <a:gd name="connsiteX109" fmla="*/ 4459810 w 12192000"/>
              <a:gd name="connsiteY109" fmla="*/ 1797886 h 2237474"/>
              <a:gd name="connsiteX110" fmla="*/ 4379064 w 12192000"/>
              <a:gd name="connsiteY110" fmla="*/ 1817177 h 2237474"/>
              <a:gd name="connsiteX111" fmla="*/ 4319209 w 12192000"/>
              <a:gd name="connsiteY111" fmla="*/ 1834833 h 2237474"/>
              <a:gd name="connsiteX112" fmla="*/ 4290981 w 12192000"/>
              <a:gd name="connsiteY112" fmla="*/ 1839677 h 2237474"/>
              <a:gd name="connsiteX113" fmla="*/ 4285792 w 12192000"/>
              <a:gd name="connsiteY113" fmla="*/ 1836231 h 2237474"/>
              <a:gd name="connsiteX114" fmla="*/ 4238372 w 12192000"/>
              <a:gd name="connsiteY114" fmla="*/ 1851480 h 2237474"/>
              <a:gd name="connsiteX115" fmla="*/ 4232517 w 12192000"/>
              <a:gd name="connsiteY115" fmla="*/ 1852567 h 2237474"/>
              <a:gd name="connsiteX116" fmla="*/ 4191732 w 12192000"/>
              <a:gd name="connsiteY116" fmla="*/ 1857328 h 2237474"/>
              <a:gd name="connsiteX117" fmla="*/ 4065532 w 12192000"/>
              <a:gd name="connsiteY117" fmla="*/ 1855477 h 2237474"/>
              <a:gd name="connsiteX118" fmla="*/ 4028460 w 12192000"/>
              <a:gd name="connsiteY118" fmla="*/ 1855137 h 2237474"/>
              <a:gd name="connsiteX119" fmla="*/ 4002267 w 12192000"/>
              <a:gd name="connsiteY119" fmla="*/ 1852352 h 2237474"/>
              <a:gd name="connsiteX120" fmla="*/ 3931396 w 12192000"/>
              <a:gd name="connsiteY120" fmla="*/ 1858915 h 2237474"/>
              <a:gd name="connsiteX121" fmla="*/ 3812162 w 12192000"/>
              <a:gd name="connsiteY121" fmla="*/ 1875501 h 2237474"/>
              <a:gd name="connsiteX122" fmla="*/ 3729530 w 12192000"/>
              <a:gd name="connsiteY122" fmla="*/ 1864513 h 2237474"/>
              <a:gd name="connsiteX123" fmla="*/ 3680177 w 12192000"/>
              <a:gd name="connsiteY123" fmla="*/ 1881552 h 2237474"/>
              <a:gd name="connsiteX124" fmla="*/ 3567259 w 12192000"/>
              <a:gd name="connsiteY124" fmla="*/ 1893482 h 2237474"/>
              <a:gd name="connsiteX125" fmla="*/ 3405770 w 12192000"/>
              <a:gd name="connsiteY125" fmla="*/ 1904591 h 2237474"/>
              <a:gd name="connsiteX126" fmla="*/ 3280097 w 12192000"/>
              <a:gd name="connsiteY126" fmla="*/ 1919610 h 2237474"/>
              <a:gd name="connsiteX127" fmla="*/ 3123424 w 12192000"/>
              <a:gd name="connsiteY127" fmla="*/ 1952930 h 2237474"/>
              <a:gd name="connsiteX128" fmla="*/ 3009910 w 12192000"/>
              <a:gd name="connsiteY128" fmla="*/ 1957866 h 2237474"/>
              <a:gd name="connsiteX129" fmla="*/ 2995934 w 12192000"/>
              <a:gd name="connsiteY129" fmla="*/ 1967085 h 2237474"/>
              <a:gd name="connsiteX130" fmla="*/ 2980071 w 12192000"/>
              <a:gd name="connsiteY130" fmla="*/ 1972988 h 2237474"/>
              <a:gd name="connsiteX131" fmla="*/ 2978094 w 12192000"/>
              <a:gd name="connsiteY131" fmla="*/ 1972369 h 2237474"/>
              <a:gd name="connsiteX132" fmla="*/ 2942858 w 12192000"/>
              <a:gd name="connsiteY132" fmla="*/ 1981367 h 2237474"/>
              <a:gd name="connsiteX133" fmla="*/ 2875436 w 12192000"/>
              <a:gd name="connsiteY133" fmla="*/ 1996977 h 2237474"/>
              <a:gd name="connsiteX134" fmla="*/ 2874892 w 12192000"/>
              <a:gd name="connsiteY134" fmla="*/ 1996085 h 2237474"/>
              <a:gd name="connsiteX135" fmla="*/ 2864145 w 12192000"/>
              <a:gd name="connsiteY135" fmla="*/ 1994061 h 2237474"/>
              <a:gd name="connsiteX136" fmla="*/ 2843662 w 12192000"/>
              <a:gd name="connsiteY136" fmla="*/ 1992498 h 2237474"/>
              <a:gd name="connsiteX137" fmla="*/ 2796128 w 12192000"/>
              <a:gd name="connsiteY137" fmla="*/ 1976403 h 2237474"/>
              <a:gd name="connsiteX138" fmla="*/ 2756784 w 12192000"/>
              <a:gd name="connsiteY138" fmla="*/ 1985116 h 2237474"/>
              <a:gd name="connsiteX139" fmla="*/ 2748833 w 12192000"/>
              <a:gd name="connsiteY139" fmla="*/ 1986323 h 2237474"/>
              <a:gd name="connsiteX140" fmla="*/ 2748661 w 12192000"/>
              <a:gd name="connsiteY140" fmla="*/ 1986122 h 2237474"/>
              <a:gd name="connsiteX141" fmla="*/ 2740251 w 12192000"/>
              <a:gd name="connsiteY141" fmla="*/ 1986946 h 2237474"/>
              <a:gd name="connsiteX142" fmla="*/ 2718916 w 12192000"/>
              <a:gd name="connsiteY142" fmla="*/ 1990867 h 2237474"/>
              <a:gd name="connsiteX143" fmla="*/ 2713522 w 12192000"/>
              <a:gd name="connsiteY143" fmla="*/ 1990173 h 2237474"/>
              <a:gd name="connsiteX144" fmla="*/ 2680597 w 12192000"/>
              <a:gd name="connsiteY144" fmla="*/ 1984996 h 2237474"/>
              <a:gd name="connsiteX145" fmla="*/ 2578178 w 12192000"/>
              <a:gd name="connsiteY145" fmla="*/ 1990531 h 2237474"/>
              <a:gd name="connsiteX146" fmla="*/ 2476147 w 12192000"/>
              <a:gd name="connsiteY146" fmla="*/ 1998305 h 2237474"/>
              <a:gd name="connsiteX147" fmla="*/ 2373568 w 12192000"/>
              <a:gd name="connsiteY147" fmla="*/ 2003219 h 2237474"/>
              <a:gd name="connsiteX148" fmla="*/ 2321399 w 12192000"/>
              <a:gd name="connsiteY148" fmla="*/ 1989467 h 2237474"/>
              <a:gd name="connsiteX149" fmla="*/ 2315525 w 12192000"/>
              <a:gd name="connsiteY149" fmla="*/ 1989708 h 2237474"/>
              <a:gd name="connsiteX150" fmla="*/ 2300792 w 12192000"/>
              <a:gd name="connsiteY150" fmla="*/ 1994290 h 2237474"/>
              <a:gd name="connsiteX151" fmla="*/ 2295469 w 12192000"/>
              <a:gd name="connsiteY151" fmla="*/ 1996659 h 2237474"/>
              <a:gd name="connsiteX152" fmla="*/ 2287219 w 12192000"/>
              <a:gd name="connsiteY152" fmla="*/ 1998750 h 2237474"/>
              <a:gd name="connsiteX153" fmla="*/ 2286948 w 12192000"/>
              <a:gd name="connsiteY153" fmla="*/ 1998596 h 2237474"/>
              <a:gd name="connsiteX154" fmla="*/ 2243069 w 12192000"/>
              <a:gd name="connsiteY154" fmla="*/ 2015111 h 2237474"/>
              <a:gd name="connsiteX155" fmla="*/ 2186609 w 12192000"/>
              <a:gd name="connsiteY155" fmla="*/ 2008263 h 2237474"/>
              <a:gd name="connsiteX156" fmla="*/ 2164831 w 12192000"/>
              <a:gd name="connsiteY156" fmla="*/ 2010143 h 2237474"/>
              <a:gd name="connsiteX157" fmla="*/ 2152836 w 12192000"/>
              <a:gd name="connsiteY157" fmla="*/ 2010048 h 2237474"/>
              <a:gd name="connsiteX158" fmla="*/ 2117102 w 12192000"/>
              <a:gd name="connsiteY158" fmla="*/ 2023004 h 2237474"/>
              <a:gd name="connsiteX159" fmla="*/ 2111935 w 12192000"/>
              <a:gd name="connsiteY159" fmla="*/ 2023163 h 2237474"/>
              <a:gd name="connsiteX160" fmla="*/ 2089991 w 12192000"/>
              <a:gd name="connsiteY160" fmla="*/ 2034193 h 2237474"/>
              <a:gd name="connsiteX161" fmla="*/ 2058061 w 12192000"/>
              <a:gd name="connsiteY161" fmla="*/ 2047942 h 2237474"/>
              <a:gd name="connsiteX162" fmla="*/ 2055737 w 12192000"/>
              <a:gd name="connsiteY162" fmla="*/ 2047704 h 2237474"/>
              <a:gd name="connsiteX163" fmla="*/ 2042244 w 12192000"/>
              <a:gd name="connsiteY163" fmla="*/ 2055560 h 2237474"/>
              <a:gd name="connsiteX164" fmla="*/ 1976224 w 12192000"/>
              <a:gd name="connsiteY164" fmla="*/ 2074257 h 2237474"/>
              <a:gd name="connsiteX165" fmla="*/ 1877728 w 12192000"/>
              <a:gd name="connsiteY165" fmla="*/ 2101004 h 2237474"/>
              <a:gd name="connsiteX166" fmla="*/ 1759056 w 12192000"/>
              <a:gd name="connsiteY166" fmla="*/ 2125608 h 2237474"/>
              <a:gd name="connsiteX167" fmla="*/ 1637948 w 12192000"/>
              <a:gd name="connsiteY167" fmla="*/ 2172597 h 2237474"/>
              <a:gd name="connsiteX168" fmla="*/ 1434549 w 12192000"/>
              <a:gd name="connsiteY168" fmla="*/ 2234522 h 2237474"/>
              <a:gd name="connsiteX169" fmla="*/ 1398481 w 12192000"/>
              <a:gd name="connsiteY169" fmla="*/ 2237074 h 2237474"/>
              <a:gd name="connsiteX170" fmla="*/ 1398407 w 12192000"/>
              <a:gd name="connsiteY170" fmla="*/ 2237095 h 2237474"/>
              <a:gd name="connsiteX171" fmla="*/ 1370962 w 12192000"/>
              <a:gd name="connsiteY171" fmla="*/ 2237474 h 2237474"/>
              <a:gd name="connsiteX172" fmla="*/ 1356367 w 12192000"/>
              <a:gd name="connsiteY172" fmla="*/ 2235089 h 2237474"/>
              <a:gd name="connsiteX173" fmla="*/ 1324828 w 12192000"/>
              <a:gd name="connsiteY173" fmla="*/ 2231968 h 2237474"/>
              <a:gd name="connsiteX174" fmla="*/ 1297744 w 12192000"/>
              <a:gd name="connsiteY174" fmla="*/ 2235849 h 2237474"/>
              <a:gd name="connsiteX175" fmla="*/ 1286236 w 12192000"/>
              <a:gd name="connsiteY175" fmla="*/ 2233135 h 2237474"/>
              <a:gd name="connsiteX176" fmla="*/ 1283504 w 12192000"/>
              <a:gd name="connsiteY176" fmla="*/ 2233797 h 2237474"/>
              <a:gd name="connsiteX177" fmla="*/ 1279765 w 12192000"/>
              <a:gd name="connsiteY177" fmla="*/ 2229639 h 2237474"/>
              <a:gd name="connsiteX178" fmla="*/ 1195347 w 12192000"/>
              <a:gd name="connsiteY178" fmla="*/ 2212354 h 2237474"/>
              <a:gd name="connsiteX179" fmla="*/ 970251 w 12192000"/>
              <a:gd name="connsiteY179" fmla="*/ 2221029 h 2237474"/>
              <a:gd name="connsiteX180" fmla="*/ 812914 w 12192000"/>
              <a:gd name="connsiteY180" fmla="*/ 2202752 h 2237474"/>
              <a:gd name="connsiteX181" fmla="*/ 800195 w 12192000"/>
              <a:gd name="connsiteY181" fmla="*/ 2209407 h 2237474"/>
              <a:gd name="connsiteX182" fmla="*/ 784978 w 12192000"/>
              <a:gd name="connsiteY182" fmla="*/ 2212360 h 2237474"/>
              <a:gd name="connsiteX183" fmla="*/ 681987 w 12192000"/>
              <a:gd name="connsiteY183" fmla="*/ 2216757 h 2237474"/>
              <a:gd name="connsiteX184" fmla="*/ 669923 w 12192000"/>
              <a:gd name="connsiteY184" fmla="*/ 2211682 h 2237474"/>
              <a:gd name="connsiteX185" fmla="*/ 648680 w 12192000"/>
              <a:gd name="connsiteY185" fmla="*/ 2206229 h 2237474"/>
              <a:gd name="connsiteX186" fmla="*/ 597225 w 12192000"/>
              <a:gd name="connsiteY186" fmla="*/ 2180999 h 2237474"/>
              <a:gd name="connsiteX187" fmla="*/ 558449 w 12192000"/>
              <a:gd name="connsiteY187" fmla="*/ 2182346 h 2237474"/>
              <a:gd name="connsiteX188" fmla="*/ 550517 w 12192000"/>
              <a:gd name="connsiteY188" fmla="*/ 2182060 h 2237474"/>
              <a:gd name="connsiteX189" fmla="*/ 550309 w 12192000"/>
              <a:gd name="connsiteY189" fmla="*/ 2181825 h 2237474"/>
              <a:gd name="connsiteX190" fmla="*/ 541836 w 12192000"/>
              <a:gd name="connsiteY190" fmla="*/ 2181063 h 2237474"/>
              <a:gd name="connsiteX191" fmla="*/ 536057 w 12192000"/>
              <a:gd name="connsiteY191" fmla="*/ 2181537 h 2237474"/>
              <a:gd name="connsiteX192" fmla="*/ 520671 w 12192000"/>
              <a:gd name="connsiteY192" fmla="*/ 2180980 h 2237474"/>
              <a:gd name="connsiteX193" fmla="*/ 515024 w 12192000"/>
              <a:gd name="connsiteY193" fmla="*/ 2179258 h 2237474"/>
              <a:gd name="connsiteX194" fmla="*/ 512278 w 12192000"/>
              <a:gd name="connsiteY194" fmla="*/ 2176369 h 2237474"/>
              <a:gd name="connsiteX195" fmla="*/ 480419 w 12192000"/>
              <a:gd name="connsiteY195" fmla="*/ 2167807 h 2237474"/>
              <a:gd name="connsiteX196" fmla="*/ 413835 w 12192000"/>
              <a:gd name="connsiteY196" fmla="*/ 2156783 h 2237474"/>
              <a:gd name="connsiteX197" fmla="*/ 376513 w 12192000"/>
              <a:gd name="connsiteY197" fmla="*/ 2154014 h 2237474"/>
              <a:gd name="connsiteX198" fmla="*/ 273386 w 12192000"/>
              <a:gd name="connsiteY198" fmla="*/ 2142551 h 2237474"/>
              <a:gd name="connsiteX199" fmla="*/ 169207 w 12192000"/>
              <a:gd name="connsiteY199" fmla="*/ 2128100 h 2237474"/>
              <a:gd name="connsiteX200" fmla="*/ 93149 w 12192000"/>
              <a:gd name="connsiteY200" fmla="*/ 2105324 h 2237474"/>
              <a:gd name="connsiteX201" fmla="*/ 88109 w 12192000"/>
              <a:gd name="connsiteY201" fmla="*/ 2106704 h 2237474"/>
              <a:gd name="connsiteX202" fmla="*/ 80022 w 12192000"/>
              <a:gd name="connsiteY202" fmla="*/ 2107254 h 2237474"/>
              <a:gd name="connsiteX203" fmla="*/ 79717 w 12192000"/>
              <a:gd name="connsiteY203" fmla="*/ 2107046 h 2237474"/>
              <a:gd name="connsiteX204" fmla="*/ 72352 w 12192000"/>
              <a:gd name="connsiteY204" fmla="*/ 2107991 h 2237474"/>
              <a:gd name="connsiteX205" fmla="*/ 37645 w 12192000"/>
              <a:gd name="connsiteY205" fmla="*/ 2115401 h 2237474"/>
              <a:gd name="connsiteX206" fmla="*/ 4572 w 12192000"/>
              <a:gd name="connsiteY206" fmla="*/ 2111091 h 2237474"/>
              <a:gd name="connsiteX207" fmla="*/ 0 w 12192000"/>
              <a:gd name="connsiteY207" fmla="*/ 2110468 h 2237474"/>
              <a:gd name="connsiteX208" fmla="*/ 0 w 12192000"/>
              <a:gd name="connsiteY208"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154948 w 12192000"/>
              <a:gd name="connsiteY4" fmla="*/ 762731 h 2237474"/>
              <a:gd name="connsiteX5" fmla="*/ 12047364 w 12192000"/>
              <a:gd name="connsiteY5" fmla="*/ 749662 h 2237474"/>
              <a:gd name="connsiteX6" fmla="*/ 11890686 w 12192000"/>
              <a:gd name="connsiteY6" fmla="*/ 732766 h 2237474"/>
              <a:gd name="connsiteX7" fmla="*/ 11782413 w 12192000"/>
              <a:gd name="connsiteY7" fmla="*/ 769868 h 2237474"/>
              <a:gd name="connsiteX8" fmla="*/ 11649954 w 12192000"/>
              <a:gd name="connsiteY8" fmla="*/ 749628 h 2237474"/>
              <a:gd name="connsiteX9" fmla="*/ 11560424 w 12192000"/>
              <a:gd name="connsiteY9" fmla="*/ 748017 h 2237474"/>
              <a:gd name="connsiteX10" fmla="*/ 11358455 w 12192000"/>
              <a:gd name="connsiteY10" fmla="*/ 747593 h 2237474"/>
              <a:gd name="connsiteX11" fmla="*/ 11165209 w 12192000"/>
              <a:gd name="connsiteY11" fmla="*/ 748852 h 2237474"/>
              <a:gd name="connsiteX12" fmla="*/ 11058755 w 12192000"/>
              <a:gd name="connsiteY12" fmla="*/ 749617 h 2237474"/>
              <a:gd name="connsiteX13" fmla="*/ 10884013 w 12192000"/>
              <a:gd name="connsiteY13" fmla="*/ 760728 h 2237474"/>
              <a:gd name="connsiteX14" fmla="*/ 10834688 w 12192000"/>
              <a:gd name="connsiteY14" fmla="*/ 757726 h 2237474"/>
              <a:gd name="connsiteX15" fmla="*/ 10805004 w 12192000"/>
              <a:gd name="connsiteY15" fmla="*/ 757573 h 2237474"/>
              <a:gd name="connsiteX16" fmla="*/ 10739478 w 12192000"/>
              <a:gd name="connsiteY16" fmla="*/ 776841 h 2237474"/>
              <a:gd name="connsiteX17" fmla="*/ 10458762 w 12192000"/>
              <a:gd name="connsiteY17" fmla="*/ 755400 h 2237474"/>
              <a:gd name="connsiteX18" fmla="*/ 10211200 w 12192000"/>
              <a:gd name="connsiteY18" fmla="*/ 767513 h 2237474"/>
              <a:gd name="connsiteX19" fmla="*/ 10167995 w 12192000"/>
              <a:gd name="connsiteY19" fmla="*/ 760843 h 2237474"/>
              <a:gd name="connsiteX20" fmla="*/ 9997044 w 12192000"/>
              <a:gd name="connsiteY20" fmla="*/ 780129 h 2237474"/>
              <a:gd name="connsiteX21" fmla="*/ 9943887 w 12192000"/>
              <a:gd name="connsiteY21" fmla="*/ 804141 h 2237474"/>
              <a:gd name="connsiteX22" fmla="*/ 9918248 w 12192000"/>
              <a:gd name="connsiteY22" fmla="*/ 816628 h 2237474"/>
              <a:gd name="connsiteX23" fmla="*/ 9798048 w 12192000"/>
              <a:gd name="connsiteY23" fmla="*/ 863207 h 2237474"/>
              <a:gd name="connsiteX24" fmla="*/ 9705768 w 12192000"/>
              <a:gd name="connsiteY24" fmla="*/ 894610 h 2237474"/>
              <a:gd name="connsiteX25" fmla="*/ 9683005 w 12192000"/>
              <a:gd name="connsiteY25" fmla="*/ 894128 h 2237474"/>
              <a:gd name="connsiteX26" fmla="*/ 9594438 w 12192000"/>
              <a:gd name="connsiteY26" fmla="*/ 919051 h 2237474"/>
              <a:gd name="connsiteX27" fmla="*/ 9577033 w 12192000"/>
              <a:gd name="connsiteY27" fmla="*/ 922857 h 2237474"/>
              <a:gd name="connsiteX28" fmla="*/ 9544189 w 12192000"/>
              <a:gd name="connsiteY28" fmla="*/ 938966 h 2237474"/>
              <a:gd name="connsiteX29" fmla="*/ 9500499 w 12192000"/>
              <a:gd name="connsiteY29" fmla="*/ 954680 h 2237474"/>
              <a:gd name="connsiteX30" fmla="*/ 9428195 w 12192000"/>
              <a:gd name="connsiteY30" fmla="*/ 986225 h 2237474"/>
              <a:gd name="connsiteX31" fmla="*/ 9410017 w 12192000"/>
              <a:gd name="connsiteY31" fmla="*/ 993931 h 2237474"/>
              <a:gd name="connsiteX32" fmla="*/ 9392919 w 12192000"/>
              <a:gd name="connsiteY32" fmla="*/ 994656 h 2237474"/>
              <a:gd name="connsiteX33" fmla="*/ 9278619 w 12192000"/>
              <a:gd name="connsiteY33" fmla="*/ 1011878 h 2237474"/>
              <a:gd name="connsiteX34" fmla="*/ 9268019 w 12192000"/>
              <a:gd name="connsiteY34" fmla="*/ 1007442 h 2237474"/>
              <a:gd name="connsiteX35" fmla="*/ 9234662 w 12192000"/>
              <a:gd name="connsiteY35" fmla="*/ 1023056 h 2237474"/>
              <a:gd name="connsiteX36" fmla="*/ 9181033 w 12192000"/>
              <a:gd name="connsiteY36" fmla="*/ 1037921 h 2237474"/>
              <a:gd name="connsiteX37" fmla="*/ 9155969 w 12192000"/>
              <a:gd name="connsiteY37" fmla="*/ 1046804 h 2237474"/>
              <a:gd name="connsiteX38" fmla="*/ 9133985 w 12192000"/>
              <a:gd name="connsiteY38" fmla="*/ 1046450 h 2237474"/>
              <a:gd name="connsiteX39" fmla="*/ 9012987 w 12192000"/>
              <a:gd name="connsiteY39" fmla="*/ 1061986 h 2237474"/>
              <a:gd name="connsiteX40" fmla="*/ 8968445 w 12192000"/>
              <a:gd name="connsiteY40" fmla="*/ 1052169 h 2237474"/>
              <a:gd name="connsiteX41" fmla="*/ 8958984 w 12192000"/>
              <a:gd name="connsiteY41" fmla="*/ 1057212 h 2237474"/>
              <a:gd name="connsiteX42" fmla="*/ 8886001 w 12192000"/>
              <a:gd name="connsiteY42" fmla="*/ 1067468 h 2237474"/>
              <a:gd name="connsiteX43" fmla="*/ 8838610 w 12192000"/>
              <a:gd name="connsiteY43" fmla="*/ 1075091 h 2237474"/>
              <a:gd name="connsiteX44" fmla="*/ 8750383 w 12192000"/>
              <a:gd name="connsiteY44" fmla="*/ 1097387 h 2237474"/>
              <a:gd name="connsiteX45" fmla="*/ 8665605 w 12192000"/>
              <a:gd name="connsiteY45" fmla="*/ 1110791 h 2237474"/>
              <a:gd name="connsiteX46" fmla="*/ 8584946 w 12192000"/>
              <a:gd name="connsiteY46" fmla="*/ 1135226 h 2237474"/>
              <a:gd name="connsiteX47" fmla="*/ 8460755 w 12192000"/>
              <a:gd name="connsiteY47" fmla="*/ 1203427 h 2237474"/>
              <a:gd name="connsiteX48" fmla="*/ 8419755 w 12192000"/>
              <a:gd name="connsiteY48" fmla="*/ 1216260 h 2237474"/>
              <a:gd name="connsiteX49" fmla="*/ 8411626 w 12192000"/>
              <a:gd name="connsiteY49" fmla="*/ 1214397 h 2237474"/>
              <a:gd name="connsiteX50" fmla="*/ 8363469 w 12192000"/>
              <a:gd name="connsiteY50" fmla="*/ 1246658 h 2237474"/>
              <a:gd name="connsiteX51" fmla="*/ 8275497 w 12192000"/>
              <a:gd name="connsiteY51" fmla="*/ 1264396 h 2237474"/>
              <a:gd name="connsiteX52" fmla="*/ 8206287 w 12192000"/>
              <a:gd name="connsiteY52" fmla="*/ 1273060 h 2237474"/>
              <a:gd name="connsiteX53" fmla="*/ 8168705 w 12192000"/>
              <a:gd name="connsiteY53" fmla="*/ 1279956 h 2237474"/>
              <a:gd name="connsiteX54" fmla="*/ 8139997 w 12192000"/>
              <a:gd name="connsiteY54" fmla="*/ 1282713 h 2237474"/>
              <a:gd name="connsiteX55" fmla="*/ 8074238 w 12192000"/>
              <a:gd name="connsiteY55" fmla="*/ 1301895 h 2237474"/>
              <a:gd name="connsiteX56" fmla="*/ 7968292 w 12192000"/>
              <a:gd name="connsiteY56" fmla="*/ 1338779 h 2237474"/>
              <a:gd name="connsiteX57" fmla="*/ 7902328 w 12192000"/>
              <a:gd name="connsiteY57" fmla="*/ 1345865 h 2237474"/>
              <a:gd name="connsiteX58" fmla="*/ 7875879 w 12192000"/>
              <a:gd name="connsiteY58" fmla="*/ 1345646 h 2237474"/>
              <a:gd name="connsiteX59" fmla="*/ 7840612 w 12192000"/>
              <a:gd name="connsiteY59" fmla="*/ 1369373 h 2237474"/>
              <a:gd name="connsiteX60" fmla="*/ 7786819 w 12192000"/>
              <a:gd name="connsiteY60" fmla="*/ 1378970 h 2237474"/>
              <a:gd name="connsiteX61" fmla="*/ 7548172 w 12192000"/>
              <a:gd name="connsiteY61" fmla="*/ 1417460 h 2237474"/>
              <a:gd name="connsiteX62" fmla="*/ 7483437 w 12192000"/>
              <a:gd name="connsiteY62" fmla="*/ 1478152 h 2237474"/>
              <a:gd name="connsiteX63" fmla="*/ 7377870 w 12192000"/>
              <a:gd name="connsiteY63" fmla="*/ 1523319 h 2237474"/>
              <a:gd name="connsiteX64" fmla="*/ 7230737 w 12192000"/>
              <a:gd name="connsiteY64" fmla="*/ 1562633 h 2237474"/>
              <a:gd name="connsiteX65" fmla="*/ 7224458 w 12192000"/>
              <a:gd name="connsiteY65" fmla="*/ 1573008 h 2237474"/>
              <a:gd name="connsiteX66" fmla="*/ 7183121 w 12192000"/>
              <a:gd name="connsiteY66" fmla="*/ 1595162 h 2237474"/>
              <a:gd name="connsiteX67" fmla="*/ 7164601 w 12192000"/>
              <a:gd name="connsiteY67" fmla="*/ 1606490 h 2237474"/>
              <a:gd name="connsiteX68" fmla="*/ 7092727 w 12192000"/>
              <a:gd name="connsiteY68" fmla="*/ 1623628 h 2237474"/>
              <a:gd name="connsiteX69" fmla="*/ 7031309 w 12192000"/>
              <a:gd name="connsiteY69" fmla="*/ 1619451 h 2237474"/>
              <a:gd name="connsiteX70" fmla="*/ 6999084 w 12192000"/>
              <a:gd name="connsiteY70" fmla="*/ 1634317 h 2237474"/>
              <a:gd name="connsiteX71" fmla="*/ 6992107 w 12192000"/>
              <a:gd name="connsiteY71" fmla="*/ 1636860 h 2237474"/>
              <a:gd name="connsiteX72" fmla="*/ 6900177 w 12192000"/>
              <a:gd name="connsiteY72" fmla="*/ 1636016 h 2237474"/>
              <a:gd name="connsiteX73" fmla="*/ 6795372 w 12192000"/>
              <a:gd name="connsiteY73" fmla="*/ 1644845 h 2237474"/>
              <a:gd name="connsiteX74" fmla="*/ 6692251 w 12192000"/>
              <a:gd name="connsiteY74" fmla="*/ 1656357 h 2237474"/>
              <a:gd name="connsiteX75" fmla="*/ 6655235 w 12192000"/>
              <a:gd name="connsiteY75" fmla="*/ 1661869 h 2237474"/>
              <a:gd name="connsiteX76" fmla="*/ 6554894 w 12192000"/>
              <a:gd name="connsiteY76" fmla="*/ 1664428 h 2237474"/>
              <a:gd name="connsiteX77" fmla="*/ 6516595 w 12192000"/>
              <a:gd name="connsiteY77" fmla="*/ 1667475 h 2237474"/>
              <a:gd name="connsiteX78" fmla="*/ 6508541 w 12192000"/>
              <a:gd name="connsiteY78" fmla="*/ 1668757 h 2237474"/>
              <a:gd name="connsiteX79" fmla="*/ 6471012 w 12192000"/>
              <a:gd name="connsiteY79" fmla="*/ 1678604 h 2237474"/>
              <a:gd name="connsiteX80" fmla="*/ 6364035 w 12192000"/>
              <a:gd name="connsiteY80" fmla="*/ 1667683 h 2237474"/>
              <a:gd name="connsiteX81" fmla="*/ 6280959 w 12192000"/>
              <a:gd name="connsiteY81" fmla="*/ 1689329 h 2237474"/>
              <a:gd name="connsiteX82" fmla="*/ 6243319 w 12192000"/>
              <a:gd name="connsiteY82" fmla="*/ 1695560 h 2237474"/>
              <a:gd name="connsiteX83" fmla="*/ 6098321 w 12192000"/>
              <a:gd name="connsiteY83" fmla="*/ 1721646 h 2237474"/>
              <a:gd name="connsiteX84" fmla="*/ 5880652 w 12192000"/>
              <a:gd name="connsiteY84" fmla="*/ 1779643 h 2237474"/>
              <a:gd name="connsiteX85" fmla="*/ 5785959 w 12192000"/>
              <a:gd name="connsiteY85" fmla="*/ 1775307 h 2237474"/>
              <a:gd name="connsiteX86" fmla="*/ 5643534 w 12192000"/>
              <a:gd name="connsiteY86" fmla="*/ 1802919 h 2237474"/>
              <a:gd name="connsiteX87" fmla="*/ 5518799 w 12192000"/>
              <a:gd name="connsiteY87" fmla="*/ 1818312 h 2237474"/>
              <a:gd name="connsiteX88" fmla="*/ 5505014 w 12192000"/>
              <a:gd name="connsiteY88" fmla="*/ 1819259 h 2237474"/>
              <a:gd name="connsiteX89" fmla="*/ 5453307 w 12192000"/>
              <a:gd name="connsiteY89" fmla="*/ 1815450 h 2237474"/>
              <a:gd name="connsiteX90" fmla="*/ 5364192 w 12192000"/>
              <a:gd name="connsiteY90" fmla="*/ 1826074 h 2237474"/>
              <a:gd name="connsiteX91" fmla="*/ 5350380 w 12192000"/>
              <a:gd name="connsiteY91" fmla="*/ 1830891 h 2237474"/>
              <a:gd name="connsiteX92" fmla="*/ 5259633 w 12192000"/>
              <a:gd name="connsiteY92" fmla="*/ 1837160 h 2237474"/>
              <a:gd name="connsiteX93" fmla="*/ 5197513 w 12192000"/>
              <a:gd name="connsiteY93" fmla="*/ 1844718 h 2237474"/>
              <a:gd name="connsiteX94" fmla="*/ 5168852 w 12192000"/>
              <a:gd name="connsiteY94" fmla="*/ 1844846 h 2237474"/>
              <a:gd name="connsiteX95" fmla="*/ 5114927 w 12192000"/>
              <a:gd name="connsiteY95" fmla="*/ 1847827 h 2237474"/>
              <a:gd name="connsiteX96" fmla="*/ 5108970 w 12192000"/>
              <a:gd name="connsiteY96" fmla="*/ 1847935 h 2237474"/>
              <a:gd name="connsiteX97" fmla="*/ 5067961 w 12192000"/>
              <a:gd name="connsiteY97" fmla="*/ 1845917 h 2237474"/>
              <a:gd name="connsiteX98" fmla="*/ 5007075 w 12192000"/>
              <a:gd name="connsiteY98" fmla="*/ 1838626 h 2237474"/>
              <a:gd name="connsiteX99" fmla="*/ 4944087 w 12192000"/>
              <a:gd name="connsiteY99" fmla="*/ 1823332 h 2237474"/>
              <a:gd name="connsiteX100" fmla="*/ 4907662 w 12192000"/>
              <a:gd name="connsiteY100" fmla="*/ 1816900 h 2237474"/>
              <a:gd name="connsiteX101" fmla="*/ 4882386 w 12192000"/>
              <a:gd name="connsiteY101" fmla="*/ 1809844 h 2237474"/>
              <a:gd name="connsiteX102" fmla="*/ 4811440 w 12192000"/>
              <a:gd name="connsiteY102" fmla="*/ 1804655 h 2237474"/>
              <a:gd name="connsiteX103" fmla="*/ 4691075 w 12192000"/>
              <a:gd name="connsiteY103" fmla="*/ 1801389 h 2237474"/>
              <a:gd name="connsiteX104" fmla="*/ 4611738 w 12192000"/>
              <a:gd name="connsiteY104" fmla="*/ 1776964 h 2237474"/>
              <a:gd name="connsiteX105" fmla="*/ 4560070 w 12192000"/>
              <a:gd name="connsiteY105" fmla="*/ 1785640 h 2237474"/>
              <a:gd name="connsiteX106" fmla="*/ 4536503 w 12192000"/>
              <a:gd name="connsiteY106" fmla="*/ 1785334 h 2237474"/>
              <a:gd name="connsiteX107" fmla="*/ 4513724 w 12192000"/>
              <a:gd name="connsiteY107" fmla="*/ 1791996 h 2237474"/>
              <a:gd name="connsiteX108" fmla="*/ 4459810 w 12192000"/>
              <a:gd name="connsiteY108" fmla="*/ 1797886 h 2237474"/>
              <a:gd name="connsiteX109" fmla="*/ 4379064 w 12192000"/>
              <a:gd name="connsiteY109" fmla="*/ 1817177 h 2237474"/>
              <a:gd name="connsiteX110" fmla="*/ 4319209 w 12192000"/>
              <a:gd name="connsiteY110" fmla="*/ 1834833 h 2237474"/>
              <a:gd name="connsiteX111" fmla="*/ 4290981 w 12192000"/>
              <a:gd name="connsiteY111" fmla="*/ 1839677 h 2237474"/>
              <a:gd name="connsiteX112" fmla="*/ 4285792 w 12192000"/>
              <a:gd name="connsiteY112" fmla="*/ 1836231 h 2237474"/>
              <a:gd name="connsiteX113" fmla="*/ 4238372 w 12192000"/>
              <a:gd name="connsiteY113" fmla="*/ 1851480 h 2237474"/>
              <a:gd name="connsiteX114" fmla="*/ 4232517 w 12192000"/>
              <a:gd name="connsiteY114" fmla="*/ 1852567 h 2237474"/>
              <a:gd name="connsiteX115" fmla="*/ 4191732 w 12192000"/>
              <a:gd name="connsiteY115" fmla="*/ 1857328 h 2237474"/>
              <a:gd name="connsiteX116" fmla="*/ 4065532 w 12192000"/>
              <a:gd name="connsiteY116" fmla="*/ 1855477 h 2237474"/>
              <a:gd name="connsiteX117" fmla="*/ 4028460 w 12192000"/>
              <a:gd name="connsiteY117" fmla="*/ 1855137 h 2237474"/>
              <a:gd name="connsiteX118" fmla="*/ 4002267 w 12192000"/>
              <a:gd name="connsiteY118" fmla="*/ 1852352 h 2237474"/>
              <a:gd name="connsiteX119" fmla="*/ 3931396 w 12192000"/>
              <a:gd name="connsiteY119" fmla="*/ 1858915 h 2237474"/>
              <a:gd name="connsiteX120" fmla="*/ 3812162 w 12192000"/>
              <a:gd name="connsiteY120" fmla="*/ 1875501 h 2237474"/>
              <a:gd name="connsiteX121" fmla="*/ 3729530 w 12192000"/>
              <a:gd name="connsiteY121" fmla="*/ 1864513 h 2237474"/>
              <a:gd name="connsiteX122" fmla="*/ 3680177 w 12192000"/>
              <a:gd name="connsiteY122" fmla="*/ 1881552 h 2237474"/>
              <a:gd name="connsiteX123" fmla="*/ 3567259 w 12192000"/>
              <a:gd name="connsiteY123" fmla="*/ 1893482 h 2237474"/>
              <a:gd name="connsiteX124" fmla="*/ 3405770 w 12192000"/>
              <a:gd name="connsiteY124" fmla="*/ 1904591 h 2237474"/>
              <a:gd name="connsiteX125" fmla="*/ 3280097 w 12192000"/>
              <a:gd name="connsiteY125" fmla="*/ 1919610 h 2237474"/>
              <a:gd name="connsiteX126" fmla="*/ 3123424 w 12192000"/>
              <a:gd name="connsiteY126" fmla="*/ 1952930 h 2237474"/>
              <a:gd name="connsiteX127" fmla="*/ 3009910 w 12192000"/>
              <a:gd name="connsiteY127" fmla="*/ 1957866 h 2237474"/>
              <a:gd name="connsiteX128" fmla="*/ 2995934 w 12192000"/>
              <a:gd name="connsiteY128" fmla="*/ 1967085 h 2237474"/>
              <a:gd name="connsiteX129" fmla="*/ 2980071 w 12192000"/>
              <a:gd name="connsiteY129" fmla="*/ 1972988 h 2237474"/>
              <a:gd name="connsiteX130" fmla="*/ 2978094 w 12192000"/>
              <a:gd name="connsiteY130" fmla="*/ 1972369 h 2237474"/>
              <a:gd name="connsiteX131" fmla="*/ 2942858 w 12192000"/>
              <a:gd name="connsiteY131" fmla="*/ 1981367 h 2237474"/>
              <a:gd name="connsiteX132" fmla="*/ 2875436 w 12192000"/>
              <a:gd name="connsiteY132" fmla="*/ 1996977 h 2237474"/>
              <a:gd name="connsiteX133" fmla="*/ 2874892 w 12192000"/>
              <a:gd name="connsiteY133" fmla="*/ 1996085 h 2237474"/>
              <a:gd name="connsiteX134" fmla="*/ 2864145 w 12192000"/>
              <a:gd name="connsiteY134" fmla="*/ 1994061 h 2237474"/>
              <a:gd name="connsiteX135" fmla="*/ 2843662 w 12192000"/>
              <a:gd name="connsiteY135" fmla="*/ 1992498 h 2237474"/>
              <a:gd name="connsiteX136" fmla="*/ 2796128 w 12192000"/>
              <a:gd name="connsiteY136" fmla="*/ 1976403 h 2237474"/>
              <a:gd name="connsiteX137" fmla="*/ 2756784 w 12192000"/>
              <a:gd name="connsiteY137" fmla="*/ 1985116 h 2237474"/>
              <a:gd name="connsiteX138" fmla="*/ 2748833 w 12192000"/>
              <a:gd name="connsiteY138" fmla="*/ 1986323 h 2237474"/>
              <a:gd name="connsiteX139" fmla="*/ 2748661 w 12192000"/>
              <a:gd name="connsiteY139" fmla="*/ 1986122 h 2237474"/>
              <a:gd name="connsiteX140" fmla="*/ 2740251 w 12192000"/>
              <a:gd name="connsiteY140" fmla="*/ 1986946 h 2237474"/>
              <a:gd name="connsiteX141" fmla="*/ 2718916 w 12192000"/>
              <a:gd name="connsiteY141" fmla="*/ 1990867 h 2237474"/>
              <a:gd name="connsiteX142" fmla="*/ 2713522 w 12192000"/>
              <a:gd name="connsiteY142" fmla="*/ 1990173 h 2237474"/>
              <a:gd name="connsiteX143" fmla="*/ 2680597 w 12192000"/>
              <a:gd name="connsiteY143" fmla="*/ 1984996 h 2237474"/>
              <a:gd name="connsiteX144" fmla="*/ 2578178 w 12192000"/>
              <a:gd name="connsiteY144" fmla="*/ 1990531 h 2237474"/>
              <a:gd name="connsiteX145" fmla="*/ 2476147 w 12192000"/>
              <a:gd name="connsiteY145" fmla="*/ 1998305 h 2237474"/>
              <a:gd name="connsiteX146" fmla="*/ 2373568 w 12192000"/>
              <a:gd name="connsiteY146" fmla="*/ 2003219 h 2237474"/>
              <a:gd name="connsiteX147" fmla="*/ 2321399 w 12192000"/>
              <a:gd name="connsiteY147" fmla="*/ 1989467 h 2237474"/>
              <a:gd name="connsiteX148" fmla="*/ 2315525 w 12192000"/>
              <a:gd name="connsiteY148" fmla="*/ 1989708 h 2237474"/>
              <a:gd name="connsiteX149" fmla="*/ 2300792 w 12192000"/>
              <a:gd name="connsiteY149" fmla="*/ 1994290 h 2237474"/>
              <a:gd name="connsiteX150" fmla="*/ 2295469 w 12192000"/>
              <a:gd name="connsiteY150" fmla="*/ 1996659 h 2237474"/>
              <a:gd name="connsiteX151" fmla="*/ 2287219 w 12192000"/>
              <a:gd name="connsiteY151" fmla="*/ 1998750 h 2237474"/>
              <a:gd name="connsiteX152" fmla="*/ 2286948 w 12192000"/>
              <a:gd name="connsiteY152" fmla="*/ 1998596 h 2237474"/>
              <a:gd name="connsiteX153" fmla="*/ 2243069 w 12192000"/>
              <a:gd name="connsiteY153" fmla="*/ 2015111 h 2237474"/>
              <a:gd name="connsiteX154" fmla="*/ 2186609 w 12192000"/>
              <a:gd name="connsiteY154" fmla="*/ 2008263 h 2237474"/>
              <a:gd name="connsiteX155" fmla="*/ 2164831 w 12192000"/>
              <a:gd name="connsiteY155" fmla="*/ 2010143 h 2237474"/>
              <a:gd name="connsiteX156" fmla="*/ 2152836 w 12192000"/>
              <a:gd name="connsiteY156" fmla="*/ 2010048 h 2237474"/>
              <a:gd name="connsiteX157" fmla="*/ 2117102 w 12192000"/>
              <a:gd name="connsiteY157" fmla="*/ 2023004 h 2237474"/>
              <a:gd name="connsiteX158" fmla="*/ 2111935 w 12192000"/>
              <a:gd name="connsiteY158" fmla="*/ 2023163 h 2237474"/>
              <a:gd name="connsiteX159" fmla="*/ 2089991 w 12192000"/>
              <a:gd name="connsiteY159" fmla="*/ 2034193 h 2237474"/>
              <a:gd name="connsiteX160" fmla="*/ 2058061 w 12192000"/>
              <a:gd name="connsiteY160" fmla="*/ 2047942 h 2237474"/>
              <a:gd name="connsiteX161" fmla="*/ 2055737 w 12192000"/>
              <a:gd name="connsiteY161" fmla="*/ 2047704 h 2237474"/>
              <a:gd name="connsiteX162" fmla="*/ 2042244 w 12192000"/>
              <a:gd name="connsiteY162" fmla="*/ 2055560 h 2237474"/>
              <a:gd name="connsiteX163" fmla="*/ 1976224 w 12192000"/>
              <a:gd name="connsiteY163" fmla="*/ 2074257 h 2237474"/>
              <a:gd name="connsiteX164" fmla="*/ 1877728 w 12192000"/>
              <a:gd name="connsiteY164" fmla="*/ 2101004 h 2237474"/>
              <a:gd name="connsiteX165" fmla="*/ 1759056 w 12192000"/>
              <a:gd name="connsiteY165" fmla="*/ 2125608 h 2237474"/>
              <a:gd name="connsiteX166" fmla="*/ 1637948 w 12192000"/>
              <a:gd name="connsiteY166" fmla="*/ 2172597 h 2237474"/>
              <a:gd name="connsiteX167" fmla="*/ 1434549 w 12192000"/>
              <a:gd name="connsiteY167" fmla="*/ 2234522 h 2237474"/>
              <a:gd name="connsiteX168" fmla="*/ 1398481 w 12192000"/>
              <a:gd name="connsiteY168" fmla="*/ 2237074 h 2237474"/>
              <a:gd name="connsiteX169" fmla="*/ 1398407 w 12192000"/>
              <a:gd name="connsiteY169" fmla="*/ 2237095 h 2237474"/>
              <a:gd name="connsiteX170" fmla="*/ 1370962 w 12192000"/>
              <a:gd name="connsiteY170" fmla="*/ 2237474 h 2237474"/>
              <a:gd name="connsiteX171" fmla="*/ 1356367 w 12192000"/>
              <a:gd name="connsiteY171" fmla="*/ 2235089 h 2237474"/>
              <a:gd name="connsiteX172" fmla="*/ 1324828 w 12192000"/>
              <a:gd name="connsiteY172" fmla="*/ 2231968 h 2237474"/>
              <a:gd name="connsiteX173" fmla="*/ 1297744 w 12192000"/>
              <a:gd name="connsiteY173" fmla="*/ 2235849 h 2237474"/>
              <a:gd name="connsiteX174" fmla="*/ 1286236 w 12192000"/>
              <a:gd name="connsiteY174" fmla="*/ 2233135 h 2237474"/>
              <a:gd name="connsiteX175" fmla="*/ 1283504 w 12192000"/>
              <a:gd name="connsiteY175" fmla="*/ 2233797 h 2237474"/>
              <a:gd name="connsiteX176" fmla="*/ 1279765 w 12192000"/>
              <a:gd name="connsiteY176" fmla="*/ 2229639 h 2237474"/>
              <a:gd name="connsiteX177" fmla="*/ 1195347 w 12192000"/>
              <a:gd name="connsiteY177" fmla="*/ 2212354 h 2237474"/>
              <a:gd name="connsiteX178" fmla="*/ 970251 w 12192000"/>
              <a:gd name="connsiteY178" fmla="*/ 2221029 h 2237474"/>
              <a:gd name="connsiteX179" fmla="*/ 812914 w 12192000"/>
              <a:gd name="connsiteY179" fmla="*/ 2202752 h 2237474"/>
              <a:gd name="connsiteX180" fmla="*/ 800195 w 12192000"/>
              <a:gd name="connsiteY180" fmla="*/ 2209407 h 2237474"/>
              <a:gd name="connsiteX181" fmla="*/ 784978 w 12192000"/>
              <a:gd name="connsiteY181" fmla="*/ 2212360 h 2237474"/>
              <a:gd name="connsiteX182" fmla="*/ 681987 w 12192000"/>
              <a:gd name="connsiteY182" fmla="*/ 2216757 h 2237474"/>
              <a:gd name="connsiteX183" fmla="*/ 669923 w 12192000"/>
              <a:gd name="connsiteY183" fmla="*/ 2211682 h 2237474"/>
              <a:gd name="connsiteX184" fmla="*/ 648680 w 12192000"/>
              <a:gd name="connsiteY184" fmla="*/ 2206229 h 2237474"/>
              <a:gd name="connsiteX185" fmla="*/ 597225 w 12192000"/>
              <a:gd name="connsiteY185" fmla="*/ 2180999 h 2237474"/>
              <a:gd name="connsiteX186" fmla="*/ 558449 w 12192000"/>
              <a:gd name="connsiteY186" fmla="*/ 2182346 h 2237474"/>
              <a:gd name="connsiteX187" fmla="*/ 550517 w 12192000"/>
              <a:gd name="connsiteY187" fmla="*/ 2182060 h 2237474"/>
              <a:gd name="connsiteX188" fmla="*/ 550309 w 12192000"/>
              <a:gd name="connsiteY188" fmla="*/ 2181825 h 2237474"/>
              <a:gd name="connsiteX189" fmla="*/ 541836 w 12192000"/>
              <a:gd name="connsiteY189" fmla="*/ 2181063 h 2237474"/>
              <a:gd name="connsiteX190" fmla="*/ 536057 w 12192000"/>
              <a:gd name="connsiteY190" fmla="*/ 2181537 h 2237474"/>
              <a:gd name="connsiteX191" fmla="*/ 520671 w 12192000"/>
              <a:gd name="connsiteY191" fmla="*/ 2180980 h 2237474"/>
              <a:gd name="connsiteX192" fmla="*/ 515024 w 12192000"/>
              <a:gd name="connsiteY192" fmla="*/ 2179258 h 2237474"/>
              <a:gd name="connsiteX193" fmla="*/ 512278 w 12192000"/>
              <a:gd name="connsiteY193" fmla="*/ 2176369 h 2237474"/>
              <a:gd name="connsiteX194" fmla="*/ 480419 w 12192000"/>
              <a:gd name="connsiteY194" fmla="*/ 2167807 h 2237474"/>
              <a:gd name="connsiteX195" fmla="*/ 413835 w 12192000"/>
              <a:gd name="connsiteY195" fmla="*/ 2156783 h 2237474"/>
              <a:gd name="connsiteX196" fmla="*/ 376513 w 12192000"/>
              <a:gd name="connsiteY196" fmla="*/ 2154014 h 2237474"/>
              <a:gd name="connsiteX197" fmla="*/ 273386 w 12192000"/>
              <a:gd name="connsiteY197" fmla="*/ 2142551 h 2237474"/>
              <a:gd name="connsiteX198" fmla="*/ 169207 w 12192000"/>
              <a:gd name="connsiteY198" fmla="*/ 2128100 h 2237474"/>
              <a:gd name="connsiteX199" fmla="*/ 93149 w 12192000"/>
              <a:gd name="connsiteY199" fmla="*/ 2105324 h 2237474"/>
              <a:gd name="connsiteX200" fmla="*/ 88109 w 12192000"/>
              <a:gd name="connsiteY200" fmla="*/ 2106704 h 2237474"/>
              <a:gd name="connsiteX201" fmla="*/ 80022 w 12192000"/>
              <a:gd name="connsiteY201" fmla="*/ 2107254 h 2237474"/>
              <a:gd name="connsiteX202" fmla="*/ 79717 w 12192000"/>
              <a:gd name="connsiteY202" fmla="*/ 2107046 h 2237474"/>
              <a:gd name="connsiteX203" fmla="*/ 72352 w 12192000"/>
              <a:gd name="connsiteY203" fmla="*/ 2107991 h 2237474"/>
              <a:gd name="connsiteX204" fmla="*/ 37645 w 12192000"/>
              <a:gd name="connsiteY204" fmla="*/ 2115401 h 2237474"/>
              <a:gd name="connsiteX205" fmla="*/ 4572 w 12192000"/>
              <a:gd name="connsiteY205" fmla="*/ 2111091 h 2237474"/>
              <a:gd name="connsiteX206" fmla="*/ 0 w 12192000"/>
              <a:gd name="connsiteY206" fmla="*/ 2110468 h 2237474"/>
              <a:gd name="connsiteX207" fmla="*/ 0 w 12192000"/>
              <a:gd name="connsiteY207"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154948 w 12192000"/>
              <a:gd name="connsiteY4" fmla="*/ 762731 h 2237474"/>
              <a:gd name="connsiteX5" fmla="*/ 12047364 w 12192000"/>
              <a:gd name="connsiteY5" fmla="*/ 749662 h 2237474"/>
              <a:gd name="connsiteX6" fmla="*/ 11890686 w 12192000"/>
              <a:gd name="connsiteY6" fmla="*/ 732766 h 2237474"/>
              <a:gd name="connsiteX7" fmla="*/ 11782413 w 12192000"/>
              <a:gd name="connsiteY7" fmla="*/ 769868 h 2237474"/>
              <a:gd name="connsiteX8" fmla="*/ 11649954 w 12192000"/>
              <a:gd name="connsiteY8" fmla="*/ 749628 h 2237474"/>
              <a:gd name="connsiteX9" fmla="*/ 11560424 w 12192000"/>
              <a:gd name="connsiteY9" fmla="*/ 748017 h 2237474"/>
              <a:gd name="connsiteX10" fmla="*/ 11358455 w 12192000"/>
              <a:gd name="connsiteY10" fmla="*/ 747593 h 2237474"/>
              <a:gd name="connsiteX11" fmla="*/ 11165209 w 12192000"/>
              <a:gd name="connsiteY11" fmla="*/ 748852 h 2237474"/>
              <a:gd name="connsiteX12" fmla="*/ 11058755 w 12192000"/>
              <a:gd name="connsiteY12" fmla="*/ 749617 h 2237474"/>
              <a:gd name="connsiteX13" fmla="*/ 10884013 w 12192000"/>
              <a:gd name="connsiteY13" fmla="*/ 760728 h 2237474"/>
              <a:gd name="connsiteX14" fmla="*/ 10834688 w 12192000"/>
              <a:gd name="connsiteY14" fmla="*/ 757726 h 2237474"/>
              <a:gd name="connsiteX15" fmla="*/ 10805004 w 12192000"/>
              <a:gd name="connsiteY15" fmla="*/ 757573 h 2237474"/>
              <a:gd name="connsiteX16" fmla="*/ 10739478 w 12192000"/>
              <a:gd name="connsiteY16" fmla="*/ 776841 h 2237474"/>
              <a:gd name="connsiteX17" fmla="*/ 10458762 w 12192000"/>
              <a:gd name="connsiteY17" fmla="*/ 755400 h 2237474"/>
              <a:gd name="connsiteX18" fmla="*/ 10211200 w 12192000"/>
              <a:gd name="connsiteY18" fmla="*/ 767513 h 2237474"/>
              <a:gd name="connsiteX19" fmla="*/ 10167995 w 12192000"/>
              <a:gd name="connsiteY19" fmla="*/ 760843 h 2237474"/>
              <a:gd name="connsiteX20" fmla="*/ 9997044 w 12192000"/>
              <a:gd name="connsiteY20" fmla="*/ 780129 h 2237474"/>
              <a:gd name="connsiteX21" fmla="*/ 9943887 w 12192000"/>
              <a:gd name="connsiteY21" fmla="*/ 804141 h 2237474"/>
              <a:gd name="connsiteX22" fmla="*/ 9918248 w 12192000"/>
              <a:gd name="connsiteY22" fmla="*/ 816628 h 2237474"/>
              <a:gd name="connsiteX23" fmla="*/ 9798048 w 12192000"/>
              <a:gd name="connsiteY23" fmla="*/ 863207 h 2237474"/>
              <a:gd name="connsiteX24" fmla="*/ 9683005 w 12192000"/>
              <a:gd name="connsiteY24" fmla="*/ 894128 h 2237474"/>
              <a:gd name="connsiteX25" fmla="*/ 9594438 w 12192000"/>
              <a:gd name="connsiteY25" fmla="*/ 919051 h 2237474"/>
              <a:gd name="connsiteX26" fmla="*/ 9577033 w 12192000"/>
              <a:gd name="connsiteY26" fmla="*/ 922857 h 2237474"/>
              <a:gd name="connsiteX27" fmla="*/ 9544189 w 12192000"/>
              <a:gd name="connsiteY27" fmla="*/ 938966 h 2237474"/>
              <a:gd name="connsiteX28" fmla="*/ 9500499 w 12192000"/>
              <a:gd name="connsiteY28" fmla="*/ 954680 h 2237474"/>
              <a:gd name="connsiteX29" fmla="*/ 9428195 w 12192000"/>
              <a:gd name="connsiteY29" fmla="*/ 986225 h 2237474"/>
              <a:gd name="connsiteX30" fmla="*/ 9410017 w 12192000"/>
              <a:gd name="connsiteY30" fmla="*/ 993931 h 2237474"/>
              <a:gd name="connsiteX31" fmla="*/ 9392919 w 12192000"/>
              <a:gd name="connsiteY31" fmla="*/ 994656 h 2237474"/>
              <a:gd name="connsiteX32" fmla="*/ 9278619 w 12192000"/>
              <a:gd name="connsiteY32" fmla="*/ 1011878 h 2237474"/>
              <a:gd name="connsiteX33" fmla="*/ 9268019 w 12192000"/>
              <a:gd name="connsiteY33" fmla="*/ 1007442 h 2237474"/>
              <a:gd name="connsiteX34" fmla="*/ 9234662 w 12192000"/>
              <a:gd name="connsiteY34" fmla="*/ 1023056 h 2237474"/>
              <a:gd name="connsiteX35" fmla="*/ 9181033 w 12192000"/>
              <a:gd name="connsiteY35" fmla="*/ 1037921 h 2237474"/>
              <a:gd name="connsiteX36" fmla="*/ 9155969 w 12192000"/>
              <a:gd name="connsiteY36" fmla="*/ 1046804 h 2237474"/>
              <a:gd name="connsiteX37" fmla="*/ 9133985 w 12192000"/>
              <a:gd name="connsiteY37" fmla="*/ 1046450 h 2237474"/>
              <a:gd name="connsiteX38" fmla="*/ 9012987 w 12192000"/>
              <a:gd name="connsiteY38" fmla="*/ 1061986 h 2237474"/>
              <a:gd name="connsiteX39" fmla="*/ 8968445 w 12192000"/>
              <a:gd name="connsiteY39" fmla="*/ 1052169 h 2237474"/>
              <a:gd name="connsiteX40" fmla="*/ 8958984 w 12192000"/>
              <a:gd name="connsiteY40" fmla="*/ 1057212 h 2237474"/>
              <a:gd name="connsiteX41" fmla="*/ 8886001 w 12192000"/>
              <a:gd name="connsiteY41" fmla="*/ 1067468 h 2237474"/>
              <a:gd name="connsiteX42" fmla="*/ 8838610 w 12192000"/>
              <a:gd name="connsiteY42" fmla="*/ 1075091 h 2237474"/>
              <a:gd name="connsiteX43" fmla="*/ 8750383 w 12192000"/>
              <a:gd name="connsiteY43" fmla="*/ 1097387 h 2237474"/>
              <a:gd name="connsiteX44" fmla="*/ 8665605 w 12192000"/>
              <a:gd name="connsiteY44" fmla="*/ 1110791 h 2237474"/>
              <a:gd name="connsiteX45" fmla="*/ 8584946 w 12192000"/>
              <a:gd name="connsiteY45" fmla="*/ 1135226 h 2237474"/>
              <a:gd name="connsiteX46" fmla="*/ 8460755 w 12192000"/>
              <a:gd name="connsiteY46" fmla="*/ 1203427 h 2237474"/>
              <a:gd name="connsiteX47" fmla="*/ 8419755 w 12192000"/>
              <a:gd name="connsiteY47" fmla="*/ 1216260 h 2237474"/>
              <a:gd name="connsiteX48" fmla="*/ 8411626 w 12192000"/>
              <a:gd name="connsiteY48" fmla="*/ 1214397 h 2237474"/>
              <a:gd name="connsiteX49" fmla="*/ 8363469 w 12192000"/>
              <a:gd name="connsiteY49" fmla="*/ 1246658 h 2237474"/>
              <a:gd name="connsiteX50" fmla="*/ 8275497 w 12192000"/>
              <a:gd name="connsiteY50" fmla="*/ 1264396 h 2237474"/>
              <a:gd name="connsiteX51" fmla="*/ 8206287 w 12192000"/>
              <a:gd name="connsiteY51" fmla="*/ 1273060 h 2237474"/>
              <a:gd name="connsiteX52" fmla="*/ 8168705 w 12192000"/>
              <a:gd name="connsiteY52" fmla="*/ 1279956 h 2237474"/>
              <a:gd name="connsiteX53" fmla="*/ 8139997 w 12192000"/>
              <a:gd name="connsiteY53" fmla="*/ 1282713 h 2237474"/>
              <a:gd name="connsiteX54" fmla="*/ 8074238 w 12192000"/>
              <a:gd name="connsiteY54" fmla="*/ 1301895 h 2237474"/>
              <a:gd name="connsiteX55" fmla="*/ 7968292 w 12192000"/>
              <a:gd name="connsiteY55" fmla="*/ 1338779 h 2237474"/>
              <a:gd name="connsiteX56" fmla="*/ 7902328 w 12192000"/>
              <a:gd name="connsiteY56" fmla="*/ 1345865 h 2237474"/>
              <a:gd name="connsiteX57" fmla="*/ 7875879 w 12192000"/>
              <a:gd name="connsiteY57" fmla="*/ 1345646 h 2237474"/>
              <a:gd name="connsiteX58" fmla="*/ 7840612 w 12192000"/>
              <a:gd name="connsiteY58" fmla="*/ 1369373 h 2237474"/>
              <a:gd name="connsiteX59" fmla="*/ 7786819 w 12192000"/>
              <a:gd name="connsiteY59" fmla="*/ 1378970 h 2237474"/>
              <a:gd name="connsiteX60" fmla="*/ 7548172 w 12192000"/>
              <a:gd name="connsiteY60" fmla="*/ 1417460 h 2237474"/>
              <a:gd name="connsiteX61" fmla="*/ 7483437 w 12192000"/>
              <a:gd name="connsiteY61" fmla="*/ 1478152 h 2237474"/>
              <a:gd name="connsiteX62" fmla="*/ 7377870 w 12192000"/>
              <a:gd name="connsiteY62" fmla="*/ 1523319 h 2237474"/>
              <a:gd name="connsiteX63" fmla="*/ 7230737 w 12192000"/>
              <a:gd name="connsiteY63" fmla="*/ 1562633 h 2237474"/>
              <a:gd name="connsiteX64" fmla="*/ 7224458 w 12192000"/>
              <a:gd name="connsiteY64" fmla="*/ 1573008 h 2237474"/>
              <a:gd name="connsiteX65" fmla="*/ 7183121 w 12192000"/>
              <a:gd name="connsiteY65" fmla="*/ 1595162 h 2237474"/>
              <a:gd name="connsiteX66" fmla="*/ 7164601 w 12192000"/>
              <a:gd name="connsiteY66" fmla="*/ 1606490 h 2237474"/>
              <a:gd name="connsiteX67" fmla="*/ 7092727 w 12192000"/>
              <a:gd name="connsiteY67" fmla="*/ 1623628 h 2237474"/>
              <a:gd name="connsiteX68" fmla="*/ 7031309 w 12192000"/>
              <a:gd name="connsiteY68" fmla="*/ 1619451 h 2237474"/>
              <a:gd name="connsiteX69" fmla="*/ 6999084 w 12192000"/>
              <a:gd name="connsiteY69" fmla="*/ 1634317 h 2237474"/>
              <a:gd name="connsiteX70" fmla="*/ 6992107 w 12192000"/>
              <a:gd name="connsiteY70" fmla="*/ 1636860 h 2237474"/>
              <a:gd name="connsiteX71" fmla="*/ 6900177 w 12192000"/>
              <a:gd name="connsiteY71" fmla="*/ 1636016 h 2237474"/>
              <a:gd name="connsiteX72" fmla="*/ 6795372 w 12192000"/>
              <a:gd name="connsiteY72" fmla="*/ 1644845 h 2237474"/>
              <a:gd name="connsiteX73" fmla="*/ 6692251 w 12192000"/>
              <a:gd name="connsiteY73" fmla="*/ 1656357 h 2237474"/>
              <a:gd name="connsiteX74" fmla="*/ 6655235 w 12192000"/>
              <a:gd name="connsiteY74" fmla="*/ 1661869 h 2237474"/>
              <a:gd name="connsiteX75" fmla="*/ 6554894 w 12192000"/>
              <a:gd name="connsiteY75" fmla="*/ 1664428 h 2237474"/>
              <a:gd name="connsiteX76" fmla="*/ 6516595 w 12192000"/>
              <a:gd name="connsiteY76" fmla="*/ 1667475 h 2237474"/>
              <a:gd name="connsiteX77" fmla="*/ 6508541 w 12192000"/>
              <a:gd name="connsiteY77" fmla="*/ 1668757 h 2237474"/>
              <a:gd name="connsiteX78" fmla="*/ 6471012 w 12192000"/>
              <a:gd name="connsiteY78" fmla="*/ 1678604 h 2237474"/>
              <a:gd name="connsiteX79" fmla="*/ 6364035 w 12192000"/>
              <a:gd name="connsiteY79" fmla="*/ 1667683 h 2237474"/>
              <a:gd name="connsiteX80" fmla="*/ 6280959 w 12192000"/>
              <a:gd name="connsiteY80" fmla="*/ 1689329 h 2237474"/>
              <a:gd name="connsiteX81" fmla="*/ 6243319 w 12192000"/>
              <a:gd name="connsiteY81" fmla="*/ 1695560 h 2237474"/>
              <a:gd name="connsiteX82" fmla="*/ 6098321 w 12192000"/>
              <a:gd name="connsiteY82" fmla="*/ 1721646 h 2237474"/>
              <a:gd name="connsiteX83" fmla="*/ 5880652 w 12192000"/>
              <a:gd name="connsiteY83" fmla="*/ 1779643 h 2237474"/>
              <a:gd name="connsiteX84" fmla="*/ 5785959 w 12192000"/>
              <a:gd name="connsiteY84" fmla="*/ 1775307 h 2237474"/>
              <a:gd name="connsiteX85" fmla="*/ 5643534 w 12192000"/>
              <a:gd name="connsiteY85" fmla="*/ 1802919 h 2237474"/>
              <a:gd name="connsiteX86" fmla="*/ 5518799 w 12192000"/>
              <a:gd name="connsiteY86" fmla="*/ 1818312 h 2237474"/>
              <a:gd name="connsiteX87" fmla="*/ 5505014 w 12192000"/>
              <a:gd name="connsiteY87" fmla="*/ 1819259 h 2237474"/>
              <a:gd name="connsiteX88" fmla="*/ 5453307 w 12192000"/>
              <a:gd name="connsiteY88" fmla="*/ 1815450 h 2237474"/>
              <a:gd name="connsiteX89" fmla="*/ 5364192 w 12192000"/>
              <a:gd name="connsiteY89" fmla="*/ 1826074 h 2237474"/>
              <a:gd name="connsiteX90" fmla="*/ 5350380 w 12192000"/>
              <a:gd name="connsiteY90" fmla="*/ 1830891 h 2237474"/>
              <a:gd name="connsiteX91" fmla="*/ 5259633 w 12192000"/>
              <a:gd name="connsiteY91" fmla="*/ 1837160 h 2237474"/>
              <a:gd name="connsiteX92" fmla="*/ 5197513 w 12192000"/>
              <a:gd name="connsiteY92" fmla="*/ 1844718 h 2237474"/>
              <a:gd name="connsiteX93" fmla="*/ 5168852 w 12192000"/>
              <a:gd name="connsiteY93" fmla="*/ 1844846 h 2237474"/>
              <a:gd name="connsiteX94" fmla="*/ 5114927 w 12192000"/>
              <a:gd name="connsiteY94" fmla="*/ 1847827 h 2237474"/>
              <a:gd name="connsiteX95" fmla="*/ 5108970 w 12192000"/>
              <a:gd name="connsiteY95" fmla="*/ 1847935 h 2237474"/>
              <a:gd name="connsiteX96" fmla="*/ 5067961 w 12192000"/>
              <a:gd name="connsiteY96" fmla="*/ 1845917 h 2237474"/>
              <a:gd name="connsiteX97" fmla="*/ 5007075 w 12192000"/>
              <a:gd name="connsiteY97" fmla="*/ 1838626 h 2237474"/>
              <a:gd name="connsiteX98" fmla="*/ 4944087 w 12192000"/>
              <a:gd name="connsiteY98" fmla="*/ 1823332 h 2237474"/>
              <a:gd name="connsiteX99" fmla="*/ 4907662 w 12192000"/>
              <a:gd name="connsiteY99" fmla="*/ 1816900 h 2237474"/>
              <a:gd name="connsiteX100" fmla="*/ 4882386 w 12192000"/>
              <a:gd name="connsiteY100" fmla="*/ 1809844 h 2237474"/>
              <a:gd name="connsiteX101" fmla="*/ 4811440 w 12192000"/>
              <a:gd name="connsiteY101" fmla="*/ 1804655 h 2237474"/>
              <a:gd name="connsiteX102" fmla="*/ 4691075 w 12192000"/>
              <a:gd name="connsiteY102" fmla="*/ 1801389 h 2237474"/>
              <a:gd name="connsiteX103" fmla="*/ 4611738 w 12192000"/>
              <a:gd name="connsiteY103" fmla="*/ 1776964 h 2237474"/>
              <a:gd name="connsiteX104" fmla="*/ 4560070 w 12192000"/>
              <a:gd name="connsiteY104" fmla="*/ 1785640 h 2237474"/>
              <a:gd name="connsiteX105" fmla="*/ 4536503 w 12192000"/>
              <a:gd name="connsiteY105" fmla="*/ 1785334 h 2237474"/>
              <a:gd name="connsiteX106" fmla="*/ 4513724 w 12192000"/>
              <a:gd name="connsiteY106" fmla="*/ 1791996 h 2237474"/>
              <a:gd name="connsiteX107" fmla="*/ 4459810 w 12192000"/>
              <a:gd name="connsiteY107" fmla="*/ 1797886 h 2237474"/>
              <a:gd name="connsiteX108" fmla="*/ 4379064 w 12192000"/>
              <a:gd name="connsiteY108" fmla="*/ 1817177 h 2237474"/>
              <a:gd name="connsiteX109" fmla="*/ 4319209 w 12192000"/>
              <a:gd name="connsiteY109" fmla="*/ 1834833 h 2237474"/>
              <a:gd name="connsiteX110" fmla="*/ 4290981 w 12192000"/>
              <a:gd name="connsiteY110" fmla="*/ 1839677 h 2237474"/>
              <a:gd name="connsiteX111" fmla="*/ 4285792 w 12192000"/>
              <a:gd name="connsiteY111" fmla="*/ 1836231 h 2237474"/>
              <a:gd name="connsiteX112" fmla="*/ 4238372 w 12192000"/>
              <a:gd name="connsiteY112" fmla="*/ 1851480 h 2237474"/>
              <a:gd name="connsiteX113" fmla="*/ 4232517 w 12192000"/>
              <a:gd name="connsiteY113" fmla="*/ 1852567 h 2237474"/>
              <a:gd name="connsiteX114" fmla="*/ 4191732 w 12192000"/>
              <a:gd name="connsiteY114" fmla="*/ 1857328 h 2237474"/>
              <a:gd name="connsiteX115" fmla="*/ 4065532 w 12192000"/>
              <a:gd name="connsiteY115" fmla="*/ 1855477 h 2237474"/>
              <a:gd name="connsiteX116" fmla="*/ 4028460 w 12192000"/>
              <a:gd name="connsiteY116" fmla="*/ 1855137 h 2237474"/>
              <a:gd name="connsiteX117" fmla="*/ 4002267 w 12192000"/>
              <a:gd name="connsiteY117" fmla="*/ 1852352 h 2237474"/>
              <a:gd name="connsiteX118" fmla="*/ 3931396 w 12192000"/>
              <a:gd name="connsiteY118" fmla="*/ 1858915 h 2237474"/>
              <a:gd name="connsiteX119" fmla="*/ 3812162 w 12192000"/>
              <a:gd name="connsiteY119" fmla="*/ 1875501 h 2237474"/>
              <a:gd name="connsiteX120" fmla="*/ 3729530 w 12192000"/>
              <a:gd name="connsiteY120" fmla="*/ 1864513 h 2237474"/>
              <a:gd name="connsiteX121" fmla="*/ 3680177 w 12192000"/>
              <a:gd name="connsiteY121" fmla="*/ 1881552 h 2237474"/>
              <a:gd name="connsiteX122" fmla="*/ 3567259 w 12192000"/>
              <a:gd name="connsiteY122" fmla="*/ 1893482 h 2237474"/>
              <a:gd name="connsiteX123" fmla="*/ 3405770 w 12192000"/>
              <a:gd name="connsiteY123" fmla="*/ 1904591 h 2237474"/>
              <a:gd name="connsiteX124" fmla="*/ 3280097 w 12192000"/>
              <a:gd name="connsiteY124" fmla="*/ 1919610 h 2237474"/>
              <a:gd name="connsiteX125" fmla="*/ 3123424 w 12192000"/>
              <a:gd name="connsiteY125" fmla="*/ 1952930 h 2237474"/>
              <a:gd name="connsiteX126" fmla="*/ 3009910 w 12192000"/>
              <a:gd name="connsiteY126" fmla="*/ 1957866 h 2237474"/>
              <a:gd name="connsiteX127" fmla="*/ 2995934 w 12192000"/>
              <a:gd name="connsiteY127" fmla="*/ 1967085 h 2237474"/>
              <a:gd name="connsiteX128" fmla="*/ 2980071 w 12192000"/>
              <a:gd name="connsiteY128" fmla="*/ 1972988 h 2237474"/>
              <a:gd name="connsiteX129" fmla="*/ 2978094 w 12192000"/>
              <a:gd name="connsiteY129" fmla="*/ 1972369 h 2237474"/>
              <a:gd name="connsiteX130" fmla="*/ 2942858 w 12192000"/>
              <a:gd name="connsiteY130" fmla="*/ 1981367 h 2237474"/>
              <a:gd name="connsiteX131" fmla="*/ 2875436 w 12192000"/>
              <a:gd name="connsiteY131" fmla="*/ 1996977 h 2237474"/>
              <a:gd name="connsiteX132" fmla="*/ 2874892 w 12192000"/>
              <a:gd name="connsiteY132" fmla="*/ 1996085 h 2237474"/>
              <a:gd name="connsiteX133" fmla="*/ 2864145 w 12192000"/>
              <a:gd name="connsiteY133" fmla="*/ 1994061 h 2237474"/>
              <a:gd name="connsiteX134" fmla="*/ 2843662 w 12192000"/>
              <a:gd name="connsiteY134" fmla="*/ 1992498 h 2237474"/>
              <a:gd name="connsiteX135" fmla="*/ 2796128 w 12192000"/>
              <a:gd name="connsiteY135" fmla="*/ 1976403 h 2237474"/>
              <a:gd name="connsiteX136" fmla="*/ 2756784 w 12192000"/>
              <a:gd name="connsiteY136" fmla="*/ 1985116 h 2237474"/>
              <a:gd name="connsiteX137" fmla="*/ 2748833 w 12192000"/>
              <a:gd name="connsiteY137" fmla="*/ 1986323 h 2237474"/>
              <a:gd name="connsiteX138" fmla="*/ 2748661 w 12192000"/>
              <a:gd name="connsiteY138" fmla="*/ 1986122 h 2237474"/>
              <a:gd name="connsiteX139" fmla="*/ 2740251 w 12192000"/>
              <a:gd name="connsiteY139" fmla="*/ 1986946 h 2237474"/>
              <a:gd name="connsiteX140" fmla="*/ 2718916 w 12192000"/>
              <a:gd name="connsiteY140" fmla="*/ 1990867 h 2237474"/>
              <a:gd name="connsiteX141" fmla="*/ 2713522 w 12192000"/>
              <a:gd name="connsiteY141" fmla="*/ 1990173 h 2237474"/>
              <a:gd name="connsiteX142" fmla="*/ 2680597 w 12192000"/>
              <a:gd name="connsiteY142" fmla="*/ 1984996 h 2237474"/>
              <a:gd name="connsiteX143" fmla="*/ 2578178 w 12192000"/>
              <a:gd name="connsiteY143" fmla="*/ 1990531 h 2237474"/>
              <a:gd name="connsiteX144" fmla="*/ 2476147 w 12192000"/>
              <a:gd name="connsiteY144" fmla="*/ 1998305 h 2237474"/>
              <a:gd name="connsiteX145" fmla="*/ 2373568 w 12192000"/>
              <a:gd name="connsiteY145" fmla="*/ 2003219 h 2237474"/>
              <a:gd name="connsiteX146" fmla="*/ 2321399 w 12192000"/>
              <a:gd name="connsiteY146" fmla="*/ 1989467 h 2237474"/>
              <a:gd name="connsiteX147" fmla="*/ 2315525 w 12192000"/>
              <a:gd name="connsiteY147" fmla="*/ 1989708 h 2237474"/>
              <a:gd name="connsiteX148" fmla="*/ 2300792 w 12192000"/>
              <a:gd name="connsiteY148" fmla="*/ 1994290 h 2237474"/>
              <a:gd name="connsiteX149" fmla="*/ 2295469 w 12192000"/>
              <a:gd name="connsiteY149" fmla="*/ 1996659 h 2237474"/>
              <a:gd name="connsiteX150" fmla="*/ 2287219 w 12192000"/>
              <a:gd name="connsiteY150" fmla="*/ 1998750 h 2237474"/>
              <a:gd name="connsiteX151" fmla="*/ 2286948 w 12192000"/>
              <a:gd name="connsiteY151" fmla="*/ 1998596 h 2237474"/>
              <a:gd name="connsiteX152" fmla="*/ 2243069 w 12192000"/>
              <a:gd name="connsiteY152" fmla="*/ 2015111 h 2237474"/>
              <a:gd name="connsiteX153" fmla="*/ 2186609 w 12192000"/>
              <a:gd name="connsiteY153" fmla="*/ 2008263 h 2237474"/>
              <a:gd name="connsiteX154" fmla="*/ 2164831 w 12192000"/>
              <a:gd name="connsiteY154" fmla="*/ 2010143 h 2237474"/>
              <a:gd name="connsiteX155" fmla="*/ 2152836 w 12192000"/>
              <a:gd name="connsiteY155" fmla="*/ 2010048 h 2237474"/>
              <a:gd name="connsiteX156" fmla="*/ 2117102 w 12192000"/>
              <a:gd name="connsiteY156" fmla="*/ 2023004 h 2237474"/>
              <a:gd name="connsiteX157" fmla="*/ 2111935 w 12192000"/>
              <a:gd name="connsiteY157" fmla="*/ 2023163 h 2237474"/>
              <a:gd name="connsiteX158" fmla="*/ 2089991 w 12192000"/>
              <a:gd name="connsiteY158" fmla="*/ 2034193 h 2237474"/>
              <a:gd name="connsiteX159" fmla="*/ 2058061 w 12192000"/>
              <a:gd name="connsiteY159" fmla="*/ 2047942 h 2237474"/>
              <a:gd name="connsiteX160" fmla="*/ 2055737 w 12192000"/>
              <a:gd name="connsiteY160" fmla="*/ 2047704 h 2237474"/>
              <a:gd name="connsiteX161" fmla="*/ 2042244 w 12192000"/>
              <a:gd name="connsiteY161" fmla="*/ 2055560 h 2237474"/>
              <a:gd name="connsiteX162" fmla="*/ 1976224 w 12192000"/>
              <a:gd name="connsiteY162" fmla="*/ 2074257 h 2237474"/>
              <a:gd name="connsiteX163" fmla="*/ 1877728 w 12192000"/>
              <a:gd name="connsiteY163" fmla="*/ 2101004 h 2237474"/>
              <a:gd name="connsiteX164" fmla="*/ 1759056 w 12192000"/>
              <a:gd name="connsiteY164" fmla="*/ 2125608 h 2237474"/>
              <a:gd name="connsiteX165" fmla="*/ 1637948 w 12192000"/>
              <a:gd name="connsiteY165" fmla="*/ 2172597 h 2237474"/>
              <a:gd name="connsiteX166" fmla="*/ 1434549 w 12192000"/>
              <a:gd name="connsiteY166" fmla="*/ 2234522 h 2237474"/>
              <a:gd name="connsiteX167" fmla="*/ 1398481 w 12192000"/>
              <a:gd name="connsiteY167" fmla="*/ 2237074 h 2237474"/>
              <a:gd name="connsiteX168" fmla="*/ 1398407 w 12192000"/>
              <a:gd name="connsiteY168" fmla="*/ 2237095 h 2237474"/>
              <a:gd name="connsiteX169" fmla="*/ 1370962 w 12192000"/>
              <a:gd name="connsiteY169" fmla="*/ 2237474 h 2237474"/>
              <a:gd name="connsiteX170" fmla="*/ 1356367 w 12192000"/>
              <a:gd name="connsiteY170" fmla="*/ 2235089 h 2237474"/>
              <a:gd name="connsiteX171" fmla="*/ 1324828 w 12192000"/>
              <a:gd name="connsiteY171" fmla="*/ 2231968 h 2237474"/>
              <a:gd name="connsiteX172" fmla="*/ 1297744 w 12192000"/>
              <a:gd name="connsiteY172" fmla="*/ 2235849 h 2237474"/>
              <a:gd name="connsiteX173" fmla="*/ 1286236 w 12192000"/>
              <a:gd name="connsiteY173" fmla="*/ 2233135 h 2237474"/>
              <a:gd name="connsiteX174" fmla="*/ 1283504 w 12192000"/>
              <a:gd name="connsiteY174" fmla="*/ 2233797 h 2237474"/>
              <a:gd name="connsiteX175" fmla="*/ 1279765 w 12192000"/>
              <a:gd name="connsiteY175" fmla="*/ 2229639 h 2237474"/>
              <a:gd name="connsiteX176" fmla="*/ 1195347 w 12192000"/>
              <a:gd name="connsiteY176" fmla="*/ 2212354 h 2237474"/>
              <a:gd name="connsiteX177" fmla="*/ 970251 w 12192000"/>
              <a:gd name="connsiteY177" fmla="*/ 2221029 h 2237474"/>
              <a:gd name="connsiteX178" fmla="*/ 812914 w 12192000"/>
              <a:gd name="connsiteY178" fmla="*/ 2202752 h 2237474"/>
              <a:gd name="connsiteX179" fmla="*/ 800195 w 12192000"/>
              <a:gd name="connsiteY179" fmla="*/ 2209407 h 2237474"/>
              <a:gd name="connsiteX180" fmla="*/ 784978 w 12192000"/>
              <a:gd name="connsiteY180" fmla="*/ 2212360 h 2237474"/>
              <a:gd name="connsiteX181" fmla="*/ 681987 w 12192000"/>
              <a:gd name="connsiteY181" fmla="*/ 2216757 h 2237474"/>
              <a:gd name="connsiteX182" fmla="*/ 669923 w 12192000"/>
              <a:gd name="connsiteY182" fmla="*/ 2211682 h 2237474"/>
              <a:gd name="connsiteX183" fmla="*/ 648680 w 12192000"/>
              <a:gd name="connsiteY183" fmla="*/ 2206229 h 2237474"/>
              <a:gd name="connsiteX184" fmla="*/ 597225 w 12192000"/>
              <a:gd name="connsiteY184" fmla="*/ 2180999 h 2237474"/>
              <a:gd name="connsiteX185" fmla="*/ 558449 w 12192000"/>
              <a:gd name="connsiteY185" fmla="*/ 2182346 h 2237474"/>
              <a:gd name="connsiteX186" fmla="*/ 550517 w 12192000"/>
              <a:gd name="connsiteY186" fmla="*/ 2182060 h 2237474"/>
              <a:gd name="connsiteX187" fmla="*/ 550309 w 12192000"/>
              <a:gd name="connsiteY187" fmla="*/ 2181825 h 2237474"/>
              <a:gd name="connsiteX188" fmla="*/ 541836 w 12192000"/>
              <a:gd name="connsiteY188" fmla="*/ 2181063 h 2237474"/>
              <a:gd name="connsiteX189" fmla="*/ 536057 w 12192000"/>
              <a:gd name="connsiteY189" fmla="*/ 2181537 h 2237474"/>
              <a:gd name="connsiteX190" fmla="*/ 520671 w 12192000"/>
              <a:gd name="connsiteY190" fmla="*/ 2180980 h 2237474"/>
              <a:gd name="connsiteX191" fmla="*/ 515024 w 12192000"/>
              <a:gd name="connsiteY191" fmla="*/ 2179258 h 2237474"/>
              <a:gd name="connsiteX192" fmla="*/ 512278 w 12192000"/>
              <a:gd name="connsiteY192" fmla="*/ 2176369 h 2237474"/>
              <a:gd name="connsiteX193" fmla="*/ 480419 w 12192000"/>
              <a:gd name="connsiteY193" fmla="*/ 2167807 h 2237474"/>
              <a:gd name="connsiteX194" fmla="*/ 413835 w 12192000"/>
              <a:gd name="connsiteY194" fmla="*/ 2156783 h 2237474"/>
              <a:gd name="connsiteX195" fmla="*/ 376513 w 12192000"/>
              <a:gd name="connsiteY195" fmla="*/ 2154014 h 2237474"/>
              <a:gd name="connsiteX196" fmla="*/ 273386 w 12192000"/>
              <a:gd name="connsiteY196" fmla="*/ 2142551 h 2237474"/>
              <a:gd name="connsiteX197" fmla="*/ 169207 w 12192000"/>
              <a:gd name="connsiteY197" fmla="*/ 2128100 h 2237474"/>
              <a:gd name="connsiteX198" fmla="*/ 93149 w 12192000"/>
              <a:gd name="connsiteY198" fmla="*/ 2105324 h 2237474"/>
              <a:gd name="connsiteX199" fmla="*/ 88109 w 12192000"/>
              <a:gd name="connsiteY199" fmla="*/ 2106704 h 2237474"/>
              <a:gd name="connsiteX200" fmla="*/ 80022 w 12192000"/>
              <a:gd name="connsiteY200" fmla="*/ 2107254 h 2237474"/>
              <a:gd name="connsiteX201" fmla="*/ 79717 w 12192000"/>
              <a:gd name="connsiteY201" fmla="*/ 2107046 h 2237474"/>
              <a:gd name="connsiteX202" fmla="*/ 72352 w 12192000"/>
              <a:gd name="connsiteY202" fmla="*/ 2107991 h 2237474"/>
              <a:gd name="connsiteX203" fmla="*/ 37645 w 12192000"/>
              <a:gd name="connsiteY203" fmla="*/ 2115401 h 2237474"/>
              <a:gd name="connsiteX204" fmla="*/ 4572 w 12192000"/>
              <a:gd name="connsiteY204" fmla="*/ 2111091 h 2237474"/>
              <a:gd name="connsiteX205" fmla="*/ 0 w 12192000"/>
              <a:gd name="connsiteY205" fmla="*/ 2110468 h 2237474"/>
              <a:gd name="connsiteX206" fmla="*/ 0 w 12192000"/>
              <a:gd name="connsiteY206"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154948 w 12192000"/>
              <a:gd name="connsiteY4" fmla="*/ 762731 h 2237474"/>
              <a:gd name="connsiteX5" fmla="*/ 12047364 w 12192000"/>
              <a:gd name="connsiteY5" fmla="*/ 749662 h 2237474"/>
              <a:gd name="connsiteX6" fmla="*/ 11890686 w 12192000"/>
              <a:gd name="connsiteY6" fmla="*/ 732766 h 2237474"/>
              <a:gd name="connsiteX7" fmla="*/ 11782413 w 12192000"/>
              <a:gd name="connsiteY7" fmla="*/ 769868 h 2237474"/>
              <a:gd name="connsiteX8" fmla="*/ 11649954 w 12192000"/>
              <a:gd name="connsiteY8" fmla="*/ 749628 h 2237474"/>
              <a:gd name="connsiteX9" fmla="*/ 11560424 w 12192000"/>
              <a:gd name="connsiteY9" fmla="*/ 748017 h 2237474"/>
              <a:gd name="connsiteX10" fmla="*/ 11358455 w 12192000"/>
              <a:gd name="connsiteY10" fmla="*/ 747593 h 2237474"/>
              <a:gd name="connsiteX11" fmla="*/ 11165209 w 12192000"/>
              <a:gd name="connsiteY11" fmla="*/ 748852 h 2237474"/>
              <a:gd name="connsiteX12" fmla="*/ 11058755 w 12192000"/>
              <a:gd name="connsiteY12" fmla="*/ 749617 h 2237474"/>
              <a:gd name="connsiteX13" fmla="*/ 10884013 w 12192000"/>
              <a:gd name="connsiteY13" fmla="*/ 760728 h 2237474"/>
              <a:gd name="connsiteX14" fmla="*/ 10834688 w 12192000"/>
              <a:gd name="connsiteY14" fmla="*/ 757726 h 2237474"/>
              <a:gd name="connsiteX15" fmla="*/ 10805004 w 12192000"/>
              <a:gd name="connsiteY15" fmla="*/ 757573 h 2237474"/>
              <a:gd name="connsiteX16" fmla="*/ 10739478 w 12192000"/>
              <a:gd name="connsiteY16" fmla="*/ 776841 h 2237474"/>
              <a:gd name="connsiteX17" fmla="*/ 10458762 w 12192000"/>
              <a:gd name="connsiteY17" fmla="*/ 755400 h 2237474"/>
              <a:gd name="connsiteX18" fmla="*/ 10211200 w 12192000"/>
              <a:gd name="connsiteY18" fmla="*/ 767513 h 2237474"/>
              <a:gd name="connsiteX19" fmla="*/ 10167995 w 12192000"/>
              <a:gd name="connsiteY19" fmla="*/ 760843 h 2237474"/>
              <a:gd name="connsiteX20" fmla="*/ 9997044 w 12192000"/>
              <a:gd name="connsiteY20" fmla="*/ 780129 h 2237474"/>
              <a:gd name="connsiteX21" fmla="*/ 9943887 w 12192000"/>
              <a:gd name="connsiteY21" fmla="*/ 804141 h 2237474"/>
              <a:gd name="connsiteX22" fmla="*/ 9918248 w 12192000"/>
              <a:gd name="connsiteY22" fmla="*/ 816628 h 2237474"/>
              <a:gd name="connsiteX23" fmla="*/ 9798048 w 12192000"/>
              <a:gd name="connsiteY23" fmla="*/ 863207 h 2237474"/>
              <a:gd name="connsiteX24" fmla="*/ 9683005 w 12192000"/>
              <a:gd name="connsiteY24" fmla="*/ 894128 h 2237474"/>
              <a:gd name="connsiteX25" fmla="*/ 9594438 w 12192000"/>
              <a:gd name="connsiteY25" fmla="*/ 919051 h 2237474"/>
              <a:gd name="connsiteX26" fmla="*/ 9577033 w 12192000"/>
              <a:gd name="connsiteY26" fmla="*/ 922857 h 2237474"/>
              <a:gd name="connsiteX27" fmla="*/ 9544189 w 12192000"/>
              <a:gd name="connsiteY27" fmla="*/ 938966 h 2237474"/>
              <a:gd name="connsiteX28" fmla="*/ 9500499 w 12192000"/>
              <a:gd name="connsiteY28" fmla="*/ 954680 h 2237474"/>
              <a:gd name="connsiteX29" fmla="*/ 9428195 w 12192000"/>
              <a:gd name="connsiteY29" fmla="*/ 986225 h 2237474"/>
              <a:gd name="connsiteX30" fmla="*/ 9410017 w 12192000"/>
              <a:gd name="connsiteY30" fmla="*/ 993931 h 2237474"/>
              <a:gd name="connsiteX31" fmla="*/ 9392919 w 12192000"/>
              <a:gd name="connsiteY31" fmla="*/ 994656 h 2237474"/>
              <a:gd name="connsiteX32" fmla="*/ 9278619 w 12192000"/>
              <a:gd name="connsiteY32" fmla="*/ 1011878 h 2237474"/>
              <a:gd name="connsiteX33" fmla="*/ 9268019 w 12192000"/>
              <a:gd name="connsiteY33" fmla="*/ 1007442 h 2237474"/>
              <a:gd name="connsiteX34" fmla="*/ 9234662 w 12192000"/>
              <a:gd name="connsiteY34" fmla="*/ 1023056 h 2237474"/>
              <a:gd name="connsiteX35" fmla="*/ 9181033 w 12192000"/>
              <a:gd name="connsiteY35" fmla="*/ 1037921 h 2237474"/>
              <a:gd name="connsiteX36" fmla="*/ 9155969 w 12192000"/>
              <a:gd name="connsiteY36" fmla="*/ 1046804 h 2237474"/>
              <a:gd name="connsiteX37" fmla="*/ 9133985 w 12192000"/>
              <a:gd name="connsiteY37" fmla="*/ 1046450 h 2237474"/>
              <a:gd name="connsiteX38" fmla="*/ 9012987 w 12192000"/>
              <a:gd name="connsiteY38" fmla="*/ 1061986 h 2237474"/>
              <a:gd name="connsiteX39" fmla="*/ 8968445 w 12192000"/>
              <a:gd name="connsiteY39" fmla="*/ 1052169 h 2237474"/>
              <a:gd name="connsiteX40" fmla="*/ 8958984 w 12192000"/>
              <a:gd name="connsiteY40" fmla="*/ 1057212 h 2237474"/>
              <a:gd name="connsiteX41" fmla="*/ 8886001 w 12192000"/>
              <a:gd name="connsiteY41" fmla="*/ 1067468 h 2237474"/>
              <a:gd name="connsiteX42" fmla="*/ 8838610 w 12192000"/>
              <a:gd name="connsiteY42" fmla="*/ 1075091 h 2237474"/>
              <a:gd name="connsiteX43" fmla="*/ 8750383 w 12192000"/>
              <a:gd name="connsiteY43" fmla="*/ 1097387 h 2237474"/>
              <a:gd name="connsiteX44" fmla="*/ 8665605 w 12192000"/>
              <a:gd name="connsiteY44" fmla="*/ 1110791 h 2237474"/>
              <a:gd name="connsiteX45" fmla="*/ 8584946 w 12192000"/>
              <a:gd name="connsiteY45" fmla="*/ 1135226 h 2237474"/>
              <a:gd name="connsiteX46" fmla="*/ 8460755 w 12192000"/>
              <a:gd name="connsiteY46" fmla="*/ 1203427 h 2237474"/>
              <a:gd name="connsiteX47" fmla="*/ 8419755 w 12192000"/>
              <a:gd name="connsiteY47" fmla="*/ 1216260 h 2237474"/>
              <a:gd name="connsiteX48" fmla="*/ 8411626 w 12192000"/>
              <a:gd name="connsiteY48" fmla="*/ 1214397 h 2237474"/>
              <a:gd name="connsiteX49" fmla="*/ 8363469 w 12192000"/>
              <a:gd name="connsiteY49" fmla="*/ 1246658 h 2237474"/>
              <a:gd name="connsiteX50" fmla="*/ 8275497 w 12192000"/>
              <a:gd name="connsiteY50" fmla="*/ 1264396 h 2237474"/>
              <a:gd name="connsiteX51" fmla="*/ 8206287 w 12192000"/>
              <a:gd name="connsiteY51" fmla="*/ 1273060 h 2237474"/>
              <a:gd name="connsiteX52" fmla="*/ 8168705 w 12192000"/>
              <a:gd name="connsiteY52" fmla="*/ 1279956 h 2237474"/>
              <a:gd name="connsiteX53" fmla="*/ 8139997 w 12192000"/>
              <a:gd name="connsiteY53" fmla="*/ 1282713 h 2237474"/>
              <a:gd name="connsiteX54" fmla="*/ 8074238 w 12192000"/>
              <a:gd name="connsiteY54" fmla="*/ 1301895 h 2237474"/>
              <a:gd name="connsiteX55" fmla="*/ 7968292 w 12192000"/>
              <a:gd name="connsiteY55" fmla="*/ 1338779 h 2237474"/>
              <a:gd name="connsiteX56" fmla="*/ 7902328 w 12192000"/>
              <a:gd name="connsiteY56" fmla="*/ 1345865 h 2237474"/>
              <a:gd name="connsiteX57" fmla="*/ 7875879 w 12192000"/>
              <a:gd name="connsiteY57" fmla="*/ 1345646 h 2237474"/>
              <a:gd name="connsiteX58" fmla="*/ 7840612 w 12192000"/>
              <a:gd name="connsiteY58" fmla="*/ 1369373 h 2237474"/>
              <a:gd name="connsiteX59" fmla="*/ 7786819 w 12192000"/>
              <a:gd name="connsiteY59" fmla="*/ 1378970 h 2237474"/>
              <a:gd name="connsiteX60" fmla="*/ 7548172 w 12192000"/>
              <a:gd name="connsiteY60" fmla="*/ 1417460 h 2237474"/>
              <a:gd name="connsiteX61" fmla="*/ 7483437 w 12192000"/>
              <a:gd name="connsiteY61" fmla="*/ 1478152 h 2237474"/>
              <a:gd name="connsiteX62" fmla="*/ 7377870 w 12192000"/>
              <a:gd name="connsiteY62" fmla="*/ 1523319 h 2237474"/>
              <a:gd name="connsiteX63" fmla="*/ 7230737 w 12192000"/>
              <a:gd name="connsiteY63" fmla="*/ 1562633 h 2237474"/>
              <a:gd name="connsiteX64" fmla="*/ 7224458 w 12192000"/>
              <a:gd name="connsiteY64" fmla="*/ 1573008 h 2237474"/>
              <a:gd name="connsiteX65" fmla="*/ 7183121 w 12192000"/>
              <a:gd name="connsiteY65" fmla="*/ 1595162 h 2237474"/>
              <a:gd name="connsiteX66" fmla="*/ 7164601 w 12192000"/>
              <a:gd name="connsiteY66" fmla="*/ 1606490 h 2237474"/>
              <a:gd name="connsiteX67" fmla="*/ 7092727 w 12192000"/>
              <a:gd name="connsiteY67" fmla="*/ 1623628 h 2237474"/>
              <a:gd name="connsiteX68" fmla="*/ 7031309 w 12192000"/>
              <a:gd name="connsiteY68" fmla="*/ 1619451 h 2237474"/>
              <a:gd name="connsiteX69" fmla="*/ 6999084 w 12192000"/>
              <a:gd name="connsiteY69" fmla="*/ 1634317 h 2237474"/>
              <a:gd name="connsiteX70" fmla="*/ 6992107 w 12192000"/>
              <a:gd name="connsiteY70" fmla="*/ 1636860 h 2237474"/>
              <a:gd name="connsiteX71" fmla="*/ 6900177 w 12192000"/>
              <a:gd name="connsiteY71" fmla="*/ 1636016 h 2237474"/>
              <a:gd name="connsiteX72" fmla="*/ 6795372 w 12192000"/>
              <a:gd name="connsiteY72" fmla="*/ 1644845 h 2237474"/>
              <a:gd name="connsiteX73" fmla="*/ 6692251 w 12192000"/>
              <a:gd name="connsiteY73" fmla="*/ 1656357 h 2237474"/>
              <a:gd name="connsiteX74" fmla="*/ 6655235 w 12192000"/>
              <a:gd name="connsiteY74" fmla="*/ 1661869 h 2237474"/>
              <a:gd name="connsiteX75" fmla="*/ 6554894 w 12192000"/>
              <a:gd name="connsiteY75" fmla="*/ 1664428 h 2237474"/>
              <a:gd name="connsiteX76" fmla="*/ 6516595 w 12192000"/>
              <a:gd name="connsiteY76" fmla="*/ 1667475 h 2237474"/>
              <a:gd name="connsiteX77" fmla="*/ 6508541 w 12192000"/>
              <a:gd name="connsiteY77" fmla="*/ 1668757 h 2237474"/>
              <a:gd name="connsiteX78" fmla="*/ 6471012 w 12192000"/>
              <a:gd name="connsiteY78" fmla="*/ 1678604 h 2237474"/>
              <a:gd name="connsiteX79" fmla="*/ 6364035 w 12192000"/>
              <a:gd name="connsiteY79" fmla="*/ 1667683 h 2237474"/>
              <a:gd name="connsiteX80" fmla="*/ 6280959 w 12192000"/>
              <a:gd name="connsiteY80" fmla="*/ 1689329 h 2237474"/>
              <a:gd name="connsiteX81" fmla="*/ 6243319 w 12192000"/>
              <a:gd name="connsiteY81" fmla="*/ 1695560 h 2237474"/>
              <a:gd name="connsiteX82" fmla="*/ 6098321 w 12192000"/>
              <a:gd name="connsiteY82" fmla="*/ 1721646 h 2237474"/>
              <a:gd name="connsiteX83" fmla="*/ 5880652 w 12192000"/>
              <a:gd name="connsiteY83" fmla="*/ 1779643 h 2237474"/>
              <a:gd name="connsiteX84" fmla="*/ 5785959 w 12192000"/>
              <a:gd name="connsiteY84" fmla="*/ 1775307 h 2237474"/>
              <a:gd name="connsiteX85" fmla="*/ 5643534 w 12192000"/>
              <a:gd name="connsiteY85" fmla="*/ 1802919 h 2237474"/>
              <a:gd name="connsiteX86" fmla="*/ 5518799 w 12192000"/>
              <a:gd name="connsiteY86" fmla="*/ 1818312 h 2237474"/>
              <a:gd name="connsiteX87" fmla="*/ 5505014 w 12192000"/>
              <a:gd name="connsiteY87" fmla="*/ 1819259 h 2237474"/>
              <a:gd name="connsiteX88" fmla="*/ 5453307 w 12192000"/>
              <a:gd name="connsiteY88" fmla="*/ 1815450 h 2237474"/>
              <a:gd name="connsiteX89" fmla="*/ 5364192 w 12192000"/>
              <a:gd name="connsiteY89" fmla="*/ 1826074 h 2237474"/>
              <a:gd name="connsiteX90" fmla="*/ 5350380 w 12192000"/>
              <a:gd name="connsiteY90" fmla="*/ 1830891 h 2237474"/>
              <a:gd name="connsiteX91" fmla="*/ 5259633 w 12192000"/>
              <a:gd name="connsiteY91" fmla="*/ 1837160 h 2237474"/>
              <a:gd name="connsiteX92" fmla="*/ 5197513 w 12192000"/>
              <a:gd name="connsiteY92" fmla="*/ 1844718 h 2237474"/>
              <a:gd name="connsiteX93" fmla="*/ 5168852 w 12192000"/>
              <a:gd name="connsiteY93" fmla="*/ 1844846 h 2237474"/>
              <a:gd name="connsiteX94" fmla="*/ 5114927 w 12192000"/>
              <a:gd name="connsiteY94" fmla="*/ 1847827 h 2237474"/>
              <a:gd name="connsiteX95" fmla="*/ 5108970 w 12192000"/>
              <a:gd name="connsiteY95" fmla="*/ 1847935 h 2237474"/>
              <a:gd name="connsiteX96" fmla="*/ 5067961 w 12192000"/>
              <a:gd name="connsiteY96" fmla="*/ 1845917 h 2237474"/>
              <a:gd name="connsiteX97" fmla="*/ 5007075 w 12192000"/>
              <a:gd name="connsiteY97" fmla="*/ 1838626 h 2237474"/>
              <a:gd name="connsiteX98" fmla="*/ 4944087 w 12192000"/>
              <a:gd name="connsiteY98" fmla="*/ 1823332 h 2237474"/>
              <a:gd name="connsiteX99" fmla="*/ 4907662 w 12192000"/>
              <a:gd name="connsiteY99" fmla="*/ 1816900 h 2237474"/>
              <a:gd name="connsiteX100" fmla="*/ 4882386 w 12192000"/>
              <a:gd name="connsiteY100" fmla="*/ 1809844 h 2237474"/>
              <a:gd name="connsiteX101" fmla="*/ 4811440 w 12192000"/>
              <a:gd name="connsiteY101" fmla="*/ 1804655 h 2237474"/>
              <a:gd name="connsiteX102" fmla="*/ 4691075 w 12192000"/>
              <a:gd name="connsiteY102" fmla="*/ 1801389 h 2237474"/>
              <a:gd name="connsiteX103" fmla="*/ 4611738 w 12192000"/>
              <a:gd name="connsiteY103" fmla="*/ 1776964 h 2237474"/>
              <a:gd name="connsiteX104" fmla="*/ 4560070 w 12192000"/>
              <a:gd name="connsiteY104" fmla="*/ 1785640 h 2237474"/>
              <a:gd name="connsiteX105" fmla="*/ 4536503 w 12192000"/>
              <a:gd name="connsiteY105" fmla="*/ 1785334 h 2237474"/>
              <a:gd name="connsiteX106" fmla="*/ 4513724 w 12192000"/>
              <a:gd name="connsiteY106" fmla="*/ 1791996 h 2237474"/>
              <a:gd name="connsiteX107" fmla="*/ 4459810 w 12192000"/>
              <a:gd name="connsiteY107" fmla="*/ 1797886 h 2237474"/>
              <a:gd name="connsiteX108" fmla="*/ 4379064 w 12192000"/>
              <a:gd name="connsiteY108" fmla="*/ 1817177 h 2237474"/>
              <a:gd name="connsiteX109" fmla="*/ 4319209 w 12192000"/>
              <a:gd name="connsiteY109" fmla="*/ 1834833 h 2237474"/>
              <a:gd name="connsiteX110" fmla="*/ 4290981 w 12192000"/>
              <a:gd name="connsiteY110" fmla="*/ 1839677 h 2237474"/>
              <a:gd name="connsiteX111" fmla="*/ 4285792 w 12192000"/>
              <a:gd name="connsiteY111" fmla="*/ 1836231 h 2237474"/>
              <a:gd name="connsiteX112" fmla="*/ 4238372 w 12192000"/>
              <a:gd name="connsiteY112" fmla="*/ 1851480 h 2237474"/>
              <a:gd name="connsiteX113" fmla="*/ 4232517 w 12192000"/>
              <a:gd name="connsiteY113" fmla="*/ 1852567 h 2237474"/>
              <a:gd name="connsiteX114" fmla="*/ 4191732 w 12192000"/>
              <a:gd name="connsiteY114" fmla="*/ 1857328 h 2237474"/>
              <a:gd name="connsiteX115" fmla="*/ 4065532 w 12192000"/>
              <a:gd name="connsiteY115" fmla="*/ 1855477 h 2237474"/>
              <a:gd name="connsiteX116" fmla="*/ 4028460 w 12192000"/>
              <a:gd name="connsiteY116" fmla="*/ 1855137 h 2237474"/>
              <a:gd name="connsiteX117" fmla="*/ 4002267 w 12192000"/>
              <a:gd name="connsiteY117" fmla="*/ 1852352 h 2237474"/>
              <a:gd name="connsiteX118" fmla="*/ 3931396 w 12192000"/>
              <a:gd name="connsiteY118" fmla="*/ 1858915 h 2237474"/>
              <a:gd name="connsiteX119" fmla="*/ 3812162 w 12192000"/>
              <a:gd name="connsiteY119" fmla="*/ 1875501 h 2237474"/>
              <a:gd name="connsiteX120" fmla="*/ 3729530 w 12192000"/>
              <a:gd name="connsiteY120" fmla="*/ 1864513 h 2237474"/>
              <a:gd name="connsiteX121" fmla="*/ 3680177 w 12192000"/>
              <a:gd name="connsiteY121" fmla="*/ 1881552 h 2237474"/>
              <a:gd name="connsiteX122" fmla="*/ 3567259 w 12192000"/>
              <a:gd name="connsiteY122" fmla="*/ 1893482 h 2237474"/>
              <a:gd name="connsiteX123" fmla="*/ 3405770 w 12192000"/>
              <a:gd name="connsiteY123" fmla="*/ 1904591 h 2237474"/>
              <a:gd name="connsiteX124" fmla="*/ 3280097 w 12192000"/>
              <a:gd name="connsiteY124" fmla="*/ 1919610 h 2237474"/>
              <a:gd name="connsiteX125" fmla="*/ 3123424 w 12192000"/>
              <a:gd name="connsiteY125" fmla="*/ 1952930 h 2237474"/>
              <a:gd name="connsiteX126" fmla="*/ 3009910 w 12192000"/>
              <a:gd name="connsiteY126" fmla="*/ 1957866 h 2237474"/>
              <a:gd name="connsiteX127" fmla="*/ 2995934 w 12192000"/>
              <a:gd name="connsiteY127" fmla="*/ 1967085 h 2237474"/>
              <a:gd name="connsiteX128" fmla="*/ 2980071 w 12192000"/>
              <a:gd name="connsiteY128" fmla="*/ 1972988 h 2237474"/>
              <a:gd name="connsiteX129" fmla="*/ 2978094 w 12192000"/>
              <a:gd name="connsiteY129" fmla="*/ 1972369 h 2237474"/>
              <a:gd name="connsiteX130" fmla="*/ 2942858 w 12192000"/>
              <a:gd name="connsiteY130" fmla="*/ 1981367 h 2237474"/>
              <a:gd name="connsiteX131" fmla="*/ 2875436 w 12192000"/>
              <a:gd name="connsiteY131" fmla="*/ 1996977 h 2237474"/>
              <a:gd name="connsiteX132" fmla="*/ 2874892 w 12192000"/>
              <a:gd name="connsiteY132" fmla="*/ 1996085 h 2237474"/>
              <a:gd name="connsiteX133" fmla="*/ 2864145 w 12192000"/>
              <a:gd name="connsiteY133" fmla="*/ 1994061 h 2237474"/>
              <a:gd name="connsiteX134" fmla="*/ 2843662 w 12192000"/>
              <a:gd name="connsiteY134" fmla="*/ 1992498 h 2237474"/>
              <a:gd name="connsiteX135" fmla="*/ 2796128 w 12192000"/>
              <a:gd name="connsiteY135" fmla="*/ 1976403 h 2237474"/>
              <a:gd name="connsiteX136" fmla="*/ 2756784 w 12192000"/>
              <a:gd name="connsiteY136" fmla="*/ 1985116 h 2237474"/>
              <a:gd name="connsiteX137" fmla="*/ 2748833 w 12192000"/>
              <a:gd name="connsiteY137" fmla="*/ 1986323 h 2237474"/>
              <a:gd name="connsiteX138" fmla="*/ 2748661 w 12192000"/>
              <a:gd name="connsiteY138" fmla="*/ 1986122 h 2237474"/>
              <a:gd name="connsiteX139" fmla="*/ 2740251 w 12192000"/>
              <a:gd name="connsiteY139" fmla="*/ 1986946 h 2237474"/>
              <a:gd name="connsiteX140" fmla="*/ 2718916 w 12192000"/>
              <a:gd name="connsiteY140" fmla="*/ 1990867 h 2237474"/>
              <a:gd name="connsiteX141" fmla="*/ 2713522 w 12192000"/>
              <a:gd name="connsiteY141" fmla="*/ 1990173 h 2237474"/>
              <a:gd name="connsiteX142" fmla="*/ 2680597 w 12192000"/>
              <a:gd name="connsiteY142" fmla="*/ 1984996 h 2237474"/>
              <a:gd name="connsiteX143" fmla="*/ 2578178 w 12192000"/>
              <a:gd name="connsiteY143" fmla="*/ 1990531 h 2237474"/>
              <a:gd name="connsiteX144" fmla="*/ 2476147 w 12192000"/>
              <a:gd name="connsiteY144" fmla="*/ 1998305 h 2237474"/>
              <a:gd name="connsiteX145" fmla="*/ 2373568 w 12192000"/>
              <a:gd name="connsiteY145" fmla="*/ 2003219 h 2237474"/>
              <a:gd name="connsiteX146" fmla="*/ 2321399 w 12192000"/>
              <a:gd name="connsiteY146" fmla="*/ 1989467 h 2237474"/>
              <a:gd name="connsiteX147" fmla="*/ 2315525 w 12192000"/>
              <a:gd name="connsiteY147" fmla="*/ 1989708 h 2237474"/>
              <a:gd name="connsiteX148" fmla="*/ 2300792 w 12192000"/>
              <a:gd name="connsiteY148" fmla="*/ 1994290 h 2237474"/>
              <a:gd name="connsiteX149" fmla="*/ 2295469 w 12192000"/>
              <a:gd name="connsiteY149" fmla="*/ 1996659 h 2237474"/>
              <a:gd name="connsiteX150" fmla="*/ 2287219 w 12192000"/>
              <a:gd name="connsiteY150" fmla="*/ 1998750 h 2237474"/>
              <a:gd name="connsiteX151" fmla="*/ 2286948 w 12192000"/>
              <a:gd name="connsiteY151" fmla="*/ 1998596 h 2237474"/>
              <a:gd name="connsiteX152" fmla="*/ 2243069 w 12192000"/>
              <a:gd name="connsiteY152" fmla="*/ 2015111 h 2237474"/>
              <a:gd name="connsiteX153" fmla="*/ 2186609 w 12192000"/>
              <a:gd name="connsiteY153" fmla="*/ 2008263 h 2237474"/>
              <a:gd name="connsiteX154" fmla="*/ 2164831 w 12192000"/>
              <a:gd name="connsiteY154" fmla="*/ 2010143 h 2237474"/>
              <a:gd name="connsiteX155" fmla="*/ 2152836 w 12192000"/>
              <a:gd name="connsiteY155" fmla="*/ 2010048 h 2237474"/>
              <a:gd name="connsiteX156" fmla="*/ 2117102 w 12192000"/>
              <a:gd name="connsiteY156" fmla="*/ 2023004 h 2237474"/>
              <a:gd name="connsiteX157" fmla="*/ 2111935 w 12192000"/>
              <a:gd name="connsiteY157" fmla="*/ 2023163 h 2237474"/>
              <a:gd name="connsiteX158" fmla="*/ 2089991 w 12192000"/>
              <a:gd name="connsiteY158" fmla="*/ 2034193 h 2237474"/>
              <a:gd name="connsiteX159" fmla="*/ 2058061 w 12192000"/>
              <a:gd name="connsiteY159" fmla="*/ 2047942 h 2237474"/>
              <a:gd name="connsiteX160" fmla="*/ 2055737 w 12192000"/>
              <a:gd name="connsiteY160" fmla="*/ 2047704 h 2237474"/>
              <a:gd name="connsiteX161" fmla="*/ 2042244 w 12192000"/>
              <a:gd name="connsiteY161" fmla="*/ 2055560 h 2237474"/>
              <a:gd name="connsiteX162" fmla="*/ 1976224 w 12192000"/>
              <a:gd name="connsiteY162" fmla="*/ 2074257 h 2237474"/>
              <a:gd name="connsiteX163" fmla="*/ 1877728 w 12192000"/>
              <a:gd name="connsiteY163" fmla="*/ 2101004 h 2237474"/>
              <a:gd name="connsiteX164" fmla="*/ 1759056 w 12192000"/>
              <a:gd name="connsiteY164" fmla="*/ 2125608 h 2237474"/>
              <a:gd name="connsiteX165" fmla="*/ 1637948 w 12192000"/>
              <a:gd name="connsiteY165" fmla="*/ 2172597 h 2237474"/>
              <a:gd name="connsiteX166" fmla="*/ 1434549 w 12192000"/>
              <a:gd name="connsiteY166" fmla="*/ 2234522 h 2237474"/>
              <a:gd name="connsiteX167" fmla="*/ 1398481 w 12192000"/>
              <a:gd name="connsiteY167" fmla="*/ 2237074 h 2237474"/>
              <a:gd name="connsiteX168" fmla="*/ 1398407 w 12192000"/>
              <a:gd name="connsiteY168" fmla="*/ 2237095 h 2237474"/>
              <a:gd name="connsiteX169" fmla="*/ 1370962 w 12192000"/>
              <a:gd name="connsiteY169" fmla="*/ 2237474 h 2237474"/>
              <a:gd name="connsiteX170" fmla="*/ 1356367 w 12192000"/>
              <a:gd name="connsiteY170" fmla="*/ 2235089 h 2237474"/>
              <a:gd name="connsiteX171" fmla="*/ 1324828 w 12192000"/>
              <a:gd name="connsiteY171" fmla="*/ 2231968 h 2237474"/>
              <a:gd name="connsiteX172" fmla="*/ 1297744 w 12192000"/>
              <a:gd name="connsiteY172" fmla="*/ 2235849 h 2237474"/>
              <a:gd name="connsiteX173" fmla="*/ 1286236 w 12192000"/>
              <a:gd name="connsiteY173" fmla="*/ 2233135 h 2237474"/>
              <a:gd name="connsiteX174" fmla="*/ 1283504 w 12192000"/>
              <a:gd name="connsiteY174" fmla="*/ 2233797 h 2237474"/>
              <a:gd name="connsiteX175" fmla="*/ 1279765 w 12192000"/>
              <a:gd name="connsiteY175" fmla="*/ 2229639 h 2237474"/>
              <a:gd name="connsiteX176" fmla="*/ 1195347 w 12192000"/>
              <a:gd name="connsiteY176" fmla="*/ 2212354 h 2237474"/>
              <a:gd name="connsiteX177" fmla="*/ 970251 w 12192000"/>
              <a:gd name="connsiteY177" fmla="*/ 2221029 h 2237474"/>
              <a:gd name="connsiteX178" fmla="*/ 812914 w 12192000"/>
              <a:gd name="connsiteY178" fmla="*/ 2202752 h 2237474"/>
              <a:gd name="connsiteX179" fmla="*/ 800195 w 12192000"/>
              <a:gd name="connsiteY179" fmla="*/ 2209407 h 2237474"/>
              <a:gd name="connsiteX180" fmla="*/ 784978 w 12192000"/>
              <a:gd name="connsiteY180" fmla="*/ 2212360 h 2237474"/>
              <a:gd name="connsiteX181" fmla="*/ 681987 w 12192000"/>
              <a:gd name="connsiteY181" fmla="*/ 2216757 h 2237474"/>
              <a:gd name="connsiteX182" fmla="*/ 669923 w 12192000"/>
              <a:gd name="connsiteY182" fmla="*/ 2211682 h 2237474"/>
              <a:gd name="connsiteX183" fmla="*/ 648680 w 12192000"/>
              <a:gd name="connsiteY183" fmla="*/ 2206229 h 2237474"/>
              <a:gd name="connsiteX184" fmla="*/ 597225 w 12192000"/>
              <a:gd name="connsiteY184" fmla="*/ 2180999 h 2237474"/>
              <a:gd name="connsiteX185" fmla="*/ 558449 w 12192000"/>
              <a:gd name="connsiteY185" fmla="*/ 2182346 h 2237474"/>
              <a:gd name="connsiteX186" fmla="*/ 550517 w 12192000"/>
              <a:gd name="connsiteY186" fmla="*/ 2182060 h 2237474"/>
              <a:gd name="connsiteX187" fmla="*/ 550309 w 12192000"/>
              <a:gd name="connsiteY187" fmla="*/ 2181825 h 2237474"/>
              <a:gd name="connsiteX188" fmla="*/ 541836 w 12192000"/>
              <a:gd name="connsiteY188" fmla="*/ 2181063 h 2237474"/>
              <a:gd name="connsiteX189" fmla="*/ 536057 w 12192000"/>
              <a:gd name="connsiteY189" fmla="*/ 2181537 h 2237474"/>
              <a:gd name="connsiteX190" fmla="*/ 520671 w 12192000"/>
              <a:gd name="connsiteY190" fmla="*/ 2180980 h 2237474"/>
              <a:gd name="connsiteX191" fmla="*/ 515024 w 12192000"/>
              <a:gd name="connsiteY191" fmla="*/ 2179258 h 2237474"/>
              <a:gd name="connsiteX192" fmla="*/ 512278 w 12192000"/>
              <a:gd name="connsiteY192" fmla="*/ 2176369 h 2237474"/>
              <a:gd name="connsiteX193" fmla="*/ 480419 w 12192000"/>
              <a:gd name="connsiteY193" fmla="*/ 2167807 h 2237474"/>
              <a:gd name="connsiteX194" fmla="*/ 413835 w 12192000"/>
              <a:gd name="connsiteY194" fmla="*/ 2156783 h 2237474"/>
              <a:gd name="connsiteX195" fmla="*/ 376513 w 12192000"/>
              <a:gd name="connsiteY195" fmla="*/ 2154014 h 2237474"/>
              <a:gd name="connsiteX196" fmla="*/ 273386 w 12192000"/>
              <a:gd name="connsiteY196" fmla="*/ 2142551 h 2237474"/>
              <a:gd name="connsiteX197" fmla="*/ 169207 w 12192000"/>
              <a:gd name="connsiteY197" fmla="*/ 2128100 h 2237474"/>
              <a:gd name="connsiteX198" fmla="*/ 93149 w 12192000"/>
              <a:gd name="connsiteY198" fmla="*/ 2105324 h 2237474"/>
              <a:gd name="connsiteX199" fmla="*/ 88109 w 12192000"/>
              <a:gd name="connsiteY199" fmla="*/ 2106704 h 2237474"/>
              <a:gd name="connsiteX200" fmla="*/ 80022 w 12192000"/>
              <a:gd name="connsiteY200" fmla="*/ 2107254 h 2237474"/>
              <a:gd name="connsiteX201" fmla="*/ 79717 w 12192000"/>
              <a:gd name="connsiteY201" fmla="*/ 2107046 h 2237474"/>
              <a:gd name="connsiteX202" fmla="*/ 72352 w 12192000"/>
              <a:gd name="connsiteY202" fmla="*/ 2107991 h 2237474"/>
              <a:gd name="connsiteX203" fmla="*/ 37645 w 12192000"/>
              <a:gd name="connsiteY203" fmla="*/ 2115401 h 2237474"/>
              <a:gd name="connsiteX204" fmla="*/ 4572 w 12192000"/>
              <a:gd name="connsiteY204" fmla="*/ 2111091 h 2237474"/>
              <a:gd name="connsiteX205" fmla="*/ 0 w 12192000"/>
              <a:gd name="connsiteY205" fmla="*/ 2110468 h 2237474"/>
              <a:gd name="connsiteX206" fmla="*/ 0 w 12192000"/>
              <a:gd name="connsiteY206"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154948 w 12192000"/>
              <a:gd name="connsiteY4" fmla="*/ 762731 h 2237474"/>
              <a:gd name="connsiteX5" fmla="*/ 12047364 w 12192000"/>
              <a:gd name="connsiteY5" fmla="*/ 749662 h 2237474"/>
              <a:gd name="connsiteX6" fmla="*/ 11890686 w 12192000"/>
              <a:gd name="connsiteY6" fmla="*/ 732766 h 2237474"/>
              <a:gd name="connsiteX7" fmla="*/ 11782413 w 12192000"/>
              <a:gd name="connsiteY7" fmla="*/ 769868 h 2237474"/>
              <a:gd name="connsiteX8" fmla="*/ 11649954 w 12192000"/>
              <a:gd name="connsiteY8" fmla="*/ 749628 h 2237474"/>
              <a:gd name="connsiteX9" fmla="*/ 11560424 w 12192000"/>
              <a:gd name="connsiteY9" fmla="*/ 748017 h 2237474"/>
              <a:gd name="connsiteX10" fmla="*/ 11358455 w 12192000"/>
              <a:gd name="connsiteY10" fmla="*/ 747593 h 2237474"/>
              <a:gd name="connsiteX11" fmla="*/ 11165209 w 12192000"/>
              <a:gd name="connsiteY11" fmla="*/ 748852 h 2237474"/>
              <a:gd name="connsiteX12" fmla="*/ 11058755 w 12192000"/>
              <a:gd name="connsiteY12" fmla="*/ 749617 h 2237474"/>
              <a:gd name="connsiteX13" fmla="*/ 10884013 w 12192000"/>
              <a:gd name="connsiteY13" fmla="*/ 760728 h 2237474"/>
              <a:gd name="connsiteX14" fmla="*/ 10834688 w 12192000"/>
              <a:gd name="connsiteY14" fmla="*/ 757726 h 2237474"/>
              <a:gd name="connsiteX15" fmla="*/ 10805004 w 12192000"/>
              <a:gd name="connsiteY15" fmla="*/ 757573 h 2237474"/>
              <a:gd name="connsiteX16" fmla="*/ 10739478 w 12192000"/>
              <a:gd name="connsiteY16" fmla="*/ 776841 h 2237474"/>
              <a:gd name="connsiteX17" fmla="*/ 10458762 w 12192000"/>
              <a:gd name="connsiteY17" fmla="*/ 755400 h 2237474"/>
              <a:gd name="connsiteX18" fmla="*/ 10211200 w 12192000"/>
              <a:gd name="connsiteY18" fmla="*/ 767513 h 2237474"/>
              <a:gd name="connsiteX19" fmla="*/ 10167995 w 12192000"/>
              <a:gd name="connsiteY19" fmla="*/ 760843 h 2237474"/>
              <a:gd name="connsiteX20" fmla="*/ 9997044 w 12192000"/>
              <a:gd name="connsiteY20" fmla="*/ 780129 h 2237474"/>
              <a:gd name="connsiteX21" fmla="*/ 9943887 w 12192000"/>
              <a:gd name="connsiteY21" fmla="*/ 804141 h 2237474"/>
              <a:gd name="connsiteX22" fmla="*/ 9918248 w 12192000"/>
              <a:gd name="connsiteY22" fmla="*/ 816628 h 2237474"/>
              <a:gd name="connsiteX23" fmla="*/ 9767091 w 12192000"/>
              <a:gd name="connsiteY23" fmla="*/ 870550 h 2237474"/>
              <a:gd name="connsiteX24" fmla="*/ 9683005 w 12192000"/>
              <a:gd name="connsiteY24" fmla="*/ 894128 h 2237474"/>
              <a:gd name="connsiteX25" fmla="*/ 9594438 w 12192000"/>
              <a:gd name="connsiteY25" fmla="*/ 919051 h 2237474"/>
              <a:gd name="connsiteX26" fmla="*/ 9577033 w 12192000"/>
              <a:gd name="connsiteY26" fmla="*/ 922857 h 2237474"/>
              <a:gd name="connsiteX27" fmla="*/ 9544189 w 12192000"/>
              <a:gd name="connsiteY27" fmla="*/ 938966 h 2237474"/>
              <a:gd name="connsiteX28" fmla="*/ 9500499 w 12192000"/>
              <a:gd name="connsiteY28" fmla="*/ 954680 h 2237474"/>
              <a:gd name="connsiteX29" fmla="*/ 9428195 w 12192000"/>
              <a:gd name="connsiteY29" fmla="*/ 986225 h 2237474"/>
              <a:gd name="connsiteX30" fmla="*/ 9410017 w 12192000"/>
              <a:gd name="connsiteY30" fmla="*/ 993931 h 2237474"/>
              <a:gd name="connsiteX31" fmla="*/ 9392919 w 12192000"/>
              <a:gd name="connsiteY31" fmla="*/ 994656 h 2237474"/>
              <a:gd name="connsiteX32" fmla="*/ 9278619 w 12192000"/>
              <a:gd name="connsiteY32" fmla="*/ 1011878 h 2237474"/>
              <a:gd name="connsiteX33" fmla="*/ 9268019 w 12192000"/>
              <a:gd name="connsiteY33" fmla="*/ 1007442 h 2237474"/>
              <a:gd name="connsiteX34" fmla="*/ 9234662 w 12192000"/>
              <a:gd name="connsiteY34" fmla="*/ 1023056 h 2237474"/>
              <a:gd name="connsiteX35" fmla="*/ 9181033 w 12192000"/>
              <a:gd name="connsiteY35" fmla="*/ 1037921 h 2237474"/>
              <a:gd name="connsiteX36" fmla="*/ 9155969 w 12192000"/>
              <a:gd name="connsiteY36" fmla="*/ 1046804 h 2237474"/>
              <a:gd name="connsiteX37" fmla="*/ 9133985 w 12192000"/>
              <a:gd name="connsiteY37" fmla="*/ 1046450 h 2237474"/>
              <a:gd name="connsiteX38" fmla="*/ 9012987 w 12192000"/>
              <a:gd name="connsiteY38" fmla="*/ 1061986 h 2237474"/>
              <a:gd name="connsiteX39" fmla="*/ 8968445 w 12192000"/>
              <a:gd name="connsiteY39" fmla="*/ 1052169 h 2237474"/>
              <a:gd name="connsiteX40" fmla="*/ 8958984 w 12192000"/>
              <a:gd name="connsiteY40" fmla="*/ 1057212 h 2237474"/>
              <a:gd name="connsiteX41" fmla="*/ 8886001 w 12192000"/>
              <a:gd name="connsiteY41" fmla="*/ 1067468 h 2237474"/>
              <a:gd name="connsiteX42" fmla="*/ 8838610 w 12192000"/>
              <a:gd name="connsiteY42" fmla="*/ 1075091 h 2237474"/>
              <a:gd name="connsiteX43" fmla="*/ 8750383 w 12192000"/>
              <a:gd name="connsiteY43" fmla="*/ 1097387 h 2237474"/>
              <a:gd name="connsiteX44" fmla="*/ 8665605 w 12192000"/>
              <a:gd name="connsiteY44" fmla="*/ 1110791 h 2237474"/>
              <a:gd name="connsiteX45" fmla="*/ 8584946 w 12192000"/>
              <a:gd name="connsiteY45" fmla="*/ 1135226 h 2237474"/>
              <a:gd name="connsiteX46" fmla="*/ 8460755 w 12192000"/>
              <a:gd name="connsiteY46" fmla="*/ 1203427 h 2237474"/>
              <a:gd name="connsiteX47" fmla="*/ 8419755 w 12192000"/>
              <a:gd name="connsiteY47" fmla="*/ 1216260 h 2237474"/>
              <a:gd name="connsiteX48" fmla="*/ 8411626 w 12192000"/>
              <a:gd name="connsiteY48" fmla="*/ 1214397 h 2237474"/>
              <a:gd name="connsiteX49" fmla="*/ 8363469 w 12192000"/>
              <a:gd name="connsiteY49" fmla="*/ 1246658 h 2237474"/>
              <a:gd name="connsiteX50" fmla="*/ 8275497 w 12192000"/>
              <a:gd name="connsiteY50" fmla="*/ 1264396 h 2237474"/>
              <a:gd name="connsiteX51" fmla="*/ 8206287 w 12192000"/>
              <a:gd name="connsiteY51" fmla="*/ 1273060 h 2237474"/>
              <a:gd name="connsiteX52" fmla="*/ 8168705 w 12192000"/>
              <a:gd name="connsiteY52" fmla="*/ 1279956 h 2237474"/>
              <a:gd name="connsiteX53" fmla="*/ 8139997 w 12192000"/>
              <a:gd name="connsiteY53" fmla="*/ 1282713 h 2237474"/>
              <a:gd name="connsiteX54" fmla="*/ 8074238 w 12192000"/>
              <a:gd name="connsiteY54" fmla="*/ 1301895 h 2237474"/>
              <a:gd name="connsiteX55" fmla="*/ 7968292 w 12192000"/>
              <a:gd name="connsiteY55" fmla="*/ 1338779 h 2237474"/>
              <a:gd name="connsiteX56" fmla="*/ 7902328 w 12192000"/>
              <a:gd name="connsiteY56" fmla="*/ 1345865 h 2237474"/>
              <a:gd name="connsiteX57" fmla="*/ 7875879 w 12192000"/>
              <a:gd name="connsiteY57" fmla="*/ 1345646 h 2237474"/>
              <a:gd name="connsiteX58" fmla="*/ 7840612 w 12192000"/>
              <a:gd name="connsiteY58" fmla="*/ 1369373 h 2237474"/>
              <a:gd name="connsiteX59" fmla="*/ 7786819 w 12192000"/>
              <a:gd name="connsiteY59" fmla="*/ 1378970 h 2237474"/>
              <a:gd name="connsiteX60" fmla="*/ 7548172 w 12192000"/>
              <a:gd name="connsiteY60" fmla="*/ 1417460 h 2237474"/>
              <a:gd name="connsiteX61" fmla="*/ 7483437 w 12192000"/>
              <a:gd name="connsiteY61" fmla="*/ 1478152 h 2237474"/>
              <a:gd name="connsiteX62" fmla="*/ 7377870 w 12192000"/>
              <a:gd name="connsiteY62" fmla="*/ 1523319 h 2237474"/>
              <a:gd name="connsiteX63" fmla="*/ 7230737 w 12192000"/>
              <a:gd name="connsiteY63" fmla="*/ 1562633 h 2237474"/>
              <a:gd name="connsiteX64" fmla="*/ 7224458 w 12192000"/>
              <a:gd name="connsiteY64" fmla="*/ 1573008 h 2237474"/>
              <a:gd name="connsiteX65" fmla="*/ 7183121 w 12192000"/>
              <a:gd name="connsiteY65" fmla="*/ 1595162 h 2237474"/>
              <a:gd name="connsiteX66" fmla="*/ 7164601 w 12192000"/>
              <a:gd name="connsiteY66" fmla="*/ 1606490 h 2237474"/>
              <a:gd name="connsiteX67" fmla="*/ 7092727 w 12192000"/>
              <a:gd name="connsiteY67" fmla="*/ 1623628 h 2237474"/>
              <a:gd name="connsiteX68" fmla="*/ 7031309 w 12192000"/>
              <a:gd name="connsiteY68" fmla="*/ 1619451 h 2237474"/>
              <a:gd name="connsiteX69" fmla="*/ 6999084 w 12192000"/>
              <a:gd name="connsiteY69" fmla="*/ 1634317 h 2237474"/>
              <a:gd name="connsiteX70" fmla="*/ 6992107 w 12192000"/>
              <a:gd name="connsiteY70" fmla="*/ 1636860 h 2237474"/>
              <a:gd name="connsiteX71" fmla="*/ 6900177 w 12192000"/>
              <a:gd name="connsiteY71" fmla="*/ 1636016 h 2237474"/>
              <a:gd name="connsiteX72" fmla="*/ 6795372 w 12192000"/>
              <a:gd name="connsiteY72" fmla="*/ 1644845 h 2237474"/>
              <a:gd name="connsiteX73" fmla="*/ 6692251 w 12192000"/>
              <a:gd name="connsiteY73" fmla="*/ 1656357 h 2237474"/>
              <a:gd name="connsiteX74" fmla="*/ 6655235 w 12192000"/>
              <a:gd name="connsiteY74" fmla="*/ 1661869 h 2237474"/>
              <a:gd name="connsiteX75" fmla="*/ 6554894 w 12192000"/>
              <a:gd name="connsiteY75" fmla="*/ 1664428 h 2237474"/>
              <a:gd name="connsiteX76" fmla="*/ 6516595 w 12192000"/>
              <a:gd name="connsiteY76" fmla="*/ 1667475 h 2237474"/>
              <a:gd name="connsiteX77" fmla="*/ 6508541 w 12192000"/>
              <a:gd name="connsiteY77" fmla="*/ 1668757 h 2237474"/>
              <a:gd name="connsiteX78" fmla="*/ 6471012 w 12192000"/>
              <a:gd name="connsiteY78" fmla="*/ 1678604 h 2237474"/>
              <a:gd name="connsiteX79" fmla="*/ 6364035 w 12192000"/>
              <a:gd name="connsiteY79" fmla="*/ 1667683 h 2237474"/>
              <a:gd name="connsiteX80" fmla="*/ 6280959 w 12192000"/>
              <a:gd name="connsiteY80" fmla="*/ 1689329 h 2237474"/>
              <a:gd name="connsiteX81" fmla="*/ 6243319 w 12192000"/>
              <a:gd name="connsiteY81" fmla="*/ 1695560 h 2237474"/>
              <a:gd name="connsiteX82" fmla="*/ 6098321 w 12192000"/>
              <a:gd name="connsiteY82" fmla="*/ 1721646 h 2237474"/>
              <a:gd name="connsiteX83" fmla="*/ 5880652 w 12192000"/>
              <a:gd name="connsiteY83" fmla="*/ 1779643 h 2237474"/>
              <a:gd name="connsiteX84" fmla="*/ 5785959 w 12192000"/>
              <a:gd name="connsiteY84" fmla="*/ 1775307 h 2237474"/>
              <a:gd name="connsiteX85" fmla="*/ 5643534 w 12192000"/>
              <a:gd name="connsiteY85" fmla="*/ 1802919 h 2237474"/>
              <a:gd name="connsiteX86" fmla="*/ 5518799 w 12192000"/>
              <a:gd name="connsiteY86" fmla="*/ 1818312 h 2237474"/>
              <a:gd name="connsiteX87" fmla="*/ 5505014 w 12192000"/>
              <a:gd name="connsiteY87" fmla="*/ 1819259 h 2237474"/>
              <a:gd name="connsiteX88" fmla="*/ 5453307 w 12192000"/>
              <a:gd name="connsiteY88" fmla="*/ 1815450 h 2237474"/>
              <a:gd name="connsiteX89" fmla="*/ 5364192 w 12192000"/>
              <a:gd name="connsiteY89" fmla="*/ 1826074 h 2237474"/>
              <a:gd name="connsiteX90" fmla="*/ 5350380 w 12192000"/>
              <a:gd name="connsiteY90" fmla="*/ 1830891 h 2237474"/>
              <a:gd name="connsiteX91" fmla="*/ 5259633 w 12192000"/>
              <a:gd name="connsiteY91" fmla="*/ 1837160 h 2237474"/>
              <a:gd name="connsiteX92" fmla="*/ 5197513 w 12192000"/>
              <a:gd name="connsiteY92" fmla="*/ 1844718 h 2237474"/>
              <a:gd name="connsiteX93" fmla="*/ 5168852 w 12192000"/>
              <a:gd name="connsiteY93" fmla="*/ 1844846 h 2237474"/>
              <a:gd name="connsiteX94" fmla="*/ 5114927 w 12192000"/>
              <a:gd name="connsiteY94" fmla="*/ 1847827 h 2237474"/>
              <a:gd name="connsiteX95" fmla="*/ 5108970 w 12192000"/>
              <a:gd name="connsiteY95" fmla="*/ 1847935 h 2237474"/>
              <a:gd name="connsiteX96" fmla="*/ 5067961 w 12192000"/>
              <a:gd name="connsiteY96" fmla="*/ 1845917 h 2237474"/>
              <a:gd name="connsiteX97" fmla="*/ 5007075 w 12192000"/>
              <a:gd name="connsiteY97" fmla="*/ 1838626 h 2237474"/>
              <a:gd name="connsiteX98" fmla="*/ 4944087 w 12192000"/>
              <a:gd name="connsiteY98" fmla="*/ 1823332 h 2237474"/>
              <a:gd name="connsiteX99" fmla="*/ 4907662 w 12192000"/>
              <a:gd name="connsiteY99" fmla="*/ 1816900 h 2237474"/>
              <a:gd name="connsiteX100" fmla="*/ 4882386 w 12192000"/>
              <a:gd name="connsiteY100" fmla="*/ 1809844 h 2237474"/>
              <a:gd name="connsiteX101" fmla="*/ 4811440 w 12192000"/>
              <a:gd name="connsiteY101" fmla="*/ 1804655 h 2237474"/>
              <a:gd name="connsiteX102" fmla="*/ 4691075 w 12192000"/>
              <a:gd name="connsiteY102" fmla="*/ 1801389 h 2237474"/>
              <a:gd name="connsiteX103" fmla="*/ 4611738 w 12192000"/>
              <a:gd name="connsiteY103" fmla="*/ 1776964 h 2237474"/>
              <a:gd name="connsiteX104" fmla="*/ 4560070 w 12192000"/>
              <a:gd name="connsiteY104" fmla="*/ 1785640 h 2237474"/>
              <a:gd name="connsiteX105" fmla="*/ 4536503 w 12192000"/>
              <a:gd name="connsiteY105" fmla="*/ 1785334 h 2237474"/>
              <a:gd name="connsiteX106" fmla="*/ 4513724 w 12192000"/>
              <a:gd name="connsiteY106" fmla="*/ 1791996 h 2237474"/>
              <a:gd name="connsiteX107" fmla="*/ 4459810 w 12192000"/>
              <a:gd name="connsiteY107" fmla="*/ 1797886 h 2237474"/>
              <a:gd name="connsiteX108" fmla="*/ 4379064 w 12192000"/>
              <a:gd name="connsiteY108" fmla="*/ 1817177 h 2237474"/>
              <a:gd name="connsiteX109" fmla="*/ 4319209 w 12192000"/>
              <a:gd name="connsiteY109" fmla="*/ 1834833 h 2237474"/>
              <a:gd name="connsiteX110" fmla="*/ 4290981 w 12192000"/>
              <a:gd name="connsiteY110" fmla="*/ 1839677 h 2237474"/>
              <a:gd name="connsiteX111" fmla="*/ 4285792 w 12192000"/>
              <a:gd name="connsiteY111" fmla="*/ 1836231 h 2237474"/>
              <a:gd name="connsiteX112" fmla="*/ 4238372 w 12192000"/>
              <a:gd name="connsiteY112" fmla="*/ 1851480 h 2237474"/>
              <a:gd name="connsiteX113" fmla="*/ 4232517 w 12192000"/>
              <a:gd name="connsiteY113" fmla="*/ 1852567 h 2237474"/>
              <a:gd name="connsiteX114" fmla="*/ 4191732 w 12192000"/>
              <a:gd name="connsiteY114" fmla="*/ 1857328 h 2237474"/>
              <a:gd name="connsiteX115" fmla="*/ 4065532 w 12192000"/>
              <a:gd name="connsiteY115" fmla="*/ 1855477 h 2237474"/>
              <a:gd name="connsiteX116" fmla="*/ 4028460 w 12192000"/>
              <a:gd name="connsiteY116" fmla="*/ 1855137 h 2237474"/>
              <a:gd name="connsiteX117" fmla="*/ 4002267 w 12192000"/>
              <a:gd name="connsiteY117" fmla="*/ 1852352 h 2237474"/>
              <a:gd name="connsiteX118" fmla="*/ 3931396 w 12192000"/>
              <a:gd name="connsiteY118" fmla="*/ 1858915 h 2237474"/>
              <a:gd name="connsiteX119" fmla="*/ 3812162 w 12192000"/>
              <a:gd name="connsiteY119" fmla="*/ 1875501 h 2237474"/>
              <a:gd name="connsiteX120" fmla="*/ 3729530 w 12192000"/>
              <a:gd name="connsiteY120" fmla="*/ 1864513 h 2237474"/>
              <a:gd name="connsiteX121" fmla="*/ 3680177 w 12192000"/>
              <a:gd name="connsiteY121" fmla="*/ 1881552 h 2237474"/>
              <a:gd name="connsiteX122" fmla="*/ 3567259 w 12192000"/>
              <a:gd name="connsiteY122" fmla="*/ 1893482 h 2237474"/>
              <a:gd name="connsiteX123" fmla="*/ 3405770 w 12192000"/>
              <a:gd name="connsiteY123" fmla="*/ 1904591 h 2237474"/>
              <a:gd name="connsiteX124" fmla="*/ 3280097 w 12192000"/>
              <a:gd name="connsiteY124" fmla="*/ 1919610 h 2237474"/>
              <a:gd name="connsiteX125" fmla="*/ 3123424 w 12192000"/>
              <a:gd name="connsiteY125" fmla="*/ 1952930 h 2237474"/>
              <a:gd name="connsiteX126" fmla="*/ 3009910 w 12192000"/>
              <a:gd name="connsiteY126" fmla="*/ 1957866 h 2237474"/>
              <a:gd name="connsiteX127" fmla="*/ 2995934 w 12192000"/>
              <a:gd name="connsiteY127" fmla="*/ 1967085 h 2237474"/>
              <a:gd name="connsiteX128" fmla="*/ 2980071 w 12192000"/>
              <a:gd name="connsiteY128" fmla="*/ 1972988 h 2237474"/>
              <a:gd name="connsiteX129" fmla="*/ 2978094 w 12192000"/>
              <a:gd name="connsiteY129" fmla="*/ 1972369 h 2237474"/>
              <a:gd name="connsiteX130" fmla="*/ 2942858 w 12192000"/>
              <a:gd name="connsiteY130" fmla="*/ 1981367 h 2237474"/>
              <a:gd name="connsiteX131" fmla="*/ 2875436 w 12192000"/>
              <a:gd name="connsiteY131" fmla="*/ 1996977 h 2237474"/>
              <a:gd name="connsiteX132" fmla="*/ 2874892 w 12192000"/>
              <a:gd name="connsiteY132" fmla="*/ 1996085 h 2237474"/>
              <a:gd name="connsiteX133" fmla="*/ 2864145 w 12192000"/>
              <a:gd name="connsiteY133" fmla="*/ 1994061 h 2237474"/>
              <a:gd name="connsiteX134" fmla="*/ 2843662 w 12192000"/>
              <a:gd name="connsiteY134" fmla="*/ 1992498 h 2237474"/>
              <a:gd name="connsiteX135" fmla="*/ 2796128 w 12192000"/>
              <a:gd name="connsiteY135" fmla="*/ 1976403 h 2237474"/>
              <a:gd name="connsiteX136" fmla="*/ 2756784 w 12192000"/>
              <a:gd name="connsiteY136" fmla="*/ 1985116 h 2237474"/>
              <a:gd name="connsiteX137" fmla="*/ 2748833 w 12192000"/>
              <a:gd name="connsiteY137" fmla="*/ 1986323 h 2237474"/>
              <a:gd name="connsiteX138" fmla="*/ 2748661 w 12192000"/>
              <a:gd name="connsiteY138" fmla="*/ 1986122 h 2237474"/>
              <a:gd name="connsiteX139" fmla="*/ 2740251 w 12192000"/>
              <a:gd name="connsiteY139" fmla="*/ 1986946 h 2237474"/>
              <a:gd name="connsiteX140" fmla="*/ 2718916 w 12192000"/>
              <a:gd name="connsiteY140" fmla="*/ 1990867 h 2237474"/>
              <a:gd name="connsiteX141" fmla="*/ 2713522 w 12192000"/>
              <a:gd name="connsiteY141" fmla="*/ 1990173 h 2237474"/>
              <a:gd name="connsiteX142" fmla="*/ 2680597 w 12192000"/>
              <a:gd name="connsiteY142" fmla="*/ 1984996 h 2237474"/>
              <a:gd name="connsiteX143" fmla="*/ 2578178 w 12192000"/>
              <a:gd name="connsiteY143" fmla="*/ 1990531 h 2237474"/>
              <a:gd name="connsiteX144" fmla="*/ 2476147 w 12192000"/>
              <a:gd name="connsiteY144" fmla="*/ 1998305 h 2237474"/>
              <a:gd name="connsiteX145" fmla="*/ 2373568 w 12192000"/>
              <a:gd name="connsiteY145" fmla="*/ 2003219 h 2237474"/>
              <a:gd name="connsiteX146" fmla="*/ 2321399 w 12192000"/>
              <a:gd name="connsiteY146" fmla="*/ 1989467 h 2237474"/>
              <a:gd name="connsiteX147" fmla="*/ 2315525 w 12192000"/>
              <a:gd name="connsiteY147" fmla="*/ 1989708 h 2237474"/>
              <a:gd name="connsiteX148" fmla="*/ 2300792 w 12192000"/>
              <a:gd name="connsiteY148" fmla="*/ 1994290 h 2237474"/>
              <a:gd name="connsiteX149" fmla="*/ 2295469 w 12192000"/>
              <a:gd name="connsiteY149" fmla="*/ 1996659 h 2237474"/>
              <a:gd name="connsiteX150" fmla="*/ 2287219 w 12192000"/>
              <a:gd name="connsiteY150" fmla="*/ 1998750 h 2237474"/>
              <a:gd name="connsiteX151" fmla="*/ 2286948 w 12192000"/>
              <a:gd name="connsiteY151" fmla="*/ 1998596 h 2237474"/>
              <a:gd name="connsiteX152" fmla="*/ 2243069 w 12192000"/>
              <a:gd name="connsiteY152" fmla="*/ 2015111 h 2237474"/>
              <a:gd name="connsiteX153" fmla="*/ 2186609 w 12192000"/>
              <a:gd name="connsiteY153" fmla="*/ 2008263 h 2237474"/>
              <a:gd name="connsiteX154" fmla="*/ 2164831 w 12192000"/>
              <a:gd name="connsiteY154" fmla="*/ 2010143 h 2237474"/>
              <a:gd name="connsiteX155" fmla="*/ 2152836 w 12192000"/>
              <a:gd name="connsiteY155" fmla="*/ 2010048 h 2237474"/>
              <a:gd name="connsiteX156" fmla="*/ 2117102 w 12192000"/>
              <a:gd name="connsiteY156" fmla="*/ 2023004 h 2237474"/>
              <a:gd name="connsiteX157" fmla="*/ 2111935 w 12192000"/>
              <a:gd name="connsiteY157" fmla="*/ 2023163 h 2237474"/>
              <a:gd name="connsiteX158" fmla="*/ 2089991 w 12192000"/>
              <a:gd name="connsiteY158" fmla="*/ 2034193 h 2237474"/>
              <a:gd name="connsiteX159" fmla="*/ 2058061 w 12192000"/>
              <a:gd name="connsiteY159" fmla="*/ 2047942 h 2237474"/>
              <a:gd name="connsiteX160" fmla="*/ 2055737 w 12192000"/>
              <a:gd name="connsiteY160" fmla="*/ 2047704 h 2237474"/>
              <a:gd name="connsiteX161" fmla="*/ 2042244 w 12192000"/>
              <a:gd name="connsiteY161" fmla="*/ 2055560 h 2237474"/>
              <a:gd name="connsiteX162" fmla="*/ 1976224 w 12192000"/>
              <a:gd name="connsiteY162" fmla="*/ 2074257 h 2237474"/>
              <a:gd name="connsiteX163" fmla="*/ 1877728 w 12192000"/>
              <a:gd name="connsiteY163" fmla="*/ 2101004 h 2237474"/>
              <a:gd name="connsiteX164" fmla="*/ 1759056 w 12192000"/>
              <a:gd name="connsiteY164" fmla="*/ 2125608 h 2237474"/>
              <a:gd name="connsiteX165" fmla="*/ 1637948 w 12192000"/>
              <a:gd name="connsiteY165" fmla="*/ 2172597 h 2237474"/>
              <a:gd name="connsiteX166" fmla="*/ 1434549 w 12192000"/>
              <a:gd name="connsiteY166" fmla="*/ 2234522 h 2237474"/>
              <a:gd name="connsiteX167" fmla="*/ 1398481 w 12192000"/>
              <a:gd name="connsiteY167" fmla="*/ 2237074 h 2237474"/>
              <a:gd name="connsiteX168" fmla="*/ 1398407 w 12192000"/>
              <a:gd name="connsiteY168" fmla="*/ 2237095 h 2237474"/>
              <a:gd name="connsiteX169" fmla="*/ 1370962 w 12192000"/>
              <a:gd name="connsiteY169" fmla="*/ 2237474 h 2237474"/>
              <a:gd name="connsiteX170" fmla="*/ 1356367 w 12192000"/>
              <a:gd name="connsiteY170" fmla="*/ 2235089 h 2237474"/>
              <a:gd name="connsiteX171" fmla="*/ 1324828 w 12192000"/>
              <a:gd name="connsiteY171" fmla="*/ 2231968 h 2237474"/>
              <a:gd name="connsiteX172" fmla="*/ 1297744 w 12192000"/>
              <a:gd name="connsiteY172" fmla="*/ 2235849 h 2237474"/>
              <a:gd name="connsiteX173" fmla="*/ 1286236 w 12192000"/>
              <a:gd name="connsiteY173" fmla="*/ 2233135 h 2237474"/>
              <a:gd name="connsiteX174" fmla="*/ 1283504 w 12192000"/>
              <a:gd name="connsiteY174" fmla="*/ 2233797 h 2237474"/>
              <a:gd name="connsiteX175" fmla="*/ 1279765 w 12192000"/>
              <a:gd name="connsiteY175" fmla="*/ 2229639 h 2237474"/>
              <a:gd name="connsiteX176" fmla="*/ 1195347 w 12192000"/>
              <a:gd name="connsiteY176" fmla="*/ 2212354 h 2237474"/>
              <a:gd name="connsiteX177" fmla="*/ 970251 w 12192000"/>
              <a:gd name="connsiteY177" fmla="*/ 2221029 h 2237474"/>
              <a:gd name="connsiteX178" fmla="*/ 812914 w 12192000"/>
              <a:gd name="connsiteY178" fmla="*/ 2202752 h 2237474"/>
              <a:gd name="connsiteX179" fmla="*/ 800195 w 12192000"/>
              <a:gd name="connsiteY179" fmla="*/ 2209407 h 2237474"/>
              <a:gd name="connsiteX180" fmla="*/ 784978 w 12192000"/>
              <a:gd name="connsiteY180" fmla="*/ 2212360 h 2237474"/>
              <a:gd name="connsiteX181" fmla="*/ 681987 w 12192000"/>
              <a:gd name="connsiteY181" fmla="*/ 2216757 h 2237474"/>
              <a:gd name="connsiteX182" fmla="*/ 669923 w 12192000"/>
              <a:gd name="connsiteY182" fmla="*/ 2211682 h 2237474"/>
              <a:gd name="connsiteX183" fmla="*/ 648680 w 12192000"/>
              <a:gd name="connsiteY183" fmla="*/ 2206229 h 2237474"/>
              <a:gd name="connsiteX184" fmla="*/ 597225 w 12192000"/>
              <a:gd name="connsiteY184" fmla="*/ 2180999 h 2237474"/>
              <a:gd name="connsiteX185" fmla="*/ 558449 w 12192000"/>
              <a:gd name="connsiteY185" fmla="*/ 2182346 h 2237474"/>
              <a:gd name="connsiteX186" fmla="*/ 550517 w 12192000"/>
              <a:gd name="connsiteY186" fmla="*/ 2182060 h 2237474"/>
              <a:gd name="connsiteX187" fmla="*/ 550309 w 12192000"/>
              <a:gd name="connsiteY187" fmla="*/ 2181825 h 2237474"/>
              <a:gd name="connsiteX188" fmla="*/ 541836 w 12192000"/>
              <a:gd name="connsiteY188" fmla="*/ 2181063 h 2237474"/>
              <a:gd name="connsiteX189" fmla="*/ 536057 w 12192000"/>
              <a:gd name="connsiteY189" fmla="*/ 2181537 h 2237474"/>
              <a:gd name="connsiteX190" fmla="*/ 520671 w 12192000"/>
              <a:gd name="connsiteY190" fmla="*/ 2180980 h 2237474"/>
              <a:gd name="connsiteX191" fmla="*/ 515024 w 12192000"/>
              <a:gd name="connsiteY191" fmla="*/ 2179258 h 2237474"/>
              <a:gd name="connsiteX192" fmla="*/ 512278 w 12192000"/>
              <a:gd name="connsiteY192" fmla="*/ 2176369 h 2237474"/>
              <a:gd name="connsiteX193" fmla="*/ 480419 w 12192000"/>
              <a:gd name="connsiteY193" fmla="*/ 2167807 h 2237474"/>
              <a:gd name="connsiteX194" fmla="*/ 413835 w 12192000"/>
              <a:gd name="connsiteY194" fmla="*/ 2156783 h 2237474"/>
              <a:gd name="connsiteX195" fmla="*/ 376513 w 12192000"/>
              <a:gd name="connsiteY195" fmla="*/ 2154014 h 2237474"/>
              <a:gd name="connsiteX196" fmla="*/ 273386 w 12192000"/>
              <a:gd name="connsiteY196" fmla="*/ 2142551 h 2237474"/>
              <a:gd name="connsiteX197" fmla="*/ 169207 w 12192000"/>
              <a:gd name="connsiteY197" fmla="*/ 2128100 h 2237474"/>
              <a:gd name="connsiteX198" fmla="*/ 93149 w 12192000"/>
              <a:gd name="connsiteY198" fmla="*/ 2105324 h 2237474"/>
              <a:gd name="connsiteX199" fmla="*/ 88109 w 12192000"/>
              <a:gd name="connsiteY199" fmla="*/ 2106704 h 2237474"/>
              <a:gd name="connsiteX200" fmla="*/ 80022 w 12192000"/>
              <a:gd name="connsiteY200" fmla="*/ 2107254 h 2237474"/>
              <a:gd name="connsiteX201" fmla="*/ 79717 w 12192000"/>
              <a:gd name="connsiteY201" fmla="*/ 2107046 h 2237474"/>
              <a:gd name="connsiteX202" fmla="*/ 72352 w 12192000"/>
              <a:gd name="connsiteY202" fmla="*/ 2107991 h 2237474"/>
              <a:gd name="connsiteX203" fmla="*/ 37645 w 12192000"/>
              <a:gd name="connsiteY203" fmla="*/ 2115401 h 2237474"/>
              <a:gd name="connsiteX204" fmla="*/ 4572 w 12192000"/>
              <a:gd name="connsiteY204" fmla="*/ 2111091 h 2237474"/>
              <a:gd name="connsiteX205" fmla="*/ 0 w 12192000"/>
              <a:gd name="connsiteY205" fmla="*/ 2110468 h 2237474"/>
              <a:gd name="connsiteX206" fmla="*/ 0 w 12192000"/>
              <a:gd name="connsiteY206"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154948 w 12192000"/>
              <a:gd name="connsiteY4" fmla="*/ 762731 h 2237474"/>
              <a:gd name="connsiteX5" fmla="*/ 12047364 w 12192000"/>
              <a:gd name="connsiteY5" fmla="*/ 749662 h 2237474"/>
              <a:gd name="connsiteX6" fmla="*/ 11890686 w 12192000"/>
              <a:gd name="connsiteY6" fmla="*/ 732766 h 2237474"/>
              <a:gd name="connsiteX7" fmla="*/ 11782413 w 12192000"/>
              <a:gd name="connsiteY7" fmla="*/ 769868 h 2237474"/>
              <a:gd name="connsiteX8" fmla="*/ 11649954 w 12192000"/>
              <a:gd name="connsiteY8" fmla="*/ 749628 h 2237474"/>
              <a:gd name="connsiteX9" fmla="*/ 11560424 w 12192000"/>
              <a:gd name="connsiteY9" fmla="*/ 748017 h 2237474"/>
              <a:gd name="connsiteX10" fmla="*/ 11358455 w 12192000"/>
              <a:gd name="connsiteY10" fmla="*/ 747593 h 2237474"/>
              <a:gd name="connsiteX11" fmla="*/ 11165209 w 12192000"/>
              <a:gd name="connsiteY11" fmla="*/ 748852 h 2237474"/>
              <a:gd name="connsiteX12" fmla="*/ 11058755 w 12192000"/>
              <a:gd name="connsiteY12" fmla="*/ 749617 h 2237474"/>
              <a:gd name="connsiteX13" fmla="*/ 10834688 w 12192000"/>
              <a:gd name="connsiteY13" fmla="*/ 757726 h 2237474"/>
              <a:gd name="connsiteX14" fmla="*/ 10805004 w 12192000"/>
              <a:gd name="connsiteY14" fmla="*/ 757573 h 2237474"/>
              <a:gd name="connsiteX15" fmla="*/ 10739478 w 12192000"/>
              <a:gd name="connsiteY15" fmla="*/ 776841 h 2237474"/>
              <a:gd name="connsiteX16" fmla="*/ 10458762 w 12192000"/>
              <a:gd name="connsiteY16" fmla="*/ 755400 h 2237474"/>
              <a:gd name="connsiteX17" fmla="*/ 10211200 w 12192000"/>
              <a:gd name="connsiteY17" fmla="*/ 767513 h 2237474"/>
              <a:gd name="connsiteX18" fmla="*/ 10167995 w 12192000"/>
              <a:gd name="connsiteY18" fmla="*/ 760843 h 2237474"/>
              <a:gd name="connsiteX19" fmla="*/ 9997044 w 12192000"/>
              <a:gd name="connsiteY19" fmla="*/ 780129 h 2237474"/>
              <a:gd name="connsiteX20" fmla="*/ 9943887 w 12192000"/>
              <a:gd name="connsiteY20" fmla="*/ 804141 h 2237474"/>
              <a:gd name="connsiteX21" fmla="*/ 9918248 w 12192000"/>
              <a:gd name="connsiteY21" fmla="*/ 816628 h 2237474"/>
              <a:gd name="connsiteX22" fmla="*/ 9767091 w 12192000"/>
              <a:gd name="connsiteY22" fmla="*/ 870550 h 2237474"/>
              <a:gd name="connsiteX23" fmla="*/ 9683005 w 12192000"/>
              <a:gd name="connsiteY23" fmla="*/ 894128 h 2237474"/>
              <a:gd name="connsiteX24" fmla="*/ 9594438 w 12192000"/>
              <a:gd name="connsiteY24" fmla="*/ 919051 h 2237474"/>
              <a:gd name="connsiteX25" fmla="*/ 9577033 w 12192000"/>
              <a:gd name="connsiteY25" fmla="*/ 922857 h 2237474"/>
              <a:gd name="connsiteX26" fmla="*/ 9544189 w 12192000"/>
              <a:gd name="connsiteY26" fmla="*/ 938966 h 2237474"/>
              <a:gd name="connsiteX27" fmla="*/ 9500499 w 12192000"/>
              <a:gd name="connsiteY27" fmla="*/ 954680 h 2237474"/>
              <a:gd name="connsiteX28" fmla="*/ 9428195 w 12192000"/>
              <a:gd name="connsiteY28" fmla="*/ 986225 h 2237474"/>
              <a:gd name="connsiteX29" fmla="*/ 9410017 w 12192000"/>
              <a:gd name="connsiteY29" fmla="*/ 993931 h 2237474"/>
              <a:gd name="connsiteX30" fmla="*/ 9392919 w 12192000"/>
              <a:gd name="connsiteY30" fmla="*/ 994656 h 2237474"/>
              <a:gd name="connsiteX31" fmla="*/ 9278619 w 12192000"/>
              <a:gd name="connsiteY31" fmla="*/ 1011878 h 2237474"/>
              <a:gd name="connsiteX32" fmla="*/ 9268019 w 12192000"/>
              <a:gd name="connsiteY32" fmla="*/ 1007442 h 2237474"/>
              <a:gd name="connsiteX33" fmla="*/ 9234662 w 12192000"/>
              <a:gd name="connsiteY33" fmla="*/ 1023056 h 2237474"/>
              <a:gd name="connsiteX34" fmla="*/ 9181033 w 12192000"/>
              <a:gd name="connsiteY34" fmla="*/ 1037921 h 2237474"/>
              <a:gd name="connsiteX35" fmla="*/ 9155969 w 12192000"/>
              <a:gd name="connsiteY35" fmla="*/ 1046804 h 2237474"/>
              <a:gd name="connsiteX36" fmla="*/ 9133985 w 12192000"/>
              <a:gd name="connsiteY36" fmla="*/ 1046450 h 2237474"/>
              <a:gd name="connsiteX37" fmla="*/ 9012987 w 12192000"/>
              <a:gd name="connsiteY37" fmla="*/ 1061986 h 2237474"/>
              <a:gd name="connsiteX38" fmla="*/ 8968445 w 12192000"/>
              <a:gd name="connsiteY38" fmla="*/ 1052169 h 2237474"/>
              <a:gd name="connsiteX39" fmla="*/ 8958984 w 12192000"/>
              <a:gd name="connsiteY39" fmla="*/ 1057212 h 2237474"/>
              <a:gd name="connsiteX40" fmla="*/ 8886001 w 12192000"/>
              <a:gd name="connsiteY40" fmla="*/ 1067468 h 2237474"/>
              <a:gd name="connsiteX41" fmla="*/ 8838610 w 12192000"/>
              <a:gd name="connsiteY41" fmla="*/ 1075091 h 2237474"/>
              <a:gd name="connsiteX42" fmla="*/ 8750383 w 12192000"/>
              <a:gd name="connsiteY42" fmla="*/ 1097387 h 2237474"/>
              <a:gd name="connsiteX43" fmla="*/ 8665605 w 12192000"/>
              <a:gd name="connsiteY43" fmla="*/ 1110791 h 2237474"/>
              <a:gd name="connsiteX44" fmla="*/ 8584946 w 12192000"/>
              <a:gd name="connsiteY44" fmla="*/ 1135226 h 2237474"/>
              <a:gd name="connsiteX45" fmla="*/ 8460755 w 12192000"/>
              <a:gd name="connsiteY45" fmla="*/ 1203427 h 2237474"/>
              <a:gd name="connsiteX46" fmla="*/ 8419755 w 12192000"/>
              <a:gd name="connsiteY46" fmla="*/ 1216260 h 2237474"/>
              <a:gd name="connsiteX47" fmla="*/ 8411626 w 12192000"/>
              <a:gd name="connsiteY47" fmla="*/ 1214397 h 2237474"/>
              <a:gd name="connsiteX48" fmla="*/ 8363469 w 12192000"/>
              <a:gd name="connsiteY48" fmla="*/ 1246658 h 2237474"/>
              <a:gd name="connsiteX49" fmla="*/ 8275497 w 12192000"/>
              <a:gd name="connsiteY49" fmla="*/ 1264396 h 2237474"/>
              <a:gd name="connsiteX50" fmla="*/ 8206287 w 12192000"/>
              <a:gd name="connsiteY50" fmla="*/ 1273060 h 2237474"/>
              <a:gd name="connsiteX51" fmla="*/ 8168705 w 12192000"/>
              <a:gd name="connsiteY51" fmla="*/ 1279956 h 2237474"/>
              <a:gd name="connsiteX52" fmla="*/ 8139997 w 12192000"/>
              <a:gd name="connsiteY52" fmla="*/ 1282713 h 2237474"/>
              <a:gd name="connsiteX53" fmla="*/ 8074238 w 12192000"/>
              <a:gd name="connsiteY53" fmla="*/ 1301895 h 2237474"/>
              <a:gd name="connsiteX54" fmla="*/ 7968292 w 12192000"/>
              <a:gd name="connsiteY54" fmla="*/ 1338779 h 2237474"/>
              <a:gd name="connsiteX55" fmla="*/ 7902328 w 12192000"/>
              <a:gd name="connsiteY55" fmla="*/ 1345865 h 2237474"/>
              <a:gd name="connsiteX56" fmla="*/ 7875879 w 12192000"/>
              <a:gd name="connsiteY56" fmla="*/ 1345646 h 2237474"/>
              <a:gd name="connsiteX57" fmla="*/ 7840612 w 12192000"/>
              <a:gd name="connsiteY57" fmla="*/ 1369373 h 2237474"/>
              <a:gd name="connsiteX58" fmla="*/ 7786819 w 12192000"/>
              <a:gd name="connsiteY58" fmla="*/ 1378970 h 2237474"/>
              <a:gd name="connsiteX59" fmla="*/ 7548172 w 12192000"/>
              <a:gd name="connsiteY59" fmla="*/ 1417460 h 2237474"/>
              <a:gd name="connsiteX60" fmla="*/ 7483437 w 12192000"/>
              <a:gd name="connsiteY60" fmla="*/ 1478152 h 2237474"/>
              <a:gd name="connsiteX61" fmla="*/ 7377870 w 12192000"/>
              <a:gd name="connsiteY61" fmla="*/ 1523319 h 2237474"/>
              <a:gd name="connsiteX62" fmla="*/ 7230737 w 12192000"/>
              <a:gd name="connsiteY62" fmla="*/ 1562633 h 2237474"/>
              <a:gd name="connsiteX63" fmla="*/ 7224458 w 12192000"/>
              <a:gd name="connsiteY63" fmla="*/ 1573008 h 2237474"/>
              <a:gd name="connsiteX64" fmla="*/ 7183121 w 12192000"/>
              <a:gd name="connsiteY64" fmla="*/ 1595162 h 2237474"/>
              <a:gd name="connsiteX65" fmla="*/ 7164601 w 12192000"/>
              <a:gd name="connsiteY65" fmla="*/ 1606490 h 2237474"/>
              <a:gd name="connsiteX66" fmla="*/ 7092727 w 12192000"/>
              <a:gd name="connsiteY66" fmla="*/ 1623628 h 2237474"/>
              <a:gd name="connsiteX67" fmla="*/ 7031309 w 12192000"/>
              <a:gd name="connsiteY67" fmla="*/ 1619451 h 2237474"/>
              <a:gd name="connsiteX68" fmla="*/ 6999084 w 12192000"/>
              <a:gd name="connsiteY68" fmla="*/ 1634317 h 2237474"/>
              <a:gd name="connsiteX69" fmla="*/ 6992107 w 12192000"/>
              <a:gd name="connsiteY69" fmla="*/ 1636860 h 2237474"/>
              <a:gd name="connsiteX70" fmla="*/ 6900177 w 12192000"/>
              <a:gd name="connsiteY70" fmla="*/ 1636016 h 2237474"/>
              <a:gd name="connsiteX71" fmla="*/ 6795372 w 12192000"/>
              <a:gd name="connsiteY71" fmla="*/ 1644845 h 2237474"/>
              <a:gd name="connsiteX72" fmla="*/ 6692251 w 12192000"/>
              <a:gd name="connsiteY72" fmla="*/ 1656357 h 2237474"/>
              <a:gd name="connsiteX73" fmla="*/ 6655235 w 12192000"/>
              <a:gd name="connsiteY73" fmla="*/ 1661869 h 2237474"/>
              <a:gd name="connsiteX74" fmla="*/ 6554894 w 12192000"/>
              <a:gd name="connsiteY74" fmla="*/ 1664428 h 2237474"/>
              <a:gd name="connsiteX75" fmla="*/ 6516595 w 12192000"/>
              <a:gd name="connsiteY75" fmla="*/ 1667475 h 2237474"/>
              <a:gd name="connsiteX76" fmla="*/ 6508541 w 12192000"/>
              <a:gd name="connsiteY76" fmla="*/ 1668757 h 2237474"/>
              <a:gd name="connsiteX77" fmla="*/ 6471012 w 12192000"/>
              <a:gd name="connsiteY77" fmla="*/ 1678604 h 2237474"/>
              <a:gd name="connsiteX78" fmla="*/ 6364035 w 12192000"/>
              <a:gd name="connsiteY78" fmla="*/ 1667683 h 2237474"/>
              <a:gd name="connsiteX79" fmla="*/ 6280959 w 12192000"/>
              <a:gd name="connsiteY79" fmla="*/ 1689329 h 2237474"/>
              <a:gd name="connsiteX80" fmla="*/ 6243319 w 12192000"/>
              <a:gd name="connsiteY80" fmla="*/ 1695560 h 2237474"/>
              <a:gd name="connsiteX81" fmla="*/ 6098321 w 12192000"/>
              <a:gd name="connsiteY81" fmla="*/ 1721646 h 2237474"/>
              <a:gd name="connsiteX82" fmla="*/ 5880652 w 12192000"/>
              <a:gd name="connsiteY82" fmla="*/ 1779643 h 2237474"/>
              <a:gd name="connsiteX83" fmla="*/ 5785959 w 12192000"/>
              <a:gd name="connsiteY83" fmla="*/ 1775307 h 2237474"/>
              <a:gd name="connsiteX84" fmla="*/ 5643534 w 12192000"/>
              <a:gd name="connsiteY84" fmla="*/ 1802919 h 2237474"/>
              <a:gd name="connsiteX85" fmla="*/ 5518799 w 12192000"/>
              <a:gd name="connsiteY85" fmla="*/ 1818312 h 2237474"/>
              <a:gd name="connsiteX86" fmla="*/ 5505014 w 12192000"/>
              <a:gd name="connsiteY86" fmla="*/ 1819259 h 2237474"/>
              <a:gd name="connsiteX87" fmla="*/ 5453307 w 12192000"/>
              <a:gd name="connsiteY87" fmla="*/ 1815450 h 2237474"/>
              <a:gd name="connsiteX88" fmla="*/ 5364192 w 12192000"/>
              <a:gd name="connsiteY88" fmla="*/ 1826074 h 2237474"/>
              <a:gd name="connsiteX89" fmla="*/ 5350380 w 12192000"/>
              <a:gd name="connsiteY89" fmla="*/ 1830891 h 2237474"/>
              <a:gd name="connsiteX90" fmla="*/ 5259633 w 12192000"/>
              <a:gd name="connsiteY90" fmla="*/ 1837160 h 2237474"/>
              <a:gd name="connsiteX91" fmla="*/ 5197513 w 12192000"/>
              <a:gd name="connsiteY91" fmla="*/ 1844718 h 2237474"/>
              <a:gd name="connsiteX92" fmla="*/ 5168852 w 12192000"/>
              <a:gd name="connsiteY92" fmla="*/ 1844846 h 2237474"/>
              <a:gd name="connsiteX93" fmla="*/ 5114927 w 12192000"/>
              <a:gd name="connsiteY93" fmla="*/ 1847827 h 2237474"/>
              <a:gd name="connsiteX94" fmla="*/ 5108970 w 12192000"/>
              <a:gd name="connsiteY94" fmla="*/ 1847935 h 2237474"/>
              <a:gd name="connsiteX95" fmla="*/ 5067961 w 12192000"/>
              <a:gd name="connsiteY95" fmla="*/ 1845917 h 2237474"/>
              <a:gd name="connsiteX96" fmla="*/ 5007075 w 12192000"/>
              <a:gd name="connsiteY96" fmla="*/ 1838626 h 2237474"/>
              <a:gd name="connsiteX97" fmla="*/ 4944087 w 12192000"/>
              <a:gd name="connsiteY97" fmla="*/ 1823332 h 2237474"/>
              <a:gd name="connsiteX98" fmla="*/ 4907662 w 12192000"/>
              <a:gd name="connsiteY98" fmla="*/ 1816900 h 2237474"/>
              <a:gd name="connsiteX99" fmla="*/ 4882386 w 12192000"/>
              <a:gd name="connsiteY99" fmla="*/ 1809844 h 2237474"/>
              <a:gd name="connsiteX100" fmla="*/ 4811440 w 12192000"/>
              <a:gd name="connsiteY100" fmla="*/ 1804655 h 2237474"/>
              <a:gd name="connsiteX101" fmla="*/ 4691075 w 12192000"/>
              <a:gd name="connsiteY101" fmla="*/ 1801389 h 2237474"/>
              <a:gd name="connsiteX102" fmla="*/ 4611738 w 12192000"/>
              <a:gd name="connsiteY102" fmla="*/ 1776964 h 2237474"/>
              <a:gd name="connsiteX103" fmla="*/ 4560070 w 12192000"/>
              <a:gd name="connsiteY103" fmla="*/ 1785640 h 2237474"/>
              <a:gd name="connsiteX104" fmla="*/ 4536503 w 12192000"/>
              <a:gd name="connsiteY104" fmla="*/ 1785334 h 2237474"/>
              <a:gd name="connsiteX105" fmla="*/ 4513724 w 12192000"/>
              <a:gd name="connsiteY105" fmla="*/ 1791996 h 2237474"/>
              <a:gd name="connsiteX106" fmla="*/ 4459810 w 12192000"/>
              <a:gd name="connsiteY106" fmla="*/ 1797886 h 2237474"/>
              <a:gd name="connsiteX107" fmla="*/ 4379064 w 12192000"/>
              <a:gd name="connsiteY107" fmla="*/ 1817177 h 2237474"/>
              <a:gd name="connsiteX108" fmla="*/ 4319209 w 12192000"/>
              <a:gd name="connsiteY108" fmla="*/ 1834833 h 2237474"/>
              <a:gd name="connsiteX109" fmla="*/ 4290981 w 12192000"/>
              <a:gd name="connsiteY109" fmla="*/ 1839677 h 2237474"/>
              <a:gd name="connsiteX110" fmla="*/ 4285792 w 12192000"/>
              <a:gd name="connsiteY110" fmla="*/ 1836231 h 2237474"/>
              <a:gd name="connsiteX111" fmla="*/ 4238372 w 12192000"/>
              <a:gd name="connsiteY111" fmla="*/ 1851480 h 2237474"/>
              <a:gd name="connsiteX112" fmla="*/ 4232517 w 12192000"/>
              <a:gd name="connsiteY112" fmla="*/ 1852567 h 2237474"/>
              <a:gd name="connsiteX113" fmla="*/ 4191732 w 12192000"/>
              <a:gd name="connsiteY113" fmla="*/ 1857328 h 2237474"/>
              <a:gd name="connsiteX114" fmla="*/ 4065532 w 12192000"/>
              <a:gd name="connsiteY114" fmla="*/ 1855477 h 2237474"/>
              <a:gd name="connsiteX115" fmla="*/ 4028460 w 12192000"/>
              <a:gd name="connsiteY115" fmla="*/ 1855137 h 2237474"/>
              <a:gd name="connsiteX116" fmla="*/ 4002267 w 12192000"/>
              <a:gd name="connsiteY116" fmla="*/ 1852352 h 2237474"/>
              <a:gd name="connsiteX117" fmla="*/ 3931396 w 12192000"/>
              <a:gd name="connsiteY117" fmla="*/ 1858915 h 2237474"/>
              <a:gd name="connsiteX118" fmla="*/ 3812162 w 12192000"/>
              <a:gd name="connsiteY118" fmla="*/ 1875501 h 2237474"/>
              <a:gd name="connsiteX119" fmla="*/ 3729530 w 12192000"/>
              <a:gd name="connsiteY119" fmla="*/ 1864513 h 2237474"/>
              <a:gd name="connsiteX120" fmla="*/ 3680177 w 12192000"/>
              <a:gd name="connsiteY120" fmla="*/ 1881552 h 2237474"/>
              <a:gd name="connsiteX121" fmla="*/ 3567259 w 12192000"/>
              <a:gd name="connsiteY121" fmla="*/ 1893482 h 2237474"/>
              <a:gd name="connsiteX122" fmla="*/ 3405770 w 12192000"/>
              <a:gd name="connsiteY122" fmla="*/ 1904591 h 2237474"/>
              <a:gd name="connsiteX123" fmla="*/ 3280097 w 12192000"/>
              <a:gd name="connsiteY123" fmla="*/ 1919610 h 2237474"/>
              <a:gd name="connsiteX124" fmla="*/ 3123424 w 12192000"/>
              <a:gd name="connsiteY124" fmla="*/ 1952930 h 2237474"/>
              <a:gd name="connsiteX125" fmla="*/ 3009910 w 12192000"/>
              <a:gd name="connsiteY125" fmla="*/ 1957866 h 2237474"/>
              <a:gd name="connsiteX126" fmla="*/ 2995934 w 12192000"/>
              <a:gd name="connsiteY126" fmla="*/ 1967085 h 2237474"/>
              <a:gd name="connsiteX127" fmla="*/ 2980071 w 12192000"/>
              <a:gd name="connsiteY127" fmla="*/ 1972988 h 2237474"/>
              <a:gd name="connsiteX128" fmla="*/ 2978094 w 12192000"/>
              <a:gd name="connsiteY128" fmla="*/ 1972369 h 2237474"/>
              <a:gd name="connsiteX129" fmla="*/ 2942858 w 12192000"/>
              <a:gd name="connsiteY129" fmla="*/ 1981367 h 2237474"/>
              <a:gd name="connsiteX130" fmla="*/ 2875436 w 12192000"/>
              <a:gd name="connsiteY130" fmla="*/ 1996977 h 2237474"/>
              <a:gd name="connsiteX131" fmla="*/ 2874892 w 12192000"/>
              <a:gd name="connsiteY131" fmla="*/ 1996085 h 2237474"/>
              <a:gd name="connsiteX132" fmla="*/ 2864145 w 12192000"/>
              <a:gd name="connsiteY132" fmla="*/ 1994061 h 2237474"/>
              <a:gd name="connsiteX133" fmla="*/ 2843662 w 12192000"/>
              <a:gd name="connsiteY133" fmla="*/ 1992498 h 2237474"/>
              <a:gd name="connsiteX134" fmla="*/ 2796128 w 12192000"/>
              <a:gd name="connsiteY134" fmla="*/ 1976403 h 2237474"/>
              <a:gd name="connsiteX135" fmla="*/ 2756784 w 12192000"/>
              <a:gd name="connsiteY135" fmla="*/ 1985116 h 2237474"/>
              <a:gd name="connsiteX136" fmla="*/ 2748833 w 12192000"/>
              <a:gd name="connsiteY136" fmla="*/ 1986323 h 2237474"/>
              <a:gd name="connsiteX137" fmla="*/ 2748661 w 12192000"/>
              <a:gd name="connsiteY137" fmla="*/ 1986122 h 2237474"/>
              <a:gd name="connsiteX138" fmla="*/ 2740251 w 12192000"/>
              <a:gd name="connsiteY138" fmla="*/ 1986946 h 2237474"/>
              <a:gd name="connsiteX139" fmla="*/ 2718916 w 12192000"/>
              <a:gd name="connsiteY139" fmla="*/ 1990867 h 2237474"/>
              <a:gd name="connsiteX140" fmla="*/ 2713522 w 12192000"/>
              <a:gd name="connsiteY140" fmla="*/ 1990173 h 2237474"/>
              <a:gd name="connsiteX141" fmla="*/ 2680597 w 12192000"/>
              <a:gd name="connsiteY141" fmla="*/ 1984996 h 2237474"/>
              <a:gd name="connsiteX142" fmla="*/ 2578178 w 12192000"/>
              <a:gd name="connsiteY142" fmla="*/ 1990531 h 2237474"/>
              <a:gd name="connsiteX143" fmla="*/ 2476147 w 12192000"/>
              <a:gd name="connsiteY143" fmla="*/ 1998305 h 2237474"/>
              <a:gd name="connsiteX144" fmla="*/ 2373568 w 12192000"/>
              <a:gd name="connsiteY144" fmla="*/ 2003219 h 2237474"/>
              <a:gd name="connsiteX145" fmla="*/ 2321399 w 12192000"/>
              <a:gd name="connsiteY145" fmla="*/ 1989467 h 2237474"/>
              <a:gd name="connsiteX146" fmla="*/ 2315525 w 12192000"/>
              <a:gd name="connsiteY146" fmla="*/ 1989708 h 2237474"/>
              <a:gd name="connsiteX147" fmla="*/ 2300792 w 12192000"/>
              <a:gd name="connsiteY147" fmla="*/ 1994290 h 2237474"/>
              <a:gd name="connsiteX148" fmla="*/ 2295469 w 12192000"/>
              <a:gd name="connsiteY148" fmla="*/ 1996659 h 2237474"/>
              <a:gd name="connsiteX149" fmla="*/ 2287219 w 12192000"/>
              <a:gd name="connsiteY149" fmla="*/ 1998750 h 2237474"/>
              <a:gd name="connsiteX150" fmla="*/ 2286948 w 12192000"/>
              <a:gd name="connsiteY150" fmla="*/ 1998596 h 2237474"/>
              <a:gd name="connsiteX151" fmla="*/ 2243069 w 12192000"/>
              <a:gd name="connsiteY151" fmla="*/ 2015111 h 2237474"/>
              <a:gd name="connsiteX152" fmla="*/ 2186609 w 12192000"/>
              <a:gd name="connsiteY152" fmla="*/ 2008263 h 2237474"/>
              <a:gd name="connsiteX153" fmla="*/ 2164831 w 12192000"/>
              <a:gd name="connsiteY153" fmla="*/ 2010143 h 2237474"/>
              <a:gd name="connsiteX154" fmla="*/ 2152836 w 12192000"/>
              <a:gd name="connsiteY154" fmla="*/ 2010048 h 2237474"/>
              <a:gd name="connsiteX155" fmla="*/ 2117102 w 12192000"/>
              <a:gd name="connsiteY155" fmla="*/ 2023004 h 2237474"/>
              <a:gd name="connsiteX156" fmla="*/ 2111935 w 12192000"/>
              <a:gd name="connsiteY156" fmla="*/ 2023163 h 2237474"/>
              <a:gd name="connsiteX157" fmla="*/ 2089991 w 12192000"/>
              <a:gd name="connsiteY157" fmla="*/ 2034193 h 2237474"/>
              <a:gd name="connsiteX158" fmla="*/ 2058061 w 12192000"/>
              <a:gd name="connsiteY158" fmla="*/ 2047942 h 2237474"/>
              <a:gd name="connsiteX159" fmla="*/ 2055737 w 12192000"/>
              <a:gd name="connsiteY159" fmla="*/ 2047704 h 2237474"/>
              <a:gd name="connsiteX160" fmla="*/ 2042244 w 12192000"/>
              <a:gd name="connsiteY160" fmla="*/ 2055560 h 2237474"/>
              <a:gd name="connsiteX161" fmla="*/ 1976224 w 12192000"/>
              <a:gd name="connsiteY161" fmla="*/ 2074257 h 2237474"/>
              <a:gd name="connsiteX162" fmla="*/ 1877728 w 12192000"/>
              <a:gd name="connsiteY162" fmla="*/ 2101004 h 2237474"/>
              <a:gd name="connsiteX163" fmla="*/ 1759056 w 12192000"/>
              <a:gd name="connsiteY163" fmla="*/ 2125608 h 2237474"/>
              <a:gd name="connsiteX164" fmla="*/ 1637948 w 12192000"/>
              <a:gd name="connsiteY164" fmla="*/ 2172597 h 2237474"/>
              <a:gd name="connsiteX165" fmla="*/ 1434549 w 12192000"/>
              <a:gd name="connsiteY165" fmla="*/ 2234522 h 2237474"/>
              <a:gd name="connsiteX166" fmla="*/ 1398481 w 12192000"/>
              <a:gd name="connsiteY166" fmla="*/ 2237074 h 2237474"/>
              <a:gd name="connsiteX167" fmla="*/ 1398407 w 12192000"/>
              <a:gd name="connsiteY167" fmla="*/ 2237095 h 2237474"/>
              <a:gd name="connsiteX168" fmla="*/ 1370962 w 12192000"/>
              <a:gd name="connsiteY168" fmla="*/ 2237474 h 2237474"/>
              <a:gd name="connsiteX169" fmla="*/ 1356367 w 12192000"/>
              <a:gd name="connsiteY169" fmla="*/ 2235089 h 2237474"/>
              <a:gd name="connsiteX170" fmla="*/ 1324828 w 12192000"/>
              <a:gd name="connsiteY170" fmla="*/ 2231968 h 2237474"/>
              <a:gd name="connsiteX171" fmla="*/ 1297744 w 12192000"/>
              <a:gd name="connsiteY171" fmla="*/ 2235849 h 2237474"/>
              <a:gd name="connsiteX172" fmla="*/ 1286236 w 12192000"/>
              <a:gd name="connsiteY172" fmla="*/ 2233135 h 2237474"/>
              <a:gd name="connsiteX173" fmla="*/ 1283504 w 12192000"/>
              <a:gd name="connsiteY173" fmla="*/ 2233797 h 2237474"/>
              <a:gd name="connsiteX174" fmla="*/ 1279765 w 12192000"/>
              <a:gd name="connsiteY174" fmla="*/ 2229639 h 2237474"/>
              <a:gd name="connsiteX175" fmla="*/ 1195347 w 12192000"/>
              <a:gd name="connsiteY175" fmla="*/ 2212354 h 2237474"/>
              <a:gd name="connsiteX176" fmla="*/ 970251 w 12192000"/>
              <a:gd name="connsiteY176" fmla="*/ 2221029 h 2237474"/>
              <a:gd name="connsiteX177" fmla="*/ 812914 w 12192000"/>
              <a:gd name="connsiteY177" fmla="*/ 2202752 h 2237474"/>
              <a:gd name="connsiteX178" fmla="*/ 800195 w 12192000"/>
              <a:gd name="connsiteY178" fmla="*/ 2209407 h 2237474"/>
              <a:gd name="connsiteX179" fmla="*/ 784978 w 12192000"/>
              <a:gd name="connsiteY179" fmla="*/ 2212360 h 2237474"/>
              <a:gd name="connsiteX180" fmla="*/ 681987 w 12192000"/>
              <a:gd name="connsiteY180" fmla="*/ 2216757 h 2237474"/>
              <a:gd name="connsiteX181" fmla="*/ 669923 w 12192000"/>
              <a:gd name="connsiteY181" fmla="*/ 2211682 h 2237474"/>
              <a:gd name="connsiteX182" fmla="*/ 648680 w 12192000"/>
              <a:gd name="connsiteY182" fmla="*/ 2206229 h 2237474"/>
              <a:gd name="connsiteX183" fmla="*/ 597225 w 12192000"/>
              <a:gd name="connsiteY183" fmla="*/ 2180999 h 2237474"/>
              <a:gd name="connsiteX184" fmla="*/ 558449 w 12192000"/>
              <a:gd name="connsiteY184" fmla="*/ 2182346 h 2237474"/>
              <a:gd name="connsiteX185" fmla="*/ 550517 w 12192000"/>
              <a:gd name="connsiteY185" fmla="*/ 2182060 h 2237474"/>
              <a:gd name="connsiteX186" fmla="*/ 550309 w 12192000"/>
              <a:gd name="connsiteY186" fmla="*/ 2181825 h 2237474"/>
              <a:gd name="connsiteX187" fmla="*/ 541836 w 12192000"/>
              <a:gd name="connsiteY187" fmla="*/ 2181063 h 2237474"/>
              <a:gd name="connsiteX188" fmla="*/ 536057 w 12192000"/>
              <a:gd name="connsiteY188" fmla="*/ 2181537 h 2237474"/>
              <a:gd name="connsiteX189" fmla="*/ 520671 w 12192000"/>
              <a:gd name="connsiteY189" fmla="*/ 2180980 h 2237474"/>
              <a:gd name="connsiteX190" fmla="*/ 515024 w 12192000"/>
              <a:gd name="connsiteY190" fmla="*/ 2179258 h 2237474"/>
              <a:gd name="connsiteX191" fmla="*/ 512278 w 12192000"/>
              <a:gd name="connsiteY191" fmla="*/ 2176369 h 2237474"/>
              <a:gd name="connsiteX192" fmla="*/ 480419 w 12192000"/>
              <a:gd name="connsiteY192" fmla="*/ 2167807 h 2237474"/>
              <a:gd name="connsiteX193" fmla="*/ 413835 w 12192000"/>
              <a:gd name="connsiteY193" fmla="*/ 2156783 h 2237474"/>
              <a:gd name="connsiteX194" fmla="*/ 376513 w 12192000"/>
              <a:gd name="connsiteY194" fmla="*/ 2154014 h 2237474"/>
              <a:gd name="connsiteX195" fmla="*/ 273386 w 12192000"/>
              <a:gd name="connsiteY195" fmla="*/ 2142551 h 2237474"/>
              <a:gd name="connsiteX196" fmla="*/ 169207 w 12192000"/>
              <a:gd name="connsiteY196" fmla="*/ 2128100 h 2237474"/>
              <a:gd name="connsiteX197" fmla="*/ 93149 w 12192000"/>
              <a:gd name="connsiteY197" fmla="*/ 2105324 h 2237474"/>
              <a:gd name="connsiteX198" fmla="*/ 88109 w 12192000"/>
              <a:gd name="connsiteY198" fmla="*/ 2106704 h 2237474"/>
              <a:gd name="connsiteX199" fmla="*/ 80022 w 12192000"/>
              <a:gd name="connsiteY199" fmla="*/ 2107254 h 2237474"/>
              <a:gd name="connsiteX200" fmla="*/ 79717 w 12192000"/>
              <a:gd name="connsiteY200" fmla="*/ 2107046 h 2237474"/>
              <a:gd name="connsiteX201" fmla="*/ 72352 w 12192000"/>
              <a:gd name="connsiteY201" fmla="*/ 2107991 h 2237474"/>
              <a:gd name="connsiteX202" fmla="*/ 37645 w 12192000"/>
              <a:gd name="connsiteY202" fmla="*/ 2115401 h 2237474"/>
              <a:gd name="connsiteX203" fmla="*/ 4572 w 12192000"/>
              <a:gd name="connsiteY203" fmla="*/ 2111091 h 2237474"/>
              <a:gd name="connsiteX204" fmla="*/ 0 w 12192000"/>
              <a:gd name="connsiteY204" fmla="*/ 2110468 h 2237474"/>
              <a:gd name="connsiteX205" fmla="*/ 0 w 12192000"/>
              <a:gd name="connsiteY205"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154948 w 12192000"/>
              <a:gd name="connsiteY4" fmla="*/ 762731 h 2237474"/>
              <a:gd name="connsiteX5" fmla="*/ 12047364 w 12192000"/>
              <a:gd name="connsiteY5" fmla="*/ 749662 h 2237474"/>
              <a:gd name="connsiteX6" fmla="*/ 11890686 w 12192000"/>
              <a:gd name="connsiteY6" fmla="*/ 732766 h 2237474"/>
              <a:gd name="connsiteX7" fmla="*/ 11782413 w 12192000"/>
              <a:gd name="connsiteY7" fmla="*/ 769868 h 2237474"/>
              <a:gd name="connsiteX8" fmla="*/ 11649954 w 12192000"/>
              <a:gd name="connsiteY8" fmla="*/ 749628 h 2237474"/>
              <a:gd name="connsiteX9" fmla="*/ 11560424 w 12192000"/>
              <a:gd name="connsiteY9" fmla="*/ 748017 h 2237474"/>
              <a:gd name="connsiteX10" fmla="*/ 11358455 w 12192000"/>
              <a:gd name="connsiteY10" fmla="*/ 747593 h 2237474"/>
              <a:gd name="connsiteX11" fmla="*/ 11165209 w 12192000"/>
              <a:gd name="connsiteY11" fmla="*/ 748852 h 2237474"/>
              <a:gd name="connsiteX12" fmla="*/ 11058755 w 12192000"/>
              <a:gd name="connsiteY12" fmla="*/ 749617 h 2237474"/>
              <a:gd name="connsiteX13" fmla="*/ 10834688 w 12192000"/>
              <a:gd name="connsiteY13" fmla="*/ 757726 h 2237474"/>
              <a:gd name="connsiteX14" fmla="*/ 10805004 w 12192000"/>
              <a:gd name="connsiteY14" fmla="*/ 757573 h 2237474"/>
              <a:gd name="connsiteX15" fmla="*/ 10739478 w 12192000"/>
              <a:gd name="connsiteY15" fmla="*/ 776841 h 2237474"/>
              <a:gd name="connsiteX16" fmla="*/ 10458762 w 12192000"/>
              <a:gd name="connsiteY16" fmla="*/ 755400 h 2237474"/>
              <a:gd name="connsiteX17" fmla="*/ 10211200 w 12192000"/>
              <a:gd name="connsiteY17" fmla="*/ 767513 h 2237474"/>
              <a:gd name="connsiteX18" fmla="*/ 10167995 w 12192000"/>
              <a:gd name="connsiteY18" fmla="*/ 760843 h 2237474"/>
              <a:gd name="connsiteX19" fmla="*/ 9997044 w 12192000"/>
              <a:gd name="connsiteY19" fmla="*/ 780129 h 2237474"/>
              <a:gd name="connsiteX20" fmla="*/ 9943887 w 12192000"/>
              <a:gd name="connsiteY20" fmla="*/ 804141 h 2237474"/>
              <a:gd name="connsiteX21" fmla="*/ 9918248 w 12192000"/>
              <a:gd name="connsiteY21" fmla="*/ 816628 h 2237474"/>
              <a:gd name="connsiteX22" fmla="*/ 9767091 w 12192000"/>
              <a:gd name="connsiteY22" fmla="*/ 870550 h 2237474"/>
              <a:gd name="connsiteX23" fmla="*/ 9683005 w 12192000"/>
              <a:gd name="connsiteY23" fmla="*/ 894128 h 2237474"/>
              <a:gd name="connsiteX24" fmla="*/ 9594438 w 12192000"/>
              <a:gd name="connsiteY24" fmla="*/ 919051 h 2237474"/>
              <a:gd name="connsiteX25" fmla="*/ 9577033 w 12192000"/>
              <a:gd name="connsiteY25" fmla="*/ 922857 h 2237474"/>
              <a:gd name="connsiteX26" fmla="*/ 9544189 w 12192000"/>
              <a:gd name="connsiteY26" fmla="*/ 938966 h 2237474"/>
              <a:gd name="connsiteX27" fmla="*/ 9500499 w 12192000"/>
              <a:gd name="connsiteY27" fmla="*/ 954680 h 2237474"/>
              <a:gd name="connsiteX28" fmla="*/ 9428195 w 12192000"/>
              <a:gd name="connsiteY28" fmla="*/ 986225 h 2237474"/>
              <a:gd name="connsiteX29" fmla="*/ 9410017 w 12192000"/>
              <a:gd name="connsiteY29" fmla="*/ 993931 h 2237474"/>
              <a:gd name="connsiteX30" fmla="*/ 9392919 w 12192000"/>
              <a:gd name="connsiteY30" fmla="*/ 994656 h 2237474"/>
              <a:gd name="connsiteX31" fmla="*/ 9278619 w 12192000"/>
              <a:gd name="connsiteY31" fmla="*/ 1011878 h 2237474"/>
              <a:gd name="connsiteX32" fmla="*/ 9268019 w 12192000"/>
              <a:gd name="connsiteY32" fmla="*/ 1007442 h 2237474"/>
              <a:gd name="connsiteX33" fmla="*/ 9234662 w 12192000"/>
              <a:gd name="connsiteY33" fmla="*/ 1023056 h 2237474"/>
              <a:gd name="connsiteX34" fmla="*/ 9181033 w 12192000"/>
              <a:gd name="connsiteY34" fmla="*/ 1037921 h 2237474"/>
              <a:gd name="connsiteX35" fmla="*/ 9155969 w 12192000"/>
              <a:gd name="connsiteY35" fmla="*/ 1046804 h 2237474"/>
              <a:gd name="connsiteX36" fmla="*/ 9133985 w 12192000"/>
              <a:gd name="connsiteY36" fmla="*/ 1046450 h 2237474"/>
              <a:gd name="connsiteX37" fmla="*/ 9012987 w 12192000"/>
              <a:gd name="connsiteY37" fmla="*/ 1061986 h 2237474"/>
              <a:gd name="connsiteX38" fmla="*/ 8968445 w 12192000"/>
              <a:gd name="connsiteY38" fmla="*/ 1052169 h 2237474"/>
              <a:gd name="connsiteX39" fmla="*/ 8958984 w 12192000"/>
              <a:gd name="connsiteY39" fmla="*/ 1057212 h 2237474"/>
              <a:gd name="connsiteX40" fmla="*/ 8886001 w 12192000"/>
              <a:gd name="connsiteY40" fmla="*/ 1067468 h 2237474"/>
              <a:gd name="connsiteX41" fmla="*/ 8838610 w 12192000"/>
              <a:gd name="connsiteY41" fmla="*/ 1075091 h 2237474"/>
              <a:gd name="connsiteX42" fmla="*/ 8750383 w 12192000"/>
              <a:gd name="connsiteY42" fmla="*/ 1097387 h 2237474"/>
              <a:gd name="connsiteX43" fmla="*/ 8665605 w 12192000"/>
              <a:gd name="connsiteY43" fmla="*/ 1110791 h 2237474"/>
              <a:gd name="connsiteX44" fmla="*/ 8584946 w 12192000"/>
              <a:gd name="connsiteY44" fmla="*/ 1135226 h 2237474"/>
              <a:gd name="connsiteX45" fmla="*/ 8460755 w 12192000"/>
              <a:gd name="connsiteY45" fmla="*/ 1203427 h 2237474"/>
              <a:gd name="connsiteX46" fmla="*/ 8419755 w 12192000"/>
              <a:gd name="connsiteY46" fmla="*/ 1216260 h 2237474"/>
              <a:gd name="connsiteX47" fmla="*/ 8411626 w 12192000"/>
              <a:gd name="connsiteY47" fmla="*/ 1214397 h 2237474"/>
              <a:gd name="connsiteX48" fmla="*/ 8363469 w 12192000"/>
              <a:gd name="connsiteY48" fmla="*/ 1246658 h 2237474"/>
              <a:gd name="connsiteX49" fmla="*/ 8275497 w 12192000"/>
              <a:gd name="connsiteY49" fmla="*/ 1264396 h 2237474"/>
              <a:gd name="connsiteX50" fmla="*/ 8206287 w 12192000"/>
              <a:gd name="connsiteY50" fmla="*/ 1273060 h 2237474"/>
              <a:gd name="connsiteX51" fmla="*/ 8168705 w 12192000"/>
              <a:gd name="connsiteY51" fmla="*/ 1279956 h 2237474"/>
              <a:gd name="connsiteX52" fmla="*/ 8139997 w 12192000"/>
              <a:gd name="connsiteY52" fmla="*/ 1282713 h 2237474"/>
              <a:gd name="connsiteX53" fmla="*/ 8074238 w 12192000"/>
              <a:gd name="connsiteY53" fmla="*/ 1301895 h 2237474"/>
              <a:gd name="connsiteX54" fmla="*/ 7968292 w 12192000"/>
              <a:gd name="connsiteY54" fmla="*/ 1338779 h 2237474"/>
              <a:gd name="connsiteX55" fmla="*/ 7902328 w 12192000"/>
              <a:gd name="connsiteY55" fmla="*/ 1345865 h 2237474"/>
              <a:gd name="connsiteX56" fmla="*/ 7875879 w 12192000"/>
              <a:gd name="connsiteY56" fmla="*/ 1345646 h 2237474"/>
              <a:gd name="connsiteX57" fmla="*/ 7840612 w 12192000"/>
              <a:gd name="connsiteY57" fmla="*/ 1369373 h 2237474"/>
              <a:gd name="connsiteX58" fmla="*/ 7786819 w 12192000"/>
              <a:gd name="connsiteY58" fmla="*/ 1378970 h 2237474"/>
              <a:gd name="connsiteX59" fmla="*/ 7548172 w 12192000"/>
              <a:gd name="connsiteY59" fmla="*/ 1417460 h 2237474"/>
              <a:gd name="connsiteX60" fmla="*/ 7483437 w 12192000"/>
              <a:gd name="connsiteY60" fmla="*/ 1478152 h 2237474"/>
              <a:gd name="connsiteX61" fmla="*/ 7377870 w 12192000"/>
              <a:gd name="connsiteY61" fmla="*/ 1523319 h 2237474"/>
              <a:gd name="connsiteX62" fmla="*/ 7230737 w 12192000"/>
              <a:gd name="connsiteY62" fmla="*/ 1562633 h 2237474"/>
              <a:gd name="connsiteX63" fmla="*/ 7224458 w 12192000"/>
              <a:gd name="connsiteY63" fmla="*/ 1573008 h 2237474"/>
              <a:gd name="connsiteX64" fmla="*/ 7183121 w 12192000"/>
              <a:gd name="connsiteY64" fmla="*/ 1595162 h 2237474"/>
              <a:gd name="connsiteX65" fmla="*/ 7164601 w 12192000"/>
              <a:gd name="connsiteY65" fmla="*/ 1606490 h 2237474"/>
              <a:gd name="connsiteX66" fmla="*/ 7092727 w 12192000"/>
              <a:gd name="connsiteY66" fmla="*/ 1623628 h 2237474"/>
              <a:gd name="connsiteX67" fmla="*/ 7031309 w 12192000"/>
              <a:gd name="connsiteY67" fmla="*/ 1619451 h 2237474"/>
              <a:gd name="connsiteX68" fmla="*/ 6999084 w 12192000"/>
              <a:gd name="connsiteY68" fmla="*/ 1634317 h 2237474"/>
              <a:gd name="connsiteX69" fmla="*/ 6992107 w 12192000"/>
              <a:gd name="connsiteY69" fmla="*/ 1636860 h 2237474"/>
              <a:gd name="connsiteX70" fmla="*/ 6900177 w 12192000"/>
              <a:gd name="connsiteY70" fmla="*/ 1636016 h 2237474"/>
              <a:gd name="connsiteX71" fmla="*/ 6795372 w 12192000"/>
              <a:gd name="connsiteY71" fmla="*/ 1644845 h 2237474"/>
              <a:gd name="connsiteX72" fmla="*/ 6692251 w 12192000"/>
              <a:gd name="connsiteY72" fmla="*/ 1656357 h 2237474"/>
              <a:gd name="connsiteX73" fmla="*/ 6655235 w 12192000"/>
              <a:gd name="connsiteY73" fmla="*/ 1661869 h 2237474"/>
              <a:gd name="connsiteX74" fmla="*/ 6554894 w 12192000"/>
              <a:gd name="connsiteY74" fmla="*/ 1664428 h 2237474"/>
              <a:gd name="connsiteX75" fmla="*/ 6516595 w 12192000"/>
              <a:gd name="connsiteY75" fmla="*/ 1667475 h 2237474"/>
              <a:gd name="connsiteX76" fmla="*/ 6508541 w 12192000"/>
              <a:gd name="connsiteY76" fmla="*/ 1668757 h 2237474"/>
              <a:gd name="connsiteX77" fmla="*/ 6471012 w 12192000"/>
              <a:gd name="connsiteY77" fmla="*/ 1678604 h 2237474"/>
              <a:gd name="connsiteX78" fmla="*/ 6364035 w 12192000"/>
              <a:gd name="connsiteY78" fmla="*/ 1667683 h 2237474"/>
              <a:gd name="connsiteX79" fmla="*/ 6280959 w 12192000"/>
              <a:gd name="connsiteY79" fmla="*/ 1689329 h 2237474"/>
              <a:gd name="connsiteX80" fmla="*/ 6243319 w 12192000"/>
              <a:gd name="connsiteY80" fmla="*/ 1695560 h 2237474"/>
              <a:gd name="connsiteX81" fmla="*/ 6098321 w 12192000"/>
              <a:gd name="connsiteY81" fmla="*/ 1721646 h 2237474"/>
              <a:gd name="connsiteX82" fmla="*/ 5880652 w 12192000"/>
              <a:gd name="connsiteY82" fmla="*/ 1779643 h 2237474"/>
              <a:gd name="connsiteX83" fmla="*/ 5785959 w 12192000"/>
              <a:gd name="connsiteY83" fmla="*/ 1775307 h 2237474"/>
              <a:gd name="connsiteX84" fmla="*/ 5643534 w 12192000"/>
              <a:gd name="connsiteY84" fmla="*/ 1802919 h 2237474"/>
              <a:gd name="connsiteX85" fmla="*/ 5518799 w 12192000"/>
              <a:gd name="connsiteY85" fmla="*/ 1818312 h 2237474"/>
              <a:gd name="connsiteX86" fmla="*/ 5505014 w 12192000"/>
              <a:gd name="connsiteY86" fmla="*/ 1819259 h 2237474"/>
              <a:gd name="connsiteX87" fmla="*/ 5453307 w 12192000"/>
              <a:gd name="connsiteY87" fmla="*/ 1815450 h 2237474"/>
              <a:gd name="connsiteX88" fmla="*/ 5364192 w 12192000"/>
              <a:gd name="connsiteY88" fmla="*/ 1826074 h 2237474"/>
              <a:gd name="connsiteX89" fmla="*/ 5350380 w 12192000"/>
              <a:gd name="connsiteY89" fmla="*/ 1830891 h 2237474"/>
              <a:gd name="connsiteX90" fmla="*/ 5259633 w 12192000"/>
              <a:gd name="connsiteY90" fmla="*/ 1837160 h 2237474"/>
              <a:gd name="connsiteX91" fmla="*/ 5197513 w 12192000"/>
              <a:gd name="connsiteY91" fmla="*/ 1844718 h 2237474"/>
              <a:gd name="connsiteX92" fmla="*/ 5168852 w 12192000"/>
              <a:gd name="connsiteY92" fmla="*/ 1844846 h 2237474"/>
              <a:gd name="connsiteX93" fmla="*/ 5114927 w 12192000"/>
              <a:gd name="connsiteY93" fmla="*/ 1847827 h 2237474"/>
              <a:gd name="connsiteX94" fmla="*/ 5108970 w 12192000"/>
              <a:gd name="connsiteY94" fmla="*/ 1847935 h 2237474"/>
              <a:gd name="connsiteX95" fmla="*/ 5067961 w 12192000"/>
              <a:gd name="connsiteY95" fmla="*/ 1845917 h 2237474"/>
              <a:gd name="connsiteX96" fmla="*/ 5007075 w 12192000"/>
              <a:gd name="connsiteY96" fmla="*/ 1838626 h 2237474"/>
              <a:gd name="connsiteX97" fmla="*/ 4944087 w 12192000"/>
              <a:gd name="connsiteY97" fmla="*/ 1823332 h 2237474"/>
              <a:gd name="connsiteX98" fmla="*/ 4907662 w 12192000"/>
              <a:gd name="connsiteY98" fmla="*/ 1816900 h 2237474"/>
              <a:gd name="connsiteX99" fmla="*/ 4882386 w 12192000"/>
              <a:gd name="connsiteY99" fmla="*/ 1809844 h 2237474"/>
              <a:gd name="connsiteX100" fmla="*/ 4811440 w 12192000"/>
              <a:gd name="connsiteY100" fmla="*/ 1804655 h 2237474"/>
              <a:gd name="connsiteX101" fmla="*/ 4691075 w 12192000"/>
              <a:gd name="connsiteY101" fmla="*/ 1801389 h 2237474"/>
              <a:gd name="connsiteX102" fmla="*/ 4611738 w 12192000"/>
              <a:gd name="connsiteY102" fmla="*/ 1776964 h 2237474"/>
              <a:gd name="connsiteX103" fmla="*/ 4560070 w 12192000"/>
              <a:gd name="connsiteY103" fmla="*/ 1785640 h 2237474"/>
              <a:gd name="connsiteX104" fmla="*/ 4536503 w 12192000"/>
              <a:gd name="connsiteY104" fmla="*/ 1785334 h 2237474"/>
              <a:gd name="connsiteX105" fmla="*/ 4513724 w 12192000"/>
              <a:gd name="connsiteY105" fmla="*/ 1791996 h 2237474"/>
              <a:gd name="connsiteX106" fmla="*/ 4459810 w 12192000"/>
              <a:gd name="connsiteY106" fmla="*/ 1797886 h 2237474"/>
              <a:gd name="connsiteX107" fmla="*/ 4379064 w 12192000"/>
              <a:gd name="connsiteY107" fmla="*/ 1817177 h 2237474"/>
              <a:gd name="connsiteX108" fmla="*/ 4319209 w 12192000"/>
              <a:gd name="connsiteY108" fmla="*/ 1834833 h 2237474"/>
              <a:gd name="connsiteX109" fmla="*/ 4290981 w 12192000"/>
              <a:gd name="connsiteY109" fmla="*/ 1839677 h 2237474"/>
              <a:gd name="connsiteX110" fmla="*/ 4285792 w 12192000"/>
              <a:gd name="connsiteY110" fmla="*/ 1836231 h 2237474"/>
              <a:gd name="connsiteX111" fmla="*/ 4238372 w 12192000"/>
              <a:gd name="connsiteY111" fmla="*/ 1851480 h 2237474"/>
              <a:gd name="connsiteX112" fmla="*/ 4232517 w 12192000"/>
              <a:gd name="connsiteY112" fmla="*/ 1852567 h 2237474"/>
              <a:gd name="connsiteX113" fmla="*/ 4191732 w 12192000"/>
              <a:gd name="connsiteY113" fmla="*/ 1857328 h 2237474"/>
              <a:gd name="connsiteX114" fmla="*/ 4065532 w 12192000"/>
              <a:gd name="connsiteY114" fmla="*/ 1855477 h 2237474"/>
              <a:gd name="connsiteX115" fmla="*/ 4028460 w 12192000"/>
              <a:gd name="connsiteY115" fmla="*/ 1855137 h 2237474"/>
              <a:gd name="connsiteX116" fmla="*/ 4002267 w 12192000"/>
              <a:gd name="connsiteY116" fmla="*/ 1852352 h 2237474"/>
              <a:gd name="connsiteX117" fmla="*/ 3931396 w 12192000"/>
              <a:gd name="connsiteY117" fmla="*/ 1858915 h 2237474"/>
              <a:gd name="connsiteX118" fmla="*/ 3812162 w 12192000"/>
              <a:gd name="connsiteY118" fmla="*/ 1875501 h 2237474"/>
              <a:gd name="connsiteX119" fmla="*/ 3729530 w 12192000"/>
              <a:gd name="connsiteY119" fmla="*/ 1864513 h 2237474"/>
              <a:gd name="connsiteX120" fmla="*/ 3680177 w 12192000"/>
              <a:gd name="connsiteY120" fmla="*/ 1881552 h 2237474"/>
              <a:gd name="connsiteX121" fmla="*/ 3567259 w 12192000"/>
              <a:gd name="connsiteY121" fmla="*/ 1893482 h 2237474"/>
              <a:gd name="connsiteX122" fmla="*/ 3405770 w 12192000"/>
              <a:gd name="connsiteY122" fmla="*/ 1904591 h 2237474"/>
              <a:gd name="connsiteX123" fmla="*/ 3280097 w 12192000"/>
              <a:gd name="connsiteY123" fmla="*/ 1919610 h 2237474"/>
              <a:gd name="connsiteX124" fmla="*/ 3123424 w 12192000"/>
              <a:gd name="connsiteY124" fmla="*/ 1952930 h 2237474"/>
              <a:gd name="connsiteX125" fmla="*/ 3009910 w 12192000"/>
              <a:gd name="connsiteY125" fmla="*/ 1957866 h 2237474"/>
              <a:gd name="connsiteX126" fmla="*/ 2995934 w 12192000"/>
              <a:gd name="connsiteY126" fmla="*/ 1967085 h 2237474"/>
              <a:gd name="connsiteX127" fmla="*/ 2980071 w 12192000"/>
              <a:gd name="connsiteY127" fmla="*/ 1972988 h 2237474"/>
              <a:gd name="connsiteX128" fmla="*/ 2978094 w 12192000"/>
              <a:gd name="connsiteY128" fmla="*/ 1972369 h 2237474"/>
              <a:gd name="connsiteX129" fmla="*/ 2942858 w 12192000"/>
              <a:gd name="connsiteY129" fmla="*/ 1981367 h 2237474"/>
              <a:gd name="connsiteX130" fmla="*/ 2875436 w 12192000"/>
              <a:gd name="connsiteY130" fmla="*/ 1996977 h 2237474"/>
              <a:gd name="connsiteX131" fmla="*/ 2874892 w 12192000"/>
              <a:gd name="connsiteY131" fmla="*/ 1996085 h 2237474"/>
              <a:gd name="connsiteX132" fmla="*/ 2864145 w 12192000"/>
              <a:gd name="connsiteY132" fmla="*/ 1994061 h 2237474"/>
              <a:gd name="connsiteX133" fmla="*/ 2843662 w 12192000"/>
              <a:gd name="connsiteY133" fmla="*/ 1992498 h 2237474"/>
              <a:gd name="connsiteX134" fmla="*/ 2796128 w 12192000"/>
              <a:gd name="connsiteY134" fmla="*/ 1976403 h 2237474"/>
              <a:gd name="connsiteX135" fmla="*/ 2756784 w 12192000"/>
              <a:gd name="connsiteY135" fmla="*/ 1985116 h 2237474"/>
              <a:gd name="connsiteX136" fmla="*/ 2748833 w 12192000"/>
              <a:gd name="connsiteY136" fmla="*/ 1986323 h 2237474"/>
              <a:gd name="connsiteX137" fmla="*/ 2748661 w 12192000"/>
              <a:gd name="connsiteY137" fmla="*/ 1986122 h 2237474"/>
              <a:gd name="connsiteX138" fmla="*/ 2740251 w 12192000"/>
              <a:gd name="connsiteY138" fmla="*/ 1986946 h 2237474"/>
              <a:gd name="connsiteX139" fmla="*/ 2718916 w 12192000"/>
              <a:gd name="connsiteY139" fmla="*/ 1990867 h 2237474"/>
              <a:gd name="connsiteX140" fmla="*/ 2713522 w 12192000"/>
              <a:gd name="connsiteY140" fmla="*/ 1990173 h 2237474"/>
              <a:gd name="connsiteX141" fmla="*/ 2680597 w 12192000"/>
              <a:gd name="connsiteY141" fmla="*/ 1984996 h 2237474"/>
              <a:gd name="connsiteX142" fmla="*/ 2578178 w 12192000"/>
              <a:gd name="connsiteY142" fmla="*/ 1990531 h 2237474"/>
              <a:gd name="connsiteX143" fmla="*/ 2476147 w 12192000"/>
              <a:gd name="connsiteY143" fmla="*/ 1998305 h 2237474"/>
              <a:gd name="connsiteX144" fmla="*/ 2373568 w 12192000"/>
              <a:gd name="connsiteY144" fmla="*/ 2003219 h 2237474"/>
              <a:gd name="connsiteX145" fmla="*/ 2321399 w 12192000"/>
              <a:gd name="connsiteY145" fmla="*/ 1989467 h 2237474"/>
              <a:gd name="connsiteX146" fmla="*/ 2315525 w 12192000"/>
              <a:gd name="connsiteY146" fmla="*/ 1989708 h 2237474"/>
              <a:gd name="connsiteX147" fmla="*/ 2300792 w 12192000"/>
              <a:gd name="connsiteY147" fmla="*/ 1994290 h 2237474"/>
              <a:gd name="connsiteX148" fmla="*/ 2295469 w 12192000"/>
              <a:gd name="connsiteY148" fmla="*/ 1996659 h 2237474"/>
              <a:gd name="connsiteX149" fmla="*/ 2287219 w 12192000"/>
              <a:gd name="connsiteY149" fmla="*/ 1998750 h 2237474"/>
              <a:gd name="connsiteX150" fmla="*/ 2286948 w 12192000"/>
              <a:gd name="connsiteY150" fmla="*/ 1998596 h 2237474"/>
              <a:gd name="connsiteX151" fmla="*/ 2243069 w 12192000"/>
              <a:gd name="connsiteY151" fmla="*/ 2015111 h 2237474"/>
              <a:gd name="connsiteX152" fmla="*/ 2186609 w 12192000"/>
              <a:gd name="connsiteY152" fmla="*/ 2008263 h 2237474"/>
              <a:gd name="connsiteX153" fmla="*/ 2164831 w 12192000"/>
              <a:gd name="connsiteY153" fmla="*/ 2010143 h 2237474"/>
              <a:gd name="connsiteX154" fmla="*/ 2152836 w 12192000"/>
              <a:gd name="connsiteY154" fmla="*/ 2010048 h 2237474"/>
              <a:gd name="connsiteX155" fmla="*/ 2117102 w 12192000"/>
              <a:gd name="connsiteY155" fmla="*/ 2023004 h 2237474"/>
              <a:gd name="connsiteX156" fmla="*/ 2111935 w 12192000"/>
              <a:gd name="connsiteY156" fmla="*/ 2023163 h 2237474"/>
              <a:gd name="connsiteX157" fmla="*/ 2089991 w 12192000"/>
              <a:gd name="connsiteY157" fmla="*/ 2034193 h 2237474"/>
              <a:gd name="connsiteX158" fmla="*/ 2058061 w 12192000"/>
              <a:gd name="connsiteY158" fmla="*/ 2047942 h 2237474"/>
              <a:gd name="connsiteX159" fmla="*/ 2055737 w 12192000"/>
              <a:gd name="connsiteY159" fmla="*/ 2047704 h 2237474"/>
              <a:gd name="connsiteX160" fmla="*/ 2042244 w 12192000"/>
              <a:gd name="connsiteY160" fmla="*/ 2055560 h 2237474"/>
              <a:gd name="connsiteX161" fmla="*/ 1976224 w 12192000"/>
              <a:gd name="connsiteY161" fmla="*/ 2074257 h 2237474"/>
              <a:gd name="connsiteX162" fmla="*/ 1877728 w 12192000"/>
              <a:gd name="connsiteY162" fmla="*/ 2101004 h 2237474"/>
              <a:gd name="connsiteX163" fmla="*/ 1759056 w 12192000"/>
              <a:gd name="connsiteY163" fmla="*/ 2125608 h 2237474"/>
              <a:gd name="connsiteX164" fmla="*/ 1637948 w 12192000"/>
              <a:gd name="connsiteY164" fmla="*/ 2172597 h 2237474"/>
              <a:gd name="connsiteX165" fmla="*/ 1434549 w 12192000"/>
              <a:gd name="connsiteY165" fmla="*/ 2234522 h 2237474"/>
              <a:gd name="connsiteX166" fmla="*/ 1398481 w 12192000"/>
              <a:gd name="connsiteY166" fmla="*/ 2237074 h 2237474"/>
              <a:gd name="connsiteX167" fmla="*/ 1398407 w 12192000"/>
              <a:gd name="connsiteY167" fmla="*/ 2237095 h 2237474"/>
              <a:gd name="connsiteX168" fmla="*/ 1370962 w 12192000"/>
              <a:gd name="connsiteY168" fmla="*/ 2237474 h 2237474"/>
              <a:gd name="connsiteX169" fmla="*/ 1356367 w 12192000"/>
              <a:gd name="connsiteY169" fmla="*/ 2235089 h 2237474"/>
              <a:gd name="connsiteX170" fmla="*/ 1324828 w 12192000"/>
              <a:gd name="connsiteY170" fmla="*/ 2231968 h 2237474"/>
              <a:gd name="connsiteX171" fmla="*/ 1297744 w 12192000"/>
              <a:gd name="connsiteY171" fmla="*/ 2235849 h 2237474"/>
              <a:gd name="connsiteX172" fmla="*/ 1286236 w 12192000"/>
              <a:gd name="connsiteY172" fmla="*/ 2233135 h 2237474"/>
              <a:gd name="connsiteX173" fmla="*/ 1283504 w 12192000"/>
              <a:gd name="connsiteY173" fmla="*/ 2233797 h 2237474"/>
              <a:gd name="connsiteX174" fmla="*/ 1279765 w 12192000"/>
              <a:gd name="connsiteY174" fmla="*/ 2229639 h 2237474"/>
              <a:gd name="connsiteX175" fmla="*/ 1195347 w 12192000"/>
              <a:gd name="connsiteY175" fmla="*/ 2212354 h 2237474"/>
              <a:gd name="connsiteX176" fmla="*/ 970251 w 12192000"/>
              <a:gd name="connsiteY176" fmla="*/ 2221029 h 2237474"/>
              <a:gd name="connsiteX177" fmla="*/ 812914 w 12192000"/>
              <a:gd name="connsiteY177" fmla="*/ 2202752 h 2237474"/>
              <a:gd name="connsiteX178" fmla="*/ 800195 w 12192000"/>
              <a:gd name="connsiteY178" fmla="*/ 2209407 h 2237474"/>
              <a:gd name="connsiteX179" fmla="*/ 784978 w 12192000"/>
              <a:gd name="connsiteY179" fmla="*/ 2212360 h 2237474"/>
              <a:gd name="connsiteX180" fmla="*/ 681987 w 12192000"/>
              <a:gd name="connsiteY180" fmla="*/ 2216757 h 2237474"/>
              <a:gd name="connsiteX181" fmla="*/ 669923 w 12192000"/>
              <a:gd name="connsiteY181" fmla="*/ 2211682 h 2237474"/>
              <a:gd name="connsiteX182" fmla="*/ 648680 w 12192000"/>
              <a:gd name="connsiteY182" fmla="*/ 2206229 h 2237474"/>
              <a:gd name="connsiteX183" fmla="*/ 597225 w 12192000"/>
              <a:gd name="connsiteY183" fmla="*/ 2180999 h 2237474"/>
              <a:gd name="connsiteX184" fmla="*/ 558449 w 12192000"/>
              <a:gd name="connsiteY184" fmla="*/ 2182346 h 2237474"/>
              <a:gd name="connsiteX185" fmla="*/ 550517 w 12192000"/>
              <a:gd name="connsiteY185" fmla="*/ 2182060 h 2237474"/>
              <a:gd name="connsiteX186" fmla="*/ 550309 w 12192000"/>
              <a:gd name="connsiteY186" fmla="*/ 2181825 h 2237474"/>
              <a:gd name="connsiteX187" fmla="*/ 541836 w 12192000"/>
              <a:gd name="connsiteY187" fmla="*/ 2181063 h 2237474"/>
              <a:gd name="connsiteX188" fmla="*/ 536057 w 12192000"/>
              <a:gd name="connsiteY188" fmla="*/ 2181537 h 2237474"/>
              <a:gd name="connsiteX189" fmla="*/ 520671 w 12192000"/>
              <a:gd name="connsiteY189" fmla="*/ 2180980 h 2237474"/>
              <a:gd name="connsiteX190" fmla="*/ 515024 w 12192000"/>
              <a:gd name="connsiteY190" fmla="*/ 2179258 h 2237474"/>
              <a:gd name="connsiteX191" fmla="*/ 512278 w 12192000"/>
              <a:gd name="connsiteY191" fmla="*/ 2176369 h 2237474"/>
              <a:gd name="connsiteX192" fmla="*/ 480419 w 12192000"/>
              <a:gd name="connsiteY192" fmla="*/ 2167807 h 2237474"/>
              <a:gd name="connsiteX193" fmla="*/ 413835 w 12192000"/>
              <a:gd name="connsiteY193" fmla="*/ 2156783 h 2237474"/>
              <a:gd name="connsiteX194" fmla="*/ 376513 w 12192000"/>
              <a:gd name="connsiteY194" fmla="*/ 2154014 h 2237474"/>
              <a:gd name="connsiteX195" fmla="*/ 273386 w 12192000"/>
              <a:gd name="connsiteY195" fmla="*/ 2142551 h 2237474"/>
              <a:gd name="connsiteX196" fmla="*/ 169207 w 12192000"/>
              <a:gd name="connsiteY196" fmla="*/ 2128100 h 2237474"/>
              <a:gd name="connsiteX197" fmla="*/ 93149 w 12192000"/>
              <a:gd name="connsiteY197" fmla="*/ 2105324 h 2237474"/>
              <a:gd name="connsiteX198" fmla="*/ 88109 w 12192000"/>
              <a:gd name="connsiteY198" fmla="*/ 2106704 h 2237474"/>
              <a:gd name="connsiteX199" fmla="*/ 80022 w 12192000"/>
              <a:gd name="connsiteY199" fmla="*/ 2107254 h 2237474"/>
              <a:gd name="connsiteX200" fmla="*/ 79717 w 12192000"/>
              <a:gd name="connsiteY200" fmla="*/ 2107046 h 2237474"/>
              <a:gd name="connsiteX201" fmla="*/ 72352 w 12192000"/>
              <a:gd name="connsiteY201" fmla="*/ 2107991 h 2237474"/>
              <a:gd name="connsiteX202" fmla="*/ 37645 w 12192000"/>
              <a:gd name="connsiteY202" fmla="*/ 2115401 h 2237474"/>
              <a:gd name="connsiteX203" fmla="*/ 4572 w 12192000"/>
              <a:gd name="connsiteY203" fmla="*/ 2111091 h 2237474"/>
              <a:gd name="connsiteX204" fmla="*/ 0 w 12192000"/>
              <a:gd name="connsiteY204" fmla="*/ 2110468 h 2237474"/>
              <a:gd name="connsiteX205" fmla="*/ 0 w 12192000"/>
              <a:gd name="connsiteY205"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154948 w 12192000"/>
              <a:gd name="connsiteY4" fmla="*/ 762731 h 2237474"/>
              <a:gd name="connsiteX5" fmla="*/ 12047364 w 12192000"/>
              <a:gd name="connsiteY5" fmla="*/ 749662 h 2237474"/>
              <a:gd name="connsiteX6" fmla="*/ 11890686 w 12192000"/>
              <a:gd name="connsiteY6" fmla="*/ 732766 h 2237474"/>
              <a:gd name="connsiteX7" fmla="*/ 11834800 w 12192000"/>
              <a:gd name="connsiteY7" fmla="*/ 747840 h 2237474"/>
              <a:gd name="connsiteX8" fmla="*/ 11649954 w 12192000"/>
              <a:gd name="connsiteY8" fmla="*/ 749628 h 2237474"/>
              <a:gd name="connsiteX9" fmla="*/ 11560424 w 12192000"/>
              <a:gd name="connsiteY9" fmla="*/ 748017 h 2237474"/>
              <a:gd name="connsiteX10" fmla="*/ 11358455 w 12192000"/>
              <a:gd name="connsiteY10" fmla="*/ 747593 h 2237474"/>
              <a:gd name="connsiteX11" fmla="*/ 11165209 w 12192000"/>
              <a:gd name="connsiteY11" fmla="*/ 748852 h 2237474"/>
              <a:gd name="connsiteX12" fmla="*/ 11058755 w 12192000"/>
              <a:gd name="connsiteY12" fmla="*/ 749617 h 2237474"/>
              <a:gd name="connsiteX13" fmla="*/ 10834688 w 12192000"/>
              <a:gd name="connsiteY13" fmla="*/ 757726 h 2237474"/>
              <a:gd name="connsiteX14" fmla="*/ 10805004 w 12192000"/>
              <a:gd name="connsiteY14" fmla="*/ 757573 h 2237474"/>
              <a:gd name="connsiteX15" fmla="*/ 10739478 w 12192000"/>
              <a:gd name="connsiteY15" fmla="*/ 776841 h 2237474"/>
              <a:gd name="connsiteX16" fmla="*/ 10458762 w 12192000"/>
              <a:gd name="connsiteY16" fmla="*/ 755400 h 2237474"/>
              <a:gd name="connsiteX17" fmla="*/ 10211200 w 12192000"/>
              <a:gd name="connsiteY17" fmla="*/ 767513 h 2237474"/>
              <a:gd name="connsiteX18" fmla="*/ 10167995 w 12192000"/>
              <a:gd name="connsiteY18" fmla="*/ 760843 h 2237474"/>
              <a:gd name="connsiteX19" fmla="*/ 9997044 w 12192000"/>
              <a:gd name="connsiteY19" fmla="*/ 780129 h 2237474"/>
              <a:gd name="connsiteX20" fmla="*/ 9943887 w 12192000"/>
              <a:gd name="connsiteY20" fmla="*/ 804141 h 2237474"/>
              <a:gd name="connsiteX21" fmla="*/ 9918248 w 12192000"/>
              <a:gd name="connsiteY21" fmla="*/ 816628 h 2237474"/>
              <a:gd name="connsiteX22" fmla="*/ 9767091 w 12192000"/>
              <a:gd name="connsiteY22" fmla="*/ 870550 h 2237474"/>
              <a:gd name="connsiteX23" fmla="*/ 9683005 w 12192000"/>
              <a:gd name="connsiteY23" fmla="*/ 894128 h 2237474"/>
              <a:gd name="connsiteX24" fmla="*/ 9594438 w 12192000"/>
              <a:gd name="connsiteY24" fmla="*/ 919051 h 2237474"/>
              <a:gd name="connsiteX25" fmla="*/ 9577033 w 12192000"/>
              <a:gd name="connsiteY25" fmla="*/ 922857 h 2237474"/>
              <a:gd name="connsiteX26" fmla="*/ 9544189 w 12192000"/>
              <a:gd name="connsiteY26" fmla="*/ 938966 h 2237474"/>
              <a:gd name="connsiteX27" fmla="*/ 9500499 w 12192000"/>
              <a:gd name="connsiteY27" fmla="*/ 954680 h 2237474"/>
              <a:gd name="connsiteX28" fmla="*/ 9428195 w 12192000"/>
              <a:gd name="connsiteY28" fmla="*/ 986225 h 2237474"/>
              <a:gd name="connsiteX29" fmla="*/ 9410017 w 12192000"/>
              <a:gd name="connsiteY29" fmla="*/ 993931 h 2237474"/>
              <a:gd name="connsiteX30" fmla="*/ 9392919 w 12192000"/>
              <a:gd name="connsiteY30" fmla="*/ 994656 h 2237474"/>
              <a:gd name="connsiteX31" fmla="*/ 9278619 w 12192000"/>
              <a:gd name="connsiteY31" fmla="*/ 1011878 h 2237474"/>
              <a:gd name="connsiteX32" fmla="*/ 9268019 w 12192000"/>
              <a:gd name="connsiteY32" fmla="*/ 1007442 h 2237474"/>
              <a:gd name="connsiteX33" fmla="*/ 9234662 w 12192000"/>
              <a:gd name="connsiteY33" fmla="*/ 1023056 h 2237474"/>
              <a:gd name="connsiteX34" fmla="*/ 9181033 w 12192000"/>
              <a:gd name="connsiteY34" fmla="*/ 1037921 h 2237474"/>
              <a:gd name="connsiteX35" fmla="*/ 9155969 w 12192000"/>
              <a:gd name="connsiteY35" fmla="*/ 1046804 h 2237474"/>
              <a:gd name="connsiteX36" fmla="*/ 9133985 w 12192000"/>
              <a:gd name="connsiteY36" fmla="*/ 1046450 h 2237474"/>
              <a:gd name="connsiteX37" fmla="*/ 9012987 w 12192000"/>
              <a:gd name="connsiteY37" fmla="*/ 1061986 h 2237474"/>
              <a:gd name="connsiteX38" fmla="*/ 8968445 w 12192000"/>
              <a:gd name="connsiteY38" fmla="*/ 1052169 h 2237474"/>
              <a:gd name="connsiteX39" fmla="*/ 8958984 w 12192000"/>
              <a:gd name="connsiteY39" fmla="*/ 1057212 h 2237474"/>
              <a:gd name="connsiteX40" fmla="*/ 8886001 w 12192000"/>
              <a:gd name="connsiteY40" fmla="*/ 1067468 h 2237474"/>
              <a:gd name="connsiteX41" fmla="*/ 8838610 w 12192000"/>
              <a:gd name="connsiteY41" fmla="*/ 1075091 h 2237474"/>
              <a:gd name="connsiteX42" fmla="*/ 8750383 w 12192000"/>
              <a:gd name="connsiteY42" fmla="*/ 1097387 h 2237474"/>
              <a:gd name="connsiteX43" fmla="*/ 8665605 w 12192000"/>
              <a:gd name="connsiteY43" fmla="*/ 1110791 h 2237474"/>
              <a:gd name="connsiteX44" fmla="*/ 8584946 w 12192000"/>
              <a:gd name="connsiteY44" fmla="*/ 1135226 h 2237474"/>
              <a:gd name="connsiteX45" fmla="*/ 8460755 w 12192000"/>
              <a:gd name="connsiteY45" fmla="*/ 1203427 h 2237474"/>
              <a:gd name="connsiteX46" fmla="*/ 8419755 w 12192000"/>
              <a:gd name="connsiteY46" fmla="*/ 1216260 h 2237474"/>
              <a:gd name="connsiteX47" fmla="*/ 8411626 w 12192000"/>
              <a:gd name="connsiteY47" fmla="*/ 1214397 h 2237474"/>
              <a:gd name="connsiteX48" fmla="*/ 8363469 w 12192000"/>
              <a:gd name="connsiteY48" fmla="*/ 1246658 h 2237474"/>
              <a:gd name="connsiteX49" fmla="*/ 8275497 w 12192000"/>
              <a:gd name="connsiteY49" fmla="*/ 1264396 h 2237474"/>
              <a:gd name="connsiteX50" fmla="*/ 8206287 w 12192000"/>
              <a:gd name="connsiteY50" fmla="*/ 1273060 h 2237474"/>
              <a:gd name="connsiteX51" fmla="*/ 8168705 w 12192000"/>
              <a:gd name="connsiteY51" fmla="*/ 1279956 h 2237474"/>
              <a:gd name="connsiteX52" fmla="*/ 8139997 w 12192000"/>
              <a:gd name="connsiteY52" fmla="*/ 1282713 h 2237474"/>
              <a:gd name="connsiteX53" fmla="*/ 8074238 w 12192000"/>
              <a:gd name="connsiteY53" fmla="*/ 1301895 h 2237474"/>
              <a:gd name="connsiteX54" fmla="*/ 7968292 w 12192000"/>
              <a:gd name="connsiteY54" fmla="*/ 1338779 h 2237474"/>
              <a:gd name="connsiteX55" fmla="*/ 7902328 w 12192000"/>
              <a:gd name="connsiteY55" fmla="*/ 1345865 h 2237474"/>
              <a:gd name="connsiteX56" fmla="*/ 7875879 w 12192000"/>
              <a:gd name="connsiteY56" fmla="*/ 1345646 h 2237474"/>
              <a:gd name="connsiteX57" fmla="*/ 7840612 w 12192000"/>
              <a:gd name="connsiteY57" fmla="*/ 1369373 h 2237474"/>
              <a:gd name="connsiteX58" fmla="*/ 7786819 w 12192000"/>
              <a:gd name="connsiteY58" fmla="*/ 1378970 h 2237474"/>
              <a:gd name="connsiteX59" fmla="*/ 7548172 w 12192000"/>
              <a:gd name="connsiteY59" fmla="*/ 1417460 h 2237474"/>
              <a:gd name="connsiteX60" fmla="*/ 7483437 w 12192000"/>
              <a:gd name="connsiteY60" fmla="*/ 1478152 h 2237474"/>
              <a:gd name="connsiteX61" fmla="*/ 7377870 w 12192000"/>
              <a:gd name="connsiteY61" fmla="*/ 1523319 h 2237474"/>
              <a:gd name="connsiteX62" fmla="*/ 7230737 w 12192000"/>
              <a:gd name="connsiteY62" fmla="*/ 1562633 h 2237474"/>
              <a:gd name="connsiteX63" fmla="*/ 7224458 w 12192000"/>
              <a:gd name="connsiteY63" fmla="*/ 1573008 h 2237474"/>
              <a:gd name="connsiteX64" fmla="*/ 7183121 w 12192000"/>
              <a:gd name="connsiteY64" fmla="*/ 1595162 h 2237474"/>
              <a:gd name="connsiteX65" fmla="*/ 7164601 w 12192000"/>
              <a:gd name="connsiteY65" fmla="*/ 1606490 h 2237474"/>
              <a:gd name="connsiteX66" fmla="*/ 7092727 w 12192000"/>
              <a:gd name="connsiteY66" fmla="*/ 1623628 h 2237474"/>
              <a:gd name="connsiteX67" fmla="*/ 7031309 w 12192000"/>
              <a:gd name="connsiteY67" fmla="*/ 1619451 h 2237474"/>
              <a:gd name="connsiteX68" fmla="*/ 6999084 w 12192000"/>
              <a:gd name="connsiteY68" fmla="*/ 1634317 h 2237474"/>
              <a:gd name="connsiteX69" fmla="*/ 6992107 w 12192000"/>
              <a:gd name="connsiteY69" fmla="*/ 1636860 h 2237474"/>
              <a:gd name="connsiteX70" fmla="*/ 6900177 w 12192000"/>
              <a:gd name="connsiteY70" fmla="*/ 1636016 h 2237474"/>
              <a:gd name="connsiteX71" fmla="*/ 6795372 w 12192000"/>
              <a:gd name="connsiteY71" fmla="*/ 1644845 h 2237474"/>
              <a:gd name="connsiteX72" fmla="*/ 6692251 w 12192000"/>
              <a:gd name="connsiteY72" fmla="*/ 1656357 h 2237474"/>
              <a:gd name="connsiteX73" fmla="*/ 6655235 w 12192000"/>
              <a:gd name="connsiteY73" fmla="*/ 1661869 h 2237474"/>
              <a:gd name="connsiteX74" fmla="*/ 6554894 w 12192000"/>
              <a:gd name="connsiteY74" fmla="*/ 1664428 h 2237474"/>
              <a:gd name="connsiteX75" fmla="*/ 6516595 w 12192000"/>
              <a:gd name="connsiteY75" fmla="*/ 1667475 h 2237474"/>
              <a:gd name="connsiteX76" fmla="*/ 6508541 w 12192000"/>
              <a:gd name="connsiteY76" fmla="*/ 1668757 h 2237474"/>
              <a:gd name="connsiteX77" fmla="*/ 6471012 w 12192000"/>
              <a:gd name="connsiteY77" fmla="*/ 1678604 h 2237474"/>
              <a:gd name="connsiteX78" fmla="*/ 6364035 w 12192000"/>
              <a:gd name="connsiteY78" fmla="*/ 1667683 h 2237474"/>
              <a:gd name="connsiteX79" fmla="*/ 6280959 w 12192000"/>
              <a:gd name="connsiteY79" fmla="*/ 1689329 h 2237474"/>
              <a:gd name="connsiteX80" fmla="*/ 6243319 w 12192000"/>
              <a:gd name="connsiteY80" fmla="*/ 1695560 h 2237474"/>
              <a:gd name="connsiteX81" fmla="*/ 6098321 w 12192000"/>
              <a:gd name="connsiteY81" fmla="*/ 1721646 h 2237474"/>
              <a:gd name="connsiteX82" fmla="*/ 5880652 w 12192000"/>
              <a:gd name="connsiteY82" fmla="*/ 1779643 h 2237474"/>
              <a:gd name="connsiteX83" fmla="*/ 5785959 w 12192000"/>
              <a:gd name="connsiteY83" fmla="*/ 1775307 h 2237474"/>
              <a:gd name="connsiteX84" fmla="*/ 5643534 w 12192000"/>
              <a:gd name="connsiteY84" fmla="*/ 1802919 h 2237474"/>
              <a:gd name="connsiteX85" fmla="*/ 5518799 w 12192000"/>
              <a:gd name="connsiteY85" fmla="*/ 1818312 h 2237474"/>
              <a:gd name="connsiteX86" fmla="*/ 5505014 w 12192000"/>
              <a:gd name="connsiteY86" fmla="*/ 1819259 h 2237474"/>
              <a:gd name="connsiteX87" fmla="*/ 5453307 w 12192000"/>
              <a:gd name="connsiteY87" fmla="*/ 1815450 h 2237474"/>
              <a:gd name="connsiteX88" fmla="*/ 5364192 w 12192000"/>
              <a:gd name="connsiteY88" fmla="*/ 1826074 h 2237474"/>
              <a:gd name="connsiteX89" fmla="*/ 5350380 w 12192000"/>
              <a:gd name="connsiteY89" fmla="*/ 1830891 h 2237474"/>
              <a:gd name="connsiteX90" fmla="*/ 5259633 w 12192000"/>
              <a:gd name="connsiteY90" fmla="*/ 1837160 h 2237474"/>
              <a:gd name="connsiteX91" fmla="*/ 5197513 w 12192000"/>
              <a:gd name="connsiteY91" fmla="*/ 1844718 h 2237474"/>
              <a:gd name="connsiteX92" fmla="*/ 5168852 w 12192000"/>
              <a:gd name="connsiteY92" fmla="*/ 1844846 h 2237474"/>
              <a:gd name="connsiteX93" fmla="*/ 5114927 w 12192000"/>
              <a:gd name="connsiteY93" fmla="*/ 1847827 h 2237474"/>
              <a:gd name="connsiteX94" fmla="*/ 5108970 w 12192000"/>
              <a:gd name="connsiteY94" fmla="*/ 1847935 h 2237474"/>
              <a:gd name="connsiteX95" fmla="*/ 5067961 w 12192000"/>
              <a:gd name="connsiteY95" fmla="*/ 1845917 h 2237474"/>
              <a:gd name="connsiteX96" fmla="*/ 5007075 w 12192000"/>
              <a:gd name="connsiteY96" fmla="*/ 1838626 h 2237474"/>
              <a:gd name="connsiteX97" fmla="*/ 4944087 w 12192000"/>
              <a:gd name="connsiteY97" fmla="*/ 1823332 h 2237474"/>
              <a:gd name="connsiteX98" fmla="*/ 4907662 w 12192000"/>
              <a:gd name="connsiteY98" fmla="*/ 1816900 h 2237474"/>
              <a:gd name="connsiteX99" fmla="*/ 4882386 w 12192000"/>
              <a:gd name="connsiteY99" fmla="*/ 1809844 h 2237474"/>
              <a:gd name="connsiteX100" fmla="*/ 4811440 w 12192000"/>
              <a:gd name="connsiteY100" fmla="*/ 1804655 h 2237474"/>
              <a:gd name="connsiteX101" fmla="*/ 4691075 w 12192000"/>
              <a:gd name="connsiteY101" fmla="*/ 1801389 h 2237474"/>
              <a:gd name="connsiteX102" fmla="*/ 4611738 w 12192000"/>
              <a:gd name="connsiteY102" fmla="*/ 1776964 h 2237474"/>
              <a:gd name="connsiteX103" fmla="*/ 4560070 w 12192000"/>
              <a:gd name="connsiteY103" fmla="*/ 1785640 h 2237474"/>
              <a:gd name="connsiteX104" fmla="*/ 4536503 w 12192000"/>
              <a:gd name="connsiteY104" fmla="*/ 1785334 h 2237474"/>
              <a:gd name="connsiteX105" fmla="*/ 4513724 w 12192000"/>
              <a:gd name="connsiteY105" fmla="*/ 1791996 h 2237474"/>
              <a:gd name="connsiteX106" fmla="*/ 4459810 w 12192000"/>
              <a:gd name="connsiteY106" fmla="*/ 1797886 h 2237474"/>
              <a:gd name="connsiteX107" fmla="*/ 4379064 w 12192000"/>
              <a:gd name="connsiteY107" fmla="*/ 1817177 h 2237474"/>
              <a:gd name="connsiteX108" fmla="*/ 4319209 w 12192000"/>
              <a:gd name="connsiteY108" fmla="*/ 1834833 h 2237474"/>
              <a:gd name="connsiteX109" fmla="*/ 4290981 w 12192000"/>
              <a:gd name="connsiteY109" fmla="*/ 1839677 h 2237474"/>
              <a:gd name="connsiteX110" fmla="*/ 4285792 w 12192000"/>
              <a:gd name="connsiteY110" fmla="*/ 1836231 h 2237474"/>
              <a:gd name="connsiteX111" fmla="*/ 4238372 w 12192000"/>
              <a:gd name="connsiteY111" fmla="*/ 1851480 h 2237474"/>
              <a:gd name="connsiteX112" fmla="*/ 4232517 w 12192000"/>
              <a:gd name="connsiteY112" fmla="*/ 1852567 h 2237474"/>
              <a:gd name="connsiteX113" fmla="*/ 4191732 w 12192000"/>
              <a:gd name="connsiteY113" fmla="*/ 1857328 h 2237474"/>
              <a:gd name="connsiteX114" fmla="*/ 4065532 w 12192000"/>
              <a:gd name="connsiteY114" fmla="*/ 1855477 h 2237474"/>
              <a:gd name="connsiteX115" fmla="*/ 4028460 w 12192000"/>
              <a:gd name="connsiteY115" fmla="*/ 1855137 h 2237474"/>
              <a:gd name="connsiteX116" fmla="*/ 4002267 w 12192000"/>
              <a:gd name="connsiteY116" fmla="*/ 1852352 h 2237474"/>
              <a:gd name="connsiteX117" fmla="*/ 3931396 w 12192000"/>
              <a:gd name="connsiteY117" fmla="*/ 1858915 h 2237474"/>
              <a:gd name="connsiteX118" fmla="*/ 3812162 w 12192000"/>
              <a:gd name="connsiteY118" fmla="*/ 1875501 h 2237474"/>
              <a:gd name="connsiteX119" fmla="*/ 3729530 w 12192000"/>
              <a:gd name="connsiteY119" fmla="*/ 1864513 h 2237474"/>
              <a:gd name="connsiteX120" fmla="*/ 3680177 w 12192000"/>
              <a:gd name="connsiteY120" fmla="*/ 1881552 h 2237474"/>
              <a:gd name="connsiteX121" fmla="*/ 3567259 w 12192000"/>
              <a:gd name="connsiteY121" fmla="*/ 1893482 h 2237474"/>
              <a:gd name="connsiteX122" fmla="*/ 3405770 w 12192000"/>
              <a:gd name="connsiteY122" fmla="*/ 1904591 h 2237474"/>
              <a:gd name="connsiteX123" fmla="*/ 3280097 w 12192000"/>
              <a:gd name="connsiteY123" fmla="*/ 1919610 h 2237474"/>
              <a:gd name="connsiteX124" fmla="*/ 3123424 w 12192000"/>
              <a:gd name="connsiteY124" fmla="*/ 1952930 h 2237474"/>
              <a:gd name="connsiteX125" fmla="*/ 3009910 w 12192000"/>
              <a:gd name="connsiteY125" fmla="*/ 1957866 h 2237474"/>
              <a:gd name="connsiteX126" fmla="*/ 2995934 w 12192000"/>
              <a:gd name="connsiteY126" fmla="*/ 1967085 h 2237474"/>
              <a:gd name="connsiteX127" fmla="*/ 2980071 w 12192000"/>
              <a:gd name="connsiteY127" fmla="*/ 1972988 h 2237474"/>
              <a:gd name="connsiteX128" fmla="*/ 2978094 w 12192000"/>
              <a:gd name="connsiteY128" fmla="*/ 1972369 h 2237474"/>
              <a:gd name="connsiteX129" fmla="*/ 2942858 w 12192000"/>
              <a:gd name="connsiteY129" fmla="*/ 1981367 h 2237474"/>
              <a:gd name="connsiteX130" fmla="*/ 2875436 w 12192000"/>
              <a:gd name="connsiteY130" fmla="*/ 1996977 h 2237474"/>
              <a:gd name="connsiteX131" fmla="*/ 2874892 w 12192000"/>
              <a:gd name="connsiteY131" fmla="*/ 1996085 h 2237474"/>
              <a:gd name="connsiteX132" fmla="*/ 2864145 w 12192000"/>
              <a:gd name="connsiteY132" fmla="*/ 1994061 h 2237474"/>
              <a:gd name="connsiteX133" fmla="*/ 2843662 w 12192000"/>
              <a:gd name="connsiteY133" fmla="*/ 1992498 h 2237474"/>
              <a:gd name="connsiteX134" fmla="*/ 2796128 w 12192000"/>
              <a:gd name="connsiteY134" fmla="*/ 1976403 h 2237474"/>
              <a:gd name="connsiteX135" fmla="*/ 2756784 w 12192000"/>
              <a:gd name="connsiteY135" fmla="*/ 1985116 h 2237474"/>
              <a:gd name="connsiteX136" fmla="*/ 2748833 w 12192000"/>
              <a:gd name="connsiteY136" fmla="*/ 1986323 h 2237474"/>
              <a:gd name="connsiteX137" fmla="*/ 2748661 w 12192000"/>
              <a:gd name="connsiteY137" fmla="*/ 1986122 h 2237474"/>
              <a:gd name="connsiteX138" fmla="*/ 2740251 w 12192000"/>
              <a:gd name="connsiteY138" fmla="*/ 1986946 h 2237474"/>
              <a:gd name="connsiteX139" fmla="*/ 2718916 w 12192000"/>
              <a:gd name="connsiteY139" fmla="*/ 1990867 h 2237474"/>
              <a:gd name="connsiteX140" fmla="*/ 2713522 w 12192000"/>
              <a:gd name="connsiteY140" fmla="*/ 1990173 h 2237474"/>
              <a:gd name="connsiteX141" fmla="*/ 2680597 w 12192000"/>
              <a:gd name="connsiteY141" fmla="*/ 1984996 h 2237474"/>
              <a:gd name="connsiteX142" fmla="*/ 2578178 w 12192000"/>
              <a:gd name="connsiteY142" fmla="*/ 1990531 h 2237474"/>
              <a:gd name="connsiteX143" fmla="*/ 2476147 w 12192000"/>
              <a:gd name="connsiteY143" fmla="*/ 1998305 h 2237474"/>
              <a:gd name="connsiteX144" fmla="*/ 2373568 w 12192000"/>
              <a:gd name="connsiteY144" fmla="*/ 2003219 h 2237474"/>
              <a:gd name="connsiteX145" fmla="*/ 2321399 w 12192000"/>
              <a:gd name="connsiteY145" fmla="*/ 1989467 h 2237474"/>
              <a:gd name="connsiteX146" fmla="*/ 2315525 w 12192000"/>
              <a:gd name="connsiteY146" fmla="*/ 1989708 h 2237474"/>
              <a:gd name="connsiteX147" fmla="*/ 2300792 w 12192000"/>
              <a:gd name="connsiteY147" fmla="*/ 1994290 h 2237474"/>
              <a:gd name="connsiteX148" fmla="*/ 2295469 w 12192000"/>
              <a:gd name="connsiteY148" fmla="*/ 1996659 h 2237474"/>
              <a:gd name="connsiteX149" fmla="*/ 2287219 w 12192000"/>
              <a:gd name="connsiteY149" fmla="*/ 1998750 h 2237474"/>
              <a:gd name="connsiteX150" fmla="*/ 2286948 w 12192000"/>
              <a:gd name="connsiteY150" fmla="*/ 1998596 h 2237474"/>
              <a:gd name="connsiteX151" fmla="*/ 2243069 w 12192000"/>
              <a:gd name="connsiteY151" fmla="*/ 2015111 h 2237474"/>
              <a:gd name="connsiteX152" fmla="*/ 2186609 w 12192000"/>
              <a:gd name="connsiteY152" fmla="*/ 2008263 h 2237474"/>
              <a:gd name="connsiteX153" fmla="*/ 2164831 w 12192000"/>
              <a:gd name="connsiteY153" fmla="*/ 2010143 h 2237474"/>
              <a:gd name="connsiteX154" fmla="*/ 2152836 w 12192000"/>
              <a:gd name="connsiteY154" fmla="*/ 2010048 h 2237474"/>
              <a:gd name="connsiteX155" fmla="*/ 2117102 w 12192000"/>
              <a:gd name="connsiteY155" fmla="*/ 2023004 h 2237474"/>
              <a:gd name="connsiteX156" fmla="*/ 2111935 w 12192000"/>
              <a:gd name="connsiteY156" fmla="*/ 2023163 h 2237474"/>
              <a:gd name="connsiteX157" fmla="*/ 2089991 w 12192000"/>
              <a:gd name="connsiteY157" fmla="*/ 2034193 h 2237474"/>
              <a:gd name="connsiteX158" fmla="*/ 2058061 w 12192000"/>
              <a:gd name="connsiteY158" fmla="*/ 2047942 h 2237474"/>
              <a:gd name="connsiteX159" fmla="*/ 2055737 w 12192000"/>
              <a:gd name="connsiteY159" fmla="*/ 2047704 h 2237474"/>
              <a:gd name="connsiteX160" fmla="*/ 2042244 w 12192000"/>
              <a:gd name="connsiteY160" fmla="*/ 2055560 h 2237474"/>
              <a:gd name="connsiteX161" fmla="*/ 1976224 w 12192000"/>
              <a:gd name="connsiteY161" fmla="*/ 2074257 h 2237474"/>
              <a:gd name="connsiteX162" fmla="*/ 1877728 w 12192000"/>
              <a:gd name="connsiteY162" fmla="*/ 2101004 h 2237474"/>
              <a:gd name="connsiteX163" fmla="*/ 1759056 w 12192000"/>
              <a:gd name="connsiteY163" fmla="*/ 2125608 h 2237474"/>
              <a:gd name="connsiteX164" fmla="*/ 1637948 w 12192000"/>
              <a:gd name="connsiteY164" fmla="*/ 2172597 h 2237474"/>
              <a:gd name="connsiteX165" fmla="*/ 1434549 w 12192000"/>
              <a:gd name="connsiteY165" fmla="*/ 2234522 h 2237474"/>
              <a:gd name="connsiteX166" fmla="*/ 1398481 w 12192000"/>
              <a:gd name="connsiteY166" fmla="*/ 2237074 h 2237474"/>
              <a:gd name="connsiteX167" fmla="*/ 1398407 w 12192000"/>
              <a:gd name="connsiteY167" fmla="*/ 2237095 h 2237474"/>
              <a:gd name="connsiteX168" fmla="*/ 1370962 w 12192000"/>
              <a:gd name="connsiteY168" fmla="*/ 2237474 h 2237474"/>
              <a:gd name="connsiteX169" fmla="*/ 1356367 w 12192000"/>
              <a:gd name="connsiteY169" fmla="*/ 2235089 h 2237474"/>
              <a:gd name="connsiteX170" fmla="*/ 1324828 w 12192000"/>
              <a:gd name="connsiteY170" fmla="*/ 2231968 h 2237474"/>
              <a:gd name="connsiteX171" fmla="*/ 1297744 w 12192000"/>
              <a:gd name="connsiteY171" fmla="*/ 2235849 h 2237474"/>
              <a:gd name="connsiteX172" fmla="*/ 1286236 w 12192000"/>
              <a:gd name="connsiteY172" fmla="*/ 2233135 h 2237474"/>
              <a:gd name="connsiteX173" fmla="*/ 1283504 w 12192000"/>
              <a:gd name="connsiteY173" fmla="*/ 2233797 h 2237474"/>
              <a:gd name="connsiteX174" fmla="*/ 1279765 w 12192000"/>
              <a:gd name="connsiteY174" fmla="*/ 2229639 h 2237474"/>
              <a:gd name="connsiteX175" fmla="*/ 1195347 w 12192000"/>
              <a:gd name="connsiteY175" fmla="*/ 2212354 h 2237474"/>
              <a:gd name="connsiteX176" fmla="*/ 970251 w 12192000"/>
              <a:gd name="connsiteY176" fmla="*/ 2221029 h 2237474"/>
              <a:gd name="connsiteX177" fmla="*/ 812914 w 12192000"/>
              <a:gd name="connsiteY177" fmla="*/ 2202752 h 2237474"/>
              <a:gd name="connsiteX178" fmla="*/ 800195 w 12192000"/>
              <a:gd name="connsiteY178" fmla="*/ 2209407 h 2237474"/>
              <a:gd name="connsiteX179" fmla="*/ 784978 w 12192000"/>
              <a:gd name="connsiteY179" fmla="*/ 2212360 h 2237474"/>
              <a:gd name="connsiteX180" fmla="*/ 681987 w 12192000"/>
              <a:gd name="connsiteY180" fmla="*/ 2216757 h 2237474"/>
              <a:gd name="connsiteX181" fmla="*/ 669923 w 12192000"/>
              <a:gd name="connsiteY181" fmla="*/ 2211682 h 2237474"/>
              <a:gd name="connsiteX182" fmla="*/ 648680 w 12192000"/>
              <a:gd name="connsiteY182" fmla="*/ 2206229 h 2237474"/>
              <a:gd name="connsiteX183" fmla="*/ 597225 w 12192000"/>
              <a:gd name="connsiteY183" fmla="*/ 2180999 h 2237474"/>
              <a:gd name="connsiteX184" fmla="*/ 558449 w 12192000"/>
              <a:gd name="connsiteY184" fmla="*/ 2182346 h 2237474"/>
              <a:gd name="connsiteX185" fmla="*/ 550517 w 12192000"/>
              <a:gd name="connsiteY185" fmla="*/ 2182060 h 2237474"/>
              <a:gd name="connsiteX186" fmla="*/ 550309 w 12192000"/>
              <a:gd name="connsiteY186" fmla="*/ 2181825 h 2237474"/>
              <a:gd name="connsiteX187" fmla="*/ 541836 w 12192000"/>
              <a:gd name="connsiteY187" fmla="*/ 2181063 h 2237474"/>
              <a:gd name="connsiteX188" fmla="*/ 536057 w 12192000"/>
              <a:gd name="connsiteY188" fmla="*/ 2181537 h 2237474"/>
              <a:gd name="connsiteX189" fmla="*/ 520671 w 12192000"/>
              <a:gd name="connsiteY189" fmla="*/ 2180980 h 2237474"/>
              <a:gd name="connsiteX190" fmla="*/ 515024 w 12192000"/>
              <a:gd name="connsiteY190" fmla="*/ 2179258 h 2237474"/>
              <a:gd name="connsiteX191" fmla="*/ 512278 w 12192000"/>
              <a:gd name="connsiteY191" fmla="*/ 2176369 h 2237474"/>
              <a:gd name="connsiteX192" fmla="*/ 480419 w 12192000"/>
              <a:gd name="connsiteY192" fmla="*/ 2167807 h 2237474"/>
              <a:gd name="connsiteX193" fmla="*/ 413835 w 12192000"/>
              <a:gd name="connsiteY193" fmla="*/ 2156783 h 2237474"/>
              <a:gd name="connsiteX194" fmla="*/ 376513 w 12192000"/>
              <a:gd name="connsiteY194" fmla="*/ 2154014 h 2237474"/>
              <a:gd name="connsiteX195" fmla="*/ 273386 w 12192000"/>
              <a:gd name="connsiteY195" fmla="*/ 2142551 h 2237474"/>
              <a:gd name="connsiteX196" fmla="*/ 169207 w 12192000"/>
              <a:gd name="connsiteY196" fmla="*/ 2128100 h 2237474"/>
              <a:gd name="connsiteX197" fmla="*/ 93149 w 12192000"/>
              <a:gd name="connsiteY197" fmla="*/ 2105324 h 2237474"/>
              <a:gd name="connsiteX198" fmla="*/ 88109 w 12192000"/>
              <a:gd name="connsiteY198" fmla="*/ 2106704 h 2237474"/>
              <a:gd name="connsiteX199" fmla="*/ 80022 w 12192000"/>
              <a:gd name="connsiteY199" fmla="*/ 2107254 h 2237474"/>
              <a:gd name="connsiteX200" fmla="*/ 79717 w 12192000"/>
              <a:gd name="connsiteY200" fmla="*/ 2107046 h 2237474"/>
              <a:gd name="connsiteX201" fmla="*/ 72352 w 12192000"/>
              <a:gd name="connsiteY201" fmla="*/ 2107991 h 2237474"/>
              <a:gd name="connsiteX202" fmla="*/ 37645 w 12192000"/>
              <a:gd name="connsiteY202" fmla="*/ 2115401 h 2237474"/>
              <a:gd name="connsiteX203" fmla="*/ 4572 w 12192000"/>
              <a:gd name="connsiteY203" fmla="*/ 2111091 h 2237474"/>
              <a:gd name="connsiteX204" fmla="*/ 0 w 12192000"/>
              <a:gd name="connsiteY204" fmla="*/ 2110468 h 2237474"/>
              <a:gd name="connsiteX205" fmla="*/ 0 w 12192000"/>
              <a:gd name="connsiteY205"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34800 w 12192000"/>
              <a:gd name="connsiteY6" fmla="*/ 747840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34688 w 12192000"/>
              <a:gd name="connsiteY12" fmla="*/ 757726 h 2237474"/>
              <a:gd name="connsiteX13" fmla="*/ 10805004 w 12192000"/>
              <a:gd name="connsiteY13" fmla="*/ 757573 h 2237474"/>
              <a:gd name="connsiteX14" fmla="*/ 10739478 w 12192000"/>
              <a:gd name="connsiteY14" fmla="*/ 776841 h 2237474"/>
              <a:gd name="connsiteX15" fmla="*/ 10458762 w 12192000"/>
              <a:gd name="connsiteY15" fmla="*/ 755400 h 2237474"/>
              <a:gd name="connsiteX16" fmla="*/ 10211200 w 12192000"/>
              <a:gd name="connsiteY16" fmla="*/ 767513 h 2237474"/>
              <a:gd name="connsiteX17" fmla="*/ 10167995 w 12192000"/>
              <a:gd name="connsiteY17" fmla="*/ 760843 h 2237474"/>
              <a:gd name="connsiteX18" fmla="*/ 9997044 w 12192000"/>
              <a:gd name="connsiteY18" fmla="*/ 780129 h 2237474"/>
              <a:gd name="connsiteX19" fmla="*/ 9943887 w 12192000"/>
              <a:gd name="connsiteY19" fmla="*/ 804141 h 2237474"/>
              <a:gd name="connsiteX20" fmla="*/ 9918248 w 12192000"/>
              <a:gd name="connsiteY20" fmla="*/ 816628 h 2237474"/>
              <a:gd name="connsiteX21" fmla="*/ 9767091 w 12192000"/>
              <a:gd name="connsiteY21" fmla="*/ 870550 h 2237474"/>
              <a:gd name="connsiteX22" fmla="*/ 9683005 w 12192000"/>
              <a:gd name="connsiteY22" fmla="*/ 894128 h 2237474"/>
              <a:gd name="connsiteX23" fmla="*/ 9594438 w 12192000"/>
              <a:gd name="connsiteY23" fmla="*/ 919051 h 2237474"/>
              <a:gd name="connsiteX24" fmla="*/ 9577033 w 12192000"/>
              <a:gd name="connsiteY24" fmla="*/ 922857 h 2237474"/>
              <a:gd name="connsiteX25" fmla="*/ 9544189 w 12192000"/>
              <a:gd name="connsiteY25" fmla="*/ 938966 h 2237474"/>
              <a:gd name="connsiteX26" fmla="*/ 9500499 w 12192000"/>
              <a:gd name="connsiteY26" fmla="*/ 954680 h 2237474"/>
              <a:gd name="connsiteX27" fmla="*/ 9428195 w 12192000"/>
              <a:gd name="connsiteY27" fmla="*/ 986225 h 2237474"/>
              <a:gd name="connsiteX28" fmla="*/ 9410017 w 12192000"/>
              <a:gd name="connsiteY28" fmla="*/ 993931 h 2237474"/>
              <a:gd name="connsiteX29" fmla="*/ 9392919 w 12192000"/>
              <a:gd name="connsiteY29" fmla="*/ 994656 h 2237474"/>
              <a:gd name="connsiteX30" fmla="*/ 9278619 w 12192000"/>
              <a:gd name="connsiteY30" fmla="*/ 1011878 h 2237474"/>
              <a:gd name="connsiteX31" fmla="*/ 9268019 w 12192000"/>
              <a:gd name="connsiteY31" fmla="*/ 1007442 h 2237474"/>
              <a:gd name="connsiteX32" fmla="*/ 9234662 w 12192000"/>
              <a:gd name="connsiteY32" fmla="*/ 1023056 h 2237474"/>
              <a:gd name="connsiteX33" fmla="*/ 9181033 w 12192000"/>
              <a:gd name="connsiteY33" fmla="*/ 1037921 h 2237474"/>
              <a:gd name="connsiteX34" fmla="*/ 9155969 w 12192000"/>
              <a:gd name="connsiteY34" fmla="*/ 1046804 h 2237474"/>
              <a:gd name="connsiteX35" fmla="*/ 9133985 w 12192000"/>
              <a:gd name="connsiteY35" fmla="*/ 1046450 h 2237474"/>
              <a:gd name="connsiteX36" fmla="*/ 9012987 w 12192000"/>
              <a:gd name="connsiteY36" fmla="*/ 1061986 h 2237474"/>
              <a:gd name="connsiteX37" fmla="*/ 8968445 w 12192000"/>
              <a:gd name="connsiteY37" fmla="*/ 1052169 h 2237474"/>
              <a:gd name="connsiteX38" fmla="*/ 8958984 w 12192000"/>
              <a:gd name="connsiteY38" fmla="*/ 1057212 h 2237474"/>
              <a:gd name="connsiteX39" fmla="*/ 8886001 w 12192000"/>
              <a:gd name="connsiteY39" fmla="*/ 1067468 h 2237474"/>
              <a:gd name="connsiteX40" fmla="*/ 8838610 w 12192000"/>
              <a:gd name="connsiteY40" fmla="*/ 1075091 h 2237474"/>
              <a:gd name="connsiteX41" fmla="*/ 8750383 w 12192000"/>
              <a:gd name="connsiteY41" fmla="*/ 1097387 h 2237474"/>
              <a:gd name="connsiteX42" fmla="*/ 8665605 w 12192000"/>
              <a:gd name="connsiteY42" fmla="*/ 1110791 h 2237474"/>
              <a:gd name="connsiteX43" fmla="*/ 8584946 w 12192000"/>
              <a:gd name="connsiteY43" fmla="*/ 1135226 h 2237474"/>
              <a:gd name="connsiteX44" fmla="*/ 8460755 w 12192000"/>
              <a:gd name="connsiteY44" fmla="*/ 1203427 h 2237474"/>
              <a:gd name="connsiteX45" fmla="*/ 8419755 w 12192000"/>
              <a:gd name="connsiteY45" fmla="*/ 1216260 h 2237474"/>
              <a:gd name="connsiteX46" fmla="*/ 8411626 w 12192000"/>
              <a:gd name="connsiteY46" fmla="*/ 1214397 h 2237474"/>
              <a:gd name="connsiteX47" fmla="*/ 8363469 w 12192000"/>
              <a:gd name="connsiteY47" fmla="*/ 1246658 h 2237474"/>
              <a:gd name="connsiteX48" fmla="*/ 8275497 w 12192000"/>
              <a:gd name="connsiteY48" fmla="*/ 1264396 h 2237474"/>
              <a:gd name="connsiteX49" fmla="*/ 8206287 w 12192000"/>
              <a:gd name="connsiteY49" fmla="*/ 1273060 h 2237474"/>
              <a:gd name="connsiteX50" fmla="*/ 8168705 w 12192000"/>
              <a:gd name="connsiteY50" fmla="*/ 1279956 h 2237474"/>
              <a:gd name="connsiteX51" fmla="*/ 8139997 w 12192000"/>
              <a:gd name="connsiteY51" fmla="*/ 1282713 h 2237474"/>
              <a:gd name="connsiteX52" fmla="*/ 8074238 w 12192000"/>
              <a:gd name="connsiteY52" fmla="*/ 1301895 h 2237474"/>
              <a:gd name="connsiteX53" fmla="*/ 7968292 w 12192000"/>
              <a:gd name="connsiteY53" fmla="*/ 1338779 h 2237474"/>
              <a:gd name="connsiteX54" fmla="*/ 7902328 w 12192000"/>
              <a:gd name="connsiteY54" fmla="*/ 1345865 h 2237474"/>
              <a:gd name="connsiteX55" fmla="*/ 7875879 w 12192000"/>
              <a:gd name="connsiteY55" fmla="*/ 1345646 h 2237474"/>
              <a:gd name="connsiteX56" fmla="*/ 7840612 w 12192000"/>
              <a:gd name="connsiteY56" fmla="*/ 1369373 h 2237474"/>
              <a:gd name="connsiteX57" fmla="*/ 7786819 w 12192000"/>
              <a:gd name="connsiteY57" fmla="*/ 1378970 h 2237474"/>
              <a:gd name="connsiteX58" fmla="*/ 7548172 w 12192000"/>
              <a:gd name="connsiteY58" fmla="*/ 1417460 h 2237474"/>
              <a:gd name="connsiteX59" fmla="*/ 7483437 w 12192000"/>
              <a:gd name="connsiteY59" fmla="*/ 1478152 h 2237474"/>
              <a:gd name="connsiteX60" fmla="*/ 7377870 w 12192000"/>
              <a:gd name="connsiteY60" fmla="*/ 1523319 h 2237474"/>
              <a:gd name="connsiteX61" fmla="*/ 7230737 w 12192000"/>
              <a:gd name="connsiteY61" fmla="*/ 1562633 h 2237474"/>
              <a:gd name="connsiteX62" fmla="*/ 7224458 w 12192000"/>
              <a:gd name="connsiteY62" fmla="*/ 1573008 h 2237474"/>
              <a:gd name="connsiteX63" fmla="*/ 7183121 w 12192000"/>
              <a:gd name="connsiteY63" fmla="*/ 1595162 h 2237474"/>
              <a:gd name="connsiteX64" fmla="*/ 7164601 w 12192000"/>
              <a:gd name="connsiteY64" fmla="*/ 1606490 h 2237474"/>
              <a:gd name="connsiteX65" fmla="*/ 7092727 w 12192000"/>
              <a:gd name="connsiteY65" fmla="*/ 1623628 h 2237474"/>
              <a:gd name="connsiteX66" fmla="*/ 7031309 w 12192000"/>
              <a:gd name="connsiteY66" fmla="*/ 1619451 h 2237474"/>
              <a:gd name="connsiteX67" fmla="*/ 6999084 w 12192000"/>
              <a:gd name="connsiteY67" fmla="*/ 1634317 h 2237474"/>
              <a:gd name="connsiteX68" fmla="*/ 6992107 w 12192000"/>
              <a:gd name="connsiteY68" fmla="*/ 1636860 h 2237474"/>
              <a:gd name="connsiteX69" fmla="*/ 6900177 w 12192000"/>
              <a:gd name="connsiteY69" fmla="*/ 1636016 h 2237474"/>
              <a:gd name="connsiteX70" fmla="*/ 6795372 w 12192000"/>
              <a:gd name="connsiteY70" fmla="*/ 1644845 h 2237474"/>
              <a:gd name="connsiteX71" fmla="*/ 6692251 w 12192000"/>
              <a:gd name="connsiteY71" fmla="*/ 1656357 h 2237474"/>
              <a:gd name="connsiteX72" fmla="*/ 6655235 w 12192000"/>
              <a:gd name="connsiteY72" fmla="*/ 1661869 h 2237474"/>
              <a:gd name="connsiteX73" fmla="*/ 6554894 w 12192000"/>
              <a:gd name="connsiteY73" fmla="*/ 1664428 h 2237474"/>
              <a:gd name="connsiteX74" fmla="*/ 6516595 w 12192000"/>
              <a:gd name="connsiteY74" fmla="*/ 1667475 h 2237474"/>
              <a:gd name="connsiteX75" fmla="*/ 6508541 w 12192000"/>
              <a:gd name="connsiteY75" fmla="*/ 1668757 h 2237474"/>
              <a:gd name="connsiteX76" fmla="*/ 6471012 w 12192000"/>
              <a:gd name="connsiteY76" fmla="*/ 1678604 h 2237474"/>
              <a:gd name="connsiteX77" fmla="*/ 6364035 w 12192000"/>
              <a:gd name="connsiteY77" fmla="*/ 1667683 h 2237474"/>
              <a:gd name="connsiteX78" fmla="*/ 6280959 w 12192000"/>
              <a:gd name="connsiteY78" fmla="*/ 1689329 h 2237474"/>
              <a:gd name="connsiteX79" fmla="*/ 6243319 w 12192000"/>
              <a:gd name="connsiteY79" fmla="*/ 1695560 h 2237474"/>
              <a:gd name="connsiteX80" fmla="*/ 6098321 w 12192000"/>
              <a:gd name="connsiteY80" fmla="*/ 1721646 h 2237474"/>
              <a:gd name="connsiteX81" fmla="*/ 5880652 w 12192000"/>
              <a:gd name="connsiteY81" fmla="*/ 1779643 h 2237474"/>
              <a:gd name="connsiteX82" fmla="*/ 5785959 w 12192000"/>
              <a:gd name="connsiteY82" fmla="*/ 1775307 h 2237474"/>
              <a:gd name="connsiteX83" fmla="*/ 5643534 w 12192000"/>
              <a:gd name="connsiteY83" fmla="*/ 1802919 h 2237474"/>
              <a:gd name="connsiteX84" fmla="*/ 5518799 w 12192000"/>
              <a:gd name="connsiteY84" fmla="*/ 1818312 h 2237474"/>
              <a:gd name="connsiteX85" fmla="*/ 5505014 w 12192000"/>
              <a:gd name="connsiteY85" fmla="*/ 1819259 h 2237474"/>
              <a:gd name="connsiteX86" fmla="*/ 5453307 w 12192000"/>
              <a:gd name="connsiteY86" fmla="*/ 1815450 h 2237474"/>
              <a:gd name="connsiteX87" fmla="*/ 5364192 w 12192000"/>
              <a:gd name="connsiteY87" fmla="*/ 1826074 h 2237474"/>
              <a:gd name="connsiteX88" fmla="*/ 5350380 w 12192000"/>
              <a:gd name="connsiteY88" fmla="*/ 1830891 h 2237474"/>
              <a:gd name="connsiteX89" fmla="*/ 5259633 w 12192000"/>
              <a:gd name="connsiteY89" fmla="*/ 1837160 h 2237474"/>
              <a:gd name="connsiteX90" fmla="*/ 5197513 w 12192000"/>
              <a:gd name="connsiteY90" fmla="*/ 1844718 h 2237474"/>
              <a:gd name="connsiteX91" fmla="*/ 5168852 w 12192000"/>
              <a:gd name="connsiteY91" fmla="*/ 1844846 h 2237474"/>
              <a:gd name="connsiteX92" fmla="*/ 5114927 w 12192000"/>
              <a:gd name="connsiteY92" fmla="*/ 1847827 h 2237474"/>
              <a:gd name="connsiteX93" fmla="*/ 5108970 w 12192000"/>
              <a:gd name="connsiteY93" fmla="*/ 1847935 h 2237474"/>
              <a:gd name="connsiteX94" fmla="*/ 5067961 w 12192000"/>
              <a:gd name="connsiteY94" fmla="*/ 1845917 h 2237474"/>
              <a:gd name="connsiteX95" fmla="*/ 5007075 w 12192000"/>
              <a:gd name="connsiteY95" fmla="*/ 1838626 h 2237474"/>
              <a:gd name="connsiteX96" fmla="*/ 4944087 w 12192000"/>
              <a:gd name="connsiteY96" fmla="*/ 1823332 h 2237474"/>
              <a:gd name="connsiteX97" fmla="*/ 4907662 w 12192000"/>
              <a:gd name="connsiteY97" fmla="*/ 1816900 h 2237474"/>
              <a:gd name="connsiteX98" fmla="*/ 4882386 w 12192000"/>
              <a:gd name="connsiteY98" fmla="*/ 1809844 h 2237474"/>
              <a:gd name="connsiteX99" fmla="*/ 4811440 w 12192000"/>
              <a:gd name="connsiteY99" fmla="*/ 1804655 h 2237474"/>
              <a:gd name="connsiteX100" fmla="*/ 4691075 w 12192000"/>
              <a:gd name="connsiteY100" fmla="*/ 1801389 h 2237474"/>
              <a:gd name="connsiteX101" fmla="*/ 4611738 w 12192000"/>
              <a:gd name="connsiteY101" fmla="*/ 1776964 h 2237474"/>
              <a:gd name="connsiteX102" fmla="*/ 4560070 w 12192000"/>
              <a:gd name="connsiteY102" fmla="*/ 1785640 h 2237474"/>
              <a:gd name="connsiteX103" fmla="*/ 4536503 w 12192000"/>
              <a:gd name="connsiteY103" fmla="*/ 1785334 h 2237474"/>
              <a:gd name="connsiteX104" fmla="*/ 4513724 w 12192000"/>
              <a:gd name="connsiteY104" fmla="*/ 1791996 h 2237474"/>
              <a:gd name="connsiteX105" fmla="*/ 4459810 w 12192000"/>
              <a:gd name="connsiteY105" fmla="*/ 1797886 h 2237474"/>
              <a:gd name="connsiteX106" fmla="*/ 4379064 w 12192000"/>
              <a:gd name="connsiteY106" fmla="*/ 1817177 h 2237474"/>
              <a:gd name="connsiteX107" fmla="*/ 4319209 w 12192000"/>
              <a:gd name="connsiteY107" fmla="*/ 1834833 h 2237474"/>
              <a:gd name="connsiteX108" fmla="*/ 4290981 w 12192000"/>
              <a:gd name="connsiteY108" fmla="*/ 1839677 h 2237474"/>
              <a:gd name="connsiteX109" fmla="*/ 4285792 w 12192000"/>
              <a:gd name="connsiteY109" fmla="*/ 1836231 h 2237474"/>
              <a:gd name="connsiteX110" fmla="*/ 4238372 w 12192000"/>
              <a:gd name="connsiteY110" fmla="*/ 1851480 h 2237474"/>
              <a:gd name="connsiteX111" fmla="*/ 4232517 w 12192000"/>
              <a:gd name="connsiteY111" fmla="*/ 1852567 h 2237474"/>
              <a:gd name="connsiteX112" fmla="*/ 4191732 w 12192000"/>
              <a:gd name="connsiteY112" fmla="*/ 1857328 h 2237474"/>
              <a:gd name="connsiteX113" fmla="*/ 4065532 w 12192000"/>
              <a:gd name="connsiteY113" fmla="*/ 1855477 h 2237474"/>
              <a:gd name="connsiteX114" fmla="*/ 4028460 w 12192000"/>
              <a:gd name="connsiteY114" fmla="*/ 1855137 h 2237474"/>
              <a:gd name="connsiteX115" fmla="*/ 4002267 w 12192000"/>
              <a:gd name="connsiteY115" fmla="*/ 1852352 h 2237474"/>
              <a:gd name="connsiteX116" fmla="*/ 3931396 w 12192000"/>
              <a:gd name="connsiteY116" fmla="*/ 1858915 h 2237474"/>
              <a:gd name="connsiteX117" fmla="*/ 3812162 w 12192000"/>
              <a:gd name="connsiteY117" fmla="*/ 1875501 h 2237474"/>
              <a:gd name="connsiteX118" fmla="*/ 3729530 w 12192000"/>
              <a:gd name="connsiteY118" fmla="*/ 1864513 h 2237474"/>
              <a:gd name="connsiteX119" fmla="*/ 3680177 w 12192000"/>
              <a:gd name="connsiteY119" fmla="*/ 1881552 h 2237474"/>
              <a:gd name="connsiteX120" fmla="*/ 3567259 w 12192000"/>
              <a:gd name="connsiteY120" fmla="*/ 1893482 h 2237474"/>
              <a:gd name="connsiteX121" fmla="*/ 3405770 w 12192000"/>
              <a:gd name="connsiteY121" fmla="*/ 1904591 h 2237474"/>
              <a:gd name="connsiteX122" fmla="*/ 3280097 w 12192000"/>
              <a:gd name="connsiteY122" fmla="*/ 1919610 h 2237474"/>
              <a:gd name="connsiteX123" fmla="*/ 3123424 w 12192000"/>
              <a:gd name="connsiteY123" fmla="*/ 1952930 h 2237474"/>
              <a:gd name="connsiteX124" fmla="*/ 3009910 w 12192000"/>
              <a:gd name="connsiteY124" fmla="*/ 1957866 h 2237474"/>
              <a:gd name="connsiteX125" fmla="*/ 2995934 w 12192000"/>
              <a:gd name="connsiteY125" fmla="*/ 1967085 h 2237474"/>
              <a:gd name="connsiteX126" fmla="*/ 2980071 w 12192000"/>
              <a:gd name="connsiteY126" fmla="*/ 1972988 h 2237474"/>
              <a:gd name="connsiteX127" fmla="*/ 2978094 w 12192000"/>
              <a:gd name="connsiteY127" fmla="*/ 1972369 h 2237474"/>
              <a:gd name="connsiteX128" fmla="*/ 2942858 w 12192000"/>
              <a:gd name="connsiteY128" fmla="*/ 1981367 h 2237474"/>
              <a:gd name="connsiteX129" fmla="*/ 2875436 w 12192000"/>
              <a:gd name="connsiteY129" fmla="*/ 1996977 h 2237474"/>
              <a:gd name="connsiteX130" fmla="*/ 2874892 w 12192000"/>
              <a:gd name="connsiteY130" fmla="*/ 1996085 h 2237474"/>
              <a:gd name="connsiteX131" fmla="*/ 2864145 w 12192000"/>
              <a:gd name="connsiteY131" fmla="*/ 1994061 h 2237474"/>
              <a:gd name="connsiteX132" fmla="*/ 2843662 w 12192000"/>
              <a:gd name="connsiteY132" fmla="*/ 1992498 h 2237474"/>
              <a:gd name="connsiteX133" fmla="*/ 2796128 w 12192000"/>
              <a:gd name="connsiteY133" fmla="*/ 1976403 h 2237474"/>
              <a:gd name="connsiteX134" fmla="*/ 2756784 w 12192000"/>
              <a:gd name="connsiteY134" fmla="*/ 1985116 h 2237474"/>
              <a:gd name="connsiteX135" fmla="*/ 2748833 w 12192000"/>
              <a:gd name="connsiteY135" fmla="*/ 1986323 h 2237474"/>
              <a:gd name="connsiteX136" fmla="*/ 2748661 w 12192000"/>
              <a:gd name="connsiteY136" fmla="*/ 1986122 h 2237474"/>
              <a:gd name="connsiteX137" fmla="*/ 2740251 w 12192000"/>
              <a:gd name="connsiteY137" fmla="*/ 1986946 h 2237474"/>
              <a:gd name="connsiteX138" fmla="*/ 2718916 w 12192000"/>
              <a:gd name="connsiteY138" fmla="*/ 1990867 h 2237474"/>
              <a:gd name="connsiteX139" fmla="*/ 2713522 w 12192000"/>
              <a:gd name="connsiteY139" fmla="*/ 1990173 h 2237474"/>
              <a:gd name="connsiteX140" fmla="*/ 2680597 w 12192000"/>
              <a:gd name="connsiteY140" fmla="*/ 1984996 h 2237474"/>
              <a:gd name="connsiteX141" fmla="*/ 2578178 w 12192000"/>
              <a:gd name="connsiteY141" fmla="*/ 1990531 h 2237474"/>
              <a:gd name="connsiteX142" fmla="*/ 2476147 w 12192000"/>
              <a:gd name="connsiteY142" fmla="*/ 1998305 h 2237474"/>
              <a:gd name="connsiteX143" fmla="*/ 2373568 w 12192000"/>
              <a:gd name="connsiteY143" fmla="*/ 2003219 h 2237474"/>
              <a:gd name="connsiteX144" fmla="*/ 2321399 w 12192000"/>
              <a:gd name="connsiteY144" fmla="*/ 1989467 h 2237474"/>
              <a:gd name="connsiteX145" fmla="*/ 2315525 w 12192000"/>
              <a:gd name="connsiteY145" fmla="*/ 1989708 h 2237474"/>
              <a:gd name="connsiteX146" fmla="*/ 2300792 w 12192000"/>
              <a:gd name="connsiteY146" fmla="*/ 1994290 h 2237474"/>
              <a:gd name="connsiteX147" fmla="*/ 2295469 w 12192000"/>
              <a:gd name="connsiteY147" fmla="*/ 1996659 h 2237474"/>
              <a:gd name="connsiteX148" fmla="*/ 2287219 w 12192000"/>
              <a:gd name="connsiteY148" fmla="*/ 1998750 h 2237474"/>
              <a:gd name="connsiteX149" fmla="*/ 2286948 w 12192000"/>
              <a:gd name="connsiteY149" fmla="*/ 1998596 h 2237474"/>
              <a:gd name="connsiteX150" fmla="*/ 2243069 w 12192000"/>
              <a:gd name="connsiteY150" fmla="*/ 2015111 h 2237474"/>
              <a:gd name="connsiteX151" fmla="*/ 2186609 w 12192000"/>
              <a:gd name="connsiteY151" fmla="*/ 2008263 h 2237474"/>
              <a:gd name="connsiteX152" fmla="*/ 2164831 w 12192000"/>
              <a:gd name="connsiteY152" fmla="*/ 2010143 h 2237474"/>
              <a:gd name="connsiteX153" fmla="*/ 2152836 w 12192000"/>
              <a:gd name="connsiteY153" fmla="*/ 2010048 h 2237474"/>
              <a:gd name="connsiteX154" fmla="*/ 2117102 w 12192000"/>
              <a:gd name="connsiteY154" fmla="*/ 2023004 h 2237474"/>
              <a:gd name="connsiteX155" fmla="*/ 2111935 w 12192000"/>
              <a:gd name="connsiteY155" fmla="*/ 2023163 h 2237474"/>
              <a:gd name="connsiteX156" fmla="*/ 2089991 w 12192000"/>
              <a:gd name="connsiteY156" fmla="*/ 2034193 h 2237474"/>
              <a:gd name="connsiteX157" fmla="*/ 2058061 w 12192000"/>
              <a:gd name="connsiteY157" fmla="*/ 2047942 h 2237474"/>
              <a:gd name="connsiteX158" fmla="*/ 2055737 w 12192000"/>
              <a:gd name="connsiteY158" fmla="*/ 2047704 h 2237474"/>
              <a:gd name="connsiteX159" fmla="*/ 2042244 w 12192000"/>
              <a:gd name="connsiteY159" fmla="*/ 2055560 h 2237474"/>
              <a:gd name="connsiteX160" fmla="*/ 1976224 w 12192000"/>
              <a:gd name="connsiteY160" fmla="*/ 2074257 h 2237474"/>
              <a:gd name="connsiteX161" fmla="*/ 1877728 w 12192000"/>
              <a:gd name="connsiteY161" fmla="*/ 2101004 h 2237474"/>
              <a:gd name="connsiteX162" fmla="*/ 1759056 w 12192000"/>
              <a:gd name="connsiteY162" fmla="*/ 2125608 h 2237474"/>
              <a:gd name="connsiteX163" fmla="*/ 1637948 w 12192000"/>
              <a:gd name="connsiteY163" fmla="*/ 2172597 h 2237474"/>
              <a:gd name="connsiteX164" fmla="*/ 1434549 w 12192000"/>
              <a:gd name="connsiteY164" fmla="*/ 2234522 h 2237474"/>
              <a:gd name="connsiteX165" fmla="*/ 1398481 w 12192000"/>
              <a:gd name="connsiteY165" fmla="*/ 2237074 h 2237474"/>
              <a:gd name="connsiteX166" fmla="*/ 1398407 w 12192000"/>
              <a:gd name="connsiteY166" fmla="*/ 2237095 h 2237474"/>
              <a:gd name="connsiteX167" fmla="*/ 1370962 w 12192000"/>
              <a:gd name="connsiteY167" fmla="*/ 2237474 h 2237474"/>
              <a:gd name="connsiteX168" fmla="*/ 1356367 w 12192000"/>
              <a:gd name="connsiteY168" fmla="*/ 2235089 h 2237474"/>
              <a:gd name="connsiteX169" fmla="*/ 1324828 w 12192000"/>
              <a:gd name="connsiteY169" fmla="*/ 2231968 h 2237474"/>
              <a:gd name="connsiteX170" fmla="*/ 1297744 w 12192000"/>
              <a:gd name="connsiteY170" fmla="*/ 2235849 h 2237474"/>
              <a:gd name="connsiteX171" fmla="*/ 1286236 w 12192000"/>
              <a:gd name="connsiteY171" fmla="*/ 2233135 h 2237474"/>
              <a:gd name="connsiteX172" fmla="*/ 1283504 w 12192000"/>
              <a:gd name="connsiteY172" fmla="*/ 2233797 h 2237474"/>
              <a:gd name="connsiteX173" fmla="*/ 1279765 w 12192000"/>
              <a:gd name="connsiteY173" fmla="*/ 2229639 h 2237474"/>
              <a:gd name="connsiteX174" fmla="*/ 1195347 w 12192000"/>
              <a:gd name="connsiteY174" fmla="*/ 2212354 h 2237474"/>
              <a:gd name="connsiteX175" fmla="*/ 970251 w 12192000"/>
              <a:gd name="connsiteY175" fmla="*/ 2221029 h 2237474"/>
              <a:gd name="connsiteX176" fmla="*/ 812914 w 12192000"/>
              <a:gd name="connsiteY176" fmla="*/ 2202752 h 2237474"/>
              <a:gd name="connsiteX177" fmla="*/ 800195 w 12192000"/>
              <a:gd name="connsiteY177" fmla="*/ 2209407 h 2237474"/>
              <a:gd name="connsiteX178" fmla="*/ 784978 w 12192000"/>
              <a:gd name="connsiteY178" fmla="*/ 2212360 h 2237474"/>
              <a:gd name="connsiteX179" fmla="*/ 681987 w 12192000"/>
              <a:gd name="connsiteY179" fmla="*/ 2216757 h 2237474"/>
              <a:gd name="connsiteX180" fmla="*/ 669923 w 12192000"/>
              <a:gd name="connsiteY180" fmla="*/ 2211682 h 2237474"/>
              <a:gd name="connsiteX181" fmla="*/ 648680 w 12192000"/>
              <a:gd name="connsiteY181" fmla="*/ 2206229 h 2237474"/>
              <a:gd name="connsiteX182" fmla="*/ 597225 w 12192000"/>
              <a:gd name="connsiteY182" fmla="*/ 2180999 h 2237474"/>
              <a:gd name="connsiteX183" fmla="*/ 558449 w 12192000"/>
              <a:gd name="connsiteY183" fmla="*/ 2182346 h 2237474"/>
              <a:gd name="connsiteX184" fmla="*/ 550517 w 12192000"/>
              <a:gd name="connsiteY184" fmla="*/ 2182060 h 2237474"/>
              <a:gd name="connsiteX185" fmla="*/ 550309 w 12192000"/>
              <a:gd name="connsiteY185" fmla="*/ 2181825 h 2237474"/>
              <a:gd name="connsiteX186" fmla="*/ 541836 w 12192000"/>
              <a:gd name="connsiteY186" fmla="*/ 2181063 h 2237474"/>
              <a:gd name="connsiteX187" fmla="*/ 536057 w 12192000"/>
              <a:gd name="connsiteY187" fmla="*/ 2181537 h 2237474"/>
              <a:gd name="connsiteX188" fmla="*/ 520671 w 12192000"/>
              <a:gd name="connsiteY188" fmla="*/ 2180980 h 2237474"/>
              <a:gd name="connsiteX189" fmla="*/ 515024 w 12192000"/>
              <a:gd name="connsiteY189" fmla="*/ 2179258 h 2237474"/>
              <a:gd name="connsiteX190" fmla="*/ 512278 w 12192000"/>
              <a:gd name="connsiteY190" fmla="*/ 2176369 h 2237474"/>
              <a:gd name="connsiteX191" fmla="*/ 480419 w 12192000"/>
              <a:gd name="connsiteY191" fmla="*/ 2167807 h 2237474"/>
              <a:gd name="connsiteX192" fmla="*/ 413835 w 12192000"/>
              <a:gd name="connsiteY192" fmla="*/ 2156783 h 2237474"/>
              <a:gd name="connsiteX193" fmla="*/ 376513 w 12192000"/>
              <a:gd name="connsiteY193" fmla="*/ 2154014 h 2237474"/>
              <a:gd name="connsiteX194" fmla="*/ 273386 w 12192000"/>
              <a:gd name="connsiteY194" fmla="*/ 2142551 h 2237474"/>
              <a:gd name="connsiteX195" fmla="*/ 169207 w 12192000"/>
              <a:gd name="connsiteY195" fmla="*/ 2128100 h 2237474"/>
              <a:gd name="connsiteX196" fmla="*/ 93149 w 12192000"/>
              <a:gd name="connsiteY196" fmla="*/ 2105324 h 2237474"/>
              <a:gd name="connsiteX197" fmla="*/ 88109 w 12192000"/>
              <a:gd name="connsiteY197" fmla="*/ 2106704 h 2237474"/>
              <a:gd name="connsiteX198" fmla="*/ 80022 w 12192000"/>
              <a:gd name="connsiteY198" fmla="*/ 2107254 h 2237474"/>
              <a:gd name="connsiteX199" fmla="*/ 79717 w 12192000"/>
              <a:gd name="connsiteY199" fmla="*/ 2107046 h 2237474"/>
              <a:gd name="connsiteX200" fmla="*/ 72352 w 12192000"/>
              <a:gd name="connsiteY200" fmla="*/ 2107991 h 2237474"/>
              <a:gd name="connsiteX201" fmla="*/ 37645 w 12192000"/>
              <a:gd name="connsiteY201" fmla="*/ 2115401 h 2237474"/>
              <a:gd name="connsiteX202" fmla="*/ 4572 w 12192000"/>
              <a:gd name="connsiteY202" fmla="*/ 2111091 h 2237474"/>
              <a:gd name="connsiteX203" fmla="*/ 0 w 12192000"/>
              <a:gd name="connsiteY203" fmla="*/ 2110468 h 2237474"/>
              <a:gd name="connsiteX204" fmla="*/ 0 w 12192000"/>
              <a:gd name="connsiteY204"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34800 w 12192000"/>
              <a:gd name="connsiteY6" fmla="*/ 747840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34688 w 12192000"/>
              <a:gd name="connsiteY12" fmla="*/ 757726 h 2237474"/>
              <a:gd name="connsiteX13" fmla="*/ 10805004 w 12192000"/>
              <a:gd name="connsiteY13" fmla="*/ 757573 h 2237474"/>
              <a:gd name="connsiteX14" fmla="*/ 10739478 w 12192000"/>
              <a:gd name="connsiteY14" fmla="*/ 776841 h 2237474"/>
              <a:gd name="connsiteX15" fmla="*/ 10458762 w 12192000"/>
              <a:gd name="connsiteY15" fmla="*/ 755400 h 2237474"/>
              <a:gd name="connsiteX16" fmla="*/ 10211200 w 12192000"/>
              <a:gd name="connsiteY16" fmla="*/ 767513 h 2237474"/>
              <a:gd name="connsiteX17" fmla="*/ 10167995 w 12192000"/>
              <a:gd name="connsiteY17" fmla="*/ 760843 h 2237474"/>
              <a:gd name="connsiteX18" fmla="*/ 9997044 w 12192000"/>
              <a:gd name="connsiteY18" fmla="*/ 780129 h 2237474"/>
              <a:gd name="connsiteX19" fmla="*/ 9943887 w 12192000"/>
              <a:gd name="connsiteY19" fmla="*/ 804141 h 2237474"/>
              <a:gd name="connsiteX20" fmla="*/ 9918248 w 12192000"/>
              <a:gd name="connsiteY20" fmla="*/ 816628 h 2237474"/>
              <a:gd name="connsiteX21" fmla="*/ 9767091 w 12192000"/>
              <a:gd name="connsiteY21" fmla="*/ 870550 h 2237474"/>
              <a:gd name="connsiteX22" fmla="*/ 9683005 w 12192000"/>
              <a:gd name="connsiteY22" fmla="*/ 894128 h 2237474"/>
              <a:gd name="connsiteX23" fmla="*/ 9594438 w 12192000"/>
              <a:gd name="connsiteY23" fmla="*/ 919051 h 2237474"/>
              <a:gd name="connsiteX24" fmla="*/ 9577033 w 12192000"/>
              <a:gd name="connsiteY24" fmla="*/ 922857 h 2237474"/>
              <a:gd name="connsiteX25" fmla="*/ 9544189 w 12192000"/>
              <a:gd name="connsiteY25" fmla="*/ 938966 h 2237474"/>
              <a:gd name="connsiteX26" fmla="*/ 9500499 w 12192000"/>
              <a:gd name="connsiteY26" fmla="*/ 954680 h 2237474"/>
              <a:gd name="connsiteX27" fmla="*/ 9428195 w 12192000"/>
              <a:gd name="connsiteY27" fmla="*/ 986225 h 2237474"/>
              <a:gd name="connsiteX28" fmla="*/ 9410017 w 12192000"/>
              <a:gd name="connsiteY28" fmla="*/ 993931 h 2237474"/>
              <a:gd name="connsiteX29" fmla="*/ 9392919 w 12192000"/>
              <a:gd name="connsiteY29" fmla="*/ 994656 h 2237474"/>
              <a:gd name="connsiteX30" fmla="*/ 9278619 w 12192000"/>
              <a:gd name="connsiteY30" fmla="*/ 1011878 h 2237474"/>
              <a:gd name="connsiteX31" fmla="*/ 9268019 w 12192000"/>
              <a:gd name="connsiteY31" fmla="*/ 1007442 h 2237474"/>
              <a:gd name="connsiteX32" fmla="*/ 9234662 w 12192000"/>
              <a:gd name="connsiteY32" fmla="*/ 1023056 h 2237474"/>
              <a:gd name="connsiteX33" fmla="*/ 9181033 w 12192000"/>
              <a:gd name="connsiteY33" fmla="*/ 1037921 h 2237474"/>
              <a:gd name="connsiteX34" fmla="*/ 9155969 w 12192000"/>
              <a:gd name="connsiteY34" fmla="*/ 1046804 h 2237474"/>
              <a:gd name="connsiteX35" fmla="*/ 9133985 w 12192000"/>
              <a:gd name="connsiteY35" fmla="*/ 1046450 h 2237474"/>
              <a:gd name="connsiteX36" fmla="*/ 9012987 w 12192000"/>
              <a:gd name="connsiteY36" fmla="*/ 1061986 h 2237474"/>
              <a:gd name="connsiteX37" fmla="*/ 8968445 w 12192000"/>
              <a:gd name="connsiteY37" fmla="*/ 1052169 h 2237474"/>
              <a:gd name="connsiteX38" fmla="*/ 8958984 w 12192000"/>
              <a:gd name="connsiteY38" fmla="*/ 1057212 h 2237474"/>
              <a:gd name="connsiteX39" fmla="*/ 8886001 w 12192000"/>
              <a:gd name="connsiteY39" fmla="*/ 1067468 h 2237474"/>
              <a:gd name="connsiteX40" fmla="*/ 8838610 w 12192000"/>
              <a:gd name="connsiteY40" fmla="*/ 1075091 h 2237474"/>
              <a:gd name="connsiteX41" fmla="*/ 8750383 w 12192000"/>
              <a:gd name="connsiteY41" fmla="*/ 1097387 h 2237474"/>
              <a:gd name="connsiteX42" fmla="*/ 8665605 w 12192000"/>
              <a:gd name="connsiteY42" fmla="*/ 1110791 h 2237474"/>
              <a:gd name="connsiteX43" fmla="*/ 8584946 w 12192000"/>
              <a:gd name="connsiteY43" fmla="*/ 1135226 h 2237474"/>
              <a:gd name="connsiteX44" fmla="*/ 8460755 w 12192000"/>
              <a:gd name="connsiteY44" fmla="*/ 1203427 h 2237474"/>
              <a:gd name="connsiteX45" fmla="*/ 8419755 w 12192000"/>
              <a:gd name="connsiteY45" fmla="*/ 1216260 h 2237474"/>
              <a:gd name="connsiteX46" fmla="*/ 8411626 w 12192000"/>
              <a:gd name="connsiteY46" fmla="*/ 1214397 h 2237474"/>
              <a:gd name="connsiteX47" fmla="*/ 8363469 w 12192000"/>
              <a:gd name="connsiteY47" fmla="*/ 1246658 h 2237474"/>
              <a:gd name="connsiteX48" fmla="*/ 8275497 w 12192000"/>
              <a:gd name="connsiteY48" fmla="*/ 1264396 h 2237474"/>
              <a:gd name="connsiteX49" fmla="*/ 8206287 w 12192000"/>
              <a:gd name="connsiteY49" fmla="*/ 1273060 h 2237474"/>
              <a:gd name="connsiteX50" fmla="*/ 8168705 w 12192000"/>
              <a:gd name="connsiteY50" fmla="*/ 1279956 h 2237474"/>
              <a:gd name="connsiteX51" fmla="*/ 8139997 w 12192000"/>
              <a:gd name="connsiteY51" fmla="*/ 1282713 h 2237474"/>
              <a:gd name="connsiteX52" fmla="*/ 8074238 w 12192000"/>
              <a:gd name="connsiteY52" fmla="*/ 1301895 h 2237474"/>
              <a:gd name="connsiteX53" fmla="*/ 7968292 w 12192000"/>
              <a:gd name="connsiteY53" fmla="*/ 1338779 h 2237474"/>
              <a:gd name="connsiteX54" fmla="*/ 7902328 w 12192000"/>
              <a:gd name="connsiteY54" fmla="*/ 1345865 h 2237474"/>
              <a:gd name="connsiteX55" fmla="*/ 7875879 w 12192000"/>
              <a:gd name="connsiteY55" fmla="*/ 1345646 h 2237474"/>
              <a:gd name="connsiteX56" fmla="*/ 7840612 w 12192000"/>
              <a:gd name="connsiteY56" fmla="*/ 1369373 h 2237474"/>
              <a:gd name="connsiteX57" fmla="*/ 7786819 w 12192000"/>
              <a:gd name="connsiteY57" fmla="*/ 1378970 h 2237474"/>
              <a:gd name="connsiteX58" fmla="*/ 7548172 w 12192000"/>
              <a:gd name="connsiteY58" fmla="*/ 1417460 h 2237474"/>
              <a:gd name="connsiteX59" fmla="*/ 7483437 w 12192000"/>
              <a:gd name="connsiteY59" fmla="*/ 1478152 h 2237474"/>
              <a:gd name="connsiteX60" fmla="*/ 7377870 w 12192000"/>
              <a:gd name="connsiteY60" fmla="*/ 1523319 h 2237474"/>
              <a:gd name="connsiteX61" fmla="*/ 7230737 w 12192000"/>
              <a:gd name="connsiteY61" fmla="*/ 1562633 h 2237474"/>
              <a:gd name="connsiteX62" fmla="*/ 7224458 w 12192000"/>
              <a:gd name="connsiteY62" fmla="*/ 1573008 h 2237474"/>
              <a:gd name="connsiteX63" fmla="*/ 7183121 w 12192000"/>
              <a:gd name="connsiteY63" fmla="*/ 1595162 h 2237474"/>
              <a:gd name="connsiteX64" fmla="*/ 7164601 w 12192000"/>
              <a:gd name="connsiteY64" fmla="*/ 1606490 h 2237474"/>
              <a:gd name="connsiteX65" fmla="*/ 7092727 w 12192000"/>
              <a:gd name="connsiteY65" fmla="*/ 1623628 h 2237474"/>
              <a:gd name="connsiteX66" fmla="*/ 7031309 w 12192000"/>
              <a:gd name="connsiteY66" fmla="*/ 1619451 h 2237474"/>
              <a:gd name="connsiteX67" fmla="*/ 6999084 w 12192000"/>
              <a:gd name="connsiteY67" fmla="*/ 1634317 h 2237474"/>
              <a:gd name="connsiteX68" fmla="*/ 6900177 w 12192000"/>
              <a:gd name="connsiteY68" fmla="*/ 1636016 h 2237474"/>
              <a:gd name="connsiteX69" fmla="*/ 6795372 w 12192000"/>
              <a:gd name="connsiteY69" fmla="*/ 1644845 h 2237474"/>
              <a:gd name="connsiteX70" fmla="*/ 6692251 w 12192000"/>
              <a:gd name="connsiteY70" fmla="*/ 1656357 h 2237474"/>
              <a:gd name="connsiteX71" fmla="*/ 6655235 w 12192000"/>
              <a:gd name="connsiteY71" fmla="*/ 1661869 h 2237474"/>
              <a:gd name="connsiteX72" fmla="*/ 6554894 w 12192000"/>
              <a:gd name="connsiteY72" fmla="*/ 1664428 h 2237474"/>
              <a:gd name="connsiteX73" fmla="*/ 6516595 w 12192000"/>
              <a:gd name="connsiteY73" fmla="*/ 1667475 h 2237474"/>
              <a:gd name="connsiteX74" fmla="*/ 6508541 w 12192000"/>
              <a:gd name="connsiteY74" fmla="*/ 1668757 h 2237474"/>
              <a:gd name="connsiteX75" fmla="*/ 6471012 w 12192000"/>
              <a:gd name="connsiteY75" fmla="*/ 1678604 h 2237474"/>
              <a:gd name="connsiteX76" fmla="*/ 6364035 w 12192000"/>
              <a:gd name="connsiteY76" fmla="*/ 1667683 h 2237474"/>
              <a:gd name="connsiteX77" fmla="*/ 6280959 w 12192000"/>
              <a:gd name="connsiteY77" fmla="*/ 1689329 h 2237474"/>
              <a:gd name="connsiteX78" fmla="*/ 6243319 w 12192000"/>
              <a:gd name="connsiteY78" fmla="*/ 1695560 h 2237474"/>
              <a:gd name="connsiteX79" fmla="*/ 6098321 w 12192000"/>
              <a:gd name="connsiteY79" fmla="*/ 1721646 h 2237474"/>
              <a:gd name="connsiteX80" fmla="*/ 5880652 w 12192000"/>
              <a:gd name="connsiteY80" fmla="*/ 1779643 h 2237474"/>
              <a:gd name="connsiteX81" fmla="*/ 5785959 w 12192000"/>
              <a:gd name="connsiteY81" fmla="*/ 1775307 h 2237474"/>
              <a:gd name="connsiteX82" fmla="*/ 5643534 w 12192000"/>
              <a:gd name="connsiteY82" fmla="*/ 1802919 h 2237474"/>
              <a:gd name="connsiteX83" fmla="*/ 5518799 w 12192000"/>
              <a:gd name="connsiteY83" fmla="*/ 1818312 h 2237474"/>
              <a:gd name="connsiteX84" fmla="*/ 5505014 w 12192000"/>
              <a:gd name="connsiteY84" fmla="*/ 1819259 h 2237474"/>
              <a:gd name="connsiteX85" fmla="*/ 5453307 w 12192000"/>
              <a:gd name="connsiteY85" fmla="*/ 1815450 h 2237474"/>
              <a:gd name="connsiteX86" fmla="*/ 5364192 w 12192000"/>
              <a:gd name="connsiteY86" fmla="*/ 1826074 h 2237474"/>
              <a:gd name="connsiteX87" fmla="*/ 5350380 w 12192000"/>
              <a:gd name="connsiteY87" fmla="*/ 1830891 h 2237474"/>
              <a:gd name="connsiteX88" fmla="*/ 5259633 w 12192000"/>
              <a:gd name="connsiteY88" fmla="*/ 1837160 h 2237474"/>
              <a:gd name="connsiteX89" fmla="*/ 5197513 w 12192000"/>
              <a:gd name="connsiteY89" fmla="*/ 1844718 h 2237474"/>
              <a:gd name="connsiteX90" fmla="*/ 5168852 w 12192000"/>
              <a:gd name="connsiteY90" fmla="*/ 1844846 h 2237474"/>
              <a:gd name="connsiteX91" fmla="*/ 5114927 w 12192000"/>
              <a:gd name="connsiteY91" fmla="*/ 1847827 h 2237474"/>
              <a:gd name="connsiteX92" fmla="*/ 5108970 w 12192000"/>
              <a:gd name="connsiteY92" fmla="*/ 1847935 h 2237474"/>
              <a:gd name="connsiteX93" fmla="*/ 5067961 w 12192000"/>
              <a:gd name="connsiteY93" fmla="*/ 1845917 h 2237474"/>
              <a:gd name="connsiteX94" fmla="*/ 5007075 w 12192000"/>
              <a:gd name="connsiteY94" fmla="*/ 1838626 h 2237474"/>
              <a:gd name="connsiteX95" fmla="*/ 4944087 w 12192000"/>
              <a:gd name="connsiteY95" fmla="*/ 1823332 h 2237474"/>
              <a:gd name="connsiteX96" fmla="*/ 4907662 w 12192000"/>
              <a:gd name="connsiteY96" fmla="*/ 1816900 h 2237474"/>
              <a:gd name="connsiteX97" fmla="*/ 4882386 w 12192000"/>
              <a:gd name="connsiteY97" fmla="*/ 1809844 h 2237474"/>
              <a:gd name="connsiteX98" fmla="*/ 4811440 w 12192000"/>
              <a:gd name="connsiteY98" fmla="*/ 1804655 h 2237474"/>
              <a:gd name="connsiteX99" fmla="*/ 4691075 w 12192000"/>
              <a:gd name="connsiteY99" fmla="*/ 1801389 h 2237474"/>
              <a:gd name="connsiteX100" fmla="*/ 4611738 w 12192000"/>
              <a:gd name="connsiteY100" fmla="*/ 1776964 h 2237474"/>
              <a:gd name="connsiteX101" fmla="*/ 4560070 w 12192000"/>
              <a:gd name="connsiteY101" fmla="*/ 1785640 h 2237474"/>
              <a:gd name="connsiteX102" fmla="*/ 4536503 w 12192000"/>
              <a:gd name="connsiteY102" fmla="*/ 1785334 h 2237474"/>
              <a:gd name="connsiteX103" fmla="*/ 4513724 w 12192000"/>
              <a:gd name="connsiteY103" fmla="*/ 1791996 h 2237474"/>
              <a:gd name="connsiteX104" fmla="*/ 4459810 w 12192000"/>
              <a:gd name="connsiteY104" fmla="*/ 1797886 h 2237474"/>
              <a:gd name="connsiteX105" fmla="*/ 4379064 w 12192000"/>
              <a:gd name="connsiteY105" fmla="*/ 1817177 h 2237474"/>
              <a:gd name="connsiteX106" fmla="*/ 4319209 w 12192000"/>
              <a:gd name="connsiteY106" fmla="*/ 1834833 h 2237474"/>
              <a:gd name="connsiteX107" fmla="*/ 4290981 w 12192000"/>
              <a:gd name="connsiteY107" fmla="*/ 1839677 h 2237474"/>
              <a:gd name="connsiteX108" fmla="*/ 4285792 w 12192000"/>
              <a:gd name="connsiteY108" fmla="*/ 1836231 h 2237474"/>
              <a:gd name="connsiteX109" fmla="*/ 4238372 w 12192000"/>
              <a:gd name="connsiteY109" fmla="*/ 1851480 h 2237474"/>
              <a:gd name="connsiteX110" fmla="*/ 4232517 w 12192000"/>
              <a:gd name="connsiteY110" fmla="*/ 1852567 h 2237474"/>
              <a:gd name="connsiteX111" fmla="*/ 4191732 w 12192000"/>
              <a:gd name="connsiteY111" fmla="*/ 1857328 h 2237474"/>
              <a:gd name="connsiteX112" fmla="*/ 4065532 w 12192000"/>
              <a:gd name="connsiteY112" fmla="*/ 1855477 h 2237474"/>
              <a:gd name="connsiteX113" fmla="*/ 4028460 w 12192000"/>
              <a:gd name="connsiteY113" fmla="*/ 1855137 h 2237474"/>
              <a:gd name="connsiteX114" fmla="*/ 4002267 w 12192000"/>
              <a:gd name="connsiteY114" fmla="*/ 1852352 h 2237474"/>
              <a:gd name="connsiteX115" fmla="*/ 3931396 w 12192000"/>
              <a:gd name="connsiteY115" fmla="*/ 1858915 h 2237474"/>
              <a:gd name="connsiteX116" fmla="*/ 3812162 w 12192000"/>
              <a:gd name="connsiteY116" fmla="*/ 1875501 h 2237474"/>
              <a:gd name="connsiteX117" fmla="*/ 3729530 w 12192000"/>
              <a:gd name="connsiteY117" fmla="*/ 1864513 h 2237474"/>
              <a:gd name="connsiteX118" fmla="*/ 3680177 w 12192000"/>
              <a:gd name="connsiteY118" fmla="*/ 1881552 h 2237474"/>
              <a:gd name="connsiteX119" fmla="*/ 3567259 w 12192000"/>
              <a:gd name="connsiteY119" fmla="*/ 1893482 h 2237474"/>
              <a:gd name="connsiteX120" fmla="*/ 3405770 w 12192000"/>
              <a:gd name="connsiteY120" fmla="*/ 1904591 h 2237474"/>
              <a:gd name="connsiteX121" fmla="*/ 3280097 w 12192000"/>
              <a:gd name="connsiteY121" fmla="*/ 1919610 h 2237474"/>
              <a:gd name="connsiteX122" fmla="*/ 3123424 w 12192000"/>
              <a:gd name="connsiteY122" fmla="*/ 1952930 h 2237474"/>
              <a:gd name="connsiteX123" fmla="*/ 3009910 w 12192000"/>
              <a:gd name="connsiteY123" fmla="*/ 1957866 h 2237474"/>
              <a:gd name="connsiteX124" fmla="*/ 2995934 w 12192000"/>
              <a:gd name="connsiteY124" fmla="*/ 1967085 h 2237474"/>
              <a:gd name="connsiteX125" fmla="*/ 2980071 w 12192000"/>
              <a:gd name="connsiteY125" fmla="*/ 1972988 h 2237474"/>
              <a:gd name="connsiteX126" fmla="*/ 2978094 w 12192000"/>
              <a:gd name="connsiteY126" fmla="*/ 1972369 h 2237474"/>
              <a:gd name="connsiteX127" fmla="*/ 2942858 w 12192000"/>
              <a:gd name="connsiteY127" fmla="*/ 1981367 h 2237474"/>
              <a:gd name="connsiteX128" fmla="*/ 2875436 w 12192000"/>
              <a:gd name="connsiteY128" fmla="*/ 1996977 h 2237474"/>
              <a:gd name="connsiteX129" fmla="*/ 2874892 w 12192000"/>
              <a:gd name="connsiteY129" fmla="*/ 1996085 h 2237474"/>
              <a:gd name="connsiteX130" fmla="*/ 2864145 w 12192000"/>
              <a:gd name="connsiteY130" fmla="*/ 1994061 h 2237474"/>
              <a:gd name="connsiteX131" fmla="*/ 2843662 w 12192000"/>
              <a:gd name="connsiteY131" fmla="*/ 1992498 h 2237474"/>
              <a:gd name="connsiteX132" fmla="*/ 2796128 w 12192000"/>
              <a:gd name="connsiteY132" fmla="*/ 1976403 h 2237474"/>
              <a:gd name="connsiteX133" fmla="*/ 2756784 w 12192000"/>
              <a:gd name="connsiteY133" fmla="*/ 1985116 h 2237474"/>
              <a:gd name="connsiteX134" fmla="*/ 2748833 w 12192000"/>
              <a:gd name="connsiteY134" fmla="*/ 1986323 h 2237474"/>
              <a:gd name="connsiteX135" fmla="*/ 2748661 w 12192000"/>
              <a:gd name="connsiteY135" fmla="*/ 1986122 h 2237474"/>
              <a:gd name="connsiteX136" fmla="*/ 2740251 w 12192000"/>
              <a:gd name="connsiteY136" fmla="*/ 1986946 h 2237474"/>
              <a:gd name="connsiteX137" fmla="*/ 2718916 w 12192000"/>
              <a:gd name="connsiteY137" fmla="*/ 1990867 h 2237474"/>
              <a:gd name="connsiteX138" fmla="*/ 2713522 w 12192000"/>
              <a:gd name="connsiteY138" fmla="*/ 1990173 h 2237474"/>
              <a:gd name="connsiteX139" fmla="*/ 2680597 w 12192000"/>
              <a:gd name="connsiteY139" fmla="*/ 1984996 h 2237474"/>
              <a:gd name="connsiteX140" fmla="*/ 2578178 w 12192000"/>
              <a:gd name="connsiteY140" fmla="*/ 1990531 h 2237474"/>
              <a:gd name="connsiteX141" fmla="*/ 2476147 w 12192000"/>
              <a:gd name="connsiteY141" fmla="*/ 1998305 h 2237474"/>
              <a:gd name="connsiteX142" fmla="*/ 2373568 w 12192000"/>
              <a:gd name="connsiteY142" fmla="*/ 2003219 h 2237474"/>
              <a:gd name="connsiteX143" fmla="*/ 2321399 w 12192000"/>
              <a:gd name="connsiteY143" fmla="*/ 1989467 h 2237474"/>
              <a:gd name="connsiteX144" fmla="*/ 2315525 w 12192000"/>
              <a:gd name="connsiteY144" fmla="*/ 1989708 h 2237474"/>
              <a:gd name="connsiteX145" fmla="*/ 2300792 w 12192000"/>
              <a:gd name="connsiteY145" fmla="*/ 1994290 h 2237474"/>
              <a:gd name="connsiteX146" fmla="*/ 2295469 w 12192000"/>
              <a:gd name="connsiteY146" fmla="*/ 1996659 h 2237474"/>
              <a:gd name="connsiteX147" fmla="*/ 2287219 w 12192000"/>
              <a:gd name="connsiteY147" fmla="*/ 1998750 h 2237474"/>
              <a:gd name="connsiteX148" fmla="*/ 2286948 w 12192000"/>
              <a:gd name="connsiteY148" fmla="*/ 1998596 h 2237474"/>
              <a:gd name="connsiteX149" fmla="*/ 2243069 w 12192000"/>
              <a:gd name="connsiteY149" fmla="*/ 2015111 h 2237474"/>
              <a:gd name="connsiteX150" fmla="*/ 2186609 w 12192000"/>
              <a:gd name="connsiteY150" fmla="*/ 2008263 h 2237474"/>
              <a:gd name="connsiteX151" fmla="*/ 2164831 w 12192000"/>
              <a:gd name="connsiteY151" fmla="*/ 2010143 h 2237474"/>
              <a:gd name="connsiteX152" fmla="*/ 2152836 w 12192000"/>
              <a:gd name="connsiteY152" fmla="*/ 2010048 h 2237474"/>
              <a:gd name="connsiteX153" fmla="*/ 2117102 w 12192000"/>
              <a:gd name="connsiteY153" fmla="*/ 2023004 h 2237474"/>
              <a:gd name="connsiteX154" fmla="*/ 2111935 w 12192000"/>
              <a:gd name="connsiteY154" fmla="*/ 2023163 h 2237474"/>
              <a:gd name="connsiteX155" fmla="*/ 2089991 w 12192000"/>
              <a:gd name="connsiteY155" fmla="*/ 2034193 h 2237474"/>
              <a:gd name="connsiteX156" fmla="*/ 2058061 w 12192000"/>
              <a:gd name="connsiteY156" fmla="*/ 2047942 h 2237474"/>
              <a:gd name="connsiteX157" fmla="*/ 2055737 w 12192000"/>
              <a:gd name="connsiteY157" fmla="*/ 2047704 h 2237474"/>
              <a:gd name="connsiteX158" fmla="*/ 2042244 w 12192000"/>
              <a:gd name="connsiteY158" fmla="*/ 2055560 h 2237474"/>
              <a:gd name="connsiteX159" fmla="*/ 1976224 w 12192000"/>
              <a:gd name="connsiteY159" fmla="*/ 2074257 h 2237474"/>
              <a:gd name="connsiteX160" fmla="*/ 1877728 w 12192000"/>
              <a:gd name="connsiteY160" fmla="*/ 2101004 h 2237474"/>
              <a:gd name="connsiteX161" fmla="*/ 1759056 w 12192000"/>
              <a:gd name="connsiteY161" fmla="*/ 2125608 h 2237474"/>
              <a:gd name="connsiteX162" fmla="*/ 1637948 w 12192000"/>
              <a:gd name="connsiteY162" fmla="*/ 2172597 h 2237474"/>
              <a:gd name="connsiteX163" fmla="*/ 1434549 w 12192000"/>
              <a:gd name="connsiteY163" fmla="*/ 2234522 h 2237474"/>
              <a:gd name="connsiteX164" fmla="*/ 1398481 w 12192000"/>
              <a:gd name="connsiteY164" fmla="*/ 2237074 h 2237474"/>
              <a:gd name="connsiteX165" fmla="*/ 1398407 w 12192000"/>
              <a:gd name="connsiteY165" fmla="*/ 2237095 h 2237474"/>
              <a:gd name="connsiteX166" fmla="*/ 1370962 w 12192000"/>
              <a:gd name="connsiteY166" fmla="*/ 2237474 h 2237474"/>
              <a:gd name="connsiteX167" fmla="*/ 1356367 w 12192000"/>
              <a:gd name="connsiteY167" fmla="*/ 2235089 h 2237474"/>
              <a:gd name="connsiteX168" fmla="*/ 1324828 w 12192000"/>
              <a:gd name="connsiteY168" fmla="*/ 2231968 h 2237474"/>
              <a:gd name="connsiteX169" fmla="*/ 1297744 w 12192000"/>
              <a:gd name="connsiteY169" fmla="*/ 2235849 h 2237474"/>
              <a:gd name="connsiteX170" fmla="*/ 1286236 w 12192000"/>
              <a:gd name="connsiteY170" fmla="*/ 2233135 h 2237474"/>
              <a:gd name="connsiteX171" fmla="*/ 1283504 w 12192000"/>
              <a:gd name="connsiteY171" fmla="*/ 2233797 h 2237474"/>
              <a:gd name="connsiteX172" fmla="*/ 1279765 w 12192000"/>
              <a:gd name="connsiteY172" fmla="*/ 2229639 h 2237474"/>
              <a:gd name="connsiteX173" fmla="*/ 1195347 w 12192000"/>
              <a:gd name="connsiteY173" fmla="*/ 2212354 h 2237474"/>
              <a:gd name="connsiteX174" fmla="*/ 970251 w 12192000"/>
              <a:gd name="connsiteY174" fmla="*/ 2221029 h 2237474"/>
              <a:gd name="connsiteX175" fmla="*/ 812914 w 12192000"/>
              <a:gd name="connsiteY175" fmla="*/ 2202752 h 2237474"/>
              <a:gd name="connsiteX176" fmla="*/ 800195 w 12192000"/>
              <a:gd name="connsiteY176" fmla="*/ 2209407 h 2237474"/>
              <a:gd name="connsiteX177" fmla="*/ 784978 w 12192000"/>
              <a:gd name="connsiteY177" fmla="*/ 2212360 h 2237474"/>
              <a:gd name="connsiteX178" fmla="*/ 681987 w 12192000"/>
              <a:gd name="connsiteY178" fmla="*/ 2216757 h 2237474"/>
              <a:gd name="connsiteX179" fmla="*/ 669923 w 12192000"/>
              <a:gd name="connsiteY179" fmla="*/ 2211682 h 2237474"/>
              <a:gd name="connsiteX180" fmla="*/ 648680 w 12192000"/>
              <a:gd name="connsiteY180" fmla="*/ 2206229 h 2237474"/>
              <a:gd name="connsiteX181" fmla="*/ 597225 w 12192000"/>
              <a:gd name="connsiteY181" fmla="*/ 2180999 h 2237474"/>
              <a:gd name="connsiteX182" fmla="*/ 558449 w 12192000"/>
              <a:gd name="connsiteY182" fmla="*/ 2182346 h 2237474"/>
              <a:gd name="connsiteX183" fmla="*/ 550517 w 12192000"/>
              <a:gd name="connsiteY183" fmla="*/ 2182060 h 2237474"/>
              <a:gd name="connsiteX184" fmla="*/ 550309 w 12192000"/>
              <a:gd name="connsiteY184" fmla="*/ 2181825 h 2237474"/>
              <a:gd name="connsiteX185" fmla="*/ 541836 w 12192000"/>
              <a:gd name="connsiteY185" fmla="*/ 2181063 h 2237474"/>
              <a:gd name="connsiteX186" fmla="*/ 536057 w 12192000"/>
              <a:gd name="connsiteY186" fmla="*/ 2181537 h 2237474"/>
              <a:gd name="connsiteX187" fmla="*/ 520671 w 12192000"/>
              <a:gd name="connsiteY187" fmla="*/ 2180980 h 2237474"/>
              <a:gd name="connsiteX188" fmla="*/ 515024 w 12192000"/>
              <a:gd name="connsiteY188" fmla="*/ 2179258 h 2237474"/>
              <a:gd name="connsiteX189" fmla="*/ 512278 w 12192000"/>
              <a:gd name="connsiteY189" fmla="*/ 2176369 h 2237474"/>
              <a:gd name="connsiteX190" fmla="*/ 480419 w 12192000"/>
              <a:gd name="connsiteY190" fmla="*/ 2167807 h 2237474"/>
              <a:gd name="connsiteX191" fmla="*/ 413835 w 12192000"/>
              <a:gd name="connsiteY191" fmla="*/ 2156783 h 2237474"/>
              <a:gd name="connsiteX192" fmla="*/ 376513 w 12192000"/>
              <a:gd name="connsiteY192" fmla="*/ 2154014 h 2237474"/>
              <a:gd name="connsiteX193" fmla="*/ 273386 w 12192000"/>
              <a:gd name="connsiteY193" fmla="*/ 2142551 h 2237474"/>
              <a:gd name="connsiteX194" fmla="*/ 169207 w 12192000"/>
              <a:gd name="connsiteY194" fmla="*/ 2128100 h 2237474"/>
              <a:gd name="connsiteX195" fmla="*/ 93149 w 12192000"/>
              <a:gd name="connsiteY195" fmla="*/ 2105324 h 2237474"/>
              <a:gd name="connsiteX196" fmla="*/ 88109 w 12192000"/>
              <a:gd name="connsiteY196" fmla="*/ 2106704 h 2237474"/>
              <a:gd name="connsiteX197" fmla="*/ 80022 w 12192000"/>
              <a:gd name="connsiteY197" fmla="*/ 2107254 h 2237474"/>
              <a:gd name="connsiteX198" fmla="*/ 79717 w 12192000"/>
              <a:gd name="connsiteY198" fmla="*/ 2107046 h 2237474"/>
              <a:gd name="connsiteX199" fmla="*/ 72352 w 12192000"/>
              <a:gd name="connsiteY199" fmla="*/ 2107991 h 2237474"/>
              <a:gd name="connsiteX200" fmla="*/ 37645 w 12192000"/>
              <a:gd name="connsiteY200" fmla="*/ 2115401 h 2237474"/>
              <a:gd name="connsiteX201" fmla="*/ 4572 w 12192000"/>
              <a:gd name="connsiteY201" fmla="*/ 2111091 h 2237474"/>
              <a:gd name="connsiteX202" fmla="*/ 0 w 12192000"/>
              <a:gd name="connsiteY202" fmla="*/ 2110468 h 2237474"/>
              <a:gd name="connsiteX203" fmla="*/ 0 w 12192000"/>
              <a:gd name="connsiteY203"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34800 w 12192000"/>
              <a:gd name="connsiteY6" fmla="*/ 747840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34688 w 12192000"/>
              <a:gd name="connsiteY12" fmla="*/ 757726 h 2237474"/>
              <a:gd name="connsiteX13" fmla="*/ 10805004 w 12192000"/>
              <a:gd name="connsiteY13" fmla="*/ 757573 h 2237474"/>
              <a:gd name="connsiteX14" fmla="*/ 10739478 w 12192000"/>
              <a:gd name="connsiteY14" fmla="*/ 776841 h 2237474"/>
              <a:gd name="connsiteX15" fmla="*/ 10458762 w 12192000"/>
              <a:gd name="connsiteY15" fmla="*/ 755400 h 2237474"/>
              <a:gd name="connsiteX16" fmla="*/ 10211200 w 12192000"/>
              <a:gd name="connsiteY16" fmla="*/ 767513 h 2237474"/>
              <a:gd name="connsiteX17" fmla="*/ 10167995 w 12192000"/>
              <a:gd name="connsiteY17" fmla="*/ 760843 h 2237474"/>
              <a:gd name="connsiteX18" fmla="*/ 9997044 w 12192000"/>
              <a:gd name="connsiteY18" fmla="*/ 780129 h 2237474"/>
              <a:gd name="connsiteX19" fmla="*/ 9943887 w 12192000"/>
              <a:gd name="connsiteY19" fmla="*/ 804141 h 2237474"/>
              <a:gd name="connsiteX20" fmla="*/ 9918248 w 12192000"/>
              <a:gd name="connsiteY20" fmla="*/ 816628 h 2237474"/>
              <a:gd name="connsiteX21" fmla="*/ 9767091 w 12192000"/>
              <a:gd name="connsiteY21" fmla="*/ 870550 h 2237474"/>
              <a:gd name="connsiteX22" fmla="*/ 9683005 w 12192000"/>
              <a:gd name="connsiteY22" fmla="*/ 894128 h 2237474"/>
              <a:gd name="connsiteX23" fmla="*/ 9594438 w 12192000"/>
              <a:gd name="connsiteY23" fmla="*/ 919051 h 2237474"/>
              <a:gd name="connsiteX24" fmla="*/ 9577033 w 12192000"/>
              <a:gd name="connsiteY24" fmla="*/ 922857 h 2237474"/>
              <a:gd name="connsiteX25" fmla="*/ 9544189 w 12192000"/>
              <a:gd name="connsiteY25" fmla="*/ 938966 h 2237474"/>
              <a:gd name="connsiteX26" fmla="*/ 9500499 w 12192000"/>
              <a:gd name="connsiteY26" fmla="*/ 954680 h 2237474"/>
              <a:gd name="connsiteX27" fmla="*/ 9428195 w 12192000"/>
              <a:gd name="connsiteY27" fmla="*/ 986225 h 2237474"/>
              <a:gd name="connsiteX28" fmla="*/ 9410017 w 12192000"/>
              <a:gd name="connsiteY28" fmla="*/ 993931 h 2237474"/>
              <a:gd name="connsiteX29" fmla="*/ 9392919 w 12192000"/>
              <a:gd name="connsiteY29" fmla="*/ 994656 h 2237474"/>
              <a:gd name="connsiteX30" fmla="*/ 9278619 w 12192000"/>
              <a:gd name="connsiteY30" fmla="*/ 1011878 h 2237474"/>
              <a:gd name="connsiteX31" fmla="*/ 9268019 w 12192000"/>
              <a:gd name="connsiteY31" fmla="*/ 1007442 h 2237474"/>
              <a:gd name="connsiteX32" fmla="*/ 9234662 w 12192000"/>
              <a:gd name="connsiteY32" fmla="*/ 1023056 h 2237474"/>
              <a:gd name="connsiteX33" fmla="*/ 9181033 w 12192000"/>
              <a:gd name="connsiteY33" fmla="*/ 1037921 h 2237474"/>
              <a:gd name="connsiteX34" fmla="*/ 9155969 w 12192000"/>
              <a:gd name="connsiteY34" fmla="*/ 1046804 h 2237474"/>
              <a:gd name="connsiteX35" fmla="*/ 9133985 w 12192000"/>
              <a:gd name="connsiteY35" fmla="*/ 1046450 h 2237474"/>
              <a:gd name="connsiteX36" fmla="*/ 9012987 w 12192000"/>
              <a:gd name="connsiteY36" fmla="*/ 1061986 h 2237474"/>
              <a:gd name="connsiteX37" fmla="*/ 8968445 w 12192000"/>
              <a:gd name="connsiteY37" fmla="*/ 1052169 h 2237474"/>
              <a:gd name="connsiteX38" fmla="*/ 8958984 w 12192000"/>
              <a:gd name="connsiteY38" fmla="*/ 1057212 h 2237474"/>
              <a:gd name="connsiteX39" fmla="*/ 8886001 w 12192000"/>
              <a:gd name="connsiteY39" fmla="*/ 1067468 h 2237474"/>
              <a:gd name="connsiteX40" fmla="*/ 8838610 w 12192000"/>
              <a:gd name="connsiteY40" fmla="*/ 1075091 h 2237474"/>
              <a:gd name="connsiteX41" fmla="*/ 8750383 w 12192000"/>
              <a:gd name="connsiteY41" fmla="*/ 1097387 h 2237474"/>
              <a:gd name="connsiteX42" fmla="*/ 8665605 w 12192000"/>
              <a:gd name="connsiteY42" fmla="*/ 1110791 h 2237474"/>
              <a:gd name="connsiteX43" fmla="*/ 8584946 w 12192000"/>
              <a:gd name="connsiteY43" fmla="*/ 1135226 h 2237474"/>
              <a:gd name="connsiteX44" fmla="*/ 8460755 w 12192000"/>
              <a:gd name="connsiteY44" fmla="*/ 1203427 h 2237474"/>
              <a:gd name="connsiteX45" fmla="*/ 8419755 w 12192000"/>
              <a:gd name="connsiteY45" fmla="*/ 1216260 h 2237474"/>
              <a:gd name="connsiteX46" fmla="*/ 8411626 w 12192000"/>
              <a:gd name="connsiteY46" fmla="*/ 1214397 h 2237474"/>
              <a:gd name="connsiteX47" fmla="*/ 8363469 w 12192000"/>
              <a:gd name="connsiteY47" fmla="*/ 1246658 h 2237474"/>
              <a:gd name="connsiteX48" fmla="*/ 8275497 w 12192000"/>
              <a:gd name="connsiteY48" fmla="*/ 1264396 h 2237474"/>
              <a:gd name="connsiteX49" fmla="*/ 8206287 w 12192000"/>
              <a:gd name="connsiteY49" fmla="*/ 1273060 h 2237474"/>
              <a:gd name="connsiteX50" fmla="*/ 8168705 w 12192000"/>
              <a:gd name="connsiteY50" fmla="*/ 1279956 h 2237474"/>
              <a:gd name="connsiteX51" fmla="*/ 8139997 w 12192000"/>
              <a:gd name="connsiteY51" fmla="*/ 1282713 h 2237474"/>
              <a:gd name="connsiteX52" fmla="*/ 8074238 w 12192000"/>
              <a:gd name="connsiteY52" fmla="*/ 1301895 h 2237474"/>
              <a:gd name="connsiteX53" fmla="*/ 7968292 w 12192000"/>
              <a:gd name="connsiteY53" fmla="*/ 1338779 h 2237474"/>
              <a:gd name="connsiteX54" fmla="*/ 7902328 w 12192000"/>
              <a:gd name="connsiteY54" fmla="*/ 1345865 h 2237474"/>
              <a:gd name="connsiteX55" fmla="*/ 7875879 w 12192000"/>
              <a:gd name="connsiteY55" fmla="*/ 1345646 h 2237474"/>
              <a:gd name="connsiteX56" fmla="*/ 7840612 w 12192000"/>
              <a:gd name="connsiteY56" fmla="*/ 1369373 h 2237474"/>
              <a:gd name="connsiteX57" fmla="*/ 7786819 w 12192000"/>
              <a:gd name="connsiteY57" fmla="*/ 1378970 h 2237474"/>
              <a:gd name="connsiteX58" fmla="*/ 7548172 w 12192000"/>
              <a:gd name="connsiteY58" fmla="*/ 1417460 h 2237474"/>
              <a:gd name="connsiteX59" fmla="*/ 7483437 w 12192000"/>
              <a:gd name="connsiteY59" fmla="*/ 1478152 h 2237474"/>
              <a:gd name="connsiteX60" fmla="*/ 7377870 w 12192000"/>
              <a:gd name="connsiteY60" fmla="*/ 1523319 h 2237474"/>
              <a:gd name="connsiteX61" fmla="*/ 7230737 w 12192000"/>
              <a:gd name="connsiteY61" fmla="*/ 1562633 h 2237474"/>
              <a:gd name="connsiteX62" fmla="*/ 7224458 w 12192000"/>
              <a:gd name="connsiteY62" fmla="*/ 1573008 h 2237474"/>
              <a:gd name="connsiteX63" fmla="*/ 7183121 w 12192000"/>
              <a:gd name="connsiteY63" fmla="*/ 1595162 h 2237474"/>
              <a:gd name="connsiteX64" fmla="*/ 7164601 w 12192000"/>
              <a:gd name="connsiteY64" fmla="*/ 1606490 h 2237474"/>
              <a:gd name="connsiteX65" fmla="*/ 7092727 w 12192000"/>
              <a:gd name="connsiteY65" fmla="*/ 1623628 h 2237474"/>
              <a:gd name="connsiteX66" fmla="*/ 7031309 w 12192000"/>
              <a:gd name="connsiteY66" fmla="*/ 1619451 h 2237474"/>
              <a:gd name="connsiteX67" fmla="*/ 6900177 w 12192000"/>
              <a:gd name="connsiteY67" fmla="*/ 1636016 h 2237474"/>
              <a:gd name="connsiteX68" fmla="*/ 6795372 w 12192000"/>
              <a:gd name="connsiteY68" fmla="*/ 1644845 h 2237474"/>
              <a:gd name="connsiteX69" fmla="*/ 6692251 w 12192000"/>
              <a:gd name="connsiteY69" fmla="*/ 1656357 h 2237474"/>
              <a:gd name="connsiteX70" fmla="*/ 6655235 w 12192000"/>
              <a:gd name="connsiteY70" fmla="*/ 1661869 h 2237474"/>
              <a:gd name="connsiteX71" fmla="*/ 6554894 w 12192000"/>
              <a:gd name="connsiteY71" fmla="*/ 1664428 h 2237474"/>
              <a:gd name="connsiteX72" fmla="*/ 6516595 w 12192000"/>
              <a:gd name="connsiteY72" fmla="*/ 1667475 h 2237474"/>
              <a:gd name="connsiteX73" fmla="*/ 6508541 w 12192000"/>
              <a:gd name="connsiteY73" fmla="*/ 1668757 h 2237474"/>
              <a:gd name="connsiteX74" fmla="*/ 6471012 w 12192000"/>
              <a:gd name="connsiteY74" fmla="*/ 1678604 h 2237474"/>
              <a:gd name="connsiteX75" fmla="*/ 6364035 w 12192000"/>
              <a:gd name="connsiteY75" fmla="*/ 1667683 h 2237474"/>
              <a:gd name="connsiteX76" fmla="*/ 6280959 w 12192000"/>
              <a:gd name="connsiteY76" fmla="*/ 1689329 h 2237474"/>
              <a:gd name="connsiteX77" fmla="*/ 6243319 w 12192000"/>
              <a:gd name="connsiteY77" fmla="*/ 1695560 h 2237474"/>
              <a:gd name="connsiteX78" fmla="*/ 6098321 w 12192000"/>
              <a:gd name="connsiteY78" fmla="*/ 1721646 h 2237474"/>
              <a:gd name="connsiteX79" fmla="*/ 5880652 w 12192000"/>
              <a:gd name="connsiteY79" fmla="*/ 1779643 h 2237474"/>
              <a:gd name="connsiteX80" fmla="*/ 5785959 w 12192000"/>
              <a:gd name="connsiteY80" fmla="*/ 1775307 h 2237474"/>
              <a:gd name="connsiteX81" fmla="*/ 5643534 w 12192000"/>
              <a:gd name="connsiteY81" fmla="*/ 1802919 h 2237474"/>
              <a:gd name="connsiteX82" fmla="*/ 5518799 w 12192000"/>
              <a:gd name="connsiteY82" fmla="*/ 1818312 h 2237474"/>
              <a:gd name="connsiteX83" fmla="*/ 5505014 w 12192000"/>
              <a:gd name="connsiteY83" fmla="*/ 1819259 h 2237474"/>
              <a:gd name="connsiteX84" fmla="*/ 5453307 w 12192000"/>
              <a:gd name="connsiteY84" fmla="*/ 1815450 h 2237474"/>
              <a:gd name="connsiteX85" fmla="*/ 5364192 w 12192000"/>
              <a:gd name="connsiteY85" fmla="*/ 1826074 h 2237474"/>
              <a:gd name="connsiteX86" fmla="*/ 5350380 w 12192000"/>
              <a:gd name="connsiteY86" fmla="*/ 1830891 h 2237474"/>
              <a:gd name="connsiteX87" fmla="*/ 5259633 w 12192000"/>
              <a:gd name="connsiteY87" fmla="*/ 1837160 h 2237474"/>
              <a:gd name="connsiteX88" fmla="*/ 5197513 w 12192000"/>
              <a:gd name="connsiteY88" fmla="*/ 1844718 h 2237474"/>
              <a:gd name="connsiteX89" fmla="*/ 5168852 w 12192000"/>
              <a:gd name="connsiteY89" fmla="*/ 1844846 h 2237474"/>
              <a:gd name="connsiteX90" fmla="*/ 5114927 w 12192000"/>
              <a:gd name="connsiteY90" fmla="*/ 1847827 h 2237474"/>
              <a:gd name="connsiteX91" fmla="*/ 5108970 w 12192000"/>
              <a:gd name="connsiteY91" fmla="*/ 1847935 h 2237474"/>
              <a:gd name="connsiteX92" fmla="*/ 5067961 w 12192000"/>
              <a:gd name="connsiteY92" fmla="*/ 1845917 h 2237474"/>
              <a:gd name="connsiteX93" fmla="*/ 5007075 w 12192000"/>
              <a:gd name="connsiteY93" fmla="*/ 1838626 h 2237474"/>
              <a:gd name="connsiteX94" fmla="*/ 4944087 w 12192000"/>
              <a:gd name="connsiteY94" fmla="*/ 1823332 h 2237474"/>
              <a:gd name="connsiteX95" fmla="*/ 4907662 w 12192000"/>
              <a:gd name="connsiteY95" fmla="*/ 1816900 h 2237474"/>
              <a:gd name="connsiteX96" fmla="*/ 4882386 w 12192000"/>
              <a:gd name="connsiteY96" fmla="*/ 1809844 h 2237474"/>
              <a:gd name="connsiteX97" fmla="*/ 4811440 w 12192000"/>
              <a:gd name="connsiteY97" fmla="*/ 1804655 h 2237474"/>
              <a:gd name="connsiteX98" fmla="*/ 4691075 w 12192000"/>
              <a:gd name="connsiteY98" fmla="*/ 1801389 h 2237474"/>
              <a:gd name="connsiteX99" fmla="*/ 4611738 w 12192000"/>
              <a:gd name="connsiteY99" fmla="*/ 1776964 h 2237474"/>
              <a:gd name="connsiteX100" fmla="*/ 4560070 w 12192000"/>
              <a:gd name="connsiteY100" fmla="*/ 1785640 h 2237474"/>
              <a:gd name="connsiteX101" fmla="*/ 4536503 w 12192000"/>
              <a:gd name="connsiteY101" fmla="*/ 1785334 h 2237474"/>
              <a:gd name="connsiteX102" fmla="*/ 4513724 w 12192000"/>
              <a:gd name="connsiteY102" fmla="*/ 1791996 h 2237474"/>
              <a:gd name="connsiteX103" fmla="*/ 4459810 w 12192000"/>
              <a:gd name="connsiteY103" fmla="*/ 1797886 h 2237474"/>
              <a:gd name="connsiteX104" fmla="*/ 4379064 w 12192000"/>
              <a:gd name="connsiteY104" fmla="*/ 1817177 h 2237474"/>
              <a:gd name="connsiteX105" fmla="*/ 4319209 w 12192000"/>
              <a:gd name="connsiteY105" fmla="*/ 1834833 h 2237474"/>
              <a:gd name="connsiteX106" fmla="*/ 4290981 w 12192000"/>
              <a:gd name="connsiteY106" fmla="*/ 1839677 h 2237474"/>
              <a:gd name="connsiteX107" fmla="*/ 4285792 w 12192000"/>
              <a:gd name="connsiteY107" fmla="*/ 1836231 h 2237474"/>
              <a:gd name="connsiteX108" fmla="*/ 4238372 w 12192000"/>
              <a:gd name="connsiteY108" fmla="*/ 1851480 h 2237474"/>
              <a:gd name="connsiteX109" fmla="*/ 4232517 w 12192000"/>
              <a:gd name="connsiteY109" fmla="*/ 1852567 h 2237474"/>
              <a:gd name="connsiteX110" fmla="*/ 4191732 w 12192000"/>
              <a:gd name="connsiteY110" fmla="*/ 1857328 h 2237474"/>
              <a:gd name="connsiteX111" fmla="*/ 4065532 w 12192000"/>
              <a:gd name="connsiteY111" fmla="*/ 1855477 h 2237474"/>
              <a:gd name="connsiteX112" fmla="*/ 4028460 w 12192000"/>
              <a:gd name="connsiteY112" fmla="*/ 1855137 h 2237474"/>
              <a:gd name="connsiteX113" fmla="*/ 4002267 w 12192000"/>
              <a:gd name="connsiteY113" fmla="*/ 1852352 h 2237474"/>
              <a:gd name="connsiteX114" fmla="*/ 3931396 w 12192000"/>
              <a:gd name="connsiteY114" fmla="*/ 1858915 h 2237474"/>
              <a:gd name="connsiteX115" fmla="*/ 3812162 w 12192000"/>
              <a:gd name="connsiteY115" fmla="*/ 1875501 h 2237474"/>
              <a:gd name="connsiteX116" fmla="*/ 3729530 w 12192000"/>
              <a:gd name="connsiteY116" fmla="*/ 1864513 h 2237474"/>
              <a:gd name="connsiteX117" fmla="*/ 3680177 w 12192000"/>
              <a:gd name="connsiteY117" fmla="*/ 1881552 h 2237474"/>
              <a:gd name="connsiteX118" fmla="*/ 3567259 w 12192000"/>
              <a:gd name="connsiteY118" fmla="*/ 1893482 h 2237474"/>
              <a:gd name="connsiteX119" fmla="*/ 3405770 w 12192000"/>
              <a:gd name="connsiteY119" fmla="*/ 1904591 h 2237474"/>
              <a:gd name="connsiteX120" fmla="*/ 3280097 w 12192000"/>
              <a:gd name="connsiteY120" fmla="*/ 1919610 h 2237474"/>
              <a:gd name="connsiteX121" fmla="*/ 3123424 w 12192000"/>
              <a:gd name="connsiteY121" fmla="*/ 1952930 h 2237474"/>
              <a:gd name="connsiteX122" fmla="*/ 3009910 w 12192000"/>
              <a:gd name="connsiteY122" fmla="*/ 1957866 h 2237474"/>
              <a:gd name="connsiteX123" fmla="*/ 2995934 w 12192000"/>
              <a:gd name="connsiteY123" fmla="*/ 1967085 h 2237474"/>
              <a:gd name="connsiteX124" fmla="*/ 2980071 w 12192000"/>
              <a:gd name="connsiteY124" fmla="*/ 1972988 h 2237474"/>
              <a:gd name="connsiteX125" fmla="*/ 2978094 w 12192000"/>
              <a:gd name="connsiteY125" fmla="*/ 1972369 h 2237474"/>
              <a:gd name="connsiteX126" fmla="*/ 2942858 w 12192000"/>
              <a:gd name="connsiteY126" fmla="*/ 1981367 h 2237474"/>
              <a:gd name="connsiteX127" fmla="*/ 2875436 w 12192000"/>
              <a:gd name="connsiteY127" fmla="*/ 1996977 h 2237474"/>
              <a:gd name="connsiteX128" fmla="*/ 2874892 w 12192000"/>
              <a:gd name="connsiteY128" fmla="*/ 1996085 h 2237474"/>
              <a:gd name="connsiteX129" fmla="*/ 2864145 w 12192000"/>
              <a:gd name="connsiteY129" fmla="*/ 1994061 h 2237474"/>
              <a:gd name="connsiteX130" fmla="*/ 2843662 w 12192000"/>
              <a:gd name="connsiteY130" fmla="*/ 1992498 h 2237474"/>
              <a:gd name="connsiteX131" fmla="*/ 2796128 w 12192000"/>
              <a:gd name="connsiteY131" fmla="*/ 1976403 h 2237474"/>
              <a:gd name="connsiteX132" fmla="*/ 2756784 w 12192000"/>
              <a:gd name="connsiteY132" fmla="*/ 1985116 h 2237474"/>
              <a:gd name="connsiteX133" fmla="*/ 2748833 w 12192000"/>
              <a:gd name="connsiteY133" fmla="*/ 1986323 h 2237474"/>
              <a:gd name="connsiteX134" fmla="*/ 2748661 w 12192000"/>
              <a:gd name="connsiteY134" fmla="*/ 1986122 h 2237474"/>
              <a:gd name="connsiteX135" fmla="*/ 2740251 w 12192000"/>
              <a:gd name="connsiteY135" fmla="*/ 1986946 h 2237474"/>
              <a:gd name="connsiteX136" fmla="*/ 2718916 w 12192000"/>
              <a:gd name="connsiteY136" fmla="*/ 1990867 h 2237474"/>
              <a:gd name="connsiteX137" fmla="*/ 2713522 w 12192000"/>
              <a:gd name="connsiteY137" fmla="*/ 1990173 h 2237474"/>
              <a:gd name="connsiteX138" fmla="*/ 2680597 w 12192000"/>
              <a:gd name="connsiteY138" fmla="*/ 1984996 h 2237474"/>
              <a:gd name="connsiteX139" fmla="*/ 2578178 w 12192000"/>
              <a:gd name="connsiteY139" fmla="*/ 1990531 h 2237474"/>
              <a:gd name="connsiteX140" fmla="*/ 2476147 w 12192000"/>
              <a:gd name="connsiteY140" fmla="*/ 1998305 h 2237474"/>
              <a:gd name="connsiteX141" fmla="*/ 2373568 w 12192000"/>
              <a:gd name="connsiteY141" fmla="*/ 2003219 h 2237474"/>
              <a:gd name="connsiteX142" fmla="*/ 2321399 w 12192000"/>
              <a:gd name="connsiteY142" fmla="*/ 1989467 h 2237474"/>
              <a:gd name="connsiteX143" fmla="*/ 2315525 w 12192000"/>
              <a:gd name="connsiteY143" fmla="*/ 1989708 h 2237474"/>
              <a:gd name="connsiteX144" fmla="*/ 2300792 w 12192000"/>
              <a:gd name="connsiteY144" fmla="*/ 1994290 h 2237474"/>
              <a:gd name="connsiteX145" fmla="*/ 2295469 w 12192000"/>
              <a:gd name="connsiteY145" fmla="*/ 1996659 h 2237474"/>
              <a:gd name="connsiteX146" fmla="*/ 2287219 w 12192000"/>
              <a:gd name="connsiteY146" fmla="*/ 1998750 h 2237474"/>
              <a:gd name="connsiteX147" fmla="*/ 2286948 w 12192000"/>
              <a:gd name="connsiteY147" fmla="*/ 1998596 h 2237474"/>
              <a:gd name="connsiteX148" fmla="*/ 2243069 w 12192000"/>
              <a:gd name="connsiteY148" fmla="*/ 2015111 h 2237474"/>
              <a:gd name="connsiteX149" fmla="*/ 2186609 w 12192000"/>
              <a:gd name="connsiteY149" fmla="*/ 2008263 h 2237474"/>
              <a:gd name="connsiteX150" fmla="*/ 2164831 w 12192000"/>
              <a:gd name="connsiteY150" fmla="*/ 2010143 h 2237474"/>
              <a:gd name="connsiteX151" fmla="*/ 2152836 w 12192000"/>
              <a:gd name="connsiteY151" fmla="*/ 2010048 h 2237474"/>
              <a:gd name="connsiteX152" fmla="*/ 2117102 w 12192000"/>
              <a:gd name="connsiteY152" fmla="*/ 2023004 h 2237474"/>
              <a:gd name="connsiteX153" fmla="*/ 2111935 w 12192000"/>
              <a:gd name="connsiteY153" fmla="*/ 2023163 h 2237474"/>
              <a:gd name="connsiteX154" fmla="*/ 2089991 w 12192000"/>
              <a:gd name="connsiteY154" fmla="*/ 2034193 h 2237474"/>
              <a:gd name="connsiteX155" fmla="*/ 2058061 w 12192000"/>
              <a:gd name="connsiteY155" fmla="*/ 2047942 h 2237474"/>
              <a:gd name="connsiteX156" fmla="*/ 2055737 w 12192000"/>
              <a:gd name="connsiteY156" fmla="*/ 2047704 h 2237474"/>
              <a:gd name="connsiteX157" fmla="*/ 2042244 w 12192000"/>
              <a:gd name="connsiteY157" fmla="*/ 2055560 h 2237474"/>
              <a:gd name="connsiteX158" fmla="*/ 1976224 w 12192000"/>
              <a:gd name="connsiteY158" fmla="*/ 2074257 h 2237474"/>
              <a:gd name="connsiteX159" fmla="*/ 1877728 w 12192000"/>
              <a:gd name="connsiteY159" fmla="*/ 2101004 h 2237474"/>
              <a:gd name="connsiteX160" fmla="*/ 1759056 w 12192000"/>
              <a:gd name="connsiteY160" fmla="*/ 2125608 h 2237474"/>
              <a:gd name="connsiteX161" fmla="*/ 1637948 w 12192000"/>
              <a:gd name="connsiteY161" fmla="*/ 2172597 h 2237474"/>
              <a:gd name="connsiteX162" fmla="*/ 1434549 w 12192000"/>
              <a:gd name="connsiteY162" fmla="*/ 2234522 h 2237474"/>
              <a:gd name="connsiteX163" fmla="*/ 1398481 w 12192000"/>
              <a:gd name="connsiteY163" fmla="*/ 2237074 h 2237474"/>
              <a:gd name="connsiteX164" fmla="*/ 1398407 w 12192000"/>
              <a:gd name="connsiteY164" fmla="*/ 2237095 h 2237474"/>
              <a:gd name="connsiteX165" fmla="*/ 1370962 w 12192000"/>
              <a:gd name="connsiteY165" fmla="*/ 2237474 h 2237474"/>
              <a:gd name="connsiteX166" fmla="*/ 1356367 w 12192000"/>
              <a:gd name="connsiteY166" fmla="*/ 2235089 h 2237474"/>
              <a:gd name="connsiteX167" fmla="*/ 1324828 w 12192000"/>
              <a:gd name="connsiteY167" fmla="*/ 2231968 h 2237474"/>
              <a:gd name="connsiteX168" fmla="*/ 1297744 w 12192000"/>
              <a:gd name="connsiteY168" fmla="*/ 2235849 h 2237474"/>
              <a:gd name="connsiteX169" fmla="*/ 1286236 w 12192000"/>
              <a:gd name="connsiteY169" fmla="*/ 2233135 h 2237474"/>
              <a:gd name="connsiteX170" fmla="*/ 1283504 w 12192000"/>
              <a:gd name="connsiteY170" fmla="*/ 2233797 h 2237474"/>
              <a:gd name="connsiteX171" fmla="*/ 1279765 w 12192000"/>
              <a:gd name="connsiteY171" fmla="*/ 2229639 h 2237474"/>
              <a:gd name="connsiteX172" fmla="*/ 1195347 w 12192000"/>
              <a:gd name="connsiteY172" fmla="*/ 2212354 h 2237474"/>
              <a:gd name="connsiteX173" fmla="*/ 970251 w 12192000"/>
              <a:gd name="connsiteY173" fmla="*/ 2221029 h 2237474"/>
              <a:gd name="connsiteX174" fmla="*/ 812914 w 12192000"/>
              <a:gd name="connsiteY174" fmla="*/ 2202752 h 2237474"/>
              <a:gd name="connsiteX175" fmla="*/ 800195 w 12192000"/>
              <a:gd name="connsiteY175" fmla="*/ 2209407 h 2237474"/>
              <a:gd name="connsiteX176" fmla="*/ 784978 w 12192000"/>
              <a:gd name="connsiteY176" fmla="*/ 2212360 h 2237474"/>
              <a:gd name="connsiteX177" fmla="*/ 681987 w 12192000"/>
              <a:gd name="connsiteY177" fmla="*/ 2216757 h 2237474"/>
              <a:gd name="connsiteX178" fmla="*/ 669923 w 12192000"/>
              <a:gd name="connsiteY178" fmla="*/ 2211682 h 2237474"/>
              <a:gd name="connsiteX179" fmla="*/ 648680 w 12192000"/>
              <a:gd name="connsiteY179" fmla="*/ 2206229 h 2237474"/>
              <a:gd name="connsiteX180" fmla="*/ 597225 w 12192000"/>
              <a:gd name="connsiteY180" fmla="*/ 2180999 h 2237474"/>
              <a:gd name="connsiteX181" fmla="*/ 558449 w 12192000"/>
              <a:gd name="connsiteY181" fmla="*/ 2182346 h 2237474"/>
              <a:gd name="connsiteX182" fmla="*/ 550517 w 12192000"/>
              <a:gd name="connsiteY182" fmla="*/ 2182060 h 2237474"/>
              <a:gd name="connsiteX183" fmla="*/ 550309 w 12192000"/>
              <a:gd name="connsiteY183" fmla="*/ 2181825 h 2237474"/>
              <a:gd name="connsiteX184" fmla="*/ 541836 w 12192000"/>
              <a:gd name="connsiteY184" fmla="*/ 2181063 h 2237474"/>
              <a:gd name="connsiteX185" fmla="*/ 536057 w 12192000"/>
              <a:gd name="connsiteY185" fmla="*/ 2181537 h 2237474"/>
              <a:gd name="connsiteX186" fmla="*/ 520671 w 12192000"/>
              <a:gd name="connsiteY186" fmla="*/ 2180980 h 2237474"/>
              <a:gd name="connsiteX187" fmla="*/ 515024 w 12192000"/>
              <a:gd name="connsiteY187" fmla="*/ 2179258 h 2237474"/>
              <a:gd name="connsiteX188" fmla="*/ 512278 w 12192000"/>
              <a:gd name="connsiteY188" fmla="*/ 2176369 h 2237474"/>
              <a:gd name="connsiteX189" fmla="*/ 480419 w 12192000"/>
              <a:gd name="connsiteY189" fmla="*/ 2167807 h 2237474"/>
              <a:gd name="connsiteX190" fmla="*/ 413835 w 12192000"/>
              <a:gd name="connsiteY190" fmla="*/ 2156783 h 2237474"/>
              <a:gd name="connsiteX191" fmla="*/ 376513 w 12192000"/>
              <a:gd name="connsiteY191" fmla="*/ 2154014 h 2237474"/>
              <a:gd name="connsiteX192" fmla="*/ 273386 w 12192000"/>
              <a:gd name="connsiteY192" fmla="*/ 2142551 h 2237474"/>
              <a:gd name="connsiteX193" fmla="*/ 169207 w 12192000"/>
              <a:gd name="connsiteY193" fmla="*/ 2128100 h 2237474"/>
              <a:gd name="connsiteX194" fmla="*/ 93149 w 12192000"/>
              <a:gd name="connsiteY194" fmla="*/ 2105324 h 2237474"/>
              <a:gd name="connsiteX195" fmla="*/ 88109 w 12192000"/>
              <a:gd name="connsiteY195" fmla="*/ 2106704 h 2237474"/>
              <a:gd name="connsiteX196" fmla="*/ 80022 w 12192000"/>
              <a:gd name="connsiteY196" fmla="*/ 2107254 h 2237474"/>
              <a:gd name="connsiteX197" fmla="*/ 79717 w 12192000"/>
              <a:gd name="connsiteY197" fmla="*/ 2107046 h 2237474"/>
              <a:gd name="connsiteX198" fmla="*/ 72352 w 12192000"/>
              <a:gd name="connsiteY198" fmla="*/ 2107991 h 2237474"/>
              <a:gd name="connsiteX199" fmla="*/ 37645 w 12192000"/>
              <a:gd name="connsiteY199" fmla="*/ 2115401 h 2237474"/>
              <a:gd name="connsiteX200" fmla="*/ 4572 w 12192000"/>
              <a:gd name="connsiteY200" fmla="*/ 2111091 h 2237474"/>
              <a:gd name="connsiteX201" fmla="*/ 0 w 12192000"/>
              <a:gd name="connsiteY201" fmla="*/ 2110468 h 2237474"/>
              <a:gd name="connsiteX202" fmla="*/ 0 w 12192000"/>
              <a:gd name="connsiteY202"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34800 w 12192000"/>
              <a:gd name="connsiteY6" fmla="*/ 747840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34688 w 12192000"/>
              <a:gd name="connsiteY12" fmla="*/ 757726 h 2237474"/>
              <a:gd name="connsiteX13" fmla="*/ 10805004 w 12192000"/>
              <a:gd name="connsiteY13" fmla="*/ 757573 h 2237474"/>
              <a:gd name="connsiteX14" fmla="*/ 10739478 w 12192000"/>
              <a:gd name="connsiteY14" fmla="*/ 776841 h 2237474"/>
              <a:gd name="connsiteX15" fmla="*/ 10458762 w 12192000"/>
              <a:gd name="connsiteY15" fmla="*/ 755400 h 2237474"/>
              <a:gd name="connsiteX16" fmla="*/ 10211200 w 12192000"/>
              <a:gd name="connsiteY16" fmla="*/ 767513 h 2237474"/>
              <a:gd name="connsiteX17" fmla="*/ 10167995 w 12192000"/>
              <a:gd name="connsiteY17" fmla="*/ 760843 h 2237474"/>
              <a:gd name="connsiteX18" fmla="*/ 9997044 w 12192000"/>
              <a:gd name="connsiteY18" fmla="*/ 780129 h 2237474"/>
              <a:gd name="connsiteX19" fmla="*/ 9943887 w 12192000"/>
              <a:gd name="connsiteY19" fmla="*/ 804141 h 2237474"/>
              <a:gd name="connsiteX20" fmla="*/ 9918248 w 12192000"/>
              <a:gd name="connsiteY20" fmla="*/ 816628 h 2237474"/>
              <a:gd name="connsiteX21" fmla="*/ 9767091 w 12192000"/>
              <a:gd name="connsiteY21" fmla="*/ 870550 h 2237474"/>
              <a:gd name="connsiteX22" fmla="*/ 9683005 w 12192000"/>
              <a:gd name="connsiteY22" fmla="*/ 894128 h 2237474"/>
              <a:gd name="connsiteX23" fmla="*/ 9594438 w 12192000"/>
              <a:gd name="connsiteY23" fmla="*/ 919051 h 2237474"/>
              <a:gd name="connsiteX24" fmla="*/ 9577033 w 12192000"/>
              <a:gd name="connsiteY24" fmla="*/ 922857 h 2237474"/>
              <a:gd name="connsiteX25" fmla="*/ 9544189 w 12192000"/>
              <a:gd name="connsiteY25" fmla="*/ 938966 h 2237474"/>
              <a:gd name="connsiteX26" fmla="*/ 9500499 w 12192000"/>
              <a:gd name="connsiteY26" fmla="*/ 954680 h 2237474"/>
              <a:gd name="connsiteX27" fmla="*/ 9428195 w 12192000"/>
              <a:gd name="connsiteY27" fmla="*/ 986225 h 2237474"/>
              <a:gd name="connsiteX28" fmla="*/ 9410017 w 12192000"/>
              <a:gd name="connsiteY28" fmla="*/ 993931 h 2237474"/>
              <a:gd name="connsiteX29" fmla="*/ 9392919 w 12192000"/>
              <a:gd name="connsiteY29" fmla="*/ 994656 h 2237474"/>
              <a:gd name="connsiteX30" fmla="*/ 9278619 w 12192000"/>
              <a:gd name="connsiteY30" fmla="*/ 1011878 h 2237474"/>
              <a:gd name="connsiteX31" fmla="*/ 9268019 w 12192000"/>
              <a:gd name="connsiteY31" fmla="*/ 1007442 h 2237474"/>
              <a:gd name="connsiteX32" fmla="*/ 9234662 w 12192000"/>
              <a:gd name="connsiteY32" fmla="*/ 1023056 h 2237474"/>
              <a:gd name="connsiteX33" fmla="*/ 9181033 w 12192000"/>
              <a:gd name="connsiteY33" fmla="*/ 1037921 h 2237474"/>
              <a:gd name="connsiteX34" fmla="*/ 9155969 w 12192000"/>
              <a:gd name="connsiteY34" fmla="*/ 1046804 h 2237474"/>
              <a:gd name="connsiteX35" fmla="*/ 9133985 w 12192000"/>
              <a:gd name="connsiteY35" fmla="*/ 1046450 h 2237474"/>
              <a:gd name="connsiteX36" fmla="*/ 9012987 w 12192000"/>
              <a:gd name="connsiteY36" fmla="*/ 1061986 h 2237474"/>
              <a:gd name="connsiteX37" fmla="*/ 8968445 w 12192000"/>
              <a:gd name="connsiteY37" fmla="*/ 1052169 h 2237474"/>
              <a:gd name="connsiteX38" fmla="*/ 8958984 w 12192000"/>
              <a:gd name="connsiteY38" fmla="*/ 1057212 h 2237474"/>
              <a:gd name="connsiteX39" fmla="*/ 8886001 w 12192000"/>
              <a:gd name="connsiteY39" fmla="*/ 1067468 h 2237474"/>
              <a:gd name="connsiteX40" fmla="*/ 8838610 w 12192000"/>
              <a:gd name="connsiteY40" fmla="*/ 1075091 h 2237474"/>
              <a:gd name="connsiteX41" fmla="*/ 8750383 w 12192000"/>
              <a:gd name="connsiteY41" fmla="*/ 1097387 h 2237474"/>
              <a:gd name="connsiteX42" fmla="*/ 8665605 w 12192000"/>
              <a:gd name="connsiteY42" fmla="*/ 1110791 h 2237474"/>
              <a:gd name="connsiteX43" fmla="*/ 8584946 w 12192000"/>
              <a:gd name="connsiteY43" fmla="*/ 1135226 h 2237474"/>
              <a:gd name="connsiteX44" fmla="*/ 8460755 w 12192000"/>
              <a:gd name="connsiteY44" fmla="*/ 1203427 h 2237474"/>
              <a:gd name="connsiteX45" fmla="*/ 8419755 w 12192000"/>
              <a:gd name="connsiteY45" fmla="*/ 1216260 h 2237474"/>
              <a:gd name="connsiteX46" fmla="*/ 8411626 w 12192000"/>
              <a:gd name="connsiteY46" fmla="*/ 1214397 h 2237474"/>
              <a:gd name="connsiteX47" fmla="*/ 8363469 w 12192000"/>
              <a:gd name="connsiteY47" fmla="*/ 1246658 h 2237474"/>
              <a:gd name="connsiteX48" fmla="*/ 8275497 w 12192000"/>
              <a:gd name="connsiteY48" fmla="*/ 1264396 h 2237474"/>
              <a:gd name="connsiteX49" fmla="*/ 8206287 w 12192000"/>
              <a:gd name="connsiteY49" fmla="*/ 1273060 h 2237474"/>
              <a:gd name="connsiteX50" fmla="*/ 8168705 w 12192000"/>
              <a:gd name="connsiteY50" fmla="*/ 1279956 h 2237474"/>
              <a:gd name="connsiteX51" fmla="*/ 8139997 w 12192000"/>
              <a:gd name="connsiteY51" fmla="*/ 1282713 h 2237474"/>
              <a:gd name="connsiteX52" fmla="*/ 8074238 w 12192000"/>
              <a:gd name="connsiteY52" fmla="*/ 1301895 h 2237474"/>
              <a:gd name="connsiteX53" fmla="*/ 7968292 w 12192000"/>
              <a:gd name="connsiteY53" fmla="*/ 1338779 h 2237474"/>
              <a:gd name="connsiteX54" fmla="*/ 7902328 w 12192000"/>
              <a:gd name="connsiteY54" fmla="*/ 1345865 h 2237474"/>
              <a:gd name="connsiteX55" fmla="*/ 7875879 w 12192000"/>
              <a:gd name="connsiteY55" fmla="*/ 1345646 h 2237474"/>
              <a:gd name="connsiteX56" fmla="*/ 7840612 w 12192000"/>
              <a:gd name="connsiteY56" fmla="*/ 1369373 h 2237474"/>
              <a:gd name="connsiteX57" fmla="*/ 7786819 w 12192000"/>
              <a:gd name="connsiteY57" fmla="*/ 1378970 h 2237474"/>
              <a:gd name="connsiteX58" fmla="*/ 7548172 w 12192000"/>
              <a:gd name="connsiteY58" fmla="*/ 1417460 h 2237474"/>
              <a:gd name="connsiteX59" fmla="*/ 7483437 w 12192000"/>
              <a:gd name="connsiteY59" fmla="*/ 1478152 h 2237474"/>
              <a:gd name="connsiteX60" fmla="*/ 7377870 w 12192000"/>
              <a:gd name="connsiteY60" fmla="*/ 1523319 h 2237474"/>
              <a:gd name="connsiteX61" fmla="*/ 7230737 w 12192000"/>
              <a:gd name="connsiteY61" fmla="*/ 1562633 h 2237474"/>
              <a:gd name="connsiteX62" fmla="*/ 7224458 w 12192000"/>
              <a:gd name="connsiteY62" fmla="*/ 1573008 h 2237474"/>
              <a:gd name="connsiteX63" fmla="*/ 7183121 w 12192000"/>
              <a:gd name="connsiteY63" fmla="*/ 1595162 h 2237474"/>
              <a:gd name="connsiteX64" fmla="*/ 7164601 w 12192000"/>
              <a:gd name="connsiteY64" fmla="*/ 1606490 h 2237474"/>
              <a:gd name="connsiteX65" fmla="*/ 7092727 w 12192000"/>
              <a:gd name="connsiteY65" fmla="*/ 1623628 h 2237474"/>
              <a:gd name="connsiteX66" fmla="*/ 7031309 w 12192000"/>
              <a:gd name="connsiteY66" fmla="*/ 1619451 h 2237474"/>
              <a:gd name="connsiteX67" fmla="*/ 6900177 w 12192000"/>
              <a:gd name="connsiteY67" fmla="*/ 1636016 h 2237474"/>
              <a:gd name="connsiteX68" fmla="*/ 6795372 w 12192000"/>
              <a:gd name="connsiteY68" fmla="*/ 1644845 h 2237474"/>
              <a:gd name="connsiteX69" fmla="*/ 6692251 w 12192000"/>
              <a:gd name="connsiteY69" fmla="*/ 1656357 h 2237474"/>
              <a:gd name="connsiteX70" fmla="*/ 6655235 w 12192000"/>
              <a:gd name="connsiteY70" fmla="*/ 1661869 h 2237474"/>
              <a:gd name="connsiteX71" fmla="*/ 6554894 w 12192000"/>
              <a:gd name="connsiteY71" fmla="*/ 1664428 h 2237474"/>
              <a:gd name="connsiteX72" fmla="*/ 6516595 w 12192000"/>
              <a:gd name="connsiteY72" fmla="*/ 1667475 h 2237474"/>
              <a:gd name="connsiteX73" fmla="*/ 6508541 w 12192000"/>
              <a:gd name="connsiteY73" fmla="*/ 1668757 h 2237474"/>
              <a:gd name="connsiteX74" fmla="*/ 6471012 w 12192000"/>
              <a:gd name="connsiteY74" fmla="*/ 1678604 h 2237474"/>
              <a:gd name="connsiteX75" fmla="*/ 6364035 w 12192000"/>
              <a:gd name="connsiteY75" fmla="*/ 1667683 h 2237474"/>
              <a:gd name="connsiteX76" fmla="*/ 6280959 w 12192000"/>
              <a:gd name="connsiteY76" fmla="*/ 1689329 h 2237474"/>
              <a:gd name="connsiteX77" fmla="*/ 6243319 w 12192000"/>
              <a:gd name="connsiteY77" fmla="*/ 1695560 h 2237474"/>
              <a:gd name="connsiteX78" fmla="*/ 6098321 w 12192000"/>
              <a:gd name="connsiteY78" fmla="*/ 1721646 h 2237474"/>
              <a:gd name="connsiteX79" fmla="*/ 5880652 w 12192000"/>
              <a:gd name="connsiteY79" fmla="*/ 1779643 h 2237474"/>
              <a:gd name="connsiteX80" fmla="*/ 5785959 w 12192000"/>
              <a:gd name="connsiteY80" fmla="*/ 1775307 h 2237474"/>
              <a:gd name="connsiteX81" fmla="*/ 5643534 w 12192000"/>
              <a:gd name="connsiteY81" fmla="*/ 1802919 h 2237474"/>
              <a:gd name="connsiteX82" fmla="*/ 5518799 w 12192000"/>
              <a:gd name="connsiteY82" fmla="*/ 1818312 h 2237474"/>
              <a:gd name="connsiteX83" fmla="*/ 5505014 w 12192000"/>
              <a:gd name="connsiteY83" fmla="*/ 1819259 h 2237474"/>
              <a:gd name="connsiteX84" fmla="*/ 5453307 w 12192000"/>
              <a:gd name="connsiteY84" fmla="*/ 1815450 h 2237474"/>
              <a:gd name="connsiteX85" fmla="*/ 5364192 w 12192000"/>
              <a:gd name="connsiteY85" fmla="*/ 1826074 h 2237474"/>
              <a:gd name="connsiteX86" fmla="*/ 5350380 w 12192000"/>
              <a:gd name="connsiteY86" fmla="*/ 1830891 h 2237474"/>
              <a:gd name="connsiteX87" fmla="*/ 5259633 w 12192000"/>
              <a:gd name="connsiteY87" fmla="*/ 1837160 h 2237474"/>
              <a:gd name="connsiteX88" fmla="*/ 5197513 w 12192000"/>
              <a:gd name="connsiteY88" fmla="*/ 1844718 h 2237474"/>
              <a:gd name="connsiteX89" fmla="*/ 5168852 w 12192000"/>
              <a:gd name="connsiteY89" fmla="*/ 1844846 h 2237474"/>
              <a:gd name="connsiteX90" fmla="*/ 5114927 w 12192000"/>
              <a:gd name="connsiteY90" fmla="*/ 1847827 h 2237474"/>
              <a:gd name="connsiteX91" fmla="*/ 5108970 w 12192000"/>
              <a:gd name="connsiteY91" fmla="*/ 1847935 h 2237474"/>
              <a:gd name="connsiteX92" fmla="*/ 5067961 w 12192000"/>
              <a:gd name="connsiteY92" fmla="*/ 1845917 h 2237474"/>
              <a:gd name="connsiteX93" fmla="*/ 5007075 w 12192000"/>
              <a:gd name="connsiteY93" fmla="*/ 1838626 h 2237474"/>
              <a:gd name="connsiteX94" fmla="*/ 4944087 w 12192000"/>
              <a:gd name="connsiteY94" fmla="*/ 1823332 h 2237474"/>
              <a:gd name="connsiteX95" fmla="*/ 4907662 w 12192000"/>
              <a:gd name="connsiteY95" fmla="*/ 1816900 h 2237474"/>
              <a:gd name="connsiteX96" fmla="*/ 4882386 w 12192000"/>
              <a:gd name="connsiteY96" fmla="*/ 1809844 h 2237474"/>
              <a:gd name="connsiteX97" fmla="*/ 4811440 w 12192000"/>
              <a:gd name="connsiteY97" fmla="*/ 1804655 h 2237474"/>
              <a:gd name="connsiteX98" fmla="*/ 4691075 w 12192000"/>
              <a:gd name="connsiteY98" fmla="*/ 1801389 h 2237474"/>
              <a:gd name="connsiteX99" fmla="*/ 4611738 w 12192000"/>
              <a:gd name="connsiteY99" fmla="*/ 1776964 h 2237474"/>
              <a:gd name="connsiteX100" fmla="*/ 4560070 w 12192000"/>
              <a:gd name="connsiteY100" fmla="*/ 1785640 h 2237474"/>
              <a:gd name="connsiteX101" fmla="*/ 4536503 w 12192000"/>
              <a:gd name="connsiteY101" fmla="*/ 1785334 h 2237474"/>
              <a:gd name="connsiteX102" fmla="*/ 4513724 w 12192000"/>
              <a:gd name="connsiteY102" fmla="*/ 1791996 h 2237474"/>
              <a:gd name="connsiteX103" fmla="*/ 4459810 w 12192000"/>
              <a:gd name="connsiteY103" fmla="*/ 1797886 h 2237474"/>
              <a:gd name="connsiteX104" fmla="*/ 4379064 w 12192000"/>
              <a:gd name="connsiteY104" fmla="*/ 1817177 h 2237474"/>
              <a:gd name="connsiteX105" fmla="*/ 4319209 w 12192000"/>
              <a:gd name="connsiteY105" fmla="*/ 1834833 h 2237474"/>
              <a:gd name="connsiteX106" fmla="*/ 4290981 w 12192000"/>
              <a:gd name="connsiteY106" fmla="*/ 1839677 h 2237474"/>
              <a:gd name="connsiteX107" fmla="*/ 4285792 w 12192000"/>
              <a:gd name="connsiteY107" fmla="*/ 1836231 h 2237474"/>
              <a:gd name="connsiteX108" fmla="*/ 4238372 w 12192000"/>
              <a:gd name="connsiteY108" fmla="*/ 1851480 h 2237474"/>
              <a:gd name="connsiteX109" fmla="*/ 4232517 w 12192000"/>
              <a:gd name="connsiteY109" fmla="*/ 1852567 h 2237474"/>
              <a:gd name="connsiteX110" fmla="*/ 4191732 w 12192000"/>
              <a:gd name="connsiteY110" fmla="*/ 1857328 h 2237474"/>
              <a:gd name="connsiteX111" fmla="*/ 4065532 w 12192000"/>
              <a:gd name="connsiteY111" fmla="*/ 1855477 h 2237474"/>
              <a:gd name="connsiteX112" fmla="*/ 4028460 w 12192000"/>
              <a:gd name="connsiteY112" fmla="*/ 1855137 h 2237474"/>
              <a:gd name="connsiteX113" fmla="*/ 4002267 w 12192000"/>
              <a:gd name="connsiteY113" fmla="*/ 1852352 h 2237474"/>
              <a:gd name="connsiteX114" fmla="*/ 3931396 w 12192000"/>
              <a:gd name="connsiteY114" fmla="*/ 1858915 h 2237474"/>
              <a:gd name="connsiteX115" fmla="*/ 3812162 w 12192000"/>
              <a:gd name="connsiteY115" fmla="*/ 1875501 h 2237474"/>
              <a:gd name="connsiteX116" fmla="*/ 3729530 w 12192000"/>
              <a:gd name="connsiteY116" fmla="*/ 1864513 h 2237474"/>
              <a:gd name="connsiteX117" fmla="*/ 3680177 w 12192000"/>
              <a:gd name="connsiteY117" fmla="*/ 1881552 h 2237474"/>
              <a:gd name="connsiteX118" fmla="*/ 3567259 w 12192000"/>
              <a:gd name="connsiteY118" fmla="*/ 1893482 h 2237474"/>
              <a:gd name="connsiteX119" fmla="*/ 3405770 w 12192000"/>
              <a:gd name="connsiteY119" fmla="*/ 1904591 h 2237474"/>
              <a:gd name="connsiteX120" fmla="*/ 3280097 w 12192000"/>
              <a:gd name="connsiteY120" fmla="*/ 1919610 h 2237474"/>
              <a:gd name="connsiteX121" fmla="*/ 3123424 w 12192000"/>
              <a:gd name="connsiteY121" fmla="*/ 1952930 h 2237474"/>
              <a:gd name="connsiteX122" fmla="*/ 3009910 w 12192000"/>
              <a:gd name="connsiteY122" fmla="*/ 1957866 h 2237474"/>
              <a:gd name="connsiteX123" fmla="*/ 2995934 w 12192000"/>
              <a:gd name="connsiteY123" fmla="*/ 1967085 h 2237474"/>
              <a:gd name="connsiteX124" fmla="*/ 2980071 w 12192000"/>
              <a:gd name="connsiteY124" fmla="*/ 1972988 h 2237474"/>
              <a:gd name="connsiteX125" fmla="*/ 2978094 w 12192000"/>
              <a:gd name="connsiteY125" fmla="*/ 1972369 h 2237474"/>
              <a:gd name="connsiteX126" fmla="*/ 2942858 w 12192000"/>
              <a:gd name="connsiteY126" fmla="*/ 1981367 h 2237474"/>
              <a:gd name="connsiteX127" fmla="*/ 2875436 w 12192000"/>
              <a:gd name="connsiteY127" fmla="*/ 1996977 h 2237474"/>
              <a:gd name="connsiteX128" fmla="*/ 2874892 w 12192000"/>
              <a:gd name="connsiteY128" fmla="*/ 1996085 h 2237474"/>
              <a:gd name="connsiteX129" fmla="*/ 2864145 w 12192000"/>
              <a:gd name="connsiteY129" fmla="*/ 1994061 h 2237474"/>
              <a:gd name="connsiteX130" fmla="*/ 2843662 w 12192000"/>
              <a:gd name="connsiteY130" fmla="*/ 1992498 h 2237474"/>
              <a:gd name="connsiteX131" fmla="*/ 2796128 w 12192000"/>
              <a:gd name="connsiteY131" fmla="*/ 1976403 h 2237474"/>
              <a:gd name="connsiteX132" fmla="*/ 2756784 w 12192000"/>
              <a:gd name="connsiteY132" fmla="*/ 1985116 h 2237474"/>
              <a:gd name="connsiteX133" fmla="*/ 2748833 w 12192000"/>
              <a:gd name="connsiteY133" fmla="*/ 1986323 h 2237474"/>
              <a:gd name="connsiteX134" fmla="*/ 2748661 w 12192000"/>
              <a:gd name="connsiteY134" fmla="*/ 1986122 h 2237474"/>
              <a:gd name="connsiteX135" fmla="*/ 2740251 w 12192000"/>
              <a:gd name="connsiteY135" fmla="*/ 1986946 h 2237474"/>
              <a:gd name="connsiteX136" fmla="*/ 2718916 w 12192000"/>
              <a:gd name="connsiteY136" fmla="*/ 1990867 h 2237474"/>
              <a:gd name="connsiteX137" fmla="*/ 2713522 w 12192000"/>
              <a:gd name="connsiteY137" fmla="*/ 1990173 h 2237474"/>
              <a:gd name="connsiteX138" fmla="*/ 2680597 w 12192000"/>
              <a:gd name="connsiteY138" fmla="*/ 1984996 h 2237474"/>
              <a:gd name="connsiteX139" fmla="*/ 2578178 w 12192000"/>
              <a:gd name="connsiteY139" fmla="*/ 1990531 h 2237474"/>
              <a:gd name="connsiteX140" fmla="*/ 2476147 w 12192000"/>
              <a:gd name="connsiteY140" fmla="*/ 1998305 h 2237474"/>
              <a:gd name="connsiteX141" fmla="*/ 2373568 w 12192000"/>
              <a:gd name="connsiteY141" fmla="*/ 2003219 h 2237474"/>
              <a:gd name="connsiteX142" fmla="*/ 2321399 w 12192000"/>
              <a:gd name="connsiteY142" fmla="*/ 1989467 h 2237474"/>
              <a:gd name="connsiteX143" fmla="*/ 2315525 w 12192000"/>
              <a:gd name="connsiteY143" fmla="*/ 1989708 h 2237474"/>
              <a:gd name="connsiteX144" fmla="*/ 2300792 w 12192000"/>
              <a:gd name="connsiteY144" fmla="*/ 1994290 h 2237474"/>
              <a:gd name="connsiteX145" fmla="*/ 2295469 w 12192000"/>
              <a:gd name="connsiteY145" fmla="*/ 1996659 h 2237474"/>
              <a:gd name="connsiteX146" fmla="*/ 2287219 w 12192000"/>
              <a:gd name="connsiteY146" fmla="*/ 1998750 h 2237474"/>
              <a:gd name="connsiteX147" fmla="*/ 2286948 w 12192000"/>
              <a:gd name="connsiteY147" fmla="*/ 1998596 h 2237474"/>
              <a:gd name="connsiteX148" fmla="*/ 2243069 w 12192000"/>
              <a:gd name="connsiteY148" fmla="*/ 2015111 h 2237474"/>
              <a:gd name="connsiteX149" fmla="*/ 2186609 w 12192000"/>
              <a:gd name="connsiteY149" fmla="*/ 2008263 h 2237474"/>
              <a:gd name="connsiteX150" fmla="*/ 2164831 w 12192000"/>
              <a:gd name="connsiteY150" fmla="*/ 2010143 h 2237474"/>
              <a:gd name="connsiteX151" fmla="*/ 2152836 w 12192000"/>
              <a:gd name="connsiteY151" fmla="*/ 2010048 h 2237474"/>
              <a:gd name="connsiteX152" fmla="*/ 2117102 w 12192000"/>
              <a:gd name="connsiteY152" fmla="*/ 2023004 h 2237474"/>
              <a:gd name="connsiteX153" fmla="*/ 2111935 w 12192000"/>
              <a:gd name="connsiteY153" fmla="*/ 2023163 h 2237474"/>
              <a:gd name="connsiteX154" fmla="*/ 2089991 w 12192000"/>
              <a:gd name="connsiteY154" fmla="*/ 2034193 h 2237474"/>
              <a:gd name="connsiteX155" fmla="*/ 2058061 w 12192000"/>
              <a:gd name="connsiteY155" fmla="*/ 2047942 h 2237474"/>
              <a:gd name="connsiteX156" fmla="*/ 2055737 w 12192000"/>
              <a:gd name="connsiteY156" fmla="*/ 2047704 h 2237474"/>
              <a:gd name="connsiteX157" fmla="*/ 2042244 w 12192000"/>
              <a:gd name="connsiteY157" fmla="*/ 2055560 h 2237474"/>
              <a:gd name="connsiteX158" fmla="*/ 1976224 w 12192000"/>
              <a:gd name="connsiteY158" fmla="*/ 2074257 h 2237474"/>
              <a:gd name="connsiteX159" fmla="*/ 1877728 w 12192000"/>
              <a:gd name="connsiteY159" fmla="*/ 2101004 h 2237474"/>
              <a:gd name="connsiteX160" fmla="*/ 1759056 w 12192000"/>
              <a:gd name="connsiteY160" fmla="*/ 2125608 h 2237474"/>
              <a:gd name="connsiteX161" fmla="*/ 1637948 w 12192000"/>
              <a:gd name="connsiteY161" fmla="*/ 2172597 h 2237474"/>
              <a:gd name="connsiteX162" fmla="*/ 1434549 w 12192000"/>
              <a:gd name="connsiteY162" fmla="*/ 2234522 h 2237474"/>
              <a:gd name="connsiteX163" fmla="*/ 1398481 w 12192000"/>
              <a:gd name="connsiteY163" fmla="*/ 2237074 h 2237474"/>
              <a:gd name="connsiteX164" fmla="*/ 1398407 w 12192000"/>
              <a:gd name="connsiteY164" fmla="*/ 2237095 h 2237474"/>
              <a:gd name="connsiteX165" fmla="*/ 1370962 w 12192000"/>
              <a:gd name="connsiteY165" fmla="*/ 2237474 h 2237474"/>
              <a:gd name="connsiteX166" fmla="*/ 1356367 w 12192000"/>
              <a:gd name="connsiteY166" fmla="*/ 2235089 h 2237474"/>
              <a:gd name="connsiteX167" fmla="*/ 1324828 w 12192000"/>
              <a:gd name="connsiteY167" fmla="*/ 2231968 h 2237474"/>
              <a:gd name="connsiteX168" fmla="*/ 1297744 w 12192000"/>
              <a:gd name="connsiteY168" fmla="*/ 2235849 h 2237474"/>
              <a:gd name="connsiteX169" fmla="*/ 1286236 w 12192000"/>
              <a:gd name="connsiteY169" fmla="*/ 2233135 h 2237474"/>
              <a:gd name="connsiteX170" fmla="*/ 1283504 w 12192000"/>
              <a:gd name="connsiteY170" fmla="*/ 2233797 h 2237474"/>
              <a:gd name="connsiteX171" fmla="*/ 1279765 w 12192000"/>
              <a:gd name="connsiteY171" fmla="*/ 2229639 h 2237474"/>
              <a:gd name="connsiteX172" fmla="*/ 1195347 w 12192000"/>
              <a:gd name="connsiteY172" fmla="*/ 2212354 h 2237474"/>
              <a:gd name="connsiteX173" fmla="*/ 970251 w 12192000"/>
              <a:gd name="connsiteY173" fmla="*/ 2221029 h 2237474"/>
              <a:gd name="connsiteX174" fmla="*/ 812914 w 12192000"/>
              <a:gd name="connsiteY174" fmla="*/ 2202752 h 2237474"/>
              <a:gd name="connsiteX175" fmla="*/ 800195 w 12192000"/>
              <a:gd name="connsiteY175" fmla="*/ 2209407 h 2237474"/>
              <a:gd name="connsiteX176" fmla="*/ 784978 w 12192000"/>
              <a:gd name="connsiteY176" fmla="*/ 2212360 h 2237474"/>
              <a:gd name="connsiteX177" fmla="*/ 681987 w 12192000"/>
              <a:gd name="connsiteY177" fmla="*/ 2216757 h 2237474"/>
              <a:gd name="connsiteX178" fmla="*/ 669923 w 12192000"/>
              <a:gd name="connsiteY178" fmla="*/ 2211682 h 2237474"/>
              <a:gd name="connsiteX179" fmla="*/ 648680 w 12192000"/>
              <a:gd name="connsiteY179" fmla="*/ 2206229 h 2237474"/>
              <a:gd name="connsiteX180" fmla="*/ 597225 w 12192000"/>
              <a:gd name="connsiteY180" fmla="*/ 2180999 h 2237474"/>
              <a:gd name="connsiteX181" fmla="*/ 558449 w 12192000"/>
              <a:gd name="connsiteY181" fmla="*/ 2182346 h 2237474"/>
              <a:gd name="connsiteX182" fmla="*/ 550517 w 12192000"/>
              <a:gd name="connsiteY182" fmla="*/ 2182060 h 2237474"/>
              <a:gd name="connsiteX183" fmla="*/ 550309 w 12192000"/>
              <a:gd name="connsiteY183" fmla="*/ 2181825 h 2237474"/>
              <a:gd name="connsiteX184" fmla="*/ 541836 w 12192000"/>
              <a:gd name="connsiteY184" fmla="*/ 2181063 h 2237474"/>
              <a:gd name="connsiteX185" fmla="*/ 536057 w 12192000"/>
              <a:gd name="connsiteY185" fmla="*/ 2181537 h 2237474"/>
              <a:gd name="connsiteX186" fmla="*/ 520671 w 12192000"/>
              <a:gd name="connsiteY186" fmla="*/ 2180980 h 2237474"/>
              <a:gd name="connsiteX187" fmla="*/ 515024 w 12192000"/>
              <a:gd name="connsiteY187" fmla="*/ 2179258 h 2237474"/>
              <a:gd name="connsiteX188" fmla="*/ 512278 w 12192000"/>
              <a:gd name="connsiteY188" fmla="*/ 2176369 h 2237474"/>
              <a:gd name="connsiteX189" fmla="*/ 480419 w 12192000"/>
              <a:gd name="connsiteY189" fmla="*/ 2167807 h 2237474"/>
              <a:gd name="connsiteX190" fmla="*/ 413835 w 12192000"/>
              <a:gd name="connsiteY190" fmla="*/ 2156783 h 2237474"/>
              <a:gd name="connsiteX191" fmla="*/ 376513 w 12192000"/>
              <a:gd name="connsiteY191" fmla="*/ 2154014 h 2237474"/>
              <a:gd name="connsiteX192" fmla="*/ 273386 w 12192000"/>
              <a:gd name="connsiteY192" fmla="*/ 2142551 h 2237474"/>
              <a:gd name="connsiteX193" fmla="*/ 169207 w 12192000"/>
              <a:gd name="connsiteY193" fmla="*/ 2128100 h 2237474"/>
              <a:gd name="connsiteX194" fmla="*/ 93149 w 12192000"/>
              <a:gd name="connsiteY194" fmla="*/ 2105324 h 2237474"/>
              <a:gd name="connsiteX195" fmla="*/ 88109 w 12192000"/>
              <a:gd name="connsiteY195" fmla="*/ 2106704 h 2237474"/>
              <a:gd name="connsiteX196" fmla="*/ 80022 w 12192000"/>
              <a:gd name="connsiteY196" fmla="*/ 2107254 h 2237474"/>
              <a:gd name="connsiteX197" fmla="*/ 79717 w 12192000"/>
              <a:gd name="connsiteY197" fmla="*/ 2107046 h 2237474"/>
              <a:gd name="connsiteX198" fmla="*/ 72352 w 12192000"/>
              <a:gd name="connsiteY198" fmla="*/ 2107991 h 2237474"/>
              <a:gd name="connsiteX199" fmla="*/ 37645 w 12192000"/>
              <a:gd name="connsiteY199" fmla="*/ 2115401 h 2237474"/>
              <a:gd name="connsiteX200" fmla="*/ 4572 w 12192000"/>
              <a:gd name="connsiteY200" fmla="*/ 2111091 h 2237474"/>
              <a:gd name="connsiteX201" fmla="*/ 0 w 12192000"/>
              <a:gd name="connsiteY201" fmla="*/ 2110468 h 2237474"/>
              <a:gd name="connsiteX202" fmla="*/ 0 w 12192000"/>
              <a:gd name="connsiteY202"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34800 w 12192000"/>
              <a:gd name="connsiteY6" fmla="*/ 747840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34688 w 12192000"/>
              <a:gd name="connsiteY12" fmla="*/ 757726 h 2237474"/>
              <a:gd name="connsiteX13" fmla="*/ 10805004 w 12192000"/>
              <a:gd name="connsiteY13" fmla="*/ 757573 h 2237474"/>
              <a:gd name="connsiteX14" fmla="*/ 10739478 w 12192000"/>
              <a:gd name="connsiteY14" fmla="*/ 776841 h 2237474"/>
              <a:gd name="connsiteX15" fmla="*/ 10458762 w 12192000"/>
              <a:gd name="connsiteY15" fmla="*/ 755400 h 2237474"/>
              <a:gd name="connsiteX16" fmla="*/ 10211200 w 12192000"/>
              <a:gd name="connsiteY16" fmla="*/ 767513 h 2237474"/>
              <a:gd name="connsiteX17" fmla="*/ 10167995 w 12192000"/>
              <a:gd name="connsiteY17" fmla="*/ 760843 h 2237474"/>
              <a:gd name="connsiteX18" fmla="*/ 9997044 w 12192000"/>
              <a:gd name="connsiteY18" fmla="*/ 780129 h 2237474"/>
              <a:gd name="connsiteX19" fmla="*/ 9943887 w 12192000"/>
              <a:gd name="connsiteY19" fmla="*/ 804141 h 2237474"/>
              <a:gd name="connsiteX20" fmla="*/ 9918248 w 12192000"/>
              <a:gd name="connsiteY20" fmla="*/ 816628 h 2237474"/>
              <a:gd name="connsiteX21" fmla="*/ 9767091 w 12192000"/>
              <a:gd name="connsiteY21" fmla="*/ 870550 h 2237474"/>
              <a:gd name="connsiteX22" fmla="*/ 9683005 w 12192000"/>
              <a:gd name="connsiteY22" fmla="*/ 894128 h 2237474"/>
              <a:gd name="connsiteX23" fmla="*/ 9594438 w 12192000"/>
              <a:gd name="connsiteY23" fmla="*/ 919051 h 2237474"/>
              <a:gd name="connsiteX24" fmla="*/ 9577033 w 12192000"/>
              <a:gd name="connsiteY24" fmla="*/ 922857 h 2237474"/>
              <a:gd name="connsiteX25" fmla="*/ 9544189 w 12192000"/>
              <a:gd name="connsiteY25" fmla="*/ 938966 h 2237474"/>
              <a:gd name="connsiteX26" fmla="*/ 9500499 w 12192000"/>
              <a:gd name="connsiteY26" fmla="*/ 954680 h 2237474"/>
              <a:gd name="connsiteX27" fmla="*/ 9428195 w 12192000"/>
              <a:gd name="connsiteY27" fmla="*/ 986225 h 2237474"/>
              <a:gd name="connsiteX28" fmla="*/ 9410017 w 12192000"/>
              <a:gd name="connsiteY28" fmla="*/ 993931 h 2237474"/>
              <a:gd name="connsiteX29" fmla="*/ 9392919 w 12192000"/>
              <a:gd name="connsiteY29" fmla="*/ 994656 h 2237474"/>
              <a:gd name="connsiteX30" fmla="*/ 9278619 w 12192000"/>
              <a:gd name="connsiteY30" fmla="*/ 1011878 h 2237474"/>
              <a:gd name="connsiteX31" fmla="*/ 9268019 w 12192000"/>
              <a:gd name="connsiteY31" fmla="*/ 1007442 h 2237474"/>
              <a:gd name="connsiteX32" fmla="*/ 9234662 w 12192000"/>
              <a:gd name="connsiteY32" fmla="*/ 1023056 h 2237474"/>
              <a:gd name="connsiteX33" fmla="*/ 9181033 w 12192000"/>
              <a:gd name="connsiteY33" fmla="*/ 1037921 h 2237474"/>
              <a:gd name="connsiteX34" fmla="*/ 9155969 w 12192000"/>
              <a:gd name="connsiteY34" fmla="*/ 1046804 h 2237474"/>
              <a:gd name="connsiteX35" fmla="*/ 9133985 w 12192000"/>
              <a:gd name="connsiteY35" fmla="*/ 1046450 h 2237474"/>
              <a:gd name="connsiteX36" fmla="*/ 9012987 w 12192000"/>
              <a:gd name="connsiteY36" fmla="*/ 1061986 h 2237474"/>
              <a:gd name="connsiteX37" fmla="*/ 8968445 w 12192000"/>
              <a:gd name="connsiteY37" fmla="*/ 1052169 h 2237474"/>
              <a:gd name="connsiteX38" fmla="*/ 8958984 w 12192000"/>
              <a:gd name="connsiteY38" fmla="*/ 1057212 h 2237474"/>
              <a:gd name="connsiteX39" fmla="*/ 8886001 w 12192000"/>
              <a:gd name="connsiteY39" fmla="*/ 1067468 h 2237474"/>
              <a:gd name="connsiteX40" fmla="*/ 8838610 w 12192000"/>
              <a:gd name="connsiteY40" fmla="*/ 1075091 h 2237474"/>
              <a:gd name="connsiteX41" fmla="*/ 8750383 w 12192000"/>
              <a:gd name="connsiteY41" fmla="*/ 1097387 h 2237474"/>
              <a:gd name="connsiteX42" fmla="*/ 8665605 w 12192000"/>
              <a:gd name="connsiteY42" fmla="*/ 1110791 h 2237474"/>
              <a:gd name="connsiteX43" fmla="*/ 8584946 w 12192000"/>
              <a:gd name="connsiteY43" fmla="*/ 1135226 h 2237474"/>
              <a:gd name="connsiteX44" fmla="*/ 8460755 w 12192000"/>
              <a:gd name="connsiteY44" fmla="*/ 1203427 h 2237474"/>
              <a:gd name="connsiteX45" fmla="*/ 8419755 w 12192000"/>
              <a:gd name="connsiteY45" fmla="*/ 1216260 h 2237474"/>
              <a:gd name="connsiteX46" fmla="*/ 8411626 w 12192000"/>
              <a:gd name="connsiteY46" fmla="*/ 1214397 h 2237474"/>
              <a:gd name="connsiteX47" fmla="*/ 8363469 w 12192000"/>
              <a:gd name="connsiteY47" fmla="*/ 1246658 h 2237474"/>
              <a:gd name="connsiteX48" fmla="*/ 8275497 w 12192000"/>
              <a:gd name="connsiteY48" fmla="*/ 1264396 h 2237474"/>
              <a:gd name="connsiteX49" fmla="*/ 8206287 w 12192000"/>
              <a:gd name="connsiteY49" fmla="*/ 1273060 h 2237474"/>
              <a:gd name="connsiteX50" fmla="*/ 8168705 w 12192000"/>
              <a:gd name="connsiteY50" fmla="*/ 1279956 h 2237474"/>
              <a:gd name="connsiteX51" fmla="*/ 8139997 w 12192000"/>
              <a:gd name="connsiteY51" fmla="*/ 1282713 h 2237474"/>
              <a:gd name="connsiteX52" fmla="*/ 8074238 w 12192000"/>
              <a:gd name="connsiteY52" fmla="*/ 1301895 h 2237474"/>
              <a:gd name="connsiteX53" fmla="*/ 7968292 w 12192000"/>
              <a:gd name="connsiteY53" fmla="*/ 1338779 h 2237474"/>
              <a:gd name="connsiteX54" fmla="*/ 7902328 w 12192000"/>
              <a:gd name="connsiteY54" fmla="*/ 1345865 h 2237474"/>
              <a:gd name="connsiteX55" fmla="*/ 7875879 w 12192000"/>
              <a:gd name="connsiteY55" fmla="*/ 1345646 h 2237474"/>
              <a:gd name="connsiteX56" fmla="*/ 7840612 w 12192000"/>
              <a:gd name="connsiteY56" fmla="*/ 1369373 h 2237474"/>
              <a:gd name="connsiteX57" fmla="*/ 7786819 w 12192000"/>
              <a:gd name="connsiteY57" fmla="*/ 1378970 h 2237474"/>
              <a:gd name="connsiteX58" fmla="*/ 7548172 w 12192000"/>
              <a:gd name="connsiteY58" fmla="*/ 1417460 h 2237474"/>
              <a:gd name="connsiteX59" fmla="*/ 7483437 w 12192000"/>
              <a:gd name="connsiteY59" fmla="*/ 1478152 h 2237474"/>
              <a:gd name="connsiteX60" fmla="*/ 7377870 w 12192000"/>
              <a:gd name="connsiteY60" fmla="*/ 1523319 h 2237474"/>
              <a:gd name="connsiteX61" fmla="*/ 7230737 w 12192000"/>
              <a:gd name="connsiteY61" fmla="*/ 1562633 h 2237474"/>
              <a:gd name="connsiteX62" fmla="*/ 7224458 w 12192000"/>
              <a:gd name="connsiteY62" fmla="*/ 1573008 h 2237474"/>
              <a:gd name="connsiteX63" fmla="*/ 7183121 w 12192000"/>
              <a:gd name="connsiteY63" fmla="*/ 1595162 h 2237474"/>
              <a:gd name="connsiteX64" fmla="*/ 7164601 w 12192000"/>
              <a:gd name="connsiteY64" fmla="*/ 1606490 h 2237474"/>
              <a:gd name="connsiteX65" fmla="*/ 7092727 w 12192000"/>
              <a:gd name="connsiteY65" fmla="*/ 1623628 h 2237474"/>
              <a:gd name="connsiteX66" fmla="*/ 7031309 w 12192000"/>
              <a:gd name="connsiteY66" fmla="*/ 1619451 h 2237474"/>
              <a:gd name="connsiteX67" fmla="*/ 6900177 w 12192000"/>
              <a:gd name="connsiteY67" fmla="*/ 1636016 h 2237474"/>
              <a:gd name="connsiteX68" fmla="*/ 6795372 w 12192000"/>
              <a:gd name="connsiteY68" fmla="*/ 1644845 h 2237474"/>
              <a:gd name="connsiteX69" fmla="*/ 6692251 w 12192000"/>
              <a:gd name="connsiteY69" fmla="*/ 1656357 h 2237474"/>
              <a:gd name="connsiteX70" fmla="*/ 6655235 w 12192000"/>
              <a:gd name="connsiteY70" fmla="*/ 1661869 h 2237474"/>
              <a:gd name="connsiteX71" fmla="*/ 6554894 w 12192000"/>
              <a:gd name="connsiteY71" fmla="*/ 1664428 h 2237474"/>
              <a:gd name="connsiteX72" fmla="*/ 6516595 w 12192000"/>
              <a:gd name="connsiteY72" fmla="*/ 1667475 h 2237474"/>
              <a:gd name="connsiteX73" fmla="*/ 6508541 w 12192000"/>
              <a:gd name="connsiteY73" fmla="*/ 1668757 h 2237474"/>
              <a:gd name="connsiteX74" fmla="*/ 6471012 w 12192000"/>
              <a:gd name="connsiteY74" fmla="*/ 1678604 h 2237474"/>
              <a:gd name="connsiteX75" fmla="*/ 6364035 w 12192000"/>
              <a:gd name="connsiteY75" fmla="*/ 1667683 h 2237474"/>
              <a:gd name="connsiteX76" fmla="*/ 6280959 w 12192000"/>
              <a:gd name="connsiteY76" fmla="*/ 1689329 h 2237474"/>
              <a:gd name="connsiteX77" fmla="*/ 6243319 w 12192000"/>
              <a:gd name="connsiteY77" fmla="*/ 1695560 h 2237474"/>
              <a:gd name="connsiteX78" fmla="*/ 6098321 w 12192000"/>
              <a:gd name="connsiteY78" fmla="*/ 1721646 h 2237474"/>
              <a:gd name="connsiteX79" fmla="*/ 5880652 w 12192000"/>
              <a:gd name="connsiteY79" fmla="*/ 1779643 h 2237474"/>
              <a:gd name="connsiteX80" fmla="*/ 5785959 w 12192000"/>
              <a:gd name="connsiteY80" fmla="*/ 1775307 h 2237474"/>
              <a:gd name="connsiteX81" fmla="*/ 5643534 w 12192000"/>
              <a:gd name="connsiteY81" fmla="*/ 1802919 h 2237474"/>
              <a:gd name="connsiteX82" fmla="*/ 5518799 w 12192000"/>
              <a:gd name="connsiteY82" fmla="*/ 1818312 h 2237474"/>
              <a:gd name="connsiteX83" fmla="*/ 5505014 w 12192000"/>
              <a:gd name="connsiteY83" fmla="*/ 1819259 h 2237474"/>
              <a:gd name="connsiteX84" fmla="*/ 5453307 w 12192000"/>
              <a:gd name="connsiteY84" fmla="*/ 1815450 h 2237474"/>
              <a:gd name="connsiteX85" fmla="*/ 5364192 w 12192000"/>
              <a:gd name="connsiteY85" fmla="*/ 1826074 h 2237474"/>
              <a:gd name="connsiteX86" fmla="*/ 5259633 w 12192000"/>
              <a:gd name="connsiteY86" fmla="*/ 1837160 h 2237474"/>
              <a:gd name="connsiteX87" fmla="*/ 5197513 w 12192000"/>
              <a:gd name="connsiteY87" fmla="*/ 1844718 h 2237474"/>
              <a:gd name="connsiteX88" fmla="*/ 5168852 w 12192000"/>
              <a:gd name="connsiteY88" fmla="*/ 1844846 h 2237474"/>
              <a:gd name="connsiteX89" fmla="*/ 5114927 w 12192000"/>
              <a:gd name="connsiteY89" fmla="*/ 1847827 h 2237474"/>
              <a:gd name="connsiteX90" fmla="*/ 5108970 w 12192000"/>
              <a:gd name="connsiteY90" fmla="*/ 1847935 h 2237474"/>
              <a:gd name="connsiteX91" fmla="*/ 5067961 w 12192000"/>
              <a:gd name="connsiteY91" fmla="*/ 1845917 h 2237474"/>
              <a:gd name="connsiteX92" fmla="*/ 5007075 w 12192000"/>
              <a:gd name="connsiteY92" fmla="*/ 1838626 h 2237474"/>
              <a:gd name="connsiteX93" fmla="*/ 4944087 w 12192000"/>
              <a:gd name="connsiteY93" fmla="*/ 1823332 h 2237474"/>
              <a:gd name="connsiteX94" fmla="*/ 4907662 w 12192000"/>
              <a:gd name="connsiteY94" fmla="*/ 1816900 h 2237474"/>
              <a:gd name="connsiteX95" fmla="*/ 4882386 w 12192000"/>
              <a:gd name="connsiteY95" fmla="*/ 1809844 h 2237474"/>
              <a:gd name="connsiteX96" fmla="*/ 4811440 w 12192000"/>
              <a:gd name="connsiteY96" fmla="*/ 1804655 h 2237474"/>
              <a:gd name="connsiteX97" fmla="*/ 4691075 w 12192000"/>
              <a:gd name="connsiteY97" fmla="*/ 1801389 h 2237474"/>
              <a:gd name="connsiteX98" fmla="*/ 4611738 w 12192000"/>
              <a:gd name="connsiteY98" fmla="*/ 1776964 h 2237474"/>
              <a:gd name="connsiteX99" fmla="*/ 4560070 w 12192000"/>
              <a:gd name="connsiteY99" fmla="*/ 1785640 h 2237474"/>
              <a:gd name="connsiteX100" fmla="*/ 4536503 w 12192000"/>
              <a:gd name="connsiteY100" fmla="*/ 1785334 h 2237474"/>
              <a:gd name="connsiteX101" fmla="*/ 4513724 w 12192000"/>
              <a:gd name="connsiteY101" fmla="*/ 1791996 h 2237474"/>
              <a:gd name="connsiteX102" fmla="*/ 4459810 w 12192000"/>
              <a:gd name="connsiteY102" fmla="*/ 1797886 h 2237474"/>
              <a:gd name="connsiteX103" fmla="*/ 4379064 w 12192000"/>
              <a:gd name="connsiteY103" fmla="*/ 1817177 h 2237474"/>
              <a:gd name="connsiteX104" fmla="*/ 4319209 w 12192000"/>
              <a:gd name="connsiteY104" fmla="*/ 1834833 h 2237474"/>
              <a:gd name="connsiteX105" fmla="*/ 4290981 w 12192000"/>
              <a:gd name="connsiteY105" fmla="*/ 1839677 h 2237474"/>
              <a:gd name="connsiteX106" fmla="*/ 4285792 w 12192000"/>
              <a:gd name="connsiteY106" fmla="*/ 1836231 h 2237474"/>
              <a:gd name="connsiteX107" fmla="*/ 4238372 w 12192000"/>
              <a:gd name="connsiteY107" fmla="*/ 1851480 h 2237474"/>
              <a:gd name="connsiteX108" fmla="*/ 4232517 w 12192000"/>
              <a:gd name="connsiteY108" fmla="*/ 1852567 h 2237474"/>
              <a:gd name="connsiteX109" fmla="*/ 4191732 w 12192000"/>
              <a:gd name="connsiteY109" fmla="*/ 1857328 h 2237474"/>
              <a:gd name="connsiteX110" fmla="*/ 4065532 w 12192000"/>
              <a:gd name="connsiteY110" fmla="*/ 1855477 h 2237474"/>
              <a:gd name="connsiteX111" fmla="*/ 4028460 w 12192000"/>
              <a:gd name="connsiteY111" fmla="*/ 1855137 h 2237474"/>
              <a:gd name="connsiteX112" fmla="*/ 4002267 w 12192000"/>
              <a:gd name="connsiteY112" fmla="*/ 1852352 h 2237474"/>
              <a:gd name="connsiteX113" fmla="*/ 3931396 w 12192000"/>
              <a:gd name="connsiteY113" fmla="*/ 1858915 h 2237474"/>
              <a:gd name="connsiteX114" fmla="*/ 3812162 w 12192000"/>
              <a:gd name="connsiteY114" fmla="*/ 1875501 h 2237474"/>
              <a:gd name="connsiteX115" fmla="*/ 3729530 w 12192000"/>
              <a:gd name="connsiteY115" fmla="*/ 1864513 h 2237474"/>
              <a:gd name="connsiteX116" fmla="*/ 3680177 w 12192000"/>
              <a:gd name="connsiteY116" fmla="*/ 1881552 h 2237474"/>
              <a:gd name="connsiteX117" fmla="*/ 3567259 w 12192000"/>
              <a:gd name="connsiteY117" fmla="*/ 1893482 h 2237474"/>
              <a:gd name="connsiteX118" fmla="*/ 3405770 w 12192000"/>
              <a:gd name="connsiteY118" fmla="*/ 1904591 h 2237474"/>
              <a:gd name="connsiteX119" fmla="*/ 3280097 w 12192000"/>
              <a:gd name="connsiteY119" fmla="*/ 1919610 h 2237474"/>
              <a:gd name="connsiteX120" fmla="*/ 3123424 w 12192000"/>
              <a:gd name="connsiteY120" fmla="*/ 1952930 h 2237474"/>
              <a:gd name="connsiteX121" fmla="*/ 3009910 w 12192000"/>
              <a:gd name="connsiteY121" fmla="*/ 1957866 h 2237474"/>
              <a:gd name="connsiteX122" fmla="*/ 2995934 w 12192000"/>
              <a:gd name="connsiteY122" fmla="*/ 1967085 h 2237474"/>
              <a:gd name="connsiteX123" fmla="*/ 2980071 w 12192000"/>
              <a:gd name="connsiteY123" fmla="*/ 1972988 h 2237474"/>
              <a:gd name="connsiteX124" fmla="*/ 2978094 w 12192000"/>
              <a:gd name="connsiteY124" fmla="*/ 1972369 h 2237474"/>
              <a:gd name="connsiteX125" fmla="*/ 2942858 w 12192000"/>
              <a:gd name="connsiteY125" fmla="*/ 1981367 h 2237474"/>
              <a:gd name="connsiteX126" fmla="*/ 2875436 w 12192000"/>
              <a:gd name="connsiteY126" fmla="*/ 1996977 h 2237474"/>
              <a:gd name="connsiteX127" fmla="*/ 2874892 w 12192000"/>
              <a:gd name="connsiteY127" fmla="*/ 1996085 h 2237474"/>
              <a:gd name="connsiteX128" fmla="*/ 2864145 w 12192000"/>
              <a:gd name="connsiteY128" fmla="*/ 1994061 h 2237474"/>
              <a:gd name="connsiteX129" fmla="*/ 2843662 w 12192000"/>
              <a:gd name="connsiteY129" fmla="*/ 1992498 h 2237474"/>
              <a:gd name="connsiteX130" fmla="*/ 2796128 w 12192000"/>
              <a:gd name="connsiteY130" fmla="*/ 1976403 h 2237474"/>
              <a:gd name="connsiteX131" fmla="*/ 2756784 w 12192000"/>
              <a:gd name="connsiteY131" fmla="*/ 1985116 h 2237474"/>
              <a:gd name="connsiteX132" fmla="*/ 2748833 w 12192000"/>
              <a:gd name="connsiteY132" fmla="*/ 1986323 h 2237474"/>
              <a:gd name="connsiteX133" fmla="*/ 2748661 w 12192000"/>
              <a:gd name="connsiteY133" fmla="*/ 1986122 h 2237474"/>
              <a:gd name="connsiteX134" fmla="*/ 2740251 w 12192000"/>
              <a:gd name="connsiteY134" fmla="*/ 1986946 h 2237474"/>
              <a:gd name="connsiteX135" fmla="*/ 2718916 w 12192000"/>
              <a:gd name="connsiteY135" fmla="*/ 1990867 h 2237474"/>
              <a:gd name="connsiteX136" fmla="*/ 2713522 w 12192000"/>
              <a:gd name="connsiteY136" fmla="*/ 1990173 h 2237474"/>
              <a:gd name="connsiteX137" fmla="*/ 2680597 w 12192000"/>
              <a:gd name="connsiteY137" fmla="*/ 1984996 h 2237474"/>
              <a:gd name="connsiteX138" fmla="*/ 2578178 w 12192000"/>
              <a:gd name="connsiteY138" fmla="*/ 1990531 h 2237474"/>
              <a:gd name="connsiteX139" fmla="*/ 2476147 w 12192000"/>
              <a:gd name="connsiteY139" fmla="*/ 1998305 h 2237474"/>
              <a:gd name="connsiteX140" fmla="*/ 2373568 w 12192000"/>
              <a:gd name="connsiteY140" fmla="*/ 2003219 h 2237474"/>
              <a:gd name="connsiteX141" fmla="*/ 2321399 w 12192000"/>
              <a:gd name="connsiteY141" fmla="*/ 1989467 h 2237474"/>
              <a:gd name="connsiteX142" fmla="*/ 2315525 w 12192000"/>
              <a:gd name="connsiteY142" fmla="*/ 1989708 h 2237474"/>
              <a:gd name="connsiteX143" fmla="*/ 2300792 w 12192000"/>
              <a:gd name="connsiteY143" fmla="*/ 1994290 h 2237474"/>
              <a:gd name="connsiteX144" fmla="*/ 2295469 w 12192000"/>
              <a:gd name="connsiteY144" fmla="*/ 1996659 h 2237474"/>
              <a:gd name="connsiteX145" fmla="*/ 2287219 w 12192000"/>
              <a:gd name="connsiteY145" fmla="*/ 1998750 h 2237474"/>
              <a:gd name="connsiteX146" fmla="*/ 2286948 w 12192000"/>
              <a:gd name="connsiteY146" fmla="*/ 1998596 h 2237474"/>
              <a:gd name="connsiteX147" fmla="*/ 2243069 w 12192000"/>
              <a:gd name="connsiteY147" fmla="*/ 2015111 h 2237474"/>
              <a:gd name="connsiteX148" fmla="*/ 2186609 w 12192000"/>
              <a:gd name="connsiteY148" fmla="*/ 2008263 h 2237474"/>
              <a:gd name="connsiteX149" fmla="*/ 2164831 w 12192000"/>
              <a:gd name="connsiteY149" fmla="*/ 2010143 h 2237474"/>
              <a:gd name="connsiteX150" fmla="*/ 2152836 w 12192000"/>
              <a:gd name="connsiteY150" fmla="*/ 2010048 h 2237474"/>
              <a:gd name="connsiteX151" fmla="*/ 2117102 w 12192000"/>
              <a:gd name="connsiteY151" fmla="*/ 2023004 h 2237474"/>
              <a:gd name="connsiteX152" fmla="*/ 2111935 w 12192000"/>
              <a:gd name="connsiteY152" fmla="*/ 2023163 h 2237474"/>
              <a:gd name="connsiteX153" fmla="*/ 2089991 w 12192000"/>
              <a:gd name="connsiteY153" fmla="*/ 2034193 h 2237474"/>
              <a:gd name="connsiteX154" fmla="*/ 2058061 w 12192000"/>
              <a:gd name="connsiteY154" fmla="*/ 2047942 h 2237474"/>
              <a:gd name="connsiteX155" fmla="*/ 2055737 w 12192000"/>
              <a:gd name="connsiteY155" fmla="*/ 2047704 h 2237474"/>
              <a:gd name="connsiteX156" fmla="*/ 2042244 w 12192000"/>
              <a:gd name="connsiteY156" fmla="*/ 2055560 h 2237474"/>
              <a:gd name="connsiteX157" fmla="*/ 1976224 w 12192000"/>
              <a:gd name="connsiteY157" fmla="*/ 2074257 h 2237474"/>
              <a:gd name="connsiteX158" fmla="*/ 1877728 w 12192000"/>
              <a:gd name="connsiteY158" fmla="*/ 2101004 h 2237474"/>
              <a:gd name="connsiteX159" fmla="*/ 1759056 w 12192000"/>
              <a:gd name="connsiteY159" fmla="*/ 2125608 h 2237474"/>
              <a:gd name="connsiteX160" fmla="*/ 1637948 w 12192000"/>
              <a:gd name="connsiteY160" fmla="*/ 2172597 h 2237474"/>
              <a:gd name="connsiteX161" fmla="*/ 1434549 w 12192000"/>
              <a:gd name="connsiteY161" fmla="*/ 2234522 h 2237474"/>
              <a:gd name="connsiteX162" fmla="*/ 1398481 w 12192000"/>
              <a:gd name="connsiteY162" fmla="*/ 2237074 h 2237474"/>
              <a:gd name="connsiteX163" fmla="*/ 1398407 w 12192000"/>
              <a:gd name="connsiteY163" fmla="*/ 2237095 h 2237474"/>
              <a:gd name="connsiteX164" fmla="*/ 1370962 w 12192000"/>
              <a:gd name="connsiteY164" fmla="*/ 2237474 h 2237474"/>
              <a:gd name="connsiteX165" fmla="*/ 1356367 w 12192000"/>
              <a:gd name="connsiteY165" fmla="*/ 2235089 h 2237474"/>
              <a:gd name="connsiteX166" fmla="*/ 1324828 w 12192000"/>
              <a:gd name="connsiteY166" fmla="*/ 2231968 h 2237474"/>
              <a:gd name="connsiteX167" fmla="*/ 1297744 w 12192000"/>
              <a:gd name="connsiteY167" fmla="*/ 2235849 h 2237474"/>
              <a:gd name="connsiteX168" fmla="*/ 1286236 w 12192000"/>
              <a:gd name="connsiteY168" fmla="*/ 2233135 h 2237474"/>
              <a:gd name="connsiteX169" fmla="*/ 1283504 w 12192000"/>
              <a:gd name="connsiteY169" fmla="*/ 2233797 h 2237474"/>
              <a:gd name="connsiteX170" fmla="*/ 1279765 w 12192000"/>
              <a:gd name="connsiteY170" fmla="*/ 2229639 h 2237474"/>
              <a:gd name="connsiteX171" fmla="*/ 1195347 w 12192000"/>
              <a:gd name="connsiteY171" fmla="*/ 2212354 h 2237474"/>
              <a:gd name="connsiteX172" fmla="*/ 970251 w 12192000"/>
              <a:gd name="connsiteY172" fmla="*/ 2221029 h 2237474"/>
              <a:gd name="connsiteX173" fmla="*/ 812914 w 12192000"/>
              <a:gd name="connsiteY173" fmla="*/ 2202752 h 2237474"/>
              <a:gd name="connsiteX174" fmla="*/ 800195 w 12192000"/>
              <a:gd name="connsiteY174" fmla="*/ 2209407 h 2237474"/>
              <a:gd name="connsiteX175" fmla="*/ 784978 w 12192000"/>
              <a:gd name="connsiteY175" fmla="*/ 2212360 h 2237474"/>
              <a:gd name="connsiteX176" fmla="*/ 681987 w 12192000"/>
              <a:gd name="connsiteY176" fmla="*/ 2216757 h 2237474"/>
              <a:gd name="connsiteX177" fmla="*/ 669923 w 12192000"/>
              <a:gd name="connsiteY177" fmla="*/ 2211682 h 2237474"/>
              <a:gd name="connsiteX178" fmla="*/ 648680 w 12192000"/>
              <a:gd name="connsiteY178" fmla="*/ 2206229 h 2237474"/>
              <a:gd name="connsiteX179" fmla="*/ 597225 w 12192000"/>
              <a:gd name="connsiteY179" fmla="*/ 2180999 h 2237474"/>
              <a:gd name="connsiteX180" fmla="*/ 558449 w 12192000"/>
              <a:gd name="connsiteY180" fmla="*/ 2182346 h 2237474"/>
              <a:gd name="connsiteX181" fmla="*/ 550517 w 12192000"/>
              <a:gd name="connsiteY181" fmla="*/ 2182060 h 2237474"/>
              <a:gd name="connsiteX182" fmla="*/ 550309 w 12192000"/>
              <a:gd name="connsiteY182" fmla="*/ 2181825 h 2237474"/>
              <a:gd name="connsiteX183" fmla="*/ 541836 w 12192000"/>
              <a:gd name="connsiteY183" fmla="*/ 2181063 h 2237474"/>
              <a:gd name="connsiteX184" fmla="*/ 536057 w 12192000"/>
              <a:gd name="connsiteY184" fmla="*/ 2181537 h 2237474"/>
              <a:gd name="connsiteX185" fmla="*/ 520671 w 12192000"/>
              <a:gd name="connsiteY185" fmla="*/ 2180980 h 2237474"/>
              <a:gd name="connsiteX186" fmla="*/ 515024 w 12192000"/>
              <a:gd name="connsiteY186" fmla="*/ 2179258 h 2237474"/>
              <a:gd name="connsiteX187" fmla="*/ 512278 w 12192000"/>
              <a:gd name="connsiteY187" fmla="*/ 2176369 h 2237474"/>
              <a:gd name="connsiteX188" fmla="*/ 480419 w 12192000"/>
              <a:gd name="connsiteY188" fmla="*/ 2167807 h 2237474"/>
              <a:gd name="connsiteX189" fmla="*/ 413835 w 12192000"/>
              <a:gd name="connsiteY189" fmla="*/ 2156783 h 2237474"/>
              <a:gd name="connsiteX190" fmla="*/ 376513 w 12192000"/>
              <a:gd name="connsiteY190" fmla="*/ 2154014 h 2237474"/>
              <a:gd name="connsiteX191" fmla="*/ 273386 w 12192000"/>
              <a:gd name="connsiteY191" fmla="*/ 2142551 h 2237474"/>
              <a:gd name="connsiteX192" fmla="*/ 169207 w 12192000"/>
              <a:gd name="connsiteY192" fmla="*/ 2128100 h 2237474"/>
              <a:gd name="connsiteX193" fmla="*/ 93149 w 12192000"/>
              <a:gd name="connsiteY193" fmla="*/ 2105324 h 2237474"/>
              <a:gd name="connsiteX194" fmla="*/ 88109 w 12192000"/>
              <a:gd name="connsiteY194" fmla="*/ 2106704 h 2237474"/>
              <a:gd name="connsiteX195" fmla="*/ 80022 w 12192000"/>
              <a:gd name="connsiteY195" fmla="*/ 2107254 h 2237474"/>
              <a:gd name="connsiteX196" fmla="*/ 79717 w 12192000"/>
              <a:gd name="connsiteY196" fmla="*/ 2107046 h 2237474"/>
              <a:gd name="connsiteX197" fmla="*/ 72352 w 12192000"/>
              <a:gd name="connsiteY197" fmla="*/ 2107991 h 2237474"/>
              <a:gd name="connsiteX198" fmla="*/ 37645 w 12192000"/>
              <a:gd name="connsiteY198" fmla="*/ 2115401 h 2237474"/>
              <a:gd name="connsiteX199" fmla="*/ 4572 w 12192000"/>
              <a:gd name="connsiteY199" fmla="*/ 2111091 h 2237474"/>
              <a:gd name="connsiteX200" fmla="*/ 0 w 12192000"/>
              <a:gd name="connsiteY200" fmla="*/ 2110468 h 2237474"/>
              <a:gd name="connsiteX201" fmla="*/ 0 w 12192000"/>
              <a:gd name="connsiteY201"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34800 w 12192000"/>
              <a:gd name="connsiteY6" fmla="*/ 747840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34688 w 12192000"/>
              <a:gd name="connsiteY12" fmla="*/ 757726 h 2237474"/>
              <a:gd name="connsiteX13" fmla="*/ 10805004 w 12192000"/>
              <a:gd name="connsiteY13" fmla="*/ 757573 h 2237474"/>
              <a:gd name="connsiteX14" fmla="*/ 10739478 w 12192000"/>
              <a:gd name="connsiteY14" fmla="*/ 776841 h 2237474"/>
              <a:gd name="connsiteX15" fmla="*/ 10458762 w 12192000"/>
              <a:gd name="connsiteY15" fmla="*/ 755400 h 2237474"/>
              <a:gd name="connsiteX16" fmla="*/ 10211200 w 12192000"/>
              <a:gd name="connsiteY16" fmla="*/ 767513 h 2237474"/>
              <a:gd name="connsiteX17" fmla="*/ 10167995 w 12192000"/>
              <a:gd name="connsiteY17" fmla="*/ 760843 h 2237474"/>
              <a:gd name="connsiteX18" fmla="*/ 9997044 w 12192000"/>
              <a:gd name="connsiteY18" fmla="*/ 780129 h 2237474"/>
              <a:gd name="connsiteX19" fmla="*/ 9943887 w 12192000"/>
              <a:gd name="connsiteY19" fmla="*/ 804141 h 2237474"/>
              <a:gd name="connsiteX20" fmla="*/ 9918248 w 12192000"/>
              <a:gd name="connsiteY20" fmla="*/ 816628 h 2237474"/>
              <a:gd name="connsiteX21" fmla="*/ 9767091 w 12192000"/>
              <a:gd name="connsiteY21" fmla="*/ 870550 h 2237474"/>
              <a:gd name="connsiteX22" fmla="*/ 9683005 w 12192000"/>
              <a:gd name="connsiteY22" fmla="*/ 894128 h 2237474"/>
              <a:gd name="connsiteX23" fmla="*/ 9594438 w 12192000"/>
              <a:gd name="connsiteY23" fmla="*/ 919051 h 2237474"/>
              <a:gd name="connsiteX24" fmla="*/ 9577033 w 12192000"/>
              <a:gd name="connsiteY24" fmla="*/ 922857 h 2237474"/>
              <a:gd name="connsiteX25" fmla="*/ 9544189 w 12192000"/>
              <a:gd name="connsiteY25" fmla="*/ 938966 h 2237474"/>
              <a:gd name="connsiteX26" fmla="*/ 9500499 w 12192000"/>
              <a:gd name="connsiteY26" fmla="*/ 954680 h 2237474"/>
              <a:gd name="connsiteX27" fmla="*/ 9428195 w 12192000"/>
              <a:gd name="connsiteY27" fmla="*/ 986225 h 2237474"/>
              <a:gd name="connsiteX28" fmla="*/ 9410017 w 12192000"/>
              <a:gd name="connsiteY28" fmla="*/ 993931 h 2237474"/>
              <a:gd name="connsiteX29" fmla="*/ 9392919 w 12192000"/>
              <a:gd name="connsiteY29" fmla="*/ 994656 h 2237474"/>
              <a:gd name="connsiteX30" fmla="*/ 9278619 w 12192000"/>
              <a:gd name="connsiteY30" fmla="*/ 1011878 h 2237474"/>
              <a:gd name="connsiteX31" fmla="*/ 9268019 w 12192000"/>
              <a:gd name="connsiteY31" fmla="*/ 1007442 h 2237474"/>
              <a:gd name="connsiteX32" fmla="*/ 9234662 w 12192000"/>
              <a:gd name="connsiteY32" fmla="*/ 1023056 h 2237474"/>
              <a:gd name="connsiteX33" fmla="*/ 9181033 w 12192000"/>
              <a:gd name="connsiteY33" fmla="*/ 1037921 h 2237474"/>
              <a:gd name="connsiteX34" fmla="*/ 9155969 w 12192000"/>
              <a:gd name="connsiteY34" fmla="*/ 1046804 h 2237474"/>
              <a:gd name="connsiteX35" fmla="*/ 9133985 w 12192000"/>
              <a:gd name="connsiteY35" fmla="*/ 1046450 h 2237474"/>
              <a:gd name="connsiteX36" fmla="*/ 9012987 w 12192000"/>
              <a:gd name="connsiteY36" fmla="*/ 1061986 h 2237474"/>
              <a:gd name="connsiteX37" fmla="*/ 8968445 w 12192000"/>
              <a:gd name="connsiteY37" fmla="*/ 1052169 h 2237474"/>
              <a:gd name="connsiteX38" fmla="*/ 8958984 w 12192000"/>
              <a:gd name="connsiteY38" fmla="*/ 1057212 h 2237474"/>
              <a:gd name="connsiteX39" fmla="*/ 8886001 w 12192000"/>
              <a:gd name="connsiteY39" fmla="*/ 1067468 h 2237474"/>
              <a:gd name="connsiteX40" fmla="*/ 8838610 w 12192000"/>
              <a:gd name="connsiteY40" fmla="*/ 1075091 h 2237474"/>
              <a:gd name="connsiteX41" fmla="*/ 8750383 w 12192000"/>
              <a:gd name="connsiteY41" fmla="*/ 1097387 h 2237474"/>
              <a:gd name="connsiteX42" fmla="*/ 8665605 w 12192000"/>
              <a:gd name="connsiteY42" fmla="*/ 1110791 h 2237474"/>
              <a:gd name="connsiteX43" fmla="*/ 8584946 w 12192000"/>
              <a:gd name="connsiteY43" fmla="*/ 1135226 h 2237474"/>
              <a:gd name="connsiteX44" fmla="*/ 8460755 w 12192000"/>
              <a:gd name="connsiteY44" fmla="*/ 1203427 h 2237474"/>
              <a:gd name="connsiteX45" fmla="*/ 8419755 w 12192000"/>
              <a:gd name="connsiteY45" fmla="*/ 1216260 h 2237474"/>
              <a:gd name="connsiteX46" fmla="*/ 8411626 w 12192000"/>
              <a:gd name="connsiteY46" fmla="*/ 1214397 h 2237474"/>
              <a:gd name="connsiteX47" fmla="*/ 8363469 w 12192000"/>
              <a:gd name="connsiteY47" fmla="*/ 1246658 h 2237474"/>
              <a:gd name="connsiteX48" fmla="*/ 8275497 w 12192000"/>
              <a:gd name="connsiteY48" fmla="*/ 1264396 h 2237474"/>
              <a:gd name="connsiteX49" fmla="*/ 8206287 w 12192000"/>
              <a:gd name="connsiteY49" fmla="*/ 1273060 h 2237474"/>
              <a:gd name="connsiteX50" fmla="*/ 8168705 w 12192000"/>
              <a:gd name="connsiteY50" fmla="*/ 1279956 h 2237474"/>
              <a:gd name="connsiteX51" fmla="*/ 8139997 w 12192000"/>
              <a:gd name="connsiteY51" fmla="*/ 1282713 h 2237474"/>
              <a:gd name="connsiteX52" fmla="*/ 8074238 w 12192000"/>
              <a:gd name="connsiteY52" fmla="*/ 1301895 h 2237474"/>
              <a:gd name="connsiteX53" fmla="*/ 7968292 w 12192000"/>
              <a:gd name="connsiteY53" fmla="*/ 1338779 h 2237474"/>
              <a:gd name="connsiteX54" fmla="*/ 7902328 w 12192000"/>
              <a:gd name="connsiteY54" fmla="*/ 1345865 h 2237474"/>
              <a:gd name="connsiteX55" fmla="*/ 7875879 w 12192000"/>
              <a:gd name="connsiteY55" fmla="*/ 1345646 h 2237474"/>
              <a:gd name="connsiteX56" fmla="*/ 7840612 w 12192000"/>
              <a:gd name="connsiteY56" fmla="*/ 1369373 h 2237474"/>
              <a:gd name="connsiteX57" fmla="*/ 7786819 w 12192000"/>
              <a:gd name="connsiteY57" fmla="*/ 1378970 h 2237474"/>
              <a:gd name="connsiteX58" fmla="*/ 7548172 w 12192000"/>
              <a:gd name="connsiteY58" fmla="*/ 1417460 h 2237474"/>
              <a:gd name="connsiteX59" fmla="*/ 7483437 w 12192000"/>
              <a:gd name="connsiteY59" fmla="*/ 1478152 h 2237474"/>
              <a:gd name="connsiteX60" fmla="*/ 7377870 w 12192000"/>
              <a:gd name="connsiteY60" fmla="*/ 1523319 h 2237474"/>
              <a:gd name="connsiteX61" fmla="*/ 7230737 w 12192000"/>
              <a:gd name="connsiteY61" fmla="*/ 1562633 h 2237474"/>
              <a:gd name="connsiteX62" fmla="*/ 7224458 w 12192000"/>
              <a:gd name="connsiteY62" fmla="*/ 1573008 h 2237474"/>
              <a:gd name="connsiteX63" fmla="*/ 7183121 w 12192000"/>
              <a:gd name="connsiteY63" fmla="*/ 1595162 h 2237474"/>
              <a:gd name="connsiteX64" fmla="*/ 7164601 w 12192000"/>
              <a:gd name="connsiteY64" fmla="*/ 1606490 h 2237474"/>
              <a:gd name="connsiteX65" fmla="*/ 7092727 w 12192000"/>
              <a:gd name="connsiteY65" fmla="*/ 1623628 h 2237474"/>
              <a:gd name="connsiteX66" fmla="*/ 7031309 w 12192000"/>
              <a:gd name="connsiteY66" fmla="*/ 1619451 h 2237474"/>
              <a:gd name="connsiteX67" fmla="*/ 6900177 w 12192000"/>
              <a:gd name="connsiteY67" fmla="*/ 1636016 h 2237474"/>
              <a:gd name="connsiteX68" fmla="*/ 6795372 w 12192000"/>
              <a:gd name="connsiteY68" fmla="*/ 1644845 h 2237474"/>
              <a:gd name="connsiteX69" fmla="*/ 6692251 w 12192000"/>
              <a:gd name="connsiteY69" fmla="*/ 1656357 h 2237474"/>
              <a:gd name="connsiteX70" fmla="*/ 6655235 w 12192000"/>
              <a:gd name="connsiteY70" fmla="*/ 1661869 h 2237474"/>
              <a:gd name="connsiteX71" fmla="*/ 6554894 w 12192000"/>
              <a:gd name="connsiteY71" fmla="*/ 1664428 h 2237474"/>
              <a:gd name="connsiteX72" fmla="*/ 6516595 w 12192000"/>
              <a:gd name="connsiteY72" fmla="*/ 1667475 h 2237474"/>
              <a:gd name="connsiteX73" fmla="*/ 6508541 w 12192000"/>
              <a:gd name="connsiteY73" fmla="*/ 1668757 h 2237474"/>
              <a:gd name="connsiteX74" fmla="*/ 6471012 w 12192000"/>
              <a:gd name="connsiteY74" fmla="*/ 1678604 h 2237474"/>
              <a:gd name="connsiteX75" fmla="*/ 6364035 w 12192000"/>
              <a:gd name="connsiteY75" fmla="*/ 1667683 h 2237474"/>
              <a:gd name="connsiteX76" fmla="*/ 6280959 w 12192000"/>
              <a:gd name="connsiteY76" fmla="*/ 1689329 h 2237474"/>
              <a:gd name="connsiteX77" fmla="*/ 6243319 w 12192000"/>
              <a:gd name="connsiteY77" fmla="*/ 1695560 h 2237474"/>
              <a:gd name="connsiteX78" fmla="*/ 6098321 w 12192000"/>
              <a:gd name="connsiteY78" fmla="*/ 1721646 h 2237474"/>
              <a:gd name="connsiteX79" fmla="*/ 5880652 w 12192000"/>
              <a:gd name="connsiteY79" fmla="*/ 1779643 h 2237474"/>
              <a:gd name="connsiteX80" fmla="*/ 5785959 w 12192000"/>
              <a:gd name="connsiteY80" fmla="*/ 1775307 h 2237474"/>
              <a:gd name="connsiteX81" fmla="*/ 5643534 w 12192000"/>
              <a:gd name="connsiteY81" fmla="*/ 1802919 h 2237474"/>
              <a:gd name="connsiteX82" fmla="*/ 5518799 w 12192000"/>
              <a:gd name="connsiteY82" fmla="*/ 1818312 h 2237474"/>
              <a:gd name="connsiteX83" fmla="*/ 5505014 w 12192000"/>
              <a:gd name="connsiteY83" fmla="*/ 1819259 h 2237474"/>
              <a:gd name="connsiteX84" fmla="*/ 5453307 w 12192000"/>
              <a:gd name="connsiteY84" fmla="*/ 1815450 h 2237474"/>
              <a:gd name="connsiteX85" fmla="*/ 5364192 w 12192000"/>
              <a:gd name="connsiteY85" fmla="*/ 1826074 h 2237474"/>
              <a:gd name="connsiteX86" fmla="*/ 5259633 w 12192000"/>
              <a:gd name="connsiteY86" fmla="*/ 1837160 h 2237474"/>
              <a:gd name="connsiteX87" fmla="*/ 5168852 w 12192000"/>
              <a:gd name="connsiteY87" fmla="*/ 1844846 h 2237474"/>
              <a:gd name="connsiteX88" fmla="*/ 5114927 w 12192000"/>
              <a:gd name="connsiteY88" fmla="*/ 1847827 h 2237474"/>
              <a:gd name="connsiteX89" fmla="*/ 5108970 w 12192000"/>
              <a:gd name="connsiteY89" fmla="*/ 1847935 h 2237474"/>
              <a:gd name="connsiteX90" fmla="*/ 5067961 w 12192000"/>
              <a:gd name="connsiteY90" fmla="*/ 1845917 h 2237474"/>
              <a:gd name="connsiteX91" fmla="*/ 5007075 w 12192000"/>
              <a:gd name="connsiteY91" fmla="*/ 1838626 h 2237474"/>
              <a:gd name="connsiteX92" fmla="*/ 4944087 w 12192000"/>
              <a:gd name="connsiteY92" fmla="*/ 1823332 h 2237474"/>
              <a:gd name="connsiteX93" fmla="*/ 4907662 w 12192000"/>
              <a:gd name="connsiteY93" fmla="*/ 1816900 h 2237474"/>
              <a:gd name="connsiteX94" fmla="*/ 4882386 w 12192000"/>
              <a:gd name="connsiteY94" fmla="*/ 1809844 h 2237474"/>
              <a:gd name="connsiteX95" fmla="*/ 4811440 w 12192000"/>
              <a:gd name="connsiteY95" fmla="*/ 1804655 h 2237474"/>
              <a:gd name="connsiteX96" fmla="*/ 4691075 w 12192000"/>
              <a:gd name="connsiteY96" fmla="*/ 1801389 h 2237474"/>
              <a:gd name="connsiteX97" fmla="*/ 4611738 w 12192000"/>
              <a:gd name="connsiteY97" fmla="*/ 1776964 h 2237474"/>
              <a:gd name="connsiteX98" fmla="*/ 4560070 w 12192000"/>
              <a:gd name="connsiteY98" fmla="*/ 1785640 h 2237474"/>
              <a:gd name="connsiteX99" fmla="*/ 4536503 w 12192000"/>
              <a:gd name="connsiteY99" fmla="*/ 1785334 h 2237474"/>
              <a:gd name="connsiteX100" fmla="*/ 4513724 w 12192000"/>
              <a:gd name="connsiteY100" fmla="*/ 1791996 h 2237474"/>
              <a:gd name="connsiteX101" fmla="*/ 4459810 w 12192000"/>
              <a:gd name="connsiteY101" fmla="*/ 1797886 h 2237474"/>
              <a:gd name="connsiteX102" fmla="*/ 4379064 w 12192000"/>
              <a:gd name="connsiteY102" fmla="*/ 1817177 h 2237474"/>
              <a:gd name="connsiteX103" fmla="*/ 4319209 w 12192000"/>
              <a:gd name="connsiteY103" fmla="*/ 1834833 h 2237474"/>
              <a:gd name="connsiteX104" fmla="*/ 4290981 w 12192000"/>
              <a:gd name="connsiteY104" fmla="*/ 1839677 h 2237474"/>
              <a:gd name="connsiteX105" fmla="*/ 4285792 w 12192000"/>
              <a:gd name="connsiteY105" fmla="*/ 1836231 h 2237474"/>
              <a:gd name="connsiteX106" fmla="*/ 4238372 w 12192000"/>
              <a:gd name="connsiteY106" fmla="*/ 1851480 h 2237474"/>
              <a:gd name="connsiteX107" fmla="*/ 4232517 w 12192000"/>
              <a:gd name="connsiteY107" fmla="*/ 1852567 h 2237474"/>
              <a:gd name="connsiteX108" fmla="*/ 4191732 w 12192000"/>
              <a:gd name="connsiteY108" fmla="*/ 1857328 h 2237474"/>
              <a:gd name="connsiteX109" fmla="*/ 4065532 w 12192000"/>
              <a:gd name="connsiteY109" fmla="*/ 1855477 h 2237474"/>
              <a:gd name="connsiteX110" fmla="*/ 4028460 w 12192000"/>
              <a:gd name="connsiteY110" fmla="*/ 1855137 h 2237474"/>
              <a:gd name="connsiteX111" fmla="*/ 4002267 w 12192000"/>
              <a:gd name="connsiteY111" fmla="*/ 1852352 h 2237474"/>
              <a:gd name="connsiteX112" fmla="*/ 3931396 w 12192000"/>
              <a:gd name="connsiteY112" fmla="*/ 1858915 h 2237474"/>
              <a:gd name="connsiteX113" fmla="*/ 3812162 w 12192000"/>
              <a:gd name="connsiteY113" fmla="*/ 1875501 h 2237474"/>
              <a:gd name="connsiteX114" fmla="*/ 3729530 w 12192000"/>
              <a:gd name="connsiteY114" fmla="*/ 1864513 h 2237474"/>
              <a:gd name="connsiteX115" fmla="*/ 3680177 w 12192000"/>
              <a:gd name="connsiteY115" fmla="*/ 1881552 h 2237474"/>
              <a:gd name="connsiteX116" fmla="*/ 3567259 w 12192000"/>
              <a:gd name="connsiteY116" fmla="*/ 1893482 h 2237474"/>
              <a:gd name="connsiteX117" fmla="*/ 3405770 w 12192000"/>
              <a:gd name="connsiteY117" fmla="*/ 1904591 h 2237474"/>
              <a:gd name="connsiteX118" fmla="*/ 3280097 w 12192000"/>
              <a:gd name="connsiteY118" fmla="*/ 1919610 h 2237474"/>
              <a:gd name="connsiteX119" fmla="*/ 3123424 w 12192000"/>
              <a:gd name="connsiteY119" fmla="*/ 1952930 h 2237474"/>
              <a:gd name="connsiteX120" fmla="*/ 3009910 w 12192000"/>
              <a:gd name="connsiteY120" fmla="*/ 1957866 h 2237474"/>
              <a:gd name="connsiteX121" fmla="*/ 2995934 w 12192000"/>
              <a:gd name="connsiteY121" fmla="*/ 1967085 h 2237474"/>
              <a:gd name="connsiteX122" fmla="*/ 2980071 w 12192000"/>
              <a:gd name="connsiteY122" fmla="*/ 1972988 h 2237474"/>
              <a:gd name="connsiteX123" fmla="*/ 2978094 w 12192000"/>
              <a:gd name="connsiteY123" fmla="*/ 1972369 h 2237474"/>
              <a:gd name="connsiteX124" fmla="*/ 2942858 w 12192000"/>
              <a:gd name="connsiteY124" fmla="*/ 1981367 h 2237474"/>
              <a:gd name="connsiteX125" fmla="*/ 2875436 w 12192000"/>
              <a:gd name="connsiteY125" fmla="*/ 1996977 h 2237474"/>
              <a:gd name="connsiteX126" fmla="*/ 2874892 w 12192000"/>
              <a:gd name="connsiteY126" fmla="*/ 1996085 h 2237474"/>
              <a:gd name="connsiteX127" fmla="*/ 2864145 w 12192000"/>
              <a:gd name="connsiteY127" fmla="*/ 1994061 h 2237474"/>
              <a:gd name="connsiteX128" fmla="*/ 2843662 w 12192000"/>
              <a:gd name="connsiteY128" fmla="*/ 1992498 h 2237474"/>
              <a:gd name="connsiteX129" fmla="*/ 2796128 w 12192000"/>
              <a:gd name="connsiteY129" fmla="*/ 1976403 h 2237474"/>
              <a:gd name="connsiteX130" fmla="*/ 2756784 w 12192000"/>
              <a:gd name="connsiteY130" fmla="*/ 1985116 h 2237474"/>
              <a:gd name="connsiteX131" fmla="*/ 2748833 w 12192000"/>
              <a:gd name="connsiteY131" fmla="*/ 1986323 h 2237474"/>
              <a:gd name="connsiteX132" fmla="*/ 2748661 w 12192000"/>
              <a:gd name="connsiteY132" fmla="*/ 1986122 h 2237474"/>
              <a:gd name="connsiteX133" fmla="*/ 2740251 w 12192000"/>
              <a:gd name="connsiteY133" fmla="*/ 1986946 h 2237474"/>
              <a:gd name="connsiteX134" fmla="*/ 2718916 w 12192000"/>
              <a:gd name="connsiteY134" fmla="*/ 1990867 h 2237474"/>
              <a:gd name="connsiteX135" fmla="*/ 2713522 w 12192000"/>
              <a:gd name="connsiteY135" fmla="*/ 1990173 h 2237474"/>
              <a:gd name="connsiteX136" fmla="*/ 2680597 w 12192000"/>
              <a:gd name="connsiteY136" fmla="*/ 1984996 h 2237474"/>
              <a:gd name="connsiteX137" fmla="*/ 2578178 w 12192000"/>
              <a:gd name="connsiteY137" fmla="*/ 1990531 h 2237474"/>
              <a:gd name="connsiteX138" fmla="*/ 2476147 w 12192000"/>
              <a:gd name="connsiteY138" fmla="*/ 1998305 h 2237474"/>
              <a:gd name="connsiteX139" fmla="*/ 2373568 w 12192000"/>
              <a:gd name="connsiteY139" fmla="*/ 2003219 h 2237474"/>
              <a:gd name="connsiteX140" fmla="*/ 2321399 w 12192000"/>
              <a:gd name="connsiteY140" fmla="*/ 1989467 h 2237474"/>
              <a:gd name="connsiteX141" fmla="*/ 2315525 w 12192000"/>
              <a:gd name="connsiteY141" fmla="*/ 1989708 h 2237474"/>
              <a:gd name="connsiteX142" fmla="*/ 2300792 w 12192000"/>
              <a:gd name="connsiteY142" fmla="*/ 1994290 h 2237474"/>
              <a:gd name="connsiteX143" fmla="*/ 2295469 w 12192000"/>
              <a:gd name="connsiteY143" fmla="*/ 1996659 h 2237474"/>
              <a:gd name="connsiteX144" fmla="*/ 2287219 w 12192000"/>
              <a:gd name="connsiteY144" fmla="*/ 1998750 h 2237474"/>
              <a:gd name="connsiteX145" fmla="*/ 2286948 w 12192000"/>
              <a:gd name="connsiteY145" fmla="*/ 1998596 h 2237474"/>
              <a:gd name="connsiteX146" fmla="*/ 2243069 w 12192000"/>
              <a:gd name="connsiteY146" fmla="*/ 2015111 h 2237474"/>
              <a:gd name="connsiteX147" fmla="*/ 2186609 w 12192000"/>
              <a:gd name="connsiteY147" fmla="*/ 2008263 h 2237474"/>
              <a:gd name="connsiteX148" fmla="*/ 2164831 w 12192000"/>
              <a:gd name="connsiteY148" fmla="*/ 2010143 h 2237474"/>
              <a:gd name="connsiteX149" fmla="*/ 2152836 w 12192000"/>
              <a:gd name="connsiteY149" fmla="*/ 2010048 h 2237474"/>
              <a:gd name="connsiteX150" fmla="*/ 2117102 w 12192000"/>
              <a:gd name="connsiteY150" fmla="*/ 2023004 h 2237474"/>
              <a:gd name="connsiteX151" fmla="*/ 2111935 w 12192000"/>
              <a:gd name="connsiteY151" fmla="*/ 2023163 h 2237474"/>
              <a:gd name="connsiteX152" fmla="*/ 2089991 w 12192000"/>
              <a:gd name="connsiteY152" fmla="*/ 2034193 h 2237474"/>
              <a:gd name="connsiteX153" fmla="*/ 2058061 w 12192000"/>
              <a:gd name="connsiteY153" fmla="*/ 2047942 h 2237474"/>
              <a:gd name="connsiteX154" fmla="*/ 2055737 w 12192000"/>
              <a:gd name="connsiteY154" fmla="*/ 2047704 h 2237474"/>
              <a:gd name="connsiteX155" fmla="*/ 2042244 w 12192000"/>
              <a:gd name="connsiteY155" fmla="*/ 2055560 h 2237474"/>
              <a:gd name="connsiteX156" fmla="*/ 1976224 w 12192000"/>
              <a:gd name="connsiteY156" fmla="*/ 2074257 h 2237474"/>
              <a:gd name="connsiteX157" fmla="*/ 1877728 w 12192000"/>
              <a:gd name="connsiteY157" fmla="*/ 2101004 h 2237474"/>
              <a:gd name="connsiteX158" fmla="*/ 1759056 w 12192000"/>
              <a:gd name="connsiteY158" fmla="*/ 2125608 h 2237474"/>
              <a:gd name="connsiteX159" fmla="*/ 1637948 w 12192000"/>
              <a:gd name="connsiteY159" fmla="*/ 2172597 h 2237474"/>
              <a:gd name="connsiteX160" fmla="*/ 1434549 w 12192000"/>
              <a:gd name="connsiteY160" fmla="*/ 2234522 h 2237474"/>
              <a:gd name="connsiteX161" fmla="*/ 1398481 w 12192000"/>
              <a:gd name="connsiteY161" fmla="*/ 2237074 h 2237474"/>
              <a:gd name="connsiteX162" fmla="*/ 1398407 w 12192000"/>
              <a:gd name="connsiteY162" fmla="*/ 2237095 h 2237474"/>
              <a:gd name="connsiteX163" fmla="*/ 1370962 w 12192000"/>
              <a:gd name="connsiteY163" fmla="*/ 2237474 h 2237474"/>
              <a:gd name="connsiteX164" fmla="*/ 1356367 w 12192000"/>
              <a:gd name="connsiteY164" fmla="*/ 2235089 h 2237474"/>
              <a:gd name="connsiteX165" fmla="*/ 1324828 w 12192000"/>
              <a:gd name="connsiteY165" fmla="*/ 2231968 h 2237474"/>
              <a:gd name="connsiteX166" fmla="*/ 1297744 w 12192000"/>
              <a:gd name="connsiteY166" fmla="*/ 2235849 h 2237474"/>
              <a:gd name="connsiteX167" fmla="*/ 1286236 w 12192000"/>
              <a:gd name="connsiteY167" fmla="*/ 2233135 h 2237474"/>
              <a:gd name="connsiteX168" fmla="*/ 1283504 w 12192000"/>
              <a:gd name="connsiteY168" fmla="*/ 2233797 h 2237474"/>
              <a:gd name="connsiteX169" fmla="*/ 1279765 w 12192000"/>
              <a:gd name="connsiteY169" fmla="*/ 2229639 h 2237474"/>
              <a:gd name="connsiteX170" fmla="*/ 1195347 w 12192000"/>
              <a:gd name="connsiteY170" fmla="*/ 2212354 h 2237474"/>
              <a:gd name="connsiteX171" fmla="*/ 970251 w 12192000"/>
              <a:gd name="connsiteY171" fmla="*/ 2221029 h 2237474"/>
              <a:gd name="connsiteX172" fmla="*/ 812914 w 12192000"/>
              <a:gd name="connsiteY172" fmla="*/ 2202752 h 2237474"/>
              <a:gd name="connsiteX173" fmla="*/ 800195 w 12192000"/>
              <a:gd name="connsiteY173" fmla="*/ 2209407 h 2237474"/>
              <a:gd name="connsiteX174" fmla="*/ 784978 w 12192000"/>
              <a:gd name="connsiteY174" fmla="*/ 2212360 h 2237474"/>
              <a:gd name="connsiteX175" fmla="*/ 681987 w 12192000"/>
              <a:gd name="connsiteY175" fmla="*/ 2216757 h 2237474"/>
              <a:gd name="connsiteX176" fmla="*/ 669923 w 12192000"/>
              <a:gd name="connsiteY176" fmla="*/ 2211682 h 2237474"/>
              <a:gd name="connsiteX177" fmla="*/ 648680 w 12192000"/>
              <a:gd name="connsiteY177" fmla="*/ 2206229 h 2237474"/>
              <a:gd name="connsiteX178" fmla="*/ 597225 w 12192000"/>
              <a:gd name="connsiteY178" fmla="*/ 2180999 h 2237474"/>
              <a:gd name="connsiteX179" fmla="*/ 558449 w 12192000"/>
              <a:gd name="connsiteY179" fmla="*/ 2182346 h 2237474"/>
              <a:gd name="connsiteX180" fmla="*/ 550517 w 12192000"/>
              <a:gd name="connsiteY180" fmla="*/ 2182060 h 2237474"/>
              <a:gd name="connsiteX181" fmla="*/ 550309 w 12192000"/>
              <a:gd name="connsiteY181" fmla="*/ 2181825 h 2237474"/>
              <a:gd name="connsiteX182" fmla="*/ 541836 w 12192000"/>
              <a:gd name="connsiteY182" fmla="*/ 2181063 h 2237474"/>
              <a:gd name="connsiteX183" fmla="*/ 536057 w 12192000"/>
              <a:gd name="connsiteY183" fmla="*/ 2181537 h 2237474"/>
              <a:gd name="connsiteX184" fmla="*/ 520671 w 12192000"/>
              <a:gd name="connsiteY184" fmla="*/ 2180980 h 2237474"/>
              <a:gd name="connsiteX185" fmla="*/ 515024 w 12192000"/>
              <a:gd name="connsiteY185" fmla="*/ 2179258 h 2237474"/>
              <a:gd name="connsiteX186" fmla="*/ 512278 w 12192000"/>
              <a:gd name="connsiteY186" fmla="*/ 2176369 h 2237474"/>
              <a:gd name="connsiteX187" fmla="*/ 480419 w 12192000"/>
              <a:gd name="connsiteY187" fmla="*/ 2167807 h 2237474"/>
              <a:gd name="connsiteX188" fmla="*/ 413835 w 12192000"/>
              <a:gd name="connsiteY188" fmla="*/ 2156783 h 2237474"/>
              <a:gd name="connsiteX189" fmla="*/ 376513 w 12192000"/>
              <a:gd name="connsiteY189" fmla="*/ 2154014 h 2237474"/>
              <a:gd name="connsiteX190" fmla="*/ 273386 w 12192000"/>
              <a:gd name="connsiteY190" fmla="*/ 2142551 h 2237474"/>
              <a:gd name="connsiteX191" fmla="*/ 169207 w 12192000"/>
              <a:gd name="connsiteY191" fmla="*/ 2128100 h 2237474"/>
              <a:gd name="connsiteX192" fmla="*/ 93149 w 12192000"/>
              <a:gd name="connsiteY192" fmla="*/ 2105324 h 2237474"/>
              <a:gd name="connsiteX193" fmla="*/ 88109 w 12192000"/>
              <a:gd name="connsiteY193" fmla="*/ 2106704 h 2237474"/>
              <a:gd name="connsiteX194" fmla="*/ 80022 w 12192000"/>
              <a:gd name="connsiteY194" fmla="*/ 2107254 h 2237474"/>
              <a:gd name="connsiteX195" fmla="*/ 79717 w 12192000"/>
              <a:gd name="connsiteY195" fmla="*/ 2107046 h 2237474"/>
              <a:gd name="connsiteX196" fmla="*/ 72352 w 12192000"/>
              <a:gd name="connsiteY196" fmla="*/ 2107991 h 2237474"/>
              <a:gd name="connsiteX197" fmla="*/ 37645 w 12192000"/>
              <a:gd name="connsiteY197" fmla="*/ 2115401 h 2237474"/>
              <a:gd name="connsiteX198" fmla="*/ 4572 w 12192000"/>
              <a:gd name="connsiteY198" fmla="*/ 2111091 h 2237474"/>
              <a:gd name="connsiteX199" fmla="*/ 0 w 12192000"/>
              <a:gd name="connsiteY199" fmla="*/ 2110468 h 2237474"/>
              <a:gd name="connsiteX200" fmla="*/ 0 w 12192000"/>
              <a:gd name="connsiteY200"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34800 w 12192000"/>
              <a:gd name="connsiteY6" fmla="*/ 747840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34688 w 12192000"/>
              <a:gd name="connsiteY12" fmla="*/ 757726 h 2237474"/>
              <a:gd name="connsiteX13" fmla="*/ 10805004 w 12192000"/>
              <a:gd name="connsiteY13" fmla="*/ 757573 h 2237474"/>
              <a:gd name="connsiteX14" fmla="*/ 10739478 w 12192000"/>
              <a:gd name="connsiteY14" fmla="*/ 776841 h 2237474"/>
              <a:gd name="connsiteX15" fmla="*/ 10458762 w 12192000"/>
              <a:gd name="connsiteY15" fmla="*/ 755400 h 2237474"/>
              <a:gd name="connsiteX16" fmla="*/ 10211200 w 12192000"/>
              <a:gd name="connsiteY16" fmla="*/ 767513 h 2237474"/>
              <a:gd name="connsiteX17" fmla="*/ 10167995 w 12192000"/>
              <a:gd name="connsiteY17" fmla="*/ 760843 h 2237474"/>
              <a:gd name="connsiteX18" fmla="*/ 9997044 w 12192000"/>
              <a:gd name="connsiteY18" fmla="*/ 780129 h 2237474"/>
              <a:gd name="connsiteX19" fmla="*/ 9943887 w 12192000"/>
              <a:gd name="connsiteY19" fmla="*/ 804141 h 2237474"/>
              <a:gd name="connsiteX20" fmla="*/ 9918248 w 12192000"/>
              <a:gd name="connsiteY20" fmla="*/ 816628 h 2237474"/>
              <a:gd name="connsiteX21" fmla="*/ 9767091 w 12192000"/>
              <a:gd name="connsiteY21" fmla="*/ 870550 h 2237474"/>
              <a:gd name="connsiteX22" fmla="*/ 9683005 w 12192000"/>
              <a:gd name="connsiteY22" fmla="*/ 894128 h 2237474"/>
              <a:gd name="connsiteX23" fmla="*/ 9594438 w 12192000"/>
              <a:gd name="connsiteY23" fmla="*/ 919051 h 2237474"/>
              <a:gd name="connsiteX24" fmla="*/ 9577033 w 12192000"/>
              <a:gd name="connsiteY24" fmla="*/ 922857 h 2237474"/>
              <a:gd name="connsiteX25" fmla="*/ 9544189 w 12192000"/>
              <a:gd name="connsiteY25" fmla="*/ 938966 h 2237474"/>
              <a:gd name="connsiteX26" fmla="*/ 9500499 w 12192000"/>
              <a:gd name="connsiteY26" fmla="*/ 954680 h 2237474"/>
              <a:gd name="connsiteX27" fmla="*/ 9428195 w 12192000"/>
              <a:gd name="connsiteY27" fmla="*/ 986225 h 2237474"/>
              <a:gd name="connsiteX28" fmla="*/ 9410017 w 12192000"/>
              <a:gd name="connsiteY28" fmla="*/ 993931 h 2237474"/>
              <a:gd name="connsiteX29" fmla="*/ 9392919 w 12192000"/>
              <a:gd name="connsiteY29" fmla="*/ 994656 h 2237474"/>
              <a:gd name="connsiteX30" fmla="*/ 9278619 w 12192000"/>
              <a:gd name="connsiteY30" fmla="*/ 1011878 h 2237474"/>
              <a:gd name="connsiteX31" fmla="*/ 9268019 w 12192000"/>
              <a:gd name="connsiteY31" fmla="*/ 1007442 h 2237474"/>
              <a:gd name="connsiteX32" fmla="*/ 9234662 w 12192000"/>
              <a:gd name="connsiteY32" fmla="*/ 1023056 h 2237474"/>
              <a:gd name="connsiteX33" fmla="*/ 9181033 w 12192000"/>
              <a:gd name="connsiteY33" fmla="*/ 1037921 h 2237474"/>
              <a:gd name="connsiteX34" fmla="*/ 9155969 w 12192000"/>
              <a:gd name="connsiteY34" fmla="*/ 1046804 h 2237474"/>
              <a:gd name="connsiteX35" fmla="*/ 9133985 w 12192000"/>
              <a:gd name="connsiteY35" fmla="*/ 1046450 h 2237474"/>
              <a:gd name="connsiteX36" fmla="*/ 9012987 w 12192000"/>
              <a:gd name="connsiteY36" fmla="*/ 1061986 h 2237474"/>
              <a:gd name="connsiteX37" fmla="*/ 8968445 w 12192000"/>
              <a:gd name="connsiteY37" fmla="*/ 1052169 h 2237474"/>
              <a:gd name="connsiteX38" fmla="*/ 8958984 w 12192000"/>
              <a:gd name="connsiteY38" fmla="*/ 1057212 h 2237474"/>
              <a:gd name="connsiteX39" fmla="*/ 8886001 w 12192000"/>
              <a:gd name="connsiteY39" fmla="*/ 1067468 h 2237474"/>
              <a:gd name="connsiteX40" fmla="*/ 8838610 w 12192000"/>
              <a:gd name="connsiteY40" fmla="*/ 1075091 h 2237474"/>
              <a:gd name="connsiteX41" fmla="*/ 8750383 w 12192000"/>
              <a:gd name="connsiteY41" fmla="*/ 1097387 h 2237474"/>
              <a:gd name="connsiteX42" fmla="*/ 8665605 w 12192000"/>
              <a:gd name="connsiteY42" fmla="*/ 1110791 h 2237474"/>
              <a:gd name="connsiteX43" fmla="*/ 8584946 w 12192000"/>
              <a:gd name="connsiteY43" fmla="*/ 1135226 h 2237474"/>
              <a:gd name="connsiteX44" fmla="*/ 8460755 w 12192000"/>
              <a:gd name="connsiteY44" fmla="*/ 1203427 h 2237474"/>
              <a:gd name="connsiteX45" fmla="*/ 8419755 w 12192000"/>
              <a:gd name="connsiteY45" fmla="*/ 1216260 h 2237474"/>
              <a:gd name="connsiteX46" fmla="*/ 8411626 w 12192000"/>
              <a:gd name="connsiteY46" fmla="*/ 1214397 h 2237474"/>
              <a:gd name="connsiteX47" fmla="*/ 8363469 w 12192000"/>
              <a:gd name="connsiteY47" fmla="*/ 1246658 h 2237474"/>
              <a:gd name="connsiteX48" fmla="*/ 8275497 w 12192000"/>
              <a:gd name="connsiteY48" fmla="*/ 1264396 h 2237474"/>
              <a:gd name="connsiteX49" fmla="*/ 8206287 w 12192000"/>
              <a:gd name="connsiteY49" fmla="*/ 1273060 h 2237474"/>
              <a:gd name="connsiteX50" fmla="*/ 8168705 w 12192000"/>
              <a:gd name="connsiteY50" fmla="*/ 1279956 h 2237474"/>
              <a:gd name="connsiteX51" fmla="*/ 8139997 w 12192000"/>
              <a:gd name="connsiteY51" fmla="*/ 1282713 h 2237474"/>
              <a:gd name="connsiteX52" fmla="*/ 8074238 w 12192000"/>
              <a:gd name="connsiteY52" fmla="*/ 1301895 h 2237474"/>
              <a:gd name="connsiteX53" fmla="*/ 7968292 w 12192000"/>
              <a:gd name="connsiteY53" fmla="*/ 1338779 h 2237474"/>
              <a:gd name="connsiteX54" fmla="*/ 7902328 w 12192000"/>
              <a:gd name="connsiteY54" fmla="*/ 1345865 h 2237474"/>
              <a:gd name="connsiteX55" fmla="*/ 7875879 w 12192000"/>
              <a:gd name="connsiteY55" fmla="*/ 1345646 h 2237474"/>
              <a:gd name="connsiteX56" fmla="*/ 7840612 w 12192000"/>
              <a:gd name="connsiteY56" fmla="*/ 1369373 h 2237474"/>
              <a:gd name="connsiteX57" fmla="*/ 7786819 w 12192000"/>
              <a:gd name="connsiteY57" fmla="*/ 1378970 h 2237474"/>
              <a:gd name="connsiteX58" fmla="*/ 7548172 w 12192000"/>
              <a:gd name="connsiteY58" fmla="*/ 1417460 h 2237474"/>
              <a:gd name="connsiteX59" fmla="*/ 7483437 w 12192000"/>
              <a:gd name="connsiteY59" fmla="*/ 1478152 h 2237474"/>
              <a:gd name="connsiteX60" fmla="*/ 7377870 w 12192000"/>
              <a:gd name="connsiteY60" fmla="*/ 1523319 h 2237474"/>
              <a:gd name="connsiteX61" fmla="*/ 7230737 w 12192000"/>
              <a:gd name="connsiteY61" fmla="*/ 1562633 h 2237474"/>
              <a:gd name="connsiteX62" fmla="*/ 7224458 w 12192000"/>
              <a:gd name="connsiteY62" fmla="*/ 1573008 h 2237474"/>
              <a:gd name="connsiteX63" fmla="*/ 7183121 w 12192000"/>
              <a:gd name="connsiteY63" fmla="*/ 1595162 h 2237474"/>
              <a:gd name="connsiteX64" fmla="*/ 7164601 w 12192000"/>
              <a:gd name="connsiteY64" fmla="*/ 1606490 h 2237474"/>
              <a:gd name="connsiteX65" fmla="*/ 7092727 w 12192000"/>
              <a:gd name="connsiteY65" fmla="*/ 1623628 h 2237474"/>
              <a:gd name="connsiteX66" fmla="*/ 7031309 w 12192000"/>
              <a:gd name="connsiteY66" fmla="*/ 1619451 h 2237474"/>
              <a:gd name="connsiteX67" fmla="*/ 6900177 w 12192000"/>
              <a:gd name="connsiteY67" fmla="*/ 1636016 h 2237474"/>
              <a:gd name="connsiteX68" fmla="*/ 6795372 w 12192000"/>
              <a:gd name="connsiteY68" fmla="*/ 1644845 h 2237474"/>
              <a:gd name="connsiteX69" fmla="*/ 6692251 w 12192000"/>
              <a:gd name="connsiteY69" fmla="*/ 1656357 h 2237474"/>
              <a:gd name="connsiteX70" fmla="*/ 6655235 w 12192000"/>
              <a:gd name="connsiteY70" fmla="*/ 1661869 h 2237474"/>
              <a:gd name="connsiteX71" fmla="*/ 6554894 w 12192000"/>
              <a:gd name="connsiteY71" fmla="*/ 1664428 h 2237474"/>
              <a:gd name="connsiteX72" fmla="*/ 6516595 w 12192000"/>
              <a:gd name="connsiteY72" fmla="*/ 1667475 h 2237474"/>
              <a:gd name="connsiteX73" fmla="*/ 6508541 w 12192000"/>
              <a:gd name="connsiteY73" fmla="*/ 1668757 h 2237474"/>
              <a:gd name="connsiteX74" fmla="*/ 6471012 w 12192000"/>
              <a:gd name="connsiteY74" fmla="*/ 1678604 h 2237474"/>
              <a:gd name="connsiteX75" fmla="*/ 6364035 w 12192000"/>
              <a:gd name="connsiteY75" fmla="*/ 1667683 h 2237474"/>
              <a:gd name="connsiteX76" fmla="*/ 6280959 w 12192000"/>
              <a:gd name="connsiteY76" fmla="*/ 1689329 h 2237474"/>
              <a:gd name="connsiteX77" fmla="*/ 6243319 w 12192000"/>
              <a:gd name="connsiteY77" fmla="*/ 1695560 h 2237474"/>
              <a:gd name="connsiteX78" fmla="*/ 6098321 w 12192000"/>
              <a:gd name="connsiteY78" fmla="*/ 1721646 h 2237474"/>
              <a:gd name="connsiteX79" fmla="*/ 5880652 w 12192000"/>
              <a:gd name="connsiteY79" fmla="*/ 1779643 h 2237474"/>
              <a:gd name="connsiteX80" fmla="*/ 5785959 w 12192000"/>
              <a:gd name="connsiteY80" fmla="*/ 1775307 h 2237474"/>
              <a:gd name="connsiteX81" fmla="*/ 5643534 w 12192000"/>
              <a:gd name="connsiteY81" fmla="*/ 1802919 h 2237474"/>
              <a:gd name="connsiteX82" fmla="*/ 5518799 w 12192000"/>
              <a:gd name="connsiteY82" fmla="*/ 1818312 h 2237474"/>
              <a:gd name="connsiteX83" fmla="*/ 5505014 w 12192000"/>
              <a:gd name="connsiteY83" fmla="*/ 1819259 h 2237474"/>
              <a:gd name="connsiteX84" fmla="*/ 5453307 w 12192000"/>
              <a:gd name="connsiteY84" fmla="*/ 1815450 h 2237474"/>
              <a:gd name="connsiteX85" fmla="*/ 5364192 w 12192000"/>
              <a:gd name="connsiteY85" fmla="*/ 1826074 h 2237474"/>
              <a:gd name="connsiteX86" fmla="*/ 5259633 w 12192000"/>
              <a:gd name="connsiteY86" fmla="*/ 1837160 h 2237474"/>
              <a:gd name="connsiteX87" fmla="*/ 5149802 w 12192000"/>
              <a:gd name="connsiteY87" fmla="*/ 1844846 h 2237474"/>
              <a:gd name="connsiteX88" fmla="*/ 5114927 w 12192000"/>
              <a:gd name="connsiteY88" fmla="*/ 1847827 h 2237474"/>
              <a:gd name="connsiteX89" fmla="*/ 5108970 w 12192000"/>
              <a:gd name="connsiteY89" fmla="*/ 1847935 h 2237474"/>
              <a:gd name="connsiteX90" fmla="*/ 5067961 w 12192000"/>
              <a:gd name="connsiteY90" fmla="*/ 1845917 h 2237474"/>
              <a:gd name="connsiteX91" fmla="*/ 5007075 w 12192000"/>
              <a:gd name="connsiteY91" fmla="*/ 1838626 h 2237474"/>
              <a:gd name="connsiteX92" fmla="*/ 4944087 w 12192000"/>
              <a:gd name="connsiteY92" fmla="*/ 1823332 h 2237474"/>
              <a:gd name="connsiteX93" fmla="*/ 4907662 w 12192000"/>
              <a:gd name="connsiteY93" fmla="*/ 1816900 h 2237474"/>
              <a:gd name="connsiteX94" fmla="*/ 4882386 w 12192000"/>
              <a:gd name="connsiteY94" fmla="*/ 1809844 h 2237474"/>
              <a:gd name="connsiteX95" fmla="*/ 4811440 w 12192000"/>
              <a:gd name="connsiteY95" fmla="*/ 1804655 h 2237474"/>
              <a:gd name="connsiteX96" fmla="*/ 4691075 w 12192000"/>
              <a:gd name="connsiteY96" fmla="*/ 1801389 h 2237474"/>
              <a:gd name="connsiteX97" fmla="*/ 4611738 w 12192000"/>
              <a:gd name="connsiteY97" fmla="*/ 1776964 h 2237474"/>
              <a:gd name="connsiteX98" fmla="*/ 4560070 w 12192000"/>
              <a:gd name="connsiteY98" fmla="*/ 1785640 h 2237474"/>
              <a:gd name="connsiteX99" fmla="*/ 4536503 w 12192000"/>
              <a:gd name="connsiteY99" fmla="*/ 1785334 h 2237474"/>
              <a:gd name="connsiteX100" fmla="*/ 4513724 w 12192000"/>
              <a:gd name="connsiteY100" fmla="*/ 1791996 h 2237474"/>
              <a:gd name="connsiteX101" fmla="*/ 4459810 w 12192000"/>
              <a:gd name="connsiteY101" fmla="*/ 1797886 h 2237474"/>
              <a:gd name="connsiteX102" fmla="*/ 4379064 w 12192000"/>
              <a:gd name="connsiteY102" fmla="*/ 1817177 h 2237474"/>
              <a:gd name="connsiteX103" fmla="*/ 4319209 w 12192000"/>
              <a:gd name="connsiteY103" fmla="*/ 1834833 h 2237474"/>
              <a:gd name="connsiteX104" fmla="*/ 4290981 w 12192000"/>
              <a:gd name="connsiteY104" fmla="*/ 1839677 h 2237474"/>
              <a:gd name="connsiteX105" fmla="*/ 4285792 w 12192000"/>
              <a:gd name="connsiteY105" fmla="*/ 1836231 h 2237474"/>
              <a:gd name="connsiteX106" fmla="*/ 4238372 w 12192000"/>
              <a:gd name="connsiteY106" fmla="*/ 1851480 h 2237474"/>
              <a:gd name="connsiteX107" fmla="*/ 4232517 w 12192000"/>
              <a:gd name="connsiteY107" fmla="*/ 1852567 h 2237474"/>
              <a:gd name="connsiteX108" fmla="*/ 4191732 w 12192000"/>
              <a:gd name="connsiteY108" fmla="*/ 1857328 h 2237474"/>
              <a:gd name="connsiteX109" fmla="*/ 4065532 w 12192000"/>
              <a:gd name="connsiteY109" fmla="*/ 1855477 h 2237474"/>
              <a:gd name="connsiteX110" fmla="*/ 4028460 w 12192000"/>
              <a:gd name="connsiteY110" fmla="*/ 1855137 h 2237474"/>
              <a:gd name="connsiteX111" fmla="*/ 4002267 w 12192000"/>
              <a:gd name="connsiteY111" fmla="*/ 1852352 h 2237474"/>
              <a:gd name="connsiteX112" fmla="*/ 3931396 w 12192000"/>
              <a:gd name="connsiteY112" fmla="*/ 1858915 h 2237474"/>
              <a:gd name="connsiteX113" fmla="*/ 3812162 w 12192000"/>
              <a:gd name="connsiteY113" fmla="*/ 1875501 h 2237474"/>
              <a:gd name="connsiteX114" fmla="*/ 3729530 w 12192000"/>
              <a:gd name="connsiteY114" fmla="*/ 1864513 h 2237474"/>
              <a:gd name="connsiteX115" fmla="*/ 3680177 w 12192000"/>
              <a:gd name="connsiteY115" fmla="*/ 1881552 h 2237474"/>
              <a:gd name="connsiteX116" fmla="*/ 3567259 w 12192000"/>
              <a:gd name="connsiteY116" fmla="*/ 1893482 h 2237474"/>
              <a:gd name="connsiteX117" fmla="*/ 3405770 w 12192000"/>
              <a:gd name="connsiteY117" fmla="*/ 1904591 h 2237474"/>
              <a:gd name="connsiteX118" fmla="*/ 3280097 w 12192000"/>
              <a:gd name="connsiteY118" fmla="*/ 1919610 h 2237474"/>
              <a:gd name="connsiteX119" fmla="*/ 3123424 w 12192000"/>
              <a:gd name="connsiteY119" fmla="*/ 1952930 h 2237474"/>
              <a:gd name="connsiteX120" fmla="*/ 3009910 w 12192000"/>
              <a:gd name="connsiteY120" fmla="*/ 1957866 h 2237474"/>
              <a:gd name="connsiteX121" fmla="*/ 2995934 w 12192000"/>
              <a:gd name="connsiteY121" fmla="*/ 1967085 h 2237474"/>
              <a:gd name="connsiteX122" fmla="*/ 2980071 w 12192000"/>
              <a:gd name="connsiteY122" fmla="*/ 1972988 h 2237474"/>
              <a:gd name="connsiteX123" fmla="*/ 2978094 w 12192000"/>
              <a:gd name="connsiteY123" fmla="*/ 1972369 h 2237474"/>
              <a:gd name="connsiteX124" fmla="*/ 2942858 w 12192000"/>
              <a:gd name="connsiteY124" fmla="*/ 1981367 h 2237474"/>
              <a:gd name="connsiteX125" fmla="*/ 2875436 w 12192000"/>
              <a:gd name="connsiteY125" fmla="*/ 1996977 h 2237474"/>
              <a:gd name="connsiteX126" fmla="*/ 2874892 w 12192000"/>
              <a:gd name="connsiteY126" fmla="*/ 1996085 h 2237474"/>
              <a:gd name="connsiteX127" fmla="*/ 2864145 w 12192000"/>
              <a:gd name="connsiteY127" fmla="*/ 1994061 h 2237474"/>
              <a:gd name="connsiteX128" fmla="*/ 2843662 w 12192000"/>
              <a:gd name="connsiteY128" fmla="*/ 1992498 h 2237474"/>
              <a:gd name="connsiteX129" fmla="*/ 2796128 w 12192000"/>
              <a:gd name="connsiteY129" fmla="*/ 1976403 h 2237474"/>
              <a:gd name="connsiteX130" fmla="*/ 2756784 w 12192000"/>
              <a:gd name="connsiteY130" fmla="*/ 1985116 h 2237474"/>
              <a:gd name="connsiteX131" fmla="*/ 2748833 w 12192000"/>
              <a:gd name="connsiteY131" fmla="*/ 1986323 h 2237474"/>
              <a:gd name="connsiteX132" fmla="*/ 2748661 w 12192000"/>
              <a:gd name="connsiteY132" fmla="*/ 1986122 h 2237474"/>
              <a:gd name="connsiteX133" fmla="*/ 2740251 w 12192000"/>
              <a:gd name="connsiteY133" fmla="*/ 1986946 h 2237474"/>
              <a:gd name="connsiteX134" fmla="*/ 2718916 w 12192000"/>
              <a:gd name="connsiteY134" fmla="*/ 1990867 h 2237474"/>
              <a:gd name="connsiteX135" fmla="*/ 2713522 w 12192000"/>
              <a:gd name="connsiteY135" fmla="*/ 1990173 h 2237474"/>
              <a:gd name="connsiteX136" fmla="*/ 2680597 w 12192000"/>
              <a:gd name="connsiteY136" fmla="*/ 1984996 h 2237474"/>
              <a:gd name="connsiteX137" fmla="*/ 2578178 w 12192000"/>
              <a:gd name="connsiteY137" fmla="*/ 1990531 h 2237474"/>
              <a:gd name="connsiteX138" fmla="*/ 2476147 w 12192000"/>
              <a:gd name="connsiteY138" fmla="*/ 1998305 h 2237474"/>
              <a:gd name="connsiteX139" fmla="*/ 2373568 w 12192000"/>
              <a:gd name="connsiteY139" fmla="*/ 2003219 h 2237474"/>
              <a:gd name="connsiteX140" fmla="*/ 2321399 w 12192000"/>
              <a:gd name="connsiteY140" fmla="*/ 1989467 h 2237474"/>
              <a:gd name="connsiteX141" fmla="*/ 2315525 w 12192000"/>
              <a:gd name="connsiteY141" fmla="*/ 1989708 h 2237474"/>
              <a:gd name="connsiteX142" fmla="*/ 2300792 w 12192000"/>
              <a:gd name="connsiteY142" fmla="*/ 1994290 h 2237474"/>
              <a:gd name="connsiteX143" fmla="*/ 2295469 w 12192000"/>
              <a:gd name="connsiteY143" fmla="*/ 1996659 h 2237474"/>
              <a:gd name="connsiteX144" fmla="*/ 2287219 w 12192000"/>
              <a:gd name="connsiteY144" fmla="*/ 1998750 h 2237474"/>
              <a:gd name="connsiteX145" fmla="*/ 2286948 w 12192000"/>
              <a:gd name="connsiteY145" fmla="*/ 1998596 h 2237474"/>
              <a:gd name="connsiteX146" fmla="*/ 2243069 w 12192000"/>
              <a:gd name="connsiteY146" fmla="*/ 2015111 h 2237474"/>
              <a:gd name="connsiteX147" fmla="*/ 2186609 w 12192000"/>
              <a:gd name="connsiteY147" fmla="*/ 2008263 h 2237474"/>
              <a:gd name="connsiteX148" fmla="*/ 2164831 w 12192000"/>
              <a:gd name="connsiteY148" fmla="*/ 2010143 h 2237474"/>
              <a:gd name="connsiteX149" fmla="*/ 2152836 w 12192000"/>
              <a:gd name="connsiteY149" fmla="*/ 2010048 h 2237474"/>
              <a:gd name="connsiteX150" fmla="*/ 2117102 w 12192000"/>
              <a:gd name="connsiteY150" fmla="*/ 2023004 h 2237474"/>
              <a:gd name="connsiteX151" fmla="*/ 2111935 w 12192000"/>
              <a:gd name="connsiteY151" fmla="*/ 2023163 h 2237474"/>
              <a:gd name="connsiteX152" fmla="*/ 2089991 w 12192000"/>
              <a:gd name="connsiteY152" fmla="*/ 2034193 h 2237474"/>
              <a:gd name="connsiteX153" fmla="*/ 2058061 w 12192000"/>
              <a:gd name="connsiteY153" fmla="*/ 2047942 h 2237474"/>
              <a:gd name="connsiteX154" fmla="*/ 2055737 w 12192000"/>
              <a:gd name="connsiteY154" fmla="*/ 2047704 h 2237474"/>
              <a:gd name="connsiteX155" fmla="*/ 2042244 w 12192000"/>
              <a:gd name="connsiteY155" fmla="*/ 2055560 h 2237474"/>
              <a:gd name="connsiteX156" fmla="*/ 1976224 w 12192000"/>
              <a:gd name="connsiteY156" fmla="*/ 2074257 h 2237474"/>
              <a:gd name="connsiteX157" fmla="*/ 1877728 w 12192000"/>
              <a:gd name="connsiteY157" fmla="*/ 2101004 h 2237474"/>
              <a:gd name="connsiteX158" fmla="*/ 1759056 w 12192000"/>
              <a:gd name="connsiteY158" fmla="*/ 2125608 h 2237474"/>
              <a:gd name="connsiteX159" fmla="*/ 1637948 w 12192000"/>
              <a:gd name="connsiteY159" fmla="*/ 2172597 h 2237474"/>
              <a:gd name="connsiteX160" fmla="*/ 1434549 w 12192000"/>
              <a:gd name="connsiteY160" fmla="*/ 2234522 h 2237474"/>
              <a:gd name="connsiteX161" fmla="*/ 1398481 w 12192000"/>
              <a:gd name="connsiteY161" fmla="*/ 2237074 h 2237474"/>
              <a:gd name="connsiteX162" fmla="*/ 1398407 w 12192000"/>
              <a:gd name="connsiteY162" fmla="*/ 2237095 h 2237474"/>
              <a:gd name="connsiteX163" fmla="*/ 1370962 w 12192000"/>
              <a:gd name="connsiteY163" fmla="*/ 2237474 h 2237474"/>
              <a:gd name="connsiteX164" fmla="*/ 1356367 w 12192000"/>
              <a:gd name="connsiteY164" fmla="*/ 2235089 h 2237474"/>
              <a:gd name="connsiteX165" fmla="*/ 1324828 w 12192000"/>
              <a:gd name="connsiteY165" fmla="*/ 2231968 h 2237474"/>
              <a:gd name="connsiteX166" fmla="*/ 1297744 w 12192000"/>
              <a:gd name="connsiteY166" fmla="*/ 2235849 h 2237474"/>
              <a:gd name="connsiteX167" fmla="*/ 1286236 w 12192000"/>
              <a:gd name="connsiteY167" fmla="*/ 2233135 h 2237474"/>
              <a:gd name="connsiteX168" fmla="*/ 1283504 w 12192000"/>
              <a:gd name="connsiteY168" fmla="*/ 2233797 h 2237474"/>
              <a:gd name="connsiteX169" fmla="*/ 1279765 w 12192000"/>
              <a:gd name="connsiteY169" fmla="*/ 2229639 h 2237474"/>
              <a:gd name="connsiteX170" fmla="*/ 1195347 w 12192000"/>
              <a:gd name="connsiteY170" fmla="*/ 2212354 h 2237474"/>
              <a:gd name="connsiteX171" fmla="*/ 970251 w 12192000"/>
              <a:gd name="connsiteY171" fmla="*/ 2221029 h 2237474"/>
              <a:gd name="connsiteX172" fmla="*/ 812914 w 12192000"/>
              <a:gd name="connsiteY172" fmla="*/ 2202752 h 2237474"/>
              <a:gd name="connsiteX173" fmla="*/ 800195 w 12192000"/>
              <a:gd name="connsiteY173" fmla="*/ 2209407 h 2237474"/>
              <a:gd name="connsiteX174" fmla="*/ 784978 w 12192000"/>
              <a:gd name="connsiteY174" fmla="*/ 2212360 h 2237474"/>
              <a:gd name="connsiteX175" fmla="*/ 681987 w 12192000"/>
              <a:gd name="connsiteY175" fmla="*/ 2216757 h 2237474"/>
              <a:gd name="connsiteX176" fmla="*/ 669923 w 12192000"/>
              <a:gd name="connsiteY176" fmla="*/ 2211682 h 2237474"/>
              <a:gd name="connsiteX177" fmla="*/ 648680 w 12192000"/>
              <a:gd name="connsiteY177" fmla="*/ 2206229 h 2237474"/>
              <a:gd name="connsiteX178" fmla="*/ 597225 w 12192000"/>
              <a:gd name="connsiteY178" fmla="*/ 2180999 h 2237474"/>
              <a:gd name="connsiteX179" fmla="*/ 558449 w 12192000"/>
              <a:gd name="connsiteY179" fmla="*/ 2182346 h 2237474"/>
              <a:gd name="connsiteX180" fmla="*/ 550517 w 12192000"/>
              <a:gd name="connsiteY180" fmla="*/ 2182060 h 2237474"/>
              <a:gd name="connsiteX181" fmla="*/ 550309 w 12192000"/>
              <a:gd name="connsiteY181" fmla="*/ 2181825 h 2237474"/>
              <a:gd name="connsiteX182" fmla="*/ 541836 w 12192000"/>
              <a:gd name="connsiteY182" fmla="*/ 2181063 h 2237474"/>
              <a:gd name="connsiteX183" fmla="*/ 536057 w 12192000"/>
              <a:gd name="connsiteY183" fmla="*/ 2181537 h 2237474"/>
              <a:gd name="connsiteX184" fmla="*/ 520671 w 12192000"/>
              <a:gd name="connsiteY184" fmla="*/ 2180980 h 2237474"/>
              <a:gd name="connsiteX185" fmla="*/ 515024 w 12192000"/>
              <a:gd name="connsiteY185" fmla="*/ 2179258 h 2237474"/>
              <a:gd name="connsiteX186" fmla="*/ 512278 w 12192000"/>
              <a:gd name="connsiteY186" fmla="*/ 2176369 h 2237474"/>
              <a:gd name="connsiteX187" fmla="*/ 480419 w 12192000"/>
              <a:gd name="connsiteY187" fmla="*/ 2167807 h 2237474"/>
              <a:gd name="connsiteX188" fmla="*/ 413835 w 12192000"/>
              <a:gd name="connsiteY188" fmla="*/ 2156783 h 2237474"/>
              <a:gd name="connsiteX189" fmla="*/ 376513 w 12192000"/>
              <a:gd name="connsiteY189" fmla="*/ 2154014 h 2237474"/>
              <a:gd name="connsiteX190" fmla="*/ 273386 w 12192000"/>
              <a:gd name="connsiteY190" fmla="*/ 2142551 h 2237474"/>
              <a:gd name="connsiteX191" fmla="*/ 169207 w 12192000"/>
              <a:gd name="connsiteY191" fmla="*/ 2128100 h 2237474"/>
              <a:gd name="connsiteX192" fmla="*/ 93149 w 12192000"/>
              <a:gd name="connsiteY192" fmla="*/ 2105324 h 2237474"/>
              <a:gd name="connsiteX193" fmla="*/ 88109 w 12192000"/>
              <a:gd name="connsiteY193" fmla="*/ 2106704 h 2237474"/>
              <a:gd name="connsiteX194" fmla="*/ 80022 w 12192000"/>
              <a:gd name="connsiteY194" fmla="*/ 2107254 h 2237474"/>
              <a:gd name="connsiteX195" fmla="*/ 79717 w 12192000"/>
              <a:gd name="connsiteY195" fmla="*/ 2107046 h 2237474"/>
              <a:gd name="connsiteX196" fmla="*/ 72352 w 12192000"/>
              <a:gd name="connsiteY196" fmla="*/ 2107991 h 2237474"/>
              <a:gd name="connsiteX197" fmla="*/ 37645 w 12192000"/>
              <a:gd name="connsiteY197" fmla="*/ 2115401 h 2237474"/>
              <a:gd name="connsiteX198" fmla="*/ 4572 w 12192000"/>
              <a:gd name="connsiteY198" fmla="*/ 2111091 h 2237474"/>
              <a:gd name="connsiteX199" fmla="*/ 0 w 12192000"/>
              <a:gd name="connsiteY199" fmla="*/ 2110468 h 2237474"/>
              <a:gd name="connsiteX200" fmla="*/ 0 w 12192000"/>
              <a:gd name="connsiteY200"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34800 w 12192000"/>
              <a:gd name="connsiteY6" fmla="*/ 747840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34688 w 12192000"/>
              <a:gd name="connsiteY12" fmla="*/ 757726 h 2237474"/>
              <a:gd name="connsiteX13" fmla="*/ 10805004 w 12192000"/>
              <a:gd name="connsiteY13" fmla="*/ 757573 h 2237474"/>
              <a:gd name="connsiteX14" fmla="*/ 10739478 w 12192000"/>
              <a:gd name="connsiteY14" fmla="*/ 776841 h 2237474"/>
              <a:gd name="connsiteX15" fmla="*/ 10458762 w 12192000"/>
              <a:gd name="connsiteY15" fmla="*/ 755400 h 2237474"/>
              <a:gd name="connsiteX16" fmla="*/ 10211200 w 12192000"/>
              <a:gd name="connsiteY16" fmla="*/ 767513 h 2237474"/>
              <a:gd name="connsiteX17" fmla="*/ 10167995 w 12192000"/>
              <a:gd name="connsiteY17" fmla="*/ 760843 h 2237474"/>
              <a:gd name="connsiteX18" fmla="*/ 9997044 w 12192000"/>
              <a:gd name="connsiteY18" fmla="*/ 780129 h 2237474"/>
              <a:gd name="connsiteX19" fmla="*/ 9943887 w 12192000"/>
              <a:gd name="connsiteY19" fmla="*/ 804141 h 2237474"/>
              <a:gd name="connsiteX20" fmla="*/ 9918248 w 12192000"/>
              <a:gd name="connsiteY20" fmla="*/ 816628 h 2237474"/>
              <a:gd name="connsiteX21" fmla="*/ 9767091 w 12192000"/>
              <a:gd name="connsiteY21" fmla="*/ 870550 h 2237474"/>
              <a:gd name="connsiteX22" fmla="*/ 9683005 w 12192000"/>
              <a:gd name="connsiteY22" fmla="*/ 894128 h 2237474"/>
              <a:gd name="connsiteX23" fmla="*/ 9594438 w 12192000"/>
              <a:gd name="connsiteY23" fmla="*/ 919051 h 2237474"/>
              <a:gd name="connsiteX24" fmla="*/ 9577033 w 12192000"/>
              <a:gd name="connsiteY24" fmla="*/ 922857 h 2237474"/>
              <a:gd name="connsiteX25" fmla="*/ 9544189 w 12192000"/>
              <a:gd name="connsiteY25" fmla="*/ 938966 h 2237474"/>
              <a:gd name="connsiteX26" fmla="*/ 9500499 w 12192000"/>
              <a:gd name="connsiteY26" fmla="*/ 954680 h 2237474"/>
              <a:gd name="connsiteX27" fmla="*/ 9428195 w 12192000"/>
              <a:gd name="connsiteY27" fmla="*/ 986225 h 2237474"/>
              <a:gd name="connsiteX28" fmla="*/ 9410017 w 12192000"/>
              <a:gd name="connsiteY28" fmla="*/ 993931 h 2237474"/>
              <a:gd name="connsiteX29" fmla="*/ 9392919 w 12192000"/>
              <a:gd name="connsiteY29" fmla="*/ 994656 h 2237474"/>
              <a:gd name="connsiteX30" fmla="*/ 9278619 w 12192000"/>
              <a:gd name="connsiteY30" fmla="*/ 1011878 h 2237474"/>
              <a:gd name="connsiteX31" fmla="*/ 9268019 w 12192000"/>
              <a:gd name="connsiteY31" fmla="*/ 1007442 h 2237474"/>
              <a:gd name="connsiteX32" fmla="*/ 9234662 w 12192000"/>
              <a:gd name="connsiteY32" fmla="*/ 1023056 h 2237474"/>
              <a:gd name="connsiteX33" fmla="*/ 9181033 w 12192000"/>
              <a:gd name="connsiteY33" fmla="*/ 1037921 h 2237474"/>
              <a:gd name="connsiteX34" fmla="*/ 9155969 w 12192000"/>
              <a:gd name="connsiteY34" fmla="*/ 1046804 h 2237474"/>
              <a:gd name="connsiteX35" fmla="*/ 9133985 w 12192000"/>
              <a:gd name="connsiteY35" fmla="*/ 1046450 h 2237474"/>
              <a:gd name="connsiteX36" fmla="*/ 9012987 w 12192000"/>
              <a:gd name="connsiteY36" fmla="*/ 1061986 h 2237474"/>
              <a:gd name="connsiteX37" fmla="*/ 8968445 w 12192000"/>
              <a:gd name="connsiteY37" fmla="*/ 1052169 h 2237474"/>
              <a:gd name="connsiteX38" fmla="*/ 8958984 w 12192000"/>
              <a:gd name="connsiteY38" fmla="*/ 1057212 h 2237474"/>
              <a:gd name="connsiteX39" fmla="*/ 8886001 w 12192000"/>
              <a:gd name="connsiteY39" fmla="*/ 1067468 h 2237474"/>
              <a:gd name="connsiteX40" fmla="*/ 8838610 w 12192000"/>
              <a:gd name="connsiteY40" fmla="*/ 1075091 h 2237474"/>
              <a:gd name="connsiteX41" fmla="*/ 8750383 w 12192000"/>
              <a:gd name="connsiteY41" fmla="*/ 1097387 h 2237474"/>
              <a:gd name="connsiteX42" fmla="*/ 8665605 w 12192000"/>
              <a:gd name="connsiteY42" fmla="*/ 1110791 h 2237474"/>
              <a:gd name="connsiteX43" fmla="*/ 8584946 w 12192000"/>
              <a:gd name="connsiteY43" fmla="*/ 1135226 h 2237474"/>
              <a:gd name="connsiteX44" fmla="*/ 8460755 w 12192000"/>
              <a:gd name="connsiteY44" fmla="*/ 1203427 h 2237474"/>
              <a:gd name="connsiteX45" fmla="*/ 8419755 w 12192000"/>
              <a:gd name="connsiteY45" fmla="*/ 1216260 h 2237474"/>
              <a:gd name="connsiteX46" fmla="*/ 8411626 w 12192000"/>
              <a:gd name="connsiteY46" fmla="*/ 1214397 h 2237474"/>
              <a:gd name="connsiteX47" fmla="*/ 8363469 w 12192000"/>
              <a:gd name="connsiteY47" fmla="*/ 1246658 h 2237474"/>
              <a:gd name="connsiteX48" fmla="*/ 8275497 w 12192000"/>
              <a:gd name="connsiteY48" fmla="*/ 1264396 h 2237474"/>
              <a:gd name="connsiteX49" fmla="*/ 8206287 w 12192000"/>
              <a:gd name="connsiteY49" fmla="*/ 1273060 h 2237474"/>
              <a:gd name="connsiteX50" fmla="*/ 8168705 w 12192000"/>
              <a:gd name="connsiteY50" fmla="*/ 1279956 h 2237474"/>
              <a:gd name="connsiteX51" fmla="*/ 8139997 w 12192000"/>
              <a:gd name="connsiteY51" fmla="*/ 1282713 h 2237474"/>
              <a:gd name="connsiteX52" fmla="*/ 8074238 w 12192000"/>
              <a:gd name="connsiteY52" fmla="*/ 1301895 h 2237474"/>
              <a:gd name="connsiteX53" fmla="*/ 7968292 w 12192000"/>
              <a:gd name="connsiteY53" fmla="*/ 1338779 h 2237474"/>
              <a:gd name="connsiteX54" fmla="*/ 7902328 w 12192000"/>
              <a:gd name="connsiteY54" fmla="*/ 1345865 h 2237474"/>
              <a:gd name="connsiteX55" fmla="*/ 7875879 w 12192000"/>
              <a:gd name="connsiteY55" fmla="*/ 1345646 h 2237474"/>
              <a:gd name="connsiteX56" fmla="*/ 7840612 w 12192000"/>
              <a:gd name="connsiteY56" fmla="*/ 1369373 h 2237474"/>
              <a:gd name="connsiteX57" fmla="*/ 7786819 w 12192000"/>
              <a:gd name="connsiteY57" fmla="*/ 1378970 h 2237474"/>
              <a:gd name="connsiteX58" fmla="*/ 7548172 w 12192000"/>
              <a:gd name="connsiteY58" fmla="*/ 1417460 h 2237474"/>
              <a:gd name="connsiteX59" fmla="*/ 7483437 w 12192000"/>
              <a:gd name="connsiteY59" fmla="*/ 1478152 h 2237474"/>
              <a:gd name="connsiteX60" fmla="*/ 7377870 w 12192000"/>
              <a:gd name="connsiteY60" fmla="*/ 1523319 h 2237474"/>
              <a:gd name="connsiteX61" fmla="*/ 7230737 w 12192000"/>
              <a:gd name="connsiteY61" fmla="*/ 1562633 h 2237474"/>
              <a:gd name="connsiteX62" fmla="*/ 7224458 w 12192000"/>
              <a:gd name="connsiteY62" fmla="*/ 1573008 h 2237474"/>
              <a:gd name="connsiteX63" fmla="*/ 7183121 w 12192000"/>
              <a:gd name="connsiteY63" fmla="*/ 1595162 h 2237474"/>
              <a:gd name="connsiteX64" fmla="*/ 7164601 w 12192000"/>
              <a:gd name="connsiteY64" fmla="*/ 1606490 h 2237474"/>
              <a:gd name="connsiteX65" fmla="*/ 7092727 w 12192000"/>
              <a:gd name="connsiteY65" fmla="*/ 1623628 h 2237474"/>
              <a:gd name="connsiteX66" fmla="*/ 7031309 w 12192000"/>
              <a:gd name="connsiteY66" fmla="*/ 1619451 h 2237474"/>
              <a:gd name="connsiteX67" fmla="*/ 6900177 w 12192000"/>
              <a:gd name="connsiteY67" fmla="*/ 1636016 h 2237474"/>
              <a:gd name="connsiteX68" fmla="*/ 6795372 w 12192000"/>
              <a:gd name="connsiteY68" fmla="*/ 1644845 h 2237474"/>
              <a:gd name="connsiteX69" fmla="*/ 6692251 w 12192000"/>
              <a:gd name="connsiteY69" fmla="*/ 1656357 h 2237474"/>
              <a:gd name="connsiteX70" fmla="*/ 6655235 w 12192000"/>
              <a:gd name="connsiteY70" fmla="*/ 1661869 h 2237474"/>
              <a:gd name="connsiteX71" fmla="*/ 6554894 w 12192000"/>
              <a:gd name="connsiteY71" fmla="*/ 1664428 h 2237474"/>
              <a:gd name="connsiteX72" fmla="*/ 6516595 w 12192000"/>
              <a:gd name="connsiteY72" fmla="*/ 1667475 h 2237474"/>
              <a:gd name="connsiteX73" fmla="*/ 6508541 w 12192000"/>
              <a:gd name="connsiteY73" fmla="*/ 1668757 h 2237474"/>
              <a:gd name="connsiteX74" fmla="*/ 6471012 w 12192000"/>
              <a:gd name="connsiteY74" fmla="*/ 1678604 h 2237474"/>
              <a:gd name="connsiteX75" fmla="*/ 6364035 w 12192000"/>
              <a:gd name="connsiteY75" fmla="*/ 1667683 h 2237474"/>
              <a:gd name="connsiteX76" fmla="*/ 6280959 w 12192000"/>
              <a:gd name="connsiteY76" fmla="*/ 1689329 h 2237474"/>
              <a:gd name="connsiteX77" fmla="*/ 6243319 w 12192000"/>
              <a:gd name="connsiteY77" fmla="*/ 1695560 h 2237474"/>
              <a:gd name="connsiteX78" fmla="*/ 6098321 w 12192000"/>
              <a:gd name="connsiteY78" fmla="*/ 1721646 h 2237474"/>
              <a:gd name="connsiteX79" fmla="*/ 5880652 w 12192000"/>
              <a:gd name="connsiteY79" fmla="*/ 1779643 h 2237474"/>
              <a:gd name="connsiteX80" fmla="*/ 5785959 w 12192000"/>
              <a:gd name="connsiteY80" fmla="*/ 1775307 h 2237474"/>
              <a:gd name="connsiteX81" fmla="*/ 5643534 w 12192000"/>
              <a:gd name="connsiteY81" fmla="*/ 1802919 h 2237474"/>
              <a:gd name="connsiteX82" fmla="*/ 5518799 w 12192000"/>
              <a:gd name="connsiteY82" fmla="*/ 1818312 h 2237474"/>
              <a:gd name="connsiteX83" fmla="*/ 5505014 w 12192000"/>
              <a:gd name="connsiteY83" fmla="*/ 1819259 h 2237474"/>
              <a:gd name="connsiteX84" fmla="*/ 5453307 w 12192000"/>
              <a:gd name="connsiteY84" fmla="*/ 1815450 h 2237474"/>
              <a:gd name="connsiteX85" fmla="*/ 5259633 w 12192000"/>
              <a:gd name="connsiteY85" fmla="*/ 1837160 h 2237474"/>
              <a:gd name="connsiteX86" fmla="*/ 5149802 w 12192000"/>
              <a:gd name="connsiteY86" fmla="*/ 1844846 h 2237474"/>
              <a:gd name="connsiteX87" fmla="*/ 5114927 w 12192000"/>
              <a:gd name="connsiteY87" fmla="*/ 1847827 h 2237474"/>
              <a:gd name="connsiteX88" fmla="*/ 5108970 w 12192000"/>
              <a:gd name="connsiteY88" fmla="*/ 1847935 h 2237474"/>
              <a:gd name="connsiteX89" fmla="*/ 5067961 w 12192000"/>
              <a:gd name="connsiteY89" fmla="*/ 1845917 h 2237474"/>
              <a:gd name="connsiteX90" fmla="*/ 5007075 w 12192000"/>
              <a:gd name="connsiteY90" fmla="*/ 1838626 h 2237474"/>
              <a:gd name="connsiteX91" fmla="*/ 4944087 w 12192000"/>
              <a:gd name="connsiteY91" fmla="*/ 1823332 h 2237474"/>
              <a:gd name="connsiteX92" fmla="*/ 4907662 w 12192000"/>
              <a:gd name="connsiteY92" fmla="*/ 1816900 h 2237474"/>
              <a:gd name="connsiteX93" fmla="*/ 4882386 w 12192000"/>
              <a:gd name="connsiteY93" fmla="*/ 1809844 h 2237474"/>
              <a:gd name="connsiteX94" fmla="*/ 4811440 w 12192000"/>
              <a:gd name="connsiteY94" fmla="*/ 1804655 h 2237474"/>
              <a:gd name="connsiteX95" fmla="*/ 4691075 w 12192000"/>
              <a:gd name="connsiteY95" fmla="*/ 1801389 h 2237474"/>
              <a:gd name="connsiteX96" fmla="*/ 4611738 w 12192000"/>
              <a:gd name="connsiteY96" fmla="*/ 1776964 h 2237474"/>
              <a:gd name="connsiteX97" fmla="*/ 4560070 w 12192000"/>
              <a:gd name="connsiteY97" fmla="*/ 1785640 h 2237474"/>
              <a:gd name="connsiteX98" fmla="*/ 4536503 w 12192000"/>
              <a:gd name="connsiteY98" fmla="*/ 1785334 h 2237474"/>
              <a:gd name="connsiteX99" fmla="*/ 4513724 w 12192000"/>
              <a:gd name="connsiteY99" fmla="*/ 1791996 h 2237474"/>
              <a:gd name="connsiteX100" fmla="*/ 4459810 w 12192000"/>
              <a:gd name="connsiteY100" fmla="*/ 1797886 h 2237474"/>
              <a:gd name="connsiteX101" fmla="*/ 4379064 w 12192000"/>
              <a:gd name="connsiteY101" fmla="*/ 1817177 h 2237474"/>
              <a:gd name="connsiteX102" fmla="*/ 4319209 w 12192000"/>
              <a:gd name="connsiteY102" fmla="*/ 1834833 h 2237474"/>
              <a:gd name="connsiteX103" fmla="*/ 4290981 w 12192000"/>
              <a:gd name="connsiteY103" fmla="*/ 1839677 h 2237474"/>
              <a:gd name="connsiteX104" fmla="*/ 4285792 w 12192000"/>
              <a:gd name="connsiteY104" fmla="*/ 1836231 h 2237474"/>
              <a:gd name="connsiteX105" fmla="*/ 4238372 w 12192000"/>
              <a:gd name="connsiteY105" fmla="*/ 1851480 h 2237474"/>
              <a:gd name="connsiteX106" fmla="*/ 4232517 w 12192000"/>
              <a:gd name="connsiteY106" fmla="*/ 1852567 h 2237474"/>
              <a:gd name="connsiteX107" fmla="*/ 4191732 w 12192000"/>
              <a:gd name="connsiteY107" fmla="*/ 1857328 h 2237474"/>
              <a:gd name="connsiteX108" fmla="*/ 4065532 w 12192000"/>
              <a:gd name="connsiteY108" fmla="*/ 1855477 h 2237474"/>
              <a:gd name="connsiteX109" fmla="*/ 4028460 w 12192000"/>
              <a:gd name="connsiteY109" fmla="*/ 1855137 h 2237474"/>
              <a:gd name="connsiteX110" fmla="*/ 4002267 w 12192000"/>
              <a:gd name="connsiteY110" fmla="*/ 1852352 h 2237474"/>
              <a:gd name="connsiteX111" fmla="*/ 3931396 w 12192000"/>
              <a:gd name="connsiteY111" fmla="*/ 1858915 h 2237474"/>
              <a:gd name="connsiteX112" fmla="*/ 3812162 w 12192000"/>
              <a:gd name="connsiteY112" fmla="*/ 1875501 h 2237474"/>
              <a:gd name="connsiteX113" fmla="*/ 3729530 w 12192000"/>
              <a:gd name="connsiteY113" fmla="*/ 1864513 h 2237474"/>
              <a:gd name="connsiteX114" fmla="*/ 3680177 w 12192000"/>
              <a:gd name="connsiteY114" fmla="*/ 1881552 h 2237474"/>
              <a:gd name="connsiteX115" fmla="*/ 3567259 w 12192000"/>
              <a:gd name="connsiteY115" fmla="*/ 1893482 h 2237474"/>
              <a:gd name="connsiteX116" fmla="*/ 3405770 w 12192000"/>
              <a:gd name="connsiteY116" fmla="*/ 1904591 h 2237474"/>
              <a:gd name="connsiteX117" fmla="*/ 3280097 w 12192000"/>
              <a:gd name="connsiteY117" fmla="*/ 1919610 h 2237474"/>
              <a:gd name="connsiteX118" fmla="*/ 3123424 w 12192000"/>
              <a:gd name="connsiteY118" fmla="*/ 1952930 h 2237474"/>
              <a:gd name="connsiteX119" fmla="*/ 3009910 w 12192000"/>
              <a:gd name="connsiteY119" fmla="*/ 1957866 h 2237474"/>
              <a:gd name="connsiteX120" fmla="*/ 2995934 w 12192000"/>
              <a:gd name="connsiteY120" fmla="*/ 1967085 h 2237474"/>
              <a:gd name="connsiteX121" fmla="*/ 2980071 w 12192000"/>
              <a:gd name="connsiteY121" fmla="*/ 1972988 h 2237474"/>
              <a:gd name="connsiteX122" fmla="*/ 2978094 w 12192000"/>
              <a:gd name="connsiteY122" fmla="*/ 1972369 h 2237474"/>
              <a:gd name="connsiteX123" fmla="*/ 2942858 w 12192000"/>
              <a:gd name="connsiteY123" fmla="*/ 1981367 h 2237474"/>
              <a:gd name="connsiteX124" fmla="*/ 2875436 w 12192000"/>
              <a:gd name="connsiteY124" fmla="*/ 1996977 h 2237474"/>
              <a:gd name="connsiteX125" fmla="*/ 2874892 w 12192000"/>
              <a:gd name="connsiteY125" fmla="*/ 1996085 h 2237474"/>
              <a:gd name="connsiteX126" fmla="*/ 2864145 w 12192000"/>
              <a:gd name="connsiteY126" fmla="*/ 1994061 h 2237474"/>
              <a:gd name="connsiteX127" fmla="*/ 2843662 w 12192000"/>
              <a:gd name="connsiteY127" fmla="*/ 1992498 h 2237474"/>
              <a:gd name="connsiteX128" fmla="*/ 2796128 w 12192000"/>
              <a:gd name="connsiteY128" fmla="*/ 1976403 h 2237474"/>
              <a:gd name="connsiteX129" fmla="*/ 2756784 w 12192000"/>
              <a:gd name="connsiteY129" fmla="*/ 1985116 h 2237474"/>
              <a:gd name="connsiteX130" fmla="*/ 2748833 w 12192000"/>
              <a:gd name="connsiteY130" fmla="*/ 1986323 h 2237474"/>
              <a:gd name="connsiteX131" fmla="*/ 2748661 w 12192000"/>
              <a:gd name="connsiteY131" fmla="*/ 1986122 h 2237474"/>
              <a:gd name="connsiteX132" fmla="*/ 2740251 w 12192000"/>
              <a:gd name="connsiteY132" fmla="*/ 1986946 h 2237474"/>
              <a:gd name="connsiteX133" fmla="*/ 2718916 w 12192000"/>
              <a:gd name="connsiteY133" fmla="*/ 1990867 h 2237474"/>
              <a:gd name="connsiteX134" fmla="*/ 2713522 w 12192000"/>
              <a:gd name="connsiteY134" fmla="*/ 1990173 h 2237474"/>
              <a:gd name="connsiteX135" fmla="*/ 2680597 w 12192000"/>
              <a:gd name="connsiteY135" fmla="*/ 1984996 h 2237474"/>
              <a:gd name="connsiteX136" fmla="*/ 2578178 w 12192000"/>
              <a:gd name="connsiteY136" fmla="*/ 1990531 h 2237474"/>
              <a:gd name="connsiteX137" fmla="*/ 2476147 w 12192000"/>
              <a:gd name="connsiteY137" fmla="*/ 1998305 h 2237474"/>
              <a:gd name="connsiteX138" fmla="*/ 2373568 w 12192000"/>
              <a:gd name="connsiteY138" fmla="*/ 2003219 h 2237474"/>
              <a:gd name="connsiteX139" fmla="*/ 2321399 w 12192000"/>
              <a:gd name="connsiteY139" fmla="*/ 1989467 h 2237474"/>
              <a:gd name="connsiteX140" fmla="*/ 2315525 w 12192000"/>
              <a:gd name="connsiteY140" fmla="*/ 1989708 h 2237474"/>
              <a:gd name="connsiteX141" fmla="*/ 2300792 w 12192000"/>
              <a:gd name="connsiteY141" fmla="*/ 1994290 h 2237474"/>
              <a:gd name="connsiteX142" fmla="*/ 2295469 w 12192000"/>
              <a:gd name="connsiteY142" fmla="*/ 1996659 h 2237474"/>
              <a:gd name="connsiteX143" fmla="*/ 2287219 w 12192000"/>
              <a:gd name="connsiteY143" fmla="*/ 1998750 h 2237474"/>
              <a:gd name="connsiteX144" fmla="*/ 2286948 w 12192000"/>
              <a:gd name="connsiteY144" fmla="*/ 1998596 h 2237474"/>
              <a:gd name="connsiteX145" fmla="*/ 2243069 w 12192000"/>
              <a:gd name="connsiteY145" fmla="*/ 2015111 h 2237474"/>
              <a:gd name="connsiteX146" fmla="*/ 2186609 w 12192000"/>
              <a:gd name="connsiteY146" fmla="*/ 2008263 h 2237474"/>
              <a:gd name="connsiteX147" fmla="*/ 2164831 w 12192000"/>
              <a:gd name="connsiteY147" fmla="*/ 2010143 h 2237474"/>
              <a:gd name="connsiteX148" fmla="*/ 2152836 w 12192000"/>
              <a:gd name="connsiteY148" fmla="*/ 2010048 h 2237474"/>
              <a:gd name="connsiteX149" fmla="*/ 2117102 w 12192000"/>
              <a:gd name="connsiteY149" fmla="*/ 2023004 h 2237474"/>
              <a:gd name="connsiteX150" fmla="*/ 2111935 w 12192000"/>
              <a:gd name="connsiteY150" fmla="*/ 2023163 h 2237474"/>
              <a:gd name="connsiteX151" fmla="*/ 2089991 w 12192000"/>
              <a:gd name="connsiteY151" fmla="*/ 2034193 h 2237474"/>
              <a:gd name="connsiteX152" fmla="*/ 2058061 w 12192000"/>
              <a:gd name="connsiteY152" fmla="*/ 2047942 h 2237474"/>
              <a:gd name="connsiteX153" fmla="*/ 2055737 w 12192000"/>
              <a:gd name="connsiteY153" fmla="*/ 2047704 h 2237474"/>
              <a:gd name="connsiteX154" fmla="*/ 2042244 w 12192000"/>
              <a:gd name="connsiteY154" fmla="*/ 2055560 h 2237474"/>
              <a:gd name="connsiteX155" fmla="*/ 1976224 w 12192000"/>
              <a:gd name="connsiteY155" fmla="*/ 2074257 h 2237474"/>
              <a:gd name="connsiteX156" fmla="*/ 1877728 w 12192000"/>
              <a:gd name="connsiteY156" fmla="*/ 2101004 h 2237474"/>
              <a:gd name="connsiteX157" fmla="*/ 1759056 w 12192000"/>
              <a:gd name="connsiteY157" fmla="*/ 2125608 h 2237474"/>
              <a:gd name="connsiteX158" fmla="*/ 1637948 w 12192000"/>
              <a:gd name="connsiteY158" fmla="*/ 2172597 h 2237474"/>
              <a:gd name="connsiteX159" fmla="*/ 1434549 w 12192000"/>
              <a:gd name="connsiteY159" fmla="*/ 2234522 h 2237474"/>
              <a:gd name="connsiteX160" fmla="*/ 1398481 w 12192000"/>
              <a:gd name="connsiteY160" fmla="*/ 2237074 h 2237474"/>
              <a:gd name="connsiteX161" fmla="*/ 1398407 w 12192000"/>
              <a:gd name="connsiteY161" fmla="*/ 2237095 h 2237474"/>
              <a:gd name="connsiteX162" fmla="*/ 1370962 w 12192000"/>
              <a:gd name="connsiteY162" fmla="*/ 2237474 h 2237474"/>
              <a:gd name="connsiteX163" fmla="*/ 1356367 w 12192000"/>
              <a:gd name="connsiteY163" fmla="*/ 2235089 h 2237474"/>
              <a:gd name="connsiteX164" fmla="*/ 1324828 w 12192000"/>
              <a:gd name="connsiteY164" fmla="*/ 2231968 h 2237474"/>
              <a:gd name="connsiteX165" fmla="*/ 1297744 w 12192000"/>
              <a:gd name="connsiteY165" fmla="*/ 2235849 h 2237474"/>
              <a:gd name="connsiteX166" fmla="*/ 1286236 w 12192000"/>
              <a:gd name="connsiteY166" fmla="*/ 2233135 h 2237474"/>
              <a:gd name="connsiteX167" fmla="*/ 1283504 w 12192000"/>
              <a:gd name="connsiteY167" fmla="*/ 2233797 h 2237474"/>
              <a:gd name="connsiteX168" fmla="*/ 1279765 w 12192000"/>
              <a:gd name="connsiteY168" fmla="*/ 2229639 h 2237474"/>
              <a:gd name="connsiteX169" fmla="*/ 1195347 w 12192000"/>
              <a:gd name="connsiteY169" fmla="*/ 2212354 h 2237474"/>
              <a:gd name="connsiteX170" fmla="*/ 970251 w 12192000"/>
              <a:gd name="connsiteY170" fmla="*/ 2221029 h 2237474"/>
              <a:gd name="connsiteX171" fmla="*/ 812914 w 12192000"/>
              <a:gd name="connsiteY171" fmla="*/ 2202752 h 2237474"/>
              <a:gd name="connsiteX172" fmla="*/ 800195 w 12192000"/>
              <a:gd name="connsiteY172" fmla="*/ 2209407 h 2237474"/>
              <a:gd name="connsiteX173" fmla="*/ 784978 w 12192000"/>
              <a:gd name="connsiteY173" fmla="*/ 2212360 h 2237474"/>
              <a:gd name="connsiteX174" fmla="*/ 681987 w 12192000"/>
              <a:gd name="connsiteY174" fmla="*/ 2216757 h 2237474"/>
              <a:gd name="connsiteX175" fmla="*/ 669923 w 12192000"/>
              <a:gd name="connsiteY175" fmla="*/ 2211682 h 2237474"/>
              <a:gd name="connsiteX176" fmla="*/ 648680 w 12192000"/>
              <a:gd name="connsiteY176" fmla="*/ 2206229 h 2237474"/>
              <a:gd name="connsiteX177" fmla="*/ 597225 w 12192000"/>
              <a:gd name="connsiteY177" fmla="*/ 2180999 h 2237474"/>
              <a:gd name="connsiteX178" fmla="*/ 558449 w 12192000"/>
              <a:gd name="connsiteY178" fmla="*/ 2182346 h 2237474"/>
              <a:gd name="connsiteX179" fmla="*/ 550517 w 12192000"/>
              <a:gd name="connsiteY179" fmla="*/ 2182060 h 2237474"/>
              <a:gd name="connsiteX180" fmla="*/ 550309 w 12192000"/>
              <a:gd name="connsiteY180" fmla="*/ 2181825 h 2237474"/>
              <a:gd name="connsiteX181" fmla="*/ 541836 w 12192000"/>
              <a:gd name="connsiteY181" fmla="*/ 2181063 h 2237474"/>
              <a:gd name="connsiteX182" fmla="*/ 536057 w 12192000"/>
              <a:gd name="connsiteY182" fmla="*/ 2181537 h 2237474"/>
              <a:gd name="connsiteX183" fmla="*/ 520671 w 12192000"/>
              <a:gd name="connsiteY183" fmla="*/ 2180980 h 2237474"/>
              <a:gd name="connsiteX184" fmla="*/ 515024 w 12192000"/>
              <a:gd name="connsiteY184" fmla="*/ 2179258 h 2237474"/>
              <a:gd name="connsiteX185" fmla="*/ 512278 w 12192000"/>
              <a:gd name="connsiteY185" fmla="*/ 2176369 h 2237474"/>
              <a:gd name="connsiteX186" fmla="*/ 480419 w 12192000"/>
              <a:gd name="connsiteY186" fmla="*/ 2167807 h 2237474"/>
              <a:gd name="connsiteX187" fmla="*/ 413835 w 12192000"/>
              <a:gd name="connsiteY187" fmla="*/ 2156783 h 2237474"/>
              <a:gd name="connsiteX188" fmla="*/ 376513 w 12192000"/>
              <a:gd name="connsiteY188" fmla="*/ 2154014 h 2237474"/>
              <a:gd name="connsiteX189" fmla="*/ 273386 w 12192000"/>
              <a:gd name="connsiteY189" fmla="*/ 2142551 h 2237474"/>
              <a:gd name="connsiteX190" fmla="*/ 169207 w 12192000"/>
              <a:gd name="connsiteY190" fmla="*/ 2128100 h 2237474"/>
              <a:gd name="connsiteX191" fmla="*/ 93149 w 12192000"/>
              <a:gd name="connsiteY191" fmla="*/ 2105324 h 2237474"/>
              <a:gd name="connsiteX192" fmla="*/ 88109 w 12192000"/>
              <a:gd name="connsiteY192" fmla="*/ 2106704 h 2237474"/>
              <a:gd name="connsiteX193" fmla="*/ 80022 w 12192000"/>
              <a:gd name="connsiteY193" fmla="*/ 2107254 h 2237474"/>
              <a:gd name="connsiteX194" fmla="*/ 79717 w 12192000"/>
              <a:gd name="connsiteY194" fmla="*/ 2107046 h 2237474"/>
              <a:gd name="connsiteX195" fmla="*/ 72352 w 12192000"/>
              <a:gd name="connsiteY195" fmla="*/ 2107991 h 2237474"/>
              <a:gd name="connsiteX196" fmla="*/ 37645 w 12192000"/>
              <a:gd name="connsiteY196" fmla="*/ 2115401 h 2237474"/>
              <a:gd name="connsiteX197" fmla="*/ 4572 w 12192000"/>
              <a:gd name="connsiteY197" fmla="*/ 2111091 h 2237474"/>
              <a:gd name="connsiteX198" fmla="*/ 0 w 12192000"/>
              <a:gd name="connsiteY198" fmla="*/ 2110468 h 2237474"/>
              <a:gd name="connsiteX199" fmla="*/ 0 w 12192000"/>
              <a:gd name="connsiteY199"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34800 w 12192000"/>
              <a:gd name="connsiteY6" fmla="*/ 747840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34688 w 12192000"/>
              <a:gd name="connsiteY12" fmla="*/ 757726 h 2237474"/>
              <a:gd name="connsiteX13" fmla="*/ 10805004 w 12192000"/>
              <a:gd name="connsiteY13" fmla="*/ 757573 h 2237474"/>
              <a:gd name="connsiteX14" fmla="*/ 10739478 w 12192000"/>
              <a:gd name="connsiteY14" fmla="*/ 776841 h 2237474"/>
              <a:gd name="connsiteX15" fmla="*/ 10458762 w 12192000"/>
              <a:gd name="connsiteY15" fmla="*/ 755400 h 2237474"/>
              <a:gd name="connsiteX16" fmla="*/ 10211200 w 12192000"/>
              <a:gd name="connsiteY16" fmla="*/ 767513 h 2237474"/>
              <a:gd name="connsiteX17" fmla="*/ 10167995 w 12192000"/>
              <a:gd name="connsiteY17" fmla="*/ 760843 h 2237474"/>
              <a:gd name="connsiteX18" fmla="*/ 9997044 w 12192000"/>
              <a:gd name="connsiteY18" fmla="*/ 780129 h 2237474"/>
              <a:gd name="connsiteX19" fmla="*/ 9943887 w 12192000"/>
              <a:gd name="connsiteY19" fmla="*/ 804141 h 2237474"/>
              <a:gd name="connsiteX20" fmla="*/ 9918248 w 12192000"/>
              <a:gd name="connsiteY20" fmla="*/ 816628 h 2237474"/>
              <a:gd name="connsiteX21" fmla="*/ 9767091 w 12192000"/>
              <a:gd name="connsiteY21" fmla="*/ 870550 h 2237474"/>
              <a:gd name="connsiteX22" fmla="*/ 9683005 w 12192000"/>
              <a:gd name="connsiteY22" fmla="*/ 894128 h 2237474"/>
              <a:gd name="connsiteX23" fmla="*/ 9594438 w 12192000"/>
              <a:gd name="connsiteY23" fmla="*/ 919051 h 2237474"/>
              <a:gd name="connsiteX24" fmla="*/ 9577033 w 12192000"/>
              <a:gd name="connsiteY24" fmla="*/ 922857 h 2237474"/>
              <a:gd name="connsiteX25" fmla="*/ 9544189 w 12192000"/>
              <a:gd name="connsiteY25" fmla="*/ 938966 h 2237474"/>
              <a:gd name="connsiteX26" fmla="*/ 9500499 w 12192000"/>
              <a:gd name="connsiteY26" fmla="*/ 954680 h 2237474"/>
              <a:gd name="connsiteX27" fmla="*/ 9428195 w 12192000"/>
              <a:gd name="connsiteY27" fmla="*/ 986225 h 2237474"/>
              <a:gd name="connsiteX28" fmla="*/ 9410017 w 12192000"/>
              <a:gd name="connsiteY28" fmla="*/ 993931 h 2237474"/>
              <a:gd name="connsiteX29" fmla="*/ 9392919 w 12192000"/>
              <a:gd name="connsiteY29" fmla="*/ 994656 h 2237474"/>
              <a:gd name="connsiteX30" fmla="*/ 9278619 w 12192000"/>
              <a:gd name="connsiteY30" fmla="*/ 1011878 h 2237474"/>
              <a:gd name="connsiteX31" fmla="*/ 9268019 w 12192000"/>
              <a:gd name="connsiteY31" fmla="*/ 1007442 h 2237474"/>
              <a:gd name="connsiteX32" fmla="*/ 9234662 w 12192000"/>
              <a:gd name="connsiteY32" fmla="*/ 1023056 h 2237474"/>
              <a:gd name="connsiteX33" fmla="*/ 9181033 w 12192000"/>
              <a:gd name="connsiteY33" fmla="*/ 1037921 h 2237474"/>
              <a:gd name="connsiteX34" fmla="*/ 9155969 w 12192000"/>
              <a:gd name="connsiteY34" fmla="*/ 1046804 h 2237474"/>
              <a:gd name="connsiteX35" fmla="*/ 9133985 w 12192000"/>
              <a:gd name="connsiteY35" fmla="*/ 1046450 h 2237474"/>
              <a:gd name="connsiteX36" fmla="*/ 9012987 w 12192000"/>
              <a:gd name="connsiteY36" fmla="*/ 1061986 h 2237474"/>
              <a:gd name="connsiteX37" fmla="*/ 8968445 w 12192000"/>
              <a:gd name="connsiteY37" fmla="*/ 1052169 h 2237474"/>
              <a:gd name="connsiteX38" fmla="*/ 8958984 w 12192000"/>
              <a:gd name="connsiteY38" fmla="*/ 1057212 h 2237474"/>
              <a:gd name="connsiteX39" fmla="*/ 8886001 w 12192000"/>
              <a:gd name="connsiteY39" fmla="*/ 1067468 h 2237474"/>
              <a:gd name="connsiteX40" fmla="*/ 8838610 w 12192000"/>
              <a:gd name="connsiteY40" fmla="*/ 1075091 h 2237474"/>
              <a:gd name="connsiteX41" fmla="*/ 8750383 w 12192000"/>
              <a:gd name="connsiteY41" fmla="*/ 1097387 h 2237474"/>
              <a:gd name="connsiteX42" fmla="*/ 8665605 w 12192000"/>
              <a:gd name="connsiteY42" fmla="*/ 1110791 h 2237474"/>
              <a:gd name="connsiteX43" fmla="*/ 8584946 w 12192000"/>
              <a:gd name="connsiteY43" fmla="*/ 1135226 h 2237474"/>
              <a:gd name="connsiteX44" fmla="*/ 8460755 w 12192000"/>
              <a:gd name="connsiteY44" fmla="*/ 1203427 h 2237474"/>
              <a:gd name="connsiteX45" fmla="*/ 8419755 w 12192000"/>
              <a:gd name="connsiteY45" fmla="*/ 1216260 h 2237474"/>
              <a:gd name="connsiteX46" fmla="*/ 8411626 w 12192000"/>
              <a:gd name="connsiteY46" fmla="*/ 1214397 h 2237474"/>
              <a:gd name="connsiteX47" fmla="*/ 8363469 w 12192000"/>
              <a:gd name="connsiteY47" fmla="*/ 1246658 h 2237474"/>
              <a:gd name="connsiteX48" fmla="*/ 8275497 w 12192000"/>
              <a:gd name="connsiteY48" fmla="*/ 1264396 h 2237474"/>
              <a:gd name="connsiteX49" fmla="*/ 8206287 w 12192000"/>
              <a:gd name="connsiteY49" fmla="*/ 1273060 h 2237474"/>
              <a:gd name="connsiteX50" fmla="*/ 8168705 w 12192000"/>
              <a:gd name="connsiteY50" fmla="*/ 1279956 h 2237474"/>
              <a:gd name="connsiteX51" fmla="*/ 8139997 w 12192000"/>
              <a:gd name="connsiteY51" fmla="*/ 1282713 h 2237474"/>
              <a:gd name="connsiteX52" fmla="*/ 8074238 w 12192000"/>
              <a:gd name="connsiteY52" fmla="*/ 1301895 h 2237474"/>
              <a:gd name="connsiteX53" fmla="*/ 7968292 w 12192000"/>
              <a:gd name="connsiteY53" fmla="*/ 1338779 h 2237474"/>
              <a:gd name="connsiteX54" fmla="*/ 7902328 w 12192000"/>
              <a:gd name="connsiteY54" fmla="*/ 1345865 h 2237474"/>
              <a:gd name="connsiteX55" fmla="*/ 7875879 w 12192000"/>
              <a:gd name="connsiteY55" fmla="*/ 1345646 h 2237474"/>
              <a:gd name="connsiteX56" fmla="*/ 7840612 w 12192000"/>
              <a:gd name="connsiteY56" fmla="*/ 1369373 h 2237474"/>
              <a:gd name="connsiteX57" fmla="*/ 7786819 w 12192000"/>
              <a:gd name="connsiteY57" fmla="*/ 1378970 h 2237474"/>
              <a:gd name="connsiteX58" fmla="*/ 7548172 w 12192000"/>
              <a:gd name="connsiteY58" fmla="*/ 1417460 h 2237474"/>
              <a:gd name="connsiteX59" fmla="*/ 7483437 w 12192000"/>
              <a:gd name="connsiteY59" fmla="*/ 1478152 h 2237474"/>
              <a:gd name="connsiteX60" fmla="*/ 7377870 w 12192000"/>
              <a:gd name="connsiteY60" fmla="*/ 1523319 h 2237474"/>
              <a:gd name="connsiteX61" fmla="*/ 7230737 w 12192000"/>
              <a:gd name="connsiteY61" fmla="*/ 1562633 h 2237474"/>
              <a:gd name="connsiteX62" fmla="*/ 7224458 w 12192000"/>
              <a:gd name="connsiteY62" fmla="*/ 1573008 h 2237474"/>
              <a:gd name="connsiteX63" fmla="*/ 7183121 w 12192000"/>
              <a:gd name="connsiteY63" fmla="*/ 1595162 h 2237474"/>
              <a:gd name="connsiteX64" fmla="*/ 7164601 w 12192000"/>
              <a:gd name="connsiteY64" fmla="*/ 1606490 h 2237474"/>
              <a:gd name="connsiteX65" fmla="*/ 7092727 w 12192000"/>
              <a:gd name="connsiteY65" fmla="*/ 1623628 h 2237474"/>
              <a:gd name="connsiteX66" fmla="*/ 7031309 w 12192000"/>
              <a:gd name="connsiteY66" fmla="*/ 1619451 h 2237474"/>
              <a:gd name="connsiteX67" fmla="*/ 6900177 w 12192000"/>
              <a:gd name="connsiteY67" fmla="*/ 1636016 h 2237474"/>
              <a:gd name="connsiteX68" fmla="*/ 6795372 w 12192000"/>
              <a:gd name="connsiteY68" fmla="*/ 1644845 h 2237474"/>
              <a:gd name="connsiteX69" fmla="*/ 6692251 w 12192000"/>
              <a:gd name="connsiteY69" fmla="*/ 1656357 h 2237474"/>
              <a:gd name="connsiteX70" fmla="*/ 6655235 w 12192000"/>
              <a:gd name="connsiteY70" fmla="*/ 1661869 h 2237474"/>
              <a:gd name="connsiteX71" fmla="*/ 6554894 w 12192000"/>
              <a:gd name="connsiteY71" fmla="*/ 1664428 h 2237474"/>
              <a:gd name="connsiteX72" fmla="*/ 6516595 w 12192000"/>
              <a:gd name="connsiteY72" fmla="*/ 1667475 h 2237474"/>
              <a:gd name="connsiteX73" fmla="*/ 6508541 w 12192000"/>
              <a:gd name="connsiteY73" fmla="*/ 1668757 h 2237474"/>
              <a:gd name="connsiteX74" fmla="*/ 6471012 w 12192000"/>
              <a:gd name="connsiteY74" fmla="*/ 1678604 h 2237474"/>
              <a:gd name="connsiteX75" fmla="*/ 6364035 w 12192000"/>
              <a:gd name="connsiteY75" fmla="*/ 1667683 h 2237474"/>
              <a:gd name="connsiteX76" fmla="*/ 6280959 w 12192000"/>
              <a:gd name="connsiteY76" fmla="*/ 1689329 h 2237474"/>
              <a:gd name="connsiteX77" fmla="*/ 6243319 w 12192000"/>
              <a:gd name="connsiteY77" fmla="*/ 1695560 h 2237474"/>
              <a:gd name="connsiteX78" fmla="*/ 6098321 w 12192000"/>
              <a:gd name="connsiteY78" fmla="*/ 1721646 h 2237474"/>
              <a:gd name="connsiteX79" fmla="*/ 5880652 w 12192000"/>
              <a:gd name="connsiteY79" fmla="*/ 1779643 h 2237474"/>
              <a:gd name="connsiteX80" fmla="*/ 5785959 w 12192000"/>
              <a:gd name="connsiteY80" fmla="*/ 1775307 h 2237474"/>
              <a:gd name="connsiteX81" fmla="*/ 5643534 w 12192000"/>
              <a:gd name="connsiteY81" fmla="*/ 1802919 h 2237474"/>
              <a:gd name="connsiteX82" fmla="*/ 5518799 w 12192000"/>
              <a:gd name="connsiteY82" fmla="*/ 1818312 h 2237474"/>
              <a:gd name="connsiteX83" fmla="*/ 5505014 w 12192000"/>
              <a:gd name="connsiteY83" fmla="*/ 1819259 h 2237474"/>
              <a:gd name="connsiteX84" fmla="*/ 5453307 w 12192000"/>
              <a:gd name="connsiteY84" fmla="*/ 1815450 h 2237474"/>
              <a:gd name="connsiteX85" fmla="*/ 5259633 w 12192000"/>
              <a:gd name="connsiteY85" fmla="*/ 1837160 h 2237474"/>
              <a:gd name="connsiteX86" fmla="*/ 5149802 w 12192000"/>
              <a:gd name="connsiteY86" fmla="*/ 1844846 h 2237474"/>
              <a:gd name="connsiteX87" fmla="*/ 5114927 w 12192000"/>
              <a:gd name="connsiteY87" fmla="*/ 1847827 h 2237474"/>
              <a:gd name="connsiteX88" fmla="*/ 5108970 w 12192000"/>
              <a:gd name="connsiteY88" fmla="*/ 1847935 h 2237474"/>
              <a:gd name="connsiteX89" fmla="*/ 5067961 w 12192000"/>
              <a:gd name="connsiteY89" fmla="*/ 1845917 h 2237474"/>
              <a:gd name="connsiteX90" fmla="*/ 5007075 w 12192000"/>
              <a:gd name="connsiteY90" fmla="*/ 1838626 h 2237474"/>
              <a:gd name="connsiteX91" fmla="*/ 4944087 w 12192000"/>
              <a:gd name="connsiteY91" fmla="*/ 1823332 h 2237474"/>
              <a:gd name="connsiteX92" fmla="*/ 4907662 w 12192000"/>
              <a:gd name="connsiteY92" fmla="*/ 1816900 h 2237474"/>
              <a:gd name="connsiteX93" fmla="*/ 4882386 w 12192000"/>
              <a:gd name="connsiteY93" fmla="*/ 1809844 h 2237474"/>
              <a:gd name="connsiteX94" fmla="*/ 4811440 w 12192000"/>
              <a:gd name="connsiteY94" fmla="*/ 1804655 h 2237474"/>
              <a:gd name="connsiteX95" fmla="*/ 4691075 w 12192000"/>
              <a:gd name="connsiteY95" fmla="*/ 1801389 h 2237474"/>
              <a:gd name="connsiteX96" fmla="*/ 4611738 w 12192000"/>
              <a:gd name="connsiteY96" fmla="*/ 1776964 h 2237474"/>
              <a:gd name="connsiteX97" fmla="*/ 4560070 w 12192000"/>
              <a:gd name="connsiteY97" fmla="*/ 1785640 h 2237474"/>
              <a:gd name="connsiteX98" fmla="*/ 4536503 w 12192000"/>
              <a:gd name="connsiteY98" fmla="*/ 1785334 h 2237474"/>
              <a:gd name="connsiteX99" fmla="*/ 4513724 w 12192000"/>
              <a:gd name="connsiteY99" fmla="*/ 1791996 h 2237474"/>
              <a:gd name="connsiteX100" fmla="*/ 4459810 w 12192000"/>
              <a:gd name="connsiteY100" fmla="*/ 1797886 h 2237474"/>
              <a:gd name="connsiteX101" fmla="*/ 4379064 w 12192000"/>
              <a:gd name="connsiteY101" fmla="*/ 1817177 h 2237474"/>
              <a:gd name="connsiteX102" fmla="*/ 4319209 w 12192000"/>
              <a:gd name="connsiteY102" fmla="*/ 1834833 h 2237474"/>
              <a:gd name="connsiteX103" fmla="*/ 4290981 w 12192000"/>
              <a:gd name="connsiteY103" fmla="*/ 1839677 h 2237474"/>
              <a:gd name="connsiteX104" fmla="*/ 4285792 w 12192000"/>
              <a:gd name="connsiteY104" fmla="*/ 1836231 h 2237474"/>
              <a:gd name="connsiteX105" fmla="*/ 4238372 w 12192000"/>
              <a:gd name="connsiteY105" fmla="*/ 1851480 h 2237474"/>
              <a:gd name="connsiteX106" fmla="*/ 4232517 w 12192000"/>
              <a:gd name="connsiteY106" fmla="*/ 1852567 h 2237474"/>
              <a:gd name="connsiteX107" fmla="*/ 4191732 w 12192000"/>
              <a:gd name="connsiteY107" fmla="*/ 1857328 h 2237474"/>
              <a:gd name="connsiteX108" fmla="*/ 4065532 w 12192000"/>
              <a:gd name="connsiteY108" fmla="*/ 1855477 h 2237474"/>
              <a:gd name="connsiteX109" fmla="*/ 4028460 w 12192000"/>
              <a:gd name="connsiteY109" fmla="*/ 1855137 h 2237474"/>
              <a:gd name="connsiteX110" fmla="*/ 4002267 w 12192000"/>
              <a:gd name="connsiteY110" fmla="*/ 1852352 h 2237474"/>
              <a:gd name="connsiteX111" fmla="*/ 3931396 w 12192000"/>
              <a:gd name="connsiteY111" fmla="*/ 1858915 h 2237474"/>
              <a:gd name="connsiteX112" fmla="*/ 3812162 w 12192000"/>
              <a:gd name="connsiteY112" fmla="*/ 1875501 h 2237474"/>
              <a:gd name="connsiteX113" fmla="*/ 3729530 w 12192000"/>
              <a:gd name="connsiteY113" fmla="*/ 1864513 h 2237474"/>
              <a:gd name="connsiteX114" fmla="*/ 3680177 w 12192000"/>
              <a:gd name="connsiteY114" fmla="*/ 1881552 h 2237474"/>
              <a:gd name="connsiteX115" fmla="*/ 3567259 w 12192000"/>
              <a:gd name="connsiteY115" fmla="*/ 1893482 h 2237474"/>
              <a:gd name="connsiteX116" fmla="*/ 3405770 w 12192000"/>
              <a:gd name="connsiteY116" fmla="*/ 1904591 h 2237474"/>
              <a:gd name="connsiteX117" fmla="*/ 3280097 w 12192000"/>
              <a:gd name="connsiteY117" fmla="*/ 1919610 h 2237474"/>
              <a:gd name="connsiteX118" fmla="*/ 3123424 w 12192000"/>
              <a:gd name="connsiteY118" fmla="*/ 1952930 h 2237474"/>
              <a:gd name="connsiteX119" fmla="*/ 3009910 w 12192000"/>
              <a:gd name="connsiteY119" fmla="*/ 1957866 h 2237474"/>
              <a:gd name="connsiteX120" fmla="*/ 2995934 w 12192000"/>
              <a:gd name="connsiteY120" fmla="*/ 1967085 h 2237474"/>
              <a:gd name="connsiteX121" fmla="*/ 2980071 w 12192000"/>
              <a:gd name="connsiteY121" fmla="*/ 1972988 h 2237474"/>
              <a:gd name="connsiteX122" fmla="*/ 2978094 w 12192000"/>
              <a:gd name="connsiteY122" fmla="*/ 1972369 h 2237474"/>
              <a:gd name="connsiteX123" fmla="*/ 2942858 w 12192000"/>
              <a:gd name="connsiteY123" fmla="*/ 1981367 h 2237474"/>
              <a:gd name="connsiteX124" fmla="*/ 2875436 w 12192000"/>
              <a:gd name="connsiteY124" fmla="*/ 1996977 h 2237474"/>
              <a:gd name="connsiteX125" fmla="*/ 2874892 w 12192000"/>
              <a:gd name="connsiteY125" fmla="*/ 1996085 h 2237474"/>
              <a:gd name="connsiteX126" fmla="*/ 2864145 w 12192000"/>
              <a:gd name="connsiteY126" fmla="*/ 1994061 h 2237474"/>
              <a:gd name="connsiteX127" fmla="*/ 2843662 w 12192000"/>
              <a:gd name="connsiteY127" fmla="*/ 1992498 h 2237474"/>
              <a:gd name="connsiteX128" fmla="*/ 2796128 w 12192000"/>
              <a:gd name="connsiteY128" fmla="*/ 1976403 h 2237474"/>
              <a:gd name="connsiteX129" fmla="*/ 2756784 w 12192000"/>
              <a:gd name="connsiteY129" fmla="*/ 1985116 h 2237474"/>
              <a:gd name="connsiteX130" fmla="*/ 2748833 w 12192000"/>
              <a:gd name="connsiteY130" fmla="*/ 1986323 h 2237474"/>
              <a:gd name="connsiteX131" fmla="*/ 2748661 w 12192000"/>
              <a:gd name="connsiteY131" fmla="*/ 1986122 h 2237474"/>
              <a:gd name="connsiteX132" fmla="*/ 2740251 w 12192000"/>
              <a:gd name="connsiteY132" fmla="*/ 1986946 h 2237474"/>
              <a:gd name="connsiteX133" fmla="*/ 2718916 w 12192000"/>
              <a:gd name="connsiteY133" fmla="*/ 1990867 h 2237474"/>
              <a:gd name="connsiteX134" fmla="*/ 2713522 w 12192000"/>
              <a:gd name="connsiteY134" fmla="*/ 1990173 h 2237474"/>
              <a:gd name="connsiteX135" fmla="*/ 2680597 w 12192000"/>
              <a:gd name="connsiteY135" fmla="*/ 1984996 h 2237474"/>
              <a:gd name="connsiteX136" fmla="*/ 2578178 w 12192000"/>
              <a:gd name="connsiteY136" fmla="*/ 1990531 h 2237474"/>
              <a:gd name="connsiteX137" fmla="*/ 2476147 w 12192000"/>
              <a:gd name="connsiteY137" fmla="*/ 1998305 h 2237474"/>
              <a:gd name="connsiteX138" fmla="*/ 2373568 w 12192000"/>
              <a:gd name="connsiteY138" fmla="*/ 2003219 h 2237474"/>
              <a:gd name="connsiteX139" fmla="*/ 2321399 w 12192000"/>
              <a:gd name="connsiteY139" fmla="*/ 1989467 h 2237474"/>
              <a:gd name="connsiteX140" fmla="*/ 2315525 w 12192000"/>
              <a:gd name="connsiteY140" fmla="*/ 1989708 h 2237474"/>
              <a:gd name="connsiteX141" fmla="*/ 2300792 w 12192000"/>
              <a:gd name="connsiteY141" fmla="*/ 1994290 h 2237474"/>
              <a:gd name="connsiteX142" fmla="*/ 2295469 w 12192000"/>
              <a:gd name="connsiteY142" fmla="*/ 1996659 h 2237474"/>
              <a:gd name="connsiteX143" fmla="*/ 2287219 w 12192000"/>
              <a:gd name="connsiteY143" fmla="*/ 1998750 h 2237474"/>
              <a:gd name="connsiteX144" fmla="*/ 2286948 w 12192000"/>
              <a:gd name="connsiteY144" fmla="*/ 1998596 h 2237474"/>
              <a:gd name="connsiteX145" fmla="*/ 2243069 w 12192000"/>
              <a:gd name="connsiteY145" fmla="*/ 2015111 h 2237474"/>
              <a:gd name="connsiteX146" fmla="*/ 2186609 w 12192000"/>
              <a:gd name="connsiteY146" fmla="*/ 2008263 h 2237474"/>
              <a:gd name="connsiteX147" fmla="*/ 2164831 w 12192000"/>
              <a:gd name="connsiteY147" fmla="*/ 2010143 h 2237474"/>
              <a:gd name="connsiteX148" fmla="*/ 2152836 w 12192000"/>
              <a:gd name="connsiteY148" fmla="*/ 2010048 h 2237474"/>
              <a:gd name="connsiteX149" fmla="*/ 2117102 w 12192000"/>
              <a:gd name="connsiteY149" fmla="*/ 2023004 h 2237474"/>
              <a:gd name="connsiteX150" fmla="*/ 2111935 w 12192000"/>
              <a:gd name="connsiteY150" fmla="*/ 2023163 h 2237474"/>
              <a:gd name="connsiteX151" fmla="*/ 2089991 w 12192000"/>
              <a:gd name="connsiteY151" fmla="*/ 2034193 h 2237474"/>
              <a:gd name="connsiteX152" fmla="*/ 2058061 w 12192000"/>
              <a:gd name="connsiteY152" fmla="*/ 2047942 h 2237474"/>
              <a:gd name="connsiteX153" fmla="*/ 2055737 w 12192000"/>
              <a:gd name="connsiteY153" fmla="*/ 2047704 h 2237474"/>
              <a:gd name="connsiteX154" fmla="*/ 2042244 w 12192000"/>
              <a:gd name="connsiteY154" fmla="*/ 2055560 h 2237474"/>
              <a:gd name="connsiteX155" fmla="*/ 1976224 w 12192000"/>
              <a:gd name="connsiteY155" fmla="*/ 2074257 h 2237474"/>
              <a:gd name="connsiteX156" fmla="*/ 1877728 w 12192000"/>
              <a:gd name="connsiteY156" fmla="*/ 2101004 h 2237474"/>
              <a:gd name="connsiteX157" fmla="*/ 1759056 w 12192000"/>
              <a:gd name="connsiteY157" fmla="*/ 2125608 h 2237474"/>
              <a:gd name="connsiteX158" fmla="*/ 1637948 w 12192000"/>
              <a:gd name="connsiteY158" fmla="*/ 2172597 h 2237474"/>
              <a:gd name="connsiteX159" fmla="*/ 1434549 w 12192000"/>
              <a:gd name="connsiteY159" fmla="*/ 2234522 h 2237474"/>
              <a:gd name="connsiteX160" fmla="*/ 1398481 w 12192000"/>
              <a:gd name="connsiteY160" fmla="*/ 2237074 h 2237474"/>
              <a:gd name="connsiteX161" fmla="*/ 1398407 w 12192000"/>
              <a:gd name="connsiteY161" fmla="*/ 2237095 h 2237474"/>
              <a:gd name="connsiteX162" fmla="*/ 1370962 w 12192000"/>
              <a:gd name="connsiteY162" fmla="*/ 2237474 h 2237474"/>
              <a:gd name="connsiteX163" fmla="*/ 1356367 w 12192000"/>
              <a:gd name="connsiteY163" fmla="*/ 2235089 h 2237474"/>
              <a:gd name="connsiteX164" fmla="*/ 1324828 w 12192000"/>
              <a:gd name="connsiteY164" fmla="*/ 2231968 h 2237474"/>
              <a:gd name="connsiteX165" fmla="*/ 1297744 w 12192000"/>
              <a:gd name="connsiteY165" fmla="*/ 2235849 h 2237474"/>
              <a:gd name="connsiteX166" fmla="*/ 1286236 w 12192000"/>
              <a:gd name="connsiteY166" fmla="*/ 2233135 h 2237474"/>
              <a:gd name="connsiteX167" fmla="*/ 1283504 w 12192000"/>
              <a:gd name="connsiteY167" fmla="*/ 2233797 h 2237474"/>
              <a:gd name="connsiteX168" fmla="*/ 1279765 w 12192000"/>
              <a:gd name="connsiteY168" fmla="*/ 2229639 h 2237474"/>
              <a:gd name="connsiteX169" fmla="*/ 1195347 w 12192000"/>
              <a:gd name="connsiteY169" fmla="*/ 2212354 h 2237474"/>
              <a:gd name="connsiteX170" fmla="*/ 970251 w 12192000"/>
              <a:gd name="connsiteY170" fmla="*/ 2221029 h 2237474"/>
              <a:gd name="connsiteX171" fmla="*/ 812914 w 12192000"/>
              <a:gd name="connsiteY171" fmla="*/ 2202752 h 2237474"/>
              <a:gd name="connsiteX172" fmla="*/ 800195 w 12192000"/>
              <a:gd name="connsiteY172" fmla="*/ 2209407 h 2237474"/>
              <a:gd name="connsiteX173" fmla="*/ 784978 w 12192000"/>
              <a:gd name="connsiteY173" fmla="*/ 2212360 h 2237474"/>
              <a:gd name="connsiteX174" fmla="*/ 681987 w 12192000"/>
              <a:gd name="connsiteY174" fmla="*/ 2216757 h 2237474"/>
              <a:gd name="connsiteX175" fmla="*/ 669923 w 12192000"/>
              <a:gd name="connsiteY175" fmla="*/ 2211682 h 2237474"/>
              <a:gd name="connsiteX176" fmla="*/ 648680 w 12192000"/>
              <a:gd name="connsiteY176" fmla="*/ 2206229 h 2237474"/>
              <a:gd name="connsiteX177" fmla="*/ 597225 w 12192000"/>
              <a:gd name="connsiteY177" fmla="*/ 2180999 h 2237474"/>
              <a:gd name="connsiteX178" fmla="*/ 558449 w 12192000"/>
              <a:gd name="connsiteY178" fmla="*/ 2182346 h 2237474"/>
              <a:gd name="connsiteX179" fmla="*/ 550517 w 12192000"/>
              <a:gd name="connsiteY179" fmla="*/ 2182060 h 2237474"/>
              <a:gd name="connsiteX180" fmla="*/ 550309 w 12192000"/>
              <a:gd name="connsiteY180" fmla="*/ 2181825 h 2237474"/>
              <a:gd name="connsiteX181" fmla="*/ 541836 w 12192000"/>
              <a:gd name="connsiteY181" fmla="*/ 2181063 h 2237474"/>
              <a:gd name="connsiteX182" fmla="*/ 536057 w 12192000"/>
              <a:gd name="connsiteY182" fmla="*/ 2181537 h 2237474"/>
              <a:gd name="connsiteX183" fmla="*/ 520671 w 12192000"/>
              <a:gd name="connsiteY183" fmla="*/ 2180980 h 2237474"/>
              <a:gd name="connsiteX184" fmla="*/ 515024 w 12192000"/>
              <a:gd name="connsiteY184" fmla="*/ 2179258 h 2237474"/>
              <a:gd name="connsiteX185" fmla="*/ 512278 w 12192000"/>
              <a:gd name="connsiteY185" fmla="*/ 2176369 h 2237474"/>
              <a:gd name="connsiteX186" fmla="*/ 480419 w 12192000"/>
              <a:gd name="connsiteY186" fmla="*/ 2167807 h 2237474"/>
              <a:gd name="connsiteX187" fmla="*/ 413835 w 12192000"/>
              <a:gd name="connsiteY187" fmla="*/ 2156783 h 2237474"/>
              <a:gd name="connsiteX188" fmla="*/ 376513 w 12192000"/>
              <a:gd name="connsiteY188" fmla="*/ 2154014 h 2237474"/>
              <a:gd name="connsiteX189" fmla="*/ 273386 w 12192000"/>
              <a:gd name="connsiteY189" fmla="*/ 2142551 h 2237474"/>
              <a:gd name="connsiteX190" fmla="*/ 169207 w 12192000"/>
              <a:gd name="connsiteY190" fmla="*/ 2128100 h 2237474"/>
              <a:gd name="connsiteX191" fmla="*/ 93149 w 12192000"/>
              <a:gd name="connsiteY191" fmla="*/ 2105324 h 2237474"/>
              <a:gd name="connsiteX192" fmla="*/ 88109 w 12192000"/>
              <a:gd name="connsiteY192" fmla="*/ 2106704 h 2237474"/>
              <a:gd name="connsiteX193" fmla="*/ 80022 w 12192000"/>
              <a:gd name="connsiteY193" fmla="*/ 2107254 h 2237474"/>
              <a:gd name="connsiteX194" fmla="*/ 79717 w 12192000"/>
              <a:gd name="connsiteY194" fmla="*/ 2107046 h 2237474"/>
              <a:gd name="connsiteX195" fmla="*/ 72352 w 12192000"/>
              <a:gd name="connsiteY195" fmla="*/ 2107991 h 2237474"/>
              <a:gd name="connsiteX196" fmla="*/ 37645 w 12192000"/>
              <a:gd name="connsiteY196" fmla="*/ 2115401 h 2237474"/>
              <a:gd name="connsiteX197" fmla="*/ 4572 w 12192000"/>
              <a:gd name="connsiteY197" fmla="*/ 2111091 h 2237474"/>
              <a:gd name="connsiteX198" fmla="*/ 0 w 12192000"/>
              <a:gd name="connsiteY198" fmla="*/ 2110468 h 2237474"/>
              <a:gd name="connsiteX199" fmla="*/ 0 w 12192000"/>
              <a:gd name="connsiteY199"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34800 w 12192000"/>
              <a:gd name="connsiteY6" fmla="*/ 747840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34688 w 12192000"/>
              <a:gd name="connsiteY12" fmla="*/ 757726 h 2237474"/>
              <a:gd name="connsiteX13" fmla="*/ 10805004 w 12192000"/>
              <a:gd name="connsiteY13" fmla="*/ 757573 h 2237474"/>
              <a:gd name="connsiteX14" fmla="*/ 10739478 w 12192000"/>
              <a:gd name="connsiteY14" fmla="*/ 776841 h 2237474"/>
              <a:gd name="connsiteX15" fmla="*/ 10458762 w 12192000"/>
              <a:gd name="connsiteY15" fmla="*/ 755400 h 2237474"/>
              <a:gd name="connsiteX16" fmla="*/ 10211200 w 12192000"/>
              <a:gd name="connsiteY16" fmla="*/ 767513 h 2237474"/>
              <a:gd name="connsiteX17" fmla="*/ 10167995 w 12192000"/>
              <a:gd name="connsiteY17" fmla="*/ 760843 h 2237474"/>
              <a:gd name="connsiteX18" fmla="*/ 9997044 w 12192000"/>
              <a:gd name="connsiteY18" fmla="*/ 780129 h 2237474"/>
              <a:gd name="connsiteX19" fmla="*/ 9943887 w 12192000"/>
              <a:gd name="connsiteY19" fmla="*/ 804141 h 2237474"/>
              <a:gd name="connsiteX20" fmla="*/ 9918248 w 12192000"/>
              <a:gd name="connsiteY20" fmla="*/ 816628 h 2237474"/>
              <a:gd name="connsiteX21" fmla="*/ 9767091 w 12192000"/>
              <a:gd name="connsiteY21" fmla="*/ 870550 h 2237474"/>
              <a:gd name="connsiteX22" fmla="*/ 9683005 w 12192000"/>
              <a:gd name="connsiteY22" fmla="*/ 894128 h 2237474"/>
              <a:gd name="connsiteX23" fmla="*/ 9594438 w 12192000"/>
              <a:gd name="connsiteY23" fmla="*/ 919051 h 2237474"/>
              <a:gd name="connsiteX24" fmla="*/ 9577033 w 12192000"/>
              <a:gd name="connsiteY24" fmla="*/ 922857 h 2237474"/>
              <a:gd name="connsiteX25" fmla="*/ 9544189 w 12192000"/>
              <a:gd name="connsiteY25" fmla="*/ 938966 h 2237474"/>
              <a:gd name="connsiteX26" fmla="*/ 9500499 w 12192000"/>
              <a:gd name="connsiteY26" fmla="*/ 954680 h 2237474"/>
              <a:gd name="connsiteX27" fmla="*/ 9428195 w 12192000"/>
              <a:gd name="connsiteY27" fmla="*/ 986225 h 2237474"/>
              <a:gd name="connsiteX28" fmla="*/ 9410017 w 12192000"/>
              <a:gd name="connsiteY28" fmla="*/ 993931 h 2237474"/>
              <a:gd name="connsiteX29" fmla="*/ 9392919 w 12192000"/>
              <a:gd name="connsiteY29" fmla="*/ 994656 h 2237474"/>
              <a:gd name="connsiteX30" fmla="*/ 9278619 w 12192000"/>
              <a:gd name="connsiteY30" fmla="*/ 1011878 h 2237474"/>
              <a:gd name="connsiteX31" fmla="*/ 9268019 w 12192000"/>
              <a:gd name="connsiteY31" fmla="*/ 1007442 h 2237474"/>
              <a:gd name="connsiteX32" fmla="*/ 9234662 w 12192000"/>
              <a:gd name="connsiteY32" fmla="*/ 1023056 h 2237474"/>
              <a:gd name="connsiteX33" fmla="*/ 9181033 w 12192000"/>
              <a:gd name="connsiteY33" fmla="*/ 1037921 h 2237474"/>
              <a:gd name="connsiteX34" fmla="*/ 9155969 w 12192000"/>
              <a:gd name="connsiteY34" fmla="*/ 1046804 h 2237474"/>
              <a:gd name="connsiteX35" fmla="*/ 9133985 w 12192000"/>
              <a:gd name="connsiteY35" fmla="*/ 1046450 h 2237474"/>
              <a:gd name="connsiteX36" fmla="*/ 9012987 w 12192000"/>
              <a:gd name="connsiteY36" fmla="*/ 1061986 h 2237474"/>
              <a:gd name="connsiteX37" fmla="*/ 8968445 w 12192000"/>
              <a:gd name="connsiteY37" fmla="*/ 1052169 h 2237474"/>
              <a:gd name="connsiteX38" fmla="*/ 8958984 w 12192000"/>
              <a:gd name="connsiteY38" fmla="*/ 1057212 h 2237474"/>
              <a:gd name="connsiteX39" fmla="*/ 8886001 w 12192000"/>
              <a:gd name="connsiteY39" fmla="*/ 1067468 h 2237474"/>
              <a:gd name="connsiteX40" fmla="*/ 8838610 w 12192000"/>
              <a:gd name="connsiteY40" fmla="*/ 1075091 h 2237474"/>
              <a:gd name="connsiteX41" fmla="*/ 8750383 w 12192000"/>
              <a:gd name="connsiteY41" fmla="*/ 1097387 h 2237474"/>
              <a:gd name="connsiteX42" fmla="*/ 8665605 w 12192000"/>
              <a:gd name="connsiteY42" fmla="*/ 1110791 h 2237474"/>
              <a:gd name="connsiteX43" fmla="*/ 8584946 w 12192000"/>
              <a:gd name="connsiteY43" fmla="*/ 1135226 h 2237474"/>
              <a:gd name="connsiteX44" fmla="*/ 8460755 w 12192000"/>
              <a:gd name="connsiteY44" fmla="*/ 1203427 h 2237474"/>
              <a:gd name="connsiteX45" fmla="*/ 8419755 w 12192000"/>
              <a:gd name="connsiteY45" fmla="*/ 1216260 h 2237474"/>
              <a:gd name="connsiteX46" fmla="*/ 8411626 w 12192000"/>
              <a:gd name="connsiteY46" fmla="*/ 1214397 h 2237474"/>
              <a:gd name="connsiteX47" fmla="*/ 8363469 w 12192000"/>
              <a:gd name="connsiteY47" fmla="*/ 1246658 h 2237474"/>
              <a:gd name="connsiteX48" fmla="*/ 8275497 w 12192000"/>
              <a:gd name="connsiteY48" fmla="*/ 1264396 h 2237474"/>
              <a:gd name="connsiteX49" fmla="*/ 8206287 w 12192000"/>
              <a:gd name="connsiteY49" fmla="*/ 1273060 h 2237474"/>
              <a:gd name="connsiteX50" fmla="*/ 8168705 w 12192000"/>
              <a:gd name="connsiteY50" fmla="*/ 1279956 h 2237474"/>
              <a:gd name="connsiteX51" fmla="*/ 8139997 w 12192000"/>
              <a:gd name="connsiteY51" fmla="*/ 1282713 h 2237474"/>
              <a:gd name="connsiteX52" fmla="*/ 8074238 w 12192000"/>
              <a:gd name="connsiteY52" fmla="*/ 1301895 h 2237474"/>
              <a:gd name="connsiteX53" fmla="*/ 7968292 w 12192000"/>
              <a:gd name="connsiteY53" fmla="*/ 1338779 h 2237474"/>
              <a:gd name="connsiteX54" fmla="*/ 7902328 w 12192000"/>
              <a:gd name="connsiteY54" fmla="*/ 1345865 h 2237474"/>
              <a:gd name="connsiteX55" fmla="*/ 7875879 w 12192000"/>
              <a:gd name="connsiteY55" fmla="*/ 1345646 h 2237474"/>
              <a:gd name="connsiteX56" fmla="*/ 7840612 w 12192000"/>
              <a:gd name="connsiteY56" fmla="*/ 1369373 h 2237474"/>
              <a:gd name="connsiteX57" fmla="*/ 7786819 w 12192000"/>
              <a:gd name="connsiteY57" fmla="*/ 1378970 h 2237474"/>
              <a:gd name="connsiteX58" fmla="*/ 7548172 w 12192000"/>
              <a:gd name="connsiteY58" fmla="*/ 1417460 h 2237474"/>
              <a:gd name="connsiteX59" fmla="*/ 7483437 w 12192000"/>
              <a:gd name="connsiteY59" fmla="*/ 1478152 h 2237474"/>
              <a:gd name="connsiteX60" fmla="*/ 7377870 w 12192000"/>
              <a:gd name="connsiteY60" fmla="*/ 1523319 h 2237474"/>
              <a:gd name="connsiteX61" fmla="*/ 7230737 w 12192000"/>
              <a:gd name="connsiteY61" fmla="*/ 1562633 h 2237474"/>
              <a:gd name="connsiteX62" fmla="*/ 7224458 w 12192000"/>
              <a:gd name="connsiteY62" fmla="*/ 1573008 h 2237474"/>
              <a:gd name="connsiteX63" fmla="*/ 7183121 w 12192000"/>
              <a:gd name="connsiteY63" fmla="*/ 1595162 h 2237474"/>
              <a:gd name="connsiteX64" fmla="*/ 7164601 w 12192000"/>
              <a:gd name="connsiteY64" fmla="*/ 1606490 h 2237474"/>
              <a:gd name="connsiteX65" fmla="*/ 7092727 w 12192000"/>
              <a:gd name="connsiteY65" fmla="*/ 1623628 h 2237474"/>
              <a:gd name="connsiteX66" fmla="*/ 7031309 w 12192000"/>
              <a:gd name="connsiteY66" fmla="*/ 1619451 h 2237474"/>
              <a:gd name="connsiteX67" fmla="*/ 6900177 w 12192000"/>
              <a:gd name="connsiteY67" fmla="*/ 1636016 h 2237474"/>
              <a:gd name="connsiteX68" fmla="*/ 6795372 w 12192000"/>
              <a:gd name="connsiteY68" fmla="*/ 1644845 h 2237474"/>
              <a:gd name="connsiteX69" fmla="*/ 6692251 w 12192000"/>
              <a:gd name="connsiteY69" fmla="*/ 1656357 h 2237474"/>
              <a:gd name="connsiteX70" fmla="*/ 6655235 w 12192000"/>
              <a:gd name="connsiteY70" fmla="*/ 1661869 h 2237474"/>
              <a:gd name="connsiteX71" fmla="*/ 6554894 w 12192000"/>
              <a:gd name="connsiteY71" fmla="*/ 1664428 h 2237474"/>
              <a:gd name="connsiteX72" fmla="*/ 6516595 w 12192000"/>
              <a:gd name="connsiteY72" fmla="*/ 1667475 h 2237474"/>
              <a:gd name="connsiteX73" fmla="*/ 6508541 w 12192000"/>
              <a:gd name="connsiteY73" fmla="*/ 1668757 h 2237474"/>
              <a:gd name="connsiteX74" fmla="*/ 6471012 w 12192000"/>
              <a:gd name="connsiteY74" fmla="*/ 1678604 h 2237474"/>
              <a:gd name="connsiteX75" fmla="*/ 6364035 w 12192000"/>
              <a:gd name="connsiteY75" fmla="*/ 1667683 h 2237474"/>
              <a:gd name="connsiteX76" fmla="*/ 6280959 w 12192000"/>
              <a:gd name="connsiteY76" fmla="*/ 1689329 h 2237474"/>
              <a:gd name="connsiteX77" fmla="*/ 6243319 w 12192000"/>
              <a:gd name="connsiteY77" fmla="*/ 1695560 h 2237474"/>
              <a:gd name="connsiteX78" fmla="*/ 6098321 w 12192000"/>
              <a:gd name="connsiteY78" fmla="*/ 1721646 h 2237474"/>
              <a:gd name="connsiteX79" fmla="*/ 5880652 w 12192000"/>
              <a:gd name="connsiteY79" fmla="*/ 1779643 h 2237474"/>
              <a:gd name="connsiteX80" fmla="*/ 5785959 w 12192000"/>
              <a:gd name="connsiteY80" fmla="*/ 1775307 h 2237474"/>
              <a:gd name="connsiteX81" fmla="*/ 5643534 w 12192000"/>
              <a:gd name="connsiteY81" fmla="*/ 1802919 h 2237474"/>
              <a:gd name="connsiteX82" fmla="*/ 5518799 w 12192000"/>
              <a:gd name="connsiteY82" fmla="*/ 1818312 h 2237474"/>
              <a:gd name="connsiteX83" fmla="*/ 5505014 w 12192000"/>
              <a:gd name="connsiteY83" fmla="*/ 1819259 h 2237474"/>
              <a:gd name="connsiteX84" fmla="*/ 5453307 w 12192000"/>
              <a:gd name="connsiteY84" fmla="*/ 1815450 h 2237474"/>
              <a:gd name="connsiteX85" fmla="*/ 5221533 w 12192000"/>
              <a:gd name="connsiteY85" fmla="*/ 1846950 h 2237474"/>
              <a:gd name="connsiteX86" fmla="*/ 5149802 w 12192000"/>
              <a:gd name="connsiteY86" fmla="*/ 1844846 h 2237474"/>
              <a:gd name="connsiteX87" fmla="*/ 5114927 w 12192000"/>
              <a:gd name="connsiteY87" fmla="*/ 1847827 h 2237474"/>
              <a:gd name="connsiteX88" fmla="*/ 5108970 w 12192000"/>
              <a:gd name="connsiteY88" fmla="*/ 1847935 h 2237474"/>
              <a:gd name="connsiteX89" fmla="*/ 5067961 w 12192000"/>
              <a:gd name="connsiteY89" fmla="*/ 1845917 h 2237474"/>
              <a:gd name="connsiteX90" fmla="*/ 5007075 w 12192000"/>
              <a:gd name="connsiteY90" fmla="*/ 1838626 h 2237474"/>
              <a:gd name="connsiteX91" fmla="*/ 4944087 w 12192000"/>
              <a:gd name="connsiteY91" fmla="*/ 1823332 h 2237474"/>
              <a:gd name="connsiteX92" fmla="*/ 4907662 w 12192000"/>
              <a:gd name="connsiteY92" fmla="*/ 1816900 h 2237474"/>
              <a:gd name="connsiteX93" fmla="*/ 4882386 w 12192000"/>
              <a:gd name="connsiteY93" fmla="*/ 1809844 h 2237474"/>
              <a:gd name="connsiteX94" fmla="*/ 4811440 w 12192000"/>
              <a:gd name="connsiteY94" fmla="*/ 1804655 h 2237474"/>
              <a:gd name="connsiteX95" fmla="*/ 4691075 w 12192000"/>
              <a:gd name="connsiteY95" fmla="*/ 1801389 h 2237474"/>
              <a:gd name="connsiteX96" fmla="*/ 4611738 w 12192000"/>
              <a:gd name="connsiteY96" fmla="*/ 1776964 h 2237474"/>
              <a:gd name="connsiteX97" fmla="*/ 4560070 w 12192000"/>
              <a:gd name="connsiteY97" fmla="*/ 1785640 h 2237474"/>
              <a:gd name="connsiteX98" fmla="*/ 4536503 w 12192000"/>
              <a:gd name="connsiteY98" fmla="*/ 1785334 h 2237474"/>
              <a:gd name="connsiteX99" fmla="*/ 4513724 w 12192000"/>
              <a:gd name="connsiteY99" fmla="*/ 1791996 h 2237474"/>
              <a:gd name="connsiteX100" fmla="*/ 4459810 w 12192000"/>
              <a:gd name="connsiteY100" fmla="*/ 1797886 h 2237474"/>
              <a:gd name="connsiteX101" fmla="*/ 4379064 w 12192000"/>
              <a:gd name="connsiteY101" fmla="*/ 1817177 h 2237474"/>
              <a:gd name="connsiteX102" fmla="*/ 4319209 w 12192000"/>
              <a:gd name="connsiteY102" fmla="*/ 1834833 h 2237474"/>
              <a:gd name="connsiteX103" fmla="*/ 4290981 w 12192000"/>
              <a:gd name="connsiteY103" fmla="*/ 1839677 h 2237474"/>
              <a:gd name="connsiteX104" fmla="*/ 4285792 w 12192000"/>
              <a:gd name="connsiteY104" fmla="*/ 1836231 h 2237474"/>
              <a:gd name="connsiteX105" fmla="*/ 4238372 w 12192000"/>
              <a:gd name="connsiteY105" fmla="*/ 1851480 h 2237474"/>
              <a:gd name="connsiteX106" fmla="*/ 4232517 w 12192000"/>
              <a:gd name="connsiteY106" fmla="*/ 1852567 h 2237474"/>
              <a:gd name="connsiteX107" fmla="*/ 4191732 w 12192000"/>
              <a:gd name="connsiteY107" fmla="*/ 1857328 h 2237474"/>
              <a:gd name="connsiteX108" fmla="*/ 4065532 w 12192000"/>
              <a:gd name="connsiteY108" fmla="*/ 1855477 h 2237474"/>
              <a:gd name="connsiteX109" fmla="*/ 4028460 w 12192000"/>
              <a:gd name="connsiteY109" fmla="*/ 1855137 h 2237474"/>
              <a:gd name="connsiteX110" fmla="*/ 4002267 w 12192000"/>
              <a:gd name="connsiteY110" fmla="*/ 1852352 h 2237474"/>
              <a:gd name="connsiteX111" fmla="*/ 3931396 w 12192000"/>
              <a:gd name="connsiteY111" fmla="*/ 1858915 h 2237474"/>
              <a:gd name="connsiteX112" fmla="*/ 3812162 w 12192000"/>
              <a:gd name="connsiteY112" fmla="*/ 1875501 h 2237474"/>
              <a:gd name="connsiteX113" fmla="*/ 3729530 w 12192000"/>
              <a:gd name="connsiteY113" fmla="*/ 1864513 h 2237474"/>
              <a:gd name="connsiteX114" fmla="*/ 3680177 w 12192000"/>
              <a:gd name="connsiteY114" fmla="*/ 1881552 h 2237474"/>
              <a:gd name="connsiteX115" fmla="*/ 3567259 w 12192000"/>
              <a:gd name="connsiteY115" fmla="*/ 1893482 h 2237474"/>
              <a:gd name="connsiteX116" fmla="*/ 3405770 w 12192000"/>
              <a:gd name="connsiteY116" fmla="*/ 1904591 h 2237474"/>
              <a:gd name="connsiteX117" fmla="*/ 3280097 w 12192000"/>
              <a:gd name="connsiteY117" fmla="*/ 1919610 h 2237474"/>
              <a:gd name="connsiteX118" fmla="*/ 3123424 w 12192000"/>
              <a:gd name="connsiteY118" fmla="*/ 1952930 h 2237474"/>
              <a:gd name="connsiteX119" fmla="*/ 3009910 w 12192000"/>
              <a:gd name="connsiteY119" fmla="*/ 1957866 h 2237474"/>
              <a:gd name="connsiteX120" fmla="*/ 2995934 w 12192000"/>
              <a:gd name="connsiteY120" fmla="*/ 1967085 h 2237474"/>
              <a:gd name="connsiteX121" fmla="*/ 2980071 w 12192000"/>
              <a:gd name="connsiteY121" fmla="*/ 1972988 h 2237474"/>
              <a:gd name="connsiteX122" fmla="*/ 2978094 w 12192000"/>
              <a:gd name="connsiteY122" fmla="*/ 1972369 h 2237474"/>
              <a:gd name="connsiteX123" fmla="*/ 2942858 w 12192000"/>
              <a:gd name="connsiteY123" fmla="*/ 1981367 h 2237474"/>
              <a:gd name="connsiteX124" fmla="*/ 2875436 w 12192000"/>
              <a:gd name="connsiteY124" fmla="*/ 1996977 h 2237474"/>
              <a:gd name="connsiteX125" fmla="*/ 2874892 w 12192000"/>
              <a:gd name="connsiteY125" fmla="*/ 1996085 h 2237474"/>
              <a:gd name="connsiteX126" fmla="*/ 2864145 w 12192000"/>
              <a:gd name="connsiteY126" fmla="*/ 1994061 h 2237474"/>
              <a:gd name="connsiteX127" fmla="*/ 2843662 w 12192000"/>
              <a:gd name="connsiteY127" fmla="*/ 1992498 h 2237474"/>
              <a:gd name="connsiteX128" fmla="*/ 2796128 w 12192000"/>
              <a:gd name="connsiteY128" fmla="*/ 1976403 h 2237474"/>
              <a:gd name="connsiteX129" fmla="*/ 2756784 w 12192000"/>
              <a:gd name="connsiteY129" fmla="*/ 1985116 h 2237474"/>
              <a:gd name="connsiteX130" fmla="*/ 2748833 w 12192000"/>
              <a:gd name="connsiteY130" fmla="*/ 1986323 h 2237474"/>
              <a:gd name="connsiteX131" fmla="*/ 2748661 w 12192000"/>
              <a:gd name="connsiteY131" fmla="*/ 1986122 h 2237474"/>
              <a:gd name="connsiteX132" fmla="*/ 2740251 w 12192000"/>
              <a:gd name="connsiteY132" fmla="*/ 1986946 h 2237474"/>
              <a:gd name="connsiteX133" fmla="*/ 2718916 w 12192000"/>
              <a:gd name="connsiteY133" fmla="*/ 1990867 h 2237474"/>
              <a:gd name="connsiteX134" fmla="*/ 2713522 w 12192000"/>
              <a:gd name="connsiteY134" fmla="*/ 1990173 h 2237474"/>
              <a:gd name="connsiteX135" fmla="*/ 2680597 w 12192000"/>
              <a:gd name="connsiteY135" fmla="*/ 1984996 h 2237474"/>
              <a:gd name="connsiteX136" fmla="*/ 2578178 w 12192000"/>
              <a:gd name="connsiteY136" fmla="*/ 1990531 h 2237474"/>
              <a:gd name="connsiteX137" fmla="*/ 2476147 w 12192000"/>
              <a:gd name="connsiteY137" fmla="*/ 1998305 h 2237474"/>
              <a:gd name="connsiteX138" fmla="*/ 2373568 w 12192000"/>
              <a:gd name="connsiteY138" fmla="*/ 2003219 h 2237474"/>
              <a:gd name="connsiteX139" fmla="*/ 2321399 w 12192000"/>
              <a:gd name="connsiteY139" fmla="*/ 1989467 h 2237474"/>
              <a:gd name="connsiteX140" fmla="*/ 2315525 w 12192000"/>
              <a:gd name="connsiteY140" fmla="*/ 1989708 h 2237474"/>
              <a:gd name="connsiteX141" fmla="*/ 2300792 w 12192000"/>
              <a:gd name="connsiteY141" fmla="*/ 1994290 h 2237474"/>
              <a:gd name="connsiteX142" fmla="*/ 2295469 w 12192000"/>
              <a:gd name="connsiteY142" fmla="*/ 1996659 h 2237474"/>
              <a:gd name="connsiteX143" fmla="*/ 2287219 w 12192000"/>
              <a:gd name="connsiteY143" fmla="*/ 1998750 h 2237474"/>
              <a:gd name="connsiteX144" fmla="*/ 2286948 w 12192000"/>
              <a:gd name="connsiteY144" fmla="*/ 1998596 h 2237474"/>
              <a:gd name="connsiteX145" fmla="*/ 2243069 w 12192000"/>
              <a:gd name="connsiteY145" fmla="*/ 2015111 h 2237474"/>
              <a:gd name="connsiteX146" fmla="*/ 2186609 w 12192000"/>
              <a:gd name="connsiteY146" fmla="*/ 2008263 h 2237474"/>
              <a:gd name="connsiteX147" fmla="*/ 2164831 w 12192000"/>
              <a:gd name="connsiteY147" fmla="*/ 2010143 h 2237474"/>
              <a:gd name="connsiteX148" fmla="*/ 2152836 w 12192000"/>
              <a:gd name="connsiteY148" fmla="*/ 2010048 h 2237474"/>
              <a:gd name="connsiteX149" fmla="*/ 2117102 w 12192000"/>
              <a:gd name="connsiteY149" fmla="*/ 2023004 h 2237474"/>
              <a:gd name="connsiteX150" fmla="*/ 2111935 w 12192000"/>
              <a:gd name="connsiteY150" fmla="*/ 2023163 h 2237474"/>
              <a:gd name="connsiteX151" fmla="*/ 2089991 w 12192000"/>
              <a:gd name="connsiteY151" fmla="*/ 2034193 h 2237474"/>
              <a:gd name="connsiteX152" fmla="*/ 2058061 w 12192000"/>
              <a:gd name="connsiteY152" fmla="*/ 2047942 h 2237474"/>
              <a:gd name="connsiteX153" fmla="*/ 2055737 w 12192000"/>
              <a:gd name="connsiteY153" fmla="*/ 2047704 h 2237474"/>
              <a:gd name="connsiteX154" fmla="*/ 2042244 w 12192000"/>
              <a:gd name="connsiteY154" fmla="*/ 2055560 h 2237474"/>
              <a:gd name="connsiteX155" fmla="*/ 1976224 w 12192000"/>
              <a:gd name="connsiteY155" fmla="*/ 2074257 h 2237474"/>
              <a:gd name="connsiteX156" fmla="*/ 1877728 w 12192000"/>
              <a:gd name="connsiteY156" fmla="*/ 2101004 h 2237474"/>
              <a:gd name="connsiteX157" fmla="*/ 1759056 w 12192000"/>
              <a:gd name="connsiteY157" fmla="*/ 2125608 h 2237474"/>
              <a:gd name="connsiteX158" fmla="*/ 1637948 w 12192000"/>
              <a:gd name="connsiteY158" fmla="*/ 2172597 h 2237474"/>
              <a:gd name="connsiteX159" fmla="*/ 1434549 w 12192000"/>
              <a:gd name="connsiteY159" fmla="*/ 2234522 h 2237474"/>
              <a:gd name="connsiteX160" fmla="*/ 1398481 w 12192000"/>
              <a:gd name="connsiteY160" fmla="*/ 2237074 h 2237474"/>
              <a:gd name="connsiteX161" fmla="*/ 1398407 w 12192000"/>
              <a:gd name="connsiteY161" fmla="*/ 2237095 h 2237474"/>
              <a:gd name="connsiteX162" fmla="*/ 1370962 w 12192000"/>
              <a:gd name="connsiteY162" fmla="*/ 2237474 h 2237474"/>
              <a:gd name="connsiteX163" fmla="*/ 1356367 w 12192000"/>
              <a:gd name="connsiteY163" fmla="*/ 2235089 h 2237474"/>
              <a:gd name="connsiteX164" fmla="*/ 1324828 w 12192000"/>
              <a:gd name="connsiteY164" fmla="*/ 2231968 h 2237474"/>
              <a:gd name="connsiteX165" fmla="*/ 1297744 w 12192000"/>
              <a:gd name="connsiteY165" fmla="*/ 2235849 h 2237474"/>
              <a:gd name="connsiteX166" fmla="*/ 1286236 w 12192000"/>
              <a:gd name="connsiteY166" fmla="*/ 2233135 h 2237474"/>
              <a:gd name="connsiteX167" fmla="*/ 1283504 w 12192000"/>
              <a:gd name="connsiteY167" fmla="*/ 2233797 h 2237474"/>
              <a:gd name="connsiteX168" fmla="*/ 1279765 w 12192000"/>
              <a:gd name="connsiteY168" fmla="*/ 2229639 h 2237474"/>
              <a:gd name="connsiteX169" fmla="*/ 1195347 w 12192000"/>
              <a:gd name="connsiteY169" fmla="*/ 2212354 h 2237474"/>
              <a:gd name="connsiteX170" fmla="*/ 970251 w 12192000"/>
              <a:gd name="connsiteY170" fmla="*/ 2221029 h 2237474"/>
              <a:gd name="connsiteX171" fmla="*/ 812914 w 12192000"/>
              <a:gd name="connsiteY171" fmla="*/ 2202752 h 2237474"/>
              <a:gd name="connsiteX172" fmla="*/ 800195 w 12192000"/>
              <a:gd name="connsiteY172" fmla="*/ 2209407 h 2237474"/>
              <a:gd name="connsiteX173" fmla="*/ 784978 w 12192000"/>
              <a:gd name="connsiteY173" fmla="*/ 2212360 h 2237474"/>
              <a:gd name="connsiteX174" fmla="*/ 681987 w 12192000"/>
              <a:gd name="connsiteY174" fmla="*/ 2216757 h 2237474"/>
              <a:gd name="connsiteX175" fmla="*/ 669923 w 12192000"/>
              <a:gd name="connsiteY175" fmla="*/ 2211682 h 2237474"/>
              <a:gd name="connsiteX176" fmla="*/ 648680 w 12192000"/>
              <a:gd name="connsiteY176" fmla="*/ 2206229 h 2237474"/>
              <a:gd name="connsiteX177" fmla="*/ 597225 w 12192000"/>
              <a:gd name="connsiteY177" fmla="*/ 2180999 h 2237474"/>
              <a:gd name="connsiteX178" fmla="*/ 558449 w 12192000"/>
              <a:gd name="connsiteY178" fmla="*/ 2182346 h 2237474"/>
              <a:gd name="connsiteX179" fmla="*/ 550517 w 12192000"/>
              <a:gd name="connsiteY179" fmla="*/ 2182060 h 2237474"/>
              <a:gd name="connsiteX180" fmla="*/ 550309 w 12192000"/>
              <a:gd name="connsiteY180" fmla="*/ 2181825 h 2237474"/>
              <a:gd name="connsiteX181" fmla="*/ 541836 w 12192000"/>
              <a:gd name="connsiteY181" fmla="*/ 2181063 h 2237474"/>
              <a:gd name="connsiteX182" fmla="*/ 536057 w 12192000"/>
              <a:gd name="connsiteY182" fmla="*/ 2181537 h 2237474"/>
              <a:gd name="connsiteX183" fmla="*/ 520671 w 12192000"/>
              <a:gd name="connsiteY183" fmla="*/ 2180980 h 2237474"/>
              <a:gd name="connsiteX184" fmla="*/ 515024 w 12192000"/>
              <a:gd name="connsiteY184" fmla="*/ 2179258 h 2237474"/>
              <a:gd name="connsiteX185" fmla="*/ 512278 w 12192000"/>
              <a:gd name="connsiteY185" fmla="*/ 2176369 h 2237474"/>
              <a:gd name="connsiteX186" fmla="*/ 480419 w 12192000"/>
              <a:gd name="connsiteY186" fmla="*/ 2167807 h 2237474"/>
              <a:gd name="connsiteX187" fmla="*/ 413835 w 12192000"/>
              <a:gd name="connsiteY187" fmla="*/ 2156783 h 2237474"/>
              <a:gd name="connsiteX188" fmla="*/ 376513 w 12192000"/>
              <a:gd name="connsiteY188" fmla="*/ 2154014 h 2237474"/>
              <a:gd name="connsiteX189" fmla="*/ 273386 w 12192000"/>
              <a:gd name="connsiteY189" fmla="*/ 2142551 h 2237474"/>
              <a:gd name="connsiteX190" fmla="*/ 169207 w 12192000"/>
              <a:gd name="connsiteY190" fmla="*/ 2128100 h 2237474"/>
              <a:gd name="connsiteX191" fmla="*/ 93149 w 12192000"/>
              <a:gd name="connsiteY191" fmla="*/ 2105324 h 2237474"/>
              <a:gd name="connsiteX192" fmla="*/ 88109 w 12192000"/>
              <a:gd name="connsiteY192" fmla="*/ 2106704 h 2237474"/>
              <a:gd name="connsiteX193" fmla="*/ 80022 w 12192000"/>
              <a:gd name="connsiteY193" fmla="*/ 2107254 h 2237474"/>
              <a:gd name="connsiteX194" fmla="*/ 79717 w 12192000"/>
              <a:gd name="connsiteY194" fmla="*/ 2107046 h 2237474"/>
              <a:gd name="connsiteX195" fmla="*/ 72352 w 12192000"/>
              <a:gd name="connsiteY195" fmla="*/ 2107991 h 2237474"/>
              <a:gd name="connsiteX196" fmla="*/ 37645 w 12192000"/>
              <a:gd name="connsiteY196" fmla="*/ 2115401 h 2237474"/>
              <a:gd name="connsiteX197" fmla="*/ 4572 w 12192000"/>
              <a:gd name="connsiteY197" fmla="*/ 2111091 h 2237474"/>
              <a:gd name="connsiteX198" fmla="*/ 0 w 12192000"/>
              <a:gd name="connsiteY198" fmla="*/ 2110468 h 2237474"/>
              <a:gd name="connsiteX199" fmla="*/ 0 w 12192000"/>
              <a:gd name="connsiteY199"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34800 w 12192000"/>
              <a:gd name="connsiteY6" fmla="*/ 747840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34688 w 12192000"/>
              <a:gd name="connsiteY12" fmla="*/ 757726 h 2237474"/>
              <a:gd name="connsiteX13" fmla="*/ 10805004 w 12192000"/>
              <a:gd name="connsiteY13" fmla="*/ 757573 h 2237474"/>
              <a:gd name="connsiteX14" fmla="*/ 10739478 w 12192000"/>
              <a:gd name="connsiteY14" fmla="*/ 776841 h 2237474"/>
              <a:gd name="connsiteX15" fmla="*/ 10458762 w 12192000"/>
              <a:gd name="connsiteY15" fmla="*/ 755400 h 2237474"/>
              <a:gd name="connsiteX16" fmla="*/ 10211200 w 12192000"/>
              <a:gd name="connsiteY16" fmla="*/ 767513 h 2237474"/>
              <a:gd name="connsiteX17" fmla="*/ 10167995 w 12192000"/>
              <a:gd name="connsiteY17" fmla="*/ 760843 h 2237474"/>
              <a:gd name="connsiteX18" fmla="*/ 9997044 w 12192000"/>
              <a:gd name="connsiteY18" fmla="*/ 780129 h 2237474"/>
              <a:gd name="connsiteX19" fmla="*/ 9943887 w 12192000"/>
              <a:gd name="connsiteY19" fmla="*/ 804141 h 2237474"/>
              <a:gd name="connsiteX20" fmla="*/ 9918248 w 12192000"/>
              <a:gd name="connsiteY20" fmla="*/ 816628 h 2237474"/>
              <a:gd name="connsiteX21" fmla="*/ 9767091 w 12192000"/>
              <a:gd name="connsiteY21" fmla="*/ 870550 h 2237474"/>
              <a:gd name="connsiteX22" fmla="*/ 9683005 w 12192000"/>
              <a:gd name="connsiteY22" fmla="*/ 894128 h 2237474"/>
              <a:gd name="connsiteX23" fmla="*/ 9594438 w 12192000"/>
              <a:gd name="connsiteY23" fmla="*/ 919051 h 2237474"/>
              <a:gd name="connsiteX24" fmla="*/ 9577033 w 12192000"/>
              <a:gd name="connsiteY24" fmla="*/ 922857 h 2237474"/>
              <a:gd name="connsiteX25" fmla="*/ 9544189 w 12192000"/>
              <a:gd name="connsiteY25" fmla="*/ 938966 h 2237474"/>
              <a:gd name="connsiteX26" fmla="*/ 9500499 w 12192000"/>
              <a:gd name="connsiteY26" fmla="*/ 954680 h 2237474"/>
              <a:gd name="connsiteX27" fmla="*/ 9428195 w 12192000"/>
              <a:gd name="connsiteY27" fmla="*/ 986225 h 2237474"/>
              <a:gd name="connsiteX28" fmla="*/ 9410017 w 12192000"/>
              <a:gd name="connsiteY28" fmla="*/ 993931 h 2237474"/>
              <a:gd name="connsiteX29" fmla="*/ 9392919 w 12192000"/>
              <a:gd name="connsiteY29" fmla="*/ 994656 h 2237474"/>
              <a:gd name="connsiteX30" fmla="*/ 9278619 w 12192000"/>
              <a:gd name="connsiteY30" fmla="*/ 1011878 h 2237474"/>
              <a:gd name="connsiteX31" fmla="*/ 9268019 w 12192000"/>
              <a:gd name="connsiteY31" fmla="*/ 1007442 h 2237474"/>
              <a:gd name="connsiteX32" fmla="*/ 9234662 w 12192000"/>
              <a:gd name="connsiteY32" fmla="*/ 1023056 h 2237474"/>
              <a:gd name="connsiteX33" fmla="*/ 9181033 w 12192000"/>
              <a:gd name="connsiteY33" fmla="*/ 1037921 h 2237474"/>
              <a:gd name="connsiteX34" fmla="*/ 9155969 w 12192000"/>
              <a:gd name="connsiteY34" fmla="*/ 1046804 h 2237474"/>
              <a:gd name="connsiteX35" fmla="*/ 9133985 w 12192000"/>
              <a:gd name="connsiteY35" fmla="*/ 1046450 h 2237474"/>
              <a:gd name="connsiteX36" fmla="*/ 9012987 w 12192000"/>
              <a:gd name="connsiteY36" fmla="*/ 1061986 h 2237474"/>
              <a:gd name="connsiteX37" fmla="*/ 8968445 w 12192000"/>
              <a:gd name="connsiteY37" fmla="*/ 1052169 h 2237474"/>
              <a:gd name="connsiteX38" fmla="*/ 8958984 w 12192000"/>
              <a:gd name="connsiteY38" fmla="*/ 1057212 h 2237474"/>
              <a:gd name="connsiteX39" fmla="*/ 8886001 w 12192000"/>
              <a:gd name="connsiteY39" fmla="*/ 1067468 h 2237474"/>
              <a:gd name="connsiteX40" fmla="*/ 8838610 w 12192000"/>
              <a:gd name="connsiteY40" fmla="*/ 1075091 h 2237474"/>
              <a:gd name="connsiteX41" fmla="*/ 8750383 w 12192000"/>
              <a:gd name="connsiteY41" fmla="*/ 1097387 h 2237474"/>
              <a:gd name="connsiteX42" fmla="*/ 8665605 w 12192000"/>
              <a:gd name="connsiteY42" fmla="*/ 1110791 h 2237474"/>
              <a:gd name="connsiteX43" fmla="*/ 8584946 w 12192000"/>
              <a:gd name="connsiteY43" fmla="*/ 1135226 h 2237474"/>
              <a:gd name="connsiteX44" fmla="*/ 8460755 w 12192000"/>
              <a:gd name="connsiteY44" fmla="*/ 1203427 h 2237474"/>
              <a:gd name="connsiteX45" fmla="*/ 8419755 w 12192000"/>
              <a:gd name="connsiteY45" fmla="*/ 1216260 h 2237474"/>
              <a:gd name="connsiteX46" fmla="*/ 8411626 w 12192000"/>
              <a:gd name="connsiteY46" fmla="*/ 1214397 h 2237474"/>
              <a:gd name="connsiteX47" fmla="*/ 8363469 w 12192000"/>
              <a:gd name="connsiteY47" fmla="*/ 1246658 h 2237474"/>
              <a:gd name="connsiteX48" fmla="*/ 8275497 w 12192000"/>
              <a:gd name="connsiteY48" fmla="*/ 1264396 h 2237474"/>
              <a:gd name="connsiteX49" fmla="*/ 8206287 w 12192000"/>
              <a:gd name="connsiteY49" fmla="*/ 1273060 h 2237474"/>
              <a:gd name="connsiteX50" fmla="*/ 8168705 w 12192000"/>
              <a:gd name="connsiteY50" fmla="*/ 1279956 h 2237474"/>
              <a:gd name="connsiteX51" fmla="*/ 8139997 w 12192000"/>
              <a:gd name="connsiteY51" fmla="*/ 1282713 h 2237474"/>
              <a:gd name="connsiteX52" fmla="*/ 8074238 w 12192000"/>
              <a:gd name="connsiteY52" fmla="*/ 1301895 h 2237474"/>
              <a:gd name="connsiteX53" fmla="*/ 7968292 w 12192000"/>
              <a:gd name="connsiteY53" fmla="*/ 1338779 h 2237474"/>
              <a:gd name="connsiteX54" fmla="*/ 7902328 w 12192000"/>
              <a:gd name="connsiteY54" fmla="*/ 1345865 h 2237474"/>
              <a:gd name="connsiteX55" fmla="*/ 7875879 w 12192000"/>
              <a:gd name="connsiteY55" fmla="*/ 1345646 h 2237474"/>
              <a:gd name="connsiteX56" fmla="*/ 7840612 w 12192000"/>
              <a:gd name="connsiteY56" fmla="*/ 1369373 h 2237474"/>
              <a:gd name="connsiteX57" fmla="*/ 7786819 w 12192000"/>
              <a:gd name="connsiteY57" fmla="*/ 1378970 h 2237474"/>
              <a:gd name="connsiteX58" fmla="*/ 7548172 w 12192000"/>
              <a:gd name="connsiteY58" fmla="*/ 1417460 h 2237474"/>
              <a:gd name="connsiteX59" fmla="*/ 7483437 w 12192000"/>
              <a:gd name="connsiteY59" fmla="*/ 1478152 h 2237474"/>
              <a:gd name="connsiteX60" fmla="*/ 7377870 w 12192000"/>
              <a:gd name="connsiteY60" fmla="*/ 1523319 h 2237474"/>
              <a:gd name="connsiteX61" fmla="*/ 7230737 w 12192000"/>
              <a:gd name="connsiteY61" fmla="*/ 1562633 h 2237474"/>
              <a:gd name="connsiteX62" fmla="*/ 7224458 w 12192000"/>
              <a:gd name="connsiteY62" fmla="*/ 1573008 h 2237474"/>
              <a:gd name="connsiteX63" fmla="*/ 7183121 w 12192000"/>
              <a:gd name="connsiteY63" fmla="*/ 1595162 h 2237474"/>
              <a:gd name="connsiteX64" fmla="*/ 7164601 w 12192000"/>
              <a:gd name="connsiteY64" fmla="*/ 1606490 h 2237474"/>
              <a:gd name="connsiteX65" fmla="*/ 7092727 w 12192000"/>
              <a:gd name="connsiteY65" fmla="*/ 1623628 h 2237474"/>
              <a:gd name="connsiteX66" fmla="*/ 7031309 w 12192000"/>
              <a:gd name="connsiteY66" fmla="*/ 1619451 h 2237474"/>
              <a:gd name="connsiteX67" fmla="*/ 6900177 w 12192000"/>
              <a:gd name="connsiteY67" fmla="*/ 1636016 h 2237474"/>
              <a:gd name="connsiteX68" fmla="*/ 6795372 w 12192000"/>
              <a:gd name="connsiteY68" fmla="*/ 1644845 h 2237474"/>
              <a:gd name="connsiteX69" fmla="*/ 6692251 w 12192000"/>
              <a:gd name="connsiteY69" fmla="*/ 1656357 h 2237474"/>
              <a:gd name="connsiteX70" fmla="*/ 6655235 w 12192000"/>
              <a:gd name="connsiteY70" fmla="*/ 1661869 h 2237474"/>
              <a:gd name="connsiteX71" fmla="*/ 6554894 w 12192000"/>
              <a:gd name="connsiteY71" fmla="*/ 1664428 h 2237474"/>
              <a:gd name="connsiteX72" fmla="*/ 6516595 w 12192000"/>
              <a:gd name="connsiteY72" fmla="*/ 1667475 h 2237474"/>
              <a:gd name="connsiteX73" fmla="*/ 6508541 w 12192000"/>
              <a:gd name="connsiteY73" fmla="*/ 1668757 h 2237474"/>
              <a:gd name="connsiteX74" fmla="*/ 6471012 w 12192000"/>
              <a:gd name="connsiteY74" fmla="*/ 1678604 h 2237474"/>
              <a:gd name="connsiteX75" fmla="*/ 6364035 w 12192000"/>
              <a:gd name="connsiteY75" fmla="*/ 1667683 h 2237474"/>
              <a:gd name="connsiteX76" fmla="*/ 6280959 w 12192000"/>
              <a:gd name="connsiteY76" fmla="*/ 1689329 h 2237474"/>
              <a:gd name="connsiteX77" fmla="*/ 6243319 w 12192000"/>
              <a:gd name="connsiteY77" fmla="*/ 1695560 h 2237474"/>
              <a:gd name="connsiteX78" fmla="*/ 6098321 w 12192000"/>
              <a:gd name="connsiteY78" fmla="*/ 1721646 h 2237474"/>
              <a:gd name="connsiteX79" fmla="*/ 5880652 w 12192000"/>
              <a:gd name="connsiteY79" fmla="*/ 1779643 h 2237474"/>
              <a:gd name="connsiteX80" fmla="*/ 5785959 w 12192000"/>
              <a:gd name="connsiteY80" fmla="*/ 1775307 h 2237474"/>
              <a:gd name="connsiteX81" fmla="*/ 5643534 w 12192000"/>
              <a:gd name="connsiteY81" fmla="*/ 1802919 h 2237474"/>
              <a:gd name="connsiteX82" fmla="*/ 5518799 w 12192000"/>
              <a:gd name="connsiteY82" fmla="*/ 1818312 h 2237474"/>
              <a:gd name="connsiteX83" fmla="*/ 5505014 w 12192000"/>
              <a:gd name="connsiteY83" fmla="*/ 1819259 h 2237474"/>
              <a:gd name="connsiteX84" fmla="*/ 5453307 w 12192000"/>
              <a:gd name="connsiteY84" fmla="*/ 1815450 h 2237474"/>
              <a:gd name="connsiteX85" fmla="*/ 5221533 w 12192000"/>
              <a:gd name="connsiteY85" fmla="*/ 1846950 h 2237474"/>
              <a:gd name="connsiteX86" fmla="*/ 5149802 w 12192000"/>
              <a:gd name="connsiteY86" fmla="*/ 1844846 h 2237474"/>
              <a:gd name="connsiteX87" fmla="*/ 5114927 w 12192000"/>
              <a:gd name="connsiteY87" fmla="*/ 1847827 h 2237474"/>
              <a:gd name="connsiteX88" fmla="*/ 5108970 w 12192000"/>
              <a:gd name="connsiteY88" fmla="*/ 1847935 h 2237474"/>
              <a:gd name="connsiteX89" fmla="*/ 5067961 w 12192000"/>
              <a:gd name="connsiteY89" fmla="*/ 1845917 h 2237474"/>
              <a:gd name="connsiteX90" fmla="*/ 5007075 w 12192000"/>
              <a:gd name="connsiteY90" fmla="*/ 1838626 h 2237474"/>
              <a:gd name="connsiteX91" fmla="*/ 4944087 w 12192000"/>
              <a:gd name="connsiteY91" fmla="*/ 1823332 h 2237474"/>
              <a:gd name="connsiteX92" fmla="*/ 4907662 w 12192000"/>
              <a:gd name="connsiteY92" fmla="*/ 1816900 h 2237474"/>
              <a:gd name="connsiteX93" fmla="*/ 4882386 w 12192000"/>
              <a:gd name="connsiteY93" fmla="*/ 1809844 h 2237474"/>
              <a:gd name="connsiteX94" fmla="*/ 4811440 w 12192000"/>
              <a:gd name="connsiteY94" fmla="*/ 1804655 h 2237474"/>
              <a:gd name="connsiteX95" fmla="*/ 4691075 w 12192000"/>
              <a:gd name="connsiteY95" fmla="*/ 1801389 h 2237474"/>
              <a:gd name="connsiteX96" fmla="*/ 4611738 w 12192000"/>
              <a:gd name="connsiteY96" fmla="*/ 1776964 h 2237474"/>
              <a:gd name="connsiteX97" fmla="*/ 4560070 w 12192000"/>
              <a:gd name="connsiteY97" fmla="*/ 1785640 h 2237474"/>
              <a:gd name="connsiteX98" fmla="*/ 4536503 w 12192000"/>
              <a:gd name="connsiteY98" fmla="*/ 1785334 h 2237474"/>
              <a:gd name="connsiteX99" fmla="*/ 4513724 w 12192000"/>
              <a:gd name="connsiteY99" fmla="*/ 1791996 h 2237474"/>
              <a:gd name="connsiteX100" fmla="*/ 4459810 w 12192000"/>
              <a:gd name="connsiteY100" fmla="*/ 1797886 h 2237474"/>
              <a:gd name="connsiteX101" fmla="*/ 4379064 w 12192000"/>
              <a:gd name="connsiteY101" fmla="*/ 1817177 h 2237474"/>
              <a:gd name="connsiteX102" fmla="*/ 4319209 w 12192000"/>
              <a:gd name="connsiteY102" fmla="*/ 1834833 h 2237474"/>
              <a:gd name="connsiteX103" fmla="*/ 4290981 w 12192000"/>
              <a:gd name="connsiteY103" fmla="*/ 1839677 h 2237474"/>
              <a:gd name="connsiteX104" fmla="*/ 4238372 w 12192000"/>
              <a:gd name="connsiteY104" fmla="*/ 1851480 h 2237474"/>
              <a:gd name="connsiteX105" fmla="*/ 4232517 w 12192000"/>
              <a:gd name="connsiteY105" fmla="*/ 1852567 h 2237474"/>
              <a:gd name="connsiteX106" fmla="*/ 4191732 w 12192000"/>
              <a:gd name="connsiteY106" fmla="*/ 1857328 h 2237474"/>
              <a:gd name="connsiteX107" fmla="*/ 4065532 w 12192000"/>
              <a:gd name="connsiteY107" fmla="*/ 1855477 h 2237474"/>
              <a:gd name="connsiteX108" fmla="*/ 4028460 w 12192000"/>
              <a:gd name="connsiteY108" fmla="*/ 1855137 h 2237474"/>
              <a:gd name="connsiteX109" fmla="*/ 4002267 w 12192000"/>
              <a:gd name="connsiteY109" fmla="*/ 1852352 h 2237474"/>
              <a:gd name="connsiteX110" fmla="*/ 3931396 w 12192000"/>
              <a:gd name="connsiteY110" fmla="*/ 1858915 h 2237474"/>
              <a:gd name="connsiteX111" fmla="*/ 3812162 w 12192000"/>
              <a:gd name="connsiteY111" fmla="*/ 1875501 h 2237474"/>
              <a:gd name="connsiteX112" fmla="*/ 3729530 w 12192000"/>
              <a:gd name="connsiteY112" fmla="*/ 1864513 h 2237474"/>
              <a:gd name="connsiteX113" fmla="*/ 3680177 w 12192000"/>
              <a:gd name="connsiteY113" fmla="*/ 1881552 h 2237474"/>
              <a:gd name="connsiteX114" fmla="*/ 3567259 w 12192000"/>
              <a:gd name="connsiteY114" fmla="*/ 1893482 h 2237474"/>
              <a:gd name="connsiteX115" fmla="*/ 3405770 w 12192000"/>
              <a:gd name="connsiteY115" fmla="*/ 1904591 h 2237474"/>
              <a:gd name="connsiteX116" fmla="*/ 3280097 w 12192000"/>
              <a:gd name="connsiteY116" fmla="*/ 1919610 h 2237474"/>
              <a:gd name="connsiteX117" fmla="*/ 3123424 w 12192000"/>
              <a:gd name="connsiteY117" fmla="*/ 1952930 h 2237474"/>
              <a:gd name="connsiteX118" fmla="*/ 3009910 w 12192000"/>
              <a:gd name="connsiteY118" fmla="*/ 1957866 h 2237474"/>
              <a:gd name="connsiteX119" fmla="*/ 2995934 w 12192000"/>
              <a:gd name="connsiteY119" fmla="*/ 1967085 h 2237474"/>
              <a:gd name="connsiteX120" fmla="*/ 2980071 w 12192000"/>
              <a:gd name="connsiteY120" fmla="*/ 1972988 h 2237474"/>
              <a:gd name="connsiteX121" fmla="*/ 2978094 w 12192000"/>
              <a:gd name="connsiteY121" fmla="*/ 1972369 h 2237474"/>
              <a:gd name="connsiteX122" fmla="*/ 2942858 w 12192000"/>
              <a:gd name="connsiteY122" fmla="*/ 1981367 h 2237474"/>
              <a:gd name="connsiteX123" fmla="*/ 2875436 w 12192000"/>
              <a:gd name="connsiteY123" fmla="*/ 1996977 h 2237474"/>
              <a:gd name="connsiteX124" fmla="*/ 2874892 w 12192000"/>
              <a:gd name="connsiteY124" fmla="*/ 1996085 h 2237474"/>
              <a:gd name="connsiteX125" fmla="*/ 2864145 w 12192000"/>
              <a:gd name="connsiteY125" fmla="*/ 1994061 h 2237474"/>
              <a:gd name="connsiteX126" fmla="*/ 2843662 w 12192000"/>
              <a:gd name="connsiteY126" fmla="*/ 1992498 h 2237474"/>
              <a:gd name="connsiteX127" fmla="*/ 2796128 w 12192000"/>
              <a:gd name="connsiteY127" fmla="*/ 1976403 h 2237474"/>
              <a:gd name="connsiteX128" fmla="*/ 2756784 w 12192000"/>
              <a:gd name="connsiteY128" fmla="*/ 1985116 h 2237474"/>
              <a:gd name="connsiteX129" fmla="*/ 2748833 w 12192000"/>
              <a:gd name="connsiteY129" fmla="*/ 1986323 h 2237474"/>
              <a:gd name="connsiteX130" fmla="*/ 2748661 w 12192000"/>
              <a:gd name="connsiteY130" fmla="*/ 1986122 h 2237474"/>
              <a:gd name="connsiteX131" fmla="*/ 2740251 w 12192000"/>
              <a:gd name="connsiteY131" fmla="*/ 1986946 h 2237474"/>
              <a:gd name="connsiteX132" fmla="*/ 2718916 w 12192000"/>
              <a:gd name="connsiteY132" fmla="*/ 1990867 h 2237474"/>
              <a:gd name="connsiteX133" fmla="*/ 2713522 w 12192000"/>
              <a:gd name="connsiteY133" fmla="*/ 1990173 h 2237474"/>
              <a:gd name="connsiteX134" fmla="*/ 2680597 w 12192000"/>
              <a:gd name="connsiteY134" fmla="*/ 1984996 h 2237474"/>
              <a:gd name="connsiteX135" fmla="*/ 2578178 w 12192000"/>
              <a:gd name="connsiteY135" fmla="*/ 1990531 h 2237474"/>
              <a:gd name="connsiteX136" fmla="*/ 2476147 w 12192000"/>
              <a:gd name="connsiteY136" fmla="*/ 1998305 h 2237474"/>
              <a:gd name="connsiteX137" fmla="*/ 2373568 w 12192000"/>
              <a:gd name="connsiteY137" fmla="*/ 2003219 h 2237474"/>
              <a:gd name="connsiteX138" fmla="*/ 2321399 w 12192000"/>
              <a:gd name="connsiteY138" fmla="*/ 1989467 h 2237474"/>
              <a:gd name="connsiteX139" fmla="*/ 2315525 w 12192000"/>
              <a:gd name="connsiteY139" fmla="*/ 1989708 h 2237474"/>
              <a:gd name="connsiteX140" fmla="*/ 2300792 w 12192000"/>
              <a:gd name="connsiteY140" fmla="*/ 1994290 h 2237474"/>
              <a:gd name="connsiteX141" fmla="*/ 2295469 w 12192000"/>
              <a:gd name="connsiteY141" fmla="*/ 1996659 h 2237474"/>
              <a:gd name="connsiteX142" fmla="*/ 2287219 w 12192000"/>
              <a:gd name="connsiteY142" fmla="*/ 1998750 h 2237474"/>
              <a:gd name="connsiteX143" fmla="*/ 2286948 w 12192000"/>
              <a:gd name="connsiteY143" fmla="*/ 1998596 h 2237474"/>
              <a:gd name="connsiteX144" fmla="*/ 2243069 w 12192000"/>
              <a:gd name="connsiteY144" fmla="*/ 2015111 h 2237474"/>
              <a:gd name="connsiteX145" fmla="*/ 2186609 w 12192000"/>
              <a:gd name="connsiteY145" fmla="*/ 2008263 h 2237474"/>
              <a:gd name="connsiteX146" fmla="*/ 2164831 w 12192000"/>
              <a:gd name="connsiteY146" fmla="*/ 2010143 h 2237474"/>
              <a:gd name="connsiteX147" fmla="*/ 2152836 w 12192000"/>
              <a:gd name="connsiteY147" fmla="*/ 2010048 h 2237474"/>
              <a:gd name="connsiteX148" fmla="*/ 2117102 w 12192000"/>
              <a:gd name="connsiteY148" fmla="*/ 2023004 h 2237474"/>
              <a:gd name="connsiteX149" fmla="*/ 2111935 w 12192000"/>
              <a:gd name="connsiteY149" fmla="*/ 2023163 h 2237474"/>
              <a:gd name="connsiteX150" fmla="*/ 2089991 w 12192000"/>
              <a:gd name="connsiteY150" fmla="*/ 2034193 h 2237474"/>
              <a:gd name="connsiteX151" fmla="*/ 2058061 w 12192000"/>
              <a:gd name="connsiteY151" fmla="*/ 2047942 h 2237474"/>
              <a:gd name="connsiteX152" fmla="*/ 2055737 w 12192000"/>
              <a:gd name="connsiteY152" fmla="*/ 2047704 h 2237474"/>
              <a:gd name="connsiteX153" fmla="*/ 2042244 w 12192000"/>
              <a:gd name="connsiteY153" fmla="*/ 2055560 h 2237474"/>
              <a:gd name="connsiteX154" fmla="*/ 1976224 w 12192000"/>
              <a:gd name="connsiteY154" fmla="*/ 2074257 h 2237474"/>
              <a:gd name="connsiteX155" fmla="*/ 1877728 w 12192000"/>
              <a:gd name="connsiteY155" fmla="*/ 2101004 h 2237474"/>
              <a:gd name="connsiteX156" fmla="*/ 1759056 w 12192000"/>
              <a:gd name="connsiteY156" fmla="*/ 2125608 h 2237474"/>
              <a:gd name="connsiteX157" fmla="*/ 1637948 w 12192000"/>
              <a:gd name="connsiteY157" fmla="*/ 2172597 h 2237474"/>
              <a:gd name="connsiteX158" fmla="*/ 1434549 w 12192000"/>
              <a:gd name="connsiteY158" fmla="*/ 2234522 h 2237474"/>
              <a:gd name="connsiteX159" fmla="*/ 1398481 w 12192000"/>
              <a:gd name="connsiteY159" fmla="*/ 2237074 h 2237474"/>
              <a:gd name="connsiteX160" fmla="*/ 1398407 w 12192000"/>
              <a:gd name="connsiteY160" fmla="*/ 2237095 h 2237474"/>
              <a:gd name="connsiteX161" fmla="*/ 1370962 w 12192000"/>
              <a:gd name="connsiteY161" fmla="*/ 2237474 h 2237474"/>
              <a:gd name="connsiteX162" fmla="*/ 1356367 w 12192000"/>
              <a:gd name="connsiteY162" fmla="*/ 2235089 h 2237474"/>
              <a:gd name="connsiteX163" fmla="*/ 1324828 w 12192000"/>
              <a:gd name="connsiteY163" fmla="*/ 2231968 h 2237474"/>
              <a:gd name="connsiteX164" fmla="*/ 1297744 w 12192000"/>
              <a:gd name="connsiteY164" fmla="*/ 2235849 h 2237474"/>
              <a:gd name="connsiteX165" fmla="*/ 1286236 w 12192000"/>
              <a:gd name="connsiteY165" fmla="*/ 2233135 h 2237474"/>
              <a:gd name="connsiteX166" fmla="*/ 1283504 w 12192000"/>
              <a:gd name="connsiteY166" fmla="*/ 2233797 h 2237474"/>
              <a:gd name="connsiteX167" fmla="*/ 1279765 w 12192000"/>
              <a:gd name="connsiteY167" fmla="*/ 2229639 h 2237474"/>
              <a:gd name="connsiteX168" fmla="*/ 1195347 w 12192000"/>
              <a:gd name="connsiteY168" fmla="*/ 2212354 h 2237474"/>
              <a:gd name="connsiteX169" fmla="*/ 970251 w 12192000"/>
              <a:gd name="connsiteY169" fmla="*/ 2221029 h 2237474"/>
              <a:gd name="connsiteX170" fmla="*/ 812914 w 12192000"/>
              <a:gd name="connsiteY170" fmla="*/ 2202752 h 2237474"/>
              <a:gd name="connsiteX171" fmla="*/ 800195 w 12192000"/>
              <a:gd name="connsiteY171" fmla="*/ 2209407 h 2237474"/>
              <a:gd name="connsiteX172" fmla="*/ 784978 w 12192000"/>
              <a:gd name="connsiteY172" fmla="*/ 2212360 h 2237474"/>
              <a:gd name="connsiteX173" fmla="*/ 681987 w 12192000"/>
              <a:gd name="connsiteY173" fmla="*/ 2216757 h 2237474"/>
              <a:gd name="connsiteX174" fmla="*/ 669923 w 12192000"/>
              <a:gd name="connsiteY174" fmla="*/ 2211682 h 2237474"/>
              <a:gd name="connsiteX175" fmla="*/ 648680 w 12192000"/>
              <a:gd name="connsiteY175" fmla="*/ 2206229 h 2237474"/>
              <a:gd name="connsiteX176" fmla="*/ 597225 w 12192000"/>
              <a:gd name="connsiteY176" fmla="*/ 2180999 h 2237474"/>
              <a:gd name="connsiteX177" fmla="*/ 558449 w 12192000"/>
              <a:gd name="connsiteY177" fmla="*/ 2182346 h 2237474"/>
              <a:gd name="connsiteX178" fmla="*/ 550517 w 12192000"/>
              <a:gd name="connsiteY178" fmla="*/ 2182060 h 2237474"/>
              <a:gd name="connsiteX179" fmla="*/ 550309 w 12192000"/>
              <a:gd name="connsiteY179" fmla="*/ 2181825 h 2237474"/>
              <a:gd name="connsiteX180" fmla="*/ 541836 w 12192000"/>
              <a:gd name="connsiteY180" fmla="*/ 2181063 h 2237474"/>
              <a:gd name="connsiteX181" fmla="*/ 536057 w 12192000"/>
              <a:gd name="connsiteY181" fmla="*/ 2181537 h 2237474"/>
              <a:gd name="connsiteX182" fmla="*/ 520671 w 12192000"/>
              <a:gd name="connsiteY182" fmla="*/ 2180980 h 2237474"/>
              <a:gd name="connsiteX183" fmla="*/ 515024 w 12192000"/>
              <a:gd name="connsiteY183" fmla="*/ 2179258 h 2237474"/>
              <a:gd name="connsiteX184" fmla="*/ 512278 w 12192000"/>
              <a:gd name="connsiteY184" fmla="*/ 2176369 h 2237474"/>
              <a:gd name="connsiteX185" fmla="*/ 480419 w 12192000"/>
              <a:gd name="connsiteY185" fmla="*/ 2167807 h 2237474"/>
              <a:gd name="connsiteX186" fmla="*/ 413835 w 12192000"/>
              <a:gd name="connsiteY186" fmla="*/ 2156783 h 2237474"/>
              <a:gd name="connsiteX187" fmla="*/ 376513 w 12192000"/>
              <a:gd name="connsiteY187" fmla="*/ 2154014 h 2237474"/>
              <a:gd name="connsiteX188" fmla="*/ 273386 w 12192000"/>
              <a:gd name="connsiteY188" fmla="*/ 2142551 h 2237474"/>
              <a:gd name="connsiteX189" fmla="*/ 169207 w 12192000"/>
              <a:gd name="connsiteY189" fmla="*/ 2128100 h 2237474"/>
              <a:gd name="connsiteX190" fmla="*/ 93149 w 12192000"/>
              <a:gd name="connsiteY190" fmla="*/ 2105324 h 2237474"/>
              <a:gd name="connsiteX191" fmla="*/ 88109 w 12192000"/>
              <a:gd name="connsiteY191" fmla="*/ 2106704 h 2237474"/>
              <a:gd name="connsiteX192" fmla="*/ 80022 w 12192000"/>
              <a:gd name="connsiteY192" fmla="*/ 2107254 h 2237474"/>
              <a:gd name="connsiteX193" fmla="*/ 79717 w 12192000"/>
              <a:gd name="connsiteY193" fmla="*/ 2107046 h 2237474"/>
              <a:gd name="connsiteX194" fmla="*/ 72352 w 12192000"/>
              <a:gd name="connsiteY194" fmla="*/ 2107991 h 2237474"/>
              <a:gd name="connsiteX195" fmla="*/ 37645 w 12192000"/>
              <a:gd name="connsiteY195" fmla="*/ 2115401 h 2237474"/>
              <a:gd name="connsiteX196" fmla="*/ 4572 w 12192000"/>
              <a:gd name="connsiteY196" fmla="*/ 2111091 h 2237474"/>
              <a:gd name="connsiteX197" fmla="*/ 0 w 12192000"/>
              <a:gd name="connsiteY197" fmla="*/ 2110468 h 2237474"/>
              <a:gd name="connsiteX198" fmla="*/ 0 w 12192000"/>
              <a:gd name="connsiteY198"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34800 w 12192000"/>
              <a:gd name="connsiteY6" fmla="*/ 747840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34688 w 12192000"/>
              <a:gd name="connsiteY12" fmla="*/ 757726 h 2237474"/>
              <a:gd name="connsiteX13" fmla="*/ 10805004 w 12192000"/>
              <a:gd name="connsiteY13" fmla="*/ 757573 h 2237474"/>
              <a:gd name="connsiteX14" fmla="*/ 10739478 w 12192000"/>
              <a:gd name="connsiteY14" fmla="*/ 776841 h 2237474"/>
              <a:gd name="connsiteX15" fmla="*/ 10458762 w 12192000"/>
              <a:gd name="connsiteY15" fmla="*/ 755400 h 2237474"/>
              <a:gd name="connsiteX16" fmla="*/ 10211200 w 12192000"/>
              <a:gd name="connsiteY16" fmla="*/ 767513 h 2237474"/>
              <a:gd name="connsiteX17" fmla="*/ 10167995 w 12192000"/>
              <a:gd name="connsiteY17" fmla="*/ 760843 h 2237474"/>
              <a:gd name="connsiteX18" fmla="*/ 9997044 w 12192000"/>
              <a:gd name="connsiteY18" fmla="*/ 780129 h 2237474"/>
              <a:gd name="connsiteX19" fmla="*/ 9943887 w 12192000"/>
              <a:gd name="connsiteY19" fmla="*/ 804141 h 2237474"/>
              <a:gd name="connsiteX20" fmla="*/ 9918248 w 12192000"/>
              <a:gd name="connsiteY20" fmla="*/ 816628 h 2237474"/>
              <a:gd name="connsiteX21" fmla="*/ 9767091 w 12192000"/>
              <a:gd name="connsiteY21" fmla="*/ 870550 h 2237474"/>
              <a:gd name="connsiteX22" fmla="*/ 9683005 w 12192000"/>
              <a:gd name="connsiteY22" fmla="*/ 894128 h 2237474"/>
              <a:gd name="connsiteX23" fmla="*/ 9594438 w 12192000"/>
              <a:gd name="connsiteY23" fmla="*/ 919051 h 2237474"/>
              <a:gd name="connsiteX24" fmla="*/ 9577033 w 12192000"/>
              <a:gd name="connsiteY24" fmla="*/ 922857 h 2237474"/>
              <a:gd name="connsiteX25" fmla="*/ 9544189 w 12192000"/>
              <a:gd name="connsiteY25" fmla="*/ 938966 h 2237474"/>
              <a:gd name="connsiteX26" fmla="*/ 9500499 w 12192000"/>
              <a:gd name="connsiteY26" fmla="*/ 954680 h 2237474"/>
              <a:gd name="connsiteX27" fmla="*/ 9428195 w 12192000"/>
              <a:gd name="connsiteY27" fmla="*/ 986225 h 2237474"/>
              <a:gd name="connsiteX28" fmla="*/ 9410017 w 12192000"/>
              <a:gd name="connsiteY28" fmla="*/ 993931 h 2237474"/>
              <a:gd name="connsiteX29" fmla="*/ 9392919 w 12192000"/>
              <a:gd name="connsiteY29" fmla="*/ 994656 h 2237474"/>
              <a:gd name="connsiteX30" fmla="*/ 9278619 w 12192000"/>
              <a:gd name="connsiteY30" fmla="*/ 1011878 h 2237474"/>
              <a:gd name="connsiteX31" fmla="*/ 9268019 w 12192000"/>
              <a:gd name="connsiteY31" fmla="*/ 1007442 h 2237474"/>
              <a:gd name="connsiteX32" fmla="*/ 9234662 w 12192000"/>
              <a:gd name="connsiteY32" fmla="*/ 1023056 h 2237474"/>
              <a:gd name="connsiteX33" fmla="*/ 9181033 w 12192000"/>
              <a:gd name="connsiteY33" fmla="*/ 1037921 h 2237474"/>
              <a:gd name="connsiteX34" fmla="*/ 9155969 w 12192000"/>
              <a:gd name="connsiteY34" fmla="*/ 1046804 h 2237474"/>
              <a:gd name="connsiteX35" fmla="*/ 9133985 w 12192000"/>
              <a:gd name="connsiteY35" fmla="*/ 1046450 h 2237474"/>
              <a:gd name="connsiteX36" fmla="*/ 9012987 w 12192000"/>
              <a:gd name="connsiteY36" fmla="*/ 1061986 h 2237474"/>
              <a:gd name="connsiteX37" fmla="*/ 8968445 w 12192000"/>
              <a:gd name="connsiteY37" fmla="*/ 1052169 h 2237474"/>
              <a:gd name="connsiteX38" fmla="*/ 8958984 w 12192000"/>
              <a:gd name="connsiteY38" fmla="*/ 1057212 h 2237474"/>
              <a:gd name="connsiteX39" fmla="*/ 8886001 w 12192000"/>
              <a:gd name="connsiteY39" fmla="*/ 1067468 h 2237474"/>
              <a:gd name="connsiteX40" fmla="*/ 8838610 w 12192000"/>
              <a:gd name="connsiteY40" fmla="*/ 1075091 h 2237474"/>
              <a:gd name="connsiteX41" fmla="*/ 8750383 w 12192000"/>
              <a:gd name="connsiteY41" fmla="*/ 1097387 h 2237474"/>
              <a:gd name="connsiteX42" fmla="*/ 8665605 w 12192000"/>
              <a:gd name="connsiteY42" fmla="*/ 1110791 h 2237474"/>
              <a:gd name="connsiteX43" fmla="*/ 8584946 w 12192000"/>
              <a:gd name="connsiteY43" fmla="*/ 1135226 h 2237474"/>
              <a:gd name="connsiteX44" fmla="*/ 8460755 w 12192000"/>
              <a:gd name="connsiteY44" fmla="*/ 1203427 h 2237474"/>
              <a:gd name="connsiteX45" fmla="*/ 8419755 w 12192000"/>
              <a:gd name="connsiteY45" fmla="*/ 1216260 h 2237474"/>
              <a:gd name="connsiteX46" fmla="*/ 8411626 w 12192000"/>
              <a:gd name="connsiteY46" fmla="*/ 1214397 h 2237474"/>
              <a:gd name="connsiteX47" fmla="*/ 8363469 w 12192000"/>
              <a:gd name="connsiteY47" fmla="*/ 1246658 h 2237474"/>
              <a:gd name="connsiteX48" fmla="*/ 8275497 w 12192000"/>
              <a:gd name="connsiteY48" fmla="*/ 1264396 h 2237474"/>
              <a:gd name="connsiteX49" fmla="*/ 8206287 w 12192000"/>
              <a:gd name="connsiteY49" fmla="*/ 1273060 h 2237474"/>
              <a:gd name="connsiteX50" fmla="*/ 8168705 w 12192000"/>
              <a:gd name="connsiteY50" fmla="*/ 1279956 h 2237474"/>
              <a:gd name="connsiteX51" fmla="*/ 8139997 w 12192000"/>
              <a:gd name="connsiteY51" fmla="*/ 1282713 h 2237474"/>
              <a:gd name="connsiteX52" fmla="*/ 8074238 w 12192000"/>
              <a:gd name="connsiteY52" fmla="*/ 1301895 h 2237474"/>
              <a:gd name="connsiteX53" fmla="*/ 7968292 w 12192000"/>
              <a:gd name="connsiteY53" fmla="*/ 1338779 h 2237474"/>
              <a:gd name="connsiteX54" fmla="*/ 7902328 w 12192000"/>
              <a:gd name="connsiteY54" fmla="*/ 1345865 h 2237474"/>
              <a:gd name="connsiteX55" fmla="*/ 7875879 w 12192000"/>
              <a:gd name="connsiteY55" fmla="*/ 1345646 h 2237474"/>
              <a:gd name="connsiteX56" fmla="*/ 7840612 w 12192000"/>
              <a:gd name="connsiteY56" fmla="*/ 1369373 h 2237474"/>
              <a:gd name="connsiteX57" fmla="*/ 7786819 w 12192000"/>
              <a:gd name="connsiteY57" fmla="*/ 1378970 h 2237474"/>
              <a:gd name="connsiteX58" fmla="*/ 7548172 w 12192000"/>
              <a:gd name="connsiteY58" fmla="*/ 1417460 h 2237474"/>
              <a:gd name="connsiteX59" fmla="*/ 7483437 w 12192000"/>
              <a:gd name="connsiteY59" fmla="*/ 1478152 h 2237474"/>
              <a:gd name="connsiteX60" fmla="*/ 7377870 w 12192000"/>
              <a:gd name="connsiteY60" fmla="*/ 1523319 h 2237474"/>
              <a:gd name="connsiteX61" fmla="*/ 7230737 w 12192000"/>
              <a:gd name="connsiteY61" fmla="*/ 1562633 h 2237474"/>
              <a:gd name="connsiteX62" fmla="*/ 7224458 w 12192000"/>
              <a:gd name="connsiteY62" fmla="*/ 1573008 h 2237474"/>
              <a:gd name="connsiteX63" fmla="*/ 7183121 w 12192000"/>
              <a:gd name="connsiteY63" fmla="*/ 1595162 h 2237474"/>
              <a:gd name="connsiteX64" fmla="*/ 7164601 w 12192000"/>
              <a:gd name="connsiteY64" fmla="*/ 1606490 h 2237474"/>
              <a:gd name="connsiteX65" fmla="*/ 7092727 w 12192000"/>
              <a:gd name="connsiteY65" fmla="*/ 1623628 h 2237474"/>
              <a:gd name="connsiteX66" fmla="*/ 7031309 w 12192000"/>
              <a:gd name="connsiteY66" fmla="*/ 1619451 h 2237474"/>
              <a:gd name="connsiteX67" fmla="*/ 6900177 w 12192000"/>
              <a:gd name="connsiteY67" fmla="*/ 1636016 h 2237474"/>
              <a:gd name="connsiteX68" fmla="*/ 6795372 w 12192000"/>
              <a:gd name="connsiteY68" fmla="*/ 1644845 h 2237474"/>
              <a:gd name="connsiteX69" fmla="*/ 6692251 w 12192000"/>
              <a:gd name="connsiteY69" fmla="*/ 1656357 h 2237474"/>
              <a:gd name="connsiteX70" fmla="*/ 6655235 w 12192000"/>
              <a:gd name="connsiteY70" fmla="*/ 1661869 h 2237474"/>
              <a:gd name="connsiteX71" fmla="*/ 6554894 w 12192000"/>
              <a:gd name="connsiteY71" fmla="*/ 1664428 h 2237474"/>
              <a:gd name="connsiteX72" fmla="*/ 6516595 w 12192000"/>
              <a:gd name="connsiteY72" fmla="*/ 1667475 h 2237474"/>
              <a:gd name="connsiteX73" fmla="*/ 6508541 w 12192000"/>
              <a:gd name="connsiteY73" fmla="*/ 1668757 h 2237474"/>
              <a:gd name="connsiteX74" fmla="*/ 6471012 w 12192000"/>
              <a:gd name="connsiteY74" fmla="*/ 1678604 h 2237474"/>
              <a:gd name="connsiteX75" fmla="*/ 6364035 w 12192000"/>
              <a:gd name="connsiteY75" fmla="*/ 1667683 h 2237474"/>
              <a:gd name="connsiteX76" fmla="*/ 6280959 w 12192000"/>
              <a:gd name="connsiteY76" fmla="*/ 1689329 h 2237474"/>
              <a:gd name="connsiteX77" fmla="*/ 6243319 w 12192000"/>
              <a:gd name="connsiteY77" fmla="*/ 1695560 h 2237474"/>
              <a:gd name="connsiteX78" fmla="*/ 6098321 w 12192000"/>
              <a:gd name="connsiteY78" fmla="*/ 1721646 h 2237474"/>
              <a:gd name="connsiteX79" fmla="*/ 5880652 w 12192000"/>
              <a:gd name="connsiteY79" fmla="*/ 1779643 h 2237474"/>
              <a:gd name="connsiteX80" fmla="*/ 5785959 w 12192000"/>
              <a:gd name="connsiteY80" fmla="*/ 1775307 h 2237474"/>
              <a:gd name="connsiteX81" fmla="*/ 5643534 w 12192000"/>
              <a:gd name="connsiteY81" fmla="*/ 1802919 h 2237474"/>
              <a:gd name="connsiteX82" fmla="*/ 5518799 w 12192000"/>
              <a:gd name="connsiteY82" fmla="*/ 1818312 h 2237474"/>
              <a:gd name="connsiteX83" fmla="*/ 5505014 w 12192000"/>
              <a:gd name="connsiteY83" fmla="*/ 1819259 h 2237474"/>
              <a:gd name="connsiteX84" fmla="*/ 5453307 w 12192000"/>
              <a:gd name="connsiteY84" fmla="*/ 1815450 h 2237474"/>
              <a:gd name="connsiteX85" fmla="*/ 5221533 w 12192000"/>
              <a:gd name="connsiteY85" fmla="*/ 1846950 h 2237474"/>
              <a:gd name="connsiteX86" fmla="*/ 5149802 w 12192000"/>
              <a:gd name="connsiteY86" fmla="*/ 1844846 h 2237474"/>
              <a:gd name="connsiteX87" fmla="*/ 5114927 w 12192000"/>
              <a:gd name="connsiteY87" fmla="*/ 1847827 h 2237474"/>
              <a:gd name="connsiteX88" fmla="*/ 5108970 w 12192000"/>
              <a:gd name="connsiteY88" fmla="*/ 1847935 h 2237474"/>
              <a:gd name="connsiteX89" fmla="*/ 5067961 w 12192000"/>
              <a:gd name="connsiteY89" fmla="*/ 1845917 h 2237474"/>
              <a:gd name="connsiteX90" fmla="*/ 5007075 w 12192000"/>
              <a:gd name="connsiteY90" fmla="*/ 1838626 h 2237474"/>
              <a:gd name="connsiteX91" fmla="*/ 4944087 w 12192000"/>
              <a:gd name="connsiteY91" fmla="*/ 1823332 h 2237474"/>
              <a:gd name="connsiteX92" fmla="*/ 4907662 w 12192000"/>
              <a:gd name="connsiteY92" fmla="*/ 1816900 h 2237474"/>
              <a:gd name="connsiteX93" fmla="*/ 4882386 w 12192000"/>
              <a:gd name="connsiteY93" fmla="*/ 1809844 h 2237474"/>
              <a:gd name="connsiteX94" fmla="*/ 4811440 w 12192000"/>
              <a:gd name="connsiteY94" fmla="*/ 1804655 h 2237474"/>
              <a:gd name="connsiteX95" fmla="*/ 4691075 w 12192000"/>
              <a:gd name="connsiteY95" fmla="*/ 1801389 h 2237474"/>
              <a:gd name="connsiteX96" fmla="*/ 4611738 w 12192000"/>
              <a:gd name="connsiteY96" fmla="*/ 1776964 h 2237474"/>
              <a:gd name="connsiteX97" fmla="*/ 4560070 w 12192000"/>
              <a:gd name="connsiteY97" fmla="*/ 1785640 h 2237474"/>
              <a:gd name="connsiteX98" fmla="*/ 4536503 w 12192000"/>
              <a:gd name="connsiteY98" fmla="*/ 1785334 h 2237474"/>
              <a:gd name="connsiteX99" fmla="*/ 4513724 w 12192000"/>
              <a:gd name="connsiteY99" fmla="*/ 1791996 h 2237474"/>
              <a:gd name="connsiteX100" fmla="*/ 4459810 w 12192000"/>
              <a:gd name="connsiteY100" fmla="*/ 1797886 h 2237474"/>
              <a:gd name="connsiteX101" fmla="*/ 4379064 w 12192000"/>
              <a:gd name="connsiteY101" fmla="*/ 1817177 h 2237474"/>
              <a:gd name="connsiteX102" fmla="*/ 4290981 w 12192000"/>
              <a:gd name="connsiteY102" fmla="*/ 1839677 h 2237474"/>
              <a:gd name="connsiteX103" fmla="*/ 4238372 w 12192000"/>
              <a:gd name="connsiteY103" fmla="*/ 1851480 h 2237474"/>
              <a:gd name="connsiteX104" fmla="*/ 4232517 w 12192000"/>
              <a:gd name="connsiteY104" fmla="*/ 1852567 h 2237474"/>
              <a:gd name="connsiteX105" fmla="*/ 4191732 w 12192000"/>
              <a:gd name="connsiteY105" fmla="*/ 1857328 h 2237474"/>
              <a:gd name="connsiteX106" fmla="*/ 4065532 w 12192000"/>
              <a:gd name="connsiteY106" fmla="*/ 1855477 h 2237474"/>
              <a:gd name="connsiteX107" fmla="*/ 4028460 w 12192000"/>
              <a:gd name="connsiteY107" fmla="*/ 1855137 h 2237474"/>
              <a:gd name="connsiteX108" fmla="*/ 4002267 w 12192000"/>
              <a:gd name="connsiteY108" fmla="*/ 1852352 h 2237474"/>
              <a:gd name="connsiteX109" fmla="*/ 3931396 w 12192000"/>
              <a:gd name="connsiteY109" fmla="*/ 1858915 h 2237474"/>
              <a:gd name="connsiteX110" fmla="*/ 3812162 w 12192000"/>
              <a:gd name="connsiteY110" fmla="*/ 1875501 h 2237474"/>
              <a:gd name="connsiteX111" fmla="*/ 3729530 w 12192000"/>
              <a:gd name="connsiteY111" fmla="*/ 1864513 h 2237474"/>
              <a:gd name="connsiteX112" fmla="*/ 3680177 w 12192000"/>
              <a:gd name="connsiteY112" fmla="*/ 1881552 h 2237474"/>
              <a:gd name="connsiteX113" fmla="*/ 3567259 w 12192000"/>
              <a:gd name="connsiteY113" fmla="*/ 1893482 h 2237474"/>
              <a:gd name="connsiteX114" fmla="*/ 3405770 w 12192000"/>
              <a:gd name="connsiteY114" fmla="*/ 1904591 h 2237474"/>
              <a:gd name="connsiteX115" fmla="*/ 3280097 w 12192000"/>
              <a:gd name="connsiteY115" fmla="*/ 1919610 h 2237474"/>
              <a:gd name="connsiteX116" fmla="*/ 3123424 w 12192000"/>
              <a:gd name="connsiteY116" fmla="*/ 1952930 h 2237474"/>
              <a:gd name="connsiteX117" fmla="*/ 3009910 w 12192000"/>
              <a:gd name="connsiteY117" fmla="*/ 1957866 h 2237474"/>
              <a:gd name="connsiteX118" fmla="*/ 2995934 w 12192000"/>
              <a:gd name="connsiteY118" fmla="*/ 1967085 h 2237474"/>
              <a:gd name="connsiteX119" fmla="*/ 2980071 w 12192000"/>
              <a:gd name="connsiteY119" fmla="*/ 1972988 h 2237474"/>
              <a:gd name="connsiteX120" fmla="*/ 2978094 w 12192000"/>
              <a:gd name="connsiteY120" fmla="*/ 1972369 h 2237474"/>
              <a:gd name="connsiteX121" fmla="*/ 2942858 w 12192000"/>
              <a:gd name="connsiteY121" fmla="*/ 1981367 h 2237474"/>
              <a:gd name="connsiteX122" fmla="*/ 2875436 w 12192000"/>
              <a:gd name="connsiteY122" fmla="*/ 1996977 h 2237474"/>
              <a:gd name="connsiteX123" fmla="*/ 2874892 w 12192000"/>
              <a:gd name="connsiteY123" fmla="*/ 1996085 h 2237474"/>
              <a:gd name="connsiteX124" fmla="*/ 2864145 w 12192000"/>
              <a:gd name="connsiteY124" fmla="*/ 1994061 h 2237474"/>
              <a:gd name="connsiteX125" fmla="*/ 2843662 w 12192000"/>
              <a:gd name="connsiteY125" fmla="*/ 1992498 h 2237474"/>
              <a:gd name="connsiteX126" fmla="*/ 2796128 w 12192000"/>
              <a:gd name="connsiteY126" fmla="*/ 1976403 h 2237474"/>
              <a:gd name="connsiteX127" fmla="*/ 2756784 w 12192000"/>
              <a:gd name="connsiteY127" fmla="*/ 1985116 h 2237474"/>
              <a:gd name="connsiteX128" fmla="*/ 2748833 w 12192000"/>
              <a:gd name="connsiteY128" fmla="*/ 1986323 h 2237474"/>
              <a:gd name="connsiteX129" fmla="*/ 2748661 w 12192000"/>
              <a:gd name="connsiteY129" fmla="*/ 1986122 h 2237474"/>
              <a:gd name="connsiteX130" fmla="*/ 2740251 w 12192000"/>
              <a:gd name="connsiteY130" fmla="*/ 1986946 h 2237474"/>
              <a:gd name="connsiteX131" fmla="*/ 2718916 w 12192000"/>
              <a:gd name="connsiteY131" fmla="*/ 1990867 h 2237474"/>
              <a:gd name="connsiteX132" fmla="*/ 2713522 w 12192000"/>
              <a:gd name="connsiteY132" fmla="*/ 1990173 h 2237474"/>
              <a:gd name="connsiteX133" fmla="*/ 2680597 w 12192000"/>
              <a:gd name="connsiteY133" fmla="*/ 1984996 h 2237474"/>
              <a:gd name="connsiteX134" fmla="*/ 2578178 w 12192000"/>
              <a:gd name="connsiteY134" fmla="*/ 1990531 h 2237474"/>
              <a:gd name="connsiteX135" fmla="*/ 2476147 w 12192000"/>
              <a:gd name="connsiteY135" fmla="*/ 1998305 h 2237474"/>
              <a:gd name="connsiteX136" fmla="*/ 2373568 w 12192000"/>
              <a:gd name="connsiteY136" fmla="*/ 2003219 h 2237474"/>
              <a:gd name="connsiteX137" fmla="*/ 2321399 w 12192000"/>
              <a:gd name="connsiteY137" fmla="*/ 1989467 h 2237474"/>
              <a:gd name="connsiteX138" fmla="*/ 2315525 w 12192000"/>
              <a:gd name="connsiteY138" fmla="*/ 1989708 h 2237474"/>
              <a:gd name="connsiteX139" fmla="*/ 2300792 w 12192000"/>
              <a:gd name="connsiteY139" fmla="*/ 1994290 h 2237474"/>
              <a:gd name="connsiteX140" fmla="*/ 2295469 w 12192000"/>
              <a:gd name="connsiteY140" fmla="*/ 1996659 h 2237474"/>
              <a:gd name="connsiteX141" fmla="*/ 2287219 w 12192000"/>
              <a:gd name="connsiteY141" fmla="*/ 1998750 h 2237474"/>
              <a:gd name="connsiteX142" fmla="*/ 2286948 w 12192000"/>
              <a:gd name="connsiteY142" fmla="*/ 1998596 h 2237474"/>
              <a:gd name="connsiteX143" fmla="*/ 2243069 w 12192000"/>
              <a:gd name="connsiteY143" fmla="*/ 2015111 h 2237474"/>
              <a:gd name="connsiteX144" fmla="*/ 2186609 w 12192000"/>
              <a:gd name="connsiteY144" fmla="*/ 2008263 h 2237474"/>
              <a:gd name="connsiteX145" fmla="*/ 2164831 w 12192000"/>
              <a:gd name="connsiteY145" fmla="*/ 2010143 h 2237474"/>
              <a:gd name="connsiteX146" fmla="*/ 2152836 w 12192000"/>
              <a:gd name="connsiteY146" fmla="*/ 2010048 h 2237474"/>
              <a:gd name="connsiteX147" fmla="*/ 2117102 w 12192000"/>
              <a:gd name="connsiteY147" fmla="*/ 2023004 h 2237474"/>
              <a:gd name="connsiteX148" fmla="*/ 2111935 w 12192000"/>
              <a:gd name="connsiteY148" fmla="*/ 2023163 h 2237474"/>
              <a:gd name="connsiteX149" fmla="*/ 2089991 w 12192000"/>
              <a:gd name="connsiteY149" fmla="*/ 2034193 h 2237474"/>
              <a:gd name="connsiteX150" fmla="*/ 2058061 w 12192000"/>
              <a:gd name="connsiteY150" fmla="*/ 2047942 h 2237474"/>
              <a:gd name="connsiteX151" fmla="*/ 2055737 w 12192000"/>
              <a:gd name="connsiteY151" fmla="*/ 2047704 h 2237474"/>
              <a:gd name="connsiteX152" fmla="*/ 2042244 w 12192000"/>
              <a:gd name="connsiteY152" fmla="*/ 2055560 h 2237474"/>
              <a:gd name="connsiteX153" fmla="*/ 1976224 w 12192000"/>
              <a:gd name="connsiteY153" fmla="*/ 2074257 h 2237474"/>
              <a:gd name="connsiteX154" fmla="*/ 1877728 w 12192000"/>
              <a:gd name="connsiteY154" fmla="*/ 2101004 h 2237474"/>
              <a:gd name="connsiteX155" fmla="*/ 1759056 w 12192000"/>
              <a:gd name="connsiteY155" fmla="*/ 2125608 h 2237474"/>
              <a:gd name="connsiteX156" fmla="*/ 1637948 w 12192000"/>
              <a:gd name="connsiteY156" fmla="*/ 2172597 h 2237474"/>
              <a:gd name="connsiteX157" fmla="*/ 1434549 w 12192000"/>
              <a:gd name="connsiteY157" fmla="*/ 2234522 h 2237474"/>
              <a:gd name="connsiteX158" fmla="*/ 1398481 w 12192000"/>
              <a:gd name="connsiteY158" fmla="*/ 2237074 h 2237474"/>
              <a:gd name="connsiteX159" fmla="*/ 1398407 w 12192000"/>
              <a:gd name="connsiteY159" fmla="*/ 2237095 h 2237474"/>
              <a:gd name="connsiteX160" fmla="*/ 1370962 w 12192000"/>
              <a:gd name="connsiteY160" fmla="*/ 2237474 h 2237474"/>
              <a:gd name="connsiteX161" fmla="*/ 1356367 w 12192000"/>
              <a:gd name="connsiteY161" fmla="*/ 2235089 h 2237474"/>
              <a:gd name="connsiteX162" fmla="*/ 1324828 w 12192000"/>
              <a:gd name="connsiteY162" fmla="*/ 2231968 h 2237474"/>
              <a:gd name="connsiteX163" fmla="*/ 1297744 w 12192000"/>
              <a:gd name="connsiteY163" fmla="*/ 2235849 h 2237474"/>
              <a:gd name="connsiteX164" fmla="*/ 1286236 w 12192000"/>
              <a:gd name="connsiteY164" fmla="*/ 2233135 h 2237474"/>
              <a:gd name="connsiteX165" fmla="*/ 1283504 w 12192000"/>
              <a:gd name="connsiteY165" fmla="*/ 2233797 h 2237474"/>
              <a:gd name="connsiteX166" fmla="*/ 1279765 w 12192000"/>
              <a:gd name="connsiteY166" fmla="*/ 2229639 h 2237474"/>
              <a:gd name="connsiteX167" fmla="*/ 1195347 w 12192000"/>
              <a:gd name="connsiteY167" fmla="*/ 2212354 h 2237474"/>
              <a:gd name="connsiteX168" fmla="*/ 970251 w 12192000"/>
              <a:gd name="connsiteY168" fmla="*/ 2221029 h 2237474"/>
              <a:gd name="connsiteX169" fmla="*/ 812914 w 12192000"/>
              <a:gd name="connsiteY169" fmla="*/ 2202752 h 2237474"/>
              <a:gd name="connsiteX170" fmla="*/ 800195 w 12192000"/>
              <a:gd name="connsiteY170" fmla="*/ 2209407 h 2237474"/>
              <a:gd name="connsiteX171" fmla="*/ 784978 w 12192000"/>
              <a:gd name="connsiteY171" fmla="*/ 2212360 h 2237474"/>
              <a:gd name="connsiteX172" fmla="*/ 681987 w 12192000"/>
              <a:gd name="connsiteY172" fmla="*/ 2216757 h 2237474"/>
              <a:gd name="connsiteX173" fmla="*/ 669923 w 12192000"/>
              <a:gd name="connsiteY173" fmla="*/ 2211682 h 2237474"/>
              <a:gd name="connsiteX174" fmla="*/ 648680 w 12192000"/>
              <a:gd name="connsiteY174" fmla="*/ 2206229 h 2237474"/>
              <a:gd name="connsiteX175" fmla="*/ 597225 w 12192000"/>
              <a:gd name="connsiteY175" fmla="*/ 2180999 h 2237474"/>
              <a:gd name="connsiteX176" fmla="*/ 558449 w 12192000"/>
              <a:gd name="connsiteY176" fmla="*/ 2182346 h 2237474"/>
              <a:gd name="connsiteX177" fmla="*/ 550517 w 12192000"/>
              <a:gd name="connsiteY177" fmla="*/ 2182060 h 2237474"/>
              <a:gd name="connsiteX178" fmla="*/ 550309 w 12192000"/>
              <a:gd name="connsiteY178" fmla="*/ 2181825 h 2237474"/>
              <a:gd name="connsiteX179" fmla="*/ 541836 w 12192000"/>
              <a:gd name="connsiteY179" fmla="*/ 2181063 h 2237474"/>
              <a:gd name="connsiteX180" fmla="*/ 536057 w 12192000"/>
              <a:gd name="connsiteY180" fmla="*/ 2181537 h 2237474"/>
              <a:gd name="connsiteX181" fmla="*/ 520671 w 12192000"/>
              <a:gd name="connsiteY181" fmla="*/ 2180980 h 2237474"/>
              <a:gd name="connsiteX182" fmla="*/ 515024 w 12192000"/>
              <a:gd name="connsiteY182" fmla="*/ 2179258 h 2237474"/>
              <a:gd name="connsiteX183" fmla="*/ 512278 w 12192000"/>
              <a:gd name="connsiteY183" fmla="*/ 2176369 h 2237474"/>
              <a:gd name="connsiteX184" fmla="*/ 480419 w 12192000"/>
              <a:gd name="connsiteY184" fmla="*/ 2167807 h 2237474"/>
              <a:gd name="connsiteX185" fmla="*/ 413835 w 12192000"/>
              <a:gd name="connsiteY185" fmla="*/ 2156783 h 2237474"/>
              <a:gd name="connsiteX186" fmla="*/ 376513 w 12192000"/>
              <a:gd name="connsiteY186" fmla="*/ 2154014 h 2237474"/>
              <a:gd name="connsiteX187" fmla="*/ 273386 w 12192000"/>
              <a:gd name="connsiteY187" fmla="*/ 2142551 h 2237474"/>
              <a:gd name="connsiteX188" fmla="*/ 169207 w 12192000"/>
              <a:gd name="connsiteY188" fmla="*/ 2128100 h 2237474"/>
              <a:gd name="connsiteX189" fmla="*/ 93149 w 12192000"/>
              <a:gd name="connsiteY189" fmla="*/ 2105324 h 2237474"/>
              <a:gd name="connsiteX190" fmla="*/ 88109 w 12192000"/>
              <a:gd name="connsiteY190" fmla="*/ 2106704 h 2237474"/>
              <a:gd name="connsiteX191" fmla="*/ 80022 w 12192000"/>
              <a:gd name="connsiteY191" fmla="*/ 2107254 h 2237474"/>
              <a:gd name="connsiteX192" fmla="*/ 79717 w 12192000"/>
              <a:gd name="connsiteY192" fmla="*/ 2107046 h 2237474"/>
              <a:gd name="connsiteX193" fmla="*/ 72352 w 12192000"/>
              <a:gd name="connsiteY193" fmla="*/ 2107991 h 2237474"/>
              <a:gd name="connsiteX194" fmla="*/ 37645 w 12192000"/>
              <a:gd name="connsiteY194" fmla="*/ 2115401 h 2237474"/>
              <a:gd name="connsiteX195" fmla="*/ 4572 w 12192000"/>
              <a:gd name="connsiteY195" fmla="*/ 2111091 h 2237474"/>
              <a:gd name="connsiteX196" fmla="*/ 0 w 12192000"/>
              <a:gd name="connsiteY196" fmla="*/ 2110468 h 2237474"/>
              <a:gd name="connsiteX197" fmla="*/ 0 w 12192000"/>
              <a:gd name="connsiteY197"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34800 w 12192000"/>
              <a:gd name="connsiteY6" fmla="*/ 747840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34688 w 12192000"/>
              <a:gd name="connsiteY12" fmla="*/ 757726 h 2237474"/>
              <a:gd name="connsiteX13" fmla="*/ 10805004 w 12192000"/>
              <a:gd name="connsiteY13" fmla="*/ 757573 h 2237474"/>
              <a:gd name="connsiteX14" fmla="*/ 10739478 w 12192000"/>
              <a:gd name="connsiteY14" fmla="*/ 776841 h 2237474"/>
              <a:gd name="connsiteX15" fmla="*/ 10458762 w 12192000"/>
              <a:gd name="connsiteY15" fmla="*/ 755400 h 2237474"/>
              <a:gd name="connsiteX16" fmla="*/ 10211200 w 12192000"/>
              <a:gd name="connsiteY16" fmla="*/ 767513 h 2237474"/>
              <a:gd name="connsiteX17" fmla="*/ 10167995 w 12192000"/>
              <a:gd name="connsiteY17" fmla="*/ 760843 h 2237474"/>
              <a:gd name="connsiteX18" fmla="*/ 9997044 w 12192000"/>
              <a:gd name="connsiteY18" fmla="*/ 780129 h 2237474"/>
              <a:gd name="connsiteX19" fmla="*/ 9943887 w 12192000"/>
              <a:gd name="connsiteY19" fmla="*/ 804141 h 2237474"/>
              <a:gd name="connsiteX20" fmla="*/ 9918248 w 12192000"/>
              <a:gd name="connsiteY20" fmla="*/ 816628 h 2237474"/>
              <a:gd name="connsiteX21" fmla="*/ 9767091 w 12192000"/>
              <a:gd name="connsiteY21" fmla="*/ 870550 h 2237474"/>
              <a:gd name="connsiteX22" fmla="*/ 9683005 w 12192000"/>
              <a:gd name="connsiteY22" fmla="*/ 894128 h 2237474"/>
              <a:gd name="connsiteX23" fmla="*/ 9594438 w 12192000"/>
              <a:gd name="connsiteY23" fmla="*/ 919051 h 2237474"/>
              <a:gd name="connsiteX24" fmla="*/ 9577033 w 12192000"/>
              <a:gd name="connsiteY24" fmla="*/ 922857 h 2237474"/>
              <a:gd name="connsiteX25" fmla="*/ 9544189 w 12192000"/>
              <a:gd name="connsiteY25" fmla="*/ 938966 h 2237474"/>
              <a:gd name="connsiteX26" fmla="*/ 9500499 w 12192000"/>
              <a:gd name="connsiteY26" fmla="*/ 954680 h 2237474"/>
              <a:gd name="connsiteX27" fmla="*/ 9428195 w 12192000"/>
              <a:gd name="connsiteY27" fmla="*/ 986225 h 2237474"/>
              <a:gd name="connsiteX28" fmla="*/ 9410017 w 12192000"/>
              <a:gd name="connsiteY28" fmla="*/ 993931 h 2237474"/>
              <a:gd name="connsiteX29" fmla="*/ 9392919 w 12192000"/>
              <a:gd name="connsiteY29" fmla="*/ 994656 h 2237474"/>
              <a:gd name="connsiteX30" fmla="*/ 9278619 w 12192000"/>
              <a:gd name="connsiteY30" fmla="*/ 1011878 h 2237474"/>
              <a:gd name="connsiteX31" fmla="*/ 9268019 w 12192000"/>
              <a:gd name="connsiteY31" fmla="*/ 1007442 h 2237474"/>
              <a:gd name="connsiteX32" fmla="*/ 9234662 w 12192000"/>
              <a:gd name="connsiteY32" fmla="*/ 1023056 h 2237474"/>
              <a:gd name="connsiteX33" fmla="*/ 9181033 w 12192000"/>
              <a:gd name="connsiteY33" fmla="*/ 1037921 h 2237474"/>
              <a:gd name="connsiteX34" fmla="*/ 9155969 w 12192000"/>
              <a:gd name="connsiteY34" fmla="*/ 1046804 h 2237474"/>
              <a:gd name="connsiteX35" fmla="*/ 9133985 w 12192000"/>
              <a:gd name="connsiteY35" fmla="*/ 1046450 h 2237474"/>
              <a:gd name="connsiteX36" fmla="*/ 9012987 w 12192000"/>
              <a:gd name="connsiteY36" fmla="*/ 1061986 h 2237474"/>
              <a:gd name="connsiteX37" fmla="*/ 8968445 w 12192000"/>
              <a:gd name="connsiteY37" fmla="*/ 1052169 h 2237474"/>
              <a:gd name="connsiteX38" fmla="*/ 8958984 w 12192000"/>
              <a:gd name="connsiteY38" fmla="*/ 1057212 h 2237474"/>
              <a:gd name="connsiteX39" fmla="*/ 8886001 w 12192000"/>
              <a:gd name="connsiteY39" fmla="*/ 1067468 h 2237474"/>
              <a:gd name="connsiteX40" fmla="*/ 8838610 w 12192000"/>
              <a:gd name="connsiteY40" fmla="*/ 1075091 h 2237474"/>
              <a:gd name="connsiteX41" fmla="*/ 8750383 w 12192000"/>
              <a:gd name="connsiteY41" fmla="*/ 1097387 h 2237474"/>
              <a:gd name="connsiteX42" fmla="*/ 8665605 w 12192000"/>
              <a:gd name="connsiteY42" fmla="*/ 1110791 h 2237474"/>
              <a:gd name="connsiteX43" fmla="*/ 8584946 w 12192000"/>
              <a:gd name="connsiteY43" fmla="*/ 1135226 h 2237474"/>
              <a:gd name="connsiteX44" fmla="*/ 8460755 w 12192000"/>
              <a:gd name="connsiteY44" fmla="*/ 1203427 h 2237474"/>
              <a:gd name="connsiteX45" fmla="*/ 8419755 w 12192000"/>
              <a:gd name="connsiteY45" fmla="*/ 1216260 h 2237474"/>
              <a:gd name="connsiteX46" fmla="*/ 8411626 w 12192000"/>
              <a:gd name="connsiteY46" fmla="*/ 1214397 h 2237474"/>
              <a:gd name="connsiteX47" fmla="*/ 8363469 w 12192000"/>
              <a:gd name="connsiteY47" fmla="*/ 1246658 h 2237474"/>
              <a:gd name="connsiteX48" fmla="*/ 8275497 w 12192000"/>
              <a:gd name="connsiteY48" fmla="*/ 1264396 h 2237474"/>
              <a:gd name="connsiteX49" fmla="*/ 8206287 w 12192000"/>
              <a:gd name="connsiteY49" fmla="*/ 1273060 h 2237474"/>
              <a:gd name="connsiteX50" fmla="*/ 8168705 w 12192000"/>
              <a:gd name="connsiteY50" fmla="*/ 1279956 h 2237474"/>
              <a:gd name="connsiteX51" fmla="*/ 8139997 w 12192000"/>
              <a:gd name="connsiteY51" fmla="*/ 1282713 h 2237474"/>
              <a:gd name="connsiteX52" fmla="*/ 8074238 w 12192000"/>
              <a:gd name="connsiteY52" fmla="*/ 1301895 h 2237474"/>
              <a:gd name="connsiteX53" fmla="*/ 7968292 w 12192000"/>
              <a:gd name="connsiteY53" fmla="*/ 1338779 h 2237474"/>
              <a:gd name="connsiteX54" fmla="*/ 7902328 w 12192000"/>
              <a:gd name="connsiteY54" fmla="*/ 1345865 h 2237474"/>
              <a:gd name="connsiteX55" fmla="*/ 7875879 w 12192000"/>
              <a:gd name="connsiteY55" fmla="*/ 1345646 h 2237474"/>
              <a:gd name="connsiteX56" fmla="*/ 7840612 w 12192000"/>
              <a:gd name="connsiteY56" fmla="*/ 1369373 h 2237474"/>
              <a:gd name="connsiteX57" fmla="*/ 7786819 w 12192000"/>
              <a:gd name="connsiteY57" fmla="*/ 1378970 h 2237474"/>
              <a:gd name="connsiteX58" fmla="*/ 7548172 w 12192000"/>
              <a:gd name="connsiteY58" fmla="*/ 1417460 h 2237474"/>
              <a:gd name="connsiteX59" fmla="*/ 7483437 w 12192000"/>
              <a:gd name="connsiteY59" fmla="*/ 1478152 h 2237474"/>
              <a:gd name="connsiteX60" fmla="*/ 7377870 w 12192000"/>
              <a:gd name="connsiteY60" fmla="*/ 1523319 h 2237474"/>
              <a:gd name="connsiteX61" fmla="*/ 7230737 w 12192000"/>
              <a:gd name="connsiteY61" fmla="*/ 1562633 h 2237474"/>
              <a:gd name="connsiteX62" fmla="*/ 7224458 w 12192000"/>
              <a:gd name="connsiteY62" fmla="*/ 1573008 h 2237474"/>
              <a:gd name="connsiteX63" fmla="*/ 7183121 w 12192000"/>
              <a:gd name="connsiteY63" fmla="*/ 1595162 h 2237474"/>
              <a:gd name="connsiteX64" fmla="*/ 7164601 w 12192000"/>
              <a:gd name="connsiteY64" fmla="*/ 1606490 h 2237474"/>
              <a:gd name="connsiteX65" fmla="*/ 7092727 w 12192000"/>
              <a:gd name="connsiteY65" fmla="*/ 1623628 h 2237474"/>
              <a:gd name="connsiteX66" fmla="*/ 7031309 w 12192000"/>
              <a:gd name="connsiteY66" fmla="*/ 1619451 h 2237474"/>
              <a:gd name="connsiteX67" fmla="*/ 6900177 w 12192000"/>
              <a:gd name="connsiteY67" fmla="*/ 1636016 h 2237474"/>
              <a:gd name="connsiteX68" fmla="*/ 6795372 w 12192000"/>
              <a:gd name="connsiteY68" fmla="*/ 1644845 h 2237474"/>
              <a:gd name="connsiteX69" fmla="*/ 6692251 w 12192000"/>
              <a:gd name="connsiteY69" fmla="*/ 1656357 h 2237474"/>
              <a:gd name="connsiteX70" fmla="*/ 6655235 w 12192000"/>
              <a:gd name="connsiteY70" fmla="*/ 1661869 h 2237474"/>
              <a:gd name="connsiteX71" fmla="*/ 6554894 w 12192000"/>
              <a:gd name="connsiteY71" fmla="*/ 1664428 h 2237474"/>
              <a:gd name="connsiteX72" fmla="*/ 6516595 w 12192000"/>
              <a:gd name="connsiteY72" fmla="*/ 1667475 h 2237474"/>
              <a:gd name="connsiteX73" fmla="*/ 6508541 w 12192000"/>
              <a:gd name="connsiteY73" fmla="*/ 1668757 h 2237474"/>
              <a:gd name="connsiteX74" fmla="*/ 6471012 w 12192000"/>
              <a:gd name="connsiteY74" fmla="*/ 1678604 h 2237474"/>
              <a:gd name="connsiteX75" fmla="*/ 6364035 w 12192000"/>
              <a:gd name="connsiteY75" fmla="*/ 1667683 h 2237474"/>
              <a:gd name="connsiteX76" fmla="*/ 6280959 w 12192000"/>
              <a:gd name="connsiteY76" fmla="*/ 1689329 h 2237474"/>
              <a:gd name="connsiteX77" fmla="*/ 6243319 w 12192000"/>
              <a:gd name="connsiteY77" fmla="*/ 1695560 h 2237474"/>
              <a:gd name="connsiteX78" fmla="*/ 6098321 w 12192000"/>
              <a:gd name="connsiteY78" fmla="*/ 1721646 h 2237474"/>
              <a:gd name="connsiteX79" fmla="*/ 5880652 w 12192000"/>
              <a:gd name="connsiteY79" fmla="*/ 1779643 h 2237474"/>
              <a:gd name="connsiteX80" fmla="*/ 5785959 w 12192000"/>
              <a:gd name="connsiteY80" fmla="*/ 1775307 h 2237474"/>
              <a:gd name="connsiteX81" fmla="*/ 5643534 w 12192000"/>
              <a:gd name="connsiteY81" fmla="*/ 1802919 h 2237474"/>
              <a:gd name="connsiteX82" fmla="*/ 5518799 w 12192000"/>
              <a:gd name="connsiteY82" fmla="*/ 1818312 h 2237474"/>
              <a:gd name="connsiteX83" fmla="*/ 5505014 w 12192000"/>
              <a:gd name="connsiteY83" fmla="*/ 1819259 h 2237474"/>
              <a:gd name="connsiteX84" fmla="*/ 5453307 w 12192000"/>
              <a:gd name="connsiteY84" fmla="*/ 1815450 h 2237474"/>
              <a:gd name="connsiteX85" fmla="*/ 5221533 w 12192000"/>
              <a:gd name="connsiteY85" fmla="*/ 1846950 h 2237474"/>
              <a:gd name="connsiteX86" fmla="*/ 5149802 w 12192000"/>
              <a:gd name="connsiteY86" fmla="*/ 1844846 h 2237474"/>
              <a:gd name="connsiteX87" fmla="*/ 5114927 w 12192000"/>
              <a:gd name="connsiteY87" fmla="*/ 1847827 h 2237474"/>
              <a:gd name="connsiteX88" fmla="*/ 5108970 w 12192000"/>
              <a:gd name="connsiteY88" fmla="*/ 1847935 h 2237474"/>
              <a:gd name="connsiteX89" fmla="*/ 5067961 w 12192000"/>
              <a:gd name="connsiteY89" fmla="*/ 1845917 h 2237474"/>
              <a:gd name="connsiteX90" fmla="*/ 5007075 w 12192000"/>
              <a:gd name="connsiteY90" fmla="*/ 1838626 h 2237474"/>
              <a:gd name="connsiteX91" fmla="*/ 4944087 w 12192000"/>
              <a:gd name="connsiteY91" fmla="*/ 1823332 h 2237474"/>
              <a:gd name="connsiteX92" fmla="*/ 4907662 w 12192000"/>
              <a:gd name="connsiteY92" fmla="*/ 1816900 h 2237474"/>
              <a:gd name="connsiteX93" fmla="*/ 4882386 w 12192000"/>
              <a:gd name="connsiteY93" fmla="*/ 1809844 h 2237474"/>
              <a:gd name="connsiteX94" fmla="*/ 4811440 w 12192000"/>
              <a:gd name="connsiteY94" fmla="*/ 1804655 h 2237474"/>
              <a:gd name="connsiteX95" fmla="*/ 4691075 w 12192000"/>
              <a:gd name="connsiteY95" fmla="*/ 1801389 h 2237474"/>
              <a:gd name="connsiteX96" fmla="*/ 4611738 w 12192000"/>
              <a:gd name="connsiteY96" fmla="*/ 1776964 h 2237474"/>
              <a:gd name="connsiteX97" fmla="*/ 4560070 w 12192000"/>
              <a:gd name="connsiteY97" fmla="*/ 1785640 h 2237474"/>
              <a:gd name="connsiteX98" fmla="*/ 4536503 w 12192000"/>
              <a:gd name="connsiteY98" fmla="*/ 1785334 h 2237474"/>
              <a:gd name="connsiteX99" fmla="*/ 4513724 w 12192000"/>
              <a:gd name="connsiteY99" fmla="*/ 1791996 h 2237474"/>
              <a:gd name="connsiteX100" fmla="*/ 4459810 w 12192000"/>
              <a:gd name="connsiteY100" fmla="*/ 1797886 h 2237474"/>
              <a:gd name="connsiteX101" fmla="*/ 4379064 w 12192000"/>
              <a:gd name="connsiteY101" fmla="*/ 1817177 h 2237474"/>
              <a:gd name="connsiteX102" fmla="*/ 4290981 w 12192000"/>
              <a:gd name="connsiteY102" fmla="*/ 1839677 h 2237474"/>
              <a:gd name="connsiteX103" fmla="*/ 4238372 w 12192000"/>
              <a:gd name="connsiteY103" fmla="*/ 1851480 h 2237474"/>
              <a:gd name="connsiteX104" fmla="*/ 4232517 w 12192000"/>
              <a:gd name="connsiteY104" fmla="*/ 1852567 h 2237474"/>
              <a:gd name="connsiteX105" fmla="*/ 4191732 w 12192000"/>
              <a:gd name="connsiteY105" fmla="*/ 1857328 h 2237474"/>
              <a:gd name="connsiteX106" fmla="*/ 4065532 w 12192000"/>
              <a:gd name="connsiteY106" fmla="*/ 1855477 h 2237474"/>
              <a:gd name="connsiteX107" fmla="*/ 4028460 w 12192000"/>
              <a:gd name="connsiteY107" fmla="*/ 1855137 h 2237474"/>
              <a:gd name="connsiteX108" fmla="*/ 4002267 w 12192000"/>
              <a:gd name="connsiteY108" fmla="*/ 1852352 h 2237474"/>
              <a:gd name="connsiteX109" fmla="*/ 3931396 w 12192000"/>
              <a:gd name="connsiteY109" fmla="*/ 1858915 h 2237474"/>
              <a:gd name="connsiteX110" fmla="*/ 3812162 w 12192000"/>
              <a:gd name="connsiteY110" fmla="*/ 1875501 h 2237474"/>
              <a:gd name="connsiteX111" fmla="*/ 3729530 w 12192000"/>
              <a:gd name="connsiteY111" fmla="*/ 1864513 h 2237474"/>
              <a:gd name="connsiteX112" fmla="*/ 3680177 w 12192000"/>
              <a:gd name="connsiteY112" fmla="*/ 1881552 h 2237474"/>
              <a:gd name="connsiteX113" fmla="*/ 3567259 w 12192000"/>
              <a:gd name="connsiteY113" fmla="*/ 1893482 h 2237474"/>
              <a:gd name="connsiteX114" fmla="*/ 3405770 w 12192000"/>
              <a:gd name="connsiteY114" fmla="*/ 1904591 h 2237474"/>
              <a:gd name="connsiteX115" fmla="*/ 3280097 w 12192000"/>
              <a:gd name="connsiteY115" fmla="*/ 1919610 h 2237474"/>
              <a:gd name="connsiteX116" fmla="*/ 3123424 w 12192000"/>
              <a:gd name="connsiteY116" fmla="*/ 1952930 h 2237474"/>
              <a:gd name="connsiteX117" fmla="*/ 3009910 w 12192000"/>
              <a:gd name="connsiteY117" fmla="*/ 1957866 h 2237474"/>
              <a:gd name="connsiteX118" fmla="*/ 2995934 w 12192000"/>
              <a:gd name="connsiteY118" fmla="*/ 1967085 h 2237474"/>
              <a:gd name="connsiteX119" fmla="*/ 2980071 w 12192000"/>
              <a:gd name="connsiteY119" fmla="*/ 1972988 h 2237474"/>
              <a:gd name="connsiteX120" fmla="*/ 2978094 w 12192000"/>
              <a:gd name="connsiteY120" fmla="*/ 1972369 h 2237474"/>
              <a:gd name="connsiteX121" fmla="*/ 2942858 w 12192000"/>
              <a:gd name="connsiteY121" fmla="*/ 1981367 h 2237474"/>
              <a:gd name="connsiteX122" fmla="*/ 2875436 w 12192000"/>
              <a:gd name="connsiteY122" fmla="*/ 1996977 h 2237474"/>
              <a:gd name="connsiteX123" fmla="*/ 2874892 w 12192000"/>
              <a:gd name="connsiteY123" fmla="*/ 1996085 h 2237474"/>
              <a:gd name="connsiteX124" fmla="*/ 2864145 w 12192000"/>
              <a:gd name="connsiteY124" fmla="*/ 1994061 h 2237474"/>
              <a:gd name="connsiteX125" fmla="*/ 2843662 w 12192000"/>
              <a:gd name="connsiteY125" fmla="*/ 1992498 h 2237474"/>
              <a:gd name="connsiteX126" fmla="*/ 2796128 w 12192000"/>
              <a:gd name="connsiteY126" fmla="*/ 1976403 h 2237474"/>
              <a:gd name="connsiteX127" fmla="*/ 2756784 w 12192000"/>
              <a:gd name="connsiteY127" fmla="*/ 1985116 h 2237474"/>
              <a:gd name="connsiteX128" fmla="*/ 2748833 w 12192000"/>
              <a:gd name="connsiteY128" fmla="*/ 1986323 h 2237474"/>
              <a:gd name="connsiteX129" fmla="*/ 2748661 w 12192000"/>
              <a:gd name="connsiteY129" fmla="*/ 1986122 h 2237474"/>
              <a:gd name="connsiteX130" fmla="*/ 2740251 w 12192000"/>
              <a:gd name="connsiteY130" fmla="*/ 1986946 h 2237474"/>
              <a:gd name="connsiteX131" fmla="*/ 2718916 w 12192000"/>
              <a:gd name="connsiteY131" fmla="*/ 1990867 h 2237474"/>
              <a:gd name="connsiteX132" fmla="*/ 2713522 w 12192000"/>
              <a:gd name="connsiteY132" fmla="*/ 1990173 h 2237474"/>
              <a:gd name="connsiteX133" fmla="*/ 2680597 w 12192000"/>
              <a:gd name="connsiteY133" fmla="*/ 1984996 h 2237474"/>
              <a:gd name="connsiteX134" fmla="*/ 2578178 w 12192000"/>
              <a:gd name="connsiteY134" fmla="*/ 1990531 h 2237474"/>
              <a:gd name="connsiteX135" fmla="*/ 2476147 w 12192000"/>
              <a:gd name="connsiteY135" fmla="*/ 1998305 h 2237474"/>
              <a:gd name="connsiteX136" fmla="*/ 2373568 w 12192000"/>
              <a:gd name="connsiteY136" fmla="*/ 2003219 h 2237474"/>
              <a:gd name="connsiteX137" fmla="*/ 2321399 w 12192000"/>
              <a:gd name="connsiteY137" fmla="*/ 1989467 h 2237474"/>
              <a:gd name="connsiteX138" fmla="*/ 2315525 w 12192000"/>
              <a:gd name="connsiteY138" fmla="*/ 1989708 h 2237474"/>
              <a:gd name="connsiteX139" fmla="*/ 2300792 w 12192000"/>
              <a:gd name="connsiteY139" fmla="*/ 1994290 h 2237474"/>
              <a:gd name="connsiteX140" fmla="*/ 2295469 w 12192000"/>
              <a:gd name="connsiteY140" fmla="*/ 1996659 h 2237474"/>
              <a:gd name="connsiteX141" fmla="*/ 2287219 w 12192000"/>
              <a:gd name="connsiteY141" fmla="*/ 1998750 h 2237474"/>
              <a:gd name="connsiteX142" fmla="*/ 2286948 w 12192000"/>
              <a:gd name="connsiteY142" fmla="*/ 1998596 h 2237474"/>
              <a:gd name="connsiteX143" fmla="*/ 2243069 w 12192000"/>
              <a:gd name="connsiteY143" fmla="*/ 2015111 h 2237474"/>
              <a:gd name="connsiteX144" fmla="*/ 2186609 w 12192000"/>
              <a:gd name="connsiteY144" fmla="*/ 2008263 h 2237474"/>
              <a:gd name="connsiteX145" fmla="*/ 2164831 w 12192000"/>
              <a:gd name="connsiteY145" fmla="*/ 2010143 h 2237474"/>
              <a:gd name="connsiteX146" fmla="*/ 2152836 w 12192000"/>
              <a:gd name="connsiteY146" fmla="*/ 2010048 h 2237474"/>
              <a:gd name="connsiteX147" fmla="*/ 2117102 w 12192000"/>
              <a:gd name="connsiteY147" fmla="*/ 2023004 h 2237474"/>
              <a:gd name="connsiteX148" fmla="*/ 2111935 w 12192000"/>
              <a:gd name="connsiteY148" fmla="*/ 2023163 h 2237474"/>
              <a:gd name="connsiteX149" fmla="*/ 2089991 w 12192000"/>
              <a:gd name="connsiteY149" fmla="*/ 2034193 h 2237474"/>
              <a:gd name="connsiteX150" fmla="*/ 2058061 w 12192000"/>
              <a:gd name="connsiteY150" fmla="*/ 2047942 h 2237474"/>
              <a:gd name="connsiteX151" fmla="*/ 2055737 w 12192000"/>
              <a:gd name="connsiteY151" fmla="*/ 2047704 h 2237474"/>
              <a:gd name="connsiteX152" fmla="*/ 2042244 w 12192000"/>
              <a:gd name="connsiteY152" fmla="*/ 2055560 h 2237474"/>
              <a:gd name="connsiteX153" fmla="*/ 1976224 w 12192000"/>
              <a:gd name="connsiteY153" fmla="*/ 2074257 h 2237474"/>
              <a:gd name="connsiteX154" fmla="*/ 1877728 w 12192000"/>
              <a:gd name="connsiteY154" fmla="*/ 2101004 h 2237474"/>
              <a:gd name="connsiteX155" fmla="*/ 1759056 w 12192000"/>
              <a:gd name="connsiteY155" fmla="*/ 2125608 h 2237474"/>
              <a:gd name="connsiteX156" fmla="*/ 1637948 w 12192000"/>
              <a:gd name="connsiteY156" fmla="*/ 2172597 h 2237474"/>
              <a:gd name="connsiteX157" fmla="*/ 1434549 w 12192000"/>
              <a:gd name="connsiteY157" fmla="*/ 2234522 h 2237474"/>
              <a:gd name="connsiteX158" fmla="*/ 1398481 w 12192000"/>
              <a:gd name="connsiteY158" fmla="*/ 2237074 h 2237474"/>
              <a:gd name="connsiteX159" fmla="*/ 1398407 w 12192000"/>
              <a:gd name="connsiteY159" fmla="*/ 2237095 h 2237474"/>
              <a:gd name="connsiteX160" fmla="*/ 1370962 w 12192000"/>
              <a:gd name="connsiteY160" fmla="*/ 2237474 h 2237474"/>
              <a:gd name="connsiteX161" fmla="*/ 1356367 w 12192000"/>
              <a:gd name="connsiteY161" fmla="*/ 2235089 h 2237474"/>
              <a:gd name="connsiteX162" fmla="*/ 1324828 w 12192000"/>
              <a:gd name="connsiteY162" fmla="*/ 2231968 h 2237474"/>
              <a:gd name="connsiteX163" fmla="*/ 1297744 w 12192000"/>
              <a:gd name="connsiteY163" fmla="*/ 2235849 h 2237474"/>
              <a:gd name="connsiteX164" fmla="*/ 1286236 w 12192000"/>
              <a:gd name="connsiteY164" fmla="*/ 2233135 h 2237474"/>
              <a:gd name="connsiteX165" fmla="*/ 1283504 w 12192000"/>
              <a:gd name="connsiteY165" fmla="*/ 2233797 h 2237474"/>
              <a:gd name="connsiteX166" fmla="*/ 1279765 w 12192000"/>
              <a:gd name="connsiteY166" fmla="*/ 2229639 h 2237474"/>
              <a:gd name="connsiteX167" fmla="*/ 1195347 w 12192000"/>
              <a:gd name="connsiteY167" fmla="*/ 2212354 h 2237474"/>
              <a:gd name="connsiteX168" fmla="*/ 970251 w 12192000"/>
              <a:gd name="connsiteY168" fmla="*/ 2221029 h 2237474"/>
              <a:gd name="connsiteX169" fmla="*/ 812914 w 12192000"/>
              <a:gd name="connsiteY169" fmla="*/ 2202752 h 2237474"/>
              <a:gd name="connsiteX170" fmla="*/ 800195 w 12192000"/>
              <a:gd name="connsiteY170" fmla="*/ 2209407 h 2237474"/>
              <a:gd name="connsiteX171" fmla="*/ 784978 w 12192000"/>
              <a:gd name="connsiteY171" fmla="*/ 2212360 h 2237474"/>
              <a:gd name="connsiteX172" fmla="*/ 681987 w 12192000"/>
              <a:gd name="connsiteY172" fmla="*/ 2216757 h 2237474"/>
              <a:gd name="connsiteX173" fmla="*/ 669923 w 12192000"/>
              <a:gd name="connsiteY173" fmla="*/ 2211682 h 2237474"/>
              <a:gd name="connsiteX174" fmla="*/ 648680 w 12192000"/>
              <a:gd name="connsiteY174" fmla="*/ 2206229 h 2237474"/>
              <a:gd name="connsiteX175" fmla="*/ 597225 w 12192000"/>
              <a:gd name="connsiteY175" fmla="*/ 2180999 h 2237474"/>
              <a:gd name="connsiteX176" fmla="*/ 558449 w 12192000"/>
              <a:gd name="connsiteY176" fmla="*/ 2182346 h 2237474"/>
              <a:gd name="connsiteX177" fmla="*/ 550517 w 12192000"/>
              <a:gd name="connsiteY177" fmla="*/ 2182060 h 2237474"/>
              <a:gd name="connsiteX178" fmla="*/ 550309 w 12192000"/>
              <a:gd name="connsiteY178" fmla="*/ 2181825 h 2237474"/>
              <a:gd name="connsiteX179" fmla="*/ 541836 w 12192000"/>
              <a:gd name="connsiteY179" fmla="*/ 2181063 h 2237474"/>
              <a:gd name="connsiteX180" fmla="*/ 536057 w 12192000"/>
              <a:gd name="connsiteY180" fmla="*/ 2181537 h 2237474"/>
              <a:gd name="connsiteX181" fmla="*/ 520671 w 12192000"/>
              <a:gd name="connsiteY181" fmla="*/ 2180980 h 2237474"/>
              <a:gd name="connsiteX182" fmla="*/ 515024 w 12192000"/>
              <a:gd name="connsiteY182" fmla="*/ 2179258 h 2237474"/>
              <a:gd name="connsiteX183" fmla="*/ 512278 w 12192000"/>
              <a:gd name="connsiteY183" fmla="*/ 2176369 h 2237474"/>
              <a:gd name="connsiteX184" fmla="*/ 480419 w 12192000"/>
              <a:gd name="connsiteY184" fmla="*/ 2167807 h 2237474"/>
              <a:gd name="connsiteX185" fmla="*/ 413835 w 12192000"/>
              <a:gd name="connsiteY185" fmla="*/ 2156783 h 2237474"/>
              <a:gd name="connsiteX186" fmla="*/ 376513 w 12192000"/>
              <a:gd name="connsiteY186" fmla="*/ 2154014 h 2237474"/>
              <a:gd name="connsiteX187" fmla="*/ 273386 w 12192000"/>
              <a:gd name="connsiteY187" fmla="*/ 2142551 h 2237474"/>
              <a:gd name="connsiteX188" fmla="*/ 169207 w 12192000"/>
              <a:gd name="connsiteY188" fmla="*/ 2128100 h 2237474"/>
              <a:gd name="connsiteX189" fmla="*/ 93149 w 12192000"/>
              <a:gd name="connsiteY189" fmla="*/ 2105324 h 2237474"/>
              <a:gd name="connsiteX190" fmla="*/ 88109 w 12192000"/>
              <a:gd name="connsiteY190" fmla="*/ 2106704 h 2237474"/>
              <a:gd name="connsiteX191" fmla="*/ 80022 w 12192000"/>
              <a:gd name="connsiteY191" fmla="*/ 2107254 h 2237474"/>
              <a:gd name="connsiteX192" fmla="*/ 79717 w 12192000"/>
              <a:gd name="connsiteY192" fmla="*/ 2107046 h 2237474"/>
              <a:gd name="connsiteX193" fmla="*/ 72352 w 12192000"/>
              <a:gd name="connsiteY193" fmla="*/ 2107991 h 2237474"/>
              <a:gd name="connsiteX194" fmla="*/ 37645 w 12192000"/>
              <a:gd name="connsiteY194" fmla="*/ 2115401 h 2237474"/>
              <a:gd name="connsiteX195" fmla="*/ 4572 w 12192000"/>
              <a:gd name="connsiteY195" fmla="*/ 2111091 h 2237474"/>
              <a:gd name="connsiteX196" fmla="*/ 0 w 12192000"/>
              <a:gd name="connsiteY196" fmla="*/ 2110468 h 2237474"/>
              <a:gd name="connsiteX197" fmla="*/ 0 w 12192000"/>
              <a:gd name="connsiteY197"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34800 w 12192000"/>
              <a:gd name="connsiteY6" fmla="*/ 747840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34688 w 12192000"/>
              <a:gd name="connsiteY12" fmla="*/ 757726 h 2237474"/>
              <a:gd name="connsiteX13" fmla="*/ 10805004 w 12192000"/>
              <a:gd name="connsiteY13" fmla="*/ 757573 h 2237474"/>
              <a:gd name="connsiteX14" fmla="*/ 10739478 w 12192000"/>
              <a:gd name="connsiteY14" fmla="*/ 776841 h 2237474"/>
              <a:gd name="connsiteX15" fmla="*/ 10458762 w 12192000"/>
              <a:gd name="connsiteY15" fmla="*/ 755400 h 2237474"/>
              <a:gd name="connsiteX16" fmla="*/ 10211200 w 12192000"/>
              <a:gd name="connsiteY16" fmla="*/ 767513 h 2237474"/>
              <a:gd name="connsiteX17" fmla="*/ 10167995 w 12192000"/>
              <a:gd name="connsiteY17" fmla="*/ 760843 h 2237474"/>
              <a:gd name="connsiteX18" fmla="*/ 9997044 w 12192000"/>
              <a:gd name="connsiteY18" fmla="*/ 780129 h 2237474"/>
              <a:gd name="connsiteX19" fmla="*/ 9943887 w 12192000"/>
              <a:gd name="connsiteY19" fmla="*/ 804141 h 2237474"/>
              <a:gd name="connsiteX20" fmla="*/ 9918248 w 12192000"/>
              <a:gd name="connsiteY20" fmla="*/ 816628 h 2237474"/>
              <a:gd name="connsiteX21" fmla="*/ 9767091 w 12192000"/>
              <a:gd name="connsiteY21" fmla="*/ 870550 h 2237474"/>
              <a:gd name="connsiteX22" fmla="*/ 9683005 w 12192000"/>
              <a:gd name="connsiteY22" fmla="*/ 894128 h 2237474"/>
              <a:gd name="connsiteX23" fmla="*/ 9594438 w 12192000"/>
              <a:gd name="connsiteY23" fmla="*/ 919051 h 2237474"/>
              <a:gd name="connsiteX24" fmla="*/ 9577033 w 12192000"/>
              <a:gd name="connsiteY24" fmla="*/ 922857 h 2237474"/>
              <a:gd name="connsiteX25" fmla="*/ 9544189 w 12192000"/>
              <a:gd name="connsiteY25" fmla="*/ 938966 h 2237474"/>
              <a:gd name="connsiteX26" fmla="*/ 9500499 w 12192000"/>
              <a:gd name="connsiteY26" fmla="*/ 954680 h 2237474"/>
              <a:gd name="connsiteX27" fmla="*/ 9428195 w 12192000"/>
              <a:gd name="connsiteY27" fmla="*/ 986225 h 2237474"/>
              <a:gd name="connsiteX28" fmla="*/ 9410017 w 12192000"/>
              <a:gd name="connsiteY28" fmla="*/ 993931 h 2237474"/>
              <a:gd name="connsiteX29" fmla="*/ 9392919 w 12192000"/>
              <a:gd name="connsiteY29" fmla="*/ 994656 h 2237474"/>
              <a:gd name="connsiteX30" fmla="*/ 9278619 w 12192000"/>
              <a:gd name="connsiteY30" fmla="*/ 1011878 h 2237474"/>
              <a:gd name="connsiteX31" fmla="*/ 9268019 w 12192000"/>
              <a:gd name="connsiteY31" fmla="*/ 1007442 h 2237474"/>
              <a:gd name="connsiteX32" fmla="*/ 9234662 w 12192000"/>
              <a:gd name="connsiteY32" fmla="*/ 1023056 h 2237474"/>
              <a:gd name="connsiteX33" fmla="*/ 9181033 w 12192000"/>
              <a:gd name="connsiteY33" fmla="*/ 1037921 h 2237474"/>
              <a:gd name="connsiteX34" fmla="*/ 9155969 w 12192000"/>
              <a:gd name="connsiteY34" fmla="*/ 1046804 h 2237474"/>
              <a:gd name="connsiteX35" fmla="*/ 9133985 w 12192000"/>
              <a:gd name="connsiteY35" fmla="*/ 1046450 h 2237474"/>
              <a:gd name="connsiteX36" fmla="*/ 9012987 w 12192000"/>
              <a:gd name="connsiteY36" fmla="*/ 1061986 h 2237474"/>
              <a:gd name="connsiteX37" fmla="*/ 8968445 w 12192000"/>
              <a:gd name="connsiteY37" fmla="*/ 1052169 h 2237474"/>
              <a:gd name="connsiteX38" fmla="*/ 8958984 w 12192000"/>
              <a:gd name="connsiteY38" fmla="*/ 1057212 h 2237474"/>
              <a:gd name="connsiteX39" fmla="*/ 8886001 w 12192000"/>
              <a:gd name="connsiteY39" fmla="*/ 1067468 h 2237474"/>
              <a:gd name="connsiteX40" fmla="*/ 8838610 w 12192000"/>
              <a:gd name="connsiteY40" fmla="*/ 1075091 h 2237474"/>
              <a:gd name="connsiteX41" fmla="*/ 8750383 w 12192000"/>
              <a:gd name="connsiteY41" fmla="*/ 1097387 h 2237474"/>
              <a:gd name="connsiteX42" fmla="*/ 8665605 w 12192000"/>
              <a:gd name="connsiteY42" fmla="*/ 1110791 h 2237474"/>
              <a:gd name="connsiteX43" fmla="*/ 8584946 w 12192000"/>
              <a:gd name="connsiteY43" fmla="*/ 1135226 h 2237474"/>
              <a:gd name="connsiteX44" fmla="*/ 8460755 w 12192000"/>
              <a:gd name="connsiteY44" fmla="*/ 1203427 h 2237474"/>
              <a:gd name="connsiteX45" fmla="*/ 8419755 w 12192000"/>
              <a:gd name="connsiteY45" fmla="*/ 1216260 h 2237474"/>
              <a:gd name="connsiteX46" fmla="*/ 8411626 w 12192000"/>
              <a:gd name="connsiteY46" fmla="*/ 1214397 h 2237474"/>
              <a:gd name="connsiteX47" fmla="*/ 8363469 w 12192000"/>
              <a:gd name="connsiteY47" fmla="*/ 1246658 h 2237474"/>
              <a:gd name="connsiteX48" fmla="*/ 8275497 w 12192000"/>
              <a:gd name="connsiteY48" fmla="*/ 1264396 h 2237474"/>
              <a:gd name="connsiteX49" fmla="*/ 8206287 w 12192000"/>
              <a:gd name="connsiteY49" fmla="*/ 1273060 h 2237474"/>
              <a:gd name="connsiteX50" fmla="*/ 8168705 w 12192000"/>
              <a:gd name="connsiteY50" fmla="*/ 1279956 h 2237474"/>
              <a:gd name="connsiteX51" fmla="*/ 8139997 w 12192000"/>
              <a:gd name="connsiteY51" fmla="*/ 1282713 h 2237474"/>
              <a:gd name="connsiteX52" fmla="*/ 8074238 w 12192000"/>
              <a:gd name="connsiteY52" fmla="*/ 1301895 h 2237474"/>
              <a:gd name="connsiteX53" fmla="*/ 7968292 w 12192000"/>
              <a:gd name="connsiteY53" fmla="*/ 1338779 h 2237474"/>
              <a:gd name="connsiteX54" fmla="*/ 7902328 w 12192000"/>
              <a:gd name="connsiteY54" fmla="*/ 1345865 h 2237474"/>
              <a:gd name="connsiteX55" fmla="*/ 7875879 w 12192000"/>
              <a:gd name="connsiteY55" fmla="*/ 1345646 h 2237474"/>
              <a:gd name="connsiteX56" fmla="*/ 7840612 w 12192000"/>
              <a:gd name="connsiteY56" fmla="*/ 1369373 h 2237474"/>
              <a:gd name="connsiteX57" fmla="*/ 7786819 w 12192000"/>
              <a:gd name="connsiteY57" fmla="*/ 1378970 h 2237474"/>
              <a:gd name="connsiteX58" fmla="*/ 7548172 w 12192000"/>
              <a:gd name="connsiteY58" fmla="*/ 1417460 h 2237474"/>
              <a:gd name="connsiteX59" fmla="*/ 7483437 w 12192000"/>
              <a:gd name="connsiteY59" fmla="*/ 1478152 h 2237474"/>
              <a:gd name="connsiteX60" fmla="*/ 7377870 w 12192000"/>
              <a:gd name="connsiteY60" fmla="*/ 1523319 h 2237474"/>
              <a:gd name="connsiteX61" fmla="*/ 7230737 w 12192000"/>
              <a:gd name="connsiteY61" fmla="*/ 1562633 h 2237474"/>
              <a:gd name="connsiteX62" fmla="*/ 7224458 w 12192000"/>
              <a:gd name="connsiteY62" fmla="*/ 1573008 h 2237474"/>
              <a:gd name="connsiteX63" fmla="*/ 7183121 w 12192000"/>
              <a:gd name="connsiteY63" fmla="*/ 1595162 h 2237474"/>
              <a:gd name="connsiteX64" fmla="*/ 7164601 w 12192000"/>
              <a:gd name="connsiteY64" fmla="*/ 1606490 h 2237474"/>
              <a:gd name="connsiteX65" fmla="*/ 7031309 w 12192000"/>
              <a:gd name="connsiteY65" fmla="*/ 1619451 h 2237474"/>
              <a:gd name="connsiteX66" fmla="*/ 6900177 w 12192000"/>
              <a:gd name="connsiteY66" fmla="*/ 1636016 h 2237474"/>
              <a:gd name="connsiteX67" fmla="*/ 6795372 w 12192000"/>
              <a:gd name="connsiteY67" fmla="*/ 1644845 h 2237474"/>
              <a:gd name="connsiteX68" fmla="*/ 6692251 w 12192000"/>
              <a:gd name="connsiteY68" fmla="*/ 1656357 h 2237474"/>
              <a:gd name="connsiteX69" fmla="*/ 6655235 w 12192000"/>
              <a:gd name="connsiteY69" fmla="*/ 1661869 h 2237474"/>
              <a:gd name="connsiteX70" fmla="*/ 6554894 w 12192000"/>
              <a:gd name="connsiteY70" fmla="*/ 1664428 h 2237474"/>
              <a:gd name="connsiteX71" fmla="*/ 6516595 w 12192000"/>
              <a:gd name="connsiteY71" fmla="*/ 1667475 h 2237474"/>
              <a:gd name="connsiteX72" fmla="*/ 6508541 w 12192000"/>
              <a:gd name="connsiteY72" fmla="*/ 1668757 h 2237474"/>
              <a:gd name="connsiteX73" fmla="*/ 6471012 w 12192000"/>
              <a:gd name="connsiteY73" fmla="*/ 1678604 h 2237474"/>
              <a:gd name="connsiteX74" fmla="*/ 6364035 w 12192000"/>
              <a:gd name="connsiteY74" fmla="*/ 1667683 h 2237474"/>
              <a:gd name="connsiteX75" fmla="*/ 6280959 w 12192000"/>
              <a:gd name="connsiteY75" fmla="*/ 1689329 h 2237474"/>
              <a:gd name="connsiteX76" fmla="*/ 6243319 w 12192000"/>
              <a:gd name="connsiteY76" fmla="*/ 1695560 h 2237474"/>
              <a:gd name="connsiteX77" fmla="*/ 6098321 w 12192000"/>
              <a:gd name="connsiteY77" fmla="*/ 1721646 h 2237474"/>
              <a:gd name="connsiteX78" fmla="*/ 5880652 w 12192000"/>
              <a:gd name="connsiteY78" fmla="*/ 1779643 h 2237474"/>
              <a:gd name="connsiteX79" fmla="*/ 5785959 w 12192000"/>
              <a:gd name="connsiteY79" fmla="*/ 1775307 h 2237474"/>
              <a:gd name="connsiteX80" fmla="*/ 5643534 w 12192000"/>
              <a:gd name="connsiteY80" fmla="*/ 1802919 h 2237474"/>
              <a:gd name="connsiteX81" fmla="*/ 5518799 w 12192000"/>
              <a:gd name="connsiteY81" fmla="*/ 1818312 h 2237474"/>
              <a:gd name="connsiteX82" fmla="*/ 5505014 w 12192000"/>
              <a:gd name="connsiteY82" fmla="*/ 1819259 h 2237474"/>
              <a:gd name="connsiteX83" fmla="*/ 5453307 w 12192000"/>
              <a:gd name="connsiteY83" fmla="*/ 1815450 h 2237474"/>
              <a:gd name="connsiteX84" fmla="*/ 5221533 w 12192000"/>
              <a:gd name="connsiteY84" fmla="*/ 1846950 h 2237474"/>
              <a:gd name="connsiteX85" fmla="*/ 5149802 w 12192000"/>
              <a:gd name="connsiteY85" fmla="*/ 1844846 h 2237474"/>
              <a:gd name="connsiteX86" fmla="*/ 5114927 w 12192000"/>
              <a:gd name="connsiteY86" fmla="*/ 1847827 h 2237474"/>
              <a:gd name="connsiteX87" fmla="*/ 5108970 w 12192000"/>
              <a:gd name="connsiteY87" fmla="*/ 1847935 h 2237474"/>
              <a:gd name="connsiteX88" fmla="*/ 5067961 w 12192000"/>
              <a:gd name="connsiteY88" fmla="*/ 1845917 h 2237474"/>
              <a:gd name="connsiteX89" fmla="*/ 5007075 w 12192000"/>
              <a:gd name="connsiteY89" fmla="*/ 1838626 h 2237474"/>
              <a:gd name="connsiteX90" fmla="*/ 4944087 w 12192000"/>
              <a:gd name="connsiteY90" fmla="*/ 1823332 h 2237474"/>
              <a:gd name="connsiteX91" fmla="*/ 4907662 w 12192000"/>
              <a:gd name="connsiteY91" fmla="*/ 1816900 h 2237474"/>
              <a:gd name="connsiteX92" fmla="*/ 4882386 w 12192000"/>
              <a:gd name="connsiteY92" fmla="*/ 1809844 h 2237474"/>
              <a:gd name="connsiteX93" fmla="*/ 4811440 w 12192000"/>
              <a:gd name="connsiteY93" fmla="*/ 1804655 h 2237474"/>
              <a:gd name="connsiteX94" fmla="*/ 4691075 w 12192000"/>
              <a:gd name="connsiteY94" fmla="*/ 1801389 h 2237474"/>
              <a:gd name="connsiteX95" fmla="*/ 4611738 w 12192000"/>
              <a:gd name="connsiteY95" fmla="*/ 1776964 h 2237474"/>
              <a:gd name="connsiteX96" fmla="*/ 4560070 w 12192000"/>
              <a:gd name="connsiteY96" fmla="*/ 1785640 h 2237474"/>
              <a:gd name="connsiteX97" fmla="*/ 4536503 w 12192000"/>
              <a:gd name="connsiteY97" fmla="*/ 1785334 h 2237474"/>
              <a:gd name="connsiteX98" fmla="*/ 4513724 w 12192000"/>
              <a:gd name="connsiteY98" fmla="*/ 1791996 h 2237474"/>
              <a:gd name="connsiteX99" fmla="*/ 4459810 w 12192000"/>
              <a:gd name="connsiteY99" fmla="*/ 1797886 h 2237474"/>
              <a:gd name="connsiteX100" fmla="*/ 4379064 w 12192000"/>
              <a:gd name="connsiteY100" fmla="*/ 1817177 h 2237474"/>
              <a:gd name="connsiteX101" fmla="*/ 4290981 w 12192000"/>
              <a:gd name="connsiteY101" fmla="*/ 1839677 h 2237474"/>
              <a:gd name="connsiteX102" fmla="*/ 4238372 w 12192000"/>
              <a:gd name="connsiteY102" fmla="*/ 1851480 h 2237474"/>
              <a:gd name="connsiteX103" fmla="*/ 4232517 w 12192000"/>
              <a:gd name="connsiteY103" fmla="*/ 1852567 h 2237474"/>
              <a:gd name="connsiteX104" fmla="*/ 4191732 w 12192000"/>
              <a:gd name="connsiteY104" fmla="*/ 1857328 h 2237474"/>
              <a:gd name="connsiteX105" fmla="*/ 4065532 w 12192000"/>
              <a:gd name="connsiteY105" fmla="*/ 1855477 h 2237474"/>
              <a:gd name="connsiteX106" fmla="*/ 4028460 w 12192000"/>
              <a:gd name="connsiteY106" fmla="*/ 1855137 h 2237474"/>
              <a:gd name="connsiteX107" fmla="*/ 4002267 w 12192000"/>
              <a:gd name="connsiteY107" fmla="*/ 1852352 h 2237474"/>
              <a:gd name="connsiteX108" fmla="*/ 3931396 w 12192000"/>
              <a:gd name="connsiteY108" fmla="*/ 1858915 h 2237474"/>
              <a:gd name="connsiteX109" fmla="*/ 3812162 w 12192000"/>
              <a:gd name="connsiteY109" fmla="*/ 1875501 h 2237474"/>
              <a:gd name="connsiteX110" fmla="*/ 3729530 w 12192000"/>
              <a:gd name="connsiteY110" fmla="*/ 1864513 h 2237474"/>
              <a:gd name="connsiteX111" fmla="*/ 3680177 w 12192000"/>
              <a:gd name="connsiteY111" fmla="*/ 1881552 h 2237474"/>
              <a:gd name="connsiteX112" fmla="*/ 3567259 w 12192000"/>
              <a:gd name="connsiteY112" fmla="*/ 1893482 h 2237474"/>
              <a:gd name="connsiteX113" fmla="*/ 3405770 w 12192000"/>
              <a:gd name="connsiteY113" fmla="*/ 1904591 h 2237474"/>
              <a:gd name="connsiteX114" fmla="*/ 3280097 w 12192000"/>
              <a:gd name="connsiteY114" fmla="*/ 1919610 h 2237474"/>
              <a:gd name="connsiteX115" fmla="*/ 3123424 w 12192000"/>
              <a:gd name="connsiteY115" fmla="*/ 1952930 h 2237474"/>
              <a:gd name="connsiteX116" fmla="*/ 3009910 w 12192000"/>
              <a:gd name="connsiteY116" fmla="*/ 1957866 h 2237474"/>
              <a:gd name="connsiteX117" fmla="*/ 2995934 w 12192000"/>
              <a:gd name="connsiteY117" fmla="*/ 1967085 h 2237474"/>
              <a:gd name="connsiteX118" fmla="*/ 2980071 w 12192000"/>
              <a:gd name="connsiteY118" fmla="*/ 1972988 h 2237474"/>
              <a:gd name="connsiteX119" fmla="*/ 2978094 w 12192000"/>
              <a:gd name="connsiteY119" fmla="*/ 1972369 h 2237474"/>
              <a:gd name="connsiteX120" fmla="*/ 2942858 w 12192000"/>
              <a:gd name="connsiteY120" fmla="*/ 1981367 h 2237474"/>
              <a:gd name="connsiteX121" fmla="*/ 2875436 w 12192000"/>
              <a:gd name="connsiteY121" fmla="*/ 1996977 h 2237474"/>
              <a:gd name="connsiteX122" fmla="*/ 2874892 w 12192000"/>
              <a:gd name="connsiteY122" fmla="*/ 1996085 h 2237474"/>
              <a:gd name="connsiteX123" fmla="*/ 2864145 w 12192000"/>
              <a:gd name="connsiteY123" fmla="*/ 1994061 h 2237474"/>
              <a:gd name="connsiteX124" fmla="*/ 2843662 w 12192000"/>
              <a:gd name="connsiteY124" fmla="*/ 1992498 h 2237474"/>
              <a:gd name="connsiteX125" fmla="*/ 2796128 w 12192000"/>
              <a:gd name="connsiteY125" fmla="*/ 1976403 h 2237474"/>
              <a:gd name="connsiteX126" fmla="*/ 2756784 w 12192000"/>
              <a:gd name="connsiteY126" fmla="*/ 1985116 h 2237474"/>
              <a:gd name="connsiteX127" fmla="*/ 2748833 w 12192000"/>
              <a:gd name="connsiteY127" fmla="*/ 1986323 h 2237474"/>
              <a:gd name="connsiteX128" fmla="*/ 2748661 w 12192000"/>
              <a:gd name="connsiteY128" fmla="*/ 1986122 h 2237474"/>
              <a:gd name="connsiteX129" fmla="*/ 2740251 w 12192000"/>
              <a:gd name="connsiteY129" fmla="*/ 1986946 h 2237474"/>
              <a:gd name="connsiteX130" fmla="*/ 2718916 w 12192000"/>
              <a:gd name="connsiteY130" fmla="*/ 1990867 h 2237474"/>
              <a:gd name="connsiteX131" fmla="*/ 2713522 w 12192000"/>
              <a:gd name="connsiteY131" fmla="*/ 1990173 h 2237474"/>
              <a:gd name="connsiteX132" fmla="*/ 2680597 w 12192000"/>
              <a:gd name="connsiteY132" fmla="*/ 1984996 h 2237474"/>
              <a:gd name="connsiteX133" fmla="*/ 2578178 w 12192000"/>
              <a:gd name="connsiteY133" fmla="*/ 1990531 h 2237474"/>
              <a:gd name="connsiteX134" fmla="*/ 2476147 w 12192000"/>
              <a:gd name="connsiteY134" fmla="*/ 1998305 h 2237474"/>
              <a:gd name="connsiteX135" fmla="*/ 2373568 w 12192000"/>
              <a:gd name="connsiteY135" fmla="*/ 2003219 h 2237474"/>
              <a:gd name="connsiteX136" fmla="*/ 2321399 w 12192000"/>
              <a:gd name="connsiteY136" fmla="*/ 1989467 h 2237474"/>
              <a:gd name="connsiteX137" fmla="*/ 2315525 w 12192000"/>
              <a:gd name="connsiteY137" fmla="*/ 1989708 h 2237474"/>
              <a:gd name="connsiteX138" fmla="*/ 2300792 w 12192000"/>
              <a:gd name="connsiteY138" fmla="*/ 1994290 h 2237474"/>
              <a:gd name="connsiteX139" fmla="*/ 2295469 w 12192000"/>
              <a:gd name="connsiteY139" fmla="*/ 1996659 h 2237474"/>
              <a:gd name="connsiteX140" fmla="*/ 2287219 w 12192000"/>
              <a:gd name="connsiteY140" fmla="*/ 1998750 h 2237474"/>
              <a:gd name="connsiteX141" fmla="*/ 2286948 w 12192000"/>
              <a:gd name="connsiteY141" fmla="*/ 1998596 h 2237474"/>
              <a:gd name="connsiteX142" fmla="*/ 2243069 w 12192000"/>
              <a:gd name="connsiteY142" fmla="*/ 2015111 h 2237474"/>
              <a:gd name="connsiteX143" fmla="*/ 2186609 w 12192000"/>
              <a:gd name="connsiteY143" fmla="*/ 2008263 h 2237474"/>
              <a:gd name="connsiteX144" fmla="*/ 2164831 w 12192000"/>
              <a:gd name="connsiteY144" fmla="*/ 2010143 h 2237474"/>
              <a:gd name="connsiteX145" fmla="*/ 2152836 w 12192000"/>
              <a:gd name="connsiteY145" fmla="*/ 2010048 h 2237474"/>
              <a:gd name="connsiteX146" fmla="*/ 2117102 w 12192000"/>
              <a:gd name="connsiteY146" fmla="*/ 2023004 h 2237474"/>
              <a:gd name="connsiteX147" fmla="*/ 2111935 w 12192000"/>
              <a:gd name="connsiteY147" fmla="*/ 2023163 h 2237474"/>
              <a:gd name="connsiteX148" fmla="*/ 2089991 w 12192000"/>
              <a:gd name="connsiteY148" fmla="*/ 2034193 h 2237474"/>
              <a:gd name="connsiteX149" fmla="*/ 2058061 w 12192000"/>
              <a:gd name="connsiteY149" fmla="*/ 2047942 h 2237474"/>
              <a:gd name="connsiteX150" fmla="*/ 2055737 w 12192000"/>
              <a:gd name="connsiteY150" fmla="*/ 2047704 h 2237474"/>
              <a:gd name="connsiteX151" fmla="*/ 2042244 w 12192000"/>
              <a:gd name="connsiteY151" fmla="*/ 2055560 h 2237474"/>
              <a:gd name="connsiteX152" fmla="*/ 1976224 w 12192000"/>
              <a:gd name="connsiteY152" fmla="*/ 2074257 h 2237474"/>
              <a:gd name="connsiteX153" fmla="*/ 1877728 w 12192000"/>
              <a:gd name="connsiteY153" fmla="*/ 2101004 h 2237474"/>
              <a:gd name="connsiteX154" fmla="*/ 1759056 w 12192000"/>
              <a:gd name="connsiteY154" fmla="*/ 2125608 h 2237474"/>
              <a:gd name="connsiteX155" fmla="*/ 1637948 w 12192000"/>
              <a:gd name="connsiteY155" fmla="*/ 2172597 h 2237474"/>
              <a:gd name="connsiteX156" fmla="*/ 1434549 w 12192000"/>
              <a:gd name="connsiteY156" fmla="*/ 2234522 h 2237474"/>
              <a:gd name="connsiteX157" fmla="*/ 1398481 w 12192000"/>
              <a:gd name="connsiteY157" fmla="*/ 2237074 h 2237474"/>
              <a:gd name="connsiteX158" fmla="*/ 1398407 w 12192000"/>
              <a:gd name="connsiteY158" fmla="*/ 2237095 h 2237474"/>
              <a:gd name="connsiteX159" fmla="*/ 1370962 w 12192000"/>
              <a:gd name="connsiteY159" fmla="*/ 2237474 h 2237474"/>
              <a:gd name="connsiteX160" fmla="*/ 1356367 w 12192000"/>
              <a:gd name="connsiteY160" fmla="*/ 2235089 h 2237474"/>
              <a:gd name="connsiteX161" fmla="*/ 1324828 w 12192000"/>
              <a:gd name="connsiteY161" fmla="*/ 2231968 h 2237474"/>
              <a:gd name="connsiteX162" fmla="*/ 1297744 w 12192000"/>
              <a:gd name="connsiteY162" fmla="*/ 2235849 h 2237474"/>
              <a:gd name="connsiteX163" fmla="*/ 1286236 w 12192000"/>
              <a:gd name="connsiteY163" fmla="*/ 2233135 h 2237474"/>
              <a:gd name="connsiteX164" fmla="*/ 1283504 w 12192000"/>
              <a:gd name="connsiteY164" fmla="*/ 2233797 h 2237474"/>
              <a:gd name="connsiteX165" fmla="*/ 1279765 w 12192000"/>
              <a:gd name="connsiteY165" fmla="*/ 2229639 h 2237474"/>
              <a:gd name="connsiteX166" fmla="*/ 1195347 w 12192000"/>
              <a:gd name="connsiteY166" fmla="*/ 2212354 h 2237474"/>
              <a:gd name="connsiteX167" fmla="*/ 970251 w 12192000"/>
              <a:gd name="connsiteY167" fmla="*/ 2221029 h 2237474"/>
              <a:gd name="connsiteX168" fmla="*/ 812914 w 12192000"/>
              <a:gd name="connsiteY168" fmla="*/ 2202752 h 2237474"/>
              <a:gd name="connsiteX169" fmla="*/ 800195 w 12192000"/>
              <a:gd name="connsiteY169" fmla="*/ 2209407 h 2237474"/>
              <a:gd name="connsiteX170" fmla="*/ 784978 w 12192000"/>
              <a:gd name="connsiteY170" fmla="*/ 2212360 h 2237474"/>
              <a:gd name="connsiteX171" fmla="*/ 681987 w 12192000"/>
              <a:gd name="connsiteY171" fmla="*/ 2216757 h 2237474"/>
              <a:gd name="connsiteX172" fmla="*/ 669923 w 12192000"/>
              <a:gd name="connsiteY172" fmla="*/ 2211682 h 2237474"/>
              <a:gd name="connsiteX173" fmla="*/ 648680 w 12192000"/>
              <a:gd name="connsiteY173" fmla="*/ 2206229 h 2237474"/>
              <a:gd name="connsiteX174" fmla="*/ 597225 w 12192000"/>
              <a:gd name="connsiteY174" fmla="*/ 2180999 h 2237474"/>
              <a:gd name="connsiteX175" fmla="*/ 558449 w 12192000"/>
              <a:gd name="connsiteY175" fmla="*/ 2182346 h 2237474"/>
              <a:gd name="connsiteX176" fmla="*/ 550517 w 12192000"/>
              <a:gd name="connsiteY176" fmla="*/ 2182060 h 2237474"/>
              <a:gd name="connsiteX177" fmla="*/ 550309 w 12192000"/>
              <a:gd name="connsiteY177" fmla="*/ 2181825 h 2237474"/>
              <a:gd name="connsiteX178" fmla="*/ 541836 w 12192000"/>
              <a:gd name="connsiteY178" fmla="*/ 2181063 h 2237474"/>
              <a:gd name="connsiteX179" fmla="*/ 536057 w 12192000"/>
              <a:gd name="connsiteY179" fmla="*/ 2181537 h 2237474"/>
              <a:gd name="connsiteX180" fmla="*/ 520671 w 12192000"/>
              <a:gd name="connsiteY180" fmla="*/ 2180980 h 2237474"/>
              <a:gd name="connsiteX181" fmla="*/ 515024 w 12192000"/>
              <a:gd name="connsiteY181" fmla="*/ 2179258 h 2237474"/>
              <a:gd name="connsiteX182" fmla="*/ 512278 w 12192000"/>
              <a:gd name="connsiteY182" fmla="*/ 2176369 h 2237474"/>
              <a:gd name="connsiteX183" fmla="*/ 480419 w 12192000"/>
              <a:gd name="connsiteY183" fmla="*/ 2167807 h 2237474"/>
              <a:gd name="connsiteX184" fmla="*/ 413835 w 12192000"/>
              <a:gd name="connsiteY184" fmla="*/ 2156783 h 2237474"/>
              <a:gd name="connsiteX185" fmla="*/ 376513 w 12192000"/>
              <a:gd name="connsiteY185" fmla="*/ 2154014 h 2237474"/>
              <a:gd name="connsiteX186" fmla="*/ 273386 w 12192000"/>
              <a:gd name="connsiteY186" fmla="*/ 2142551 h 2237474"/>
              <a:gd name="connsiteX187" fmla="*/ 169207 w 12192000"/>
              <a:gd name="connsiteY187" fmla="*/ 2128100 h 2237474"/>
              <a:gd name="connsiteX188" fmla="*/ 93149 w 12192000"/>
              <a:gd name="connsiteY188" fmla="*/ 2105324 h 2237474"/>
              <a:gd name="connsiteX189" fmla="*/ 88109 w 12192000"/>
              <a:gd name="connsiteY189" fmla="*/ 2106704 h 2237474"/>
              <a:gd name="connsiteX190" fmla="*/ 80022 w 12192000"/>
              <a:gd name="connsiteY190" fmla="*/ 2107254 h 2237474"/>
              <a:gd name="connsiteX191" fmla="*/ 79717 w 12192000"/>
              <a:gd name="connsiteY191" fmla="*/ 2107046 h 2237474"/>
              <a:gd name="connsiteX192" fmla="*/ 72352 w 12192000"/>
              <a:gd name="connsiteY192" fmla="*/ 2107991 h 2237474"/>
              <a:gd name="connsiteX193" fmla="*/ 37645 w 12192000"/>
              <a:gd name="connsiteY193" fmla="*/ 2115401 h 2237474"/>
              <a:gd name="connsiteX194" fmla="*/ 4572 w 12192000"/>
              <a:gd name="connsiteY194" fmla="*/ 2111091 h 2237474"/>
              <a:gd name="connsiteX195" fmla="*/ 0 w 12192000"/>
              <a:gd name="connsiteY195" fmla="*/ 2110468 h 2237474"/>
              <a:gd name="connsiteX196" fmla="*/ 0 w 12192000"/>
              <a:gd name="connsiteY196"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34800 w 12192000"/>
              <a:gd name="connsiteY6" fmla="*/ 747840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34688 w 12192000"/>
              <a:gd name="connsiteY12" fmla="*/ 757726 h 2237474"/>
              <a:gd name="connsiteX13" fmla="*/ 10805004 w 12192000"/>
              <a:gd name="connsiteY13" fmla="*/ 757573 h 2237474"/>
              <a:gd name="connsiteX14" fmla="*/ 10739478 w 12192000"/>
              <a:gd name="connsiteY14" fmla="*/ 776841 h 2237474"/>
              <a:gd name="connsiteX15" fmla="*/ 10458762 w 12192000"/>
              <a:gd name="connsiteY15" fmla="*/ 755400 h 2237474"/>
              <a:gd name="connsiteX16" fmla="*/ 10211200 w 12192000"/>
              <a:gd name="connsiteY16" fmla="*/ 767513 h 2237474"/>
              <a:gd name="connsiteX17" fmla="*/ 10167995 w 12192000"/>
              <a:gd name="connsiteY17" fmla="*/ 760843 h 2237474"/>
              <a:gd name="connsiteX18" fmla="*/ 9997044 w 12192000"/>
              <a:gd name="connsiteY18" fmla="*/ 780129 h 2237474"/>
              <a:gd name="connsiteX19" fmla="*/ 9943887 w 12192000"/>
              <a:gd name="connsiteY19" fmla="*/ 804141 h 2237474"/>
              <a:gd name="connsiteX20" fmla="*/ 9918248 w 12192000"/>
              <a:gd name="connsiteY20" fmla="*/ 816628 h 2237474"/>
              <a:gd name="connsiteX21" fmla="*/ 9767091 w 12192000"/>
              <a:gd name="connsiteY21" fmla="*/ 870550 h 2237474"/>
              <a:gd name="connsiteX22" fmla="*/ 9683005 w 12192000"/>
              <a:gd name="connsiteY22" fmla="*/ 894128 h 2237474"/>
              <a:gd name="connsiteX23" fmla="*/ 9594438 w 12192000"/>
              <a:gd name="connsiteY23" fmla="*/ 919051 h 2237474"/>
              <a:gd name="connsiteX24" fmla="*/ 9577033 w 12192000"/>
              <a:gd name="connsiteY24" fmla="*/ 922857 h 2237474"/>
              <a:gd name="connsiteX25" fmla="*/ 9544189 w 12192000"/>
              <a:gd name="connsiteY25" fmla="*/ 938966 h 2237474"/>
              <a:gd name="connsiteX26" fmla="*/ 9500499 w 12192000"/>
              <a:gd name="connsiteY26" fmla="*/ 954680 h 2237474"/>
              <a:gd name="connsiteX27" fmla="*/ 9428195 w 12192000"/>
              <a:gd name="connsiteY27" fmla="*/ 986225 h 2237474"/>
              <a:gd name="connsiteX28" fmla="*/ 9410017 w 12192000"/>
              <a:gd name="connsiteY28" fmla="*/ 993931 h 2237474"/>
              <a:gd name="connsiteX29" fmla="*/ 9392919 w 12192000"/>
              <a:gd name="connsiteY29" fmla="*/ 994656 h 2237474"/>
              <a:gd name="connsiteX30" fmla="*/ 9278619 w 12192000"/>
              <a:gd name="connsiteY30" fmla="*/ 1011878 h 2237474"/>
              <a:gd name="connsiteX31" fmla="*/ 9268019 w 12192000"/>
              <a:gd name="connsiteY31" fmla="*/ 1007442 h 2237474"/>
              <a:gd name="connsiteX32" fmla="*/ 9234662 w 12192000"/>
              <a:gd name="connsiteY32" fmla="*/ 1023056 h 2237474"/>
              <a:gd name="connsiteX33" fmla="*/ 9181033 w 12192000"/>
              <a:gd name="connsiteY33" fmla="*/ 1037921 h 2237474"/>
              <a:gd name="connsiteX34" fmla="*/ 9155969 w 12192000"/>
              <a:gd name="connsiteY34" fmla="*/ 1046804 h 2237474"/>
              <a:gd name="connsiteX35" fmla="*/ 9133985 w 12192000"/>
              <a:gd name="connsiteY35" fmla="*/ 1046450 h 2237474"/>
              <a:gd name="connsiteX36" fmla="*/ 9012987 w 12192000"/>
              <a:gd name="connsiteY36" fmla="*/ 1061986 h 2237474"/>
              <a:gd name="connsiteX37" fmla="*/ 8968445 w 12192000"/>
              <a:gd name="connsiteY37" fmla="*/ 1052169 h 2237474"/>
              <a:gd name="connsiteX38" fmla="*/ 8958984 w 12192000"/>
              <a:gd name="connsiteY38" fmla="*/ 1057212 h 2237474"/>
              <a:gd name="connsiteX39" fmla="*/ 8886001 w 12192000"/>
              <a:gd name="connsiteY39" fmla="*/ 1067468 h 2237474"/>
              <a:gd name="connsiteX40" fmla="*/ 8838610 w 12192000"/>
              <a:gd name="connsiteY40" fmla="*/ 1075091 h 2237474"/>
              <a:gd name="connsiteX41" fmla="*/ 8750383 w 12192000"/>
              <a:gd name="connsiteY41" fmla="*/ 1097387 h 2237474"/>
              <a:gd name="connsiteX42" fmla="*/ 8665605 w 12192000"/>
              <a:gd name="connsiteY42" fmla="*/ 1110791 h 2237474"/>
              <a:gd name="connsiteX43" fmla="*/ 8584946 w 12192000"/>
              <a:gd name="connsiteY43" fmla="*/ 1135226 h 2237474"/>
              <a:gd name="connsiteX44" fmla="*/ 8460755 w 12192000"/>
              <a:gd name="connsiteY44" fmla="*/ 1203427 h 2237474"/>
              <a:gd name="connsiteX45" fmla="*/ 8419755 w 12192000"/>
              <a:gd name="connsiteY45" fmla="*/ 1216260 h 2237474"/>
              <a:gd name="connsiteX46" fmla="*/ 8411626 w 12192000"/>
              <a:gd name="connsiteY46" fmla="*/ 1214397 h 2237474"/>
              <a:gd name="connsiteX47" fmla="*/ 8363469 w 12192000"/>
              <a:gd name="connsiteY47" fmla="*/ 1246658 h 2237474"/>
              <a:gd name="connsiteX48" fmla="*/ 8275497 w 12192000"/>
              <a:gd name="connsiteY48" fmla="*/ 1264396 h 2237474"/>
              <a:gd name="connsiteX49" fmla="*/ 8206287 w 12192000"/>
              <a:gd name="connsiteY49" fmla="*/ 1273060 h 2237474"/>
              <a:gd name="connsiteX50" fmla="*/ 8168705 w 12192000"/>
              <a:gd name="connsiteY50" fmla="*/ 1279956 h 2237474"/>
              <a:gd name="connsiteX51" fmla="*/ 8139997 w 12192000"/>
              <a:gd name="connsiteY51" fmla="*/ 1282713 h 2237474"/>
              <a:gd name="connsiteX52" fmla="*/ 8074238 w 12192000"/>
              <a:gd name="connsiteY52" fmla="*/ 1301895 h 2237474"/>
              <a:gd name="connsiteX53" fmla="*/ 7968292 w 12192000"/>
              <a:gd name="connsiteY53" fmla="*/ 1338779 h 2237474"/>
              <a:gd name="connsiteX54" fmla="*/ 7902328 w 12192000"/>
              <a:gd name="connsiteY54" fmla="*/ 1345865 h 2237474"/>
              <a:gd name="connsiteX55" fmla="*/ 7875879 w 12192000"/>
              <a:gd name="connsiteY55" fmla="*/ 1345646 h 2237474"/>
              <a:gd name="connsiteX56" fmla="*/ 7840612 w 12192000"/>
              <a:gd name="connsiteY56" fmla="*/ 1369373 h 2237474"/>
              <a:gd name="connsiteX57" fmla="*/ 7786819 w 12192000"/>
              <a:gd name="connsiteY57" fmla="*/ 1378970 h 2237474"/>
              <a:gd name="connsiteX58" fmla="*/ 7548172 w 12192000"/>
              <a:gd name="connsiteY58" fmla="*/ 1417460 h 2237474"/>
              <a:gd name="connsiteX59" fmla="*/ 7483437 w 12192000"/>
              <a:gd name="connsiteY59" fmla="*/ 1478152 h 2237474"/>
              <a:gd name="connsiteX60" fmla="*/ 7377870 w 12192000"/>
              <a:gd name="connsiteY60" fmla="*/ 1523319 h 2237474"/>
              <a:gd name="connsiteX61" fmla="*/ 7230737 w 12192000"/>
              <a:gd name="connsiteY61" fmla="*/ 1562633 h 2237474"/>
              <a:gd name="connsiteX62" fmla="*/ 7224458 w 12192000"/>
              <a:gd name="connsiteY62" fmla="*/ 1573008 h 2237474"/>
              <a:gd name="connsiteX63" fmla="*/ 7183121 w 12192000"/>
              <a:gd name="connsiteY63" fmla="*/ 1595162 h 2237474"/>
              <a:gd name="connsiteX64" fmla="*/ 7164601 w 12192000"/>
              <a:gd name="connsiteY64" fmla="*/ 1606490 h 2237474"/>
              <a:gd name="connsiteX65" fmla="*/ 7031309 w 12192000"/>
              <a:gd name="connsiteY65" fmla="*/ 1619451 h 2237474"/>
              <a:gd name="connsiteX66" fmla="*/ 6900177 w 12192000"/>
              <a:gd name="connsiteY66" fmla="*/ 1636016 h 2237474"/>
              <a:gd name="connsiteX67" fmla="*/ 6795372 w 12192000"/>
              <a:gd name="connsiteY67" fmla="*/ 1644845 h 2237474"/>
              <a:gd name="connsiteX68" fmla="*/ 6692251 w 12192000"/>
              <a:gd name="connsiteY68" fmla="*/ 1656357 h 2237474"/>
              <a:gd name="connsiteX69" fmla="*/ 6655235 w 12192000"/>
              <a:gd name="connsiteY69" fmla="*/ 1661869 h 2237474"/>
              <a:gd name="connsiteX70" fmla="*/ 6554894 w 12192000"/>
              <a:gd name="connsiteY70" fmla="*/ 1664428 h 2237474"/>
              <a:gd name="connsiteX71" fmla="*/ 6516595 w 12192000"/>
              <a:gd name="connsiteY71" fmla="*/ 1667475 h 2237474"/>
              <a:gd name="connsiteX72" fmla="*/ 6508541 w 12192000"/>
              <a:gd name="connsiteY72" fmla="*/ 1668757 h 2237474"/>
              <a:gd name="connsiteX73" fmla="*/ 6471012 w 12192000"/>
              <a:gd name="connsiteY73" fmla="*/ 1678604 h 2237474"/>
              <a:gd name="connsiteX74" fmla="*/ 6364035 w 12192000"/>
              <a:gd name="connsiteY74" fmla="*/ 1667683 h 2237474"/>
              <a:gd name="connsiteX75" fmla="*/ 6280959 w 12192000"/>
              <a:gd name="connsiteY75" fmla="*/ 1689329 h 2237474"/>
              <a:gd name="connsiteX76" fmla="*/ 6243319 w 12192000"/>
              <a:gd name="connsiteY76" fmla="*/ 1695560 h 2237474"/>
              <a:gd name="connsiteX77" fmla="*/ 6098321 w 12192000"/>
              <a:gd name="connsiteY77" fmla="*/ 1721646 h 2237474"/>
              <a:gd name="connsiteX78" fmla="*/ 5880652 w 12192000"/>
              <a:gd name="connsiteY78" fmla="*/ 1779643 h 2237474"/>
              <a:gd name="connsiteX79" fmla="*/ 5785959 w 12192000"/>
              <a:gd name="connsiteY79" fmla="*/ 1775307 h 2237474"/>
              <a:gd name="connsiteX80" fmla="*/ 5643534 w 12192000"/>
              <a:gd name="connsiteY80" fmla="*/ 1802919 h 2237474"/>
              <a:gd name="connsiteX81" fmla="*/ 5518799 w 12192000"/>
              <a:gd name="connsiteY81" fmla="*/ 1818312 h 2237474"/>
              <a:gd name="connsiteX82" fmla="*/ 5505014 w 12192000"/>
              <a:gd name="connsiteY82" fmla="*/ 1819259 h 2237474"/>
              <a:gd name="connsiteX83" fmla="*/ 5453307 w 12192000"/>
              <a:gd name="connsiteY83" fmla="*/ 1815450 h 2237474"/>
              <a:gd name="connsiteX84" fmla="*/ 5221533 w 12192000"/>
              <a:gd name="connsiteY84" fmla="*/ 1846950 h 2237474"/>
              <a:gd name="connsiteX85" fmla="*/ 5149802 w 12192000"/>
              <a:gd name="connsiteY85" fmla="*/ 1844846 h 2237474"/>
              <a:gd name="connsiteX86" fmla="*/ 5114927 w 12192000"/>
              <a:gd name="connsiteY86" fmla="*/ 1847827 h 2237474"/>
              <a:gd name="connsiteX87" fmla="*/ 5108970 w 12192000"/>
              <a:gd name="connsiteY87" fmla="*/ 1847935 h 2237474"/>
              <a:gd name="connsiteX88" fmla="*/ 5067961 w 12192000"/>
              <a:gd name="connsiteY88" fmla="*/ 1845917 h 2237474"/>
              <a:gd name="connsiteX89" fmla="*/ 5007075 w 12192000"/>
              <a:gd name="connsiteY89" fmla="*/ 1838626 h 2237474"/>
              <a:gd name="connsiteX90" fmla="*/ 4944087 w 12192000"/>
              <a:gd name="connsiteY90" fmla="*/ 1823332 h 2237474"/>
              <a:gd name="connsiteX91" fmla="*/ 4907662 w 12192000"/>
              <a:gd name="connsiteY91" fmla="*/ 1816900 h 2237474"/>
              <a:gd name="connsiteX92" fmla="*/ 4882386 w 12192000"/>
              <a:gd name="connsiteY92" fmla="*/ 1809844 h 2237474"/>
              <a:gd name="connsiteX93" fmla="*/ 4811440 w 12192000"/>
              <a:gd name="connsiteY93" fmla="*/ 1804655 h 2237474"/>
              <a:gd name="connsiteX94" fmla="*/ 4691075 w 12192000"/>
              <a:gd name="connsiteY94" fmla="*/ 1801389 h 2237474"/>
              <a:gd name="connsiteX95" fmla="*/ 4611738 w 12192000"/>
              <a:gd name="connsiteY95" fmla="*/ 1776964 h 2237474"/>
              <a:gd name="connsiteX96" fmla="*/ 4560070 w 12192000"/>
              <a:gd name="connsiteY96" fmla="*/ 1785640 h 2237474"/>
              <a:gd name="connsiteX97" fmla="*/ 4536503 w 12192000"/>
              <a:gd name="connsiteY97" fmla="*/ 1785334 h 2237474"/>
              <a:gd name="connsiteX98" fmla="*/ 4513724 w 12192000"/>
              <a:gd name="connsiteY98" fmla="*/ 1791996 h 2237474"/>
              <a:gd name="connsiteX99" fmla="*/ 4459810 w 12192000"/>
              <a:gd name="connsiteY99" fmla="*/ 1797886 h 2237474"/>
              <a:gd name="connsiteX100" fmla="*/ 4379064 w 12192000"/>
              <a:gd name="connsiteY100" fmla="*/ 1817177 h 2237474"/>
              <a:gd name="connsiteX101" fmla="*/ 4290981 w 12192000"/>
              <a:gd name="connsiteY101" fmla="*/ 1839677 h 2237474"/>
              <a:gd name="connsiteX102" fmla="*/ 4238372 w 12192000"/>
              <a:gd name="connsiteY102" fmla="*/ 1851480 h 2237474"/>
              <a:gd name="connsiteX103" fmla="*/ 4232517 w 12192000"/>
              <a:gd name="connsiteY103" fmla="*/ 1852567 h 2237474"/>
              <a:gd name="connsiteX104" fmla="*/ 4191732 w 12192000"/>
              <a:gd name="connsiteY104" fmla="*/ 1857328 h 2237474"/>
              <a:gd name="connsiteX105" fmla="*/ 4065532 w 12192000"/>
              <a:gd name="connsiteY105" fmla="*/ 1855477 h 2237474"/>
              <a:gd name="connsiteX106" fmla="*/ 4028460 w 12192000"/>
              <a:gd name="connsiteY106" fmla="*/ 1855137 h 2237474"/>
              <a:gd name="connsiteX107" fmla="*/ 4002267 w 12192000"/>
              <a:gd name="connsiteY107" fmla="*/ 1852352 h 2237474"/>
              <a:gd name="connsiteX108" fmla="*/ 3931396 w 12192000"/>
              <a:gd name="connsiteY108" fmla="*/ 1858915 h 2237474"/>
              <a:gd name="connsiteX109" fmla="*/ 3812162 w 12192000"/>
              <a:gd name="connsiteY109" fmla="*/ 1875501 h 2237474"/>
              <a:gd name="connsiteX110" fmla="*/ 3729530 w 12192000"/>
              <a:gd name="connsiteY110" fmla="*/ 1864513 h 2237474"/>
              <a:gd name="connsiteX111" fmla="*/ 3680177 w 12192000"/>
              <a:gd name="connsiteY111" fmla="*/ 1881552 h 2237474"/>
              <a:gd name="connsiteX112" fmla="*/ 3567259 w 12192000"/>
              <a:gd name="connsiteY112" fmla="*/ 1893482 h 2237474"/>
              <a:gd name="connsiteX113" fmla="*/ 3405770 w 12192000"/>
              <a:gd name="connsiteY113" fmla="*/ 1904591 h 2237474"/>
              <a:gd name="connsiteX114" fmla="*/ 3280097 w 12192000"/>
              <a:gd name="connsiteY114" fmla="*/ 1919610 h 2237474"/>
              <a:gd name="connsiteX115" fmla="*/ 3123424 w 12192000"/>
              <a:gd name="connsiteY115" fmla="*/ 1952930 h 2237474"/>
              <a:gd name="connsiteX116" fmla="*/ 3009910 w 12192000"/>
              <a:gd name="connsiteY116" fmla="*/ 1957866 h 2237474"/>
              <a:gd name="connsiteX117" fmla="*/ 2995934 w 12192000"/>
              <a:gd name="connsiteY117" fmla="*/ 1967085 h 2237474"/>
              <a:gd name="connsiteX118" fmla="*/ 2980071 w 12192000"/>
              <a:gd name="connsiteY118" fmla="*/ 1972988 h 2237474"/>
              <a:gd name="connsiteX119" fmla="*/ 2978094 w 12192000"/>
              <a:gd name="connsiteY119" fmla="*/ 1972369 h 2237474"/>
              <a:gd name="connsiteX120" fmla="*/ 2942858 w 12192000"/>
              <a:gd name="connsiteY120" fmla="*/ 1981367 h 2237474"/>
              <a:gd name="connsiteX121" fmla="*/ 2875436 w 12192000"/>
              <a:gd name="connsiteY121" fmla="*/ 1996977 h 2237474"/>
              <a:gd name="connsiteX122" fmla="*/ 2874892 w 12192000"/>
              <a:gd name="connsiteY122" fmla="*/ 1996085 h 2237474"/>
              <a:gd name="connsiteX123" fmla="*/ 2864145 w 12192000"/>
              <a:gd name="connsiteY123" fmla="*/ 1994061 h 2237474"/>
              <a:gd name="connsiteX124" fmla="*/ 2843662 w 12192000"/>
              <a:gd name="connsiteY124" fmla="*/ 1992498 h 2237474"/>
              <a:gd name="connsiteX125" fmla="*/ 2796128 w 12192000"/>
              <a:gd name="connsiteY125" fmla="*/ 1976403 h 2237474"/>
              <a:gd name="connsiteX126" fmla="*/ 2756784 w 12192000"/>
              <a:gd name="connsiteY126" fmla="*/ 1985116 h 2237474"/>
              <a:gd name="connsiteX127" fmla="*/ 2748833 w 12192000"/>
              <a:gd name="connsiteY127" fmla="*/ 1986323 h 2237474"/>
              <a:gd name="connsiteX128" fmla="*/ 2748661 w 12192000"/>
              <a:gd name="connsiteY128" fmla="*/ 1986122 h 2237474"/>
              <a:gd name="connsiteX129" fmla="*/ 2740251 w 12192000"/>
              <a:gd name="connsiteY129" fmla="*/ 1986946 h 2237474"/>
              <a:gd name="connsiteX130" fmla="*/ 2718916 w 12192000"/>
              <a:gd name="connsiteY130" fmla="*/ 1990867 h 2237474"/>
              <a:gd name="connsiteX131" fmla="*/ 2713522 w 12192000"/>
              <a:gd name="connsiteY131" fmla="*/ 1990173 h 2237474"/>
              <a:gd name="connsiteX132" fmla="*/ 2680597 w 12192000"/>
              <a:gd name="connsiteY132" fmla="*/ 1984996 h 2237474"/>
              <a:gd name="connsiteX133" fmla="*/ 2578178 w 12192000"/>
              <a:gd name="connsiteY133" fmla="*/ 1990531 h 2237474"/>
              <a:gd name="connsiteX134" fmla="*/ 2476147 w 12192000"/>
              <a:gd name="connsiteY134" fmla="*/ 1998305 h 2237474"/>
              <a:gd name="connsiteX135" fmla="*/ 2373568 w 12192000"/>
              <a:gd name="connsiteY135" fmla="*/ 2003219 h 2237474"/>
              <a:gd name="connsiteX136" fmla="*/ 2321399 w 12192000"/>
              <a:gd name="connsiteY136" fmla="*/ 1989467 h 2237474"/>
              <a:gd name="connsiteX137" fmla="*/ 2315525 w 12192000"/>
              <a:gd name="connsiteY137" fmla="*/ 1989708 h 2237474"/>
              <a:gd name="connsiteX138" fmla="*/ 2300792 w 12192000"/>
              <a:gd name="connsiteY138" fmla="*/ 1994290 h 2237474"/>
              <a:gd name="connsiteX139" fmla="*/ 2295469 w 12192000"/>
              <a:gd name="connsiteY139" fmla="*/ 1996659 h 2237474"/>
              <a:gd name="connsiteX140" fmla="*/ 2287219 w 12192000"/>
              <a:gd name="connsiteY140" fmla="*/ 1998750 h 2237474"/>
              <a:gd name="connsiteX141" fmla="*/ 2286948 w 12192000"/>
              <a:gd name="connsiteY141" fmla="*/ 1998596 h 2237474"/>
              <a:gd name="connsiteX142" fmla="*/ 2243069 w 12192000"/>
              <a:gd name="connsiteY142" fmla="*/ 2015111 h 2237474"/>
              <a:gd name="connsiteX143" fmla="*/ 2186609 w 12192000"/>
              <a:gd name="connsiteY143" fmla="*/ 2008263 h 2237474"/>
              <a:gd name="connsiteX144" fmla="*/ 2164831 w 12192000"/>
              <a:gd name="connsiteY144" fmla="*/ 2010143 h 2237474"/>
              <a:gd name="connsiteX145" fmla="*/ 2152836 w 12192000"/>
              <a:gd name="connsiteY145" fmla="*/ 2010048 h 2237474"/>
              <a:gd name="connsiteX146" fmla="*/ 2117102 w 12192000"/>
              <a:gd name="connsiteY146" fmla="*/ 2023004 h 2237474"/>
              <a:gd name="connsiteX147" fmla="*/ 2111935 w 12192000"/>
              <a:gd name="connsiteY147" fmla="*/ 2023163 h 2237474"/>
              <a:gd name="connsiteX148" fmla="*/ 2089991 w 12192000"/>
              <a:gd name="connsiteY148" fmla="*/ 2034193 h 2237474"/>
              <a:gd name="connsiteX149" fmla="*/ 2058061 w 12192000"/>
              <a:gd name="connsiteY149" fmla="*/ 2047942 h 2237474"/>
              <a:gd name="connsiteX150" fmla="*/ 2055737 w 12192000"/>
              <a:gd name="connsiteY150" fmla="*/ 2047704 h 2237474"/>
              <a:gd name="connsiteX151" fmla="*/ 2042244 w 12192000"/>
              <a:gd name="connsiteY151" fmla="*/ 2055560 h 2237474"/>
              <a:gd name="connsiteX152" fmla="*/ 1976224 w 12192000"/>
              <a:gd name="connsiteY152" fmla="*/ 2074257 h 2237474"/>
              <a:gd name="connsiteX153" fmla="*/ 1877728 w 12192000"/>
              <a:gd name="connsiteY153" fmla="*/ 2101004 h 2237474"/>
              <a:gd name="connsiteX154" fmla="*/ 1759056 w 12192000"/>
              <a:gd name="connsiteY154" fmla="*/ 2125608 h 2237474"/>
              <a:gd name="connsiteX155" fmla="*/ 1637948 w 12192000"/>
              <a:gd name="connsiteY155" fmla="*/ 2172597 h 2237474"/>
              <a:gd name="connsiteX156" fmla="*/ 1434549 w 12192000"/>
              <a:gd name="connsiteY156" fmla="*/ 2234522 h 2237474"/>
              <a:gd name="connsiteX157" fmla="*/ 1398481 w 12192000"/>
              <a:gd name="connsiteY157" fmla="*/ 2237074 h 2237474"/>
              <a:gd name="connsiteX158" fmla="*/ 1398407 w 12192000"/>
              <a:gd name="connsiteY158" fmla="*/ 2237095 h 2237474"/>
              <a:gd name="connsiteX159" fmla="*/ 1370962 w 12192000"/>
              <a:gd name="connsiteY159" fmla="*/ 2237474 h 2237474"/>
              <a:gd name="connsiteX160" fmla="*/ 1356367 w 12192000"/>
              <a:gd name="connsiteY160" fmla="*/ 2235089 h 2237474"/>
              <a:gd name="connsiteX161" fmla="*/ 1324828 w 12192000"/>
              <a:gd name="connsiteY161" fmla="*/ 2231968 h 2237474"/>
              <a:gd name="connsiteX162" fmla="*/ 1297744 w 12192000"/>
              <a:gd name="connsiteY162" fmla="*/ 2235849 h 2237474"/>
              <a:gd name="connsiteX163" fmla="*/ 1286236 w 12192000"/>
              <a:gd name="connsiteY163" fmla="*/ 2233135 h 2237474"/>
              <a:gd name="connsiteX164" fmla="*/ 1283504 w 12192000"/>
              <a:gd name="connsiteY164" fmla="*/ 2233797 h 2237474"/>
              <a:gd name="connsiteX165" fmla="*/ 1279765 w 12192000"/>
              <a:gd name="connsiteY165" fmla="*/ 2229639 h 2237474"/>
              <a:gd name="connsiteX166" fmla="*/ 1195347 w 12192000"/>
              <a:gd name="connsiteY166" fmla="*/ 2212354 h 2237474"/>
              <a:gd name="connsiteX167" fmla="*/ 970251 w 12192000"/>
              <a:gd name="connsiteY167" fmla="*/ 2221029 h 2237474"/>
              <a:gd name="connsiteX168" fmla="*/ 812914 w 12192000"/>
              <a:gd name="connsiteY168" fmla="*/ 2202752 h 2237474"/>
              <a:gd name="connsiteX169" fmla="*/ 800195 w 12192000"/>
              <a:gd name="connsiteY169" fmla="*/ 2209407 h 2237474"/>
              <a:gd name="connsiteX170" fmla="*/ 784978 w 12192000"/>
              <a:gd name="connsiteY170" fmla="*/ 2212360 h 2237474"/>
              <a:gd name="connsiteX171" fmla="*/ 681987 w 12192000"/>
              <a:gd name="connsiteY171" fmla="*/ 2216757 h 2237474"/>
              <a:gd name="connsiteX172" fmla="*/ 669923 w 12192000"/>
              <a:gd name="connsiteY172" fmla="*/ 2211682 h 2237474"/>
              <a:gd name="connsiteX173" fmla="*/ 648680 w 12192000"/>
              <a:gd name="connsiteY173" fmla="*/ 2206229 h 2237474"/>
              <a:gd name="connsiteX174" fmla="*/ 597225 w 12192000"/>
              <a:gd name="connsiteY174" fmla="*/ 2180999 h 2237474"/>
              <a:gd name="connsiteX175" fmla="*/ 558449 w 12192000"/>
              <a:gd name="connsiteY175" fmla="*/ 2182346 h 2237474"/>
              <a:gd name="connsiteX176" fmla="*/ 550517 w 12192000"/>
              <a:gd name="connsiteY176" fmla="*/ 2182060 h 2237474"/>
              <a:gd name="connsiteX177" fmla="*/ 550309 w 12192000"/>
              <a:gd name="connsiteY177" fmla="*/ 2181825 h 2237474"/>
              <a:gd name="connsiteX178" fmla="*/ 541836 w 12192000"/>
              <a:gd name="connsiteY178" fmla="*/ 2181063 h 2237474"/>
              <a:gd name="connsiteX179" fmla="*/ 536057 w 12192000"/>
              <a:gd name="connsiteY179" fmla="*/ 2181537 h 2237474"/>
              <a:gd name="connsiteX180" fmla="*/ 520671 w 12192000"/>
              <a:gd name="connsiteY180" fmla="*/ 2180980 h 2237474"/>
              <a:gd name="connsiteX181" fmla="*/ 515024 w 12192000"/>
              <a:gd name="connsiteY181" fmla="*/ 2179258 h 2237474"/>
              <a:gd name="connsiteX182" fmla="*/ 512278 w 12192000"/>
              <a:gd name="connsiteY182" fmla="*/ 2176369 h 2237474"/>
              <a:gd name="connsiteX183" fmla="*/ 480419 w 12192000"/>
              <a:gd name="connsiteY183" fmla="*/ 2167807 h 2237474"/>
              <a:gd name="connsiteX184" fmla="*/ 413835 w 12192000"/>
              <a:gd name="connsiteY184" fmla="*/ 2156783 h 2237474"/>
              <a:gd name="connsiteX185" fmla="*/ 376513 w 12192000"/>
              <a:gd name="connsiteY185" fmla="*/ 2154014 h 2237474"/>
              <a:gd name="connsiteX186" fmla="*/ 273386 w 12192000"/>
              <a:gd name="connsiteY186" fmla="*/ 2142551 h 2237474"/>
              <a:gd name="connsiteX187" fmla="*/ 169207 w 12192000"/>
              <a:gd name="connsiteY187" fmla="*/ 2128100 h 2237474"/>
              <a:gd name="connsiteX188" fmla="*/ 93149 w 12192000"/>
              <a:gd name="connsiteY188" fmla="*/ 2105324 h 2237474"/>
              <a:gd name="connsiteX189" fmla="*/ 88109 w 12192000"/>
              <a:gd name="connsiteY189" fmla="*/ 2106704 h 2237474"/>
              <a:gd name="connsiteX190" fmla="*/ 80022 w 12192000"/>
              <a:gd name="connsiteY190" fmla="*/ 2107254 h 2237474"/>
              <a:gd name="connsiteX191" fmla="*/ 79717 w 12192000"/>
              <a:gd name="connsiteY191" fmla="*/ 2107046 h 2237474"/>
              <a:gd name="connsiteX192" fmla="*/ 72352 w 12192000"/>
              <a:gd name="connsiteY192" fmla="*/ 2107991 h 2237474"/>
              <a:gd name="connsiteX193" fmla="*/ 37645 w 12192000"/>
              <a:gd name="connsiteY193" fmla="*/ 2115401 h 2237474"/>
              <a:gd name="connsiteX194" fmla="*/ 4572 w 12192000"/>
              <a:gd name="connsiteY194" fmla="*/ 2111091 h 2237474"/>
              <a:gd name="connsiteX195" fmla="*/ 0 w 12192000"/>
              <a:gd name="connsiteY195" fmla="*/ 2110468 h 2237474"/>
              <a:gd name="connsiteX196" fmla="*/ 0 w 12192000"/>
              <a:gd name="connsiteY196"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34800 w 12192000"/>
              <a:gd name="connsiteY6" fmla="*/ 747840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34688 w 12192000"/>
              <a:gd name="connsiteY12" fmla="*/ 757726 h 2237474"/>
              <a:gd name="connsiteX13" fmla="*/ 10805004 w 12192000"/>
              <a:gd name="connsiteY13" fmla="*/ 757573 h 2237474"/>
              <a:gd name="connsiteX14" fmla="*/ 10739478 w 12192000"/>
              <a:gd name="connsiteY14" fmla="*/ 776841 h 2237474"/>
              <a:gd name="connsiteX15" fmla="*/ 10458762 w 12192000"/>
              <a:gd name="connsiteY15" fmla="*/ 755400 h 2237474"/>
              <a:gd name="connsiteX16" fmla="*/ 10211200 w 12192000"/>
              <a:gd name="connsiteY16" fmla="*/ 767513 h 2237474"/>
              <a:gd name="connsiteX17" fmla="*/ 10167995 w 12192000"/>
              <a:gd name="connsiteY17" fmla="*/ 760843 h 2237474"/>
              <a:gd name="connsiteX18" fmla="*/ 9997044 w 12192000"/>
              <a:gd name="connsiteY18" fmla="*/ 780129 h 2237474"/>
              <a:gd name="connsiteX19" fmla="*/ 9943887 w 12192000"/>
              <a:gd name="connsiteY19" fmla="*/ 804141 h 2237474"/>
              <a:gd name="connsiteX20" fmla="*/ 9918248 w 12192000"/>
              <a:gd name="connsiteY20" fmla="*/ 816628 h 2237474"/>
              <a:gd name="connsiteX21" fmla="*/ 9767091 w 12192000"/>
              <a:gd name="connsiteY21" fmla="*/ 870550 h 2237474"/>
              <a:gd name="connsiteX22" fmla="*/ 9683005 w 12192000"/>
              <a:gd name="connsiteY22" fmla="*/ 894128 h 2237474"/>
              <a:gd name="connsiteX23" fmla="*/ 9594438 w 12192000"/>
              <a:gd name="connsiteY23" fmla="*/ 919051 h 2237474"/>
              <a:gd name="connsiteX24" fmla="*/ 9577033 w 12192000"/>
              <a:gd name="connsiteY24" fmla="*/ 922857 h 2237474"/>
              <a:gd name="connsiteX25" fmla="*/ 9544189 w 12192000"/>
              <a:gd name="connsiteY25" fmla="*/ 938966 h 2237474"/>
              <a:gd name="connsiteX26" fmla="*/ 9500499 w 12192000"/>
              <a:gd name="connsiteY26" fmla="*/ 954680 h 2237474"/>
              <a:gd name="connsiteX27" fmla="*/ 9428195 w 12192000"/>
              <a:gd name="connsiteY27" fmla="*/ 986225 h 2237474"/>
              <a:gd name="connsiteX28" fmla="*/ 9410017 w 12192000"/>
              <a:gd name="connsiteY28" fmla="*/ 993931 h 2237474"/>
              <a:gd name="connsiteX29" fmla="*/ 9392919 w 12192000"/>
              <a:gd name="connsiteY29" fmla="*/ 994656 h 2237474"/>
              <a:gd name="connsiteX30" fmla="*/ 9278619 w 12192000"/>
              <a:gd name="connsiteY30" fmla="*/ 1011878 h 2237474"/>
              <a:gd name="connsiteX31" fmla="*/ 9268019 w 12192000"/>
              <a:gd name="connsiteY31" fmla="*/ 1007442 h 2237474"/>
              <a:gd name="connsiteX32" fmla="*/ 9234662 w 12192000"/>
              <a:gd name="connsiteY32" fmla="*/ 1023056 h 2237474"/>
              <a:gd name="connsiteX33" fmla="*/ 9181033 w 12192000"/>
              <a:gd name="connsiteY33" fmla="*/ 1037921 h 2237474"/>
              <a:gd name="connsiteX34" fmla="*/ 9155969 w 12192000"/>
              <a:gd name="connsiteY34" fmla="*/ 1046804 h 2237474"/>
              <a:gd name="connsiteX35" fmla="*/ 9133985 w 12192000"/>
              <a:gd name="connsiteY35" fmla="*/ 1046450 h 2237474"/>
              <a:gd name="connsiteX36" fmla="*/ 9012987 w 12192000"/>
              <a:gd name="connsiteY36" fmla="*/ 1061986 h 2237474"/>
              <a:gd name="connsiteX37" fmla="*/ 8968445 w 12192000"/>
              <a:gd name="connsiteY37" fmla="*/ 1052169 h 2237474"/>
              <a:gd name="connsiteX38" fmla="*/ 8958984 w 12192000"/>
              <a:gd name="connsiteY38" fmla="*/ 1057212 h 2237474"/>
              <a:gd name="connsiteX39" fmla="*/ 8886001 w 12192000"/>
              <a:gd name="connsiteY39" fmla="*/ 1067468 h 2237474"/>
              <a:gd name="connsiteX40" fmla="*/ 8838610 w 12192000"/>
              <a:gd name="connsiteY40" fmla="*/ 1075091 h 2237474"/>
              <a:gd name="connsiteX41" fmla="*/ 8750383 w 12192000"/>
              <a:gd name="connsiteY41" fmla="*/ 1097387 h 2237474"/>
              <a:gd name="connsiteX42" fmla="*/ 8665605 w 12192000"/>
              <a:gd name="connsiteY42" fmla="*/ 1110791 h 2237474"/>
              <a:gd name="connsiteX43" fmla="*/ 8584946 w 12192000"/>
              <a:gd name="connsiteY43" fmla="*/ 1135226 h 2237474"/>
              <a:gd name="connsiteX44" fmla="*/ 8460755 w 12192000"/>
              <a:gd name="connsiteY44" fmla="*/ 1203427 h 2237474"/>
              <a:gd name="connsiteX45" fmla="*/ 8419755 w 12192000"/>
              <a:gd name="connsiteY45" fmla="*/ 1216260 h 2237474"/>
              <a:gd name="connsiteX46" fmla="*/ 8411626 w 12192000"/>
              <a:gd name="connsiteY46" fmla="*/ 1214397 h 2237474"/>
              <a:gd name="connsiteX47" fmla="*/ 8363469 w 12192000"/>
              <a:gd name="connsiteY47" fmla="*/ 1246658 h 2237474"/>
              <a:gd name="connsiteX48" fmla="*/ 8275497 w 12192000"/>
              <a:gd name="connsiteY48" fmla="*/ 1264396 h 2237474"/>
              <a:gd name="connsiteX49" fmla="*/ 8206287 w 12192000"/>
              <a:gd name="connsiteY49" fmla="*/ 1273060 h 2237474"/>
              <a:gd name="connsiteX50" fmla="*/ 8168705 w 12192000"/>
              <a:gd name="connsiteY50" fmla="*/ 1279956 h 2237474"/>
              <a:gd name="connsiteX51" fmla="*/ 8139997 w 12192000"/>
              <a:gd name="connsiteY51" fmla="*/ 1282713 h 2237474"/>
              <a:gd name="connsiteX52" fmla="*/ 8074238 w 12192000"/>
              <a:gd name="connsiteY52" fmla="*/ 1301895 h 2237474"/>
              <a:gd name="connsiteX53" fmla="*/ 7968292 w 12192000"/>
              <a:gd name="connsiteY53" fmla="*/ 1338779 h 2237474"/>
              <a:gd name="connsiteX54" fmla="*/ 7902328 w 12192000"/>
              <a:gd name="connsiteY54" fmla="*/ 1345865 h 2237474"/>
              <a:gd name="connsiteX55" fmla="*/ 7875879 w 12192000"/>
              <a:gd name="connsiteY55" fmla="*/ 1345646 h 2237474"/>
              <a:gd name="connsiteX56" fmla="*/ 7840612 w 12192000"/>
              <a:gd name="connsiteY56" fmla="*/ 1369373 h 2237474"/>
              <a:gd name="connsiteX57" fmla="*/ 7786819 w 12192000"/>
              <a:gd name="connsiteY57" fmla="*/ 1378970 h 2237474"/>
              <a:gd name="connsiteX58" fmla="*/ 7548172 w 12192000"/>
              <a:gd name="connsiteY58" fmla="*/ 1417460 h 2237474"/>
              <a:gd name="connsiteX59" fmla="*/ 7483437 w 12192000"/>
              <a:gd name="connsiteY59" fmla="*/ 1478152 h 2237474"/>
              <a:gd name="connsiteX60" fmla="*/ 7377870 w 12192000"/>
              <a:gd name="connsiteY60" fmla="*/ 1523319 h 2237474"/>
              <a:gd name="connsiteX61" fmla="*/ 7230737 w 12192000"/>
              <a:gd name="connsiteY61" fmla="*/ 1562633 h 2237474"/>
              <a:gd name="connsiteX62" fmla="*/ 7224458 w 12192000"/>
              <a:gd name="connsiteY62" fmla="*/ 1573008 h 2237474"/>
              <a:gd name="connsiteX63" fmla="*/ 7183121 w 12192000"/>
              <a:gd name="connsiteY63" fmla="*/ 1595162 h 2237474"/>
              <a:gd name="connsiteX64" fmla="*/ 7164601 w 12192000"/>
              <a:gd name="connsiteY64" fmla="*/ 1606490 h 2237474"/>
              <a:gd name="connsiteX65" fmla="*/ 7031309 w 12192000"/>
              <a:gd name="connsiteY65" fmla="*/ 1619451 h 2237474"/>
              <a:gd name="connsiteX66" fmla="*/ 6900177 w 12192000"/>
              <a:gd name="connsiteY66" fmla="*/ 1636016 h 2237474"/>
              <a:gd name="connsiteX67" fmla="*/ 6795372 w 12192000"/>
              <a:gd name="connsiteY67" fmla="*/ 1644845 h 2237474"/>
              <a:gd name="connsiteX68" fmla="*/ 6692251 w 12192000"/>
              <a:gd name="connsiteY68" fmla="*/ 1656357 h 2237474"/>
              <a:gd name="connsiteX69" fmla="*/ 6655235 w 12192000"/>
              <a:gd name="connsiteY69" fmla="*/ 1661869 h 2237474"/>
              <a:gd name="connsiteX70" fmla="*/ 6554894 w 12192000"/>
              <a:gd name="connsiteY70" fmla="*/ 1664428 h 2237474"/>
              <a:gd name="connsiteX71" fmla="*/ 6516595 w 12192000"/>
              <a:gd name="connsiteY71" fmla="*/ 1667475 h 2237474"/>
              <a:gd name="connsiteX72" fmla="*/ 6508541 w 12192000"/>
              <a:gd name="connsiteY72" fmla="*/ 1668757 h 2237474"/>
              <a:gd name="connsiteX73" fmla="*/ 6471012 w 12192000"/>
              <a:gd name="connsiteY73" fmla="*/ 1678604 h 2237474"/>
              <a:gd name="connsiteX74" fmla="*/ 6364035 w 12192000"/>
              <a:gd name="connsiteY74" fmla="*/ 1667683 h 2237474"/>
              <a:gd name="connsiteX75" fmla="*/ 6280959 w 12192000"/>
              <a:gd name="connsiteY75" fmla="*/ 1689329 h 2237474"/>
              <a:gd name="connsiteX76" fmla="*/ 6243319 w 12192000"/>
              <a:gd name="connsiteY76" fmla="*/ 1695560 h 2237474"/>
              <a:gd name="connsiteX77" fmla="*/ 6098321 w 12192000"/>
              <a:gd name="connsiteY77" fmla="*/ 1721646 h 2237474"/>
              <a:gd name="connsiteX78" fmla="*/ 5880652 w 12192000"/>
              <a:gd name="connsiteY78" fmla="*/ 1779643 h 2237474"/>
              <a:gd name="connsiteX79" fmla="*/ 5785959 w 12192000"/>
              <a:gd name="connsiteY79" fmla="*/ 1775307 h 2237474"/>
              <a:gd name="connsiteX80" fmla="*/ 5643534 w 12192000"/>
              <a:gd name="connsiteY80" fmla="*/ 1802919 h 2237474"/>
              <a:gd name="connsiteX81" fmla="*/ 5518799 w 12192000"/>
              <a:gd name="connsiteY81" fmla="*/ 1818312 h 2237474"/>
              <a:gd name="connsiteX82" fmla="*/ 5505014 w 12192000"/>
              <a:gd name="connsiteY82" fmla="*/ 1819259 h 2237474"/>
              <a:gd name="connsiteX83" fmla="*/ 5453307 w 12192000"/>
              <a:gd name="connsiteY83" fmla="*/ 1815450 h 2237474"/>
              <a:gd name="connsiteX84" fmla="*/ 5221533 w 12192000"/>
              <a:gd name="connsiteY84" fmla="*/ 1846950 h 2237474"/>
              <a:gd name="connsiteX85" fmla="*/ 5149802 w 12192000"/>
              <a:gd name="connsiteY85" fmla="*/ 1844846 h 2237474"/>
              <a:gd name="connsiteX86" fmla="*/ 5114927 w 12192000"/>
              <a:gd name="connsiteY86" fmla="*/ 1847827 h 2237474"/>
              <a:gd name="connsiteX87" fmla="*/ 5108970 w 12192000"/>
              <a:gd name="connsiteY87" fmla="*/ 1847935 h 2237474"/>
              <a:gd name="connsiteX88" fmla="*/ 5067961 w 12192000"/>
              <a:gd name="connsiteY88" fmla="*/ 1845917 h 2237474"/>
              <a:gd name="connsiteX89" fmla="*/ 5007075 w 12192000"/>
              <a:gd name="connsiteY89" fmla="*/ 1838626 h 2237474"/>
              <a:gd name="connsiteX90" fmla="*/ 4944087 w 12192000"/>
              <a:gd name="connsiteY90" fmla="*/ 1823332 h 2237474"/>
              <a:gd name="connsiteX91" fmla="*/ 4907662 w 12192000"/>
              <a:gd name="connsiteY91" fmla="*/ 1816900 h 2237474"/>
              <a:gd name="connsiteX92" fmla="*/ 4882386 w 12192000"/>
              <a:gd name="connsiteY92" fmla="*/ 1809844 h 2237474"/>
              <a:gd name="connsiteX93" fmla="*/ 4811440 w 12192000"/>
              <a:gd name="connsiteY93" fmla="*/ 1804655 h 2237474"/>
              <a:gd name="connsiteX94" fmla="*/ 4691075 w 12192000"/>
              <a:gd name="connsiteY94" fmla="*/ 1801389 h 2237474"/>
              <a:gd name="connsiteX95" fmla="*/ 4611738 w 12192000"/>
              <a:gd name="connsiteY95" fmla="*/ 1776964 h 2237474"/>
              <a:gd name="connsiteX96" fmla="*/ 4560070 w 12192000"/>
              <a:gd name="connsiteY96" fmla="*/ 1785640 h 2237474"/>
              <a:gd name="connsiteX97" fmla="*/ 4536503 w 12192000"/>
              <a:gd name="connsiteY97" fmla="*/ 1785334 h 2237474"/>
              <a:gd name="connsiteX98" fmla="*/ 4513724 w 12192000"/>
              <a:gd name="connsiteY98" fmla="*/ 1791996 h 2237474"/>
              <a:gd name="connsiteX99" fmla="*/ 4459810 w 12192000"/>
              <a:gd name="connsiteY99" fmla="*/ 1797886 h 2237474"/>
              <a:gd name="connsiteX100" fmla="*/ 4379064 w 12192000"/>
              <a:gd name="connsiteY100" fmla="*/ 1817177 h 2237474"/>
              <a:gd name="connsiteX101" fmla="*/ 4290981 w 12192000"/>
              <a:gd name="connsiteY101" fmla="*/ 1839677 h 2237474"/>
              <a:gd name="connsiteX102" fmla="*/ 4238372 w 12192000"/>
              <a:gd name="connsiteY102" fmla="*/ 1851480 h 2237474"/>
              <a:gd name="connsiteX103" fmla="*/ 4232517 w 12192000"/>
              <a:gd name="connsiteY103" fmla="*/ 1852567 h 2237474"/>
              <a:gd name="connsiteX104" fmla="*/ 4191732 w 12192000"/>
              <a:gd name="connsiteY104" fmla="*/ 1857328 h 2237474"/>
              <a:gd name="connsiteX105" fmla="*/ 4065532 w 12192000"/>
              <a:gd name="connsiteY105" fmla="*/ 1855477 h 2237474"/>
              <a:gd name="connsiteX106" fmla="*/ 4028460 w 12192000"/>
              <a:gd name="connsiteY106" fmla="*/ 1855137 h 2237474"/>
              <a:gd name="connsiteX107" fmla="*/ 4002267 w 12192000"/>
              <a:gd name="connsiteY107" fmla="*/ 1852352 h 2237474"/>
              <a:gd name="connsiteX108" fmla="*/ 3931396 w 12192000"/>
              <a:gd name="connsiteY108" fmla="*/ 1858915 h 2237474"/>
              <a:gd name="connsiteX109" fmla="*/ 3812162 w 12192000"/>
              <a:gd name="connsiteY109" fmla="*/ 1875501 h 2237474"/>
              <a:gd name="connsiteX110" fmla="*/ 3729530 w 12192000"/>
              <a:gd name="connsiteY110" fmla="*/ 1864513 h 2237474"/>
              <a:gd name="connsiteX111" fmla="*/ 3680177 w 12192000"/>
              <a:gd name="connsiteY111" fmla="*/ 1881552 h 2237474"/>
              <a:gd name="connsiteX112" fmla="*/ 3567259 w 12192000"/>
              <a:gd name="connsiteY112" fmla="*/ 1893482 h 2237474"/>
              <a:gd name="connsiteX113" fmla="*/ 3405770 w 12192000"/>
              <a:gd name="connsiteY113" fmla="*/ 1904591 h 2237474"/>
              <a:gd name="connsiteX114" fmla="*/ 3280097 w 12192000"/>
              <a:gd name="connsiteY114" fmla="*/ 1919610 h 2237474"/>
              <a:gd name="connsiteX115" fmla="*/ 3123424 w 12192000"/>
              <a:gd name="connsiteY115" fmla="*/ 1952930 h 2237474"/>
              <a:gd name="connsiteX116" fmla="*/ 3009910 w 12192000"/>
              <a:gd name="connsiteY116" fmla="*/ 1957866 h 2237474"/>
              <a:gd name="connsiteX117" fmla="*/ 2995934 w 12192000"/>
              <a:gd name="connsiteY117" fmla="*/ 1967085 h 2237474"/>
              <a:gd name="connsiteX118" fmla="*/ 2980071 w 12192000"/>
              <a:gd name="connsiteY118" fmla="*/ 1972988 h 2237474"/>
              <a:gd name="connsiteX119" fmla="*/ 2978094 w 12192000"/>
              <a:gd name="connsiteY119" fmla="*/ 1972369 h 2237474"/>
              <a:gd name="connsiteX120" fmla="*/ 2942858 w 12192000"/>
              <a:gd name="connsiteY120" fmla="*/ 1981367 h 2237474"/>
              <a:gd name="connsiteX121" fmla="*/ 2875436 w 12192000"/>
              <a:gd name="connsiteY121" fmla="*/ 1996977 h 2237474"/>
              <a:gd name="connsiteX122" fmla="*/ 2874892 w 12192000"/>
              <a:gd name="connsiteY122" fmla="*/ 1996085 h 2237474"/>
              <a:gd name="connsiteX123" fmla="*/ 2864145 w 12192000"/>
              <a:gd name="connsiteY123" fmla="*/ 1994061 h 2237474"/>
              <a:gd name="connsiteX124" fmla="*/ 2843662 w 12192000"/>
              <a:gd name="connsiteY124" fmla="*/ 1992498 h 2237474"/>
              <a:gd name="connsiteX125" fmla="*/ 2796128 w 12192000"/>
              <a:gd name="connsiteY125" fmla="*/ 1976403 h 2237474"/>
              <a:gd name="connsiteX126" fmla="*/ 2756784 w 12192000"/>
              <a:gd name="connsiteY126" fmla="*/ 1985116 h 2237474"/>
              <a:gd name="connsiteX127" fmla="*/ 2748833 w 12192000"/>
              <a:gd name="connsiteY127" fmla="*/ 1986323 h 2237474"/>
              <a:gd name="connsiteX128" fmla="*/ 2748661 w 12192000"/>
              <a:gd name="connsiteY128" fmla="*/ 1986122 h 2237474"/>
              <a:gd name="connsiteX129" fmla="*/ 2740251 w 12192000"/>
              <a:gd name="connsiteY129" fmla="*/ 1986946 h 2237474"/>
              <a:gd name="connsiteX130" fmla="*/ 2718916 w 12192000"/>
              <a:gd name="connsiteY130" fmla="*/ 1990867 h 2237474"/>
              <a:gd name="connsiteX131" fmla="*/ 2713522 w 12192000"/>
              <a:gd name="connsiteY131" fmla="*/ 1990173 h 2237474"/>
              <a:gd name="connsiteX132" fmla="*/ 2680597 w 12192000"/>
              <a:gd name="connsiteY132" fmla="*/ 1984996 h 2237474"/>
              <a:gd name="connsiteX133" fmla="*/ 2578178 w 12192000"/>
              <a:gd name="connsiteY133" fmla="*/ 1990531 h 2237474"/>
              <a:gd name="connsiteX134" fmla="*/ 2476147 w 12192000"/>
              <a:gd name="connsiteY134" fmla="*/ 1998305 h 2237474"/>
              <a:gd name="connsiteX135" fmla="*/ 2373568 w 12192000"/>
              <a:gd name="connsiteY135" fmla="*/ 2003219 h 2237474"/>
              <a:gd name="connsiteX136" fmla="*/ 2321399 w 12192000"/>
              <a:gd name="connsiteY136" fmla="*/ 1989467 h 2237474"/>
              <a:gd name="connsiteX137" fmla="*/ 2315525 w 12192000"/>
              <a:gd name="connsiteY137" fmla="*/ 1989708 h 2237474"/>
              <a:gd name="connsiteX138" fmla="*/ 2300792 w 12192000"/>
              <a:gd name="connsiteY138" fmla="*/ 1994290 h 2237474"/>
              <a:gd name="connsiteX139" fmla="*/ 2295469 w 12192000"/>
              <a:gd name="connsiteY139" fmla="*/ 1996659 h 2237474"/>
              <a:gd name="connsiteX140" fmla="*/ 2287219 w 12192000"/>
              <a:gd name="connsiteY140" fmla="*/ 1998750 h 2237474"/>
              <a:gd name="connsiteX141" fmla="*/ 2286948 w 12192000"/>
              <a:gd name="connsiteY141" fmla="*/ 1998596 h 2237474"/>
              <a:gd name="connsiteX142" fmla="*/ 2243069 w 12192000"/>
              <a:gd name="connsiteY142" fmla="*/ 2015111 h 2237474"/>
              <a:gd name="connsiteX143" fmla="*/ 2186609 w 12192000"/>
              <a:gd name="connsiteY143" fmla="*/ 2008263 h 2237474"/>
              <a:gd name="connsiteX144" fmla="*/ 2164831 w 12192000"/>
              <a:gd name="connsiteY144" fmla="*/ 2010143 h 2237474"/>
              <a:gd name="connsiteX145" fmla="*/ 2152836 w 12192000"/>
              <a:gd name="connsiteY145" fmla="*/ 2010048 h 2237474"/>
              <a:gd name="connsiteX146" fmla="*/ 2117102 w 12192000"/>
              <a:gd name="connsiteY146" fmla="*/ 2023004 h 2237474"/>
              <a:gd name="connsiteX147" fmla="*/ 2111935 w 12192000"/>
              <a:gd name="connsiteY147" fmla="*/ 2023163 h 2237474"/>
              <a:gd name="connsiteX148" fmla="*/ 2089991 w 12192000"/>
              <a:gd name="connsiteY148" fmla="*/ 2034193 h 2237474"/>
              <a:gd name="connsiteX149" fmla="*/ 2058061 w 12192000"/>
              <a:gd name="connsiteY149" fmla="*/ 2047942 h 2237474"/>
              <a:gd name="connsiteX150" fmla="*/ 2055737 w 12192000"/>
              <a:gd name="connsiteY150" fmla="*/ 2047704 h 2237474"/>
              <a:gd name="connsiteX151" fmla="*/ 2042244 w 12192000"/>
              <a:gd name="connsiteY151" fmla="*/ 2055560 h 2237474"/>
              <a:gd name="connsiteX152" fmla="*/ 1976224 w 12192000"/>
              <a:gd name="connsiteY152" fmla="*/ 2074257 h 2237474"/>
              <a:gd name="connsiteX153" fmla="*/ 1877728 w 12192000"/>
              <a:gd name="connsiteY153" fmla="*/ 2101004 h 2237474"/>
              <a:gd name="connsiteX154" fmla="*/ 1759056 w 12192000"/>
              <a:gd name="connsiteY154" fmla="*/ 2125608 h 2237474"/>
              <a:gd name="connsiteX155" fmla="*/ 1637948 w 12192000"/>
              <a:gd name="connsiteY155" fmla="*/ 2172597 h 2237474"/>
              <a:gd name="connsiteX156" fmla="*/ 1434549 w 12192000"/>
              <a:gd name="connsiteY156" fmla="*/ 2234522 h 2237474"/>
              <a:gd name="connsiteX157" fmla="*/ 1398481 w 12192000"/>
              <a:gd name="connsiteY157" fmla="*/ 2237074 h 2237474"/>
              <a:gd name="connsiteX158" fmla="*/ 1398407 w 12192000"/>
              <a:gd name="connsiteY158" fmla="*/ 2237095 h 2237474"/>
              <a:gd name="connsiteX159" fmla="*/ 1370962 w 12192000"/>
              <a:gd name="connsiteY159" fmla="*/ 2237474 h 2237474"/>
              <a:gd name="connsiteX160" fmla="*/ 1356367 w 12192000"/>
              <a:gd name="connsiteY160" fmla="*/ 2235089 h 2237474"/>
              <a:gd name="connsiteX161" fmla="*/ 1324828 w 12192000"/>
              <a:gd name="connsiteY161" fmla="*/ 2231968 h 2237474"/>
              <a:gd name="connsiteX162" fmla="*/ 1297744 w 12192000"/>
              <a:gd name="connsiteY162" fmla="*/ 2235849 h 2237474"/>
              <a:gd name="connsiteX163" fmla="*/ 1286236 w 12192000"/>
              <a:gd name="connsiteY163" fmla="*/ 2233135 h 2237474"/>
              <a:gd name="connsiteX164" fmla="*/ 1283504 w 12192000"/>
              <a:gd name="connsiteY164" fmla="*/ 2233797 h 2237474"/>
              <a:gd name="connsiteX165" fmla="*/ 1279765 w 12192000"/>
              <a:gd name="connsiteY165" fmla="*/ 2229639 h 2237474"/>
              <a:gd name="connsiteX166" fmla="*/ 1195347 w 12192000"/>
              <a:gd name="connsiteY166" fmla="*/ 2212354 h 2237474"/>
              <a:gd name="connsiteX167" fmla="*/ 970251 w 12192000"/>
              <a:gd name="connsiteY167" fmla="*/ 2221029 h 2237474"/>
              <a:gd name="connsiteX168" fmla="*/ 812914 w 12192000"/>
              <a:gd name="connsiteY168" fmla="*/ 2202752 h 2237474"/>
              <a:gd name="connsiteX169" fmla="*/ 800195 w 12192000"/>
              <a:gd name="connsiteY169" fmla="*/ 2209407 h 2237474"/>
              <a:gd name="connsiteX170" fmla="*/ 784978 w 12192000"/>
              <a:gd name="connsiteY170" fmla="*/ 2212360 h 2237474"/>
              <a:gd name="connsiteX171" fmla="*/ 681987 w 12192000"/>
              <a:gd name="connsiteY171" fmla="*/ 2216757 h 2237474"/>
              <a:gd name="connsiteX172" fmla="*/ 669923 w 12192000"/>
              <a:gd name="connsiteY172" fmla="*/ 2211682 h 2237474"/>
              <a:gd name="connsiteX173" fmla="*/ 648680 w 12192000"/>
              <a:gd name="connsiteY173" fmla="*/ 2206229 h 2237474"/>
              <a:gd name="connsiteX174" fmla="*/ 597225 w 12192000"/>
              <a:gd name="connsiteY174" fmla="*/ 2180999 h 2237474"/>
              <a:gd name="connsiteX175" fmla="*/ 558449 w 12192000"/>
              <a:gd name="connsiteY175" fmla="*/ 2182346 h 2237474"/>
              <a:gd name="connsiteX176" fmla="*/ 550517 w 12192000"/>
              <a:gd name="connsiteY176" fmla="*/ 2182060 h 2237474"/>
              <a:gd name="connsiteX177" fmla="*/ 550309 w 12192000"/>
              <a:gd name="connsiteY177" fmla="*/ 2181825 h 2237474"/>
              <a:gd name="connsiteX178" fmla="*/ 541836 w 12192000"/>
              <a:gd name="connsiteY178" fmla="*/ 2181063 h 2237474"/>
              <a:gd name="connsiteX179" fmla="*/ 536057 w 12192000"/>
              <a:gd name="connsiteY179" fmla="*/ 2181537 h 2237474"/>
              <a:gd name="connsiteX180" fmla="*/ 520671 w 12192000"/>
              <a:gd name="connsiteY180" fmla="*/ 2180980 h 2237474"/>
              <a:gd name="connsiteX181" fmla="*/ 515024 w 12192000"/>
              <a:gd name="connsiteY181" fmla="*/ 2179258 h 2237474"/>
              <a:gd name="connsiteX182" fmla="*/ 512278 w 12192000"/>
              <a:gd name="connsiteY182" fmla="*/ 2176369 h 2237474"/>
              <a:gd name="connsiteX183" fmla="*/ 480419 w 12192000"/>
              <a:gd name="connsiteY183" fmla="*/ 2167807 h 2237474"/>
              <a:gd name="connsiteX184" fmla="*/ 413835 w 12192000"/>
              <a:gd name="connsiteY184" fmla="*/ 2156783 h 2237474"/>
              <a:gd name="connsiteX185" fmla="*/ 376513 w 12192000"/>
              <a:gd name="connsiteY185" fmla="*/ 2154014 h 2237474"/>
              <a:gd name="connsiteX186" fmla="*/ 273386 w 12192000"/>
              <a:gd name="connsiteY186" fmla="*/ 2142551 h 2237474"/>
              <a:gd name="connsiteX187" fmla="*/ 169207 w 12192000"/>
              <a:gd name="connsiteY187" fmla="*/ 2128100 h 2237474"/>
              <a:gd name="connsiteX188" fmla="*/ 93149 w 12192000"/>
              <a:gd name="connsiteY188" fmla="*/ 2105324 h 2237474"/>
              <a:gd name="connsiteX189" fmla="*/ 88109 w 12192000"/>
              <a:gd name="connsiteY189" fmla="*/ 2106704 h 2237474"/>
              <a:gd name="connsiteX190" fmla="*/ 80022 w 12192000"/>
              <a:gd name="connsiteY190" fmla="*/ 2107254 h 2237474"/>
              <a:gd name="connsiteX191" fmla="*/ 79717 w 12192000"/>
              <a:gd name="connsiteY191" fmla="*/ 2107046 h 2237474"/>
              <a:gd name="connsiteX192" fmla="*/ 72352 w 12192000"/>
              <a:gd name="connsiteY192" fmla="*/ 2107991 h 2237474"/>
              <a:gd name="connsiteX193" fmla="*/ 37645 w 12192000"/>
              <a:gd name="connsiteY193" fmla="*/ 2115401 h 2237474"/>
              <a:gd name="connsiteX194" fmla="*/ 4572 w 12192000"/>
              <a:gd name="connsiteY194" fmla="*/ 2111091 h 2237474"/>
              <a:gd name="connsiteX195" fmla="*/ 0 w 12192000"/>
              <a:gd name="connsiteY195" fmla="*/ 2110468 h 2237474"/>
              <a:gd name="connsiteX196" fmla="*/ 0 w 12192000"/>
              <a:gd name="connsiteY196"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34800 w 12192000"/>
              <a:gd name="connsiteY6" fmla="*/ 747840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34688 w 12192000"/>
              <a:gd name="connsiteY12" fmla="*/ 757726 h 2237474"/>
              <a:gd name="connsiteX13" fmla="*/ 10805004 w 12192000"/>
              <a:gd name="connsiteY13" fmla="*/ 757573 h 2237474"/>
              <a:gd name="connsiteX14" fmla="*/ 10739478 w 12192000"/>
              <a:gd name="connsiteY14" fmla="*/ 776841 h 2237474"/>
              <a:gd name="connsiteX15" fmla="*/ 10458762 w 12192000"/>
              <a:gd name="connsiteY15" fmla="*/ 755400 h 2237474"/>
              <a:gd name="connsiteX16" fmla="*/ 10211200 w 12192000"/>
              <a:gd name="connsiteY16" fmla="*/ 767513 h 2237474"/>
              <a:gd name="connsiteX17" fmla="*/ 10167995 w 12192000"/>
              <a:gd name="connsiteY17" fmla="*/ 760843 h 2237474"/>
              <a:gd name="connsiteX18" fmla="*/ 9997044 w 12192000"/>
              <a:gd name="connsiteY18" fmla="*/ 780129 h 2237474"/>
              <a:gd name="connsiteX19" fmla="*/ 9943887 w 12192000"/>
              <a:gd name="connsiteY19" fmla="*/ 804141 h 2237474"/>
              <a:gd name="connsiteX20" fmla="*/ 9918248 w 12192000"/>
              <a:gd name="connsiteY20" fmla="*/ 816628 h 2237474"/>
              <a:gd name="connsiteX21" fmla="*/ 9767091 w 12192000"/>
              <a:gd name="connsiteY21" fmla="*/ 870550 h 2237474"/>
              <a:gd name="connsiteX22" fmla="*/ 9683005 w 12192000"/>
              <a:gd name="connsiteY22" fmla="*/ 894128 h 2237474"/>
              <a:gd name="connsiteX23" fmla="*/ 9594438 w 12192000"/>
              <a:gd name="connsiteY23" fmla="*/ 919051 h 2237474"/>
              <a:gd name="connsiteX24" fmla="*/ 9577033 w 12192000"/>
              <a:gd name="connsiteY24" fmla="*/ 922857 h 2237474"/>
              <a:gd name="connsiteX25" fmla="*/ 9544189 w 12192000"/>
              <a:gd name="connsiteY25" fmla="*/ 938966 h 2237474"/>
              <a:gd name="connsiteX26" fmla="*/ 9500499 w 12192000"/>
              <a:gd name="connsiteY26" fmla="*/ 954680 h 2237474"/>
              <a:gd name="connsiteX27" fmla="*/ 9428195 w 12192000"/>
              <a:gd name="connsiteY27" fmla="*/ 986225 h 2237474"/>
              <a:gd name="connsiteX28" fmla="*/ 9410017 w 12192000"/>
              <a:gd name="connsiteY28" fmla="*/ 993931 h 2237474"/>
              <a:gd name="connsiteX29" fmla="*/ 9392919 w 12192000"/>
              <a:gd name="connsiteY29" fmla="*/ 994656 h 2237474"/>
              <a:gd name="connsiteX30" fmla="*/ 9278619 w 12192000"/>
              <a:gd name="connsiteY30" fmla="*/ 1011878 h 2237474"/>
              <a:gd name="connsiteX31" fmla="*/ 9268019 w 12192000"/>
              <a:gd name="connsiteY31" fmla="*/ 1007442 h 2237474"/>
              <a:gd name="connsiteX32" fmla="*/ 9234662 w 12192000"/>
              <a:gd name="connsiteY32" fmla="*/ 1023056 h 2237474"/>
              <a:gd name="connsiteX33" fmla="*/ 9181033 w 12192000"/>
              <a:gd name="connsiteY33" fmla="*/ 1037921 h 2237474"/>
              <a:gd name="connsiteX34" fmla="*/ 9155969 w 12192000"/>
              <a:gd name="connsiteY34" fmla="*/ 1046804 h 2237474"/>
              <a:gd name="connsiteX35" fmla="*/ 9133985 w 12192000"/>
              <a:gd name="connsiteY35" fmla="*/ 1046450 h 2237474"/>
              <a:gd name="connsiteX36" fmla="*/ 9012987 w 12192000"/>
              <a:gd name="connsiteY36" fmla="*/ 1061986 h 2237474"/>
              <a:gd name="connsiteX37" fmla="*/ 8968445 w 12192000"/>
              <a:gd name="connsiteY37" fmla="*/ 1052169 h 2237474"/>
              <a:gd name="connsiteX38" fmla="*/ 8958984 w 12192000"/>
              <a:gd name="connsiteY38" fmla="*/ 1057212 h 2237474"/>
              <a:gd name="connsiteX39" fmla="*/ 8886001 w 12192000"/>
              <a:gd name="connsiteY39" fmla="*/ 1067468 h 2237474"/>
              <a:gd name="connsiteX40" fmla="*/ 8838610 w 12192000"/>
              <a:gd name="connsiteY40" fmla="*/ 1075091 h 2237474"/>
              <a:gd name="connsiteX41" fmla="*/ 8750383 w 12192000"/>
              <a:gd name="connsiteY41" fmla="*/ 1097387 h 2237474"/>
              <a:gd name="connsiteX42" fmla="*/ 8665605 w 12192000"/>
              <a:gd name="connsiteY42" fmla="*/ 1110791 h 2237474"/>
              <a:gd name="connsiteX43" fmla="*/ 8584946 w 12192000"/>
              <a:gd name="connsiteY43" fmla="*/ 1135226 h 2237474"/>
              <a:gd name="connsiteX44" fmla="*/ 8460755 w 12192000"/>
              <a:gd name="connsiteY44" fmla="*/ 1203427 h 2237474"/>
              <a:gd name="connsiteX45" fmla="*/ 8419755 w 12192000"/>
              <a:gd name="connsiteY45" fmla="*/ 1216260 h 2237474"/>
              <a:gd name="connsiteX46" fmla="*/ 8411626 w 12192000"/>
              <a:gd name="connsiteY46" fmla="*/ 1214397 h 2237474"/>
              <a:gd name="connsiteX47" fmla="*/ 8363469 w 12192000"/>
              <a:gd name="connsiteY47" fmla="*/ 1246658 h 2237474"/>
              <a:gd name="connsiteX48" fmla="*/ 8275497 w 12192000"/>
              <a:gd name="connsiteY48" fmla="*/ 1264396 h 2237474"/>
              <a:gd name="connsiteX49" fmla="*/ 8206287 w 12192000"/>
              <a:gd name="connsiteY49" fmla="*/ 1273060 h 2237474"/>
              <a:gd name="connsiteX50" fmla="*/ 8168705 w 12192000"/>
              <a:gd name="connsiteY50" fmla="*/ 1279956 h 2237474"/>
              <a:gd name="connsiteX51" fmla="*/ 8139997 w 12192000"/>
              <a:gd name="connsiteY51" fmla="*/ 1282713 h 2237474"/>
              <a:gd name="connsiteX52" fmla="*/ 8074238 w 12192000"/>
              <a:gd name="connsiteY52" fmla="*/ 1301895 h 2237474"/>
              <a:gd name="connsiteX53" fmla="*/ 7968292 w 12192000"/>
              <a:gd name="connsiteY53" fmla="*/ 1338779 h 2237474"/>
              <a:gd name="connsiteX54" fmla="*/ 7902328 w 12192000"/>
              <a:gd name="connsiteY54" fmla="*/ 1345865 h 2237474"/>
              <a:gd name="connsiteX55" fmla="*/ 7840612 w 12192000"/>
              <a:gd name="connsiteY55" fmla="*/ 1369373 h 2237474"/>
              <a:gd name="connsiteX56" fmla="*/ 7786819 w 12192000"/>
              <a:gd name="connsiteY56" fmla="*/ 1378970 h 2237474"/>
              <a:gd name="connsiteX57" fmla="*/ 7548172 w 12192000"/>
              <a:gd name="connsiteY57" fmla="*/ 1417460 h 2237474"/>
              <a:gd name="connsiteX58" fmla="*/ 7483437 w 12192000"/>
              <a:gd name="connsiteY58" fmla="*/ 1478152 h 2237474"/>
              <a:gd name="connsiteX59" fmla="*/ 7377870 w 12192000"/>
              <a:gd name="connsiteY59" fmla="*/ 1523319 h 2237474"/>
              <a:gd name="connsiteX60" fmla="*/ 7230737 w 12192000"/>
              <a:gd name="connsiteY60" fmla="*/ 1562633 h 2237474"/>
              <a:gd name="connsiteX61" fmla="*/ 7224458 w 12192000"/>
              <a:gd name="connsiteY61" fmla="*/ 1573008 h 2237474"/>
              <a:gd name="connsiteX62" fmla="*/ 7183121 w 12192000"/>
              <a:gd name="connsiteY62" fmla="*/ 1595162 h 2237474"/>
              <a:gd name="connsiteX63" fmla="*/ 7164601 w 12192000"/>
              <a:gd name="connsiteY63" fmla="*/ 1606490 h 2237474"/>
              <a:gd name="connsiteX64" fmla="*/ 7031309 w 12192000"/>
              <a:gd name="connsiteY64" fmla="*/ 1619451 h 2237474"/>
              <a:gd name="connsiteX65" fmla="*/ 6900177 w 12192000"/>
              <a:gd name="connsiteY65" fmla="*/ 1636016 h 2237474"/>
              <a:gd name="connsiteX66" fmla="*/ 6795372 w 12192000"/>
              <a:gd name="connsiteY66" fmla="*/ 1644845 h 2237474"/>
              <a:gd name="connsiteX67" fmla="*/ 6692251 w 12192000"/>
              <a:gd name="connsiteY67" fmla="*/ 1656357 h 2237474"/>
              <a:gd name="connsiteX68" fmla="*/ 6655235 w 12192000"/>
              <a:gd name="connsiteY68" fmla="*/ 1661869 h 2237474"/>
              <a:gd name="connsiteX69" fmla="*/ 6554894 w 12192000"/>
              <a:gd name="connsiteY69" fmla="*/ 1664428 h 2237474"/>
              <a:gd name="connsiteX70" fmla="*/ 6516595 w 12192000"/>
              <a:gd name="connsiteY70" fmla="*/ 1667475 h 2237474"/>
              <a:gd name="connsiteX71" fmla="*/ 6508541 w 12192000"/>
              <a:gd name="connsiteY71" fmla="*/ 1668757 h 2237474"/>
              <a:gd name="connsiteX72" fmla="*/ 6471012 w 12192000"/>
              <a:gd name="connsiteY72" fmla="*/ 1678604 h 2237474"/>
              <a:gd name="connsiteX73" fmla="*/ 6364035 w 12192000"/>
              <a:gd name="connsiteY73" fmla="*/ 1667683 h 2237474"/>
              <a:gd name="connsiteX74" fmla="*/ 6280959 w 12192000"/>
              <a:gd name="connsiteY74" fmla="*/ 1689329 h 2237474"/>
              <a:gd name="connsiteX75" fmla="*/ 6243319 w 12192000"/>
              <a:gd name="connsiteY75" fmla="*/ 1695560 h 2237474"/>
              <a:gd name="connsiteX76" fmla="*/ 6098321 w 12192000"/>
              <a:gd name="connsiteY76" fmla="*/ 1721646 h 2237474"/>
              <a:gd name="connsiteX77" fmla="*/ 5880652 w 12192000"/>
              <a:gd name="connsiteY77" fmla="*/ 1779643 h 2237474"/>
              <a:gd name="connsiteX78" fmla="*/ 5785959 w 12192000"/>
              <a:gd name="connsiteY78" fmla="*/ 1775307 h 2237474"/>
              <a:gd name="connsiteX79" fmla="*/ 5643534 w 12192000"/>
              <a:gd name="connsiteY79" fmla="*/ 1802919 h 2237474"/>
              <a:gd name="connsiteX80" fmla="*/ 5518799 w 12192000"/>
              <a:gd name="connsiteY80" fmla="*/ 1818312 h 2237474"/>
              <a:gd name="connsiteX81" fmla="*/ 5505014 w 12192000"/>
              <a:gd name="connsiteY81" fmla="*/ 1819259 h 2237474"/>
              <a:gd name="connsiteX82" fmla="*/ 5453307 w 12192000"/>
              <a:gd name="connsiteY82" fmla="*/ 1815450 h 2237474"/>
              <a:gd name="connsiteX83" fmla="*/ 5221533 w 12192000"/>
              <a:gd name="connsiteY83" fmla="*/ 1846950 h 2237474"/>
              <a:gd name="connsiteX84" fmla="*/ 5149802 w 12192000"/>
              <a:gd name="connsiteY84" fmla="*/ 1844846 h 2237474"/>
              <a:gd name="connsiteX85" fmla="*/ 5114927 w 12192000"/>
              <a:gd name="connsiteY85" fmla="*/ 1847827 h 2237474"/>
              <a:gd name="connsiteX86" fmla="*/ 5108970 w 12192000"/>
              <a:gd name="connsiteY86" fmla="*/ 1847935 h 2237474"/>
              <a:gd name="connsiteX87" fmla="*/ 5067961 w 12192000"/>
              <a:gd name="connsiteY87" fmla="*/ 1845917 h 2237474"/>
              <a:gd name="connsiteX88" fmla="*/ 5007075 w 12192000"/>
              <a:gd name="connsiteY88" fmla="*/ 1838626 h 2237474"/>
              <a:gd name="connsiteX89" fmla="*/ 4944087 w 12192000"/>
              <a:gd name="connsiteY89" fmla="*/ 1823332 h 2237474"/>
              <a:gd name="connsiteX90" fmla="*/ 4907662 w 12192000"/>
              <a:gd name="connsiteY90" fmla="*/ 1816900 h 2237474"/>
              <a:gd name="connsiteX91" fmla="*/ 4882386 w 12192000"/>
              <a:gd name="connsiteY91" fmla="*/ 1809844 h 2237474"/>
              <a:gd name="connsiteX92" fmla="*/ 4811440 w 12192000"/>
              <a:gd name="connsiteY92" fmla="*/ 1804655 h 2237474"/>
              <a:gd name="connsiteX93" fmla="*/ 4691075 w 12192000"/>
              <a:gd name="connsiteY93" fmla="*/ 1801389 h 2237474"/>
              <a:gd name="connsiteX94" fmla="*/ 4611738 w 12192000"/>
              <a:gd name="connsiteY94" fmla="*/ 1776964 h 2237474"/>
              <a:gd name="connsiteX95" fmla="*/ 4560070 w 12192000"/>
              <a:gd name="connsiteY95" fmla="*/ 1785640 h 2237474"/>
              <a:gd name="connsiteX96" fmla="*/ 4536503 w 12192000"/>
              <a:gd name="connsiteY96" fmla="*/ 1785334 h 2237474"/>
              <a:gd name="connsiteX97" fmla="*/ 4513724 w 12192000"/>
              <a:gd name="connsiteY97" fmla="*/ 1791996 h 2237474"/>
              <a:gd name="connsiteX98" fmla="*/ 4459810 w 12192000"/>
              <a:gd name="connsiteY98" fmla="*/ 1797886 h 2237474"/>
              <a:gd name="connsiteX99" fmla="*/ 4379064 w 12192000"/>
              <a:gd name="connsiteY99" fmla="*/ 1817177 h 2237474"/>
              <a:gd name="connsiteX100" fmla="*/ 4290981 w 12192000"/>
              <a:gd name="connsiteY100" fmla="*/ 1839677 h 2237474"/>
              <a:gd name="connsiteX101" fmla="*/ 4238372 w 12192000"/>
              <a:gd name="connsiteY101" fmla="*/ 1851480 h 2237474"/>
              <a:gd name="connsiteX102" fmla="*/ 4232517 w 12192000"/>
              <a:gd name="connsiteY102" fmla="*/ 1852567 h 2237474"/>
              <a:gd name="connsiteX103" fmla="*/ 4191732 w 12192000"/>
              <a:gd name="connsiteY103" fmla="*/ 1857328 h 2237474"/>
              <a:gd name="connsiteX104" fmla="*/ 4065532 w 12192000"/>
              <a:gd name="connsiteY104" fmla="*/ 1855477 h 2237474"/>
              <a:gd name="connsiteX105" fmla="*/ 4028460 w 12192000"/>
              <a:gd name="connsiteY105" fmla="*/ 1855137 h 2237474"/>
              <a:gd name="connsiteX106" fmla="*/ 4002267 w 12192000"/>
              <a:gd name="connsiteY106" fmla="*/ 1852352 h 2237474"/>
              <a:gd name="connsiteX107" fmla="*/ 3931396 w 12192000"/>
              <a:gd name="connsiteY107" fmla="*/ 1858915 h 2237474"/>
              <a:gd name="connsiteX108" fmla="*/ 3812162 w 12192000"/>
              <a:gd name="connsiteY108" fmla="*/ 1875501 h 2237474"/>
              <a:gd name="connsiteX109" fmla="*/ 3729530 w 12192000"/>
              <a:gd name="connsiteY109" fmla="*/ 1864513 h 2237474"/>
              <a:gd name="connsiteX110" fmla="*/ 3680177 w 12192000"/>
              <a:gd name="connsiteY110" fmla="*/ 1881552 h 2237474"/>
              <a:gd name="connsiteX111" fmla="*/ 3567259 w 12192000"/>
              <a:gd name="connsiteY111" fmla="*/ 1893482 h 2237474"/>
              <a:gd name="connsiteX112" fmla="*/ 3405770 w 12192000"/>
              <a:gd name="connsiteY112" fmla="*/ 1904591 h 2237474"/>
              <a:gd name="connsiteX113" fmla="*/ 3280097 w 12192000"/>
              <a:gd name="connsiteY113" fmla="*/ 1919610 h 2237474"/>
              <a:gd name="connsiteX114" fmla="*/ 3123424 w 12192000"/>
              <a:gd name="connsiteY114" fmla="*/ 1952930 h 2237474"/>
              <a:gd name="connsiteX115" fmla="*/ 3009910 w 12192000"/>
              <a:gd name="connsiteY115" fmla="*/ 1957866 h 2237474"/>
              <a:gd name="connsiteX116" fmla="*/ 2995934 w 12192000"/>
              <a:gd name="connsiteY116" fmla="*/ 1967085 h 2237474"/>
              <a:gd name="connsiteX117" fmla="*/ 2980071 w 12192000"/>
              <a:gd name="connsiteY117" fmla="*/ 1972988 h 2237474"/>
              <a:gd name="connsiteX118" fmla="*/ 2978094 w 12192000"/>
              <a:gd name="connsiteY118" fmla="*/ 1972369 h 2237474"/>
              <a:gd name="connsiteX119" fmla="*/ 2942858 w 12192000"/>
              <a:gd name="connsiteY119" fmla="*/ 1981367 h 2237474"/>
              <a:gd name="connsiteX120" fmla="*/ 2875436 w 12192000"/>
              <a:gd name="connsiteY120" fmla="*/ 1996977 h 2237474"/>
              <a:gd name="connsiteX121" fmla="*/ 2874892 w 12192000"/>
              <a:gd name="connsiteY121" fmla="*/ 1996085 h 2237474"/>
              <a:gd name="connsiteX122" fmla="*/ 2864145 w 12192000"/>
              <a:gd name="connsiteY122" fmla="*/ 1994061 h 2237474"/>
              <a:gd name="connsiteX123" fmla="*/ 2843662 w 12192000"/>
              <a:gd name="connsiteY123" fmla="*/ 1992498 h 2237474"/>
              <a:gd name="connsiteX124" fmla="*/ 2796128 w 12192000"/>
              <a:gd name="connsiteY124" fmla="*/ 1976403 h 2237474"/>
              <a:gd name="connsiteX125" fmla="*/ 2756784 w 12192000"/>
              <a:gd name="connsiteY125" fmla="*/ 1985116 h 2237474"/>
              <a:gd name="connsiteX126" fmla="*/ 2748833 w 12192000"/>
              <a:gd name="connsiteY126" fmla="*/ 1986323 h 2237474"/>
              <a:gd name="connsiteX127" fmla="*/ 2748661 w 12192000"/>
              <a:gd name="connsiteY127" fmla="*/ 1986122 h 2237474"/>
              <a:gd name="connsiteX128" fmla="*/ 2740251 w 12192000"/>
              <a:gd name="connsiteY128" fmla="*/ 1986946 h 2237474"/>
              <a:gd name="connsiteX129" fmla="*/ 2718916 w 12192000"/>
              <a:gd name="connsiteY129" fmla="*/ 1990867 h 2237474"/>
              <a:gd name="connsiteX130" fmla="*/ 2713522 w 12192000"/>
              <a:gd name="connsiteY130" fmla="*/ 1990173 h 2237474"/>
              <a:gd name="connsiteX131" fmla="*/ 2680597 w 12192000"/>
              <a:gd name="connsiteY131" fmla="*/ 1984996 h 2237474"/>
              <a:gd name="connsiteX132" fmla="*/ 2578178 w 12192000"/>
              <a:gd name="connsiteY132" fmla="*/ 1990531 h 2237474"/>
              <a:gd name="connsiteX133" fmla="*/ 2476147 w 12192000"/>
              <a:gd name="connsiteY133" fmla="*/ 1998305 h 2237474"/>
              <a:gd name="connsiteX134" fmla="*/ 2373568 w 12192000"/>
              <a:gd name="connsiteY134" fmla="*/ 2003219 h 2237474"/>
              <a:gd name="connsiteX135" fmla="*/ 2321399 w 12192000"/>
              <a:gd name="connsiteY135" fmla="*/ 1989467 h 2237474"/>
              <a:gd name="connsiteX136" fmla="*/ 2315525 w 12192000"/>
              <a:gd name="connsiteY136" fmla="*/ 1989708 h 2237474"/>
              <a:gd name="connsiteX137" fmla="*/ 2300792 w 12192000"/>
              <a:gd name="connsiteY137" fmla="*/ 1994290 h 2237474"/>
              <a:gd name="connsiteX138" fmla="*/ 2295469 w 12192000"/>
              <a:gd name="connsiteY138" fmla="*/ 1996659 h 2237474"/>
              <a:gd name="connsiteX139" fmla="*/ 2287219 w 12192000"/>
              <a:gd name="connsiteY139" fmla="*/ 1998750 h 2237474"/>
              <a:gd name="connsiteX140" fmla="*/ 2286948 w 12192000"/>
              <a:gd name="connsiteY140" fmla="*/ 1998596 h 2237474"/>
              <a:gd name="connsiteX141" fmla="*/ 2243069 w 12192000"/>
              <a:gd name="connsiteY141" fmla="*/ 2015111 h 2237474"/>
              <a:gd name="connsiteX142" fmla="*/ 2186609 w 12192000"/>
              <a:gd name="connsiteY142" fmla="*/ 2008263 h 2237474"/>
              <a:gd name="connsiteX143" fmla="*/ 2164831 w 12192000"/>
              <a:gd name="connsiteY143" fmla="*/ 2010143 h 2237474"/>
              <a:gd name="connsiteX144" fmla="*/ 2152836 w 12192000"/>
              <a:gd name="connsiteY144" fmla="*/ 2010048 h 2237474"/>
              <a:gd name="connsiteX145" fmla="*/ 2117102 w 12192000"/>
              <a:gd name="connsiteY145" fmla="*/ 2023004 h 2237474"/>
              <a:gd name="connsiteX146" fmla="*/ 2111935 w 12192000"/>
              <a:gd name="connsiteY146" fmla="*/ 2023163 h 2237474"/>
              <a:gd name="connsiteX147" fmla="*/ 2089991 w 12192000"/>
              <a:gd name="connsiteY147" fmla="*/ 2034193 h 2237474"/>
              <a:gd name="connsiteX148" fmla="*/ 2058061 w 12192000"/>
              <a:gd name="connsiteY148" fmla="*/ 2047942 h 2237474"/>
              <a:gd name="connsiteX149" fmla="*/ 2055737 w 12192000"/>
              <a:gd name="connsiteY149" fmla="*/ 2047704 h 2237474"/>
              <a:gd name="connsiteX150" fmla="*/ 2042244 w 12192000"/>
              <a:gd name="connsiteY150" fmla="*/ 2055560 h 2237474"/>
              <a:gd name="connsiteX151" fmla="*/ 1976224 w 12192000"/>
              <a:gd name="connsiteY151" fmla="*/ 2074257 h 2237474"/>
              <a:gd name="connsiteX152" fmla="*/ 1877728 w 12192000"/>
              <a:gd name="connsiteY152" fmla="*/ 2101004 h 2237474"/>
              <a:gd name="connsiteX153" fmla="*/ 1759056 w 12192000"/>
              <a:gd name="connsiteY153" fmla="*/ 2125608 h 2237474"/>
              <a:gd name="connsiteX154" fmla="*/ 1637948 w 12192000"/>
              <a:gd name="connsiteY154" fmla="*/ 2172597 h 2237474"/>
              <a:gd name="connsiteX155" fmla="*/ 1434549 w 12192000"/>
              <a:gd name="connsiteY155" fmla="*/ 2234522 h 2237474"/>
              <a:gd name="connsiteX156" fmla="*/ 1398481 w 12192000"/>
              <a:gd name="connsiteY156" fmla="*/ 2237074 h 2237474"/>
              <a:gd name="connsiteX157" fmla="*/ 1398407 w 12192000"/>
              <a:gd name="connsiteY157" fmla="*/ 2237095 h 2237474"/>
              <a:gd name="connsiteX158" fmla="*/ 1370962 w 12192000"/>
              <a:gd name="connsiteY158" fmla="*/ 2237474 h 2237474"/>
              <a:gd name="connsiteX159" fmla="*/ 1356367 w 12192000"/>
              <a:gd name="connsiteY159" fmla="*/ 2235089 h 2237474"/>
              <a:gd name="connsiteX160" fmla="*/ 1324828 w 12192000"/>
              <a:gd name="connsiteY160" fmla="*/ 2231968 h 2237474"/>
              <a:gd name="connsiteX161" fmla="*/ 1297744 w 12192000"/>
              <a:gd name="connsiteY161" fmla="*/ 2235849 h 2237474"/>
              <a:gd name="connsiteX162" fmla="*/ 1286236 w 12192000"/>
              <a:gd name="connsiteY162" fmla="*/ 2233135 h 2237474"/>
              <a:gd name="connsiteX163" fmla="*/ 1283504 w 12192000"/>
              <a:gd name="connsiteY163" fmla="*/ 2233797 h 2237474"/>
              <a:gd name="connsiteX164" fmla="*/ 1279765 w 12192000"/>
              <a:gd name="connsiteY164" fmla="*/ 2229639 h 2237474"/>
              <a:gd name="connsiteX165" fmla="*/ 1195347 w 12192000"/>
              <a:gd name="connsiteY165" fmla="*/ 2212354 h 2237474"/>
              <a:gd name="connsiteX166" fmla="*/ 970251 w 12192000"/>
              <a:gd name="connsiteY166" fmla="*/ 2221029 h 2237474"/>
              <a:gd name="connsiteX167" fmla="*/ 812914 w 12192000"/>
              <a:gd name="connsiteY167" fmla="*/ 2202752 h 2237474"/>
              <a:gd name="connsiteX168" fmla="*/ 800195 w 12192000"/>
              <a:gd name="connsiteY168" fmla="*/ 2209407 h 2237474"/>
              <a:gd name="connsiteX169" fmla="*/ 784978 w 12192000"/>
              <a:gd name="connsiteY169" fmla="*/ 2212360 h 2237474"/>
              <a:gd name="connsiteX170" fmla="*/ 681987 w 12192000"/>
              <a:gd name="connsiteY170" fmla="*/ 2216757 h 2237474"/>
              <a:gd name="connsiteX171" fmla="*/ 669923 w 12192000"/>
              <a:gd name="connsiteY171" fmla="*/ 2211682 h 2237474"/>
              <a:gd name="connsiteX172" fmla="*/ 648680 w 12192000"/>
              <a:gd name="connsiteY172" fmla="*/ 2206229 h 2237474"/>
              <a:gd name="connsiteX173" fmla="*/ 597225 w 12192000"/>
              <a:gd name="connsiteY173" fmla="*/ 2180999 h 2237474"/>
              <a:gd name="connsiteX174" fmla="*/ 558449 w 12192000"/>
              <a:gd name="connsiteY174" fmla="*/ 2182346 h 2237474"/>
              <a:gd name="connsiteX175" fmla="*/ 550517 w 12192000"/>
              <a:gd name="connsiteY175" fmla="*/ 2182060 h 2237474"/>
              <a:gd name="connsiteX176" fmla="*/ 550309 w 12192000"/>
              <a:gd name="connsiteY176" fmla="*/ 2181825 h 2237474"/>
              <a:gd name="connsiteX177" fmla="*/ 541836 w 12192000"/>
              <a:gd name="connsiteY177" fmla="*/ 2181063 h 2237474"/>
              <a:gd name="connsiteX178" fmla="*/ 536057 w 12192000"/>
              <a:gd name="connsiteY178" fmla="*/ 2181537 h 2237474"/>
              <a:gd name="connsiteX179" fmla="*/ 520671 w 12192000"/>
              <a:gd name="connsiteY179" fmla="*/ 2180980 h 2237474"/>
              <a:gd name="connsiteX180" fmla="*/ 515024 w 12192000"/>
              <a:gd name="connsiteY180" fmla="*/ 2179258 h 2237474"/>
              <a:gd name="connsiteX181" fmla="*/ 512278 w 12192000"/>
              <a:gd name="connsiteY181" fmla="*/ 2176369 h 2237474"/>
              <a:gd name="connsiteX182" fmla="*/ 480419 w 12192000"/>
              <a:gd name="connsiteY182" fmla="*/ 2167807 h 2237474"/>
              <a:gd name="connsiteX183" fmla="*/ 413835 w 12192000"/>
              <a:gd name="connsiteY183" fmla="*/ 2156783 h 2237474"/>
              <a:gd name="connsiteX184" fmla="*/ 376513 w 12192000"/>
              <a:gd name="connsiteY184" fmla="*/ 2154014 h 2237474"/>
              <a:gd name="connsiteX185" fmla="*/ 273386 w 12192000"/>
              <a:gd name="connsiteY185" fmla="*/ 2142551 h 2237474"/>
              <a:gd name="connsiteX186" fmla="*/ 169207 w 12192000"/>
              <a:gd name="connsiteY186" fmla="*/ 2128100 h 2237474"/>
              <a:gd name="connsiteX187" fmla="*/ 93149 w 12192000"/>
              <a:gd name="connsiteY187" fmla="*/ 2105324 h 2237474"/>
              <a:gd name="connsiteX188" fmla="*/ 88109 w 12192000"/>
              <a:gd name="connsiteY188" fmla="*/ 2106704 h 2237474"/>
              <a:gd name="connsiteX189" fmla="*/ 80022 w 12192000"/>
              <a:gd name="connsiteY189" fmla="*/ 2107254 h 2237474"/>
              <a:gd name="connsiteX190" fmla="*/ 79717 w 12192000"/>
              <a:gd name="connsiteY190" fmla="*/ 2107046 h 2237474"/>
              <a:gd name="connsiteX191" fmla="*/ 72352 w 12192000"/>
              <a:gd name="connsiteY191" fmla="*/ 2107991 h 2237474"/>
              <a:gd name="connsiteX192" fmla="*/ 37645 w 12192000"/>
              <a:gd name="connsiteY192" fmla="*/ 2115401 h 2237474"/>
              <a:gd name="connsiteX193" fmla="*/ 4572 w 12192000"/>
              <a:gd name="connsiteY193" fmla="*/ 2111091 h 2237474"/>
              <a:gd name="connsiteX194" fmla="*/ 0 w 12192000"/>
              <a:gd name="connsiteY194" fmla="*/ 2110468 h 2237474"/>
              <a:gd name="connsiteX195" fmla="*/ 0 w 12192000"/>
              <a:gd name="connsiteY195"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34800 w 12192000"/>
              <a:gd name="connsiteY6" fmla="*/ 747840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34688 w 12192000"/>
              <a:gd name="connsiteY12" fmla="*/ 757726 h 2237474"/>
              <a:gd name="connsiteX13" fmla="*/ 10805004 w 12192000"/>
              <a:gd name="connsiteY13" fmla="*/ 757573 h 2237474"/>
              <a:gd name="connsiteX14" fmla="*/ 10739478 w 12192000"/>
              <a:gd name="connsiteY14" fmla="*/ 776841 h 2237474"/>
              <a:gd name="connsiteX15" fmla="*/ 10458762 w 12192000"/>
              <a:gd name="connsiteY15" fmla="*/ 755400 h 2237474"/>
              <a:gd name="connsiteX16" fmla="*/ 10211200 w 12192000"/>
              <a:gd name="connsiteY16" fmla="*/ 767513 h 2237474"/>
              <a:gd name="connsiteX17" fmla="*/ 10167995 w 12192000"/>
              <a:gd name="connsiteY17" fmla="*/ 760843 h 2237474"/>
              <a:gd name="connsiteX18" fmla="*/ 9997044 w 12192000"/>
              <a:gd name="connsiteY18" fmla="*/ 780129 h 2237474"/>
              <a:gd name="connsiteX19" fmla="*/ 9943887 w 12192000"/>
              <a:gd name="connsiteY19" fmla="*/ 804141 h 2237474"/>
              <a:gd name="connsiteX20" fmla="*/ 9918248 w 12192000"/>
              <a:gd name="connsiteY20" fmla="*/ 816628 h 2237474"/>
              <a:gd name="connsiteX21" fmla="*/ 9767091 w 12192000"/>
              <a:gd name="connsiteY21" fmla="*/ 870550 h 2237474"/>
              <a:gd name="connsiteX22" fmla="*/ 9683005 w 12192000"/>
              <a:gd name="connsiteY22" fmla="*/ 894128 h 2237474"/>
              <a:gd name="connsiteX23" fmla="*/ 9594438 w 12192000"/>
              <a:gd name="connsiteY23" fmla="*/ 919051 h 2237474"/>
              <a:gd name="connsiteX24" fmla="*/ 9577033 w 12192000"/>
              <a:gd name="connsiteY24" fmla="*/ 922857 h 2237474"/>
              <a:gd name="connsiteX25" fmla="*/ 9544189 w 12192000"/>
              <a:gd name="connsiteY25" fmla="*/ 938966 h 2237474"/>
              <a:gd name="connsiteX26" fmla="*/ 9500499 w 12192000"/>
              <a:gd name="connsiteY26" fmla="*/ 954680 h 2237474"/>
              <a:gd name="connsiteX27" fmla="*/ 9428195 w 12192000"/>
              <a:gd name="connsiteY27" fmla="*/ 986225 h 2237474"/>
              <a:gd name="connsiteX28" fmla="*/ 9410017 w 12192000"/>
              <a:gd name="connsiteY28" fmla="*/ 993931 h 2237474"/>
              <a:gd name="connsiteX29" fmla="*/ 9392919 w 12192000"/>
              <a:gd name="connsiteY29" fmla="*/ 994656 h 2237474"/>
              <a:gd name="connsiteX30" fmla="*/ 9278619 w 12192000"/>
              <a:gd name="connsiteY30" fmla="*/ 1011878 h 2237474"/>
              <a:gd name="connsiteX31" fmla="*/ 9268019 w 12192000"/>
              <a:gd name="connsiteY31" fmla="*/ 1007442 h 2237474"/>
              <a:gd name="connsiteX32" fmla="*/ 9234662 w 12192000"/>
              <a:gd name="connsiteY32" fmla="*/ 1023056 h 2237474"/>
              <a:gd name="connsiteX33" fmla="*/ 9181033 w 12192000"/>
              <a:gd name="connsiteY33" fmla="*/ 1037921 h 2237474"/>
              <a:gd name="connsiteX34" fmla="*/ 9155969 w 12192000"/>
              <a:gd name="connsiteY34" fmla="*/ 1046804 h 2237474"/>
              <a:gd name="connsiteX35" fmla="*/ 9133985 w 12192000"/>
              <a:gd name="connsiteY35" fmla="*/ 1046450 h 2237474"/>
              <a:gd name="connsiteX36" fmla="*/ 9012987 w 12192000"/>
              <a:gd name="connsiteY36" fmla="*/ 1061986 h 2237474"/>
              <a:gd name="connsiteX37" fmla="*/ 8968445 w 12192000"/>
              <a:gd name="connsiteY37" fmla="*/ 1052169 h 2237474"/>
              <a:gd name="connsiteX38" fmla="*/ 8958984 w 12192000"/>
              <a:gd name="connsiteY38" fmla="*/ 1057212 h 2237474"/>
              <a:gd name="connsiteX39" fmla="*/ 8886001 w 12192000"/>
              <a:gd name="connsiteY39" fmla="*/ 1067468 h 2237474"/>
              <a:gd name="connsiteX40" fmla="*/ 8838610 w 12192000"/>
              <a:gd name="connsiteY40" fmla="*/ 1075091 h 2237474"/>
              <a:gd name="connsiteX41" fmla="*/ 8750383 w 12192000"/>
              <a:gd name="connsiteY41" fmla="*/ 1097387 h 2237474"/>
              <a:gd name="connsiteX42" fmla="*/ 8665605 w 12192000"/>
              <a:gd name="connsiteY42" fmla="*/ 1110791 h 2237474"/>
              <a:gd name="connsiteX43" fmla="*/ 8584946 w 12192000"/>
              <a:gd name="connsiteY43" fmla="*/ 1135226 h 2237474"/>
              <a:gd name="connsiteX44" fmla="*/ 8460755 w 12192000"/>
              <a:gd name="connsiteY44" fmla="*/ 1203427 h 2237474"/>
              <a:gd name="connsiteX45" fmla="*/ 8419755 w 12192000"/>
              <a:gd name="connsiteY45" fmla="*/ 1216260 h 2237474"/>
              <a:gd name="connsiteX46" fmla="*/ 8411626 w 12192000"/>
              <a:gd name="connsiteY46" fmla="*/ 1214397 h 2237474"/>
              <a:gd name="connsiteX47" fmla="*/ 8363469 w 12192000"/>
              <a:gd name="connsiteY47" fmla="*/ 1246658 h 2237474"/>
              <a:gd name="connsiteX48" fmla="*/ 8275497 w 12192000"/>
              <a:gd name="connsiteY48" fmla="*/ 1264396 h 2237474"/>
              <a:gd name="connsiteX49" fmla="*/ 8206287 w 12192000"/>
              <a:gd name="connsiteY49" fmla="*/ 1273060 h 2237474"/>
              <a:gd name="connsiteX50" fmla="*/ 8168705 w 12192000"/>
              <a:gd name="connsiteY50" fmla="*/ 1279956 h 2237474"/>
              <a:gd name="connsiteX51" fmla="*/ 8139997 w 12192000"/>
              <a:gd name="connsiteY51" fmla="*/ 1282713 h 2237474"/>
              <a:gd name="connsiteX52" fmla="*/ 8074238 w 12192000"/>
              <a:gd name="connsiteY52" fmla="*/ 1301895 h 2237474"/>
              <a:gd name="connsiteX53" fmla="*/ 7968292 w 12192000"/>
              <a:gd name="connsiteY53" fmla="*/ 1338779 h 2237474"/>
              <a:gd name="connsiteX54" fmla="*/ 7902328 w 12192000"/>
              <a:gd name="connsiteY54" fmla="*/ 1345865 h 2237474"/>
              <a:gd name="connsiteX55" fmla="*/ 7840612 w 12192000"/>
              <a:gd name="connsiteY55" fmla="*/ 1369373 h 2237474"/>
              <a:gd name="connsiteX56" fmla="*/ 7786819 w 12192000"/>
              <a:gd name="connsiteY56" fmla="*/ 1378970 h 2237474"/>
              <a:gd name="connsiteX57" fmla="*/ 7548172 w 12192000"/>
              <a:gd name="connsiteY57" fmla="*/ 1417460 h 2237474"/>
              <a:gd name="connsiteX58" fmla="*/ 7483437 w 12192000"/>
              <a:gd name="connsiteY58" fmla="*/ 1478152 h 2237474"/>
              <a:gd name="connsiteX59" fmla="*/ 7377870 w 12192000"/>
              <a:gd name="connsiteY59" fmla="*/ 1523319 h 2237474"/>
              <a:gd name="connsiteX60" fmla="*/ 7230737 w 12192000"/>
              <a:gd name="connsiteY60" fmla="*/ 1562633 h 2237474"/>
              <a:gd name="connsiteX61" fmla="*/ 7224458 w 12192000"/>
              <a:gd name="connsiteY61" fmla="*/ 1573008 h 2237474"/>
              <a:gd name="connsiteX62" fmla="*/ 7183121 w 12192000"/>
              <a:gd name="connsiteY62" fmla="*/ 1595162 h 2237474"/>
              <a:gd name="connsiteX63" fmla="*/ 7164601 w 12192000"/>
              <a:gd name="connsiteY63" fmla="*/ 1606490 h 2237474"/>
              <a:gd name="connsiteX64" fmla="*/ 7031309 w 12192000"/>
              <a:gd name="connsiteY64" fmla="*/ 1619451 h 2237474"/>
              <a:gd name="connsiteX65" fmla="*/ 6900177 w 12192000"/>
              <a:gd name="connsiteY65" fmla="*/ 1636016 h 2237474"/>
              <a:gd name="connsiteX66" fmla="*/ 6795372 w 12192000"/>
              <a:gd name="connsiteY66" fmla="*/ 1644845 h 2237474"/>
              <a:gd name="connsiteX67" fmla="*/ 6692251 w 12192000"/>
              <a:gd name="connsiteY67" fmla="*/ 1656357 h 2237474"/>
              <a:gd name="connsiteX68" fmla="*/ 6655235 w 12192000"/>
              <a:gd name="connsiteY68" fmla="*/ 1661869 h 2237474"/>
              <a:gd name="connsiteX69" fmla="*/ 6554894 w 12192000"/>
              <a:gd name="connsiteY69" fmla="*/ 1664428 h 2237474"/>
              <a:gd name="connsiteX70" fmla="*/ 6516595 w 12192000"/>
              <a:gd name="connsiteY70" fmla="*/ 1667475 h 2237474"/>
              <a:gd name="connsiteX71" fmla="*/ 6508541 w 12192000"/>
              <a:gd name="connsiteY71" fmla="*/ 1668757 h 2237474"/>
              <a:gd name="connsiteX72" fmla="*/ 6471012 w 12192000"/>
              <a:gd name="connsiteY72" fmla="*/ 1678604 h 2237474"/>
              <a:gd name="connsiteX73" fmla="*/ 6364035 w 12192000"/>
              <a:gd name="connsiteY73" fmla="*/ 1667683 h 2237474"/>
              <a:gd name="connsiteX74" fmla="*/ 6280959 w 12192000"/>
              <a:gd name="connsiteY74" fmla="*/ 1689329 h 2237474"/>
              <a:gd name="connsiteX75" fmla="*/ 6243319 w 12192000"/>
              <a:gd name="connsiteY75" fmla="*/ 1695560 h 2237474"/>
              <a:gd name="connsiteX76" fmla="*/ 6098321 w 12192000"/>
              <a:gd name="connsiteY76" fmla="*/ 1721646 h 2237474"/>
              <a:gd name="connsiteX77" fmla="*/ 5880652 w 12192000"/>
              <a:gd name="connsiteY77" fmla="*/ 1779643 h 2237474"/>
              <a:gd name="connsiteX78" fmla="*/ 5785959 w 12192000"/>
              <a:gd name="connsiteY78" fmla="*/ 1775307 h 2237474"/>
              <a:gd name="connsiteX79" fmla="*/ 5643534 w 12192000"/>
              <a:gd name="connsiteY79" fmla="*/ 1802919 h 2237474"/>
              <a:gd name="connsiteX80" fmla="*/ 5518799 w 12192000"/>
              <a:gd name="connsiteY80" fmla="*/ 1818312 h 2237474"/>
              <a:gd name="connsiteX81" fmla="*/ 5505014 w 12192000"/>
              <a:gd name="connsiteY81" fmla="*/ 1819259 h 2237474"/>
              <a:gd name="connsiteX82" fmla="*/ 5453307 w 12192000"/>
              <a:gd name="connsiteY82" fmla="*/ 1815450 h 2237474"/>
              <a:gd name="connsiteX83" fmla="*/ 5221533 w 12192000"/>
              <a:gd name="connsiteY83" fmla="*/ 1846950 h 2237474"/>
              <a:gd name="connsiteX84" fmla="*/ 5149802 w 12192000"/>
              <a:gd name="connsiteY84" fmla="*/ 1844846 h 2237474"/>
              <a:gd name="connsiteX85" fmla="*/ 5114927 w 12192000"/>
              <a:gd name="connsiteY85" fmla="*/ 1847827 h 2237474"/>
              <a:gd name="connsiteX86" fmla="*/ 5108970 w 12192000"/>
              <a:gd name="connsiteY86" fmla="*/ 1847935 h 2237474"/>
              <a:gd name="connsiteX87" fmla="*/ 5067961 w 12192000"/>
              <a:gd name="connsiteY87" fmla="*/ 1845917 h 2237474"/>
              <a:gd name="connsiteX88" fmla="*/ 5007075 w 12192000"/>
              <a:gd name="connsiteY88" fmla="*/ 1838626 h 2237474"/>
              <a:gd name="connsiteX89" fmla="*/ 4944087 w 12192000"/>
              <a:gd name="connsiteY89" fmla="*/ 1823332 h 2237474"/>
              <a:gd name="connsiteX90" fmla="*/ 4907662 w 12192000"/>
              <a:gd name="connsiteY90" fmla="*/ 1816900 h 2237474"/>
              <a:gd name="connsiteX91" fmla="*/ 4882386 w 12192000"/>
              <a:gd name="connsiteY91" fmla="*/ 1809844 h 2237474"/>
              <a:gd name="connsiteX92" fmla="*/ 4811440 w 12192000"/>
              <a:gd name="connsiteY92" fmla="*/ 1804655 h 2237474"/>
              <a:gd name="connsiteX93" fmla="*/ 4691075 w 12192000"/>
              <a:gd name="connsiteY93" fmla="*/ 1801389 h 2237474"/>
              <a:gd name="connsiteX94" fmla="*/ 4611738 w 12192000"/>
              <a:gd name="connsiteY94" fmla="*/ 1776964 h 2237474"/>
              <a:gd name="connsiteX95" fmla="*/ 4560070 w 12192000"/>
              <a:gd name="connsiteY95" fmla="*/ 1785640 h 2237474"/>
              <a:gd name="connsiteX96" fmla="*/ 4536503 w 12192000"/>
              <a:gd name="connsiteY96" fmla="*/ 1785334 h 2237474"/>
              <a:gd name="connsiteX97" fmla="*/ 4513724 w 12192000"/>
              <a:gd name="connsiteY97" fmla="*/ 1791996 h 2237474"/>
              <a:gd name="connsiteX98" fmla="*/ 4459810 w 12192000"/>
              <a:gd name="connsiteY98" fmla="*/ 1797886 h 2237474"/>
              <a:gd name="connsiteX99" fmla="*/ 4379064 w 12192000"/>
              <a:gd name="connsiteY99" fmla="*/ 1817177 h 2237474"/>
              <a:gd name="connsiteX100" fmla="*/ 4290981 w 12192000"/>
              <a:gd name="connsiteY100" fmla="*/ 1839677 h 2237474"/>
              <a:gd name="connsiteX101" fmla="*/ 4238372 w 12192000"/>
              <a:gd name="connsiteY101" fmla="*/ 1851480 h 2237474"/>
              <a:gd name="connsiteX102" fmla="*/ 4232517 w 12192000"/>
              <a:gd name="connsiteY102" fmla="*/ 1852567 h 2237474"/>
              <a:gd name="connsiteX103" fmla="*/ 4191732 w 12192000"/>
              <a:gd name="connsiteY103" fmla="*/ 1857328 h 2237474"/>
              <a:gd name="connsiteX104" fmla="*/ 4065532 w 12192000"/>
              <a:gd name="connsiteY104" fmla="*/ 1855477 h 2237474"/>
              <a:gd name="connsiteX105" fmla="*/ 4028460 w 12192000"/>
              <a:gd name="connsiteY105" fmla="*/ 1855137 h 2237474"/>
              <a:gd name="connsiteX106" fmla="*/ 4002267 w 12192000"/>
              <a:gd name="connsiteY106" fmla="*/ 1852352 h 2237474"/>
              <a:gd name="connsiteX107" fmla="*/ 3931396 w 12192000"/>
              <a:gd name="connsiteY107" fmla="*/ 1858915 h 2237474"/>
              <a:gd name="connsiteX108" fmla="*/ 3812162 w 12192000"/>
              <a:gd name="connsiteY108" fmla="*/ 1875501 h 2237474"/>
              <a:gd name="connsiteX109" fmla="*/ 3729530 w 12192000"/>
              <a:gd name="connsiteY109" fmla="*/ 1864513 h 2237474"/>
              <a:gd name="connsiteX110" fmla="*/ 3680177 w 12192000"/>
              <a:gd name="connsiteY110" fmla="*/ 1881552 h 2237474"/>
              <a:gd name="connsiteX111" fmla="*/ 3567259 w 12192000"/>
              <a:gd name="connsiteY111" fmla="*/ 1893482 h 2237474"/>
              <a:gd name="connsiteX112" fmla="*/ 3405770 w 12192000"/>
              <a:gd name="connsiteY112" fmla="*/ 1904591 h 2237474"/>
              <a:gd name="connsiteX113" fmla="*/ 3280097 w 12192000"/>
              <a:gd name="connsiteY113" fmla="*/ 1919610 h 2237474"/>
              <a:gd name="connsiteX114" fmla="*/ 3123424 w 12192000"/>
              <a:gd name="connsiteY114" fmla="*/ 1952930 h 2237474"/>
              <a:gd name="connsiteX115" fmla="*/ 3009910 w 12192000"/>
              <a:gd name="connsiteY115" fmla="*/ 1957866 h 2237474"/>
              <a:gd name="connsiteX116" fmla="*/ 2995934 w 12192000"/>
              <a:gd name="connsiteY116" fmla="*/ 1967085 h 2237474"/>
              <a:gd name="connsiteX117" fmla="*/ 2980071 w 12192000"/>
              <a:gd name="connsiteY117" fmla="*/ 1972988 h 2237474"/>
              <a:gd name="connsiteX118" fmla="*/ 2978094 w 12192000"/>
              <a:gd name="connsiteY118" fmla="*/ 1972369 h 2237474"/>
              <a:gd name="connsiteX119" fmla="*/ 2942858 w 12192000"/>
              <a:gd name="connsiteY119" fmla="*/ 1981367 h 2237474"/>
              <a:gd name="connsiteX120" fmla="*/ 2875436 w 12192000"/>
              <a:gd name="connsiteY120" fmla="*/ 1996977 h 2237474"/>
              <a:gd name="connsiteX121" fmla="*/ 2874892 w 12192000"/>
              <a:gd name="connsiteY121" fmla="*/ 1996085 h 2237474"/>
              <a:gd name="connsiteX122" fmla="*/ 2864145 w 12192000"/>
              <a:gd name="connsiteY122" fmla="*/ 1994061 h 2237474"/>
              <a:gd name="connsiteX123" fmla="*/ 2843662 w 12192000"/>
              <a:gd name="connsiteY123" fmla="*/ 1992498 h 2237474"/>
              <a:gd name="connsiteX124" fmla="*/ 2796128 w 12192000"/>
              <a:gd name="connsiteY124" fmla="*/ 1976403 h 2237474"/>
              <a:gd name="connsiteX125" fmla="*/ 2756784 w 12192000"/>
              <a:gd name="connsiteY125" fmla="*/ 1985116 h 2237474"/>
              <a:gd name="connsiteX126" fmla="*/ 2748833 w 12192000"/>
              <a:gd name="connsiteY126" fmla="*/ 1986323 h 2237474"/>
              <a:gd name="connsiteX127" fmla="*/ 2748661 w 12192000"/>
              <a:gd name="connsiteY127" fmla="*/ 1986122 h 2237474"/>
              <a:gd name="connsiteX128" fmla="*/ 2740251 w 12192000"/>
              <a:gd name="connsiteY128" fmla="*/ 1986946 h 2237474"/>
              <a:gd name="connsiteX129" fmla="*/ 2718916 w 12192000"/>
              <a:gd name="connsiteY129" fmla="*/ 1990867 h 2237474"/>
              <a:gd name="connsiteX130" fmla="*/ 2713522 w 12192000"/>
              <a:gd name="connsiteY130" fmla="*/ 1990173 h 2237474"/>
              <a:gd name="connsiteX131" fmla="*/ 2680597 w 12192000"/>
              <a:gd name="connsiteY131" fmla="*/ 1984996 h 2237474"/>
              <a:gd name="connsiteX132" fmla="*/ 2578178 w 12192000"/>
              <a:gd name="connsiteY132" fmla="*/ 1990531 h 2237474"/>
              <a:gd name="connsiteX133" fmla="*/ 2476147 w 12192000"/>
              <a:gd name="connsiteY133" fmla="*/ 1998305 h 2237474"/>
              <a:gd name="connsiteX134" fmla="*/ 2373568 w 12192000"/>
              <a:gd name="connsiteY134" fmla="*/ 2003219 h 2237474"/>
              <a:gd name="connsiteX135" fmla="*/ 2321399 w 12192000"/>
              <a:gd name="connsiteY135" fmla="*/ 1989467 h 2237474"/>
              <a:gd name="connsiteX136" fmla="*/ 2315525 w 12192000"/>
              <a:gd name="connsiteY136" fmla="*/ 1989708 h 2237474"/>
              <a:gd name="connsiteX137" fmla="*/ 2300792 w 12192000"/>
              <a:gd name="connsiteY137" fmla="*/ 1994290 h 2237474"/>
              <a:gd name="connsiteX138" fmla="*/ 2295469 w 12192000"/>
              <a:gd name="connsiteY138" fmla="*/ 1996659 h 2237474"/>
              <a:gd name="connsiteX139" fmla="*/ 2287219 w 12192000"/>
              <a:gd name="connsiteY139" fmla="*/ 1998750 h 2237474"/>
              <a:gd name="connsiteX140" fmla="*/ 2286948 w 12192000"/>
              <a:gd name="connsiteY140" fmla="*/ 1998596 h 2237474"/>
              <a:gd name="connsiteX141" fmla="*/ 2243069 w 12192000"/>
              <a:gd name="connsiteY141" fmla="*/ 2015111 h 2237474"/>
              <a:gd name="connsiteX142" fmla="*/ 2186609 w 12192000"/>
              <a:gd name="connsiteY142" fmla="*/ 2008263 h 2237474"/>
              <a:gd name="connsiteX143" fmla="*/ 2164831 w 12192000"/>
              <a:gd name="connsiteY143" fmla="*/ 2010143 h 2237474"/>
              <a:gd name="connsiteX144" fmla="*/ 2152836 w 12192000"/>
              <a:gd name="connsiteY144" fmla="*/ 2010048 h 2237474"/>
              <a:gd name="connsiteX145" fmla="*/ 2117102 w 12192000"/>
              <a:gd name="connsiteY145" fmla="*/ 2023004 h 2237474"/>
              <a:gd name="connsiteX146" fmla="*/ 2111935 w 12192000"/>
              <a:gd name="connsiteY146" fmla="*/ 2023163 h 2237474"/>
              <a:gd name="connsiteX147" fmla="*/ 2089991 w 12192000"/>
              <a:gd name="connsiteY147" fmla="*/ 2034193 h 2237474"/>
              <a:gd name="connsiteX148" fmla="*/ 2058061 w 12192000"/>
              <a:gd name="connsiteY148" fmla="*/ 2047942 h 2237474"/>
              <a:gd name="connsiteX149" fmla="*/ 2055737 w 12192000"/>
              <a:gd name="connsiteY149" fmla="*/ 2047704 h 2237474"/>
              <a:gd name="connsiteX150" fmla="*/ 2042244 w 12192000"/>
              <a:gd name="connsiteY150" fmla="*/ 2055560 h 2237474"/>
              <a:gd name="connsiteX151" fmla="*/ 1976224 w 12192000"/>
              <a:gd name="connsiteY151" fmla="*/ 2074257 h 2237474"/>
              <a:gd name="connsiteX152" fmla="*/ 1877728 w 12192000"/>
              <a:gd name="connsiteY152" fmla="*/ 2101004 h 2237474"/>
              <a:gd name="connsiteX153" fmla="*/ 1759056 w 12192000"/>
              <a:gd name="connsiteY153" fmla="*/ 2125608 h 2237474"/>
              <a:gd name="connsiteX154" fmla="*/ 1637948 w 12192000"/>
              <a:gd name="connsiteY154" fmla="*/ 2172597 h 2237474"/>
              <a:gd name="connsiteX155" fmla="*/ 1434549 w 12192000"/>
              <a:gd name="connsiteY155" fmla="*/ 2234522 h 2237474"/>
              <a:gd name="connsiteX156" fmla="*/ 1398481 w 12192000"/>
              <a:gd name="connsiteY156" fmla="*/ 2237074 h 2237474"/>
              <a:gd name="connsiteX157" fmla="*/ 1398407 w 12192000"/>
              <a:gd name="connsiteY157" fmla="*/ 2237095 h 2237474"/>
              <a:gd name="connsiteX158" fmla="*/ 1370962 w 12192000"/>
              <a:gd name="connsiteY158" fmla="*/ 2237474 h 2237474"/>
              <a:gd name="connsiteX159" fmla="*/ 1356367 w 12192000"/>
              <a:gd name="connsiteY159" fmla="*/ 2235089 h 2237474"/>
              <a:gd name="connsiteX160" fmla="*/ 1324828 w 12192000"/>
              <a:gd name="connsiteY160" fmla="*/ 2231968 h 2237474"/>
              <a:gd name="connsiteX161" fmla="*/ 1297744 w 12192000"/>
              <a:gd name="connsiteY161" fmla="*/ 2235849 h 2237474"/>
              <a:gd name="connsiteX162" fmla="*/ 1286236 w 12192000"/>
              <a:gd name="connsiteY162" fmla="*/ 2233135 h 2237474"/>
              <a:gd name="connsiteX163" fmla="*/ 1283504 w 12192000"/>
              <a:gd name="connsiteY163" fmla="*/ 2233797 h 2237474"/>
              <a:gd name="connsiteX164" fmla="*/ 1279765 w 12192000"/>
              <a:gd name="connsiteY164" fmla="*/ 2229639 h 2237474"/>
              <a:gd name="connsiteX165" fmla="*/ 1195347 w 12192000"/>
              <a:gd name="connsiteY165" fmla="*/ 2212354 h 2237474"/>
              <a:gd name="connsiteX166" fmla="*/ 970251 w 12192000"/>
              <a:gd name="connsiteY166" fmla="*/ 2221029 h 2237474"/>
              <a:gd name="connsiteX167" fmla="*/ 812914 w 12192000"/>
              <a:gd name="connsiteY167" fmla="*/ 2202752 h 2237474"/>
              <a:gd name="connsiteX168" fmla="*/ 800195 w 12192000"/>
              <a:gd name="connsiteY168" fmla="*/ 2209407 h 2237474"/>
              <a:gd name="connsiteX169" fmla="*/ 784978 w 12192000"/>
              <a:gd name="connsiteY169" fmla="*/ 2212360 h 2237474"/>
              <a:gd name="connsiteX170" fmla="*/ 681987 w 12192000"/>
              <a:gd name="connsiteY170" fmla="*/ 2216757 h 2237474"/>
              <a:gd name="connsiteX171" fmla="*/ 669923 w 12192000"/>
              <a:gd name="connsiteY171" fmla="*/ 2211682 h 2237474"/>
              <a:gd name="connsiteX172" fmla="*/ 648680 w 12192000"/>
              <a:gd name="connsiteY172" fmla="*/ 2206229 h 2237474"/>
              <a:gd name="connsiteX173" fmla="*/ 597225 w 12192000"/>
              <a:gd name="connsiteY173" fmla="*/ 2180999 h 2237474"/>
              <a:gd name="connsiteX174" fmla="*/ 558449 w 12192000"/>
              <a:gd name="connsiteY174" fmla="*/ 2182346 h 2237474"/>
              <a:gd name="connsiteX175" fmla="*/ 550517 w 12192000"/>
              <a:gd name="connsiteY175" fmla="*/ 2182060 h 2237474"/>
              <a:gd name="connsiteX176" fmla="*/ 550309 w 12192000"/>
              <a:gd name="connsiteY176" fmla="*/ 2181825 h 2237474"/>
              <a:gd name="connsiteX177" fmla="*/ 541836 w 12192000"/>
              <a:gd name="connsiteY177" fmla="*/ 2181063 h 2237474"/>
              <a:gd name="connsiteX178" fmla="*/ 536057 w 12192000"/>
              <a:gd name="connsiteY178" fmla="*/ 2181537 h 2237474"/>
              <a:gd name="connsiteX179" fmla="*/ 520671 w 12192000"/>
              <a:gd name="connsiteY179" fmla="*/ 2180980 h 2237474"/>
              <a:gd name="connsiteX180" fmla="*/ 515024 w 12192000"/>
              <a:gd name="connsiteY180" fmla="*/ 2179258 h 2237474"/>
              <a:gd name="connsiteX181" fmla="*/ 512278 w 12192000"/>
              <a:gd name="connsiteY181" fmla="*/ 2176369 h 2237474"/>
              <a:gd name="connsiteX182" fmla="*/ 480419 w 12192000"/>
              <a:gd name="connsiteY182" fmla="*/ 2167807 h 2237474"/>
              <a:gd name="connsiteX183" fmla="*/ 413835 w 12192000"/>
              <a:gd name="connsiteY183" fmla="*/ 2156783 h 2237474"/>
              <a:gd name="connsiteX184" fmla="*/ 376513 w 12192000"/>
              <a:gd name="connsiteY184" fmla="*/ 2154014 h 2237474"/>
              <a:gd name="connsiteX185" fmla="*/ 273386 w 12192000"/>
              <a:gd name="connsiteY185" fmla="*/ 2142551 h 2237474"/>
              <a:gd name="connsiteX186" fmla="*/ 169207 w 12192000"/>
              <a:gd name="connsiteY186" fmla="*/ 2128100 h 2237474"/>
              <a:gd name="connsiteX187" fmla="*/ 93149 w 12192000"/>
              <a:gd name="connsiteY187" fmla="*/ 2105324 h 2237474"/>
              <a:gd name="connsiteX188" fmla="*/ 88109 w 12192000"/>
              <a:gd name="connsiteY188" fmla="*/ 2106704 h 2237474"/>
              <a:gd name="connsiteX189" fmla="*/ 80022 w 12192000"/>
              <a:gd name="connsiteY189" fmla="*/ 2107254 h 2237474"/>
              <a:gd name="connsiteX190" fmla="*/ 79717 w 12192000"/>
              <a:gd name="connsiteY190" fmla="*/ 2107046 h 2237474"/>
              <a:gd name="connsiteX191" fmla="*/ 72352 w 12192000"/>
              <a:gd name="connsiteY191" fmla="*/ 2107991 h 2237474"/>
              <a:gd name="connsiteX192" fmla="*/ 37645 w 12192000"/>
              <a:gd name="connsiteY192" fmla="*/ 2115401 h 2237474"/>
              <a:gd name="connsiteX193" fmla="*/ 4572 w 12192000"/>
              <a:gd name="connsiteY193" fmla="*/ 2111091 h 2237474"/>
              <a:gd name="connsiteX194" fmla="*/ 0 w 12192000"/>
              <a:gd name="connsiteY194" fmla="*/ 2110468 h 2237474"/>
              <a:gd name="connsiteX195" fmla="*/ 0 w 12192000"/>
              <a:gd name="connsiteY195"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34800 w 12192000"/>
              <a:gd name="connsiteY6" fmla="*/ 747840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34688 w 12192000"/>
              <a:gd name="connsiteY12" fmla="*/ 757726 h 2237474"/>
              <a:gd name="connsiteX13" fmla="*/ 10805004 w 12192000"/>
              <a:gd name="connsiteY13" fmla="*/ 757573 h 2237474"/>
              <a:gd name="connsiteX14" fmla="*/ 10739478 w 12192000"/>
              <a:gd name="connsiteY14" fmla="*/ 776841 h 2237474"/>
              <a:gd name="connsiteX15" fmla="*/ 10458762 w 12192000"/>
              <a:gd name="connsiteY15" fmla="*/ 755400 h 2237474"/>
              <a:gd name="connsiteX16" fmla="*/ 10211200 w 12192000"/>
              <a:gd name="connsiteY16" fmla="*/ 767513 h 2237474"/>
              <a:gd name="connsiteX17" fmla="*/ 10167995 w 12192000"/>
              <a:gd name="connsiteY17" fmla="*/ 760843 h 2237474"/>
              <a:gd name="connsiteX18" fmla="*/ 9997044 w 12192000"/>
              <a:gd name="connsiteY18" fmla="*/ 780129 h 2237474"/>
              <a:gd name="connsiteX19" fmla="*/ 9943887 w 12192000"/>
              <a:gd name="connsiteY19" fmla="*/ 804141 h 2237474"/>
              <a:gd name="connsiteX20" fmla="*/ 9918248 w 12192000"/>
              <a:gd name="connsiteY20" fmla="*/ 816628 h 2237474"/>
              <a:gd name="connsiteX21" fmla="*/ 9767091 w 12192000"/>
              <a:gd name="connsiteY21" fmla="*/ 870550 h 2237474"/>
              <a:gd name="connsiteX22" fmla="*/ 9683005 w 12192000"/>
              <a:gd name="connsiteY22" fmla="*/ 894128 h 2237474"/>
              <a:gd name="connsiteX23" fmla="*/ 9594438 w 12192000"/>
              <a:gd name="connsiteY23" fmla="*/ 919051 h 2237474"/>
              <a:gd name="connsiteX24" fmla="*/ 9577033 w 12192000"/>
              <a:gd name="connsiteY24" fmla="*/ 922857 h 2237474"/>
              <a:gd name="connsiteX25" fmla="*/ 9544189 w 12192000"/>
              <a:gd name="connsiteY25" fmla="*/ 938966 h 2237474"/>
              <a:gd name="connsiteX26" fmla="*/ 9500499 w 12192000"/>
              <a:gd name="connsiteY26" fmla="*/ 954680 h 2237474"/>
              <a:gd name="connsiteX27" fmla="*/ 9428195 w 12192000"/>
              <a:gd name="connsiteY27" fmla="*/ 986225 h 2237474"/>
              <a:gd name="connsiteX28" fmla="*/ 9410017 w 12192000"/>
              <a:gd name="connsiteY28" fmla="*/ 993931 h 2237474"/>
              <a:gd name="connsiteX29" fmla="*/ 9392919 w 12192000"/>
              <a:gd name="connsiteY29" fmla="*/ 994656 h 2237474"/>
              <a:gd name="connsiteX30" fmla="*/ 9278619 w 12192000"/>
              <a:gd name="connsiteY30" fmla="*/ 1011878 h 2237474"/>
              <a:gd name="connsiteX31" fmla="*/ 9268019 w 12192000"/>
              <a:gd name="connsiteY31" fmla="*/ 1007442 h 2237474"/>
              <a:gd name="connsiteX32" fmla="*/ 9234662 w 12192000"/>
              <a:gd name="connsiteY32" fmla="*/ 1023056 h 2237474"/>
              <a:gd name="connsiteX33" fmla="*/ 9181033 w 12192000"/>
              <a:gd name="connsiteY33" fmla="*/ 1037921 h 2237474"/>
              <a:gd name="connsiteX34" fmla="*/ 9155969 w 12192000"/>
              <a:gd name="connsiteY34" fmla="*/ 1046804 h 2237474"/>
              <a:gd name="connsiteX35" fmla="*/ 9133985 w 12192000"/>
              <a:gd name="connsiteY35" fmla="*/ 1046450 h 2237474"/>
              <a:gd name="connsiteX36" fmla="*/ 9012987 w 12192000"/>
              <a:gd name="connsiteY36" fmla="*/ 1061986 h 2237474"/>
              <a:gd name="connsiteX37" fmla="*/ 8968445 w 12192000"/>
              <a:gd name="connsiteY37" fmla="*/ 1052169 h 2237474"/>
              <a:gd name="connsiteX38" fmla="*/ 8958984 w 12192000"/>
              <a:gd name="connsiteY38" fmla="*/ 1057212 h 2237474"/>
              <a:gd name="connsiteX39" fmla="*/ 8886001 w 12192000"/>
              <a:gd name="connsiteY39" fmla="*/ 1067468 h 2237474"/>
              <a:gd name="connsiteX40" fmla="*/ 8838610 w 12192000"/>
              <a:gd name="connsiteY40" fmla="*/ 1075091 h 2237474"/>
              <a:gd name="connsiteX41" fmla="*/ 8750383 w 12192000"/>
              <a:gd name="connsiteY41" fmla="*/ 1097387 h 2237474"/>
              <a:gd name="connsiteX42" fmla="*/ 8665605 w 12192000"/>
              <a:gd name="connsiteY42" fmla="*/ 1110791 h 2237474"/>
              <a:gd name="connsiteX43" fmla="*/ 8584946 w 12192000"/>
              <a:gd name="connsiteY43" fmla="*/ 1135226 h 2237474"/>
              <a:gd name="connsiteX44" fmla="*/ 8460755 w 12192000"/>
              <a:gd name="connsiteY44" fmla="*/ 1203427 h 2237474"/>
              <a:gd name="connsiteX45" fmla="*/ 8419755 w 12192000"/>
              <a:gd name="connsiteY45" fmla="*/ 1216260 h 2237474"/>
              <a:gd name="connsiteX46" fmla="*/ 8411626 w 12192000"/>
              <a:gd name="connsiteY46" fmla="*/ 1214397 h 2237474"/>
              <a:gd name="connsiteX47" fmla="*/ 8363469 w 12192000"/>
              <a:gd name="connsiteY47" fmla="*/ 1246658 h 2237474"/>
              <a:gd name="connsiteX48" fmla="*/ 8275497 w 12192000"/>
              <a:gd name="connsiteY48" fmla="*/ 1264396 h 2237474"/>
              <a:gd name="connsiteX49" fmla="*/ 8206287 w 12192000"/>
              <a:gd name="connsiteY49" fmla="*/ 1273060 h 2237474"/>
              <a:gd name="connsiteX50" fmla="*/ 8168705 w 12192000"/>
              <a:gd name="connsiteY50" fmla="*/ 1279956 h 2237474"/>
              <a:gd name="connsiteX51" fmla="*/ 8139997 w 12192000"/>
              <a:gd name="connsiteY51" fmla="*/ 1282713 h 2237474"/>
              <a:gd name="connsiteX52" fmla="*/ 8074238 w 12192000"/>
              <a:gd name="connsiteY52" fmla="*/ 1301895 h 2237474"/>
              <a:gd name="connsiteX53" fmla="*/ 7942099 w 12192000"/>
              <a:gd name="connsiteY53" fmla="*/ 1336332 h 2237474"/>
              <a:gd name="connsiteX54" fmla="*/ 7902328 w 12192000"/>
              <a:gd name="connsiteY54" fmla="*/ 1345865 h 2237474"/>
              <a:gd name="connsiteX55" fmla="*/ 7840612 w 12192000"/>
              <a:gd name="connsiteY55" fmla="*/ 1369373 h 2237474"/>
              <a:gd name="connsiteX56" fmla="*/ 7786819 w 12192000"/>
              <a:gd name="connsiteY56" fmla="*/ 1378970 h 2237474"/>
              <a:gd name="connsiteX57" fmla="*/ 7548172 w 12192000"/>
              <a:gd name="connsiteY57" fmla="*/ 1417460 h 2237474"/>
              <a:gd name="connsiteX58" fmla="*/ 7483437 w 12192000"/>
              <a:gd name="connsiteY58" fmla="*/ 1478152 h 2237474"/>
              <a:gd name="connsiteX59" fmla="*/ 7377870 w 12192000"/>
              <a:gd name="connsiteY59" fmla="*/ 1523319 h 2237474"/>
              <a:gd name="connsiteX60" fmla="*/ 7230737 w 12192000"/>
              <a:gd name="connsiteY60" fmla="*/ 1562633 h 2237474"/>
              <a:gd name="connsiteX61" fmla="*/ 7224458 w 12192000"/>
              <a:gd name="connsiteY61" fmla="*/ 1573008 h 2237474"/>
              <a:gd name="connsiteX62" fmla="*/ 7183121 w 12192000"/>
              <a:gd name="connsiteY62" fmla="*/ 1595162 h 2237474"/>
              <a:gd name="connsiteX63" fmla="*/ 7164601 w 12192000"/>
              <a:gd name="connsiteY63" fmla="*/ 1606490 h 2237474"/>
              <a:gd name="connsiteX64" fmla="*/ 7031309 w 12192000"/>
              <a:gd name="connsiteY64" fmla="*/ 1619451 h 2237474"/>
              <a:gd name="connsiteX65" fmla="*/ 6900177 w 12192000"/>
              <a:gd name="connsiteY65" fmla="*/ 1636016 h 2237474"/>
              <a:gd name="connsiteX66" fmla="*/ 6795372 w 12192000"/>
              <a:gd name="connsiteY66" fmla="*/ 1644845 h 2237474"/>
              <a:gd name="connsiteX67" fmla="*/ 6692251 w 12192000"/>
              <a:gd name="connsiteY67" fmla="*/ 1656357 h 2237474"/>
              <a:gd name="connsiteX68" fmla="*/ 6655235 w 12192000"/>
              <a:gd name="connsiteY68" fmla="*/ 1661869 h 2237474"/>
              <a:gd name="connsiteX69" fmla="*/ 6554894 w 12192000"/>
              <a:gd name="connsiteY69" fmla="*/ 1664428 h 2237474"/>
              <a:gd name="connsiteX70" fmla="*/ 6516595 w 12192000"/>
              <a:gd name="connsiteY70" fmla="*/ 1667475 h 2237474"/>
              <a:gd name="connsiteX71" fmla="*/ 6508541 w 12192000"/>
              <a:gd name="connsiteY71" fmla="*/ 1668757 h 2237474"/>
              <a:gd name="connsiteX72" fmla="*/ 6471012 w 12192000"/>
              <a:gd name="connsiteY72" fmla="*/ 1678604 h 2237474"/>
              <a:gd name="connsiteX73" fmla="*/ 6364035 w 12192000"/>
              <a:gd name="connsiteY73" fmla="*/ 1667683 h 2237474"/>
              <a:gd name="connsiteX74" fmla="*/ 6280959 w 12192000"/>
              <a:gd name="connsiteY74" fmla="*/ 1689329 h 2237474"/>
              <a:gd name="connsiteX75" fmla="*/ 6243319 w 12192000"/>
              <a:gd name="connsiteY75" fmla="*/ 1695560 h 2237474"/>
              <a:gd name="connsiteX76" fmla="*/ 6098321 w 12192000"/>
              <a:gd name="connsiteY76" fmla="*/ 1721646 h 2237474"/>
              <a:gd name="connsiteX77" fmla="*/ 5880652 w 12192000"/>
              <a:gd name="connsiteY77" fmla="*/ 1779643 h 2237474"/>
              <a:gd name="connsiteX78" fmla="*/ 5785959 w 12192000"/>
              <a:gd name="connsiteY78" fmla="*/ 1775307 h 2237474"/>
              <a:gd name="connsiteX79" fmla="*/ 5643534 w 12192000"/>
              <a:gd name="connsiteY79" fmla="*/ 1802919 h 2237474"/>
              <a:gd name="connsiteX80" fmla="*/ 5518799 w 12192000"/>
              <a:gd name="connsiteY80" fmla="*/ 1818312 h 2237474"/>
              <a:gd name="connsiteX81" fmla="*/ 5505014 w 12192000"/>
              <a:gd name="connsiteY81" fmla="*/ 1819259 h 2237474"/>
              <a:gd name="connsiteX82" fmla="*/ 5453307 w 12192000"/>
              <a:gd name="connsiteY82" fmla="*/ 1815450 h 2237474"/>
              <a:gd name="connsiteX83" fmla="*/ 5221533 w 12192000"/>
              <a:gd name="connsiteY83" fmla="*/ 1846950 h 2237474"/>
              <a:gd name="connsiteX84" fmla="*/ 5149802 w 12192000"/>
              <a:gd name="connsiteY84" fmla="*/ 1844846 h 2237474"/>
              <a:gd name="connsiteX85" fmla="*/ 5114927 w 12192000"/>
              <a:gd name="connsiteY85" fmla="*/ 1847827 h 2237474"/>
              <a:gd name="connsiteX86" fmla="*/ 5108970 w 12192000"/>
              <a:gd name="connsiteY86" fmla="*/ 1847935 h 2237474"/>
              <a:gd name="connsiteX87" fmla="*/ 5067961 w 12192000"/>
              <a:gd name="connsiteY87" fmla="*/ 1845917 h 2237474"/>
              <a:gd name="connsiteX88" fmla="*/ 5007075 w 12192000"/>
              <a:gd name="connsiteY88" fmla="*/ 1838626 h 2237474"/>
              <a:gd name="connsiteX89" fmla="*/ 4944087 w 12192000"/>
              <a:gd name="connsiteY89" fmla="*/ 1823332 h 2237474"/>
              <a:gd name="connsiteX90" fmla="*/ 4907662 w 12192000"/>
              <a:gd name="connsiteY90" fmla="*/ 1816900 h 2237474"/>
              <a:gd name="connsiteX91" fmla="*/ 4882386 w 12192000"/>
              <a:gd name="connsiteY91" fmla="*/ 1809844 h 2237474"/>
              <a:gd name="connsiteX92" fmla="*/ 4811440 w 12192000"/>
              <a:gd name="connsiteY92" fmla="*/ 1804655 h 2237474"/>
              <a:gd name="connsiteX93" fmla="*/ 4691075 w 12192000"/>
              <a:gd name="connsiteY93" fmla="*/ 1801389 h 2237474"/>
              <a:gd name="connsiteX94" fmla="*/ 4611738 w 12192000"/>
              <a:gd name="connsiteY94" fmla="*/ 1776964 h 2237474"/>
              <a:gd name="connsiteX95" fmla="*/ 4560070 w 12192000"/>
              <a:gd name="connsiteY95" fmla="*/ 1785640 h 2237474"/>
              <a:gd name="connsiteX96" fmla="*/ 4536503 w 12192000"/>
              <a:gd name="connsiteY96" fmla="*/ 1785334 h 2237474"/>
              <a:gd name="connsiteX97" fmla="*/ 4513724 w 12192000"/>
              <a:gd name="connsiteY97" fmla="*/ 1791996 h 2237474"/>
              <a:gd name="connsiteX98" fmla="*/ 4459810 w 12192000"/>
              <a:gd name="connsiteY98" fmla="*/ 1797886 h 2237474"/>
              <a:gd name="connsiteX99" fmla="*/ 4379064 w 12192000"/>
              <a:gd name="connsiteY99" fmla="*/ 1817177 h 2237474"/>
              <a:gd name="connsiteX100" fmla="*/ 4290981 w 12192000"/>
              <a:gd name="connsiteY100" fmla="*/ 1839677 h 2237474"/>
              <a:gd name="connsiteX101" fmla="*/ 4238372 w 12192000"/>
              <a:gd name="connsiteY101" fmla="*/ 1851480 h 2237474"/>
              <a:gd name="connsiteX102" fmla="*/ 4232517 w 12192000"/>
              <a:gd name="connsiteY102" fmla="*/ 1852567 h 2237474"/>
              <a:gd name="connsiteX103" fmla="*/ 4191732 w 12192000"/>
              <a:gd name="connsiteY103" fmla="*/ 1857328 h 2237474"/>
              <a:gd name="connsiteX104" fmla="*/ 4065532 w 12192000"/>
              <a:gd name="connsiteY104" fmla="*/ 1855477 h 2237474"/>
              <a:gd name="connsiteX105" fmla="*/ 4028460 w 12192000"/>
              <a:gd name="connsiteY105" fmla="*/ 1855137 h 2237474"/>
              <a:gd name="connsiteX106" fmla="*/ 4002267 w 12192000"/>
              <a:gd name="connsiteY106" fmla="*/ 1852352 h 2237474"/>
              <a:gd name="connsiteX107" fmla="*/ 3931396 w 12192000"/>
              <a:gd name="connsiteY107" fmla="*/ 1858915 h 2237474"/>
              <a:gd name="connsiteX108" fmla="*/ 3812162 w 12192000"/>
              <a:gd name="connsiteY108" fmla="*/ 1875501 h 2237474"/>
              <a:gd name="connsiteX109" fmla="*/ 3729530 w 12192000"/>
              <a:gd name="connsiteY109" fmla="*/ 1864513 h 2237474"/>
              <a:gd name="connsiteX110" fmla="*/ 3680177 w 12192000"/>
              <a:gd name="connsiteY110" fmla="*/ 1881552 h 2237474"/>
              <a:gd name="connsiteX111" fmla="*/ 3567259 w 12192000"/>
              <a:gd name="connsiteY111" fmla="*/ 1893482 h 2237474"/>
              <a:gd name="connsiteX112" fmla="*/ 3405770 w 12192000"/>
              <a:gd name="connsiteY112" fmla="*/ 1904591 h 2237474"/>
              <a:gd name="connsiteX113" fmla="*/ 3280097 w 12192000"/>
              <a:gd name="connsiteY113" fmla="*/ 1919610 h 2237474"/>
              <a:gd name="connsiteX114" fmla="*/ 3123424 w 12192000"/>
              <a:gd name="connsiteY114" fmla="*/ 1952930 h 2237474"/>
              <a:gd name="connsiteX115" fmla="*/ 3009910 w 12192000"/>
              <a:gd name="connsiteY115" fmla="*/ 1957866 h 2237474"/>
              <a:gd name="connsiteX116" fmla="*/ 2995934 w 12192000"/>
              <a:gd name="connsiteY116" fmla="*/ 1967085 h 2237474"/>
              <a:gd name="connsiteX117" fmla="*/ 2980071 w 12192000"/>
              <a:gd name="connsiteY117" fmla="*/ 1972988 h 2237474"/>
              <a:gd name="connsiteX118" fmla="*/ 2978094 w 12192000"/>
              <a:gd name="connsiteY118" fmla="*/ 1972369 h 2237474"/>
              <a:gd name="connsiteX119" fmla="*/ 2942858 w 12192000"/>
              <a:gd name="connsiteY119" fmla="*/ 1981367 h 2237474"/>
              <a:gd name="connsiteX120" fmla="*/ 2875436 w 12192000"/>
              <a:gd name="connsiteY120" fmla="*/ 1996977 h 2237474"/>
              <a:gd name="connsiteX121" fmla="*/ 2874892 w 12192000"/>
              <a:gd name="connsiteY121" fmla="*/ 1996085 h 2237474"/>
              <a:gd name="connsiteX122" fmla="*/ 2864145 w 12192000"/>
              <a:gd name="connsiteY122" fmla="*/ 1994061 h 2237474"/>
              <a:gd name="connsiteX123" fmla="*/ 2843662 w 12192000"/>
              <a:gd name="connsiteY123" fmla="*/ 1992498 h 2237474"/>
              <a:gd name="connsiteX124" fmla="*/ 2796128 w 12192000"/>
              <a:gd name="connsiteY124" fmla="*/ 1976403 h 2237474"/>
              <a:gd name="connsiteX125" fmla="*/ 2756784 w 12192000"/>
              <a:gd name="connsiteY125" fmla="*/ 1985116 h 2237474"/>
              <a:gd name="connsiteX126" fmla="*/ 2748833 w 12192000"/>
              <a:gd name="connsiteY126" fmla="*/ 1986323 h 2237474"/>
              <a:gd name="connsiteX127" fmla="*/ 2748661 w 12192000"/>
              <a:gd name="connsiteY127" fmla="*/ 1986122 h 2237474"/>
              <a:gd name="connsiteX128" fmla="*/ 2740251 w 12192000"/>
              <a:gd name="connsiteY128" fmla="*/ 1986946 h 2237474"/>
              <a:gd name="connsiteX129" fmla="*/ 2718916 w 12192000"/>
              <a:gd name="connsiteY129" fmla="*/ 1990867 h 2237474"/>
              <a:gd name="connsiteX130" fmla="*/ 2713522 w 12192000"/>
              <a:gd name="connsiteY130" fmla="*/ 1990173 h 2237474"/>
              <a:gd name="connsiteX131" fmla="*/ 2680597 w 12192000"/>
              <a:gd name="connsiteY131" fmla="*/ 1984996 h 2237474"/>
              <a:gd name="connsiteX132" fmla="*/ 2578178 w 12192000"/>
              <a:gd name="connsiteY132" fmla="*/ 1990531 h 2237474"/>
              <a:gd name="connsiteX133" fmla="*/ 2476147 w 12192000"/>
              <a:gd name="connsiteY133" fmla="*/ 1998305 h 2237474"/>
              <a:gd name="connsiteX134" fmla="*/ 2373568 w 12192000"/>
              <a:gd name="connsiteY134" fmla="*/ 2003219 h 2237474"/>
              <a:gd name="connsiteX135" fmla="*/ 2321399 w 12192000"/>
              <a:gd name="connsiteY135" fmla="*/ 1989467 h 2237474"/>
              <a:gd name="connsiteX136" fmla="*/ 2315525 w 12192000"/>
              <a:gd name="connsiteY136" fmla="*/ 1989708 h 2237474"/>
              <a:gd name="connsiteX137" fmla="*/ 2300792 w 12192000"/>
              <a:gd name="connsiteY137" fmla="*/ 1994290 h 2237474"/>
              <a:gd name="connsiteX138" fmla="*/ 2295469 w 12192000"/>
              <a:gd name="connsiteY138" fmla="*/ 1996659 h 2237474"/>
              <a:gd name="connsiteX139" fmla="*/ 2287219 w 12192000"/>
              <a:gd name="connsiteY139" fmla="*/ 1998750 h 2237474"/>
              <a:gd name="connsiteX140" fmla="*/ 2286948 w 12192000"/>
              <a:gd name="connsiteY140" fmla="*/ 1998596 h 2237474"/>
              <a:gd name="connsiteX141" fmla="*/ 2243069 w 12192000"/>
              <a:gd name="connsiteY141" fmla="*/ 2015111 h 2237474"/>
              <a:gd name="connsiteX142" fmla="*/ 2186609 w 12192000"/>
              <a:gd name="connsiteY142" fmla="*/ 2008263 h 2237474"/>
              <a:gd name="connsiteX143" fmla="*/ 2164831 w 12192000"/>
              <a:gd name="connsiteY143" fmla="*/ 2010143 h 2237474"/>
              <a:gd name="connsiteX144" fmla="*/ 2152836 w 12192000"/>
              <a:gd name="connsiteY144" fmla="*/ 2010048 h 2237474"/>
              <a:gd name="connsiteX145" fmla="*/ 2117102 w 12192000"/>
              <a:gd name="connsiteY145" fmla="*/ 2023004 h 2237474"/>
              <a:gd name="connsiteX146" fmla="*/ 2111935 w 12192000"/>
              <a:gd name="connsiteY146" fmla="*/ 2023163 h 2237474"/>
              <a:gd name="connsiteX147" fmla="*/ 2089991 w 12192000"/>
              <a:gd name="connsiteY147" fmla="*/ 2034193 h 2237474"/>
              <a:gd name="connsiteX148" fmla="*/ 2058061 w 12192000"/>
              <a:gd name="connsiteY148" fmla="*/ 2047942 h 2237474"/>
              <a:gd name="connsiteX149" fmla="*/ 2055737 w 12192000"/>
              <a:gd name="connsiteY149" fmla="*/ 2047704 h 2237474"/>
              <a:gd name="connsiteX150" fmla="*/ 2042244 w 12192000"/>
              <a:gd name="connsiteY150" fmla="*/ 2055560 h 2237474"/>
              <a:gd name="connsiteX151" fmla="*/ 1976224 w 12192000"/>
              <a:gd name="connsiteY151" fmla="*/ 2074257 h 2237474"/>
              <a:gd name="connsiteX152" fmla="*/ 1877728 w 12192000"/>
              <a:gd name="connsiteY152" fmla="*/ 2101004 h 2237474"/>
              <a:gd name="connsiteX153" fmla="*/ 1759056 w 12192000"/>
              <a:gd name="connsiteY153" fmla="*/ 2125608 h 2237474"/>
              <a:gd name="connsiteX154" fmla="*/ 1637948 w 12192000"/>
              <a:gd name="connsiteY154" fmla="*/ 2172597 h 2237474"/>
              <a:gd name="connsiteX155" fmla="*/ 1434549 w 12192000"/>
              <a:gd name="connsiteY155" fmla="*/ 2234522 h 2237474"/>
              <a:gd name="connsiteX156" fmla="*/ 1398481 w 12192000"/>
              <a:gd name="connsiteY156" fmla="*/ 2237074 h 2237474"/>
              <a:gd name="connsiteX157" fmla="*/ 1398407 w 12192000"/>
              <a:gd name="connsiteY157" fmla="*/ 2237095 h 2237474"/>
              <a:gd name="connsiteX158" fmla="*/ 1370962 w 12192000"/>
              <a:gd name="connsiteY158" fmla="*/ 2237474 h 2237474"/>
              <a:gd name="connsiteX159" fmla="*/ 1356367 w 12192000"/>
              <a:gd name="connsiteY159" fmla="*/ 2235089 h 2237474"/>
              <a:gd name="connsiteX160" fmla="*/ 1324828 w 12192000"/>
              <a:gd name="connsiteY160" fmla="*/ 2231968 h 2237474"/>
              <a:gd name="connsiteX161" fmla="*/ 1297744 w 12192000"/>
              <a:gd name="connsiteY161" fmla="*/ 2235849 h 2237474"/>
              <a:gd name="connsiteX162" fmla="*/ 1286236 w 12192000"/>
              <a:gd name="connsiteY162" fmla="*/ 2233135 h 2237474"/>
              <a:gd name="connsiteX163" fmla="*/ 1283504 w 12192000"/>
              <a:gd name="connsiteY163" fmla="*/ 2233797 h 2237474"/>
              <a:gd name="connsiteX164" fmla="*/ 1279765 w 12192000"/>
              <a:gd name="connsiteY164" fmla="*/ 2229639 h 2237474"/>
              <a:gd name="connsiteX165" fmla="*/ 1195347 w 12192000"/>
              <a:gd name="connsiteY165" fmla="*/ 2212354 h 2237474"/>
              <a:gd name="connsiteX166" fmla="*/ 970251 w 12192000"/>
              <a:gd name="connsiteY166" fmla="*/ 2221029 h 2237474"/>
              <a:gd name="connsiteX167" fmla="*/ 812914 w 12192000"/>
              <a:gd name="connsiteY167" fmla="*/ 2202752 h 2237474"/>
              <a:gd name="connsiteX168" fmla="*/ 800195 w 12192000"/>
              <a:gd name="connsiteY168" fmla="*/ 2209407 h 2237474"/>
              <a:gd name="connsiteX169" fmla="*/ 784978 w 12192000"/>
              <a:gd name="connsiteY169" fmla="*/ 2212360 h 2237474"/>
              <a:gd name="connsiteX170" fmla="*/ 681987 w 12192000"/>
              <a:gd name="connsiteY170" fmla="*/ 2216757 h 2237474"/>
              <a:gd name="connsiteX171" fmla="*/ 669923 w 12192000"/>
              <a:gd name="connsiteY171" fmla="*/ 2211682 h 2237474"/>
              <a:gd name="connsiteX172" fmla="*/ 648680 w 12192000"/>
              <a:gd name="connsiteY172" fmla="*/ 2206229 h 2237474"/>
              <a:gd name="connsiteX173" fmla="*/ 597225 w 12192000"/>
              <a:gd name="connsiteY173" fmla="*/ 2180999 h 2237474"/>
              <a:gd name="connsiteX174" fmla="*/ 558449 w 12192000"/>
              <a:gd name="connsiteY174" fmla="*/ 2182346 h 2237474"/>
              <a:gd name="connsiteX175" fmla="*/ 550517 w 12192000"/>
              <a:gd name="connsiteY175" fmla="*/ 2182060 h 2237474"/>
              <a:gd name="connsiteX176" fmla="*/ 550309 w 12192000"/>
              <a:gd name="connsiteY176" fmla="*/ 2181825 h 2237474"/>
              <a:gd name="connsiteX177" fmla="*/ 541836 w 12192000"/>
              <a:gd name="connsiteY177" fmla="*/ 2181063 h 2237474"/>
              <a:gd name="connsiteX178" fmla="*/ 536057 w 12192000"/>
              <a:gd name="connsiteY178" fmla="*/ 2181537 h 2237474"/>
              <a:gd name="connsiteX179" fmla="*/ 520671 w 12192000"/>
              <a:gd name="connsiteY179" fmla="*/ 2180980 h 2237474"/>
              <a:gd name="connsiteX180" fmla="*/ 515024 w 12192000"/>
              <a:gd name="connsiteY180" fmla="*/ 2179258 h 2237474"/>
              <a:gd name="connsiteX181" fmla="*/ 512278 w 12192000"/>
              <a:gd name="connsiteY181" fmla="*/ 2176369 h 2237474"/>
              <a:gd name="connsiteX182" fmla="*/ 480419 w 12192000"/>
              <a:gd name="connsiteY182" fmla="*/ 2167807 h 2237474"/>
              <a:gd name="connsiteX183" fmla="*/ 413835 w 12192000"/>
              <a:gd name="connsiteY183" fmla="*/ 2156783 h 2237474"/>
              <a:gd name="connsiteX184" fmla="*/ 376513 w 12192000"/>
              <a:gd name="connsiteY184" fmla="*/ 2154014 h 2237474"/>
              <a:gd name="connsiteX185" fmla="*/ 273386 w 12192000"/>
              <a:gd name="connsiteY185" fmla="*/ 2142551 h 2237474"/>
              <a:gd name="connsiteX186" fmla="*/ 169207 w 12192000"/>
              <a:gd name="connsiteY186" fmla="*/ 2128100 h 2237474"/>
              <a:gd name="connsiteX187" fmla="*/ 93149 w 12192000"/>
              <a:gd name="connsiteY187" fmla="*/ 2105324 h 2237474"/>
              <a:gd name="connsiteX188" fmla="*/ 88109 w 12192000"/>
              <a:gd name="connsiteY188" fmla="*/ 2106704 h 2237474"/>
              <a:gd name="connsiteX189" fmla="*/ 80022 w 12192000"/>
              <a:gd name="connsiteY189" fmla="*/ 2107254 h 2237474"/>
              <a:gd name="connsiteX190" fmla="*/ 79717 w 12192000"/>
              <a:gd name="connsiteY190" fmla="*/ 2107046 h 2237474"/>
              <a:gd name="connsiteX191" fmla="*/ 72352 w 12192000"/>
              <a:gd name="connsiteY191" fmla="*/ 2107991 h 2237474"/>
              <a:gd name="connsiteX192" fmla="*/ 37645 w 12192000"/>
              <a:gd name="connsiteY192" fmla="*/ 2115401 h 2237474"/>
              <a:gd name="connsiteX193" fmla="*/ 4572 w 12192000"/>
              <a:gd name="connsiteY193" fmla="*/ 2111091 h 2237474"/>
              <a:gd name="connsiteX194" fmla="*/ 0 w 12192000"/>
              <a:gd name="connsiteY194" fmla="*/ 2110468 h 2237474"/>
              <a:gd name="connsiteX195" fmla="*/ 0 w 12192000"/>
              <a:gd name="connsiteY195"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34800 w 12192000"/>
              <a:gd name="connsiteY6" fmla="*/ 747840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34688 w 12192000"/>
              <a:gd name="connsiteY12" fmla="*/ 757726 h 2237474"/>
              <a:gd name="connsiteX13" fmla="*/ 10805004 w 12192000"/>
              <a:gd name="connsiteY13" fmla="*/ 757573 h 2237474"/>
              <a:gd name="connsiteX14" fmla="*/ 10739478 w 12192000"/>
              <a:gd name="connsiteY14" fmla="*/ 776841 h 2237474"/>
              <a:gd name="connsiteX15" fmla="*/ 10458762 w 12192000"/>
              <a:gd name="connsiteY15" fmla="*/ 755400 h 2237474"/>
              <a:gd name="connsiteX16" fmla="*/ 10211200 w 12192000"/>
              <a:gd name="connsiteY16" fmla="*/ 767513 h 2237474"/>
              <a:gd name="connsiteX17" fmla="*/ 10167995 w 12192000"/>
              <a:gd name="connsiteY17" fmla="*/ 760843 h 2237474"/>
              <a:gd name="connsiteX18" fmla="*/ 9997044 w 12192000"/>
              <a:gd name="connsiteY18" fmla="*/ 780129 h 2237474"/>
              <a:gd name="connsiteX19" fmla="*/ 9943887 w 12192000"/>
              <a:gd name="connsiteY19" fmla="*/ 804141 h 2237474"/>
              <a:gd name="connsiteX20" fmla="*/ 9918248 w 12192000"/>
              <a:gd name="connsiteY20" fmla="*/ 816628 h 2237474"/>
              <a:gd name="connsiteX21" fmla="*/ 9767091 w 12192000"/>
              <a:gd name="connsiteY21" fmla="*/ 870550 h 2237474"/>
              <a:gd name="connsiteX22" fmla="*/ 9683005 w 12192000"/>
              <a:gd name="connsiteY22" fmla="*/ 894128 h 2237474"/>
              <a:gd name="connsiteX23" fmla="*/ 9594438 w 12192000"/>
              <a:gd name="connsiteY23" fmla="*/ 919051 h 2237474"/>
              <a:gd name="connsiteX24" fmla="*/ 9577033 w 12192000"/>
              <a:gd name="connsiteY24" fmla="*/ 922857 h 2237474"/>
              <a:gd name="connsiteX25" fmla="*/ 9544189 w 12192000"/>
              <a:gd name="connsiteY25" fmla="*/ 938966 h 2237474"/>
              <a:gd name="connsiteX26" fmla="*/ 9500499 w 12192000"/>
              <a:gd name="connsiteY26" fmla="*/ 954680 h 2237474"/>
              <a:gd name="connsiteX27" fmla="*/ 9428195 w 12192000"/>
              <a:gd name="connsiteY27" fmla="*/ 986225 h 2237474"/>
              <a:gd name="connsiteX28" fmla="*/ 9410017 w 12192000"/>
              <a:gd name="connsiteY28" fmla="*/ 993931 h 2237474"/>
              <a:gd name="connsiteX29" fmla="*/ 9392919 w 12192000"/>
              <a:gd name="connsiteY29" fmla="*/ 994656 h 2237474"/>
              <a:gd name="connsiteX30" fmla="*/ 9278619 w 12192000"/>
              <a:gd name="connsiteY30" fmla="*/ 1011878 h 2237474"/>
              <a:gd name="connsiteX31" fmla="*/ 9268019 w 12192000"/>
              <a:gd name="connsiteY31" fmla="*/ 1007442 h 2237474"/>
              <a:gd name="connsiteX32" fmla="*/ 9234662 w 12192000"/>
              <a:gd name="connsiteY32" fmla="*/ 1023056 h 2237474"/>
              <a:gd name="connsiteX33" fmla="*/ 9181033 w 12192000"/>
              <a:gd name="connsiteY33" fmla="*/ 1037921 h 2237474"/>
              <a:gd name="connsiteX34" fmla="*/ 9155969 w 12192000"/>
              <a:gd name="connsiteY34" fmla="*/ 1046804 h 2237474"/>
              <a:gd name="connsiteX35" fmla="*/ 9133985 w 12192000"/>
              <a:gd name="connsiteY35" fmla="*/ 1046450 h 2237474"/>
              <a:gd name="connsiteX36" fmla="*/ 9012987 w 12192000"/>
              <a:gd name="connsiteY36" fmla="*/ 1061986 h 2237474"/>
              <a:gd name="connsiteX37" fmla="*/ 8968445 w 12192000"/>
              <a:gd name="connsiteY37" fmla="*/ 1052169 h 2237474"/>
              <a:gd name="connsiteX38" fmla="*/ 8958984 w 12192000"/>
              <a:gd name="connsiteY38" fmla="*/ 1057212 h 2237474"/>
              <a:gd name="connsiteX39" fmla="*/ 8886001 w 12192000"/>
              <a:gd name="connsiteY39" fmla="*/ 1067468 h 2237474"/>
              <a:gd name="connsiteX40" fmla="*/ 8838610 w 12192000"/>
              <a:gd name="connsiteY40" fmla="*/ 1075091 h 2237474"/>
              <a:gd name="connsiteX41" fmla="*/ 8750383 w 12192000"/>
              <a:gd name="connsiteY41" fmla="*/ 1097387 h 2237474"/>
              <a:gd name="connsiteX42" fmla="*/ 8665605 w 12192000"/>
              <a:gd name="connsiteY42" fmla="*/ 1110791 h 2237474"/>
              <a:gd name="connsiteX43" fmla="*/ 8584946 w 12192000"/>
              <a:gd name="connsiteY43" fmla="*/ 1135226 h 2237474"/>
              <a:gd name="connsiteX44" fmla="*/ 8460755 w 12192000"/>
              <a:gd name="connsiteY44" fmla="*/ 1203427 h 2237474"/>
              <a:gd name="connsiteX45" fmla="*/ 8419755 w 12192000"/>
              <a:gd name="connsiteY45" fmla="*/ 1216260 h 2237474"/>
              <a:gd name="connsiteX46" fmla="*/ 8411626 w 12192000"/>
              <a:gd name="connsiteY46" fmla="*/ 1214397 h 2237474"/>
              <a:gd name="connsiteX47" fmla="*/ 8363469 w 12192000"/>
              <a:gd name="connsiteY47" fmla="*/ 1246658 h 2237474"/>
              <a:gd name="connsiteX48" fmla="*/ 8275497 w 12192000"/>
              <a:gd name="connsiteY48" fmla="*/ 1264396 h 2237474"/>
              <a:gd name="connsiteX49" fmla="*/ 8206287 w 12192000"/>
              <a:gd name="connsiteY49" fmla="*/ 1273060 h 2237474"/>
              <a:gd name="connsiteX50" fmla="*/ 8139997 w 12192000"/>
              <a:gd name="connsiteY50" fmla="*/ 1282713 h 2237474"/>
              <a:gd name="connsiteX51" fmla="*/ 8074238 w 12192000"/>
              <a:gd name="connsiteY51" fmla="*/ 1301895 h 2237474"/>
              <a:gd name="connsiteX52" fmla="*/ 7942099 w 12192000"/>
              <a:gd name="connsiteY52" fmla="*/ 1336332 h 2237474"/>
              <a:gd name="connsiteX53" fmla="*/ 7902328 w 12192000"/>
              <a:gd name="connsiteY53" fmla="*/ 1345865 h 2237474"/>
              <a:gd name="connsiteX54" fmla="*/ 7840612 w 12192000"/>
              <a:gd name="connsiteY54" fmla="*/ 1369373 h 2237474"/>
              <a:gd name="connsiteX55" fmla="*/ 7786819 w 12192000"/>
              <a:gd name="connsiteY55" fmla="*/ 1378970 h 2237474"/>
              <a:gd name="connsiteX56" fmla="*/ 7548172 w 12192000"/>
              <a:gd name="connsiteY56" fmla="*/ 1417460 h 2237474"/>
              <a:gd name="connsiteX57" fmla="*/ 7483437 w 12192000"/>
              <a:gd name="connsiteY57" fmla="*/ 1478152 h 2237474"/>
              <a:gd name="connsiteX58" fmla="*/ 7377870 w 12192000"/>
              <a:gd name="connsiteY58" fmla="*/ 1523319 h 2237474"/>
              <a:gd name="connsiteX59" fmla="*/ 7230737 w 12192000"/>
              <a:gd name="connsiteY59" fmla="*/ 1562633 h 2237474"/>
              <a:gd name="connsiteX60" fmla="*/ 7224458 w 12192000"/>
              <a:gd name="connsiteY60" fmla="*/ 1573008 h 2237474"/>
              <a:gd name="connsiteX61" fmla="*/ 7183121 w 12192000"/>
              <a:gd name="connsiteY61" fmla="*/ 1595162 h 2237474"/>
              <a:gd name="connsiteX62" fmla="*/ 7164601 w 12192000"/>
              <a:gd name="connsiteY62" fmla="*/ 1606490 h 2237474"/>
              <a:gd name="connsiteX63" fmla="*/ 7031309 w 12192000"/>
              <a:gd name="connsiteY63" fmla="*/ 1619451 h 2237474"/>
              <a:gd name="connsiteX64" fmla="*/ 6900177 w 12192000"/>
              <a:gd name="connsiteY64" fmla="*/ 1636016 h 2237474"/>
              <a:gd name="connsiteX65" fmla="*/ 6795372 w 12192000"/>
              <a:gd name="connsiteY65" fmla="*/ 1644845 h 2237474"/>
              <a:gd name="connsiteX66" fmla="*/ 6692251 w 12192000"/>
              <a:gd name="connsiteY66" fmla="*/ 1656357 h 2237474"/>
              <a:gd name="connsiteX67" fmla="*/ 6655235 w 12192000"/>
              <a:gd name="connsiteY67" fmla="*/ 1661869 h 2237474"/>
              <a:gd name="connsiteX68" fmla="*/ 6554894 w 12192000"/>
              <a:gd name="connsiteY68" fmla="*/ 1664428 h 2237474"/>
              <a:gd name="connsiteX69" fmla="*/ 6516595 w 12192000"/>
              <a:gd name="connsiteY69" fmla="*/ 1667475 h 2237474"/>
              <a:gd name="connsiteX70" fmla="*/ 6508541 w 12192000"/>
              <a:gd name="connsiteY70" fmla="*/ 1668757 h 2237474"/>
              <a:gd name="connsiteX71" fmla="*/ 6471012 w 12192000"/>
              <a:gd name="connsiteY71" fmla="*/ 1678604 h 2237474"/>
              <a:gd name="connsiteX72" fmla="*/ 6364035 w 12192000"/>
              <a:gd name="connsiteY72" fmla="*/ 1667683 h 2237474"/>
              <a:gd name="connsiteX73" fmla="*/ 6280959 w 12192000"/>
              <a:gd name="connsiteY73" fmla="*/ 1689329 h 2237474"/>
              <a:gd name="connsiteX74" fmla="*/ 6243319 w 12192000"/>
              <a:gd name="connsiteY74" fmla="*/ 1695560 h 2237474"/>
              <a:gd name="connsiteX75" fmla="*/ 6098321 w 12192000"/>
              <a:gd name="connsiteY75" fmla="*/ 1721646 h 2237474"/>
              <a:gd name="connsiteX76" fmla="*/ 5880652 w 12192000"/>
              <a:gd name="connsiteY76" fmla="*/ 1779643 h 2237474"/>
              <a:gd name="connsiteX77" fmla="*/ 5785959 w 12192000"/>
              <a:gd name="connsiteY77" fmla="*/ 1775307 h 2237474"/>
              <a:gd name="connsiteX78" fmla="*/ 5643534 w 12192000"/>
              <a:gd name="connsiteY78" fmla="*/ 1802919 h 2237474"/>
              <a:gd name="connsiteX79" fmla="*/ 5518799 w 12192000"/>
              <a:gd name="connsiteY79" fmla="*/ 1818312 h 2237474"/>
              <a:gd name="connsiteX80" fmla="*/ 5505014 w 12192000"/>
              <a:gd name="connsiteY80" fmla="*/ 1819259 h 2237474"/>
              <a:gd name="connsiteX81" fmla="*/ 5453307 w 12192000"/>
              <a:gd name="connsiteY81" fmla="*/ 1815450 h 2237474"/>
              <a:gd name="connsiteX82" fmla="*/ 5221533 w 12192000"/>
              <a:gd name="connsiteY82" fmla="*/ 1846950 h 2237474"/>
              <a:gd name="connsiteX83" fmla="*/ 5149802 w 12192000"/>
              <a:gd name="connsiteY83" fmla="*/ 1844846 h 2237474"/>
              <a:gd name="connsiteX84" fmla="*/ 5114927 w 12192000"/>
              <a:gd name="connsiteY84" fmla="*/ 1847827 h 2237474"/>
              <a:gd name="connsiteX85" fmla="*/ 5108970 w 12192000"/>
              <a:gd name="connsiteY85" fmla="*/ 1847935 h 2237474"/>
              <a:gd name="connsiteX86" fmla="*/ 5067961 w 12192000"/>
              <a:gd name="connsiteY86" fmla="*/ 1845917 h 2237474"/>
              <a:gd name="connsiteX87" fmla="*/ 5007075 w 12192000"/>
              <a:gd name="connsiteY87" fmla="*/ 1838626 h 2237474"/>
              <a:gd name="connsiteX88" fmla="*/ 4944087 w 12192000"/>
              <a:gd name="connsiteY88" fmla="*/ 1823332 h 2237474"/>
              <a:gd name="connsiteX89" fmla="*/ 4907662 w 12192000"/>
              <a:gd name="connsiteY89" fmla="*/ 1816900 h 2237474"/>
              <a:gd name="connsiteX90" fmla="*/ 4882386 w 12192000"/>
              <a:gd name="connsiteY90" fmla="*/ 1809844 h 2237474"/>
              <a:gd name="connsiteX91" fmla="*/ 4811440 w 12192000"/>
              <a:gd name="connsiteY91" fmla="*/ 1804655 h 2237474"/>
              <a:gd name="connsiteX92" fmla="*/ 4691075 w 12192000"/>
              <a:gd name="connsiteY92" fmla="*/ 1801389 h 2237474"/>
              <a:gd name="connsiteX93" fmla="*/ 4611738 w 12192000"/>
              <a:gd name="connsiteY93" fmla="*/ 1776964 h 2237474"/>
              <a:gd name="connsiteX94" fmla="*/ 4560070 w 12192000"/>
              <a:gd name="connsiteY94" fmla="*/ 1785640 h 2237474"/>
              <a:gd name="connsiteX95" fmla="*/ 4536503 w 12192000"/>
              <a:gd name="connsiteY95" fmla="*/ 1785334 h 2237474"/>
              <a:gd name="connsiteX96" fmla="*/ 4513724 w 12192000"/>
              <a:gd name="connsiteY96" fmla="*/ 1791996 h 2237474"/>
              <a:gd name="connsiteX97" fmla="*/ 4459810 w 12192000"/>
              <a:gd name="connsiteY97" fmla="*/ 1797886 h 2237474"/>
              <a:gd name="connsiteX98" fmla="*/ 4379064 w 12192000"/>
              <a:gd name="connsiteY98" fmla="*/ 1817177 h 2237474"/>
              <a:gd name="connsiteX99" fmla="*/ 4290981 w 12192000"/>
              <a:gd name="connsiteY99" fmla="*/ 1839677 h 2237474"/>
              <a:gd name="connsiteX100" fmla="*/ 4238372 w 12192000"/>
              <a:gd name="connsiteY100" fmla="*/ 1851480 h 2237474"/>
              <a:gd name="connsiteX101" fmla="*/ 4232517 w 12192000"/>
              <a:gd name="connsiteY101" fmla="*/ 1852567 h 2237474"/>
              <a:gd name="connsiteX102" fmla="*/ 4191732 w 12192000"/>
              <a:gd name="connsiteY102" fmla="*/ 1857328 h 2237474"/>
              <a:gd name="connsiteX103" fmla="*/ 4065532 w 12192000"/>
              <a:gd name="connsiteY103" fmla="*/ 1855477 h 2237474"/>
              <a:gd name="connsiteX104" fmla="*/ 4028460 w 12192000"/>
              <a:gd name="connsiteY104" fmla="*/ 1855137 h 2237474"/>
              <a:gd name="connsiteX105" fmla="*/ 4002267 w 12192000"/>
              <a:gd name="connsiteY105" fmla="*/ 1852352 h 2237474"/>
              <a:gd name="connsiteX106" fmla="*/ 3931396 w 12192000"/>
              <a:gd name="connsiteY106" fmla="*/ 1858915 h 2237474"/>
              <a:gd name="connsiteX107" fmla="*/ 3812162 w 12192000"/>
              <a:gd name="connsiteY107" fmla="*/ 1875501 h 2237474"/>
              <a:gd name="connsiteX108" fmla="*/ 3729530 w 12192000"/>
              <a:gd name="connsiteY108" fmla="*/ 1864513 h 2237474"/>
              <a:gd name="connsiteX109" fmla="*/ 3680177 w 12192000"/>
              <a:gd name="connsiteY109" fmla="*/ 1881552 h 2237474"/>
              <a:gd name="connsiteX110" fmla="*/ 3567259 w 12192000"/>
              <a:gd name="connsiteY110" fmla="*/ 1893482 h 2237474"/>
              <a:gd name="connsiteX111" fmla="*/ 3405770 w 12192000"/>
              <a:gd name="connsiteY111" fmla="*/ 1904591 h 2237474"/>
              <a:gd name="connsiteX112" fmla="*/ 3280097 w 12192000"/>
              <a:gd name="connsiteY112" fmla="*/ 1919610 h 2237474"/>
              <a:gd name="connsiteX113" fmla="*/ 3123424 w 12192000"/>
              <a:gd name="connsiteY113" fmla="*/ 1952930 h 2237474"/>
              <a:gd name="connsiteX114" fmla="*/ 3009910 w 12192000"/>
              <a:gd name="connsiteY114" fmla="*/ 1957866 h 2237474"/>
              <a:gd name="connsiteX115" fmla="*/ 2995934 w 12192000"/>
              <a:gd name="connsiteY115" fmla="*/ 1967085 h 2237474"/>
              <a:gd name="connsiteX116" fmla="*/ 2980071 w 12192000"/>
              <a:gd name="connsiteY116" fmla="*/ 1972988 h 2237474"/>
              <a:gd name="connsiteX117" fmla="*/ 2978094 w 12192000"/>
              <a:gd name="connsiteY117" fmla="*/ 1972369 h 2237474"/>
              <a:gd name="connsiteX118" fmla="*/ 2942858 w 12192000"/>
              <a:gd name="connsiteY118" fmla="*/ 1981367 h 2237474"/>
              <a:gd name="connsiteX119" fmla="*/ 2875436 w 12192000"/>
              <a:gd name="connsiteY119" fmla="*/ 1996977 h 2237474"/>
              <a:gd name="connsiteX120" fmla="*/ 2874892 w 12192000"/>
              <a:gd name="connsiteY120" fmla="*/ 1996085 h 2237474"/>
              <a:gd name="connsiteX121" fmla="*/ 2864145 w 12192000"/>
              <a:gd name="connsiteY121" fmla="*/ 1994061 h 2237474"/>
              <a:gd name="connsiteX122" fmla="*/ 2843662 w 12192000"/>
              <a:gd name="connsiteY122" fmla="*/ 1992498 h 2237474"/>
              <a:gd name="connsiteX123" fmla="*/ 2796128 w 12192000"/>
              <a:gd name="connsiteY123" fmla="*/ 1976403 h 2237474"/>
              <a:gd name="connsiteX124" fmla="*/ 2756784 w 12192000"/>
              <a:gd name="connsiteY124" fmla="*/ 1985116 h 2237474"/>
              <a:gd name="connsiteX125" fmla="*/ 2748833 w 12192000"/>
              <a:gd name="connsiteY125" fmla="*/ 1986323 h 2237474"/>
              <a:gd name="connsiteX126" fmla="*/ 2748661 w 12192000"/>
              <a:gd name="connsiteY126" fmla="*/ 1986122 h 2237474"/>
              <a:gd name="connsiteX127" fmla="*/ 2740251 w 12192000"/>
              <a:gd name="connsiteY127" fmla="*/ 1986946 h 2237474"/>
              <a:gd name="connsiteX128" fmla="*/ 2718916 w 12192000"/>
              <a:gd name="connsiteY128" fmla="*/ 1990867 h 2237474"/>
              <a:gd name="connsiteX129" fmla="*/ 2713522 w 12192000"/>
              <a:gd name="connsiteY129" fmla="*/ 1990173 h 2237474"/>
              <a:gd name="connsiteX130" fmla="*/ 2680597 w 12192000"/>
              <a:gd name="connsiteY130" fmla="*/ 1984996 h 2237474"/>
              <a:gd name="connsiteX131" fmla="*/ 2578178 w 12192000"/>
              <a:gd name="connsiteY131" fmla="*/ 1990531 h 2237474"/>
              <a:gd name="connsiteX132" fmla="*/ 2476147 w 12192000"/>
              <a:gd name="connsiteY132" fmla="*/ 1998305 h 2237474"/>
              <a:gd name="connsiteX133" fmla="*/ 2373568 w 12192000"/>
              <a:gd name="connsiteY133" fmla="*/ 2003219 h 2237474"/>
              <a:gd name="connsiteX134" fmla="*/ 2321399 w 12192000"/>
              <a:gd name="connsiteY134" fmla="*/ 1989467 h 2237474"/>
              <a:gd name="connsiteX135" fmla="*/ 2315525 w 12192000"/>
              <a:gd name="connsiteY135" fmla="*/ 1989708 h 2237474"/>
              <a:gd name="connsiteX136" fmla="*/ 2300792 w 12192000"/>
              <a:gd name="connsiteY136" fmla="*/ 1994290 h 2237474"/>
              <a:gd name="connsiteX137" fmla="*/ 2295469 w 12192000"/>
              <a:gd name="connsiteY137" fmla="*/ 1996659 h 2237474"/>
              <a:gd name="connsiteX138" fmla="*/ 2287219 w 12192000"/>
              <a:gd name="connsiteY138" fmla="*/ 1998750 h 2237474"/>
              <a:gd name="connsiteX139" fmla="*/ 2286948 w 12192000"/>
              <a:gd name="connsiteY139" fmla="*/ 1998596 h 2237474"/>
              <a:gd name="connsiteX140" fmla="*/ 2243069 w 12192000"/>
              <a:gd name="connsiteY140" fmla="*/ 2015111 h 2237474"/>
              <a:gd name="connsiteX141" fmla="*/ 2186609 w 12192000"/>
              <a:gd name="connsiteY141" fmla="*/ 2008263 h 2237474"/>
              <a:gd name="connsiteX142" fmla="*/ 2164831 w 12192000"/>
              <a:gd name="connsiteY142" fmla="*/ 2010143 h 2237474"/>
              <a:gd name="connsiteX143" fmla="*/ 2152836 w 12192000"/>
              <a:gd name="connsiteY143" fmla="*/ 2010048 h 2237474"/>
              <a:gd name="connsiteX144" fmla="*/ 2117102 w 12192000"/>
              <a:gd name="connsiteY144" fmla="*/ 2023004 h 2237474"/>
              <a:gd name="connsiteX145" fmla="*/ 2111935 w 12192000"/>
              <a:gd name="connsiteY145" fmla="*/ 2023163 h 2237474"/>
              <a:gd name="connsiteX146" fmla="*/ 2089991 w 12192000"/>
              <a:gd name="connsiteY146" fmla="*/ 2034193 h 2237474"/>
              <a:gd name="connsiteX147" fmla="*/ 2058061 w 12192000"/>
              <a:gd name="connsiteY147" fmla="*/ 2047942 h 2237474"/>
              <a:gd name="connsiteX148" fmla="*/ 2055737 w 12192000"/>
              <a:gd name="connsiteY148" fmla="*/ 2047704 h 2237474"/>
              <a:gd name="connsiteX149" fmla="*/ 2042244 w 12192000"/>
              <a:gd name="connsiteY149" fmla="*/ 2055560 h 2237474"/>
              <a:gd name="connsiteX150" fmla="*/ 1976224 w 12192000"/>
              <a:gd name="connsiteY150" fmla="*/ 2074257 h 2237474"/>
              <a:gd name="connsiteX151" fmla="*/ 1877728 w 12192000"/>
              <a:gd name="connsiteY151" fmla="*/ 2101004 h 2237474"/>
              <a:gd name="connsiteX152" fmla="*/ 1759056 w 12192000"/>
              <a:gd name="connsiteY152" fmla="*/ 2125608 h 2237474"/>
              <a:gd name="connsiteX153" fmla="*/ 1637948 w 12192000"/>
              <a:gd name="connsiteY153" fmla="*/ 2172597 h 2237474"/>
              <a:gd name="connsiteX154" fmla="*/ 1434549 w 12192000"/>
              <a:gd name="connsiteY154" fmla="*/ 2234522 h 2237474"/>
              <a:gd name="connsiteX155" fmla="*/ 1398481 w 12192000"/>
              <a:gd name="connsiteY155" fmla="*/ 2237074 h 2237474"/>
              <a:gd name="connsiteX156" fmla="*/ 1398407 w 12192000"/>
              <a:gd name="connsiteY156" fmla="*/ 2237095 h 2237474"/>
              <a:gd name="connsiteX157" fmla="*/ 1370962 w 12192000"/>
              <a:gd name="connsiteY157" fmla="*/ 2237474 h 2237474"/>
              <a:gd name="connsiteX158" fmla="*/ 1356367 w 12192000"/>
              <a:gd name="connsiteY158" fmla="*/ 2235089 h 2237474"/>
              <a:gd name="connsiteX159" fmla="*/ 1324828 w 12192000"/>
              <a:gd name="connsiteY159" fmla="*/ 2231968 h 2237474"/>
              <a:gd name="connsiteX160" fmla="*/ 1297744 w 12192000"/>
              <a:gd name="connsiteY160" fmla="*/ 2235849 h 2237474"/>
              <a:gd name="connsiteX161" fmla="*/ 1286236 w 12192000"/>
              <a:gd name="connsiteY161" fmla="*/ 2233135 h 2237474"/>
              <a:gd name="connsiteX162" fmla="*/ 1283504 w 12192000"/>
              <a:gd name="connsiteY162" fmla="*/ 2233797 h 2237474"/>
              <a:gd name="connsiteX163" fmla="*/ 1279765 w 12192000"/>
              <a:gd name="connsiteY163" fmla="*/ 2229639 h 2237474"/>
              <a:gd name="connsiteX164" fmla="*/ 1195347 w 12192000"/>
              <a:gd name="connsiteY164" fmla="*/ 2212354 h 2237474"/>
              <a:gd name="connsiteX165" fmla="*/ 970251 w 12192000"/>
              <a:gd name="connsiteY165" fmla="*/ 2221029 h 2237474"/>
              <a:gd name="connsiteX166" fmla="*/ 812914 w 12192000"/>
              <a:gd name="connsiteY166" fmla="*/ 2202752 h 2237474"/>
              <a:gd name="connsiteX167" fmla="*/ 800195 w 12192000"/>
              <a:gd name="connsiteY167" fmla="*/ 2209407 h 2237474"/>
              <a:gd name="connsiteX168" fmla="*/ 784978 w 12192000"/>
              <a:gd name="connsiteY168" fmla="*/ 2212360 h 2237474"/>
              <a:gd name="connsiteX169" fmla="*/ 681987 w 12192000"/>
              <a:gd name="connsiteY169" fmla="*/ 2216757 h 2237474"/>
              <a:gd name="connsiteX170" fmla="*/ 669923 w 12192000"/>
              <a:gd name="connsiteY170" fmla="*/ 2211682 h 2237474"/>
              <a:gd name="connsiteX171" fmla="*/ 648680 w 12192000"/>
              <a:gd name="connsiteY171" fmla="*/ 2206229 h 2237474"/>
              <a:gd name="connsiteX172" fmla="*/ 597225 w 12192000"/>
              <a:gd name="connsiteY172" fmla="*/ 2180999 h 2237474"/>
              <a:gd name="connsiteX173" fmla="*/ 558449 w 12192000"/>
              <a:gd name="connsiteY173" fmla="*/ 2182346 h 2237474"/>
              <a:gd name="connsiteX174" fmla="*/ 550517 w 12192000"/>
              <a:gd name="connsiteY174" fmla="*/ 2182060 h 2237474"/>
              <a:gd name="connsiteX175" fmla="*/ 550309 w 12192000"/>
              <a:gd name="connsiteY175" fmla="*/ 2181825 h 2237474"/>
              <a:gd name="connsiteX176" fmla="*/ 541836 w 12192000"/>
              <a:gd name="connsiteY176" fmla="*/ 2181063 h 2237474"/>
              <a:gd name="connsiteX177" fmla="*/ 536057 w 12192000"/>
              <a:gd name="connsiteY177" fmla="*/ 2181537 h 2237474"/>
              <a:gd name="connsiteX178" fmla="*/ 520671 w 12192000"/>
              <a:gd name="connsiteY178" fmla="*/ 2180980 h 2237474"/>
              <a:gd name="connsiteX179" fmla="*/ 515024 w 12192000"/>
              <a:gd name="connsiteY179" fmla="*/ 2179258 h 2237474"/>
              <a:gd name="connsiteX180" fmla="*/ 512278 w 12192000"/>
              <a:gd name="connsiteY180" fmla="*/ 2176369 h 2237474"/>
              <a:gd name="connsiteX181" fmla="*/ 480419 w 12192000"/>
              <a:gd name="connsiteY181" fmla="*/ 2167807 h 2237474"/>
              <a:gd name="connsiteX182" fmla="*/ 413835 w 12192000"/>
              <a:gd name="connsiteY182" fmla="*/ 2156783 h 2237474"/>
              <a:gd name="connsiteX183" fmla="*/ 376513 w 12192000"/>
              <a:gd name="connsiteY183" fmla="*/ 2154014 h 2237474"/>
              <a:gd name="connsiteX184" fmla="*/ 273386 w 12192000"/>
              <a:gd name="connsiteY184" fmla="*/ 2142551 h 2237474"/>
              <a:gd name="connsiteX185" fmla="*/ 169207 w 12192000"/>
              <a:gd name="connsiteY185" fmla="*/ 2128100 h 2237474"/>
              <a:gd name="connsiteX186" fmla="*/ 93149 w 12192000"/>
              <a:gd name="connsiteY186" fmla="*/ 2105324 h 2237474"/>
              <a:gd name="connsiteX187" fmla="*/ 88109 w 12192000"/>
              <a:gd name="connsiteY187" fmla="*/ 2106704 h 2237474"/>
              <a:gd name="connsiteX188" fmla="*/ 80022 w 12192000"/>
              <a:gd name="connsiteY188" fmla="*/ 2107254 h 2237474"/>
              <a:gd name="connsiteX189" fmla="*/ 79717 w 12192000"/>
              <a:gd name="connsiteY189" fmla="*/ 2107046 h 2237474"/>
              <a:gd name="connsiteX190" fmla="*/ 72352 w 12192000"/>
              <a:gd name="connsiteY190" fmla="*/ 2107991 h 2237474"/>
              <a:gd name="connsiteX191" fmla="*/ 37645 w 12192000"/>
              <a:gd name="connsiteY191" fmla="*/ 2115401 h 2237474"/>
              <a:gd name="connsiteX192" fmla="*/ 4572 w 12192000"/>
              <a:gd name="connsiteY192" fmla="*/ 2111091 h 2237474"/>
              <a:gd name="connsiteX193" fmla="*/ 0 w 12192000"/>
              <a:gd name="connsiteY193" fmla="*/ 2110468 h 2237474"/>
              <a:gd name="connsiteX194" fmla="*/ 0 w 12192000"/>
              <a:gd name="connsiteY194"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34800 w 12192000"/>
              <a:gd name="connsiteY6" fmla="*/ 747840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34688 w 12192000"/>
              <a:gd name="connsiteY12" fmla="*/ 757726 h 2237474"/>
              <a:gd name="connsiteX13" fmla="*/ 10805004 w 12192000"/>
              <a:gd name="connsiteY13" fmla="*/ 757573 h 2237474"/>
              <a:gd name="connsiteX14" fmla="*/ 10739478 w 12192000"/>
              <a:gd name="connsiteY14" fmla="*/ 776841 h 2237474"/>
              <a:gd name="connsiteX15" fmla="*/ 10458762 w 12192000"/>
              <a:gd name="connsiteY15" fmla="*/ 755400 h 2237474"/>
              <a:gd name="connsiteX16" fmla="*/ 10211200 w 12192000"/>
              <a:gd name="connsiteY16" fmla="*/ 767513 h 2237474"/>
              <a:gd name="connsiteX17" fmla="*/ 10167995 w 12192000"/>
              <a:gd name="connsiteY17" fmla="*/ 760843 h 2237474"/>
              <a:gd name="connsiteX18" fmla="*/ 9997044 w 12192000"/>
              <a:gd name="connsiteY18" fmla="*/ 780129 h 2237474"/>
              <a:gd name="connsiteX19" fmla="*/ 9943887 w 12192000"/>
              <a:gd name="connsiteY19" fmla="*/ 804141 h 2237474"/>
              <a:gd name="connsiteX20" fmla="*/ 9918248 w 12192000"/>
              <a:gd name="connsiteY20" fmla="*/ 816628 h 2237474"/>
              <a:gd name="connsiteX21" fmla="*/ 9767091 w 12192000"/>
              <a:gd name="connsiteY21" fmla="*/ 870550 h 2237474"/>
              <a:gd name="connsiteX22" fmla="*/ 9683005 w 12192000"/>
              <a:gd name="connsiteY22" fmla="*/ 894128 h 2237474"/>
              <a:gd name="connsiteX23" fmla="*/ 9594438 w 12192000"/>
              <a:gd name="connsiteY23" fmla="*/ 919051 h 2237474"/>
              <a:gd name="connsiteX24" fmla="*/ 9577033 w 12192000"/>
              <a:gd name="connsiteY24" fmla="*/ 922857 h 2237474"/>
              <a:gd name="connsiteX25" fmla="*/ 9544189 w 12192000"/>
              <a:gd name="connsiteY25" fmla="*/ 938966 h 2237474"/>
              <a:gd name="connsiteX26" fmla="*/ 9500499 w 12192000"/>
              <a:gd name="connsiteY26" fmla="*/ 954680 h 2237474"/>
              <a:gd name="connsiteX27" fmla="*/ 9428195 w 12192000"/>
              <a:gd name="connsiteY27" fmla="*/ 986225 h 2237474"/>
              <a:gd name="connsiteX28" fmla="*/ 9410017 w 12192000"/>
              <a:gd name="connsiteY28" fmla="*/ 993931 h 2237474"/>
              <a:gd name="connsiteX29" fmla="*/ 9392919 w 12192000"/>
              <a:gd name="connsiteY29" fmla="*/ 994656 h 2237474"/>
              <a:gd name="connsiteX30" fmla="*/ 9278619 w 12192000"/>
              <a:gd name="connsiteY30" fmla="*/ 1011878 h 2237474"/>
              <a:gd name="connsiteX31" fmla="*/ 9268019 w 12192000"/>
              <a:gd name="connsiteY31" fmla="*/ 1007442 h 2237474"/>
              <a:gd name="connsiteX32" fmla="*/ 9234662 w 12192000"/>
              <a:gd name="connsiteY32" fmla="*/ 1023056 h 2237474"/>
              <a:gd name="connsiteX33" fmla="*/ 9181033 w 12192000"/>
              <a:gd name="connsiteY33" fmla="*/ 1037921 h 2237474"/>
              <a:gd name="connsiteX34" fmla="*/ 9155969 w 12192000"/>
              <a:gd name="connsiteY34" fmla="*/ 1046804 h 2237474"/>
              <a:gd name="connsiteX35" fmla="*/ 9133985 w 12192000"/>
              <a:gd name="connsiteY35" fmla="*/ 1046450 h 2237474"/>
              <a:gd name="connsiteX36" fmla="*/ 9012987 w 12192000"/>
              <a:gd name="connsiteY36" fmla="*/ 1061986 h 2237474"/>
              <a:gd name="connsiteX37" fmla="*/ 8968445 w 12192000"/>
              <a:gd name="connsiteY37" fmla="*/ 1052169 h 2237474"/>
              <a:gd name="connsiteX38" fmla="*/ 8886001 w 12192000"/>
              <a:gd name="connsiteY38" fmla="*/ 1067468 h 2237474"/>
              <a:gd name="connsiteX39" fmla="*/ 8838610 w 12192000"/>
              <a:gd name="connsiteY39" fmla="*/ 1075091 h 2237474"/>
              <a:gd name="connsiteX40" fmla="*/ 8750383 w 12192000"/>
              <a:gd name="connsiteY40" fmla="*/ 1097387 h 2237474"/>
              <a:gd name="connsiteX41" fmla="*/ 8665605 w 12192000"/>
              <a:gd name="connsiteY41" fmla="*/ 1110791 h 2237474"/>
              <a:gd name="connsiteX42" fmla="*/ 8584946 w 12192000"/>
              <a:gd name="connsiteY42" fmla="*/ 1135226 h 2237474"/>
              <a:gd name="connsiteX43" fmla="*/ 8460755 w 12192000"/>
              <a:gd name="connsiteY43" fmla="*/ 1203427 h 2237474"/>
              <a:gd name="connsiteX44" fmla="*/ 8419755 w 12192000"/>
              <a:gd name="connsiteY44" fmla="*/ 1216260 h 2237474"/>
              <a:gd name="connsiteX45" fmla="*/ 8411626 w 12192000"/>
              <a:gd name="connsiteY45" fmla="*/ 1214397 h 2237474"/>
              <a:gd name="connsiteX46" fmla="*/ 8363469 w 12192000"/>
              <a:gd name="connsiteY46" fmla="*/ 1246658 h 2237474"/>
              <a:gd name="connsiteX47" fmla="*/ 8275497 w 12192000"/>
              <a:gd name="connsiteY47" fmla="*/ 1264396 h 2237474"/>
              <a:gd name="connsiteX48" fmla="*/ 8206287 w 12192000"/>
              <a:gd name="connsiteY48" fmla="*/ 1273060 h 2237474"/>
              <a:gd name="connsiteX49" fmla="*/ 8139997 w 12192000"/>
              <a:gd name="connsiteY49" fmla="*/ 1282713 h 2237474"/>
              <a:gd name="connsiteX50" fmla="*/ 8074238 w 12192000"/>
              <a:gd name="connsiteY50" fmla="*/ 1301895 h 2237474"/>
              <a:gd name="connsiteX51" fmla="*/ 7942099 w 12192000"/>
              <a:gd name="connsiteY51" fmla="*/ 1336332 h 2237474"/>
              <a:gd name="connsiteX52" fmla="*/ 7902328 w 12192000"/>
              <a:gd name="connsiteY52" fmla="*/ 1345865 h 2237474"/>
              <a:gd name="connsiteX53" fmla="*/ 7840612 w 12192000"/>
              <a:gd name="connsiteY53" fmla="*/ 1369373 h 2237474"/>
              <a:gd name="connsiteX54" fmla="*/ 7786819 w 12192000"/>
              <a:gd name="connsiteY54" fmla="*/ 1378970 h 2237474"/>
              <a:gd name="connsiteX55" fmla="*/ 7548172 w 12192000"/>
              <a:gd name="connsiteY55" fmla="*/ 1417460 h 2237474"/>
              <a:gd name="connsiteX56" fmla="*/ 7483437 w 12192000"/>
              <a:gd name="connsiteY56" fmla="*/ 1478152 h 2237474"/>
              <a:gd name="connsiteX57" fmla="*/ 7377870 w 12192000"/>
              <a:gd name="connsiteY57" fmla="*/ 1523319 h 2237474"/>
              <a:gd name="connsiteX58" fmla="*/ 7230737 w 12192000"/>
              <a:gd name="connsiteY58" fmla="*/ 1562633 h 2237474"/>
              <a:gd name="connsiteX59" fmla="*/ 7224458 w 12192000"/>
              <a:gd name="connsiteY59" fmla="*/ 1573008 h 2237474"/>
              <a:gd name="connsiteX60" fmla="*/ 7183121 w 12192000"/>
              <a:gd name="connsiteY60" fmla="*/ 1595162 h 2237474"/>
              <a:gd name="connsiteX61" fmla="*/ 7164601 w 12192000"/>
              <a:gd name="connsiteY61" fmla="*/ 1606490 h 2237474"/>
              <a:gd name="connsiteX62" fmla="*/ 7031309 w 12192000"/>
              <a:gd name="connsiteY62" fmla="*/ 1619451 h 2237474"/>
              <a:gd name="connsiteX63" fmla="*/ 6900177 w 12192000"/>
              <a:gd name="connsiteY63" fmla="*/ 1636016 h 2237474"/>
              <a:gd name="connsiteX64" fmla="*/ 6795372 w 12192000"/>
              <a:gd name="connsiteY64" fmla="*/ 1644845 h 2237474"/>
              <a:gd name="connsiteX65" fmla="*/ 6692251 w 12192000"/>
              <a:gd name="connsiteY65" fmla="*/ 1656357 h 2237474"/>
              <a:gd name="connsiteX66" fmla="*/ 6655235 w 12192000"/>
              <a:gd name="connsiteY66" fmla="*/ 1661869 h 2237474"/>
              <a:gd name="connsiteX67" fmla="*/ 6554894 w 12192000"/>
              <a:gd name="connsiteY67" fmla="*/ 1664428 h 2237474"/>
              <a:gd name="connsiteX68" fmla="*/ 6516595 w 12192000"/>
              <a:gd name="connsiteY68" fmla="*/ 1667475 h 2237474"/>
              <a:gd name="connsiteX69" fmla="*/ 6508541 w 12192000"/>
              <a:gd name="connsiteY69" fmla="*/ 1668757 h 2237474"/>
              <a:gd name="connsiteX70" fmla="*/ 6471012 w 12192000"/>
              <a:gd name="connsiteY70" fmla="*/ 1678604 h 2237474"/>
              <a:gd name="connsiteX71" fmla="*/ 6364035 w 12192000"/>
              <a:gd name="connsiteY71" fmla="*/ 1667683 h 2237474"/>
              <a:gd name="connsiteX72" fmla="*/ 6280959 w 12192000"/>
              <a:gd name="connsiteY72" fmla="*/ 1689329 h 2237474"/>
              <a:gd name="connsiteX73" fmla="*/ 6243319 w 12192000"/>
              <a:gd name="connsiteY73" fmla="*/ 1695560 h 2237474"/>
              <a:gd name="connsiteX74" fmla="*/ 6098321 w 12192000"/>
              <a:gd name="connsiteY74" fmla="*/ 1721646 h 2237474"/>
              <a:gd name="connsiteX75" fmla="*/ 5880652 w 12192000"/>
              <a:gd name="connsiteY75" fmla="*/ 1779643 h 2237474"/>
              <a:gd name="connsiteX76" fmla="*/ 5785959 w 12192000"/>
              <a:gd name="connsiteY76" fmla="*/ 1775307 h 2237474"/>
              <a:gd name="connsiteX77" fmla="*/ 5643534 w 12192000"/>
              <a:gd name="connsiteY77" fmla="*/ 1802919 h 2237474"/>
              <a:gd name="connsiteX78" fmla="*/ 5518799 w 12192000"/>
              <a:gd name="connsiteY78" fmla="*/ 1818312 h 2237474"/>
              <a:gd name="connsiteX79" fmla="*/ 5505014 w 12192000"/>
              <a:gd name="connsiteY79" fmla="*/ 1819259 h 2237474"/>
              <a:gd name="connsiteX80" fmla="*/ 5453307 w 12192000"/>
              <a:gd name="connsiteY80" fmla="*/ 1815450 h 2237474"/>
              <a:gd name="connsiteX81" fmla="*/ 5221533 w 12192000"/>
              <a:gd name="connsiteY81" fmla="*/ 1846950 h 2237474"/>
              <a:gd name="connsiteX82" fmla="*/ 5149802 w 12192000"/>
              <a:gd name="connsiteY82" fmla="*/ 1844846 h 2237474"/>
              <a:gd name="connsiteX83" fmla="*/ 5114927 w 12192000"/>
              <a:gd name="connsiteY83" fmla="*/ 1847827 h 2237474"/>
              <a:gd name="connsiteX84" fmla="*/ 5108970 w 12192000"/>
              <a:gd name="connsiteY84" fmla="*/ 1847935 h 2237474"/>
              <a:gd name="connsiteX85" fmla="*/ 5067961 w 12192000"/>
              <a:gd name="connsiteY85" fmla="*/ 1845917 h 2237474"/>
              <a:gd name="connsiteX86" fmla="*/ 5007075 w 12192000"/>
              <a:gd name="connsiteY86" fmla="*/ 1838626 h 2237474"/>
              <a:gd name="connsiteX87" fmla="*/ 4944087 w 12192000"/>
              <a:gd name="connsiteY87" fmla="*/ 1823332 h 2237474"/>
              <a:gd name="connsiteX88" fmla="*/ 4907662 w 12192000"/>
              <a:gd name="connsiteY88" fmla="*/ 1816900 h 2237474"/>
              <a:gd name="connsiteX89" fmla="*/ 4882386 w 12192000"/>
              <a:gd name="connsiteY89" fmla="*/ 1809844 h 2237474"/>
              <a:gd name="connsiteX90" fmla="*/ 4811440 w 12192000"/>
              <a:gd name="connsiteY90" fmla="*/ 1804655 h 2237474"/>
              <a:gd name="connsiteX91" fmla="*/ 4691075 w 12192000"/>
              <a:gd name="connsiteY91" fmla="*/ 1801389 h 2237474"/>
              <a:gd name="connsiteX92" fmla="*/ 4611738 w 12192000"/>
              <a:gd name="connsiteY92" fmla="*/ 1776964 h 2237474"/>
              <a:gd name="connsiteX93" fmla="*/ 4560070 w 12192000"/>
              <a:gd name="connsiteY93" fmla="*/ 1785640 h 2237474"/>
              <a:gd name="connsiteX94" fmla="*/ 4536503 w 12192000"/>
              <a:gd name="connsiteY94" fmla="*/ 1785334 h 2237474"/>
              <a:gd name="connsiteX95" fmla="*/ 4513724 w 12192000"/>
              <a:gd name="connsiteY95" fmla="*/ 1791996 h 2237474"/>
              <a:gd name="connsiteX96" fmla="*/ 4459810 w 12192000"/>
              <a:gd name="connsiteY96" fmla="*/ 1797886 h 2237474"/>
              <a:gd name="connsiteX97" fmla="*/ 4379064 w 12192000"/>
              <a:gd name="connsiteY97" fmla="*/ 1817177 h 2237474"/>
              <a:gd name="connsiteX98" fmla="*/ 4290981 w 12192000"/>
              <a:gd name="connsiteY98" fmla="*/ 1839677 h 2237474"/>
              <a:gd name="connsiteX99" fmla="*/ 4238372 w 12192000"/>
              <a:gd name="connsiteY99" fmla="*/ 1851480 h 2237474"/>
              <a:gd name="connsiteX100" fmla="*/ 4232517 w 12192000"/>
              <a:gd name="connsiteY100" fmla="*/ 1852567 h 2237474"/>
              <a:gd name="connsiteX101" fmla="*/ 4191732 w 12192000"/>
              <a:gd name="connsiteY101" fmla="*/ 1857328 h 2237474"/>
              <a:gd name="connsiteX102" fmla="*/ 4065532 w 12192000"/>
              <a:gd name="connsiteY102" fmla="*/ 1855477 h 2237474"/>
              <a:gd name="connsiteX103" fmla="*/ 4028460 w 12192000"/>
              <a:gd name="connsiteY103" fmla="*/ 1855137 h 2237474"/>
              <a:gd name="connsiteX104" fmla="*/ 4002267 w 12192000"/>
              <a:gd name="connsiteY104" fmla="*/ 1852352 h 2237474"/>
              <a:gd name="connsiteX105" fmla="*/ 3931396 w 12192000"/>
              <a:gd name="connsiteY105" fmla="*/ 1858915 h 2237474"/>
              <a:gd name="connsiteX106" fmla="*/ 3812162 w 12192000"/>
              <a:gd name="connsiteY106" fmla="*/ 1875501 h 2237474"/>
              <a:gd name="connsiteX107" fmla="*/ 3729530 w 12192000"/>
              <a:gd name="connsiteY107" fmla="*/ 1864513 h 2237474"/>
              <a:gd name="connsiteX108" fmla="*/ 3680177 w 12192000"/>
              <a:gd name="connsiteY108" fmla="*/ 1881552 h 2237474"/>
              <a:gd name="connsiteX109" fmla="*/ 3567259 w 12192000"/>
              <a:gd name="connsiteY109" fmla="*/ 1893482 h 2237474"/>
              <a:gd name="connsiteX110" fmla="*/ 3405770 w 12192000"/>
              <a:gd name="connsiteY110" fmla="*/ 1904591 h 2237474"/>
              <a:gd name="connsiteX111" fmla="*/ 3280097 w 12192000"/>
              <a:gd name="connsiteY111" fmla="*/ 1919610 h 2237474"/>
              <a:gd name="connsiteX112" fmla="*/ 3123424 w 12192000"/>
              <a:gd name="connsiteY112" fmla="*/ 1952930 h 2237474"/>
              <a:gd name="connsiteX113" fmla="*/ 3009910 w 12192000"/>
              <a:gd name="connsiteY113" fmla="*/ 1957866 h 2237474"/>
              <a:gd name="connsiteX114" fmla="*/ 2995934 w 12192000"/>
              <a:gd name="connsiteY114" fmla="*/ 1967085 h 2237474"/>
              <a:gd name="connsiteX115" fmla="*/ 2980071 w 12192000"/>
              <a:gd name="connsiteY115" fmla="*/ 1972988 h 2237474"/>
              <a:gd name="connsiteX116" fmla="*/ 2978094 w 12192000"/>
              <a:gd name="connsiteY116" fmla="*/ 1972369 h 2237474"/>
              <a:gd name="connsiteX117" fmla="*/ 2942858 w 12192000"/>
              <a:gd name="connsiteY117" fmla="*/ 1981367 h 2237474"/>
              <a:gd name="connsiteX118" fmla="*/ 2875436 w 12192000"/>
              <a:gd name="connsiteY118" fmla="*/ 1996977 h 2237474"/>
              <a:gd name="connsiteX119" fmla="*/ 2874892 w 12192000"/>
              <a:gd name="connsiteY119" fmla="*/ 1996085 h 2237474"/>
              <a:gd name="connsiteX120" fmla="*/ 2864145 w 12192000"/>
              <a:gd name="connsiteY120" fmla="*/ 1994061 h 2237474"/>
              <a:gd name="connsiteX121" fmla="*/ 2843662 w 12192000"/>
              <a:gd name="connsiteY121" fmla="*/ 1992498 h 2237474"/>
              <a:gd name="connsiteX122" fmla="*/ 2796128 w 12192000"/>
              <a:gd name="connsiteY122" fmla="*/ 1976403 h 2237474"/>
              <a:gd name="connsiteX123" fmla="*/ 2756784 w 12192000"/>
              <a:gd name="connsiteY123" fmla="*/ 1985116 h 2237474"/>
              <a:gd name="connsiteX124" fmla="*/ 2748833 w 12192000"/>
              <a:gd name="connsiteY124" fmla="*/ 1986323 h 2237474"/>
              <a:gd name="connsiteX125" fmla="*/ 2748661 w 12192000"/>
              <a:gd name="connsiteY125" fmla="*/ 1986122 h 2237474"/>
              <a:gd name="connsiteX126" fmla="*/ 2740251 w 12192000"/>
              <a:gd name="connsiteY126" fmla="*/ 1986946 h 2237474"/>
              <a:gd name="connsiteX127" fmla="*/ 2718916 w 12192000"/>
              <a:gd name="connsiteY127" fmla="*/ 1990867 h 2237474"/>
              <a:gd name="connsiteX128" fmla="*/ 2713522 w 12192000"/>
              <a:gd name="connsiteY128" fmla="*/ 1990173 h 2237474"/>
              <a:gd name="connsiteX129" fmla="*/ 2680597 w 12192000"/>
              <a:gd name="connsiteY129" fmla="*/ 1984996 h 2237474"/>
              <a:gd name="connsiteX130" fmla="*/ 2578178 w 12192000"/>
              <a:gd name="connsiteY130" fmla="*/ 1990531 h 2237474"/>
              <a:gd name="connsiteX131" fmla="*/ 2476147 w 12192000"/>
              <a:gd name="connsiteY131" fmla="*/ 1998305 h 2237474"/>
              <a:gd name="connsiteX132" fmla="*/ 2373568 w 12192000"/>
              <a:gd name="connsiteY132" fmla="*/ 2003219 h 2237474"/>
              <a:gd name="connsiteX133" fmla="*/ 2321399 w 12192000"/>
              <a:gd name="connsiteY133" fmla="*/ 1989467 h 2237474"/>
              <a:gd name="connsiteX134" fmla="*/ 2315525 w 12192000"/>
              <a:gd name="connsiteY134" fmla="*/ 1989708 h 2237474"/>
              <a:gd name="connsiteX135" fmla="*/ 2300792 w 12192000"/>
              <a:gd name="connsiteY135" fmla="*/ 1994290 h 2237474"/>
              <a:gd name="connsiteX136" fmla="*/ 2295469 w 12192000"/>
              <a:gd name="connsiteY136" fmla="*/ 1996659 h 2237474"/>
              <a:gd name="connsiteX137" fmla="*/ 2287219 w 12192000"/>
              <a:gd name="connsiteY137" fmla="*/ 1998750 h 2237474"/>
              <a:gd name="connsiteX138" fmla="*/ 2286948 w 12192000"/>
              <a:gd name="connsiteY138" fmla="*/ 1998596 h 2237474"/>
              <a:gd name="connsiteX139" fmla="*/ 2243069 w 12192000"/>
              <a:gd name="connsiteY139" fmla="*/ 2015111 h 2237474"/>
              <a:gd name="connsiteX140" fmla="*/ 2186609 w 12192000"/>
              <a:gd name="connsiteY140" fmla="*/ 2008263 h 2237474"/>
              <a:gd name="connsiteX141" fmla="*/ 2164831 w 12192000"/>
              <a:gd name="connsiteY141" fmla="*/ 2010143 h 2237474"/>
              <a:gd name="connsiteX142" fmla="*/ 2152836 w 12192000"/>
              <a:gd name="connsiteY142" fmla="*/ 2010048 h 2237474"/>
              <a:gd name="connsiteX143" fmla="*/ 2117102 w 12192000"/>
              <a:gd name="connsiteY143" fmla="*/ 2023004 h 2237474"/>
              <a:gd name="connsiteX144" fmla="*/ 2111935 w 12192000"/>
              <a:gd name="connsiteY144" fmla="*/ 2023163 h 2237474"/>
              <a:gd name="connsiteX145" fmla="*/ 2089991 w 12192000"/>
              <a:gd name="connsiteY145" fmla="*/ 2034193 h 2237474"/>
              <a:gd name="connsiteX146" fmla="*/ 2058061 w 12192000"/>
              <a:gd name="connsiteY146" fmla="*/ 2047942 h 2237474"/>
              <a:gd name="connsiteX147" fmla="*/ 2055737 w 12192000"/>
              <a:gd name="connsiteY147" fmla="*/ 2047704 h 2237474"/>
              <a:gd name="connsiteX148" fmla="*/ 2042244 w 12192000"/>
              <a:gd name="connsiteY148" fmla="*/ 2055560 h 2237474"/>
              <a:gd name="connsiteX149" fmla="*/ 1976224 w 12192000"/>
              <a:gd name="connsiteY149" fmla="*/ 2074257 h 2237474"/>
              <a:gd name="connsiteX150" fmla="*/ 1877728 w 12192000"/>
              <a:gd name="connsiteY150" fmla="*/ 2101004 h 2237474"/>
              <a:gd name="connsiteX151" fmla="*/ 1759056 w 12192000"/>
              <a:gd name="connsiteY151" fmla="*/ 2125608 h 2237474"/>
              <a:gd name="connsiteX152" fmla="*/ 1637948 w 12192000"/>
              <a:gd name="connsiteY152" fmla="*/ 2172597 h 2237474"/>
              <a:gd name="connsiteX153" fmla="*/ 1434549 w 12192000"/>
              <a:gd name="connsiteY153" fmla="*/ 2234522 h 2237474"/>
              <a:gd name="connsiteX154" fmla="*/ 1398481 w 12192000"/>
              <a:gd name="connsiteY154" fmla="*/ 2237074 h 2237474"/>
              <a:gd name="connsiteX155" fmla="*/ 1398407 w 12192000"/>
              <a:gd name="connsiteY155" fmla="*/ 2237095 h 2237474"/>
              <a:gd name="connsiteX156" fmla="*/ 1370962 w 12192000"/>
              <a:gd name="connsiteY156" fmla="*/ 2237474 h 2237474"/>
              <a:gd name="connsiteX157" fmla="*/ 1356367 w 12192000"/>
              <a:gd name="connsiteY157" fmla="*/ 2235089 h 2237474"/>
              <a:gd name="connsiteX158" fmla="*/ 1324828 w 12192000"/>
              <a:gd name="connsiteY158" fmla="*/ 2231968 h 2237474"/>
              <a:gd name="connsiteX159" fmla="*/ 1297744 w 12192000"/>
              <a:gd name="connsiteY159" fmla="*/ 2235849 h 2237474"/>
              <a:gd name="connsiteX160" fmla="*/ 1286236 w 12192000"/>
              <a:gd name="connsiteY160" fmla="*/ 2233135 h 2237474"/>
              <a:gd name="connsiteX161" fmla="*/ 1283504 w 12192000"/>
              <a:gd name="connsiteY161" fmla="*/ 2233797 h 2237474"/>
              <a:gd name="connsiteX162" fmla="*/ 1279765 w 12192000"/>
              <a:gd name="connsiteY162" fmla="*/ 2229639 h 2237474"/>
              <a:gd name="connsiteX163" fmla="*/ 1195347 w 12192000"/>
              <a:gd name="connsiteY163" fmla="*/ 2212354 h 2237474"/>
              <a:gd name="connsiteX164" fmla="*/ 970251 w 12192000"/>
              <a:gd name="connsiteY164" fmla="*/ 2221029 h 2237474"/>
              <a:gd name="connsiteX165" fmla="*/ 812914 w 12192000"/>
              <a:gd name="connsiteY165" fmla="*/ 2202752 h 2237474"/>
              <a:gd name="connsiteX166" fmla="*/ 800195 w 12192000"/>
              <a:gd name="connsiteY166" fmla="*/ 2209407 h 2237474"/>
              <a:gd name="connsiteX167" fmla="*/ 784978 w 12192000"/>
              <a:gd name="connsiteY167" fmla="*/ 2212360 h 2237474"/>
              <a:gd name="connsiteX168" fmla="*/ 681987 w 12192000"/>
              <a:gd name="connsiteY168" fmla="*/ 2216757 h 2237474"/>
              <a:gd name="connsiteX169" fmla="*/ 669923 w 12192000"/>
              <a:gd name="connsiteY169" fmla="*/ 2211682 h 2237474"/>
              <a:gd name="connsiteX170" fmla="*/ 648680 w 12192000"/>
              <a:gd name="connsiteY170" fmla="*/ 2206229 h 2237474"/>
              <a:gd name="connsiteX171" fmla="*/ 597225 w 12192000"/>
              <a:gd name="connsiteY171" fmla="*/ 2180999 h 2237474"/>
              <a:gd name="connsiteX172" fmla="*/ 558449 w 12192000"/>
              <a:gd name="connsiteY172" fmla="*/ 2182346 h 2237474"/>
              <a:gd name="connsiteX173" fmla="*/ 550517 w 12192000"/>
              <a:gd name="connsiteY173" fmla="*/ 2182060 h 2237474"/>
              <a:gd name="connsiteX174" fmla="*/ 550309 w 12192000"/>
              <a:gd name="connsiteY174" fmla="*/ 2181825 h 2237474"/>
              <a:gd name="connsiteX175" fmla="*/ 541836 w 12192000"/>
              <a:gd name="connsiteY175" fmla="*/ 2181063 h 2237474"/>
              <a:gd name="connsiteX176" fmla="*/ 536057 w 12192000"/>
              <a:gd name="connsiteY176" fmla="*/ 2181537 h 2237474"/>
              <a:gd name="connsiteX177" fmla="*/ 520671 w 12192000"/>
              <a:gd name="connsiteY177" fmla="*/ 2180980 h 2237474"/>
              <a:gd name="connsiteX178" fmla="*/ 515024 w 12192000"/>
              <a:gd name="connsiteY178" fmla="*/ 2179258 h 2237474"/>
              <a:gd name="connsiteX179" fmla="*/ 512278 w 12192000"/>
              <a:gd name="connsiteY179" fmla="*/ 2176369 h 2237474"/>
              <a:gd name="connsiteX180" fmla="*/ 480419 w 12192000"/>
              <a:gd name="connsiteY180" fmla="*/ 2167807 h 2237474"/>
              <a:gd name="connsiteX181" fmla="*/ 413835 w 12192000"/>
              <a:gd name="connsiteY181" fmla="*/ 2156783 h 2237474"/>
              <a:gd name="connsiteX182" fmla="*/ 376513 w 12192000"/>
              <a:gd name="connsiteY182" fmla="*/ 2154014 h 2237474"/>
              <a:gd name="connsiteX183" fmla="*/ 273386 w 12192000"/>
              <a:gd name="connsiteY183" fmla="*/ 2142551 h 2237474"/>
              <a:gd name="connsiteX184" fmla="*/ 169207 w 12192000"/>
              <a:gd name="connsiteY184" fmla="*/ 2128100 h 2237474"/>
              <a:gd name="connsiteX185" fmla="*/ 93149 w 12192000"/>
              <a:gd name="connsiteY185" fmla="*/ 2105324 h 2237474"/>
              <a:gd name="connsiteX186" fmla="*/ 88109 w 12192000"/>
              <a:gd name="connsiteY186" fmla="*/ 2106704 h 2237474"/>
              <a:gd name="connsiteX187" fmla="*/ 80022 w 12192000"/>
              <a:gd name="connsiteY187" fmla="*/ 2107254 h 2237474"/>
              <a:gd name="connsiteX188" fmla="*/ 79717 w 12192000"/>
              <a:gd name="connsiteY188" fmla="*/ 2107046 h 2237474"/>
              <a:gd name="connsiteX189" fmla="*/ 72352 w 12192000"/>
              <a:gd name="connsiteY189" fmla="*/ 2107991 h 2237474"/>
              <a:gd name="connsiteX190" fmla="*/ 37645 w 12192000"/>
              <a:gd name="connsiteY190" fmla="*/ 2115401 h 2237474"/>
              <a:gd name="connsiteX191" fmla="*/ 4572 w 12192000"/>
              <a:gd name="connsiteY191" fmla="*/ 2111091 h 2237474"/>
              <a:gd name="connsiteX192" fmla="*/ 0 w 12192000"/>
              <a:gd name="connsiteY192" fmla="*/ 2110468 h 2237474"/>
              <a:gd name="connsiteX193" fmla="*/ 0 w 12192000"/>
              <a:gd name="connsiteY193"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34800 w 12192000"/>
              <a:gd name="connsiteY6" fmla="*/ 747840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34688 w 12192000"/>
              <a:gd name="connsiteY12" fmla="*/ 757726 h 2237474"/>
              <a:gd name="connsiteX13" fmla="*/ 10805004 w 12192000"/>
              <a:gd name="connsiteY13" fmla="*/ 757573 h 2237474"/>
              <a:gd name="connsiteX14" fmla="*/ 10739478 w 12192000"/>
              <a:gd name="connsiteY14" fmla="*/ 776841 h 2237474"/>
              <a:gd name="connsiteX15" fmla="*/ 10458762 w 12192000"/>
              <a:gd name="connsiteY15" fmla="*/ 755400 h 2237474"/>
              <a:gd name="connsiteX16" fmla="*/ 10211200 w 12192000"/>
              <a:gd name="connsiteY16" fmla="*/ 767513 h 2237474"/>
              <a:gd name="connsiteX17" fmla="*/ 10167995 w 12192000"/>
              <a:gd name="connsiteY17" fmla="*/ 760843 h 2237474"/>
              <a:gd name="connsiteX18" fmla="*/ 9997044 w 12192000"/>
              <a:gd name="connsiteY18" fmla="*/ 780129 h 2237474"/>
              <a:gd name="connsiteX19" fmla="*/ 9943887 w 12192000"/>
              <a:gd name="connsiteY19" fmla="*/ 804141 h 2237474"/>
              <a:gd name="connsiteX20" fmla="*/ 9918248 w 12192000"/>
              <a:gd name="connsiteY20" fmla="*/ 816628 h 2237474"/>
              <a:gd name="connsiteX21" fmla="*/ 9767091 w 12192000"/>
              <a:gd name="connsiteY21" fmla="*/ 870550 h 2237474"/>
              <a:gd name="connsiteX22" fmla="*/ 9683005 w 12192000"/>
              <a:gd name="connsiteY22" fmla="*/ 894128 h 2237474"/>
              <a:gd name="connsiteX23" fmla="*/ 9594438 w 12192000"/>
              <a:gd name="connsiteY23" fmla="*/ 919051 h 2237474"/>
              <a:gd name="connsiteX24" fmla="*/ 9577033 w 12192000"/>
              <a:gd name="connsiteY24" fmla="*/ 922857 h 2237474"/>
              <a:gd name="connsiteX25" fmla="*/ 9544189 w 12192000"/>
              <a:gd name="connsiteY25" fmla="*/ 938966 h 2237474"/>
              <a:gd name="connsiteX26" fmla="*/ 9500499 w 12192000"/>
              <a:gd name="connsiteY26" fmla="*/ 954680 h 2237474"/>
              <a:gd name="connsiteX27" fmla="*/ 9428195 w 12192000"/>
              <a:gd name="connsiteY27" fmla="*/ 986225 h 2237474"/>
              <a:gd name="connsiteX28" fmla="*/ 9410017 w 12192000"/>
              <a:gd name="connsiteY28" fmla="*/ 993931 h 2237474"/>
              <a:gd name="connsiteX29" fmla="*/ 9392919 w 12192000"/>
              <a:gd name="connsiteY29" fmla="*/ 994656 h 2237474"/>
              <a:gd name="connsiteX30" fmla="*/ 9278619 w 12192000"/>
              <a:gd name="connsiteY30" fmla="*/ 1011878 h 2237474"/>
              <a:gd name="connsiteX31" fmla="*/ 9268019 w 12192000"/>
              <a:gd name="connsiteY31" fmla="*/ 1007442 h 2237474"/>
              <a:gd name="connsiteX32" fmla="*/ 9234662 w 12192000"/>
              <a:gd name="connsiteY32" fmla="*/ 1023056 h 2237474"/>
              <a:gd name="connsiteX33" fmla="*/ 9181033 w 12192000"/>
              <a:gd name="connsiteY33" fmla="*/ 1037921 h 2237474"/>
              <a:gd name="connsiteX34" fmla="*/ 9155969 w 12192000"/>
              <a:gd name="connsiteY34" fmla="*/ 1046804 h 2237474"/>
              <a:gd name="connsiteX35" fmla="*/ 9133985 w 12192000"/>
              <a:gd name="connsiteY35" fmla="*/ 1046450 h 2237474"/>
              <a:gd name="connsiteX36" fmla="*/ 9003462 w 12192000"/>
              <a:gd name="connsiteY36" fmla="*/ 1042406 h 2237474"/>
              <a:gd name="connsiteX37" fmla="*/ 8968445 w 12192000"/>
              <a:gd name="connsiteY37" fmla="*/ 1052169 h 2237474"/>
              <a:gd name="connsiteX38" fmla="*/ 8886001 w 12192000"/>
              <a:gd name="connsiteY38" fmla="*/ 1067468 h 2237474"/>
              <a:gd name="connsiteX39" fmla="*/ 8838610 w 12192000"/>
              <a:gd name="connsiteY39" fmla="*/ 1075091 h 2237474"/>
              <a:gd name="connsiteX40" fmla="*/ 8750383 w 12192000"/>
              <a:gd name="connsiteY40" fmla="*/ 1097387 h 2237474"/>
              <a:gd name="connsiteX41" fmla="*/ 8665605 w 12192000"/>
              <a:gd name="connsiteY41" fmla="*/ 1110791 h 2237474"/>
              <a:gd name="connsiteX42" fmla="*/ 8584946 w 12192000"/>
              <a:gd name="connsiteY42" fmla="*/ 1135226 h 2237474"/>
              <a:gd name="connsiteX43" fmla="*/ 8460755 w 12192000"/>
              <a:gd name="connsiteY43" fmla="*/ 1203427 h 2237474"/>
              <a:gd name="connsiteX44" fmla="*/ 8419755 w 12192000"/>
              <a:gd name="connsiteY44" fmla="*/ 1216260 h 2237474"/>
              <a:gd name="connsiteX45" fmla="*/ 8411626 w 12192000"/>
              <a:gd name="connsiteY45" fmla="*/ 1214397 h 2237474"/>
              <a:gd name="connsiteX46" fmla="*/ 8363469 w 12192000"/>
              <a:gd name="connsiteY46" fmla="*/ 1246658 h 2237474"/>
              <a:gd name="connsiteX47" fmla="*/ 8275497 w 12192000"/>
              <a:gd name="connsiteY47" fmla="*/ 1264396 h 2237474"/>
              <a:gd name="connsiteX48" fmla="*/ 8206287 w 12192000"/>
              <a:gd name="connsiteY48" fmla="*/ 1273060 h 2237474"/>
              <a:gd name="connsiteX49" fmla="*/ 8139997 w 12192000"/>
              <a:gd name="connsiteY49" fmla="*/ 1282713 h 2237474"/>
              <a:gd name="connsiteX50" fmla="*/ 8074238 w 12192000"/>
              <a:gd name="connsiteY50" fmla="*/ 1301895 h 2237474"/>
              <a:gd name="connsiteX51" fmla="*/ 7942099 w 12192000"/>
              <a:gd name="connsiteY51" fmla="*/ 1336332 h 2237474"/>
              <a:gd name="connsiteX52" fmla="*/ 7902328 w 12192000"/>
              <a:gd name="connsiteY52" fmla="*/ 1345865 h 2237474"/>
              <a:gd name="connsiteX53" fmla="*/ 7840612 w 12192000"/>
              <a:gd name="connsiteY53" fmla="*/ 1369373 h 2237474"/>
              <a:gd name="connsiteX54" fmla="*/ 7786819 w 12192000"/>
              <a:gd name="connsiteY54" fmla="*/ 1378970 h 2237474"/>
              <a:gd name="connsiteX55" fmla="*/ 7548172 w 12192000"/>
              <a:gd name="connsiteY55" fmla="*/ 1417460 h 2237474"/>
              <a:gd name="connsiteX56" fmla="*/ 7483437 w 12192000"/>
              <a:gd name="connsiteY56" fmla="*/ 1478152 h 2237474"/>
              <a:gd name="connsiteX57" fmla="*/ 7377870 w 12192000"/>
              <a:gd name="connsiteY57" fmla="*/ 1523319 h 2237474"/>
              <a:gd name="connsiteX58" fmla="*/ 7230737 w 12192000"/>
              <a:gd name="connsiteY58" fmla="*/ 1562633 h 2237474"/>
              <a:gd name="connsiteX59" fmla="*/ 7224458 w 12192000"/>
              <a:gd name="connsiteY59" fmla="*/ 1573008 h 2237474"/>
              <a:gd name="connsiteX60" fmla="*/ 7183121 w 12192000"/>
              <a:gd name="connsiteY60" fmla="*/ 1595162 h 2237474"/>
              <a:gd name="connsiteX61" fmla="*/ 7164601 w 12192000"/>
              <a:gd name="connsiteY61" fmla="*/ 1606490 h 2237474"/>
              <a:gd name="connsiteX62" fmla="*/ 7031309 w 12192000"/>
              <a:gd name="connsiteY62" fmla="*/ 1619451 h 2237474"/>
              <a:gd name="connsiteX63" fmla="*/ 6900177 w 12192000"/>
              <a:gd name="connsiteY63" fmla="*/ 1636016 h 2237474"/>
              <a:gd name="connsiteX64" fmla="*/ 6795372 w 12192000"/>
              <a:gd name="connsiteY64" fmla="*/ 1644845 h 2237474"/>
              <a:gd name="connsiteX65" fmla="*/ 6692251 w 12192000"/>
              <a:gd name="connsiteY65" fmla="*/ 1656357 h 2237474"/>
              <a:gd name="connsiteX66" fmla="*/ 6655235 w 12192000"/>
              <a:gd name="connsiteY66" fmla="*/ 1661869 h 2237474"/>
              <a:gd name="connsiteX67" fmla="*/ 6554894 w 12192000"/>
              <a:gd name="connsiteY67" fmla="*/ 1664428 h 2237474"/>
              <a:gd name="connsiteX68" fmla="*/ 6516595 w 12192000"/>
              <a:gd name="connsiteY68" fmla="*/ 1667475 h 2237474"/>
              <a:gd name="connsiteX69" fmla="*/ 6508541 w 12192000"/>
              <a:gd name="connsiteY69" fmla="*/ 1668757 h 2237474"/>
              <a:gd name="connsiteX70" fmla="*/ 6471012 w 12192000"/>
              <a:gd name="connsiteY70" fmla="*/ 1678604 h 2237474"/>
              <a:gd name="connsiteX71" fmla="*/ 6364035 w 12192000"/>
              <a:gd name="connsiteY71" fmla="*/ 1667683 h 2237474"/>
              <a:gd name="connsiteX72" fmla="*/ 6280959 w 12192000"/>
              <a:gd name="connsiteY72" fmla="*/ 1689329 h 2237474"/>
              <a:gd name="connsiteX73" fmla="*/ 6243319 w 12192000"/>
              <a:gd name="connsiteY73" fmla="*/ 1695560 h 2237474"/>
              <a:gd name="connsiteX74" fmla="*/ 6098321 w 12192000"/>
              <a:gd name="connsiteY74" fmla="*/ 1721646 h 2237474"/>
              <a:gd name="connsiteX75" fmla="*/ 5880652 w 12192000"/>
              <a:gd name="connsiteY75" fmla="*/ 1779643 h 2237474"/>
              <a:gd name="connsiteX76" fmla="*/ 5785959 w 12192000"/>
              <a:gd name="connsiteY76" fmla="*/ 1775307 h 2237474"/>
              <a:gd name="connsiteX77" fmla="*/ 5643534 w 12192000"/>
              <a:gd name="connsiteY77" fmla="*/ 1802919 h 2237474"/>
              <a:gd name="connsiteX78" fmla="*/ 5518799 w 12192000"/>
              <a:gd name="connsiteY78" fmla="*/ 1818312 h 2237474"/>
              <a:gd name="connsiteX79" fmla="*/ 5505014 w 12192000"/>
              <a:gd name="connsiteY79" fmla="*/ 1819259 h 2237474"/>
              <a:gd name="connsiteX80" fmla="*/ 5453307 w 12192000"/>
              <a:gd name="connsiteY80" fmla="*/ 1815450 h 2237474"/>
              <a:gd name="connsiteX81" fmla="*/ 5221533 w 12192000"/>
              <a:gd name="connsiteY81" fmla="*/ 1846950 h 2237474"/>
              <a:gd name="connsiteX82" fmla="*/ 5149802 w 12192000"/>
              <a:gd name="connsiteY82" fmla="*/ 1844846 h 2237474"/>
              <a:gd name="connsiteX83" fmla="*/ 5114927 w 12192000"/>
              <a:gd name="connsiteY83" fmla="*/ 1847827 h 2237474"/>
              <a:gd name="connsiteX84" fmla="*/ 5108970 w 12192000"/>
              <a:gd name="connsiteY84" fmla="*/ 1847935 h 2237474"/>
              <a:gd name="connsiteX85" fmla="*/ 5067961 w 12192000"/>
              <a:gd name="connsiteY85" fmla="*/ 1845917 h 2237474"/>
              <a:gd name="connsiteX86" fmla="*/ 5007075 w 12192000"/>
              <a:gd name="connsiteY86" fmla="*/ 1838626 h 2237474"/>
              <a:gd name="connsiteX87" fmla="*/ 4944087 w 12192000"/>
              <a:gd name="connsiteY87" fmla="*/ 1823332 h 2237474"/>
              <a:gd name="connsiteX88" fmla="*/ 4907662 w 12192000"/>
              <a:gd name="connsiteY88" fmla="*/ 1816900 h 2237474"/>
              <a:gd name="connsiteX89" fmla="*/ 4882386 w 12192000"/>
              <a:gd name="connsiteY89" fmla="*/ 1809844 h 2237474"/>
              <a:gd name="connsiteX90" fmla="*/ 4811440 w 12192000"/>
              <a:gd name="connsiteY90" fmla="*/ 1804655 h 2237474"/>
              <a:gd name="connsiteX91" fmla="*/ 4691075 w 12192000"/>
              <a:gd name="connsiteY91" fmla="*/ 1801389 h 2237474"/>
              <a:gd name="connsiteX92" fmla="*/ 4611738 w 12192000"/>
              <a:gd name="connsiteY92" fmla="*/ 1776964 h 2237474"/>
              <a:gd name="connsiteX93" fmla="*/ 4560070 w 12192000"/>
              <a:gd name="connsiteY93" fmla="*/ 1785640 h 2237474"/>
              <a:gd name="connsiteX94" fmla="*/ 4536503 w 12192000"/>
              <a:gd name="connsiteY94" fmla="*/ 1785334 h 2237474"/>
              <a:gd name="connsiteX95" fmla="*/ 4513724 w 12192000"/>
              <a:gd name="connsiteY95" fmla="*/ 1791996 h 2237474"/>
              <a:gd name="connsiteX96" fmla="*/ 4459810 w 12192000"/>
              <a:gd name="connsiteY96" fmla="*/ 1797886 h 2237474"/>
              <a:gd name="connsiteX97" fmla="*/ 4379064 w 12192000"/>
              <a:gd name="connsiteY97" fmla="*/ 1817177 h 2237474"/>
              <a:gd name="connsiteX98" fmla="*/ 4290981 w 12192000"/>
              <a:gd name="connsiteY98" fmla="*/ 1839677 h 2237474"/>
              <a:gd name="connsiteX99" fmla="*/ 4238372 w 12192000"/>
              <a:gd name="connsiteY99" fmla="*/ 1851480 h 2237474"/>
              <a:gd name="connsiteX100" fmla="*/ 4232517 w 12192000"/>
              <a:gd name="connsiteY100" fmla="*/ 1852567 h 2237474"/>
              <a:gd name="connsiteX101" fmla="*/ 4191732 w 12192000"/>
              <a:gd name="connsiteY101" fmla="*/ 1857328 h 2237474"/>
              <a:gd name="connsiteX102" fmla="*/ 4065532 w 12192000"/>
              <a:gd name="connsiteY102" fmla="*/ 1855477 h 2237474"/>
              <a:gd name="connsiteX103" fmla="*/ 4028460 w 12192000"/>
              <a:gd name="connsiteY103" fmla="*/ 1855137 h 2237474"/>
              <a:gd name="connsiteX104" fmla="*/ 4002267 w 12192000"/>
              <a:gd name="connsiteY104" fmla="*/ 1852352 h 2237474"/>
              <a:gd name="connsiteX105" fmla="*/ 3931396 w 12192000"/>
              <a:gd name="connsiteY105" fmla="*/ 1858915 h 2237474"/>
              <a:gd name="connsiteX106" fmla="*/ 3812162 w 12192000"/>
              <a:gd name="connsiteY106" fmla="*/ 1875501 h 2237474"/>
              <a:gd name="connsiteX107" fmla="*/ 3729530 w 12192000"/>
              <a:gd name="connsiteY107" fmla="*/ 1864513 h 2237474"/>
              <a:gd name="connsiteX108" fmla="*/ 3680177 w 12192000"/>
              <a:gd name="connsiteY108" fmla="*/ 1881552 h 2237474"/>
              <a:gd name="connsiteX109" fmla="*/ 3567259 w 12192000"/>
              <a:gd name="connsiteY109" fmla="*/ 1893482 h 2237474"/>
              <a:gd name="connsiteX110" fmla="*/ 3405770 w 12192000"/>
              <a:gd name="connsiteY110" fmla="*/ 1904591 h 2237474"/>
              <a:gd name="connsiteX111" fmla="*/ 3280097 w 12192000"/>
              <a:gd name="connsiteY111" fmla="*/ 1919610 h 2237474"/>
              <a:gd name="connsiteX112" fmla="*/ 3123424 w 12192000"/>
              <a:gd name="connsiteY112" fmla="*/ 1952930 h 2237474"/>
              <a:gd name="connsiteX113" fmla="*/ 3009910 w 12192000"/>
              <a:gd name="connsiteY113" fmla="*/ 1957866 h 2237474"/>
              <a:gd name="connsiteX114" fmla="*/ 2995934 w 12192000"/>
              <a:gd name="connsiteY114" fmla="*/ 1967085 h 2237474"/>
              <a:gd name="connsiteX115" fmla="*/ 2980071 w 12192000"/>
              <a:gd name="connsiteY115" fmla="*/ 1972988 h 2237474"/>
              <a:gd name="connsiteX116" fmla="*/ 2978094 w 12192000"/>
              <a:gd name="connsiteY116" fmla="*/ 1972369 h 2237474"/>
              <a:gd name="connsiteX117" fmla="*/ 2942858 w 12192000"/>
              <a:gd name="connsiteY117" fmla="*/ 1981367 h 2237474"/>
              <a:gd name="connsiteX118" fmla="*/ 2875436 w 12192000"/>
              <a:gd name="connsiteY118" fmla="*/ 1996977 h 2237474"/>
              <a:gd name="connsiteX119" fmla="*/ 2874892 w 12192000"/>
              <a:gd name="connsiteY119" fmla="*/ 1996085 h 2237474"/>
              <a:gd name="connsiteX120" fmla="*/ 2864145 w 12192000"/>
              <a:gd name="connsiteY120" fmla="*/ 1994061 h 2237474"/>
              <a:gd name="connsiteX121" fmla="*/ 2843662 w 12192000"/>
              <a:gd name="connsiteY121" fmla="*/ 1992498 h 2237474"/>
              <a:gd name="connsiteX122" fmla="*/ 2796128 w 12192000"/>
              <a:gd name="connsiteY122" fmla="*/ 1976403 h 2237474"/>
              <a:gd name="connsiteX123" fmla="*/ 2756784 w 12192000"/>
              <a:gd name="connsiteY123" fmla="*/ 1985116 h 2237474"/>
              <a:gd name="connsiteX124" fmla="*/ 2748833 w 12192000"/>
              <a:gd name="connsiteY124" fmla="*/ 1986323 h 2237474"/>
              <a:gd name="connsiteX125" fmla="*/ 2748661 w 12192000"/>
              <a:gd name="connsiteY125" fmla="*/ 1986122 h 2237474"/>
              <a:gd name="connsiteX126" fmla="*/ 2740251 w 12192000"/>
              <a:gd name="connsiteY126" fmla="*/ 1986946 h 2237474"/>
              <a:gd name="connsiteX127" fmla="*/ 2718916 w 12192000"/>
              <a:gd name="connsiteY127" fmla="*/ 1990867 h 2237474"/>
              <a:gd name="connsiteX128" fmla="*/ 2713522 w 12192000"/>
              <a:gd name="connsiteY128" fmla="*/ 1990173 h 2237474"/>
              <a:gd name="connsiteX129" fmla="*/ 2680597 w 12192000"/>
              <a:gd name="connsiteY129" fmla="*/ 1984996 h 2237474"/>
              <a:gd name="connsiteX130" fmla="*/ 2578178 w 12192000"/>
              <a:gd name="connsiteY130" fmla="*/ 1990531 h 2237474"/>
              <a:gd name="connsiteX131" fmla="*/ 2476147 w 12192000"/>
              <a:gd name="connsiteY131" fmla="*/ 1998305 h 2237474"/>
              <a:gd name="connsiteX132" fmla="*/ 2373568 w 12192000"/>
              <a:gd name="connsiteY132" fmla="*/ 2003219 h 2237474"/>
              <a:gd name="connsiteX133" fmla="*/ 2321399 w 12192000"/>
              <a:gd name="connsiteY133" fmla="*/ 1989467 h 2237474"/>
              <a:gd name="connsiteX134" fmla="*/ 2315525 w 12192000"/>
              <a:gd name="connsiteY134" fmla="*/ 1989708 h 2237474"/>
              <a:gd name="connsiteX135" fmla="*/ 2300792 w 12192000"/>
              <a:gd name="connsiteY135" fmla="*/ 1994290 h 2237474"/>
              <a:gd name="connsiteX136" fmla="*/ 2295469 w 12192000"/>
              <a:gd name="connsiteY136" fmla="*/ 1996659 h 2237474"/>
              <a:gd name="connsiteX137" fmla="*/ 2287219 w 12192000"/>
              <a:gd name="connsiteY137" fmla="*/ 1998750 h 2237474"/>
              <a:gd name="connsiteX138" fmla="*/ 2286948 w 12192000"/>
              <a:gd name="connsiteY138" fmla="*/ 1998596 h 2237474"/>
              <a:gd name="connsiteX139" fmla="*/ 2243069 w 12192000"/>
              <a:gd name="connsiteY139" fmla="*/ 2015111 h 2237474"/>
              <a:gd name="connsiteX140" fmla="*/ 2186609 w 12192000"/>
              <a:gd name="connsiteY140" fmla="*/ 2008263 h 2237474"/>
              <a:gd name="connsiteX141" fmla="*/ 2164831 w 12192000"/>
              <a:gd name="connsiteY141" fmla="*/ 2010143 h 2237474"/>
              <a:gd name="connsiteX142" fmla="*/ 2152836 w 12192000"/>
              <a:gd name="connsiteY142" fmla="*/ 2010048 h 2237474"/>
              <a:gd name="connsiteX143" fmla="*/ 2117102 w 12192000"/>
              <a:gd name="connsiteY143" fmla="*/ 2023004 h 2237474"/>
              <a:gd name="connsiteX144" fmla="*/ 2111935 w 12192000"/>
              <a:gd name="connsiteY144" fmla="*/ 2023163 h 2237474"/>
              <a:gd name="connsiteX145" fmla="*/ 2089991 w 12192000"/>
              <a:gd name="connsiteY145" fmla="*/ 2034193 h 2237474"/>
              <a:gd name="connsiteX146" fmla="*/ 2058061 w 12192000"/>
              <a:gd name="connsiteY146" fmla="*/ 2047942 h 2237474"/>
              <a:gd name="connsiteX147" fmla="*/ 2055737 w 12192000"/>
              <a:gd name="connsiteY147" fmla="*/ 2047704 h 2237474"/>
              <a:gd name="connsiteX148" fmla="*/ 2042244 w 12192000"/>
              <a:gd name="connsiteY148" fmla="*/ 2055560 h 2237474"/>
              <a:gd name="connsiteX149" fmla="*/ 1976224 w 12192000"/>
              <a:gd name="connsiteY149" fmla="*/ 2074257 h 2237474"/>
              <a:gd name="connsiteX150" fmla="*/ 1877728 w 12192000"/>
              <a:gd name="connsiteY150" fmla="*/ 2101004 h 2237474"/>
              <a:gd name="connsiteX151" fmla="*/ 1759056 w 12192000"/>
              <a:gd name="connsiteY151" fmla="*/ 2125608 h 2237474"/>
              <a:gd name="connsiteX152" fmla="*/ 1637948 w 12192000"/>
              <a:gd name="connsiteY152" fmla="*/ 2172597 h 2237474"/>
              <a:gd name="connsiteX153" fmla="*/ 1434549 w 12192000"/>
              <a:gd name="connsiteY153" fmla="*/ 2234522 h 2237474"/>
              <a:gd name="connsiteX154" fmla="*/ 1398481 w 12192000"/>
              <a:gd name="connsiteY154" fmla="*/ 2237074 h 2237474"/>
              <a:gd name="connsiteX155" fmla="*/ 1398407 w 12192000"/>
              <a:gd name="connsiteY155" fmla="*/ 2237095 h 2237474"/>
              <a:gd name="connsiteX156" fmla="*/ 1370962 w 12192000"/>
              <a:gd name="connsiteY156" fmla="*/ 2237474 h 2237474"/>
              <a:gd name="connsiteX157" fmla="*/ 1356367 w 12192000"/>
              <a:gd name="connsiteY157" fmla="*/ 2235089 h 2237474"/>
              <a:gd name="connsiteX158" fmla="*/ 1324828 w 12192000"/>
              <a:gd name="connsiteY158" fmla="*/ 2231968 h 2237474"/>
              <a:gd name="connsiteX159" fmla="*/ 1297744 w 12192000"/>
              <a:gd name="connsiteY159" fmla="*/ 2235849 h 2237474"/>
              <a:gd name="connsiteX160" fmla="*/ 1286236 w 12192000"/>
              <a:gd name="connsiteY160" fmla="*/ 2233135 h 2237474"/>
              <a:gd name="connsiteX161" fmla="*/ 1283504 w 12192000"/>
              <a:gd name="connsiteY161" fmla="*/ 2233797 h 2237474"/>
              <a:gd name="connsiteX162" fmla="*/ 1279765 w 12192000"/>
              <a:gd name="connsiteY162" fmla="*/ 2229639 h 2237474"/>
              <a:gd name="connsiteX163" fmla="*/ 1195347 w 12192000"/>
              <a:gd name="connsiteY163" fmla="*/ 2212354 h 2237474"/>
              <a:gd name="connsiteX164" fmla="*/ 970251 w 12192000"/>
              <a:gd name="connsiteY164" fmla="*/ 2221029 h 2237474"/>
              <a:gd name="connsiteX165" fmla="*/ 812914 w 12192000"/>
              <a:gd name="connsiteY165" fmla="*/ 2202752 h 2237474"/>
              <a:gd name="connsiteX166" fmla="*/ 800195 w 12192000"/>
              <a:gd name="connsiteY166" fmla="*/ 2209407 h 2237474"/>
              <a:gd name="connsiteX167" fmla="*/ 784978 w 12192000"/>
              <a:gd name="connsiteY167" fmla="*/ 2212360 h 2237474"/>
              <a:gd name="connsiteX168" fmla="*/ 681987 w 12192000"/>
              <a:gd name="connsiteY168" fmla="*/ 2216757 h 2237474"/>
              <a:gd name="connsiteX169" fmla="*/ 669923 w 12192000"/>
              <a:gd name="connsiteY169" fmla="*/ 2211682 h 2237474"/>
              <a:gd name="connsiteX170" fmla="*/ 648680 w 12192000"/>
              <a:gd name="connsiteY170" fmla="*/ 2206229 h 2237474"/>
              <a:gd name="connsiteX171" fmla="*/ 597225 w 12192000"/>
              <a:gd name="connsiteY171" fmla="*/ 2180999 h 2237474"/>
              <a:gd name="connsiteX172" fmla="*/ 558449 w 12192000"/>
              <a:gd name="connsiteY172" fmla="*/ 2182346 h 2237474"/>
              <a:gd name="connsiteX173" fmla="*/ 550517 w 12192000"/>
              <a:gd name="connsiteY173" fmla="*/ 2182060 h 2237474"/>
              <a:gd name="connsiteX174" fmla="*/ 550309 w 12192000"/>
              <a:gd name="connsiteY174" fmla="*/ 2181825 h 2237474"/>
              <a:gd name="connsiteX175" fmla="*/ 541836 w 12192000"/>
              <a:gd name="connsiteY175" fmla="*/ 2181063 h 2237474"/>
              <a:gd name="connsiteX176" fmla="*/ 536057 w 12192000"/>
              <a:gd name="connsiteY176" fmla="*/ 2181537 h 2237474"/>
              <a:gd name="connsiteX177" fmla="*/ 520671 w 12192000"/>
              <a:gd name="connsiteY177" fmla="*/ 2180980 h 2237474"/>
              <a:gd name="connsiteX178" fmla="*/ 515024 w 12192000"/>
              <a:gd name="connsiteY178" fmla="*/ 2179258 h 2237474"/>
              <a:gd name="connsiteX179" fmla="*/ 512278 w 12192000"/>
              <a:gd name="connsiteY179" fmla="*/ 2176369 h 2237474"/>
              <a:gd name="connsiteX180" fmla="*/ 480419 w 12192000"/>
              <a:gd name="connsiteY180" fmla="*/ 2167807 h 2237474"/>
              <a:gd name="connsiteX181" fmla="*/ 413835 w 12192000"/>
              <a:gd name="connsiteY181" fmla="*/ 2156783 h 2237474"/>
              <a:gd name="connsiteX182" fmla="*/ 376513 w 12192000"/>
              <a:gd name="connsiteY182" fmla="*/ 2154014 h 2237474"/>
              <a:gd name="connsiteX183" fmla="*/ 273386 w 12192000"/>
              <a:gd name="connsiteY183" fmla="*/ 2142551 h 2237474"/>
              <a:gd name="connsiteX184" fmla="*/ 169207 w 12192000"/>
              <a:gd name="connsiteY184" fmla="*/ 2128100 h 2237474"/>
              <a:gd name="connsiteX185" fmla="*/ 93149 w 12192000"/>
              <a:gd name="connsiteY185" fmla="*/ 2105324 h 2237474"/>
              <a:gd name="connsiteX186" fmla="*/ 88109 w 12192000"/>
              <a:gd name="connsiteY186" fmla="*/ 2106704 h 2237474"/>
              <a:gd name="connsiteX187" fmla="*/ 80022 w 12192000"/>
              <a:gd name="connsiteY187" fmla="*/ 2107254 h 2237474"/>
              <a:gd name="connsiteX188" fmla="*/ 79717 w 12192000"/>
              <a:gd name="connsiteY188" fmla="*/ 2107046 h 2237474"/>
              <a:gd name="connsiteX189" fmla="*/ 72352 w 12192000"/>
              <a:gd name="connsiteY189" fmla="*/ 2107991 h 2237474"/>
              <a:gd name="connsiteX190" fmla="*/ 37645 w 12192000"/>
              <a:gd name="connsiteY190" fmla="*/ 2115401 h 2237474"/>
              <a:gd name="connsiteX191" fmla="*/ 4572 w 12192000"/>
              <a:gd name="connsiteY191" fmla="*/ 2111091 h 2237474"/>
              <a:gd name="connsiteX192" fmla="*/ 0 w 12192000"/>
              <a:gd name="connsiteY192" fmla="*/ 2110468 h 2237474"/>
              <a:gd name="connsiteX193" fmla="*/ 0 w 12192000"/>
              <a:gd name="connsiteY193"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34800 w 12192000"/>
              <a:gd name="connsiteY6" fmla="*/ 747840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34688 w 12192000"/>
              <a:gd name="connsiteY12" fmla="*/ 757726 h 2237474"/>
              <a:gd name="connsiteX13" fmla="*/ 10805004 w 12192000"/>
              <a:gd name="connsiteY13" fmla="*/ 757573 h 2237474"/>
              <a:gd name="connsiteX14" fmla="*/ 10739478 w 12192000"/>
              <a:gd name="connsiteY14" fmla="*/ 776841 h 2237474"/>
              <a:gd name="connsiteX15" fmla="*/ 10458762 w 12192000"/>
              <a:gd name="connsiteY15" fmla="*/ 755400 h 2237474"/>
              <a:gd name="connsiteX16" fmla="*/ 10211200 w 12192000"/>
              <a:gd name="connsiteY16" fmla="*/ 767513 h 2237474"/>
              <a:gd name="connsiteX17" fmla="*/ 10167995 w 12192000"/>
              <a:gd name="connsiteY17" fmla="*/ 760843 h 2237474"/>
              <a:gd name="connsiteX18" fmla="*/ 9997044 w 12192000"/>
              <a:gd name="connsiteY18" fmla="*/ 780129 h 2237474"/>
              <a:gd name="connsiteX19" fmla="*/ 9943887 w 12192000"/>
              <a:gd name="connsiteY19" fmla="*/ 804141 h 2237474"/>
              <a:gd name="connsiteX20" fmla="*/ 9918248 w 12192000"/>
              <a:gd name="connsiteY20" fmla="*/ 816628 h 2237474"/>
              <a:gd name="connsiteX21" fmla="*/ 9767091 w 12192000"/>
              <a:gd name="connsiteY21" fmla="*/ 870550 h 2237474"/>
              <a:gd name="connsiteX22" fmla="*/ 9683005 w 12192000"/>
              <a:gd name="connsiteY22" fmla="*/ 894128 h 2237474"/>
              <a:gd name="connsiteX23" fmla="*/ 9594438 w 12192000"/>
              <a:gd name="connsiteY23" fmla="*/ 919051 h 2237474"/>
              <a:gd name="connsiteX24" fmla="*/ 9577033 w 12192000"/>
              <a:gd name="connsiteY24" fmla="*/ 922857 h 2237474"/>
              <a:gd name="connsiteX25" fmla="*/ 9544189 w 12192000"/>
              <a:gd name="connsiteY25" fmla="*/ 938966 h 2237474"/>
              <a:gd name="connsiteX26" fmla="*/ 9500499 w 12192000"/>
              <a:gd name="connsiteY26" fmla="*/ 954680 h 2237474"/>
              <a:gd name="connsiteX27" fmla="*/ 9428195 w 12192000"/>
              <a:gd name="connsiteY27" fmla="*/ 986225 h 2237474"/>
              <a:gd name="connsiteX28" fmla="*/ 9410017 w 12192000"/>
              <a:gd name="connsiteY28" fmla="*/ 993931 h 2237474"/>
              <a:gd name="connsiteX29" fmla="*/ 9392919 w 12192000"/>
              <a:gd name="connsiteY29" fmla="*/ 994656 h 2237474"/>
              <a:gd name="connsiteX30" fmla="*/ 9278619 w 12192000"/>
              <a:gd name="connsiteY30" fmla="*/ 1011878 h 2237474"/>
              <a:gd name="connsiteX31" fmla="*/ 9268019 w 12192000"/>
              <a:gd name="connsiteY31" fmla="*/ 1007442 h 2237474"/>
              <a:gd name="connsiteX32" fmla="*/ 9234662 w 12192000"/>
              <a:gd name="connsiteY32" fmla="*/ 1023056 h 2237474"/>
              <a:gd name="connsiteX33" fmla="*/ 9181033 w 12192000"/>
              <a:gd name="connsiteY33" fmla="*/ 1037921 h 2237474"/>
              <a:gd name="connsiteX34" fmla="*/ 9155969 w 12192000"/>
              <a:gd name="connsiteY34" fmla="*/ 1046804 h 2237474"/>
              <a:gd name="connsiteX35" fmla="*/ 9133985 w 12192000"/>
              <a:gd name="connsiteY35" fmla="*/ 1046450 h 2237474"/>
              <a:gd name="connsiteX36" fmla="*/ 9003462 w 12192000"/>
              <a:gd name="connsiteY36" fmla="*/ 1042406 h 2237474"/>
              <a:gd name="connsiteX37" fmla="*/ 8968445 w 12192000"/>
              <a:gd name="connsiteY37" fmla="*/ 1052169 h 2237474"/>
              <a:gd name="connsiteX38" fmla="*/ 8886001 w 12192000"/>
              <a:gd name="connsiteY38" fmla="*/ 1067468 h 2237474"/>
              <a:gd name="connsiteX39" fmla="*/ 8838610 w 12192000"/>
              <a:gd name="connsiteY39" fmla="*/ 1075091 h 2237474"/>
              <a:gd name="connsiteX40" fmla="*/ 8750383 w 12192000"/>
              <a:gd name="connsiteY40" fmla="*/ 1097387 h 2237474"/>
              <a:gd name="connsiteX41" fmla="*/ 8665605 w 12192000"/>
              <a:gd name="connsiteY41" fmla="*/ 1110791 h 2237474"/>
              <a:gd name="connsiteX42" fmla="*/ 8584946 w 12192000"/>
              <a:gd name="connsiteY42" fmla="*/ 1135226 h 2237474"/>
              <a:gd name="connsiteX43" fmla="*/ 8460755 w 12192000"/>
              <a:gd name="connsiteY43" fmla="*/ 1203427 h 2237474"/>
              <a:gd name="connsiteX44" fmla="*/ 8419755 w 12192000"/>
              <a:gd name="connsiteY44" fmla="*/ 1216260 h 2237474"/>
              <a:gd name="connsiteX45" fmla="*/ 8411626 w 12192000"/>
              <a:gd name="connsiteY45" fmla="*/ 1214397 h 2237474"/>
              <a:gd name="connsiteX46" fmla="*/ 8363469 w 12192000"/>
              <a:gd name="connsiteY46" fmla="*/ 1246658 h 2237474"/>
              <a:gd name="connsiteX47" fmla="*/ 8275497 w 12192000"/>
              <a:gd name="connsiteY47" fmla="*/ 1264396 h 2237474"/>
              <a:gd name="connsiteX48" fmla="*/ 8206287 w 12192000"/>
              <a:gd name="connsiteY48" fmla="*/ 1273060 h 2237474"/>
              <a:gd name="connsiteX49" fmla="*/ 8139997 w 12192000"/>
              <a:gd name="connsiteY49" fmla="*/ 1282713 h 2237474"/>
              <a:gd name="connsiteX50" fmla="*/ 8074238 w 12192000"/>
              <a:gd name="connsiteY50" fmla="*/ 1301895 h 2237474"/>
              <a:gd name="connsiteX51" fmla="*/ 7942099 w 12192000"/>
              <a:gd name="connsiteY51" fmla="*/ 1336332 h 2237474"/>
              <a:gd name="connsiteX52" fmla="*/ 7902328 w 12192000"/>
              <a:gd name="connsiteY52" fmla="*/ 1345865 h 2237474"/>
              <a:gd name="connsiteX53" fmla="*/ 7840612 w 12192000"/>
              <a:gd name="connsiteY53" fmla="*/ 1369373 h 2237474"/>
              <a:gd name="connsiteX54" fmla="*/ 7786819 w 12192000"/>
              <a:gd name="connsiteY54" fmla="*/ 1378970 h 2237474"/>
              <a:gd name="connsiteX55" fmla="*/ 7548172 w 12192000"/>
              <a:gd name="connsiteY55" fmla="*/ 1417460 h 2237474"/>
              <a:gd name="connsiteX56" fmla="*/ 7483437 w 12192000"/>
              <a:gd name="connsiteY56" fmla="*/ 1478152 h 2237474"/>
              <a:gd name="connsiteX57" fmla="*/ 7377870 w 12192000"/>
              <a:gd name="connsiteY57" fmla="*/ 1523319 h 2237474"/>
              <a:gd name="connsiteX58" fmla="*/ 7230737 w 12192000"/>
              <a:gd name="connsiteY58" fmla="*/ 1562633 h 2237474"/>
              <a:gd name="connsiteX59" fmla="*/ 7224458 w 12192000"/>
              <a:gd name="connsiteY59" fmla="*/ 1573008 h 2237474"/>
              <a:gd name="connsiteX60" fmla="*/ 7183121 w 12192000"/>
              <a:gd name="connsiteY60" fmla="*/ 1595162 h 2237474"/>
              <a:gd name="connsiteX61" fmla="*/ 7164601 w 12192000"/>
              <a:gd name="connsiteY61" fmla="*/ 1606490 h 2237474"/>
              <a:gd name="connsiteX62" fmla="*/ 7031309 w 12192000"/>
              <a:gd name="connsiteY62" fmla="*/ 1619451 h 2237474"/>
              <a:gd name="connsiteX63" fmla="*/ 6900177 w 12192000"/>
              <a:gd name="connsiteY63" fmla="*/ 1636016 h 2237474"/>
              <a:gd name="connsiteX64" fmla="*/ 6795372 w 12192000"/>
              <a:gd name="connsiteY64" fmla="*/ 1644845 h 2237474"/>
              <a:gd name="connsiteX65" fmla="*/ 6692251 w 12192000"/>
              <a:gd name="connsiteY65" fmla="*/ 1656357 h 2237474"/>
              <a:gd name="connsiteX66" fmla="*/ 6655235 w 12192000"/>
              <a:gd name="connsiteY66" fmla="*/ 1661869 h 2237474"/>
              <a:gd name="connsiteX67" fmla="*/ 6554894 w 12192000"/>
              <a:gd name="connsiteY67" fmla="*/ 1664428 h 2237474"/>
              <a:gd name="connsiteX68" fmla="*/ 6516595 w 12192000"/>
              <a:gd name="connsiteY68" fmla="*/ 1667475 h 2237474"/>
              <a:gd name="connsiteX69" fmla="*/ 6508541 w 12192000"/>
              <a:gd name="connsiteY69" fmla="*/ 1668757 h 2237474"/>
              <a:gd name="connsiteX70" fmla="*/ 6471012 w 12192000"/>
              <a:gd name="connsiteY70" fmla="*/ 1678604 h 2237474"/>
              <a:gd name="connsiteX71" fmla="*/ 6364035 w 12192000"/>
              <a:gd name="connsiteY71" fmla="*/ 1667683 h 2237474"/>
              <a:gd name="connsiteX72" fmla="*/ 6280959 w 12192000"/>
              <a:gd name="connsiteY72" fmla="*/ 1689329 h 2237474"/>
              <a:gd name="connsiteX73" fmla="*/ 6243319 w 12192000"/>
              <a:gd name="connsiteY73" fmla="*/ 1695560 h 2237474"/>
              <a:gd name="connsiteX74" fmla="*/ 6098321 w 12192000"/>
              <a:gd name="connsiteY74" fmla="*/ 1721646 h 2237474"/>
              <a:gd name="connsiteX75" fmla="*/ 5880652 w 12192000"/>
              <a:gd name="connsiteY75" fmla="*/ 1779643 h 2237474"/>
              <a:gd name="connsiteX76" fmla="*/ 5785959 w 12192000"/>
              <a:gd name="connsiteY76" fmla="*/ 1775307 h 2237474"/>
              <a:gd name="connsiteX77" fmla="*/ 5643534 w 12192000"/>
              <a:gd name="connsiteY77" fmla="*/ 1802919 h 2237474"/>
              <a:gd name="connsiteX78" fmla="*/ 5518799 w 12192000"/>
              <a:gd name="connsiteY78" fmla="*/ 1818312 h 2237474"/>
              <a:gd name="connsiteX79" fmla="*/ 5505014 w 12192000"/>
              <a:gd name="connsiteY79" fmla="*/ 1819259 h 2237474"/>
              <a:gd name="connsiteX80" fmla="*/ 5453307 w 12192000"/>
              <a:gd name="connsiteY80" fmla="*/ 1815450 h 2237474"/>
              <a:gd name="connsiteX81" fmla="*/ 5221533 w 12192000"/>
              <a:gd name="connsiteY81" fmla="*/ 1846950 h 2237474"/>
              <a:gd name="connsiteX82" fmla="*/ 5149802 w 12192000"/>
              <a:gd name="connsiteY82" fmla="*/ 1844846 h 2237474"/>
              <a:gd name="connsiteX83" fmla="*/ 5114927 w 12192000"/>
              <a:gd name="connsiteY83" fmla="*/ 1847827 h 2237474"/>
              <a:gd name="connsiteX84" fmla="*/ 5108970 w 12192000"/>
              <a:gd name="connsiteY84" fmla="*/ 1847935 h 2237474"/>
              <a:gd name="connsiteX85" fmla="*/ 5067961 w 12192000"/>
              <a:gd name="connsiteY85" fmla="*/ 1845917 h 2237474"/>
              <a:gd name="connsiteX86" fmla="*/ 5007075 w 12192000"/>
              <a:gd name="connsiteY86" fmla="*/ 1838626 h 2237474"/>
              <a:gd name="connsiteX87" fmla="*/ 4944087 w 12192000"/>
              <a:gd name="connsiteY87" fmla="*/ 1823332 h 2237474"/>
              <a:gd name="connsiteX88" fmla="*/ 4907662 w 12192000"/>
              <a:gd name="connsiteY88" fmla="*/ 1816900 h 2237474"/>
              <a:gd name="connsiteX89" fmla="*/ 4882386 w 12192000"/>
              <a:gd name="connsiteY89" fmla="*/ 1809844 h 2237474"/>
              <a:gd name="connsiteX90" fmla="*/ 4811440 w 12192000"/>
              <a:gd name="connsiteY90" fmla="*/ 1804655 h 2237474"/>
              <a:gd name="connsiteX91" fmla="*/ 4691075 w 12192000"/>
              <a:gd name="connsiteY91" fmla="*/ 1801389 h 2237474"/>
              <a:gd name="connsiteX92" fmla="*/ 4611738 w 12192000"/>
              <a:gd name="connsiteY92" fmla="*/ 1776964 h 2237474"/>
              <a:gd name="connsiteX93" fmla="*/ 4560070 w 12192000"/>
              <a:gd name="connsiteY93" fmla="*/ 1785640 h 2237474"/>
              <a:gd name="connsiteX94" fmla="*/ 4536503 w 12192000"/>
              <a:gd name="connsiteY94" fmla="*/ 1785334 h 2237474"/>
              <a:gd name="connsiteX95" fmla="*/ 4513724 w 12192000"/>
              <a:gd name="connsiteY95" fmla="*/ 1791996 h 2237474"/>
              <a:gd name="connsiteX96" fmla="*/ 4459810 w 12192000"/>
              <a:gd name="connsiteY96" fmla="*/ 1797886 h 2237474"/>
              <a:gd name="connsiteX97" fmla="*/ 4379064 w 12192000"/>
              <a:gd name="connsiteY97" fmla="*/ 1817177 h 2237474"/>
              <a:gd name="connsiteX98" fmla="*/ 4290981 w 12192000"/>
              <a:gd name="connsiteY98" fmla="*/ 1839677 h 2237474"/>
              <a:gd name="connsiteX99" fmla="*/ 4238372 w 12192000"/>
              <a:gd name="connsiteY99" fmla="*/ 1851480 h 2237474"/>
              <a:gd name="connsiteX100" fmla="*/ 4232517 w 12192000"/>
              <a:gd name="connsiteY100" fmla="*/ 1852567 h 2237474"/>
              <a:gd name="connsiteX101" fmla="*/ 4191732 w 12192000"/>
              <a:gd name="connsiteY101" fmla="*/ 1857328 h 2237474"/>
              <a:gd name="connsiteX102" fmla="*/ 4065532 w 12192000"/>
              <a:gd name="connsiteY102" fmla="*/ 1855477 h 2237474"/>
              <a:gd name="connsiteX103" fmla="*/ 4028460 w 12192000"/>
              <a:gd name="connsiteY103" fmla="*/ 1855137 h 2237474"/>
              <a:gd name="connsiteX104" fmla="*/ 4002267 w 12192000"/>
              <a:gd name="connsiteY104" fmla="*/ 1852352 h 2237474"/>
              <a:gd name="connsiteX105" fmla="*/ 3931396 w 12192000"/>
              <a:gd name="connsiteY105" fmla="*/ 1858915 h 2237474"/>
              <a:gd name="connsiteX106" fmla="*/ 3812162 w 12192000"/>
              <a:gd name="connsiteY106" fmla="*/ 1875501 h 2237474"/>
              <a:gd name="connsiteX107" fmla="*/ 3729530 w 12192000"/>
              <a:gd name="connsiteY107" fmla="*/ 1864513 h 2237474"/>
              <a:gd name="connsiteX108" fmla="*/ 3680177 w 12192000"/>
              <a:gd name="connsiteY108" fmla="*/ 1881552 h 2237474"/>
              <a:gd name="connsiteX109" fmla="*/ 3567259 w 12192000"/>
              <a:gd name="connsiteY109" fmla="*/ 1893482 h 2237474"/>
              <a:gd name="connsiteX110" fmla="*/ 3405770 w 12192000"/>
              <a:gd name="connsiteY110" fmla="*/ 1904591 h 2237474"/>
              <a:gd name="connsiteX111" fmla="*/ 3280097 w 12192000"/>
              <a:gd name="connsiteY111" fmla="*/ 1919610 h 2237474"/>
              <a:gd name="connsiteX112" fmla="*/ 3123424 w 12192000"/>
              <a:gd name="connsiteY112" fmla="*/ 1952930 h 2237474"/>
              <a:gd name="connsiteX113" fmla="*/ 3009910 w 12192000"/>
              <a:gd name="connsiteY113" fmla="*/ 1957866 h 2237474"/>
              <a:gd name="connsiteX114" fmla="*/ 2995934 w 12192000"/>
              <a:gd name="connsiteY114" fmla="*/ 1967085 h 2237474"/>
              <a:gd name="connsiteX115" fmla="*/ 2980071 w 12192000"/>
              <a:gd name="connsiteY115" fmla="*/ 1972988 h 2237474"/>
              <a:gd name="connsiteX116" fmla="*/ 2978094 w 12192000"/>
              <a:gd name="connsiteY116" fmla="*/ 1972369 h 2237474"/>
              <a:gd name="connsiteX117" fmla="*/ 2942858 w 12192000"/>
              <a:gd name="connsiteY117" fmla="*/ 1981367 h 2237474"/>
              <a:gd name="connsiteX118" fmla="*/ 2875436 w 12192000"/>
              <a:gd name="connsiteY118" fmla="*/ 1996977 h 2237474"/>
              <a:gd name="connsiteX119" fmla="*/ 2874892 w 12192000"/>
              <a:gd name="connsiteY119" fmla="*/ 1996085 h 2237474"/>
              <a:gd name="connsiteX120" fmla="*/ 2864145 w 12192000"/>
              <a:gd name="connsiteY120" fmla="*/ 1994061 h 2237474"/>
              <a:gd name="connsiteX121" fmla="*/ 2843662 w 12192000"/>
              <a:gd name="connsiteY121" fmla="*/ 1992498 h 2237474"/>
              <a:gd name="connsiteX122" fmla="*/ 2796128 w 12192000"/>
              <a:gd name="connsiteY122" fmla="*/ 1976403 h 2237474"/>
              <a:gd name="connsiteX123" fmla="*/ 2756784 w 12192000"/>
              <a:gd name="connsiteY123" fmla="*/ 1985116 h 2237474"/>
              <a:gd name="connsiteX124" fmla="*/ 2748833 w 12192000"/>
              <a:gd name="connsiteY124" fmla="*/ 1986323 h 2237474"/>
              <a:gd name="connsiteX125" fmla="*/ 2748661 w 12192000"/>
              <a:gd name="connsiteY125" fmla="*/ 1986122 h 2237474"/>
              <a:gd name="connsiteX126" fmla="*/ 2740251 w 12192000"/>
              <a:gd name="connsiteY126" fmla="*/ 1986946 h 2237474"/>
              <a:gd name="connsiteX127" fmla="*/ 2718916 w 12192000"/>
              <a:gd name="connsiteY127" fmla="*/ 1990867 h 2237474"/>
              <a:gd name="connsiteX128" fmla="*/ 2713522 w 12192000"/>
              <a:gd name="connsiteY128" fmla="*/ 1990173 h 2237474"/>
              <a:gd name="connsiteX129" fmla="*/ 2680597 w 12192000"/>
              <a:gd name="connsiteY129" fmla="*/ 1984996 h 2237474"/>
              <a:gd name="connsiteX130" fmla="*/ 2578178 w 12192000"/>
              <a:gd name="connsiteY130" fmla="*/ 1990531 h 2237474"/>
              <a:gd name="connsiteX131" fmla="*/ 2476147 w 12192000"/>
              <a:gd name="connsiteY131" fmla="*/ 1998305 h 2237474"/>
              <a:gd name="connsiteX132" fmla="*/ 2373568 w 12192000"/>
              <a:gd name="connsiteY132" fmla="*/ 2003219 h 2237474"/>
              <a:gd name="connsiteX133" fmla="*/ 2321399 w 12192000"/>
              <a:gd name="connsiteY133" fmla="*/ 1989467 h 2237474"/>
              <a:gd name="connsiteX134" fmla="*/ 2315525 w 12192000"/>
              <a:gd name="connsiteY134" fmla="*/ 1989708 h 2237474"/>
              <a:gd name="connsiteX135" fmla="*/ 2300792 w 12192000"/>
              <a:gd name="connsiteY135" fmla="*/ 1994290 h 2237474"/>
              <a:gd name="connsiteX136" fmla="*/ 2295469 w 12192000"/>
              <a:gd name="connsiteY136" fmla="*/ 1996659 h 2237474"/>
              <a:gd name="connsiteX137" fmla="*/ 2287219 w 12192000"/>
              <a:gd name="connsiteY137" fmla="*/ 1998750 h 2237474"/>
              <a:gd name="connsiteX138" fmla="*/ 2286948 w 12192000"/>
              <a:gd name="connsiteY138" fmla="*/ 1998596 h 2237474"/>
              <a:gd name="connsiteX139" fmla="*/ 2243069 w 12192000"/>
              <a:gd name="connsiteY139" fmla="*/ 2015111 h 2237474"/>
              <a:gd name="connsiteX140" fmla="*/ 2186609 w 12192000"/>
              <a:gd name="connsiteY140" fmla="*/ 2008263 h 2237474"/>
              <a:gd name="connsiteX141" fmla="*/ 2164831 w 12192000"/>
              <a:gd name="connsiteY141" fmla="*/ 2010143 h 2237474"/>
              <a:gd name="connsiteX142" fmla="*/ 2152836 w 12192000"/>
              <a:gd name="connsiteY142" fmla="*/ 2010048 h 2237474"/>
              <a:gd name="connsiteX143" fmla="*/ 2117102 w 12192000"/>
              <a:gd name="connsiteY143" fmla="*/ 2023004 h 2237474"/>
              <a:gd name="connsiteX144" fmla="*/ 2111935 w 12192000"/>
              <a:gd name="connsiteY144" fmla="*/ 2023163 h 2237474"/>
              <a:gd name="connsiteX145" fmla="*/ 2089991 w 12192000"/>
              <a:gd name="connsiteY145" fmla="*/ 2034193 h 2237474"/>
              <a:gd name="connsiteX146" fmla="*/ 2058061 w 12192000"/>
              <a:gd name="connsiteY146" fmla="*/ 2047942 h 2237474"/>
              <a:gd name="connsiteX147" fmla="*/ 2055737 w 12192000"/>
              <a:gd name="connsiteY147" fmla="*/ 2047704 h 2237474"/>
              <a:gd name="connsiteX148" fmla="*/ 2042244 w 12192000"/>
              <a:gd name="connsiteY148" fmla="*/ 2055560 h 2237474"/>
              <a:gd name="connsiteX149" fmla="*/ 1976224 w 12192000"/>
              <a:gd name="connsiteY149" fmla="*/ 2074257 h 2237474"/>
              <a:gd name="connsiteX150" fmla="*/ 1877728 w 12192000"/>
              <a:gd name="connsiteY150" fmla="*/ 2101004 h 2237474"/>
              <a:gd name="connsiteX151" fmla="*/ 1759056 w 12192000"/>
              <a:gd name="connsiteY151" fmla="*/ 2125608 h 2237474"/>
              <a:gd name="connsiteX152" fmla="*/ 1637948 w 12192000"/>
              <a:gd name="connsiteY152" fmla="*/ 2172597 h 2237474"/>
              <a:gd name="connsiteX153" fmla="*/ 1434549 w 12192000"/>
              <a:gd name="connsiteY153" fmla="*/ 2234522 h 2237474"/>
              <a:gd name="connsiteX154" fmla="*/ 1398481 w 12192000"/>
              <a:gd name="connsiteY154" fmla="*/ 2237074 h 2237474"/>
              <a:gd name="connsiteX155" fmla="*/ 1398407 w 12192000"/>
              <a:gd name="connsiteY155" fmla="*/ 2237095 h 2237474"/>
              <a:gd name="connsiteX156" fmla="*/ 1370962 w 12192000"/>
              <a:gd name="connsiteY156" fmla="*/ 2237474 h 2237474"/>
              <a:gd name="connsiteX157" fmla="*/ 1356367 w 12192000"/>
              <a:gd name="connsiteY157" fmla="*/ 2235089 h 2237474"/>
              <a:gd name="connsiteX158" fmla="*/ 1324828 w 12192000"/>
              <a:gd name="connsiteY158" fmla="*/ 2231968 h 2237474"/>
              <a:gd name="connsiteX159" fmla="*/ 1297744 w 12192000"/>
              <a:gd name="connsiteY159" fmla="*/ 2235849 h 2237474"/>
              <a:gd name="connsiteX160" fmla="*/ 1286236 w 12192000"/>
              <a:gd name="connsiteY160" fmla="*/ 2233135 h 2237474"/>
              <a:gd name="connsiteX161" fmla="*/ 1283504 w 12192000"/>
              <a:gd name="connsiteY161" fmla="*/ 2233797 h 2237474"/>
              <a:gd name="connsiteX162" fmla="*/ 1279765 w 12192000"/>
              <a:gd name="connsiteY162" fmla="*/ 2229639 h 2237474"/>
              <a:gd name="connsiteX163" fmla="*/ 1195347 w 12192000"/>
              <a:gd name="connsiteY163" fmla="*/ 2212354 h 2237474"/>
              <a:gd name="connsiteX164" fmla="*/ 970251 w 12192000"/>
              <a:gd name="connsiteY164" fmla="*/ 2221029 h 2237474"/>
              <a:gd name="connsiteX165" fmla="*/ 812914 w 12192000"/>
              <a:gd name="connsiteY165" fmla="*/ 2202752 h 2237474"/>
              <a:gd name="connsiteX166" fmla="*/ 800195 w 12192000"/>
              <a:gd name="connsiteY166" fmla="*/ 2209407 h 2237474"/>
              <a:gd name="connsiteX167" fmla="*/ 784978 w 12192000"/>
              <a:gd name="connsiteY167" fmla="*/ 2212360 h 2237474"/>
              <a:gd name="connsiteX168" fmla="*/ 681987 w 12192000"/>
              <a:gd name="connsiteY168" fmla="*/ 2216757 h 2237474"/>
              <a:gd name="connsiteX169" fmla="*/ 669923 w 12192000"/>
              <a:gd name="connsiteY169" fmla="*/ 2211682 h 2237474"/>
              <a:gd name="connsiteX170" fmla="*/ 648680 w 12192000"/>
              <a:gd name="connsiteY170" fmla="*/ 2206229 h 2237474"/>
              <a:gd name="connsiteX171" fmla="*/ 597225 w 12192000"/>
              <a:gd name="connsiteY171" fmla="*/ 2180999 h 2237474"/>
              <a:gd name="connsiteX172" fmla="*/ 558449 w 12192000"/>
              <a:gd name="connsiteY172" fmla="*/ 2182346 h 2237474"/>
              <a:gd name="connsiteX173" fmla="*/ 550517 w 12192000"/>
              <a:gd name="connsiteY173" fmla="*/ 2182060 h 2237474"/>
              <a:gd name="connsiteX174" fmla="*/ 550309 w 12192000"/>
              <a:gd name="connsiteY174" fmla="*/ 2181825 h 2237474"/>
              <a:gd name="connsiteX175" fmla="*/ 541836 w 12192000"/>
              <a:gd name="connsiteY175" fmla="*/ 2181063 h 2237474"/>
              <a:gd name="connsiteX176" fmla="*/ 536057 w 12192000"/>
              <a:gd name="connsiteY176" fmla="*/ 2181537 h 2237474"/>
              <a:gd name="connsiteX177" fmla="*/ 520671 w 12192000"/>
              <a:gd name="connsiteY177" fmla="*/ 2180980 h 2237474"/>
              <a:gd name="connsiteX178" fmla="*/ 515024 w 12192000"/>
              <a:gd name="connsiteY178" fmla="*/ 2179258 h 2237474"/>
              <a:gd name="connsiteX179" fmla="*/ 512278 w 12192000"/>
              <a:gd name="connsiteY179" fmla="*/ 2176369 h 2237474"/>
              <a:gd name="connsiteX180" fmla="*/ 480419 w 12192000"/>
              <a:gd name="connsiteY180" fmla="*/ 2167807 h 2237474"/>
              <a:gd name="connsiteX181" fmla="*/ 413835 w 12192000"/>
              <a:gd name="connsiteY181" fmla="*/ 2156783 h 2237474"/>
              <a:gd name="connsiteX182" fmla="*/ 376513 w 12192000"/>
              <a:gd name="connsiteY182" fmla="*/ 2154014 h 2237474"/>
              <a:gd name="connsiteX183" fmla="*/ 273386 w 12192000"/>
              <a:gd name="connsiteY183" fmla="*/ 2142551 h 2237474"/>
              <a:gd name="connsiteX184" fmla="*/ 169207 w 12192000"/>
              <a:gd name="connsiteY184" fmla="*/ 2128100 h 2237474"/>
              <a:gd name="connsiteX185" fmla="*/ 93149 w 12192000"/>
              <a:gd name="connsiteY185" fmla="*/ 2105324 h 2237474"/>
              <a:gd name="connsiteX186" fmla="*/ 88109 w 12192000"/>
              <a:gd name="connsiteY186" fmla="*/ 2106704 h 2237474"/>
              <a:gd name="connsiteX187" fmla="*/ 80022 w 12192000"/>
              <a:gd name="connsiteY187" fmla="*/ 2107254 h 2237474"/>
              <a:gd name="connsiteX188" fmla="*/ 79717 w 12192000"/>
              <a:gd name="connsiteY188" fmla="*/ 2107046 h 2237474"/>
              <a:gd name="connsiteX189" fmla="*/ 72352 w 12192000"/>
              <a:gd name="connsiteY189" fmla="*/ 2107991 h 2237474"/>
              <a:gd name="connsiteX190" fmla="*/ 37645 w 12192000"/>
              <a:gd name="connsiteY190" fmla="*/ 2115401 h 2237474"/>
              <a:gd name="connsiteX191" fmla="*/ 4572 w 12192000"/>
              <a:gd name="connsiteY191" fmla="*/ 2111091 h 2237474"/>
              <a:gd name="connsiteX192" fmla="*/ 0 w 12192000"/>
              <a:gd name="connsiteY192" fmla="*/ 2110468 h 2237474"/>
              <a:gd name="connsiteX193" fmla="*/ 0 w 12192000"/>
              <a:gd name="connsiteY193"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34800 w 12192000"/>
              <a:gd name="connsiteY6" fmla="*/ 747840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34688 w 12192000"/>
              <a:gd name="connsiteY12" fmla="*/ 757726 h 2237474"/>
              <a:gd name="connsiteX13" fmla="*/ 10805004 w 12192000"/>
              <a:gd name="connsiteY13" fmla="*/ 757573 h 2237474"/>
              <a:gd name="connsiteX14" fmla="*/ 10739478 w 12192000"/>
              <a:gd name="connsiteY14" fmla="*/ 776841 h 2237474"/>
              <a:gd name="connsiteX15" fmla="*/ 10458762 w 12192000"/>
              <a:gd name="connsiteY15" fmla="*/ 755400 h 2237474"/>
              <a:gd name="connsiteX16" fmla="*/ 10211200 w 12192000"/>
              <a:gd name="connsiteY16" fmla="*/ 767513 h 2237474"/>
              <a:gd name="connsiteX17" fmla="*/ 10167995 w 12192000"/>
              <a:gd name="connsiteY17" fmla="*/ 760843 h 2237474"/>
              <a:gd name="connsiteX18" fmla="*/ 9997044 w 12192000"/>
              <a:gd name="connsiteY18" fmla="*/ 780129 h 2237474"/>
              <a:gd name="connsiteX19" fmla="*/ 9943887 w 12192000"/>
              <a:gd name="connsiteY19" fmla="*/ 804141 h 2237474"/>
              <a:gd name="connsiteX20" fmla="*/ 9918248 w 12192000"/>
              <a:gd name="connsiteY20" fmla="*/ 816628 h 2237474"/>
              <a:gd name="connsiteX21" fmla="*/ 9767091 w 12192000"/>
              <a:gd name="connsiteY21" fmla="*/ 870550 h 2237474"/>
              <a:gd name="connsiteX22" fmla="*/ 9683005 w 12192000"/>
              <a:gd name="connsiteY22" fmla="*/ 894128 h 2237474"/>
              <a:gd name="connsiteX23" fmla="*/ 9594438 w 12192000"/>
              <a:gd name="connsiteY23" fmla="*/ 919051 h 2237474"/>
              <a:gd name="connsiteX24" fmla="*/ 9577033 w 12192000"/>
              <a:gd name="connsiteY24" fmla="*/ 922857 h 2237474"/>
              <a:gd name="connsiteX25" fmla="*/ 9544189 w 12192000"/>
              <a:gd name="connsiteY25" fmla="*/ 938966 h 2237474"/>
              <a:gd name="connsiteX26" fmla="*/ 9500499 w 12192000"/>
              <a:gd name="connsiteY26" fmla="*/ 954680 h 2237474"/>
              <a:gd name="connsiteX27" fmla="*/ 9428195 w 12192000"/>
              <a:gd name="connsiteY27" fmla="*/ 986225 h 2237474"/>
              <a:gd name="connsiteX28" fmla="*/ 9410017 w 12192000"/>
              <a:gd name="connsiteY28" fmla="*/ 993931 h 2237474"/>
              <a:gd name="connsiteX29" fmla="*/ 9392919 w 12192000"/>
              <a:gd name="connsiteY29" fmla="*/ 994656 h 2237474"/>
              <a:gd name="connsiteX30" fmla="*/ 9278619 w 12192000"/>
              <a:gd name="connsiteY30" fmla="*/ 1011878 h 2237474"/>
              <a:gd name="connsiteX31" fmla="*/ 9268019 w 12192000"/>
              <a:gd name="connsiteY31" fmla="*/ 1007442 h 2237474"/>
              <a:gd name="connsiteX32" fmla="*/ 9234662 w 12192000"/>
              <a:gd name="connsiteY32" fmla="*/ 1023056 h 2237474"/>
              <a:gd name="connsiteX33" fmla="*/ 9181033 w 12192000"/>
              <a:gd name="connsiteY33" fmla="*/ 1037921 h 2237474"/>
              <a:gd name="connsiteX34" fmla="*/ 9155969 w 12192000"/>
              <a:gd name="connsiteY34" fmla="*/ 1046804 h 2237474"/>
              <a:gd name="connsiteX35" fmla="*/ 9133985 w 12192000"/>
              <a:gd name="connsiteY35" fmla="*/ 1046450 h 2237474"/>
              <a:gd name="connsiteX36" fmla="*/ 9003462 w 12192000"/>
              <a:gd name="connsiteY36" fmla="*/ 1042406 h 2237474"/>
              <a:gd name="connsiteX37" fmla="*/ 8968445 w 12192000"/>
              <a:gd name="connsiteY37" fmla="*/ 1052169 h 2237474"/>
              <a:gd name="connsiteX38" fmla="*/ 8886001 w 12192000"/>
              <a:gd name="connsiteY38" fmla="*/ 1067468 h 2237474"/>
              <a:gd name="connsiteX39" fmla="*/ 8838610 w 12192000"/>
              <a:gd name="connsiteY39" fmla="*/ 1075091 h 2237474"/>
              <a:gd name="connsiteX40" fmla="*/ 8750383 w 12192000"/>
              <a:gd name="connsiteY40" fmla="*/ 1097387 h 2237474"/>
              <a:gd name="connsiteX41" fmla="*/ 8665605 w 12192000"/>
              <a:gd name="connsiteY41" fmla="*/ 1110791 h 2237474"/>
              <a:gd name="connsiteX42" fmla="*/ 8584946 w 12192000"/>
              <a:gd name="connsiteY42" fmla="*/ 1135226 h 2237474"/>
              <a:gd name="connsiteX43" fmla="*/ 8460755 w 12192000"/>
              <a:gd name="connsiteY43" fmla="*/ 1203427 h 2237474"/>
              <a:gd name="connsiteX44" fmla="*/ 8419755 w 12192000"/>
              <a:gd name="connsiteY44" fmla="*/ 1216260 h 2237474"/>
              <a:gd name="connsiteX45" fmla="*/ 8411626 w 12192000"/>
              <a:gd name="connsiteY45" fmla="*/ 1214397 h 2237474"/>
              <a:gd name="connsiteX46" fmla="*/ 8363469 w 12192000"/>
              <a:gd name="connsiteY46" fmla="*/ 1246658 h 2237474"/>
              <a:gd name="connsiteX47" fmla="*/ 8275497 w 12192000"/>
              <a:gd name="connsiteY47" fmla="*/ 1264396 h 2237474"/>
              <a:gd name="connsiteX48" fmla="*/ 8206287 w 12192000"/>
              <a:gd name="connsiteY48" fmla="*/ 1273060 h 2237474"/>
              <a:gd name="connsiteX49" fmla="*/ 8139997 w 12192000"/>
              <a:gd name="connsiteY49" fmla="*/ 1282713 h 2237474"/>
              <a:gd name="connsiteX50" fmla="*/ 8074238 w 12192000"/>
              <a:gd name="connsiteY50" fmla="*/ 1301895 h 2237474"/>
              <a:gd name="connsiteX51" fmla="*/ 7942099 w 12192000"/>
              <a:gd name="connsiteY51" fmla="*/ 1336332 h 2237474"/>
              <a:gd name="connsiteX52" fmla="*/ 7902328 w 12192000"/>
              <a:gd name="connsiteY52" fmla="*/ 1345865 h 2237474"/>
              <a:gd name="connsiteX53" fmla="*/ 7840612 w 12192000"/>
              <a:gd name="connsiteY53" fmla="*/ 1369373 h 2237474"/>
              <a:gd name="connsiteX54" fmla="*/ 7786819 w 12192000"/>
              <a:gd name="connsiteY54" fmla="*/ 1378970 h 2237474"/>
              <a:gd name="connsiteX55" fmla="*/ 7548172 w 12192000"/>
              <a:gd name="connsiteY55" fmla="*/ 1417460 h 2237474"/>
              <a:gd name="connsiteX56" fmla="*/ 7483437 w 12192000"/>
              <a:gd name="connsiteY56" fmla="*/ 1478152 h 2237474"/>
              <a:gd name="connsiteX57" fmla="*/ 7377870 w 12192000"/>
              <a:gd name="connsiteY57" fmla="*/ 1523319 h 2237474"/>
              <a:gd name="connsiteX58" fmla="*/ 7230737 w 12192000"/>
              <a:gd name="connsiteY58" fmla="*/ 1562633 h 2237474"/>
              <a:gd name="connsiteX59" fmla="*/ 7224458 w 12192000"/>
              <a:gd name="connsiteY59" fmla="*/ 1573008 h 2237474"/>
              <a:gd name="connsiteX60" fmla="*/ 7183121 w 12192000"/>
              <a:gd name="connsiteY60" fmla="*/ 1595162 h 2237474"/>
              <a:gd name="connsiteX61" fmla="*/ 7164601 w 12192000"/>
              <a:gd name="connsiteY61" fmla="*/ 1606490 h 2237474"/>
              <a:gd name="connsiteX62" fmla="*/ 7031309 w 12192000"/>
              <a:gd name="connsiteY62" fmla="*/ 1619451 h 2237474"/>
              <a:gd name="connsiteX63" fmla="*/ 6900177 w 12192000"/>
              <a:gd name="connsiteY63" fmla="*/ 1636016 h 2237474"/>
              <a:gd name="connsiteX64" fmla="*/ 6795372 w 12192000"/>
              <a:gd name="connsiteY64" fmla="*/ 1644845 h 2237474"/>
              <a:gd name="connsiteX65" fmla="*/ 6692251 w 12192000"/>
              <a:gd name="connsiteY65" fmla="*/ 1656357 h 2237474"/>
              <a:gd name="connsiteX66" fmla="*/ 6655235 w 12192000"/>
              <a:gd name="connsiteY66" fmla="*/ 1661869 h 2237474"/>
              <a:gd name="connsiteX67" fmla="*/ 6554894 w 12192000"/>
              <a:gd name="connsiteY67" fmla="*/ 1664428 h 2237474"/>
              <a:gd name="connsiteX68" fmla="*/ 6516595 w 12192000"/>
              <a:gd name="connsiteY68" fmla="*/ 1667475 h 2237474"/>
              <a:gd name="connsiteX69" fmla="*/ 6508541 w 12192000"/>
              <a:gd name="connsiteY69" fmla="*/ 1668757 h 2237474"/>
              <a:gd name="connsiteX70" fmla="*/ 6471012 w 12192000"/>
              <a:gd name="connsiteY70" fmla="*/ 1678604 h 2237474"/>
              <a:gd name="connsiteX71" fmla="*/ 6364035 w 12192000"/>
              <a:gd name="connsiteY71" fmla="*/ 1667683 h 2237474"/>
              <a:gd name="connsiteX72" fmla="*/ 6280959 w 12192000"/>
              <a:gd name="connsiteY72" fmla="*/ 1689329 h 2237474"/>
              <a:gd name="connsiteX73" fmla="*/ 6243319 w 12192000"/>
              <a:gd name="connsiteY73" fmla="*/ 1695560 h 2237474"/>
              <a:gd name="connsiteX74" fmla="*/ 6098321 w 12192000"/>
              <a:gd name="connsiteY74" fmla="*/ 1721646 h 2237474"/>
              <a:gd name="connsiteX75" fmla="*/ 5880652 w 12192000"/>
              <a:gd name="connsiteY75" fmla="*/ 1779643 h 2237474"/>
              <a:gd name="connsiteX76" fmla="*/ 5785959 w 12192000"/>
              <a:gd name="connsiteY76" fmla="*/ 1775307 h 2237474"/>
              <a:gd name="connsiteX77" fmla="*/ 5643534 w 12192000"/>
              <a:gd name="connsiteY77" fmla="*/ 1802919 h 2237474"/>
              <a:gd name="connsiteX78" fmla="*/ 5518799 w 12192000"/>
              <a:gd name="connsiteY78" fmla="*/ 1818312 h 2237474"/>
              <a:gd name="connsiteX79" fmla="*/ 5505014 w 12192000"/>
              <a:gd name="connsiteY79" fmla="*/ 1819259 h 2237474"/>
              <a:gd name="connsiteX80" fmla="*/ 5453307 w 12192000"/>
              <a:gd name="connsiteY80" fmla="*/ 1815450 h 2237474"/>
              <a:gd name="connsiteX81" fmla="*/ 5221533 w 12192000"/>
              <a:gd name="connsiteY81" fmla="*/ 1846950 h 2237474"/>
              <a:gd name="connsiteX82" fmla="*/ 5149802 w 12192000"/>
              <a:gd name="connsiteY82" fmla="*/ 1844846 h 2237474"/>
              <a:gd name="connsiteX83" fmla="*/ 5114927 w 12192000"/>
              <a:gd name="connsiteY83" fmla="*/ 1847827 h 2237474"/>
              <a:gd name="connsiteX84" fmla="*/ 5108970 w 12192000"/>
              <a:gd name="connsiteY84" fmla="*/ 1847935 h 2237474"/>
              <a:gd name="connsiteX85" fmla="*/ 5067961 w 12192000"/>
              <a:gd name="connsiteY85" fmla="*/ 1845917 h 2237474"/>
              <a:gd name="connsiteX86" fmla="*/ 5007075 w 12192000"/>
              <a:gd name="connsiteY86" fmla="*/ 1838626 h 2237474"/>
              <a:gd name="connsiteX87" fmla="*/ 4944087 w 12192000"/>
              <a:gd name="connsiteY87" fmla="*/ 1823332 h 2237474"/>
              <a:gd name="connsiteX88" fmla="*/ 4907662 w 12192000"/>
              <a:gd name="connsiteY88" fmla="*/ 1816900 h 2237474"/>
              <a:gd name="connsiteX89" fmla="*/ 4882386 w 12192000"/>
              <a:gd name="connsiteY89" fmla="*/ 1809844 h 2237474"/>
              <a:gd name="connsiteX90" fmla="*/ 4811440 w 12192000"/>
              <a:gd name="connsiteY90" fmla="*/ 1804655 h 2237474"/>
              <a:gd name="connsiteX91" fmla="*/ 4691075 w 12192000"/>
              <a:gd name="connsiteY91" fmla="*/ 1801389 h 2237474"/>
              <a:gd name="connsiteX92" fmla="*/ 4611738 w 12192000"/>
              <a:gd name="connsiteY92" fmla="*/ 1776964 h 2237474"/>
              <a:gd name="connsiteX93" fmla="*/ 4560070 w 12192000"/>
              <a:gd name="connsiteY93" fmla="*/ 1785640 h 2237474"/>
              <a:gd name="connsiteX94" fmla="*/ 4536503 w 12192000"/>
              <a:gd name="connsiteY94" fmla="*/ 1785334 h 2237474"/>
              <a:gd name="connsiteX95" fmla="*/ 4513724 w 12192000"/>
              <a:gd name="connsiteY95" fmla="*/ 1791996 h 2237474"/>
              <a:gd name="connsiteX96" fmla="*/ 4459810 w 12192000"/>
              <a:gd name="connsiteY96" fmla="*/ 1797886 h 2237474"/>
              <a:gd name="connsiteX97" fmla="*/ 4379064 w 12192000"/>
              <a:gd name="connsiteY97" fmla="*/ 1817177 h 2237474"/>
              <a:gd name="connsiteX98" fmla="*/ 4290981 w 12192000"/>
              <a:gd name="connsiteY98" fmla="*/ 1839677 h 2237474"/>
              <a:gd name="connsiteX99" fmla="*/ 4238372 w 12192000"/>
              <a:gd name="connsiteY99" fmla="*/ 1851480 h 2237474"/>
              <a:gd name="connsiteX100" fmla="*/ 4232517 w 12192000"/>
              <a:gd name="connsiteY100" fmla="*/ 1852567 h 2237474"/>
              <a:gd name="connsiteX101" fmla="*/ 4191732 w 12192000"/>
              <a:gd name="connsiteY101" fmla="*/ 1857328 h 2237474"/>
              <a:gd name="connsiteX102" fmla="*/ 4065532 w 12192000"/>
              <a:gd name="connsiteY102" fmla="*/ 1855477 h 2237474"/>
              <a:gd name="connsiteX103" fmla="*/ 4028460 w 12192000"/>
              <a:gd name="connsiteY103" fmla="*/ 1855137 h 2237474"/>
              <a:gd name="connsiteX104" fmla="*/ 4002267 w 12192000"/>
              <a:gd name="connsiteY104" fmla="*/ 1852352 h 2237474"/>
              <a:gd name="connsiteX105" fmla="*/ 3931396 w 12192000"/>
              <a:gd name="connsiteY105" fmla="*/ 1858915 h 2237474"/>
              <a:gd name="connsiteX106" fmla="*/ 3812162 w 12192000"/>
              <a:gd name="connsiteY106" fmla="*/ 1875501 h 2237474"/>
              <a:gd name="connsiteX107" fmla="*/ 3729530 w 12192000"/>
              <a:gd name="connsiteY107" fmla="*/ 1864513 h 2237474"/>
              <a:gd name="connsiteX108" fmla="*/ 3680177 w 12192000"/>
              <a:gd name="connsiteY108" fmla="*/ 1881552 h 2237474"/>
              <a:gd name="connsiteX109" fmla="*/ 3567259 w 12192000"/>
              <a:gd name="connsiteY109" fmla="*/ 1893482 h 2237474"/>
              <a:gd name="connsiteX110" fmla="*/ 3405770 w 12192000"/>
              <a:gd name="connsiteY110" fmla="*/ 1904591 h 2237474"/>
              <a:gd name="connsiteX111" fmla="*/ 3280097 w 12192000"/>
              <a:gd name="connsiteY111" fmla="*/ 1919610 h 2237474"/>
              <a:gd name="connsiteX112" fmla="*/ 3123424 w 12192000"/>
              <a:gd name="connsiteY112" fmla="*/ 1952930 h 2237474"/>
              <a:gd name="connsiteX113" fmla="*/ 3009910 w 12192000"/>
              <a:gd name="connsiteY113" fmla="*/ 1957866 h 2237474"/>
              <a:gd name="connsiteX114" fmla="*/ 2995934 w 12192000"/>
              <a:gd name="connsiteY114" fmla="*/ 1967085 h 2237474"/>
              <a:gd name="connsiteX115" fmla="*/ 2980071 w 12192000"/>
              <a:gd name="connsiteY115" fmla="*/ 1972988 h 2237474"/>
              <a:gd name="connsiteX116" fmla="*/ 2978094 w 12192000"/>
              <a:gd name="connsiteY116" fmla="*/ 1972369 h 2237474"/>
              <a:gd name="connsiteX117" fmla="*/ 2942858 w 12192000"/>
              <a:gd name="connsiteY117" fmla="*/ 1981367 h 2237474"/>
              <a:gd name="connsiteX118" fmla="*/ 2875436 w 12192000"/>
              <a:gd name="connsiteY118" fmla="*/ 1996977 h 2237474"/>
              <a:gd name="connsiteX119" fmla="*/ 2874892 w 12192000"/>
              <a:gd name="connsiteY119" fmla="*/ 1996085 h 2237474"/>
              <a:gd name="connsiteX120" fmla="*/ 2864145 w 12192000"/>
              <a:gd name="connsiteY120" fmla="*/ 1994061 h 2237474"/>
              <a:gd name="connsiteX121" fmla="*/ 2843662 w 12192000"/>
              <a:gd name="connsiteY121" fmla="*/ 1992498 h 2237474"/>
              <a:gd name="connsiteX122" fmla="*/ 2796128 w 12192000"/>
              <a:gd name="connsiteY122" fmla="*/ 1976403 h 2237474"/>
              <a:gd name="connsiteX123" fmla="*/ 2756784 w 12192000"/>
              <a:gd name="connsiteY123" fmla="*/ 1985116 h 2237474"/>
              <a:gd name="connsiteX124" fmla="*/ 2748833 w 12192000"/>
              <a:gd name="connsiteY124" fmla="*/ 1986323 h 2237474"/>
              <a:gd name="connsiteX125" fmla="*/ 2748661 w 12192000"/>
              <a:gd name="connsiteY125" fmla="*/ 1986122 h 2237474"/>
              <a:gd name="connsiteX126" fmla="*/ 2740251 w 12192000"/>
              <a:gd name="connsiteY126" fmla="*/ 1986946 h 2237474"/>
              <a:gd name="connsiteX127" fmla="*/ 2718916 w 12192000"/>
              <a:gd name="connsiteY127" fmla="*/ 1990867 h 2237474"/>
              <a:gd name="connsiteX128" fmla="*/ 2713522 w 12192000"/>
              <a:gd name="connsiteY128" fmla="*/ 1990173 h 2237474"/>
              <a:gd name="connsiteX129" fmla="*/ 2680597 w 12192000"/>
              <a:gd name="connsiteY129" fmla="*/ 1984996 h 2237474"/>
              <a:gd name="connsiteX130" fmla="*/ 2578178 w 12192000"/>
              <a:gd name="connsiteY130" fmla="*/ 1990531 h 2237474"/>
              <a:gd name="connsiteX131" fmla="*/ 2476147 w 12192000"/>
              <a:gd name="connsiteY131" fmla="*/ 1998305 h 2237474"/>
              <a:gd name="connsiteX132" fmla="*/ 2373568 w 12192000"/>
              <a:gd name="connsiteY132" fmla="*/ 2003219 h 2237474"/>
              <a:gd name="connsiteX133" fmla="*/ 2321399 w 12192000"/>
              <a:gd name="connsiteY133" fmla="*/ 1989467 h 2237474"/>
              <a:gd name="connsiteX134" fmla="*/ 2315525 w 12192000"/>
              <a:gd name="connsiteY134" fmla="*/ 1989708 h 2237474"/>
              <a:gd name="connsiteX135" fmla="*/ 2300792 w 12192000"/>
              <a:gd name="connsiteY135" fmla="*/ 1994290 h 2237474"/>
              <a:gd name="connsiteX136" fmla="*/ 2295469 w 12192000"/>
              <a:gd name="connsiteY136" fmla="*/ 1996659 h 2237474"/>
              <a:gd name="connsiteX137" fmla="*/ 2287219 w 12192000"/>
              <a:gd name="connsiteY137" fmla="*/ 1998750 h 2237474"/>
              <a:gd name="connsiteX138" fmla="*/ 2286948 w 12192000"/>
              <a:gd name="connsiteY138" fmla="*/ 1998596 h 2237474"/>
              <a:gd name="connsiteX139" fmla="*/ 2243069 w 12192000"/>
              <a:gd name="connsiteY139" fmla="*/ 2015111 h 2237474"/>
              <a:gd name="connsiteX140" fmla="*/ 2186609 w 12192000"/>
              <a:gd name="connsiteY140" fmla="*/ 2008263 h 2237474"/>
              <a:gd name="connsiteX141" fmla="*/ 2164831 w 12192000"/>
              <a:gd name="connsiteY141" fmla="*/ 2010143 h 2237474"/>
              <a:gd name="connsiteX142" fmla="*/ 2152836 w 12192000"/>
              <a:gd name="connsiteY142" fmla="*/ 2010048 h 2237474"/>
              <a:gd name="connsiteX143" fmla="*/ 2117102 w 12192000"/>
              <a:gd name="connsiteY143" fmla="*/ 2023004 h 2237474"/>
              <a:gd name="connsiteX144" fmla="*/ 2111935 w 12192000"/>
              <a:gd name="connsiteY144" fmla="*/ 2023163 h 2237474"/>
              <a:gd name="connsiteX145" fmla="*/ 2089991 w 12192000"/>
              <a:gd name="connsiteY145" fmla="*/ 2034193 h 2237474"/>
              <a:gd name="connsiteX146" fmla="*/ 2058061 w 12192000"/>
              <a:gd name="connsiteY146" fmla="*/ 2047942 h 2237474"/>
              <a:gd name="connsiteX147" fmla="*/ 2055737 w 12192000"/>
              <a:gd name="connsiteY147" fmla="*/ 2047704 h 2237474"/>
              <a:gd name="connsiteX148" fmla="*/ 2042244 w 12192000"/>
              <a:gd name="connsiteY148" fmla="*/ 2055560 h 2237474"/>
              <a:gd name="connsiteX149" fmla="*/ 1976224 w 12192000"/>
              <a:gd name="connsiteY149" fmla="*/ 2074257 h 2237474"/>
              <a:gd name="connsiteX150" fmla="*/ 1877728 w 12192000"/>
              <a:gd name="connsiteY150" fmla="*/ 2101004 h 2237474"/>
              <a:gd name="connsiteX151" fmla="*/ 1759056 w 12192000"/>
              <a:gd name="connsiteY151" fmla="*/ 2125608 h 2237474"/>
              <a:gd name="connsiteX152" fmla="*/ 1637948 w 12192000"/>
              <a:gd name="connsiteY152" fmla="*/ 2172597 h 2237474"/>
              <a:gd name="connsiteX153" fmla="*/ 1434549 w 12192000"/>
              <a:gd name="connsiteY153" fmla="*/ 2234522 h 2237474"/>
              <a:gd name="connsiteX154" fmla="*/ 1398481 w 12192000"/>
              <a:gd name="connsiteY154" fmla="*/ 2237074 h 2237474"/>
              <a:gd name="connsiteX155" fmla="*/ 1398407 w 12192000"/>
              <a:gd name="connsiteY155" fmla="*/ 2237095 h 2237474"/>
              <a:gd name="connsiteX156" fmla="*/ 1370962 w 12192000"/>
              <a:gd name="connsiteY156" fmla="*/ 2237474 h 2237474"/>
              <a:gd name="connsiteX157" fmla="*/ 1356367 w 12192000"/>
              <a:gd name="connsiteY157" fmla="*/ 2235089 h 2237474"/>
              <a:gd name="connsiteX158" fmla="*/ 1324828 w 12192000"/>
              <a:gd name="connsiteY158" fmla="*/ 2231968 h 2237474"/>
              <a:gd name="connsiteX159" fmla="*/ 1297744 w 12192000"/>
              <a:gd name="connsiteY159" fmla="*/ 2235849 h 2237474"/>
              <a:gd name="connsiteX160" fmla="*/ 1286236 w 12192000"/>
              <a:gd name="connsiteY160" fmla="*/ 2233135 h 2237474"/>
              <a:gd name="connsiteX161" fmla="*/ 1283504 w 12192000"/>
              <a:gd name="connsiteY161" fmla="*/ 2233797 h 2237474"/>
              <a:gd name="connsiteX162" fmla="*/ 1279765 w 12192000"/>
              <a:gd name="connsiteY162" fmla="*/ 2229639 h 2237474"/>
              <a:gd name="connsiteX163" fmla="*/ 1195347 w 12192000"/>
              <a:gd name="connsiteY163" fmla="*/ 2212354 h 2237474"/>
              <a:gd name="connsiteX164" fmla="*/ 970251 w 12192000"/>
              <a:gd name="connsiteY164" fmla="*/ 2221029 h 2237474"/>
              <a:gd name="connsiteX165" fmla="*/ 812914 w 12192000"/>
              <a:gd name="connsiteY165" fmla="*/ 2202752 h 2237474"/>
              <a:gd name="connsiteX166" fmla="*/ 800195 w 12192000"/>
              <a:gd name="connsiteY166" fmla="*/ 2209407 h 2237474"/>
              <a:gd name="connsiteX167" fmla="*/ 784978 w 12192000"/>
              <a:gd name="connsiteY167" fmla="*/ 2212360 h 2237474"/>
              <a:gd name="connsiteX168" fmla="*/ 681987 w 12192000"/>
              <a:gd name="connsiteY168" fmla="*/ 2216757 h 2237474"/>
              <a:gd name="connsiteX169" fmla="*/ 669923 w 12192000"/>
              <a:gd name="connsiteY169" fmla="*/ 2211682 h 2237474"/>
              <a:gd name="connsiteX170" fmla="*/ 648680 w 12192000"/>
              <a:gd name="connsiteY170" fmla="*/ 2206229 h 2237474"/>
              <a:gd name="connsiteX171" fmla="*/ 597225 w 12192000"/>
              <a:gd name="connsiteY171" fmla="*/ 2180999 h 2237474"/>
              <a:gd name="connsiteX172" fmla="*/ 558449 w 12192000"/>
              <a:gd name="connsiteY172" fmla="*/ 2182346 h 2237474"/>
              <a:gd name="connsiteX173" fmla="*/ 550517 w 12192000"/>
              <a:gd name="connsiteY173" fmla="*/ 2182060 h 2237474"/>
              <a:gd name="connsiteX174" fmla="*/ 550309 w 12192000"/>
              <a:gd name="connsiteY174" fmla="*/ 2181825 h 2237474"/>
              <a:gd name="connsiteX175" fmla="*/ 541836 w 12192000"/>
              <a:gd name="connsiteY175" fmla="*/ 2181063 h 2237474"/>
              <a:gd name="connsiteX176" fmla="*/ 536057 w 12192000"/>
              <a:gd name="connsiteY176" fmla="*/ 2181537 h 2237474"/>
              <a:gd name="connsiteX177" fmla="*/ 520671 w 12192000"/>
              <a:gd name="connsiteY177" fmla="*/ 2180980 h 2237474"/>
              <a:gd name="connsiteX178" fmla="*/ 515024 w 12192000"/>
              <a:gd name="connsiteY178" fmla="*/ 2179258 h 2237474"/>
              <a:gd name="connsiteX179" fmla="*/ 512278 w 12192000"/>
              <a:gd name="connsiteY179" fmla="*/ 2176369 h 2237474"/>
              <a:gd name="connsiteX180" fmla="*/ 480419 w 12192000"/>
              <a:gd name="connsiteY180" fmla="*/ 2167807 h 2237474"/>
              <a:gd name="connsiteX181" fmla="*/ 413835 w 12192000"/>
              <a:gd name="connsiteY181" fmla="*/ 2156783 h 2237474"/>
              <a:gd name="connsiteX182" fmla="*/ 376513 w 12192000"/>
              <a:gd name="connsiteY182" fmla="*/ 2154014 h 2237474"/>
              <a:gd name="connsiteX183" fmla="*/ 273386 w 12192000"/>
              <a:gd name="connsiteY183" fmla="*/ 2142551 h 2237474"/>
              <a:gd name="connsiteX184" fmla="*/ 169207 w 12192000"/>
              <a:gd name="connsiteY184" fmla="*/ 2128100 h 2237474"/>
              <a:gd name="connsiteX185" fmla="*/ 93149 w 12192000"/>
              <a:gd name="connsiteY185" fmla="*/ 2105324 h 2237474"/>
              <a:gd name="connsiteX186" fmla="*/ 88109 w 12192000"/>
              <a:gd name="connsiteY186" fmla="*/ 2106704 h 2237474"/>
              <a:gd name="connsiteX187" fmla="*/ 80022 w 12192000"/>
              <a:gd name="connsiteY187" fmla="*/ 2107254 h 2237474"/>
              <a:gd name="connsiteX188" fmla="*/ 79717 w 12192000"/>
              <a:gd name="connsiteY188" fmla="*/ 2107046 h 2237474"/>
              <a:gd name="connsiteX189" fmla="*/ 72352 w 12192000"/>
              <a:gd name="connsiteY189" fmla="*/ 2107991 h 2237474"/>
              <a:gd name="connsiteX190" fmla="*/ 37645 w 12192000"/>
              <a:gd name="connsiteY190" fmla="*/ 2115401 h 2237474"/>
              <a:gd name="connsiteX191" fmla="*/ 4572 w 12192000"/>
              <a:gd name="connsiteY191" fmla="*/ 2111091 h 2237474"/>
              <a:gd name="connsiteX192" fmla="*/ 0 w 12192000"/>
              <a:gd name="connsiteY192" fmla="*/ 2110468 h 2237474"/>
              <a:gd name="connsiteX193" fmla="*/ 0 w 12192000"/>
              <a:gd name="connsiteY193"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34800 w 12192000"/>
              <a:gd name="connsiteY6" fmla="*/ 747840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34688 w 12192000"/>
              <a:gd name="connsiteY12" fmla="*/ 757726 h 2237474"/>
              <a:gd name="connsiteX13" fmla="*/ 10805004 w 12192000"/>
              <a:gd name="connsiteY13" fmla="*/ 757573 h 2237474"/>
              <a:gd name="connsiteX14" fmla="*/ 10739478 w 12192000"/>
              <a:gd name="connsiteY14" fmla="*/ 776841 h 2237474"/>
              <a:gd name="connsiteX15" fmla="*/ 10458762 w 12192000"/>
              <a:gd name="connsiteY15" fmla="*/ 755400 h 2237474"/>
              <a:gd name="connsiteX16" fmla="*/ 10211200 w 12192000"/>
              <a:gd name="connsiteY16" fmla="*/ 767513 h 2237474"/>
              <a:gd name="connsiteX17" fmla="*/ 10167995 w 12192000"/>
              <a:gd name="connsiteY17" fmla="*/ 760843 h 2237474"/>
              <a:gd name="connsiteX18" fmla="*/ 9997044 w 12192000"/>
              <a:gd name="connsiteY18" fmla="*/ 780129 h 2237474"/>
              <a:gd name="connsiteX19" fmla="*/ 9943887 w 12192000"/>
              <a:gd name="connsiteY19" fmla="*/ 804141 h 2237474"/>
              <a:gd name="connsiteX20" fmla="*/ 9918248 w 12192000"/>
              <a:gd name="connsiteY20" fmla="*/ 816628 h 2237474"/>
              <a:gd name="connsiteX21" fmla="*/ 9767091 w 12192000"/>
              <a:gd name="connsiteY21" fmla="*/ 870550 h 2237474"/>
              <a:gd name="connsiteX22" fmla="*/ 9683005 w 12192000"/>
              <a:gd name="connsiteY22" fmla="*/ 894128 h 2237474"/>
              <a:gd name="connsiteX23" fmla="*/ 9594438 w 12192000"/>
              <a:gd name="connsiteY23" fmla="*/ 919051 h 2237474"/>
              <a:gd name="connsiteX24" fmla="*/ 9544189 w 12192000"/>
              <a:gd name="connsiteY24" fmla="*/ 938966 h 2237474"/>
              <a:gd name="connsiteX25" fmla="*/ 9500499 w 12192000"/>
              <a:gd name="connsiteY25" fmla="*/ 954680 h 2237474"/>
              <a:gd name="connsiteX26" fmla="*/ 9428195 w 12192000"/>
              <a:gd name="connsiteY26" fmla="*/ 986225 h 2237474"/>
              <a:gd name="connsiteX27" fmla="*/ 9410017 w 12192000"/>
              <a:gd name="connsiteY27" fmla="*/ 993931 h 2237474"/>
              <a:gd name="connsiteX28" fmla="*/ 9392919 w 12192000"/>
              <a:gd name="connsiteY28" fmla="*/ 994656 h 2237474"/>
              <a:gd name="connsiteX29" fmla="*/ 9278619 w 12192000"/>
              <a:gd name="connsiteY29" fmla="*/ 1011878 h 2237474"/>
              <a:gd name="connsiteX30" fmla="*/ 9268019 w 12192000"/>
              <a:gd name="connsiteY30" fmla="*/ 1007442 h 2237474"/>
              <a:gd name="connsiteX31" fmla="*/ 9234662 w 12192000"/>
              <a:gd name="connsiteY31" fmla="*/ 1023056 h 2237474"/>
              <a:gd name="connsiteX32" fmla="*/ 9181033 w 12192000"/>
              <a:gd name="connsiteY32" fmla="*/ 1037921 h 2237474"/>
              <a:gd name="connsiteX33" fmla="*/ 9155969 w 12192000"/>
              <a:gd name="connsiteY33" fmla="*/ 1046804 h 2237474"/>
              <a:gd name="connsiteX34" fmla="*/ 9133985 w 12192000"/>
              <a:gd name="connsiteY34" fmla="*/ 1046450 h 2237474"/>
              <a:gd name="connsiteX35" fmla="*/ 9003462 w 12192000"/>
              <a:gd name="connsiteY35" fmla="*/ 1042406 h 2237474"/>
              <a:gd name="connsiteX36" fmla="*/ 8968445 w 12192000"/>
              <a:gd name="connsiteY36" fmla="*/ 1052169 h 2237474"/>
              <a:gd name="connsiteX37" fmla="*/ 8886001 w 12192000"/>
              <a:gd name="connsiteY37" fmla="*/ 1067468 h 2237474"/>
              <a:gd name="connsiteX38" fmla="*/ 8838610 w 12192000"/>
              <a:gd name="connsiteY38" fmla="*/ 1075091 h 2237474"/>
              <a:gd name="connsiteX39" fmla="*/ 8750383 w 12192000"/>
              <a:gd name="connsiteY39" fmla="*/ 1097387 h 2237474"/>
              <a:gd name="connsiteX40" fmla="*/ 8665605 w 12192000"/>
              <a:gd name="connsiteY40" fmla="*/ 1110791 h 2237474"/>
              <a:gd name="connsiteX41" fmla="*/ 8584946 w 12192000"/>
              <a:gd name="connsiteY41" fmla="*/ 1135226 h 2237474"/>
              <a:gd name="connsiteX42" fmla="*/ 8460755 w 12192000"/>
              <a:gd name="connsiteY42" fmla="*/ 1203427 h 2237474"/>
              <a:gd name="connsiteX43" fmla="*/ 8419755 w 12192000"/>
              <a:gd name="connsiteY43" fmla="*/ 1216260 h 2237474"/>
              <a:gd name="connsiteX44" fmla="*/ 8411626 w 12192000"/>
              <a:gd name="connsiteY44" fmla="*/ 1214397 h 2237474"/>
              <a:gd name="connsiteX45" fmla="*/ 8363469 w 12192000"/>
              <a:gd name="connsiteY45" fmla="*/ 1246658 h 2237474"/>
              <a:gd name="connsiteX46" fmla="*/ 8275497 w 12192000"/>
              <a:gd name="connsiteY46" fmla="*/ 1264396 h 2237474"/>
              <a:gd name="connsiteX47" fmla="*/ 8206287 w 12192000"/>
              <a:gd name="connsiteY47" fmla="*/ 1273060 h 2237474"/>
              <a:gd name="connsiteX48" fmla="*/ 8139997 w 12192000"/>
              <a:gd name="connsiteY48" fmla="*/ 1282713 h 2237474"/>
              <a:gd name="connsiteX49" fmla="*/ 8074238 w 12192000"/>
              <a:gd name="connsiteY49" fmla="*/ 1301895 h 2237474"/>
              <a:gd name="connsiteX50" fmla="*/ 7942099 w 12192000"/>
              <a:gd name="connsiteY50" fmla="*/ 1336332 h 2237474"/>
              <a:gd name="connsiteX51" fmla="*/ 7902328 w 12192000"/>
              <a:gd name="connsiteY51" fmla="*/ 1345865 h 2237474"/>
              <a:gd name="connsiteX52" fmla="*/ 7840612 w 12192000"/>
              <a:gd name="connsiteY52" fmla="*/ 1369373 h 2237474"/>
              <a:gd name="connsiteX53" fmla="*/ 7786819 w 12192000"/>
              <a:gd name="connsiteY53" fmla="*/ 1378970 h 2237474"/>
              <a:gd name="connsiteX54" fmla="*/ 7548172 w 12192000"/>
              <a:gd name="connsiteY54" fmla="*/ 1417460 h 2237474"/>
              <a:gd name="connsiteX55" fmla="*/ 7483437 w 12192000"/>
              <a:gd name="connsiteY55" fmla="*/ 1478152 h 2237474"/>
              <a:gd name="connsiteX56" fmla="*/ 7377870 w 12192000"/>
              <a:gd name="connsiteY56" fmla="*/ 1523319 h 2237474"/>
              <a:gd name="connsiteX57" fmla="*/ 7230737 w 12192000"/>
              <a:gd name="connsiteY57" fmla="*/ 1562633 h 2237474"/>
              <a:gd name="connsiteX58" fmla="*/ 7224458 w 12192000"/>
              <a:gd name="connsiteY58" fmla="*/ 1573008 h 2237474"/>
              <a:gd name="connsiteX59" fmla="*/ 7183121 w 12192000"/>
              <a:gd name="connsiteY59" fmla="*/ 1595162 h 2237474"/>
              <a:gd name="connsiteX60" fmla="*/ 7164601 w 12192000"/>
              <a:gd name="connsiteY60" fmla="*/ 1606490 h 2237474"/>
              <a:gd name="connsiteX61" fmla="*/ 7031309 w 12192000"/>
              <a:gd name="connsiteY61" fmla="*/ 1619451 h 2237474"/>
              <a:gd name="connsiteX62" fmla="*/ 6900177 w 12192000"/>
              <a:gd name="connsiteY62" fmla="*/ 1636016 h 2237474"/>
              <a:gd name="connsiteX63" fmla="*/ 6795372 w 12192000"/>
              <a:gd name="connsiteY63" fmla="*/ 1644845 h 2237474"/>
              <a:gd name="connsiteX64" fmla="*/ 6692251 w 12192000"/>
              <a:gd name="connsiteY64" fmla="*/ 1656357 h 2237474"/>
              <a:gd name="connsiteX65" fmla="*/ 6655235 w 12192000"/>
              <a:gd name="connsiteY65" fmla="*/ 1661869 h 2237474"/>
              <a:gd name="connsiteX66" fmla="*/ 6554894 w 12192000"/>
              <a:gd name="connsiteY66" fmla="*/ 1664428 h 2237474"/>
              <a:gd name="connsiteX67" fmla="*/ 6516595 w 12192000"/>
              <a:gd name="connsiteY67" fmla="*/ 1667475 h 2237474"/>
              <a:gd name="connsiteX68" fmla="*/ 6508541 w 12192000"/>
              <a:gd name="connsiteY68" fmla="*/ 1668757 h 2237474"/>
              <a:gd name="connsiteX69" fmla="*/ 6471012 w 12192000"/>
              <a:gd name="connsiteY69" fmla="*/ 1678604 h 2237474"/>
              <a:gd name="connsiteX70" fmla="*/ 6364035 w 12192000"/>
              <a:gd name="connsiteY70" fmla="*/ 1667683 h 2237474"/>
              <a:gd name="connsiteX71" fmla="*/ 6280959 w 12192000"/>
              <a:gd name="connsiteY71" fmla="*/ 1689329 h 2237474"/>
              <a:gd name="connsiteX72" fmla="*/ 6243319 w 12192000"/>
              <a:gd name="connsiteY72" fmla="*/ 1695560 h 2237474"/>
              <a:gd name="connsiteX73" fmla="*/ 6098321 w 12192000"/>
              <a:gd name="connsiteY73" fmla="*/ 1721646 h 2237474"/>
              <a:gd name="connsiteX74" fmla="*/ 5880652 w 12192000"/>
              <a:gd name="connsiteY74" fmla="*/ 1779643 h 2237474"/>
              <a:gd name="connsiteX75" fmla="*/ 5785959 w 12192000"/>
              <a:gd name="connsiteY75" fmla="*/ 1775307 h 2237474"/>
              <a:gd name="connsiteX76" fmla="*/ 5643534 w 12192000"/>
              <a:gd name="connsiteY76" fmla="*/ 1802919 h 2237474"/>
              <a:gd name="connsiteX77" fmla="*/ 5518799 w 12192000"/>
              <a:gd name="connsiteY77" fmla="*/ 1818312 h 2237474"/>
              <a:gd name="connsiteX78" fmla="*/ 5505014 w 12192000"/>
              <a:gd name="connsiteY78" fmla="*/ 1819259 h 2237474"/>
              <a:gd name="connsiteX79" fmla="*/ 5453307 w 12192000"/>
              <a:gd name="connsiteY79" fmla="*/ 1815450 h 2237474"/>
              <a:gd name="connsiteX80" fmla="*/ 5221533 w 12192000"/>
              <a:gd name="connsiteY80" fmla="*/ 1846950 h 2237474"/>
              <a:gd name="connsiteX81" fmla="*/ 5149802 w 12192000"/>
              <a:gd name="connsiteY81" fmla="*/ 1844846 h 2237474"/>
              <a:gd name="connsiteX82" fmla="*/ 5114927 w 12192000"/>
              <a:gd name="connsiteY82" fmla="*/ 1847827 h 2237474"/>
              <a:gd name="connsiteX83" fmla="*/ 5108970 w 12192000"/>
              <a:gd name="connsiteY83" fmla="*/ 1847935 h 2237474"/>
              <a:gd name="connsiteX84" fmla="*/ 5067961 w 12192000"/>
              <a:gd name="connsiteY84" fmla="*/ 1845917 h 2237474"/>
              <a:gd name="connsiteX85" fmla="*/ 5007075 w 12192000"/>
              <a:gd name="connsiteY85" fmla="*/ 1838626 h 2237474"/>
              <a:gd name="connsiteX86" fmla="*/ 4944087 w 12192000"/>
              <a:gd name="connsiteY86" fmla="*/ 1823332 h 2237474"/>
              <a:gd name="connsiteX87" fmla="*/ 4907662 w 12192000"/>
              <a:gd name="connsiteY87" fmla="*/ 1816900 h 2237474"/>
              <a:gd name="connsiteX88" fmla="*/ 4882386 w 12192000"/>
              <a:gd name="connsiteY88" fmla="*/ 1809844 h 2237474"/>
              <a:gd name="connsiteX89" fmla="*/ 4811440 w 12192000"/>
              <a:gd name="connsiteY89" fmla="*/ 1804655 h 2237474"/>
              <a:gd name="connsiteX90" fmla="*/ 4691075 w 12192000"/>
              <a:gd name="connsiteY90" fmla="*/ 1801389 h 2237474"/>
              <a:gd name="connsiteX91" fmla="*/ 4611738 w 12192000"/>
              <a:gd name="connsiteY91" fmla="*/ 1776964 h 2237474"/>
              <a:gd name="connsiteX92" fmla="*/ 4560070 w 12192000"/>
              <a:gd name="connsiteY92" fmla="*/ 1785640 h 2237474"/>
              <a:gd name="connsiteX93" fmla="*/ 4536503 w 12192000"/>
              <a:gd name="connsiteY93" fmla="*/ 1785334 h 2237474"/>
              <a:gd name="connsiteX94" fmla="*/ 4513724 w 12192000"/>
              <a:gd name="connsiteY94" fmla="*/ 1791996 h 2237474"/>
              <a:gd name="connsiteX95" fmla="*/ 4459810 w 12192000"/>
              <a:gd name="connsiteY95" fmla="*/ 1797886 h 2237474"/>
              <a:gd name="connsiteX96" fmla="*/ 4379064 w 12192000"/>
              <a:gd name="connsiteY96" fmla="*/ 1817177 h 2237474"/>
              <a:gd name="connsiteX97" fmla="*/ 4290981 w 12192000"/>
              <a:gd name="connsiteY97" fmla="*/ 1839677 h 2237474"/>
              <a:gd name="connsiteX98" fmla="*/ 4238372 w 12192000"/>
              <a:gd name="connsiteY98" fmla="*/ 1851480 h 2237474"/>
              <a:gd name="connsiteX99" fmla="*/ 4232517 w 12192000"/>
              <a:gd name="connsiteY99" fmla="*/ 1852567 h 2237474"/>
              <a:gd name="connsiteX100" fmla="*/ 4191732 w 12192000"/>
              <a:gd name="connsiteY100" fmla="*/ 1857328 h 2237474"/>
              <a:gd name="connsiteX101" fmla="*/ 4065532 w 12192000"/>
              <a:gd name="connsiteY101" fmla="*/ 1855477 h 2237474"/>
              <a:gd name="connsiteX102" fmla="*/ 4028460 w 12192000"/>
              <a:gd name="connsiteY102" fmla="*/ 1855137 h 2237474"/>
              <a:gd name="connsiteX103" fmla="*/ 4002267 w 12192000"/>
              <a:gd name="connsiteY103" fmla="*/ 1852352 h 2237474"/>
              <a:gd name="connsiteX104" fmla="*/ 3931396 w 12192000"/>
              <a:gd name="connsiteY104" fmla="*/ 1858915 h 2237474"/>
              <a:gd name="connsiteX105" fmla="*/ 3812162 w 12192000"/>
              <a:gd name="connsiteY105" fmla="*/ 1875501 h 2237474"/>
              <a:gd name="connsiteX106" fmla="*/ 3729530 w 12192000"/>
              <a:gd name="connsiteY106" fmla="*/ 1864513 h 2237474"/>
              <a:gd name="connsiteX107" fmla="*/ 3680177 w 12192000"/>
              <a:gd name="connsiteY107" fmla="*/ 1881552 h 2237474"/>
              <a:gd name="connsiteX108" fmla="*/ 3567259 w 12192000"/>
              <a:gd name="connsiteY108" fmla="*/ 1893482 h 2237474"/>
              <a:gd name="connsiteX109" fmla="*/ 3405770 w 12192000"/>
              <a:gd name="connsiteY109" fmla="*/ 1904591 h 2237474"/>
              <a:gd name="connsiteX110" fmla="*/ 3280097 w 12192000"/>
              <a:gd name="connsiteY110" fmla="*/ 1919610 h 2237474"/>
              <a:gd name="connsiteX111" fmla="*/ 3123424 w 12192000"/>
              <a:gd name="connsiteY111" fmla="*/ 1952930 h 2237474"/>
              <a:gd name="connsiteX112" fmla="*/ 3009910 w 12192000"/>
              <a:gd name="connsiteY112" fmla="*/ 1957866 h 2237474"/>
              <a:gd name="connsiteX113" fmla="*/ 2995934 w 12192000"/>
              <a:gd name="connsiteY113" fmla="*/ 1967085 h 2237474"/>
              <a:gd name="connsiteX114" fmla="*/ 2980071 w 12192000"/>
              <a:gd name="connsiteY114" fmla="*/ 1972988 h 2237474"/>
              <a:gd name="connsiteX115" fmla="*/ 2978094 w 12192000"/>
              <a:gd name="connsiteY115" fmla="*/ 1972369 h 2237474"/>
              <a:gd name="connsiteX116" fmla="*/ 2942858 w 12192000"/>
              <a:gd name="connsiteY116" fmla="*/ 1981367 h 2237474"/>
              <a:gd name="connsiteX117" fmla="*/ 2875436 w 12192000"/>
              <a:gd name="connsiteY117" fmla="*/ 1996977 h 2237474"/>
              <a:gd name="connsiteX118" fmla="*/ 2874892 w 12192000"/>
              <a:gd name="connsiteY118" fmla="*/ 1996085 h 2237474"/>
              <a:gd name="connsiteX119" fmla="*/ 2864145 w 12192000"/>
              <a:gd name="connsiteY119" fmla="*/ 1994061 h 2237474"/>
              <a:gd name="connsiteX120" fmla="*/ 2843662 w 12192000"/>
              <a:gd name="connsiteY120" fmla="*/ 1992498 h 2237474"/>
              <a:gd name="connsiteX121" fmla="*/ 2796128 w 12192000"/>
              <a:gd name="connsiteY121" fmla="*/ 1976403 h 2237474"/>
              <a:gd name="connsiteX122" fmla="*/ 2756784 w 12192000"/>
              <a:gd name="connsiteY122" fmla="*/ 1985116 h 2237474"/>
              <a:gd name="connsiteX123" fmla="*/ 2748833 w 12192000"/>
              <a:gd name="connsiteY123" fmla="*/ 1986323 h 2237474"/>
              <a:gd name="connsiteX124" fmla="*/ 2748661 w 12192000"/>
              <a:gd name="connsiteY124" fmla="*/ 1986122 h 2237474"/>
              <a:gd name="connsiteX125" fmla="*/ 2740251 w 12192000"/>
              <a:gd name="connsiteY125" fmla="*/ 1986946 h 2237474"/>
              <a:gd name="connsiteX126" fmla="*/ 2718916 w 12192000"/>
              <a:gd name="connsiteY126" fmla="*/ 1990867 h 2237474"/>
              <a:gd name="connsiteX127" fmla="*/ 2713522 w 12192000"/>
              <a:gd name="connsiteY127" fmla="*/ 1990173 h 2237474"/>
              <a:gd name="connsiteX128" fmla="*/ 2680597 w 12192000"/>
              <a:gd name="connsiteY128" fmla="*/ 1984996 h 2237474"/>
              <a:gd name="connsiteX129" fmla="*/ 2578178 w 12192000"/>
              <a:gd name="connsiteY129" fmla="*/ 1990531 h 2237474"/>
              <a:gd name="connsiteX130" fmla="*/ 2476147 w 12192000"/>
              <a:gd name="connsiteY130" fmla="*/ 1998305 h 2237474"/>
              <a:gd name="connsiteX131" fmla="*/ 2373568 w 12192000"/>
              <a:gd name="connsiteY131" fmla="*/ 2003219 h 2237474"/>
              <a:gd name="connsiteX132" fmla="*/ 2321399 w 12192000"/>
              <a:gd name="connsiteY132" fmla="*/ 1989467 h 2237474"/>
              <a:gd name="connsiteX133" fmla="*/ 2315525 w 12192000"/>
              <a:gd name="connsiteY133" fmla="*/ 1989708 h 2237474"/>
              <a:gd name="connsiteX134" fmla="*/ 2300792 w 12192000"/>
              <a:gd name="connsiteY134" fmla="*/ 1994290 h 2237474"/>
              <a:gd name="connsiteX135" fmla="*/ 2295469 w 12192000"/>
              <a:gd name="connsiteY135" fmla="*/ 1996659 h 2237474"/>
              <a:gd name="connsiteX136" fmla="*/ 2287219 w 12192000"/>
              <a:gd name="connsiteY136" fmla="*/ 1998750 h 2237474"/>
              <a:gd name="connsiteX137" fmla="*/ 2286948 w 12192000"/>
              <a:gd name="connsiteY137" fmla="*/ 1998596 h 2237474"/>
              <a:gd name="connsiteX138" fmla="*/ 2243069 w 12192000"/>
              <a:gd name="connsiteY138" fmla="*/ 2015111 h 2237474"/>
              <a:gd name="connsiteX139" fmla="*/ 2186609 w 12192000"/>
              <a:gd name="connsiteY139" fmla="*/ 2008263 h 2237474"/>
              <a:gd name="connsiteX140" fmla="*/ 2164831 w 12192000"/>
              <a:gd name="connsiteY140" fmla="*/ 2010143 h 2237474"/>
              <a:gd name="connsiteX141" fmla="*/ 2152836 w 12192000"/>
              <a:gd name="connsiteY141" fmla="*/ 2010048 h 2237474"/>
              <a:gd name="connsiteX142" fmla="*/ 2117102 w 12192000"/>
              <a:gd name="connsiteY142" fmla="*/ 2023004 h 2237474"/>
              <a:gd name="connsiteX143" fmla="*/ 2111935 w 12192000"/>
              <a:gd name="connsiteY143" fmla="*/ 2023163 h 2237474"/>
              <a:gd name="connsiteX144" fmla="*/ 2089991 w 12192000"/>
              <a:gd name="connsiteY144" fmla="*/ 2034193 h 2237474"/>
              <a:gd name="connsiteX145" fmla="*/ 2058061 w 12192000"/>
              <a:gd name="connsiteY145" fmla="*/ 2047942 h 2237474"/>
              <a:gd name="connsiteX146" fmla="*/ 2055737 w 12192000"/>
              <a:gd name="connsiteY146" fmla="*/ 2047704 h 2237474"/>
              <a:gd name="connsiteX147" fmla="*/ 2042244 w 12192000"/>
              <a:gd name="connsiteY147" fmla="*/ 2055560 h 2237474"/>
              <a:gd name="connsiteX148" fmla="*/ 1976224 w 12192000"/>
              <a:gd name="connsiteY148" fmla="*/ 2074257 h 2237474"/>
              <a:gd name="connsiteX149" fmla="*/ 1877728 w 12192000"/>
              <a:gd name="connsiteY149" fmla="*/ 2101004 h 2237474"/>
              <a:gd name="connsiteX150" fmla="*/ 1759056 w 12192000"/>
              <a:gd name="connsiteY150" fmla="*/ 2125608 h 2237474"/>
              <a:gd name="connsiteX151" fmla="*/ 1637948 w 12192000"/>
              <a:gd name="connsiteY151" fmla="*/ 2172597 h 2237474"/>
              <a:gd name="connsiteX152" fmla="*/ 1434549 w 12192000"/>
              <a:gd name="connsiteY152" fmla="*/ 2234522 h 2237474"/>
              <a:gd name="connsiteX153" fmla="*/ 1398481 w 12192000"/>
              <a:gd name="connsiteY153" fmla="*/ 2237074 h 2237474"/>
              <a:gd name="connsiteX154" fmla="*/ 1398407 w 12192000"/>
              <a:gd name="connsiteY154" fmla="*/ 2237095 h 2237474"/>
              <a:gd name="connsiteX155" fmla="*/ 1370962 w 12192000"/>
              <a:gd name="connsiteY155" fmla="*/ 2237474 h 2237474"/>
              <a:gd name="connsiteX156" fmla="*/ 1356367 w 12192000"/>
              <a:gd name="connsiteY156" fmla="*/ 2235089 h 2237474"/>
              <a:gd name="connsiteX157" fmla="*/ 1324828 w 12192000"/>
              <a:gd name="connsiteY157" fmla="*/ 2231968 h 2237474"/>
              <a:gd name="connsiteX158" fmla="*/ 1297744 w 12192000"/>
              <a:gd name="connsiteY158" fmla="*/ 2235849 h 2237474"/>
              <a:gd name="connsiteX159" fmla="*/ 1286236 w 12192000"/>
              <a:gd name="connsiteY159" fmla="*/ 2233135 h 2237474"/>
              <a:gd name="connsiteX160" fmla="*/ 1283504 w 12192000"/>
              <a:gd name="connsiteY160" fmla="*/ 2233797 h 2237474"/>
              <a:gd name="connsiteX161" fmla="*/ 1279765 w 12192000"/>
              <a:gd name="connsiteY161" fmla="*/ 2229639 h 2237474"/>
              <a:gd name="connsiteX162" fmla="*/ 1195347 w 12192000"/>
              <a:gd name="connsiteY162" fmla="*/ 2212354 h 2237474"/>
              <a:gd name="connsiteX163" fmla="*/ 970251 w 12192000"/>
              <a:gd name="connsiteY163" fmla="*/ 2221029 h 2237474"/>
              <a:gd name="connsiteX164" fmla="*/ 812914 w 12192000"/>
              <a:gd name="connsiteY164" fmla="*/ 2202752 h 2237474"/>
              <a:gd name="connsiteX165" fmla="*/ 800195 w 12192000"/>
              <a:gd name="connsiteY165" fmla="*/ 2209407 h 2237474"/>
              <a:gd name="connsiteX166" fmla="*/ 784978 w 12192000"/>
              <a:gd name="connsiteY166" fmla="*/ 2212360 h 2237474"/>
              <a:gd name="connsiteX167" fmla="*/ 681987 w 12192000"/>
              <a:gd name="connsiteY167" fmla="*/ 2216757 h 2237474"/>
              <a:gd name="connsiteX168" fmla="*/ 669923 w 12192000"/>
              <a:gd name="connsiteY168" fmla="*/ 2211682 h 2237474"/>
              <a:gd name="connsiteX169" fmla="*/ 648680 w 12192000"/>
              <a:gd name="connsiteY169" fmla="*/ 2206229 h 2237474"/>
              <a:gd name="connsiteX170" fmla="*/ 597225 w 12192000"/>
              <a:gd name="connsiteY170" fmla="*/ 2180999 h 2237474"/>
              <a:gd name="connsiteX171" fmla="*/ 558449 w 12192000"/>
              <a:gd name="connsiteY171" fmla="*/ 2182346 h 2237474"/>
              <a:gd name="connsiteX172" fmla="*/ 550517 w 12192000"/>
              <a:gd name="connsiteY172" fmla="*/ 2182060 h 2237474"/>
              <a:gd name="connsiteX173" fmla="*/ 550309 w 12192000"/>
              <a:gd name="connsiteY173" fmla="*/ 2181825 h 2237474"/>
              <a:gd name="connsiteX174" fmla="*/ 541836 w 12192000"/>
              <a:gd name="connsiteY174" fmla="*/ 2181063 h 2237474"/>
              <a:gd name="connsiteX175" fmla="*/ 536057 w 12192000"/>
              <a:gd name="connsiteY175" fmla="*/ 2181537 h 2237474"/>
              <a:gd name="connsiteX176" fmla="*/ 520671 w 12192000"/>
              <a:gd name="connsiteY176" fmla="*/ 2180980 h 2237474"/>
              <a:gd name="connsiteX177" fmla="*/ 515024 w 12192000"/>
              <a:gd name="connsiteY177" fmla="*/ 2179258 h 2237474"/>
              <a:gd name="connsiteX178" fmla="*/ 512278 w 12192000"/>
              <a:gd name="connsiteY178" fmla="*/ 2176369 h 2237474"/>
              <a:gd name="connsiteX179" fmla="*/ 480419 w 12192000"/>
              <a:gd name="connsiteY179" fmla="*/ 2167807 h 2237474"/>
              <a:gd name="connsiteX180" fmla="*/ 413835 w 12192000"/>
              <a:gd name="connsiteY180" fmla="*/ 2156783 h 2237474"/>
              <a:gd name="connsiteX181" fmla="*/ 376513 w 12192000"/>
              <a:gd name="connsiteY181" fmla="*/ 2154014 h 2237474"/>
              <a:gd name="connsiteX182" fmla="*/ 273386 w 12192000"/>
              <a:gd name="connsiteY182" fmla="*/ 2142551 h 2237474"/>
              <a:gd name="connsiteX183" fmla="*/ 169207 w 12192000"/>
              <a:gd name="connsiteY183" fmla="*/ 2128100 h 2237474"/>
              <a:gd name="connsiteX184" fmla="*/ 93149 w 12192000"/>
              <a:gd name="connsiteY184" fmla="*/ 2105324 h 2237474"/>
              <a:gd name="connsiteX185" fmla="*/ 88109 w 12192000"/>
              <a:gd name="connsiteY185" fmla="*/ 2106704 h 2237474"/>
              <a:gd name="connsiteX186" fmla="*/ 80022 w 12192000"/>
              <a:gd name="connsiteY186" fmla="*/ 2107254 h 2237474"/>
              <a:gd name="connsiteX187" fmla="*/ 79717 w 12192000"/>
              <a:gd name="connsiteY187" fmla="*/ 2107046 h 2237474"/>
              <a:gd name="connsiteX188" fmla="*/ 72352 w 12192000"/>
              <a:gd name="connsiteY188" fmla="*/ 2107991 h 2237474"/>
              <a:gd name="connsiteX189" fmla="*/ 37645 w 12192000"/>
              <a:gd name="connsiteY189" fmla="*/ 2115401 h 2237474"/>
              <a:gd name="connsiteX190" fmla="*/ 4572 w 12192000"/>
              <a:gd name="connsiteY190" fmla="*/ 2111091 h 2237474"/>
              <a:gd name="connsiteX191" fmla="*/ 0 w 12192000"/>
              <a:gd name="connsiteY191" fmla="*/ 2110468 h 2237474"/>
              <a:gd name="connsiteX192" fmla="*/ 0 w 12192000"/>
              <a:gd name="connsiteY192"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34800 w 12192000"/>
              <a:gd name="connsiteY6" fmla="*/ 747840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48975 w 12192000"/>
              <a:gd name="connsiteY12" fmla="*/ 755279 h 2237474"/>
              <a:gd name="connsiteX13" fmla="*/ 10805004 w 12192000"/>
              <a:gd name="connsiteY13" fmla="*/ 757573 h 2237474"/>
              <a:gd name="connsiteX14" fmla="*/ 10739478 w 12192000"/>
              <a:gd name="connsiteY14" fmla="*/ 776841 h 2237474"/>
              <a:gd name="connsiteX15" fmla="*/ 10458762 w 12192000"/>
              <a:gd name="connsiteY15" fmla="*/ 755400 h 2237474"/>
              <a:gd name="connsiteX16" fmla="*/ 10211200 w 12192000"/>
              <a:gd name="connsiteY16" fmla="*/ 767513 h 2237474"/>
              <a:gd name="connsiteX17" fmla="*/ 10167995 w 12192000"/>
              <a:gd name="connsiteY17" fmla="*/ 760843 h 2237474"/>
              <a:gd name="connsiteX18" fmla="*/ 9997044 w 12192000"/>
              <a:gd name="connsiteY18" fmla="*/ 780129 h 2237474"/>
              <a:gd name="connsiteX19" fmla="*/ 9943887 w 12192000"/>
              <a:gd name="connsiteY19" fmla="*/ 804141 h 2237474"/>
              <a:gd name="connsiteX20" fmla="*/ 9918248 w 12192000"/>
              <a:gd name="connsiteY20" fmla="*/ 816628 h 2237474"/>
              <a:gd name="connsiteX21" fmla="*/ 9767091 w 12192000"/>
              <a:gd name="connsiteY21" fmla="*/ 870550 h 2237474"/>
              <a:gd name="connsiteX22" fmla="*/ 9683005 w 12192000"/>
              <a:gd name="connsiteY22" fmla="*/ 894128 h 2237474"/>
              <a:gd name="connsiteX23" fmla="*/ 9594438 w 12192000"/>
              <a:gd name="connsiteY23" fmla="*/ 919051 h 2237474"/>
              <a:gd name="connsiteX24" fmla="*/ 9544189 w 12192000"/>
              <a:gd name="connsiteY24" fmla="*/ 938966 h 2237474"/>
              <a:gd name="connsiteX25" fmla="*/ 9500499 w 12192000"/>
              <a:gd name="connsiteY25" fmla="*/ 954680 h 2237474"/>
              <a:gd name="connsiteX26" fmla="*/ 9428195 w 12192000"/>
              <a:gd name="connsiteY26" fmla="*/ 986225 h 2237474"/>
              <a:gd name="connsiteX27" fmla="*/ 9410017 w 12192000"/>
              <a:gd name="connsiteY27" fmla="*/ 993931 h 2237474"/>
              <a:gd name="connsiteX28" fmla="*/ 9392919 w 12192000"/>
              <a:gd name="connsiteY28" fmla="*/ 994656 h 2237474"/>
              <a:gd name="connsiteX29" fmla="*/ 9278619 w 12192000"/>
              <a:gd name="connsiteY29" fmla="*/ 1011878 h 2237474"/>
              <a:gd name="connsiteX30" fmla="*/ 9268019 w 12192000"/>
              <a:gd name="connsiteY30" fmla="*/ 1007442 h 2237474"/>
              <a:gd name="connsiteX31" fmla="*/ 9234662 w 12192000"/>
              <a:gd name="connsiteY31" fmla="*/ 1023056 h 2237474"/>
              <a:gd name="connsiteX32" fmla="*/ 9181033 w 12192000"/>
              <a:gd name="connsiteY32" fmla="*/ 1037921 h 2237474"/>
              <a:gd name="connsiteX33" fmla="*/ 9155969 w 12192000"/>
              <a:gd name="connsiteY33" fmla="*/ 1046804 h 2237474"/>
              <a:gd name="connsiteX34" fmla="*/ 9133985 w 12192000"/>
              <a:gd name="connsiteY34" fmla="*/ 1046450 h 2237474"/>
              <a:gd name="connsiteX35" fmla="*/ 9003462 w 12192000"/>
              <a:gd name="connsiteY35" fmla="*/ 1042406 h 2237474"/>
              <a:gd name="connsiteX36" fmla="*/ 8968445 w 12192000"/>
              <a:gd name="connsiteY36" fmla="*/ 1052169 h 2237474"/>
              <a:gd name="connsiteX37" fmla="*/ 8886001 w 12192000"/>
              <a:gd name="connsiteY37" fmla="*/ 1067468 h 2237474"/>
              <a:gd name="connsiteX38" fmla="*/ 8838610 w 12192000"/>
              <a:gd name="connsiteY38" fmla="*/ 1075091 h 2237474"/>
              <a:gd name="connsiteX39" fmla="*/ 8750383 w 12192000"/>
              <a:gd name="connsiteY39" fmla="*/ 1097387 h 2237474"/>
              <a:gd name="connsiteX40" fmla="*/ 8665605 w 12192000"/>
              <a:gd name="connsiteY40" fmla="*/ 1110791 h 2237474"/>
              <a:gd name="connsiteX41" fmla="*/ 8584946 w 12192000"/>
              <a:gd name="connsiteY41" fmla="*/ 1135226 h 2237474"/>
              <a:gd name="connsiteX42" fmla="*/ 8460755 w 12192000"/>
              <a:gd name="connsiteY42" fmla="*/ 1203427 h 2237474"/>
              <a:gd name="connsiteX43" fmla="*/ 8419755 w 12192000"/>
              <a:gd name="connsiteY43" fmla="*/ 1216260 h 2237474"/>
              <a:gd name="connsiteX44" fmla="*/ 8411626 w 12192000"/>
              <a:gd name="connsiteY44" fmla="*/ 1214397 h 2237474"/>
              <a:gd name="connsiteX45" fmla="*/ 8363469 w 12192000"/>
              <a:gd name="connsiteY45" fmla="*/ 1246658 h 2237474"/>
              <a:gd name="connsiteX46" fmla="*/ 8275497 w 12192000"/>
              <a:gd name="connsiteY46" fmla="*/ 1264396 h 2237474"/>
              <a:gd name="connsiteX47" fmla="*/ 8206287 w 12192000"/>
              <a:gd name="connsiteY47" fmla="*/ 1273060 h 2237474"/>
              <a:gd name="connsiteX48" fmla="*/ 8139997 w 12192000"/>
              <a:gd name="connsiteY48" fmla="*/ 1282713 h 2237474"/>
              <a:gd name="connsiteX49" fmla="*/ 8074238 w 12192000"/>
              <a:gd name="connsiteY49" fmla="*/ 1301895 h 2237474"/>
              <a:gd name="connsiteX50" fmla="*/ 7942099 w 12192000"/>
              <a:gd name="connsiteY50" fmla="*/ 1336332 h 2237474"/>
              <a:gd name="connsiteX51" fmla="*/ 7902328 w 12192000"/>
              <a:gd name="connsiteY51" fmla="*/ 1345865 h 2237474"/>
              <a:gd name="connsiteX52" fmla="*/ 7840612 w 12192000"/>
              <a:gd name="connsiteY52" fmla="*/ 1369373 h 2237474"/>
              <a:gd name="connsiteX53" fmla="*/ 7786819 w 12192000"/>
              <a:gd name="connsiteY53" fmla="*/ 1378970 h 2237474"/>
              <a:gd name="connsiteX54" fmla="*/ 7548172 w 12192000"/>
              <a:gd name="connsiteY54" fmla="*/ 1417460 h 2237474"/>
              <a:gd name="connsiteX55" fmla="*/ 7483437 w 12192000"/>
              <a:gd name="connsiteY55" fmla="*/ 1478152 h 2237474"/>
              <a:gd name="connsiteX56" fmla="*/ 7377870 w 12192000"/>
              <a:gd name="connsiteY56" fmla="*/ 1523319 h 2237474"/>
              <a:gd name="connsiteX57" fmla="*/ 7230737 w 12192000"/>
              <a:gd name="connsiteY57" fmla="*/ 1562633 h 2237474"/>
              <a:gd name="connsiteX58" fmla="*/ 7224458 w 12192000"/>
              <a:gd name="connsiteY58" fmla="*/ 1573008 h 2237474"/>
              <a:gd name="connsiteX59" fmla="*/ 7183121 w 12192000"/>
              <a:gd name="connsiteY59" fmla="*/ 1595162 h 2237474"/>
              <a:gd name="connsiteX60" fmla="*/ 7164601 w 12192000"/>
              <a:gd name="connsiteY60" fmla="*/ 1606490 h 2237474"/>
              <a:gd name="connsiteX61" fmla="*/ 7031309 w 12192000"/>
              <a:gd name="connsiteY61" fmla="*/ 1619451 h 2237474"/>
              <a:gd name="connsiteX62" fmla="*/ 6900177 w 12192000"/>
              <a:gd name="connsiteY62" fmla="*/ 1636016 h 2237474"/>
              <a:gd name="connsiteX63" fmla="*/ 6795372 w 12192000"/>
              <a:gd name="connsiteY63" fmla="*/ 1644845 h 2237474"/>
              <a:gd name="connsiteX64" fmla="*/ 6692251 w 12192000"/>
              <a:gd name="connsiteY64" fmla="*/ 1656357 h 2237474"/>
              <a:gd name="connsiteX65" fmla="*/ 6655235 w 12192000"/>
              <a:gd name="connsiteY65" fmla="*/ 1661869 h 2237474"/>
              <a:gd name="connsiteX66" fmla="*/ 6554894 w 12192000"/>
              <a:gd name="connsiteY66" fmla="*/ 1664428 h 2237474"/>
              <a:gd name="connsiteX67" fmla="*/ 6516595 w 12192000"/>
              <a:gd name="connsiteY67" fmla="*/ 1667475 h 2237474"/>
              <a:gd name="connsiteX68" fmla="*/ 6508541 w 12192000"/>
              <a:gd name="connsiteY68" fmla="*/ 1668757 h 2237474"/>
              <a:gd name="connsiteX69" fmla="*/ 6471012 w 12192000"/>
              <a:gd name="connsiteY69" fmla="*/ 1678604 h 2237474"/>
              <a:gd name="connsiteX70" fmla="*/ 6364035 w 12192000"/>
              <a:gd name="connsiteY70" fmla="*/ 1667683 h 2237474"/>
              <a:gd name="connsiteX71" fmla="*/ 6280959 w 12192000"/>
              <a:gd name="connsiteY71" fmla="*/ 1689329 h 2237474"/>
              <a:gd name="connsiteX72" fmla="*/ 6243319 w 12192000"/>
              <a:gd name="connsiteY72" fmla="*/ 1695560 h 2237474"/>
              <a:gd name="connsiteX73" fmla="*/ 6098321 w 12192000"/>
              <a:gd name="connsiteY73" fmla="*/ 1721646 h 2237474"/>
              <a:gd name="connsiteX74" fmla="*/ 5880652 w 12192000"/>
              <a:gd name="connsiteY74" fmla="*/ 1779643 h 2237474"/>
              <a:gd name="connsiteX75" fmla="*/ 5785959 w 12192000"/>
              <a:gd name="connsiteY75" fmla="*/ 1775307 h 2237474"/>
              <a:gd name="connsiteX76" fmla="*/ 5643534 w 12192000"/>
              <a:gd name="connsiteY76" fmla="*/ 1802919 h 2237474"/>
              <a:gd name="connsiteX77" fmla="*/ 5518799 w 12192000"/>
              <a:gd name="connsiteY77" fmla="*/ 1818312 h 2237474"/>
              <a:gd name="connsiteX78" fmla="*/ 5505014 w 12192000"/>
              <a:gd name="connsiteY78" fmla="*/ 1819259 h 2237474"/>
              <a:gd name="connsiteX79" fmla="*/ 5453307 w 12192000"/>
              <a:gd name="connsiteY79" fmla="*/ 1815450 h 2237474"/>
              <a:gd name="connsiteX80" fmla="*/ 5221533 w 12192000"/>
              <a:gd name="connsiteY80" fmla="*/ 1846950 h 2237474"/>
              <a:gd name="connsiteX81" fmla="*/ 5149802 w 12192000"/>
              <a:gd name="connsiteY81" fmla="*/ 1844846 h 2237474"/>
              <a:gd name="connsiteX82" fmla="*/ 5114927 w 12192000"/>
              <a:gd name="connsiteY82" fmla="*/ 1847827 h 2237474"/>
              <a:gd name="connsiteX83" fmla="*/ 5108970 w 12192000"/>
              <a:gd name="connsiteY83" fmla="*/ 1847935 h 2237474"/>
              <a:gd name="connsiteX84" fmla="*/ 5067961 w 12192000"/>
              <a:gd name="connsiteY84" fmla="*/ 1845917 h 2237474"/>
              <a:gd name="connsiteX85" fmla="*/ 5007075 w 12192000"/>
              <a:gd name="connsiteY85" fmla="*/ 1838626 h 2237474"/>
              <a:gd name="connsiteX86" fmla="*/ 4944087 w 12192000"/>
              <a:gd name="connsiteY86" fmla="*/ 1823332 h 2237474"/>
              <a:gd name="connsiteX87" fmla="*/ 4907662 w 12192000"/>
              <a:gd name="connsiteY87" fmla="*/ 1816900 h 2237474"/>
              <a:gd name="connsiteX88" fmla="*/ 4882386 w 12192000"/>
              <a:gd name="connsiteY88" fmla="*/ 1809844 h 2237474"/>
              <a:gd name="connsiteX89" fmla="*/ 4811440 w 12192000"/>
              <a:gd name="connsiteY89" fmla="*/ 1804655 h 2237474"/>
              <a:gd name="connsiteX90" fmla="*/ 4691075 w 12192000"/>
              <a:gd name="connsiteY90" fmla="*/ 1801389 h 2237474"/>
              <a:gd name="connsiteX91" fmla="*/ 4611738 w 12192000"/>
              <a:gd name="connsiteY91" fmla="*/ 1776964 h 2237474"/>
              <a:gd name="connsiteX92" fmla="*/ 4560070 w 12192000"/>
              <a:gd name="connsiteY92" fmla="*/ 1785640 h 2237474"/>
              <a:gd name="connsiteX93" fmla="*/ 4536503 w 12192000"/>
              <a:gd name="connsiteY93" fmla="*/ 1785334 h 2237474"/>
              <a:gd name="connsiteX94" fmla="*/ 4513724 w 12192000"/>
              <a:gd name="connsiteY94" fmla="*/ 1791996 h 2237474"/>
              <a:gd name="connsiteX95" fmla="*/ 4459810 w 12192000"/>
              <a:gd name="connsiteY95" fmla="*/ 1797886 h 2237474"/>
              <a:gd name="connsiteX96" fmla="*/ 4379064 w 12192000"/>
              <a:gd name="connsiteY96" fmla="*/ 1817177 h 2237474"/>
              <a:gd name="connsiteX97" fmla="*/ 4290981 w 12192000"/>
              <a:gd name="connsiteY97" fmla="*/ 1839677 h 2237474"/>
              <a:gd name="connsiteX98" fmla="*/ 4238372 w 12192000"/>
              <a:gd name="connsiteY98" fmla="*/ 1851480 h 2237474"/>
              <a:gd name="connsiteX99" fmla="*/ 4232517 w 12192000"/>
              <a:gd name="connsiteY99" fmla="*/ 1852567 h 2237474"/>
              <a:gd name="connsiteX100" fmla="*/ 4191732 w 12192000"/>
              <a:gd name="connsiteY100" fmla="*/ 1857328 h 2237474"/>
              <a:gd name="connsiteX101" fmla="*/ 4065532 w 12192000"/>
              <a:gd name="connsiteY101" fmla="*/ 1855477 h 2237474"/>
              <a:gd name="connsiteX102" fmla="*/ 4028460 w 12192000"/>
              <a:gd name="connsiteY102" fmla="*/ 1855137 h 2237474"/>
              <a:gd name="connsiteX103" fmla="*/ 4002267 w 12192000"/>
              <a:gd name="connsiteY103" fmla="*/ 1852352 h 2237474"/>
              <a:gd name="connsiteX104" fmla="*/ 3931396 w 12192000"/>
              <a:gd name="connsiteY104" fmla="*/ 1858915 h 2237474"/>
              <a:gd name="connsiteX105" fmla="*/ 3812162 w 12192000"/>
              <a:gd name="connsiteY105" fmla="*/ 1875501 h 2237474"/>
              <a:gd name="connsiteX106" fmla="*/ 3729530 w 12192000"/>
              <a:gd name="connsiteY106" fmla="*/ 1864513 h 2237474"/>
              <a:gd name="connsiteX107" fmla="*/ 3680177 w 12192000"/>
              <a:gd name="connsiteY107" fmla="*/ 1881552 h 2237474"/>
              <a:gd name="connsiteX108" fmla="*/ 3567259 w 12192000"/>
              <a:gd name="connsiteY108" fmla="*/ 1893482 h 2237474"/>
              <a:gd name="connsiteX109" fmla="*/ 3405770 w 12192000"/>
              <a:gd name="connsiteY109" fmla="*/ 1904591 h 2237474"/>
              <a:gd name="connsiteX110" fmla="*/ 3280097 w 12192000"/>
              <a:gd name="connsiteY110" fmla="*/ 1919610 h 2237474"/>
              <a:gd name="connsiteX111" fmla="*/ 3123424 w 12192000"/>
              <a:gd name="connsiteY111" fmla="*/ 1952930 h 2237474"/>
              <a:gd name="connsiteX112" fmla="*/ 3009910 w 12192000"/>
              <a:gd name="connsiteY112" fmla="*/ 1957866 h 2237474"/>
              <a:gd name="connsiteX113" fmla="*/ 2995934 w 12192000"/>
              <a:gd name="connsiteY113" fmla="*/ 1967085 h 2237474"/>
              <a:gd name="connsiteX114" fmla="*/ 2980071 w 12192000"/>
              <a:gd name="connsiteY114" fmla="*/ 1972988 h 2237474"/>
              <a:gd name="connsiteX115" fmla="*/ 2978094 w 12192000"/>
              <a:gd name="connsiteY115" fmla="*/ 1972369 h 2237474"/>
              <a:gd name="connsiteX116" fmla="*/ 2942858 w 12192000"/>
              <a:gd name="connsiteY116" fmla="*/ 1981367 h 2237474"/>
              <a:gd name="connsiteX117" fmla="*/ 2875436 w 12192000"/>
              <a:gd name="connsiteY117" fmla="*/ 1996977 h 2237474"/>
              <a:gd name="connsiteX118" fmla="*/ 2874892 w 12192000"/>
              <a:gd name="connsiteY118" fmla="*/ 1996085 h 2237474"/>
              <a:gd name="connsiteX119" fmla="*/ 2864145 w 12192000"/>
              <a:gd name="connsiteY119" fmla="*/ 1994061 h 2237474"/>
              <a:gd name="connsiteX120" fmla="*/ 2843662 w 12192000"/>
              <a:gd name="connsiteY120" fmla="*/ 1992498 h 2237474"/>
              <a:gd name="connsiteX121" fmla="*/ 2796128 w 12192000"/>
              <a:gd name="connsiteY121" fmla="*/ 1976403 h 2237474"/>
              <a:gd name="connsiteX122" fmla="*/ 2756784 w 12192000"/>
              <a:gd name="connsiteY122" fmla="*/ 1985116 h 2237474"/>
              <a:gd name="connsiteX123" fmla="*/ 2748833 w 12192000"/>
              <a:gd name="connsiteY123" fmla="*/ 1986323 h 2237474"/>
              <a:gd name="connsiteX124" fmla="*/ 2748661 w 12192000"/>
              <a:gd name="connsiteY124" fmla="*/ 1986122 h 2237474"/>
              <a:gd name="connsiteX125" fmla="*/ 2740251 w 12192000"/>
              <a:gd name="connsiteY125" fmla="*/ 1986946 h 2237474"/>
              <a:gd name="connsiteX126" fmla="*/ 2718916 w 12192000"/>
              <a:gd name="connsiteY126" fmla="*/ 1990867 h 2237474"/>
              <a:gd name="connsiteX127" fmla="*/ 2713522 w 12192000"/>
              <a:gd name="connsiteY127" fmla="*/ 1990173 h 2237474"/>
              <a:gd name="connsiteX128" fmla="*/ 2680597 w 12192000"/>
              <a:gd name="connsiteY128" fmla="*/ 1984996 h 2237474"/>
              <a:gd name="connsiteX129" fmla="*/ 2578178 w 12192000"/>
              <a:gd name="connsiteY129" fmla="*/ 1990531 h 2237474"/>
              <a:gd name="connsiteX130" fmla="*/ 2476147 w 12192000"/>
              <a:gd name="connsiteY130" fmla="*/ 1998305 h 2237474"/>
              <a:gd name="connsiteX131" fmla="*/ 2373568 w 12192000"/>
              <a:gd name="connsiteY131" fmla="*/ 2003219 h 2237474"/>
              <a:gd name="connsiteX132" fmla="*/ 2321399 w 12192000"/>
              <a:gd name="connsiteY132" fmla="*/ 1989467 h 2237474"/>
              <a:gd name="connsiteX133" fmla="*/ 2315525 w 12192000"/>
              <a:gd name="connsiteY133" fmla="*/ 1989708 h 2237474"/>
              <a:gd name="connsiteX134" fmla="*/ 2300792 w 12192000"/>
              <a:gd name="connsiteY134" fmla="*/ 1994290 h 2237474"/>
              <a:gd name="connsiteX135" fmla="*/ 2295469 w 12192000"/>
              <a:gd name="connsiteY135" fmla="*/ 1996659 h 2237474"/>
              <a:gd name="connsiteX136" fmla="*/ 2287219 w 12192000"/>
              <a:gd name="connsiteY136" fmla="*/ 1998750 h 2237474"/>
              <a:gd name="connsiteX137" fmla="*/ 2286948 w 12192000"/>
              <a:gd name="connsiteY137" fmla="*/ 1998596 h 2237474"/>
              <a:gd name="connsiteX138" fmla="*/ 2243069 w 12192000"/>
              <a:gd name="connsiteY138" fmla="*/ 2015111 h 2237474"/>
              <a:gd name="connsiteX139" fmla="*/ 2186609 w 12192000"/>
              <a:gd name="connsiteY139" fmla="*/ 2008263 h 2237474"/>
              <a:gd name="connsiteX140" fmla="*/ 2164831 w 12192000"/>
              <a:gd name="connsiteY140" fmla="*/ 2010143 h 2237474"/>
              <a:gd name="connsiteX141" fmla="*/ 2152836 w 12192000"/>
              <a:gd name="connsiteY141" fmla="*/ 2010048 h 2237474"/>
              <a:gd name="connsiteX142" fmla="*/ 2117102 w 12192000"/>
              <a:gd name="connsiteY142" fmla="*/ 2023004 h 2237474"/>
              <a:gd name="connsiteX143" fmla="*/ 2111935 w 12192000"/>
              <a:gd name="connsiteY143" fmla="*/ 2023163 h 2237474"/>
              <a:gd name="connsiteX144" fmla="*/ 2089991 w 12192000"/>
              <a:gd name="connsiteY144" fmla="*/ 2034193 h 2237474"/>
              <a:gd name="connsiteX145" fmla="*/ 2058061 w 12192000"/>
              <a:gd name="connsiteY145" fmla="*/ 2047942 h 2237474"/>
              <a:gd name="connsiteX146" fmla="*/ 2055737 w 12192000"/>
              <a:gd name="connsiteY146" fmla="*/ 2047704 h 2237474"/>
              <a:gd name="connsiteX147" fmla="*/ 2042244 w 12192000"/>
              <a:gd name="connsiteY147" fmla="*/ 2055560 h 2237474"/>
              <a:gd name="connsiteX148" fmla="*/ 1976224 w 12192000"/>
              <a:gd name="connsiteY148" fmla="*/ 2074257 h 2237474"/>
              <a:gd name="connsiteX149" fmla="*/ 1877728 w 12192000"/>
              <a:gd name="connsiteY149" fmla="*/ 2101004 h 2237474"/>
              <a:gd name="connsiteX150" fmla="*/ 1759056 w 12192000"/>
              <a:gd name="connsiteY150" fmla="*/ 2125608 h 2237474"/>
              <a:gd name="connsiteX151" fmla="*/ 1637948 w 12192000"/>
              <a:gd name="connsiteY151" fmla="*/ 2172597 h 2237474"/>
              <a:gd name="connsiteX152" fmla="*/ 1434549 w 12192000"/>
              <a:gd name="connsiteY152" fmla="*/ 2234522 h 2237474"/>
              <a:gd name="connsiteX153" fmla="*/ 1398481 w 12192000"/>
              <a:gd name="connsiteY153" fmla="*/ 2237074 h 2237474"/>
              <a:gd name="connsiteX154" fmla="*/ 1398407 w 12192000"/>
              <a:gd name="connsiteY154" fmla="*/ 2237095 h 2237474"/>
              <a:gd name="connsiteX155" fmla="*/ 1370962 w 12192000"/>
              <a:gd name="connsiteY155" fmla="*/ 2237474 h 2237474"/>
              <a:gd name="connsiteX156" fmla="*/ 1356367 w 12192000"/>
              <a:gd name="connsiteY156" fmla="*/ 2235089 h 2237474"/>
              <a:gd name="connsiteX157" fmla="*/ 1324828 w 12192000"/>
              <a:gd name="connsiteY157" fmla="*/ 2231968 h 2237474"/>
              <a:gd name="connsiteX158" fmla="*/ 1297744 w 12192000"/>
              <a:gd name="connsiteY158" fmla="*/ 2235849 h 2237474"/>
              <a:gd name="connsiteX159" fmla="*/ 1286236 w 12192000"/>
              <a:gd name="connsiteY159" fmla="*/ 2233135 h 2237474"/>
              <a:gd name="connsiteX160" fmla="*/ 1283504 w 12192000"/>
              <a:gd name="connsiteY160" fmla="*/ 2233797 h 2237474"/>
              <a:gd name="connsiteX161" fmla="*/ 1279765 w 12192000"/>
              <a:gd name="connsiteY161" fmla="*/ 2229639 h 2237474"/>
              <a:gd name="connsiteX162" fmla="*/ 1195347 w 12192000"/>
              <a:gd name="connsiteY162" fmla="*/ 2212354 h 2237474"/>
              <a:gd name="connsiteX163" fmla="*/ 970251 w 12192000"/>
              <a:gd name="connsiteY163" fmla="*/ 2221029 h 2237474"/>
              <a:gd name="connsiteX164" fmla="*/ 812914 w 12192000"/>
              <a:gd name="connsiteY164" fmla="*/ 2202752 h 2237474"/>
              <a:gd name="connsiteX165" fmla="*/ 800195 w 12192000"/>
              <a:gd name="connsiteY165" fmla="*/ 2209407 h 2237474"/>
              <a:gd name="connsiteX166" fmla="*/ 784978 w 12192000"/>
              <a:gd name="connsiteY166" fmla="*/ 2212360 h 2237474"/>
              <a:gd name="connsiteX167" fmla="*/ 681987 w 12192000"/>
              <a:gd name="connsiteY167" fmla="*/ 2216757 h 2237474"/>
              <a:gd name="connsiteX168" fmla="*/ 669923 w 12192000"/>
              <a:gd name="connsiteY168" fmla="*/ 2211682 h 2237474"/>
              <a:gd name="connsiteX169" fmla="*/ 648680 w 12192000"/>
              <a:gd name="connsiteY169" fmla="*/ 2206229 h 2237474"/>
              <a:gd name="connsiteX170" fmla="*/ 597225 w 12192000"/>
              <a:gd name="connsiteY170" fmla="*/ 2180999 h 2237474"/>
              <a:gd name="connsiteX171" fmla="*/ 558449 w 12192000"/>
              <a:gd name="connsiteY171" fmla="*/ 2182346 h 2237474"/>
              <a:gd name="connsiteX172" fmla="*/ 550517 w 12192000"/>
              <a:gd name="connsiteY172" fmla="*/ 2182060 h 2237474"/>
              <a:gd name="connsiteX173" fmla="*/ 550309 w 12192000"/>
              <a:gd name="connsiteY173" fmla="*/ 2181825 h 2237474"/>
              <a:gd name="connsiteX174" fmla="*/ 541836 w 12192000"/>
              <a:gd name="connsiteY174" fmla="*/ 2181063 h 2237474"/>
              <a:gd name="connsiteX175" fmla="*/ 536057 w 12192000"/>
              <a:gd name="connsiteY175" fmla="*/ 2181537 h 2237474"/>
              <a:gd name="connsiteX176" fmla="*/ 520671 w 12192000"/>
              <a:gd name="connsiteY176" fmla="*/ 2180980 h 2237474"/>
              <a:gd name="connsiteX177" fmla="*/ 515024 w 12192000"/>
              <a:gd name="connsiteY177" fmla="*/ 2179258 h 2237474"/>
              <a:gd name="connsiteX178" fmla="*/ 512278 w 12192000"/>
              <a:gd name="connsiteY178" fmla="*/ 2176369 h 2237474"/>
              <a:gd name="connsiteX179" fmla="*/ 480419 w 12192000"/>
              <a:gd name="connsiteY179" fmla="*/ 2167807 h 2237474"/>
              <a:gd name="connsiteX180" fmla="*/ 413835 w 12192000"/>
              <a:gd name="connsiteY180" fmla="*/ 2156783 h 2237474"/>
              <a:gd name="connsiteX181" fmla="*/ 376513 w 12192000"/>
              <a:gd name="connsiteY181" fmla="*/ 2154014 h 2237474"/>
              <a:gd name="connsiteX182" fmla="*/ 273386 w 12192000"/>
              <a:gd name="connsiteY182" fmla="*/ 2142551 h 2237474"/>
              <a:gd name="connsiteX183" fmla="*/ 169207 w 12192000"/>
              <a:gd name="connsiteY183" fmla="*/ 2128100 h 2237474"/>
              <a:gd name="connsiteX184" fmla="*/ 93149 w 12192000"/>
              <a:gd name="connsiteY184" fmla="*/ 2105324 h 2237474"/>
              <a:gd name="connsiteX185" fmla="*/ 88109 w 12192000"/>
              <a:gd name="connsiteY185" fmla="*/ 2106704 h 2237474"/>
              <a:gd name="connsiteX186" fmla="*/ 80022 w 12192000"/>
              <a:gd name="connsiteY186" fmla="*/ 2107254 h 2237474"/>
              <a:gd name="connsiteX187" fmla="*/ 79717 w 12192000"/>
              <a:gd name="connsiteY187" fmla="*/ 2107046 h 2237474"/>
              <a:gd name="connsiteX188" fmla="*/ 72352 w 12192000"/>
              <a:gd name="connsiteY188" fmla="*/ 2107991 h 2237474"/>
              <a:gd name="connsiteX189" fmla="*/ 37645 w 12192000"/>
              <a:gd name="connsiteY189" fmla="*/ 2115401 h 2237474"/>
              <a:gd name="connsiteX190" fmla="*/ 4572 w 12192000"/>
              <a:gd name="connsiteY190" fmla="*/ 2111091 h 2237474"/>
              <a:gd name="connsiteX191" fmla="*/ 0 w 12192000"/>
              <a:gd name="connsiteY191" fmla="*/ 2110468 h 2237474"/>
              <a:gd name="connsiteX192" fmla="*/ 0 w 12192000"/>
              <a:gd name="connsiteY192"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34800 w 12192000"/>
              <a:gd name="connsiteY6" fmla="*/ 747840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46594 w 12192000"/>
              <a:gd name="connsiteY12" fmla="*/ 765069 h 2237474"/>
              <a:gd name="connsiteX13" fmla="*/ 10805004 w 12192000"/>
              <a:gd name="connsiteY13" fmla="*/ 757573 h 2237474"/>
              <a:gd name="connsiteX14" fmla="*/ 10739478 w 12192000"/>
              <a:gd name="connsiteY14" fmla="*/ 776841 h 2237474"/>
              <a:gd name="connsiteX15" fmla="*/ 10458762 w 12192000"/>
              <a:gd name="connsiteY15" fmla="*/ 755400 h 2237474"/>
              <a:gd name="connsiteX16" fmla="*/ 10211200 w 12192000"/>
              <a:gd name="connsiteY16" fmla="*/ 767513 h 2237474"/>
              <a:gd name="connsiteX17" fmla="*/ 10167995 w 12192000"/>
              <a:gd name="connsiteY17" fmla="*/ 760843 h 2237474"/>
              <a:gd name="connsiteX18" fmla="*/ 9997044 w 12192000"/>
              <a:gd name="connsiteY18" fmla="*/ 780129 h 2237474"/>
              <a:gd name="connsiteX19" fmla="*/ 9943887 w 12192000"/>
              <a:gd name="connsiteY19" fmla="*/ 804141 h 2237474"/>
              <a:gd name="connsiteX20" fmla="*/ 9918248 w 12192000"/>
              <a:gd name="connsiteY20" fmla="*/ 816628 h 2237474"/>
              <a:gd name="connsiteX21" fmla="*/ 9767091 w 12192000"/>
              <a:gd name="connsiteY21" fmla="*/ 870550 h 2237474"/>
              <a:gd name="connsiteX22" fmla="*/ 9683005 w 12192000"/>
              <a:gd name="connsiteY22" fmla="*/ 894128 h 2237474"/>
              <a:gd name="connsiteX23" fmla="*/ 9594438 w 12192000"/>
              <a:gd name="connsiteY23" fmla="*/ 919051 h 2237474"/>
              <a:gd name="connsiteX24" fmla="*/ 9544189 w 12192000"/>
              <a:gd name="connsiteY24" fmla="*/ 938966 h 2237474"/>
              <a:gd name="connsiteX25" fmla="*/ 9500499 w 12192000"/>
              <a:gd name="connsiteY25" fmla="*/ 954680 h 2237474"/>
              <a:gd name="connsiteX26" fmla="*/ 9428195 w 12192000"/>
              <a:gd name="connsiteY26" fmla="*/ 986225 h 2237474"/>
              <a:gd name="connsiteX27" fmla="*/ 9410017 w 12192000"/>
              <a:gd name="connsiteY27" fmla="*/ 993931 h 2237474"/>
              <a:gd name="connsiteX28" fmla="*/ 9392919 w 12192000"/>
              <a:gd name="connsiteY28" fmla="*/ 994656 h 2237474"/>
              <a:gd name="connsiteX29" fmla="*/ 9278619 w 12192000"/>
              <a:gd name="connsiteY29" fmla="*/ 1011878 h 2237474"/>
              <a:gd name="connsiteX30" fmla="*/ 9268019 w 12192000"/>
              <a:gd name="connsiteY30" fmla="*/ 1007442 h 2237474"/>
              <a:gd name="connsiteX31" fmla="*/ 9234662 w 12192000"/>
              <a:gd name="connsiteY31" fmla="*/ 1023056 h 2237474"/>
              <a:gd name="connsiteX32" fmla="*/ 9181033 w 12192000"/>
              <a:gd name="connsiteY32" fmla="*/ 1037921 h 2237474"/>
              <a:gd name="connsiteX33" fmla="*/ 9155969 w 12192000"/>
              <a:gd name="connsiteY33" fmla="*/ 1046804 h 2237474"/>
              <a:gd name="connsiteX34" fmla="*/ 9133985 w 12192000"/>
              <a:gd name="connsiteY34" fmla="*/ 1046450 h 2237474"/>
              <a:gd name="connsiteX35" fmla="*/ 9003462 w 12192000"/>
              <a:gd name="connsiteY35" fmla="*/ 1042406 h 2237474"/>
              <a:gd name="connsiteX36" fmla="*/ 8968445 w 12192000"/>
              <a:gd name="connsiteY36" fmla="*/ 1052169 h 2237474"/>
              <a:gd name="connsiteX37" fmla="*/ 8886001 w 12192000"/>
              <a:gd name="connsiteY37" fmla="*/ 1067468 h 2237474"/>
              <a:gd name="connsiteX38" fmla="*/ 8838610 w 12192000"/>
              <a:gd name="connsiteY38" fmla="*/ 1075091 h 2237474"/>
              <a:gd name="connsiteX39" fmla="*/ 8750383 w 12192000"/>
              <a:gd name="connsiteY39" fmla="*/ 1097387 h 2237474"/>
              <a:gd name="connsiteX40" fmla="*/ 8665605 w 12192000"/>
              <a:gd name="connsiteY40" fmla="*/ 1110791 h 2237474"/>
              <a:gd name="connsiteX41" fmla="*/ 8584946 w 12192000"/>
              <a:gd name="connsiteY41" fmla="*/ 1135226 h 2237474"/>
              <a:gd name="connsiteX42" fmla="*/ 8460755 w 12192000"/>
              <a:gd name="connsiteY42" fmla="*/ 1203427 h 2237474"/>
              <a:gd name="connsiteX43" fmla="*/ 8419755 w 12192000"/>
              <a:gd name="connsiteY43" fmla="*/ 1216260 h 2237474"/>
              <a:gd name="connsiteX44" fmla="*/ 8411626 w 12192000"/>
              <a:gd name="connsiteY44" fmla="*/ 1214397 h 2237474"/>
              <a:gd name="connsiteX45" fmla="*/ 8363469 w 12192000"/>
              <a:gd name="connsiteY45" fmla="*/ 1246658 h 2237474"/>
              <a:gd name="connsiteX46" fmla="*/ 8275497 w 12192000"/>
              <a:gd name="connsiteY46" fmla="*/ 1264396 h 2237474"/>
              <a:gd name="connsiteX47" fmla="*/ 8206287 w 12192000"/>
              <a:gd name="connsiteY47" fmla="*/ 1273060 h 2237474"/>
              <a:gd name="connsiteX48" fmla="*/ 8139997 w 12192000"/>
              <a:gd name="connsiteY48" fmla="*/ 1282713 h 2237474"/>
              <a:gd name="connsiteX49" fmla="*/ 8074238 w 12192000"/>
              <a:gd name="connsiteY49" fmla="*/ 1301895 h 2237474"/>
              <a:gd name="connsiteX50" fmla="*/ 7942099 w 12192000"/>
              <a:gd name="connsiteY50" fmla="*/ 1336332 h 2237474"/>
              <a:gd name="connsiteX51" fmla="*/ 7902328 w 12192000"/>
              <a:gd name="connsiteY51" fmla="*/ 1345865 h 2237474"/>
              <a:gd name="connsiteX52" fmla="*/ 7840612 w 12192000"/>
              <a:gd name="connsiteY52" fmla="*/ 1369373 h 2237474"/>
              <a:gd name="connsiteX53" fmla="*/ 7786819 w 12192000"/>
              <a:gd name="connsiteY53" fmla="*/ 1378970 h 2237474"/>
              <a:gd name="connsiteX54" fmla="*/ 7548172 w 12192000"/>
              <a:gd name="connsiteY54" fmla="*/ 1417460 h 2237474"/>
              <a:gd name="connsiteX55" fmla="*/ 7483437 w 12192000"/>
              <a:gd name="connsiteY55" fmla="*/ 1478152 h 2237474"/>
              <a:gd name="connsiteX56" fmla="*/ 7377870 w 12192000"/>
              <a:gd name="connsiteY56" fmla="*/ 1523319 h 2237474"/>
              <a:gd name="connsiteX57" fmla="*/ 7230737 w 12192000"/>
              <a:gd name="connsiteY57" fmla="*/ 1562633 h 2237474"/>
              <a:gd name="connsiteX58" fmla="*/ 7224458 w 12192000"/>
              <a:gd name="connsiteY58" fmla="*/ 1573008 h 2237474"/>
              <a:gd name="connsiteX59" fmla="*/ 7183121 w 12192000"/>
              <a:gd name="connsiteY59" fmla="*/ 1595162 h 2237474"/>
              <a:gd name="connsiteX60" fmla="*/ 7164601 w 12192000"/>
              <a:gd name="connsiteY60" fmla="*/ 1606490 h 2237474"/>
              <a:gd name="connsiteX61" fmla="*/ 7031309 w 12192000"/>
              <a:gd name="connsiteY61" fmla="*/ 1619451 h 2237474"/>
              <a:gd name="connsiteX62" fmla="*/ 6900177 w 12192000"/>
              <a:gd name="connsiteY62" fmla="*/ 1636016 h 2237474"/>
              <a:gd name="connsiteX63" fmla="*/ 6795372 w 12192000"/>
              <a:gd name="connsiteY63" fmla="*/ 1644845 h 2237474"/>
              <a:gd name="connsiteX64" fmla="*/ 6692251 w 12192000"/>
              <a:gd name="connsiteY64" fmla="*/ 1656357 h 2237474"/>
              <a:gd name="connsiteX65" fmla="*/ 6655235 w 12192000"/>
              <a:gd name="connsiteY65" fmla="*/ 1661869 h 2237474"/>
              <a:gd name="connsiteX66" fmla="*/ 6554894 w 12192000"/>
              <a:gd name="connsiteY66" fmla="*/ 1664428 h 2237474"/>
              <a:gd name="connsiteX67" fmla="*/ 6516595 w 12192000"/>
              <a:gd name="connsiteY67" fmla="*/ 1667475 h 2237474"/>
              <a:gd name="connsiteX68" fmla="*/ 6508541 w 12192000"/>
              <a:gd name="connsiteY68" fmla="*/ 1668757 h 2237474"/>
              <a:gd name="connsiteX69" fmla="*/ 6471012 w 12192000"/>
              <a:gd name="connsiteY69" fmla="*/ 1678604 h 2237474"/>
              <a:gd name="connsiteX70" fmla="*/ 6364035 w 12192000"/>
              <a:gd name="connsiteY70" fmla="*/ 1667683 h 2237474"/>
              <a:gd name="connsiteX71" fmla="*/ 6280959 w 12192000"/>
              <a:gd name="connsiteY71" fmla="*/ 1689329 h 2237474"/>
              <a:gd name="connsiteX72" fmla="*/ 6243319 w 12192000"/>
              <a:gd name="connsiteY72" fmla="*/ 1695560 h 2237474"/>
              <a:gd name="connsiteX73" fmla="*/ 6098321 w 12192000"/>
              <a:gd name="connsiteY73" fmla="*/ 1721646 h 2237474"/>
              <a:gd name="connsiteX74" fmla="*/ 5880652 w 12192000"/>
              <a:gd name="connsiteY74" fmla="*/ 1779643 h 2237474"/>
              <a:gd name="connsiteX75" fmla="*/ 5785959 w 12192000"/>
              <a:gd name="connsiteY75" fmla="*/ 1775307 h 2237474"/>
              <a:gd name="connsiteX76" fmla="*/ 5643534 w 12192000"/>
              <a:gd name="connsiteY76" fmla="*/ 1802919 h 2237474"/>
              <a:gd name="connsiteX77" fmla="*/ 5518799 w 12192000"/>
              <a:gd name="connsiteY77" fmla="*/ 1818312 h 2237474"/>
              <a:gd name="connsiteX78" fmla="*/ 5505014 w 12192000"/>
              <a:gd name="connsiteY78" fmla="*/ 1819259 h 2237474"/>
              <a:gd name="connsiteX79" fmla="*/ 5453307 w 12192000"/>
              <a:gd name="connsiteY79" fmla="*/ 1815450 h 2237474"/>
              <a:gd name="connsiteX80" fmla="*/ 5221533 w 12192000"/>
              <a:gd name="connsiteY80" fmla="*/ 1846950 h 2237474"/>
              <a:gd name="connsiteX81" fmla="*/ 5149802 w 12192000"/>
              <a:gd name="connsiteY81" fmla="*/ 1844846 h 2237474"/>
              <a:gd name="connsiteX82" fmla="*/ 5114927 w 12192000"/>
              <a:gd name="connsiteY82" fmla="*/ 1847827 h 2237474"/>
              <a:gd name="connsiteX83" fmla="*/ 5108970 w 12192000"/>
              <a:gd name="connsiteY83" fmla="*/ 1847935 h 2237474"/>
              <a:gd name="connsiteX84" fmla="*/ 5067961 w 12192000"/>
              <a:gd name="connsiteY84" fmla="*/ 1845917 h 2237474"/>
              <a:gd name="connsiteX85" fmla="*/ 5007075 w 12192000"/>
              <a:gd name="connsiteY85" fmla="*/ 1838626 h 2237474"/>
              <a:gd name="connsiteX86" fmla="*/ 4944087 w 12192000"/>
              <a:gd name="connsiteY86" fmla="*/ 1823332 h 2237474"/>
              <a:gd name="connsiteX87" fmla="*/ 4907662 w 12192000"/>
              <a:gd name="connsiteY87" fmla="*/ 1816900 h 2237474"/>
              <a:gd name="connsiteX88" fmla="*/ 4882386 w 12192000"/>
              <a:gd name="connsiteY88" fmla="*/ 1809844 h 2237474"/>
              <a:gd name="connsiteX89" fmla="*/ 4811440 w 12192000"/>
              <a:gd name="connsiteY89" fmla="*/ 1804655 h 2237474"/>
              <a:gd name="connsiteX90" fmla="*/ 4691075 w 12192000"/>
              <a:gd name="connsiteY90" fmla="*/ 1801389 h 2237474"/>
              <a:gd name="connsiteX91" fmla="*/ 4611738 w 12192000"/>
              <a:gd name="connsiteY91" fmla="*/ 1776964 h 2237474"/>
              <a:gd name="connsiteX92" fmla="*/ 4560070 w 12192000"/>
              <a:gd name="connsiteY92" fmla="*/ 1785640 h 2237474"/>
              <a:gd name="connsiteX93" fmla="*/ 4536503 w 12192000"/>
              <a:gd name="connsiteY93" fmla="*/ 1785334 h 2237474"/>
              <a:gd name="connsiteX94" fmla="*/ 4513724 w 12192000"/>
              <a:gd name="connsiteY94" fmla="*/ 1791996 h 2237474"/>
              <a:gd name="connsiteX95" fmla="*/ 4459810 w 12192000"/>
              <a:gd name="connsiteY95" fmla="*/ 1797886 h 2237474"/>
              <a:gd name="connsiteX96" fmla="*/ 4379064 w 12192000"/>
              <a:gd name="connsiteY96" fmla="*/ 1817177 h 2237474"/>
              <a:gd name="connsiteX97" fmla="*/ 4290981 w 12192000"/>
              <a:gd name="connsiteY97" fmla="*/ 1839677 h 2237474"/>
              <a:gd name="connsiteX98" fmla="*/ 4238372 w 12192000"/>
              <a:gd name="connsiteY98" fmla="*/ 1851480 h 2237474"/>
              <a:gd name="connsiteX99" fmla="*/ 4232517 w 12192000"/>
              <a:gd name="connsiteY99" fmla="*/ 1852567 h 2237474"/>
              <a:gd name="connsiteX100" fmla="*/ 4191732 w 12192000"/>
              <a:gd name="connsiteY100" fmla="*/ 1857328 h 2237474"/>
              <a:gd name="connsiteX101" fmla="*/ 4065532 w 12192000"/>
              <a:gd name="connsiteY101" fmla="*/ 1855477 h 2237474"/>
              <a:gd name="connsiteX102" fmla="*/ 4028460 w 12192000"/>
              <a:gd name="connsiteY102" fmla="*/ 1855137 h 2237474"/>
              <a:gd name="connsiteX103" fmla="*/ 4002267 w 12192000"/>
              <a:gd name="connsiteY103" fmla="*/ 1852352 h 2237474"/>
              <a:gd name="connsiteX104" fmla="*/ 3931396 w 12192000"/>
              <a:gd name="connsiteY104" fmla="*/ 1858915 h 2237474"/>
              <a:gd name="connsiteX105" fmla="*/ 3812162 w 12192000"/>
              <a:gd name="connsiteY105" fmla="*/ 1875501 h 2237474"/>
              <a:gd name="connsiteX106" fmla="*/ 3729530 w 12192000"/>
              <a:gd name="connsiteY106" fmla="*/ 1864513 h 2237474"/>
              <a:gd name="connsiteX107" fmla="*/ 3680177 w 12192000"/>
              <a:gd name="connsiteY107" fmla="*/ 1881552 h 2237474"/>
              <a:gd name="connsiteX108" fmla="*/ 3567259 w 12192000"/>
              <a:gd name="connsiteY108" fmla="*/ 1893482 h 2237474"/>
              <a:gd name="connsiteX109" fmla="*/ 3405770 w 12192000"/>
              <a:gd name="connsiteY109" fmla="*/ 1904591 h 2237474"/>
              <a:gd name="connsiteX110" fmla="*/ 3280097 w 12192000"/>
              <a:gd name="connsiteY110" fmla="*/ 1919610 h 2237474"/>
              <a:gd name="connsiteX111" fmla="*/ 3123424 w 12192000"/>
              <a:gd name="connsiteY111" fmla="*/ 1952930 h 2237474"/>
              <a:gd name="connsiteX112" fmla="*/ 3009910 w 12192000"/>
              <a:gd name="connsiteY112" fmla="*/ 1957866 h 2237474"/>
              <a:gd name="connsiteX113" fmla="*/ 2995934 w 12192000"/>
              <a:gd name="connsiteY113" fmla="*/ 1967085 h 2237474"/>
              <a:gd name="connsiteX114" fmla="*/ 2980071 w 12192000"/>
              <a:gd name="connsiteY114" fmla="*/ 1972988 h 2237474"/>
              <a:gd name="connsiteX115" fmla="*/ 2978094 w 12192000"/>
              <a:gd name="connsiteY115" fmla="*/ 1972369 h 2237474"/>
              <a:gd name="connsiteX116" fmla="*/ 2942858 w 12192000"/>
              <a:gd name="connsiteY116" fmla="*/ 1981367 h 2237474"/>
              <a:gd name="connsiteX117" fmla="*/ 2875436 w 12192000"/>
              <a:gd name="connsiteY117" fmla="*/ 1996977 h 2237474"/>
              <a:gd name="connsiteX118" fmla="*/ 2874892 w 12192000"/>
              <a:gd name="connsiteY118" fmla="*/ 1996085 h 2237474"/>
              <a:gd name="connsiteX119" fmla="*/ 2864145 w 12192000"/>
              <a:gd name="connsiteY119" fmla="*/ 1994061 h 2237474"/>
              <a:gd name="connsiteX120" fmla="*/ 2843662 w 12192000"/>
              <a:gd name="connsiteY120" fmla="*/ 1992498 h 2237474"/>
              <a:gd name="connsiteX121" fmla="*/ 2796128 w 12192000"/>
              <a:gd name="connsiteY121" fmla="*/ 1976403 h 2237474"/>
              <a:gd name="connsiteX122" fmla="*/ 2756784 w 12192000"/>
              <a:gd name="connsiteY122" fmla="*/ 1985116 h 2237474"/>
              <a:gd name="connsiteX123" fmla="*/ 2748833 w 12192000"/>
              <a:gd name="connsiteY123" fmla="*/ 1986323 h 2237474"/>
              <a:gd name="connsiteX124" fmla="*/ 2748661 w 12192000"/>
              <a:gd name="connsiteY124" fmla="*/ 1986122 h 2237474"/>
              <a:gd name="connsiteX125" fmla="*/ 2740251 w 12192000"/>
              <a:gd name="connsiteY125" fmla="*/ 1986946 h 2237474"/>
              <a:gd name="connsiteX126" fmla="*/ 2718916 w 12192000"/>
              <a:gd name="connsiteY126" fmla="*/ 1990867 h 2237474"/>
              <a:gd name="connsiteX127" fmla="*/ 2713522 w 12192000"/>
              <a:gd name="connsiteY127" fmla="*/ 1990173 h 2237474"/>
              <a:gd name="connsiteX128" fmla="*/ 2680597 w 12192000"/>
              <a:gd name="connsiteY128" fmla="*/ 1984996 h 2237474"/>
              <a:gd name="connsiteX129" fmla="*/ 2578178 w 12192000"/>
              <a:gd name="connsiteY129" fmla="*/ 1990531 h 2237474"/>
              <a:gd name="connsiteX130" fmla="*/ 2476147 w 12192000"/>
              <a:gd name="connsiteY130" fmla="*/ 1998305 h 2237474"/>
              <a:gd name="connsiteX131" fmla="*/ 2373568 w 12192000"/>
              <a:gd name="connsiteY131" fmla="*/ 2003219 h 2237474"/>
              <a:gd name="connsiteX132" fmla="*/ 2321399 w 12192000"/>
              <a:gd name="connsiteY132" fmla="*/ 1989467 h 2237474"/>
              <a:gd name="connsiteX133" fmla="*/ 2315525 w 12192000"/>
              <a:gd name="connsiteY133" fmla="*/ 1989708 h 2237474"/>
              <a:gd name="connsiteX134" fmla="*/ 2300792 w 12192000"/>
              <a:gd name="connsiteY134" fmla="*/ 1994290 h 2237474"/>
              <a:gd name="connsiteX135" fmla="*/ 2295469 w 12192000"/>
              <a:gd name="connsiteY135" fmla="*/ 1996659 h 2237474"/>
              <a:gd name="connsiteX136" fmla="*/ 2287219 w 12192000"/>
              <a:gd name="connsiteY136" fmla="*/ 1998750 h 2237474"/>
              <a:gd name="connsiteX137" fmla="*/ 2286948 w 12192000"/>
              <a:gd name="connsiteY137" fmla="*/ 1998596 h 2237474"/>
              <a:gd name="connsiteX138" fmla="*/ 2243069 w 12192000"/>
              <a:gd name="connsiteY138" fmla="*/ 2015111 h 2237474"/>
              <a:gd name="connsiteX139" fmla="*/ 2186609 w 12192000"/>
              <a:gd name="connsiteY139" fmla="*/ 2008263 h 2237474"/>
              <a:gd name="connsiteX140" fmla="*/ 2164831 w 12192000"/>
              <a:gd name="connsiteY140" fmla="*/ 2010143 h 2237474"/>
              <a:gd name="connsiteX141" fmla="*/ 2152836 w 12192000"/>
              <a:gd name="connsiteY141" fmla="*/ 2010048 h 2237474"/>
              <a:gd name="connsiteX142" fmla="*/ 2117102 w 12192000"/>
              <a:gd name="connsiteY142" fmla="*/ 2023004 h 2237474"/>
              <a:gd name="connsiteX143" fmla="*/ 2111935 w 12192000"/>
              <a:gd name="connsiteY143" fmla="*/ 2023163 h 2237474"/>
              <a:gd name="connsiteX144" fmla="*/ 2089991 w 12192000"/>
              <a:gd name="connsiteY144" fmla="*/ 2034193 h 2237474"/>
              <a:gd name="connsiteX145" fmla="*/ 2058061 w 12192000"/>
              <a:gd name="connsiteY145" fmla="*/ 2047942 h 2237474"/>
              <a:gd name="connsiteX146" fmla="*/ 2055737 w 12192000"/>
              <a:gd name="connsiteY146" fmla="*/ 2047704 h 2237474"/>
              <a:gd name="connsiteX147" fmla="*/ 2042244 w 12192000"/>
              <a:gd name="connsiteY147" fmla="*/ 2055560 h 2237474"/>
              <a:gd name="connsiteX148" fmla="*/ 1976224 w 12192000"/>
              <a:gd name="connsiteY148" fmla="*/ 2074257 h 2237474"/>
              <a:gd name="connsiteX149" fmla="*/ 1877728 w 12192000"/>
              <a:gd name="connsiteY149" fmla="*/ 2101004 h 2237474"/>
              <a:gd name="connsiteX150" fmla="*/ 1759056 w 12192000"/>
              <a:gd name="connsiteY150" fmla="*/ 2125608 h 2237474"/>
              <a:gd name="connsiteX151" fmla="*/ 1637948 w 12192000"/>
              <a:gd name="connsiteY151" fmla="*/ 2172597 h 2237474"/>
              <a:gd name="connsiteX152" fmla="*/ 1434549 w 12192000"/>
              <a:gd name="connsiteY152" fmla="*/ 2234522 h 2237474"/>
              <a:gd name="connsiteX153" fmla="*/ 1398481 w 12192000"/>
              <a:gd name="connsiteY153" fmla="*/ 2237074 h 2237474"/>
              <a:gd name="connsiteX154" fmla="*/ 1398407 w 12192000"/>
              <a:gd name="connsiteY154" fmla="*/ 2237095 h 2237474"/>
              <a:gd name="connsiteX155" fmla="*/ 1370962 w 12192000"/>
              <a:gd name="connsiteY155" fmla="*/ 2237474 h 2237474"/>
              <a:gd name="connsiteX156" fmla="*/ 1356367 w 12192000"/>
              <a:gd name="connsiteY156" fmla="*/ 2235089 h 2237474"/>
              <a:gd name="connsiteX157" fmla="*/ 1324828 w 12192000"/>
              <a:gd name="connsiteY157" fmla="*/ 2231968 h 2237474"/>
              <a:gd name="connsiteX158" fmla="*/ 1297744 w 12192000"/>
              <a:gd name="connsiteY158" fmla="*/ 2235849 h 2237474"/>
              <a:gd name="connsiteX159" fmla="*/ 1286236 w 12192000"/>
              <a:gd name="connsiteY159" fmla="*/ 2233135 h 2237474"/>
              <a:gd name="connsiteX160" fmla="*/ 1283504 w 12192000"/>
              <a:gd name="connsiteY160" fmla="*/ 2233797 h 2237474"/>
              <a:gd name="connsiteX161" fmla="*/ 1279765 w 12192000"/>
              <a:gd name="connsiteY161" fmla="*/ 2229639 h 2237474"/>
              <a:gd name="connsiteX162" fmla="*/ 1195347 w 12192000"/>
              <a:gd name="connsiteY162" fmla="*/ 2212354 h 2237474"/>
              <a:gd name="connsiteX163" fmla="*/ 970251 w 12192000"/>
              <a:gd name="connsiteY163" fmla="*/ 2221029 h 2237474"/>
              <a:gd name="connsiteX164" fmla="*/ 812914 w 12192000"/>
              <a:gd name="connsiteY164" fmla="*/ 2202752 h 2237474"/>
              <a:gd name="connsiteX165" fmla="*/ 800195 w 12192000"/>
              <a:gd name="connsiteY165" fmla="*/ 2209407 h 2237474"/>
              <a:gd name="connsiteX166" fmla="*/ 784978 w 12192000"/>
              <a:gd name="connsiteY166" fmla="*/ 2212360 h 2237474"/>
              <a:gd name="connsiteX167" fmla="*/ 681987 w 12192000"/>
              <a:gd name="connsiteY167" fmla="*/ 2216757 h 2237474"/>
              <a:gd name="connsiteX168" fmla="*/ 669923 w 12192000"/>
              <a:gd name="connsiteY168" fmla="*/ 2211682 h 2237474"/>
              <a:gd name="connsiteX169" fmla="*/ 648680 w 12192000"/>
              <a:gd name="connsiteY169" fmla="*/ 2206229 h 2237474"/>
              <a:gd name="connsiteX170" fmla="*/ 597225 w 12192000"/>
              <a:gd name="connsiteY170" fmla="*/ 2180999 h 2237474"/>
              <a:gd name="connsiteX171" fmla="*/ 558449 w 12192000"/>
              <a:gd name="connsiteY171" fmla="*/ 2182346 h 2237474"/>
              <a:gd name="connsiteX172" fmla="*/ 550517 w 12192000"/>
              <a:gd name="connsiteY172" fmla="*/ 2182060 h 2237474"/>
              <a:gd name="connsiteX173" fmla="*/ 550309 w 12192000"/>
              <a:gd name="connsiteY173" fmla="*/ 2181825 h 2237474"/>
              <a:gd name="connsiteX174" fmla="*/ 541836 w 12192000"/>
              <a:gd name="connsiteY174" fmla="*/ 2181063 h 2237474"/>
              <a:gd name="connsiteX175" fmla="*/ 536057 w 12192000"/>
              <a:gd name="connsiteY175" fmla="*/ 2181537 h 2237474"/>
              <a:gd name="connsiteX176" fmla="*/ 520671 w 12192000"/>
              <a:gd name="connsiteY176" fmla="*/ 2180980 h 2237474"/>
              <a:gd name="connsiteX177" fmla="*/ 515024 w 12192000"/>
              <a:gd name="connsiteY177" fmla="*/ 2179258 h 2237474"/>
              <a:gd name="connsiteX178" fmla="*/ 512278 w 12192000"/>
              <a:gd name="connsiteY178" fmla="*/ 2176369 h 2237474"/>
              <a:gd name="connsiteX179" fmla="*/ 480419 w 12192000"/>
              <a:gd name="connsiteY179" fmla="*/ 2167807 h 2237474"/>
              <a:gd name="connsiteX180" fmla="*/ 413835 w 12192000"/>
              <a:gd name="connsiteY180" fmla="*/ 2156783 h 2237474"/>
              <a:gd name="connsiteX181" fmla="*/ 376513 w 12192000"/>
              <a:gd name="connsiteY181" fmla="*/ 2154014 h 2237474"/>
              <a:gd name="connsiteX182" fmla="*/ 273386 w 12192000"/>
              <a:gd name="connsiteY182" fmla="*/ 2142551 h 2237474"/>
              <a:gd name="connsiteX183" fmla="*/ 169207 w 12192000"/>
              <a:gd name="connsiteY183" fmla="*/ 2128100 h 2237474"/>
              <a:gd name="connsiteX184" fmla="*/ 93149 w 12192000"/>
              <a:gd name="connsiteY184" fmla="*/ 2105324 h 2237474"/>
              <a:gd name="connsiteX185" fmla="*/ 88109 w 12192000"/>
              <a:gd name="connsiteY185" fmla="*/ 2106704 h 2237474"/>
              <a:gd name="connsiteX186" fmla="*/ 80022 w 12192000"/>
              <a:gd name="connsiteY186" fmla="*/ 2107254 h 2237474"/>
              <a:gd name="connsiteX187" fmla="*/ 79717 w 12192000"/>
              <a:gd name="connsiteY187" fmla="*/ 2107046 h 2237474"/>
              <a:gd name="connsiteX188" fmla="*/ 72352 w 12192000"/>
              <a:gd name="connsiteY188" fmla="*/ 2107991 h 2237474"/>
              <a:gd name="connsiteX189" fmla="*/ 37645 w 12192000"/>
              <a:gd name="connsiteY189" fmla="*/ 2115401 h 2237474"/>
              <a:gd name="connsiteX190" fmla="*/ 4572 w 12192000"/>
              <a:gd name="connsiteY190" fmla="*/ 2111091 h 2237474"/>
              <a:gd name="connsiteX191" fmla="*/ 0 w 12192000"/>
              <a:gd name="connsiteY191" fmla="*/ 2110468 h 2237474"/>
              <a:gd name="connsiteX192" fmla="*/ 0 w 12192000"/>
              <a:gd name="connsiteY192"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34800 w 12192000"/>
              <a:gd name="connsiteY6" fmla="*/ 747840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46594 w 12192000"/>
              <a:gd name="connsiteY12" fmla="*/ 765069 h 2237474"/>
              <a:gd name="connsiteX13" fmla="*/ 10805004 w 12192000"/>
              <a:gd name="connsiteY13" fmla="*/ 757573 h 2237474"/>
              <a:gd name="connsiteX14" fmla="*/ 10739478 w 12192000"/>
              <a:gd name="connsiteY14" fmla="*/ 776841 h 2237474"/>
              <a:gd name="connsiteX15" fmla="*/ 10458762 w 12192000"/>
              <a:gd name="connsiteY15" fmla="*/ 755400 h 2237474"/>
              <a:gd name="connsiteX16" fmla="*/ 10211200 w 12192000"/>
              <a:gd name="connsiteY16" fmla="*/ 767513 h 2237474"/>
              <a:gd name="connsiteX17" fmla="*/ 10167995 w 12192000"/>
              <a:gd name="connsiteY17" fmla="*/ 760843 h 2237474"/>
              <a:gd name="connsiteX18" fmla="*/ 9997044 w 12192000"/>
              <a:gd name="connsiteY18" fmla="*/ 780129 h 2237474"/>
              <a:gd name="connsiteX19" fmla="*/ 9943887 w 12192000"/>
              <a:gd name="connsiteY19" fmla="*/ 804141 h 2237474"/>
              <a:gd name="connsiteX20" fmla="*/ 9918248 w 12192000"/>
              <a:gd name="connsiteY20" fmla="*/ 816628 h 2237474"/>
              <a:gd name="connsiteX21" fmla="*/ 9767091 w 12192000"/>
              <a:gd name="connsiteY21" fmla="*/ 870550 h 2237474"/>
              <a:gd name="connsiteX22" fmla="*/ 9683005 w 12192000"/>
              <a:gd name="connsiteY22" fmla="*/ 894128 h 2237474"/>
              <a:gd name="connsiteX23" fmla="*/ 9594438 w 12192000"/>
              <a:gd name="connsiteY23" fmla="*/ 919051 h 2237474"/>
              <a:gd name="connsiteX24" fmla="*/ 9544189 w 12192000"/>
              <a:gd name="connsiteY24" fmla="*/ 938966 h 2237474"/>
              <a:gd name="connsiteX25" fmla="*/ 9500499 w 12192000"/>
              <a:gd name="connsiteY25" fmla="*/ 954680 h 2237474"/>
              <a:gd name="connsiteX26" fmla="*/ 9428195 w 12192000"/>
              <a:gd name="connsiteY26" fmla="*/ 986225 h 2237474"/>
              <a:gd name="connsiteX27" fmla="*/ 9410017 w 12192000"/>
              <a:gd name="connsiteY27" fmla="*/ 993931 h 2237474"/>
              <a:gd name="connsiteX28" fmla="*/ 9392919 w 12192000"/>
              <a:gd name="connsiteY28" fmla="*/ 994656 h 2237474"/>
              <a:gd name="connsiteX29" fmla="*/ 9278619 w 12192000"/>
              <a:gd name="connsiteY29" fmla="*/ 1011878 h 2237474"/>
              <a:gd name="connsiteX30" fmla="*/ 9268019 w 12192000"/>
              <a:gd name="connsiteY30" fmla="*/ 1007442 h 2237474"/>
              <a:gd name="connsiteX31" fmla="*/ 9234662 w 12192000"/>
              <a:gd name="connsiteY31" fmla="*/ 1023056 h 2237474"/>
              <a:gd name="connsiteX32" fmla="*/ 9181033 w 12192000"/>
              <a:gd name="connsiteY32" fmla="*/ 1037921 h 2237474"/>
              <a:gd name="connsiteX33" fmla="*/ 9155969 w 12192000"/>
              <a:gd name="connsiteY33" fmla="*/ 1046804 h 2237474"/>
              <a:gd name="connsiteX34" fmla="*/ 9133985 w 12192000"/>
              <a:gd name="connsiteY34" fmla="*/ 1046450 h 2237474"/>
              <a:gd name="connsiteX35" fmla="*/ 9003462 w 12192000"/>
              <a:gd name="connsiteY35" fmla="*/ 1042406 h 2237474"/>
              <a:gd name="connsiteX36" fmla="*/ 8968445 w 12192000"/>
              <a:gd name="connsiteY36" fmla="*/ 1052169 h 2237474"/>
              <a:gd name="connsiteX37" fmla="*/ 8886001 w 12192000"/>
              <a:gd name="connsiteY37" fmla="*/ 1067468 h 2237474"/>
              <a:gd name="connsiteX38" fmla="*/ 8838610 w 12192000"/>
              <a:gd name="connsiteY38" fmla="*/ 1075091 h 2237474"/>
              <a:gd name="connsiteX39" fmla="*/ 8750383 w 12192000"/>
              <a:gd name="connsiteY39" fmla="*/ 1097387 h 2237474"/>
              <a:gd name="connsiteX40" fmla="*/ 8665605 w 12192000"/>
              <a:gd name="connsiteY40" fmla="*/ 1110791 h 2237474"/>
              <a:gd name="connsiteX41" fmla="*/ 8584946 w 12192000"/>
              <a:gd name="connsiteY41" fmla="*/ 1135226 h 2237474"/>
              <a:gd name="connsiteX42" fmla="*/ 8460755 w 12192000"/>
              <a:gd name="connsiteY42" fmla="*/ 1203427 h 2237474"/>
              <a:gd name="connsiteX43" fmla="*/ 8419755 w 12192000"/>
              <a:gd name="connsiteY43" fmla="*/ 1216260 h 2237474"/>
              <a:gd name="connsiteX44" fmla="*/ 8411626 w 12192000"/>
              <a:gd name="connsiteY44" fmla="*/ 1214397 h 2237474"/>
              <a:gd name="connsiteX45" fmla="*/ 8363469 w 12192000"/>
              <a:gd name="connsiteY45" fmla="*/ 1246658 h 2237474"/>
              <a:gd name="connsiteX46" fmla="*/ 8275497 w 12192000"/>
              <a:gd name="connsiteY46" fmla="*/ 1264396 h 2237474"/>
              <a:gd name="connsiteX47" fmla="*/ 8206287 w 12192000"/>
              <a:gd name="connsiteY47" fmla="*/ 1273060 h 2237474"/>
              <a:gd name="connsiteX48" fmla="*/ 8139997 w 12192000"/>
              <a:gd name="connsiteY48" fmla="*/ 1282713 h 2237474"/>
              <a:gd name="connsiteX49" fmla="*/ 8074238 w 12192000"/>
              <a:gd name="connsiteY49" fmla="*/ 1301895 h 2237474"/>
              <a:gd name="connsiteX50" fmla="*/ 7942099 w 12192000"/>
              <a:gd name="connsiteY50" fmla="*/ 1336332 h 2237474"/>
              <a:gd name="connsiteX51" fmla="*/ 7902328 w 12192000"/>
              <a:gd name="connsiteY51" fmla="*/ 1345865 h 2237474"/>
              <a:gd name="connsiteX52" fmla="*/ 7840612 w 12192000"/>
              <a:gd name="connsiteY52" fmla="*/ 1369373 h 2237474"/>
              <a:gd name="connsiteX53" fmla="*/ 7786819 w 12192000"/>
              <a:gd name="connsiteY53" fmla="*/ 1378970 h 2237474"/>
              <a:gd name="connsiteX54" fmla="*/ 7548172 w 12192000"/>
              <a:gd name="connsiteY54" fmla="*/ 1417460 h 2237474"/>
              <a:gd name="connsiteX55" fmla="*/ 7483437 w 12192000"/>
              <a:gd name="connsiteY55" fmla="*/ 1478152 h 2237474"/>
              <a:gd name="connsiteX56" fmla="*/ 7377870 w 12192000"/>
              <a:gd name="connsiteY56" fmla="*/ 1523319 h 2237474"/>
              <a:gd name="connsiteX57" fmla="*/ 7230737 w 12192000"/>
              <a:gd name="connsiteY57" fmla="*/ 1562633 h 2237474"/>
              <a:gd name="connsiteX58" fmla="*/ 7224458 w 12192000"/>
              <a:gd name="connsiteY58" fmla="*/ 1573008 h 2237474"/>
              <a:gd name="connsiteX59" fmla="*/ 7183121 w 12192000"/>
              <a:gd name="connsiteY59" fmla="*/ 1595162 h 2237474"/>
              <a:gd name="connsiteX60" fmla="*/ 7164601 w 12192000"/>
              <a:gd name="connsiteY60" fmla="*/ 1606490 h 2237474"/>
              <a:gd name="connsiteX61" fmla="*/ 7031309 w 12192000"/>
              <a:gd name="connsiteY61" fmla="*/ 1619451 h 2237474"/>
              <a:gd name="connsiteX62" fmla="*/ 6900177 w 12192000"/>
              <a:gd name="connsiteY62" fmla="*/ 1636016 h 2237474"/>
              <a:gd name="connsiteX63" fmla="*/ 6795372 w 12192000"/>
              <a:gd name="connsiteY63" fmla="*/ 1644845 h 2237474"/>
              <a:gd name="connsiteX64" fmla="*/ 6692251 w 12192000"/>
              <a:gd name="connsiteY64" fmla="*/ 1656357 h 2237474"/>
              <a:gd name="connsiteX65" fmla="*/ 6655235 w 12192000"/>
              <a:gd name="connsiteY65" fmla="*/ 1661869 h 2237474"/>
              <a:gd name="connsiteX66" fmla="*/ 6554894 w 12192000"/>
              <a:gd name="connsiteY66" fmla="*/ 1664428 h 2237474"/>
              <a:gd name="connsiteX67" fmla="*/ 6516595 w 12192000"/>
              <a:gd name="connsiteY67" fmla="*/ 1667475 h 2237474"/>
              <a:gd name="connsiteX68" fmla="*/ 6508541 w 12192000"/>
              <a:gd name="connsiteY68" fmla="*/ 1668757 h 2237474"/>
              <a:gd name="connsiteX69" fmla="*/ 6471012 w 12192000"/>
              <a:gd name="connsiteY69" fmla="*/ 1678604 h 2237474"/>
              <a:gd name="connsiteX70" fmla="*/ 6364035 w 12192000"/>
              <a:gd name="connsiteY70" fmla="*/ 1667683 h 2237474"/>
              <a:gd name="connsiteX71" fmla="*/ 6280959 w 12192000"/>
              <a:gd name="connsiteY71" fmla="*/ 1689329 h 2237474"/>
              <a:gd name="connsiteX72" fmla="*/ 6243319 w 12192000"/>
              <a:gd name="connsiteY72" fmla="*/ 1695560 h 2237474"/>
              <a:gd name="connsiteX73" fmla="*/ 6098321 w 12192000"/>
              <a:gd name="connsiteY73" fmla="*/ 1721646 h 2237474"/>
              <a:gd name="connsiteX74" fmla="*/ 5880652 w 12192000"/>
              <a:gd name="connsiteY74" fmla="*/ 1779643 h 2237474"/>
              <a:gd name="connsiteX75" fmla="*/ 5785959 w 12192000"/>
              <a:gd name="connsiteY75" fmla="*/ 1775307 h 2237474"/>
              <a:gd name="connsiteX76" fmla="*/ 5643534 w 12192000"/>
              <a:gd name="connsiteY76" fmla="*/ 1802919 h 2237474"/>
              <a:gd name="connsiteX77" fmla="*/ 5518799 w 12192000"/>
              <a:gd name="connsiteY77" fmla="*/ 1818312 h 2237474"/>
              <a:gd name="connsiteX78" fmla="*/ 5505014 w 12192000"/>
              <a:gd name="connsiteY78" fmla="*/ 1819259 h 2237474"/>
              <a:gd name="connsiteX79" fmla="*/ 5453307 w 12192000"/>
              <a:gd name="connsiteY79" fmla="*/ 1815450 h 2237474"/>
              <a:gd name="connsiteX80" fmla="*/ 5221533 w 12192000"/>
              <a:gd name="connsiteY80" fmla="*/ 1846950 h 2237474"/>
              <a:gd name="connsiteX81" fmla="*/ 5149802 w 12192000"/>
              <a:gd name="connsiteY81" fmla="*/ 1844846 h 2237474"/>
              <a:gd name="connsiteX82" fmla="*/ 5114927 w 12192000"/>
              <a:gd name="connsiteY82" fmla="*/ 1847827 h 2237474"/>
              <a:gd name="connsiteX83" fmla="*/ 5108970 w 12192000"/>
              <a:gd name="connsiteY83" fmla="*/ 1847935 h 2237474"/>
              <a:gd name="connsiteX84" fmla="*/ 5067961 w 12192000"/>
              <a:gd name="connsiteY84" fmla="*/ 1845917 h 2237474"/>
              <a:gd name="connsiteX85" fmla="*/ 5007075 w 12192000"/>
              <a:gd name="connsiteY85" fmla="*/ 1838626 h 2237474"/>
              <a:gd name="connsiteX86" fmla="*/ 4944087 w 12192000"/>
              <a:gd name="connsiteY86" fmla="*/ 1823332 h 2237474"/>
              <a:gd name="connsiteX87" fmla="*/ 4907662 w 12192000"/>
              <a:gd name="connsiteY87" fmla="*/ 1816900 h 2237474"/>
              <a:gd name="connsiteX88" fmla="*/ 4882386 w 12192000"/>
              <a:gd name="connsiteY88" fmla="*/ 1809844 h 2237474"/>
              <a:gd name="connsiteX89" fmla="*/ 4811440 w 12192000"/>
              <a:gd name="connsiteY89" fmla="*/ 1804655 h 2237474"/>
              <a:gd name="connsiteX90" fmla="*/ 4691075 w 12192000"/>
              <a:gd name="connsiteY90" fmla="*/ 1801389 h 2237474"/>
              <a:gd name="connsiteX91" fmla="*/ 4611738 w 12192000"/>
              <a:gd name="connsiteY91" fmla="*/ 1776964 h 2237474"/>
              <a:gd name="connsiteX92" fmla="*/ 4560070 w 12192000"/>
              <a:gd name="connsiteY92" fmla="*/ 1785640 h 2237474"/>
              <a:gd name="connsiteX93" fmla="*/ 4536503 w 12192000"/>
              <a:gd name="connsiteY93" fmla="*/ 1785334 h 2237474"/>
              <a:gd name="connsiteX94" fmla="*/ 4513724 w 12192000"/>
              <a:gd name="connsiteY94" fmla="*/ 1791996 h 2237474"/>
              <a:gd name="connsiteX95" fmla="*/ 4459810 w 12192000"/>
              <a:gd name="connsiteY95" fmla="*/ 1797886 h 2237474"/>
              <a:gd name="connsiteX96" fmla="*/ 4379064 w 12192000"/>
              <a:gd name="connsiteY96" fmla="*/ 1817177 h 2237474"/>
              <a:gd name="connsiteX97" fmla="*/ 4290981 w 12192000"/>
              <a:gd name="connsiteY97" fmla="*/ 1839677 h 2237474"/>
              <a:gd name="connsiteX98" fmla="*/ 4238372 w 12192000"/>
              <a:gd name="connsiteY98" fmla="*/ 1851480 h 2237474"/>
              <a:gd name="connsiteX99" fmla="*/ 4232517 w 12192000"/>
              <a:gd name="connsiteY99" fmla="*/ 1852567 h 2237474"/>
              <a:gd name="connsiteX100" fmla="*/ 4191732 w 12192000"/>
              <a:gd name="connsiteY100" fmla="*/ 1857328 h 2237474"/>
              <a:gd name="connsiteX101" fmla="*/ 4065532 w 12192000"/>
              <a:gd name="connsiteY101" fmla="*/ 1855477 h 2237474"/>
              <a:gd name="connsiteX102" fmla="*/ 4028460 w 12192000"/>
              <a:gd name="connsiteY102" fmla="*/ 1855137 h 2237474"/>
              <a:gd name="connsiteX103" fmla="*/ 4002267 w 12192000"/>
              <a:gd name="connsiteY103" fmla="*/ 1852352 h 2237474"/>
              <a:gd name="connsiteX104" fmla="*/ 3931396 w 12192000"/>
              <a:gd name="connsiteY104" fmla="*/ 1858915 h 2237474"/>
              <a:gd name="connsiteX105" fmla="*/ 3812162 w 12192000"/>
              <a:gd name="connsiteY105" fmla="*/ 1875501 h 2237474"/>
              <a:gd name="connsiteX106" fmla="*/ 3729530 w 12192000"/>
              <a:gd name="connsiteY106" fmla="*/ 1864513 h 2237474"/>
              <a:gd name="connsiteX107" fmla="*/ 3680177 w 12192000"/>
              <a:gd name="connsiteY107" fmla="*/ 1881552 h 2237474"/>
              <a:gd name="connsiteX108" fmla="*/ 3567259 w 12192000"/>
              <a:gd name="connsiteY108" fmla="*/ 1893482 h 2237474"/>
              <a:gd name="connsiteX109" fmla="*/ 3405770 w 12192000"/>
              <a:gd name="connsiteY109" fmla="*/ 1904591 h 2237474"/>
              <a:gd name="connsiteX110" fmla="*/ 3280097 w 12192000"/>
              <a:gd name="connsiteY110" fmla="*/ 1919610 h 2237474"/>
              <a:gd name="connsiteX111" fmla="*/ 3123424 w 12192000"/>
              <a:gd name="connsiteY111" fmla="*/ 1952930 h 2237474"/>
              <a:gd name="connsiteX112" fmla="*/ 3009910 w 12192000"/>
              <a:gd name="connsiteY112" fmla="*/ 1957866 h 2237474"/>
              <a:gd name="connsiteX113" fmla="*/ 2995934 w 12192000"/>
              <a:gd name="connsiteY113" fmla="*/ 1967085 h 2237474"/>
              <a:gd name="connsiteX114" fmla="*/ 2980071 w 12192000"/>
              <a:gd name="connsiteY114" fmla="*/ 1972988 h 2237474"/>
              <a:gd name="connsiteX115" fmla="*/ 2978094 w 12192000"/>
              <a:gd name="connsiteY115" fmla="*/ 1972369 h 2237474"/>
              <a:gd name="connsiteX116" fmla="*/ 2942858 w 12192000"/>
              <a:gd name="connsiteY116" fmla="*/ 1981367 h 2237474"/>
              <a:gd name="connsiteX117" fmla="*/ 2875436 w 12192000"/>
              <a:gd name="connsiteY117" fmla="*/ 1996977 h 2237474"/>
              <a:gd name="connsiteX118" fmla="*/ 2874892 w 12192000"/>
              <a:gd name="connsiteY118" fmla="*/ 1996085 h 2237474"/>
              <a:gd name="connsiteX119" fmla="*/ 2864145 w 12192000"/>
              <a:gd name="connsiteY119" fmla="*/ 1994061 h 2237474"/>
              <a:gd name="connsiteX120" fmla="*/ 2843662 w 12192000"/>
              <a:gd name="connsiteY120" fmla="*/ 1992498 h 2237474"/>
              <a:gd name="connsiteX121" fmla="*/ 2796128 w 12192000"/>
              <a:gd name="connsiteY121" fmla="*/ 1976403 h 2237474"/>
              <a:gd name="connsiteX122" fmla="*/ 2756784 w 12192000"/>
              <a:gd name="connsiteY122" fmla="*/ 1985116 h 2237474"/>
              <a:gd name="connsiteX123" fmla="*/ 2748833 w 12192000"/>
              <a:gd name="connsiteY123" fmla="*/ 1986323 h 2237474"/>
              <a:gd name="connsiteX124" fmla="*/ 2748661 w 12192000"/>
              <a:gd name="connsiteY124" fmla="*/ 1986122 h 2237474"/>
              <a:gd name="connsiteX125" fmla="*/ 2740251 w 12192000"/>
              <a:gd name="connsiteY125" fmla="*/ 1986946 h 2237474"/>
              <a:gd name="connsiteX126" fmla="*/ 2718916 w 12192000"/>
              <a:gd name="connsiteY126" fmla="*/ 1990867 h 2237474"/>
              <a:gd name="connsiteX127" fmla="*/ 2713522 w 12192000"/>
              <a:gd name="connsiteY127" fmla="*/ 1990173 h 2237474"/>
              <a:gd name="connsiteX128" fmla="*/ 2680597 w 12192000"/>
              <a:gd name="connsiteY128" fmla="*/ 1984996 h 2237474"/>
              <a:gd name="connsiteX129" fmla="*/ 2578178 w 12192000"/>
              <a:gd name="connsiteY129" fmla="*/ 1990531 h 2237474"/>
              <a:gd name="connsiteX130" fmla="*/ 2476147 w 12192000"/>
              <a:gd name="connsiteY130" fmla="*/ 1998305 h 2237474"/>
              <a:gd name="connsiteX131" fmla="*/ 2373568 w 12192000"/>
              <a:gd name="connsiteY131" fmla="*/ 2003219 h 2237474"/>
              <a:gd name="connsiteX132" fmla="*/ 2321399 w 12192000"/>
              <a:gd name="connsiteY132" fmla="*/ 1989467 h 2237474"/>
              <a:gd name="connsiteX133" fmla="*/ 2315525 w 12192000"/>
              <a:gd name="connsiteY133" fmla="*/ 1989708 h 2237474"/>
              <a:gd name="connsiteX134" fmla="*/ 2300792 w 12192000"/>
              <a:gd name="connsiteY134" fmla="*/ 1994290 h 2237474"/>
              <a:gd name="connsiteX135" fmla="*/ 2295469 w 12192000"/>
              <a:gd name="connsiteY135" fmla="*/ 1996659 h 2237474"/>
              <a:gd name="connsiteX136" fmla="*/ 2287219 w 12192000"/>
              <a:gd name="connsiteY136" fmla="*/ 1998750 h 2237474"/>
              <a:gd name="connsiteX137" fmla="*/ 2286948 w 12192000"/>
              <a:gd name="connsiteY137" fmla="*/ 1998596 h 2237474"/>
              <a:gd name="connsiteX138" fmla="*/ 2243069 w 12192000"/>
              <a:gd name="connsiteY138" fmla="*/ 2015111 h 2237474"/>
              <a:gd name="connsiteX139" fmla="*/ 2186609 w 12192000"/>
              <a:gd name="connsiteY139" fmla="*/ 2008263 h 2237474"/>
              <a:gd name="connsiteX140" fmla="*/ 2164831 w 12192000"/>
              <a:gd name="connsiteY140" fmla="*/ 2010143 h 2237474"/>
              <a:gd name="connsiteX141" fmla="*/ 2152836 w 12192000"/>
              <a:gd name="connsiteY141" fmla="*/ 2010048 h 2237474"/>
              <a:gd name="connsiteX142" fmla="*/ 2117102 w 12192000"/>
              <a:gd name="connsiteY142" fmla="*/ 2023004 h 2237474"/>
              <a:gd name="connsiteX143" fmla="*/ 2111935 w 12192000"/>
              <a:gd name="connsiteY143" fmla="*/ 2023163 h 2237474"/>
              <a:gd name="connsiteX144" fmla="*/ 2089991 w 12192000"/>
              <a:gd name="connsiteY144" fmla="*/ 2034193 h 2237474"/>
              <a:gd name="connsiteX145" fmla="*/ 2058061 w 12192000"/>
              <a:gd name="connsiteY145" fmla="*/ 2047942 h 2237474"/>
              <a:gd name="connsiteX146" fmla="*/ 2055737 w 12192000"/>
              <a:gd name="connsiteY146" fmla="*/ 2047704 h 2237474"/>
              <a:gd name="connsiteX147" fmla="*/ 2042244 w 12192000"/>
              <a:gd name="connsiteY147" fmla="*/ 2055560 h 2237474"/>
              <a:gd name="connsiteX148" fmla="*/ 1976224 w 12192000"/>
              <a:gd name="connsiteY148" fmla="*/ 2074257 h 2237474"/>
              <a:gd name="connsiteX149" fmla="*/ 1877728 w 12192000"/>
              <a:gd name="connsiteY149" fmla="*/ 2101004 h 2237474"/>
              <a:gd name="connsiteX150" fmla="*/ 1759056 w 12192000"/>
              <a:gd name="connsiteY150" fmla="*/ 2125608 h 2237474"/>
              <a:gd name="connsiteX151" fmla="*/ 1637948 w 12192000"/>
              <a:gd name="connsiteY151" fmla="*/ 2172597 h 2237474"/>
              <a:gd name="connsiteX152" fmla="*/ 1434549 w 12192000"/>
              <a:gd name="connsiteY152" fmla="*/ 2234522 h 2237474"/>
              <a:gd name="connsiteX153" fmla="*/ 1398481 w 12192000"/>
              <a:gd name="connsiteY153" fmla="*/ 2237074 h 2237474"/>
              <a:gd name="connsiteX154" fmla="*/ 1398407 w 12192000"/>
              <a:gd name="connsiteY154" fmla="*/ 2237095 h 2237474"/>
              <a:gd name="connsiteX155" fmla="*/ 1370962 w 12192000"/>
              <a:gd name="connsiteY155" fmla="*/ 2237474 h 2237474"/>
              <a:gd name="connsiteX156" fmla="*/ 1356367 w 12192000"/>
              <a:gd name="connsiteY156" fmla="*/ 2235089 h 2237474"/>
              <a:gd name="connsiteX157" fmla="*/ 1324828 w 12192000"/>
              <a:gd name="connsiteY157" fmla="*/ 2231968 h 2237474"/>
              <a:gd name="connsiteX158" fmla="*/ 1297744 w 12192000"/>
              <a:gd name="connsiteY158" fmla="*/ 2235849 h 2237474"/>
              <a:gd name="connsiteX159" fmla="*/ 1286236 w 12192000"/>
              <a:gd name="connsiteY159" fmla="*/ 2233135 h 2237474"/>
              <a:gd name="connsiteX160" fmla="*/ 1283504 w 12192000"/>
              <a:gd name="connsiteY160" fmla="*/ 2233797 h 2237474"/>
              <a:gd name="connsiteX161" fmla="*/ 1279765 w 12192000"/>
              <a:gd name="connsiteY161" fmla="*/ 2229639 h 2237474"/>
              <a:gd name="connsiteX162" fmla="*/ 1195347 w 12192000"/>
              <a:gd name="connsiteY162" fmla="*/ 2212354 h 2237474"/>
              <a:gd name="connsiteX163" fmla="*/ 970251 w 12192000"/>
              <a:gd name="connsiteY163" fmla="*/ 2221029 h 2237474"/>
              <a:gd name="connsiteX164" fmla="*/ 812914 w 12192000"/>
              <a:gd name="connsiteY164" fmla="*/ 2202752 h 2237474"/>
              <a:gd name="connsiteX165" fmla="*/ 800195 w 12192000"/>
              <a:gd name="connsiteY165" fmla="*/ 2209407 h 2237474"/>
              <a:gd name="connsiteX166" fmla="*/ 784978 w 12192000"/>
              <a:gd name="connsiteY166" fmla="*/ 2212360 h 2237474"/>
              <a:gd name="connsiteX167" fmla="*/ 681987 w 12192000"/>
              <a:gd name="connsiteY167" fmla="*/ 2216757 h 2237474"/>
              <a:gd name="connsiteX168" fmla="*/ 669923 w 12192000"/>
              <a:gd name="connsiteY168" fmla="*/ 2211682 h 2237474"/>
              <a:gd name="connsiteX169" fmla="*/ 648680 w 12192000"/>
              <a:gd name="connsiteY169" fmla="*/ 2206229 h 2237474"/>
              <a:gd name="connsiteX170" fmla="*/ 597225 w 12192000"/>
              <a:gd name="connsiteY170" fmla="*/ 2180999 h 2237474"/>
              <a:gd name="connsiteX171" fmla="*/ 558449 w 12192000"/>
              <a:gd name="connsiteY171" fmla="*/ 2182346 h 2237474"/>
              <a:gd name="connsiteX172" fmla="*/ 550517 w 12192000"/>
              <a:gd name="connsiteY172" fmla="*/ 2182060 h 2237474"/>
              <a:gd name="connsiteX173" fmla="*/ 550309 w 12192000"/>
              <a:gd name="connsiteY173" fmla="*/ 2181825 h 2237474"/>
              <a:gd name="connsiteX174" fmla="*/ 541836 w 12192000"/>
              <a:gd name="connsiteY174" fmla="*/ 2181063 h 2237474"/>
              <a:gd name="connsiteX175" fmla="*/ 536057 w 12192000"/>
              <a:gd name="connsiteY175" fmla="*/ 2181537 h 2237474"/>
              <a:gd name="connsiteX176" fmla="*/ 520671 w 12192000"/>
              <a:gd name="connsiteY176" fmla="*/ 2180980 h 2237474"/>
              <a:gd name="connsiteX177" fmla="*/ 515024 w 12192000"/>
              <a:gd name="connsiteY177" fmla="*/ 2179258 h 2237474"/>
              <a:gd name="connsiteX178" fmla="*/ 512278 w 12192000"/>
              <a:gd name="connsiteY178" fmla="*/ 2176369 h 2237474"/>
              <a:gd name="connsiteX179" fmla="*/ 480419 w 12192000"/>
              <a:gd name="connsiteY179" fmla="*/ 2167807 h 2237474"/>
              <a:gd name="connsiteX180" fmla="*/ 413835 w 12192000"/>
              <a:gd name="connsiteY180" fmla="*/ 2156783 h 2237474"/>
              <a:gd name="connsiteX181" fmla="*/ 376513 w 12192000"/>
              <a:gd name="connsiteY181" fmla="*/ 2154014 h 2237474"/>
              <a:gd name="connsiteX182" fmla="*/ 273386 w 12192000"/>
              <a:gd name="connsiteY182" fmla="*/ 2142551 h 2237474"/>
              <a:gd name="connsiteX183" fmla="*/ 169207 w 12192000"/>
              <a:gd name="connsiteY183" fmla="*/ 2128100 h 2237474"/>
              <a:gd name="connsiteX184" fmla="*/ 93149 w 12192000"/>
              <a:gd name="connsiteY184" fmla="*/ 2105324 h 2237474"/>
              <a:gd name="connsiteX185" fmla="*/ 88109 w 12192000"/>
              <a:gd name="connsiteY185" fmla="*/ 2106704 h 2237474"/>
              <a:gd name="connsiteX186" fmla="*/ 80022 w 12192000"/>
              <a:gd name="connsiteY186" fmla="*/ 2107254 h 2237474"/>
              <a:gd name="connsiteX187" fmla="*/ 79717 w 12192000"/>
              <a:gd name="connsiteY187" fmla="*/ 2107046 h 2237474"/>
              <a:gd name="connsiteX188" fmla="*/ 72352 w 12192000"/>
              <a:gd name="connsiteY188" fmla="*/ 2107991 h 2237474"/>
              <a:gd name="connsiteX189" fmla="*/ 37645 w 12192000"/>
              <a:gd name="connsiteY189" fmla="*/ 2115401 h 2237474"/>
              <a:gd name="connsiteX190" fmla="*/ 4572 w 12192000"/>
              <a:gd name="connsiteY190" fmla="*/ 2111091 h 2237474"/>
              <a:gd name="connsiteX191" fmla="*/ 0 w 12192000"/>
              <a:gd name="connsiteY191" fmla="*/ 2110468 h 2237474"/>
              <a:gd name="connsiteX192" fmla="*/ 0 w 12192000"/>
              <a:gd name="connsiteY192"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34800 w 12192000"/>
              <a:gd name="connsiteY6" fmla="*/ 747840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46594 w 12192000"/>
              <a:gd name="connsiteY12" fmla="*/ 765069 h 2237474"/>
              <a:gd name="connsiteX13" fmla="*/ 10805004 w 12192000"/>
              <a:gd name="connsiteY13" fmla="*/ 757573 h 2237474"/>
              <a:gd name="connsiteX14" fmla="*/ 10739478 w 12192000"/>
              <a:gd name="connsiteY14" fmla="*/ 776841 h 2237474"/>
              <a:gd name="connsiteX15" fmla="*/ 10458762 w 12192000"/>
              <a:gd name="connsiteY15" fmla="*/ 755400 h 2237474"/>
              <a:gd name="connsiteX16" fmla="*/ 10211200 w 12192000"/>
              <a:gd name="connsiteY16" fmla="*/ 767513 h 2237474"/>
              <a:gd name="connsiteX17" fmla="*/ 10167995 w 12192000"/>
              <a:gd name="connsiteY17" fmla="*/ 760843 h 2237474"/>
              <a:gd name="connsiteX18" fmla="*/ 9997044 w 12192000"/>
              <a:gd name="connsiteY18" fmla="*/ 780129 h 2237474"/>
              <a:gd name="connsiteX19" fmla="*/ 9943887 w 12192000"/>
              <a:gd name="connsiteY19" fmla="*/ 804141 h 2237474"/>
              <a:gd name="connsiteX20" fmla="*/ 9918248 w 12192000"/>
              <a:gd name="connsiteY20" fmla="*/ 816628 h 2237474"/>
              <a:gd name="connsiteX21" fmla="*/ 9767091 w 12192000"/>
              <a:gd name="connsiteY21" fmla="*/ 870550 h 2237474"/>
              <a:gd name="connsiteX22" fmla="*/ 9683005 w 12192000"/>
              <a:gd name="connsiteY22" fmla="*/ 894128 h 2237474"/>
              <a:gd name="connsiteX23" fmla="*/ 9594438 w 12192000"/>
              <a:gd name="connsiteY23" fmla="*/ 919051 h 2237474"/>
              <a:gd name="connsiteX24" fmla="*/ 9544189 w 12192000"/>
              <a:gd name="connsiteY24" fmla="*/ 938966 h 2237474"/>
              <a:gd name="connsiteX25" fmla="*/ 9500499 w 12192000"/>
              <a:gd name="connsiteY25" fmla="*/ 954680 h 2237474"/>
              <a:gd name="connsiteX26" fmla="*/ 9428195 w 12192000"/>
              <a:gd name="connsiteY26" fmla="*/ 986225 h 2237474"/>
              <a:gd name="connsiteX27" fmla="*/ 9410017 w 12192000"/>
              <a:gd name="connsiteY27" fmla="*/ 993931 h 2237474"/>
              <a:gd name="connsiteX28" fmla="*/ 9392919 w 12192000"/>
              <a:gd name="connsiteY28" fmla="*/ 994656 h 2237474"/>
              <a:gd name="connsiteX29" fmla="*/ 9278619 w 12192000"/>
              <a:gd name="connsiteY29" fmla="*/ 1011878 h 2237474"/>
              <a:gd name="connsiteX30" fmla="*/ 9268019 w 12192000"/>
              <a:gd name="connsiteY30" fmla="*/ 1007442 h 2237474"/>
              <a:gd name="connsiteX31" fmla="*/ 9234662 w 12192000"/>
              <a:gd name="connsiteY31" fmla="*/ 1023056 h 2237474"/>
              <a:gd name="connsiteX32" fmla="*/ 9181033 w 12192000"/>
              <a:gd name="connsiteY32" fmla="*/ 1037921 h 2237474"/>
              <a:gd name="connsiteX33" fmla="*/ 9155969 w 12192000"/>
              <a:gd name="connsiteY33" fmla="*/ 1046804 h 2237474"/>
              <a:gd name="connsiteX34" fmla="*/ 9133985 w 12192000"/>
              <a:gd name="connsiteY34" fmla="*/ 1046450 h 2237474"/>
              <a:gd name="connsiteX35" fmla="*/ 9003462 w 12192000"/>
              <a:gd name="connsiteY35" fmla="*/ 1042406 h 2237474"/>
              <a:gd name="connsiteX36" fmla="*/ 8968445 w 12192000"/>
              <a:gd name="connsiteY36" fmla="*/ 1052169 h 2237474"/>
              <a:gd name="connsiteX37" fmla="*/ 8886001 w 12192000"/>
              <a:gd name="connsiteY37" fmla="*/ 1067468 h 2237474"/>
              <a:gd name="connsiteX38" fmla="*/ 8838610 w 12192000"/>
              <a:gd name="connsiteY38" fmla="*/ 1075091 h 2237474"/>
              <a:gd name="connsiteX39" fmla="*/ 8750383 w 12192000"/>
              <a:gd name="connsiteY39" fmla="*/ 1097387 h 2237474"/>
              <a:gd name="connsiteX40" fmla="*/ 8665605 w 12192000"/>
              <a:gd name="connsiteY40" fmla="*/ 1110791 h 2237474"/>
              <a:gd name="connsiteX41" fmla="*/ 8584946 w 12192000"/>
              <a:gd name="connsiteY41" fmla="*/ 1135226 h 2237474"/>
              <a:gd name="connsiteX42" fmla="*/ 8460755 w 12192000"/>
              <a:gd name="connsiteY42" fmla="*/ 1203427 h 2237474"/>
              <a:gd name="connsiteX43" fmla="*/ 8419755 w 12192000"/>
              <a:gd name="connsiteY43" fmla="*/ 1216260 h 2237474"/>
              <a:gd name="connsiteX44" fmla="*/ 8411626 w 12192000"/>
              <a:gd name="connsiteY44" fmla="*/ 1214397 h 2237474"/>
              <a:gd name="connsiteX45" fmla="*/ 8363469 w 12192000"/>
              <a:gd name="connsiteY45" fmla="*/ 1246658 h 2237474"/>
              <a:gd name="connsiteX46" fmla="*/ 8275497 w 12192000"/>
              <a:gd name="connsiteY46" fmla="*/ 1264396 h 2237474"/>
              <a:gd name="connsiteX47" fmla="*/ 8206287 w 12192000"/>
              <a:gd name="connsiteY47" fmla="*/ 1273060 h 2237474"/>
              <a:gd name="connsiteX48" fmla="*/ 8139997 w 12192000"/>
              <a:gd name="connsiteY48" fmla="*/ 1282713 h 2237474"/>
              <a:gd name="connsiteX49" fmla="*/ 8074238 w 12192000"/>
              <a:gd name="connsiteY49" fmla="*/ 1301895 h 2237474"/>
              <a:gd name="connsiteX50" fmla="*/ 7942099 w 12192000"/>
              <a:gd name="connsiteY50" fmla="*/ 1336332 h 2237474"/>
              <a:gd name="connsiteX51" fmla="*/ 7902328 w 12192000"/>
              <a:gd name="connsiteY51" fmla="*/ 1345865 h 2237474"/>
              <a:gd name="connsiteX52" fmla="*/ 7840612 w 12192000"/>
              <a:gd name="connsiteY52" fmla="*/ 1369373 h 2237474"/>
              <a:gd name="connsiteX53" fmla="*/ 7786819 w 12192000"/>
              <a:gd name="connsiteY53" fmla="*/ 1378970 h 2237474"/>
              <a:gd name="connsiteX54" fmla="*/ 7548172 w 12192000"/>
              <a:gd name="connsiteY54" fmla="*/ 1417460 h 2237474"/>
              <a:gd name="connsiteX55" fmla="*/ 7483437 w 12192000"/>
              <a:gd name="connsiteY55" fmla="*/ 1478152 h 2237474"/>
              <a:gd name="connsiteX56" fmla="*/ 7377870 w 12192000"/>
              <a:gd name="connsiteY56" fmla="*/ 1523319 h 2237474"/>
              <a:gd name="connsiteX57" fmla="*/ 7230737 w 12192000"/>
              <a:gd name="connsiteY57" fmla="*/ 1562633 h 2237474"/>
              <a:gd name="connsiteX58" fmla="*/ 7224458 w 12192000"/>
              <a:gd name="connsiteY58" fmla="*/ 1573008 h 2237474"/>
              <a:gd name="connsiteX59" fmla="*/ 7183121 w 12192000"/>
              <a:gd name="connsiteY59" fmla="*/ 1595162 h 2237474"/>
              <a:gd name="connsiteX60" fmla="*/ 7164601 w 12192000"/>
              <a:gd name="connsiteY60" fmla="*/ 1606490 h 2237474"/>
              <a:gd name="connsiteX61" fmla="*/ 7031309 w 12192000"/>
              <a:gd name="connsiteY61" fmla="*/ 1619451 h 2237474"/>
              <a:gd name="connsiteX62" fmla="*/ 6900177 w 12192000"/>
              <a:gd name="connsiteY62" fmla="*/ 1636016 h 2237474"/>
              <a:gd name="connsiteX63" fmla="*/ 6795372 w 12192000"/>
              <a:gd name="connsiteY63" fmla="*/ 1644845 h 2237474"/>
              <a:gd name="connsiteX64" fmla="*/ 6692251 w 12192000"/>
              <a:gd name="connsiteY64" fmla="*/ 1656357 h 2237474"/>
              <a:gd name="connsiteX65" fmla="*/ 6655235 w 12192000"/>
              <a:gd name="connsiteY65" fmla="*/ 1661869 h 2237474"/>
              <a:gd name="connsiteX66" fmla="*/ 6554894 w 12192000"/>
              <a:gd name="connsiteY66" fmla="*/ 1664428 h 2237474"/>
              <a:gd name="connsiteX67" fmla="*/ 6516595 w 12192000"/>
              <a:gd name="connsiteY67" fmla="*/ 1667475 h 2237474"/>
              <a:gd name="connsiteX68" fmla="*/ 6508541 w 12192000"/>
              <a:gd name="connsiteY68" fmla="*/ 1668757 h 2237474"/>
              <a:gd name="connsiteX69" fmla="*/ 6471012 w 12192000"/>
              <a:gd name="connsiteY69" fmla="*/ 1678604 h 2237474"/>
              <a:gd name="connsiteX70" fmla="*/ 6364035 w 12192000"/>
              <a:gd name="connsiteY70" fmla="*/ 1667683 h 2237474"/>
              <a:gd name="connsiteX71" fmla="*/ 6280959 w 12192000"/>
              <a:gd name="connsiteY71" fmla="*/ 1689329 h 2237474"/>
              <a:gd name="connsiteX72" fmla="*/ 6243319 w 12192000"/>
              <a:gd name="connsiteY72" fmla="*/ 1695560 h 2237474"/>
              <a:gd name="connsiteX73" fmla="*/ 6098321 w 12192000"/>
              <a:gd name="connsiteY73" fmla="*/ 1721646 h 2237474"/>
              <a:gd name="connsiteX74" fmla="*/ 5880652 w 12192000"/>
              <a:gd name="connsiteY74" fmla="*/ 1779643 h 2237474"/>
              <a:gd name="connsiteX75" fmla="*/ 5785959 w 12192000"/>
              <a:gd name="connsiteY75" fmla="*/ 1775307 h 2237474"/>
              <a:gd name="connsiteX76" fmla="*/ 5643534 w 12192000"/>
              <a:gd name="connsiteY76" fmla="*/ 1802919 h 2237474"/>
              <a:gd name="connsiteX77" fmla="*/ 5518799 w 12192000"/>
              <a:gd name="connsiteY77" fmla="*/ 1818312 h 2237474"/>
              <a:gd name="connsiteX78" fmla="*/ 5505014 w 12192000"/>
              <a:gd name="connsiteY78" fmla="*/ 1819259 h 2237474"/>
              <a:gd name="connsiteX79" fmla="*/ 5453307 w 12192000"/>
              <a:gd name="connsiteY79" fmla="*/ 1815450 h 2237474"/>
              <a:gd name="connsiteX80" fmla="*/ 5221533 w 12192000"/>
              <a:gd name="connsiteY80" fmla="*/ 1846950 h 2237474"/>
              <a:gd name="connsiteX81" fmla="*/ 5149802 w 12192000"/>
              <a:gd name="connsiteY81" fmla="*/ 1844846 h 2237474"/>
              <a:gd name="connsiteX82" fmla="*/ 5114927 w 12192000"/>
              <a:gd name="connsiteY82" fmla="*/ 1847827 h 2237474"/>
              <a:gd name="connsiteX83" fmla="*/ 5108970 w 12192000"/>
              <a:gd name="connsiteY83" fmla="*/ 1847935 h 2237474"/>
              <a:gd name="connsiteX84" fmla="*/ 5067961 w 12192000"/>
              <a:gd name="connsiteY84" fmla="*/ 1845917 h 2237474"/>
              <a:gd name="connsiteX85" fmla="*/ 5007075 w 12192000"/>
              <a:gd name="connsiteY85" fmla="*/ 1838626 h 2237474"/>
              <a:gd name="connsiteX86" fmla="*/ 4944087 w 12192000"/>
              <a:gd name="connsiteY86" fmla="*/ 1823332 h 2237474"/>
              <a:gd name="connsiteX87" fmla="*/ 4907662 w 12192000"/>
              <a:gd name="connsiteY87" fmla="*/ 1816900 h 2237474"/>
              <a:gd name="connsiteX88" fmla="*/ 4882386 w 12192000"/>
              <a:gd name="connsiteY88" fmla="*/ 1809844 h 2237474"/>
              <a:gd name="connsiteX89" fmla="*/ 4811440 w 12192000"/>
              <a:gd name="connsiteY89" fmla="*/ 1804655 h 2237474"/>
              <a:gd name="connsiteX90" fmla="*/ 4691075 w 12192000"/>
              <a:gd name="connsiteY90" fmla="*/ 1801389 h 2237474"/>
              <a:gd name="connsiteX91" fmla="*/ 4611738 w 12192000"/>
              <a:gd name="connsiteY91" fmla="*/ 1776964 h 2237474"/>
              <a:gd name="connsiteX92" fmla="*/ 4560070 w 12192000"/>
              <a:gd name="connsiteY92" fmla="*/ 1785640 h 2237474"/>
              <a:gd name="connsiteX93" fmla="*/ 4536503 w 12192000"/>
              <a:gd name="connsiteY93" fmla="*/ 1785334 h 2237474"/>
              <a:gd name="connsiteX94" fmla="*/ 4513724 w 12192000"/>
              <a:gd name="connsiteY94" fmla="*/ 1791996 h 2237474"/>
              <a:gd name="connsiteX95" fmla="*/ 4459810 w 12192000"/>
              <a:gd name="connsiteY95" fmla="*/ 1797886 h 2237474"/>
              <a:gd name="connsiteX96" fmla="*/ 4379064 w 12192000"/>
              <a:gd name="connsiteY96" fmla="*/ 1817177 h 2237474"/>
              <a:gd name="connsiteX97" fmla="*/ 4290981 w 12192000"/>
              <a:gd name="connsiteY97" fmla="*/ 1839677 h 2237474"/>
              <a:gd name="connsiteX98" fmla="*/ 4238372 w 12192000"/>
              <a:gd name="connsiteY98" fmla="*/ 1851480 h 2237474"/>
              <a:gd name="connsiteX99" fmla="*/ 4232517 w 12192000"/>
              <a:gd name="connsiteY99" fmla="*/ 1852567 h 2237474"/>
              <a:gd name="connsiteX100" fmla="*/ 4191732 w 12192000"/>
              <a:gd name="connsiteY100" fmla="*/ 1857328 h 2237474"/>
              <a:gd name="connsiteX101" fmla="*/ 4065532 w 12192000"/>
              <a:gd name="connsiteY101" fmla="*/ 1855477 h 2237474"/>
              <a:gd name="connsiteX102" fmla="*/ 4028460 w 12192000"/>
              <a:gd name="connsiteY102" fmla="*/ 1855137 h 2237474"/>
              <a:gd name="connsiteX103" fmla="*/ 4002267 w 12192000"/>
              <a:gd name="connsiteY103" fmla="*/ 1852352 h 2237474"/>
              <a:gd name="connsiteX104" fmla="*/ 3931396 w 12192000"/>
              <a:gd name="connsiteY104" fmla="*/ 1858915 h 2237474"/>
              <a:gd name="connsiteX105" fmla="*/ 3812162 w 12192000"/>
              <a:gd name="connsiteY105" fmla="*/ 1875501 h 2237474"/>
              <a:gd name="connsiteX106" fmla="*/ 3729530 w 12192000"/>
              <a:gd name="connsiteY106" fmla="*/ 1864513 h 2237474"/>
              <a:gd name="connsiteX107" fmla="*/ 3680177 w 12192000"/>
              <a:gd name="connsiteY107" fmla="*/ 1881552 h 2237474"/>
              <a:gd name="connsiteX108" fmla="*/ 3567259 w 12192000"/>
              <a:gd name="connsiteY108" fmla="*/ 1893482 h 2237474"/>
              <a:gd name="connsiteX109" fmla="*/ 3405770 w 12192000"/>
              <a:gd name="connsiteY109" fmla="*/ 1904591 h 2237474"/>
              <a:gd name="connsiteX110" fmla="*/ 3280097 w 12192000"/>
              <a:gd name="connsiteY110" fmla="*/ 1919610 h 2237474"/>
              <a:gd name="connsiteX111" fmla="*/ 3123424 w 12192000"/>
              <a:gd name="connsiteY111" fmla="*/ 1952930 h 2237474"/>
              <a:gd name="connsiteX112" fmla="*/ 3009910 w 12192000"/>
              <a:gd name="connsiteY112" fmla="*/ 1957866 h 2237474"/>
              <a:gd name="connsiteX113" fmla="*/ 2995934 w 12192000"/>
              <a:gd name="connsiteY113" fmla="*/ 1967085 h 2237474"/>
              <a:gd name="connsiteX114" fmla="*/ 2980071 w 12192000"/>
              <a:gd name="connsiteY114" fmla="*/ 1972988 h 2237474"/>
              <a:gd name="connsiteX115" fmla="*/ 2978094 w 12192000"/>
              <a:gd name="connsiteY115" fmla="*/ 1972369 h 2237474"/>
              <a:gd name="connsiteX116" fmla="*/ 2942858 w 12192000"/>
              <a:gd name="connsiteY116" fmla="*/ 1981367 h 2237474"/>
              <a:gd name="connsiteX117" fmla="*/ 2875436 w 12192000"/>
              <a:gd name="connsiteY117" fmla="*/ 1996977 h 2237474"/>
              <a:gd name="connsiteX118" fmla="*/ 2874892 w 12192000"/>
              <a:gd name="connsiteY118" fmla="*/ 1996085 h 2237474"/>
              <a:gd name="connsiteX119" fmla="*/ 2864145 w 12192000"/>
              <a:gd name="connsiteY119" fmla="*/ 1994061 h 2237474"/>
              <a:gd name="connsiteX120" fmla="*/ 2843662 w 12192000"/>
              <a:gd name="connsiteY120" fmla="*/ 1992498 h 2237474"/>
              <a:gd name="connsiteX121" fmla="*/ 2796128 w 12192000"/>
              <a:gd name="connsiteY121" fmla="*/ 1976403 h 2237474"/>
              <a:gd name="connsiteX122" fmla="*/ 2756784 w 12192000"/>
              <a:gd name="connsiteY122" fmla="*/ 1985116 h 2237474"/>
              <a:gd name="connsiteX123" fmla="*/ 2748833 w 12192000"/>
              <a:gd name="connsiteY123" fmla="*/ 1986323 h 2237474"/>
              <a:gd name="connsiteX124" fmla="*/ 2748661 w 12192000"/>
              <a:gd name="connsiteY124" fmla="*/ 1986122 h 2237474"/>
              <a:gd name="connsiteX125" fmla="*/ 2740251 w 12192000"/>
              <a:gd name="connsiteY125" fmla="*/ 1986946 h 2237474"/>
              <a:gd name="connsiteX126" fmla="*/ 2718916 w 12192000"/>
              <a:gd name="connsiteY126" fmla="*/ 1990867 h 2237474"/>
              <a:gd name="connsiteX127" fmla="*/ 2713522 w 12192000"/>
              <a:gd name="connsiteY127" fmla="*/ 1990173 h 2237474"/>
              <a:gd name="connsiteX128" fmla="*/ 2680597 w 12192000"/>
              <a:gd name="connsiteY128" fmla="*/ 1984996 h 2237474"/>
              <a:gd name="connsiteX129" fmla="*/ 2578178 w 12192000"/>
              <a:gd name="connsiteY129" fmla="*/ 1990531 h 2237474"/>
              <a:gd name="connsiteX130" fmla="*/ 2476147 w 12192000"/>
              <a:gd name="connsiteY130" fmla="*/ 1998305 h 2237474"/>
              <a:gd name="connsiteX131" fmla="*/ 2373568 w 12192000"/>
              <a:gd name="connsiteY131" fmla="*/ 2003219 h 2237474"/>
              <a:gd name="connsiteX132" fmla="*/ 2321399 w 12192000"/>
              <a:gd name="connsiteY132" fmla="*/ 1989467 h 2237474"/>
              <a:gd name="connsiteX133" fmla="*/ 2315525 w 12192000"/>
              <a:gd name="connsiteY133" fmla="*/ 1989708 h 2237474"/>
              <a:gd name="connsiteX134" fmla="*/ 2300792 w 12192000"/>
              <a:gd name="connsiteY134" fmla="*/ 1994290 h 2237474"/>
              <a:gd name="connsiteX135" fmla="*/ 2295469 w 12192000"/>
              <a:gd name="connsiteY135" fmla="*/ 1996659 h 2237474"/>
              <a:gd name="connsiteX136" fmla="*/ 2287219 w 12192000"/>
              <a:gd name="connsiteY136" fmla="*/ 1998750 h 2237474"/>
              <a:gd name="connsiteX137" fmla="*/ 2286948 w 12192000"/>
              <a:gd name="connsiteY137" fmla="*/ 1998596 h 2237474"/>
              <a:gd name="connsiteX138" fmla="*/ 2243069 w 12192000"/>
              <a:gd name="connsiteY138" fmla="*/ 2015111 h 2237474"/>
              <a:gd name="connsiteX139" fmla="*/ 2186609 w 12192000"/>
              <a:gd name="connsiteY139" fmla="*/ 2008263 h 2237474"/>
              <a:gd name="connsiteX140" fmla="*/ 2164831 w 12192000"/>
              <a:gd name="connsiteY140" fmla="*/ 2010143 h 2237474"/>
              <a:gd name="connsiteX141" fmla="*/ 2152836 w 12192000"/>
              <a:gd name="connsiteY141" fmla="*/ 2010048 h 2237474"/>
              <a:gd name="connsiteX142" fmla="*/ 2117102 w 12192000"/>
              <a:gd name="connsiteY142" fmla="*/ 2023004 h 2237474"/>
              <a:gd name="connsiteX143" fmla="*/ 2111935 w 12192000"/>
              <a:gd name="connsiteY143" fmla="*/ 2023163 h 2237474"/>
              <a:gd name="connsiteX144" fmla="*/ 2089991 w 12192000"/>
              <a:gd name="connsiteY144" fmla="*/ 2034193 h 2237474"/>
              <a:gd name="connsiteX145" fmla="*/ 2058061 w 12192000"/>
              <a:gd name="connsiteY145" fmla="*/ 2047942 h 2237474"/>
              <a:gd name="connsiteX146" fmla="*/ 2055737 w 12192000"/>
              <a:gd name="connsiteY146" fmla="*/ 2047704 h 2237474"/>
              <a:gd name="connsiteX147" fmla="*/ 2042244 w 12192000"/>
              <a:gd name="connsiteY147" fmla="*/ 2055560 h 2237474"/>
              <a:gd name="connsiteX148" fmla="*/ 1976224 w 12192000"/>
              <a:gd name="connsiteY148" fmla="*/ 2074257 h 2237474"/>
              <a:gd name="connsiteX149" fmla="*/ 1877728 w 12192000"/>
              <a:gd name="connsiteY149" fmla="*/ 2101004 h 2237474"/>
              <a:gd name="connsiteX150" fmla="*/ 1759056 w 12192000"/>
              <a:gd name="connsiteY150" fmla="*/ 2125608 h 2237474"/>
              <a:gd name="connsiteX151" fmla="*/ 1637948 w 12192000"/>
              <a:gd name="connsiteY151" fmla="*/ 2172597 h 2237474"/>
              <a:gd name="connsiteX152" fmla="*/ 1434549 w 12192000"/>
              <a:gd name="connsiteY152" fmla="*/ 2234522 h 2237474"/>
              <a:gd name="connsiteX153" fmla="*/ 1398481 w 12192000"/>
              <a:gd name="connsiteY153" fmla="*/ 2237074 h 2237474"/>
              <a:gd name="connsiteX154" fmla="*/ 1398407 w 12192000"/>
              <a:gd name="connsiteY154" fmla="*/ 2237095 h 2237474"/>
              <a:gd name="connsiteX155" fmla="*/ 1370962 w 12192000"/>
              <a:gd name="connsiteY155" fmla="*/ 2237474 h 2237474"/>
              <a:gd name="connsiteX156" fmla="*/ 1356367 w 12192000"/>
              <a:gd name="connsiteY156" fmla="*/ 2235089 h 2237474"/>
              <a:gd name="connsiteX157" fmla="*/ 1324828 w 12192000"/>
              <a:gd name="connsiteY157" fmla="*/ 2231968 h 2237474"/>
              <a:gd name="connsiteX158" fmla="*/ 1297744 w 12192000"/>
              <a:gd name="connsiteY158" fmla="*/ 2235849 h 2237474"/>
              <a:gd name="connsiteX159" fmla="*/ 1286236 w 12192000"/>
              <a:gd name="connsiteY159" fmla="*/ 2233135 h 2237474"/>
              <a:gd name="connsiteX160" fmla="*/ 1283504 w 12192000"/>
              <a:gd name="connsiteY160" fmla="*/ 2233797 h 2237474"/>
              <a:gd name="connsiteX161" fmla="*/ 1279765 w 12192000"/>
              <a:gd name="connsiteY161" fmla="*/ 2229639 h 2237474"/>
              <a:gd name="connsiteX162" fmla="*/ 1195347 w 12192000"/>
              <a:gd name="connsiteY162" fmla="*/ 2212354 h 2237474"/>
              <a:gd name="connsiteX163" fmla="*/ 970251 w 12192000"/>
              <a:gd name="connsiteY163" fmla="*/ 2221029 h 2237474"/>
              <a:gd name="connsiteX164" fmla="*/ 812914 w 12192000"/>
              <a:gd name="connsiteY164" fmla="*/ 2202752 h 2237474"/>
              <a:gd name="connsiteX165" fmla="*/ 800195 w 12192000"/>
              <a:gd name="connsiteY165" fmla="*/ 2209407 h 2237474"/>
              <a:gd name="connsiteX166" fmla="*/ 784978 w 12192000"/>
              <a:gd name="connsiteY166" fmla="*/ 2212360 h 2237474"/>
              <a:gd name="connsiteX167" fmla="*/ 681987 w 12192000"/>
              <a:gd name="connsiteY167" fmla="*/ 2216757 h 2237474"/>
              <a:gd name="connsiteX168" fmla="*/ 669923 w 12192000"/>
              <a:gd name="connsiteY168" fmla="*/ 2211682 h 2237474"/>
              <a:gd name="connsiteX169" fmla="*/ 648680 w 12192000"/>
              <a:gd name="connsiteY169" fmla="*/ 2206229 h 2237474"/>
              <a:gd name="connsiteX170" fmla="*/ 597225 w 12192000"/>
              <a:gd name="connsiteY170" fmla="*/ 2180999 h 2237474"/>
              <a:gd name="connsiteX171" fmla="*/ 558449 w 12192000"/>
              <a:gd name="connsiteY171" fmla="*/ 2182346 h 2237474"/>
              <a:gd name="connsiteX172" fmla="*/ 550517 w 12192000"/>
              <a:gd name="connsiteY172" fmla="*/ 2182060 h 2237474"/>
              <a:gd name="connsiteX173" fmla="*/ 550309 w 12192000"/>
              <a:gd name="connsiteY173" fmla="*/ 2181825 h 2237474"/>
              <a:gd name="connsiteX174" fmla="*/ 541836 w 12192000"/>
              <a:gd name="connsiteY174" fmla="*/ 2181063 h 2237474"/>
              <a:gd name="connsiteX175" fmla="*/ 536057 w 12192000"/>
              <a:gd name="connsiteY175" fmla="*/ 2181537 h 2237474"/>
              <a:gd name="connsiteX176" fmla="*/ 520671 w 12192000"/>
              <a:gd name="connsiteY176" fmla="*/ 2180980 h 2237474"/>
              <a:gd name="connsiteX177" fmla="*/ 515024 w 12192000"/>
              <a:gd name="connsiteY177" fmla="*/ 2179258 h 2237474"/>
              <a:gd name="connsiteX178" fmla="*/ 512278 w 12192000"/>
              <a:gd name="connsiteY178" fmla="*/ 2176369 h 2237474"/>
              <a:gd name="connsiteX179" fmla="*/ 480419 w 12192000"/>
              <a:gd name="connsiteY179" fmla="*/ 2167807 h 2237474"/>
              <a:gd name="connsiteX180" fmla="*/ 413835 w 12192000"/>
              <a:gd name="connsiteY180" fmla="*/ 2156783 h 2237474"/>
              <a:gd name="connsiteX181" fmla="*/ 376513 w 12192000"/>
              <a:gd name="connsiteY181" fmla="*/ 2154014 h 2237474"/>
              <a:gd name="connsiteX182" fmla="*/ 273386 w 12192000"/>
              <a:gd name="connsiteY182" fmla="*/ 2142551 h 2237474"/>
              <a:gd name="connsiteX183" fmla="*/ 169207 w 12192000"/>
              <a:gd name="connsiteY183" fmla="*/ 2128100 h 2237474"/>
              <a:gd name="connsiteX184" fmla="*/ 93149 w 12192000"/>
              <a:gd name="connsiteY184" fmla="*/ 2105324 h 2237474"/>
              <a:gd name="connsiteX185" fmla="*/ 88109 w 12192000"/>
              <a:gd name="connsiteY185" fmla="*/ 2106704 h 2237474"/>
              <a:gd name="connsiteX186" fmla="*/ 80022 w 12192000"/>
              <a:gd name="connsiteY186" fmla="*/ 2107254 h 2237474"/>
              <a:gd name="connsiteX187" fmla="*/ 79717 w 12192000"/>
              <a:gd name="connsiteY187" fmla="*/ 2107046 h 2237474"/>
              <a:gd name="connsiteX188" fmla="*/ 72352 w 12192000"/>
              <a:gd name="connsiteY188" fmla="*/ 2107991 h 2237474"/>
              <a:gd name="connsiteX189" fmla="*/ 37645 w 12192000"/>
              <a:gd name="connsiteY189" fmla="*/ 2115401 h 2237474"/>
              <a:gd name="connsiteX190" fmla="*/ 4572 w 12192000"/>
              <a:gd name="connsiteY190" fmla="*/ 2111091 h 2237474"/>
              <a:gd name="connsiteX191" fmla="*/ 0 w 12192000"/>
              <a:gd name="connsiteY191" fmla="*/ 2110468 h 2237474"/>
              <a:gd name="connsiteX192" fmla="*/ 0 w 12192000"/>
              <a:gd name="connsiteY192"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34800 w 12192000"/>
              <a:gd name="connsiteY6" fmla="*/ 747840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46594 w 12192000"/>
              <a:gd name="connsiteY12" fmla="*/ 765069 h 2237474"/>
              <a:gd name="connsiteX13" fmla="*/ 10805004 w 12192000"/>
              <a:gd name="connsiteY13" fmla="*/ 757573 h 2237474"/>
              <a:gd name="connsiteX14" fmla="*/ 10739478 w 12192000"/>
              <a:gd name="connsiteY14" fmla="*/ 776841 h 2237474"/>
              <a:gd name="connsiteX15" fmla="*/ 10458762 w 12192000"/>
              <a:gd name="connsiteY15" fmla="*/ 755400 h 2237474"/>
              <a:gd name="connsiteX16" fmla="*/ 10211200 w 12192000"/>
              <a:gd name="connsiteY16" fmla="*/ 767513 h 2237474"/>
              <a:gd name="connsiteX17" fmla="*/ 10167995 w 12192000"/>
              <a:gd name="connsiteY17" fmla="*/ 760843 h 2237474"/>
              <a:gd name="connsiteX18" fmla="*/ 9997044 w 12192000"/>
              <a:gd name="connsiteY18" fmla="*/ 780129 h 2237474"/>
              <a:gd name="connsiteX19" fmla="*/ 9943887 w 12192000"/>
              <a:gd name="connsiteY19" fmla="*/ 804141 h 2237474"/>
              <a:gd name="connsiteX20" fmla="*/ 9918248 w 12192000"/>
              <a:gd name="connsiteY20" fmla="*/ 816628 h 2237474"/>
              <a:gd name="connsiteX21" fmla="*/ 9767091 w 12192000"/>
              <a:gd name="connsiteY21" fmla="*/ 870550 h 2237474"/>
              <a:gd name="connsiteX22" fmla="*/ 9683005 w 12192000"/>
              <a:gd name="connsiteY22" fmla="*/ 894128 h 2237474"/>
              <a:gd name="connsiteX23" fmla="*/ 9594438 w 12192000"/>
              <a:gd name="connsiteY23" fmla="*/ 919051 h 2237474"/>
              <a:gd name="connsiteX24" fmla="*/ 9544189 w 12192000"/>
              <a:gd name="connsiteY24" fmla="*/ 938966 h 2237474"/>
              <a:gd name="connsiteX25" fmla="*/ 9500499 w 12192000"/>
              <a:gd name="connsiteY25" fmla="*/ 954680 h 2237474"/>
              <a:gd name="connsiteX26" fmla="*/ 9428195 w 12192000"/>
              <a:gd name="connsiteY26" fmla="*/ 986225 h 2237474"/>
              <a:gd name="connsiteX27" fmla="*/ 9410017 w 12192000"/>
              <a:gd name="connsiteY27" fmla="*/ 993931 h 2237474"/>
              <a:gd name="connsiteX28" fmla="*/ 9392919 w 12192000"/>
              <a:gd name="connsiteY28" fmla="*/ 994656 h 2237474"/>
              <a:gd name="connsiteX29" fmla="*/ 9278619 w 12192000"/>
              <a:gd name="connsiteY29" fmla="*/ 1011878 h 2237474"/>
              <a:gd name="connsiteX30" fmla="*/ 9268019 w 12192000"/>
              <a:gd name="connsiteY30" fmla="*/ 1007442 h 2237474"/>
              <a:gd name="connsiteX31" fmla="*/ 9234662 w 12192000"/>
              <a:gd name="connsiteY31" fmla="*/ 1023056 h 2237474"/>
              <a:gd name="connsiteX32" fmla="*/ 9181033 w 12192000"/>
              <a:gd name="connsiteY32" fmla="*/ 1037921 h 2237474"/>
              <a:gd name="connsiteX33" fmla="*/ 9155969 w 12192000"/>
              <a:gd name="connsiteY33" fmla="*/ 1046804 h 2237474"/>
              <a:gd name="connsiteX34" fmla="*/ 9133985 w 12192000"/>
              <a:gd name="connsiteY34" fmla="*/ 1046450 h 2237474"/>
              <a:gd name="connsiteX35" fmla="*/ 9003462 w 12192000"/>
              <a:gd name="connsiteY35" fmla="*/ 1042406 h 2237474"/>
              <a:gd name="connsiteX36" fmla="*/ 8968445 w 12192000"/>
              <a:gd name="connsiteY36" fmla="*/ 1052169 h 2237474"/>
              <a:gd name="connsiteX37" fmla="*/ 8886001 w 12192000"/>
              <a:gd name="connsiteY37" fmla="*/ 1067468 h 2237474"/>
              <a:gd name="connsiteX38" fmla="*/ 8838610 w 12192000"/>
              <a:gd name="connsiteY38" fmla="*/ 1075091 h 2237474"/>
              <a:gd name="connsiteX39" fmla="*/ 8750383 w 12192000"/>
              <a:gd name="connsiteY39" fmla="*/ 1097387 h 2237474"/>
              <a:gd name="connsiteX40" fmla="*/ 8665605 w 12192000"/>
              <a:gd name="connsiteY40" fmla="*/ 1110791 h 2237474"/>
              <a:gd name="connsiteX41" fmla="*/ 8584946 w 12192000"/>
              <a:gd name="connsiteY41" fmla="*/ 1135226 h 2237474"/>
              <a:gd name="connsiteX42" fmla="*/ 8460755 w 12192000"/>
              <a:gd name="connsiteY42" fmla="*/ 1203427 h 2237474"/>
              <a:gd name="connsiteX43" fmla="*/ 8419755 w 12192000"/>
              <a:gd name="connsiteY43" fmla="*/ 1216260 h 2237474"/>
              <a:gd name="connsiteX44" fmla="*/ 8411626 w 12192000"/>
              <a:gd name="connsiteY44" fmla="*/ 1214397 h 2237474"/>
              <a:gd name="connsiteX45" fmla="*/ 8363469 w 12192000"/>
              <a:gd name="connsiteY45" fmla="*/ 1246658 h 2237474"/>
              <a:gd name="connsiteX46" fmla="*/ 8275497 w 12192000"/>
              <a:gd name="connsiteY46" fmla="*/ 1264396 h 2237474"/>
              <a:gd name="connsiteX47" fmla="*/ 8206287 w 12192000"/>
              <a:gd name="connsiteY47" fmla="*/ 1273060 h 2237474"/>
              <a:gd name="connsiteX48" fmla="*/ 8139997 w 12192000"/>
              <a:gd name="connsiteY48" fmla="*/ 1282713 h 2237474"/>
              <a:gd name="connsiteX49" fmla="*/ 8074238 w 12192000"/>
              <a:gd name="connsiteY49" fmla="*/ 1301895 h 2237474"/>
              <a:gd name="connsiteX50" fmla="*/ 7942099 w 12192000"/>
              <a:gd name="connsiteY50" fmla="*/ 1336332 h 2237474"/>
              <a:gd name="connsiteX51" fmla="*/ 7902328 w 12192000"/>
              <a:gd name="connsiteY51" fmla="*/ 1345865 h 2237474"/>
              <a:gd name="connsiteX52" fmla="*/ 7840612 w 12192000"/>
              <a:gd name="connsiteY52" fmla="*/ 1369373 h 2237474"/>
              <a:gd name="connsiteX53" fmla="*/ 7786819 w 12192000"/>
              <a:gd name="connsiteY53" fmla="*/ 1378970 h 2237474"/>
              <a:gd name="connsiteX54" fmla="*/ 7548172 w 12192000"/>
              <a:gd name="connsiteY54" fmla="*/ 1417460 h 2237474"/>
              <a:gd name="connsiteX55" fmla="*/ 7483437 w 12192000"/>
              <a:gd name="connsiteY55" fmla="*/ 1478152 h 2237474"/>
              <a:gd name="connsiteX56" fmla="*/ 7377870 w 12192000"/>
              <a:gd name="connsiteY56" fmla="*/ 1523319 h 2237474"/>
              <a:gd name="connsiteX57" fmla="*/ 7230737 w 12192000"/>
              <a:gd name="connsiteY57" fmla="*/ 1562633 h 2237474"/>
              <a:gd name="connsiteX58" fmla="*/ 7224458 w 12192000"/>
              <a:gd name="connsiteY58" fmla="*/ 1573008 h 2237474"/>
              <a:gd name="connsiteX59" fmla="*/ 7183121 w 12192000"/>
              <a:gd name="connsiteY59" fmla="*/ 1595162 h 2237474"/>
              <a:gd name="connsiteX60" fmla="*/ 7164601 w 12192000"/>
              <a:gd name="connsiteY60" fmla="*/ 1606490 h 2237474"/>
              <a:gd name="connsiteX61" fmla="*/ 7031309 w 12192000"/>
              <a:gd name="connsiteY61" fmla="*/ 1619451 h 2237474"/>
              <a:gd name="connsiteX62" fmla="*/ 6900177 w 12192000"/>
              <a:gd name="connsiteY62" fmla="*/ 1636016 h 2237474"/>
              <a:gd name="connsiteX63" fmla="*/ 6795372 w 12192000"/>
              <a:gd name="connsiteY63" fmla="*/ 1644845 h 2237474"/>
              <a:gd name="connsiteX64" fmla="*/ 6692251 w 12192000"/>
              <a:gd name="connsiteY64" fmla="*/ 1656357 h 2237474"/>
              <a:gd name="connsiteX65" fmla="*/ 6655235 w 12192000"/>
              <a:gd name="connsiteY65" fmla="*/ 1661869 h 2237474"/>
              <a:gd name="connsiteX66" fmla="*/ 6554894 w 12192000"/>
              <a:gd name="connsiteY66" fmla="*/ 1664428 h 2237474"/>
              <a:gd name="connsiteX67" fmla="*/ 6516595 w 12192000"/>
              <a:gd name="connsiteY67" fmla="*/ 1667475 h 2237474"/>
              <a:gd name="connsiteX68" fmla="*/ 6508541 w 12192000"/>
              <a:gd name="connsiteY68" fmla="*/ 1668757 h 2237474"/>
              <a:gd name="connsiteX69" fmla="*/ 6471012 w 12192000"/>
              <a:gd name="connsiteY69" fmla="*/ 1678604 h 2237474"/>
              <a:gd name="connsiteX70" fmla="*/ 6364035 w 12192000"/>
              <a:gd name="connsiteY70" fmla="*/ 1667683 h 2237474"/>
              <a:gd name="connsiteX71" fmla="*/ 6280959 w 12192000"/>
              <a:gd name="connsiteY71" fmla="*/ 1689329 h 2237474"/>
              <a:gd name="connsiteX72" fmla="*/ 6243319 w 12192000"/>
              <a:gd name="connsiteY72" fmla="*/ 1695560 h 2237474"/>
              <a:gd name="connsiteX73" fmla="*/ 6098321 w 12192000"/>
              <a:gd name="connsiteY73" fmla="*/ 1721646 h 2237474"/>
              <a:gd name="connsiteX74" fmla="*/ 5880652 w 12192000"/>
              <a:gd name="connsiteY74" fmla="*/ 1779643 h 2237474"/>
              <a:gd name="connsiteX75" fmla="*/ 5785959 w 12192000"/>
              <a:gd name="connsiteY75" fmla="*/ 1775307 h 2237474"/>
              <a:gd name="connsiteX76" fmla="*/ 5643534 w 12192000"/>
              <a:gd name="connsiteY76" fmla="*/ 1802919 h 2237474"/>
              <a:gd name="connsiteX77" fmla="*/ 5518799 w 12192000"/>
              <a:gd name="connsiteY77" fmla="*/ 1818312 h 2237474"/>
              <a:gd name="connsiteX78" fmla="*/ 5505014 w 12192000"/>
              <a:gd name="connsiteY78" fmla="*/ 1819259 h 2237474"/>
              <a:gd name="connsiteX79" fmla="*/ 5453307 w 12192000"/>
              <a:gd name="connsiteY79" fmla="*/ 1815450 h 2237474"/>
              <a:gd name="connsiteX80" fmla="*/ 5221533 w 12192000"/>
              <a:gd name="connsiteY80" fmla="*/ 1846950 h 2237474"/>
              <a:gd name="connsiteX81" fmla="*/ 5149802 w 12192000"/>
              <a:gd name="connsiteY81" fmla="*/ 1844846 h 2237474"/>
              <a:gd name="connsiteX82" fmla="*/ 5114927 w 12192000"/>
              <a:gd name="connsiteY82" fmla="*/ 1847827 h 2237474"/>
              <a:gd name="connsiteX83" fmla="*/ 5108970 w 12192000"/>
              <a:gd name="connsiteY83" fmla="*/ 1847935 h 2237474"/>
              <a:gd name="connsiteX84" fmla="*/ 5067961 w 12192000"/>
              <a:gd name="connsiteY84" fmla="*/ 1845917 h 2237474"/>
              <a:gd name="connsiteX85" fmla="*/ 5007075 w 12192000"/>
              <a:gd name="connsiteY85" fmla="*/ 1838626 h 2237474"/>
              <a:gd name="connsiteX86" fmla="*/ 4944087 w 12192000"/>
              <a:gd name="connsiteY86" fmla="*/ 1823332 h 2237474"/>
              <a:gd name="connsiteX87" fmla="*/ 4907662 w 12192000"/>
              <a:gd name="connsiteY87" fmla="*/ 1816900 h 2237474"/>
              <a:gd name="connsiteX88" fmla="*/ 4882386 w 12192000"/>
              <a:gd name="connsiteY88" fmla="*/ 1809844 h 2237474"/>
              <a:gd name="connsiteX89" fmla="*/ 4811440 w 12192000"/>
              <a:gd name="connsiteY89" fmla="*/ 1804655 h 2237474"/>
              <a:gd name="connsiteX90" fmla="*/ 4691075 w 12192000"/>
              <a:gd name="connsiteY90" fmla="*/ 1801389 h 2237474"/>
              <a:gd name="connsiteX91" fmla="*/ 4611738 w 12192000"/>
              <a:gd name="connsiteY91" fmla="*/ 1776964 h 2237474"/>
              <a:gd name="connsiteX92" fmla="*/ 4560070 w 12192000"/>
              <a:gd name="connsiteY92" fmla="*/ 1785640 h 2237474"/>
              <a:gd name="connsiteX93" fmla="*/ 4536503 w 12192000"/>
              <a:gd name="connsiteY93" fmla="*/ 1785334 h 2237474"/>
              <a:gd name="connsiteX94" fmla="*/ 4513724 w 12192000"/>
              <a:gd name="connsiteY94" fmla="*/ 1791996 h 2237474"/>
              <a:gd name="connsiteX95" fmla="*/ 4459810 w 12192000"/>
              <a:gd name="connsiteY95" fmla="*/ 1797886 h 2237474"/>
              <a:gd name="connsiteX96" fmla="*/ 4379064 w 12192000"/>
              <a:gd name="connsiteY96" fmla="*/ 1817177 h 2237474"/>
              <a:gd name="connsiteX97" fmla="*/ 4290981 w 12192000"/>
              <a:gd name="connsiteY97" fmla="*/ 1839677 h 2237474"/>
              <a:gd name="connsiteX98" fmla="*/ 4238372 w 12192000"/>
              <a:gd name="connsiteY98" fmla="*/ 1851480 h 2237474"/>
              <a:gd name="connsiteX99" fmla="*/ 4232517 w 12192000"/>
              <a:gd name="connsiteY99" fmla="*/ 1852567 h 2237474"/>
              <a:gd name="connsiteX100" fmla="*/ 4191732 w 12192000"/>
              <a:gd name="connsiteY100" fmla="*/ 1857328 h 2237474"/>
              <a:gd name="connsiteX101" fmla="*/ 4065532 w 12192000"/>
              <a:gd name="connsiteY101" fmla="*/ 1855477 h 2237474"/>
              <a:gd name="connsiteX102" fmla="*/ 4028460 w 12192000"/>
              <a:gd name="connsiteY102" fmla="*/ 1855137 h 2237474"/>
              <a:gd name="connsiteX103" fmla="*/ 4002267 w 12192000"/>
              <a:gd name="connsiteY103" fmla="*/ 1852352 h 2237474"/>
              <a:gd name="connsiteX104" fmla="*/ 3931396 w 12192000"/>
              <a:gd name="connsiteY104" fmla="*/ 1858915 h 2237474"/>
              <a:gd name="connsiteX105" fmla="*/ 3812162 w 12192000"/>
              <a:gd name="connsiteY105" fmla="*/ 1875501 h 2237474"/>
              <a:gd name="connsiteX106" fmla="*/ 3729530 w 12192000"/>
              <a:gd name="connsiteY106" fmla="*/ 1864513 h 2237474"/>
              <a:gd name="connsiteX107" fmla="*/ 3680177 w 12192000"/>
              <a:gd name="connsiteY107" fmla="*/ 1881552 h 2237474"/>
              <a:gd name="connsiteX108" fmla="*/ 3567259 w 12192000"/>
              <a:gd name="connsiteY108" fmla="*/ 1893482 h 2237474"/>
              <a:gd name="connsiteX109" fmla="*/ 3405770 w 12192000"/>
              <a:gd name="connsiteY109" fmla="*/ 1904591 h 2237474"/>
              <a:gd name="connsiteX110" fmla="*/ 3280097 w 12192000"/>
              <a:gd name="connsiteY110" fmla="*/ 1919610 h 2237474"/>
              <a:gd name="connsiteX111" fmla="*/ 3123424 w 12192000"/>
              <a:gd name="connsiteY111" fmla="*/ 1952930 h 2237474"/>
              <a:gd name="connsiteX112" fmla="*/ 3009910 w 12192000"/>
              <a:gd name="connsiteY112" fmla="*/ 1957866 h 2237474"/>
              <a:gd name="connsiteX113" fmla="*/ 2995934 w 12192000"/>
              <a:gd name="connsiteY113" fmla="*/ 1967085 h 2237474"/>
              <a:gd name="connsiteX114" fmla="*/ 2980071 w 12192000"/>
              <a:gd name="connsiteY114" fmla="*/ 1972988 h 2237474"/>
              <a:gd name="connsiteX115" fmla="*/ 2978094 w 12192000"/>
              <a:gd name="connsiteY115" fmla="*/ 1972369 h 2237474"/>
              <a:gd name="connsiteX116" fmla="*/ 2942858 w 12192000"/>
              <a:gd name="connsiteY116" fmla="*/ 1981367 h 2237474"/>
              <a:gd name="connsiteX117" fmla="*/ 2875436 w 12192000"/>
              <a:gd name="connsiteY117" fmla="*/ 1996977 h 2237474"/>
              <a:gd name="connsiteX118" fmla="*/ 2874892 w 12192000"/>
              <a:gd name="connsiteY118" fmla="*/ 1996085 h 2237474"/>
              <a:gd name="connsiteX119" fmla="*/ 2864145 w 12192000"/>
              <a:gd name="connsiteY119" fmla="*/ 1994061 h 2237474"/>
              <a:gd name="connsiteX120" fmla="*/ 2843662 w 12192000"/>
              <a:gd name="connsiteY120" fmla="*/ 1992498 h 2237474"/>
              <a:gd name="connsiteX121" fmla="*/ 2796128 w 12192000"/>
              <a:gd name="connsiteY121" fmla="*/ 1976403 h 2237474"/>
              <a:gd name="connsiteX122" fmla="*/ 2756784 w 12192000"/>
              <a:gd name="connsiteY122" fmla="*/ 1985116 h 2237474"/>
              <a:gd name="connsiteX123" fmla="*/ 2748833 w 12192000"/>
              <a:gd name="connsiteY123" fmla="*/ 1986323 h 2237474"/>
              <a:gd name="connsiteX124" fmla="*/ 2748661 w 12192000"/>
              <a:gd name="connsiteY124" fmla="*/ 1986122 h 2237474"/>
              <a:gd name="connsiteX125" fmla="*/ 2740251 w 12192000"/>
              <a:gd name="connsiteY125" fmla="*/ 1986946 h 2237474"/>
              <a:gd name="connsiteX126" fmla="*/ 2718916 w 12192000"/>
              <a:gd name="connsiteY126" fmla="*/ 1990867 h 2237474"/>
              <a:gd name="connsiteX127" fmla="*/ 2713522 w 12192000"/>
              <a:gd name="connsiteY127" fmla="*/ 1990173 h 2237474"/>
              <a:gd name="connsiteX128" fmla="*/ 2680597 w 12192000"/>
              <a:gd name="connsiteY128" fmla="*/ 1984996 h 2237474"/>
              <a:gd name="connsiteX129" fmla="*/ 2578178 w 12192000"/>
              <a:gd name="connsiteY129" fmla="*/ 1990531 h 2237474"/>
              <a:gd name="connsiteX130" fmla="*/ 2476147 w 12192000"/>
              <a:gd name="connsiteY130" fmla="*/ 1998305 h 2237474"/>
              <a:gd name="connsiteX131" fmla="*/ 2373568 w 12192000"/>
              <a:gd name="connsiteY131" fmla="*/ 2003219 h 2237474"/>
              <a:gd name="connsiteX132" fmla="*/ 2321399 w 12192000"/>
              <a:gd name="connsiteY132" fmla="*/ 1989467 h 2237474"/>
              <a:gd name="connsiteX133" fmla="*/ 2315525 w 12192000"/>
              <a:gd name="connsiteY133" fmla="*/ 1989708 h 2237474"/>
              <a:gd name="connsiteX134" fmla="*/ 2300792 w 12192000"/>
              <a:gd name="connsiteY134" fmla="*/ 1994290 h 2237474"/>
              <a:gd name="connsiteX135" fmla="*/ 2295469 w 12192000"/>
              <a:gd name="connsiteY135" fmla="*/ 1996659 h 2237474"/>
              <a:gd name="connsiteX136" fmla="*/ 2287219 w 12192000"/>
              <a:gd name="connsiteY136" fmla="*/ 1998750 h 2237474"/>
              <a:gd name="connsiteX137" fmla="*/ 2286948 w 12192000"/>
              <a:gd name="connsiteY137" fmla="*/ 1998596 h 2237474"/>
              <a:gd name="connsiteX138" fmla="*/ 2243069 w 12192000"/>
              <a:gd name="connsiteY138" fmla="*/ 2015111 h 2237474"/>
              <a:gd name="connsiteX139" fmla="*/ 2186609 w 12192000"/>
              <a:gd name="connsiteY139" fmla="*/ 2008263 h 2237474"/>
              <a:gd name="connsiteX140" fmla="*/ 2164831 w 12192000"/>
              <a:gd name="connsiteY140" fmla="*/ 2010143 h 2237474"/>
              <a:gd name="connsiteX141" fmla="*/ 2152836 w 12192000"/>
              <a:gd name="connsiteY141" fmla="*/ 2010048 h 2237474"/>
              <a:gd name="connsiteX142" fmla="*/ 2117102 w 12192000"/>
              <a:gd name="connsiteY142" fmla="*/ 2023004 h 2237474"/>
              <a:gd name="connsiteX143" fmla="*/ 2111935 w 12192000"/>
              <a:gd name="connsiteY143" fmla="*/ 2023163 h 2237474"/>
              <a:gd name="connsiteX144" fmla="*/ 2089991 w 12192000"/>
              <a:gd name="connsiteY144" fmla="*/ 2034193 h 2237474"/>
              <a:gd name="connsiteX145" fmla="*/ 2058061 w 12192000"/>
              <a:gd name="connsiteY145" fmla="*/ 2047942 h 2237474"/>
              <a:gd name="connsiteX146" fmla="*/ 2055737 w 12192000"/>
              <a:gd name="connsiteY146" fmla="*/ 2047704 h 2237474"/>
              <a:gd name="connsiteX147" fmla="*/ 2042244 w 12192000"/>
              <a:gd name="connsiteY147" fmla="*/ 2055560 h 2237474"/>
              <a:gd name="connsiteX148" fmla="*/ 1976224 w 12192000"/>
              <a:gd name="connsiteY148" fmla="*/ 2074257 h 2237474"/>
              <a:gd name="connsiteX149" fmla="*/ 1877728 w 12192000"/>
              <a:gd name="connsiteY149" fmla="*/ 2101004 h 2237474"/>
              <a:gd name="connsiteX150" fmla="*/ 1759056 w 12192000"/>
              <a:gd name="connsiteY150" fmla="*/ 2125608 h 2237474"/>
              <a:gd name="connsiteX151" fmla="*/ 1637948 w 12192000"/>
              <a:gd name="connsiteY151" fmla="*/ 2172597 h 2237474"/>
              <a:gd name="connsiteX152" fmla="*/ 1434549 w 12192000"/>
              <a:gd name="connsiteY152" fmla="*/ 2234522 h 2237474"/>
              <a:gd name="connsiteX153" fmla="*/ 1398481 w 12192000"/>
              <a:gd name="connsiteY153" fmla="*/ 2237074 h 2237474"/>
              <a:gd name="connsiteX154" fmla="*/ 1398407 w 12192000"/>
              <a:gd name="connsiteY154" fmla="*/ 2237095 h 2237474"/>
              <a:gd name="connsiteX155" fmla="*/ 1370962 w 12192000"/>
              <a:gd name="connsiteY155" fmla="*/ 2237474 h 2237474"/>
              <a:gd name="connsiteX156" fmla="*/ 1356367 w 12192000"/>
              <a:gd name="connsiteY156" fmla="*/ 2235089 h 2237474"/>
              <a:gd name="connsiteX157" fmla="*/ 1324828 w 12192000"/>
              <a:gd name="connsiteY157" fmla="*/ 2231968 h 2237474"/>
              <a:gd name="connsiteX158" fmla="*/ 1297744 w 12192000"/>
              <a:gd name="connsiteY158" fmla="*/ 2235849 h 2237474"/>
              <a:gd name="connsiteX159" fmla="*/ 1286236 w 12192000"/>
              <a:gd name="connsiteY159" fmla="*/ 2233135 h 2237474"/>
              <a:gd name="connsiteX160" fmla="*/ 1283504 w 12192000"/>
              <a:gd name="connsiteY160" fmla="*/ 2233797 h 2237474"/>
              <a:gd name="connsiteX161" fmla="*/ 1279765 w 12192000"/>
              <a:gd name="connsiteY161" fmla="*/ 2229639 h 2237474"/>
              <a:gd name="connsiteX162" fmla="*/ 1195347 w 12192000"/>
              <a:gd name="connsiteY162" fmla="*/ 2212354 h 2237474"/>
              <a:gd name="connsiteX163" fmla="*/ 970251 w 12192000"/>
              <a:gd name="connsiteY163" fmla="*/ 2221029 h 2237474"/>
              <a:gd name="connsiteX164" fmla="*/ 812914 w 12192000"/>
              <a:gd name="connsiteY164" fmla="*/ 2202752 h 2237474"/>
              <a:gd name="connsiteX165" fmla="*/ 800195 w 12192000"/>
              <a:gd name="connsiteY165" fmla="*/ 2209407 h 2237474"/>
              <a:gd name="connsiteX166" fmla="*/ 784978 w 12192000"/>
              <a:gd name="connsiteY166" fmla="*/ 2212360 h 2237474"/>
              <a:gd name="connsiteX167" fmla="*/ 681987 w 12192000"/>
              <a:gd name="connsiteY167" fmla="*/ 2216757 h 2237474"/>
              <a:gd name="connsiteX168" fmla="*/ 669923 w 12192000"/>
              <a:gd name="connsiteY168" fmla="*/ 2211682 h 2237474"/>
              <a:gd name="connsiteX169" fmla="*/ 648680 w 12192000"/>
              <a:gd name="connsiteY169" fmla="*/ 2206229 h 2237474"/>
              <a:gd name="connsiteX170" fmla="*/ 597225 w 12192000"/>
              <a:gd name="connsiteY170" fmla="*/ 2180999 h 2237474"/>
              <a:gd name="connsiteX171" fmla="*/ 558449 w 12192000"/>
              <a:gd name="connsiteY171" fmla="*/ 2182346 h 2237474"/>
              <a:gd name="connsiteX172" fmla="*/ 550517 w 12192000"/>
              <a:gd name="connsiteY172" fmla="*/ 2182060 h 2237474"/>
              <a:gd name="connsiteX173" fmla="*/ 550309 w 12192000"/>
              <a:gd name="connsiteY173" fmla="*/ 2181825 h 2237474"/>
              <a:gd name="connsiteX174" fmla="*/ 541836 w 12192000"/>
              <a:gd name="connsiteY174" fmla="*/ 2181063 h 2237474"/>
              <a:gd name="connsiteX175" fmla="*/ 536057 w 12192000"/>
              <a:gd name="connsiteY175" fmla="*/ 2181537 h 2237474"/>
              <a:gd name="connsiteX176" fmla="*/ 520671 w 12192000"/>
              <a:gd name="connsiteY176" fmla="*/ 2180980 h 2237474"/>
              <a:gd name="connsiteX177" fmla="*/ 515024 w 12192000"/>
              <a:gd name="connsiteY177" fmla="*/ 2179258 h 2237474"/>
              <a:gd name="connsiteX178" fmla="*/ 512278 w 12192000"/>
              <a:gd name="connsiteY178" fmla="*/ 2176369 h 2237474"/>
              <a:gd name="connsiteX179" fmla="*/ 480419 w 12192000"/>
              <a:gd name="connsiteY179" fmla="*/ 2167807 h 2237474"/>
              <a:gd name="connsiteX180" fmla="*/ 413835 w 12192000"/>
              <a:gd name="connsiteY180" fmla="*/ 2156783 h 2237474"/>
              <a:gd name="connsiteX181" fmla="*/ 376513 w 12192000"/>
              <a:gd name="connsiteY181" fmla="*/ 2154014 h 2237474"/>
              <a:gd name="connsiteX182" fmla="*/ 273386 w 12192000"/>
              <a:gd name="connsiteY182" fmla="*/ 2142551 h 2237474"/>
              <a:gd name="connsiteX183" fmla="*/ 169207 w 12192000"/>
              <a:gd name="connsiteY183" fmla="*/ 2128100 h 2237474"/>
              <a:gd name="connsiteX184" fmla="*/ 93149 w 12192000"/>
              <a:gd name="connsiteY184" fmla="*/ 2105324 h 2237474"/>
              <a:gd name="connsiteX185" fmla="*/ 88109 w 12192000"/>
              <a:gd name="connsiteY185" fmla="*/ 2106704 h 2237474"/>
              <a:gd name="connsiteX186" fmla="*/ 80022 w 12192000"/>
              <a:gd name="connsiteY186" fmla="*/ 2107254 h 2237474"/>
              <a:gd name="connsiteX187" fmla="*/ 79717 w 12192000"/>
              <a:gd name="connsiteY187" fmla="*/ 2107046 h 2237474"/>
              <a:gd name="connsiteX188" fmla="*/ 72352 w 12192000"/>
              <a:gd name="connsiteY188" fmla="*/ 2107991 h 2237474"/>
              <a:gd name="connsiteX189" fmla="*/ 37645 w 12192000"/>
              <a:gd name="connsiteY189" fmla="*/ 2115401 h 2237474"/>
              <a:gd name="connsiteX190" fmla="*/ 4572 w 12192000"/>
              <a:gd name="connsiteY190" fmla="*/ 2111091 h 2237474"/>
              <a:gd name="connsiteX191" fmla="*/ 0 w 12192000"/>
              <a:gd name="connsiteY191" fmla="*/ 2110468 h 2237474"/>
              <a:gd name="connsiteX192" fmla="*/ 0 w 12192000"/>
              <a:gd name="connsiteY192"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34800 w 12192000"/>
              <a:gd name="connsiteY6" fmla="*/ 747840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46594 w 12192000"/>
              <a:gd name="connsiteY12" fmla="*/ 765069 h 2237474"/>
              <a:gd name="connsiteX13" fmla="*/ 10805004 w 12192000"/>
              <a:gd name="connsiteY13" fmla="*/ 757573 h 2237474"/>
              <a:gd name="connsiteX14" fmla="*/ 10739478 w 12192000"/>
              <a:gd name="connsiteY14" fmla="*/ 776841 h 2237474"/>
              <a:gd name="connsiteX15" fmla="*/ 10458762 w 12192000"/>
              <a:gd name="connsiteY15" fmla="*/ 755400 h 2237474"/>
              <a:gd name="connsiteX16" fmla="*/ 10211200 w 12192000"/>
              <a:gd name="connsiteY16" fmla="*/ 767513 h 2237474"/>
              <a:gd name="connsiteX17" fmla="*/ 10167995 w 12192000"/>
              <a:gd name="connsiteY17" fmla="*/ 760843 h 2237474"/>
              <a:gd name="connsiteX18" fmla="*/ 9997044 w 12192000"/>
              <a:gd name="connsiteY18" fmla="*/ 780129 h 2237474"/>
              <a:gd name="connsiteX19" fmla="*/ 9943887 w 12192000"/>
              <a:gd name="connsiteY19" fmla="*/ 804141 h 2237474"/>
              <a:gd name="connsiteX20" fmla="*/ 9918248 w 12192000"/>
              <a:gd name="connsiteY20" fmla="*/ 816628 h 2237474"/>
              <a:gd name="connsiteX21" fmla="*/ 9767091 w 12192000"/>
              <a:gd name="connsiteY21" fmla="*/ 870550 h 2237474"/>
              <a:gd name="connsiteX22" fmla="*/ 9683005 w 12192000"/>
              <a:gd name="connsiteY22" fmla="*/ 894128 h 2237474"/>
              <a:gd name="connsiteX23" fmla="*/ 9594438 w 12192000"/>
              <a:gd name="connsiteY23" fmla="*/ 919051 h 2237474"/>
              <a:gd name="connsiteX24" fmla="*/ 9544189 w 12192000"/>
              <a:gd name="connsiteY24" fmla="*/ 938966 h 2237474"/>
              <a:gd name="connsiteX25" fmla="*/ 9500499 w 12192000"/>
              <a:gd name="connsiteY25" fmla="*/ 954680 h 2237474"/>
              <a:gd name="connsiteX26" fmla="*/ 9428195 w 12192000"/>
              <a:gd name="connsiteY26" fmla="*/ 986225 h 2237474"/>
              <a:gd name="connsiteX27" fmla="*/ 9410017 w 12192000"/>
              <a:gd name="connsiteY27" fmla="*/ 993931 h 2237474"/>
              <a:gd name="connsiteX28" fmla="*/ 9392919 w 12192000"/>
              <a:gd name="connsiteY28" fmla="*/ 994656 h 2237474"/>
              <a:gd name="connsiteX29" fmla="*/ 9278619 w 12192000"/>
              <a:gd name="connsiteY29" fmla="*/ 1011878 h 2237474"/>
              <a:gd name="connsiteX30" fmla="*/ 9268019 w 12192000"/>
              <a:gd name="connsiteY30" fmla="*/ 1007442 h 2237474"/>
              <a:gd name="connsiteX31" fmla="*/ 9234662 w 12192000"/>
              <a:gd name="connsiteY31" fmla="*/ 1023056 h 2237474"/>
              <a:gd name="connsiteX32" fmla="*/ 9181033 w 12192000"/>
              <a:gd name="connsiteY32" fmla="*/ 1037921 h 2237474"/>
              <a:gd name="connsiteX33" fmla="*/ 9155969 w 12192000"/>
              <a:gd name="connsiteY33" fmla="*/ 1046804 h 2237474"/>
              <a:gd name="connsiteX34" fmla="*/ 9133985 w 12192000"/>
              <a:gd name="connsiteY34" fmla="*/ 1046450 h 2237474"/>
              <a:gd name="connsiteX35" fmla="*/ 9003462 w 12192000"/>
              <a:gd name="connsiteY35" fmla="*/ 1042406 h 2237474"/>
              <a:gd name="connsiteX36" fmla="*/ 8968445 w 12192000"/>
              <a:gd name="connsiteY36" fmla="*/ 1052169 h 2237474"/>
              <a:gd name="connsiteX37" fmla="*/ 8886001 w 12192000"/>
              <a:gd name="connsiteY37" fmla="*/ 1067468 h 2237474"/>
              <a:gd name="connsiteX38" fmla="*/ 8838610 w 12192000"/>
              <a:gd name="connsiteY38" fmla="*/ 1075091 h 2237474"/>
              <a:gd name="connsiteX39" fmla="*/ 8750383 w 12192000"/>
              <a:gd name="connsiteY39" fmla="*/ 1097387 h 2237474"/>
              <a:gd name="connsiteX40" fmla="*/ 8665605 w 12192000"/>
              <a:gd name="connsiteY40" fmla="*/ 1110791 h 2237474"/>
              <a:gd name="connsiteX41" fmla="*/ 8584946 w 12192000"/>
              <a:gd name="connsiteY41" fmla="*/ 1135226 h 2237474"/>
              <a:gd name="connsiteX42" fmla="*/ 8460755 w 12192000"/>
              <a:gd name="connsiteY42" fmla="*/ 1203427 h 2237474"/>
              <a:gd name="connsiteX43" fmla="*/ 8419755 w 12192000"/>
              <a:gd name="connsiteY43" fmla="*/ 1216260 h 2237474"/>
              <a:gd name="connsiteX44" fmla="*/ 8411626 w 12192000"/>
              <a:gd name="connsiteY44" fmla="*/ 1214397 h 2237474"/>
              <a:gd name="connsiteX45" fmla="*/ 8363469 w 12192000"/>
              <a:gd name="connsiteY45" fmla="*/ 1246658 h 2237474"/>
              <a:gd name="connsiteX46" fmla="*/ 8275497 w 12192000"/>
              <a:gd name="connsiteY46" fmla="*/ 1264396 h 2237474"/>
              <a:gd name="connsiteX47" fmla="*/ 8206287 w 12192000"/>
              <a:gd name="connsiteY47" fmla="*/ 1273060 h 2237474"/>
              <a:gd name="connsiteX48" fmla="*/ 8139997 w 12192000"/>
              <a:gd name="connsiteY48" fmla="*/ 1282713 h 2237474"/>
              <a:gd name="connsiteX49" fmla="*/ 8074238 w 12192000"/>
              <a:gd name="connsiteY49" fmla="*/ 1301895 h 2237474"/>
              <a:gd name="connsiteX50" fmla="*/ 7942099 w 12192000"/>
              <a:gd name="connsiteY50" fmla="*/ 1336332 h 2237474"/>
              <a:gd name="connsiteX51" fmla="*/ 7902328 w 12192000"/>
              <a:gd name="connsiteY51" fmla="*/ 1345865 h 2237474"/>
              <a:gd name="connsiteX52" fmla="*/ 7840612 w 12192000"/>
              <a:gd name="connsiteY52" fmla="*/ 1369373 h 2237474"/>
              <a:gd name="connsiteX53" fmla="*/ 7786819 w 12192000"/>
              <a:gd name="connsiteY53" fmla="*/ 1378970 h 2237474"/>
              <a:gd name="connsiteX54" fmla="*/ 7548172 w 12192000"/>
              <a:gd name="connsiteY54" fmla="*/ 1417460 h 2237474"/>
              <a:gd name="connsiteX55" fmla="*/ 7483437 w 12192000"/>
              <a:gd name="connsiteY55" fmla="*/ 1478152 h 2237474"/>
              <a:gd name="connsiteX56" fmla="*/ 7377870 w 12192000"/>
              <a:gd name="connsiteY56" fmla="*/ 1523319 h 2237474"/>
              <a:gd name="connsiteX57" fmla="*/ 7230737 w 12192000"/>
              <a:gd name="connsiteY57" fmla="*/ 1562633 h 2237474"/>
              <a:gd name="connsiteX58" fmla="*/ 7224458 w 12192000"/>
              <a:gd name="connsiteY58" fmla="*/ 1573008 h 2237474"/>
              <a:gd name="connsiteX59" fmla="*/ 7183121 w 12192000"/>
              <a:gd name="connsiteY59" fmla="*/ 1595162 h 2237474"/>
              <a:gd name="connsiteX60" fmla="*/ 7164601 w 12192000"/>
              <a:gd name="connsiteY60" fmla="*/ 1606490 h 2237474"/>
              <a:gd name="connsiteX61" fmla="*/ 7031309 w 12192000"/>
              <a:gd name="connsiteY61" fmla="*/ 1619451 h 2237474"/>
              <a:gd name="connsiteX62" fmla="*/ 6900177 w 12192000"/>
              <a:gd name="connsiteY62" fmla="*/ 1636016 h 2237474"/>
              <a:gd name="connsiteX63" fmla="*/ 6795372 w 12192000"/>
              <a:gd name="connsiteY63" fmla="*/ 1644845 h 2237474"/>
              <a:gd name="connsiteX64" fmla="*/ 6692251 w 12192000"/>
              <a:gd name="connsiteY64" fmla="*/ 1656357 h 2237474"/>
              <a:gd name="connsiteX65" fmla="*/ 6655235 w 12192000"/>
              <a:gd name="connsiteY65" fmla="*/ 1661869 h 2237474"/>
              <a:gd name="connsiteX66" fmla="*/ 6554894 w 12192000"/>
              <a:gd name="connsiteY66" fmla="*/ 1664428 h 2237474"/>
              <a:gd name="connsiteX67" fmla="*/ 6516595 w 12192000"/>
              <a:gd name="connsiteY67" fmla="*/ 1667475 h 2237474"/>
              <a:gd name="connsiteX68" fmla="*/ 6508541 w 12192000"/>
              <a:gd name="connsiteY68" fmla="*/ 1668757 h 2237474"/>
              <a:gd name="connsiteX69" fmla="*/ 6471012 w 12192000"/>
              <a:gd name="connsiteY69" fmla="*/ 1678604 h 2237474"/>
              <a:gd name="connsiteX70" fmla="*/ 6364035 w 12192000"/>
              <a:gd name="connsiteY70" fmla="*/ 1667683 h 2237474"/>
              <a:gd name="connsiteX71" fmla="*/ 6280959 w 12192000"/>
              <a:gd name="connsiteY71" fmla="*/ 1689329 h 2237474"/>
              <a:gd name="connsiteX72" fmla="*/ 6243319 w 12192000"/>
              <a:gd name="connsiteY72" fmla="*/ 1695560 h 2237474"/>
              <a:gd name="connsiteX73" fmla="*/ 6098321 w 12192000"/>
              <a:gd name="connsiteY73" fmla="*/ 1721646 h 2237474"/>
              <a:gd name="connsiteX74" fmla="*/ 5880652 w 12192000"/>
              <a:gd name="connsiteY74" fmla="*/ 1779643 h 2237474"/>
              <a:gd name="connsiteX75" fmla="*/ 5785959 w 12192000"/>
              <a:gd name="connsiteY75" fmla="*/ 1775307 h 2237474"/>
              <a:gd name="connsiteX76" fmla="*/ 5643534 w 12192000"/>
              <a:gd name="connsiteY76" fmla="*/ 1802919 h 2237474"/>
              <a:gd name="connsiteX77" fmla="*/ 5518799 w 12192000"/>
              <a:gd name="connsiteY77" fmla="*/ 1818312 h 2237474"/>
              <a:gd name="connsiteX78" fmla="*/ 5505014 w 12192000"/>
              <a:gd name="connsiteY78" fmla="*/ 1819259 h 2237474"/>
              <a:gd name="connsiteX79" fmla="*/ 5453307 w 12192000"/>
              <a:gd name="connsiteY79" fmla="*/ 1815450 h 2237474"/>
              <a:gd name="connsiteX80" fmla="*/ 5221533 w 12192000"/>
              <a:gd name="connsiteY80" fmla="*/ 1846950 h 2237474"/>
              <a:gd name="connsiteX81" fmla="*/ 5149802 w 12192000"/>
              <a:gd name="connsiteY81" fmla="*/ 1844846 h 2237474"/>
              <a:gd name="connsiteX82" fmla="*/ 5114927 w 12192000"/>
              <a:gd name="connsiteY82" fmla="*/ 1847827 h 2237474"/>
              <a:gd name="connsiteX83" fmla="*/ 5108970 w 12192000"/>
              <a:gd name="connsiteY83" fmla="*/ 1847935 h 2237474"/>
              <a:gd name="connsiteX84" fmla="*/ 5067961 w 12192000"/>
              <a:gd name="connsiteY84" fmla="*/ 1845917 h 2237474"/>
              <a:gd name="connsiteX85" fmla="*/ 5007075 w 12192000"/>
              <a:gd name="connsiteY85" fmla="*/ 1838626 h 2237474"/>
              <a:gd name="connsiteX86" fmla="*/ 4944087 w 12192000"/>
              <a:gd name="connsiteY86" fmla="*/ 1823332 h 2237474"/>
              <a:gd name="connsiteX87" fmla="*/ 4907662 w 12192000"/>
              <a:gd name="connsiteY87" fmla="*/ 1816900 h 2237474"/>
              <a:gd name="connsiteX88" fmla="*/ 4882386 w 12192000"/>
              <a:gd name="connsiteY88" fmla="*/ 1809844 h 2237474"/>
              <a:gd name="connsiteX89" fmla="*/ 4811440 w 12192000"/>
              <a:gd name="connsiteY89" fmla="*/ 1804655 h 2237474"/>
              <a:gd name="connsiteX90" fmla="*/ 4691075 w 12192000"/>
              <a:gd name="connsiteY90" fmla="*/ 1801389 h 2237474"/>
              <a:gd name="connsiteX91" fmla="*/ 4611738 w 12192000"/>
              <a:gd name="connsiteY91" fmla="*/ 1776964 h 2237474"/>
              <a:gd name="connsiteX92" fmla="*/ 4560070 w 12192000"/>
              <a:gd name="connsiteY92" fmla="*/ 1785640 h 2237474"/>
              <a:gd name="connsiteX93" fmla="*/ 4536503 w 12192000"/>
              <a:gd name="connsiteY93" fmla="*/ 1785334 h 2237474"/>
              <a:gd name="connsiteX94" fmla="*/ 4513724 w 12192000"/>
              <a:gd name="connsiteY94" fmla="*/ 1791996 h 2237474"/>
              <a:gd name="connsiteX95" fmla="*/ 4459810 w 12192000"/>
              <a:gd name="connsiteY95" fmla="*/ 1797886 h 2237474"/>
              <a:gd name="connsiteX96" fmla="*/ 4379064 w 12192000"/>
              <a:gd name="connsiteY96" fmla="*/ 1817177 h 2237474"/>
              <a:gd name="connsiteX97" fmla="*/ 4290981 w 12192000"/>
              <a:gd name="connsiteY97" fmla="*/ 1839677 h 2237474"/>
              <a:gd name="connsiteX98" fmla="*/ 4238372 w 12192000"/>
              <a:gd name="connsiteY98" fmla="*/ 1851480 h 2237474"/>
              <a:gd name="connsiteX99" fmla="*/ 4232517 w 12192000"/>
              <a:gd name="connsiteY99" fmla="*/ 1852567 h 2237474"/>
              <a:gd name="connsiteX100" fmla="*/ 4191732 w 12192000"/>
              <a:gd name="connsiteY100" fmla="*/ 1857328 h 2237474"/>
              <a:gd name="connsiteX101" fmla="*/ 4065532 w 12192000"/>
              <a:gd name="connsiteY101" fmla="*/ 1855477 h 2237474"/>
              <a:gd name="connsiteX102" fmla="*/ 4028460 w 12192000"/>
              <a:gd name="connsiteY102" fmla="*/ 1855137 h 2237474"/>
              <a:gd name="connsiteX103" fmla="*/ 4002267 w 12192000"/>
              <a:gd name="connsiteY103" fmla="*/ 1852352 h 2237474"/>
              <a:gd name="connsiteX104" fmla="*/ 3931396 w 12192000"/>
              <a:gd name="connsiteY104" fmla="*/ 1858915 h 2237474"/>
              <a:gd name="connsiteX105" fmla="*/ 3812162 w 12192000"/>
              <a:gd name="connsiteY105" fmla="*/ 1875501 h 2237474"/>
              <a:gd name="connsiteX106" fmla="*/ 3729530 w 12192000"/>
              <a:gd name="connsiteY106" fmla="*/ 1864513 h 2237474"/>
              <a:gd name="connsiteX107" fmla="*/ 3680177 w 12192000"/>
              <a:gd name="connsiteY107" fmla="*/ 1881552 h 2237474"/>
              <a:gd name="connsiteX108" fmla="*/ 3567259 w 12192000"/>
              <a:gd name="connsiteY108" fmla="*/ 1893482 h 2237474"/>
              <a:gd name="connsiteX109" fmla="*/ 3405770 w 12192000"/>
              <a:gd name="connsiteY109" fmla="*/ 1904591 h 2237474"/>
              <a:gd name="connsiteX110" fmla="*/ 3280097 w 12192000"/>
              <a:gd name="connsiteY110" fmla="*/ 1919610 h 2237474"/>
              <a:gd name="connsiteX111" fmla="*/ 3123424 w 12192000"/>
              <a:gd name="connsiteY111" fmla="*/ 1952930 h 2237474"/>
              <a:gd name="connsiteX112" fmla="*/ 3009910 w 12192000"/>
              <a:gd name="connsiteY112" fmla="*/ 1957866 h 2237474"/>
              <a:gd name="connsiteX113" fmla="*/ 2995934 w 12192000"/>
              <a:gd name="connsiteY113" fmla="*/ 1967085 h 2237474"/>
              <a:gd name="connsiteX114" fmla="*/ 2980071 w 12192000"/>
              <a:gd name="connsiteY114" fmla="*/ 1972988 h 2237474"/>
              <a:gd name="connsiteX115" fmla="*/ 2978094 w 12192000"/>
              <a:gd name="connsiteY115" fmla="*/ 1972369 h 2237474"/>
              <a:gd name="connsiteX116" fmla="*/ 2942858 w 12192000"/>
              <a:gd name="connsiteY116" fmla="*/ 1981367 h 2237474"/>
              <a:gd name="connsiteX117" fmla="*/ 2875436 w 12192000"/>
              <a:gd name="connsiteY117" fmla="*/ 1996977 h 2237474"/>
              <a:gd name="connsiteX118" fmla="*/ 2874892 w 12192000"/>
              <a:gd name="connsiteY118" fmla="*/ 1996085 h 2237474"/>
              <a:gd name="connsiteX119" fmla="*/ 2864145 w 12192000"/>
              <a:gd name="connsiteY119" fmla="*/ 1994061 h 2237474"/>
              <a:gd name="connsiteX120" fmla="*/ 2843662 w 12192000"/>
              <a:gd name="connsiteY120" fmla="*/ 1992498 h 2237474"/>
              <a:gd name="connsiteX121" fmla="*/ 2796128 w 12192000"/>
              <a:gd name="connsiteY121" fmla="*/ 1976403 h 2237474"/>
              <a:gd name="connsiteX122" fmla="*/ 2756784 w 12192000"/>
              <a:gd name="connsiteY122" fmla="*/ 1985116 h 2237474"/>
              <a:gd name="connsiteX123" fmla="*/ 2748833 w 12192000"/>
              <a:gd name="connsiteY123" fmla="*/ 1986323 h 2237474"/>
              <a:gd name="connsiteX124" fmla="*/ 2748661 w 12192000"/>
              <a:gd name="connsiteY124" fmla="*/ 1986122 h 2237474"/>
              <a:gd name="connsiteX125" fmla="*/ 2740251 w 12192000"/>
              <a:gd name="connsiteY125" fmla="*/ 1986946 h 2237474"/>
              <a:gd name="connsiteX126" fmla="*/ 2718916 w 12192000"/>
              <a:gd name="connsiteY126" fmla="*/ 1990867 h 2237474"/>
              <a:gd name="connsiteX127" fmla="*/ 2713522 w 12192000"/>
              <a:gd name="connsiteY127" fmla="*/ 1990173 h 2237474"/>
              <a:gd name="connsiteX128" fmla="*/ 2680597 w 12192000"/>
              <a:gd name="connsiteY128" fmla="*/ 1984996 h 2237474"/>
              <a:gd name="connsiteX129" fmla="*/ 2578178 w 12192000"/>
              <a:gd name="connsiteY129" fmla="*/ 1990531 h 2237474"/>
              <a:gd name="connsiteX130" fmla="*/ 2476147 w 12192000"/>
              <a:gd name="connsiteY130" fmla="*/ 1998305 h 2237474"/>
              <a:gd name="connsiteX131" fmla="*/ 2373568 w 12192000"/>
              <a:gd name="connsiteY131" fmla="*/ 2003219 h 2237474"/>
              <a:gd name="connsiteX132" fmla="*/ 2321399 w 12192000"/>
              <a:gd name="connsiteY132" fmla="*/ 1989467 h 2237474"/>
              <a:gd name="connsiteX133" fmla="*/ 2315525 w 12192000"/>
              <a:gd name="connsiteY133" fmla="*/ 1989708 h 2237474"/>
              <a:gd name="connsiteX134" fmla="*/ 2300792 w 12192000"/>
              <a:gd name="connsiteY134" fmla="*/ 1994290 h 2237474"/>
              <a:gd name="connsiteX135" fmla="*/ 2295469 w 12192000"/>
              <a:gd name="connsiteY135" fmla="*/ 1996659 h 2237474"/>
              <a:gd name="connsiteX136" fmla="*/ 2287219 w 12192000"/>
              <a:gd name="connsiteY136" fmla="*/ 1998750 h 2237474"/>
              <a:gd name="connsiteX137" fmla="*/ 2286948 w 12192000"/>
              <a:gd name="connsiteY137" fmla="*/ 1998596 h 2237474"/>
              <a:gd name="connsiteX138" fmla="*/ 2243069 w 12192000"/>
              <a:gd name="connsiteY138" fmla="*/ 2015111 h 2237474"/>
              <a:gd name="connsiteX139" fmla="*/ 2186609 w 12192000"/>
              <a:gd name="connsiteY139" fmla="*/ 2008263 h 2237474"/>
              <a:gd name="connsiteX140" fmla="*/ 2164831 w 12192000"/>
              <a:gd name="connsiteY140" fmla="*/ 2010143 h 2237474"/>
              <a:gd name="connsiteX141" fmla="*/ 2152836 w 12192000"/>
              <a:gd name="connsiteY141" fmla="*/ 2010048 h 2237474"/>
              <a:gd name="connsiteX142" fmla="*/ 2117102 w 12192000"/>
              <a:gd name="connsiteY142" fmla="*/ 2023004 h 2237474"/>
              <a:gd name="connsiteX143" fmla="*/ 2111935 w 12192000"/>
              <a:gd name="connsiteY143" fmla="*/ 2023163 h 2237474"/>
              <a:gd name="connsiteX144" fmla="*/ 2089991 w 12192000"/>
              <a:gd name="connsiteY144" fmla="*/ 2034193 h 2237474"/>
              <a:gd name="connsiteX145" fmla="*/ 2058061 w 12192000"/>
              <a:gd name="connsiteY145" fmla="*/ 2047942 h 2237474"/>
              <a:gd name="connsiteX146" fmla="*/ 2055737 w 12192000"/>
              <a:gd name="connsiteY146" fmla="*/ 2047704 h 2237474"/>
              <a:gd name="connsiteX147" fmla="*/ 2042244 w 12192000"/>
              <a:gd name="connsiteY147" fmla="*/ 2055560 h 2237474"/>
              <a:gd name="connsiteX148" fmla="*/ 1976224 w 12192000"/>
              <a:gd name="connsiteY148" fmla="*/ 2074257 h 2237474"/>
              <a:gd name="connsiteX149" fmla="*/ 1877728 w 12192000"/>
              <a:gd name="connsiteY149" fmla="*/ 2101004 h 2237474"/>
              <a:gd name="connsiteX150" fmla="*/ 1759056 w 12192000"/>
              <a:gd name="connsiteY150" fmla="*/ 2125608 h 2237474"/>
              <a:gd name="connsiteX151" fmla="*/ 1637948 w 12192000"/>
              <a:gd name="connsiteY151" fmla="*/ 2172597 h 2237474"/>
              <a:gd name="connsiteX152" fmla="*/ 1434549 w 12192000"/>
              <a:gd name="connsiteY152" fmla="*/ 2234522 h 2237474"/>
              <a:gd name="connsiteX153" fmla="*/ 1398481 w 12192000"/>
              <a:gd name="connsiteY153" fmla="*/ 2237074 h 2237474"/>
              <a:gd name="connsiteX154" fmla="*/ 1398407 w 12192000"/>
              <a:gd name="connsiteY154" fmla="*/ 2237095 h 2237474"/>
              <a:gd name="connsiteX155" fmla="*/ 1370962 w 12192000"/>
              <a:gd name="connsiteY155" fmla="*/ 2237474 h 2237474"/>
              <a:gd name="connsiteX156" fmla="*/ 1356367 w 12192000"/>
              <a:gd name="connsiteY156" fmla="*/ 2235089 h 2237474"/>
              <a:gd name="connsiteX157" fmla="*/ 1324828 w 12192000"/>
              <a:gd name="connsiteY157" fmla="*/ 2231968 h 2237474"/>
              <a:gd name="connsiteX158" fmla="*/ 1297744 w 12192000"/>
              <a:gd name="connsiteY158" fmla="*/ 2235849 h 2237474"/>
              <a:gd name="connsiteX159" fmla="*/ 1286236 w 12192000"/>
              <a:gd name="connsiteY159" fmla="*/ 2233135 h 2237474"/>
              <a:gd name="connsiteX160" fmla="*/ 1283504 w 12192000"/>
              <a:gd name="connsiteY160" fmla="*/ 2233797 h 2237474"/>
              <a:gd name="connsiteX161" fmla="*/ 1279765 w 12192000"/>
              <a:gd name="connsiteY161" fmla="*/ 2229639 h 2237474"/>
              <a:gd name="connsiteX162" fmla="*/ 1195347 w 12192000"/>
              <a:gd name="connsiteY162" fmla="*/ 2212354 h 2237474"/>
              <a:gd name="connsiteX163" fmla="*/ 970251 w 12192000"/>
              <a:gd name="connsiteY163" fmla="*/ 2221029 h 2237474"/>
              <a:gd name="connsiteX164" fmla="*/ 812914 w 12192000"/>
              <a:gd name="connsiteY164" fmla="*/ 2202752 h 2237474"/>
              <a:gd name="connsiteX165" fmla="*/ 800195 w 12192000"/>
              <a:gd name="connsiteY165" fmla="*/ 2209407 h 2237474"/>
              <a:gd name="connsiteX166" fmla="*/ 784978 w 12192000"/>
              <a:gd name="connsiteY166" fmla="*/ 2212360 h 2237474"/>
              <a:gd name="connsiteX167" fmla="*/ 681987 w 12192000"/>
              <a:gd name="connsiteY167" fmla="*/ 2216757 h 2237474"/>
              <a:gd name="connsiteX168" fmla="*/ 669923 w 12192000"/>
              <a:gd name="connsiteY168" fmla="*/ 2211682 h 2237474"/>
              <a:gd name="connsiteX169" fmla="*/ 648680 w 12192000"/>
              <a:gd name="connsiteY169" fmla="*/ 2206229 h 2237474"/>
              <a:gd name="connsiteX170" fmla="*/ 597225 w 12192000"/>
              <a:gd name="connsiteY170" fmla="*/ 2180999 h 2237474"/>
              <a:gd name="connsiteX171" fmla="*/ 558449 w 12192000"/>
              <a:gd name="connsiteY171" fmla="*/ 2182346 h 2237474"/>
              <a:gd name="connsiteX172" fmla="*/ 550517 w 12192000"/>
              <a:gd name="connsiteY172" fmla="*/ 2182060 h 2237474"/>
              <a:gd name="connsiteX173" fmla="*/ 550309 w 12192000"/>
              <a:gd name="connsiteY173" fmla="*/ 2181825 h 2237474"/>
              <a:gd name="connsiteX174" fmla="*/ 541836 w 12192000"/>
              <a:gd name="connsiteY174" fmla="*/ 2181063 h 2237474"/>
              <a:gd name="connsiteX175" fmla="*/ 536057 w 12192000"/>
              <a:gd name="connsiteY175" fmla="*/ 2181537 h 2237474"/>
              <a:gd name="connsiteX176" fmla="*/ 520671 w 12192000"/>
              <a:gd name="connsiteY176" fmla="*/ 2180980 h 2237474"/>
              <a:gd name="connsiteX177" fmla="*/ 515024 w 12192000"/>
              <a:gd name="connsiteY177" fmla="*/ 2179258 h 2237474"/>
              <a:gd name="connsiteX178" fmla="*/ 512278 w 12192000"/>
              <a:gd name="connsiteY178" fmla="*/ 2176369 h 2237474"/>
              <a:gd name="connsiteX179" fmla="*/ 480419 w 12192000"/>
              <a:gd name="connsiteY179" fmla="*/ 2167807 h 2237474"/>
              <a:gd name="connsiteX180" fmla="*/ 413835 w 12192000"/>
              <a:gd name="connsiteY180" fmla="*/ 2156783 h 2237474"/>
              <a:gd name="connsiteX181" fmla="*/ 376513 w 12192000"/>
              <a:gd name="connsiteY181" fmla="*/ 2154014 h 2237474"/>
              <a:gd name="connsiteX182" fmla="*/ 273386 w 12192000"/>
              <a:gd name="connsiteY182" fmla="*/ 2142551 h 2237474"/>
              <a:gd name="connsiteX183" fmla="*/ 169207 w 12192000"/>
              <a:gd name="connsiteY183" fmla="*/ 2128100 h 2237474"/>
              <a:gd name="connsiteX184" fmla="*/ 93149 w 12192000"/>
              <a:gd name="connsiteY184" fmla="*/ 2105324 h 2237474"/>
              <a:gd name="connsiteX185" fmla="*/ 88109 w 12192000"/>
              <a:gd name="connsiteY185" fmla="*/ 2106704 h 2237474"/>
              <a:gd name="connsiteX186" fmla="*/ 80022 w 12192000"/>
              <a:gd name="connsiteY186" fmla="*/ 2107254 h 2237474"/>
              <a:gd name="connsiteX187" fmla="*/ 79717 w 12192000"/>
              <a:gd name="connsiteY187" fmla="*/ 2107046 h 2237474"/>
              <a:gd name="connsiteX188" fmla="*/ 72352 w 12192000"/>
              <a:gd name="connsiteY188" fmla="*/ 2107991 h 2237474"/>
              <a:gd name="connsiteX189" fmla="*/ 37645 w 12192000"/>
              <a:gd name="connsiteY189" fmla="*/ 2115401 h 2237474"/>
              <a:gd name="connsiteX190" fmla="*/ 4572 w 12192000"/>
              <a:gd name="connsiteY190" fmla="*/ 2111091 h 2237474"/>
              <a:gd name="connsiteX191" fmla="*/ 0 w 12192000"/>
              <a:gd name="connsiteY191" fmla="*/ 2110468 h 2237474"/>
              <a:gd name="connsiteX192" fmla="*/ 0 w 12192000"/>
              <a:gd name="connsiteY192"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20512 w 12192000"/>
              <a:gd name="connsiteY6" fmla="*/ 745392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46594 w 12192000"/>
              <a:gd name="connsiteY12" fmla="*/ 765069 h 2237474"/>
              <a:gd name="connsiteX13" fmla="*/ 10805004 w 12192000"/>
              <a:gd name="connsiteY13" fmla="*/ 757573 h 2237474"/>
              <a:gd name="connsiteX14" fmla="*/ 10739478 w 12192000"/>
              <a:gd name="connsiteY14" fmla="*/ 776841 h 2237474"/>
              <a:gd name="connsiteX15" fmla="*/ 10458762 w 12192000"/>
              <a:gd name="connsiteY15" fmla="*/ 755400 h 2237474"/>
              <a:gd name="connsiteX16" fmla="*/ 10211200 w 12192000"/>
              <a:gd name="connsiteY16" fmla="*/ 767513 h 2237474"/>
              <a:gd name="connsiteX17" fmla="*/ 10167995 w 12192000"/>
              <a:gd name="connsiteY17" fmla="*/ 760843 h 2237474"/>
              <a:gd name="connsiteX18" fmla="*/ 9997044 w 12192000"/>
              <a:gd name="connsiteY18" fmla="*/ 780129 h 2237474"/>
              <a:gd name="connsiteX19" fmla="*/ 9943887 w 12192000"/>
              <a:gd name="connsiteY19" fmla="*/ 804141 h 2237474"/>
              <a:gd name="connsiteX20" fmla="*/ 9918248 w 12192000"/>
              <a:gd name="connsiteY20" fmla="*/ 816628 h 2237474"/>
              <a:gd name="connsiteX21" fmla="*/ 9767091 w 12192000"/>
              <a:gd name="connsiteY21" fmla="*/ 870550 h 2237474"/>
              <a:gd name="connsiteX22" fmla="*/ 9683005 w 12192000"/>
              <a:gd name="connsiteY22" fmla="*/ 894128 h 2237474"/>
              <a:gd name="connsiteX23" fmla="*/ 9594438 w 12192000"/>
              <a:gd name="connsiteY23" fmla="*/ 919051 h 2237474"/>
              <a:gd name="connsiteX24" fmla="*/ 9544189 w 12192000"/>
              <a:gd name="connsiteY24" fmla="*/ 938966 h 2237474"/>
              <a:gd name="connsiteX25" fmla="*/ 9500499 w 12192000"/>
              <a:gd name="connsiteY25" fmla="*/ 954680 h 2237474"/>
              <a:gd name="connsiteX26" fmla="*/ 9428195 w 12192000"/>
              <a:gd name="connsiteY26" fmla="*/ 986225 h 2237474"/>
              <a:gd name="connsiteX27" fmla="*/ 9410017 w 12192000"/>
              <a:gd name="connsiteY27" fmla="*/ 993931 h 2237474"/>
              <a:gd name="connsiteX28" fmla="*/ 9392919 w 12192000"/>
              <a:gd name="connsiteY28" fmla="*/ 994656 h 2237474"/>
              <a:gd name="connsiteX29" fmla="*/ 9278619 w 12192000"/>
              <a:gd name="connsiteY29" fmla="*/ 1011878 h 2237474"/>
              <a:gd name="connsiteX30" fmla="*/ 9268019 w 12192000"/>
              <a:gd name="connsiteY30" fmla="*/ 1007442 h 2237474"/>
              <a:gd name="connsiteX31" fmla="*/ 9234662 w 12192000"/>
              <a:gd name="connsiteY31" fmla="*/ 1023056 h 2237474"/>
              <a:gd name="connsiteX32" fmla="*/ 9181033 w 12192000"/>
              <a:gd name="connsiteY32" fmla="*/ 1037921 h 2237474"/>
              <a:gd name="connsiteX33" fmla="*/ 9155969 w 12192000"/>
              <a:gd name="connsiteY33" fmla="*/ 1046804 h 2237474"/>
              <a:gd name="connsiteX34" fmla="*/ 9133985 w 12192000"/>
              <a:gd name="connsiteY34" fmla="*/ 1046450 h 2237474"/>
              <a:gd name="connsiteX35" fmla="*/ 9003462 w 12192000"/>
              <a:gd name="connsiteY35" fmla="*/ 1042406 h 2237474"/>
              <a:gd name="connsiteX36" fmla="*/ 8968445 w 12192000"/>
              <a:gd name="connsiteY36" fmla="*/ 1052169 h 2237474"/>
              <a:gd name="connsiteX37" fmla="*/ 8886001 w 12192000"/>
              <a:gd name="connsiteY37" fmla="*/ 1067468 h 2237474"/>
              <a:gd name="connsiteX38" fmla="*/ 8838610 w 12192000"/>
              <a:gd name="connsiteY38" fmla="*/ 1075091 h 2237474"/>
              <a:gd name="connsiteX39" fmla="*/ 8750383 w 12192000"/>
              <a:gd name="connsiteY39" fmla="*/ 1097387 h 2237474"/>
              <a:gd name="connsiteX40" fmla="*/ 8665605 w 12192000"/>
              <a:gd name="connsiteY40" fmla="*/ 1110791 h 2237474"/>
              <a:gd name="connsiteX41" fmla="*/ 8584946 w 12192000"/>
              <a:gd name="connsiteY41" fmla="*/ 1135226 h 2237474"/>
              <a:gd name="connsiteX42" fmla="*/ 8460755 w 12192000"/>
              <a:gd name="connsiteY42" fmla="*/ 1203427 h 2237474"/>
              <a:gd name="connsiteX43" fmla="*/ 8419755 w 12192000"/>
              <a:gd name="connsiteY43" fmla="*/ 1216260 h 2237474"/>
              <a:gd name="connsiteX44" fmla="*/ 8411626 w 12192000"/>
              <a:gd name="connsiteY44" fmla="*/ 1214397 h 2237474"/>
              <a:gd name="connsiteX45" fmla="*/ 8363469 w 12192000"/>
              <a:gd name="connsiteY45" fmla="*/ 1246658 h 2237474"/>
              <a:gd name="connsiteX46" fmla="*/ 8275497 w 12192000"/>
              <a:gd name="connsiteY46" fmla="*/ 1264396 h 2237474"/>
              <a:gd name="connsiteX47" fmla="*/ 8206287 w 12192000"/>
              <a:gd name="connsiteY47" fmla="*/ 1273060 h 2237474"/>
              <a:gd name="connsiteX48" fmla="*/ 8139997 w 12192000"/>
              <a:gd name="connsiteY48" fmla="*/ 1282713 h 2237474"/>
              <a:gd name="connsiteX49" fmla="*/ 8074238 w 12192000"/>
              <a:gd name="connsiteY49" fmla="*/ 1301895 h 2237474"/>
              <a:gd name="connsiteX50" fmla="*/ 7942099 w 12192000"/>
              <a:gd name="connsiteY50" fmla="*/ 1336332 h 2237474"/>
              <a:gd name="connsiteX51" fmla="*/ 7902328 w 12192000"/>
              <a:gd name="connsiteY51" fmla="*/ 1345865 h 2237474"/>
              <a:gd name="connsiteX52" fmla="*/ 7840612 w 12192000"/>
              <a:gd name="connsiteY52" fmla="*/ 1369373 h 2237474"/>
              <a:gd name="connsiteX53" fmla="*/ 7786819 w 12192000"/>
              <a:gd name="connsiteY53" fmla="*/ 1378970 h 2237474"/>
              <a:gd name="connsiteX54" fmla="*/ 7548172 w 12192000"/>
              <a:gd name="connsiteY54" fmla="*/ 1417460 h 2237474"/>
              <a:gd name="connsiteX55" fmla="*/ 7483437 w 12192000"/>
              <a:gd name="connsiteY55" fmla="*/ 1478152 h 2237474"/>
              <a:gd name="connsiteX56" fmla="*/ 7377870 w 12192000"/>
              <a:gd name="connsiteY56" fmla="*/ 1523319 h 2237474"/>
              <a:gd name="connsiteX57" fmla="*/ 7230737 w 12192000"/>
              <a:gd name="connsiteY57" fmla="*/ 1562633 h 2237474"/>
              <a:gd name="connsiteX58" fmla="*/ 7224458 w 12192000"/>
              <a:gd name="connsiteY58" fmla="*/ 1573008 h 2237474"/>
              <a:gd name="connsiteX59" fmla="*/ 7183121 w 12192000"/>
              <a:gd name="connsiteY59" fmla="*/ 1595162 h 2237474"/>
              <a:gd name="connsiteX60" fmla="*/ 7164601 w 12192000"/>
              <a:gd name="connsiteY60" fmla="*/ 1606490 h 2237474"/>
              <a:gd name="connsiteX61" fmla="*/ 7031309 w 12192000"/>
              <a:gd name="connsiteY61" fmla="*/ 1619451 h 2237474"/>
              <a:gd name="connsiteX62" fmla="*/ 6900177 w 12192000"/>
              <a:gd name="connsiteY62" fmla="*/ 1636016 h 2237474"/>
              <a:gd name="connsiteX63" fmla="*/ 6795372 w 12192000"/>
              <a:gd name="connsiteY63" fmla="*/ 1644845 h 2237474"/>
              <a:gd name="connsiteX64" fmla="*/ 6692251 w 12192000"/>
              <a:gd name="connsiteY64" fmla="*/ 1656357 h 2237474"/>
              <a:gd name="connsiteX65" fmla="*/ 6655235 w 12192000"/>
              <a:gd name="connsiteY65" fmla="*/ 1661869 h 2237474"/>
              <a:gd name="connsiteX66" fmla="*/ 6554894 w 12192000"/>
              <a:gd name="connsiteY66" fmla="*/ 1664428 h 2237474"/>
              <a:gd name="connsiteX67" fmla="*/ 6516595 w 12192000"/>
              <a:gd name="connsiteY67" fmla="*/ 1667475 h 2237474"/>
              <a:gd name="connsiteX68" fmla="*/ 6508541 w 12192000"/>
              <a:gd name="connsiteY68" fmla="*/ 1668757 h 2237474"/>
              <a:gd name="connsiteX69" fmla="*/ 6471012 w 12192000"/>
              <a:gd name="connsiteY69" fmla="*/ 1678604 h 2237474"/>
              <a:gd name="connsiteX70" fmla="*/ 6364035 w 12192000"/>
              <a:gd name="connsiteY70" fmla="*/ 1667683 h 2237474"/>
              <a:gd name="connsiteX71" fmla="*/ 6280959 w 12192000"/>
              <a:gd name="connsiteY71" fmla="*/ 1689329 h 2237474"/>
              <a:gd name="connsiteX72" fmla="*/ 6243319 w 12192000"/>
              <a:gd name="connsiteY72" fmla="*/ 1695560 h 2237474"/>
              <a:gd name="connsiteX73" fmla="*/ 6098321 w 12192000"/>
              <a:gd name="connsiteY73" fmla="*/ 1721646 h 2237474"/>
              <a:gd name="connsiteX74" fmla="*/ 5880652 w 12192000"/>
              <a:gd name="connsiteY74" fmla="*/ 1779643 h 2237474"/>
              <a:gd name="connsiteX75" fmla="*/ 5785959 w 12192000"/>
              <a:gd name="connsiteY75" fmla="*/ 1775307 h 2237474"/>
              <a:gd name="connsiteX76" fmla="*/ 5643534 w 12192000"/>
              <a:gd name="connsiteY76" fmla="*/ 1802919 h 2237474"/>
              <a:gd name="connsiteX77" fmla="*/ 5518799 w 12192000"/>
              <a:gd name="connsiteY77" fmla="*/ 1818312 h 2237474"/>
              <a:gd name="connsiteX78" fmla="*/ 5505014 w 12192000"/>
              <a:gd name="connsiteY78" fmla="*/ 1819259 h 2237474"/>
              <a:gd name="connsiteX79" fmla="*/ 5453307 w 12192000"/>
              <a:gd name="connsiteY79" fmla="*/ 1815450 h 2237474"/>
              <a:gd name="connsiteX80" fmla="*/ 5221533 w 12192000"/>
              <a:gd name="connsiteY80" fmla="*/ 1846950 h 2237474"/>
              <a:gd name="connsiteX81" fmla="*/ 5149802 w 12192000"/>
              <a:gd name="connsiteY81" fmla="*/ 1844846 h 2237474"/>
              <a:gd name="connsiteX82" fmla="*/ 5114927 w 12192000"/>
              <a:gd name="connsiteY82" fmla="*/ 1847827 h 2237474"/>
              <a:gd name="connsiteX83" fmla="*/ 5108970 w 12192000"/>
              <a:gd name="connsiteY83" fmla="*/ 1847935 h 2237474"/>
              <a:gd name="connsiteX84" fmla="*/ 5067961 w 12192000"/>
              <a:gd name="connsiteY84" fmla="*/ 1845917 h 2237474"/>
              <a:gd name="connsiteX85" fmla="*/ 5007075 w 12192000"/>
              <a:gd name="connsiteY85" fmla="*/ 1838626 h 2237474"/>
              <a:gd name="connsiteX86" fmla="*/ 4944087 w 12192000"/>
              <a:gd name="connsiteY86" fmla="*/ 1823332 h 2237474"/>
              <a:gd name="connsiteX87" fmla="*/ 4907662 w 12192000"/>
              <a:gd name="connsiteY87" fmla="*/ 1816900 h 2237474"/>
              <a:gd name="connsiteX88" fmla="*/ 4882386 w 12192000"/>
              <a:gd name="connsiteY88" fmla="*/ 1809844 h 2237474"/>
              <a:gd name="connsiteX89" fmla="*/ 4811440 w 12192000"/>
              <a:gd name="connsiteY89" fmla="*/ 1804655 h 2237474"/>
              <a:gd name="connsiteX90" fmla="*/ 4691075 w 12192000"/>
              <a:gd name="connsiteY90" fmla="*/ 1801389 h 2237474"/>
              <a:gd name="connsiteX91" fmla="*/ 4611738 w 12192000"/>
              <a:gd name="connsiteY91" fmla="*/ 1776964 h 2237474"/>
              <a:gd name="connsiteX92" fmla="*/ 4560070 w 12192000"/>
              <a:gd name="connsiteY92" fmla="*/ 1785640 h 2237474"/>
              <a:gd name="connsiteX93" fmla="*/ 4536503 w 12192000"/>
              <a:gd name="connsiteY93" fmla="*/ 1785334 h 2237474"/>
              <a:gd name="connsiteX94" fmla="*/ 4513724 w 12192000"/>
              <a:gd name="connsiteY94" fmla="*/ 1791996 h 2237474"/>
              <a:gd name="connsiteX95" fmla="*/ 4459810 w 12192000"/>
              <a:gd name="connsiteY95" fmla="*/ 1797886 h 2237474"/>
              <a:gd name="connsiteX96" fmla="*/ 4379064 w 12192000"/>
              <a:gd name="connsiteY96" fmla="*/ 1817177 h 2237474"/>
              <a:gd name="connsiteX97" fmla="*/ 4290981 w 12192000"/>
              <a:gd name="connsiteY97" fmla="*/ 1839677 h 2237474"/>
              <a:gd name="connsiteX98" fmla="*/ 4238372 w 12192000"/>
              <a:gd name="connsiteY98" fmla="*/ 1851480 h 2237474"/>
              <a:gd name="connsiteX99" fmla="*/ 4232517 w 12192000"/>
              <a:gd name="connsiteY99" fmla="*/ 1852567 h 2237474"/>
              <a:gd name="connsiteX100" fmla="*/ 4191732 w 12192000"/>
              <a:gd name="connsiteY100" fmla="*/ 1857328 h 2237474"/>
              <a:gd name="connsiteX101" fmla="*/ 4065532 w 12192000"/>
              <a:gd name="connsiteY101" fmla="*/ 1855477 h 2237474"/>
              <a:gd name="connsiteX102" fmla="*/ 4028460 w 12192000"/>
              <a:gd name="connsiteY102" fmla="*/ 1855137 h 2237474"/>
              <a:gd name="connsiteX103" fmla="*/ 4002267 w 12192000"/>
              <a:gd name="connsiteY103" fmla="*/ 1852352 h 2237474"/>
              <a:gd name="connsiteX104" fmla="*/ 3931396 w 12192000"/>
              <a:gd name="connsiteY104" fmla="*/ 1858915 h 2237474"/>
              <a:gd name="connsiteX105" fmla="*/ 3812162 w 12192000"/>
              <a:gd name="connsiteY105" fmla="*/ 1875501 h 2237474"/>
              <a:gd name="connsiteX106" fmla="*/ 3729530 w 12192000"/>
              <a:gd name="connsiteY106" fmla="*/ 1864513 h 2237474"/>
              <a:gd name="connsiteX107" fmla="*/ 3680177 w 12192000"/>
              <a:gd name="connsiteY107" fmla="*/ 1881552 h 2237474"/>
              <a:gd name="connsiteX108" fmla="*/ 3567259 w 12192000"/>
              <a:gd name="connsiteY108" fmla="*/ 1893482 h 2237474"/>
              <a:gd name="connsiteX109" fmla="*/ 3405770 w 12192000"/>
              <a:gd name="connsiteY109" fmla="*/ 1904591 h 2237474"/>
              <a:gd name="connsiteX110" fmla="*/ 3280097 w 12192000"/>
              <a:gd name="connsiteY110" fmla="*/ 1919610 h 2237474"/>
              <a:gd name="connsiteX111" fmla="*/ 3123424 w 12192000"/>
              <a:gd name="connsiteY111" fmla="*/ 1952930 h 2237474"/>
              <a:gd name="connsiteX112" fmla="*/ 3009910 w 12192000"/>
              <a:gd name="connsiteY112" fmla="*/ 1957866 h 2237474"/>
              <a:gd name="connsiteX113" fmla="*/ 2995934 w 12192000"/>
              <a:gd name="connsiteY113" fmla="*/ 1967085 h 2237474"/>
              <a:gd name="connsiteX114" fmla="*/ 2980071 w 12192000"/>
              <a:gd name="connsiteY114" fmla="*/ 1972988 h 2237474"/>
              <a:gd name="connsiteX115" fmla="*/ 2978094 w 12192000"/>
              <a:gd name="connsiteY115" fmla="*/ 1972369 h 2237474"/>
              <a:gd name="connsiteX116" fmla="*/ 2942858 w 12192000"/>
              <a:gd name="connsiteY116" fmla="*/ 1981367 h 2237474"/>
              <a:gd name="connsiteX117" fmla="*/ 2875436 w 12192000"/>
              <a:gd name="connsiteY117" fmla="*/ 1996977 h 2237474"/>
              <a:gd name="connsiteX118" fmla="*/ 2874892 w 12192000"/>
              <a:gd name="connsiteY118" fmla="*/ 1996085 h 2237474"/>
              <a:gd name="connsiteX119" fmla="*/ 2864145 w 12192000"/>
              <a:gd name="connsiteY119" fmla="*/ 1994061 h 2237474"/>
              <a:gd name="connsiteX120" fmla="*/ 2843662 w 12192000"/>
              <a:gd name="connsiteY120" fmla="*/ 1992498 h 2237474"/>
              <a:gd name="connsiteX121" fmla="*/ 2796128 w 12192000"/>
              <a:gd name="connsiteY121" fmla="*/ 1976403 h 2237474"/>
              <a:gd name="connsiteX122" fmla="*/ 2756784 w 12192000"/>
              <a:gd name="connsiteY122" fmla="*/ 1985116 h 2237474"/>
              <a:gd name="connsiteX123" fmla="*/ 2748833 w 12192000"/>
              <a:gd name="connsiteY123" fmla="*/ 1986323 h 2237474"/>
              <a:gd name="connsiteX124" fmla="*/ 2748661 w 12192000"/>
              <a:gd name="connsiteY124" fmla="*/ 1986122 h 2237474"/>
              <a:gd name="connsiteX125" fmla="*/ 2740251 w 12192000"/>
              <a:gd name="connsiteY125" fmla="*/ 1986946 h 2237474"/>
              <a:gd name="connsiteX126" fmla="*/ 2718916 w 12192000"/>
              <a:gd name="connsiteY126" fmla="*/ 1990867 h 2237474"/>
              <a:gd name="connsiteX127" fmla="*/ 2713522 w 12192000"/>
              <a:gd name="connsiteY127" fmla="*/ 1990173 h 2237474"/>
              <a:gd name="connsiteX128" fmla="*/ 2680597 w 12192000"/>
              <a:gd name="connsiteY128" fmla="*/ 1984996 h 2237474"/>
              <a:gd name="connsiteX129" fmla="*/ 2578178 w 12192000"/>
              <a:gd name="connsiteY129" fmla="*/ 1990531 h 2237474"/>
              <a:gd name="connsiteX130" fmla="*/ 2476147 w 12192000"/>
              <a:gd name="connsiteY130" fmla="*/ 1998305 h 2237474"/>
              <a:gd name="connsiteX131" fmla="*/ 2373568 w 12192000"/>
              <a:gd name="connsiteY131" fmla="*/ 2003219 h 2237474"/>
              <a:gd name="connsiteX132" fmla="*/ 2321399 w 12192000"/>
              <a:gd name="connsiteY132" fmla="*/ 1989467 h 2237474"/>
              <a:gd name="connsiteX133" fmla="*/ 2315525 w 12192000"/>
              <a:gd name="connsiteY133" fmla="*/ 1989708 h 2237474"/>
              <a:gd name="connsiteX134" fmla="*/ 2300792 w 12192000"/>
              <a:gd name="connsiteY134" fmla="*/ 1994290 h 2237474"/>
              <a:gd name="connsiteX135" fmla="*/ 2295469 w 12192000"/>
              <a:gd name="connsiteY135" fmla="*/ 1996659 h 2237474"/>
              <a:gd name="connsiteX136" fmla="*/ 2287219 w 12192000"/>
              <a:gd name="connsiteY136" fmla="*/ 1998750 h 2237474"/>
              <a:gd name="connsiteX137" fmla="*/ 2286948 w 12192000"/>
              <a:gd name="connsiteY137" fmla="*/ 1998596 h 2237474"/>
              <a:gd name="connsiteX138" fmla="*/ 2243069 w 12192000"/>
              <a:gd name="connsiteY138" fmla="*/ 2015111 h 2237474"/>
              <a:gd name="connsiteX139" fmla="*/ 2186609 w 12192000"/>
              <a:gd name="connsiteY139" fmla="*/ 2008263 h 2237474"/>
              <a:gd name="connsiteX140" fmla="*/ 2164831 w 12192000"/>
              <a:gd name="connsiteY140" fmla="*/ 2010143 h 2237474"/>
              <a:gd name="connsiteX141" fmla="*/ 2152836 w 12192000"/>
              <a:gd name="connsiteY141" fmla="*/ 2010048 h 2237474"/>
              <a:gd name="connsiteX142" fmla="*/ 2117102 w 12192000"/>
              <a:gd name="connsiteY142" fmla="*/ 2023004 h 2237474"/>
              <a:gd name="connsiteX143" fmla="*/ 2111935 w 12192000"/>
              <a:gd name="connsiteY143" fmla="*/ 2023163 h 2237474"/>
              <a:gd name="connsiteX144" fmla="*/ 2089991 w 12192000"/>
              <a:gd name="connsiteY144" fmla="*/ 2034193 h 2237474"/>
              <a:gd name="connsiteX145" fmla="*/ 2058061 w 12192000"/>
              <a:gd name="connsiteY145" fmla="*/ 2047942 h 2237474"/>
              <a:gd name="connsiteX146" fmla="*/ 2055737 w 12192000"/>
              <a:gd name="connsiteY146" fmla="*/ 2047704 h 2237474"/>
              <a:gd name="connsiteX147" fmla="*/ 2042244 w 12192000"/>
              <a:gd name="connsiteY147" fmla="*/ 2055560 h 2237474"/>
              <a:gd name="connsiteX148" fmla="*/ 1976224 w 12192000"/>
              <a:gd name="connsiteY148" fmla="*/ 2074257 h 2237474"/>
              <a:gd name="connsiteX149" fmla="*/ 1877728 w 12192000"/>
              <a:gd name="connsiteY149" fmla="*/ 2101004 h 2237474"/>
              <a:gd name="connsiteX150" fmla="*/ 1759056 w 12192000"/>
              <a:gd name="connsiteY150" fmla="*/ 2125608 h 2237474"/>
              <a:gd name="connsiteX151" fmla="*/ 1637948 w 12192000"/>
              <a:gd name="connsiteY151" fmla="*/ 2172597 h 2237474"/>
              <a:gd name="connsiteX152" fmla="*/ 1434549 w 12192000"/>
              <a:gd name="connsiteY152" fmla="*/ 2234522 h 2237474"/>
              <a:gd name="connsiteX153" fmla="*/ 1398481 w 12192000"/>
              <a:gd name="connsiteY153" fmla="*/ 2237074 h 2237474"/>
              <a:gd name="connsiteX154" fmla="*/ 1398407 w 12192000"/>
              <a:gd name="connsiteY154" fmla="*/ 2237095 h 2237474"/>
              <a:gd name="connsiteX155" fmla="*/ 1370962 w 12192000"/>
              <a:gd name="connsiteY155" fmla="*/ 2237474 h 2237474"/>
              <a:gd name="connsiteX156" fmla="*/ 1356367 w 12192000"/>
              <a:gd name="connsiteY156" fmla="*/ 2235089 h 2237474"/>
              <a:gd name="connsiteX157" fmla="*/ 1324828 w 12192000"/>
              <a:gd name="connsiteY157" fmla="*/ 2231968 h 2237474"/>
              <a:gd name="connsiteX158" fmla="*/ 1297744 w 12192000"/>
              <a:gd name="connsiteY158" fmla="*/ 2235849 h 2237474"/>
              <a:gd name="connsiteX159" fmla="*/ 1286236 w 12192000"/>
              <a:gd name="connsiteY159" fmla="*/ 2233135 h 2237474"/>
              <a:gd name="connsiteX160" fmla="*/ 1283504 w 12192000"/>
              <a:gd name="connsiteY160" fmla="*/ 2233797 h 2237474"/>
              <a:gd name="connsiteX161" fmla="*/ 1279765 w 12192000"/>
              <a:gd name="connsiteY161" fmla="*/ 2229639 h 2237474"/>
              <a:gd name="connsiteX162" fmla="*/ 1195347 w 12192000"/>
              <a:gd name="connsiteY162" fmla="*/ 2212354 h 2237474"/>
              <a:gd name="connsiteX163" fmla="*/ 970251 w 12192000"/>
              <a:gd name="connsiteY163" fmla="*/ 2221029 h 2237474"/>
              <a:gd name="connsiteX164" fmla="*/ 812914 w 12192000"/>
              <a:gd name="connsiteY164" fmla="*/ 2202752 h 2237474"/>
              <a:gd name="connsiteX165" fmla="*/ 800195 w 12192000"/>
              <a:gd name="connsiteY165" fmla="*/ 2209407 h 2237474"/>
              <a:gd name="connsiteX166" fmla="*/ 784978 w 12192000"/>
              <a:gd name="connsiteY166" fmla="*/ 2212360 h 2237474"/>
              <a:gd name="connsiteX167" fmla="*/ 681987 w 12192000"/>
              <a:gd name="connsiteY167" fmla="*/ 2216757 h 2237474"/>
              <a:gd name="connsiteX168" fmla="*/ 669923 w 12192000"/>
              <a:gd name="connsiteY168" fmla="*/ 2211682 h 2237474"/>
              <a:gd name="connsiteX169" fmla="*/ 648680 w 12192000"/>
              <a:gd name="connsiteY169" fmla="*/ 2206229 h 2237474"/>
              <a:gd name="connsiteX170" fmla="*/ 597225 w 12192000"/>
              <a:gd name="connsiteY170" fmla="*/ 2180999 h 2237474"/>
              <a:gd name="connsiteX171" fmla="*/ 558449 w 12192000"/>
              <a:gd name="connsiteY171" fmla="*/ 2182346 h 2237474"/>
              <a:gd name="connsiteX172" fmla="*/ 550517 w 12192000"/>
              <a:gd name="connsiteY172" fmla="*/ 2182060 h 2237474"/>
              <a:gd name="connsiteX173" fmla="*/ 550309 w 12192000"/>
              <a:gd name="connsiteY173" fmla="*/ 2181825 h 2237474"/>
              <a:gd name="connsiteX174" fmla="*/ 541836 w 12192000"/>
              <a:gd name="connsiteY174" fmla="*/ 2181063 h 2237474"/>
              <a:gd name="connsiteX175" fmla="*/ 536057 w 12192000"/>
              <a:gd name="connsiteY175" fmla="*/ 2181537 h 2237474"/>
              <a:gd name="connsiteX176" fmla="*/ 520671 w 12192000"/>
              <a:gd name="connsiteY176" fmla="*/ 2180980 h 2237474"/>
              <a:gd name="connsiteX177" fmla="*/ 515024 w 12192000"/>
              <a:gd name="connsiteY177" fmla="*/ 2179258 h 2237474"/>
              <a:gd name="connsiteX178" fmla="*/ 512278 w 12192000"/>
              <a:gd name="connsiteY178" fmla="*/ 2176369 h 2237474"/>
              <a:gd name="connsiteX179" fmla="*/ 480419 w 12192000"/>
              <a:gd name="connsiteY179" fmla="*/ 2167807 h 2237474"/>
              <a:gd name="connsiteX180" fmla="*/ 413835 w 12192000"/>
              <a:gd name="connsiteY180" fmla="*/ 2156783 h 2237474"/>
              <a:gd name="connsiteX181" fmla="*/ 376513 w 12192000"/>
              <a:gd name="connsiteY181" fmla="*/ 2154014 h 2237474"/>
              <a:gd name="connsiteX182" fmla="*/ 273386 w 12192000"/>
              <a:gd name="connsiteY182" fmla="*/ 2142551 h 2237474"/>
              <a:gd name="connsiteX183" fmla="*/ 169207 w 12192000"/>
              <a:gd name="connsiteY183" fmla="*/ 2128100 h 2237474"/>
              <a:gd name="connsiteX184" fmla="*/ 93149 w 12192000"/>
              <a:gd name="connsiteY184" fmla="*/ 2105324 h 2237474"/>
              <a:gd name="connsiteX185" fmla="*/ 88109 w 12192000"/>
              <a:gd name="connsiteY185" fmla="*/ 2106704 h 2237474"/>
              <a:gd name="connsiteX186" fmla="*/ 80022 w 12192000"/>
              <a:gd name="connsiteY186" fmla="*/ 2107254 h 2237474"/>
              <a:gd name="connsiteX187" fmla="*/ 79717 w 12192000"/>
              <a:gd name="connsiteY187" fmla="*/ 2107046 h 2237474"/>
              <a:gd name="connsiteX188" fmla="*/ 72352 w 12192000"/>
              <a:gd name="connsiteY188" fmla="*/ 2107991 h 2237474"/>
              <a:gd name="connsiteX189" fmla="*/ 37645 w 12192000"/>
              <a:gd name="connsiteY189" fmla="*/ 2115401 h 2237474"/>
              <a:gd name="connsiteX190" fmla="*/ 4572 w 12192000"/>
              <a:gd name="connsiteY190" fmla="*/ 2111091 h 2237474"/>
              <a:gd name="connsiteX191" fmla="*/ 0 w 12192000"/>
              <a:gd name="connsiteY191" fmla="*/ 2110468 h 2237474"/>
              <a:gd name="connsiteX192" fmla="*/ 0 w 12192000"/>
              <a:gd name="connsiteY192"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20512 w 12192000"/>
              <a:gd name="connsiteY6" fmla="*/ 745392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46594 w 12192000"/>
              <a:gd name="connsiteY12" fmla="*/ 765069 h 2237474"/>
              <a:gd name="connsiteX13" fmla="*/ 10805004 w 12192000"/>
              <a:gd name="connsiteY13" fmla="*/ 757573 h 2237474"/>
              <a:gd name="connsiteX14" fmla="*/ 10739478 w 12192000"/>
              <a:gd name="connsiteY14" fmla="*/ 776841 h 2237474"/>
              <a:gd name="connsiteX15" fmla="*/ 10458762 w 12192000"/>
              <a:gd name="connsiteY15" fmla="*/ 755400 h 2237474"/>
              <a:gd name="connsiteX16" fmla="*/ 10211200 w 12192000"/>
              <a:gd name="connsiteY16" fmla="*/ 767513 h 2237474"/>
              <a:gd name="connsiteX17" fmla="*/ 10167995 w 12192000"/>
              <a:gd name="connsiteY17" fmla="*/ 760843 h 2237474"/>
              <a:gd name="connsiteX18" fmla="*/ 9997044 w 12192000"/>
              <a:gd name="connsiteY18" fmla="*/ 780129 h 2237474"/>
              <a:gd name="connsiteX19" fmla="*/ 9943887 w 12192000"/>
              <a:gd name="connsiteY19" fmla="*/ 804141 h 2237474"/>
              <a:gd name="connsiteX20" fmla="*/ 9918248 w 12192000"/>
              <a:gd name="connsiteY20" fmla="*/ 816628 h 2237474"/>
              <a:gd name="connsiteX21" fmla="*/ 9767091 w 12192000"/>
              <a:gd name="connsiteY21" fmla="*/ 870550 h 2237474"/>
              <a:gd name="connsiteX22" fmla="*/ 9683005 w 12192000"/>
              <a:gd name="connsiteY22" fmla="*/ 894128 h 2237474"/>
              <a:gd name="connsiteX23" fmla="*/ 9594438 w 12192000"/>
              <a:gd name="connsiteY23" fmla="*/ 919051 h 2237474"/>
              <a:gd name="connsiteX24" fmla="*/ 9544189 w 12192000"/>
              <a:gd name="connsiteY24" fmla="*/ 938966 h 2237474"/>
              <a:gd name="connsiteX25" fmla="*/ 9500499 w 12192000"/>
              <a:gd name="connsiteY25" fmla="*/ 954680 h 2237474"/>
              <a:gd name="connsiteX26" fmla="*/ 9428195 w 12192000"/>
              <a:gd name="connsiteY26" fmla="*/ 986225 h 2237474"/>
              <a:gd name="connsiteX27" fmla="*/ 9410017 w 12192000"/>
              <a:gd name="connsiteY27" fmla="*/ 993931 h 2237474"/>
              <a:gd name="connsiteX28" fmla="*/ 9392919 w 12192000"/>
              <a:gd name="connsiteY28" fmla="*/ 994656 h 2237474"/>
              <a:gd name="connsiteX29" fmla="*/ 9278619 w 12192000"/>
              <a:gd name="connsiteY29" fmla="*/ 1011878 h 2237474"/>
              <a:gd name="connsiteX30" fmla="*/ 9268019 w 12192000"/>
              <a:gd name="connsiteY30" fmla="*/ 1007442 h 2237474"/>
              <a:gd name="connsiteX31" fmla="*/ 9234662 w 12192000"/>
              <a:gd name="connsiteY31" fmla="*/ 1023056 h 2237474"/>
              <a:gd name="connsiteX32" fmla="*/ 9181033 w 12192000"/>
              <a:gd name="connsiteY32" fmla="*/ 1037921 h 2237474"/>
              <a:gd name="connsiteX33" fmla="*/ 9155969 w 12192000"/>
              <a:gd name="connsiteY33" fmla="*/ 1046804 h 2237474"/>
              <a:gd name="connsiteX34" fmla="*/ 9133985 w 12192000"/>
              <a:gd name="connsiteY34" fmla="*/ 1046450 h 2237474"/>
              <a:gd name="connsiteX35" fmla="*/ 9003462 w 12192000"/>
              <a:gd name="connsiteY35" fmla="*/ 1042406 h 2237474"/>
              <a:gd name="connsiteX36" fmla="*/ 8968445 w 12192000"/>
              <a:gd name="connsiteY36" fmla="*/ 1052169 h 2237474"/>
              <a:gd name="connsiteX37" fmla="*/ 8886001 w 12192000"/>
              <a:gd name="connsiteY37" fmla="*/ 1067468 h 2237474"/>
              <a:gd name="connsiteX38" fmla="*/ 8838610 w 12192000"/>
              <a:gd name="connsiteY38" fmla="*/ 1075091 h 2237474"/>
              <a:gd name="connsiteX39" fmla="*/ 8750383 w 12192000"/>
              <a:gd name="connsiteY39" fmla="*/ 1097387 h 2237474"/>
              <a:gd name="connsiteX40" fmla="*/ 8665605 w 12192000"/>
              <a:gd name="connsiteY40" fmla="*/ 1110791 h 2237474"/>
              <a:gd name="connsiteX41" fmla="*/ 8584946 w 12192000"/>
              <a:gd name="connsiteY41" fmla="*/ 1135226 h 2237474"/>
              <a:gd name="connsiteX42" fmla="*/ 8460755 w 12192000"/>
              <a:gd name="connsiteY42" fmla="*/ 1203427 h 2237474"/>
              <a:gd name="connsiteX43" fmla="*/ 8419755 w 12192000"/>
              <a:gd name="connsiteY43" fmla="*/ 1216260 h 2237474"/>
              <a:gd name="connsiteX44" fmla="*/ 8411626 w 12192000"/>
              <a:gd name="connsiteY44" fmla="*/ 1214397 h 2237474"/>
              <a:gd name="connsiteX45" fmla="*/ 8363469 w 12192000"/>
              <a:gd name="connsiteY45" fmla="*/ 1246658 h 2237474"/>
              <a:gd name="connsiteX46" fmla="*/ 8275497 w 12192000"/>
              <a:gd name="connsiteY46" fmla="*/ 1264396 h 2237474"/>
              <a:gd name="connsiteX47" fmla="*/ 8206287 w 12192000"/>
              <a:gd name="connsiteY47" fmla="*/ 1273060 h 2237474"/>
              <a:gd name="connsiteX48" fmla="*/ 8139997 w 12192000"/>
              <a:gd name="connsiteY48" fmla="*/ 1282713 h 2237474"/>
              <a:gd name="connsiteX49" fmla="*/ 8074238 w 12192000"/>
              <a:gd name="connsiteY49" fmla="*/ 1301895 h 2237474"/>
              <a:gd name="connsiteX50" fmla="*/ 7942099 w 12192000"/>
              <a:gd name="connsiteY50" fmla="*/ 1336332 h 2237474"/>
              <a:gd name="connsiteX51" fmla="*/ 7902328 w 12192000"/>
              <a:gd name="connsiteY51" fmla="*/ 1345865 h 2237474"/>
              <a:gd name="connsiteX52" fmla="*/ 7840612 w 12192000"/>
              <a:gd name="connsiteY52" fmla="*/ 1369373 h 2237474"/>
              <a:gd name="connsiteX53" fmla="*/ 7786819 w 12192000"/>
              <a:gd name="connsiteY53" fmla="*/ 1378970 h 2237474"/>
              <a:gd name="connsiteX54" fmla="*/ 7548172 w 12192000"/>
              <a:gd name="connsiteY54" fmla="*/ 1417460 h 2237474"/>
              <a:gd name="connsiteX55" fmla="*/ 7483437 w 12192000"/>
              <a:gd name="connsiteY55" fmla="*/ 1478152 h 2237474"/>
              <a:gd name="connsiteX56" fmla="*/ 7377870 w 12192000"/>
              <a:gd name="connsiteY56" fmla="*/ 1523319 h 2237474"/>
              <a:gd name="connsiteX57" fmla="*/ 7230737 w 12192000"/>
              <a:gd name="connsiteY57" fmla="*/ 1562633 h 2237474"/>
              <a:gd name="connsiteX58" fmla="*/ 7224458 w 12192000"/>
              <a:gd name="connsiteY58" fmla="*/ 1573008 h 2237474"/>
              <a:gd name="connsiteX59" fmla="*/ 7183121 w 12192000"/>
              <a:gd name="connsiteY59" fmla="*/ 1595162 h 2237474"/>
              <a:gd name="connsiteX60" fmla="*/ 7164601 w 12192000"/>
              <a:gd name="connsiteY60" fmla="*/ 1606490 h 2237474"/>
              <a:gd name="connsiteX61" fmla="*/ 7031309 w 12192000"/>
              <a:gd name="connsiteY61" fmla="*/ 1619451 h 2237474"/>
              <a:gd name="connsiteX62" fmla="*/ 6900177 w 12192000"/>
              <a:gd name="connsiteY62" fmla="*/ 1636016 h 2237474"/>
              <a:gd name="connsiteX63" fmla="*/ 6795372 w 12192000"/>
              <a:gd name="connsiteY63" fmla="*/ 1644845 h 2237474"/>
              <a:gd name="connsiteX64" fmla="*/ 6692251 w 12192000"/>
              <a:gd name="connsiteY64" fmla="*/ 1656357 h 2237474"/>
              <a:gd name="connsiteX65" fmla="*/ 6655235 w 12192000"/>
              <a:gd name="connsiteY65" fmla="*/ 1661869 h 2237474"/>
              <a:gd name="connsiteX66" fmla="*/ 6554894 w 12192000"/>
              <a:gd name="connsiteY66" fmla="*/ 1664428 h 2237474"/>
              <a:gd name="connsiteX67" fmla="*/ 6516595 w 12192000"/>
              <a:gd name="connsiteY67" fmla="*/ 1667475 h 2237474"/>
              <a:gd name="connsiteX68" fmla="*/ 6508541 w 12192000"/>
              <a:gd name="connsiteY68" fmla="*/ 1668757 h 2237474"/>
              <a:gd name="connsiteX69" fmla="*/ 6471012 w 12192000"/>
              <a:gd name="connsiteY69" fmla="*/ 1678604 h 2237474"/>
              <a:gd name="connsiteX70" fmla="*/ 6364035 w 12192000"/>
              <a:gd name="connsiteY70" fmla="*/ 1667683 h 2237474"/>
              <a:gd name="connsiteX71" fmla="*/ 6280959 w 12192000"/>
              <a:gd name="connsiteY71" fmla="*/ 1689329 h 2237474"/>
              <a:gd name="connsiteX72" fmla="*/ 6243319 w 12192000"/>
              <a:gd name="connsiteY72" fmla="*/ 1695560 h 2237474"/>
              <a:gd name="connsiteX73" fmla="*/ 6098321 w 12192000"/>
              <a:gd name="connsiteY73" fmla="*/ 1721646 h 2237474"/>
              <a:gd name="connsiteX74" fmla="*/ 5880652 w 12192000"/>
              <a:gd name="connsiteY74" fmla="*/ 1779643 h 2237474"/>
              <a:gd name="connsiteX75" fmla="*/ 5785959 w 12192000"/>
              <a:gd name="connsiteY75" fmla="*/ 1775307 h 2237474"/>
              <a:gd name="connsiteX76" fmla="*/ 5643534 w 12192000"/>
              <a:gd name="connsiteY76" fmla="*/ 1802919 h 2237474"/>
              <a:gd name="connsiteX77" fmla="*/ 5518799 w 12192000"/>
              <a:gd name="connsiteY77" fmla="*/ 1818312 h 2237474"/>
              <a:gd name="connsiteX78" fmla="*/ 5505014 w 12192000"/>
              <a:gd name="connsiteY78" fmla="*/ 1819259 h 2237474"/>
              <a:gd name="connsiteX79" fmla="*/ 5453307 w 12192000"/>
              <a:gd name="connsiteY79" fmla="*/ 1815450 h 2237474"/>
              <a:gd name="connsiteX80" fmla="*/ 5221533 w 12192000"/>
              <a:gd name="connsiteY80" fmla="*/ 1846950 h 2237474"/>
              <a:gd name="connsiteX81" fmla="*/ 5149802 w 12192000"/>
              <a:gd name="connsiteY81" fmla="*/ 1844846 h 2237474"/>
              <a:gd name="connsiteX82" fmla="*/ 5114927 w 12192000"/>
              <a:gd name="connsiteY82" fmla="*/ 1847827 h 2237474"/>
              <a:gd name="connsiteX83" fmla="*/ 5108970 w 12192000"/>
              <a:gd name="connsiteY83" fmla="*/ 1847935 h 2237474"/>
              <a:gd name="connsiteX84" fmla="*/ 5067961 w 12192000"/>
              <a:gd name="connsiteY84" fmla="*/ 1845917 h 2237474"/>
              <a:gd name="connsiteX85" fmla="*/ 5007075 w 12192000"/>
              <a:gd name="connsiteY85" fmla="*/ 1838626 h 2237474"/>
              <a:gd name="connsiteX86" fmla="*/ 4944087 w 12192000"/>
              <a:gd name="connsiteY86" fmla="*/ 1823332 h 2237474"/>
              <a:gd name="connsiteX87" fmla="*/ 4907662 w 12192000"/>
              <a:gd name="connsiteY87" fmla="*/ 1816900 h 2237474"/>
              <a:gd name="connsiteX88" fmla="*/ 4882386 w 12192000"/>
              <a:gd name="connsiteY88" fmla="*/ 1809844 h 2237474"/>
              <a:gd name="connsiteX89" fmla="*/ 4811440 w 12192000"/>
              <a:gd name="connsiteY89" fmla="*/ 1804655 h 2237474"/>
              <a:gd name="connsiteX90" fmla="*/ 4691075 w 12192000"/>
              <a:gd name="connsiteY90" fmla="*/ 1801389 h 2237474"/>
              <a:gd name="connsiteX91" fmla="*/ 4611738 w 12192000"/>
              <a:gd name="connsiteY91" fmla="*/ 1776964 h 2237474"/>
              <a:gd name="connsiteX92" fmla="*/ 4560070 w 12192000"/>
              <a:gd name="connsiteY92" fmla="*/ 1785640 h 2237474"/>
              <a:gd name="connsiteX93" fmla="*/ 4536503 w 12192000"/>
              <a:gd name="connsiteY93" fmla="*/ 1785334 h 2237474"/>
              <a:gd name="connsiteX94" fmla="*/ 4513724 w 12192000"/>
              <a:gd name="connsiteY94" fmla="*/ 1791996 h 2237474"/>
              <a:gd name="connsiteX95" fmla="*/ 4459810 w 12192000"/>
              <a:gd name="connsiteY95" fmla="*/ 1797886 h 2237474"/>
              <a:gd name="connsiteX96" fmla="*/ 4379064 w 12192000"/>
              <a:gd name="connsiteY96" fmla="*/ 1817177 h 2237474"/>
              <a:gd name="connsiteX97" fmla="*/ 4290981 w 12192000"/>
              <a:gd name="connsiteY97" fmla="*/ 1839677 h 2237474"/>
              <a:gd name="connsiteX98" fmla="*/ 4238372 w 12192000"/>
              <a:gd name="connsiteY98" fmla="*/ 1851480 h 2237474"/>
              <a:gd name="connsiteX99" fmla="*/ 4232517 w 12192000"/>
              <a:gd name="connsiteY99" fmla="*/ 1852567 h 2237474"/>
              <a:gd name="connsiteX100" fmla="*/ 4191732 w 12192000"/>
              <a:gd name="connsiteY100" fmla="*/ 1857328 h 2237474"/>
              <a:gd name="connsiteX101" fmla="*/ 4065532 w 12192000"/>
              <a:gd name="connsiteY101" fmla="*/ 1855477 h 2237474"/>
              <a:gd name="connsiteX102" fmla="*/ 4028460 w 12192000"/>
              <a:gd name="connsiteY102" fmla="*/ 1855137 h 2237474"/>
              <a:gd name="connsiteX103" fmla="*/ 4002267 w 12192000"/>
              <a:gd name="connsiteY103" fmla="*/ 1852352 h 2237474"/>
              <a:gd name="connsiteX104" fmla="*/ 3931396 w 12192000"/>
              <a:gd name="connsiteY104" fmla="*/ 1858915 h 2237474"/>
              <a:gd name="connsiteX105" fmla="*/ 3812162 w 12192000"/>
              <a:gd name="connsiteY105" fmla="*/ 1875501 h 2237474"/>
              <a:gd name="connsiteX106" fmla="*/ 3729530 w 12192000"/>
              <a:gd name="connsiteY106" fmla="*/ 1864513 h 2237474"/>
              <a:gd name="connsiteX107" fmla="*/ 3680177 w 12192000"/>
              <a:gd name="connsiteY107" fmla="*/ 1881552 h 2237474"/>
              <a:gd name="connsiteX108" fmla="*/ 3567259 w 12192000"/>
              <a:gd name="connsiteY108" fmla="*/ 1893482 h 2237474"/>
              <a:gd name="connsiteX109" fmla="*/ 3405770 w 12192000"/>
              <a:gd name="connsiteY109" fmla="*/ 1904591 h 2237474"/>
              <a:gd name="connsiteX110" fmla="*/ 3280097 w 12192000"/>
              <a:gd name="connsiteY110" fmla="*/ 1919610 h 2237474"/>
              <a:gd name="connsiteX111" fmla="*/ 3123424 w 12192000"/>
              <a:gd name="connsiteY111" fmla="*/ 1952930 h 2237474"/>
              <a:gd name="connsiteX112" fmla="*/ 3009910 w 12192000"/>
              <a:gd name="connsiteY112" fmla="*/ 1957866 h 2237474"/>
              <a:gd name="connsiteX113" fmla="*/ 2995934 w 12192000"/>
              <a:gd name="connsiteY113" fmla="*/ 1967085 h 2237474"/>
              <a:gd name="connsiteX114" fmla="*/ 2980071 w 12192000"/>
              <a:gd name="connsiteY114" fmla="*/ 1972988 h 2237474"/>
              <a:gd name="connsiteX115" fmla="*/ 2978094 w 12192000"/>
              <a:gd name="connsiteY115" fmla="*/ 1972369 h 2237474"/>
              <a:gd name="connsiteX116" fmla="*/ 2942858 w 12192000"/>
              <a:gd name="connsiteY116" fmla="*/ 1981367 h 2237474"/>
              <a:gd name="connsiteX117" fmla="*/ 2875436 w 12192000"/>
              <a:gd name="connsiteY117" fmla="*/ 1996977 h 2237474"/>
              <a:gd name="connsiteX118" fmla="*/ 2874892 w 12192000"/>
              <a:gd name="connsiteY118" fmla="*/ 1996085 h 2237474"/>
              <a:gd name="connsiteX119" fmla="*/ 2864145 w 12192000"/>
              <a:gd name="connsiteY119" fmla="*/ 1994061 h 2237474"/>
              <a:gd name="connsiteX120" fmla="*/ 2843662 w 12192000"/>
              <a:gd name="connsiteY120" fmla="*/ 1992498 h 2237474"/>
              <a:gd name="connsiteX121" fmla="*/ 2796128 w 12192000"/>
              <a:gd name="connsiteY121" fmla="*/ 1976403 h 2237474"/>
              <a:gd name="connsiteX122" fmla="*/ 2756784 w 12192000"/>
              <a:gd name="connsiteY122" fmla="*/ 1985116 h 2237474"/>
              <a:gd name="connsiteX123" fmla="*/ 2748833 w 12192000"/>
              <a:gd name="connsiteY123" fmla="*/ 1986323 h 2237474"/>
              <a:gd name="connsiteX124" fmla="*/ 2748661 w 12192000"/>
              <a:gd name="connsiteY124" fmla="*/ 1986122 h 2237474"/>
              <a:gd name="connsiteX125" fmla="*/ 2740251 w 12192000"/>
              <a:gd name="connsiteY125" fmla="*/ 1986946 h 2237474"/>
              <a:gd name="connsiteX126" fmla="*/ 2718916 w 12192000"/>
              <a:gd name="connsiteY126" fmla="*/ 1990867 h 2237474"/>
              <a:gd name="connsiteX127" fmla="*/ 2713522 w 12192000"/>
              <a:gd name="connsiteY127" fmla="*/ 1990173 h 2237474"/>
              <a:gd name="connsiteX128" fmla="*/ 2680597 w 12192000"/>
              <a:gd name="connsiteY128" fmla="*/ 1984996 h 2237474"/>
              <a:gd name="connsiteX129" fmla="*/ 2578178 w 12192000"/>
              <a:gd name="connsiteY129" fmla="*/ 1990531 h 2237474"/>
              <a:gd name="connsiteX130" fmla="*/ 2476147 w 12192000"/>
              <a:gd name="connsiteY130" fmla="*/ 1998305 h 2237474"/>
              <a:gd name="connsiteX131" fmla="*/ 2373568 w 12192000"/>
              <a:gd name="connsiteY131" fmla="*/ 2003219 h 2237474"/>
              <a:gd name="connsiteX132" fmla="*/ 2321399 w 12192000"/>
              <a:gd name="connsiteY132" fmla="*/ 1989467 h 2237474"/>
              <a:gd name="connsiteX133" fmla="*/ 2315525 w 12192000"/>
              <a:gd name="connsiteY133" fmla="*/ 1989708 h 2237474"/>
              <a:gd name="connsiteX134" fmla="*/ 2300792 w 12192000"/>
              <a:gd name="connsiteY134" fmla="*/ 1994290 h 2237474"/>
              <a:gd name="connsiteX135" fmla="*/ 2295469 w 12192000"/>
              <a:gd name="connsiteY135" fmla="*/ 1996659 h 2237474"/>
              <a:gd name="connsiteX136" fmla="*/ 2287219 w 12192000"/>
              <a:gd name="connsiteY136" fmla="*/ 1998750 h 2237474"/>
              <a:gd name="connsiteX137" fmla="*/ 2286948 w 12192000"/>
              <a:gd name="connsiteY137" fmla="*/ 1998596 h 2237474"/>
              <a:gd name="connsiteX138" fmla="*/ 2243069 w 12192000"/>
              <a:gd name="connsiteY138" fmla="*/ 2015111 h 2237474"/>
              <a:gd name="connsiteX139" fmla="*/ 2186609 w 12192000"/>
              <a:gd name="connsiteY139" fmla="*/ 2008263 h 2237474"/>
              <a:gd name="connsiteX140" fmla="*/ 2164831 w 12192000"/>
              <a:gd name="connsiteY140" fmla="*/ 2010143 h 2237474"/>
              <a:gd name="connsiteX141" fmla="*/ 2152836 w 12192000"/>
              <a:gd name="connsiteY141" fmla="*/ 2010048 h 2237474"/>
              <a:gd name="connsiteX142" fmla="*/ 2117102 w 12192000"/>
              <a:gd name="connsiteY142" fmla="*/ 2023004 h 2237474"/>
              <a:gd name="connsiteX143" fmla="*/ 2111935 w 12192000"/>
              <a:gd name="connsiteY143" fmla="*/ 2023163 h 2237474"/>
              <a:gd name="connsiteX144" fmla="*/ 2089991 w 12192000"/>
              <a:gd name="connsiteY144" fmla="*/ 2034193 h 2237474"/>
              <a:gd name="connsiteX145" fmla="*/ 2058061 w 12192000"/>
              <a:gd name="connsiteY145" fmla="*/ 2047942 h 2237474"/>
              <a:gd name="connsiteX146" fmla="*/ 2055737 w 12192000"/>
              <a:gd name="connsiteY146" fmla="*/ 2047704 h 2237474"/>
              <a:gd name="connsiteX147" fmla="*/ 2042244 w 12192000"/>
              <a:gd name="connsiteY147" fmla="*/ 2055560 h 2237474"/>
              <a:gd name="connsiteX148" fmla="*/ 1976224 w 12192000"/>
              <a:gd name="connsiteY148" fmla="*/ 2074257 h 2237474"/>
              <a:gd name="connsiteX149" fmla="*/ 1877728 w 12192000"/>
              <a:gd name="connsiteY149" fmla="*/ 2101004 h 2237474"/>
              <a:gd name="connsiteX150" fmla="*/ 1759056 w 12192000"/>
              <a:gd name="connsiteY150" fmla="*/ 2125608 h 2237474"/>
              <a:gd name="connsiteX151" fmla="*/ 1637948 w 12192000"/>
              <a:gd name="connsiteY151" fmla="*/ 2172597 h 2237474"/>
              <a:gd name="connsiteX152" fmla="*/ 1434549 w 12192000"/>
              <a:gd name="connsiteY152" fmla="*/ 2234522 h 2237474"/>
              <a:gd name="connsiteX153" fmla="*/ 1398481 w 12192000"/>
              <a:gd name="connsiteY153" fmla="*/ 2237074 h 2237474"/>
              <a:gd name="connsiteX154" fmla="*/ 1398407 w 12192000"/>
              <a:gd name="connsiteY154" fmla="*/ 2237095 h 2237474"/>
              <a:gd name="connsiteX155" fmla="*/ 1370962 w 12192000"/>
              <a:gd name="connsiteY155" fmla="*/ 2237474 h 2237474"/>
              <a:gd name="connsiteX156" fmla="*/ 1356367 w 12192000"/>
              <a:gd name="connsiteY156" fmla="*/ 2235089 h 2237474"/>
              <a:gd name="connsiteX157" fmla="*/ 1324828 w 12192000"/>
              <a:gd name="connsiteY157" fmla="*/ 2231968 h 2237474"/>
              <a:gd name="connsiteX158" fmla="*/ 1297744 w 12192000"/>
              <a:gd name="connsiteY158" fmla="*/ 2235849 h 2237474"/>
              <a:gd name="connsiteX159" fmla="*/ 1286236 w 12192000"/>
              <a:gd name="connsiteY159" fmla="*/ 2233135 h 2237474"/>
              <a:gd name="connsiteX160" fmla="*/ 1283504 w 12192000"/>
              <a:gd name="connsiteY160" fmla="*/ 2233797 h 2237474"/>
              <a:gd name="connsiteX161" fmla="*/ 1279765 w 12192000"/>
              <a:gd name="connsiteY161" fmla="*/ 2229639 h 2237474"/>
              <a:gd name="connsiteX162" fmla="*/ 1195347 w 12192000"/>
              <a:gd name="connsiteY162" fmla="*/ 2212354 h 2237474"/>
              <a:gd name="connsiteX163" fmla="*/ 970251 w 12192000"/>
              <a:gd name="connsiteY163" fmla="*/ 2221029 h 2237474"/>
              <a:gd name="connsiteX164" fmla="*/ 812914 w 12192000"/>
              <a:gd name="connsiteY164" fmla="*/ 2202752 h 2237474"/>
              <a:gd name="connsiteX165" fmla="*/ 800195 w 12192000"/>
              <a:gd name="connsiteY165" fmla="*/ 2209407 h 2237474"/>
              <a:gd name="connsiteX166" fmla="*/ 784978 w 12192000"/>
              <a:gd name="connsiteY166" fmla="*/ 2212360 h 2237474"/>
              <a:gd name="connsiteX167" fmla="*/ 681987 w 12192000"/>
              <a:gd name="connsiteY167" fmla="*/ 2216757 h 2237474"/>
              <a:gd name="connsiteX168" fmla="*/ 669923 w 12192000"/>
              <a:gd name="connsiteY168" fmla="*/ 2211682 h 2237474"/>
              <a:gd name="connsiteX169" fmla="*/ 648680 w 12192000"/>
              <a:gd name="connsiteY169" fmla="*/ 2206229 h 2237474"/>
              <a:gd name="connsiteX170" fmla="*/ 597225 w 12192000"/>
              <a:gd name="connsiteY170" fmla="*/ 2180999 h 2237474"/>
              <a:gd name="connsiteX171" fmla="*/ 558449 w 12192000"/>
              <a:gd name="connsiteY171" fmla="*/ 2182346 h 2237474"/>
              <a:gd name="connsiteX172" fmla="*/ 550517 w 12192000"/>
              <a:gd name="connsiteY172" fmla="*/ 2182060 h 2237474"/>
              <a:gd name="connsiteX173" fmla="*/ 550309 w 12192000"/>
              <a:gd name="connsiteY173" fmla="*/ 2181825 h 2237474"/>
              <a:gd name="connsiteX174" fmla="*/ 541836 w 12192000"/>
              <a:gd name="connsiteY174" fmla="*/ 2181063 h 2237474"/>
              <a:gd name="connsiteX175" fmla="*/ 536057 w 12192000"/>
              <a:gd name="connsiteY175" fmla="*/ 2181537 h 2237474"/>
              <a:gd name="connsiteX176" fmla="*/ 520671 w 12192000"/>
              <a:gd name="connsiteY176" fmla="*/ 2180980 h 2237474"/>
              <a:gd name="connsiteX177" fmla="*/ 515024 w 12192000"/>
              <a:gd name="connsiteY177" fmla="*/ 2179258 h 2237474"/>
              <a:gd name="connsiteX178" fmla="*/ 512278 w 12192000"/>
              <a:gd name="connsiteY178" fmla="*/ 2176369 h 2237474"/>
              <a:gd name="connsiteX179" fmla="*/ 480419 w 12192000"/>
              <a:gd name="connsiteY179" fmla="*/ 2167807 h 2237474"/>
              <a:gd name="connsiteX180" fmla="*/ 413835 w 12192000"/>
              <a:gd name="connsiteY180" fmla="*/ 2156783 h 2237474"/>
              <a:gd name="connsiteX181" fmla="*/ 376513 w 12192000"/>
              <a:gd name="connsiteY181" fmla="*/ 2154014 h 2237474"/>
              <a:gd name="connsiteX182" fmla="*/ 273386 w 12192000"/>
              <a:gd name="connsiteY182" fmla="*/ 2142551 h 2237474"/>
              <a:gd name="connsiteX183" fmla="*/ 169207 w 12192000"/>
              <a:gd name="connsiteY183" fmla="*/ 2128100 h 2237474"/>
              <a:gd name="connsiteX184" fmla="*/ 93149 w 12192000"/>
              <a:gd name="connsiteY184" fmla="*/ 2105324 h 2237474"/>
              <a:gd name="connsiteX185" fmla="*/ 88109 w 12192000"/>
              <a:gd name="connsiteY185" fmla="*/ 2106704 h 2237474"/>
              <a:gd name="connsiteX186" fmla="*/ 80022 w 12192000"/>
              <a:gd name="connsiteY186" fmla="*/ 2107254 h 2237474"/>
              <a:gd name="connsiteX187" fmla="*/ 79717 w 12192000"/>
              <a:gd name="connsiteY187" fmla="*/ 2107046 h 2237474"/>
              <a:gd name="connsiteX188" fmla="*/ 72352 w 12192000"/>
              <a:gd name="connsiteY188" fmla="*/ 2107991 h 2237474"/>
              <a:gd name="connsiteX189" fmla="*/ 37645 w 12192000"/>
              <a:gd name="connsiteY189" fmla="*/ 2115401 h 2237474"/>
              <a:gd name="connsiteX190" fmla="*/ 4572 w 12192000"/>
              <a:gd name="connsiteY190" fmla="*/ 2111091 h 2237474"/>
              <a:gd name="connsiteX191" fmla="*/ 0 w 12192000"/>
              <a:gd name="connsiteY191" fmla="*/ 2110468 h 2237474"/>
              <a:gd name="connsiteX192" fmla="*/ 0 w 12192000"/>
              <a:gd name="connsiteY192"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20512 w 12192000"/>
              <a:gd name="connsiteY6" fmla="*/ 745392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46594 w 12192000"/>
              <a:gd name="connsiteY12" fmla="*/ 765069 h 2237474"/>
              <a:gd name="connsiteX13" fmla="*/ 10805004 w 12192000"/>
              <a:gd name="connsiteY13" fmla="*/ 757573 h 2237474"/>
              <a:gd name="connsiteX14" fmla="*/ 10739478 w 12192000"/>
              <a:gd name="connsiteY14" fmla="*/ 776841 h 2237474"/>
              <a:gd name="connsiteX15" fmla="*/ 10458762 w 12192000"/>
              <a:gd name="connsiteY15" fmla="*/ 755400 h 2237474"/>
              <a:gd name="connsiteX16" fmla="*/ 10211200 w 12192000"/>
              <a:gd name="connsiteY16" fmla="*/ 767513 h 2237474"/>
              <a:gd name="connsiteX17" fmla="*/ 10167995 w 12192000"/>
              <a:gd name="connsiteY17" fmla="*/ 760843 h 2237474"/>
              <a:gd name="connsiteX18" fmla="*/ 9997044 w 12192000"/>
              <a:gd name="connsiteY18" fmla="*/ 780129 h 2237474"/>
              <a:gd name="connsiteX19" fmla="*/ 9943887 w 12192000"/>
              <a:gd name="connsiteY19" fmla="*/ 804141 h 2237474"/>
              <a:gd name="connsiteX20" fmla="*/ 9918248 w 12192000"/>
              <a:gd name="connsiteY20" fmla="*/ 816628 h 2237474"/>
              <a:gd name="connsiteX21" fmla="*/ 9767091 w 12192000"/>
              <a:gd name="connsiteY21" fmla="*/ 870550 h 2237474"/>
              <a:gd name="connsiteX22" fmla="*/ 9683005 w 12192000"/>
              <a:gd name="connsiteY22" fmla="*/ 894128 h 2237474"/>
              <a:gd name="connsiteX23" fmla="*/ 9594438 w 12192000"/>
              <a:gd name="connsiteY23" fmla="*/ 919051 h 2237474"/>
              <a:gd name="connsiteX24" fmla="*/ 9544189 w 12192000"/>
              <a:gd name="connsiteY24" fmla="*/ 938966 h 2237474"/>
              <a:gd name="connsiteX25" fmla="*/ 9500499 w 12192000"/>
              <a:gd name="connsiteY25" fmla="*/ 954680 h 2237474"/>
              <a:gd name="connsiteX26" fmla="*/ 9428195 w 12192000"/>
              <a:gd name="connsiteY26" fmla="*/ 986225 h 2237474"/>
              <a:gd name="connsiteX27" fmla="*/ 9410017 w 12192000"/>
              <a:gd name="connsiteY27" fmla="*/ 993931 h 2237474"/>
              <a:gd name="connsiteX28" fmla="*/ 9392919 w 12192000"/>
              <a:gd name="connsiteY28" fmla="*/ 994656 h 2237474"/>
              <a:gd name="connsiteX29" fmla="*/ 9278619 w 12192000"/>
              <a:gd name="connsiteY29" fmla="*/ 1011878 h 2237474"/>
              <a:gd name="connsiteX30" fmla="*/ 9268019 w 12192000"/>
              <a:gd name="connsiteY30" fmla="*/ 1007442 h 2237474"/>
              <a:gd name="connsiteX31" fmla="*/ 9234662 w 12192000"/>
              <a:gd name="connsiteY31" fmla="*/ 1023056 h 2237474"/>
              <a:gd name="connsiteX32" fmla="*/ 9181033 w 12192000"/>
              <a:gd name="connsiteY32" fmla="*/ 1037921 h 2237474"/>
              <a:gd name="connsiteX33" fmla="*/ 9155969 w 12192000"/>
              <a:gd name="connsiteY33" fmla="*/ 1046804 h 2237474"/>
              <a:gd name="connsiteX34" fmla="*/ 9133985 w 12192000"/>
              <a:gd name="connsiteY34" fmla="*/ 1046450 h 2237474"/>
              <a:gd name="connsiteX35" fmla="*/ 9003462 w 12192000"/>
              <a:gd name="connsiteY35" fmla="*/ 1042406 h 2237474"/>
              <a:gd name="connsiteX36" fmla="*/ 8968445 w 12192000"/>
              <a:gd name="connsiteY36" fmla="*/ 1052169 h 2237474"/>
              <a:gd name="connsiteX37" fmla="*/ 8886001 w 12192000"/>
              <a:gd name="connsiteY37" fmla="*/ 1067468 h 2237474"/>
              <a:gd name="connsiteX38" fmla="*/ 8838610 w 12192000"/>
              <a:gd name="connsiteY38" fmla="*/ 1075091 h 2237474"/>
              <a:gd name="connsiteX39" fmla="*/ 8750383 w 12192000"/>
              <a:gd name="connsiteY39" fmla="*/ 1097387 h 2237474"/>
              <a:gd name="connsiteX40" fmla="*/ 8665605 w 12192000"/>
              <a:gd name="connsiteY40" fmla="*/ 1110791 h 2237474"/>
              <a:gd name="connsiteX41" fmla="*/ 8584946 w 12192000"/>
              <a:gd name="connsiteY41" fmla="*/ 1135226 h 2237474"/>
              <a:gd name="connsiteX42" fmla="*/ 8460755 w 12192000"/>
              <a:gd name="connsiteY42" fmla="*/ 1203427 h 2237474"/>
              <a:gd name="connsiteX43" fmla="*/ 8419755 w 12192000"/>
              <a:gd name="connsiteY43" fmla="*/ 1216260 h 2237474"/>
              <a:gd name="connsiteX44" fmla="*/ 8411626 w 12192000"/>
              <a:gd name="connsiteY44" fmla="*/ 1214397 h 2237474"/>
              <a:gd name="connsiteX45" fmla="*/ 8363469 w 12192000"/>
              <a:gd name="connsiteY45" fmla="*/ 1246658 h 2237474"/>
              <a:gd name="connsiteX46" fmla="*/ 8275497 w 12192000"/>
              <a:gd name="connsiteY46" fmla="*/ 1264396 h 2237474"/>
              <a:gd name="connsiteX47" fmla="*/ 8206287 w 12192000"/>
              <a:gd name="connsiteY47" fmla="*/ 1273060 h 2237474"/>
              <a:gd name="connsiteX48" fmla="*/ 8139997 w 12192000"/>
              <a:gd name="connsiteY48" fmla="*/ 1282713 h 2237474"/>
              <a:gd name="connsiteX49" fmla="*/ 8074238 w 12192000"/>
              <a:gd name="connsiteY49" fmla="*/ 1301895 h 2237474"/>
              <a:gd name="connsiteX50" fmla="*/ 7942099 w 12192000"/>
              <a:gd name="connsiteY50" fmla="*/ 1336332 h 2237474"/>
              <a:gd name="connsiteX51" fmla="*/ 7902328 w 12192000"/>
              <a:gd name="connsiteY51" fmla="*/ 1345865 h 2237474"/>
              <a:gd name="connsiteX52" fmla="*/ 7840612 w 12192000"/>
              <a:gd name="connsiteY52" fmla="*/ 1369373 h 2237474"/>
              <a:gd name="connsiteX53" fmla="*/ 7786819 w 12192000"/>
              <a:gd name="connsiteY53" fmla="*/ 1378970 h 2237474"/>
              <a:gd name="connsiteX54" fmla="*/ 7548172 w 12192000"/>
              <a:gd name="connsiteY54" fmla="*/ 1417460 h 2237474"/>
              <a:gd name="connsiteX55" fmla="*/ 7483437 w 12192000"/>
              <a:gd name="connsiteY55" fmla="*/ 1478152 h 2237474"/>
              <a:gd name="connsiteX56" fmla="*/ 7377870 w 12192000"/>
              <a:gd name="connsiteY56" fmla="*/ 1523319 h 2237474"/>
              <a:gd name="connsiteX57" fmla="*/ 7230737 w 12192000"/>
              <a:gd name="connsiteY57" fmla="*/ 1562633 h 2237474"/>
              <a:gd name="connsiteX58" fmla="*/ 7224458 w 12192000"/>
              <a:gd name="connsiteY58" fmla="*/ 1573008 h 2237474"/>
              <a:gd name="connsiteX59" fmla="*/ 7183121 w 12192000"/>
              <a:gd name="connsiteY59" fmla="*/ 1595162 h 2237474"/>
              <a:gd name="connsiteX60" fmla="*/ 7164601 w 12192000"/>
              <a:gd name="connsiteY60" fmla="*/ 1606490 h 2237474"/>
              <a:gd name="connsiteX61" fmla="*/ 7031309 w 12192000"/>
              <a:gd name="connsiteY61" fmla="*/ 1619451 h 2237474"/>
              <a:gd name="connsiteX62" fmla="*/ 6900177 w 12192000"/>
              <a:gd name="connsiteY62" fmla="*/ 1636016 h 2237474"/>
              <a:gd name="connsiteX63" fmla="*/ 6795372 w 12192000"/>
              <a:gd name="connsiteY63" fmla="*/ 1644845 h 2237474"/>
              <a:gd name="connsiteX64" fmla="*/ 6692251 w 12192000"/>
              <a:gd name="connsiteY64" fmla="*/ 1656357 h 2237474"/>
              <a:gd name="connsiteX65" fmla="*/ 6655235 w 12192000"/>
              <a:gd name="connsiteY65" fmla="*/ 1661869 h 2237474"/>
              <a:gd name="connsiteX66" fmla="*/ 6554894 w 12192000"/>
              <a:gd name="connsiteY66" fmla="*/ 1664428 h 2237474"/>
              <a:gd name="connsiteX67" fmla="*/ 6516595 w 12192000"/>
              <a:gd name="connsiteY67" fmla="*/ 1667475 h 2237474"/>
              <a:gd name="connsiteX68" fmla="*/ 6508541 w 12192000"/>
              <a:gd name="connsiteY68" fmla="*/ 1668757 h 2237474"/>
              <a:gd name="connsiteX69" fmla="*/ 6471012 w 12192000"/>
              <a:gd name="connsiteY69" fmla="*/ 1678604 h 2237474"/>
              <a:gd name="connsiteX70" fmla="*/ 6364035 w 12192000"/>
              <a:gd name="connsiteY70" fmla="*/ 1667683 h 2237474"/>
              <a:gd name="connsiteX71" fmla="*/ 6280959 w 12192000"/>
              <a:gd name="connsiteY71" fmla="*/ 1689329 h 2237474"/>
              <a:gd name="connsiteX72" fmla="*/ 6243319 w 12192000"/>
              <a:gd name="connsiteY72" fmla="*/ 1695560 h 2237474"/>
              <a:gd name="connsiteX73" fmla="*/ 6098321 w 12192000"/>
              <a:gd name="connsiteY73" fmla="*/ 1721646 h 2237474"/>
              <a:gd name="connsiteX74" fmla="*/ 5880652 w 12192000"/>
              <a:gd name="connsiteY74" fmla="*/ 1779643 h 2237474"/>
              <a:gd name="connsiteX75" fmla="*/ 5785959 w 12192000"/>
              <a:gd name="connsiteY75" fmla="*/ 1775307 h 2237474"/>
              <a:gd name="connsiteX76" fmla="*/ 5643534 w 12192000"/>
              <a:gd name="connsiteY76" fmla="*/ 1802919 h 2237474"/>
              <a:gd name="connsiteX77" fmla="*/ 5518799 w 12192000"/>
              <a:gd name="connsiteY77" fmla="*/ 1818312 h 2237474"/>
              <a:gd name="connsiteX78" fmla="*/ 5505014 w 12192000"/>
              <a:gd name="connsiteY78" fmla="*/ 1819259 h 2237474"/>
              <a:gd name="connsiteX79" fmla="*/ 5453307 w 12192000"/>
              <a:gd name="connsiteY79" fmla="*/ 1815450 h 2237474"/>
              <a:gd name="connsiteX80" fmla="*/ 5221533 w 12192000"/>
              <a:gd name="connsiteY80" fmla="*/ 1846950 h 2237474"/>
              <a:gd name="connsiteX81" fmla="*/ 5149802 w 12192000"/>
              <a:gd name="connsiteY81" fmla="*/ 1844846 h 2237474"/>
              <a:gd name="connsiteX82" fmla="*/ 5114927 w 12192000"/>
              <a:gd name="connsiteY82" fmla="*/ 1847827 h 2237474"/>
              <a:gd name="connsiteX83" fmla="*/ 5108970 w 12192000"/>
              <a:gd name="connsiteY83" fmla="*/ 1847935 h 2237474"/>
              <a:gd name="connsiteX84" fmla="*/ 5067961 w 12192000"/>
              <a:gd name="connsiteY84" fmla="*/ 1845917 h 2237474"/>
              <a:gd name="connsiteX85" fmla="*/ 5007075 w 12192000"/>
              <a:gd name="connsiteY85" fmla="*/ 1838626 h 2237474"/>
              <a:gd name="connsiteX86" fmla="*/ 4944087 w 12192000"/>
              <a:gd name="connsiteY86" fmla="*/ 1823332 h 2237474"/>
              <a:gd name="connsiteX87" fmla="*/ 4907662 w 12192000"/>
              <a:gd name="connsiteY87" fmla="*/ 1816900 h 2237474"/>
              <a:gd name="connsiteX88" fmla="*/ 4882386 w 12192000"/>
              <a:gd name="connsiteY88" fmla="*/ 1809844 h 2237474"/>
              <a:gd name="connsiteX89" fmla="*/ 4811440 w 12192000"/>
              <a:gd name="connsiteY89" fmla="*/ 1804655 h 2237474"/>
              <a:gd name="connsiteX90" fmla="*/ 4691075 w 12192000"/>
              <a:gd name="connsiteY90" fmla="*/ 1801389 h 2237474"/>
              <a:gd name="connsiteX91" fmla="*/ 4611738 w 12192000"/>
              <a:gd name="connsiteY91" fmla="*/ 1776964 h 2237474"/>
              <a:gd name="connsiteX92" fmla="*/ 4560070 w 12192000"/>
              <a:gd name="connsiteY92" fmla="*/ 1785640 h 2237474"/>
              <a:gd name="connsiteX93" fmla="*/ 4536503 w 12192000"/>
              <a:gd name="connsiteY93" fmla="*/ 1785334 h 2237474"/>
              <a:gd name="connsiteX94" fmla="*/ 4513724 w 12192000"/>
              <a:gd name="connsiteY94" fmla="*/ 1791996 h 2237474"/>
              <a:gd name="connsiteX95" fmla="*/ 4459810 w 12192000"/>
              <a:gd name="connsiteY95" fmla="*/ 1797886 h 2237474"/>
              <a:gd name="connsiteX96" fmla="*/ 4379064 w 12192000"/>
              <a:gd name="connsiteY96" fmla="*/ 1817177 h 2237474"/>
              <a:gd name="connsiteX97" fmla="*/ 4290981 w 12192000"/>
              <a:gd name="connsiteY97" fmla="*/ 1839677 h 2237474"/>
              <a:gd name="connsiteX98" fmla="*/ 4238372 w 12192000"/>
              <a:gd name="connsiteY98" fmla="*/ 1851480 h 2237474"/>
              <a:gd name="connsiteX99" fmla="*/ 4232517 w 12192000"/>
              <a:gd name="connsiteY99" fmla="*/ 1852567 h 2237474"/>
              <a:gd name="connsiteX100" fmla="*/ 4191732 w 12192000"/>
              <a:gd name="connsiteY100" fmla="*/ 1857328 h 2237474"/>
              <a:gd name="connsiteX101" fmla="*/ 4065532 w 12192000"/>
              <a:gd name="connsiteY101" fmla="*/ 1855477 h 2237474"/>
              <a:gd name="connsiteX102" fmla="*/ 4028460 w 12192000"/>
              <a:gd name="connsiteY102" fmla="*/ 1855137 h 2237474"/>
              <a:gd name="connsiteX103" fmla="*/ 4002267 w 12192000"/>
              <a:gd name="connsiteY103" fmla="*/ 1852352 h 2237474"/>
              <a:gd name="connsiteX104" fmla="*/ 3931396 w 12192000"/>
              <a:gd name="connsiteY104" fmla="*/ 1858915 h 2237474"/>
              <a:gd name="connsiteX105" fmla="*/ 3812162 w 12192000"/>
              <a:gd name="connsiteY105" fmla="*/ 1875501 h 2237474"/>
              <a:gd name="connsiteX106" fmla="*/ 3729530 w 12192000"/>
              <a:gd name="connsiteY106" fmla="*/ 1864513 h 2237474"/>
              <a:gd name="connsiteX107" fmla="*/ 3680177 w 12192000"/>
              <a:gd name="connsiteY107" fmla="*/ 1881552 h 2237474"/>
              <a:gd name="connsiteX108" fmla="*/ 3567259 w 12192000"/>
              <a:gd name="connsiteY108" fmla="*/ 1893482 h 2237474"/>
              <a:gd name="connsiteX109" fmla="*/ 3405770 w 12192000"/>
              <a:gd name="connsiteY109" fmla="*/ 1904591 h 2237474"/>
              <a:gd name="connsiteX110" fmla="*/ 3280097 w 12192000"/>
              <a:gd name="connsiteY110" fmla="*/ 1919610 h 2237474"/>
              <a:gd name="connsiteX111" fmla="*/ 3123424 w 12192000"/>
              <a:gd name="connsiteY111" fmla="*/ 1952930 h 2237474"/>
              <a:gd name="connsiteX112" fmla="*/ 3009910 w 12192000"/>
              <a:gd name="connsiteY112" fmla="*/ 1957866 h 2237474"/>
              <a:gd name="connsiteX113" fmla="*/ 2995934 w 12192000"/>
              <a:gd name="connsiteY113" fmla="*/ 1967085 h 2237474"/>
              <a:gd name="connsiteX114" fmla="*/ 2980071 w 12192000"/>
              <a:gd name="connsiteY114" fmla="*/ 1972988 h 2237474"/>
              <a:gd name="connsiteX115" fmla="*/ 2978094 w 12192000"/>
              <a:gd name="connsiteY115" fmla="*/ 1972369 h 2237474"/>
              <a:gd name="connsiteX116" fmla="*/ 2942858 w 12192000"/>
              <a:gd name="connsiteY116" fmla="*/ 1981367 h 2237474"/>
              <a:gd name="connsiteX117" fmla="*/ 2875436 w 12192000"/>
              <a:gd name="connsiteY117" fmla="*/ 1996977 h 2237474"/>
              <a:gd name="connsiteX118" fmla="*/ 2874892 w 12192000"/>
              <a:gd name="connsiteY118" fmla="*/ 1996085 h 2237474"/>
              <a:gd name="connsiteX119" fmla="*/ 2864145 w 12192000"/>
              <a:gd name="connsiteY119" fmla="*/ 1994061 h 2237474"/>
              <a:gd name="connsiteX120" fmla="*/ 2843662 w 12192000"/>
              <a:gd name="connsiteY120" fmla="*/ 1992498 h 2237474"/>
              <a:gd name="connsiteX121" fmla="*/ 2796128 w 12192000"/>
              <a:gd name="connsiteY121" fmla="*/ 1976403 h 2237474"/>
              <a:gd name="connsiteX122" fmla="*/ 2756784 w 12192000"/>
              <a:gd name="connsiteY122" fmla="*/ 1985116 h 2237474"/>
              <a:gd name="connsiteX123" fmla="*/ 2748833 w 12192000"/>
              <a:gd name="connsiteY123" fmla="*/ 1986323 h 2237474"/>
              <a:gd name="connsiteX124" fmla="*/ 2748661 w 12192000"/>
              <a:gd name="connsiteY124" fmla="*/ 1986122 h 2237474"/>
              <a:gd name="connsiteX125" fmla="*/ 2740251 w 12192000"/>
              <a:gd name="connsiteY125" fmla="*/ 1986946 h 2237474"/>
              <a:gd name="connsiteX126" fmla="*/ 2718916 w 12192000"/>
              <a:gd name="connsiteY126" fmla="*/ 1990867 h 2237474"/>
              <a:gd name="connsiteX127" fmla="*/ 2713522 w 12192000"/>
              <a:gd name="connsiteY127" fmla="*/ 1990173 h 2237474"/>
              <a:gd name="connsiteX128" fmla="*/ 2680597 w 12192000"/>
              <a:gd name="connsiteY128" fmla="*/ 1984996 h 2237474"/>
              <a:gd name="connsiteX129" fmla="*/ 2578178 w 12192000"/>
              <a:gd name="connsiteY129" fmla="*/ 1990531 h 2237474"/>
              <a:gd name="connsiteX130" fmla="*/ 2476147 w 12192000"/>
              <a:gd name="connsiteY130" fmla="*/ 1998305 h 2237474"/>
              <a:gd name="connsiteX131" fmla="*/ 2373568 w 12192000"/>
              <a:gd name="connsiteY131" fmla="*/ 2003219 h 2237474"/>
              <a:gd name="connsiteX132" fmla="*/ 2321399 w 12192000"/>
              <a:gd name="connsiteY132" fmla="*/ 1989467 h 2237474"/>
              <a:gd name="connsiteX133" fmla="*/ 2315525 w 12192000"/>
              <a:gd name="connsiteY133" fmla="*/ 1989708 h 2237474"/>
              <a:gd name="connsiteX134" fmla="*/ 2300792 w 12192000"/>
              <a:gd name="connsiteY134" fmla="*/ 1994290 h 2237474"/>
              <a:gd name="connsiteX135" fmla="*/ 2295469 w 12192000"/>
              <a:gd name="connsiteY135" fmla="*/ 1996659 h 2237474"/>
              <a:gd name="connsiteX136" fmla="*/ 2287219 w 12192000"/>
              <a:gd name="connsiteY136" fmla="*/ 1998750 h 2237474"/>
              <a:gd name="connsiteX137" fmla="*/ 2286948 w 12192000"/>
              <a:gd name="connsiteY137" fmla="*/ 1998596 h 2237474"/>
              <a:gd name="connsiteX138" fmla="*/ 2243069 w 12192000"/>
              <a:gd name="connsiteY138" fmla="*/ 2015111 h 2237474"/>
              <a:gd name="connsiteX139" fmla="*/ 2186609 w 12192000"/>
              <a:gd name="connsiteY139" fmla="*/ 2008263 h 2237474"/>
              <a:gd name="connsiteX140" fmla="*/ 2164831 w 12192000"/>
              <a:gd name="connsiteY140" fmla="*/ 2010143 h 2237474"/>
              <a:gd name="connsiteX141" fmla="*/ 2152836 w 12192000"/>
              <a:gd name="connsiteY141" fmla="*/ 2010048 h 2237474"/>
              <a:gd name="connsiteX142" fmla="*/ 2117102 w 12192000"/>
              <a:gd name="connsiteY142" fmla="*/ 2023004 h 2237474"/>
              <a:gd name="connsiteX143" fmla="*/ 2111935 w 12192000"/>
              <a:gd name="connsiteY143" fmla="*/ 2023163 h 2237474"/>
              <a:gd name="connsiteX144" fmla="*/ 2089991 w 12192000"/>
              <a:gd name="connsiteY144" fmla="*/ 2034193 h 2237474"/>
              <a:gd name="connsiteX145" fmla="*/ 2058061 w 12192000"/>
              <a:gd name="connsiteY145" fmla="*/ 2047942 h 2237474"/>
              <a:gd name="connsiteX146" fmla="*/ 2055737 w 12192000"/>
              <a:gd name="connsiteY146" fmla="*/ 2047704 h 2237474"/>
              <a:gd name="connsiteX147" fmla="*/ 2042244 w 12192000"/>
              <a:gd name="connsiteY147" fmla="*/ 2055560 h 2237474"/>
              <a:gd name="connsiteX148" fmla="*/ 1976224 w 12192000"/>
              <a:gd name="connsiteY148" fmla="*/ 2074257 h 2237474"/>
              <a:gd name="connsiteX149" fmla="*/ 1877728 w 12192000"/>
              <a:gd name="connsiteY149" fmla="*/ 2101004 h 2237474"/>
              <a:gd name="connsiteX150" fmla="*/ 1759056 w 12192000"/>
              <a:gd name="connsiteY150" fmla="*/ 2125608 h 2237474"/>
              <a:gd name="connsiteX151" fmla="*/ 1637948 w 12192000"/>
              <a:gd name="connsiteY151" fmla="*/ 2172597 h 2237474"/>
              <a:gd name="connsiteX152" fmla="*/ 1434549 w 12192000"/>
              <a:gd name="connsiteY152" fmla="*/ 2234522 h 2237474"/>
              <a:gd name="connsiteX153" fmla="*/ 1398481 w 12192000"/>
              <a:gd name="connsiteY153" fmla="*/ 2237074 h 2237474"/>
              <a:gd name="connsiteX154" fmla="*/ 1398407 w 12192000"/>
              <a:gd name="connsiteY154" fmla="*/ 2237095 h 2237474"/>
              <a:gd name="connsiteX155" fmla="*/ 1370962 w 12192000"/>
              <a:gd name="connsiteY155" fmla="*/ 2237474 h 2237474"/>
              <a:gd name="connsiteX156" fmla="*/ 1356367 w 12192000"/>
              <a:gd name="connsiteY156" fmla="*/ 2235089 h 2237474"/>
              <a:gd name="connsiteX157" fmla="*/ 1324828 w 12192000"/>
              <a:gd name="connsiteY157" fmla="*/ 2231968 h 2237474"/>
              <a:gd name="connsiteX158" fmla="*/ 1297744 w 12192000"/>
              <a:gd name="connsiteY158" fmla="*/ 2235849 h 2237474"/>
              <a:gd name="connsiteX159" fmla="*/ 1286236 w 12192000"/>
              <a:gd name="connsiteY159" fmla="*/ 2233135 h 2237474"/>
              <a:gd name="connsiteX160" fmla="*/ 1283504 w 12192000"/>
              <a:gd name="connsiteY160" fmla="*/ 2233797 h 2237474"/>
              <a:gd name="connsiteX161" fmla="*/ 1279765 w 12192000"/>
              <a:gd name="connsiteY161" fmla="*/ 2229639 h 2237474"/>
              <a:gd name="connsiteX162" fmla="*/ 1195347 w 12192000"/>
              <a:gd name="connsiteY162" fmla="*/ 2212354 h 2237474"/>
              <a:gd name="connsiteX163" fmla="*/ 970251 w 12192000"/>
              <a:gd name="connsiteY163" fmla="*/ 2221029 h 2237474"/>
              <a:gd name="connsiteX164" fmla="*/ 812914 w 12192000"/>
              <a:gd name="connsiteY164" fmla="*/ 2202752 h 2237474"/>
              <a:gd name="connsiteX165" fmla="*/ 800195 w 12192000"/>
              <a:gd name="connsiteY165" fmla="*/ 2209407 h 2237474"/>
              <a:gd name="connsiteX166" fmla="*/ 784978 w 12192000"/>
              <a:gd name="connsiteY166" fmla="*/ 2212360 h 2237474"/>
              <a:gd name="connsiteX167" fmla="*/ 681987 w 12192000"/>
              <a:gd name="connsiteY167" fmla="*/ 2216757 h 2237474"/>
              <a:gd name="connsiteX168" fmla="*/ 669923 w 12192000"/>
              <a:gd name="connsiteY168" fmla="*/ 2211682 h 2237474"/>
              <a:gd name="connsiteX169" fmla="*/ 648680 w 12192000"/>
              <a:gd name="connsiteY169" fmla="*/ 2206229 h 2237474"/>
              <a:gd name="connsiteX170" fmla="*/ 597225 w 12192000"/>
              <a:gd name="connsiteY170" fmla="*/ 2180999 h 2237474"/>
              <a:gd name="connsiteX171" fmla="*/ 558449 w 12192000"/>
              <a:gd name="connsiteY171" fmla="*/ 2182346 h 2237474"/>
              <a:gd name="connsiteX172" fmla="*/ 550517 w 12192000"/>
              <a:gd name="connsiteY172" fmla="*/ 2182060 h 2237474"/>
              <a:gd name="connsiteX173" fmla="*/ 550309 w 12192000"/>
              <a:gd name="connsiteY173" fmla="*/ 2181825 h 2237474"/>
              <a:gd name="connsiteX174" fmla="*/ 541836 w 12192000"/>
              <a:gd name="connsiteY174" fmla="*/ 2181063 h 2237474"/>
              <a:gd name="connsiteX175" fmla="*/ 536057 w 12192000"/>
              <a:gd name="connsiteY175" fmla="*/ 2181537 h 2237474"/>
              <a:gd name="connsiteX176" fmla="*/ 520671 w 12192000"/>
              <a:gd name="connsiteY176" fmla="*/ 2180980 h 2237474"/>
              <a:gd name="connsiteX177" fmla="*/ 515024 w 12192000"/>
              <a:gd name="connsiteY177" fmla="*/ 2179258 h 2237474"/>
              <a:gd name="connsiteX178" fmla="*/ 512278 w 12192000"/>
              <a:gd name="connsiteY178" fmla="*/ 2176369 h 2237474"/>
              <a:gd name="connsiteX179" fmla="*/ 480419 w 12192000"/>
              <a:gd name="connsiteY179" fmla="*/ 2167807 h 2237474"/>
              <a:gd name="connsiteX180" fmla="*/ 413835 w 12192000"/>
              <a:gd name="connsiteY180" fmla="*/ 2156783 h 2237474"/>
              <a:gd name="connsiteX181" fmla="*/ 376513 w 12192000"/>
              <a:gd name="connsiteY181" fmla="*/ 2154014 h 2237474"/>
              <a:gd name="connsiteX182" fmla="*/ 273386 w 12192000"/>
              <a:gd name="connsiteY182" fmla="*/ 2142551 h 2237474"/>
              <a:gd name="connsiteX183" fmla="*/ 169207 w 12192000"/>
              <a:gd name="connsiteY183" fmla="*/ 2128100 h 2237474"/>
              <a:gd name="connsiteX184" fmla="*/ 93149 w 12192000"/>
              <a:gd name="connsiteY184" fmla="*/ 2105324 h 2237474"/>
              <a:gd name="connsiteX185" fmla="*/ 88109 w 12192000"/>
              <a:gd name="connsiteY185" fmla="*/ 2106704 h 2237474"/>
              <a:gd name="connsiteX186" fmla="*/ 80022 w 12192000"/>
              <a:gd name="connsiteY186" fmla="*/ 2107254 h 2237474"/>
              <a:gd name="connsiteX187" fmla="*/ 79717 w 12192000"/>
              <a:gd name="connsiteY187" fmla="*/ 2107046 h 2237474"/>
              <a:gd name="connsiteX188" fmla="*/ 72352 w 12192000"/>
              <a:gd name="connsiteY188" fmla="*/ 2107991 h 2237474"/>
              <a:gd name="connsiteX189" fmla="*/ 37645 w 12192000"/>
              <a:gd name="connsiteY189" fmla="*/ 2115401 h 2237474"/>
              <a:gd name="connsiteX190" fmla="*/ 4572 w 12192000"/>
              <a:gd name="connsiteY190" fmla="*/ 2111091 h 2237474"/>
              <a:gd name="connsiteX191" fmla="*/ 0 w 12192000"/>
              <a:gd name="connsiteY191" fmla="*/ 2110468 h 2237474"/>
              <a:gd name="connsiteX192" fmla="*/ 0 w 12192000"/>
              <a:gd name="connsiteY192"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20512 w 12192000"/>
              <a:gd name="connsiteY6" fmla="*/ 745392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46594 w 12192000"/>
              <a:gd name="connsiteY12" fmla="*/ 765069 h 2237474"/>
              <a:gd name="connsiteX13" fmla="*/ 10805004 w 12192000"/>
              <a:gd name="connsiteY13" fmla="*/ 757573 h 2237474"/>
              <a:gd name="connsiteX14" fmla="*/ 10739478 w 12192000"/>
              <a:gd name="connsiteY14" fmla="*/ 776841 h 2237474"/>
              <a:gd name="connsiteX15" fmla="*/ 10458762 w 12192000"/>
              <a:gd name="connsiteY15" fmla="*/ 755400 h 2237474"/>
              <a:gd name="connsiteX16" fmla="*/ 10211200 w 12192000"/>
              <a:gd name="connsiteY16" fmla="*/ 767513 h 2237474"/>
              <a:gd name="connsiteX17" fmla="*/ 10167995 w 12192000"/>
              <a:gd name="connsiteY17" fmla="*/ 760843 h 2237474"/>
              <a:gd name="connsiteX18" fmla="*/ 9997044 w 12192000"/>
              <a:gd name="connsiteY18" fmla="*/ 780129 h 2237474"/>
              <a:gd name="connsiteX19" fmla="*/ 9943887 w 12192000"/>
              <a:gd name="connsiteY19" fmla="*/ 804141 h 2237474"/>
              <a:gd name="connsiteX20" fmla="*/ 9918248 w 12192000"/>
              <a:gd name="connsiteY20" fmla="*/ 816628 h 2237474"/>
              <a:gd name="connsiteX21" fmla="*/ 9767091 w 12192000"/>
              <a:gd name="connsiteY21" fmla="*/ 870550 h 2237474"/>
              <a:gd name="connsiteX22" fmla="*/ 9683005 w 12192000"/>
              <a:gd name="connsiteY22" fmla="*/ 894128 h 2237474"/>
              <a:gd name="connsiteX23" fmla="*/ 9594438 w 12192000"/>
              <a:gd name="connsiteY23" fmla="*/ 919051 h 2237474"/>
              <a:gd name="connsiteX24" fmla="*/ 9544189 w 12192000"/>
              <a:gd name="connsiteY24" fmla="*/ 938966 h 2237474"/>
              <a:gd name="connsiteX25" fmla="*/ 9500499 w 12192000"/>
              <a:gd name="connsiteY25" fmla="*/ 954680 h 2237474"/>
              <a:gd name="connsiteX26" fmla="*/ 9428195 w 12192000"/>
              <a:gd name="connsiteY26" fmla="*/ 986225 h 2237474"/>
              <a:gd name="connsiteX27" fmla="*/ 9410017 w 12192000"/>
              <a:gd name="connsiteY27" fmla="*/ 993931 h 2237474"/>
              <a:gd name="connsiteX28" fmla="*/ 9392919 w 12192000"/>
              <a:gd name="connsiteY28" fmla="*/ 994656 h 2237474"/>
              <a:gd name="connsiteX29" fmla="*/ 9278619 w 12192000"/>
              <a:gd name="connsiteY29" fmla="*/ 1011878 h 2237474"/>
              <a:gd name="connsiteX30" fmla="*/ 9268019 w 12192000"/>
              <a:gd name="connsiteY30" fmla="*/ 1007442 h 2237474"/>
              <a:gd name="connsiteX31" fmla="*/ 9234662 w 12192000"/>
              <a:gd name="connsiteY31" fmla="*/ 1023056 h 2237474"/>
              <a:gd name="connsiteX32" fmla="*/ 9181033 w 12192000"/>
              <a:gd name="connsiteY32" fmla="*/ 1037921 h 2237474"/>
              <a:gd name="connsiteX33" fmla="*/ 9155969 w 12192000"/>
              <a:gd name="connsiteY33" fmla="*/ 1046804 h 2237474"/>
              <a:gd name="connsiteX34" fmla="*/ 9133985 w 12192000"/>
              <a:gd name="connsiteY34" fmla="*/ 1046450 h 2237474"/>
              <a:gd name="connsiteX35" fmla="*/ 9003462 w 12192000"/>
              <a:gd name="connsiteY35" fmla="*/ 1042406 h 2237474"/>
              <a:gd name="connsiteX36" fmla="*/ 8968445 w 12192000"/>
              <a:gd name="connsiteY36" fmla="*/ 1052169 h 2237474"/>
              <a:gd name="connsiteX37" fmla="*/ 8886001 w 12192000"/>
              <a:gd name="connsiteY37" fmla="*/ 1067468 h 2237474"/>
              <a:gd name="connsiteX38" fmla="*/ 8838610 w 12192000"/>
              <a:gd name="connsiteY38" fmla="*/ 1075091 h 2237474"/>
              <a:gd name="connsiteX39" fmla="*/ 8750383 w 12192000"/>
              <a:gd name="connsiteY39" fmla="*/ 1097387 h 2237474"/>
              <a:gd name="connsiteX40" fmla="*/ 8665605 w 12192000"/>
              <a:gd name="connsiteY40" fmla="*/ 1110791 h 2237474"/>
              <a:gd name="connsiteX41" fmla="*/ 8584946 w 12192000"/>
              <a:gd name="connsiteY41" fmla="*/ 1135226 h 2237474"/>
              <a:gd name="connsiteX42" fmla="*/ 8460755 w 12192000"/>
              <a:gd name="connsiteY42" fmla="*/ 1203427 h 2237474"/>
              <a:gd name="connsiteX43" fmla="*/ 8419755 w 12192000"/>
              <a:gd name="connsiteY43" fmla="*/ 1216260 h 2237474"/>
              <a:gd name="connsiteX44" fmla="*/ 8411626 w 12192000"/>
              <a:gd name="connsiteY44" fmla="*/ 1214397 h 2237474"/>
              <a:gd name="connsiteX45" fmla="*/ 8363469 w 12192000"/>
              <a:gd name="connsiteY45" fmla="*/ 1246658 h 2237474"/>
              <a:gd name="connsiteX46" fmla="*/ 8275497 w 12192000"/>
              <a:gd name="connsiteY46" fmla="*/ 1264396 h 2237474"/>
              <a:gd name="connsiteX47" fmla="*/ 8206287 w 12192000"/>
              <a:gd name="connsiteY47" fmla="*/ 1273060 h 2237474"/>
              <a:gd name="connsiteX48" fmla="*/ 8139997 w 12192000"/>
              <a:gd name="connsiteY48" fmla="*/ 1282713 h 2237474"/>
              <a:gd name="connsiteX49" fmla="*/ 8074238 w 12192000"/>
              <a:gd name="connsiteY49" fmla="*/ 1301895 h 2237474"/>
              <a:gd name="connsiteX50" fmla="*/ 7942099 w 12192000"/>
              <a:gd name="connsiteY50" fmla="*/ 1336332 h 2237474"/>
              <a:gd name="connsiteX51" fmla="*/ 7902328 w 12192000"/>
              <a:gd name="connsiteY51" fmla="*/ 1345865 h 2237474"/>
              <a:gd name="connsiteX52" fmla="*/ 7840612 w 12192000"/>
              <a:gd name="connsiteY52" fmla="*/ 1369373 h 2237474"/>
              <a:gd name="connsiteX53" fmla="*/ 7786819 w 12192000"/>
              <a:gd name="connsiteY53" fmla="*/ 1378970 h 2237474"/>
              <a:gd name="connsiteX54" fmla="*/ 7548172 w 12192000"/>
              <a:gd name="connsiteY54" fmla="*/ 1417460 h 2237474"/>
              <a:gd name="connsiteX55" fmla="*/ 7483437 w 12192000"/>
              <a:gd name="connsiteY55" fmla="*/ 1478152 h 2237474"/>
              <a:gd name="connsiteX56" fmla="*/ 7377870 w 12192000"/>
              <a:gd name="connsiteY56" fmla="*/ 1523319 h 2237474"/>
              <a:gd name="connsiteX57" fmla="*/ 7230737 w 12192000"/>
              <a:gd name="connsiteY57" fmla="*/ 1562633 h 2237474"/>
              <a:gd name="connsiteX58" fmla="*/ 7224458 w 12192000"/>
              <a:gd name="connsiteY58" fmla="*/ 1573008 h 2237474"/>
              <a:gd name="connsiteX59" fmla="*/ 7183121 w 12192000"/>
              <a:gd name="connsiteY59" fmla="*/ 1595162 h 2237474"/>
              <a:gd name="connsiteX60" fmla="*/ 7164601 w 12192000"/>
              <a:gd name="connsiteY60" fmla="*/ 1606490 h 2237474"/>
              <a:gd name="connsiteX61" fmla="*/ 7031309 w 12192000"/>
              <a:gd name="connsiteY61" fmla="*/ 1619451 h 2237474"/>
              <a:gd name="connsiteX62" fmla="*/ 6900177 w 12192000"/>
              <a:gd name="connsiteY62" fmla="*/ 1636016 h 2237474"/>
              <a:gd name="connsiteX63" fmla="*/ 6795372 w 12192000"/>
              <a:gd name="connsiteY63" fmla="*/ 1644845 h 2237474"/>
              <a:gd name="connsiteX64" fmla="*/ 6692251 w 12192000"/>
              <a:gd name="connsiteY64" fmla="*/ 1656357 h 2237474"/>
              <a:gd name="connsiteX65" fmla="*/ 6655235 w 12192000"/>
              <a:gd name="connsiteY65" fmla="*/ 1661869 h 2237474"/>
              <a:gd name="connsiteX66" fmla="*/ 6554894 w 12192000"/>
              <a:gd name="connsiteY66" fmla="*/ 1664428 h 2237474"/>
              <a:gd name="connsiteX67" fmla="*/ 6516595 w 12192000"/>
              <a:gd name="connsiteY67" fmla="*/ 1667475 h 2237474"/>
              <a:gd name="connsiteX68" fmla="*/ 6508541 w 12192000"/>
              <a:gd name="connsiteY68" fmla="*/ 1668757 h 2237474"/>
              <a:gd name="connsiteX69" fmla="*/ 6471012 w 12192000"/>
              <a:gd name="connsiteY69" fmla="*/ 1678604 h 2237474"/>
              <a:gd name="connsiteX70" fmla="*/ 6364035 w 12192000"/>
              <a:gd name="connsiteY70" fmla="*/ 1667683 h 2237474"/>
              <a:gd name="connsiteX71" fmla="*/ 6280959 w 12192000"/>
              <a:gd name="connsiteY71" fmla="*/ 1689329 h 2237474"/>
              <a:gd name="connsiteX72" fmla="*/ 6243319 w 12192000"/>
              <a:gd name="connsiteY72" fmla="*/ 1695560 h 2237474"/>
              <a:gd name="connsiteX73" fmla="*/ 6098321 w 12192000"/>
              <a:gd name="connsiteY73" fmla="*/ 1721646 h 2237474"/>
              <a:gd name="connsiteX74" fmla="*/ 5880652 w 12192000"/>
              <a:gd name="connsiteY74" fmla="*/ 1779643 h 2237474"/>
              <a:gd name="connsiteX75" fmla="*/ 5785959 w 12192000"/>
              <a:gd name="connsiteY75" fmla="*/ 1775307 h 2237474"/>
              <a:gd name="connsiteX76" fmla="*/ 5643534 w 12192000"/>
              <a:gd name="connsiteY76" fmla="*/ 1802919 h 2237474"/>
              <a:gd name="connsiteX77" fmla="*/ 5518799 w 12192000"/>
              <a:gd name="connsiteY77" fmla="*/ 1818312 h 2237474"/>
              <a:gd name="connsiteX78" fmla="*/ 5505014 w 12192000"/>
              <a:gd name="connsiteY78" fmla="*/ 1819259 h 2237474"/>
              <a:gd name="connsiteX79" fmla="*/ 5453307 w 12192000"/>
              <a:gd name="connsiteY79" fmla="*/ 1815450 h 2237474"/>
              <a:gd name="connsiteX80" fmla="*/ 5221533 w 12192000"/>
              <a:gd name="connsiteY80" fmla="*/ 1846950 h 2237474"/>
              <a:gd name="connsiteX81" fmla="*/ 5149802 w 12192000"/>
              <a:gd name="connsiteY81" fmla="*/ 1844846 h 2237474"/>
              <a:gd name="connsiteX82" fmla="*/ 5114927 w 12192000"/>
              <a:gd name="connsiteY82" fmla="*/ 1847827 h 2237474"/>
              <a:gd name="connsiteX83" fmla="*/ 5108970 w 12192000"/>
              <a:gd name="connsiteY83" fmla="*/ 1847935 h 2237474"/>
              <a:gd name="connsiteX84" fmla="*/ 5067961 w 12192000"/>
              <a:gd name="connsiteY84" fmla="*/ 1845917 h 2237474"/>
              <a:gd name="connsiteX85" fmla="*/ 5007075 w 12192000"/>
              <a:gd name="connsiteY85" fmla="*/ 1838626 h 2237474"/>
              <a:gd name="connsiteX86" fmla="*/ 4944087 w 12192000"/>
              <a:gd name="connsiteY86" fmla="*/ 1823332 h 2237474"/>
              <a:gd name="connsiteX87" fmla="*/ 4907662 w 12192000"/>
              <a:gd name="connsiteY87" fmla="*/ 1816900 h 2237474"/>
              <a:gd name="connsiteX88" fmla="*/ 4882386 w 12192000"/>
              <a:gd name="connsiteY88" fmla="*/ 1809844 h 2237474"/>
              <a:gd name="connsiteX89" fmla="*/ 4811440 w 12192000"/>
              <a:gd name="connsiteY89" fmla="*/ 1804655 h 2237474"/>
              <a:gd name="connsiteX90" fmla="*/ 4691075 w 12192000"/>
              <a:gd name="connsiteY90" fmla="*/ 1801389 h 2237474"/>
              <a:gd name="connsiteX91" fmla="*/ 4611738 w 12192000"/>
              <a:gd name="connsiteY91" fmla="*/ 1776964 h 2237474"/>
              <a:gd name="connsiteX92" fmla="*/ 4560070 w 12192000"/>
              <a:gd name="connsiteY92" fmla="*/ 1785640 h 2237474"/>
              <a:gd name="connsiteX93" fmla="*/ 4536503 w 12192000"/>
              <a:gd name="connsiteY93" fmla="*/ 1785334 h 2237474"/>
              <a:gd name="connsiteX94" fmla="*/ 4513724 w 12192000"/>
              <a:gd name="connsiteY94" fmla="*/ 1791996 h 2237474"/>
              <a:gd name="connsiteX95" fmla="*/ 4459810 w 12192000"/>
              <a:gd name="connsiteY95" fmla="*/ 1797886 h 2237474"/>
              <a:gd name="connsiteX96" fmla="*/ 4379064 w 12192000"/>
              <a:gd name="connsiteY96" fmla="*/ 1817177 h 2237474"/>
              <a:gd name="connsiteX97" fmla="*/ 4290981 w 12192000"/>
              <a:gd name="connsiteY97" fmla="*/ 1839677 h 2237474"/>
              <a:gd name="connsiteX98" fmla="*/ 4238372 w 12192000"/>
              <a:gd name="connsiteY98" fmla="*/ 1851480 h 2237474"/>
              <a:gd name="connsiteX99" fmla="*/ 4232517 w 12192000"/>
              <a:gd name="connsiteY99" fmla="*/ 1852567 h 2237474"/>
              <a:gd name="connsiteX100" fmla="*/ 4191732 w 12192000"/>
              <a:gd name="connsiteY100" fmla="*/ 1857328 h 2237474"/>
              <a:gd name="connsiteX101" fmla="*/ 4065532 w 12192000"/>
              <a:gd name="connsiteY101" fmla="*/ 1855477 h 2237474"/>
              <a:gd name="connsiteX102" fmla="*/ 4028460 w 12192000"/>
              <a:gd name="connsiteY102" fmla="*/ 1855137 h 2237474"/>
              <a:gd name="connsiteX103" fmla="*/ 4002267 w 12192000"/>
              <a:gd name="connsiteY103" fmla="*/ 1852352 h 2237474"/>
              <a:gd name="connsiteX104" fmla="*/ 3931396 w 12192000"/>
              <a:gd name="connsiteY104" fmla="*/ 1858915 h 2237474"/>
              <a:gd name="connsiteX105" fmla="*/ 3812162 w 12192000"/>
              <a:gd name="connsiteY105" fmla="*/ 1875501 h 2237474"/>
              <a:gd name="connsiteX106" fmla="*/ 3729530 w 12192000"/>
              <a:gd name="connsiteY106" fmla="*/ 1864513 h 2237474"/>
              <a:gd name="connsiteX107" fmla="*/ 3680177 w 12192000"/>
              <a:gd name="connsiteY107" fmla="*/ 1881552 h 2237474"/>
              <a:gd name="connsiteX108" fmla="*/ 3567259 w 12192000"/>
              <a:gd name="connsiteY108" fmla="*/ 1893482 h 2237474"/>
              <a:gd name="connsiteX109" fmla="*/ 3405770 w 12192000"/>
              <a:gd name="connsiteY109" fmla="*/ 1904591 h 2237474"/>
              <a:gd name="connsiteX110" fmla="*/ 3280097 w 12192000"/>
              <a:gd name="connsiteY110" fmla="*/ 1919610 h 2237474"/>
              <a:gd name="connsiteX111" fmla="*/ 3123424 w 12192000"/>
              <a:gd name="connsiteY111" fmla="*/ 1952930 h 2237474"/>
              <a:gd name="connsiteX112" fmla="*/ 3009910 w 12192000"/>
              <a:gd name="connsiteY112" fmla="*/ 1957866 h 2237474"/>
              <a:gd name="connsiteX113" fmla="*/ 2995934 w 12192000"/>
              <a:gd name="connsiteY113" fmla="*/ 1967085 h 2237474"/>
              <a:gd name="connsiteX114" fmla="*/ 2980071 w 12192000"/>
              <a:gd name="connsiteY114" fmla="*/ 1972988 h 2237474"/>
              <a:gd name="connsiteX115" fmla="*/ 2978094 w 12192000"/>
              <a:gd name="connsiteY115" fmla="*/ 1972369 h 2237474"/>
              <a:gd name="connsiteX116" fmla="*/ 2942858 w 12192000"/>
              <a:gd name="connsiteY116" fmla="*/ 1981367 h 2237474"/>
              <a:gd name="connsiteX117" fmla="*/ 2875436 w 12192000"/>
              <a:gd name="connsiteY117" fmla="*/ 1996977 h 2237474"/>
              <a:gd name="connsiteX118" fmla="*/ 2874892 w 12192000"/>
              <a:gd name="connsiteY118" fmla="*/ 1996085 h 2237474"/>
              <a:gd name="connsiteX119" fmla="*/ 2864145 w 12192000"/>
              <a:gd name="connsiteY119" fmla="*/ 1994061 h 2237474"/>
              <a:gd name="connsiteX120" fmla="*/ 2843662 w 12192000"/>
              <a:gd name="connsiteY120" fmla="*/ 1992498 h 2237474"/>
              <a:gd name="connsiteX121" fmla="*/ 2796128 w 12192000"/>
              <a:gd name="connsiteY121" fmla="*/ 1976403 h 2237474"/>
              <a:gd name="connsiteX122" fmla="*/ 2756784 w 12192000"/>
              <a:gd name="connsiteY122" fmla="*/ 1985116 h 2237474"/>
              <a:gd name="connsiteX123" fmla="*/ 2748833 w 12192000"/>
              <a:gd name="connsiteY123" fmla="*/ 1986323 h 2237474"/>
              <a:gd name="connsiteX124" fmla="*/ 2748661 w 12192000"/>
              <a:gd name="connsiteY124" fmla="*/ 1986122 h 2237474"/>
              <a:gd name="connsiteX125" fmla="*/ 2740251 w 12192000"/>
              <a:gd name="connsiteY125" fmla="*/ 1986946 h 2237474"/>
              <a:gd name="connsiteX126" fmla="*/ 2718916 w 12192000"/>
              <a:gd name="connsiteY126" fmla="*/ 1990867 h 2237474"/>
              <a:gd name="connsiteX127" fmla="*/ 2713522 w 12192000"/>
              <a:gd name="connsiteY127" fmla="*/ 1990173 h 2237474"/>
              <a:gd name="connsiteX128" fmla="*/ 2680597 w 12192000"/>
              <a:gd name="connsiteY128" fmla="*/ 1984996 h 2237474"/>
              <a:gd name="connsiteX129" fmla="*/ 2578178 w 12192000"/>
              <a:gd name="connsiteY129" fmla="*/ 1990531 h 2237474"/>
              <a:gd name="connsiteX130" fmla="*/ 2476147 w 12192000"/>
              <a:gd name="connsiteY130" fmla="*/ 1998305 h 2237474"/>
              <a:gd name="connsiteX131" fmla="*/ 2373568 w 12192000"/>
              <a:gd name="connsiteY131" fmla="*/ 2003219 h 2237474"/>
              <a:gd name="connsiteX132" fmla="*/ 2321399 w 12192000"/>
              <a:gd name="connsiteY132" fmla="*/ 1989467 h 2237474"/>
              <a:gd name="connsiteX133" fmla="*/ 2315525 w 12192000"/>
              <a:gd name="connsiteY133" fmla="*/ 1989708 h 2237474"/>
              <a:gd name="connsiteX134" fmla="*/ 2300792 w 12192000"/>
              <a:gd name="connsiteY134" fmla="*/ 1994290 h 2237474"/>
              <a:gd name="connsiteX135" fmla="*/ 2295469 w 12192000"/>
              <a:gd name="connsiteY135" fmla="*/ 1996659 h 2237474"/>
              <a:gd name="connsiteX136" fmla="*/ 2287219 w 12192000"/>
              <a:gd name="connsiteY136" fmla="*/ 1998750 h 2237474"/>
              <a:gd name="connsiteX137" fmla="*/ 2286948 w 12192000"/>
              <a:gd name="connsiteY137" fmla="*/ 1998596 h 2237474"/>
              <a:gd name="connsiteX138" fmla="*/ 2243069 w 12192000"/>
              <a:gd name="connsiteY138" fmla="*/ 2015111 h 2237474"/>
              <a:gd name="connsiteX139" fmla="*/ 2186609 w 12192000"/>
              <a:gd name="connsiteY139" fmla="*/ 2008263 h 2237474"/>
              <a:gd name="connsiteX140" fmla="*/ 2164831 w 12192000"/>
              <a:gd name="connsiteY140" fmla="*/ 2010143 h 2237474"/>
              <a:gd name="connsiteX141" fmla="*/ 2152836 w 12192000"/>
              <a:gd name="connsiteY141" fmla="*/ 2010048 h 2237474"/>
              <a:gd name="connsiteX142" fmla="*/ 2117102 w 12192000"/>
              <a:gd name="connsiteY142" fmla="*/ 2023004 h 2237474"/>
              <a:gd name="connsiteX143" fmla="*/ 2111935 w 12192000"/>
              <a:gd name="connsiteY143" fmla="*/ 2023163 h 2237474"/>
              <a:gd name="connsiteX144" fmla="*/ 2089991 w 12192000"/>
              <a:gd name="connsiteY144" fmla="*/ 2034193 h 2237474"/>
              <a:gd name="connsiteX145" fmla="*/ 2058061 w 12192000"/>
              <a:gd name="connsiteY145" fmla="*/ 2047942 h 2237474"/>
              <a:gd name="connsiteX146" fmla="*/ 2055737 w 12192000"/>
              <a:gd name="connsiteY146" fmla="*/ 2047704 h 2237474"/>
              <a:gd name="connsiteX147" fmla="*/ 2042244 w 12192000"/>
              <a:gd name="connsiteY147" fmla="*/ 2055560 h 2237474"/>
              <a:gd name="connsiteX148" fmla="*/ 1976224 w 12192000"/>
              <a:gd name="connsiteY148" fmla="*/ 2074257 h 2237474"/>
              <a:gd name="connsiteX149" fmla="*/ 1877728 w 12192000"/>
              <a:gd name="connsiteY149" fmla="*/ 2101004 h 2237474"/>
              <a:gd name="connsiteX150" fmla="*/ 1759056 w 12192000"/>
              <a:gd name="connsiteY150" fmla="*/ 2125608 h 2237474"/>
              <a:gd name="connsiteX151" fmla="*/ 1637948 w 12192000"/>
              <a:gd name="connsiteY151" fmla="*/ 2172597 h 2237474"/>
              <a:gd name="connsiteX152" fmla="*/ 1434549 w 12192000"/>
              <a:gd name="connsiteY152" fmla="*/ 2234522 h 2237474"/>
              <a:gd name="connsiteX153" fmla="*/ 1398481 w 12192000"/>
              <a:gd name="connsiteY153" fmla="*/ 2237074 h 2237474"/>
              <a:gd name="connsiteX154" fmla="*/ 1398407 w 12192000"/>
              <a:gd name="connsiteY154" fmla="*/ 2237095 h 2237474"/>
              <a:gd name="connsiteX155" fmla="*/ 1370962 w 12192000"/>
              <a:gd name="connsiteY155" fmla="*/ 2237474 h 2237474"/>
              <a:gd name="connsiteX156" fmla="*/ 1356367 w 12192000"/>
              <a:gd name="connsiteY156" fmla="*/ 2235089 h 2237474"/>
              <a:gd name="connsiteX157" fmla="*/ 1324828 w 12192000"/>
              <a:gd name="connsiteY157" fmla="*/ 2231968 h 2237474"/>
              <a:gd name="connsiteX158" fmla="*/ 1297744 w 12192000"/>
              <a:gd name="connsiteY158" fmla="*/ 2235849 h 2237474"/>
              <a:gd name="connsiteX159" fmla="*/ 1286236 w 12192000"/>
              <a:gd name="connsiteY159" fmla="*/ 2233135 h 2237474"/>
              <a:gd name="connsiteX160" fmla="*/ 1283504 w 12192000"/>
              <a:gd name="connsiteY160" fmla="*/ 2233797 h 2237474"/>
              <a:gd name="connsiteX161" fmla="*/ 1279765 w 12192000"/>
              <a:gd name="connsiteY161" fmla="*/ 2229639 h 2237474"/>
              <a:gd name="connsiteX162" fmla="*/ 1195347 w 12192000"/>
              <a:gd name="connsiteY162" fmla="*/ 2212354 h 2237474"/>
              <a:gd name="connsiteX163" fmla="*/ 970251 w 12192000"/>
              <a:gd name="connsiteY163" fmla="*/ 2221029 h 2237474"/>
              <a:gd name="connsiteX164" fmla="*/ 812914 w 12192000"/>
              <a:gd name="connsiteY164" fmla="*/ 2202752 h 2237474"/>
              <a:gd name="connsiteX165" fmla="*/ 800195 w 12192000"/>
              <a:gd name="connsiteY165" fmla="*/ 2209407 h 2237474"/>
              <a:gd name="connsiteX166" fmla="*/ 784978 w 12192000"/>
              <a:gd name="connsiteY166" fmla="*/ 2212360 h 2237474"/>
              <a:gd name="connsiteX167" fmla="*/ 681987 w 12192000"/>
              <a:gd name="connsiteY167" fmla="*/ 2216757 h 2237474"/>
              <a:gd name="connsiteX168" fmla="*/ 669923 w 12192000"/>
              <a:gd name="connsiteY168" fmla="*/ 2211682 h 2237474"/>
              <a:gd name="connsiteX169" fmla="*/ 648680 w 12192000"/>
              <a:gd name="connsiteY169" fmla="*/ 2206229 h 2237474"/>
              <a:gd name="connsiteX170" fmla="*/ 597225 w 12192000"/>
              <a:gd name="connsiteY170" fmla="*/ 2180999 h 2237474"/>
              <a:gd name="connsiteX171" fmla="*/ 558449 w 12192000"/>
              <a:gd name="connsiteY171" fmla="*/ 2182346 h 2237474"/>
              <a:gd name="connsiteX172" fmla="*/ 550517 w 12192000"/>
              <a:gd name="connsiteY172" fmla="*/ 2182060 h 2237474"/>
              <a:gd name="connsiteX173" fmla="*/ 550309 w 12192000"/>
              <a:gd name="connsiteY173" fmla="*/ 2181825 h 2237474"/>
              <a:gd name="connsiteX174" fmla="*/ 541836 w 12192000"/>
              <a:gd name="connsiteY174" fmla="*/ 2181063 h 2237474"/>
              <a:gd name="connsiteX175" fmla="*/ 536057 w 12192000"/>
              <a:gd name="connsiteY175" fmla="*/ 2181537 h 2237474"/>
              <a:gd name="connsiteX176" fmla="*/ 520671 w 12192000"/>
              <a:gd name="connsiteY176" fmla="*/ 2180980 h 2237474"/>
              <a:gd name="connsiteX177" fmla="*/ 515024 w 12192000"/>
              <a:gd name="connsiteY177" fmla="*/ 2179258 h 2237474"/>
              <a:gd name="connsiteX178" fmla="*/ 512278 w 12192000"/>
              <a:gd name="connsiteY178" fmla="*/ 2176369 h 2237474"/>
              <a:gd name="connsiteX179" fmla="*/ 480419 w 12192000"/>
              <a:gd name="connsiteY179" fmla="*/ 2167807 h 2237474"/>
              <a:gd name="connsiteX180" fmla="*/ 413835 w 12192000"/>
              <a:gd name="connsiteY180" fmla="*/ 2156783 h 2237474"/>
              <a:gd name="connsiteX181" fmla="*/ 376513 w 12192000"/>
              <a:gd name="connsiteY181" fmla="*/ 2154014 h 2237474"/>
              <a:gd name="connsiteX182" fmla="*/ 273386 w 12192000"/>
              <a:gd name="connsiteY182" fmla="*/ 2142551 h 2237474"/>
              <a:gd name="connsiteX183" fmla="*/ 169207 w 12192000"/>
              <a:gd name="connsiteY183" fmla="*/ 2128100 h 2237474"/>
              <a:gd name="connsiteX184" fmla="*/ 93149 w 12192000"/>
              <a:gd name="connsiteY184" fmla="*/ 2105324 h 2237474"/>
              <a:gd name="connsiteX185" fmla="*/ 88109 w 12192000"/>
              <a:gd name="connsiteY185" fmla="*/ 2106704 h 2237474"/>
              <a:gd name="connsiteX186" fmla="*/ 80022 w 12192000"/>
              <a:gd name="connsiteY186" fmla="*/ 2107254 h 2237474"/>
              <a:gd name="connsiteX187" fmla="*/ 79717 w 12192000"/>
              <a:gd name="connsiteY187" fmla="*/ 2107046 h 2237474"/>
              <a:gd name="connsiteX188" fmla="*/ 72352 w 12192000"/>
              <a:gd name="connsiteY188" fmla="*/ 2107991 h 2237474"/>
              <a:gd name="connsiteX189" fmla="*/ 37645 w 12192000"/>
              <a:gd name="connsiteY189" fmla="*/ 2115401 h 2237474"/>
              <a:gd name="connsiteX190" fmla="*/ 4572 w 12192000"/>
              <a:gd name="connsiteY190" fmla="*/ 2111091 h 2237474"/>
              <a:gd name="connsiteX191" fmla="*/ 0 w 12192000"/>
              <a:gd name="connsiteY191" fmla="*/ 2110468 h 2237474"/>
              <a:gd name="connsiteX192" fmla="*/ 0 w 12192000"/>
              <a:gd name="connsiteY192"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20512 w 12192000"/>
              <a:gd name="connsiteY6" fmla="*/ 745392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46594 w 12192000"/>
              <a:gd name="connsiteY12" fmla="*/ 765069 h 2237474"/>
              <a:gd name="connsiteX13" fmla="*/ 10805004 w 12192000"/>
              <a:gd name="connsiteY13" fmla="*/ 757573 h 2237474"/>
              <a:gd name="connsiteX14" fmla="*/ 10739478 w 12192000"/>
              <a:gd name="connsiteY14" fmla="*/ 776841 h 2237474"/>
              <a:gd name="connsiteX15" fmla="*/ 10458762 w 12192000"/>
              <a:gd name="connsiteY15" fmla="*/ 755400 h 2237474"/>
              <a:gd name="connsiteX16" fmla="*/ 10211200 w 12192000"/>
              <a:gd name="connsiteY16" fmla="*/ 767513 h 2237474"/>
              <a:gd name="connsiteX17" fmla="*/ 10167995 w 12192000"/>
              <a:gd name="connsiteY17" fmla="*/ 760843 h 2237474"/>
              <a:gd name="connsiteX18" fmla="*/ 9997044 w 12192000"/>
              <a:gd name="connsiteY18" fmla="*/ 780129 h 2237474"/>
              <a:gd name="connsiteX19" fmla="*/ 9943887 w 12192000"/>
              <a:gd name="connsiteY19" fmla="*/ 804141 h 2237474"/>
              <a:gd name="connsiteX20" fmla="*/ 9918248 w 12192000"/>
              <a:gd name="connsiteY20" fmla="*/ 816628 h 2237474"/>
              <a:gd name="connsiteX21" fmla="*/ 9767091 w 12192000"/>
              <a:gd name="connsiteY21" fmla="*/ 870550 h 2237474"/>
              <a:gd name="connsiteX22" fmla="*/ 9683005 w 12192000"/>
              <a:gd name="connsiteY22" fmla="*/ 894128 h 2237474"/>
              <a:gd name="connsiteX23" fmla="*/ 9594438 w 12192000"/>
              <a:gd name="connsiteY23" fmla="*/ 919051 h 2237474"/>
              <a:gd name="connsiteX24" fmla="*/ 9544189 w 12192000"/>
              <a:gd name="connsiteY24" fmla="*/ 938966 h 2237474"/>
              <a:gd name="connsiteX25" fmla="*/ 9500499 w 12192000"/>
              <a:gd name="connsiteY25" fmla="*/ 954680 h 2237474"/>
              <a:gd name="connsiteX26" fmla="*/ 9428195 w 12192000"/>
              <a:gd name="connsiteY26" fmla="*/ 986225 h 2237474"/>
              <a:gd name="connsiteX27" fmla="*/ 9410017 w 12192000"/>
              <a:gd name="connsiteY27" fmla="*/ 993931 h 2237474"/>
              <a:gd name="connsiteX28" fmla="*/ 9392919 w 12192000"/>
              <a:gd name="connsiteY28" fmla="*/ 994656 h 2237474"/>
              <a:gd name="connsiteX29" fmla="*/ 9278619 w 12192000"/>
              <a:gd name="connsiteY29" fmla="*/ 1011878 h 2237474"/>
              <a:gd name="connsiteX30" fmla="*/ 9268019 w 12192000"/>
              <a:gd name="connsiteY30" fmla="*/ 1007442 h 2237474"/>
              <a:gd name="connsiteX31" fmla="*/ 9234662 w 12192000"/>
              <a:gd name="connsiteY31" fmla="*/ 1023056 h 2237474"/>
              <a:gd name="connsiteX32" fmla="*/ 9181033 w 12192000"/>
              <a:gd name="connsiteY32" fmla="*/ 1037921 h 2237474"/>
              <a:gd name="connsiteX33" fmla="*/ 9155969 w 12192000"/>
              <a:gd name="connsiteY33" fmla="*/ 1046804 h 2237474"/>
              <a:gd name="connsiteX34" fmla="*/ 9133985 w 12192000"/>
              <a:gd name="connsiteY34" fmla="*/ 1046450 h 2237474"/>
              <a:gd name="connsiteX35" fmla="*/ 9003462 w 12192000"/>
              <a:gd name="connsiteY35" fmla="*/ 1042406 h 2237474"/>
              <a:gd name="connsiteX36" fmla="*/ 8968445 w 12192000"/>
              <a:gd name="connsiteY36" fmla="*/ 1052169 h 2237474"/>
              <a:gd name="connsiteX37" fmla="*/ 8886001 w 12192000"/>
              <a:gd name="connsiteY37" fmla="*/ 1067468 h 2237474"/>
              <a:gd name="connsiteX38" fmla="*/ 8838610 w 12192000"/>
              <a:gd name="connsiteY38" fmla="*/ 1075091 h 2237474"/>
              <a:gd name="connsiteX39" fmla="*/ 8750383 w 12192000"/>
              <a:gd name="connsiteY39" fmla="*/ 1097387 h 2237474"/>
              <a:gd name="connsiteX40" fmla="*/ 8665605 w 12192000"/>
              <a:gd name="connsiteY40" fmla="*/ 1110791 h 2237474"/>
              <a:gd name="connsiteX41" fmla="*/ 8584946 w 12192000"/>
              <a:gd name="connsiteY41" fmla="*/ 1135226 h 2237474"/>
              <a:gd name="connsiteX42" fmla="*/ 8460755 w 12192000"/>
              <a:gd name="connsiteY42" fmla="*/ 1203427 h 2237474"/>
              <a:gd name="connsiteX43" fmla="*/ 8419755 w 12192000"/>
              <a:gd name="connsiteY43" fmla="*/ 1216260 h 2237474"/>
              <a:gd name="connsiteX44" fmla="*/ 8411626 w 12192000"/>
              <a:gd name="connsiteY44" fmla="*/ 1214397 h 2237474"/>
              <a:gd name="connsiteX45" fmla="*/ 8363469 w 12192000"/>
              <a:gd name="connsiteY45" fmla="*/ 1246658 h 2237474"/>
              <a:gd name="connsiteX46" fmla="*/ 8275497 w 12192000"/>
              <a:gd name="connsiteY46" fmla="*/ 1264396 h 2237474"/>
              <a:gd name="connsiteX47" fmla="*/ 8206287 w 12192000"/>
              <a:gd name="connsiteY47" fmla="*/ 1273060 h 2237474"/>
              <a:gd name="connsiteX48" fmla="*/ 8139997 w 12192000"/>
              <a:gd name="connsiteY48" fmla="*/ 1282713 h 2237474"/>
              <a:gd name="connsiteX49" fmla="*/ 8074238 w 12192000"/>
              <a:gd name="connsiteY49" fmla="*/ 1301895 h 2237474"/>
              <a:gd name="connsiteX50" fmla="*/ 7942099 w 12192000"/>
              <a:gd name="connsiteY50" fmla="*/ 1336332 h 2237474"/>
              <a:gd name="connsiteX51" fmla="*/ 7902328 w 12192000"/>
              <a:gd name="connsiteY51" fmla="*/ 1345865 h 2237474"/>
              <a:gd name="connsiteX52" fmla="*/ 7840612 w 12192000"/>
              <a:gd name="connsiteY52" fmla="*/ 1369373 h 2237474"/>
              <a:gd name="connsiteX53" fmla="*/ 7786819 w 12192000"/>
              <a:gd name="connsiteY53" fmla="*/ 1378970 h 2237474"/>
              <a:gd name="connsiteX54" fmla="*/ 7548172 w 12192000"/>
              <a:gd name="connsiteY54" fmla="*/ 1417460 h 2237474"/>
              <a:gd name="connsiteX55" fmla="*/ 7483437 w 12192000"/>
              <a:gd name="connsiteY55" fmla="*/ 1478152 h 2237474"/>
              <a:gd name="connsiteX56" fmla="*/ 7377870 w 12192000"/>
              <a:gd name="connsiteY56" fmla="*/ 1523319 h 2237474"/>
              <a:gd name="connsiteX57" fmla="*/ 7230737 w 12192000"/>
              <a:gd name="connsiteY57" fmla="*/ 1562633 h 2237474"/>
              <a:gd name="connsiteX58" fmla="*/ 7224458 w 12192000"/>
              <a:gd name="connsiteY58" fmla="*/ 1573008 h 2237474"/>
              <a:gd name="connsiteX59" fmla="*/ 7183121 w 12192000"/>
              <a:gd name="connsiteY59" fmla="*/ 1595162 h 2237474"/>
              <a:gd name="connsiteX60" fmla="*/ 7164601 w 12192000"/>
              <a:gd name="connsiteY60" fmla="*/ 1606490 h 2237474"/>
              <a:gd name="connsiteX61" fmla="*/ 7031309 w 12192000"/>
              <a:gd name="connsiteY61" fmla="*/ 1619451 h 2237474"/>
              <a:gd name="connsiteX62" fmla="*/ 6900177 w 12192000"/>
              <a:gd name="connsiteY62" fmla="*/ 1636016 h 2237474"/>
              <a:gd name="connsiteX63" fmla="*/ 6795372 w 12192000"/>
              <a:gd name="connsiteY63" fmla="*/ 1644845 h 2237474"/>
              <a:gd name="connsiteX64" fmla="*/ 6692251 w 12192000"/>
              <a:gd name="connsiteY64" fmla="*/ 1656357 h 2237474"/>
              <a:gd name="connsiteX65" fmla="*/ 6655235 w 12192000"/>
              <a:gd name="connsiteY65" fmla="*/ 1661869 h 2237474"/>
              <a:gd name="connsiteX66" fmla="*/ 6554894 w 12192000"/>
              <a:gd name="connsiteY66" fmla="*/ 1664428 h 2237474"/>
              <a:gd name="connsiteX67" fmla="*/ 6516595 w 12192000"/>
              <a:gd name="connsiteY67" fmla="*/ 1667475 h 2237474"/>
              <a:gd name="connsiteX68" fmla="*/ 6508541 w 12192000"/>
              <a:gd name="connsiteY68" fmla="*/ 1668757 h 2237474"/>
              <a:gd name="connsiteX69" fmla="*/ 6471012 w 12192000"/>
              <a:gd name="connsiteY69" fmla="*/ 1678604 h 2237474"/>
              <a:gd name="connsiteX70" fmla="*/ 6364035 w 12192000"/>
              <a:gd name="connsiteY70" fmla="*/ 1667683 h 2237474"/>
              <a:gd name="connsiteX71" fmla="*/ 6280959 w 12192000"/>
              <a:gd name="connsiteY71" fmla="*/ 1689329 h 2237474"/>
              <a:gd name="connsiteX72" fmla="*/ 6243319 w 12192000"/>
              <a:gd name="connsiteY72" fmla="*/ 1695560 h 2237474"/>
              <a:gd name="connsiteX73" fmla="*/ 6098321 w 12192000"/>
              <a:gd name="connsiteY73" fmla="*/ 1721646 h 2237474"/>
              <a:gd name="connsiteX74" fmla="*/ 5880652 w 12192000"/>
              <a:gd name="connsiteY74" fmla="*/ 1779643 h 2237474"/>
              <a:gd name="connsiteX75" fmla="*/ 5785959 w 12192000"/>
              <a:gd name="connsiteY75" fmla="*/ 1775307 h 2237474"/>
              <a:gd name="connsiteX76" fmla="*/ 5643534 w 12192000"/>
              <a:gd name="connsiteY76" fmla="*/ 1802919 h 2237474"/>
              <a:gd name="connsiteX77" fmla="*/ 5518799 w 12192000"/>
              <a:gd name="connsiteY77" fmla="*/ 1818312 h 2237474"/>
              <a:gd name="connsiteX78" fmla="*/ 5505014 w 12192000"/>
              <a:gd name="connsiteY78" fmla="*/ 1819259 h 2237474"/>
              <a:gd name="connsiteX79" fmla="*/ 5453307 w 12192000"/>
              <a:gd name="connsiteY79" fmla="*/ 1815450 h 2237474"/>
              <a:gd name="connsiteX80" fmla="*/ 5221533 w 12192000"/>
              <a:gd name="connsiteY80" fmla="*/ 1846950 h 2237474"/>
              <a:gd name="connsiteX81" fmla="*/ 5149802 w 12192000"/>
              <a:gd name="connsiteY81" fmla="*/ 1844846 h 2237474"/>
              <a:gd name="connsiteX82" fmla="*/ 5114927 w 12192000"/>
              <a:gd name="connsiteY82" fmla="*/ 1847827 h 2237474"/>
              <a:gd name="connsiteX83" fmla="*/ 5108970 w 12192000"/>
              <a:gd name="connsiteY83" fmla="*/ 1847935 h 2237474"/>
              <a:gd name="connsiteX84" fmla="*/ 5067961 w 12192000"/>
              <a:gd name="connsiteY84" fmla="*/ 1845917 h 2237474"/>
              <a:gd name="connsiteX85" fmla="*/ 5007075 w 12192000"/>
              <a:gd name="connsiteY85" fmla="*/ 1838626 h 2237474"/>
              <a:gd name="connsiteX86" fmla="*/ 4944087 w 12192000"/>
              <a:gd name="connsiteY86" fmla="*/ 1823332 h 2237474"/>
              <a:gd name="connsiteX87" fmla="*/ 4907662 w 12192000"/>
              <a:gd name="connsiteY87" fmla="*/ 1816900 h 2237474"/>
              <a:gd name="connsiteX88" fmla="*/ 4882386 w 12192000"/>
              <a:gd name="connsiteY88" fmla="*/ 1809844 h 2237474"/>
              <a:gd name="connsiteX89" fmla="*/ 4811440 w 12192000"/>
              <a:gd name="connsiteY89" fmla="*/ 1804655 h 2237474"/>
              <a:gd name="connsiteX90" fmla="*/ 4691075 w 12192000"/>
              <a:gd name="connsiteY90" fmla="*/ 1801389 h 2237474"/>
              <a:gd name="connsiteX91" fmla="*/ 4611738 w 12192000"/>
              <a:gd name="connsiteY91" fmla="*/ 1776964 h 2237474"/>
              <a:gd name="connsiteX92" fmla="*/ 4560070 w 12192000"/>
              <a:gd name="connsiteY92" fmla="*/ 1785640 h 2237474"/>
              <a:gd name="connsiteX93" fmla="*/ 4536503 w 12192000"/>
              <a:gd name="connsiteY93" fmla="*/ 1785334 h 2237474"/>
              <a:gd name="connsiteX94" fmla="*/ 4513724 w 12192000"/>
              <a:gd name="connsiteY94" fmla="*/ 1791996 h 2237474"/>
              <a:gd name="connsiteX95" fmla="*/ 4459810 w 12192000"/>
              <a:gd name="connsiteY95" fmla="*/ 1797886 h 2237474"/>
              <a:gd name="connsiteX96" fmla="*/ 4379064 w 12192000"/>
              <a:gd name="connsiteY96" fmla="*/ 1817177 h 2237474"/>
              <a:gd name="connsiteX97" fmla="*/ 4290981 w 12192000"/>
              <a:gd name="connsiteY97" fmla="*/ 1839677 h 2237474"/>
              <a:gd name="connsiteX98" fmla="*/ 4238372 w 12192000"/>
              <a:gd name="connsiteY98" fmla="*/ 1851480 h 2237474"/>
              <a:gd name="connsiteX99" fmla="*/ 4232517 w 12192000"/>
              <a:gd name="connsiteY99" fmla="*/ 1852567 h 2237474"/>
              <a:gd name="connsiteX100" fmla="*/ 4191732 w 12192000"/>
              <a:gd name="connsiteY100" fmla="*/ 1857328 h 2237474"/>
              <a:gd name="connsiteX101" fmla="*/ 4065532 w 12192000"/>
              <a:gd name="connsiteY101" fmla="*/ 1855477 h 2237474"/>
              <a:gd name="connsiteX102" fmla="*/ 4028460 w 12192000"/>
              <a:gd name="connsiteY102" fmla="*/ 1855137 h 2237474"/>
              <a:gd name="connsiteX103" fmla="*/ 4002267 w 12192000"/>
              <a:gd name="connsiteY103" fmla="*/ 1852352 h 2237474"/>
              <a:gd name="connsiteX104" fmla="*/ 3931396 w 12192000"/>
              <a:gd name="connsiteY104" fmla="*/ 1858915 h 2237474"/>
              <a:gd name="connsiteX105" fmla="*/ 3812162 w 12192000"/>
              <a:gd name="connsiteY105" fmla="*/ 1875501 h 2237474"/>
              <a:gd name="connsiteX106" fmla="*/ 3729530 w 12192000"/>
              <a:gd name="connsiteY106" fmla="*/ 1864513 h 2237474"/>
              <a:gd name="connsiteX107" fmla="*/ 3680177 w 12192000"/>
              <a:gd name="connsiteY107" fmla="*/ 1881552 h 2237474"/>
              <a:gd name="connsiteX108" fmla="*/ 3567259 w 12192000"/>
              <a:gd name="connsiteY108" fmla="*/ 1893482 h 2237474"/>
              <a:gd name="connsiteX109" fmla="*/ 3405770 w 12192000"/>
              <a:gd name="connsiteY109" fmla="*/ 1904591 h 2237474"/>
              <a:gd name="connsiteX110" fmla="*/ 3280097 w 12192000"/>
              <a:gd name="connsiteY110" fmla="*/ 1919610 h 2237474"/>
              <a:gd name="connsiteX111" fmla="*/ 3123424 w 12192000"/>
              <a:gd name="connsiteY111" fmla="*/ 1952930 h 2237474"/>
              <a:gd name="connsiteX112" fmla="*/ 3009910 w 12192000"/>
              <a:gd name="connsiteY112" fmla="*/ 1957866 h 2237474"/>
              <a:gd name="connsiteX113" fmla="*/ 2995934 w 12192000"/>
              <a:gd name="connsiteY113" fmla="*/ 1967085 h 2237474"/>
              <a:gd name="connsiteX114" fmla="*/ 2980071 w 12192000"/>
              <a:gd name="connsiteY114" fmla="*/ 1972988 h 2237474"/>
              <a:gd name="connsiteX115" fmla="*/ 2978094 w 12192000"/>
              <a:gd name="connsiteY115" fmla="*/ 1972369 h 2237474"/>
              <a:gd name="connsiteX116" fmla="*/ 2942858 w 12192000"/>
              <a:gd name="connsiteY116" fmla="*/ 1981367 h 2237474"/>
              <a:gd name="connsiteX117" fmla="*/ 2875436 w 12192000"/>
              <a:gd name="connsiteY117" fmla="*/ 1996977 h 2237474"/>
              <a:gd name="connsiteX118" fmla="*/ 2874892 w 12192000"/>
              <a:gd name="connsiteY118" fmla="*/ 1996085 h 2237474"/>
              <a:gd name="connsiteX119" fmla="*/ 2864145 w 12192000"/>
              <a:gd name="connsiteY119" fmla="*/ 1994061 h 2237474"/>
              <a:gd name="connsiteX120" fmla="*/ 2843662 w 12192000"/>
              <a:gd name="connsiteY120" fmla="*/ 1992498 h 2237474"/>
              <a:gd name="connsiteX121" fmla="*/ 2796128 w 12192000"/>
              <a:gd name="connsiteY121" fmla="*/ 1976403 h 2237474"/>
              <a:gd name="connsiteX122" fmla="*/ 2756784 w 12192000"/>
              <a:gd name="connsiteY122" fmla="*/ 1985116 h 2237474"/>
              <a:gd name="connsiteX123" fmla="*/ 2748833 w 12192000"/>
              <a:gd name="connsiteY123" fmla="*/ 1986323 h 2237474"/>
              <a:gd name="connsiteX124" fmla="*/ 2748661 w 12192000"/>
              <a:gd name="connsiteY124" fmla="*/ 1986122 h 2237474"/>
              <a:gd name="connsiteX125" fmla="*/ 2740251 w 12192000"/>
              <a:gd name="connsiteY125" fmla="*/ 1986946 h 2237474"/>
              <a:gd name="connsiteX126" fmla="*/ 2718916 w 12192000"/>
              <a:gd name="connsiteY126" fmla="*/ 1990867 h 2237474"/>
              <a:gd name="connsiteX127" fmla="*/ 2713522 w 12192000"/>
              <a:gd name="connsiteY127" fmla="*/ 1990173 h 2237474"/>
              <a:gd name="connsiteX128" fmla="*/ 2680597 w 12192000"/>
              <a:gd name="connsiteY128" fmla="*/ 1984996 h 2237474"/>
              <a:gd name="connsiteX129" fmla="*/ 2578178 w 12192000"/>
              <a:gd name="connsiteY129" fmla="*/ 1990531 h 2237474"/>
              <a:gd name="connsiteX130" fmla="*/ 2476147 w 12192000"/>
              <a:gd name="connsiteY130" fmla="*/ 1998305 h 2237474"/>
              <a:gd name="connsiteX131" fmla="*/ 2373568 w 12192000"/>
              <a:gd name="connsiteY131" fmla="*/ 2003219 h 2237474"/>
              <a:gd name="connsiteX132" fmla="*/ 2321399 w 12192000"/>
              <a:gd name="connsiteY132" fmla="*/ 1989467 h 2237474"/>
              <a:gd name="connsiteX133" fmla="*/ 2315525 w 12192000"/>
              <a:gd name="connsiteY133" fmla="*/ 1989708 h 2237474"/>
              <a:gd name="connsiteX134" fmla="*/ 2300792 w 12192000"/>
              <a:gd name="connsiteY134" fmla="*/ 1994290 h 2237474"/>
              <a:gd name="connsiteX135" fmla="*/ 2295469 w 12192000"/>
              <a:gd name="connsiteY135" fmla="*/ 1996659 h 2237474"/>
              <a:gd name="connsiteX136" fmla="*/ 2287219 w 12192000"/>
              <a:gd name="connsiteY136" fmla="*/ 1998750 h 2237474"/>
              <a:gd name="connsiteX137" fmla="*/ 2286948 w 12192000"/>
              <a:gd name="connsiteY137" fmla="*/ 1998596 h 2237474"/>
              <a:gd name="connsiteX138" fmla="*/ 2243069 w 12192000"/>
              <a:gd name="connsiteY138" fmla="*/ 2015111 h 2237474"/>
              <a:gd name="connsiteX139" fmla="*/ 2186609 w 12192000"/>
              <a:gd name="connsiteY139" fmla="*/ 2008263 h 2237474"/>
              <a:gd name="connsiteX140" fmla="*/ 2164831 w 12192000"/>
              <a:gd name="connsiteY140" fmla="*/ 2010143 h 2237474"/>
              <a:gd name="connsiteX141" fmla="*/ 2152836 w 12192000"/>
              <a:gd name="connsiteY141" fmla="*/ 2010048 h 2237474"/>
              <a:gd name="connsiteX142" fmla="*/ 2117102 w 12192000"/>
              <a:gd name="connsiteY142" fmla="*/ 2023004 h 2237474"/>
              <a:gd name="connsiteX143" fmla="*/ 2111935 w 12192000"/>
              <a:gd name="connsiteY143" fmla="*/ 2023163 h 2237474"/>
              <a:gd name="connsiteX144" fmla="*/ 2089991 w 12192000"/>
              <a:gd name="connsiteY144" fmla="*/ 2034193 h 2237474"/>
              <a:gd name="connsiteX145" fmla="*/ 2058061 w 12192000"/>
              <a:gd name="connsiteY145" fmla="*/ 2047942 h 2237474"/>
              <a:gd name="connsiteX146" fmla="*/ 2055737 w 12192000"/>
              <a:gd name="connsiteY146" fmla="*/ 2047704 h 2237474"/>
              <a:gd name="connsiteX147" fmla="*/ 2042244 w 12192000"/>
              <a:gd name="connsiteY147" fmla="*/ 2055560 h 2237474"/>
              <a:gd name="connsiteX148" fmla="*/ 1976224 w 12192000"/>
              <a:gd name="connsiteY148" fmla="*/ 2074257 h 2237474"/>
              <a:gd name="connsiteX149" fmla="*/ 1877728 w 12192000"/>
              <a:gd name="connsiteY149" fmla="*/ 2101004 h 2237474"/>
              <a:gd name="connsiteX150" fmla="*/ 1759056 w 12192000"/>
              <a:gd name="connsiteY150" fmla="*/ 2125608 h 2237474"/>
              <a:gd name="connsiteX151" fmla="*/ 1637948 w 12192000"/>
              <a:gd name="connsiteY151" fmla="*/ 2172597 h 2237474"/>
              <a:gd name="connsiteX152" fmla="*/ 1434549 w 12192000"/>
              <a:gd name="connsiteY152" fmla="*/ 2234522 h 2237474"/>
              <a:gd name="connsiteX153" fmla="*/ 1398481 w 12192000"/>
              <a:gd name="connsiteY153" fmla="*/ 2237074 h 2237474"/>
              <a:gd name="connsiteX154" fmla="*/ 1398407 w 12192000"/>
              <a:gd name="connsiteY154" fmla="*/ 2237095 h 2237474"/>
              <a:gd name="connsiteX155" fmla="*/ 1370962 w 12192000"/>
              <a:gd name="connsiteY155" fmla="*/ 2237474 h 2237474"/>
              <a:gd name="connsiteX156" fmla="*/ 1356367 w 12192000"/>
              <a:gd name="connsiteY156" fmla="*/ 2235089 h 2237474"/>
              <a:gd name="connsiteX157" fmla="*/ 1324828 w 12192000"/>
              <a:gd name="connsiteY157" fmla="*/ 2231968 h 2237474"/>
              <a:gd name="connsiteX158" fmla="*/ 1297744 w 12192000"/>
              <a:gd name="connsiteY158" fmla="*/ 2235849 h 2237474"/>
              <a:gd name="connsiteX159" fmla="*/ 1286236 w 12192000"/>
              <a:gd name="connsiteY159" fmla="*/ 2233135 h 2237474"/>
              <a:gd name="connsiteX160" fmla="*/ 1283504 w 12192000"/>
              <a:gd name="connsiteY160" fmla="*/ 2233797 h 2237474"/>
              <a:gd name="connsiteX161" fmla="*/ 1279765 w 12192000"/>
              <a:gd name="connsiteY161" fmla="*/ 2229639 h 2237474"/>
              <a:gd name="connsiteX162" fmla="*/ 1195347 w 12192000"/>
              <a:gd name="connsiteY162" fmla="*/ 2212354 h 2237474"/>
              <a:gd name="connsiteX163" fmla="*/ 970251 w 12192000"/>
              <a:gd name="connsiteY163" fmla="*/ 2221029 h 2237474"/>
              <a:gd name="connsiteX164" fmla="*/ 812914 w 12192000"/>
              <a:gd name="connsiteY164" fmla="*/ 2202752 h 2237474"/>
              <a:gd name="connsiteX165" fmla="*/ 800195 w 12192000"/>
              <a:gd name="connsiteY165" fmla="*/ 2209407 h 2237474"/>
              <a:gd name="connsiteX166" fmla="*/ 784978 w 12192000"/>
              <a:gd name="connsiteY166" fmla="*/ 2212360 h 2237474"/>
              <a:gd name="connsiteX167" fmla="*/ 681987 w 12192000"/>
              <a:gd name="connsiteY167" fmla="*/ 2216757 h 2237474"/>
              <a:gd name="connsiteX168" fmla="*/ 669923 w 12192000"/>
              <a:gd name="connsiteY168" fmla="*/ 2211682 h 2237474"/>
              <a:gd name="connsiteX169" fmla="*/ 648680 w 12192000"/>
              <a:gd name="connsiteY169" fmla="*/ 2206229 h 2237474"/>
              <a:gd name="connsiteX170" fmla="*/ 597225 w 12192000"/>
              <a:gd name="connsiteY170" fmla="*/ 2180999 h 2237474"/>
              <a:gd name="connsiteX171" fmla="*/ 558449 w 12192000"/>
              <a:gd name="connsiteY171" fmla="*/ 2182346 h 2237474"/>
              <a:gd name="connsiteX172" fmla="*/ 550517 w 12192000"/>
              <a:gd name="connsiteY172" fmla="*/ 2182060 h 2237474"/>
              <a:gd name="connsiteX173" fmla="*/ 550309 w 12192000"/>
              <a:gd name="connsiteY173" fmla="*/ 2181825 h 2237474"/>
              <a:gd name="connsiteX174" fmla="*/ 541836 w 12192000"/>
              <a:gd name="connsiteY174" fmla="*/ 2181063 h 2237474"/>
              <a:gd name="connsiteX175" fmla="*/ 536057 w 12192000"/>
              <a:gd name="connsiteY175" fmla="*/ 2181537 h 2237474"/>
              <a:gd name="connsiteX176" fmla="*/ 520671 w 12192000"/>
              <a:gd name="connsiteY176" fmla="*/ 2180980 h 2237474"/>
              <a:gd name="connsiteX177" fmla="*/ 515024 w 12192000"/>
              <a:gd name="connsiteY177" fmla="*/ 2179258 h 2237474"/>
              <a:gd name="connsiteX178" fmla="*/ 512278 w 12192000"/>
              <a:gd name="connsiteY178" fmla="*/ 2176369 h 2237474"/>
              <a:gd name="connsiteX179" fmla="*/ 480419 w 12192000"/>
              <a:gd name="connsiteY179" fmla="*/ 2167807 h 2237474"/>
              <a:gd name="connsiteX180" fmla="*/ 413835 w 12192000"/>
              <a:gd name="connsiteY180" fmla="*/ 2156783 h 2237474"/>
              <a:gd name="connsiteX181" fmla="*/ 376513 w 12192000"/>
              <a:gd name="connsiteY181" fmla="*/ 2154014 h 2237474"/>
              <a:gd name="connsiteX182" fmla="*/ 273386 w 12192000"/>
              <a:gd name="connsiteY182" fmla="*/ 2142551 h 2237474"/>
              <a:gd name="connsiteX183" fmla="*/ 169207 w 12192000"/>
              <a:gd name="connsiteY183" fmla="*/ 2128100 h 2237474"/>
              <a:gd name="connsiteX184" fmla="*/ 93149 w 12192000"/>
              <a:gd name="connsiteY184" fmla="*/ 2105324 h 2237474"/>
              <a:gd name="connsiteX185" fmla="*/ 88109 w 12192000"/>
              <a:gd name="connsiteY185" fmla="*/ 2106704 h 2237474"/>
              <a:gd name="connsiteX186" fmla="*/ 80022 w 12192000"/>
              <a:gd name="connsiteY186" fmla="*/ 2107254 h 2237474"/>
              <a:gd name="connsiteX187" fmla="*/ 79717 w 12192000"/>
              <a:gd name="connsiteY187" fmla="*/ 2107046 h 2237474"/>
              <a:gd name="connsiteX188" fmla="*/ 72352 w 12192000"/>
              <a:gd name="connsiteY188" fmla="*/ 2107991 h 2237474"/>
              <a:gd name="connsiteX189" fmla="*/ 37645 w 12192000"/>
              <a:gd name="connsiteY189" fmla="*/ 2115401 h 2237474"/>
              <a:gd name="connsiteX190" fmla="*/ 4572 w 12192000"/>
              <a:gd name="connsiteY190" fmla="*/ 2111091 h 2237474"/>
              <a:gd name="connsiteX191" fmla="*/ 0 w 12192000"/>
              <a:gd name="connsiteY191" fmla="*/ 2110468 h 2237474"/>
              <a:gd name="connsiteX192" fmla="*/ 0 w 12192000"/>
              <a:gd name="connsiteY192"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20512 w 12192000"/>
              <a:gd name="connsiteY6" fmla="*/ 745392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46594 w 12192000"/>
              <a:gd name="connsiteY12" fmla="*/ 765069 h 2237474"/>
              <a:gd name="connsiteX13" fmla="*/ 10805004 w 12192000"/>
              <a:gd name="connsiteY13" fmla="*/ 757573 h 2237474"/>
              <a:gd name="connsiteX14" fmla="*/ 10739478 w 12192000"/>
              <a:gd name="connsiteY14" fmla="*/ 776841 h 2237474"/>
              <a:gd name="connsiteX15" fmla="*/ 10458762 w 12192000"/>
              <a:gd name="connsiteY15" fmla="*/ 755400 h 2237474"/>
              <a:gd name="connsiteX16" fmla="*/ 10211200 w 12192000"/>
              <a:gd name="connsiteY16" fmla="*/ 767513 h 2237474"/>
              <a:gd name="connsiteX17" fmla="*/ 10167995 w 12192000"/>
              <a:gd name="connsiteY17" fmla="*/ 760843 h 2237474"/>
              <a:gd name="connsiteX18" fmla="*/ 9997044 w 12192000"/>
              <a:gd name="connsiteY18" fmla="*/ 780129 h 2237474"/>
              <a:gd name="connsiteX19" fmla="*/ 9943887 w 12192000"/>
              <a:gd name="connsiteY19" fmla="*/ 804141 h 2237474"/>
              <a:gd name="connsiteX20" fmla="*/ 9918248 w 12192000"/>
              <a:gd name="connsiteY20" fmla="*/ 816628 h 2237474"/>
              <a:gd name="connsiteX21" fmla="*/ 9767091 w 12192000"/>
              <a:gd name="connsiteY21" fmla="*/ 870550 h 2237474"/>
              <a:gd name="connsiteX22" fmla="*/ 9683005 w 12192000"/>
              <a:gd name="connsiteY22" fmla="*/ 894128 h 2237474"/>
              <a:gd name="connsiteX23" fmla="*/ 9594438 w 12192000"/>
              <a:gd name="connsiteY23" fmla="*/ 919051 h 2237474"/>
              <a:gd name="connsiteX24" fmla="*/ 9544189 w 12192000"/>
              <a:gd name="connsiteY24" fmla="*/ 938966 h 2237474"/>
              <a:gd name="connsiteX25" fmla="*/ 9500499 w 12192000"/>
              <a:gd name="connsiteY25" fmla="*/ 954680 h 2237474"/>
              <a:gd name="connsiteX26" fmla="*/ 9428195 w 12192000"/>
              <a:gd name="connsiteY26" fmla="*/ 986225 h 2237474"/>
              <a:gd name="connsiteX27" fmla="*/ 9410017 w 12192000"/>
              <a:gd name="connsiteY27" fmla="*/ 993931 h 2237474"/>
              <a:gd name="connsiteX28" fmla="*/ 9392919 w 12192000"/>
              <a:gd name="connsiteY28" fmla="*/ 994656 h 2237474"/>
              <a:gd name="connsiteX29" fmla="*/ 9278619 w 12192000"/>
              <a:gd name="connsiteY29" fmla="*/ 1011878 h 2237474"/>
              <a:gd name="connsiteX30" fmla="*/ 9268019 w 12192000"/>
              <a:gd name="connsiteY30" fmla="*/ 1007442 h 2237474"/>
              <a:gd name="connsiteX31" fmla="*/ 9234662 w 12192000"/>
              <a:gd name="connsiteY31" fmla="*/ 1023056 h 2237474"/>
              <a:gd name="connsiteX32" fmla="*/ 9181033 w 12192000"/>
              <a:gd name="connsiteY32" fmla="*/ 1037921 h 2237474"/>
              <a:gd name="connsiteX33" fmla="*/ 9155969 w 12192000"/>
              <a:gd name="connsiteY33" fmla="*/ 1046804 h 2237474"/>
              <a:gd name="connsiteX34" fmla="*/ 9133985 w 12192000"/>
              <a:gd name="connsiteY34" fmla="*/ 1046450 h 2237474"/>
              <a:gd name="connsiteX35" fmla="*/ 9003462 w 12192000"/>
              <a:gd name="connsiteY35" fmla="*/ 1042406 h 2237474"/>
              <a:gd name="connsiteX36" fmla="*/ 8968445 w 12192000"/>
              <a:gd name="connsiteY36" fmla="*/ 1052169 h 2237474"/>
              <a:gd name="connsiteX37" fmla="*/ 8886001 w 12192000"/>
              <a:gd name="connsiteY37" fmla="*/ 1067468 h 2237474"/>
              <a:gd name="connsiteX38" fmla="*/ 8838610 w 12192000"/>
              <a:gd name="connsiteY38" fmla="*/ 1075091 h 2237474"/>
              <a:gd name="connsiteX39" fmla="*/ 8750383 w 12192000"/>
              <a:gd name="connsiteY39" fmla="*/ 1097387 h 2237474"/>
              <a:gd name="connsiteX40" fmla="*/ 8665605 w 12192000"/>
              <a:gd name="connsiteY40" fmla="*/ 1110791 h 2237474"/>
              <a:gd name="connsiteX41" fmla="*/ 8584946 w 12192000"/>
              <a:gd name="connsiteY41" fmla="*/ 1135226 h 2237474"/>
              <a:gd name="connsiteX42" fmla="*/ 8460755 w 12192000"/>
              <a:gd name="connsiteY42" fmla="*/ 1203427 h 2237474"/>
              <a:gd name="connsiteX43" fmla="*/ 8419755 w 12192000"/>
              <a:gd name="connsiteY43" fmla="*/ 1216260 h 2237474"/>
              <a:gd name="connsiteX44" fmla="*/ 8411626 w 12192000"/>
              <a:gd name="connsiteY44" fmla="*/ 1214397 h 2237474"/>
              <a:gd name="connsiteX45" fmla="*/ 8363469 w 12192000"/>
              <a:gd name="connsiteY45" fmla="*/ 1246658 h 2237474"/>
              <a:gd name="connsiteX46" fmla="*/ 8275497 w 12192000"/>
              <a:gd name="connsiteY46" fmla="*/ 1264396 h 2237474"/>
              <a:gd name="connsiteX47" fmla="*/ 8206287 w 12192000"/>
              <a:gd name="connsiteY47" fmla="*/ 1273060 h 2237474"/>
              <a:gd name="connsiteX48" fmla="*/ 8139997 w 12192000"/>
              <a:gd name="connsiteY48" fmla="*/ 1282713 h 2237474"/>
              <a:gd name="connsiteX49" fmla="*/ 8074238 w 12192000"/>
              <a:gd name="connsiteY49" fmla="*/ 1301895 h 2237474"/>
              <a:gd name="connsiteX50" fmla="*/ 7942099 w 12192000"/>
              <a:gd name="connsiteY50" fmla="*/ 1336332 h 2237474"/>
              <a:gd name="connsiteX51" fmla="*/ 7902328 w 12192000"/>
              <a:gd name="connsiteY51" fmla="*/ 1345865 h 2237474"/>
              <a:gd name="connsiteX52" fmla="*/ 7840612 w 12192000"/>
              <a:gd name="connsiteY52" fmla="*/ 1369373 h 2237474"/>
              <a:gd name="connsiteX53" fmla="*/ 7786819 w 12192000"/>
              <a:gd name="connsiteY53" fmla="*/ 1378970 h 2237474"/>
              <a:gd name="connsiteX54" fmla="*/ 7548172 w 12192000"/>
              <a:gd name="connsiteY54" fmla="*/ 1417460 h 2237474"/>
              <a:gd name="connsiteX55" fmla="*/ 7483437 w 12192000"/>
              <a:gd name="connsiteY55" fmla="*/ 1478152 h 2237474"/>
              <a:gd name="connsiteX56" fmla="*/ 7377870 w 12192000"/>
              <a:gd name="connsiteY56" fmla="*/ 1523319 h 2237474"/>
              <a:gd name="connsiteX57" fmla="*/ 7230737 w 12192000"/>
              <a:gd name="connsiteY57" fmla="*/ 1562633 h 2237474"/>
              <a:gd name="connsiteX58" fmla="*/ 7224458 w 12192000"/>
              <a:gd name="connsiteY58" fmla="*/ 1573008 h 2237474"/>
              <a:gd name="connsiteX59" fmla="*/ 7183121 w 12192000"/>
              <a:gd name="connsiteY59" fmla="*/ 1595162 h 2237474"/>
              <a:gd name="connsiteX60" fmla="*/ 7164601 w 12192000"/>
              <a:gd name="connsiteY60" fmla="*/ 1606490 h 2237474"/>
              <a:gd name="connsiteX61" fmla="*/ 7031309 w 12192000"/>
              <a:gd name="connsiteY61" fmla="*/ 1619451 h 2237474"/>
              <a:gd name="connsiteX62" fmla="*/ 6900177 w 12192000"/>
              <a:gd name="connsiteY62" fmla="*/ 1636016 h 2237474"/>
              <a:gd name="connsiteX63" fmla="*/ 6795372 w 12192000"/>
              <a:gd name="connsiteY63" fmla="*/ 1644845 h 2237474"/>
              <a:gd name="connsiteX64" fmla="*/ 6692251 w 12192000"/>
              <a:gd name="connsiteY64" fmla="*/ 1656357 h 2237474"/>
              <a:gd name="connsiteX65" fmla="*/ 6655235 w 12192000"/>
              <a:gd name="connsiteY65" fmla="*/ 1661869 h 2237474"/>
              <a:gd name="connsiteX66" fmla="*/ 6554894 w 12192000"/>
              <a:gd name="connsiteY66" fmla="*/ 1664428 h 2237474"/>
              <a:gd name="connsiteX67" fmla="*/ 6516595 w 12192000"/>
              <a:gd name="connsiteY67" fmla="*/ 1667475 h 2237474"/>
              <a:gd name="connsiteX68" fmla="*/ 6508541 w 12192000"/>
              <a:gd name="connsiteY68" fmla="*/ 1668757 h 2237474"/>
              <a:gd name="connsiteX69" fmla="*/ 6471012 w 12192000"/>
              <a:gd name="connsiteY69" fmla="*/ 1678604 h 2237474"/>
              <a:gd name="connsiteX70" fmla="*/ 6364035 w 12192000"/>
              <a:gd name="connsiteY70" fmla="*/ 1667683 h 2237474"/>
              <a:gd name="connsiteX71" fmla="*/ 6280959 w 12192000"/>
              <a:gd name="connsiteY71" fmla="*/ 1689329 h 2237474"/>
              <a:gd name="connsiteX72" fmla="*/ 6243319 w 12192000"/>
              <a:gd name="connsiteY72" fmla="*/ 1695560 h 2237474"/>
              <a:gd name="connsiteX73" fmla="*/ 6098321 w 12192000"/>
              <a:gd name="connsiteY73" fmla="*/ 1721646 h 2237474"/>
              <a:gd name="connsiteX74" fmla="*/ 5880652 w 12192000"/>
              <a:gd name="connsiteY74" fmla="*/ 1779643 h 2237474"/>
              <a:gd name="connsiteX75" fmla="*/ 5785959 w 12192000"/>
              <a:gd name="connsiteY75" fmla="*/ 1775307 h 2237474"/>
              <a:gd name="connsiteX76" fmla="*/ 5643534 w 12192000"/>
              <a:gd name="connsiteY76" fmla="*/ 1802919 h 2237474"/>
              <a:gd name="connsiteX77" fmla="*/ 5518799 w 12192000"/>
              <a:gd name="connsiteY77" fmla="*/ 1818312 h 2237474"/>
              <a:gd name="connsiteX78" fmla="*/ 5505014 w 12192000"/>
              <a:gd name="connsiteY78" fmla="*/ 1819259 h 2237474"/>
              <a:gd name="connsiteX79" fmla="*/ 5453307 w 12192000"/>
              <a:gd name="connsiteY79" fmla="*/ 1815450 h 2237474"/>
              <a:gd name="connsiteX80" fmla="*/ 5221533 w 12192000"/>
              <a:gd name="connsiteY80" fmla="*/ 1846950 h 2237474"/>
              <a:gd name="connsiteX81" fmla="*/ 5149802 w 12192000"/>
              <a:gd name="connsiteY81" fmla="*/ 1844846 h 2237474"/>
              <a:gd name="connsiteX82" fmla="*/ 5114927 w 12192000"/>
              <a:gd name="connsiteY82" fmla="*/ 1847827 h 2237474"/>
              <a:gd name="connsiteX83" fmla="*/ 5108970 w 12192000"/>
              <a:gd name="connsiteY83" fmla="*/ 1847935 h 2237474"/>
              <a:gd name="connsiteX84" fmla="*/ 5067961 w 12192000"/>
              <a:gd name="connsiteY84" fmla="*/ 1845917 h 2237474"/>
              <a:gd name="connsiteX85" fmla="*/ 5007075 w 12192000"/>
              <a:gd name="connsiteY85" fmla="*/ 1838626 h 2237474"/>
              <a:gd name="connsiteX86" fmla="*/ 4944087 w 12192000"/>
              <a:gd name="connsiteY86" fmla="*/ 1823332 h 2237474"/>
              <a:gd name="connsiteX87" fmla="*/ 4907662 w 12192000"/>
              <a:gd name="connsiteY87" fmla="*/ 1816900 h 2237474"/>
              <a:gd name="connsiteX88" fmla="*/ 4882386 w 12192000"/>
              <a:gd name="connsiteY88" fmla="*/ 1809844 h 2237474"/>
              <a:gd name="connsiteX89" fmla="*/ 4811440 w 12192000"/>
              <a:gd name="connsiteY89" fmla="*/ 1804655 h 2237474"/>
              <a:gd name="connsiteX90" fmla="*/ 4691075 w 12192000"/>
              <a:gd name="connsiteY90" fmla="*/ 1801389 h 2237474"/>
              <a:gd name="connsiteX91" fmla="*/ 4611738 w 12192000"/>
              <a:gd name="connsiteY91" fmla="*/ 1776964 h 2237474"/>
              <a:gd name="connsiteX92" fmla="*/ 4560070 w 12192000"/>
              <a:gd name="connsiteY92" fmla="*/ 1785640 h 2237474"/>
              <a:gd name="connsiteX93" fmla="*/ 4536503 w 12192000"/>
              <a:gd name="connsiteY93" fmla="*/ 1785334 h 2237474"/>
              <a:gd name="connsiteX94" fmla="*/ 4513724 w 12192000"/>
              <a:gd name="connsiteY94" fmla="*/ 1791996 h 2237474"/>
              <a:gd name="connsiteX95" fmla="*/ 4459810 w 12192000"/>
              <a:gd name="connsiteY95" fmla="*/ 1797886 h 2237474"/>
              <a:gd name="connsiteX96" fmla="*/ 4379064 w 12192000"/>
              <a:gd name="connsiteY96" fmla="*/ 1817177 h 2237474"/>
              <a:gd name="connsiteX97" fmla="*/ 4290981 w 12192000"/>
              <a:gd name="connsiteY97" fmla="*/ 1839677 h 2237474"/>
              <a:gd name="connsiteX98" fmla="*/ 4238372 w 12192000"/>
              <a:gd name="connsiteY98" fmla="*/ 1851480 h 2237474"/>
              <a:gd name="connsiteX99" fmla="*/ 4232517 w 12192000"/>
              <a:gd name="connsiteY99" fmla="*/ 1852567 h 2237474"/>
              <a:gd name="connsiteX100" fmla="*/ 4191732 w 12192000"/>
              <a:gd name="connsiteY100" fmla="*/ 1857328 h 2237474"/>
              <a:gd name="connsiteX101" fmla="*/ 4065532 w 12192000"/>
              <a:gd name="connsiteY101" fmla="*/ 1855477 h 2237474"/>
              <a:gd name="connsiteX102" fmla="*/ 4028460 w 12192000"/>
              <a:gd name="connsiteY102" fmla="*/ 1855137 h 2237474"/>
              <a:gd name="connsiteX103" fmla="*/ 4002267 w 12192000"/>
              <a:gd name="connsiteY103" fmla="*/ 1852352 h 2237474"/>
              <a:gd name="connsiteX104" fmla="*/ 3931396 w 12192000"/>
              <a:gd name="connsiteY104" fmla="*/ 1858915 h 2237474"/>
              <a:gd name="connsiteX105" fmla="*/ 3812162 w 12192000"/>
              <a:gd name="connsiteY105" fmla="*/ 1875501 h 2237474"/>
              <a:gd name="connsiteX106" fmla="*/ 3729530 w 12192000"/>
              <a:gd name="connsiteY106" fmla="*/ 1864513 h 2237474"/>
              <a:gd name="connsiteX107" fmla="*/ 3680177 w 12192000"/>
              <a:gd name="connsiteY107" fmla="*/ 1881552 h 2237474"/>
              <a:gd name="connsiteX108" fmla="*/ 3567259 w 12192000"/>
              <a:gd name="connsiteY108" fmla="*/ 1893482 h 2237474"/>
              <a:gd name="connsiteX109" fmla="*/ 3405770 w 12192000"/>
              <a:gd name="connsiteY109" fmla="*/ 1904591 h 2237474"/>
              <a:gd name="connsiteX110" fmla="*/ 3280097 w 12192000"/>
              <a:gd name="connsiteY110" fmla="*/ 1919610 h 2237474"/>
              <a:gd name="connsiteX111" fmla="*/ 3123424 w 12192000"/>
              <a:gd name="connsiteY111" fmla="*/ 1952930 h 2237474"/>
              <a:gd name="connsiteX112" fmla="*/ 3009910 w 12192000"/>
              <a:gd name="connsiteY112" fmla="*/ 1957866 h 2237474"/>
              <a:gd name="connsiteX113" fmla="*/ 2995934 w 12192000"/>
              <a:gd name="connsiteY113" fmla="*/ 1967085 h 2237474"/>
              <a:gd name="connsiteX114" fmla="*/ 2980071 w 12192000"/>
              <a:gd name="connsiteY114" fmla="*/ 1972988 h 2237474"/>
              <a:gd name="connsiteX115" fmla="*/ 2978094 w 12192000"/>
              <a:gd name="connsiteY115" fmla="*/ 1972369 h 2237474"/>
              <a:gd name="connsiteX116" fmla="*/ 2942858 w 12192000"/>
              <a:gd name="connsiteY116" fmla="*/ 1981367 h 2237474"/>
              <a:gd name="connsiteX117" fmla="*/ 2875436 w 12192000"/>
              <a:gd name="connsiteY117" fmla="*/ 1996977 h 2237474"/>
              <a:gd name="connsiteX118" fmla="*/ 2874892 w 12192000"/>
              <a:gd name="connsiteY118" fmla="*/ 1996085 h 2237474"/>
              <a:gd name="connsiteX119" fmla="*/ 2864145 w 12192000"/>
              <a:gd name="connsiteY119" fmla="*/ 1994061 h 2237474"/>
              <a:gd name="connsiteX120" fmla="*/ 2843662 w 12192000"/>
              <a:gd name="connsiteY120" fmla="*/ 1992498 h 2237474"/>
              <a:gd name="connsiteX121" fmla="*/ 2796128 w 12192000"/>
              <a:gd name="connsiteY121" fmla="*/ 1976403 h 2237474"/>
              <a:gd name="connsiteX122" fmla="*/ 2756784 w 12192000"/>
              <a:gd name="connsiteY122" fmla="*/ 1985116 h 2237474"/>
              <a:gd name="connsiteX123" fmla="*/ 2748833 w 12192000"/>
              <a:gd name="connsiteY123" fmla="*/ 1986323 h 2237474"/>
              <a:gd name="connsiteX124" fmla="*/ 2748661 w 12192000"/>
              <a:gd name="connsiteY124" fmla="*/ 1986122 h 2237474"/>
              <a:gd name="connsiteX125" fmla="*/ 2740251 w 12192000"/>
              <a:gd name="connsiteY125" fmla="*/ 1986946 h 2237474"/>
              <a:gd name="connsiteX126" fmla="*/ 2718916 w 12192000"/>
              <a:gd name="connsiteY126" fmla="*/ 1990867 h 2237474"/>
              <a:gd name="connsiteX127" fmla="*/ 2713522 w 12192000"/>
              <a:gd name="connsiteY127" fmla="*/ 1990173 h 2237474"/>
              <a:gd name="connsiteX128" fmla="*/ 2680597 w 12192000"/>
              <a:gd name="connsiteY128" fmla="*/ 1984996 h 2237474"/>
              <a:gd name="connsiteX129" fmla="*/ 2578178 w 12192000"/>
              <a:gd name="connsiteY129" fmla="*/ 1990531 h 2237474"/>
              <a:gd name="connsiteX130" fmla="*/ 2476147 w 12192000"/>
              <a:gd name="connsiteY130" fmla="*/ 1998305 h 2237474"/>
              <a:gd name="connsiteX131" fmla="*/ 2373568 w 12192000"/>
              <a:gd name="connsiteY131" fmla="*/ 2003219 h 2237474"/>
              <a:gd name="connsiteX132" fmla="*/ 2321399 w 12192000"/>
              <a:gd name="connsiteY132" fmla="*/ 1989467 h 2237474"/>
              <a:gd name="connsiteX133" fmla="*/ 2315525 w 12192000"/>
              <a:gd name="connsiteY133" fmla="*/ 1989708 h 2237474"/>
              <a:gd name="connsiteX134" fmla="*/ 2300792 w 12192000"/>
              <a:gd name="connsiteY134" fmla="*/ 1994290 h 2237474"/>
              <a:gd name="connsiteX135" fmla="*/ 2295469 w 12192000"/>
              <a:gd name="connsiteY135" fmla="*/ 1996659 h 2237474"/>
              <a:gd name="connsiteX136" fmla="*/ 2287219 w 12192000"/>
              <a:gd name="connsiteY136" fmla="*/ 1998750 h 2237474"/>
              <a:gd name="connsiteX137" fmla="*/ 2286948 w 12192000"/>
              <a:gd name="connsiteY137" fmla="*/ 1998596 h 2237474"/>
              <a:gd name="connsiteX138" fmla="*/ 2243069 w 12192000"/>
              <a:gd name="connsiteY138" fmla="*/ 2015111 h 2237474"/>
              <a:gd name="connsiteX139" fmla="*/ 2186609 w 12192000"/>
              <a:gd name="connsiteY139" fmla="*/ 2008263 h 2237474"/>
              <a:gd name="connsiteX140" fmla="*/ 2164831 w 12192000"/>
              <a:gd name="connsiteY140" fmla="*/ 2010143 h 2237474"/>
              <a:gd name="connsiteX141" fmla="*/ 2152836 w 12192000"/>
              <a:gd name="connsiteY141" fmla="*/ 2010048 h 2237474"/>
              <a:gd name="connsiteX142" fmla="*/ 2117102 w 12192000"/>
              <a:gd name="connsiteY142" fmla="*/ 2023004 h 2237474"/>
              <a:gd name="connsiteX143" fmla="*/ 2111935 w 12192000"/>
              <a:gd name="connsiteY143" fmla="*/ 2023163 h 2237474"/>
              <a:gd name="connsiteX144" fmla="*/ 2089991 w 12192000"/>
              <a:gd name="connsiteY144" fmla="*/ 2034193 h 2237474"/>
              <a:gd name="connsiteX145" fmla="*/ 2058061 w 12192000"/>
              <a:gd name="connsiteY145" fmla="*/ 2047942 h 2237474"/>
              <a:gd name="connsiteX146" fmla="*/ 2055737 w 12192000"/>
              <a:gd name="connsiteY146" fmla="*/ 2047704 h 2237474"/>
              <a:gd name="connsiteX147" fmla="*/ 2042244 w 12192000"/>
              <a:gd name="connsiteY147" fmla="*/ 2055560 h 2237474"/>
              <a:gd name="connsiteX148" fmla="*/ 1976224 w 12192000"/>
              <a:gd name="connsiteY148" fmla="*/ 2074257 h 2237474"/>
              <a:gd name="connsiteX149" fmla="*/ 1877728 w 12192000"/>
              <a:gd name="connsiteY149" fmla="*/ 2101004 h 2237474"/>
              <a:gd name="connsiteX150" fmla="*/ 1759056 w 12192000"/>
              <a:gd name="connsiteY150" fmla="*/ 2125608 h 2237474"/>
              <a:gd name="connsiteX151" fmla="*/ 1637948 w 12192000"/>
              <a:gd name="connsiteY151" fmla="*/ 2172597 h 2237474"/>
              <a:gd name="connsiteX152" fmla="*/ 1434549 w 12192000"/>
              <a:gd name="connsiteY152" fmla="*/ 2234522 h 2237474"/>
              <a:gd name="connsiteX153" fmla="*/ 1398481 w 12192000"/>
              <a:gd name="connsiteY153" fmla="*/ 2237074 h 2237474"/>
              <a:gd name="connsiteX154" fmla="*/ 1398407 w 12192000"/>
              <a:gd name="connsiteY154" fmla="*/ 2237095 h 2237474"/>
              <a:gd name="connsiteX155" fmla="*/ 1370962 w 12192000"/>
              <a:gd name="connsiteY155" fmla="*/ 2237474 h 2237474"/>
              <a:gd name="connsiteX156" fmla="*/ 1356367 w 12192000"/>
              <a:gd name="connsiteY156" fmla="*/ 2235089 h 2237474"/>
              <a:gd name="connsiteX157" fmla="*/ 1324828 w 12192000"/>
              <a:gd name="connsiteY157" fmla="*/ 2231968 h 2237474"/>
              <a:gd name="connsiteX158" fmla="*/ 1297744 w 12192000"/>
              <a:gd name="connsiteY158" fmla="*/ 2235849 h 2237474"/>
              <a:gd name="connsiteX159" fmla="*/ 1286236 w 12192000"/>
              <a:gd name="connsiteY159" fmla="*/ 2233135 h 2237474"/>
              <a:gd name="connsiteX160" fmla="*/ 1283504 w 12192000"/>
              <a:gd name="connsiteY160" fmla="*/ 2233797 h 2237474"/>
              <a:gd name="connsiteX161" fmla="*/ 1279765 w 12192000"/>
              <a:gd name="connsiteY161" fmla="*/ 2229639 h 2237474"/>
              <a:gd name="connsiteX162" fmla="*/ 1195347 w 12192000"/>
              <a:gd name="connsiteY162" fmla="*/ 2212354 h 2237474"/>
              <a:gd name="connsiteX163" fmla="*/ 970251 w 12192000"/>
              <a:gd name="connsiteY163" fmla="*/ 2221029 h 2237474"/>
              <a:gd name="connsiteX164" fmla="*/ 812914 w 12192000"/>
              <a:gd name="connsiteY164" fmla="*/ 2202752 h 2237474"/>
              <a:gd name="connsiteX165" fmla="*/ 800195 w 12192000"/>
              <a:gd name="connsiteY165" fmla="*/ 2209407 h 2237474"/>
              <a:gd name="connsiteX166" fmla="*/ 784978 w 12192000"/>
              <a:gd name="connsiteY166" fmla="*/ 2212360 h 2237474"/>
              <a:gd name="connsiteX167" fmla="*/ 681987 w 12192000"/>
              <a:gd name="connsiteY167" fmla="*/ 2216757 h 2237474"/>
              <a:gd name="connsiteX168" fmla="*/ 669923 w 12192000"/>
              <a:gd name="connsiteY168" fmla="*/ 2211682 h 2237474"/>
              <a:gd name="connsiteX169" fmla="*/ 648680 w 12192000"/>
              <a:gd name="connsiteY169" fmla="*/ 2206229 h 2237474"/>
              <a:gd name="connsiteX170" fmla="*/ 597225 w 12192000"/>
              <a:gd name="connsiteY170" fmla="*/ 2180999 h 2237474"/>
              <a:gd name="connsiteX171" fmla="*/ 558449 w 12192000"/>
              <a:gd name="connsiteY171" fmla="*/ 2182346 h 2237474"/>
              <a:gd name="connsiteX172" fmla="*/ 550517 w 12192000"/>
              <a:gd name="connsiteY172" fmla="*/ 2182060 h 2237474"/>
              <a:gd name="connsiteX173" fmla="*/ 550309 w 12192000"/>
              <a:gd name="connsiteY173" fmla="*/ 2181825 h 2237474"/>
              <a:gd name="connsiteX174" fmla="*/ 541836 w 12192000"/>
              <a:gd name="connsiteY174" fmla="*/ 2181063 h 2237474"/>
              <a:gd name="connsiteX175" fmla="*/ 536057 w 12192000"/>
              <a:gd name="connsiteY175" fmla="*/ 2181537 h 2237474"/>
              <a:gd name="connsiteX176" fmla="*/ 520671 w 12192000"/>
              <a:gd name="connsiteY176" fmla="*/ 2180980 h 2237474"/>
              <a:gd name="connsiteX177" fmla="*/ 515024 w 12192000"/>
              <a:gd name="connsiteY177" fmla="*/ 2179258 h 2237474"/>
              <a:gd name="connsiteX178" fmla="*/ 512278 w 12192000"/>
              <a:gd name="connsiteY178" fmla="*/ 2176369 h 2237474"/>
              <a:gd name="connsiteX179" fmla="*/ 480419 w 12192000"/>
              <a:gd name="connsiteY179" fmla="*/ 2167807 h 2237474"/>
              <a:gd name="connsiteX180" fmla="*/ 413835 w 12192000"/>
              <a:gd name="connsiteY180" fmla="*/ 2156783 h 2237474"/>
              <a:gd name="connsiteX181" fmla="*/ 376513 w 12192000"/>
              <a:gd name="connsiteY181" fmla="*/ 2154014 h 2237474"/>
              <a:gd name="connsiteX182" fmla="*/ 273386 w 12192000"/>
              <a:gd name="connsiteY182" fmla="*/ 2142551 h 2237474"/>
              <a:gd name="connsiteX183" fmla="*/ 169207 w 12192000"/>
              <a:gd name="connsiteY183" fmla="*/ 2128100 h 2237474"/>
              <a:gd name="connsiteX184" fmla="*/ 93149 w 12192000"/>
              <a:gd name="connsiteY184" fmla="*/ 2105324 h 2237474"/>
              <a:gd name="connsiteX185" fmla="*/ 88109 w 12192000"/>
              <a:gd name="connsiteY185" fmla="*/ 2106704 h 2237474"/>
              <a:gd name="connsiteX186" fmla="*/ 80022 w 12192000"/>
              <a:gd name="connsiteY186" fmla="*/ 2107254 h 2237474"/>
              <a:gd name="connsiteX187" fmla="*/ 79717 w 12192000"/>
              <a:gd name="connsiteY187" fmla="*/ 2107046 h 2237474"/>
              <a:gd name="connsiteX188" fmla="*/ 72352 w 12192000"/>
              <a:gd name="connsiteY188" fmla="*/ 2107991 h 2237474"/>
              <a:gd name="connsiteX189" fmla="*/ 37645 w 12192000"/>
              <a:gd name="connsiteY189" fmla="*/ 2115401 h 2237474"/>
              <a:gd name="connsiteX190" fmla="*/ 4572 w 12192000"/>
              <a:gd name="connsiteY190" fmla="*/ 2111091 h 2237474"/>
              <a:gd name="connsiteX191" fmla="*/ 0 w 12192000"/>
              <a:gd name="connsiteY191" fmla="*/ 2110468 h 2237474"/>
              <a:gd name="connsiteX192" fmla="*/ 0 w 12192000"/>
              <a:gd name="connsiteY192"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20512 w 12192000"/>
              <a:gd name="connsiteY6" fmla="*/ 745392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46594 w 12192000"/>
              <a:gd name="connsiteY12" fmla="*/ 765069 h 2237474"/>
              <a:gd name="connsiteX13" fmla="*/ 10805004 w 12192000"/>
              <a:gd name="connsiteY13" fmla="*/ 757573 h 2237474"/>
              <a:gd name="connsiteX14" fmla="*/ 10739478 w 12192000"/>
              <a:gd name="connsiteY14" fmla="*/ 776841 h 2237474"/>
              <a:gd name="connsiteX15" fmla="*/ 10458762 w 12192000"/>
              <a:gd name="connsiteY15" fmla="*/ 755400 h 2237474"/>
              <a:gd name="connsiteX16" fmla="*/ 10211200 w 12192000"/>
              <a:gd name="connsiteY16" fmla="*/ 767513 h 2237474"/>
              <a:gd name="connsiteX17" fmla="*/ 10167995 w 12192000"/>
              <a:gd name="connsiteY17" fmla="*/ 760843 h 2237474"/>
              <a:gd name="connsiteX18" fmla="*/ 9997044 w 12192000"/>
              <a:gd name="connsiteY18" fmla="*/ 780129 h 2237474"/>
              <a:gd name="connsiteX19" fmla="*/ 9943887 w 12192000"/>
              <a:gd name="connsiteY19" fmla="*/ 804141 h 2237474"/>
              <a:gd name="connsiteX20" fmla="*/ 9918248 w 12192000"/>
              <a:gd name="connsiteY20" fmla="*/ 816628 h 2237474"/>
              <a:gd name="connsiteX21" fmla="*/ 9767091 w 12192000"/>
              <a:gd name="connsiteY21" fmla="*/ 870550 h 2237474"/>
              <a:gd name="connsiteX22" fmla="*/ 9683005 w 12192000"/>
              <a:gd name="connsiteY22" fmla="*/ 894128 h 2237474"/>
              <a:gd name="connsiteX23" fmla="*/ 9594438 w 12192000"/>
              <a:gd name="connsiteY23" fmla="*/ 919051 h 2237474"/>
              <a:gd name="connsiteX24" fmla="*/ 9544189 w 12192000"/>
              <a:gd name="connsiteY24" fmla="*/ 938966 h 2237474"/>
              <a:gd name="connsiteX25" fmla="*/ 9500499 w 12192000"/>
              <a:gd name="connsiteY25" fmla="*/ 954680 h 2237474"/>
              <a:gd name="connsiteX26" fmla="*/ 9428195 w 12192000"/>
              <a:gd name="connsiteY26" fmla="*/ 986225 h 2237474"/>
              <a:gd name="connsiteX27" fmla="*/ 9410017 w 12192000"/>
              <a:gd name="connsiteY27" fmla="*/ 993931 h 2237474"/>
              <a:gd name="connsiteX28" fmla="*/ 9392919 w 12192000"/>
              <a:gd name="connsiteY28" fmla="*/ 994656 h 2237474"/>
              <a:gd name="connsiteX29" fmla="*/ 9278619 w 12192000"/>
              <a:gd name="connsiteY29" fmla="*/ 1011878 h 2237474"/>
              <a:gd name="connsiteX30" fmla="*/ 9268019 w 12192000"/>
              <a:gd name="connsiteY30" fmla="*/ 1007442 h 2237474"/>
              <a:gd name="connsiteX31" fmla="*/ 9234662 w 12192000"/>
              <a:gd name="connsiteY31" fmla="*/ 1023056 h 2237474"/>
              <a:gd name="connsiteX32" fmla="*/ 9181033 w 12192000"/>
              <a:gd name="connsiteY32" fmla="*/ 1037921 h 2237474"/>
              <a:gd name="connsiteX33" fmla="*/ 9155969 w 12192000"/>
              <a:gd name="connsiteY33" fmla="*/ 1046804 h 2237474"/>
              <a:gd name="connsiteX34" fmla="*/ 9133985 w 12192000"/>
              <a:gd name="connsiteY34" fmla="*/ 1046450 h 2237474"/>
              <a:gd name="connsiteX35" fmla="*/ 9003462 w 12192000"/>
              <a:gd name="connsiteY35" fmla="*/ 1042406 h 2237474"/>
              <a:gd name="connsiteX36" fmla="*/ 8968445 w 12192000"/>
              <a:gd name="connsiteY36" fmla="*/ 1052169 h 2237474"/>
              <a:gd name="connsiteX37" fmla="*/ 8886001 w 12192000"/>
              <a:gd name="connsiteY37" fmla="*/ 1067468 h 2237474"/>
              <a:gd name="connsiteX38" fmla="*/ 8838610 w 12192000"/>
              <a:gd name="connsiteY38" fmla="*/ 1075091 h 2237474"/>
              <a:gd name="connsiteX39" fmla="*/ 8750383 w 12192000"/>
              <a:gd name="connsiteY39" fmla="*/ 1097387 h 2237474"/>
              <a:gd name="connsiteX40" fmla="*/ 8665605 w 12192000"/>
              <a:gd name="connsiteY40" fmla="*/ 1110791 h 2237474"/>
              <a:gd name="connsiteX41" fmla="*/ 8584946 w 12192000"/>
              <a:gd name="connsiteY41" fmla="*/ 1135226 h 2237474"/>
              <a:gd name="connsiteX42" fmla="*/ 8460755 w 12192000"/>
              <a:gd name="connsiteY42" fmla="*/ 1203427 h 2237474"/>
              <a:gd name="connsiteX43" fmla="*/ 8419755 w 12192000"/>
              <a:gd name="connsiteY43" fmla="*/ 1216260 h 2237474"/>
              <a:gd name="connsiteX44" fmla="*/ 8411626 w 12192000"/>
              <a:gd name="connsiteY44" fmla="*/ 1214397 h 2237474"/>
              <a:gd name="connsiteX45" fmla="*/ 8363469 w 12192000"/>
              <a:gd name="connsiteY45" fmla="*/ 1246658 h 2237474"/>
              <a:gd name="connsiteX46" fmla="*/ 8275497 w 12192000"/>
              <a:gd name="connsiteY46" fmla="*/ 1264396 h 2237474"/>
              <a:gd name="connsiteX47" fmla="*/ 8206287 w 12192000"/>
              <a:gd name="connsiteY47" fmla="*/ 1273060 h 2237474"/>
              <a:gd name="connsiteX48" fmla="*/ 8139997 w 12192000"/>
              <a:gd name="connsiteY48" fmla="*/ 1282713 h 2237474"/>
              <a:gd name="connsiteX49" fmla="*/ 8074238 w 12192000"/>
              <a:gd name="connsiteY49" fmla="*/ 1301895 h 2237474"/>
              <a:gd name="connsiteX50" fmla="*/ 7942099 w 12192000"/>
              <a:gd name="connsiteY50" fmla="*/ 1336332 h 2237474"/>
              <a:gd name="connsiteX51" fmla="*/ 7902328 w 12192000"/>
              <a:gd name="connsiteY51" fmla="*/ 1345865 h 2237474"/>
              <a:gd name="connsiteX52" fmla="*/ 7840612 w 12192000"/>
              <a:gd name="connsiteY52" fmla="*/ 1369373 h 2237474"/>
              <a:gd name="connsiteX53" fmla="*/ 7786819 w 12192000"/>
              <a:gd name="connsiteY53" fmla="*/ 1378970 h 2237474"/>
              <a:gd name="connsiteX54" fmla="*/ 7548172 w 12192000"/>
              <a:gd name="connsiteY54" fmla="*/ 1417460 h 2237474"/>
              <a:gd name="connsiteX55" fmla="*/ 7483437 w 12192000"/>
              <a:gd name="connsiteY55" fmla="*/ 1478152 h 2237474"/>
              <a:gd name="connsiteX56" fmla="*/ 7377870 w 12192000"/>
              <a:gd name="connsiteY56" fmla="*/ 1523319 h 2237474"/>
              <a:gd name="connsiteX57" fmla="*/ 7230737 w 12192000"/>
              <a:gd name="connsiteY57" fmla="*/ 1562633 h 2237474"/>
              <a:gd name="connsiteX58" fmla="*/ 7224458 w 12192000"/>
              <a:gd name="connsiteY58" fmla="*/ 1573008 h 2237474"/>
              <a:gd name="connsiteX59" fmla="*/ 7183121 w 12192000"/>
              <a:gd name="connsiteY59" fmla="*/ 1595162 h 2237474"/>
              <a:gd name="connsiteX60" fmla="*/ 7164601 w 12192000"/>
              <a:gd name="connsiteY60" fmla="*/ 1606490 h 2237474"/>
              <a:gd name="connsiteX61" fmla="*/ 7031309 w 12192000"/>
              <a:gd name="connsiteY61" fmla="*/ 1619451 h 2237474"/>
              <a:gd name="connsiteX62" fmla="*/ 6900177 w 12192000"/>
              <a:gd name="connsiteY62" fmla="*/ 1636016 h 2237474"/>
              <a:gd name="connsiteX63" fmla="*/ 6795372 w 12192000"/>
              <a:gd name="connsiteY63" fmla="*/ 1644845 h 2237474"/>
              <a:gd name="connsiteX64" fmla="*/ 6692251 w 12192000"/>
              <a:gd name="connsiteY64" fmla="*/ 1656357 h 2237474"/>
              <a:gd name="connsiteX65" fmla="*/ 6655235 w 12192000"/>
              <a:gd name="connsiteY65" fmla="*/ 1661869 h 2237474"/>
              <a:gd name="connsiteX66" fmla="*/ 6554894 w 12192000"/>
              <a:gd name="connsiteY66" fmla="*/ 1664428 h 2237474"/>
              <a:gd name="connsiteX67" fmla="*/ 6516595 w 12192000"/>
              <a:gd name="connsiteY67" fmla="*/ 1667475 h 2237474"/>
              <a:gd name="connsiteX68" fmla="*/ 6508541 w 12192000"/>
              <a:gd name="connsiteY68" fmla="*/ 1668757 h 2237474"/>
              <a:gd name="connsiteX69" fmla="*/ 6471012 w 12192000"/>
              <a:gd name="connsiteY69" fmla="*/ 1678604 h 2237474"/>
              <a:gd name="connsiteX70" fmla="*/ 6364035 w 12192000"/>
              <a:gd name="connsiteY70" fmla="*/ 1667683 h 2237474"/>
              <a:gd name="connsiteX71" fmla="*/ 6280959 w 12192000"/>
              <a:gd name="connsiteY71" fmla="*/ 1689329 h 2237474"/>
              <a:gd name="connsiteX72" fmla="*/ 6243319 w 12192000"/>
              <a:gd name="connsiteY72" fmla="*/ 1695560 h 2237474"/>
              <a:gd name="connsiteX73" fmla="*/ 6098321 w 12192000"/>
              <a:gd name="connsiteY73" fmla="*/ 1721646 h 2237474"/>
              <a:gd name="connsiteX74" fmla="*/ 5880652 w 12192000"/>
              <a:gd name="connsiteY74" fmla="*/ 1779643 h 2237474"/>
              <a:gd name="connsiteX75" fmla="*/ 5785959 w 12192000"/>
              <a:gd name="connsiteY75" fmla="*/ 1775307 h 2237474"/>
              <a:gd name="connsiteX76" fmla="*/ 5643534 w 12192000"/>
              <a:gd name="connsiteY76" fmla="*/ 1802919 h 2237474"/>
              <a:gd name="connsiteX77" fmla="*/ 5518799 w 12192000"/>
              <a:gd name="connsiteY77" fmla="*/ 1818312 h 2237474"/>
              <a:gd name="connsiteX78" fmla="*/ 5505014 w 12192000"/>
              <a:gd name="connsiteY78" fmla="*/ 1819259 h 2237474"/>
              <a:gd name="connsiteX79" fmla="*/ 5453307 w 12192000"/>
              <a:gd name="connsiteY79" fmla="*/ 1815450 h 2237474"/>
              <a:gd name="connsiteX80" fmla="*/ 5221533 w 12192000"/>
              <a:gd name="connsiteY80" fmla="*/ 1846950 h 2237474"/>
              <a:gd name="connsiteX81" fmla="*/ 5149802 w 12192000"/>
              <a:gd name="connsiteY81" fmla="*/ 1844846 h 2237474"/>
              <a:gd name="connsiteX82" fmla="*/ 5114927 w 12192000"/>
              <a:gd name="connsiteY82" fmla="*/ 1847827 h 2237474"/>
              <a:gd name="connsiteX83" fmla="*/ 5108970 w 12192000"/>
              <a:gd name="connsiteY83" fmla="*/ 1847935 h 2237474"/>
              <a:gd name="connsiteX84" fmla="*/ 5067961 w 12192000"/>
              <a:gd name="connsiteY84" fmla="*/ 1845917 h 2237474"/>
              <a:gd name="connsiteX85" fmla="*/ 5007075 w 12192000"/>
              <a:gd name="connsiteY85" fmla="*/ 1838626 h 2237474"/>
              <a:gd name="connsiteX86" fmla="*/ 4944087 w 12192000"/>
              <a:gd name="connsiteY86" fmla="*/ 1823332 h 2237474"/>
              <a:gd name="connsiteX87" fmla="*/ 4907662 w 12192000"/>
              <a:gd name="connsiteY87" fmla="*/ 1816900 h 2237474"/>
              <a:gd name="connsiteX88" fmla="*/ 4882386 w 12192000"/>
              <a:gd name="connsiteY88" fmla="*/ 1809844 h 2237474"/>
              <a:gd name="connsiteX89" fmla="*/ 4811440 w 12192000"/>
              <a:gd name="connsiteY89" fmla="*/ 1804655 h 2237474"/>
              <a:gd name="connsiteX90" fmla="*/ 4691075 w 12192000"/>
              <a:gd name="connsiteY90" fmla="*/ 1801389 h 2237474"/>
              <a:gd name="connsiteX91" fmla="*/ 4611738 w 12192000"/>
              <a:gd name="connsiteY91" fmla="*/ 1776964 h 2237474"/>
              <a:gd name="connsiteX92" fmla="*/ 4560070 w 12192000"/>
              <a:gd name="connsiteY92" fmla="*/ 1785640 h 2237474"/>
              <a:gd name="connsiteX93" fmla="*/ 4536503 w 12192000"/>
              <a:gd name="connsiteY93" fmla="*/ 1785334 h 2237474"/>
              <a:gd name="connsiteX94" fmla="*/ 4513724 w 12192000"/>
              <a:gd name="connsiteY94" fmla="*/ 1791996 h 2237474"/>
              <a:gd name="connsiteX95" fmla="*/ 4459810 w 12192000"/>
              <a:gd name="connsiteY95" fmla="*/ 1797886 h 2237474"/>
              <a:gd name="connsiteX96" fmla="*/ 4379064 w 12192000"/>
              <a:gd name="connsiteY96" fmla="*/ 1817177 h 2237474"/>
              <a:gd name="connsiteX97" fmla="*/ 4290981 w 12192000"/>
              <a:gd name="connsiteY97" fmla="*/ 1839677 h 2237474"/>
              <a:gd name="connsiteX98" fmla="*/ 4238372 w 12192000"/>
              <a:gd name="connsiteY98" fmla="*/ 1851480 h 2237474"/>
              <a:gd name="connsiteX99" fmla="*/ 4232517 w 12192000"/>
              <a:gd name="connsiteY99" fmla="*/ 1852567 h 2237474"/>
              <a:gd name="connsiteX100" fmla="*/ 4191732 w 12192000"/>
              <a:gd name="connsiteY100" fmla="*/ 1857328 h 2237474"/>
              <a:gd name="connsiteX101" fmla="*/ 4065532 w 12192000"/>
              <a:gd name="connsiteY101" fmla="*/ 1855477 h 2237474"/>
              <a:gd name="connsiteX102" fmla="*/ 4028460 w 12192000"/>
              <a:gd name="connsiteY102" fmla="*/ 1855137 h 2237474"/>
              <a:gd name="connsiteX103" fmla="*/ 4002267 w 12192000"/>
              <a:gd name="connsiteY103" fmla="*/ 1852352 h 2237474"/>
              <a:gd name="connsiteX104" fmla="*/ 3931396 w 12192000"/>
              <a:gd name="connsiteY104" fmla="*/ 1858915 h 2237474"/>
              <a:gd name="connsiteX105" fmla="*/ 3812162 w 12192000"/>
              <a:gd name="connsiteY105" fmla="*/ 1875501 h 2237474"/>
              <a:gd name="connsiteX106" fmla="*/ 3729530 w 12192000"/>
              <a:gd name="connsiteY106" fmla="*/ 1864513 h 2237474"/>
              <a:gd name="connsiteX107" fmla="*/ 3680177 w 12192000"/>
              <a:gd name="connsiteY107" fmla="*/ 1881552 h 2237474"/>
              <a:gd name="connsiteX108" fmla="*/ 3567259 w 12192000"/>
              <a:gd name="connsiteY108" fmla="*/ 1893482 h 2237474"/>
              <a:gd name="connsiteX109" fmla="*/ 3405770 w 12192000"/>
              <a:gd name="connsiteY109" fmla="*/ 1904591 h 2237474"/>
              <a:gd name="connsiteX110" fmla="*/ 3280097 w 12192000"/>
              <a:gd name="connsiteY110" fmla="*/ 1919610 h 2237474"/>
              <a:gd name="connsiteX111" fmla="*/ 3123424 w 12192000"/>
              <a:gd name="connsiteY111" fmla="*/ 1952930 h 2237474"/>
              <a:gd name="connsiteX112" fmla="*/ 3009910 w 12192000"/>
              <a:gd name="connsiteY112" fmla="*/ 1957866 h 2237474"/>
              <a:gd name="connsiteX113" fmla="*/ 2995934 w 12192000"/>
              <a:gd name="connsiteY113" fmla="*/ 1967085 h 2237474"/>
              <a:gd name="connsiteX114" fmla="*/ 2980071 w 12192000"/>
              <a:gd name="connsiteY114" fmla="*/ 1972988 h 2237474"/>
              <a:gd name="connsiteX115" fmla="*/ 2978094 w 12192000"/>
              <a:gd name="connsiteY115" fmla="*/ 1972369 h 2237474"/>
              <a:gd name="connsiteX116" fmla="*/ 2942858 w 12192000"/>
              <a:gd name="connsiteY116" fmla="*/ 1981367 h 2237474"/>
              <a:gd name="connsiteX117" fmla="*/ 2875436 w 12192000"/>
              <a:gd name="connsiteY117" fmla="*/ 1996977 h 2237474"/>
              <a:gd name="connsiteX118" fmla="*/ 2874892 w 12192000"/>
              <a:gd name="connsiteY118" fmla="*/ 1996085 h 2237474"/>
              <a:gd name="connsiteX119" fmla="*/ 2864145 w 12192000"/>
              <a:gd name="connsiteY119" fmla="*/ 1994061 h 2237474"/>
              <a:gd name="connsiteX120" fmla="*/ 2843662 w 12192000"/>
              <a:gd name="connsiteY120" fmla="*/ 1992498 h 2237474"/>
              <a:gd name="connsiteX121" fmla="*/ 2796128 w 12192000"/>
              <a:gd name="connsiteY121" fmla="*/ 1976403 h 2237474"/>
              <a:gd name="connsiteX122" fmla="*/ 2756784 w 12192000"/>
              <a:gd name="connsiteY122" fmla="*/ 1985116 h 2237474"/>
              <a:gd name="connsiteX123" fmla="*/ 2748833 w 12192000"/>
              <a:gd name="connsiteY123" fmla="*/ 1986323 h 2237474"/>
              <a:gd name="connsiteX124" fmla="*/ 2748661 w 12192000"/>
              <a:gd name="connsiteY124" fmla="*/ 1986122 h 2237474"/>
              <a:gd name="connsiteX125" fmla="*/ 2740251 w 12192000"/>
              <a:gd name="connsiteY125" fmla="*/ 1986946 h 2237474"/>
              <a:gd name="connsiteX126" fmla="*/ 2718916 w 12192000"/>
              <a:gd name="connsiteY126" fmla="*/ 1990867 h 2237474"/>
              <a:gd name="connsiteX127" fmla="*/ 2713522 w 12192000"/>
              <a:gd name="connsiteY127" fmla="*/ 1990173 h 2237474"/>
              <a:gd name="connsiteX128" fmla="*/ 2680597 w 12192000"/>
              <a:gd name="connsiteY128" fmla="*/ 1984996 h 2237474"/>
              <a:gd name="connsiteX129" fmla="*/ 2578178 w 12192000"/>
              <a:gd name="connsiteY129" fmla="*/ 1990531 h 2237474"/>
              <a:gd name="connsiteX130" fmla="*/ 2476147 w 12192000"/>
              <a:gd name="connsiteY130" fmla="*/ 1998305 h 2237474"/>
              <a:gd name="connsiteX131" fmla="*/ 2373568 w 12192000"/>
              <a:gd name="connsiteY131" fmla="*/ 2003219 h 2237474"/>
              <a:gd name="connsiteX132" fmla="*/ 2321399 w 12192000"/>
              <a:gd name="connsiteY132" fmla="*/ 1989467 h 2237474"/>
              <a:gd name="connsiteX133" fmla="*/ 2315525 w 12192000"/>
              <a:gd name="connsiteY133" fmla="*/ 1989708 h 2237474"/>
              <a:gd name="connsiteX134" fmla="*/ 2300792 w 12192000"/>
              <a:gd name="connsiteY134" fmla="*/ 1994290 h 2237474"/>
              <a:gd name="connsiteX135" fmla="*/ 2295469 w 12192000"/>
              <a:gd name="connsiteY135" fmla="*/ 1996659 h 2237474"/>
              <a:gd name="connsiteX136" fmla="*/ 2287219 w 12192000"/>
              <a:gd name="connsiteY136" fmla="*/ 1998750 h 2237474"/>
              <a:gd name="connsiteX137" fmla="*/ 2286948 w 12192000"/>
              <a:gd name="connsiteY137" fmla="*/ 1998596 h 2237474"/>
              <a:gd name="connsiteX138" fmla="*/ 2243069 w 12192000"/>
              <a:gd name="connsiteY138" fmla="*/ 2015111 h 2237474"/>
              <a:gd name="connsiteX139" fmla="*/ 2186609 w 12192000"/>
              <a:gd name="connsiteY139" fmla="*/ 2008263 h 2237474"/>
              <a:gd name="connsiteX140" fmla="*/ 2164831 w 12192000"/>
              <a:gd name="connsiteY140" fmla="*/ 2010143 h 2237474"/>
              <a:gd name="connsiteX141" fmla="*/ 2152836 w 12192000"/>
              <a:gd name="connsiteY141" fmla="*/ 2010048 h 2237474"/>
              <a:gd name="connsiteX142" fmla="*/ 2117102 w 12192000"/>
              <a:gd name="connsiteY142" fmla="*/ 2023004 h 2237474"/>
              <a:gd name="connsiteX143" fmla="*/ 2111935 w 12192000"/>
              <a:gd name="connsiteY143" fmla="*/ 2023163 h 2237474"/>
              <a:gd name="connsiteX144" fmla="*/ 2089991 w 12192000"/>
              <a:gd name="connsiteY144" fmla="*/ 2034193 h 2237474"/>
              <a:gd name="connsiteX145" fmla="*/ 2058061 w 12192000"/>
              <a:gd name="connsiteY145" fmla="*/ 2047942 h 2237474"/>
              <a:gd name="connsiteX146" fmla="*/ 2055737 w 12192000"/>
              <a:gd name="connsiteY146" fmla="*/ 2047704 h 2237474"/>
              <a:gd name="connsiteX147" fmla="*/ 2042244 w 12192000"/>
              <a:gd name="connsiteY147" fmla="*/ 2055560 h 2237474"/>
              <a:gd name="connsiteX148" fmla="*/ 1976224 w 12192000"/>
              <a:gd name="connsiteY148" fmla="*/ 2074257 h 2237474"/>
              <a:gd name="connsiteX149" fmla="*/ 1877728 w 12192000"/>
              <a:gd name="connsiteY149" fmla="*/ 2101004 h 2237474"/>
              <a:gd name="connsiteX150" fmla="*/ 1759056 w 12192000"/>
              <a:gd name="connsiteY150" fmla="*/ 2125608 h 2237474"/>
              <a:gd name="connsiteX151" fmla="*/ 1637948 w 12192000"/>
              <a:gd name="connsiteY151" fmla="*/ 2172597 h 2237474"/>
              <a:gd name="connsiteX152" fmla="*/ 1434549 w 12192000"/>
              <a:gd name="connsiteY152" fmla="*/ 2234522 h 2237474"/>
              <a:gd name="connsiteX153" fmla="*/ 1398481 w 12192000"/>
              <a:gd name="connsiteY153" fmla="*/ 2237074 h 2237474"/>
              <a:gd name="connsiteX154" fmla="*/ 1398407 w 12192000"/>
              <a:gd name="connsiteY154" fmla="*/ 2237095 h 2237474"/>
              <a:gd name="connsiteX155" fmla="*/ 1370962 w 12192000"/>
              <a:gd name="connsiteY155" fmla="*/ 2237474 h 2237474"/>
              <a:gd name="connsiteX156" fmla="*/ 1356367 w 12192000"/>
              <a:gd name="connsiteY156" fmla="*/ 2235089 h 2237474"/>
              <a:gd name="connsiteX157" fmla="*/ 1324828 w 12192000"/>
              <a:gd name="connsiteY157" fmla="*/ 2231968 h 2237474"/>
              <a:gd name="connsiteX158" fmla="*/ 1297744 w 12192000"/>
              <a:gd name="connsiteY158" fmla="*/ 2235849 h 2237474"/>
              <a:gd name="connsiteX159" fmla="*/ 1286236 w 12192000"/>
              <a:gd name="connsiteY159" fmla="*/ 2233135 h 2237474"/>
              <a:gd name="connsiteX160" fmla="*/ 1283504 w 12192000"/>
              <a:gd name="connsiteY160" fmla="*/ 2233797 h 2237474"/>
              <a:gd name="connsiteX161" fmla="*/ 1279765 w 12192000"/>
              <a:gd name="connsiteY161" fmla="*/ 2229639 h 2237474"/>
              <a:gd name="connsiteX162" fmla="*/ 1195347 w 12192000"/>
              <a:gd name="connsiteY162" fmla="*/ 2212354 h 2237474"/>
              <a:gd name="connsiteX163" fmla="*/ 970251 w 12192000"/>
              <a:gd name="connsiteY163" fmla="*/ 2221029 h 2237474"/>
              <a:gd name="connsiteX164" fmla="*/ 812914 w 12192000"/>
              <a:gd name="connsiteY164" fmla="*/ 2202752 h 2237474"/>
              <a:gd name="connsiteX165" fmla="*/ 800195 w 12192000"/>
              <a:gd name="connsiteY165" fmla="*/ 2209407 h 2237474"/>
              <a:gd name="connsiteX166" fmla="*/ 784978 w 12192000"/>
              <a:gd name="connsiteY166" fmla="*/ 2212360 h 2237474"/>
              <a:gd name="connsiteX167" fmla="*/ 681987 w 12192000"/>
              <a:gd name="connsiteY167" fmla="*/ 2216757 h 2237474"/>
              <a:gd name="connsiteX168" fmla="*/ 669923 w 12192000"/>
              <a:gd name="connsiteY168" fmla="*/ 2211682 h 2237474"/>
              <a:gd name="connsiteX169" fmla="*/ 648680 w 12192000"/>
              <a:gd name="connsiteY169" fmla="*/ 2206229 h 2237474"/>
              <a:gd name="connsiteX170" fmla="*/ 597225 w 12192000"/>
              <a:gd name="connsiteY170" fmla="*/ 2180999 h 2237474"/>
              <a:gd name="connsiteX171" fmla="*/ 558449 w 12192000"/>
              <a:gd name="connsiteY171" fmla="*/ 2182346 h 2237474"/>
              <a:gd name="connsiteX172" fmla="*/ 550517 w 12192000"/>
              <a:gd name="connsiteY172" fmla="*/ 2182060 h 2237474"/>
              <a:gd name="connsiteX173" fmla="*/ 550309 w 12192000"/>
              <a:gd name="connsiteY173" fmla="*/ 2181825 h 2237474"/>
              <a:gd name="connsiteX174" fmla="*/ 541836 w 12192000"/>
              <a:gd name="connsiteY174" fmla="*/ 2181063 h 2237474"/>
              <a:gd name="connsiteX175" fmla="*/ 536057 w 12192000"/>
              <a:gd name="connsiteY175" fmla="*/ 2181537 h 2237474"/>
              <a:gd name="connsiteX176" fmla="*/ 520671 w 12192000"/>
              <a:gd name="connsiteY176" fmla="*/ 2180980 h 2237474"/>
              <a:gd name="connsiteX177" fmla="*/ 515024 w 12192000"/>
              <a:gd name="connsiteY177" fmla="*/ 2179258 h 2237474"/>
              <a:gd name="connsiteX178" fmla="*/ 512278 w 12192000"/>
              <a:gd name="connsiteY178" fmla="*/ 2176369 h 2237474"/>
              <a:gd name="connsiteX179" fmla="*/ 480419 w 12192000"/>
              <a:gd name="connsiteY179" fmla="*/ 2167807 h 2237474"/>
              <a:gd name="connsiteX180" fmla="*/ 413835 w 12192000"/>
              <a:gd name="connsiteY180" fmla="*/ 2156783 h 2237474"/>
              <a:gd name="connsiteX181" fmla="*/ 376513 w 12192000"/>
              <a:gd name="connsiteY181" fmla="*/ 2154014 h 2237474"/>
              <a:gd name="connsiteX182" fmla="*/ 273386 w 12192000"/>
              <a:gd name="connsiteY182" fmla="*/ 2142551 h 2237474"/>
              <a:gd name="connsiteX183" fmla="*/ 169207 w 12192000"/>
              <a:gd name="connsiteY183" fmla="*/ 2128100 h 2237474"/>
              <a:gd name="connsiteX184" fmla="*/ 93149 w 12192000"/>
              <a:gd name="connsiteY184" fmla="*/ 2105324 h 2237474"/>
              <a:gd name="connsiteX185" fmla="*/ 88109 w 12192000"/>
              <a:gd name="connsiteY185" fmla="*/ 2106704 h 2237474"/>
              <a:gd name="connsiteX186" fmla="*/ 80022 w 12192000"/>
              <a:gd name="connsiteY186" fmla="*/ 2107254 h 2237474"/>
              <a:gd name="connsiteX187" fmla="*/ 79717 w 12192000"/>
              <a:gd name="connsiteY187" fmla="*/ 2107046 h 2237474"/>
              <a:gd name="connsiteX188" fmla="*/ 72352 w 12192000"/>
              <a:gd name="connsiteY188" fmla="*/ 2107991 h 2237474"/>
              <a:gd name="connsiteX189" fmla="*/ 37645 w 12192000"/>
              <a:gd name="connsiteY189" fmla="*/ 2115401 h 2237474"/>
              <a:gd name="connsiteX190" fmla="*/ 4572 w 12192000"/>
              <a:gd name="connsiteY190" fmla="*/ 2111091 h 2237474"/>
              <a:gd name="connsiteX191" fmla="*/ 0 w 12192000"/>
              <a:gd name="connsiteY191" fmla="*/ 2110468 h 2237474"/>
              <a:gd name="connsiteX192" fmla="*/ 0 w 12192000"/>
              <a:gd name="connsiteY192"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20512 w 12192000"/>
              <a:gd name="connsiteY6" fmla="*/ 745392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46594 w 12192000"/>
              <a:gd name="connsiteY12" fmla="*/ 765069 h 2237474"/>
              <a:gd name="connsiteX13" fmla="*/ 10805004 w 12192000"/>
              <a:gd name="connsiteY13" fmla="*/ 757573 h 2237474"/>
              <a:gd name="connsiteX14" fmla="*/ 10739478 w 12192000"/>
              <a:gd name="connsiteY14" fmla="*/ 776841 h 2237474"/>
              <a:gd name="connsiteX15" fmla="*/ 10458762 w 12192000"/>
              <a:gd name="connsiteY15" fmla="*/ 755400 h 2237474"/>
              <a:gd name="connsiteX16" fmla="*/ 10211200 w 12192000"/>
              <a:gd name="connsiteY16" fmla="*/ 767513 h 2237474"/>
              <a:gd name="connsiteX17" fmla="*/ 10167995 w 12192000"/>
              <a:gd name="connsiteY17" fmla="*/ 760843 h 2237474"/>
              <a:gd name="connsiteX18" fmla="*/ 9997044 w 12192000"/>
              <a:gd name="connsiteY18" fmla="*/ 780129 h 2237474"/>
              <a:gd name="connsiteX19" fmla="*/ 9943887 w 12192000"/>
              <a:gd name="connsiteY19" fmla="*/ 804141 h 2237474"/>
              <a:gd name="connsiteX20" fmla="*/ 9918248 w 12192000"/>
              <a:gd name="connsiteY20" fmla="*/ 816628 h 2237474"/>
              <a:gd name="connsiteX21" fmla="*/ 9767091 w 12192000"/>
              <a:gd name="connsiteY21" fmla="*/ 870550 h 2237474"/>
              <a:gd name="connsiteX22" fmla="*/ 9683005 w 12192000"/>
              <a:gd name="connsiteY22" fmla="*/ 894128 h 2237474"/>
              <a:gd name="connsiteX23" fmla="*/ 9594438 w 12192000"/>
              <a:gd name="connsiteY23" fmla="*/ 919051 h 2237474"/>
              <a:gd name="connsiteX24" fmla="*/ 9544189 w 12192000"/>
              <a:gd name="connsiteY24" fmla="*/ 938966 h 2237474"/>
              <a:gd name="connsiteX25" fmla="*/ 9500499 w 12192000"/>
              <a:gd name="connsiteY25" fmla="*/ 954680 h 2237474"/>
              <a:gd name="connsiteX26" fmla="*/ 9428195 w 12192000"/>
              <a:gd name="connsiteY26" fmla="*/ 986225 h 2237474"/>
              <a:gd name="connsiteX27" fmla="*/ 9410017 w 12192000"/>
              <a:gd name="connsiteY27" fmla="*/ 993931 h 2237474"/>
              <a:gd name="connsiteX28" fmla="*/ 9392919 w 12192000"/>
              <a:gd name="connsiteY28" fmla="*/ 994656 h 2237474"/>
              <a:gd name="connsiteX29" fmla="*/ 9278619 w 12192000"/>
              <a:gd name="connsiteY29" fmla="*/ 1011878 h 2237474"/>
              <a:gd name="connsiteX30" fmla="*/ 9268019 w 12192000"/>
              <a:gd name="connsiteY30" fmla="*/ 1007442 h 2237474"/>
              <a:gd name="connsiteX31" fmla="*/ 9234662 w 12192000"/>
              <a:gd name="connsiteY31" fmla="*/ 1023056 h 2237474"/>
              <a:gd name="connsiteX32" fmla="*/ 9181033 w 12192000"/>
              <a:gd name="connsiteY32" fmla="*/ 1037921 h 2237474"/>
              <a:gd name="connsiteX33" fmla="*/ 9155969 w 12192000"/>
              <a:gd name="connsiteY33" fmla="*/ 1046804 h 2237474"/>
              <a:gd name="connsiteX34" fmla="*/ 9133985 w 12192000"/>
              <a:gd name="connsiteY34" fmla="*/ 1046450 h 2237474"/>
              <a:gd name="connsiteX35" fmla="*/ 9003462 w 12192000"/>
              <a:gd name="connsiteY35" fmla="*/ 1042406 h 2237474"/>
              <a:gd name="connsiteX36" fmla="*/ 8968445 w 12192000"/>
              <a:gd name="connsiteY36" fmla="*/ 1052169 h 2237474"/>
              <a:gd name="connsiteX37" fmla="*/ 8886001 w 12192000"/>
              <a:gd name="connsiteY37" fmla="*/ 1067468 h 2237474"/>
              <a:gd name="connsiteX38" fmla="*/ 8838610 w 12192000"/>
              <a:gd name="connsiteY38" fmla="*/ 1075091 h 2237474"/>
              <a:gd name="connsiteX39" fmla="*/ 8750383 w 12192000"/>
              <a:gd name="connsiteY39" fmla="*/ 1097387 h 2237474"/>
              <a:gd name="connsiteX40" fmla="*/ 8665605 w 12192000"/>
              <a:gd name="connsiteY40" fmla="*/ 1110791 h 2237474"/>
              <a:gd name="connsiteX41" fmla="*/ 8584946 w 12192000"/>
              <a:gd name="connsiteY41" fmla="*/ 1135226 h 2237474"/>
              <a:gd name="connsiteX42" fmla="*/ 8460755 w 12192000"/>
              <a:gd name="connsiteY42" fmla="*/ 1203427 h 2237474"/>
              <a:gd name="connsiteX43" fmla="*/ 8419755 w 12192000"/>
              <a:gd name="connsiteY43" fmla="*/ 1216260 h 2237474"/>
              <a:gd name="connsiteX44" fmla="*/ 8411626 w 12192000"/>
              <a:gd name="connsiteY44" fmla="*/ 1214397 h 2237474"/>
              <a:gd name="connsiteX45" fmla="*/ 8363469 w 12192000"/>
              <a:gd name="connsiteY45" fmla="*/ 1246658 h 2237474"/>
              <a:gd name="connsiteX46" fmla="*/ 8275497 w 12192000"/>
              <a:gd name="connsiteY46" fmla="*/ 1264396 h 2237474"/>
              <a:gd name="connsiteX47" fmla="*/ 8206287 w 12192000"/>
              <a:gd name="connsiteY47" fmla="*/ 1273060 h 2237474"/>
              <a:gd name="connsiteX48" fmla="*/ 8139997 w 12192000"/>
              <a:gd name="connsiteY48" fmla="*/ 1282713 h 2237474"/>
              <a:gd name="connsiteX49" fmla="*/ 8074238 w 12192000"/>
              <a:gd name="connsiteY49" fmla="*/ 1301895 h 2237474"/>
              <a:gd name="connsiteX50" fmla="*/ 7942099 w 12192000"/>
              <a:gd name="connsiteY50" fmla="*/ 1336332 h 2237474"/>
              <a:gd name="connsiteX51" fmla="*/ 7902328 w 12192000"/>
              <a:gd name="connsiteY51" fmla="*/ 1345865 h 2237474"/>
              <a:gd name="connsiteX52" fmla="*/ 7840612 w 12192000"/>
              <a:gd name="connsiteY52" fmla="*/ 1369373 h 2237474"/>
              <a:gd name="connsiteX53" fmla="*/ 7786819 w 12192000"/>
              <a:gd name="connsiteY53" fmla="*/ 1378970 h 2237474"/>
              <a:gd name="connsiteX54" fmla="*/ 7548172 w 12192000"/>
              <a:gd name="connsiteY54" fmla="*/ 1417460 h 2237474"/>
              <a:gd name="connsiteX55" fmla="*/ 7483437 w 12192000"/>
              <a:gd name="connsiteY55" fmla="*/ 1478152 h 2237474"/>
              <a:gd name="connsiteX56" fmla="*/ 7377870 w 12192000"/>
              <a:gd name="connsiteY56" fmla="*/ 1523319 h 2237474"/>
              <a:gd name="connsiteX57" fmla="*/ 7230737 w 12192000"/>
              <a:gd name="connsiteY57" fmla="*/ 1562633 h 2237474"/>
              <a:gd name="connsiteX58" fmla="*/ 7224458 w 12192000"/>
              <a:gd name="connsiteY58" fmla="*/ 1573008 h 2237474"/>
              <a:gd name="connsiteX59" fmla="*/ 7183121 w 12192000"/>
              <a:gd name="connsiteY59" fmla="*/ 1595162 h 2237474"/>
              <a:gd name="connsiteX60" fmla="*/ 7164601 w 12192000"/>
              <a:gd name="connsiteY60" fmla="*/ 1606490 h 2237474"/>
              <a:gd name="connsiteX61" fmla="*/ 7031309 w 12192000"/>
              <a:gd name="connsiteY61" fmla="*/ 1619451 h 2237474"/>
              <a:gd name="connsiteX62" fmla="*/ 6900177 w 12192000"/>
              <a:gd name="connsiteY62" fmla="*/ 1636016 h 2237474"/>
              <a:gd name="connsiteX63" fmla="*/ 6795372 w 12192000"/>
              <a:gd name="connsiteY63" fmla="*/ 1644845 h 2237474"/>
              <a:gd name="connsiteX64" fmla="*/ 6692251 w 12192000"/>
              <a:gd name="connsiteY64" fmla="*/ 1656357 h 2237474"/>
              <a:gd name="connsiteX65" fmla="*/ 6655235 w 12192000"/>
              <a:gd name="connsiteY65" fmla="*/ 1661869 h 2237474"/>
              <a:gd name="connsiteX66" fmla="*/ 6554894 w 12192000"/>
              <a:gd name="connsiteY66" fmla="*/ 1664428 h 2237474"/>
              <a:gd name="connsiteX67" fmla="*/ 6516595 w 12192000"/>
              <a:gd name="connsiteY67" fmla="*/ 1667475 h 2237474"/>
              <a:gd name="connsiteX68" fmla="*/ 6508541 w 12192000"/>
              <a:gd name="connsiteY68" fmla="*/ 1668757 h 2237474"/>
              <a:gd name="connsiteX69" fmla="*/ 6471012 w 12192000"/>
              <a:gd name="connsiteY69" fmla="*/ 1678604 h 2237474"/>
              <a:gd name="connsiteX70" fmla="*/ 6364035 w 12192000"/>
              <a:gd name="connsiteY70" fmla="*/ 1667683 h 2237474"/>
              <a:gd name="connsiteX71" fmla="*/ 6280959 w 12192000"/>
              <a:gd name="connsiteY71" fmla="*/ 1689329 h 2237474"/>
              <a:gd name="connsiteX72" fmla="*/ 6243319 w 12192000"/>
              <a:gd name="connsiteY72" fmla="*/ 1695560 h 2237474"/>
              <a:gd name="connsiteX73" fmla="*/ 6098321 w 12192000"/>
              <a:gd name="connsiteY73" fmla="*/ 1721646 h 2237474"/>
              <a:gd name="connsiteX74" fmla="*/ 5880652 w 12192000"/>
              <a:gd name="connsiteY74" fmla="*/ 1779643 h 2237474"/>
              <a:gd name="connsiteX75" fmla="*/ 5785959 w 12192000"/>
              <a:gd name="connsiteY75" fmla="*/ 1775307 h 2237474"/>
              <a:gd name="connsiteX76" fmla="*/ 5643534 w 12192000"/>
              <a:gd name="connsiteY76" fmla="*/ 1802919 h 2237474"/>
              <a:gd name="connsiteX77" fmla="*/ 5518799 w 12192000"/>
              <a:gd name="connsiteY77" fmla="*/ 1818312 h 2237474"/>
              <a:gd name="connsiteX78" fmla="*/ 5505014 w 12192000"/>
              <a:gd name="connsiteY78" fmla="*/ 1819259 h 2237474"/>
              <a:gd name="connsiteX79" fmla="*/ 5453307 w 12192000"/>
              <a:gd name="connsiteY79" fmla="*/ 1815450 h 2237474"/>
              <a:gd name="connsiteX80" fmla="*/ 5221533 w 12192000"/>
              <a:gd name="connsiteY80" fmla="*/ 1846950 h 2237474"/>
              <a:gd name="connsiteX81" fmla="*/ 5149802 w 12192000"/>
              <a:gd name="connsiteY81" fmla="*/ 1844846 h 2237474"/>
              <a:gd name="connsiteX82" fmla="*/ 5114927 w 12192000"/>
              <a:gd name="connsiteY82" fmla="*/ 1847827 h 2237474"/>
              <a:gd name="connsiteX83" fmla="*/ 5108970 w 12192000"/>
              <a:gd name="connsiteY83" fmla="*/ 1847935 h 2237474"/>
              <a:gd name="connsiteX84" fmla="*/ 5067961 w 12192000"/>
              <a:gd name="connsiteY84" fmla="*/ 1845917 h 2237474"/>
              <a:gd name="connsiteX85" fmla="*/ 5007075 w 12192000"/>
              <a:gd name="connsiteY85" fmla="*/ 1838626 h 2237474"/>
              <a:gd name="connsiteX86" fmla="*/ 4944087 w 12192000"/>
              <a:gd name="connsiteY86" fmla="*/ 1823332 h 2237474"/>
              <a:gd name="connsiteX87" fmla="*/ 4907662 w 12192000"/>
              <a:gd name="connsiteY87" fmla="*/ 1816900 h 2237474"/>
              <a:gd name="connsiteX88" fmla="*/ 4882386 w 12192000"/>
              <a:gd name="connsiteY88" fmla="*/ 1809844 h 2237474"/>
              <a:gd name="connsiteX89" fmla="*/ 4811440 w 12192000"/>
              <a:gd name="connsiteY89" fmla="*/ 1804655 h 2237474"/>
              <a:gd name="connsiteX90" fmla="*/ 4691075 w 12192000"/>
              <a:gd name="connsiteY90" fmla="*/ 1801389 h 2237474"/>
              <a:gd name="connsiteX91" fmla="*/ 4611738 w 12192000"/>
              <a:gd name="connsiteY91" fmla="*/ 1776964 h 2237474"/>
              <a:gd name="connsiteX92" fmla="*/ 4536503 w 12192000"/>
              <a:gd name="connsiteY92" fmla="*/ 1785334 h 2237474"/>
              <a:gd name="connsiteX93" fmla="*/ 4513724 w 12192000"/>
              <a:gd name="connsiteY93" fmla="*/ 1791996 h 2237474"/>
              <a:gd name="connsiteX94" fmla="*/ 4459810 w 12192000"/>
              <a:gd name="connsiteY94" fmla="*/ 1797886 h 2237474"/>
              <a:gd name="connsiteX95" fmla="*/ 4379064 w 12192000"/>
              <a:gd name="connsiteY95" fmla="*/ 1817177 h 2237474"/>
              <a:gd name="connsiteX96" fmla="*/ 4290981 w 12192000"/>
              <a:gd name="connsiteY96" fmla="*/ 1839677 h 2237474"/>
              <a:gd name="connsiteX97" fmla="*/ 4238372 w 12192000"/>
              <a:gd name="connsiteY97" fmla="*/ 1851480 h 2237474"/>
              <a:gd name="connsiteX98" fmla="*/ 4232517 w 12192000"/>
              <a:gd name="connsiteY98" fmla="*/ 1852567 h 2237474"/>
              <a:gd name="connsiteX99" fmla="*/ 4191732 w 12192000"/>
              <a:gd name="connsiteY99" fmla="*/ 1857328 h 2237474"/>
              <a:gd name="connsiteX100" fmla="*/ 4065532 w 12192000"/>
              <a:gd name="connsiteY100" fmla="*/ 1855477 h 2237474"/>
              <a:gd name="connsiteX101" fmla="*/ 4028460 w 12192000"/>
              <a:gd name="connsiteY101" fmla="*/ 1855137 h 2237474"/>
              <a:gd name="connsiteX102" fmla="*/ 4002267 w 12192000"/>
              <a:gd name="connsiteY102" fmla="*/ 1852352 h 2237474"/>
              <a:gd name="connsiteX103" fmla="*/ 3931396 w 12192000"/>
              <a:gd name="connsiteY103" fmla="*/ 1858915 h 2237474"/>
              <a:gd name="connsiteX104" fmla="*/ 3812162 w 12192000"/>
              <a:gd name="connsiteY104" fmla="*/ 1875501 h 2237474"/>
              <a:gd name="connsiteX105" fmla="*/ 3729530 w 12192000"/>
              <a:gd name="connsiteY105" fmla="*/ 1864513 h 2237474"/>
              <a:gd name="connsiteX106" fmla="*/ 3680177 w 12192000"/>
              <a:gd name="connsiteY106" fmla="*/ 1881552 h 2237474"/>
              <a:gd name="connsiteX107" fmla="*/ 3567259 w 12192000"/>
              <a:gd name="connsiteY107" fmla="*/ 1893482 h 2237474"/>
              <a:gd name="connsiteX108" fmla="*/ 3405770 w 12192000"/>
              <a:gd name="connsiteY108" fmla="*/ 1904591 h 2237474"/>
              <a:gd name="connsiteX109" fmla="*/ 3280097 w 12192000"/>
              <a:gd name="connsiteY109" fmla="*/ 1919610 h 2237474"/>
              <a:gd name="connsiteX110" fmla="*/ 3123424 w 12192000"/>
              <a:gd name="connsiteY110" fmla="*/ 1952930 h 2237474"/>
              <a:gd name="connsiteX111" fmla="*/ 3009910 w 12192000"/>
              <a:gd name="connsiteY111" fmla="*/ 1957866 h 2237474"/>
              <a:gd name="connsiteX112" fmla="*/ 2995934 w 12192000"/>
              <a:gd name="connsiteY112" fmla="*/ 1967085 h 2237474"/>
              <a:gd name="connsiteX113" fmla="*/ 2980071 w 12192000"/>
              <a:gd name="connsiteY113" fmla="*/ 1972988 h 2237474"/>
              <a:gd name="connsiteX114" fmla="*/ 2978094 w 12192000"/>
              <a:gd name="connsiteY114" fmla="*/ 1972369 h 2237474"/>
              <a:gd name="connsiteX115" fmla="*/ 2942858 w 12192000"/>
              <a:gd name="connsiteY115" fmla="*/ 1981367 h 2237474"/>
              <a:gd name="connsiteX116" fmla="*/ 2875436 w 12192000"/>
              <a:gd name="connsiteY116" fmla="*/ 1996977 h 2237474"/>
              <a:gd name="connsiteX117" fmla="*/ 2874892 w 12192000"/>
              <a:gd name="connsiteY117" fmla="*/ 1996085 h 2237474"/>
              <a:gd name="connsiteX118" fmla="*/ 2864145 w 12192000"/>
              <a:gd name="connsiteY118" fmla="*/ 1994061 h 2237474"/>
              <a:gd name="connsiteX119" fmla="*/ 2843662 w 12192000"/>
              <a:gd name="connsiteY119" fmla="*/ 1992498 h 2237474"/>
              <a:gd name="connsiteX120" fmla="*/ 2796128 w 12192000"/>
              <a:gd name="connsiteY120" fmla="*/ 1976403 h 2237474"/>
              <a:gd name="connsiteX121" fmla="*/ 2756784 w 12192000"/>
              <a:gd name="connsiteY121" fmla="*/ 1985116 h 2237474"/>
              <a:gd name="connsiteX122" fmla="*/ 2748833 w 12192000"/>
              <a:gd name="connsiteY122" fmla="*/ 1986323 h 2237474"/>
              <a:gd name="connsiteX123" fmla="*/ 2748661 w 12192000"/>
              <a:gd name="connsiteY123" fmla="*/ 1986122 h 2237474"/>
              <a:gd name="connsiteX124" fmla="*/ 2740251 w 12192000"/>
              <a:gd name="connsiteY124" fmla="*/ 1986946 h 2237474"/>
              <a:gd name="connsiteX125" fmla="*/ 2718916 w 12192000"/>
              <a:gd name="connsiteY125" fmla="*/ 1990867 h 2237474"/>
              <a:gd name="connsiteX126" fmla="*/ 2713522 w 12192000"/>
              <a:gd name="connsiteY126" fmla="*/ 1990173 h 2237474"/>
              <a:gd name="connsiteX127" fmla="*/ 2680597 w 12192000"/>
              <a:gd name="connsiteY127" fmla="*/ 1984996 h 2237474"/>
              <a:gd name="connsiteX128" fmla="*/ 2578178 w 12192000"/>
              <a:gd name="connsiteY128" fmla="*/ 1990531 h 2237474"/>
              <a:gd name="connsiteX129" fmla="*/ 2476147 w 12192000"/>
              <a:gd name="connsiteY129" fmla="*/ 1998305 h 2237474"/>
              <a:gd name="connsiteX130" fmla="*/ 2373568 w 12192000"/>
              <a:gd name="connsiteY130" fmla="*/ 2003219 h 2237474"/>
              <a:gd name="connsiteX131" fmla="*/ 2321399 w 12192000"/>
              <a:gd name="connsiteY131" fmla="*/ 1989467 h 2237474"/>
              <a:gd name="connsiteX132" fmla="*/ 2315525 w 12192000"/>
              <a:gd name="connsiteY132" fmla="*/ 1989708 h 2237474"/>
              <a:gd name="connsiteX133" fmla="*/ 2300792 w 12192000"/>
              <a:gd name="connsiteY133" fmla="*/ 1994290 h 2237474"/>
              <a:gd name="connsiteX134" fmla="*/ 2295469 w 12192000"/>
              <a:gd name="connsiteY134" fmla="*/ 1996659 h 2237474"/>
              <a:gd name="connsiteX135" fmla="*/ 2287219 w 12192000"/>
              <a:gd name="connsiteY135" fmla="*/ 1998750 h 2237474"/>
              <a:gd name="connsiteX136" fmla="*/ 2286948 w 12192000"/>
              <a:gd name="connsiteY136" fmla="*/ 1998596 h 2237474"/>
              <a:gd name="connsiteX137" fmla="*/ 2243069 w 12192000"/>
              <a:gd name="connsiteY137" fmla="*/ 2015111 h 2237474"/>
              <a:gd name="connsiteX138" fmla="*/ 2186609 w 12192000"/>
              <a:gd name="connsiteY138" fmla="*/ 2008263 h 2237474"/>
              <a:gd name="connsiteX139" fmla="*/ 2164831 w 12192000"/>
              <a:gd name="connsiteY139" fmla="*/ 2010143 h 2237474"/>
              <a:gd name="connsiteX140" fmla="*/ 2152836 w 12192000"/>
              <a:gd name="connsiteY140" fmla="*/ 2010048 h 2237474"/>
              <a:gd name="connsiteX141" fmla="*/ 2117102 w 12192000"/>
              <a:gd name="connsiteY141" fmla="*/ 2023004 h 2237474"/>
              <a:gd name="connsiteX142" fmla="*/ 2111935 w 12192000"/>
              <a:gd name="connsiteY142" fmla="*/ 2023163 h 2237474"/>
              <a:gd name="connsiteX143" fmla="*/ 2089991 w 12192000"/>
              <a:gd name="connsiteY143" fmla="*/ 2034193 h 2237474"/>
              <a:gd name="connsiteX144" fmla="*/ 2058061 w 12192000"/>
              <a:gd name="connsiteY144" fmla="*/ 2047942 h 2237474"/>
              <a:gd name="connsiteX145" fmla="*/ 2055737 w 12192000"/>
              <a:gd name="connsiteY145" fmla="*/ 2047704 h 2237474"/>
              <a:gd name="connsiteX146" fmla="*/ 2042244 w 12192000"/>
              <a:gd name="connsiteY146" fmla="*/ 2055560 h 2237474"/>
              <a:gd name="connsiteX147" fmla="*/ 1976224 w 12192000"/>
              <a:gd name="connsiteY147" fmla="*/ 2074257 h 2237474"/>
              <a:gd name="connsiteX148" fmla="*/ 1877728 w 12192000"/>
              <a:gd name="connsiteY148" fmla="*/ 2101004 h 2237474"/>
              <a:gd name="connsiteX149" fmla="*/ 1759056 w 12192000"/>
              <a:gd name="connsiteY149" fmla="*/ 2125608 h 2237474"/>
              <a:gd name="connsiteX150" fmla="*/ 1637948 w 12192000"/>
              <a:gd name="connsiteY150" fmla="*/ 2172597 h 2237474"/>
              <a:gd name="connsiteX151" fmla="*/ 1434549 w 12192000"/>
              <a:gd name="connsiteY151" fmla="*/ 2234522 h 2237474"/>
              <a:gd name="connsiteX152" fmla="*/ 1398481 w 12192000"/>
              <a:gd name="connsiteY152" fmla="*/ 2237074 h 2237474"/>
              <a:gd name="connsiteX153" fmla="*/ 1398407 w 12192000"/>
              <a:gd name="connsiteY153" fmla="*/ 2237095 h 2237474"/>
              <a:gd name="connsiteX154" fmla="*/ 1370962 w 12192000"/>
              <a:gd name="connsiteY154" fmla="*/ 2237474 h 2237474"/>
              <a:gd name="connsiteX155" fmla="*/ 1356367 w 12192000"/>
              <a:gd name="connsiteY155" fmla="*/ 2235089 h 2237474"/>
              <a:gd name="connsiteX156" fmla="*/ 1324828 w 12192000"/>
              <a:gd name="connsiteY156" fmla="*/ 2231968 h 2237474"/>
              <a:gd name="connsiteX157" fmla="*/ 1297744 w 12192000"/>
              <a:gd name="connsiteY157" fmla="*/ 2235849 h 2237474"/>
              <a:gd name="connsiteX158" fmla="*/ 1286236 w 12192000"/>
              <a:gd name="connsiteY158" fmla="*/ 2233135 h 2237474"/>
              <a:gd name="connsiteX159" fmla="*/ 1283504 w 12192000"/>
              <a:gd name="connsiteY159" fmla="*/ 2233797 h 2237474"/>
              <a:gd name="connsiteX160" fmla="*/ 1279765 w 12192000"/>
              <a:gd name="connsiteY160" fmla="*/ 2229639 h 2237474"/>
              <a:gd name="connsiteX161" fmla="*/ 1195347 w 12192000"/>
              <a:gd name="connsiteY161" fmla="*/ 2212354 h 2237474"/>
              <a:gd name="connsiteX162" fmla="*/ 970251 w 12192000"/>
              <a:gd name="connsiteY162" fmla="*/ 2221029 h 2237474"/>
              <a:gd name="connsiteX163" fmla="*/ 812914 w 12192000"/>
              <a:gd name="connsiteY163" fmla="*/ 2202752 h 2237474"/>
              <a:gd name="connsiteX164" fmla="*/ 800195 w 12192000"/>
              <a:gd name="connsiteY164" fmla="*/ 2209407 h 2237474"/>
              <a:gd name="connsiteX165" fmla="*/ 784978 w 12192000"/>
              <a:gd name="connsiteY165" fmla="*/ 2212360 h 2237474"/>
              <a:gd name="connsiteX166" fmla="*/ 681987 w 12192000"/>
              <a:gd name="connsiteY166" fmla="*/ 2216757 h 2237474"/>
              <a:gd name="connsiteX167" fmla="*/ 669923 w 12192000"/>
              <a:gd name="connsiteY167" fmla="*/ 2211682 h 2237474"/>
              <a:gd name="connsiteX168" fmla="*/ 648680 w 12192000"/>
              <a:gd name="connsiteY168" fmla="*/ 2206229 h 2237474"/>
              <a:gd name="connsiteX169" fmla="*/ 597225 w 12192000"/>
              <a:gd name="connsiteY169" fmla="*/ 2180999 h 2237474"/>
              <a:gd name="connsiteX170" fmla="*/ 558449 w 12192000"/>
              <a:gd name="connsiteY170" fmla="*/ 2182346 h 2237474"/>
              <a:gd name="connsiteX171" fmla="*/ 550517 w 12192000"/>
              <a:gd name="connsiteY171" fmla="*/ 2182060 h 2237474"/>
              <a:gd name="connsiteX172" fmla="*/ 550309 w 12192000"/>
              <a:gd name="connsiteY172" fmla="*/ 2181825 h 2237474"/>
              <a:gd name="connsiteX173" fmla="*/ 541836 w 12192000"/>
              <a:gd name="connsiteY173" fmla="*/ 2181063 h 2237474"/>
              <a:gd name="connsiteX174" fmla="*/ 536057 w 12192000"/>
              <a:gd name="connsiteY174" fmla="*/ 2181537 h 2237474"/>
              <a:gd name="connsiteX175" fmla="*/ 520671 w 12192000"/>
              <a:gd name="connsiteY175" fmla="*/ 2180980 h 2237474"/>
              <a:gd name="connsiteX176" fmla="*/ 515024 w 12192000"/>
              <a:gd name="connsiteY176" fmla="*/ 2179258 h 2237474"/>
              <a:gd name="connsiteX177" fmla="*/ 512278 w 12192000"/>
              <a:gd name="connsiteY177" fmla="*/ 2176369 h 2237474"/>
              <a:gd name="connsiteX178" fmla="*/ 480419 w 12192000"/>
              <a:gd name="connsiteY178" fmla="*/ 2167807 h 2237474"/>
              <a:gd name="connsiteX179" fmla="*/ 413835 w 12192000"/>
              <a:gd name="connsiteY179" fmla="*/ 2156783 h 2237474"/>
              <a:gd name="connsiteX180" fmla="*/ 376513 w 12192000"/>
              <a:gd name="connsiteY180" fmla="*/ 2154014 h 2237474"/>
              <a:gd name="connsiteX181" fmla="*/ 273386 w 12192000"/>
              <a:gd name="connsiteY181" fmla="*/ 2142551 h 2237474"/>
              <a:gd name="connsiteX182" fmla="*/ 169207 w 12192000"/>
              <a:gd name="connsiteY182" fmla="*/ 2128100 h 2237474"/>
              <a:gd name="connsiteX183" fmla="*/ 93149 w 12192000"/>
              <a:gd name="connsiteY183" fmla="*/ 2105324 h 2237474"/>
              <a:gd name="connsiteX184" fmla="*/ 88109 w 12192000"/>
              <a:gd name="connsiteY184" fmla="*/ 2106704 h 2237474"/>
              <a:gd name="connsiteX185" fmla="*/ 80022 w 12192000"/>
              <a:gd name="connsiteY185" fmla="*/ 2107254 h 2237474"/>
              <a:gd name="connsiteX186" fmla="*/ 79717 w 12192000"/>
              <a:gd name="connsiteY186" fmla="*/ 2107046 h 2237474"/>
              <a:gd name="connsiteX187" fmla="*/ 72352 w 12192000"/>
              <a:gd name="connsiteY187" fmla="*/ 2107991 h 2237474"/>
              <a:gd name="connsiteX188" fmla="*/ 37645 w 12192000"/>
              <a:gd name="connsiteY188" fmla="*/ 2115401 h 2237474"/>
              <a:gd name="connsiteX189" fmla="*/ 4572 w 12192000"/>
              <a:gd name="connsiteY189" fmla="*/ 2111091 h 2237474"/>
              <a:gd name="connsiteX190" fmla="*/ 0 w 12192000"/>
              <a:gd name="connsiteY190" fmla="*/ 2110468 h 2237474"/>
              <a:gd name="connsiteX191" fmla="*/ 0 w 12192000"/>
              <a:gd name="connsiteY191"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20512 w 12192000"/>
              <a:gd name="connsiteY6" fmla="*/ 745392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46594 w 12192000"/>
              <a:gd name="connsiteY12" fmla="*/ 765069 h 2237474"/>
              <a:gd name="connsiteX13" fmla="*/ 10805004 w 12192000"/>
              <a:gd name="connsiteY13" fmla="*/ 757573 h 2237474"/>
              <a:gd name="connsiteX14" fmla="*/ 10739478 w 12192000"/>
              <a:gd name="connsiteY14" fmla="*/ 776841 h 2237474"/>
              <a:gd name="connsiteX15" fmla="*/ 10458762 w 12192000"/>
              <a:gd name="connsiteY15" fmla="*/ 755400 h 2237474"/>
              <a:gd name="connsiteX16" fmla="*/ 10211200 w 12192000"/>
              <a:gd name="connsiteY16" fmla="*/ 767513 h 2237474"/>
              <a:gd name="connsiteX17" fmla="*/ 10167995 w 12192000"/>
              <a:gd name="connsiteY17" fmla="*/ 760843 h 2237474"/>
              <a:gd name="connsiteX18" fmla="*/ 9997044 w 12192000"/>
              <a:gd name="connsiteY18" fmla="*/ 780129 h 2237474"/>
              <a:gd name="connsiteX19" fmla="*/ 9943887 w 12192000"/>
              <a:gd name="connsiteY19" fmla="*/ 804141 h 2237474"/>
              <a:gd name="connsiteX20" fmla="*/ 9918248 w 12192000"/>
              <a:gd name="connsiteY20" fmla="*/ 816628 h 2237474"/>
              <a:gd name="connsiteX21" fmla="*/ 9767091 w 12192000"/>
              <a:gd name="connsiteY21" fmla="*/ 870550 h 2237474"/>
              <a:gd name="connsiteX22" fmla="*/ 9683005 w 12192000"/>
              <a:gd name="connsiteY22" fmla="*/ 894128 h 2237474"/>
              <a:gd name="connsiteX23" fmla="*/ 9594438 w 12192000"/>
              <a:gd name="connsiteY23" fmla="*/ 919051 h 2237474"/>
              <a:gd name="connsiteX24" fmla="*/ 9544189 w 12192000"/>
              <a:gd name="connsiteY24" fmla="*/ 938966 h 2237474"/>
              <a:gd name="connsiteX25" fmla="*/ 9500499 w 12192000"/>
              <a:gd name="connsiteY25" fmla="*/ 954680 h 2237474"/>
              <a:gd name="connsiteX26" fmla="*/ 9428195 w 12192000"/>
              <a:gd name="connsiteY26" fmla="*/ 986225 h 2237474"/>
              <a:gd name="connsiteX27" fmla="*/ 9410017 w 12192000"/>
              <a:gd name="connsiteY27" fmla="*/ 993931 h 2237474"/>
              <a:gd name="connsiteX28" fmla="*/ 9392919 w 12192000"/>
              <a:gd name="connsiteY28" fmla="*/ 994656 h 2237474"/>
              <a:gd name="connsiteX29" fmla="*/ 9278619 w 12192000"/>
              <a:gd name="connsiteY29" fmla="*/ 1011878 h 2237474"/>
              <a:gd name="connsiteX30" fmla="*/ 9268019 w 12192000"/>
              <a:gd name="connsiteY30" fmla="*/ 1007442 h 2237474"/>
              <a:gd name="connsiteX31" fmla="*/ 9234662 w 12192000"/>
              <a:gd name="connsiteY31" fmla="*/ 1023056 h 2237474"/>
              <a:gd name="connsiteX32" fmla="*/ 9181033 w 12192000"/>
              <a:gd name="connsiteY32" fmla="*/ 1037921 h 2237474"/>
              <a:gd name="connsiteX33" fmla="*/ 9155969 w 12192000"/>
              <a:gd name="connsiteY33" fmla="*/ 1046804 h 2237474"/>
              <a:gd name="connsiteX34" fmla="*/ 9133985 w 12192000"/>
              <a:gd name="connsiteY34" fmla="*/ 1046450 h 2237474"/>
              <a:gd name="connsiteX35" fmla="*/ 9003462 w 12192000"/>
              <a:gd name="connsiteY35" fmla="*/ 1042406 h 2237474"/>
              <a:gd name="connsiteX36" fmla="*/ 8968445 w 12192000"/>
              <a:gd name="connsiteY36" fmla="*/ 1052169 h 2237474"/>
              <a:gd name="connsiteX37" fmla="*/ 8886001 w 12192000"/>
              <a:gd name="connsiteY37" fmla="*/ 1067468 h 2237474"/>
              <a:gd name="connsiteX38" fmla="*/ 8838610 w 12192000"/>
              <a:gd name="connsiteY38" fmla="*/ 1075091 h 2237474"/>
              <a:gd name="connsiteX39" fmla="*/ 8750383 w 12192000"/>
              <a:gd name="connsiteY39" fmla="*/ 1097387 h 2237474"/>
              <a:gd name="connsiteX40" fmla="*/ 8665605 w 12192000"/>
              <a:gd name="connsiteY40" fmla="*/ 1110791 h 2237474"/>
              <a:gd name="connsiteX41" fmla="*/ 8584946 w 12192000"/>
              <a:gd name="connsiteY41" fmla="*/ 1135226 h 2237474"/>
              <a:gd name="connsiteX42" fmla="*/ 8460755 w 12192000"/>
              <a:gd name="connsiteY42" fmla="*/ 1203427 h 2237474"/>
              <a:gd name="connsiteX43" fmla="*/ 8419755 w 12192000"/>
              <a:gd name="connsiteY43" fmla="*/ 1216260 h 2237474"/>
              <a:gd name="connsiteX44" fmla="*/ 8411626 w 12192000"/>
              <a:gd name="connsiteY44" fmla="*/ 1214397 h 2237474"/>
              <a:gd name="connsiteX45" fmla="*/ 8363469 w 12192000"/>
              <a:gd name="connsiteY45" fmla="*/ 1246658 h 2237474"/>
              <a:gd name="connsiteX46" fmla="*/ 8275497 w 12192000"/>
              <a:gd name="connsiteY46" fmla="*/ 1264396 h 2237474"/>
              <a:gd name="connsiteX47" fmla="*/ 8206287 w 12192000"/>
              <a:gd name="connsiteY47" fmla="*/ 1273060 h 2237474"/>
              <a:gd name="connsiteX48" fmla="*/ 8139997 w 12192000"/>
              <a:gd name="connsiteY48" fmla="*/ 1282713 h 2237474"/>
              <a:gd name="connsiteX49" fmla="*/ 8074238 w 12192000"/>
              <a:gd name="connsiteY49" fmla="*/ 1301895 h 2237474"/>
              <a:gd name="connsiteX50" fmla="*/ 7942099 w 12192000"/>
              <a:gd name="connsiteY50" fmla="*/ 1336332 h 2237474"/>
              <a:gd name="connsiteX51" fmla="*/ 7902328 w 12192000"/>
              <a:gd name="connsiteY51" fmla="*/ 1345865 h 2237474"/>
              <a:gd name="connsiteX52" fmla="*/ 7840612 w 12192000"/>
              <a:gd name="connsiteY52" fmla="*/ 1369373 h 2237474"/>
              <a:gd name="connsiteX53" fmla="*/ 7786819 w 12192000"/>
              <a:gd name="connsiteY53" fmla="*/ 1378970 h 2237474"/>
              <a:gd name="connsiteX54" fmla="*/ 7548172 w 12192000"/>
              <a:gd name="connsiteY54" fmla="*/ 1417460 h 2237474"/>
              <a:gd name="connsiteX55" fmla="*/ 7483437 w 12192000"/>
              <a:gd name="connsiteY55" fmla="*/ 1478152 h 2237474"/>
              <a:gd name="connsiteX56" fmla="*/ 7377870 w 12192000"/>
              <a:gd name="connsiteY56" fmla="*/ 1523319 h 2237474"/>
              <a:gd name="connsiteX57" fmla="*/ 7230737 w 12192000"/>
              <a:gd name="connsiteY57" fmla="*/ 1562633 h 2237474"/>
              <a:gd name="connsiteX58" fmla="*/ 7224458 w 12192000"/>
              <a:gd name="connsiteY58" fmla="*/ 1573008 h 2237474"/>
              <a:gd name="connsiteX59" fmla="*/ 7183121 w 12192000"/>
              <a:gd name="connsiteY59" fmla="*/ 1595162 h 2237474"/>
              <a:gd name="connsiteX60" fmla="*/ 7164601 w 12192000"/>
              <a:gd name="connsiteY60" fmla="*/ 1606490 h 2237474"/>
              <a:gd name="connsiteX61" fmla="*/ 7031309 w 12192000"/>
              <a:gd name="connsiteY61" fmla="*/ 1619451 h 2237474"/>
              <a:gd name="connsiteX62" fmla="*/ 6900177 w 12192000"/>
              <a:gd name="connsiteY62" fmla="*/ 1636016 h 2237474"/>
              <a:gd name="connsiteX63" fmla="*/ 6795372 w 12192000"/>
              <a:gd name="connsiteY63" fmla="*/ 1644845 h 2237474"/>
              <a:gd name="connsiteX64" fmla="*/ 6692251 w 12192000"/>
              <a:gd name="connsiteY64" fmla="*/ 1656357 h 2237474"/>
              <a:gd name="connsiteX65" fmla="*/ 6655235 w 12192000"/>
              <a:gd name="connsiteY65" fmla="*/ 1661869 h 2237474"/>
              <a:gd name="connsiteX66" fmla="*/ 6554894 w 12192000"/>
              <a:gd name="connsiteY66" fmla="*/ 1664428 h 2237474"/>
              <a:gd name="connsiteX67" fmla="*/ 6516595 w 12192000"/>
              <a:gd name="connsiteY67" fmla="*/ 1667475 h 2237474"/>
              <a:gd name="connsiteX68" fmla="*/ 6508541 w 12192000"/>
              <a:gd name="connsiteY68" fmla="*/ 1668757 h 2237474"/>
              <a:gd name="connsiteX69" fmla="*/ 6471012 w 12192000"/>
              <a:gd name="connsiteY69" fmla="*/ 1678604 h 2237474"/>
              <a:gd name="connsiteX70" fmla="*/ 6364035 w 12192000"/>
              <a:gd name="connsiteY70" fmla="*/ 1667683 h 2237474"/>
              <a:gd name="connsiteX71" fmla="*/ 6280959 w 12192000"/>
              <a:gd name="connsiteY71" fmla="*/ 1689329 h 2237474"/>
              <a:gd name="connsiteX72" fmla="*/ 6243319 w 12192000"/>
              <a:gd name="connsiteY72" fmla="*/ 1695560 h 2237474"/>
              <a:gd name="connsiteX73" fmla="*/ 6098321 w 12192000"/>
              <a:gd name="connsiteY73" fmla="*/ 1721646 h 2237474"/>
              <a:gd name="connsiteX74" fmla="*/ 5880652 w 12192000"/>
              <a:gd name="connsiteY74" fmla="*/ 1779643 h 2237474"/>
              <a:gd name="connsiteX75" fmla="*/ 5785959 w 12192000"/>
              <a:gd name="connsiteY75" fmla="*/ 1775307 h 2237474"/>
              <a:gd name="connsiteX76" fmla="*/ 5643534 w 12192000"/>
              <a:gd name="connsiteY76" fmla="*/ 1802919 h 2237474"/>
              <a:gd name="connsiteX77" fmla="*/ 5518799 w 12192000"/>
              <a:gd name="connsiteY77" fmla="*/ 1818312 h 2237474"/>
              <a:gd name="connsiteX78" fmla="*/ 5505014 w 12192000"/>
              <a:gd name="connsiteY78" fmla="*/ 1819259 h 2237474"/>
              <a:gd name="connsiteX79" fmla="*/ 5453307 w 12192000"/>
              <a:gd name="connsiteY79" fmla="*/ 1815450 h 2237474"/>
              <a:gd name="connsiteX80" fmla="*/ 5221533 w 12192000"/>
              <a:gd name="connsiteY80" fmla="*/ 1846950 h 2237474"/>
              <a:gd name="connsiteX81" fmla="*/ 5149802 w 12192000"/>
              <a:gd name="connsiteY81" fmla="*/ 1844846 h 2237474"/>
              <a:gd name="connsiteX82" fmla="*/ 5114927 w 12192000"/>
              <a:gd name="connsiteY82" fmla="*/ 1847827 h 2237474"/>
              <a:gd name="connsiteX83" fmla="*/ 5108970 w 12192000"/>
              <a:gd name="connsiteY83" fmla="*/ 1847935 h 2237474"/>
              <a:gd name="connsiteX84" fmla="*/ 5067961 w 12192000"/>
              <a:gd name="connsiteY84" fmla="*/ 1845917 h 2237474"/>
              <a:gd name="connsiteX85" fmla="*/ 5007075 w 12192000"/>
              <a:gd name="connsiteY85" fmla="*/ 1838626 h 2237474"/>
              <a:gd name="connsiteX86" fmla="*/ 4944087 w 12192000"/>
              <a:gd name="connsiteY86" fmla="*/ 1823332 h 2237474"/>
              <a:gd name="connsiteX87" fmla="*/ 4907662 w 12192000"/>
              <a:gd name="connsiteY87" fmla="*/ 1816900 h 2237474"/>
              <a:gd name="connsiteX88" fmla="*/ 4882386 w 12192000"/>
              <a:gd name="connsiteY88" fmla="*/ 1809844 h 2237474"/>
              <a:gd name="connsiteX89" fmla="*/ 4811440 w 12192000"/>
              <a:gd name="connsiteY89" fmla="*/ 1804655 h 2237474"/>
              <a:gd name="connsiteX90" fmla="*/ 4691075 w 12192000"/>
              <a:gd name="connsiteY90" fmla="*/ 1801389 h 2237474"/>
              <a:gd name="connsiteX91" fmla="*/ 4640313 w 12192000"/>
              <a:gd name="connsiteY91" fmla="*/ 1784307 h 2237474"/>
              <a:gd name="connsiteX92" fmla="*/ 4536503 w 12192000"/>
              <a:gd name="connsiteY92" fmla="*/ 1785334 h 2237474"/>
              <a:gd name="connsiteX93" fmla="*/ 4513724 w 12192000"/>
              <a:gd name="connsiteY93" fmla="*/ 1791996 h 2237474"/>
              <a:gd name="connsiteX94" fmla="*/ 4459810 w 12192000"/>
              <a:gd name="connsiteY94" fmla="*/ 1797886 h 2237474"/>
              <a:gd name="connsiteX95" fmla="*/ 4379064 w 12192000"/>
              <a:gd name="connsiteY95" fmla="*/ 1817177 h 2237474"/>
              <a:gd name="connsiteX96" fmla="*/ 4290981 w 12192000"/>
              <a:gd name="connsiteY96" fmla="*/ 1839677 h 2237474"/>
              <a:gd name="connsiteX97" fmla="*/ 4238372 w 12192000"/>
              <a:gd name="connsiteY97" fmla="*/ 1851480 h 2237474"/>
              <a:gd name="connsiteX98" fmla="*/ 4232517 w 12192000"/>
              <a:gd name="connsiteY98" fmla="*/ 1852567 h 2237474"/>
              <a:gd name="connsiteX99" fmla="*/ 4191732 w 12192000"/>
              <a:gd name="connsiteY99" fmla="*/ 1857328 h 2237474"/>
              <a:gd name="connsiteX100" fmla="*/ 4065532 w 12192000"/>
              <a:gd name="connsiteY100" fmla="*/ 1855477 h 2237474"/>
              <a:gd name="connsiteX101" fmla="*/ 4028460 w 12192000"/>
              <a:gd name="connsiteY101" fmla="*/ 1855137 h 2237474"/>
              <a:gd name="connsiteX102" fmla="*/ 4002267 w 12192000"/>
              <a:gd name="connsiteY102" fmla="*/ 1852352 h 2237474"/>
              <a:gd name="connsiteX103" fmla="*/ 3931396 w 12192000"/>
              <a:gd name="connsiteY103" fmla="*/ 1858915 h 2237474"/>
              <a:gd name="connsiteX104" fmla="*/ 3812162 w 12192000"/>
              <a:gd name="connsiteY104" fmla="*/ 1875501 h 2237474"/>
              <a:gd name="connsiteX105" fmla="*/ 3729530 w 12192000"/>
              <a:gd name="connsiteY105" fmla="*/ 1864513 h 2237474"/>
              <a:gd name="connsiteX106" fmla="*/ 3680177 w 12192000"/>
              <a:gd name="connsiteY106" fmla="*/ 1881552 h 2237474"/>
              <a:gd name="connsiteX107" fmla="*/ 3567259 w 12192000"/>
              <a:gd name="connsiteY107" fmla="*/ 1893482 h 2237474"/>
              <a:gd name="connsiteX108" fmla="*/ 3405770 w 12192000"/>
              <a:gd name="connsiteY108" fmla="*/ 1904591 h 2237474"/>
              <a:gd name="connsiteX109" fmla="*/ 3280097 w 12192000"/>
              <a:gd name="connsiteY109" fmla="*/ 1919610 h 2237474"/>
              <a:gd name="connsiteX110" fmla="*/ 3123424 w 12192000"/>
              <a:gd name="connsiteY110" fmla="*/ 1952930 h 2237474"/>
              <a:gd name="connsiteX111" fmla="*/ 3009910 w 12192000"/>
              <a:gd name="connsiteY111" fmla="*/ 1957866 h 2237474"/>
              <a:gd name="connsiteX112" fmla="*/ 2995934 w 12192000"/>
              <a:gd name="connsiteY112" fmla="*/ 1967085 h 2237474"/>
              <a:gd name="connsiteX113" fmla="*/ 2980071 w 12192000"/>
              <a:gd name="connsiteY113" fmla="*/ 1972988 h 2237474"/>
              <a:gd name="connsiteX114" fmla="*/ 2978094 w 12192000"/>
              <a:gd name="connsiteY114" fmla="*/ 1972369 h 2237474"/>
              <a:gd name="connsiteX115" fmla="*/ 2942858 w 12192000"/>
              <a:gd name="connsiteY115" fmla="*/ 1981367 h 2237474"/>
              <a:gd name="connsiteX116" fmla="*/ 2875436 w 12192000"/>
              <a:gd name="connsiteY116" fmla="*/ 1996977 h 2237474"/>
              <a:gd name="connsiteX117" fmla="*/ 2874892 w 12192000"/>
              <a:gd name="connsiteY117" fmla="*/ 1996085 h 2237474"/>
              <a:gd name="connsiteX118" fmla="*/ 2864145 w 12192000"/>
              <a:gd name="connsiteY118" fmla="*/ 1994061 h 2237474"/>
              <a:gd name="connsiteX119" fmla="*/ 2843662 w 12192000"/>
              <a:gd name="connsiteY119" fmla="*/ 1992498 h 2237474"/>
              <a:gd name="connsiteX120" fmla="*/ 2796128 w 12192000"/>
              <a:gd name="connsiteY120" fmla="*/ 1976403 h 2237474"/>
              <a:gd name="connsiteX121" fmla="*/ 2756784 w 12192000"/>
              <a:gd name="connsiteY121" fmla="*/ 1985116 h 2237474"/>
              <a:gd name="connsiteX122" fmla="*/ 2748833 w 12192000"/>
              <a:gd name="connsiteY122" fmla="*/ 1986323 h 2237474"/>
              <a:gd name="connsiteX123" fmla="*/ 2748661 w 12192000"/>
              <a:gd name="connsiteY123" fmla="*/ 1986122 h 2237474"/>
              <a:gd name="connsiteX124" fmla="*/ 2740251 w 12192000"/>
              <a:gd name="connsiteY124" fmla="*/ 1986946 h 2237474"/>
              <a:gd name="connsiteX125" fmla="*/ 2718916 w 12192000"/>
              <a:gd name="connsiteY125" fmla="*/ 1990867 h 2237474"/>
              <a:gd name="connsiteX126" fmla="*/ 2713522 w 12192000"/>
              <a:gd name="connsiteY126" fmla="*/ 1990173 h 2237474"/>
              <a:gd name="connsiteX127" fmla="*/ 2680597 w 12192000"/>
              <a:gd name="connsiteY127" fmla="*/ 1984996 h 2237474"/>
              <a:gd name="connsiteX128" fmla="*/ 2578178 w 12192000"/>
              <a:gd name="connsiteY128" fmla="*/ 1990531 h 2237474"/>
              <a:gd name="connsiteX129" fmla="*/ 2476147 w 12192000"/>
              <a:gd name="connsiteY129" fmla="*/ 1998305 h 2237474"/>
              <a:gd name="connsiteX130" fmla="*/ 2373568 w 12192000"/>
              <a:gd name="connsiteY130" fmla="*/ 2003219 h 2237474"/>
              <a:gd name="connsiteX131" fmla="*/ 2321399 w 12192000"/>
              <a:gd name="connsiteY131" fmla="*/ 1989467 h 2237474"/>
              <a:gd name="connsiteX132" fmla="*/ 2315525 w 12192000"/>
              <a:gd name="connsiteY132" fmla="*/ 1989708 h 2237474"/>
              <a:gd name="connsiteX133" fmla="*/ 2300792 w 12192000"/>
              <a:gd name="connsiteY133" fmla="*/ 1994290 h 2237474"/>
              <a:gd name="connsiteX134" fmla="*/ 2295469 w 12192000"/>
              <a:gd name="connsiteY134" fmla="*/ 1996659 h 2237474"/>
              <a:gd name="connsiteX135" fmla="*/ 2287219 w 12192000"/>
              <a:gd name="connsiteY135" fmla="*/ 1998750 h 2237474"/>
              <a:gd name="connsiteX136" fmla="*/ 2286948 w 12192000"/>
              <a:gd name="connsiteY136" fmla="*/ 1998596 h 2237474"/>
              <a:gd name="connsiteX137" fmla="*/ 2243069 w 12192000"/>
              <a:gd name="connsiteY137" fmla="*/ 2015111 h 2237474"/>
              <a:gd name="connsiteX138" fmla="*/ 2186609 w 12192000"/>
              <a:gd name="connsiteY138" fmla="*/ 2008263 h 2237474"/>
              <a:gd name="connsiteX139" fmla="*/ 2164831 w 12192000"/>
              <a:gd name="connsiteY139" fmla="*/ 2010143 h 2237474"/>
              <a:gd name="connsiteX140" fmla="*/ 2152836 w 12192000"/>
              <a:gd name="connsiteY140" fmla="*/ 2010048 h 2237474"/>
              <a:gd name="connsiteX141" fmla="*/ 2117102 w 12192000"/>
              <a:gd name="connsiteY141" fmla="*/ 2023004 h 2237474"/>
              <a:gd name="connsiteX142" fmla="*/ 2111935 w 12192000"/>
              <a:gd name="connsiteY142" fmla="*/ 2023163 h 2237474"/>
              <a:gd name="connsiteX143" fmla="*/ 2089991 w 12192000"/>
              <a:gd name="connsiteY143" fmla="*/ 2034193 h 2237474"/>
              <a:gd name="connsiteX144" fmla="*/ 2058061 w 12192000"/>
              <a:gd name="connsiteY144" fmla="*/ 2047942 h 2237474"/>
              <a:gd name="connsiteX145" fmla="*/ 2055737 w 12192000"/>
              <a:gd name="connsiteY145" fmla="*/ 2047704 h 2237474"/>
              <a:gd name="connsiteX146" fmla="*/ 2042244 w 12192000"/>
              <a:gd name="connsiteY146" fmla="*/ 2055560 h 2237474"/>
              <a:gd name="connsiteX147" fmla="*/ 1976224 w 12192000"/>
              <a:gd name="connsiteY147" fmla="*/ 2074257 h 2237474"/>
              <a:gd name="connsiteX148" fmla="*/ 1877728 w 12192000"/>
              <a:gd name="connsiteY148" fmla="*/ 2101004 h 2237474"/>
              <a:gd name="connsiteX149" fmla="*/ 1759056 w 12192000"/>
              <a:gd name="connsiteY149" fmla="*/ 2125608 h 2237474"/>
              <a:gd name="connsiteX150" fmla="*/ 1637948 w 12192000"/>
              <a:gd name="connsiteY150" fmla="*/ 2172597 h 2237474"/>
              <a:gd name="connsiteX151" fmla="*/ 1434549 w 12192000"/>
              <a:gd name="connsiteY151" fmla="*/ 2234522 h 2237474"/>
              <a:gd name="connsiteX152" fmla="*/ 1398481 w 12192000"/>
              <a:gd name="connsiteY152" fmla="*/ 2237074 h 2237474"/>
              <a:gd name="connsiteX153" fmla="*/ 1398407 w 12192000"/>
              <a:gd name="connsiteY153" fmla="*/ 2237095 h 2237474"/>
              <a:gd name="connsiteX154" fmla="*/ 1370962 w 12192000"/>
              <a:gd name="connsiteY154" fmla="*/ 2237474 h 2237474"/>
              <a:gd name="connsiteX155" fmla="*/ 1356367 w 12192000"/>
              <a:gd name="connsiteY155" fmla="*/ 2235089 h 2237474"/>
              <a:gd name="connsiteX156" fmla="*/ 1324828 w 12192000"/>
              <a:gd name="connsiteY156" fmla="*/ 2231968 h 2237474"/>
              <a:gd name="connsiteX157" fmla="*/ 1297744 w 12192000"/>
              <a:gd name="connsiteY157" fmla="*/ 2235849 h 2237474"/>
              <a:gd name="connsiteX158" fmla="*/ 1286236 w 12192000"/>
              <a:gd name="connsiteY158" fmla="*/ 2233135 h 2237474"/>
              <a:gd name="connsiteX159" fmla="*/ 1283504 w 12192000"/>
              <a:gd name="connsiteY159" fmla="*/ 2233797 h 2237474"/>
              <a:gd name="connsiteX160" fmla="*/ 1279765 w 12192000"/>
              <a:gd name="connsiteY160" fmla="*/ 2229639 h 2237474"/>
              <a:gd name="connsiteX161" fmla="*/ 1195347 w 12192000"/>
              <a:gd name="connsiteY161" fmla="*/ 2212354 h 2237474"/>
              <a:gd name="connsiteX162" fmla="*/ 970251 w 12192000"/>
              <a:gd name="connsiteY162" fmla="*/ 2221029 h 2237474"/>
              <a:gd name="connsiteX163" fmla="*/ 812914 w 12192000"/>
              <a:gd name="connsiteY163" fmla="*/ 2202752 h 2237474"/>
              <a:gd name="connsiteX164" fmla="*/ 800195 w 12192000"/>
              <a:gd name="connsiteY164" fmla="*/ 2209407 h 2237474"/>
              <a:gd name="connsiteX165" fmla="*/ 784978 w 12192000"/>
              <a:gd name="connsiteY165" fmla="*/ 2212360 h 2237474"/>
              <a:gd name="connsiteX166" fmla="*/ 681987 w 12192000"/>
              <a:gd name="connsiteY166" fmla="*/ 2216757 h 2237474"/>
              <a:gd name="connsiteX167" fmla="*/ 669923 w 12192000"/>
              <a:gd name="connsiteY167" fmla="*/ 2211682 h 2237474"/>
              <a:gd name="connsiteX168" fmla="*/ 648680 w 12192000"/>
              <a:gd name="connsiteY168" fmla="*/ 2206229 h 2237474"/>
              <a:gd name="connsiteX169" fmla="*/ 597225 w 12192000"/>
              <a:gd name="connsiteY169" fmla="*/ 2180999 h 2237474"/>
              <a:gd name="connsiteX170" fmla="*/ 558449 w 12192000"/>
              <a:gd name="connsiteY170" fmla="*/ 2182346 h 2237474"/>
              <a:gd name="connsiteX171" fmla="*/ 550517 w 12192000"/>
              <a:gd name="connsiteY171" fmla="*/ 2182060 h 2237474"/>
              <a:gd name="connsiteX172" fmla="*/ 550309 w 12192000"/>
              <a:gd name="connsiteY172" fmla="*/ 2181825 h 2237474"/>
              <a:gd name="connsiteX173" fmla="*/ 541836 w 12192000"/>
              <a:gd name="connsiteY173" fmla="*/ 2181063 h 2237474"/>
              <a:gd name="connsiteX174" fmla="*/ 536057 w 12192000"/>
              <a:gd name="connsiteY174" fmla="*/ 2181537 h 2237474"/>
              <a:gd name="connsiteX175" fmla="*/ 520671 w 12192000"/>
              <a:gd name="connsiteY175" fmla="*/ 2180980 h 2237474"/>
              <a:gd name="connsiteX176" fmla="*/ 515024 w 12192000"/>
              <a:gd name="connsiteY176" fmla="*/ 2179258 h 2237474"/>
              <a:gd name="connsiteX177" fmla="*/ 512278 w 12192000"/>
              <a:gd name="connsiteY177" fmla="*/ 2176369 h 2237474"/>
              <a:gd name="connsiteX178" fmla="*/ 480419 w 12192000"/>
              <a:gd name="connsiteY178" fmla="*/ 2167807 h 2237474"/>
              <a:gd name="connsiteX179" fmla="*/ 413835 w 12192000"/>
              <a:gd name="connsiteY179" fmla="*/ 2156783 h 2237474"/>
              <a:gd name="connsiteX180" fmla="*/ 376513 w 12192000"/>
              <a:gd name="connsiteY180" fmla="*/ 2154014 h 2237474"/>
              <a:gd name="connsiteX181" fmla="*/ 273386 w 12192000"/>
              <a:gd name="connsiteY181" fmla="*/ 2142551 h 2237474"/>
              <a:gd name="connsiteX182" fmla="*/ 169207 w 12192000"/>
              <a:gd name="connsiteY182" fmla="*/ 2128100 h 2237474"/>
              <a:gd name="connsiteX183" fmla="*/ 93149 w 12192000"/>
              <a:gd name="connsiteY183" fmla="*/ 2105324 h 2237474"/>
              <a:gd name="connsiteX184" fmla="*/ 88109 w 12192000"/>
              <a:gd name="connsiteY184" fmla="*/ 2106704 h 2237474"/>
              <a:gd name="connsiteX185" fmla="*/ 80022 w 12192000"/>
              <a:gd name="connsiteY185" fmla="*/ 2107254 h 2237474"/>
              <a:gd name="connsiteX186" fmla="*/ 79717 w 12192000"/>
              <a:gd name="connsiteY186" fmla="*/ 2107046 h 2237474"/>
              <a:gd name="connsiteX187" fmla="*/ 72352 w 12192000"/>
              <a:gd name="connsiteY187" fmla="*/ 2107991 h 2237474"/>
              <a:gd name="connsiteX188" fmla="*/ 37645 w 12192000"/>
              <a:gd name="connsiteY188" fmla="*/ 2115401 h 2237474"/>
              <a:gd name="connsiteX189" fmla="*/ 4572 w 12192000"/>
              <a:gd name="connsiteY189" fmla="*/ 2111091 h 2237474"/>
              <a:gd name="connsiteX190" fmla="*/ 0 w 12192000"/>
              <a:gd name="connsiteY190" fmla="*/ 2110468 h 2237474"/>
              <a:gd name="connsiteX191" fmla="*/ 0 w 12192000"/>
              <a:gd name="connsiteY191"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20512 w 12192000"/>
              <a:gd name="connsiteY6" fmla="*/ 745392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46594 w 12192000"/>
              <a:gd name="connsiteY12" fmla="*/ 765069 h 2237474"/>
              <a:gd name="connsiteX13" fmla="*/ 10805004 w 12192000"/>
              <a:gd name="connsiteY13" fmla="*/ 757573 h 2237474"/>
              <a:gd name="connsiteX14" fmla="*/ 10739478 w 12192000"/>
              <a:gd name="connsiteY14" fmla="*/ 776841 h 2237474"/>
              <a:gd name="connsiteX15" fmla="*/ 10458762 w 12192000"/>
              <a:gd name="connsiteY15" fmla="*/ 755400 h 2237474"/>
              <a:gd name="connsiteX16" fmla="*/ 10211200 w 12192000"/>
              <a:gd name="connsiteY16" fmla="*/ 767513 h 2237474"/>
              <a:gd name="connsiteX17" fmla="*/ 10167995 w 12192000"/>
              <a:gd name="connsiteY17" fmla="*/ 760843 h 2237474"/>
              <a:gd name="connsiteX18" fmla="*/ 9997044 w 12192000"/>
              <a:gd name="connsiteY18" fmla="*/ 780129 h 2237474"/>
              <a:gd name="connsiteX19" fmla="*/ 9943887 w 12192000"/>
              <a:gd name="connsiteY19" fmla="*/ 804141 h 2237474"/>
              <a:gd name="connsiteX20" fmla="*/ 9918248 w 12192000"/>
              <a:gd name="connsiteY20" fmla="*/ 816628 h 2237474"/>
              <a:gd name="connsiteX21" fmla="*/ 9767091 w 12192000"/>
              <a:gd name="connsiteY21" fmla="*/ 870550 h 2237474"/>
              <a:gd name="connsiteX22" fmla="*/ 9683005 w 12192000"/>
              <a:gd name="connsiteY22" fmla="*/ 894128 h 2237474"/>
              <a:gd name="connsiteX23" fmla="*/ 9594438 w 12192000"/>
              <a:gd name="connsiteY23" fmla="*/ 919051 h 2237474"/>
              <a:gd name="connsiteX24" fmla="*/ 9544189 w 12192000"/>
              <a:gd name="connsiteY24" fmla="*/ 938966 h 2237474"/>
              <a:gd name="connsiteX25" fmla="*/ 9500499 w 12192000"/>
              <a:gd name="connsiteY25" fmla="*/ 954680 h 2237474"/>
              <a:gd name="connsiteX26" fmla="*/ 9428195 w 12192000"/>
              <a:gd name="connsiteY26" fmla="*/ 986225 h 2237474"/>
              <a:gd name="connsiteX27" fmla="*/ 9410017 w 12192000"/>
              <a:gd name="connsiteY27" fmla="*/ 993931 h 2237474"/>
              <a:gd name="connsiteX28" fmla="*/ 9392919 w 12192000"/>
              <a:gd name="connsiteY28" fmla="*/ 994656 h 2237474"/>
              <a:gd name="connsiteX29" fmla="*/ 9278619 w 12192000"/>
              <a:gd name="connsiteY29" fmla="*/ 1011878 h 2237474"/>
              <a:gd name="connsiteX30" fmla="*/ 9268019 w 12192000"/>
              <a:gd name="connsiteY30" fmla="*/ 1007442 h 2237474"/>
              <a:gd name="connsiteX31" fmla="*/ 9234662 w 12192000"/>
              <a:gd name="connsiteY31" fmla="*/ 1023056 h 2237474"/>
              <a:gd name="connsiteX32" fmla="*/ 9181033 w 12192000"/>
              <a:gd name="connsiteY32" fmla="*/ 1037921 h 2237474"/>
              <a:gd name="connsiteX33" fmla="*/ 9155969 w 12192000"/>
              <a:gd name="connsiteY33" fmla="*/ 1046804 h 2237474"/>
              <a:gd name="connsiteX34" fmla="*/ 9133985 w 12192000"/>
              <a:gd name="connsiteY34" fmla="*/ 1046450 h 2237474"/>
              <a:gd name="connsiteX35" fmla="*/ 9003462 w 12192000"/>
              <a:gd name="connsiteY35" fmla="*/ 1042406 h 2237474"/>
              <a:gd name="connsiteX36" fmla="*/ 8968445 w 12192000"/>
              <a:gd name="connsiteY36" fmla="*/ 1052169 h 2237474"/>
              <a:gd name="connsiteX37" fmla="*/ 8886001 w 12192000"/>
              <a:gd name="connsiteY37" fmla="*/ 1067468 h 2237474"/>
              <a:gd name="connsiteX38" fmla="*/ 8838610 w 12192000"/>
              <a:gd name="connsiteY38" fmla="*/ 1075091 h 2237474"/>
              <a:gd name="connsiteX39" fmla="*/ 8750383 w 12192000"/>
              <a:gd name="connsiteY39" fmla="*/ 1097387 h 2237474"/>
              <a:gd name="connsiteX40" fmla="*/ 8665605 w 12192000"/>
              <a:gd name="connsiteY40" fmla="*/ 1110791 h 2237474"/>
              <a:gd name="connsiteX41" fmla="*/ 8584946 w 12192000"/>
              <a:gd name="connsiteY41" fmla="*/ 1135226 h 2237474"/>
              <a:gd name="connsiteX42" fmla="*/ 8460755 w 12192000"/>
              <a:gd name="connsiteY42" fmla="*/ 1203427 h 2237474"/>
              <a:gd name="connsiteX43" fmla="*/ 8419755 w 12192000"/>
              <a:gd name="connsiteY43" fmla="*/ 1216260 h 2237474"/>
              <a:gd name="connsiteX44" fmla="*/ 8411626 w 12192000"/>
              <a:gd name="connsiteY44" fmla="*/ 1214397 h 2237474"/>
              <a:gd name="connsiteX45" fmla="*/ 8363469 w 12192000"/>
              <a:gd name="connsiteY45" fmla="*/ 1246658 h 2237474"/>
              <a:gd name="connsiteX46" fmla="*/ 8275497 w 12192000"/>
              <a:gd name="connsiteY46" fmla="*/ 1264396 h 2237474"/>
              <a:gd name="connsiteX47" fmla="*/ 8206287 w 12192000"/>
              <a:gd name="connsiteY47" fmla="*/ 1273060 h 2237474"/>
              <a:gd name="connsiteX48" fmla="*/ 8139997 w 12192000"/>
              <a:gd name="connsiteY48" fmla="*/ 1282713 h 2237474"/>
              <a:gd name="connsiteX49" fmla="*/ 8074238 w 12192000"/>
              <a:gd name="connsiteY49" fmla="*/ 1301895 h 2237474"/>
              <a:gd name="connsiteX50" fmla="*/ 7942099 w 12192000"/>
              <a:gd name="connsiteY50" fmla="*/ 1336332 h 2237474"/>
              <a:gd name="connsiteX51" fmla="*/ 7902328 w 12192000"/>
              <a:gd name="connsiteY51" fmla="*/ 1345865 h 2237474"/>
              <a:gd name="connsiteX52" fmla="*/ 7840612 w 12192000"/>
              <a:gd name="connsiteY52" fmla="*/ 1369373 h 2237474"/>
              <a:gd name="connsiteX53" fmla="*/ 7786819 w 12192000"/>
              <a:gd name="connsiteY53" fmla="*/ 1378970 h 2237474"/>
              <a:gd name="connsiteX54" fmla="*/ 7548172 w 12192000"/>
              <a:gd name="connsiteY54" fmla="*/ 1417460 h 2237474"/>
              <a:gd name="connsiteX55" fmla="*/ 7483437 w 12192000"/>
              <a:gd name="connsiteY55" fmla="*/ 1478152 h 2237474"/>
              <a:gd name="connsiteX56" fmla="*/ 7377870 w 12192000"/>
              <a:gd name="connsiteY56" fmla="*/ 1523319 h 2237474"/>
              <a:gd name="connsiteX57" fmla="*/ 7230737 w 12192000"/>
              <a:gd name="connsiteY57" fmla="*/ 1562633 h 2237474"/>
              <a:gd name="connsiteX58" fmla="*/ 7224458 w 12192000"/>
              <a:gd name="connsiteY58" fmla="*/ 1573008 h 2237474"/>
              <a:gd name="connsiteX59" fmla="*/ 7183121 w 12192000"/>
              <a:gd name="connsiteY59" fmla="*/ 1595162 h 2237474"/>
              <a:gd name="connsiteX60" fmla="*/ 7164601 w 12192000"/>
              <a:gd name="connsiteY60" fmla="*/ 1606490 h 2237474"/>
              <a:gd name="connsiteX61" fmla="*/ 7031309 w 12192000"/>
              <a:gd name="connsiteY61" fmla="*/ 1619451 h 2237474"/>
              <a:gd name="connsiteX62" fmla="*/ 6900177 w 12192000"/>
              <a:gd name="connsiteY62" fmla="*/ 1636016 h 2237474"/>
              <a:gd name="connsiteX63" fmla="*/ 6795372 w 12192000"/>
              <a:gd name="connsiteY63" fmla="*/ 1644845 h 2237474"/>
              <a:gd name="connsiteX64" fmla="*/ 6692251 w 12192000"/>
              <a:gd name="connsiteY64" fmla="*/ 1656357 h 2237474"/>
              <a:gd name="connsiteX65" fmla="*/ 6655235 w 12192000"/>
              <a:gd name="connsiteY65" fmla="*/ 1661869 h 2237474"/>
              <a:gd name="connsiteX66" fmla="*/ 6554894 w 12192000"/>
              <a:gd name="connsiteY66" fmla="*/ 1664428 h 2237474"/>
              <a:gd name="connsiteX67" fmla="*/ 6516595 w 12192000"/>
              <a:gd name="connsiteY67" fmla="*/ 1667475 h 2237474"/>
              <a:gd name="connsiteX68" fmla="*/ 6508541 w 12192000"/>
              <a:gd name="connsiteY68" fmla="*/ 1668757 h 2237474"/>
              <a:gd name="connsiteX69" fmla="*/ 6471012 w 12192000"/>
              <a:gd name="connsiteY69" fmla="*/ 1678604 h 2237474"/>
              <a:gd name="connsiteX70" fmla="*/ 6364035 w 12192000"/>
              <a:gd name="connsiteY70" fmla="*/ 1667683 h 2237474"/>
              <a:gd name="connsiteX71" fmla="*/ 6280959 w 12192000"/>
              <a:gd name="connsiteY71" fmla="*/ 1689329 h 2237474"/>
              <a:gd name="connsiteX72" fmla="*/ 6243319 w 12192000"/>
              <a:gd name="connsiteY72" fmla="*/ 1695560 h 2237474"/>
              <a:gd name="connsiteX73" fmla="*/ 6098321 w 12192000"/>
              <a:gd name="connsiteY73" fmla="*/ 1721646 h 2237474"/>
              <a:gd name="connsiteX74" fmla="*/ 5880652 w 12192000"/>
              <a:gd name="connsiteY74" fmla="*/ 1779643 h 2237474"/>
              <a:gd name="connsiteX75" fmla="*/ 5785959 w 12192000"/>
              <a:gd name="connsiteY75" fmla="*/ 1775307 h 2237474"/>
              <a:gd name="connsiteX76" fmla="*/ 5643534 w 12192000"/>
              <a:gd name="connsiteY76" fmla="*/ 1802919 h 2237474"/>
              <a:gd name="connsiteX77" fmla="*/ 5518799 w 12192000"/>
              <a:gd name="connsiteY77" fmla="*/ 1818312 h 2237474"/>
              <a:gd name="connsiteX78" fmla="*/ 5505014 w 12192000"/>
              <a:gd name="connsiteY78" fmla="*/ 1819259 h 2237474"/>
              <a:gd name="connsiteX79" fmla="*/ 5453307 w 12192000"/>
              <a:gd name="connsiteY79" fmla="*/ 1815450 h 2237474"/>
              <a:gd name="connsiteX80" fmla="*/ 5221533 w 12192000"/>
              <a:gd name="connsiteY80" fmla="*/ 1846950 h 2237474"/>
              <a:gd name="connsiteX81" fmla="*/ 5149802 w 12192000"/>
              <a:gd name="connsiteY81" fmla="*/ 1844846 h 2237474"/>
              <a:gd name="connsiteX82" fmla="*/ 5114927 w 12192000"/>
              <a:gd name="connsiteY82" fmla="*/ 1847827 h 2237474"/>
              <a:gd name="connsiteX83" fmla="*/ 5108970 w 12192000"/>
              <a:gd name="connsiteY83" fmla="*/ 1847935 h 2237474"/>
              <a:gd name="connsiteX84" fmla="*/ 5067961 w 12192000"/>
              <a:gd name="connsiteY84" fmla="*/ 1845917 h 2237474"/>
              <a:gd name="connsiteX85" fmla="*/ 5007075 w 12192000"/>
              <a:gd name="connsiteY85" fmla="*/ 1838626 h 2237474"/>
              <a:gd name="connsiteX86" fmla="*/ 4944087 w 12192000"/>
              <a:gd name="connsiteY86" fmla="*/ 1823332 h 2237474"/>
              <a:gd name="connsiteX87" fmla="*/ 4907662 w 12192000"/>
              <a:gd name="connsiteY87" fmla="*/ 1816900 h 2237474"/>
              <a:gd name="connsiteX88" fmla="*/ 4882386 w 12192000"/>
              <a:gd name="connsiteY88" fmla="*/ 1809844 h 2237474"/>
              <a:gd name="connsiteX89" fmla="*/ 4811440 w 12192000"/>
              <a:gd name="connsiteY89" fmla="*/ 1804655 h 2237474"/>
              <a:gd name="connsiteX90" fmla="*/ 4691075 w 12192000"/>
              <a:gd name="connsiteY90" fmla="*/ 1801389 h 2237474"/>
              <a:gd name="connsiteX91" fmla="*/ 4640313 w 12192000"/>
              <a:gd name="connsiteY91" fmla="*/ 1784307 h 2237474"/>
              <a:gd name="connsiteX92" fmla="*/ 4536503 w 12192000"/>
              <a:gd name="connsiteY92" fmla="*/ 1785334 h 2237474"/>
              <a:gd name="connsiteX93" fmla="*/ 4513724 w 12192000"/>
              <a:gd name="connsiteY93" fmla="*/ 1791996 h 2237474"/>
              <a:gd name="connsiteX94" fmla="*/ 4459810 w 12192000"/>
              <a:gd name="connsiteY94" fmla="*/ 1797886 h 2237474"/>
              <a:gd name="connsiteX95" fmla="*/ 4379064 w 12192000"/>
              <a:gd name="connsiteY95" fmla="*/ 1817177 h 2237474"/>
              <a:gd name="connsiteX96" fmla="*/ 4290981 w 12192000"/>
              <a:gd name="connsiteY96" fmla="*/ 1839677 h 2237474"/>
              <a:gd name="connsiteX97" fmla="*/ 4238372 w 12192000"/>
              <a:gd name="connsiteY97" fmla="*/ 1851480 h 2237474"/>
              <a:gd name="connsiteX98" fmla="*/ 4232517 w 12192000"/>
              <a:gd name="connsiteY98" fmla="*/ 1852567 h 2237474"/>
              <a:gd name="connsiteX99" fmla="*/ 4191732 w 12192000"/>
              <a:gd name="connsiteY99" fmla="*/ 1857328 h 2237474"/>
              <a:gd name="connsiteX100" fmla="*/ 4065532 w 12192000"/>
              <a:gd name="connsiteY100" fmla="*/ 1855477 h 2237474"/>
              <a:gd name="connsiteX101" fmla="*/ 4028460 w 12192000"/>
              <a:gd name="connsiteY101" fmla="*/ 1855137 h 2237474"/>
              <a:gd name="connsiteX102" fmla="*/ 4002267 w 12192000"/>
              <a:gd name="connsiteY102" fmla="*/ 1852352 h 2237474"/>
              <a:gd name="connsiteX103" fmla="*/ 3931396 w 12192000"/>
              <a:gd name="connsiteY103" fmla="*/ 1858915 h 2237474"/>
              <a:gd name="connsiteX104" fmla="*/ 3812162 w 12192000"/>
              <a:gd name="connsiteY104" fmla="*/ 1875501 h 2237474"/>
              <a:gd name="connsiteX105" fmla="*/ 3729530 w 12192000"/>
              <a:gd name="connsiteY105" fmla="*/ 1864513 h 2237474"/>
              <a:gd name="connsiteX106" fmla="*/ 3680177 w 12192000"/>
              <a:gd name="connsiteY106" fmla="*/ 1881552 h 2237474"/>
              <a:gd name="connsiteX107" fmla="*/ 3567259 w 12192000"/>
              <a:gd name="connsiteY107" fmla="*/ 1893482 h 2237474"/>
              <a:gd name="connsiteX108" fmla="*/ 3405770 w 12192000"/>
              <a:gd name="connsiteY108" fmla="*/ 1904591 h 2237474"/>
              <a:gd name="connsiteX109" fmla="*/ 3280097 w 12192000"/>
              <a:gd name="connsiteY109" fmla="*/ 1919610 h 2237474"/>
              <a:gd name="connsiteX110" fmla="*/ 3123424 w 12192000"/>
              <a:gd name="connsiteY110" fmla="*/ 1952930 h 2237474"/>
              <a:gd name="connsiteX111" fmla="*/ 3009910 w 12192000"/>
              <a:gd name="connsiteY111" fmla="*/ 1957866 h 2237474"/>
              <a:gd name="connsiteX112" fmla="*/ 2995934 w 12192000"/>
              <a:gd name="connsiteY112" fmla="*/ 1967085 h 2237474"/>
              <a:gd name="connsiteX113" fmla="*/ 2980071 w 12192000"/>
              <a:gd name="connsiteY113" fmla="*/ 1972988 h 2237474"/>
              <a:gd name="connsiteX114" fmla="*/ 2942858 w 12192000"/>
              <a:gd name="connsiteY114" fmla="*/ 1981367 h 2237474"/>
              <a:gd name="connsiteX115" fmla="*/ 2875436 w 12192000"/>
              <a:gd name="connsiteY115" fmla="*/ 1996977 h 2237474"/>
              <a:gd name="connsiteX116" fmla="*/ 2874892 w 12192000"/>
              <a:gd name="connsiteY116" fmla="*/ 1996085 h 2237474"/>
              <a:gd name="connsiteX117" fmla="*/ 2864145 w 12192000"/>
              <a:gd name="connsiteY117" fmla="*/ 1994061 h 2237474"/>
              <a:gd name="connsiteX118" fmla="*/ 2843662 w 12192000"/>
              <a:gd name="connsiteY118" fmla="*/ 1992498 h 2237474"/>
              <a:gd name="connsiteX119" fmla="*/ 2796128 w 12192000"/>
              <a:gd name="connsiteY119" fmla="*/ 1976403 h 2237474"/>
              <a:gd name="connsiteX120" fmla="*/ 2756784 w 12192000"/>
              <a:gd name="connsiteY120" fmla="*/ 1985116 h 2237474"/>
              <a:gd name="connsiteX121" fmla="*/ 2748833 w 12192000"/>
              <a:gd name="connsiteY121" fmla="*/ 1986323 h 2237474"/>
              <a:gd name="connsiteX122" fmla="*/ 2748661 w 12192000"/>
              <a:gd name="connsiteY122" fmla="*/ 1986122 h 2237474"/>
              <a:gd name="connsiteX123" fmla="*/ 2740251 w 12192000"/>
              <a:gd name="connsiteY123" fmla="*/ 1986946 h 2237474"/>
              <a:gd name="connsiteX124" fmla="*/ 2718916 w 12192000"/>
              <a:gd name="connsiteY124" fmla="*/ 1990867 h 2237474"/>
              <a:gd name="connsiteX125" fmla="*/ 2713522 w 12192000"/>
              <a:gd name="connsiteY125" fmla="*/ 1990173 h 2237474"/>
              <a:gd name="connsiteX126" fmla="*/ 2680597 w 12192000"/>
              <a:gd name="connsiteY126" fmla="*/ 1984996 h 2237474"/>
              <a:gd name="connsiteX127" fmla="*/ 2578178 w 12192000"/>
              <a:gd name="connsiteY127" fmla="*/ 1990531 h 2237474"/>
              <a:gd name="connsiteX128" fmla="*/ 2476147 w 12192000"/>
              <a:gd name="connsiteY128" fmla="*/ 1998305 h 2237474"/>
              <a:gd name="connsiteX129" fmla="*/ 2373568 w 12192000"/>
              <a:gd name="connsiteY129" fmla="*/ 2003219 h 2237474"/>
              <a:gd name="connsiteX130" fmla="*/ 2321399 w 12192000"/>
              <a:gd name="connsiteY130" fmla="*/ 1989467 h 2237474"/>
              <a:gd name="connsiteX131" fmla="*/ 2315525 w 12192000"/>
              <a:gd name="connsiteY131" fmla="*/ 1989708 h 2237474"/>
              <a:gd name="connsiteX132" fmla="*/ 2300792 w 12192000"/>
              <a:gd name="connsiteY132" fmla="*/ 1994290 h 2237474"/>
              <a:gd name="connsiteX133" fmla="*/ 2295469 w 12192000"/>
              <a:gd name="connsiteY133" fmla="*/ 1996659 h 2237474"/>
              <a:gd name="connsiteX134" fmla="*/ 2287219 w 12192000"/>
              <a:gd name="connsiteY134" fmla="*/ 1998750 h 2237474"/>
              <a:gd name="connsiteX135" fmla="*/ 2286948 w 12192000"/>
              <a:gd name="connsiteY135" fmla="*/ 1998596 h 2237474"/>
              <a:gd name="connsiteX136" fmla="*/ 2243069 w 12192000"/>
              <a:gd name="connsiteY136" fmla="*/ 2015111 h 2237474"/>
              <a:gd name="connsiteX137" fmla="*/ 2186609 w 12192000"/>
              <a:gd name="connsiteY137" fmla="*/ 2008263 h 2237474"/>
              <a:gd name="connsiteX138" fmla="*/ 2164831 w 12192000"/>
              <a:gd name="connsiteY138" fmla="*/ 2010143 h 2237474"/>
              <a:gd name="connsiteX139" fmla="*/ 2152836 w 12192000"/>
              <a:gd name="connsiteY139" fmla="*/ 2010048 h 2237474"/>
              <a:gd name="connsiteX140" fmla="*/ 2117102 w 12192000"/>
              <a:gd name="connsiteY140" fmla="*/ 2023004 h 2237474"/>
              <a:gd name="connsiteX141" fmla="*/ 2111935 w 12192000"/>
              <a:gd name="connsiteY141" fmla="*/ 2023163 h 2237474"/>
              <a:gd name="connsiteX142" fmla="*/ 2089991 w 12192000"/>
              <a:gd name="connsiteY142" fmla="*/ 2034193 h 2237474"/>
              <a:gd name="connsiteX143" fmla="*/ 2058061 w 12192000"/>
              <a:gd name="connsiteY143" fmla="*/ 2047942 h 2237474"/>
              <a:gd name="connsiteX144" fmla="*/ 2055737 w 12192000"/>
              <a:gd name="connsiteY144" fmla="*/ 2047704 h 2237474"/>
              <a:gd name="connsiteX145" fmla="*/ 2042244 w 12192000"/>
              <a:gd name="connsiteY145" fmla="*/ 2055560 h 2237474"/>
              <a:gd name="connsiteX146" fmla="*/ 1976224 w 12192000"/>
              <a:gd name="connsiteY146" fmla="*/ 2074257 h 2237474"/>
              <a:gd name="connsiteX147" fmla="*/ 1877728 w 12192000"/>
              <a:gd name="connsiteY147" fmla="*/ 2101004 h 2237474"/>
              <a:gd name="connsiteX148" fmla="*/ 1759056 w 12192000"/>
              <a:gd name="connsiteY148" fmla="*/ 2125608 h 2237474"/>
              <a:gd name="connsiteX149" fmla="*/ 1637948 w 12192000"/>
              <a:gd name="connsiteY149" fmla="*/ 2172597 h 2237474"/>
              <a:gd name="connsiteX150" fmla="*/ 1434549 w 12192000"/>
              <a:gd name="connsiteY150" fmla="*/ 2234522 h 2237474"/>
              <a:gd name="connsiteX151" fmla="*/ 1398481 w 12192000"/>
              <a:gd name="connsiteY151" fmla="*/ 2237074 h 2237474"/>
              <a:gd name="connsiteX152" fmla="*/ 1398407 w 12192000"/>
              <a:gd name="connsiteY152" fmla="*/ 2237095 h 2237474"/>
              <a:gd name="connsiteX153" fmla="*/ 1370962 w 12192000"/>
              <a:gd name="connsiteY153" fmla="*/ 2237474 h 2237474"/>
              <a:gd name="connsiteX154" fmla="*/ 1356367 w 12192000"/>
              <a:gd name="connsiteY154" fmla="*/ 2235089 h 2237474"/>
              <a:gd name="connsiteX155" fmla="*/ 1324828 w 12192000"/>
              <a:gd name="connsiteY155" fmla="*/ 2231968 h 2237474"/>
              <a:gd name="connsiteX156" fmla="*/ 1297744 w 12192000"/>
              <a:gd name="connsiteY156" fmla="*/ 2235849 h 2237474"/>
              <a:gd name="connsiteX157" fmla="*/ 1286236 w 12192000"/>
              <a:gd name="connsiteY157" fmla="*/ 2233135 h 2237474"/>
              <a:gd name="connsiteX158" fmla="*/ 1283504 w 12192000"/>
              <a:gd name="connsiteY158" fmla="*/ 2233797 h 2237474"/>
              <a:gd name="connsiteX159" fmla="*/ 1279765 w 12192000"/>
              <a:gd name="connsiteY159" fmla="*/ 2229639 h 2237474"/>
              <a:gd name="connsiteX160" fmla="*/ 1195347 w 12192000"/>
              <a:gd name="connsiteY160" fmla="*/ 2212354 h 2237474"/>
              <a:gd name="connsiteX161" fmla="*/ 970251 w 12192000"/>
              <a:gd name="connsiteY161" fmla="*/ 2221029 h 2237474"/>
              <a:gd name="connsiteX162" fmla="*/ 812914 w 12192000"/>
              <a:gd name="connsiteY162" fmla="*/ 2202752 h 2237474"/>
              <a:gd name="connsiteX163" fmla="*/ 800195 w 12192000"/>
              <a:gd name="connsiteY163" fmla="*/ 2209407 h 2237474"/>
              <a:gd name="connsiteX164" fmla="*/ 784978 w 12192000"/>
              <a:gd name="connsiteY164" fmla="*/ 2212360 h 2237474"/>
              <a:gd name="connsiteX165" fmla="*/ 681987 w 12192000"/>
              <a:gd name="connsiteY165" fmla="*/ 2216757 h 2237474"/>
              <a:gd name="connsiteX166" fmla="*/ 669923 w 12192000"/>
              <a:gd name="connsiteY166" fmla="*/ 2211682 h 2237474"/>
              <a:gd name="connsiteX167" fmla="*/ 648680 w 12192000"/>
              <a:gd name="connsiteY167" fmla="*/ 2206229 h 2237474"/>
              <a:gd name="connsiteX168" fmla="*/ 597225 w 12192000"/>
              <a:gd name="connsiteY168" fmla="*/ 2180999 h 2237474"/>
              <a:gd name="connsiteX169" fmla="*/ 558449 w 12192000"/>
              <a:gd name="connsiteY169" fmla="*/ 2182346 h 2237474"/>
              <a:gd name="connsiteX170" fmla="*/ 550517 w 12192000"/>
              <a:gd name="connsiteY170" fmla="*/ 2182060 h 2237474"/>
              <a:gd name="connsiteX171" fmla="*/ 550309 w 12192000"/>
              <a:gd name="connsiteY171" fmla="*/ 2181825 h 2237474"/>
              <a:gd name="connsiteX172" fmla="*/ 541836 w 12192000"/>
              <a:gd name="connsiteY172" fmla="*/ 2181063 h 2237474"/>
              <a:gd name="connsiteX173" fmla="*/ 536057 w 12192000"/>
              <a:gd name="connsiteY173" fmla="*/ 2181537 h 2237474"/>
              <a:gd name="connsiteX174" fmla="*/ 520671 w 12192000"/>
              <a:gd name="connsiteY174" fmla="*/ 2180980 h 2237474"/>
              <a:gd name="connsiteX175" fmla="*/ 515024 w 12192000"/>
              <a:gd name="connsiteY175" fmla="*/ 2179258 h 2237474"/>
              <a:gd name="connsiteX176" fmla="*/ 512278 w 12192000"/>
              <a:gd name="connsiteY176" fmla="*/ 2176369 h 2237474"/>
              <a:gd name="connsiteX177" fmla="*/ 480419 w 12192000"/>
              <a:gd name="connsiteY177" fmla="*/ 2167807 h 2237474"/>
              <a:gd name="connsiteX178" fmla="*/ 413835 w 12192000"/>
              <a:gd name="connsiteY178" fmla="*/ 2156783 h 2237474"/>
              <a:gd name="connsiteX179" fmla="*/ 376513 w 12192000"/>
              <a:gd name="connsiteY179" fmla="*/ 2154014 h 2237474"/>
              <a:gd name="connsiteX180" fmla="*/ 273386 w 12192000"/>
              <a:gd name="connsiteY180" fmla="*/ 2142551 h 2237474"/>
              <a:gd name="connsiteX181" fmla="*/ 169207 w 12192000"/>
              <a:gd name="connsiteY181" fmla="*/ 2128100 h 2237474"/>
              <a:gd name="connsiteX182" fmla="*/ 93149 w 12192000"/>
              <a:gd name="connsiteY182" fmla="*/ 2105324 h 2237474"/>
              <a:gd name="connsiteX183" fmla="*/ 88109 w 12192000"/>
              <a:gd name="connsiteY183" fmla="*/ 2106704 h 2237474"/>
              <a:gd name="connsiteX184" fmla="*/ 80022 w 12192000"/>
              <a:gd name="connsiteY184" fmla="*/ 2107254 h 2237474"/>
              <a:gd name="connsiteX185" fmla="*/ 79717 w 12192000"/>
              <a:gd name="connsiteY185" fmla="*/ 2107046 h 2237474"/>
              <a:gd name="connsiteX186" fmla="*/ 72352 w 12192000"/>
              <a:gd name="connsiteY186" fmla="*/ 2107991 h 2237474"/>
              <a:gd name="connsiteX187" fmla="*/ 37645 w 12192000"/>
              <a:gd name="connsiteY187" fmla="*/ 2115401 h 2237474"/>
              <a:gd name="connsiteX188" fmla="*/ 4572 w 12192000"/>
              <a:gd name="connsiteY188" fmla="*/ 2111091 h 2237474"/>
              <a:gd name="connsiteX189" fmla="*/ 0 w 12192000"/>
              <a:gd name="connsiteY189" fmla="*/ 2110468 h 2237474"/>
              <a:gd name="connsiteX190" fmla="*/ 0 w 12192000"/>
              <a:gd name="connsiteY190"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20512 w 12192000"/>
              <a:gd name="connsiteY6" fmla="*/ 745392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46594 w 12192000"/>
              <a:gd name="connsiteY12" fmla="*/ 765069 h 2237474"/>
              <a:gd name="connsiteX13" fmla="*/ 10805004 w 12192000"/>
              <a:gd name="connsiteY13" fmla="*/ 757573 h 2237474"/>
              <a:gd name="connsiteX14" fmla="*/ 10739478 w 12192000"/>
              <a:gd name="connsiteY14" fmla="*/ 776841 h 2237474"/>
              <a:gd name="connsiteX15" fmla="*/ 10458762 w 12192000"/>
              <a:gd name="connsiteY15" fmla="*/ 755400 h 2237474"/>
              <a:gd name="connsiteX16" fmla="*/ 10211200 w 12192000"/>
              <a:gd name="connsiteY16" fmla="*/ 767513 h 2237474"/>
              <a:gd name="connsiteX17" fmla="*/ 10167995 w 12192000"/>
              <a:gd name="connsiteY17" fmla="*/ 760843 h 2237474"/>
              <a:gd name="connsiteX18" fmla="*/ 9997044 w 12192000"/>
              <a:gd name="connsiteY18" fmla="*/ 780129 h 2237474"/>
              <a:gd name="connsiteX19" fmla="*/ 9943887 w 12192000"/>
              <a:gd name="connsiteY19" fmla="*/ 804141 h 2237474"/>
              <a:gd name="connsiteX20" fmla="*/ 9918248 w 12192000"/>
              <a:gd name="connsiteY20" fmla="*/ 816628 h 2237474"/>
              <a:gd name="connsiteX21" fmla="*/ 9767091 w 12192000"/>
              <a:gd name="connsiteY21" fmla="*/ 870550 h 2237474"/>
              <a:gd name="connsiteX22" fmla="*/ 9683005 w 12192000"/>
              <a:gd name="connsiteY22" fmla="*/ 894128 h 2237474"/>
              <a:gd name="connsiteX23" fmla="*/ 9594438 w 12192000"/>
              <a:gd name="connsiteY23" fmla="*/ 919051 h 2237474"/>
              <a:gd name="connsiteX24" fmla="*/ 9544189 w 12192000"/>
              <a:gd name="connsiteY24" fmla="*/ 938966 h 2237474"/>
              <a:gd name="connsiteX25" fmla="*/ 9500499 w 12192000"/>
              <a:gd name="connsiteY25" fmla="*/ 954680 h 2237474"/>
              <a:gd name="connsiteX26" fmla="*/ 9428195 w 12192000"/>
              <a:gd name="connsiteY26" fmla="*/ 986225 h 2237474"/>
              <a:gd name="connsiteX27" fmla="*/ 9410017 w 12192000"/>
              <a:gd name="connsiteY27" fmla="*/ 993931 h 2237474"/>
              <a:gd name="connsiteX28" fmla="*/ 9392919 w 12192000"/>
              <a:gd name="connsiteY28" fmla="*/ 994656 h 2237474"/>
              <a:gd name="connsiteX29" fmla="*/ 9278619 w 12192000"/>
              <a:gd name="connsiteY29" fmla="*/ 1011878 h 2237474"/>
              <a:gd name="connsiteX30" fmla="*/ 9268019 w 12192000"/>
              <a:gd name="connsiteY30" fmla="*/ 1007442 h 2237474"/>
              <a:gd name="connsiteX31" fmla="*/ 9234662 w 12192000"/>
              <a:gd name="connsiteY31" fmla="*/ 1023056 h 2237474"/>
              <a:gd name="connsiteX32" fmla="*/ 9181033 w 12192000"/>
              <a:gd name="connsiteY32" fmla="*/ 1037921 h 2237474"/>
              <a:gd name="connsiteX33" fmla="*/ 9155969 w 12192000"/>
              <a:gd name="connsiteY33" fmla="*/ 1046804 h 2237474"/>
              <a:gd name="connsiteX34" fmla="*/ 9133985 w 12192000"/>
              <a:gd name="connsiteY34" fmla="*/ 1046450 h 2237474"/>
              <a:gd name="connsiteX35" fmla="*/ 9003462 w 12192000"/>
              <a:gd name="connsiteY35" fmla="*/ 1042406 h 2237474"/>
              <a:gd name="connsiteX36" fmla="*/ 8968445 w 12192000"/>
              <a:gd name="connsiteY36" fmla="*/ 1052169 h 2237474"/>
              <a:gd name="connsiteX37" fmla="*/ 8886001 w 12192000"/>
              <a:gd name="connsiteY37" fmla="*/ 1067468 h 2237474"/>
              <a:gd name="connsiteX38" fmla="*/ 8838610 w 12192000"/>
              <a:gd name="connsiteY38" fmla="*/ 1075091 h 2237474"/>
              <a:gd name="connsiteX39" fmla="*/ 8750383 w 12192000"/>
              <a:gd name="connsiteY39" fmla="*/ 1097387 h 2237474"/>
              <a:gd name="connsiteX40" fmla="*/ 8665605 w 12192000"/>
              <a:gd name="connsiteY40" fmla="*/ 1110791 h 2237474"/>
              <a:gd name="connsiteX41" fmla="*/ 8584946 w 12192000"/>
              <a:gd name="connsiteY41" fmla="*/ 1135226 h 2237474"/>
              <a:gd name="connsiteX42" fmla="*/ 8460755 w 12192000"/>
              <a:gd name="connsiteY42" fmla="*/ 1203427 h 2237474"/>
              <a:gd name="connsiteX43" fmla="*/ 8419755 w 12192000"/>
              <a:gd name="connsiteY43" fmla="*/ 1216260 h 2237474"/>
              <a:gd name="connsiteX44" fmla="*/ 8411626 w 12192000"/>
              <a:gd name="connsiteY44" fmla="*/ 1214397 h 2237474"/>
              <a:gd name="connsiteX45" fmla="*/ 8363469 w 12192000"/>
              <a:gd name="connsiteY45" fmla="*/ 1246658 h 2237474"/>
              <a:gd name="connsiteX46" fmla="*/ 8275497 w 12192000"/>
              <a:gd name="connsiteY46" fmla="*/ 1264396 h 2237474"/>
              <a:gd name="connsiteX47" fmla="*/ 8206287 w 12192000"/>
              <a:gd name="connsiteY47" fmla="*/ 1273060 h 2237474"/>
              <a:gd name="connsiteX48" fmla="*/ 8139997 w 12192000"/>
              <a:gd name="connsiteY48" fmla="*/ 1282713 h 2237474"/>
              <a:gd name="connsiteX49" fmla="*/ 8074238 w 12192000"/>
              <a:gd name="connsiteY49" fmla="*/ 1301895 h 2237474"/>
              <a:gd name="connsiteX50" fmla="*/ 7942099 w 12192000"/>
              <a:gd name="connsiteY50" fmla="*/ 1336332 h 2237474"/>
              <a:gd name="connsiteX51" fmla="*/ 7902328 w 12192000"/>
              <a:gd name="connsiteY51" fmla="*/ 1345865 h 2237474"/>
              <a:gd name="connsiteX52" fmla="*/ 7840612 w 12192000"/>
              <a:gd name="connsiteY52" fmla="*/ 1369373 h 2237474"/>
              <a:gd name="connsiteX53" fmla="*/ 7786819 w 12192000"/>
              <a:gd name="connsiteY53" fmla="*/ 1378970 h 2237474"/>
              <a:gd name="connsiteX54" fmla="*/ 7548172 w 12192000"/>
              <a:gd name="connsiteY54" fmla="*/ 1417460 h 2237474"/>
              <a:gd name="connsiteX55" fmla="*/ 7483437 w 12192000"/>
              <a:gd name="connsiteY55" fmla="*/ 1478152 h 2237474"/>
              <a:gd name="connsiteX56" fmla="*/ 7377870 w 12192000"/>
              <a:gd name="connsiteY56" fmla="*/ 1523319 h 2237474"/>
              <a:gd name="connsiteX57" fmla="*/ 7230737 w 12192000"/>
              <a:gd name="connsiteY57" fmla="*/ 1562633 h 2237474"/>
              <a:gd name="connsiteX58" fmla="*/ 7224458 w 12192000"/>
              <a:gd name="connsiteY58" fmla="*/ 1573008 h 2237474"/>
              <a:gd name="connsiteX59" fmla="*/ 7183121 w 12192000"/>
              <a:gd name="connsiteY59" fmla="*/ 1595162 h 2237474"/>
              <a:gd name="connsiteX60" fmla="*/ 7164601 w 12192000"/>
              <a:gd name="connsiteY60" fmla="*/ 1606490 h 2237474"/>
              <a:gd name="connsiteX61" fmla="*/ 7031309 w 12192000"/>
              <a:gd name="connsiteY61" fmla="*/ 1619451 h 2237474"/>
              <a:gd name="connsiteX62" fmla="*/ 6900177 w 12192000"/>
              <a:gd name="connsiteY62" fmla="*/ 1636016 h 2237474"/>
              <a:gd name="connsiteX63" fmla="*/ 6795372 w 12192000"/>
              <a:gd name="connsiteY63" fmla="*/ 1644845 h 2237474"/>
              <a:gd name="connsiteX64" fmla="*/ 6692251 w 12192000"/>
              <a:gd name="connsiteY64" fmla="*/ 1656357 h 2237474"/>
              <a:gd name="connsiteX65" fmla="*/ 6655235 w 12192000"/>
              <a:gd name="connsiteY65" fmla="*/ 1661869 h 2237474"/>
              <a:gd name="connsiteX66" fmla="*/ 6554894 w 12192000"/>
              <a:gd name="connsiteY66" fmla="*/ 1664428 h 2237474"/>
              <a:gd name="connsiteX67" fmla="*/ 6516595 w 12192000"/>
              <a:gd name="connsiteY67" fmla="*/ 1667475 h 2237474"/>
              <a:gd name="connsiteX68" fmla="*/ 6508541 w 12192000"/>
              <a:gd name="connsiteY68" fmla="*/ 1668757 h 2237474"/>
              <a:gd name="connsiteX69" fmla="*/ 6471012 w 12192000"/>
              <a:gd name="connsiteY69" fmla="*/ 1678604 h 2237474"/>
              <a:gd name="connsiteX70" fmla="*/ 6364035 w 12192000"/>
              <a:gd name="connsiteY70" fmla="*/ 1667683 h 2237474"/>
              <a:gd name="connsiteX71" fmla="*/ 6280959 w 12192000"/>
              <a:gd name="connsiteY71" fmla="*/ 1689329 h 2237474"/>
              <a:gd name="connsiteX72" fmla="*/ 6243319 w 12192000"/>
              <a:gd name="connsiteY72" fmla="*/ 1695560 h 2237474"/>
              <a:gd name="connsiteX73" fmla="*/ 6098321 w 12192000"/>
              <a:gd name="connsiteY73" fmla="*/ 1721646 h 2237474"/>
              <a:gd name="connsiteX74" fmla="*/ 5880652 w 12192000"/>
              <a:gd name="connsiteY74" fmla="*/ 1779643 h 2237474"/>
              <a:gd name="connsiteX75" fmla="*/ 5785959 w 12192000"/>
              <a:gd name="connsiteY75" fmla="*/ 1775307 h 2237474"/>
              <a:gd name="connsiteX76" fmla="*/ 5643534 w 12192000"/>
              <a:gd name="connsiteY76" fmla="*/ 1802919 h 2237474"/>
              <a:gd name="connsiteX77" fmla="*/ 5518799 w 12192000"/>
              <a:gd name="connsiteY77" fmla="*/ 1818312 h 2237474"/>
              <a:gd name="connsiteX78" fmla="*/ 5505014 w 12192000"/>
              <a:gd name="connsiteY78" fmla="*/ 1819259 h 2237474"/>
              <a:gd name="connsiteX79" fmla="*/ 5453307 w 12192000"/>
              <a:gd name="connsiteY79" fmla="*/ 1815450 h 2237474"/>
              <a:gd name="connsiteX80" fmla="*/ 5221533 w 12192000"/>
              <a:gd name="connsiteY80" fmla="*/ 1846950 h 2237474"/>
              <a:gd name="connsiteX81" fmla="*/ 5149802 w 12192000"/>
              <a:gd name="connsiteY81" fmla="*/ 1844846 h 2237474"/>
              <a:gd name="connsiteX82" fmla="*/ 5114927 w 12192000"/>
              <a:gd name="connsiteY82" fmla="*/ 1847827 h 2237474"/>
              <a:gd name="connsiteX83" fmla="*/ 5108970 w 12192000"/>
              <a:gd name="connsiteY83" fmla="*/ 1847935 h 2237474"/>
              <a:gd name="connsiteX84" fmla="*/ 5067961 w 12192000"/>
              <a:gd name="connsiteY84" fmla="*/ 1845917 h 2237474"/>
              <a:gd name="connsiteX85" fmla="*/ 5007075 w 12192000"/>
              <a:gd name="connsiteY85" fmla="*/ 1838626 h 2237474"/>
              <a:gd name="connsiteX86" fmla="*/ 4944087 w 12192000"/>
              <a:gd name="connsiteY86" fmla="*/ 1823332 h 2237474"/>
              <a:gd name="connsiteX87" fmla="*/ 4907662 w 12192000"/>
              <a:gd name="connsiteY87" fmla="*/ 1816900 h 2237474"/>
              <a:gd name="connsiteX88" fmla="*/ 4882386 w 12192000"/>
              <a:gd name="connsiteY88" fmla="*/ 1809844 h 2237474"/>
              <a:gd name="connsiteX89" fmla="*/ 4811440 w 12192000"/>
              <a:gd name="connsiteY89" fmla="*/ 1804655 h 2237474"/>
              <a:gd name="connsiteX90" fmla="*/ 4691075 w 12192000"/>
              <a:gd name="connsiteY90" fmla="*/ 1801389 h 2237474"/>
              <a:gd name="connsiteX91" fmla="*/ 4640313 w 12192000"/>
              <a:gd name="connsiteY91" fmla="*/ 1784307 h 2237474"/>
              <a:gd name="connsiteX92" fmla="*/ 4536503 w 12192000"/>
              <a:gd name="connsiteY92" fmla="*/ 1785334 h 2237474"/>
              <a:gd name="connsiteX93" fmla="*/ 4513724 w 12192000"/>
              <a:gd name="connsiteY93" fmla="*/ 1791996 h 2237474"/>
              <a:gd name="connsiteX94" fmla="*/ 4459810 w 12192000"/>
              <a:gd name="connsiteY94" fmla="*/ 1797886 h 2237474"/>
              <a:gd name="connsiteX95" fmla="*/ 4379064 w 12192000"/>
              <a:gd name="connsiteY95" fmla="*/ 1817177 h 2237474"/>
              <a:gd name="connsiteX96" fmla="*/ 4290981 w 12192000"/>
              <a:gd name="connsiteY96" fmla="*/ 1839677 h 2237474"/>
              <a:gd name="connsiteX97" fmla="*/ 4238372 w 12192000"/>
              <a:gd name="connsiteY97" fmla="*/ 1851480 h 2237474"/>
              <a:gd name="connsiteX98" fmla="*/ 4232517 w 12192000"/>
              <a:gd name="connsiteY98" fmla="*/ 1852567 h 2237474"/>
              <a:gd name="connsiteX99" fmla="*/ 4191732 w 12192000"/>
              <a:gd name="connsiteY99" fmla="*/ 1857328 h 2237474"/>
              <a:gd name="connsiteX100" fmla="*/ 4065532 w 12192000"/>
              <a:gd name="connsiteY100" fmla="*/ 1855477 h 2237474"/>
              <a:gd name="connsiteX101" fmla="*/ 4028460 w 12192000"/>
              <a:gd name="connsiteY101" fmla="*/ 1855137 h 2237474"/>
              <a:gd name="connsiteX102" fmla="*/ 4002267 w 12192000"/>
              <a:gd name="connsiteY102" fmla="*/ 1852352 h 2237474"/>
              <a:gd name="connsiteX103" fmla="*/ 3931396 w 12192000"/>
              <a:gd name="connsiteY103" fmla="*/ 1858915 h 2237474"/>
              <a:gd name="connsiteX104" fmla="*/ 3812162 w 12192000"/>
              <a:gd name="connsiteY104" fmla="*/ 1875501 h 2237474"/>
              <a:gd name="connsiteX105" fmla="*/ 3758105 w 12192000"/>
              <a:gd name="connsiteY105" fmla="*/ 1871856 h 2237474"/>
              <a:gd name="connsiteX106" fmla="*/ 3680177 w 12192000"/>
              <a:gd name="connsiteY106" fmla="*/ 1881552 h 2237474"/>
              <a:gd name="connsiteX107" fmla="*/ 3567259 w 12192000"/>
              <a:gd name="connsiteY107" fmla="*/ 1893482 h 2237474"/>
              <a:gd name="connsiteX108" fmla="*/ 3405770 w 12192000"/>
              <a:gd name="connsiteY108" fmla="*/ 1904591 h 2237474"/>
              <a:gd name="connsiteX109" fmla="*/ 3280097 w 12192000"/>
              <a:gd name="connsiteY109" fmla="*/ 1919610 h 2237474"/>
              <a:gd name="connsiteX110" fmla="*/ 3123424 w 12192000"/>
              <a:gd name="connsiteY110" fmla="*/ 1952930 h 2237474"/>
              <a:gd name="connsiteX111" fmla="*/ 3009910 w 12192000"/>
              <a:gd name="connsiteY111" fmla="*/ 1957866 h 2237474"/>
              <a:gd name="connsiteX112" fmla="*/ 2995934 w 12192000"/>
              <a:gd name="connsiteY112" fmla="*/ 1967085 h 2237474"/>
              <a:gd name="connsiteX113" fmla="*/ 2980071 w 12192000"/>
              <a:gd name="connsiteY113" fmla="*/ 1972988 h 2237474"/>
              <a:gd name="connsiteX114" fmla="*/ 2942858 w 12192000"/>
              <a:gd name="connsiteY114" fmla="*/ 1981367 h 2237474"/>
              <a:gd name="connsiteX115" fmla="*/ 2875436 w 12192000"/>
              <a:gd name="connsiteY115" fmla="*/ 1996977 h 2237474"/>
              <a:gd name="connsiteX116" fmla="*/ 2874892 w 12192000"/>
              <a:gd name="connsiteY116" fmla="*/ 1996085 h 2237474"/>
              <a:gd name="connsiteX117" fmla="*/ 2864145 w 12192000"/>
              <a:gd name="connsiteY117" fmla="*/ 1994061 h 2237474"/>
              <a:gd name="connsiteX118" fmla="*/ 2843662 w 12192000"/>
              <a:gd name="connsiteY118" fmla="*/ 1992498 h 2237474"/>
              <a:gd name="connsiteX119" fmla="*/ 2796128 w 12192000"/>
              <a:gd name="connsiteY119" fmla="*/ 1976403 h 2237474"/>
              <a:gd name="connsiteX120" fmla="*/ 2756784 w 12192000"/>
              <a:gd name="connsiteY120" fmla="*/ 1985116 h 2237474"/>
              <a:gd name="connsiteX121" fmla="*/ 2748833 w 12192000"/>
              <a:gd name="connsiteY121" fmla="*/ 1986323 h 2237474"/>
              <a:gd name="connsiteX122" fmla="*/ 2748661 w 12192000"/>
              <a:gd name="connsiteY122" fmla="*/ 1986122 h 2237474"/>
              <a:gd name="connsiteX123" fmla="*/ 2740251 w 12192000"/>
              <a:gd name="connsiteY123" fmla="*/ 1986946 h 2237474"/>
              <a:gd name="connsiteX124" fmla="*/ 2718916 w 12192000"/>
              <a:gd name="connsiteY124" fmla="*/ 1990867 h 2237474"/>
              <a:gd name="connsiteX125" fmla="*/ 2713522 w 12192000"/>
              <a:gd name="connsiteY125" fmla="*/ 1990173 h 2237474"/>
              <a:gd name="connsiteX126" fmla="*/ 2680597 w 12192000"/>
              <a:gd name="connsiteY126" fmla="*/ 1984996 h 2237474"/>
              <a:gd name="connsiteX127" fmla="*/ 2578178 w 12192000"/>
              <a:gd name="connsiteY127" fmla="*/ 1990531 h 2237474"/>
              <a:gd name="connsiteX128" fmla="*/ 2476147 w 12192000"/>
              <a:gd name="connsiteY128" fmla="*/ 1998305 h 2237474"/>
              <a:gd name="connsiteX129" fmla="*/ 2373568 w 12192000"/>
              <a:gd name="connsiteY129" fmla="*/ 2003219 h 2237474"/>
              <a:gd name="connsiteX130" fmla="*/ 2321399 w 12192000"/>
              <a:gd name="connsiteY130" fmla="*/ 1989467 h 2237474"/>
              <a:gd name="connsiteX131" fmla="*/ 2315525 w 12192000"/>
              <a:gd name="connsiteY131" fmla="*/ 1989708 h 2237474"/>
              <a:gd name="connsiteX132" fmla="*/ 2300792 w 12192000"/>
              <a:gd name="connsiteY132" fmla="*/ 1994290 h 2237474"/>
              <a:gd name="connsiteX133" fmla="*/ 2295469 w 12192000"/>
              <a:gd name="connsiteY133" fmla="*/ 1996659 h 2237474"/>
              <a:gd name="connsiteX134" fmla="*/ 2287219 w 12192000"/>
              <a:gd name="connsiteY134" fmla="*/ 1998750 h 2237474"/>
              <a:gd name="connsiteX135" fmla="*/ 2286948 w 12192000"/>
              <a:gd name="connsiteY135" fmla="*/ 1998596 h 2237474"/>
              <a:gd name="connsiteX136" fmla="*/ 2243069 w 12192000"/>
              <a:gd name="connsiteY136" fmla="*/ 2015111 h 2237474"/>
              <a:gd name="connsiteX137" fmla="*/ 2186609 w 12192000"/>
              <a:gd name="connsiteY137" fmla="*/ 2008263 h 2237474"/>
              <a:gd name="connsiteX138" fmla="*/ 2164831 w 12192000"/>
              <a:gd name="connsiteY138" fmla="*/ 2010143 h 2237474"/>
              <a:gd name="connsiteX139" fmla="*/ 2152836 w 12192000"/>
              <a:gd name="connsiteY139" fmla="*/ 2010048 h 2237474"/>
              <a:gd name="connsiteX140" fmla="*/ 2117102 w 12192000"/>
              <a:gd name="connsiteY140" fmla="*/ 2023004 h 2237474"/>
              <a:gd name="connsiteX141" fmla="*/ 2111935 w 12192000"/>
              <a:gd name="connsiteY141" fmla="*/ 2023163 h 2237474"/>
              <a:gd name="connsiteX142" fmla="*/ 2089991 w 12192000"/>
              <a:gd name="connsiteY142" fmla="*/ 2034193 h 2237474"/>
              <a:gd name="connsiteX143" fmla="*/ 2058061 w 12192000"/>
              <a:gd name="connsiteY143" fmla="*/ 2047942 h 2237474"/>
              <a:gd name="connsiteX144" fmla="*/ 2055737 w 12192000"/>
              <a:gd name="connsiteY144" fmla="*/ 2047704 h 2237474"/>
              <a:gd name="connsiteX145" fmla="*/ 2042244 w 12192000"/>
              <a:gd name="connsiteY145" fmla="*/ 2055560 h 2237474"/>
              <a:gd name="connsiteX146" fmla="*/ 1976224 w 12192000"/>
              <a:gd name="connsiteY146" fmla="*/ 2074257 h 2237474"/>
              <a:gd name="connsiteX147" fmla="*/ 1877728 w 12192000"/>
              <a:gd name="connsiteY147" fmla="*/ 2101004 h 2237474"/>
              <a:gd name="connsiteX148" fmla="*/ 1759056 w 12192000"/>
              <a:gd name="connsiteY148" fmla="*/ 2125608 h 2237474"/>
              <a:gd name="connsiteX149" fmla="*/ 1637948 w 12192000"/>
              <a:gd name="connsiteY149" fmla="*/ 2172597 h 2237474"/>
              <a:gd name="connsiteX150" fmla="*/ 1434549 w 12192000"/>
              <a:gd name="connsiteY150" fmla="*/ 2234522 h 2237474"/>
              <a:gd name="connsiteX151" fmla="*/ 1398481 w 12192000"/>
              <a:gd name="connsiteY151" fmla="*/ 2237074 h 2237474"/>
              <a:gd name="connsiteX152" fmla="*/ 1398407 w 12192000"/>
              <a:gd name="connsiteY152" fmla="*/ 2237095 h 2237474"/>
              <a:gd name="connsiteX153" fmla="*/ 1370962 w 12192000"/>
              <a:gd name="connsiteY153" fmla="*/ 2237474 h 2237474"/>
              <a:gd name="connsiteX154" fmla="*/ 1356367 w 12192000"/>
              <a:gd name="connsiteY154" fmla="*/ 2235089 h 2237474"/>
              <a:gd name="connsiteX155" fmla="*/ 1324828 w 12192000"/>
              <a:gd name="connsiteY155" fmla="*/ 2231968 h 2237474"/>
              <a:gd name="connsiteX156" fmla="*/ 1297744 w 12192000"/>
              <a:gd name="connsiteY156" fmla="*/ 2235849 h 2237474"/>
              <a:gd name="connsiteX157" fmla="*/ 1286236 w 12192000"/>
              <a:gd name="connsiteY157" fmla="*/ 2233135 h 2237474"/>
              <a:gd name="connsiteX158" fmla="*/ 1283504 w 12192000"/>
              <a:gd name="connsiteY158" fmla="*/ 2233797 h 2237474"/>
              <a:gd name="connsiteX159" fmla="*/ 1279765 w 12192000"/>
              <a:gd name="connsiteY159" fmla="*/ 2229639 h 2237474"/>
              <a:gd name="connsiteX160" fmla="*/ 1195347 w 12192000"/>
              <a:gd name="connsiteY160" fmla="*/ 2212354 h 2237474"/>
              <a:gd name="connsiteX161" fmla="*/ 970251 w 12192000"/>
              <a:gd name="connsiteY161" fmla="*/ 2221029 h 2237474"/>
              <a:gd name="connsiteX162" fmla="*/ 812914 w 12192000"/>
              <a:gd name="connsiteY162" fmla="*/ 2202752 h 2237474"/>
              <a:gd name="connsiteX163" fmla="*/ 800195 w 12192000"/>
              <a:gd name="connsiteY163" fmla="*/ 2209407 h 2237474"/>
              <a:gd name="connsiteX164" fmla="*/ 784978 w 12192000"/>
              <a:gd name="connsiteY164" fmla="*/ 2212360 h 2237474"/>
              <a:gd name="connsiteX165" fmla="*/ 681987 w 12192000"/>
              <a:gd name="connsiteY165" fmla="*/ 2216757 h 2237474"/>
              <a:gd name="connsiteX166" fmla="*/ 669923 w 12192000"/>
              <a:gd name="connsiteY166" fmla="*/ 2211682 h 2237474"/>
              <a:gd name="connsiteX167" fmla="*/ 648680 w 12192000"/>
              <a:gd name="connsiteY167" fmla="*/ 2206229 h 2237474"/>
              <a:gd name="connsiteX168" fmla="*/ 597225 w 12192000"/>
              <a:gd name="connsiteY168" fmla="*/ 2180999 h 2237474"/>
              <a:gd name="connsiteX169" fmla="*/ 558449 w 12192000"/>
              <a:gd name="connsiteY169" fmla="*/ 2182346 h 2237474"/>
              <a:gd name="connsiteX170" fmla="*/ 550517 w 12192000"/>
              <a:gd name="connsiteY170" fmla="*/ 2182060 h 2237474"/>
              <a:gd name="connsiteX171" fmla="*/ 550309 w 12192000"/>
              <a:gd name="connsiteY171" fmla="*/ 2181825 h 2237474"/>
              <a:gd name="connsiteX172" fmla="*/ 541836 w 12192000"/>
              <a:gd name="connsiteY172" fmla="*/ 2181063 h 2237474"/>
              <a:gd name="connsiteX173" fmla="*/ 536057 w 12192000"/>
              <a:gd name="connsiteY173" fmla="*/ 2181537 h 2237474"/>
              <a:gd name="connsiteX174" fmla="*/ 520671 w 12192000"/>
              <a:gd name="connsiteY174" fmla="*/ 2180980 h 2237474"/>
              <a:gd name="connsiteX175" fmla="*/ 515024 w 12192000"/>
              <a:gd name="connsiteY175" fmla="*/ 2179258 h 2237474"/>
              <a:gd name="connsiteX176" fmla="*/ 512278 w 12192000"/>
              <a:gd name="connsiteY176" fmla="*/ 2176369 h 2237474"/>
              <a:gd name="connsiteX177" fmla="*/ 480419 w 12192000"/>
              <a:gd name="connsiteY177" fmla="*/ 2167807 h 2237474"/>
              <a:gd name="connsiteX178" fmla="*/ 413835 w 12192000"/>
              <a:gd name="connsiteY178" fmla="*/ 2156783 h 2237474"/>
              <a:gd name="connsiteX179" fmla="*/ 376513 w 12192000"/>
              <a:gd name="connsiteY179" fmla="*/ 2154014 h 2237474"/>
              <a:gd name="connsiteX180" fmla="*/ 273386 w 12192000"/>
              <a:gd name="connsiteY180" fmla="*/ 2142551 h 2237474"/>
              <a:gd name="connsiteX181" fmla="*/ 169207 w 12192000"/>
              <a:gd name="connsiteY181" fmla="*/ 2128100 h 2237474"/>
              <a:gd name="connsiteX182" fmla="*/ 93149 w 12192000"/>
              <a:gd name="connsiteY182" fmla="*/ 2105324 h 2237474"/>
              <a:gd name="connsiteX183" fmla="*/ 88109 w 12192000"/>
              <a:gd name="connsiteY183" fmla="*/ 2106704 h 2237474"/>
              <a:gd name="connsiteX184" fmla="*/ 80022 w 12192000"/>
              <a:gd name="connsiteY184" fmla="*/ 2107254 h 2237474"/>
              <a:gd name="connsiteX185" fmla="*/ 79717 w 12192000"/>
              <a:gd name="connsiteY185" fmla="*/ 2107046 h 2237474"/>
              <a:gd name="connsiteX186" fmla="*/ 72352 w 12192000"/>
              <a:gd name="connsiteY186" fmla="*/ 2107991 h 2237474"/>
              <a:gd name="connsiteX187" fmla="*/ 37645 w 12192000"/>
              <a:gd name="connsiteY187" fmla="*/ 2115401 h 2237474"/>
              <a:gd name="connsiteX188" fmla="*/ 4572 w 12192000"/>
              <a:gd name="connsiteY188" fmla="*/ 2111091 h 2237474"/>
              <a:gd name="connsiteX189" fmla="*/ 0 w 12192000"/>
              <a:gd name="connsiteY189" fmla="*/ 2110468 h 2237474"/>
              <a:gd name="connsiteX190" fmla="*/ 0 w 12192000"/>
              <a:gd name="connsiteY190"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20512 w 12192000"/>
              <a:gd name="connsiteY6" fmla="*/ 745392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46594 w 12192000"/>
              <a:gd name="connsiteY12" fmla="*/ 765069 h 2237474"/>
              <a:gd name="connsiteX13" fmla="*/ 10805004 w 12192000"/>
              <a:gd name="connsiteY13" fmla="*/ 757573 h 2237474"/>
              <a:gd name="connsiteX14" fmla="*/ 10739478 w 12192000"/>
              <a:gd name="connsiteY14" fmla="*/ 776841 h 2237474"/>
              <a:gd name="connsiteX15" fmla="*/ 10458762 w 12192000"/>
              <a:gd name="connsiteY15" fmla="*/ 755400 h 2237474"/>
              <a:gd name="connsiteX16" fmla="*/ 10211200 w 12192000"/>
              <a:gd name="connsiteY16" fmla="*/ 767513 h 2237474"/>
              <a:gd name="connsiteX17" fmla="*/ 10167995 w 12192000"/>
              <a:gd name="connsiteY17" fmla="*/ 760843 h 2237474"/>
              <a:gd name="connsiteX18" fmla="*/ 9997044 w 12192000"/>
              <a:gd name="connsiteY18" fmla="*/ 780129 h 2237474"/>
              <a:gd name="connsiteX19" fmla="*/ 9943887 w 12192000"/>
              <a:gd name="connsiteY19" fmla="*/ 804141 h 2237474"/>
              <a:gd name="connsiteX20" fmla="*/ 9918248 w 12192000"/>
              <a:gd name="connsiteY20" fmla="*/ 816628 h 2237474"/>
              <a:gd name="connsiteX21" fmla="*/ 9767091 w 12192000"/>
              <a:gd name="connsiteY21" fmla="*/ 870550 h 2237474"/>
              <a:gd name="connsiteX22" fmla="*/ 9683005 w 12192000"/>
              <a:gd name="connsiteY22" fmla="*/ 894128 h 2237474"/>
              <a:gd name="connsiteX23" fmla="*/ 9594438 w 12192000"/>
              <a:gd name="connsiteY23" fmla="*/ 919051 h 2237474"/>
              <a:gd name="connsiteX24" fmla="*/ 9544189 w 12192000"/>
              <a:gd name="connsiteY24" fmla="*/ 938966 h 2237474"/>
              <a:gd name="connsiteX25" fmla="*/ 9500499 w 12192000"/>
              <a:gd name="connsiteY25" fmla="*/ 954680 h 2237474"/>
              <a:gd name="connsiteX26" fmla="*/ 9428195 w 12192000"/>
              <a:gd name="connsiteY26" fmla="*/ 986225 h 2237474"/>
              <a:gd name="connsiteX27" fmla="*/ 9410017 w 12192000"/>
              <a:gd name="connsiteY27" fmla="*/ 993931 h 2237474"/>
              <a:gd name="connsiteX28" fmla="*/ 9392919 w 12192000"/>
              <a:gd name="connsiteY28" fmla="*/ 994656 h 2237474"/>
              <a:gd name="connsiteX29" fmla="*/ 9278619 w 12192000"/>
              <a:gd name="connsiteY29" fmla="*/ 1011878 h 2237474"/>
              <a:gd name="connsiteX30" fmla="*/ 9268019 w 12192000"/>
              <a:gd name="connsiteY30" fmla="*/ 1007442 h 2237474"/>
              <a:gd name="connsiteX31" fmla="*/ 9234662 w 12192000"/>
              <a:gd name="connsiteY31" fmla="*/ 1023056 h 2237474"/>
              <a:gd name="connsiteX32" fmla="*/ 9181033 w 12192000"/>
              <a:gd name="connsiteY32" fmla="*/ 1037921 h 2237474"/>
              <a:gd name="connsiteX33" fmla="*/ 9155969 w 12192000"/>
              <a:gd name="connsiteY33" fmla="*/ 1046804 h 2237474"/>
              <a:gd name="connsiteX34" fmla="*/ 9133985 w 12192000"/>
              <a:gd name="connsiteY34" fmla="*/ 1046450 h 2237474"/>
              <a:gd name="connsiteX35" fmla="*/ 9003462 w 12192000"/>
              <a:gd name="connsiteY35" fmla="*/ 1042406 h 2237474"/>
              <a:gd name="connsiteX36" fmla="*/ 8968445 w 12192000"/>
              <a:gd name="connsiteY36" fmla="*/ 1052169 h 2237474"/>
              <a:gd name="connsiteX37" fmla="*/ 8886001 w 12192000"/>
              <a:gd name="connsiteY37" fmla="*/ 1067468 h 2237474"/>
              <a:gd name="connsiteX38" fmla="*/ 8838610 w 12192000"/>
              <a:gd name="connsiteY38" fmla="*/ 1075091 h 2237474"/>
              <a:gd name="connsiteX39" fmla="*/ 8750383 w 12192000"/>
              <a:gd name="connsiteY39" fmla="*/ 1097387 h 2237474"/>
              <a:gd name="connsiteX40" fmla="*/ 8665605 w 12192000"/>
              <a:gd name="connsiteY40" fmla="*/ 1110791 h 2237474"/>
              <a:gd name="connsiteX41" fmla="*/ 8584946 w 12192000"/>
              <a:gd name="connsiteY41" fmla="*/ 1135226 h 2237474"/>
              <a:gd name="connsiteX42" fmla="*/ 8460755 w 12192000"/>
              <a:gd name="connsiteY42" fmla="*/ 1203427 h 2237474"/>
              <a:gd name="connsiteX43" fmla="*/ 8419755 w 12192000"/>
              <a:gd name="connsiteY43" fmla="*/ 1216260 h 2237474"/>
              <a:gd name="connsiteX44" fmla="*/ 8411626 w 12192000"/>
              <a:gd name="connsiteY44" fmla="*/ 1214397 h 2237474"/>
              <a:gd name="connsiteX45" fmla="*/ 8363469 w 12192000"/>
              <a:gd name="connsiteY45" fmla="*/ 1246658 h 2237474"/>
              <a:gd name="connsiteX46" fmla="*/ 8275497 w 12192000"/>
              <a:gd name="connsiteY46" fmla="*/ 1264396 h 2237474"/>
              <a:gd name="connsiteX47" fmla="*/ 8206287 w 12192000"/>
              <a:gd name="connsiteY47" fmla="*/ 1273060 h 2237474"/>
              <a:gd name="connsiteX48" fmla="*/ 8139997 w 12192000"/>
              <a:gd name="connsiteY48" fmla="*/ 1282713 h 2237474"/>
              <a:gd name="connsiteX49" fmla="*/ 8074238 w 12192000"/>
              <a:gd name="connsiteY49" fmla="*/ 1301895 h 2237474"/>
              <a:gd name="connsiteX50" fmla="*/ 7942099 w 12192000"/>
              <a:gd name="connsiteY50" fmla="*/ 1336332 h 2237474"/>
              <a:gd name="connsiteX51" fmla="*/ 7902328 w 12192000"/>
              <a:gd name="connsiteY51" fmla="*/ 1345865 h 2237474"/>
              <a:gd name="connsiteX52" fmla="*/ 7840612 w 12192000"/>
              <a:gd name="connsiteY52" fmla="*/ 1369373 h 2237474"/>
              <a:gd name="connsiteX53" fmla="*/ 7786819 w 12192000"/>
              <a:gd name="connsiteY53" fmla="*/ 1378970 h 2237474"/>
              <a:gd name="connsiteX54" fmla="*/ 7548172 w 12192000"/>
              <a:gd name="connsiteY54" fmla="*/ 1417460 h 2237474"/>
              <a:gd name="connsiteX55" fmla="*/ 7483437 w 12192000"/>
              <a:gd name="connsiteY55" fmla="*/ 1478152 h 2237474"/>
              <a:gd name="connsiteX56" fmla="*/ 7377870 w 12192000"/>
              <a:gd name="connsiteY56" fmla="*/ 1523319 h 2237474"/>
              <a:gd name="connsiteX57" fmla="*/ 7230737 w 12192000"/>
              <a:gd name="connsiteY57" fmla="*/ 1562633 h 2237474"/>
              <a:gd name="connsiteX58" fmla="*/ 7224458 w 12192000"/>
              <a:gd name="connsiteY58" fmla="*/ 1573008 h 2237474"/>
              <a:gd name="connsiteX59" fmla="*/ 7183121 w 12192000"/>
              <a:gd name="connsiteY59" fmla="*/ 1595162 h 2237474"/>
              <a:gd name="connsiteX60" fmla="*/ 7164601 w 12192000"/>
              <a:gd name="connsiteY60" fmla="*/ 1606490 h 2237474"/>
              <a:gd name="connsiteX61" fmla="*/ 7031309 w 12192000"/>
              <a:gd name="connsiteY61" fmla="*/ 1619451 h 2237474"/>
              <a:gd name="connsiteX62" fmla="*/ 6900177 w 12192000"/>
              <a:gd name="connsiteY62" fmla="*/ 1636016 h 2237474"/>
              <a:gd name="connsiteX63" fmla="*/ 6795372 w 12192000"/>
              <a:gd name="connsiteY63" fmla="*/ 1644845 h 2237474"/>
              <a:gd name="connsiteX64" fmla="*/ 6692251 w 12192000"/>
              <a:gd name="connsiteY64" fmla="*/ 1656357 h 2237474"/>
              <a:gd name="connsiteX65" fmla="*/ 6655235 w 12192000"/>
              <a:gd name="connsiteY65" fmla="*/ 1661869 h 2237474"/>
              <a:gd name="connsiteX66" fmla="*/ 6554894 w 12192000"/>
              <a:gd name="connsiteY66" fmla="*/ 1664428 h 2237474"/>
              <a:gd name="connsiteX67" fmla="*/ 6516595 w 12192000"/>
              <a:gd name="connsiteY67" fmla="*/ 1667475 h 2237474"/>
              <a:gd name="connsiteX68" fmla="*/ 6508541 w 12192000"/>
              <a:gd name="connsiteY68" fmla="*/ 1668757 h 2237474"/>
              <a:gd name="connsiteX69" fmla="*/ 6471012 w 12192000"/>
              <a:gd name="connsiteY69" fmla="*/ 1678604 h 2237474"/>
              <a:gd name="connsiteX70" fmla="*/ 6364035 w 12192000"/>
              <a:gd name="connsiteY70" fmla="*/ 1667683 h 2237474"/>
              <a:gd name="connsiteX71" fmla="*/ 6280959 w 12192000"/>
              <a:gd name="connsiteY71" fmla="*/ 1689329 h 2237474"/>
              <a:gd name="connsiteX72" fmla="*/ 6243319 w 12192000"/>
              <a:gd name="connsiteY72" fmla="*/ 1695560 h 2237474"/>
              <a:gd name="connsiteX73" fmla="*/ 6098321 w 12192000"/>
              <a:gd name="connsiteY73" fmla="*/ 1721646 h 2237474"/>
              <a:gd name="connsiteX74" fmla="*/ 5880652 w 12192000"/>
              <a:gd name="connsiteY74" fmla="*/ 1779643 h 2237474"/>
              <a:gd name="connsiteX75" fmla="*/ 5785959 w 12192000"/>
              <a:gd name="connsiteY75" fmla="*/ 1775307 h 2237474"/>
              <a:gd name="connsiteX76" fmla="*/ 5643534 w 12192000"/>
              <a:gd name="connsiteY76" fmla="*/ 1802919 h 2237474"/>
              <a:gd name="connsiteX77" fmla="*/ 5518799 w 12192000"/>
              <a:gd name="connsiteY77" fmla="*/ 1818312 h 2237474"/>
              <a:gd name="connsiteX78" fmla="*/ 5505014 w 12192000"/>
              <a:gd name="connsiteY78" fmla="*/ 1819259 h 2237474"/>
              <a:gd name="connsiteX79" fmla="*/ 5453307 w 12192000"/>
              <a:gd name="connsiteY79" fmla="*/ 1815450 h 2237474"/>
              <a:gd name="connsiteX80" fmla="*/ 5221533 w 12192000"/>
              <a:gd name="connsiteY80" fmla="*/ 1846950 h 2237474"/>
              <a:gd name="connsiteX81" fmla="*/ 5149802 w 12192000"/>
              <a:gd name="connsiteY81" fmla="*/ 1844846 h 2237474"/>
              <a:gd name="connsiteX82" fmla="*/ 5114927 w 12192000"/>
              <a:gd name="connsiteY82" fmla="*/ 1847827 h 2237474"/>
              <a:gd name="connsiteX83" fmla="*/ 5108970 w 12192000"/>
              <a:gd name="connsiteY83" fmla="*/ 1847935 h 2237474"/>
              <a:gd name="connsiteX84" fmla="*/ 5067961 w 12192000"/>
              <a:gd name="connsiteY84" fmla="*/ 1845917 h 2237474"/>
              <a:gd name="connsiteX85" fmla="*/ 5007075 w 12192000"/>
              <a:gd name="connsiteY85" fmla="*/ 1838626 h 2237474"/>
              <a:gd name="connsiteX86" fmla="*/ 4944087 w 12192000"/>
              <a:gd name="connsiteY86" fmla="*/ 1823332 h 2237474"/>
              <a:gd name="connsiteX87" fmla="*/ 4907662 w 12192000"/>
              <a:gd name="connsiteY87" fmla="*/ 1816900 h 2237474"/>
              <a:gd name="connsiteX88" fmla="*/ 4882386 w 12192000"/>
              <a:gd name="connsiteY88" fmla="*/ 1809844 h 2237474"/>
              <a:gd name="connsiteX89" fmla="*/ 4811440 w 12192000"/>
              <a:gd name="connsiteY89" fmla="*/ 1804655 h 2237474"/>
              <a:gd name="connsiteX90" fmla="*/ 4691075 w 12192000"/>
              <a:gd name="connsiteY90" fmla="*/ 1801389 h 2237474"/>
              <a:gd name="connsiteX91" fmla="*/ 4640313 w 12192000"/>
              <a:gd name="connsiteY91" fmla="*/ 1784307 h 2237474"/>
              <a:gd name="connsiteX92" fmla="*/ 4536503 w 12192000"/>
              <a:gd name="connsiteY92" fmla="*/ 1785334 h 2237474"/>
              <a:gd name="connsiteX93" fmla="*/ 4513724 w 12192000"/>
              <a:gd name="connsiteY93" fmla="*/ 1791996 h 2237474"/>
              <a:gd name="connsiteX94" fmla="*/ 4459810 w 12192000"/>
              <a:gd name="connsiteY94" fmla="*/ 1797886 h 2237474"/>
              <a:gd name="connsiteX95" fmla="*/ 4379064 w 12192000"/>
              <a:gd name="connsiteY95" fmla="*/ 1817177 h 2237474"/>
              <a:gd name="connsiteX96" fmla="*/ 4290981 w 12192000"/>
              <a:gd name="connsiteY96" fmla="*/ 1839677 h 2237474"/>
              <a:gd name="connsiteX97" fmla="*/ 4238372 w 12192000"/>
              <a:gd name="connsiteY97" fmla="*/ 1851480 h 2237474"/>
              <a:gd name="connsiteX98" fmla="*/ 4232517 w 12192000"/>
              <a:gd name="connsiteY98" fmla="*/ 1852567 h 2237474"/>
              <a:gd name="connsiteX99" fmla="*/ 4191732 w 12192000"/>
              <a:gd name="connsiteY99" fmla="*/ 1857328 h 2237474"/>
              <a:gd name="connsiteX100" fmla="*/ 4065532 w 12192000"/>
              <a:gd name="connsiteY100" fmla="*/ 1855477 h 2237474"/>
              <a:gd name="connsiteX101" fmla="*/ 4028460 w 12192000"/>
              <a:gd name="connsiteY101" fmla="*/ 1855137 h 2237474"/>
              <a:gd name="connsiteX102" fmla="*/ 4002267 w 12192000"/>
              <a:gd name="connsiteY102" fmla="*/ 1852352 h 2237474"/>
              <a:gd name="connsiteX103" fmla="*/ 3931396 w 12192000"/>
              <a:gd name="connsiteY103" fmla="*/ 1858915 h 2237474"/>
              <a:gd name="connsiteX104" fmla="*/ 3812162 w 12192000"/>
              <a:gd name="connsiteY104" fmla="*/ 1875501 h 2237474"/>
              <a:gd name="connsiteX105" fmla="*/ 3758105 w 12192000"/>
              <a:gd name="connsiteY105" fmla="*/ 1871856 h 2237474"/>
              <a:gd name="connsiteX106" fmla="*/ 3680177 w 12192000"/>
              <a:gd name="connsiteY106" fmla="*/ 1881552 h 2237474"/>
              <a:gd name="connsiteX107" fmla="*/ 3567259 w 12192000"/>
              <a:gd name="connsiteY107" fmla="*/ 1893482 h 2237474"/>
              <a:gd name="connsiteX108" fmla="*/ 3405770 w 12192000"/>
              <a:gd name="connsiteY108" fmla="*/ 1904591 h 2237474"/>
              <a:gd name="connsiteX109" fmla="*/ 3280097 w 12192000"/>
              <a:gd name="connsiteY109" fmla="*/ 1919610 h 2237474"/>
              <a:gd name="connsiteX110" fmla="*/ 3123424 w 12192000"/>
              <a:gd name="connsiteY110" fmla="*/ 1952930 h 2237474"/>
              <a:gd name="connsiteX111" fmla="*/ 3009910 w 12192000"/>
              <a:gd name="connsiteY111" fmla="*/ 1957866 h 2237474"/>
              <a:gd name="connsiteX112" fmla="*/ 2995934 w 12192000"/>
              <a:gd name="connsiteY112" fmla="*/ 1967085 h 2237474"/>
              <a:gd name="connsiteX113" fmla="*/ 2980071 w 12192000"/>
              <a:gd name="connsiteY113" fmla="*/ 1972988 h 2237474"/>
              <a:gd name="connsiteX114" fmla="*/ 2942858 w 12192000"/>
              <a:gd name="connsiteY114" fmla="*/ 1981367 h 2237474"/>
              <a:gd name="connsiteX115" fmla="*/ 2875436 w 12192000"/>
              <a:gd name="connsiteY115" fmla="*/ 1996977 h 2237474"/>
              <a:gd name="connsiteX116" fmla="*/ 2874892 w 12192000"/>
              <a:gd name="connsiteY116" fmla="*/ 1996085 h 2237474"/>
              <a:gd name="connsiteX117" fmla="*/ 2864145 w 12192000"/>
              <a:gd name="connsiteY117" fmla="*/ 1994061 h 2237474"/>
              <a:gd name="connsiteX118" fmla="*/ 2843662 w 12192000"/>
              <a:gd name="connsiteY118" fmla="*/ 1992498 h 2237474"/>
              <a:gd name="connsiteX119" fmla="*/ 2796128 w 12192000"/>
              <a:gd name="connsiteY119" fmla="*/ 1976403 h 2237474"/>
              <a:gd name="connsiteX120" fmla="*/ 2756784 w 12192000"/>
              <a:gd name="connsiteY120" fmla="*/ 1985116 h 2237474"/>
              <a:gd name="connsiteX121" fmla="*/ 2748833 w 12192000"/>
              <a:gd name="connsiteY121" fmla="*/ 1986323 h 2237474"/>
              <a:gd name="connsiteX122" fmla="*/ 2748661 w 12192000"/>
              <a:gd name="connsiteY122" fmla="*/ 1986122 h 2237474"/>
              <a:gd name="connsiteX123" fmla="*/ 2740251 w 12192000"/>
              <a:gd name="connsiteY123" fmla="*/ 1986946 h 2237474"/>
              <a:gd name="connsiteX124" fmla="*/ 2718916 w 12192000"/>
              <a:gd name="connsiteY124" fmla="*/ 1990867 h 2237474"/>
              <a:gd name="connsiteX125" fmla="*/ 2713522 w 12192000"/>
              <a:gd name="connsiteY125" fmla="*/ 1990173 h 2237474"/>
              <a:gd name="connsiteX126" fmla="*/ 2680597 w 12192000"/>
              <a:gd name="connsiteY126" fmla="*/ 1984996 h 2237474"/>
              <a:gd name="connsiteX127" fmla="*/ 2578178 w 12192000"/>
              <a:gd name="connsiteY127" fmla="*/ 1990531 h 2237474"/>
              <a:gd name="connsiteX128" fmla="*/ 2476147 w 12192000"/>
              <a:gd name="connsiteY128" fmla="*/ 1998305 h 2237474"/>
              <a:gd name="connsiteX129" fmla="*/ 2373568 w 12192000"/>
              <a:gd name="connsiteY129" fmla="*/ 2003219 h 2237474"/>
              <a:gd name="connsiteX130" fmla="*/ 2321399 w 12192000"/>
              <a:gd name="connsiteY130" fmla="*/ 1989467 h 2237474"/>
              <a:gd name="connsiteX131" fmla="*/ 2315525 w 12192000"/>
              <a:gd name="connsiteY131" fmla="*/ 1989708 h 2237474"/>
              <a:gd name="connsiteX132" fmla="*/ 2300792 w 12192000"/>
              <a:gd name="connsiteY132" fmla="*/ 1994290 h 2237474"/>
              <a:gd name="connsiteX133" fmla="*/ 2295469 w 12192000"/>
              <a:gd name="connsiteY133" fmla="*/ 1996659 h 2237474"/>
              <a:gd name="connsiteX134" fmla="*/ 2287219 w 12192000"/>
              <a:gd name="connsiteY134" fmla="*/ 1998750 h 2237474"/>
              <a:gd name="connsiteX135" fmla="*/ 2286948 w 12192000"/>
              <a:gd name="connsiteY135" fmla="*/ 1998596 h 2237474"/>
              <a:gd name="connsiteX136" fmla="*/ 2243069 w 12192000"/>
              <a:gd name="connsiteY136" fmla="*/ 2015111 h 2237474"/>
              <a:gd name="connsiteX137" fmla="*/ 2186609 w 12192000"/>
              <a:gd name="connsiteY137" fmla="*/ 2008263 h 2237474"/>
              <a:gd name="connsiteX138" fmla="*/ 2164831 w 12192000"/>
              <a:gd name="connsiteY138" fmla="*/ 2010143 h 2237474"/>
              <a:gd name="connsiteX139" fmla="*/ 2152836 w 12192000"/>
              <a:gd name="connsiteY139" fmla="*/ 2010048 h 2237474"/>
              <a:gd name="connsiteX140" fmla="*/ 2117102 w 12192000"/>
              <a:gd name="connsiteY140" fmla="*/ 2023004 h 2237474"/>
              <a:gd name="connsiteX141" fmla="*/ 2111935 w 12192000"/>
              <a:gd name="connsiteY141" fmla="*/ 2023163 h 2237474"/>
              <a:gd name="connsiteX142" fmla="*/ 2089991 w 12192000"/>
              <a:gd name="connsiteY142" fmla="*/ 2034193 h 2237474"/>
              <a:gd name="connsiteX143" fmla="*/ 2058061 w 12192000"/>
              <a:gd name="connsiteY143" fmla="*/ 2047942 h 2237474"/>
              <a:gd name="connsiteX144" fmla="*/ 2055737 w 12192000"/>
              <a:gd name="connsiteY144" fmla="*/ 2047704 h 2237474"/>
              <a:gd name="connsiteX145" fmla="*/ 2042244 w 12192000"/>
              <a:gd name="connsiteY145" fmla="*/ 2055560 h 2237474"/>
              <a:gd name="connsiteX146" fmla="*/ 1976224 w 12192000"/>
              <a:gd name="connsiteY146" fmla="*/ 2074257 h 2237474"/>
              <a:gd name="connsiteX147" fmla="*/ 1877728 w 12192000"/>
              <a:gd name="connsiteY147" fmla="*/ 2101004 h 2237474"/>
              <a:gd name="connsiteX148" fmla="*/ 1759056 w 12192000"/>
              <a:gd name="connsiteY148" fmla="*/ 2125608 h 2237474"/>
              <a:gd name="connsiteX149" fmla="*/ 1637948 w 12192000"/>
              <a:gd name="connsiteY149" fmla="*/ 2172597 h 2237474"/>
              <a:gd name="connsiteX150" fmla="*/ 1434549 w 12192000"/>
              <a:gd name="connsiteY150" fmla="*/ 2234522 h 2237474"/>
              <a:gd name="connsiteX151" fmla="*/ 1398481 w 12192000"/>
              <a:gd name="connsiteY151" fmla="*/ 2237074 h 2237474"/>
              <a:gd name="connsiteX152" fmla="*/ 1398407 w 12192000"/>
              <a:gd name="connsiteY152" fmla="*/ 2237095 h 2237474"/>
              <a:gd name="connsiteX153" fmla="*/ 1370962 w 12192000"/>
              <a:gd name="connsiteY153" fmla="*/ 2237474 h 2237474"/>
              <a:gd name="connsiteX154" fmla="*/ 1356367 w 12192000"/>
              <a:gd name="connsiteY154" fmla="*/ 2235089 h 2237474"/>
              <a:gd name="connsiteX155" fmla="*/ 1324828 w 12192000"/>
              <a:gd name="connsiteY155" fmla="*/ 2231968 h 2237474"/>
              <a:gd name="connsiteX156" fmla="*/ 1297744 w 12192000"/>
              <a:gd name="connsiteY156" fmla="*/ 2235849 h 2237474"/>
              <a:gd name="connsiteX157" fmla="*/ 1286236 w 12192000"/>
              <a:gd name="connsiteY157" fmla="*/ 2233135 h 2237474"/>
              <a:gd name="connsiteX158" fmla="*/ 1283504 w 12192000"/>
              <a:gd name="connsiteY158" fmla="*/ 2233797 h 2237474"/>
              <a:gd name="connsiteX159" fmla="*/ 1279765 w 12192000"/>
              <a:gd name="connsiteY159" fmla="*/ 2229639 h 2237474"/>
              <a:gd name="connsiteX160" fmla="*/ 1195347 w 12192000"/>
              <a:gd name="connsiteY160" fmla="*/ 2212354 h 2237474"/>
              <a:gd name="connsiteX161" fmla="*/ 970251 w 12192000"/>
              <a:gd name="connsiteY161" fmla="*/ 2221029 h 2237474"/>
              <a:gd name="connsiteX162" fmla="*/ 812914 w 12192000"/>
              <a:gd name="connsiteY162" fmla="*/ 2202752 h 2237474"/>
              <a:gd name="connsiteX163" fmla="*/ 800195 w 12192000"/>
              <a:gd name="connsiteY163" fmla="*/ 2209407 h 2237474"/>
              <a:gd name="connsiteX164" fmla="*/ 784978 w 12192000"/>
              <a:gd name="connsiteY164" fmla="*/ 2212360 h 2237474"/>
              <a:gd name="connsiteX165" fmla="*/ 681987 w 12192000"/>
              <a:gd name="connsiteY165" fmla="*/ 2216757 h 2237474"/>
              <a:gd name="connsiteX166" fmla="*/ 669923 w 12192000"/>
              <a:gd name="connsiteY166" fmla="*/ 2211682 h 2237474"/>
              <a:gd name="connsiteX167" fmla="*/ 648680 w 12192000"/>
              <a:gd name="connsiteY167" fmla="*/ 2206229 h 2237474"/>
              <a:gd name="connsiteX168" fmla="*/ 597225 w 12192000"/>
              <a:gd name="connsiteY168" fmla="*/ 2180999 h 2237474"/>
              <a:gd name="connsiteX169" fmla="*/ 558449 w 12192000"/>
              <a:gd name="connsiteY169" fmla="*/ 2182346 h 2237474"/>
              <a:gd name="connsiteX170" fmla="*/ 550517 w 12192000"/>
              <a:gd name="connsiteY170" fmla="*/ 2182060 h 2237474"/>
              <a:gd name="connsiteX171" fmla="*/ 550309 w 12192000"/>
              <a:gd name="connsiteY171" fmla="*/ 2181825 h 2237474"/>
              <a:gd name="connsiteX172" fmla="*/ 541836 w 12192000"/>
              <a:gd name="connsiteY172" fmla="*/ 2181063 h 2237474"/>
              <a:gd name="connsiteX173" fmla="*/ 536057 w 12192000"/>
              <a:gd name="connsiteY173" fmla="*/ 2181537 h 2237474"/>
              <a:gd name="connsiteX174" fmla="*/ 520671 w 12192000"/>
              <a:gd name="connsiteY174" fmla="*/ 2180980 h 2237474"/>
              <a:gd name="connsiteX175" fmla="*/ 515024 w 12192000"/>
              <a:gd name="connsiteY175" fmla="*/ 2179258 h 2237474"/>
              <a:gd name="connsiteX176" fmla="*/ 512278 w 12192000"/>
              <a:gd name="connsiteY176" fmla="*/ 2176369 h 2237474"/>
              <a:gd name="connsiteX177" fmla="*/ 480419 w 12192000"/>
              <a:gd name="connsiteY177" fmla="*/ 2167807 h 2237474"/>
              <a:gd name="connsiteX178" fmla="*/ 413835 w 12192000"/>
              <a:gd name="connsiteY178" fmla="*/ 2156783 h 2237474"/>
              <a:gd name="connsiteX179" fmla="*/ 376513 w 12192000"/>
              <a:gd name="connsiteY179" fmla="*/ 2154014 h 2237474"/>
              <a:gd name="connsiteX180" fmla="*/ 273386 w 12192000"/>
              <a:gd name="connsiteY180" fmla="*/ 2142551 h 2237474"/>
              <a:gd name="connsiteX181" fmla="*/ 169207 w 12192000"/>
              <a:gd name="connsiteY181" fmla="*/ 2128100 h 2237474"/>
              <a:gd name="connsiteX182" fmla="*/ 93149 w 12192000"/>
              <a:gd name="connsiteY182" fmla="*/ 2105324 h 2237474"/>
              <a:gd name="connsiteX183" fmla="*/ 88109 w 12192000"/>
              <a:gd name="connsiteY183" fmla="*/ 2106704 h 2237474"/>
              <a:gd name="connsiteX184" fmla="*/ 80022 w 12192000"/>
              <a:gd name="connsiteY184" fmla="*/ 2107254 h 2237474"/>
              <a:gd name="connsiteX185" fmla="*/ 79717 w 12192000"/>
              <a:gd name="connsiteY185" fmla="*/ 2107046 h 2237474"/>
              <a:gd name="connsiteX186" fmla="*/ 72352 w 12192000"/>
              <a:gd name="connsiteY186" fmla="*/ 2107991 h 2237474"/>
              <a:gd name="connsiteX187" fmla="*/ 37645 w 12192000"/>
              <a:gd name="connsiteY187" fmla="*/ 2115401 h 2237474"/>
              <a:gd name="connsiteX188" fmla="*/ 4572 w 12192000"/>
              <a:gd name="connsiteY188" fmla="*/ 2111091 h 2237474"/>
              <a:gd name="connsiteX189" fmla="*/ 0 w 12192000"/>
              <a:gd name="connsiteY189" fmla="*/ 2110468 h 2237474"/>
              <a:gd name="connsiteX190" fmla="*/ 0 w 12192000"/>
              <a:gd name="connsiteY190"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20512 w 12192000"/>
              <a:gd name="connsiteY6" fmla="*/ 745392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46594 w 12192000"/>
              <a:gd name="connsiteY12" fmla="*/ 765069 h 2237474"/>
              <a:gd name="connsiteX13" fmla="*/ 10805004 w 12192000"/>
              <a:gd name="connsiteY13" fmla="*/ 757573 h 2237474"/>
              <a:gd name="connsiteX14" fmla="*/ 10739478 w 12192000"/>
              <a:gd name="connsiteY14" fmla="*/ 776841 h 2237474"/>
              <a:gd name="connsiteX15" fmla="*/ 10458762 w 12192000"/>
              <a:gd name="connsiteY15" fmla="*/ 755400 h 2237474"/>
              <a:gd name="connsiteX16" fmla="*/ 10211200 w 12192000"/>
              <a:gd name="connsiteY16" fmla="*/ 767513 h 2237474"/>
              <a:gd name="connsiteX17" fmla="*/ 10167995 w 12192000"/>
              <a:gd name="connsiteY17" fmla="*/ 760843 h 2237474"/>
              <a:gd name="connsiteX18" fmla="*/ 9997044 w 12192000"/>
              <a:gd name="connsiteY18" fmla="*/ 780129 h 2237474"/>
              <a:gd name="connsiteX19" fmla="*/ 9943887 w 12192000"/>
              <a:gd name="connsiteY19" fmla="*/ 804141 h 2237474"/>
              <a:gd name="connsiteX20" fmla="*/ 9918248 w 12192000"/>
              <a:gd name="connsiteY20" fmla="*/ 816628 h 2237474"/>
              <a:gd name="connsiteX21" fmla="*/ 9767091 w 12192000"/>
              <a:gd name="connsiteY21" fmla="*/ 870550 h 2237474"/>
              <a:gd name="connsiteX22" fmla="*/ 9683005 w 12192000"/>
              <a:gd name="connsiteY22" fmla="*/ 894128 h 2237474"/>
              <a:gd name="connsiteX23" fmla="*/ 9594438 w 12192000"/>
              <a:gd name="connsiteY23" fmla="*/ 919051 h 2237474"/>
              <a:gd name="connsiteX24" fmla="*/ 9544189 w 12192000"/>
              <a:gd name="connsiteY24" fmla="*/ 938966 h 2237474"/>
              <a:gd name="connsiteX25" fmla="*/ 9500499 w 12192000"/>
              <a:gd name="connsiteY25" fmla="*/ 954680 h 2237474"/>
              <a:gd name="connsiteX26" fmla="*/ 9428195 w 12192000"/>
              <a:gd name="connsiteY26" fmla="*/ 986225 h 2237474"/>
              <a:gd name="connsiteX27" fmla="*/ 9410017 w 12192000"/>
              <a:gd name="connsiteY27" fmla="*/ 993931 h 2237474"/>
              <a:gd name="connsiteX28" fmla="*/ 9392919 w 12192000"/>
              <a:gd name="connsiteY28" fmla="*/ 994656 h 2237474"/>
              <a:gd name="connsiteX29" fmla="*/ 9278619 w 12192000"/>
              <a:gd name="connsiteY29" fmla="*/ 1011878 h 2237474"/>
              <a:gd name="connsiteX30" fmla="*/ 9268019 w 12192000"/>
              <a:gd name="connsiteY30" fmla="*/ 1007442 h 2237474"/>
              <a:gd name="connsiteX31" fmla="*/ 9234662 w 12192000"/>
              <a:gd name="connsiteY31" fmla="*/ 1023056 h 2237474"/>
              <a:gd name="connsiteX32" fmla="*/ 9181033 w 12192000"/>
              <a:gd name="connsiteY32" fmla="*/ 1037921 h 2237474"/>
              <a:gd name="connsiteX33" fmla="*/ 9155969 w 12192000"/>
              <a:gd name="connsiteY33" fmla="*/ 1046804 h 2237474"/>
              <a:gd name="connsiteX34" fmla="*/ 9133985 w 12192000"/>
              <a:gd name="connsiteY34" fmla="*/ 1046450 h 2237474"/>
              <a:gd name="connsiteX35" fmla="*/ 9003462 w 12192000"/>
              <a:gd name="connsiteY35" fmla="*/ 1042406 h 2237474"/>
              <a:gd name="connsiteX36" fmla="*/ 8968445 w 12192000"/>
              <a:gd name="connsiteY36" fmla="*/ 1052169 h 2237474"/>
              <a:gd name="connsiteX37" fmla="*/ 8886001 w 12192000"/>
              <a:gd name="connsiteY37" fmla="*/ 1067468 h 2237474"/>
              <a:gd name="connsiteX38" fmla="*/ 8838610 w 12192000"/>
              <a:gd name="connsiteY38" fmla="*/ 1075091 h 2237474"/>
              <a:gd name="connsiteX39" fmla="*/ 8750383 w 12192000"/>
              <a:gd name="connsiteY39" fmla="*/ 1097387 h 2237474"/>
              <a:gd name="connsiteX40" fmla="*/ 8665605 w 12192000"/>
              <a:gd name="connsiteY40" fmla="*/ 1110791 h 2237474"/>
              <a:gd name="connsiteX41" fmla="*/ 8584946 w 12192000"/>
              <a:gd name="connsiteY41" fmla="*/ 1135226 h 2237474"/>
              <a:gd name="connsiteX42" fmla="*/ 8460755 w 12192000"/>
              <a:gd name="connsiteY42" fmla="*/ 1203427 h 2237474"/>
              <a:gd name="connsiteX43" fmla="*/ 8419755 w 12192000"/>
              <a:gd name="connsiteY43" fmla="*/ 1216260 h 2237474"/>
              <a:gd name="connsiteX44" fmla="*/ 8411626 w 12192000"/>
              <a:gd name="connsiteY44" fmla="*/ 1214397 h 2237474"/>
              <a:gd name="connsiteX45" fmla="*/ 8363469 w 12192000"/>
              <a:gd name="connsiteY45" fmla="*/ 1246658 h 2237474"/>
              <a:gd name="connsiteX46" fmla="*/ 8275497 w 12192000"/>
              <a:gd name="connsiteY46" fmla="*/ 1264396 h 2237474"/>
              <a:gd name="connsiteX47" fmla="*/ 8206287 w 12192000"/>
              <a:gd name="connsiteY47" fmla="*/ 1273060 h 2237474"/>
              <a:gd name="connsiteX48" fmla="*/ 8139997 w 12192000"/>
              <a:gd name="connsiteY48" fmla="*/ 1282713 h 2237474"/>
              <a:gd name="connsiteX49" fmla="*/ 8074238 w 12192000"/>
              <a:gd name="connsiteY49" fmla="*/ 1301895 h 2237474"/>
              <a:gd name="connsiteX50" fmla="*/ 7942099 w 12192000"/>
              <a:gd name="connsiteY50" fmla="*/ 1336332 h 2237474"/>
              <a:gd name="connsiteX51" fmla="*/ 7902328 w 12192000"/>
              <a:gd name="connsiteY51" fmla="*/ 1345865 h 2237474"/>
              <a:gd name="connsiteX52" fmla="*/ 7840612 w 12192000"/>
              <a:gd name="connsiteY52" fmla="*/ 1369373 h 2237474"/>
              <a:gd name="connsiteX53" fmla="*/ 7786819 w 12192000"/>
              <a:gd name="connsiteY53" fmla="*/ 1378970 h 2237474"/>
              <a:gd name="connsiteX54" fmla="*/ 7548172 w 12192000"/>
              <a:gd name="connsiteY54" fmla="*/ 1417460 h 2237474"/>
              <a:gd name="connsiteX55" fmla="*/ 7483437 w 12192000"/>
              <a:gd name="connsiteY55" fmla="*/ 1478152 h 2237474"/>
              <a:gd name="connsiteX56" fmla="*/ 7377870 w 12192000"/>
              <a:gd name="connsiteY56" fmla="*/ 1523319 h 2237474"/>
              <a:gd name="connsiteX57" fmla="*/ 7230737 w 12192000"/>
              <a:gd name="connsiteY57" fmla="*/ 1562633 h 2237474"/>
              <a:gd name="connsiteX58" fmla="*/ 7224458 w 12192000"/>
              <a:gd name="connsiteY58" fmla="*/ 1573008 h 2237474"/>
              <a:gd name="connsiteX59" fmla="*/ 7183121 w 12192000"/>
              <a:gd name="connsiteY59" fmla="*/ 1595162 h 2237474"/>
              <a:gd name="connsiteX60" fmla="*/ 7164601 w 12192000"/>
              <a:gd name="connsiteY60" fmla="*/ 1606490 h 2237474"/>
              <a:gd name="connsiteX61" fmla="*/ 7031309 w 12192000"/>
              <a:gd name="connsiteY61" fmla="*/ 1619451 h 2237474"/>
              <a:gd name="connsiteX62" fmla="*/ 6900177 w 12192000"/>
              <a:gd name="connsiteY62" fmla="*/ 1636016 h 2237474"/>
              <a:gd name="connsiteX63" fmla="*/ 6795372 w 12192000"/>
              <a:gd name="connsiteY63" fmla="*/ 1644845 h 2237474"/>
              <a:gd name="connsiteX64" fmla="*/ 6692251 w 12192000"/>
              <a:gd name="connsiteY64" fmla="*/ 1656357 h 2237474"/>
              <a:gd name="connsiteX65" fmla="*/ 6655235 w 12192000"/>
              <a:gd name="connsiteY65" fmla="*/ 1661869 h 2237474"/>
              <a:gd name="connsiteX66" fmla="*/ 6554894 w 12192000"/>
              <a:gd name="connsiteY66" fmla="*/ 1664428 h 2237474"/>
              <a:gd name="connsiteX67" fmla="*/ 6516595 w 12192000"/>
              <a:gd name="connsiteY67" fmla="*/ 1667475 h 2237474"/>
              <a:gd name="connsiteX68" fmla="*/ 6508541 w 12192000"/>
              <a:gd name="connsiteY68" fmla="*/ 1668757 h 2237474"/>
              <a:gd name="connsiteX69" fmla="*/ 6471012 w 12192000"/>
              <a:gd name="connsiteY69" fmla="*/ 1678604 h 2237474"/>
              <a:gd name="connsiteX70" fmla="*/ 6364035 w 12192000"/>
              <a:gd name="connsiteY70" fmla="*/ 1667683 h 2237474"/>
              <a:gd name="connsiteX71" fmla="*/ 6280959 w 12192000"/>
              <a:gd name="connsiteY71" fmla="*/ 1689329 h 2237474"/>
              <a:gd name="connsiteX72" fmla="*/ 6243319 w 12192000"/>
              <a:gd name="connsiteY72" fmla="*/ 1695560 h 2237474"/>
              <a:gd name="connsiteX73" fmla="*/ 6098321 w 12192000"/>
              <a:gd name="connsiteY73" fmla="*/ 1721646 h 2237474"/>
              <a:gd name="connsiteX74" fmla="*/ 5880652 w 12192000"/>
              <a:gd name="connsiteY74" fmla="*/ 1779643 h 2237474"/>
              <a:gd name="connsiteX75" fmla="*/ 5785959 w 12192000"/>
              <a:gd name="connsiteY75" fmla="*/ 1775307 h 2237474"/>
              <a:gd name="connsiteX76" fmla="*/ 5643534 w 12192000"/>
              <a:gd name="connsiteY76" fmla="*/ 1802919 h 2237474"/>
              <a:gd name="connsiteX77" fmla="*/ 5518799 w 12192000"/>
              <a:gd name="connsiteY77" fmla="*/ 1818312 h 2237474"/>
              <a:gd name="connsiteX78" fmla="*/ 5505014 w 12192000"/>
              <a:gd name="connsiteY78" fmla="*/ 1819259 h 2237474"/>
              <a:gd name="connsiteX79" fmla="*/ 5453307 w 12192000"/>
              <a:gd name="connsiteY79" fmla="*/ 1815450 h 2237474"/>
              <a:gd name="connsiteX80" fmla="*/ 5221533 w 12192000"/>
              <a:gd name="connsiteY80" fmla="*/ 1846950 h 2237474"/>
              <a:gd name="connsiteX81" fmla="*/ 5149802 w 12192000"/>
              <a:gd name="connsiteY81" fmla="*/ 1844846 h 2237474"/>
              <a:gd name="connsiteX82" fmla="*/ 5114927 w 12192000"/>
              <a:gd name="connsiteY82" fmla="*/ 1847827 h 2237474"/>
              <a:gd name="connsiteX83" fmla="*/ 5108970 w 12192000"/>
              <a:gd name="connsiteY83" fmla="*/ 1847935 h 2237474"/>
              <a:gd name="connsiteX84" fmla="*/ 5067961 w 12192000"/>
              <a:gd name="connsiteY84" fmla="*/ 1845917 h 2237474"/>
              <a:gd name="connsiteX85" fmla="*/ 5007075 w 12192000"/>
              <a:gd name="connsiteY85" fmla="*/ 1838626 h 2237474"/>
              <a:gd name="connsiteX86" fmla="*/ 4944087 w 12192000"/>
              <a:gd name="connsiteY86" fmla="*/ 1823332 h 2237474"/>
              <a:gd name="connsiteX87" fmla="*/ 4907662 w 12192000"/>
              <a:gd name="connsiteY87" fmla="*/ 1816900 h 2237474"/>
              <a:gd name="connsiteX88" fmla="*/ 4882386 w 12192000"/>
              <a:gd name="connsiteY88" fmla="*/ 1809844 h 2237474"/>
              <a:gd name="connsiteX89" fmla="*/ 4811440 w 12192000"/>
              <a:gd name="connsiteY89" fmla="*/ 1804655 h 2237474"/>
              <a:gd name="connsiteX90" fmla="*/ 4691075 w 12192000"/>
              <a:gd name="connsiteY90" fmla="*/ 1801389 h 2237474"/>
              <a:gd name="connsiteX91" fmla="*/ 4640313 w 12192000"/>
              <a:gd name="connsiteY91" fmla="*/ 1784307 h 2237474"/>
              <a:gd name="connsiteX92" fmla="*/ 4536503 w 12192000"/>
              <a:gd name="connsiteY92" fmla="*/ 1785334 h 2237474"/>
              <a:gd name="connsiteX93" fmla="*/ 4513724 w 12192000"/>
              <a:gd name="connsiteY93" fmla="*/ 1791996 h 2237474"/>
              <a:gd name="connsiteX94" fmla="*/ 4459810 w 12192000"/>
              <a:gd name="connsiteY94" fmla="*/ 1797886 h 2237474"/>
              <a:gd name="connsiteX95" fmla="*/ 4379064 w 12192000"/>
              <a:gd name="connsiteY95" fmla="*/ 1817177 h 2237474"/>
              <a:gd name="connsiteX96" fmla="*/ 4290981 w 12192000"/>
              <a:gd name="connsiteY96" fmla="*/ 1839677 h 2237474"/>
              <a:gd name="connsiteX97" fmla="*/ 4238372 w 12192000"/>
              <a:gd name="connsiteY97" fmla="*/ 1851480 h 2237474"/>
              <a:gd name="connsiteX98" fmla="*/ 4232517 w 12192000"/>
              <a:gd name="connsiteY98" fmla="*/ 1852567 h 2237474"/>
              <a:gd name="connsiteX99" fmla="*/ 4191732 w 12192000"/>
              <a:gd name="connsiteY99" fmla="*/ 1857328 h 2237474"/>
              <a:gd name="connsiteX100" fmla="*/ 4065532 w 12192000"/>
              <a:gd name="connsiteY100" fmla="*/ 1855477 h 2237474"/>
              <a:gd name="connsiteX101" fmla="*/ 4028460 w 12192000"/>
              <a:gd name="connsiteY101" fmla="*/ 1855137 h 2237474"/>
              <a:gd name="connsiteX102" fmla="*/ 4002267 w 12192000"/>
              <a:gd name="connsiteY102" fmla="*/ 1852352 h 2237474"/>
              <a:gd name="connsiteX103" fmla="*/ 3931396 w 12192000"/>
              <a:gd name="connsiteY103" fmla="*/ 1858915 h 2237474"/>
              <a:gd name="connsiteX104" fmla="*/ 3812162 w 12192000"/>
              <a:gd name="connsiteY104" fmla="*/ 1875501 h 2237474"/>
              <a:gd name="connsiteX105" fmla="*/ 3758105 w 12192000"/>
              <a:gd name="connsiteY105" fmla="*/ 1871856 h 2237474"/>
              <a:gd name="connsiteX106" fmla="*/ 3715896 w 12192000"/>
              <a:gd name="connsiteY106" fmla="*/ 1881552 h 2237474"/>
              <a:gd name="connsiteX107" fmla="*/ 3567259 w 12192000"/>
              <a:gd name="connsiteY107" fmla="*/ 1893482 h 2237474"/>
              <a:gd name="connsiteX108" fmla="*/ 3405770 w 12192000"/>
              <a:gd name="connsiteY108" fmla="*/ 1904591 h 2237474"/>
              <a:gd name="connsiteX109" fmla="*/ 3280097 w 12192000"/>
              <a:gd name="connsiteY109" fmla="*/ 1919610 h 2237474"/>
              <a:gd name="connsiteX110" fmla="*/ 3123424 w 12192000"/>
              <a:gd name="connsiteY110" fmla="*/ 1952930 h 2237474"/>
              <a:gd name="connsiteX111" fmla="*/ 3009910 w 12192000"/>
              <a:gd name="connsiteY111" fmla="*/ 1957866 h 2237474"/>
              <a:gd name="connsiteX112" fmla="*/ 2995934 w 12192000"/>
              <a:gd name="connsiteY112" fmla="*/ 1967085 h 2237474"/>
              <a:gd name="connsiteX113" fmla="*/ 2980071 w 12192000"/>
              <a:gd name="connsiteY113" fmla="*/ 1972988 h 2237474"/>
              <a:gd name="connsiteX114" fmla="*/ 2942858 w 12192000"/>
              <a:gd name="connsiteY114" fmla="*/ 1981367 h 2237474"/>
              <a:gd name="connsiteX115" fmla="*/ 2875436 w 12192000"/>
              <a:gd name="connsiteY115" fmla="*/ 1996977 h 2237474"/>
              <a:gd name="connsiteX116" fmla="*/ 2874892 w 12192000"/>
              <a:gd name="connsiteY116" fmla="*/ 1996085 h 2237474"/>
              <a:gd name="connsiteX117" fmla="*/ 2864145 w 12192000"/>
              <a:gd name="connsiteY117" fmla="*/ 1994061 h 2237474"/>
              <a:gd name="connsiteX118" fmla="*/ 2843662 w 12192000"/>
              <a:gd name="connsiteY118" fmla="*/ 1992498 h 2237474"/>
              <a:gd name="connsiteX119" fmla="*/ 2796128 w 12192000"/>
              <a:gd name="connsiteY119" fmla="*/ 1976403 h 2237474"/>
              <a:gd name="connsiteX120" fmla="*/ 2756784 w 12192000"/>
              <a:gd name="connsiteY120" fmla="*/ 1985116 h 2237474"/>
              <a:gd name="connsiteX121" fmla="*/ 2748833 w 12192000"/>
              <a:gd name="connsiteY121" fmla="*/ 1986323 h 2237474"/>
              <a:gd name="connsiteX122" fmla="*/ 2748661 w 12192000"/>
              <a:gd name="connsiteY122" fmla="*/ 1986122 h 2237474"/>
              <a:gd name="connsiteX123" fmla="*/ 2740251 w 12192000"/>
              <a:gd name="connsiteY123" fmla="*/ 1986946 h 2237474"/>
              <a:gd name="connsiteX124" fmla="*/ 2718916 w 12192000"/>
              <a:gd name="connsiteY124" fmla="*/ 1990867 h 2237474"/>
              <a:gd name="connsiteX125" fmla="*/ 2713522 w 12192000"/>
              <a:gd name="connsiteY125" fmla="*/ 1990173 h 2237474"/>
              <a:gd name="connsiteX126" fmla="*/ 2680597 w 12192000"/>
              <a:gd name="connsiteY126" fmla="*/ 1984996 h 2237474"/>
              <a:gd name="connsiteX127" fmla="*/ 2578178 w 12192000"/>
              <a:gd name="connsiteY127" fmla="*/ 1990531 h 2237474"/>
              <a:gd name="connsiteX128" fmla="*/ 2476147 w 12192000"/>
              <a:gd name="connsiteY128" fmla="*/ 1998305 h 2237474"/>
              <a:gd name="connsiteX129" fmla="*/ 2373568 w 12192000"/>
              <a:gd name="connsiteY129" fmla="*/ 2003219 h 2237474"/>
              <a:gd name="connsiteX130" fmla="*/ 2321399 w 12192000"/>
              <a:gd name="connsiteY130" fmla="*/ 1989467 h 2237474"/>
              <a:gd name="connsiteX131" fmla="*/ 2315525 w 12192000"/>
              <a:gd name="connsiteY131" fmla="*/ 1989708 h 2237474"/>
              <a:gd name="connsiteX132" fmla="*/ 2300792 w 12192000"/>
              <a:gd name="connsiteY132" fmla="*/ 1994290 h 2237474"/>
              <a:gd name="connsiteX133" fmla="*/ 2295469 w 12192000"/>
              <a:gd name="connsiteY133" fmla="*/ 1996659 h 2237474"/>
              <a:gd name="connsiteX134" fmla="*/ 2287219 w 12192000"/>
              <a:gd name="connsiteY134" fmla="*/ 1998750 h 2237474"/>
              <a:gd name="connsiteX135" fmla="*/ 2286948 w 12192000"/>
              <a:gd name="connsiteY135" fmla="*/ 1998596 h 2237474"/>
              <a:gd name="connsiteX136" fmla="*/ 2243069 w 12192000"/>
              <a:gd name="connsiteY136" fmla="*/ 2015111 h 2237474"/>
              <a:gd name="connsiteX137" fmla="*/ 2186609 w 12192000"/>
              <a:gd name="connsiteY137" fmla="*/ 2008263 h 2237474"/>
              <a:gd name="connsiteX138" fmla="*/ 2164831 w 12192000"/>
              <a:gd name="connsiteY138" fmla="*/ 2010143 h 2237474"/>
              <a:gd name="connsiteX139" fmla="*/ 2152836 w 12192000"/>
              <a:gd name="connsiteY139" fmla="*/ 2010048 h 2237474"/>
              <a:gd name="connsiteX140" fmla="*/ 2117102 w 12192000"/>
              <a:gd name="connsiteY140" fmla="*/ 2023004 h 2237474"/>
              <a:gd name="connsiteX141" fmla="*/ 2111935 w 12192000"/>
              <a:gd name="connsiteY141" fmla="*/ 2023163 h 2237474"/>
              <a:gd name="connsiteX142" fmla="*/ 2089991 w 12192000"/>
              <a:gd name="connsiteY142" fmla="*/ 2034193 h 2237474"/>
              <a:gd name="connsiteX143" fmla="*/ 2058061 w 12192000"/>
              <a:gd name="connsiteY143" fmla="*/ 2047942 h 2237474"/>
              <a:gd name="connsiteX144" fmla="*/ 2055737 w 12192000"/>
              <a:gd name="connsiteY144" fmla="*/ 2047704 h 2237474"/>
              <a:gd name="connsiteX145" fmla="*/ 2042244 w 12192000"/>
              <a:gd name="connsiteY145" fmla="*/ 2055560 h 2237474"/>
              <a:gd name="connsiteX146" fmla="*/ 1976224 w 12192000"/>
              <a:gd name="connsiteY146" fmla="*/ 2074257 h 2237474"/>
              <a:gd name="connsiteX147" fmla="*/ 1877728 w 12192000"/>
              <a:gd name="connsiteY147" fmla="*/ 2101004 h 2237474"/>
              <a:gd name="connsiteX148" fmla="*/ 1759056 w 12192000"/>
              <a:gd name="connsiteY148" fmla="*/ 2125608 h 2237474"/>
              <a:gd name="connsiteX149" fmla="*/ 1637948 w 12192000"/>
              <a:gd name="connsiteY149" fmla="*/ 2172597 h 2237474"/>
              <a:gd name="connsiteX150" fmla="*/ 1434549 w 12192000"/>
              <a:gd name="connsiteY150" fmla="*/ 2234522 h 2237474"/>
              <a:gd name="connsiteX151" fmla="*/ 1398481 w 12192000"/>
              <a:gd name="connsiteY151" fmla="*/ 2237074 h 2237474"/>
              <a:gd name="connsiteX152" fmla="*/ 1398407 w 12192000"/>
              <a:gd name="connsiteY152" fmla="*/ 2237095 h 2237474"/>
              <a:gd name="connsiteX153" fmla="*/ 1370962 w 12192000"/>
              <a:gd name="connsiteY153" fmla="*/ 2237474 h 2237474"/>
              <a:gd name="connsiteX154" fmla="*/ 1356367 w 12192000"/>
              <a:gd name="connsiteY154" fmla="*/ 2235089 h 2237474"/>
              <a:gd name="connsiteX155" fmla="*/ 1324828 w 12192000"/>
              <a:gd name="connsiteY155" fmla="*/ 2231968 h 2237474"/>
              <a:gd name="connsiteX156" fmla="*/ 1297744 w 12192000"/>
              <a:gd name="connsiteY156" fmla="*/ 2235849 h 2237474"/>
              <a:gd name="connsiteX157" fmla="*/ 1286236 w 12192000"/>
              <a:gd name="connsiteY157" fmla="*/ 2233135 h 2237474"/>
              <a:gd name="connsiteX158" fmla="*/ 1283504 w 12192000"/>
              <a:gd name="connsiteY158" fmla="*/ 2233797 h 2237474"/>
              <a:gd name="connsiteX159" fmla="*/ 1279765 w 12192000"/>
              <a:gd name="connsiteY159" fmla="*/ 2229639 h 2237474"/>
              <a:gd name="connsiteX160" fmla="*/ 1195347 w 12192000"/>
              <a:gd name="connsiteY160" fmla="*/ 2212354 h 2237474"/>
              <a:gd name="connsiteX161" fmla="*/ 970251 w 12192000"/>
              <a:gd name="connsiteY161" fmla="*/ 2221029 h 2237474"/>
              <a:gd name="connsiteX162" fmla="*/ 812914 w 12192000"/>
              <a:gd name="connsiteY162" fmla="*/ 2202752 h 2237474"/>
              <a:gd name="connsiteX163" fmla="*/ 800195 w 12192000"/>
              <a:gd name="connsiteY163" fmla="*/ 2209407 h 2237474"/>
              <a:gd name="connsiteX164" fmla="*/ 784978 w 12192000"/>
              <a:gd name="connsiteY164" fmla="*/ 2212360 h 2237474"/>
              <a:gd name="connsiteX165" fmla="*/ 681987 w 12192000"/>
              <a:gd name="connsiteY165" fmla="*/ 2216757 h 2237474"/>
              <a:gd name="connsiteX166" fmla="*/ 669923 w 12192000"/>
              <a:gd name="connsiteY166" fmla="*/ 2211682 h 2237474"/>
              <a:gd name="connsiteX167" fmla="*/ 648680 w 12192000"/>
              <a:gd name="connsiteY167" fmla="*/ 2206229 h 2237474"/>
              <a:gd name="connsiteX168" fmla="*/ 597225 w 12192000"/>
              <a:gd name="connsiteY168" fmla="*/ 2180999 h 2237474"/>
              <a:gd name="connsiteX169" fmla="*/ 558449 w 12192000"/>
              <a:gd name="connsiteY169" fmla="*/ 2182346 h 2237474"/>
              <a:gd name="connsiteX170" fmla="*/ 550517 w 12192000"/>
              <a:gd name="connsiteY170" fmla="*/ 2182060 h 2237474"/>
              <a:gd name="connsiteX171" fmla="*/ 550309 w 12192000"/>
              <a:gd name="connsiteY171" fmla="*/ 2181825 h 2237474"/>
              <a:gd name="connsiteX172" fmla="*/ 541836 w 12192000"/>
              <a:gd name="connsiteY172" fmla="*/ 2181063 h 2237474"/>
              <a:gd name="connsiteX173" fmla="*/ 536057 w 12192000"/>
              <a:gd name="connsiteY173" fmla="*/ 2181537 h 2237474"/>
              <a:gd name="connsiteX174" fmla="*/ 520671 w 12192000"/>
              <a:gd name="connsiteY174" fmla="*/ 2180980 h 2237474"/>
              <a:gd name="connsiteX175" fmla="*/ 515024 w 12192000"/>
              <a:gd name="connsiteY175" fmla="*/ 2179258 h 2237474"/>
              <a:gd name="connsiteX176" fmla="*/ 512278 w 12192000"/>
              <a:gd name="connsiteY176" fmla="*/ 2176369 h 2237474"/>
              <a:gd name="connsiteX177" fmla="*/ 480419 w 12192000"/>
              <a:gd name="connsiteY177" fmla="*/ 2167807 h 2237474"/>
              <a:gd name="connsiteX178" fmla="*/ 413835 w 12192000"/>
              <a:gd name="connsiteY178" fmla="*/ 2156783 h 2237474"/>
              <a:gd name="connsiteX179" fmla="*/ 376513 w 12192000"/>
              <a:gd name="connsiteY179" fmla="*/ 2154014 h 2237474"/>
              <a:gd name="connsiteX180" fmla="*/ 273386 w 12192000"/>
              <a:gd name="connsiteY180" fmla="*/ 2142551 h 2237474"/>
              <a:gd name="connsiteX181" fmla="*/ 169207 w 12192000"/>
              <a:gd name="connsiteY181" fmla="*/ 2128100 h 2237474"/>
              <a:gd name="connsiteX182" fmla="*/ 93149 w 12192000"/>
              <a:gd name="connsiteY182" fmla="*/ 2105324 h 2237474"/>
              <a:gd name="connsiteX183" fmla="*/ 88109 w 12192000"/>
              <a:gd name="connsiteY183" fmla="*/ 2106704 h 2237474"/>
              <a:gd name="connsiteX184" fmla="*/ 80022 w 12192000"/>
              <a:gd name="connsiteY184" fmla="*/ 2107254 h 2237474"/>
              <a:gd name="connsiteX185" fmla="*/ 79717 w 12192000"/>
              <a:gd name="connsiteY185" fmla="*/ 2107046 h 2237474"/>
              <a:gd name="connsiteX186" fmla="*/ 72352 w 12192000"/>
              <a:gd name="connsiteY186" fmla="*/ 2107991 h 2237474"/>
              <a:gd name="connsiteX187" fmla="*/ 37645 w 12192000"/>
              <a:gd name="connsiteY187" fmla="*/ 2115401 h 2237474"/>
              <a:gd name="connsiteX188" fmla="*/ 4572 w 12192000"/>
              <a:gd name="connsiteY188" fmla="*/ 2111091 h 2237474"/>
              <a:gd name="connsiteX189" fmla="*/ 0 w 12192000"/>
              <a:gd name="connsiteY189" fmla="*/ 2110468 h 2237474"/>
              <a:gd name="connsiteX190" fmla="*/ 0 w 12192000"/>
              <a:gd name="connsiteY190"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20512 w 12192000"/>
              <a:gd name="connsiteY6" fmla="*/ 745392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46594 w 12192000"/>
              <a:gd name="connsiteY12" fmla="*/ 765069 h 2237474"/>
              <a:gd name="connsiteX13" fmla="*/ 10739478 w 12192000"/>
              <a:gd name="connsiteY13" fmla="*/ 776841 h 2237474"/>
              <a:gd name="connsiteX14" fmla="*/ 10458762 w 12192000"/>
              <a:gd name="connsiteY14" fmla="*/ 755400 h 2237474"/>
              <a:gd name="connsiteX15" fmla="*/ 10211200 w 12192000"/>
              <a:gd name="connsiteY15" fmla="*/ 767513 h 2237474"/>
              <a:gd name="connsiteX16" fmla="*/ 10167995 w 12192000"/>
              <a:gd name="connsiteY16" fmla="*/ 760843 h 2237474"/>
              <a:gd name="connsiteX17" fmla="*/ 9997044 w 12192000"/>
              <a:gd name="connsiteY17" fmla="*/ 780129 h 2237474"/>
              <a:gd name="connsiteX18" fmla="*/ 9943887 w 12192000"/>
              <a:gd name="connsiteY18" fmla="*/ 804141 h 2237474"/>
              <a:gd name="connsiteX19" fmla="*/ 9918248 w 12192000"/>
              <a:gd name="connsiteY19" fmla="*/ 816628 h 2237474"/>
              <a:gd name="connsiteX20" fmla="*/ 9767091 w 12192000"/>
              <a:gd name="connsiteY20" fmla="*/ 870550 h 2237474"/>
              <a:gd name="connsiteX21" fmla="*/ 9683005 w 12192000"/>
              <a:gd name="connsiteY21" fmla="*/ 894128 h 2237474"/>
              <a:gd name="connsiteX22" fmla="*/ 9594438 w 12192000"/>
              <a:gd name="connsiteY22" fmla="*/ 919051 h 2237474"/>
              <a:gd name="connsiteX23" fmla="*/ 9544189 w 12192000"/>
              <a:gd name="connsiteY23" fmla="*/ 938966 h 2237474"/>
              <a:gd name="connsiteX24" fmla="*/ 9500499 w 12192000"/>
              <a:gd name="connsiteY24" fmla="*/ 954680 h 2237474"/>
              <a:gd name="connsiteX25" fmla="*/ 9428195 w 12192000"/>
              <a:gd name="connsiteY25" fmla="*/ 986225 h 2237474"/>
              <a:gd name="connsiteX26" fmla="*/ 9410017 w 12192000"/>
              <a:gd name="connsiteY26" fmla="*/ 993931 h 2237474"/>
              <a:gd name="connsiteX27" fmla="*/ 9392919 w 12192000"/>
              <a:gd name="connsiteY27" fmla="*/ 994656 h 2237474"/>
              <a:gd name="connsiteX28" fmla="*/ 9278619 w 12192000"/>
              <a:gd name="connsiteY28" fmla="*/ 1011878 h 2237474"/>
              <a:gd name="connsiteX29" fmla="*/ 9268019 w 12192000"/>
              <a:gd name="connsiteY29" fmla="*/ 1007442 h 2237474"/>
              <a:gd name="connsiteX30" fmla="*/ 9234662 w 12192000"/>
              <a:gd name="connsiteY30" fmla="*/ 1023056 h 2237474"/>
              <a:gd name="connsiteX31" fmla="*/ 9181033 w 12192000"/>
              <a:gd name="connsiteY31" fmla="*/ 1037921 h 2237474"/>
              <a:gd name="connsiteX32" fmla="*/ 9155969 w 12192000"/>
              <a:gd name="connsiteY32" fmla="*/ 1046804 h 2237474"/>
              <a:gd name="connsiteX33" fmla="*/ 9133985 w 12192000"/>
              <a:gd name="connsiteY33" fmla="*/ 1046450 h 2237474"/>
              <a:gd name="connsiteX34" fmla="*/ 9003462 w 12192000"/>
              <a:gd name="connsiteY34" fmla="*/ 1042406 h 2237474"/>
              <a:gd name="connsiteX35" fmla="*/ 8968445 w 12192000"/>
              <a:gd name="connsiteY35" fmla="*/ 1052169 h 2237474"/>
              <a:gd name="connsiteX36" fmla="*/ 8886001 w 12192000"/>
              <a:gd name="connsiteY36" fmla="*/ 1067468 h 2237474"/>
              <a:gd name="connsiteX37" fmla="*/ 8838610 w 12192000"/>
              <a:gd name="connsiteY37" fmla="*/ 1075091 h 2237474"/>
              <a:gd name="connsiteX38" fmla="*/ 8750383 w 12192000"/>
              <a:gd name="connsiteY38" fmla="*/ 1097387 h 2237474"/>
              <a:gd name="connsiteX39" fmla="*/ 8665605 w 12192000"/>
              <a:gd name="connsiteY39" fmla="*/ 1110791 h 2237474"/>
              <a:gd name="connsiteX40" fmla="*/ 8584946 w 12192000"/>
              <a:gd name="connsiteY40" fmla="*/ 1135226 h 2237474"/>
              <a:gd name="connsiteX41" fmla="*/ 8460755 w 12192000"/>
              <a:gd name="connsiteY41" fmla="*/ 1203427 h 2237474"/>
              <a:gd name="connsiteX42" fmla="*/ 8419755 w 12192000"/>
              <a:gd name="connsiteY42" fmla="*/ 1216260 h 2237474"/>
              <a:gd name="connsiteX43" fmla="*/ 8411626 w 12192000"/>
              <a:gd name="connsiteY43" fmla="*/ 1214397 h 2237474"/>
              <a:gd name="connsiteX44" fmla="*/ 8363469 w 12192000"/>
              <a:gd name="connsiteY44" fmla="*/ 1246658 h 2237474"/>
              <a:gd name="connsiteX45" fmla="*/ 8275497 w 12192000"/>
              <a:gd name="connsiteY45" fmla="*/ 1264396 h 2237474"/>
              <a:gd name="connsiteX46" fmla="*/ 8206287 w 12192000"/>
              <a:gd name="connsiteY46" fmla="*/ 1273060 h 2237474"/>
              <a:gd name="connsiteX47" fmla="*/ 8139997 w 12192000"/>
              <a:gd name="connsiteY47" fmla="*/ 1282713 h 2237474"/>
              <a:gd name="connsiteX48" fmla="*/ 8074238 w 12192000"/>
              <a:gd name="connsiteY48" fmla="*/ 1301895 h 2237474"/>
              <a:gd name="connsiteX49" fmla="*/ 7942099 w 12192000"/>
              <a:gd name="connsiteY49" fmla="*/ 1336332 h 2237474"/>
              <a:gd name="connsiteX50" fmla="*/ 7902328 w 12192000"/>
              <a:gd name="connsiteY50" fmla="*/ 1345865 h 2237474"/>
              <a:gd name="connsiteX51" fmla="*/ 7840612 w 12192000"/>
              <a:gd name="connsiteY51" fmla="*/ 1369373 h 2237474"/>
              <a:gd name="connsiteX52" fmla="*/ 7786819 w 12192000"/>
              <a:gd name="connsiteY52" fmla="*/ 1378970 h 2237474"/>
              <a:gd name="connsiteX53" fmla="*/ 7548172 w 12192000"/>
              <a:gd name="connsiteY53" fmla="*/ 1417460 h 2237474"/>
              <a:gd name="connsiteX54" fmla="*/ 7483437 w 12192000"/>
              <a:gd name="connsiteY54" fmla="*/ 1478152 h 2237474"/>
              <a:gd name="connsiteX55" fmla="*/ 7377870 w 12192000"/>
              <a:gd name="connsiteY55" fmla="*/ 1523319 h 2237474"/>
              <a:gd name="connsiteX56" fmla="*/ 7230737 w 12192000"/>
              <a:gd name="connsiteY56" fmla="*/ 1562633 h 2237474"/>
              <a:gd name="connsiteX57" fmla="*/ 7224458 w 12192000"/>
              <a:gd name="connsiteY57" fmla="*/ 1573008 h 2237474"/>
              <a:gd name="connsiteX58" fmla="*/ 7183121 w 12192000"/>
              <a:gd name="connsiteY58" fmla="*/ 1595162 h 2237474"/>
              <a:gd name="connsiteX59" fmla="*/ 7164601 w 12192000"/>
              <a:gd name="connsiteY59" fmla="*/ 1606490 h 2237474"/>
              <a:gd name="connsiteX60" fmla="*/ 7031309 w 12192000"/>
              <a:gd name="connsiteY60" fmla="*/ 1619451 h 2237474"/>
              <a:gd name="connsiteX61" fmla="*/ 6900177 w 12192000"/>
              <a:gd name="connsiteY61" fmla="*/ 1636016 h 2237474"/>
              <a:gd name="connsiteX62" fmla="*/ 6795372 w 12192000"/>
              <a:gd name="connsiteY62" fmla="*/ 1644845 h 2237474"/>
              <a:gd name="connsiteX63" fmla="*/ 6692251 w 12192000"/>
              <a:gd name="connsiteY63" fmla="*/ 1656357 h 2237474"/>
              <a:gd name="connsiteX64" fmla="*/ 6655235 w 12192000"/>
              <a:gd name="connsiteY64" fmla="*/ 1661869 h 2237474"/>
              <a:gd name="connsiteX65" fmla="*/ 6554894 w 12192000"/>
              <a:gd name="connsiteY65" fmla="*/ 1664428 h 2237474"/>
              <a:gd name="connsiteX66" fmla="*/ 6516595 w 12192000"/>
              <a:gd name="connsiteY66" fmla="*/ 1667475 h 2237474"/>
              <a:gd name="connsiteX67" fmla="*/ 6508541 w 12192000"/>
              <a:gd name="connsiteY67" fmla="*/ 1668757 h 2237474"/>
              <a:gd name="connsiteX68" fmla="*/ 6471012 w 12192000"/>
              <a:gd name="connsiteY68" fmla="*/ 1678604 h 2237474"/>
              <a:gd name="connsiteX69" fmla="*/ 6364035 w 12192000"/>
              <a:gd name="connsiteY69" fmla="*/ 1667683 h 2237474"/>
              <a:gd name="connsiteX70" fmla="*/ 6280959 w 12192000"/>
              <a:gd name="connsiteY70" fmla="*/ 1689329 h 2237474"/>
              <a:gd name="connsiteX71" fmla="*/ 6243319 w 12192000"/>
              <a:gd name="connsiteY71" fmla="*/ 1695560 h 2237474"/>
              <a:gd name="connsiteX72" fmla="*/ 6098321 w 12192000"/>
              <a:gd name="connsiteY72" fmla="*/ 1721646 h 2237474"/>
              <a:gd name="connsiteX73" fmla="*/ 5880652 w 12192000"/>
              <a:gd name="connsiteY73" fmla="*/ 1779643 h 2237474"/>
              <a:gd name="connsiteX74" fmla="*/ 5785959 w 12192000"/>
              <a:gd name="connsiteY74" fmla="*/ 1775307 h 2237474"/>
              <a:gd name="connsiteX75" fmla="*/ 5643534 w 12192000"/>
              <a:gd name="connsiteY75" fmla="*/ 1802919 h 2237474"/>
              <a:gd name="connsiteX76" fmla="*/ 5518799 w 12192000"/>
              <a:gd name="connsiteY76" fmla="*/ 1818312 h 2237474"/>
              <a:gd name="connsiteX77" fmla="*/ 5505014 w 12192000"/>
              <a:gd name="connsiteY77" fmla="*/ 1819259 h 2237474"/>
              <a:gd name="connsiteX78" fmla="*/ 5453307 w 12192000"/>
              <a:gd name="connsiteY78" fmla="*/ 1815450 h 2237474"/>
              <a:gd name="connsiteX79" fmla="*/ 5221533 w 12192000"/>
              <a:gd name="connsiteY79" fmla="*/ 1846950 h 2237474"/>
              <a:gd name="connsiteX80" fmla="*/ 5149802 w 12192000"/>
              <a:gd name="connsiteY80" fmla="*/ 1844846 h 2237474"/>
              <a:gd name="connsiteX81" fmla="*/ 5114927 w 12192000"/>
              <a:gd name="connsiteY81" fmla="*/ 1847827 h 2237474"/>
              <a:gd name="connsiteX82" fmla="*/ 5108970 w 12192000"/>
              <a:gd name="connsiteY82" fmla="*/ 1847935 h 2237474"/>
              <a:gd name="connsiteX83" fmla="*/ 5067961 w 12192000"/>
              <a:gd name="connsiteY83" fmla="*/ 1845917 h 2237474"/>
              <a:gd name="connsiteX84" fmla="*/ 5007075 w 12192000"/>
              <a:gd name="connsiteY84" fmla="*/ 1838626 h 2237474"/>
              <a:gd name="connsiteX85" fmla="*/ 4944087 w 12192000"/>
              <a:gd name="connsiteY85" fmla="*/ 1823332 h 2237474"/>
              <a:gd name="connsiteX86" fmla="*/ 4907662 w 12192000"/>
              <a:gd name="connsiteY86" fmla="*/ 1816900 h 2237474"/>
              <a:gd name="connsiteX87" fmla="*/ 4882386 w 12192000"/>
              <a:gd name="connsiteY87" fmla="*/ 1809844 h 2237474"/>
              <a:gd name="connsiteX88" fmla="*/ 4811440 w 12192000"/>
              <a:gd name="connsiteY88" fmla="*/ 1804655 h 2237474"/>
              <a:gd name="connsiteX89" fmla="*/ 4691075 w 12192000"/>
              <a:gd name="connsiteY89" fmla="*/ 1801389 h 2237474"/>
              <a:gd name="connsiteX90" fmla="*/ 4640313 w 12192000"/>
              <a:gd name="connsiteY90" fmla="*/ 1784307 h 2237474"/>
              <a:gd name="connsiteX91" fmla="*/ 4536503 w 12192000"/>
              <a:gd name="connsiteY91" fmla="*/ 1785334 h 2237474"/>
              <a:gd name="connsiteX92" fmla="*/ 4513724 w 12192000"/>
              <a:gd name="connsiteY92" fmla="*/ 1791996 h 2237474"/>
              <a:gd name="connsiteX93" fmla="*/ 4459810 w 12192000"/>
              <a:gd name="connsiteY93" fmla="*/ 1797886 h 2237474"/>
              <a:gd name="connsiteX94" fmla="*/ 4379064 w 12192000"/>
              <a:gd name="connsiteY94" fmla="*/ 1817177 h 2237474"/>
              <a:gd name="connsiteX95" fmla="*/ 4290981 w 12192000"/>
              <a:gd name="connsiteY95" fmla="*/ 1839677 h 2237474"/>
              <a:gd name="connsiteX96" fmla="*/ 4238372 w 12192000"/>
              <a:gd name="connsiteY96" fmla="*/ 1851480 h 2237474"/>
              <a:gd name="connsiteX97" fmla="*/ 4232517 w 12192000"/>
              <a:gd name="connsiteY97" fmla="*/ 1852567 h 2237474"/>
              <a:gd name="connsiteX98" fmla="*/ 4191732 w 12192000"/>
              <a:gd name="connsiteY98" fmla="*/ 1857328 h 2237474"/>
              <a:gd name="connsiteX99" fmla="*/ 4065532 w 12192000"/>
              <a:gd name="connsiteY99" fmla="*/ 1855477 h 2237474"/>
              <a:gd name="connsiteX100" fmla="*/ 4028460 w 12192000"/>
              <a:gd name="connsiteY100" fmla="*/ 1855137 h 2237474"/>
              <a:gd name="connsiteX101" fmla="*/ 4002267 w 12192000"/>
              <a:gd name="connsiteY101" fmla="*/ 1852352 h 2237474"/>
              <a:gd name="connsiteX102" fmla="*/ 3931396 w 12192000"/>
              <a:gd name="connsiteY102" fmla="*/ 1858915 h 2237474"/>
              <a:gd name="connsiteX103" fmla="*/ 3812162 w 12192000"/>
              <a:gd name="connsiteY103" fmla="*/ 1875501 h 2237474"/>
              <a:gd name="connsiteX104" fmla="*/ 3758105 w 12192000"/>
              <a:gd name="connsiteY104" fmla="*/ 1871856 h 2237474"/>
              <a:gd name="connsiteX105" fmla="*/ 3715896 w 12192000"/>
              <a:gd name="connsiteY105" fmla="*/ 1881552 h 2237474"/>
              <a:gd name="connsiteX106" fmla="*/ 3567259 w 12192000"/>
              <a:gd name="connsiteY106" fmla="*/ 1893482 h 2237474"/>
              <a:gd name="connsiteX107" fmla="*/ 3405770 w 12192000"/>
              <a:gd name="connsiteY107" fmla="*/ 1904591 h 2237474"/>
              <a:gd name="connsiteX108" fmla="*/ 3280097 w 12192000"/>
              <a:gd name="connsiteY108" fmla="*/ 1919610 h 2237474"/>
              <a:gd name="connsiteX109" fmla="*/ 3123424 w 12192000"/>
              <a:gd name="connsiteY109" fmla="*/ 1952930 h 2237474"/>
              <a:gd name="connsiteX110" fmla="*/ 3009910 w 12192000"/>
              <a:gd name="connsiteY110" fmla="*/ 1957866 h 2237474"/>
              <a:gd name="connsiteX111" fmla="*/ 2995934 w 12192000"/>
              <a:gd name="connsiteY111" fmla="*/ 1967085 h 2237474"/>
              <a:gd name="connsiteX112" fmla="*/ 2980071 w 12192000"/>
              <a:gd name="connsiteY112" fmla="*/ 1972988 h 2237474"/>
              <a:gd name="connsiteX113" fmla="*/ 2942858 w 12192000"/>
              <a:gd name="connsiteY113" fmla="*/ 1981367 h 2237474"/>
              <a:gd name="connsiteX114" fmla="*/ 2875436 w 12192000"/>
              <a:gd name="connsiteY114" fmla="*/ 1996977 h 2237474"/>
              <a:gd name="connsiteX115" fmla="*/ 2874892 w 12192000"/>
              <a:gd name="connsiteY115" fmla="*/ 1996085 h 2237474"/>
              <a:gd name="connsiteX116" fmla="*/ 2864145 w 12192000"/>
              <a:gd name="connsiteY116" fmla="*/ 1994061 h 2237474"/>
              <a:gd name="connsiteX117" fmla="*/ 2843662 w 12192000"/>
              <a:gd name="connsiteY117" fmla="*/ 1992498 h 2237474"/>
              <a:gd name="connsiteX118" fmla="*/ 2796128 w 12192000"/>
              <a:gd name="connsiteY118" fmla="*/ 1976403 h 2237474"/>
              <a:gd name="connsiteX119" fmla="*/ 2756784 w 12192000"/>
              <a:gd name="connsiteY119" fmla="*/ 1985116 h 2237474"/>
              <a:gd name="connsiteX120" fmla="*/ 2748833 w 12192000"/>
              <a:gd name="connsiteY120" fmla="*/ 1986323 h 2237474"/>
              <a:gd name="connsiteX121" fmla="*/ 2748661 w 12192000"/>
              <a:gd name="connsiteY121" fmla="*/ 1986122 h 2237474"/>
              <a:gd name="connsiteX122" fmla="*/ 2740251 w 12192000"/>
              <a:gd name="connsiteY122" fmla="*/ 1986946 h 2237474"/>
              <a:gd name="connsiteX123" fmla="*/ 2718916 w 12192000"/>
              <a:gd name="connsiteY123" fmla="*/ 1990867 h 2237474"/>
              <a:gd name="connsiteX124" fmla="*/ 2713522 w 12192000"/>
              <a:gd name="connsiteY124" fmla="*/ 1990173 h 2237474"/>
              <a:gd name="connsiteX125" fmla="*/ 2680597 w 12192000"/>
              <a:gd name="connsiteY125" fmla="*/ 1984996 h 2237474"/>
              <a:gd name="connsiteX126" fmla="*/ 2578178 w 12192000"/>
              <a:gd name="connsiteY126" fmla="*/ 1990531 h 2237474"/>
              <a:gd name="connsiteX127" fmla="*/ 2476147 w 12192000"/>
              <a:gd name="connsiteY127" fmla="*/ 1998305 h 2237474"/>
              <a:gd name="connsiteX128" fmla="*/ 2373568 w 12192000"/>
              <a:gd name="connsiteY128" fmla="*/ 2003219 h 2237474"/>
              <a:gd name="connsiteX129" fmla="*/ 2321399 w 12192000"/>
              <a:gd name="connsiteY129" fmla="*/ 1989467 h 2237474"/>
              <a:gd name="connsiteX130" fmla="*/ 2315525 w 12192000"/>
              <a:gd name="connsiteY130" fmla="*/ 1989708 h 2237474"/>
              <a:gd name="connsiteX131" fmla="*/ 2300792 w 12192000"/>
              <a:gd name="connsiteY131" fmla="*/ 1994290 h 2237474"/>
              <a:gd name="connsiteX132" fmla="*/ 2295469 w 12192000"/>
              <a:gd name="connsiteY132" fmla="*/ 1996659 h 2237474"/>
              <a:gd name="connsiteX133" fmla="*/ 2287219 w 12192000"/>
              <a:gd name="connsiteY133" fmla="*/ 1998750 h 2237474"/>
              <a:gd name="connsiteX134" fmla="*/ 2286948 w 12192000"/>
              <a:gd name="connsiteY134" fmla="*/ 1998596 h 2237474"/>
              <a:gd name="connsiteX135" fmla="*/ 2243069 w 12192000"/>
              <a:gd name="connsiteY135" fmla="*/ 2015111 h 2237474"/>
              <a:gd name="connsiteX136" fmla="*/ 2186609 w 12192000"/>
              <a:gd name="connsiteY136" fmla="*/ 2008263 h 2237474"/>
              <a:gd name="connsiteX137" fmla="*/ 2164831 w 12192000"/>
              <a:gd name="connsiteY137" fmla="*/ 2010143 h 2237474"/>
              <a:gd name="connsiteX138" fmla="*/ 2152836 w 12192000"/>
              <a:gd name="connsiteY138" fmla="*/ 2010048 h 2237474"/>
              <a:gd name="connsiteX139" fmla="*/ 2117102 w 12192000"/>
              <a:gd name="connsiteY139" fmla="*/ 2023004 h 2237474"/>
              <a:gd name="connsiteX140" fmla="*/ 2111935 w 12192000"/>
              <a:gd name="connsiteY140" fmla="*/ 2023163 h 2237474"/>
              <a:gd name="connsiteX141" fmla="*/ 2089991 w 12192000"/>
              <a:gd name="connsiteY141" fmla="*/ 2034193 h 2237474"/>
              <a:gd name="connsiteX142" fmla="*/ 2058061 w 12192000"/>
              <a:gd name="connsiteY142" fmla="*/ 2047942 h 2237474"/>
              <a:gd name="connsiteX143" fmla="*/ 2055737 w 12192000"/>
              <a:gd name="connsiteY143" fmla="*/ 2047704 h 2237474"/>
              <a:gd name="connsiteX144" fmla="*/ 2042244 w 12192000"/>
              <a:gd name="connsiteY144" fmla="*/ 2055560 h 2237474"/>
              <a:gd name="connsiteX145" fmla="*/ 1976224 w 12192000"/>
              <a:gd name="connsiteY145" fmla="*/ 2074257 h 2237474"/>
              <a:gd name="connsiteX146" fmla="*/ 1877728 w 12192000"/>
              <a:gd name="connsiteY146" fmla="*/ 2101004 h 2237474"/>
              <a:gd name="connsiteX147" fmla="*/ 1759056 w 12192000"/>
              <a:gd name="connsiteY147" fmla="*/ 2125608 h 2237474"/>
              <a:gd name="connsiteX148" fmla="*/ 1637948 w 12192000"/>
              <a:gd name="connsiteY148" fmla="*/ 2172597 h 2237474"/>
              <a:gd name="connsiteX149" fmla="*/ 1434549 w 12192000"/>
              <a:gd name="connsiteY149" fmla="*/ 2234522 h 2237474"/>
              <a:gd name="connsiteX150" fmla="*/ 1398481 w 12192000"/>
              <a:gd name="connsiteY150" fmla="*/ 2237074 h 2237474"/>
              <a:gd name="connsiteX151" fmla="*/ 1398407 w 12192000"/>
              <a:gd name="connsiteY151" fmla="*/ 2237095 h 2237474"/>
              <a:gd name="connsiteX152" fmla="*/ 1370962 w 12192000"/>
              <a:gd name="connsiteY152" fmla="*/ 2237474 h 2237474"/>
              <a:gd name="connsiteX153" fmla="*/ 1356367 w 12192000"/>
              <a:gd name="connsiteY153" fmla="*/ 2235089 h 2237474"/>
              <a:gd name="connsiteX154" fmla="*/ 1324828 w 12192000"/>
              <a:gd name="connsiteY154" fmla="*/ 2231968 h 2237474"/>
              <a:gd name="connsiteX155" fmla="*/ 1297744 w 12192000"/>
              <a:gd name="connsiteY155" fmla="*/ 2235849 h 2237474"/>
              <a:gd name="connsiteX156" fmla="*/ 1286236 w 12192000"/>
              <a:gd name="connsiteY156" fmla="*/ 2233135 h 2237474"/>
              <a:gd name="connsiteX157" fmla="*/ 1283504 w 12192000"/>
              <a:gd name="connsiteY157" fmla="*/ 2233797 h 2237474"/>
              <a:gd name="connsiteX158" fmla="*/ 1279765 w 12192000"/>
              <a:gd name="connsiteY158" fmla="*/ 2229639 h 2237474"/>
              <a:gd name="connsiteX159" fmla="*/ 1195347 w 12192000"/>
              <a:gd name="connsiteY159" fmla="*/ 2212354 h 2237474"/>
              <a:gd name="connsiteX160" fmla="*/ 970251 w 12192000"/>
              <a:gd name="connsiteY160" fmla="*/ 2221029 h 2237474"/>
              <a:gd name="connsiteX161" fmla="*/ 812914 w 12192000"/>
              <a:gd name="connsiteY161" fmla="*/ 2202752 h 2237474"/>
              <a:gd name="connsiteX162" fmla="*/ 800195 w 12192000"/>
              <a:gd name="connsiteY162" fmla="*/ 2209407 h 2237474"/>
              <a:gd name="connsiteX163" fmla="*/ 784978 w 12192000"/>
              <a:gd name="connsiteY163" fmla="*/ 2212360 h 2237474"/>
              <a:gd name="connsiteX164" fmla="*/ 681987 w 12192000"/>
              <a:gd name="connsiteY164" fmla="*/ 2216757 h 2237474"/>
              <a:gd name="connsiteX165" fmla="*/ 669923 w 12192000"/>
              <a:gd name="connsiteY165" fmla="*/ 2211682 h 2237474"/>
              <a:gd name="connsiteX166" fmla="*/ 648680 w 12192000"/>
              <a:gd name="connsiteY166" fmla="*/ 2206229 h 2237474"/>
              <a:gd name="connsiteX167" fmla="*/ 597225 w 12192000"/>
              <a:gd name="connsiteY167" fmla="*/ 2180999 h 2237474"/>
              <a:gd name="connsiteX168" fmla="*/ 558449 w 12192000"/>
              <a:gd name="connsiteY168" fmla="*/ 2182346 h 2237474"/>
              <a:gd name="connsiteX169" fmla="*/ 550517 w 12192000"/>
              <a:gd name="connsiteY169" fmla="*/ 2182060 h 2237474"/>
              <a:gd name="connsiteX170" fmla="*/ 550309 w 12192000"/>
              <a:gd name="connsiteY170" fmla="*/ 2181825 h 2237474"/>
              <a:gd name="connsiteX171" fmla="*/ 541836 w 12192000"/>
              <a:gd name="connsiteY171" fmla="*/ 2181063 h 2237474"/>
              <a:gd name="connsiteX172" fmla="*/ 536057 w 12192000"/>
              <a:gd name="connsiteY172" fmla="*/ 2181537 h 2237474"/>
              <a:gd name="connsiteX173" fmla="*/ 520671 w 12192000"/>
              <a:gd name="connsiteY173" fmla="*/ 2180980 h 2237474"/>
              <a:gd name="connsiteX174" fmla="*/ 515024 w 12192000"/>
              <a:gd name="connsiteY174" fmla="*/ 2179258 h 2237474"/>
              <a:gd name="connsiteX175" fmla="*/ 512278 w 12192000"/>
              <a:gd name="connsiteY175" fmla="*/ 2176369 h 2237474"/>
              <a:gd name="connsiteX176" fmla="*/ 480419 w 12192000"/>
              <a:gd name="connsiteY176" fmla="*/ 2167807 h 2237474"/>
              <a:gd name="connsiteX177" fmla="*/ 413835 w 12192000"/>
              <a:gd name="connsiteY177" fmla="*/ 2156783 h 2237474"/>
              <a:gd name="connsiteX178" fmla="*/ 376513 w 12192000"/>
              <a:gd name="connsiteY178" fmla="*/ 2154014 h 2237474"/>
              <a:gd name="connsiteX179" fmla="*/ 273386 w 12192000"/>
              <a:gd name="connsiteY179" fmla="*/ 2142551 h 2237474"/>
              <a:gd name="connsiteX180" fmla="*/ 169207 w 12192000"/>
              <a:gd name="connsiteY180" fmla="*/ 2128100 h 2237474"/>
              <a:gd name="connsiteX181" fmla="*/ 93149 w 12192000"/>
              <a:gd name="connsiteY181" fmla="*/ 2105324 h 2237474"/>
              <a:gd name="connsiteX182" fmla="*/ 88109 w 12192000"/>
              <a:gd name="connsiteY182" fmla="*/ 2106704 h 2237474"/>
              <a:gd name="connsiteX183" fmla="*/ 80022 w 12192000"/>
              <a:gd name="connsiteY183" fmla="*/ 2107254 h 2237474"/>
              <a:gd name="connsiteX184" fmla="*/ 79717 w 12192000"/>
              <a:gd name="connsiteY184" fmla="*/ 2107046 h 2237474"/>
              <a:gd name="connsiteX185" fmla="*/ 72352 w 12192000"/>
              <a:gd name="connsiteY185" fmla="*/ 2107991 h 2237474"/>
              <a:gd name="connsiteX186" fmla="*/ 37645 w 12192000"/>
              <a:gd name="connsiteY186" fmla="*/ 2115401 h 2237474"/>
              <a:gd name="connsiteX187" fmla="*/ 4572 w 12192000"/>
              <a:gd name="connsiteY187" fmla="*/ 2111091 h 2237474"/>
              <a:gd name="connsiteX188" fmla="*/ 0 w 12192000"/>
              <a:gd name="connsiteY188" fmla="*/ 2110468 h 2237474"/>
              <a:gd name="connsiteX189" fmla="*/ 0 w 12192000"/>
              <a:gd name="connsiteY189"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20512 w 12192000"/>
              <a:gd name="connsiteY6" fmla="*/ 745392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46594 w 12192000"/>
              <a:gd name="connsiteY12" fmla="*/ 765069 h 2237474"/>
              <a:gd name="connsiteX13" fmla="*/ 10739478 w 12192000"/>
              <a:gd name="connsiteY13" fmla="*/ 776841 h 2237474"/>
              <a:gd name="connsiteX14" fmla="*/ 10458762 w 12192000"/>
              <a:gd name="connsiteY14" fmla="*/ 755400 h 2237474"/>
              <a:gd name="connsiteX15" fmla="*/ 10211200 w 12192000"/>
              <a:gd name="connsiteY15" fmla="*/ 767513 h 2237474"/>
              <a:gd name="connsiteX16" fmla="*/ 10167995 w 12192000"/>
              <a:gd name="connsiteY16" fmla="*/ 760843 h 2237474"/>
              <a:gd name="connsiteX17" fmla="*/ 9997044 w 12192000"/>
              <a:gd name="connsiteY17" fmla="*/ 780129 h 2237474"/>
              <a:gd name="connsiteX18" fmla="*/ 9943887 w 12192000"/>
              <a:gd name="connsiteY18" fmla="*/ 804141 h 2237474"/>
              <a:gd name="connsiteX19" fmla="*/ 9918248 w 12192000"/>
              <a:gd name="connsiteY19" fmla="*/ 816628 h 2237474"/>
              <a:gd name="connsiteX20" fmla="*/ 9767091 w 12192000"/>
              <a:gd name="connsiteY20" fmla="*/ 870550 h 2237474"/>
              <a:gd name="connsiteX21" fmla="*/ 9683005 w 12192000"/>
              <a:gd name="connsiteY21" fmla="*/ 894128 h 2237474"/>
              <a:gd name="connsiteX22" fmla="*/ 9594438 w 12192000"/>
              <a:gd name="connsiteY22" fmla="*/ 919051 h 2237474"/>
              <a:gd name="connsiteX23" fmla="*/ 9544189 w 12192000"/>
              <a:gd name="connsiteY23" fmla="*/ 938966 h 2237474"/>
              <a:gd name="connsiteX24" fmla="*/ 9500499 w 12192000"/>
              <a:gd name="connsiteY24" fmla="*/ 954680 h 2237474"/>
              <a:gd name="connsiteX25" fmla="*/ 9428195 w 12192000"/>
              <a:gd name="connsiteY25" fmla="*/ 986225 h 2237474"/>
              <a:gd name="connsiteX26" fmla="*/ 9410017 w 12192000"/>
              <a:gd name="connsiteY26" fmla="*/ 993931 h 2237474"/>
              <a:gd name="connsiteX27" fmla="*/ 9392919 w 12192000"/>
              <a:gd name="connsiteY27" fmla="*/ 994656 h 2237474"/>
              <a:gd name="connsiteX28" fmla="*/ 9268019 w 12192000"/>
              <a:gd name="connsiteY28" fmla="*/ 1007442 h 2237474"/>
              <a:gd name="connsiteX29" fmla="*/ 9234662 w 12192000"/>
              <a:gd name="connsiteY29" fmla="*/ 1023056 h 2237474"/>
              <a:gd name="connsiteX30" fmla="*/ 9181033 w 12192000"/>
              <a:gd name="connsiteY30" fmla="*/ 1037921 h 2237474"/>
              <a:gd name="connsiteX31" fmla="*/ 9155969 w 12192000"/>
              <a:gd name="connsiteY31" fmla="*/ 1046804 h 2237474"/>
              <a:gd name="connsiteX32" fmla="*/ 9133985 w 12192000"/>
              <a:gd name="connsiteY32" fmla="*/ 1046450 h 2237474"/>
              <a:gd name="connsiteX33" fmla="*/ 9003462 w 12192000"/>
              <a:gd name="connsiteY33" fmla="*/ 1042406 h 2237474"/>
              <a:gd name="connsiteX34" fmla="*/ 8968445 w 12192000"/>
              <a:gd name="connsiteY34" fmla="*/ 1052169 h 2237474"/>
              <a:gd name="connsiteX35" fmla="*/ 8886001 w 12192000"/>
              <a:gd name="connsiteY35" fmla="*/ 1067468 h 2237474"/>
              <a:gd name="connsiteX36" fmla="*/ 8838610 w 12192000"/>
              <a:gd name="connsiteY36" fmla="*/ 1075091 h 2237474"/>
              <a:gd name="connsiteX37" fmla="*/ 8750383 w 12192000"/>
              <a:gd name="connsiteY37" fmla="*/ 1097387 h 2237474"/>
              <a:gd name="connsiteX38" fmla="*/ 8665605 w 12192000"/>
              <a:gd name="connsiteY38" fmla="*/ 1110791 h 2237474"/>
              <a:gd name="connsiteX39" fmla="*/ 8584946 w 12192000"/>
              <a:gd name="connsiteY39" fmla="*/ 1135226 h 2237474"/>
              <a:gd name="connsiteX40" fmla="*/ 8460755 w 12192000"/>
              <a:gd name="connsiteY40" fmla="*/ 1203427 h 2237474"/>
              <a:gd name="connsiteX41" fmla="*/ 8419755 w 12192000"/>
              <a:gd name="connsiteY41" fmla="*/ 1216260 h 2237474"/>
              <a:gd name="connsiteX42" fmla="*/ 8411626 w 12192000"/>
              <a:gd name="connsiteY42" fmla="*/ 1214397 h 2237474"/>
              <a:gd name="connsiteX43" fmla="*/ 8363469 w 12192000"/>
              <a:gd name="connsiteY43" fmla="*/ 1246658 h 2237474"/>
              <a:gd name="connsiteX44" fmla="*/ 8275497 w 12192000"/>
              <a:gd name="connsiteY44" fmla="*/ 1264396 h 2237474"/>
              <a:gd name="connsiteX45" fmla="*/ 8206287 w 12192000"/>
              <a:gd name="connsiteY45" fmla="*/ 1273060 h 2237474"/>
              <a:gd name="connsiteX46" fmla="*/ 8139997 w 12192000"/>
              <a:gd name="connsiteY46" fmla="*/ 1282713 h 2237474"/>
              <a:gd name="connsiteX47" fmla="*/ 8074238 w 12192000"/>
              <a:gd name="connsiteY47" fmla="*/ 1301895 h 2237474"/>
              <a:gd name="connsiteX48" fmla="*/ 7942099 w 12192000"/>
              <a:gd name="connsiteY48" fmla="*/ 1336332 h 2237474"/>
              <a:gd name="connsiteX49" fmla="*/ 7902328 w 12192000"/>
              <a:gd name="connsiteY49" fmla="*/ 1345865 h 2237474"/>
              <a:gd name="connsiteX50" fmla="*/ 7840612 w 12192000"/>
              <a:gd name="connsiteY50" fmla="*/ 1369373 h 2237474"/>
              <a:gd name="connsiteX51" fmla="*/ 7786819 w 12192000"/>
              <a:gd name="connsiteY51" fmla="*/ 1378970 h 2237474"/>
              <a:gd name="connsiteX52" fmla="*/ 7548172 w 12192000"/>
              <a:gd name="connsiteY52" fmla="*/ 1417460 h 2237474"/>
              <a:gd name="connsiteX53" fmla="*/ 7483437 w 12192000"/>
              <a:gd name="connsiteY53" fmla="*/ 1478152 h 2237474"/>
              <a:gd name="connsiteX54" fmla="*/ 7377870 w 12192000"/>
              <a:gd name="connsiteY54" fmla="*/ 1523319 h 2237474"/>
              <a:gd name="connsiteX55" fmla="*/ 7230737 w 12192000"/>
              <a:gd name="connsiteY55" fmla="*/ 1562633 h 2237474"/>
              <a:gd name="connsiteX56" fmla="*/ 7224458 w 12192000"/>
              <a:gd name="connsiteY56" fmla="*/ 1573008 h 2237474"/>
              <a:gd name="connsiteX57" fmla="*/ 7183121 w 12192000"/>
              <a:gd name="connsiteY57" fmla="*/ 1595162 h 2237474"/>
              <a:gd name="connsiteX58" fmla="*/ 7164601 w 12192000"/>
              <a:gd name="connsiteY58" fmla="*/ 1606490 h 2237474"/>
              <a:gd name="connsiteX59" fmla="*/ 7031309 w 12192000"/>
              <a:gd name="connsiteY59" fmla="*/ 1619451 h 2237474"/>
              <a:gd name="connsiteX60" fmla="*/ 6900177 w 12192000"/>
              <a:gd name="connsiteY60" fmla="*/ 1636016 h 2237474"/>
              <a:gd name="connsiteX61" fmla="*/ 6795372 w 12192000"/>
              <a:gd name="connsiteY61" fmla="*/ 1644845 h 2237474"/>
              <a:gd name="connsiteX62" fmla="*/ 6692251 w 12192000"/>
              <a:gd name="connsiteY62" fmla="*/ 1656357 h 2237474"/>
              <a:gd name="connsiteX63" fmla="*/ 6655235 w 12192000"/>
              <a:gd name="connsiteY63" fmla="*/ 1661869 h 2237474"/>
              <a:gd name="connsiteX64" fmla="*/ 6554894 w 12192000"/>
              <a:gd name="connsiteY64" fmla="*/ 1664428 h 2237474"/>
              <a:gd name="connsiteX65" fmla="*/ 6516595 w 12192000"/>
              <a:gd name="connsiteY65" fmla="*/ 1667475 h 2237474"/>
              <a:gd name="connsiteX66" fmla="*/ 6508541 w 12192000"/>
              <a:gd name="connsiteY66" fmla="*/ 1668757 h 2237474"/>
              <a:gd name="connsiteX67" fmla="*/ 6471012 w 12192000"/>
              <a:gd name="connsiteY67" fmla="*/ 1678604 h 2237474"/>
              <a:gd name="connsiteX68" fmla="*/ 6364035 w 12192000"/>
              <a:gd name="connsiteY68" fmla="*/ 1667683 h 2237474"/>
              <a:gd name="connsiteX69" fmla="*/ 6280959 w 12192000"/>
              <a:gd name="connsiteY69" fmla="*/ 1689329 h 2237474"/>
              <a:gd name="connsiteX70" fmla="*/ 6243319 w 12192000"/>
              <a:gd name="connsiteY70" fmla="*/ 1695560 h 2237474"/>
              <a:gd name="connsiteX71" fmla="*/ 6098321 w 12192000"/>
              <a:gd name="connsiteY71" fmla="*/ 1721646 h 2237474"/>
              <a:gd name="connsiteX72" fmla="*/ 5880652 w 12192000"/>
              <a:gd name="connsiteY72" fmla="*/ 1779643 h 2237474"/>
              <a:gd name="connsiteX73" fmla="*/ 5785959 w 12192000"/>
              <a:gd name="connsiteY73" fmla="*/ 1775307 h 2237474"/>
              <a:gd name="connsiteX74" fmla="*/ 5643534 w 12192000"/>
              <a:gd name="connsiteY74" fmla="*/ 1802919 h 2237474"/>
              <a:gd name="connsiteX75" fmla="*/ 5518799 w 12192000"/>
              <a:gd name="connsiteY75" fmla="*/ 1818312 h 2237474"/>
              <a:gd name="connsiteX76" fmla="*/ 5505014 w 12192000"/>
              <a:gd name="connsiteY76" fmla="*/ 1819259 h 2237474"/>
              <a:gd name="connsiteX77" fmla="*/ 5453307 w 12192000"/>
              <a:gd name="connsiteY77" fmla="*/ 1815450 h 2237474"/>
              <a:gd name="connsiteX78" fmla="*/ 5221533 w 12192000"/>
              <a:gd name="connsiteY78" fmla="*/ 1846950 h 2237474"/>
              <a:gd name="connsiteX79" fmla="*/ 5149802 w 12192000"/>
              <a:gd name="connsiteY79" fmla="*/ 1844846 h 2237474"/>
              <a:gd name="connsiteX80" fmla="*/ 5114927 w 12192000"/>
              <a:gd name="connsiteY80" fmla="*/ 1847827 h 2237474"/>
              <a:gd name="connsiteX81" fmla="*/ 5108970 w 12192000"/>
              <a:gd name="connsiteY81" fmla="*/ 1847935 h 2237474"/>
              <a:gd name="connsiteX82" fmla="*/ 5067961 w 12192000"/>
              <a:gd name="connsiteY82" fmla="*/ 1845917 h 2237474"/>
              <a:gd name="connsiteX83" fmla="*/ 5007075 w 12192000"/>
              <a:gd name="connsiteY83" fmla="*/ 1838626 h 2237474"/>
              <a:gd name="connsiteX84" fmla="*/ 4944087 w 12192000"/>
              <a:gd name="connsiteY84" fmla="*/ 1823332 h 2237474"/>
              <a:gd name="connsiteX85" fmla="*/ 4907662 w 12192000"/>
              <a:gd name="connsiteY85" fmla="*/ 1816900 h 2237474"/>
              <a:gd name="connsiteX86" fmla="*/ 4882386 w 12192000"/>
              <a:gd name="connsiteY86" fmla="*/ 1809844 h 2237474"/>
              <a:gd name="connsiteX87" fmla="*/ 4811440 w 12192000"/>
              <a:gd name="connsiteY87" fmla="*/ 1804655 h 2237474"/>
              <a:gd name="connsiteX88" fmla="*/ 4691075 w 12192000"/>
              <a:gd name="connsiteY88" fmla="*/ 1801389 h 2237474"/>
              <a:gd name="connsiteX89" fmla="*/ 4640313 w 12192000"/>
              <a:gd name="connsiteY89" fmla="*/ 1784307 h 2237474"/>
              <a:gd name="connsiteX90" fmla="*/ 4536503 w 12192000"/>
              <a:gd name="connsiteY90" fmla="*/ 1785334 h 2237474"/>
              <a:gd name="connsiteX91" fmla="*/ 4513724 w 12192000"/>
              <a:gd name="connsiteY91" fmla="*/ 1791996 h 2237474"/>
              <a:gd name="connsiteX92" fmla="*/ 4459810 w 12192000"/>
              <a:gd name="connsiteY92" fmla="*/ 1797886 h 2237474"/>
              <a:gd name="connsiteX93" fmla="*/ 4379064 w 12192000"/>
              <a:gd name="connsiteY93" fmla="*/ 1817177 h 2237474"/>
              <a:gd name="connsiteX94" fmla="*/ 4290981 w 12192000"/>
              <a:gd name="connsiteY94" fmla="*/ 1839677 h 2237474"/>
              <a:gd name="connsiteX95" fmla="*/ 4238372 w 12192000"/>
              <a:gd name="connsiteY95" fmla="*/ 1851480 h 2237474"/>
              <a:gd name="connsiteX96" fmla="*/ 4232517 w 12192000"/>
              <a:gd name="connsiteY96" fmla="*/ 1852567 h 2237474"/>
              <a:gd name="connsiteX97" fmla="*/ 4191732 w 12192000"/>
              <a:gd name="connsiteY97" fmla="*/ 1857328 h 2237474"/>
              <a:gd name="connsiteX98" fmla="*/ 4065532 w 12192000"/>
              <a:gd name="connsiteY98" fmla="*/ 1855477 h 2237474"/>
              <a:gd name="connsiteX99" fmla="*/ 4028460 w 12192000"/>
              <a:gd name="connsiteY99" fmla="*/ 1855137 h 2237474"/>
              <a:gd name="connsiteX100" fmla="*/ 4002267 w 12192000"/>
              <a:gd name="connsiteY100" fmla="*/ 1852352 h 2237474"/>
              <a:gd name="connsiteX101" fmla="*/ 3931396 w 12192000"/>
              <a:gd name="connsiteY101" fmla="*/ 1858915 h 2237474"/>
              <a:gd name="connsiteX102" fmla="*/ 3812162 w 12192000"/>
              <a:gd name="connsiteY102" fmla="*/ 1875501 h 2237474"/>
              <a:gd name="connsiteX103" fmla="*/ 3758105 w 12192000"/>
              <a:gd name="connsiteY103" fmla="*/ 1871856 h 2237474"/>
              <a:gd name="connsiteX104" fmla="*/ 3715896 w 12192000"/>
              <a:gd name="connsiteY104" fmla="*/ 1881552 h 2237474"/>
              <a:gd name="connsiteX105" fmla="*/ 3567259 w 12192000"/>
              <a:gd name="connsiteY105" fmla="*/ 1893482 h 2237474"/>
              <a:gd name="connsiteX106" fmla="*/ 3405770 w 12192000"/>
              <a:gd name="connsiteY106" fmla="*/ 1904591 h 2237474"/>
              <a:gd name="connsiteX107" fmla="*/ 3280097 w 12192000"/>
              <a:gd name="connsiteY107" fmla="*/ 1919610 h 2237474"/>
              <a:gd name="connsiteX108" fmla="*/ 3123424 w 12192000"/>
              <a:gd name="connsiteY108" fmla="*/ 1952930 h 2237474"/>
              <a:gd name="connsiteX109" fmla="*/ 3009910 w 12192000"/>
              <a:gd name="connsiteY109" fmla="*/ 1957866 h 2237474"/>
              <a:gd name="connsiteX110" fmla="*/ 2995934 w 12192000"/>
              <a:gd name="connsiteY110" fmla="*/ 1967085 h 2237474"/>
              <a:gd name="connsiteX111" fmla="*/ 2980071 w 12192000"/>
              <a:gd name="connsiteY111" fmla="*/ 1972988 h 2237474"/>
              <a:gd name="connsiteX112" fmla="*/ 2942858 w 12192000"/>
              <a:gd name="connsiteY112" fmla="*/ 1981367 h 2237474"/>
              <a:gd name="connsiteX113" fmla="*/ 2875436 w 12192000"/>
              <a:gd name="connsiteY113" fmla="*/ 1996977 h 2237474"/>
              <a:gd name="connsiteX114" fmla="*/ 2874892 w 12192000"/>
              <a:gd name="connsiteY114" fmla="*/ 1996085 h 2237474"/>
              <a:gd name="connsiteX115" fmla="*/ 2864145 w 12192000"/>
              <a:gd name="connsiteY115" fmla="*/ 1994061 h 2237474"/>
              <a:gd name="connsiteX116" fmla="*/ 2843662 w 12192000"/>
              <a:gd name="connsiteY116" fmla="*/ 1992498 h 2237474"/>
              <a:gd name="connsiteX117" fmla="*/ 2796128 w 12192000"/>
              <a:gd name="connsiteY117" fmla="*/ 1976403 h 2237474"/>
              <a:gd name="connsiteX118" fmla="*/ 2756784 w 12192000"/>
              <a:gd name="connsiteY118" fmla="*/ 1985116 h 2237474"/>
              <a:gd name="connsiteX119" fmla="*/ 2748833 w 12192000"/>
              <a:gd name="connsiteY119" fmla="*/ 1986323 h 2237474"/>
              <a:gd name="connsiteX120" fmla="*/ 2748661 w 12192000"/>
              <a:gd name="connsiteY120" fmla="*/ 1986122 h 2237474"/>
              <a:gd name="connsiteX121" fmla="*/ 2740251 w 12192000"/>
              <a:gd name="connsiteY121" fmla="*/ 1986946 h 2237474"/>
              <a:gd name="connsiteX122" fmla="*/ 2718916 w 12192000"/>
              <a:gd name="connsiteY122" fmla="*/ 1990867 h 2237474"/>
              <a:gd name="connsiteX123" fmla="*/ 2713522 w 12192000"/>
              <a:gd name="connsiteY123" fmla="*/ 1990173 h 2237474"/>
              <a:gd name="connsiteX124" fmla="*/ 2680597 w 12192000"/>
              <a:gd name="connsiteY124" fmla="*/ 1984996 h 2237474"/>
              <a:gd name="connsiteX125" fmla="*/ 2578178 w 12192000"/>
              <a:gd name="connsiteY125" fmla="*/ 1990531 h 2237474"/>
              <a:gd name="connsiteX126" fmla="*/ 2476147 w 12192000"/>
              <a:gd name="connsiteY126" fmla="*/ 1998305 h 2237474"/>
              <a:gd name="connsiteX127" fmla="*/ 2373568 w 12192000"/>
              <a:gd name="connsiteY127" fmla="*/ 2003219 h 2237474"/>
              <a:gd name="connsiteX128" fmla="*/ 2321399 w 12192000"/>
              <a:gd name="connsiteY128" fmla="*/ 1989467 h 2237474"/>
              <a:gd name="connsiteX129" fmla="*/ 2315525 w 12192000"/>
              <a:gd name="connsiteY129" fmla="*/ 1989708 h 2237474"/>
              <a:gd name="connsiteX130" fmla="*/ 2300792 w 12192000"/>
              <a:gd name="connsiteY130" fmla="*/ 1994290 h 2237474"/>
              <a:gd name="connsiteX131" fmla="*/ 2295469 w 12192000"/>
              <a:gd name="connsiteY131" fmla="*/ 1996659 h 2237474"/>
              <a:gd name="connsiteX132" fmla="*/ 2287219 w 12192000"/>
              <a:gd name="connsiteY132" fmla="*/ 1998750 h 2237474"/>
              <a:gd name="connsiteX133" fmla="*/ 2286948 w 12192000"/>
              <a:gd name="connsiteY133" fmla="*/ 1998596 h 2237474"/>
              <a:gd name="connsiteX134" fmla="*/ 2243069 w 12192000"/>
              <a:gd name="connsiteY134" fmla="*/ 2015111 h 2237474"/>
              <a:gd name="connsiteX135" fmla="*/ 2186609 w 12192000"/>
              <a:gd name="connsiteY135" fmla="*/ 2008263 h 2237474"/>
              <a:gd name="connsiteX136" fmla="*/ 2164831 w 12192000"/>
              <a:gd name="connsiteY136" fmla="*/ 2010143 h 2237474"/>
              <a:gd name="connsiteX137" fmla="*/ 2152836 w 12192000"/>
              <a:gd name="connsiteY137" fmla="*/ 2010048 h 2237474"/>
              <a:gd name="connsiteX138" fmla="*/ 2117102 w 12192000"/>
              <a:gd name="connsiteY138" fmla="*/ 2023004 h 2237474"/>
              <a:gd name="connsiteX139" fmla="*/ 2111935 w 12192000"/>
              <a:gd name="connsiteY139" fmla="*/ 2023163 h 2237474"/>
              <a:gd name="connsiteX140" fmla="*/ 2089991 w 12192000"/>
              <a:gd name="connsiteY140" fmla="*/ 2034193 h 2237474"/>
              <a:gd name="connsiteX141" fmla="*/ 2058061 w 12192000"/>
              <a:gd name="connsiteY141" fmla="*/ 2047942 h 2237474"/>
              <a:gd name="connsiteX142" fmla="*/ 2055737 w 12192000"/>
              <a:gd name="connsiteY142" fmla="*/ 2047704 h 2237474"/>
              <a:gd name="connsiteX143" fmla="*/ 2042244 w 12192000"/>
              <a:gd name="connsiteY143" fmla="*/ 2055560 h 2237474"/>
              <a:gd name="connsiteX144" fmla="*/ 1976224 w 12192000"/>
              <a:gd name="connsiteY144" fmla="*/ 2074257 h 2237474"/>
              <a:gd name="connsiteX145" fmla="*/ 1877728 w 12192000"/>
              <a:gd name="connsiteY145" fmla="*/ 2101004 h 2237474"/>
              <a:gd name="connsiteX146" fmla="*/ 1759056 w 12192000"/>
              <a:gd name="connsiteY146" fmla="*/ 2125608 h 2237474"/>
              <a:gd name="connsiteX147" fmla="*/ 1637948 w 12192000"/>
              <a:gd name="connsiteY147" fmla="*/ 2172597 h 2237474"/>
              <a:gd name="connsiteX148" fmla="*/ 1434549 w 12192000"/>
              <a:gd name="connsiteY148" fmla="*/ 2234522 h 2237474"/>
              <a:gd name="connsiteX149" fmla="*/ 1398481 w 12192000"/>
              <a:gd name="connsiteY149" fmla="*/ 2237074 h 2237474"/>
              <a:gd name="connsiteX150" fmla="*/ 1398407 w 12192000"/>
              <a:gd name="connsiteY150" fmla="*/ 2237095 h 2237474"/>
              <a:gd name="connsiteX151" fmla="*/ 1370962 w 12192000"/>
              <a:gd name="connsiteY151" fmla="*/ 2237474 h 2237474"/>
              <a:gd name="connsiteX152" fmla="*/ 1356367 w 12192000"/>
              <a:gd name="connsiteY152" fmla="*/ 2235089 h 2237474"/>
              <a:gd name="connsiteX153" fmla="*/ 1324828 w 12192000"/>
              <a:gd name="connsiteY153" fmla="*/ 2231968 h 2237474"/>
              <a:gd name="connsiteX154" fmla="*/ 1297744 w 12192000"/>
              <a:gd name="connsiteY154" fmla="*/ 2235849 h 2237474"/>
              <a:gd name="connsiteX155" fmla="*/ 1286236 w 12192000"/>
              <a:gd name="connsiteY155" fmla="*/ 2233135 h 2237474"/>
              <a:gd name="connsiteX156" fmla="*/ 1283504 w 12192000"/>
              <a:gd name="connsiteY156" fmla="*/ 2233797 h 2237474"/>
              <a:gd name="connsiteX157" fmla="*/ 1279765 w 12192000"/>
              <a:gd name="connsiteY157" fmla="*/ 2229639 h 2237474"/>
              <a:gd name="connsiteX158" fmla="*/ 1195347 w 12192000"/>
              <a:gd name="connsiteY158" fmla="*/ 2212354 h 2237474"/>
              <a:gd name="connsiteX159" fmla="*/ 970251 w 12192000"/>
              <a:gd name="connsiteY159" fmla="*/ 2221029 h 2237474"/>
              <a:gd name="connsiteX160" fmla="*/ 812914 w 12192000"/>
              <a:gd name="connsiteY160" fmla="*/ 2202752 h 2237474"/>
              <a:gd name="connsiteX161" fmla="*/ 800195 w 12192000"/>
              <a:gd name="connsiteY161" fmla="*/ 2209407 h 2237474"/>
              <a:gd name="connsiteX162" fmla="*/ 784978 w 12192000"/>
              <a:gd name="connsiteY162" fmla="*/ 2212360 h 2237474"/>
              <a:gd name="connsiteX163" fmla="*/ 681987 w 12192000"/>
              <a:gd name="connsiteY163" fmla="*/ 2216757 h 2237474"/>
              <a:gd name="connsiteX164" fmla="*/ 669923 w 12192000"/>
              <a:gd name="connsiteY164" fmla="*/ 2211682 h 2237474"/>
              <a:gd name="connsiteX165" fmla="*/ 648680 w 12192000"/>
              <a:gd name="connsiteY165" fmla="*/ 2206229 h 2237474"/>
              <a:gd name="connsiteX166" fmla="*/ 597225 w 12192000"/>
              <a:gd name="connsiteY166" fmla="*/ 2180999 h 2237474"/>
              <a:gd name="connsiteX167" fmla="*/ 558449 w 12192000"/>
              <a:gd name="connsiteY167" fmla="*/ 2182346 h 2237474"/>
              <a:gd name="connsiteX168" fmla="*/ 550517 w 12192000"/>
              <a:gd name="connsiteY168" fmla="*/ 2182060 h 2237474"/>
              <a:gd name="connsiteX169" fmla="*/ 550309 w 12192000"/>
              <a:gd name="connsiteY169" fmla="*/ 2181825 h 2237474"/>
              <a:gd name="connsiteX170" fmla="*/ 541836 w 12192000"/>
              <a:gd name="connsiteY170" fmla="*/ 2181063 h 2237474"/>
              <a:gd name="connsiteX171" fmla="*/ 536057 w 12192000"/>
              <a:gd name="connsiteY171" fmla="*/ 2181537 h 2237474"/>
              <a:gd name="connsiteX172" fmla="*/ 520671 w 12192000"/>
              <a:gd name="connsiteY172" fmla="*/ 2180980 h 2237474"/>
              <a:gd name="connsiteX173" fmla="*/ 515024 w 12192000"/>
              <a:gd name="connsiteY173" fmla="*/ 2179258 h 2237474"/>
              <a:gd name="connsiteX174" fmla="*/ 512278 w 12192000"/>
              <a:gd name="connsiteY174" fmla="*/ 2176369 h 2237474"/>
              <a:gd name="connsiteX175" fmla="*/ 480419 w 12192000"/>
              <a:gd name="connsiteY175" fmla="*/ 2167807 h 2237474"/>
              <a:gd name="connsiteX176" fmla="*/ 413835 w 12192000"/>
              <a:gd name="connsiteY176" fmla="*/ 2156783 h 2237474"/>
              <a:gd name="connsiteX177" fmla="*/ 376513 w 12192000"/>
              <a:gd name="connsiteY177" fmla="*/ 2154014 h 2237474"/>
              <a:gd name="connsiteX178" fmla="*/ 273386 w 12192000"/>
              <a:gd name="connsiteY178" fmla="*/ 2142551 h 2237474"/>
              <a:gd name="connsiteX179" fmla="*/ 169207 w 12192000"/>
              <a:gd name="connsiteY179" fmla="*/ 2128100 h 2237474"/>
              <a:gd name="connsiteX180" fmla="*/ 93149 w 12192000"/>
              <a:gd name="connsiteY180" fmla="*/ 2105324 h 2237474"/>
              <a:gd name="connsiteX181" fmla="*/ 88109 w 12192000"/>
              <a:gd name="connsiteY181" fmla="*/ 2106704 h 2237474"/>
              <a:gd name="connsiteX182" fmla="*/ 80022 w 12192000"/>
              <a:gd name="connsiteY182" fmla="*/ 2107254 h 2237474"/>
              <a:gd name="connsiteX183" fmla="*/ 79717 w 12192000"/>
              <a:gd name="connsiteY183" fmla="*/ 2107046 h 2237474"/>
              <a:gd name="connsiteX184" fmla="*/ 72352 w 12192000"/>
              <a:gd name="connsiteY184" fmla="*/ 2107991 h 2237474"/>
              <a:gd name="connsiteX185" fmla="*/ 37645 w 12192000"/>
              <a:gd name="connsiteY185" fmla="*/ 2115401 h 2237474"/>
              <a:gd name="connsiteX186" fmla="*/ 4572 w 12192000"/>
              <a:gd name="connsiteY186" fmla="*/ 2111091 h 2237474"/>
              <a:gd name="connsiteX187" fmla="*/ 0 w 12192000"/>
              <a:gd name="connsiteY187" fmla="*/ 2110468 h 2237474"/>
              <a:gd name="connsiteX188" fmla="*/ 0 w 12192000"/>
              <a:gd name="connsiteY188"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20512 w 12192000"/>
              <a:gd name="connsiteY6" fmla="*/ 745392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46594 w 12192000"/>
              <a:gd name="connsiteY12" fmla="*/ 765069 h 2237474"/>
              <a:gd name="connsiteX13" fmla="*/ 10739478 w 12192000"/>
              <a:gd name="connsiteY13" fmla="*/ 776841 h 2237474"/>
              <a:gd name="connsiteX14" fmla="*/ 10458762 w 12192000"/>
              <a:gd name="connsiteY14" fmla="*/ 755400 h 2237474"/>
              <a:gd name="connsiteX15" fmla="*/ 10211200 w 12192000"/>
              <a:gd name="connsiteY15" fmla="*/ 767513 h 2237474"/>
              <a:gd name="connsiteX16" fmla="*/ 10167995 w 12192000"/>
              <a:gd name="connsiteY16" fmla="*/ 760843 h 2237474"/>
              <a:gd name="connsiteX17" fmla="*/ 9997044 w 12192000"/>
              <a:gd name="connsiteY17" fmla="*/ 780129 h 2237474"/>
              <a:gd name="connsiteX18" fmla="*/ 9943887 w 12192000"/>
              <a:gd name="connsiteY18" fmla="*/ 804141 h 2237474"/>
              <a:gd name="connsiteX19" fmla="*/ 9918248 w 12192000"/>
              <a:gd name="connsiteY19" fmla="*/ 816628 h 2237474"/>
              <a:gd name="connsiteX20" fmla="*/ 9767091 w 12192000"/>
              <a:gd name="connsiteY20" fmla="*/ 870550 h 2237474"/>
              <a:gd name="connsiteX21" fmla="*/ 9683005 w 12192000"/>
              <a:gd name="connsiteY21" fmla="*/ 894128 h 2237474"/>
              <a:gd name="connsiteX22" fmla="*/ 9594438 w 12192000"/>
              <a:gd name="connsiteY22" fmla="*/ 919051 h 2237474"/>
              <a:gd name="connsiteX23" fmla="*/ 9544189 w 12192000"/>
              <a:gd name="connsiteY23" fmla="*/ 938966 h 2237474"/>
              <a:gd name="connsiteX24" fmla="*/ 9500499 w 12192000"/>
              <a:gd name="connsiteY24" fmla="*/ 954680 h 2237474"/>
              <a:gd name="connsiteX25" fmla="*/ 9428195 w 12192000"/>
              <a:gd name="connsiteY25" fmla="*/ 986225 h 2237474"/>
              <a:gd name="connsiteX26" fmla="*/ 9410017 w 12192000"/>
              <a:gd name="connsiteY26" fmla="*/ 993931 h 2237474"/>
              <a:gd name="connsiteX27" fmla="*/ 9392919 w 12192000"/>
              <a:gd name="connsiteY27" fmla="*/ 994656 h 2237474"/>
              <a:gd name="connsiteX28" fmla="*/ 9268019 w 12192000"/>
              <a:gd name="connsiteY28" fmla="*/ 1007442 h 2237474"/>
              <a:gd name="connsiteX29" fmla="*/ 9234662 w 12192000"/>
              <a:gd name="connsiteY29" fmla="*/ 1023056 h 2237474"/>
              <a:gd name="connsiteX30" fmla="*/ 9181033 w 12192000"/>
              <a:gd name="connsiteY30" fmla="*/ 1037921 h 2237474"/>
              <a:gd name="connsiteX31" fmla="*/ 9155969 w 12192000"/>
              <a:gd name="connsiteY31" fmla="*/ 1046804 h 2237474"/>
              <a:gd name="connsiteX32" fmla="*/ 9133985 w 12192000"/>
              <a:gd name="connsiteY32" fmla="*/ 1046450 h 2237474"/>
              <a:gd name="connsiteX33" fmla="*/ 9003462 w 12192000"/>
              <a:gd name="connsiteY33" fmla="*/ 1042406 h 2237474"/>
              <a:gd name="connsiteX34" fmla="*/ 8968445 w 12192000"/>
              <a:gd name="connsiteY34" fmla="*/ 1052169 h 2237474"/>
              <a:gd name="connsiteX35" fmla="*/ 8886001 w 12192000"/>
              <a:gd name="connsiteY35" fmla="*/ 1067468 h 2237474"/>
              <a:gd name="connsiteX36" fmla="*/ 8838610 w 12192000"/>
              <a:gd name="connsiteY36" fmla="*/ 1075091 h 2237474"/>
              <a:gd name="connsiteX37" fmla="*/ 8750383 w 12192000"/>
              <a:gd name="connsiteY37" fmla="*/ 1097387 h 2237474"/>
              <a:gd name="connsiteX38" fmla="*/ 8665605 w 12192000"/>
              <a:gd name="connsiteY38" fmla="*/ 1110791 h 2237474"/>
              <a:gd name="connsiteX39" fmla="*/ 8584946 w 12192000"/>
              <a:gd name="connsiteY39" fmla="*/ 1135226 h 2237474"/>
              <a:gd name="connsiteX40" fmla="*/ 8419755 w 12192000"/>
              <a:gd name="connsiteY40" fmla="*/ 1216260 h 2237474"/>
              <a:gd name="connsiteX41" fmla="*/ 8411626 w 12192000"/>
              <a:gd name="connsiteY41" fmla="*/ 1214397 h 2237474"/>
              <a:gd name="connsiteX42" fmla="*/ 8363469 w 12192000"/>
              <a:gd name="connsiteY42" fmla="*/ 1246658 h 2237474"/>
              <a:gd name="connsiteX43" fmla="*/ 8275497 w 12192000"/>
              <a:gd name="connsiteY43" fmla="*/ 1264396 h 2237474"/>
              <a:gd name="connsiteX44" fmla="*/ 8206287 w 12192000"/>
              <a:gd name="connsiteY44" fmla="*/ 1273060 h 2237474"/>
              <a:gd name="connsiteX45" fmla="*/ 8139997 w 12192000"/>
              <a:gd name="connsiteY45" fmla="*/ 1282713 h 2237474"/>
              <a:gd name="connsiteX46" fmla="*/ 8074238 w 12192000"/>
              <a:gd name="connsiteY46" fmla="*/ 1301895 h 2237474"/>
              <a:gd name="connsiteX47" fmla="*/ 7942099 w 12192000"/>
              <a:gd name="connsiteY47" fmla="*/ 1336332 h 2237474"/>
              <a:gd name="connsiteX48" fmla="*/ 7902328 w 12192000"/>
              <a:gd name="connsiteY48" fmla="*/ 1345865 h 2237474"/>
              <a:gd name="connsiteX49" fmla="*/ 7840612 w 12192000"/>
              <a:gd name="connsiteY49" fmla="*/ 1369373 h 2237474"/>
              <a:gd name="connsiteX50" fmla="*/ 7786819 w 12192000"/>
              <a:gd name="connsiteY50" fmla="*/ 1378970 h 2237474"/>
              <a:gd name="connsiteX51" fmla="*/ 7548172 w 12192000"/>
              <a:gd name="connsiteY51" fmla="*/ 1417460 h 2237474"/>
              <a:gd name="connsiteX52" fmla="*/ 7483437 w 12192000"/>
              <a:gd name="connsiteY52" fmla="*/ 1478152 h 2237474"/>
              <a:gd name="connsiteX53" fmla="*/ 7377870 w 12192000"/>
              <a:gd name="connsiteY53" fmla="*/ 1523319 h 2237474"/>
              <a:gd name="connsiteX54" fmla="*/ 7230737 w 12192000"/>
              <a:gd name="connsiteY54" fmla="*/ 1562633 h 2237474"/>
              <a:gd name="connsiteX55" fmla="*/ 7224458 w 12192000"/>
              <a:gd name="connsiteY55" fmla="*/ 1573008 h 2237474"/>
              <a:gd name="connsiteX56" fmla="*/ 7183121 w 12192000"/>
              <a:gd name="connsiteY56" fmla="*/ 1595162 h 2237474"/>
              <a:gd name="connsiteX57" fmla="*/ 7164601 w 12192000"/>
              <a:gd name="connsiteY57" fmla="*/ 1606490 h 2237474"/>
              <a:gd name="connsiteX58" fmla="*/ 7031309 w 12192000"/>
              <a:gd name="connsiteY58" fmla="*/ 1619451 h 2237474"/>
              <a:gd name="connsiteX59" fmla="*/ 6900177 w 12192000"/>
              <a:gd name="connsiteY59" fmla="*/ 1636016 h 2237474"/>
              <a:gd name="connsiteX60" fmla="*/ 6795372 w 12192000"/>
              <a:gd name="connsiteY60" fmla="*/ 1644845 h 2237474"/>
              <a:gd name="connsiteX61" fmla="*/ 6692251 w 12192000"/>
              <a:gd name="connsiteY61" fmla="*/ 1656357 h 2237474"/>
              <a:gd name="connsiteX62" fmla="*/ 6655235 w 12192000"/>
              <a:gd name="connsiteY62" fmla="*/ 1661869 h 2237474"/>
              <a:gd name="connsiteX63" fmla="*/ 6554894 w 12192000"/>
              <a:gd name="connsiteY63" fmla="*/ 1664428 h 2237474"/>
              <a:gd name="connsiteX64" fmla="*/ 6516595 w 12192000"/>
              <a:gd name="connsiteY64" fmla="*/ 1667475 h 2237474"/>
              <a:gd name="connsiteX65" fmla="*/ 6508541 w 12192000"/>
              <a:gd name="connsiteY65" fmla="*/ 1668757 h 2237474"/>
              <a:gd name="connsiteX66" fmla="*/ 6471012 w 12192000"/>
              <a:gd name="connsiteY66" fmla="*/ 1678604 h 2237474"/>
              <a:gd name="connsiteX67" fmla="*/ 6364035 w 12192000"/>
              <a:gd name="connsiteY67" fmla="*/ 1667683 h 2237474"/>
              <a:gd name="connsiteX68" fmla="*/ 6280959 w 12192000"/>
              <a:gd name="connsiteY68" fmla="*/ 1689329 h 2237474"/>
              <a:gd name="connsiteX69" fmla="*/ 6243319 w 12192000"/>
              <a:gd name="connsiteY69" fmla="*/ 1695560 h 2237474"/>
              <a:gd name="connsiteX70" fmla="*/ 6098321 w 12192000"/>
              <a:gd name="connsiteY70" fmla="*/ 1721646 h 2237474"/>
              <a:gd name="connsiteX71" fmla="*/ 5880652 w 12192000"/>
              <a:gd name="connsiteY71" fmla="*/ 1779643 h 2237474"/>
              <a:gd name="connsiteX72" fmla="*/ 5785959 w 12192000"/>
              <a:gd name="connsiteY72" fmla="*/ 1775307 h 2237474"/>
              <a:gd name="connsiteX73" fmla="*/ 5643534 w 12192000"/>
              <a:gd name="connsiteY73" fmla="*/ 1802919 h 2237474"/>
              <a:gd name="connsiteX74" fmla="*/ 5518799 w 12192000"/>
              <a:gd name="connsiteY74" fmla="*/ 1818312 h 2237474"/>
              <a:gd name="connsiteX75" fmla="*/ 5505014 w 12192000"/>
              <a:gd name="connsiteY75" fmla="*/ 1819259 h 2237474"/>
              <a:gd name="connsiteX76" fmla="*/ 5453307 w 12192000"/>
              <a:gd name="connsiteY76" fmla="*/ 1815450 h 2237474"/>
              <a:gd name="connsiteX77" fmla="*/ 5221533 w 12192000"/>
              <a:gd name="connsiteY77" fmla="*/ 1846950 h 2237474"/>
              <a:gd name="connsiteX78" fmla="*/ 5149802 w 12192000"/>
              <a:gd name="connsiteY78" fmla="*/ 1844846 h 2237474"/>
              <a:gd name="connsiteX79" fmla="*/ 5114927 w 12192000"/>
              <a:gd name="connsiteY79" fmla="*/ 1847827 h 2237474"/>
              <a:gd name="connsiteX80" fmla="*/ 5108970 w 12192000"/>
              <a:gd name="connsiteY80" fmla="*/ 1847935 h 2237474"/>
              <a:gd name="connsiteX81" fmla="*/ 5067961 w 12192000"/>
              <a:gd name="connsiteY81" fmla="*/ 1845917 h 2237474"/>
              <a:gd name="connsiteX82" fmla="*/ 5007075 w 12192000"/>
              <a:gd name="connsiteY82" fmla="*/ 1838626 h 2237474"/>
              <a:gd name="connsiteX83" fmla="*/ 4944087 w 12192000"/>
              <a:gd name="connsiteY83" fmla="*/ 1823332 h 2237474"/>
              <a:gd name="connsiteX84" fmla="*/ 4907662 w 12192000"/>
              <a:gd name="connsiteY84" fmla="*/ 1816900 h 2237474"/>
              <a:gd name="connsiteX85" fmla="*/ 4882386 w 12192000"/>
              <a:gd name="connsiteY85" fmla="*/ 1809844 h 2237474"/>
              <a:gd name="connsiteX86" fmla="*/ 4811440 w 12192000"/>
              <a:gd name="connsiteY86" fmla="*/ 1804655 h 2237474"/>
              <a:gd name="connsiteX87" fmla="*/ 4691075 w 12192000"/>
              <a:gd name="connsiteY87" fmla="*/ 1801389 h 2237474"/>
              <a:gd name="connsiteX88" fmla="*/ 4640313 w 12192000"/>
              <a:gd name="connsiteY88" fmla="*/ 1784307 h 2237474"/>
              <a:gd name="connsiteX89" fmla="*/ 4536503 w 12192000"/>
              <a:gd name="connsiteY89" fmla="*/ 1785334 h 2237474"/>
              <a:gd name="connsiteX90" fmla="*/ 4513724 w 12192000"/>
              <a:gd name="connsiteY90" fmla="*/ 1791996 h 2237474"/>
              <a:gd name="connsiteX91" fmla="*/ 4459810 w 12192000"/>
              <a:gd name="connsiteY91" fmla="*/ 1797886 h 2237474"/>
              <a:gd name="connsiteX92" fmla="*/ 4379064 w 12192000"/>
              <a:gd name="connsiteY92" fmla="*/ 1817177 h 2237474"/>
              <a:gd name="connsiteX93" fmla="*/ 4290981 w 12192000"/>
              <a:gd name="connsiteY93" fmla="*/ 1839677 h 2237474"/>
              <a:gd name="connsiteX94" fmla="*/ 4238372 w 12192000"/>
              <a:gd name="connsiteY94" fmla="*/ 1851480 h 2237474"/>
              <a:gd name="connsiteX95" fmla="*/ 4232517 w 12192000"/>
              <a:gd name="connsiteY95" fmla="*/ 1852567 h 2237474"/>
              <a:gd name="connsiteX96" fmla="*/ 4191732 w 12192000"/>
              <a:gd name="connsiteY96" fmla="*/ 1857328 h 2237474"/>
              <a:gd name="connsiteX97" fmla="*/ 4065532 w 12192000"/>
              <a:gd name="connsiteY97" fmla="*/ 1855477 h 2237474"/>
              <a:gd name="connsiteX98" fmla="*/ 4028460 w 12192000"/>
              <a:gd name="connsiteY98" fmla="*/ 1855137 h 2237474"/>
              <a:gd name="connsiteX99" fmla="*/ 4002267 w 12192000"/>
              <a:gd name="connsiteY99" fmla="*/ 1852352 h 2237474"/>
              <a:gd name="connsiteX100" fmla="*/ 3931396 w 12192000"/>
              <a:gd name="connsiteY100" fmla="*/ 1858915 h 2237474"/>
              <a:gd name="connsiteX101" fmla="*/ 3812162 w 12192000"/>
              <a:gd name="connsiteY101" fmla="*/ 1875501 h 2237474"/>
              <a:gd name="connsiteX102" fmla="*/ 3758105 w 12192000"/>
              <a:gd name="connsiteY102" fmla="*/ 1871856 h 2237474"/>
              <a:gd name="connsiteX103" fmla="*/ 3715896 w 12192000"/>
              <a:gd name="connsiteY103" fmla="*/ 1881552 h 2237474"/>
              <a:gd name="connsiteX104" fmla="*/ 3567259 w 12192000"/>
              <a:gd name="connsiteY104" fmla="*/ 1893482 h 2237474"/>
              <a:gd name="connsiteX105" fmla="*/ 3405770 w 12192000"/>
              <a:gd name="connsiteY105" fmla="*/ 1904591 h 2237474"/>
              <a:gd name="connsiteX106" fmla="*/ 3280097 w 12192000"/>
              <a:gd name="connsiteY106" fmla="*/ 1919610 h 2237474"/>
              <a:gd name="connsiteX107" fmla="*/ 3123424 w 12192000"/>
              <a:gd name="connsiteY107" fmla="*/ 1952930 h 2237474"/>
              <a:gd name="connsiteX108" fmla="*/ 3009910 w 12192000"/>
              <a:gd name="connsiteY108" fmla="*/ 1957866 h 2237474"/>
              <a:gd name="connsiteX109" fmla="*/ 2995934 w 12192000"/>
              <a:gd name="connsiteY109" fmla="*/ 1967085 h 2237474"/>
              <a:gd name="connsiteX110" fmla="*/ 2980071 w 12192000"/>
              <a:gd name="connsiteY110" fmla="*/ 1972988 h 2237474"/>
              <a:gd name="connsiteX111" fmla="*/ 2942858 w 12192000"/>
              <a:gd name="connsiteY111" fmla="*/ 1981367 h 2237474"/>
              <a:gd name="connsiteX112" fmla="*/ 2875436 w 12192000"/>
              <a:gd name="connsiteY112" fmla="*/ 1996977 h 2237474"/>
              <a:gd name="connsiteX113" fmla="*/ 2874892 w 12192000"/>
              <a:gd name="connsiteY113" fmla="*/ 1996085 h 2237474"/>
              <a:gd name="connsiteX114" fmla="*/ 2864145 w 12192000"/>
              <a:gd name="connsiteY114" fmla="*/ 1994061 h 2237474"/>
              <a:gd name="connsiteX115" fmla="*/ 2843662 w 12192000"/>
              <a:gd name="connsiteY115" fmla="*/ 1992498 h 2237474"/>
              <a:gd name="connsiteX116" fmla="*/ 2796128 w 12192000"/>
              <a:gd name="connsiteY116" fmla="*/ 1976403 h 2237474"/>
              <a:gd name="connsiteX117" fmla="*/ 2756784 w 12192000"/>
              <a:gd name="connsiteY117" fmla="*/ 1985116 h 2237474"/>
              <a:gd name="connsiteX118" fmla="*/ 2748833 w 12192000"/>
              <a:gd name="connsiteY118" fmla="*/ 1986323 h 2237474"/>
              <a:gd name="connsiteX119" fmla="*/ 2748661 w 12192000"/>
              <a:gd name="connsiteY119" fmla="*/ 1986122 h 2237474"/>
              <a:gd name="connsiteX120" fmla="*/ 2740251 w 12192000"/>
              <a:gd name="connsiteY120" fmla="*/ 1986946 h 2237474"/>
              <a:gd name="connsiteX121" fmla="*/ 2718916 w 12192000"/>
              <a:gd name="connsiteY121" fmla="*/ 1990867 h 2237474"/>
              <a:gd name="connsiteX122" fmla="*/ 2713522 w 12192000"/>
              <a:gd name="connsiteY122" fmla="*/ 1990173 h 2237474"/>
              <a:gd name="connsiteX123" fmla="*/ 2680597 w 12192000"/>
              <a:gd name="connsiteY123" fmla="*/ 1984996 h 2237474"/>
              <a:gd name="connsiteX124" fmla="*/ 2578178 w 12192000"/>
              <a:gd name="connsiteY124" fmla="*/ 1990531 h 2237474"/>
              <a:gd name="connsiteX125" fmla="*/ 2476147 w 12192000"/>
              <a:gd name="connsiteY125" fmla="*/ 1998305 h 2237474"/>
              <a:gd name="connsiteX126" fmla="*/ 2373568 w 12192000"/>
              <a:gd name="connsiteY126" fmla="*/ 2003219 h 2237474"/>
              <a:gd name="connsiteX127" fmla="*/ 2321399 w 12192000"/>
              <a:gd name="connsiteY127" fmla="*/ 1989467 h 2237474"/>
              <a:gd name="connsiteX128" fmla="*/ 2315525 w 12192000"/>
              <a:gd name="connsiteY128" fmla="*/ 1989708 h 2237474"/>
              <a:gd name="connsiteX129" fmla="*/ 2300792 w 12192000"/>
              <a:gd name="connsiteY129" fmla="*/ 1994290 h 2237474"/>
              <a:gd name="connsiteX130" fmla="*/ 2295469 w 12192000"/>
              <a:gd name="connsiteY130" fmla="*/ 1996659 h 2237474"/>
              <a:gd name="connsiteX131" fmla="*/ 2287219 w 12192000"/>
              <a:gd name="connsiteY131" fmla="*/ 1998750 h 2237474"/>
              <a:gd name="connsiteX132" fmla="*/ 2286948 w 12192000"/>
              <a:gd name="connsiteY132" fmla="*/ 1998596 h 2237474"/>
              <a:gd name="connsiteX133" fmla="*/ 2243069 w 12192000"/>
              <a:gd name="connsiteY133" fmla="*/ 2015111 h 2237474"/>
              <a:gd name="connsiteX134" fmla="*/ 2186609 w 12192000"/>
              <a:gd name="connsiteY134" fmla="*/ 2008263 h 2237474"/>
              <a:gd name="connsiteX135" fmla="*/ 2164831 w 12192000"/>
              <a:gd name="connsiteY135" fmla="*/ 2010143 h 2237474"/>
              <a:gd name="connsiteX136" fmla="*/ 2152836 w 12192000"/>
              <a:gd name="connsiteY136" fmla="*/ 2010048 h 2237474"/>
              <a:gd name="connsiteX137" fmla="*/ 2117102 w 12192000"/>
              <a:gd name="connsiteY137" fmla="*/ 2023004 h 2237474"/>
              <a:gd name="connsiteX138" fmla="*/ 2111935 w 12192000"/>
              <a:gd name="connsiteY138" fmla="*/ 2023163 h 2237474"/>
              <a:gd name="connsiteX139" fmla="*/ 2089991 w 12192000"/>
              <a:gd name="connsiteY139" fmla="*/ 2034193 h 2237474"/>
              <a:gd name="connsiteX140" fmla="*/ 2058061 w 12192000"/>
              <a:gd name="connsiteY140" fmla="*/ 2047942 h 2237474"/>
              <a:gd name="connsiteX141" fmla="*/ 2055737 w 12192000"/>
              <a:gd name="connsiteY141" fmla="*/ 2047704 h 2237474"/>
              <a:gd name="connsiteX142" fmla="*/ 2042244 w 12192000"/>
              <a:gd name="connsiteY142" fmla="*/ 2055560 h 2237474"/>
              <a:gd name="connsiteX143" fmla="*/ 1976224 w 12192000"/>
              <a:gd name="connsiteY143" fmla="*/ 2074257 h 2237474"/>
              <a:gd name="connsiteX144" fmla="*/ 1877728 w 12192000"/>
              <a:gd name="connsiteY144" fmla="*/ 2101004 h 2237474"/>
              <a:gd name="connsiteX145" fmla="*/ 1759056 w 12192000"/>
              <a:gd name="connsiteY145" fmla="*/ 2125608 h 2237474"/>
              <a:gd name="connsiteX146" fmla="*/ 1637948 w 12192000"/>
              <a:gd name="connsiteY146" fmla="*/ 2172597 h 2237474"/>
              <a:gd name="connsiteX147" fmla="*/ 1434549 w 12192000"/>
              <a:gd name="connsiteY147" fmla="*/ 2234522 h 2237474"/>
              <a:gd name="connsiteX148" fmla="*/ 1398481 w 12192000"/>
              <a:gd name="connsiteY148" fmla="*/ 2237074 h 2237474"/>
              <a:gd name="connsiteX149" fmla="*/ 1398407 w 12192000"/>
              <a:gd name="connsiteY149" fmla="*/ 2237095 h 2237474"/>
              <a:gd name="connsiteX150" fmla="*/ 1370962 w 12192000"/>
              <a:gd name="connsiteY150" fmla="*/ 2237474 h 2237474"/>
              <a:gd name="connsiteX151" fmla="*/ 1356367 w 12192000"/>
              <a:gd name="connsiteY151" fmla="*/ 2235089 h 2237474"/>
              <a:gd name="connsiteX152" fmla="*/ 1324828 w 12192000"/>
              <a:gd name="connsiteY152" fmla="*/ 2231968 h 2237474"/>
              <a:gd name="connsiteX153" fmla="*/ 1297744 w 12192000"/>
              <a:gd name="connsiteY153" fmla="*/ 2235849 h 2237474"/>
              <a:gd name="connsiteX154" fmla="*/ 1286236 w 12192000"/>
              <a:gd name="connsiteY154" fmla="*/ 2233135 h 2237474"/>
              <a:gd name="connsiteX155" fmla="*/ 1283504 w 12192000"/>
              <a:gd name="connsiteY155" fmla="*/ 2233797 h 2237474"/>
              <a:gd name="connsiteX156" fmla="*/ 1279765 w 12192000"/>
              <a:gd name="connsiteY156" fmla="*/ 2229639 h 2237474"/>
              <a:gd name="connsiteX157" fmla="*/ 1195347 w 12192000"/>
              <a:gd name="connsiteY157" fmla="*/ 2212354 h 2237474"/>
              <a:gd name="connsiteX158" fmla="*/ 970251 w 12192000"/>
              <a:gd name="connsiteY158" fmla="*/ 2221029 h 2237474"/>
              <a:gd name="connsiteX159" fmla="*/ 812914 w 12192000"/>
              <a:gd name="connsiteY159" fmla="*/ 2202752 h 2237474"/>
              <a:gd name="connsiteX160" fmla="*/ 800195 w 12192000"/>
              <a:gd name="connsiteY160" fmla="*/ 2209407 h 2237474"/>
              <a:gd name="connsiteX161" fmla="*/ 784978 w 12192000"/>
              <a:gd name="connsiteY161" fmla="*/ 2212360 h 2237474"/>
              <a:gd name="connsiteX162" fmla="*/ 681987 w 12192000"/>
              <a:gd name="connsiteY162" fmla="*/ 2216757 h 2237474"/>
              <a:gd name="connsiteX163" fmla="*/ 669923 w 12192000"/>
              <a:gd name="connsiteY163" fmla="*/ 2211682 h 2237474"/>
              <a:gd name="connsiteX164" fmla="*/ 648680 w 12192000"/>
              <a:gd name="connsiteY164" fmla="*/ 2206229 h 2237474"/>
              <a:gd name="connsiteX165" fmla="*/ 597225 w 12192000"/>
              <a:gd name="connsiteY165" fmla="*/ 2180999 h 2237474"/>
              <a:gd name="connsiteX166" fmla="*/ 558449 w 12192000"/>
              <a:gd name="connsiteY166" fmla="*/ 2182346 h 2237474"/>
              <a:gd name="connsiteX167" fmla="*/ 550517 w 12192000"/>
              <a:gd name="connsiteY167" fmla="*/ 2182060 h 2237474"/>
              <a:gd name="connsiteX168" fmla="*/ 550309 w 12192000"/>
              <a:gd name="connsiteY168" fmla="*/ 2181825 h 2237474"/>
              <a:gd name="connsiteX169" fmla="*/ 541836 w 12192000"/>
              <a:gd name="connsiteY169" fmla="*/ 2181063 h 2237474"/>
              <a:gd name="connsiteX170" fmla="*/ 536057 w 12192000"/>
              <a:gd name="connsiteY170" fmla="*/ 2181537 h 2237474"/>
              <a:gd name="connsiteX171" fmla="*/ 520671 w 12192000"/>
              <a:gd name="connsiteY171" fmla="*/ 2180980 h 2237474"/>
              <a:gd name="connsiteX172" fmla="*/ 515024 w 12192000"/>
              <a:gd name="connsiteY172" fmla="*/ 2179258 h 2237474"/>
              <a:gd name="connsiteX173" fmla="*/ 512278 w 12192000"/>
              <a:gd name="connsiteY173" fmla="*/ 2176369 h 2237474"/>
              <a:gd name="connsiteX174" fmla="*/ 480419 w 12192000"/>
              <a:gd name="connsiteY174" fmla="*/ 2167807 h 2237474"/>
              <a:gd name="connsiteX175" fmla="*/ 413835 w 12192000"/>
              <a:gd name="connsiteY175" fmla="*/ 2156783 h 2237474"/>
              <a:gd name="connsiteX176" fmla="*/ 376513 w 12192000"/>
              <a:gd name="connsiteY176" fmla="*/ 2154014 h 2237474"/>
              <a:gd name="connsiteX177" fmla="*/ 273386 w 12192000"/>
              <a:gd name="connsiteY177" fmla="*/ 2142551 h 2237474"/>
              <a:gd name="connsiteX178" fmla="*/ 169207 w 12192000"/>
              <a:gd name="connsiteY178" fmla="*/ 2128100 h 2237474"/>
              <a:gd name="connsiteX179" fmla="*/ 93149 w 12192000"/>
              <a:gd name="connsiteY179" fmla="*/ 2105324 h 2237474"/>
              <a:gd name="connsiteX180" fmla="*/ 88109 w 12192000"/>
              <a:gd name="connsiteY180" fmla="*/ 2106704 h 2237474"/>
              <a:gd name="connsiteX181" fmla="*/ 80022 w 12192000"/>
              <a:gd name="connsiteY181" fmla="*/ 2107254 h 2237474"/>
              <a:gd name="connsiteX182" fmla="*/ 79717 w 12192000"/>
              <a:gd name="connsiteY182" fmla="*/ 2107046 h 2237474"/>
              <a:gd name="connsiteX183" fmla="*/ 72352 w 12192000"/>
              <a:gd name="connsiteY183" fmla="*/ 2107991 h 2237474"/>
              <a:gd name="connsiteX184" fmla="*/ 37645 w 12192000"/>
              <a:gd name="connsiteY184" fmla="*/ 2115401 h 2237474"/>
              <a:gd name="connsiteX185" fmla="*/ 4572 w 12192000"/>
              <a:gd name="connsiteY185" fmla="*/ 2111091 h 2237474"/>
              <a:gd name="connsiteX186" fmla="*/ 0 w 12192000"/>
              <a:gd name="connsiteY186" fmla="*/ 2110468 h 2237474"/>
              <a:gd name="connsiteX187" fmla="*/ 0 w 12192000"/>
              <a:gd name="connsiteY187"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20512 w 12192000"/>
              <a:gd name="connsiteY6" fmla="*/ 745392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46594 w 12192000"/>
              <a:gd name="connsiteY12" fmla="*/ 765069 h 2237474"/>
              <a:gd name="connsiteX13" fmla="*/ 10739478 w 12192000"/>
              <a:gd name="connsiteY13" fmla="*/ 776841 h 2237474"/>
              <a:gd name="connsiteX14" fmla="*/ 10458762 w 12192000"/>
              <a:gd name="connsiteY14" fmla="*/ 755400 h 2237474"/>
              <a:gd name="connsiteX15" fmla="*/ 10211200 w 12192000"/>
              <a:gd name="connsiteY15" fmla="*/ 767513 h 2237474"/>
              <a:gd name="connsiteX16" fmla="*/ 10167995 w 12192000"/>
              <a:gd name="connsiteY16" fmla="*/ 760843 h 2237474"/>
              <a:gd name="connsiteX17" fmla="*/ 9997044 w 12192000"/>
              <a:gd name="connsiteY17" fmla="*/ 780129 h 2237474"/>
              <a:gd name="connsiteX18" fmla="*/ 9943887 w 12192000"/>
              <a:gd name="connsiteY18" fmla="*/ 804141 h 2237474"/>
              <a:gd name="connsiteX19" fmla="*/ 9918248 w 12192000"/>
              <a:gd name="connsiteY19" fmla="*/ 816628 h 2237474"/>
              <a:gd name="connsiteX20" fmla="*/ 9767091 w 12192000"/>
              <a:gd name="connsiteY20" fmla="*/ 870550 h 2237474"/>
              <a:gd name="connsiteX21" fmla="*/ 9683005 w 12192000"/>
              <a:gd name="connsiteY21" fmla="*/ 894128 h 2237474"/>
              <a:gd name="connsiteX22" fmla="*/ 9594438 w 12192000"/>
              <a:gd name="connsiteY22" fmla="*/ 919051 h 2237474"/>
              <a:gd name="connsiteX23" fmla="*/ 9544189 w 12192000"/>
              <a:gd name="connsiteY23" fmla="*/ 938966 h 2237474"/>
              <a:gd name="connsiteX24" fmla="*/ 9500499 w 12192000"/>
              <a:gd name="connsiteY24" fmla="*/ 954680 h 2237474"/>
              <a:gd name="connsiteX25" fmla="*/ 9428195 w 12192000"/>
              <a:gd name="connsiteY25" fmla="*/ 986225 h 2237474"/>
              <a:gd name="connsiteX26" fmla="*/ 9410017 w 12192000"/>
              <a:gd name="connsiteY26" fmla="*/ 993931 h 2237474"/>
              <a:gd name="connsiteX27" fmla="*/ 9392919 w 12192000"/>
              <a:gd name="connsiteY27" fmla="*/ 994656 h 2237474"/>
              <a:gd name="connsiteX28" fmla="*/ 9268019 w 12192000"/>
              <a:gd name="connsiteY28" fmla="*/ 1007442 h 2237474"/>
              <a:gd name="connsiteX29" fmla="*/ 9234662 w 12192000"/>
              <a:gd name="connsiteY29" fmla="*/ 1023056 h 2237474"/>
              <a:gd name="connsiteX30" fmla="*/ 9181033 w 12192000"/>
              <a:gd name="connsiteY30" fmla="*/ 1037921 h 2237474"/>
              <a:gd name="connsiteX31" fmla="*/ 9155969 w 12192000"/>
              <a:gd name="connsiteY31" fmla="*/ 1046804 h 2237474"/>
              <a:gd name="connsiteX32" fmla="*/ 9133985 w 12192000"/>
              <a:gd name="connsiteY32" fmla="*/ 1046450 h 2237474"/>
              <a:gd name="connsiteX33" fmla="*/ 9003462 w 12192000"/>
              <a:gd name="connsiteY33" fmla="*/ 1042406 h 2237474"/>
              <a:gd name="connsiteX34" fmla="*/ 8968445 w 12192000"/>
              <a:gd name="connsiteY34" fmla="*/ 1052169 h 2237474"/>
              <a:gd name="connsiteX35" fmla="*/ 8886001 w 12192000"/>
              <a:gd name="connsiteY35" fmla="*/ 1067468 h 2237474"/>
              <a:gd name="connsiteX36" fmla="*/ 8838610 w 12192000"/>
              <a:gd name="connsiteY36" fmla="*/ 1075091 h 2237474"/>
              <a:gd name="connsiteX37" fmla="*/ 8750383 w 12192000"/>
              <a:gd name="connsiteY37" fmla="*/ 1097387 h 2237474"/>
              <a:gd name="connsiteX38" fmla="*/ 8665605 w 12192000"/>
              <a:gd name="connsiteY38" fmla="*/ 1110791 h 2237474"/>
              <a:gd name="connsiteX39" fmla="*/ 8584946 w 12192000"/>
              <a:gd name="connsiteY39" fmla="*/ 1135226 h 2237474"/>
              <a:gd name="connsiteX40" fmla="*/ 8419755 w 12192000"/>
              <a:gd name="connsiteY40" fmla="*/ 1216260 h 2237474"/>
              <a:gd name="connsiteX41" fmla="*/ 8411626 w 12192000"/>
              <a:gd name="connsiteY41" fmla="*/ 1214397 h 2237474"/>
              <a:gd name="connsiteX42" fmla="*/ 8363469 w 12192000"/>
              <a:gd name="connsiteY42" fmla="*/ 1246658 h 2237474"/>
              <a:gd name="connsiteX43" fmla="*/ 8275497 w 12192000"/>
              <a:gd name="connsiteY43" fmla="*/ 1264396 h 2237474"/>
              <a:gd name="connsiteX44" fmla="*/ 8206287 w 12192000"/>
              <a:gd name="connsiteY44" fmla="*/ 1273060 h 2237474"/>
              <a:gd name="connsiteX45" fmla="*/ 8139997 w 12192000"/>
              <a:gd name="connsiteY45" fmla="*/ 1282713 h 2237474"/>
              <a:gd name="connsiteX46" fmla="*/ 8074238 w 12192000"/>
              <a:gd name="connsiteY46" fmla="*/ 1301895 h 2237474"/>
              <a:gd name="connsiteX47" fmla="*/ 7942099 w 12192000"/>
              <a:gd name="connsiteY47" fmla="*/ 1336332 h 2237474"/>
              <a:gd name="connsiteX48" fmla="*/ 7902328 w 12192000"/>
              <a:gd name="connsiteY48" fmla="*/ 1345865 h 2237474"/>
              <a:gd name="connsiteX49" fmla="*/ 7840612 w 12192000"/>
              <a:gd name="connsiteY49" fmla="*/ 1369373 h 2237474"/>
              <a:gd name="connsiteX50" fmla="*/ 7786819 w 12192000"/>
              <a:gd name="connsiteY50" fmla="*/ 1378970 h 2237474"/>
              <a:gd name="connsiteX51" fmla="*/ 7548172 w 12192000"/>
              <a:gd name="connsiteY51" fmla="*/ 1417460 h 2237474"/>
              <a:gd name="connsiteX52" fmla="*/ 7483437 w 12192000"/>
              <a:gd name="connsiteY52" fmla="*/ 1478152 h 2237474"/>
              <a:gd name="connsiteX53" fmla="*/ 7377870 w 12192000"/>
              <a:gd name="connsiteY53" fmla="*/ 1523319 h 2237474"/>
              <a:gd name="connsiteX54" fmla="*/ 7230737 w 12192000"/>
              <a:gd name="connsiteY54" fmla="*/ 1562633 h 2237474"/>
              <a:gd name="connsiteX55" fmla="*/ 7224458 w 12192000"/>
              <a:gd name="connsiteY55" fmla="*/ 1573008 h 2237474"/>
              <a:gd name="connsiteX56" fmla="*/ 7183121 w 12192000"/>
              <a:gd name="connsiteY56" fmla="*/ 1595162 h 2237474"/>
              <a:gd name="connsiteX57" fmla="*/ 7164601 w 12192000"/>
              <a:gd name="connsiteY57" fmla="*/ 1606490 h 2237474"/>
              <a:gd name="connsiteX58" fmla="*/ 7031309 w 12192000"/>
              <a:gd name="connsiteY58" fmla="*/ 1619451 h 2237474"/>
              <a:gd name="connsiteX59" fmla="*/ 6900177 w 12192000"/>
              <a:gd name="connsiteY59" fmla="*/ 1636016 h 2237474"/>
              <a:gd name="connsiteX60" fmla="*/ 6795372 w 12192000"/>
              <a:gd name="connsiteY60" fmla="*/ 1644845 h 2237474"/>
              <a:gd name="connsiteX61" fmla="*/ 6692251 w 12192000"/>
              <a:gd name="connsiteY61" fmla="*/ 1656357 h 2237474"/>
              <a:gd name="connsiteX62" fmla="*/ 6655235 w 12192000"/>
              <a:gd name="connsiteY62" fmla="*/ 1661869 h 2237474"/>
              <a:gd name="connsiteX63" fmla="*/ 6554894 w 12192000"/>
              <a:gd name="connsiteY63" fmla="*/ 1664428 h 2237474"/>
              <a:gd name="connsiteX64" fmla="*/ 6516595 w 12192000"/>
              <a:gd name="connsiteY64" fmla="*/ 1667475 h 2237474"/>
              <a:gd name="connsiteX65" fmla="*/ 6508541 w 12192000"/>
              <a:gd name="connsiteY65" fmla="*/ 1668757 h 2237474"/>
              <a:gd name="connsiteX66" fmla="*/ 6471012 w 12192000"/>
              <a:gd name="connsiteY66" fmla="*/ 1678604 h 2237474"/>
              <a:gd name="connsiteX67" fmla="*/ 6364035 w 12192000"/>
              <a:gd name="connsiteY67" fmla="*/ 1667683 h 2237474"/>
              <a:gd name="connsiteX68" fmla="*/ 6280959 w 12192000"/>
              <a:gd name="connsiteY68" fmla="*/ 1689329 h 2237474"/>
              <a:gd name="connsiteX69" fmla="*/ 6243319 w 12192000"/>
              <a:gd name="connsiteY69" fmla="*/ 1695560 h 2237474"/>
              <a:gd name="connsiteX70" fmla="*/ 6098321 w 12192000"/>
              <a:gd name="connsiteY70" fmla="*/ 1721646 h 2237474"/>
              <a:gd name="connsiteX71" fmla="*/ 5880652 w 12192000"/>
              <a:gd name="connsiteY71" fmla="*/ 1779643 h 2237474"/>
              <a:gd name="connsiteX72" fmla="*/ 5785959 w 12192000"/>
              <a:gd name="connsiteY72" fmla="*/ 1775307 h 2237474"/>
              <a:gd name="connsiteX73" fmla="*/ 5643534 w 12192000"/>
              <a:gd name="connsiteY73" fmla="*/ 1802919 h 2237474"/>
              <a:gd name="connsiteX74" fmla="*/ 5518799 w 12192000"/>
              <a:gd name="connsiteY74" fmla="*/ 1818312 h 2237474"/>
              <a:gd name="connsiteX75" fmla="*/ 5505014 w 12192000"/>
              <a:gd name="connsiteY75" fmla="*/ 1819259 h 2237474"/>
              <a:gd name="connsiteX76" fmla="*/ 5453307 w 12192000"/>
              <a:gd name="connsiteY76" fmla="*/ 1815450 h 2237474"/>
              <a:gd name="connsiteX77" fmla="*/ 5221533 w 12192000"/>
              <a:gd name="connsiteY77" fmla="*/ 1846950 h 2237474"/>
              <a:gd name="connsiteX78" fmla="*/ 5149802 w 12192000"/>
              <a:gd name="connsiteY78" fmla="*/ 1844846 h 2237474"/>
              <a:gd name="connsiteX79" fmla="*/ 5114927 w 12192000"/>
              <a:gd name="connsiteY79" fmla="*/ 1847827 h 2237474"/>
              <a:gd name="connsiteX80" fmla="*/ 5108970 w 12192000"/>
              <a:gd name="connsiteY80" fmla="*/ 1847935 h 2237474"/>
              <a:gd name="connsiteX81" fmla="*/ 5067961 w 12192000"/>
              <a:gd name="connsiteY81" fmla="*/ 1845917 h 2237474"/>
              <a:gd name="connsiteX82" fmla="*/ 5007075 w 12192000"/>
              <a:gd name="connsiteY82" fmla="*/ 1838626 h 2237474"/>
              <a:gd name="connsiteX83" fmla="*/ 4944087 w 12192000"/>
              <a:gd name="connsiteY83" fmla="*/ 1823332 h 2237474"/>
              <a:gd name="connsiteX84" fmla="*/ 4907662 w 12192000"/>
              <a:gd name="connsiteY84" fmla="*/ 1816900 h 2237474"/>
              <a:gd name="connsiteX85" fmla="*/ 4882386 w 12192000"/>
              <a:gd name="connsiteY85" fmla="*/ 1809844 h 2237474"/>
              <a:gd name="connsiteX86" fmla="*/ 4811440 w 12192000"/>
              <a:gd name="connsiteY86" fmla="*/ 1804655 h 2237474"/>
              <a:gd name="connsiteX87" fmla="*/ 4691075 w 12192000"/>
              <a:gd name="connsiteY87" fmla="*/ 1801389 h 2237474"/>
              <a:gd name="connsiteX88" fmla="*/ 4640313 w 12192000"/>
              <a:gd name="connsiteY88" fmla="*/ 1784307 h 2237474"/>
              <a:gd name="connsiteX89" fmla="*/ 4536503 w 12192000"/>
              <a:gd name="connsiteY89" fmla="*/ 1785334 h 2237474"/>
              <a:gd name="connsiteX90" fmla="*/ 4513724 w 12192000"/>
              <a:gd name="connsiteY90" fmla="*/ 1791996 h 2237474"/>
              <a:gd name="connsiteX91" fmla="*/ 4459810 w 12192000"/>
              <a:gd name="connsiteY91" fmla="*/ 1797886 h 2237474"/>
              <a:gd name="connsiteX92" fmla="*/ 4379064 w 12192000"/>
              <a:gd name="connsiteY92" fmla="*/ 1817177 h 2237474"/>
              <a:gd name="connsiteX93" fmla="*/ 4290981 w 12192000"/>
              <a:gd name="connsiteY93" fmla="*/ 1839677 h 2237474"/>
              <a:gd name="connsiteX94" fmla="*/ 4238372 w 12192000"/>
              <a:gd name="connsiteY94" fmla="*/ 1851480 h 2237474"/>
              <a:gd name="connsiteX95" fmla="*/ 4232517 w 12192000"/>
              <a:gd name="connsiteY95" fmla="*/ 1852567 h 2237474"/>
              <a:gd name="connsiteX96" fmla="*/ 4191732 w 12192000"/>
              <a:gd name="connsiteY96" fmla="*/ 1857328 h 2237474"/>
              <a:gd name="connsiteX97" fmla="*/ 4065532 w 12192000"/>
              <a:gd name="connsiteY97" fmla="*/ 1855477 h 2237474"/>
              <a:gd name="connsiteX98" fmla="*/ 4028460 w 12192000"/>
              <a:gd name="connsiteY98" fmla="*/ 1855137 h 2237474"/>
              <a:gd name="connsiteX99" fmla="*/ 4002267 w 12192000"/>
              <a:gd name="connsiteY99" fmla="*/ 1852352 h 2237474"/>
              <a:gd name="connsiteX100" fmla="*/ 3931396 w 12192000"/>
              <a:gd name="connsiteY100" fmla="*/ 1858915 h 2237474"/>
              <a:gd name="connsiteX101" fmla="*/ 3812162 w 12192000"/>
              <a:gd name="connsiteY101" fmla="*/ 1875501 h 2237474"/>
              <a:gd name="connsiteX102" fmla="*/ 3758105 w 12192000"/>
              <a:gd name="connsiteY102" fmla="*/ 1871856 h 2237474"/>
              <a:gd name="connsiteX103" fmla="*/ 3715896 w 12192000"/>
              <a:gd name="connsiteY103" fmla="*/ 1881552 h 2237474"/>
              <a:gd name="connsiteX104" fmla="*/ 3567259 w 12192000"/>
              <a:gd name="connsiteY104" fmla="*/ 1893482 h 2237474"/>
              <a:gd name="connsiteX105" fmla="*/ 3405770 w 12192000"/>
              <a:gd name="connsiteY105" fmla="*/ 1904591 h 2237474"/>
              <a:gd name="connsiteX106" fmla="*/ 3280097 w 12192000"/>
              <a:gd name="connsiteY106" fmla="*/ 1919610 h 2237474"/>
              <a:gd name="connsiteX107" fmla="*/ 3123424 w 12192000"/>
              <a:gd name="connsiteY107" fmla="*/ 1952930 h 2237474"/>
              <a:gd name="connsiteX108" fmla="*/ 3009910 w 12192000"/>
              <a:gd name="connsiteY108" fmla="*/ 1957866 h 2237474"/>
              <a:gd name="connsiteX109" fmla="*/ 2995934 w 12192000"/>
              <a:gd name="connsiteY109" fmla="*/ 1967085 h 2237474"/>
              <a:gd name="connsiteX110" fmla="*/ 2942858 w 12192000"/>
              <a:gd name="connsiteY110" fmla="*/ 1981367 h 2237474"/>
              <a:gd name="connsiteX111" fmla="*/ 2875436 w 12192000"/>
              <a:gd name="connsiteY111" fmla="*/ 1996977 h 2237474"/>
              <a:gd name="connsiteX112" fmla="*/ 2874892 w 12192000"/>
              <a:gd name="connsiteY112" fmla="*/ 1996085 h 2237474"/>
              <a:gd name="connsiteX113" fmla="*/ 2864145 w 12192000"/>
              <a:gd name="connsiteY113" fmla="*/ 1994061 h 2237474"/>
              <a:gd name="connsiteX114" fmla="*/ 2843662 w 12192000"/>
              <a:gd name="connsiteY114" fmla="*/ 1992498 h 2237474"/>
              <a:gd name="connsiteX115" fmla="*/ 2796128 w 12192000"/>
              <a:gd name="connsiteY115" fmla="*/ 1976403 h 2237474"/>
              <a:gd name="connsiteX116" fmla="*/ 2756784 w 12192000"/>
              <a:gd name="connsiteY116" fmla="*/ 1985116 h 2237474"/>
              <a:gd name="connsiteX117" fmla="*/ 2748833 w 12192000"/>
              <a:gd name="connsiteY117" fmla="*/ 1986323 h 2237474"/>
              <a:gd name="connsiteX118" fmla="*/ 2748661 w 12192000"/>
              <a:gd name="connsiteY118" fmla="*/ 1986122 h 2237474"/>
              <a:gd name="connsiteX119" fmla="*/ 2740251 w 12192000"/>
              <a:gd name="connsiteY119" fmla="*/ 1986946 h 2237474"/>
              <a:gd name="connsiteX120" fmla="*/ 2718916 w 12192000"/>
              <a:gd name="connsiteY120" fmla="*/ 1990867 h 2237474"/>
              <a:gd name="connsiteX121" fmla="*/ 2713522 w 12192000"/>
              <a:gd name="connsiteY121" fmla="*/ 1990173 h 2237474"/>
              <a:gd name="connsiteX122" fmla="*/ 2680597 w 12192000"/>
              <a:gd name="connsiteY122" fmla="*/ 1984996 h 2237474"/>
              <a:gd name="connsiteX123" fmla="*/ 2578178 w 12192000"/>
              <a:gd name="connsiteY123" fmla="*/ 1990531 h 2237474"/>
              <a:gd name="connsiteX124" fmla="*/ 2476147 w 12192000"/>
              <a:gd name="connsiteY124" fmla="*/ 1998305 h 2237474"/>
              <a:gd name="connsiteX125" fmla="*/ 2373568 w 12192000"/>
              <a:gd name="connsiteY125" fmla="*/ 2003219 h 2237474"/>
              <a:gd name="connsiteX126" fmla="*/ 2321399 w 12192000"/>
              <a:gd name="connsiteY126" fmla="*/ 1989467 h 2237474"/>
              <a:gd name="connsiteX127" fmla="*/ 2315525 w 12192000"/>
              <a:gd name="connsiteY127" fmla="*/ 1989708 h 2237474"/>
              <a:gd name="connsiteX128" fmla="*/ 2300792 w 12192000"/>
              <a:gd name="connsiteY128" fmla="*/ 1994290 h 2237474"/>
              <a:gd name="connsiteX129" fmla="*/ 2295469 w 12192000"/>
              <a:gd name="connsiteY129" fmla="*/ 1996659 h 2237474"/>
              <a:gd name="connsiteX130" fmla="*/ 2287219 w 12192000"/>
              <a:gd name="connsiteY130" fmla="*/ 1998750 h 2237474"/>
              <a:gd name="connsiteX131" fmla="*/ 2286948 w 12192000"/>
              <a:gd name="connsiteY131" fmla="*/ 1998596 h 2237474"/>
              <a:gd name="connsiteX132" fmla="*/ 2243069 w 12192000"/>
              <a:gd name="connsiteY132" fmla="*/ 2015111 h 2237474"/>
              <a:gd name="connsiteX133" fmla="*/ 2186609 w 12192000"/>
              <a:gd name="connsiteY133" fmla="*/ 2008263 h 2237474"/>
              <a:gd name="connsiteX134" fmla="*/ 2164831 w 12192000"/>
              <a:gd name="connsiteY134" fmla="*/ 2010143 h 2237474"/>
              <a:gd name="connsiteX135" fmla="*/ 2152836 w 12192000"/>
              <a:gd name="connsiteY135" fmla="*/ 2010048 h 2237474"/>
              <a:gd name="connsiteX136" fmla="*/ 2117102 w 12192000"/>
              <a:gd name="connsiteY136" fmla="*/ 2023004 h 2237474"/>
              <a:gd name="connsiteX137" fmla="*/ 2111935 w 12192000"/>
              <a:gd name="connsiteY137" fmla="*/ 2023163 h 2237474"/>
              <a:gd name="connsiteX138" fmla="*/ 2089991 w 12192000"/>
              <a:gd name="connsiteY138" fmla="*/ 2034193 h 2237474"/>
              <a:gd name="connsiteX139" fmla="*/ 2058061 w 12192000"/>
              <a:gd name="connsiteY139" fmla="*/ 2047942 h 2237474"/>
              <a:gd name="connsiteX140" fmla="*/ 2055737 w 12192000"/>
              <a:gd name="connsiteY140" fmla="*/ 2047704 h 2237474"/>
              <a:gd name="connsiteX141" fmla="*/ 2042244 w 12192000"/>
              <a:gd name="connsiteY141" fmla="*/ 2055560 h 2237474"/>
              <a:gd name="connsiteX142" fmla="*/ 1976224 w 12192000"/>
              <a:gd name="connsiteY142" fmla="*/ 2074257 h 2237474"/>
              <a:gd name="connsiteX143" fmla="*/ 1877728 w 12192000"/>
              <a:gd name="connsiteY143" fmla="*/ 2101004 h 2237474"/>
              <a:gd name="connsiteX144" fmla="*/ 1759056 w 12192000"/>
              <a:gd name="connsiteY144" fmla="*/ 2125608 h 2237474"/>
              <a:gd name="connsiteX145" fmla="*/ 1637948 w 12192000"/>
              <a:gd name="connsiteY145" fmla="*/ 2172597 h 2237474"/>
              <a:gd name="connsiteX146" fmla="*/ 1434549 w 12192000"/>
              <a:gd name="connsiteY146" fmla="*/ 2234522 h 2237474"/>
              <a:gd name="connsiteX147" fmla="*/ 1398481 w 12192000"/>
              <a:gd name="connsiteY147" fmla="*/ 2237074 h 2237474"/>
              <a:gd name="connsiteX148" fmla="*/ 1398407 w 12192000"/>
              <a:gd name="connsiteY148" fmla="*/ 2237095 h 2237474"/>
              <a:gd name="connsiteX149" fmla="*/ 1370962 w 12192000"/>
              <a:gd name="connsiteY149" fmla="*/ 2237474 h 2237474"/>
              <a:gd name="connsiteX150" fmla="*/ 1356367 w 12192000"/>
              <a:gd name="connsiteY150" fmla="*/ 2235089 h 2237474"/>
              <a:gd name="connsiteX151" fmla="*/ 1324828 w 12192000"/>
              <a:gd name="connsiteY151" fmla="*/ 2231968 h 2237474"/>
              <a:gd name="connsiteX152" fmla="*/ 1297744 w 12192000"/>
              <a:gd name="connsiteY152" fmla="*/ 2235849 h 2237474"/>
              <a:gd name="connsiteX153" fmla="*/ 1286236 w 12192000"/>
              <a:gd name="connsiteY153" fmla="*/ 2233135 h 2237474"/>
              <a:gd name="connsiteX154" fmla="*/ 1283504 w 12192000"/>
              <a:gd name="connsiteY154" fmla="*/ 2233797 h 2237474"/>
              <a:gd name="connsiteX155" fmla="*/ 1279765 w 12192000"/>
              <a:gd name="connsiteY155" fmla="*/ 2229639 h 2237474"/>
              <a:gd name="connsiteX156" fmla="*/ 1195347 w 12192000"/>
              <a:gd name="connsiteY156" fmla="*/ 2212354 h 2237474"/>
              <a:gd name="connsiteX157" fmla="*/ 970251 w 12192000"/>
              <a:gd name="connsiteY157" fmla="*/ 2221029 h 2237474"/>
              <a:gd name="connsiteX158" fmla="*/ 812914 w 12192000"/>
              <a:gd name="connsiteY158" fmla="*/ 2202752 h 2237474"/>
              <a:gd name="connsiteX159" fmla="*/ 800195 w 12192000"/>
              <a:gd name="connsiteY159" fmla="*/ 2209407 h 2237474"/>
              <a:gd name="connsiteX160" fmla="*/ 784978 w 12192000"/>
              <a:gd name="connsiteY160" fmla="*/ 2212360 h 2237474"/>
              <a:gd name="connsiteX161" fmla="*/ 681987 w 12192000"/>
              <a:gd name="connsiteY161" fmla="*/ 2216757 h 2237474"/>
              <a:gd name="connsiteX162" fmla="*/ 669923 w 12192000"/>
              <a:gd name="connsiteY162" fmla="*/ 2211682 h 2237474"/>
              <a:gd name="connsiteX163" fmla="*/ 648680 w 12192000"/>
              <a:gd name="connsiteY163" fmla="*/ 2206229 h 2237474"/>
              <a:gd name="connsiteX164" fmla="*/ 597225 w 12192000"/>
              <a:gd name="connsiteY164" fmla="*/ 2180999 h 2237474"/>
              <a:gd name="connsiteX165" fmla="*/ 558449 w 12192000"/>
              <a:gd name="connsiteY165" fmla="*/ 2182346 h 2237474"/>
              <a:gd name="connsiteX166" fmla="*/ 550517 w 12192000"/>
              <a:gd name="connsiteY166" fmla="*/ 2182060 h 2237474"/>
              <a:gd name="connsiteX167" fmla="*/ 550309 w 12192000"/>
              <a:gd name="connsiteY167" fmla="*/ 2181825 h 2237474"/>
              <a:gd name="connsiteX168" fmla="*/ 541836 w 12192000"/>
              <a:gd name="connsiteY168" fmla="*/ 2181063 h 2237474"/>
              <a:gd name="connsiteX169" fmla="*/ 536057 w 12192000"/>
              <a:gd name="connsiteY169" fmla="*/ 2181537 h 2237474"/>
              <a:gd name="connsiteX170" fmla="*/ 520671 w 12192000"/>
              <a:gd name="connsiteY170" fmla="*/ 2180980 h 2237474"/>
              <a:gd name="connsiteX171" fmla="*/ 515024 w 12192000"/>
              <a:gd name="connsiteY171" fmla="*/ 2179258 h 2237474"/>
              <a:gd name="connsiteX172" fmla="*/ 512278 w 12192000"/>
              <a:gd name="connsiteY172" fmla="*/ 2176369 h 2237474"/>
              <a:gd name="connsiteX173" fmla="*/ 480419 w 12192000"/>
              <a:gd name="connsiteY173" fmla="*/ 2167807 h 2237474"/>
              <a:gd name="connsiteX174" fmla="*/ 413835 w 12192000"/>
              <a:gd name="connsiteY174" fmla="*/ 2156783 h 2237474"/>
              <a:gd name="connsiteX175" fmla="*/ 376513 w 12192000"/>
              <a:gd name="connsiteY175" fmla="*/ 2154014 h 2237474"/>
              <a:gd name="connsiteX176" fmla="*/ 273386 w 12192000"/>
              <a:gd name="connsiteY176" fmla="*/ 2142551 h 2237474"/>
              <a:gd name="connsiteX177" fmla="*/ 169207 w 12192000"/>
              <a:gd name="connsiteY177" fmla="*/ 2128100 h 2237474"/>
              <a:gd name="connsiteX178" fmla="*/ 93149 w 12192000"/>
              <a:gd name="connsiteY178" fmla="*/ 2105324 h 2237474"/>
              <a:gd name="connsiteX179" fmla="*/ 88109 w 12192000"/>
              <a:gd name="connsiteY179" fmla="*/ 2106704 h 2237474"/>
              <a:gd name="connsiteX180" fmla="*/ 80022 w 12192000"/>
              <a:gd name="connsiteY180" fmla="*/ 2107254 h 2237474"/>
              <a:gd name="connsiteX181" fmla="*/ 79717 w 12192000"/>
              <a:gd name="connsiteY181" fmla="*/ 2107046 h 2237474"/>
              <a:gd name="connsiteX182" fmla="*/ 72352 w 12192000"/>
              <a:gd name="connsiteY182" fmla="*/ 2107991 h 2237474"/>
              <a:gd name="connsiteX183" fmla="*/ 37645 w 12192000"/>
              <a:gd name="connsiteY183" fmla="*/ 2115401 h 2237474"/>
              <a:gd name="connsiteX184" fmla="*/ 4572 w 12192000"/>
              <a:gd name="connsiteY184" fmla="*/ 2111091 h 2237474"/>
              <a:gd name="connsiteX185" fmla="*/ 0 w 12192000"/>
              <a:gd name="connsiteY185" fmla="*/ 2110468 h 2237474"/>
              <a:gd name="connsiteX186" fmla="*/ 0 w 12192000"/>
              <a:gd name="connsiteY186"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20512 w 12192000"/>
              <a:gd name="connsiteY6" fmla="*/ 745392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46594 w 12192000"/>
              <a:gd name="connsiteY12" fmla="*/ 765069 h 2237474"/>
              <a:gd name="connsiteX13" fmla="*/ 10739478 w 12192000"/>
              <a:gd name="connsiteY13" fmla="*/ 776841 h 2237474"/>
              <a:gd name="connsiteX14" fmla="*/ 10458762 w 12192000"/>
              <a:gd name="connsiteY14" fmla="*/ 755400 h 2237474"/>
              <a:gd name="connsiteX15" fmla="*/ 10211200 w 12192000"/>
              <a:gd name="connsiteY15" fmla="*/ 767513 h 2237474"/>
              <a:gd name="connsiteX16" fmla="*/ 10167995 w 12192000"/>
              <a:gd name="connsiteY16" fmla="*/ 760843 h 2237474"/>
              <a:gd name="connsiteX17" fmla="*/ 9997044 w 12192000"/>
              <a:gd name="connsiteY17" fmla="*/ 780129 h 2237474"/>
              <a:gd name="connsiteX18" fmla="*/ 9943887 w 12192000"/>
              <a:gd name="connsiteY18" fmla="*/ 804141 h 2237474"/>
              <a:gd name="connsiteX19" fmla="*/ 9918248 w 12192000"/>
              <a:gd name="connsiteY19" fmla="*/ 816628 h 2237474"/>
              <a:gd name="connsiteX20" fmla="*/ 9767091 w 12192000"/>
              <a:gd name="connsiteY20" fmla="*/ 870550 h 2237474"/>
              <a:gd name="connsiteX21" fmla="*/ 9683005 w 12192000"/>
              <a:gd name="connsiteY21" fmla="*/ 894128 h 2237474"/>
              <a:gd name="connsiteX22" fmla="*/ 9594438 w 12192000"/>
              <a:gd name="connsiteY22" fmla="*/ 919051 h 2237474"/>
              <a:gd name="connsiteX23" fmla="*/ 9544189 w 12192000"/>
              <a:gd name="connsiteY23" fmla="*/ 938966 h 2237474"/>
              <a:gd name="connsiteX24" fmla="*/ 9500499 w 12192000"/>
              <a:gd name="connsiteY24" fmla="*/ 954680 h 2237474"/>
              <a:gd name="connsiteX25" fmla="*/ 9428195 w 12192000"/>
              <a:gd name="connsiteY25" fmla="*/ 986225 h 2237474"/>
              <a:gd name="connsiteX26" fmla="*/ 9410017 w 12192000"/>
              <a:gd name="connsiteY26" fmla="*/ 993931 h 2237474"/>
              <a:gd name="connsiteX27" fmla="*/ 9392919 w 12192000"/>
              <a:gd name="connsiteY27" fmla="*/ 994656 h 2237474"/>
              <a:gd name="connsiteX28" fmla="*/ 9268019 w 12192000"/>
              <a:gd name="connsiteY28" fmla="*/ 1007442 h 2237474"/>
              <a:gd name="connsiteX29" fmla="*/ 9234662 w 12192000"/>
              <a:gd name="connsiteY29" fmla="*/ 1023056 h 2237474"/>
              <a:gd name="connsiteX30" fmla="*/ 9181033 w 12192000"/>
              <a:gd name="connsiteY30" fmla="*/ 1037921 h 2237474"/>
              <a:gd name="connsiteX31" fmla="*/ 9155969 w 12192000"/>
              <a:gd name="connsiteY31" fmla="*/ 1046804 h 2237474"/>
              <a:gd name="connsiteX32" fmla="*/ 9133985 w 12192000"/>
              <a:gd name="connsiteY32" fmla="*/ 1046450 h 2237474"/>
              <a:gd name="connsiteX33" fmla="*/ 9003462 w 12192000"/>
              <a:gd name="connsiteY33" fmla="*/ 1042406 h 2237474"/>
              <a:gd name="connsiteX34" fmla="*/ 8968445 w 12192000"/>
              <a:gd name="connsiteY34" fmla="*/ 1052169 h 2237474"/>
              <a:gd name="connsiteX35" fmla="*/ 8886001 w 12192000"/>
              <a:gd name="connsiteY35" fmla="*/ 1067468 h 2237474"/>
              <a:gd name="connsiteX36" fmla="*/ 8838610 w 12192000"/>
              <a:gd name="connsiteY36" fmla="*/ 1075091 h 2237474"/>
              <a:gd name="connsiteX37" fmla="*/ 8750383 w 12192000"/>
              <a:gd name="connsiteY37" fmla="*/ 1097387 h 2237474"/>
              <a:gd name="connsiteX38" fmla="*/ 8665605 w 12192000"/>
              <a:gd name="connsiteY38" fmla="*/ 1110791 h 2237474"/>
              <a:gd name="connsiteX39" fmla="*/ 8584946 w 12192000"/>
              <a:gd name="connsiteY39" fmla="*/ 1135226 h 2237474"/>
              <a:gd name="connsiteX40" fmla="*/ 8419755 w 12192000"/>
              <a:gd name="connsiteY40" fmla="*/ 1216260 h 2237474"/>
              <a:gd name="connsiteX41" fmla="*/ 8411626 w 12192000"/>
              <a:gd name="connsiteY41" fmla="*/ 1214397 h 2237474"/>
              <a:gd name="connsiteX42" fmla="*/ 8363469 w 12192000"/>
              <a:gd name="connsiteY42" fmla="*/ 1246658 h 2237474"/>
              <a:gd name="connsiteX43" fmla="*/ 8275497 w 12192000"/>
              <a:gd name="connsiteY43" fmla="*/ 1264396 h 2237474"/>
              <a:gd name="connsiteX44" fmla="*/ 8206287 w 12192000"/>
              <a:gd name="connsiteY44" fmla="*/ 1273060 h 2237474"/>
              <a:gd name="connsiteX45" fmla="*/ 8139997 w 12192000"/>
              <a:gd name="connsiteY45" fmla="*/ 1282713 h 2237474"/>
              <a:gd name="connsiteX46" fmla="*/ 8074238 w 12192000"/>
              <a:gd name="connsiteY46" fmla="*/ 1301895 h 2237474"/>
              <a:gd name="connsiteX47" fmla="*/ 7942099 w 12192000"/>
              <a:gd name="connsiteY47" fmla="*/ 1336332 h 2237474"/>
              <a:gd name="connsiteX48" fmla="*/ 7902328 w 12192000"/>
              <a:gd name="connsiteY48" fmla="*/ 1345865 h 2237474"/>
              <a:gd name="connsiteX49" fmla="*/ 7840612 w 12192000"/>
              <a:gd name="connsiteY49" fmla="*/ 1369373 h 2237474"/>
              <a:gd name="connsiteX50" fmla="*/ 7786819 w 12192000"/>
              <a:gd name="connsiteY50" fmla="*/ 1378970 h 2237474"/>
              <a:gd name="connsiteX51" fmla="*/ 7548172 w 12192000"/>
              <a:gd name="connsiteY51" fmla="*/ 1417460 h 2237474"/>
              <a:gd name="connsiteX52" fmla="*/ 7483437 w 12192000"/>
              <a:gd name="connsiteY52" fmla="*/ 1478152 h 2237474"/>
              <a:gd name="connsiteX53" fmla="*/ 7377870 w 12192000"/>
              <a:gd name="connsiteY53" fmla="*/ 1523319 h 2237474"/>
              <a:gd name="connsiteX54" fmla="*/ 7230737 w 12192000"/>
              <a:gd name="connsiteY54" fmla="*/ 1562633 h 2237474"/>
              <a:gd name="connsiteX55" fmla="*/ 7224458 w 12192000"/>
              <a:gd name="connsiteY55" fmla="*/ 1573008 h 2237474"/>
              <a:gd name="connsiteX56" fmla="*/ 7183121 w 12192000"/>
              <a:gd name="connsiteY56" fmla="*/ 1595162 h 2237474"/>
              <a:gd name="connsiteX57" fmla="*/ 7164601 w 12192000"/>
              <a:gd name="connsiteY57" fmla="*/ 1606490 h 2237474"/>
              <a:gd name="connsiteX58" fmla="*/ 7031309 w 12192000"/>
              <a:gd name="connsiteY58" fmla="*/ 1619451 h 2237474"/>
              <a:gd name="connsiteX59" fmla="*/ 6900177 w 12192000"/>
              <a:gd name="connsiteY59" fmla="*/ 1636016 h 2237474"/>
              <a:gd name="connsiteX60" fmla="*/ 6795372 w 12192000"/>
              <a:gd name="connsiteY60" fmla="*/ 1644845 h 2237474"/>
              <a:gd name="connsiteX61" fmla="*/ 6692251 w 12192000"/>
              <a:gd name="connsiteY61" fmla="*/ 1656357 h 2237474"/>
              <a:gd name="connsiteX62" fmla="*/ 6655235 w 12192000"/>
              <a:gd name="connsiteY62" fmla="*/ 1661869 h 2237474"/>
              <a:gd name="connsiteX63" fmla="*/ 6554894 w 12192000"/>
              <a:gd name="connsiteY63" fmla="*/ 1664428 h 2237474"/>
              <a:gd name="connsiteX64" fmla="*/ 6516595 w 12192000"/>
              <a:gd name="connsiteY64" fmla="*/ 1667475 h 2237474"/>
              <a:gd name="connsiteX65" fmla="*/ 6508541 w 12192000"/>
              <a:gd name="connsiteY65" fmla="*/ 1668757 h 2237474"/>
              <a:gd name="connsiteX66" fmla="*/ 6471012 w 12192000"/>
              <a:gd name="connsiteY66" fmla="*/ 1678604 h 2237474"/>
              <a:gd name="connsiteX67" fmla="*/ 6364035 w 12192000"/>
              <a:gd name="connsiteY67" fmla="*/ 1667683 h 2237474"/>
              <a:gd name="connsiteX68" fmla="*/ 6280959 w 12192000"/>
              <a:gd name="connsiteY68" fmla="*/ 1689329 h 2237474"/>
              <a:gd name="connsiteX69" fmla="*/ 6243319 w 12192000"/>
              <a:gd name="connsiteY69" fmla="*/ 1695560 h 2237474"/>
              <a:gd name="connsiteX70" fmla="*/ 6098321 w 12192000"/>
              <a:gd name="connsiteY70" fmla="*/ 1721646 h 2237474"/>
              <a:gd name="connsiteX71" fmla="*/ 5880652 w 12192000"/>
              <a:gd name="connsiteY71" fmla="*/ 1779643 h 2237474"/>
              <a:gd name="connsiteX72" fmla="*/ 5785959 w 12192000"/>
              <a:gd name="connsiteY72" fmla="*/ 1775307 h 2237474"/>
              <a:gd name="connsiteX73" fmla="*/ 5643534 w 12192000"/>
              <a:gd name="connsiteY73" fmla="*/ 1802919 h 2237474"/>
              <a:gd name="connsiteX74" fmla="*/ 5518799 w 12192000"/>
              <a:gd name="connsiteY74" fmla="*/ 1818312 h 2237474"/>
              <a:gd name="connsiteX75" fmla="*/ 5505014 w 12192000"/>
              <a:gd name="connsiteY75" fmla="*/ 1819259 h 2237474"/>
              <a:gd name="connsiteX76" fmla="*/ 5453307 w 12192000"/>
              <a:gd name="connsiteY76" fmla="*/ 1815450 h 2237474"/>
              <a:gd name="connsiteX77" fmla="*/ 5221533 w 12192000"/>
              <a:gd name="connsiteY77" fmla="*/ 1846950 h 2237474"/>
              <a:gd name="connsiteX78" fmla="*/ 5149802 w 12192000"/>
              <a:gd name="connsiteY78" fmla="*/ 1844846 h 2237474"/>
              <a:gd name="connsiteX79" fmla="*/ 5114927 w 12192000"/>
              <a:gd name="connsiteY79" fmla="*/ 1847827 h 2237474"/>
              <a:gd name="connsiteX80" fmla="*/ 5108970 w 12192000"/>
              <a:gd name="connsiteY80" fmla="*/ 1847935 h 2237474"/>
              <a:gd name="connsiteX81" fmla="*/ 5067961 w 12192000"/>
              <a:gd name="connsiteY81" fmla="*/ 1845917 h 2237474"/>
              <a:gd name="connsiteX82" fmla="*/ 5007075 w 12192000"/>
              <a:gd name="connsiteY82" fmla="*/ 1838626 h 2237474"/>
              <a:gd name="connsiteX83" fmla="*/ 4944087 w 12192000"/>
              <a:gd name="connsiteY83" fmla="*/ 1823332 h 2237474"/>
              <a:gd name="connsiteX84" fmla="*/ 4907662 w 12192000"/>
              <a:gd name="connsiteY84" fmla="*/ 1816900 h 2237474"/>
              <a:gd name="connsiteX85" fmla="*/ 4882386 w 12192000"/>
              <a:gd name="connsiteY85" fmla="*/ 1809844 h 2237474"/>
              <a:gd name="connsiteX86" fmla="*/ 4811440 w 12192000"/>
              <a:gd name="connsiteY86" fmla="*/ 1804655 h 2237474"/>
              <a:gd name="connsiteX87" fmla="*/ 4691075 w 12192000"/>
              <a:gd name="connsiteY87" fmla="*/ 1801389 h 2237474"/>
              <a:gd name="connsiteX88" fmla="*/ 4640313 w 12192000"/>
              <a:gd name="connsiteY88" fmla="*/ 1784307 h 2237474"/>
              <a:gd name="connsiteX89" fmla="*/ 4536503 w 12192000"/>
              <a:gd name="connsiteY89" fmla="*/ 1785334 h 2237474"/>
              <a:gd name="connsiteX90" fmla="*/ 4513724 w 12192000"/>
              <a:gd name="connsiteY90" fmla="*/ 1791996 h 2237474"/>
              <a:gd name="connsiteX91" fmla="*/ 4459810 w 12192000"/>
              <a:gd name="connsiteY91" fmla="*/ 1797886 h 2237474"/>
              <a:gd name="connsiteX92" fmla="*/ 4379064 w 12192000"/>
              <a:gd name="connsiteY92" fmla="*/ 1817177 h 2237474"/>
              <a:gd name="connsiteX93" fmla="*/ 4290981 w 12192000"/>
              <a:gd name="connsiteY93" fmla="*/ 1839677 h 2237474"/>
              <a:gd name="connsiteX94" fmla="*/ 4238372 w 12192000"/>
              <a:gd name="connsiteY94" fmla="*/ 1851480 h 2237474"/>
              <a:gd name="connsiteX95" fmla="*/ 4232517 w 12192000"/>
              <a:gd name="connsiteY95" fmla="*/ 1852567 h 2237474"/>
              <a:gd name="connsiteX96" fmla="*/ 4191732 w 12192000"/>
              <a:gd name="connsiteY96" fmla="*/ 1857328 h 2237474"/>
              <a:gd name="connsiteX97" fmla="*/ 4065532 w 12192000"/>
              <a:gd name="connsiteY97" fmla="*/ 1855477 h 2237474"/>
              <a:gd name="connsiteX98" fmla="*/ 4028460 w 12192000"/>
              <a:gd name="connsiteY98" fmla="*/ 1855137 h 2237474"/>
              <a:gd name="connsiteX99" fmla="*/ 4002267 w 12192000"/>
              <a:gd name="connsiteY99" fmla="*/ 1852352 h 2237474"/>
              <a:gd name="connsiteX100" fmla="*/ 3931396 w 12192000"/>
              <a:gd name="connsiteY100" fmla="*/ 1858915 h 2237474"/>
              <a:gd name="connsiteX101" fmla="*/ 3812162 w 12192000"/>
              <a:gd name="connsiteY101" fmla="*/ 1875501 h 2237474"/>
              <a:gd name="connsiteX102" fmla="*/ 3758105 w 12192000"/>
              <a:gd name="connsiteY102" fmla="*/ 1871856 h 2237474"/>
              <a:gd name="connsiteX103" fmla="*/ 3715896 w 12192000"/>
              <a:gd name="connsiteY103" fmla="*/ 1881552 h 2237474"/>
              <a:gd name="connsiteX104" fmla="*/ 3567259 w 12192000"/>
              <a:gd name="connsiteY104" fmla="*/ 1893482 h 2237474"/>
              <a:gd name="connsiteX105" fmla="*/ 3405770 w 12192000"/>
              <a:gd name="connsiteY105" fmla="*/ 1904591 h 2237474"/>
              <a:gd name="connsiteX106" fmla="*/ 3280097 w 12192000"/>
              <a:gd name="connsiteY106" fmla="*/ 1919610 h 2237474"/>
              <a:gd name="connsiteX107" fmla="*/ 3123424 w 12192000"/>
              <a:gd name="connsiteY107" fmla="*/ 1952930 h 2237474"/>
              <a:gd name="connsiteX108" fmla="*/ 3009910 w 12192000"/>
              <a:gd name="connsiteY108" fmla="*/ 1957866 h 2237474"/>
              <a:gd name="connsiteX109" fmla="*/ 2995934 w 12192000"/>
              <a:gd name="connsiteY109" fmla="*/ 1967085 h 2237474"/>
              <a:gd name="connsiteX110" fmla="*/ 2942858 w 12192000"/>
              <a:gd name="connsiteY110" fmla="*/ 1981367 h 2237474"/>
              <a:gd name="connsiteX111" fmla="*/ 2875436 w 12192000"/>
              <a:gd name="connsiteY111" fmla="*/ 1996977 h 2237474"/>
              <a:gd name="connsiteX112" fmla="*/ 2874892 w 12192000"/>
              <a:gd name="connsiteY112" fmla="*/ 1996085 h 2237474"/>
              <a:gd name="connsiteX113" fmla="*/ 2864145 w 12192000"/>
              <a:gd name="connsiteY113" fmla="*/ 1994061 h 2237474"/>
              <a:gd name="connsiteX114" fmla="*/ 2843662 w 12192000"/>
              <a:gd name="connsiteY114" fmla="*/ 1992498 h 2237474"/>
              <a:gd name="connsiteX115" fmla="*/ 2796128 w 12192000"/>
              <a:gd name="connsiteY115" fmla="*/ 1976403 h 2237474"/>
              <a:gd name="connsiteX116" fmla="*/ 2756784 w 12192000"/>
              <a:gd name="connsiteY116" fmla="*/ 1985116 h 2237474"/>
              <a:gd name="connsiteX117" fmla="*/ 2748833 w 12192000"/>
              <a:gd name="connsiteY117" fmla="*/ 1986323 h 2237474"/>
              <a:gd name="connsiteX118" fmla="*/ 2748661 w 12192000"/>
              <a:gd name="connsiteY118" fmla="*/ 1986122 h 2237474"/>
              <a:gd name="connsiteX119" fmla="*/ 2718916 w 12192000"/>
              <a:gd name="connsiteY119" fmla="*/ 1990867 h 2237474"/>
              <a:gd name="connsiteX120" fmla="*/ 2713522 w 12192000"/>
              <a:gd name="connsiteY120" fmla="*/ 1990173 h 2237474"/>
              <a:gd name="connsiteX121" fmla="*/ 2680597 w 12192000"/>
              <a:gd name="connsiteY121" fmla="*/ 1984996 h 2237474"/>
              <a:gd name="connsiteX122" fmla="*/ 2578178 w 12192000"/>
              <a:gd name="connsiteY122" fmla="*/ 1990531 h 2237474"/>
              <a:gd name="connsiteX123" fmla="*/ 2476147 w 12192000"/>
              <a:gd name="connsiteY123" fmla="*/ 1998305 h 2237474"/>
              <a:gd name="connsiteX124" fmla="*/ 2373568 w 12192000"/>
              <a:gd name="connsiteY124" fmla="*/ 2003219 h 2237474"/>
              <a:gd name="connsiteX125" fmla="*/ 2321399 w 12192000"/>
              <a:gd name="connsiteY125" fmla="*/ 1989467 h 2237474"/>
              <a:gd name="connsiteX126" fmla="*/ 2315525 w 12192000"/>
              <a:gd name="connsiteY126" fmla="*/ 1989708 h 2237474"/>
              <a:gd name="connsiteX127" fmla="*/ 2300792 w 12192000"/>
              <a:gd name="connsiteY127" fmla="*/ 1994290 h 2237474"/>
              <a:gd name="connsiteX128" fmla="*/ 2295469 w 12192000"/>
              <a:gd name="connsiteY128" fmla="*/ 1996659 h 2237474"/>
              <a:gd name="connsiteX129" fmla="*/ 2287219 w 12192000"/>
              <a:gd name="connsiteY129" fmla="*/ 1998750 h 2237474"/>
              <a:gd name="connsiteX130" fmla="*/ 2286948 w 12192000"/>
              <a:gd name="connsiteY130" fmla="*/ 1998596 h 2237474"/>
              <a:gd name="connsiteX131" fmla="*/ 2243069 w 12192000"/>
              <a:gd name="connsiteY131" fmla="*/ 2015111 h 2237474"/>
              <a:gd name="connsiteX132" fmla="*/ 2186609 w 12192000"/>
              <a:gd name="connsiteY132" fmla="*/ 2008263 h 2237474"/>
              <a:gd name="connsiteX133" fmla="*/ 2164831 w 12192000"/>
              <a:gd name="connsiteY133" fmla="*/ 2010143 h 2237474"/>
              <a:gd name="connsiteX134" fmla="*/ 2152836 w 12192000"/>
              <a:gd name="connsiteY134" fmla="*/ 2010048 h 2237474"/>
              <a:gd name="connsiteX135" fmla="*/ 2117102 w 12192000"/>
              <a:gd name="connsiteY135" fmla="*/ 2023004 h 2237474"/>
              <a:gd name="connsiteX136" fmla="*/ 2111935 w 12192000"/>
              <a:gd name="connsiteY136" fmla="*/ 2023163 h 2237474"/>
              <a:gd name="connsiteX137" fmla="*/ 2089991 w 12192000"/>
              <a:gd name="connsiteY137" fmla="*/ 2034193 h 2237474"/>
              <a:gd name="connsiteX138" fmla="*/ 2058061 w 12192000"/>
              <a:gd name="connsiteY138" fmla="*/ 2047942 h 2237474"/>
              <a:gd name="connsiteX139" fmla="*/ 2055737 w 12192000"/>
              <a:gd name="connsiteY139" fmla="*/ 2047704 h 2237474"/>
              <a:gd name="connsiteX140" fmla="*/ 2042244 w 12192000"/>
              <a:gd name="connsiteY140" fmla="*/ 2055560 h 2237474"/>
              <a:gd name="connsiteX141" fmla="*/ 1976224 w 12192000"/>
              <a:gd name="connsiteY141" fmla="*/ 2074257 h 2237474"/>
              <a:gd name="connsiteX142" fmla="*/ 1877728 w 12192000"/>
              <a:gd name="connsiteY142" fmla="*/ 2101004 h 2237474"/>
              <a:gd name="connsiteX143" fmla="*/ 1759056 w 12192000"/>
              <a:gd name="connsiteY143" fmla="*/ 2125608 h 2237474"/>
              <a:gd name="connsiteX144" fmla="*/ 1637948 w 12192000"/>
              <a:gd name="connsiteY144" fmla="*/ 2172597 h 2237474"/>
              <a:gd name="connsiteX145" fmla="*/ 1434549 w 12192000"/>
              <a:gd name="connsiteY145" fmla="*/ 2234522 h 2237474"/>
              <a:gd name="connsiteX146" fmla="*/ 1398481 w 12192000"/>
              <a:gd name="connsiteY146" fmla="*/ 2237074 h 2237474"/>
              <a:gd name="connsiteX147" fmla="*/ 1398407 w 12192000"/>
              <a:gd name="connsiteY147" fmla="*/ 2237095 h 2237474"/>
              <a:gd name="connsiteX148" fmla="*/ 1370962 w 12192000"/>
              <a:gd name="connsiteY148" fmla="*/ 2237474 h 2237474"/>
              <a:gd name="connsiteX149" fmla="*/ 1356367 w 12192000"/>
              <a:gd name="connsiteY149" fmla="*/ 2235089 h 2237474"/>
              <a:gd name="connsiteX150" fmla="*/ 1324828 w 12192000"/>
              <a:gd name="connsiteY150" fmla="*/ 2231968 h 2237474"/>
              <a:gd name="connsiteX151" fmla="*/ 1297744 w 12192000"/>
              <a:gd name="connsiteY151" fmla="*/ 2235849 h 2237474"/>
              <a:gd name="connsiteX152" fmla="*/ 1286236 w 12192000"/>
              <a:gd name="connsiteY152" fmla="*/ 2233135 h 2237474"/>
              <a:gd name="connsiteX153" fmla="*/ 1283504 w 12192000"/>
              <a:gd name="connsiteY153" fmla="*/ 2233797 h 2237474"/>
              <a:gd name="connsiteX154" fmla="*/ 1279765 w 12192000"/>
              <a:gd name="connsiteY154" fmla="*/ 2229639 h 2237474"/>
              <a:gd name="connsiteX155" fmla="*/ 1195347 w 12192000"/>
              <a:gd name="connsiteY155" fmla="*/ 2212354 h 2237474"/>
              <a:gd name="connsiteX156" fmla="*/ 970251 w 12192000"/>
              <a:gd name="connsiteY156" fmla="*/ 2221029 h 2237474"/>
              <a:gd name="connsiteX157" fmla="*/ 812914 w 12192000"/>
              <a:gd name="connsiteY157" fmla="*/ 2202752 h 2237474"/>
              <a:gd name="connsiteX158" fmla="*/ 800195 w 12192000"/>
              <a:gd name="connsiteY158" fmla="*/ 2209407 h 2237474"/>
              <a:gd name="connsiteX159" fmla="*/ 784978 w 12192000"/>
              <a:gd name="connsiteY159" fmla="*/ 2212360 h 2237474"/>
              <a:gd name="connsiteX160" fmla="*/ 681987 w 12192000"/>
              <a:gd name="connsiteY160" fmla="*/ 2216757 h 2237474"/>
              <a:gd name="connsiteX161" fmla="*/ 669923 w 12192000"/>
              <a:gd name="connsiteY161" fmla="*/ 2211682 h 2237474"/>
              <a:gd name="connsiteX162" fmla="*/ 648680 w 12192000"/>
              <a:gd name="connsiteY162" fmla="*/ 2206229 h 2237474"/>
              <a:gd name="connsiteX163" fmla="*/ 597225 w 12192000"/>
              <a:gd name="connsiteY163" fmla="*/ 2180999 h 2237474"/>
              <a:gd name="connsiteX164" fmla="*/ 558449 w 12192000"/>
              <a:gd name="connsiteY164" fmla="*/ 2182346 h 2237474"/>
              <a:gd name="connsiteX165" fmla="*/ 550517 w 12192000"/>
              <a:gd name="connsiteY165" fmla="*/ 2182060 h 2237474"/>
              <a:gd name="connsiteX166" fmla="*/ 550309 w 12192000"/>
              <a:gd name="connsiteY166" fmla="*/ 2181825 h 2237474"/>
              <a:gd name="connsiteX167" fmla="*/ 541836 w 12192000"/>
              <a:gd name="connsiteY167" fmla="*/ 2181063 h 2237474"/>
              <a:gd name="connsiteX168" fmla="*/ 536057 w 12192000"/>
              <a:gd name="connsiteY168" fmla="*/ 2181537 h 2237474"/>
              <a:gd name="connsiteX169" fmla="*/ 520671 w 12192000"/>
              <a:gd name="connsiteY169" fmla="*/ 2180980 h 2237474"/>
              <a:gd name="connsiteX170" fmla="*/ 515024 w 12192000"/>
              <a:gd name="connsiteY170" fmla="*/ 2179258 h 2237474"/>
              <a:gd name="connsiteX171" fmla="*/ 512278 w 12192000"/>
              <a:gd name="connsiteY171" fmla="*/ 2176369 h 2237474"/>
              <a:gd name="connsiteX172" fmla="*/ 480419 w 12192000"/>
              <a:gd name="connsiteY172" fmla="*/ 2167807 h 2237474"/>
              <a:gd name="connsiteX173" fmla="*/ 413835 w 12192000"/>
              <a:gd name="connsiteY173" fmla="*/ 2156783 h 2237474"/>
              <a:gd name="connsiteX174" fmla="*/ 376513 w 12192000"/>
              <a:gd name="connsiteY174" fmla="*/ 2154014 h 2237474"/>
              <a:gd name="connsiteX175" fmla="*/ 273386 w 12192000"/>
              <a:gd name="connsiteY175" fmla="*/ 2142551 h 2237474"/>
              <a:gd name="connsiteX176" fmla="*/ 169207 w 12192000"/>
              <a:gd name="connsiteY176" fmla="*/ 2128100 h 2237474"/>
              <a:gd name="connsiteX177" fmla="*/ 93149 w 12192000"/>
              <a:gd name="connsiteY177" fmla="*/ 2105324 h 2237474"/>
              <a:gd name="connsiteX178" fmla="*/ 88109 w 12192000"/>
              <a:gd name="connsiteY178" fmla="*/ 2106704 h 2237474"/>
              <a:gd name="connsiteX179" fmla="*/ 80022 w 12192000"/>
              <a:gd name="connsiteY179" fmla="*/ 2107254 h 2237474"/>
              <a:gd name="connsiteX180" fmla="*/ 79717 w 12192000"/>
              <a:gd name="connsiteY180" fmla="*/ 2107046 h 2237474"/>
              <a:gd name="connsiteX181" fmla="*/ 72352 w 12192000"/>
              <a:gd name="connsiteY181" fmla="*/ 2107991 h 2237474"/>
              <a:gd name="connsiteX182" fmla="*/ 37645 w 12192000"/>
              <a:gd name="connsiteY182" fmla="*/ 2115401 h 2237474"/>
              <a:gd name="connsiteX183" fmla="*/ 4572 w 12192000"/>
              <a:gd name="connsiteY183" fmla="*/ 2111091 h 2237474"/>
              <a:gd name="connsiteX184" fmla="*/ 0 w 12192000"/>
              <a:gd name="connsiteY184" fmla="*/ 2110468 h 2237474"/>
              <a:gd name="connsiteX185" fmla="*/ 0 w 12192000"/>
              <a:gd name="connsiteY185"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20512 w 12192000"/>
              <a:gd name="connsiteY6" fmla="*/ 745392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46594 w 12192000"/>
              <a:gd name="connsiteY12" fmla="*/ 765069 h 2237474"/>
              <a:gd name="connsiteX13" fmla="*/ 10739478 w 12192000"/>
              <a:gd name="connsiteY13" fmla="*/ 776841 h 2237474"/>
              <a:gd name="connsiteX14" fmla="*/ 10458762 w 12192000"/>
              <a:gd name="connsiteY14" fmla="*/ 755400 h 2237474"/>
              <a:gd name="connsiteX15" fmla="*/ 10211200 w 12192000"/>
              <a:gd name="connsiteY15" fmla="*/ 767513 h 2237474"/>
              <a:gd name="connsiteX16" fmla="*/ 10167995 w 12192000"/>
              <a:gd name="connsiteY16" fmla="*/ 760843 h 2237474"/>
              <a:gd name="connsiteX17" fmla="*/ 9997044 w 12192000"/>
              <a:gd name="connsiteY17" fmla="*/ 780129 h 2237474"/>
              <a:gd name="connsiteX18" fmla="*/ 9943887 w 12192000"/>
              <a:gd name="connsiteY18" fmla="*/ 804141 h 2237474"/>
              <a:gd name="connsiteX19" fmla="*/ 9918248 w 12192000"/>
              <a:gd name="connsiteY19" fmla="*/ 816628 h 2237474"/>
              <a:gd name="connsiteX20" fmla="*/ 9767091 w 12192000"/>
              <a:gd name="connsiteY20" fmla="*/ 870550 h 2237474"/>
              <a:gd name="connsiteX21" fmla="*/ 9683005 w 12192000"/>
              <a:gd name="connsiteY21" fmla="*/ 894128 h 2237474"/>
              <a:gd name="connsiteX22" fmla="*/ 9594438 w 12192000"/>
              <a:gd name="connsiteY22" fmla="*/ 919051 h 2237474"/>
              <a:gd name="connsiteX23" fmla="*/ 9544189 w 12192000"/>
              <a:gd name="connsiteY23" fmla="*/ 938966 h 2237474"/>
              <a:gd name="connsiteX24" fmla="*/ 9500499 w 12192000"/>
              <a:gd name="connsiteY24" fmla="*/ 954680 h 2237474"/>
              <a:gd name="connsiteX25" fmla="*/ 9428195 w 12192000"/>
              <a:gd name="connsiteY25" fmla="*/ 986225 h 2237474"/>
              <a:gd name="connsiteX26" fmla="*/ 9410017 w 12192000"/>
              <a:gd name="connsiteY26" fmla="*/ 993931 h 2237474"/>
              <a:gd name="connsiteX27" fmla="*/ 9392919 w 12192000"/>
              <a:gd name="connsiteY27" fmla="*/ 994656 h 2237474"/>
              <a:gd name="connsiteX28" fmla="*/ 9268019 w 12192000"/>
              <a:gd name="connsiteY28" fmla="*/ 1007442 h 2237474"/>
              <a:gd name="connsiteX29" fmla="*/ 9234662 w 12192000"/>
              <a:gd name="connsiteY29" fmla="*/ 1023056 h 2237474"/>
              <a:gd name="connsiteX30" fmla="*/ 9181033 w 12192000"/>
              <a:gd name="connsiteY30" fmla="*/ 1037921 h 2237474"/>
              <a:gd name="connsiteX31" fmla="*/ 9155969 w 12192000"/>
              <a:gd name="connsiteY31" fmla="*/ 1046804 h 2237474"/>
              <a:gd name="connsiteX32" fmla="*/ 9133985 w 12192000"/>
              <a:gd name="connsiteY32" fmla="*/ 1046450 h 2237474"/>
              <a:gd name="connsiteX33" fmla="*/ 9003462 w 12192000"/>
              <a:gd name="connsiteY33" fmla="*/ 1042406 h 2237474"/>
              <a:gd name="connsiteX34" fmla="*/ 8968445 w 12192000"/>
              <a:gd name="connsiteY34" fmla="*/ 1052169 h 2237474"/>
              <a:gd name="connsiteX35" fmla="*/ 8886001 w 12192000"/>
              <a:gd name="connsiteY35" fmla="*/ 1067468 h 2237474"/>
              <a:gd name="connsiteX36" fmla="*/ 8838610 w 12192000"/>
              <a:gd name="connsiteY36" fmla="*/ 1075091 h 2237474"/>
              <a:gd name="connsiteX37" fmla="*/ 8750383 w 12192000"/>
              <a:gd name="connsiteY37" fmla="*/ 1097387 h 2237474"/>
              <a:gd name="connsiteX38" fmla="*/ 8665605 w 12192000"/>
              <a:gd name="connsiteY38" fmla="*/ 1110791 h 2237474"/>
              <a:gd name="connsiteX39" fmla="*/ 8584946 w 12192000"/>
              <a:gd name="connsiteY39" fmla="*/ 1135226 h 2237474"/>
              <a:gd name="connsiteX40" fmla="*/ 8419755 w 12192000"/>
              <a:gd name="connsiteY40" fmla="*/ 1216260 h 2237474"/>
              <a:gd name="connsiteX41" fmla="*/ 8411626 w 12192000"/>
              <a:gd name="connsiteY41" fmla="*/ 1214397 h 2237474"/>
              <a:gd name="connsiteX42" fmla="*/ 8363469 w 12192000"/>
              <a:gd name="connsiteY42" fmla="*/ 1246658 h 2237474"/>
              <a:gd name="connsiteX43" fmla="*/ 8275497 w 12192000"/>
              <a:gd name="connsiteY43" fmla="*/ 1264396 h 2237474"/>
              <a:gd name="connsiteX44" fmla="*/ 8206287 w 12192000"/>
              <a:gd name="connsiteY44" fmla="*/ 1273060 h 2237474"/>
              <a:gd name="connsiteX45" fmla="*/ 8139997 w 12192000"/>
              <a:gd name="connsiteY45" fmla="*/ 1282713 h 2237474"/>
              <a:gd name="connsiteX46" fmla="*/ 8074238 w 12192000"/>
              <a:gd name="connsiteY46" fmla="*/ 1301895 h 2237474"/>
              <a:gd name="connsiteX47" fmla="*/ 7942099 w 12192000"/>
              <a:gd name="connsiteY47" fmla="*/ 1336332 h 2237474"/>
              <a:gd name="connsiteX48" fmla="*/ 7902328 w 12192000"/>
              <a:gd name="connsiteY48" fmla="*/ 1345865 h 2237474"/>
              <a:gd name="connsiteX49" fmla="*/ 7840612 w 12192000"/>
              <a:gd name="connsiteY49" fmla="*/ 1369373 h 2237474"/>
              <a:gd name="connsiteX50" fmla="*/ 7786819 w 12192000"/>
              <a:gd name="connsiteY50" fmla="*/ 1378970 h 2237474"/>
              <a:gd name="connsiteX51" fmla="*/ 7548172 w 12192000"/>
              <a:gd name="connsiteY51" fmla="*/ 1417460 h 2237474"/>
              <a:gd name="connsiteX52" fmla="*/ 7483437 w 12192000"/>
              <a:gd name="connsiteY52" fmla="*/ 1478152 h 2237474"/>
              <a:gd name="connsiteX53" fmla="*/ 7377870 w 12192000"/>
              <a:gd name="connsiteY53" fmla="*/ 1523319 h 2237474"/>
              <a:gd name="connsiteX54" fmla="*/ 7230737 w 12192000"/>
              <a:gd name="connsiteY54" fmla="*/ 1562633 h 2237474"/>
              <a:gd name="connsiteX55" fmla="*/ 7224458 w 12192000"/>
              <a:gd name="connsiteY55" fmla="*/ 1573008 h 2237474"/>
              <a:gd name="connsiteX56" fmla="*/ 7183121 w 12192000"/>
              <a:gd name="connsiteY56" fmla="*/ 1595162 h 2237474"/>
              <a:gd name="connsiteX57" fmla="*/ 7164601 w 12192000"/>
              <a:gd name="connsiteY57" fmla="*/ 1606490 h 2237474"/>
              <a:gd name="connsiteX58" fmla="*/ 7031309 w 12192000"/>
              <a:gd name="connsiteY58" fmla="*/ 1619451 h 2237474"/>
              <a:gd name="connsiteX59" fmla="*/ 6900177 w 12192000"/>
              <a:gd name="connsiteY59" fmla="*/ 1636016 h 2237474"/>
              <a:gd name="connsiteX60" fmla="*/ 6795372 w 12192000"/>
              <a:gd name="connsiteY60" fmla="*/ 1644845 h 2237474"/>
              <a:gd name="connsiteX61" fmla="*/ 6692251 w 12192000"/>
              <a:gd name="connsiteY61" fmla="*/ 1656357 h 2237474"/>
              <a:gd name="connsiteX62" fmla="*/ 6655235 w 12192000"/>
              <a:gd name="connsiteY62" fmla="*/ 1661869 h 2237474"/>
              <a:gd name="connsiteX63" fmla="*/ 6554894 w 12192000"/>
              <a:gd name="connsiteY63" fmla="*/ 1664428 h 2237474"/>
              <a:gd name="connsiteX64" fmla="*/ 6516595 w 12192000"/>
              <a:gd name="connsiteY64" fmla="*/ 1667475 h 2237474"/>
              <a:gd name="connsiteX65" fmla="*/ 6508541 w 12192000"/>
              <a:gd name="connsiteY65" fmla="*/ 1668757 h 2237474"/>
              <a:gd name="connsiteX66" fmla="*/ 6471012 w 12192000"/>
              <a:gd name="connsiteY66" fmla="*/ 1678604 h 2237474"/>
              <a:gd name="connsiteX67" fmla="*/ 6364035 w 12192000"/>
              <a:gd name="connsiteY67" fmla="*/ 1667683 h 2237474"/>
              <a:gd name="connsiteX68" fmla="*/ 6280959 w 12192000"/>
              <a:gd name="connsiteY68" fmla="*/ 1689329 h 2237474"/>
              <a:gd name="connsiteX69" fmla="*/ 6243319 w 12192000"/>
              <a:gd name="connsiteY69" fmla="*/ 1695560 h 2237474"/>
              <a:gd name="connsiteX70" fmla="*/ 6098321 w 12192000"/>
              <a:gd name="connsiteY70" fmla="*/ 1721646 h 2237474"/>
              <a:gd name="connsiteX71" fmla="*/ 5880652 w 12192000"/>
              <a:gd name="connsiteY71" fmla="*/ 1779643 h 2237474"/>
              <a:gd name="connsiteX72" fmla="*/ 5785959 w 12192000"/>
              <a:gd name="connsiteY72" fmla="*/ 1775307 h 2237474"/>
              <a:gd name="connsiteX73" fmla="*/ 5643534 w 12192000"/>
              <a:gd name="connsiteY73" fmla="*/ 1802919 h 2237474"/>
              <a:gd name="connsiteX74" fmla="*/ 5518799 w 12192000"/>
              <a:gd name="connsiteY74" fmla="*/ 1818312 h 2237474"/>
              <a:gd name="connsiteX75" fmla="*/ 5505014 w 12192000"/>
              <a:gd name="connsiteY75" fmla="*/ 1819259 h 2237474"/>
              <a:gd name="connsiteX76" fmla="*/ 5453307 w 12192000"/>
              <a:gd name="connsiteY76" fmla="*/ 1815450 h 2237474"/>
              <a:gd name="connsiteX77" fmla="*/ 5221533 w 12192000"/>
              <a:gd name="connsiteY77" fmla="*/ 1846950 h 2237474"/>
              <a:gd name="connsiteX78" fmla="*/ 5149802 w 12192000"/>
              <a:gd name="connsiteY78" fmla="*/ 1844846 h 2237474"/>
              <a:gd name="connsiteX79" fmla="*/ 5114927 w 12192000"/>
              <a:gd name="connsiteY79" fmla="*/ 1847827 h 2237474"/>
              <a:gd name="connsiteX80" fmla="*/ 5108970 w 12192000"/>
              <a:gd name="connsiteY80" fmla="*/ 1847935 h 2237474"/>
              <a:gd name="connsiteX81" fmla="*/ 5067961 w 12192000"/>
              <a:gd name="connsiteY81" fmla="*/ 1845917 h 2237474"/>
              <a:gd name="connsiteX82" fmla="*/ 5007075 w 12192000"/>
              <a:gd name="connsiteY82" fmla="*/ 1838626 h 2237474"/>
              <a:gd name="connsiteX83" fmla="*/ 4944087 w 12192000"/>
              <a:gd name="connsiteY83" fmla="*/ 1823332 h 2237474"/>
              <a:gd name="connsiteX84" fmla="*/ 4907662 w 12192000"/>
              <a:gd name="connsiteY84" fmla="*/ 1816900 h 2237474"/>
              <a:gd name="connsiteX85" fmla="*/ 4882386 w 12192000"/>
              <a:gd name="connsiteY85" fmla="*/ 1809844 h 2237474"/>
              <a:gd name="connsiteX86" fmla="*/ 4811440 w 12192000"/>
              <a:gd name="connsiteY86" fmla="*/ 1804655 h 2237474"/>
              <a:gd name="connsiteX87" fmla="*/ 4691075 w 12192000"/>
              <a:gd name="connsiteY87" fmla="*/ 1801389 h 2237474"/>
              <a:gd name="connsiteX88" fmla="*/ 4640313 w 12192000"/>
              <a:gd name="connsiteY88" fmla="*/ 1784307 h 2237474"/>
              <a:gd name="connsiteX89" fmla="*/ 4536503 w 12192000"/>
              <a:gd name="connsiteY89" fmla="*/ 1785334 h 2237474"/>
              <a:gd name="connsiteX90" fmla="*/ 4513724 w 12192000"/>
              <a:gd name="connsiteY90" fmla="*/ 1791996 h 2237474"/>
              <a:gd name="connsiteX91" fmla="*/ 4459810 w 12192000"/>
              <a:gd name="connsiteY91" fmla="*/ 1797886 h 2237474"/>
              <a:gd name="connsiteX92" fmla="*/ 4379064 w 12192000"/>
              <a:gd name="connsiteY92" fmla="*/ 1817177 h 2237474"/>
              <a:gd name="connsiteX93" fmla="*/ 4290981 w 12192000"/>
              <a:gd name="connsiteY93" fmla="*/ 1839677 h 2237474"/>
              <a:gd name="connsiteX94" fmla="*/ 4238372 w 12192000"/>
              <a:gd name="connsiteY94" fmla="*/ 1851480 h 2237474"/>
              <a:gd name="connsiteX95" fmla="*/ 4232517 w 12192000"/>
              <a:gd name="connsiteY95" fmla="*/ 1852567 h 2237474"/>
              <a:gd name="connsiteX96" fmla="*/ 4191732 w 12192000"/>
              <a:gd name="connsiteY96" fmla="*/ 1857328 h 2237474"/>
              <a:gd name="connsiteX97" fmla="*/ 4065532 w 12192000"/>
              <a:gd name="connsiteY97" fmla="*/ 1855477 h 2237474"/>
              <a:gd name="connsiteX98" fmla="*/ 4028460 w 12192000"/>
              <a:gd name="connsiteY98" fmla="*/ 1855137 h 2237474"/>
              <a:gd name="connsiteX99" fmla="*/ 4002267 w 12192000"/>
              <a:gd name="connsiteY99" fmla="*/ 1852352 h 2237474"/>
              <a:gd name="connsiteX100" fmla="*/ 3931396 w 12192000"/>
              <a:gd name="connsiteY100" fmla="*/ 1858915 h 2237474"/>
              <a:gd name="connsiteX101" fmla="*/ 3812162 w 12192000"/>
              <a:gd name="connsiteY101" fmla="*/ 1875501 h 2237474"/>
              <a:gd name="connsiteX102" fmla="*/ 3758105 w 12192000"/>
              <a:gd name="connsiteY102" fmla="*/ 1871856 h 2237474"/>
              <a:gd name="connsiteX103" fmla="*/ 3715896 w 12192000"/>
              <a:gd name="connsiteY103" fmla="*/ 1881552 h 2237474"/>
              <a:gd name="connsiteX104" fmla="*/ 3567259 w 12192000"/>
              <a:gd name="connsiteY104" fmla="*/ 1893482 h 2237474"/>
              <a:gd name="connsiteX105" fmla="*/ 3405770 w 12192000"/>
              <a:gd name="connsiteY105" fmla="*/ 1904591 h 2237474"/>
              <a:gd name="connsiteX106" fmla="*/ 3280097 w 12192000"/>
              <a:gd name="connsiteY106" fmla="*/ 1919610 h 2237474"/>
              <a:gd name="connsiteX107" fmla="*/ 3123424 w 12192000"/>
              <a:gd name="connsiteY107" fmla="*/ 1952930 h 2237474"/>
              <a:gd name="connsiteX108" fmla="*/ 3009910 w 12192000"/>
              <a:gd name="connsiteY108" fmla="*/ 1957866 h 2237474"/>
              <a:gd name="connsiteX109" fmla="*/ 2995934 w 12192000"/>
              <a:gd name="connsiteY109" fmla="*/ 1967085 h 2237474"/>
              <a:gd name="connsiteX110" fmla="*/ 2942858 w 12192000"/>
              <a:gd name="connsiteY110" fmla="*/ 1981367 h 2237474"/>
              <a:gd name="connsiteX111" fmla="*/ 2875436 w 12192000"/>
              <a:gd name="connsiteY111" fmla="*/ 1996977 h 2237474"/>
              <a:gd name="connsiteX112" fmla="*/ 2874892 w 12192000"/>
              <a:gd name="connsiteY112" fmla="*/ 1996085 h 2237474"/>
              <a:gd name="connsiteX113" fmla="*/ 2843662 w 12192000"/>
              <a:gd name="connsiteY113" fmla="*/ 1992498 h 2237474"/>
              <a:gd name="connsiteX114" fmla="*/ 2796128 w 12192000"/>
              <a:gd name="connsiteY114" fmla="*/ 1976403 h 2237474"/>
              <a:gd name="connsiteX115" fmla="*/ 2756784 w 12192000"/>
              <a:gd name="connsiteY115" fmla="*/ 1985116 h 2237474"/>
              <a:gd name="connsiteX116" fmla="*/ 2748833 w 12192000"/>
              <a:gd name="connsiteY116" fmla="*/ 1986323 h 2237474"/>
              <a:gd name="connsiteX117" fmla="*/ 2748661 w 12192000"/>
              <a:gd name="connsiteY117" fmla="*/ 1986122 h 2237474"/>
              <a:gd name="connsiteX118" fmla="*/ 2718916 w 12192000"/>
              <a:gd name="connsiteY118" fmla="*/ 1990867 h 2237474"/>
              <a:gd name="connsiteX119" fmla="*/ 2713522 w 12192000"/>
              <a:gd name="connsiteY119" fmla="*/ 1990173 h 2237474"/>
              <a:gd name="connsiteX120" fmla="*/ 2680597 w 12192000"/>
              <a:gd name="connsiteY120" fmla="*/ 1984996 h 2237474"/>
              <a:gd name="connsiteX121" fmla="*/ 2578178 w 12192000"/>
              <a:gd name="connsiteY121" fmla="*/ 1990531 h 2237474"/>
              <a:gd name="connsiteX122" fmla="*/ 2476147 w 12192000"/>
              <a:gd name="connsiteY122" fmla="*/ 1998305 h 2237474"/>
              <a:gd name="connsiteX123" fmla="*/ 2373568 w 12192000"/>
              <a:gd name="connsiteY123" fmla="*/ 2003219 h 2237474"/>
              <a:gd name="connsiteX124" fmla="*/ 2321399 w 12192000"/>
              <a:gd name="connsiteY124" fmla="*/ 1989467 h 2237474"/>
              <a:gd name="connsiteX125" fmla="*/ 2315525 w 12192000"/>
              <a:gd name="connsiteY125" fmla="*/ 1989708 h 2237474"/>
              <a:gd name="connsiteX126" fmla="*/ 2300792 w 12192000"/>
              <a:gd name="connsiteY126" fmla="*/ 1994290 h 2237474"/>
              <a:gd name="connsiteX127" fmla="*/ 2295469 w 12192000"/>
              <a:gd name="connsiteY127" fmla="*/ 1996659 h 2237474"/>
              <a:gd name="connsiteX128" fmla="*/ 2287219 w 12192000"/>
              <a:gd name="connsiteY128" fmla="*/ 1998750 h 2237474"/>
              <a:gd name="connsiteX129" fmla="*/ 2286948 w 12192000"/>
              <a:gd name="connsiteY129" fmla="*/ 1998596 h 2237474"/>
              <a:gd name="connsiteX130" fmla="*/ 2243069 w 12192000"/>
              <a:gd name="connsiteY130" fmla="*/ 2015111 h 2237474"/>
              <a:gd name="connsiteX131" fmla="*/ 2186609 w 12192000"/>
              <a:gd name="connsiteY131" fmla="*/ 2008263 h 2237474"/>
              <a:gd name="connsiteX132" fmla="*/ 2164831 w 12192000"/>
              <a:gd name="connsiteY132" fmla="*/ 2010143 h 2237474"/>
              <a:gd name="connsiteX133" fmla="*/ 2152836 w 12192000"/>
              <a:gd name="connsiteY133" fmla="*/ 2010048 h 2237474"/>
              <a:gd name="connsiteX134" fmla="*/ 2117102 w 12192000"/>
              <a:gd name="connsiteY134" fmla="*/ 2023004 h 2237474"/>
              <a:gd name="connsiteX135" fmla="*/ 2111935 w 12192000"/>
              <a:gd name="connsiteY135" fmla="*/ 2023163 h 2237474"/>
              <a:gd name="connsiteX136" fmla="*/ 2089991 w 12192000"/>
              <a:gd name="connsiteY136" fmla="*/ 2034193 h 2237474"/>
              <a:gd name="connsiteX137" fmla="*/ 2058061 w 12192000"/>
              <a:gd name="connsiteY137" fmla="*/ 2047942 h 2237474"/>
              <a:gd name="connsiteX138" fmla="*/ 2055737 w 12192000"/>
              <a:gd name="connsiteY138" fmla="*/ 2047704 h 2237474"/>
              <a:gd name="connsiteX139" fmla="*/ 2042244 w 12192000"/>
              <a:gd name="connsiteY139" fmla="*/ 2055560 h 2237474"/>
              <a:gd name="connsiteX140" fmla="*/ 1976224 w 12192000"/>
              <a:gd name="connsiteY140" fmla="*/ 2074257 h 2237474"/>
              <a:gd name="connsiteX141" fmla="*/ 1877728 w 12192000"/>
              <a:gd name="connsiteY141" fmla="*/ 2101004 h 2237474"/>
              <a:gd name="connsiteX142" fmla="*/ 1759056 w 12192000"/>
              <a:gd name="connsiteY142" fmla="*/ 2125608 h 2237474"/>
              <a:gd name="connsiteX143" fmla="*/ 1637948 w 12192000"/>
              <a:gd name="connsiteY143" fmla="*/ 2172597 h 2237474"/>
              <a:gd name="connsiteX144" fmla="*/ 1434549 w 12192000"/>
              <a:gd name="connsiteY144" fmla="*/ 2234522 h 2237474"/>
              <a:gd name="connsiteX145" fmla="*/ 1398481 w 12192000"/>
              <a:gd name="connsiteY145" fmla="*/ 2237074 h 2237474"/>
              <a:gd name="connsiteX146" fmla="*/ 1398407 w 12192000"/>
              <a:gd name="connsiteY146" fmla="*/ 2237095 h 2237474"/>
              <a:gd name="connsiteX147" fmla="*/ 1370962 w 12192000"/>
              <a:gd name="connsiteY147" fmla="*/ 2237474 h 2237474"/>
              <a:gd name="connsiteX148" fmla="*/ 1356367 w 12192000"/>
              <a:gd name="connsiteY148" fmla="*/ 2235089 h 2237474"/>
              <a:gd name="connsiteX149" fmla="*/ 1324828 w 12192000"/>
              <a:gd name="connsiteY149" fmla="*/ 2231968 h 2237474"/>
              <a:gd name="connsiteX150" fmla="*/ 1297744 w 12192000"/>
              <a:gd name="connsiteY150" fmla="*/ 2235849 h 2237474"/>
              <a:gd name="connsiteX151" fmla="*/ 1286236 w 12192000"/>
              <a:gd name="connsiteY151" fmla="*/ 2233135 h 2237474"/>
              <a:gd name="connsiteX152" fmla="*/ 1283504 w 12192000"/>
              <a:gd name="connsiteY152" fmla="*/ 2233797 h 2237474"/>
              <a:gd name="connsiteX153" fmla="*/ 1279765 w 12192000"/>
              <a:gd name="connsiteY153" fmla="*/ 2229639 h 2237474"/>
              <a:gd name="connsiteX154" fmla="*/ 1195347 w 12192000"/>
              <a:gd name="connsiteY154" fmla="*/ 2212354 h 2237474"/>
              <a:gd name="connsiteX155" fmla="*/ 970251 w 12192000"/>
              <a:gd name="connsiteY155" fmla="*/ 2221029 h 2237474"/>
              <a:gd name="connsiteX156" fmla="*/ 812914 w 12192000"/>
              <a:gd name="connsiteY156" fmla="*/ 2202752 h 2237474"/>
              <a:gd name="connsiteX157" fmla="*/ 800195 w 12192000"/>
              <a:gd name="connsiteY157" fmla="*/ 2209407 h 2237474"/>
              <a:gd name="connsiteX158" fmla="*/ 784978 w 12192000"/>
              <a:gd name="connsiteY158" fmla="*/ 2212360 h 2237474"/>
              <a:gd name="connsiteX159" fmla="*/ 681987 w 12192000"/>
              <a:gd name="connsiteY159" fmla="*/ 2216757 h 2237474"/>
              <a:gd name="connsiteX160" fmla="*/ 669923 w 12192000"/>
              <a:gd name="connsiteY160" fmla="*/ 2211682 h 2237474"/>
              <a:gd name="connsiteX161" fmla="*/ 648680 w 12192000"/>
              <a:gd name="connsiteY161" fmla="*/ 2206229 h 2237474"/>
              <a:gd name="connsiteX162" fmla="*/ 597225 w 12192000"/>
              <a:gd name="connsiteY162" fmla="*/ 2180999 h 2237474"/>
              <a:gd name="connsiteX163" fmla="*/ 558449 w 12192000"/>
              <a:gd name="connsiteY163" fmla="*/ 2182346 h 2237474"/>
              <a:gd name="connsiteX164" fmla="*/ 550517 w 12192000"/>
              <a:gd name="connsiteY164" fmla="*/ 2182060 h 2237474"/>
              <a:gd name="connsiteX165" fmla="*/ 550309 w 12192000"/>
              <a:gd name="connsiteY165" fmla="*/ 2181825 h 2237474"/>
              <a:gd name="connsiteX166" fmla="*/ 541836 w 12192000"/>
              <a:gd name="connsiteY166" fmla="*/ 2181063 h 2237474"/>
              <a:gd name="connsiteX167" fmla="*/ 536057 w 12192000"/>
              <a:gd name="connsiteY167" fmla="*/ 2181537 h 2237474"/>
              <a:gd name="connsiteX168" fmla="*/ 520671 w 12192000"/>
              <a:gd name="connsiteY168" fmla="*/ 2180980 h 2237474"/>
              <a:gd name="connsiteX169" fmla="*/ 515024 w 12192000"/>
              <a:gd name="connsiteY169" fmla="*/ 2179258 h 2237474"/>
              <a:gd name="connsiteX170" fmla="*/ 512278 w 12192000"/>
              <a:gd name="connsiteY170" fmla="*/ 2176369 h 2237474"/>
              <a:gd name="connsiteX171" fmla="*/ 480419 w 12192000"/>
              <a:gd name="connsiteY171" fmla="*/ 2167807 h 2237474"/>
              <a:gd name="connsiteX172" fmla="*/ 413835 w 12192000"/>
              <a:gd name="connsiteY172" fmla="*/ 2156783 h 2237474"/>
              <a:gd name="connsiteX173" fmla="*/ 376513 w 12192000"/>
              <a:gd name="connsiteY173" fmla="*/ 2154014 h 2237474"/>
              <a:gd name="connsiteX174" fmla="*/ 273386 w 12192000"/>
              <a:gd name="connsiteY174" fmla="*/ 2142551 h 2237474"/>
              <a:gd name="connsiteX175" fmla="*/ 169207 w 12192000"/>
              <a:gd name="connsiteY175" fmla="*/ 2128100 h 2237474"/>
              <a:gd name="connsiteX176" fmla="*/ 93149 w 12192000"/>
              <a:gd name="connsiteY176" fmla="*/ 2105324 h 2237474"/>
              <a:gd name="connsiteX177" fmla="*/ 88109 w 12192000"/>
              <a:gd name="connsiteY177" fmla="*/ 2106704 h 2237474"/>
              <a:gd name="connsiteX178" fmla="*/ 80022 w 12192000"/>
              <a:gd name="connsiteY178" fmla="*/ 2107254 h 2237474"/>
              <a:gd name="connsiteX179" fmla="*/ 79717 w 12192000"/>
              <a:gd name="connsiteY179" fmla="*/ 2107046 h 2237474"/>
              <a:gd name="connsiteX180" fmla="*/ 72352 w 12192000"/>
              <a:gd name="connsiteY180" fmla="*/ 2107991 h 2237474"/>
              <a:gd name="connsiteX181" fmla="*/ 37645 w 12192000"/>
              <a:gd name="connsiteY181" fmla="*/ 2115401 h 2237474"/>
              <a:gd name="connsiteX182" fmla="*/ 4572 w 12192000"/>
              <a:gd name="connsiteY182" fmla="*/ 2111091 h 2237474"/>
              <a:gd name="connsiteX183" fmla="*/ 0 w 12192000"/>
              <a:gd name="connsiteY183" fmla="*/ 2110468 h 2237474"/>
              <a:gd name="connsiteX184" fmla="*/ 0 w 12192000"/>
              <a:gd name="connsiteY184"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20512 w 12192000"/>
              <a:gd name="connsiteY6" fmla="*/ 745392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46594 w 12192000"/>
              <a:gd name="connsiteY12" fmla="*/ 765069 h 2237474"/>
              <a:gd name="connsiteX13" fmla="*/ 10739478 w 12192000"/>
              <a:gd name="connsiteY13" fmla="*/ 776841 h 2237474"/>
              <a:gd name="connsiteX14" fmla="*/ 10458762 w 12192000"/>
              <a:gd name="connsiteY14" fmla="*/ 755400 h 2237474"/>
              <a:gd name="connsiteX15" fmla="*/ 10211200 w 12192000"/>
              <a:gd name="connsiteY15" fmla="*/ 767513 h 2237474"/>
              <a:gd name="connsiteX16" fmla="*/ 10167995 w 12192000"/>
              <a:gd name="connsiteY16" fmla="*/ 760843 h 2237474"/>
              <a:gd name="connsiteX17" fmla="*/ 9997044 w 12192000"/>
              <a:gd name="connsiteY17" fmla="*/ 780129 h 2237474"/>
              <a:gd name="connsiteX18" fmla="*/ 9943887 w 12192000"/>
              <a:gd name="connsiteY18" fmla="*/ 804141 h 2237474"/>
              <a:gd name="connsiteX19" fmla="*/ 9918248 w 12192000"/>
              <a:gd name="connsiteY19" fmla="*/ 816628 h 2237474"/>
              <a:gd name="connsiteX20" fmla="*/ 9767091 w 12192000"/>
              <a:gd name="connsiteY20" fmla="*/ 870550 h 2237474"/>
              <a:gd name="connsiteX21" fmla="*/ 9683005 w 12192000"/>
              <a:gd name="connsiteY21" fmla="*/ 894128 h 2237474"/>
              <a:gd name="connsiteX22" fmla="*/ 9594438 w 12192000"/>
              <a:gd name="connsiteY22" fmla="*/ 919051 h 2237474"/>
              <a:gd name="connsiteX23" fmla="*/ 9544189 w 12192000"/>
              <a:gd name="connsiteY23" fmla="*/ 938966 h 2237474"/>
              <a:gd name="connsiteX24" fmla="*/ 9500499 w 12192000"/>
              <a:gd name="connsiteY24" fmla="*/ 954680 h 2237474"/>
              <a:gd name="connsiteX25" fmla="*/ 9428195 w 12192000"/>
              <a:gd name="connsiteY25" fmla="*/ 986225 h 2237474"/>
              <a:gd name="connsiteX26" fmla="*/ 9410017 w 12192000"/>
              <a:gd name="connsiteY26" fmla="*/ 993931 h 2237474"/>
              <a:gd name="connsiteX27" fmla="*/ 9392919 w 12192000"/>
              <a:gd name="connsiteY27" fmla="*/ 994656 h 2237474"/>
              <a:gd name="connsiteX28" fmla="*/ 9268019 w 12192000"/>
              <a:gd name="connsiteY28" fmla="*/ 1007442 h 2237474"/>
              <a:gd name="connsiteX29" fmla="*/ 9234662 w 12192000"/>
              <a:gd name="connsiteY29" fmla="*/ 1023056 h 2237474"/>
              <a:gd name="connsiteX30" fmla="*/ 9181033 w 12192000"/>
              <a:gd name="connsiteY30" fmla="*/ 1037921 h 2237474"/>
              <a:gd name="connsiteX31" fmla="*/ 9155969 w 12192000"/>
              <a:gd name="connsiteY31" fmla="*/ 1046804 h 2237474"/>
              <a:gd name="connsiteX32" fmla="*/ 9133985 w 12192000"/>
              <a:gd name="connsiteY32" fmla="*/ 1046450 h 2237474"/>
              <a:gd name="connsiteX33" fmla="*/ 9003462 w 12192000"/>
              <a:gd name="connsiteY33" fmla="*/ 1042406 h 2237474"/>
              <a:gd name="connsiteX34" fmla="*/ 8968445 w 12192000"/>
              <a:gd name="connsiteY34" fmla="*/ 1052169 h 2237474"/>
              <a:gd name="connsiteX35" fmla="*/ 8886001 w 12192000"/>
              <a:gd name="connsiteY35" fmla="*/ 1067468 h 2237474"/>
              <a:gd name="connsiteX36" fmla="*/ 8838610 w 12192000"/>
              <a:gd name="connsiteY36" fmla="*/ 1075091 h 2237474"/>
              <a:gd name="connsiteX37" fmla="*/ 8750383 w 12192000"/>
              <a:gd name="connsiteY37" fmla="*/ 1097387 h 2237474"/>
              <a:gd name="connsiteX38" fmla="*/ 8665605 w 12192000"/>
              <a:gd name="connsiteY38" fmla="*/ 1110791 h 2237474"/>
              <a:gd name="connsiteX39" fmla="*/ 8584946 w 12192000"/>
              <a:gd name="connsiteY39" fmla="*/ 1135226 h 2237474"/>
              <a:gd name="connsiteX40" fmla="*/ 8419755 w 12192000"/>
              <a:gd name="connsiteY40" fmla="*/ 1216260 h 2237474"/>
              <a:gd name="connsiteX41" fmla="*/ 8411626 w 12192000"/>
              <a:gd name="connsiteY41" fmla="*/ 1214397 h 2237474"/>
              <a:gd name="connsiteX42" fmla="*/ 8363469 w 12192000"/>
              <a:gd name="connsiteY42" fmla="*/ 1246658 h 2237474"/>
              <a:gd name="connsiteX43" fmla="*/ 8275497 w 12192000"/>
              <a:gd name="connsiteY43" fmla="*/ 1264396 h 2237474"/>
              <a:gd name="connsiteX44" fmla="*/ 8206287 w 12192000"/>
              <a:gd name="connsiteY44" fmla="*/ 1273060 h 2237474"/>
              <a:gd name="connsiteX45" fmla="*/ 8139997 w 12192000"/>
              <a:gd name="connsiteY45" fmla="*/ 1282713 h 2237474"/>
              <a:gd name="connsiteX46" fmla="*/ 8074238 w 12192000"/>
              <a:gd name="connsiteY46" fmla="*/ 1301895 h 2237474"/>
              <a:gd name="connsiteX47" fmla="*/ 7942099 w 12192000"/>
              <a:gd name="connsiteY47" fmla="*/ 1336332 h 2237474"/>
              <a:gd name="connsiteX48" fmla="*/ 7902328 w 12192000"/>
              <a:gd name="connsiteY48" fmla="*/ 1345865 h 2237474"/>
              <a:gd name="connsiteX49" fmla="*/ 7840612 w 12192000"/>
              <a:gd name="connsiteY49" fmla="*/ 1369373 h 2237474"/>
              <a:gd name="connsiteX50" fmla="*/ 7786819 w 12192000"/>
              <a:gd name="connsiteY50" fmla="*/ 1378970 h 2237474"/>
              <a:gd name="connsiteX51" fmla="*/ 7548172 w 12192000"/>
              <a:gd name="connsiteY51" fmla="*/ 1417460 h 2237474"/>
              <a:gd name="connsiteX52" fmla="*/ 7483437 w 12192000"/>
              <a:gd name="connsiteY52" fmla="*/ 1478152 h 2237474"/>
              <a:gd name="connsiteX53" fmla="*/ 7377870 w 12192000"/>
              <a:gd name="connsiteY53" fmla="*/ 1523319 h 2237474"/>
              <a:gd name="connsiteX54" fmla="*/ 7230737 w 12192000"/>
              <a:gd name="connsiteY54" fmla="*/ 1562633 h 2237474"/>
              <a:gd name="connsiteX55" fmla="*/ 7224458 w 12192000"/>
              <a:gd name="connsiteY55" fmla="*/ 1573008 h 2237474"/>
              <a:gd name="connsiteX56" fmla="*/ 7183121 w 12192000"/>
              <a:gd name="connsiteY56" fmla="*/ 1595162 h 2237474"/>
              <a:gd name="connsiteX57" fmla="*/ 7164601 w 12192000"/>
              <a:gd name="connsiteY57" fmla="*/ 1606490 h 2237474"/>
              <a:gd name="connsiteX58" fmla="*/ 7031309 w 12192000"/>
              <a:gd name="connsiteY58" fmla="*/ 1619451 h 2237474"/>
              <a:gd name="connsiteX59" fmla="*/ 6900177 w 12192000"/>
              <a:gd name="connsiteY59" fmla="*/ 1636016 h 2237474"/>
              <a:gd name="connsiteX60" fmla="*/ 6795372 w 12192000"/>
              <a:gd name="connsiteY60" fmla="*/ 1644845 h 2237474"/>
              <a:gd name="connsiteX61" fmla="*/ 6692251 w 12192000"/>
              <a:gd name="connsiteY61" fmla="*/ 1656357 h 2237474"/>
              <a:gd name="connsiteX62" fmla="*/ 6655235 w 12192000"/>
              <a:gd name="connsiteY62" fmla="*/ 1661869 h 2237474"/>
              <a:gd name="connsiteX63" fmla="*/ 6554894 w 12192000"/>
              <a:gd name="connsiteY63" fmla="*/ 1664428 h 2237474"/>
              <a:gd name="connsiteX64" fmla="*/ 6516595 w 12192000"/>
              <a:gd name="connsiteY64" fmla="*/ 1667475 h 2237474"/>
              <a:gd name="connsiteX65" fmla="*/ 6508541 w 12192000"/>
              <a:gd name="connsiteY65" fmla="*/ 1668757 h 2237474"/>
              <a:gd name="connsiteX66" fmla="*/ 6471012 w 12192000"/>
              <a:gd name="connsiteY66" fmla="*/ 1678604 h 2237474"/>
              <a:gd name="connsiteX67" fmla="*/ 6364035 w 12192000"/>
              <a:gd name="connsiteY67" fmla="*/ 1667683 h 2237474"/>
              <a:gd name="connsiteX68" fmla="*/ 6280959 w 12192000"/>
              <a:gd name="connsiteY68" fmla="*/ 1689329 h 2237474"/>
              <a:gd name="connsiteX69" fmla="*/ 6243319 w 12192000"/>
              <a:gd name="connsiteY69" fmla="*/ 1695560 h 2237474"/>
              <a:gd name="connsiteX70" fmla="*/ 6098321 w 12192000"/>
              <a:gd name="connsiteY70" fmla="*/ 1721646 h 2237474"/>
              <a:gd name="connsiteX71" fmla="*/ 5880652 w 12192000"/>
              <a:gd name="connsiteY71" fmla="*/ 1779643 h 2237474"/>
              <a:gd name="connsiteX72" fmla="*/ 5785959 w 12192000"/>
              <a:gd name="connsiteY72" fmla="*/ 1775307 h 2237474"/>
              <a:gd name="connsiteX73" fmla="*/ 5643534 w 12192000"/>
              <a:gd name="connsiteY73" fmla="*/ 1802919 h 2237474"/>
              <a:gd name="connsiteX74" fmla="*/ 5518799 w 12192000"/>
              <a:gd name="connsiteY74" fmla="*/ 1818312 h 2237474"/>
              <a:gd name="connsiteX75" fmla="*/ 5505014 w 12192000"/>
              <a:gd name="connsiteY75" fmla="*/ 1819259 h 2237474"/>
              <a:gd name="connsiteX76" fmla="*/ 5453307 w 12192000"/>
              <a:gd name="connsiteY76" fmla="*/ 1815450 h 2237474"/>
              <a:gd name="connsiteX77" fmla="*/ 5221533 w 12192000"/>
              <a:gd name="connsiteY77" fmla="*/ 1846950 h 2237474"/>
              <a:gd name="connsiteX78" fmla="*/ 5149802 w 12192000"/>
              <a:gd name="connsiteY78" fmla="*/ 1844846 h 2237474"/>
              <a:gd name="connsiteX79" fmla="*/ 5114927 w 12192000"/>
              <a:gd name="connsiteY79" fmla="*/ 1847827 h 2237474"/>
              <a:gd name="connsiteX80" fmla="*/ 5108970 w 12192000"/>
              <a:gd name="connsiteY80" fmla="*/ 1847935 h 2237474"/>
              <a:gd name="connsiteX81" fmla="*/ 5067961 w 12192000"/>
              <a:gd name="connsiteY81" fmla="*/ 1845917 h 2237474"/>
              <a:gd name="connsiteX82" fmla="*/ 5007075 w 12192000"/>
              <a:gd name="connsiteY82" fmla="*/ 1838626 h 2237474"/>
              <a:gd name="connsiteX83" fmla="*/ 4944087 w 12192000"/>
              <a:gd name="connsiteY83" fmla="*/ 1823332 h 2237474"/>
              <a:gd name="connsiteX84" fmla="*/ 4907662 w 12192000"/>
              <a:gd name="connsiteY84" fmla="*/ 1816900 h 2237474"/>
              <a:gd name="connsiteX85" fmla="*/ 4882386 w 12192000"/>
              <a:gd name="connsiteY85" fmla="*/ 1809844 h 2237474"/>
              <a:gd name="connsiteX86" fmla="*/ 4811440 w 12192000"/>
              <a:gd name="connsiteY86" fmla="*/ 1804655 h 2237474"/>
              <a:gd name="connsiteX87" fmla="*/ 4691075 w 12192000"/>
              <a:gd name="connsiteY87" fmla="*/ 1801389 h 2237474"/>
              <a:gd name="connsiteX88" fmla="*/ 4640313 w 12192000"/>
              <a:gd name="connsiteY88" fmla="*/ 1784307 h 2237474"/>
              <a:gd name="connsiteX89" fmla="*/ 4536503 w 12192000"/>
              <a:gd name="connsiteY89" fmla="*/ 1785334 h 2237474"/>
              <a:gd name="connsiteX90" fmla="*/ 4513724 w 12192000"/>
              <a:gd name="connsiteY90" fmla="*/ 1791996 h 2237474"/>
              <a:gd name="connsiteX91" fmla="*/ 4459810 w 12192000"/>
              <a:gd name="connsiteY91" fmla="*/ 1797886 h 2237474"/>
              <a:gd name="connsiteX92" fmla="*/ 4379064 w 12192000"/>
              <a:gd name="connsiteY92" fmla="*/ 1817177 h 2237474"/>
              <a:gd name="connsiteX93" fmla="*/ 4290981 w 12192000"/>
              <a:gd name="connsiteY93" fmla="*/ 1839677 h 2237474"/>
              <a:gd name="connsiteX94" fmla="*/ 4238372 w 12192000"/>
              <a:gd name="connsiteY94" fmla="*/ 1851480 h 2237474"/>
              <a:gd name="connsiteX95" fmla="*/ 4232517 w 12192000"/>
              <a:gd name="connsiteY95" fmla="*/ 1852567 h 2237474"/>
              <a:gd name="connsiteX96" fmla="*/ 4191732 w 12192000"/>
              <a:gd name="connsiteY96" fmla="*/ 1857328 h 2237474"/>
              <a:gd name="connsiteX97" fmla="*/ 4065532 w 12192000"/>
              <a:gd name="connsiteY97" fmla="*/ 1855477 h 2237474"/>
              <a:gd name="connsiteX98" fmla="*/ 4028460 w 12192000"/>
              <a:gd name="connsiteY98" fmla="*/ 1855137 h 2237474"/>
              <a:gd name="connsiteX99" fmla="*/ 4002267 w 12192000"/>
              <a:gd name="connsiteY99" fmla="*/ 1852352 h 2237474"/>
              <a:gd name="connsiteX100" fmla="*/ 3931396 w 12192000"/>
              <a:gd name="connsiteY100" fmla="*/ 1858915 h 2237474"/>
              <a:gd name="connsiteX101" fmla="*/ 3812162 w 12192000"/>
              <a:gd name="connsiteY101" fmla="*/ 1875501 h 2237474"/>
              <a:gd name="connsiteX102" fmla="*/ 3758105 w 12192000"/>
              <a:gd name="connsiteY102" fmla="*/ 1871856 h 2237474"/>
              <a:gd name="connsiteX103" fmla="*/ 3715896 w 12192000"/>
              <a:gd name="connsiteY103" fmla="*/ 1881552 h 2237474"/>
              <a:gd name="connsiteX104" fmla="*/ 3567259 w 12192000"/>
              <a:gd name="connsiteY104" fmla="*/ 1893482 h 2237474"/>
              <a:gd name="connsiteX105" fmla="*/ 3405770 w 12192000"/>
              <a:gd name="connsiteY105" fmla="*/ 1904591 h 2237474"/>
              <a:gd name="connsiteX106" fmla="*/ 3280097 w 12192000"/>
              <a:gd name="connsiteY106" fmla="*/ 1919610 h 2237474"/>
              <a:gd name="connsiteX107" fmla="*/ 3123424 w 12192000"/>
              <a:gd name="connsiteY107" fmla="*/ 1952930 h 2237474"/>
              <a:gd name="connsiteX108" fmla="*/ 3009910 w 12192000"/>
              <a:gd name="connsiteY108" fmla="*/ 1957866 h 2237474"/>
              <a:gd name="connsiteX109" fmla="*/ 2995934 w 12192000"/>
              <a:gd name="connsiteY109" fmla="*/ 1967085 h 2237474"/>
              <a:gd name="connsiteX110" fmla="*/ 2942858 w 12192000"/>
              <a:gd name="connsiteY110" fmla="*/ 1981367 h 2237474"/>
              <a:gd name="connsiteX111" fmla="*/ 2875436 w 12192000"/>
              <a:gd name="connsiteY111" fmla="*/ 1996977 h 2237474"/>
              <a:gd name="connsiteX112" fmla="*/ 2874892 w 12192000"/>
              <a:gd name="connsiteY112" fmla="*/ 1996085 h 2237474"/>
              <a:gd name="connsiteX113" fmla="*/ 2843662 w 12192000"/>
              <a:gd name="connsiteY113" fmla="*/ 1992498 h 2237474"/>
              <a:gd name="connsiteX114" fmla="*/ 2796128 w 12192000"/>
              <a:gd name="connsiteY114" fmla="*/ 1976403 h 2237474"/>
              <a:gd name="connsiteX115" fmla="*/ 2756784 w 12192000"/>
              <a:gd name="connsiteY115" fmla="*/ 1985116 h 2237474"/>
              <a:gd name="connsiteX116" fmla="*/ 2748833 w 12192000"/>
              <a:gd name="connsiteY116" fmla="*/ 1986323 h 2237474"/>
              <a:gd name="connsiteX117" fmla="*/ 2748661 w 12192000"/>
              <a:gd name="connsiteY117" fmla="*/ 1986122 h 2237474"/>
              <a:gd name="connsiteX118" fmla="*/ 2718916 w 12192000"/>
              <a:gd name="connsiteY118" fmla="*/ 1990867 h 2237474"/>
              <a:gd name="connsiteX119" fmla="*/ 2713522 w 12192000"/>
              <a:gd name="connsiteY119" fmla="*/ 1990173 h 2237474"/>
              <a:gd name="connsiteX120" fmla="*/ 2680597 w 12192000"/>
              <a:gd name="connsiteY120" fmla="*/ 1984996 h 2237474"/>
              <a:gd name="connsiteX121" fmla="*/ 2578178 w 12192000"/>
              <a:gd name="connsiteY121" fmla="*/ 1990531 h 2237474"/>
              <a:gd name="connsiteX122" fmla="*/ 2476147 w 12192000"/>
              <a:gd name="connsiteY122" fmla="*/ 1998305 h 2237474"/>
              <a:gd name="connsiteX123" fmla="*/ 2373568 w 12192000"/>
              <a:gd name="connsiteY123" fmla="*/ 2003219 h 2237474"/>
              <a:gd name="connsiteX124" fmla="*/ 2321399 w 12192000"/>
              <a:gd name="connsiteY124" fmla="*/ 1989467 h 2237474"/>
              <a:gd name="connsiteX125" fmla="*/ 2315525 w 12192000"/>
              <a:gd name="connsiteY125" fmla="*/ 1989708 h 2237474"/>
              <a:gd name="connsiteX126" fmla="*/ 2300792 w 12192000"/>
              <a:gd name="connsiteY126" fmla="*/ 1994290 h 2237474"/>
              <a:gd name="connsiteX127" fmla="*/ 2295469 w 12192000"/>
              <a:gd name="connsiteY127" fmla="*/ 1996659 h 2237474"/>
              <a:gd name="connsiteX128" fmla="*/ 2287219 w 12192000"/>
              <a:gd name="connsiteY128" fmla="*/ 1998750 h 2237474"/>
              <a:gd name="connsiteX129" fmla="*/ 2243069 w 12192000"/>
              <a:gd name="connsiteY129" fmla="*/ 2015111 h 2237474"/>
              <a:gd name="connsiteX130" fmla="*/ 2186609 w 12192000"/>
              <a:gd name="connsiteY130" fmla="*/ 2008263 h 2237474"/>
              <a:gd name="connsiteX131" fmla="*/ 2164831 w 12192000"/>
              <a:gd name="connsiteY131" fmla="*/ 2010143 h 2237474"/>
              <a:gd name="connsiteX132" fmla="*/ 2152836 w 12192000"/>
              <a:gd name="connsiteY132" fmla="*/ 2010048 h 2237474"/>
              <a:gd name="connsiteX133" fmla="*/ 2117102 w 12192000"/>
              <a:gd name="connsiteY133" fmla="*/ 2023004 h 2237474"/>
              <a:gd name="connsiteX134" fmla="*/ 2111935 w 12192000"/>
              <a:gd name="connsiteY134" fmla="*/ 2023163 h 2237474"/>
              <a:gd name="connsiteX135" fmla="*/ 2089991 w 12192000"/>
              <a:gd name="connsiteY135" fmla="*/ 2034193 h 2237474"/>
              <a:gd name="connsiteX136" fmla="*/ 2058061 w 12192000"/>
              <a:gd name="connsiteY136" fmla="*/ 2047942 h 2237474"/>
              <a:gd name="connsiteX137" fmla="*/ 2055737 w 12192000"/>
              <a:gd name="connsiteY137" fmla="*/ 2047704 h 2237474"/>
              <a:gd name="connsiteX138" fmla="*/ 2042244 w 12192000"/>
              <a:gd name="connsiteY138" fmla="*/ 2055560 h 2237474"/>
              <a:gd name="connsiteX139" fmla="*/ 1976224 w 12192000"/>
              <a:gd name="connsiteY139" fmla="*/ 2074257 h 2237474"/>
              <a:gd name="connsiteX140" fmla="*/ 1877728 w 12192000"/>
              <a:gd name="connsiteY140" fmla="*/ 2101004 h 2237474"/>
              <a:gd name="connsiteX141" fmla="*/ 1759056 w 12192000"/>
              <a:gd name="connsiteY141" fmla="*/ 2125608 h 2237474"/>
              <a:gd name="connsiteX142" fmla="*/ 1637948 w 12192000"/>
              <a:gd name="connsiteY142" fmla="*/ 2172597 h 2237474"/>
              <a:gd name="connsiteX143" fmla="*/ 1434549 w 12192000"/>
              <a:gd name="connsiteY143" fmla="*/ 2234522 h 2237474"/>
              <a:gd name="connsiteX144" fmla="*/ 1398481 w 12192000"/>
              <a:gd name="connsiteY144" fmla="*/ 2237074 h 2237474"/>
              <a:gd name="connsiteX145" fmla="*/ 1398407 w 12192000"/>
              <a:gd name="connsiteY145" fmla="*/ 2237095 h 2237474"/>
              <a:gd name="connsiteX146" fmla="*/ 1370962 w 12192000"/>
              <a:gd name="connsiteY146" fmla="*/ 2237474 h 2237474"/>
              <a:gd name="connsiteX147" fmla="*/ 1356367 w 12192000"/>
              <a:gd name="connsiteY147" fmla="*/ 2235089 h 2237474"/>
              <a:gd name="connsiteX148" fmla="*/ 1324828 w 12192000"/>
              <a:gd name="connsiteY148" fmla="*/ 2231968 h 2237474"/>
              <a:gd name="connsiteX149" fmla="*/ 1297744 w 12192000"/>
              <a:gd name="connsiteY149" fmla="*/ 2235849 h 2237474"/>
              <a:gd name="connsiteX150" fmla="*/ 1286236 w 12192000"/>
              <a:gd name="connsiteY150" fmla="*/ 2233135 h 2237474"/>
              <a:gd name="connsiteX151" fmla="*/ 1283504 w 12192000"/>
              <a:gd name="connsiteY151" fmla="*/ 2233797 h 2237474"/>
              <a:gd name="connsiteX152" fmla="*/ 1279765 w 12192000"/>
              <a:gd name="connsiteY152" fmla="*/ 2229639 h 2237474"/>
              <a:gd name="connsiteX153" fmla="*/ 1195347 w 12192000"/>
              <a:gd name="connsiteY153" fmla="*/ 2212354 h 2237474"/>
              <a:gd name="connsiteX154" fmla="*/ 970251 w 12192000"/>
              <a:gd name="connsiteY154" fmla="*/ 2221029 h 2237474"/>
              <a:gd name="connsiteX155" fmla="*/ 812914 w 12192000"/>
              <a:gd name="connsiteY155" fmla="*/ 2202752 h 2237474"/>
              <a:gd name="connsiteX156" fmla="*/ 800195 w 12192000"/>
              <a:gd name="connsiteY156" fmla="*/ 2209407 h 2237474"/>
              <a:gd name="connsiteX157" fmla="*/ 784978 w 12192000"/>
              <a:gd name="connsiteY157" fmla="*/ 2212360 h 2237474"/>
              <a:gd name="connsiteX158" fmla="*/ 681987 w 12192000"/>
              <a:gd name="connsiteY158" fmla="*/ 2216757 h 2237474"/>
              <a:gd name="connsiteX159" fmla="*/ 669923 w 12192000"/>
              <a:gd name="connsiteY159" fmla="*/ 2211682 h 2237474"/>
              <a:gd name="connsiteX160" fmla="*/ 648680 w 12192000"/>
              <a:gd name="connsiteY160" fmla="*/ 2206229 h 2237474"/>
              <a:gd name="connsiteX161" fmla="*/ 597225 w 12192000"/>
              <a:gd name="connsiteY161" fmla="*/ 2180999 h 2237474"/>
              <a:gd name="connsiteX162" fmla="*/ 558449 w 12192000"/>
              <a:gd name="connsiteY162" fmla="*/ 2182346 h 2237474"/>
              <a:gd name="connsiteX163" fmla="*/ 550517 w 12192000"/>
              <a:gd name="connsiteY163" fmla="*/ 2182060 h 2237474"/>
              <a:gd name="connsiteX164" fmla="*/ 550309 w 12192000"/>
              <a:gd name="connsiteY164" fmla="*/ 2181825 h 2237474"/>
              <a:gd name="connsiteX165" fmla="*/ 541836 w 12192000"/>
              <a:gd name="connsiteY165" fmla="*/ 2181063 h 2237474"/>
              <a:gd name="connsiteX166" fmla="*/ 536057 w 12192000"/>
              <a:gd name="connsiteY166" fmla="*/ 2181537 h 2237474"/>
              <a:gd name="connsiteX167" fmla="*/ 520671 w 12192000"/>
              <a:gd name="connsiteY167" fmla="*/ 2180980 h 2237474"/>
              <a:gd name="connsiteX168" fmla="*/ 515024 w 12192000"/>
              <a:gd name="connsiteY168" fmla="*/ 2179258 h 2237474"/>
              <a:gd name="connsiteX169" fmla="*/ 512278 w 12192000"/>
              <a:gd name="connsiteY169" fmla="*/ 2176369 h 2237474"/>
              <a:gd name="connsiteX170" fmla="*/ 480419 w 12192000"/>
              <a:gd name="connsiteY170" fmla="*/ 2167807 h 2237474"/>
              <a:gd name="connsiteX171" fmla="*/ 413835 w 12192000"/>
              <a:gd name="connsiteY171" fmla="*/ 2156783 h 2237474"/>
              <a:gd name="connsiteX172" fmla="*/ 376513 w 12192000"/>
              <a:gd name="connsiteY172" fmla="*/ 2154014 h 2237474"/>
              <a:gd name="connsiteX173" fmla="*/ 273386 w 12192000"/>
              <a:gd name="connsiteY173" fmla="*/ 2142551 h 2237474"/>
              <a:gd name="connsiteX174" fmla="*/ 169207 w 12192000"/>
              <a:gd name="connsiteY174" fmla="*/ 2128100 h 2237474"/>
              <a:gd name="connsiteX175" fmla="*/ 93149 w 12192000"/>
              <a:gd name="connsiteY175" fmla="*/ 2105324 h 2237474"/>
              <a:gd name="connsiteX176" fmla="*/ 88109 w 12192000"/>
              <a:gd name="connsiteY176" fmla="*/ 2106704 h 2237474"/>
              <a:gd name="connsiteX177" fmla="*/ 80022 w 12192000"/>
              <a:gd name="connsiteY177" fmla="*/ 2107254 h 2237474"/>
              <a:gd name="connsiteX178" fmla="*/ 79717 w 12192000"/>
              <a:gd name="connsiteY178" fmla="*/ 2107046 h 2237474"/>
              <a:gd name="connsiteX179" fmla="*/ 72352 w 12192000"/>
              <a:gd name="connsiteY179" fmla="*/ 2107991 h 2237474"/>
              <a:gd name="connsiteX180" fmla="*/ 37645 w 12192000"/>
              <a:gd name="connsiteY180" fmla="*/ 2115401 h 2237474"/>
              <a:gd name="connsiteX181" fmla="*/ 4572 w 12192000"/>
              <a:gd name="connsiteY181" fmla="*/ 2111091 h 2237474"/>
              <a:gd name="connsiteX182" fmla="*/ 0 w 12192000"/>
              <a:gd name="connsiteY182" fmla="*/ 2110468 h 2237474"/>
              <a:gd name="connsiteX183" fmla="*/ 0 w 12192000"/>
              <a:gd name="connsiteY183"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20512 w 12192000"/>
              <a:gd name="connsiteY6" fmla="*/ 745392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46594 w 12192000"/>
              <a:gd name="connsiteY12" fmla="*/ 765069 h 2237474"/>
              <a:gd name="connsiteX13" fmla="*/ 10739478 w 12192000"/>
              <a:gd name="connsiteY13" fmla="*/ 776841 h 2237474"/>
              <a:gd name="connsiteX14" fmla="*/ 10458762 w 12192000"/>
              <a:gd name="connsiteY14" fmla="*/ 755400 h 2237474"/>
              <a:gd name="connsiteX15" fmla="*/ 10211200 w 12192000"/>
              <a:gd name="connsiteY15" fmla="*/ 767513 h 2237474"/>
              <a:gd name="connsiteX16" fmla="*/ 10167995 w 12192000"/>
              <a:gd name="connsiteY16" fmla="*/ 760843 h 2237474"/>
              <a:gd name="connsiteX17" fmla="*/ 9997044 w 12192000"/>
              <a:gd name="connsiteY17" fmla="*/ 780129 h 2237474"/>
              <a:gd name="connsiteX18" fmla="*/ 9943887 w 12192000"/>
              <a:gd name="connsiteY18" fmla="*/ 804141 h 2237474"/>
              <a:gd name="connsiteX19" fmla="*/ 9918248 w 12192000"/>
              <a:gd name="connsiteY19" fmla="*/ 816628 h 2237474"/>
              <a:gd name="connsiteX20" fmla="*/ 9767091 w 12192000"/>
              <a:gd name="connsiteY20" fmla="*/ 870550 h 2237474"/>
              <a:gd name="connsiteX21" fmla="*/ 9683005 w 12192000"/>
              <a:gd name="connsiteY21" fmla="*/ 894128 h 2237474"/>
              <a:gd name="connsiteX22" fmla="*/ 9594438 w 12192000"/>
              <a:gd name="connsiteY22" fmla="*/ 919051 h 2237474"/>
              <a:gd name="connsiteX23" fmla="*/ 9544189 w 12192000"/>
              <a:gd name="connsiteY23" fmla="*/ 938966 h 2237474"/>
              <a:gd name="connsiteX24" fmla="*/ 9500499 w 12192000"/>
              <a:gd name="connsiteY24" fmla="*/ 954680 h 2237474"/>
              <a:gd name="connsiteX25" fmla="*/ 9428195 w 12192000"/>
              <a:gd name="connsiteY25" fmla="*/ 986225 h 2237474"/>
              <a:gd name="connsiteX26" fmla="*/ 9410017 w 12192000"/>
              <a:gd name="connsiteY26" fmla="*/ 993931 h 2237474"/>
              <a:gd name="connsiteX27" fmla="*/ 9392919 w 12192000"/>
              <a:gd name="connsiteY27" fmla="*/ 994656 h 2237474"/>
              <a:gd name="connsiteX28" fmla="*/ 9268019 w 12192000"/>
              <a:gd name="connsiteY28" fmla="*/ 1007442 h 2237474"/>
              <a:gd name="connsiteX29" fmla="*/ 9234662 w 12192000"/>
              <a:gd name="connsiteY29" fmla="*/ 1023056 h 2237474"/>
              <a:gd name="connsiteX30" fmla="*/ 9181033 w 12192000"/>
              <a:gd name="connsiteY30" fmla="*/ 1037921 h 2237474"/>
              <a:gd name="connsiteX31" fmla="*/ 9155969 w 12192000"/>
              <a:gd name="connsiteY31" fmla="*/ 1046804 h 2237474"/>
              <a:gd name="connsiteX32" fmla="*/ 9133985 w 12192000"/>
              <a:gd name="connsiteY32" fmla="*/ 1046450 h 2237474"/>
              <a:gd name="connsiteX33" fmla="*/ 9003462 w 12192000"/>
              <a:gd name="connsiteY33" fmla="*/ 1042406 h 2237474"/>
              <a:gd name="connsiteX34" fmla="*/ 8968445 w 12192000"/>
              <a:gd name="connsiteY34" fmla="*/ 1052169 h 2237474"/>
              <a:gd name="connsiteX35" fmla="*/ 8886001 w 12192000"/>
              <a:gd name="connsiteY35" fmla="*/ 1067468 h 2237474"/>
              <a:gd name="connsiteX36" fmla="*/ 8838610 w 12192000"/>
              <a:gd name="connsiteY36" fmla="*/ 1075091 h 2237474"/>
              <a:gd name="connsiteX37" fmla="*/ 8750383 w 12192000"/>
              <a:gd name="connsiteY37" fmla="*/ 1097387 h 2237474"/>
              <a:gd name="connsiteX38" fmla="*/ 8665605 w 12192000"/>
              <a:gd name="connsiteY38" fmla="*/ 1110791 h 2237474"/>
              <a:gd name="connsiteX39" fmla="*/ 8584946 w 12192000"/>
              <a:gd name="connsiteY39" fmla="*/ 1135226 h 2237474"/>
              <a:gd name="connsiteX40" fmla="*/ 8419755 w 12192000"/>
              <a:gd name="connsiteY40" fmla="*/ 1216260 h 2237474"/>
              <a:gd name="connsiteX41" fmla="*/ 8411626 w 12192000"/>
              <a:gd name="connsiteY41" fmla="*/ 1214397 h 2237474"/>
              <a:gd name="connsiteX42" fmla="*/ 8363469 w 12192000"/>
              <a:gd name="connsiteY42" fmla="*/ 1246658 h 2237474"/>
              <a:gd name="connsiteX43" fmla="*/ 8275497 w 12192000"/>
              <a:gd name="connsiteY43" fmla="*/ 1264396 h 2237474"/>
              <a:gd name="connsiteX44" fmla="*/ 8206287 w 12192000"/>
              <a:gd name="connsiteY44" fmla="*/ 1273060 h 2237474"/>
              <a:gd name="connsiteX45" fmla="*/ 8139997 w 12192000"/>
              <a:gd name="connsiteY45" fmla="*/ 1282713 h 2237474"/>
              <a:gd name="connsiteX46" fmla="*/ 8074238 w 12192000"/>
              <a:gd name="connsiteY46" fmla="*/ 1301895 h 2237474"/>
              <a:gd name="connsiteX47" fmla="*/ 7942099 w 12192000"/>
              <a:gd name="connsiteY47" fmla="*/ 1336332 h 2237474"/>
              <a:gd name="connsiteX48" fmla="*/ 7902328 w 12192000"/>
              <a:gd name="connsiteY48" fmla="*/ 1345865 h 2237474"/>
              <a:gd name="connsiteX49" fmla="*/ 7840612 w 12192000"/>
              <a:gd name="connsiteY49" fmla="*/ 1369373 h 2237474"/>
              <a:gd name="connsiteX50" fmla="*/ 7786819 w 12192000"/>
              <a:gd name="connsiteY50" fmla="*/ 1378970 h 2237474"/>
              <a:gd name="connsiteX51" fmla="*/ 7548172 w 12192000"/>
              <a:gd name="connsiteY51" fmla="*/ 1417460 h 2237474"/>
              <a:gd name="connsiteX52" fmla="*/ 7483437 w 12192000"/>
              <a:gd name="connsiteY52" fmla="*/ 1478152 h 2237474"/>
              <a:gd name="connsiteX53" fmla="*/ 7377870 w 12192000"/>
              <a:gd name="connsiteY53" fmla="*/ 1523319 h 2237474"/>
              <a:gd name="connsiteX54" fmla="*/ 7230737 w 12192000"/>
              <a:gd name="connsiteY54" fmla="*/ 1562633 h 2237474"/>
              <a:gd name="connsiteX55" fmla="*/ 7224458 w 12192000"/>
              <a:gd name="connsiteY55" fmla="*/ 1573008 h 2237474"/>
              <a:gd name="connsiteX56" fmla="*/ 7183121 w 12192000"/>
              <a:gd name="connsiteY56" fmla="*/ 1595162 h 2237474"/>
              <a:gd name="connsiteX57" fmla="*/ 7164601 w 12192000"/>
              <a:gd name="connsiteY57" fmla="*/ 1606490 h 2237474"/>
              <a:gd name="connsiteX58" fmla="*/ 7031309 w 12192000"/>
              <a:gd name="connsiteY58" fmla="*/ 1619451 h 2237474"/>
              <a:gd name="connsiteX59" fmla="*/ 6900177 w 12192000"/>
              <a:gd name="connsiteY59" fmla="*/ 1636016 h 2237474"/>
              <a:gd name="connsiteX60" fmla="*/ 6795372 w 12192000"/>
              <a:gd name="connsiteY60" fmla="*/ 1644845 h 2237474"/>
              <a:gd name="connsiteX61" fmla="*/ 6692251 w 12192000"/>
              <a:gd name="connsiteY61" fmla="*/ 1656357 h 2237474"/>
              <a:gd name="connsiteX62" fmla="*/ 6655235 w 12192000"/>
              <a:gd name="connsiteY62" fmla="*/ 1661869 h 2237474"/>
              <a:gd name="connsiteX63" fmla="*/ 6554894 w 12192000"/>
              <a:gd name="connsiteY63" fmla="*/ 1664428 h 2237474"/>
              <a:gd name="connsiteX64" fmla="*/ 6516595 w 12192000"/>
              <a:gd name="connsiteY64" fmla="*/ 1667475 h 2237474"/>
              <a:gd name="connsiteX65" fmla="*/ 6508541 w 12192000"/>
              <a:gd name="connsiteY65" fmla="*/ 1668757 h 2237474"/>
              <a:gd name="connsiteX66" fmla="*/ 6471012 w 12192000"/>
              <a:gd name="connsiteY66" fmla="*/ 1678604 h 2237474"/>
              <a:gd name="connsiteX67" fmla="*/ 6364035 w 12192000"/>
              <a:gd name="connsiteY67" fmla="*/ 1667683 h 2237474"/>
              <a:gd name="connsiteX68" fmla="*/ 6280959 w 12192000"/>
              <a:gd name="connsiteY68" fmla="*/ 1689329 h 2237474"/>
              <a:gd name="connsiteX69" fmla="*/ 6243319 w 12192000"/>
              <a:gd name="connsiteY69" fmla="*/ 1695560 h 2237474"/>
              <a:gd name="connsiteX70" fmla="*/ 6098321 w 12192000"/>
              <a:gd name="connsiteY70" fmla="*/ 1721646 h 2237474"/>
              <a:gd name="connsiteX71" fmla="*/ 5880652 w 12192000"/>
              <a:gd name="connsiteY71" fmla="*/ 1779643 h 2237474"/>
              <a:gd name="connsiteX72" fmla="*/ 5785959 w 12192000"/>
              <a:gd name="connsiteY72" fmla="*/ 1775307 h 2237474"/>
              <a:gd name="connsiteX73" fmla="*/ 5643534 w 12192000"/>
              <a:gd name="connsiteY73" fmla="*/ 1802919 h 2237474"/>
              <a:gd name="connsiteX74" fmla="*/ 5518799 w 12192000"/>
              <a:gd name="connsiteY74" fmla="*/ 1818312 h 2237474"/>
              <a:gd name="connsiteX75" fmla="*/ 5505014 w 12192000"/>
              <a:gd name="connsiteY75" fmla="*/ 1819259 h 2237474"/>
              <a:gd name="connsiteX76" fmla="*/ 5453307 w 12192000"/>
              <a:gd name="connsiteY76" fmla="*/ 1815450 h 2237474"/>
              <a:gd name="connsiteX77" fmla="*/ 5221533 w 12192000"/>
              <a:gd name="connsiteY77" fmla="*/ 1846950 h 2237474"/>
              <a:gd name="connsiteX78" fmla="*/ 5149802 w 12192000"/>
              <a:gd name="connsiteY78" fmla="*/ 1844846 h 2237474"/>
              <a:gd name="connsiteX79" fmla="*/ 5114927 w 12192000"/>
              <a:gd name="connsiteY79" fmla="*/ 1847827 h 2237474"/>
              <a:gd name="connsiteX80" fmla="*/ 5108970 w 12192000"/>
              <a:gd name="connsiteY80" fmla="*/ 1847935 h 2237474"/>
              <a:gd name="connsiteX81" fmla="*/ 5067961 w 12192000"/>
              <a:gd name="connsiteY81" fmla="*/ 1845917 h 2237474"/>
              <a:gd name="connsiteX82" fmla="*/ 5007075 w 12192000"/>
              <a:gd name="connsiteY82" fmla="*/ 1838626 h 2237474"/>
              <a:gd name="connsiteX83" fmla="*/ 4944087 w 12192000"/>
              <a:gd name="connsiteY83" fmla="*/ 1823332 h 2237474"/>
              <a:gd name="connsiteX84" fmla="*/ 4907662 w 12192000"/>
              <a:gd name="connsiteY84" fmla="*/ 1816900 h 2237474"/>
              <a:gd name="connsiteX85" fmla="*/ 4882386 w 12192000"/>
              <a:gd name="connsiteY85" fmla="*/ 1809844 h 2237474"/>
              <a:gd name="connsiteX86" fmla="*/ 4811440 w 12192000"/>
              <a:gd name="connsiteY86" fmla="*/ 1804655 h 2237474"/>
              <a:gd name="connsiteX87" fmla="*/ 4691075 w 12192000"/>
              <a:gd name="connsiteY87" fmla="*/ 1801389 h 2237474"/>
              <a:gd name="connsiteX88" fmla="*/ 4640313 w 12192000"/>
              <a:gd name="connsiteY88" fmla="*/ 1784307 h 2237474"/>
              <a:gd name="connsiteX89" fmla="*/ 4536503 w 12192000"/>
              <a:gd name="connsiteY89" fmla="*/ 1785334 h 2237474"/>
              <a:gd name="connsiteX90" fmla="*/ 4513724 w 12192000"/>
              <a:gd name="connsiteY90" fmla="*/ 1791996 h 2237474"/>
              <a:gd name="connsiteX91" fmla="*/ 4459810 w 12192000"/>
              <a:gd name="connsiteY91" fmla="*/ 1797886 h 2237474"/>
              <a:gd name="connsiteX92" fmla="*/ 4379064 w 12192000"/>
              <a:gd name="connsiteY92" fmla="*/ 1817177 h 2237474"/>
              <a:gd name="connsiteX93" fmla="*/ 4290981 w 12192000"/>
              <a:gd name="connsiteY93" fmla="*/ 1839677 h 2237474"/>
              <a:gd name="connsiteX94" fmla="*/ 4238372 w 12192000"/>
              <a:gd name="connsiteY94" fmla="*/ 1851480 h 2237474"/>
              <a:gd name="connsiteX95" fmla="*/ 4232517 w 12192000"/>
              <a:gd name="connsiteY95" fmla="*/ 1852567 h 2237474"/>
              <a:gd name="connsiteX96" fmla="*/ 4191732 w 12192000"/>
              <a:gd name="connsiteY96" fmla="*/ 1857328 h 2237474"/>
              <a:gd name="connsiteX97" fmla="*/ 4065532 w 12192000"/>
              <a:gd name="connsiteY97" fmla="*/ 1855477 h 2237474"/>
              <a:gd name="connsiteX98" fmla="*/ 4028460 w 12192000"/>
              <a:gd name="connsiteY98" fmla="*/ 1855137 h 2237474"/>
              <a:gd name="connsiteX99" fmla="*/ 4002267 w 12192000"/>
              <a:gd name="connsiteY99" fmla="*/ 1852352 h 2237474"/>
              <a:gd name="connsiteX100" fmla="*/ 3931396 w 12192000"/>
              <a:gd name="connsiteY100" fmla="*/ 1858915 h 2237474"/>
              <a:gd name="connsiteX101" fmla="*/ 3812162 w 12192000"/>
              <a:gd name="connsiteY101" fmla="*/ 1875501 h 2237474"/>
              <a:gd name="connsiteX102" fmla="*/ 3758105 w 12192000"/>
              <a:gd name="connsiteY102" fmla="*/ 1871856 h 2237474"/>
              <a:gd name="connsiteX103" fmla="*/ 3715896 w 12192000"/>
              <a:gd name="connsiteY103" fmla="*/ 1881552 h 2237474"/>
              <a:gd name="connsiteX104" fmla="*/ 3567259 w 12192000"/>
              <a:gd name="connsiteY104" fmla="*/ 1893482 h 2237474"/>
              <a:gd name="connsiteX105" fmla="*/ 3405770 w 12192000"/>
              <a:gd name="connsiteY105" fmla="*/ 1904591 h 2237474"/>
              <a:gd name="connsiteX106" fmla="*/ 3280097 w 12192000"/>
              <a:gd name="connsiteY106" fmla="*/ 1919610 h 2237474"/>
              <a:gd name="connsiteX107" fmla="*/ 3123424 w 12192000"/>
              <a:gd name="connsiteY107" fmla="*/ 1952930 h 2237474"/>
              <a:gd name="connsiteX108" fmla="*/ 3009910 w 12192000"/>
              <a:gd name="connsiteY108" fmla="*/ 1957866 h 2237474"/>
              <a:gd name="connsiteX109" fmla="*/ 2995934 w 12192000"/>
              <a:gd name="connsiteY109" fmla="*/ 1967085 h 2237474"/>
              <a:gd name="connsiteX110" fmla="*/ 2942858 w 12192000"/>
              <a:gd name="connsiteY110" fmla="*/ 1981367 h 2237474"/>
              <a:gd name="connsiteX111" fmla="*/ 2875436 w 12192000"/>
              <a:gd name="connsiteY111" fmla="*/ 1996977 h 2237474"/>
              <a:gd name="connsiteX112" fmla="*/ 2874892 w 12192000"/>
              <a:gd name="connsiteY112" fmla="*/ 1996085 h 2237474"/>
              <a:gd name="connsiteX113" fmla="*/ 2843662 w 12192000"/>
              <a:gd name="connsiteY113" fmla="*/ 1992498 h 2237474"/>
              <a:gd name="connsiteX114" fmla="*/ 2796128 w 12192000"/>
              <a:gd name="connsiteY114" fmla="*/ 1976403 h 2237474"/>
              <a:gd name="connsiteX115" fmla="*/ 2756784 w 12192000"/>
              <a:gd name="connsiteY115" fmla="*/ 1985116 h 2237474"/>
              <a:gd name="connsiteX116" fmla="*/ 2748833 w 12192000"/>
              <a:gd name="connsiteY116" fmla="*/ 1986323 h 2237474"/>
              <a:gd name="connsiteX117" fmla="*/ 2748661 w 12192000"/>
              <a:gd name="connsiteY117" fmla="*/ 1986122 h 2237474"/>
              <a:gd name="connsiteX118" fmla="*/ 2718916 w 12192000"/>
              <a:gd name="connsiteY118" fmla="*/ 1990867 h 2237474"/>
              <a:gd name="connsiteX119" fmla="*/ 2713522 w 12192000"/>
              <a:gd name="connsiteY119" fmla="*/ 1990173 h 2237474"/>
              <a:gd name="connsiteX120" fmla="*/ 2680597 w 12192000"/>
              <a:gd name="connsiteY120" fmla="*/ 1984996 h 2237474"/>
              <a:gd name="connsiteX121" fmla="*/ 2578178 w 12192000"/>
              <a:gd name="connsiteY121" fmla="*/ 1990531 h 2237474"/>
              <a:gd name="connsiteX122" fmla="*/ 2476147 w 12192000"/>
              <a:gd name="connsiteY122" fmla="*/ 1998305 h 2237474"/>
              <a:gd name="connsiteX123" fmla="*/ 2373568 w 12192000"/>
              <a:gd name="connsiteY123" fmla="*/ 2003219 h 2237474"/>
              <a:gd name="connsiteX124" fmla="*/ 2321399 w 12192000"/>
              <a:gd name="connsiteY124" fmla="*/ 1989467 h 2237474"/>
              <a:gd name="connsiteX125" fmla="*/ 2315525 w 12192000"/>
              <a:gd name="connsiteY125" fmla="*/ 1989708 h 2237474"/>
              <a:gd name="connsiteX126" fmla="*/ 2300792 w 12192000"/>
              <a:gd name="connsiteY126" fmla="*/ 1994290 h 2237474"/>
              <a:gd name="connsiteX127" fmla="*/ 2287219 w 12192000"/>
              <a:gd name="connsiteY127" fmla="*/ 1998750 h 2237474"/>
              <a:gd name="connsiteX128" fmla="*/ 2243069 w 12192000"/>
              <a:gd name="connsiteY128" fmla="*/ 2015111 h 2237474"/>
              <a:gd name="connsiteX129" fmla="*/ 2186609 w 12192000"/>
              <a:gd name="connsiteY129" fmla="*/ 2008263 h 2237474"/>
              <a:gd name="connsiteX130" fmla="*/ 2164831 w 12192000"/>
              <a:gd name="connsiteY130" fmla="*/ 2010143 h 2237474"/>
              <a:gd name="connsiteX131" fmla="*/ 2152836 w 12192000"/>
              <a:gd name="connsiteY131" fmla="*/ 2010048 h 2237474"/>
              <a:gd name="connsiteX132" fmla="*/ 2117102 w 12192000"/>
              <a:gd name="connsiteY132" fmla="*/ 2023004 h 2237474"/>
              <a:gd name="connsiteX133" fmla="*/ 2111935 w 12192000"/>
              <a:gd name="connsiteY133" fmla="*/ 2023163 h 2237474"/>
              <a:gd name="connsiteX134" fmla="*/ 2089991 w 12192000"/>
              <a:gd name="connsiteY134" fmla="*/ 2034193 h 2237474"/>
              <a:gd name="connsiteX135" fmla="*/ 2058061 w 12192000"/>
              <a:gd name="connsiteY135" fmla="*/ 2047942 h 2237474"/>
              <a:gd name="connsiteX136" fmla="*/ 2055737 w 12192000"/>
              <a:gd name="connsiteY136" fmla="*/ 2047704 h 2237474"/>
              <a:gd name="connsiteX137" fmla="*/ 2042244 w 12192000"/>
              <a:gd name="connsiteY137" fmla="*/ 2055560 h 2237474"/>
              <a:gd name="connsiteX138" fmla="*/ 1976224 w 12192000"/>
              <a:gd name="connsiteY138" fmla="*/ 2074257 h 2237474"/>
              <a:gd name="connsiteX139" fmla="*/ 1877728 w 12192000"/>
              <a:gd name="connsiteY139" fmla="*/ 2101004 h 2237474"/>
              <a:gd name="connsiteX140" fmla="*/ 1759056 w 12192000"/>
              <a:gd name="connsiteY140" fmla="*/ 2125608 h 2237474"/>
              <a:gd name="connsiteX141" fmla="*/ 1637948 w 12192000"/>
              <a:gd name="connsiteY141" fmla="*/ 2172597 h 2237474"/>
              <a:gd name="connsiteX142" fmla="*/ 1434549 w 12192000"/>
              <a:gd name="connsiteY142" fmla="*/ 2234522 h 2237474"/>
              <a:gd name="connsiteX143" fmla="*/ 1398481 w 12192000"/>
              <a:gd name="connsiteY143" fmla="*/ 2237074 h 2237474"/>
              <a:gd name="connsiteX144" fmla="*/ 1398407 w 12192000"/>
              <a:gd name="connsiteY144" fmla="*/ 2237095 h 2237474"/>
              <a:gd name="connsiteX145" fmla="*/ 1370962 w 12192000"/>
              <a:gd name="connsiteY145" fmla="*/ 2237474 h 2237474"/>
              <a:gd name="connsiteX146" fmla="*/ 1356367 w 12192000"/>
              <a:gd name="connsiteY146" fmla="*/ 2235089 h 2237474"/>
              <a:gd name="connsiteX147" fmla="*/ 1324828 w 12192000"/>
              <a:gd name="connsiteY147" fmla="*/ 2231968 h 2237474"/>
              <a:gd name="connsiteX148" fmla="*/ 1297744 w 12192000"/>
              <a:gd name="connsiteY148" fmla="*/ 2235849 h 2237474"/>
              <a:gd name="connsiteX149" fmla="*/ 1286236 w 12192000"/>
              <a:gd name="connsiteY149" fmla="*/ 2233135 h 2237474"/>
              <a:gd name="connsiteX150" fmla="*/ 1283504 w 12192000"/>
              <a:gd name="connsiteY150" fmla="*/ 2233797 h 2237474"/>
              <a:gd name="connsiteX151" fmla="*/ 1279765 w 12192000"/>
              <a:gd name="connsiteY151" fmla="*/ 2229639 h 2237474"/>
              <a:gd name="connsiteX152" fmla="*/ 1195347 w 12192000"/>
              <a:gd name="connsiteY152" fmla="*/ 2212354 h 2237474"/>
              <a:gd name="connsiteX153" fmla="*/ 970251 w 12192000"/>
              <a:gd name="connsiteY153" fmla="*/ 2221029 h 2237474"/>
              <a:gd name="connsiteX154" fmla="*/ 812914 w 12192000"/>
              <a:gd name="connsiteY154" fmla="*/ 2202752 h 2237474"/>
              <a:gd name="connsiteX155" fmla="*/ 800195 w 12192000"/>
              <a:gd name="connsiteY155" fmla="*/ 2209407 h 2237474"/>
              <a:gd name="connsiteX156" fmla="*/ 784978 w 12192000"/>
              <a:gd name="connsiteY156" fmla="*/ 2212360 h 2237474"/>
              <a:gd name="connsiteX157" fmla="*/ 681987 w 12192000"/>
              <a:gd name="connsiteY157" fmla="*/ 2216757 h 2237474"/>
              <a:gd name="connsiteX158" fmla="*/ 669923 w 12192000"/>
              <a:gd name="connsiteY158" fmla="*/ 2211682 h 2237474"/>
              <a:gd name="connsiteX159" fmla="*/ 648680 w 12192000"/>
              <a:gd name="connsiteY159" fmla="*/ 2206229 h 2237474"/>
              <a:gd name="connsiteX160" fmla="*/ 597225 w 12192000"/>
              <a:gd name="connsiteY160" fmla="*/ 2180999 h 2237474"/>
              <a:gd name="connsiteX161" fmla="*/ 558449 w 12192000"/>
              <a:gd name="connsiteY161" fmla="*/ 2182346 h 2237474"/>
              <a:gd name="connsiteX162" fmla="*/ 550517 w 12192000"/>
              <a:gd name="connsiteY162" fmla="*/ 2182060 h 2237474"/>
              <a:gd name="connsiteX163" fmla="*/ 550309 w 12192000"/>
              <a:gd name="connsiteY163" fmla="*/ 2181825 h 2237474"/>
              <a:gd name="connsiteX164" fmla="*/ 541836 w 12192000"/>
              <a:gd name="connsiteY164" fmla="*/ 2181063 h 2237474"/>
              <a:gd name="connsiteX165" fmla="*/ 536057 w 12192000"/>
              <a:gd name="connsiteY165" fmla="*/ 2181537 h 2237474"/>
              <a:gd name="connsiteX166" fmla="*/ 520671 w 12192000"/>
              <a:gd name="connsiteY166" fmla="*/ 2180980 h 2237474"/>
              <a:gd name="connsiteX167" fmla="*/ 515024 w 12192000"/>
              <a:gd name="connsiteY167" fmla="*/ 2179258 h 2237474"/>
              <a:gd name="connsiteX168" fmla="*/ 512278 w 12192000"/>
              <a:gd name="connsiteY168" fmla="*/ 2176369 h 2237474"/>
              <a:gd name="connsiteX169" fmla="*/ 480419 w 12192000"/>
              <a:gd name="connsiteY169" fmla="*/ 2167807 h 2237474"/>
              <a:gd name="connsiteX170" fmla="*/ 413835 w 12192000"/>
              <a:gd name="connsiteY170" fmla="*/ 2156783 h 2237474"/>
              <a:gd name="connsiteX171" fmla="*/ 376513 w 12192000"/>
              <a:gd name="connsiteY171" fmla="*/ 2154014 h 2237474"/>
              <a:gd name="connsiteX172" fmla="*/ 273386 w 12192000"/>
              <a:gd name="connsiteY172" fmla="*/ 2142551 h 2237474"/>
              <a:gd name="connsiteX173" fmla="*/ 169207 w 12192000"/>
              <a:gd name="connsiteY173" fmla="*/ 2128100 h 2237474"/>
              <a:gd name="connsiteX174" fmla="*/ 93149 w 12192000"/>
              <a:gd name="connsiteY174" fmla="*/ 2105324 h 2237474"/>
              <a:gd name="connsiteX175" fmla="*/ 88109 w 12192000"/>
              <a:gd name="connsiteY175" fmla="*/ 2106704 h 2237474"/>
              <a:gd name="connsiteX176" fmla="*/ 80022 w 12192000"/>
              <a:gd name="connsiteY176" fmla="*/ 2107254 h 2237474"/>
              <a:gd name="connsiteX177" fmla="*/ 79717 w 12192000"/>
              <a:gd name="connsiteY177" fmla="*/ 2107046 h 2237474"/>
              <a:gd name="connsiteX178" fmla="*/ 72352 w 12192000"/>
              <a:gd name="connsiteY178" fmla="*/ 2107991 h 2237474"/>
              <a:gd name="connsiteX179" fmla="*/ 37645 w 12192000"/>
              <a:gd name="connsiteY179" fmla="*/ 2115401 h 2237474"/>
              <a:gd name="connsiteX180" fmla="*/ 4572 w 12192000"/>
              <a:gd name="connsiteY180" fmla="*/ 2111091 h 2237474"/>
              <a:gd name="connsiteX181" fmla="*/ 0 w 12192000"/>
              <a:gd name="connsiteY181" fmla="*/ 2110468 h 2237474"/>
              <a:gd name="connsiteX182" fmla="*/ 0 w 12192000"/>
              <a:gd name="connsiteY182"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20512 w 12192000"/>
              <a:gd name="connsiteY6" fmla="*/ 745392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46594 w 12192000"/>
              <a:gd name="connsiteY12" fmla="*/ 765069 h 2237474"/>
              <a:gd name="connsiteX13" fmla="*/ 10739478 w 12192000"/>
              <a:gd name="connsiteY13" fmla="*/ 776841 h 2237474"/>
              <a:gd name="connsiteX14" fmla="*/ 10458762 w 12192000"/>
              <a:gd name="connsiteY14" fmla="*/ 755400 h 2237474"/>
              <a:gd name="connsiteX15" fmla="*/ 10211200 w 12192000"/>
              <a:gd name="connsiteY15" fmla="*/ 767513 h 2237474"/>
              <a:gd name="connsiteX16" fmla="*/ 10167995 w 12192000"/>
              <a:gd name="connsiteY16" fmla="*/ 760843 h 2237474"/>
              <a:gd name="connsiteX17" fmla="*/ 9997044 w 12192000"/>
              <a:gd name="connsiteY17" fmla="*/ 780129 h 2237474"/>
              <a:gd name="connsiteX18" fmla="*/ 9943887 w 12192000"/>
              <a:gd name="connsiteY18" fmla="*/ 804141 h 2237474"/>
              <a:gd name="connsiteX19" fmla="*/ 9918248 w 12192000"/>
              <a:gd name="connsiteY19" fmla="*/ 816628 h 2237474"/>
              <a:gd name="connsiteX20" fmla="*/ 9767091 w 12192000"/>
              <a:gd name="connsiteY20" fmla="*/ 870550 h 2237474"/>
              <a:gd name="connsiteX21" fmla="*/ 9683005 w 12192000"/>
              <a:gd name="connsiteY21" fmla="*/ 894128 h 2237474"/>
              <a:gd name="connsiteX22" fmla="*/ 9594438 w 12192000"/>
              <a:gd name="connsiteY22" fmla="*/ 919051 h 2237474"/>
              <a:gd name="connsiteX23" fmla="*/ 9544189 w 12192000"/>
              <a:gd name="connsiteY23" fmla="*/ 938966 h 2237474"/>
              <a:gd name="connsiteX24" fmla="*/ 9500499 w 12192000"/>
              <a:gd name="connsiteY24" fmla="*/ 954680 h 2237474"/>
              <a:gd name="connsiteX25" fmla="*/ 9428195 w 12192000"/>
              <a:gd name="connsiteY25" fmla="*/ 986225 h 2237474"/>
              <a:gd name="connsiteX26" fmla="*/ 9410017 w 12192000"/>
              <a:gd name="connsiteY26" fmla="*/ 993931 h 2237474"/>
              <a:gd name="connsiteX27" fmla="*/ 9392919 w 12192000"/>
              <a:gd name="connsiteY27" fmla="*/ 994656 h 2237474"/>
              <a:gd name="connsiteX28" fmla="*/ 9268019 w 12192000"/>
              <a:gd name="connsiteY28" fmla="*/ 1007442 h 2237474"/>
              <a:gd name="connsiteX29" fmla="*/ 9234662 w 12192000"/>
              <a:gd name="connsiteY29" fmla="*/ 1023056 h 2237474"/>
              <a:gd name="connsiteX30" fmla="*/ 9181033 w 12192000"/>
              <a:gd name="connsiteY30" fmla="*/ 1037921 h 2237474"/>
              <a:gd name="connsiteX31" fmla="*/ 9155969 w 12192000"/>
              <a:gd name="connsiteY31" fmla="*/ 1046804 h 2237474"/>
              <a:gd name="connsiteX32" fmla="*/ 9133985 w 12192000"/>
              <a:gd name="connsiteY32" fmla="*/ 1046450 h 2237474"/>
              <a:gd name="connsiteX33" fmla="*/ 9003462 w 12192000"/>
              <a:gd name="connsiteY33" fmla="*/ 1042406 h 2237474"/>
              <a:gd name="connsiteX34" fmla="*/ 8968445 w 12192000"/>
              <a:gd name="connsiteY34" fmla="*/ 1052169 h 2237474"/>
              <a:gd name="connsiteX35" fmla="*/ 8886001 w 12192000"/>
              <a:gd name="connsiteY35" fmla="*/ 1067468 h 2237474"/>
              <a:gd name="connsiteX36" fmla="*/ 8838610 w 12192000"/>
              <a:gd name="connsiteY36" fmla="*/ 1075091 h 2237474"/>
              <a:gd name="connsiteX37" fmla="*/ 8750383 w 12192000"/>
              <a:gd name="connsiteY37" fmla="*/ 1097387 h 2237474"/>
              <a:gd name="connsiteX38" fmla="*/ 8665605 w 12192000"/>
              <a:gd name="connsiteY38" fmla="*/ 1110791 h 2237474"/>
              <a:gd name="connsiteX39" fmla="*/ 8584946 w 12192000"/>
              <a:gd name="connsiteY39" fmla="*/ 1135226 h 2237474"/>
              <a:gd name="connsiteX40" fmla="*/ 8419755 w 12192000"/>
              <a:gd name="connsiteY40" fmla="*/ 1216260 h 2237474"/>
              <a:gd name="connsiteX41" fmla="*/ 8411626 w 12192000"/>
              <a:gd name="connsiteY41" fmla="*/ 1214397 h 2237474"/>
              <a:gd name="connsiteX42" fmla="*/ 8363469 w 12192000"/>
              <a:gd name="connsiteY42" fmla="*/ 1246658 h 2237474"/>
              <a:gd name="connsiteX43" fmla="*/ 8275497 w 12192000"/>
              <a:gd name="connsiteY43" fmla="*/ 1264396 h 2237474"/>
              <a:gd name="connsiteX44" fmla="*/ 8206287 w 12192000"/>
              <a:gd name="connsiteY44" fmla="*/ 1273060 h 2237474"/>
              <a:gd name="connsiteX45" fmla="*/ 8139997 w 12192000"/>
              <a:gd name="connsiteY45" fmla="*/ 1282713 h 2237474"/>
              <a:gd name="connsiteX46" fmla="*/ 8074238 w 12192000"/>
              <a:gd name="connsiteY46" fmla="*/ 1301895 h 2237474"/>
              <a:gd name="connsiteX47" fmla="*/ 7942099 w 12192000"/>
              <a:gd name="connsiteY47" fmla="*/ 1336332 h 2237474"/>
              <a:gd name="connsiteX48" fmla="*/ 7902328 w 12192000"/>
              <a:gd name="connsiteY48" fmla="*/ 1345865 h 2237474"/>
              <a:gd name="connsiteX49" fmla="*/ 7840612 w 12192000"/>
              <a:gd name="connsiteY49" fmla="*/ 1369373 h 2237474"/>
              <a:gd name="connsiteX50" fmla="*/ 7786819 w 12192000"/>
              <a:gd name="connsiteY50" fmla="*/ 1378970 h 2237474"/>
              <a:gd name="connsiteX51" fmla="*/ 7548172 w 12192000"/>
              <a:gd name="connsiteY51" fmla="*/ 1417460 h 2237474"/>
              <a:gd name="connsiteX52" fmla="*/ 7483437 w 12192000"/>
              <a:gd name="connsiteY52" fmla="*/ 1478152 h 2237474"/>
              <a:gd name="connsiteX53" fmla="*/ 7377870 w 12192000"/>
              <a:gd name="connsiteY53" fmla="*/ 1523319 h 2237474"/>
              <a:gd name="connsiteX54" fmla="*/ 7230737 w 12192000"/>
              <a:gd name="connsiteY54" fmla="*/ 1562633 h 2237474"/>
              <a:gd name="connsiteX55" fmla="*/ 7224458 w 12192000"/>
              <a:gd name="connsiteY55" fmla="*/ 1573008 h 2237474"/>
              <a:gd name="connsiteX56" fmla="*/ 7183121 w 12192000"/>
              <a:gd name="connsiteY56" fmla="*/ 1595162 h 2237474"/>
              <a:gd name="connsiteX57" fmla="*/ 7164601 w 12192000"/>
              <a:gd name="connsiteY57" fmla="*/ 1606490 h 2237474"/>
              <a:gd name="connsiteX58" fmla="*/ 7031309 w 12192000"/>
              <a:gd name="connsiteY58" fmla="*/ 1619451 h 2237474"/>
              <a:gd name="connsiteX59" fmla="*/ 6900177 w 12192000"/>
              <a:gd name="connsiteY59" fmla="*/ 1636016 h 2237474"/>
              <a:gd name="connsiteX60" fmla="*/ 6795372 w 12192000"/>
              <a:gd name="connsiteY60" fmla="*/ 1644845 h 2237474"/>
              <a:gd name="connsiteX61" fmla="*/ 6692251 w 12192000"/>
              <a:gd name="connsiteY61" fmla="*/ 1656357 h 2237474"/>
              <a:gd name="connsiteX62" fmla="*/ 6655235 w 12192000"/>
              <a:gd name="connsiteY62" fmla="*/ 1661869 h 2237474"/>
              <a:gd name="connsiteX63" fmla="*/ 6554894 w 12192000"/>
              <a:gd name="connsiteY63" fmla="*/ 1664428 h 2237474"/>
              <a:gd name="connsiteX64" fmla="*/ 6516595 w 12192000"/>
              <a:gd name="connsiteY64" fmla="*/ 1667475 h 2237474"/>
              <a:gd name="connsiteX65" fmla="*/ 6508541 w 12192000"/>
              <a:gd name="connsiteY65" fmla="*/ 1668757 h 2237474"/>
              <a:gd name="connsiteX66" fmla="*/ 6471012 w 12192000"/>
              <a:gd name="connsiteY66" fmla="*/ 1678604 h 2237474"/>
              <a:gd name="connsiteX67" fmla="*/ 6364035 w 12192000"/>
              <a:gd name="connsiteY67" fmla="*/ 1667683 h 2237474"/>
              <a:gd name="connsiteX68" fmla="*/ 6280959 w 12192000"/>
              <a:gd name="connsiteY68" fmla="*/ 1689329 h 2237474"/>
              <a:gd name="connsiteX69" fmla="*/ 6243319 w 12192000"/>
              <a:gd name="connsiteY69" fmla="*/ 1695560 h 2237474"/>
              <a:gd name="connsiteX70" fmla="*/ 6098321 w 12192000"/>
              <a:gd name="connsiteY70" fmla="*/ 1721646 h 2237474"/>
              <a:gd name="connsiteX71" fmla="*/ 5880652 w 12192000"/>
              <a:gd name="connsiteY71" fmla="*/ 1779643 h 2237474"/>
              <a:gd name="connsiteX72" fmla="*/ 5785959 w 12192000"/>
              <a:gd name="connsiteY72" fmla="*/ 1775307 h 2237474"/>
              <a:gd name="connsiteX73" fmla="*/ 5643534 w 12192000"/>
              <a:gd name="connsiteY73" fmla="*/ 1802919 h 2237474"/>
              <a:gd name="connsiteX74" fmla="*/ 5518799 w 12192000"/>
              <a:gd name="connsiteY74" fmla="*/ 1818312 h 2237474"/>
              <a:gd name="connsiteX75" fmla="*/ 5505014 w 12192000"/>
              <a:gd name="connsiteY75" fmla="*/ 1819259 h 2237474"/>
              <a:gd name="connsiteX76" fmla="*/ 5453307 w 12192000"/>
              <a:gd name="connsiteY76" fmla="*/ 1815450 h 2237474"/>
              <a:gd name="connsiteX77" fmla="*/ 5221533 w 12192000"/>
              <a:gd name="connsiteY77" fmla="*/ 1846950 h 2237474"/>
              <a:gd name="connsiteX78" fmla="*/ 5149802 w 12192000"/>
              <a:gd name="connsiteY78" fmla="*/ 1844846 h 2237474"/>
              <a:gd name="connsiteX79" fmla="*/ 5114927 w 12192000"/>
              <a:gd name="connsiteY79" fmla="*/ 1847827 h 2237474"/>
              <a:gd name="connsiteX80" fmla="*/ 5108970 w 12192000"/>
              <a:gd name="connsiteY80" fmla="*/ 1847935 h 2237474"/>
              <a:gd name="connsiteX81" fmla="*/ 5067961 w 12192000"/>
              <a:gd name="connsiteY81" fmla="*/ 1845917 h 2237474"/>
              <a:gd name="connsiteX82" fmla="*/ 5007075 w 12192000"/>
              <a:gd name="connsiteY82" fmla="*/ 1838626 h 2237474"/>
              <a:gd name="connsiteX83" fmla="*/ 4944087 w 12192000"/>
              <a:gd name="connsiteY83" fmla="*/ 1823332 h 2237474"/>
              <a:gd name="connsiteX84" fmla="*/ 4907662 w 12192000"/>
              <a:gd name="connsiteY84" fmla="*/ 1816900 h 2237474"/>
              <a:gd name="connsiteX85" fmla="*/ 4882386 w 12192000"/>
              <a:gd name="connsiteY85" fmla="*/ 1809844 h 2237474"/>
              <a:gd name="connsiteX86" fmla="*/ 4811440 w 12192000"/>
              <a:gd name="connsiteY86" fmla="*/ 1804655 h 2237474"/>
              <a:gd name="connsiteX87" fmla="*/ 4691075 w 12192000"/>
              <a:gd name="connsiteY87" fmla="*/ 1801389 h 2237474"/>
              <a:gd name="connsiteX88" fmla="*/ 4640313 w 12192000"/>
              <a:gd name="connsiteY88" fmla="*/ 1784307 h 2237474"/>
              <a:gd name="connsiteX89" fmla="*/ 4536503 w 12192000"/>
              <a:gd name="connsiteY89" fmla="*/ 1785334 h 2237474"/>
              <a:gd name="connsiteX90" fmla="*/ 4513724 w 12192000"/>
              <a:gd name="connsiteY90" fmla="*/ 1791996 h 2237474"/>
              <a:gd name="connsiteX91" fmla="*/ 4459810 w 12192000"/>
              <a:gd name="connsiteY91" fmla="*/ 1797886 h 2237474"/>
              <a:gd name="connsiteX92" fmla="*/ 4379064 w 12192000"/>
              <a:gd name="connsiteY92" fmla="*/ 1817177 h 2237474"/>
              <a:gd name="connsiteX93" fmla="*/ 4290981 w 12192000"/>
              <a:gd name="connsiteY93" fmla="*/ 1839677 h 2237474"/>
              <a:gd name="connsiteX94" fmla="*/ 4238372 w 12192000"/>
              <a:gd name="connsiteY94" fmla="*/ 1851480 h 2237474"/>
              <a:gd name="connsiteX95" fmla="*/ 4232517 w 12192000"/>
              <a:gd name="connsiteY95" fmla="*/ 1852567 h 2237474"/>
              <a:gd name="connsiteX96" fmla="*/ 4191732 w 12192000"/>
              <a:gd name="connsiteY96" fmla="*/ 1857328 h 2237474"/>
              <a:gd name="connsiteX97" fmla="*/ 4065532 w 12192000"/>
              <a:gd name="connsiteY97" fmla="*/ 1855477 h 2237474"/>
              <a:gd name="connsiteX98" fmla="*/ 4028460 w 12192000"/>
              <a:gd name="connsiteY98" fmla="*/ 1855137 h 2237474"/>
              <a:gd name="connsiteX99" fmla="*/ 4002267 w 12192000"/>
              <a:gd name="connsiteY99" fmla="*/ 1852352 h 2237474"/>
              <a:gd name="connsiteX100" fmla="*/ 3931396 w 12192000"/>
              <a:gd name="connsiteY100" fmla="*/ 1858915 h 2237474"/>
              <a:gd name="connsiteX101" fmla="*/ 3812162 w 12192000"/>
              <a:gd name="connsiteY101" fmla="*/ 1875501 h 2237474"/>
              <a:gd name="connsiteX102" fmla="*/ 3758105 w 12192000"/>
              <a:gd name="connsiteY102" fmla="*/ 1871856 h 2237474"/>
              <a:gd name="connsiteX103" fmla="*/ 3715896 w 12192000"/>
              <a:gd name="connsiteY103" fmla="*/ 1881552 h 2237474"/>
              <a:gd name="connsiteX104" fmla="*/ 3567259 w 12192000"/>
              <a:gd name="connsiteY104" fmla="*/ 1893482 h 2237474"/>
              <a:gd name="connsiteX105" fmla="*/ 3405770 w 12192000"/>
              <a:gd name="connsiteY105" fmla="*/ 1904591 h 2237474"/>
              <a:gd name="connsiteX106" fmla="*/ 3280097 w 12192000"/>
              <a:gd name="connsiteY106" fmla="*/ 1919610 h 2237474"/>
              <a:gd name="connsiteX107" fmla="*/ 3123424 w 12192000"/>
              <a:gd name="connsiteY107" fmla="*/ 1952930 h 2237474"/>
              <a:gd name="connsiteX108" fmla="*/ 3009910 w 12192000"/>
              <a:gd name="connsiteY108" fmla="*/ 1957866 h 2237474"/>
              <a:gd name="connsiteX109" fmla="*/ 2995934 w 12192000"/>
              <a:gd name="connsiteY109" fmla="*/ 1967085 h 2237474"/>
              <a:gd name="connsiteX110" fmla="*/ 2942858 w 12192000"/>
              <a:gd name="connsiteY110" fmla="*/ 1981367 h 2237474"/>
              <a:gd name="connsiteX111" fmla="*/ 2875436 w 12192000"/>
              <a:gd name="connsiteY111" fmla="*/ 1996977 h 2237474"/>
              <a:gd name="connsiteX112" fmla="*/ 2874892 w 12192000"/>
              <a:gd name="connsiteY112" fmla="*/ 1996085 h 2237474"/>
              <a:gd name="connsiteX113" fmla="*/ 2843662 w 12192000"/>
              <a:gd name="connsiteY113" fmla="*/ 1992498 h 2237474"/>
              <a:gd name="connsiteX114" fmla="*/ 2796128 w 12192000"/>
              <a:gd name="connsiteY114" fmla="*/ 1976403 h 2237474"/>
              <a:gd name="connsiteX115" fmla="*/ 2756784 w 12192000"/>
              <a:gd name="connsiteY115" fmla="*/ 1985116 h 2237474"/>
              <a:gd name="connsiteX116" fmla="*/ 2748833 w 12192000"/>
              <a:gd name="connsiteY116" fmla="*/ 1986323 h 2237474"/>
              <a:gd name="connsiteX117" fmla="*/ 2748661 w 12192000"/>
              <a:gd name="connsiteY117" fmla="*/ 1986122 h 2237474"/>
              <a:gd name="connsiteX118" fmla="*/ 2718916 w 12192000"/>
              <a:gd name="connsiteY118" fmla="*/ 1990867 h 2237474"/>
              <a:gd name="connsiteX119" fmla="*/ 2713522 w 12192000"/>
              <a:gd name="connsiteY119" fmla="*/ 1990173 h 2237474"/>
              <a:gd name="connsiteX120" fmla="*/ 2680597 w 12192000"/>
              <a:gd name="connsiteY120" fmla="*/ 1984996 h 2237474"/>
              <a:gd name="connsiteX121" fmla="*/ 2578178 w 12192000"/>
              <a:gd name="connsiteY121" fmla="*/ 1990531 h 2237474"/>
              <a:gd name="connsiteX122" fmla="*/ 2476147 w 12192000"/>
              <a:gd name="connsiteY122" fmla="*/ 1998305 h 2237474"/>
              <a:gd name="connsiteX123" fmla="*/ 2373568 w 12192000"/>
              <a:gd name="connsiteY123" fmla="*/ 2003219 h 2237474"/>
              <a:gd name="connsiteX124" fmla="*/ 2315525 w 12192000"/>
              <a:gd name="connsiteY124" fmla="*/ 1989708 h 2237474"/>
              <a:gd name="connsiteX125" fmla="*/ 2300792 w 12192000"/>
              <a:gd name="connsiteY125" fmla="*/ 1994290 h 2237474"/>
              <a:gd name="connsiteX126" fmla="*/ 2287219 w 12192000"/>
              <a:gd name="connsiteY126" fmla="*/ 1998750 h 2237474"/>
              <a:gd name="connsiteX127" fmla="*/ 2243069 w 12192000"/>
              <a:gd name="connsiteY127" fmla="*/ 2015111 h 2237474"/>
              <a:gd name="connsiteX128" fmla="*/ 2186609 w 12192000"/>
              <a:gd name="connsiteY128" fmla="*/ 2008263 h 2237474"/>
              <a:gd name="connsiteX129" fmla="*/ 2164831 w 12192000"/>
              <a:gd name="connsiteY129" fmla="*/ 2010143 h 2237474"/>
              <a:gd name="connsiteX130" fmla="*/ 2152836 w 12192000"/>
              <a:gd name="connsiteY130" fmla="*/ 2010048 h 2237474"/>
              <a:gd name="connsiteX131" fmla="*/ 2117102 w 12192000"/>
              <a:gd name="connsiteY131" fmla="*/ 2023004 h 2237474"/>
              <a:gd name="connsiteX132" fmla="*/ 2111935 w 12192000"/>
              <a:gd name="connsiteY132" fmla="*/ 2023163 h 2237474"/>
              <a:gd name="connsiteX133" fmla="*/ 2089991 w 12192000"/>
              <a:gd name="connsiteY133" fmla="*/ 2034193 h 2237474"/>
              <a:gd name="connsiteX134" fmla="*/ 2058061 w 12192000"/>
              <a:gd name="connsiteY134" fmla="*/ 2047942 h 2237474"/>
              <a:gd name="connsiteX135" fmla="*/ 2055737 w 12192000"/>
              <a:gd name="connsiteY135" fmla="*/ 2047704 h 2237474"/>
              <a:gd name="connsiteX136" fmla="*/ 2042244 w 12192000"/>
              <a:gd name="connsiteY136" fmla="*/ 2055560 h 2237474"/>
              <a:gd name="connsiteX137" fmla="*/ 1976224 w 12192000"/>
              <a:gd name="connsiteY137" fmla="*/ 2074257 h 2237474"/>
              <a:gd name="connsiteX138" fmla="*/ 1877728 w 12192000"/>
              <a:gd name="connsiteY138" fmla="*/ 2101004 h 2237474"/>
              <a:gd name="connsiteX139" fmla="*/ 1759056 w 12192000"/>
              <a:gd name="connsiteY139" fmla="*/ 2125608 h 2237474"/>
              <a:gd name="connsiteX140" fmla="*/ 1637948 w 12192000"/>
              <a:gd name="connsiteY140" fmla="*/ 2172597 h 2237474"/>
              <a:gd name="connsiteX141" fmla="*/ 1434549 w 12192000"/>
              <a:gd name="connsiteY141" fmla="*/ 2234522 h 2237474"/>
              <a:gd name="connsiteX142" fmla="*/ 1398481 w 12192000"/>
              <a:gd name="connsiteY142" fmla="*/ 2237074 h 2237474"/>
              <a:gd name="connsiteX143" fmla="*/ 1398407 w 12192000"/>
              <a:gd name="connsiteY143" fmla="*/ 2237095 h 2237474"/>
              <a:gd name="connsiteX144" fmla="*/ 1370962 w 12192000"/>
              <a:gd name="connsiteY144" fmla="*/ 2237474 h 2237474"/>
              <a:gd name="connsiteX145" fmla="*/ 1356367 w 12192000"/>
              <a:gd name="connsiteY145" fmla="*/ 2235089 h 2237474"/>
              <a:gd name="connsiteX146" fmla="*/ 1324828 w 12192000"/>
              <a:gd name="connsiteY146" fmla="*/ 2231968 h 2237474"/>
              <a:gd name="connsiteX147" fmla="*/ 1297744 w 12192000"/>
              <a:gd name="connsiteY147" fmla="*/ 2235849 h 2237474"/>
              <a:gd name="connsiteX148" fmla="*/ 1286236 w 12192000"/>
              <a:gd name="connsiteY148" fmla="*/ 2233135 h 2237474"/>
              <a:gd name="connsiteX149" fmla="*/ 1283504 w 12192000"/>
              <a:gd name="connsiteY149" fmla="*/ 2233797 h 2237474"/>
              <a:gd name="connsiteX150" fmla="*/ 1279765 w 12192000"/>
              <a:gd name="connsiteY150" fmla="*/ 2229639 h 2237474"/>
              <a:gd name="connsiteX151" fmla="*/ 1195347 w 12192000"/>
              <a:gd name="connsiteY151" fmla="*/ 2212354 h 2237474"/>
              <a:gd name="connsiteX152" fmla="*/ 970251 w 12192000"/>
              <a:gd name="connsiteY152" fmla="*/ 2221029 h 2237474"/>
              <a:gd name="connsiteX153" fmla="*/ 812914 w 12192000"/>
              <a:gd name="connsiteY153" fmla="*/ 2202752 h 2237474"/>
              <a:gd name="connsiteX154" fmla="*/ 800195 w 12192000"/>
              <a:gd name="connsiteY154" fmla="*/ 2209407 h 2237474"/>
              <a:gd name="connsiteX155" fmla="*/ 784978 w 12192000"/>
              <a:gd name="connsiteY155" fmla="*/ 2212360 h 2237474"/>
              <a:gd name="connsiteX156" fmla="*/ 681987 w 12192000"/>
              <a:gd name="connsiteY156" fmla="*/ 2216757 h 2237474"/>
              <a:gd name="connsiteX157" fmla="*/ 669923 w 12192000"/>
              <a:gd name="connsiteY157" fmla="*/ 2211682 h 2237474"/>
              <a:gd name="connsiteX158" fmla="*/ 648680 w 12192000"/>
              <a:gd name="connsiteY158" fmla="*/ 2206229 h 2237474"/>
              <a:gd name="connsiteX159" fmla="*/ 597225 w 12192000"/>
              <a:gd name="connsiteY159" fmla="*/ 2180999 h 2237474"/>
              <a:gd name="connsiteX160" fmla="*/ 558449 w 12192000"/>
              <a:gd name="connsiteY160" fmla="*/ 2182346 h 2237474"/>
              <a:gd name="connsiteX161" fmla="*/ 550517 w 12192000"/>
              <a:gd name="connsiteY161" fmla="*/ 2182060 h 2237474"/>
              <a:gd name="connsiteX162" fmla="*/ 550309 w 12192000"/>
              <a:gd name="connsiteY162" fmla="*/ 2181825 h 2237474"/>
              <a:gd name="connsiteX163" fmla="*/ 541836 w 12192000"/>
              <a:gd name="connsiteY163" fmla="*/ 2181063 h 2237474"/>
              <a:gd name="connsiteX164" fmla="*/ 536057 w 12192000"/>
              <a:gd name="connsiteY164" fmla="*/ 2181537 h 2237474"/>
              <a:gd name="connsiteX165" fmla="*/ 520671 w 12192000"/>
              <a:gd name="connsiteY165" fmla="*/ 2180980 h 2237474"/>
              <a:gd name="connsiteX166" fmla="*/ 515024 w 12192000"/>
              <a:gd name="connsiteY166" fmla="*/ 2179258 h 2237474"/>
              <a:gd name="connsiteX167" fmla="*/ 512278 w 12192000"/>
              <a:gd name="connsiteY167" fmla="*/ 2176369 h 2237474"/>
              <a:gd name="connsiteX168" fmla="*/ 480419 w 12192000"/>
              <a:gd name="connsiteY168" fmla="*/ 2167807 h 2237474"/>
              <a:gd name="connsiteX169" fmla="*/ 413835 w 12192000"/>
              <a:gd name="connsiteY169" fmla="*/ 2156783 h 2237474"/>
              <a:gd name="connsiteX170" fmla="*/ 376513 w 12192000"/>
              <a:gd name="connsiteY170" fmla="*/ 2154014 h 2237474"/>
              <a:gd name="connsiteX171" fmla="*/ 273386 w 12192000"/>
              <a:gd name="connsiteY171" fmla="*/ 2142551 h 2237474"/>
              <a:gd name="connsiteX172" fmla="*/ 169207 w 12192000"/>
              <a:gd name="connsiteY172" fmla="*/ 2128100 h 2237474"/>
              <a:gd name="connsiteX173" fmla="*/ 93149 w 12192000"/>
              <a:gd name="connsiteY173" fmla="*/ 2105324 h 2237474"/>
              <a:gd name="connsiteX174" fmla="*/ 88109 w 12192000"/>
              <a:gd name="connsiteY174" fmla="*/ 2106704 h 2237474"/>
              <a:gd name="connsiteX175" fmla="*/ 80022 w 12192000"/>
              <a:gd name="connsiteY175" fmla="*/ 2107254 h 2237474"/>
              <a:gd name="connsiteX176" fmla="*/ 79717 w 12192000"/>
              <a:gd name="connsiteY176" fmla="*/ 2107046 h 2237474"/>
              <a:gd name="connsiteX177" fmla="*/ 72352 w 12192000"/>
              <a:gd name="connsiteY177" fmla="*/ 2107991 h 2237474"/>
              <a:gd name="connsiteX178" fmla="*/ 37645 w 12192000"/>
              <a:gd name="connsiteY178" fmla="*/ 2115401 h 2237474"/>
              <a:gd name="connsiteX179" fmla="*/ 4572 w 12192000"/>
              <a:gd name="connsiteY179" fmla="*/ 2111091 h 2237474"/>
              <a:gd name="connsiteX180" fmla="*/ 0 w 12192000"/>
              <a:gd name="connsiteY180" fmla="*/ 2110468 h 2237474"/>
              <a:gd name="connsiteX181" fmla="*/ 0 w 12192000"/>
              <a:gd name="connsiteY181"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20512 w 12192000"/>
              <a:gd name="connsiteY6" fmla="*/ 745392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46594 w 12192000"/>
              <a:gd name="connsiteY12" fmla="*/ 765069 h 2237474"/>
              <a:gd name="connsiteX13" fmla="*/ 10739478 w 12192000"/>
              <a:gd name="connsiteY13" fmla="*/ 776841 h 2237474"/>
              <a:gd name="connsiteX14" fmla="*/ 10458762 w 12192000"/>
              <a:gd name="connsiteY14" fmla="*/ 755400 h 2237474"/>
              <a:gd name="connsiteX15" fmla="*/ 10211200 w 12192000"/>
              <a:gd name="connsiteY15" fmla="*/ 767513 h 2237474"/>
              <a:gd name="connsiteX16" fmla="*/ 10167995 w 12192000"/>
              <a:gd name="connsiteY16" fmla="*/ 760843 h 2237474"/>
              <a:gd name="connsiteX17" fmla="*/ 9997044 w 12192000"/>
              <a:gd name="connsiteY17" fmla="*/ 780129 h 2237474"/>
              <a:gd name="connsiteX18" fmla="*/ 9943887 w 12192000"/>
              <a:gd name="connsiteY18" fmla="*/ 804141 h 2237474"/>
              <a:gd name="connsiteX19" fmla="*/ 9918248 w 12192000"/>
              <a:gd name="connsiteY19" fmla="*/ 816628 h 2237474"/>
              <a:gd name="connsiteX20" fmla="*/ 9767091 w 12192000"/>
              <a:gd name="connsiteY20" fmla="*/ 870550 h 2237474"/>
              <a:gd name="connsiteX21" fmla="*/ 9683005 w 12192000"/>
              <a:gd name="connsiteY21" fmla="*/ 894128 h 2237474"/>
              <a:gd name="connsiteX22" fmla="*/ 9594438 w 12192000"/>
              <a:gd name="connsiteY22" fmla="*/ 919051 h 2237474"/>
              <a:gd name="connsiteX23" fmla="*/ 9544189 w 12192000"/>
              <a:gd name="connsiteY23" fmla="*/ 938966 h 2237474"/>
              <a:gd name="connsiteX24" fmla="*/ 9500499 w 12192000"/>
              <a:gd name="connsiteY24" fmla="*/ 954680 h 2237474"/>
              <a:gd name="connsiteX25" fmla="*/ 9428195 w 12192000"/>
              <a:gd name="connsiteY25" fmla="*/ 986225 h 2237474"/>
              <a:gd name="connsiteX26" fmla="*/ 9410017 w 12192000"/>
              <a:gd name="connsiteY26" fmla="*/ 993931 h 2237474"/>
              <a:gd name="connsiteX27" fmla="*/ 9392919 w 12192000"/>
              <a:gd name="connsiteY27" fmla="*/ 994656 h 2237474"/>
              <a:gd name="connsiteX28" fmla="*/ 9268019 w 12192000"/>
              <a:gd name="connsiteY28" fmla="*/ 1007442 h 2237474"/>
              <a:gd name="connsiteX29" fmla="*/ 9234662 w 12192000"/>
              <a:gd name="connsiteY29" fmla="*/ 1023056 h 2237474"/>
              <a:gd name="connsiteX30" fmla="*/ 9181033 w 12192000"/>
              <a:gd name="connsiteY30" fmla="*/ 1037921 h 2237474"/>
              <a:gd name="connsiteX31" fmla="*/ 9155969 w 12192000"/>
              <a:gd name="connsiteY31" fmla="*/ 1046804 h 2237474"/>
              <a:gd name="connsiteX32" fmla="*/ 9133985 w 12192000"/>
              <a:gd name="connsiteY32" fmla="*/ 1046450 h 2237474"/>
              <a:gd name="connsiteX33" fmla="*/ 9003462 w 12192000"/>
              <a:gd name="connsiteY33" fmla="*/ 1042406 h 2237474"/>
              <a:gd name="connsiteX34" fmla="*/ 8968445 w 12192000"/>
              <a:gd name="connsiteY34" fmla="*/ 1052169 h 2237474"/>
              <a:gd name="connsiteX35" fmla="*/ 8886001 w 12192000"/>
              <a:gd name="connsiteY35" fmla="*/ 1067468 h 2237474"/>
              <a:gd name="connsiteX36" fmla="*/ 8838610 w 12192000"/>
              <a:gd name="connsiteY36" fmla="*/ 1075091 h 2237474"/>
              <a:gd name="connsiteX37" fmla="*/ 8750383 w 12192000"/>
              <a:gd name="connsiteY37" fmla="*/ 1097387 h 2237474"/>
              <a:gd name="connsiteX38" fmla="*/ 8665605 w 12192000"/>
              <a:gd name="connsiteY38" fmla="*/ 1110791 h 2237474"/>
              <a:gd name="connsiteX39" fmla="*/ 8584946 w 12192000"/>
              <a:gd name="connsiteY39" fmla="*/ 1135226 h 2237474"/>
              <a:gd name="connsiteX40" fmla="*/ 8419755 w 12192000"/>
              <a:gd name="connsiteY40" fmla="*/ 1216260 h 2237474"/>
              <a:gd name="connsiteX41" fmla="*/ 8411626 w 12192000"/>
              <a:gd name="connsiteY41" fmla="*/ 1214397 h 2237474"/>
              <a:gd name="connsiteX42" fmla="*/ 8363469 w 12192000"/>
              <a:gd name="connsiteY42" fmla="*/ 1246658 h 2237474"/>
              <a:gd name="connsiteX43" fmla="*/ 8275497 w 12192000"/>
              <a:gd name="connsiteY43" fmla="*/ 1264396 h 2237474"/>
              <a:gd name="connsiteX44" fmla="*/ 8206287 w 12192000"/>
              <a:gd name="connsiteY44" fmla="*/ 1273060 h 2237474"/>
              <a:gd name="connsiteX45" fmla="*/ 8139997 w 12192000"/>
              <a:gd name="connsiteY45" fmla="*/ 1282713 h 2237474"/>
              <a:gd name="connsiteX46" fmla="*/ 8074238 w 12192000"/>
              <a:gd name="connsiteY46" fmla="*/ 1301895 h 2237474"/>
              <a:gd name="connsiteX47" fmla="*/ 7942099 w 12192000"/>
              <a:gd name="connsiteY47" fmla="*/ 1336332 h 2237474"/>
              <a:gd name="connsiteX48" fmla="*/ 7902328 w 12192000"/>
              <a:gd name="connsiteY48" fmla="*/ 1345865 h 2237474"/>
              <a:gd name="connsiteX49" fmla="*/ 7840612 w 12192000"/>
              <a:gd name="connsiteY49" fmla="*/ 1369373 h 2237474"/>
              <a:gd name="connsiteX50" fmla="*/ 7786819 w 12192000"/>
              <a:gd name="connsiteY50" fmla="*/ 1378970 h 2237474"/>
              <a:gd name="connsiteX51" fmla="*/ 7548172 w 12192000"/>
              <a:gd name="connsiteY51" fmla="*/ 1417460 h 2237474"/>
              <a:gd name="connsiteX52" fmla="*/ 7483437 w 12192000"/>
              <a:gd name="connsiteY52" fmla="*/ 1478152 h 2237474"/>
              <a:gd name="connsiteX53" fmla="*/ 7377870 w 12192000"/>
              <a:gd name="connsiteY53" fmla="*/ 1523319 h 2237474"/>
              <a:gd name="connsiteX54" fmla="*/ 7230737 w 12192000"/>
              <a:gd name="connsiteY54" fmla="*/ 1562633 h 2237474"/>
              <a:gd name="connsiteX55" fmla="*/ 7224458 w 12192000"/>
              <a:gd name="connsiteY55" fmla="*/ 1573008 h 2237474"/>
              <a:gd name="connsiteX56" fmla="*/ 7183121 w 12192000"/>
              <a:gd name="connsiteY56" fmla="*/ 1595162 h 2237474"/>
              <a:gd name="connsiteX57" fmla="*/ 7164601 w 12192000"/>
              <a:gd name="connsiteY57" fmla="*/ 1606490 h 2237474"/>
              <a:gd name="connsiteX58" fmla="*/ 7031309 w 12192000"/>
              <a:gd name="connsiteY58" fmla="*/ 1619451 h 2237474"/>
              <a:gd name="connsiteX59" fmla="*/ 6900177 w 12192000"/>
              <a:gd name="connsiteY59" fmla="*/ 1636016 h 2237474"/>
              <a:gd name="connsiteX60" fmla="*/ 6795372 w 12192000"/>
              <a:gd name="connsiteY60" fmla="*/ 1644845 h 2237474"/>
              <a:gd name="connsiteX61" fmla="*/ 6692251 w 12192000"/>
              <a:gd name="connsiteY61" fmla="*/ 1656357 h 2237474"/>
              <a:gd name="connsiteX62" fmla="*/ 6655235 w 12192000"/>
              <a:gd name="connsiteY62" fmla="*/ 1661869 h 2237474"/>
              <a:gd name="connsiteX63" fmla="*/ 6554894 w 12192000"/>
              <a:gd name="connsiteY63" fmla="*/ 1664428 h 2237474"/>
              <a:gd name="connsiteX64" fmla="*/ 6516595 w 12192000"/>
              <a:gd name="connsiteY64" fmla="*/ 1667475 h 2237474"/>
              <a:gd name="connsiteX65" fmla="*/ 6508541 w 12192000"/>
              <a:gd name="connsiteY65" fmla="*/ 1668757 h 2237474"/>
              <a:gd name="connsiteX66" fmla="*/ 6471012 w 12192000"/>
              <a:gd name="connsiteY66" fmla="*/ 1678604 h 2237474"/>
              <a:gd name="connsiteX67" fmla="*/ 6364035 w 12192000"/>
              <a:gd name="connsiteY67" fmla="*/ 1667683 h 2237474"/>
              <a:gd name="connsiteX68" fmla="*/ 6280959 w 12192000"/>
              <a:gd name="connsiteY68" fmla="*/ 1689329 h 2237474"/>
              <a:gd name="connsiteX69" fmla="*/ 6243319 w 12192000"/>
              <a:gd name="connsiteY69" fmla="*/ 1695560 h 2237474"/>
              <a:gd name="connsiteX70" fmla="*/ 6098321 w 12192000"/>
              <a:gd name="connsiteY70" fmla="*/ 1721646 h 2237474"/>
              <a:gd name="connsiteX71" fmla="*/ 5880652 w 12192000"/>
              <a:gd name="connsiteY71" fmla="*/ 1779643 h 2237474"/>
              <a:gd name="connsiteX72" fmla="*/ 5785959 w 12192000"/>
              <a:gd name="connsiteY72" fmla="*/ 1775307 h 2237474"/>
              <a:gd name="connsiteX73" fmla="*/ 5643534 w 12192000"/>
              <a:gd name="connsiteY73" fmla="*/ 1802919 h 2237474"/>
              <a:gd name="connsiteX74" fmla="*/ 5518799 w 12192000"/>
              <a:gd name="connsiteY74" fmla="*/ 1818312 h 2237474"/>
              <a:gd name="connsiteX75" fmla="*/ 5505014 w 12192000"/>
              <a:gd name="connsiteY75" fmla="*/ 1819259 h 2237474"/>
              <a:gd name="connsiteX76" fmla="*/ 5453307 w 12192000"/>
              <a:gd name="connsiteY76" fmla="*/ 1815450 h 2237474"/>
              <a:gd name="connsiteX77" fmla="*/ 5221533 w 12192000"/>
              <a:gd name="connsiteY77" fmla="*/ 1846950 h 2237474"/>
              <a:gd name="connsiteX78" fmla="*/ 5149802 w 12192000"/>
              <a:gd name="connsiteY78" fmla="*/ 1844846 h 2237474"/>
              <a:gd name="connsiteX79" fmla="*/ 5114927 w 12192000"/>
              <a:gd name="connsiteY79" fmla="*/ 1847827 h 2237474"/>
              <a:gd name="connsiteX80" fmla="*/ 5108970 w 12192000"/>
              <a:gd name="connsiteY80" fmla="*/ 1847935 h 2237474"/>
              <a:gd name="connsiteX81" fmla="*/ 5067961 w 12192000"/>
              <a:gd name="connsiteY81" fmla="*/ 1845917 h 2237474"/>
              <a:gd name="connsiteX82" fmla="*/ 5007075 w 12192000"/>
              <a:gd name="connsiteY82" fmla="*/ 1838626 h 2237474"/>
              <a:gd name="connsiteX83" fmla="*/ 4944087 w 12192000"/>
              <a:gd name="connsiteY83" fmla="*/ 1823332 h 2237474"/>
              <a:gd name="connsiteX84" fmla="*/ 4907662 w 12192000"/>
              <a:gd name="connsiteY84" fmla="*/ 1816900 h 2237474"/>
              <a:gd name="connsiteX85" fmla="*/ 4882386 w 12192000"/>
              <a:gd name="connsiteY85" fmla="*/ 1809844 h 2237474"/>
              <a:gd name="connsiteX86" fmla="*/ 4811440 w 12192000"/>
              <a:gd name="connsiteY86" fmla="*/ 1804655 h 2237474"/>
              <a:gd name="connsiteX87" fmla="*/ 4691075 w 12192000"/>
              <a:gd name="connsiteY87" fmla="*/ 1801389 h 2237474"/>
              <a:gd name="connsiteX88" fmla="*/ 4640313 w 12192000"/>
              <a:gd name="connsiteY88" fmla="*/ 1784307 h 2237474"/>
              <a:gd name="connsiteX89" fmla="*/ 4536503 w 12192000"/>
              <a:gd name="connsiteY89" fmla="*/ 1785334 h 2237474"/>
              <a:gd name="connsiteX90" fmla="*/ 4513724 w 12192000"/>
              <a:gd name="connsiteY90" fmla="*/ 1791996 h 2237474"/>
              <a:gd name="connsiteX91" fmla="*/ 4459810 w 12192000"/>
              <a:gd name="connsiteY91" fmla="*/ 1797886 h 2237474"/>
              <a:gd name="connsiteX92" fmla="*/ 4379064 w 12192000"/>
              <a:gd name="connsiteY92" fmla="*/ 1817177 h 2237474"/>
              <a:gd name="connsiteX93" fmla="*/ 4290981 w 12192000"/>
              <a:gd name="connsiteY93" fmla="*/ 1839677 h 2237474"/>
              <a:gd name="connsiteX94" fmla="*/ 4238372 w 12192000"/>
              <a:gd name="connsiteY94" fmla="*/ 1851480 h 2237474"/>
              <a:gd name="connsiteX95" fmla="*/ 4232517 w 12192000"/>
              <a:gd name="connsiteY95" fmla="*/ 1852567 h 2237474"/>
              <a:gd name="connsiteX96" fmla="*/ 4191732 w 12192000"/>
              <a:gd name="connsiteY96" fmla="*/ 1857328 h 2237474"/>
              <a:gd name="connsiteX97" fmla="*/ 4065532 w 12192000"/>
              <a:gd name="connsiteY97" fmla="*/ 1855477 h 2237474"/>
              <a:gd name="connsiteX98" fmla="*/ 4028460 w 12192000"/>
              <a:gd name="connsiteY98" fmla="*/ 1855137 h 2237474"/>
              <a:gd name="connsiteX99" fmla="*/ 4002267 w 12192000"/>
              <a:gd name="connsiteY99" fmla="*/ 1852352 h 2237474"/>
              <a:gd name="connsiteX100" fmla="*/ 3931396 w 12192000"/>
              <a:gd name="connsiteY100" fmla="*/ 1858915 h 2237474"/>
              <a:gd name="connsiteX101" fmla="*/ 3812162 w 12192000"/>
              <a:gd name="connsiteY101" fmla="*/ 1875501 h 2237474"/>
              <a:gd name="connsiteX102" fmla="*/ 3758105 w 12192000"/>
              <a:gd name="connsiteY102" fmla="*/ 1871856 h 2237474"/>
              <a:gd name="connsiteX103" fmla="*/ 3715896 w 12192000"/>
              <a:gd name="connsiteY103" fmla="*/ 1881552 h 2237474"/>
              <a:gd name="connsiteX104" fmla="*/ 3567259 w 12192000"/>
              <a:gd name="connsiteY104" fmla="*/ 1893482 h 2237474"/>
              <a:gd name="connsiteX105" fmla="*/ 3405770 w 12192000"/>
              <a:gd name="connsiteY105" fmla="*/ 1904591 h 2237474"/>
              <a:gd name="connsiteX106" fmla="*/ 3280097 w 12192000"/>
              <a:gd name="connsiteY106" fmla="*/ 1919610 h 2237474"/>
              <a:gd name="connsiteX107" fmla="*/ 3123424 w 12192000"/>
              <a:gd name="connsiteY107" fmla="*/ 1952930 h 2237474"/>
              <a:gd name="connsiteX108" fmla="*/ 3009910 w 12192000"/>
              <a:gd name="connsiteY108" fmla="*/ 1957866 h 2237474"/>
              <a:gd name="connsiteX109" fmla="*/ 2995934 w 12192000"/>
              <a:gd name="connsiteY109" fmla="*/ 1967085 h 2237474"/>
              <a:gd name="connsiteX110" fmla="*/ 2942858 w 12192000"/>
              <a:gd name="connsiteY110" fmla="*/ 1981367 h 2237474"/>
              <a:gd name="connsiteX111" fmla="*/ 2875436 w 12192000"/>
              <a:gd name="connsiteY111" fmla="*/ 1996977 h 2237474"/>
              <a:gd name="connsiteX112" fmla="*/ 2874892 w 12192000"/>
              <a:gd name="connsiteY112" fmla="*/ 1996085 h 2237474"/>
              <a:gd name="connsiteX113" fmla="*/ 2843662 w 12192000"/>
              <a:gd name="connsiteY113" fmla="*/ 1992498 h 2237474"/>
              <a:gd name="connsiteX114" fmla="*/ 2796128 w 12192000"/>
              <a:gd name="connsiteY114" fmla="*/ 1976403 h 2237474"/>
              <a:gd name="connsiteX115" fmla="*/ 2756784 w 12192000"/>
              <a:gd name="connsiteY115" fmla="*/ 1985116 h 2237474"/>
              <a:gd name="connsiteX116" fmla="*/ 2748833 w 12192000"/>
              <a:gd name="connsiteY116" fmla="*/ 1986323 h 2237474"/>
              <a:gd name="connsiteX117" fmla="*/ 2748661 w 12192000"/>
              <a:gd name="connsiteY117" fmla="*/ 1986122 h 2237474"/>
              <a:gd name="connsiteX118" fmla="*/ 2718916 w 12192000"/>
              <a:gd name="connsiteY118" fmla="*/ 1990867 h 2237474"/>
              <a:gd name="connsiteX119" fmla="*/ 2713522 w 12192000"/>
              <a:gd name="connsiteY119" fmla="*/ 1990173 h 2237474"/>
              <a:gd name="connsiteX120" fmla="*/ 2680597 w 12192000"/>
              <a:gd name="connsiteY120" fmla="*/ 1984996 h 2237474"/>
              <a:gd name="connsiteX121" fmla="*/ 2578178 w 12192000"/>
              <a:gd name="connsiteY121" fmla="*/ 1990531 h 2237474"/>
              <a:gd name="connsiteX122" fmla="*/ 2476147 w 12192000"/>
              <a:gd name="connsiteY122" fmla="*/ 1998305 h 2237474"/>
              <a:gd name="connsiteX123" fmla="*/ 2373568 w 12192000"/>
              <a:gd name="connsiteY123" fmla="*/ 2003219 h 2237474"/>
              <a:gd name="connsiteX124" fmla="*/ 2300792 w 12192000"/>
              <a:gd name="connsiteY124" fmla="*/ 1994290 h 2237474"/>
              <a:gd name="connsiteX125" fmla="*/ 2287219 w 12192000"/>
              <a:gd name="connsiteY125" fmla="*/ 1998750 h 2237474"/>
              <a:gd name="connsiteX126" fmla="*/ 2243069 w 12192000"/>
              <a:gd name="connsiteY126" fmla="*/ 2015111 h 2237474"/>
              <a:gd name="connsiteX127" fmla="*/ 2186609 w 12192000"/>
              <a:gd name="connsiteY127" fmla="*/ 2008263 h 2237474"/>
              <a:gd name="connsiteX128" fmla="*/ 2164831 w 12192000"/>
              <a:gd name="connsiteY128" fmla="*/ 2010143 h 2237474"/>
              <a:gd name="connsiteX129" fmla="*/ 2152836 w 12192000"/>
              <a:gd name="connsiteY129" fmla="*/ 2010048 h 2237474"/>
              <a:gd name="connsiteX130" fmla="*/ 2117102 w 12192000"/>
              <a:gd name="connsiteY130" fmla="*/ 2023004 h 2237474"/>
              <a:gd name="connsiteX131" fmla="*/ 2111935 w 12192000"/>
              <a:gd name="connsiteY131" fmla="*/ 2023163 h 2237474"/>
              <a:gd name="connsiteX132" fmla="*/ 2089991 w 12192000"/>
              <a:gd name="connsiteY132" fmla="*/ 2034193 h 2237474"/>
              <a:gd name="connsiteX133" fmla="*/ 2058061 w 12192000"/>
              <a:gd name="connsiteY133" fmla="*/ 2047942 h 2237474"/>
              <a:gd name="connsiteX134" fmla="*/ 2055737 w 12192000"/>
              <a:gd name="connsiteY134" fmla="*/ 2047704 h 2237474"/>
              <a:gd name="connsiteX135" fmla="*/ 2042244 w 12192000"/>
              <a:gd name="connsiteY135" fmla="*/ 2055560 h 2237474"/>
              <a:gd name="connsiteX136" fmla="*/ 1976224 w 12192000"/>
              <a:gd name="connsiteY136" fmla="*/ 2074257 h 2237474"/>
              <a:gd name="connsiteX137" fmla="*/ 1877728 w 12192000"/>
              <a:gd name="connsiteY137" fmla="*/ 2101004 h 2237474"/>
              <a:gd name="connsiteX138" fmla="*/ 1759056 w 12192000"/>
              <a:gd name="connsiteY138" fmla="*/ 2125608 h 2237474"/>
              <a:gd name="connsiteX139" fmla="*/ 1637948 w 12192000"/>
              <a:gd name="connsiteY139" fmla="*/ 2172597 h 2237474"/>
              <a:gd name="connsiteX140" fmla="*/ 1434549 w 12192000"/>
              <a:gd name="connsiteY140" fmla="*/ 2234522 h 2237474"/>
              <a:gd name="connsiteX141" fmla="*/ 1398481 w 12192000"/>
              <a:gd name="connsiteY141" fmla="*/ 2237074 h 2237474"/>
              <a:gd name="connsiteX142" fmla="*/ 1398407 w 12192000"/>
              <a:gd name="connsiteY142" fmla="*/ 2237095 h 2237474"/>
              <a:gd name="connsiteX143" fmla="*/ 1370962 w 12192000"/>
              <a:gd name="connsiteY143" fmla="*/ 2237474 h 2237474"/>
              <a:gd name="connsiteX144" fmla="*/ 1356367 w 12192000"/>
              <a:gd name="connsiteY144" fmla="*/ 2235089 h 2237474"/>
              <a:gd name="connsiteX145" fmla="*/ 1324828 w 12192000"/>
              <a:gd name="connsiteY145" fmla="*/ 2231968 h 2237474"/>
              <a:gd name="connsiteX146" fmla="*/ 1297744 w 12192000"/>
              <a:gd name="connsiteY146" fmla="*/ 2235849 h 2237474"/>
              <a:gd name="connsiteX147" fmla="*/ 1286236 w 12192000"/>
              <a:gd name="connsiteY147" fmla="*/ 2233135 h 2237474"/>
              <a:gd name="connsiteX148" fmla="*/ 1283504 w 12192000"/>
              <a:gd name="connsiteY148" fmla="*/ 2233797 h 2237474"/>
              <a:gd name="connsiteX149" fmla="*/ 1279765 w 12192000"/>
              <a:gd name="connsiteY149" fmla="*/ 2229639 h 2237474"/>
              <a:gd name="connsiteX150" fmla="*/ 1195347 w 12192000"/>
              <a:gd name="connsiteY150" fmla="*/ 2212354 h 2237474"/>
              <a:gd name="connsiteX151" fmla="*/ 970251 w 12192000"/>
              <a:gd name="connsiteY151" fmla="*/ 2221029 h 2237474"/>
              <a:gd name="connsiteX152" fmla="*/ 812914 w 12192000"/>
              <a:gd name="connsiteY152" fmla="*/ 2202752 h 2237474"/>
              <a:gd name="connsiteX153" fmla="*/ 800195 w 12192000"/>
              <a:gd name="connsiteY153" fmla="*/ 2209407 h 2237474"/>
              <a:gd name="connsiteX154" fmla="*/ 784978 w 12192000"/>
              <a:gd name="connsiteY154" fmla="*/ 2212360 h 2237474"/>
              <a:gd name="connsiteX155" fmla="*/ 681987 w 12192000"/>
              <a:gd name="connsiteY155" fmla="*/ 2216757 h 2237474"/>
              <a:gd name="connsiteX156" fmla="*/ 669923 w 12192000"/>
              <a:gd name="connsiteY156" fmla="*/ 2211682 h 2237474"/>
              <a:gd name="connsiteX157" fmla="*/ 648680 w 12192000"/>
              <a:gd name="connsiteY157" fmla="*/ 2206229 h 2237474"/>
              <a:gd name="connsiteX158" fmla="*/ 597225 w 12192000"/>
              <a:gd name="connsiteY158" fmla="*/ 2180999 h 2237474"/>
              <a:gd name="connsiteX159" fmla="*/ 558449 w 12192000"/>
              <a:gd name="connsiteY159" fmla="*/ 2182346 h 2237474"/>
              <a:gd name="connsiteX160" fmla="*/ 550517 w 12192000"/>
              <a:gd name="connsiteY160" fmla="*/ 2182060 h 2237474"/>
              <a:gd name="connsiteX161" fmla="*/ 550309 w 12192000"/>
              <a:gd name="connsiteY161" fmla="*/ 2181825 h 2237474"/>
              <a:gd name="connsiteX162" fmla="*/ 541836 w 12192000"/>
              <a:gd name="connsiteY162" fmla="*/ 2181063 h 2237474"/>
              <a:gd name="connsiteX163" fmla="*/ 536057 w 12192000"/>
              <a:gd name="connsiteY163" fmla="*/ 2181537 h 2237474"/>
              <a:gd name="connsiteX164" fmla="*/ 520671 w 12192000"/>
              <a:gd name="connsiteY164" fmla="*/ 2180980 h 2237474"/>
              <a:gd name="connsiteX165" fmla="*/ 515024 w 12192000"/>
              <a:gd name="connsiteY165" fmla="*/ 2179258 h 2237474"/>
              <a:gd name="connsiteX166" fmla="*/ 512278 w 12192000"/>
              <a:gd name="connsiteY166" fmla="*/ 2176369 h 2237474"/>
              <a:gd name="connsiteX167" fmla="*/ 480419 w 12192000"/>
              <a:gd name="connsiteY167" fmla="*/ 2167807 h 2237474"/>
              <a:gd name="connsiteX168" fmla="*/ 413835 w 12192000"/>
              <a:gd name="connsiteY168" fmla="*/ 2156783 h 2237474"/>
              <a:gd name="connsiteX169" fmla="*/ 376513 w 12192000"/>
              <a:gd name="connsiteY169" fmla="*/ 2154014 h 2237474"/>
              <a:gd name="connsiteX170" fmla="*/ 273386 w 12192000"/>
              <a:gd name="connsiteY170" fmla="*/ 2142551 h 2237474"/>
              <a:gd name="connsiteX171" fmla="*/ 169207 w 12192000"/>
              <a:gd name="connsiteY171" fmla="*/ 2128100 h 2237474"/>
              <a:gd name="connsiteX172" fmla="*/ 93149 w 12192000"/>
              <a:gd name="connsiteY172" fmla="*/ 2105324 h 2237474"/>
              <a:gd name="connsiteX173" fmla="*/ 88109 w 12192000"/>
              <a:gd name="connsiteY173" fmla="*/ 2106704 h 2237474"/>
              <a:gd name="connsiteX174" fmla="*/ 80022 w 12192000"/>
              <a:gd name="connsiteY174" fmla="*/ 2107254 h 2237474"/>
              <a:gd name="connsiteX175" fmla="*/ 79717 w 12192000"/>
              <a:gd name="connsiteY175" fmla="*/ 2107046 h 2237474"/>
              <a:gd name="connsiteX176" fmla="*/ 72352 w 12192000"/>
              <a:gd name="connsiteY176" fmla="*/ 2107991 h 2237474"/>
              <a:gd name="connsiteX177" fmla="*/ 37645 w 12192000"/>
              <a:gd name="connsiteY177" fmla="*/ 2115401 h 2237474"/>
              <a:gd name="connsiteX178" fmla="*/ 4572 w 12192000"/>
              <a:gd name="connsiteY178" fmla="*/ 2111091 h 2237474"/>
              <a:gd name="connsiteX179" fmla="*/ 0 w 12192000"/>
              <a:gd name="connsiteY179" fmla="*/ 2110468 h 2237474"/>
              <a:gd name="connsiteX180" fmla="*/ 0 w 12192000"/>
              <a:gd name="connsiteY180"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20512 w 12192000"/>
              <a:gd name="connsiteY6" fmla="*/ 745392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46594 w 12192000"/>
              <a:gd name="connsiteY12" fmla="*/ 765069 h 2237474"/>
              <a:gd name="connsiteX13" fmla="*/ 10739478 w 12192000"/>
              <a:gd name="connsiteY13" fmla="*/ 776841 h 2237474"/>
              <a:gd name="connsiteX14" fmla="*/ 10458762 w 12192000"/>
              <a:gd name="connsiteY14" fmla="*/ 755400 h 2237474"/>
              <a:gd name="connsiteX15" fmla="*/ 10211200 w 12192000"/>
              <a:gd name="connsiteY15" fmla="*/ 767513 h 2237474"/>
              <a:gd name="connsiteX16" fmla="*/ 10167995 w 12192000"/>
              <a:gd name="connsiteY16" fmla="*/ 760843 h 2237474"/>
              <a:gd name="connsiteX17" fmla="*/ 9997044 w 12192000"/>
              <a:gd name="connsiteY17" fmla="*/ 780129 h 2237474"/>
              <a:gd name="connsiteX18" fmla="*/ 9943887 w 12192000"/>
              <a:gd name="connsiteY18" fmla="*/ 804141 h 2237474"/>
              <a:gd name="connsiteX19" fmla="*/ 9918248 w 12192000"/>
              <a:gd name="connsiteY19" fmla="*/ 816628 h 2237474"/>
              <a:gd name="connsiteX20" fmla="*/ 9767091 w 12192000"/>
              <a:gd name="connsiteY20" fmla="*/ 870550 h 2237474"/>
              <a:gd name="connsiteX21" fmla="*/ 9683005 w 12192000"/>
              <a:gd name="connsiteY21" fmla="*/ 894128 h 2237474"/>
              <a:gd name="connsiteX22" fmla="*/ 9594438 w 12192000"/>
              <a:gd name="connsiteY22" fmla="*/ 919051 h 2237474"/>
              <a:gd name="connsiteX23" fmla="*/ 9544189 w 12192000"/>
              <a:gd name="connsiteY23" fmla="*/ 938966 h 2237474"/>
              <a:gd name="connsiteX24" fmla="*/ 9500499 w 12192000"/>
              <a:gd name="connsiteY24" fmla="*/ 954680 h 2237474"/>
              <a:gd name="connsiteX25" fmla="*/ 9428195 w 12192000"/>
              <a:gd name="connsiteY25" fmla="*/ 986225 h 2237474"/>
              <a:gd name="connsiteX26" fmla="*/ 9410017 w 12192000"/>
              <a:gd name="connsiteY26" fmla="*/ 993931 h 2237474"/>
              <a:gd name="connsiteX27" fmla="*/ 9392919 w 12192000"/>
              <a:gd name="connsiteY27" fmla="*/ 994656 h 2237474"/>
              <a:gd name="connsiteX28" fmla="*/ 9268019 w 12192000"/>
              <a:gd name="connsiteY28" fmla="*/ 1007442 h 2237474"/>
              <a:gd name="connsiteX29" fmla="*/ 9234662 w 12192000"/>
              <a:gd name="connsiteY29" fmla="*/ 1023056 h 2237474"/>
              <a:gd name="connsiteX30" fmla="*/ 9181033 w 12192000"/>
              <a:gd name="connsiteY30" fmla="*/ 1037921 h 2237474"/>
              <a:gd name="connsiteX31" fmla="*/ 9155969 w 12192000"/>
              <a:gd name="connsiteY31" fmla="*/ 1046804 h 2237474"/>
              <a:gd name="connsiteX32" fmla="*/ 9133985 w 12192000"/>
              <a:gd name="connsiteY32" fmla="*/ 1046450 h 2237474"/>
              <a:gd name="connsiteX33" fmla="*/ 9003462 w 12192000"/>
              <a:gd name="connsiteY33" fmla="*/ 1042406 h 2237474"/>
              <a:gd name="connsiteX34" fmla="*/ 8968445 w 12192000"/>
              <a:gd name="connsiteY34" fmla="*/ 1052169 h 2237474"/>
              <a:gd name="connsiteX35" fmla="*/ 8886001 w 12192000"/>
              <a:gd name="connsiteY35" fmla="*/ 1067468 h 2237474"/>
              <a:gd name="connsiteX36" fmla="*/ 8838610 w 12192000"/>
              <a:gd name="connsiteY36" fmla="*/ 1075091 h 2237474"/>
              <a:gd name="connsiteX37" fmla="*/ 8750383 w 12192000"/>
              <a:gd name="connsiteY37" fmla="*/ 1097387 h 2237474"/>
              <a:gd name="connsiteX38" fmla="*/ 8665605 w 12192000"/>
              <a:gd name="connsiteY38" fmla="*/ 1110791 h 2237474"/>
              <a:gd name="connsiteX39" fmla="*/ 8584946 w 12192000"/>
              <a:gd name="connsiteY39" fmla="*/ 1135226 h 2237474"/>
              <a:gd name="connsiteX40" fmla="*/ 8419755 w 12192000"/>
              <a:gd name="connsiteY40" fmla="*/ 1216260 h 2237474"/>
              <a:gd name="connsiteX41" fmla="*/ 8411626 w 12192000"/>
              <a:gd name="connsiteY41" fmla="*/ 1214397 h 2237474"/>
              <a:gd name="connsiteX42" fmla="*/ 8363469 w 12192000"/>
              <a:gd name="connsiteY42" fmla="*/ 1246658 h 2237474"/>
              <a:gd name="connsiteX43" fmla="*/ 8275497 w 12192000"/>
              <a:gd name="connsiteY43" fmla="*/ 1264396 h 2237474"/>
              <a:gd name="connsiteX44" fmla="*/ 8206287 w 12192000"/>
              <a:gd name="connsiteY44" fmla="*/ 1273060 h 2237474"/>
              <a:gd name="connsiteX45" fmla="*/ 8139997 w 12192000"/>
              <a:gd name="connsiteY45" fmla="*/ 1282713 h 2237474"/>
              <a:gd name="connsiteX46" fmla="*/ 8074238 w 12192000"/>
              <a:gd name="connsiteY46" fmla="*/ 1301895 h 2237474"/>
              <a:gd name="connsiteX47" fmla="*/ 7942099 w 12192000"/>
              <a:gd name="connsiteY47" fmla="*/ 1336332 h 2237474"/>
              <a:gd name="connsiteX48" fmla="*/ 7902328 w 12192000"/>
              <a:gd name="connsiteY48" fmla="*/ 1345865 h 2237474"/>
              <a:gd name="connsiteX49" fmla="*/ 7840612 w 12192000"/>
              <a:gd name="connsiteY49" fmla="*/ 1369373 h 2237474"/>
              <a:gd name="connsiteX50" fmla="*/ 7786819 w 12192000"/>
              <a:gd name="connsiteY50" fmla="*/ 1378970 h 2237474"/>
              <a:gd name="connsiteX51" fmla="*/ 7548172 w 12192000"/>
              <a:gd name="connsiteY51" fmla="*/ 1417460 h 2237474"/>
              <a:gd name="connsiteX52" fmla="*/ 7483437 w 12192000"/>
              <a:gd name="connsiteY52" fmla="*/ 1478152 h 2237474"/>
              <a:gd name="connsiteX53" fmla="*/ 7377870 w 12192000"/>
              <a:gd name="connsiteY53" fmla="*/ 1523319 h 2237474"/>
              <a:gd name="connsiteX54" fmla="*/ 7230737 w 12192000"/>
              <a:gd name="connsiteY54" fmla="*/ 1562633 h 2237474"/>
              <a:gd name="connsiteX55" fmla="*/ 7224458 w 12192000"/>
              <a:gd name="connsiteY55" fmla="*/ 1573008 h 2237474"/>
              <a:gd name="connsiteX56" fmla="*/ 7183121 w 12192000"/>
              <a:gd name="connsiteY56" fmla="*/ 1595162 h 2237474"/>
              <a:gd name="connsiteX57" fmla="*/ 7164601 w 12192000"/>
              <a:gd name="connsiteY57" fmla="*/ 1606490 h 2237474"/>
              <a:gd name="connsiteX58" fmla="*/ 7031309 w 12192000"/>
              <a:gd name="connsiteY58" fmla="*/ 1619451 h 2237474"/>
              <a:gd name="connsiteX59" fmla="*/ 6900177 w 12192000"/>
              <a:gd name="connsiteY59" fmla="*/ 1636016 h 2237474"/>
              <a:gd name="connsiteX60" fmla="*/ 6795372 w 12192000"/>
              <a:gd name="connsiteY60" fmla="*/ 1644845 h 2237474"/>
              <a:gd name="connsiteX61" fmla="*/ 6692251 w 12192000"/>
              <a:gd name="connsiteY61" fmla="*/ 1656357 h 2237474"/>
              <a:gd name="connsiteX62" fmla="*/ 6655235 w 12192000"/>
              <a:gd name="connsiteY62" fmla="*/ 1661869 h 2237474"/>
              <a:gd name="connsiteX63" fmla="*/ 6554894 w 12192000"/>
              <a:gd name="connsiteY63" fmla="*/ 1664428 h 2237474"/>
              <a:gd name="connsiteX64" fmla="*/ 6516595 w 12192000"/>
              <a:gd name="connsiteY64" fmla="*/ 1667475 h 2237474"/>
              <a:gd name="connsiteX65" fmla="*/ 6508541 w 12192000"/>
              <a:gd name="connsiteY65" fmla="*/ 1668757 h 2237474"/>
              <a:gd name="connsiteX66" fmla="*/ 6471012 w 12192000"/>
              <a:gd name="connsiteY66" fmla="*/ 1678604 h 2237474"/>
              <a:gd name="connsiteX67" fmla="*/ 6364035 w 12192000"/>
              <a:gd name="connsiteY67" fmla="*/ 1667683 h 2237474"/>
              <a:gd name="connsiteX68" fmla="*/ 6280959 w 12192000"/>
              <a:gd name="connsiteY68" fmla="*/ 1689329 h 2237474"/>
              <a:gd name="connsiteX69" fmla="*/ 6243319 w 12192000"/>
              <a:gd name="connsiteY69" fmla="*/ 1695560 h 2237474"/>
              <a:gd name="connsiteX70" fmla="*/ 6098321 w 12192000"/>
              <a:gd name="connsiteY70" fmla="*/ 1721646 h 2237474"/>
              <a:gd name="connsiteX71" fmla="*/ 5880652 w 12192000"/>
              <a:gd name="connsiteY71" fmla="*/ 1779643 h 2237474"/>
              <a:gd name="connsiteX72" fmla="*/ 5785959 w 12192000"/>
              <a:gd name="connsiteY72" fmla="*/ 1775307 h 2237474"/>
              <a:gd name="connsiteX73" fmla="*/ 5643534 w 12192000"/>
              <a:gd name="connsiteY73" fmla="*/ 1802919 h 2237474"/>
              <a:gd name="connsiteX74" fmla="*/ 5518799 w 12192000"/>
              <a:gd name="connsiteY74" fmla="*/ 1818312 h 2237474"/>
              <a:gd name="connsiteX75" fmla="*/ 5505014 w 12192000"/>
              <a:gd name="connsiteY75" fmla="*/ 1819259 h 2237474"/>
              <a:gd name="connsiteX76" fmla="*/ 5453307 w 12192000"/>
              <a:gd name="connsiteY76" fmla="*/ 1815450 h 2237474"/>
              <a:gd name="connsiteX77" fmla="*/ 5221533 w 12192000"/>
              <a:gd name="connsiteY77" fmla="*/ 1846950 h 2237474"/>
              <a:gd name="connsiteX78" fmla="*/ 5149802 w 12192000"/>
              <a:gd name="connsiteY78" fmla="*/ 1844846 h 2237474"/>
              <a:gd name="connsiteX79" fmla="*/ 5114927 w 12192000"/>
              <a:gd name="connsiteY79" fmla="*/ 1847827 h 2237474"/>
              <a:gd name="connsiteX80" fmla="*/ 5108970 w 12192000"/>
              <a:gd name="connsiteY80" fmla="*/ 1847935 h 2237474"/>
              <a:gd name="connsiteX81" fmla="*/ 5067961 w 12192000"/>
              <a:gd name="connsiteY81" fmla="*/ 1845917 h 2237474"/>
              <a:gd name="connsiteX82" fmla="*/ 5007075 w 12192000"/>
              <a:gd name="connsiteY82" fmla="*/ 1838626 h 2237474"/>
              <a:gd name="connsiteX83" fmla="*/ 4944087 w 12192000"/>
              <a:gd name="connsiteY83" fmla="*/ 1823332 h 2237474"/>
              <a:gd name="connsiteX84" fmla="*/ 4907662 w 12192000"/>
              <a:gd name="connsiteY84" fmla="*/ 1816900 h 2237474"/>
              <a:gd name="connsiteX85" fmla="*/ 4882386 w 12192000"/>
              <a:gd name="connsiteY85" fmla="*/ 1809844 h 2237474"/>
              <a:gd name="connsiteX86" fmla="*/ 4811440 w 12192000"/>
              <a:gd name="connsiteY86" fmla="*/ 1804655 h 2237474"/>
              <a:gd name="connsiteX87" fmla="*/ 4691075 w 12192000"/>
              <a:gd name="connsiteY87" fmla="*/ 1801389 h 2237474"/>
              <a:gd name="connsiteX88" fmla="*/ 4640313 w 12192000"/>
              <a:gd name="connsiteY88" fmla="*/ 1784307 h 2237474"/>
              <a:gd name="connsiteX89" fmla="*/ 4536503 w 12192000"/>
              <a:gd name="connsiteY89" fmla="*/ 1785334 h 2237474"/>
              <a:gd name="connsiteX90" fmla="*/ 4513724 w 12192000"/>
              <a:gd name="connsiteY90" fmla="*/ 1791996 h 2237474"/>
              <a:gd name="connsiteX91" fmla="*/ 4459810 w 12192000"/>
              <a:gd name="connsiteY91" fmla="*/ 1797886 h 2237474"/>
              <a:gd name="connsiteX92" fmla="*/ 4379064 w 12192000"/>
              <a:gd name="connsiteY92" fmla="*/ 1817177 h 2237474"/>
              <a:gd name="connsiteX93" fmla="*/ 4290981 w 12192000"/>
              <a:gd name="connsiteY93" fmla="*/ 1839677 h 2237474"/>
              <a:gd name="connsiteX94" fmla="*/ 4238372 w 12192000"/>
              <a:gd name="connsiteY94" fmla="*/ 1851480 h 2237474"/>
              <a:gd name="connsiteX95" fmla="*/ 4232517 w 12192000"/>
              <a:gd name="connsiteY95" fmla="*/ 1852567 h 2237474"/>
              <a:gd name="connsiteX96" fmla="*/ 4191732 w 12192000"/>
              <a:gd name="connsiteY96" fmla="*/ 1857328 h 2237474"/>
              <a:gd name="connsiteX97" fmla="*/ 4065532 w 12192000"/>
              <a:gd name="connsiteY97" fmla="*/ 1855477 h 2237474"/>
              <a:gd name="connsiteX98" fmla="*/ 4028460 w 12192000"/>
              <a:gd name="connsiteY98" fmla="*/ 1855137 h 2237474"/>
              <a:gd name="connsiteX99" fmla="*/ 4002267 w 12192000"/>
              <a:gd name="connsiteY99" fmla="*/ 1852352 h 2237474"/>
              <a:gd name="connsiteX100" fmla="*/ 3931396 w 12192000"/>
              <a:gd name="connsiteY100" fmla="*/ 1858915 h 2237474"/>
              <a:gd name="connsiteX101" fmla="*/ 3812162 w 12192000"/>
              <a:gd name="connsiteY101" fmla="*/ 1875501 h 2237474"/>
              <a:gd name="connsiteX102" fmla="*/ 3758105 w 12192000"/>
              <a:gd name="connsiteY102" fmla="*/ 1871856 h 2237474"/>
              <a:gd name="connsiteX103" fmla="*/ 3715896 w 12192000"/>
              <a:gd name="connsiteY103" fmla="*/ 1881552 h 2237474"/>
              <a:gd name="connsiteX104" fmla="*/ 3567259 w 12192000"/>
              <a:gd name="connsiteY104" fmla="*/ 1893482 h 2237474"/>
              <a:gd name="connsiteX105" fmla="*/ 3405770 w 12192000"/>
              <a:gd name="connsiteY105" fmla="*/ 1904591 h 2237474"/>
              <a:gd name="connsiteX106" fmla="*/ 3280097 w 12192000"/>
              <a:gd name="connsiteY106" fmla="*/ 1919610 h 2237474"/>
              <a:gd name="connsiteX107" fmla="*/ 3123424 w 12192000"/>
              <a:gd name="connsiteY107" fmla="*/ 1952930 h 2237474"/>
              <a:gd name="connsiteX108" fmla="*/ 3009910 w 12192000"/>
              <a:gd name="connsiteY108" fmla="*/ 1957866 h 2237474"/>
              <a:gd name="connsiteX109" fmla="*/ 2995934 w 12192000"/>
              <a:gd name="connsiteY109" fmla="*/ 1967085 h 2237474"/>
              <a:gd name="connsiteX110" fmla="*/ 2942858 w 12192000"/>
              <a:gd name="connsiteY110" fmla="*/ 1981367 h 2237474"/>
              <a:gd name="connsiteX111" fmla="*/ 2875436 w 12192000"/>
              <a:gd name="connsiteY111" fmla="*/ 1996977 h 2237474"/>
              <a:gd name="connsiteX112" fmla="*/ 2874892 w 12192000"/>
              <a:gd name="connsiteY112" fmla="*/ 1996085 h 2237474"/>
              <a:gd name="connsiteX113" fmla="*/ 2843662 w 12192000"/>
              <a:gd name="connsiteY113" fmla="*/ 1992498 h 2237474"/>
              <a:gd name="connsiteX114" fmla="*/ 2796128 w 12192000"/>
              <a:gd name="connsiteY114" fmla="*/ 1976403 h 2237474"/>
              <a:gd name="connsiteX115" fmla="*/ 2756784 w 12192000"/>
              <a:gd name="connsiteY115" fmla="*/ 1985116 h 2237474"/>
              <a:gd name="connsiteX116" fmla="*/ 2748833 w 12192000"/>
              <a:gd name="connsiteY116" fmla="*/ 1986323 h 2237474"/>
              <a:gd name="connsiteX117" fmla="*/ 2748661 w 12192000"/>
              <a:gd name="connsiteY117" fmla="*/ 1986122 h 2237474"/>
              <a:gd name="connsiteX118" fmla="*/ 2718916 w 12192000"/>
              <a:gd name="connsiteY118" fmla="*/ 1990867 h 2237474"/>
              <a:gd name="connsiteX119" fmla="*/ 2713522 w 12192000"/>
              <a:gd name="connsiteY119" fmla="*/ 1990173 h 2237474"/>
              <a:gd name="connsiteX120" fmla="*/ 2680597 w 12192000"/>
              <a:gd name="connsiteY120" fmla="*/ 1984996 h 2237474"/>
              <a:gd name="connsiteX121" fmla="*/ 2578178 w 12192000"/>
              <a:gd name="connsiteY121" fmla="*/ 1990531 h 2237474"/>
              <a:gd name="connsiteX122" fmla="*/ 2476147 w 12192000"/>
              <a:gd name="connsiteY122" fmla="*/ 1998305 h 2237474"/>
              <a:gd name="connsiteX123" fmla="*/ 2373568 w 12192000"/>
              <a:gd name="connsiteY123" fmla="*/ 2003219 h 2237474"/>
              <a:gd name="connsiteX124" fmla="*/ 2287219 w 12192000"/>
              <a:gd name="connsiteY124" fmla="*/ 1998750 h 2237474"/>
              <a:gd name="connsiteX125" fmla="*/ 2243069 w 12192000"/>
              <a:gd name="connsiteY125" fmla="*/ 2015111 h 2237474"/>
              <a:gd name="connsiteX126" fmla="*/ 2186609 w 12192000"/>
              <a:gd name="connsiteY126" fmla="*/ 2008263 h 2237474"/>
              <a:gd name="connsiteX127" fmla="*/ 2164831 w 12192000"/>
              <a:gd name="connsiteY127" fmla="*/ 2010143 h 2237474"/>
              <a:gd name="connsiteX128" fmla="*/ 2152836 w 12192000"/>
              <a:gd name="connsiteY128" fmla="*/ 2010048 h 2237474"/>
              <a:gd name="connsiteX129" fmla="*/ 2117102 w 12192000"/>
              <a:gd name="connsiteY129" fmla="*/ 2023004 h 2237474"/>
              <a:gd name="connsiteX130" fmla="*/ 2111935 w 12192000"/>
              <a:gd name="connsiteY130" fmla="*/ 2023163 h 2237474"/>
              <a:gd name="connsiteX131" fmla="*/ 2089991 w 12192000"/>
              <a:gd name="connsiteY131" fmla="*/ 2034193 h 2237474"/>
              <a:gd name="connsiteX132" fmla="*/ 2058061 w 12192000"/>
              <a:gd name="connsiteY132" fmla="*/ 2047942 h 2237474"/>
              <a:gd name="connsiteX133" fmla="*/ 2055737 w 12192000"/>
              <a:gd name="connsiteY133" fmla="*/ 2047704 h 2237474"/>
              <a:gd name="connsiteX134" fmla="*/ 2042244 w 12192000"/>
              <a:gd name="connsiteY134" fmla="*/ 2055560 h 2237474"/>
              <a:gd name="connsiteX135" fmla="*/ 1976224 w 12192000"/>
              <a:gd name="connsiteY135" fmla="*/ 2074257 h 2237474"/>
              <a:gd name="connsiteX136" fmla="*/ 1877728 w 12192000"/>
              <a:gd name="connsiteY136" fmla="*/ 2101004 h 2237474"/>
              <a:gd name="connsiteX137" fmla="*/ 1759056 w 12192000"/>
              <a:gd name="connsiteY137" fmla="*/ 2125608 h 2237474"/>
              <a:gd name="connsiteX138" fmla="*/ 1637948 w 12192000"/>
              <a:gd name="connsiteY138" fmla="*/ 2172597 h 2237474"/>
              <a:gd name="connsiteX139" fmla="*/ 1434549 w 12192000"/>
              <a:gd name="connsiteY139" fmla="*/ 2234522 h 2237474"/>
              <a:gd name="connsiteX140" fmla="*/ 1398481 w 12192000"/>
              <a:gd name="connsiteY140" fmla="*/ 2237074 h 2237474"/>
              <a:gd name="connsiteX141" fmla="*/ 1398407 w 12192000"/>
              <a:gd name="connsiteY141" fmla="*/ 2237095 h 2237474"/>
              <a:gd name="connsiteX142" fmla="*/ 1370962 w 12192000"/>
              <a:gd name="connsiteY142" fmla="*/ 2237474 h 2237474"/>
              <a:gd name="connsiteX143" fmla="*/ 1356367 w 12192000"/>
              <a:gd name="connsiteY143" fmla="*/ 2235089 h 2237474"/>
              <a:gd name="connsiteX144" fmla="*/ 1324828 w 12192000"/>
              <a:gd name="connsiteY144" fmla="*/ 2231968 h 2237474"/>
              <a:gd name="connsiteX145" fmla="*/ 1297744 w 12192000"/>
              <a:gd name="connsiteY145" fmla="*/ 2235849 h 2237474"/>
              <a:gd name="connsiteX146" fmla="*/ 1286236 w 12192000"/>
              <a:gd name="connsiteY146" fmla="*/ 2233135 h 2237474"/>
              <a:gd name="connsiteX147" fmla="*/ 1283504 w 12192000"/>
              <a:gd name="connsiteY147" fmla="*/ 2233797 h 2237474"/>
              <a:gd name="connsiteX148" fmla="*/ 1279765 w 12192000"/>
              <a:gd name="connsiteY148" fmla="*/ 2229639 h 2237474"/>
              <a:gd name="connsiteX149" fmla="*/ 1195347 w 12192000"/>
              <a:gd name="connsiteY149" fmla="*/ 2212354 h 2237474"/>
              <a:gd name="connsiteX150" fmla="*/ 970251 w 12192000"/>
              <a:gd name="connsiteY150" fmla="*/ 2221029 h 2237474"/>
              <a:gd name="connsiteX151" fmla="*/ 812914 w 12192000"/>
              <a:gd name="connsiteY151" fmla="*/ 2202752 h 2237474"/>
              <a:gd name="connsiteX152" fmla="*/ 800195 w 12192000"/>
              <a:gd name="connsiteY152" fmla="*/ 2209407 h 2237474"/>
              <a:gd name="connsiteX153" fmla="*/ 784978 w 12192000"/>
              <a:gd name="connsiteY153" fmla="*/ 2212360 h 2237474"/>
              <a:gd name="connsiteX154" fmla="*/ 681987 w 12192000"/>
              <a:gd name="connsiteY154" fmla="*/ 2216757 h 2237474"/>
              <a:gd name="connsiteX155" fmla="*/ 669923 w 12192000"/>
              <a:gd name="connsiteY155" fmla="*/ 2211682 h 2237474"/>
              <a:gd name="connsiteX156" fmla="*/ 648680 w 12192000"/>
              <a:gd name="connsiteY156" fmla="*/ 2206229 h 2237474"/>
              <a:gd name="connsiteX157" fmla="*/ 597225 w 12192000"/>
              <a:gd name="connsiteY157" fmla="*/ 2180999 h 2237474"/>
              <a:gd name="connsiteX158" fmla="*/ 558449 w 12192000"/>
              <a:gd name="connsiteY158" fmla="*/ 2182346 h 2237474"/>
              <a:gd name="connsiteX159" fmla="*/ 550517 w 12192000"/>
              <a:gd name="connsiteY159" fmla="*/ 2182060 h 2237474"/>
              <a:gd name="connsiteX160" fmla="*/ 550309 w 12192000"/>
              <a:gd name="connsiteY160" fmla="*/ 2181825 h 2237474"/>
              <a:gd name="connsiteX161" fmla="*/ 541836 w 12192000"/>
              <a:gd name="connsiteY161" fmla="*/ 2181063 h 2237474"/>
              <a:gd name="connsiteX162" fmla="*/ 536057 w 12192000"/>
              <a:gd name="connsiteY162" fmla="*/ 2181537 h 2237474"/>
              <a:gd name="connsiteX163" fmla="*/ 520671 w 12192000"/>
              <a:gd name="connsiteY163" fmla="*/ 2180980 h 2237474"/>
              <a:gd name="connsiteX164" fmla="*/ 515024 w 12192000"/>
              <a:gd name="connsiteY164" fmla="*/ 2179258 h 2237474"/>
              <a:gd name="connsiteX165" fmla="*/ 512278 w 12192000"/>
              <a:gd name="connsiteY165" fmla="*/ 2176369 h 2237474"/>
              <a:gd name="connsiteX166" fmla="*/ 480419 w 12192000"/>
              <a:gd name="connsiteY166" fmla="*/ 2167807 h 2237474"/>
              <a:gd name="connsiteX167" fmla="*/ 413835 w 12192000"/>
              <a:gd name="connsiteY167" fmla="*/ 2156783 h 2237474"/>
              <a:gd name="connsiteX168" fmla="*/ 376513 w 12192000"/>
              <a:gd name="connsiteY168" fmla="*/ 2154014 h 2237474"/>
              <a:gd name="connsiteX169" fmla="*/ 273386 w 12192000"/>
              <a:gd name="connsiteY169" fmla="*/ 2142551 h 2237474"/>
              <a:gd name="connsiteX170" fmla="*/ 169207 w 12192000"/>
              <a:gd name="connsiteY170" fmla="*/ 2128100 h 2237474"/>
              <a:gd name="connsiteX171" fmla="*/ 93149 w 12192000"/>
              <a:gd name="connsiteY171" fmla="*/ 2105324 h 2237474"/>
              <a:gd name="connsiteX172" fmla="*/ 88109 w 12192000"/>
              <a:gd name="connsiteY172" fmla="*/ 2106704 h 2237474"/>
              <a:gd name="connsiteX173" fmla="*/ 80022 w 12192000"/>
              <a:gd name="connsiteY173" fmla="*/ 2107254 h 2237474"/>
              <a:gd name="connsiteX174" fmla="*/ 79717 w 12192000"/>
              <a:gd name="connsiteY174" fmla="*/ 2107046 h 2237474"/>
              <a:gd name="connsiteX175" fmla="*/ 72352 w 12192000"/>
              <a:gd name="connsiteY175" fmla="*/ 2107991 h 2237474"/>
              <a:gd name="connsiteX176" fmla="*/ 37645 w 12192000"/>
              <a:gd name="connsiteY176" fmla="*/ 2115401 h 2237474"/>
              <a:gd name="connsiteX177" fmla="*/ 4572 w 12192000"/>
              <a:gd name="connsiteY177" fmla="*/ 2111091 h 2237474"/>
              <a:gd name="connsiteX178" fmla="*/ 0 w 12192000"/>
              <a:gd name="connsiteY178" fmla="*/ 2110468 h 2237474"/>
              <a:gd name="connsiteX179" fmla="*/ 0 w 12192000"/>
              <a:gd name="connsiteY179"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20512 w 12192000"/>
              <a:gd name="connsiteY6" fmla="*/ 745392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46594 w 12192000"/>
              <a:gd name="connsiteY12" fmla="*/ 765069 h 2237474"/>
              <a:gd name="connsiteX13" fmla="*/ 10739478 w 12192000"/>
              <a:gd name="connsiteY13" fmla="*/ 776841 h 2237474"/>
              <a:gd name="connsiteX14" fmla="*/ 10458762 w 12192000"/>
              <a:gd name="connsiteY14" fmla="*/ 755400 h 2237474"/>
              <a:gd name="connsiteX15" fmla="*/ 10211200 w 12192000"/>
              <a:gd name="connsiteY15" fmla="*/ 767513 h 2237474"/>
              <a:gd name="connsiteX16" fmla="*/ 10167995 w 12192000"/>
              <a:gd name="connsiteY16" fmla="*/ 760843 h 2237474"/>
              <a:gd name="connsiteX17" fmla="*/ 9997044 w 12192000"/>
              <a:gd name="connsiteY17" fmla="*/ 780129 h 2237474"/>
              <a:gd name="connsiteX18" fmla="*/ 9943887 w 12192000"/>
              <a:gd name="connsiteY18" fmla="*/ 804141 h 2237474"/>
              <a:gd name="connsiteX19" fmla="*/ 9918248 w 12192000"/>
              <a:gd name="connsiteY19" fmla="*/ 816628 h 2237474"/>
              <a:gd name="connsiteX20" fmla="*/ 9767091 w 12192000"/>
              <a:gd name="connsiteY20" fmla="*/ 870550 h 2237474"/>
              <a:gd name="connsiteX21" fmla="*/ 9683005 w 12192000"/>
              <a:gd name="connsiteY21" fmla="*/ 894128 h 2237474"/>
              <a:gd name="connsiteX22" fmla="*/ 9594438 w 12192000"/>
              <a:gd name="connsiteY22" fmla="*/ 919051 h 2237474"/>
              <a:gd name="connsiteX23" fmla="*/ 9544189 w 12192000"/>
              <a:gd name="connsiteY23" fmla="*/ 938966 h 2237474"/>
              <a:gd name="connsiteX24" fmla="*/ 9500499 w 12192000"/>
              <a:gd name="connsiteY24" fmla="*/ 954680 h 2237474"/>
              <a:gd name="connsiteX25" fmla="*/ 9428195 w 12192000"/>
              <a:gd name="connsiteY25" fmla="*/ 986225 h 2237474"/>
              <a:gd name="connsiteX26" fmla="*/ 9410017 w 12192000"/>
              <a:gd name="connsiteY26" fmla="*/ 993931 h 2237474"/>
              <a:gd name="connsiteX27" fmla="*/ 9392919 w 12192000"/>
              <a:gd name="connsiteY27" fmla="*/ 994656 h 2237474"/>
              <a:gd name="connsiteX28" fmla="*/ 9268019 w 12192000"/>
              <a:gd name="connsiteY28" fmla="*/ 1007442 h 2237474"/>
              <a:gd name="connsiteX29" fmla="*/ 9234662 w 12192000"/>
              <a:gd name="connsiteY29" fmla="*/ 1023056 h 2237474"/>
              <a:gd name="connsiteX30" fmla="*/ 9181033 w 12192000"/>
              <a:gd name="connsiteY30" fmla="*/ 1037921 h 2237474"/>
              <a:gd name="connsiteX31" fmla="*/ 9155969 w 12192000"/>
              <a:gd name="connsiteY31" fmla="*/ 1046804 h 2237474"/>
              <a:gd name="connsiteX32" fmla="*/ 9133985 w 12192000"/>
              <a:gd name="connsiteY32" fmla="*/ 1046450 h 2237474"/>
              <a:gd name="connsiteX33" fmla="*/ 9003462 w 12192000"/>
              <a:gd name="connsiteY33" fmla="*/ 1042406 h 2237474"/>
              <a:gd name="connsiteX34" fmla="*/ 8968445 w 12192000"/>
              <a:gd name="connsiteY34" fmla="*/ 1052169 h 2237474"/>
              <a:gd name="connsiteX35" fmla="*/ 8886001 w 12192000"/>
              <a:gd name="connsiteY35" fmla="*/ 1067468 h 2237474"/>
              <a:gd name="connsiteX36" fmla="*/ 8838610 w 12192000"/>
              <a:gd name="connsiteY36" fmla="*/ 1075091 h 2237474"/>
              <a:gd name="connsiteX37" fmla="*/ 8750383 w 12192000"/>
              <a:gd name="connsiteY37" fmla="*/ 1097387 h 2237474"/>
              <a:gd name="connsiteX38" fmla="*/ 8665605 w 12192000"/>
              <a:gd name="connsiteY38" fmla="*/ 1110791 h 2237474"/>
              <a:gd name="connsiteX39" fmla="*/ 8584946 w 12192000"/>
              <a:gd name="connsiteY39" fmla="*/ 1135226 h 2237474"/>
              <a:gd name="connsiteX40" fmla="*/ 8419755 w 12192000"/>
              <a:gd name="connsiteY40" fmla="*/ 1216260 h 2237474"/>
              <a:gd name="connsiteX41" fmla="*/ 8411626 w 12192000"/>
              <a:gd name="connsiteY41" fmla="*/ 1214397 h 2237474"/>
              <a:gd name="connsiteX42" fmla="*/ 8363469 w 12192000"/>
              <a:gd name="connsiteY42" fmla="*/ 1246658 h 2237474"/>
              <a:gd name="connsiteX43" fmla="*/ 8275497 w 12192000"/>
              <a:gd name="connsiteY43" fmla="*/ 1264396 h 2237474"/>
              <a:gd name="connsiteX44" fmla="*/ 8206287 w 12192000"/>
              <a:gd name="connsiteY44" fmla="*/ 1273060 h 2237474"/>
              <a:gd name="connsiteX45" fmla="*/ 8139997 w 12192000"/>
              <a:gd name="connsiteY45" fmla="*/ 1282713 h 2237474"/>
              <a:gd name="connsiteX46" fmla="*/ 8074238 w 12192000"/>
              <a:gd name="connsiteY46" fmla="*/ 1301895 h 2237474"/>
              <a:gd name="connsiteX47" fmla="*/ 7942099 w 12192000"/>
              <a:gd name="connsiteY47" fmla="*/ 1336332 h 2237474"/>
              <a:gd name="connsiteX48" fmla="*/ 7902328 w 12192000"/>
              <a:gd name="connsiteY48" fmla="*/ 1345865 h 2237474"/>
              <a:gd name="connsiteX49" fmla="*/ 7840612 w 12192000"/>
              <a:gd name="connsiteY49" fmla="*/ 1369373 h 2237474"/>
              <a:gd name="connsiteX50" fmla="*/ 7786819 w 12192000"/>
              <a:gd name="connsiteY50" fmla="*/ 1378970 h 2237474"/>
              <a:gd name="connsiteX51" fmla="*/ 7548172 w 12192000"/>
              <a:gd name="connsiteY51" fmla="*/ 1417460 h 2237474"/>
              <a:gd name="connsiteX52" fmla="*/ 7483437 w 12192000"/>
              <a:gd name="connsiteY52" fmla="*/ 1478152 h 2237474"/>
              <a:gd name="connsiteX53" fmla="*/ 7377870 w 12192000"/>
              <a:gd name="connsiteY53" fmla="*/ 1523319 h 2237474"/>
              <a:gd name="connsiteX54" fmla="*/ 7230737 w 12192000"/>
              <a:gd name="connsiteY54" fmla="*/ 1562633 h 2237474"/>
              <a:gd name="connsiteX55" fmla="*/ 7224458 w 12192000"/>
              <a:gd name="connsiteY55" fmla="*/ 1573008 h 2237474"/>
              <a:gd name="connsiteX56" fmla="*/ 7183121 w 12192000"/>
              <a:gd name="connsiteY56" fmla="*/ 1595162 h 2237474"/>
              <a:gd name="connsiteX57" fmla="*/ 7164601 w 12192000"/>
              <a:gd name="connsiteY57" fmla="*/ 1606490 h 2237474"/>
              <a:gd name="connsiteX58" fmla="*/ 7031309 w 12192000"/>
              <a:gd name="connsiteY58" fmla="*/ 1619451 h 2237474"/>
              <a:gd name="connsiteX59" fmla="*/ 6900177 w 12192000"/>
              <a:gd name="connsiteY59" fmla="*/ 1636016 h 2237474"/>
              <a:gd name="connsiteX60" fmla="*/ 6795372 w 12192000"/>
              <a:gd name="connsiteY60" fmla="*/ 1644845 h 2237474"/>
              <a:gd name="connsiteX61" fmla="*/ 6692251 w 12192000"/>
              <a:gd name="connsiteY61" fmla="*/ 1656357 h 2237474"/>
              <a:gd name="connsiteX62" fmla="*/ 6655235 w 12192000"/>
              <a:gd name="connsiteY62" fmla="*/ 1661869 h 2237474"/>
              <a:gd name="connsiteX63" fmla="*/ 6554894 w 12192000"/>
              <a:gd name="connsiteY63" fmla="*/ 1664428 h 2237474"/>
              <a:gd name="connsiteX64" fmla="*/ 6516595 w 12192000"/>
              <a:gd name="connsiteY64" fmla="*/ 1667475 h 2237474"/>
              <a:gd name="connsiteX65" fmla="*/ 6508541 w 12192000"/>
              <a:gd name="connsiteY65" fmla="*/ 1668757 h 2237474"/>
              <a:gd name="connsiteX66" fmla="*/ 6471012 w 12192000"/>
              <a:gd name="connsiteY66" fmla="*/ 1678604 h 2237474"/>
              <a:gd name="connsiteX67" fmla="*/ 6364035 w 12192000"/>
              <a:gd name="connsiteY67" fmla="*/ 1667683 h 2237474"/>
              <a:gd name="connsiteX68" fmla="*/ 6280959 w 12192000"/>
              <a:gd name="connsiteY68" fmla="*/ 1689329 h 2237474"/>
              <a:gd name="connsiteX69" fmla="*/ 6243319 w 12192000"/>
              <a:gd name="connsiteY69" fmla="*/ 1695560 h 2237474"/>
              <a:gd name="connsiteX70" fmla="*/ 6098321 w 12192000"/>
              <a:gd name="connsiteY70" fmla="*/ 1721646 h 2237474"/>
              <a:gd name="connsiteX71" fmla="*/ 5880652 w 12192000"/>
              <a:gd name="connsiteY71" fmla="*/ 1779643 h 2237474"/>
              <a:gd name="connsiteX72" fmla="*/ 5785959 w 12192000"/>
              <a:gd name="connsiteY72" fmla="*/ 1775307 h 2237474"/>
              <a:gd name="connsiteX73" fmla="*/ 5643534 w 12192000"/>
              <a:gd name="connsiteY73" fmla="*/ 1802919 h 2237474"/>
              <a:gd name="connsiteX74" fmla="*/ 5518799 w 12192000"/>
              <a:gd name="connsiteY74" fmla="*/ 1818312 h 2237474"/>
              <a:gd name="connsiteX75" fmla="*/ 5505014 w 12192000"/>
              <a:gd name="connsiteY75" fmla="*/ 1819259 h 2237474"/>
              <a:gd name="connsiteX76" fmla="*/ 5453307 w 12192000"/>
              <a:gd name="connsiteY76" fmla="*/ 1815450 h 2237474"/>
              <a:gd name="connsiteX77" fmla="*/ 5221533 w 12192000"/>
              <a:gd name="connsiteY77" fmla="*/ 1846950 h 2237474"/>
              <a:gd name="connsiteX78" fmla="*/ 5149802 w 12192000"/>
              <a:gd name="connsiteY78" fmla="*/ 1844846 h 2237474"/>
              <a:gd name="connsiteX79" fmla="*/ 5114927 w 12192000"/>
              <a:gd name="connsiteY79" fmla="*/ 1847827 h 2237474"/>
              <a:gd name="connsiteX80" fmla="*/ 5108970 w 12192000"/>
              <a:gd name="connsiteY80" fmla="*/ 1847935 h 2237474"/>
              <a:gd name="connsiteX81" fmla="*/ 5067961 w 12192000"/>
              <a:gd name="connsiteY81" fmla="*/ 1845917 h 2237474"/>
              <a:gd name="connsiteX82" fmla="*/ 5007075 w 12192000"/>
              <a:gd name="connsiteY82" fmla="*/ 1838626 h 2237474"/>
              <a:gd name="connsiteX83" fmla="*/ 4944087 w 12192000"/>
              <a:gd name="connsiteY83" fmla="*/ 1823332 h 2237474"/>
              <a:gd name="connsiteX84" fmla="*/ 4907662 w 12192000"/>
              <a:gd name="connsiteY84" fmla="*/ 1816900 h 2237474"/>
              <a:gd name="connsiteX85" fmla="*/ 4882386 w 12192000"/>
              <a:gd name="connsiteY85" fmla="*/ 1809844 h 2237474"/>
              <a:gd name="connsiteX86" fmla="*/ 4811440 w 12192000"/>
              <a:gd name="connsiteY86" fmla="*/ 1804655 h 2237474"/>
              <a:gd name="connsiteX87" fmla="*/ 4691075 w 12192000"/>
              <a:gd name="connsiteY87" fmla="*/ 1801389 h 2237474"/>
              <a:gd name="connsiteX88" fmla="*/ 4640313 w 12192000"/>
              <a:gd name="connsiteY88" fmla="*/ 1784307 h 2237474"/>
              <a:gd name="connsiteX89" fmla="*/ 4536503 w 12192000"/>
              <a:gd name="connsiteY89" fmla="*/ 1785334 h 2237474"/>
              <a:gd name="connsiteX90" fmla="*/ 4513724 w 12192000"/>
              <a:gd name="connsiteY90" fmla="*/ 1791996 h 2237474"/>
              <a:gd name="connsiteX91" fmla="*/ 4459810 w 12192000"/>
              <a:gd name="connsiteY91" fmla="*/ 1797886 h 2237474"/>
              <a:gd name="connsiteX92" fmla="*/ 4379064 w 12192000"/>
              <a:gd name="connsiteY92" fmla="*/ 1817177 h 2237474"/>
              <a:gd name="connsiteX93" fmla="*/ 4290981 w 12192000"/>
              <a:gd name="connsiteY93" fmla="*/ 1839677 h 2237474"/>
              <a:gd name="connsiteX94" fmla="*/ 4238372 w 12192000"/>
              <a:gd name="connsiteY94" fmla="*/ 1851480 h 2237474"/>
              <a:gd name="connsiteX95" fmla="*/ 4232517 w 12192000"/>
              <a:gd name="connsiteY95" fmla="*/ 1852567 h 2237474"/>
              <a:gd name="connsiteX96" fmla="*/ 4191732 w 12192000"/>
              <a:gd name="connsiteY96" fmla="*/ 1857328 h 2237474"/>
              <a:gd name="connsiteX97" fmla="*/ 4065532 w 12192000"/>
              <a:gd name="connsiteY97" fmla="*/ 1855477 h 2237474"/>
              <a:gd name="connsiteX98" fmla="*/ 4028460 w 12192000"/>
              <a:gd name="connsiteY98" fmla="*/ 1855137 h 2237474"/>
              <a:gd name="connsiteX99" fmla="*/ 4002267 w 12192000"/>
              <a:gd name="connsiteY99" fmla="*/ 1852352 h 2237474"/>
              <a:gd name="connsiteX100" fmla="*/ 3931396 w 12192000"/>
              <a:gd name="connsiteY100" fmla="*/ 1858915 h 2237474"/>
              <a:gd name="connsiteX101" fmla="*/ 3812162 w 12192000"/>
              <a:gd name="connsiteY101" fmla="*/ 1875501 h 2237474"/>
              <a:gd name="connsiteX102" fmla="*/ 3758105 w 12192000"/>
              <a:gd name="connsiteY102" fmla="*/ 1871856 h 2237474"/>
              <a:gd name="connsiteX103" fmla="*/ 3715896 w 12192000"/>
              <a:gd name="connsiteY103" fmla="*/ 1881552 h 2237474"/>
              <a:gd name="connsiteX104" fmla="*/ 3567259 w 12192000"/>
              <a:gd name="connsiteY104" fmla="*/ 1893482 h 2237474"/>
              <a:gd name="connsiteX105" fmla="*/ 3405770 w 12192000"/>
              <a:gd name="connsiteY105" fmla="*/ 1904591 h 2237474"/>
              <a:gd name="connsiteX106" fmla="*/ 3280097 w 12192000"/>
              <a:gd name="connsiteY106" fmla="*/ 1919610 h 2237474"/>
              <a:gd name="connsiteX107" fmla="*/ 3123424 w 12192000"/>
              <a:gd name="connsiteY107" fmla="*/ 1952930 h 2237474"/>
              <a:gd name="connsiteX108" fmla="*/ 3009910 w 12192000"/>
              <a:gd name="connsiteY108" fmla="*/ 1957866 h 2237474"/>
              <a:gd name="connsiteX109" fmla="*/ 2995934 w 12192000"/>
              <a:gd name="connsiteY109" fmla="*/ 1967085 h 2237474"/>
              <a:gd name="connsiteX110" fmla="*/ 2942858 w 12192000"/>
              <a:gd name="connsiteY110" fmla="*/ 1981367 h 2237474"/>
              <a:gd name="connsiteX111" fmla="*/ 2875436 w 12192000"/>
              <a:gd name="connsiteY111" fmla="*/ 1996977 h 2237474"/>
              <a:gd name="connsiteX112" fmla="*/ 2874892 w 12192000"/>
              <a:gd name="connsiteY112" fmla="*/ 1996085 h 2237474"/>
              <a:gd name="connsiteX113" fmla="*/ 2843662 w 12192000"/>
              <a:gd name="connsiteY113" fmla="*/ 1992498 h 2237474"/>
              <a:gd name="connsiteX114" fmla="*/ 2796128 w 12192000"/>
              <a:gd name="connsiteY114" fmla="*/ 1976403 h 2237474"/>
              <a:gd name="connsiteX115" fmla="*/ 2756784 w 12192000"/>
              <a:gd name="connsiteY115" fmla="*/ 1985116 h 2237474"/>
              <a:gd name="connsiteX116" fmla="*/ 2748833 w 12192000"/>
              <a:gd name="connsiteY116" fmla="*/ 1986323 h 2237474"/>
              <a:gd name="connsiteX117" fmla="*/ 2748661 w 12192000"/>
              <a:gd name="connsiteY117" fmla="*/ 1986122 h 2237474"/>
              <a:gd name="connsiteX118" fmla="*/ 2718916 w 12192000"/>
              <a:gd name="connsiteY118" fmla="*/ 1990867 h 2237474"/>
              <a:gd name="connsiteX119" fmla="*/ 2713522 w 12192000"/>
              <a:gd name="connsiteY119" fmla="*/ 1990173 h 2237474"/>
              <a:gd name="connsiteX120" fmla="*/ 2578178 w 12192000"/>
              <a:gd name="connsiteY120" fmla="*/ 1990531 h 2237474"/>
              <a:gd name="connsiteX121" fmla="*/ 2476147 w 12192000"/>
              <a:gd name="connsiteY121" fmla="*/ 1998305 h 2237474"/>
              <a:gd name="connsiteX122" fmla="*/ 2373568 w 12192000"/>
              <a:gd name="connsiteY122" fmla="*/ 2003219 h 2237474"/>
              <a:gd name="connsiteX123" fmla="*/ 2287219 w 12192000"/>
              <a:gd name="connsiteY123" fmla="*/ 1998750 h 2237474"/>
              <a:gd name="connsiteX124" fmla="*/ 2243069 w 12192000"/>
              <a:gd name="connsiteY124" fmla="*/ 2015111 h 2237474"/>
              <a:gd name="connsiteX125" fmla="*/ 2186609 w 12192000"/>
              <a:gd name="connsiteY125" fmla="*/ 2008263 h 2237474"/>
              <a:gd name="connsiteX126" fmla="*/ 2164831 w 12192000"/>
              <a:gd name="connsiteY126" fmla="*/ 2010143 h 2237474"/>
              <a:gd name="connsiteX127" fmla="*/ 2152836 w 12192000"/>
              <a:gd name="connsiteY127" fmla="*/ 2010048 h 2237474"/>
              <a:gd name="connsiteX128" fmla="*/ 2117102 w 12192000"/>
              <a:gd name="connsiteY128" fmla="*/ 2023004 h 2237474"/>
              <a:gd name="connsiteX129" fmla="*/ 2111935 w 12192000"/>
              <a:gd name="connsiteY129" fmla="*/ 2023163 h 2237474"/>
              <a:gd name="connsiteX130" fmla="*/ 2089991 w 12192000"/>
              <a:gd name="connsiteY130" fmla="*/ 2034193 h 2237474"/>
              <a:gd name="connsiteX131" fmla="*/ 2058061 w 12192000"/>
              <a:gd name="connsiteY131" fmla="*/ 2047942 h 2237474"/>
              <a:gd name="connsiteX132" fmla="*/ 2055737 w 12192000"/>
              <a:gd name="connsiteY132" fmla="*/ 2047704 h 2237474"/>
              <a:gd name="connsiteX133" fmla="*/ 2042244 w 12192000"/>
              <a:gd name="connsiteY133" fmla="*/ 2055560 h 2237474"/>
              <a:gd name="connsiteX134" fmla="*/ 1976224 w 12192000"/>
              <a:gd name="connsiteY134" fmla="*/ 2074257 h 2237474"/>
              <a:gd name="connsiteX135" fmla="*/ 1877728 w 12192000"/>
              <a:gd name="connsiteY135" fmla="*/ 2101004 h 2237474"/>
              <a:gd name="connsiteX136" fmla="*/ 1759056 w 12192000"/>
              <a:gd name="connsiteY136" fmla="*/ 2125608 h 2237474"/>
              <a:gd name="connsiteX137" fmla="*/ 1637948 w 12192000"/>
              <a:gd name="connsiteY137" fmla="*/ 2172597 h 2237474"/>
              <a:gd name="connsiteX138" fmla="*/ 1434549 w 12192000"/>
              <a:gd name="connsiteY138" fmla="*/ 2234522 h 2237474"/>
              <a:gd name="connsiteX139" fmla="*/ 1398481 w 12192000"/>
              <a:gd name="connsiteY139" fmla="*/ 2237074 h 2237474"/>
              <a:gd name="connsiteX140" fmla="*/ 1398407 w 12192000"/>
              <a:gd name="connsiteY140" fmla="*/ 2237095 h 2237474"/>
              <a:gd name="connsiteX141" fmla="*/ 1370962 w 12192000"/>
              <a:gd name="connsiteY141" fmla="*/ 2237474 h 2237474"/>
              <a:gd name="connsiteX142" fmla="*/ 1356367 w 12192000"/>
              <a:gd name="connsiteY142" fmla="*/ 2235089 h 2237474"/>
              <a:gd name="connsiteX143" fmla="*/ 1324828 w 12192000"/>
              <a:gd name="connsiteY143" fmla="*/ 2231968 h 2237474"/>
              <a:gd name="connsiteX144" fmla="*/ 1297744 w 12192000"/>
              <a:gd name="connsiteY144" fmla="*/ 2235849 h 2237474"/>
              <a:gd name="connsiteX145" fmla="*/ 1286236 w 12192000"/>
              <a:gd name="connsiteY145" fmla="*/ 2233135 h 2237474"/>
              <a:gd name="connsiteX146" fmla="*/ 1283504 w 12192000"/>
              <a:gd name="connsiteY146" fmla="*/ 2233797 h 2237474"/>
              <a:gd name="connsiteX147" fmla="*/ 1279765 w 12192000"/>
              <a:gd name="connsiteY147" fmla="*/ 2229639 h 2237474"/>
              <a:gd name="connsiteX148" fmla="*/ 1195347 w 12192000"/>
              <a:gd name="connsiteY148" fmla="*/ 2212354 h 2237474"/>
              <a:gd name="connsiteX149" fmla="*/ 970251 w 12192000"/>
              <a:gd name="connsiteY149" fmla="*/ 2221029 h 2237474"/>
              <a:gd name="connsiteX150" fmla="*/ 812914 w 12192000"/>
              <a:gd name="connsiteY150" fmla="*/ 2202752 h 2237474"/>
              <a:gd name="connsiteX151" fmla="*/ 800195 w 12192000"/>
              <a:gd name="connsiteY151" fmla="*/ 2209407 h 2237474"/>
              <a:gd name="connsiteX152" fmla="*/ 784978 w 12192000"/>
              <a:gd name="connsiteY152" fmla="*/ 2212360 h 2237474"/>
              <a:gd name="connsiteX153" fmla="*/ 681987 w 12192000"/>
              <a:gd name="connsiteY153" fmla="*/ 2216757 h 2237474"/>
              <a:gd name="connsiteX154" fmla="*/ 669923 w 12192000"/>
              <a:gd name="connsiteY154" fmla="*/ 2211682 h 2237474"/>
              <a:gd name="connsiteX155" fmla="*/ 648680 w 12192000"/>
              <a:gd name="connsiteY155" fmla="*/ 2206229 h 2237474"/>
              <a:gd name="connsiteX156" fmla="*/ 597225 w 12192000"/>
              <a:gd name="connsiteY156" fmla="*/ 2180999 h 2237474"/>
              <a:gd name="connsiteX157" fmla="*/ 558449 w 12192000"/>
              <a:gd name="connsiteY157" fmla="*/ 2182346 h 2237474"/>
              <a:gd name="connsiteX158" fmla="*/ 550517 w 12192000"/>
              <a:gd name="connsiteY158" fmla="*/ 2182060 h 2237474"/>
              <a:gd name="connsiteX159" fmla="*/ 550309 w 12192000"/>
              <a:gd name="connsiteY159" fmla="*/ 2181825 h 2237474"/>
              <a:gd name="connsiteX160" fmla="*/ 541836 w 12192000"/>
              <a:gd name="connsiteY160" fmla="*/ 2181063 h 2237474"/>
              <a:gd name="connsiteX161" fmla="*/ 536057 w 12192000"/>
              <a:gd name="connsiteY161" fmla="*/ 2181537 h 2237474"/>
              <a:gd name="connsiteX162" fmla="*/ 520671 w 12192000"/>
              <a:gd name="connsiteY162" fmla="*/ 2180980 h 2237474"/>
              <a:gd name="connsiteX163" fmla="*/ 515024 w 12192000"/>
              <a:gd name="connsiteY163" fmla="*/ 2179258 h 2237474"/>
              <a:gd name="connsiteX164" fmla="*/ 512278 w 12192000"/>
              <a:gd name="connsiteY164" fmla="*/ 2176369 h 2237474"/>
              <a:gd name="connsiteX165" fmla="*/ 480419 w 12192000"/>
              <a:gd name="connsiteY165" fmla="*/ 2167807 h 2237474"/>
              <a:gd name="connsiteX166" fmla="*/ 413835 w 12192000"/>
              <a:gd name="connsiteY166" fmla="*/ 2156783 h 2237474"/>
              <a:gd name="connsiteX167" fmla="*/ 376513 w 12192000"/>
              <a:gd name="connsiteY167" fmla="*/ 2154014 h 2237474"/>
              <a:gd name="connsiteX168" fmla="*/ 273386 w 12192000"/>
              <a:gd name="connsiteY168" fmla="*/ 2142551 h 2237474"/>
              <a:gd name="connsiteX169" fmla="*/ 169207 w 12192000"/>
              <a:gd name="connsiteY169" fmla="*/ 2128100 h 2237474"/>
              <a:gd name="connsiteX170" fmla="*/ 93149 w 12192000"/>
              <a:gd name="connsiteY170" fmla="*/ 2105324 h 2237474"/>
              <a:gd name="connsiteX171" fmla="*/ 88109 w 12192000"/>
              <a:gd name="connsiteY171" fmla="*/ 2106704 h 2237474"/>
              <a:gd name="connsiteX172" fmla="*/ 80022 w 12192000"/>
              <a:gd name="connsiteY172" fmla="*/ 2107254 h 2237474"/>
              <a:gd name="connsiteX173" fmla="*/ 79717 w 12192000"/>
              <a:gd name="connsiteY173" fmla="*/ 2107046 h 2237474"/>
              <a:gd name="connsiteX174" fmla="*/ 72352 w 12192000"/>
              <a:gd name="connsiteY174" fmla="*/ 2107991 h 2237474"/>
              <a:gd name="connsiteX175" fmla="*/ 37645 w 12192000"/>
              <a:gd name="connsiteY175" fmla="*/ 2115401 h 2237474"/>
              <a:gd name="connsiteX176" fmla="*/ 4572 w 12192000"/>
              <a:gd name="connsiteY176" fmla="*/ 2111091 h 2237474"/>
              <a:gd name="connsiteX177" fmla="*/ 0 w 12192000"/>
              <a:gd name="connsiteY177" fmla="*/ 2110468 h 2237474"/>
              <a:gd name="connsiteX178" fmla="*/ 0 w 12192000"/>
              <a:gd name="connsiteY178"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20512 w 12192000"/>
              <a:gd name="connsiteY6" fmla="*/ 745392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46594 w 12192000"/>
              <a:gd name="connsiteY12" fmla="*/ 765069 h 2237474"/>
              <a:gd name="connsiteX13" fmla="*/ 10739478 w 12192000"/>
              <a:gd name="connsiteY13" fmla="*/ 776841 h 2237474"/>
              <a:gd name="connsiteX14" fmla="*/ 10458762 w 12192000"/>
              <a:gd name="connsiteY14" fmla="*/ 755400 h 2237474"/>
              <a:gd name="connsiteX15" fmla="*/ 10211200 w 12192000"/>
              <a:gd name="connsiteY15" fmla="*/ 767513 h 2237474"/>
              <a:gd name="connsiteX16" fmla="*/ 10167995 w 12192000"/>
              <a:gd name="connsiteY16" fmla="*/ 760843 h 2237474"/>
              <a:gd name="connsiteX17" fmla="*/ 9997044 w 12192000"/>
              <a:gd name="connsiteY17" fmla="*/ 780129 h 2237474"/>
              <a:gd name="connsiteX18" fmla="*/ 9943887 w 12192000"/>
              <a:gd name="connsiteY18" fmla="*/ 804141 h 2237474"/>
              <a:gd name="connsiteX19" fmla="*/ 9918248 w 12192000"/>
              <a:gd name="connsiteY19" fmla="*/ 816628 h 2237474"/>
              <a:gd name="connsiteX20" fmla="*/ 9767091 w 12192000"/>
              <a:gd name="connsiteY20" fmla="*/ 870550 h 2237474"/>
              <a:gd name="connsiteX21" fmla="*/ 9683005 w 12192000"/>
              <a:gd name="connsiteY21" fmla="*/ 894128 h 2237474"/>
              <a:gd name="connsiteX22" fmla="*/ 9594438 w 12192000"/>
              <a:gd name="connsiteY22" fmla="*/ 919051 h 2237474"/>
              <a:gd name="connsiteX23" fmla="*/ 9544189 w 12192000"/>
              <a:gd name="connsiteY23" fmla="*/ 938966 h 2237474"/>
              <a:gd name="connsiteX24" fmla="*/ 9500499 w 12192000"/>
              <a:gd name="connsiteY24" fmla="*/ 954680 h 2237474"/>
              <a:gd name="connsiteX25" fmla="*/ 9428195 w 12192000"/>
              <a:gd name="connsiteY25" fmla="*/ 986225 h 2237474"/>
              <a:gd name="connsiteX26" fmla="*/ 9410017 w 12192000"/>
              <a:gd name="connsiteY26" fmla="*/ 993931 h 2237474"/>
              <a:gd name="connsiteX27" fmla="*/ 9392919 w 12192000"/>
              <a:gd name="connsiteY27" fmla="*/ 994656 h 2237474"/>
              <a:gd name="connsiteX28" fmla="*/ 9268019 w 12192000"/>
              <a:gd name="connsiteY28" fmla="*/ 1007442 h 2237474"/>
              <a:gd name="connsiteX29" fmla="*/ 9234662 w 12192000"/>
              <a:gd name="connsiteY29" fmla="*/ 1023056 h 2237474"/>
              <a:gd name="connsiteX30" fmla="*/ 9181033 w 12192000"/>
              <a:gd name="connsiteY30" fmla="*/ 1037921 h 2237474"/>
              <a:gd name="connsiteX31" fmla="*/ 9155969 w 12192000"/>
              <a:gd name="connsiteY31" fmla="*/ 1046804 h 2237474"/>
              <a:gd name="connsiteX32" fmla="*/ 9133985 w 12192000"/>
              <a:gd name="connsiteY32" fmla="*/ 1046450 h 2237474"/>
              <a:gd name="connsiteX33" fmla="*/ 9003462 w 12192000"/>
              <a:gd name="connsiteY33" fmla="*/ 1042406 h 2237474"/>
              <a:gd name="connsiteX34" fmla="*/ 8968445 w 12192000"/>
              <a:gd name="connsiteY34" fmla="*/ 1052169 h 2237474"/>
              <a:gd name="connsiteX35" fmla="*/ 8886001 w 12192000"/>
              <a:gd name="connsiteY35" fmla="*/ 1067468 h 2237474"/>
              <a:gd name="connsiteX36" fmla="*/ 8838610 w 12192000"/>
              <a:gd name="connsiteY36" fmla="*/ 1075091 h 2237474"/>
              <a:gd name="connsiteX37" fmla="*/ 8750383 w 12192000"/>
              <a:gd name="connsiteY37" fmla="*/ 1097387 h 2237474"/>
              <a:gd name="connsiteX38" fmla="*/ 8665605 w 12192000"/>
              <a:gd name="connsiteY38" fmla="*/ 1110791 h 2237474"/>
              <a:gd name="connsiteX39" fmla="*/ 8584946 w 12192000"/>
              <a:gd name="connsiteY39" fmla="*/ 1135226 h 2237474"/>
              <a:gd name="connsiteX40" fmla="*/ 8419755 w 12192000"/>
              <a:gd name="connsiteY40" fmla="*/ 1216260 h 2237474"/>
              <a:gd name="connsiteX41" fmla="*/ 8411626 w 12192000"/>
              <a:gd name="connsiteY41" fmla="*/ 1214397 h 2237474"/>
              <a:gd name="connsiteX42" fmla="*/ 8363469 w 12192000"/>
              <a:gd name="connsiteY42" fmla="*/ 1246658 h 2237474"/>
              <a:gd name="connsiteX43" fmla="*/ 8275497 w 12192000"/>
              <a:gd name="connsiteY43" fmla="*/ 1264396 h 2237474"/>
              <a:gd name="connsiteX44" fmla="*/ 8206287 w 12192000"/>
              <a:gd name="connsiteY44" fmla="*/ 1273060 h 2237474"/>
              <a:gd name="connsiteX45" fmla="*/ 8139997 w 12192000"/>
              <a:gd name="connsiteY45" fmla="*/ 1282713 h 2237474"/>
              <a:gd name="connsiteX46" fmla="*/ 8074238 w 12192000"/>
              <a:gd name="connsiteY46" fmla="*/ 1301895 h 2237474"/>
              <a:gd name="connsiteX47" fmla="*/ 7942099 w 12192000"/>
              <a:gd name="connsiteY47" fmla="*/ 1336332 h 2237474"/>
              <a:gd name="connsiteX48" fmla="*/ 7902328 w 12192000"/>
              <a:gd name="connsiteY48" fmla="*/ 1345865 h 2237474"/>
              <a:gd name="connsiteX49" fmla="*/ 7840612 w 12192000"/>
              <a:gd name="connsiteY49" fmla="*/ 1369373 h 2237474"/>
              <a:gd name="connsiteX50" fmla="*/ 7786819 w 12192000"/>
              <a:gd name="connsiteY50" fmla="*/ 1378970 h 2237474"/>
              <a:gd name="connsiteX51" fmla="*/ 7548172 w 12192000"/>
              <a:gd name="connsiteY51" fmla="*/ 1417460 h 2237474"/>
              <a:gd name="connsiteX52" fmla="*/ 7483437 w 12192000"/>
              <a:gd name="connsiteY52" fmla="*/ 1478152 h 2237474"/>
              <a:gd name="connsiteX53" fmla="*/ 7377870 w 12192000"/>
              <a:gd name="connsiteY53" fmla="*/ 1523319 h 2237474"/>
              <a:gd name="connsiteX54" fmla="*/ 7230737 w 12192000"/>
              <a:gd name="connsiteY54" fmla="*/ 1562633 h 2237474"/>
              <a:gd name="connsiteX55" fmla="*/ 7224458 w 12192000"/>
              <a:gd name="connsiteY55" fmla="*/ 1573008 h 2237474"/>
              <a:gd name="connsiteX56" fmla="*/ 7183121 w 12192000"/>
              <a:gd name="connsiteY56" fmla="*/ 1595162 h 2237474"/>
              <a:gd name="connsiteX57" fmla="*/ 7164601 w 12192000"/>
              <a:gd name="connsiteY57" fmla="*/ 1606490 h 2237474"/>
              <a:gd name="connsiteX58" fmla="*/ 7031309 w 12192000"/>
              <a:gd name="connsiteY58" fmla="*/ 1619451 h 2237474"/>
              <a:gd name="connsiteX59" fmla="*/ 6900177 w 12192000"/>
              <a:gd name="connsiteY59" fmla="*/ 1636016 h 2237474"/>
              <a:gd name="connsiteX60" fmla="*/ 6795372 w 12192000"/>
              <a:gd name="connsiteY60" fmla="*/ 1644845 h 2237474"/>
              <a:gd name="connsiteX61" fmla="*/ 6692251 w 12192000"/>
              <a:gd name="connsiteY61" fmla="*/ 1656357 h 2237474"/>
              <a:gd name="connsiteX62" fmla="*/ 6655235 w 12192000"/>
              <a:gd name="connsiteY62" fmla="*/ 1661869 h 2237474"/>
              <a:gd name="connsiteX63" fmla="*/ 6554894 w 12192000"/>
              <a:gd name="connsiteY63" fmla="*/ 1664428 h 2237474"/>
              <a:gd name="connsiteX64" fmla="*/ 6516595 w 12192000"/>
              <a:gd name="connsiteY64" fmla="*/ 1667475 h 2237474"/>
              <a:gd name="connsiteX65" fmla="*/ 6508541 w 12192000"/>
              <a:gd name="connsiteY65" fmla="*/ 1668757 h 2237474"/>
              <a:gd name="connsiteX66" fmla="*/ 6471012 w 12192000"/>
              <a:gd name="connsiteY66" fmla="*/ 1678604 h 2237474"/>
              <a:gd name="connsiteX67" fmla="*/ 6364035 w 12192000"/>
              <a:gd name="connsiteY67" fmla="*/ 1667683 h 2237474"/>
              <a:gd name="connsiteX68" fmla="*/ 6280959 w 12192000"/>
              <a:gd name="connsiteY68" fmla="*/ 1689329 h 2237474"/>
              <a:gd name="connsiteX69" fmla="*/ 6243319 w 12192000"/>
              <a:gd name="connsiteY69" fmla="*/ 1695560 h 2237474"/>
              <a:gd name="connsiteX70" fmla="*/ 6098321 w 12192000"/>
              <a:gd name="connsiteY70" fmla="*/ 1721646 h 2237474"/>
              <a:gd name="connsiteX71" fmla="*/ 5880652 w 12192000"/>
              <a:gd name="connsiteY71" fmla="*/ 1779643 h 2237474"/>
              <a:gd name="connsiteX72" fmla="*/ 5785959 w 12192000"/>
              <a:gd name="connsiteY72" fmla="*/ 1775307 h 2237474"/>
              <a:gd name="connsiteX73" fmla="*/ 5643534 w 12192000"/>
              <a:gd name="connsiteY73" fmla="*/ 1802919 h 2237474"/>
              <a:gd name="connsiteX74" fmla="*/ 5518799 w 12192000"/>
              <a:gd name="connsiteY74" fmla="*/ 1818312 h 2237474"/>
              <a:gd name="connsiteX75" fmla="*/ 5505014 w 12192000"/>
              <a:gd name="connsiteY75" fmla="*/ 1819259 h 2237474"/>
              <a:gd name="connsiteX76" fmla="*/ 5453307 w 12192000"/>
              <a:gd name="connsiteY76" fmla="*/ 1815450 h 2237474"/>
              <a:gd name="connsiteX77" fmla="*/ 5221533 w 12192000"/>
              <a:gd name="connsiteY77" fmla="*/ 1846950 h 2237474"/>
              <a:gd name="connsiteX78" fmla="*/ 5149802 w 12192000"/>
              <a:gd name="connsiteY78" fmla="*/ 1844846 h 2237474"/>
              <a:gd name="connsiteX79" fmla="*/ 5114927 w 12192000"/>
              <a:gd name="connsiteY79" fmla="*/ 1847827 h 2237474"/>
              <a:gd name="connsiteX80" fmla="*/ 5108970 w 12192000"/>
              <a:gd name="connsiteY80" fmla="*/ 1847935 h 2237474"/>
              <a:gd name="connsiteX81" fmla="*/ 5067961 w 12192000"/>
              <a:gd name="connsiteY81" fmla="*/ 1845917 h 2237474"/>
              <a:gd name="connsiteX82" fmla="*/ 5007075 w 12192000"/>
              <a:gd name="connsiteY82" fmla="*/ 1838626 h 2237474"/>
              <a:gd name="connsiteX83" fmla="*/ 4944087 w 12192000"/>
              <a:gd name="connsiteY83" fmla="*/ 1823332 h 2237474"/>
              <a:gd name="connsiteX84" fmla="*/ 4907662 w 12192000"/>
              <a:gd name="connsiteY84" fmla="*/ 1816900 h 2237474"/>
              <a:gd name="connsiteX85" fmla="*/ 4882386 w 12192000"/>
              <a:gd name="connsiteY85" fmla="*/ 1809844 h 2237474"/>
              <a:gd name="connsiteX86" fmla="*/ 4811440 w 12192000"/>
              <a:gd name="connsiteY86" fmla="*/ 1804655 h 2237474"/>
              <a:gd name="connsiteX87" fmla="*/ 4691075 w 12192000"/>
              <a:gd name="connsiteY87" fmla="*/ 1801389 h 2237474"/>
              <a:gd name="connsiteX88" fmla="*/ 4640313 w 12192000"/>
              <a:gd name="connsiteY88" fmla="*/ 1784307 h 2237474"/>
              <a:gd name="connsiteX89" fmla="*/ 4536503 w 12192000"/>
              <a:gd name="connsiteY89" fmla="*/ 1785334 h 2237474"/>
              <a:gd name="connsiteX90" fmla="*/ 4513724 w 12192000"/>
              <a:gd name="connsiteY90" fmla="*/ 1791996 h 2237474"/>
              <a:gd name="connsiteX91" fmla="*/ 4459810 w 12192000"/>
              <a:gd name="connsiteY91" fmla="*/ 1797886 h 2237474"/>
              <a:gd name="connsiteX92" fmla="*/ 4379064 w 12192000"/>
              <a:gd name="connsiteY92" fmla="*/ 1817177 h 2237474"/>
              <a:gd name="connsiteX93" fmla="*/ 4290981 w 12192000"/>
              <a:gd name="connsiteY93" fmla="*/ 1839677 h 2237474"/>
              <a:gd name="connsiteX94" fmla="*/ 4238372 w 12192000"/>
              <a:gd name="connsiteY94" fmla="*/ 1851480 h 2237474"/>
              <a:gd name="connsiteX95" fmla="*/ 4232517 w 12192000"/>
              <a:gd name="connsiteY95" fmla="*/ 1852567 h 2237474"/>
              <a:gd name="connsiteX96" fmla="*/ 4191732 w 12192000"/>
              <a:gd name="connsiteY96" fmla="*/ 1857328 h 2237474"/>
              <a:gd name="connsiteX97" fmla="*/ 4065532 w 12192000"/>
              <a:gd name="connsiteY97" fmla="*/ 1855477 h 2237474"/>
              <a:gd name="connsiteX98" fmla="*/ 4028460 w 12192000"/>
              <a:gd name="connsiteY98" fmla="*/ 1855137 h 2237474"/>
              <a:gd name="connsiteX99" fmla="*/ 4002267 w 12192000"/>
              <a:gd name="connsiteY99" fmla="*/ 1852352 h 2237474"/>
              <a:gd name="connsiteX100" fmla="*/ 3931396 w 12192000"/>
              <a:gd name="connsiteY100" fmla="*/ 1858915 h 2237474"/>
              <a:gd name="connsiteX101" fmla="*/ 3812162 w 12192000"/>
              <a:gd name="connsiteY101" fmla="*/ 1875501 h 2237474"/>
              <a:gd name="connsiteX102" fmla="*/ 3758105 w 12192000"/>
              <a:gd name="connsiteY102" fmla="*/ 1871856 h 2237474"/>
              <a:gd name="connsiteX103" fmla="*/ 3715896 w 12192000"/>
              <a:gd name="connsiteY103" fmla="*/ 1881552 h 2237474"/>
              <a:gd name="connsiteX104" fmla="*/ 3567259 w 12192000"/>
              <a:gd name="connsiteY104" fmla="*/ 1893482 h 2237474"/>
              <a:gd name="connsiteX105" fmla="*/ 3405770 w 12192000"/>
              <a:gd name="connsiteY105" fmla="*/ 1904591 h 2237474"/>
              <a:gd name="connsiteX106" fmla="*/ 3280097 w 12192000"/>
              <a:gd name="connsiteY106" fmla="*/ 1919610 h 2237474"/>
              <a:gd name="connsiteX107" fmla="*/ 3123424 w 12192000"/>
              <a:gd name="connsiteY107" fmla="*/ 1952930 h 2237474"/>
              <a:gd name="connsiteX108" fmla="*/ 3009910 w 12192000"/>
              <a:gd name="connsiteY108" fmla="*/ 1957866 h 2237474"/>
              <a:gd name="connsiteX109" fmla="*/ 2995934 w 12192000"/>
              <a:gd name="connsiteY109" fmla="*/ 1967085 h 2237474"/>
              <a:gd name="connsiteX110" fmla="*/ 2942858 w 12192000"/>
              <a:gd name="connsiteY110" fmla="*/ 1981367 h 2237474"/>
              <a:gd name="connsiteX111" fmla="*/ 2875436 w 12192000"/>
              <a:gd name="connsiteY111" fmla="*/ 1996977 h 2237474"/>
              <a:gd name="connsiteX112" fmla="*/ 2874892 w 12192000"/>
              <a:gd name="connsiteY112" fmla="*/ 1996085 h 2237474"/>
              <a:gd name="connsiteX113" fmla="*/ 2843662 w 12192000"/>
              <a:gd name="connsiteY113" fmla="*/ 1992498 h 2237474"/>
              <a:gd name="connsiteX114" fmla="*/ 2756784 w 12192000"/>
              <a:gd name="connsiteY114" fmla="*/ 1985116 h 2237474"/>
              <a:gd name="connsiteX115" fmla="*/ 2748833 w 12192000"/>
              <a:gd name="connsiteY115" fmla="*/ 1986323 h 2237474"/>
              <a:gd name="connsiteX116" fmla="*/ 2748661 w 12192000"/>
              <a:gd name="connsiteY116" fmla="*/ 1986122 h 2237474"/>
              <a:gd name="connsiteX117" fmla="*/ 2718916 w 12192000"/>
              <a:gd name="connsiteY117" fmla="*/ 1990867 h 2237474"/>
              <a:gd name="connsiteX118" fmla="*/ 2713522 w 12192000"/>
              <a:gd name="connsiteY118" fmla="*/ 1990173 h 2237474"/>
              <a:gd name="connsiteX119" fmla="*/ 2578178 w 12192000"/>
              <a:gd name="connsiteY119" fmla="*/ 1990531 h 2237474"/>
              <a:gd name="connsiteX120" fmla="*/ 2476147 w 12192000"/>
              <a:gd name="connsiteY120" fmla="*/ 1998305 h 2237474"/>
              <a:gd name="connsiteX121" fmla="*/ 2373568 w 12192000"/>
              <a:gd name="connsiteY121" fmla="*/ 2003219 h 2237474"/>
              <a:gd name="connsiteX122" fmla="*/ 2287219 w 12192000"/>
              <a:gd name="connsiteY122" fmla="*/ 1998750 h 2237474"/>
              <a:gd name="connsiteX123" fmla="*/ 2243069 w 12192000"/>
              <a:gd name="connsiteY123" fmla="*/ 2015111 h 2237474"/>
              <a:gd name="connsiteX124" fmla="*/ 2186609 w 12192000"/>
              <a:gd name="connsiteY124" fmla="*/ 2008263 h 2237474"/>
              <a:gd name="connsiteX125" fmla="*/ 2164831 w 12192000"/>
              <a:gd name="connsiteY125" fmla="*/ 2010143 h 2237474"/>
              <a:gd name="connsiteX126" fmla="*/ 2152836 w 12192000"/>
              <a:gd name="connsiteY126" fmla="*/ 2010048 h 2237474"/>
              <a:gd name="connsiteX127" fmla="*/ 2117102 w 12192000"/>
              <a:gd name="connsiteY127" fmla="*/ 2023004 h 2237474"/>
              <a:gd name="connsiteX128" fmla="*/ 2111935 w 12192000"/>
              <a:gd name="connsiteY128" fmla="*/ 2023163 h 2237474"/>
              <a:gd name="connsiteX129" fmla="*/ 2089991 w 12192000"/>
              <a:gd name="connsiteY129" fmla="*/ 2034193 h 2237474"/>
              <a:gd name="connsiteX130" fmla="*/ 2058061 w 12192000"/>
              <a:gd name="connsiteY130" fmla="*/ 2047942 h 2237474"/>
              <a:gd name="connsiteX131" fmla="*/ 2055737 w 12192000"/>
              <a:gd name="connsiteY131" fmla="*/ 2047704 h 2237474"/>
              <a:gd name="connsiteX132" fmla="*/ 2042244 w 12192000"/>
              <a:gd name="connsiteY132" fmla="*/ 2055560 h 2237474"/>
              <a:gd name="connsiteX133" fmla="*/ 1976224 w 12192000"/>
              <a:gd name="connsiteY133" fmla="*/ 2074257 h 2237474"/>
              <a:gd name="connsiteX134" fmla="*/ 1877728 w 12192000"/>
              <a:gd name="connsiteY134" fmla="*/ 2101004 h 2237474"/>
              <a:gd name="connsiteX135" fmla="*/ 1759056 w 12192000"/>
              <a:gd name="connsiteY135" fmla="*/ 2125608 h 2237474"/>
              <a:gd name="connsiteX136" fmla="*/ 1637948 w 12192000"/>
              <a:gd name="connsiteY136" fmla="*/ 2172597 h 2237474"/>
              <a:gd name="connsiteX137" fmla="*/ 1434549 w 12192000"/>
              <a:gd name="connsiteY137" fmla="*/ 2234522 h 2237474"/>
              <a:gd name="connsiteX138" fmla="*/ 1398481 w 12192000"/>
              <a:gd name="connsiteY138" fmla="*/ 2237074 h 2237474"/>
              <a:gd name="connsiteX139" fmla="*/ 1398407 w 12192000"/>
              <a:gd name="connsiteY139" fmla="*/ 2237095 h 2237474"/>
              <a:gd name="connsiteX140" fmla="*/ 1370962 w 12192000"/>
              <a:gd name="connsiteY140" fmla="*/ 2237474 h 2237474"/>
              <a:gd name="connsiteX141" fmla="*/ 1356367 w 12192000"/>
              <a:gd name="connsiteY141" fmla="*/ 2235089 h 2237474"/>
              <a:gd name="connsiteX142" fmla="*/ 1324828 w 12192000"/>
              <a:gd name="connsiteY142" fmla="*/ 2231968 h 2237474"/>
              <a:gd name="connsiteX143" fmla="*/ 1297744 w 12192000"/>
              <a:gd name="connsiteY143" fmla="*/ 2235849 h 2237474"/>
              <a:gd name="connsiteX144" fmla="*/ 1286236 w 12192000"/>
              <a:gd name="connsiteY144" fmla="*/ 2233135 h 2237474"/>
              <a:gd name="connsiteX145" fmla="*/ 1283504 w 12192000"/>
              <a:gd name="connsiteY145" fmla="*/ 2233797 h 2237474"/>
              <a:gd name="connsiteX146" fmla="*/ 1279765 w 12192000"/>
              <a:gd name="connsiteY146" fmla="*/ 2229639 h 2237474"/>
              <a:gd name="connsiteX147" fmla="*/ 1195347 w 12192000"/>
              <a:gd name="connsiteY147" fmla="*/ 2212354 h 2237474"/>
              <a:gd name="connsiteX148" fmla="*/ 970251 w 12192000"/>
              <a:gd name="connsiteY148" fmla="*/ 2221029 h 2237474"/>
              <a:gd name="connsiteX149" fmla="*/ 812914 w 12192000"/>
              <a:gd name="connsiteY149" fmla="*/ 2202752 h 2237474"/>
              <a:gd name="connsiteX150" fmla="*/ 800195 w 12192000"/>
              <a:gd name="connsiteY150" fmla="*/ 2209407 h 2237474"/>
              <a:gd name="connsiteX151" fmla="*/ 784978 w 12192000"/>
              <a:gd name="connsiteY151" fmla="*/ 2212360 h 2237474"/>
              <a:gd name="connsiteX152" fmla="*/ 681987 w 12192000"/>
              <a:gd name="connsiteY152" fmla="*/ 2216757 h 2237474"/>
              <a:gd name="connsiteX153" fmla="*/ 669923 w 12192000"/>
              <a:gd name="connsiteY153" fmla="*/ 2211682 h 2237474"/>
              <a:gd name="connsiteX154" fmla="*/ 648680 w 12192000"/>
              <a:gd name="connsiteY154" fmla="*/ 2206229 h 2237474"/>
              <a:gd name="connsiteX155" fmla="*/ 597225 w 12192000"/>
              <a:gd name="connsiteY155" fmla="*/ 2180999 h 2237474"/>
              <a:gd name="connsiteX156" fmla="*/ 558449 w 12192000"/>
              <a:gd name="connsiteY156" fmla="*/ 2182346 h 2237474"/>
              <a:gd name="connsiteX157" fmla="*/ 550517 w 12192000"/>
              <a:gd name="connsiteY157" fmla="*/ 2182060 h 2237474"/>
              <a:gd name="connsiteX158" fmla="*/ 550309 w 12192000"/>
              <a:gd name="connsiteY158" fmla="*/ 2181825 h 2237474"/>
              <a:gd name="connsiteX159" fmla="*/ 541836 w 12192000"/>
              <a:gd name="connsiteY159" fmla="*/ 2181063 h 2237474"/>
              <a:gd name="connsiteX160" fmla="*/ 536057 w 12192000"/>
              <a:gd name="connsiteY160" fmla="*/ 2181537 h 2237474"/>
              <a:gd name="connsiteX161" fmla="*/ 520671 w 12192000"/>
              <a:gd name="connsiteY161" fmla="*/ 2180980 h 2237474"/>
              <a:gd name="connsiteX162" fmla="*/ 515024 w 12192000"/>
              <a:gd name="connsiteY162" fmla="*/ 2179258 h 2237474"/>
              <a:gd name="connsiteX163" fmla="*/ 512278 w 12192000"/>
              <a:gd name="connsiteY163" fmla="*/ 2176369 h 2237474"/>
              <a:gd name="connsiteX164" fmla="*/ 480419 w 12192000"/>
              <a:gd name="connsiteY164" fmla="*/ 2167807 h 2237474"/>
              <a:gd name="connsiteX165" fmla="*/ 413835 w 12192000"/>
              <a:gd name="connsiteY165" fmla="*/ 2156783 h 2237474"/>
              <a:gd name="connsiteX166" fmla="*/ 376513 w 12192000"/>
              <a:gd name="connsiteY166" fmla="*/ 2154014 h 2237474"/>
              <a:gd name="connsiteX167" fmla="*/ 273386 w 12192000"/>
              <a:gd name="connsiteY167" fmla="*/ 2142551 h 2237474"/>
              <a:gd name="connsiteX168" fmla="*/ 169207 w 12192000"/>
              <a:gd name="connsiteY168" fmla="*/ 2128100 h 2237474"/>
              <a:gd name="connsiteX169" fmla="*/ 93149 w 12192000"/>
              <a:gd name="connsiteY169" fmla="*/ 2105324 h 2237474"/>
              <a:gd name="connsiteX170" fmla="*/ 88109 w 12192000"/>
              <a:gd name="connsiteY170" fmla="*/ 2106704 h 2237474"/>
              <a:gd name="connsiteX171" fmla="*/ 80022 w 12192000"/>
              <a:gd name="connsiteY171" fmla="*/ 2107254 h 2237474"/>
              <a:gd name="connsiteX172" fmla="*/ 79717 w 12192000"/>
              <a:gd name="connsiteY172" fmla="*/ 2107046 h 2237474"/>
              <a:gd name="connsiteX173" fmla="*/ 72352 w 12192000"/>
              <a:gd name="connsiteY173" fmla="*/ 2107991 h 2237474"/>
              <a:gd name="connsiteX174" fmla="*/ 37645 w 12192000"/>
              <a:gd name="connsiteY174" fmla="*/ 2115401 h 2237474"/>
              <a:gd name="connsiteX175" fmla="*/ 4572 w 12192000"/>
              <a:gd name="connsiteY175" fmla="*/ 2111091 h 2237474"/>
              <a:gd name="connsiteX176" fmla="*/ 0 w 12192000"/>
              <a:gd name="connsiteY176" fmla="*/ 2110468 h 2237474"/>
              <a:gd name="connsiteX177" fmla="*/ 0 w 12192000"/>
              <a:gd name="connsiteY177"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20512 w 12192000"/>
              <a:gd name="connsiteY6" fmla="*/ 745392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46594 w 12192000"/>
              <a:gd name="connsiteY12" fmla="*/ 765069 h 2237474"/>
              <a:gd name="connsiteX13" fmla="*/ 10739478 w 12192000"/>
              <a:gd name="connsiteY13" fmla="*/ 776841 h 2237474"/>
              <a:gd name="connsiteX14" fmla="*/ 10458762 w 12192000"/>
              <a:gd name="connsiteY14" fmla="*/ 755400 h 2237474"/>
              <a:gd name="connsiteX15" fmla="*/ 10211200 w 12192000"/>
              <a:gd name="connsiteY15" fmla="*/ 767513 h 2237474"/>
              <a:gd name="connsiteX16" fmla="*/ 10167995 w 12192000"/>
              <a:gd name="connsiteY16" fmla="*/ 760843 h 2237474"/>
              <a:gd name="connsiteX17" fmla="*/ 9997044 w 12192000"/>
              <a:gd name="connsiteY17" fmla="*/ 780129 h 2237474"/>
              <a:gd name="connsiteX18" fmla="*/ 9943887 w 12192000"/>
              <a:gd name="connsiteY18" fmla="*/ 804141 h 2237474"/>
              <a:gd name="connsiteX19" fmla="*/ 9918248 w 12192000"/>
              <a:gd name="connsiteY19" fmla="*/ 816628 h 2237474"/>
              <a:gd name="connsiteX20" fmla="*/ 9767091 w 12192000"/>
              <a:gd name="connsiteY20" fmla="*/ 870550 h 2237474"/>
              <a:gd name="connsiteX21" fmla="*/ 9683005 w 12192000"/>
              <a:gd name="connsiteY21" fmla="*/ 894128 h 2237474"/>
              <a:gd name="connsiteX22" fmla="*/ 9594438 w 12192000"/>
              <a:gd name="connsiteY22" fmla="*/ 919051 h 2237474"/>
              <a:gd name="connsiteX23" fmla="*/ 9544189 w 12192000"/>
              <a:gd name="connsiteY23" fmla="*/ 938966 h 2237474"/>
              <a:gd name="connsiteX24" fmla="*/ 9500499 w 12192000"/>
              <a:gd name="connsiteY24" fmla="*/ 954680 h 2237474"/>
              <a:gd name="connsiteX25" fmla="*/ 9428195 w 12192000"/>
              <a:gd name="connsiteY25" fmla="*/ 986225 h 2237474"/>
              <a:gd name="connsiteX26" fmla="*/ 9410017 w 12192000"/>
              <a:gd name="connsiteY26" fmla="*/ 993931 h 2237474"/>
              <a:gd name="connsiteX27" fmla="*/ 9392919 w 12192000"/>
              <a:gd name="connsiteY27" fmla="*/ 994656 h 2237474"/>
              <a:gd name="connsiteX28" fmla="*/ 9268019 w 12192000"/>
              <a:gd name="connsiteY28" fmla="*/ 1007442 h 2237474"/>
              <a:gd name="connsiteX29" fmla="*/ 9234662 w 12192000"/>
              <a:gd name="connsiteY29" fmla="*/ 1023056 h 2237474"/>
              <a:gd name="connsiteX30" fmla="*/ 9181033 w 12192000"/>
              <a:gd name="connsiteY30" fmla="*/ 1037921 h 2237474"/>
              <a:gd name="connsiteX31" fmla="*/ 9155969 w 12192000"/>
              <a:gd name="connsiteY31" fmla="*/ 1046804 h 2237474"/>
              <a:gd name="connsiteX32" fmla="*/ 9133985 w 12192000"/>
              <a:gd name="connsiteY32" fmla="*/ 1046450 h 2237474"/>
              <a:gd name="connsiteX33" fmla="*/ 9003462 w 12192000"/>
              <a:gd name="connsiteY33" fmla="*/ 1042406 h 2237474"/>
              <a:gd name="connsiteX34" fmla="*/ 8968445 w 12192000"/>
              <a:gd name="connsiteY34" fmla="*/ 1052169 h 2237474"/>
              <a:gd name="connsiteX35" fmla="*/ 8886001 w 12192000"/>
              <a:gd name="connsiteY35" fmla="*/ 1067468 h 2237474"/>
              <a:gd name="connsiteX36" fmla="*/ 8838610 w 12192000"/>
              <a:gd name="connsiteY36" fmla="*/ 1075091 h 2237474"/>
              <a:gd name="connsiteX37" fmla="*/ 8750383 w 12192000"/>
              <a:gd name="connsiteY37" fmla="*/ 1097387 h 2237474"/>
              <a:gd name="connsiteX38" fmla="*/ 8665605 w 12192000"/>
              <a:gd name="connsiteY38" fmla="*/ 1110791 h 2237474"/>
              <a:gd name="connsiteX39" fmla="*/ 8584946 w 12192000"/>
              <a:gd name="connsiteY39" fmla="*/ 1135226 h 2237474"/>
              <a:gd name="connsiteX40" fmla="*/ 8419755 w 12192000"/>
              <a:gd name="connsiteY40" fmla="*/ 1216260 h 2237474"/>
              <a:gd name="connsiteX41" fmla="*/ 8411626 w 12192000"/>
              <a:gd name="connsiteY41" fmla="*/ 1214397 h 2237474"/>
              <a:gd name="connsiteX42" fmla="*/ 8363469 w 12192000"/>
              <a:gd name="connsiteY42" fmla="*/ 1246658 h 2237474"/>
              <a:gd name="connsiteX43" fmla="*/ 8275497 w 12192000"/>
              <a:gd name="connsiteY43" fmla="*/ 1264396 h 2237474"/>
              <a:gd name="connsiteX44" fmla="*/ 8206287 w 12192000"/>
              <a:gd name="connsiteY44" fmla="*/ 1273060 h 2237474"/>
              <a:gd name="connsiteX45" fmla="*/ 8139997 w 12192000"/>
              <a:gd name="connsiteY45" fmla="*/ 1282713 h 2237474"/>
              <a:gd name="connsiteX46" fmla="*/ 8074238 w 12192000"/>
              <a:gd name="connsiteY46" fmla="*/ 1301895 h 2237474"/>
              <a:gd name="connsiteX47" fmla="*/ 7942099 w 12192000"/>
              <a:gd name="connsiteY47" fmla="*/ 1336332 h 2237474"/>
              <a:gd name="connsiteX48" fmla="*/ 7902328 w 12192000"/>
              <a:gd name="connsiteY48" fmla="*/ 1345865 h 2237474"/>
              <a:gd name="connsiteX49" fmla="*/ 7840612 w 12192000"/>
              <a:gd name="connsiteY49" fmla="*/ 1369373 h 2237474"/>
              <a:gd name="connsiteX50" fmla="*/ 7786819 w 12192000"/>
              <a:gd name="connsiteY50" fmla="*/ 1378970 h 2237474"/>
              <a:gd name="connsiteX51" fmla="*/ 7548172 w 12192000"/>
              <a:gd name="connsiteY51" fmla="*/ 1417460 h 2237474"/>
              <a:gd name="connsiteX52" fmla="*/ 7483437 w 12192000"/>
              <a:gd name="connsiteY52" fmla="*/ 1478152 h 2237474"/>
              <a:gd name="connsiteX53" fmla="*/ 7377870 w 12192000"/>
              <a:gd name="connsiteY53" fmla="*/ 1523319 h 2237474"/>
              <a:gd name="connsiteX54" fmla="*/ 7230737 w 12192000"/>
              <a:gd name="connsiteY54" fmla="*/ 1562633 h 2237474"/>
              <a:gd name="connsiteX55" fmla="*/ 7224458 w 12192000"/>
              <a:gd name="connsiteY55" fmla="*/ 1573008 h 2237474"/>
              <a:gd name="connsiteX56" fmla="*/ 7183121 w 12192000"/>
              <a:gd name="connsiteY56" fmla="*/ 1595162 h 2237474"/>
              <a:gd name="connsiteX57" fmla="*/ 7164601 w 12192000"/>
              <a:gd name="connsiteY57" fmla="*/ 1606490 h 2237474"/>
              <a:gd name="connsiteX58" fmla="*/ 7031309 w 12192000"/>
              <a:gd name="connsiteY58" fmla="*/ 1619451 h 2237474"/>
              <a:gd name="connsiteX59" fmla="*/ 6900177 w 12192000"/>
              <a:gd name="connsiteY59" fmla="*/ 1636016 h 2237474"/>
              <a:gd name="connsiteX60" fmla="*/ 6795372 w 12192000"/>
              <a:gd name="connsiteY60" fmla="*/ 1644845 h 2237474"/>
              <a:gd name="connsiteX61" fmla="*/ 6692251 w 12192000"/>
              <a:gd name="connsiteY61" fmla="*/ 1656357 h 2237474"/>
              <a:gd name="connsiteX62" fmla="*/ 6655235 w 12192000"/>
              <a:gd name="connsiteY62" fmla="*/ 1661869 h 2237474"/>
              <a:gd name="connsiteX63" fmla="*/ 6554894 w 12192000"/>
              <a:gd name="connsiteY63" fmla="*/ 1664428 h 2237474"/>
              <a:gd name="connsiteX64" fmla="*/ 6516595 w 12192000"/>
              <a:gd name="connsiteY64" fmla="*/ 1667475 h 2237474"/>
              <a:gd name="connsiteX65" fmla="*/ 6508541 w 12192000"/>
              <a:gd name="connsiteY65" fmla="*/ 1668757 h 2237474"/>
              <a:gd name="connsiteX66" fmla="*/ 6471012 w 12192000"/>
              <a:gd name="connsiteY66" fmla="*/ 1678604 h 2237474"/>
              <a:gd name="connsiteX67" fmla="*/ 6364035 w 12192000"/>
              <a:gd name="connsiteY67" fmla="*/ 1667683 h 2237474"/>
              <a:gd name="connsiteX68" fmla="*/ 6280959 w 12192000"/>
              <a:gd name="connsiteY68" fmla="*/ 1689329 h 2237474"/>
              <a:gd name="connsiteX69" fmla="*/ 6243319 w 12192000"/>
              <a:gd name="connsiteY69" fmla="*/ 1695560 h 2237474"/>
              <a:gd name="connsiteX70" fmla="*/ 6098321 w 12192000"/>
              <a:gd name="connsiteY70" fmla="*/ 1721646 h 2237474"/>
              <a:gd name="connsiteX71" fmla="*/ 5880652 w 12192000"/>
              <a:gd name="connsiteY71" fmla="*/ 1779643 h 2237474"/>
              <a:gd name="connsiteX72" fmla="*/ 5785959 w 12192000"/>
              <a:gd name="connsiteY72" fmla="*/ 1775307 h 2237474"/>
              <a:gd name="connsiteX73" fmla="*/ 5643534 w 12192000"/>
              <a:gd name="connsiteY73" fmla="*/ 1802919 h 2237474"/>
              <a:gd name="connsiteX74" fmla="*/ 5518799 w 12192000"/>
              <a:gd name="connsiteY74" fmla="*/ 1818312 h 2237474"/>
              <a:gd name="connsiteX75" fmla="*/ 5505014 w 12192000"/>
              <a:gd name="connsiteY75" fmla="*/ 1819259 h 2237474"/>
              <a:gd name="connsiteX76" fmla="*/ 5453307 w 12192000"/>
              <a:gd name="connsiteY76" fmla="*/ 1815450 h 2237474"/>
              <a:gd name="connsiteX77" fmla="*/ 5221533 w 12192000"/>
              <a:gd name="connsiteY77" fmla="*/ 1846950 h 2237474"/>
              <a:gd name="connsiteX78" fmla="*/ 5149802 w 12192000"/>
              <a:gd name="connsiteY78" fmla="*/ 1844846 h 2237474"/>
              <a:gd name="connsiteX79" fmla="*/ 5114927 w 12192000"/>
              <a:gd name="connsiteY79" fmla="*/ 1847827 h 2237474"/>
              <a:gd name="connsiteX80" fmla="*/ 5108970 w 12192000"/>
              <a:gd name="connsiteY80" fmla="*/ 1847935 h 2237474"/>
              <a:gd name="connsiteX81" fmla="*/ 5067961 w 12192000"/>
              <a:gd name="connsiteY81" fmla="*/ 1845917 h 2237474"/>
              <a:gd name="connsiteX82" fmla="*/ 5007075 w 12192000"/>
              <a:gd name="connsiteY82" fmla="*/ 1838626 h 2237474"/>
              <a:gd name="connsiteX83" fmla="*/ 4944087 w 12192000"/>
              <a:gd name="connsiteY83" fmla="*/ 1823332 h 2237474"/>
              <a:gd name="connsiteX84" fmla="*/ 4907662 w 12192000"/>
              <a:gd name="connsiteY84" fmla="*/ 1816900 h 2237474"/>
              <a:gd name="connsiteX85" fmla="*/ 4882386 w 12192000"/>
              <a:gd name="connsiteY85" fmla="*/ 1809844 h 2237474"/>
              <a:gd name="connsiteX86" fmla="*/ 4811440 w 12192000"/>
              <a:gd name="connsiteY86" fmla="*/ 1804655 h 2237474"/>
              <a:gd name="connsiteX87" fmla="*/ 4691075 w 12192000"/>
              <a:gd name="connsiteY87" fmla="*/ 1801389 h 2237474"/>
              <a:gd name="connsiteX88" fmla="*/ 4640313 w 12192000"/>
              <a:gd name="connsiteY88" fmla="*/ 1784307 h 2237474"/>
              <a:gd name="connsiteX89" fmla="*/ 4536503 w 12192000"/>
              <a:gd name="connsiteY89" fmla="*/ 1785334 h 2237474"/>
              <a:gd name="connsiteX90" fmla="*/ 4513724 w 12192000"/>
              <a:gd name="connsiteY90" fmla="*/ 1791996 h 2237474"/>
              <a:gd name="connsiteX91" fmla="*/ 4459810 w 12192000"/>
              <a:gd name="connsiteY91" fmla="*/ 1797886 h 2237474"/>
              <a:gd name="connsiteX92" fmla="*/ 4379064 w 12192000"/>
              <a:gd name="connsiteY92" fmla="*/ 1817177 h 2237474"/>
              <a:gd name="connsiteX93" fmla="*/ 4290981 w 12192000"/>
              <a:gd name="connsiteY93" fmla="*/ 1839677 h 2237474"/>
              <a:gd name="connsiteX94" fmla="*/ 4238372 w 12192000"/>
              <a:gd name="connsiteY94" fmla="*/ 1851480 h 2237474"/>
              <a:gd name="connsiteX95" fmla="*/ 4232517 w 12192000"/>
              <a:gd name="connsiteY95" fmla="*/ 1852567 h 2237474"/>
              <a:gd name="connsiteX96" fmla="*/ 4191732 w 12192000"/>
              <a:gd name="connsiteY96" fmla="*/ 1857328 h 2237474"/>
              <a:gd name="connsiteX97" fmla="*/ 4065532 w 12192000"/>
              <a:gd name="connsiteY97" fmla="*/ 1855477 h 2237474"/>
              <a:gd name="connsiteX98" fmla="*/ 4028460 w 12192000"/>
              <a:gd name="connsiteY98" fmla="*/ 1855137 h 2237474"/>
              <a:gd name="connsiteX99" fmla="*/ 4002267 w 12192000"/>
              <a:gd name="connsiteY99" fmla="*/ 1852352 h 2237474"/>
              <a:gd name="connsiteX100" fmla="*/ 3931396 w 12192000"/>
              <a:gd name="connsiteY100" fmla="*/ 1858915 h 2237474"/>
              <a:gd name="connsiteX101" fmla="*/ 3812162 w 12192000"/>
              <a:gd name="connsiteY101" fmla="*/ 1875501 h 2237474"/>
              <a:gd name="connsiteX102" fmla="*/ 3758105 w 12192000"/>
              <a:gd name="connsiteY102" fmla="*/ 1871856 h 2237474"/>
              <a:gd name="connsiteX103" fmla="*/ 3715896 w 12192000"/>
              <a:gd name="connsiteY103" fmla="*/ 1881552 h 2237474"/>
              <a:gd name="connsiteX104" fmla="*/ 3567259 w 12192000"/>
              <a:gd name="connsiteY104" fmla="*/ 1893482 h 2237474"/>
              <a:gd name="connsiteX105" fmla="*/ 3405770 w 12192000"/>
              <a:gd name="connsiteY105" fmla="*/ 1904591 h 2237474"/>
              <a:gd name="connsiteX106" fmla="*/ 3280097 w 12192000"/>
              <a:gd name="connsiteY106" fmla="*/ 1919610 h 2237474"/>
              <a:gd name="connsiteX107" fmla="*/ 3123424 w 12192000"/>
              <a:gd name="connsiteY107" fmla="*/ 1952930 h 2237474"/>
              <a:gd name="connsiteX108" fmla="*/ 3009910 w 12192000"/>
              <a:gd name="connsiteY108" fmla="*/ 1957866 h 2237474"/>
              <a:gd name="connsiteX109" fmla="*/ 2995934 w 12192000"/>
              <a:gd name="connsiteY109" fmla="*/ 1967085 h 2237474"/>
              <a:gd name="connsiteX110" fmla="*/ 2942858 w 12192000"/>
              <a:gd name="connsiteY110" fmla="*/ 1981367 h 2237474"/>
              <a:gd name="connsiteX111" fmla="*/ 2875436 w 12192000"/>
              <a:gd name="connsiteY111" fmla="*/ 1996977 h 2237474"/>
              <a:gd name="connsiteX112" fmla="*/ 2874892 w 12192000"/>
              <a:gd name="connsiteY112" fmla="*/ 1996085 h 2237474"/>
              <a:gd name="connsiteX113" fmla="*/ 2843662 w 12192000"/>
              <a:gd name="connsiteY113" fmla="*/ 1992498 h 2237474"/>
              <a:gd name="connsiteX114" fmla="*/ 2756784 w 12192000"/>
              <a:gd name="connsiteY114" fmla="*/ 1985116 h 2237474"/>
              <a:gd name="connsiteX115" fmla="*/ 2748833 w 12192000"/>
              <a:gd name="connsiteY115" fmla="*/ 1986323 h 2237474"/>
              <a:gd name="connsiteX116" fmla="*/ 2718916 w 12192000"/>
              <a:gd name="connsiteY116" fmla="*/ 1990867 h 2237474"/>
              <a:gd name="connsiteX117" fmla="*/ 2713522 w 12192000"/>
              <a:gd name="connsiteY117" fmla="*/ 1990173 h 2237474"/>
              <a:gd name="connsiteX118" fmla="*/ 2578178 w 12192000"/>
              <a:gd name="connsiteY118" fmla="*/ 1990531 h 2237474"/>
              <a:gd name="connsiteX119" fmla="*/ 2476147 w 12192000"/>
              <a:gd name="connsiteY119" fmla="*/ 1998305 h 2237474"/>
              <a:gd name="connsiteX120" fmla="*/ 2373568 w 12192000"/>
              <a:gd name="connsiteY120" fmla="*/ 2003219 h 2237474"/>
              <a:gd name="connsiteX121" fmla="*/ 2287219 w 12192000"/>
              <a:gd name="connsiteY121" fmla="*/ 1998750 h 2237474"/>
              <a:gd name="connsiteX122" fmla="*/ 2243069 w 12192000"/>
              <a:gd name="connsiteY122" fmla="*/ 2015111 h 2237474"/>
              <a:gd name="connsiteX123" fmla="*/ 2186609 w 12192000"/>
              <a:gd name="connsiteY123" fmla="*/ 2008263 h 2237474"/>
              <a:gd name="connsiteX124" fmla="*/ 2164831 w 12192000"/>
              <a:gd name="connsiteY124" fmla="*/ 2010143 h 2237474"/>
              <a:gd name="connsiteX125" fmla="*/ 2152836 w 12192000"/>
              <a:gd name="connsiteY125" fmla="*/ 2010048 h 2237474"/>
              <a:gd name="connsiteX126" fmla="*/ 2117102 w 12192000"/>
              <a:gd name="connsiteY126" fmla="*/ 2023004 h 2237474"/>
              <a:gd name="connsiteX127" fmla="*/ 2111935 w 12192000"/>
              <a:gd name="connsiteY127" fmla="*/ 2023163 h 2237474"/>
              <a:gd name="connsiteX128" fmla="*/ 2089991 w 12192000"/>
              <a:gd name="connsiteY128" fmla="*/ 2034193 h 2237474"/>
              <a:gd name="connsiteX129" fmla="*/ 2058061 w 12192000"/>
              <a:gd name="connsiteY129" fmla="*/ 2047942 h 2237474"/>
              <a:gd name="connsiteX130" fmla="*/ 2055737 w 12192000"/>
              <a:gd name="connsiteY130" fmla="*/ 2047704 h 2237474"/>
              <a:gd name="connsiteX131" fmla="*/ 2042244 w 12192000"/>
              <a:gd name="connsiteY131" fmla="*/ 2055560 h 2237474"/>
              <a:gd name="connsiteX132" fmla="*/ 1976224 w 12192000"/>
              <a:gd name="connsiteY132" fmla="*/ 2074257 h 2237474"/>
              <a:gd name="connsiteX133" fmla="*/ 1877728 w 12192000"/>
              <a:gd name="connsiteY133" fmla="*/ 2101004 h 2237474"/>
              <a:gd name="connsiteX134" fmla="*/ 1759056 w 12192000"/>
              <a:gd name="connsiteY134" fmla="*/ 2125608 h 2237474"/>
              <a:gd name="connsiteX135" fmla="*/ 1637948 w 12192000"/>
              <a:gd name="connsiteY135" fmla="*/ 2172597 h 2237474"/>
              <a:gd name="connsiteX136" fmla="*/ 1434549 w 12192000"/>
              <a:gd name="connsiteY136" fmla="*/ 2234522 h 2237474"/>
              <a:gd name="connsiteX137" fmla="*/ 1398481 w 12192000"/>
              <a:gd name="connsiteY137" fmla="*/ 2237074 h 2237474"/>
              <a:gd name="connsiteX138" fmla="*/ 1398407 w 12192000"/>
              <a:gd name="connsiteY138" fmla="*/ 2237095 h 2237474"/>
              <a:gd name="connsiteX139" fmla="*/ 1370962 w 12192000"/>
              <a:gd name="connsiteY139" fmla="*/ 2237474 h 2237474"/>
              <a:gd name="connsiteX140" fmla="*/ 1356367 w 12192000"/>
              <a:gd name="connsiteY140" fmla="*/ 2235089 h 2237474"/>
              <a:gd name="connsiteX141" fmla="*/ 1324828 w 12192000"/>
              <a:gd name="connsiteY141" fmla="*/ 2231968 h 2237474"/>
              <a:gd name="connsiteX142" fmla="*/ 1297744 w 12192000"/>
              <a:gd name="connsiteY142" fmla="*/ 2235849 h 2237474"/>
              <a:gd name="connsiteX143" fmla="*/ 1286236 w 12192000"/>
              <a:gd name="connsiteY143" fmla="*/ 2233135 h 2237474"/>
              <a:gd name="connsiteX144" fmla="*/ 1283504 w 12192000"/>
              <a:gd name="connsiteY144" fmla="*/ 2233797 h 2237474"/>
              <a:gd name="connsiteX145" fmla="*/ 1279765 w 12192000"/>
              <a:gd name="connsiteY145" fmla="*/ 2229639 h 2237474"/>
              <a:gd name="connsiteX146" fmla="*/ 1195347 w 12192000"/>
              <a:gd name="connsiteY146" fmla="*/ 2212354 h 2237474"/>
              <a:gd name="connsiteX147" fmla="*/ 970251 w 12192000"/>
              <a:gd name="connsiteY147" fmla="*/ 2221029 h 2237474"/>
              <a:gd name="connsiteX148" fmla="*/ 812914 w 12192000"/>
              <a:gd name="connsiteY148" fmla="*/ 2202752 h 2237474"/>
              <a:gd name="connsiteX149" fmla="*/ 800195 w 12192000"/>
              <a:gd name="connsiteY149" fmla="*/ 2209407 h 2237474"/>
              <a:gd name="connsiteX150" fmla="*/ 784978 w 12192000"/>
              <a:gd name="connsiteY150" fmla="*/ 2212360 h 2237474"/>
              <a:gd name="connsiteX151" fmla="*/ 681987 w 12192000"/>
              <a:gd name="connsiteY151" fmla="*/ 2216757 h 2237474"/>
              <a:gd name="connsiteX152" fmla="*/ 669923 w 12192000"/>
              <a:gd name="connsiteY152" fmla="*/ 2211682 h 2237474"/>
              <a:gd name="connsiteX153" fmla="*/ 648680 w 12192000"/>
              <a:gd name="connsiteY153" fmla="*/ 2206229 h 2237474"/>
              <a:gd name="connsiteX154" fmla="*/ 597225 w 12192000"/>
              <a:gd name="connsiteY154" fmla="*/ 2180999 h 2237474"/>
              <a:gd name="connsiteX155" fmla="*/ 558449 w 12192000"/>
              <a:gd name="connsiteY155" fmla="*/ 2182346 h 2237474"/>
              <a:gd name="connsiteX156" fmla="*/ 550517 w 12192000"/>
              <a:gd name="connsiteY156" fmla="*/ 2182060 h 2237474"/>
              <a:gd name="connsiteX157" fmla="*/ 550309 w 12192000"/>
              <a:gd name="connsiteY157" fmla="*/ 2181825 h 2237474"/>
              <a:gd name="connsiteX158" fmla="*/ 541836 w 12192000"/>
              <a:gd name="connsiteY158" fmla="*/ 2181063 h 2237474"/>
              <a:gd name="connsiteX159" fmla="*/ 536057 w 12192000"/>
              <a:gd name="connsiteY159" fmla="*/ 2181537 h 2237474"/>
              <a:gd name="connsiteX160" fmla="*/ 520671 w 12192000"/>
              <a:gd name="connsiteY160" fmla="*/ 2180980 h 2237474"/>
              <a:gd name="connsiteX161" fmla="*/ 515024 w 12192000"/>
              <a:gd name="connsiteY161" fmla="*/ 2179258 h 2237474"/>
              <a:gd name="connsiteX162" fmla="*/ 512278 w 12192000"/>
              <a:gd name="connsiteY162" fmla="*/ 2176369 h 2237474"/>
              <a:gd name="connsiteX163" fmla="*/ 480419 w 12192000"/>
              <a:gd name="connsiteY163" fmla="*/ 2167807 h 2237474"/>
              <a:gd name="connsiteX164" fmla="*/ 413835 w 12192000"/>
              <a:gd name="connsiteY164" fmla="*/ 2156783 h 2237474"/>
              <a:gd name="connsiteX165" fmla="*/ 376513 w 12192000"/>
              <a:gd name="connsiteY165" fmla="*/ 2154014 h 2237474"/>
              <a:gd name="connsiteX166" fmla="*/ 273386 w 12192000"/>
              <a:gd name="connsiteY166" fmla="*/ 2142551 h 2237474"/>
              <a:gd name="connsiteX167" fmla="*/ 169207 w 12192000"/>
              <a:gd name="connsiteY167" fmla="*/ 2128100 h 2237474"/>
              <a:gd name="connsiteX168" fmla="*/ 93149 w 12192000"/>
              <a:gd name="connsiteY168" fmla="*/ 2105324 h 2237474"/>
              <a:gd name="connsiteX169" fmla="*/ 88109 w 12192000"/>
              <a:gd name="connsiteY169" fmla="*/ 2106704 h 2237474"/>
              <a:gd name="connsiteX170" fmla="*/ 80022 w 12192000"/>
              <a:gd name="connsiteY170" fmla="*/ 2107254 h 2237474"/>
              <a:gd name="connsiteX171" fmla="*/ 79717 w 12192000"/>
              <a:gd name="connsiteY171" fmla="*/ 2107046 h 2237474"/>
              <a:gd name="connsiteX172" fmla="*/ 72352 w 12192000"/>
              <a:gd name="connsiteY172" fmla="*/ 2107991 h 2237474"/>
              <a:gd name="connsiteX173" fmla="*/ 37645 w 12192000"/>
              <a:gd name="connsiteY173" fmla="*/ 2115401 h 2237474"/>
              <a:gd name="connsiteX174" fmla="*/ 4572 w 12192000"/>
              <a:gd name="connsiteY174" fmla="*/ 2111091 h 2237474"/>
              <a:gd name="connsiteX175" fmla="*/ 0 w 12192000"/>
              <a:gd name="connsiteY175" fmla="*/ 2110468 h 2237474"/>
              <a:gd name="connsiteX176" fmla="*/ 0 w 12192000"/>
              <a:gd name="connsiteY176"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20512 w 12192000"/>
              <a:gd name="connsiteY6" fmla="*/ 745392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46594 w 12192000"/>
              <a:gd name="connsiteY12" fmla="*/ 765069 h 2237474"/>
              <a:gd name="connsiteX13" fmla="*/ 10739478 w 12192000"/>
              <a:gd name="connsiteY13" fmla="*/ 776841 h 2237474"/>
              <a:gd name="connsiteX14" fmla="*/ 10458762 w 12192000"/>
              <a:gd name="connsiteY14" fmla="*/ 755400 h 2237474"/>
              <a:gd name="connsiteX15" fmla="*/ 10211200 w 12192000"/>
              <a:gd name="connsiteY15" fmla="*/ 767513 h 2237474"/>
              <a:gd name="connsiteX16" fmla="*/ 10167995 w 12192000"/>
              <a:gd name="connsiteY16" fmla="*/ 760843 h 2237474"/>
              <a:gd name="connsiteX17" fmla="*/ 9997044 w 12192000"/>
              <a:gd name="connsiteY17" fmla="*/ 780129 h 2237474"/>
              <a:gd name="connsiteX18" fmla="*/ 9943887 w 12192000"/>
              <a:gd name="connsiteY18" fmla="*/ 804141 h 2237474"/>
              <a:gd name="connsiteX19" fmla="*/ 9918248 w 12192000"/>
              <a:gd name="connsiteY19" fmla="*/ 816628 h 2237474"/>
              <a:gd name="connsiteX20" fmla="*/ 9767091 w 12192000"/>
              <a:gd name="connsiteY20" fmla="*/ 870550 h 2237474"/>
              <a:gd name="connsiteX21" fmla="*/ 9683005 w 12192000"/>
              <a:gd name="connsiteY21" fmla="*/ 894128 h 2237474"/>
              <a:gd name="connsiteX22" fmla="*/ 9594438 w 12192000"/>
              <a:gd name="connsiteY22" fmla="*/ 919051 h 2237474"/>
              <a:gd name="connsiteX23" fmla="*/ 9544189 w 12192000"/>
              <a:gd name="connsiteY23" fmla="*/ 938966 h 2237474"/>
              <a:gd name="connsiteX24" fmla="*/ 9500499 w 12192000"/>
              <a:gd name="connsiteY24" fmla="*/ 954680 h 2237474"/>
              <a:gd name="connsiteX25" fmla="*/ 9428195 w 12192000"/>
              <a:gd name="connsiteY25" fmla="*/ 986225 h 2237474"/>
              <a:gd name="connsiteX26" fmla="*/ 9410017 w 12192000"/>
              <a:gd name="connsiteY26" fmla="*/ 993931 h 2237474"/>
              <a:gd name="connsiteX27" fmla="*/ 9392919 w 12192000"/>
              <a:gd name="connsiteY27" fmla="*/ 994656 h 2237474"/>
              <a:gd name="connsiteX28" fmla="*/ 9268019 w 12192000"/>
              <a:gd name="connsiteY28" fmla="*/ 1007442 h 2237474"/>
              <a:gd name="connsiteX29" fmla="*/ 9234662 w 12192000"/>
              <a:gd name="connsiteY29" fmla="*/ 1023056 h 2237474"/>
              <a:gd name="connsiteX30" fmla="*/ 9181033 w 12192000"/>
              <a:gd name="connsiteY30" fmla="*/ 1037921 h 2237474"/>
              <a:gd name="connsiteX31" fmla="*/ 9155969 w 12192000"/>
              <a:gd name="connsiteY31" fmla="*/ 1046804 h 2237474"/>
              <a:gd name="connsiteX32" fmla="*/ 9133985 w 12192000"/>
              <a:gd name="connsiteY32" fmla="*/ 1046450 h 2237474"/>
              <a:gd name="connsiteX33" fmla="*/ 9003462 w 12192000"/>
              <a:gd name="connsiteY33" fmla="*/ 1042406 h 2237474"/>
              <a:gd name="connsiteX34" fmla="*/ 8968445 w 12192000"/>
              <a:gd name="connsiteY34" fmla="*/ 1052169 h 2237474"/>
              <a:gd name="connsiteX35" fmla="*/ 8886001 w 12192000"/>
              <a:gd name="connsiteY35" fmla="*/ 1067468 h 2237474"/>
              <a:gd name="connsiteX36" fmla="*/ 8838610 w 12192000"/>
              <a:gd name="connsiteY36" fmla="*/ 1075091 h 2237474"/>
              <a:gd name="connsiteX37" fmla="*/ 8750383 w 12192000"/>
              <a:gd name="connsiteY37" fmla="*/ 1097387 h 2237474"/>
              <a:gd name="connsiteX38" fmla="*/ 8665605 w 12192000"/>
              <a:gd name="connsiteY38" fmla="*/ 1110791 h 2237474"/>
              <a:gd name="connsiteX39" fmla="*/ 8584946 w 12192000"/>
              <a:gd name="connsiteY39" fmla="*/ 1135226 h 2237474"/>
              <a:gd name="connsiteX40" fmla="*/ 8419755 w 12192000"/>
              <a:gd name="connsiteY40" fmla="*/ 1216260 h 2237474"/>
              <a:gd name="connsiteX41" fmla="*/ 8411626 w 12192000"/>
              <a:gd name="connsiteY41" fmla="*/ 1214397 h 2237474"/>
              <a:gd name="connsiteX42" fmla="*/ 8363469 w 12192000"/>
              <a:gd name="connsiteY42" fmla="*/ 1246658 h 2237474"/>
              <a:gd name="connsiteX43" fmla="*/ 8275497 w 12192000"/>
              <a:gd name="connsiteY43" fmla="*/ 1264396 h 2237474"/>
              <a:gd name="connsiteX44" fmla="*/ 8206287 w 12192000"/>
              <a:gd name="connsiteY44" fmla="*/ 1273060 h 2237474"/>
              <a:gd name="connsiteX45" fmla="*/ 8139997 w 12192000"/>
              <a:gd name="connsiteY45" fmla="*/ 1282713 h 2237474"/>
              <a:gd name="connsiteX46" fmla="*/ 8074238 w 12192000"/>
              <a:gd name="connsiteY46" fmla="*/ 1301895 h 2237474"/>
              <a:gd name="connsiteX47" fmla="*/ 7942099 w 12192000"/>
              <a:gd name="connsiteY47" fmla="*/ 1336332 h 2237474"/>
              <a:gd name="connsiteX48" fmla="*/ 7902328 w 12192000"/>
              <a:gd name="connsiteY48" fmla="*/ 1345865 h 2237474"/>
              <a:gd name="connsiteX49" fmla="*/ 7840612 w 12192000"/>
              <a:gd name="connsiteY49" fmla="*/ 1369373 h 2237474"/>
              <a:gd name="connsiteX50" fmla="*/ 7786819 w 12192000"/>
              <a:gd name="connsiteY50" fmla="*/ 1378970 h 2237474"/>
              <a:gd name="connsiteX51" fmla="*/ 7548172 w 12192000"/>
              <a:gd name="connsiteY51" fmla="*/ 1417460 h 2237474"/>
              <a:gd name="connsiteX52" fmla="*/ 7483437 w 12192000"/>
              <a:gd name="connsiteY52" fmla="*/ 1478152 h 2237474"/>
              <a:gd name="connsiteX53" fmla="*/ 7377870 w 12192000"/>
              <a:gd name="connsiteY53" fmla="*/ 1523319 h 2237474"/>
              <a:gd name="connsiteX54" fmla="*/ 7230737 w 12192000"/>
              <a:gd name="connsiteY54" fmla="*/ 1562633 h 2237474"/>
              <a:gd name="connsiteX55" fmla="*/ 7224458 w 12192000"/>
              <a:gd name="connsiteY55" fmla="*/ 1573008 h 2237474"/>
              <a:gd name="connsiteX56" fmla="*/ 7183121 w 12192000"/>
              <a:gd name="connsiteY56" fmla="*/ 1595162 h 2237474"/>
              <a:gd name="connsiteX57" fmla="*/ 7164601 w 12192000"/>
              <a:gd name="connsiteY57" fmla="*/ 1606490 h 2237474"/>
              <a:gd name="connsiteX58" fmla="*/ 7031309 w 12192000"/>
              <a:gd name="connsiteY58" fmla="*/ 1619451 h 2237474"/>
              <a:gd name="connsiteX59" fmla="*/ 6900177 w 12192000"/>
              <a:gd name="connsiteY59" fmla="*/ 1636016 h 2237474"/>
              <a:gd name="connsiteX60" fmla="*/ 6795372 w 12192000"/>
              <a:gd name="connsiteY60" fmla="*/ 1644845 h 2237474"/>
              <a:gd name="connsiteX61" fmla="*/ 6692251 w 12192000"/>
              <a:gd name="connsiteY61" fmla="*/ 1656357 h 2237474"/>
              <a:gd name="connsiteX62" fmla="*/ 6655235 w 12192000"/>
              <a:gd name="connsiteY62" fmla="*/ 1661869 h 2237474"/>
              <a:gd name="connsiteX63" fmla="*/ 6554894 w 12192000"/>
              <a:gd name="connsiteY63" fmla="*/ 1664428 h 2237474"/>
              <a:gd name="connsiteX64" fmla="*/ 6516595 w 12192000"/>
              <a:gd name="connsiteY64" fmla="*/ 1667475 h 2237474"/>
              <a:gd name="connsiteX65" fmla="*/ 6508541 w 12192000"/>
              <a:gd name="connsiteY65" fmla="*/ 1668757 h 2237474"/>
              <a:gd name="connsiteX66" fmla="*/ 6471012 w 12192000"/>
              <a:gd name="connsiteY66" fmla="*/ 1678604 h 2237474"/>
              <a:gd name="connsiteX67" fmla="*/ 6364035 w 12192000"/>
              <a:gd name="connsiteY67" fmla="*/ 1667683 h 2237474"/>
              <a:gd name="connsiteX68" fmla="*/ 6280959 w 12192000"/>
              <a:gd name="connsiteY68" fmla="*/ 1689329 h 2237474"/>
              <a:gd name="connsiteX69" fmla="*/ 6243319 w 12192000"/>
              <a:gd name="connsiteY69" fmla="*/ 1695560 h 2237474"/>
              <a:gd name="connsiteX70" fmla="*/ 6098321 w 12192000"/>
              <a:gd name="connsiteY70" fmla="*/ 1721646 h 2237474"/>
              <a:gd name="connsiteX71" fmla="*/ 5880652 w 12192000"/>
              <a:gd name="connsiteY71" fmla="*/ 1779643 h 2237474"/>
              <a:gd name="connsiteX72" fmla="*/ 5785959 w 12192000"/>
              <a:gd name="connsiteY72" fmla="*/ 1775307 h 2237474"/>
              <a:gd name="connsiteX73" fmla="*/ 5643534 w 12192000"/>
              <a:gd name="connsiteY73" fmla="*/ 1802919 h 2237474"/>
              <a:gd name="connsiteX74" fmla="*/ 5518799 w 12192000"/>
              <a:gd name="connsiteY74" fmla="*/ 1818312 h 2237474"/>
              <a:gd name="connsiteX75" fmla="*/ 5505014 w 12192000"/>
              <a:gd name="connsiteY75" fmla="*/ 1819259 h 2237474"/>
              <a:gd name="connsiteX76" fmla="*/ 5453307 w 12192000"/>
              <a:gd name="connsiteY76" fmla="*/ 1815450 h 2237474"/>
              <a:gd name="connsiteX77" fmla="*/ 5221533 w 12192000"/>
              <a:gd name="connsiteY77" fmla="*/ 1846950 h 2237474"/>
              <a:gd name="connsiteX78" fmla="*/ 5149802 w 12192000"/>
              <a:gd name="connsiteY78" fmla="*/ 1844846 h 2237474"/>
              <a:gd name="connsiteX79" fmla="*/ 5114927 w 12192000"/>
              <a:gd name="connsiteY79" fmla="*/ 1847827 h 2237474"/>
              <a:gd name="connsiteX80" fmla="*/ 5108970 w 12192000"/>
              <a:gd name="connsiteY80" fmla="*/ 1847935 h 2237474"/>
              <a:gd name="connsiteX81" fmla="*/ 5067961 w 12192000"/>
              <a:gd name="connsiteY81" fmla="*/ 1845917 h 2237474"/>
              <a:gd name="connsiteX82" fmla="*/ 5007075 w 12192000"/>
              <a:gd name="connsiteY82" fmla="*/ 1838626 h 2237474"/>
              <a:gd name="connsiteX83" fmla="*/ 4944087 w 12192000"/>
              <a:gd name="connsiteY83" fmla="*/ 1823332 h 2237474"/>
              <a:gd name="connsiteX84" fmla="*/ 4907662 w 12192000"/>
              <a:gd name="connsiteY84" fmla="*/ 1816900 h 2237474"/>
              <a:gd name="connsiteX85" fmla="*/ 4882386 w 12192000"/>
              <a:gd name="connsiteY85" fmla="*/ 1809844 h 2237474"/>
              <a:gd name="connsiteX86" fmla="*/ 4811440 w 12192000"/>
              <a:gd name="connsiteY86" fmla="*/ 1804655 h 2237474"/>
              <a:gd name="connsiteX87" fmla="*/ 4691075 w 12192000"/>
              <a:gd name="connsiteY87" fmla="*/ 1801389 h 2237474"/>
              <a:gd name="connsiteX88" fmla="*/ 4640313 w 12192000"/>
              <a:gd name="connsiteY88" fmla="*/ 1784307 h 2237474"/>
              <a:gd name="connsiteX89" fmla="*/ 4536503 w 12192000"/>
              <a:gd name="connsiteY89" fmla="*/ 1785334 h 2237474"/>
              <a:gd name="connsiteX90" fmla="*/ 4513724 w 12192000"/>
              <a:gd name="connsiteY90" fmla="*/ 1791996 h 2237474"/>
              <a:gd name="connsiteX91" fmla="*/ 4459810 w 12192000"/>
              <a:gd name="connsiteY91" fmla="*/ 1797886 h 2237474"/>
              <a:gd name="connsiteX92" fmla="*/ 4379064 w 12192000"/>
              <a:gd name="connsiteY92" fmla="*/ 1817177 h 2237474"/>
              <a:gd name="connsiteX93" fmla="*/ 4290981 w 12192000"/>
              <a:gd name="connsiteY93" fmla="*/ 1839677 h 2237474"/>
              <a:gd name="connsiteX94" fmla="*/ 4238372 w 12192000"/>
              <a:gd name="connsiteY94" fmla="*/ 1851480 h 2237474"/>
              <a:gd name="connsiteX95" fmla="*/ 4232517 w 12192000"/>
              <a:gd name="connsiteY95" fmla="*/ 1852567 h 2237474"/>
              <a:gd name="connsiteX96" fmla="*/ 4191732 w 12192000"/>
              <a:gd name="connsiteY96" fmla="*/ 1857328 h 2237474"/>
              <a:gd name="connsiteX97" fmla="*/ 4065532 w 12192000"/>
              <a:gd name="connsiteY97" fmla="*/ 1855477 h 2237474"/>
              <a:gd name="connsiteX98" fmla="*/ 4028460 w 12192000"/>
              <a:gd name="connsiteY98" fmla="*/ 1855137 h 2237474"/>
              <a:gd name="connsiteX99" fmla="*/ 4002267 w 12192000"/>
              <a:gd name="connsiteY99" fmla="*/ 1852352 h 2237474"/>
              <a:gd name="connsiteX100" fmla="*/ 3931396 w 12192000"/>
              <a:gd name="connsiteY100" fmla="*/ 1858915 h 2237474"/>
              <a:gd name="connsiteX101" fmla="*/ 3812162 w 12192000"/>
              <a:gd name="connsiteY101" fmla="*/ 1875501 h 2237474"/>
              <a:gd name="connsiteX102" fmla="*/ 3758105 w 12192000"/>
              <a:gd name="connsiteY102" fmla="*/ 1871856 h 2237474"/>
              <a:gd name="connsiteX103" fmla="*/ 3715896 w 12192000"/>
              <a:gd name="connsiteY103" fmla="*/ 1881552 h 2237474"/>
              <a:gd name="connsiteX104" fmla="*/ 3567259 w 12192000"/>
              <a:gd name="connsiteY104" fmla="*/ 1893482 h 2237474"/>
              <a:gd name="connsiteX105" fmla="*/ 3405770 w 12192000"/>
              <a:gd name="connsiteY105" fmla="*/ 1904591 h 2237474"/>
              <a:gd name="connsiteX106" fmla="*/ 3280097 w 12192000"/>
              <a:gd name="connsiteY106" fmla="*/ 1919610 h 2237474"/>
              <a:gd name="connsiteX107" fmla="*/ 3123424 w 12192000"/>
              <a:gd name="connsiteY107" fmla="*/ 1952930 h 2237474"/>
              <a:gd name="connsiteX108" fmla="*/ 3009910 w 12192000"/>
              <a:gd name="connsiteY108" fmla="*/ 1957866 h 2237474"/>
              <a:gd name="connsiteX109" fmla="*/ 2995934 w 12192000"/>
              <a:gd name="connsiteY109" fmla="*/ 1967085 h 2237474"/>
              <a:gd name="connsiteX110" fmla="*/ 2942858 w 12192000"/>
              <a:gd name="connsiteY110" fmla="*/ 1981367 h 2237474"/>
              <a:gd name="connsiteX111" fmla="*/ 2875436 w 12192000"/>
              <a:gd name="connsiteY111" fmla="*/ 1996977 h 2237474"/>
              <a:gd name="connsiteX112" fmla="*/ 2874892 w 12192000"/>
              <a:gd name="connsiteY112" fmla="*/ 1996085 h 2237474"/>
              <a:gd name="connsiteX113" fmla="*/ 2843662 w 12192000"/>
              <a:gd name="connsiteY113" fmla="*/ 1992498 h 2237474"/>
              <a:gd name="connsiteX114" fmla="*/ 2756784 w 12192000"/>
              <a:gd name="connsiteY114" fmla="*/ 1985116 h 2237474"/>
              <a:gd name="connsiteX115" fmla="*/ 2718916 w 12192000"/>
              <a:gd name="connsiteY115" fmla="*/ 1990867 h 2237474"/>
              <a:gd name="connsiteX116" fmla="*/ 2713522 w 12192000"/>
              <a:gd name="connsiteY116" fmla="*/ 1990173 h 2237474"/>
              <a:gd name="connsiteX117" fmla="*/ 2578178 w 12192000"/>
              <a:gd name="connsiteY117" fmla="*/ 1990531 h 2237474"/>
              <a:gd name="connsiteX118" fmla="*/ 2476147 w 12192000"/>
              <a:gd name="connsiteY118" fmla="*/ 1998305 h 2237474"/>
              <a:gd name="connsiteX119" fmla="*/ 2373568 w 12192000"/>
              <a:gd name="connsiteY119" fmla="*/ 2003219 h 2237474"/>
              <a:gd name="connsiteX120" fmla="*/ 2287219 w 12192000"/>
              <a:gd name="connsiteY120" fmla="*/ 1998750 h 2237474"/>
              <a:gd name="connsiteX121" fmla="*/ 2243069 w 12192000"/>
              <a:gd name="connsiteY121" fmla="*/ 2015111 h 2237474"/>
              <a:gd name="connsiteX122" fmla="*/ 2186609 w 12192000"/>
              <a:gd name="connsiteY122" fmla="*/ 2008263 h 2237474"/>
              <a:gd name="connsiteX123" fmla="*/ 2164831 w 12192000"/>
              <a:gd name="connsiteY123" fmla="*/ 2010143 h 2237474"/>
              <a:gd name="connsiteX124" fmla="*/ 2152836 w 12192000"/>
              <a:gd name="connsiteY124" fmla="*/ 2010048 h 2237474"/>
              <a:gd name="connsiteX125" fmla="*/ 2117102 w 12192000"/>
              <a:gd name="connsiteY125" fmla="*/ 2023004 h 2237474"/>
              <a:gd name="connsiteX126" fmla="*/ 2111935 w 12192000"/>
              <a:gd name="connsiteY126" fmla="*/ 2023163 h 2237474"/>
              <a:gd name="connsiteX127" fmla="*/ 2089991 w 12192000"/>
              <a:gd name="connsiteY127" fmla="*/ 2034193 h 2237474"/>
              <a:gd name="connsiteX128" fmla="*/ 2058061 w 12192000"/>
              <a:gd name="connsiteY128" fmla="*/ 2047942 h 2237474"/>
              <a:gd name="connsiteX129" fmla="*/ 2055737 w 12192000"/>
              <a:gd name="connsiteY129" fmla="*/ 2047704 h 2237474"/>
              <a:gd name="connsiteX130" fmla="*/ 2042244 w 12192000"/>
              <a:gd name="connsiteY130" fmla="*/ 2055560 h 2237474"/>
              <a:gd name="connsiteX131" fmla="*/ 1976224 w 12192000"/>
              <a:gd name="connsiteY131" fmla="*/ 2074257 h 2237474"/>
              <a:gd name="connsiteX132" fmla="*/ 1877728 w 12192000"/>
              <a:gd name="connsiteY132" fmla="*/ 2101004 h 2237474"/>
              <a:gd name="connsiteX133" fmla="*/ 1759056 w 12192000"/>
              <a:gd name="connsiteY133" fmla="*/ 2125608 h 2237474"/>
              <a:gd name="connsiteX134" fmla="*/ 1637948 w 12192000"/>
              <a:gd name="connsiteY134" fmla="*/ 2172597 h 2237474"/>
              <a:gd name="connsiteX135" fmla="*/ 1434549 w 12192000"/>
              <a:gd name="connsiteY135" fmla="*/ 2234522 h 2237474"/>
              <a:gd name="connsiteX136" fmla="*/ 1398481 w 12192000"/>
              <a:gd name="connsiteY136" fmla="*/ 2237074 h 2237474"/>
              <a:gd name="connsiteX137" fmla="*/ 1398407 w 12192000"/>
              <a:gd name="connsiteY137" fmla="*/ 2237095 h 2237474"/>
              <a:gd name="connsiteX138" fmla="*/ 1370962 w 12192000"/>
              <a:gd name="connsiteY138" fmla="*/ 2237474 h 2237474"/>
              <a:gd name="connsiteX139" fmla="*/ 1356367 w 12192000"/>
              <a:gd name="connsiteY139" fmla="*/ 2235089 h 2237474"/>
              <a:gd name="connsiteX140" fmla="*/ 1324828 w 12192000"/>
              <a:gd name="connsiteY140" fmla="*/ 2231968 h 2237474"/>
              <a:gd name="connsiteX141" fmla="*/ 1297744 w 12192000"/>
              <a:gd name="connsiteY141" fmla="*/ 2235849 h 2237474"/>
              <a:gd name="connsiteX142" fmla="*/ 1286236 w 12192000"/>
              <a:gd name="connsiteY142" fmla="*/ 2233135 h 2237474"/>
              <a:gd name="connsiteX143" fmla="*/ 1283504 w 12192000"/>
              <a:gd name="connsiteY143" fmla="*/ 2233797 h 2237474"/>
              <a:gd name="connsiteX144" fmla="*/ 1279765 w 12192000"/>
              <a:gd name="connsiteY144" fmla="*/ 2229639 h 2237474"/>
              <a:gd name="connsiteX145" fmla="*/ 1195347 w 12192000"/>
              <a:gd name="connsiteY145" fmla="*/ 2212354 h 2237474"/>
              <a:gd name="connsiteX146" fmla="*/ 970251 w 12192000"/>
              <a:gd name="connsiteY146" fmla="*/ 2221029 h 2237474"/>
              <a:gd name="connsiteX147" fmla="*/ 812914 w 12192000"/>
              <a:gd name="connsiteY147" fmla="*/ 2202752 h 2237474"/>
              <a:gd name="connsiteX148" fmla="*/ 800195 w 12192000"/>
              <a:gd name="connsiteY148" fmla="*/ 2209407 h 2237474"/>
              <a:gd name="connsiteX149" fmla="*/ 784978 w 12192000"/>
              <a:gd name="connsiteY149" fmla="*/ 2212360 h 2237474"/>
              <a:gd name="connsiteX150" fmla="*/ 681987 w 12192000"/>
              <a:gd name="connsiteY150" fmla="*/ 2216757 h 2237474"/>
              <a:gd name="connsiteX151" fmla="*/ 669923 w 12192000"/>
              <a:gd name="connsiteY151" fmla="*/ 2211682 h 2237474"/>
              <a:gd name="connsiteX152" fmla="*/ 648680 w 12192000"/>
              <a:gd name="connsiteY152" fmla="*/ 2206229 h 2237474"/>
              <a:gd name="connsiteX153" fmla="*/ 597225 w 12192000"/>
              <a:gd name="connsiteY153" fmla="*/ 2180999 h 2237474"/>
              <a:gd name="connsiteX154" fmla="*/ 558449 w 12192000"/>
              <a:gd name="connsiteY154" fmla="*/ 2182346 h 2237474"/>
              <a:gd name="connsiteX155" fmla="*/ 550517 w 12192000"/>
              <a:gd name="connsiteY155" fmla="*/ 2182060 h 2237474"/>
              <a:gd name="connsiteX156" fmla="*/ 550309 w 12192000"/>
              <a:gd name="connsiteY156" fmla="*/ 2181825 h 2237474"/>
              <a:gd name="connsiteX157" fmla="*/ 541836 w 12192000"/>
              <a:gd name="connsiteY157" fmla="*/ 2181063 h 2237474"/>
              <a:gd name="connsiteX158" fmla="*/ 536057 w 12192000"/>
              <a:gd name="connsiteY158" fmla="*/ 2181537 h 2237474"/>
              <a:gd name="connsiteX159" fmla="*/ 520671 w 12192000"/>
              <a:gd name="connsiteY159" fmla="*/ 2180980 h 2237474"/>
              <a:gd name="connsiteX160" fmla="*/ 515024 w 12192000"/>
              <a:gd name="connsiteY160" fmla="*/ 2179258 h 2237474"/>
              <a:gd name="connsiteX161" fmla="*/ 512278 w 12192000"/>
              <a:gd name="connsiteY161" fmla="*/ 2176369 h 2237474"/>
              <a:gd name="connsiteX162" fmla="*/ 480419 w 12192000"/>
              <a:gd name="connsiteY162" fmla="*/ 2167807 h 2237474"/>
              <a:gd name="connsiteX163" fmla="*/ 413835 w 12192000"/>
              <a:gd name="connsiteY163" fmla="*/ 2156783 h 2237474"/>
              <a:gd name="connsiteX164" fmla="*/ 376513 w 12192000"/>
              <a:gd name="connsiteY164" fmla="*/ 2154014 h 2237474"/>
              <a:gd name="connsiteX165" fmla="*/ 273386 w 12192000"/>
              <a:gd name="connsiteY165" fmla="*/ 2142551 h 2237474"/>
              <a:gd name="connsiteX166" fmla="*/ 169207 w 12192000"/>
              <a:gd name="connsiteY166" fmla="*/ 2128100 h 2237474"/>
              <a:gd name="connsiteX167" fmla="*/ 93149 w 12192000"/>
              <a:gd name="connsiteY167" fmla="*/ 2105324 h 2237474"/>
              <a:gd name="connsiteX168" fmla="*/ 88109 w 12192000"/>
              <a:gd name="connsiteY168" fmla="*/ 2106704 h 2237474"/>
              <a:gd name="connsiteX169" fmla="*/ 80022 w 12192000"/>
              <a:gd name="connsiteY169" fmla="*/ 2107254 h 2237474"/>
              <a:gd name="connsiteX170" fmla="*/ 79717 w 12192000"/>
              <a:gd name="connsiteY170" fmla="*/ 2107046 h 2237474"/>
              <a:gd name="connsiteX171" fmla="*/ 72352 w 12192000"/>
              <a:gd name="connsiteY171" fmla="*/ 2107991 h 2237474"/>
              <a:gd name="connsiteX172" fmla="*/ 37645 w 12192000"/>
              <a:gd name="connsiteY172" fmla="*/ 2115401 h 2237474"/>
              <a:gd name="connsiteX173" fmla="*/ 4572 w 12192000"/>
              <a:gd name="connsiteY173" fmla="*/ 2111091 h 2237474"/>
              <a:gd name="connsiteX174" fmla="*/ 0 w 12192000"/>
              <a:gd name="connsiteY174" fmla="*/ 2110468 h 2237474"/>
              <a:gd name="connsiteX175" fmla="*/ 0 w 12192000"/>
              <a:gd name="connsiteY175"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20512 w 12192000"/>
              <a:gd name="connsiteY6" fmla="*/ 745392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46594 w 12192000"/>
              <a:gd name="connsiteY12" fmla="*/ 765069 h 2237474"/>
              <a:gd name="connsiteX13" fmla="*/ 10739478 w 12192000"/>
              <a:gd name="connsiteY13" fmla="*/ 776841 h 2237474"/>
              <a:gd name="connsiteX14" fmla="*/ 10458762 w 12192000"/>
              <a:gd name="connsiteY14" fmla="*/ 755400 h 2237474"/>
              <a:gd name="connsiteX15" fmla="*/ 10211200 w 12192000"/>
              <a:gd name="connsiteY15" fmla="*/ 767513 h 2237474"/>
              <a:gd name="connsiteX16" fmla="*/ 10167995 w 12192000"/>
              <a:gd name="connsiteY16" fmla="*/ 760843 h 2237474"/>
              <a:gd name="connsiteX17" fmla="*/ 9997044 w 12192000"/>
              <a:gd name="connsiteY17" fmla="*/ 780129 h 2237474"/>
              <a:gd name="connsiteX18" fmla="*/ 9943887 w 12192000"/>
              <a:gd name="connsiteY18" fmla="*/ 804141 h 2237474"/>
              <a:gd name="connsiteX19" fmla="*/ 9918248 w 12192000"/>
              <a:gd name="connsiteY19" fmla="*/ 816628 h 2237474"/>
              <a:gd name="connsiteX20" fmla="*/ 9767091 w 12192000"/>
              <a:gd name="connsiteY20" fmla="*/ 870550 h 2237474"/>
              <a:gd name="connsiteX21" fmla="*/ 9683005 w 12192000"/>
              <a:gd name="connsiteY21" fmla="*/ 894128 h 2237474"/>
              <a:gd name="connsiteX22" fmla="*/ 9594438 w 12192000"/>
              <a:gd name="connsiteY22" fmla="*/ 919051 h 2237474"/>
              <a:gd name="connsiteX23" fmla="*/ 9544189 w 12192000"/>
              <a:gd name="connsiteY23" fmla="*/ 938966 h 2237474"/>
              <a:gd name="connsiteX24" fmla="*/ 9500499 w 12192000"/>
              <a:gd name="connsiteY24" fmla="*/ 954680 h 2237474"/>
              <a:gd name="connsiteX25" fmla="*/ 9428195 w 12192000"/>
              <a:gd name="connsiteY25" fmla="*/ 986225 h 2237474"/>
              <a:gd name="connsiteX26" fmla="*/ 9410017 w 12192000"/>
              <a:gd name="connsiteY26" fmla="*/ 993931 h 2237474"/>
              <a:gd name="connsiteX27" fmla="*/ 9392919 w 12192000"/>
              <a:gd name="connsiteY27" fmla="*/ 994656 h 2237474"/>
              <a:gd name="connsiteX28" fmla="*/ 9268019 w 12192000"/>
              <a:gd name="connsiteY28" fmla="*/ 1007442 h 2237474"/>
              <a:gd name="connsiteX29" fmla="*/ 9234662 w 12192000"/>
              <a:gd name="connsiteY29" fmla="*/ 1023056 h 2237474"/>
              <a:gd name="connsiteX30" fmla="*/ 9181033 w 12192000"/>
              <a:gd name="connsiteY30" fmla="*/ 1037921 h 2237474"/>
              <a:gd name="connsiteX31" fmla="*/ 9155969 w 12192000"/>
              <a:gd name="connsiteY31" fmla="*/ 1046804 h 2237474"/>
              <a:gd name="connsiteX32" fmla="*/ 9133985 w 12192000"/>
              <a:gd name="connsiteY32" fmla="*/ 1046450 h 2237474"/>
              <a:gd name="connsiteX33" fmla="*/ 9003462 w 12192000"/>
              <a:gd name="connsiteY33" fmla="*/ 1042406 h 2237474"/>
              <a:gd name="connsiteX34" fmla="*/ 8968445 w 12192000"/>
              <a:gd name="connsiteY34" fmla="*/ 1052169 h 2237474"/>
              <a:gd name="connsiteX35" fmla="*/ 8886001 w 12192000"/>
              <a:gd name="connsiteY35" fmla="*/ 1067468 h 2237474"/>
              <a:gd name="connsiteX36" fmla="*/ 8838610 w 12192000"/>
              <a:gd name="connsiteY36" fmla="*/ 1075091 h 2237474"/>
              <a:gd name="connsiteX37" fmla="*/ 8750383 w 12192000"/>
              <a:gd name="connsiteY37" fmla="*/ 1097387 h 2237474"/>
              <a:gd name="connsiteX38" fmla="*/ 8665605 w 12192000"/>
              <a:gd name="connsiteY38" fmla="*/ 1110791 h 2237474"/>
              <a:gd name="connsiteX39" fmla="*/ 8584946 w 12192000"/>
              <a:gd name="connsiteY39" fmla="*/ 1135226 h 2237474"/>
              <a:gd name="connsiteX40" fmla="*/ 8419755 w 12192000"/>
              <a:gd name="connsiteY40" fmla="*/ 1216260 h 2237474"/>
              <a:gd name="connsiteX41" fmla="*/ 8411626 w 12192000"/>
              <a:gd name="connsiteY41" fmla="*/ 1214397 h 2237474"/>
              <a:gd name="connsiteX42" fmla="*/ 8363469 w 12192000"/>
              <a:gd name="connsiteY42" fmla="*/ 1246658 h 2237474"/>
              <a:gd name="connsiteX43" fmla="*/ 8275497 w 12192000"/>
              <a:gd name="connsiteY43" fmla="*/ 1264396 h 2237474"/>
              <a:gd name="connsiteX44" fmla="*/ 8206287 w 12192000"/>
              <a:gd name="connsiteY44" fmla="*/ 1273060 h 2237474"/>
              <a:gd name="connsiteX45" fmla="*/ 8139997 w 12192000"/>
              <a:gd name="connsiteY45" fmla="*/ 1282713 h 2237474"/>
              <a:gd name="connsiteX46" fmla="*/ 8074238 w 12192000"/>
              <a:gd name="connsiteY46" fmla="*/ 1301895 h 2237474"/>
              <a:gd name="connsiteX47" fmla="*/ 7942099 w 12192000"/>
              <a:gd name="connsiteY47" fmla="*/ 1336332 h 2237474"/>
              <a:gd name="connsiteX48" fmla="*/ 7902328 w 12192000"/>
              <a:gd name="connsiteY48" fmla="*/ 1345865 h 2237474"/>
              <a:gd name="connsiteX49" fmla="*/ 7840612 w 12192000"/>
              <a:gd name="connsiteY49" fmla="*/ 1369373 h 2237474"/>
              <a:gd name="connsiteX50" fmla="*/ 7786819 w 12192000"/>
              <a:gd name="connsiteY50" fmla="*/ 1378970 h 2237474"/>
              <a:gd name="connsiteX51" fmla="*/ 7548172 w 12192000"/>
              <a:gd name="connsiteY51" fmla="*/ 1417460 h 2237474"/>
              <a:gd name="connsiteX52" fmla="*/ 7483437 w 12192000"/>
              <a:gd name="connsiteY52" fmla="*/ 1478152 h 2237474"/>
              <a:gd name="connsiteX53" fmla="*/ 7377870 w 12192000"/>
              <a:gd name="connsiteY53" fmla="*/ 1523319 h 2237474"/>
              <a:gd name="connsiteX54" fmla="*/ 7230737 w 12192000"/>
              <a:gd name="connsiteY54" fmla="*/ 1562633 h 2237474"/>
              <a:gd name="connsiteX55" fmla="*/ 7224458 w 12192000"/>
              <a:gd name="connsiteY55" fmla="*/ 1573008 h 2237474"/>
              <a:gd name="connsiteX56" fmla="*/ 7183121 w 12192000"/>
              <a:gd name="connsiteY56" fmla="*/ 1595162 h 2237474"/>
              <a:gd name="connsiteX57" fmla="*/ 7164601 w 12192000"/>
              <a:gd name="connsiteY57" fmla="*/ 1606490 h 2237474"/>
              <a:gd name="connsiteX58" fmla="*/ 7031309 w 12192000"/>
              <a:gd name="connsiteY58" fmla="*/ 1619451 h 2237474"/>
              <a:gd name="connsiteX59" fmla="*/ 6900177 w 12192000"/>
              <a:gd name="connsiteY59" fmla="*/ 1636016 h 2237474"/>
              <a:gd name="connsiteX60" fmla="*/ 6795372 w 12192000"/>
              <a:gd name="connsiteY60" fmla="*/ 1644845 h 2237474"/>
              <a:gd name="connsiteX61" fmla="*/ 6692251 w 12192000"/>
              <a:gd name="connsiteY61" fmla="*/ 1656357 h 2237474"/>
              <a:gd name="connsiteX62" fmla="*/ 6655235 w 12192000"/>
              <a:gd name="connsiteY62" fmla="*/ 1661869 h 2237474"/>
              <a:gd name="connsiteX63" fmla="*/ 6554894 w 12192000"/>
              <a:gd name="connsiteY63" fmla="*/ 1664428 h 2237474"/>
              <a:gd name="connsiteX64" fmla="*/ 6516595 w 12192000"/>
              <a:gd name="connsiteY64" fmla="*/ 1667475 h 2237474"/>
              <a:gd name="connsiteX65" fmla="*/ 6508541 w 12192000"/>
              <a:gd name="connsiteY65" fmla="*/ 1668757 h 2237474"/>
              <a:gd name="connsiteX66" fmla="*/ 6471012 w 12192000"/>
              <a:gd name="connsiteY66" fmla="*/ 1678604 h 2237474"/>
              <a:gd name="connsiteX67" fmla="*/ 6364035 w 12192000"/>
              <a:gd name="connsiteY67" fmla="*/ 1667683 h 2237474"/>
              <a:gd name="connsiteX68" fmla="*/ 6280959 w 12192000"/>
              <a:gd name="connsiteY68" fmla="*/ 1689329 h 2237474"/>
              <a:gd name="connsiteX69" fmla="*/ 6243319 w 12192000"/>
              <a:gd name="connsiteY69" fmla="*/ 1695560 h 2237474"/>
              <a:gd name="connsiteX70" fmla="*/ 6098321 w 12192000"/>
              <a:gd name="connsiteY70" fmla="*/ 1721646 h 2237474"/>
              <a:gd name="connsiteX71" fmla="*/ 5880652 w 12192000"/>
              <a:gd name="connsiteY71" fmla="*/ 1779643 h 2237474"/>
              <a:gd name="connsiteX72" fmla="*/ 5785959 w 12192000"/>
              <a:gd name="connsiteY72" fmla="*/ 1775307 h 2237474"/>
              <a:gd name="connsiteX73" fmla="*/ 5643534 w 12192000"/>
              <a:gd name="connsiteY73" fmla="*/ 1802919 h 2237474"/>
              <a:gd name="connsiteX74" fmla="*/ 5518799 w 12192000"/>
              <a:gd name="connsiteY74" fmla="*/ 1818312 h 2237474"/>
              <a:gd name="connsiteX75" fmla="*/ 5505014 w 12192000"/>
              <a:gd name="connsiteY75" fmla="*/ 1819259 h 2237474"/>
              <a:gd name="connsiteX76" fmla="*/ 5453307 w 12192000"/>
              <a:gd name="connsiteY76" fmla="*/ 1815450 h 2237474"/>
              <a:gd name="connsiteX77" fmla="*/ 5221533 w 12192000"/>
              <a:gd name="connsiteY77" fmla="*/ 1846950 h 2237474"/>
              <a:gd name="connsiteX78" fmla="*/ 5149802 w 12192000"/>
              <a:gd name="connsiteY78" fmla="*/ 1844846 h 2237474"/>
              <a:gd name="connsiteX79" fmla="*/ 5114927 w 12192000"/>
              <a:gd name="connsiteY79" fmla="*/ 1847827 h 2237474"/>
              <a:gd name="connsiteX80" fmla="*/ 5108970 w 12192000"/>
              <a:gd name="connsiteY80" fmla="*/ 1847935 h 2237474"/>
              <a:gd name="connsiteX81" fmla="*/ 5067961 w 12192000"/>
              <a:gd name="connsiteY81" fmla="*/ 1845917 h 2237474"/>
              <a:gd name="connsiteX82" fmla="*/ 5007075 w 12192000"/>
              <a:gd name="connsiteY82" fmla="*/ 1838626 h 2237474"/>
              <a:gd name="connsiteX83" fmla="*/ 4944087 w 12192000"/>
              <a:gd name="connsiteY83" fmla="*/ 1823332 h 2237474"/>
              <a:gd name="connsiteX84" fmla="*/ 4907662 w 12192000"/>
              <a:gd name="connsiteY84" fmla="*/ 1816900 h 2237474"/>
              <a:gd name="connsiteX85" fmla="*/ 4882386 w 12192000"/>
              <a:gd name="connsiteY85" fmla="*/ 1809844 h 2237474"/>
              <a:gd name="connsiteX86" fmla="*/ 4811440 w 12192000"/>
              <a:gd name="connsiteY86" fmla="*/ 1804655 h 2237474"/>
              <a:gd name="connsiteX87" fmla="*/ 4691075 w 12192000"/>
              <a:gd name="connsiteY87" fmla="*/ 1801389 h 2237474"/>
              <a:gd name="connsiteX88" fmla="*/ 4640313 w 12192000"/>
              <a:gd name="connsiteY88" fmla="*/ 1784307 h 2237474"/>
              <a:gd name="connsiteX89" fmla="*/ 4536503 w 12192000"/>
              <a:gd name="connsiteY89" fmla="*/ 1785334 h 2237474"/>
              <a:gd name="connsiteX90" fmla="*/ 4513724 w 12192000"/>
              <a:gd name="connsiteY90" fmla="*/ 1791996 h 2237474"/>
              <a:gd name="connsiteX91" fmla="*/ 4459810 w 12192000"/>
              <a:gd name="connsiteY91" fmla="*/ 1797886 h 2237474"/>
              <a:gd name="connsiteX92" fmla="*/ 4379064 w 12192000"/>
              <a:gd name="connsiteY92" fmla="*/ 1817177 h 2237474"/>
              <a:gd name="connsiteX93" fmla="*/ 4290981 w 12192000"/>
              <a:gd name="connsiteY93" fmla="*/ 1839677 h 2237474"/>
              <a:gd name="connsiteX94" fmla="*/ 4238372 w 12192000"/>
              <a:gd name="connsiteY94" fmla="*/ 1851480 h 2237474"/>
              <a:gd name="connsiteX95" fmla="*/ 4232517 w 12192000"/>
              <a:gd name="connsiteY95" fmla="*/ 1852567 h 2237474"/>
              <a:gd name="connsiteX96" fmla="*/ 4191732 w 12192000"/>
              <a:gd name="connsiteY96" fmla="*/ 1857328 h 2237474"/>
              <a:gd name="connsiteX97" fmla="*/ 4065532 w 12192000"/>
              <a:gd name="connsiteY97" fmla="*/ 1855477 h 2237474"/>
              <a:gd name="connsiteX98" fmla="*/ 4028460 w 12192000"/>
              <a:gd name="connsiteY98" fmla="*/ 1855137 h 2237474"/>
              <a:gd name="connsiteX99" fmla="*/ 4002267 w 12192000"/>
              <a:gd name="connsiteY99" fmla="*/ 1852352 h 2237474"/>
              <a:gd name="connsiteX100" fmla="*/ 3931396 w 12192000"/>
              <a:gd name="connsiteY100" fmla="*/ 1858915 h 2237474"/>
              <a:gd name="connsiteX101" fmla="*/ 3812162 w 12192000"/>
              <a:gd name="connsiteY101" fmla="*/ 1875501 h 2237474"/>
              <a:gd name="connsiteX102" fmla="*/ 3758105 w 12192000"/>
              <a:gd name="connsiteY102" fmla="*/ 1871856 h 2237474"/>
              <a:gd name="connsiteX103" fmla="*/ 3715896 w 12192000"/>
              <a:gd name="connsiteY103" fmla="*/ 1881552 h 2237474"/>
              <a:gd name="connsiteX104" fmla="*/ 3567259 w 12192000"/>
              <a:gd name="connsiteY104" fmla="*/ 1893482 h 2237474"/>
              <a:gd name="connsiteX105" fmla="*/ 3405770 w 12192000"/>
              <a:gd name="connsiteY105" fmla="*/ 1904591 h 2237474"/>
              <a:gd name="connsiteX106" fmla="*/ 3280097 w 12192000"/>
              <a:gd name="connsiteY106" fmla="*/ 1919610 h 2237474"/>
              <a:gd name="connsiteX107" fmla="*/ 3123424 w 12192000"/>
              <a:gd name="connsiteY107" fmla="*/ 1952930 h 2237474"/>
              <a:gd name="connsiteX108" fmla="*/ 3009910 w 12192000"/>
              <a:gd name="connsiteY108" fmla="*/ 1957866 h 2237474"/>
              <a:gd name="connsiteX109" fmla="*/ 2995934 w 12192000"/>
              <a:gd name="connsiteY109" fmla="*/ 1967085 h 2237474"/>
              <a:gd name="connsiteX110" fmla="*/ 2942858 w 12192000"/>
              <a:gd name="connsiteY110" fmla="*/ 1981367 h 2237474"/>
              <a:gd name="connsiteX111" fmla="*/ 2875436 w 12192000"/>
              <a:gd name="connsiteY111" fmla="*/ 1996977 h 2237474"/>
              <a:gd name="connsiteX112" fmla="*/ 2874892 w 12192000"/>
              <a:gd name="connsiteY112" fmla="*/ 1996085 h 2237474"/>
              <a:gd name="connsiteX113" fmla="*/ 2843662 w 12192000"/>
              <a:gd name="connsiteY113" fmla="*/ 1992498 h 2237474"/>
              <a:gd name="connsiteX114" fmla="*/ 2718916 w 12192000"/>
              <a:gd name="connsiteY114" fmla="*/ 1990867 h 2237474"/>
              <a:gd name="connsiteX115" fmla="*/ 2713522 w 12192000"/>
              <a:gd name="connsiteY115" fmla="*/ 1990173 h 2237474"/>
              <a:gd name="connsiteX116" fmla="*/ 2578178 w 12192000"/>
              <a:gd name="connsiteY116" fmla="*/ 1990531 h 2237474"/>
              <a:gd name="connsiteX117" fmla="*/ 2476147 w 12192000"/>
              <a:gd name="connsiteY117" fmla="*/ 1998305 h 2237474"/>
              <a:gd name="connsiteX118" fmla="*/ 2373568 w 12192000"/>
              <a:gd name="connsiteY118" fmla="*/ 2003219 h 2237474"/>
              <a:gd name="connsiteX119" fmla="*/ 2287219 w 12192000"/>
              <a:gd name="connsiteY119" fmla="*/ 1998750 h 2237474"/>
              <a:gd name="connsiteX120" fmla="*/ 2243069 w 12192000"/>
              <a:gd name="connsiteY120" fmla="*/ 2015111 h 2237474"/>
              <a:gd name="connsiteX121" fmla="*/ 2186609 w 12192000"/>
              <a:gd name="connsiteY121" fmla="*/ 2008263 h 2237474"/>
              <a:gd name="connsiteX122" fmla="*/ 2164831 w 12192000"/>
              <a:gd name="connsiteY122" fmla="*/ 2010143 h 2237474"/>
              <a:gd name="connsiteX123" fmla="*/ 2152836 w 12192000"/>
              <a:gd name="connsiteY123" fmla="*/ 2010048 h 2237474"/>
              <a:gd name="connsiteX124" fmla="*/ 2117102 w 12192000"/>
              <a:gd name="connsiteY124" fmla="*/ 2023004 h 2237474"/>
              <a:gd name="connsiteX125" fmla="*/ 2111935 w 12192000"/>
              <a:gd name="connsiteY125" fmla="*/ 2023163 h 2237474"/>
              <a:gd name="connsiteX126" fmla="*/ 2089991 w 12192000"/>
              <a:gd name="connsiteY126" fmla="*/ 2034193 h 2237474"/>
              <a:gd name="connsiteX127" fmla="*/ 2058061 w 12192000"/>
              <a:gd name="connsiteY127" fmla="*/ 2047942 h 2237474"/>
              <a:gd name="connsiteX128" fmla="*/ 2055737 w 12192000"/>
              <a:gd name="connsiteY128" fmla="*/ 2047704 h 2237474"/>
              <a:gd name="connsiteX129" fmla="*/ 2042244 w 12192000"/>
              <a:gd name="connsiteY129" fmla="*/ 2055560 h 2237474"/>
              <a:gd name="connsiteX130" fmla="*/ 1976224 w 12192000"/>
              <a:gd name="connsiteY130" fmla="*/ 2074257 h 2237474"/>
              <a:gd name="connsiteX131" fmla="*/ 1877728 w 12192000"/>
              <a:gd name="connsiteY131" fmla="*/ 2101004 h 2237474"/>
              <a:gd name="connsiteX132" fmla="*/ 1759056 w 12192000"/>
              <a:gd name="connsiteY132" fmla="*/ 2125608 h 2237474"/>
              <a:gd name="connsiteX133" fmla="*/ 1637948 w 12192000"/>
              <a:gd name="connsiteY133" fmla="*/ 2172597 h 2237474"/>
              <a:gd name="connsiteX134" fmla="*/ 1434549 w 12192000"/>
              <a:gd name="connsiteY134" fmla="*/ 2234522 h 2237474"/>
              <a:gd name="connsiteX135" fmla="*/ 1398481 w 12192000"/>
              <a:gd name="connsiteY135" fmla="*/ 2237074 h 2237474"/>
              <a:gd name="connsiteX136" fmla="*/ 1398407 w 12192000"/>
              <a:gd name="connsiteY136" fmla="*/ 2237095 h 2237474"/>
              <a:gd name="connsiteX137" fmla="*/ 1370962 w 12192000"/>
              <a:gd name="connsiteY137" fmla="*/ 2237474 h 2237474"/>
              <a:gd name="connsiteX138" fmla="*/ 1356367 w 12192000"/>
              <a:gd name="connsiteY138" fmla="*/ 2235089 h 2237474"/>
              <a:gd name="connsiteX139" fmla="*/ 1324828 w 12192000"/>
              <a:gd name="connsiteY139" fmla="*/ 2231968 h 2237474"/>
              <a:gd name="connsiteX140" fmla="*/ 1297744 w 12192000"/>
              <a:gd name="connsiteY140" fmla="*/ 2235849 h 2237474"/>
              <a:gd name="connsiteX141" fmla="*/ 1286236 w 12192000"/>
              <a:gd name="connsiteY141" fmla="*/ 2233135 h 2237474"/>
              <a:gd name="connsiteX142" fmla="*/ 1283504 w 12192000"/>
              <a:gd name="connsiteY142" fmla="*/ 2233797 h 2237474"/>
              <a:gd name="connsiteX143" fmla="*/ 1279765 w 12192000"/>
              <a:gd name="connsiteY143" fmla="*/ 2229639 h 2237474"/>
              <a:gd name="connsiteX144" fmla="*/ 1195347 w 12192000"/>
              <a:gd name="connsiteY144" fmla="*/ 2212354 h 2237474"/>
              <a:gd name="connsiteX145" fmla="*/ 970251 w 12192000"/>
              <a:gd name="connsiteY145" fmla="*/ 2221029 h 2237474"/>
              <a:gd name="connsiteX146" fmla="*/ 812914 w 12192000"/>
              <a:gd name="connsiteY146" fmla="*/ 2202752 h 2237474"/>
              <a:gd name="connsiteX147" fmla="*/ 800195 w 12192000"/>
              <a:gd name="connsiteY147" fmla="*/ 2209407 h 2237474"/>
              <a:gd name="connsiteX148" fmla="*/ 784978 w 12192000"/>
              <a:gd name="connsiteY148" fmla="*/ 2212360 h 2237474"/>
              <a:gd name="connsiteX149" fmla="*/ 681987 w 12192000"/>
              <a:gd name="connsiteY149" fmla="*/ 2216757 h 2237474"/>
              <a:gd name="connsiteX150" fmla="*/ 669923 w 12192000"/>
              <a:gd name="connsiteY150" fmla="*/ 2211682 h 2237474"/>
              <a:gd name="connsiteX151" fmla="*/ 648680 w 12192000"/>
              <a:gd name="connsiteY151" fmla="*/ 2206229 h 2237474"/>
              <a:gd name="connsiteX152" fmla="*/ 597225 w 12192000"/>
              <a:gd name="connsiteY152" fmla="*/ 2180999 h 2237474"/>
              <a:gd name="connsiteX153" fmla="*/ 558449 w 12192000"/>
              <a:gd name="connsiteY153" fmla="*/ 2182346 h 2237474"/>
              <a:gd name="connsiteX154" fmla="*/ 550517 w 12192000"/>
              <a:gd name="connsiteY154" fmla="*/ 2182060 h 2237474"/>
              <a:gd name="connsiteX155" fmla="*/ 550309 w 12192000"/>
              <a:gd name="connsiteY155" fmla="*/ 2181825 h 2237474"/>
              <a:gd name="connsiteX156" fmla="*/ 541836 w 12192000"/>
              <a:gd name="connsiteY156" fmla="*/ 2181063 h 2237474"/>
              <a:gd name="connsiteX157" fmla="*/ 536057 w 12192000"/>
              <a:gd name="connsiteY157" fmla="*/ 2181537 h 2237474"/>
              <a:gd name="connsiteX158" fmla="*/ 520671 w 12192000"/>
              <a:gd name="connsiteY158" fmla="*/ 2180980 h 2237474"/>
              <a:gd name="connsiteX159" fmla="*/ 515024 w 12192000"/>
              <a:gd name="connsiteY159" fmla="*/ 2179258 h 2237474"/>
              <a:gd name="connsiteX160" fmla="*/ 512278 w 12192000"/>
              <a:gd name="connsiteY160" fmla="*/ 2176369 h 2237474"/>
              <a:gd name="connsiteX161" fmla="*/ 480419 w 12192000"/>
              <a:gd name="connsiteY161" fmla="*/ 2167807 h 2237474"/>
              <a:gd name="connsiteX162" fmla="*/ 413835 w 12192000"/>
              <a:gd name="connsiteY162" fmla="*/ 2156783 h 2237474"/>
              <a:gd name="connsiteX163" fmla="*/ 376513 w 12192000"/>
              <a:gd name="connsiteY163" fmla="*/ 2154014 h 2237474"/>
              <a:gd name="connsiteX164" fmla="*/ 273386 w 12192000"/>
              <a:gd name="connsiteY164" fmla="*/ 2142551 h 2237474"/>
              <a:gd name="connsiteX165" fmla="*/ 169207 w 12192000"/>
              <a:gd name="connsiteY165" fmla="*/ 2128100 h 2237474"/>
              <a:gd name="connsiteX166" fmla="*/ 93149 w 12192000"/>
              <a:gd name="connsiteY166" fmla="*/ 2105324 h 2237474"/>
              <a:gd name="connsiteX167" fmla="*/ 88109 w 12192000"/>
              <a:gd name="connsiteY167" fmla="*/ 2106704 h 2237474"/>
              <a:gd name="connsiteX168" fmla="*/ 80022 w 12192000"/>
              <a:gd name="connsiteY168" fmla="*/ 2107254 h 2237474"/>
              <a:gd name="connsiteX169" fmla="*/ 79717 w 12192000"/>
              <a:gd name="connsiteY169" fmla="*/ 2107046 h 2237474"/>
              <a:gd name="connsiteX170" fmla="*/ 72352 w 12192000"/>
              <a:gd name="connsiteY170" fmla="*/ 2107991 h 2237474"/>
              <a:gd name="connsiteX171" fmla="*/ 37645 w 12192000"/>
              <a:gd name="connsiteY171" fmla="*/ 2115401 h 2237474"/>
              <a:gd name="connsiteX172" fmla="*/ 4572 w 12192000"/>
              <a:gd name="connsiteY172" fmla="*/ 2111091 h 2237474"/>
              <a:gd name="connsiteX173" fmla="*/ 0 w 12192000"/>
              <a:gd name="connsiteY173" fmla="*/ 2110468 h 2237474"/>
              <a:gd name="connsiteX174" fmla="*/ 0 w 12192000"/>
              <a:gd name="connsiteY174"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20512 w 12192000"/>
              <a:gd name="connsiteY6" fmla="*/ 745392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46594 w 12192000"/>
              <a:gd name="connsiteY12" fmla="*/ 765069 h 2237474"/>
              <a:gd name="connsiteX13" fmla="*/ 10739478 w 12192000"/>
              <a:gd name="connsiteY13" fmla="*/ 776841 h 2237474"/>
              <a:gd name="connsiteX14" fmla="*/ 10458762 w 12192000"/>
              <a:gd name="connsiteY14" fmla="*/ 755400 h 2237474"/>
              <a:gd name="connsiteX15" fmla="*/ 10211200 w 12192000"/>
              <a:gd name="connsiteY15" fmla="*/ 767513 h 2237474"/>
              <a:gd name="connsiteX16" fmla="*/ 10167995 w 12192000"/>
              <a:gd name="connsiteY16" fmla="*/ 760843 h 2237474"/>
              <a:gd name="connsiteX17" fmla="*/ 9997044 w 12192000"/>
              <a:gd name="connsiteY17" fmla="*/ 780129 h 2237474"/>
              <a:gd name="connsiteX18" fmla="*/ 9943887 w 12192000"/>
              <a:gd name="connsiteY18" fmla="*/ 804141 h 2237474"/>
              <a:gd name="connsiteX19" fmla="*/ 9918248 w 12192000"/>
              <a:gd name="connsiteY19" fmla="*/ 816628 h 2237474"/>
              <a:gd name="connsiteX20" fmla="*/ 9767091 w 12192000"/>
              <a:gd name="connsiteY20" fmla="*/ 870550 h 2237474"/>
              <a:gd name="connsiteX21" fmla="*/ 9683005 w 12192000"/>
              <a:gd name="connsiteY21" fmla="*/ 894128 h 2237474"/>
              <a:gd name="connsiteX22" fmla="*/ 9594438 w 12192000"/>
              <a:gd name="connsiteY22" fmla="*/ 919051 h 2237474"/>
              <a:gd name="connsiteX23" fmla="*/ 9544189 w 12192000"/>
              <a:gd name="connsiteY23" fmla="*/ 938966 h 2237474"/>
              <a:gd name="connsiteX24" fmla="*/ 9500499 w 12192000"/>
              <a:gd name="connsiteY24" fmla="*/ 954680 h 2237474"/>
              <a:gd name="connsiteX25" fmla="*/ 9428195 w 12192000"/>
              <a:gd name="connsiteY25" fmla="*/ 986225 h 2237474"/>
              <a:gd name="connsiteX26" fmla="*/ 9410017 w 12192000"/>
              <a:gd name="connsiteY26" fmla="*/ 993931 h 2237474"/>
              <a:gd name="connsiteX27" fmla="*/ 9392919 w 12192000"/>
              <a:gd name="connsiteY27" fmla="*/ 994656 h 2237474"/>
              <a:gd name="connsiteX28" fmla="*/ 9268019 w 12192000"/>
              <a:gd name="connsiteY28" fmla="*/ 1007442 h 2237474"/>
              <a:gd name="connsiteX29" fmla="*/ 9234662 w 12192000"/>
              <a:gd name="connsiteY29" fmla="*/ 1023056 h 2237474"/>
              <a:gd name="connsiteX30" fmla="*/ 9181033 w 12192000"/>
              <a:gd name="connsiteY30" fmla="*/ 1037921 h 2237474"/>
              <a:gd name="connsiteX31" fmla="*/ 9155969 w 12192000"/>
              <a:gd name="connsiteY31" fmla="*/ 1046804 h 2237474"/>
              <a:gd name="connsiteX32" fmla="*/ 9133985 w 12192000"/>
              <a:gd name="connsiteY32" fmla="*/ 1046450 h 2237474"/>
              <a:gd name="connsiteX33" fmla="*/ 9003462 w 12192000"/>
              <a:gd name="connsiteY33" fmla="*/ 1042406 h 2237474"/>
              <a:gd name="connsiteX34" fmla="*/ 8968445 w 12192000"/>
              <a:gd name="connsiteY34" fmla="*/ 1052169 h 2237474"/>
              <a:gd name="connsiteX35" fmla="*/ 8886001 w 12192000"/>
              <a:gd name="connsiteY35" fmla="*/ 1067468 h 2237474"/>
              <a:gd name="connsiteX36" fmla="*/ 8838610 w 12192000"/>
              <a:gd name="connsiteY36" fmla="*/ 1075091 h 2237474"/>
              <a:gd name="connsiteX37" fmla="*/ 8750383 w 12192000"/>
              <a:gd name="connsiteY37" fmla="*/ 1097387 h 2237474"/>
              <a:gd name="connsiteX38" fmla="*/ 8665605 w 12192000"/>
              <a:gd name="connsiteY38" fmla="*/ 1110791 h 2237474"/>
              <a:gd name="connsiteX39" fmla="*/ 8584946 w 12192000"/>
              <a:gd name="connsiteY39" fmla="*/ 1135226 h 2237474"/>
              <a:gd name="connsiteX40" fmla="*/ 8419755 w 12192000"/>
              <a:gd name="connsiteY40" fmla="*/ 1216260 h 2237474"/>
              <a:gd name="connsiteX41" fmla="*/ 8411626 w 12192000"/>
              <a:gd name="connsiteY41" fmla="*/ 1214397 h 2237474"/>
              <a:gd name="connsiteX42" fmla="*/ 8363469 w 12192000"/>
              <a:gd name="connsiteY42" fmla="*/ 1246658 h 2237474"/>
              <a:gd name="connsiteX43" fmla="*/ 8275497 w 12192000"/>
              <a:gd name="connsiteY43" fmla="*/ 1264396 h 2237474"/>
              <a:gd name="connsiteX44" fmla="*/ 8206287 w 12192000"/>
              <a:gd name="connsiteY44" fmla="*/ 1273060 h 2237474"/>
              <a:gd name="connsiteX45" fmla="*/ 8139997 w 12192000"/>
              <a:gd name="connsiteY45" fmla="*/ 1282713 h 2237474"/>
              <a:gd name="connsiteX46" fmla="*/ 8074238 w 12192000"/>
              <a:gd name="connsiteY46" fmla="*/ 1301895 h 2237474"/>
              <a:gd name="connsiteX47" fmla="*/ 7942099 w 12192000"/>
              <a:gd name="connsiteY47" fmla="*/ 1336332 h 2237474"/>
              <a:gd name="connsiteX48" fmla="*/ 7902328 w 12192000"/>
              <a:gd name="connsiteY48" fmla="*/ 1345865 h 2237474"/>
              <a:gd name="connsiteX49" fmla="*/ 7840612 w 12192000"/>
              <a:gd name="connsiteY49" fmla="*/ 1369373 h 2237474"/>
              <a:gd name="connsiteX50" fmla="*/ 7786819 w 12192000"/>
              <a:gd name="connsiteY50" fmla="*/ 1378970 h 2237474"/>
              <a:gd name="connsiteX51" fmla="*/ 7548172 w 12192000"/>
              <a:gd name="connsiteY51" fmla="*/ 1417460 h 2237474"/>
              <a:gd name="connsiteX52" fmla="*/ 7483437 w 12192000"/>
              <a:gd name="connsiteY52" fmla="*/ 1478152 h 2237474"/>
              <a:gd name="connsiteX53" fmla="*/ 7377870 w 12192000"/>
              <a:gd name="connsiteY53" fmla="*/ 1523319 h 2237474"/>
              <a:gd name="connsiteX54" fmla="*/ 7230737 w 12192000"/>
              <a:gd name="connsiteY54" fmla="*/ 1562633 h 2237474"/>
              <a:gd name="connsiteX55" fmla="*/ 7224458 w 12192000"/>
              <a:gd name="connsiteY55" fmla="*/ 1573008 h 2237474"/>
              <a:gd name="connsiteX56" fmla="*/ 7183121 w 12192000"/>
              <a:gd name="connsiteY56" fmla="*/ 1595162 h 2237474"/>
              <a:gd name="connsiteX57" fmla="*/ 7164601 w 12192000"/>
              <a:gd name="connsiteY57" fmla="*/ 1606490 h 2237474"/>
              <a:gd name="connsiteX58" fmla="*/ 7031309 w 12192000"/>
              <a:gd name="connsiteY58" fmla="*/ 1619451 h 2237474"/>
              <a:gd name="connsiteX59" fmla="*/ 6900177 w 12192000"/>
              <a:gd name="connsiteY59" fmla="*/ 1636016 h 2237474"/>
              <a:gd name="connsiteX60" fmla="*/ 6795372 w 12192000"/>
              <a:gd name="connsiteY60" fmla="*/ 1644845 h 2237474"/>
              <a:gd name="connsiteX61" fmla="*/ 6692251 w 12192000"/>
              <a:gd name="connsiteY61" fmla="*/ 1656357 h 2237474"/>
              <a:gd name="connsiteX62" fmla="*/ 6655235 w 12192000"/>
              <a:gd name="connsiteY62" fmla="*/ 1661869 h 2237474"/>
              <a:gd name="connsiteX63" fmla="*/ 6554894 w 12192000"/>
              <a:gd name="connsiteY63" fmla="*/ 1664428 h 2237474"/>
              <a:gd name="connsiteX64" fmla="*/ 6516595 w 12192000"/>
              <a:gd name="connsiteY64" fmla="*/ 1667475 h 2237474"/>
              <a:gd name="connsiteX65" fmla="*/ 6508541 w 12192000"/>
              <a:gd name="connsiteY65" fmla="*/ 1668757 h 2237474"/>
              <a:gd name="connsiteX66" fmla="*/ 6471012 w 12192000"/>
              <a:gd name="connsiteY66" fmla="*/ 1678604 h 2237474"/>
              <a:gd name="connsiteX67" fmla="*/ 6364035 w 12192000"/>
              <a:gd name="connsiteY67" fmla="*/ 1667683 h 2237474"/>
              <a:gd name="connsiteX68" fmla="*/ 6280959 w 12192000"/>
              <a:gd name="connsiteY68" fmla="*/ 1689329 h 2237474"/>
              <a:gd name="connsiteX69" fmla="*/ 6243319 w 12192000"/>
              <a:gd name="connsiteY69" fmla="*/ 1695560 h 2237474"/>
              <a:gd name="connsiteX70" fmla="*/ 6098321 w 12192000"/>
              <a:gd name="connsiteY70" fmla="*/ 1721646 h 2237474"/>
              <a:gd name="connsiteX71" fmla="*/ 5880652 w 12192000"/>
              <a:gd name="connsiteY71" fmla="*/ 1779643 h 2237474"/>
              <a:gd name="connsiteX72" fmla="*/ 5785959 w 12192000"/>
              <a:gd name="connsiteY72" fmla="*/ 1775307 h 2237474"/>
              <a:gd name="connsiteX73" fmla="*/ 5643534 w 12192000"/>
              <a:gd name="connsiteY73" fmla="*/ 1802919 h 2237474"/>
              <a:gd name="connsiteX74" fmla="*/ 5518799 w 12192000"/>
              <a:gd name="connsiteY74" fmla="*/ 1818312 h 2237474"/>
              <a:gd name="connsiteX75" fmla="*/ 5505014 w 12192000"/>
              <a:gd name="connsiteY75" fmla="*/ 1819259 h 2237474"/>
              <a:gd name="connsiteX76" fmla="*/ 5453307 w 12192000"/>
              <a:gd name="connsiteY76" fmla="*/ 1815450 h 2237474"/>
              <a:gd name="connsiteX77" fmla="*/ 5221533 w 12192000"/>
              <a:gd name="connsiteY77" fmla="*/ 1846950 h 2237474"/>
              <a:gd name="connsiteX78" fmla="*/ 5149802 w 12192000"/>
              <a:gd name="connsiteY78" fmla="*/ 1844846 h 2237474"/>
              <a:gd name="connsiteX79" fmla="*/ 5114927 w 12192000"/>
              <a:gd name="connsiteY79" fmla="*/ 1847827 h 2237474"/>
              <a:gd name="connsiteX80" fmla="*/ 5108970 w 12192000"/>
              <a:gd name="connsiteY80" fmla="*/ 1847935 h 2237474"/>
              <a:gd name="connsiteX81" fmla="*/ 5067961 w 12192000"/>
              <a:gd name="connsiteY81" fmla="*/ 1845917 h 2237474"/>
              <a:gd name="connsiteX82" fmla="*/ 5007075 w 12192000"/>
              <a:gd name="connsiteY82" fmla="*/ 1838626 h 2237474"/>
              <a:gd name="connsiteX83" fmla="*/ 4944087 w 12192000"/>
              <a:gd name="connsiteY83" fmla="*/ 1823332 h 2237474"/>
              <a:gd name="connsiteX84" fmla="*/ 4907662 w 12192000"/>
              <a:gd name="connsiteY84" fmla="*/ 1816900 h 2237474"/>
              <a:gd name="connsiteX85" fmla="*/ 4882386 w 12192000"/>
              <a:gd name="connsiteY85" fmla="*/ 1809844 h 2237474"/>
              <a:gd name="connsiteX86" fmla="*/ 4811440 w 12192000"/>
              <a:gd name="connsiteY86" fmla="*/ 1804655 h 2237474"/>
              <a:gd name="connsiteX87" fmla="*/ 4691075 w 12192000"/>
              <a:gd name="connsiteY87" fmla="*/ 1801389 h 2237474"/>
              <a:gd name="connsiteX88" fmla="*/ 4640313 w 12192000"/>
              <a:gd name="connsiteY88" fmla="*/ 1784307 h 2237474"/>
              <a:gd name="connsiteX89" fmla="*/ 4536503 w 12192000"/>
              <a:gd name="connsiteY89" fmla="*/ 1785334 h 2237474"/>
              <a:gd name="connsiteX90" fmla="*/ 4513724 w 12192000"/>
              <a:gd name="connsiteY90" fmla="*/ 1791996 h 2237474"/>
              <a:gd name="connsiteX91" fmla="*/ 4459810 w 12192000"/>
              <a:gd name="connsiteY91" fmla="*/ 1797886 h 2237474"/>
              <a:gd name="connsiteX92" fmla="*/ 4379064 w 12192000"/>
              <a:gd name="connsiteY92" fmla="*/ 1817177 h 2237474"/>
              <a:gd name="connsiteX93" fmla="*/ 4290981 w 12192000"/>
              <a:gd name="connsiteY93" fmla="*/ 1839677 h 2237474"/>
              <a:gd name="connsiteX94" fmla="*/ 4238372 w 12192000"/>
              <a:gd name="connsiteY94" fmla="*/ 1851480 h 2237474"/>
              <a:gd name="connsiteX95" fmla="*/ 4232517 w 12192000"/>
              <a:gd name="connsiteY95" fmla="*/ 1852567 h 2237474"/>
              <a:gd name="connsiteX96" fmla="*/ 4191732 w 12192000"/>
              <a:gd name="connsiteY96" fmla="*/ 1857328 h 2237474"/>
              <a:gd name="connsiteX97" fmla="*/ 4065532 w 12192000"/>
              <a:gd name="connsiteY97" fmla="*/ 1855477 h 2237474"/>
              <a:gd name="connsiteX98" fmla="*/ 4028460 w 12192000"/>
              <a:gd name="connsiteY98" fmla="*/ 1855137 h 2237474"/>
              <a:gd name="connsiteX99" fmla="*/ 4002267 w 12192000"/>
              <a:gd name="connsiteY99" fmla="*/ 1852352 h 2237474"/>
              <a:gd name="connsiteX100" fmla="*/ 3931396 w 12192000"/>
              <a:gd name="connsiteY100" fmla="*/ 1858915 h 2237474"/>
              <a:gd name="connsiteX101" fmla="*/ 3812162 w 12192000"/>
              <a:gd name="connsiteY101" fmla="*/ 1875501 h 2237474"/>
              <a:gd name="connsiteX102" fmla="*/ 3758105 w 12192000"/>
              <a:gd name="connsiteY102" fmla="*/ 1871856 h 2237474"/>
              <a:gd name="connsiteX103" fmla="*/ 3715896 w 12192000"/>
              <a:gd name="connsiteY103" fmla="*/ 1881552 h 2237474"/>
              <a:gd name="connsiteX104" fmla="*/ 3567259 w 12192000"/>
              <a:gd name="connsiteY104" fmla="*/ 1893482 h 2237474"/>
              <a:gd name="connsiteX105" fmla="*/ 3405770 w 12192000"/>
              <a:gd name="connsiteY105" fmla="*/ 1904591 h 2237474"/>
              <a:gd name="connsiteX106" fmla="*/ 3280097 w 12192000"/>
              <a:gd name="connsiteY106" fmla="*/ 1919610 h 2237474"/>
              <a:gd name="connsiteX107" fmla="*/ 3123424 w 12192000"/>
              <a:gd name="connsiteY107" fmla="*/ 1952930 h 2237474"/>
              <a:gd name="connsiteX108" fmla="*/ 3009910 w 12192000"/>
              <a:gd name="connsiteY108" fmla="*/ 1957866 h 2237474"/>
              <a:gd name="connsiteX109" fmla="*/ 2995934 w 12192000"/>
              <a:gd name="connsiteY109" fmla="*/ 1967085 h 2237474"/>
              <a:gd name="connsiteX110" fmla="*/ 2942858 w 12192000"/>
              <a:gd name="connsiteY110" fmla="*/ 1981367 h 2237474"/>
              <a:gd name="connsiteX111" fmla="*/ 2875436 w 12192000"/>
              <a:gd name="connsiteY111" fmla="*/ 1996977 h 2237474"/>
              <a:gd name="connsiteX112" fmla="*/ 2874892 w 12192000"/>
              <a:gd name="connsiteY112" fmla="*/ 1996085 h 2237474"/>
              <a:gd name="connsiteX113" fmla="*/ 2843662 w 12192000"/>
              <a:gd name="connsiteY113" fmla="*/ 1992498 h 2237474"/>
              <a:gd name="connsiteX114" fmla="*/ 2718916 w 12192000"/>
              <a:gd name="connsiteY114" fmla="*/ 1990867 h 2237474"/>
              <a:gd name="connsiteX115" fmla="*/ 2713522 w 12192000"/>
              <a:gd name="connsiteY115" fmla="*/ 1990173 h 2237474"/>
              <a:gd name="connsiteX116" fmla="*/ 2578178 w 12192000"/>
              <a:gd name="connsiteY116" fmla="*/ 1990531 h 2237474"/>
              <a:gd name="connsiteX117" fmla="*/ 2476147 w 12192000"/>
              <a:gd name="connsiteY117" fmla="*/ 1998305 h 2237474"/>
              <a:gd name="connsiteX118" fmla="*/ 2373568 w 12192000"/>
              <a:gd name="connsiteY118" fmla="*/ 2003219 h 2237474"/>
              <a:gd name="connsiteX119" fmla="*/ 2287219 w 12192000"/>
              <a:gd name="connsiteY119" fmla="*/ 1998750 h 2237474"/>
              <a:gd name="connsiteX120" fmla="*/ 2243069 w 12192000"/>
              <a:gd name="connsiteY120" fmla="*/ 2015111 h 2237474"/>
              <a:gd name="connsiteX121" fmla="*/ 2186609 w 12192000"/>
              <a:gd name="connsiteY121" fmla="*/ 2008263 h 2237474"/>
              <a:gd name="connsiteX122" fmla="*/ 2164831 w 12192000"/>
              <a:gd name="connsiteY122" fmla="*/ 2010143 h 2237474"/>
              <a:gd name="connsiteX123" fmla="*/ 2152836 w 12192000"/>
              <a:gd name="connsiteY123" fmla="*/ 2010048 h 2237474"/>
              <a:gd name="connsiteX124" fmla="*/ 2117102 w 12192000"/>
              <a:gd name="connsiteY124" fmla="*/ 2023004 h 2237474"/>
              <a:gd name="connsiteX125" fmla="*/ 2111935 w 12192000"/>
              <a:gd name="connsiteY125" fmla="*/ 2023163 h 2237474"/>
              <a:gd name="connsiteX126" fmla="*/ 2089991 w 12192000"/>
              <a:gd name="connsiteY126" fmla="*/ 2034193 h 2237474"/>
              <a:gd name="connsiteX127" fmla="*/ 2058061 w 12192000"/>
              <a:gd name="connsiteY127" fmla="*/ 2047942 h 2237474"/>
              <a:gd name="connsiteX128" fmla="*/ 2055737 w 12192000"/>
              <a:gd name="connsiteY128" fmla="*/ 2047704 h 2237474"/>
              <a:gd name="connsiteX129" fmla="*/ 2042244 w 12192000"/>
              <a:gd name="connsiteY129" fmla="*/ 2055560 h 2237474"/>
              <a:gd name="connsiteX130" fmla="*/ 1976224 w 12192000"/>
              <a:gd name="connsiteY130" fmla="*/ 2074257 h 2237474"/>
              <a:gd name="connsiteX131" fmla="*/ 1877728 w 12192000"/>
              <a:gd name="connsiteY131" fmla="*/ 2101004 h 2237474"/>
              <a:gd name="connsiteX132" fmla="*/ 1759056 w 12192000"/>
              <a:gd name="connsiteY132" fmla="*/ 2125608 h 2237474"/>
              <a:gd name="connsiteX133" fmla="*/ 1637948 w 12192000"/>
              <a:gd name="connsiteY133" fmla="*/ 2172597 h 2237474"/>
              <a:gd name="connsiteX134" fmla="*/ 1434549 w 12192000"/>
              <a:gd name="connsiteY134" fmla="*/ 2234522 h 2237474"/>
              <a:gd name="connsiteX135" fmla="*/ 1398481 w 12192000"/>
              <a:gd name="connsiteY135" fmla="*/ 2237074 h 2237474"/>
              <a:gd name="connsiteX136" fmla="*/ 1398407 w 12192000"/>
              <a:gd name="connsiteY136" fmla="*/ 2237095 h 2237474"/>
              <a:gd name="connsiteX137" fmla="*/ 1370962 w 12192000"/>
              <a:gd name="connsiteY137" fmla="*/ 2237474 h 2237474"/>
              <a:gd name="connsiteX138" fmla="*/ 1356367 w 12192000"/>
              <a:gd name="connsiteY138" fmla="*/ 2235089 h 2237474"/>
              <a:gd name="connsiteX139" fmla="*/ 1324828 w 12192000"/>
              <a:gd name="connsiteY139" fmla="*/ 2231968 h 2237474"/>
              <a:gd name="connsiteX140" fmla="*/ 1297744 w 12192000"/>
              <a:gd name="connsiteY140" fmla="*/ 2235849 h 2237474"/>
              <a:gd name="connsiteX141" fmla="*/ 1286236 w 12192000"/>
              <a:gd name="connsiteY141" fmla="*/ 2233135 h 2237474"/>
              <a:gd name="connsiteX142" fmla="*/ 1279765 w 12192000"/>
              <a:gd name="connsiteY142" fmla="*/ 2229639 h 2237474"/>
              <a:gd name="connsiteX143" fmla="*/ 1195347 w 12192000"/>
              <a:gd name="connsiteY143" fmla="*/ 2212354 h 2237474"/>
              <a:gd name="connsiteX144" fmla="*/ 970251 w 12192000"/>
              <a:gd name="connsiteY144" fmla="*/ 2221029 h 2237474"/>
              <a:gd name="connsiteX145" fmla="*/ 812914 w 12192000"/>
              <a:gd name="connsiteY145" fmla="*/ 2202752 h 2237474"/>
              <a:gd name="connsiteX146" fmla="*/ 800195 w 12192000"/>
              <a:gd name="connsiteY146" fmla="*/ 2209407 h 2237474"/>
              <a:gd name="connsiteX147" fmla="*/ 784978 w 12192000"/>
              <a:gd name="connsiteY147" fmla="*/ 2212360 h 2237474"/>
              <a:gd name="connsiteX148" fmla="*/ 681987 w 12192000"/>
              <a:gd name="connsiteY148" fmla="*/ 2216757 h 2237474"/>
              <a:gd name="connsiteX149" fmla="*/ 669923 w 12192000"/>
              <a:gd name="connsiteY149" fmla="*/ 2211682 h 2237474"/>
              <a:gd name="connsiteX150" fmla="*/ 648680 w 12192000"/>
              <a:gd name="connsiteY150" fmla="*/ 2206229 h 2237474"/>
              <a:gd name="connsiteX151" fmla="*/ 597225 w 12192000"/>
              <a:gd name="connsiteY151" fmla="*/ 2180999 h 2237474"/>
              <a:gd name="connsiteX152" fmla="*/ 558449 w 12192000"/>
              <a:gd name="connsiteY152" fmla="*/ 2182346 h 2237474"/>
              <a:gd name="connsiteX153" fmla="*/ 550517 w 12192000"/>
              <a:gd name="connsiteY153" fmla="*/ 2182060 h 2237474"/>
              <a:gd name="connsiteX154" fmla="*/ 550309 w 12192000"/>
              <a:gd name="connsiteY154" fmla="*/ 2181825 h 2237474"/>
              <a:gd name="connsiteX155" fmla="*/ 541836 w 12192000"/>
              <a:gd name="connsiteY155" fmla="*/ 2181063 h 2237474"/>
              <a:gd name="connsiteX156" fmla="*/ 536057 w 12192000"/>
              <a:gd name="connsiteY156" fmla="*/ 2181537 h 2237474"/>
              <a:gd name="connsiteX157" fmla="*/ 520671 w 12192000"/>
              <a:gd name="connsiteY157" fmla="*/ 2180980 h 2237474"/>
              <a:gd name="connsiteX158" fmla="*/ 515024 w 12192000"/>
              <a:gd name="connsiteY158" fmla="*/ 2179258 h 2237474"/>
              <a:gd name="connsiteX159" fmla="*/ 512278 w 12192000"/>
              <a:gd name="connsiteY159" fmla="*/ 2176369 h 2237474"/>
              <a:gd name="connsiteX160" fmla="*/ 480419 w 12192000"/>
              <a:gd name="connsiteY160" fmla="*/ 2167807 h 2237474"/>
              <a:gd name="connsiteX161" fmla="*/ 413835 w 12192000"/>
              <a:gd name="connsiteY161" fmla="*/ 2156783 h 2237474"/>
              <a:gd name="connsiteX162" fmla="*/ 376513 w 12192000"/>
              <a:gd name="connsiteY162" fmla="*/ 2154014 h 2237474"/>
              <a:gd name="connsiteX163" fmla="*/ 273386 w 12192000"/>
              <a:gd name="connsiteY163" fmla="*/ 2142551 h 2237474"/>
              <a:gd name="connsiteX164" fmla="*/ 169207 w 12192000"/>
              <a:gd name="connsiteY164" fmla="*/ 2128100 h 2237474"/>
              <a:gd name="connsiteX165" fmla="*/ 93149 w 12192000"/>
              <a:gd name="connsiteY165" fmla="*/ 2105324 h 2237474"/>
              <a:gd name="connsiteX166" fmla="*/ 88109 w 12192000"/>
              <a:gd name="connsiteY166" fmla="*/ 2106704 h 2237474"/>
              <a:gd name="connsiteX167" fmla="*/ 80022 w 12192000"/>
              <a:gd name="connsiteY167" fmla="*/ 2107254 h 2237474"/>
              <a:gd name="connsiteX168" fmla="*/ 79717 w 12192000"/>
              <a:gd name="connsiteY168" fmla="*/ 2107046 h 2237474"/>
              <a:gd name="connsiteX169" fmla="*/ 72352 w 12192000"/>
              <a:gd name="connsiteY169" fmla="*/ 2107991 h 2237474"/>
              <a:gd name="connsiteX170" fmla="*/ 37645 w 12192000"/>
              <a:gd name="connsiteY170" fmla="*/ 2115401 h 2237474"/>
              <a:gd name="connsiteX171" fmla="*/ 4572 w 12192000"/>
              <a:gd name="connsiteY171" fmla="*/ 2111091 h 2237474"/>
              <a:gd name="connsiteX172" fmla="*/ 0 w 12192000"/>
              <a:gd name="connsiteY172" fmla="*/ 2110468 h 2237474"/>
              <a:gd name="connsiteX173" fmla="*/ 0 w 12192000"/>
              <a:gd name="connsiteY173"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20512 w 12192000"/>
              <a:gd name="connsiteY6" fmla="*/ 745392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46594 w 12192000"/>
              <a:gd name="connsiteY12" fmla="*/ 765069 h 2237474"/>
              <a:gd name="connsiteX13" fmla="*/ 10739478 w 12192000"/>
              <a:gd name="connsiteY13" fmla="*/ 776841 h 2237474"/>
              <a:gd name="connsiteX14" fmla="*/ 10458762 w 12192000"/>
              <a:gd name="connsiteY14" fmla="*/ 755400 h 2237474"/>
              <a:gd name="connsiteX15" fmla="*/ 10211200 w 12192000"/>
              <a:gd name="connsiteY15" fmla="*/ 767513 h 2237474"/>
              <a:gd name="connsiteX16" fmla="*/ 10167995 w 12192000"/>
              <a:gd name="connsiteY16" fmla="*/ 760843 h 2237474"/>
              <a:gd name="connsiteX17" fmla="*/ 9997044 w 12192000"/>
              <a:gd name="connsiteY17" fmla="*/ 780129 h 2237474"/>
              <a:gd name="connsiteX18" fmla="*/ 9943887 w 12192000"/>
              <a:gd name="connsiteY18" fmla="*/ 804141 h 2237474"/>
              <a:gd name="connsiteX19" fmla="*/ 9918248 w 12192000"/>
              <a:gd name="connsiteY19" fmla="*/ 816628 h 2237474"/>
              <a:gd name="connsiteX20" fmla="*/ 9767091 w 12192000"/>
              <a:gd name="connsiteY20" fmla="*/ 870550 h 2237474"/>
              <a:gd name="connsiteX21" fmla="*/ 9683005 w 12192000"/>
              <a:gd name="connsiteY21" fmla="*/ 894128 h 2237474"/>
              <a:gd name="connsiteX22" fmla="*/ 9594438 w 12192000"/>
              <a:gd name="connsiteY22" fmla="*/ 919051 h 2237474"/>
              <a:gd name="connsiteX23" fmla="*/ 9544189 w 12192000"/>
              <a:gd name="connsiteY23" fmla="*/ 938966 h 2237474"/>
              <a:gd name="connsiteX24" fmla="*/ 9500499 w 12192000"/>
              <a:gd name="connsiteY24" fmla="*/ 954680 h 2237474"/>
              <a:gd name="connsiteX25" fmla="*/ 9428195 w 12192000"/>
              <a:gd name="connsiteY25" fmla="*/ 986225 h 2237474"/>
              <a:gd name="connsiteX26" fmla="*/ 9410017 w 12192000"/>
              <a:gd name="connsiteY26" fmla="*/ 993931 h 2237474"/>
              <a:gd name="connsiteX27" fmla="*/ 9392919 w 12192000"/>
              <a:gd name="connsiteY27" fmla="*/ 994656 h 2237474"/>
              <a:gd name="connsiteX28" fmla="*/ 9268019 w 12192000"/>
              <a:gd name="connsiteY28" fmla="*/ 1007442 h 2237474"/>
              <a:gd name="connsiteX29" fmla="*/ 9234662 w 12192000"/>
              <a:gd name="connsiteY29" fmla="*/ 1023056 h 2237474"/>
              <a:gd name="connsiteX30" fmla="*/ 9181033 w 12192000"/>
              <a:gd name="connsiteY30" fmla="*/ 1037921 h 2237474"/>
              <a:gd name="connsiteX31" fmla="*/ 9155969 w 12192000"/>
              <a:gd name="connsiteY31" fmla="*/ 1046804 h 2237474"/>
              <a:gd name="connsiteX32" fmla="*/ 9133985 w 12192000"/>
              <a:gd name="connsiteY32" fmla="*/ 1046450 h 2237474"/>
              <a:gd name="connsiteX33" fmla="*/ 9003462 w 12192000"/>
              <a:gd name="connsiteY33" fmla="*/ 1042406 h 2237474"/>
              <a:gd name="connsiteX34" fmla="*/ 8968445 w 12192000"/>
              <a:gd name="connsiteY34" fmla="*/ 1052169 h 2237474"/>
              <a:gd name="connsiteX35" fmla="*/ 8886001 w 12192000"/>
              <a:gd name="connsiteY35" fmla="*/ 1067468 h 2237474"/>
              <a:gd name="connsiteX36" fmla="*/ 8838610 w 12192000"/>
              <a:gd name="connsiteY36" fmla="*/ 1075091 h 2237474"/>
              <a:gd name="connsiteX37" fmla="*/ 8750383 w 12192000"/>
              <a:gd name="connsiteY37" fmla="*/ 1097387 h 2237474"/>
              <a:gd name="connsiteX38" fmla="*/ 8665605 w 12192000"/>
              <a:gd name="connsiteY38" fmla="*/ 1110791 h 2237474"/>
              <a:gd name="connsiteX39" fmla="*/ 8584946 w 12192000"/>
              <a:gd name="connsiteY39" fmla="*/ 1135226 h 2237474"/>
              <a:gd name="connsiteX40" fmla="*/ 8419755 w 12192000"/>
              <a:gd name="connsiteY40" fmla="*/ 1216260 h 2237474"/>
              <a:gd name="connsiteX41" fmla="*/ 8411626 w 12192000"/>
              <a:gd name="connsiteY41" fmla="*/ 1214397 h 2237474"/>
              <a:gd name="connsiteX42" fmla="*/ 8363469 w 12192000"/>
              <a:gd name="connsiteY42" fmla="*/ 1246658 h 2237474"/>
              <a:gd name="connsiteX43" fmla="*/ 8275497 w 12192000"/>
              <a:gd name="connsiteY43" fmla="*/ 1264396 h 2237474"/>
              <a:gd name="connsiteX44" fmla="*/ 8206287 w 12192000"/>
              <a:gd name="connsiteY44" fmla="*/ 1273060 h 2237474"/>
              <a:gd name="connsiteX45" fmla="*/ 8139997 w 12192000"/>
              <a:gd name="connsiteY45" fmla="*/ 1282713 h 2237474"/>
              <a:gd name="connsiteX46" fmla="*/ 8074238 w 12192000"/>
              <a:gd name="connsiteY46" fmla="*/ 1301895 h 2237474"/>
              <a:gd name="connsiteX47" fmla="*/ 7942099 w 12192000"/>
              <a:gd name="connsiteY47" fmla="*/ 1336332 h 2237474"/>
              <a:gd name="connsiteX48" fmla="*/ 7902328 w 12192000"/>
              <a:gd name="connsiteY48" fmla="*/ 1345865 h 2237474"/>
              <a:gd name="connsiteX49" fmla="*/ 7840612 w 12192000"/>
              <a:gd name="connsiteY49" fmla="*/ 1369373 h 2237474"/>
              <a:gd name="connsiteX50" fmla="*/ 7786819 w 12192000"/>
              <a:gd name="connsiteY50" fmla="*/ 1378970 h 2237474"/>
              <a:gd name="connsiteX51" fmla="*/ 7548172 w 12192000"/>
              <a:gd name="connsiteY51" fmla="*/ 1417460 h 2237474"/>
              <a:gd name="connsiteX52" fmla="*/ 7483437 w 12192000"/>
              <a:gd name="connsiteY52" fmla="*/ 1478152 h 2237474"/>
              <a:gd name="connsiteX53" fmla="*/ 7377870 w 12192000"/>
              <a:gd name="connsiteY53" fmla="*/ 1523319 h 2237474"/>
              <a:gd name="connsiteX54" fmla="*/ 7230737 w 12192000"/>
              <a:gd name="connsiteY54" fmla="*/ 1562633 h 2237474"/>
              <a:gd name="connsiteX55" fmla="*/ 7224458 w 12192000"/>
              <a:gd name="connsiteY55" fmla="*/ 1573008 h 2237474"/>
              <a:gd name="connsiteX56" fmla="*/ 7183121 w 12192000"/>
              <a:gd name="connsiteY56" fmla="*/ 1595162 h 2237474"/>
              <a:gd name="connsiteX57" fmla="*/ 7164601 w 12192000"/>
              <a:gd name="connsiteY57" fmla="*/ 1606490 h 2237474"/>
              <a:gd name="connsiteX58" fmla="*/ 7031309 w 12192000"/>
              <a:gd name="connsiteY58" fmla="*/ 1619451 h 2237474"/>
              <a:gd name="connsiteX59" fmla="*/ 6900177 w 12192000"/>
              <a:gd name="connsiteY59" fmla="*/ 1636016 h 2237474"/>
              <a:gd name="connsiteX60" fmla="*/ 6795372 w 12192000"/>
              <a:gd name="connsiteY60" fmla="*/ 1644845 h 2237474"/>
              <a:gd name="connsiteX61" fmla="*/ 6692251 w 12192000"/>
              <a:gd name="connsiteY61" fmla="*/ 1656357 h 2237474"/>
              <a:gd name="connsiteX62" fmla="*/ 6655235 w 12192000"/>
              <a:gd name="connsiteY62" fmla="*/ 1661869 h 2237474"/>
              <a:gd name="connsiteX63" fmla="*/ 6554894 w 12192000"/>
              <a:gd name="connsiteY63" fmla="*/ 1664428 h 2237474"/>
              <a:gd name="connsiteX64" fmla="*/ 6516595 w 12192000"/>
              <a:gd name="connsiteY64" fmla="*/ 1667475 h 2237474"/>
              <a:gd name="connsiteX65" fmla="*/ 6508541 w 12192000"/>
              <a:gd name="connsiteY65" fmla="*/ 1668757 h 2237474"/>
              <a:gd name="connsiteX66" fmla="*/ 6471012 w 12192000"/>
              <a:gd name="connsiteY66" fmla="*/ 1678604 h 2237474"/>
              <a:gd name="connsiteX67" fmla="*/ 6364035 w 12192000"/>
              <a:gd name="connsiteY67" fmla="*/ 1667683 h 2237474"/>
              <a:gd name="connsiteX68" fmla="*/ 6280959 w 12192000"/>
              <a:gd name="connsiteY68" fmla="*/ 1689329 h 2237474"/>
              <a:gd name="connsiteX69" fmla="*/ 6243319 w 12192000"/>
              <a:gd name="connsiteY69" fmla="*/ 1695560 h 2237474"/>
              <a:gd name="connsiteX70" fmla="*/ 6098321 w 12192000"/>
              <a:gd name="connsiteY70" fmla="*/ 1721646 h 2237474"/>
              <a:gd name="connsiteX71" fmla="*/ 5880652 w 12192000"/>
              <a:gd name="connsiteY71" fmla="*/ 1779643 h 2237474"/>
              <a:gd name="connsiteX72" fmla="*/ 5785959 w 12192000"/>
              <a:gd name="connsiteY72" fmla="*/ 1775307 h 2237474"/>
              <a:gd name="connsiteX73" fmla="*/ 5643534 w 12192000"/>
              <a:gd name="connsiteY73" fmla="*/ 1802919 h 2237474"/>
              <a:gd name="connsiteX74" fmla="*/ 5518799 w 12192000"/>
              <a:gd name="connsiteY74" fmla="*/ 1818312 h 2237474"/>
              <a:gd name="connsiteX75" fmla="*/ 5505014 w 12192000"/>
              <a:gd name="connsiteY75" fmla="*/ 1819259 h 2237474"/>
              <a:gd name="connsiteX76" fmla="*/ 5453307 w 12192000"/>
              <a:gd name="connsiteY76" fmla="*/ 1815450 h 2237474"/>
              <a:gd name="connsiteX77" fmla="*/ 5221533 w 12192000"/>
              <a:gd name="connsiteY77" fmla="*/ 1846950 h 2237474"/>
              <a:gd name="connsiteX78" fmla="*/ 5149802 w 12192000"/>
              <a:gd name="connsiteY78" fmla="*/ 1844846 h 2237474"/>
              <a:gd name="connsiteX79" fmla="*/ 5114927 w 12192000"/>
              <a:gd name="connsiteY79" fmla="*/ 1847827 h 2237474"/>
              <a:gd name="connsiteX80" fmla="*/ 5108970 w 12192000"/>
              <a:gd name="connsiteY80" fmla="*/ 1847935 h 2237474"/>
              <a:gd name="connsiteX81" fmla="*/ 5067961 w 12192000"/>
              <a:gd name="connsiteY81" fmla="*/ 1845917 h 2237474"/>
              <a:gd name="connsiteX82" fmla="*/ 5007075 w 12192000"/>
              <a:gd name="connsiteY82" fmla="*/ 1838626 h 2237474"/>
              <a:gd name="connsiteX83" fmla="*/ 4944087 w 12192000"/>
              <a:gd name="connsiteY83" fmla="*/ 1823332 h 2237474"/>
              <a:gd name="connsiteX84" fmla="*/ 4907662 w 12192000"/>
              <a:gd name="connsiteY84" fmla="*/ 1816900 h 2237474"/>
              <a:gd name="connsiteX85" fmla="*/ 4882386 w 12192000"/>
              <a:gd name="connsiteY85" fmla="*/ 1809844 h 2237474"/>
              <a:gd name="connsiteX86" fmla="*/ 4811440 w 12192000"/>
              <a:gd name="connsiteY86" fmla="*/ 1804655 h 2237474"/>
              <a:gd name="connsiteX87" fmla="*/ 4691075 w 12192000"/>
              <a:gd name="connsiteY87" fmla="*/ 1801389 h 2237474"/>
              <a:gd name="connsiteX88" fmla="*/ 4640313 w 12192000"/>
              <a:gd name="connsiteY88" fmla="*/ 1784307 h 2237474"/>
              <a:gd name="connsiteX89" fmla="*/ 4536503 w 12192000"/>
              <a:gd name="connsiteY89" fmla="*/ 1785334 h 2237474"/>
              <a:gd name="connsiteX90" fmla="*/ 4513724 w 12192000"/>
              <a:gd name="connsiteY90" fmla="*/ 1791996 h 2237474"/>
              <a:gd name="connsiteX91" fmla="*/ 4459810 w 12192000"/>
              <a:gd name="connsiteY91" fmla="*/ 1797886 h 2237474"/>
              <a:gd name="connsiteX92" fmla="*/ 4379064 w 12192000"/>
              <a:gd name="connsiteY92" fmla="*/ 1817177 h 2237474"/>
              <a:gd name="connsiteX93" fmla="*/ 4290981 w 12192000"/>
              <a:gd name="connsiteY93" fmla="*/ 1839677 h 2237474"/>
              <a:gd name="connsiteX94" fmla="*/ 4238372 w 12192000"/>
              <a:gd name="connsiteY94" fmla="*/ 1851480 h 2237474"/>
              <a:gd name="connsiteX95" fmla="*/ 4232517 w 12192000"/>
              <a:gd name="connsiteY95" fmla="*/ 1852567 h 2237474"/>
              <a:gd name="connsiteX96" fmla="*/ 4191732 w 12192000"/>
              <a:gd name="connsiteY96" fmla="*/ 1857328 h 2237474"/>
              <a:gd name="connsiteX97" fmla="*/ 4065532 w 12192000"/>
              <a:gd name="connsiteY97" fmla="*/ 1855477 h 2237474"/>
              <a:gd name="connsiteX98" fmla="*/ 4028460 w 12192000"/>
              <a:gd name="connsiteY98" fmla="*/ 1855137 h 2237474"/>
              <a:gd name="connsiteX99" fmla="*/ 4002267 w 12192000"/>
              <a:gd name="connsiteY99" fmla="*/ 1852352 h 2237474"/>
              <a:gd name="connsiteX100" fmla="*/ 3931396 w 12192000"/>
              <a:gd name="connsiteY100" fmla="*/ 1858915 h 2237474"/>
              <a:gd name="connsiteX101" fmla="*/ 3812162 w 12192000"/>
              <a:gd name="connsiteY101" fmla="*/ 1875501 h 2237474"/>
              <a:gd name="connsiteX102" fmla="*/ 3758105 w 12192000"/>
              <a:gd name="connsiteY102" fmla="*/ 1871856 h 2237474"/>
              <a:gd name="connsiteX103" fmla="*/ 3715896 w 12192000"/>
              <a:gd name="connsiteY103" fmla="*/ 1881552 h 2237474"/>
              <a:gd name="connsiteX104" fmla="*/ 3567259 w 12192000"/>
              <a:gd name="connsiteY104" fmla="*/ 1893482 h 2237474"/>
              <a:gd name="connsiteX105" fmla="*/ 3405770 w 12192000"/>
              <a:gd name="connsiteY105" fmla="*/ 1904591 h 2237474"/>
              <a:gd name="connsiteX106" fmla="*/ 3280097 w 12192000"/>
              <a:gd name="connsiteY106" fmla="*/ 1919610 h 2237474"/>
              <a:gd name="connsiteX107" fmla="*/ 3123424 w 12192000"/>
              <a:gd name="connsiteY107" fmla="*/ 1952930 h 2237474"/>
              <a:gd name="connsiteX108" fmla="*/ 3009910 w 12192000"/>
              <a:gd name="connsiteY108" fmla="*/ 1957866 h 2237474"/>
              <a:gd name="connsiteX109" fmla="*/ 2995934 w 12192000"/>
              <a:gd name="connsiteY109" fmla="*/ 1967085 h 2237474"/>
              <a:gd name="connsiteX110" fmla="*/ 2942858 w 12192000"/>
              <a:gd name="connsiteY110" fmla="*/ 1981367 h 2237474"/>
              <a:gd name="connsiteX111" fmla="*/ 2875436 w 12192000"/>
              <a:gd name="connsiteY111" fmla="*/ 1996977 h 2237474"/>
              <a:gd name="connsiteX112" fmla="*/ 2874892 w 12192000"/>
              <a:gd name="connsiteY112" fmla="*/ 1996085 h 2237474"/>
              <a:gd name="connsiteX113" fmla="*/ 2843662 w 12192000"/>
              <a:gd name="connsiteY113" fmla="*/ 1992498 h 2237474"/>
              <a:gd name="connsiteX114" fmla="*/ 2718916 w 12192000"/>
              <a:gd name="connsiteY114" fmla="*/ 1990867 h 2237474"/>
              <a:gd name="connsiteX115" fmla="*/ 2713522 w 12192000"/>
              <a:gd name="connsiteY115" fmla="*/ 1990173 h 2237474"/>
              <a:gd name="connsiteX116" fmla="*/ 2578178 w 12192000"/>
              <a:gd name="connsiteY116" fmla="*/ 1990531 h 2237474"/>
              <a:gd name="connsiteX117" fmla="*/ 2476147 w 12192000"/>
              <a:gd name="connsiteY117" fmla="*/ 1998305 h 2237474"/>
              <a:gd name="connsiteX118" fmla="*/ 2373568 w 12192000"/>
              <a:gd name="connsiteY118" fmla="*/ 2003219 h 2237474"/>
              <a:gd name="connsiteX119" fmla="*/ 2287219 w 12192000"/>
              <a:gd name="connsiteY119" fmla="*/ 1998750 h 2237474"/>
              <a:gd name="connsiteX120" fmla="*/ 2243069 w 12192000"/>
              <a:gd name="connsiteY120" fmla="*/ 2015111 h 2237474"/>
              <a:gd name="connsiteX121" fmla="*/ 2186609 w 12192000"/>
              <a:gd name="connsiteY121" fmla="*/ 2008263 h 2237474"/>
              <a:gd name="connsiteX122" fmla="*/ 2164831 w 12192000"/>
              <a:gd name="connsiteY122" fmla="*/ 2010143 h 2237474"/>
              <a:gd name="connsiteX123" fmla="*/ 2152836 w 12192000"/>
              <a:gd name="connsiteY123" fmla="*/ 2010048 h 2237474"/>
              <a:gd name="connsiteX124" fmla="*/ 2117102 w 12192000"/>
              <a:gd name="connsiteY124" fmla="*/ 2023004 h 2237474"/>
              <a:gd name="connsiteX125" fmla="*/ 2111935 w 12192000"/>
              <a:gd name="connsiteY125" fmla="*/ 2023163 h 2237474"/>
              <a:gd name="connsiteX126" fmla="*/ 2089991 w 12192000"/>
              <a:gd name="connsiteY126" fmla="*/ 2034193 h 2237474"/>
              <a:gd name="connsiteX127" fmla="*/ 2058061 w 12192000"/>
              <a:gd name="connsiteY127" fmla="*/ 2047942 h 2237474"/>
              <a:gd name="connsiteX128" fmla="*/ 2055737 w 12192000"/>
              <a:gd name="connsiteY128" fmla="*/ 2047704 h 2237474"/>
              <a:gd name="connsiteX129" fmla="*/ 2042244 w 12192000"/>
              <a:gd name="connsiteY129" fmla="*/ 2055560 h 2237474"/>
              <a:gd name="connsiteX130" fmla="*/ 1976224 w 12192000"/>
              <a:gd name="connsiteY130" fmla="*/ 2074257 h 2237474"/>
              <a:gd name="connsiteX131" fmla="*/ 1877728 w 12192000"/>
              <a:gd name="connsiteY131" fmla="*/ 2101004 h 2237474"/>
              <a:gd name="connsiteX132" fmla="*/ 1759056 w 12192000"/>
              <a:gd name="connsiteY132" fmla="*/ 2125608 h 2237474"/>
              <a:gd name="connsiteX133" fmla="*/ 1637948 w 12192000"/>
              <a:gd name="connsiteY133" fmla="*/ 2172597 h 2237474"/>
              <a:gd name="connsiteX134" fmla="*/ 1434549 w 12192000"/>
              <a:gd name="connsiteY134" fmla="*/ 2234522 h 2237474"/>
              <a:gd name="connsiteX135" fmla="*/ 1398481 w 12192000"/>
              <a:gd name="connsiteY135" fmla="*/ 2237074 h 2237474"/>
              <a:gd name="connsiteX136" fmla="*/ 1398407 w 12192000"/>
              <a:gd name="connsiteY136" fmla="*/ 2237095 h 2237474"/>
              <a:gd name="connsiteX137" fmla="*/ 1370962 w 12192000"/>
              <a:gd name="connsiteY137" fmla="*/ 2237474 h 2237474"/>
              <a:gd name="connsiteX138" fmla="*/ 1356367 w 12192000"/>
              <a:gd name="connsiteY138" fmla="*/ 2235089 h 2237474"/>
              <a:gd name="connsiteX139" fmla="*/ 1324828 w 12192000"/>
              <a:gd name="connsiteY139" fmla="*/ 2231968 h 2237474"/>
              <a:gd name="connsiteX140" fmla="*/ 1297744 w 12192000"/>
              <a:gd name="connsiteY140" fmla="*/ 2235849 h 2237474"/>
              <a:gd name="connsiteX141" fmla="*/ 1279765 w 12192000"/>
              <a:gd name="connsiteY141" fmla="*/ 2229639 h 2237474"/>
              <a:gd name="connsiteX142" fmla="*/ 1195347 w 12192000"/>
              <a:gd name="connsiteY142" fmla="*/ 2212354 h 2237474"/>
              <a:gd name="connsiteX143" fmla="*/ 970251 w 12192000"/>
              <a:gd name="connsiteY143" fmla="*/ 2221029 h 2237474"/>
              <a:gd name="connsiteX144" fmla="*/ 812914 w 12192000"/>
              <a:gd name="connsiteY144" fmla="*/ 2202752 h 2237474"/>
              <a:gd name="connsiteX145" fmla="*/ 800195 w 12192000"/>
              <a:gd name="connsiteY145" fmla="*/ 2209407 h 2237474"/>
              <a:gd name="connsiteX146" fmla="*/ 784978 w 12192000"/>
              <a:gd name="connsiteY146" fmla="*/ 2212360 h 2237474"/>
              <a:gd name="connsiteX147" fmla="*/ 681987 w 12192000"/>
              <a:gd name="connsiteY147" fmla="*/ 2216757 h 2237474"/>
              <a:gd name="connsiteX148" fmla="*/ 669923 w 12192000"/>
              <a:gd name="connsiteY148" fmla="*/ 2211682 h 2237474"/>
              <a:gd name="connsiteX149" fmla="*/ 648680 w 12192000"/>
              <a:gd name="connsiteY149" fmla="*/ 2206229 h 2237474"/>
              <a:gd name="connsiteX150" fmla="*/ 597225 w 12192000"/>
              <a:gd name="connsiteY150" fmla="*/ 2180999 h 2237474"/>
              <a:gd name="connsiteX151" fmla="*/ 558449 w 12192000"/>
              <a:gd name="connsiteY151" fmla="*/ 2182346 h 2237474"/>
              <a:gd name="connsiteX152" fmla="*/ 550517 w 12192000"/>
              <a:gd name="connsiteY152" fmla="*/ 2182060 h 2237474"/>
              <a:gd name="connsiteX153" fmla="*/ 550309 w 12192000"/>
              <a:gd name="connsiteY153" fmla="*/ 2181825 h 2237474"/>
              <a:gd name="connsiteX154" fmla="*/ 541836 w 12192000"/>
              <a:gd name="connsiteY154" fmla="*/ 2181063 h 2237474"/>
              <a:gd name="connsiteX155" fmla="*/ 536057 w 12192000"/>
              <a:gd name="connsiteY155" fmla="*/ 2181537 h 2237474"/>
              <a:gd name="connsiteX156" fmla="*/ 520671 w 12192000"/>
              <a:gd name="connsiteY156" fmla="*/ 2180980 h 2237474"/>
              <a:gd name="connsiteX157" fmla="*/ 515024 w 12192000"/>
              <a:gd name="connsiteY157" fmla="*/ 2179258 h 2237474"/>
              <a:gd name="connsiteX158" fmla="*/ 512278 w 12192000"/>
              <a:gd name="connsiteY158" fmla="*/ 2176369 h 2237474"/>
              <a:gd name="connsiteX159" fmla="*/ 480419 w 12192000"/>
              <a:gd name="connsiteY159" fmla="*/ 2167807 h 2237474"/>
              <a:gd name="connsiteX160" fmla="*/ 413835 w 12192000"/>
              <a:gd name="connsiteY160" fmla="*/ 2156783 h 2237474"/>
              <a:gd name="connsiteX161" fmla="*/ 376513 w 12192000"/>
              <a:gd name="connsiteY161" fmla="*/ 2154014 h 2237474"/>
              <a:gd name="connsiteX162" fmla="*/ 273386 w 12192000"/>
              <a:gd name="connsiteY162" fmla="*/ 2142551 h 2237474"/>
              <a:gd name="connsiteX163" fmla="*/ 169207 w 12192000"/>
              <a:gd name="connsiteY163" fmla="*/ 2128100 h 2237474"/>
              <a:gd name="connsiteX164" fmla="*/ 93149 w 12192000"/>
              <a:gd name="connsiteY164" fmla="*/ 2105324 h 2237474"/>
              <a:gd name="connsiteX165" fmla="*/ 88109 w 12192000"/>
              <a:gd name="connsiteY165" fmla="*/ 2106704 h 2237474"/>
              <a:gd name="connsiteX166" fmla="*/ 80022 w 12192000"/>
              <a:gd name="connsiteY166" fmla="*/ 2107254 h 2237474"/>
              <a:gd name="connsiteX167" fmla="*/ 79717 w 12192000"/>
              <a:gd name="connsiteY167" fmla="*/ 2107046 h 2237474"/>
              <a:gd name="connsiteX168" fmla="*/ 72352 w 12192000"/>
              <a:gd name="connsiteY168" fmla="*/ 2107991 h 2237474"/>
              <a:gd name="connsiteX169" fmla="*/ 37645 w 12192000"/>
              <a:gd name="connsiteY169" fmla="*/ 2115401 h 2237474"/>
              <a:gd name="connsiteX170" fmla="*/ 4572 w 12192000"/>
              <a:gd name="connsiteY170" fmla="*/ 2111091 h 2237474"/>
              <a:gd name="connsiteX171" fmla="*/ 0 w 12192000"/>
              <a:gd name="connsiteY171" fmla="*/ 2110468 h 2237474"/>
              <a:gd name="connsiteX172" fmla="*/ 0 w 12192000"/>
              <a:gd name="connsiteY172"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20512 w 12192000"/>
              <a:gd name="connsiteY6" fmla="*/ 745392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46594 w 12192000"/>
              <a:gd name="connsiteY12" fmla="*/ 765069 h 2237474"/>
              <a:gd name="connsiteX13" fmla="*/ 10739478 w 12192000"/>
              <a:gd name="connsiteY13" fmla="*/ 776841 h 2237474"/>
              <a:gd name="connsiteX14" fmla="*/ 10458762 w 12192000"/>
              <a:gd name="connsiteY14" fmla="*/ 755400 h 2237474"/>
              <a:gd name="connsiteX15" fmla="*/ 10211200 w 12192000"/>
              <a:gd name="connsiteY15" fmla="*/ 767513 h 2237474"/>
              <a:gd name="connsiteX16" fmla="*/ 10167995 w 12192000"/>
              <a:gd name="connsiteY16" fmla="*/ 760843 h 2237474"/>
              <a:gd name="connsiteX17" fmla="*/ 9997044 w 12192000"/>
              <a:gd name="connsiteY17" fmla="*/ 780129 h 2237474"/>
              <a:gd name="connsiteX18" fmla="*/ 9943887 w 12192000"/>
              <a:gd name="connsiteY18" fmla="*/ 804141 h 2237474"/>
              <a:gd name="connsiteX19" fmla="*/ 9918248 w 12192000"/>
              <a:gd name="connsiteY19" fmla="*/ 816628 h 2237474"/>
              <a:gd name="connsiteX20" fmla="*/ 9767091 w 12192000"/>
              <a:gd name="connsiteY20" fmla="*/ 870550 h 2237474"/>
              <a:gd name="connsiteX21" fmla="*/ 9683005 w 12192000"/>
              <a:gd name="connsiteY21" fmla="*/ 894128 h 2237474"/>
              <a:gd name="connsiteX22" fmla="*/ 9594438 w 12192000"/>
              <a:gd name="connsiteY22" fmla="*/ 919051 h 2237474"/>
              <a:gd name="connsiteX23" fmla="*/ 9544189 w 12192000"/>
              <a:gd name="connsiteY23" fmla="*/ 938966 h 2237474"/>
              <a:gd name="connsiteX24" fmla="*/ 9500499 w 12192000"/>
              <a:gd name="connsiteY24" fmla="*/ 954680 h 2237474"/>
              <a:gd name="connsiteX25" fmla="*/ 9428195 w 12192000"/>
              <a:gd name="connsiteY25" fmla="*/ 986225 h 2237474"/>
              <a:gd name="connsiteX26" fmla="*/ 9410017 w 12192000"/>
              <a:gd name="connsiteY26" fmla="*/ 993931 h 2237474"/>
              <a:gd name="connsiteX27" fmla="*/ 9392919 w 12192000"/>
              <a:gd name="connsiteY27" fmla="*/ 994656 h 2237474"/>
              <a:gd name="connsiteX28" fmla="*/ 9268019 w 12192000"/>
              <a:gd name="connsiteY28" fmla="*/ 1007442 h 2237474"/>
              <a:gd name="connsiteX29" fmla="*/ 9234662 w 12192000"/>
              <a:gd name="connsiteY29" fmla="*/ 1023056 h 2237474"/>
              <a:gd name="connsiteX30" fmla="*/ 9181033 w 12192000"/>
              <a:gd name="connsiteY30" fmla="*/ 1037921 h 2237474"/>
              <a:gd name="connsiteX31" fmla="*/ 9155969 w 12192000"/>
              <a:gd name="connsiteY31" fmla="*/ 1046804 h 2237474"/>
              <a:gd name="connsiteX32" fmla="*/ 9133985 w 12192000"/>
              <a:gd name="connsiteY32" fmla="*/ 1046450 h 2237474"/>
              <a:gd name="connsiteX33" fmla="*/ 9003462 w 12192000"/>
              <a:gd name="connsiteY33" fmla="*/ 1042406 h 2237474"/>
              <a:gd name="connsiteX34" fmla="*/ 8968445 w 12192000"/>
              <a:gd name="connsiteY34" fmla="*/ 1052169 h 2237474"/>
              <a:gd name="connsiteX35" fmla="*/ 8886001 w 12192000"/>
              <a:gd name="connsiteY35" fmla="*/ 1067468 h 2237474"/>
              <a:gd name="connsiteX36" fmla="*/ 8838610 w 12192000"/>
              <a:gd name="connsiteY36" fmla="*/ 1075091 h 2237474"/>
              <a:gd name="connsiteX37" fmla="*/ 8750383 w 12192000"/>
              <a:gd name="connsiteY37" fmla="*/ 1097387 h 2237474"/>
              <a:gd name="connsiteX38" fmla="*/ 8665605 w 12192000"/>
              <a:gd name="connsiteY38" fmla="*/ 1110791 h 2237474"/>
              <a:gd name="connsiteX39" fmla="*/ 8584946 w 12192000"/>
              <a:gd name="connsiteY39" fmla="*/ 1135226 h 2237474"/>
              <a:gd name="connsiteX40" fmla="*/ 8419755 w 12192000"/>
              <a:gd name="connsiteY40" fmla="*/ 1216260 h 2237474"/>
              <a:gd name="connsiteX41" fmla="*/ 8411626 w 12192000"/>
              <a:gd name="connsiteY41" fmla="*/ 1214397 h 2237474"/>
              <a:gd name="connsiteX42" fmla="*/ 8363469 w 12192000"/>
              <a:gd name="connsiteY42" fmla="*/ 1246658 h 2237474"/>
              <a:gd name="connsiteX43" fmla="*/ 8275497 w 12192000"/>
              <a:gd name="connsiteY43" fmla="*/ 1264396 h 2237474"/>
              <a:gd name="connsiteX44" fmla="*/ 8206287 w 12192000"/>
              <a:gd name="connsiteY44" fmla="*/ 1273060 h 2237474"/>
              <a:gd name="connsiteX45" fmla="*/ 8139997 w 12192000"/>
              <a:gd name="connsiteY45" fmla="*/ 1282713 h 2237474"/>
              <a:gd name="connsiteX46" fmla="*/ 8074238 w 12192000"/>
              <a:gd name="connsiteY46" fmla="*/ 1301895 h 2237474"/>
              <a:gd name="connsiteX47" fmla="*/ 7942099 w 12192000"/>
              <a:gd name="connsiteY47" fmla="*/ 1336332 h 2237474"/>
              <a:gd name="connsiteX48" fmla="*/ 7902328 w 12192000"/>
              <a:gd name="connsiteY48" fmla="*/ 1345865 h 2237474"/>
              <a:gd name="connsiteX49" fmla="*/ 7840612 w 12192000"/>
              <a:gd name="connsiteY49" fmla="*/ 1369373 h 2237474"/>
              <a:gd name="connsiteX50" fmla="*/ 7786819 w 12192000"/>
              <a:gd name="connsiteY50" fmla="*/ 1378970 h 2237474"/>
              <a:gd name="connsiteX51" fmla="*/ 7548172 w 12192000"/>
              <a:gd name="connsiteY51" fmla="*/ 1417460 h 2237474"/>
              <a:gd name="connsiteX52" fmla="*/ 7483437 w 12192000"/>
              <a:gd name="connsiteY52" fmla="*/ 1478152 h 2237474"/>
              <a:gd name="connsiteX53" fmla="*/ 7377870 w 12192000"/>
              <a:gd name="connsiteY53" fmla="*/ 1523319 h 2237474"/>
              <a:gd name="connsiteX54" fmla="*/ 7230737 w 12192000"/>
              <a:gd name="connsiteY54" fmla="*/ 1562633 h 2237474"/>
              <a:gd name="connsiteX55" fmla="*/ 7224458 w 12192000"/>
              <a:gd name="connsiteY55" fmla="*/ 1573008 h 2237474"/>
              <a:gd name="connsiteX56" fmla="*/ 7183121 w 12192000"/>
              <a:gd name="connsiteY56" fmla="*/ 1595162 h 2237474"/>
              <a:gd name="connsiteX57" fmla="*/ 7164601 w 12192000"/>
              <a:gd name="connsiteY57" fmla="*/ 1606490 h 2237474"/>
              <a:gd name="connsiteX58" fmla="*/ 7031309 w 12192000"/>
              <a:gd name="connsiteY58" fmla="*/ 1619451 h 2237474"/>
              <a:gd name="connsiteX59" fmla="*/ 6900177 w 12192000"/>
              <a:gd name="connsiteY59" fmla="*/ 1636016 h 2237474"/>
              <a:gd name="connsiteX60" fmla="*/ 6795372 w 12192000"/>
              <a:gd name="connsiteY60" fmla="*/ 1644845 h 2237474"/>
              <a:gd name="connsiteX61" fmla="*/ 6692251 w 12192000"/>
              <a:gd name="connsiteY61" fmla="*/ 1656357 h 2237474"/>
              <a:gd name="connsiteX62" fmla="*/ 6655235 w 12192000"/>
              <a:gd name="connsiteY62" fmla="*/ 1661869 h 2237474"/>
              <a:gd name="connsiteX63" fmla="*/ 6554894 w 12192000"/>
              <a:gd name="connsiteY63" fmla="*/ 1664428 h 2237474"/>
              <a:gd name="connsiteX64" fmla="*/ 6516595 w 12192000"/>
              <a:gd name="connsiteY64" fmla="*/ 1667475 h 2237474"/>
              <a:gd name="connsiteX65" fmla="*/ 6508541 w 12192000"/>
              <a:gd name="connsiteY65" fmla="*/ 1668757 h 2237474"/>
              <a:gd name="connsiteX66" fmla="*/ 6471012 w 12192000"/>
              <a:gd name="connsiteY66" fmla="*/ 1678604 h 2237474"/>
              <a:gd name="connsiteX67" fmla="*/ 6364035 w 12192000"/>
              <a:gd name="connsiteY67" fmla="*/ 1667683 h 2237474"/>
              <a:gd name="connsiteX68" fmla="*/ 6280959 w 12192000"/>
              <a:gd name="connsiteY68" fmla="*/ 1689329 h 2237474"/>
              <a:gd name="connsiteX69" fmla="*/ 6243319 w 12192000"/>
              <a:gd name="connsiteY69" fmla="*/ 1695560 h 2237474"/>
              <a:gd name="connsiteX70" fmla="*/ 6098321 w 12192000"/>
              <a:gd name="connsiteY70" fmla="*/ 1721646 h 2237474"/>
              <a:gd name="connsiteX71" fmla="*/ 5880652 w 12192000"/>
              <a:gd name="connsiteY71" fmla="*/ 1779643 h 2237474"/>
              <a:gd name="connsiteX72" fmla="*/ 5785959 w 12192000"/>
              <a:gd name="connsiteY72" fmla="*/ 1775307 h 2237474"/>
              <a:gd name="connsiteX73" fmla="*/ 5643534 w 12192000"/>
              <a:gd name="connsiteY73" fmla="*/ 1802919 h 2237474"/>
              <a:gd name="connsiteX74" fmla="*/ 5518799 w 12192000"/>
              <a:gd name="connsiteY74" fmla="*/ 1818312 h 2237474"/>
              <a:gd name="connsiteX75" fmla="*/ 5505014 w 12192000"/>
              <a:gd name="connsiteY75" fmla="*/ 1819259 h 2237474"/>
              <a:gd name="connsiteX76" fmla="*/ 5453307 w 12192000"/>
              <a:gd name="connsiteY76" fmla="*/ 1815450 h 2237474"/>
              <a:gd name="connsiteX77" fmla="*/ 5221533 w 12192000"/>
              <a:gd name="connsiteY77" fmla="*/ 1846950 h 2237474"/>
              <a:gd name="connsiteX78" fmla="*/ 5149802 w 12192000"/>
              <a:gd name="connsiteY78" fmla="*/ 1844846 h 2237474"/>
              <a:gd name="connsiteX79" fmla="*/ 5114927 w 12192000"/>
              <a:gd name="connsiteY79" fmla="*/ 1847827 h 2237474"/>
              <a:gd name="connsiteX80" fmla="*/ 5108970 w 12192000"/>
              <a:gd name="connsiteY80" fmla="*/ 1847935 h 2237474"/>
              <a:gd name="connsiteX81" fmla="*/ 5067961 w 12192000"/>
              <a:gd name="connsiteY81" fmla="*/ 1845917 h 2237474"/>
              <a:gd name="connsiteX82" fmla="*/ 5007075 w 12192000"/>
              <a:gd name="connsiteY82" fmla="*/ 1838626 h 2237474"/>
              <a:gd name="connsiteX83" fmla="*/ 4944087 w 12192000"/>
              <a:gd name="connsiteY83" fmla="*/ 1823332 h 2237474"/>
              <a:gd name="connsiteX84" fmla="*/ 4907662 w 12192000"/>
              <a:gd name="connsiteY84" fmla="*/ 1816900 h 2237474"/>
              <a:gd name="connsiteX85" fmla="*/ 4882386 w 12192000"/>
              <a:gd name="connsiteY85" fmla="*/ 1809844 h 2237474"/>
              <a:gd name="connsiteX86" fmla="*/ 4811440 w 12192000"/>
              <a:gd name="connsiteY86" fmla="*/ 1804655 h 2237474"/>
              <a:gd name="connsiteX87" fmla="*/ 4691075 w 12192000"/>
              <a:gd name="connsiteY87" fmla="*/ 1801389 h 2237474"/>
              <a:gd name="connsiteX88" fmla="*/ 4640313 w 12192000"/>
              <a:gd name="connsiteY88" fmla="*/ 1784307 h 2237474"/>
              <a:gd name="connsiteX89" fmla="*/ 4536503 w 12192000"/>
              <a:gd name="connsiteY89" fmla="*/ 1785334 h 2237474"/>
              <a:gd name="connsiteX90" fmla="*/ 4513724 w 12192000"/>
              <a:gd name="connsiteY90" fmla="*/ 1791996 h 2237474"/>
              <a:gd name="connsiteX91" fmla="*/ 4459810 w 12192000"/>
              <a:gd name="connsiteY91" fmla="*/ 1797886 h 2237474"/>
              <a:gd name="connsiteX92" fmla="*/ 4379064 w 12192000"/>
              <a:gd name="connsiteY92" fmla="*/ 1817177 h 2237474"/>
              <a:gd name="connsiteX93" fmla="*/ 4290981 w 12192000"/>
              <a:gd name="connsiteY93" fmla="*/ 1839677 h 2237474"/>
              <a:gd name="connsiteX94" fmla="*/ 4238372 w 12192000"/>
              <a:gd name="connsiteY94" fmla="*/ 1851480 h 2237474"/>
              <a:gd name="connsiteX95" fmla="*/ 4232517 w 12192000"/>
              <a:gd name="connsiteY95" fmla="*/ 1852567 h 2237474"/>
              <a:gd name="connsiteX96" fmla="*/ 4191732 w 12192000"/>
              <a:gd name="connsiteY96" fmla="*/ 1857328 h 2237474"/>
              <a:gd name="connsiteX97" fmla="*/ 4065532 w 12192000"/>
              <a:gd name="connsiteY97" fmla="*/ 1855477 h 2237474"/>
              <a:gd name="connsiteX98" fmla="*/ 4028460 w 12192000"/>
              <a:gd name="connsiteY98" fmla="*/ 1855137 h 2237474"/>
              <a:gd name="connsiteX99" fmla="*/ 4002267 w 12192000"/>
              <a:gd name="connsiteY99" fmla="*/ 1852352 h 2237474"/>
              <a:gd name="connsiteX100" fmla="*/ 3931396 w 12192000"/>
              <a:gd name="connsiteY100" fmla="*/ 1858915 h 2237474"/>
              <a:gd name="connsiteX101" fmla="*/ 3812162 w 12192000"/>
              <a:gd name="connsiteY101" fmla="*/ 1875501 h 2237474"/>
              <a:gd name="connsiteX102" fmla="*/ 3758105 w 12192000"/>
              <a:gd name="connsiteY102" fmla="*/ 1871856 h 2237474"/>
              <a:gd name="connsiteX103" fmla="*/ 3715896 w 12192000"/>
              <a:gd name="connsiteY103" fmla="*/ 1881552 h 2237474"/>
              <a:gd name="connsiteX104" fmla="*/ 3567259 w 12192000"/>
              <a:gd name="connsiteY104" fmla="*/ 1893482 h 2237474"/>
              <a:gd name="connsiteX105" fmla="*/ 3405770 w 12192000"/>
              <a:gd name="connsiteY105" fmla="*/ 1904591 h 2237474"/>
              <a:gd name="connsiteX106" fmla="*/ 3280097 w 12192000"/>
              <a:gd name="connsiteY106" fmla="*/ 1919610 h 2237474"/>
              <a:gd name="connsiteX107" fmla="*/ 3123424 w 12192000"/>
              <a:gd name="connsiteY107" fmla="*/ 1952930 h 2237474"/>
              <a:gd name="connsiteX108" fmla="*/ 3009910 w 12192000"/>
              <a:gd name="connsiteY108" fmla="*/ 1957866 h 2237474"/>
              <a:gd name="connsiteX109" fmla="*/ 2995934 w 12192000"/>
              <a:gd name="connsiteY109" fmla="*/ 1967085 h 2237474"/>
              <a:gd name="connsiteX110" fmla="*/ 2942858 w 12192000"/>
              <a:gd name="connsiteY110" fmla="*/ 1981367 h 2237474"/>
              <a:gd name="connsiteX111" fmla="*/ 2875436 w 12192000"/>
              <a:gd name="connsiteY111" fmla="*/ 1996977 h 2237474"/>
              <a:gd name="connsiteX112" fmla="*/ 2874892 w 12192000"/>
              <a:gd name="connsiteY112" fmla="*/ 1996085 h 2237474"/>
              <a:gd name="connsiteX113" fmla="*/ 2843662 w 12192000"/>
              <a:gd name="connsiteY113" fmla="*/ 1992498 h 2237474"/>
              <a:gd name="connsiteX114" fmla="*/ 2718916 w 12192000"/>
              <a:gd name="connsiteY114" fmla="*/ 1990867 h 2237474"/>
              <a:gd name="connsiteX115" fmla="*/ 2713522 w 12192000"/>
              <a:gd name="connsiteY115" fmla="*/ 1990173 h 2237474"/>
              <a:gd name="connsiteX116" fmla="*/ 2578178 w 12192000"/>
              <a:gd name="connsiteY116" fmla="*/ 1990531 h 2237474"/>
              <a:gd name="connsiteX117" fmla="*/ 2476147 w 12192000"/>
              <a:gd name="connsiteY117" fmla="*/ 1998305 h 2237474"/>
              <a:gd name="connsiteX118" fmla="*/ 2373568 w 12192000"/>
              <a:gd name="connsiteY118" fmla="*/ 2003219 h 2237474"/>
              <a:gd name="connsiteX119" fmla="*/ 2287219 w 12192000"/>
              <a:gd name="connsiteY119" fmla="*/ 1998750 h 2237474"/>
              <a:gd name="connsiteX120" fmla="*/ 2243069 w 12192000"/>
              <a:gd name="connsiteY120" fmla="*/ 2015111 h 2237474"/>
              <a:gd name="connsiteX121" fmla="*/ 2186609 w 12192000"/>
              <a:gd name="connsiteY121" fmla="*/ 2008263 h 2237474"/>
              <a:gd name="connsiteX122" fmla="*/ 2164831 w 12192000"/>
              <a:gd name="connsiteY122" fmla="*/ 2010143 h 2237474"/>
              <a:gd name="connsiteX123" fmla="*/ 2152836 w 12192000"/>
              <a:gd name="connsiteY123" fmla="*/ 2010048 h 2237474"/>
              <a:gd name="connsiteX124" fmla="*/ 2117102 w 12192000"/>
              <a:gd name="connsiteY124" fmla="*/ 2023004 h 2237474"/>
              <a:gd name="connsiteX125" fmla="*/ 2111935 w 12192000"/>
              <a:gd name="connsiteY125" fmla="*/ 2023163 h 2237474"/>
              <a:gd name="connsiteX126" fmla="*/ 2089991 w 12192000"/>
              <a:gd name="connsiteY126" fmla="*/ 2034193 h 2237474"/>
              <a:gd name="connsiteX127" fmla="*/ 2058061 w 12192000"/>
              <a:gd name="connsiteY127" fmla="*/ 2047942 h 2237474"/>
              <a:gd name="connsiteX128" fmla="*/ 2055737 w 12192000"/>
              <a:gd name="connsiteY128" fmla="*/ 2047704 h 2237474"/>
              <a:gd name="connsiteX129" fmla="*/ 2042244 w 12192000"/>
              <a:gd name="connsiteY129" fmla="*/ 2055560 h 2237474"/>
              <a:gd name="connsiteX130" fmla="*/ 1976224 w 12192000"/>
              <a:gd name="connsiteY130" fmla="*/ 2074257 h 2237474"/>
              <a:gd name="connsiteX131" fmla="*/ 1877728 w 12192000"/>
              <a:gd name="connsiteY131" fmla="*/ 2101004 h 2237474"/>
              <a:gd name="connsiteX132" fmla="*/ 1759056 w 12192000"/>
              <a:gd name="connsiteY132" fmla="*/ 2125608 h 2237474"/>
              <a:gd name="connsiteX133" fmla="*/ 1637948 w 12192000"/>
              <a:gd name="connsiteY133" fmla="*/ 2172597 h 2237474"/>
              <a:gd name="connsiteX134" fmla="*/ 1434549 w 12192000"/>
              <a:gd name="connsiteY134" fmla="*/ 2234522 h 2237474"/>
              <a:gd name="connsiteX135" fmla="*/ 1398481 w 12192000"/>
              <a:gd name="connsiteY135" fmla="*/ 2237074 h 2237474"/>
              <a:gd name="connsiteX136" fmla="*/ 1398407 w 12192000"/>
              <a:gd name="connsiteY136" fmla="*/ 2237095 h 2237474"/>
              <a:gd name="connsiteX137" fmla="*/ 1370962 w 12192000"/>
              <a:gd name="connsiteY137" fmla="*/ 2237474 h 2237474"/>
              <a:gd name="connsiteX138" fmla="*/ 1356367 w 12192000"/>
              <a:gd name="connsiteY138" fmla="*/ 2235089 h 2237474"/>
              <a:gd name="connsiteX139" fmla="*/ 1324828 w 12192000"/>
              <a:gd name="connsiteY139" fmla="*/ 2231968 h 2237474"/>
              <a:gd name="connsiteX140" fmla="*/ 1279765 w 12192000"/>
              <a:gd name="connsiteY140" fmla="*/ 2229639 h 2237474"/>
              <a:gd name="connsiteX141" fmla="*/ 1195347 w 12192000"/>
              <a:gd name="connsiteY141" fmla="*/ 2212354 h 2237474"/>
              <a:gd name="connsiteX142" fmla="*/ 970251 w 12192000"/>
              <a:gd name="connsiteY142" fmla="*/ 2221029 h 2237474"/>
              <a:gd name="connsiteX143" fmla="*/ 812914 w 12192000"/>
              <a:gd name="connsiteY143" fmla="*/ 2202752 h 2237474"/>
              <a:gd name="connsiteX144" fmla="*/ 800195 w 12192000"/>
              <a:gd name="connsiteY144" fmla="*/ 2209407 h 2237474"/>
              <a:gd name="connsiteX145" fmla="*/ 784978 w 12192000"/>
              <a:gd name="connsiteY145" fmla="*/ 2212360 h 2237474"/>
              <a:gd name="connsiteX146" fmla="*/ 681987 w 12192000"/>
              <a:gd name="connsiteY146" fmla="*/ 2216757 h 2237474"/>
              <a:gd name="connsiteX147" fmla="*/ 669923 w 12192000"/>
              <a:gd name="connsiteY147" fmla="*/ 2211682 h 2237474"/>
              <a:gd name="connsiteX148" fmla="*/ 648680 w 12192000"/>
              <a:gd name="connsiteY148" fmla="*/ 2206229 h 2237474"/>
              <a:gd name="connsiteX149" fmla="*/ 597225 w 12192000"/>
              <a:gd name="connsiteY149" fmla="*/ 2180999 h 2237474"/>
              <a:gd name="connsiteX150" fmla="*/ 558449 w 12192000"/>
              <a:gd name="connsiteY150" fmla="*/ 2182346 h 2237474"/>
              <a:gd name="connsiteX151" fmla="*/ 550517 w 12192000"/>
              <a:gd name="connsiteY151" fmla="*/ 2182060 h 2237474"/>
              <a:gd name="connsiteX152" fmla="*/ 550309 w 12192000"/>
              <a:gd name="connsiteY152" fmla="*/ 2181825 h 2237474"/>
              <a:gd name="connsiteX153" fmla="*/ 541836 w 12192000"/>
              <a:gd name="connsiteY153" fmla="*/ 2181063 h 2237474"/>
              <a:gd name="connsiteX154" fmla="*/ 536057 w 12192000"/>
              <a:gd name="connsiteY154" fmla="*/ 2181537 h 2237474"/>
              <a:gd name="connsiteX155" fmla="*/ 520671 w 12192000"/>
              <a:gd name="connsiteY155" fmla="*/ 2180980 h 2237474"/>
              <a:gd name="connsiteX156" fmla="*/ 515024 w 12192000"/>
              <a:gd name="connsiteY156" fmla="*/ 2179258 h 2237474"/>
              <a:gd name="connsiteX157" fmla="*/ 512278 w 12192000"/>
              <a:gd name="connsiteY157" fmla="*/ 2176369 h 2237474"/>
              <a:gd name="connsiteX158" fmla="*/ 480419 w 12192000"/>
              <a:gd name="connsiteY158" fmla="*/ 2167807 h 2237474"/>
              <a:gd name="connsiteX159" fmla="*/ 413835 w 12192000"/>
              <a:gd name="connsiteY159" fmla="*/ 2156783 h 2237474"/>
              <a:gd name="connsiteX160" fmla="*/ 376513 w 12192000"/>
              <a:gd name="connsiteY160" fmla="*/ 2154014 h 2237474"/>
              <a:gd name="connsiteX161" fmla="*/ 273386 w 12192000"/>
              <a:gd name="connsiteY161" fmla="*/ 2142551 h 2237474"/>
              <a:gd name="connsiteX162" fmla="*/ 169207 w 12192000"/>
              <a:gd name="connsiteY162" fmla="*/ 2128100 h 2237474"/>
              <a:gd name="connsiteX163" fmla="*/ 93149 w 12192000"/>
              <a:gd name="connsiteY163" fmla="*/ 2105324 h 2237474"/>
              <a:gd name="connsiteX164" fmla="*/ 88109 w 12192000"/>
              <a:gd name="connsiteY164" fmla="*/ 2106704 h 2237474"/>
              <a:gd name="connsiteX165" fmla="*/ 80022 w 12192000"/>
              <a:gd name="connsiteY165" fmla="*/ 2107254 h 2237474"/>
              <a:gd name="connsiteX166" fmla="*/ 79717 w 12192000"/>
              <a:gd name="connsiteY166" fmla="*/ 2107046 h 2237474"/>
              <a:gd name="connsiteX167" fmla="*/ 72352 w 12192000"/>
              <a:gd name="connsiteY167" fmla="*/ 2107991 h 2237474"/>
              <a:gd name="connsiteX168" fmla="*/ 37645 w 12192000"/>
              <a:gd name="connsiteY168" fmla="*/ 2115401 h 2237474"/>
              <a:gd name="connsiteX169" fmla="*/ 4572 w 12192000"/>
              <a:gd name="connsiteY169" fmla="*/ 2111091 h 2237474"/>
              <a:gd name="connsiteX170" fmla="*/ 0 w 12192000"/>
              <a:gd name="connsiteY170" fmla="*/ 2110468 h 2237474"/>
              <a:gd name="connsiteX171" fmla="*/ 0 w 12192000"/>
              <a:gd name="connsiteY171"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20512 w 12192000"/>
              <a:gd name="connsiteY6" fmla="*/ 745392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46594 w 12192000"/>
              <a:gd name="connsiteY12" fmla="*/ 765069 h 2237474"/>
              <a:gd name="connsiteX13" fmla="*/ 10739478 w 12192000"/>
              <a:gd name="connsiteY13" fmla="*/ 776841 h 2237474"/>
              <a:gd name="connsiteX14" fmla="*/ 10458762 w 12192000"/>
              <a:gd name="connsiteY14" fmla="*/ 755400 h 2237474"/>
              <a:gd name="connsiteX15" fmla="*/ 10211200 w 12192000"/>
              <a:gd name="connsiteY15" fmla="*/ 767513 h 2237474"/>
              <a:gd name="connsiteX16" fmla="*/ 10167995 w 12192000"/>
              <a:gd name="connsiteY16" fmla="*/ 760843 h 2237474"/>
              <a:gd name="connsiteX17" fmla="*/ 9997044 w 12192000"/>
              <a:gd name="connsiteY17" fmla="*/ 780129 h 2237474"/>
              <a:gd name="connsiteX18" fmla="*/ 9943887 w 12192000"/>
              <a:gd name="connsiteY18" fmla="*/ 804141 h 2237474"/>
              <a:gd name="connsiteX19" fmla="*/ 9918248 w 12192000"/>
              <a:gd name="connsiteY19" fmla="*/ 816628 h 2237474"/>
              <a:gd name="connsiteX20" fmla="*/ 9767091 w 12192000"/>
              <a:gd name="connsiteY20" fmla="*/ 870550 h 2237474"/>
              <a:gd name="connsiteX21" fmla="*/ 9683005 w 12192000"/>
              <a:gd name="connsiteY21" fmla="*/ 894128 h 2237474"/>
              <a:gd name="connsiteX22" fmla="*/ 9594438 w 12192000"/>
              <a:gd name="connsiteY22" fmla="*/ 919051 h 2237474"/>
              <a:gd name="connsiteX23" fmla="*/ 9544189 w 12192000"/>
              <a:gd name="connsiteY23" fmla="*/ 938966 h 2237474"/>
              <a:gd name="connsiteX24" fmla="*/ 9500499 w 12192000"/>
              <a:gd name="connsiteY24" fmla="*/ 954680 h 2237474"/>
              <a:gd name="connsiteX25" fmla="*/ 9428195 w 12192000"/>
              <a:gd name="connsiteY25" fmla="*/ 986225 h 2237474"/>
              <a:gd name="connsiteX26" fmla="*/ 9410017 w 12192000"/>
              <a:gd name="connsiteY26" fmla="*/ 993931 h 2237474"/>
              <a:gd name="connsiteX27" fmla="*/ 9392919 w 12192000"/>
              <a:gd name="connsiteY27" fmla="*/ 994656 h 2237474"/>
              <a:gd name="connsiteX28" fmla="*/ 9268019 w 12192000"/>
              <a:gd name="connsiteY28" fmla="*/ 1007442 h 2237474"/>
              <a:gd name="connsiteX29" fmla="*/ 9234662 w 12192000"/>
              <a:gd name="connsiteY29" fmla="*/ 1023056 h 2237474"/>
              <a:gd name="connsiteX30" fmla="*/ 9181033 w 12192000"/>
              <a:gd name="connsiteY30" fmla="*/ 1037921 h 2237474"/>
              <a:gd name="connsiteX31" fmla="*/ 9155969 w 12192000"/>
              <a:gd name="connsiteY31" fmla="*/ 1046804 h 2237474"/>
              <a:gd name="connsiteX32" fmla="*/ 9133985 w 12192000"/>
              <a:gd name="connsiteY32" fmla="*/ 1046450 h 2237474"/>
              <a:gd name="connsiteX33" fmla="*/ 9003462 w 12192000"/>
              <a:gd name="connsiteY33" fmla="*/ 1042406 h 2237474"/>
              <a:gd name="connsiteX34" fmla="*/ 8968445 w 12192000"/>
              <a:gd name="connsiteY34" fmla="*/ 1052169 h 2237474"/>
              <a:gd name="connsiteX35" fmla="*/ 8886001 w 12192000"/>
              <a:gd name="connsiteY35" fmla="*/ 1067468 h 2237474"/>
              <a:gd name="connsiteX36" fmla="*/ 8838610 w 12192000"/>
              <a:gd name="connsiteY36" fmla="*/ 1075091 h 2237474"/>
              <a:gd name="connsiteX37" fmla="*/ 8750383 w 12192000"/>
              <a:gd name="connsiteY37" fmla="*/ 1097387 h 2237474"/>
              <a:gd name="connsiteX38" fmla="*/ 8665605 w 12192000"/>
              <a:gd name="connsiteY38" fmla="*/ 1110791 h 2237474"/>
              <a:gd name="connsiteX39" fmla="*/ 8584946 w 12192000"/>
              <a:gd name="connsiteY39" fmla="*/ 1135226 h 2237474"/>
              <a:gd name="connsiteX40" fmla="*/ 8419755 w 12192000"/>
              <a:gd name="connsiteY40" fmla="*/ 1216260 h 2237474"/>
              <a:gd name="connsiteX41" fmla="*/ 8411626 w 12192000"/>
              <a:gd name="connsiteY41" fmla="*/ 1214397 h 2237474"/>
              <a:gd name="connsiteX42" fmla="*/ 8363469 w 12192000"/>
              <a:gd name="connsiteY42" fmla="*/ 1246658 h 2237474"/>
              <a:gd name="connsiteX43" fmla="*/ 8275497 w 12192000"/>
              <a:gd name="connsiteY43" fmla="*/ 1264396 h 2237474"/>
              <a:gd name="connsiteX44" fmla="*/ 8206287 w 12192000"/>
              <a:gd name="connsiteY44" fmla="*/ 1273060 h 2237474"/>
              <a:gd name="connsiteX45" fmla="*/ 8139997 w 12192000"/>
              <a:gd name="connsiteY45" fmla="*/ 1282713 h 2237474"/>
              <a:gd name="connsiteX46" fmla="*/ 8074238 w 12192000"/>
              <a:gd name="connsiteY46" fmla="*/ 1301895 h 2237474"/>
              <a:gd name="connsiteX47" fmla="*/ 7942099 w 12192000"/>
              <a:gd name="connsiteY47" fmla="*/ 1336332 h 2237474"/>
              <a:gd name="connsiteX48" fmla="*/ 7902328 w 12192000"/>
              <a:gd name="connsiteY48" fmla="*/ 1345865 h 2237474"/>
              <a:gd name="connsiteX49" fmla="*/ 7840612 w 12192000"/>
              <a:gd name="connsiteY49" fmla="*/ 1369373 h 2237474"/>
              <a:gd name="connsiteX50" fmla="*/ 7786819 w 12192000"/>
              <a:gd name="connsiteY50" fmla="*/ 1378970 h 2237474"/>
              <a:gd name="connsiteX51" fmla="*/ 7548172 w 12192000"/>
              <a:gd name="connsiteY51" fmla="*/ 1417460 h 2237474"/>
              <a:gd name="connsiteX52" fmla="*/ 7483437 w 12192000"/>
              <a:gd name="connsiteY52" fmla="*/ 1478152 h 2237474"/>
              <a:gd name="connsiteX53" fmla="*/ 7377870 w 12192000"/>
              <a:gd name="connsiteY53" fmla="*/ 1523319 h 2237474"/>
              <a:gd name="connsiteX54" fmla="*/ 7230737 w 12192000"/>
              <a:gd name="connsiteY54" fmla="*/ 1562633 h 2237474"/>
              <a:gd name="connsiteX55" fmla="*/ 7224458 w 12192000"/>
              <a:gd name="connsiteY55" fmla="*/ 1573008 h 2237474"/>
              <a:gd name="connsiteX56" fmla="*/ 7183121 w 12192000"/>
              <a:gd name="connsiteY56" fmla="*/ 1595162 h 2237474"/>
              <a:gd name="connsiteX57" fmla="*/ 7164601 w 12192000"/>
              <a:gd name="connsiteY57" fmla="*/ 1606490 h 2237474"/>
              <a:gd name="connsiteX58" fmla="*/ 7031309 w 12192000"/>
              <a:gd name="connsiteY58" fmla="*/ 1619451 h 2237474"/>
              <a:gd name="connsiteX59" fmla="*/ 6900177 w 12192000"/>
              <a:gd name="connsiteY59" fmla="*/ 1636016 h 2237474"/>
              <a:gd name="connsiteX60" fmla="*/ 6795372 w 12192000"/>
              <a:gd name="connsiteY60" fmla="*/ 1644845 h 2237474"/>
              <a:gd name="connsiteX61" fmla="*/ 6692251 w 12192000"/>
              <a:gd name="connsiteY61" fmla="*/ 1656357 h 2237474"/>
              <a:gd name="connsiteX62" fmla="*/ 6655235 w 12192000"/>
              <a:gd name="connsiteY62" fmla="*/ 1661869 h 2237474"/>
              <a:gd name="connsiteX63" fmla="*/ 6554894 w 12192000"/>
              <a:gd name="connsiteY63" fmla="*/ 1664428 h 2237474"/>
              <a:gd name="connsiteX64" fmla="*/ 6516595 w 12192000"/>
              <a:gd name="connsiteY64" fmla="*/ 1667475 h 2237474"/>
              <a:gd name="connsiteX65" fmla="*/ 6508541 w 12192000"/>
              <a:gd name="connsiteY65" fmla="*/ 1668757 h 2237474"/>
              <a:gd name="connsiteX66" fmla="*/ 6471012 w 12192000"/>
              <a:gd name="connsiteY66" fmla="*/ 1678604 h 2237474"/>
              <a:gd name="connsiteX67" fmla="*/ 6364035 w 12192000"/>
              <a:gd name="connsiteY67" fmla="*/ 1667683 h 2237474"/>
              <a:gd name="connsiteX68" fmla="*/ 6280959 w 12192000"/>
              <a:gd name="connsiteY68" fmla="*/ 1689329 h 2237474"/>
              <a:gd name="connsiteX69" fmla="*/ 6243319 w 12192000"/>
              <a:gd name="connsiteY69" fmla="*/ 1695560 h 2237474"/>
              <a:gd name="connsiteX70" fmla="*/ 6098321 w 12192000"/>
              <a:gd name="connsiteY70" fmla="*/ 1721646 h 2237474"/>
              <a:gd name="connsiteX71" fmla="*/ 5880652 w 12192000"/>
              <a:gd name="connsiteY71" fmla="*/ 1779643 h 2237474"/>
              <a:gd name="connsiteX72" fmla="*/ 5785959 w 12192000"/>
              <a:gd name="connsiteY72" fmla="*/ 1775307 h 2237474"/>
              <a:gd name="connsiteX73" fmla="*/ 5643534 w 12192000"/>
              <a:gd name="connsiteY73" fmla="*/ 1802919 h 2237474"/>
              <a:gd name="connsiteX74" fmla="*/ 5518799 w 12192000"/>
              <a:gd name="connsiteY74" fmla="*/ 1818312 h 2237474"/>
              <a:gd name="connsiteX75" fmla="*/ 5505014 w 12192000"/>
              <a:gd name="connsiteY75" fmla="*/ 1819259 h 2237474"/>
              <a:gd name="connsiteX76" fmla="*/ 5453307 w 12192000"/>
              <a:gd name="connsiteY76" fmla="*/ 1815450 h 2237474"/>
              <a:gd name="connsiteX77" fmla="*/ 5221533 w 12192000"/>
              <a:gd name="connsiteY77" fmla="*/ 1846950 h 2237474"/>
              <a:gd name="connsiteX78" fmla="*/ 5149802 w 12192000"/>
              <a:gd name="connsiteY78" fmla="*/ 1844846 h 2237474"/>
              <a:gd name="connsiteX79" fmla="*/ 5114927 w 12192000"/>
              <a:gd name="connsiteY79" fmla="*/ 1847827 h 2237474"/>
              <a:gd name="connsiteX80" fmla="*/ 5108970 w 12192000"/>
              <a:gd name="connsiteY80" fmla="*/ 1847935 h 2237474"/>
              <a:gd name="connsiteX81" fmla="*/ 5067961 w 12192000"/>
              <a:gd name="connsiteY81" fmla="*/ 1845917 h 2237474"/>
              <a:gd name="connsiteX82" fmla="*/ 5007075 w 12192000"/>
              <a:gd name="connsiteY82" fmla="*/ 1838626 h 2237474"/>
              <a:gd name="connsiteX83" fmla="*/ 4944087 w 12192000"/>
              <a:gd name="connsiteY83" fmla="*/ 1823332 h 2237474"/>
              <a:gd name="connsiteX84" fmla="*/ 4907662 w 12192000"/>
              <a:gd name="connsiteY84" fmla="*/ 1816900 h 2237474"/>
              <a:gd name="connsiteX85" fmla="*/ 4882386 w 12192000"/>
              <a:gd name="connsiteY85" fmla="*/ 1809844 h 2237474"/>
              <a:gd name="connsiteX86" fmla="*/ 4811440 w 12192000"/>
              <a:gd name="connsiteY86" fmla="*/ 1804655 h 2237474"/>
              <a:gd name="connsiteX87" fmla="*/ 4691075 w 12192000"/>
              <a:gd name="connsiteY87" fmla="*/ 1801389 h 2237474"/>
              <a:gd name="connsiteX88" fmla="*/ 4640313 w 12192000"/>
              <a:gd name="connsiteY88" fmla="*/ 1784307 h 2237474"/>
              <a:gd name="connsiteX89" fmla="*/ 4536503 w 12192000"/>
              <a:gd name="connsiteY89" fmla="*/ 1785334 h 2237474"/>
              <a:gd name="connsiteX90" fmla="*/ 4513724 w 12192000"/>
              <a:gd name="connsiteY90" fmla="*/ 1791996 h 2237474"/>
              <a:gd name="connsiteX91" fmla="*/ 4459810 w 12192000"/>
              <a:gd name="connsiteY91" fmla="*/ 1797886 h 2237474"/>
              <a:gd name="connsiteX92" fmla="*/ 4379064 w 12192000"/>
              <a:gd name="connsiteY92" fmla="*/ 1817177 h 2237474"/>
              <a:gd name="connsiteX93" fmla="*/ 4290981 w 12192000"/>
              <a:gd name="connsiteY93" fmla="*/ 1839677 h 2237474"/>
              <a:gd name="connsiteX94" fmla="*/ 4238372 w 12192000"/>
              <a:gd name="connsiteY94" fmla="*/ 1851480 h 2237474"/>
              <a:gd name="connsiteX95" fmla="*/ 4232517 w 12192000"/>
              <a:gd name="connsiteY95" fmla="*/ 1852567 h 2237474"/>
              <a:gd name="connsiteX96" fmla="*/ 4191732 w 12192000"/>
              <a:gd name="connsiteY96" fmla="*/ 1857328 h 2237474"/>
              <a:gd name="connsiteX97" fmla="*/ 4065532 w 12192000"/>
              <a:gd name="connsiteY97" fmla="*/ 1855477 h 2237474"/>
              <a:gd name="connsiteX98" fmla="*/ 4028460 w 12192000"/>
              <a:gd name="connsiteY98" fmla="*/ 1855137 h 2237474"/>
              <a:gd name="connsiteX99" fmla="*/ 4002267 w 12192000"/>
              <a:gd name="connsiteY99" fmla="*/ 1852352 h 2237474"/>
              <a:gd name="connsiteX100" fmla="*/ 3931396 w 12192000"/>
              <a:gd name="connsiteY100" fmla="*/ 1858915 h 2237474"/>
              <a:gd name="connsiteX101" fmla="*/ 3812162 w 12192000"/>
              <a:gd name="connsiteY101" fmla="*/ 1875501 h 2237474"/>
              <a:gd name="connsiteX102" fmla="*/ 3758105 w 12192000"/>
              <a:gd name="connsiteY102" fmla="*/ 1871856 h 2237474"/>
              <a:gd name="connsiteX103" fmla="*/ 3715896 w 12192000"/>
              <a:gd name="connsiteY103" fmla="*/ 1881552 h 2237474"/>
              <a:gd name="connsiteX104" fmla="*/ 3567259 w 12192000"/>
              <a:gd name="connsiteY104" fmla="*/ 1893482 h 2237474"/>
              <a:gd name="connsiteX105" fmla="*/ 3405770 w 12192000"/>
              <a:gd name="connsiteY105" fmla="*/ 1904591 h 2237474"/>
              <a:gd name="connsiteX106" fmla="*/ 3280097 w 12192000"/>
              <a:gd name="connsiteY106" fmla="*/ 1919610 h 2237474"/>
              <a:gd name="connsiteX107" fmla="*/ 3123424 w 12192000"/>
              <a:gd name="connsiteY107" fmla="*/ 1952930 h 2237474"/>
              <a:gd name="connsiteX108" fmla="*/ 3009910 w 12192000"/>
              <a:gd name="connsiteY108" fmla="*/ 1957866 h 2237474"/>
              <a:gd name="connsiteX109" fmla="*/ 2995934 w 12192000"/>
              <a:gd name="connsiteY109" fmla="*/ 1967085 h 2237474"/>
              <a:gd name="connsiteX110" fmla="*/ 2942858 w 12192000"/>
              <a:gd name="connsiteY110" fmla="*/ 1981367 h 2237474"/>
              <a:gd name="connsiteX111" fmla="*/ 2875436 w 12192000"/>
              <a:gd name="connsiteY111" fmla="*/ 1996977 h 2237474"/>
              <a:gd name="connsiteX112" fmla="*/ 2874892 w 12192000"/>
              <a:gd name="connsiteY112" fmla="*/ 1996085 h 2237474"/>
              <a:gd name="connsiteX113" fmla="*/ 2843662 w 12192000"/>
              <a:gd name="connsiteY113" fmla="*/ 1992498 h 2237474"/>
              <a:gd name="connsiteX114" fmla="*/ 2718916 w 12192000"/>
              <a:gd name="connsiteY114" fmla="*/ 1990867 h 2237474"/>
              <a:gd name="connsiteX115" fmla="*/ 2713522 w 12192000"/>
              <a:gd name="connsiteY115" fmla="*/ 1990173 h 2237474"/>
              <a:gd name="connsiteX116" fmla="*/ 2578178 w 12192000"/>
              <a:gd name="connsiteY116" fmla="*/ 1990531 h 2237474"/>
              <a:gd name="connsiteX117" fmla="*/ 2476147 w 12192000"/>
              <a:gd name="connsiteY117" fmla="*/ 1998305 h 2237474"/>
              <a:gd name="connsiteX118" fmla="*/ 2373568 w 12192000"/>
              <a:gd name="connsiteY118" fmla="*/ 2003219 h 2237474"/>
              <a:gd name="connsiteX119" fmla="*/ 2287219 w 12192000"/>
              <a:gd name="connsiteY119" fmla="*/ 1998750 h 2237474"/>
              <a:gd name="connsiteX120" fmla="*/ 2243069 w 12192000"/>
              <a:gd name="connsiteY120" fmla="*/ 2015111 h 2237474"/>
              <a:gd name="connsiteX121" fmla="*/ 2186609 w 12192000"/>
              <a:gd name="connsiteY121" fmla="*/ 2008263 h 2237474"/>
              <a:gd name="connsiteX122" fmla="*/ 2164831 w 12192000"/>
              <a:gd name="connsiteY122" fmla="*/ 2010143 h 2237474"/>
              <a:gd name="connsiteX123" fmla="*/ 2152836 w 12192000"/>
              <a:gd name="connsiteY123" fmla="*/ 2010048 h 2237474"/>
              <a:gd name="connsiteX124" fmla="*/ 2117102 w 12192000"/>
              <a:gd name="connsiteY124" fmla="*/ 2023004 h 2237474"/>
              <a:gd name="connsiteX125" fmla="*/ 2111935 w 12192000"/>
              <a:gd name="connsiteY125" fmla="*/ 2023163 h 2237474"/>
              <a:gd name="connsiteX126" fmla="*/ 2089991 w 12192000"/>
              <a:gd name="connsiteY126" fmla="*/ 2034193 h 2237474"/>
              <a:gd name="connsiteX127" fmla="*/ 2058061 w 12192000"/>
              <a:gd name="connsiteY127" fmla="*/ 2047942 h 2237474"/>
              <a:gd name="connsiteX128" fmla="*/ 2055737 w 12192000"/>
              <a:gd name="connsiteY128" fmla="*/ 2047704 h 2237474"/>
              <a:gd name="connsiteX129" fmla="*/ 2042244 w 12192000"/>
              <a:gd name="connsiteY129" fmla="*/ 2055560 h 2237474"/>
              <a:gd name="connsiteX130" fmla="*/ 1877728 w 12192000"/>
              <a:gd name="connsiteY130" fmla="*/ 2101004 h 2237474"/>
              <a:gd name="connsiteX131" fmla="*/ 1759056 w 12192000"/>
              <a:gd name="connsiteY131" fmla="*/ 2125608 h 2237474"/>
              <a:gd name="connsiteX132" fmla="*/ 1637948 w 12192000"/>
              <a:gd name="connsiteY132" fmla="*/ 2172597 h 2237474"/>
              <a:gd name="connsiteX133" fmla="*/ 1434549 w 12192000"/>
              <a:gd name="connsiteY133" fmla="*/ 2234522 h 2237474"/>
              <a:gd name="connsiteX134" fmla="*/ 1398481 w 12192000"/>
              <a:gd name="connsiteY134" fmla="*/ 2237074 h 2237474"/>
              <a:gd name="connsiteX135" fmla="*/ 1398407 w 12192000"/>
              <a:gd name="connsiteY135" fmla="*/ 2237095 h 2237474"/>
              <a:gd name="connsiteX136" fmla="*/ 1370962 w 12192000"/>
              <a:gd name="connsiteY136" fmla="*/ 2237474 h 2237474"/>
              <a:gd name="connsiteX137" fmla="*/ 1356367 w 12192000"/>
              <a:gd name="connsiteY137" fmla="*/ 2235089 h 2237474"/>
              <a:gd name="connsiteX138" fmla="*/ 1324828 w 12192000"/>
              <a:gd name="connsiteY138" fmla="*/ 2231968 h 2237474"/>
              <a:gd name="connsiteX139" fmla="*/ 1279765 w 12192000"/>
              <a:gd name="connsiteY139" fmla="*/ 2229639 h 2237474"/>
              <a:gd name="connsiteX140" fmla="*/ 1195347 w 12192000"/>
              <a:gd name="connsiteY140" fmla="*/ 2212354 h 2237474"/>
              <a:gd name="connsiteX141" fmla="*/ 970251 w 12192000"/>
              <a:gd name="connsiteY141" fmla="*/ 2221029 h 2237474"/>
              <a:gd name="connsiteX142" fmla="*/ 812914 w 12192000"/>
              <a:gd name="connsiteY142" fmla="*/ 2202752 h 2237474"/>
              <a:gd name="connsiteX143" fmla="*/ 800195 w 12192000"/>
              <a:gd name="connsiteY143" fmla="*/ 2209407 h 2237474"/>
              <a:gd name="connsiteX144" fmla="*/ 784978 w 12192000"/>
              <a:gd name="connsiteY144" fmla="*/ 2212360 h 2237474"/>
              <a:gd name="connsiteX145" fmla="*/ 681987 w 12192000"/>
              <a:gd name="connsiteY145" fmla="*/ 2216757 h 2237474"/>
              <a:gd name="connsiteX146" fmla="*/ 669923 w 12192000"/>
              <a:gd name="connsiteY146" fmla="*/ 2211682 h 2237474"/>
              <a:gd name="connsiteX147" fmla="*/ 648680 w 12192000"/>
              <a:gd name="connsiteY147" fmla="*/ 2206229 h 2237474"/>
              <a:gd name="connsiteX148" fmla="*/ 597225 w 12192000"/>
              <a:gd name="connsiteY148" fmla="*/ 2180999 h 2237474"/>
              <a:gd name="connsiteX149" fmla="*/ 558449 w 12192000"/>
              <a:gd name="connsiteY149" fmla="*/ 2182346 h 2237474"/>
              <a:gd name="connsiteX150" fmla="*/ 550517 w 12192000"/>
              <a:gd name="connsiteY150" fmla="*/ 2182060 h 2237474"/>
              <a:gd name="connsiteX151" fmla="*/ 550309 w 12192000"/>
              <a:gd name="connsiteY151" fmla="*/ 2181825 h 2237474"/>
              <a:gd name="connsiteX152" fmla="*/ 541836 w 12192000"/>
              <a:gd name="connsiteY152" fmla="*/ 2181063 h 2237474"/>
              <a:gd name="connsiteX153" fmla="*/ 536057 w 12192000"/>
              <a:gd name="connsiteY153" fmla="*/ 2181537 h 2237474"/>
              <a:gd name="connsiteX154" fmla="*/ 520671 w 12192000"/>
              <a:gd name="connsiteY154" fmla="*/ 2180980 h 2237474"/>
              <a:gd name="connsiteX155" fmla="*/ 515024 w 12192000"/>
              <a:gd name="connsiteY155" fmla="*/ 2179258 h 2237474"/>
              <a:gd name="connsiteX156" fmla="*/ 512278 w 12192000"/>
              <a:gd name="connsiteY156" fmla="*/ 2176369 h 2237474"/>
              <a:gd name="connsiteX157" fmla="*/ 480419 w 12192000"/>
              <a:gd name="connsiteY157" fmla="*/ 2167807 h 2237474"/>
              <a:gd name="connsiteX158" fmla="*/ 413835 w 12192000"/>
              <a:gd name="connsiteY158" fmla="*/ 2156783 h 2237474"/>
              <a:gd name="connsiteX159" fmla="*/ 376513 w 12192000"/>
              <a:gd name="connsiteY159" fmla="*/ 2154014 h 2237474"/>
              <a:gd name="connsiteX160" fmla="*/ 273386 w 12192000"/>
              <a:gd name="connsiteY160" fmla="*/ 2142551 h 2237474"/>
              <a:gd name="connsiteX161" fmla="*/ 169207 w 12192000"/>
              <a:gd name="connsiteY161" fmla="*/ 2128100 h 2237474"/>
              <a:gd name="connsiteX162" fmla="*/ 93149 w 12192000"/>
              <a:gd name="connsiteY162" fmla="*/ 2105324 h 2237474"/>
              <a:gd name="connsiteX163" fmla="*/ 88109 w 12192000"/>
              <a:gd name="connsiteY163" fmla="*/ 2106704 h 2237474"/>
              <a:gd name="connsiteX164" fmla="*/ 80022 w 12192000"/>
              <a:gd name="connsiteY164" fmla="*/ 2107254 h 2237474"/>
              <a:gd name="connsiteX165" fmla="*/ 79717 w 12192000"/>
              <a:gd name="connsiteY165" fmla="*/ 2107046 h 2237474"/>
              <a:gd name="connsiteX166" fmla="*/ 72352 w 12192000"/>
              <a:gd name="connsiteY166" fmla="*/ 2107991 h 2237474"/>
              <a:gd name="connsiteX167" fmla="*/ 37645 w 12192000"/>
              <a:gd name="connsiteY167" fmla="*/ 2115401 h 2237474"/>
              <a:gd name="connsiteX168" fmla="*/ 4572 w 12192000"/>
              <a:gd name="connsiteY168" fmla="*/ 2111091 h 2237474"/>
              <a:gd name="connsiteX169" fmla="*/ 0 w 12192000"/>
              <a:gd name="connsiteY169" fmla="*/ 2110468 h 2237474"/>
              <a:gd name="connsiteX170" fmla="*/ 0 w 12192000"/>
              <a:gd name="connsiteY170"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20512 w 12192000"/>
              <a:gd name="connsiteY6" fmla="*/ 745392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46594 w 12192000"/>
              <a:gd name="connsiteY12" fmla="*/ 765069 h 2237474"/>
              <a:gd name="connsiteX13" fmla="*/ 10739478 w 12192000"/>
              <a:gd name="connsiteY13" fmla="*/ 776841 h 2237474"/>
              <a:gd name="connsiteX14" fmla="*/ 10458762 w 12192000"/>
              <a:gd name="connsiteY14" fmla="*/ 755400 h 2237474"/>
              <a:gd name="connsiteX15" fmla="*/ 10211200 w 12192000"/>
              <a:gd name="connsiteY15" fmla="*/ 767513 h 2237474"/>
              <a:gd name="connsiteX16" fmla="*/ 10167995 w 12192000"/>
              <a:gd name="connsiteY16" fmla="*/ 760843 h 2237474"/>
              <a:gd name="connsiteX17" fmla="*/ 9997044 w 12192000"/>
              <a:gd name="connsiteY17" fmla="*/ 780129 h 2237474"/>
              <a:gd name="connsiteX18" fmla="*/ 9943887 w 12192000"/>
              <a:gd name="connsiteY18" fmla="*/ 804141 h 2237474"/>
              <a:gd name="connsiteX19" fmla="*/ 9918248 w 12192000"/>
              <a:gd name="connsiteY19" fmla="*/ 816628 h 2237474"/>
              <a:gd name="connsiteX20" fmla="*/ 9767091 w 12192000"/>
              <a:gd name="connsiteY20" fmla="*/ 870550 h 2237474"/>
              <a:gd name="connsiteX21" fmla="*/ 9683005 w 12192000"/>
              <a:gd name="connsiteY21" fmla="*/ 894128 h 2237474"/>
              <a:gd name="connsiteX22" fmla="*/ 9594438 w 12192000"/>
              <a:gd name="connsiteY22" fmla="*/ 919051 h 2237474"/>
              <a:gd name="connsiteX23" fmla="*/ 9544189 w 12192000"/>
              <a:gd name="connsiteY23" fmla="*/ 938966 h 2237474"/>
              <a:gd name="connsiteX24" fmla="*/ 9500499 w 12192000"/>
              <a:gd name="connsiteY24" fmla="*/ 954680 h 2237474"/>
              <a:gd name="connsiteX25" fmla="*/ 9428195 w 12192000"/>
              <a:gd name="connsiteY25" fmla="*/ 986225 h 2237474"/>
              <a:gd name="connsiteX26" fmla="*/ 9410017 w 12192000"/>
              <a:gd name="connsiteY26" fmla="*/ 993931 h 2237474"/>
              <a:gd name="connsiteX27" fmla="*/ 9392919 w 12192000"/>
              <a:gd name="connsiteY27" fmla="*/ 994656 h 2237474"/>
              <a:gd name="connsiteX28" fmla="*/ 9268019 w 12192000"/>
              <a:gd name="connsiteY28" fmla="*/ 1007442 h 2237474"/>
              <a:gd name="connsiteX29" fmla="*/ 9234662 w 12192000"/>
              <a:gd name="connsiteY29" fmla="*/ 1023056 h 2237474"/>
              <a:gd name="connsiteX30" fmla="*/ 9181033 w 12192000"/>
              <a:gd name="connsiteY30" fmla="*/ 1037921 h 2237474"/>
              <a:gd name="connsiteX31" fmla="*/ 9155969 w 12192000"/>
              <a:gd name="connsiteY31" fmla="*/ 1046804 h 2237474"/>
              <a:gd name="connsiteX32" fmla="*/ 9133985 w 12192000"/>
              <a:gd name="connsiteY32" fmla="*/ 1046450 h 2237474"/>
              <a:gd name="connsiteX33" fmla="*/ 9003462 w 12192000"/>
              <a:gd name="connsiteY33" fmla="*/ 1042406 h 2237474"/>
              <a:gd name="connsiteX34" fmla="*/ 8968445 w 12192000"/>
              <a:gd name="connsiteY34" fmla="*/ 1052169 h 2237474"/>
              <a:gd name="connsiteX35" fmla="*/ 8886001 w 12192000"/>
              <a:gd name="connsiteY35" fmla="*/ 1067468 h 2237474"/>
              <a:gd name="connsiteX36" fmla="*/ 8838610 w 12192000"/>
              <a:gd name="connsiteY36" fmla="*/ 1075091 h 2237474"/>
              <a:gd name="connsiteX37" fmla="*/ 8750383 w 12192000"/>
              <a:gd name="connsiteY37" fmla="*/ 1097387 h 2237474"/>
              <a:gd name="connsiteX38" fmla="*/ 8665605 w 12192000"/>
              <a:gd name="connsiteY38" fmla="*/ 1110791 h 2237474"/>
              <a:gd name="connsiteX39" fmla="*/ 8584946 w 12192000"/>
              <a:gd name="connsiteY39" fmla="*/ 1135226 h 2237474"/>
              <a:gd name="connsiteX40" fmla="*/ 8419755 w 12192000"/>
              <a:gd name="connsiteY40" fmla="*/ 1216260 h 2237474"/>
              <a:gd name="connsiteX41" fmla="*/ 8411626 w 12192000"/>
              <a:gd name="connsiteY41" fmla="*/ 1214397 h 2237474"/>
              <a:gd name="connsiteX42" fmla="*/ 8363469 w 12192000"/>
              <a:gd name="connsiteY42" fmla="*/ 1246658 h 2237474"/>
              <a:gd name="connsiteX43" fmla="*/ 8275497 w 12192000"/>
              <a:gd name="connsiteY43" fmla="*/ 1264396 h 2237474"/>
              <a:gd name="connsiteX44" fmla="*/ 8206287 w 12192000"/>
              <a:gd name="connsiteY44" fmla="*/ 1273060 h 2237474"/>
              <a:gd name="connsiteX45" fmla="*/ 8139997 w 12192000"/>
              <a:gd name="connsiteY45" fmla="*/ 1282713 h 2237474"/>
              <a:gd name="connsiteX46" fmla="*/ 8074238 w 12192000"/>
              <a:gd name="connsiteY46" fmla="*/ 1301895 h 2237474"/>
              <a:gd name="connsiteX47" fmla="*/ 7942099 w 12192000"/>
              <a:gd name="connsiteY47" fmla="*/ 1336332 h 2237474"/>
              <a:gd name="connsiteX48" fmla="*/ 7902328 w 12192000"/>
              <a:gd name="connsiteY48" fmla="*/ 1345865 h 2237474"/>
              <a:gd name="connsiteX49" fmla="*/ 7840612 w 12192000"/>
              <a:gd name="connsiteY49" fmla="*/ 1369373 h 2237474"/>
              <a:gd name="connsiteX50" fmla="*/ 7786819 w 12192000"/>
              <a:gd name="connsiteY50" fmla="*/ 1378970 h 2237474"/>
              <a:gd name="connsiteX51" fmla="*/ 7548172 w 12192000"/>
              <a:gd name="connsiteY51" fmla="*/ 1417460 h 2237474"/>
              <a:gd name="connsiteX52" fmla="*/ 7483437 w 12192000"/>
              <a:gd name="connsiteY52" fmla="*/ 1478152 h 2237474"/>
              <a:gd name="connsiteX53" fmla="*/ 7377870 w 12192000"/>
              <a:gd name="connsiteY53" fmla="*/ 1523319 h 2237474"/>
              <a:gd name="connsiteX54" fmla="*/ 7230737 w 12192000"/>
              <a:gd name="connsiteY54" fmla="*/ 1562633 h 2237474"/>
              <a:gd name="connsiteX55" fmla="*/ 7224458 w 12192000"/>
              <a:gd name="connsiteY55" fmla="*/ 1573008 h 2237474"/>
              <a:gd name="connsiteX56" fmla="*/ 7183121 w 12192000"/>
              <a:gd name="connsiteY56" fmla="*/ 1595162 h 2237474"/>
              <a:gd name="connsiteX57" fmla="*/ 7164601 w 12192000"/>
              <a:gd name="connsiteY57" fmla="*/ 1606490 h 2237474"/>
              <a:gd name="connsiteX58" fmla="*/ 7031309 w 12192000"/>
              <a:gd name="connsiteY58" fmla="*/ 1619451 h 2237474"/>
              <a:gd name="connsiteX59" fmla="*/ 6900177 w 12192000"/>
              <a:gd name="connsiteY59" fmla="*/ 1636016 h 2237474"/>
              <a:gd name="connsiteX60" fmla="*/ 6795372 w 12192000"/>
              <a:gd name="connsiteY60" fmla="*/ 1644845 h 2237474"/>
              <a:gd name="connsiteX61" fmla="*/ 6692251 w 12192000"/>
              <a:gd name="connsiteY61" fmla="*/ 1656357 h 2237474"/>
              <a:gd name="connsiteX62" fmla="*/ 6655235 w 12192000"/>
              <a:gd name="connsiteY62" fmla="*/ 1661869 h 2237474"/>
              <a:gd name="connsiteX63" fmla="*/ 6554894 w 12192000"/>
              <a:gd name="connsiteY63" fmla="*/ 1664428 h 2237474"/>
              <a:gd name="connsiteX64" fmla="*/ 6516595 w 12192000"/>
              <a:gd name="connsiteY64" fmla="*/ 1667475 h 2237474"/>
              <a:gd name="connsiteX65" fmla="*/ 6508541 w 12192000"/>
              <a:gd name="connsiteY65" fmla="*/ 1668757 h 2237474"/>
              <a:gd name="connsiteX66" fmla="*/ 6471012 w 12192000"/>
              <a:gd name="connsiteY66" fmla="*/ 1678604 h 2237474"/>
              <a:gd name="connsiteX67" fmla="*/ 6364035 w 12192000"/>
              <a:gd name="connsiteY67" fmla="*/ 1667683 h 2237474"/>
              <a:gd name="connsiteX68" fmla="*/ 6280959 w 12192000"/>
              <a:gd name="connsiteY68" fmla="*/ 1689329 h 2237474"/>
              <a:gd name="connsiteX69" fmla="*/ 6243319 w 12192000"/>
              <a:gd name="connsiteY69" fmla="*/ 1695560 h 2237474"/>
              <a:gd name="connsiteX70" fmla="*/ 6098321 w 12192000"/>
              <a:gd name="connsiteY70" fmla="*/ 1721646 h 2237474"/>
              <a:gd name="connsiteX71" fmla="*/ 5880652 w 12192000"/>
              <a:gd name="connsiteY71" fmla="*/ 1779643 h 2237474"/>
              <a:gd name="connsiteX72" fmla="*/ 5785959 w 12192000"/>
              <a:gd name="connsiteY72" fmla="*/ 1775307 h 2237474"/>
              <a:gd name="connsiteX73" fmla="*/ 5643534 w 12192000"/>
              <a:gd name="connsiteY73" fmla="*/ 1802919 h 2237474"/>
              <a:gd name="connsiteX74" fmla="*/ 5518799 w 12192000"/>
              <a:gd name="connsiteY74" fmla="*/ 1818312 h 2237474"/>
              <a:gd name="connsiteX75" fmla="*/ 5505014 w 12192000"/>
              <a:gd name="connsiteY75" fmla="*/ 1819259 h 2237474"/>
              <a:gd name="connsiteX76" fmla="*/ 5453307 w 12192000"/>
              <a:gd name="connsiteY76" fmla="*/ 1815450 h 2237474"/>
              <a:gd name="connsiteX77" fmla="*/ 5221533 w 12192000"/>
              <a:gd name="connsiteY77" fmla="*/ 1846950 h 2237474"/>
              <a:gd name="connsiteX78" fmla="*/ 5149802 w 12192000"/>
              <a:gd name="connsiteY78" fmla="*/ 1844846 h 2237474"/>
              <a:gd name="connsiteX79" fmla="*/ 5114927 w 12192000"/>
              <a:gd name="connsiteY79" fmla="*/ 1847827 h 2237474"/>
              <a:gd name="connsiteX80" fmla="*/ 5108970 w 12192000"/>
              <a:gd name="connsiteY80" fmla="*/ 1847935 h 2237474"/>
              <a:gd name="connsiteX81" fmla="*/ 5067961 w 12192000"/>
              <a:gd name="connsiteY81" fmla="*/ 1845917 h 2237474"/>
              <a:gd name="connsiteX82" fmla="*/ 5007075 w 12192000"/>
              <a:gd name="connsiteY82" fmla="*/ 1838626 h 2237474"/>
              <a:gd name="connsiteX83" fmla="*/ 4944087 w 12192000"/>
              <a:gd name="connsiteY83" fmla="*/ 1823332 h 2237474"/>
              <a:gd name="connsiteX84" fmla="*/ 4907662 w 12192000"/>
              <a:gd name="connsiteY84" fmla="*/ 1816900 h 2237474"/>
              <a:gd name="connsiteX85" fmla="*/ 4882386 w 12192000"/>
              <a:gd name="connsiteY85" fmla="*/ 1809844 h 2237474"/>
              <a:gd name="connsiteX86" fmla="*/ 4811440 w 12192000"/>
              <a:gd name="connsiteY86" fmla="*/ 1804655 h 2237474"/>
              <a:gd name="connsiteX87" fmla="*/ 4691075 w 12192000"/>
              <a:gd name="connsiteY87" fmla="*/ 1801389 h 2237474"/>
              <a:gd name="connsiteX88" fmla="*/ 4640313 w 12192000"/>
              <a:gd name="connsiteY88" fmla="*/ 1784307 h 2237474"/>
              <a:gd name="connsiteX89" fmla="*/ 4536503 w 12192000"/>
              <a:gd name="connsiteY89" fmla="*/ 1785334 h 2237474"/>
              <a:gd name="connsiteX90" fmla="*/ 4513724 w 12192000"/>
              <a:gd name="connsiteY90" fmla="*/ 1791996 h 2237474"/>
              <a:gd name="connsiteX91" fmla="*/ 4459810 w 12192000"/>
              <a:gd name="connsiteY91" fmla="*/ 1797886 h 2237474"/>
              <a:gd name="connsiteX92" fmla="*/ 4379064 w 12192000"/>
              <a:gd name="connsiteY92" fmla="*/ 1817177 h 2237474"/>
              <a:gd name="connsiteX93" fmla="*/ 4290981 w 12192000"/>
              <a:gd name="connsiteY93" fmla="*/ 1839677 h 2237474"/>
              <a:gd name="connsiteX94" fmla="*/ 4238372 w 12192000"/>
              <a:gd name="connsiteY94" fmla="*/ 1851480 h 2237474"/>
              <a:gd name="connsiteX95" fmla="*/ 4232517 w 12192000"/>
              <a:gd name="connsiteY95" fmla="*/ 1852567 h 2237474"/>
              <a:gd name="connsiteX96" fmla="*/ 4191732 w 12192000"/>
              <a:gd name="connsiteY96" fmla="*/ 1857328 h 2237474"/>
              <a:gd name="connsiteX97" fmla="*/ 4065532 w 12192000"/>
              <a:gd name="connsiteY97" fmla="*/ 1855477 h 2237474"/>
              <a:gd name="connsiteX98" fmla="*/ 4028460 w 12192000"/>
              <a:gd name="connsiteY98" fmla="*/ 1855137 h 2237474"/>
              <a:gd name="connsiteX99" fmla="*/ 4002267 w 12192000"/>
              <a:gd name="connsiteY99" fmla="*/ 1852352 h 2237474"/>
              <a:gd name="connsiteX100" fmla="*/ 3931396 w 12192000"/>
              <a:gd name="connsiteY100" fmla="*/ 1858915 h 2237474"/>
              <a:gd name="connsiteX101" fmla="*/ 3812162 w 12192000"/>
              <a:gd name="connsiteY101" fmla="*/ 1875501 h 2237474"/>
              <a:gd name="connsiteX102" fmla="*/ 3758105 w 12192000"/>
              <a:gd name="connsiteY102" fmla="*/ 1871856 h 2237474"/>
              <a:gd name="connsiteX103" fmla="*/ 3715896 w 12192000"/>
              <a:gd name="connsiteY103" fmla="*/ 1881552 h 2237474"/>
              <a:gd name="connsiteX104" fmla="*/ 3567259 w 12192000"/>
              <a:gd name="connsiteY104" fmla="*/ 1893482 h 2237474"/>
              <a:gd name="connsiteX105" fmla="*/ 3405770 w 12192000"/>
              <a:gd name="connsiteY105" fmla="*/ 1904591 h 2237474"/>
              <a:gd name="connsiteX106" fmla="*/ 3280097 w 12192000"/>
              <a:gd name="connsiteY106" fmla="*/ 1919610 h 2237474"/>
              <a:gd name="connsiteX107" fmla="*/ 3123424 w 12192000"/>
              <a:gd name="connsiteY107" fmla="*/ 1952930 h 2237474"/>
              <a:gd name="connsiteX108" fmla="*/ 3009910 w 12192000"/>
              <a:gd name="connsiteY108" fmla="*/ 1957866 h 2237474"/>
              <a:gd name="connsiteX109" fmla="*/ 2995934 w 12192000"/>
              <a:gd name="connsiteY109" fmla="*/ 1967085 h 2237474"/>
              <a:gd name="connsiteX110" fmla="*/ 2942858 w 12192000"/>
              <a:gd name="connsiteY110" fmla="*/ 1981367 h 2237474"/>
              <a:gd name="connsiteX111" fmla="*/ 2875436 w 12192000"/>
              <a:gd name="connsiteY111" fmla="*/ 1996977 h 2237474"/>
              <a:gd name="connsiteX112" fmla="*/ 2874892 w 12192000"/>
              <a:gd name="connsiteY112" fmla="*/ 1996085 h 2237474"/>
              <a:gd name="connsiteX113" fmla="*/ 2843662 w 12192000"/>
              <a:gd name="connsiteY113" fmla="*/ 1992498 h 2237474"/>
              <a:gd name="connsiteX114" fmla="*/ 2718916 w 12192000"/>
              <a:gd name="connsiteY114" fmla="*/ 1990867 h 2237474"/>
              <a:gd name="connsiteX115" fmla="*/ 2713522 w 12192000"/>
              <a:gd name="connsiteY115" fmla="*/ 1990173 h 2237474"/>
              <a:gd name="connsiteX116" fmla="*/ 2578178 w 12192000"/>
              <a:gd name="connsiteY116" fmla="*/ 1990531 h 2237474"/>
              <a:gd name="connsiteX117" fmla="*/ 2476147 w 12192000"/>
              <a:gd name="connsiteY117" fmla="*/ 1998305 h 2237474"/>
              <a:gd name="connsiteX118" fmla="*/ 2373568 w 12192000"/>
              <a:gd name="connsiteY118" fmla="*/ 2003219 h 2237474"/>
              <a:gd name="connsiteX119" fmla="*/ 2287219 w 12192000"/>
              <a:gd name="connsiteY119" fmla="*/ 1998750 h 2237474"/>
              <a:gd name="connsiteX120" fmla="*/ 2243069 w 12192000"/>
              <a:gd name="connsiteY120" fmla="*/ 2015111 h 2237474"/>
              <a:gd name="connsiteX121" fmla="*/ 2186609 w 12192000"/>
              <a:gd name="connsiteY121" fmla="*/ 2008263 h 2237474"/>
              <a:gd name="connsiteX122" fmla="*/ 2164831 w 12192000"/>
              <a:gd name="connsiteY122" fmla="*/ 2010143 h 2237474"/>
              <a:gd name="connsiteX123" fmla="*/ 2152836 w 12192000"/>
              <a:gd name="connsiteY123" fmla="*/ 2010048 h 2237474"/>
              <a:gd name="connsiteX124" fmla="*/ 2117102 w 12192000"/>
              <a:gd name="connsiteY124" fmla="*/ 2023004 h 2237474"/>
              <a:gd name="connsiteX125" fmla="*/ 2111935 w 12192000"/>
              <a:gd name="connsiteY125" fmla="*/ 2023163 h 2237474"/>
              <a:gd name="connsiteX126" fmla="*/ 2089991 w 12192000"/>
              <a:gd name="connsiteY126" fmla="*/ 2034193 h 2237474"/>
              <a:gd name="connsiteX127" fmla="*/ 2058061 w 12192000"/>
              <a:gd name="connsiteY127" fmla="*/ 2047942 h 2237474"/>
              <a:gd name="connsiteX128" fmla="*/ 2055737 w 12192000"/>
              <a:gd name="connsiteY128" fmla="*/ 2047704 h 2237474"/>
              <a:gd name="connsiteX129" fmla="*/ 2042244 w 12192000"/>
              <a:gd name="connsiteY129" fmla="*/ 2055560 h 2237474"/>
              <a:gd name="connsiteX130" fmla="*/ 1877728 w 12192000"/>
              <a:gd name="connsiteY130" fmla="*/ 2101004 h 2237474"/>
              <a:gd name="connsiteX131" fmla="*/ 1759056 w 12192000"/>
              <a:gd name="connsiteY131" fmla="*/ 2125608 h 2237474"/>
              <a:gd name="connsiteX132" fmla="*/ 1637948 w 12192000"/>
              <a:gd name="connsiteY132" fmla="*/ 2172597 h 2237474"/>
              <a:gd name="connsiteX133" fmla="*/ 1434549 w 12192000"/>
              <a:gd name="connsiteY133" fmla="*/ 2234522 h 2237474"/>
              <a:gd name="connsiteX134" fmla="*/ 1398481 w 12192000"/>
              <a:gd name="connsiteY134" fmla="*/ 2237074 h 2237474"/>
              <a:gd name="connsiteX135" fmla="*/ 1398407 w 12192000"/>
              <a:gd name="connsiteY135" fmla="*/ 2237095 h 2237474"/>
              <a:gd name="connsiteX136" fmla="*/ 1370962 w 12192000"/>
              <a:gd name="connsiteY136" fmla="*/ 2237474 h 2237474"/>
              <a:gd name="connsiteX137" fmla="*/ 1356367 w 12192000"/>
              <a:gd name="connsiteY137" fmla="*/ 2235089 h 2237474"/>
              <a:gd name="connsiteX138" fmla="*/ 1324828 w 12192000"/>
              <a:gd name="connsiteY138" fmla="*/ 2231968 h 2237474"/>
              <a:gd name="connsiteX139" fmla="*/ 1279765 w 12192000"/>
              <a:gd name="connsiteY139" fmla="*/ 2229639 h 2237474"/>
              <a:gd name="connsiteX140" fmla="*/ 1195347 w 12192000"/>
              <a:gd name="connsiteY140" fmla="*/ 2212354 h 2237474"/>
              <a:gd name="connsiteX141" fmla="*/ 970251 w 12192000"/>
              <a:gd name="connsiteY141" fmla="*/ 2221029 h 2237474"/>
              <a:gd name="connsiteX142" fmla="*/ 812914 w 12192000"/>
              <a:gd name="connsiteY142" fmla="*/ 2202752 h 2237474"/>
              <a:gd name="connsiteX143" fmla="*/ 800195 w 12192000"/>
              <a:gd name="connsiteY143" fmla="*/ 2209407 h 2237474"/>
              <a:gd name="connsiteX144" fmla="*/ 784978 w 12192000"/>
              <a:gd name="connsiteY144" fmla="*/ 2212360 h 2237474"/>
              <a:gd name="connsiteX145" fmla="*/ 681987 w 12192000"/>
              <a:gd name="connsiteY145" fmla="*/ 2216757 h 2237474"/>
              <a:gd name="connsiteX146" fmla="*/ 669923 w 12192000"/>
              <a:gd name="connsiteY146" fmla="*/ 2211682 h 2237474"/>
              <a:gd name="connsiteX147" fmla="*/ 648680 w 12192000"/>
              <a:gd name="connsiteY147" fmla="*/ 2206229 h 2237474"/>
              <a:gd name="connsiteX148" fmla="*/ 597225 w 12192000"/>
              <a:gd name="connsiteY148" fmla="*/ 2180999 h 2237474"/>
              <a:gd name="connsiteX149" fmla="*/ 558449 w 12192000"/>
              <a:gd name="connsiteY149" fmla="*/ 2182346 h 2237474"/>
              <a:gd name="connsiteX150" fmla="*/ 550517 w 12192000"/>
              <a:gd name="connsiteY150" fmla="*/ 2182060 h 2237474"/>
              <a:gd name="connsiteX151" fmla="*/ 550309 w 12192000"/>
              <a:gd name="connsiteY151" fmla="*/ 2181825 h 2237474"/>
              <a:gd name="connsiteX152" fmla="*/ 541836 w 12192000"/>
              <a:gd name="connsiteY152" fmla="*/ 2181063 h 2237474"/>
              <a:gd name="connsiteX153" fmla="*/ 536057 w 12192000"/>
              <a:gd name="connsiteY153" fmla="*/ 2181537 h 2237474"/>
              <a:gd name="connsiteX154" fmla="*/ 520671 w 12192000"/>
              <a:gd name="connsiteY154" fmla="*/ 2180980 h 2237474"/>
              <a:gd name="connsiteX155" fmla="*/ 515024 w 12192000"/>
              <a:gd name="connsiteY155" fmla="*/ 2179258 h 2237474"/>
              <a:gd name="connsiteX156" fmla="*/ 512278 w 12192000"/>
              <a:gd name="connsiteY156" fmla="*/ 2176369 h 2237474"/>
              <a:gd name="connsiteX157" fmla="*/ 480419 w 12192000"/>
              <a:gd name="connsiteY157" fmla="*/ 2167807 h 2237474"/>
              <a:gd name="connsiteX158" fmla="*/ 413835 w 12192000"/>
              <a:gd name="connsiteY158" fmla="*/ 2156783 h 2237474"/>
              <a:gd name="connsiteX159" fmla="*/ 376513 w 12192000"/>
              <a:gd name="connsiteY159" fmla="*/ 2154014 h 2237474"/>
              <a:gd name="connsiteX160" fmla="*/ 273386 w 12192000"/>
              <a:gd name="connsiteY160" fmla="*/ 2142551 h 2237474"/>
              <a:gd name="connsiteX161" fmla="*/ 169207 w 12192000"/>
              <a:gd name="connsiteY161" fmla="*/ 2128100 h 2237474"/>
              <a:gd name="connsiteX162" fmla="*/ 93149 w 12192000"/>
              <a:gd name="connsiteY162" fmla="*/ 2105324 h 2237474"/>
              <a:gd name="connsiteX163" fmla="*/ 88109 w 12192000"/>
              <a:gd name="connsiteY163" fmla="*/ 2106704 h 2237474"/>
              <a:gd name="connsiteX164" fmla="*/ 80022 w 12192000"/>
              <a:gd name="connsiteY164" fmla="*/ 2107254 h 2237474"/>
              <a:gd name="connsiteX165" fmla="*/ 79717 w 12192000"/>
              <a:gd name="connsiteY165" fmla="*/ 2107046 h 2237474"/>
              <a:gd name="connsiteX166" fmla="*/ 72352 w 12192000"/>
              <a:gd name="connsiteY166" fmla="*/ 2107991 h 2237474"/>
              <a:gd name="connsiteX167" fmla="*/ 37645 w 12192000"/>
              <a:gd name="connsiteY167" fmla="*/ 2115401 h 2237474"/>
              <a:gd name="connsiteX168" fmla="*/ 4572 w 12192000"/>
              <a:gd name="connsiteY168" fmla="*/ 2111091 h 2237474"/>
              <a:gd name="connsiteX169" fmla="*/ 0 w 12192000"/>
              <a:gd name="connsiteY169" fmla="*/ 2110468 h 2237474"/>
              <a:gd name="connsiteX170" fmla="*/ 0 w 12192000"/>
              <a:gd name="connsiteY170"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20512 w 12192000"/>
              <a:gd name="connsiteY6" fmla="*/ 745392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46594 w 12192000"/>
              <a:gd name="connsiteY12" fmla="*/ 765069 h 2237474"/>
              <a:gd name="connsiteX13" fmla="*/ 10739478 w 12192000"/>
              <a:gd name="connsiteY13" fmla="*/ 776841 h 2237474"/>
              <a:gd name="connsiteX14" fmla="*/ 10458762 w 12192000"/>
              <a:gd name="connsiteY14" fmla="*/ 755400 h 2237474"/>
              <a:gd name="connsiteX15" fmla="*/ 10211200 w 12192000"/>
              <a:gd name="connsiteY15" fmla="*/ 767513 h 2237474"/>
              <a:gd name="connsiteX16" fmla="*/ 10167995 w 12192000"/>
              <a:gd name="connsiteY16" fmla="*/ 760843 h 2237474"/>
              <a:gd name="connsiteX17" fmla="*/ 9997044 w 12192000"/>
              <a:gd name="connsiteY17" fmla="*/ 780129 h 2237474"/>
              <a:gd name="connsiteX18" fmla="*/ 9943887 w 12192000"/>
              <a:gd name="connsiteY18" fmla="*/ 804141 h 2237474"/>
              <a:gd name="connsiteX19" fmla="*/ 9918248 w 12192000"/>
              <a:gd name="connsiteY19" fmla="*/ 816628 h 2237474"/>
              <a:gd name="connsiteX20" fmla="*/ 9767091 w 12192000"/>
              <a:gd name="connsiteY20" fmla="*/ 870550 h 2237474"/>
              <a:gd name="connsiteX21" fmla="*/ 9683005 w 12192000"/>
              <a:gd name="connsiteY21" fmla="*/ 894128 h 2237474"/>
              <a:gd name="connsiteX22" fmla="*/ 9594438 w 12192000"/>
              <a:gd name="connsiteY22" fmla="*/ 919051 h 2237474"/>
              <a:gd name="connsiteX23" fmla="*/ 9544189 w 12192000"/>
              <a:gd name="connsiteY23" fmla="*/ 938966 h 2237474"/>
              <a:gd name="connsiteX24" fmla="*/ 9500499 w 12192000"/>
              <a:gd name="connsiteY24" fmla="*/ 954680 h 2237474"/>
              <a:gd name="connsiteX25" fmla="*/ 9428195 w 12192000"/>
              <a:gd name="connsiteY25" fmla="*/ 986225 h 2237474"/>
              <a:gd name="connsiteX26" fmla="*/ 9410017 w 12192000"/>
              <a:gd name="connsiteY26" fmla="*/ 993931 h 2237474"/>
              <a:gd name="connsiteX27" fmla="*/ 9392919 w 12192000"/>
              <a:gd name="connsiteY27" fmla="*/ 994656 h 2237474"/>
              <a:gd name="connsiteX28" fmla="*/ 9268019 w 12192000"/>
              <a:gd name="connsiteY28" fmla="*/ 1007442 h 2237474"/>
              <a:gd name="connsiteX29" fmla="*/ 9234662 w 12192000"/>
              <a:gd name="connsiteY29" fmla="*/ 1023056 h 2237474"/>
              <a:gd name="connsiteX30" fmla="*/ 9181033 w 12192000"/>
              <a:gd name="connsiteY30" fmla="*/ 1037921 h 2237474"/>
              <a:gd name="connsiteX31" fmla="*/ 9155969 w 12192000"/>
              <a:gd name="connsiteY31" fmla="*/ 1046804 h 2237474"/>
              <a:gd name="connsiteX32" fmla="*/ 9133985 w 12192000"/>
              <a:gd name="connsiteY32" fmla="*/ 1046450 h 2237474"/>
              <a:gd name="connsiteX33" fmla="*/ 9003462 w 12192000"/>
              <a:gd name="connsiteY33" fmla="*/ 1042406 h 2237474"/>
              <a:gd name="connsiteX34" fmla="*/ 8968445 w 12192000"/>
              <a:gd name="connsiteY34" fmla="*/ 1052169 h 2237474"/>
              <a:gd name="connsiteX35" fmla="*/ 8886001 w 12192000"/>
              <a:gd name="connsiteY35" fmla="*/ 1067468 h 2237474"/>
              <a:gd name="connsiteX36" fmla="*/ 8838610 w 12192000"/>
              <a:gd name="connsiteY36" fmla="*/ 1075091 h 2237474"/>
              <a:gd name="connsiteX37" fmla="*/ 8750383 w 12192000"/>
              <a:gd name="connsiteY37" fmla="*/ 1097387 h 2237474"/>
              <a:gd name="connsiteX38" fmla="*/ 8665605 w 12192000"/>
              <a:gd name="connsiteY38" fmla="*/ 1110791 h 2237474"/>
              <a:gd name="connsiteX39" fmla="*/ 8584946 w 12192000"/>
              <a:gd name="connsiteY39" fmla="*/ 1135226 h 2237474"/>
              <a:gd name="connsiteX40" fmla="*/ 8419755 w 12192000"/>
              <a:gd name="connsiteY40" fmla="*/ 1216260 h 2237474"/>
              <a:gd name="connsiteX41" fmla="*/ 8411626 w 12192000"/>
              <a:gd name="connsiteY41" fmla="*/ 1214397 h 2237474"/>
              <a:gd name="connsiteX42" fmla="*/ 8363469 w 12192000"/>
              <a:gd name="connsiteY42" fmla="*/ 1246658 h 2237474"/>
              <a:gd name="connsiteX43" fmla="*/ 8275497 w 12192000"/>
              <a:gd name="connsiteY43" fmla="*/ 1264396 h 2237474"/>
              <a:gd name="connsiteX44" fmla="*/ 8206287 w 12192000"/>
              <a:gd name="connsiteY44" fmla="*/ 1273060 h 2237474"/>
              <a:gd name="connsiteX45" fmla="*/ 8139997 w 12192000"/>
              <a:gd name="connsiteY45" fmla="*/ 1282713 h 2237474"/>
              <a:gd name="connsiteX46" fmla="*/ 8074238 w 12192000"/>
              <a:gd name="connsiteY46" fmla="*/ 1301895 h 2237474"/>
              <a:gd name="connsiteX47" fmla="*/ 7942099 w 12192000"/>
              <a:gd name="connsiteY47" fmla="*/ 1336332 h 2237474"/>
              <a:gd name="connsiteX48" fmla="*/ 7902328 w 12192000"/>
              <a:gd name="connsiteY48" fmla="*/ 1345865 h 2237474"/>
              <a:gd name="connsiteX49" fmla="*/ 7840612 w 12192000"/>
              <a:gd name="connsiteY49" fmla="*/ 1369373 h 2237474"/>
              <a:gd name="connsiteX50" fmla="*/ 7786819 w 12192000"/>
              <a:gd name="connsiteY50" fmla="*/ 1378970 h 2237474"/>
              <a:gd name="connsiteX51" fmla="*/ 7548172 w 12192000"/>
              <a:gd name="connsiteY51" fmla="*/ 1417460 h 2237474"/>
              <a:gd name="connsiteX52" fmla="*/ 7483437 w 12192000"/>
              <a:gd name="connsiteY52" fmla="*/ 1478152 h 2237474"/>
              <a:gd name="connsiteX53" fmla="*/ 7377870 w 12192000"/>
              <a:gd name="connsiteY53" fmla="*/ 1523319 h 2237474"/>
              <a:gd name="connsiteX54" fmla="*/ 7230737 w 12192000"/>
              <a:gd name="connsiteY54" fmla="*/ 1562633 h 2237474"/>
              <a:gd name="connsiteX55" fmla="*/ 7224458 w 12192000"/>
              <a:gd name="connsiteY55" fmla="*/ 1573008 h 2237474"/>
              <a:gd name="connsiteX56" fmla="*/ 7183121 w 12192000"/>
              <a:gd name="connsiteY56" fmla="*/ 1595162 h 2237474"/>
              <a:gd name="connsiteX57" fmla="*/ 7164601 w 12192000"/>
              <a:gd name="connsiteY57" fmla="*/ 1606490 h 2237474"/>
              <a:gd name="connsiteX58" fmla="*/ 7031309 w 12192000"/>
              <a:gd name="connsiteY58" fmla="*/ 1619451 h 2237474"/>
              <a:gd name="connsiteX59" fmla="*/ 6900177 w 12192000"/>
              <a:gd name="connsiteY59" fmla="*/ 1636016 h 2237474"/>
              <a:gd name="connsiteX60" fmla="*/ 6795372 w 12192000"/>
              <a:gd name="connsiteY60" fmla="*/ 1644845 h 2237474"/>
              <a:gd name="connsiteX61" fmla="*/ 6692251 w 12192000"/>
              <a:gd name="connsiteY61" fmla="*/ 1656357 h 2237474"/>
              <a:gd name="connsiteX62" fmla="*/ 6655235 w 12192000"/>
              <a:gd name="connsiteY62" fmla="*/ 1661869 h 2237474"/>
              <a:gd name="connsiteX63" fmla="*/ 6554894 w 12192000"/>
              <a:gd name="connsiteY63" fmla="*/ 1664428 h 2237474"/>
              <a:gd name="connsiteX64" fmla="*/ 6516595 w 12192000"/>
              <a:gd name="connsiteY64" fmla="*/ 1667475 h 2237474"/>
              <a:gd name="connsiteX65" fmla="*/ 6508541 w 12192000"/>
              <a:gd name="connsiteY65" fmla="*/ 1668757 h 2237474"/>
              <a:gd name="connsiteX66" fmla="*/ 6471012 w 12192000"/>
              <a:gd name="connsiteY66" fmla="*/ 1678604 h 2237474"/>
              <a:gd name="connsiteX67" fmla="*/ 6364035 w 12192000"/>
              <a:gd name="connsiteY67" fmla="*/ 1667683 h 2237474"/>
              <a:gd name="connsiteX68" fmla="*/ 6280959 w 12192000"/>
              <a:gd name="connsiteY68" fmla="*/ 1689329 h 2237474"/>
              <a:gd name="connsiteX69" fmla="*/ 6243319 w 12192000"/>
              <a:gd name="connsiteY69" fmla="*/ 1695560 h 2237474"/>
              <a:gd name="connsiteX70" fmla="*/ 6098321 w 12192000"/>
              <a:gd name="connsiteY70" fmla="*/ 1721646 h 2237474"/>
              <a:gd name="connsiteX71" fmla="*/ 5880652 w 12192000"/>
              <a:gd name="connsiteY71" fmla="*/ 1779643 h 2237474"/>
              <a:gd name="connsiteX72" fmla="*/ 5785959 w 12192000"/>
              <a:gd name="connsiteY72" fmla="*/ 1775307 h 2237474"/>
              <a:gd name="connsiteX73" fmla="*/ 5643534 w 12192000"/>
              <a:gd name="connsiteY73" fmla="*/ 1802919 h 2237474"/>
              <a:gd name="connsiteX74" fmla="*/ 5518799 w 12192000"/>
              <a:gd name="connsiteY74" fmla="*/ 1818312 h 2237474"/>
              <a:gd name="connsiteX75" fmla="*/ 5505014 w 12192000"/>
              <a:gd name="connsiteY75" fmla="*/ 1819259 h 2237474"/>
              <a:gd name="connsiteX76" fmla="*/ 5453307 w 12192000"/>
              <a:gd name="connsiteY76" fmla="*/ 1815450 h 2237474"/>
              <a:gd name="connsiteX77" fmla="*/ 5221533 w 12192000"/>
              <a:gd name="connsiteY77" fmla="*/ 1846950 h 2237474"/>
              <a:gd name="connsiteX78" fmla="*/ 5149802 w 12192000"/>
              <a:gd name="connsiteY78" fmla="*/ 1844846 h 2237474"/>
              <a:gd name="connsiteX79" fmla="*/ 5114927 w 12192000"/>
              <a:gd name="connsiteY79" fmla="*/ 1847827 h 2237474"/>
              <a:gd name="connsiteX80" fmla="*/ 5108970 w 12192000"/>
              <a:gd name="connsiteY80" fmla="*/ 1847935 h 2237474"/>
              <a:gd name="connsiteX81" fmla="*/ 5067961 w 12192000"/>
              <a:gd name="connsiteY81" fmla="*/ 1845917 h 2237474"/>
              <a:gd name="connsiteX82" fmla="*/ 5007075 w 12192000"/>
              <a:gd name="connsiteY82" fmla="*/ 1838626 h 2237474"/>
              <a:gd name="connsiteX83" fmla="*/ 4944087 w 12192000"/>
              <a:gd name="connsiteY83" fmla="*/ 1823332 h 2237474"/>
              <a:gd name="connsiteX84" fmla="*/ 4907662 w 12192000"/>
              <a:gd name="connsiteY84" fmla="*/ 1816900 h 2237474"/>
              <a:gd name="connsiteX85" fmla="*/ 4882386 w 12192000"/>
              <a:gd name="connsiteY85" fmla="*/ 1809844 h 2237474"/>
              <a:gd name="connsiteX86" fmla="*/ 4811440 w 12192000"/>
              <a:gd name="connsiteY86" fmla="*/ 1804655 h 2237474"/>
              <a:gd name="connsiteX87" fmla="*/ 4691075 w 12192000"/>
              <a:gd name="connsiteY87" fmla="*/ 1801389 h 2237474"/>
              <a:gd name="connsiteX88" fmla="*/ 4640313 w 12192000"/>
              <a:gd name="connsiteY88" fmla="*/ 1784307 h 2237474"/>
              <a:gd name="connsiteX89" fmla="*/ 4536503 w 12192000"/>
              <a:gd name="connsiteY89" fmla="*/ 1785334 h 2237474"/>
              <a:gd name="connsiteX90" fmla="*/ 4513724 w 12192000"/>
              <a:gd name="connsiteY90" fmla="*/ 1791996 h 2237474"/>
              <a:gd name="connsiteX91" fmla="*/ 4459810 w 12192000"/>
              <a:gd name="connsiteY91" fmla="*/ 1797886 h 2237474"/>
              <a:gd name="connsiteX92" fmla="*/ 4379064 w 12192000"/>
              <a:gd name="connsiteY92" fmla="*/ 1817177 h 2237474"/>
              <a:gd name="connsiteX93" fmla="*/ 4290981 w 12192000"/>
              <a:gd name="connsiteY93" fmla="*/ 1839677 h 2237474"/>
              <a:gd name="connsiteX94" fmla="*/ 4238372 w 12192000"/>
              <a:gd name="connsiteY94" fmla="*/ 1851480 h 2237474"/>
              <a:gd name="connsiteX95" fmla="*/ 4232517 w 12192000"/>
              <a:gd name="connsiteY95" fmla="*/ 1852567 h 2237474"/>
              <a:gd name="connsiteX96" fmla="*/ 4191732 w 12192000"/>
              <a:gd name="connsiteY96" fmla="*/ 1857328 h 2237474"/>
              <a:gd name="connsiteX97" fmla="*/ 4065532 w 12192000"/>
              <a:gd name="connsiteY97" fmla="*/ 1855477 h 2237474"/>
              <a:gd name="connsiteX98" fmla="*/ 4028460 w 12192000"/>
              <a:gd name="connsiteY98" fmla="*/ 1855137 h 2237474"/>
              <a:gd name="connsiteX99" fmla="*/ 4002267 w 12192000"/>
              <a:gd name="connsiteY99" fmla="*/ 1852352 h 2237474"/>
              <a:gd name="connsiteX100" fmla="*/ 3931396 w 12192000"/>
              <a:gd name="connsiteY100" fmla="*/ 1858915 h 2237474"/>
              <a:gd name="connsiteX101" fmla="*/ 3812162 w 12192000"/>
              <a:gd name="connsiteY101" fmla="*/ 1875501 h 2237474"/>
              <a:gd name="connsiteX102" fmla="*/ 3758105 w 12192000"/>
              <a:gd name="connsiteY102" fmla="*/ 1871856 h 2237474"/>
              <a:gd name="connsiteX103" fmla="*/ 3715896 w 12192000"/>
              <a:gd name="connsiteY103" fmla="*/ 1881552 h 2237474"/>
              <a:gd name="connsiteX104" fmla="*/ 3567259 w 12192000"/>
              <a:gd name="connsiteY104" fmla="*/ 1893482 h 2237474"/>
              <a:gd name="connsiteX105" fmla="*/ 3405770 w 12192000"/>
              <a:gd name="connsiteY105" fmla="*/ 1904591 h 2237474"/>
              <a:gd name="connsiteX106" fmla="*/ 3280097 w 12192000"/>
              <a:gd name="connsiteY106" fmla="*/ 1919610 h 2237474"/>
              <a:gd name="connsiteX107" fmla="*/ 3123424 w 12192000"/>
              <a:gd name="connsiteY107" fmla="*/ 1952930 h 2237474"/>
              <a:gd name="connsiteX108" fmla="*/ 3009910 w 12192000"/>
              <a:gd name="connsiteY108" fmla="*/ 1957866 h 2237474"/>
              <a:gd name="connsiteX109" fmla="*/ 2995934 w 12192000"/>
              <a:gd name="connsiteY109" fmla="*/ 1967085 h 2237474"/>
              <a:gd name="connsiteX110" fmla="*/ 2942858 w 12192000"/>
              <a:gd name="connsiteY110" fmla="*/ 1981367 h 2237474"/>
              <a:gd name="connsiteX111" fmla="*/ 2875436 w 12192000"/>
              <a:gd name="connsiteY111" fmla="*/ 1996977 h 2237474"/>
              <a:gd name="connsiteX112" fmla="*/ 2874892 w 12192000"/>
              <a:gd name="connsiteY112" fmla="*/ 1996085 h 2237474"/>
              <a:gd name="connsiteX113" fmla="*/ 2843662 w 12192000"/>
              <a:gd name="connsiteY113" fmla="*/ 1992498 h 2237474"/>
              <a:gd name="connsiteX114" fmla="*/ 2718916 w 12192000"/>
              <a:gd name="connsiteY114" fmla="*/ 1990867 h 2237474"/>
              <a:gd name="connsiteX115" fmla="*/ 2713522 w 12192000"/>
              <a:gd name="connsiteY115" fmla="*/ 1990173 h 2237474"/>
              <a:gd name="connsiteX116" fmla="*/ 2578178 w 12192000"/>
              <a:gd name="connsiteY116" fmla="*/ 1990531 h 2237474"/>
              <a:gd name="connsiteX117" fmla="*/ 2476147 w 12192000"/>
              <a:gd name="connsiteY117" fmla="*/ 1998305 h 2237474"/>
              <a:gd name="connsiteX118" fmla="*/ 2373568 w 12192000"/>
              <a:gd name="connsiteY118" fmla="*/ 2003219 h 2237474"/>
              <a:gd name="connsiteX119" fmla="*/ 2287219 w 12192000"/>
              <a:gd name="connsiteY119" fmla="*/ 1998750 h 2237474"/>
              <a:gd name="connsiteX120" fmla="*/ 2243069 w 12192000"/>
              <a:gd name="connsiteY120" fmla="*/ 2015111 h 2237474"/>
              <a:gd name="connsiteX121" fmla="*/ 2186609 w 12192000"/>
              <a:gd name="connsiteY121" fmla="*/ 2008263 h 2237474"/>
              <a:gd name="connsiteX122" fmla="*/ 2164831 w 12192000"/>
              <a:gd name="connsiteY122" fmla="*/ 2010143 h 2237474"/>
              <a:gd name="connsiteX123" fmla="*/ 2152836 w 12192000"/>
              <a:gd name="connsiteY123" fmla="*/ 2010048 h 2237474"/>
              <a:gd name="connsiteX124" fmla="*/ 2117102 w 12192000"/>
              <a:gd name="connsiteY124" fmla="*/ 2023004 h 2237474"/>
              <a:gd name="connsiteX125" fmla="*/ 2111935 w 12192000"/>
              <a:gd name="connsiteY125" fmla="*/ 2023163 h 2237474"/>
              <a:gd name="connsiteX126" fmla="*/ 2089991 w 12192000"/>
              <a:gd name="connsiteY126" fmla="*/ 2034193 h 2237474"/>
              <a:gd name="connsiteX127" fmla="*/ 2058061 w 12192000"/>
              <a:gd name="connsiteY127" fmla="*/ 2047942 h 2237474"/>
              <a:gd name="connsiteX128" fmla="*/ 2042244 w 12192000"/>
              <a:gd name="connsiteY128" fmla="*/ 2055560 h 2237474"/>
              <a:gd name="connsiteX129" fmla="*/ 1877728 w 12192000"/>
              <a:gd name="connsiteY129" fmla="*/ 2101004 h 2237474"/>
              <a:gd name="connsiteX130" fmla="*/ 1759056 w 12192000"/>
              <a:gd name="connsiteY130" fmla="*/ 2125608 h 2237474"/>
              <a:gd name="connsiteX131" fmla="*/ 1637948 w 12192000"/>
              <a:gd name="connsiteY131" fmla="*/ 2172597 h 2237474"/>
              <a:gd name="connsiteX132" fmla="*/ 1434549 w 12192000"/>
              <a:gd name="connsiteY132" fmla="*/ 2234522 h 2237474"/>
              <a:gd name="connsiteX133" fmla="*/ 1398481 w 12192000"/>
              <a:gd name="connsiteY133" fmla="*/ 2237074 h 2237474"/>
              <a:gd name="connsiteX134" fmla="*/ 1398407 w 12192000"/>
              <a:gd name="connsiteY134" fmla="*/ 2237095 h 2237474"/>
              <a:gd name="connsiteX135" fmla="*/ 1370962 w 12192000"/>
              <a:gd name="connsiteY135" fmla="*/ 2237474 h 2237474"/>
              <a:gd name="connsiteX136" fmla="*/ 1356367 w 12192000"/>
              <a:gd name="connsiteY136" fmla="*/ 2235089 h 2237474"/>
              <a:gd name="connsiteX137" fmla="*/ 1324828 w 12192000"/>
              <a:gd name="connsiteY137" fmla="*/ 2231968 h 2237474"/>
              <a:gd name="connsiteX138" fmla="*/ 1279765 w 12192000"/>
              <a:gd name="connsiteY138" fmla="*/ 2229639 h 2237474"/>
              <a:gd name="connsiteX139" fmla="*/ 1195347 w 12192000"/>
              <a:gd name="connsiteY139" fmla="*/ 2212354 h 2237474"/>
              <a:gd name="connsiteX140" fmla="*/ 970251 w 12192000"/>
              <a:gd name="connsiteY140" fmla="*/ 2221029 h 2237474"/>
              <a:gd name="connsiteX141" fmla="*/ 812914 w 12192000"/>
              <a:gd name="connsiteY141" fmla="*/ 2202752 h 2237474"/>
              <a:gd name="connsiteX142" fmla="*/ 800195 w 12192000"/>
              <a:gd name="connsiteY142" fmla="*/ 2209407 h 2237474"/>
              <a:gd name="connsiteX143" fmla="*/ 784978 w 12192000"/>
              <a:gd name="connsiteY143" fmla="*/ 2212360 h 2237474"/>
              <a:gd name="connsiteX144" fmla="*/ 681987 w 12192000"/>
              <a:gd name="connsiteY144" fmla="*/ 2216757 h 2237474"/>
              <a:gd name="connsiteX145" fmla="*/ 669923 w 12192000"/>
              <a:gd name="connsiteY145" fmla="*/ 2211682 h 2237474"/>
              <a:gd name="connsiteX146" fmla="*/ 648680 w 12192000"/>
              <a:gd name="connsiteY146" fmla="*/ 2206229 h 2237474"/>
              <a:gd name="connsiteX147" fmla="*/ 597225 w 12192000"/>
              <a:gd name="connsiteY147" fmla="*/ 2180999 h 2237474"/>
              <a:gd name="connsiteX148" fmla="*/ 558449 w 12192000"/>
              <a:gd name="connsiteY148" fmla="*/ 2182346 h 2237474"/>
              <a:gd name="connsiteX149" fmla="*/ 550517 w 12192000"/>
              <a:gd name="connsiteY149" fmla="*/ 2182060 h 2237474"/>
              <a:gd name="connsiteX150" fmla="*/ 550309 w 12192000"/>
              <a:gd name="connsiteY150" fmla="*/ 2181825 h 2237474"/>
              <a:gd name="connsiteX151" fmla="*/ 541836 w 12192000"/>
              <a:gd name="connsiteY151" fmla="*/ 2181063 h 2237474"/>
              <a:gd name="connsiteX152" fmla="*/ 536057 w 12192000"/>
              <a:gd name="connsiteY152" fmla="*/ 2181537 h 2237474"/>
              <a:gd name="connsiteX153" fmla="*/ 520671 w 12192000"/>
              <a:gd name="connsiteY153" fmla="*/ 2180980 h 2237474"/>
              <a:gd name="connsiteX154" fmla="*/ 515024 w 12192000"/>
              <a:gd name="connsiteY154" fmla="*/ 2179258 h 2237474"/>
              <a:gd name="connsiteX155" fmla="*/ 512278 w 12192000"/>
              <a:gd name="connsiteY155" fmla="*/ 2176369 h 2237474"/>
              <a:gd name="connsiteX156" fmla="*/ 480419 w 12192000"/>
              <a:gd name="connsiteY156" fmla="*/ 2167807 h 2237474"/>
              <a:gd name="connsiteX157" fmla="*/ 413835 w 12192000"/>
              <a:gd name="connsiteY157" fmla="*/ 2156783 h 2237474"/>
              <a:gd name="connsiteX158" fmla="*/ 376513 w 12192000"/>
              <a:gd name="connsiteY158" fmla="*/ 2154014 h 2237474"/>
              <a:gd name="connsiteX159" fmla="*/ 273386 w 12192000"/>
              <a:gd name="connsiteY159" fmla="*/ 2142551 h 2237474"/>
              <a:gd name="connsiteX160" fmla="*/ 169207 w 12192000"/>
              <a:gd name="connsiteY160" fmla="*/ 2128100 h 2237474"/>
              <a:gd name="connsiteX161" fmla="*/ 93149 w 12192000"/>
              <a:gd name="connsiteY161" fmla="*/ 2105324 h 2237474"/>
              <a:gd name="connsiteX162" fmla="*/ 88109 w 12192000"/>
              <a:gd name="connsiteY162" fmla="*/ 2106704 h 2237474"/>
              <a:gd name="connsiteX163" fmla="*/ 80022 w 12192000"/>
              <a:gd name="connsiteY163" fmla="*/ 2107254 h 2237474"/>
              <a:gd name="connsiteX164" fmla="*/ 79717 w 12192000"/>
              <a:gd name="connsiteY164" fmla="*/ 2107046 h 2237474"/>
              <a:gd name="connsiteX165" fmla="*/ 72352 w 12192000"/>
              <a:gd name="connsiteY165" fmla="*/ 2107991 h 2237474"/>
              <a:gd name="connsiteX166" fmla="*/ 37645 w 12192000"/>
              <a:gd name="connsiteY166" fmla="*/ 2115401 h 2237474"/>
              <a:gd name="connsiteX167" fmla="*/ 4572 w 12192000"/>
              <a:gd name="connsiteY167" fmla="*/ 2111091 h 2237474"/>
              <a:gd name="connsiteX168" fmla="*/ 0 w 12192000"/>
              <a:gd name="connsiteY168" fmla="*/ 2110468 h 2237474"/>
              <a:gd name="connsiteX169" fmla="*/ 0 w 12192000"/>
              <a:gd name="connsiteY169"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20512 w 12192000"/>
              <a:gd name="connsiteY6" fmla="*/ 745392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46594 w 12192000"/>
              <a:gd name="connsiteY12" fmla="*/ 765069 h 2237474"/>
              <a:gd name="connsiteX13" fmla="*/ 10739478 w 12192000"/>
              <a:gd name="connsiteY13" fmla="*/ 776841 h 2237474"/>
              <a:gd name="connsiteX14" fmla="*/ 10458762 w 12192000"/>
              <a:gd name="connsiteY14" fmla="*/ 755400 h 2237474"/>
              <a:gd name="connsiteX15" fmla="*/ 10211200 w 12192000"/>
              <a:gd name="connsiteY15" fmla="*/ 767513 h 2237474"/>
              <a:gd name="connsiteX16" fmla="*/ 10167995 w 12192000"/>
              <a:gd name="connsiteY16" fmla="*/ 760843 h 2237474"/>
              <a:gd name="connsiteX17" fmla="*/ 9997044 w 12192000"/>
              <a:gd name="connsiteY17" fmla="*/ 780129 h 2237474"/>
              <a:gd name="connsiteX18" fmla="*/ 9943887 w 12192000"/>
              <a:gd name="connsiteY18" fmla="*/ 804141 h 2237474"/>
              <a:gd name="connsiteX19" fmla="*/ 9918248 w 12192000"/>
              <a:gd name="connsiteY19" fmla="*/ 816628 h 2237474"/>
              <a:gd name="connsiteX20" fmla="*/ 9767091 w 12192000"/>
              <a:gd name="connsiteY20" fmla="*/ 870550 h 2237474"/>
              <a:gd name="connsiteX21" fmla="*/ 9683005 w 12192000"/>
              <a:gd name="connsiteY21" fmla="*/ 894128 h 2237474"/>
              <a:gd name="connsiteX22" fmla="*/ 9594438 w 12192000"/>
              <a:gd name="connsiteY22" fmla="*/ 919051 h 2237474"/>
              <a:gd name="connsiteX23" fmla="*/ 9544189 w 12192000"/>
              <a:gd name="connsiteY23" fmla="*/ 938966 h 2237474"/>
              <a:gd name="connsiteX24" fmla="*/ 9500499 w 12192000"/>
              <a:gd name="connsiteY24" fmla="*/ 954680 h 2237474"/>
              <a:gd name="connsiteX25" fmla="*/ 9428195 w 12192000"/>
              <a:gd name="connsiteY25" fmla="*/ 986225 h 2237474"/>
              <a:gd name="connsiteX26" fmla="*/ 9410017 w 12192000"/>
              <a:gd name="connsiteY26" fmla="*/ 993931 h 2237474"/>
              <a:gd name="connsiteX27" fmla="*/ 9392919 w 12192000"/>
              <a:gd name="connsiteY27" fmla="*/ 994656 h 2237474"/>
              <a:gd name="connsiteX28" fmla="*/ 9268019 w 12192000"/>
              <a:gd name="connsiteY28" fmla="*/ 1007442 h 2237474"/>
              <a:gd name="connsiteX29" fmla="*/ 9234662 w 12192000"/>
              <a:gd name="connsiteY29" fmla="*/ 1023056 h 2237474"/>
              <a:gd name="connsiteX30" fmla="*/ 9181033 w 12192000"/>
              <a:gd name="connsiteY30" fmla="*/ 1037921 h 2237474"/>
              <a:gd name="connsiteX31" fmla="*/ 9155969 w 12192000"/>
              <a:gd name="connsiteY31" fmla="*/ 1046804 h 2237474"/>
              <a:gd name="connsiteX32" fmla="*/ 9133985 w 12192000"/>
              <a:gd name="connsiteY32" fmla="*/ 1046450 h 2237474"/>
              <a:gd name="connsiteX33" fmla="*/ 9003462 w 12192000"/>
              <a:gd name="connsiteY33" fmla="*/ 1042406 h 2237474"/>
              <a:gd name="connsiteX34" fmla="*/ 8968445 w 12192000"/>
              <a:gd name="connsiteY34" fmla="*/ 1052169 h 2237474"/>
              <a:gd name="connsiteX35" fmla="*/ 8886001 w 12192000"/>
              <a:gd name="connsiteY35" fmla="*/ 1067468 h 2237474"/>
              <a:gd name="connsiteX36" fmla="*/ 8838610 w 12192000"/>
              <a:gd name="connsiteY36" fmla="*/ 1075091 h 2237474"/>
              <a:gd name="connsiteX37" fmla="*/ 8750383 w 12192000"/>
              <a:gd name="connsiteY37" fmla="*/ 1097387 h 2237474"/>
              <a:gd name="connsiteX38" fmla="*/ 8665605 w 12192000"/>
              <a:gd name="connsiteY38" fmla="*/ 1110791 h 2237474"/>
              <a:gd name="connsiteX39" fmla="*/ 8584946 w 12192000"/>
              <a:gd name="connsiteY39" fmla="*/ 1135226 h 2237474"/>
              <a:gd name="connsiteX40" fmla="*/ 8419755 w 12192000"/>
              <a:gd name="connsiteY40" fmla="*/ 1216260 h 2237474"/>
              <a:gd name="connsiteX41" fmla="*/ 8411626 w 12192000"/>
              <a:gd name="connsiteY41" fmla="*/ 1214397 h 2237474"/>
              <a:gd name="connsiteX42" fmla="*/ 8363469 w 12192000"/>
              <a:gd name="connsiteY42" fmla="*/ 1246658 h 2237474"/>
              <a:gd name="connsiteX43" fmla="*/ 8275497 w 12192000"/>
              <a:gd name="connsiteY43" fmla="*/ 1264396 h 2237474"/>
              <a:gd name="connsiteX44" fmla="*/ 8206287 w 12192000"/>
              <a:gd name="connsiteY44" fmla="*/ 1273060 h 2237474"/>
              <a:gd name="connsiteX45" fmla="*/ 8139997 w 12192000"/>
              <a:gd name="connsiteY45" fmla="*/ 1282713 h 2237474"/>
              <a:gd name="connsiteX46" fmla="*/ 8074238 w 12192000"/>
              <a:gd name="connsiteY46" fmla="*/ 1301895 h 2237474"/>
              <a:gd name="connsiteX47" fmla="*/ 7942099 w 12192000"/>
              <a:gd name="connsiteY47" fmla="*/ 1336332 h 2237474"/>
              <a:gd name="connsiteX48" fmla="*/ 7902328 w 12192000"/>
              <a:gd name="connsiteY48" fmla="*/ 1345865 h 2237474"/>
              <a:gd name="connsiteX49" fmla="*/ 7840612 w 12192000"/>
              <a:gd name="connsiteY49" fmla="*/ 1369373 h 2237474"/>
              <a:gd name="connsiteX50" fmla="*/ 7786819 w 12192000"/>
              <a:gd name="connsiteY50" fmla="*/ 1378970 h 2237474"/>
              <a:gd name="connsiteX51" fmla="*/ 7548172 w 12192000"/>
              <a:gd name="connsiteY51" fmla="*/ 1417460 h 2237474"/>
              <a:gd name="connsiteX52" fmla="*/ 7483437 w 12192000"/>
              <a:gd name="connsiteY52" fmla="*/ 1478152 h 2237474"/>
              <a:gd name="connsiteX53" fmla="*/ 7377870 w 12192000"/>
              <a:gd name="connsiteY53" fmla="*/ 1523319 h 2237474"/>
              <a:gd name="connsiteX54" fmla="*/ 7230737 w 12192000"/>
              <a:gd name="connsiteY54" fmla="*/ 1562633 h 2237474"/>
              <a:gd name="connsiteX55" fmla="*/ 7224458 w 12192000"/>
              <a:gd name="connsiteY55" fmla="*/ 1573008 h 2237474"/>
              <a:gd name="connsiteX56" fmla="*/ 7183121 w 12192000"/>
              <a:gd name="connsiteY56" fmla="*/ 1595162 h 2237474"/>
              <a:gd name="connsiteX57" fmla="*/ 7164601 w 12192000"/>
              <a:gd name="connsiteY57" fmla="*/ 1606490 h 2237474"/>
              <a:gd name="connsiteX58" fmla="*/ 7031309 w 12192000"/>
              <a:gd name="connsiteY58" fmla="*/ 1619451 h 2237474"/>
              <a:gd name="connsiteX59" fmla="*/ 6900177 w 12192000"/>
              <a:gd name="connsiteY59" fmla="*/ 1636016 h 2237474"/>
              <a:gd name="connsiteX60" fmla="*/ 6795372 w 12192000"/>
              <a:gd name="connsiteY60" fmla="*/ 1644845 h 2237474"/>
              <a:gd name="connsiteX61" fmla="*/ 6692251 w 12192000"/>
              <a:gd name="connsiteY61" fmla="*/ 1656357 h 2237474"/>
              <a:gd name="connsiteX62" fmla="*/ 6655235 w 12192000"/>
              <a:gd name="connsiteY62" fmla="*/ 1661869 h 2237474"/>
              <a:gd name="connsiteX63" fmla="*/ 6554894 w 12192000"/>
              <a:gd name="connsiteY63" fmla="*/ 1664428 h 2237474"/>
              <a:gd name="connsiteX64" fmla="*/ 6516595 w 12192000"/>
              <a:gd name="connsiteY64" fmla="*/ 1667475 h 2237474"/>
              <a:gd name="connsiteX65" fmla="*/ 6508541 w 12192000"/>
              <a:gd name="connsiteY65" fmla="*/ 1668757 h 2237474"/>
              <a:gd name="connsiteX66" fmla="*/ 6471012 w 12192000"/>
              <a:gd name="connsiteY66" fmla="*/ 1678604 h 2237474"/>
              <a:gd name="connsiteX67" fmla="*/ 6364035 w 12192000"/>
              <a:gd name="connsiteY67" fmla="*/ 1667683 h 2237474"/>
              <a:gd name="connsiteX68" fmla="*/ 6280959 w 12192000"/>
              <a:gd name="connsiteY68" fmla="*/ 1689329 h 2237474"/>
              <a:gd name="connsiteX69" fmla="*/ 6243319 w 12192000"/>
              <a:gd name="connsiteY69" fmla="*/ 1695560 h 2237474"/>
              <a:gd name="connsiteX70" fmla="*/ 6098321 w 12192000"/>
              <a:gd name="connsiteY70" fmla="*/ 1721646 h 2237474"/>
              <a:gd name="connsiteX71" fmla="*/ 5880652 w 12192000"/>
              <a:gd name="connsiteY71" fmla="*/ 1779643 h 2237474"/>
              <a:gd name="connsiteX72" fmla="*/ 5785959 w 12192000"/>
              <a:gd name="connsiteY72" fmla="*/ 1775307 h 2237474"/>
              <a:gd name="connsiteX73" fmla="*/ 5643534 w 12192000"/>
              <a:gd name="connsiteY73" fmla="*/ 1802919 h 2237474"/>
              <a:gd name="connsiteX74" fmla="*/ 5518799 w 12192000"/>
              <a:gd name="connsiteY74" fmla="*/ 1818312 h 2237474"/>
              <a:gd name="connsiteX75" fmla="*/ 5505014 w 12192000"/>
              <a:gd name="connsiteY75" fmla="*/ 1819259 h 2237474"/>
              <a:gd name="connsiteX76" fmla="*/ 5453307 w 12192000"/>
              <a:gd name="connsiteY76" fmla="*/ 1815450 h 2237474"/>
              <a:gd name="connsiteX77" fmla="*/ 5221533 w 12192000"/>
              <a:gd name="connsiteY77" fmla="*/ 1846950 h 2237474"/>
              <a:gd name="connsiteX78" fmla="*/ 5149802 w 12192000"/>
              <a:gd name="connsiteY78" fmla="*/ 1844846 h 2237474"/>
              <a:gd name="connsiteX79" fmla="*/ 5114927 w 12192000"/>
              <a:gd name="connsiteY79" fmla="*/ 1847827 h 2237474"/>
              <a:gd name="connsiteX80" fmla="*/ 5108970 w 12192000"/>
              <a:gd name="connsiteY80" fmla="*/ 1847935 h 2237474"/>
              <a:gd name="connsiteX81" fmla="*/ 5067961 w 12192000"/>
              <a:gd name="connsiteY81" fmla="*/ 1845917 h 2237474"/>
              <a:gd name="connsiteX82" fmla="*/ 5007075 w 12192000"/>
              <a:gd name="connsiteY82" fmla="*/ 1838626 h 2237474"/>
              <a:gd name="connsiteX83" fmla="*/ 4944087 w 12192000"/>
              <a:gd name="connsiteY83" fmla="*/ 1823332 h 2237474"/>
              <a:gd name="connsiteX84" fmla="*/ 4907662 w 12192000"/>
              <a:gd name="connsiteY84" fmla="*/ 1816900 h 2237474"/>
              <a:gd name="connsiteX85" fmla="*/ 4882386 w 12192000"/>
              <a:gd name="connsiteY85" fmla="*/ 1809844 h 2237474"/>
              <a:gd name="connsiteX86" fmla="*/ 4811440 w 12192000"/>
              <a:gd name="connsiteY86" fmla="*/ 1804655 h 2237474"/>
              <a:gd name="connsiteX87" fmla="*/ 4691075 w 12192000"/>
              <a:gd name="connsiteY87" fmla="*/ 1801389 h 2237474"/>
              <a:gd name="connsiteX88" fmla="*/ 4640313 w 12192000"/>
              <a:gd name="connsiteY88" fmla="*/ 1784307 h 2237474"/>
              <a:gd name="connsiteX89" fmla="*/ 4536503 w 12192000"/>
              <a:gd name="connsiteY89" fmla="*/ 1785334 h 2237474"/>
              <a:gd name="connsiteX90" fmla="*/ 4513724 w 12192000"/>
              <a:gd name="connsiteY90" fmla="*/ 1791996 h 2237474"/>
              <a:gd name="connsiteX91" fmla="*/ 4459810 w 12192000"/>
              <a:gd name="connsiteY91" fmla="*/ 1797886 h 2237474"/>
              <a:gd name="connsiteX92" fmla="*/ 4379064 w 12192000"/>
              <a:gd name="connsiteY92" fmla="*/ 1817177 h 2237474"/>
              <a:gd name="connsiteX93" fmla="*/ 4290981 w 12192000"/>
              <a:gd name="connsiteY93" fmla="*/ 1839677 h 2237474"/>
              <a:gd name="connsiteX94" fmla="*/ 4238372 w 12192000"/>
              <a:gd name="connsiteY94" fmla="*/ 1851480 h 2237474"/>
              <a:gd name="connsiteX95" fmla="*/ 4232517 w 12192000"/>
              <a:gd name="connsiteY95" fmla="*/ 1852567 h 2237474"/>
              <a:gd name="connsiteX96" fmla="*/ 4191732 w 12192000"/>
              <a:gd name="connsiteY96" fmla="*/ 1857328 h 2237474"/>
              <a:gd name="connsiteX97" fmla="*/ 4065532 w 12192000"/>
              <a:gd name="connsiteY97" fmla="*/ 1855477 h 2237474"/>
              <a:gd name="connsiteX98" fmla="*/ 4028460 w 12192000"/>
              <a:gd name="connsiteY98" fmla="*/ 1855137 h 2237474"/>
              <a:gd name="connsiteX99" fmla="*/ 4002267 w 12192000"/>
              <a:gd name="connsiteY99" fmla="*/ 1852352 h 2237474"/>
              <a:gd name="connsiteX100" fmla="*/ 3931396 w 12192000"/>
              <a:gd name="connsiteY100" fmla="*/ 1858915 h 2237474"/>
              <a:gd name="connsiteX101" fmla="*/ 3812162 w 12192000"/>
              <a:gd name="connsiteY101" fmla="*/ 1875501 h 2237474"/>
              <a:gd name="connsiteX102" fmla="*/ 3758105 w 12192000"/>
              <a:gd name="connsiteY102" fmla="*/ 1871856 h 2237474"/>
              <a:gd name="connsiteX103" fmla="*/ 3715896 w 12192000"/>
              <a:gd name="connsiteY103" fmla="*/ 1881552 h 2237474"/>
              <a:gd name="connsiteX104" fmla="*/ 3567259 w 12192000"/>
              <a:gd name="connsiteY104" fmla="*/ 1893482 h 2237474"/>
              <a:gd name="connsiteX105" fmla="*/ 3405770 w 12192000"/>
              <a:gd name="connsiteY105" fmla="*/ 1904591 h 2237474"/>
              <a:gd name="connsiteX106" fmla="*/ 3280097 w 12192000"/>
              <a:gd name="connsiteY106" fmla="*/ 1919610 h 2237474"/>
              <a:gd name="connsiteX107" fmla="*/ 3123424 w 12192000"/>
              <a:gd name="connsiteY107" fmla="*/ 1952930 h 2237474"/>
              <a:gd name="connsiteX108" fmla="*/ 3009910 w 12192000"/>
              <a:gd name="connsiteY108" fmla="*/ 1957866 h 2237474"/>
              <a:gd name="connsiteX109" fmla="*/ 2995934 w 12192000"/>
              <a:gd name="connsiteY109" fmla="*/ 1967085 h 2237474"/>
              <a:gd name="connsiteX110" fmla="*/ 2942858 w 12192000"/>
              <a:gd name="connsiteY110" fmla="*/ 1981367 h 2237474"/>
              <a:gd name="connsiteX111" fmla="*/ 2875436 w 12192000"/>
              <a:gd name="connsiteY111" fmla="*/ 1996977 h 2237474"/>
              <a:gd name="connsiteX112" fmla="*/ 2874892 w 12192000"/>
              <a:gd name="connsiteY112" fmla="*/ 1996085 h 2237474"/>
              <a:gd name="connsiteX113" fmla="*/ 2843662 w 12192000"/>
              <a:gd name="connsiteY113" fmla="*/ 1992498 h 2237474"/>
              <a:gd name="connsiteX114" fmla="*/ 2718916 w 12192000"/>
              <a:gd name="connsiteY114" fmla="*/ 1990867 h 2237474"/>
              <a:gd name="connsiteX115" fmla="*/ 2713522 w 12192000"/>
              <a:gd name="connsiteY115" fmla="*/ 1990173 h 2237474"/>
              <a:gd name="connsiteX116" fmla="*/ 2578178 w 12192000"/>
              <a:gd name="connsiteY116" fmla="*/ 1990531 h 2237474"/>
              <a:gd name="connsiteX117" fmla="*/ 2476147 w 12192000"/>
              <a:gd name="connsiteY117" fmla="*/ 1998305 h 2237474"/>
              <a:gd name="connsiteX118" fmla="*/ 2373568 w 12192000"/>
              <a:gd name="connsiteY118" fmla="*/ 2003219 h 2237474"/>
              <a:gd name="connsiteX119" fmla="*/ 2287219 w 12192000"/>
              <a:gd name="connsiteY119" fmla="*/ 1998750 h 2237474"/>
              <a:gd name="connsiteX120" fmla="*/ 2243069 w 12192000"/>
              <a:gd name="connsiteY120" fmla="*/ 2015111 h 2237474"/>
              <a:gd name="connsiteX121" fmla="*/ 2186609 w 12192000"/>
              <a:gd name="connsiteY121" fmla="*/ 2008263 h 2237474"/>
              <a:gd name="connsiteX122" fmla="*/ 2164831 w 12192000"/>
              <a:gd name="connsiteY122" fmla="*/ 2010143 h 2237474"/>
              <a:gd name="connsiteX123" fmla="*/ 2117102 w 12192000"/>
              <a:gd name="connsiteY123" fmla="*/ 2023004 h 2237474"/>
              <a:gd name="connsiteX124" fmla="*/ 2111935 w 12192000"/>
              <a:gd name="connsiteY124" fmla="*/ 2023163 h 2237474"/>
              <a:gd name="connsiteX125" fmla="*/ 2089991 w 12192000"/>
              <a:gd name="connsiteY125" fmla="*/ 2034193 h 2237474"/>
              <a:gd name="connsiteX126" fmla="*/ 2058061 w 12192000"/>
              <a:gd name="connsiteY126" fmla="*/ 2047942 h 2237474"/>
              <a:gd name="connsiteX127" fmla="*/ 2042244 w 12192000"/>
              <a:gd name="connsiteY127" fmla="*/ 2055560 h 2237474"/>
              <a:gd name="connsiteX128" fmla="*/ 1877728 w 12192000"/>
              <a:gd name="connsiteY128" fmla="*/ 2101004 h 2237474"/>
              <a:gd name="connsiteX129" fmla="*/ 1759056 w 12192000"/>
              <a:gd name="connsiteY129" fmla="*/ 2125608 h 2237474"/>
              <a:gd name="connsiteX130" fmla="*/ 1637948 w 12192000"/>
              <a:gd name="connsiteY130" fmla="*/ 2172597 h 2237474"/>
              <a:gd name="connsiteX131" fmla="*/ 1434549 w 12192000"/>
              <a:gd name="connsiteY131" fmla="*/ 2234522 h 2237474"/>
              <a:gd name="connsiteX132" fmla="*/ 1398481 w 12192000"/>
              <a:gd name="connsiteY132" fmla="*/ 2237074 h 2237474"/>
              <a:gd name="connsiteX133" fmla="*/ 1398407 w 12192000"/>
              <a:gd name="connsiteY133" fmla="*/ 2237095 h 2237474"/>
              <a:gd name="connsiteX134" fmla="*/ 1370962 w 12192000"/>
              <a:gd name="connsiteY134" fmla="*/ 2237474 h 2237474"/>
              <a:gd name="connsiteX135" fmla="*/ 1356367 w 12192000"/>
              <a:gd name="connsiteY135" fmla="*/ 2235089 h 2237474"/>
              <a:gd name="connsiteX136" fmla="*/ 1324828 w 12192000"/>
              <a:gd name="connsiteY136" fmla="*/ 2231968 h 2237474"/>
              <a:gd name="connsiteX137" fmla="*/ 1279765 w 12192000"/>
              <a:gd name="connsiteY137" fmla="*/ 2229639 h 2237474"/>
              <a:gd name="connsiteX138" fmla="*/ 1195347 w 12192000"/>
              <a:gd name="connsiteY138" fmla="*/ 2212354 h 2237474"/>
              <a:gd name="connsiteX139" fmla="*/ 970251 w 12192000"/>
              <a:gd name="connsiteY139" fmla="*/ 2221029 h 2237474"/>
              <a:gd name="connsiteX140" fmla="*/ 812914 w 12192000"/>
              <a:gd name="connsiteY140" fmla="*/ 2202752 h 2237474"/>
              <a:gd name="connsiteX141" fmla="*/ 800195 w 12192000"/>
              <a:gd name="connsiteY141" fmla="*/ 2209407 h 2237474"/>
              <a:gd name="connsiteX142" fmla="*/ 784978 w 12192000"/>
              <a:gd name="connsiteY142" fmla="*/ 2212360 h 2237474"/>
              <a:gd name="connsiteX143" fmla="*/ 681987 w 12192000"/>
              <a:gd name="connsiteY143" fmla="*/ 2216757 h 2237474"/>
              <a:gd name="connsiteX144" fmla="*/ 669923 w 12192000"/>
              <a:gd name="connsiteY144" fmla="*/ 2211682 h 2237474"/>
              <a:gd name="connsiteX145" fmla="*/ 648680 w 12192000"/>
              <a:gd name="connsiteY145" fmla="*/ 2206229 h 2237474"/>
              <a:gd name="connsiteX146" fmla="*/ 597225 w 12192000"/>
              <a:gd name="connsiteY146" fmla="*/ 2180999 h 2237474"/>
              <a:gd name="connsiteX147" fmla="*/ 558449 w 12192000"/>
              <a:gd name="connsiteY147" fmla="*/ 2182346 h 2237474"/>
              <a:gd name="connsiteX148" fmla="*/ 550517 w 12192000"/>
              <a:gd name="connsiteY148" fmla="*/ 2182060 h 2237474"/>
              <a:gd name="connsiteX149" fmla="*/ 550309 w 12192000"/>
              <a:gd name="connsiteY149" fmla="*/ 2181825 h 2237474"/>
              <a:gd name="connsiteX150" fmla="*/ 541836 w 12192000"/>
              <a:gd name="connsiteY150" fmla="*/ 2181063 h 2237474"/>
              <a:gd name="connsiteX151" fmla="*/ 536057 w 12192000"/>
              <a:gd name="connsiteY151" fmla="*/ 2181537 h 2237474"/>
              <a:gd name="connsiteX152" fmla="*/ 520671 w 12192000"/>
              <a:gd name="connsiteY152" fmla="*/ 2180980 h 2237474"/>
              <a:gd name="connsiteX153" fmla="*/ 515024 w 12192000"/>
              <a:gd name="connsiteY153" fmla="*/ 2179258 h 2237474"/>
              <a:gd name="connsiteX154" fmla="*/ 512278 w 12192000"/>
              <a:gd name="connsiteY154" fmla="*/ 2176369 h 2237474"/>
              <a:gd name="connsiteX155" fmla="*/ 480419 w 12192000"/>
              <a:gd name="connsiteY155" fmla="*/ 2167807 h 2237474"/>
              <a:gd name="connsiteX156" fmla="*/ 413835 w 12192000"/>
              <a:gd name="connsiteY156" fmla="*/ 2156783 h 2237474"/>
              <a:gd name="connsiteX157" fmla="*/ 376513 w 12192000"/>
              <a:gd name="connsiteY157" fmla="*/ 2154014 h 2237474"/>
              <a:gd name="connsiteX158" fmla="*/ 273386 w 12192000"/>
              <a:gd name="connsiteY158" fmla="*/ 2142551 h 2237474"/>
              <a:gd name="connsiteX159" fmla="*/ 169207 w 12192000"/>
              <a:gd name="connsiteY159" fmla="*/ 2128100 h 2237474"/>
              <a:gd name="connsiteX160" fmla="*/ 93149 w 12192000"/>
              <a:gd name="connsiteY160" fmla="*/ 2105324 h 2237474"/>
              <a:gd name="connsiteX161" fmla="*/ 88109 w 12192000"/>
              <a:gd name="connsiteY161" fmla="*/ 2106704 h 2237474"/>
              <a:gd name="connsiteX162" fmla="*/ 80022 w 12192000"/>
              <a:gd name="connsiteY162" fmla="*/ 2107254 h 2237474"/>
              <a:gd name="connsiteX163" fmla="*/ 79717 w 12192000"/>
              <a:gd name="connsiteY163" fmla="*/ 2107046 h 2237474"/>
              <a:gd name="connsiteX164" fmla="*/ 72352 w 12192000"/>
              <a:gd name="connsiteY164" fmla="*/ 2107991 h 2237474"/>
              <a:gd name="connsiteX165" fmla="*/ 37645 w 12192000"/>
              <a:gd name="connsiteY165" fmla="*/ 2115401 h 2237474"/>
              <a:gd name="connsiteX166" fmla="*/ 4572 w 12192000"/>
              <a:gd name="connsiteY166" fmla="*/ 2111091 h 2237474"/>
              <a:gd name="connsiteX167" fmla="*/ 0 w 12192000"/>
              <a:gd name="connsiteY167" fmla="*/ 2110468 h 2237474"/>
              <a:gd name="connsiteX168" fmla="*/ 0 w 12192000"/>
              <a:gd name="connsiteY168"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20512 w 12192000"/>
              <a:gd name="connsiteY6" fmla="*/ 745392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46594 w 12192000"/>
              <a:gd name="connsiteY12" fmla="*/ 765069 h 2237474"/>
              <a:gd name="connsiteX13" fmla="*/ 10739478 w 12192000"/>
              <a:gd name="connsiteY13" fmla="*/ 776841 h 2237474"/>
              <a:gd name="connsiteX14" fmla="*/ 10458762 w 12192000"/>
              <a:gd name="connsiteY14" fmla="*/ 755400 h 2237474"/>
              <a:gd name="connsiteX15" fmla="*/ 10211200 w 12192000"/>
              <a:gd name="connsiteY15" fmla="*/ 767513 h 2237474"/>
              <a:gd name="connsiteX16" fmla="*/ 10167995 w 12192000"/>
              <a:gd name="connsiteY16" fmla="*/ 760843 h 2237474"/>
              <a:gd name="connsiteX17" fmla="*/ 9997044 w 12192000"/>
              <a:gd name="connsiteY17" fmla="*/ 780129 h 2237474"/>
              <a:gd name="connsiteX18" fmla="*/ 9943887 w 12192000"/>
              <a:gd name="connsiteY18" fmla="*/ 804141 h 2237474"/>
              <a:gd name="connsiteX19" fmla="*/ 9918248 w 12192000"/>
              <a:gd name="connsiteY19" fmla="*/ 816628 h 2237474"/>
              <a:gd name="connsiteX20" fmla="*/ 9767091 w 12192000"/>
              <a:gd name="connsiteY20" fmla="*/ 870550 h 2237474"/>
              <a:gd name="connsiteX21" fmla="*/ 9683005 w 12192000"/>
              <a:gd name="connsiteY21" fmla="*/ 894128 h 2237474"/>
              <a:gd name="connsiteX22" fmla="*/ 9594438 w 12192000"/>
              <a:gd name="connsiteY22" fmla="*/ 919051 h 2237474"/>
              <a:gd name="connsiteX23" fmla="*/ 9544189 w 12192000"/>
              <a:gd name="connsiteY23" fmla="*/ 938966 h 2237474"/>
              <a:gd name="connsiteX24" fmla="*/ 9500499 w 12192000"/>
              <a:gd name="connsiteY24" fmla="*/ 954680 h 2237474"/>
              <a:gd name="connsiteX25" fmla="*/ 9428195 w 12192000"/>
              <a:gd name="connsiteY25" fmla="*/ 986225 h 2237474"/>
              <a:gd name="connsiteX26" fmla="*/ 9410017 w 12192000"/>
              <a:gd name="connsiteY26" fmla="*/ 993931 h 2237474"/>
              <a:gd name="connsiteX27" fmla="*/ 9392919 w 12192000"/>
              <a:gd name="connsiteY27" fmla="*/ 994656 h 2237474"/>
              <a:gd name="connsiteX28" fmla="*/ 9268019 w 12192000"/>
              <a:gd name="connsiteY28" fmla="*/ 1007442 h 2237474"/>
              <a:gd name="connsiteX29" fmla="*/ 9234662 w 12192000"/>
              <a:gd name="connsiteY29" fmla="*/ 1023056 h 2237474"/>
              <a:gd name="connsiteX30" fmla="*/ 9181033 w 12192000"/>
              <a:gd name="connsiteY30" fmla="*/ 1037921 h 2237474"/>
              <a:gd name="connsiteX31" fmla="*/ 9155969 w 12192000"/>
              <a:gd name="connsiteY31" fmla="*/ 1046804 h 2237474"/>
              <a:gd name="connsiteX32" fmla="*/ 9133985 w 12192000"/>
              <a:gd name="connsiteY32" fmla="*/ 1046450 h 2237474"/>
              <a:gd name="connsiteX33" fmla="*/ 9003462 w 12192000"/>
              <a:gd name="connsiteY33" fmla="*/ 1042406 h 2237474"/>
              <a:gd name="connsiteX34" fmla="*/ 8968445 w 12192000"/>
              <a:gd name="connsiteY34" fmla="*/ 1052169 h 2237474"/>
              <a:gd name="connsiteX35" fmla="*/ 8886001 w 12192000"/>
              <a:gd name="connsiteY35" fmla="*/ 1067468 h 2237474"/>
              <a:gd name="connsiteX36" fmla="*/ 8838610 w 12192000"/>
              <a:gd name="connsiteY36" fmla="*/ 1075091 h 2237474"/>
              <a:gd name="connsiteX37" fmla="*/ 8750383 w 12192000"/>
              <a:gd name="connsiteY37" fmla="*/ 1097387 h 2237474"/>
              <a:gd name="connsiteX38" fmla="*/ 8665605 w 12192000"/>
              <a:gd name="connsiteY38" fmla="*/ 1110791 h 2237474"/>
              <a:gd name="connsiteX39" fmla="*/ 8584946 w 12192000"/>
              <a:gd name="connsiteY39" fmla="*/ 1135226 h 2237474"/>
              <a:gd name="connsiteX40" fmla="*/ 8419755 w 12192000"/>
              <a:gd name="connsiteY40" fmla="*/ 1216260 h 2237474"/>
              <a:gd name="connsiteX41" fmla="*/ 8411626 w 12192000"/>
              <a:gd name="connsiteY41" fmla="*/ 1214397 h 2237474"/>
              <a:gd name="connsiteX42" fmla="*/ 8363469 w 12192000"/>
              <a:gd name="connsiteY42" fmla="*/ 1246658 h 2237474"/>
              <a:gd name="connsiteX43" fmla="*/ 8275497 w 12192000"/>
              <a:gd name="connsiteY43" fmla="*/ 1264396 h 2237474"/>
              <a:gd name="connsiteX44" fmla="*/ 8206287 w 12192000"/>
              <a:gd name="connsiteY44" fmla="*/ 1273060 h 2237474"/>
              <a:gd name="connsiteX45" fmla="*/ 8139997 w 12192000"/>
              <a:gd name="connsiteY45" fmla="*/ 1282713 h 2237474"/>
              <a:gd name="connsiteX46" fmla="*/ 8074238 w 12192000"/>
              <a:gd name="connsiteY46" fmla="*/ 1301895 h 2237474"/>
              <a:gd name="connsiteX47" fmla="*/ 7942099 w 12192000"/>
              <a:gd name="connsiteY47" fmla="*/ 1336332 h 2237474"/>
              <a:gd name="connsiteX48" fmla="*/ 7902328 w 12192000"/>
              <a:gd name="connsiteY48" fmla="*/ 1345865 h 2237474"/>
              <a:gd name="connsiteX49" fmla="*/ 7840612 w 12192000"/>
              <a:gd name="connsiteY49" fmla="*/ 1369373 h 2237474"/>
              <a:gd name="connsiteX50" fmla="*/ 7786819 w 12192000"/>
              <a:gd name="connsiteY50" fmla="*/ 1378970 h 2237474"/>
              <a:gd name="connsiteX51" fmla="*/ 7548172 w 12192000"/>
              <a:gd name="connsiteY51" fmla="*/ 1417460 h 2237474"/>
              <a:gd name="connsiteX52" fmla="*/ 7483437 w 12192000"/>
              <a:gd name="connsiteY52" fmla="*/ 1478152 h 2237474"/>
              <a:gd name="connsiteX53" fmla="*/ 7377870 w 12192000"/>
              <a:gd name="connsiteY53" fmla="*/ 1523319 h 2237474"/>
              <a:gd name="connsiteX54" fmla="*/ 7230737 w 12192000"/>
              <a:gd name="connsiteY54" fmla="*/ 1562633 h 2237474"/>
              <a:gd name="connsiteX55" fmla="*/ 7224458 w 12192000"/>
              <a:gd name="connsiteY55" fmla="*/ 1573008 h 2237474"/>
              <a:gd name="connsiteX56" fmla="*/ 7183121 w 12192000"/>
              <a:gd name="connsiteY56" fmla="*/ 1595162 h 2237474"/>
              <a:gd name="connsiteX57" fmla="*/ 7164601 w 12192000"/>
              <a:gd name="connsiteY57" fmla="*/ 1606490 h 2237474"/>
              <a:gd name="connsiteX58" fmla="*/ 7031309 w 12192000"/>
              <a:gd name="connsiteY58" fmla="*/ 1619451 h 2237474"/>
              <a:gd name="connsiteX59" fmla="*/ 6900177 w 12192000"/>
              <a:gd name="connsiteY59" fmla="*/ 1636016 h 2237474"/>
              <a:gd name="connsiteX60" fmla="*/ 6795372 w 12192000"/>
              <a:gd name="connsiteY60" fmla="*/ 1644845 h 2237474"/>
              <a:gd name="connsiteX61" fmla="*/ 6692251 w 12192000"/>
              <a:gd name="connsiteY61" fmla="*/ 1656357 h 2237474"/>
              <a:gd name="connsiteX62" fmla="*/ 6655235 w 12192000"/>
              <a:gd name="connsiteY62" fmla="*/ 1661869 h 2237474"/>
              <a:gd name="connsiteX63" fmla="*/ 6554894 w 12192000"/>
              <a:gd name="connsiteY63" fmla="*/ 1664428 h 2237474"/>
              <a:gd name="connsiteX64" fmla="*/ 6516595 w 12192000"/>
              <a:gd name="connsiteY64" fmla="*/ 1667475 h 2237474"/>
              <a:gd name="connsiteX65" fmla="*/ 6508541 w 12192000"/>
              <a:gd name="connsiteY65" fmla="*/ 1668757 h 2237474"/>
              <a:gd name="connsiteX66" fmla="*/ 6471012 w 12192000"/>
              <a:gd name="connsiteY66" fmla="*/ 1678604 h 2237474"/>
              <a:gd name="connsiteX67" fmla="*/ 6364035 w 12192000"/>
              <a:gd name="connsiteY67" fmla="*/ 1667683 h 2237474"/>
              <a:gd name="connsiteX68" fmla="*/ 6280959 w 12192000"/>
              <a:gd name="connsiteY68" fmla="*/ 1689329 h 2237474"/>
              <a:gd name="connsiteX69" fmla="*/ 6243319 w 12192000"/>
              <a:gd name="connsiteY69" fmla="*/ 1695560 h 2237474"/>
              <a:gd name="connsiteX70" fmla="*/ 6098321 w 12192000"/>
              <a:gd name="connsiteY70" fmla="*/ 1721646 h 2237474"/>
              <a:gd name="connsiteX71" fmla="*/ 5880652 w 12192000"/>
              <a:gd name="connsiteY71" fmla="*/ 1779643 h 2237474"/>
              <a:gd name="connsiteX72" fmla="*/ 5785959 w 12192000"/>
              <a:gd name="connsiteY72" fmla="*/ 1775307 h 2237474"/>
              <a:gd name="connsiteX73" fmla="*/ 5643534 w 12192000"/>
              <a:gd name="connsiteY73" fmla="*/ 1802919 h 2237474"/>
              <a:gd name="connsiteX74" fmla="*/ 5518799 w 12192000"/>
              <a:gd name="connsiteY74" fmla="*/ 1818312 h 2237474"/>
              <a:gd name="connsiteX75" fmla="*/ 5505014 w 12192000"/>
              <a:gd name="connsiteY75" fmla="*/ 1819259 h 2237474"/>
              <a:gd name="connsiteX76" fmla="*/ 5453307 w 12192000"/>
              <a:gd name="connsiteY76" fmla="*/ 1815450 h 2237474"/>
              <a:gd name="connsiteX77" fmla="*/ 5221533 w 12192000"/>
              <a:gd name="connsiteY77" fmla="*/ 1846950 h 2237474"/>
              <a:gd name="connsiteX78" fmla="*/ 5149802 w 12192000"/>
              <a:gd name="connsiteY78" fmla="*/ 1844846 h 2237474"/>
              <a:gd name="connsiteX79" fmla="*/ 5114927 w 12192000"/>
              <a:gd name="connsiteY79" fmla="*/ 1847827 h 2237474"/>
              <a:gd name="connsiteX80" fmla="*/ 5108970 w 12192000"/>
              <a:gd name="connsiteY80" fmla="*/ 1847935 h 2237474"/>
              <a:gd name="connsiteX81" fmla="*/ 5067961 w 12192000"/>
              <a:gd name="connsiteY81" fmla="*/ 1845917 h 2237474"/>
              <a:gd name="connsiteX82" fmla="*/ 5007075 w 12192000"/>
              <a:gd name="connsiteY82" fmla="*/ 1838626 h 2237474"/>
              <a:gd name="connsiteX83" fmla="*/ 4944087 w 12192000"/>
              <a:gd name="connsiteY83" fmla="*/ 1823332 h 2237474"/>
              <a:gd name="connsiteX84" fmla="*/ 4907662 w 12192000"/>
              <a:gd name="connsiteY84" fmla="*/ 1816900 h 2237474"/>
              <a:gd name="connsiteX85" fmla="*/ 4882386 w 12192000"/>
              <a:gd name="connsiteY85" fmla="*/ 1809844 h 2237474"/>
              <a:gd name="connsiteX86" fmla="*/ 4811440 w 12192000"/>
              <a:gd name="connsiteY86" fmla="*/ 1804655 h 2237474"/>
              <a:gd name="connsiteX87" fmla="*/ 4691075 w 12192000"/>
              <a:gd name="connsiteY87" fmla="*/ 1801389 h 2237474"/>
              <a:gd name="connsiteX88" fmla="*/ 4640313 w 12192000"/>
              <a:gd name="connsiteY88" fmla="*/ 1784307 h 2237474"/>
              <a:gd name="connsiteX89" fmla="*/ 4536503 w 12192000"/>
              <a:gd name="connsiteY89" fmla="*/ 1785334 h 2237474"/>
              <a:gd name="connsiteX90" fmla="*/ 4513724 w 12192000"/>
              <a:gd name="connsiteY90" fmla="*/ 1791996 h 2237474"/>
              <a:gd name="connsiteX91" fmla="*/ 4459810 w 12192000"/>
              <a:gd name="connsiteY91" fmla="*/ 1797886 h 2237474"/>
              <a:gd name="connsiteX92" fmla="*/ 4379064 w 12192000"/>
              <a:gd name="connsiteY92" fmla="*/ 1817177 h 2237474"/>
              <a:gd name="connsiteX93" fmla="*/ 4290981 w 12192000"/>
              <a:gd name="connsiteY93" fmla="*/ 1839677 h 2237474"/>
              <a:gd name="connsiteX94" fmla="*/ 4238372 w 12192000"/>
              <a:gd name="connsiteY94" fmla="*/ 1851480 h 2237474"/>
              <a:gd name="connsiteX95" fmla="*/ 4232517 w 12192000"/>
              <a:gd name="connsiteY95" fmla="*/ 1852567 h 2237474"/>
              <a:gd name="connsiteX96" fmla="*/ 4191732 w 12192000"/>
              <a:gd name="connsiteY96" fmla="*/ 1857328 h 2237474"/>
              <a:gd name="connsiteX97" fmla="*/ 4065532 w 12192000"/>
              <a:gd name="connsiteY97" fmla="*/ 1855477 h 2237474"/>
              <a:gd name="connsiteX98" fmla="*/ 4028460 w 12192000"/>
              <a:gd name="connsiteY98" fmla="*/ 1855137 h 2237474"/>
              <a:gd name="connsiteX99" fmla="*/ 4002267 w 12192000"/>
              <a:gd name="connsiteY99" fmla="*/ 1852352 h 2237474"/>
              <a:gd name="connsiteX100" fmla="*/ 3931396 w 12192000"/>
              <a:gd name="connsiteY100" fmla="*/ 1858915 h 2237474"/>
              <a:gd name="connsiteX101" fmla="*/ 3812162 w 12192000"/>
              <a:gd name="connsiteY101" fmla="*/ 1875501 h 2237474"/>
              <a:gd name="connsiteX102" fmla="*/ 3758105 w 12192000"/>
              <a:gd name="connsiteY102" fmla="*/ 1871856 h 2237474"/>
              <a:gd name="connsiteX103" fmla="*/ 3715896 w 12192000"/>
              <a:gd name="connsiteY103" fmla="*/ 1881552 h 2237474"/>
              <a:gd name="connsiteX104" fmla="*/ 3567259 w 12192000"/>
              <a:gd name="connsiteY104" fmla="*/ 1893482 h 2237474"/>
              <a:gd name="connsiteX105" fmla="*/ 3405770 w 12192000"/>
              <a:gd name="connsiteY105" fmla="*/ 1904591 h 2237474"/>
              <a:gd name="connsiteX106" fmla="*/ 3280097 w 12192000"/>
              <a:gd name="connsiteY106" fmla="*/ 1919610 h 2237474"/>
              <a:gd name="connsiteX107" fmla="*/ 3123424 w 12192000"/>
              <a:gd name="connsiteY107" fmla="*/ 1952930 h 2237474"/>
              <a:gd name="connsiteX108" fmla="*/ 3009910 w 12192000"/>
              <a:gd name="connsiteY108" fmla="*/ 1957866 h 2237474"/>
              <a:gd name="connsiteX109" fmla="*/ 2995934 w 12192000"/>
              <a:gd name="connsiteY109" fmla="*/ 1967085 h 2237474"/>
              <a:gd name="connsiteX110" fmla="*/ 2942858 w 12192000"/>
              <a:gd name="connsiteY110" fmla="*/ 1981367 h 2237474"/>
              <a:gd name="connsiteX111" fmla="*/ 2875436 w 12192000"/>
              <a:gd name="connsiteY111" fmla="*/ 1996977 h 2237474"/>
              <a:gd name="connsiteX112" fmla="*/ 2874892 w 12192000"/>
              <a:gd name="connsiteY112" fmla="*/ 1996085 h 2237474"/>
              <a:gd name="connsiteX113" fmla="*/ 2843662 w 12192000"/>
              <a:gd name="connsiteY113" fmla="*/ 1992498 h 2237474"/>
              <a:gd name="connsiteX114" fmla="*/ 2718916 w 12192000"/>
              <a:gd name="connsiteY114" fmla="*/ 1990867 h 2237474"/>
              <a:gd name="connsiteX115" fmla="*/ 2713522 w 12192000"/>
              <a:gd name="connsiteY115" fmla="*/ 1990173 h 2237474"/>
              <a:gd name="connsiteX116" fmla="*/ 2578178 w 12192000"/>
              <a:gd name="connsiteY116" fmla="*/ 1990531 h 2237474"/>
              <a:gd name="connsiteX117" fmla="*/ 2476147 w 12192000"/>
              <a:gd name="connsiteY117" fmla="*/ 1998305 h 2237474"/>
              <a:gd name="connsiteX118" fmla="*/ 2373568 w 12192000"/>
              <a:gd name="connsiteY118" fmla="*/ 2003219 h 2237474"/>
              <a:gd name="connsiteX119" fmla="*/ 2287219 w 12192000"/>
              <a:gd name="connsiteY119" fmla="*/ 1998750 h 2237474"/>
              <a:gd name="connsiteX120" fmla="*/ 2243069 w 12192000"/>
              <a:gd name="connsiteY120" fmla="*/ 2015111 h 2237474"/>
              <a:gd name="connsiteX121" fmla="*/ 2186609 w 12192000"/>
              <a:gd name="connsiteY121" fmla="*/ 2008263 h 2237474"/>
              <a:gd name="connsiteX122" fmla="*/ 2164831 w 12192000"/>
              <a:gd name="connsiteY122" fmla="*/ 2010143 h 2237474"/>
              <a:gd name="connsiteX123" fmla="*/ 2117102 w 12192000"/>
              <a:gd name="connsiteY123" fmla="*/ 2023004 h 2237474"/>
              <a:gd name="connsiteX124" fmla="*/ 2089991 w 12192000"/>
              <a:gd name="connsiteY124" fmla="*/ 2034193 h 2237474"/>
              <a:gd name="connsiteX125" fmla="*/ 2058061 w 12192000"/>
              <a:gd name="connsiteY125" fmla="*/ 2047942 h 2237474"/>
              <a:gd name="connsiteX126" fmla="*/ 2042244 w 12192000"/>
              <a:gd name="connsiteY126" fmla="*/ 2055560 h 2237474"/>
              <a:gd name="connsiteX127" fmla="*/ 1877728 w 12192000"/>
              <a:gd name="connsiteY127" fmla="*/ 2101004 h 2237474"/>
              <a:gd name="connsiteX128" fmla="*/ 1759056 w 12192000"/>
              <a:gd name="connsiteY128" fmla="*/ 2125608 h 2237474"/>
              <a:gd name="connsiteX129" fmla="*/ 1637948 w 12192000"/>
              <a:gd name="connsiteY129" fmla="*/ 2172597 h 2237474"/>
              <a:gd name="connsiteX130" fmla="*/ 1434549 w 12192000"/>
              <a:gd name="connsiteY130" fmla="*/ 2234522 h 2237474"/>
              <a:gd name="connsiteX131" fmla="*/ 1398481 w 12192000"/>
              <a:gd name="connsiteY131" fmla="*/ 2237074 h 2237474"/>
              <a:gd name="connsiteX132" fmla="*/ 1398407 w 12192000"/>
              <a:gd name="connsiteY132" fmla="*/ 2237095 h 2237474"/>
              <a:gd name="connsiteX133" fmla="*/ 1370962 w 12192000"/>
              <a:gd name="connsiteY133" fmla="*/ 2237474 h 2237474"/>
              <a:gd name="connsiteX134" fmla="*/ 1356367 w 12192000"/>
              <a:gd name="connsiteY134" fmla="*/ 2235089 h 2237474"/>
              <a:gd name="connsiteX135" fmla="*/ 1324828 w 12192000"/>
              <a:gd name="connsiteY135" fmla="*/ 2231968 h 2237474"/>
              <a:gd name="connsiteX136" fmla="*/ 1279765 w 12192000"/>
              <a:gd name="connsiteY136" fmla="*/ 2229639 h 2237474"/>
              <a:gd name="connsiteX137" fmla="*/ 1195347 w 12192000"/>
              <a:gd name="connsiteY137" fmla="*/ 2212354 h 2237474"/>
              <a:gd name="connsiteX138" fmla="*/ 970251 w 12192000"/>
              <a:gd name="connsiteY138" fmla="*/ 2221029 h 2237474"/>
              <a:gd name="connsiteX139" fmla="*/ 812914 w 12192000"/>
              <a:gd name="connsiteY139" fmla="*/ 2202752 h 2237474"/>
              <a:gd name="connsiteX140" fmla="*/ 800195 w 12192000"/>
              <a:gd name="connsiteY140" fmla="*/ 2209407 h 2237474"/>
              <a:gd name="connsiteX141" fmla="*/ 784978 w 12192000"/>
              <a:gd name="connsiteY141" fmla="*/ 2212360 h 2237474"/>
              <a:gd name="connsiteX142" fmla="*/ 681987 w 12192000"/>
              <a:gd name="connsiteY142" fmla="*/ 2216757 h 2237474"/>
              <a:gd name="connsiteX143" fmla="*/ 669923 w 12192000"/>
              <a:gd name="connsiteY143" fmla="*/ 2211682 h 2237474"/>
              <a:gd name="connsiteX144" fmla="*/ 648680 w 12192000"/>
              <a:gd name="connsiteY144" fmla="*/ 2206229 h 2237474"/>
              <a:gd name="connsiteX145" fmla="*/ 597225 w 12192000"/>
              <a:gd name="connsiteY145" fmla="*/ 2180999 h 2237474"/>
              <a:gd name="connsiteX146" fmla="*/ 558449 w 12192000"/>
              <a:gd name="connsiteY146" fmla="*/ 2182346 h 2237474"/>
              <a:gd name="connsiteX147" fmla="*/ 550517 w 12192000"/>
              <a:gd name="connsiteY147" fmla="*/ 2182060 h 2237474"/>
              <a:gd name="connsiteX148" fmla="*/ 550309 w 12192000"/>
              <a:gd name="connsiteY148" fmla="*/ 2181825 h 2237474"/>
              <a:gd name="connsiteX149" fmla="*/ 541836 w 12192000"/>
              <a:gd name="connsiteY149" fmla="*/ 2181063 h 2237474"/>
              <a:gd name="connsiteX150" fmla="*/ 536057 w 12192000"/>
              <a:gd name="connsiteY150" fmla="*/ 2181537 h 2237474"/>
              <a:gd name="connsiteX151" fmla="*/ 520671 w 12192000"/>
              <a:gd name="connsiteY151" fmla="*/ 2180980 h 2237474"/>
              <a:gd name="connsiteX152" fmla="*/ 515024 w 12192000"/>
              <a:gd name="connsiteY152" fmla="*/ 2179258 h 2237474"/>
              <a:gd name="connsiteX153" fmla="*/ 512278 w 12192000"/>
              <a:gd name="connsiteY153" fmla="*/ 2176369 h 2237474"/>
              <a:gd name="connsiteX154" fmla="*/ 480419 w 12192000"/>
              <a:gd name="connsiteY154" fmla="*/ 2167807 h 2237474"/>
              <a:gd name="connsiteX155" fmla="*/ 413835 w 12192000"/>
              <a:gd name="connsiteY155" fmla="*/ 2156783 h 2237474"/>
              <a:gd name="connsiteX156" fmla="*/ 376513 w 12192000"/>
              <a:gd name="connsiteY156" fmla="*/ 2154014 h 2237474"/>
              <a:gd name="connsiteX157" fmla="*/ 273386 w 12192000"/>
              <a:gd name="connsiteY157" fmla="*/ 2142551 h 2237474"/>
              <a:gd name="connsiteX158" fmla="*/ 169207 w 12192000"/>
              <a:gd name="connsiteY158" fmla="*/ 2128100 h 2237474"/>
              <a:gd name="connsiteX159" fmla="*/ 93149 w 12192000"/>
              <a:gd name="connsiteY159" fmla="*/ 2105324 h 2237474"/>
              <a:gd name="connsiteX160" fmla="*/ 88109 w 12192000"/>
              <a:gd name="connsiteY160" fmla="*/ 2106704 h 2237474"/>
              <a:gd name="connsiteX161" fmla="*/ 80022 w 12192000"/>
              <a:gd name="connsiteY161" fmla="*/ 2107254 h 2237474"/>
              <a:gd name="connsiteX162" fmla="*/ 79717 w 12192000"/>
              <a:gd name="connsiteY162" fmla="*/ 2107046 h 2237474"/>
              <a:gd name="connsiteX163" fmla="*/ 72352 w 12192000"/>
              <a:gd name="connsiteY163" fmla="*/ 2107991 h 2237474"/>
              <a:gd name="connsiteX164" fmla="*/ 37645 w 12192000"/>
              <a:gd name="connsiteY164" fmla="*/ 2115401 h 2237474"/>
              <a:gd name="connsiteX165" fmla="*/ 4572 w 12192000"/>
              <a:gd name="connsiteY165" fmla="*/ 2111091 h 2237474"/>
              <a:gd name="connsiteX166" fmla="*/ 0 w 12192000"/>
              <a:gd name="connsiteY166" fmla="*/ 2110468 h 2237474"/>
              <a:gd name="connsiteX167" fmla="*/ 0 w 12192000"/>
              <a:gd name="connsiteY167"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20512 w 12192000"/>
              <a:gd name="connsiteY6" fmla="*/ 745392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46594 w 12192000"/>
              <a:gd name="connsiteY12" fmla="*/ 765069 h 2237474"/>
              <a:gd name="connsiteX13" fmla="*/ 10739478 w 12192000"/>
              <a:gd name="connsiteY13" fmla="*/ 776841 h 2237474"/>
              <a:gd name="connsiteX14" fmla="*/ 10458762 w 12192000"/>
              <a:gd name="connsiteY14" fmla="*/ 755400 h 2237474"/>
              <a:gd name="connsiteX15" fmla="*/ 10211200 w 12192000"/>
              <a:gd name="connsiteY15" fmla="*/ 767513 h 2237474"/>
              <a:gd name="connsiteX16" fmla="*/ 10167995 w 12192000"/>
              <a:gd name="connsiteY16" fmla="*/ 760843 h 2237474"/>
              <a:gd name="connsiteX17" fmla="*/ 9997044 w 12192000"/>
              <a:gd name="connsiteY17" fmla="*/ 780129 h 2237474"/>
              <a:gd name="connsiteX18" fmla="*/ 9943887 w 12192000"/>
              <a:gd name="connsiteY18" fmla="*/ 804141 h 2237474"/>
              <a:gd name="connsiteX19" fmla="*/ 9918248 w 12192000"/>
              <a:gd name="connsiteY19" fmla="*/ 816628 h 2237474"/>
              <a:gd name="connsiteX20" fmla="*/ 9767091 w 12192000"/>
              <a:gd name="connsiteY20" fmla="*/ 870550 h 2237474"/>
              <a:gd name="connsiteX21" fmla="*/ 9683005 w 12192000"/>
              <a:gd name="connsiteY21" fmla="*/ 894128 h 2237474"/>
              <a:gd name="connsiteX22" fmla="*/ 9594438 w 12192000"/>
              <a:gd name="connsiteY22" fmla="*/ 919051 h 2237474"/>
              <a:gd name="connsiteX23" fmla="*/ 9544189 w 12192000"/>
              <a:gd name="connsiteY23" fmla="*/ 938966 h 2237474"/>
              <a:gd name="connsiteX24" fmla="*/ 9500499 w 12192000"/>
              <a:gd name="connsiteY24" fmla="*/ 954680 h 2237474"/>
              <a:gd name="connsiteX25" fmla="*/ 9428195 w 12192000"/>
              <a:gd name="connsiteY25" fmla="*/ 986225 h 2237474"/>
              <a:gd name="connsiteX26" fmla="*/ 9410017 w 12192000"/>
              <a:gd name="connsiteY26" fmla="*/ 993931 h 2237474"/>
              <a:gd name="connsiteX27" fmla="*/ 9392919 w 12192000"/>
              <a:gd name="connsiteY27" fmla="*/ 994656 h 2237474"/>
              <a:gd name="connsiteX28" fmla="*/ 9268019 w 12192000"/>
              <a:gd name="connsiteY28" fmla="*/ 1007442 h 2237474"/>
              <a:gd name="connsiteX29" fmla="*/ 9234662 w 12192000"/>
              <a:gd name="connsiteY29" fmla="*/ 1023056 h 2237474"/>
              <a:gd name="connsiteX30" fmla="*/ 9181033 w 12192000"/>
              <a:gd name="connsiteY30" fmla="*/ 1037921 h 2237474"/>
              <a:gd name="connsiteX31" fmla="*/ 9155969 w 12192000"/>
              <a:gd name="connsiteY31" fmla="*/ 1046804 h 2237474"/>
              <a:gd name="connsiteX32" fmla="*/ 9133985 w 12192000"/>
              <a:gd name="connsiteY32" fmla="*/ 1046450 h 2237474"/>
              <a:gd name="connsiteX33" fmla="*/ 9003462 w 12192000"/>
              <a:gd name="connsiteY33" fmla="*/ 1042406 h 2237474"/>
              <a:gd name="connsiteX34" fmla="*/ 8968445 w 12192000"/>
              <a:gd name="connsiteY34" fmla="*/ 1052169 h 2237474"/>
              <a:gd name="connsiteX35" fmla="*/ 8886001 w 12192000"/>
              <a:gd name="connsiteY35" fmla="*/ 1067468 h 2237474"/>
              <a:gd name="connsiteX36" fmla="*/ 8838610 w 12192000"/>
              <a:gd name="connsiteY36" fmla="*/ 1075091 h 2237474"/>
              <a:gd name="connsiteX37" fmla="*/ 8750383 w 12192000"/>
              <a:gd name="connsiteY37" fmla="*/ 1097387 h 2237474"/>
              <a:gd name="connsiteX38" fmla="*/ 8665605 w 12192000"/>
              <a:gd name="connsiteY38" fmla="*/ 1110791 h 2237474"/>
              <a:gd name="connsiteX39" fmla="*/ 8584946 w 12192000"/>
              <a:gd name="connsiteY39" fmla="*/ 1135226 h 2237474"/>
              <a:gd name="connsiteX40" fmla="*/ 8419755 w 12192000"/>
              <a:gd name="connsiteY40" fmla="*/ 1216260 h 2237474"/>
              <a:gd name="connsiteX41" fmla="*/ 8411626 w 12192000"/>
              <a:gd name="connsiteY41" fmla="*/ 1214397 h 2237474"/>
              <a:gd name="connsiteX42" fmla="*/ 8363469 w 12192000"/>
              <a:gd name="connsiteY42" fmla="*/ 1246658 h 2237474"/>
              <a:gd name="connsiteX43" fmla="*/ 8275497 w 12192000"/>
              <a:gd name="connsiteY43" fmla="*/ 1264396 h 2237474"/>
              <a:gd name="connsiteX44" fmla="*/ 8206287 w 12192000"/>
              <a:gd name="connsiteY44" fmla="*/ 1273060 h 2237474"/>
              <a:gd name="connsiteX45" fmla="*/ 8139997 w 12192000"/>
              <a:gd name="connsiteY45" fmla="*/ 1282713 h 2237474"/>
              <a:gd name="connsiteX46" fmla="*/ 8074238 w 12192000"/>
              <a:gd name="connsiteY46" fmla="*/ 1301895 h 2237474"/>
              <a:gd name="connsiteX47" fmla="*/ 7942099 w 12192000"/>
              <a:gd name="connsiteY47" fmla="*/ 1336332 h 2237474"/>
              <a:gd name="connsiteX48" fmla="*/ 7902328 w 12192000"/>
              <a:gd name="connsiteY48" fmla="*/ 1345865 h 2237474"/>
              <a:gd name="connsiteX49" fmla="*/ 7840612 w 12192000"/>
              <a:gd name="connsiteY49" fmla="*/ 1369373 h 2237474"/>
              <a:gd name="connsiteX50" fmla="*/ 7786819 w 12192000"/>
              <a:gd name="connsiteY50" fmla="*/ 1378970 h 2237474"/>
              <a:gd name="connsiteX51" fmla="*/ 7548172 w 12192000"/>
              <a:gd name="connsiteY51" fmla="*/ 1417460 h 2237474"/>
              <a:gd name="connsiteX52" fmla="*/ 7483437 w 12192000"/>
              <a:gd name="connsiteY52" fmla="*/ 1478152 h 2237474"/>
              <a:gd name="connsiteX53" fmla="*/ 7377870 w 12192000"/>
              <a:gd name="connsiteY53" fmla="*/ 1523319 h 2237474"/>
              <a:gd name="connsiteX54" fmla="*/ 7230737 w 12192000"/>
              <a:gd name="connsiteY54" fmla="*/ 1562633 h 2237474"/>
              <a:gd name="connsiteX55" fmla="*/ 7224458 w 12192000"/>
              <a:gd name="connsiteY55" fmla="*/ 1573008 h 2237474"/>
              <a:gd name="connsiteX56" fmla="*/ 7183121 w 12192000"/>
              <a:gd name="connsiteY56" fmla="*/ 1595162 h 2237474"/>
              <a:gd name="connsiteX57" fmla="*/ 7164601 w 12192000"/>
              <a:gd name="connsiteY57" fmla="*/ 1606490 h 2237474"/>
              <a:gd name="connsiteX58" fmla="*/ 7031309 w 12192000"/>
              <a:gd name="connsiteY58" fmla="*/ 1619451 h 2237474"/>
              <a:gd name="connsiteX59" fmla="*/ 6900177 w 12192000"/>
              <a:gd name="connsiteY59" fmla="*/ 1636016 h 2237474"/>
              <a:gd name="connsiteX60" fmla="*/ 6795372 w 12192000"/>
              <a:gd name="connsiteY60" fmla="*/ 1644845 h 2237474"/>
              <a:gd name="connsiteX61" fmla="*/ 6692251 w 12192000"/>
              <a:gd name="connsiteY61" fmla="*/ 1656357 h 2237474"/>
              <a:gd name="connsiteX62" fmla="*/ 6655235 w 12192000"/>
              <a:gd name="connsiteY62" fmla="*/ 1661869 h 2237474"/>
              <a:gd name="connsiteX63" fmla="*/ 6554894 w 12192000"/>
              <a:gd name="connsiteY63" fmla="*/ 1664428 h 2237474"/>
              <a:gd name="connsiteX64" fmla="*/ 6516595 w 12192000"/>
              <a:gd name="connsiteY64" fmla="*/ 1667475 h 2237474"/>
              <a:gd name="connsiteX65" fmla="*/ 6508541 w 12192000"/>
              <a:gd name="connsiteY65" fmla="*/ 1668757 h 2237474"/>
              <a:gd name="connsiteX66" fmla="*/ 6471012 w 12192000"/>
              <a:gd name="connsiteY66" fmla="*/ 1678604 h 2237474"/>
              <a:gd name="connsiteX67" fmla="*/ 6364035 w 12192000"/>
              <a:gd name="connsiteY67" fmla="*/ 1667683 h 2237474"/>
              <a:gd name="connsiteX68" fmla="*/ 6280959 w 12192000"/>
              <a:gd name="connsiteY68" fmla="*/ 1689329 h 2237474"/>
              <a:gd name="connsiteX69" fmla="*/ 6243319 w 12192000"/>
              <a:gd name="connsiteY69" fmla="*/ 1695560 h 2237474"/>
              <a:gd name="connsiteX70" fmla="*/ 6098321 w 12192000"/>
              <a:gd name="connsiteY70" fmla="*/ 1721646 h 2237474"/>
              <a:gd name="connsiteX71" fmla="*/ 5880652 w 12192000"/>
              <a:gd name="connsiteY71" fmla="*/ 1779643 h 2237474"/>
              <a:gd name="connsiteX72" fmla="*/ 5785959 w 12192000"/>
              <a:gd name="connsiteY72" fmla="*/ 1775307 h 2237474"/>
              <a:gd name="connsiteX73" fmla="*/ 5643534 w 12192000"/>
              <a:gd name="connsiteY73" fmla="*/ 1802919 h 2237474"/>
              <a:gd name="connsiteX74" fmla="*/ 5518799 w 12192000"/>
              <a:gd name="connsiteY74" fmla="*/ 1818312 h 2237474"/>
              <a:gd name="connsiteX75" fmla="*/ 5505014 w 12192000"/>
              <a:gd name="connsiteY75" fmla="*/ 1819259 h 2237474"/>
              <a:gd name="connsiteX76" fmla="*/ 5453307 w 12192000"/>
              <a:gd name="connsiteY76" fmla="*/ 1815450 h 2237474"/>
              <a:gd name="connsiteX77" fmla="*/ 5221533 w 12192000"/>
              <a:gd name="connsiteY77" fmla="*/ 1846950 h 2237474"/>
              <a:gd name="connsiteX78" fmla="*/ 5149802 w 12192000"/>
              <a:gd name="connsiteY78" fmla="*/ 1844846 h 2237474"/>
              <a:gd name="connsiteX79" fmla="*/ 5114927 w 12192000"/>
              <a:gd name="connsiteY79" fmla="*/ 1847827 h 2237474"/>
              <a:gd name="connsiteX80" fmla="*/ 5108970 w 12192000"/>
              <a:gd name="connsiteY80" fmla="*/ 1847935 h 2237474"/>
              <a:gd name="connsiteX81" fmla="*/ 5067961 w 12192000"/>
              <a:gd name="connsiteY81" fmla="*/ 1845917 h 2237474"/>
              <a:gd name="connsiteX82" fmla="*/ 5007075 w 12192000"/>
              <a:gd name="connsiteY82" fmla="*/ 1838626 h 2237474"/>
              <a:gd name="connsiteX83" fmla="*/ 4944087 w 12192000"/>
              <a:gd name="connsiteY83" fmla="*/ 1823332 h 2237474"/>
              <a:gd name="connsiteX84" fmla="*/ 4907662 w 12192000"/>
              <a:gd name="connsiteY84" fmla="*/ 1816900 h 2237474"/>
              <a:gd name="connsiteX85" fmla="*/ 4882386 w 12192000"/>
              <a:gd name="connsiteY85" fmla="*/ 1809844 h 2237474"/>
              <a:gd name="connsiteX86" fmla="*/ 4811440 w 12192000"/>
              <a:gd name="connsiteY86" fmla="*/ 1804655 h 2237474"/>
              <a:gd name="connsiteX87" fmla="*/ 4691075 w 12192000"/>
              <a:gd name="connsiteY87" fmla="*/ 1801389 h 2237474"/>
              <a:gd name="connsiteX88" fmla="*/ 4640313 w 12192000"/>
              <a:gd name="connsiteY88" fmla="*/ 1784307 h 2237474"/>
              <a:gd name="connsiteX89" fmla="*/ 4536503 w 12192000"/>
              <a:gd name="connsiteY89" fmla="*/ 1785334 h 2237474"/>
              <a:gd name="connsiteX90" fmla="*/ 4513724 w 12192000"/>
              <a:gd name="connsiteY90" fmla="*/ 1791996 h 2237474"/>
              <a:gd name="connsiteX91" fmla="*/ 4459810 w 12192000"/>
              <a:gd name="connsiteY91" fmla="*/ 1797886 h 2237474"/>
              <a:gd name="connsiteX92" fmla="*/ 4379064 w 12192000"/>
              <a:gd name="connsiteY92" fmla="*/ 1817177 h 2237474"/>
              <a:gd name="connsiteX93" fmla="*/ 4290981 w 12192000"/>
              <a:gd name="connsiteY93" fmla="*/ 1839677 h 2237474"/>
              <a:gd name="connsiteX94" fmla="*/ 4238372 w 12192000"/>
              <a:gd name="connsiteY94" fmla="*/ 1851480 h 2237474"/>
              <a:gd name="connsiteX95" fmla="*/ 4232517 w 12192000"/>
              <a:gd name="connsiteY95" fmla="*/ 1852567 h 2237474"/>
              <a:gd name="connsiteX96" fmla="*/ 4191732 w 12192000"/>
              <a:gd name="connsiteY96" fmla="*/ 1857328 h 2237474"/>
              <a:gd name="connsiteX97" fmla="*/ 4065532 w 12192000"/>
              <a:gd name="connsiteY97" fmla="*/ 1855477 h 2237474"/>
              <a:gd name="connsiteX98" fmla="*/ 4028460 w 12192000"/>
              <a:gd name="connsiteY98" fmla="*/ 1855137 h 2237474"/>
              <a:gd name="connsiteX99" fmla="*/ 4002267 w 12192000"/>
              <a:gd name="connsiteY99" fmla="*/ 1852352 h 2237474"/>
              <a:gd name="connsiteX100" fmla="*/ 3931396 w 12192000"/>
              <a:gd name="connsiteY100" fmla="*/ 1858915 h 2237474"/>
              <a:gd name="connsiteX101" fmla="*/ 3812162 w 12192000"/>
              <a:gd name="connsiteY101" fmla="*/ 1875501 h 2237474"/>
              <a:gd name="connsiteX102" fmla="*/ 3758105 w 12192000"/>
              <a:gd name="connsiteY102" fmla="*/ 1871856 h 2237474"/>
              <a:gd name="connsiteX103" fmla="*/ 3715896 w 12192000"/>
              <a:gd name="connsiteY103" fmla="*/ 1881552 h 2237474"/>
              <a:gd name="connsiteX104" fmla="*/ 3567259 w 12192000"/>
              <a:gd name="connsiteY104" fmla="*/ 1893482 h 2237474"/>
              <a:gd name="connsiteX105" fmla="*/ 3405770 w 12192000"/>
              <a:gd name="connsiteY105" fmla="*/ 1904591 h 2237474"/>
              <a:gd name="connsiteX106" fmla="*/ 3280097 w 12192000"/>
              <a:gd name="connsiteY106" fmla="*/ 1919610 h 2237474"/>
              <a:gd name="connsiteX107" fmla="*/ 3123424 w 12192000"/>
              <a:gd name="connsiteY107" fmla="*/ 1952930 h 2237474"/>
              <a:gd name="connsiteX108" fmla="*/ 3009910 w 12192000"/>
              <a:gd name="connsiteY108" fmla="*/ 1957866 h 2237474"/>
              <a:gd name="connsiteX109" fmla="*/ 2995934 w 12192000"/>
              <a:gd name="connsiteY109" fmla="*/ 1967085 h 2237474"/>
              <a:gd name="connsiteX110" fmla="*/ 2942858 w 12192000"/>
              <a:gd name="connsiteY110" fmla="*/ 1981367 h 2237474"/>
              <a:gd name="connsiteX111" fmla="*/ 2875436 w 12192000"/>
              <a:gd name="connsiteY111" fmla="*/ 1996977 h 2237474"/>
              <a:gd name="connsiteX112" fmla="*/ 2874892 w 12192000"/>
              <a:gd name="connsiteY112" fmla="*/ 1996085 h 2237474"/>
              <a:gd name="connsiteX113" fmla="*/ 2843662 w 12192000"/>
              <a:gd name="connsiteY113" fmla="*/ 1992498 h 2237474"/>
              <a:gd name="connsiteX114" fmla="*/ 2718916 w 12192000"/>
              <a:gd name="connsiteY114" fmla="*/ 1990867 h 2237474"/>
              <a:gd name="connsiteX115" fmla="*/ 2713522 w 12192000"/>
              <a:gd name="connsiteY115" fmla="*/ 1990173 h 2237474"/>
              <a:gd name="connsiteX116" fmla="*/ 2578178 w 12192000"/>
              <a:gd name="connsiteY116" fmla="*/ 1990531 h 2237474"/>
              <a:gd name="connsiteX117" fmla="*/ 2476147 w 12192000"/>
              <a:gd name="connsiteY117" fmla="*/ 1998305 h 2237474"/>
              <a:gd name="connsiteX118" fmla="*/ 2373568 w 12192000"/>
              <a:gd name="connsiteY118" fmla="*/ 2003219 h 2237474"/>
              <a:gd name="connsiteX119" fmla="*/ 2287219 w 12192000"/>
              <a:gd name="connsiteY119" fmla="*/ 1998750 h 2237474"/>
              <a:gd name="connsiteX120" fmla="*/ 2243069 w 12192000"/>
              <a:gd name="connsiteY120" fmla="*/ 2015111 h 2237474"/>
              <a:gd name="connsiteX121" fmla="*/ 2186609 w 12192000"/>
              <a:gd name="connsiteY121" fmla="*/ 2008263 h 2237474"/>
              <a:gd name="connsiteX122" fmla="*/ 2164831 w 12192000"/>
              <a:gd name="connsiteY122" fmla="*/ 2010143 h 2237474"/>
              <a:gd name="connsiteX123" fmla="*/ 2089991 w 12192000"/>
              <a:gd name="connsiteY123" fmla="*/ 2034193 h 2237474"/>
              <a:gd name="connsiteX124" fmla="*/ 2058061 w 12192000"/>
              <a:gd name="connsiteY124" fmla="*/ 2047942 h 2237474"/>
              <a:gd name="connsiteX125" fmla="*/ 2042244 w 12192000"/>
              <a:gd name="connsiteY125" fmla="*/ 2055560 h 2237474"/>
              <a:gd name="connsiteX126" fmla="*/ 1877728 w 12192000"/>
              <a:gd name="connsiteY126" fmla="*/ 2101004 h 2237474"/>
              <a:gd name="connsiteX127" fmla="*/ 1759056 w 12192000"/>
              <a:gd name="connsiteY127" fmla="*/ 2125608 h 2237474"/>
              <a:gd name="connsiteX128" fmla="*/ 1637948 w 12192000"/>
              <a:gd name="connsiteY128" fmla="*/ 2172597 h 2237474"/>
              <a:gd name="connsiteX129" fmla="*/ 1434549 w 12192000"/>
              <a:gd name="connsiteY129" fmla="*/ 2234522 h 2237474"/>
              <a:gd name="connsiteX130" fmla="*/ 1398481 w 12192000"/>
              <a:gd name="connsiteY130" fmla="*/ 2237074 h 2237474"/>
              <a:gd name="connsiteX131" fmla="*/ 1398407 w 12192000"/>
              <a:gd name="connsiteY131" fmla="*/ 2237095 h 2237474"/>
              <a:gd name="connsiteX132" fmla="*/ 1370962 w 12192000"/>
              <a:gd name="connsiteY132" fmla="*/ 2237474 h 2237474"/>
              <a:gd name="connsiteX133" fmla="*/ 1356367 w 12192000"/>
              <a:gd name="connsiteY133" fmla="*/ 2235089 h 2237474"/>
              <a:gd name="connsiteX134" fmla="*/ 1324828 w 12192000"/>
              <a:gd name="connsiteY134" fmla="*/ 2231968 h 2237474"/>
              <a:gd name="connsiteX135" fmla="*/ 1279765 w 12192000"/>
              <a:gd name="connsiteY135" fmla="*/ 2229639 h 2237474"/>
              <a:gd name="connsiteX136" fmla="*/ 1195347 w 12192000"/>
              <a:gd name="connsiteY136" fmla="*/ 2212354 h 2237474"/>
              <a:gd name="connsiteX137" fmla="*/ 970251 w 12192000"/>
              <a:gd name="connsiteY137" fmla="*/ 2221029 h 2237474"/>
              <a:gd name="connsiteX138" fmla="*/ 812914 w 12192000"/>
              <a:gd name="connsiteY138" fmla="*/ 2202752 h 2237474"/>
              <a:gd name="connsiteX139" fmla="*/ 800195 w 12192000"/>
              <a:gd name="connsiteY139" fmla="*/ 2209407 h 2237474"/>
              <a:gd name="connsiteX140" fmla="*/ 784978 w 12192000"/>
              <a:gd name="connsiteY140" fmla="*/ 2212360 h 2237474"/>
              <a:gd name="connsiteX141" fmla="*/ 681987 w 12192000"/>
              <a:gd name="connsiteY141" fmla="*/ 2216757 h 2237474"/>
              <a:gd name="connsiteX142" fmla="*/ 669923 w 12192000"/>
              <a:gd name="connsiteY142" fmla="*/ 2211682 h 2237474"/>
              <a:gd name="connsiteX143" fmla="*/ 648680 w 12192000"/>
              <a:gd name="connsiteY143" fmla="*/ 2206229 h 2237474"/>
              <a:gd name="connsiteX144" fmla="*/ 597225 w 12192000"/>
              <a:gd name="connsiteY144" fmla="*/ 2180999 h 2237474"/>
              <a:gd name="connsiteX145" fmla="*/ 558449 w 12192000"/>
              <a:gd name="connsiteY145" fmla="*/ 2182346 h 2237474"/>
              <a:gd name="connsiteX146" fmla="*/ 550517 w 12192000"/>
              <a:gd name="connsiteY146" fmla="*/ 2182060 h 2237474"/>
              <a:gd name="connsiteX147" fmla="*/ 550309 w 12192000"/>
              <a:gd name="connsiteY147" fmla="*/ 2181825 h 2237474"/>
              <a:gd name="connsiteX148" fmla="*/ 541836 w 12192000"/>
              <a:gd name="connsiteY148" fmla="*/ 2181063 h 2237474"/>
              <a:gd name="connsiteX149" fmla="*/ 536057 w 12192000"/>
              <a:gd name="connsiteY149" fmla="*/ 2181537 h 2237474"/>
              <a:gd name="connsiteX150" fmla="*/ 520671 w 12192000"/>
              <a:gd name="connsiteY150" fmla="*/ 2180980 h 2237474"/>
              <a:gd name="connsiteX151" fmla="*/ 515024 w 12192000"/>
              <a:gd name="connsiteY151" fmla="*/ 2179258 h 2237474"/>
              <a:gd name="connsiteX152" fmla="*/ 512278 w 12192000"/>
              <a:gd name="connsiteY152" fmla="*/ 2176369 h 2237474"/>
              <a:gd name="connsiteX153" fmla="*/ 480419 w 12192000"/>
              <a:gd name="connsiteY153" fmla="*/ 2167807 h 2237474"/>
              <a:gd name="connsiteX154" fmla="*/ 413835 w 12192000"/>
              <a:gd name="connsiteY154" fmla="*/ 2156783 h 2237474"/>
              <a:gd name="connsiteX155" fmla="*/ 376513 w 12192000"/>
              <a:gd name="connsiteY155" fmla="*/ 2154014 h 2237474"/>
              <a:gd name="connsiteX156" fmla="*/ 273386 w 12192000"/>
              <a:gd name="connsiteY156" fmla="*/ 2142551 h 2237474"/>
              <a:gd name="connsiteX157" fmla="*/ 169207 w 12192000"/>
              <a:gd name="connsiteY157" fmla="*/ 2128100 h 2237474"/>
              <a:gd name="connsiteX158" fmla="*/ 93149 w 12192000"/>
              <a:gd name="connsiteY158" fmla="*/ 2105324 h 2237474"/>
              <a:gd name="connsiteX159" fmla="*/ 88109 w 12192000"/>
              <a:gd name="connsiteY159" fmla="*/ 2106704 h 2237474"/>
              <a:gd name="connsiteX160" fmla="*/ 80022 w 12192000"/>
              <a:gd name="connsiteY160" fmla="*/ 2107254 h 2237474"/>
              <a:gd name="connsiteX161" fmla="*/ 79717 w 12192000"/>
              <a:gd name="connsiteY161" fmla="*/ 2107046 h 2237474"/>
              <a:gd name="connsiteX162" fmla="*/ 72352 w 12192000"/>
              <a:gd name="connsiteY162" fmla="*/ 2107991 h 2237474"/>
              <a:gd name="connsiteX163" fmla="*/ 37645 w 12192000"/>
              <a:gd name="connsiteY163" fmla="*/ 2115401 h 2237474"/>
              <a:gd name="connsiteX164" fmla="*/ 4572 w 12192000"/>
              <a:gd name="connsiteY164" fmla="*/ 2111091 h 2237474"/>
              <a:gd name="connsiteX165" fmla="*/ 0 w 12192000"/>
              <a:gd name="connsiteY165" fmla="*/ 2110468 h 2237474"/>
              <a:gd name="connsiteX166" fmla="*/ 0 w 12192000"/>
              <a:gd name="connsiteY166"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20512 w 12192000"/>
              <a:gd name="connsiteY6" fmla="*/ 745392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46594 w 12192000"/>
              <a:gd name="connsiteY12" fmla="*/ 765069 h 2237474"/>
              <a:gd name="connsiteX13" fmla="*/ 10739478 w 12192000"/>
              <a:gd name="connsiteY13" fmla="*/ 776841 h 2237474"/>
              <a:gd name="connsiteX14" fmla="*/ 10458762 w 12192000"/>
              <a:gd name="connsiteY14" fmla="*/ 755400 h 2237474"/>
              <a:gd name="connsiteX15" fmla="*/ 10211200 w 12192000"/>
              <a:gd name="connsiteY15" fmla="*/ 767513 h 2237474"/>
              <a:gd name="connsiteX16" fmla="*/ 10167995 w 12192000"/>
              <a:gd name="connsiteY16" fmla="*/ 760843 h 2237474"/>
              <a:gd name="connsiteX17" fmla="*/ 9997044 w 12192000"/>
              <a:gd name="connsiteY17" fmla="*/ 780129 h 2237474"/>
              <a:gd name="connsiteX18" fmla="*/ 9943887 w 12192000"/>
              <a:gd name="connsiteY18" fmla="*/ 804141 h 2237474"/>
              <a:gd name="connsiteX19" fmla="*/ 9918248 w 12192000"/>
              <a:gd name="connsiteY19" fmla="*/ 816628 h 2237474"/>
              <a:gd name="connsiteX20" fmla="*/ 9767091 w 12192000"/>
              <a:gd name="connsiteY20" fmla="*/ 870550 h 2237474"/>
              <a:gd name="connsiteX21" fmla="*/ 9683005 w 12192000"/>
              <a:gd name="connsiteY21" fmla="*/ 894128 h 2237474"/>
              <a:gd name="connsiteX22" fmla="*/ 9594438 w 12192000"/>
              <a:gd name="connsiteY22" fmla="*/ 919051 h 2237474"/>
              <a:gd name="connsiteX23" fmla="*/ 9544189 w 12192000"/>
              <a:gd name="connsiteY23" fmla="*/ 938966 h 2237474"/>
              <a:gd name="connsiteX24" fmla="*/ 9500499 w 12192000"/>
              <a:gd name="connsiteY24" fmla="*/ 954680 h 2237474"/>
              <a:gd name="connsiteX25" fmla="*/ 9428195 w 12192000"/>
              <a:gd name="connsiteY25" fmla="*/ 986225 h 2237474"/>
              <a:gd name="connsiteX26" fmla="*/ 9410017 w 12192000"/>
              <a:gd name="connsiteY26" fmla="*/ 993931 h 2237474"/>
              <a:gd name="connsiteX27" fmla="*/ 9392919 w 12192000"/>
              <a:gd name="connsiteY27" fmla="*/ 994656 h 2237474"/>
              <a:gd name="connsiteX28" fmla="*/ 9268019 w 12192000"/>
              <a:gd name="connsiteY28" fmla="*/ 1007442 h 2237474"/>
              <a:gd name="connsiteX29" fmla="*/ 9234662 w 12192000"/>
              <a:gd name="connsiteY29" fmla="*/ 1023056 h 2237474"/>
              <a:gd name="connsiteX30" fmla="*/ 9181033 w 12192000"/>
              <a:gd name="connsiteY30" fmla="*/ 1037921 h 2237474"/>
              <a:gd name="connsiteX31" fmla="*/ 9155969 w 12192000"/>
              <a:gd name="connsiteY31" fmla="*/ 1046804 h 2237474"/>
              <a:gd name="connsiteX32" fmla="*/ 9133985 w 12192000"/>
              <a:gd name="connsiteY32" fmla="*/ 1046450 h 2237474"/>
              <a:gd name="connsiteX33" fmla="*/ 9003462 w 12192000"/>
              <a:gd name="connsiteY33" fmla="*/ 1042406 h 2237474"/>
              <a:gd name="connsiteX34" fmla="*/ 8968445 w 12192000"/>
              <a:gd name="connsiteY34" fmla="*/ 1052169 h 2237474"/>
              <a:gd name="connsiteX35" fmla="*/ 8886001 w 12192000"/>
              <a:gd name="connsiteY35" fmla="*/ 1067468 h 2237474"/>
              <a:gd name="connsiteX36" fmla="*/ 8838610 w 12192000"/>
              <a:gd name="connsiteY36" fmla="*/ 1075091 h 2237474"/>
              <a:gd name="connsiteX37" fmla="*/ 8750383 w 12192000"/>
              <a:gd name="connsiteY37" fmla="*/ 1097387 h 2237474"/>
              <a:gd name="connsiteX38" fmla="*/ 8665605 w 12192000"/>
              <a:gd name="connsiteY38" fmla="*/ 1110791 h 2237474"/>
              <a:gd name="connsiteX39" fmla="*/ 8584946 w 12192000"/>
              <a:gd name="connsiteY39" fmla="*/ 1135226 h 2237474"/>
              <a:gd name="connsiteX40" fmla="*/ 8419755 w 12192000"/>
              <a:gd name="connsiteY40" fmla="*/ 1216260 h 2237474"/>
              <a:gd name="connsiteX41" fmla="*/ 8411626 w 12192000"/>
              <a:gd name="connsiteY41" fmla="*/ 1214397 h 2237474"/>
              <a:gd name="connsiteX42" fmla="*/ 8363469 w 12192000"/>
              <a:gd name="connsiteY42" fmla="*/ 1246658 h 2237474"/>
              <a:gd name="connsiteX43" fmla="*/ 8275497 w 12192000"/>
              <a:gd name="connsiteY43" fmla="*/ 1264396 h 2237474"/>
              <a:gd name="connsiteX44" fmla="*/ 8206287 w 12192000"/>
              <a:gd name="connsiteY44" fmla="*/ 1273060 h 2237474"/>
              <a:gd name="connsiteX45" fmla="*/ 8139997 w 12192000"/>
              <a:gd name="connsiteY45" fmla="*/ 1282713 h 2237474"/>
              <a:gd name="connsiteX46" fmla="*/ 8074238 w 12192000"/>
              <a:gd name="connsiteY46" fmla="*/ 1301895 h 2237474"/>
              <a:gd name="connsiteX47" fmla="*/ 7942099 w 12192000"/>
              <a:gd name="connsiteY47" fmla="*/ 1336332 h 2237474"/>
              <a:gd name="connsiteX48" fmla="*/ 7902328 w 12192000"/>
              <a:gd name="connsiteY48" fmla="*/ 1345865 h 2237474"/>
              <a:gd name="connsiteX49" fmla="*/ 7840612 w 12192000"/>
              <a:gd name="connsiteY49" fmla="*/ 1369373 h 2237474"/>
              <a:gd name="connsiteX50" fmla="*/ 7786819 w 12192000"/>
              <a:gd name="connsiteY50" fmla="*/ 1378970 h 2237474"/>
              <a:gd name="connsiteX51" fmla="*/ 7548172 w 12192000"/>
              <a:gd name="connsiteY51" fmla="*/ 1417460 h 2237474"/>
              <a:gd name="connsiteX52" fmla="*/ 7483437 w 12192000"/>
              <a:gd name="connsiteY52" fmla="*/ 1478152 h 2237474"/>
              <a:gd name="connsiteX53" fmla="*/ 7377870 w 12192000"/>
              <a:gd name="connsiteY53" fmla="*/ 1523319 h 2237474"/>
              <a:gd name="connsiteX54" fmla="*/ 7230737 w 12192000"/>
              <a:gd name="connsiteY54" fmla="*/ 1562633 h 2237474"/>
              <a:gd name="connsiteX55" fmla="*/ 7224458 w 12192000"/>
              <a:gd name="connsiteY55" fmla="*/ 1573008 h 2237474"/>
              <a:gd name="connsiteX56" fmla="*/ 7183121 w 12192000"/>
              <a:gd name="connsiteY56" fmla="*/ 1595162 h 2237474"/>
              <a:gd name="connsiteX57" fmla="*/ 7164601 w 12192000"/>
              <a:gd name="connsiteY57" fmla="*/ 1606490 h 2237474"/>
              <a:gd name="connsiteX58" fmla="*/ 7031309 w 12192000"/>
              <a:gd name="connsiteY58" fmla="*/ 1619451 h 2237474"/>
              <a:gd name="connsiteX59" fmla="*/ 6900177 w 12192000"/>
              <a:gd name="connsiteY59" fmla="*/ 1636016 h 2237474"/>
              <a:gd name="connsiteX60" fmla="*/ 6795372 w 12192000"/>
              <a:gd name="connsiteY60" fmla="*/ 1644845 h 2237474"/>
              <a:gd name="connsiteX61" fmla="*/ 6692251 w 12192000"/>
              <a:gd name="connsiteY61" fmla="*/ 1656357 h 2237474"/>
              <a:gd name="connsiteX62" fmla="*/ 6655235 w 12192000"/>
              <a:gd name="connsiteY62" fmla="*/ 1661869 h 2237474"/>
              <a:gd name="connsiteX63" fmla="*/ 6554894 w 12192000"/>
              <a:gd name="connsiteY63" fmla="*/ 1664428 h 2237474"/>
              <a:gd name="connsiteX64" fmla="*/ 6516595 w 12192000"/>
              <a:gd name="connsiteY64" fmla="*/ 1667475 h 2237474"/>
              <a:gd name="connsiteX65" fmla="*/ 6508541 w 12192000"/>
              <a:gd name="connsiteY65" fmla="*/ 1668757 h 2237474"/>
              <a:gd name="connsiteX66" fmla="*/ 6471012 w 12192000"/>
              <a:gd name="connsiteY66" fmla="*/ 1678604 h 2237474"/>
              <a:gd name="connsiteX67" fmla="*/ 6364035 w 12192000"/>
              <a:gd name="connsiteY67" fmla="*/ 1667683 h 2237474"/>
              <a:gd name="connsiteX68" fmla="*/ 6280959 w 12192000"/>
              <a:gd name="connsiteY68" fmla="*/ 1689329 h 2237474"/>
              <a:gd name="connsiteX69" fmla="*/ 6243319 w 12192000"/>
              <a:gd name="connsiteY69" fmla="*/ 1695560 h 2237474"/>
              <a:gd name="connsiteX70" fmla="*/ 6098321 w 12192000"/>
              <a:gd name="connsiteY70" fmla="*/ 1721646 h 2237474"/>
              <a:gd name="connsiteX71" fmla="*/ 5880652 w 12192000"/>
              <a:gd name="connsiteY71" fmla="*/ 1779643 h 2237474"/>
              <a:gd name="connsiteX72" fmla="*/ 5785959 w 12192000"/>
              <a:gd name="connsiteY72" fmla="*/ 1775307 h 2237474"/>
              <a:gd name="connsiteX73" fmla="*/ 5643534 w 12192000"/>
              <a:gd name="connsiteY73" fmla="*/ 1802919 h 2237474"/>
              <a:gd name="connsiteX74" fmla="*/ 5518799 w 12192000"/>
              <a:gd name="connsiteY74" fmla="*/ 1818312 h 2237474"/>
              <a:gd name="connsiteX75" fmla="*/ 5505014 w 12192000"/>
              <a:gd name="connsiteY75" fmla="*/ 1819259 h 2237474"/>
              <a:gd name="connsiteX76" fmla="*/ 5453307 w 12192000"/>
              <a:gd name="connsiteY76" fmla="*/ 1815450 h 2237474"/>
              <a:gd name="connsiteX77" fmla="*/ 5221533 w 12192000"/>
              <a:gd name="connsiteY77" fmla="*/ 1846950 h 2237474"/>
              <a:gd name="connsiteX78" fmla="*/ 5149802 w 12192000"/>
              <a:gd name="connsiteY78" fmla="*/ 1844846 h 2237474"/>
              <a:gd name="connsiteX79" fmla="*/ 5114927 w 12192000"/>
              <a:gd name="connsiteY79" fmla="*/ 1847827 h 2237474"/>
              <a:gd name="connsiteX80" fmla="*/ 5108970 w 12192000"/>
              <a:gd name="connsiteY80" fmla="*/ 1847935 h 2237474"/>
              <a:gd name="connsiteX81" fmla="*/ 5067961 w 12192000"/>
              <a:gd name="connsiteY81" fmla="*/ 1845917 h 2237474"/>
              <a:gd name="connsiteX82" fmla="*/ 5007075 w 12192000"/>
              <a:gd name="connsiteY82" fmla="*/ 1838626 h 2237474"/>
              <a:gd name="connsiteX83" fmla="*/ 4944087 w 12192000"/>
              <a:gd name="connsiteY83" fmla="*/ 1823332 h 2237474"/>
              <a:gd name="connsiteX84" fmla="*/ 4907662 w 12192000"/>
              <a:gd name="connsiteY84" fmla="*/ 1816900 h 2237474"/>
              <a:gd name="connsiteX85" fmla="*/ 4882386 w 12192000"/>
              <a:gd name="connsiteY85" fmla="*/ 1809844 h 2237474"/>
              <a:gd name="connsiteX86" fmla="*/ 4811440 w 12192000"/>
              <a:gd name="connsiteY86" fmla="*/ 1804655 h 2237474"/>
              <a:gd name="connsiteX87" fmla="*/ 4691075 w 12192000"/>
              <a:gd name="connsiteY87" fmla="*/ 1801389 h 2237474"/>
              <a:gd name="connsiteX88" fmla="*/ 4640313 w 12192000"/>
              <a:gd name="connsiteY88" fmla="*/ 1784307 h 2237474"/>
              <a:gd name="connsiteX89" fmla="*/ 4536503 w 12192000"/>
              <a:gd name="connsiteY89" fmla="*/ 1785334 h 2237474"/>
              <a:gd name="connsiteX90" fmla="*/ 4513724 w 12192000"/>
              <a:gd name="connsiteY90" fmla="*/ 1791996 h 2237474"/>
              <a:gd name="connsiteX91" fmla="*/ 4459810 w 12192000"/>
              <a:gd name="connsiteY91" fmla="*/ 1797886 h 2237474"/>
              <a:gd name="connsiteX92" fmla="*/ 4379064 w 12192000"/>
              <a:gd name="connsiteY92" fmla="*/ 1817177 h 2237474"/>
              <a:gd name="connsiteX93" fmla="*/ 4290981 w 12192000"/>
              <a:gd name="connsiteY93" fmla="*/ 1839677 h 2237474"/>
              <a:gd name="connsiteX94" fmla="*/ 4238372 w 12192000"/>
              <a:gd name="connsiteY94" fmla="*/ 1851480 h 2237474"/>
              <a:gd name="connsiteX95" fmla="*/ 4232517 w 12192000"/>
              <a:gd name="connsiteY95" fmla="*/ 1852567 h 2237474"/>
              <a:gd name="connsiteX96" fmla="*/ 4191732 w 12192000"/>
              <a:gd name="connsiteY96" fmla="*/ 1857328 h 2237474"/>
              <a:gd name="connsiteX97" fmla="*/ 4065532 w 12192000"/>
              <a:gd name="connsiteY97" fmla="*/ 1855477 h 2237474"/>
              <a:gd name="connsiteX98" fmla="*/ 4028460 w 12192000"/>
              <a:gd name="connsiteY98" fmla="*/ 1855137 h 2237474"/>
              <a:gd name="connsiteX99" fmla="*/ 4002267 w 12192000"/>
              <a:gd name="connsiteY99" fmla="*/ 1852352 h 2237474"/>
              <a:gd name="connsiteX100" fmla="*/ 3931396 w 12192000"/>
              <a:gd name="connsiteY100" fmla="*/ 1858915 h 2237474"/>
              <a:gd name="connsiteX101" fmla="*/ 3812162 w 12192000"/>
              <a:gd name="connsiteY101" fmla="*/ 1875501 h 2237474"/>
              <a:gd name="connsiteX102" fmla="*/ 3758105 w 12192000"/>
              <a:gd name="connsiteY102" fmla="*/ 1871856 h 2237474"/>
              <a:gd name="connsiteX103" fmla="*/ 3715896 w 12192000"/>
              <a:gd name="connsiteY103" fmla="*/ 1881552 h 2237474"/>
              <a:gd name="connsiteX104" fmla="*/ 3567259 w 12192000"/>
              <a:gd name="connsiteY104" fmla="*/ 1893482 h 2237474"/>
              <a:gd name="connsiteX105" fmla="*/ 3405770 w 12192000"/>
              <a:gd name="connsiteY105" fmla="*/ 1904591 h 2237474"/>
              <a:gd name="connsiteX106" fmla="*/ 3280097 w 12192000"/>
              <a:gd name="connsiteY106" fmla="*/ 1919610 h 2237474"/>
              <a:gd name="connsiteX107" fmla="*/ 3123424 w 12192000"/>
              <a:gd name="connsiteY107" fmla="*/ 1952930 h 2237474"/>
              <a:gd name="connsiteX108" fmla="*/ 3009910 w 12192000"/>
              <a:gd name="connsiteY108" fmla="*/ 1957866 h 2237474"/>
              <a:gd name="connsiteX109" fmla="*/ 2995934 w 12192000"/>
              <a:gd name="connsiteY109" fmla="*/ 1967085 h 2237474"/>
              <a:gd name="connsiteX110" fmla="*/ 2942858 w 12192000"/>
              <a:gd name="connsiteY110" fmla="*/ 1981367 h 2237474"/>
              <a:gd name="connsiteX111" fmla="*/ 2875436 w 12192000"/>
              <a:gd name="connsiteY111" fmla="*/ 1996977 h 2237474"/>
              <a:gd name="connsiteX112" fmla="*/ 2874892 w 12192000"/>
              <a:gd name="connsiteY112" fmla="*/ 1996085 h 2237474"/>
              <a:gd name="connsiteX113" fmla="*/ 2843662 w 12192000"/>
              <a:gd name="connsiteY113" fmla="*/ 1992498 h 2237474"/>
              <a:gd name="connsiteX114" fmla="*/ 2718916 w 12192000"/>
              <a:gd name="connsiteY114" fmla="*/ 1990867 h 2237474"/>
              <a:gd name="connsiteX115" fmla="*/ 2713522 w 12192000"/>
              <a:gd name="connsiteY115" fmla="*/ 1990173 h 2237474"/>
              <a:gd name="connsiteX116" fmla="*/ 2578178 w 12192000"/>
              <a:gd name="connsiteY116" fmla="*/ 1990531 h 2237474"/>
              <a:gd name="connsiteX117" fmla="*/ 2476147 w 12192000"/>
              <a:gd name="connsiteY117" fmla="*/ 1998305 h 2237474"/>
              <a:gd name="connsiteX118" fmla="*/ 2373568 w 12192000"/>
              <a:gd name="connsiteY118" fmla="*/ 2003219 h 2237474"/>
              <a:gd name="connsiteX119" fmla="*/ 2287219 w 12192000"/>
              <a:gd name="connsiteY119" fmla="*/ 1998750 h 2237474"/>
              <a:gd name="connsiteX120" fmla="*/ 2243069 w 12192000"/>
              <a:gd name="connsiteY120" fmla="*/ 2015111 h 2237474"/>
              <a:gd name="connsiteX121" fmla="*/ 2186609 w 12192000"/>
              <a:gd name="connsiteY121" fmla="*/ 2008263 h 2237474"/>
              <a:gd name="connsiteX122" fmla="*/ 2164831 w 12192000"/>
              <a:gd name="connsiteY122" fmla="*/ 2010143 h 2237474"/>
              <a:gd name="connsiteX123" fmla="*/ 2085228 w 12192000"/>
              <a:gd name="connsiteY123" fmla="*/ 2046431 h 2237474"/>
              <a:gd name="connsiteX124" fmla="*/ 2058061 w 12192000"/>
              <a:gd name="connsiteY124" fmla="*/ 2047942 h 2237474"/>
              <a:gd name="connsiteX125" fmla="*/ 2042244 w 12192000"/>
              <a:gd name="connsiteY125" fmla="*/ 2055560 h 2237474"/>
              <a:gd name="connsiteX126" fmla="*/ 1877728 w 12192000"/>
              <a:gd name="connsiteY126" fmla="*/ 2101004 h 2237474"/>
              <a:gd name="connsiteX127" fmla="*/ 1759056 w 12192000"/>
              <a:gd name="connsiteY127" fmla="*/ 2125608 h 2237474"/>
              <a:gd name="connsiteX128" fmla="*/ 1637948 w 12192000"/>
              <a:gd name="connsiteY128" fmla="*/ 2172597 h 2237474"/>
              <a:gd name="connsiteX129" fmla="*/ 1434549 w 12192000"/>
              <a:gd name="connsiteY129" fmla="*/ 2234522 h 2237474"/>
              <a:gd name="connsiteX130" fmla="*/ 1398481 w 12192000"/>
              <a:gd name="connsiteY130" fmla="*/ 2237074 h 2237474"/>
              <a:gd name="connsiteX131" fmla="*/ 1398407 w 12192000"/>
              <a:gd name="connsiteY131" fmla="*/ 2237095 h 2237474"/>
              <a:gd name="connsiteX132" fmla="*/ 1370962 w 12192000"/>
              <a:gd name="connsiteY132" fmla="*/ 2237474 h 2237474"/>
              <a:gd name="connsiteX133" fmla="*/ 1356367 w 12192000"/>
              <a:gd name="connsiteY133" fmla="*/ 2235089 h 2237474"/>
              <a:gd name="connsiteX134" fmla="*/ 1324828 w 12192000"/>
              <a:gd name="connsiteY134" fmla="*/ 2231968 h 2237474"/>
              <a:gd name="connsiteX135" fmla="*/ 1279765 w 12192000"/>
              <a:gd name="connsiteY135" fmla="*/ 2229639 h 2237474"/>
              <a:gd name="connsiteX136" fmla="*/ 1195347 w 12192000"/>
              <a:gd name="connsiteY136" fmla="*/ 2212354 h 2237474"/>
              <a:gd name="connsiteX137" fmla="*/ 970251 w 12192000"/>
              <a:gd name="connsiteY137" fmla="*/ 2221029 h 2237474"/>
              <a:gd name="connsiteX138" fmla="*/ 812914 w 12192000"/>
              <a:gd name="connsiteY138" fmla="*/ 2202752 h 2237474"/>
              <a:gd name="connsiteX139" fmla="*/ 800195 w 12192000"/>
              <a:gd name="connsiteY139" fmla="*/ 2209407 h 2237474"/>
              <a:gd name="connsiteX140" fmla="*/ 784978 w 12192000"/>
              <a:gd name="connsiteY140" fmla="*/ 2212360 h 2237474"/>
              <a:gd name="connsiteX141" fmla="*/ 681987 w 12192000"/>
              <a:gd name="connsiteY141" fmla="*/ 2216757 h 2237474"/>
              <a:gd name="connsiteX142" fmla="*/ 669923 w 12192000"/>
              <a:gd name="connsiteY142" fmla="*/ 2211682 h 2237474"/>
              <a:gd name="connsiteX143" fmla="*/ 648680 w 12192000"/>
              <a:gd name="connsiteY143" fmla="*/ 2206229 h 2237474"/>
              <a:gd name="connsiteX144" fmla="*/ 597225 w 12192000"/>
              <a:gd name="connsiteY144" fmla="*/ 2180999 h 2237474"/>
              <a:gd name="connsiteX145" fmla="*/ 558449 w 12192000"/>
              <a:gd name="connsiteY145" fmla="*/ 2182346 h 2237474"/>
              <a:gd name="connsiteX146" fmla="*/ 550517 w 12192000"/>
              <a:gd name="connsiteY146" fmla="*/ 2182060 h 2237474"/>
              <a:gd name="connsiteX147" fmla="*/ 550309 w 12192000"/>
              <a:gd name="connsiteY147" fmla="*/ 2181825 h 2237474"/>
              <a:gd name="connsiteX148" fmla="*/ 541836 w 12192000"/>
              <a:gd name="connsiteY148" fmla="*/ 2181063 h 2237474"/>
              <a:gd name="connsiteX149" fmla="*/ 536057 w 12192000"/>
              <a:gd name="connsiteY149" fmla="*/ 2181537 h 2237474"/>
              <a:gd name="connsiteX150" fmla="*/ 520671 w 12192000"/>
              <a:gd name="connsiteY150" fmla="*/ 2180980 h 2237474"/>
              <a:gd name="connsiteX151" fmla="*/ 515024 w 12192000"/>
              <a:gd name="connsiteY151" fmla="*/ 2179258 h 2237474"/>
              <a:gd name="connsiteX152" fmla="*/ 512278 w 12192000"/>
              <a:gd name="connsiteY152" fmla="*/ 2176369 h 2237474"/>
              <a:gd name="connsiteX153" fmla="*/ 480419 w 12192000"/>
              <a:gd name="connsiteY153" fmla="*/ 2167807 h 2237474"/>
              <a:gd name="connsiteX154" fmla="*/ 413835 w 12192000"/>
              <a:gd name="connsiteY154" fmla="*/ 2156783 h 2237474"/>
              <a:gd name="connsiteX155" fmla="*/ 376513 w 12192000"/>
              <a:gd name="connsiteY155" fmla="*/ 2154014 h 2237474"/>
              <a:gd name="connsiteX156" fmla="*/ 273386 w 12192000"/>
              <a:gd name="connsiteY156" fmla="*/ 2142551 h 2237474"/>
              <a:gd name="connsiteX157" fmla="*/ 169207 w 12192000"/>
              <a:gd name="connsiteY157" fmla="*/ 2128100 h 2237474"/>
              <a:gd name="connsiteX158" fmla="*/ 93149 w 12192000"/>
              <a:gd name="connsiteY158" fmla="*/ 2105324 h 2237474"/>
              <a:gd name="connsiteX159" fmla="*/ 88109 w 12192000"/>
              <a:gd name="connsiteY159" fmla="*/ 2106704 h 2237474"/>
              <a:gd name="connsiteX160" fmla="*/ 80022 w 12192000"/>
              <a:gd name="connsiteY160" fmla="*/ 2107254 h 2237474"/>
              <a:gd name="connsiteX161" fmla="*/ 79717 w 12192000"/>
              <a:gd name="connsiteY161" fmla="*/ 2107046 h 2237474"/>
              <a:gd name="connsiteX162" fmla="*/ 72352 w 12192000"/>
              <a:gd name="connsiteY162" fmla="*/ 2107991 h 2237474"/>
              <a:gd name="connsiteX163" fmla="*/ 37645 w 12192000"/>
              <a:gd name="connsiteY163" fmla="*/ 2115401 h 2237474"/>
              <a:gd name="connsiteX164" fmla="*/ 4572 w 12192000"/>
              <a:gd name="connsiteY164" fmla="*/ 2111091 h 2237474"/>
              <a:gd name="connsiteX165" fmla="*/ 0 w 12192000"/>
              <a:gd name="connsiteY165" fmla="*/ 2110468 h 2237474"/>
              <a:gd name="connsiteX166" fmla="*/ 0 w 12192000"/>
              <a:gd name="connsiteY166"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20512 w 12192000"/>
              <a:gd name="connsiteY6" fmla="*/ 745392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46594 w 12192000"/>
              <a:gd name="connsiteY12" fmla="*/ 765069 h 2237474"/>
              <a:gd name="connsiteX13" fmla="*/ 10739478 w 12192000"/>
              <a:gd name="connsiteY13" fmla="*/ 776841 h 2237474"/>
              <a:gd name="connsiteX14" fmla="*/ 10458762 w 12192000"/>
              <a:gd name="connsiteY14" fmla="*/ 755400 h 2237474"/>
              <a:gd name="connsiteX15" fmla="*/ 10211200 w 12192000"/>
              <a:gd name="connsiteY15" fmla="*/ 767513 h 2237474"/>
              <a:gd name="connsiteX16" fmla="*/ 10167995 w 12192000"/>
              <a:gd name="connsiteY16" fmla="*/ 760843 h 2237474"/>
              <a:gd name="connsiteX17" fmla="*/ 9997044 w 12192000"/>
              <a:gd name="connsiteY17" fmla="*/ 780129 h 2237474"/>
              <a:gd name="connsiteX18" fmla="*/ 9943887 w 12192000"/>
              <a:gd name="connsiteY18" fmla="*/ 804141 h 2237474"/>
              <a:gd name="connsiteX19" fmla="*/ 9918248 w 12192000"/>
              <a:gd name="connsiteY19" fmla="*/ 816628 h 2237474"/>
              <a:gd name="connsiteX20" fmla="*/ 9767091 w 12192000"/>
              <a:gd name="connsiteY20" fmla="*/ 870550 h 2237474"/>
              <a:gd name="connsiteX21" fmla="*/ 9683005 w 12192000"/>
              <a:gd name="connsiteY21" fmla="*/ 894128 h 2237474"/>
              <a:gd name="connsiteX22" fmla="*/ 9594438 w 12192000"/>
              <a:gd name="connsiteY22" fmla="*/ 919051 h 2237474"/>
              <a:gd name="connsiteX23" fmla="*/ 9544189 w 12192000"/>
              <a:gd name="connsiteY23" fmla="*/ 938966 h 2237474"/>
              <a:gd name="connsiteX24" fmla="*/ 9500499 w 12192000"/>
              <a:gd name="connsiteY24" fmla="*/ 954680 h 2237474"/>
              <a:gd name="connsiteX25" fmla="*/ 9428195 w 12192000"/>
              <a:gd name="connsiteY25" fmla="*/ 986225 h 2237474"/>
              <a:gd name="connsiteX26" fmla="*/ 9410017 w 12192000"/>
              <a:gd name="connsiteY26" fmla="*/ 993931 h 2237474"/>
              <a:gd name="connsiteX27" fmla="*/ 9392919 w 12192000"/>
              <a:gd name="connsiteY27" fmla="*/ 994656 h 2237474"/>
              <a:gd name="connsiteX28" fmla="*/ 9268019 w 12192000"/>
              <a:gd name="connsiteY28" fmla="*/ 1007442 h 2237474"/>
              <a:gd name="connsiteX29" fmla="*/ 9234662 w 12192000"/>
              <a:gd name="connsiteY29" fmla="*/ 1023056 h 2237474"/>
              <a:gd name="connsiteX30" fmla="*/ 9181033 w 12192000"/>
              <a:gd name="connsiteY30" fmla="*/ 1037921 h 2237474"/>
              <a:gd name="connsiteX31" fmla="*/ 9155969 w 12192000"/>
              <a:gd name="connsiteY31" fmla="*/ 1046804 h 2237474"/>
              <a:gd name="connsiteX32" fmla="*/ 9133985 w 12192000"/>
              <a:gd name="connsiteY32" fmla="*/ 1046450 h 2237474"/>
              <a:gd name="connsiteX33" fmla="*/ 9003462 w 12192000"/>
              <a:gd name="connsiteY33" fmla="*/ 1042406 h 2237474"/>
              <a:gd name="connsiteX34" fmla="*/ 8968445 w 12192000"/>
              <a:gd name="connsiteY34" fmla="*/ 1052169 h 2237474"/>
              <a:gd name="connsiteX35" fmla="*/ 8886001 w 12192000"/>
              <a:gd name="connsiteY35" fmla="*/ 1067468 h 2237474"/>
              <a:gd name="connsiteX36" fmla="*/ 8838610 w 12192000"/>
              <a:gd name="connsiteY36" fmla="*/ 1075091 h 2237474"/>
              <a:gd name="connsiteX37" fmla="*/ 8750383 w 12192000"/>
              <a:gd name="connsiteY37" fmla="*/ 1097387 h 2237474"/>
              <a:gd name="connsiteX38" fmla="*/ 8665605 w 12192000"/>
              <a:gd name="connsiteY38" fmla="*/ 1110791 h 2237474"/>
              <a:gd name="connsiteX39" fmla="*/ 8584946 w 12192000"/>
              <a:gd name="connsiteY39" fmla="*/ 1135226 h 2237474"/>
              <a:gd name="connsiteX40" fmla="*/ 8419755 w 12192000"/>
              <a:gd name="connsiteY40" fmla="*/ 1216260 h 2237474"/>
              <a:gd name="connsiteX41" fmla="*/ 8411626 w 12192000"/>
              <a:gd name="connsiteY41" fmla="*/ 1214397 h 2237474"/>
              <a:gd name="connsiteX42" fmla="*/ 8363469 w 12192000"/>
              <a:gd name="connsiteY42" fmla="*/ 1246658 h 2237474"/>
              <a:gd name="connsiteX43" fmla="*/ 8275497 w 12192000"/>
              <a:gd name="connsiteY43" fmla="*/ 1264396 h 2237474"/>
              <a:gd name="connsiteX44" fmla="*/ 8206287 w 12192000"/>
              <a:gd name="connsiteY44" fmla="*/ 1273060 h 2237474"/>
              <a:gd name="connsiteX45" fmla="*/ 8139997 w 12192000"/>
              <a:gd name="connsiteY45" fmla="*/ 1282713 h 2237474"/>
              <a:gd name="connsiteX46" fmla="*/ 8074238 w 12192000"/>
              <a:gd name="connsiteY46" fmla="*/ 1301895 h 2237474"/>
              <a:gd name="connsiteX47" fmla="*/ 7942099 w 12192000"/>
              <a:gd name="connsiteY47" fmla="*/ 1336332 h 2237474"/>
              <a:gd name="connsiteX48" fmla="*/ 7902328 w 12192000"/>
              <a:gd name="connsiteY48" fmla="*/ 1345865 h 2237474"/>
              <a:gd name="connsiteX49" fmla="*/ 7840612 w 12192000"/>
              <a:gd name="connsiteY49" fmla="*/ 1369373 h 2237474"/>
              <a:gd name="connsiteX50" fmla="*/ 7786819 w 12192000"/>
              <a:gd name="connsiteY50" fmla="*/ 1378970 h 2237474"/>
              <a:gd name="connsiteX51" fmla="*/ 7548172 w 12192000"/>
              <a:gd name="connsiteY51" fmla="*/ 1417460 h 2237474"/>
              <a:gd name="connsiteX52" fmla="*/ 7483437 w 12192000"/>
              <a:gd name="connsiteY52" fmla="*/ 1478152 h 2237474"/>
              <a:gd name="connsiteX53" fmla="*/ 7377870 w 12192000"/>
              <a:gd name="connsiteY53" fmla="*/ 1523319 h 2237474"/>
              <a:gd name="connsiteX54" fmla="*/ 7230737 w 12192000"/>
              <a:gd name="connsiteY54" fmla="*/ 1562633 h 2237474"/>
              <a:gd name="connsiteX55" fmla="*/ 7224458 w 12192000"/>
              <a:gd name="connsiteY55" fmla="*/ 1573008 h 2237474"/>
              <a:gd name="connsiteX56" fmla="*/ 7183121 w 12192000"/>
              <a:gd name="connsiteY56" fmla="*/ 1595162 h 2237474"/>
              <a:gd name="connsiteX57" fmla="*/ 7164601 w 12192000"/>
              <a:gd name="connsiteY57" fmla="*/ 1606490 h 2237474"/>
              <a:gd name="connsiteX58" fmla="*/ 7031309 w 12192000"/>
              <a:gd name="connsiteY58" fmla="*/ 1619451 h 2237474"/>
              <a:gd name="connsiteX59" fmla="*/ 6900177 w 12192000"/>
              <a:gd name="connsiteY59" fmla="*/ 1636016 h 2237474"/>
              <a:gd name="connsiteX60" fmla="*/ 6795372 w 12192000"/>
              <a:gd name="connsiteY60" fmla="*/ 1644845 h 2237474"/>
              <a:gd name="connsiteX61" fmla="*/ 6692251 w 12192000"/>
              <a:gd name="connsiteY61" fmla="*/ 1656357 h 2237474"/>
              <a:gd name="connsiteX62" fmla="*/ 6655235 w 12192000"/>
              <a:gd name="connsiteY62" fmla="*/ 1661869 h 2237474"/>
              <a:gd name="connsiteX63" fmla="*/ 6554894 w 12192000"/>
              <a:gd name="connsiteY63" fmla="*/ 1664428 h 2237474"/>
              <a:gd name="connsiteX64" fmla="*/ 6516595 w 12192000"/>
              <a:gd name="connsiteY64" fmla="*/ 1667475 h 2237474"/>
              <a:gd name="connsiteX65" fmla="*/ 6508541 w 12192000"/>
              <a:gd name="connsiteY65" fmla="*/ 1668757 h 2237474"/>
              <a:gd name="connsiteX66" fmla="*/ 6471012 w 12192000"/>
              <a:gd name="connsiteY66" fmla="*/ 1678604 h 2237474"/>
              <a:gd name="connsiteX67" fmla="*/ 6364035 w 12192000"/>
              <a:gd name="connsiteY67" fmla="*/ 1667683 h 2237474"/>
              <a:gd name="connsiteX68" fmla="*/ 6280959 w 12192000"/>
              <a:gd name="connsiteY68" fmla="*/ 1689329 h 2237474"/>
              <a:gd name="connsiteX69" fmla="*/ 6243319 w 12192000"/>
              <a:gd name="connsiteY69" fmla="*/ 1695560 h 2237474"/>
              <a:gd name="connsiteX70" fmla="*/ 6098321 w 12192000"/>
              <a:gd name="connsiteY70" fmla="*/ 1721646 h 2237474"/>
              <a:gd name="connsiteX71" fmla="*/ 5880652 w 12192000"/>
              <a:gd name="connsiteY71" fmla="*/ 1779643 h 2237474"/>
              <a:gd name="connsiteX72" fmla="*/ 5785959 w 12192000"/>
              <a:gd name="connsiteY72" fmla="*/ 1775307 h 2237474"/>
              <a:gd name="connsiteX73" fmla="*/ 5643534 w 12192000"/>
              <a:gd name="connsiteY73" fmla="*/ 1802919 h 2237474"/>
              <a:gd name="connsiteX74" fmla="*/ 5518799 w 12192000"/>
              <a:gd name="connsiteY74" fmla="*/ 1818312 h 2237474"/>
              <a:gd name="connsiteX75" fmla="*/ 5505014 w 12192000"/>
              <a:gd name="connsiteY75" fmla="*/ 1819259 h 2237474"/>
              <a:gd name="connsiteX76" fmla="*/ 5453307 w 12192000"/>
              <a:gd name="connsiteY76" fmla="*/ 1815450 h 2237474"/>
              <a:gd name="connsiteX77" fmla="*/ 5221533 w 12192000"/>
              <a:gd name="connsiteY77" fmla="*/ 1846950 h 2237474"/>
              <a:gd name="connsiteX78" fmla="*/ 5149802 w 12192000"/>
              <a:gd name="connsiteY78" fmla="*/ 1844846 h 2237474"/>
              <a:gd name="connsiteX79" fmla="*/ 5114927 w 12192000"/>
              <a:gd name="connsiteY79" fmla="*/ 1847827 h 2237474"/>
              <a:gd name="connsiteX80" fmla="*/ 5108970 w 12192000"/>
              <a:gd name="connsiteY80" fmla="*/ 1847935 h 2237474"/>
              <a:gd name="connsiteX81" fmla="*/ 5067961 w 12192000"/>
              <a:gd name="connsiteY81" fmla="*/ 1845917 h 2237474"/>
              <a:gd name="connsiteX82" fmla="*/ 5007075 w 12192000"/>
              <a:gd name="connsiteY82" fmla="*/ 1838626 h 2237474"/>
              <a:gd name="connsiteX83" fmla="*/ 4944087 w 12192000"/>
              <a:gd name="connsiteY83" fmla="*/ 1823332 h 2237474"/>
              <a:gd name="connsiteX84" fmla="*/ 4907662 w 12192000"/>
              <a:gd name="connsiteY84" fmla="*/ 1816900 h 2237474"/>
              <a:gd name="connsiteX85" fmla="*/ 4882386 w 12192000"/>
              <a:gd name="connsiteY85" fmla="*/ 1809844 h 2237474"/>
              <a:gd name="connsiteX86" fmla="*/ 4811440 w 12192000"/>
              <a:gd name="connsiteY86" fmla="*/ 1804655 h 2237474"/>
              <a:gd name="connsiteX87" fmla="*/ 4691075 w 12192000"/>
              <a:gd name="connsiteY87" fmla="*/ 1801389 h 2237474"/>
              <a:gd name="connsiteX88" fmla="*/ 4640313 w 12192000"/>
              <a:gd name="connsiteY88" fmla="*/ 1784307 h 2237474"/>
              <a:gd name="connsiteX89" fmla="*/ 4536503 w 12192000"/>
              <a:gd name="connsiteY89" fmla="*/ 1785334 h 2237474"/>
              <a:gd name="connsiteX90" fmla="*/ 4513724 w 12192000"/>
              <a:gd name="connsiteY90" fmla="*/ 1791996 h 2237474"/>
              <a:gd name="connsiteX91" fmla="*/ 4459810 w 12192000"/>
              <a:gd name="connsiteY91" fmla="*/ 1797886 h 2237474"/>
              <a:gd name="connsiteX92" fmla="*/ 4379064 w 12192000"/>
              <a:gd name="connsiteY92" fmla="*/ 1817177 h 2237474"/>
              <a:gd name="connsiteX93" fmla="*/ 4290981 w 12192000"/>
              <a:gd name="connsiteY93" fmla="*/ 1839677 h 2237474"/>
              <a:gd name="connsiteX94" fmla="*/ 4238372 w 12192000"/>
              <a:gd name="connsiteY94" fmla="*/ 1851480 h 2237474"/>
              <a:gd name="connsiteX95" fmla="*/ 4232517 w 12192000"/>
              <a:gd name="connsiteY95" fmla="*/ 1852567 h 2237474"/>
              <a:gd name="connsiteX96" fmla="*/ 4191732 w 12192000"/>
              <a:gd name="connsiteY96" fmla="*/ 1857328 h 2237474"/>
              <a:gd name="connsiteX97" fmla="*/ 4065532 w 12192000"/>
              <a:gd name="connsiteY97" fmla="*/ 1855477 h 2237474"/>
              <a:gd name="connsiteX98" fmla="*/ 4028460 w 12192000"/>
              <a:gd name="connsiteY98" fmla="*/ 1855137 h 2237474"/>
              <a:gd name="connsiteX99" fmla="*/ 4002267 w 12192000"/>
              <a:gd name="connsiteY99" fmla="*/ 1852352 h 2237474"/>
              <a:gd name="connsiteX100" fmla="*/ 3931396 w 12192000"/>
              <a:gd name="connsiteY100" fmla="*/ 1858915 h 2237474"/>
              <a:gd name="connsiteX101" fmla="*/ 3812162 w 12192000"/>
              <a:gd name="connsiteY101" fmla="*/ 1875501 h 2237474"/>
              <a:gd name="connsiteX102" fmla="*/ 3758105 w 12192000"/>
              <a:gd name="connsiteY102" fmla="*/ 1871856 h 2237474"/>
              <a:gd name="connsiteX103" fmla="*/ 3715896 w 12192000"/>
              <a:gd name="connsiteY103" fmla="*/ 1881552 h 2237474"/>
              <a:gd name="connsiteX104" fmla="*/ 3567259 w 12192000"/>
              <a:gd name="connsiteY104" fmla="*/ 1893482 h 2237474"/>
              <a:gd name="connsiteX105" fmla="*/ 3405770 w 12192000"/>
              <a:gd name="connsiteY105" fmla="*/ 1904591 h 2237474"/>
              <a:gd name="connsiteX106" fmla="*/ 3280097 w 12192000"/>
              <a:gd name="connsiteY106" fmla="*/ 1919610 h 2237474"/>
              <a:gd name="connsiteX107" fmla="*/ 3123424 w 12192000"/>
              <a:gd name="connsiteY107" fmla="*/ 1952930 h 2237474"/>
              <a:gd name="connsiteX108" fmla="*/ 3009910 w 12192000"/>
              <a:gd name="connsiteY108" fmla="*/ 1957866 h 2237474"/>
              <a:gd name="connsiteX109" fmla="*/ 2995934 w 12192000"/>
              <a:gd name="connsiteY109" fmla="*/ 1967085 h 2237474"/>
              <a:gd name="connsiteX110" fmla="*/ 2942858 w 12192000"/>
              <a:gd name="connsiteY110" fmla="*/ 1981367 h 2237474"/>
              <a:gd name="connsiteX111" fmla="*/ 2875436 w 12192000"/>
              <a:gd name="connsiteY111" fmla="*/ 1996977 h 2237474"/>
              <a:gd name="connsiteX112" fmla="*/ 2874892 w 12192000"/>
              <a:gd name="connsiteY112" fmla="*/ 1996085 h 2237474"/>
              <a:gd name="connsiteX113" fmla="*/ 2843662 w 12192000"/>
              <a:gd name="connsiteY113" fmla="*/ 1992498 h 2237474"/>
              <a:gd name="connsiteX114" fmla="*/ 2718916 w 12192000"/>
              <a:gd name="connsiteY114" fmla="*/ 1990867 h 2237474"/>
              <a:gd name="connsiteX115" fmla="*/ 2713522 w 12192000"/>
              <a:gd name="connsiteY115" fmla="*/ 1990173 h 2237474"/>
              <a:gd name="connsiteX116" fmla="*/ 2578178 w 12192000"/>
              <a:gd name="connsiteY116" fmla="*/ 1990531 h 2237474"/>
              <a:gd name="connsiteX117" fmla="*/ 2476147 w 12192000"/>
              <a:gd name="connsiteY117" fmla="*/ 1998305 h 2237474"/>
              <a:gd name="connsiteX118" fmla="*/ 2373568 w 12192000"/>
              <a:gd name="connsiteY118" fmla="*/ 2003219 h 2237474"/>
              <a:gd name="connsiteX119" fmla="*/ 2287219 w 12192000"/>
              <a:gd name="connsiteY119" fmla="*/ 1998750 h 2237474"/>
              <a:gd name="connsiteX120" fmla="*/ 2243069 w 12192000"/>
              <a:gd name="connsiteY120" fmla="*/ 2015111 h 2237474"/>
              <a:gd name="connsiteX121" fmla="*/ 2164831 w 12192000"/>
              <a:gd name="connsiteY121" fmla="*/ 2010143 h 2237474"/>
              <a:gd name="connsiteX122" fmla="*/ 2085228 w 12192000"/>
              <a:gd name="connsiteY122" fmla="*/ 2046431 h 2237474"/>
              <a:gd name="connsiteX123" fmla="*/ 2058061 w 12192000"/>
              <a:gd name="connsiteY123" fmla="*/ 2047942 h 2237474"/>
              <a:gd name="connsiteX124" fmla="*/ 2042244 w 12192000"/>
              <a:gd name="connsiteY124" fmla="*/ 2055560 h 2237474"/>
              <a:gd name="connsiteX125" fmla="*/ 1877728 w 12192000"/>
              <a:gd name="connsiteY125" fmla="*/ 2101004 h 2237474"/>
              <a:gd name="connsiteX126" fmla="*/ 1759056 w 12192000"/>
              <a:gd name="connsiteY126" fmla="*/ 2125608 h 2237474"/>
              <a:gd name="connsiteX127" fmla="*/ 1637948 w 12192000"/>
              <a:gd name="connsiteY127" fmla="*/ 2172597 h 2237474"/>
              <a:gd name="connsiteX128" fmla="*/ 1434549 w 12192000"/>
              <a:gd name="connsiteY128" fmla="*/ 2234522 h 2237474"/>
              <a:gd name="connsiteX129" fmla="*/ 1398481 w 12192000"/>
              <a:gd name="connsiteY129" fmla="*/ 2237074 h 2237474"/>
              <a:gd name="connsiteX130" fmla="*/ 1398407 w 12192000"/>
              <a:gd name="connsiteY130" fmla="*/ 2237095 h 2237474"/>
              <a:gd name="connsiteX131" fmla="*/ 1370962 w 12192000"/>
              <a:gd name="connsiteY131" fmla="*/ 2237474 h 2237474"/>
              <a:gd name="connsiteX132" fmla="*/ 1356367 w 12192000"/>
              <a:gd name="connsiteY132" fmla="*/ 2235089 h 2237474"/>
              <a:gd name="connsiteX133" fmla="*/ 1324828 w 12192000"/>
              <a:gd name="connsiteY133" fmla="*/ 2231968 h 2237474"/>
              <a:gd name="connsiteX134" fmla="*/ 1279765 w 12192000"/>
              <a:gd name="connsiteY134" fmla="*/ 2229639 h 2237474"/>
              <a:gd name="connsiteX135" fmla="*/ 1195347 w 12192000"/>
              <a:gd name="connsiteY135" fmla="*/ 2212354 h 2237474"/>
              <a:gd name="connsiteX136" fmla="*/ 970251 w 12192000"/>
              <a:gd name="connsiteY136" fmla="*/ 2221029 h 2237474"/>
              <a:gd name="connsiteX137" fmla="*/ 812914 w 12192000"/>
              <a:gd name="connsiteY137" fmla="*/ 2202752 h 2237474"/>
              <a:gd name="connsiteX138" fmla="*/ 800195 w 12192000"/>
              <a:gd name="connsiteY138" fmla="*/ 2209407 h 2237474"/>
              <a:gd name="connsiteX139" fmla="*/ 784978 w 12192000"/>
              <a:gd name="connsiteY139" fmla="*/ 2212360 h 2237474"/>
              <a:gd name="connsiteX140" fmla="*/ 681987 w 12192000"/>
              <a:gd name="connsiteY140" fmla="*/ 2216757 h 2237474"/>
              <a:gd name="connsiteX141" fmla="*/ 669923 w 12192000"/>
              <a:gd name="connsiteY141" fmla="*/ 2211682 h 2237474"/>
              <a:gd name="connsiteX142" fmla="*/ 648680 w 12192000"/>
              <a:gd name="connsiteY142" fmla="*/ 2206229 h 2237474"/>
              <a:gd name="connsiteX143" fmla="*/ 597225 w 12192000"/>
              <a:gd name="connsiteY143" fmla="*/ 2180999 h 2237474"/>
              <a:gd name="connsiteX144" fmla="*/ 558449 w 12192000"/>
              <a:gd name="connsiteY144" fmla="*/ 2182346 h 2237474"/>
              <a:gd name="connsiteX145" fmla="*/ 550517 w 12192000"/>
              <a:gd name="connsiteY145" fmla="*/ 2182060 h 2237474"/>
              <a:gd name="connsiteX146" fmla="*/ 550309 w 12192000"/>
              <a:gd name="connsiteY146" fmla="*/ 2181825 h 2237474"/>
              <a:gd name="connsiteX147" fmla="*/ 541836 w 12192000"/>
              <a:gd name="connsiteY147" fmla="*/ 2181063 h 2237474"/>
              <a:gd name="connsiteX148" fmla="*/ 536057 w 12192000"/>
              <a:gd name="connsiteY148" fmla="*/ 2181537 h 2237474"/>
              <a:gd name="connsiteX149" fmla="*/ 520671 w 12192000"/>
              <a:gd name="connsiteY149" fmla="*/ 2180980 h 2237474"/>
              <a:gd name="connsiteX150" fmla="*/ 515024 w 12192000"/>
              <a:gd name="connsiteY150" fmla="*/ 2179258 h 2237474"/>
              <a:gd name="connsiteX151" fmla="*/ 512278 w 12192000"/>
              <a:gd name="connsiteY151" fmla="*/ 2176369 h 2237474"/>
              <a:gd name="connsiteX152" fmla="*/ 480419 w 12192000"/>
              <a:gd name="connsiteY152" fmla="*/ 2167807 h 2237474"/>
              <a:gd name="connsiteX153" fmla="*/ 413835 w 12192000"/>
              <a:gd name="connsiteY153" fmla="*/ 2156783 h 2237474"/>
              <a:gd name="connsiteX154" fmla="*/ 376513 w 12192000"/>
              <a:gd name="connsiteY154" fmla="*/ 2154014 h 2237474"/>
              <a:gd name="connsiteX155" fmla="*/ 273386 w 12192000"/>
              <a:gd name="connsiteY155" fmla="*/ 2142551 h 2237474"/>
              <a:gd name="connsiteX156" fmla="*/ 169207 w 12192000"/>
              <a:gd name="connsiteY156" fmla="*/ 2128100 h 2237474"/>
              <a:gd name="connsiteX157" fmla="*/ 93149 w 12192000"/>
              <a:gd name="connsiteY157" fmla="*/ 2105324 h 2237474"/>
              <a:gd name="connsiteX158" fmla="*/ 88109 w 12192000"/>
              <a:gd name="connsiteY158" fmla="*/ 2106704 h 2237474"/>
              <a:gd name="connsiteX159" fmla="*/ 80022 w 12192000"/>
              <a:gd name="connsiteY159" fmla="*/ 2107254 h 2237474"/>
              <a:gd name="connsiteX160" fmla="*/ 79717 w 12192000"/>
              <a:gd name="connsiteY160" fmla="*/ 2107046 h 2237474"/>
              <a:gd name="connsiteX161" fmla="*/ 72352 w 12192000"/>
              <a:gd name="connsiteY161" fmla="*/ 2107991 h 2237474"/>
              <a:gd name="connsiteX162" fmla="*/ 37645 w 12192000"/>
              <a:gd name="connsiteY162" fmla="*/ 2115401 h 2237474"/>
              <a:gd name="connsiteX163" fmla="*/ 4572 w 12192000"/>
              <a:gd name="connsiteY163" fmla="*/ 2111091 h 2237474"/>
              <a:gd name="connsiteX164" fmla="*/ 0 w 12192000"/>
              <a:gd name="connsiteY164" fmla="*/ 2110468 h 2237474"/>
              <a:gd name="connsiteX165" fmla="*/ 0 w 12192000"/>
              <a:gd name="connsiteY165"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20512 w 12192000"/>
              <a:gd name="connsiteY6" fmla="*/ 745392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46594 w 12192000"/>
              <a:gd name="connsiteY12" fmla="*/ 765069 h 2237474"/>
              <a:gd name="connsiteX13" fmla="*/ 10739478 w 12192000"/>
              <a:gd name="connsiteY13" fmla="*/ 776841 h 2237474"/>
              <a:gd name="connsiteX14" fmla="*/ 10458762 w 12192000"/>
              <a:gd name="connsiteY14" fmla="*/ 755400 h 2237474"/>
              <a:gd name="connsiteX15" fmla="*/ 10211200 w 12192000"/>
              <a:gd name="connsiteY15" fmla="*/ 767513 h 2237474"/>
              <a:gd name="connsiteX16" fmla="*/ 10167995 w 12192000"/>
              <a:gd name="connsiteY16" fmla="*/ 760843 h 2237474"/>
              <a:gd name="connsiteX17" fmla="*/ 9997044 w 12192000"/>
              <a:gd name="connsiteY17" fmla="*/ 780129 h 2237474"/>
              <a:gd name="connsiteX18" fmla="*/ 9943887 w 12192000"/>
              <a:gd name="connsiteY18" fmla="*/ 804141 h 2237474"/>
              <a:gd name="connsiteX19" fmla="*/ 9918248 w 12192000"/>
              <a:gd name="connsiteY19" fmla="*/ 816628 h 2237474"/>
              <a:gd name="connsiteX20" fmla="*/ 9767091 w 12192000"/>
              <a:gd name="connsiteY20" fmla="*/ 870550 h 2237474"/>
              <a:gd name="connsiteX21" fmla="*/ 9683005 w 12192000"/>
              <a:gd name="connsiteY21" fmla="*/ 894128 h 2237474"/>
              <a:gd name="connsiteX22" fmla="*/ 9594438 w 12192000"/>
              <a:gd name="connsiteY22" fmla="*/ 919051 h 2237474"/>
              <a:gd name="connsiteX23" fmla="*/ 9544189 w 12192000"/>
              <a:gd name="connsiteY23" fmla="*/ 938966 h 2237474"/>
              <a:gd name="connsiteX24" fmla="*/ 9500499 w 12192000"/>
              <a:gd name="connsiteY24" fmla="*/ 954680 h 2237474"/>
              <a:gd name="connsiteX25" fmla="*/ 9428195 w 12192000"/>
              <a:gd name="connsiteY25" fmla="*/ 986225 h 2237474"/>
              <a:gd name="connsiteX26" fmla="*/ 9410017 w 12192000"/>
              <a:gd name="connsiteY26" fmla="*/ 993931 h 2237474"/>
              <a:gd name="connsiteX27" fmla="*/ 9392919 w 12192000"/>
              <a:gd name="connsiteY27" fmla="*/ 994656 h 2237474"/>
              <a:gd name="connsiteX28" fmla="*/ 9268019 w 12192000"/>
              <a:gd name="connsiteY28" fmla="*/ 1007442 h 2237474"/>
              <a:gd name="connsiteX29" fmla="*/ 9234662 w 12192000"/>
              <a:gd name="connsiteY29" fmla="*/ 1023056 h 2237474"/>
              <a:gd name="connsiteX30" fmla="*/ 9181033 w 12192000"/>
              <a:gd name="connsiteY30" fmla="*/ 1037921 h 2237474"/>
              <a:gd name="connsiteX31" fmla="*/ 9155969 w 12192000"/>
              <a:gd name="connsiteY31" fmla="*/ 1046804 h 2237474"/>
              <a:gd name="connsiteX32" fmla="*/ 9133985 w 12192000"/>
              <a:gd name="connsiteY32" fmla="*/ 1046450 h 2237474"/>
              <a:gd name="connsiteX33" fmla="*/ 9003462 w 12192000"/>
              <a:gd name="connsiteY33" fmla="*/ 1042406 h 2237474"/>
              <a:gd name="connsiteX34" fmla="*/ 8968445 w 12192000"/>
              <a:gd name="connsiteY34" fmla="*/ 1052169 h 2237474"/>
              <a:gd name="connsiteX35" fmla="*/ 8886001 w 12192000"/>
              <a:gd name="connsiteY35" fmla="*/ 1067468 h 2237474"/>
              <a:gd name="connsiteX36" fmla="*/ 8838610 w 12192000"/>
              <a:gd name="connsiteY36" fmla="*/ 1075091 h 2237474"/>
              <a:gd name="connsiteX37" fmla="*/ 8750383 w 12192000"/>
              <a:gd name="connsiteY37" fmla="*/ 1097387 h 2237474"/>
              <a:gd name="connsiteX38" fmla="*/ 8665605 w 12192000"/>
              <a:gd name="connsiteY38" fmla="*/ 1110791 h 2237474"/>
              <a:gd name="connsiteX39" fmla="*/ 8584946 w 12192000"/>
              <a:gd name="connsiteY39" fmla="*/ 1135226 h 2237474"/>
              <a:gd name="connsiteX40" fmla="*/ 8419755 w 12192000"/>
              <a:gd name="connsiteY40" fmla="*/ 1216260 h 2237474"/>
              <a:gd name="connsiteX41" fmla="*/ 8411626 w 12192000"/>
              <a:gd name="connsiteY41" fmla="*/ 1214397 h 2237474"/>
              <a:gd name="connsiteX42" fmla="*/ 8363469 w 12192000"/>
              <a:gd name="connsiteY42" fmla="*/ 1246658 h 2237474"/>
              <a:gd name="connsiteX43" fmla="*/ 8275497 w 12192000"/>
              <a:gd name="connsiteY43" fmla="*/ 1264396 h 2237474"/>
              <a:gd name="connsiteX44" fmla="*/ 8206287 w 12192000"/>
              <a:gd name="connsiteY44" fmla="*/ 1273060 h 2237474"/>
              <a:gd name="connsiteX45" fmla="*/ 8139997 w 12192000"/>
              <a:gd name="connsiteY45" fmla="*/ 1282713 h 2237474"/>
              <a:gd name="connsiteX46" fmla="*/ 8074238 w 12192000"/>
              <a:gd name="connsiteY46" fmla="*/ 1301895 h 2237474"/>
              <a:gd name="connsiteX47" fmla="*/ 7942099 w 12192000"/>
              <a:gd name="connsiteY47" fmla="*/ 1336332 h 2237474"/>
              <a:gd name="connsiteX48" fmla="*/ 7902328 w 12192000"/>
              <a:gd name="connsiteY48" fmla="*/ 1345865 h 2237474"/>
              <a:gd name="connsiteX49" fmla="*/ 7840612 w 12192000"/>
              <a:gd name="connsiteY49" fmla="*/ 1369373 h 2237474"/>
              <a:gd name="connsiteX50" fmla="*/ 7786819 w 12192000"/>
              <a:gd name="connsiteY50" fmla="*/ 1378970 h 2237474"/>
              <a:gd name="connsiteX51" fmla="*/ 7548172 w 12192000"/>
              <a:gd name="connsiteY51" fmla="*/ 1417460 h 2237474"/>
              <a:gd name="connsiteX52" fmla="*/ 7483437 w 12192000"/>
              <a:gd name="connsiteY52" fmla="*/ 1478152 h 2237474"/>
              <a:gd name="connsiteX53" fmla="*/ 7377870 w 12192000"/>
              <a:gd name="connsiteY53" fmla="*/ 1523319 h 2237474"/>
              <a:gd name="connsiteX54" fmla="*/ 7230737 w 12192000"/>
              <a:gd name="connsiteY54" fmla="*/ 1562633 h 2237474"/>
              <a:gd name="connsiteX55" fmla="*/ 7224458 w 12192000"/>
              <a:gd name="connsiteY55" fmla="*/ 1573008 h 2237474"/>
              <a:gd name="connsiteX56" fmla="*/ 7183121 w 12192000"/>
              <a:gd name="connsiteY56" fmla="*/ 1595162 h 2237474"/>
              <a:gd name="connsiteX57" fmla="*/ 7164601 w 12192000"/>
              <a:gd name="connsiteY57" fmla="*/ 1606490 h 2237474"/>
              <a:gd name="connsiteX58" fmla="*/ 7031309 w 12192000"/>
              <a:gd name="connsiteY58" fmla="*/ 1619451 h 2237474"/>
              <a:gd name="connsiteX59" fmla="*/ 6900177 w 12192000"/>
              <a:gd name="connsiteY59" fmla="*/ 1636016 h 2237474"/>
              <a:gd name="connsiteX60" fmla="*/ 6795372 w 12192000"/>
              <a:gd name="connsiteY60" fmla="*/ 1644845 h 2237474"/>
              <a:gd name="connsiteX61" fmla="*/ 6692251 w 12192000"/>
              <a:gd name="connsiteY61" fmla="*/ 1656357 h 2237474"/>
              <a:gd name="connsiteX62" fmla="*/ 6655235 w 12192000"/>
              <a:gd name="connsiteY62" fmla="*/ 1661869 h 2237474"/>
              <a:gd name="connsiteX63" fmla="*/ 6554894 w 12192000"/>
              <a:gd name="connsiteY63" fmla="*/ 1664428 h 2237474"/>
              <a:gd name="connsiteX64" fmla="*/ 6516595 w 12192000"/>
              <a:gd name="connsiteY64" fmla="*/ 1667475 h 2237474"/>
              <a:gd name="connsiteX65" fmla="*/ 6508541 w 12192000"/>
              <a:gd name="connsiteY65" fmla="*/ 1668757 h 2237474"/>
              <a:gd name="connsiteX66" fmla="*/ 6471012 w 12192000"/>
              <a:gd name="connsiteY66" fmla="*/ 1678604 h 2237474"/>
              <a:gd name="connsiteX67" fmla="*/ 6364035 w 12192000"/>
              <a:gd name="connsiteY67" fmla="*/ 1667683 h 2237474"/>
              <a:gd name="connsiteX68" fmla="*/ 6280959 w 12192000"/>
              <a:gd name="connsiteY68" fmla="*/ 1689329 h 2237474"/>
              <a:gd name="connsiteX69" fmla="*/ 6243319 w 12192000"/>
              <a:gd name="connsiteY69" fmla="*/ 1695560 h 2237474"/>
              <a:gd name="connsiteX70" fmla="*/ 6098321 w 12192000"/>
              <a:gd name="connsiteY70" fmla="*/ 1721646 h 2237474"/>
              <a:gd name="connsiteX71" fmla="*/ 5880652 w 12192000"/>
              <a:gd name="connsiteY71" fmla="*/ 1779643 h 2237474"/>
              <a:gd name="connsiteX72" fmla="*/ 5785959 w 12192000"/>
              <a:gd name="connsiteY72" fmla="*/ 1775307 h 2237474"/>
              <a:gd name="connsiteX73" fmla="*/ 5643534 w 12192000"/>
              <a:gd name="connsiteY73" fmla="*/ 1802919 h 2237474"/>
              <a:gd name="connsiteX74" fmla="*/ 5518799 w 12192000"/>
              <a:gd name="connsiteY74" fmla="*/ 1818312 h 2237474"/>
              <a:gd name="connsiteX75" fmla="*/ 5505014 w 12192000"/>
              <a:gd name="connsiteY75" fmla="*/ 1819259 h 2237474"/>
              <a:gd name="connsiteX76" fmla="*/ 5453307 w 12192000"/>
              <a:gd name="connsiteY76" fmla="*/ 1815450 h 2237474"/>
              <a:gd name="connsiteX77" fmla="*/ 5221533 w 12192000"/>
              <a:gd name="connsiteY77" fmla="*/ 1846950 h 2237474"/>
              <a:gd name="connsiteX78" fmla="*/ 5149802 w 12192000"/>
              <a:gd name="connsiteY78" fmla="*/ 1844846 h 2237474"/>
              <a:gd name="connsiteX79" fmla="*/ 5114927 w 12192000"/>
              <a:gd name="connsiteY79" fmla="*/ 1847827 h 2237474"/>
              <a:gd name="connsiteX80" fmla="*/ 5108970 w 12192000"/>
              <a:gd name="connsiteY80" fmla="*/ 1847935 h 2237474"/>
              <a:gd name="connsiteX81" fmla="*/ 5067961 w 12192000"/>
              <a:gd name="connsiteY81" fmla="*/ 1845917 h 2237474"/>
              <a:gd name="connsiteX82" fmla="*/ 5007075 w 12192000"/>
              <a:gd name="connsiteY82" fmla="*/ 1838626 h 2237474"/>
              <a:gd name="connsiteX83" fmla="*/ 4944087 w 12192000"/>
              <a:gd name="connsiteY83" fmla="*/ 1823332 h 2237474"/>
              <a:gd name="connsiteX84" fmla="*/ 4907662 w 12192000"/>
              <a:gd name="connsiteY84" fmla="*/ 1816900 h 2237474"/>
              <a:gd name="connsiteX85" fmla="*/ 4882386 w 12192000"/>
              <a:gd name="connsiteY85" fmla="*/ 1809844 h 2237474"/>
              <a:gd name="connsiteX86" fmla="*/ 4811440 w 12192000"/>
              <a:gd name="connsiteY86" fmla="*/ 1804655 h 2237474"/>
              <a:gd name="connsiteX87" fmla="*/ 4691075 w 12192000"/>
              <a:gd name="connsiteY87" fmla="*/ 1801389 h 2237474"/>
              <a:gd name="connsiteX88" fmla="*/ 4640313 w 12192000"/>
              <a:gd name="connsiteY88" fmla="*/ 1784307 h 2237474"/>
              <a:gd name="connsiteX89" fmla="*/ 4536503 w 12192000"/>
              <a:gd name="connsiteY89" fmla="*/ 1785334 h 2237474"/>
              <a:gd name="connsiteX90" fmla="*/ 4513724 w 12192000"/>
              <a:gd name="connsiteY90" fmla="*/ 1791996 h 2237474"/>
              <a:gd name="connsiteX91" fmla="*/ 4459810 w 12192000"/>
              <a:gd name="connsiteY91" fmla="*/ 1797886 h 2237474"/>
              <a:gd name="connsiteX92" fmla="*/ 4379064 w 12192000"/>
              <a:gd name="connsiteY92" fmla="*/ 1817177 h 2237474"/>
              <a:gd name="connsiteX93" fmla="*/ 4290981 w 12192000"/>
              <a:gd name="connsiteY93" fmla="*/ 1839677 h 2237474"/>
              <a:gd name="connsiteX94" fmla="*/ 4238372 w 12192000"/>
              <a:gd name="connsiteY94" fmla="*/ 1851480 h 2237474"/>
              <a:gd name="connsiteX95" fmla="*/ 4232517 w 12192000"/>
              <a:gd name="connsiteY95" fmla="*/ 1852567 h 2237474"/>
              <a:gd name="connsiteX96" fmla="*/ 4191732 w 12192000"/>
              <a:gd name="connsiteY96" fmla="*/ 1857328 h 2237474"/>
              <a:gd name="connsiteX97" fmla="*/ 4065532 w 12192000"/>
              <a:gd name="connsiteY97" fmla="*/ 1855477 h 2237474"/>
              <a:gd name="connsiteX98" fmla="*/ 4028460 w 12192000"/>
              <a:gd name="connsiteY98" fmla="*/ 1855137 h 2237474"/>
              <a:gd name="connsiteX99" fmla="*/ 4002267 w 12192000"/>
              <a:gd name="connsiteY99" fmla="*/ 1852352 h 2237474"/>
              <a:gd name="connsiteX100" fmla="*/ 3931396 w 12192000"/>
              <a:gd name="connsiteY100" fmla="*/ 1858915 h 2237474"/>
              <a:gd name="connsiteX101" fmla="*/ 3812162 w 12192000"/>
              <a:gd name="connsiteY101" fmla="*/ 1875501 h 2237474"/>
              <a:gd name="connsiteX102" fmla="*/ 3758105 w 12192000"/>
              <a:gd name="connsiteY102" fmla="*/ 1871856 h 2237474"/>
              <a:gd name="connsiteX103" fmla="*/ 3715896 w 12192000"/>
              <a:gd name="connsiteY103" fmla="*/ 1881552 h 2237474"/>
              <a:gd name="connsiteX104" fmla="*/ 3567259 w 12192000"/>
              <a:gd name="connsiteY104" fmla="*/ 1893482 h 2237474"/>
              <a:gd name="connsiteX105" fmla="*/ 3405770 w 12192000"/>
              <a:gd name="connsiteY105" fmla="*/ 1904591 h 2237474"/>
              <a:gd name="connsiteX106" fmla="*/ 3280097 w 12192000"/>
              <a:gd name="connsiteY106" fmla="*/ 1919610 h 2237474"/>
              <a:gd name="connsiteX107" fmla="*/ 3123424 w 12192000"/>
              <a:gd name="connsiteY107" fmla="*/ 1952930 h 2237474"/>
              <a:gd name="connsiteX108" fmla="*/ 3009910 w 12192000"/>
              <a:gd name="connsiteY108" fmla="*/ 1957866 h 2237474"/>
              <a:gd name="connsiteX109" fmla="*/ 2995934 w 12192000"/>
              <a:gd name="connsiteY109" fmla="*/ 1967085 h 2237474"/>
              <a:gd name="connsiteX110" fmla="*/ 2942858 w 12192000"/>
              <a:gd name="connsiteY110" fmla="*/ 1981367 h 2237474"/>
              <a:gd name="connsiteX111" fmla="*/ 2875436 w 12192000"/>
              <a:gd name="connsiteY111" fmla="*/ 1996977 h 2237474"/>
              <a:gd name="connsiteX112" fmla="*/ 2874892 w 12192000"/>
              <a:gd name="connsiteY112" fmla="*/ 1996085 h 2237474"/>
              <a:gd name="connsiteX113" fmla="*/ 2843662 w 12192000"/>
              <a:gd name="connsiteY113" fmla="*/ 1992498 h 2237474"/>
              <a:gd name="connsiteX114" fmla="*/ 2718916 w 12192000"/>
              <a:gd name="connsiteY114" fmla="*/ 1990867 h 2237474"/>
              <a:gd name="connsiteX115" fmla="*/ 2713522 w 12192000"/>
              <a:gd name="connsiteY115" fmla="*/ 1990173 h 2237474"/>
              <a:gd name="connsiteX116" fmla="*/ 2578178 w 12192000"/>
              <a:gd name="connsiteY116" fmla="*/ 1990531 h 2237474"/>
              <a:gd name="connsiteX117" fmla="*/ 2476147 w 12192000"/>
              <a:gd name="connsiteY117" fmla="*/ 1998305 h 2237474"/>
              <a:gd name="connsiteX118" fmla="*/ 2373568 w 12192000"/>
              <a:gd name="connsiteY118" fmla="*/ 2003219 h 2237474"/>
              <a:gd name="connsiteX119" fmla="*/ 2287219 w 12192000"/>
              <a:gd name="connsiteY119" fmla="*/ 1998750 h 2237474"/>
              <a:gd name="connsiteX120" fmla="*/ 2243069 w 12192000"/>
              <a:gd name="connsiteY120" fmla="*/ 2005321 h 2237474"/>
              <a:gd name="connsiteX121" fmla="*/ 2164831 w 12192000"/>
              <a:gd name="connsiteY121" fmla="*/ 2010143 h 2237474"/>
              <a:gd name="connsiteX122" fmla="*/ 2085228 w 12192000"/>
              <a:gd name="connsiteY122" fmla="*/ 2046431 h 2237474"/>
              <a:gd name="connsiteX123" fmla="*/ 2058061 w 12192000"/>
              <a:gd name="connsiteY123" fmla="*/ 2047942 h 2237474"/>
              <a:gd name="connsiteX124" fmla="*/ 2042244 w 12192000"/>
              <a:gd name="connsiteY124" fmla="*/ 2055560 h 2237474"/>
              <a:gd name="connsiteX125" fmla="*/ 1877728 w 12192000"/>
              <a:gd name="connsiteY125" fmla="*/ 2101004 h 2237474"/>
              <a:gd name="connsiteX126" fmla="*/ 1759056 w 12192000"/>
              <a:gd name="connsiteY126" fmla="*/ 2125608 h 2237474"/>
              <a:gd name="connsiteX127" fmla="*/ 1637948 w 12192000"/>
              <a:gd name="connsiteY127" fmla="*/ 2172597 h 2237474"/>
              <a:gd name="connsiteX128" fmla="*/ 1434549 w 12192000"/>
              <a:gd name="connsiteY128" fmla="*/ 2234522 h 2237474"/>
              <a:gd name="connsiteX129" fmla="*/ 1398481 w 12192000"/>
              <a:gd name="connsiteY129" fmla="*/ 2237074 h 2237474"/>
              <a:gd name="connsiteX130" fmla="*/ 1398407 w 12192000"/>
              <a:gd name="connsiteY130" fmla="*/ 2237095 h 2237474"/>
              <a:gd name="connsiteX131" fmla="*/ 1370962 w 12192000"/>
              <a:gd name="connsiteY131" fmla="*/ 2237474 h 2237474"/>
              <a:gd name="connsiteX132" fmla="*/ 1356367 w 12192000"/>
              <a:gd name="connsiteY132" fmla="*/ 2235089 h 2237474"/>
              <a:gd name="connsiteX133" fmla="*/ 1324828 w 12192000"/>
              <a:gd name="connsiteY133" fmla="*/ 2231968 h 2237474"/>
              <a:gd name="connsiteX134" fmla="*/ 1279765 w 12192000"/>
              <a:gd name="connsiteY134" fmla="*/ 2229639 h 2237474"/>
              <a:gd name="connsiteX135" fmla="*/ 1195347 w 12192000"/>
              <a:gd name="connsiteY135" fmla="*/ 2212354 h 2237474"/>
              <a:gd name="connsiteX136" fmla="*/ 970251 w 12192000"/>
              <a:gd name="connsiteY136" fmla="*/ 2221029 h 2237474"/>
              <a:gd name="connsiteX137" fmla="*/ 812914 w 12192000"/>
              <a:gd name="connsiteY137" fmla="*/ 2202752 h 2237474"/>
              <a:gd name="connsiteX138" fmla="*/ 800195 w 12192000"/>
              <a:gd name="connsiteY138" fmla="*/ 2209407 h 2237474"/>
              <a:gd name="connsiteX139" fmla="*/ 784978 w 12192000"/>
              <a:gd name="connsiteY139" fmla="*/ 2212360 h 2237474"/>
              <a:gd name="connsiteX140" fmla="*/ 681987 w 12192000"/>
              <a:gd name="connsiteY140" fmla="*/ 2216757 h 2237474"/>
              <a:gd name="connsiteX141" fmla="*/ 669923 w 12192000"/>
              <a:gd name="connsiteY141" fmla="*/ 2211682 h 2237474"/>
              <a:gd name="connsiteX142" fmla="*/ 648680 w 12192000"/>
              <a:gd name="connsiteY142" fmla="*/ 2206229 h 2237474"/>
              <a:gd name="connsiteX143" fmla="*/ 597225 w 12192000"/>
              <a:gd name="connsiteY143" fmla="*/ 2180999 h 2237474"/>
              <a:gd name="connsiteX144" fmla="*/ 558449 w 12192000"/>
              <a:gd name="connsiteY144" fmla="*/ 2182346 h 2237474"/>
              <a:gd name="connsiteX145" fmla="*/ 550517 w 12192000"/>
              <a:gd name="connsiteY145" fmla="*/ 2182060 h 2237474"/>
              <a:gd name="connsiteX146" fmla="*/ 550309 w 12192000"/>
              <a:gd name="connsiteY146" fmla="*/ 2181825 h 2237474"/>
              <a:gd name="connsiteX147" fmla="*/ 541836 w 12192000"/>
              <a:gd name="connsiteY147" fmla="*/ 2181063 h 2237474"/>
              <a:gd name="connsiteX148" fmla="*/ 536057 w 12192000"/>
              <a:gd name="connsiteY148" fmla="*/ 2181537 h 2237474"/>
              <a:gd name="connsiteX149" fmla="*/ 520671 w 12192000"/>
              <a:gd name="connsiteY149" fmla="*/ 2180980 h 2237474"/>
              <a:gd name="connsiteX150" fmla="*/ 515024 w 12192000"/>
              <a:gd name="connsiteY150" fmla="*/ 2179258 h 2237474"/>
              <a:gd name="connsiteX151" fmla="*/ 512278 w 12192000"/>
              <a:gd name="connsiteY151" fmla="*/ 2176369 h 2237474"/>
              <a:gd name="connsiteX152" fmla="*/ 480419 w 12192000"/>
              <a:gd name="connsiteY152" fmla="*/ 2167807 h 2237474"/>
              <a:gd name="connsiteX153" fmla="*/ 413835 w 12192000"/>
              <a:gd name="connsiteY153" fmla="*/ 2156783 h 2237474"/>
              <a:gd name="connsiteX154" fmla="*/ 376513 w 12192000"/>
              <a:gd name="connsiteY154" fmla="*/ 2154014 h 2237474"/>
              <a:gd name="connsiteX155" fmla="*/ 273386 w 12192000"/>
              <a:gd name="connsiteY155" fmla="*/ 2142551 h 2237474"/>
              <a:gd name="connsiteX156" fmla="*/ 169207 w 12192000"/>
              <a:gd name="connsiteY156" fmla="*/ 2128100 h 2237474"/>
              <a:gd name="connsiteX157" fmla="*/ 93149 w 12192000"/>
              <a:gd name="connsiteY157" fmla="*/ 2105324 h 2237474"/>
              <a:gd name="connsiteX158" fmla="*/ 88109 w 12192000"/>
              <a:gd name="connsiteY158" fmla="*/ 2106704 h 2237474"/>
              <a:gd name="connsiteX159" fmla="*/ 80022 w 12192000"/>
              <a:gd name="connsiteY159" fmla="*/ 2107254 h 2237474"/>
              <a:gd name="connsiteX160" fmla="*/ 79717 w 12192000"/>
              <a:gd name="connsiteY160" fmla="*/ 2107046 h 2237474"/>
              <a:gd name="connsiteX161" fmla="*/ 72352 w 12192000"/>
              <a:gd name="connsiteY161" fmla="*/ 2107991 h 2237474"/>
              <a:gd name="connsiteX162" fmla="*/ 37645 w 12192000"/>
              <a:gd name="connsiteY162" fmla="*/ 2115401 h 2237474"/>
              <a:gd name="connsiteX163" fmla="*/ 4572 w 12192000"/>
              <a:gd name="connsiteY163" fmla="*/ 2111091 h 2237474"/>
              <a:gd name="connsiteX164" fmla="*/ 0 w 12192000"/>
              <a:gd name="connsiteY164" fmla="*/ 2110468 h 2237474"/>
              <a:gd name="connsiteX165" fmla="*/ 0 w 12192000"/>
              <a:gd name="connsiteY165"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20512 w 12192000"/>
              <a:gd name="connsiteY6" fmla="*/ 745392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46594 w 12192000"/>
              <a:gd name="connsiteY12" fmla="*/ 765069 h 2237474"/>
              <a:gd name="connsiteX13" fmla="*/ 10739478 w 12192000"/>
              <a:gd name="connsiteY13" fmla="*/ 776841 h 2237474"/>
              <a:gd name="connsiteX14" fmla="*/ 10458762 w 12192000"/>
              <a:gd name="connsiteY14" fmla="*/ 755400 h 2237474"/>
              <a:gd name="connsiteX15" fmla="*/ 10211200 w 12192000"/>
              <a:gd name="connsiteY15" fmla="*/ 767513 h 2237474"/>
              <a:gd name="connsiteX16" fmla="*/ 10167995 w 12192000"/>
              <a:gd name="connsiteY16" fmla="*/ 760843 h 2237474"/>
              <a:gd name="connsiteX17" fmla="*/ 9997044 w 12192000"/>
              <a:gd name="connsiteY17" fmla="*/ 780129 h 2237474"/>
              <a:gd name="connsiteX18" fmla="*/ 9943887 w 12192000"/>
              <a:gd name="connsiteY18" fmla="*/ 804141 h 2237474"/>
              <a:gd name="connsiteX19" fmla="*/ 9918248 w 12192000"/>
              <a:gd name="connsiteY19" fmla="*/ 816628 h 2237474"/>
              <a:gd name="connsiteX20" fmla="*/ 9767091 w 12192000"/>
              <a:gd name="connsiteY20" fmla="*/ 870550 h 2237474"/>
              <a:gd name="connsiteX21" fmla="*/ 9683005 w 12192000"/>
              <a:gd name="connsiteY21" fmla="*/ 894128 h 2237474"/>
              <a:gd name="connsiteX22" fmla="*/ 9594438 w 12192000"/>
              <a:gd name="connsiteY22" fmla="*/ 919051 h 2237474"/>
              <a:gd name="connsiteX23" fmla="*/ 9544189 w 12192000"/>
              <a:gd name="connsiteY23" fmla="*/ 938966 h 2237474"/>
              <a:gd name="connsiteX24" fmla="*/ 9500499 w 12192000"/>
              <a:gd name="connsiteY24" fmla="*/ 954680 h 2237474"/>
              <a:gd name="connsiteX25" fmla="*/ 9428195 w 12192000"/>
              <a:gd name="connsiteY25" fmla="*/ 986225 h 2237474"/>
              <a:gd name="connsiteX26" fmla="*/ 9410017 w 12192000"/>
              <a:gd name="connsiteY26" fmla="*/ 993931 h 2237474"/>
              <a:gd name="connsiteX27" fmla="*/ 9392919 w 12192000"/>
              <a:gd name="connsiteY27" fmla="*/ 994656 h 2237474"/>
              <a:gd name="connsiteX28" fmla="*/ 9268019 w 12192000"/>
              <a:gd name="connsiteY28" fmla="*/ 1007442 h 2237474"/>
              <a:gd name="connsiteX29" fmla="*/ 9234662 w 12192000"/>
              <a:gd name="connsiteY29" fmla="*/ 1023056 h 2237474"/>
              <a:gd name="connsiteX30" fmla="*/ 9181033 w 12192000"/>
              <a:gd name="connsiteY30" fmla="*/ 1037921 h 2237474"/>
              <a:gd name="connsiteX31" fmla="*/ 9155969 w 12192000"/>
              <a:gd name="connsiteY31" fmla="*/ 1046804 h 2237474"/>
              <a:gd name="connsiteX32" fmla="*/ 9133985 w 12192000"/>
              <a:gd name="connsiteY32" fmla="*/ 1046450 h 2237474"/>
              <a:gd name="connsiteX33" fmla="*/ 9003462 w 12192000"/>
              <a:gd name="connsiteY33" fmla="*/ 1042406 h 2237474"/>
              <a:gd name="connsiteX34" fmla="*/ 8968445 w 12192000"/>
              <a:gd name="connsiteY34" fmla="*/ 1052169 h 2237474"/>
              <a:gd name="connsiteX35" fmla="*/ 8886001 w 12192000"/>
              <a:gd name="connsiteY35" fmla="*/ 1067468 h 2237474"/>
              <a:gd name="connsiteX36" fmla="*/ 8838610 w 12192000"/>
              <a:gd name="connsiteY36" fmla="*/ 1075091 h 2237474"/>
              <a:gd name="connsiteX37" fmla="*/ 8750383 w 12192000"/>
              <a:gd name="connsiteY37" fmla="*/ 1097387 h 2237474"/>
              <a:gd name="connsiteX38" fmla="*/ 8665605 w 12192000"/>
              <a:gd name="connsiteY38" fmla="*/ 1110791 h 2237474"/>
              <a:gd name="connsiteX39" fmla="*/ 8584946 w 12192000"/>
              <a:gd name="connsiteY39" fmla="*/ 1135226 h 2237474"/>
              <a:gd name="connsiteX40" fmla="*/ 8419755 w 12192000"/>
              <a:gd name="connsiteY40" fmla="*/ 1216260 h 2237474"/>
              <a:gd name="connsiteX41" fmla="*/ 8411626 w 12192000"/>
              <a:gd name="connsiteY41" fmla="*/ 1214397 h 2237474"/>
              <a:gd name="connsiteX42" fmla="*/ 8363469 w 12192000"/>
              <a:gd name="connsiteY42" fmla="*/ 1246658 h 2237474"/>
              <a:gd name="connsiteX43" fmla="*/ 8275497 w 12192000"/>
              <a:gd name="connsiteY43" fmla="*/ 1264396 h 2237474"/>
              <a:gd name="connsiteX44" fmla="*/ 8206287 w 12192000"/>
              <a:gd name="connsiteY44" fmla="*/ 1273060 h 2237474"/>
              <a:gd name="connsiteX45" fmla="*/ 8139997 w 12192000"/>
              <a:gd name="connsiteY45" fmla="*/ 1282713 h 2237474"/>
              <a:gd name="connsiteX46" fmla="*/ 8074238 w 12192000"/>
              <a:gd name="connsiteY46" fmla="*/ 1301895 h 2237474"/>
              <a:gd name="connsiteX47" fmla="*/ 7942099 w 12192000"/>
              <a:gd name="connsiteY47" fmla="*/ 1336332 h 2237474"/>
              <a:gd name="connsiteX48" fmla="*/ 7902328 w 12192000"/>
              <a:gd name="connsiteY48" fmla="*/ 1345865 h 2237474"/>
              <a:gd name="connsiteX49" fmla="*/ 7840612 w 12192000"/>
              <a:gd name="connsiteY49" fmla="*/ 1369373 h 2237474"/>
              <a:gd name="connsiteX50" fmla="*/ 7786819 w 12192000"/>
              <a:gd name="connsiteY50" fmla="*/ 1378970 h 2237474"/>
              <a:gd name="connsiteX51" fmla="*/ 7548172 w 12192000"/>
              <a:gd name="connsiteY51" fmla="*/ 1417460 h 2237474"/>
              <a:gd name="connsiteX52" fmla="*/ 7483437 w 12192000"/>
              <a:gd name="connsiteY52" fmla="*/ 1478152 h 2237474"/>
              <a:gd name="connsiteX53" fmla="*/ 7377870 w 12192000"/>
              <a:gd name="connsiteY53" fmla="*/ 1523319 h 2237474"/>
              <a:gd name="connsiteX54" fmla="*/ 7230737 w 12192000"/>
              <a:gd name="connsiteY54" fmla="*/ 1562633 h 2237474"/>
              <a:gd name="connsiteX55" fmla="*/ 7224458 w 12192000"/>
              <a:gd name="connsiteY55" fmla="*/ 1573008 h 2237474"/>
              <a:gd name="connsiteX56" fmla="*/ 7183121 w 12192000"/>
              <a:gd name="connsiteY56" fmla="*/ 1595162 h 2237474"/>
              <a:gd name="connsiteX57" fmla="*/ 7164601 w 12192000"/>
              <a:gd name="connsiteY57" fmla="*/ 1606490 h 2237474"/>
              <a:gd name="connsiteX58" fmla="*/ 7031309 w 12192000"/>
              <a:gd name="connsiteY58" fmla="*/ 1619451 h 2237474"/>
              <a:gd name="connsiteX59" fmla="*/ 6900177 w 12192000"/>
              <a:gd name="connsiteY59" fmla="*/ 1636016 h 2237474"/>
              <a:gd name="connsiteX60" fmla="*/ 6795372 w 12192000"/>
              <a:gd name="connsiteY60" fmla="*/ 1644845 h 2237474"/>
              <a:gd name="connsiteX61" fmla="*/ 6692251 w 12192000"/>
              <a:gd name="connsiteY61" fmla="*/ 1656357 h 2237474"/>
              <a:gd name="connsiteX62" fmla="*/ 6655235 w 12192000"/>
              <a:gd name="connsiteY62" fmla="*/ 1661869 h 2237474"/>
              <a:gd name="connsiteX63" fmla="*/ 6554894 w 12192000"/>
              <a:gd name="connsiteY63" fmla="*/ 1664428 h 2237474"/>
              <a:gd name="connsiteX64" fmla="*/ 6516595 w 12192000"/>
              <a:gd name="connsiteY64" fmla="*/ 1667475 h 2237474"/>
              <a:gd name="connsiteX65" fmla="*/ 6508541 w 12192000"/>
              <a:gd name="connsiteY65" fmla="*/ 1668757 h 2237474"/>
              <a:gd name="connsiteX66" fmla="*/ 6471012 w 12192000"/>
              <a:gd name="connsiteY66" fmla="*/ 1678604 h 2237474"/>
              <a:gd name="connsiteX67" fmla="*/ 6364035 w 12192000"/>
              <a:gd name="connsiteY67" fmla="*/ 1667683 h 2237474"/>
              <a:gd name="connsiteX68" fmla="*/ 6280959 w 12192000"/>
              <a:gd name="connsiteY68" fmla="*/ 1689329 h 2237474"/>
              <a:gd name="connsiteX69" fmla="*/ 6243319 w 12192000"/>
              <a:gd name="connsiteY69" fmla="*/ 1695560 h 2237474"/>
              <a:gd name="connsiteX70" fmla="*/ 6098321 w 12192000"/>
              <a:gd name="connsiteY70" fmla="*/ 1721646 h 2237474"/>
              <a:gd name="connsiteX71" fmla="*/ 5880652 w 12192000"/>
              <a:gd name="connsiteY71" fmla="*/ 1779643 h 2237474"/>
              <a:gd name="connsiteX72" fmla="*/ 5785959 w 12192000"/>
              <a:gd name="connsiteY72" fmla="*/ 1775307 h 2237474"/>
              <a:gd name="connsiteX73" fmla="*/ 5643534 w 12192000"/>
              <a:gd name="connsiteY73" fmla="*/ 1802919 h 2237474"/>
              <a:gd name="connsiteX74" fmla="*/ 5518799 w 12192000"/>
              <a:gd name="connsiteY74" fmla="*/ 1818312 h 2237474"/>
              <a:gd name="connsiteX75" fmla="*/ 5505014 w 12192000"/>
              <a:gd name="connsiteY75" fmla="*/ 1819259 h 2237474"/>
              <a:gd name="connsiteX76" fmla="*/ 5453307 w 12192000"/>
              <a:gd name="connsiteY76" fmla="*/ 1815450 h 2237474"/>
              <a:gd name="connsiteX77" fmla="*/ 5221533 w 12192000"/>
              <a:gd name="connsiteY77" fmla="*/ 1846950 h 2237474"/>
              <a:gd name="connsiteX78" fmla="*/ 5149802 w 12192000"/>
              <a:gd name="connsiteY78" fmla="*/ 1844846 h 2237474"/>
              <a:gd name="connsiteX79" fmla="*/ 5114927 w 12192000"/>
              <a:gd name="connsiteY79" fmla="*/ 1847827 h 2237474"/>
              <a:gd name="connsiteX80" fmla="*/ 5108970 w 12192000"/>
              <a:gd name="connsiteY80" fmla="*/ 1847935 h 2237474"/>
              <a:gd name="connsiteX81" fmla="*/ 5067961 w 12192000"/>
              <a:gd name="connsiteY81" fmla="*/ 1845917 h 2237474"/>
              <a:gd name="connsiteX82" fmla="*/ 5007075 w 12192000"/>
              <a:gd name="connsiteY82" fmla="*/ 1838626 h 2237474"/>
              <a:gd name="connsiteX83" fmla="*/ 4944087 w 12192000"/>
              <a:gd name="connsiteY83" fmla="*/ 1823332 h 2237474"/>
              <a:gd name="connsiteX84" fmla="*/ 4907662 w 12192000"/>
              <a:gd name="connsiteY84" fmla="*/ 1816900 h 2237474"/>
              <a:gd name="connsiteX85" fmla="*/ 4882386 w 12192000"/>
              <a:gd name="connsiteY85" fmla="*/ 1809844 h 2237474"/>
              <a:gd name="connsiteX86" fmla="*/ 4811440 w 12192000"/>
              <a:gd name="connsiteY86" fmla="*/ 1804655 h 2237474"/>
              <a:gd name="connsiteX87" fmla="*/ 4691075 w 12192000"/>
              <a:gd name="connsiteY87" fmla="*/ 1801389 h 2237474"/>
              <a:gd name="connsiteX88" fmla="*/ 4640313 w 12192000"/>
              <a:gd name="connsiteY88" fmla="*/ 1784307 h 2237474"/>
              <a:gd name="connsiteX89" fmla="*/ 4536503 w 12192000"/>
              <a:gd name="connsiteY89" fmla="*/ 1785334 h 2237474"/>
              <a:gd name="connsiteX90" fmla="*/ 4513724 w 12192000"/>
              <a:gd name="connsiteY90" fmla="*/ 1791996 h 2237474"/>
              <a:gd name="connsiteX91" fmla="*/ 4459810 w 12192000"/>
              <a:gd name="connsiteY91" fmla="*/ 1797886 h 2237474"/>
              <a:gd name="connsiteX92" fmla="*/ 4379064 w 12192000"/>
              <a:gd name="connsiteY92" fmla="*/ 1817177 h 2237474"/>
              <a:gd name="connsiteX93" fmla="*/ 4290981 w 12192000"/>
              <a:gd name="connsiteY93" fmla="*/ 1839677 h 2237474"/>
              <a:gd name="connsiteX94" fmla="*/ 4238372 w 12192000"/>
              <a:gd name="connsiteY94" fmla="*/ 1851480 h 2237474"/>
              <a:gd name="connsiteX95" fmla="*/ 4232517 w 12192000"/>
              <a:gd name="connsiteY95" fmla="*/ 1852567 h 2237474"/>
              <a:gd name="connsiteX96" fmla="*/ 4191732 w 12192000"/>
              <a:gd name="connsiteY96" fmla="*/ 1857328 h 2237474"/>
              <a:gd name="connsiteX97" fmla="*/ 4065532 w 12192000"/>
              <a:gd name="connsiteY97" fmla="*/ 1855477 h 2237474"/>
              <a:gd name="connsiteX98" fmla="*/ 4028460 w 12192000"/>
              <a:gd name="connsiteY98" fmla="*/ 1855137 h 2237474"/>
              <a:gd name="connsiteX99" fmla="*/ 4002267 w 12192000"/>
              <a:gd name="connsiteY99" fmla="*/ 1852352 h 2237474"/>
              <a:gd name="connsiteX100" fmla="*/ 3931396 w 12192000"/>
              <a:gd name="connsiteY100" fmla="*/ 1858915 h 2237474"/>
              <a:gd name="connsiteX101" fmla="*/ 3812162 w 12192000"/>
              <a:gd name="connsiteY101" fmla="*/ 1875501 h 2237474"/>
              <a:gd name="connsiteX102" fmla="*/ 3758105 w 12192000"/>
              <a:gd name="connsiteY102" fmla="*/ 1871856 h 2237474"/>
              <a:gd name="connsiteX103" fmla="*/ 3715896 w 12192000"/>
              <a:gd name="connsiteY103" fmla="*/ 1881552 h 2237474"/>
              <a:gd name="connsiteX104" fmla="*/ 3567259 w 12192000"/>
              <a:gd name="connsiteY104" fmla="*/ 1893482 h 2237474"/>
              <a:gd name="connsiteX105" fmla="*/ 3405770 w 12192000"/>
              <a:gd name="connsiteY105" fmla="*/ 1904591 h 2237474"/>
              <a:gd name="connsiteX106" fmla="*/ 3280097 w 12192000"/>
              <a:gd name="connsiteY106" fmla="*/ 1919610 h 2237474"/>
              <a:gd name="connsiteX107" fmla="*/ 3123424 w 12192000"/>
              <a:gd name="connsiteY107" fmla="*/ 1952930 h 2237474"/>
              <a:gd name="connsiteX108" fmla="*/ 3009910 w 12192000"/>
              <a:gd name="connsiteY108" fmla="*/ 1957866 h 2237474"/>
              <a:gd name="connsiteX109" fmla="*/ 2995934 w 12192000"/>
              <a:gd name="connsiteY109" fmla="*/ 1967085 h 2237474"/>
              <a:gd name="connsiteX110" fmla="*/ 2942858 w 12192000"/>
              <a:gd name="connsiteY110" fmla="*/ 1981367 h 2237474"/>
              <a:gd name="connsiteX111" fmla="*/ 2875436 w 12192000"/>
              <a:gd name="connsiteY111" fmla="*/ 1996977 h 2237474"/>
              <a:gd name="connsiteX112" fmla="*/ 2874892 w 12192000"/>
              <a:gd name="connsiteY112" fmla="*/ 1996085 h 2237474"/>
              <a:gd name="connsiteX113" fmla="*/ 2843662 w 12192000"/>
              <a:gd name="connsiteY113" fmla="*/ 1992498 h 2237474"/>
              <a:gd name="connsiteX114" fmla="*/ 2718916 w 12192000"/>
              <a:gd name="connsiteY114" fmla="*/ 1990867 h 2237474"/>
              <a:gd name="connsiteX115" fmla="*/ 2713522 w 12192000"/>
              <a:gd name="connsiteY115" fmla="*/ 1990173 h 2237474"/>
              <a:gd name="connsiteX116" fmla="*/ 2578178 w 12192000"/>
              <a:gd name="connsiteY116" fmla="*/ 1990531 h 2237474"/>
              <a:gd name="connsiteX117" fmla="*/ 2476147 w 12192000"/>
              <a:gd name="connsiteY117" fmla="*/ 1998305 h 2237474"/>
              <a:gd name="connsiteX118" fmla="*/ 2373568 w 12192000"/>
              <a:gd name="connsiteY118" fmla="*/ 2003219 h 2237474"/>
              <a:gd name="connsiteX119" fmla="*/ 2287219 w 12192000"/>
              <a:gd name="connsiteY119" fmla="*/ 1998750 h 2237474"/>
              <a:gd name="connsiteX120" fmla="*/ 2243069 w 12192000"/>
              <a:gd name="connsiteY120" fmla="*/ 2005321 h 2237474"/>
              <a:gd name="connsiteX121" fmla="*/ 2164831 w 12192000"/>
              <a:gd name="connsiteY121" fmla="*/ 2010143 h 2237474"/>
              <a:gd name="connsiteX122" fmla="*/ 2085228 w 12192000"/>
              <a:gd name="connsiteY122" fmla="*/ 2046431 h 2237474"/>
              <a:gd name="connsiteX123" fmla="*/ 2058061 w 12192000"/>
              <a:gd name="connsiteY123" fmla="*/ 2047942 h 2237474"/>
              <a:gd name="connsiteX124" fmla="*/ 2042244 w 12192000"/>
              <a:gd name="connsiteY124" fmla="*/ 2055560 h 2237474"/>
              <a:gd name="connsiteX125" fmla="*/ 1877728 w 12192000"/>
              <a:gd name="connsiteY125" fmla="*/ 2101004 h 2237474"/>
              <a:gd name="connsiteX126" fmla="*/ 1759056 w 12192000"/>
              <a:gd name="connsiteY126" fmla="*/ 2125608 h 2237474"/>
              <a:gd name="connsiteX127" fmla="*/ 1637948 w 12192000"/>
              <a:gd name="connsiteY127" fmla="*/ 2172597 h 2237474"/>
              <a:gd name="connsiteX128" fmla="*/ 1434549 w 12192000"/>
              <a:gd name="connsiteY128" fmla="*/ 2234522 h 2237474"/>
              <a:gd name="connsiteX129" fmla="*/ 1398481 w 12192000"/>
              <a:gd name="connsiteY129" fmla="*/ 2237074 h 2237474"/>
              <a:gd name="connsiteX130" fmla="*/ 1398407 w 12192000"/>
              <a:gd name="connsiteY130" fmla="*/ 2237095 h 2237474"/>
              <a:gd name="connsiteX131" fmla="*/ 1370962 w 12192000"/>
              <a:gd name="connsiteY131" fmla="*/ 2237474 h 2237474"/>
              <a:gd name="connsiteX132" fmla="*/ 1356367 w 12192000"/>
              <a:gd name="connsiteY132" fmla="*/ 2235089 h 2237474"/>
              <a:gd name="connsiteX133" fmla="*/ 1324828 w 12192000"/>
              <a:gd name="connsiteY133" fmla="*/ 2231968 h 2237474"/>
              <a:gd name="connsiteX134" fmla="*/ 1279765 w 12192000"/>
              <a:gd name="connsiteY134" fmla="*/ 2229639 h 2237474"/>
              <a:gd name="connsiteX135" fmla="*/ 1195347 w 12192000"/>
              <a:gd name="connsiteY135" fmla="*/ 2212354 h 2237474"/>
              <a:gd name="connsiteX136" fmla="*/ 970251 w 12192000"/>
              <a:gd name="connsiteY136" fmla="*/ 2221029 h 2237474"/>
              <a:gd name="connsiteX137" fmla="*/ 812914 w 12192000"/>
              <a:gd name="connsiteY137" fmla="*/ 2202752 h 2237474"/>
              <a:gd name="connsiteX138" fmla="*/ 800195 w 12192000"/>
              <a:gd name="connsiteY138" fmla="*/ 2209407 h 2237474"/>
              <a:gd name="connsiteX139" fmla="*/ 784978 w 12192000"/>
              <a:gd name="connsiteY139" fmla="*/ 2212360 h 2237474"/>
              <a:gd name="connsiteX140" fmla="*/ 669923 w 12192000"/>
              <a:gd name="connsiteY140" fmla="*/ 2211682 h 2237474"/>
              <a:gd name="connsiteX141" fmla="*/ 648680 w 12192000"/>
              <a:gd name="connsiteY141" fmla="*/ 2206229 h 2237474"/>
              <a:gd name="connsiteX142" fmla="*/ 597225 w 12192000"/>
              <a:gd name="connsiteY142" fmla="*/ 2180999 h 2237474"/>
              <a:gd name="connsiteX143" fmla="*/ 558449 w 12192000"/>
              <a:gd name="connsiteY143" fmla="*/ 2182346 h 2237474"/>
              <a:gd name="connsiteX144" fmla="*/ 550517 w 12192000"/>
              <a:gd name="connsiteY144" fmla="*/ 2182060 h 2237474"/>
              <a:gd name="connsiteX145" fmla="*/ 550309 w 12192000"/>
              <a:gd name="connsiteY145" fmla="*/ 2181825 h 2237474"/>
              <a:gd name="connsiteX146" fmla="*/ 541836 w 12192000"/>
              <a:gd name="connsiteY146" fmla="*/ 2181063 h 2237474"/>
              <a:gd name="connsiteX147" fmla="*/ 536057 w 12192000"/>
              <a:gd name="connsiteY147" fmla="*/ 2181537 h 2237474"/>
              <a:gd name="connsiteX148" fmla="*/ 520671 w 12192000"/>
              <a:gd name="connsiteY148" fmla="*/ 2180980 h 2237474"/>
              <a:gd name="connsiteX149" fmla="*/ 515024 w 12192000"/>
              <a:gd name="connsiteY149" fmla="*/ 2179258 h 2237474"/>
              <a:gd name="connsiteX150" fmla="*/ 512278 w 12192000"/>
              <a:gd name="connsiteY150" fmla="*/ 2176369 h 2237474"/>
              <a:gd name="connsiteX151" fmla="*/ 480419 w 12192000"/>
              <a:gd name="connsiteY151" fmla="*/ 2167807 h 2237474"/>
              <a:gd name="connsiteX152" fmla="*/ 413835 w 12192000"/>
              <a:gd name="connsiteY152" fmla="*/ 2156783 h 2237474"/>
              <a:gd name="connsiteX153" fmla="*/ 376513 w 12192000"/>
              <a:gd name="connsiteY153" fmla="*/ 2154014 h 2237474"/>
              <a:gd name="connsiteX154" fmla="*/ 273386 w 12192000"/>
              <a:gd name="connsiteY154" fmla="*/ 2142551 h 2237474"/>
              <a:gd name="connsiteX155" fmla="*/ 169207 w 12192000"/>
              <a:gd name="connsiteY155" fmla="*/ 2128100 h 2237474"/>
              <a:gd name="connsiteX156" fmla="*/ 93149 w 12192000"/>
              <a:gd name="connsiteY156" fmla="*/ 2105324 h 2237474"/>
              <a:gd name="connsiteX157" fmla="*/ 88109 w 12192000"/>
              <a:gd name="connsiteY157" fmla="*/ 2106704 h 2237474"/>
              <a:gd name="connsiteX158" fmla="*/ 80022 w 12192000"/>
              <a:gd name="connsiteY158" fmla="*/ 2107254 h 2237474"/>
              <a:gd name="connsiteX159" fmla="*/ 79717 w 12192000"/>
              <a:gd name="connsiteY159" fmla="*/ 2107046 h 2237474"/>
              <a:gd name="connsiteX160" fmla="*/ 72352 w 12192000"/>
              <a:gd name="connsiteY160" fmla="*/ 2107991 h 2237474"/>
              <a:gd name="connsiteX161" fmla="*/ 37645 w 12192000"/>
              <a:gd name="connsiteY161" fmla="*/ 2115401 h 2237474"/>
              <a:gd name="connsiteX162" fmla="*/ 4572 w 12192000"/>
              <a:gd name="connsiteY162" fmla="*/ 2111091 h 2237474"/>
              <a:gd name="connsiteX163" fmla="*/ 0 w 12192000"/>
              <a:gd name="connsiteY163" fmla="*/ 2110468 h 2237474"/>
              <a:gd name="connsiteX164" fmla="*/ 0 w 12192000"/>
              <a:gd name="connsiteY164"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20512 w 12192000"/>
              <a:gd name="connsiteY6" fmla="*/ 745392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46594 w 12192000"/>
              <a:gd name="connsiteY12" fmla="*/ 765069 h 2237474"/>
              <a:gd name="connsiteX13" fmla="*/ 10739478 w 12192000"/>
              <a:gd name="connsiteY13" fmla="*/ 776841 h 2237474"/>
              <a:gd name="connsiteX14" fmla="*/ 10458762 w 12192000"/>
              <a:gd name="connsiteY14" fmla="*/ 755400 h 2237474"/>
              <a:gd name="connsiteX15" fmla="*/ 10211200 w 12192000"/>
              <a:gd name="connsiteY15" fmla="*/ 767513 h 2237474"/>
              <a:gd name="connsiteX16" fmla="*/ 10167995 w 12192000"/>
              <a:gd name="connsiteY16" fmla="*/ 760843 h 2237474"/>
              <a:gd name="connsiteX17" fmla="*/ 9997044 w 12192000"/>
              <a:gd name="connsiteY17" fmla="*/ 780129 h 2237474"/>
              <a:gd name="connsiteX18" fmla="*/ 9943887 w 12192000"/>
              <a:gd name="connsiteY18" fmla="*/ 804141 h 2237474"/>
              <a:gd name="connsiteX19" fmla="*/ 9918248 w 12192000"/>
              <a:gd name="connsiteY19" fmla="*/ 816628 h 2237474"/>
              <a:gd name="connsiteX20" fmla="*/ 9767091 w 12192000"/>
              <a:gd name="connsiteY20" fmla="*/ 870550 h 2237474"/>
              <a:gd name="connsiteX21" fmla="*/ 9683005 w 12192000"/>
              <a:gd name="connsiteY21" fmla="*/ 894128 h 2237474"/>
              <a:gd name="connsiteX22" fmla="*/ 9594438 w 12192000"/>
              <a:gd name="connsiteY22" fmla="*/ 919051 h 2237474"/>
              <a:gd name="connsiteX23" fmla="*/ 9544189 w 12192000"/>
              <a:gd name="connsiteY23" fmla="*/ 938966 h 2237474"/>
              <a:gd name="connsiteX24" fmla="*/ 9500499 w 12192000"/>
              <a:gd name="connsiteY24" fmla="*/ 954680 h 2237474"/>
              <a:gd name="connsiteX25" fmla="*/ 9428195 w 12192000"/>
              <a:gd name="connsiteY25" fmla="*/ 986225 h 2237474"/>
              <a:gd name="connsiteX26" fmla="*/ 9410017 w 12192000"/>
              <a:gd name="connsiteY26" fmla="*/ 993931 h 2237474"/>
              <a:gd name="connsiteX27" fmla="*/ 9392919 w 12192000"/>
              <a:gd name="connsiteY27" fmla="*/ 994656 h 2237474"/>
              <a:gd name="connsiteX28" fmla="*/ 9268019 w 12192000"/>
              <a:gd name="connsiteY28" fmla="*/ 1007442 h 2237474"/>
              <a:gd name="connsiteX29" fmla="*/ 9234662 w 12192000"/>
              <a:gd name="connsiteY29" fmla="*/ 1023056 h 2237474"/>
              <a:gd name="connsiteX30" fmla="*/ 9181033 w 12192000"/>
              <a:gd name="connsiteY30" fmla="*/ 1037921 h 2237474"/>
              <a:gd name="connsiteX31" fmla="*/ 9155969 w 12192000"/>
              <a:gd name="connsiteY31" fmla="*/ 1046804 h 2237474"/>
              <a:gd name="connsiteX32" fmla="*/ 9133985 w 12192000"/>
              <a:gd name="connsiteY32" fmla="*/ 1046450 h 2237474"/>
              <a:gd name="connsiteX33" fmla="*/ 9003462 w 12192000"/>
              <a:gd name="connsiteY33" fmla="*/ 1042406 h 2237474"/>
              <a:gd name="connsiteX34" fmla="*/ 8968445 w 12192000"/>
              <a:gd name="connsiteY34" fmla="*/ 1052169 h 2237474"/>
              <a:gd name="connsiteX35" fmla="*/ 8886001 w 12192000"/>
              <a:gd name="connsiteY35" fmla="*/ 1067468 h 2237474"/>
              <a:gd name="connsiteX36" fmla="*/ 8838610 w 12192000"/>
              <a:gd name="connsiteY36" fmla="*/ 1075091 h 2237474"/>
              <a:gd name="connsiteX37" fmla="*/ 8750383 w 12192000"/>
              <a:gd name="connsiteY37" fmla="*/ 1097387 h 2237474"/>
              <a:gd name="connsiteX38" fmla="*/ 8665605 w 12192000"/>
              <a:gd name="connsiteY38" fmla="*/ 1110791 h 2237474"/>
              <a:gd name="connsiteX39" fmla="*/ 8584946 w 12192000"/>
              <a:gd name="connsiteY39" fmla="*/ 1135226 h 2237474"/>
              <a:gd name="connsiteX40" fmla="*/ 8419755 w 12192000"/>
              <a:gd name="connsiteY40" fmla="*/ 1216260 h 2237474"/>
              <a:gd name="connsiteX41" fmla="*/ 8411626 w 12192000"/>
              <a:gd name="connsiteY41" fmla="*/ 1214397 h 2237474"/>
              <a:gd name="connsiteX42" fmla="*/ 8363469 w 12192000"/>
              <a:gd name="connsiteY42" fmla="*/ 1246658 h 2237474"/>
              <a:gd name="connsiteX43" fmla="*/ 8275497 w 12192000"/>
              <a:gd name="connsiteY43" fmla="*/ 1264396 h 2237474"/>
              <a:gd name="connsiteX44" fmla="*/ 8206287 w 12192000"/>
              <a:gd name="connsiteY44" fmla="*/ 1273060 h 2237474"/>
              <a:gd name="connsiteX45" fmla="*/ 8139997 w 12192000"/>
              <a:gd name="connsiteY45" fmla="*/ 1282713 h 2237474"/>
              <a:gd name="connsiteX46" fmla="*/ 8074238 w 12192000"/>
              <a:gd name="connsiteY46" fmla="*/ 1301895 h 2237474"/>
              <a:gd name="connsiteX47" fmla="*/ 7942099 w 12192000"/>
              <a:gd name="connsiteY47" fmla="*/ 1336332 h 2237474"/>
              <a:gd name="connsiteX48" fmla="*/ 7902328 w 12192000"/>
              <a:gd name="connsiteY48" fmla="*/ 1345865 h 2237474"/>
              <a:gd name="connsiteX49" fmla="*/ 7840612 w 12192000"/>
              <a:gd name="connsiteY49" fmla="*/ 1369373 h 2237474"/>
              <a:gd name="connsiteX50" fmla="*/ 7786819 w 12192000"/>
              <a:gd name="connsiteY50" fmla="*/ 1378970 h 2237474"/>
              <a:gd name="connsiteX51" fmla="*/ 7548172 w 12192000"/>
              <a:gd name="connsiteY51" fmla="*/ 1417460 h 2237474"/>
              <a:gd name="connsiteX52" fmla="*/ 7483437 w 12192000"/>
              <a:gd name="connsiteY52" fmla="*/ 1478152 h 2237474"/>
              <a:gd name="connsiteX53" fmla="*/ 7377870 w 12192000"/>
              <a:gd name="connsiteY53" fmla="*/ 1523319 h 2237474"/>
              <a:gd name="connsiteX54" fmla="*/ 7230737 w 12192000"/>
              <a:gd name="connsiteY54" fmla="*/ 1562633 h 2237474"/>
              <a:gd name="connsiteX55" fmla="*/ 7224458 w 12192000"/>
              <a:gd name="connsiteY55" fmla="*/ 1573008 h 2237474"/>
              <a:gd name="connsiteX56" fmla="*/ 7183121 w 12192000"/>
              <a:gd name="connsiteY56" fmla="*/ 1595162 h 2237474"/>
              <a:gd name="connsiteX57" fmla="*/ 7164601 w 12192000"/>
              <a:gd name="connsiteY57" fmla="*/ 1606490 h 2237474"/>
              <a:gd name="connsiteX58" fmla="*/ 7031309 w 12192000"/>
              <a:gd name="connsiteY58" fmla="*/ 1619451 h 2237474"/>
              <a:gd name="connsiteX59" fmla="*/ 6900177 w 12192000"/>
              <a:gd name="connsiteY59" fmla="*/ 1636016 h 2237474"/>
              <a:gd name="connsiteX60" fmla="*/ 6795372 w 12192000"/>
              <a:gd name="connsiteY60" fmla="*/ 1644845 h 2237474"/>
              <a:gd name="connsiteX61" fmla="*/ 6692251 w 12192000"/>
              <a:gd name="connsiteY61" fmla="*/ 1656357 h 2237474"/>
              <a:gd name="connsiteX62" fmla="*/ 6655235 w 12192000"/>
              <a:gd name="connsiteY62" fmla="*/ 1661869 h 2237474"/>
              <a:gd name="connsiteX63" fmla="*/ 6554894 w 12192000"/>
              <a:gd name="connsiteY63" fmla="*/ 1664428 h 2237474"/>
              <a:gd name="connsiteX64" fmla="*/ 6516595 w 12192000"/>
              <a:gd name="connsiteY64" fmla="*/ 1667475 h 2237474"/>
              <a:gd name="connsiteX65" fmla="*/ 6508541 w 12192000"/>
              <a:gd name="connsiteY65" fmla="*/ 1668757 h 2237474"/>
              <a:gd name="connsiteX66" fmla="*/ 6471012 w 12192000"/>
              <a:gd name="connsiteY66" fmla="*/ 1678604 h 2237474"/>
              <a:gd name="connsiteX67" fmla="*/ 6364035 w 12192000"/>
              <a:gd name="connsiteY67" fmla="*/ 1667683 h 2237474"/>
              <a:gd name="connsiteX68" fmla="*/ 6280959 w 12192000"/>
              <a:gd name="connsiteY68" fmla="*/ 1689329 h 2237474"/>
              <a:gd name="connsiteX69" fmla="*/ 6243319 w 12192000"/>
              <a:gd name="connsiteY69" fmla="*/ 1695560 h 2237474"/>
              <a:gd name="connsiteX70" fmla="*/ 6098321 w 12192000"/>
              <a:gd name="connsiteY70" fmla="*/ 1721646 h 2237474"/>
              <a:gd name="connsiteX71" fmla="*/ 5880652 w 12192000"/>
              <a:gd name="connsiteY71" fmla="*/ 1779643 h 2237474"/>
              <a:gd name="connsiteX72" fmla="*/ 5785959 w 12192000"/>
              <a:gd name="connsiteY72" fmla="*/ 1775307 h 2237474"/>
              <a:gd name="connsiteX73" fmla="*/ 5643534 w 12192000"/>
              <a:gd name="connsiteY73" fmla="*/ 1802919 h 2237474"/>
              <a:gd name="connsiteX74" fmla="*/ 5518799 w 12192000"/>
              <a:gd name="connsiteY74" fmla="*/ 1818312 h 2237474"/>
              <a:gd name="connsiteX75" fmla="*/ 5505014 w 12192000"/>
              <a:gd name="connsiteY75" fmla="*/ 1819259 h 2237474"/>
              <a:gd name="connsiteX76" fmla="*/ 5453307 w 12192000"/>
              <a:gd name="connsiteY76" fmla="*/ 1815450 h 2237474"/>
              <a:gd name="connsiteX77" fmla="*/ 5221533 w 12192000"/>
              <a:gd name="connsiteY77" fmla="*/ 1846950 h 2237474"/>
              <a:gd name="connsiteX78" fmla="*/ 5149802 w 12192000"/>
              <a:gd name="connsiteY78" fmla="*/ 1844846 h 2237474"/>
              <a:gd name="connsiteX79" fmla="*/ 5114927 w 12192000"/>
              <a:gd name="connsiteY79" fmla="*/ 1847827 h 2237474"/>
              <a:gd name="connsiteX80" fmla="*/ 5108970 w 12192000"/>
              <a:gd name="connsiteY80" fmla="*/ 1847935 h 2237474"/>
              <a:gd name="connsiteX81" fmla="*/ 5067961 w 12192000"/>
              <a:gd name="connsiteY81" fmla="*/ 1845917 h 2237474"/>
              <a:gd name="connsiteX82" fmla="*/ 5007075 w 12192000"/>
              <a:gd name="connsiteY82" fmla="*/ 1838626 h 2237474"/>
              <a:gd name="connsiteX83" fmla="*/ 4944087 w 12192000"/>
              <a:gd name="connsiteY83" fmla="*/ 1823332 h 2237474"/>
              <a:gd name="connsiteX84" fmla="*/ 4907662 w 12192000"/>
              <a:gd name="connsiteY84" fmla="*/ 1816900 h 2237474"/>
              <a:gd name="connsiteX85" fmla="*/ 4882386 w 12192000"/>
              <a:gd name="connsiteY85" fmla="*/ 1809844 h 2237474"/>
              <a:gd name="connsiteX86" fmla="*/ 4811440 w 12192000"/>
              <a:gd name="connsiteY86" fmla="*/ 1804655 h 2237474"/>
              <a:gd name="connsiteX87" fmla="*/ 4691075 w 12192000"/>
              <a:gd name="connsiteY87" fmla="*/ 1801389 h 2237474"/>
              <a:gd name="connsiteX88" fmla="*/ 4640313 w 12192000"/>
              <a:gd name="connsiteY88" fmla="*/ 1784307 h 2237474"/>
              <a:gd name="connsiteX89" fmla="*/ 4536503 w 12192000"/>
              <a:gd name="connsiteY89" fmla="*/ 1785334 h 2237474"/>
              <a:gd name="connsiteX90" fmla="*/ 4513724 w 12192000"/>
              <a:gd name="connsiteY90" fmla="*/ 1791996 h 2237474"/>
              <a:gd name="connsiteX91" fmla="*/ 4459810 w 12192000"/>
              <a:gd name="connsiteY91" fmla="*/ 1797886 h 2237474"/>
              <a:gd name="connsiteX92" fmla="*/ 4379064 w 12192000"/>
              <a:gd name="connsiteY92" fmla="*/ 1817177 h 2237474"/>
              <a:gd name="connsiteX93" fmla="*/ 4290981 w 12192000"/>
              <a:gd name="connsiteY93" fmla="*/ 1839677 h 2237474"/>
              <a:gd name="connsiteX94" fmla="*/ 4238372 w 12192000"/>
              <a:gd name="connsiteY94" fmla="*/ 1851480 h 2237474"/>
              <a:gd name="connsiteX95" fmla="*/ 4232517 w 12192000"/>
              <a:gd name="connsiteY95" fmla="*/ 1852567 h 2237474"/>
              <a:gd name="connsiteX96" fmla="*/ 4191732 w 12192000"/>
              <a:gd name="connsiteY96" fmla="*/ 1857328 h 2237474"/>
              <a:gd name="connsiteX97" fmla="*/ 4065532 w 12192000"/>
              <a:gd name="connsiteY97" fmla="*/ 1855477 h 2237474"/>
              <a:gd name="connsiteX98" fmla="*/ 4028460 w 12192000"/>
              <a:gd name="connsiteY98" fmla="*/ 1855137 h 2237474"/>
              <a:gd name="connsiteX99" fmla="*/ 4002267 w 12192000"/>
              <a:gd name="connsiteY99" fmla="*/ 1852352 h 2237474"/>
              <a:gd name="connsiteX100" fmla="*/ 3931396 w 12192000"/>
              <a:gd name="connsiteY100" fmla="*/ 1858915 h 2237474"/>
              <a:gd name="connsiteX101" fmla="*/ 3812162 w 12192000"/>
              <a:gd name="connsiteY101" fmla="*/ 1875501 h 2237474"/>
              <a:gd name="connsiteX102" fmla="*/ 3758105 w 12192000"/>
              <a:gd name="connsiteY102" fmla="*/ 1871856 h 2237474"/>
              <a:gd name="connsiteX103" fmla="*/ 3715896 w 12192000"/>
              <a:gd name="connsiteY103" fmla="*/ 1881552 h 2237474"/>
              <a:gd name="connsiteX104" fmla="*/ 3567259 w 12192000"/>
              <a:gd name="connsiteY104" fmla="*/ 1893482 h 2237474"/>
              <a:gd name="connsiteX105" fmla="*/ 3405770 w 12192000"/>
              <a:gd name="connsiteY105" fmla="*/ 1904591 h 2237474"/>
              <a:gd name="connsiteX106" fmla="*/ 3280097 w 12192000"/>
              <a:gd name="connsiteY106" fmla="*/ 1919610 h 2237474"/>
              <a:gd name="connsiteX107" fmla="*/ 3123424 w 12192000"/>
              <a:gd name="connsiteY107" fmla="*/ 1952930 h 2237474"/>
              <a:gd name="connsiteX108" fmla="*/ 3009910 w 12192000"/>
              <a:gd name="connsiteY108" fmla="*/ 1957866 h 2237474"/>
              <a:gd name="connsiteX109" fmla="*/ 2995934 w 12192000"/>
              <a:gd name="connsiteY109" fmla="*/ 1967085 h 2237474"/>
              <a:gd name="connsiteX110" fmla="*/ 2942858 w 12192000"/>
              <a:gd name="connsiteY110" fmla="*/ 1981367 h 2237474"/>
              <a:gd name="connsiteX111" fmla="*/ 2875436 w 12192000"/>
              <a:gd name="connsiteY111" fmla="*/ 1996977 h 2237474"/>
              <a:gd name="connsiteX112" fmla="*/ 2874892 w 12192000"/>
              <a:gd name="connsiteY112" fmla="*/ 1996085 h 2237474"/>
              <a:gd name="connsiteX113" fmla="*/ 2843662 w 12192000"/>
              <a:gd name="connsiteY113" fmla="*/ 1992498 h 2237474"/>
              <a:gd name="connsiteX114" fmla="*/ 2718916 w 12192000"/>
              <a:gd name="connsiteY114" fmla="*/ 1990867 h 2237474"/>
              <a:gd name="connsiteX115" fmla="*/ 2713522 w 12192000"/>
              <a:gd name="connsiteY115" fmla="*/ 1990173 h 2237474"/>
              <a:gd name="connsiteX116" fmla="*/ 2578178 w 12192000"/>
              <a:gd name="connsiteY116" fmla="*/ 1990531 h 2237474"/>
              <a:gd name="connsiteX117" fmla="*/ 2476147 w 12192000"/>
              <a:gd name="connsiteY117" fmla="*/ 1998305 h 2237474"/>
              <a:gd name="connsiteX118" fmla="*/ 2373568 w 12192000"/>
              <a:gd name="connsiteY118" fmla="*/ 2003219 h 2237474"/>
              <a:gd name="connsiteX119" fmla="*/ 2287219 w 12192000"/>
              <a:gd name="connsiteY119" fmla="*/ 1998750 h 2237474"/>
              <a:gd name="connsiteX120" fmla="*/ 2243069 w 12192000"/>
              <a:gd name="connsiteY120" fmla="*/ 2005321 h 2237474"/>
              <a:gd name="connsiteX121" fmla="*/ 2164831 w 12192000"/>
              <a:gd name="connsiteY121" fmla="*/ 2010143 h 2237474"/>
              <a:gd name="connsiteX122" fmla="*/ 2085228 w 12192000"/>
              <a:gd name="connsiteY122" fmla="*/ 2046431 h 2237474"/>
              <a:gd name="connsiteX123" fmla="*/ 2058061 w 12192000"/>
              <a:gd name="connsiteY123" fmla="*/ 2047942 h 2237474"/>
              <a:gd name="connsiteX124" fmla="*/ 2042244 w 12192000"/>
              <a:gd name="connsiteY124" fmla="*/ 2055560 h 2237474"/>
              <a:gd name="connsiteX125" fmla="*/ 1877728 w 12192000"/>
              <a:gd name="connsiteY125" fmla="*/ 2101004 h 2237474"/>
              <a:gd name="connsiteX126" fmla="*/ 1759056 w 12192000"/>
              <a:gd name="connsiteY126" fmla="*/ 2125608 h 2237474"/>
              <a:gd name="connsiteX127" fmla="*/ 1637948 w 12192000"/>
              <a:gd name="connsiteY127" fmla="*/ 2172597 h 2237474"/>
              <a:gd name="connsiteX128" fmla="*/ 1434549 w 12192000"/>
              <a:gd name="connsiteY128" fmla="*/ 2234522 h 2237474"/>
              <a:gd name="connsiteX129" fmla="*/ 1398481 w 12192000"/>
              <a:gd name="connsiteY129" fmla="*/ 2237074 h 2237474"/>
              <a:gd name="connsiteX130" fmla="*/ 1398407 w 12192000"/>
              <a:gd name="connsiteY130" fmla="*/ 2237095 h 2237474"/>
              <a:gd name="connsiteX131" fmla="*/ 1370962 w 12192000"/>
              <a:gd name="connsiteY131" fmla="*/ 2237474 h 2237474"/>
              <a:gd name="connsiteX132" fmla="*/ 1356367 w 12192000"/>
              <a:gd name="connsiteY132" fmla="*/ 2235089 h 2237474"/>
              <a:gd name="connsiteX133" fmla="*/ 1324828 w 12192000"/>
              <a:gd name="connsiteY133" fmla="*/ 2231968 h 2237474"/>
              <a:gd name="connsiteX134" fmla="*/ 1279765 w 12192000"/>
              <a:gd name="connsiteY134" fmla="*/ 2229639 h 2237474"/>
              <a:gd name="connsiteX135" fmla="*/ 1195347 w 12192000"/>
              <a:gd name="connsiteY135" fmla="*/ 2212354 h 2237474"/>
              <a:gd name="connsiteX136" fmla="*/ 970251 w 12192000"/>
              <a:gd name="connsiteY136" fmla="*/ 2221029 h 2237474"/>
              <a:gd name="connsiteX137" fmla="*/ 812914 w 12192000"/>
              <a:gd name="connsiteY137" fmla="*/ 2202752 h 2237474"/>
              <a:gd name="connsiteX138" fmla="*/ 800195 w 12192000"/>
              <a:gd name="connsiteY138" fmla="*/ 2209407 h 2237474"/>
              <a:gd name="connsiteX139" fmla="*/ 784978 w 12192000"/>
              <a:gd name="connsiteY139" fmla="*/ 2212360 h 2237474"/>
              <a:gd name="connsiteX140" fmla="*/ 669923 w 12192000"/>
              <a:gd name="connsiteY140" fmla="*/ 2211682 h 2237474"/>
              <a:gd name="connsiteX141" fmla="*/ 648680 w 12192000"/>
              <a:gd name="connsiteY141" fmla="*/ 2206229 h 2237474"/>
              <a:gd name="connsiteX142" fmla="*/ 597225 w 12192000"/>
              <a:gd name="connsiteY142" fmla="*/ 2180999 h 2237474"/>
              <a:gd name="connsiteX143" fmla="*/ 558449 w 12192000"/>
              <a:gd name="connsiteY143" fmla="*/ 2182346 h 2237474"/>
              <a:gd name="connsiteX144" fmla="*/ 550517 w 12192000"/>
              <a:gd name="connsiteY144" fmla="*/ 2182060 h 2237474"/>
              <a:gd name="connsiteX145" fmla="*/ 550309 w 12192000"/>
              <a:gd name="connsiteY145" fmla="*/ 2181825 h 2237474"/>
              <a:gd name="connsiteX146" fmla="*/ 541836 w 12192000"/>
              <a:gd name="connsiteY146" fmla="*/ 2181063 h 2237474"/>
              <a:gd name="connsiteX147" fmla="*/ 520671 w 12192000"/>
              <a:gd name="connsiteY147" fmla="*/ 2180980 h 2237474"/>
              <a:gd name="connsiteX148" fmla="*/ 515024 w 12192000"/>
              <a:gd name="connsiteY148" fmla="*/ 2179258 h 2237474"/>
              <a:gd name="connsiteX149" fmla="*/ 512278 w 12192000"/>
              <a:gd name="connsiteY149" fmla="*/ 2176369 h 2237474"/>
              <a:gd name="connsiteX150" fmla="*/ 480419 w 12192000"/>
              <a:gd name="connsiteY150" fmla="*/ 2167807 h 2237474"/>
              <a:gd name="connsiteX151" fmla="*/ 413835 w 12192000"/>
              <a:gd name="connsiteY151" fmla="*/ 2156783 h 2237474"/>
              <a:gd name="connsiteX152" fmla="*/ 376513 w 12192000"/>
              <a:gd name="connsiteY152" fmla="*/ 2154014 h 2237474"/>
              <a:gd name="connsiteX153" fmla="*/ 273386 w 12192000"/>
              <a:gd name="connsiteY153" fmla="*/ 2142551 h 2237474"/>
              <a:gd name="connsiteX154" fmla="*/ 169207 w 12192000"/>
              <a:gd name="connsiteY154" fmla="*/ 2128100 h 2237474"/>
              <a:gd name="connsiteX155" fmla="*/ 93149 w 12192000"/>
              <a:gd name="connsiteY155" fmla="*/ 2105324 h 2237474"/>
              <a:gd name="connsiteX156" fmla="*/ 88109 w 12192000"/>
              <a:gd name="connsiteY156" fmla="*/ 2106704 h 2237474"/>
              <a:gd name="connsiteX157" fmla="*/ 80022 w 12192000"/>
              <a:gd name="connsiteY157" fmla="*/ 2107254 h 2237474"/>
              <a:gd name="connsiteX158" fmla="*/ 79717 w 12192000"/>
              <a:gd name="connsiteY158" fmla="*/ 2107046 h 2237474"/>
              <a:gd name="connsiteX159" fmla="*/ 72352 w 12192000"/>
              <a:gd name="connsiteY159" fmla="*/ 2107991 h 2237474"/>
              <a:gd name="connsiteX160" fmla="*/ 37645 w 12192000"/>
              <a:gd name="connsiteY160" fmla="*/ 2115401 h 2237474"/>
              <a:gd name="connsiteX161" fmla="*/ 4572 w 12192000"/>
              <a:gd name="connsiteY161" fmla="*/ 2111091 h 2237474"/>
              <a:gd name="connsiteX162" fmla="*/ 0 w 12192000"/>
              <a:gd name="connsiteY162" fmla="*/ 2110468 h 2237474"/>
              <a:gd name="connsiteX163" fmla="*/ 0 w 12192000"/>
              <a:gd name="connsiteY163"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20512 w 12192000"/>
              <a:gd name="connsiteY6" fmla="*/ 745392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46594 w 12192000"/>
              <a:gd name="connsiteY12" fmla="*/ 765069 h 2237474"/>
              <a:gd name="connsiteX13" fmla="*/ 10739478 w 12192000"/>
              <a:gd name="connsiteY13" fmla="*/ 776841 h 2237474"/>
              <a:gd name="connsiteX14" fmla="*/ 10458762 w 12192000"/>
              <a:gd name="connsiteY14" fmla="*/ 755400 h 2237474"/>
              <a:gd name="connsiteX15" fmla="*/ 10211200 w 12192000"/>
              <a:gd name="connsiteY15" fmla="*/ 767513 h 2237474"/>
              <a:gd name="connsiteX16" fmla="*/ 10167995 w 12192000"/>
              <a:gd name="connsiteY16" fmla="*/ 760843 h 2237474"/>
              <a:gd name="connsiteX17" fmla="*/ 9997044 w 12192000"/>
              <a:gd name="connsiteY17" fmla="*/ 780129 h 2237474"/>
              <a:gd name="connsiteX18" fmla="*/ 9943887 w 12192000"/>
              <a:gd name="connsiteY18" fmla="*/ 804141 h 2237474"/>
              <a:gd name="connsiteX19" fmla="*/ 9918248 w 12192000"/>
              <a:gd name="connsiteY19" fmla="*/ 816628 h 2237474"/>
              <a:gd name="connsiteX20" fmla="*/ 9767091 w 12192000"/>
              <a:gd name="connsiteY20" fmla="*/ 870550 h 2237474"/>
              <a:gd name="connsiteX21" fmla="*/ 9683005 w 12192000"/>
              <a:gd name="connsiteY21" fmla="*/ 894128 h 2237474"/>
              <a:gd name="connsiteX22" fmla="*/ 9594438 w 12192000"/>
              <a:gd name="connsiteY22" fmla="*/ 919051 h 2237474"/>
              <a:gd name="connsiteX23" fmla="*/ 9544189 w 12192000"/>
              <a:gd name="connsiteY23" fmla="*/ 938966 h 2237474"/>
              <a:gd name="connsiteX24" fmla="*/ 9500499 w 12192000"/>
              <a:gd name="connsiteY24" fmla="*/ 954680 h 2237474"/>
              <a:gd name="connsiteX25" fmla="*/ 9428195 w 12192000"/>
              <a:gd name="connsiteY25" fmla="*/ 986225 h 2237474"/>
              <a:gd name="connsiteX26" fmla="*/ 9410017 w 12192000"/>
              <a:gd name="connsiteY26" fmla="*/ 993931 h 2237474"/>
              <a:gd name="connsiteX27" fmla="*/ 9392919 w 12192000"/>
              <a:gd name="connsiteY27" fmla="*/ 994656 h 2237474"/>
              <a:gd name="connsiteX28" fmla="*/ 9268019 w 12192000"/>
              <a:gd name="connsiteY28" fmla="*/ 1007442 h 2237474"/>
              <a:gd name="connsiteX29" fmla="*/ 9234662 w 12192000"/>
              <a:gd name="connsiteY29" fmla="*/ 1023056 h 2237474"/>
              <a:gd name="connsiteX30" fmla="*/ 9181033 w 12192000"/>
              <a:gd name="connsiteY30" fmla="*/ 1037921 h 2237474"/>
              <a:gd name="connsiteX31" fmla="*/ 9155969 w 12192000"/>
              <a:gd name="connsiteY31" fmla="*/ 1046804 h 2237474"/>
              <a:gd name="connsiteX32" fmla="*/ 9133985 w 12192000"/>
              <a:gd name="connsiteY32" fmla="*/ 1046450 h 2237474"/>
              <a:gd name="connsiteX33" fmla="*/ 9003462 w 12192000"/>
              <a:gd name="connsiteY33" fmla="*/ 1042406 h 2237474"/>
              <a:gd name="connsiteX34" fmla="*/ 8968445 w 12192000"/>
              <a:gd name="connsiteY34" fmla="*/ 1052169 h 2237474"/>
              <a:gd name="connsiteX35" fmla="*/ 8886001 w 12192000"/>
              <a:gd name="connsiteY35" fmla="*/ 1067468 h 2237474"/>
              <a:gd name="connsiteX36" fmla="*/ 8838610 w 12192000"/>
              <a:gd name="connsiteY36" fmla="*/ 1075091 h 2237474"/>
              <a:gd name="connsiteX37" fmla="*/ 8750383 w 12192000"/>
              <a:gd name="connsiteY37" fmla="*/ 1097387 h 2237474"/>
              <a:gd name="connsiteX38" fmla="*/ 8665605 w 12192000"/>
              <a:gd name="connsiteY38" fmla="*/ 1110791 h 2237474"/>
              <a:gd name="connsiteX39" fmla="*/ 8584946 w 12192000"/>
              <a:gd name="connsiteY39" fmla="*/ 1135226 h 2237474"/>
              <a:gd name="connsiteX40" fmla="*/ 8419755 w 12192000"/>
              <a:gd name="connsiteY40" fmla="*/ 1216260 h 2237474"/>
              <a:gd name="connsiteX41" fmla="*/ 8411626 w 12192000"/>
              <a:gd name="connsiteY41" fmla="*/ 1214397 h 2237474"/>
              <a:gd name="connsiteX42" fmla="*/ 8363469 w 12192000"/>
              <a:gd name="connsiteY42" fmla="*/ 1246658 h 2237474"/>
              <a:gd name="connsiteX43" fmla="*/ 8275497 w 12192000"/>
              <a:gd name="connsiteY43" fmla="*/ 1264396 h 2237474"/>
              <a:gd name="connsiteX44" fmla="*/ 8206287 w 12192000"/>
              <a:gd name="connsiteY44" fmla="*/ 1273060 h 2237474"/>
              <a:gd name="connsiteX45" fmla="*/ 8139997 w 12192000"/>
              <a:gd name="connsiteY45" fmla="*/ 1282713 h 2237474"/>
              <a:gd name="connsiteX46" fmla="*/ 8074238 w 12192000"/>
              <a:gd name="connsiteY46" fmla="*/ 1301895 h 2237474"/>
              <a:gd name="connsiteX47" fmla="*/ 7942099 w 12192000"/>
              <a:gd name="connsiteY47" fmla="*/ 1336332 h 2237474"/>
              <a:gd name="connsiteX48" fmla="*/ 7902328 w 12192000"/>
              <a:gd name="connsiteY48" fmla="*/ 1345865 h 2237474"/>
              <a:gd name="connsiteX49" fmla="*/ 7840612 w 12192000"/>
              <a:gd name="connsiteY49" fmla="*/ 1369373 h 2237474"/>
              <a:gd name="connsiteX50" fmla="*/ 7786819 w 12192000"/>
              <a:gd name="connsiteY50" fmla="*/ 1378970 h 2237474"/>
              <a:gd name="connsiteX51" fmla="*/ 7548172 w 12192000"/>
              <a:gd name="connsiteY51" fmla="*/ 1417460 h 2237474"/>
              <a:gd name="connsiteX52" fmla="*/ 7483437 w 12192000"/>
              <a:gd name="connsiteY52" fmla="*/ 1478152 h 2237474"/>
              <a:gd name="connsiteX53" fmla="*/ 7377870 w 12192000"/>
              <a:gd name="connsiteY53" fmla="*/ 1523319 h 2237474"/>
              <a:gd name="connsiteX54" fmla="*/ 7230737 w 12192000"/>
              <a:gd name="connsiteY54" fmla="*/ 1562633 h 2237474"/>
              <a:gd name="connsiteX55" fmla="*/ 7224458 w 12192000"/>
              <a:gd name="connsiteY55" fmla="*/ 1573008 h 2237474"/>
              <a:gd name="connsiteX56" fmla="*/ 7183121 w 12192000"/>
              <a:gd name="connsiteY56" fmla="*/ 1595162 h 2237474"/>
              <a:gd name="connsiteX57" fmla="*/ 7164601 w 12192000"/>
              <a:gd name="connsiteY57" fmla="*/ 1606490 h 2237474"/>
              <a:gd name="connsiteX58" fmla="*/ 7031309 w 12192000"/>
              <a:gd name="connsiteY58" fmla="*/ 1619451 h 2237474"/>
              <a:gd name="connsiteX59" fmla="*/ 6900177 w 12192000"/>
              <a:gd name="connsiteY59" fmla="*/ 1636016 h 2237474"/>
              <a:gd name="connsiteX60" fmla="*/ 6795372 w 12192000"/>
              <a:gd name="connsiteY60" fmla="*/ 1644845 h 2237474"/>
              <a:gd name="connsiteX61" fmla="*/ 6692251 w 12192000"/>
              <a:gd name="connsiteY61" fmla="*/ 1656357 h 2237474"/>
              <a:gd name="connsiteX62" fmla="*/ 6655235 w 12192000"/>
              <a:gd name="connsiteY62" fmla="*/ 1661869 h 2237474"/>
              <a:gd name="connsiteX63" fmla="*/ 6554894 w 12192000"/>
              <a:gd name="connsiteY63" fmla="*/ 1664428 h 2237474"/>
              <a:gd name="connsiteX64" fmla="*/ 6516595 w 12192000"/>
              <a:gd name="connsiteY64" fmla="*/ 1667475 h 2237474"/>
              <a:gd name="connsiteX65" fmla="*/ 6508541 w 12192000"/>
              <a:gd name="connsiteY65" fmla="*/ 1668757 h 2237474"/>
              <a:gd name="connsiteX66" fmla="*/ 6471012 w 12192000"/>
              <a:gd name="connsiteY66" fmla="*/ 1678604 h 2237474"/>
              <a:gd name="connsiteX67" fmla="*/ 6364035 w 12192000"/>
              <a:gd name="connsiteY67" fmla="*/ 1667683 h 2237474"/>
              <a:gd name="connsiteX68" fmla="*/ 6280959 w 12192000"/>
              <a:gd name="connsiteY68" fmla="*/ 1689329 h 2237474"/>
              <a:gd name="connsiteX69" fmla="*/ 6243319 w 12192000"/>
              <a:gd name="connsiteY69" fmla="*/ 1695560 h 2237474"/>
              <a:gd name="connsiteX70" fmla="*/ 6098321 w 12192000"/>
              <a:gd name="connsiteY70" fmla="*/ 1721646 h 2237474"/>
              <a:gd name="connsiteX71" fmla="*/ 5880652 w 12192000"/>
              <a:gd name="connsiteY71" fmla="*/ 1779643 h 2237474"/>
              <a:gd name="connsiteX72" fmla="*/ 5785959 w 12192000"/>
              <a:gd name="connsiteY72" fmla="*/ 1775307 h 2237474"/>
              <a:gd name="connsiteX73" fmla="*/ 5643534 w 12192000"/>
              <a:gd name="connsiteY73" fmla="*/ 1802919 h 2237474"/>
              <a:gd name="connsiteX74" fmla="*/ 5518799 w 12192000"/>
              <a:gd name="connsiteY74" fmla="*/ 1818312 h 2237474"/>
              <a:gd name="connsiteX75" fmla="*/ 5505014 w 12192000"/>
              <a:gd name="connsiteY75" fmla="*/ 1819259 h 2237474"/>
              <a:gd name="connsiteX76" fmla="*/ 5453307 w 12192000"/>
              <a:gd name="connsiteY76" fmla="*/ 1815450 h 2237474"/>
              <a:gd name="connsiteX77" fmla="*/ 5221533 w 12192000"/>
              <a:gd name="connsiteY77" fmla="*/ 1846950 h 2237474"/>
              <a:gd name="connsiteX78" fmla="*/ 5149802 w 12192000"/>
              <a:gd name="connsiteY78" fmla="*/ 1844846 h 2237474"/>
              <a:gd name="connsiteX79" fmla="*/ 5114927 w 12192000"/>
              <a:gd name="connsiteY79" fmla="*/ 1847827 h 2237474"/>
              <a:gd name="connsiteX80" fmla="*/ 5108970 w 12192000"/>
              <a:gd name="connsiteY80" fmla="*/ 1847935 h 2237474"/>
              <a:gd name="connsiteX81" fmla="*/ 5067961 w 12192000"/>
              <a:gd name="connsiteY81" fmla="*/ 1845917 h 2237474"/>
              <a:gd name="connsiteX82" fmla="*/ 5007075 w 12192000"/>
              <a:gd name="connsiteY82" fmla="*/ 1838626 h 2237474"/>
              <a:gd name="connsiteX83" fmla="*/ 4944087 w 12192000"/>
              <a:gd name="connsiteY83" fmla="*/ 1823332 h 2237474"/>
              <a:gd name="connsiteX84" fmla="*/ 4907662 w 12192000"/>
              <a:gd name="connsiteY84" fmla="*/ 1816900 h 2237474"/>
              <a:gd name="connsiteX85" fmla="*/ 4882386 w 12192000"/>
              <a:gd name="connsiteY85" fmla="*/ 1809844 h 2237474"/>
              <a:gd name="connsiteX86" fmla="*/ 4811440 w 12192000"/>
              <a:gd name="connsiteY86" fmla="*/ 1804655 h 2237474"/>
              <a:gd name="connsiteX87" fmla="*/ 4691075 w 12192000"/>
              <a:gd name="connsiteY87" fmla="*/ 1801389 h 2237474"/>
              <a:gd name="connsiteX88" fmla="*/ 4640313 w 12192000"/>
              <a:gd name="connsiteY88" fmla="*/ 1784307 h 2237474"/>
              <a:gd name="connsiteX89" fmla="*/ 4536503 w 12192000"/>
              <a:gd name="connsiteY89" fmla="*/ 1785334 h 2237474"/>
              <a:gd name="connsiteX90" fmla="*/ 4513724 w 12192000"/>
              <a:gd name="connsiteY90" fmla="*/ 1791996 h 2237474"/>
              <a:gd name="connsiteX91" fmla="*/ 4459810 w 12192000"/>
              <a:gd name="connsiteY91" fmla="*/ 1797886 h 2237474"/>
              <a:gd name="connsiteX92" fmla="*/ 4379064 w 12192000"/>
              <a:gd name="connsiteY92" fmla="*/ 1817177 h 2237474"/>
              <a:gd name="connsiteX93" fmla="*/ 4290981 w 12192000"/>
              <a:gd name="connsiteY93" fmla="*/ 1839677 h 2237474"/>
              <a:gd name="connsiteX94" fmla="*/ 4238372 w 12192000"/>
              <a:gd name="connsiteY94" fmla="*/ 1851480 h 2237474"/>
              <a:gd name="connsiteX95" fmla="*/ 4232517 w 12192000"/>
              <a:gd name="connsiteY95" fmla="*/ 1852567 h 2237474"/>
              <a:gd name="connsiteX96" fmla="*/ 4191732 w 12192000"/>
              <a:gd name="connsiteY96" fmla="*/ 1857328 h 2237474"/>
              <a:gd name="connsiteX97" fmla="*/ 4065532 w 12192000"/>
              <a:gd name="connsiteY97" fmla="*/ 1855477 h 2237474"/>
              <a:gd name="connsiteX98" fmla="*/ 4028460 w 12192000"/>
              <a:gd name="connsiteY98" fmla="*/ 1855137 h 2237474"/>
              <a:gd name="connsiteX99" fmla="*/ 4002267 w 12192000"/>
              <a:gd name="connsiteY99" fmla="*/ 1852352 h 2237474"/>
              <a:gd name="connsiteX100" fmla="*/ 3931396 w 12192000"/>
              <a:gd name="connsiteY100" fmla="*/ 1858915 h 2237474"/>
              <a:gd name="connsiteX101" fmla="*/ 3812162 w 12192000"/>
              <a:gd name="connsiteY101" fmla="*/ 1875501 h 2237474"/>
              <a:gd name="connsiteX102" fmla="*/ 3758105 w 12192000"/>
              <a:gd name="connsiteY102" fmla="*/ 1871856 h 2237474"/>
              <a:gd name="connsiteX103" fmla="*/ 3715896 w 12192000"/>
              <a:gd name="connsiteY103" fmla="*/ 1881552 h 2237474"/>
              <a:gd name="connsiteX104" fmla="*/ 3567259 w 12192000"/>
              <a:gd name="connsiteY104" fmla="*/ 1893482 h 2237474"/>
              <a:gd name="connsiteX105" fmla="*/ 3405770 w 12192000"/>
              <a:gd name="connsiteY105" fmla="*/ 1904591 h 2237474"/>
              <a:gd name="connsiteX106" fmla="*/ 3280097 w 12192000"/>
              <a:gd name="connsiteY106" fmla="*/ 1919610 h 2237474"/>
              <a:gd name="connsiteX107" fmla="*/ 3123424 w 12192000"/>
              <a:gd name="connsiteY107" fmla="*/ 1952930 h 2237474"/>
              <a:gd name="connsiteX108" fmla="*/ 3009910 w 12192000"/>
              <a:gd name="connsiteY108" fmla="*/ 1957866 h 2237474"/>
              <a:gd name="connsiteX109" fmla="*/ 2995934 w 12192000"/>
              <a:gd name="connsiteY109" fmla="*/ 1967085 h 2237474"/>
              <a:gd name="connsiteX110" fmla="*/ 2942858 w 12192000"/>
              <a:gd name="connsiteY110" fmla="*/ 1981367 h 2237474"/>
              <a:gd name="connsiteX111" fmla="*/ 2875436 w 12192000"/>
              <a:gd name="connsiteY111" fmla="*/ 1996977 h 2237474"/>
              <a:gd name="connsiteX112" fmla="*/ 2874892 w 12192000"/>
              <a:gd name="connsiteY112" fmla="*/ 1996085 h 2237474"/>
              <a:gd name="connsiteX113" fmla="*/ 2843662 w 12192000"/>
              <a:gd name="connsiteY113" fmla="*/ 1992498 h 2237474"/>
              <a:gd name="connsiteX114" fmla="*/ 2718916 w 12192000"/>
              <a:gd name="connsiteY114" fmla="*/ 1990867 h 2237474"/>
              <a:gd name="connsiteX115" fmla="*/ 2713522 w 12192000"/>
              <a:gd name="connsiteY115" fmla="*/ 1990173 h 2237474"/>
              <a:gd name="connsiteX116" fmla="*/ 2578178 w 12192000"/>
              <a:gd name="connsiteY116" fmla="*/ 1990531 h 2237474"/>
              <a:gd name="connsiteX117" fmla="*/ 2476147 w 12192000"/>
              <a:gd name="connsiteY117" fmla="*/ 1998305 h 2237474"/>
              <a:gd name="connsiteX118" fmla="*/ 2373568 w 12192000"/>
              <a:gd name="connsiteY118" fmla="*/ 2003219 h 2237474"/>
              <a:gd name="connsiteX119" fmla="*/ 2287219 w 12192000"/>
              <a:gd name="connsiteY119" fmla="*/ 1998750 h 2237474"/>
              <a:gd name="connsiteX120" fmla="*/ 2243069 w 12192000"/>
              <a:gd name="connsiteY120" fmla="*/ 2005321 h 2237474"/>
              <a:gd name="connsiteX121" fmla="*/ 2164831 w 12192000"/>
              <a:gd name="connsiteY121" fmla="*/ 2010143 h 2237474"/>
              <a:gd name="connsiteX122" fmla="*/ 2085228 w 12192000"/>
              <a:gd name="connsiteY122" fmla="*/ 2046431 h 2237474"/>
              <a:gd name="connsiteX123" fmla="*/ 2058061 w 12192000"/>
              <a:gd name="connsiteY123" fmla="*/ 2047942 h 2237474"/>
              <a:gd name="connsiteX124" fmla="*/ 2042244 w 12192000"/>
              <a:gd name="connsiteY124" fmla="*/ 2055560 h 2237474"/>
              <a:gd name="connsiteX125" fmla="*/ 1877728 w 12192000"/>
              <a:gd name="connsiteY125" fmla="*/ 2101004 h 2237474"/>
              <a:gd name="connsiteX126" fmla="*/ 1759056 w 12192000"/>
              <a:gd name="connsiteY126" fmla="*/ 2125608 h 2237474"/>
              <a:gd name="connsiteX127" fmla="*/ 1637948 w 12192000"/>
              <a:gd name="connsiteY127" fmla="*/ 2172597 h 2237474"/>
              <a:gd name="connsiteX128" fmla="*/ 1434549 w 12192000"/>
              <a:gd name="connsiteY128" fmla="*/ 2234522 h 2237474"/>
              <a:gd name="connsiteX129" fmla="*/ 1398481 w 12192000"/>
              <a:gd name="connsiteY129" fmla="*/ 2237074 h 2237474"/>
              <a:gd name="connsiteX130" fmla="*/ 1398407 w 12192000"/>
              <a:gd name="connsiteY130" fmla="*/ 2237095 h 2237474"/>
              <a:gd name="connsiteX131" fmla="*/ 1370962 w 12192000"/>
              <a:gd name="connsiteY131" fmla="*/ 2237474 h 2237474"/>
              <a:gd name="connsiteX132" fmla="*/ 1356367 w 12192000"/>
              <a:gd name="connsiteY132" fmla="*/ 2235089 h 2237474"/>
              <a:gd name="connsiteX133" fmla="*/ 1324828 w 12192000"/>
              <a:gd name="connsiteY133" fmla="*/ 2231968 h 2237474"/>
              <a:gd name="connsiteX134" fmla="*/ 1279765 w 12192000"/>
              <a:gd name="connsiteY134" fmla="*/ 2229639 h 2237474"/>
              <a:gd name="connsiteX135" fmla="*/ 1195347 w 12192000"/>
              <a:gd name="connsiteY135" fmla="*/ 2212354 h 2237474"/>
              <a:gd name="connsiteX136" fmla="*/ 970251 w 12192000"/>
              <a:gd name="connsiteY136" fmla="*/ 2221029 h 2237474"/>
              <a:gd name="connsiteX137" fmla="*/ 812914 w 12192000"/>
              <a:gd name="connsiteY137" fmla="*/ 2202752 h 2237474"/>
              <a:gd name="connsiteX138" fmla="*/ 800195 w 12192000"/>
              <a:gd name="connsiteY138" fmla="*/ 2209407 h 2237474"/>
              <a:gd name="connsiteX139" fmla="*/ 784978 w 12192000"/>
              <a:gd name="connsiteY139" fmla="*/ 2212360 h 2237474"/>
              <a:gd name="connsiteX140" fmla="*/ 669923 w 12192000"/>
              <a:gd name="connsiteY140" fmla="*/ 2211682 h 2237474"/>
              <a:gd name="connsiteX141" fmla="*/ 648680 w 12192000"/>
              <a:gd name="connsiteY141" fmla="*/ 2206229 h 2237474"/>
              <a:gd name="connsiteX142" fmla="*/ 597225 w 12192000"/>
              <a:gd name="connsiteY142" fmla="*/ 2180999 h 2237474"/>
              <a:gd name="connsiteX143" fmla="*/ 558449 w 12192000"/>
              <a:gd name="connsiteY143" fmla="*/ 2182346 h 2237474"/>
              <a:gd name="connsiteX144" fmla="*/ 550517 w 12192000"/>
              <a:gd name="connsiteY144" fmla="*/ 2182060 h 2237474"/>
              <a:gd name="connsiteX145" fmla="*/ 550309 w 12192000"/>
              <a:gd name="connsiteY145" fmla="*/ 2181825 h 2237474"/>
              <a:gd name="connsiteX146" fmla="*/ 520671 w 12192000"/>
              <a:gd name="connsiteY146" fmla="*/ 2180980 h 2237474"/>
              <a:gd name="connsiteX147" fmla="*/ 515024 w 12192000"/>
              <a:gd name="connsiteY147" fmla="*/ 2179258 h 2237474"/>
              <a:gd name="connsiteX148" fmla="*/ 512278 w 12192000"/>
              <a:gd name="connsiteY148" fmla="*/ 2176369 h 2237474"/>
              <a:gd name="connsiteX149" fmla="*/ 480419 w 12192000"/>
              <a:gd name="connsiteY149" fmla="*/ 2167807 h 2237474"/>
              <a:gd name="connsiteX150" fmla="*/ 413835 w 12192000"/>
              <a:gd name="connsiteY150" fmla="*/ 2156783 h 2237474"/>
              <a:gd name="connsiteX151" fmla="*/ 376513 w 12192000"/>
              <a:gd name="connsiteY151" fmla="*/ 2154014 h 2237474"/>
              <a:gd name="connsiteX152" fmla="*/ 273386 w 12192000"/>
              <a:gd name="connsiteY152" fmla="*/ 2142551 h 2237474"/>
              <a:gd name="connsiteX153" fmla="*/ 169207 w 12192000"/>
              <a:gd name="connsiteY153" fmla="*/ 2128100 h 2237474"/>
              <a:gd name="connsiteX154" fmla="*/ 93149 w 12192000"/>
              <a:gd name="connsiteY154" fmla="*/ 2105324 h 2237474"/>
              <a:gd name="connsiteX155" fmla="*/ 88109 w 12192000"/>
              <a:gd name="connsiteY155" fmla="*/ 2106704 h 2237474"/>
              <a:gd name="connsiteX156" fmla="*/ 80022 w 12192000"/>
              <a:gd name="connsiteY156" fmla="*/ 2107254 h 2237474"/>
              <a:gd name="connsiteX157" fmla="*/ 79717 w 12192000"/>
              <a:gd name="connsiteY157" fmla="*/ 2107046 h 2237474"/>
              <a:gd name="connsiteX158" fmla="*/ 72352 w 12192000"/>
              <a:gd name="connsiteY158" fmla="*/ 2107991 h 2237474"/>
              <a:gd name="connsiteX159" fmla="*/ 37645 w 12192000"/>
              <a:gd name="connsiteY159" fmla="*/ 2115401 h 2237474"/>
              <a:gd name="connsiteX160" fmla="*/ 4572 w 12192000"/>
              <a:gd name="connsiteY160" fmla="*/ 2111091 h 2237474"/>
              <a:gd name="connsiteX161" fmla="*/ 0 w 12192000"/>
              <a:gd name="connsiteY161" fmla="*/ 2110468 h 2237474"/>
              <a:gd name="connsiteX162" fmla="*/ 0 w 12192000"/>
              <a:gd name="connsiteY162"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20512 w 12192000"/>
              <a:gd name="connsiteY6" fmla="*/ 745392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46594 w 12192000"/>
              <a:gd name="connsiteY12" fmla="*/ 765069 h 2237474"/>
              <a:gd name="connsiteX13" fmla="*/ 10739478 w 12192000"/>
              <a:gd name="connsiteY13" fmla="*/ 776841 h 2237474"/>
              <a:gd name="connsiteX14" fmla="*/ 10458762 w 12192000"/>
              <a:gd name="connsiteY14" fmla="*/ 755400 h 2237474"/>
              <a:gd name="connsiteX15" fmla="*/ 10211200 w 12192000"/>
              <a:gd name="connsiteY15" fmla="*/ 767513 h 2237474"/>
              <a:gd name="connsiteX16" fmla="*/ 10167995 w 12192000"/>
              <a:gd name="connsiteY16" fmla="*/ 760843 h 2237474"/>
              <a:gd name="connsiteX17" fmla="*/ 9997044 w 12192000"/>
              <a:gd name="connsiteY17" fmla="*/ 780129 h 2237474"/>
              <a:gd name="connsiteX18" fmla="*/ 9943887 w 12192000"/>
              <a:gd name="connsiteY18" fmla="*/ 804141 h 2237474"/>
              <a:gd name="connsiteX19" fmla="*/ 9918248 w 12192000"/>
              <a:gd name="connsiteY19" fmla="*/ 816628 h 2237474"/>
              <a:gd name="connsiteX20" fmla="*/ 9767091 w 12192000"/>
              <a:gd name="connsiteY20" fmla="*/ 870550 h 2237474"/>
              <a:gd name="connsiteX21" fmla="*/ 9683005 w 12192000"/>
              <a:gd name="connsiteY21" fmla="*/ 894128 h 2237474"/>
              <a:gd name="connsiteX22" fmla="*/ 9594438 w 12192000"/>
              <a:gd name="connsiteY22" fmla="*/ 919051 h 2237474"/>
              <a:gd name="connsiteX23" fmla="*/ 9544189 w 12192000"/>
              <a:gd name="connsiteY23" fmla="*/ 938966 h 2237474"/>
              <a:gd name="connsiteX24" fmla="*/ 9500499 w 12192000"/>
              <a:gd name="connsiteY24" fmla="*/ 954680 h 2237474"/>
              <a:gd name="connsiteX25" fmla="*/ 9428195 w 12192000"/>
              <a:gd name="connsiteY25" fmla="*/ 986225 h 2237474"/>
              <a:gd name="connsiteX26" fmla="*/ 9410017 w 12192000"/>
              <a:gd name="connsiteY26" fmla="*/ 993931 h 2237474"/>
              <a:gd name="connsiteX27" fmla="*/ 9392919 w 12192000"/>
              <a:gd name="connsiteY27" fmla="*/ 994656 h 2237474"/>
              <a:gd name="connsiteX28" fmla="*/ 9268019 w 12192000"/>
              <a:gd name="connsiteY28" fmla="*/ 1007442 h 2237474"/>
              <a:gd name="connsiteX29" fmla="*/ 9234662 w 12192000"/>
              <a:gd name="connsiteY29" fmla="*/ 1023056 h 2237474"/>
              <a:gd name="connsiteX30" fmla="*/ 9181033 w 12192000"/>
              <a:gd name="connsiteY30" fmla="*/ 1037921 h 2237474"/>
              <a:gd name="connsiteX31" fmla="*/ 9155969 w 12192000"/>
              <a:gd name="connsiteY31" fmla="*/ 1046804 h 2237474"/>
              <a:gd name="connsiteX32" fmla="*/ 9133985 w 12192000"/>
              <a:gd name="connsiteY32" fmla="*/ 1046450 h 2237474"/>
              <a:gd name="connsiteX33" fmla="*/ 9003462 w 12192000"/>
              <a:gd name="connsiteY33" fmla="*/ 1042406 h 2237474"/>
              <a:gd name="connsiteX34" fmla="*/ 8968445 w 12192000"/>
              <a:gd name="connsiteY34" fmla="*/ 1052169 h 2237474"/>
              <a:gd name="connsiteX35" fmla="*/ 8886001 w 12192000"/>
              <a:gd name="connsiteY35" fmla="*/ 1067468 h 2237474"/>
              <a:gd name="connsiteX36" fmla="*/ 8838610 w 12192000"/>
              <a:gd name="connsiteY36" fmla="*/ 1075091 h 2237474"/>
              <a:gd name="connsiteX37" fmla="*/ 8750383 w 12192000"/>
              <a:gd name="connsiteY37" fmla="*/ 1097387 h 2237474"/>
              <a:gd name="connsiteX38" fmla="*/ 8665605 w 12192000"/>
              <a:gd name="connsiteY38" fmla="*/ 1110791 h 2237474"/>
              <a:gd name="connsiteX39" fmla="*/ 8584946 w 12192000"/>
              <a:gd name="connsiteY39" fmla="*/ 1135226 h 2237474"/>
              <a:gd name="connsiteX40" fmla="*/ 8419755 w 12192000"/>
              <a:gd name="connsiteY40" fmla="*/ 1216260 h 2237474"/>
              <a:gd name="connsiteX41" fmla="*/ 8411626 w 12192000"/>
              <a:gd name="connsiteY41" fmla="*/ 1214397 h 2237474"/>
              <a:gd name="connsiteX42" fmla="*/ 8363469 w 12192000"/>
              <a:gd name="connsiteY42" fmla="*/ 1246658 h 2237474"/>
              <a:gd name="connsiteX43" fmla="*/ 8275497 w 12192000"/>
              <a:gd name="connsiteY43" fmla="*/ 1264396 h 2237474"/>
              <a:gd name="connsiteX44" fmla="*/ 8206287 w 12192000"/>
              <a:gd name="connsiteY44" fmla="*/ 1273060 h 2237474"/>
              <a:gd name="connsiteX45" fmla="*/ 8139997 w 12192000"/>
              <a:gd name="connsiteY45" fmla="*/ 1282713 h 2237474"/>
              <a:gd name="connsiteX46" fmla="*/ 8074238 w 12192000"/>
              <a:gd name="connsiteY46" fmla="*/ 1301895 h 2237474"/>
              <a:gd name="connsiteX47" fmla="*/ 7942099 w 12192000"/>
              <a:gd name="connsiteY47" fmla="*/ 1336332 h 2237474"/>
              <a:gd name="connsiteX48" fmla="*/ 7902328 w 12192000"/>
              <a:gd name="connsiteY48" fmla="*/ 1345865 h 2237474"/>
              <a:gd name="connsiteX49" fmla="*/ 7840612 w 12192000"/>
              <a:gd name="connsiteY49" fmla="*/ 1369373 h 2237474"/>
              <a:gd name="connsiteX50" fmla="*/ 7786819 w 12192000"/>
              <a:gd name="connsiteY50" fmla="*/ 1378970 h 2237474"/>
              <a:gd name="connsiteX51" fmla="*/ 7548172 w 12192000"/>
              <a:gd name="connsiteY51" fmla="*/ 1417460 h 2237474"/>
              <a:gd name="connsiteX52" fmla="*/ 7483437 w 12192000"/>
              <a:gd name="connsiteY52" fmla="*/ 1478152 h 2237474"/>
              <a:gd name="connsiteX53" fmla="*/ 7377870 w 12192000"/>
              <a:gd name="connsiteY53" fmla="*/ 1523319 h 2237474"/>
              <a:gd name="connsiteX54" fmla="*/ 7230737 w 12192000"/>
              <a:gd name="connsiteY54" fmla="*/ 1562633 h 2237474"/>
              <a:gd name="connsiteX55" fmla="*/ 7224458 w 12192000"/>
              <a:gd name="connsiteY55" fmla="*/ 1573008 h 2237474"/>
              <a:gd name="connsiteX56" fmla="*/ 7183121 w 12192000"/>
              <a:gd name="connsiteY56" fmla="*/ 1595162 h 2237474"/>
              <a:gd name="connsiteX57" fmla="*/ 7164601 w 12192000"/>
              <a:gd name="connsiteY57" fmla="*/ 1606490 h 2237474"/>
              <a:gd name="connsiteX58" fmla="*/ 7031309 w 12192000"/>
              <a:gd name="connsiteY58" fmla="*/ 1619451 h 2237474"/>
              <a:gd name="connsiteX59" fmla="*/ 6900177 w 12192000"/>
              <a:gd name="connsiteY59" fmla="*/ 1636016 h 2237474"/>
              <a:gd name="connsiteX60" fmla="*/ 6795372 w 12192000"/>
              <a:gd name="connsiteY60" fmla="*/ 1644845 h 2237474"/>
              <a:gd name="connsiteX61" fmla="*/ 6692251 w 12192000"/>
              <a:gd name="connsiteY61" fmla="*/ 1656357 h 2237474"/>
              <a:gd name="connsiteX62" fmla="*/ 6655235 w 12192000"/>
              <a:gd name="connsiteY62" fmla="*/ 1661869 h 2237474"/>
              <a:gd name="connsiteX63" fmla="*/ 6554894 w 12192000"/>
              <a:gd name="connsiteY63" fmla="*/ 1664428 h 2237474"/>
              <a:gd name="connsiteX64" fmla="*/ 6516595 w 12192000"/>
              <a:gd name="connsiteY64" fmla="*/ 1667475 h 2237474"/>
              <a:gd name="connsiteX65" fmla="*/ 6508541 w 12192000"/>
              <a:gd name="connsiteY65" fmla="*/ 1668757 h 2237474"/>
              <a:gd name="connsiteX66" fmla="*/ 6471012 w 12192000"/>
              <a:gd name="connsiteY66" fmla="*/ 1678604 h 2237474"/>
              <a:gd name="connsiteX67" fmla="*/ 6364035 w 12192000"/>
              <a:gd name="connsiteY67" fmla="*/ 1667683 h 2237474"/>
              <a:gd name="connsiteX68" fmla="*/ 6280959 w 12192000"/>
              <a:gd name="connsiteY68" fmla="*/ 1689329 h 2237474"/>
              <a:gd name="connsiteX69" fmla="*/ 6243319 w 12192000"/>
              <a:gd name="connsiteY69" fmla="*/ 1695560 h 2237474"/>
              <a:gd name="connsiteX70" fmla="*/ 6098321 w 12192000"/>
              <a:gd name="connsiteY70" fmla="*/ 1721646 h 2237474"/>
              <a:gd name="connsiteX71" fmla="*/ 5880652 w 12192000"/>
              <a:gd name="connsiteY71" fmla="*/ 1779643 h 2237474"/>
              <a:gd name="connsiteX72" fmla="*/ 5785959 w 12192000"/>
              <a:gd name="connsiteY72" fmla="*/ 1775307 h 2237474"/>
              <a:gd name="connsiteX73" fmla="*/ 5643534 w 12192000"/>
              <a:gd name="connsiteY73" fmla="*/ 1802919 h 2237474"/>
              <a:gd name="connsiteX74" fmla="*/ 5518799 w 12192000"/>
              <a:gd name="connsiteY74" fmla="*/ 1818312 h 2237474"/>
              <a:gd name="connsiteX75" fmla="*/ 5505014 w 12192000"/>
              <a:gd name="connsiteY75" fmla="*/ 1819259 h 2237474"/>
              <a:gd name="connsiteX76" fmla="*/ 5453307 w 12192000"/>
              <a:gd name="connsiteY76" fmla="*/ 1815450 h 2237474"/>
              <a:gd name="connsiteX77" fmla="*/ 5221533 w 12192000"/>
              <a:gd name="connsiteY77" fmla="*/ 1846950 h 2237474"/>
              <a:gd name="connsiteX78" fmla="*/ 5149802 w 12192000"/>
              <a:gd name="connsiteY78" fmla="*/ 1844846 h 2237474"/>
              <a:gd name="connsiteX79" fmla="*/ 5114927 w 12192000"/>
              <a:gd name="connsiteY79" fmla="*/ 1847827 h 2237474"/>
              <a:gd name="connsiteX80" fmla="*/ 5108970 w 12192000"/>
              <a:gd name="connsiteY80" fmla="*/ 1847935 h 2237474"/>
              <a:gd name="connsiteX81" fmla="*/ 5067961 w 12192000"/>
              <a:gd name="connsiteY81" fmla="*/ 1845917 h 2237474"/>
              <a:gd name="connsiteX82" fmla="*/ 5007075 w 12192000"/>
              <a:gd name="connsiteY82" fmla="*/ 1838626 h 2237474"/>
              <a:gd name="connsiteX83" fmla="*/ 4944087 w 12192000"/>
              <a:gd name="connsiteY83" fmla="*/ 1823332 h 2237474"/>
              <a:gd name="connsiteX84" fmla="*/ 4907662 w 12192000"/>
              <a:gd name="connsiteY84" fmla="*/ 1816900 h 2237474"/>
              <a:gd name="connsiteX85" fmla="*/ 4882386 w 12192000"/>
              <a:gd name="connsiteY85" fmla="*/ 1809844 h 2237474"/>
              <a:gd name="connsiteX86" fmla="*/ 4811440 w 12192000"/>
              <a:gd name="connsiteY86" fmla="*/ 1804655 h 2237474"/>
              <a:gd name="connsiteX87" fmla="*/ 4691075 w 12192000"/>
              <a:gd name="connsiteY87" fmla="*/ 1801389 h 2237474"/>
              <a:gd name="connsiteX88" fmla="*/ 4640313 w 12192000"/>
              <a:gd name="connsiteY88" fmla="*/ 1784307 h 2237474"/>
              <a:gd name="connsiteX89" fmla="*/ 4536503 w 12192000"/>
              <a:gd name="connsiteY89" fmla="*/ 1785334 h 2237474"/>
              <a:gd name="connsiteX90" fmla="*/ 4513724 w 12192000"/>
              <a:gd name="connsiteY90" fmla="*/ 1791996 h 2237474"/>
              <a:gd name="connsiteX91" fmla="*/ 4459810 w 12192000"/>
              <a:gd name="connsiteY91" fmla="*/ 1797886 h 2237474"/>
              <a:gd name="connsiteX92" fmla="*/ 4379064 w 12192000"/>
              <a:gd name="connsiteY92" fmla="*/ 1817177 h 2237474"/>
              <a:gd name="connsiteX93" fmla="*/ 4290981 w 12192000"/>
              <a:gd name="connsiteY93" fmla="*/ 1839677 h 2237474"/>
              <a:gd name="connsiteX94" fmla="*/ 4238372 w 12192000"/>
              <a:gd name="connsiteY94" fmla="*/ 1851480 h 2237474"/>
              <a:gd name="connsiteX95" fmla="*/ 4232517 w 12192000"/>
              <a:gd name="connsiteY95" fmla="*/ 1852567 h 2237474"/>
              <a:gd name="connsiteX96" fmla="*/ 4191732 w 12192000"/>
              <a:gd name="connsiteY96" fmla="*/ 1857328 h 2237474"/>
              <a:gd name="connsiteX97" fmla="*/ 4065532 w 12192000"/>
              <a:gd name="connsiteY97" fmla="*/ 1855477 h 2237474"/>
              <a:gd name="connsiteX98" fmla="*/ 4028460 w 12192000"/>
              <a:gd name="connsiteY98" fmla="*/ 1855137 h 2237474"/>
              <a:gd name="connsiteX99" fmla="*/ 4002267 w 12192000"/>
              <a:gd name="connsiteY99" fmla="*/ 1852352 h 2237474"/>
              <a:gd name="connsiteX100" fmla="*/ 3931396 w 12192000"/>
              <a:gd name="connsiteY100" fmla="*/ 1858915 h 2237474"/>
              <a:gd name="connsiteX101" fmla="*/ 3812162 w 12192000"/>
              <a:gd name="connsiteY101" fmla="*/ 1875501 h 2237474"/>
              <a:gd name="connsiteX102" fmla="*/ 3758105 w 12192000"/>
              <a:gd name="connsiteY102" fmla="*/ 1871856 h 2237474"/>
              <a:gd name="connsiteX103" fmla="*/ 3715896 w 12192000"/>
              <a:gd name="connsiteY103" fmla="*/ 1881552 h 2237474"/>
              <a:gd name="connsiteX104" fmla="*/ 3567259 w 12192000"/>
              <a:gd name="connsiteY104" fmla="*/ 1893482 h 2237474"/>
              <a:gd name="connsiteX105" fmla="*/ 3405770 w 12192000"/>
              <a:gd name="connsiteY105" fmla="*/ 1904591 h 2237474"/>
              <a:gd name="connsiteX106" fmla="*/ 3280097 w 12192000"/>
              <a:gd name="connsiteY106" fmla="*/ 1919610 h 2237474"/>
              <a:gd name="connsiteX107" fmla="*/ 3123424 w 12192000"/>
              <a:gd name="connsiteY107" fmla="*/ 1952930 h 2237474"/>
              <a:gd name="connsiteX108" fmla="*/ 3009910 w 12192000"/>
              <a:gd name="connsiteY108" fmla="*/ 1957866 h 2237474"/>
              <a:gd name="connsiteX109" fmla="*/ 2995934 w 12192000"/>
              <a:gd name="connsiteY109" fmla="*/ 1967085 h 2237474"/>
              <a:gd name="connsiteX110" fmla="*/ 2942858 w 12192000"/>
              <a:gd name="connsiteY110" fmla="*/ 1981367 h 2237474"/>
              <a:gd name="connsiteX111" fmla="*/ 2875436 w 12192000"/>
              <a:gd name="connsiteY111" fmla="*/ 1996977 h 2237474"/>
              <a:gd name="connsiteX112" fmla="*/ 2874892 w 12192000"/>
              <a:gd name="connsiteY112" fmla="*/ 1996085 h 2237474"/>
              <a:gd name="connsiteX113" fmla="*/ 2843662 w 12192000"/>
              <a:gd name="connsiteY113" fmla="*/ 1992498 h 2237474"/>
              <a:gd name="connsiteX114" fmla="*/ 2718916 w 12192000"/>
              <a:gd name="connsiteY114" fmla="*/ 1990867 h 2237474"/>
              <a:gd name="connsiteX115" fmla="*/ 2713522 w 12192000"/>
              <a:gd name="connsiteY115" fmla="*/ 1990173 h 2237474"/>
              <a:gd name="connsiteX116" fmla="*/ 2578178 w 12192000"/>
              <a:gd name="connsiteY116" fmla="*/ 1990531 h 2237474"/>
              <a:gd name="connsiteX117" fmla="*/ 2476147 w 12192000"/>
              <a:gd name="connsiteY117" fmla="*/ 1998305 h 2237474"/>
              <a:gd name="connsiteX118" fmla="*/ 2373568 w 12192000"/>
              <a:gd name="connsiteY118" fmla="*/ 2003219 h 2237474"/>
              <a:gd name="connsiteX119" fmla="*/ 2287219 w 12192000"/>
              <a:gd name="connsiteY119" fmla="*/ 1998750 h 2237474"/>
              <a:gd name="connsiteX120" fmla="*/ 2243069 w 12192000"/>
              <a:gd name="connsiteY120" fmla="*/ 2005321 h 2237474"/>
              <a:gd name="connsiteX121" fmla="*/ 2164831 w 12192000"/>
              <a:gd name="connsiteY121" fmla="*/ 2010143 h 2237474"/>
              <a:gd name="connsiteX122" fmla="*/ 2085228 w 12192000"/>
              <a:gd name="connsiteY122" fmla="*/ 2046431 h 2237474"/>
              <a:gd name="connsiteX123" fmla="*/ 2058061 w 12192000"/>
              <a:gd name="connsiteY123" fmla="*/ 2047942 h 2237474"/>
              <a:gd name="connsiteX124" fmla="*/ 2042244 w 12192000"/>
              <a:gd name="connsiteY124" fmla="*/ 2055560 h 2237474"/>
              <a:gd name="connsiteX125" fmla="*/ 1877728 w 12192000"/>
              <a:gd name="connsiteY125" fmla="*/ 2101004 h 2237474"/>
              <a:gd name="connsiteX126" fmla="*/ 1759056 w 12192000"/>
              <a:gd name="connsiteY126" fmla="*/ 2125608 h 2237474"/>
              <a:gd name="connsiteX127" fmla="*/ 1637948 w 12192000"/>
              <a:gd name="connsiteY127" fmla="*/ 2172597 h 2237474"/>
              <a:gd name="connsiteX128" fmla="*/ 1434549 w 12192000"/>
              <a:gd name="connsiteY128" fmla="*/ 2234522 h 2237474"/>
              <a:gd name="connsiteX129" fmla="*/ 1398481 w 12192000"/>
              <a:gd name="connsiteY129" fmla="*/ 2237074 h 2237474"/>
              <a:gd name="connsiteX130" fmla="*/ 1398407 w 12192000"/>
              <a:gd name="connsiteY130" fmla="*/ 2237095 h 2237474"/>
              <a:gd name="connsiteX131" fmla="*/ 1370962 w 12192000"/>
              <a:gd name="connsiteY131" fmla="*/ 2237474 h 2237474"/>
              <a:gd name="connsiteX132" fmla="*/ 1356367 w 12192000"/>
              <a:gd name="connsiteY132" fmla="*/ 2235089 h 2237474"/>
              <a:gd name="connsiteX133" fmla="*/ 1324828 w 12192000"/>
              <a:gd name="connsiteY133" fmla="*/ 2231968 h 2237474"/>
              <a:gd name="connsiteX134" fmla="*/ 1279765 w 12192000"/>
              <a:gd name="connsiteY134" fmla="*/ 2229639 h 2237474"/>
              <a:gd name="connsiteX135" fmla="*/ 1195347 w 12192000"/>
              <a:gd name="connsiteY135" fmla="*/ 2212354 h 2237474"/>
              <a:gd name="connsiteX136" fmla="*/ 970251 w 12192000"/>
              <a:gd name="connsiteY136" fmla="*/ 2221029 h 2237474"/>
              <a:gd name="connsiteX137" fmla="*/ 812914 w 12192000"/>
              <a:gd name="connsiteY137" fmla="*/ 2202752 h 2237474"/>
              <a:gd name="connsiteX138" fmla="*/ 800195 w 12192000"/>
              <a:gd name="connsiteY138" fmla="*/ 2209407 h 2237474"/>
              <a:gd name="connsiteX139" fmla="*/ 784978 w 12192000"/>
              <a:gd name="connsiteY139" fmla="*/ 2212360 h 2237474"/>
              <a:gd name="connsiteX140" fmla="*/ 669923 w 12192000"/>
              <a:gd name="connsiteY140" fmla="*/ 2211682 h 2237474"/>
              <a:gd name="connsiteX141" fmla="*/ 648680 w 12192000"/>
              <a:gd name="connsiteY141" fmla="*/ 2206229 h 2237474"/>
              <a:gd name="connsiteX142" fmla="*/ 597225 w 12192000"/>
              <a:gd name="connsiteY142" fmla="*/ 2180999 h 2237474"/>
              <a:gd name="connsiteX143" fmla="*/ 558449 w 12192000"/>
              <a:gd name="connsiteY143" fmla="*/ 2182346 h 2237474"/>
              <a:gd name="connsiteX144" fmla="*/ 550517 w 12192000"/>
              <a:gd name="connsiteY144" fmla="*/ 2182060 h 2237474"/>
              <a:gd name="connsiteX145" fmla="*/ 550309 w 12192000"/>
              <a:gd name="connsiteY145" fmla="*/ 2181825 h 2237474"/>
              <a:gd name="connsiteX146" fmla="*/ 520671 w 12192000"/>
              <a:gd name="connsiteY146" fmla="*/ 2180980 h 2237474"/>
              <a:gd name="connsiteX147" fmla="*/ 515024 w 12192000"/>
              <a:gd name="connsiteY147" fmla="*/ 2179258 h 2237474"/>
              <a:gd name="connsiteX148" fmla="*/ 480419 w 12192000"/>
              <a:gd name="connsiteY148" fmla="*/ 2167807 h 2237474"/>
              <a:gd name="connsiteX149" fmla="*/ 413835 w 12192000"/>
              <a:gd name="connsiteY149" fmla="*/ 2156783 h 2237474"/>
              <a:gd name="connsiteX150" fmla="*/ 376513 w 12192000"/>
              <a:gd name="connsiteY150" fmla="*/ 2154014 h 2237474"/>
              <a:gd name="connsiteX151" fmla="*/ 273386 w 12192000"/>
              <a:gd name="connsiteY151" fmla="*/ 2142551 h 2237474"/>
              <a:gd name="connsiteX152" fmla="*/ 169207 w 12192000"/>
              <a:gd name="connsiteY152" fmla="*/ 2128100 h 2237474"/>
              <a:gd name="connsiteX153" fmla="*/ 93149 w 12192000"/>
              <a:gd name="connsiteY153" fmla="*/ 2105324 h 2237474"/>
              <a:gd name="connsiteX154" fmla="*/ 88109 w 12192000"/>
              <a:gd name="connsiteY154" fmla="*/ 2106704 h 2237474"/>
              <a:gd name="connsiteX155" fmla="*/ 80022 w 12192000"/>
              <a:gd name="connsiteY155" fmla="*/ 2107254 h 2237474"/>
              <a:gd name="connsiteX156" fmla="*/ 79717 w 12192000"/>
              <a:gd name="connsiteY156" fmla="*/ 2107046 h 2237474"/>
              <a:gd name="connsiteX157" fmla="*/ 72352 w 12192000"/>
              <a:gd name="connsiteY157" fmla="*/ 2107991 h 2237474"/>
              <a:gd name="connsiteX158" fmla="*/ 37645 w 12192000"/>
              <a:gd name="connsiteY158" fmla="*/ 2115401 h 2237474"/>
              <a:gd name="connsiteX159" fmla="*/ 4572 w 12192000"/>
              <a:gd name="connsiteY159" fmla="*/ 2111091 h 2237474"/>
              <a:gd name="connsiteX160" fmla="*/ 0 w 12192000"/>
              <a:gd name="connsiteY160" fmla="*/ 2110468 h 2237474"/>
              <a:gd name="connsiteX161" fmla="*/ 0 w 12192000"/>
              <a:gd name="connsiteY161"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20512 w 12192000"/>
              <a:gd name="connsiteY6" fmla="*/ 745392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46594 w 12192000"/>
              <a:gd name="connsiteY12" fmla="*/ 765069 h 2237474"/>
              <a:gd name="connsiteX13" fmla="*/ 10739478 w 12192000"/>
              <a:gd name="connsiteY13" fmla="*/ 776841 h 2237474"/>
              <a:gd name="connsiteX14" fmla="*/ 10458762 w 12192000"/>
              <a:gd name="connsiteY14" fmla="*/ 755400 h 2237474"/>
              <a:gd name="connsiteX15" fmla="*/ 10211200 w 12192000"/>
              <a:gd name="connsiteY15" fmla="*/ 767513 h 2237474"/>
              <a:gd name="connsiteX16" fmla="*/ 10167995 w 12192000"/>
              <a:gd name="connsiteY16" fmla="*/ 760843 h 2237474"/>
              <a:gd name="connsiteX17" fmla="*/ 9997044 w 12192000"/>
              <a:gd name="connsiteY17" fmla="*/ 780129 h 2237474"/>
              <a:gd name="connsiteX18" fmla="*/ 9943887 w 12192000"/>
              <a:gd name="connsiteY18" fmla="*/ 804141 h 2237474"/>
              <a:gd name="connsiteX19" fmla="*/ 9918248 w 12192000"/>
              <a:gd name="connsiteY19" fmla="*/ 816628 h 2237474"/>
              <a:gd name="connsiteX20" fmla="*/ 9767091 w 12192000"/>
              <a:gd name="connsiteY20" fmla="*/ 870550 h 2237474"/>
              <a:gd name="connsiteX21" fmla="*/ 9683005 w 12192000"/>
              <a:gd name="connsiteY21" fmla="*/ 894128 h 2237474"/>
              <a:gd name="connsiteX22" fmla="*/ 9594438 w 12192000"/>
              <a:gd name="connsiteY22" fmla="*/ 919051 h 2237474"/>
              <a:gd name="connsiteX23" fmla="*/ 9544189 w 12192000"/>
              <a:gd name="connsiteY23" fmla="*/ 938966 h 2237474"/>
              <a:gd name="connsiteX24" fmla="*/ 9500499 w 12192000"/>
              <a:gd name="connsiteY24" fmla="*/ 954680 h 2237474"/>
              <a:gd name="connsiteX25" fmla="*/ 9428195 w 12192000"/>
              <a:gd name="connsiteY25" fmla="*/ 986225 h 2237474"/>
              <a:gd name="connsiteX26" fmla="*/ 9410017 w 12192000"/>
              <a:gd name="connsiteY26" fmla="*/ 993931 h 2237474"/>
              <a:gd name="connsiteX27" fmla="*/ 9392919 w 12192000"/>
              <a:gd name="connsiteY27" fmla="*/ 994656 h 2237474"/>
              <a:gd name="connsiteX28" fmla="*/ 9268019 w 12192000"/>
              <a:gd name="connsiteY28" fmla="*/ 1007442 h 2237474"/>
              <a:gd name="connsiteX29" fmla="*/ 9234662 w 12192000"/>
              <a:gd name="connsiteY29" fmla="*/ 1023056 h 2237474"/>
              <a:gd name="connsiteX30" fmla="*/ 9181033 w 12192000"/>
              <a:gd name="connsiteY30" fmla="*/ 1037921 h 2237474"/>
              <a:gd name="connsiteX31" fmla="*/ 9155969 w 12192000"/>
              <a:gd name="connsiteY31" fmla="*/ 1046804 h 2237474"/>
              <a:gd name="connsiteX32" fmla="*/ 9133985 w 12192000"/>
              <a:gd name="connsiteY32" fmla="*/ 1046450 h 2237474"/>
              <a:gd name="connsiteX33" fmla="*/ 9003462 w 12192000"/>
              <a:gd name="connsiteY33" fmla="*/ 1042406 h 2237474"/>
              <a:gd name="connsiteX34" fmla="*/ 8968445 w 12192000"/>
              <a:gd name="connsiteY34" fmla="*/ 1052169 h 2237474"/>
              <a:gd name="connsiteX35" fmla="*/ 8886001 w 12192000"/>
              <a:gd name="connsiteY35" fmla="*/ 1067468 h 2237474"/>
              <a:gd name="connsiteX36" fmla="*/ 8838610 w 12192000"/>
              <a:gd name="connsiteY36" fmla="*/ 1075091 h 2237474"/>
              <a:gd name="connsiteX37" fmla="*/ 8750383 w 12192000"/>
              <a:gd name="connsiteY37" fmla="*/ 1097387 h 2237474"/>
              <a:gd name="connsiteX38" fmla="*/ 8665605 w 12192000"/>
              <a:gd name="connsiteY38" fmla="*/ 1110791 h 2237474"/>
              <a:gd name="connsiteX39" fmla="*/ 8584946 w 12192000"/>
              <a:gd name="connsiteY39" fmla="*/ 1135226 h 2237474"/>
              <a:gd name="connsiteX40" fmla="*/ 8419755 w 12192000"/>
              <a:gd name="connsiteY40" fmla="*/ 1216260 h 2237474"/>
              <a:gd name="connsiteX41" fmla="*/ 8411626 w 12192000"/>
              <a:gd name="connsiteY41" fmla="*/ 1214397 h 2237474"/>
              <a:gd name="connsiteX42" fmla="*/ 8363469 w 12192000"/>
              <a:gd name="connsiteY42" fmla="*/ 1246658 h 2237474"/>
              <a:gd name="connsiteX43" fmla="*/ 8275497 w 12192000"/>
              <a:gd name="connsiteY43" fmla="*/ 1264396 h 2237474"/>
              <a:gd name="connsiteX44" fmla="*/ 8206287 w 12192000"/>
              <a:gd name="connsiteY44" fmla="*/ 1273060 h 2237474"/>
              <a:gd name="connsiteX45" fmla="*/ 8139997 w 12192000"/>
              <a:gd name="connsiteY45" fmla="*/ 1282713 h 2237474"/>
              <a:gd name="connsiteX46" fmla="*/ 8074238 w 12192000"/>
              <a:gd name="connsiteY46" fmla="*/ 1301895 h 2237474"/>
              <a:gd name="connsiteX47" fmla="*/ 7942099 w 12192000"/>
              <a:gd name="connsiteY47" fmla="*/ 1336332 h 2237474"/>
              <a:gd name="connsiteX48" fmla="*/ 7902328 w 12192000"/>
              <a:gd name="connsiteY48" fmla="*/ 1345865 h 2237474"/>
              <a:gd name="connsiteX49" fmla="*/ 7840612 w 12192000"/>
              <a:gd name="connsiteY49" fmla="*/ 1369373 h 2237474"/>
              <a:gd name="connsiteX50" fmla="*/ 7786819 w 12192000"/>
              <a:gd name="connsiteY50" fmla="*/ 1378970 h 2237474"/>
              <a:gd name="connsiteX51" fmla="*/ 7548172 w 12192000"/>
              <a:gd name="connsiteY51" fmla="*/ 1417460 h 2237474"/>
              <a:gd name="connsiteX52" fmla="*/ 7483437 w 12192000"/>
              <a:gd name="connsiteY52" fmla="*/ 1478152 h 2237474"/>
              <a:gd name="connsiteX53" fmla="*/ 7377870 w 12192000"/>
              <a:gd name="connsiteY53" fmla="*/ 1523319 h 2237474"/>
              <a:gd name="connsiteX54" fmla="*/ 7230737 w 12192000"/>
              <a:gd name="connsiteY54" fmla="*/ 1562633 h 2237474"/>
              <a:gd name="connsiteX55" fmla="*/ 7224458 w 12192000"/>
              <a:gd name="connsiteY55" fmla="*/ 1573008 h 2237474"/>
              <a:gd name="connsiteX56" fmla="*/ 7183121 w 12192000"/>
              <a:gd name="connsiteY56" fmla="*/ 1595162 h 2237474"/>
              <a:gd name="connsiteX57" fmla="*/ 7164601 w 12192000"/>
              <a:gd name="connsiteY57" fmla="*/ 1606490 h 2237474"/>
              <a:gd name="connsiteX58" fmla="*/ 7031309 w 12192000"/>
              <a:gd name="connsiteY58" fmla="*/ 1619451 h 2237474"/>
              <a:gd name="connsiteX59" fmla="*/ 6900177 w 12192000"/>
              <a:gd name="connsiteY59" fmla="*/ 1636016 h 2237474"/>
              <a:gd name="connsiteX60" fmla="*/ 6795372 w 12192000"/>
              <a:gd name="connsiteY60" fmla="*/ 1644845 h 2237474"/>
              <a:gd name="connsiteX61" fmla="*/ 6692251 w 12192000"/>
              <a:gd name="connsiteY61" fmla="*/ 1656357 h 2237474"/>
              <a:gd name="connsiteX62" fmla="*/ 6655235 w 12192000"/>
              <a:gd name="connsiteY62" fmla="*/ 1661869 h 2237474"/>
              <a:gd name="connsiteX63" fmla="*/ 6554894 w 12192000"/>
              <a:gd name="connsiteY63" fmla="*/ 1664428 h 2237474"/>
              <a:gd name="connsiteX64" fmla="*/ 6516595 w 12192000"/>
              <a:gd name="connsiteY64" fmla="*/ 1667475 h 2237474"/>
              <a:gd name="connsiteX65" fmla="*/ 6508541 w 12192000"/>
              <a:gd name="connsiteY65" fmla="*/ 1668757 h 2237474"/>
              <a:gd name="connsiteX66" fmla="*/ 6471012 w 12192000"/>
              <a:gd name="connsiteY66" fmla="*/ 1678604 h 2237474"/>
              <a:gd name="connsiteX67" fmla="*/ 6364035 w 12192000"/>
              <a:gd name="connsiteY67" fmla="*/ 1667683 h 2237474"/>
              <a:gd name="connsiteX68" fmla="*/ 6280959 w 12192000"/>
              <a:gd name="connsiteY68" fmla="*/ 1689329 h 2237474"/>
              <a:gd name="connsiteX69" fmla="*/ 6243319 w 12192000"/>
              <a:gd name="connsiteY69" fmla="*/ 1695560 h 2237474"/>
              <a:gd name="connsiteX70" fmla="*/ 6098321 w 12192000"/>
              <a:gd name="connsiteY70" fmla="*/ 1721646 h 2237474"/>
              <a:gd name="connsiteX71" fmla="*/ 5880652 w 12192000"/>
              <a:gd name="connsiteY71" fmla="*/ 1779643 h 2237474"/>
              <a:gd name="connsiteX72" fmla="*/ 5785959 w 12192000"/>
              <a:gd name="connsiteY72" fmla="*/ 1775307 h 2237474"/>
              <a:gd name="connsiteX73" fmla="*/ 5643534 w 12192000"/>
              <a:gd name="connsiteY73" fmla="*/ 1802919 h 2237474"/>
              <a:gd name="connsiteX74" fmla="*/ 5518799 w 12192000"/>
              <a:gd name="connsiteY74" fmla="*/ 1818312 h 2237474"/>
              <a:gd name="connsiteX75" fmla="*/ 5505014 w 12192000"/>
              <a:gd name="connsiteY75" fmla="*/ 1819259 h 2237474"/>
              <a:gd name="connsiteX76" fmla="*/ 5453307 w 12192000"/>
              <a:gd name="connsiteY76" fmla="*/ 1815450 h 2237474"/>
              <a:gd name="connsiteX77" fmla="*/ 5221533 w 12192000"/>
              <a:gd name="connsiteY77" fmla="*/ 1846950 h 2237474"/>
              <a:gd name="connsiteX78" fmla="*/ 5149802 w 12192000"/>
              <a:gd name="connsiteY78" fmla="*/ 1844846 h 2237474"/>
              <a:gd name="connsiteX79" fmla="*/ 5114927 w 12192000"/>
              <a:gd name="connsiteY79" fmla="*/ 1847827 h 2237474"/>
              <a:gd name="connsiteX80" fmla="*/ 5108970 w 12192000"/>
              <a:gd name="connsiteY80" fmla="*/ 1847935 h 2237474"/>
              <a:gd name="connsiteX81" fmla="*/ 5067961 w 12192000"/>
              <a:gd name="connsiteY81" fmla="*/ 1845917 h 2237474"/>
              <a:gd name="connsiteX82" fmla="*/ 5007075 w 12192000"/>
              <a:gd name="connsiteY82" fmla="*/ 1838626 h 2237474"/>
              <a:gd name="connsiteX83" fmla="*/ 4944087 w 12192000"/>
              <a:gd name="connsiteY83" fmla="*/ 1823332 h 2237474"/>
              <a:gd name="connsiteX84" fmla="*/ 4907662 w 12192000"/>
              <a:gd name="connsiteY84" fmla="*/ 1816900 h 2237474"/>
              <a:gd name="connsiteX85" fmla="*/ 4882386 w 12192000"/>
              <a:gd name="connsiteY85" fmla="*/ 1809844 h 2237474"/>
              <a:gd name="connsiteX86" fmla="*/ 4811440 w 12192000"/>
              <a:gd name="connsiteY86" fmla="*/ 1804655 h 2237474"/>
              <a:gd name="connsiteX87" fmla="*/ 4691075 w 12192000"/>
              <a:gd name="connsiteY87" fmla="*/ 1801389 h 2237474"/>
              <a:gd name="connsiteX88" fmla="*/ 4640313 w 12192000"/>
              <a:gd name="connsiteY88" fmla="*/ 1784307 h 2237474"/>
              <a:gd name="connsiteX89" fmla="*/ 4536503 w 12192000"/>
              <a:gd name="connsiteY89" fmla="*/ 1785334 h 2237474"/>
              <a:gd name="connsiteX90" fmla="*/ 4513724 w 12192000"/>
              <a:gd name="connsiteY90" fmla="*/ 1791996 h 2237474"/>
              <a:gd name="connsiteX91" fmla="*/ 4459810 w 12192000"/>
              <a:gd name="connsiteY91" fmla="*/ 1797886 h 2237474"/>
              <a:gd name="connsiteX92" fmla="*/ 4379064 w 12192000"/>
              <a:gd name="connsiteY92" fmla="*/ 1817177 h 2237474"/>
              <a:gd name="connsiteX93" fmla="*/ 4290981 w 12192000"/>
              <a:gd name="connsiteY93" fmla="*/ 1839677 h 2237474"/>
              <a:gd name="connsiteX94" fmla="*/ 4238372 w 12192000"/>
              <a:gd name="connsiteY94" fmla="*/ 1851480 h 2237474"/>
              <a:gd name="connsiteX95" fmla="*/ 4232517 w 12192000"/>
              <a:gd name="connsiteY95" fmla="*/ 1852567 h 2237474"/>
              <a:gd name="connsiteX96" fmla="*/ 4191732 w 12192000"/>
              <a:gd name="connsiteY96" fmla="*/ 1857328 h 2237474"/>
              <a:gd name="connsiteX97" fmla="*/ 4065532 w 12192000"/>
              <a:gd name="connsiteY97" fmla="*/ 1855477 h 2237474"/>
              <a:gd name="connsiteX98" fmla="*/ 4028460 w 12192000"/>
              <a:gd name="connsiteY98" fmla="*/ 1855137 h 2237474"/>
              <a:gd name="connsiteX99" fmla="*/ 4002267 w 12192000"/>
              <a:gd name="connsiteY99" fmla="*/ 1852352 h 2237474"/>
              <a:gd name="connsiteX100" fmla="*/ 3931396 w 12192000"/>
              <a:gd name="connsiteY100" fmla="*/ 1858915 h 2237474"/>
              <a:gd name="connsiteX101" fmla="*/ 3812162 w 12192000"/>
              <a:gd name="connsiteY101" fmla="*/ 1875501 h 2237474"/>
              <a:gd name="connsiteX102" fmla="*/ 3758105 w 12192000"/>
              <a:gd name="connsiteY102" fmla="*/ 1871856 h 2237474"/>
              <a:gd name="connsiteX103" fmla="*/ 3715896 w 12192000"/>
              <a:gd name="connsiteY103" fmla="*/ 1881552 h 2237474"/>
              <a:gd name="connsiteX104" fmla="*/ 3567259 w 12192000"/>
              <a:gd name="connsiteY104" fmla="*/ 1893482 h 2237474"/>
              <a:gd name="connsiteX105" fmla="*/ 3405770 w 12192000"/>
              <a:gd name="connsiteY105" fmla="*/ 1904591 h 2237474"/>
              <a:gd name="connsiteX106" fmla="*/ 3280097 w 12192000"/>
              <a:gd name="connsiteY106" fmla="*/ 1919610 h 2237474"/>
              <a:gd name="connsiteX107" fmla="*/ 3123424 w 12192000"/>
              <a:gd name="connsiteY107" fmla="*/ 1952930 h 2237474"/>
              <a:gd name="connsiteX108" fmla="*/ 3009910 w 12192000"/>
              <a:gd name="connsiteY108" fmla="*/ 1957866 h 2237474"/>
              <a:gd name="connsiteX109" fmla="*/ 2995934 w 12192000"/>
              <a:gd name="connsiteY109" fmla="*/ 1967085 h 2237474"/>
              <a:gd name="connsiteX110" fmla="*/ 2942858 w 12192000"/>
              <a:gd name="connsiteY110" fmla="*/ 1981367 h 2237474"/>
              <a:gd name="connsiteX111" fmla="*/ 2875436 w 12192000"/>
              <a:gd name="connsiteY111" fmla="*/ 1996977 h 2237474"/>
              <a:gd name="connsiteX112" fmla="*/ 2874892 w 12192000"/>
              <a:gd name="connsiteY112" fmla="*/ 1996085 h 2237474"/>
              <a:gd name="connsiteX113" fmla="*/ 2843662 w 12192000"/>
              <a:gd name="connsiteY113" fmla="*/ 1992498 h 2237474"/>
              <a:gd name="connsiteX114" fmla="*/ 2718916 w 12192000"/>
              <a:gd name="connsiteY114" fmla="*/ 1990867 h 2237474"/>
              <a:gd name="connsiteX115" fmla="*/ 2713522 w 12192000"/>
              <a:gd name="connsiteY115" fmla="*/ 1990173 h 2237474"/>
              <a:gd name="connsiteX116" fmla="*/ 2578178 w 12192000"/>
              <a:gd name="connsiteY116" fmla="*/ 1990531 h 2237474"/>
              <a:gd name="connsiteX117" fmla="*/ 2476147 w 12192000"/>
              <a:gd name="connsiteY117" fmla="*/ 1998305 h 2237474"/>
              <a:gd name="connsiteX118" fmla="*/ 2373568 w 12192000"/>
              <a:gd name="connsiteY118" fmla="*/ 2003219 h 2237474"/>
              <a:gd name="connsiteX119" fmla="*/ 2287219 w 12192000"/>
              <a:gd name="connsiteY119" fmla="*/ 1998750 h 2237474"/>
              <a:gd name="connsiteX120" fmla="*/ 2243069 w 12192000"/>
              <a:gd name="connsiteY120" fmla="*/ 2005321 h 2237474"/>
              <a:gd name="connsiteX121" fmla="*/ 2164831 w 12192000"/>
              <a:gd name="connsiteY121" fmla="*/ 2010143 h 2237474"/>
              <a:gd name="connsiteX122" fmla="*/ 2085228 w 12192000"/>
              <a:gd name="connsiteY122" fmla="*/ 2046431 h 2237474"/>
              <a:gd name="connsiteX123" fmla="*/ 2058061 w 12192000"/>
              <a:gd name="connsiteY123" fmla="*/ 2047942 h 2237474"/>
              <a:gd name="connsiteX124" fmla="*/ 2042244 w 12192000"/>
              <a:gd name="connsiteY124" fmla="*/ 2055560 h 2237474"/>
              <a:gd name="connsiteX125" fmla="*/ 1877728 w 12192000"/>
              <a:gd name="connsiteY125" fmla="*/ 2101004 h 2237474"/>
              <a:gd name="connsiteX126" fmla="*/ 1759056 w 12192000"/>
              <a:gd name="connsiteY126" fmla="*/ 2125608 h 2237474"/>
              <a:gd name="connsiteX127" fmla="*/ 1637948 w 12192000"/>
              <a:gd name="connsiteY127" fmla="*/ 2172597 h 2237474"/>
              <a:gd name="connsiteX128" fmla="*/ 1434549 w 12192000"/>
              <a:gd name="connsiteY128" fmla="*/ 2234522 h 2237474"/>
              <a:gd name="connsiteX129" fmla="*/ 1398481 w 12192000"/>
              <a:gd name="connsiteY129" fmla="*/ 2237074 h 2237474"/>
              <a:gd name="connsiteX130" fmla="*/ 1398407 w 12192000"/>
              <a:gd name="connsiteY130" fmla="*/ 2237095 h 2237474"/>
              <a:gd name="connsiteX131" fmla="*/ 1370962 w 12192000"/>
              <a:gd name="connsiteY131" fmla="*/ 2237474 h 2237474"/>
              <a:gd name="connsiteX132" fmla="*/ 1356367 w 12192000"/>
              <a:gd name="connsiteY132" fmla="*/ 2235089 h 2237474"/>
              <a:gd name="connsiteX133" fmla="*/ 1324828 w 12192000"/>
              <a:gd name="connsiteY133" fmla="*/ 2231968 h 2237474"/>
              <a:gd name="connsiteX134" fmla="*/ 1279765 w 12192000"/>
              <a:gd name="connsiteY134" fmla="*/ 2229639 h 2237474"/>
              <a:gd name="connsiteX135" fmla="*/ 1195347 w 12192000"/>
              <a:gd name="connsiteY135" fmla="*/ 2212354 h 2237474"/>
              <a:gd name="connsiteX136" fmla="*/ 970251 w 12192000"/>
              <a:gd name="connsiteY136" fmla="*/ 2221029 h 2237474"/>
              <a:gd name="connsiteX137" fmla="*/ 812914 w 12192000"/>
              <a:gd name="connsiteY137" fmla="*/ 2202752 h 2237474"/>
              <a:gd name="connsiteX138" fmla="*/ 800195 w 12192000"/>
              <a:gd name="connsiteY138" fmla="*/ 2209407 h 2237474"/>
              <a:gd name="connsiteX139" fmla="*/ 784978 w 12192000"/>
              <a:gd name="connsiteY139" fmla="*/ 2212360 h 2237474"/>
              <a:gd name="connsiteX140" fmla="*/ 669923 w 12192000"/>
              <a:gd name="connsiteY140" fmla="*/ 2211682 h 2237474"/>
              <a:gd name="connsiteX141" fmla="*/ 648680 w 12192000"/>
              <a:gd name="connsiteY141" fmla="*/ 2206229 h 2237474"/>
              <a:gd name="connsiteX142" fmla="*/ 597225 w 12192000"/>
              <a:gd name="connsiteY142" fmla="*/ 2180999 h 2237474"/>
              <a:gd name="connsiteX143" fmla="*/ 558449 w 12192000"/>
              <a:gd name="connsiteY143" fmla="*/ 2182346 h 2237474"/>
              <a:gd name="connsiteX144" fmla="*/ 550517 w 12192000"/>
              <a:gd name="connsiteY144" fmla="*/ 2182060 h 2237474"/>
              <a:gd name="connsiteX145" fmla="*/ 550309 w 12192000"/>
              <a:gd name="connsiteY145" fmla="*/ 2181825 h 2237474"/>
              <a:gd name="connsiteX146" fmla="*/ 520671 w 12192000"/>
              <a:gd name="connsiteY146" fmla="*/ 2180980 h 2237474"/>
              <a:gd name="connsiteX147" fmla="*/ 515024 w 12192000"/>
              <a:gd name="connsiteY147" fmla="*/ 2179258 h 2237474"/>
              <a:gd name="connsiteX148" fmla="*/ 413835 w 12192000"/>
              <a:gd name="connsiteY148" fmla="*/ 2156783 h 2237474"/>
              <a:gd name="connsiteX149" fmla="*/ 376513 w 12192000"/>
              <a:gd name="connsiteY149" fmla="*/ 2154014 h 2237474"/>
              <a:gd name="connsiteX150" fmla="*/ 273386 w 12192000"/>
              <a:gd name="connsiteY150" fmla="*/ 2142551 h 2237474"/>
              <a:gd name="connsiteX151" fmla="*/ 169207 w 12192000"/>
              <a:gd name="connsiteY151" fmla="*/ 2128100 h 2237474"/>
              <a:gd name="connsiteX152" fmla="*/ 93149 w 12192000"/>
              <a:gd name="connsiteY152" fmla="*/ 2105324 h 2237474"/>
              <a:gd name="connsiteX153" fmla="*/ 88109 w 12192000"/>
              <a:gd name="connsiteY153" fmla="*/ 2106704 h 2237474"/>
              <a:gd name="connsiteX154" fmla="*/ 80022 w 12192000"/>
              <a:gd name="connsiteY154" fmla="*/ 2107254 h 2237474"/>
              <a:gd name="connsiteX155" fmla="*/ 79717 w 12192000"/>
              <a:gd name="connsiteY155" fmla="*/ 2107046 h 2237474"/>
              <a:gd name="connsiteX156" fmla="*/ 72352 w 12192000"/>
              <a:gd name="connsiteY156" fmla="*/ 2107991 h 2237474"/>
              <a:gd name="connsiteX157" fmla="*/ 37645 w 12192000"/>
              <a:gd name="connsiteY157" fmla="*/ 2115401 h 2237474"/>
              <a:gd name="connsiteX158" fmla="*/ 4572 w 12192000"/>
              <a:gd name="connsiteY158" fmla="*/ 2111091 h 2237474"/>
              <a:gd name="connsiteX159" fmla="*/ 0 w 12192000"/>
              <a:gd name="connsiteY159" fmla="*/ 2110468 h 2237474"/>
              <a:gd name="connsiteX160" fmla="*/ 0 w 12192000"/>
              <a:gd name="connsiteY160"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20512 w 12192000"/>
              <a:gd name="connsiteY6" fmla="*/ 745392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46594 w 12192000"/>
              <a:gd name="connsiteY12" fmla="*/ 765069 h 2237474"/>
              <a:gd name="connsiteX13" fmla="*/ 10739478 w 12192000"/>
              <a:gd name="connsiteY13" fmla="*/ 776841 h 2237474"/>
              <a:gd name="connsiteX14" fmla="*/ 10458762 w 12192000"/>
              <a:gd name="connsiteY14" fmla="*/ 755400 h 2237474"/>
              <a:gd name="connsiteX15" fmla="*/ 10211200 w 12192000"/>
              <a:gd name="connsiteY15" fmla="*/ 767513 h 2237474"/>
              <a:gd name="connsiteX16" fmla="*/ 10167995 w 12192000"/>
              <a:gd name="connsiteY16" fmla="*/ 760843 h 2237474"/>
              <a:gd name="connsiteX17" fmla="*/ 9997044 w 12192000"/>
              <a:gd name="connsiteY17" fmla="*/ 780129 h 2237474"/>
              <a:gd name="connsiteX18" fmla="*/ 9943887 w 12192000"/>
              <a:gd name="connsiteY18" fmla="*/ 804141 h 2237474"/>
              <a:gd name="connsiteX19" fmla="*/ 9918248 w 12192000"/>
              <a:gd name="connsiteY19" fmla="*/ 816628 h 2237474"/>
              <a:gd name="connsiteX20" fmla="*/ 9767091 w 12192000"/>
              <a:gd name="connsiteY20" fmla="*/ 870550 h 2237474"/>
              <a:gd name="connsiteX21" fmla="*/ 9683005 w 12192000"/>
              <a:gd name="connsiteY21" fmla="*/ 894128 h 2237474"/>
              <a:gd name="connsiteX22" fmla="*/ 9594438 w 12192000"/>
              <a:gd name="connsiteY22" fmla="*/ 919051 h 2237474"/>
              <a:gd name="connsiteX23" fmla="*/ 9544189 w 12192000"/>
              <a:gd name="connsiteY23" fmla="*/ 938966 h 2237474"/>
              <a:gd name="connsiteX24" fmla="*/ 9500499 w 12192000"/>
              <a:gd name="connsiteY24" fmla="*/ 954680 h 2237474"/>
              <a:gd name="connsiteX25" fmla="*/ 9428195 w 12192000"/>
              <a:gd name="connsiteY25" fmla="*/ 986225 h 2237474"/>
              <a:gd name="connsiteX26" fmla="*/ 9410017 w 12192000"/>
              <a:gd name="connsiteY26" fmla="*/ 993931 h 2237474"/>
              <a:gd name="connsiteX27" fmla="*/ 9392919 w 12192000"/>
              <a:gd name="connsiteY27" fmla="*/ 994656 h 2237474"/>
              <a:gd name="connsiteX28" fmla="*/ 9268019 w 12192000"/>
              <a:gd name="connsiteY28" fmla="*/ 1007442 h 2237474"/>
              <a:gd name="connsiteX29" fmla="*/ 9234662 w 12192000"/>
              <a:gd name="connsiteY29" fmla="*/ 1023056 h 2237474"/>
              <a:gd name="connsiteX30" fmla="*/ 9181033 w 12192000"/>
              <a:gd name="connsiteY30" fmla="*/ 1037921 h 2237474"/>
              <a:gd name="connsiteX31" fmla="*/ 9155969 w 12192000"/>
              <a:gd name="connsiteY31" fmla="*/ 1046804 h 2237474"/>
              <a:gd name="connsiteX32" fmla="*/ 9133985 w 12192000"/>
              <a:gd name="connsiteY32" fmla="*/ 1046450 h 2237474"/>
              <a:gd name="connsiteX33" fmla="*/ 9003462 w 12192000"/>
              <a:gd name="connsiteY33" fmla="*/ 1042406 h 2237474"/>
              <a:gd name="connsiteX34" fmla="*/ 8968445 w 12192000"/>
              <a:gd name="connsiteY34" fmla="*/ 1052169 h 2237474"/>
              <a:gd name="connsiteX35" fmla="*/ 8886001 w 12192000"/>
              <a:gd name="connsiteY35" fmla="*/ 1067468 h 2237474"/>
              <a:gd name="connsiteX36" fmla="*/ 8838610 w 12192000"/>
              <a:gd name="connsiteY36" fmla="*/ 1075091 h 2237474"/>
              <a:gd name="connsiteX37" fmla="*/ 8750383 w 12192000"/>
              <a:gd name="connsiteY37" fmla="*/ 1097387 h 2237474"/>
              <a:gd name="connsiteX38" fmla="*/ 8665605 w 12192000"/>
              <a:gd name="connsiteY38" fmla="*/ 1110791 h 2237474"/>
              <a:gd name="connsiteX39" fmla="*/ 8584946 w 12192000"/>
              <a:gd name="connsiteY39" fmla="*/ 1135226 h 2237474"/>
              <a:gd name="connsiteX40" fmla="*/ 8419755 w 12192000"/>
              <a:gd name="connsiteY40" fmla="*/ 1216260 h 2237474"/>
              <a:gd name="connsiteX41" fmla="*/ 8411626 w 12192000"/>
              <a:gd name="connsiteY41" fmla="*/ 1214397 h 2237474"/>
              <a:gd name="connsiteX42" fmla="*/ 8363469 w 12192000"/>
              <a:gd name="connsiteY42" fmla="*/ 1246658 h 2237474"/>
              <a:gd name="connsiteX43" fmla="*/ 8275497 w 12192000"/>
              <a:gd name="connsiteY43" fmla="*/ 1264396 h 2237474"/>
              <a:gd name="connsiteX44" fmla="*/ 8206287 w 12192000"/>
              <a:gd name="connsiteY44" fmla="*/ 1273060 h 2237474"/>
              <a:gd name="connsiteX45" fmla="*/ 8139997 w 12192000"/>
              <a:gd name="connsiteY45" fmla="*/ 1282713 h 2237474"/>
              <a:gd name="connsiteX46" fmla="*/ 8074238 w 12192000"/>
              <a:gd name="connsiteY46" fmla="*/ 1301895 h 2237474"/>
              <a:gd name="connsiteX47" fmla="*/ 7942099 w 12192000"/>
              <a:gd name="connsiteY47" fmla="*/ 1336332 h 2237474"/>
              <a:gd name="connsiteX48" fmla="*/ 7902328 w 12192000"/>
              <a:gd name="connsiteY48" fmla="*/ 1345865 h 2237474"/>
              <a:gd name="connsiteX49" fmla="*/ 7840612 w 12192000"/>
              <a:gd name="connsiteY49" fmla="*/ 1369373 h 2237474"/>
              <a:gd name="connsiteX50" fmla="*/ 7786819 w 12192000"/>
              <a:gd name="connsiteY50" fmla="*/ 1378970 h 2237474"/>
              <a:gd name="connsiteX51" fmla="*/ 7548172 w 12192000"/>
              <a:gd name="connsiteY51" fmla="*/ 1417460 h 2237474"/>
              <a:gd name="connsiteX52" fmla="*/ 7483437 w 12192000"/>
              <a:gd name="connsiteY52" fmla="*/ 1478152 h 2237474"/>
              <a:gd name="connsiteX53" fmla="*/ 7377870 w 12192000"/>
              <a:gd name="connsiteY53" fmla="*/ 1523319 h 2237474"/>
              <a:gd name="connsiteX54" fmla="*/ 7230737 w 12192000"/>
              <a:gd name="connsiteY54" fmla="*/ 1562633 h 2237474"/>
              <a:gd name="connsiteX55" fmla="*/ 7224458 w 12192000"/>
              <a:gd name="connsiteY55" fmla="*/ 1573008 h 2237474"/>
              <a:gd name="connsiteX56" fmla="*/ 7183121 w 12192000"/>
              <a:gd name="connsiteY56" fmla="*/ 1595162 h 2237474"/>
              <a:gd name="connsiteX57" fmla="*/ 7164601 w 12192000"/>
              <a:gd name="connsiteY57" fmla="*/ 1606490 h 2237474"/>
              <a:gd name="connsiteX58" fmla="*/ 7031309 w 12192000"/>
              <a:gd name="connsiteY58" fmla="*/ 1619451 h 2237474"/>
              <a:gd name="connsiteX59" fmla="*/ 6900177 w 12192000"/>
              <a:gd name="connsiteY59" fmla="*/ 1636016 h 2237474"/>
              <a:gd name="connsiteX60" fmla="*/ 6795372 w 12192000"/>
              <a:gd name="connsiteY60" fmla="*/ 1644845 h 2237474"/>
              <a:gd name="connsiteX61" fmla="*/ 6692251 w 12192000"/>
              <a:gd name="connsiteY61" fmla="*/ 1656357 h 2237474"/>
              <a:gd name="connsiteX62" fmla="*/ 6655235 w 12192000"/>
              <a:gd name="connsiteY62" fmla="*/ 1661869 h 2237474"/>
              <a:gd name="connsiteX63" fmla="*/ 6554894 w 12192000"/>
              <a:gd name="connsiteY63" fmla="*/ 1664428 h 2237474"/>
              <a:gd name="connsiteX64" fmla="*/ 6516595 w 12192000"/>
              <a:gd name="connsiteY64" fmla="*/ 1667475 h 2237474"/>
              <a:gd name="connsiteX65" fmla="*/ 6508541 w 12192000"/>
              <a:gd name="connsiteY65" fmla="*/ 1668757 h 2237474"/>
              <a:gd name="connsiteX66" fmla="*/ 6471012 w 12192000"/>
              <a:gd name="connsiteY66" fmla="*/ 1678604 h 2237474"/>
              <a:gd name="connsiteX67" fmla="*/ 6364035 w 12192000"/>
              <a:gd name="connsiteY67" fmla="*/ 1667683 h 2237474"/>
              <a:gd name="connsiteX68" fmla="*/ 6280959 w 12192000"/>
              <a:gd name="connsiteY68" fmla="*/ 1689329 h 2237474"/>
              <a:gd name="connsiteX69" fmla="*/ 6243319 w 12192000"/>
              <a:gd name="connsiteY69" fmla="*/ 1695560 h 2237474"/>
              <a:gd name="connsiteX70" fmla="*/ 6098321 w 12192000"/>
              <a:gd name="connsiteY70" fmla="*/ 1721646 h 2237474"/>
              <a:gd name="connsiteX71" fmla="*/ 5880652 w 12192000"/>
              <a:gd name="connsiteY71" fmla="*/ 1779643 h 2237474"/>
              <a:gd name="connsiteX72" fmla="*/ 5785959 w 12192000"/>
              <a:gd name="connsiteY72" fmla="*/ 1775307 h 2237474"/>
              <a:gd name="connsiteX73" fmla="*/ 5643534 w 12192000"/>
              <a:gd name="connsiteY73" fmla="*/ 1802919 h 2237474"/>
              <a:gd name="connsiteX74" fmla="*/ 5518799 w 12192000"/>
              <a:gd name="connsiteY74" fmla="*/ 1818312 h 2237474"/>
              <a:gd name="connsiteX75" fmla="*/ 5505014 w 12192000"/>
              <a:gd name="connsiteY75" fmla="*/ 1819259 h 2237474"/>
              <a:gd name="connsiteX76" fmla="*/ 5453307 w 12192000"/>
              <a:gd name="connsiteY76" fmla="*/ 1815450 h 2237474"/>
              <a:gd name="connsiteX77" fmla="*/ 5221533 w 12192000"/>
              <a:gd name="connsiteY77" fmla="*/ 1846950 h 2237474"/>
              <a:gd name="connsiteX78" fmla="*/ 5149802 w 12192000"/>
              <a:gd name="connsiteY78" fmla="*/ 1844846 h 2237474"/>
              <a:gd name="connsiteX79" fmla="*/ 5114927 w 12192000"/>
              <a:gd name="connsiteY79" fmla="*/ 1847827 h 2237474"/>
              <a:gd name="connsiteX80" fmla="*/ 5108970 w 12192000"/>
              <a:gd name="connsiteY80" fmla="*/ 1847935 h 2237474"/>
              <a:gd name="connsiteX81" fmla="*/ 5067961 w 12192000"/>
              <a:gd name="connsiteY81" fmla="*/ 1845917 h 2237474"/>
              <a:gd name="connsiteX82" fmla="*/ 5007075 w 12192000"/>
              <a:gd name="connsiteY82" fmla="*/ 1838626 h 2237474"/>
              <a:gd name="connsiteX83" fmla="*/ 4944087 w 12192000"/>
              <a:gd name="connsiteY83" fmla="*/ 1823332 h 2237474"/>
              <a:gd name="connsiteX84" fmla="*/ 4907662 w 12192000"/>
              <a:gd name="connsiteY84" fmla="*/ 1816900 h 2237474"/>
              <a:gd name="connsiteX85" fmla="*/ 4882386 w 12192000"/>
              <a:gd name="connsiteY85" fmla="*/ 1809844 h 2237474"/>
              <a:gd name="connsiteX86" fmla="*/ 4811440 w 12192000"/>
              <a:gd name="connsiteY86" fmla="*/ 1804655 h 2237474"/>
              <a:gd name="connsiteX87" fmla="*/ 4691075 w 12192000"/>
              <a:gd name="connsiteY87" fmla="*/ 1801389 h 2237474"/>
              <a:gd name="connsiteX88" fmla="*/ 4640313 w 12192000"/>
              <a:gd name="connsiteY88" fmla="*/ 1784307 h 2237474"/>
              <a:gd name="connsiteX89" fmla="*/ 4536503 w 12192000"/>
              <a:gd name="connsiteY89" fmla="*/ 1785334 h 2237474"/>
              <a:gd name="connsiteX90" fmla="*/ 4513724 w 12192000"/>
              <a:gd name="connsiteY90" fmla="*/ 1791996 h 2237474"/>
              <a:gd name="connsiteX91" fmla="*/ 4459810 w 12192000"/>
              <a:gd name="connsiteY91" fmla="*/ 1797886 h 2237474"/>
              <a:gd name="connsiteX92" fmla="*/ 4379064 w 12192000"/>
              <a:gd name="connsiteY92" fmla="*/ 1817177 h 2237474"/>
              <a:gd name="connsiteX93" fmla="*/ 4290981 w 12192000"/>
              <a:gd name="connsiteY93" fmla="*/ 1839677 h 2237474"/>
              <a:gd name="connsiteX94" fmla="*/ 4238372 w 12192000"/>
              <a:gd name="connsiteY94" fmla="*/ 1851480 h 2237474"/>
              <a:gd name="connsiteX95" fmla="*/ 4232517 w 12192000"/>
              <a:gd name="connsiteY95" fmla="*/ 1852567 h 2237474"/>
              <a:gd name="connsiteX96" fmla="*/ 4191732 w 12192000"/>
              <a:gd name="connsiteY96" fmla="*/ 1857328 h 2237474"/>
              <a:gd name="connsiteX97" fmla="*/ 4065532 w 12192000"/>
              <a:gd name="connsiteY97" fmla="*/ 1855477 h 2237474"/>
              <a:gd name="connsiteX98" fmla="*/ 4028460 w 12192000"/>
              <a:gd name="connsiteY98" fmla="*/ 1855137 h 2237474"/>
              <a:gd name="connsiteX99" fmla="*/ 4002267 w 12192000"/>
              <a:gd name="connsiteY99" fmla="*/ 1852352 h 2237474"/>
              <a:gd name="connsiteX100" fmla="*/ 3931396 w 12192000"/>
              <a:gd name="connsiteY100" fmla="*/ 1858915 h 2237474"/>
              <a:gd name="connsiteX101" fmla="*/ 3812162 w 12192000"/>
              <a:gd name="connsiteY101" fmla="*/ 1875501 h 2237474"/>
              <a:gd name="connsiteX102" fmla="*/ 3758105 w 12192000"/>
              <a:gd name="connsiteY102" fmla="*/ 1871856 h 2237474"/>
              <a:gd name="connsiteX103" fmla="*/ 3715896 w 12192000"/>
              <a:gd name="connsiteY103" fmla="*/ 1881552 h 2237474"/>
              <a:gd name="connsiteX104" fmla="*/ 3567259 w 12192000"/>
              <a:gd name="connsiteY104" fmla="*/ 1893482 h 2237474"/>
              <a:gd name="connsiteX105" fmla="*/ 3405770 w 12192000"/>
              <a:gd name="connsiteY105" fmla="*/ 1904591 h 2237474"/>
              <a:gd name="connsiteX106" fmla="*/ 3280097 w 12192000"/>
              <a:gd name="connsiteY106" fmla="*/ 1919610 h 2237474"/>
              <a:gd name="connsiteX107" fmla="*/ 3123424 w 12192000"/>
              <a:gd name="connsiteY107" fmla="*/ 1952930 h 2237474"/>
              <a:gd name="connsiteX108" fmla="*/ 3009910 w 12192000"/>
              <a:gd name="connsiteY108" fmla="*/ 1957866 h 2237474"/>
              <a:gd name="connsiteX109" fmla="*/ 2995934 w 12192000"/>
              <a:gd name="connsiteY109" fmla="*/ 1967085 h 2237474"/>
              <a:gd name="connsiteX110" fmla="*/ 2942858 w 12192000"/>
              <a:gd name="connsiteY110" fmla="*/ 1981367 h 2237474"/>
              <a:gd name="connsiteX111" fmla="*/ 2875436 w 12192000"/>
              <a:gd name="connsiteY111" fmla="*/ 1996977 h 2237474"/>
              <a:gd name="connsiteX112" fmla="*/ 2874892 w 12192000"/>
              <a:gd name="connsiteY112" fmla="*/ 1996085 h 2237474"/>
              <a:gd name="connsiteX113" fmla="*/ 2843662 w 12192000"/>
              <a:gd name="connsiteY113" fmla="*/ 1992498 h 2237474"/>
              <a:gd name="connsiteX114" fmla="*/ 2718916 w 12192000"/>
              <a:gd name="connsiteY114" fmla="*/ 1990867 h 2237474"/>
              <a:gd name="connsiteX115" fmla="*/ 2713522 w 12192000"/>
              <a:gd name="connsiteY115" fmla="*/ 1990173 h 2237474"/>
              <a:gd name="connsiteX116" fmla="*/ 2578178 w 12192000"/>
              <a:gd name="connsiteY116" fmla="*/ 1990531 h 2237474"/>
              <a:gd name="connsiteX117" fmla="*/ 2476147 w 12192000"/>
              <a:gd name="connsiteY117" fmla="*/ 1998305 h 2237474"/>
              <a:gd name="connsiteX118" fmla="*/ 2373568 w 12192000"/>
              <a:gd name="connsiteY118" fmla="*/ 2003219 h 2237474"/>
              <a:gd name="connsiteX119" fmla="*/ 2287219 w 12192000"/>
              <a:gd name="connsiteY119" fmla="*/ 1998750 h 2237474"/>
              <a:gd name="connsiteX120" fmla="*/ 2243069 w 12192000"/>
              <a:gd name="connsiteY120" fmla="*/ 2005321 h 2237474"/>
              <a:gd name="connsiteX121" fmla="*/ 2164831 w 12192000"/>
              <a:gd name="connsiteY121" fmla="*/ 2010143 h 2237474"/>
              <a:gd name="connsiteX122" fmla="*/ 2085228 w 12192000"/>
              <a:gd name="connsiteY122" fmla="*/ 2046431 h 2237474"/>
              <a:gd name="connsiteX123" fmla="*/ 2058061 w 12192000"/>
              <a:gd name="connsiteY123" fmla="*/ 2047942 h 2237474"/>
              <a:gd name="connsiteX124" fmla="*/ 2042244 w 12192000"/>
              <a:gd name="connsiteY124" fmla="*/ 2055560 h 2237474"/>
              <a:gd name="connsiteX125" fmla="*/ 1877728 w 12192000"/>
              <a:gd name="connsiteY125" fmla="*/ 2101004 h 2237474"/>
              <a:gd name="connsiteX126" fmla="*/ 1759056 w 12192000"/>
              <a:gd name="connsiteY126" fmla="*/ 2125608 h 2237474"/>
              <a:gd name="connsiteX127" fmla="*/ 1637948 w 12192000"/>
              <a:gd name="connsiteY127" fmla="*/ 2172597 h 2237474"/>
              <a:gd name="connsiteX128" fmla="*/ 1434549 w 12192000"/>
              <a:gd name="connsiteY128" fmla="*/ 2234522 h 2237474"/>
              <a:gd name="connsiteX129" fmla="*/ 1398481 w 12192000"/>
              <a:gd name="connsiteY129" fmla="*/ 2237074 h 2237474"/>
              <a:gd name="connsiteX130" fmla="*/ 1398407 w 12192000"/>
              <a:gd name="connsiteY130" fmla="*/ 2237095 h 2237474"/>
              <a:gd name="connsiteX131" fmla="*/ 1370962 w 12192000"/>
              <a:gd name="connsiteY131" fmla="*/ 2237474 h 2237474"/>
              <a:gd name="connsiteX132" fmla="*/ 1356367 w 12192000"/>
              <a:gd name="connsiteY132" fmla="*/ 2235089 h 2237474"/>
              <a:gd name="connsiteX133" fmla="*/ 1324828 w 12192000"/>
              <a:gd name="connsiteY133" fmla="*/ 2231968 h 2237474"/>
              <a:gd name="connsiteX134" fmla="*/ 1279765 w 12192000"/>
              <a:gd name="connsiteY134" fmla="*/ 2229639 h 2237474"/>
              <a:gd name="connsiteX135" fmla="*/ 1195347 w 12192000"/>
              <a:gd name="connsiteY135" fmla="*/ 2212354 h 2237474"/>
              <a:gd name="connsiteX136" fmla="*/ 970251 w 12192000"/>
              <a:gd name="connsiteY136" fmla="*/ 2221029 h 2237474"/>
              <a:gd name="connsiteX137" fmla="*/ 812914 w 12192000"/>
              <a:gd name="connsiteY137" fmla="*/ 2202752 h 2237474"/>
              <a:gd name="connsiteX138" fmla="*/ 800195 w 12192000"/>
              <a:gd name="connsiteY138" fmla="*/ 2209407 h 2237474"/>
              <a:gd name="connsiteX139" fmla="*/ 784978 w 12192000"/>
              <a:gd name="connsiteY139" fmla="*/ 2212360 h 2237474"/>
              <a:gd name="connsiteX140" fmla="*/ 669923 w 12192000"/>
              <a:gd name="connsiteY140" fmla="*/ 2211682 h 2237474"/>
              <a:gd name="connsiteX141" fmla="*/ 648680 w 12192000"/>
              <a:gd name="connsiteY141" fmla="*/ 2206229 h 2237474"/>
              <a:gd name="connsiteX142" fmla="*/ 597225 w 12192000"/>
              <a:gd name="connsiteY142" fmla="*/ 2180999 h 2237474"/>
              <a:gd name="connsiteX143" fmla="*/ 558449 w 12192000"/>
              <a:gd name="connsiteY143" fmla="*/ 2182346 h 2237474"/>
              <a:gd name="connsiteX144" fmla="*/ 550517 w 12192000"/>
              <a:gd name="connsiteY144" fmla="*/ 2182060 h 2237474"/>
              <a:gd name="connsiteX145" fmla="*/ 550309 w 12192000"/>
              <a:gd name="connsiteY145" fmla="*/ 2181825 h 2237474"/>
              <a:gd name="connsiteX146" fmla="*/ 520671 w 12192000"/>
              <a:gd name="connsiteY146" fmla="*/ 2180980 h 2237474"/>
              <a:gd name="connsiteX147" fmla="*/ 515024 w 12192000"/>
              <a:gd name="connsiteY147" fmla="*/ 2179258 h 2237474"/>
              <a:gd name="connsiteX148" fmla="*/ 413835 w 12192000"/>
              <a:gd name="connsiteY148" fmla="*/ 2156783 h 2237474"/>
              <a:gd name="connsiteX149" fmla="*/ 376513 w 12192000"/>
              <a:gd name="connsiteY149" fmla="*/ 2154014 h 2237474"/>
              <a:gd name="connsiteX150" fmla="*/ 273386 w 12192000"/>
              <a:gd name="connsiteY150" fmla="*/ 2142551 h 2237474"/>
              <a:gd name="connsiteX151" fmla="*/ 169207 w 12192000"/>
              <a:gd name="connsiteY151" fmla="*/ 2128100 h 2237474"/>
              <a:gd name="connsiteX152" fmla="*/ 93149 w 12192000"/>
              <a:gd name="connsiteY152" fmla="*/ 2105324 h 2237474"/>
              <a:gd name="connsiteX153" fmla="*/ 88109 w 12192000"/>
              <a:gd name="connsiteY153" fmla="*/ 2106704 h 2237474"/>
              <a:gd name="connsiteX154" fmla="*/ 80022 w 12192000"/>
              <a:gd name="connsiteY154" fmla="*/ 2107254 h 2237474"/>
              <a:gd name="connsiteX155" fmla="*/ 72352 w 12192000"/>
              <a:gd name="connsiteY155" fmla="*/ 2107991 h 2237474"/>
              <a:gd name="connsiteX156" fmla="*/ 37645 w 12192000"/>
              <a:gd name="connsiteY156" fmla="*/ 2115401 h 2237474"/>
              <a:gd name="connsiteX157" fmla="*/ 4572 w 12192000"/>
              <a:gd name="connsiteY157" fmla="*/ 2111091 h 2237474"/>
              <a:gd name="connsiteX158" fmla="*/ 0 w 12192000"/>
              <a:gd name="connsiteY158" fmla="*/ 2110468 h 2237474"/>
              <a:gd name="connsiteX159" fmla="*/ 0 w 12192000"/>
              <a:gd name="connsiteY159"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20512 w 12192000"/>
              <a:gd name="connsiteY6" fmla="*/ 745392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46594 w 12192000"/>
              <a:gd name="connsiteY12" fmla="*/ 765069 h 2237474"/>
              <a:gd name="connsiteX13" fmla="*/ 10739478 w 12192000"/>
              <a:gd name="connsiteY13" fmla="*/ 776841 h 2237474"/>
              <a:gd name="connsiteX14" fmla="*/ 10458762 w 12192000"/>
              <a:gd name="connsiteY14" fmla="*/ 755400 h 2237474"/>
              <a:gd name="connsiteX15" fmla="*/ 10211200 w 12192000"/>
              <a:gd name="connsiteY15" fmla="*/ 767513 h 2237474"/>
              <a:gd name="connsiteX16" fmla="*/ 10167995 w 12192000"/>
              <a:gd name="connsiteY16" fmla="*/ 760843 h 2237474"/>
              <a:gd name="connsiteX17" fmla="*/ 9997044 w 12192000"/>
              <a:gd name="connsiteY17" fmla="*/ 780129 h 2237474"/>
              <a:gd name="connsiteX18" fmla="*/ 9943887 w 12192000"/>
              <a:gd name="connsiteY18" fmla="*/ 804141 h 2237474"/>
              <a:gd name="connsiteX19" fmla="*/ 9918248 w 12192000"/>
              <a:gd name="connsiteY19" fmla="*/ 816628 h 2237474"/>
              <a:gd name="connsiteX20" fmla="*/ 9767091 w 12192000"/>
              <a:gd name="connsiteY20" fmla="*/ 870550 h 2237474"/>
              <a:gd name="connsiteX21" fmla="*/ 9683005 w 12192000"/>
              <a:gd name="connsiteY21" fmla="*/ 894128 h 2237474"/>
              <a:gd name="connsiteX22" fmla="*/ 9594438 w 12192000"/>
              <a:gd name="connsiteY22" fmla="*/ 919051 h 2237474"/>
              <a:gd name="connsiteX23" fmla="*/ 9544189 w 12192000"/>
              <a:gd name="connsiteY23" fmla="*/ 938966 h 2237474"/>
              <a:gd name="connsiteX24" fmla="*/ 9500499 w 12192000"/>
              <a:gd name="connsiteY24" fmla="*/ 954680 h 2237474"/>
              <a:gd name="connsiteX25" fmla="*/ 9428195 w 12192000"/>
              <a:gd name="connsiteY25" fmla="*/ 986225 h 2237474"/>
              <a:gd name="connsiteX26" fmla="*/ 9410017 w 12192000"/>
              <a:gd name="connsiteY26" fmla="*/ 993931 h 2237474"/>
              <a:gd name="connsiteX27" fmla="*/ 9392919 w 12192000"/>
              <a:gd name="connsiteY27" fmla="*/ 994656 h 2237474"/>
              <a:gd name="connsiteX28" fmla="*/ 9268019 w 12192000"/>
              <a:gd name="connsiteY28" fmla="*/ 1007442 h 2237474"/>
              <a:gd name="connsiteX29" fmla="*/ 9234662 w 12192000"/>
              <a:gd name="connsiteY29" fmla="*/ 1023056 h 2237474"/>
              <a:gd name="connsiteX30" fmla="*/ 9181033 w 12192000"/>
              <a:gd name="connsiteY30" fmla="*/ 1037921 h 2237474"/>
              <a:gd name="connsiteX31" fmla="*/ 9155969 w 12192000"/>
              <a:gd name="connsiteY31" fmla="*/ 1046804 h 2237474"/>
              <a:gd name="connsiteX32" fmla="*/ 9133985 w 12192000"/>
              <a:gd name="connsiteY32" fmla="*/ 1046450 h 2237474"/>
              <a:gd name="connsiteX33" fmla="*/ 9003462 w 12192000"/>
              <a:gd name="connsiteY33" fmla="*/ 1042406 h 2237474"/>
              <a:gd name="connsiteX34" fmla="*/ 8968445 w 12192000"/>
              <a:gd name="connsiteY34" fmla="*/ 1052169 h 2237474"/>
              <a:gd name="connsiteX35" fmla="*/ 8886001 w 12192000"/>
              <a:gd name="connsiteY35" fmla="*/ 1067468 h 2237474"/>
              <a:gd name="connsiteX36" fmla="*/ 8838610 w 12192000"/>
              <a:gd name="connsiteY36" fmla="*/ 1075091 h 2237474"/>
              <a:gd name="connsiteX37" fmla="*/ 8750383 w 12192000"/>
              <a:gd name="connsiteY37" fmla="*/ 1097387 h 2237474"/>
              <a:gd name="connsiteX38" fmla="*/ 8665605 w 12192000"/>
              <a:gd name="connsiteY38" fmla="*/ 1110791 h 2237474"/>
              <a:gd name="connsiteX39" fmla="*/ 8584946 w 12192000"/>
              <a:gd name="connsiteY39" fmla="*/ 1135226 h 2237474"/>
              <a:gd name="connsiteX40" fmla="*/ 8419755 w 12192000"/>
              <a:gd name="connsiteY40" fmla="*/ 1216260 h 2237474"/>
              <a:gd name="connsiteX41" fmla="*/ 8411626 w 12192000"/>
              <a:gd name="connsiteY41" fmla="*/ 1214397 h 2237474"/>
              <a:gd name="connsiteX42" fmla="*/ 8363469 w 12192000"/>
              <a:gd name="connsiteY42" fmla="*/ 1246658 h 2237474"/>
              <a:gd name="connsiteX43" fmla="*/ 8275497 w 12192000"/>
              <a:gd name="connsiteY43" fmla="*/ 1264396 h 2237474"/>
              <a:gd name="connsiteX44" fmla="*/ 8206287 w 12192000"/>
              <a:gd name="connsiteY44" fmla="*/ 1273060 h 2237474"/>
              <a:gd name="connsiteX45" fmla="*/ 8139997 w 12192000"/>
              <a:gd name="connsiteY45" fmla="*/ 1282713 h 2237474"/>
              <a:gd name="connsiteX46" fmla="*/ 8074238 w 12192000"/>
              <a:gd name="connsiteY46" fmla="*/ 1301895 h 2237474"/>
              <a:gd name="connsiteX47" fmla="*/ 7942099 w 12192000"/>
              <a:gd name="connsiteY47" fmla="*/ 1336332 h 2237474"/>
              <a:gd name="connsiteX48" fmla="*/ 7902328 w 12192000"/>
              <a:gd name="connsiteY48" fmla="*/ 1345865 h 2237474"/>
              <a:gd name="connsiteX49" fmla="*/ 7840612 w 12192000"/>
              <a:gd name="connsiteY49" fmla="*/ 1369373 h 2237474"/>
              <a:gd name="connsiteX50" fmla="*/ 7786819 w 12192000"/>
              <a:gd name="connsiteY50" fmla="*/ 1378970 h 2237474"/>
              <a:gd name="connsiteX51" fmla="*/ 7548172 w 12192000"/>
              <a:gd name="connsiteY51" fmla="*/ 1417460 h 2237474"/>
              <a:gd name="connsiteX52" fmla="*/ 7483437 w 12192000"/>
              <a:gd name="connsiteY52" fmla="*/ 1478152 h 2237474"/>
              <a:gd name="connsiteX53" fmla="*/ 7377870 w 12192000"/>
              <a:gd name="connsiteY53" fmla="*/ 1523319 h 2237474"/>
              <a:gd name="connsiteX54" fmla="*/ 7230737 w 12192000"/>
              <a:gd name="connsiteY54" fmla="*/ 1562633 h 2237474"/>
              <a:gd name="connsiteX55" fmla="*/ 7224458 w 12192000"/>
              <a:gd name="connsiteY55" fmla="*/ 1573008 h 2237474"/>
              <a:gd name="connsiteX56" fmla="*/ 7183121 w 12192000"/>
              <a:gd name="connsiteY56" fmla="*/ 1595162 h 2237474"/>
              <a:gd name="connsiteX57" fmla="*/ 7164601 w 12192000"/>
              <a:gd name="connsiteY57" fmla="*/ 1606490 h 2237474"/>
              <a:gd name="connsiteX58" fmla="*/ 7031309 w 12192000"/>
              <a:gd name="connsiteY58" fmla="*/ 1619451 h 2237474"/>
              <a:gd name="connsiteX59" fmla="*/ 6900177 w 12192000"/>
              <a:gd name="connsiteY59" fmla="*/ 1636016 h 2237474"/>
              <a:gd name="connsiteX60" fmla="*/ 6795372 w 12192000"/>
              <a:gd name="connsiteY60" fmla="*/ 1644845 h 2237474"/>
              <a:gd name="connsiteX61" fmla="*/ 6692251 w 12192000"/>
              <a:gd name="connsiteY61" fmla="*/ 1656357 h 2237474"/>
              <a:gd name="connsiteX62" fmla="*/ 6655235 w 12192000"/>
              <a:gd name="connsiteY62" fmla="*/ 1661869 h 2237474"/>
              <a:gd name="connsiteX63" fmla="*/ 6554894 w 12192000"/>
              <a:gd name="connsiteY63" fmla="*/ 1664428 h 2237474"/>
              <a:gd name="connsiteX64" fmla="*/ 6516595 w 12192000"/>
              <a:gd name="connsiteY64" fmla="*/ 1667475 h 2237474"/>
              <a:gd name="connsiteX65" fmla="*/ 6508541 w 12192000"/>
              <a:gd name="connsiteY65" fmla="*/ 1668757 h 2237474"/>
              <a:gd name="connsiteX66" fmla="*/ 6471012 w 12192000"/>
              <a:gd name="connsiteY66" fmla="*/ 1678604 h 2237474"/>
              <a:gd name="connsiteX67" fmla="*/ 6364035 w 12192000"/>
              <a:gd name="connsiteY67" fmla="*/ 1667683 h 2237474"/>
              <a:gd name="connsiteX68" fmla="*/ 6280959 w 12192000"/>
              <a:gd name="connsiteY68" fmla="*/ 1689329 h 2237474"/>
              <a:gd name="connsiteX69" fmla="*/ 6243319 w 12192000"/>
              <a:gd name="connsiteY69" fmla="*/ 1695560 h 2237474"/>
              <a:gd name="connsiteX70" fmla="*/ 6098321 w 12192000"/>
              <a:gd name="connsiteY70" fmla="*/ 1721646 h 2237474"/>
              <a:gd name="connsiteX71" fmla="*/ 5880652 w 12192000"/>
              <a:gd name="connsiteY71" fmla="*/ 1779643 h 2237474"/>
              <a:gd name="connsiteX72" fmla="*/ 5785959 w 12192000"/>
              <a:gd name="connsiteY72" fmla="*/ 1775307 h 2237474"/>
              <a:gd name="connsiteX73" fmla="*/ 5643534 w 12192000"/>
              <a:gd name="connsiteY73" fmla="*/ 1802919 h 2237474"/>
              <a:gd name="connsiteX74" fmla="*/ 5518799 w 12192000"/>
              <a:gd name="connsiteY74" fmla="*/ 1818312 h 2237474"/>
              <a:gd name="connsiteX75" fmla="*/ 5505014 w 12192000"/>
              <a:gd name="connsiteY75" fmla="*/ 1819259 h 2237474"/>
              <a:gd name="connsiteX76" fmla="*/ 5453307 w 12192000"/>
              <a:gd name="connsiteY76" fmla="*/ 1815450 h 2237474"/>
              <a:gd name="connsiteX77" fmla="*/ 5221533 w 12192000"/>
              <a:gd name="connsiteY77" fmla="*/ 1846950 h 2237474"/>
              <a:gd name="connsiteX78" fmla="*/ 5149802 w 12192000"/>
              <a:gd name="connsiteY78" fmla="*/ 1844846 h 2237474"/>
              <a:gd name="connsiteX79" fmla="*/ 5114927 w 12192000"/>
              <a:gd name="connsiteY79" fmla="*/ 1847827 h 2237474"/>
              <a:gd name="connsiteX80" fmla="*/ 5108970 w 12192000"/>
              <a:gd name="connsiteY80" fmla="*/ 1847935 h 2237474"/>
              <a:gd name="connsiteX81" fmla="*/ 5067961 w 12192000"/>
              <a:gd name="connsiteY81" fmla="*/ 1845917 h 2237474"/>
              <a:gd name="connsiteX82" fmla="*/ 5007075 w 12192000"/>
              <a:gd name="connsiteY82" fmla="*/ 1838626 h 2237474"/>
              <a:gd name="connsiteX83" fmla="*/ 4944087 w 12192000"/>
              <a:gd name="connsiteY83" fmla="*/ 1823332 h 2237474"/>
              <a:gd name="connsiteX84" fmla="*/ 4907662 w 12192000"/>
              <a:gd name="connsiteY84" fmla="*/ 1816900 h 2237474"/>
              <a:gd name="connsiteX85" fmla="*/ 4882386 w 12192000"/>
              <a:gd name="connsiteY85" fmla="*/ 1809844 h 2237474"/>
              <a:gd name="connsiteX86" fmla="*/ 4811440 w 12192000"/>
              <a:gd name="connsiteY86" fmla="*/ 1804655 h 2237474"/>
              <a:gd name="connsiteX87" fmla="*/ 4691075 w 12192000"/>
              <a:gd name="connsiteY87" fmla="*/ 1801389 h 2237474"/>
              <a:gd name="connsiteX88" fmla="*/ 4640313 w 12192000"/>
              <a:gd name="connsiteY88" fmla="*/ 1784307 h 2237474"/>
              <a:gd name="connsiteX89" fmla="*/ 4536503 w 12192000"/>
              <a:gd name="connsiteY89" fmla="*/ 1785334 h 2237474"/>
              <a:gd name="connsiteX90" fmla="*/ 4513724 w 12192000"/>
              <a:gd name="connsiteY90" fmla="*/ 1791996 h 2237474"/>
              <a:gd name="connsiteX91" fmla="*/ 4459810 w 12192000"/>
              <a:gd name="connsiteY91" fmla="*/ 1797886 h 2237474"/>
              <a:gd name="connsiteX92" fmla="*/ 4379064 w 12192000"/>
              <a:gd name="connsiteY92" fmla="*/ 1817177 h 2237474"/>
              <a:gd name="connsiteX93" fmla="*/ 4290981 w 12192000"/>
              <a:gd name="connsiteY93" fmla="*/ 1839677 h 2237474"/>
              <a:gd name="connsiteX94" fmla="*/ 4238372 w 12192000"/>
              <a:gd name="connsiteY94" fmla="*/ 1851480 h 2237474"/>
              <a:gd name="connsiteX95" fmla="*/ 4232517 w 12192000"/>
              <a:gd name="connsiteY95" fmla="*/ 1852567 h 2237474"/>
              <a:gd name="connsiteX96" fmla="*/ 4191732 w 12192000"/>
              <a:gd name="connsiteY96" fmla="*/ 1857328 h 2237474"/>
              <a:gd name="connsiteX97" fmla="*/ 4065532 w 12192000"/>
              <a:gd name="connsiteY97" fmla="*/ 1855477 h 2237474"/>
              <a:gd name="connsiteX98" fmla="*/ 4028460 w 12192000"/>
              <a:gd name="connsiteY98" fmla="*/ 1855137 h 2237474"/>
              <a:gd name="connsiteX99" fmla="*/ 4002267 w 12192000"/>
              <a:gd name="connsiteY99" fmla="*/ 1852352 h 2237474"/>
              <a:gd name="connsiteX100" fmla="*/ 3931396 w 12192000"/>
              <a:gd name="connsiteY100" fmla="*/ 1858915 h 2237474"/>
              <a:gd name="connsiteX101" fmla="*/ 3812162 w 12192000"/>
              <a:gd name="connsiteY101" fmla="*/ 1875501 h 2237474"/>
              <a:gd name="connsiteX102" fmla="*/ 3758105 w 12192000"/>
              <a:gd name="connsiteY102" fmla="*/ 1871856 h 2237474"/>
              <a:gd name="connsiteX103" fmla="*/ 3715896 w 12192000"/>
              <a:gd name="connsiteY103" fmla="*/ 1881552 h 2237474"/>
              <a:gd name="connsiteX104" fmla="*/ 3567259 w 12192000"/>
              <a:gd name="connsiteY104" fmla="*/ 1893482 h 2237474"/>
              <a:gd name="connsiteX105" fmla="*/ 3405770 w 12192000"/>
              <a:gd name="connsiteY105" fmla="*/ 1904591 h 2237474"/>
              <a:gd name="connsiteX106" fmla="*/ 3280097 w 12192000"/>
              <a:gd name="connsiteY106" fmla="*/ 1919610 h 2237474"/>
              <a:gd name="connsiteX107" fmla="*/ 3123424 w 12192000"/>
              <a:gd name="connsiteY107" fmla="*/ 1952930 h 2237474"/>
              <a:gd name="connsiteX108" fmla="*/ 3009910 w 12192000"/>
              <a:gd name="connsiteY108" fmla="*/ 1957866 h 2237474"/>
              <a:gd name="connsiteX109" fmla="*/ 2995934 w 12192000"/>
              <a:gd name="connsiteY109" fmla="*/ 1967085 h 2237474"/>
              <a:gd name="connsiteX110" fmla="*/ 2942858 w 12192000"/>
              <a:gd name="connsiteY110" fmla="*/ 1981367 h 2237474"/>
              <a:gd name="connsiteX111" fmla="*/ 2875436 w 12192000"/>
              <a:gd name="connsiteY111" fmla="*/ 1996977 h 2237474"/>
              <a:gd name="connsiteX112" fmla="*/ 2874892 w 12192000"/>
              <a:gd name="connsiteY112" fmla="*/ 1996085 h 2237474"/>
              <a:gd name="connsiteX113" fmla="*/ 2843662 w 12192000"/>
              <a:gd name="connsiteY113" fmla="*/ 1992498 h 2237474"/>
              <a:gd name="connsiteX114" fmla="*/ 2718916 w 12192000"/>
              <a:gd name="connsiteY114" fmla="*/ 1990867 h 2237474"/>
              <a:gd name="connsiteX115" fmla="*/ 2713522 w 12192000"/>
              <a:gd name="connsiteY115" fmla="*/ 1990173 h 2237474"/>
              <a:gd name="connsiteX116" fmla="*/ 2578178 w 12192000"/>
              <a:gd name="connsiteY116" fmla="*/ 1990531 h 2237474"/>
              <a:gd name="connsiteX117" fmla="*/ 2476147 w 12192000"/>
              <a:gd name="connsiteY117" fmla="*/ 1998305 h 2237474"/>
              <a:gd name="connsiteX118" fmla="*/ 2373568 w 12192000"/>
              <a:gd name="connsiteY118" fmla="*/ 2003219 h 2237474"/>
              <a:gd name="connsiteX119" fmla="*/ 2287219 w 12192000"/>
              <a:gd name="connsiteY119" fmla="*/ 1998750 h 2237474"/>
              <a:gd name="connsiteX120" fmla="*/ 2243069 w 12192000"/>
              <a:gd name="connsiteY120" fmla="*/ 2005321 h 2237474"/>
              <a:gd name="connsiteX121" fmla="*/ 2164831 w 12192000"/>
              <a:gd name="connsiteY121" fmla="*/ 2010143 h 2237474"/>
              <a:gd name="connsiteX122" fmla="*/ 2085228 w 12192000"/>
              <a:gd name="connsiteY122" fmla="*/ 2046431 h 2237474"/>
              <a:gd name="connsiteX123" fmla="*/ 2058061 w 12192000"/>
              <a:gd name="connsiteY123" fmla="*/ 2047942 h 2237474"/>
              <a:gd name="connsiteX124" fmla="*/ 2042244 w 12192000"/>
              <a:gd name="connsiteY124" fmla="*/ 2055560 h 2237474"/>
              <a:gd name="connsiteX125" fmla="*/ 1877728 w 12192000"/>
              <a:gd name="connsiteY125" fmla="*/ 2101004 h 2237474"/>
              <a:gd name="connsiteX126" fmla="*/ 1759056 w 12192000"/>
              <a:gd name="connsiteY126" fmla="*/ 2125608 h 2237474"/>
              <a:gd name="connsiteX127" fmla="*/ 1637948 w 12192000"/>
              <a:gd name="connsiteY127" fmla="*/ 2172597 h 2237474"/>
              <a:gd name="connsiteX128" fmla="*/ 1434549 w 12192000"/>
              <a:gd name="connsiteY128" fmla="*/ 2234522 h 2237474"/>
              <a:gd name="connsiteX129" fmla="*/ 1398481 w 12192000"/>
              <a:gd name="connsiteY129" fmla="*/ 2237074 h 2237474"/>
              <a:gd name="connsiteX130" fmla="*/ 1398407 w 12192000"/>
              <a:gd name="connsiteY130" fmla="*/ 2237095 h 2237474"/>
              <a:gd name="connsiteX131" fmla="*/ 1370962 w 12192000"/>
              <a:gd name="connsiteY131" fmla="*/ 2237474 h 2237474"/>
              <a:gd name="connsiteX132" fmla="*/ 1356367 w 12192000"/>
              <a:gd name="connsiteY132" fmla="*/ 2235089 h 2237474"/>
              <a:gd name="connsiteX133" fmla="*/ 1324828 w 12192000"/>
              <a:gd name="connsiteY133" fmla="*/ 2231968 h 2237474"/>
              <a:gd name="connsiteX134" fmla="*/ 1279765 w 12192000"/>
              <a:gd name="connsiteY134" fmla="*/ 2229639 h 2237474"/>
              <a:gd name="connsiteX135" fmla="*/ 1195347 w 12192000"/>
              <a:gd name="connsiteY135" fmla="*/ 2212354 h 2237474"/>
              <a:gd name="connsiteX136" fmla="*/ 970251 w 12192000"/>
              <a:gd name="connsiteY136" fmla="*/ 2221029 h 2237474"/>
              <a:gd name="connsiteX137" fmla="*/ 812914 w 12192000"/>
              <a:gd name="connsiteY137" fmla="*/ 2202752 h 2237474"/>
              <a:gd name="connsiteX138" fmla="*/ 800195 w 12192000"/>
              <a:gd name="connsiteY138" fmla="*/ 2209407 h 2237474"/>
              <a:gd name="connsiteX139" fmla="*/ 784978 w 12192000"/>
              <a:gd name="connsiteY139" fmla="*/ 2212360 h 2237474"/>
              <a:gd name="connsiteX140" fmla="*/ 669923 w 12192000"/>
              <a:gd name="connsiteY140" fmla="*/ 2211682 h 2237474"/>
              <a:gd name="connsiteX141" fmla="*/ 648680 w 12192000"/>
              <a:gd name="connsiteY141" fmla="*/ 2206229 h 2237474"/>
              <a:gd name="connsiteX142" fmla="*/ 597225 w 12192000"/>
              <a:gd name="connsiteY142" fmla="*/ 2180999 h 2237474"/>
              <a:gd name="connsiteX143" fmla="*/ 558449 w 12192000"/>
              <a:gd name="connsiteY143" fmla="*/ 2182346 h 2237474"/>
              <a:gd name="connsiteX144" fmla="*/ 550517 w 12192000"/>
              <a:gd name="connsiteY144" fmla="*/ 2182060 h 2237474"/>
              <a:gd name="connsiteX145" fmla="*/ 550309 w 12192000"/>
              <a:gd name="connsiteY145" fmla="*/ 2181825 h 2237474"/>
              <a:gd name="connsiteX146" fmla="*/ 520671 w 12192000"/>
              <a:gd name="connsiteY146" fmla="*/ 2180980 h 2237474"/>
              <a:gd name="connsiteX147" fmla="*/ 515024 w 12192000"/>
              <a:gd name="connsiteY147" fmla="*/ 2179258 h 2237474"/>
              <a:gd name="connsiteX148" fmla="*/ 413835 w 12192000"/>
              <a:gd name="connsiteY148" fmla="*/ 2156783 h 2237474"/>
              <a:gd name="connsiteX149" fmla="*/ 376513 w 12192000"/>
              <a:gd name="connsiteY149" fmla="*/ 2154014 h 2237474"/>
              <a:gd name="connsiteX150" fmla="*/ 273386 w 12192000"/>
              <a:gd name="connsiteY150" fmla="*/ 2142551 h 2237474"/>
              <a:gd name="connsiteX151" fmla="*/ 169207 w 12192000"/>
              <a:gd name="connsiteY151" fmla="*/ 2128100 h 2237474"/>
              <a:gd name="connsiteX152" fmla="*/ 93149 w 12192000"/>
              <a:gd name="connsiteY152" fmla="*/ 2105324 h 2237474"/>
              <a:gd name="connsiteX153" fmla="*/ 80022 w 12192000"/>
              <a:gd name="connsiteY153" fmla="*/ 2107254 h 2237474"/>
              <a:gd name="connsiteX154" fmla="*/ 72352 w 12192000"/>
              <a:gd name="connsiteY154" fmla="*/ 2107991 h 2237474"/>
              <a:gd name="connsiteX155" fmla="*/ 37645 w 12192000"/>
              <a:gd name="connsiteY155" fmla="*/ 2115401 h 2237474"/>
              <a:gd name="connsiteX156" fmla="*/ 4572 w 12192000"/>
              <a:gd name="connsiteY156" fmla="*/ 2111091 h 2237474"/>
              <a:gd name="connsiteX157" fmla="*/ 0 w 12192000"/>
              <a:gd name="connsiteY157" fmla="*/ 2110468 h 2237474"/>
              <a:gd name="connsiteX158" fmla="*/ 0 w 12192000"/>
              <a:gd name="connsiteY158"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20512 w 12192000"/>
              <a:gd name="connsiteY6" fmla="*/ 745392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46594 w 12192000"/>
              <a:gd name="connsiteY12" fmla="*/ 765069 h 2237474"/>
              <a:gd name="connsiteX13" fmla="*/ 10739478 w 12192000"/>
              <a:gd name="connsiteY13" fmla="*/ 776841 h 2237474"/>
              <a:gd name="connsiteX14" fmla="*/ 10458762 w 12192000"/>
              <a:gd name="connsiteY14" fmla="*/ 755400 h 2237474"/>
              <a:gd name="connsiteX15" fmla="*/ 10211200 w 12192000"/>
              <a:gd name="connsiteY15" fmla="*/ 767513 h 2237474"/>
              <a:gd name="connsiteX16" fmla="*/ 10167995 w 12192000"/>
              <a:gd name="connsiteY16" fmla="*/ 760843 h 2237474"/>
              <a:gd name="connsiteX17" fmla="*/ 9997044 w 12192000"/>
              <a:gd name="connsiteY17" fmla="*/ 780129 h 2237474"/>
              <a:gd name="connsiteX18" fmla="*/ 9943887 w 12192000"/>
              <a:gd name="connsiteY18" fmla="*/ 804141 h 2237474"/>
              <a:gd name="connsiteX19" fmla="*/ 9918248 w 12192000"/>
              <a:gd name="connsiteY19" fmla="*/ 816628 h 2237474"/>
              <a:gd name="connsiteX20" fmla="*/ 9767091 w 12192000"/>
              <a:gd name="connsiteY20" fmla="*/ 870550 h 2237474"/>
              <a:gd name="connsiteX21" fmla="*/ 9683005 w 12192000"/>
              <a:gd name="connsiteY21" fmla="*/ 894128 h 2237474"/>
              <a:gd name="connsiteX22" fmla="*/ 9594438 w 12192000"/>
              <a:gd name="connsiteY22" fmla="*/ 919051 h 2237474"/>
              <a:gd name="connsiteX23" fmla="*/ 9544189 w 12192000"/>
              <a:gd name="connsiteY23" fmla="*/ 938966 h 2237474"/>
              <a:gd name="connsiteX24" fmla="*/ 9500499 w 12192000"/>
              <a:gd name="connsiteY24" fmla="*/ 954680 h 2237474"/>
              <a:gd name="connsiteX25" fmla="*/ 9428195 w 12192000"/>
              <a:gd name="connsiteY25" fmla="*/ 986225 h 2237474"/>
              <a:gd name="connsiteX26" fmla="*/ 9410017 w 12192000"/>
              <a:gd name="connsiteY26" fmla="*/ 993931 h 2237474"/>
              <a:gd name="connsiteX27" fmla="*/ 9392919 w 12192000"/>
              <a:gd name="connsiteY27" fmla="*/ 994656 h 2237474"/>
              <a:gd name="connsiteX28" fmla="*/ 9268019 w 12192000"/>
              <a:gd name="connsiteY28" fmla="*/ 1007442 h 2237474"/>
              <a:gd name="connsiteX29" fmla="*/ 9234662 w 12192000"/>
              <a:gd name="connsiteY29" fmla="*/ 1023056 h 2237474"/>
              <a:gd name="connsiteX30" fmla="*/ 9181033 w 12192000"/>
              <a:gd name="connsiteY30" fmla="*/ 1037921 h 2237474"/>
              <a:gd name="connsiteX31" fmla="*/ 9155969 w 12192000"/>
              <a:gd name="connsiteY31" fmla="*/ 1046804 h 2237474"/>
              <a:gd name="connsiteX32" fmla="*/ 9133985 w 12192000"/>
              <a:gd name="connsiteY32" fmla="*/ 1046450 h 2237474"/>
              <a:gd name="connsiteX33" fmla="*/ 9003462 w 12192000"/>
              <a:gd name="connsiteY33" fmla="*/ 1042406 h 2237474"/>
              <a:gd name="connsiteX34" fmla="*/ 8968445 w 12192000"/>
              <a:gd name="connsiteY34" fmla="*/ 1052169 h 2237474"/>
              <a:gd name="connsiteX35" fmla="*/ 8886001 w 12192000"/>
              <a:gd name="connsiteY35" fmla="*/ 1067468 h 2237474"/>
              <a:gd name="connsiteX36" fmla="*/ 8838610 w 12192000"/>
              <a:gd name="connsiteY36" fmla="*/ 1075091 h 2237474"/>
              <a:gd name="connsiteX37" fmla="*/ 8750383 w 12192000"/>
              <a:gd name="connsiteY37" fmla="*/ 1097387 h 2237474"/>
              <a:gd name="connsiteX38" fmla="*/ 8665605 w 12192000"/>
              <a:gd name="connsiteY38" fmla="*/ 1110791 h 2237474"/>
              <a:gd name="connsiteX39" fmla="*/ 8584946 w 12192000"/>
              <a:gd name="connsiteY39" fmla="*/ 1135226 h 2237474"/>
              <a:gd name="connsiteX40" fmla="*/ 8419755 w 12192000"/>
              <a:gd name="connsiteY40" fmla="*/ 1216260 h 2237474"/>
              <a:gd name="connsiteX41" fmla="*/ 8411626 w 12192000"/>
              <a:gd name="connsiteY41" fmla="*/ 1214397 h 2237474"/>
              <a:gd name="connsiteX42" fmla="*/ 8363469 w 12192000"/>
              <a:gd name="connsiteY42" fmla="*/ 1246658 h 2237474"/>
              <a:gd name="connsiteX43" fmla="*/ 8275497 w 12192000"/>
              <a:gd name="connsiteY43" fmla="*/ 1264396 h 2237474"/>
              <a:gd name="connsiteX44" fmla="*/ 8206287 w 12192000"/>
              <a:gd name="connsiteY44" fmla="*/ 1273060 h 2237474"/>
              <a:gd name="connsiteX45" fmla="*/ 8139997 w 12192000"/>
              <a:gd name="connsiteY45" fmla="*/ 1282713 h 2237474"/>
              <a:gd name="connsiteX46" fmla="*/ 8074238 w 12192000"/>
              <a:gd name="connsiteY46" fmla="*/ 1301895 h 2237474"/>
              <a:gd name="connsiteX47" fmla="*/ 7942099 w 12192000"/>
              <a:gd name="connsiteY47" fmla="*/ 1336332 h 2237474"/>
              <a:gd name="connsiteX48" fmla="*/ 7902328 w 12192000"/>
              <a:gd name="connsiteY48" fmla="*/ 1345865 h 2237474"/>
              <a:gd name="connsiteX49" fmla="*/ 7840612 w 12192000"/>
              <a:gd name="connsiteY49" fmla="*/ 1369373 h 2237474"/>
              <a:gd name="connsiteX50" fmla="*/ 7786819 w 12192000"/>
              <a:gd name="connsiteY50" fmla="*/ 1378970 h 2237474"/>
              <a:gd name="connsiteX51" fmla="*/ 7548172 w 12192000"/>
              <a:gd name="connsiteY51" fmla="*/ 1417460 h 2237474"/>
              <a:gd name="connsiteX52" fmla="*/ 7483437 w 12192000"/>
              <a:gd name="connsiteY52" fmla="*/ 1478152 h 2237474"/>
              <a:gd name="connsiteX53" fmla="*/ 7377870 w 12192000"/>
              <a:gd name="connsiteY53" fmla="*/ 1523319 h 2237474"/>
              <a:gd name="connsiteX54" fmla="*/ 7230737 w 12192000"/>
              <a:gd name="connsiteY54" fmla="*/ 1562633 h 2237474"/>
              <a:gd name="connsiteX55" fmla="*/ 7224458 w 12192000"/>
              <a:gd name="connsiteY55" fmla="*/ 1573008 h 2237474"/>
              <a:gd name="connsiteX56" fmla="*/ 7183121 w 12192000"/>
              <a:gd name="connsiteY56" fmla="*/ 1595162 h 2237474"/>
              <a:gd name="connsiteX57" fmla="*/ 7164601 w 12192000"/>
              <a:gd name="connsiteY57" fmla="*/ 1606490 h 2237474"/>
              <a:gd name="connsiteX58" fmla="*/ 7031309 w 12192000"/>
              <a:gd name="connsiteY58" fmla="*/ 1619451 h 2237474"/>
              <a:gd name="connsiteX59" fmla="*/ 6900177 w 12192000"/>
              <a:gd name="connsiteY59" fmla="*/ 1636016 h 2237474"/>
              <a:gd name="connsiteX60" fmla="*/ 6795372 w 12192000"/>
              <a:gd name="connsiteY60" fmla="*/ 1644845 h 2237474"/>
              <a:gd name="connsiteX61" fmla="*/ 6692251 w 12192000"/>
              <a:gd name="connsiteY61" fmla="*/ 1656357 h 2237474"/>
              <a:gd name="connsiteX62" fmla="*/ 6655235 w 12192000"/>
              <a:gd name="connsiteY62" fmla="*/ 1661869 h 2237474"/>
              <a:gd name="connsiteX63" fmla="*/ 6554894 w 12192000"/>
              <a:gd name="connsiteY63" fmla="*/ 1664428 h 2237474"/>
              <a:gd name="connsiteX64" fmla="*/ 6516595 w 12192000"/>
              <a:gd name="connsiteY64" fmla="*/ 1667475 h 2237474"/>
              <a:gd name="connsiteX65" fmla="*/ 6508541 w 12192000"/>
              <a:gd name="connsiteY65" fmla="*/ 1668757 h 2237474"/>
              <a:gd name="connsiteX66" fmla="*/ 6471012 w 12192000"/>
              <a:gd name="connsiteY66" fmla="*/ 1678604 h 2237474"/>
              <a:gd name="connsiteX67" fmla="*/ 6364035 w 12192000"/>
              <a:gd name="connsiteY67" fmla="*/ 1667683 h 2237474"/>
              <a:gd name="connsiteX68" fmla="*/ 6280959 w 12192000"/>
              <a:gd name="connsiteY68" fmla="*/ 1689329 h 2237474"/>
              <a:gd name="connsiteX69" fmla="*/ 6243319 w 12192000"/>
              <a:gd name="connsiteY69" fmla="*/ 1695560 h 2237474"/>
              <a:gd name="connsiteX70" fmla="*/ 6098321 w 12192000"/>
              <a:gd name="connsiteY70" fmla="*/ 1721646 h 2237474"/>
              <a:gd name="connsiteX71" fmla="*/ 5880652 w 12192000"/>
              <a:gd name="connsiteY71" fmla="*/ 1779643 h 2237474"/>
              <a:gd name="connsiteX72" fmla="*/ 5785959 w 12192000"/>
              <a:gd name="connsiteY72" fmla="*/ 1775307 h 2237474"/>
              <a:gd name="connsiteX73" fmla="*/ 5643534 w 12192000"/>
              <a:gd name="connsiteY73" fmla="*/ 1802919 h 2237474"/>
              <a:gd name="connsiteX74" fmla="*/ 5518799 w 12192000"/>
              <a:gd name="connsiteY74" fmla="*/ 1818312 h 2237474"/>
              <a:gd name="connsiteX75" fmla="*/ 5505014 w 12192000"/>
              <a:gd name="connsiteY75" fmla="*/ 1819259 h 2237474"/>
              <a:gd name="connsiteX76" fmla="*/ 5453307 w 12192000"/>
              <a:gd name="connsiteY76" fmla="*/ 1815450 h 2237474"/>
              <a:gd name="connsiteX77" fmla="*/ 5221533 w 12192000"/>
              <a:gd name="connsiteY77" fmla="*/ 1846950 h 2237474"/>
              <a:gd name="connsiteX78" fmla="*/ 5149802 w 12192000"/>
              <a:gd name="connsiteY78" fmla="*/ 1844846 h 2237474"/>
              <a:gd name="connsiteX79" fmla="*/ 5114927 w 12192000"/>
              <a:gd name="connsiteY79" fmla="*/ 1847827 h 2237474"/>
              <a:gd name="connsiteX80" fmla="*/ 5108970 w 12192000"/>
              <a:gd name="connsiteY80" fmla="*/ 1847935 h 2237474"/>
              <a:gd name="connsiteX81" fmla="*/ 5067961 w 12192000"/>
              <a:gd name="connsiteY81" fmla="*/ 1845917 h 2237474"/>
              <a:gd name="connsiteX82" fmla="*/ 5007075 w 12192000"/>
              <a:gd name="connsiteY82" fmla="*/ 1838626 h 2237474"/>
              <a:gd name="connsiteX83" fmla="*/ 4944087 w 12192000"/>
              <a:gd name="connsiteY83" fmla="*/ 1823332 h 2237474"/>
              <a:gd name="connsiteX84" fmla="*/ 4907662 w 12192000"/>
              <a:gd name="connsiteY84" fmla="*/ 1816900 h 2237474"/>
              <a:gd name="connsiteX85" fmla="*/ 4882386 w 12192000"/>
              <a:gd name="connsiteY85" fmla="*/ 1809844 h 2237474"/>
              <a:gd name="connsiteX86" fmla="*/ 4811440 w 12192000"/>
              <a:gd name="connsiteY86" fmla="*/ 1804655 h 2237474"/>
              <a:gd name="connsiteX87" fmla="*/ 4691075 w 12192000"/>
              <a:gd name="connsiteY87" fmla="*/ 1801389 h 2237474"/>
              <a:gd name="connsiteX88" fmla="*/ 4640313 w 12192000"/>
              <a:gd name="connsiteY88" fmla="*/ 1784307 h 2237474"/>
              <a:gd name="connsiteX89" fmla="*/ 4536503 w 12192000"/>
              <a:gd name="connsiteY89" fmla="*/ 1785334 h 2237474"/>
              <a:gd name="connsiteX90" fmla="*/ 4513724 w 12192000"/>
              <a:gd name="connsiteY90" fmla="*/ 1791996 h 2237474"/>
              <a:gd name="connsiteX91" fmla="*/ 4459810 w 12192000"/>
              <a:gd name="connsiteY91" fmla="*/ 1797886 h 2237474"/>
              <a:gd name="connsiteX92" fmla="*/ 4379064 w 12192000"/>
              <a:gd name="connsiteY92" fmla="*/ 1817177 h 2237474"/>
              <a:gd name="connsiteX93" fmla="*/ 4290981 w 12192000"/>
              <a:gd name="connsiteY93" fmla="*/ 1839677 h 2237474"/>
              <a:gd name="connsiteX94" fmla="*/ 4238372 w 12192000"/>
              <a:gd name="connsiteY94" fmla="*/ 1851480 h 2237474"/>
              <a:gd name="connsiteX95" fmla="*/ 4232517 w 12192000"/>
              <a:gd name="connsiteY95" fmla="*/ 1852567 h 2237474"/>
              <a:gd name="connsiteX96" fmla="*/ 4191732 w 12192000"/>
              <a:gd name="connsiteY96" fmla="*/ 1857328 h 2237474"/>
              <a:gd name="connsiteX97" fmla="*/ 4065532 w 12192000"/>
              <a:gd name="connsiteY97" fmla="*/ 1855477 h 2237474"/>
              <a:gd name="connsiteX98" fmla="*/ 4028460 w 12192000"/>
              <a:gd name="connsiteY98" fmla="*/ 1855137 h 2237474"/>
              <a:gd name="connsiteX99" fmla="*/ 4002267 w 12192000"/>
              <a:gd name="connsiteY99" fmla="*/ 1852352 h 2237474"/>
              <a:gd name="connsiteX100" fmla="*/ 3931396 w 12192000"/>
              <a:gd name="connsiteY100" fmla="*/ 1858915 h 2237474"/>
              <a:gd name="connsiteX101" fmla="*/ 3812162 w 12192000"/>
              <a:gd name="connsiteY101" fmla="*/ 1875501 h 2237474"/>
              <a:gd name="connsiteX102" fmla="*/ 3758105 w 12192000"/>
              <a:gd name="connsiteY102" fmla="*/ 1871856 h 2237474"/>
              <a:gd name="connsiteX103" fmla="*/ 3715896 w 12192000"/>
              <a:gd name="connsiteY103" fmla="*/ 1881552 h 2237474"/>
              <a:gd name="connsiteX104" fmla="*/ 3567259 w 12192000"/>
              <a:gd name="connsiteY104" fmla="*/ 1893482 h 2237474"/>
              <a:gd name="connsiteX105" fmla="*/ 3405770 w 12192000"/>
              <a:gd name="connsiteY105" fmla="*/ 1904591 h 2237474"/>
              <a:gd name="connsiteX106" fmla="*/ 3280097 w 12192000"/>
              <a:gd name="connsiteY106" fmla="*/ 1919610 h 2237474"/>
              <a:gd name="connsiteX107" fmla="*/ 3123424 w 12192000"/>
              <a:gd name="connsiteY107" fmla="*/ 1952930 h 2237474"/>
              <a:gd name="connsiteX108" fmla="*/ 3009910 w 12192000"/>
              <a:gd name="connsiteY108" fmla="*/ 1957866 h 2237474"/>
              <a:gd name="connsiteX109" fmla="*/ 2995934 w 12192000"/>
              <a:gd name="connsiteY109" fmla="*/ 1967085 h 2237474"/>
              <a:gd name="connsiteX110" fmla="*/ 2942858 w 12192000"/>
              <a:gd name="connsiteY110" fmla="*/ 1981367 h 2237474"/>
              <a:gd name="connsiteX111" fmla="*/ 2875436 w 12192000"/>
              <a:gd name="connsiteY111" fmla="*/ 1996977 h 2237474"/>
              <a:gd name="connsiteX112" fmla="*/ 2874892 w 12192000"/>
              <a:gd name="connsiteY112" fmla="*/ 1996085 h 2237474"/>
              <a:gd name="connsiteX113" fmla="*/ 2843662 w 12192000"/>
              <a:gd name="connsiteY113" fmla="*/ 1992498 h 2237474"/>
              <a:gd name="connsiteX114" fmla="*/ 2718916 w 12192000"/>
              <a:gd name="connsiteY114" fmla="*/ 1990867 h 2237474"/>
              <a:gd name="connsiteX115" fmla="*/ 2713522 w 12192000"/>
              <a:gd name="connsiteY115" fmla="*/ 1990173 h 2237474"/>
              <a:gd name="connsiteX116" fmla="*/ 2578178 w 12192000"/>
              <a:gd name="connsiteY116" fmla="*/ 1990531 h 2237474"/>
              <a:gd name="connsiteX117" fmla="*/ 2476147 w 12192000"/>
              <a:gd name="connsiteY117" fmla="*/ 1998305 h 2237474"/>
              <a:gd name="connsiteX118" fmla="*/ 2373568 w 12192000"/>
              <a:gd name="connsiteY118" fmla="*/ 2003219 h 2237474"/>
              <a:gd name="connsiteX119" fmla="*/ 2287219 w 12192000"/>
              <a:gd name="connsiteY119" fmla="*/ 1998750 h 2237474"/>
              <a:gd name="connsiteX120" fmla="*/ 2243069 w 12192000"/>
              <a:gd name="connsiteY120" fmla="*/ 2005321 h 2237474"/>
              <a:gd name="connsiteX121" fmla="*/ 2164831 w 12192000"/>
              <a:gd name="connsiteY121" fmla="*/ 2010143 h 2237474"/>
              <a:gd name="connsiteX122" fmla="*/ 2085228 w 12192000"/>
              <a:gd name="connsiteY122" fmla="*/ 2046431 h 2237474"/>
              <a:gd name="connsiteX123" fmla="*/ 2058061 w 12192000"/>
              <a:gd name="connsiteY123" fmla="*/ 2047942 h 2237474"/>
              <a:gd name="connsiteX124" fmla="*/ 2042244 w 12192000"/>
              <a:gd name="connsiteY124" fmla="*/ 2055560 h 2237474"/>
              <a:gd name="connsiteX125" fmla="*/ 1877728 w 12192000"/>
              <a:gd name="connsiteY125" fmla="*/ 2101004 h 2237474"/>
              <a:gd name="connsiteX126" fmla="*/ 1759056 w 12192000"/>
              <a:gd name="connsiteY126" fmla="*/ 2125608 h 2237474"/>
              <a:gd name="connsiteX127" fmla="*/ 1637948 w 12192000"/>
              <a:gd name="connsiteY127" fmla="*/ 2172597 h 2237474"/>
              <a:gd name="connsiteX128" fmla="*/ 1434549 w 12192000"/>
              <a:gd name="connsiteY128" fmla="*/ 2234522 h 2237474"/>
              <a:gd name="connsiteX129" fmla="*/ 1398481 w 12192000"/>
              <a:gd name="connsiteY129" fmla="*/ 2237074 h 2237474"/>
              <a:gd name="connsiteX130" fmla="*/ 1398407 w 12192000"/>
              <a:gd name="connsiteY130" fmla="*/ 2237095 h 2237474"/>
              <a:gd name="connsiteX131" fmla="*/ 1370962 w 12192000"/>
              <a:gd name="connsiteY131" fmla="*/ 2237474 h 2237474"/>
              <a:gd name="connsiteX132" fmla="*/ 1356367 w 12192000"/>
              <a:gd name="connsiteY132" fmla="*/ 2235089 h 2237474"/>
              <a:gd name="connsiteX133" fmla="*/ 1324828 w 12192000"/>
              <a:gd name="connsiteY133" fmla="*/ 2231968 h 2237474"/>
              <a:gd name="connsiteX134" fmla="*/ 1279765 w 12192000"/>
              <a:gd name="connsiteY134" fmla="*/ 2229639 h 2237474"/>
              <a:gd name="connsiteX135" fmla="*/ 1195347 w 12192000"/>
              <a:gd name="connsiteY135" fmla="*/ 2212354 h 2237474"/>
              <a:gd name="connsiteX136" fmla="*/ 970251 w 12192000"/>
              <a:gd name="connsiteY136" fmla="*/ 2221029 h 2237474"/>
              <a:gd name="connsiteX137" fmla="*/ 812914 w 12192000"/>
              <a:gd name="connsiteY137" fmla="*/ 2202752 h 2237474"/>
              <a:gd name="connsiteX138" fmla="*/ 800195 w 12192000"/>
              <a:gd name="connsiteY138" fmla="*/ 2209407 h 2237474"/>
              <a:gd name="connsiteX139" fmla="*/ 784978 w 12192000"/>
              <a:gd name="connsiteY139" fmla="*/ 2212360 h 2237474"/>
              <a:gd name="connsiteX140" fmla="*/ 669923 w 12192000"/>
              <a:gd name="connsiteY140" fmla="*/ 2211682 h 2237474"/>
              <a:gd name="connsiteX141" fmla="*/ 648680 w 12192000"/>
              <a:gd name="connsiteY141" fmla="*/ 2206229 h 2237474"/>
              <a:gd name="connsiteX142" fmla="*/ 597225 w 12192000"/>
              <a:gd name="connsiteY142" fmla="*/ 2180999 h 2237474"/>
              <a:gd name="connsiteX143" fmla="*/ 558449 w 12192000"/>
              <a:gd name="connsiteY143" fmla="*/ 2182346 h 2237474"/>
              <a:gd name="connsiteX144" fmla="*/ 550517 w 12192000"/>
              <a:gd name="connsiteY144" fmla="*/ 2182060 h 2237474"/>
              <a:gd name="connsiteX145" fmla="*/ 550309 w 12192000"/>
              <a:gd name="connsiteY145" fmla="*/ 2181825 h 2237474"/>
              <a:gd name="connsiteX146" fmla="*/ 520671 w 12192000"/>
              <a:gd name="connsiteY146" fmla="*/ 2180980 h 2237474"/>
              <a:gd name="connsiteX147" fmla="*/ 515024 w 12192000"/>
              <a:gd name="connsiteY147" fmla="*/ 2179258 h 2237474"/>
              <a:gd name="connsiteX148" fmla="*/ 413835 w 12192000"/>
              <a:gd name="connsiteY148" fmla="*/ 2156783 h 2237474"/>
              <a:gd name="connsiteX149" fmla="*/ 376513 w 12192000"/>
              <a:gd name="connsiteY149" fmla="*/ 2154014 h 2237474"/>
              <a:gd name="connsiteX150" fmla="*/ 273386 w 12192000"/>
              <a:gd name="connsiteY150" fmla="*/ 2142551 h 2237474"/>
              <a:gd name="connsiteX151" fmla="*/ 169207 w 12192000"/>
              <a:gd name="connsiteY151" fmla="*/ 2128100 h 2237474"/>
              <a:gd name="connsiteX152" fmla="*/ 80022 w 12192000"/>
              <a:gd name="connsiteY152" fmla="*/ 2107254 h 2237474"/>
              <a:gd name="connsiteX153" fmla="*/ 72352 w 12192000"/>
              <a:gd name="connsiteY153" fmla="*/ 2107991 h 2237474"/>
              <a:gd name="connsiteX154" fmla="*/ 37645 w 12192000"/>
              <a:gd name="connsiteY154" fmla="*/ 2115401 h 2237474"/>
              <a:gd name="connsiteX155" fmla="*/ 4572 w 12192000"/>
              <a:gd name="connsiteY155" fmla="*/ 2111091 h 2237474"/>
              <a:gd name="connsiteX156" fmla="*/ 0 w 12192000"/>
              <a:gd name="connsiteY156" fmla="*/ 2110468 h 2237474"/>
              <a:gd name="connsiteX157" fmla="*/ 0 w 12192000"/>
              <a:gd name="connsiteY157"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20512 w 12192000"/>
              <a:gd name="connsiteY6" fmla="*/ 745392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46594 w 12192000"/>
              <a:gd name="connsiteY12" fmla="*/ 765069 h 2237474"/>
              <a:gd name="connsiteX13" fmla="*/ 10739478 w 12192000"/>
              <a:gd name="connsiteY13" fmla="*/ 776841 h 2237474"/>
              <a:gd name="connsiteX14" fmla="*/ 10458762 w 12192000"/>
              <a:gd name="connsiteY14" fmla="*/ 755400 h 2237474"/>
              <a:gd name="connsiteX15" fmla="*/ 10211200 w 12192000"/>
              <a:gd name="connsiteY15" fmla="*/ 767513 h 2237474"/>
              <a:gd name="connsiteX16" fmla="*/ 10167995 w 12192000"/>
              <a:gd name="connsiteY16" fmla="*/ 760843 h 2237474"/>
              <a:gd name="connsiteX17" fmla="*/ 9997044 w 12192000"/>
              <a:gd name="connsiteY17" fmla="*/ 780129 h 2237474"/>
              <a:gd name="connsiteX18" fmla="*/ 9943887 w 12192000"/>
              <a:gd name="connsiteY18" fmla="*/ 804141 h 2237474"/>
              <a:gd name="connsiteX19" fmla="*/ 9918248 w 12192000"/>
              <a:gd name="connsiteY19" fmla="*/ 816628 h 2237474"/>
              <a:gd name="connsiteX20" fmla="*/ 9767091 w 12192000"/>
              <a:gd name="connsiteY20" fmla="*/ 870550 h 2237474"/>
              <a:gd name="connsiteX21" fmla="*/ 9683005 w 12192000"/>
              <a:gd name="connsiteY21" fmla="*/ 894128 h 2237474"/>
              <a:gd name="connsiteX22" fmla="*/ 9594438 w 12192000"/>
              <a:gd name="connsiteY22" fmla="*/ 919051 h 2237474"/>
              <a:gd name="connsiteX23" fmla="*/ 9544189 w 12192000"/>
              <a:gd name="connsiteY23" fmla="*/ 938966 h 2237474"/>
              <a:gd name="connsiteX24" fmla="*/ 9500499 w 12192000"/>
              <a:gd name="connsiteY24" fmla="*/ 954680 h 2237474"/>
              <a:gd name="connsiteX25" fmla="*/ 9428195 w 12192000"/>
              <a:gd name="connsiteY25" fmla="*/ 986225 h 2237474"/>
              <a:gd name="connsiteX26" fmla="*/ 9410017 w 12192000"/>
              <a:gd name="connsiteY26" fmla="*/ 993931 h 2237474"/>
              <a:gd name="connsiteX27" fmla="*/ 9392919 w 12192000"/>
              <a:gd name="connsiteY27" fmla="*/ 994656 h 2237474"/>
              <a:gd name="connsiteX28" fmla="*/ 9268019 w 12192000"/>
              <a:gd name="connsiteY28" fmla="*/ 1007442 h 2237474"/>
              <a:gd name="connsiteX29" fmla="*/ 9234662 w 12192000"/>
              <a:gd name="connsiteY29" fmla="*/ 1023056 h 2237474"/>
              <a:gd name="connsiteX30" fmla="*/ 9181033 w 12192000"/>
              <a:gd name="connsiteY30" fmla="*/ 1037921 h 2237474"/>
              <a:gd name="connsiteX31" fmla="*/ 9155969 w 12192000"/>
              <a:gd name="connsiteY31" fmla="*/ 1046804 h 2237474"/>
              <a:gd name="connsiteX32" fmla="*/ 9133985 w 12192000"/>
              <a:gd name="connsiteY32" fmla="*/ 1046450 h 2237474"/>
              <a:gd name="connsiteX33" fmla="*/ 9003462 w 12192000"/>
              <a:gd name="connsiteY33" fmla="*/ 1042406 h 2237474"/>
              <a:gd name="connsiteX34" fmla="*/ 8968445 w 12192000"/>
              <a:gd name="connsiteY34" fmla="*/ 1052169 h 2237474"/>
              <a:gd name="connsiteX35" fmla="*/ 8886001 w 12192000"/>
              <a:gd name="connsiteY35" fmla="*/ 1067468 h 2237474"/>
              <a:gd name="connsiteX36" fmla="*/ 8838610 w 12192000"/>
              <a:gd name="connsiteY36" fmla="*/ 1075091 h 2237474"/>
              <a:gd name="connsiteX37" fmla="*/ 8750383 w 12192000"/>
              <a:gd name="connsiteY37" fmla="*/ 1097387 h 2237474"/>
              <a:gd name="connsiteX38" fmla="*/ 8665605 w 12192000"/>
              <a:gd name="connsiteY38" fmla="*/ 1110791 h 2237474"/>
              <a:gd name="connsiteX39" fmla="*/ 8584946 w 12192000"/>
              <a:gd name="connsiteY39" fmla="*/ 1135226 h 2237474"/>
              <a:gd name="connsiteX40" fmla="*/ 8419755 w 12192000"/>
              <a:gd name="connsiteY40" fmla="*/ 1216260 h 2237474"/>
              <a:gd name="connsiteX41" fmla="*/ 8411626 w 12192000"/>
              <a:gd name="connsiteY41" fmla="*/ 1214397 h 2237474"/>
              <a:gd name="connsiteX42" fmla="*/ 8363469 w 12192000"/>
              <a:gd name="connsiteY42" fmla="*/ 1246658 h 2237474"/>
              <a:gd name="connsiteX43" fmla="*/ 8275497 w 12192000"/>
              <a:gd name="connsiteY43" fmla="*/ 1264396 h 2237474"/>
              <a:gd name="connsiteX44" fmla="*/ 8206287 w 12192000"/>
              <a:gd name="connsiteY44" fmla="*/ 1273060 h 2237474"/>
              <a:gd name="connsiteX45" fmla="*/ 8139997 w 12192000"/>
              <a:gd name="connsiteY45" fmla="*/ 1282713 h 2237474"/>
              <a:gd name="connsiteX46" fmla="*/ 8074238 w 12192000"/>
              <a:gd name="connsiteY46" fmla="*/ 1301895 h 2237474"/>
              <a:gd name="connsiteX47" fmla="*/ 7942099 w 12192000"/>
              <a:gd name="connsiteY47" fmla="*/ 1336332 h 2237474"/>
              <a:gd name="connsiteX48" fmla="*/ 7902328 w 12192000"/>
              <a:gd name="connsiteY48" fmla="*/ 1345865 h 2237474"/>
              <a:gd name="connsiteX49" fmla="*/ 7840612 w 12192000"/>
              <a:gd name="connsiteY49" fmla="*/ 1369373 h 2237474"/>
              <a:gd name="connsiteX50" fmla="*/ 7786819 w 12192000"/>
              <a:gd name="connsiteY50" fmla="*/ 1378970 h 2237474"/>
              <a:gd name="connsiteX51" fmla="*/ 7548172 w 12192000"/>
              <a:gd name="connsiteY51" fmla="*/ 1417460 h 2237474"/>
              <a:gd name="connsiteX52" fmla="*/ 7483437 w 12192000"/>
              <a:gd name="connsiteY52" fmla="*/ 1478152 h 2237474"/>
              <a:gd name="connsiteX53" fmla="*/ 7377870 w 12192000"/>
              <a:gd name="connsiteY53" fmla="*/ 1523319 h 2237474"/>
              <a:gd name="connsiteX54" fmla="*/ 7230737 w 12192000"/>
              <a:gd name="connsiteY54" fmla="*/ 1562633 h 2237474"/>
              <a:gd name="connsiteX55" fmla="*/ 7224458 w 12192000"/>
              <a:gd name="connsiteY55" fmla="*/ 1573008 h 2237474"/>
              <a:gd name="connsiteX56" fmla="*/ 7183121 w 12192000"/>
              <a:gd name="connsiteY56" fmla="*/ 1595162 h 2237474"/>
              <a:gd name="connsiteX57" fmla="*/ 7164601 w 12192000"/>
              <a:gd name="connsiteY57" fmla="*/ 1606490 h 2237474"/>
              <a:gd name="connsiteX58" fmla="*/ 7031309 w 12192000"/>
              <a:gd name="connsiteY58" fmla="*/ 1619451 h 2237474"/>
              <a:gd name="connsiteX59" fmla="*/ 6900177 w 12192000"/>
              <a:gd name="connsiteY59" fmla="*/ 1636016 h 2237474"/>
              <a:gd name="connsiteX60" fmla="*/ 6795372 w 12192000"/>
              <a:gd name="connsiteY60" fmla="*/ 1644845 h 2237474"/>
              <a:gd name="connsiteX61" fmla="*/ 6692251 w 12192000"/>
              <a:gd name="connsiteY61" fmla="*/ 1656357 h 2237474"/>
              <a:gd name="connsiteX62" fmla="*/ 6655235 w 12192000"/>
              <a:gd name="connsiteY62" fmla="*/ 1661869 h 2237474"/>
              <a:gd name="connsiteX63" fmla="*/ 6554894 w 12192000"/>
              <a:gd name="connsiteY63" fmla="*/ 1664428 h 2237474"/>
              <a:gd name="connsiteX64" fmla="*/ 6516595 w 12192000"/>
              <a:gd name="connsiteY64" fmla="*/ 1667475 h 2237474"/>
              <a:gd name="connsiteX65" fmla="*/ 6508541 w 12192000"/>
              <a:gd name="connsiteY65" fmla="*/ 1668757 h 2237474"/>
              <a:gd name="connsiteX66" fmla="*/ 6471012 w 12192000"/>
              <a:gd name="connsiteY66" fmla="*/ 1678604 h 2237474"/>
              <a:gd name="connsiteX67" fmla="*/ 6364035 w 12192000"/>
              <a:gd name="connsiteY67" fmla="*/ 1667683 h 2237474"/>
              <a:gd name="connsiteX68" fmla="*/ 6280959 w 12192000"/>
              <a:gd name="connsiteY68" fmla="*/ 1689329 h 2237474"/>
              <a:gd name="connsiteX69" fmla="*/ 6243319 w 12192000"/>
              <a:gd name="connsiteY69" fmla="*/ 1695560 h 2237474"/>
              <a:gd name="connsiteX70" fmla="*/ 6098321 w 12192000"/>
              <a:gd name="connsiteY70" fmla="*/ 1721646 h 2237474"/>
              <a:gd name="connsiteX71" fmla="*/ 5880652 w 12192000"/>
              <a:gd name="connsiteY71" fmla="*/ 1779643 h 2237474"/>
              <a:gd name="connsiteX72" fmla="*/ 5785959 w 12192000"/>
              <a:gd name="connsiteY72" fmla="*/ 1775307 h 2237474"/>
              <a:gd name="connsiteX73" fmla="*/ 5643534 w 12192000"/>
              <a:gd name="connsiteY73" fmla="*/ 1802919 h 2237474"/>
              <a:gd name="connsiteX74" fmla="*/ 5518799 w 12192000"/>
              <a:gd name="connsiteY74" fmla="*/ 1818312 h 2237474"/>
              <a:gd name="connsiteX75" fmla="*/ 5505014 w 12192000"/>
              <a:gd name="connsiteY75" fmla="*/ 1819259 h 2237474"/>
              <a:gd name="connsiteX76" fmla="*/ 5453307 w 12192000"/>
              <a:gd name="connsiteY76" fmla="*/ 1815450 h 2237474"/>
              <a:gd name="connsiteX77" fmla="*/ 5221533 w 12192000"/>
              <a:gd name="connsiteY77" fmla="*/ 1846950 h 2237474"/>
              <a:gd name="connsiteX78" fmla="*/ 5149802 w 12192000"/>
              <a:gd name="connsiteY78" fmla="*/ 1844846 h 2237474"/>
              <a:gd name="connsiteX79" fmla="*/ 5114927 w 12192000"/>
              <a:gd name="connsiteY79" fmla="*/ 1847827 h 2237474"/>
              <a:gd name="connsiteX80" fmla="*/ 5108970 w 12192000"/>
              <a:gd name="connsiteY80" fmla="*/ 1847935 h 2237474"/>
              <a:gd name="connsiteX81" fmla="*/ 5067961 w 12192000"/>
              <a:gd name="connsiteY81" fmla="*/ 1845917 h 2237474"/>
              <a:gd name="connsiteX82" fmla="*/ 5007075 w 12192000"/>
              <a:gd name="connsiteY82" fmla="*/ 1838626 h 2237474"/>
              <a:gd name="connsiteX83" fmla="*/ 4944087 w 12192000"/>
              <a:gd name="connsiteY83" fmla="*/ 1823332 h 2237474"/>
              <a:gd name="connsiteX84" fmla="*/ 4907662 w 12192000"/>
              <a:gd name="connsiteY84" fmla="*/ 1816900 h 2237474"/>
              <a:gd name="connsiteX85" fmla="*/ 4882386 w 12192000"/>
              <a:gd name="connsiteY85" fmla="*/ 1809844 h 2237474"/>
              <a:gd name="connsiteX86" fmla="*/ 4811440 w 12192000"/>
              <a:gd name="connsiteY86" fmla="*/ 1804655 h 2237474"/>
              <a:gd name="connsiteX87" fmla="*/ 4691075 w 12192000"/>
              <a:gd name="connsiteY87" fmla="*/ 1801389 h 2237474"/>
              <a:gd name="connsiteX88" fmla="*/ 4640313 w 12192000"/>
              <a:gd name="connsiteY88" fmla="*/ 1784307 h 2237474"/>
              <a:gd name="connsiteX89" fmla="*/ 4536503 w 12192000"/>
              <a:gd name="connsiteY89" fmla="*/ 1785334 h 2237474"/>
              <a:gd name="connsiteX90" fmla="*/ 4513724 w 12192000"/>
              <a:gd name="connsiteY90" fmla="*/ 1791996 h 2237474"/>
              <a:gd name="connsiteX91" fmla="*/ 4459810 w 12192000"/>
              <a:gd name="connsiteY91" fmla="*/ 1797886 h 2237474"/>
              <a:gd name="connsiteX92" fmla="*/ 4379064 w 12192000"/>
              <a:gd name="connsiteY92" fmla="*/ 1817177 h 2237474"/>
              <a:gd name="connsiteX93" fmla="*/ 4290981 w 12192000"/>
              <a:gd name="connsiteY93" fmla="*/ 1839677 h 2237474"/>
              <a:gd name="connsiteX94" fmla="*/ 4238372 w 12192000"/>
              <a:gd name="connsiteY94" fmla="*/ 1851480 h 2237474"/>
              <a:gd name="connsiteX95" fmla="*/ 4232517 w 12192000"/>
              <a:gd name="connsiteY95" fmla="*/ 1852567 h 2237474"/>
              <a:gd name="connsiteX96" fmla="*/ 4191732 w 12192000"/>
              <a:gd name="connsiteY96" fmla="*/ 1857328 h 2237474"/>
              <a:gd name="connsiteX97" fmla="*/ 4065532 w 12192000"/>
              <a:gd name="connsiteY97" fmla="*/ 1855477 h 2237474"/>
              <a:gd name="connsiteX98" fmla="*/ 4028460 w 12192000"/>
              <a:gd name="connsiteY98" fmla="*/ 1855137 h 2237474"/>
              <a:gd name="connsiteX99" fmla="*/ 4002267 w 12192000"/>
              <a:gd name="connsiteY99" fmla="*/ 1852352 h 2237474"/>
              <a:gd name="connsiteX100" fmla="*/ 3931396 w 12192000"/>
              <a:gd name="connsiteY100" fmla="*/ 1858915 h 2237474"/>
              <a:gd name="connsiteX101" fmla="*/ 3812162 w 12192000"/>
              <a:gd name="connsiteY101" fmla="*/ 1875501 h 2237474"/>
              <a:gd name="connsiteX102" fmla="*/ 3758105 w 12192000"/>
              <a:gd name="connsiteY102" fmla="*/ 1871856 h 2237474"/>
              <a:gd name="connsiteX103" fmla="*/ 3715896 w 12192000"/>
              <a:gd name="connsiteY103" fmla="*/ 1881552 h 2237474"/>
              <a:gd name="connsiteX104" fmla="*/ 3567259 w 12192000"/>
              <a:gd name="connsiteY104" fmla="*/ 1893482 h 2237474"/>
              <a:gd name="connsiteX105" fmla="*/ 3405770 w 12192000"/>
              <a:gd name="connsiteY105" fmla="*/ 1904591 h 2237474"/>
              <a:gd name="connsiteX106" fmla="*/ 3280097 w 12192000"/>
              <a:gd name="connsiteY106" fmla="*/ 1919610 h 2237474"/>
              <a:gd name="connsiteX107" fmla="*/ 3123424 w 12192000"/>
              <a:gd name="connsiteY107" fmla="*/ 1952930 h 2237474"/>
              <a:gd name="connsiteX108" fmla="*/ 3009910 w 12192000"/>
              <a:gd name="connsiteY108" fmla="*/ 1957866 h 2237474"/>
              <a:gd name="connsiteX109" fmla="*/ 2995934 w 12192000"/>
              <a:gd name="connsiteY109" fmla="*/ 1967085 h 2237474"/>
              <a:gd name="connsiteX110" fmla="*/ 2942858 w 12192000"/>
              <a:gd name="connsiteY110" fmla="*/ 1981367 h 2237474"/>
              <a:gd name="connsiteX111" fmla="*/ 2875436 w 12192000"/>
              <a:gd name="connsiteY111" fmla="*/ 1996977 h 2237474"/>
              <a:gd name="connsiteX112" fmla="*/ 2874892 w 12192000"/>
              <a:gd name="connsiteY112" fmla="*/ 1996085 h 2237474"/>
              <a:gd name="connsiteX113" fmla="*/ 2843662 w 12192000"/>
              <a:gd name="connsiteY113" fmla="*/ 1992498 h 2237474"/>
              <a:gd name="connsiteX114" fmla="*/ 2718916 w 12192000"/>
              <a:gd name="connsiteY114" fmla="*/ 1990867 h 2237474"/>
              <a:gd name="connsiteX115" fmla="*/ 2713522 w 12192000"/>
              <a:gd name="connsiteY115" fmla="*/ 1990173 h 2237474"/>
              <a:gd name="connsiteX116" fmla="*/ 2578178 w 12192000"/>
              <a:gd name="connsiteY116" fmla="*/ 1990531 h 2237474"/>
              <a:gd name="connsiteX117" fmla="*/ 2476147 w 12192000"/>
              <a:gd name="connsiteY117" fmla="*/ 1998305 h 2237474"/>
              <a:gd name="connsiteX118" fmla="*/ 2373568 w 12192000"/>
              <a:gd name="connsiteY118" fmla="*/ 2003219 h 2237474"/>
              <a:gd name="connsiteX119" fmla="*/ 2287219 w 12192000"/>
              <a:gd name="connsiteY119" fmla="*/ 1998750 h 2237474"/>
              <a:gd name="connsiteX120" fmla="*/ 2243069 w 12192000"/>
              <a:gd name="connsiteY120" fmla="*/ 2005321 h 2237474"/>
              <a:gd name="connsiteX121" fmla="*/ 2164831 w 12192000"/>
              <a:gd name="connsiteY121" fmla="*/ 2010143 h 2237474"/>
              <a:gd name="connsiteX122" fmla="*/ 2085228 w 12192000"/>
              <a:gd name="connsiteY122" fmla="*/ 2046431 h 2237474"/>
              <a:gd name="connsiteX123" fmla="*/ 2058061 w 12192000"/>
              <a:gd name="connsiteY123" fmla="*/ 2047942 h 2237474"/>
              <a:gd name="connsiteX124" fmla="*/ 2042244 w 12192000"/>
              <a:gd name="connsiteY124" fmla="*/ 2055560 h 2237474"/>
              <a:gd name="connsiteX125" fmla="*/ 1877728 w 12192000"/>
              <a:gd name="connsiteY125" fmla="*/ 2101004 h 2237474"/>
              <a:gd name="connsiteX126" fmla="*/ 1759056 w 12192000"/>
              <a:gd name="connsiteY126" fmla="*/ 2125608 h 2237474"/>
              <a:gd name="connsiteX127" fmla="*/ 1637948 w 12192000"/>
              <a:gd name="connsiteY127" fmla="*/ 2172597 h 2237474"/>
              <a:gd name="connsiteX128" fmla="*/ 1434549 w 12192000"/>
              <a:gd name="connsiteY128" fmla="*/ 2234522 h 2237474"/>
              <a:gd name="connsiteX129" fmla="*/ 1398481 w 12192000"/>
              <a:gd name="connsiteY129" fmla="*/ 2237074 h 2237474"/>
              <a:gd name="connsiteX130" fmla="*/ 1398407 w 12192000"/>
              <a:gd name="connsiteY130" fmla="*/ 2237095 h 2237474"/>
              <a:gd name="connsiteX131" fmla="*/ 1370962 w 12192000"/>
              <a:gd name="connsiteY131" fmla="*/ 2237474 h 2237474"/>
              <a:gd name="connsiteX132" fmla="*/ 1356367 w 12192000"/>
              <a:gd name="connsiteY132" fmla="*/ 2235089 h 2237474"/>
              <a:gd name="connsiteX133" fmla="*/ 1324828 w 12192000"/>
              <a:gd name="connsiteY133" fmla="*/ 2231968 h 2237474"/>
              <a:gd name="connsiteX134" fmla="*/ 1279765 w 12192000"/>
              <a:gd name="connsiteY134" fmla="*/ 2229639 h 2237474"/>
              <a:gd name="connsiteX135" fmla="*/ 1195347 w 12192000"/>
              <a:gd name="connsiteY135" fmla="*/ 2212354 h 2237474"/>
              <a:gd name="connsiteX136" fmla="*/ 970251 w 12192000"/>
              <a:gd name="connsiteY136" fmla="*/ 2221029 h 2237474"/>
              <a:gd name="connsiteX137" fmla="*/ 812914 w 12192000"/>
              <a:gd name="connsiteY137" fmla="*/ 2202752 h 2237474"/>
              <a:gd name="connsiteX138" fmla="*/ 800195 w 12192000"/>
              <a:gd name="connsiteY138" fmla="*/ 2209407 h 2237474"/>
              <a:gd name="connsiteX139" fmla="*/ 784978 w 12192000"/>
              <a:gd name="connsiteY139" fmla="*/ 2212360 h 2237474"/>
              <a:gd name="connsiteX140" fmla="*/ 669923 w 12192000"/>
              <a:gd name="connsiteY140" fmla="*/ 2211682 h 2237474"/>
              <a:gd name="connsiteX141" fmla="*/ 648680 w 12192000"/>
              <a:gd name="connsiteY141" fmla="*/ 2206229 h 2237474"/>
              <a:gd name="connsiteX142" fmla="*/ 597225 w 12192000"/>
              <a:gd name="connsiteY142" fmla="*/ 2180999 h 2237474"/>
              <a:gd name="connsiteX143" fmla="*/ 558449 w 12192000"/>
              <a:gd name="connsiteY143" fmla="*/ 2182346 h 2237474"/>
              <a:gd name="connsiteX144" fmla="*/ 550517 w 12192000"/>
              <a:gd name="connsiteY144" fmla="*/ 2182060 h 2237474"/>
              <a:gd name="connsiteX145" fmla="*/ 520671 w 12192000"/>
              <a:gd name="connsiteY145" fmla="*/ 2180980 h 2237474"/>
              <a:gd name="connsiteX146" fmla="*/ 515024 w 12192000"/>
              <a:gd name="connsiteY146" fmla="*/ 2179258 h 2237474"/>
              <a:gd name="connsiteX147" fmla="*/ 413835 w 12192000"/>
              <a:gd name="connsiteY147" fmla="*/ 2156783 h 2237474"/>
              <a:gd name="connsiteX148" fmla="*/ 376513 w 12192000"/>
              <a:gd name="connsiteY148" fmla="*/ 2154014 h 2237474"/>
              <a:gd name="connsiteX149" fmla="*/ 273386 w 12192000"/>
              <a:gd name="connsiteY149" fmla="*/ 2142551 h 2237474"/>
              <a:gd name="connsiteX150" fmla="*/ 169207 w 12192000"/>
              <a:gd name="connsiteY150" fmla="*/ 2128100 h 2237474"/>
              <a:gd name="connsiteX151" fmla="*/ 80022 w 12192000"/>
              <a:gd name="connsiteY151" fmla="*/ 2107254 h 2237474"/>
              <a:gd name="connsiteX152" fmla="*/ 72352 w 12192000"/>
              <a:gd name="connsiteY152" fmla="*/ 2107991 h 2237474"/>
              <a:gd name="connsiteX153" fmla="*/ 37645 w 12192000"/>
              <a:gd name="connsiteY153" fmla="*/ 2115401 h 2237474"/>
              <a:gd name="connsiteX154" fmla="*/ 4572 w 12192000"/>
              <a:gd name="connsiteY154" fmla="*/ 2111091 h 2237474"/>
              <a:gd name="connsiteX155" fmla="*/ 0 w 12192000"/>
              <a:gd name="connsiteY155" fmla="*/ 2110468 h 2237474"/>
              <a:gd name="connsiteX156" fmla="*/ 0 w 12192000"/>
              <a:gd name="connsiteY156"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20512 w 12192000"/>
              <a:gd name="connsiteY6" fmla="*/ 745392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46594 w 12192000"/>
              <a:gd name="connsiteY12" fmla="*/ 765069 h 2237474"/>
              <a:gd name="connsiteX13" fmla="*/ 10739478 w 12192000"/>
              <a:gd name="connsiteY13" fmla="*/ 776841 h 2237474"/>
              <a:gd name="connsiteX14" fmla="*/ 10458762 w 12192000"/>
              <a:gd name="connsiteY14" fmla="*/ 755400 h 2237474"/>
              <a:gd name="connsiteX15" fmla="*/ 10211200 w 12192000"/>
              <a:gd name="connsiteY15" fmla="*/ 767513 h 2237474"/>
              <a:gd name="connsiteX16" fmla="*/ 10167995 w 12192000"/>
              <a:gd name="connsiteY16" fmla="*/ 760843 h 2237474"/>
              <a:gd name="connsiteX17" fmla="*/ 9997044 w 12192000"/>
              <a:gd name="connsiteY17" fmla="*/ 780129 h 2237474"/>
              <a:gd name="connsiteX18" fmla="*/ 9943887 w 12192000"/>
              <a:gd name="connsiteY18" fmla="*/ 804141 h 2237474"/>
              <a:gd name="connsiteX19" fmla="*/ 9918248 w 12192000"/>
              <a:gd name="connsiteY19" fmla="*/ 816628 h 2237474"/>
              <a:gd name="connsiteX20" fmla="*/ 9767091 w 12192000"/>
              <a:gd name="connsiteY20" fmla="*/ 870550 h 2237474"/>
              <a:gd name="connsiteX21" fmla="*/ 9683005 w 12192000"/>
              <a:gd name="connsiteY21" fmla="*/ 894128 h 2237474"/>
              <a:gd name="connsiteX22" fmla="*/ 9594438 w 12192000"/>
              <a:gd name="connsiteY22" fmla="*/ 919051 h 2237474"/>
              <a:gd name="connsiteX23" fmla="*/ 9544189 w 12192000"/>
              <a:gd name="connsiteY23" fmla="*/ 938966 h 2237474"/>
              <a:gd name="connsiteX24" fmla="*/ 9500499 w 12192000"/>
              <a:gd name="connsiteY24" fmla="*/ 954680 h 2237474"/>
              <a:gd name="connsiteX25" fmla="*/ 9428195 w 12192000"/>
              <a:gd name="connsiteY25" fmla="*/ 986225 h 2237474"/>
              <a:gd name="connsiteX26" fmla="*/ 9410017 w 12192000"/>
              <a:gd name="connsiteY26" fmla="*/ 993931 h 2237474"/>
              <a:gd name="connsiteX27" fmla="*/ 9392919 w 12192000"/>
              <a:gd name="connsiteY27" fmla="*/ 994656 h 2237474"/>
              <a:gd name="connsiteX28" fmla="*/ 9268019 w 12192000"/>
              <a:gd name="connsiteY28" fmla="*/ 1007442 h 2237474"/>
              <a:gd name="connsiteX29" fmla="*/ 9234662 w 12192000"/>
              <a:gd name="connsiteY29" fmla="*/ 1023056 h 2237474"/>
              <a:gd name="connsiteX30" fmla="*/ 9181033 w 12192000"/>
              <a:gd name="connsiteY30" fmla="*/ 1037921 h 2237474"/>
              <a:gd name="connsiteX31" fmla="*/ 9155969 w 12192000"/>
              <a:gd name="connsiteY31" fmla="*/ 1046804 h 2237474"/>
              <a:gd name="connsiteX32" fmla="*/ 9133985 w 12192000"/>
              <a:gd name="connsiteY32" fmla="*/ 1046450 h 2237474"/>
              <a:gd name="connsiteX33" fmla="*/ 9003462 w 12192000"/>
              <a:gd name="connsiteY33" fmla="*/ 1042406 h 2237474"/>
              <a:gd name="connsiteX34" fmla="*/ 8968445 w 12192000"/>
              <a:gd name="connsiteY34" fmla="*/ 1052169 h 2237474"/>
              <a:gd name="connsiteX35" fmla="*/ 8886001 w 12192000"/>
              <a:gd name="connsiteY35" fmla="*/ 1067468 h 2237474"/>
              <a:gd name="connsiteX36" fmla="*/ 8838610 w 12192000"/>
              <a:gd name="connsiteY36" fmla="*/ 1075091 h 2237474"/>
              <a:gd name="connsiteX37" fmla="*/ 8750383 w 12192000"/>
              <a:gd name="connsiteY37" fmla="*/ 1097387 h 2237474"/>
              <a:gd name="connsiteX38" fmla="*/ 8665605 w 12192000"/>
              <a:gd name="connsiteY38" fmla="*/ 1110791 h 2237474"/>
              <a:gd name="connsiteX39" fmla="*/ 8584946 w 12192000"/>
              <a:gd name="connsiteY39" fmla="*/ 1135226 h 2237474"/>
              <a:gd name="connsiteX40" fmla="*/ 8419755 w 12192000"/>
              <a:gd name="connsiteY40" fmla="*/ 1216260 h 2237474"/>
              <a:gd name="connsiteX41" fmla="*/ 8411626 w 12192000"/>
              <a:gd name="connsiteY41" fmla="*/ 1214397 h 2237474"/>
              <a:gd name="connsiteX42" fmla="*/ 8363469 w 12192000"/>
              <a:gd name="connsiteY42" fmla="*/ 1246658 h 2237474"/>
              <a:gd name="connsiteX43" fmla="*/ 8275497 w 12192000"/>
              <a:gd name="connsiteY43" fmla="*/ 1264396 h 2237474"/>
              <a:gd name="connsiteX44" fmla="*/ 8206287 w 12192000"/>
              <a:gd name="connsiteY44" fmla="*/ 1273060 h 2237474"/>
              <a:gd name="connsiteX45" fmla="*/ 8139997 w 12192000"/>
              <a:gd name="connsiteY45" fmla="*/ 1282713 h 2237474"/>
              <a:gd name="connsiteX46" fmla="*/ 8074238 w 12192000"/>
              <a:gd name="connsiteY46" fmla="*/ 1301895 h 2237474"/>
              <a:gd name="connsiteX47" fmla="*/ 7942099 w 12192000"/>
              <a:gd name="connsiteY47" fmla="*/ 1336332 h 2237474"/>
              <a:gd name="connsiteX48" fmla="*/ 7902328 w 12192000"/>
              <a:gd name="connsiteY48" fmla="*/ 1345865 h 2237474"/>
              <a:gd name="connsiteX49" fmla="*/ 7840612 w 12192000"/>
              <a:gd name="connsiteY49" fmla="*/ 1369373 h 2237474"/>
              <a:gd name="connsiteX50" fmla="*/ 7786819 w 12192000"/>
              <a:gd name="connsiteY50" fmla="*/ 1378970 h 2237474"/>
              <a:gd name="connsiteX51" fmla="*/ 7548172 w 12192000"/>
              <a:gd name="connsiteY51" fmla="*/ 1417460 h 2237474"/>
              <a:gd name="connsiteX52" fmla="*/ 7483437 w 12192000"/>
              <a:gd name="connsiteY52" fmla="*/ 1478152 h 2237474"/>
              <a:gd name="connsiteX53" fmla="*/ 7377870 w 12192000"/>
              <a:gd name="connsiteY53" fmla="*/ 1523319 h 2237474"/>
              <a:gd name="connsiteX54" fmla="*/ 7230737 w 12192000"/>
              <a:gd name="connsiteY54" fmla="*/ 1562633 h 2237474"/>
              <a:gd name="connsiteX55" fmla="*/ 7224458 w 12192000"/>
              <a:gd name="connsiteY55" fmla="*/ 1573008 h 2237474"/>
              <a:gd name="connsiteX56" fmla="*/ 7183121 w 12192000"/>
              <a:gd name="connsiteY56" fmla="*/ 1595162 h 2237474"/>
              <a:gd name="connsiteX57" fmla="*/ 7164601 w 12192000"/>
              <a:gd name="connsiteY57" fmla="*/ 1606490 h 2237474"/>
              <a:gd name="connsiteX58" fmla="*/ 7031309 w 12192000"/>
              <a:gd name="connsiteY58" fmla="*/ 1619451 h 2237474"/>
              <a:gd name="connsiteX59" fmla="*/ 6900177 w 12192000"/>
              <a:gd name="connsiteY59" fmla="*/ 1636016 h 2237474"/>
              <a:gd name="connsiteX60" fmla="*/ 6795372 w 12192000"/>
              <a:gd name="connsiteY60" fmla="*/ 1644845 h 2237474"/>
              <a:gd name="connsiteX61" fmla="*/ 6692251 w 12192000"/>
              <a:gd name="connsiteY61" fmla="*/ 1656357 h 2237474"/>
              <a:gd name="connsiteX62" fmla="*/ 6655235 w 12192000"/>
              <a:gd name="connsiteY62" fmla="*/ 1661869 h 2237474"/>
              <a:gd name="connsiteX63" fmla="*/ 6554894 w 12192000"/>
              <a:gd name="connsiteY63" fmla="*/ 1664428 h 2237474"/>
              <a:gd name="connsiteX64" fmla="*/ 6516595 w 12192000"/>
              <a:gd name="connsiteY64" fmla="*/ 1667475 h 2237474"/>
              <a:gd name="connsiteX65" fmla="*/ 6508541 w 12192000"/>
              <a:gd name="connsiteY65" fmla="*/ 1668757 h 2237474"/>
              <a:gd name="connsiteX66" fmla="*/ 6471012 w 12192000"/>
              <a:gd name="connsiteY66" fmla="*/ 1678604 h 2237474"/>
              <a:gd name="connsiteX67" fmla="*/ 6364035 w 12192000"/>
              <a:gd name="connsiteY67" fmla="*/ 1667683 h 2237474"/>
              <a:gd name="connsiteX68" fmla="*/ 6280959 w 12192000"/>
              <a:gd name="connsiteY68" fmla="*/ 1689329 h 2237474"/>
              <a:gd name="connsiteX69" fmla="*/ 6243319 w 12192000"/>
              <a:gd name="connsiteY69" fmla="*/ 1695560 h 2237474"/>
              <a:gd name="connsiteX70" fmla="*/ 6098321 w 12192000"/>
              <a:gd name="connsiteY70" fmla="*/ 1721646 h 2237474"/>
              <a:gd name="connsiteX71" fmla="*/ 5880652 w 12192000"/>
              <a:gd name="connsiteY71" fmla="*/ 1779643 h 2237474"/>
              <a:gd name="connsiteX72" fmla="*/ 5785959 w 12192000"/>
              <a:gd name="connsiteY72" fmla="*/ 1775307 h 2237474"/>
              <a:gd name="connsiteX73" fmla="*/ 5643534 w 12192000"/>
              <a:gd name="connsiteY73" fmla="*/ 1802919 h 2237474"/>
              <a:gd name="connsiteX74" fmla="*/ 5518799 w 12192000"/>
              <a:gd name="connsiteY74" fmla="*/ 1818312 h 2237474"/>
              <a:gd name="connsiteX75" fmla="*/ 5505014 w 12192000"/>
              <a:gd name="connsiteY75" fmla="*/ 1819259 h 2237474"/>
              <a:gd name="connsiteX76" fmla="*/ 5453307 w 12192000"/>
              <a:gd name="connsiteY76" fmla="*/ 1815450 h 2237474"/>
              <a:gd name="connsiteX77" fmla="*/ 5221533 w 12192000"/>
              <a:gd name="connsiteY77" fmla="*/ 1846950 h 2237474"/>
              <a:gd name="connsiteX78" fmla="*/ 5149802 w 12192000"/>
              <a:gd name="connsiteY78" fmla="*/ 1844846 h 2237474"/>
              <a:gd name="connsiteX79" fmla="*/ 5114927 w 12192000"/>
              <a:gd name="connsiteY79" fmla="*/ 1847827 h 2237474"/>
              <a:gd name="connsiteX80" fmla="*/ 5108970 w 12192000"/>
              <a:gd name="connsiteY80" fmla="*/ 1847935 h 2237474"/>
              <a:gd name="connsiteX81" fmla="*/ 5067961 w 12192000"/>
              <a:gd name="connsiteY81" fmla="*/ 1845917 h 2237474"/>
              <a:gd name="connsiteX82" fmla="*/ 5007075 w 12192000"/>
              <a:gd name="connsiteY82" fmla="*/ 1838626 h 2237474"/>
              <a:gd name="connsiteX83" fmla="*/ 4944087 w 12192000"/>
              <a:gd name="connsiteY83" fmla="*/ 1823332 h 2237474"/>
              <a:gd name="connsiteX84" fmla="*/ 4907662 w 12192000"/>
              <a:gd name="connsiteY84" fmla="*/ 1816900 h 2237474"/>
              <a:gd name="connsiteX85" fmla="*/ 4882386 w 12192000"/>
              <a:gd name="connsiteY85" fmla="*/ 1809844 h 2237474"/>
              <a:gd name="connsiteX86" fmla="*/ 4811440 w 12192000"/>
              <a:gd name="connsiteY86" fmla="*/ 1804655 h 2237474"/>
              <a:gd name="connsiteX87" fmla="*/ 4691075 w 12192000"/>
              <a:gd name="connsiteY87" fmla="*/ 1801389 h 2237474"/>
              <a:gd name="connsiteX88" fmla="*/ 4640313 w 12192000"/>
              <a:gd name="connsiteY88" fmla="*/ 1784307 h 2237474"/>
              <a:gd name="connsiteX89" fmla="*/ 4536503 w 12192000"/>
              <a:gd name="connsiteY89" fmla="*/ 1785334 h 2237474"/>
              <a:gd name="connsiteX90" fmla="*/ 4513724 w 12192000"/>
              <a:gd name="connsiteY90" fmla="*/ 1791996 h 2237474"/>
              <a:gd name="connsiteX91" fmla="*/ 4459810 w 12192000"/>
              <a:gd name="connsiteY91" fmla="*/ 1797886 h 2237474"/>
              <a:gd name="connsiteX92" fmla="*/ 4379064 w 12192000"/>
              <a:gd name="connsiteY92" fmla="*/ 1817177 h 2237474"/>
              <a:gd name="connsiteX93" fmla="*/ 4290981 w 12192000"/>
              <a:gd name="connsiteY93" fmla="*/ 1839677 h 2237474"/>
              <a:gd name="connsiteX94" fmla="*/ 4238372 w 12192000"/>
              <a:gd name="connsiteY94" fmla="*/ 1851480 h 2237474"/>
              <a:gd name="connsiteX95" fmla="*/ 4232517 w 12192000"/>
              <a:gd name="connsiteY95" fmla="*/ 1852567 h 2237474"/>
              <a:gd name="connsiteX96" fmla="*/ 4191732 w 12192000"/>
              <a:gd name="connsiteY96" fmla="*/ 1857328 h 2237474"/>
              <a:gd name="connsiteX97" fmla="*/ 4065532 w 12192000"/>
              <a:gd name="connsiteY97" fmla="*/ 1855477 h 2237474"/>
              <a:gd name="connsiteX98" fmla="*/ 4028460 w 12192000"/>
              <a:gd name="connsiteY98" fmla="*/ 1855137 h 2237474"/>
              <a:gd name="connsiteX99" fmla="*/ 4002267 w 12192000"/>
              <a:gd name="connsiteY99" fmla="*/ 1852352 h 2237474"/>
              <a:gd name="connsiteX100" fmla="*/ 3931396 w 12192000"/>
              <a:gd name="connsiteY100" fmla="*/ 1858915 h 2237474"/>
              <a:gd name="connsiteX101" fmla="*/ 3812162 w 12192000"/>
              <a:gd name="connsiteY101" fmla="*/ 1875501 h 2237474"/>
              <a:gd name="connsiteX102" fmla="*/ 3758105 w 12192000"/>
              <a:gd name="connsiteY102" fmla="*/ 1871856 h 2237474"/>
              <a:gd name="connsiteX103" fmla="*/ 3715896 w 12192000"/>
              <a:gd name="connsiteY103" fmla="*/ 1881552 h 2237474"/>
              <a:gd name="connsiteX104" fmla="*/ 3567259 w 12192000"/>
              <a:gd name="connsiteY104" fmla="*/ 1893482 h 2237474"/>
              <a:gd name="connsiteX105" fmla="*/ 3405770 w 12192000"/>
              <a:gd name="connsiteY105" fmla="*/ 1904591 h 2237474"/>
              <a:gd name="connsiteX106" fmla="*/ 3280097 w 12192000"/>
              <a:gd name="connsiteY106" fmla="*/ 1919610 h 2237474"/>
              <a:gd name="connsiteX107" fmla="*/ 3123424 w 12192000"/>
              <a:gd name="connsiteY107" fmla="*/ 1952930 h 2237474"/>
              <a:gd name="connsiteX108" fmla="*/ 3009910 w 12192000"/>
              <a:gd name="connsiteY108" fmla="*/ 1957866 h 2237474"/>
              <a:gd name="connsiteX109" fmla="*/ 2995934 w 12192000"/>
              <a:gd name="connsiteY109" fmla="*/ 1967085 h 2237474"/>
              <a:gd name="connsiteX110" fmla="*/ 2942858 w 12192000"/>
              <a:gd name="connsiteY110" fmla="*/ 1981367 h 2237474"/>
              <a:gd name="connsiteX111" fmla="*/ 2875436 w 12192000"/>
              <a:gd name="connsiteY111" fmla="*/ 1996977 h 2237474"/>
              <a:gd name="connsiteX112" fmla="*/ 2874892 w 12192000"/>
              <a:gd name="connsiteY112" fmla="*/ 1996085 h 2237474"/>
              <a:gd name="connsiteX113" fmla="*/ 2843662 w 12192000"/>
              <a:gd name="connsiteY113" fmla="*/ 1992498 h 2237474"/>
              <a:gd name="connsiteX114" fmla="*/ 2718916 w 12192000"/>
              <a:gd name="connsiteY114" fmla="*/ 1990867 h 2237474"/>
              <a:gd name="connsiteX115" fmla="*/ 2713522 w 12192000"/>
              <a:gd name="connsiteY115" fmla="*/ 1990173 h 2237474"/>
              <a:gd name="connsiteX116" fmla="*/ 2578178 w 12192000"/>
              <a:gd name="connsiteY116" fmla="*/ 1990531 h 2237474"/>
              <a:gd name="connsiteX117" fmla="*/ 2476147 w 12192000"/>
              <a:gd name="connsiteY117" fmla="*/ 1998305 h 2237474"/>
              <a:gd name="connsiteX118" fmla="*/ 2373568 w 12192000"/>
              <a:gd name="connsiteY118" fmla="*/ 2003219 h 2237474"/>
              <a:gd name="connsiteX119" fmla="*/ 2287219 w 12192000"/>
              <a:gd name="connsiteY119" fmla="*/ 1998750 h 2237474"/>
              <a:gd name="connsiteX120" fmla="*/ 2243069 w 12192000"/>
              <a:gd name="connsiteY120" fmla="*/ 2005321 h 2237474"/>
              <a:gd name="connsiteX121" fmla="*/ 2164831 w 12192000"/>
              <a:gd name="connsiteY121" fmla="*/ 2010143 h 2237474"/>
              <a:gd name="connsiteX122" fmla="*/ 2085228 w 12192000"/>
              <a:gd name="connsiteY122" fmla="*/ 2046431 h 2237474"/>
              <a:gd name="connsiteX123" fmla="*/ 2058061 w 12192000"/>
              <a:gd name="connsiteY123" fmla="*/ 2047942 h 2237474"/>
              <a:gd name="connsiteX124" fmla="*/ 2042244 w 12192000"/>
              <a:gd name="connsiteY124" fmla="*/ 2055560 h 2237474"/>
              <a:gd name="connsiteX125" fmla="*/ 1877728 w 12192000"/>
              <a:gd name="connsiteY125" fmla="*/ 2101004 h 2237474"/>
              <a:gd name="connsiteX126" fmla="*/ 1759056 w 12192000"/>
              <a:gd name="connsiteY126" fmla="*/ 2125608 h 2237474"/>
              <a:gd name="connsiteX127" fmla="*/ 1637948 w 12192000"/>
              <a:gd name="connsiteY127" fmla="*/ 2172597 h 2237474"/>
              <a:gd name="connsiteX128" fmla="*/ 1434549 w 12192000"/>
              <a:gd name="connsiteY128" fmla="*/ 2234522 h 2237474"/>
              <a:gd name="connsiteX129" fmla="*/ 1398481 w 12192000"/>
              <a:gd name="connsiteY129" fmla="*/ 2237074 h 2237474"/>
              <a:gd name="connsiteX130" fmla="*/ 1398407 w 12192000"/>
              <a:gd name="connsiteY130" fmla="*/ 2237095 h 2237474"/>
              <a:gd name="connsiteX131" fmla="*/ 1370962 w 12192000"/>
              <a:gd name="connsiteY131" fmla="*/ 2237474 h 2237474"/>
              <a:gd name="connsiteX132" fmla="*/ 1356367 w 12192000"/>
              <a:gd name="connsiteY132" fmla="*/ 2235089 h 2237474"/>
              <a:gd name="connsiteX133" fmla="*/ 1324828 w 12192000"/>
              <a:gd name="connsiteY133" fmla="*/ 2231968 h 2237474"/>
              <a:gd name="connsiteX134" fmla="*/ 1279765 w 12192000"/>
              <a:gd name="connsiteY134" fmla="*/ 2229639 h 2237474"/>
              <a:gd name="connsiteX135" fmla="*/ 1195347 w 12192000"/>
              <a:gd name="connsiteY135" fmla="*/ 2212354 h 2237474"/>
              <a:gd name="connsiteX136" fmla="*/ 970251 w 12192000"/>
              <a:gd name="connsiteY136" fmla="*/ 2221029 h 2237474"/>
              <a:gd name="connsiteX137" fmla="*/ 812914 w 12192000"/>
              <a:gd name="connsiteY137" fmla="*/ 2202752 h 2237474"/>
              <a:gd name="connsiteX138" fmla="*/ 800195 w 12192000"/>
              <a:gd name="connsiteY138" fmla="*/ 2209407 h 2237474"/>
              <a:gd name="connsiteX139" fmla="*/ 784978 w 12192000"/>
              <a:gd name="connsiteY139" fmla="*/ 2212360 h 2237474"/>
              <a:gd name="connsiteX140" fmla="*/ 669923 w 12192000"/>
              <a:gd name="connsiteY140" fmla="*/ 2211682 h 2237474"/>
              <a:gd name="connsiteX141" fmla="*/ 648680 w 12192000"/>
              <a:gd name="connsiteY141" fmla="*/ 2206229 h 2237474"/>
              <a:gd name="connsiteX142" fmla="*/ 597225 w 12192000"/>
              <a:gd name="connsiteY142" fmla="*/ 2180999 h 2237474"/>
              <a:gd name="connsiteX143" fmla="*/ 558449 w 12192000"/>
              <a:gd name="connsiteY143" fmla="*/ 2182346 h 2237474"/>
              <a:gd name="connsiteX144" fmla="*/ 520671 w 12192000"/>
              <a:gd name="connsiteY144" fmla="*/ 2180980 h 2237474"/>
              <a:gd name="connsiteX145" fmla="*/ 515024 w 12192000"/>
              <a:gd name="connsiteY145" fmla="*/ 2179258 h 2237474"/>
              <a:gd name="connsiteX146" fmla="*/ 413835 w 12192000"/>
              <a:gd name="connsiteY146" fmla="*/ 2156783 h 2237474"/>
              <a:gd name="connsiteX147" fmla="*/ 376513 w 12192000"/>
              <a:gd name="connsiteY147" fmla="*/ 2154014 h 2237474"/>
              <a:gd name="connsiteX148" fmla="*/ 273386 w 12192000"/>
              <a:gd name="connsiteY148" fmla="*/ 2142551 h 2237474"/>
              <a:gd name="connsiteX149" fmla="*/ 169207 w 12192000"/>
              <a:gd name="connsiteY149" fmla="*/ 2128100 h 2237474"/>
              <a:gd name="connsiteX150" fmla="*/ 80022 w 12192000"/>
              <a:gd name="connsiteY150" fmla="*/ 2107254 h 2237474"/>
              <a:gd name="connsiteX151" fmla="*/ 72352 w 12192000"/>
              <a:gd name="connsiteY151" fmla="*/ 2107991 h 2237474"/>
              <a:gd name="connsiteX152" fmla="*/ 37645 w 12192000"/>
              <a:gd name="connsiteY152" fmla="*/ 2115401 h 2237474"/>
              <a:gd name="connsiteX153" fmla="*/ 4572 w 12192000"/>
              <a:gd name="connsiteY153" fmla="*/ 2111091 h 2237474"/>
              <a:gd name="connsiteX154" fmla="*/ 0 w 12192000"/>
              <a:gd name="connsiteY154" fmla="*/ 2110468 h 2237474"/>
              <a:gd name="connsiteX155" fmla="*/ 0 w 12192000"/>
              <a:gd name="connsiteY155"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20512 w 12192000"/>
              <a:gd name="connsiteY6" fmla="*/ 745392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46594 w 12192000"/>
              <a:gd name="connsiteY12" fmla="*/ 765069 h 2237474"/>
              <a:gd name="connsiteX13" fmla="*/ 10739478 w 12192000"/>
              <a:gd name="connsiteY13" fmla="*/ 776841 h 2237474"/>
              <a:gd name="connsiteX14" fmla="*/ 10458762 w 12192000"/>
              <a:gd name="connsiteY14" fmla="*/ 755400 h 2237474"/>
              <a:gd name="connsiteX15" fmla="*/ 10211200 w 12192000"/>
              <a:gd name="connsiteY15" fmla="*/ 767513 h 2237474"/>
              <a:gd name="connsiteX16" fmla="*/ 10167995 w 12192000"/>
              <a:gd name="connsiteY16" fmla="*/ 760843 h 2237474"/>
              <a:gd name="connsiteX17" fmla="*/ 9997044 w 12192000"/>
              <a:gd name="connsiteY17" fmla="*/ 780129 h 2237474"/>
              <a:gd name="connsiteX18" fmla="*/ 9943887 w 12192000"/>
              <a:gd name="connsiteY18" fmla="*/ 804141 h 2237474"/>
              <a:gd name="connsiteX19" fmla="*/ 9918248 w 12192000"/>
              <a:gd name="connsiteY19" fmla="*/ 816628 h 2237474"/>
              <a:gd name="connsiteX20" fmla="*/ 9767091 w 12192000"/>
              <a:gd name="connsiteY20" fmla="*/ 870550 h 2237474"/>
              <a:gd name="connsiteX21" fmla="*/ 9683005 w 12192000"/>
              <a:gd name="connsiteY21" fmla="*/ 894128 h 2237474"/>
              <a:gd name="connsiteX22" fmla="*/ 9594438 w 12192000"/>
              <a:gd name="connsiteY22" fmla="*/ 919051 h 2237474"/>
              <a:gd name="connsiteX23" fmla="*/ 9544189 w 12192000"/>
              <a:gd name="connsiteY23" fmla="*/ 938966 h 2237474"/>
              <a:gd name="connsiteX24" fmla="*/ 9500499 w 12192000"/>
              <a:gd name="connsiteY24" fmla="*/ 954680 h 2237474"/>
              <a:gd name="connsiteX25" fmla="*/ 9428195 w 12192000"/>
              <a:gd name="connsiteY25" fmla="*/ 986225 h 2237474"/>
              <a:gd name="connsiteX26" fmla="*/ 9410017 w 12192000"/>
              <a:gd name="connsiteY26" fmla="*/ 993931 h 2237474"/>
              <a:gd name="connsiteX27" fmla="*/ 9392919 w 12192000"/>
              <a:gd name="connsiteY27" fmla="*/ 994656 h 2237474"/>
              <a:gd name="connsiteX28" fmla="*/ 9268019 w 12192000"/>
              <a:gd name="connsiteY28" fmla="*/ 1007442 h 2237474"/>
              <a:gd name="connsiteX29" fmla="*/ 9234662 w 12192000"/>
              <a:gd name="connsiteY29" fmla="*/ 1023056 h 2237474"/>
              <a:gd name="connsiteX30" fmla="*/ 9181033 w 12192000"/>
              <a:gd name="connsiteY30" fmla="*/ 1037921 h 2237474"/>
              <a:gd name="connsiteX31" fmla="*/ 9155969 w 12192000"/>
              <a:gd name="connsiteY31" fmla="*/ 1046804 h 2237474"/>
              <a:gd name="connsiteX32" fmla="*/ 9133985 w 12192000"/>
              <a:gd name="connsiteY32" fmla="*/ 1046450 h 2237474"/>
              <a:gd name="connsiteX33" fmla="*/ 9003462 w 12192000"/>
              <a:gd name="connsiteY33" fmla="*/ 1042406 h 2237474"/>
              <a:gd name="connsiteX34" fmla="*/ 8968445 w 12192000"/>
              <a:gd name="connsiteY34" fmla="*/ 1052169 h 2237474"/>
              <a:gd name="connsiteX35" fmla="*/ 8886001 w 12192000"/>
              <a:gd name="connsiteY35" fmla="*/ 1067468 h 2237474"/>
              <a:gd name="connsiteX36" fmla="*/ 8838610 w 12192000"/>
              <a:gd name="connsiteY36" fmla="*/ 1075091 h 2237474"/>
              <a:gd name="connsiteX37" fmla="*/ 8750383 w 12192000"/>
              <a:gd name="connsiteY37" fmla="*/ 1097387 h 2237474"/>
              <a:gd name="connsiteX38" fmla="*/ 8665605 w 12192000"/>
              <a:gd name="connsiteY38" fmla="*/ 1110791 h 2237474"/>
              <a:gd name="connsiteX39" fmla="*/ 8584946 w 12192000"/>
              <a:gd name="connsiteY39" fmla="*/ 1135226 h 2237474"/>
              <a:gd name="connsiteX40" fmla="*/ 8419755 w 12192000"/>
              <a:gd name="connsiteY40" fmla="*/ 1216260 h 2237474"/>
              <a:gd name="connsiteX41" fmla="*/ 8411626 w 12192000"/>
              <a:gd name="connsiteY41" fmla="*/ 1214397 h 2237474"/>
              <a:gd name="connsiteX42" fmla="*/ 8363469 w 12192000"/>
              <a:gd name="connsiteY42" fmla="*/ 1246658 h 2237474"/>
              <a:gd name="connsiteX43" fmla="*/ 8275497 w 12192000"/>
              <a:gd name="connsiteY43" fmla="*/ 1264396 h 2237474"/>
              <a:gd name="connsiteX44" fmla="*/ 8206287 w 12192000"/>
              <a:gd name="connsiteY44" fmla="*/ 1273060 h 2237474"/>
              <a:gd name="connsiteX45" fmla="*/ 8139997 w 12192000"/>
              <a:gd name="connsiteY45" fmla="*/ 1282713 h 2237474"/>
              <a:gd name="connsiteX46" fmla="*/ 8074238 w 12192000"/>
              <a:gd name="connsiteY46" fmla="*/ 1301895 h 2237474"/>
              <a:gd name="connsiteX47" fmla="*/ 7942099 w 12192000"/>
              <a:gd name="connsiteY47" fmla="*/ 1336332 h 2237474"/>
              <a:gd name="connsiteX48" fmla="*/ 7902328 w 12192000"/>
              <a:gd name="connsiteY48" fmla="*/ 1345865 h 2237474"/>
              <a:gd name="connsiteX49" fmla="*/ 7840612 w 12192000"/>
              <a:gd name="connsiteY49" fmla="*/ 1369373 h 2237474"/>
              <a:gd name="connsiteX50" fmla="*/ 7786819 w 12192000"/>
              <a:gd name="connsiteY50" fmla="*/ 1378970 h 2237474"/>
              <a:gd name="connsiteX51" fmla="*/ 7548172 w 12192000"/>
              <a:gd name="connsiteY51" fmla="*/ 1417460 h 2237474"/>
              <a:gd name="connsiteX52" fmla="*/ 7483437 w 12192000"/>
              <a:gd name="connsiteY52" fmla="*/ 1478152 h 2237474"/>
              <a:gd name="connsiteX53" fmla="*/ 7377870 w 12192000"/>
              <a:gd name="connsiteY53" fmla="*/ 1523319 h 2237474"/>
              <a:gd name="connsiteX54" fmla="*/ 7230737 w 12192000"/>
              <a:gd name="connsiteY54" fmla="*/ 1562633 h 2237474"/>
              <a:gd name="connsiteX55" fmla="*/ 7224458 w 12192000"/>
              <a:gd name="connsiteY55" fmla="*/ 1573008 h 2237474"/>
              <a:gd name="connsiteX56" fmla="*/ 7183121 w 12192000"/>
              <a:gd name="connsiteY56" fmla="*/ 1595162 h 2237474"/>
              <a:gd name="connsiteX57" fmla="*/ 7164601 w 12192000"/>
              <a:gd name="connsiteY57" fmla="*/ 1606490 h 2237474"/>
              <a:gd name="connsiteX58" fmla="*/ 7031309 w 12192000"/>
              <a:gd name="connsiteY58" fmla="*/ 1619451 h 2237474"/>
              <a:gd name="connsiteX59" fmla="*/ 6900177 w 12192000"/>
              <a:gd name="connsiteY59" fmla="*/ 1636016 h 2237474"/>
              <a:gd name="connsiteX60" fmla="*/ 6795372 w 12192000"/>
              <a:gd name="connsiteY60" fmla="*/ 1644845 h 2237474"/>
              <a:gd name="connsiteX61" fmla="*/ 6692251 w 12192000"/>
              <a:gd name="connsiteY61" fmla="*/ 1656357 h 2237474"/>
              <a:gd name="connsiteX62" fmla="*/ 6655235 w 12192000"/>
              <a:gd name="connsiteY62" fmla="*/ 1661869 h 2237474"/>
              <a:gd name="connsiteX63" fmla="*/ 6554894 w 12192000"/>
              <a:gd name="connsiteY63" fmla="*/ 1664428 h 2237474"/>
              <a:gd name="connsiteX64" fmla="*/ 6516595 w 12192000"/>
              <a:gd name="connsiteY64" fmla="*/ 1667475 h 2237474"/>
              <a:gd name="connsiteX65" fmla="*/ 6508541 w 12192000"/>
              <a:gd name="connsiteY65" fmla="*/ 1668757 h 2237474"/>
              <a:gd name="connsiteX66" fmla="*/ 6471012 w 12192000"/>
              <a:gd name="connsiteY66" fmla="*/ 1678604 h 2237474"/>
              <a:gd name="connsiteX67" fmla="*/ 6364035 w 12192000"/>
              <a:gd name="connsiteY67" fmla="*/ 1667683 h 2237474"/>
              <a:gd name="connsiteX68" fmla="*/ 6280959 w 12192000"/>
              <a:gd name="connsiteY68" fmla="*/ 1689329 h 2237474"/>
              <a:gd name="connsiteX69" fmla="*/ 6243319 w 12192000"/>
              <a:gd name="connsiteY69" fmla="*/ 1695560 h 2237474"/>
              <a:gd name="connsiteX70" fmla="*/ 6098321 w 12192000"/>
              <a:gd name="connsiteY70" fmla="*/ 1721646 h 2237474"/>
              <a:gd name="connsiteX71" fmla="*/ 5880652 w 12192000"/>
              <a:gd name="connsiteY71" fmla="*/ 1779643 h 2237474"/>
              <a:gd name="connsiteX72" fmla="*/ 5785959 w 12192000"/>
              <a:gd name="connsiteY72" fmla="*/ 1775307 h 2237474"/>
              <a:gd name="connsiteX73" fmla="*/ 5643534 w 12192000"/>
              <a:gd name="connsiteY73" fmla="*/ 1802919 h 2237474"/>
              <a:gd name="connsiteX74" fmla="*/ 5518799 w 12192000"/>
              <a:gd name="connsiteY74" fmla="*/ 1818312 h 2237474"/>
              <a:gd name="connsiteX75" fmla="*/ 5505014 w 12192000"/>
              <a:gd name="connsiteY75" fmla="*/ 1819259 h 2237474"/>
              <a:gd name="connsiteX76" fmla="*/ 5453307 w 12192000"/>
              <a:gd name="connsiteY76" fmla="*/ 1815450 h 2237474"/>
              <a:gd name="connsiteX77" fmla="*/ 5221533 w 12192000"/>
              <a:gd name="connsiteY77" fmla="*/ 1846950 h 2237474"/>
              <a:gd name="connsiteX78" fmla="*/ 5149802 w 12192000"/>
              <a:gd name="connsiteY78" fmla="*/ 1844846 h 2237474"/>
              <a:gd name="connsiteX79" fmla="*/ 5114927 w 12192000"/>
              <a:gd name="connsiteY79" fmla="*/ 1847827 h 2237474"/>
              <a:gd name="connsiteX80" fmla="*/ 5108970 w 12192000"/>
              <a:gd name="connsiteY80" fmla="*/ 1847935 h 2237474"/>
              <a:gd name="connsiteX81" fmla="*/ 5067961 w 12192000"/>
              <a:gd name="connsiteY81" fmla="*/ 1845917 h 2237474"/>
              <a:gd name="connsiteX82" fmla="*/ 5007075 w 12192000"/>
              <a:gd name="connsiteY82" fmla="*/ 1838626 h 2237474"/>
              <a:gd name="connsiteX83" fmla="*/ 4944087 w 12192000"/>
              <a:gd name="connsiteY83" fmla="*/ 1823332 h 2237474"/>
              <a:gd name="connsiteX84" fmla="*/ 4907662 w 12192000"/>
              <a:gd name="connsiteY84" fmla="*/ 1816900 h 2237474"/>
              <a:gd name="connsiteX85" fmla="*/ 4882386 w 12192000"/>
              <a:gd name="connsiteY85" fmla="*/ 1809844 h 2237474"/>
              <a:gd name="connsiteX86" fmla="*/ 4811440 w 12192000"/>
              <a:gd name="connsiteY86" fmla="*/ 1804655 h 2237474"/>
              <a:gd name="connsiteX87" fmla="*/ 4691075 w 12192000"/>
              <a:gd name="connsiteY87" fmla="*/ 1801389 h 2237474"/>
              <a:gd name="connsiteX88" fmla="*/ 4640313 w 12192000"/>
              <a:gd name="connsiteY88" fmla="*/ 1784307 h 2237474"/>
              <a:gd name="connsiteX89" fmla="*/ 4536503 w 12192000"/>
              <a:gd name="connsiteY89" fmla="*/ 1785334 h 2237474"/>
              <a:gd name="connsiteX90" fmla="*/ 4513724 w 12192000"/>
              <a:gd name="connsiteY90" fmla="*/ 1791996 h 2237474"/>
              <a:gd name="connsiteX91" fmla="*/ 4459810 w 12192000"/>
              <a:gd name="connsiteY91" fmla="*/ 1797886 h 2237474"/>
              <a:gd name="connsiteX92" fmla="*/ 4379064 w 12192000"/>
              <a:gd name="connsiteY92" fmla="*/ 1817177 h 2237474"/>
              <a:gd name="connsiteX93" fmla="*/ 4290981 w 12192000"/>
              <a:gd name="connsiteY93" fmla="*/ 1839677 h 2237474"/>
              <a:gd name="connsiteX94" fmla="*/ 4238372 w 12192000"/>
              <a:gd name="connsiteY94" fmla="*/ 1851480 h 2237474"/>
              <a:gd name="connsiteX95" fmla="*/ 4232517 w 12192000"/>
              <a:gd name="connsiteY95" fmla="*/ 1852567 h 2237474"/>
              <a:gd name="connsiteX96" fmla="*/ 4191732 w 12192000"/>
              <a:gd name="connsiteY96" fmla="*/ 1857328 h 2237474"/>
              <a:gd name="connsiteX97" fmla="*/ 4065532 w 12192000"/>
              <a:gd name="connsiteY97" fmla="*/ 1855477 h 2237474"/>
              <a:gd name="connsiteX98" fmla="*/ 4028460 w 12192000"/>
              <a:gd name="connsiteY98" fmla="*/ 1855137 h 2237474"/>
              <a:gd name="connsiteX99" fmla="*/ 4002267 w 12192000"/>
              <a:gd name="connsiteY99" fmla="*/ 1852352 h 2237474"/>
              <a:gd name="connsiteX100" fmla="*/ 3931396 w 12192000"/>
              <a:gd name="connsiteY100" fmla="*/ 1858915 h 2237474"/>
              <a:gd name="connsiteX101" fmla="*/ 3812162 w 12192000"/>
              <a:gd name="connsiteY101" fmla="*/ 1875501 h 2237474"/>
              <a:gd name="connsiteX102" fmla="*/ 3758105 w 12192000"/>
              <a:gd name="connsiteY102" fmla="*/ 1871856 h 2237474"/>
              <a:gd name="connsiteX103" fmla="*/ 3715896 w 12192000"/>
              <a:gd name="connsiteY103" fmla="*/ 1881552 h 2237474"/>
              <a:gd name="connsiteX104" fmla="*/ 3567259 w 12192000"/>
              <a:gd name="connsiteY104" fmla="*/ 1893482 h 2237474"/>
              <a:gd name="connsiteX105" fmla="*/ 3405770 w 12192000"/>
              <a:gd name="connsiteY105" fmla="*/ 1904591 h 2237474"/>
              <a:gd name="connsiteX106" fmla="*/ 3280097 w 12192000"/>
              <a:gd name="connsiteY106" fmla="*/ 1919610 h 2237474"/>
              <a:gd name="connsiteX107" fmla="*/ 3123424 w 12192000"/>
              <a:gd name="connsiteY107" fmla="*/ 1952930 h 2237474"/>
              <a:gd name="connsiteX108" fmla="*/ 3009910 w 12192000"/>
              <a:gd name="connsiteY108" fmla="*/ 1957866 h 2237474"/>
              <a:gd name="connsiteX109" fmla="*/ 2995934 w 12192000"/>
              <a:gd name="connsiteY109" fmla="*/ 1967085 h 2237474"/>
              <a:gd name="connsiteX110" fmla="*/ 2942858 w 12192000"/>
              <a:gd name="connsiteY110" fmla="*/ 1981367 h 2237474"/>
              <a:gd name="connsiteX111" fmla="*/ 2875436 w 12192000"/>
              <a:gd name="connsiteY111" fmla="*/ 1996977 h 2237474"/>
              <a:gd name="connsiteX112" fmla="*/ 2874892 w 12192000"/>
              <a:gd name="connsiteY112" fmla="*/ 1996085 h 2237474"/>
              <a:gd name="connsiteX113" fmla="*/ 2843662 w 12192000"/>
              <a:gd name="connsiteY113" fmla="*/ 1992498 h 2237474"/>
              <a:gd name="connsiteX114" fmla="*/ 2718916 w 12192000"/>
              <a:gd name="connsiteY114" fmla="*/ 1990867 h 2237474"/>
              <a:gd name="connsiteX115" fmla="*/ 2713522 w 12192000"/>
              <a:gd name="connsiteY115" fmla="*/ 1990173 h 2237474"/>
              <a:gd name="connsiteX116" fmla="*/ 2578178 w 12192000"/>
              <a:gd name="connsiteY116" fmla="*/ 1990531 h 2237474"/>
              <a:gd name="connsiteX117" fmla="*/ 2476147 w 12192000"/>
              <a:gd name="connsiteY117" fmla="*/ 1998305 h 2237474"/>
              <a:gd name="connsiteX118" fmla="*/ 2373568 w 12192000"/>
              <a:gd name="connsiteY118" fmla="*/ 2003219 h 2237474"/>
              <a:gd name="connsiteX119" fmla="*/ 2287219 w 12192000"/>
              <a:gd name="connsiteY119" fmla="*/ 1998750 h 2237474"/>
              <a:gd name="connsiteX120" fmla="*/ 2243069 w 12192000"/>
              <a:gd name="connsiteY120" fmla="*/ 2005321 h 2237474"/>
              <a:gd name="connsiteX121" fmla="*/ 2164831 w 12192000"/>
              <a:gd name="connsiteY121" fmla="*/ 2010143 h 2237474"/>
              <a:gd name="connsiteX122" fmla="*/ 2085228 w 12192000"/>
              <a:gd name="connsiteY122" fmla="*/ 2046431 h 2237474"/>
              <a:gd name="connsiteX123" fmla="*/ 2058061 w 12192000"/>
              <a:gd name="connsiteY123" fmla="*/ 2047942 h 2237474"/>
              <a:gd name="connsiteX124" fmla="*/ 2042244 w 12192000"/>
              <a:gd name="connsiteY124" fmla="*/ 2055560 h 2237474"/>
              <a:gd name="connsiteX125" fmla="*/ 1877728 w 12192000"/>
              <a:gd name="connsiteY125" fmla="*/ 2101004 h 2237474"/>
              <a:gd name="connsiteX126" fmla="*/ 1759056 w 12192000"/>
              <a:gd name="connsiteY126" fmla="*/ 2125608 h 2237474"/>
              <a:gd name="connsiteX127" fmla="*/ 1637948 w 12192000"/>
              <a:gd name="connsiteY127" fmla="*/ 2172597 h 2237474"/>
              <a:gd name="connsiteX128" fmla="*/ 1434549 w 12192000"/>
              <a:gd name="connsiteY128" fmla="*/ 2234522 h 2237474"/>
              <a:gd name="connsiteX129" fmla="*/ 1398481 w 12192000"/>
              <a:gd name="connsiteY129" fmla="*/ 2237074 h 2237474"/>
              <a:gd name="connsiteX130" fmla="*/ 1398407 w 12192000"/>
              <a:gd name="connsiteY130" fmla="*/ 2237095 h 2237474"/>
              <a:gd name="connsiteX131" fmla="*/ 1370962 w 12192000"/>
              <a:gd name="connsiteY131" fmla="*/ 2237474 h 2237474"/>
              <a:gd name="connsiteX132" fmla="*/ 1356367 w 12192000"/>
              <a:gd name="connsiteY132" fmla="*/ 2235089 h 2237474"/>
              <a:gd name="connsiteX133" fmla="*/ 1324828 w 12192000"/>
              <a:gd name="connsiteY133" fmla="*/ 2231968 h 2237474"/>
              <a:gd name="connsiteX134" fmla="*/ 1279765 w 12192000"/>
              <a:gd name="connsiteY134" fmla="*/ 2229639 h 2237474"/>
              <a:gd name="connsiteX135" fmla="*/ 1195347 w 12192000"/>
              <a:gd name="connsiteY135" fmla="*/ 2212354 h 2237474"/>
              <a:gd name="connsiteX136" fmla="*/ 970251 w 12192000"/>
              <a:gd name="connsiteY136" fmla="*/ 2221029 h 2237474"/>
              <a:gd name="connsiteX137" fmla="*/ 812914 w 12192000"/>
              <a:gd name="connsiteY137" fmla="*/ 2202752 h 2237474"/>
              <a:gd name="connsiteX138" fmla="*/ 800195 w 12192000"/>
              <a:gd name="connsiteY138" fmla="*/ 2209407 h 2237474"/>
              <a:gd name="connsiteX139" fmla="*/ 784978 w 12192000"/>
              <a:gd name="connsiteY139" fmla="*/ 2212360 h 2237474"/>
              <a:gd name="connsiteX140" fmla="*/ 669923 w 12192000"/>
              <a:gd name="connsiteY140" fmla="*/ 2211682 h 2237474"/>
              <a:gd name="connsiteX141" fmla="*/ 648680 w 12192000"/>
              <a:gd name="connsiteY141" fmla="*/ 2206229 h 2237474"/>
              <a:gd name="connsiteX142" fmla="*/ 597225 w 12192000"/>
              <a:gd name="connsiteY142" fmla="*/ 2180999 h 2237474"/>
              <a:gd name="connsiteX143" fmla="*/ 520671 w 12192000"/>
              <a:gd name="connsiteY143" fmla="*/ 2180980 h 2237474"/>
              <a:gd name="connsiteX144" fmla="*/ 515024 w 12192000"/>
              <a:gd name="connsiteY144" fmla="*/ 2179258 h 2237474"/>
              <a:gd name="connsiteX145" fmla="*/ 413835 w 12192000"/>
              <a:gd name="connsiteY145" fmla="*/ 2156783 h 2237474"/>
              <a:gd name="connsiteX146" fmla="*/ 376513 w 12192000"/>
              <a:gd name="connsiteY146" fmla="*/ 2154014 h 2237474"/>
              <a:gd name="connsiteX147" fmla="*/ 273386 w 12192000"/>
              <a:gd name="connsiteY147" fmla="*/ 2142551 h 2237474"/>
              <a:gd name="connsiteX148" fmla="*/ 169207 w 12192000"/>
              <a:gd name="connsiteY148" fmla="*/ 2128100 h 2237474"/>
              <a:gd name="connsiteX149" fmla="*/ 80022 w 12192000"/>
              <a:gd name="connsiteY149" fmla="*/ 2107254 h 2237474"/>
              <a:gd name="connsiteX150" fmla="*/ 72352 w 12192000"/>
              <a:gd name="connsiteY150" fmla="*/ 2107991 h 2237474"/>
              <a:gd name="connsiteX151" fmla="*/ 37645 w 12192000"/>
              <a:gd name="connsiteY151" fmla="*/ 2115401 h 2237474"/>
              <a:gd name="connsiteX152" fmla="*/ 4572 w 12192000"/>
              <a:gd name="connsiteY152" fmla="*/ 2111091 h 2237474"/>
              <a:gd name="connsiteX153" fmla="*/ 0 w 12192000"/>
              <a:gd name="connsiteY153" fmla="*/ 2110468 h 2237474"/>
              <a:gd name="connsiteX154" fmla="*/ 0 w 12192000"/>
              <a:gd name="connsiteY154"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20512 w 12192000"/>
              <a:gd name="connsiteY6" fmla="*/ 745392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46594 w 12192000"/>
              <a:gd name="connsiteY12" fmla="*/ 765069 h 2237474"/>
              <a:gd name="connsiteX13" fmla="*/ 10739478 w 12192000"/>
              <a:gd name="connsiteY13" fmla="*/ 776841 h 2237474"/>
              <a:gd name="connsiteX14" fmla="*/ 10458762 w 12192000"/>
              <a:gd name="connsiteY14" fmla="*/ 755400 h 2237474"/>
              <a:gd name="connsiteX15" fmla="*/ 10211200 w 12192000"/>
              <a:gd name="connsiteY15" fmla="*/ 767513 h 2237474"/>
              <a:gd name="connsiteX16" fmla="*/ 10167995 w 12192000"/>
              <a:gd name="connsiteY16" fmla="*/ 760843 h 2237474"/>
              <a:gd name="connsiteX17" fmla="*/ 9997044 w 12192000"/>
              <a:gd name="connsiteY17" fmla="*/ 780129 h 2237474"/>
              <a:gd name="connsiteX18" fmla="*/ 9943887 w 12192000"/>
              <a:gd name="connsiteY18" fmla="*/ 804141 h 2237474"/>
              <a:gd name="connsiteX19" fmla="*/ 9918248 w 12192000"/>
              <a:gd name="connsiteY19" fmla="*/ 816628 h 2237474"/>
              <a:gd name="connsiteX20" fmla="*/ 9767091 w 12192000"/>
              <a:gd name="connsiteY20" fmla="*/ 870550 h 2237474"/>
              <a:gd name="connsiteX21" fmla="*/ 9683005 w 12192000"/>
              <a:gd name="connsiteY21" fmla="*/ 894128 h 2237474"/>
              <a:gd name="connsiteX22" fmla="*/ 9594438 w 12192000"/>
              <a:gd name="connsiteY22" fmla="*/ 919051 h 2237474"/>
              <a:gd name="connsiteX23" fmla="*/ 9544189 w 12192000"/>
              <a:gd name="connsiteY23" fmla="*/ 938966 h 2237474"/>
              <a:gd name="connsiteX24" fmla="*/ 9500499 w 12192000"/>
              <a:gd name="connsiteY24" fmla="*/ 954680 h 2237474"/>
              <a:gd name="connsiteX25" fmla="*/ 9428195 w 12192000"/>
              <a:gd name="connsiteY25" fmla="*/ 986225 h 2237474"/>
              <a:gd name="connsiteX26" fmla="*/ 9410017 w 12192000"/>
              <a:gd name="connsiteY26" fmla="*/ 993931 h 2237474"/>
              <a:gd name="connsiteX27" fmla="*/ 9392919 w 12192000"/>
              <a:gd name="connsiteY27" fmla="*/ 994656 h 2237474"/>
              <a:gd name="connsiteX28" fmla="*/ 9268019 w 12192000"/>
              <a:gd name="connsiteY28" fmla="*/ 1007442 h 2237474"/>
              <a:gd name="connsiteX29" fmla="*/ 9234662 w 12192000"/>
              <a:gd name="connsiteY29" fmla="*/ 1023056 h 2237474"/>
              <a:gd name="connsiteX30" fmla="*/ 9181033 w 12192000"/>
              <a:gd name="connsiteY30" fmla="*/ 1037921 h 2237474"/>
              <a:gd name="connsiteX31" fmla="*/ 9155969 w 12192000"/>
              <a:gd name="connsiteY31" fmla="*/ 1046804 h 2237474"/>
              <a:gd name="connsiteX32" fmla="*/ 9133985 w 12192000"/>
              <a:gd name="connsiteY32" fmla="*/ 1046450 h 2237474"/>
              <a:gd name="connsiteX33" fmla="*/ 9003462 w 12192000"/>
              <a:gd name="connsiteY33" fmla="*/ 1042406 h 2237474"/>
              <a:gd name="connsiteX34" fmla="*/ 8968445 w 12192000"/>
              <a:gd name="connsiteY34" fmla="*/ 1052169 h 2237474"/>
              <a:gd name="connsiteX35" fmla="*/ 8886001 w 12192000"/>
              <a:gd name="connsiteY35" fmla="*/ 1067468 h 2237474"/>
              <a:gd name="connsiteX36" fmla="*/ 8838610 w 12192000"/>
              <a:gd name="connsiteY36" fmla="*/ 1075091 h 2237474"/>
              <a:gd name="connsiteX37" fmla="*/ 8750383 w 12192000"/>
              <a:gd name="connsiteY37" fmla="*/ 1097387 h 2237474"/>
              <a:gd name="connsiteX38" fmla="*/ 8665605 w 12192000"/>
              <a:gd name="connsiteY38" fmla="*/ 1110791 h 2237474"/>
              <a:gd name="connsiteX39" fmla="*/ 8584946 w 12192000"/>
              <a:gd name="connsiteY39" fmla="*/ 1135226 h 2237474"/>
              <a:gd name="connsiteX40" fmla="*/ 8419755 w 12192000"/>
              <a:gd name="connsiteY40" fmla="*/ 1216260 h 2237474"/>
              <a:gd name="connsiteX41" fmla="*/ 8411626 w 12192000"/>
              <a:gd name="connsiteY41" fmla="*/ 1214397 h 2237474"/>
              <a:gd name="connsiteX42" fmla="*/ 8363469 w 12192000"/>
              <a:gd name="connsiteY42" fmla="*/ 1246658 h 2237474"/>
              <a:gd name="connsiteX43" fmla="*/ 8275497 w 12192000"/>
              <a:gd name="connsiteY43" fmla="*/ 1264396 h 2237474"/>
              <a:gd name="connsiteX44" fmla="*/ 8206287 w 12192000"/>
              <a:gd name="connsiteY44" fmla="*/ 1273060 h 2237474"/>
              <a:gd name="connsiteX45" fmla="*/ 8139997 w 12192000"/>
              <a:gd name="connsiteY45" fmla="*/ 1282713 h 2237474"/>
              <a:gd name="connsiteX46" fmla="*/ 8074238 w 12192000"/>
              <a:gd name="connsiteY46" fmla="*/ 1301895 h 2237474"/>
              <a:gd name="connsiteX47" fmla="*/ 7942099 w 12192000"/>
              <a:gd name="connsiteY47" fmla="*/ 1336332 h 2237474"/>
              <a:gd name="connsiteX48" fmla="*/ 7902328 w 12192000"/>
              <a:gd name="connsiteY48" fmla="*/ 1345865 h 2237474"/>
              <a:gd name="connsiteX49" fmla="*/ 7840612 w 12192000"/>
              <a:gd name="connsiteY49" fmla="*/ 1369373 h 2237474"/>
              <a:gd name="connsiteX50" fmla="*/ 7786819 w 12192000"/>
              <a:gd name="connsiteY50" fmla="*/ 1378970 h 2237474"/>
              <a:gd name="connsiteX51" fmla="*/ 7548172 w 12192000"/>
              <a:gd name="connsiteY51" fmla="*/ 1417460 h 2237474"/>
              <a:gd name="connsiteX52" fmla="*/ 7483437 w 12192000"/>
              <a:gd name="connsiteY52" fmla="*/ 1478152 h 2237474"/>
              <a:gd name="connsiteX53" fmla="*/ 7377870 w 12192000"/>
              <a:gd name="connsiteY53" fmla="*/ 1523319 h 2237474"/>
              <a:gd name="connsiteX54" fmla="*/ 7230737 w 12192000"/>
              <a:gd name="connsiteY54" fmla="*/ 1562633 h 2237474"/>
              <a:gd name="connsiteX55" fmla="*/ 7224458 w 12192000"/>
              <a:gd name="connsiteY55" fmla="*/ 1573008 h 2237474"/>
              <a:gd name="connsiteX56" fmla="*/ 7183121 w 12192000"/>
              <a:gd name="connsiteY56" fmla="*/ 1595162 h 2237474"/>
              <a:gd name="connsiteX57" fmla="*/ 7164601 w 12192000"/>
              <a:gd name="connsiteY57" fmla="*/ 1606490 h 2237474"/>
              <a:gd name="connsiteX58" fmla="*/ 7031309 w 12192000"/>
              <a:gd name="connsiteY58" fmla="*/ 1619451 h 2237474"/>
              <a:gd name="connsiteX59" fmla="*/ 6900177 w 12192000"/>
              <a:gd name="connsiteY59" fmla="*/ 1636016 h 2237474"/>
              <a:gd name="connsiteX60" fmla="*/ 6795372 w 12192000"/>
              <a:gd name="connsiteY60" fmla="*/ 1644845 h 2237474"/>
              <a:gd name="connsiteX61" fmla="*/ 6692251 w 12192000"/>
              <a:gd name="connsiteY61" fmla="*/ 1656357 h 2237474"/>
              <a:gd name="connsiteX62" fmla="*/ 6655235 w 12192000"/>
              <a:gd name="connsiteY62" fmla="*/ 1661869 h 2237474"/>
              <a:gd name="connsiteX63" fmla="*/ 6554894 w 12192000"/>
              <a:gd name="connsiteY63" fmla="*/ 1664428 h 2237474"/>
              <a:gd name="connsiteX64" fmla="*/ 6516595 w 12192000"/>
              <a:gd name="connsiteY64" fmla="*/ 1667475 h 2237474"/>
              <a:gd name="connsiteX65" fmla="*/ 6508541 w 12192000"/>
              <a:gd name="connsiteY65" fmla="*/ 1668757 h 2237474"/>
              <a:gd name="connsiteX66" fmla="*/ 6471012 w 12192000"/>
              <a:gd name="connsiteY66" fmla="*/ 1678604 h 2237474"/>
              <a:gd name="connsiteX67" fmla="*/ 6364035 w 12192000"/>
              <a:gd name="connsiteY67" fmla="*/ 1667683 h 2237474"/>
              <a:gd name="connsiteX68" fmla="*/ 6280959 w 12192000"/>
              <a:gd name="connsiteY68" fmla="*/ 1689329 h 2237474"/>
              <a:gd name="connsiteX69" fmla="*/ 6243319 w 12192000"/>
              <a:gd name="connsiteY69" fmla="*/ 1695560 h 2237474"/>
              <a:gd name="connsiteX70" fmla="*/ 6098321 w 12192000"/>
              <a:gd name="connsiteY70" fmla="*/ 1721646 h 2237474"/>
              <a:gd name="connsiteX71" fmla="*/ 5880652 w 12192000"/>
              <a:gd name="connsiteY71" fmla="*/ 1779643 h 2237474"/>
              <a:gd name="connsiteX72" fmla="*/ 5785959 w 12192000"/>
              <a:gd name="connsiteY72" fmla="*/ 1775307 h 2237474"/>
              <a:gd name="connsiteX73" fmla="*/ 5643534 w 12192000"/>
              <a:gd name="connsiteY73" fmla="*/ 1802919 h 2237474"/>
              <a:gd name="connsiteX74" fmla="*/ 5518799 w 12192000"/>
              <a:gd name="connsiteY74" fmla="*/ 1818312 h 2237474"/>
              <a:gd name="connsiteX75" fmla="*/ 5505014 w 12192000"/>
              <a:gd name="connsiteY75" fmla="*/ 1819259 h 2237474"/>
              <a:gd name="connsiteX76" fmla="*/ 5453307 w 12192000"/>
              <a:gd name="connsiteY76" fmla="*/ 1815450 h 2237474"/>
              <a:gd name="connsiteX77" fmla="*/ 5221533 w 12192000"/>
              <a:gd name="connsiteY77" fmla="*/ 1846950 h 2237474"/>
              <a:gd name="connsiteX78" fmla="*/ 5149802 w 12192000"/>
              <a:gd name="connsiteY78" fmla="*/ 1844846 h 2237474"/>
              <a:gd name="connsiteX79" fmla="*/ 5114927 w 12192000"/>
              <a:gd name="connsiteY79" fmla="*/ 1847827 h 2237474"/>
              <a:gd name="connsiteX80" fmla="*/ 5108970 w 12192000"/>
              <a:gd name="connsiteY80" fmla="*/ 1847935 h 2237474"/>
              <a:gd name="connsiteX81" fmla="*/ 5067961 w 12192000"/>
              <a:gd name="connsiteY81" fmla="*/ 1845917 h 2237474"/>
              <a:gd name="connsiteX82" fmla="*/ 5007075 w 12192000"/>
              <a:gd name="connsiteY82" fmla="*/ 1838626 h 2237474"/>
              <a:gd name="connsiteX83" fmla="*/ 4944087 w 12192000"/>
              <a:gd name="connsiteY83" fmla="*/ 1823332 h 2237474"/>
              <a:gd name="connsiteX84" fmla="*/ 4907662 w 12192000"/>
              <a:gd name="connsiteY84" fmla="*/ 1816900 h 2237474"/>
              <a:gd name="connsiteX85" fmla="*/ 4882386 w 12192000"/>
              <a:gd name="connsiteY85" fmla="*/ 1809844 h 2237474"/>
              <a:gd name="connsiteX86" fmla="*/ 4811440 w 12192000"/>
              <a:gd name="connsiteY86" fmla="*/ 1804655 h 2237474"/>
              <a:gd name="connsiteX87" fmla="*/ 4691075 w 12192000"/>
              <a:gd name="connsiteY87" fmla="*/ 1801389 h 2237474"/>
              <a:gd name="connsiteX88" fmla="*/ 4640313 w 12192000"/>
              <a:gd name="connsiteY88" fmla="*/ 1784307 h 2237474"/>
              <a:gd name="connsiteX89" fmla="*/ 4536503 w 12192000"/>
              <a:gd name="connsiteY89" fmla="*/ 1785334 h 2237474"/>
              <a:gd name="connsiteX90" fmla="*/ 4513724 w 12192000"/>
              <a:gd name="connsiteY90" fmla="*/ 1791996 h 2237474"/>
              <a:gd name="connsiteX91" fmla="*/ 4459810 w 12192000"/>
              <a:gd name="connsiteY91" fmla="*/ 1797886 h 2237474"/>
              <a:gd name="connsiteX92" fmla="*/ 4379064 w 12192000"/>
              <a:gd name="connsiteY92" fmla="*/ 1817177 h 2237474"/>
              <a:gd name="connsiteX93" fmla="*/ 4290981 w 12192000"/>
              <a:gd name="connsiteY93" fmla="*/ 1839677 h 2237474"/>
              <a:gd name="connsiteX94" fmla="*/ 4238372 w 12192000"/>
              <a:gd name="connsiteY94" fmla="*/ 1851480 h 2237474"/>
              <a:gd name="connsiteX95" fmla="*/ 4232517 w 12192000"/>
              <a:gd name="connsiteY95" fmla="*/ 1852567 h 2237474"/>
              <a:gd name="connsiteX96" fmla="*/ 4191732 w 12192000"/>
              <a:gd name="connsiteY96" fmla="*/ 1857328 h 2237474"/>
              <a:gd name="connsiteX97" fmla="*/ 4065532 w 12192000"/>
              <a:gd name="connsiteY97" fmla="*/ 1855477 h 2237474"/>
              <a:gd name="connsiteX98" fmla="*/ 4028460 w 12192000"/>
              <a:gd name="connsiteY98" fmla="*/ 1855137 h 2237474"/>
              <a:gd name="connsiteX99" fmla="*/ 4002267 w 12192000"/>
              <a:gd name="connsiteY99" fmla="*/ 1852352 h 2237474"/>
              <a:gd name="connsiteX100" fmla="*/ 3931396 w 12192000"/>
              <a:gd name="connsiteY100" fmla="*/ 1858915 h 2237474"/>
              <a:gd name="connsiteX101" fmla="*/ 3812162 w 12192000"/>
              <a:gd name="connsiteY101" fmla="*/ 1875501 h 2237474"/>
              <a:gd name="connsiteX102" fmla="*/ 3758105 w 12192000"/>
              <a:gd name="connsiteY102" fmla="*/ 1871856 h 2237474"/>
              <a:gd name="connsiteX103" fmla="*/ 3715896 w 12192000"/>
              <a:gd name="connsiteY103" fmla="*/ 1881552 h 2237474"/>
              <a:gd name="connsiteX104" fmla="*/ 3567259 w 12192000"/>
              <a:gd name="connsiteY104" fmla="*/ 1893482 h 2237474"/>
              <a:gd name="connsiteX105" fmla="*/ 3405770 w 12192000"/>
              <a:gd name="connsiteY105" fmla="*/ 1904591 h 2237474"/>
              <a:gd name="connsiteX106" fmla="*/ 3280097 w 12192000"/>
              <a:gd name="connsiteY106" fmla="*/ 1919610 h 2237474"/>
              <a:gd name="connsiteX107" fmla="*/ 3123424 w 12192000"/>
              <a:gd name="connsiteY107" fmla="*/ 1952930 h 2237474"/>
              <a:gd name="connsiteX108" fmla="*/ 3009910 w 12192000"/>
              <a:gd name="connsiteY108" fmla="*/ 1957866 h 2237474"/>
              <a:gd name="connsiteX109" fmla="*/ 2995934 w 12192000"/>
              <a:gd name="connsiteY109" fmla="*/ 1967085 h 2237474"/>
              <a:gd name="connsiteX110" fmla="*/ 2942858 w 12192000"/>
              <a:gd name="connsiteY110" fmla="*/ 1981367 h 2237474"/>
              <a:gd name="connsiteX111" fmla="*/ 2875436 w 12192000"/>
              <a:gd name="connsiteY111" fmla="*/ 1996977 h 2237474"/>
              <a:gd name="connsiteX112" fmla="*/ 2874892 w 12192000"/>
              <a:gd name="connsiteY112" fmla="*/ 1996085 h 2237474"/>
              <a:gd name="connsiteX113" fmla="*/ 2843662 w 12192000"/>
              <a:gd name="connsiteY113" fmla="*/ 1992498 h 2237474"/>
              <a:gd name="connsiteX114" fmla="*/ 2718916 w 12192000"/>
              <a:gd name="connsiteY114" fmla="*/ 1990867 h 2237474"/>
              <a:gd name="connsiteX115" fmla="*/ 2713522 w 12192000"/>
              <a:gd name="connsiteY115" fmla="*/ 1990173 h 2237474"/>
              <a:gd name="connsiteX116" fmla="*/ 2578178 w 12192000"/>
              <a:gd name="connsiteY116" fmla="*/ 1990531 h 2237474"/>
              <a:gd name="connsiteX117" fmla="*/ 2476147 w 12192000"/>
              <a:gd name="connsiteY117" fmla="*/ 1998305 h 2237474"/>
              <a:gd name="connsiteX118" fmla="*/ 2373568 w 12192000"/>
              <a:gd name="connsiteY118" fmla="*/ 2003219 h 2237474"/>
              <a:gd name="connsiteX119" fmla="*/ 2287219 w 12192000"/>
              <a:gd name="connsiteY119" fmla="*/ 1998750 h 2237474"/>
              <a:gd name="connsiteX120" fmla="*/ 2243069 w 12192000"/>
              <a:gd name="connsiteY120" fmla="*/ 2005321 h 2237474"/>
              <a:gd name="connsiteX121" fmla="*/ 2164831 w 12192000"/>
              <a:gd name="connsiteY121" fmla="*/ 2010143 h 2237474"/>
              <a:gd name="connsiteX122" fmla="*/ 2085228 w 12192000"/>
              <a:gd name="connsiteY122" fmla="*/ 2046431 h 2237474"/>
              <a:gd name="connsiteX123" fmla="*/ 2058061 w 12192000"/>
              <a:gd name="connsiteY123" fmla="*/ 2047942 h 2237474"/>
              <a:gd name="connsiteX124" fmla="*/ 2042244 w 12192000"/>
              <a:gd name="connsiteY124" fmla="*/ 2055560 h 2237474"/>
              <a:gd name="connsiteX125" fmla="*/ 1877728 w 12192000"/>
              <a:gd name="connsiteY125" fmla="*/ 2101004 h 2237474"/>
              <a:gd name="connsiteX126" fmla="*/ 1759056 w 12192000"/>
              <a:gd name="connsiteY126" fmla="*/ 2125608 h 2237474"/>
              <a:gd name="connsiteX127" fmla="*/ 1637948 w 12192000"/>
              <a:gd name="connsiteY127" fmla="*/ 2172597 h 2237474"/>
              <a:gd name="connsiteX128" fmla="*/ 1434549 w 12192000"/>
              <a:gd name="connsiteY128" fmla="*/ 2234522 h 2237474"/>
              <a:gd name="connsiteX129" fmla="*/ 1398481 w 12192000"/>
              <a:gd name="connsiteY129" fmla="*/ 2237074 h 2237474"/>
              <a:gd name="connsiteX130" fmla="*/ 1398407 w 12192000"/>
              <a:gd name="connsiteY130" fmla="*/ 2237095 h 2237474"/>
              <a:gd name="connsiteX131" fmla="*/ 1370962 w 12192000"/>
              <a:gd name="connsiteY131" fmla="*/ 2237474 h 2237474"/>
              <a:gd name="connsiteX132" fmla="*/ 1356367 w 12192000"/>
              <a:gd name="connsiteY132" fmla="*/ 2235089 h 2237474"/>
              <a:gd name="connsiteX133" fmla="*/ 1324828 w 12192000"/>
              <a:gd name="connsiteY133" fmla="*/ 2231968 h 2237474"/>
              <a:gd name="connsiteX134" fmla="*/ 1279765 w 12192000"/>
              <a:gd name="connsiteY134" fmla="*/ 2229639 h 2237474"/>
              <a:gd name="connsiteX135" fmla="*/ 1195347 w 12192000"/>
              <a:gd name="connsiteY135" fmla="*/ 2212354 h 2237474"/>
              <a:gd name="connsiteX136" fmla="*/ 970251 w 12192000"/>
              <a:gd name="connsiteY136" fmla="*/ 2221029 h 2237474"/>
              <a:gd name="connsiteX137" fmla="*/ 812914 w 12192000"/>
              <a:gd name="connsiteY137" fmla="*/ 2202752 h 2237474"/>
              <a:gd name="connsiteX138" fmla="*/ 800195 w 12192000"/>
              <a:gd name="connsiteY138" fmla="*/ 2209407 h 2237474"/>
              <a:gd name="connsiteX139" fmla="*/ 784978 w 12192000"/>
              <a:gd name="connsiteY139" fmla="*/ 2212360 h 2237474"/>
              <a:gd name="connsiteX140" fmla="*/ 648680 w 12192000"/>
              <a:gd name="connsiteY140" fmla="*/ 2206229 h 2237474"/>
              <a:gd name="connsiteX141" fmla="*/ 597225 w 12192000"/>
              <a:gd name="connsiteY141" fmla="*/ 2180999 h 2237474"/>
              <a:gd name="connsiteX142" fmla="*/ 520671 w 12192000"/>
              <a:gd name="connsiteY142" fmla="*/ 2180980 h 2237474"/>
              <a:gd name="connsiteX143" fmla="*/ 515024 w 12192000"/>
              <a:gd name="connsiteY143" fmla="*/ 2179258 h 2237474"/>
              <a:gd name="connsiteX144" fmla="*/ 413835 w 12192000"/>
              <a:gd name="connsiteY144" fmla="*/ 2156783 h 2237474"/>
              <a:gd name="connsiteX145" fmla="*/ 376513 w 12192000"/>
              <a:gd name="connsiteY145" fmla="*/ 2154014 h 2237474"/>
              <a:gd name="connsiteX146" fmla="*/ 273386 w 12192000"/>
              <a:gd name="connsiteY146" fmla="*/ 2142551 h 2237474"/>
              <a:gd name="connsiteX147" fmla="*/ 169207 w 12192000"/>
              <a:gd name="connsiteY147" fmla="*/ 2128100 h 2237474"/>
              <a:gd name="connsiteX148" fmla="*/ 80022 w 12192000"/>
              <a:gd name="connsiteY148" fmla="*/ 2107254 h 2237474"/>
              <a:gd name="connsiteX149" fmla="*/ 72352 w 12192000"/>
              <a:gd name="connsiteY149" fmla="*/ 2107991 h 2237474"/>
              <a:gd name="connsiteX150" fmla="*/ 37645 w 12192000"/>
              <a:gd name="connsiteY150" fmla="*/ 2115401 h 2237474"/>
              <a:gd name="connsiteX151" fmla="*/ 4572 w 12192000"/>
              <a:gd name="connsiteY151" fmla="*/ 2111091 h 2237474"/>
              <a:gd name="connsiteX152" fmla="*/ 0 w 12192000"/>
              <a:gd name="connsiteY152" fmla="*/ 2110468 h 2237474"/>
              <a:gd name="connsiteX153" fmla="*/ 0 w 12192000"/>
              <a:gd name="connsiteY153"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20512 w 12192000"/>
              <a:gd name="connsiteY6" fmla="*/ 745392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46594 w 12192000"/>
              <a:gd name="connsiteY12" fmla="*/ 765069 h 2237474"/>
              <a:gd name="connsiteX13" fmla="*/ 10739478 w 12192000"/>
              <a:gd name="connsiteY13" fmla="*/ 776841 h 2237474"/>
              <a:gd name="connsiteX14" fmla="*/ 10458762 w 12192000"/>
              <a:gd name="connsiteY14" fmla="*/ 755400 h 2237474"/>
              <a:gd name="connsiteX15" fmla="*/ 10211200 w 12192000"/>
              <a:gd name="connsiteY15" fmla="*/ 767513 h 2237474"/>
              <a:gd name="connsiteX16" fmla="*/ 10167995 w 12192000"/>
              <a:gd name="connsiteY16" fmla="*/ 760843 h 2237474"/>
              <a:gd name="connsiteX17" fmla="*/ 9997044 w 12192000"/>
              <a:gd name="connsiteY17" fmla="*/ 780129 h 2237474"/>
              <a:gd name="connsiteX18" fmla="*/ 9943887 w 12192000"/>
              <a:gd name="connsiteY18" fmla="*/ 804141 h 2237474"/>
              <a:gd name="connsiteX19" fmla="*/ 9918248 w 12192000"/>
              <a:gd name="connsiteY19" fmla="*/ 816628 h 2237474"/>
              <a:gd name="connsiteX20" fmla="*/ 9767091 w 12192000"/>
              <a:gd name="connsiteY20" fmla="*/ 870550 h 2237474"/>
              <a:gd name="connsiteX21" fmla="*/ 9683005 w 12192000"/>
              <a:gd name="connsiteY21" fmla="*/ 894128 h 2237474"/>
              <a:gd name="connsiteX22" fmla="*/ 9594438 w 12192000"/>
              <a:gd name="connsiteY22" fmla="*/ 919051 h 2237474"/>
              <a:gd name="connsiteX23" fmla="*/ 9544189 w 12192000"/>
              <a:gd name="connsiteY23" fmla="*/ 938966 h 2237474"/>
              <a:gd name="connsiteX24" fmla="*/ 9500499 w 12192000"/>
              <a:gd name="connsiteY24" fmla="*/ 954680 h 2237474"/>
              <a:gd name="connsiteX25" fmla="*/ 9428195 w 12192000"/>
              <a:gd name="connsiteY25" fmla="*/ 986225 h 2237474"/>
              <a:gd name="connsiteX26" fmla="*/ 9410017 w 12192000"/>
              <a:gd name="connsiteY26" fmla="*/ 993931 h 2237474"/>
              <a:gd name="connsiteX27" fmla="*/ 9392919 w 12192000"/>
              <a:gd name="connsiteY27" fmla="*/ 994656 h 2237474"/>
              <a:gd name="connsiteX28" fmla="*/ 9268019 w 12192000"/>
              <a:gd name="connsiteY28" fmla="*/ 1007442 h 2237474"/>
              <a:gd name="connsiteX29" fmla="*/ 9234662 w 12192000"/>
              <a:gd name="connsiteY29" fmla="*/ 1023056 h 2237474"/>
              <a:gd name="connsiteX30" fmla="*/ 9181033 w 12192000"/>
              <a:gd name="connsiteY30" fmla="*/ 1037921 h 2237474"/>
              <a:gd name="connsiteX31" fmla="*/ 9155969 w 12192000"/>
              <a:gd name="connsiteY31" fmla="*/ 1046804 h 2237474"/>
              <a:gd name="connsiteX32" fmla="*/ 9133985 w 12192000"/>
              <a:gd name="connsiteY32" fmla="*/ 1046450 h 2237474"/>
              <a:gd name="connsiteX33" fmla="*/ 9003462 w 12192000"/>
              <a:gd name="connsiteY33" fmla="*/ 1042406 h 2237474"/>
              <a:gd name="connsiteX34" fmla="*/ 8968445 w 12192000"/>
              <a:gd name="connsiteY34" fmla="*/ 1052169 h 2237474"/>
              <a:gd name="connsiteX35" fmla="*/ 8886001 w 12192000"/>
              <a:gd name="connsiteY35" fmla="*/ 1067468 h 2237474"/>
              <a:gd name="connsiteX36" fmla="*/ 8838610 w 12192000"/>
              <a:gd name="connsiteY36" fmla="*/ 1075091 h 2237474"/>
              <a:gd name="connsiteX37" fmla="*/ 8750383 w 12192000"/>
              <a:gd name="connsiteY37" fmla="*/ 1097387 h 2237474"/>
              <a:gd name="connsiteX38" fmla="*/ 8665605 w 12192000"/>
              <a:gd name="connsiteY38" fmla="*/ 1110791 h 2237474"/>
              <a:gd name="connsiteX39" fmla="*/ 8584946 w 12192000"/>
              <a:gd name="connsiteY39" fmla="*/ 1135226 h 2237474"/>
              <a:gd name="connsiteX40" fmla="*/ 8419755 w 12192000"/>
              <a:gd name="connsiteY40" fmla="*/ 1216260 h 2237474"/>
              <a:gd name="connsiteX41" fmla="*/ 8411626 w 12192000"/>
              <a:gd name="connsiteY41" fmla="*/ 1214397 h 2237474"/>
              <a:gd name="connsiteX42" fmla="*/ 8363469 w 12192000"/>
              <a:gd name="connsiteY42" fmla="*/ 1246658 h 2237474"/>
              <a:gd name="connsiteX43" fmla="*/ 8275497 w 12192000"/>
              <a:gd name="connsiteY43" fmla="*/ 1264396 h 2237474"/>
              <a:gd name="connsiteX44" fmla="*/ 8206287 w 12192000"/>
              <a:gd name="connsiteY44" fmla="*/ 1273060 h 2237474"/>
              <a:gd name="connsiteX45" fmla="*/ 8139997 w 12192000"/>
              <a:gd name="connsiteY45" fmla="*/ 1282713 h 2237474"/>
              <a:gd name="connsiteX46" fmla="*/ 8074238 w 12192000"/>
              <a:gd name="connsiteY46" fmla="*/ 1301895 h 2237474"/>
              <a:gd name="connsiteX47" fmla="*/ 7942099 w 12192000"/>
              <a:gd name="connsiteY47" fmla="*/ 1336332 h 2237474"/>
              <a:gd name="connsiteX48" fmla="*/ 7902328 w 12192000"/>
              <a:gd name="connsiteY48" fmla="*/ 1345865 h 2237474"/>
              <a:gd name="connsiteX49" fmla="*/ 7840612 w 12192000"/>
              <a:gd name="connsiteY49" fmla="*/ 1369373 h 2237474"/>
              <a:gd name="connsiteX50" fmla="*/ 7786819 w 12192000"/>
              <a:gd name="connsiteY50" fmla="*/ 1378970 h 2237474"/>
              <a:gd name="connsiteX51" fmla="*/ 7548172 w 12192000"/>
              <a:gd name="connsiteY51" fmla="*/ 1417460 h 2237474"/>
              <a:gd name="connsiteX52" fmla="*/ 7483437 w 12192000"/>
              <a:gd name="connsiteY52" fmla="*/ 1478152 h 2237474"/>
              <a:gd name="connsiteX53" fmla="*/ 7377870 w 12192000"/>
              <a:gd name="connsiteY53" fmla="*/ 1523319 h 2237474"/>
              <a:gd name="connsiteX54" fmla="*/ 7230737 w 12192000"/>
              <a:gd name="connsiteY54" fmla="*/ 1562633 h 2237474"/>
              <a:gd name="connsiteX55" fmla="*/ 7224458 w 12192000"/>
              <a:gd name="connsiteY55" fmla="*/ 1573008 h 2237474"/>
              <a:gd name="connsiteX56" fmla="*/ 7183121 w 12192000"/>
              <a:gd name="connsiteY56" fmla="*/ 1595162 h 2237474"/>
              <a:gd name="connsiteX57" fmla="*/ 7164601 w 12192000"/>
              <a:gd name="connsiteY57" fmla="*/ 1606490 h 2237474"/>
              <a:gd name="connsiteX58" fmla="*/ 7031309 w 12192000"/>
              <a:gd name="connsiteY58" fmla="*/ 1619451 h 2237474"/>
              <a:gd name="connsiteX59" fmla="*/ 6900177 w 12192000"/>
              <a:gd name="connsiteY59" fmla="*/ 1636016 h 2237474"/>
              <a:gd name="connsiteX60" fmla="*/ 6795372 w 12192000"/>
              <a:gd name="connsiteY60" fmla="*/ 1644845 h 2237474"/>
              <a:gd name="connsiteX61" fmla="*/ 6692251 w 12192000"/>
              <a:gd name="connsiteY61" fmla="*/ 1656357 h 2237474"/>
              <a:gd name="connsiteX62" fmla="*/ 6655235 w 12192000"/>
              <a:gd name="connsiteY62" fmla="*/ 1661869 h 2237474"/>
              <a:gd name="connsiteX63" fmla="*/ 6554894 w 12192000"/>
              <a:gd name="connsiteY63" fmla="*/ 1664428 h 2237474"/>
              <a:gd name="connsiteX64" fmla="*/ 6516595 w 12192000"/>
              <a:gd name="connsiteY64" fmla="*/ 1667475 h 2237474"/>
              <a:gd name="connsiteX65" fmla="*/ 6508541 w 12192000"/>
              <a:gd name="connsiteY65" fmla="*/ 1668757 h 2237474"/>
              <a:gd name="connsiteX66" fmla="*/ 6471012 w 12192000"/>
              <a:gd name="connsiteY66" fmla="*/ 1678604 h 2237474"/>
              <a:gd name="connsiteX67" fmla="*/ 6364035 w 12192000"/>
              <a:gd name="connsiteY67" fmla="*/ 1667683 h 2237474"/>
              <a:gd name="connsiteX68" fmla="*/ 6280959 w 12192000"/>
              <a:gd name="connsiteY68" fmla="*/ 1689329 h 2237474"/>
              <a:gd name="connsiteX69" fmla="*/ 6243319 w 12192000"/>
              <a:gd name="connsiteY69" fmla="*/ 1695560 h 2237474"/>
              <a:gd name="connsiteX70" fmla="*/ 6098321 w 12192000"/>
              <a:gd name="connsiteY70" fmla="*/ 1721646 h 2237474"/>
              <a:gd name="connsiteX71" fmla="*/ 5880652 w 12192000"/>
              <a:gd name="connsiteY71" fmla="*/ 1779643 h 2237474"/>
              <a:gd name="connsiteX72" fmla="*/ 5785959 w 12192000"/>
              <a:gd name="connsiteY72" fmla="*/ 1775307 h 2237474"/>
              <a:gd name="connsiteX73" fmla="*/ 5643534 w 12192000"/>
              <a:gd name="connsiteY73" fmla="*/ 1802919 h 2237474"/>
              <a:gd name="connsiteX74" fmla="*/ 5518799 w 12192000"/>
              <a:gd name="connsiteY74" fmla="*/ 1818312 h 2237474"/>
              <a:gd name="connsiteX75" fmla="*/ 5505014 w 12192000"/>
              <a:gd name="connsiteY75" fmla="*/ 1819259 h 2237474"/>
              <a:gd name="connsiteX76" fmla="*/ 5453307 w 12192000"/>
              <a:gd name="connsiteY76" fmla="*/ 1815450 h 2237474"/>
              <a:gd name="connsiteX77" fmla="*/ 5221533 w 12192000"/>
              <a:gd name="connsiteY77" fmla="*/ 1846950 h 2237474"/>
              <a:gd name="connsiteX78" fmla="*/ 5149802 w 12192000"/>
              <a:gd name="connsiteY78" fmla="*/ 1844846 h 2237474"/>
              <a:gd name="connsiteX79" fmla="*/ 5114927 w 12192000"/>
              <a:gd name="connsiteY79" fmla="*/ 1847827 h 2237474"/>
              <a:gd name="connsiteX80" fmla="*/ 5108970 w 12192000"/>
              <a:gd name="connsiteY80" fmla="*/ 1847935 h 2237474"/>
              <a:gd name="connsiteX81" fmla="*/ 5067961 w 12192000"/>
              <a:gd name="connsiteY81" fmla="*/ 1845917 h 2237474"/>
              <a:gd name="connsiteX82" fmla="*/ 5007075 w 12192000"/>
              <a:gd name="connsiteY82" fmla="*/ 1838626 h 2237474"/>
              <a:gd name="connsiteX83" fmla="*/ 4944087 w 12192000"/>
              <a:gd name="connsiteY83" fmla="*/ 1823332 h 2237474"/>
              <a:gd name="connsiteX84" fmla="*/ 4907662 w 12192000"/>
              <a:gd name="connsiteY84" fmla="*/ 1816900 h 2237474"/>
              <a:gd name="connsiteX85" fmla="*/ 4882386 w 12192000"/>
              <a:gd name="connsiteY85" fmla="*/ 1809844 h 2237474"/>
              <a:gd name="connsiteX86" fmla="*/ 4811440 w 12192000"/>
              <a:gd name="connsiteY86" fmla="*/ 1804655 h 2237474"/>
              <a:gd name="connsiteX87" fmla="*/ 4691075 w 12192000"/>
              <a:gd name="connsiteY87" fmla="*/ 1801389 h 2237474"/>
              <a:gd name="connsiteX88" fmla="*/ 4640313 w 12192000"/>
              <a:gd name="connsiteY88" fmla="*/ 1784307 h 2237474"/>
              <a:gd name="connsiteX89" fmla="*/ 4536503 w 12192000"/>
              <a:gd name="connsiteY89" fmla="*/ 1785334 h 2237474"/>
              <a:gd name="connsiteX90" fmla="*/ 4513724 w 12192000"/>
              <a:gd name="connsiteY90" fmla="*/ 1791996 h 2237474"/>
              <a:gd name="connsiteX91" fmla="*/ 4459810 w 12192000"/>
              <a:gd name="connsiteY91" fmla="*/ 1797886 h 2237474"/>
              <a:gd name="connsiteX92" fmla="*/ 4379064 w 12192000"/>
              <a:gd name="connsiteY92" fmla="*/ 1817177 h 2237474"/>
              <a:gd name="connsiteX93" fmla="*/ 4290981 w 12192000"/>
              <a:gd name="connsiteY93" fmla="*/ 1839677 h 2237474"/>
              <a:gd name="connsiteX94" fmla="*/ 4238372 w 12192000"/>
              <a:gd name="connsiteY94" fmla="*/ 1851480 h 2237474"/>
              <a:gd name="connsiteX95" fmla="*/ 4232517 w 12192000"/>
              <a:gd name="connsiteY95" fmla="*/ 1852567 h 2237474"/>
              <a:gd name="connsiteX96" fmla="*/ 4191732 w 12192000"/>
              <a:gd name="connsiteY96" fmla="*/ 1857328 h 2237474"/>
              <a:gd name="connsiteX97" fmla="*/ 4065532 w 12192000"/>
              <a:gd name="connsiteY97" fmla="*/ 1855477 h 2237474"/>
              <a:gd name="connsiteX98" fmla="*/ 4028460 w 12192000"/>
              <a:gd name="connsiteY98" fmla="*/ 1855137 h 2237474"/>
              <a:gd name="connsiteX99" fmla="*/ 4002267 w 12192000"/>
              <a:gd name="connsiteY99" fmla="*/ 1852352 h 2237474"/>
              <a:gd name="connsiteX100" fmla="*/ 3931396 w 12192000"/>
              <a:gd name="connsiteY100" fmla="*/ 1858915 h 2237474"/>
              <a:gd name="connsiteX101" fmla="*/ 3812162 w 12192000"/>
              <a:gd name="connsiteY101" fmla="*/ 1875501 h 2237474"/>
              <a:gd name="connsiteX102" fmla="*/ 3758105 w 12192000"/>
              <a:gd name="connsiteY102" fmla="*/ 1871856 h 2237474"/>
              <a:gd name="connsiteX103" fmla="*/ 3715896 w 12192000"/>
              <a:gd name="connsiteY103" fmla="*/ 1881552 h 2237474"/>
              <a:gd name="connsiteX104" fmla="*/ 3567259 w 12192000"/>
              <a:gd name="connsiteY104" fmla="*/ 1893482 h 2237474"/>
              <a:gd name="connsiteX105" fmla="*/ 3405770 w 12192000"/>
              <a:gd name="connsiteY105" fmla="*/ 1904591 h 2237474"/>
              <a:gd name="connsiteX106" fmla="*/ 3280097 w 12192000"/>
              <a:gd name="connsiteY106" fmla="*/ 1919610 h 2237474"/>
              <a:gd name="connsiteX107" fmla="*/ 3123424 w 12192000"/>
              <a:gd name="connsiteY107" fmla="*/ 1952930 h 2237474"/>
              <a:gd name="connsiteX108" fmla="*/ 3009910 w 12192000"/>
              <a:gd name="connsiteY108" fmla="*/ 1957866 h 2237474"/>
              <a:gd name="connsiteX109" fmla="*/ 2995934 w 12192000"/>
              <a:gd name="connsiteY109" fmla="*/ 1967085 h 2237474"/>
              <a:gd name="connsiteX110" fmla="*/ 2942858 w 12192000"/>
              <a:gd name="connsiteY110" fmla="*/ 1981367 h 2237474"/>
              <a:gd name="connsiteX111" fmla="*/ 2875436 w 12192000"/>
              <a:gd name="connsiteY111" fmla="*/ 1996977 h 2237474"/>
              <a:gd name="connsiteX112" fmla="*/ 2874892 w 12192000"/>
              <a:gd name="connsiteY112" fmla="*/ 1996085 h 2237474"/>
              <a:gd name="connsiteX113" fmla="*/ 2843662 w 12192000"/>
              <a:gd name="connsiteY113" fmla="*/ 1992498 h 2237474"/>
              <a:gd name="connsiteX114" fmla="*/ 2718916 w 12192000"/>
              <a:gd name="connsiteY114" fmla="*/ 1990867 h 2237474"/>
              <a:gd name="connsiteX115" fmla="*/ 2713522 w 12192000"/>
              <a:gd name="connsiteY115" fmla="*/ 1990173 h 2237474"/>
              <a:gd name="connsiteX116" fmla="*/ 2578178 w 12192000"/>
              <a:gd name="connsiteY116" fmla="*/ 1990531 h 2237474"/>
              <a:gd name="connsiteX117" fmla="*/ 2476147 w 12192000"/>
              <a:gd name="connsiteY117" fmla="*/ 1998305 h 2237474"/>
              <a:gd name="connsiteX118" fmla="*/ 2373568 w 12192000"/>
              <a:gd name="connsiteY118" fmla="*/ 2003219 h 2237474"/>
              <a:gd name="connsiteX119" fmla="*/ 2287219 w 12192000"/>
              <a:gd name="connsiteY119" fmla="*/ 1998750 h 2237474"/>
              <a:gd name="connsiteX120" fmla="*/ 2243069 w 12192000"/>
              <a:gd name="connsiteY120" fmla="*/ 2005321 h 2237474"/>
              <a:gd name="connsiteX121" fmla="*/ 2164831 w 12192000"/>
              <a:gd name="connsiteY121" fmla="*/ 2010143 h 2237474"/>
              <a:gd name="connsiteX122" fmla="*/ 2085228 w 12192000"/>
              <a:gd name="connsiteY122" fmla="*/ 2046431 h 2237474"/>
              <a:gd name="connsiteX123" fmla="*/ 2058061 w 12192000"/>
              <a:gd name="connsiteY123" fmla="*/ 2047942 h 2237474"/>
              <a:gd name="connsiteX124" fmla="*/ 2042244 w 12192000"/>
              <a:gd name="connsiteY124" fmla="*/ 2055560 h 2237474"/>
              <a:gd name="connsiteX125" fmla="*/ 1877728 w 12192000"/>
              <a:gd name="connsiteY125" fmla="*/ 2101004 h 2237474"/>
              <a:gd name="connsiteX126" fmla="*/ 1759056 w 12192000"/>
              <a:gd name="connsiteY126" fmla="*/ 2125608 h 2237474"/>
              <a:gd name="connsiteX127" fmla="*/ 1637948 w 12192000"/>
              <a:gd name="connsiteY127" fmla="*/ 2172597 h 2237474"/>
              <a:gd name="connsiteX128" fmla="*/ 1434549 w 12192000"/>
              <a:gd name="connsiteY128" fmla="*/ 2234522 h 2237474"/>
              <a:gd name="connsiteX129" fmla="*/ 1398481 w 12192000"/>
              <a:gd name="connsiteY129" fmla="*/ 2237074 h 2237474"/>
              <a:gd name="connsiteX130" fmla="*/ 1398407 w 12192000"/>
              <a:gd name="connsiteY130" fmla="*/ 2237095 h 2237474"/>
              <a:gd name="connsiteX131" fmla="*/ 1370962 w 12192000"/>
              <a:gd name="connsiteY131" fmla="*/ 2237474 h 2237474"/>
              <a:gd name="connsiteX132" fmla="*/ 1356367 w 12192000"/>
              <a:gd name="connsiteY132" fmla="*/ 2235089 h 2237474"/>
              <a:gd name="connsiteX133" fmla="*/ 1324828 w 12192000"/>
              <a:gd name="connsiteY133" fmla="*/ 2231968 h 2237474"/>
              <a:gd name="connsiteX134" fmla="*/ 1279765 w 12192000"/>
              <a:gd name="connsiteY134" fmla="*/ 2229639 h 2237474"/>
              <a:gd name="connsiteX135" fmla="*/ 1195347 w 12192000"/>
              <a:gd name="connsiteY135" fmla="*/ 2212354 h 2237474"/>
              <a:gd name="connsiteX136" fmla="*/ 970251 w 12192000"/>
              <a:gd name="connsiteY136" fmla="*/ 2221029 h 2237474"/>
              <a:gd name="connsiteX137" fmla="*/ 812914 w 12192000"/>
              <a:gd name="connsiteY137" fmla="*/ 2202752 h 2237474"/>
              <a:gd name="connsiteX138" fmla="*/ 800195 w 12192000"/>
              <a:gd name="connsiteY138" fmla="*/ 2209407 h 2237474"/>
              <a:gd name="connsiteX139" fmla="*/ 784978 w 12192000"/>
              <a:gd name="connsiteY139" fmla="*/ 2212360 h 2237474"/>
              <a:gd name="connsiteX140" fmla="*/ 597225 w 12192000"/>
              <a:gd name="connsiteY140" fmla="*/ 2180999 h 2237474"/>
              <a:gd name="connsiteX141" fmla="*/ 520671 w 12192000"/>
              <a:gd name="connsiteY141" fmla="*/ 2180980 h 2237474"/>
              <a:gd name="connsiteX142" fmla="*/ 515024 w 12192000"/>
              <a:gd name="connsiteY142" fmla="*/ 2179258 h 2237474"/>
              <a:gd name="connsiteX143" fmla="*/ 413835 w 12192000"/>
              <a:gd name="connsiteY143" fmla="*/ 2156783 h 2237474"/>
              <a:gd name="connsiteX144" fmla="*/ 376513 w 12192000"/>
              <a:gd name="connsiteY144" fmla="*/ 2154014 h 2237474"/>
              <a:gd name="connsiteX145" fmla="*/ 273386 w 12192000"/>
              <a:gd name="connsiteY145" fmla="*/ 2142551 h 2237474"/>
              <a:gd name="connsiteX146" fmla="*/ 169207 w 12192000"/>
              <a:gd name="connsiteY146" fmla="*/ 2128100 h 2237474"/>
              <a:gd name="connsiteX147" fmla="*/ 80022 w 12192000"/>
              <a:gd name="connsiteY147" fmla="*/ 2107254 h 2237474"/>
              <a:gd name="connsiteX148" fmla="*/ 72352 w 12192000"/>
              <a:gd name="connsiteY148" fmla="*/ 2107991 h 2237474"/>
              <a:gd name="connsiteX149" fmla="*/ 37645 w 12192000"/>
              <a:gd name="connsiteY149" fmla="*/ 2115401 h 2237474"/>
              <a:gd name="connsiteX150" fmla="*/ 4572 w 12192000"/>
              <a:gd name="connsiteY150" fmla="*/ 2111091 h 2237474"/>
              <a:gd name="connsiteX151" fmla="*/ 0 w 12192000"/>
              <a:gd name="connsiteY151" fmla="*/ 2110468 h 2237474"/>
              <a:gd name="connsiteX152" fmla="*/ 0 w 12192000"/>
              <a:gd name="connsiteY152"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20512 w 12192000"/>
              <a:gd name="connsiteY6" fmla="*/ 745392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46594 w 12192000"/>
              <a:gd name="connsiteY12" fmla="*/ 765069 h 2237474"/>
              <a:gd name="connsiteX13" fmla="*/ 10739478 w 12192000"/>
              <a:gd name="connsiteY13" fmla="*/ 776841 h 2237474"/>
              <a:gd name="connsiteX14" fmla="*/ 10458762 w 12192000"/>
              <a:gd name="connsiteY14" fmla="*/ 755400 h 2237474"/>
              <a:gd name="connsiteX15" fmla="*/ 10211200 w 12192000"/>
              <a:gd name="connsiteY15" fmla="*/ 767513 h 2237474"/>
              <a:gd name="connsiteX16" fmla="*/ 10167995 w 12192000"/>
              <a:gd name="connsiteY16" fmla="*/ 760843 h 2237474"/>
              <a:gd name="connsiteX17" fmla="*/ 9997044 w 12192000"/>
              <a:gd name="connsiteY17" fmla="*/ 780129 h 2237474"/>
              <a:gd name="connsiteX18" fmla="*/ 9943887 w 12192000"/>
              <a:gd name="connsiteY18" fmla="*/ 804141 h 2237474"/>
              <a:gd name="connsiteX19" fmla="*/ 9918248 w 12192000"/>
              <a:gd name="connsiteY19" fmla="*/ 816628 h 2237474"/>
              <a:gd name="connsiteX20" fmla="*/ 9767091 w 12192000"/>
              <a:gd name="connsiteY20" fmla="*/ 870550 h 2237474"/>
              <a:gd name="connsiteX21" fmla="*/ 9683005 w 12192000"/>
              <a:gd name="connsiteY21" fmla="*/ 894128 h 2237474"/>
              <a:gd name="connsiteX22" fmla="*/ 9594438 w 12192000"/>
              <a:gd name="connsiteY22" fmla="*/ 919051 h 2237474"/>
              <a:gd name="connsiteX23" fmla="*/ 9544189 w 12192000"/>
              <a:gd name="connsiteY23" fmla="*/ 938966 h 2237474"/>
              <a:gd name="connsiteX24" fmla="*/ 9500499 w 12192000"/>
              <a:gd name="connsiteY24" fmla="*/ 954680 h 2237474"/>
              <a:gd name="connsiteX25" fmla="*/ 9428195 w 12192000"/>
              <a:gd name="connsiteY25" fmla="*/ 986225 h 2237474"/>
              <a:gd name="connsiteX26" fmla="*/ 9410017 w 12192000"/>
              <a:gd name="connsiteY26" fmla="*/ 993931 h 2237474"/>
              <a:gd name="connsiteX27" fmla="*/ 9392919 w 12192000"/>
              <a:gd name="connsiteY27" fmla="*/ 994656 h 2237474"/>
              <a:gd name="connsiteX28" fmla="*/ 9268019 w 12192000"/>
              <a:gd name="connsiteY28" fmla="*/ 1007442 h 2237474"/>
              <a:gd name="connsiteX29" fmla="*/ 9234662 w 12192000"/>
              <a:gd name="connsiteY29" fmla="*/ 1023056 h 2237474"/>
              <a:gd name="connsiteX30" fmla="*/ 9181033 w 12192000"/>
              <a:gd name="connsiteY30" fmla="*/ 1037921 h 2237474"/>
              <a:gd name="connsiteX31" fmla="*/ 9155969 w 12192000"/>
              <a:gd name="connsiteY31" fmla="*/ 1046804 h 2237474"/>
              <a:gd name="connsiteX32" fmla="*/ 9133985 w 12192000"/>
              <a:gd name="connsiteY32" fmla="*/ 1046450 h 2237474"/>
              <a:gd name="connsiteX33" fmla="*/ 9003462 w 12192000"/>
              <a:gd name="connsiteY33" fmla="*/ 1042406 h 2237474"/>
              <a:gd name="connsiteX34" fmla="*/ 8968445 w 12192000"/>
              <a:gd name="connsiteY34" fmla="*/ 1052169 h 2237474"/>
              <a:gd name="connsiteX35" fmla="*/ 8886001 w 12192000"/>
              <a:gd name="connsiteY35" fmla="*/ 1067468 h 2237474"/>
              <a:gd name="connsiteX36" fmla="*/ 8838610 w 12192000"/>
              <a:gd name="connsiteY36" fmla="*/ 1075091 h 2237474"/>
              <a:gd name="connsiteX37" fmla="*/ 8750383 w 12192000"/>
              <a:gd name="connsiteY37" fmla="*/ 1097387 h 2237474"/>
              <a:gd name="connsiteX38" fmla="*/ 8665605 w 12192000"/>
              <a:gd name="connsiteY38" fmla="*/ 1110791 h 2237474"/>
              <a:gd name="connsiteX39" fmla="*/ 8584946 w 12192000"/>
              <a:gd name="connsiteY39" fmla="*/ 1135226 h 2237474"/>
              <a:gd name="connsiteX40" fmla="*/ 8419755 w 12192000"/>
              <a:gd name="connsiteY40" fmla="*/ 1216260 h 2237474"/>
              <a:gd name="connsiteX41" fmla="*/ 8411626 w 12192000"/>
              <a:gd name="connsiteY41" fmla="*/ 1214397 h 2237474"/>
              <a:gd name="connsiteX42" fmla="*/ 8363469 w 12192000"/>
              <a:gd name="connsiteY42" fmla="*/ 1246658 h 2237474"/>
              <a:gd name="connsiteX43" fmla="*/ 8275497 w 12192000"/>
              <a:gd name="connsiteY43" fmla="*/ 1264396 h 2237474"/>
              <a:gd name="connsiteX44" fmla="*/ 8206287 w 12192000"/>
              <a:gd name="connsiteY44" fmla="*/ 1273060 h 2237474"/>
              <a:gd name="connsiteX45" fmla="*/ 8139997 w 12192000"/>
              <a:gd name="connsiteY45" fmla="*/ 1282713 h 2237474"/>
              <a:gd name="connsiteX46" fmla="*/ 8074238 w 12192000"/>
              <a:gd name="connsiteY46" fmla="*/ 1301895 h 2237474"/>
              <a:gd name="connsiteX47" fmla="*/ 7942099 w 12192000"/>
              <a:gd name="connsiteY47" fmla="*/ 1336332 h 2237474"/>
              <a:gd name="connsiteX48" fmla="*/ 7902328 w 12192000"/>
              <a:gd name="connsiteY48" fmla="*/ 1345865 h 2237474"/>
              <a:gd name="connsiteX49" fmla="*/ 7840612 w 12192000"/>
              <a:gd name="connsiteY49" fmla="*/ 1369373 h 2237474"/>
              <a:gd name="connsiteX50" fmla="*/ 7786819 w 12192000"/>
              <a:gd name="connsiteY50" fmla="*/ 1378970 h 2237474"/>
              <a:gd name="connsiteX51" fmla="*/ 7548172 w 12192000"/>
              <a:gd name="connsiteY51" fmla="*/ 1417460 h 2237474"/>
              <a:gd name="connsiteX52" fmla="*/ 7483437 w 12192000"/>
              <a:gd name="connsiteY52" fmla="*/ 1478152 h 2237474"/>
              <a:gd name="connsiteX53" fmla="*/ 7377870 w 12192000"/>
              <a:gd name="connsiteY53" fmla="*/ 1523319 h 2237474"/>
              <a:gd name="connsiteX54" fmla="*/ 7230737 w 12192000"/>
              <a:gd name="connsiteY54" fmla="*/ 1562633 h 2237474"/>
              <a:gd name="connsiteX55" fmla="*/ 7224458 w 12192000"/>
              <a:gd name="connsiteY55" fmla="*/ 1573008 h 2237474"/>
              <a:gd name="connsiteX56" fmla="*/ 7183121 w 12192000"/>
              <a:gd name="connsiteY56" fmla="*/ 1595162 h 2237474"/>
              <a:gd name="connsiteX57" fmla="*/ 7164601 w 12192000"/>
              <a:gd name="connsiteY57" fmla="*/ 1606490 h 2237474"/>
              <a:gd name="connsiteX58" fmla="*/ 7031309 w 12192000"/>
              <a:gd name="connsiteY58" fmla="*/ 1619451 h 2237474"/>
              <a:gd name="connsiteX59" fmla="*/ 6900177 w 12192000"/>
              <a:gd name="connsiteY59" fmla="*/ 1636016 h 2237474"/>
              <a:gd name="connsiteX60" fmla="*/ 6795372 w 12192000"/>
              <a:gd name="connsiteY60" fmla="*/ 1644845 h 2237474"/>
              <a:gd name="connsiteX61" fmla="*/ 6692251 w 12192000"/>
              <a:gd name="connsiteY61" fmla="*/ 1656357 h 2237474"/>
              <a:gd name="connsiteX62" fmla="*/ 6655235 w 12192000"/>
              <a:gd name="connsiteY62" fmla="*/ 1661869 h 2237474"/>
              <a:gd name="connsiteX63" fmla="*/ 6554894 w 12192000"/>
              <a:gd name="connsiteY63" fmla="*/ 1664428 h 2237474"/>
              <a:gd name="connsiteX64" fmla="*/ 6516595 w 12192000"/>
              <a:gd name="connsiteY64" fmla="*/ 1667475 h 2237474"/>
              <a:gd name="connsiteX65" fmla="*/ 6508541 w 12192000"/>
              <a:gd name="connsiteY65" fmla="*/ 1668757 h 2237474"/>
              <a:gd name="connsiteX66" fmla="*/ 6471012 w 12192000"/>
              <a:gd name="connsiteY66" fmla="*/ 1678604 h 2237474"/>
              <a:gd name="connsiteX67" fmla="*/ 6364035 w 12192000"/>
              <a:gd name="connsiteY67" fmla="*/ 1667683 h 2237474"/>
              <a:gd name="connsiteX68" fmla="*/ 6280959 w 12192000"/>
              <a:gd name="connsiteY68" fmla="*/ 1689329 h 2237474"/>
              <a:gd name="connsiteX69" fmla="*/ 6243319 w 12192000"/>
              <a:gd name="connsiteY69" fmla="*/ 1695560 h 2237474"/>
              <a:gd name="connsiteX70" fmla="*/ 6098321 w 12192000"/>
              <a:gd name="connsiteY70" fmla="*/ 1721646 h 2237474"/>
              <a:gd name="connsiteX71" fmla="*/ 5880652 w 12192000"/>
              <a:gd name="connsiteY71" fmla="*/ 1779643 h 2237474"/>
              <a:gd name="connsiteX72" fmla="*/ 5785959 w 12192000"/>
              <a:gd name="connsiteY72" fmla="*/ 1775307 h 2237474"/>
              <a:gd name="connsiteX73" fmla="*/ 5643534 w 12192000"/>
              <a:gd name="connsiteY73" fmla="*/ 1802919 h 2237474"/>
              <a:gd name="connsiteX74" fmla="*/ 5518799 w 12192000"/>
              <a:gd name="connsiteY74" fmla="*/ 1818312 h 2237474"/>
              <a:gd name="connsiteX75" fmla="*/ 5505014 w 12192000"/>
              <a:gd name="connsiteY75" fmla="*/ 1819259 h 2237474"/>
              <a:gd name="connsiteX76" fmla="*/ 5453307 w 12192000"/>
              <a:gd name="connsiteY76" fmla="*/ 1815450 h 2237474"/>
              <a:gd name="connsiteX77" fmla="*/ 5221533 w 12192000"/>
              <a:gd name="connsiteY77" fmla="*/ 1846950 h 2237474"/>
              <a:gd name="connsiteX78" fmla="*/ 5149802 w 12192000"/>
              <a:gd name="connsiteY78" fmla="*/ 1844846 h 2237474"/>
              <a:gd name="connsiteX79" fmla="*/ 5114927 w 12192000"/>
              <a:gd name="connsiteY79" fmla="*/ 1847827 h 2237474"/>
              <a:gd name="connsiteX80" fmla="*/ 5108970 w 12192000"/>
              <a:gd name="connsiteY80" fmla="*/ 1847935 h 2237474"/>
              <a:gd name="connsiteX81" fmla="*/ 5067961 w 12192000"/>
              <a:gd name="connsiteY81" fmla="*/ 1845917 h 2237474"/>
              <a:gd name="connsiteX82" fmla="*/ 5007075 w 12192000"/>
              <a:gd name="connsiteY82" fmla="*/ 1838626 h 2237474"/>
              <a:gd name="connsiteX83" fmla="*/ 4944087 w 12192000"/>
              <a:gd name="connsiteY83" fmla="*/ 1823332 h 2237474"/>
              <a:gd name="connsiteX84" fmla="*/ 4907662 w 12192000"/>
              <a:gd name="connsiteY84" fmla="*/ 1816900 h 2237474"/>
              <a:gd name="connsiteX85" fmla="*/ 4882386 w 12192000"/>
              <a:gd name="connsiteY85" fmla="*/ 1809844 h 2237474"/>
              <a:gd name="connsiteX86" fmla="*/ 4811440 w 12192000"/>
              <a:gd name="connsiteY86" fmla="*/ 1804655 h 2237474"/>
              <a:gd name="connsiteX87" fmla="*/ 4691075 w 12192000"/>
              <a:gd name="connsiteY87" fmla="*/ 1801389 h 2237474"/>
              <a:gd name="connsiteX88" fmla="*/ 4640313 w 12192000"/>
              <a:gd name="connsiteY88" fmla="*/ 1784307 h 2237474"/>
              <a:gd name="connsiteX89" fmla="*/ 4536503 w 12192000"/>
              <a:gd name="connsiteY89" fmla="*/ 1785334 h 2237474"/>
              <a:gd name="connsiteX90" fmla="*/ 4513724 w 12192000"/>
              <a:gd name="connsiteY90" fmla="*/ 1791996 h 2237474"/>
              <a:gd name="connsiteX91" fmla="*/ 4459810 w 12192000"/>
              <a:gd name="connsiteY91" fmla="*/ 1797886 h 2237474"/>
              <a:gd name="connsiteX92" fmla="*/ 4379064 w 12192000"/>
              <a:gd name="connsiteY92" fmla="*/ 1817177 h 2237474"/>
              <a:gd name="connsiteX93" fmla="*/ 4290981 w 12192000"/>
              <a:gd name="connsiteY93" fmla="*/ 1839677 h 2237474"/>
              <a:gd name="connsiteX94" fmla="*/ 4238372 w 12192000"/>
              <a:gd name="connsiteY94" fmla="*/ 1851480 h 2237474"/>
              <a:gd name="connsiteX95" fmla="*/ 4232517 w 12192000"/>
              <a:gd name="connsiteY95" fmla="*/ 1852567 h 2237474"/>
              <a:gd name="connsiteX96" fmla="*/ 4191732 w 12192000"/>
              <a:gd name="connsiteY96" fmla="*/ 1857328 h 2237474"/>
              <a:gd name="connsiteX97" fmla="*/ 4065532 w 12192000"/>
              <a:gd name="connsiteY97" fmla="*/ 1855477 h 2237474"/>
              <a:gd name="connsiteX98" fmla="*/ 4028460 w 12192000"/>
              <a:gd name="connsiteY98" fmla="*/ 1855137 h 2237474"/>
              <a:gd name="connsiteX99" fmla="*/ 4002267 w 12192000"/>
              <a:gd name="connsiteY99" fmla="*/ 1852352 h 2237474"/>
              <a:gd name="connsiteX100" fmla="*/ 3931396 w 12192000"/>
              <a:gd name="connsiteY100" fmla="*/ 1858915 h 2237474"/>
              <a:gd name="connsiteX101" fmla="*/ 3812162 w 12192000"/>
              <a:gd name="connsiteY101" fmla="*/ 1875501 h 2237474"/>
              <a:gd name="connsiteX102" fmla="*/ 3758105 w 12192000"/>
              <a:gd name="connsiteY102" fmla="*/ 1871856 h 2237474"/>
              <a:gd name="connsiteX103" fmla="*/ 3715896 w 12192000"/>
              <a:gd name="connsiteY103" fmla="*/ 1881552 h 2237474"/>
              <a:gd name="connsiteX104" fmla="*/ 3567259 w 12192000"/>
              <a:gd name="connsiteY104" fmla="*/ 1893482 h 2237474"/>
              <a:gd name="connsiteX105" fmla="*/ 3405770 w 12192000"/>
              <a:gd name="connsiteY105" fmla="*/ 1904591 h 2237474"/>
              <a:gd name="connsiteX106" fmla="*/ 3280097 w 12192000"/>
              <a:gd name="connsiteY106" fmla="*/ 1919610 h 2237474"/>
              <a:gd name="connsiteX107" fmla="*/ 3123424 w 12192000"/>
              <a:gd name="connsiteY107" fmla="*/ 1952930 h 2237474"/>
              <a:gd name="connsiteX108" fmla="*/ 3009910 w 12192000"/>
              <a:gd name="connsiteY108" fmla="*/ 1957866 h 2237474"/>
              <a:gd name="connsiteX109" fmla="*/ 2995934 w 12192000"/>
              <a:gd name="connsiteY109" fmla="*/ 1967085 h 2237474"/>
              <a:gd name="connsiteX110" fmla="*/ 2942858 w 12192000"/>
              <a:gd name="connsiteY110" fmla="*/ 1981367 h 2237474"/>
              <a:gd name="connsiteX111" fmla="*/ 2875436 w 12192000"/>
              <a:gd name="connsiteY111" fmla="*/ 1996977 h 2237474"/>
              <a:gd name="connsiteX112" fmla="*/ 2874892 w 12192000"/>
              <a:gd name="connsiteY112" fmla="*/ 1996085 h 2237474"/>
              <a:gd name="connsiteX113" fmla="*/ 2843662 w 12192000"/>
              <a:gd name="connsiteY113" fmla="*/ 1992498 h 2237474"/>
              <a:gd name="connsiteX114" fmla="*/ 2718916 w 12192000"/>
              <a:gd name="connsiteY114" fmla="*/ 1990867 h 2237474"/>
              <a:gd name="connsiteX115" fmla="*/ 2713522 w 12192000"/>
              <a:gd name="connsiteY115" fmla="*/ 1990173 h 2237474"/>
              <a:gd name="connsiteX116" fmla="*/ 2578178 w 12192000"/>
              <a:gd name="connsiteY116" fmla="*/ 1990531 h 2237474"/>
              <a:gd name="connsiteX117" fmla="*/ 2476147 w 12192000"/>
              <a:gd name="connsiteY117" fmla="*/ 1998305 h 2237474"/>
              <a:gd name="connsiteX118" fmla="*/ 2373568 w 12192000"/>
              <a:gd name="connsiteY118" fmla="*/ 2003219 h 2237474"/>
              <a:gd name="connsiteX119" fmla="*/ 2287219 w 12192000"/>
              <a:gd name="connsiteY119" fmla="*/ 1998750 h 2237474"/>
              <a:gd name="connsiteX120" fmla="*/ 2243069 w 12192000"/>
              <a:gd name="connsiteY120" fmla="*/ 2005321 h 2237474"/>
              <a:gd name="connsiteX121" fmla="*/ 2164831 w 12192000"/>
              <a:gd name="connsiteY121" fmla="*/ 2010143 h 2237474"/>
              <a:gd name="connsiteX122" fmla="*/ 2085228 w 12192000"/>
              <a:gd name="connsiteY122" fmla="*/ 2046431 h 2237474"/>
              <a:gd name="connsiteX123" fmla="*/ 2058061 w 12192000"/>
              <a:gd name="connsiteY123" fmla="*/ 2047942 h 2237474"/>
              <a:gd name="connsiteX124" fmla="*/ 2042244 w 12192000"/>
              <a:gd name="connsiteY124" fmla="*/ 2055560 h 2237474"/>
              <a:gd name="connsiteX125" fmla="*/ 1877728 w 12192000"/>
              <a:gd name="connsiteY125" fmla="*/ 2101004 h 2237474"/>
              <a:gd name="connsiteX126" fmla="*/ 1759056 w 12192000"/>
              <a:gd name="connsiteY126" fmla="*/ 2125608 h 2237474"/>
              <a:gd name="connsiteX127" fmla="*/ 1637948 w 12192000"/>
              <a:gd name="connsiteY127" fmla="*/ 2172597 h 2237474"/>
              <a:gd name="connsiteX128" fmla="*/ 1434549 w 12192000"/>
              <a:gd name="connsiteY128" fmla="*/ 2234522 h 2237474"/>
              <a:gd name="connsiteX129" fmla="*/ 1398481 w 12192000"/>
              <a:gd name="connsiteY129" fmla="*/ 2237074 h 2237474"/>
              <a:gd name="connsiteX130" fmla="*/ 1398407 w 12192000"/>
              <a:gd name="connsiteY130" fmla="*/ 2237095 h 2237474"/>
              <a:gd name="connsiteX131" fmla="*/ 1370962 w 12192000"/>
              <a:gd name="connsiteY131" fmla="*/ 2237474 h 2237474"/>
              <a:gd name="connsiteX132" fmla="*/ 1356367 w 12192000"/>
              <a:gd name="connsiteY132" fmla="*/ 2235089 h 2237474"/>
              <a:gd name="connsiteX133" fmla="*/ 1324828 w 12192000"/>
              <a:gd name="connsiteY133" fmla="*/ 2231968 h 2237474"/>
              <a:gd name="connsiteX134" fmla="*/ 1279765 w 12192000"/>
              <a:gd name="connsiteY134" fmla="*/ 2229639 h 2237474"/>
              <a:gd name="connsiteX135" fmla="*/ 1195347 w 12192000"/>
              <a:gd name="connsiteY135" fmla="*/ 2212354 h 2237474"/>
              <a:gd name="connsiteX136" fmla="*/ 970251 w 12192000"/>
              <a:gd name="connsiteY136" fmla="*/ 2221029 h 2237474"/>
              <a:gd name="connsiteX137" fmla="*/ 812914 w 12192000"/>
              <a:gd name="connsiteY137" fmla="*/ 2202752 h 2237474"/>
              <a:gd name="connsiteX138" fmla="*/ 800195 w 12192000"/>
              <a:gd name="connsiteY138" fmla="*/ 2209407 h 2237474"/>
              <a:gd name="connsiteX139" fmla="*/ 784978 w 12192000"/>
              <a:gd name="connsiteY139" fmla="*/ 2212360 h 2237474"/>
              <a:gd name="connsiteX140" fmla="*/ 597225 w 12192000"/>
              <a:gd name="connsiteY140" fmla="*/ 2180999 h 2237474"/>
              <a:gd name="connsiteX141" fmla="*/ 520671 w 12192000"/>
              <a:gd name="connsiteY141" fmla="*/ 2180980 h 2237474"/>
              <a:gd name="connsiteX142" fmla="*/ 515024 w 12192000"/>
              <a:gd name="connsiteY142" fmla="*/ 2179258 h 2237474"/>
              <a:gd name="connsiteX143" fmla="*/ 413835 w 12192000"/>
              <a:gd name="connsiteY143" fmla="*/ 2156783 h 2237474"/>
              <a:gd name="connsiteX144" fmla="*/ 376513 w 12192000"/>
              <a:gd name="connsiteY144" fmla="*/ 2154014 h 2237474"/>
              <a:gd name="connsiteX145" fmla="*/ 273386 w 12192000"/>
              <a:gd name="connsiteY145" fmla="*/ 2142551 h 2237474"/>
              <a:gd name="connsiteX146" fmla="*/ 169207 w 12192000"/>
              <a:gd name="connsiteY146" fmla="*/ 2128100 h 2237474"/>
              <a:gd name="connsiteX147" fmla="*/ 80022 w 12192000"/>
              <a:gd name="connsiteY147" fmla="*/ 2107254 h 2237474"/>
              <a:gd name="connsiteX148" fmla="*/ 37645 w 12192000"/>
              <a:gd name="connsiteY148" fmla="*/ 2115401 h 2237474"/>
              <a:gd name="connsiteX149" fmla="*/ 4572 w 12192000"/>
              <a:gd name="connsiteY149" fmla="*/ 2111091 h 2237474"/>
              <a:gd name="connsiteX150" fmla="*/ 0 w 12192000"/>
              <a:gd name="connsiteY150" fmla="*/ 2110468 h 2237474"/>
              <a:gd name="connsiteX151" fmla="*/ 0 w 12192000"/>
              <a:gd name="connsiteY151"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20512 w 12192000"/>
              <a:gd name="connsiteY6" fmla="*/ 745392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46594 w 12192000"/>
              <a:gd name="connsiteY12" fmla="*/ 765069 h 2237474"/>
              <a:gd name="connsiteX13" fmla="*/ 10739478 w 12192000"/>
              <a:gd name="connsiteY13" fmla="*/ 776841 h 2237474"/>
              <a:gd name="connsiteX14" fmla="*/ 10458762 w 12192000"/>
              <a:gd name="connsiteY14" fmla="*/ 755400 h 2237474"/>
              <a:gd name="connsiteX15" fmla="*/ 10211200 w 12192000"/>
              <a:gd name="connsiteY15" fmla="*/ 767513 h 2237474"/>
              <a:gd name="connsiteX16" fmla="*/ 10167995 w 12192000"/>
              <a:gd name="connsiteY16" fmla="*/ 760843 h 2237474"/>
              <a:gd name="connsiteX17" fmla="*/ 9997044 w 12192000"/>
              <a:gd name="connsiteY17" fmla="*/ 780129 h 2237474"/>
              <a:gd name="connsiteX18" fmla="*/ 9943887 w 12192000"/>
              <a:gd name="connsiteY18" fmla="*/ 804141 h 2237474"/>
              <a:gd name="connsiteX19" fmla="*/ 9918248 w 12192000"/>
              <a:gd name="connsiteY19" fmla="*/ 816628 h 2237474"/>
              <a:gd name="connsiteX20" fmla="*/ 9767091 w 12192000"/>
              <a:gd name="connsiteY20" fmla="*/ 870550 h 2237474"/>
              <a:gd name="connsiteX21" fmla="*/ 9683005 w 12192000"/>
              <a:gd name="connsiteY21" fmla="*/ 894128 h 2237474"/>
              <a:gd name="connsiteX22" fmla="*/ 9594438 w 12192000"/>
              <a:gd name="connsiteY22" fmla="*/ 919051 h 2237474"/>
              <a:gd name="connsiteX23" fmla="*/ 9544189 w 12192000"/>
              <a:gd name="connsiteY23" fmla="*/ 938966 h 2237474"/>
              <a:gd name="connsiteX24" fmla="*/ 9500499 w 12192000"/>
              <a:gd name="connsiteY24" fmla="*/ 954680 h 2237474"/>
              <a:gd name="connsiteX25" fmla="*/ 9428195 w 12192000"/>
              <a:gd name="connsiteY25" fmla="*/ 986225 h 2237474"/>
              <a:gd name="connsiteX26" fmla="*/ 9410017 w 12192000"/>
              <a:gd name="connsiteY26" fmla="*/ 993931 h 2237474"/>
              <a:gd name="connsiteX27" fmla="*/ 9392919 w 12192000"/>
              <a:gd name="connsiteY27" fmla="*/ 994656 h 2237474"/>
              <a:gd name="connsiteX28" fmla="*/ 9268019 w 12192000"/>
              <a:gd name="connsiteY28" fmla="*/ 1007442 h 2237474"/>
              <a:gd name="connsiteX29" fmla="*/ 9234662 w 12192000"/>
              <a:gd name="connsiteY29" fmla="*/ 1023056 h 2237474"/>
              <a:gd name="connsiteX30" fmla="*/ 9181033 w 12192000"/>
              <a:gd name="connsiteY30" fmla="*/ 1037921 h 2237474"/>
              <a:gd name="connsiteX31" fmla="*/ 9155969 w 12192000"/>
              <a:gd name="connsiteY31" fmla="*/ 1046804 h 2237474"/>
              <a:gd name="connsiteX32" fmla="*/ 9133985 w 12192000"/>
              <a:gd name="connsiteY32" fmla="*/ 1046450 h 2237474"/>
              <a:gd name="connsiteX33" fmla="*/ 9003462 w 12192000"/>
              <a:gd name="connsiteY33" fmla="*/ 1042406 h 2237474"/>
              <a:gd name="connsiteX34" fmla="*/ 8968445 w 12192000"/>
              <a:gd name="connsiteY34" fmla="*/ 1052169 h 2237474"/>
              <a:gd name="connsiteX35" fmla="*/ 8886001 w 12192000"/>
              <a:gd name="connsiteY35" fmla="*/ 1067468 h 2237474"/>
              <a:gd name="connsiteX36" fmla="*/ 8838610 w 12192000"/>
              <a:gd name="connsiteY36" fmla="*/ 1075091 h 2237474"/>
              <a:gd name="connsiteX37" fmla="*/ 8750383 w 12192000"/>
              <a:gd name="connsiteY37" fmla="*/ 1097387 h 2237474"/>
              <a:gd name="connsiteX38" fmla="*/ 8665605 w 12192000"/>
              <a:gd name="connsiteY38" fmla="*/ 1110791 h 2237474"/>
              <a:gd name="connsiteX39" fmla="*/ 8584946 w 12192000"/>
              <a:gd name="connsiteY39" fmla="*/ 1135226 h 2237474"/>
              <a:gd name="connsiteX40" fmla="*/ 8419755 w 12192000"/>
              <a:gd name="connsiteY40" fmla="*/ 1216260 h 2237474"/>
              <a:gd name="connsiteX41" fmla="*/ 8411626 w 12192000"/>
              <a:gd name="connsiteY41" fmla="*/ 1214397 h 2237474"/>
              <a:gd name="connsiteX42" fmla="*/ 8363469 w 12192000"/>
              <a:gd name="connsiteY42" fmla="*/ 1246658 h 2237474"/>
              <a:gd name="connsiteX43" fmla="*/ 8275497 w 12192000"/>
              <a:gd name="connsiteY43" fmla="*/ 1264396 h 2237474"/>
              <a:gd name="connsiteX44" fmla="*/ 8206287 w 12192000"/>
              <a:gd name="connsiteY44" fmla="*/ 1273060 h 2237474"/>
              <a:gd name="connsiteX45" fmla="*/ 8139997 w 12192000"/>
              <a:gd name="connsiteY45" fmla="*/ 1282713 h 2237474"/>
              <a:gd name="connsiteX46" fmla="*/ 8074238 w 12192000"/>
              <a:gd name="connsiteY46" fmla="*/ 1301895 h 2237474"/>
              <a:gd name="connsiteX47" fmla="*/ 7942099 w 12192000"/>
              <a:gd name="connsiteY47" fmla="*/ 1336332 h 2237474"/>
              <a:gd name="connsiteX48" fmla="*/ 7902328 w 12192000"/>
              <a:gd name="connsiteY48" fmla="*/ 1345865 h 2237474"/>
              <a:gd name="connsiteX49" fmla="*/ 7840612 w 12192000"/>
              <a:gd name="connsiteY49" fmla="*/ 1369373 h 2237474"/>
              <a:gd name="connsiteX50" fmla="*/ 7786819 w 12192000"/>
              <a:gd name="connsiteY50" fmla="*/ 1378970 h 2237474"/>
              <a:gd name="connsiteX51" fmla="*/ 7548172 w 12192000"/>
              <a:gd name="connsiteY51" fmla="*/ 1417460 h 2237474"/>
              <a:gd name="connsiteX52" fmla="*/ 7483437 w 12192000"/>
              <a:gd name="connsiteY52" fmla="*/ 1478152 h 2237474"/>
              <a:gd name="connsiteX53" fmla="*/ 7377870 w 12192000"/>
              <a:gd name="connsiteY53" fmla="*/ 1523319 h 2237474"/>
              <a:gd name="connsiteX54" fmla="*/ 7230737 w 12192000"/>
              <a:gd name="connsiteY54" fmla="*/ 1562633 h 2237474"/>
              <a:gd name="connsiteX55" fmla="*/ 7224458 w 12192000"/>
              <a:gd name="connsiteY55" fmla="*/ 1573008 h 2237474"/>
              <a:gd name="connsiteX56" fmla="*/ 7183121 w 12192000"/>
              <a:gd name="connsiteY56" fmla="*/ 1595162 h 2237474"/>
              <a:gd name="connsiteX57" fmla="*/ 7164601 w 12192000"/>
              <a:gd name="connsiteY57" fmla="*/ 1606490 h 2237474"/>
              <a:gd name="connsiteX58" fmla="*/ 7031309 w 12192000"/>
              <a:gd name="connsiteY58" fmla="*/ 1619451 h 2237474"/>
              <a:gd name="connsiteX59" fmla="*/ 6900177 w 12192000"/>
              <a:gd name="connsiteY59" fmla="*/ 1636016 h 2237474"/>
              <a:gd name="connsiteX60" fmla="*/ 6795372 w 12192000"/>
              <a:gd name="connsiteY60" fmla="*/ 1644845 h 2237474"/>
              <a:gd name="connsiteX61" fmla="*/ 6692251 w 12192000"/>
              <a:gd name="connsiteY61" fmla="*/ 1656357 h 2237474"/>
              <a:gd name="connsiteX62" fmla="*/ 6655235 w 12192000"/>
              <a:gd name="connsiteY62" fmla="*/ 1661869 h 2237474"/>
              <a:gd name="connsiteX63" fmla="*/ 6554894 w 12192000"/>
              <a:gd name="connsiteY63" fmla="*/ 1664428 h 2237474"/>
              <a:gd name="connsiteX64" fmla="*/ 6516595 w 12192000"/>
              <a:gd name="connsiteY64" fmla="*/ 1667475 h 2237474"/>
              <a:gd name="connsiteX65" fmla="*/ 6508541 w 12192000"/>
              <a:gd name="connsiteY65" fmla="*/ 1668757 h 2237474"/>
              <a:gd name="connsiteX66" fmla="*/ 6471012 w 12192000"/>
              <a:gd name="connsiteY66" fmla="*/ 1678604 h 2237474"/>
              <a:gd name="connsiteX67" fmla="*/ 6364035 w 12192000"/>
              <a:gd name="connsiteY67" fmla="*/ 1667683 h 2237474"/>
              <a:gd name="connsiteX68" fmla="*/ 6280959 w 12192000"/>
              <a:gd name="connsiteY68" fmla="*/ 1689329 h 2237474"/>
              <a:gd name="connsiteX69" fmla="*/ 6243319 w 12192000"/>
              <a:gd name="connsiteY69" fmla="*/ 1695560 h 2237474"/>
              <a:gd name="connsiteX70" fmla="*/ 6098321 w 12192000"/>
              <a:gd name="connsiteY70" fmla="*/ 1721646 h 2237474"/>
              <a:gd name="connsiteX71" fmla="*/ 5880652 w 12192000"/>
              <a:gd name="connsiteY71" fmla="*/ 1779643 h 2237474"/>
              <a:gd name="connsiteX72" fmla="*/ 5785959 w 12192000"/>
              <a:gd name="connsiteY72" fmla="*/ 1775307 h 2237474"/>
              <a:gd name="connsiteX73" fmla="*/ 5643534 w 12192000"/>
              <a:gd name="connsiteY73" fmla="*/ 1802919 h 2237474"/>
              <a:gd name="connsiteX74" fmla="*/ 5518799 w 12192000"/>
              <a:gd name="connsiteY74" fmla="*/ 1818312 h 2237474"/>
              <a:gd name="connsiteX75" fmla="*/ 5505014 w 12192000"/>
              <a:gd name="connsiteY75" fmla="*/ 1819259 h 2237474"/>
              <a:gd name="connsiteX76" fmla="*/ 5453307 w 12192000"/>
              <a:gd name="connsiteY76" fmla="*/ 1815450 h 2237474"/>
              <a:gd name="connsiteX77" fmla="*/ 5221533 w 12192000"/>
              <a:gd name="connsiteY77" fmla="*/ 1846950 h 2237474"/>
              <a:gd name="connsiteX78" fmla="*/ 5149802 w 12192000"/>
              <a:gd name="connsiteY78" fmla="*/ 1844846 h 2237474"/>
              <a:gd name="connsiteX79" fmla="*/ 5114927 w 12192000"/>
              <a:gd name="connsiteY79" fmla="*/ 1847827 h 2237474"/>
              <a:gd name="connsiteX80" fmla="*/ 5108970 w 12192000"/>
              <a:gd name="connsiteY80" fmla="*/ 1847935 h 2237474"/>
              <a:gd name="connsiteX81" fmla="*/ 5067961 w 12192000"/>
              <a:gd name="connsiteY81" fmla="*/ 1845917 h 2237474"/>
              <a:gd name="connsiteX82" fmla="*/ 5007075 w 12192000"/>
              <a:gd name="connsiteY82" fmla="*/ 1838626 h 2237474"/>
              <a:gd name="connsiteX83" fmla="*/ 4944087 w 12192000"/>
              <a:gd name="connsiteY83" fmla="*/ 1823332 h 2237474"/>
              <a:gd name="connsiteX84" fmla="*/ 4907662 w 12192000"/>
              <a:gd name="connsiteY84" fmla="*/ 1816900 h 2237474"/>
              <a:gd name="connsiteX85" fmla="*/ 4882386 w 12192000"/>
              <a:gd name="connsiteY85" fmla="*/ 1809844 h 2237474"/>
              <a:gd name="connsiteX86" fmla="*/ 4811440 w 12192000"/>
              <a:gd name="connsiteY86" fmla="*/ 1804655 h 2237474"/>
              <a:gd name="connsiteX87" fmla="*/ 4691075 w 12192000"/>
              <a:gd name="connsiteY87" fmla="*/ 1801389 h 2237474"/>
              <a:gd name="connsiteX88" fmla="*/ 4640313 w 12192000"/>
              <a:gd name="connsiteY88" fmla="*/ 1784307 h 2237474"/>
              <a:gd name="connsiteX89" fmla="*/ 4536503 w 12192000"/>
              <a:gd name="connsiteY89" fmla="*/ 1785334 h 2237474"/>
              <a:gd name="connsiteX90" fmla="*/ 4513724 w 12192000"/>
              <a:gd name="connsiteY90" fmla="*/ 1791996 h 2237474"/>
              <a:gd name="connsiteX91" fmla="*/ 4459810 w 12192000"/>
              <a:gd name="connsiteY91" fmla="*/ 1797886 h 2237474"/>
              <a:gd name="connsiteX92" fmla="*/ 4379064 w 12192000"/>
              <a:gd name="connsiteY92" fmla="*/ 1817177 h 2237474"/>
              <a:gd name="connsiteX93" fmla="*/ 4290981 w 12192000"/>
              <a:gd name="connsiteY93" fmla="*/ 1839677 h 2237474"/>
              <a:gd name="connsiteX94" fmla="*/ 4238372 w 12192000"/>
              <a:gd name="connsiteY94" fmla="*/ 1851480 h 2237474"/>
              <a:gd name="connsiteX95" fmla="*/ 4232517 w 12192000"/>
              <a:gd name="connsiteY95" fmla="*/ 1852567 h 2237474"/>
              <a:gd name="connsiteX96" fmla="*/ 4191732 w 12192000"/>
              <a:gd name="connsiteY96" fmla="*/ 1857328 h 2237474"/>
              <a:gd name="connsiteX97" fmla="*/ 4065532 w 12192000"/>
              <a:gd name="connsiteY97" fmla="*/ 1855477 h 2237474"/>
              <a:gd name="connsiteX98" fmla="*/ 4028460 w 12192000"/>
              <a:gd name="connsiteY98" fmla="*/ 1855137 h 2237474"/>
              <a:gd name="connsiteX99" fmla="*/ 4002267 w 12192000"/>
              <a:gd name="connsiteY99" fmla="*/ 1852352 h 2237474"/>
              <a:gd name="connsiteX100" fmla="*/ 3931396 w 12192000"/>
              <a:gd name="connsiteY100" fmla="*/ 1858915 h 2237474"/>
              <a:gd name="connsiteX101" fmla="*/ 3812162 w 12192000"/>
              <a:gd name="connsiteY101" fmla="*/ 1875501 h 2237474"/>
              <a:gd name="connsiteX102" fmla="*/ 3758105 w 12192000"/>
              <a:gd name="connsiteY102" fmla="*/ 1871856 h 2237474"/>
              <a:gd name="connsiteX103" fmla="*/ 3715896 w 12192000"/>
              <a:gd name="connsiteY103" fmla="*/ 1881552 h 2237474"/>
              <a:gd name="connsiteX104" fmla="*/ 3567259 w 12192000"/>
              <a:gd name="connsiteY104" fmla="*/ 1893482 h 2237474"/>
              <a:gd name="connsiteX105" fmla="*/ 3405770 w 12192000"/>
              <a:gd name="connsiteY105" fmla="*/ 1904591 h 2237474"/>
              <a:gd name="connsiteX106" fmla="*/ 3280097 w 12192000"/>
              <a:gd name="connsiteY106" fmla="*/ 1919610 h 2237474"/>
              <a:gd name="connsiteX107" fmla="*/ 3123424 w 12192000"/>
              <a:gd name="connsiteY107" fmla="*/ 1952930 h 2237474"/>
              <a:gd name="connsiteX108" fmla="*/ 3009910 w 12192000"/>
              <a:gd name="connsiteY108" fmla="*/ 1957866 h 2237474"/>
              <a:gd name="connsiteX109" fmla="*/ 2995934 w 12192000"/>
              <a:gd name="connsiteY109" fmla="*/ 1967085 h 2237474"/>
              <a:gd name="connsiteX110" fmla="*/ 2942858 w 12192000"/>
              <a:gd name="connsiteY110" fmla="*/ 1981367 h 2237474"/>
              <a:gd name="connsiteX111" fmla="*/ 2875436 w 12192000"/>
              <a:gd name="connsiteY111" fmla="*/ 1996977 h 2237474"/>
              <a:gd name="connsiteX112" fmla="*/ 2874892 w 12192000"/>
              <a:gd name="connsiteY112" fmla="*/ 1996085 h 2237474"/>
              <a:gd name="connsiteX113" fmla="*/ 2843662 w 12192000"/>
              <a:gd name="connsiteY113" fmla="*/ 1992498 h 2237474"/>
              <a:gd name="connsiteX114" fmla="*/ 2718916 w 12192000"/>
              <a:gd name="connsiteY114" fmla="*/ 1990867 h 2237474"/>
              <a:gd name="connsiteX115" fmla="*/ 2713522 w 12192000"/>
              <a:gd name="connsiteY115" fmla="*/ 1990173 h 2237474"/>
              <a:gd name="connsiteX116" fmla="*/ 2578178 w 12192000"/>
              <a:gd name="connsiteY116" fmla="*/ 1990531 h 2237474"/>
              <a:gd name="connsiteX117" fmla="*/ 2476147 w 12192000"/>
              <a:gd name="connsiteY117" fmla="*/ 1998305 h 2237474"/>
              <a:gd name="connsiteX118" fmla="*/ 2373568 w 12192000"/>
              <a:gd name="connsiteY118" fmla="*/ 2003219 h 2237474"/>
              <a:gd name="connsiteX119" fmla="*/ 2287219 w 12192000"/>
              <a:gd name="connsiteY119" fmla="*/ 1998750 h 2237474"/>
              <a:gd name="connsiteX120" fmla="*/ 2243069 w 12192000"/>
              <a:gd name="connsiteY120" fmla="*/ 2005321 h 2237474"/>
              <a:gd name="connsiteX121" fmla="*/ 2164831 w 12192000"/>
              <a:gd name="connsiteY121" fmla="*/ 2010143 h 2237474"/>
              <a:gd name="connsiteX122" fmla="*/ 2085228 w 12192000"/>
              <a:gd name="connsiteY122" fmla="*/ 2046431 h 2237474"/>
              <a:gd name="connsiteX123" fmla="*/ 2058061 w 12192000"/>
              <a:gd name="connsiteY123" fmla="*/ 2047942 h 2237474"/>
              <a:gd name="connsiteX124" fmla="*/ 2042244 w 12192000"/>
              <a:gd name="connsiteY124" fmla="*/ 2055560 h 2237474"/>
              <a:gd name="connsiteX125" fmla="*/ 1877728 w 12192000"/>
              <a:gd name="connsiteY125" fmla="*/ 2101004 h 2237474"/>
              <a:gd name="connsiteX126" fmla="*/ 1759056 w 12192000"/>
              <a:gd name="connsiteY126" fmla="*/ 2125608 h 2237474"/>
              <a:gd name="connsiteX127" fmla="*/ 1637948 w 12192000"/>
              <a:gd name="connsiteY127" fmla="*/ 2172597 h 2237474"/>
              <a:gd name="connsiteX128" fmla="*/ 1434549 w 12192000"/>
              <a:gd name="connsiteY128" fmla="*/ 2234522 h 2237474"/>
              <a:gd name="connsiteX129" fmla="*/ 1398481 w 12192000"/>
              <a:gd name="connsiteY129" fmla="*/ 2237074 h 2237474"/>
              <a:gd name="connsiteX130" fmla="*/ 1398407 w 12192000"/>
              <a:gd name="connsiteY130" fmla="*/ 2237095 h 2237474"/>
              <a:gd name="connsiteX131" fmla="*/ 1370962 w 12192000"/>
              <a:gd name="connsiteY131" fmla="*/ 2237474 h 2237474"/>
              <a:gd name="connsiteX132" fmla="*/ 1356367 w 12192000"/>
              <a:gd name="connsiteY132" fmla="*/ 2235089 h 2237474"/>
              <a:gd name="connsiteX133" fmla="*/ 1324828 w 12192000"/>
              <a:gd name="connsiteY133" fmla="*/ 2231968 h 2237474"/>
              <a:gd name="connsiteX134" fmla="*/ 1279765 w 12192000"/>
              <a:gd name="connsiteY134" fmla="*/ 2229639 h 2237474"/>
              <a:gd name="connsiteX135" fmla="*/ 1195347 w 12192000"/>
              <a:gd name="connsiteY135" fmla="*/ 2212354 h 2237474"/>
              <a:gd name="connsiteX136" fmla="*/ 970251 w 12192000"/>
              <a:gd name="connsiteY136" fmla="*/ 2221029 h 2237474"/>
              <a:gd name="connsiteX137" fmla="*/ 812914 w 12192000"/>
              <a:gd name="connsiteY137" fmla="*/ 2202752 h 2237474"/>
              <a:gd name="connsiteX138" fmla="*/ 800195 w 12192000"/>
              <a:gd name="connsiteY138" fmla="*/ 2209407 h 2237474"/>
              <a:gd name="connsiteX139" fmla="*/ 784978 w 12192000"/>
              <a:gd name="connsiteY139" fmla="*/ 2212360 h 2237474"/>
              <a:gd name="connsiteX140" fmla="*/ 597225 w 12192000"/>
              <a:gd name="connsiteY140" fmla="*/ 2180999 h 2237474"/>
              <a:gd name="connsiteX141" fmla="*/ 520671 w 12192000"/>
              <a:gd name="connsiteY141" fmla="*/ 2180980 h 2237474"/>
              <a:gd name="connsiteX142" fmla="*/ 515024 w 12192000"/>
              <a:gd name="connsiteY142" fmla="*/ 2179258 h 2237474"/>
              <a:gd name="connsiteX143" fmla="*/ 413835 w 12192000"/>
              <a:gd name="connsiteY143" fmla="*/ 2156783 h 2237474"/>
              <a:gd name="connsiteX144" fmla="*/ 376513 w 12192000"/>
              <a:gd name="connsiteY144" fmla="*/ 2154014 h 2237474"/>
              <a:gd name="connsiteX145" fmla="*/ 273386 w 12192000"/>
              <a:gd name="connsiteY145" fmla="*/ 2142551 h 2237474"/>
              <a:gd name="connsiteX146" fmla="*/ 169207 w 12192000"/>
              <a:gd name="connsiteY146" fmla="*/ 2128100 h 2237474"/>
              <a:gd name="connsiteX147" fmla="*/ 77641 w 12192000"/>
              <a:gd name="connsiteY147" fmla="*/ 2126835 h 2237474"/>
              <a:gd name="connsiteX148" fmla="*/ 37645 w 12192000"/>
              <a:gd name="connsiteY148" fmla="*/ 2115401 h 2237474"/>
              <a:gd name="connsiteX149" fmla="*/ 4572 w 12192000"/>
              <a:gd name="connsiteY149" fmla="*/ 2111091 h 2237474"/>
              <a:gd name="connsiteX150" fmla="*/ 0 w 12192000"/>
              <a:gd name="connsiteY150" fmla="*/ 2110468 h 2237474"/>
              <a:gd name="connsiteX151" fmla="*/ 0 w 12192000"/>
              <a:gd name="connsiteY151"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20512 w 12192000"/>
              <a:gd name="connsiteY6" fmla="*/ 745392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46594 w 12192000"/>
              <a:gd name="connsiteY12" fmla="*/ 765069 h 2237474"/>
              <a:gd name="connsiteX13" fmla="*/ 10739478 w 12192000"/>
              <a:gd name="connsiteY13" fmla="*/ 776841 h 2237474"/>
              <a:gd name="connsiteX14" fmla="*/ 10458762 w 12192000"/>
              <a:gd name="connsiteY14" fmla="*/ 755400 h 2237474"/>
              <a:gd name="connsiteX15" fmla="*/ 10211200 w 12192000"/>
              <a:gd name="connsiteY15" fmla="*/ 767513 h 2237474"/>
              <a:gd name="connsiteX16" fmla="*/ 10167995 w 12192000"/>
              <a:gd name="connsiteY16" fmla="*/ 760843 h 2237474"/>
              <a:gd name="connsiteX17" fmla="*/ 9997044 w 12192000"/>
              <a:gd name="connsiteY17" fmla="*/ 780129 h 2237474"/>
              <a:gd name="connsiteX18" fmla="*/ 9943887 w 12192000"/>
              <a:gd name="connsiteY18" fmla="*/ 804141 h 2237474"/>
              <a:gd name="connsiteX19" fmla="*/ 9918248 w 12192000"/>
              <a:gd name="connsiteY19" fmla="*/ 816628 h 2237474"/>
              <a:gd name="connsiteX20" fmla="*/ 9767091 w 12192000"/>
              <a:gd name="connsiteY20" fmla="*/ 870550 h 2237474"/>
              <a:gd name="connsiteX21" fmla="*/ 9683005 w 12192000"/>
              <a:gd name="connsiteY21" fmla="*/ 894128 h 2237474"/>
              <a:gd name="connsiteX22" fmla="*/ 9594438 w 12192000"/>
              <a:gd name="connsiteY22" fmla="*/ 919051 h 2237474"/>
              <a:gd name="connsiteX23" fmla="*/ 9544189 w 12192000"/>
              <a:gd name="connsiteY23" fmla="*/ 938966 h 2237474"/>
              <a:gd name="connsiteX24" fmla="*/ 9500499 w 12192000"/>
              <a:gd name="connsiteY24" fmla="*/ 954680 h 2237474"/>
              <a:gd name="connsiteX25" fmla="*/ 9428195 w 12192000"/>
              <a:gd name="connsiteY25" fmla="*/ 986225 h 2237474"/>
              <a:gd name="connsiteX26" fmla="*/ 9410017 w 12192000"/>
              <a:gd name="connsiteY26" fmla="*/ 993931 h 2237474"/>
              <a:gd name="connsiteX27" fmla="*/ 9392919 w 12192000"/>
              <a:gd name="connsiteY27" fmla="*/ 994656 h 2237474"/>
              <a:gd name="connsiteX28" fmla="*/ 9268019 w 12192000"/>
              <a:gd name="connsiteY28" fmla="*/ 1007442 h 2237474"/>
              <a:gd name="connsiteX29" fmla="*/ 9234662 w 12192000"/>
              <a:gd name="connsiteY29" fmla="*/ 1023056 h 2237474"/>
              <a:gd name="connsiteX30" fmla="*/ 9181033 w 12192000"/>
              <a:gd name="connsiteY30" fmla="*/ 1037921 h 2237474"/>
              <a:gd name="connsiteX31" fmla="*/ 9155969 w 12192000"/>
              <a:gd name="connsiteY31" fmla="*/ 1046804 h 2237474"/>
              <a:gd name="connsiteX32" fmla="*/ 9133985 w 12192000"/>
              <a:gd name="connsiteY32" fmla="*/ 1046450 h 2237474"/>
              <a:gd name="connsiteX33" fmla="*/ 9003462 w 12192000"/>
              <a:gd name="connsiteY33" fmla="*/ 1042406 h 2237474"/>
              <a:gd name="connsiteX34" fmla="*/ 8968445 w 12192000"/>
              <a:gd name="connsiteY34" fmla="*/ 1052169 h 2237474"/>
              <a:gd name="connsiteX35" fmla="*/ 8886001 w 12192000"/>
              <a:gd name="connsiteY35" fmla="*/ 1067468 h 2237474"/>
              <a:gd name="connsiteX36" fmla="*/ 8838610 w 12192000"/>
              <a:gd name="connsiteY36" fmla="*/ 1075091 h 2237474"/>
              <a:gd name="connsiteX37" fmla="*/ 8750383 w 12192000"/>
              <a:gd name="connsiteY37" fmla="*/ 1097387 h 2237474"/>
              <a:gd name="connsiteX38" fmla="*/ 8665605 w 12192000"/>
              <a:gd name="connsiteY38" fmla="*/ 1110791 h 2237474"/>
              <a:gd name="connsiteX39" fmla="*/ 8584946 w 12192000"/>
              <a:gd name="connsiteY39" fmla="*/ 1135226 h 2237474"/>
              <a:gd name="connsiteX40" fmla="*/ 8419755 w 12192000"/>
              <a:gd name="connsiteY40" fmla="*/ 1216260 h 2237474"/>
              <a:gd name="connsiteX41" fmla="*/ 8411626 w 12192000"/>
              <a:gd name="connsiteY41" fmla="*/ 1214397 h 2237474"/>
              <a:gd name="connsiteX42" fmla="*/ 8363469 w 12192000"/>
              <a:gd name="connsiteY42" fmla="*/ 1246658 h 2237474"/>
              <a:gd name="connsiteX43" fmla="*/ 8275497 w 12192000"/>
              <a:gd name="connsiteY43" fmla="*/ 1264396 h 2237474"/>
              <a:gd name="connsiteX44" fmla="*/ 8206287 w 12192000"/>
              <a:gd name="connsiteY44" fmla="*/ 1273060 h 2237474"/>
              <a:gd name="connsiteX45" fmla="*/ 8139997 w 12192000"/>
              <a:gd name="connsiteY45" fmla="*/ 1282713 h 2237474"/>
              <a:gd name="connsiteX46" fmla="*/ 8074238 w 12192000"/>
              <a:gd name="connsiteY46" fmla="*/ 1301895 h 2237474"/>
              <a:gd name="connsiteX47" fmla="*/ 7942099 w 12192000"/>
              <a:gd name="connsiteY47" fmla="*/ 1336332 h 2237474"/>
              <a:gd name="connsiteX48" fmla="*/ 7902328 w 12192000"/>
              <a:gd name="connsiteY48" fmla="*/ 1345865 h 2237474"/>
              <a:gd name="connsiteX49" fmla="*/ 7840612 w 12192000"/>
              <a:gd name="connsiteY49" fmla="*/ 1369373 h 2237474"/>
              <a:gd name="connsiteX50" fmla="*/ 7786819 w 12192000"/>
              <a:gd name="connsiteY50" fmla="*/ 1378970 h 2237474"/>
              <a:gd name="connsiteX51" fmla="*/ 7548172 w 12192000"/>
              <a:gd name="connsiteY51" fmla="*/ 1417460 h 2237474"/>
              <a:gd name="connsiteX52" fmla="*/ 7483437 w 12192000"/>
              <a:gd name="connsiteY52" fmla="*/ 1478152 h 2237474"/>
              <a:gd name="connsiteX53" fmla="*/ 7377870 w 12192000"/>
              <a:gd name="connsiteY53" fmla="*/ 1523319 h 2237474"/>
              <a:gd name="connsiteX54" fmla="*/ 7230737 w 12192000"/>
              <a:gd name="connsiteY54" fmla="*/ 1562633 h 2237474"/>
              <a:gd name="connsiteX55" fmla="*/ 7224458 w 12192000"/>
              <a:gd name="connsiteY55" fmla="*/ 1573008 h 2237474"/>
              <a:gd name="connsiteX56" fmla="*/ 7183121 w 12192000"/>
              <a:gd name="connsiteY56" fmla="*/ 1595162 h 2237474"/>
              <a:gd name="connsiteX57" fmla="*/ 7164601 w 12192000"/>
              <a:gd name="connsiteY57" fmla="*/ 1606490 h 2237474"/>
              <a:gd name="connsiteX58" fmla="*/ 7031309 w 12192000"/>
              <a:gd name="connsiteY58" fmla="*/ 1619451 h 2237474"/>
              <a:gd name="connsiteX59" fmla="*/ 6900177 w 12192000"/>
              <a:gd name="connsiteY59" fmla="*/ 1636016 h 2237474"/>
              <a:gd name="connsiteX60" fmla="*/ 6795372 w 12192000"/>
              <a:gd name="connsiteY60" fmla="*/ 1644845 h 2237474"/>
              <a:gd name="connsiteX61" fmla="*/ 6692251 w 12192000"/>
              <a:gd name="connsiteY61" fmla="*/ 1656357 h 2237474"/>
              <a:gd name="connsiteX62" fmla="*/ 6655235 w 12192000"/>
              <a:gd name="connsiteY62" fmla="*/ 1661869 h 2237474"/>
              <a:gd name="connsiteX63" fmla="*/ 6554894 w 12192000"/>
              <a:gd name="connsiteY63" fmla="*/ 1664428 h 2237474"/>
              <a:gd name="connsiteX64" fmla="*/ 6516595 w 12192000"/>
              <a:gd name="connsiteY64" fmla="*/ 1667475 h 2237474"/>
              <a:gd name="connsiteX65" fmla="*/ 6508541 w 12192000"/>
              <a:gd name="connsiteY65" fmla="*/ 1668757 h 2237474"/>
              <a:gd name="connsiteX66" fmla="*/ 6471012 w 12192000"/>
              <a:gd name="connsiteY66" fmla="*/ 1678604 h 2237474"/>
              <a:gd name="connsiteX67" fmla="*/ 6364035 w 12192000"/>
              <a:gd name="connsiteY67" fmla="*/ 1667683 h 2237474"/>
              <a:gd name="connsiteX68" fmla="*/ 6280959 w 12192000"/>
              <a:gd name="connsiteY68" fmla="*/ 1689329 h 2237474"/>
              <a:gd name="connsiteX69" fmla="*/ 6243319 w 12192000"/>
              <a:gd name="connsiteY69" fmla="*/ 1695560 h 2237474"/>
              <a:gd name="connsiteX70" fmla="*/ 6098321 w 12192000"/>
              <a:gd name="connsiteY70" fmla="*/ 1721646 h 2237474"/>
              <a:gd name="connsiteX71" fmla="*/ 5880652 w 12192000"/>
              <a:gd name="connsiteY71" fmla="*/ 1779643 h 2237474"/>
              <a:gd name="connsiteX72" fmla="*/ 5785959 w 12192000"/>
              <a:gd name="connsiteY72" fmla="*/ 1775307 h 2237474"/>
              <a:gd name="connsiteX73" fmla="*/ 5643534 w 12192000"/>
              <a:gd name="connsiteY73" fmla="*/ 1802919 h 2237474"/>
              <a:gd name="connsiteX74" fmla="*/ 5518799 w 12192000"/>
              <a:gd name="connsiteY74" fmla="*/ 1818312 h 2237474"/>
              <a:gd name="connsiteX75" fmla="*/ 5505014 w 12192000"/>
              <a:gd name="connsiteY75" fmla="*/ 1819259 h 2237474"/>
              <a:gd name="connsiteX76" fmla="*/ 5453307 w 12192000"/>
              <a:gd name="connsiteY76" fmla="*/ 1815450 h 2237474"/>
              <a:gd name="connsiteX77" fmla="*/ 5221533 w 12192000"/>
              <a:gd name="connsiteY77" fmla="*/ 1846950 h 2237474"/>
              <a:gd name="connsiteX78" fmla="*/ 5149802 w 12192000"/>
              <a:gd name="connsiteY78" fmla="*/ 1844846 h 2237474"/>
              <a:gd name="connsiteX79" fmla="*/ 5114927 w 12192000"/>
              <a:gd name="connsiteY79" fmla="*/ 1847827 h 2237474"/>
              <a:gd name="connsiteX80" fmla="*/ 5108970 w 12192000"/>
              <a:gd name="connsiteY80" fmla="*/ 1847935 h 2237474"/>
              <a:gd name="connsiteX81" fmla="*/ 5067961 w 12192000"/>
              <a:gd name="connsiteY81" fmla="*/ 1845917 h 2237474"/>
              <a:gd name="connsiteX82" fmla="*/ 5007075 w 12192000"/>
              <a:gd name="connsiteY82" fmla="*/ 1838626 h 2237474"/>
              <a:gd name="connsiteX83" fmla="*/ 4944087 w 12192000"/>
              <a:gd name="connsiteY83" fmla="*/ 1823332 h 2237474"/>
              <a:gd name="connsiteX84" fmla="*/ 4907662 w 12192000"/>
              <a:gd name="connsiteY84" fmla="*/ 1816900 h 2237474"/>
              <a:gd name="connsiteX85" fmla="*/ 4882386 w 12192000"/>
              <a:gd name="connsiteY85" fmla="*/ 1809844 h 2237474"/>
              <a:gd name="connsiteX86" fmla="*/ 4811440 w 12192000"/>
              <a:gd name="connsiteY86" fmla="*/ 1804655 h 2237474"/>
              <a:gd name="connsiteX87" fmla="*/ 4691075 w 12192000"/>
              <a:gd name="connsiteY87" fmla="*/ 1801389 h 2237474"/>
              <a:gd name="connsiteX88" fmla="*/ 4640313 w 12192000"/>
              <a:gd name="connsiteY88" fmla="*/ 1784307 h 2237474"/>
              <a:gd name="connsiteX89" fmla="*/ 4536503 w 12192000"/>
              <a:gd name="connsiteY89" fmla="*/ 1785334 h 2237474"/>
              <a:gd name="connsiteX90" fmla="*/ 4513724 w 12192000"/>
              <a:gd name="connsiteY90" fmla="*/ 1791996 h 2237474"/>
              <a:gd name="connsiteX91" fmla="*/ 4459810 w 12192000"/>
              <a:gd name="connsiteY91" fmla="*/ 1797886 h 2237474"/>
              <a:gd name="connsiteX92" fmla="*/ 4379064 w 12192000"/>
              <a:gd name="connsiteY92" fmla="*/ 1817177 h 2237474"/>
              <a:gd name="connsiteX93" fmla="*/ 4290981 w 12192000"/>
              <a:gd name="connsiteY93" fmla="*/ 1839677 h 2237474"/>
              <a:gd name="connsiteX94" fmla="*/ 4238372 w 12192000"/>
              <a:gd name="connsiteY94" fmla="*/ 1851480 h 2237474"/>
              <a:gd name="connsiteX95" fmla="*/ 4232517 w 12192000"/>
              <a:gd name="connsiteY95" fmla="*/ 1852567 h 2237474"/>
              <a:gd name="connsiteX96" fmla="*/ 4191732 w 12192000"/>
              <a:gd name="connsiteY96" fmla="*/ 1857328 h 2237474"/>
              <a:gd name="connsiteX97" fmla="*/ 4065532 w 12192000"/>
              <a:gd name="connsiteY97" fmla="*/ 1855477 h 2237474"/>
              <a:gd name="connsiteX98" fmla="*/ 4028460 w 12192000"/>
              <a:gd name="connsiteY98" fmla="*/ 1855137 h 2237474"/>
              <a:gd name="connsiteX99" fmla="*/ 4002267 w 12192000"/>
              <a:gd name="connsiteY99" fmla="*/ 1852352 h 2237474"/>
              <a:gd name="connsiteX100" fmla="*/ 3931396 w 12192000"/>
              <a:gd name="connsiteY100" fmla="*/ 1858915 h 2237474"/>
              <a:gd name="connsiteX101" fmla="*/ 3812162 w 12192000"/>
              <a:gd name="connsiteY101" fmla="*/ 1875501 h 2237474"/>
              <a:gd name="connsiteX102" fmla="*/ 3758105 w 12192000"/>
              <a:gd name="connsiteY102" fmla="*/ 1871856 h 2237474"/>
              <a:gd name="connsiteX103" fmla="*/ 3715896 w 12192000"/>
              <a:gd name="connsiteY103" fmla="*/ 1881552 h 2237474"/>
              <a:gd name="connsiteX104" fmla="*/ 3567259 w 12192000"/>
              <a:gd name="connsiteY104" fmla="*/ 1893482 h 2237474"/>
              <a:gd name="connsiteX105" fmla="*/ 3405770 w 12192000"/>
              <a:gd name="connsiteY105" fmla="*/ 1904591 h 2237474"/>
              <a:gd name="connsiteX106" fmla="*/ 3280097 w 12192000"/>
              <a:gd name="connsiteY106" fmla="*/ 1919610 h 2237474"/>
              <a:gd name="connsiteX107" fmla="*/ 3123424 w 12192000"/>
              <a:gd name="connsiteY107" fmla="*/ 1952930 h 2237474"/>
              <a:gd name="connsiteX108" fmla="*/ 3009910 w 12192000"/>
              <a:gd name="connsiteY108" fmla="*/ 1957866 h 2237474"/>
              <a:gd name="connsiteX109" fmla="*/ 2995934 w 12192000"/>
              <a:gd name="connsiteY109" fmla="*/ 1967085 h 2237474"/>
              <a:gd name="connsiteX110" fmla="*/ 2942858 w 12192000"/>
              <a:gd name="connsiteY110" fmla="*/ 1981367 h 2237474"/>
              <a:gd name="connsiteX111" fmla="*/ 2875436 w 12192000"/>
              <a:gd name="connsiteY111" fmla="*/ 1996977 h 2237474"/>
              <a:gd name="connsiteX112" fmla="*/ 2874892 w 12192000"/>
              <a:gd name="connsiteY112" fmla="*/ 1996085 h 2237474"/>
              <a:gd name="connsiteX113" fmla="*/ 2843662 w 12192000"/>
              <a:gd name="connsiteY113" fmla="*/ 1992498 h 2237474"/>
              <a:gd name="connsiteX114" fmla="*/ 2718916 w 12192000"/>
              <a:gd name="connsiteY114" fmla="*/ 1990867 h 2237474"/>
              <a:gd name="connsiteX115" fmla="*/ 2713522 w 12192000"/>
              <a:gd name="connsiteY115" fmla="*/ 1990173 h 2237474"/>
              <a:gd name="connsiteX116" fmla="*/ 2578178 w 12192000"/>
              <a:gd name="connsiteY116" fmla="*/ 1990531 h 2237474"/>
              <a:gd name="connsiteX117" fmla="*/ 2476147 w 12192000"/>
              <a:gd name="connsiteY117" fmla="*/ 1998305 h 2237474"/>
              <a:gd name="connsiteX118" fmla="*/ 2373568 w 12192000"/>
              <a:gd name="connsiteY118" fmla="*/ 2003219 h 2237474"/>
              <a:gd name="connsiteX119" fmla="*/ 2287219 w 12192000"/>
              <a:gd name="connsiteY119" fmla="*/ 1998750 h 2237474"/>
              <a:gd name="connsiteX120" fmla="*/ 2243069 w 12192000"/>
              <a:gd name="connsiteY120" fmla="*/ 2005321 h 2237474"/>
              <a:gd name="connsiteX121" fmla="*/ 2164831 w 12192000"/>
              <a:gd name="connsiteY121" fmla="*/ 2010143 h 2237474"/>
              <a:gd name="connsiteX122" fmla="*/ 2085228 w 12192000"/>
              <a:gd name="connsiteY122" fmla="*/ 2046431 h 2237474"/>
              <a:gd name="connsiteX123" fmla="*/ 2058061 w 12192000"/>
              <a:gd name="connsiteY123" fmla="*/ 2047942 h 2237474"/>
              <a:gd name="connsiteX124" fmla="*/ 2042244 w 12192000"/>
              <a:gd name="connsiteY124" fmla="*/ 2055560 h 2237474"/>
              <a:gd name="connsiteX125" fmla="*/ 1877728 w 12192000"/>
              <a:gd name="connsiteY125" fmla="*/ 2101004 h 2237474"/>
              <a:gd name="connsiteX126" fmla="*/ 1759056 w 12192000"/>
              <a:gd name="connsiteY126" fmla="*/ 2125608 h 2237474"/>
              <a:gd name="connsiteX127" fmla="*/ 1637948 w 12192000"/>
              <a:gd name="connsiteY127" fmla="*/ 2172597 h 2237474"/>
              <a:gd name="connsiteX128" fmla="*/ 1434549 w 12192000"/>
              <a:gd name="connsiteY128" fmla="*/ 2234522 h 2237474"/>
              <a:gd name="connsiteX129" fmla="*/ 1398481 w 12192000"/>
              <a:gd name="connsiteY129" fmla="*/ 2237074 h 2237474"/>
              <a:gd name="connsiteX130" fmla="*/ 1398407 w 12192000"/>
              <a:gd name="connsiteY130" fmla="*/ 2237095 h 2237474"/>
              <a:gd name="connsiteX131" fmla="*/ 1370962 w 12192000"/>
              <a:gd name="connsiteY131" fmla="*/ 2237474 h 2237474"/>
              <a:gd name="connsiteX132" fmla="*/ 1356367 w 12192000"/>
              <a:gd name="connsiteY132" fmla="*/ 2235089 h 2237474"/>
              <a:gd name="connsiteX133" fmla="*/ 1324828 w 12192000"/>
              <a:gd name="connsiteY133" fmla="*/ 2231968 h 2237474"/>
              <a:gd name="connsiteX134" fmla="*/ 1279765 w 12192000"/>
              <a:gd name="connsiteY134" fmla="*/ 2229639 h 2237474"/>
              <a:gd name="connsiteX135" fmla="*/ 1195347 w 12192000"/>
              <a:gd name="connsiteY135" fmla="*/ 2212354 h 2237474"/>
              <a:gd name="connsiteX136" fmla="*/ 970251 w 12192000"/>
              <a:gd name="connsiteY136" fmla="*/ 2221029 h 2237474"/>
              <a:gd name="connsiteX137" fmla="*/ 812914 w 12192000"/>
              <a:gd name="connsiteY137" fmla="*/ 2202752 h 2237474"/>
              <a:gd name="connsiteX138" fmla="*/ 800195 w 12192000"/>
              <a:gd name="connsiteY138" fmla="*/ 2209407 h 2237474"/>
              <a:gd name="connsiteX139" fmla="*/ 597225 w 12192000"/>
              <a:gd name="connsiteY139" fmla="*/ 2180999 h 2237474"/>
              <a:gd name="connsiteX140" fmla="*/ 520671 w 12192000"/>
              <a:gd name="connsiteY140" fmla="*/ 2180980 h 2237474"/>
              <a:gd name="connsiteX141" fmla="*/ 515024 w 12192000"/>
              <a:gd name="connsiteY141" fmla="*/ 2179258 h 2237474"/>
              <a:gd name="connsiteX142" fmla="*/ 413835 w 12192000"/>
              <a:gd name="connsiteY142" fmla="*/ 2156783 h 2237474"/>
              <a:gd name="connsiteX143" fmla="*/ 376513 w 12192000"/>
              <a:gd name="connsiteY143" fmla="*/ 2154014 h 2237474"/>
              <a:gd name="connsiteX144" fmla="*/ 273386 w 12192000"/>
              <a:gd name="connsiteY144" fmla="*/ 2142551 h 2237474"/>
              <a:gd name="connsiteX145" fmla="*/ 169207 w 12192000"/>
              <a:gd name="connsiteY145" fmla="*/ 2128100 h 2237474"/>
              <a:gd name="connsiteX146" fmla="*/ 77641 w 12192000"/>
              <a:gd name="connsiteY146" fmla="*/ 2126835 h 2237474"/>
              <a:gd name="connsiteX147" fmla="*/ 37645 w 12192000"/>
              <a:gd name="connsiteY147" fmla="*/ 2115401 h 2237474"/>
              <a:gd name="connsiteX148" fmla="*/ 4572 w 12192000"/>
              <a:gd name="connsiteY148" fmla="*/ 2111091 h 2237474"/>
              <a:gd name="connsiteX149" fmla="*/ 0 w 12192000"/>
              <a:gd name="connsiteY149" fmla="*/ 2110468 h 2237474"/>
              <a:gd name="connsiteX150" fmla="*/ 0 w 12192000"/>
              <a:gd name="connsiteY150"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20512 w 12192000"/>
              <a:gd name="connsiteY6" fmla="*/ 745392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46594 w 12192000"/>
              <a:gd name="connsiteY12" fmla="*/ 765069 h 2237474"/>
              <a:gd name="connsiteX13" fmla="*/ 10739478 w 12192000"/>
              <a:gd name="connsiteY13" fmla="*/ 776841 h 2237474"/>
              <a:gd name="connsiteX14" fmla="*/ 10458762 w 12192000"/>
              <a:gd name="connsiteY14" fmla="*/ 755400 h 2237474"/>
              <a:gd name="connsiteX15" fmla="*/ 10211200 w 12192000"/>
              <a:gd name="connsiteY15" fmla="*/ 767513 h 2237474"/>
              <a:gd name="connsiteX16" fmla="*/ 10167995 w 12192000"/>
              <a:gd name="connsiteY16" fmla="*/ 760843 h 2237474"/>
              <a:gd name="connsiteX17" fmla="*/ 9997044 w 12192000"/>
              <a:gd name="connsiteY17" fmla="*/ 780129 h 2237474"/>
              <a:gd name="connsiteX18" fmla="*/ 9943887 w 12192000"/>
              <a:gd name="connsiteY18" fmla="*/ 804141 h 2237474"/>
              <a:gd name="connsiteX19" fmla="*/ 9918248 w 12192000"/>
              <a:gd name="connsiteY19" fmla="*/ 816628 h 2237474"/>
              <a:gd name="connsiteX20" fmla="*/ 9767091 w 12192000"/>
              <a:gd name="connsiteY20" fmla="*/ 870550 h 2237474"/>
              <a:gd name="connsiteX21" fmla="*/ 9683005 w 12192000"/>
              <a:gd name="connsiteY21" fmla="*/ 894128 h 2237474"/>
              <a:gd name="connsiteX22" fmla="*/ 9594438 w 12192000"/>
              <a:gd name="connsiteY22" fmla="*/ 919051 h 2237474"/>
              <a:gd name="connsiteX23" fmla="*/ 9544189 w 12192000"/>
              <a:gd name="connsiteY23" fmla="*/ 938966 h 2237474"/>
              <a:gd name="connsiteX24" fmla="*/ 9500499 w 12192000"/>
              <a:gd name="connsiteY24" fmla="*/ 954680 h 2237474"/>
              <a:gd name="connsiteX25" fmla="*/ 9428195 w 12192000"/>
              <a:gd name="connsiteY25" fmla="*/ 986225 h 2237474"/>
              <a:gd name="connsiteX26" fmla="*/ 9410017 w 12192000"/>
              <a:gd name="connsiteY26" fmla="*/ 993931 h 2237474"/>
              <a:gd name="connsiteX27" fmla="*/ 9392919 w 12192000"/>
              <a:gd name="connsiteY27" fmla="*/ 994656 h 2237474"/>
              <a:gd name="connsiteX28" fmla="*/ 9268019 w 12192000"/>
              <a:gd name="connsiteY28" fmla="*/ 1007442 h 2237474"/>
              <a:gd name="connsiteX29" fmla="*/ 9234662 w 12192000"/>
              <a:gd name="connsiteY29" fmla="*/ 1023056 h 2237474"/>
              <a:gd name="connsiteX30" fmla="*/ 9181033 w 12192000"/>
              <a:gd name="connsiteY30" fmla="*/ 1037921 h 2237474"/>
              <a:gd name="connsiteX31" fmla="*/ 9155969 w 12192000"/>
              <a:gd name="connsiteY31" fmla="*/ 1046804 h 2237474"/>
              <a:gd name="connsiteX32" fmla="*/ 9133985 w 12192000"/>
              <a:gd name="connsiteY32" fmla="*/ 1046450 h 2237474"/>
              <a:gd name="connsiteX33" fmla="*/ 9003462 w 12192000"/>
              <a:gd name="connsiteY33" fmla="*/ 1042406 h 2237474"/>
              <a:gd name="connsiteX34" fmla="*/ 8968445 w 12192000"/>
              <a:gd name="connsiteY34" fmla="*/ 1052169 h 2237474"/>
              <a:gd name="connsiteX35" fmla="*/ 8886001 w 12192000"/>
              <a:gd name="connsiteY35" fmla="*/ 1067468 h 2237474"/>
              <a:gd name="connsiteX36" fmla="*/ 8838610 w 12192000"/>
              <a:gd name="connsiteY36" fmla="*/ 1075091 h 2237474"/>
              <a:gd name="connsiteX37" fmla="*/ 8750383 w 12192000"/>
              <a:gd name="connsiteY37" fmla="*/ 1097387 h 2237474"/>
              <a:gd name="connsiteX38" fmla="*/ 8665605 w 12192000"/>
              <a:gd name="connsiteY38" fmla="*/ 1110791 h 2237474"/>
              <a:gd name="connsiteX39" fmla="*/ 8584946 w 12192000"/>
              <a:gd name="connsiteY39" fmla="*/ 1135226 h 2237474"/>
              <a:gd name="connsiteX40" fmla="*/ 8419755 w 12192000"/>
              <a:gd name="connsiteY40" fmla="*/ 1216260 h 2237474"/>
              <a:gd name="connsiteX41" fmla="*/ 8411626 w 12192000"/>
              <a:gd name="connsiteY41" fmla="*/ 1214397 h 2237474"/>
              <a:gd name="connsiteX42" fmla="*/ 8363469 w 12192000"/>
              <a:gd name="connsiteY42" fmla="*/ 1246658 h 2237474"/>
              <a:gd name="connsiteX43" fmla="*/ 8275497 w 12192000"/>
              <a:gd name="connsiteY43" fmla="*/ 1264396 h 2237474"/>
              <a:gd name="connsiteX44" fmla="*/ 8206287 w 12192000"/>
              <a:gd name="connsiteY44" fmla="*/ 1273060 h 2237474"/>
              <a:gd name="connsiteX45" fmla="*/ 8139997 w 12192000"/>
              <a:gd name="connsiteY45" fmla="*/ 1282713 h 2237474"/>
              <a:gd name="connsiteX46" fmla="*/ 8074238 w 12192000"/>
              <a:gd name="connsiteY46" fmla="*/ 1301895 h 2237474"/>
              <a:gd name="connsiteX47" fmla="*/ 7942099 w 12192000"/>
              <a:gd name="connsiteY47" fmla="*/ 1336332 h 2237474"/>
              <a:gd name="connsiteX48" fmla="*/ 7902328 w 12192000"/>
              <a:gd name="connsiteY48" fmla="*/ 1345865 h 2237474"/>
              <a:gd name="connsiteX49" fmla="*/ 7840612 w 12192000"/>
              <a:gd name="connsiteY49" fmla="*/ 1369373 h 2237474"/>
              <a:gd name="connsiteX50" fmla="*/ 7786819 w 12192000"/>
              <a:gd name="connsiteY50" fmla="*/ 1378970 h 2237474"/>
              <a:gd name="connsiteX51" fmla="*/ 7548172 w 12192000"/>
              <a:gd name="connsiteY51" fmla="*/ 1417460 h 2237474"/>
              <a:gd name="connsiteX52" fmla="*/ 7483437 w 12192000"/>
              <a:gd name="connsiteY52" fmla="*/ 1478152 h 2237474"/>
              <a:gd name="connsiteX53" fmla="*/ 7377870 w 12192000"/>
              <a:gd name="connsiteY53" fmla="*/ 1523319 h 2237474"/>
              <a:gd name="connsiteX54" fmla="*/ 7230737 w 12192000"/>
              <a:gd name="connsiteY54" fmla="*/ 1562633 h 2237474"/>
              <a:gd name="connsiteX55" fmla="*/ 7224458 w 12192000"/>
              <a:gd name="connsiteY55" fmla="*/ 1573008 h 2237474"/>
              <a:gd name="connsiteX56" fmla="*/ 7183121 w 12192000"/>
              <a:gd name="connsiteY56" fmla="*/ 1595162 h 2237474"/>
              <a:gd name="connsiteX57" fmla="*/ 7164601 w 12192000"/>
              <a:gd name="connsiteY57" fmla="*/ 1606490 h 2237474"/>
              <a:gd name="connsiteX58" fmla="*/ 7031309 w 12192000"/>
              <a:gd name="connsiteY58" fmla="*/ 1619451 h 2237474"/>
              <a:gd name="connsiteX59" fmla="*/ 6900177 w 12192000"/>
              <a:gd name="connsiteY59" fmla="*/ 1636016 h 2237474"/>
              <a:gd name="connsiteX60" fmla="*/ 6795372 w 12192000"/>
              <a:gd name="connsiteY60" fmla="*/ 1644845 h 2237474"/>
              <a:gd name="connsiteX61" fmla="*/ 6692251 w 12192000"/>
              <a:gd name="connsiteY61" fmla="*/ 1656357 h 2237474"/>
              <a:gd name="connsiteX62" fmla="*/ 6655235 w 12192000"/>
              <a:gd name="connsiteY62" fmla="*/ 1661869 h 2237474"/>
              <a:gd name="connsiteX63" fmla="*/ 6554894 w 12192000"/>
              <a:gd name="connsiteY63" fmla="*/ 1664428 h 2237474"/>
              <a:gd name="connsiteX64" fmla="*/ 6516595 w 12192000"/>
              <a:gd name="connsiteY64" fmla="*/ 1667475 h 2237474"/>
              <a:gd name="connsiteX65" fmla="*/ 6508541 w 12192000"/>
              <a:gd name="connsiteY65" fmla="*/ 1668757 h 2237474"/>
              <a:gd name="connsiteX66" fmla="*/ 6471012 w 12192000"/>
              <a:gd name="connsiteY66" fmla="*/ 1678604 h 2237474"/>
              <a:gd name="connsiteX67" fmla="*/ 6364035 w 12192000"/>
              <a:gd name="connsiteY67" fmla="*/ 1667683 h 2237474"/>
              <a:gd name="connsiteX68" fmla="*/ 6280959 w 12192000"/>
              <a:gd name="connsiteY68" fmla="*/ 1689329 h 2237474"/>
              <a:gd name="connsiteX69" fmla="*/ 6243319 w 12192000"/>
              <a:gd name="connsiteY69" fmla="*/ 1695560 h 2237474"/>
              <a:gd name="connsiteX70" fmla="*/ 6098321 w 12192000"/>
              <a:gd name="connsiteY70" fmla="*/ 1721646 h 2237474"/>
              <a:gd name="connsiteX71" fmla="*/ 5880652 w 12192000"/>
              <a:gd name="connsiteY71" fmla="*/ 1779643 h 2237474"/>
              <a:gd name="connsiteX72" fmla="*/ 5785959 w 12192000"/>
              <a:gd name="connsiteY72" fmla="*/ 1775307 h 2237474"/>
              <a:gd name="connsiteX73" fmla="*/ 5643534 w 12192000"/>
              <a:gd name="connsiteY73" fmla="*/ 1802919 h 2237474"/>
              <a:gd name="connsiteX74" fmla="*/ 5518799 w 12192000"/>
              <a:gd name="connsiteY74" fmla="*/ 1818312 h 2237474"/>
              <a:gd name="connsiteX75" fmla="*/ 5505014 w 12192000"/>
              <a:gd name="connsiteY75" fmla="*/ 1819259 h 2237474"/>
              <a:gd name="connsiteX76" fmla="*/ 5453307 w 12192000"/>
              <a:gd name="connsiteY76" fmla="*/ 1815450 h 2237474"/>
              <a:gd name="connsiteX77" fmla="*/ 5221533 w 12192000"/>
              <a:gd name="connsiteY77" fmla="*/ 1846950 h 2237474"/>
              <a:gd name="connsiteX78" fmla="*/ 5149802 w 12192000"/>
              <a:gd name="connsiteY78" fmla="*/ 1844846 h 2237474"/>
              <a:gd name="connsiteX79" fmla="*/ 5114927 w 12192000"/>
              <a:gd name="connsiteY79" fmla="*/ 1847827 h 2237474"/>
              <a:gd name="connsiteX80" fmla="*/ 5108970 w 12192000"/>
              <a:gd name="connsiteY80" fmla="*/ 1847935 h 2237474"/>
              <a:gd name="connsiteX81" fmla="*/ 5067961 w 12192000"/>
              <a:gd name="connsiteY81" fmla="*/ 1845917 h 2237474"/>
              <a:gd name="connsiteX82" fmla="*/ 5007075 w 12192000"/>
              <a:gd name="connsiteY82" fmla="*/ 1838626 h 2237474"/>
              <a:gd name="connsiteX83" fmla="*/ 4944087 w 12192000"/>
              <a:gd name="connsiteY83" fmla="*/ 1823332 h 2237474"/>
              <a:gd name="connsiteX84" fmla="*/ 4907662 w 12192000"/>
              <a:gd name="connsiteY84" fmla="*/ 1816900 h 2237474"/>
              <a:gd name="connsiteX85" fmla="*/ 4882386 w 12192000"/>
              <a:gd name="connsiteY85" fmla="*/ 1809844 h 2237474"/>
              <a:gd name="connsiteX86" fmla="*/ 4811440 w 12192000"/>
              <a:gd name="connsiteY86" fmla="*/ 1804655 h 2237474"/>
              <a:gd name="connsiteX87" fmla="*/ 4691075 w 12192000"/>
              <a:gd name="connsiteY87" fmla="*/ 1801389 h 2237474"/>
              <a:gd name="connsiteX88" fmla="*/ 4640313 w 12192000"/>
              <a:gd name="connsiteY88" fmla="*/ 1784307 h 2237474"/>
              <a:gd name="connsiteX89" fmla="*/ 4536503 w 12192000"/>
              <a:gd name="connsiteY89" fmla="*/ 1785334 h 2237474"/>
              <a:gd name="connsiteX90" fmla="*/ 4513724 w 12192000"/>
              <a:gd name="connsiteY90" fmla="*/ 1791996 h 2237474"/>
              <a:gd name="connsiteX91" fmla="*/ 4459810 w 12192000"/>
              <a:gd name="connsiteY91" fmla="*/ 1797886 h 2237474"/>
              <a:gd name="connsiteX92" fmla="*/ 4379064 w 12192000"/>
              <a:gd name="connsiteY92" fmla="*/ 1817177 h 2237474"/>
              <a:gd name="connsiteX93" fmla="*/ 4290981 w 12192000"/>
              <a:gd name="connsiteY93" fmla="*/ 1839677 h 2237474"/>
              <a:gd name="connsiteX94" fmla="*/ 4238372 w 12192000"/>
              <a:gd name="connsiteY94" fmla="*/ 1851480 h 2237474"/>
              <a:gd name="connsiteX95" fmla="*/ 4232517 w 12192000"/>
              <a:gd name="connsiteY95" fmla="*/ 1852567 h 2237474"/>
              <a:gd name="connsiteX96" fmla="*/ 4191732 w 12192000"/>
              <a:gd name="connsiteY96" fmla="*/ 1857328 h 2237474"/>
              <a:gd name="connsiteX97" fmla="*/ 4065532 w 12192000"/>
              <a:gd name="connsiteY97" fmla="*/ 1855477 h 2237474"/>
              <a:gd name="connsiteX98" fmla="*/ 4028460 w 12192000"/>
              <a:gd name="connsiteY98" fmla="*/ 1855137 h 2237474"/>
              <a:gd name="connsiteX99" fmla="*/ 4002267 w 12192000"/>
              <a:gd name="connsiteY99" fmla="*/ 1852352 h 2237474"/>
              <a:gd name="connsiteX100" fmla="*/ 3931396 w 12192000"/>
              <a:gd name="connsiteY100" fmla="*/ 1858915 h 2237474"/>
              <a:gd name="connsiteX101" fmla="*/ 3812162 w 12192000"/>
              <a:gd name="connsiteY101" fmla="*/ 1875501 h 2237474"/>
              <a:gd name="connsiteX102" fmla="*/ 3758105 w 12192000"/>
              <a:gd name="connsiteY102" fmla="*/ 1871856 h 2237474"/>
              <a:gd name="connsiteX103" fmla="*/ 3715896 w 12192000"/>
              <a:gd name="connsiteY103" fmla="*/ 1881552 h 2237474"/>
              <a:gd name="connsiteX104" fmla="*/ 3567259 w 12192000"/>
              <a:gd name="connsiteY104" fmla="*/ 1893482 h 2237474"/>
              <a:gd name="connsiteX105" fmla="*/ 3405770 w 12192000"/>
              <a:gd name="connsiteY105" fmla="*/ 1904591 h 2237474"/>
              <a:gd name="connsiteX106" fmla="*/ 3280097 w 12192000"/>
              <a:gd name="connsiteY106" fmla="*/ 1919610 h 2237474"/>
              <a:gd name="connsiteX107" fmla="*/ 3123424 w 12192000"/>
              <a:gd name="connsiteY107" fmla="*/ 1952930 h 2237474"/>
              <a:gd name="connsiteX108" fmla="*/ 3009910 w 12192000"/>
              <a:gd name="connsiteY108" fmla="*/ 1957866 h 2237474"/>
              <a:gd name="connsiteX109" fmla="*/ 2995934 w 12192000"/>
              <a:gd name="connsiteY109" fmla="*/ 1967085 h 2237474"/>
              <a:gd name="connsiteX110" fmla="*/ 2942858 w 12192000"/>
              <a:gd name="connsiteY110" fmla="*/ 1981367 h 2237474"/>
              <a:gd name="connsiteX111" fmla="*/ 2875436 w 12192000"/>
              <a:gd name="connsiteY111" fmla="*/ 1996977 h 2237474"/>
              <a:gd name="connsiteX112" fmla="*/ 2874892 w 12192000"/>
              <a:gd name="connsiteY112" fmla="*/ 1996085 h 2237474"/>
              <a:gd name="connsiteX113" fmla="*/ 2843662 w 12192000"/>
              <a:gd name="connsiteY113" fmla="*/ 1992498 h 2237474"/>
              <a:gd name="connsiteX114" fmla="*/ 2718916 w 12192000"/>
              <a:gd name="connsiteY114" fmla="*/ 1990867 h 2237474"/>
              <a:gd name="connsiteX115" fmla="*/ 2713522 w 12192000"/>
              <a:gd name="connsiteY115" fmla="*/ 1990173 h 2237474"/>
              <a:gd name="connsiteX116" fmla="*/ 2578178 w 12192000"/>
              <a:gd name="connsiteY116" fmla="*/ 1990531 h 2237474"/>
              <a:gd name="connsiteX117" fmla="*/ 2476147 w 12192000"/>
              <a:gd name="connsiteY117" fmla="*/ 1998305 h 2237474"/>
              <a:gd name="connsiteX118" fmla="*/ 2373568 w 12192000"/>
              <a:gd name="connsiteY118" fmla="*/ 2003219 h 2237474"/>
              <a:gd name="connsiteX119" fmla="*/ 2287219 w 12192000"/>
              <a:gd name="connsiteY119" fmla="*/ 1998750 h 2237474"/>
              <a:gd name="connsiteX120" fmla="*/ 2243069 w 12192000"/>
              <a:gd name="connsiteY120" fmla="*/ 2005321 h 2237474"/>
              <a:gd name="connsiteX121" fmla="*/ 2164831 w 12192000"/>
              <a:gd name="connsiteY121" fmla="*/ 2010143 h 2237474"/>
              <a:gd name="connsiteX122" fmla="*/ 2085228 w 12192000"/>
              <a:gd name="connsiteY122" fmla="*/ 2046431 h 2237474"/>
              <a:gd name="connsiteX123" fmla="*/ 2058061 w 12192000"/>
              <a:gd name="connsiteY123" fmla="*/ 2047942 h 2237474"/>
              <a:gd name="connsiteX124" fmla="*/ 2042244 w 12192000"/>
              <a:gd name="connsiteY124" fmla="*/ 2055560 h 2237474"/>
              <a:gd name="connsiteX125" fmla="*/ 1877728 w 12192000"/>
              <a:gd name="connsiteY125" fmla="*/ 2101004 h 2237474"/>
              <a:gd name="connsiteX126" fmla="*/ 1759056 w 12192000"/>
              <a:gd name="connsiteY126" fmla="*/ 2125608 h 2237474"/>
              <a:gd name="connsiteX127" fmla="*/ 1637948 w 12192000"/>
              <a:gd name="connsiteY127" fmla="*/ 2172597 h 2237474"/>
              <a:gd name="connsiteX128" fmla="*/ 1434549 w 12192000"/>
              <a:gd name="connsiteY128" fmla="*/ 2234522 h 2237474"/>
              <a:gd name="connsiteX129" fmla="*/ 1398481 w 12192000"/>
              <a:gd name="connsiteY129" fmla="*/ 2237074 h 2237474"/>
              <a:gd name="connsiteX130" fmla="*/ 1398407 w 12192000"/>
              <a:gd name="connsiteY130" fmla="*/ 2237095 h 2237474"/>
              <a:gd name="connsiteX131" fmla="*/ 1370962 w 12192000"/>
              <a:gd name="connsiteY131" fmla="*/ 2237474 h 2237474"/>
              <a:gd name="connsiteX132" fmla="*/ 1356367 w 12192000"/>
              <a:gd name="connsiteY132" fmla="*/ 2235089 h 2237474"/>
              <a:gd name="connsiteX133" fmla="*/ 1324828 w 12192000"/>
              <a:gd name="connsiteY133" fmla="*/ 2231968 h 2237474"/>
              <a:gd name="connsiteX134" fmla="*/ 1279765 w 12192000"/>
              <a:gd name="connsiteY134" fmla="*/ 2229639 h 2237474"/>
              <a:gd name="connsiteX135" fmla="*/ 1195347 w 12192000"/>
              <a:gd name="connsiteY135" fmla="*/ 2212354 h 2237474"/>
              <a:gd name="connsiteX136" fmla="*/ 970251 w 12192000"/>
              <a:gd name="connsiteY136" fmla="*/ 2221029 h 2237474"/>
              <a:gd name="connsiteX137" fmla="*/ 812914 w 12192000"/>
              <a:gd name="connsiteY137" fmla="*/ 2202752 h 2237474"/>
              <a:gd name="connsiteX138" fmla="*/ 776382 w 12192000"/>
              <a:gd name="connsiteY138" fmla="*/ 2204512 h 2237474"/>
              <a:gd name="connsiteX139" fmla="*/ 597225 w 12192000"/>
              <a:gd name="connsiteY139" fmla="*/ 2180999 h 2237474"/>
              <a:gd name="connsiteX140" fmla="*/ 520671 w 12192000"/>
              <a:gd name="connsiteY140" fmla="*/ 2180980 h 2237474"/>
              <a:gd name="connsiteX141" fmla="*/ 515024 w 12192000"/>
              <a:gd name="connsiteY141" fmla="*/ 2179258 h 2237474"/>
              <a:gd name="connsiteX142" fmla="*/ 413835 w 12192000"/>
              <a:gd name="connsiteY142" fmla="*/ 2156783 h 2237474"/>
              <a:gd name="connsiteX143" fmla="*/ 376513 w 12192000"/>
              <a:gd name="connsiteY143" fmla="*/ 2154014 h 2237474"/>
              <a:gd name="connsiteX144" fmla="*/ 273386 w 12192000"/>
              <a:gd name="connsiteY144" fmla="*/ 2142551 h 2237474"/>
              <a:gd name="connsiteX145" fmla="*/ 169207 w 12192000"/>
              <a:gd name="connsiteY145" fmla="*/ 2128100 h 2237474"/>
              <a:gd name="connsiteX146" fmla="*/ 77641 w 12192000"/>
              <a:gd name="connsiteY146" fmla="*/ 2126835 h 2237474"/>
              <a:gd name="connsiteX147" fmla="*/ 37645 w 12192000"/>
              <a:gd name="connsiteY147" fmla="*/ 2115401 h 2237474"/>
              <a:gd name="connsiteX148" fmla="*/ 4572 w 12192000"/>
              <a:gd name="connsiteY148" fmla="*/ 2111091 h 2237474"/>
              <a:gd name="connsiteX149" fmla="*/ 0 w 12192000"/>
              <a:gd name="connsiteY149" fmla="*/ 2110468 h 2237474"/>
              <a:gd name="connsiteX150" fmla="*/ 0 w 12192000"/>
              <a:gd name="connsiteY150"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20512 w 12192000"/>
              <a:gd name="connsiteY6" fmla="*/ 745392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46594 w 12192000"/>
              <a:gd name="connsiteY12" fmla="*/ 765069 h 2237474"/>
              <a:gd name="connsiteX13" fmla="*/ 10739478 w 12192000"/>
              <a:gd name="connsiteY13" fmla="*/ 776841 h 2237474"/>
              <a:gd name="connsiteX14" fmla="*/ 10458762 w 12192000"/>
              <a:gd name="connsiteY14" fmla="*/ 755400 h 2237474"/>
              <a:gd name="connsiteX15" fmla="*/ 10211200 w 12192000"/>
              <a:gd name="connsiteY15" fmla="*/ 767513 h 2237474"/>
              <a:gd name="connsiteX16" fmla="*/ 10167995 w 12192000"/>
              <a:gd name="connsiteY16" fmla="*/ 760843 h 2237474"/>
              <a:gd name="connsiteX17" fmla="*/ 9997044 w 12192000"/>
              <a:gd name="connsiteY17" fmla="*/ 780129 h 2237474"/>
              <a:gd name="connsiteX18" fmla="*/ 9943887 w 12192000"/>
              <a:gd name="connsiteY18" fmla="*/ 804141 h 2237474"/>
              <a:gd name="connsiteX19" fmla="*/ 9918248 w 12192000"/>
              <a:gd name="connsiteY19" fmla="*/ 816628 h 2237474"/>
              <a:gd name="connsiteX20" fmla="*/ 9767091 w 12192000"/>
              <a:gd name="connsiteY20" fmla="*/ 870550 h 2237474"/>
              <a:gd name="connsiteX21" fmla="*/ 9683005 w 12192000"/>
              <a:gd name="connsiteY21" fmla="*/ 894128 h 2237474"/>
              <a:gd name="connsiteX22" fmla="*/ 9594438 w 12192000"/>
              <a:gd name="connsiteY22" fmla="*/ 919051 h 2237474"/>
              <a:gd name="connsiteX23" fmla="*/ 9544189 w 12192000"/>
              <a:gd name="connsiteY23" fmla="*/ 938966 h 2237474"/>
              <a:gd name="connsiteX24" fmla="*/ 9500499 w 12192000"/>
              <a:gd name="connsiteY24" fmla="*/ 954680 h 2237474"/>
              <a:gd name="connsiteX25" fmla="*/ 9428195 w 12192000"/>
              <a:gd name="connsiteY25" fmla="*/ 986225 h 2237474"/>
              <a:gd name="connsiteX26" fmla="*/ 9410017 w 12192000"/>
              <a:gd name="connsiteY26" fmla="*/ 993931 h 2237474"/>
              <a:gd name="connsiteX27" fmla="*/ 9392919 w 12192000"/>
              <a:gd name="connsiteY27" fmla="*/ 994656 h 2237474"/>
              <a:gd name="connsiteX28" fmla="*/ 9268019 w 12192000"/>
              <a:gd name="connsiteY28" fmla="*/ 1007442 h 2237474"/>
              <a:gd name="connsiteX29" fmla="*/ 9234662 w 12192000"/>
              <a:gd name="connsiteY29" fmla="*/ 1023056 h 2237474"/>
              <a:gd name="connsiteX30" fmla="*/ 9181033 w 12192000"/>
              <a:gd name="connsiteY30" fmla="*/ 1037921 h 2237474"/>
              <a:gd name="connsiteX31" fmla="*/ 9155969 w 12192000"/>
              <a:gd name="connsiteY31" fmla="*/ 1046804 h 2237474"/>
              <a:gd name="connsiteX32" fmla="*/ 9133985 w 12192000"/>
              <a:gd name="connsiteY32" fmla="*/ 1046450 h 2237474"/>
              <a:gd name="connsiteX33" fmla="*/ 9003462 w 12192000"/>
              <a:gd name="connsiteY33" fmla="*/ 1042406 h 2237474"/>
              <a:gd name="connsiteX34" fmla="*/ 8968445 w 12192000"/>
              <a:gd name="connsiteY34" fmla="*/ 1052169 h 2237474"/>
              <a:gd name="connsiteX35" fmla="*/ 8886001 w 12192000"/>
              <a:gd name="connsiteY35" fmla="*/ 1067468 h 2237474"/>
              <a:gd name="connsiteX36" fmla="*/ 8838610 w 12192000"/>
              <a:gd name="connsiteY36" fmla="*/ 1075091 h 2237474"/>
              <a:gd name="connsiteX37" fmla="*/ 8750383 w 12192000"/>
              <a:gd name="connsiteY37" fmla="*/ 1097387 h 2237474"/>
              <a:gd name="connsiteX38" fmla="*/ 8665605 w 12192000"/>
              <a:gd name="connsiteY38" fmla="*/ 1110791 h 2237474"/>
              <a:gd name="connsiteX39" fmla="*/ 8584946 w 12192000"/>
              <a:gd name="connsiteY39" fmla="*/ 1135226 h 2237474"/>
              <a:gd name="connsiteX40" fmla="*/ 8419755 w 12192000"/>
              <a:gd name="connsiteY40" fmla="*/ 1216260 h 2237474"/>
              <a:gd name="connsiteX41" fmla="*/ 8411626 w 12192000"/>
              <a:gd name="connsiteY41" fmla="*/ 1214397 h 2237474"/>
              <a:gd name="connsiteX42" fmla="*/ 8363469 w 12192000"/>
              <a:gd name="connsiteY42" fmla="*/ 1246658 h 2237474"/>
              <a:gd name="connsiteX43" fmla="*/ 8275497 w 12192000"/>
              <a:gd name="connsiteY43" fmla="*/ 1264396 h 2237474"/>
              <a:gd name="connsiteX44" fmla="*/ 8206287 w 12192000"/>
              <a:gd name="connsiteY44" fmla="*/ 1273060 h 2237474"/>
              <a:gd name="connsiteX45" fmla="*/ 8139997 w 12192000"/>
              <a:gd name="connsiteY45" fmla="*/ 1282713 h 2237474"/>
              <a:gd name="connsiteX46" fmla="*/ 8074238 w 12192000"/>
              <a:gd name="connsiteY46" fmla="*/ 1301895 h 2237474"/>
              <a:gd name="connsiteX47" fmla="*/ 7942099 w 12192000"/>
              <a:gd name="connsiteY47" fmla="*/ 1336332 h 2237474"/>
              <a:gd name="connsiteX48" fmla="*/ 7902328 w 12192000"/>
              <a:gd name="connsiteY48" fmla="*/ 1345865 h 2237474"/>
              <a:gd name="connsiteX49" fmla="*/ 7840612 w 12192000"/>
              <a:gd name="connsiteY49" fmla="*/ 1369373 h 2237474"/>
              <a:gd name="connsiteX50" fmla="*/ 7786819 w 12192000"/>
              <a:gd name="connsiteY50" fmla="*/ 1378970 h 2237474"/>
              <a:gd name="connsiteX51" fmla="*/ 7548172 w 12192000"/>
              <a:gd name="connsiteY51" fmla="*/ 1417460 h 2237474"/>
              <a:gd name="connsiteX52" fmla="*/ 7483437 w 12192000"/>
              <a:gd name="connsiteY52" fmla="*/ 1478152 h 2237474"/>
              <a:gd name="connsiteX53" fmla="*/ 7377870 w 12192000"/>
              <a:gd name="connsiteY53" fmla="*/ 1523319 h 2237474"/>
              <a:gd name="connsiteX54" fmla="*/ 7230737 w 12192000"/>
              <a:gd name="connsiteY54" fmla="*/ 1562633 h 2237474"/>
              <a:gd name="connsiteX55" fmla="*/ 7224458 w 12192000"/>
              <a:gd name="connsiteY55" fmla="*/ 1573008 h 2237474"/>
              <a:gd name="connsiteX56" fmla="*/ 7183121 w 12192000"/>
              <a:gd name="connsiteY56" fmla="*/ 1595162 h 2237474"/>
              <a:gd name="connsiteX57" fmla="*/ 7164601 w 12192000"/>
              <a:gd name="connsiteY57" fmla="*/ 1606490 h 2237474"/>
              <a:gd name="connsiteX58" fmla="*/ 7031309 w 12192000"/>
              <a:gd name="connsiteY58" fmla="*/ 1619451 h 2237474"/>
              <a:gd name="connsiteX59" fmla="*/ 6900177 w 12192000"/>
              <a:gd name="connsiteY59" fmla="*/ 1636016 h 2237474"/>
              <a:gd name="connsiteX60" fmla="*/ 6795372 w 12192000"/>
              <a:gd name="connsiteY60" fmla="*/ 1644845 h 2237474"/>
              <a:gd name="connsiteX61" fmla="*/ 6692251 w 12192000"/>
              <a:gd name="connsiteY61" fmla="*/ 1656357 h 2237474"/>
              <a:gd name="connsiteX62" fmla="*/ 6655235 w 12192000"/>
              <a:gd name="connsiteY62" fmla="*/ 1661869 h 2237474"/>
              <a:gd name="connsiteX63" fmla="*/ 6554894 w 12192000"/>
              <a:gd name="connsiteY63" fmla="*/ 1664428 h 2237474"/>
              <a:gd name="connsiteX64" fmla="*/ 6516595 w 12192000"/>
              <a:gd name="connsiteY64" fmla="*/ 1667475 h 2237474"/>
              <a:gd name="connsiteX65" fmla="*/ 6508541 w 12192000"/>
              <a:gd name="connsiteY65" fmla="*/ 1668757 h 2237474"/>
              <a:gd name="connsiteX66" fmla="*/ 6471012 w 12192000"/>
              <a:gd name="connsiteY66" fmla="*/ 1678604 h 2237474"/>
              <a:gd name="connsiteX67" fmla="*/ 6364035 w 12192000"/>
              <a:gd name="connsiteY67" fmla="*/ 1667683 h 2237474"/>
              <a:gd name="connsiteX68" fmla="*/ 6280959 w 12192000"/>
              <a:gd name="connsiteY68" fmla="*/ 1689329 h 2237474"/>
              <a:gd name="connsiteX69" fmla="*/ 6243319 w 12192000"/>
              <a:gd name="connsiteY69" fmla="*/ 1695560 h 2237474"/>
              <a:gd name="connsiteX70" fmla="*/ 6098321 w 12192000"/>
              <a:gd name="connsiteY70" fmla="*/ 1721646 h 2237474"/>
              <a:gd name="connsiteX71" fmla="*/ 5880652 w 12192000"/>
              <a:gd name="connsiteY71" fmla="*/ 1779643 h 2237474"/>
              <a:gd name="connsiteX72" fmla="*/ 5785959 w 12192000"/>
              <a:gd name="connsiteY72" fmla="*/ 1775307 h 2237474"/>
              <a:gd name="connsiteX73" fmla="*/ 5643534 w 12192000"/>
              <a:gd name="connsiteY73" fmla="*/ 1802919 h 2237474"/>
              <a:gd name="connsiteX74" fmla="*/ 5518799 w 12192000"/>
              <a:gd name="connsiteY74" fmla="*/ 1818312 h 2237474"/>
              <a:gd name="connsiteX75" fmla="*/ 5505014 w 12192000"/>
              <a:gd name="connsiteY75" fmla="*/ 1819259 h 2237474"/>
              <a:gd name="connsiteX76" fmla="*/ 5453307 w 12192000"/>
              <a:gd name="connsiteY76" fmla="*/ 1815450 h 2237474"/>
              <a:gd name="connsiteX77" fmla="*/ 5221533 w 12192000"/>
              <a:gd name="connsiteY77" fmla="*/ 1846950 h 2237474"/>
              <a:gd name="connsiteX78" fmla="*/ 5149802 w 12192000"/>
              <a:gd name="connsiteY78" fmla="*/ 1844846 h 2237474"/>
              <a:gd name="connsiteX79" fmla="*/ 5114927 w 12192000"/>
              <a:gd name="connsiteY79" fmla="*/ 1847827 h 2237474"/>
              <a:gd name="connsiteX80" fmla="*/ 5108970 w 12192000"/>
              <a:gd name="connsiteY80" fmla="*/ 1847935 h 2237474"/>
              <a:gd name="connsiteX81" fmla="*/ 5067961 w 12192000"/>
              <a:gd name="connsiteY81" fmla="*/ 1845917 h 2237474"/>
              <a:gd name="connsiteX82" fmla="*/ 5007075 w 12192000"/>
              <a:gd name="connsiteY82" fmla="*/ 1838626 h 2237474"/>
              <a:gd name="connsiteX83" fmla="*/ 4944087 w 12192000"/>
              <a:gd name="connsiteY83" fmla="*/ 1823332 h 2237474"/>
              <a:gd name="connsiteX84" fmla="*/ 4907662 w 12192000"/>
              <a:gd name="connsiteY84" fmla="*/ 1816900 h 2237474"/>
              <a:gd name="connsiteX85" fmla="*/ 4882386 w 12192000"/>
              <a:gd name="connsiteY85" fmla="*/ 1809844 h 2237474"/>
              <a:gd name="connsiteX86" fmla="*/ 4811440 w 12192000"/>
              <a:gd name="connsiteY86" fmla="*/ 1804655 h 2237474"/>
              <a:gd name="connsiteX87" fmla="*/ 4691075 w 12192000"/>
              <a:gd name="connsiteY87" fmla="*/ 1801389 h 2237474"/>
              <a:gd name="connsiteX88" fmla="*/ 4640313 w 12192000"/>
              <a:gd name="connsiteY88" fmla="*/ 1784307 h 2237474"/>
              <a:gd name="connsiteX89" fmla="*/ 4536503 w 12192000"/>
              <a:gd name="connsiteY89" fmla="*/ 1785334 h 2237474"/>
              <a:gd name="connsiteX90" fmla="*/ 4513724 w 12192000"/>
              <a:gd name="connsiteY90" fmla="*/ 1791996 h 2237474"/>
              <a:gd name="connsiteX91" fmla="*/ 4459810 w 12192000"/>
              <a:gd name="connsiteY91" fmla="*/ 1797886 h 2237474"/>
              <a:gd name="connsiteX92" fmla="*/ 4379064 w 12192000"/>
              <a:gd name="connsiteY92" fmla="*/ 1817177 h 2237474"/>
              <a:gd name="connsiteX93" fmla="*/ 4290981 w 12192000"/>
              <a:gd name="connsiteY93" fmla="*/ 1839677 h 2237474"/>
              <a:gd name="connsiteX94" fmla="*/ 4238372 w 12192000"/>
              <a:gd name="connsiteY94" fmla="*/ 1851480 h 2237474"/>
              <a:gd name="connsiteX95" fmla="*/ 4232517 w 12192000"/>
              <a:gd name="connsiteY95" fmla="*/ 1852567 h 2237474"/>
              <a:gd name="connsiteX96" fmla="*/ 4191732 w 12192000"/>
              <a:gd name="connsiteY96" fmla="*/ 1857328 h 2237474"/>
              <a:gd name="connsiteX97" fmla="*/ 4065532 w 12192000"/>
              <a:gd name="connsiteY97" fmla="*/ 1855477 h 2237474"/>
              <a:gd name="connsiteX98" fmla="*/ 4028460 w 12192000"/>
              <a:gd name="connsiteY98" fmla="*/ 1855137 h 2237474"/>
              <a:gd name="connsiteX99" fmla="*/ 4002267 w 12192000"/>
              <a:gd name="connsiteY99" fmla="*/ 1852352 h 2237474"/>
              <a:gd name="connsiteX100" fmla="*/ 3931396 w 12192000"/>
              <a:gd name="connsiteY100" fmla="*/ 1858915 h 2237474"/>
              <a:gd name="connsiteX101" fmla="*/ 3812162 w 12192000"/>
              <a:gd name="connsiteY101" fmla="*/ 1875501 h 2237474"/>
              <a:gd name="connsiteX102" fmla="*/ 3758105 w 12192000"/>
              <a:gd name="connsiteY102" fmla="*/ 1871856 h 2237474"/>
              <a:gd name="connsiteX103" fmla="*/ 3715896 w 12192000"/>
              <a:gd name="connsiteY103" fmla="*/ 1881552 h 2237474"/>
              <a:gd name="connsiteX104" fmla="*/ 3567259 w 12192000"/>
              <a:gd name="connsiteY104" fmla="*/ 1893482 h 2237474"/>
              <a:gd name="connsiteX105" fmla="*/ 3405770 w 12192000"/>
              <a:gd name="connsiteY105" fmla="*/ 1904591 h 2237474"/>
              <a:gd name="connsiteX106" fmla="*/ 3280097 w 12192000"/>
              <a:gd name="connsiteY106" fmla="*/ 1919610 h 2237474"/>
              <a:gd name="connsiteX107" fmla="*/ 3123424 w 12192000"/>
              <a:gd name="connsiteY107" fmla="*/ 1952930 h 2237474"/>
              <a:gd name="connsiteX108" fmla="*/ 3009910 w 12192000"/>
              <a:gd name="connsiteY108" fmla="*/ 1957866 h 2237474"/>
              <a:gd name="connsiteX109" fmla="*/ 2995934 w 12192000"/>
              <a:gd name="connsiteY109" fmla="*/ 1967085 h 2237474"/>
              <a:gd name="connsiteX110" fmla="*/ 2942858 w 12192000"/>
              <a:gd name="connsiteY110" fmla="*/ 1981367 h 2237474"/>
              <a:gd name="connsiteX111" fmla="*/ 2875436 w 12192000"/>
              <a:gd name="connsiteY111" fmla="*/ 1996977 h 2237474"/>
              <a:gd name="connsiteX112" fmla="*/ 2874892 w 12192000"/>
              <a:gd name="connsiteY112" fmla="*/ 1996085 h 2237474"/>
              <a:gd name="connsiteX113" fmla="*/ 2843662 w 12192000"/>
              <a:gd name="connsiteY113" fmla="*/ 1992498 h 2237474"/>
              <a:gd name="connsiteX114" fmla="*/ 2718916 w 12192000"/>
              <a:gd name="connsiteY114" fmla="*/ 1990867 h 2237474"/>
              <a:gd name="connsiteX115" fmla="*/ 2713522 w 12192000"/>
              <a:gd name="connsiteY115" fmla="*/ 1990173 h 2237474"/>
              <a:gd name="connsiteX116" fmla="*/ 2578178 w 12192000"/>
              <a:gd name="connsiteY116" fmla="*/ 1990531 h 2237474"/>
              <a:gd name="connsiteX117" fmla="*/ 2476147 w 12192000"/>
              <a:gd name="connsiteY117" fmla="*/ 1998305 h 2237474"/>
              <a:gd name="connsiteX118" fmla="*/ 2373568 w 12192000"/>
              <a:gd name="connsiteY118" fmla="*/ 2003219 h 2237474"/>
              <a:gd name="connsiteX119" fmla="*/ 2287219 w 12192000"/>
              <a:gd name="connsiteY119" fmla="*/ 1998750 h 2237474"/>
              <a:gd name="connsiteX120" fmla="*/ 2243069 w 12192000"/>
              <a:gd name="connsiteY120" fmla="*/ 2005321 h 2237474"/>
              <a:gd name="connsiteX121" fmla="*/ 2164831 w 12192000"/>
              <a:gd name="connsiteY121" fmla="*/ 2010143 h 2237474"/>
              <a:gd name="connsiteX122" fmla="*/ 2085228 w 12192000"/>
              <a:gd name="connsiteY122" fmla="*/ 2046431 h 2237474"/>
              <a:gd name="connsiteX123" fmla="*/ 2058061 w 12192000"/>
              <a:gd name="connsiteY123" fmla="*/ 2047942 h 2237474"/>
              <a:gd name="connsiteX124" fmla="*/ 2042244 w 12192000"/>
              <a:gd name="connsiteY124" fmla="*/ 2055560 h 2237474"/>
              <a:gd name="connsiteX125" fmla="*/ 1877728 w 12192000"/>
              <a:gd name="connsiteY125" fmla="*/ 2101004 h 2237474"/>
              <a:gd name="connsiteX126" fmla="*/ 1759056 w 12192000"/>
              <a:gd name="connsiteY126" fmla="*/ 2125608 h 2237474"/>
              <a:gd name="connsiteX127" fmla="*/ 1637948 w 12192000"/>
              <a:gd name="connsiteY127" fmla="*/ 2172597 h 2237474"/>
              <a:gd name="connsiteX128" fmla="*/ 1434549 w 12192000"/>
              <a:gd name="connsiteY128" fmla="*/ 2234522 h 2237474"/>
              <a:gd name="connsiteX129" fmla="*/ 1398481 w 12192000"/>
              <a:gd name="connsiteY129" fmla="*/ 2237074 h 2237474"/>
              <a:gd name="connsiteX130" fmla="*/ 1398407 w 12192000"/>
              <a:gd name="connsiteY130" fmla="*/ 2237095 h 2237474"/>
              <a:gd name="connsiteX131" fmla="*/ 1370962 w 12192000"/>
              <a:gd name="connsiteY131" fmla="*/ 2237474 h 2237474"/>
              <a:gd name="connsiteX132" fmla="*/ 1356367 w 12192000"/>
              <a:gd name="connsiteY132" fmla="*/ 2235089 h 2237474"/>
              <a:gd name="connsiteX133" fmla="*/ 1324828 w 12192000"/>
              <a:gd name="connsiteY133" fmla="*/ 2231968 h 2237474"/>
              <a:gd name="connsiteX134" fmla="*/ 1279765 w 12192000"/>
              <a:gd name="connsiteY134" fmla="*/ 2229639 h 2237474"/>
              <a:gd name="connsiteX135" fmla="*/ 1195347 w 12192000"/>
              <a:gd name="connsiteY135" fmla="*/ 2212354 h 2237474"/>
              <a:gd name="connsiteX136" fmla="*/ 970251 w 12192000"/>
              <a:gd name="connsiteY136" fmla="*/ 2221029 h 2237474"/>
              <a:gd name="connsiteX137" fmla="*/ 812914 w 12192000"/>
              <a:gd name="connsiteY137" fmla="*/ 2210095 h 2237474"/>
              <a:gd name="connsiteX138" fmla="*/ 776382 w 12192000"/>
              <a:gd name="connsiteY138" fmla="*/ 2204512 h 2237474"/>
              <a:gd name="connsiteX139" fmla="*/ 597225 w 12192000"/>
              <a:gd name="connsiteY139" fmla="*/ 2180999 h 2237474"/>
              <a:gd name="connsiteX140" fmla="*/ 520671 w 12192000"/>
              <a:gd name="connsiteY140" fmla="*/ 2180980 h 2237474"/>
              <a:gd name="connsiteX141" fmla="*/ 515024 w 12192000"/>
              <a:gd name="connsiteY141" fmla="*/ 2179258 h 2237474"/>
              <a:gd name="connsiteX142" fmla="*/ 413835 w 12192000"/>
              <a:gd name="connsiteY142" fmla="*/ 2156783 h 2237474"/>
              <a:gd name="connsiteX143" fmla="*/ 376513 w 12192000"/>
              <a:gd name="connsiteY143" fmla="*/ 2154014 h 2237474"/>
              <a:gd name="connsiteX144" fmla="*/ 273386 w 12192000"/>
              <a:gd name="connsiteY144" fmla="*/ 2142551 h 2237474"/>
              <a:gd name="connsiteX145" fmla="*/ 169207 w 12192000"/>
              <a:gd name="connsiteY145" fmla="*/ 2128100 h 2237474"/>
              <a:gd name="connsiteX146" fmla="*/ 77641 w 12192000"/>
              <a:gd name="connsiteY146" fmla="*/ 2126835 h 2237474"/>
              <a:gd name="connsiteX147" fmla="*/ 37645 w 12192000"/>
              <a:gd name="connsiteY147" fmla="*/ 2115401 h 2237474"/>
              <a:gd name="connsiteX148" fmla="*/ 4572 w 12192000"/>
              <a:gd name="connsiteY148" fmla="*/ 2111091 h 2237474"/>
              <a:gd name="connsiteX149" fmla="*/ 0 w 12192000"/>
              <a:gd name="connsiteY149" fmla="*/ 2110468 h 2237474"/>
              <a:gd name="connsiteX150" fmla="*/ 0 w 12192000"/>
              <a:gd name="connsiteY150"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20512 w 12192000"/>
              <a:gd name="connsiteY6" fmla="*/ 745392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46594 w 12192000"/>
              <a:gd name="connsiteY12" fmla="*/ 765069 h 2237474"/>
              <a:gd name="connsiteX13" fmla="*/ 10739478 w 12192000"/>
              <a:gd name="connsiteY13" fmla="*/ 776841 h 2237474"/>
              <a:gd name="connsiteX14" fmla="*/ 10458762 w 12192000"/>
              <a:gd name="connsiteY14" fmla="*/ 755400 h 2237474"/>
              <a:gd name="connsiteX15" fmla="*/ 10211200 w 12192000"/>
              <a:gd name="connsiteY15" fmla="*/ 767513 h 2237474"/>
              <a:gd name="connsiteX16" fmla="*/ 10167995 w 12192000"/>
              <a:gd name="connsiteY16" fmla="*/ 760843 h 2237474"/>
              <a:gd name="connsiteX17" fmla="*/ 9997044 w 12192000"/>
              <a:gd name="connsiteY17" fmla="*/ 780129 h 2237474"/>
              <a:gd name="connsiteX18" fmla="*/ 9943887 w 12192000"/>
              <a:gd name="connsiteY18" fmla="*/ 804141 h 2237474"/>
              <a:gd name="connsiteX19" fmla="*/ 9918248 w 12192000"/>
              <a:gd name="connsiteY19" fmla="*/ 816628 h 2237474"/>
              <a:gd name="connsiteX20" fmla="*/ 9767091 w 12192000"/>
              <a:gd name="connsiteY20" fmla="*/ 870550 h 2237474"/>
              <a:gd name="connsiteX21" fmla="*/ 9683005 w 12192000"/>
              <a:gd name="connsiteY21" fmla="*/ 894128 h 2237474"/>
              <a:gd name="connsiteX22" fmla="*/ 9594438 w 12192000"/>
              <a:gd name="connsiteY22" fmla="*/ 919051 h 2237474"/>
              <a:gd name="connsiteX23" fmla="*/ 9544189 w 12192000"/>
              <a:gd name="connsiteY23" fmla="*/ 938966 h 2237474"/>
              <a:gd name="connsiteX24" fmla="*/ 9500499 w 12192000"/>
              <a:gd name="connsiteY24" fmla="*/ 954680 h 2237474"/>
              <a:gd name="connsiteX25" fmla="*/ 9428195 w 12192000"/>
              <a:gd name="connsiteY25" fmla="*/ 986225 h 2237474"/>
              <a:gd name="connsiteX26" fmla="*/ 9410017 w 12192000"/>
              <a:gd name="connsiteY26" fmla="*/ 993931 h 2237474"/>
              <a:gd name="connsiteX27" fmla="*/ 9392919 w 12192000"/>
              <a:gd name="connsiteY27" fmla="*/ 994656 h 2237474"/>
              <a:gd name="connsiteX28" fmla="*/ 9268019 w 12192000"/>
              <a:gd name="connsiteY28" fmla="*/ 1007442 h 2237474"/>
              <a:gd name="connsiteX29" fmla="*/ 9234662 w 12192000"/>
              <a:gd name="connsiteY29" fmla="*/ 1023056 h 2237474"/>
              <a:gd name="connsiteX30" fmla="*/ 9181033 w 12192000"/>
              <a:gd name="connsiteY30" fmla="*/ 1037921 h 2237474"/>
              <a:gd name="connsiteX31" fmla="*/ 9155969 w 12192000"/>
              <a:gd name="connsiteY31" fmla="*/ 1046804 h 2237474"/>
              <a:gd name="connsiteX32" fmla="*/ 9133985 w 12192000"/>
              <a:gd name="connsiteY32" fmla="*/ 1046450 h 2237474"/>
              <a:gd name="connsiteX33" fmla="*/ 9003462 w 12192000"/>
              <a:gd name="connsiteY33" fmla="*/ 1042406 h 2237474"/>
              <a:gd name="connsiteX34" fmla="*/ 8968445 w 12192000"/>
              <a:gd name="connsiteY34" fmla="*/ 1052169 h 2237474"/>
              <a:gd name="connsiteX35" fmla="*/ 8886001 w 12192000"/>
              <a:gd name="connsiteY35" fmla="*/ 1067468 h 2237474"/>
              <a:gd name="connsiteX36" fmla="*/ 8838610 w 12192000"/>
              <a:gd name="connsiteY36" fmla="*/ 1075091 h 2237474"/>
              <a:gd name="connsiteX37" fmla="*/ 8750383 w 12192000"/>
              <a:gd name="connsiteY37" fmla="*/ 1097387 h 2237474"/>
              <a:gd name="connsiteX38" fmla="*/ 8665605 w 12192000"/>
              <a:gd name="connsiteY38" fmla="*/ 1110791 h 2237474"/>
              <a:gd name="connsiteX39" fmla="*/ 8584946 w 12192000"/>
              <a:gd name="connsiteY39" fmla="*/ 1135226 h 2237474"/>
              <a:gd name="connsiteX40" fmla="*/ 8419755 w 12192000"/>
              <a:gd name="connsiteY40" fmla="*/ 1216260 h 2237474"/>
              <a:gd name="connsiteX41" fmla="*/ 8411626 w 12192000"/>
              <a:gd name="connsiteY41" fmla="*/ 1214397 h 2237474"/>
              <a:gd name="connsiteX42" fmla="*/ 8363469 w 12192000"/>
              <a:gd name="connsiteY42" fmla="*/ 1246658 h 2237474"/>
              <a:gd name="connsiteX43" fmla="*/ 8275497 w 12192000"/>
              <a:gd name="connsiteY43" fmla="*/ 1264396 h 2237474"/>
              <a:gd name="connsiteX44" fmla="*/ 8206287 w 12192000"/>
              <a:gd name="connsiteY44" fmla="*/ 1273060 h 2237474"/>
              <a:gd name="connsiteX45" fmla="*/ 8139997 w 12192000"/>
              <a:gd name="connsiteY45" fmla="*/ 1282713 h 2237474"/>
              <a:gd name="connsiteX46" fmla="*/ 8074238 w 12192000"/>
              <a:gd name="connsiteY46" fmla="*/ 1301895 h 2237474"/>
              <a:gd name="connsiteX47" fmla="*/ 7942099 w 12192000"/>
              <a:gd name="connsiteY47" fmla="*/ 1336332 h 2237474"/>
              <a:gd name="connsiteX48" fmla="*/ 7902328 w 12192000"/>
              <a:gd name="connsiteY48" fmla="*/ 1345865 h 2237474"/>
              <a:gd name="connsiteX49" fmla="*/ 7840612 w 12192000"/>
              <a:gd name="connsiteY49" fmla="*/ 1369373 h 2237474"/>
              <a:gd name="connsiteX50" fmla="*/ 7786819 w 12192000"/>
              <a:gd name="connsiteY50" fmla="*/ 1378970 h 2237474"/>
              <a:gd name="connsiteX51" fmla="*/ 7548172 w 12192000"/>
              <a:gd name="connsiteY51" fmla="*/ 1417460 h 2237474"/>
              <a:gd name="connsiteX52" fmla="*/ 7483437 w 12192000"/>
              <a:gd name="connsiteY52" fmla="*/ 1478152 h 2237474"/>
              <a:gd name="connsiteX53" fmla="*/ 7377870 w 12192000"/>
              <a:gd name="connsiteY53" fmla="*/ 1523319 h 2237474"/>
              <a:gd name="connsiteX54" fmla="*/ 7230737 w 12192000"/>
              <a:gd name="connsiteY54" fmla="*/ 1562633 h 2237474"/>
              <a:gd name="connsiteX55" fmla="*/ 7224458 w 12192000"/>
              <a:gd name="connsiteY55" fmla="*/ 1573008 h 2237474"/>
              <a:gd name="connsiteX56" fmla="*/ 7183121 w 12192000"/>
              <a:gd name="connsiteY56" fmla="*/ 1595162 h 2237474"/>
              <a:gd name="connsiteX57" fmla="*/ 7164601 w 12192000"/>
              <a:gd name="connsiteY57" fmla="*/ 1606490 h 2237474"/>
              <a:gd name="connsiteX58" fmla="*/ 7031309 w 12192000"/>
              <a:gd name="connsiteY58" fmla="*/ 1619451 h 2237474"/>
              <a:gd name="connsiteX59" fmla="*/ 6900177 w 12192000"/>
              <a:gd name="connsiteY59" fmla="*/ 1636016 h 2237474"/>
              <a:gd name="connsiteX60" fmla="*/ 6795372 w 12192000"/>
              <a:gd name="connsiteY60" fmla="*/ 1644845 h 2237474"/>
              <a:gd name="connsiteX61" fmla="*/ 6692251 w 12192000"/>
              <a:gd name="connsiteY61" fmla="*/ 1656357 h 2237474"/>
              <a:gd name="connsiteX62" fmla="*/ 6655235 w 12192000"/>
              <a:gd name="connsiteY62" fmla="*/ 1661869 h 2237474"/>
              <a:gd name="connsiteX63" fmla="*/ 6554894 w 12192000"/>
              <a:gd name="connsiteY63" fmla="*/ 1664428 h 2237474"/>
              <a:gd name="connsiteX64" fmla="*/ 6516595 w 12192000"/>
              <a:gd name="connsiteY64" fmla="*/ 1667475 h 2237474"/>
              <a:gd name="connsiteX65" fmla="*/ 6508541 w 12192000"/>
              <a:gd name="connsiteY65" fmla="*/ 1668757 h 2237474"/>
              <a:gd name="connsiteX66" fmla="*/ 6471012 w 12192000"/>
              <a:gd name="connsiteY66" fmla="*/ 1678604 h 2237474"/>
              <a:gd name="connsiteX67" fmla="*/ 6364035 w 12192000"/>
              <a:gd name="connsiteY67" fmla="*/ 1667683 h 2237474"/>
              <a:gd name="connsiteX68" fmla="*/ 6280959 w 12192000"/>
              <a:gd name="connsiteY68" fmla="*/ 1689329 h 2237474"/>
              <a:gd name="connsiteX69" fmla="*/ 6243319 w 12192000"/>
              <a:gd name="connsiteY69" fmla="*/ 1695560 h 2237474"/>
              <a:gd name="connsiteX70" fmla="*/ 6098321 w 12192000"/>
              <a:gd name="connsiteY70" fmla="*/ 1721646 h 2237474"/>
              <a:gd name="connsiteX71" fmla="*/ 5880652 w 12192000"/>
              <a:gd name="connsiteY71" fmla="*/ 1779643 h 2237474"/>
              <a:gd name="connsiteX72" fmla="*/ 5785959 w 12192000"/>
              <a:gd name="connsiteY72" fmla="*/ 1775307 h 2237474"/>
              <a:gd name="connsiteX73" fmla="*/ 5643534 w 12192000"/>
              <a:gd name="connsiteY73" fmla="*/ 1802919 h 2237474"/>
              <a:gd name="connsiteX74" fmla="*/ 5518799 w 12192000"/>
              <a:gd name="connsiteY74" fmla="*/ 1818312 h 2237474"/>
              <a:gd name="connsiteX75" fmla="*/ 5505014 w 12192000"/>
              <a:gd name="connsiteY75" fmla="*/ 1819259 h 2237474"/>
              <a:gd name="connsiteX76" fmla="*/ 5453307 w 12192000"/>
              <a:gd name="connsiteY76" fmla="*/ 1815450 h 2237474"/>
              <a:gd name="connsiteX77" fmla="*/ 5221533 w 12192000"/>
              <a:gd name="connsiteY77" fmla="*/ 1846950 h 2237474"/>
              <a:gd name="connsiteX78" fmla="*/ 5149802 w 12192000"/>
              <a:gd name="connsiteY78" fmla="*/ 1844846 h 2237474"/>
              <a:gd name="connsiteX79" fmla="*/ 5114927 w 12192000"/>
              <a:gd name="connsiteY79" fmla="*/ 1847827 h 2237474"/>
              <a:gd name="connsiteX80" fmla="*/ 5108970 w 12192000"/>
              <a:gd name="connsiteY80" fmla="*/ 1847935 h 2237474"/>
              <a:gd name="connsiteX81" fmla="*/ 5067961 w 12192000"/>
              <a:gd name="connsiteY81" fmla="*/ 1845917 h 2237474"/>
              <a:gd name="connsiteX82" fmla="*/ 5007075 w 12192000"/>
              <a:gd name="connsiteY82" fmla="*/ 1838626 h 2237474"/>
              <a:gd name="connsiteX83" fmla="*/ 4944087 w 12192000"/>
              <a:gd name="connsiteY83" fmla="*/ 1823332 h 2237474"/>
              <a:gd name="connsiteX84" fmla="*/ 4907662 w 12192000"/>
              <a:gd name="connsiteY84" fmla="*/ 1816900 h 2237474"/>
              <a:gd name="connsiteX85" fmla="*/ 4882386 w 12192000"/>
              <a:gd name="connsiteY85" fmla="*/ 1809844 h 2237474"/>
              <a:gd name="connsiteX86" fmla="*/ 4811440 w 12192000"/>
              <a:gd name="connsiteY86" fmla="*/ 1804655 h 2237474"/>
              <a:gd name="connsiteX87" fmla="*/ 4691075 w 12192000"/>
              <a:gd name="connsiteY87" fmla="*/ 1801389 h 2237474"/>
              <a:gd name="connsiteX88" fmla="*/ 4640313 w 12192000"/>
              <a:gd name="connsiteY88" fmla="*/ 1784307 h 2237474"/>
              <a:gd name="connsiteX89" fmla="*/ 4536503 w 12192000"/>
              <a:gd name="connsiteY89" fmla="*/ 1785334 h 2237474"/>
              <a:gd name="connsiteX90" fmla="*/ 4513724 w 12192000"/>
              <a:gd name="connsiteY90" fmla="*/ 1791996 h 2237474"/>
              <a:gd name="connsiteX91" fmla="*/ 4459810 w 12192000"/>
              <a:gd name="connsiteY91" fmla="*/ 1797886 h 2237474"/>
              <a:gd name="connsiteX92" fmla="*/ 4379064 w 12192000"/>
              <a:gd name="connsiteY92" fmla="*/ 1817177 h 2237474"/>
              <a:gd name="connsiteX93" fmla="*/ 4290981 w 12192000"/>
              <a:gd name="connsiteY93" fmla="*/ 1839677 h 2237474"/>
              <a:gd name="connsiteX94" fmla="*/ 4238372 w 12192000"/>
              <a:gd name="connsiteY94" fmla="*/ 1851480 h 2237474"/>
              <a:gd name="connsiteX95" fmla="*/ 4232517 w 12192000"/>
              <a:gd name="connsiteY95" fmla="*/ 1852567 h 2237474"/>
              <a:gd name="connsiteX96" fmla="*/ 4191732 w 12192000"/>
              <a:gd name="connsiteY96" fmla="*/ 1857328 h 2237474"/>
              <a:gd name="connsiteX97" fmla="*/ 4065532 w 12192000"/>
              <a:gd name="connsiteY97" fmla="*/ 1855477 h 2237474"/>
              <a:gd name="connsiteX98" fmla="*/ 4028460 w 12192000"/>
              <a:gd name="connsiteY98" fmla="*/ 1855137 h 2237474"/>
              <a:gd name="connsiteX99" fmla="*/ 4002267 w 12192000"/>
              <a:gd name="connsiteY99" fmla="*/ 1852352 h 2237474"/>
              <a:gd name="connsiteX100" fmla="*/ 3931396 w 12192000"/>
              <a:gd name="connsiteY100" fmla="*/ 1858915 h 2237474"/>
              <a:gd name="connsiteX101" fmla="*/ 3812162 w 12192000"/>
              <a:gd name="connsiteY101" fmla="*/ 1875501 h 2237474"/>
              <a:gd name="connsiteX102" fmla="*/ 3758105 w 12192000"/>
              <a:gd name="connsiteY102" fmla="*/ 1871856 h 2237474"/>
              <a:gd name="connsiteX103" fmla="*/ 3715896 w 12192000"/>
              <a:gd name="connsiteY103" fmla="*/ 1881552 h 2237474"/>
              <a:gd name="connsiteX104" fmla="*/ 3567259 w 12192000"/>
              <a:gd name="connsiteY104" fmla="*/ 1893482 h 2237474"/>
              <a:gd name="connsiteX105" fmla="*/ 3405770 w 12192000"/>
              <a:gd name="connsiteY105" fmla="*/ 1904591 h 2237474"/>
              <a:gd name="connsiteX106" fmla="*/ 3280097 w 12192000"/>
              <a:gd name="connsiteY106" fmla="*/ 1919610 h 2237474"/>
              <a:gd name="connsiteX107" fmla="*/ 3123424 w 12192000"/>
              <a:gd name="connsiteY107" fmla="*/ 1952930 h 2237474"/>
              <a:gd name="connsiteX108" fmla="*/ 3009910 w 12192000"/>
              <a:gd name="connsiteY108" fmla="*/ 1957866 h 2237474"/>
              <a:gd name="connsiteX109" fmla="*/ 2995934 w 12192000"/>
              <a:gd name="connsiteY109" fmla="*/ 1967085 h 2237474"/>
              <a:gd name="connsiteX110" fmla="*/ 2942858 w 12192000"/>
              <a:gd name="connsiteY110" fmla="*/ 1981367 h 2237474"/>
              <a:gd name="connsiteX111" fmla="*/ 2875436 w 12192000"/>
              <a:gd name="connsiteY111" fmla="*/ 1996977 h 2237474"/>
              <a:gd name="connsiteX112" fmla="*/ 2874892 w 12192000"/>
              <a:gd name="connsiteY112" fmla="*/ 1996085 h 2237474"/>
              <a:gd name="connsiteX113" fmla="*/ 2843662 w 12192000"/>
              <a:gd name="connsiteY113" fmla="*/ 1992498 h 2237474"/>
              <a:gd name="connsiteX114" fmla="*/ 2718916 w 12192000"/>
              <a:gd name="connsiteY114" fmla="*/ 1990867 h 2237474"/>
              <a:gd name="connsiteX115" fmla="*/ 2713522 w 12192000"/>
              <a:gd name="connsiteY115" fmla="*/ 1990173 h 2237474"/>
              <a:gd name="connsiteX116" fmla="*/ 2578178 w 12192000"/>
              <a:gd name="connsiteY116" fmla="*/ 1990531 h 2237474"/>
              <a:gd name="connsiteX117" fmla="*/ 2476147 w 12192000"/>
              <a:gd name="connsiteY117" fmla="*/ 1998305 h 2237474"/>
              <a:gd name="connsiteX118" fmla="*/ 2373568 w 12192000"/>
              <a:gd name="connsiteY118" fmla="*/ 2003219 h 2237474"/>
              <a:gd name="connsiteX119" fmla="*/ 2287219 w 12192000"/>
              <a:gd name="connsiteY119" fmla="*/ 1998750 h 2237474"/>
              <a:gd name="connsiteX120" fmla="*/ 2243069 w 12192000"/>
              <a:gd name="connsiteY120" fmla="*/ 2005321 h 2237474"/>
              <a:gd name="connsiteX121" fmla="*/ 2164831 w 12192000"/>
              <a:gd name="connsiteY121" fmla="*/ 2010143 h 2237474"/>
              <a:gd name="connsiteX122" fmla="*/ 2085228 w 12192000"/>
              <a:gd name="connsiteY122" fmla="*/ 2046431 h 2237474"/>
              <a:gd name="connsiteX123" fmla="*/ 2058061 w 12192000"/>
              <a:gd name="connsiteY123" fmla="*/ 2047942 h 2237474"/>
              <a:gd name="connsiteX124" fmla="*/ 2042244 w 12192000"/>
              <a:gd name="connsiteY124" fmla="*/ 2055560 h 2237474"/>
              <a:gd name="connsiteX125" fmla="*/ 1877728 w 12192000"/>
              <a:gd name="connsiteY125" fmla="*/ 2101004 h 2237474"/>
              <a:gd name="connsiteX126" fmla="*/ 1759056 w 12192000"/>
              <a:gd name="connsiteY126" fmla="*/ 2125608 h 2237474"/>
              <a:gd name="connsiteX127" fmla="*/ 1637948 w 12192000"/>
              <a:gd name="connsiteY127" fmla="*/ 2172597 h 2237474"/>
              <a:gd name="connsiteX128" fmla="*/ 1434549 w 12192000"/>
              <a:gd name="connsiteY128" fmla="*/ 2234522 h 2237474"/>
              <a:gd name="connsiteX129" fmla="*/ 1398481 w 12192000"/>
              <a:gd name="connsiteY129" fmla="*/ 2237074 h 2237474"/>
              <a:gd name="connsiteX130" fmla="*/ 1398407 w 12192000"/>
              <a:gd name="connsiteY130" fmla="*/ 2237095 h 2237474"/>
              <a:gd name="connsiteX131" fmla="*/ 1370962 w 12192000"/>
              <a:gd name="connsiteY131" fmla="*/ 2237474 h 2237474"/>
              <a:gd name="connsiteX132" fmla="*/ 1356367 w 12192000"/>
              <a:gd name="connsiteY132" fmla="*/ 2235089 h 2237474"/>
              <a:gd name="connsiteX133" fmla="*/ 1324828 w 12192000"/>
              <a:gd name="connsiteY133" fmla="*/ 2231968 h 2237474"/>
              <a:gd name="connsiteX134" fmla="*/ 1279765 w 12192000"/>
              <a:gd name="connsiteY134" fmla="*/ 2229639 h 2237474"/>
              <a:gd name="connsiteX135" fmla="*/ 1195347 w 12192000"/>
              <a:gd name="connsiteY135" fmla="*/ 2212354 h 2237474"/>
              <a:gd name="connsiteX136" fmla="*/ 970251 w 12192000"/>
              <a:gd name="connsiteY136" fmla="*/ 2221029 h 2237474"/>
              <a:gd name="connsiteX137" fmla="*/ 812914 w 12192000"/>
              <a:gd name="connsiteY137" fmla="*/ 2210095 h 2237474"/>
              <a:gd name="connsiteX138" fmla="*/ 776382 w 12192000"/>
              <a:gd name="connsiteY138" fmla="*/ 2204512 h 2237474"/>
              <a:gd name="connsiteX139" fmla="*/ 597225 w 12192000"/>
              <a:gd name="connsiteY139" fmla="*/ 2180999 h 2237474"/>
              <a:gd name="connsiteX140" fmla="*/ 520671 w 12192000"/>
              <a:gd name="connsiteY140" fmla="*/ 2180980 h 2237474"/>
              <a:gd name="connsiteX141" fmla="*/ 515024 w 12192000"/>
              <a:gd name="connsiteY141" fmla="*/ 2179258 h 2237474"/>
              <a:gd name="connsiteX142" fmla="*/ 413835 w 12192000"/>
              <a:gd name="connsiteY142" fmla="*/ 2156783 h 2237474"/>
              <a:gd name="connsiteX143" fmla="*/ 376513 w 12192000"/>
              <a:gd name="connsiteY143" fmla="*/ 2154014 h 2237474"/>
              <a:gd name="connsiteX144" fmla="*/ 273386 w 12192000"/>
              <a:gd name="connsiteY144" fmla="*/ 2142551 h 2237474"/>
              <a:gd name="connsiteX145" fmla="*/ 169207 w 12192000"/>
              <a:gd name="connsiteY145" fmla="*/ 2128100 h 2237474"/>
              <a:gd name="connsiteX146" fmla="*/ 77641 w 12192000"/>
              <a:gd name="connsiteY146" fmla="*/ 2126835 h 2237474"/>
              <a:gd name="connsiteX147" fmla="*/ 37645 w 12192000"/>
              <a:gd name="connsiteY147" fmla="*/ 2115401 h 2237474"/>
              <a:gd name="connsiteX148" fmla="*/ 4572 w 12192000"/>
              <a:gd name="connsiteY148" fmla="*/ 2111091 h 2237474"/>
              <a:gd name="connsiteX149" fmla="*/ 0 w 12192000"/>
              <a:gd name="connsiteY149" fmla="*/ 2110468 h 2237474"/>
              <a:gd name="connsiteX150" fmla="*/ 0 w 12192000"/>
              <a:gd name="connsiteY150"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20512 w 12192000"/>
              <a:gd name="connsiteY6" fmla="*/ 745392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46594 w 12192000"/>
              <a:gd name="connsiteY12" fmla="*/ 765069 h 2237474"/>
              <a:gd name="connsiteX13" fmla="*/ 10739478 w 12192000"/>
              <a:gd name="connsiteY13" fmla="*/ 776841 h 2237474"/>
              <a:gd name="connsiteX14" fmla="*/ 10458762 w 12192000"/>
              <a:gd name="connsiteY14" fmla="*/ 755400 h 2237474"/>
              <a:gd name="connsiteX15" fmla="*/ 10211200 w 12192000"/>
              <a:gd name="connsiteY15" fmla="*/ 767513 h 2237474"/>
              <a:gd name="connsiteX16" fmla="*/ 10167995 w 12192000"/>
              <a:gd name="connsiteY16" fmla="*/ 760843 h 2237474"/>
              <a:gd name="connsiteX17" fmla="*/ 9997044 w 12192000"/>
              <a:gd name="connsiteY17" fmla="*/ 780129 h 2237474"/>
              <a:gd name="connsiteX18" fmla="*/ 9943887 w 12192000"/>
              <a:gd name="connsiteY18" fmla="*/ 804141 h 2237474"/>
              <a:gd name="connsiteX19" fmla="*/ 9918248 w 12192000"/>
              <a:gd name="connsiteY19" fmla="*/ 816628 h 2237474"/>
              <a:gd name="connsiteX20" fmla="*/ 9767091 w 12192000"/>
              <a:gd name="connsiteY20" fmla="*/ 870550 h 2237474"/>
              <a:gd name="connsiteX21" fmla="*/ 9683005 w 12192000"/>
              <a:gd name="connsiteY21" fmla="*/ 894128 h 2237474"/>
              <a:gd name="connsiteX22" fmla="*/ 9594438 w 12192000"/>
              <a:gd name="connsiteY22" fmla="*/ 919051 h 2237474"/>
              <a:gd name="connsiteX23" fmla="*/ 9544189 w 12192000"/>
              <a:gd name="connsiteY23" fmla="*/ 938966 h 2237474"/>
              <a:gd name="connsiteX24" fmla="*/ 9500499 w 12192000"/>
              <a:gd name="connsiteY24" fmla="*/ 954680 h 2237474"/>
              <a:gd name="connsiteX25" fmla="*/ 9428195 w 12192000"/>
              <a:gd name="connsiteY25" fmla="*/ 986225 h 2237474"/>
              <a:gd name="connsiteX26" fmla="*/ 9410017 w 12192000"/>
              <a:gd name="connsiteY26" fmla="*/ 993931 h 2237474"/>
              <a:gd name="connsiteX27" fmla="*/ 9392919 w 12192000"/>
              <a:gd name="connsiteY27" fmla="*/ 994656 h 2237474"/>
              <a:gd name="connsiteX28" fmla="*/ 9268019 w 12192000"/>
              <a:gd name="connsiteY28" fmla="*/ 1007442 h 2237474"/>
              <a:gd name="connsiteX29" fmla="*/ 9234662 w 12192000"/>
              <a:gd name="connsiteY29" fmla="*/ 1023056 h 2237474"/>
              <a:gd name="connsiteX30" fmla="*/ 9181033 w 12192000"/>
              <a:gd name="connsiteY30" fmla="*/ 1037921 h 2237474"/>
              <a:gd name="connsiteX31" fmla="*/ 9155969 w 12192000"/>
              <a:gd name="connsiteY31" fmla="*/ 1046804 h 2237474"/>
              <a:gd name="connsiteX32" fmla="*/ 9133985 w 12192000"/>
              <a:gd name="connsiteY32" fmla="*/ 1046450 h 2237474"/>
              <a:gd name="connsiteX33" fmla="*/ 9003462 w 12192000"/>
              <a:gd name="connsiteY33" fmla="*/ 1042406 h 2237474"/>
              <a:gd name="connsiteX34" fmla="*/ 8968445 w 12192000"/>
              <a:gd name="connsiteY34" fmla="*/ 1052169 h 2237474"/>
              <a:gd name="connsiteX35" fmla="*/ 8886001 w 12192000"/>
              <a:gd name="connsiteY35" fmla="*/ 1067468 h 2237474"/>
              <a:gd name="connsiteX36" fmla="*/ 8838610 w 12192000"/>
              <a:gd name="connsiteY36" fmla="*/ 1075091 h 2237474"/>
              <a:gd name="connsiteX37" fmla="*/ 8750383 w 12192000"/>
              <a:gd name="connsiteY37" fmla="*/ 1097387 h 2237474"/>
              <a:gd name="connsiteX38" fmla="*/ 8665605 w 12192000"/>
              <a:gd name="connsiteY38" fmla="*/ 1110791 h 2237474"/>
              <a:gd name="connsiteX39" fmla="*/ 8584946 w 12192000"/>
              <a:gd name="connsiteY39" fmla="*/ 1135226 h 2237474"/>
              <a:gd name="connsiteX40" fmla="*/ 8419755 w 12192000"/>
              <a:gd name="connsiteY40" fmla="*/ 1216260 h 2237474"/>
              <a:gd name="connsiteX41" fmla="*/ 8411626 w 12192000"/>
              <a:gd name="connsiteY41" fmla="*/ 1214397 h 2237474"/>
              <a:gd name="connsiteX42" fmla="*/ 8363469 w 12192000"/>
              <a:gd name="connsiteY42" fmla="*/ 1246658 h 2237474"/>
              <a:gd name="connsiteX43" fmla="*/ 8275497 w 12192000"/>
              <a:gd name="connsiteY43" fmla="*/ 1264396 h 2237474"/>
              <a:gd name="connsiteX44" fmla="*/ 8206287 w 12192000"/>
              <a:gd name="connsiteY44" fmla="*/ 1273060 h 2237474"/>
              <a:gd name="connsiteX45" fmla="*/ 8139997 w 12192000"/>
              <a:gd name="connsiteY45" fmla="*/ 1282713 h 2237474"/>
              <a:gd name="connsiteX46" fmla="*/ 8074238 w 12192000"/>
              <a:gd name="connsiteY46" fmla="*/ 1301895 h 2237474"/>
              <a:gd name="connsiteX47" fmla="*/ 7942099 w 12192000"/>
              <a:gd name="connsiteY47" fmla="*/ 1336332 h 2237474"/>
              <a:gd name="connsiteX48" fmla="*/ 7902328 w 12192000"/>
              <a:gd name="connsiteY48" fmla="*/ 1345865 h 2237474"/>
              <a:gd name="connsiteX49" fmla="*/ 7840612 w 12192000"/>
              <a:gd name="connsiteY49" fmla="*/ 1369373 h 2237474"/>
              <a:gd name="connsiteX50" fmla="*/ 7786819 w 12192000"/>
              <a:gd name="connsiteY50" fmla="*/ 1378970 h 2237474"/>
              <a:gd name="connsiteX51" fmla="*/ 7548172 w 12192000"/>
              <a:gd name="connsiteY51" fmla="*/ 1417460 h 2237474"/>
              <a:gd name="connsiteX52" fmla="*/ 7483437 w 12192000"/>
              <a:gd name="connsiteY52" fmla="*/ 1478152 h 2237474"/>
              <a:gd name="connsiteX53" fmla="*/ 7377870 w 12192000"/>
              <a:gd name="connsiteY53" fmla="*/ 1523319 h 2237474"/>
              <a:gd name="connsiteX54" fmla="*/ 7230737 w 12192000"/>
              <a:gd name="connsiteY54" fmla="*/ 1562633 h 2237474"/>
              <a:gd name="connsiteX55" fmla="*/ 7224458 w 12192000"/>
              <a:gd name="connsiteY55" fmla="*/ 1573008 h 2237474"/>
              <a:gd name="connsiteX56" fmla="*/ 7183121 w 12192000"/>
              <a:gd name="connsiteY56" fmla="*/ 1595162 h 2237474"/>
              <a:gd name="connsiteX57" fmla="*/ 7164601 w 12192000"/>
              <a:gd name="connsiteY57" fmla="*/ 1606490 h 2237474"/>
              <a:gd name="connsiteX58" fmla="*/ 7031309 w 12192000"/>
              <a:gd name="connsiteY58" fmla="*/ 1619451 h 2237474"/>
              <a:gd name="connsiteX59" fmla="*/ 6900177 w 12192000"/>
              <a:gd name="connsiteY59" fmla="*/ 1636016 h 2237474"/>
              <a:gd name="connsiteX60" fmla="*/ 6795372 w 12192000"/>
              <a:gd name="connsiteY60" fmla="*/ 1644845 h 2237474"/>
              <a:gd name="connsiteX61" fmla="*/ 6692251 w 12192000"/>
              <a:gd name="connsiteY61" fmla="*/ 1656357 h 2237474"/>
              <a:gd name="connsiteX62" fmla="*/ 6655235 w 12192000"/>
              <a:gd name="connsiteY62" fmla="*/ 1661869 h 2237474"/>
              <a:gd name="connsiteX63" fmla="*/ 6554894 w 12192000"/>
              <a:gd name="connsiteY63" fmla="*/ 1664428 h 2237474"/>
              <a:gd name="connsiteX64" fmla="*/ 6516595 w 12192000"/>
              <a:gd name="connsiteY64" fmla="*/ 1667475 h 2237474"/>
              <a:gd name="connsiteX65" fmla="*/ 6508541 w 12192000"/>
              <a:gd name="connsiteY65" fmla="*/ 1668757 h 2237474"/>
              <a:gd name="connsiteX66" fmla="*/ 6471012 w 12192000"/>
              <a:gd name="connsiteY66" fmla="*/ 1678604 h 2237474"/>
              <a:gd name="connsiteX67" fmla="*/ 6364035 w 12192000"/>
              <a:gd name="connsiteY67" fmla="*/ 1667683 h 2237474"/>
              <a:gd name="connsiteX68" fmla="*/ 6280959 w 12192000"/>
              <a:gd name="connsiteY68" fmla="*/ 1689329 h 2237474"/>
              <a:gd name="connsiteX69" fmla="*/ 6243319 w 12192000"/>
              <a:gd name="connsiteY69" fmla="*/ 1695560 h 2237474"/>
              <a:gd name="connsiteX70" fmla="*/ 6098321 w 12192000"/>
              <a:gd name="connsiteY70" fmla="*/ 1721646 h 2237474"/>
              <a:gd name="connsiteX71" fmla="*/ 5880652 w 12192000"/>
              <a:gd name="connsiteY71" fmla="*/ 1779643 h 2237474"/>
              <a:gd name="connsiteX72" fmla="*/ 5785959 w 12192000"/>
              <a:gd name="connsiteY72" fmla="*/ 1775307 h 2237474"/>
              <a:gd name="connsiteX73" fmla="*/ 5643534 w 12192000"/>
              <a:gd name="connsiteY73" fmla="*/ 1802919 h 2237474"/>
              <a:gd name="connsiteX74" fmla="*/ 5518799 w 12192000"/>
              <a:gd name="connsiteY74" fmla="*/ 1818312 h 2237474"/>
              <a:gd name="connsiteX75" fmla="*/ 5505014 w 12192000"/>
              <a:gd name="connsiteY75" fmla="*/ 1819259 h 2237474"/>
              <a:gd name="connsiteX76" fmla="*/ 5453307 w 12192000"/>
              <a:gd name="connsiteY76" fmla="*/ 1815450 h 2237474"/>
              <a:gd name="connsiteX77" fmla="*/ 5221533 w 12192000"/>
              <a:gd name="connsiteY77" fmla="*/ 1846950 h 2237474"/>
              <a:gd name="connsiteX78" fmla="*/ 5149802 w 12192000"/>
              <a:gd name="connsiteY78" fmla="*/ 1844846 h 2237474"/>
              <a:gd name="connsiteX79" fmla="*/ 5114927 w 12192000"/>
              <a:gd name="connsiteY79" fmla="*/ 1847827 h 2237474"/>
              <a:gd name="connsiteX80" fmla="*/ 5108970 w 12192000"/>
              <a:gd name="connsiteY80" fmla="*/ 1847935 h 2237474"/>
              <a:gd name="connsiteX81" fmla="*/ 5067961 w 12192000"/>
              <a:gd name="connsiteY81" fmla="*/ 1845917 h 2237474"/>
              <a:gd name="connsiteX82" fmla="*/ 5007075 w 12192000"/>
              <a:gd name="connsiteY82" fmla="*/ 1838626 h 2237474"/>
              <a:gd name="connsiteX83" fmla="*/ 4944087 w 12192000"/>
              <a:gd name="connsiteY83" fmla="*/ 1823332 h 2237474"/>
              <a:gd name="connsiteX84" fmla="*/ 4907662 w 12192000"/>
              <a:gd name="connsiteY84" fmla="*/ 1816900 h 2237474"/>
              <a:gd name="connsiteX85" fmla="*/ 4882386 w 12192000"/>
              <a:gd name="connsiteY85" fmla="*/ 1809844 h 2237474"/>
              <a:gd name="connsiteX86" fmla="*/ 4811440 w 12192000"/>
              <a:gd name="connsiteY86" fmla="*/ 1804655 h 2237474"/>
              <a:gd name="connsiteX87" fmla="*/ 4691075 w 12192000"/>
              <a:gd name="connsiteY87" fmla="*/ 1801389 h 2237474"/>
              <a:gd name="connsiteX88" fmla="*/ 4640313 w 12192000"/>
              <a:gd name="connsiteY88" fmla="*/ 1784307 h 2237474"/>
              <a:gd name="connsiteX89" fmla="*/ 4536503 w 12192000"/>
              <a:gd name="connsiteY89" fmla="*/ 1785334 h 2237474"/>
              <a:gd name="connsiteX90" fmla="*/ 4513724 w 12192000"/>
              <a:gd name="connsiteY90" fmla="*/ 1791996 h 2237474"/>
              <a:gd name="connsiteX91" fmla="*/ 4459810 w 12192000"/>
              <a:gd name="connsiteY91" fmla="*/ 1797886 h 2237474"/>
              <a:gd name="connsiteX92" fmla="*/ 4379064 w 12192000"/>
              <a:gd name="connsiteY92" fmla="*/ 1817177 h 2237474"/>
              <a:gd name="connsiteX93" fmla="*/ 4290981 w 12192000"/>
              <a:gd name="connsiteY93" fmla="*/ 1839677 h 2237474"/>
              <a:gd name="connsiteX94" fmla="*/ 4238372 w 12192000"/>
              <a:gd name="connsiteY94" fmla="*/ 1851480 h 2237474"/>
              <a:gd name="connsiteX95" fmla="*/ 4232517 w 12192000"/>
              <a:gd name="connsiteY95" fmla="*/ 1852567 h 2237474"/>
              <a:gd name="connsiteX96" fmla="*/ 4191732 w 12192000"/>
              <a:gd name="connsiteY96" fmla="*/ 1857328 h 2237474"/>
              <a:gd name="connsiteX97" fmla="*/ 4065532 w 12192000"/>
              <a:gd name="connsiteY97" fmla="*/ 1855477 h 2237474"/>
              <a:gd name="connsiteX98" fmla="*/ 4028460 w 12192000"/>
              <a:gd name="connsiteY98" fmla="*/ 1855137 h 2237474"/>
              <a:gd name="connsiteX99" fmla="*/ 4002267 w 12192000"/>
              <a:gd name="connsiteY99" fmla="*/ 1852352 h 2237474"/>
              <a:gd name="connsiteX100" fmla="*/ 3931396 w 12192000"/>
              <a:gd name="connsiteY100" fmla="*/ 1858915 h 2237474"/>
              <a:gd name="connsiteX101" fmla="*/ 3812162 w 12192000"/>
              <a:gd name="connsiteY101" fmla="*/ 1875501 h 2237474"/>
              <a:gd name="connsiteX102" fmla="*/ 3758105 w 12192000"/>
              <a:gd name="connsiteY102" fmla="*/ 1871856 h 2237474"/>
              <a:gd name="connsiteX103" fmla="*/ 3715896 w 12192000"/>
              <a:gd name="connsiteY103" fmla="*/ 1881552 h 2237474"/>
              <a:gd name="connsiteX104" fmla="*/ 3567259 w 12192000"/>
              <a:gd name="connsiteY104" fmla="*/ 1893482 h 2237474"/>
              <a:gd name="connsiteX105" fmla="*/ 3405770 w 12192000"/>
              <a:gd name="connsiteY105" fmla="*/ 1904591 h 2237474"/>
              <a:gd name="connsiteX106" fmla="*/ 3280097 w 12192000"/>
              <a:gd name="connsiteY106" fmla="*/ 1919610 h 2237474"/>
              <a:gd name="connsiteX107" fmla="*/ 3123424 w 12192000"/>
              <a:gd name="connsiteY107" fmla="*/ 1952930 h 2237474"/>
              <a:gd name="connsiteX108" fmla="*/ 3009910 w 12192000"/>
              <a:gd name="connsiteY108" fmla="*/ 1957866 h 2237474"/>
              <a:gd name="connsiteX109" fmla="*/ 2995934 w 12192000"/>
              <a:gd name="connsiteY109" fmla="*/ 1967085 h 2237474"/>
              <a:gd name="connsiteX110" fmla="*/ 2942858 w 12192000"/>
              <a:gd name="connsiteY110" fmla="*/ 1981367 h 2237474"/>
              <a:gd name="connsiteX111" fmla="*/ 2875436 w 12192000"/>
              <a:gd name="connsiteY111" fmla="*/ 1996977 h 2237474"/>
              <a:gd name="connsiteX112" fmla="*/ 2874892 w 12192000"/>
              <a:gd name="connsiteY112" fmla="*/ 1996085 h 2237474"/>
              <a:gd name="connsiteX113" fmla="*/ 2843662 w 12192000"/>
              <a:gd name="connsiteY113" fmla="*/ 1992498 h 2237474"/>
              <a:gd name="connsiteX114" fmla="*/ 2718916 w 12192000"/>
              <a:gd name="connsiteY114" fmla="*/ 1990867 h 2237474"/>
              <a:gd name="connsiteX115" fmla="*/ 2713522 w 12192000"/>
              <a:gd name="connsiteY115" fmla="*/ 1990173 h 2237474"/>
              <a:gd name="connsiteX116" fmla="*/ 2578178 w 12192000"/>
              <a:gd name="connsiteY116" fmla="*/ 1990531 h 2237474"/>
              <a:gd name="connsiteX117" fmla="*/ 2476147 w 12192000"/>
              <a:gd name="connsiteY117" fmla="*/ 1998305 h 2237474"/>
              <a:gd name="connsiteX118" fmla="*/ 2373568 w 12192000"/>
              <a:gd name="connsiteY118" fmla="*/ 2003219 h 2237474"/>
              <a:gd name="connsiteX119" fmla="*/ 2287219 w 12192000"/>
              <a:gd name="connsiteY119" fmla="*/ 1998750 h 2237474"/>
              <a:gd name="connsiteX120" fmla="*/ 2243069 w 12192000"/>
              <a:gd name="connsiteY120" fmla="*/ 2005321 h 2237474"/>
              <a:gd name="connsiteX121" fmla="*/ 2164831 w 12192000"/>
              <a:gd name="connsiteY121" fmla="*/ 2010143 h 2237474"/>
              <a:gd name="connsiteX122" fmla="*/ 2085228 w 12192000"/>
              <a:gd name="connsiteY122" fmla="*/ 2046431 h 2237474"/>
              <a:gd name="connsiteX123" fmla="*/ 2058061 w 12192000"/>
              <a:gd name="connsiteY123" fmla="*/ 2047942 h 2237474"/>
              <a:gd name="connsiteX124" fmla="*/ 2042244 w 12192000"/>
              <a:gd name="connsiteY124" fmla="*/ 2055560 h 2237474"/>
              <a:gd name="connsiteX125" fmla="*/ 1877728 w 12192000"/>
              <a:gd name="connsiteY125" fmla="*/ 2101004 h 2237474"/>
              <a:gd name="connsiteX126" fmla="*/ 1759056 w 12192000"/>
              <a:gd name="connsiteY126" fmla="*/ 2125608 h 2237474"/>
              <a:gd name="connsiteX127" fmla="*/ 1637948 w 12192000"/>
              <a:gd name="connsiteY127" fmla="*/ 2172597 h 2237474"/>
              <a:gd name="connsiteX128" fmla="*/ 1434549 w 12192000"/>
              <a:gd name="connsiteY128" fmla="*/ 2234522 h 2237474"/>
              <a:gd name="connsiteX129" fmla="*/ 1398481 w 12192000"/>
              <a:gd name="connsiteY129" fmla="*/ 2237074 h 2237474"/>
              <a:gd name="connsiteX130" fmla="*/ 1398407 w 12192000"/>
              <a:gd name="connsiteY130" fmla="*/ 2237095 h 2237474"/>
              <a:gd name="connsiteX131" fmla="*/ 1370962 w 12192000"/>
              <a:gd name="connsiteY131" fmla="*/ 2237474 h 2237474"/>
              <a:gd name="connsiteX132" fmla="*/ 1356367 w 12192000"/>
              <a:gd name="connsiteY132" fmla="*/ 2235089 h 2237474"/>
              <a:gd name="connsiteX133" fmla="*/ 1279765 w 12192000"/>
              <a:gd name="connsiteY133" fmla="*/ 2229639 h 2237474"/>
              <a:gd name="connsiteX134" fmla="*/ 1195347 w 12192000"/>
              <a:gd name="connsiteY134" fmla="*/ 2212354 h 2237474"/>
              <a:gd name="connsiteX135" fmla="*/ 970251 w 12192000"/>
              <a:gd name="connsiteY135" fmla="*/ 2221029 h 2237474"/>
              <a:gd name="connsiteX136" fmla="*/ 812914 w 12192000"/>
              <a:gd name="connsiteY136" fmla="*/ 2210095 h 2237474"/>
              <a:gd name="connsiteX137" fmla="*/ 776382 w 12192000"/>
              <a:gd name="connsiteY137" fmla="*/ 2204512 h 2237474"/>
              <a:gd name="connsiteX138" fmla="*/ 597225 w 12192000"/>
              <a:gd name="connsiteY138" fmla="*/ 2180999 h 2237474"/>
              <a:gd name="connsiteX139" fmla="*/ 520671 w 12192000"/>
              <a:gd name="connsiteY139" fmla="*/ 2180980 h 2237474"/>
              <a:gd name="connsiteX140" fmla="*/ 515024 w 12192000"/>
              <a:gd name="connsiteY140" fmla="*/ 2179258 h 2237474"/>
              <a:gd name="connsiteX141" fmla="*/ 413835 w 12192000"/>
              <a:gd name="connsiteY141" fmla="*/ 2156783 h 2237474"/>
              <a:gd name="connsiteX142" fmla="*/ 376513 w 12192000"/>
              <a:gd name="connsiteY142" fmla="*/ 2154014 h 2237474"/>
              <a:gd name="connsiteX143" fmla="*/ 273386 w 12192000"/>
              <a:gd name="connsiteY143" fmla="*/ 2142551 h 2237474"/>
              <a:gd name="connsiteX144" fmla="*/ 169207 w 12192000"/>
              <a:gd name="connsiteY144" fmla="*/ 2128100 h 2237474"/>
              <a:gd name="connsiteX145" fmla="*/ 77641 w 12192000"/>
              <a:gd name="connsiteY145" fmla="*/ 2126835 h 2237474"/>
              <a:gd name="connsiteX146" fmla="*/ 37645 w 12192000"/>
              <a:gd name="connsiteY146" fmla="*/ 2115401 h 2237474"/>
              <a:gd name="connsiteX147" fmla="*/ 4572 w 12192000"/>
              <a:gd name="connsiteY147" fmla="*/ 2111091 h 2237474"/>
              <a:gd name="connsiteX148" fmla="*/ 0 w 12192000"/>
              <a:gd name="connsiteY148" fmla="*/ 2110468 h 2237474"/>
              <a:gd name="connsiteX149" fmla="*/ 0 w 12192000"/>
              <a:gd name="connsiteY149"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20512 w 12192000"/>
              <a:gd name="connsiteY6" fmla="*/ 745392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46594 w 12192000"/>
              <a:gd name="connsiteY12" fmla="*/ 765069 h 2237474"/>
              <a:gd name="connsiteX13" fmla="*/ 10739478 w 12192000"/>
              <a:gd name="connsiteY13" fmla="*/ 776841 h 2237474"/>
              <a:gd name="connsiteX14" fmla="*/ 10458762 w 12192000"/>
              <a:gd name="connsiteY14" fmla="*/ 755400 h 2237474"/>
              <a:gd name="connsiteX15" fmla="*/ 10211200 w 12192000"/>
              <a:gd name="connsiteY15" fmla="*/ 767513 h 2237474"/>
              <a:gd name="connsiteX16" fmla="*/ 10167995 w 12192000"/>
              <a:gd name="connsiteY16" fmla="*/ 760843 h 2237474"/>
              <a:gd name="connsiteX17" fmla="*/ 9997044 w 12192000"/>
              <a:gd name="connsiteY17" fmla="*/ 780129 h 2237474"/>
              <a:gd name="connsiteX18" fmla="*/ 9943887 w 12192000"/>
              <a:gd name="connsiteY18" fmla="*/ 804141 h 2237474"/>
              <a:gd name="connsiteX19" fmla="*/ 9918248 w 12192000"/>
              <a:gd name="connsiteY19" fmla="*/ 816628 h 2237474"/>
              <a:gd name="connsiteX20" fmla="*/ 9767091 w 12192000"/>
              <a:gd name="connsiteY20" fmla="*/ 870550 h 2237474"/>
              <a:gd name="connsiteX21" fmla="*/ 9683005 w 12192000"/>
              <a:gd name="connsiteY21" fmla="*/ 894128 h 2237474"/>
              <a:gd name="connsiteX22" fmla="*/ 9594438 w 12192000"/>
              <a:gd name="connsiteY22" fmla="*/ 919051 h 2237474"/>
              <a:gd name="connsiteX23" fmla="*/ 9544189 w 12192000"/>
              <a:gd name="connsiteY23" fmla="*/ 938966 h 2237474"/>
              <a:gd name="connsiteX24" fmla="*/ 9500499 w 12192000"/>
              <a:gd name="connsiteY24" fmla="*/ 954680 h 2237474"/>
              <a:gd name="connsiteX25" fmla="*/ 9428195 w 12192000"/>
              <a:gd name="connsiteY25" fmla="*/ 986225 h 2237474"/>
              <a:gd name="connsiteX26" fmla="*/ 9410017 w 12192000"/>
              <a:gd name="connsiteY26" fmla="*/ 993931 h 2237474"/>
              <a:gd name="connsiteX27" fmla="*/ 9392919 w 12192000"/>
              <a:gd name="connsiteY27" fmla="*/ 994656 h 2237474"/>
              <a:gd name="connsiteX28" fmla="*/ 9268019 w 12192000"/>
              <a:gd name="connsiteY28" fmla="*/ 1007442 h 2237474"/>
              <a:gd name="connsiteX29" fmla="*/ 9234662 w 12192000"/>
              <a:gd name="connsiteY29" fmla="*/ 1023056 h 2237474"/>
              <a:gd name="connsiteX30" fmla="*/ 9181033 w 12192000"/>
              <a:gd name="connsiteY30" fmla="*/ 1037921 h 2237474"/>
              <a:gd name="connsiteX31" fmla="*/ 9155969 w 12192000"/>
              <a:gd name="connsiteY31" fmla="*/ 1046804 h 2237474"/>
              <a:gd name="connsiteX32" fmla="*/ 9133985 w 12192000"/>
              <a:gd name="connsiteY32" fmla="*/ 1046450 h 2237474"/>
              <a:gd name="connsiteX33" fmla="*/ 9003462 w 12192000"/>
              <a:gd name="connsiteY33" fmla="*/ 1042406 h 2237474"/>
              <a:gd name="connsiteX34" fmla="*/ 8968445 w 12192000"/>
              <a:gd name="connsiteY34" fmla="*/ 1052169 h 2237474"/>
              <a:gd name="connsiteX35" fmla="*/ 8886001 w 12192000"/>
              <a:gd name="connsiteY35" fmla="*/ 1067468 h 2237474"/>
              <a:gd name="connsiteX36" fmla="*/ 8838610 w 12192000"/>
              <a:gd name="connsiteY36" fmla="*/ 1075091 h 2237474"/>
              <a:gd name="connsiteX37" fmla="*/ 8750383 w 12192000"/>
              <a:gd name="connsiteY37" fmla="*/ 1097387 h 2237474"/>
              <a:gd name="connsiteX38" fmla="*/ 8665605 w 12192000"/>
              <a:gd name="connsiteY38" fmla="*/ 1110791 h 2237474"/>
              <a:gd name="connsiteX39" fmla="*/ 8584946 w 12192000"/>
              <a:gd name="connsiteY39" fmla="*/ 1135226 h 2237474"/>
              <a:gd name="connsiteX40" fmla="*/ 8419755 w 12192000"/>
              <a:gd name="connsiteY40" fmla="*/ 1216260 h 2237474"/>
              <a:gd name="connsiteX41" fmla="*/ 8411626 w 12192000"/>
              <a:gd name="connsiteY41" fmla="*/ 1214397 h 2237474"/>
              <a:gd name="connsiteX42" fmla="*/ 8363469 w 12192000"/>
              <a:gd name="connsiteY42" fmla="*/ 1246658 h 2237474"/>
              <a:gd name="connsiteX43" fmla="*/ 8275497 w 12192000"/>
              <a:gd name="connsiteY43" fmla="*/ 1264396 h 2237474"/>
              <a:gd name="connsiteX44" fmla="*/ 8206287 w 12192000"/>
              <a:gd name="connsiteY44" fmla="*/ 1273060 h 2237474"/>
              <a:gd name="connsiteX45" fmla="*/ 8139997 w 12192000"/>
              <a:gd name="connsiteY45" fmla="*/ 1282713 h 2237474"/>
              <a:gd name="connsiteX46" fmla="*/ 8074238 w 12192000"/>
              <a:gd name="connsiteY46" fmla="*/ 1301895 h 2237474"/>
              <a:gd name="connsiteX47" fmla="*/ 7942099 w 12192000"/>
              <a:gd name="connsiteY47" fmla="*/ 1336332 h 2237474"/>
              <a:gd name="connsiteX48" fmla="*/ 7902328 w 12192000"/>
              <a:gd name="connsiteY48" fmla="*/ 1345865 h 2237474"/>
              <a:gd name="connsiteX49" fmla="*/ 7840612 w 12192000"/>
              <a:gd name="connsiteY49" fmla="*/ 1369373 h 2237474"/>
              <a:gd name="connsiteX50" fmla="*/ 7786819 w 12192000"/>
              <a:gd name="connsiteY50" fmla="*/ 1378970 h 2237474"/>
              <a:gd name="connsiteX51" fmla="*/ 7548172 w 12192000"/>
              <a:gd name="connsiteY51" fmla="*/ 1417460 h 2237474"/>
              <a:gd name="connsiteX52" fmla="*/ 7483437 w 12192000"/>
              <a:gd name="connsiteY52" fmla="*/ 1478152 h 2237474"/>
              <a:gd name="connsiteX53" fmla="*/ 7377870 w 12192000"/>
              <a:gd name="connsiteY53" fmla="*/ 1523319 h 2237474"/>
              <a:gd name="connsiteX54" fmla="*/ 7230737 w 12192000"/>
              <a:gd name="connsiteY54" fmla="*/ 1562633 h 2237474"/>
              <a:gd name="connsiteX55" fmla="*/ 7224458 w 12192000"/>
              <a:gd name="connsiteY55" fmla="*/ 1573008 h 2237474"/>
              <a:gd name="connsiteX56" fmla="*/ 7183121 w 12192000"/>
              <a:gd name="connsiteY56" fmla="*/ 1595162 h 2237474"/>
              <a:gd name="connsiteX57" fmla="*/ 7164601 w 12192000"/>
              <a:gd name="connsiteY57" fmla="*/ 1606490 h 2237474"/>
              <a:gd name="connsiteX58" fmla="*/ 7031309 w 12192000"/>
              <a:gd name="connsiteY58" fmla="*/ 1619451 h 2237474"/>
              <a:gd name="connsiteX59" fmla="*/ 6900177 w 12192000"/>
              <a:gd name="connsiteY59" fmla="*/ 1636016 h 2237474"/>
              <a:gd name="connsiteX60" fmla="*/ 6795372 w 12192000"/>
              <a:gd name="connsiteY60" fmla="*/ 1644845 h 2237474"/>
              <a:gd name="connsiteX61" fmla="*/ 6692251 w 12192000"/>
              <a:gd name="connsiteY61" fmla="*/ 1656357 h 2237474"/>
              <a:gd name="connsiteX62" fmla="*/ 6655235 w 12192000"/>
              <a:gd name="connsiteY62" fmla="*/ 1661869 h 2237474"/>
              <a:gd name="connsiteX63" fmla="*/ 6554894 w 12192000"/>
              <a:gd name="connsiteY63" fmla="*/ 1664428 h 2237474"/>
              <a:gd name="connsiteX64" fmla="*/ 6516595 w 12192000"/>
              <a:gd name="connsiteY64" fmla="*/ 1667475 h 2237474"/>
              <a:gd name="connsiteX65" fmla="*/ 6508541 w 12192000"/>
              <a:gd name="connsiteY65" fmla="*/ 1668757 h 2237474"/>
              <a:gd name="connsiteX66" fmla="*/ 6471012 w 12192000"/>
              <a:gd name="connsiteY66" fmla="*/ 1678604 h 2237474"/>
              <a:gd name="connsiteX67" fmla="*/ 6364035 w 12192000"/>
              <a:gd name="connsiteY67" fmla="*/ 1667683 h 2237474"/>
              <a:gd name="connsiteX68" fmla="*/ 6280959 w 12192000"/>
              <a:gd name="connsiteY68" fmla="*/ 1689329 h 2237474"/>
              <a:gd name="connsiteX69" fmla="*/ 6243319 w 12192000"/>
              <a:gd name="connsiteY69" fmla="*/ 1695560 h 2237474"/>
              <a:gd name="connsiteX70" fmla="*/ 6098321 w 12192000"/>
              <a:gd name="connsiteY70" fmla="*/ 1721646 h 2237474"/>
              <a:gd name="connsiteX71" fmla="*/ 5880652 w 12192000"/>
              <a:gd name="connsiteY71" fmla="*/ 1779643 h 2237474"/>
              <a:gd name="connsiteX72" fmla="*/ 5785959 w 12192000"/>
              <a:gd name="connsiteY72" fmla="*/ 1775307 h 2237474"/>
              <a:gd name="connsiteX73" fmla="*/ 5643534 w 12192000"/>
              <a:gd name="connsiteY73" fmla="*/ 1802919 h 2237474"/>
              <a:gd name="connsiteX74" fmla="*/ 5518799 w 12192000"/>
              <a:gd name="connsiteY74" fmla="*/ 1818312 h 2237474"/>
              <a:gd name="connsiteX75" fmla="*/ 5505014 w 12192000"/>
              <a:gd name="connsiteY75" fmla="*/ 1819259 h 2237474"/>
              <a:gd name="connsiteX76" fmla="*/ 5453307 w 12192000"/>
              <a:gd name="connsiteY76" fmla="*/ 1815450 h 2237474"/>
              <a:gd name="connsiteX77" fmla="*/ 5221533 w 12192000"/>
              <a:gd name="connsiteY77" fmla="*/ 1846950 h 2237474"/>
              <a:gd name="connsiteX78" fmla="*/ 5149802 w 12192000"/>
              <a:gd name="connsiteY78" fmla="*/ 1844846 h 2237474"/>
              <a:gd name="connsiteX79" fmla="*/ 5114927 w 12192000"/>
              <a:gd name="connsiteY79" fmla="*/ 1847827 h 2237474"/>
              <a:gd name="connsiteX80" fmla="*/ 5108970 w 12192000"/>
              <a:gd name="connsiteY80" fmla="*/ 1847935 h 2237474"/>
              <a:gd name="connsiteX81" fmla="*/ 5067961 w 12192000"/>
              <a:gd name="connsiteY81" fmla="*/ 1845917 h 2237474"/>
              <a:gd name="connsiteX82" fmla="*/ 5007075 w 12192000"/>
              <a:gd name="connsiteY82" fmla="*/ 1838626 h 2237474"/>
              <a:gd name="connsiteX83" fmla="*/ 4944087 w 12192000"/>
              <a:gd name="connsiteY83" fmla="*/ 1823332 h 2237474"/>
              <a:gd name="connsiteX84" fmla="*/ 4907662 w 12192000"/>
              <a:gd name="connsiteY84" fmla="*/ 1816900 h 2237474"/>
              <a:gd name="connsiteX85" fmla="*/ 4882386 w 12192000"/>
              <a:gd name="connsiteY85" fmla="*/ 1809844 h 2237474"/>
              <a:gd name="connsiteX86" fmla="*/ 4811440 w 12192000"/>
              <a:gd name="connsiteY86" fmla="*/ 1804655 h 2237474"/>
              <a:gd name="connsiteX87" fmla="*/ 4691075 w 12192000"/>
              <a:gd name="connsiteY87" fmla="*/ 1801389 h 2237474"/>
              <a:gd name="connsiteX88" fmla="*/ 4640313 w 12192000"/>
              <a:gd name="connsiteY88" fmla="*/ 1784307 h 2237474"/>
              <a:gd name="connsiteX89" fmla="*/ 4536503 w 12192000"/>
              <a:gd name="connsiteY89" fmla="*/ 1785334 h 2237474"/>
              <a:gd name="connsiteX90" fmla="*/ 4513724 w 12192000"/>
              <a:gd name="connsiteY90" fmla="*/ 1791996 h 2237474"/>
              <a:gd name="connsiteX91" fmla="*/ 4459810 w 12192000"/>
              <a:gd name="connsiteY91" fmla="*/ 1797886 h 2237474"/>
              <a:gd name="connsiteX92" fmla="*/ 4379064 w 12192000"/>
              <a:gd name="connsiteY92" fmla="*/ 1817177 h 2237474"/>
              <a:gd name="connsiteX93" fmla="*/ 4290981 w 12192000"/>
              <a:gd name="connsiteY93" fmla="*/ 1839677 h 2237474"/>
              <a:gd name="connsiteX94" fmla="*/ 4238372 w 12192000"/>
              <a:gd name="connsiteY94" fmla="*/ 1851480 h 2237474"/>
              <a:gd name="connsiteX95" fmla="*/ 4232517 w 12192000"/>
              <a:gd name="connsiteY95" fmla="*/ 1852567 h 2237474"/>
              <a:gd name="connsiteX96" fmla="*/ 4191732 w 12192000"/>
              <a:gd name="connsiteY96" fmla="*/ 1857328 h 2237474"/>
              <a:gd name="connsiteX97" fmla="*/ 4065532 w 12192000"/>
              <a:gd name="connsiteY97" fmla="*/ 1855477 h 2237474"/>
              <a:gd name="connsiteX98" fmla="*/ 4028460 w 12192000"/>
              <a:gd name="connsiteY98" fmla="*/ 1855137 h 2237474"/>
              <a:gd name="connsiteX99" fmla="*/ 4002267 w 12192000"/>
              <a:gd name="connsiteY99" fmla="*/ 1852352 h 2237474"/>
              <a:gd name="connsiteX100" fmla="*/ 3931396 w 12192000"/>
              <a:gd name="connsiteY100" fmla="*/ 1858915 h 2237474"/>
              <a:gd name="connsiteX101" fmla="*/ 3812162 w 12192000"/>
              <a:gd name="connsiteY101" fmla="*/ 1875501 h 2237474"/>
              <a:gd name="connsiteX102" fmla="*/ 3758105 w 12192000"/>
              <a:gd name="connsiteY102" fmla="*/ 1871856 h 2237474"/>
              <a:gd name="connsiteX103" fmla="*/ 3715896 w 12192000"/>
              <a:gd name="connsiteY103" fmla="*/ 1881552 h 2237474"/>
              <a:gd name="connsiteX104" fmla="*/ 3567259 w 12192000"/>
              <a:gd name="connsiteY104" fmla="*/ 1893482 h 2237474"/>
              <a:gd name="connsiteX105" fmla="*/ 3405770 w 12192000"/>
              <a:gd name="connsiteY105" fmla="*/ 1904591 h 2237474"/>
              <a:gd name="connsiteX106" fmla="*/ 3280097 w 12192000"/>
              <a:gd name="connsiteY106" fmla="*/ 1919610 h 2237474"/>
              <a:gd name="connsiteX107" fmla="*/ 3009910 w 12192000"/>
              <a:gd name="connsiteY107" fmla="*/ 1957866 h 2237474"/>
              <a:gd name="connsiteX108" fmla="*/ 2995934 w 12192000"/>
              <a:gd name="connsiteY108" fmla="*/ 1967085 h 2237474"/>
              <a:gd name="connsiteX109" fmla="*/ 2942858 w 12192000"/>
              <a:gd name="connsiteY109" fmla="*/ 1981367 h 2237474"/>
              <a:gd name="connsiteX110" fmla="*/ 2875436 w 12192000"/>
              <a:gd name="connsiteY110" fmla="*/ 1996977 h 2237474"/>
              <a:gd name="connsiteX111" fmla="*/ 2874892 w 12192000"/>
              <a:gd name="connsiteY111" fmla="*/ 1996085 h 2237474"/>
              <a:gd name="connsiteX112" fmla="*/ 2843662 w 12192000"/>
              <a:gd name="connsiteY112" fmla="*/ 1992498 h 2237474"/>
              <a:gd name="connsiteX113" fmla="*/ 2718916 w 12192000"/>
              <a:gd name="connsiteY113" fmla="*/ 1990867 h 2237474"/>
              <a:gd name="connsiteX114" fmla="*/ 2713522 w 12192000"/>
              <a:gd name="connsiteY114" fmla="*/ 1990173 h 2237474"/>
              <a:gd name="connsiteX115" fmla="*/ 2578178 w 12192000"/>
              <a:gd name="connsiteY115" fmla="*/ 1990531 h 2237474"/>
              <a:gd name="connsiteX116" fmla="*/ 2476147 w 12192000"/>
              <a:gd name="connsiteY116" fmla="*/ 1998305 h 2237474"/>
              <a:gd name="connsiteX117" fmla="*/ 2373568 w 12192000"/>
              <a:gd name="connsiteY117" fmla="*/ 2003219 h 2237474"/>
              <a:gd name="connsiteX118" fmla="*/ 2287219 w 12192000"/>
              <a:gd name="connsiteY118" fmla="*/ 1998750 h 2237474"/>
              <a:gd name="connsiteX119" fmla="*/ 2243069 w 12192000"/>
              <a:gd name="connsiteY119" fmla="*/ 2005321 h 2237474"/>
              <a:gd name="connsiteX120" fmla="*/ 2164831 w 12192000"/>
              <a:gd name="connsiteY120" fmla="*/ 2010143 h 2237474"/>
              <a:gd name="connsiteX121" fmla="*/ 2085228 w 12192000"/>
              <a:gd name="connsiteY121" fmla="*/ 2046431 h 2237474"/>
              <a:gd name="connsiteX122" fmla="*/ 2058061 w 12192000"/>
              <a:gd name="connsiteY122" fmla="*/ 2047942 h 2237474"/>
              <a:gd name="connsiteX123" fmla="*/ 2042244 w 12192000"/>
              <a:gd name="connsiteY123" fmla="*/ 2055560 h 2237474"/>
              <a:gd name="connsiteX124" fmla="*/ 1877728 w 12192000"/>
              <a:gd name="connsiteY124" fmla="*/ 2101004 h 2237474"/>
              <a:gd name="connsiteX125" fmla="*/ 1759056 w 12192000"/>
              <a:gd name="connsiteY125" fmla="*/ 2125608 h 2237474"/>
              <a:gd name="connsiteX126" fmla="*/ 1637948 w 12192000"/>
              <a:gd name="connsiteY126" fmla="*/ 2172597 h 2237474"/>
              <a:gd name="connsiteX127" fmla="*/ 1434549 w 12192000"/>
              <a:gd name="connsiteY127" fmla="*/ 2234522 h 2237474"/>
              <a:gd name="connsiteX128" fmla="*/ 1398481 w 12192000"/>
              <a:gd name="connsiteY128" fmla="*/ 2237074 h 2237474"/>
              <a:gd name="connsiteX129" fmla="*/ 1398407 w 12192000"/>
              <a:gd name="connsiteY129" fmla="*/ 2237095 h 2237474"/>
              <a:gd name="connsiteX130" fmla="*/ 1370962 w 12192000"/>
              <a:gd name="connsiteY130" fmla="*/ 2237474 h 2237474"/>
              <a:gd name="connsiteX131" fmla="*/ 1356367 w 12192000"/>
              <a:gd name="connsiteY131" fmla="*/ 2235089 h 2237474"/>
              <a:gd name="connsiteX132" fmla="*/ 1279765 w 12192000"/>
              <a:gd name="connsiteY132" fmla="*/ 2229639 h 2237474"/>
              <a:gd name="connsiteX133" fmla="*/ 1195347 w 12192000"/>
              <a:gd name="connsiteY133" fmla="*/ 2212354 h 2237474"/>
              <a:gd name="connsiteX134" fmla="*/ 970251 w 12192000"/>
              <a:gd name="connsiteY134" fmla="*/ 2221029 h 2237474"/>
              <a:gd name="connsiteX135" fmla="*/ 812914 w 12192000"/>
              <a:gd name="connsiteY135" fmla="*/ 2210095 h 2237474"/>
              <a:gd name="connsiteX136" fmla="*/ 776382 w 12192000"/>
              <a:gd name="connsiteY136" fmla="*/ 2204512 h 2237474"/>
              <a:gd name="connsiteX137" fmla="*/ 597225 w 12192000"/>
              <a:gd name="connsiteY137" fmla="*/ 2180999 h 2237474"/>
              <a:gd name="connsiteX138" fmla="*/ 520671 w 12192000"/>
              <a:gd name="connsiteY138" fmla="*/ 2180980 h 2237474"/>
              <a:gd name="connsiteX139" fmla="*/ 515024 w 12192000"/>
              <a:gd name="connsiteY139" fmla="*/ 2179258 h 2237474"/>
              <a:gd name="connsiteX140" fmla="*/ 413835 w 12192000"/>
              <a:gd name="connsiteY140" fmla="*/ 2156783 h 2237474"/>
              <a:gd name="connsiteX141" fmla="*/ 376513 w 12192000"/>
              <a:gd name="connsiteY141" fmla="*/ 2154014 h 2237474"/>
              <a:gd name="connsiteX142" fmla="*/ 273386 w 12192000"/>
              <a:gd name="connsiteY142" fmla="*/ 2142551 h 2237474"/>
              <a:gd name="connsiteX143" fmla="*/ 169207 w 12192000"/>
              <a:gd name="connsiteY143" fmla="*/ 2128100 h 2237474"/>
              <a:gd name="connsiteX144" fmla="*/ 77641 w 12192000"/>
              <a:gd name="connsiteY144" fmla="*/ 2126835 h 2237474"/>
              <a:gd name="connsiteX145" fmla="*/ 37645 w 12192000"/>
              <a:gd name="connsiteY145" fmla="*/ 2115401 h 2237474"/>
              <a:gd name="connsiteX146" fmla="*/ 4572 w 12192000"/>
              <a:gd name="connsiteY146" fmla="*/ 2111091 h 2237474"/>
              <a:gd name="connsiteX147" fmla="*/ 0 w 12192000"/>
              <a:gd name="connsiteY147" fmla="*/ 2110468 h 2237474"/>
              <a:gd name="connsiteX148" fmla="*/ 0 w 12192000"/>
              <a:gd name="connsiteY148"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20512 w 12192000"/>
              <a:gd name="connsiteY6" fmla="*/ 745392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46594 w 12192000"/>
              <a:gd name="connsiteY12" fmla="*/ 765069 h 2237474"/>
              <a:gd name="connsiteX13" fmla="*/ 10739478 w 12192000"/>
              <a:gd name="connsiteY13" fmla="*/ 776841 h 2237474"/>
              <a:gd name="connsiteX14" fmla="*/ 10458762 w 12192000"/>
              <a:gd name="connsiteY14" fmla="*/ 755400 h 2237474"/>
              <a:gd name="connsiteX15" fmla="*/ 10211200 w 12192000"/>
              <a:gd name="connsiteY15" fmla="*/ 767513 h 2237474"/>
              <a:gd name="connsiteX16" fmla="*/ 10167995 w 12192000"/>
              <a:gd name="connsiteY16" fmla="*/ 760843 h 2237474"/>
              <a:gd name="connsiteX17" fmla="*/ 9997044 w 12192000"/>
              <a:gd name="connsiteY17" fmla="*/ 780129 h 2237474"/>
              <a:gd name="connsiteX18" fmla="*/ 9943887 w 12192000"/>
              <a:gd name="connsiteY18" fmla="*/ 804141 h 2237474"/>
              <a:gd name="connsiteX19" fmla="*/ 9918248 w 12192000"/>
              <a:gd name="connsiteY19" fmla="*/ 816628 h 2237474"/>
              <a:gd name="connsiteX20" fmla="*/ 9767091 w 12192000"/>
              <a:gd name="connsiteY20" fmla="*/ 870550 h 2237474"/>
              <a:gd name="connsiteX21" fmla="*/ 9683005 w 12192000"/>
              <a:gd name="connsiteY21" fmla="*/ 894128 h 2237474"/>
              <a:gd name="connsiteX22" fmla="*/ 9594438 w 12192000"/>
              <a:gd name="connsiteY22" fmla="*/ 919051 h 2237474"/>
              <a:gd name="connsiteX23" fmla="*/ 9544189 w 12192000"/>
              <a:gd name="connsiteY23" fmla="*/ 938966 h 2237474"/>
              <a:gd name="connsiteX24" fmla="*/ 9500499 w 12192000"/>
              <a:gd name="connsiteY24" fmla="*/ 954680 h 2237474"/>
              <a:gd name="connsiteX25" fmla="*/ 9428195 w 12192000"/>
              <a:gd name="connsiteY25" fmla="*/ 986225 h 2237474"/>
              <a:gd name="connsiteX26" fmla="*/ 9410017 w 12192000"/>
              <a:gd name="connsiteY26" fmla="*/ 993931 h 2237474"/>
              <a:gd name="connsiteX27" fmla="*/ 9392919 w 12192000"/>
              <a:gd name="connsiteY27" fmla="*/ 994656 h 2237474"/>
              <a:gd name="connsiteX28" fmla="*/ 9268019 w 12192000"/>
              <a:gd name="connsiteY28" fmla="*/ 1007442 h 2237474"/>
              <a:gd name="connsiteX29" fmla="*/ 9234662 w 12192000"/>
              <a:gd name="connsiteY29" fmla="*/ 1023056 h 2237474"/>
              <a:gd name="connsiteX30" fmla="*/ 9181033 w 12192000"/>
              <a:gd name="connsiteY30" fmla="*/ 1037921 h 2237474"/>
              <a:gd name="connsiteX31" fmla="*/ 9155969 w 12192000"/>
              <a:gd name="connsiteY31" fmla="*/ 1046804 h 2237474"/>
              <a:gd name="connsiteX32" fmla="*/ 9133985 w 12192000"/>
              <a:gd name="connsiteY32" fmla="*/ 1046450 h 2237474"/>
              <a:gd name="connsiteX33" fmla="*/ 9003462 w 12192000"/>
              <a:gd name="connsiteY33" fmla="*/ 1042406 h 2237474"/>
              <a:gd name="connsiteX34" fmla="*/ 8968445 w 12192000"/>
              <a:gd name="connsiteY34" fmla="*/ 1052169 h 2237474"/>
              <a:gd name="connsiteX35" fmla="*/ 8886001 w 12192000"/>
              <a:gd name="connsiteY35" fmla="*/ 1067468 h 2237474"/>
              <a:gd name="connsiteX36" fmla="*/ 8838610 w 12192000"/>
              <a:gd name="connsiteY36" fmla="*/ 1075091 h 2237474"/>
              <a:gd name="connsiteX37" fmla="*/ 8750383 w 12192000"/>
              <a:gd name="connsiteY37" fmla="*/ 1097387 h 2237474"/>
              <a:gd name="connsiteX38" fmla="*/ 8665605 w 12192000"/>
              <a:gd name="connsiteY38" fmla="*/ 1110791 h 2237474"/>
              <a:gd name="connsiteX39" fmla="*/ 8584946 w 12192000"/>
              <a:gd name="connsiteY39" fmla="*/ 1135226 h 2237474"/>
              <a:gd name="connsiteX40" fmla="*/ 8419755 w 12192000"/>
              <a:gd name="connsiteY40" fmla="*/ 1216260 h 2237474"/>
              <a:gd name="connsiteX41" fmla="*/ 8411626 w 12192000"/>
              <a:gd name="connsiteY41" fmla="*/ 1214397 h 2237474"/>
              <a:gd name="connsiteX42" fmla="*/ 8363469 w 12192000"/>
              <a:gd name="connsiteY42" fmla="*/ 1246658 h 2237474"/>
              <a:gd name="connsiteX43" fmla="*/ 8275497 w 12192000"/>
              <a:gd name="connsiteY43" fmla="*/ 1264396 h 2237474"/>
              <a:gd name="connsiteX44" fmla="*/ 8206287 w 12192000"/>
              <a:gd name="connsiteY44" fmla="*/ 1273060 h 2237474"/>
              <a:gd name="connsiteX45" fmla="*/ 8139997 w 12192000"/>
              <a:gd name="connsiteY45" fmla="*/ 1282713 h 2237474"/>
              <a:gd name="connsiteX46" fmla="*/ 8074238 w 12192000"/>
              <a:gd name="connsiteY46" fmla="*/ 1301895 h 2237474"/>
              <a:gd name="connsiteX47" fmla="*/ 7942099 w 12192000"/>
              <a:gd name="connsiteY47" fmla="*/ 1336332 h 2237474"/>
              <a:gd name="connsiteX48" fmla="*/ 7902328 w 12192000"/>
              <a:gd name="connsiteY48" fmla="*/ 1345865 h 2237474"/>
              <a:gd name="connsiteX49" fmla="*/ 7840612 w 12192000"/>
              <a:gd name="connsiteY49" fmla="*/ 1369373 h 2237474"/>
              <a:gd name="connsiteX50" fmla="*/ 7786819 w 12192000"/>
              <a:gd name="connsiteY50" fmla="*/ 1378970 h 2237474"/>
              <a:gd name="connsiteX51" fmla="*/ 7548172 w 12192000"/>
              <a:gd name="connsiteY51" fmla="*/ 1417460 h 2237474"/>
              <a:gd name="connsiteX52" fmla="*/ 7483437 w 12192000"/>
              <a:gd name="connsiteY52" fmla="*/ 1478152 h 2237474"/>
              <a:gd name="connsiteX53" fmla="*/ 7377870 w 12192000"/>
              <a:gd name="connsiteY53" fmla="*/ 1523319 h 2237474"/>
              <a:gd name="connsiteX54" fmla="*/ 7230737 w 12192000"/>
              <a:gd name="connsiteY54" fmla="*/ 1562633 h 2237474"/>
              <a:gd name="connsiteX55" fmla="*/ 7224458 w 12192000"/>
              <a:gd name="connsiteY55" fmla="*/ 1573008 h 2237474"/>
              <a:gd name="connsiteX56" fmla="*/ 7183121 w 12192000"/>
              <a:gd name="connsiteY56" fmla="*/ 1595162 h 2237474"/>
              <a:gd name="connsiteX57" fmla="*/ 7164601 w 12192000"/>
              <a:gd name="connsiteY57" fmla="*/ 1606490 h 2237474"/>
              <a:gd name="connsiteX58" fmla="*/ 7031309 w 12192000"/>
              <a:gd name="connsiteY58" fmla="*/ 1619451 h 2237474"/>
              <a:gd name="connsiteX59" fmla="*/ 6900177 w 12192000"/>
              <a:gd name="connsiteY59" fmla="*/ 1636016 h 2237474"/>
              <a:gd name="connsiteX60" fmla="*/ 6795372 w 12192000"/>
              <a:gd name="connsiteY60" fmla="*/ 1644845 h 2237474"/>
              <a:gd name="connsiteX61" fmla="*/ 6692251 w 12192000"/>
              <a:gd name="connsiteY61" fmla="*/ 1656357 h 2237474"/>
              <a:gd name="connsiteX62" fmla="*/ 6655235 w 12192000"/>
              <a:gd name="connsiteY62" fmla="*/ 1661869 h 2237474"/>
              <a:gd name="connsiteX63" fmla="*/ 6554894 w 12192000"/>
              <a:gd name="connsiteY63" fmla="*/ 1664428 h 2237474"/>
              <a:gd name="connsiteX64" fmla="*/ 6516595 w 12192000"/>
              <a:gd name="connsiteY64" fmla="*/ 1667475 h 2237474"/>
              <a:gd name="connsiteX65" fmla="*/ 6508541 w 12192000"/>
              <a:gd name="connsiteY65" fmla="*/ 1668757 h 2237474"/>
              <a:gd name="connsiteX66" fmla="*/ 6471012 w 12192000"/>
              <a:gd name="connsiteY66" fmla="*/ 1678604 h 2237474"/>
              <a:gd name="connsiteX67" fmla="*/ 6364035 w 12192000"/>
              <a:gd name="connsiteY67" fmla="*/ 1667683 h 2237474"/>
              <a:gd name="connsiteX68" fmla="*/ 6280959 w 12192000"/>
              <a:gd name="connsiteY68" fmla="*/ 1689329 h 2237474"/>
              <a:gd name="connsiteX69" fmla="*/ 6243319 w 12192000"/>
              <a:gd name="connsiteY69" fmla="*/ 1695560 h 2237474"/>
              <a:gd name="connsiteX70" fmla="*/ 6098321 w 12192000"/>
              <a:gd name="connsiteY70" fmla="*/ 1721646 h 2237474"/>
              <a:gd name="connsiteX71" fmla="*/ 5880652 w 12192000"/>
              <a:gd name="connsiteY71" fmla="*/ 1779643 h 2237474"/>
              <a:gd name="connsiteX72" fmla="*/ 5785959 w 12192000"/>
              <a:gd name="connsiteY72" fmla="*/ 1775307 h 2237474"/>
              <a:gd name="connsiteX73" fmla="*/ 5643534 w 12192000"/>
              <a:gd name="connsiteY73" fmla="*/ 1802919 h 2237474"/>
              <a:gd name="connsiteX74" fmla="*/ 5518799 w 12192000"/>
              <a:gd name="connsiteY74" fmla="*/ 1818312 h 2237474"/>
              <a:gd name="connsiteX75" fmla="*/ 5505014 w 12192000"/>
              <a:gd name="connsiteY75" fmla="*/ 1819259 h 2237474"/>
              <a:gd name="connsiteX76" fmla="*/ 5453307 w 12192000"/>
              <a:gd name="connsiteY76" fmla="*/ 1815450 h 2237474"/>
              <a:gd name="connsiteX77" fmla="*/ 5221533 w 12192000"/>
              <a:gd name="connsiteY77" fmla="*/ 1846950 h 2237474"/>
              <a:gd name="connsiteX78" fmla="*/ 5149802 w 12192000"/>
              <a:gd name="connsiteY78" fmla="*/ 1844846 h 2237474"/>
              <a:gd name="connsiteX79" fmla="*/ 5114927 w 12192000"/>
              <a:gd name="connsiteY79" fmla="*/ 1847827 h 2237474"/>
              <a:gd name="connsiteX80" fmla="*/ 5108970 w 12192000"/>
              <a:gd name="connsiteY80" fmla="*/ 1847935 h 2237474"/>
              <a:gd name="connsiteX81" fmla="*/ 5067961 w 12192000"/>
              <a:gd name="connsiteY81" fmla="*/ 1845917 h 2237474"/>
              <a:gd name="connsiteX82" fmla="*/ 5007075 w 12192000"/>
              <a:gd name="connsiteY82" fmla="*/ 1838626 h 2237474"/>
              <a:gd name="connsiteX83" fmla="*/ 4944087 w 12192000"/>
              <a:gd name="connsiteY83" fmla="*/ 1823332 h 2237474"/>
              <a:gd name="connsiteX84" fmla="*/ 4907662 w 12192000"/>
              <a:gd name="connsiteY84" fmla="*/ 1816900 h 2237474"/>
              <a:gd name="connsiteX85" fmla="*/ 4882386 w 12192000"/>
              <a:gd name="connsiteY85" fmla="*/ 1809844 h 2237474"/>
              <a:gd name="connsiteX86" fmla="*/ 4811440 w 12192000"/>
              <a:gd name="connsiteY86" fmla="*/ 1804655 h 2237474"/>
              <a:gd name="connsiteX87" fmla="*/ 4691075 w 12192000"/>
              <a:gd name="connsiteY87" fmla="*/ 1801389 h 2237474"/>
              <a:gd name="connsiteX88" fmla="*/ 4640313 w 12192000"/>
              <a:gd name="connsiteY88" fmla="*/ 1784307 h 2237474"/>
              <a:gd name="connsiteX89" fmla="*/ 4536503 w 12192000"/>
              <a:gd name="connsiteY89" fmla="*/ 1785334 h 2237474"/>
              <a:gd name="connsiteX90" fmla="*/ 4513724 w 12192000"/>
              <a:gd name="connsiteY90" fmla="*/ 1791996 h 2237474"/>
              <a:gd name="connsiteX91" fmla="*/ 4459810 w 12192000"/>
              <a:gd name="connsiteY91" fmla="*/ 1797886 h 2237474"/>
              <a:gd name="connsiteX92" fmla="*/ 4379064 w 12192000"/>
              <a:gd name="connsiteY92" fmla="*/ 1817177 h 2237474"/>
              <a:gd name="connsiteX93" fmla="*/ 4290981 w 12192000"/>
              <a:gd name="connsiteY93" fmla="*/ 1839677 h 2237474"/>
              <a:gd name="connsiteX94" fmla="*/ 4238372 w 12192000"/>
              <a:gd name="connsiteY94" fmla="*/ 1851480 h 2237474"/>
              <a:gd name="connsiteX95" fmla="*/ 4232517 w 12192000"/>
              <a:gd name="connsiteY95" fmla="*/ 1852567 h 2237474"/>
              <a:gd name="connsiteX96" fmla="*/ 4191732 w 12192000"/>
              <a:gd name="connsiteY96" fmla="*/ 1857328 h 2237474"/>
              <a:gd name="connsiteX97" fmla="*/ 4065532 w 12192000"/>
              <a:gd name="connsiteY97" fmla="*/ 1855477 h 2237474"/>
              <a:gd name="connsiteX98" fmla="*/ 4028460 w 12192000"/>
              <a:gd name="connsiteY98" fmla="*/ 1855137 h 2237474"/>
              <a:gd name="connsiteX99" fmla="*/ 4002267 w 12192000"/>
              <a:gd name="connsiteY99" fmla="*/ 1852352 h 2237474"/>
              <a:gd name="connsiteX100" fmla="*/ 3931396 w 12192000"/>
              <a:gd name="connsiteY100" fmla="*/ 1858915 h 2237474"/>
              <a:gd name="connsiteX101" fmla="*/ 3812162 w 12192000"/>
              <a:gd name="connsiteY101" fmla="*/ 1875501 h 2237474"/>
              <a:gd name="connsiteX102" fmla="*/ 3758105 w 12192000"/>
              <a:gd name="connsiteY102" fmla="*/ 1871856 h 2237474"/>
              <a:gd name="connsiteX103" fmla="*/ 3715896 w 12192000"/>
              <a:gd name="connsiteY103" fmla="*/ 1881552 h 2237474"/>
              <a:gd name="connsiteX104" fmla="*/ 3567259 w 12192000"/>
              <a:gd name="connsiteY104" fmla="*/ 1893482 h 2237474"/>
              <a:gd name="connsiteX105" fmla="*/ 3405770 w 12192000"/>
              <a:gd name="connsiteY105" fmla="*/ 1904591 h 2237474"/>
              <a:gd name="connsiteX106" fmla="*/ 3280097 w 12192000"/>
              <a:gd name="connsiteY106" fmla="*/ 1919610 h 2237474"/>
              <a:gd name="connsiteX107" fmla="*/ 3009910 w 12192000"/>
              <a:gd name="connsiteY107" fmla="*/ 1957866 h 2237474"/>
              <a:gd name="connsiteX108" fmla="*/ 2995934 w 12192000"/>
              <a:gd name="connsiteY108" fmla="*/ 1967085 h 2237474"/>
              <a:gd name="connsiteX109" fmla="*/ 2942858 w 12192000"/>
              <a:gd name="connsiteY109" fmla="*/ 1981367 h 2237474"/>
              <a:gd name="connsiteX110" fmla="*/ 2875436 w 12192000"/>
              <a:gd name="connsiteY110" fmla="*/ 1996977 h 2237474"/>
              <a:gd name="connsiteX111" fmla="*/ 2874892 w 12192000"/>
              <a:gd name="connsiteY111" fmla="*/ 1996085 h 2237474"/>
              <a:gd name="connsiteX112" fmla="*/ 2843662 w 12192000"/>
              <a:gd name="connsiteY112" fmla="*/ 1992498 h 2237474"/>
              <a:gd name="connsiteX113" fmla="*/ 2718916 w 12192000"/>
              <a:gd name="connsiteY113" fmla="*/ 1990867 h 2237474"/>
              <a:gd name="connsiteX114" fmla="*/ 2713522 w 12192000"/>
              <a:gd name="connsiteY114" fmla="*/ 1990173 h 2237474"/>
              <a:gd name="connsiteX115" fmla="*/ 2578178 w 12192000"/>
              <a:gd name="connsiteY115" fmla="*/ 1990531 h 2237474"/>
              <a:gd name="connsiteX116" fmla="*/ 2476147 w 12192000"/>
              <a:gd name="connsiteY116" fmla="*/ 1998305 h 2237474"/>
              <a:gd name="connsiteX117" fmla="*/ 2373568 w 12192000"/>
              <a:gd name="connsiteY117" fmla="*/ 2003219 h 2237474"/>
              <a:gd name="connsiteX118" fmla="*/ 2287219 w 12192000"/>
              <a:gd name="connsiteY118" fmla="*/ 1998750 h 2237474"/>
              <a:gd name="connsiteX119" fmla="*/ 2243069 w 12192000"/>
              <a:gd name="connsiteY119" fmla="*/ 2005321 h 2237474"/>
              <a:gd name="connsiteX120" fmla="*/ 2164831 w 12192000"/>
              <a:gd name="connsiteY120" fmla="*/ 2010143 h 2237474"/>
              <a:gd name="connsiteX121" fmla="*/ 2085228 w 12192000"/>
              <a:gd name="connsiteY121" fmla="*/ 2046431 h 2237474"/>
              <a:gd name="connsiteX122" fmla="*/ 2058061 w 12192000"/>
              <a:gd name="connsiteY122" fmla="*/ 2047942 h 2237474"/>
              <a:gd name="connsiteX123" fmla="*/ 2042244 w 12192000"/>
              <a:gd name="connsiteY123" fmla="*/ 2055560 h 2237474"/>
              <a:gd name="connsiteX124" fmla="*/ 1877728 w 12192000"/>
              <a:gd name="connsiteY124" fmla="*/ 2101004 h 2237474"/>
              <a:gd name="connsiteX125" fmla="*/ 1759056 w 12192000"/>
              <a:gd name="connsiteY125" fmla="*/ 2125608 h 2237474"/>
              <a:gd name="connsiteX126" fmla="*/ 1637948 w 12192000"/>
              <a:gd name="connsiteY126" fmla="*/ 2172597 h 2237474"/>
              <a:gd name="connsiteX127" fmla="*/ 1434549 w 12192000"/>
              <a:gd name="connsiteY127" fmla="*/ 2234522 h 2237474"/>
              <a:gd name="connsiteX128" fmla="*/ 1398481 w 12192000"/>
              <a:gd name="connsiteY128" fmla="*/ 2237074 h 2237474"/>
              <a:gd name="connsiteX129" fmla="*/ 1398407 w 12192000"/>
              <a:gd name="connsiteY129" fmla="*/ 2237095 h 2237474"/>
              <a:gd name="connsiteX130" fmla="*/ 1370962 w 12192000"/>
              <a:gd name="connsiteY130" fmla="*/ 2237474 h 2237474"/>
              <a:gd name="connsiteX131" fmla="*/ 1356367 w 12192000"/>
              <a:gd name="connsiteY131" fmla="*/ 2235089 h 2237474"/>
              <a:gd name="connsiteX132" fmla="*/ 1279765 w 12192000"/>
              <a:gd name="connsiteY132" fmla="*/ 2229639 h 2237474"/>
              <a:gd name="connsiteX133" fmla="*/ 1195347 w 12192000"/>
              <a:gd name="connsiteY133" fmla="*/ 2212354 h 2237474"/>
              <a:gd name="connsiteX134" fmla="*/ 970251 w 12192000"/>
              <a:gd name="connsiteY134" fmla="*/ 2221029 h 2237474"/>
              <a:gd name="connsiteX135" fmla="*/ 812914 w 12192000"/>
              <a:gd name="connsiteY135" fmla="*/ 2210095 h 2237474"/>
              <a:gd name="connsiteX136" fmla="*/ 776382 w 12192000"/>
              <a:gd name="connsiteY136" fmla="*/ 2204512 h 2237474"/>
              <a:gd name="connsiteX137" fmla="*/ 597225 w 12192000"/>
              <a:gd name="connsiteY137" fmla="*/ 2180999 h 2237474"/>
              <a:gd name="connsiteX138" fmla="*/ 520671 w 12192000"/>
              <a:gd name="connsiteY138" fmla="*/ 2180980 h 2237474"/>
              <a:gd name="connsiteX139" fmla="*/ 515024 w 12192000"/>
              <a:gd name="connsiteY139" fmla="*/ 2179258 h 2237474"/>
              <a:gd name="connsiteX140" fmla="*/ 413835 w 12192000"/>
              <a:gd name="connsiteY140" fmla="*/ 2156783 h 2237474"/>
              <a:gd name="connsiteX141" fmla="*/ 376513 w 12192000"/>
              <a:gd name="connsiteY141" fmla="*/ 2154014 h 2237474"/>
              <a:gd name="connsiteX142" fmla="*/ 273386 w 12192000"/>
              <a:gd name="connsiteY142" fmla="*/ 2142551 h 2237474"/>
              <a:gd name="connsiteX143" fmla="*/ 169207 w 12192000"/>
              <a:gd name="connsiteY143" fmla="*/ 2128100 h 2237474"/>
              <a:gd name="connsiteX144" fmla="*/ 77641 w 12192000"/>
              <a:gd name="connsiteY144" fmla="*/ 2126835 h 2237474"/>
              <a:gd name="connsiteX145" fmla="*/ 37645 w 12192000"/>
              <a:gd name="connsiteY145" fmla="*/ 2115401 h 2237474"/>
              <a:gd name="connsiteX146" fmla="*/ 4572 w 12192000"/>
              <a:gd name="connsiteY146" fmla="*/ 2111091 h 2237474"/>
              <a:gd name="connsiteX147" fmla="*/ 0 w 12192000"/>
              <a:gd name="connsiteY147" fmla="*/ 2110468 h 2237474"/>
              <a:gd name="connsiteX148" fmla="*/ 0 w 12192000"/>
              <a:gd name="connsiteY148"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20512 w 12192000"/>
              <a:gd name="connsiteY6" fmla="*/ 745392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46594 w 12192000"/>
              <a:gd name="connsiteY12" fmla="*/ 765069 h 2237474"/>
              <a:gd name="connsiteX13" fmla="*/ 10739478 w 12192000"/>
              <a:gd name="connsiteY13" fmla="*/ 776841 h 2237474"/>
              <a:gd name="connsiteX14" fmla="*/ 10458762 w 12192000"/>
              <a:gd name="connsiteY14" fmla="*/ 755400 h 2237474"/>
              <a:gd name="connsiteX15" fmla="*/ 10211200 w 12192000"/>
              <a:gd name="connsiteY15" fmla="*/ 767513 h 2237474"/>
              <a:gd name="connsiteX16" fmla="*/ 10167995 w 12192000"/>
              <a:gd name="connsiteY16" fmla="*/ 760843 h 2237474"/>
              <a:gd name="connsiteX17" fmla="*/ 9997044 w 12192000"/>
              <a:gd name="connsiteY17" fmla="*/ 780129 h 2237474"/>
              <a:gd name="connsiteX18" fmla="*/ 9943887 w 12192000"/>
              <a:gd name="connsiteY18" fmla="*/ 804141 h 2237474"/>
              <a:gd name="connsiteX19" fmla="*/ 9918248 w 12192000"/>
              <a:gd name="connsiteY19" fmla="*/ 816628 h 2237474"/>
              <a:gd name="connsiteX20" fmla="*/ 9767091 w 12192000"/>
              <a:gd name="connsiteY20" fmla="*/ 870550 h 2237474"/>
              <a:gd name="connsiteX21" fmla="*/ 9683005 w 12192000"/>
              <a:gd name="connsiteY21" fmla="*/ 894128 h 2237474"/>
              <a:gd name="connsiteX22" fmla="*/ 9594438 w 12192000"/>
              <a:gd name="connsiteY22" fmla="*/ 919051 h 2237474"/>
              <a:gd name="connsiteX23" fmla="*/ 9544189 w 12192000"/>
              <a:gd name="connsiteY23" fmla="*/ 938966 h 2237474"/>
              <a:gd name="connsiteX24" fmla="*/ 9500499 w 12192000"/>
              <a:gd name="connsiteY24" fmla="*/ 954680 h 2237474"/>
              <a:gd name="connsiteX25" fmla="*/ 9428195 w 12192000"/>
              <a:gd name="connsiteY25" fmla="*/ 986225 h 2237474"/>
              <a:gd name="connsiteX26" fmla="*/ 9410017 w 12192000"/>
              <a:gd name="connsiteY26" fmla="*/ 993931 h 2237474"/>
              <a:gd name="connsiteX27" fmla="*/ 9392919 w 12192000"/>
              <a:gd name="connsiteY27" fmla="*/ 994656 h 2237474"/>
              <a:gd name="connsiteX28" fmla="*/ 9268019 w 12192000"/>
              <a:gd name="connsiteY28" fmla="*/ 1007442 h 2237474"/>
              <a:gd name="connsiteX29" fmla="*/ 9234662 w 12192000"/>
              <a:gd name="connsiteY29" fmla="*/ 1023056 h 2237474"/>
              <a:gd name="connsiteX30" fmla="*/ 9181033 w 12192000"/>
              <a:gd name="connsiteY30" fmla="*/ 1037921 h 2237474"/>
              <a:gd name="connsiteX31" fmla="*/ 9155969 w 12192000"/>
              <a:gd name="connsiteY31" fmla="*/ 1046804 h 2237474"/>
              <a:gd name="connsiteX32" fmla="*/ 9133985 w 12192000"/>
              <a:gd name="connsiteY32" fmla="*/ 1046450 h 2237474"/>
              <a:gd name="connsiteX33" fmla="*/ 9003462 w 12192000"/>
              <a:gd name="connsiteY33" fmla="*/ 1042406 h 2237474"/>
              <a:gd name="connsiteX34" fmla="*/ 8968445 w 12192000"/>
              <a:gd name="connsiteY34" fmla="*/ 1052169 h 2237474"/>
              <a:gd name="connsiteX35" fmla="*/ 8886001 w 12192000"/>
              <a:gd name="connsiteY35" fmla="*/ 1067468 h 2237474"/>
              <a:gd name="connsiteX36" fmla="*/ 8838610 w 12192000"/>
              <a:gd name="connsiteY36" fmla="*/ 1075091 h 2237474"/>
              <a:gd name="connsiteX37" fmla="*/ 8750383 w 12192000"/>
              <a:gd name="connsiteY37" fmla="*/ 1097387 h 2237474"/>
              <a:gd name="connsiteX38" fmla="*/ 8665605 w 12192000"/>
              <a:gd name="connsiteY38" fmla="*/ 1110791 h 2237474"/>
              <a:gd name="connsiteX39" fmla="*/ 8584946 w 12192000"/>
              <a:gd name="connsiteY39" fmla="*/ 1135226 h 2237474"/>
              <a:gd name="connsiteX40" fmla="*/ 8419755 w 12192000"/>
              <a:gd name="connsiteY40" fmla="*/ 1216260 h 2237474"/>
              <a:gd name="connsiteX41" fmla="*/ 8411626 w 12192000"/>
              <a:gd name="connsiteY41" fmla="*/ 1214397 h 2237474"/>
              <a:gd name="connsiteX42" fmla="*/ 8363469 w 12192000"/>
              <a:gd name="connsiteY42" fmla="*/ 1246658 h 2237474"/>
              <a:gd name="connsiteX43" fmla="*/ 8275497 w 12192000"/>
              <a:gd name="connsiteY43" fmla="*/ 1264396 h 2237474"/>
              <a:gd name="connsiteX44" fmla="*/ 8206287 w 12192000"/>
              <a:gd name="connsiteY44" fmla="*/ 1273060 h 2237474"/>
              <a:gd name="connsiteX45" fmla="*/ 8139997 w 12192000"/>
              <a:gd name="connsiteY45" fmla="*/ 1282713 h 2237474"/>
              <a:gd name="connsiteX46" fmla="*/ 8074238 w 12192000"/>
              <a:gd name="connsiteY46" fmla="*/ 1301895 h 2237474"/>
              <a:gd name="connsiteX47" fmla="*/ 7942099 w 12192000"/>
              <a:gd name="connsiteY47" fmla="*/ 1336332 h 2237474"/>
              <a:gd name="connsiteX48" fmla="*/ 7902328 w 12192000"/>
              <a:gd name="connsiteY48" fmla="*/ 1345865 h 2237474"/>
              <a:gd name="connsiteX49" fmla="*/ 7840612 w 12192000"/>
              <a:gd name="connsiteY49" fmla="*/ 1369373 h 2237474"/>
              <a:gd name="connsiteX50" fmla="*/ 7786819 w 12192000"/>
              <a:gd name="connsiteY50" fmla="*/ 1378970 h 2237474"/>
              <a:gd name="connsiteX51" fmla="*/ 7548172 w 12192000"/>
              <a:gd name="connsiteY51" fmla="*/ 1417460 h 2237474"/>
              <a:gd name="connsiteX52" fmla="*/ 7483437 w 12192000"/>
              <a:gd name="connsiteY52" fmla="*/ 1478152 h 2237474"/>
              <a:gd name="connsiteX53" fmla="*/ 7377870 w 12192000"/>
              <a:gd name="connsiteY53" fmla="*/ 1523319 h 2237474"/>
              <a:gd name="connsiteX54" fmla="*/ 7230737 w 12192000"/>
              <a:gd name="connsiteY54" fmla="*/ 1562633 h 2237474"/>
              <a:gd name="connsiteX55" fmla="*/ 7224458 w 12192000"/>
              <a:gd name="connsiteY55" fmla="*/ 1573008 h 2237474"/>
              <a:gd name="connsiteX56" fmla="*/ 7183121 w 12192000"/>
              <a:gd name="connsiteY56" fmla="*/ 1595162 h 2237474"/>
              <a:gd name="connsiteX57" fmla="*/ 7164601 w 12192000"/>
              <a:gd name="connsiteY57" fmla="*/ 1606490 h 2237474"/>
              <a:gd name="connsiteX58" fmla="*/ 7031309 w 12192000"/>
              <a:gd name="connsiteY58" fmla="*/ 1619451 h 2237474"/>
              <a:gd name="connsiteX59" fmla="*/ 6900177 w 12192000"/>
              <a:gd name="connsiteY59" fmla="*/ 1636016 h 2237474"/>
              <a:gd name="connsiteX60" fmla="*/ 6795372 w 12192000"/>
              <a:gd name="connsiteY60" fmla="*/ 1644845 h 2237474"/>
              <a:gd name="connsiteX61" fmla="*/ 6692251 w 12192000"/>
              <a:gd name="connsiteY61" fmla="*/ 1656357 h 2237474"/>
              <a:gd name="connsiteX62" fmla="*/ 6655235 w 12192000"/>
              <a:gd name="connsiteY62" fmla="*/ 1661869 h 2237474"/>
              <a:gd name="connsiteX63" fmla="*/ 6554894 w 12192000"/>
              <a:gd name="connsiteY63" fmla="*/ 1664428 h 2237474"/>
              <a:gd name="connsiteX64" fmla="*/ 6516595 w 12192000"/>
              <a:gd name="connsiteY64" fmla="*/ 1667475 h 2237474"/>
              <a:gd name="connsiteX65" fmla="*/ 6508541 w 12192000"/>
              <a:gd name="connsiteY65" fmla="*/ 1668757 h 2237474"/>
              <a:gd name="connsiteX66" fmla="*/ 6471012 w 12192000"/>
              <a:gd name="connsiteY66" fmla="*/ 1678604 h 2237474"/>
              <a:gd name="connsiteX67" fmla="*/ 6364035 w 12192000"/>
              <a:gd name="connsiteY67" fmla="*/ 1667683 h 2237474"/>
              <a:gd name="connsiteX68" fmla="*/ 6280959 w 12192000"/>
              <a:gd name="connsiteY68" fmla="*/ 1689329 h 2237474"/>
              <a:gd name="connsiteX69" fmla="*/ 6243319 w 12192000"/>
              <a:gd name="connsiteY69" fmla="*/ 1695560 h 2237474"/>
              <a:gd name="connsiteX70" fmla="*/ 6098321 w 12192000"/>
              <a:gd name="connsiteY70" fmla="*/ 1721646 h 2237474"/>
              <a:gd name="connsiteX71" fmla="*/ 5880652 w 12192000"/>
              <a:gd name="connsiteY71" fmla="*/ 1779643 h 2237474"/>
              <a:gd name="connsiteX72" fmla="*/ 5785959 w 12192000"/>
              <a:gd name="connsiteY72" fmla="*/ 1775307 h 2237474"/>
              <a:gd name="connsiteX73" fmla="*/ 5643534 w 12192000"/>
              <a:gd name="connsiteY73" fmla="*/ 1802919 h 2237474"/>
              <a:gd name="connsiteX74" fmla="*/ 5518799 w 12192000"/>
              <a:gd name="connsiteY74" fmla="*/ 1818312 h 2237474"/>
              <a:gd name="connsiteX75" fmla="*/ 5505014 w 12192000"/>
              <a:gd name="connsiteY75" fmla="*/ 1819259 h 2237474"/>
              <a:gd name="connsiteX76" fmla="*/ 5453307 w 12192000"/>
              <a:gd name="connsiteY76" fmla="*/ 1815450 h 2237474"/>
              <a:gd name="connsiteX77" fmla="*/ 5221533 w 12192000"/>
              <a:gd name="connsiteY77" fmla="*/ 1846950 h 2237474"/>
              <a:gd name="connsiteX78" fmla="*/ 5149802 w 12192000"/>
              <a:gd name="connsiteY78" fmla="*/ 1844846 h 2237474"/>
              <a:gd name="connsiteX79" fmla="*/ 5114927 w 12192000"/>
              <a:gd name="connsiteY79" fmla="*/ 1847827 h 2237474"/>
              <a:gd name="connsiteX80" fmla="*/ 5108970 w 12192000"/>
              <a:gd name="connsiteY80" fmla="*/ 1847935 h 2237474"/>
              <a:gd name="connsiteX81" fmla="*/ 5067961 w 12192000"/>
              <a:gd name="connsiteY81" fmla="*/ 1845917 h 2237474"/>
              <a:gd name="connsiteX82" fmla="*/ 5007075 w 12192000"/>
              <a:gd name="connsiteY82" fmla="*/ 1838626 h 2237474"/>
              <a:gd name="connsiteX83" fmla="*/ 4944087 w 12192000"/>
              <a:gd name="connsiteY83" fmla="*/ 1823332 h 2237474"/>
              <a:gd name="connsiteX84" fmla="*/ 4907662 w 12192000"/>
              <a:gd name="connsiteY84" fmla="*/ 1816900 h 2237474"/>
              <a:gd name="connsiteX85" fmla="*/ 4882386 w 12192000"/>
              <a:gd name="connsiteY85" fmla="*/ 1809844 h 2237474"/>
              <a:gd name="connsiteX86" fmla="*/ 4811440 w 12192000"/>
              <a:gd name="connsiteY86" fmla="*/ 1804655 h 2237474"/>
              <a:gd name="connsiteX87" fmla="*/ 4691075 w 12192000"/>
              <a:gd name="connsiteY87" fmla="*/ 1801389 h 2237474"/>
              <a:gd name="connsiteX88" fmla="*/ 4640313 w 12192000"/>
              <a:gd name="connsiteY88" fmla="*/ 1784307 h 2237474"/>
              <a:gd name="connsiteX89" fmla="*/ 4536503 w 12192000"/>
              <a:gd name="connsiteY89" fmla="*/ 1785334 h 2237474"/>
              <a:gd name="connsiteX90" fmla="*/ 4513724 w 12192000"/>
              <a:gd name="connsiteY90" fmla="*/ 1791996 h 2237474"/>
              <a:gd name="connsiteX91" fmla="*/ 4459810 w 12192000"/>
              <a:gd name="connsiteY91" fmla="*/ 1797886 h 2237474"/>
              <a:gd name="connsiteX92" fmla="*/ 4379064 w 12192000"/>
              <a:gd name="connsiteY92" fmla="*/ 1817177 h 2237474"/>
              <a:gd name="connsiteX93" fmla="*/ 4290981 w 12192000"/>
              <a:gd name="connsiteY93" fmla="*/ 1839677 h 2237474"/>
              <a:gd name="connsiteX94" fmla="*/ 4238372 w 12192000"/>
              <a:gd name="connsiteY94" fmla="*/ 1851480 h 2237474"/>
              <a:gd name="connsiteX95" fmla="*/ 4232517 w 12192000"/>
              <a:gd name="connsiteY95" fmla="*/ 1852567 h 2237474"/>
              <a:gd name="connsiteX96" fmla="*/ 4191732 w 12192000"/>
              <a:gd name="connsiteY96" fmla="*/ 1857328 h 2237474"/>
              <a:gd name="connsiteX97" fmla="*/ 4065532 w 12192000"/>
              <a:gd name="connsiteY97" fmla="*/ 1855477 h 2237474"/>
              <a:gd name="connsiteX98" fmla="*/ 4028460 w 12192000"/>
              <a:gd name="connsiteY98" fmla="*/ 1855137 h 2237474"/>
              <a:gd name="connsiteX99" fmla="*/ 4002267 w 12192000"/>
              <a:gd name="connsiteY99" fmla="*/ 1852352 h 2237474"/>
              <a:gd name="connsiteX100" fmla="*/ 3931396 w 12192000"/>
              <a:gd name="connsiteY100" fmla="*/ 1858915 h 2237474"/>
              <a:gd name="connsiteX101" fmla="*/ 3812162 w 12192000"/>
              <a:gd name="connsiteY101" fmla="*/ 1875501 h 2237474"/>
              <a:gd name="connsiteX102" fmla="*/ 3758105 w 12192000"/>
              <a:gd name="connsiteY102" fmla="*/ 1871856 h 2237474"/>
              <a:gd name="connsiteX103" fmla="*/ 3715896 w 12192000"/>
              <a:gd name="connsiteY103" fmla="*/ 1881552 h 2237474"/>
              <a:gd name="connsiteX104" fmla="*/ 3567259 w 12192000"/>
              <a:gd name="connsiteY104" fmla="*/ 1893482 h 2237474"/>
              <a:gd name="connsiteX105" fmla="*/ 3405770 w 12192000"/>
              <a:gd name="connsiteY105" fmla="*/ 1904591 h 2237474"/>
              <a:gd name="connsiteX106" fmla="*/ 3280097 w 12192000"/>
              <a:gd name="connsiteY106" fmla="*/ 1919610 h 2237474"/>
              <a:gd name="connsiteX107" fmla="*/ 3009910 w 12192000"/>
              <a:gd name="connsiteY107" fmla="*/ 1957866 h 2237474"/>
              <a:gd name="connsiteX108" fmla="*/ 2995934 w 12192000"/>
              <a:gd name="connsiteY108" fmla="*/ 1967085 h 2237474"/>
              <a:gd name="connsiteX109" fmla="*/ 2942858 w 12192000"/>
              <a:gd name="connsiteY109" fmla="*/ 1981367 h 2237474"/>
              <a:gd name="connsiteX110" fmla="*/ 2875436 w 12192000"/>
              <a:gd name="connsiteY110" fmla="*/ 1996977 h 2237474"/>
              <a:gd name="connsiteX111" fmla="*/ 2874892 w 12192000"/>
              <a:gd name="connsiteY111" fmla="*/ 1996085 h 2237474"/>
              <a:gd name="connsiteX112" fmla="*/ 2843662 w 12192000"/>
              <a:gd name="connsiteY112" fmla="*/ 1992498 h 2237474"/>
              <a:gd name="connsiteX113" fmla="*/ 2718916 w 12192000"/>
              <a:gd name="connsiteY113" fmla="*/ 1990867 h 2237474"/>
              <a:gd name="connsiteX114" fmla="*/ 2713522 w 12192000"/>
              <a:gd name="connsiteY114" fmla="*/ 1990173 h 2237474"/>
              <a:gd name="connsiteX115" fmla="*/ 2578178 w 12192000"/>
              <a:gd name="connsiteY115" fmla="*/ 1990531 h 2237474"/>
              <a:gd name="connsiteX116" fmla="*/ 2476147 w 12192000"/>
              <a:gd name="connsiteY116" fmla="*/ 1998305 h 2237474"/>
              <a:gd name="connsiteX117" fmla="*/ 2373568 w 12192000"/>
              <a:gd name="connsiteY117" fmla="*/ 2003219 h 2237474"/>
              <a:gd name="connsiteX118" fmla="*/ 2287219 w 12192000"/>
              <a:gd name="connsiteY118" fmla="*/ 1998750 h 2237474"/>
              <a:gd name="connsiteX119" fmla="*/ 2243069 w 12192000"/>
              <a:gd name="connsiteY119" fmla="*/ 2005321 h 2237474"/>
              <a:gd name="connsiteX120" fmla="*/ 2164831 w 12192000"/>
              <a:gd name="connsiteY120" fmla="*/ 2010143 h 2237474"/>
              <a:gd name="connsiteX121" fmla="*/ 2085228 w 12192000"/>
              <a:gd name="connsiteY121" fmla="*/ 2046431 h 2237474"/>
              <a:gd name="connsiteX122" fmla="*/ 2058061 w 12192000"/>
              <a:gd name="connsiteY122" fmla="*/ 2047942 h 2237474"/>
              <a:gd name="connsiteX123" fmla="*/ 2042244 w 12192000"/>
              <a:gd name="connsiteY123" fmla="*/ 2055560 h 2237474"/>
              <a:gd name="connsiteX124" fmla="*/ 1877728 w 12192000"/>
              <a:gd name="connsiteY124" fmla="*/ 2101004 h 2237474"/>
              <a:gd name="connsiteX125" fmla="*/ 1759056 w 12192000"/>
              <a:gd name="connsiteY125" fmla="*/ 2125608 h 2237474"/>
              <a:gd name="connsiteX126" fmla="*/ 1637948 w 12192000"/>
              <a:gd name="connsiteY126" fmla="*/ 2172597 h 2237474"/>
              <a:gd name="connsiteX127" fmla="*/ 1434549 w 12192000"/>
              <a:gd name="connsiteY127" fmla="*/ 2234522 h 2237474"/>
              <a:gd name="connsiteX128" fmla="*/ 1398481 w 12192000"/>
              <a:gd name="connsiteY128" fmla="*/ 2237074 h 2237474"/>
              <a:gd name="connsiteX129" fmla="*/ 1398407 w 12192000"/>
              <a:gd name="connsiteY129" fmla="*/ 2237095 h 2237474"/>
              <a:gd name="connsiteX130" fmla="*/ 1370962 w 12192000"/>
              <a:gd name="connsiteY130" fmla="*/ 2237474 h 2237474"/>
              <a:gd name="connsiteX131" fmla="*/ 1356367 w 12192000"/>
              <a:gd name="connsiteY131" fmla="*/ 2235089 h 2237474"/>
              <a:gd name="connsiteX132" fmla="*/ 1279765 w 12192000"/>
              <a:gd name="connsiteY132" fmla="*/ 2229639 h 2237474"/>
              <a:gd name="connsiteX133" fmla="*/ 1195347 w 12192000"/>
              <a:gd name="connsiteY133" fmla="*/ 2212354 h 2237474"/>
              <a:gd name="connsiteX134" fmla="*/ 970251 w 12192000"/>
              <a:gd name="connsiteY134" fmla="*/ 2221029 h 2237474"/>
              <a:gd name="connsiteX135" fmla="*/ 812914 w 12192000"/>
              <a:gd name="connsiteY135" fmla="*/ 2210095 h 2237474"/>
              <a:gd name="connsiteX136" fmla="*/ 776382 w 12192000"/>
              <a:gd name="connsiteY136" fmla="*/ 2204512 h 2237474"/>
              <a:gd name="connsiteX137" fmla="*/ 597225 w 12192000"/>
              <a:gd name="connsiteY137" fmla="*/ 2180999 h 2237474"/>
              <a:gd name="connsiteX138" fmla="*/ 520671 w 12192000"/>
              <a:gd name="connsiteY138" fmla="*/ 2180980 h 2237474"/>
              <a:gd name="connsiteX139" fmla="*/ 515024 w 12192000"/>
              <a:gd name="connsiteY139" fmla="*/ 2179258 h 2237474"/>
              <a:gd name="connsiteX140" fmla="*/ 413835 w 12192000"/>
              <a:gd name="connsiteY140" fmla="*/ 2156783 h 2237474"/>
              <a:gd name="connsiteX141" fmla="*/ 376513 w 12192000"/>
              <a:gd name="connsiteY141" fmla="*/ 2154014 h 2237474"/>
              <a:gd name="connsiteX142" fmla="*/ 273386 w 12192000"/>
              <a:gd name="connsiteY142" fmla="*/ 2142551 h 2237474"/>
              <a:gd name="connsiteX143" fmla="*/ 169207 w 12192000"/>
              <a:gd name="connsiteY143" fmla="*/ 2128100 h 2237474"/>
              <a:gd name="connsiteX144" fmla="*/ 77641 w 12192000"/>
              <a:gd name="connsiteY144" fmla="*/ 2126835 h 2237474"/>
              <a:gd name="connsiteX145" fmla="*/ 37645 w 12192000"/>
              <a:gd name="connsiteY145" fmla="*/ 2115401 h 2237474"/>
              <a:gd name="connsiteX146" fmla="*/ 4572 w 12192000"/>
              <a:gd name="connsiteY146" fmla="*/ 2111091 h 2237474"/>
              <a:gd name="connsiteX147" fmla="*/ 0 w 12192000"/>
              <a:gd name="connsiteY147" fmla="*/ 2110468 h 2237474"/>
              <a:gd name="connsiteX148" fmla="*/ 0 w 12192000"/>
              <a:gd name="connsiteY148"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20512 w 12192000"/>
              <a:gd name="connsiteY6" fmla="*/ 745392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46594 w 12192000"/>
              <a:gd name="connsiteY12" fmla="*/ 765069 h 2237474"/>
              <a:gd name="connsiteX13" fmla="*/ 10739478 w 12192000"/>
              <a:gd name="connsiteY13" fmla="*/ 776841 h 2237474"/>
              <a:gd name="connsiteX14" fmla="*/ 10458762 w 12192000"/>
              <a:gd name="connsiteY14" fmla="*/ 755400 h 2237474"/>
              <a:gd name="connsiteX15" fmla="*/ 10211200 w 12192000"/>
              <a:gd name="connsiteY15" fmla="*/ 767513 h 2237474"/>
              <a:gd name="connsiteX16" fmla="*/ 10167995 w 12192000"/>
              <a:gd name="connsiteY16" fmla="*/ 760843 h 2237474"/>
              <a:gd name="connsiteX17" fmla="*/ 9997044 w 12192000"/>
              <a:gd name="connsiteY17" fmla="*/ 780129 h 2237474"/>
              <a:gd name="connsiteX18" fmla="*/ 9943887 w 12192000"/>
              <a:gd name="connsiteY18" fmla="*/ 804141 h 2237474"/>
              <a:gd name="connsiteX19" fmla="*/ 9918248 w 12192000"/>
              <a:gd name="connsiteY19" fmla="*/ 816628 h 2237474"/>
              <a:gd name="connsiteX20" fmla="*/ 9767091 w 12192000"/>
              <a:gd name="connsiteY20" fmla="*/ 870550 h 2237474"/>
              <a:gd name="connsiteX21" fmla="*/ 9683005 w 12192000"/>
              <a:gd name="connsiteY21" fmla="*/ 894128 h 2237474"/>
              <a:gd name="connsiteX22" fmla="*/ 9594438 w 12192000"/>
              <a:gd name="connsiteY22" fmla="*/ 919051 h 2237474"/>
              <a:gd name="connsiteX23" fmla="*/ 9544189 w 12192000"/>
              <a:gd name="connsiteY23" fmla="*/ 938966 h 2237474"/>
              <a:gd name="connsiteX24" fmla="*/ 9500499 w 12192000"/>
              <a:gd name="connsiteY24" fmla="*/ 954680 h 2237474"/>
              <a:gd name="connsiteX25" fmla="*/ 9428195 w 12192000"/>
              <a:gd name="connsiteY25" fmla="*/ 986225 h 2237474"/>
              <a:gd name="connsiteX26" fmla="*/ 9410017 w 12192000"/>
              <a:gd name="connsiteY26" fmla="*/ 993931 h 2237474"/>
              <a:gd name="connsiteX27" fmla="*/ 9392919 w 12192000"/>
              <a:gd name="connsiteY27" fmla="*/ 994656 h 2237474"/>
              <a:gd name="connsiteX28" fmla="*/ 9268019 w 12192000"/>
              <a:gd name="connsiteY28" fmla="*/ 1007442 h 2237474"/>
              <a:gd name="connsiteX29" fmla="*/ 9234662 w 12192000"/>
              <a:gd name="connsiteY29" fmla="*/ 1023056 h 2237474"/>
              <a:gd name="connsiteX30" fmla="*/ 9181033 w 12192000"/>
              <a:gd name="connsiteY30" fmla="*/ 1037921 h 2237474"/>
              <a:gd name="connsiteX31" fmla="*/ 9155969 w 12192000"/>
              <a:gd name="connsiteY31" fmla="*/ 1046804 h 2237474"/>
              <a:gd name="connsiteX32" fmla="*/ 9133985 w 12192000"/>
              <a:gd name="connsiteY32" fmla="*/ 1046450 h 2237474"/>
              <a:gd name="connsiteX33" fmla="*/ 9003462 w 12192000"/>
              <a:gd name="connsiteY33" fmla="*/ 1042406 h 2237474"/>
              <a:gd name="connsiteX34" fmla="*/ 8968445 w 12192000"/>
              <a:gd name="connsiteY34" fmla="*/ 1052169 h 2237474"/>
              <a:gd name="connsiteX35" fmla="*/ 8886001 w 12192000"/>
              <a:gd name="connsiteY35" fmla="*/ 1067468 h 2237474"/>
              <a:gd name="connsiteX36" fmla="*/ 8838610 w 12192000"/>
              <a:gd name="connsiteY36" fmla="*/ 1075091 h 2237474"/>
              <a:gd name="connsiteX37" fmla="*/ 8750383 w 12192000"/>
              <a:gd name="connsiteY37" fmla="*/ 1097387 h 2237474"/>
              <a:gd name="connsiteX38" fmla="*/ 8665605 w 12192000"/>
              <a:gd name="connsiteY38" fmla="*/ 1110791 h 2237474"/>
              <a:gd name="connsiteX39" fmla="*/ 8584946 w 12192000"/>
              <a:gd name="connsiteY39" fmla="*/ 1135226 h 2237474"/>
              <a:gd name="connsiteX40" fmla="*/ 8419755 w 12192000"/>
              <a:gd name="connsiteY40" fmla="*/ 1216260 h 2237474"/>
              <a:gd name="connsiteX41" fmla="*/ 8411626 w 12192000"/>
              <a:gd name="connsiteY41" fmla="*/ 1214397 h 2237474"/>
              <a:gd name="connsiteX42" fmla="*/ 8363469 w 12192000"/>
              <a:gd name="connsiteY42" fmla="*/ 1246658 h 2237474"/>
              <a:gd name="connsiteX43" fmla="*/ 8275497 w 12192000"/>
              <a:gd name="connsiteY43" fmla="*/ 1264396 h 2237474"/>
              <a:gd name="connsiteX44" fmla="*/ 8206287 w 12192000"/>
              <a:gd name="connsiteY44" fmla="*/ 1273060 h 2237474"/>
              <a:gd name="connsiteX45" fmla="*/ 8139997 w 12192000"/>
              <a:gd name="connsiteY45" fmla="*/ 1282713 h 2237474"/>
              <a:gd name="connsiteX46" fmla="*/ 8074238 w 12192000"/>
              <a:gd name="connsiteY46" fmla="*/ 1301895 h 2237474"/>
              <a:gd name="connsiteX47" fmla="*/ 7942099 w 12192000"/>
              <a:gd name="connsiteY47" fmla="*/ 1336332 h 2237474"/>
              <a:gd name="connsiteX48" fmla="*/ 7902328 w 12192000"/>
              <a:gd name="connsiteY48" fmla="*/ 1345865 h 2237474"/>
              <a:gd name="connsiteX49" fmla="*/ 7840612 w 12192000"/>
              <a:gd name="connsiteY49" fmla="*/ 1369373 h 2237474"/>
              <a:gd name="connsiteX50" fmla="*/ 7786819 w 12192000"/>
              <a:gd name="connsiteY50" fmla="*/ 1378970 h 2237474"/>
              <a:gd name="connsiteX51" fmla="*/ 7548172 w 12192000"/>
              <a:gd name="connsiteY51" fmla="*/ 1417460 h 2237474"/>
              <a:gd name="connsiteX52" fmla="*/ 7483437 w 12192000"/>
              <a:gd name="connsiteY52" fmla="*/ 1478152 h 2237474"/>
              <a:gd name="connsiteX53" fmla="*/ 7377870 w 12192000"/>
              <a:gd name="connsiteY53" fmla="*/ 1523319 h 2237474"/>
              <a:gd name="connsiteX54" fmla="*/ 7230737 w 12192000"/>
              <a:gd name="connsiteY54" fmla="*/ 1562633 h 2237474"/>
              <a:gd name="connsiteX55" fmla="*/ 7224458 w 12192000"/>
              <a:gd name="connsiteY55" fmla="*/ 1573008 h 2237474"/>
              <a:gd name="connsiteX56" fmla="*/ 7183121 w 12192000"/>
              <a:gd name="connsiteY56" fmla="*/ 1595162 h 2237474"/>
              <a:gd name="connsiteX57" fmla="*/ 7164601 w 12192000"/>
              <a:gd name="connsiteY57" fmla="*/ 1606490 h 2237474"/>
              <a:gd name="connsiteX58" fmla="*/ 7031309 w 12192000"/>
              <a:gd name="connsiteY58" fmla="*/ 1619451 h 2237474"/>
              <a:gd name="connsiteX59" fmla="*/ 6900177 w 12192000"/>
              <a:gd name="connsiteY59" fmla="*/ 1636016 h 2237474"/>
              <a:gd name="connsiteX60" fmla="*/ 6795372 w 12192000"/>
              <a:gd name="connsiteY60" fmla="*/ 1644845 h 2237474"/>
              <a:gd name="connsiteX61" fmla="*/ 6692251 w 12192000"/>
              <a:gd name="connsiteY61" fmla="*/ 1656357 h 2237474"/>
              <a:gd name="connsiteX62" fmla="*/ 6655235 w 12192000"/>
              <a:gd name="connsiteY62" fmla="*/ 1661869 h 2237474"/>
              <a:gd name="connsiteX63" fmla="*/ 6554894 w 12192000"/>
              <a:gd name="connsiteY63" fmla="*/ 1664428 h 2237474"/>
              <a:gd name="connsiteX64" fmla="*/ 6516595 w 12192000"/>
              <a:gd name="connsiteY64" fmla="*/ 1667475 h 2237474"/>
              <a:gd name="connsiteX65" fmla="*/ 6508541 w 12192000"/>
              <a:gd name="connsiteY65" fmla="*/ 1668757 h 2237474"/>
              <a:gd name="connsiteX66" fmla="*/ 6471012 w 12192000"/>
              <a:gd name="connsiteY66" fmla="*/ 1678604 h 2237474"/>
              <a:gd name="connsiteX67" fmla="*/ 6364035 w 12192000"/>
              <a:gd name="connsiteY67" fmla="*/ 1667683 h 2237474"/>
              <a:gd name="connsiteX68" fmla="*/ 6280959 w 12192000"/>
              <a:gd name="connsiteY68" fmla="*/ 1689329 h 2237474"/>
              <a:gd name="connsiteX69" fmla="*/ 6243319 w 12192000"/>
              <a:gd name="connsiteY69" fmla="*/ 1695560 h 2237474"/>
              <a:gd name="connsiteX70" fmla="*/ 6098321 w 12192000"/>
              <a:gd name="connsiteY70" fmla="*/ 1721646 h 2237474"/>
              <a:gd name="connsiteX71" fmla="*/ 5880652 w 12192000"/>
              <a:gd name="connsiteY71" fmla="*/ 1779643 h 2237474"/>
              <a:gd name="connsiteX72" fmla="*/ 5785959 w 12192000"/>
              <a:gd name="connsiteY72" fmla="*/ 1775307 h 2237474"/>
              <a:gd name="connsiteX73" fmla="*/ 5643534 w 12192000"/>
              <a:gd name="connsiteY73" fmla="*/ 1802919 h 2237474"/>
              <a:gd name="connsiteX74" fmla="*/ 5518799 w 12192000"/>
              <a:gd name="connsiteY74" fmla="*/ 1818312 h 2237474"/>
              <a:gd name="connsiteX75" fmla="*/ 5505014 w 12192000"/>
              <a:gd name="connsiteY75" fmla="*/ 1819259 h 2237474"/>
              <a:gd name="connsiteX76" fmla="*/ 5453307 w 12192000"/>
              <a:gd name="connsiteY76" fmla="*/ 1815450 h 2237474"/>
              <a:gd name="connsiteX77" fmla="*/ 5221533 w 12192000"/>
              <a:gd name="connsiteY77" fmla="*/ 1846950 h 2237474"/>
              <a:gd name="connsiteX78" fmla="*/ 5149802 w 12192000"/>
              <a:gd name="connsiteY78" fmla="*/ 1844846 h 2237474"/>
              <a:gd name="connsiteX79" fmla="*/ 5114927 w 12192000"/>
              <a:gd name="connsiteY79" fmla="*/ 1847827 h 2237474"/>
              <a:gd name="connsiteX80" fmla="*/ 5108970 w 12192000"/>
              <a:gd name="connsiteY80" fmla="*/ 1847935 h 2237474"/>
              <a:gd name="connsiteX81" fmla="*/ 5067961 w 12192000"/>
              <a:gd name="connsiteY81" fmla="*/ 1845917 h 2237474"/>
              <a:gd name="connsiteX82" fmla="*/ 5007075 w 12192000"/>
              <a:gd name="connsiteY82" fmla="*/ 1838626 h 2237474"/>
              <a:gd name="connsiteX83" fmla="*/ 4944087 w 12192000"/>
              <a:gd name="connsiteY83" fmla="*/ 1823332 h 2237474"/>
              <a:gd name="connsiteX84" fmla="*/ 4907662 w 12192000"/>
              <a:gd name="connsiteY84" fmla="*/ 1816900 h 2237474"/>
              <a:gd name="connsiteX85" fmla="*/ 4882386 w 12192000"/>
              <a:gd name="connsiteY85" fmla="*/ 1809844 h 2237474"/>
              <a:gd name="connsiteX86" fmla="*/ 4811440 w 12192000"/>
              <a:gd name="connsiteY86" fmla="*/ 1804655 h 2237474"/>
              <a:gd name="connsiteX87" fmla="*/ 4691075 w 12192000"/>
              <a:gd name="connsiteY87" fmla="*/ 1801389 h 2237474"/>
              <a:gd name="connsiteX88" fmla="*/ 4640313 w 12192000"/>
              <a:gd name="connsiteY88" fmla="*/ 1784307 h 2237474"/>
              <a:gd name="connsiteX89" fmla="*/ 4536503 w 12192000"/>
              <a:gd name="connsiteY89" fmla="*/ 1785334 h 2237474"/>
              <a:gd name="connsiteX90" fmla="*/ 4513724 w 12192000"/>
              <a:gd name="connsiteY90" fmla="*/ 1791996 h 2237474"/>
              <a:gd name="connsiteX91" fmla="*/ 4459810 w 12192000"/>
              <a:gd name="connsiteY91" fmla="*/ 1797886 h 2237474"/>
              <a:gd name="connsiteX92" fmla="*/ 4379064 w 12192000"/>
              <a:gd name="connsiteY92" fmla="*/ 1817177 h 2237474"/>
              <a:gd name="connsiteX93" fmla="*/ 4290981 w 12192000"/>
              <a:gd name="connsiteY93" fmla="*/ 1839677 h 2237474"/>
              <a:gd name="connsiteX94" fmla="*/ 4238372 w 12192000"/>
              <a:gd name="connsiteY94" fmla="*/ 1851480 h 2237474"/>
              <a:gd name="connsiteX95" fmla="*/ 4232517 w 12192000"/>
              <a:gd name="connsiteY95" fmla="*/ 1852567 h 2237474"/>
              <a:gd name="connsiteX96" fmla="*/ 4191732 w 12192000"/>
              <a:gd name="connsiteY96" fmla="*/ 1857328 h 2237474"/>
              <a:gd name="connsiteX97" fmla="*/ 4065532 w 12192000"/>
              <a:gd name="connsiteY97" fmla="*/ 1855477 h 2237474"/>
              <a:gd name="connsiteX98" fmla="*/ 4028460 w 12192000"/>
              <a:gd name="connsiteY98" fmla="*/ 1855137 h 2237474"/>
              <a:gd name="connsiteX99" fmla="*/ 4002267 w 12192000"/>
              <a:gd name="connsiteY99" fmla="*/ 1852352 h 2237474"/>
              <a:gd name="connsiteX100" fmla="*/ 3931396 w 12192000"/>
              <a:gd name="connsiteY100" fmla="*/ 1858915 h 2237474"/>
              <a:gd name="connsiteX101" fmla="*/ 3812162 w 12192000"/>
              <a:gd name="connsiteY101" fmla="*/ 1875501 h 2237474"/>
              <a:gd name="connsiteX102" fmla="*/ 3758105 w 12192000"/>
              <a:gd name="connsiteY102" fmla="*/ 1871856 h 2237474"/>
              <a:gd name="connsiteX103" fmla="*/ 3715896 w 12192000"/>
              <a:gd name="connsiteY103" fmla="*/ 1881552 h 2237474"/>
              <a:gd name="connsiteX104" fmla="*/ 3567259 w 12192000"/>
              <a:gd name="connsiteY104" fmla="*/ 1893482 h 2237474"/>
              <a:gd name="connsiteX105" fmla="*/ 3405770 w 12192000"/>
              <a:gd name="connsiteY105" fmla="*/ 1904591 h 2237474"/>
              <a:gd name="connsiteX106" fmla="*/ 3280097 w 12192000"/>
              <a:gd name="connsiteY106" fmla="*/ 1919610 h 2237474"/>
              <a:gd name="connsiteX107" fmla="*/ 3009910 w 12192000"/>
              <a:gd name="connsiteY107" fmla="*/ 1957866 h 2237474"/>
              <a:gd name="connsiteX108" fmla="*/ 2995934 w 12192000"/>
              <a:gd name="connsiteY108" fmla="*/ 1967085 h 2237474"/>
              <a:gd name="connsiteX109" fmla="*/ 2942858 w 12192000"/>
              <a:gd name="connsiteY109" fmla="*/ 1981367 h 2237474"/>
              <a:gd name="connsiteX110" fmla="*/ 2875436 w 12192000"/>
              <a:gd name="connsiteY110" fmla="*/ 1996977 h 2237474"/>
              <a:gd name="connsiteX111" fmla="*/ 2874892 w 12192000"/>
              <a:gd name="connsiteY111" fmla="*/ 1996085 h 2237474"/>
              <a:gd name="connsiteX112" fmla="*/ 2843662 w 12192000"/>
              <a:gd name="connsiteY112" fmla="*/ 1992498 h 2237474"/>
              <a:gd name="connsiteX113" fmla="*/ 2718916 w 12192000"/>
              <a:gd name="connsiteY113" fmla="*/ 1990867 h 2237474"/>
              <a:gd name="connsiteX114" fmla="*/ 2713522 w 12192000"/>
              <a:gd name="connsiteY114" fmla="*/ 1990173 h 2237474"/>
              <a:gd name="connsiteX115" fmla="*/ 2476147 w 12192000"/>
              <a:gd name="connsiteY115" fmla="*/ 1998305 h 2237474"/>
              <a:gd name="connsiteX116" fmla="*/ 2373568 w 12192000"/>
              <a:gd name="connsiteY116" fmla="*/ 2003219 h 2237474"/>
              <a:gd name="connsiteX117" fmla="*/ 2287219 w 12192000"/>
              <a:gd name="connsiteY117" fmla="*/ 1998750 h 2237474"/>
              <a:gd name="connsiteX118" fmla="*/ 2243069 w 12192000"/>
              <a:gd name="connsiteY118" fmla="*/ 2005321 h 2237474"/>
              <a:gd name="connsiteX119" fmla="*/ 2164831 w 12192000"/>
              <a:gd name="connsiteY119" fmla="*/ 2010143 h 2237474"/>
              <a:gd name="connsiteX120" fmla="*/ 2085228 w 12192000"/>
              <a:gd name="connsiteY120" fmla="*/ 2046431 h 2237474"/>
              <a:gd name="connsiteX121" fmla="*/ 2058061 w 12192000"/>
              <a:gd name="connsiteY121" fmla="*/ 2047942 h 2237474"/>
              <a:gd name="connsiteX122" fmla="*/ 2042244 w 12192000"/>
              <a:gd name="connsiteY122" fmla="*/ 2055560 h 2237474"/>
              <a:gd name="connsiteX123" fmla="*/ 1877728 w 12192000"/>
              <a:gd name="connsiteY123" fmla="*/ 2101004 h 2237474"/>
              <a:gd name="connsiteX124" fmla="*/ 1759056 w 12192000"/>
              <a:gd name="connsiteY124" fmla="*/ 2125608 h 2237474"/>
              <a:gd name="connsiteX125" fmla="*/ 1637948 w 12192000"/>
              <a:gd name="connsiteY125" fmla="*/ 2172597 h 2237474"/>
              <a:gd name="connsiteX126" fmla="*/ 1434549 w 12192000"/>
              <a:gd name="connsiteY126" fmla="*/ 2234522 h 2237474"/>
              <a:gd name="connsiteX127" fmla="*/ 1398481 w 12192000"/>
              <a:gd name="connsiteY127" fmla="*/ 2237074 h 2237474"/>
              <a:gd name="connsiteX128" fmla="*/ 1398407 w 12192000"/>
              <a:gd name="connsiteY128" fmla="*/ 2237095 h 2237474"/>
              <a:gd name="connsiteX129" fmla="*/ 1370962 w 12192000"/>
              <a:gd name="connsiteY129" fmla="*/ 2237474 h 2237474"/>
              <a:gd name="connsiteX130" fmla="*/ 1356367 w 12192000"/>
              <a:gd name="connsiteY130" fmla="*/ 2235089 h 2237474"/>
              <a:gd name="connsiteX131" fmla="*/ 1279765 w 12192000"/>
              <a:gd name="connsiteY131" fmla="*/ 2229639 h 2237474"/>
              <a:gd name="connsiteX132" fmla="*/ 1195347 w 12192000"/>
              <a:gd name="connsiteY132" fmla="*/ 2212354 h 2237474"/>
              <a:gd name="connsiteX133" fmla="*/ 970251 w 12192000"/>
              <a:gd name="connsiteY133" fmla="*/ 2221029 h 2237474"/>
              <a:gd name="connsiteX134" fmla="*/ 812914 w 12192000"/>
              <a:gd name="connsiteY134" fmla="*/ 2210095 h 2237474"/>
              <a:gd name="connsiteX135" fmla="*/ 776382 w 12192000"/>
              <a:gd name="connsiteY135" fmla="*/ 2204512 h 2237474"/>
              <a:gd name="connsiteX136" fmla="*/ 597225 w 12192000"/>
              <a:gd name="connsiteY136" fmla="*/ 2180999 h 2237474"/>
              <a:gd name="connsiteX137" fmla="*/ 520671 w 12192000"/>
              <a:gd name="connsiteY137" fmla="*/ 2180980 h 2237474"/>
              <a:gd name="connsiteX138" fmla="*/ 515024 w 12192000"/>
              <a:gd name="connsiteY138" fmla="*/ 2179258 h 2237474"/>
              <a:gd name="connsiteX139" fmla="*/ 413835 w 12192000"/>
              <a:gd name="connsiteY139" fmla="*/ 2156783 h 2237474"/>
              <a:gd name="connsiteX140" fmla="*/ 376513 w 12192000"/>
              <a:gd name="connsiteY140" fmla="*/ 2154014 h 2237474"/>
              <a:gd name="connsiteX141" fmla="*/ 273386 w 12192000"/>
              <a:gd name="connsiteY141" fmla="*/ 2142551 h 2237474"/>
              <a:gd name="connsiteX142" fmla="*/ 169207 w 12192000"/>
              <a:gd name="connsiteY142" fmla="*/ 2128100 h 2237474"/>
              <a:gd name="connsiteX143" fmla="*/ 77641 w 12192000"/>
              <a:gd name="connsiteY143" fmla="*/ 2126835 h 2237474"/>
              <a:gd name="connsiteX144" fmla="*/ 37645 w 12192000"/>
              <a:gd name="connsiteY144" fmla="*/ 2115401 h 2237474"/>
              <a:gd name="connsiteX145" fmla="*/ 4572 w 12192000"/>
              <a:gd name="connsiteY145" fmla="*/ 2111091 h 2237474"/>
              <a:gd name="connsiteX146" fmla="*/ 0 w 12192000"/>
              <a:gd name="connsiteY146" fmla="*/ 2110468 h 2237474"/>
              <a:gd name="connsiteX147" fmla="*/ 0 w 12192000"/>
              <a:gd name="connsiteY147"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20512 w 12192000"/>
              <a:gd name="connsiteY6" fmla="*/ 745392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46594 w 12192000"/>
              <a:gd name="connsiteY12" fmla="*/ 765069 h 2237474"/>
              <a:gd name="connsiteX13" fmla="*/ 10739478 w 12192000"/>
              <a:gd name="connsiteY13" fmla="*/ 776841 h 2237474"/>
              <a:gd name="connsiteX14" fmla="*/ 10458762 w 12192000"/>
              <a:gd name="connsiteY14" fmla="*/ 755400 h 2237474"/>
              <a:gd name="connsiteX15" fmla="*/ 10211200 w 12192000"/>
              <a:gd name="connsiteY15" fmla="*/ 767513 h 2237474"/>
              <a:gd name="connsiteX16" fmla="*/ 10167995 w 12192000"/>
              <a:gd name="connsiteY16" fmla="*/ 760843 h 2237474"/>
              <a:gd name="connsiteX17" fmla="*/ 9997044 w 12192000"/>
              <a:gd name="connsiteY17" fmla="*/ 780129 h 2237474"/>
              <a:gd name="connsiteX18" fmla="*/ 9943887 w 12192000"/>
              <a:gd name="connsiteY18" fmla="*/ 804141 h 2237474"/>
              <a:gd name="connsiteX19" fmla="*/ 9918248 w 12192000"/>
              <a:gd name="connsiteY19" fmla="*/ 816628 h 2237474"/>
              <a:gd name="connsiteX20" fmla="*/ 9767091 w 12192000"/>
              <a:gd name="connsiteY20" fmla="*/ 870550 h 2237474"/>
              <a:gd name="connsiteX21" fmla="*/ 9683005 w 12192000"/>
              <a:gd name="connsiteY21" fmla="*/ 894128 h 2237474"/>
              <a:gd name="connsiteX22" fmla="*/ 9594438 w 12192000"/>
              <a:gd name="connsiteY22" fmla="*/ 919051 h 2237474"/>
              <a:gd name="connsiteX23" fmla="*/ 9544189 w 12192000"/>
              <a:gd name="connsiteY23" fmla="*/ 938966 h 2237474"/>
              <a:gd name="connsiteX24" fmla="*/ 9500499 w 12192000"/>
              <a:gd name="connsiteY24" fmla="*/ 954680 h 2237474"/>
              <a:gd name="connsiteX25" fmla="*/ 9428195 w 12192000"/>
              <a:gd name="connsiteY25" fmla="*/ 986225 h 2237474"/>
              <a:gd name="connsiteX26" fmla="*/ 9410017 w 12192000"/>
              <a:gd name="connsiteY26" fmla="*/ 993931 h 2237474"/>
              <a:gd name="connsiteX27" fmla="*/ 9392919 w 12192000"/>
              <a:gd name="connsiteY27" fmla="*/ 994656 h 2237474"/>
              <a:gd name="connsiteX28" fmla="*/ 9268019 w 12192000"/>
              <a:gd name="connsiteY28" fmla="*/ 1007442 h 2237474"/>
              <a:gd name="connsiteX29" fmla="*/ 9234662 w 12192000"/>
              <a:gd name="connsiteY29" fmla="*/ 1023056 h 2237474"/>
              <a:gd name="connsiteX30" fmla="*/ 9181033 w 12192000"/>
              <a:gd name="connsiteY30" fmla="*/ 1037921 h 2237474"/>
              <a:gd name="connsiteX31" fmla="*/ 9155969 w 12192000"/>
              <a:gd name="connsiteY31" fmla="*/ 1046804 h 2237474"/>
              <a:gd name="connsiteX32" fmla="*/ 9133985 w 12192000"/>
              <a:gd name="connsiteY32" fmla="*/ 1046450 h 2237474"/>
              <a:gd name="connsiteX33" fmla="*/ 9003462 w 12192000"/>
              <a:gd name="connsiteY33" fmla="*/ 1042406 h 2237474"/>
              <a:gd name="connsiteX34" fmla="*/ 8968445 w 12192000"/>
              <a:gd name="connsiteY34" fmla="*/ 1052169 h 2237474"/>
              <a:gd name="connsiteX35" fmla="*/ 8886001 w 12192000"/>
              <a:gd name="connsiteY35" fmla="*/ 1067468 h 2237474"/>
              <a:gd name="connsiteX36" fmla="*/ 8838610 w 12192000"/>
              <a:gd name="connsiteY36" fmla="*/ 1075091 h 2237474"/>
              <a:gd name="connsiteX37" fmla="*/ 8750383 w 12192000"/>
              <a:gd name="connsiteY37" fmla="*/ 1097387 h 2237474"/>
              <a:gd name="connsiteX38" fmla="*/ 8665605 w 12192000"/>
              <a:gd name="connsiteY38" fmla="*/ 1110791 h 2237474"/>
              <a:gd name="connsiteX39" fmla="*/ 8584946 w 12192000"/>
              <a:gd name="connsiteY39" fmla="*/ 1135226 h 2237474"/>
              <a:gd name="connsiteX40" fmla="*/ 8419755 w 12192000"/>
              <a:gd name="connsiteY40" fmla="*/ 1216260 h 2237474"/>
              <a:gd name="connsiteX41" fmla="*/ 8411626 w 12192000"/>
              <a:gd name="connsiteY41" fmla="*/ 1214397 h 2237474"/>
              <a:gd name="connsiteX42" fmla="*/ 8363469 w 12192000"/>
              <a:gd name="connsiteY42" fmla="*/ 1246658 h 2237474"/>
              <a:gd name="connsiteX43" fmla="*/ 8275497 w 12192000"/>
              <a:gd name="connsiteY43" fmla="*/ 1264396 h 2237474"/>
              <a:gd name="connsiteX44" fmla="*/ 8206287 w 12192000"/>
              <a:gd name="connsiteY44" fmla="*/ 1273060 h 2237474"/>
              <a:gd name="connsiteX45" fmla="*/ 8139997 w 12192000"/>
              <a:gd name="connsiteY45" fmla="*/ 1282713 h 2237474"/>
              <a:gd name="connsiteX46" fmla="*/ 8074238 w 12192000"/>
              <a:gd name="connsiteY46" fmla="*/ 1301895 h 2237474"/>
              <a:gd name="connsiteX47" fmla="*/ 7942099 w 12192000"/>
              <a:gd name="connsiteY47" fmla="*/ 1336332 h 2237474"/>
              <a:gd name="connsiteX48" fmla="*/ 7902328 w 12192000"/>
              <a:gd name="connsiteY48" fmla="*/ 1345865 h 2237474"/>
              <a:gd name="connsiteX49" fmla="*/ 7840612 w 12192000"/>
              <a:gd name="connsiteY49" fmla="*/ 1369373 h 2237474"/>
              <a:gd name="connsiteX50" fmla="*/ 7786819 w 12192000"/>
              <a:gd name="connsiteY50" fmla="*/ 1378970 h 2237474"/>
              <a:gd name="connsiteX51" fmla="*/ 7548172 w 12192000"/>
              <a:gd name="connsiteY51" fmla="*/ 1417460 h 2237474"/>
              <a:gd name="connsiteX52" fmla="*/ 7483437 w 12192000"/>
              <a:gd name="connsiteY52" fmla="*/ 1478152 h 2237474"/>
              <a:gd name="connsiteX53" fmla="*/ 7377870 w 12192000"/>
              <a:gd name="connsiteY53" fmla="*/ 1523319 h 2237474"/>
              <a:gd name="connsiteX54" fmla="*/ 7230737 w 12192000"/>
              <a:gd name="connsiteY54" fmla="*/ 1562633 h 2237474"/>
              <a:gd name="connsiteX55" fmla="*/ 7224458 w 12192000"/>
              <a:gd name="connsiteY55" fmla="*/ 1573008 h 2237474"/>
              <a:gd name="connsiteX56" fmla="*/ 7183121 w 12192000"/>
              <a:gd name="connsiteY56" fmla="*/ 1595162 h 2237474"/>
              <a:gd name="connsiteX57" fmla="*/ 7164601 w 12192000"/>
              <a:gd name="connsiteY57" fmla="*/ 1606490 h 2237474"/>
              <a:gd name="connsiteX58" fmla="*/ 6900177 w 12192000"/>
              <a:gd name="connsiteY58" fmla="*/ 1636016 h 2237474"/>
              <a:gd name="connsiteX59" fmla="*/ 6795372 w 12192000"/>
              <a:gd name="connsiteY59" fmla="*/ 1644845 h 2237474"/>
              <a:gd name="connsiteX60" fmla="*/ 6692251 w 12192000"/>
              <a:gd name="connsiteY60" fmla="*/ 1656357 h 2237474"/>
              <a:gd name="connsiteX61" fmla="*/ 6655235 w 12192000"/>
              <a:gd name="connsiteY61" fmla="*/ 1661869 h 2237474"/>
              <a:gd name="connsiteX62" fmla="*/ 6554894 w 12192000"/>
              <a:gd name="connsiteY62" fmla="*/ 1664428 h 2237474"/>
              <a:gd name="connsiteX63" fmla="*/ 6516595 w 12192000"/>
              <a:gd name="connsiteY63" fmla="*/ 1667475 h 2237474"/>
              <a:gd name="connsiteX64" fmla="*/ 6508541 w 12192000"/>
              <a:gd name="connsiteY64" fmla="*/ 1668757 h 2237474"/>
              <a:gd name="connsiteX65" fmla="*/ 6471012 w 12192000"/>
              <a:gd name="connsiteY65" fmla="*/ 1678604 h 2237474"/>
              <a:gd name="connsiteX66" fmla="*/ 6364035 w 12192000"/>
              <a:gd name="connsiteY66" fmla="*/ 1667683 h 2237474"/>
              <a:gd name="connsiteX67" fmla="*/ 6280959 w 12192000"/>
              <a:gd name="connsiteY67" fmla="*/ 1689329 h 2237474"/>
              <a:gd name="connsiteX68" fmla="*/ 6243319 w 12192000"/>
              <a:gd name="connsiteY68" fmla="*/ 1695560 h 2237474"/>
              <a:gd name="connsiteX69" fmla="*/ 6098321 w 12192000"/>
              <a:gd name="connsiteY69" fmla="*/ 1721646 h 2237474"/>
              <a:gd name="connsiteX70" fmla="*/ 5880652 w 12192000"/>
              <a:gd name="connsiteY70" fmla="*/ 1779643 h 2237474"/>
              <a:gd name="connsiteX71" fmla="*/ 5785959 w 12192000"/>
              <a:gd name="connsiteY71" fmla="*/ 1775307 h 2237474"/>
              <a:gd name="connsiteX72" fmla="*/ 5643534 w 12192000"/>
              <a:gd name="connsiteY72" fmla="*/ 1802919 h 2237474"/>
              <a:gd name="connsiteX73" fmla="*/ 5518799 w 12192000"/>
              <a:gd name="connsiteY73" fmla="*/ 1818312 h 2237474"/>
              <a:gd name="connsiteX74" fmla="*/ 5505014 w 12192000"/>
              <a:gd name="connsiteY74" fmla="*/ 1819259 h 2237474"/>
              <a:gd name="connsiteX75" fmla="*/ 5453307 w 12192000"/>
              <a:gd name="connsiteY75" fmla="*/ 1815450 h 2237474"/>
              <a:gd name="connsiteX76" fmla="*/ 5221533 w 12192000"/>
              <a:gd name="connsiteY76" fmla="*/ 1846950 h 2237474"/>
              <a:gd name="connsiteX77" fmla="*/ 5149802 w 12192000"/>
              <a:gd name="connsiteY77" fmla="*/ 1844846 h 2237474"/>
              <a:gd name="connsiteX78" fmla="*/ 5114927 w 12192000"/>
              <a:gd name="connsiteY78" fmla="*/ 1847827 h 2237474"/>
              <a:gd name="connsiteX79" fmla="*/ 5108970 w 12192000"/>
              <a:gd name="connsiteY79" fmla="*/ 1847935 h 2237474"/>
              <a:gd name="connsiteX80" fmla="*/ 5067961 w 12192000"/>
              <a:gd name="connsiteY80" fmla="*/ 1845917 h 2237474"/>
              <a:gd name="connsiteX81" fmla="*/ 5007075 w 12192000"/>
              <a:gd name="connsiteY81" fmla="*/ 1838626 h 2237474"/>
              <a:gd name="connsiteX82" fmla="*/ 4944087 w 12192000"/>
              <a:gd name="connsiteY82" fmla="*/ 1823332 h 2237474"/>
              <a:gd name="connsiteX83" fmla="*/ 4907662 w 12192000"/>
              <a:gd name="connsiteY83" fmla="*/ 1816900 h 2237474"/>
              <a:gd name="connsiteX84" fmla="*/ 4882386 w 12192000"/>
              <a:gd name="connsiteY84" fmla="*/ 1809844 h 2237474"/>
              <a:gd name="connsiteX85" fmla="*/ 4811440 w 12192000"/>
              <a:gd name="connsiteY85" fmla="*/ 1804655 h 2237474"/>
              <a:gd name="connsiteX86" fmla="*/ 4691075 w 12192000"/>
              <a:gd name="connsiteY86" fmla="*/ 1801389 h 2237474"/>
              <a:gd name="connsiteX87" fmla="*/ 4640313 w 12192000"/>
              <a:gd name="connsiteY87" fmla="*/ 1784307 h 2237474"/>
              <a:gd name="connsiteX88" fmla="*/ 4536503 w 12192000"/>
              <a:gd name="connsiteY88" fmla="*/ 1785334 h 2237474"/>
              <a:gd name="connsiteX89" fmla="*/ 4513724 w 12192000"/>
              <a:gd name="connsiteY89" fmla="*/ 1791996 h 2237474"/>
              <a:gd name="connsiteX90" fmla="*/ 4459810 w 12192000"/>
              <a:gd name="connsiteY90" fmla="*/ 1797886 h 2237474"/>
              <a:gd name="connsiteX91" fmla="*/ 4379064 w 12192000"/>
              <a:gd name="connsiteY91" fmla="*/ 1817177 h 2237474"/>
              <a:gd name="connsiteX92" fmla="*/ 4290981 w 12192000"/>
              <a:gd name="connsiteY92" fmla="*/ 1839677 h 2237474"/>
              <a:gd name="connsiteX93" fmla="*/ 4238372 w 12192000"/>
              <a:gd name="connsiteY93" fmla="*/ 1851480 h 2237474"/>
              <a:gd name="connsiteX94" fmla="*/ 4232517 w 12192000"/>
              <a:gd name="connsiteY94" fmla="*/ 1852567 h 2237474"/>
              <a:gd name="connsiteX95" fmla="*/ 4191732 w 12192000"/>
              <a:gd name="connsiteY95" fmla="*/ 1857328 h 2237474"/>
              <a:gd name="connsiteX96" fmla="*/ 4065532 w 12192000"/>
              <a:gd name="connsiteY96" fmla="*/ 1855477 h 2237474"/>
              <a:gd name="connsiteX97" fmla="*/ 4028460 w 12192000"/>
              <a:gd name="connsiteY97" fmla="*/ 1855137 h 2237474"/>
              <a:gd name="connsiteX98" fmla="*/ 4002267 w 12192000"/>
              <a:gd name="connsiteY98" fmla="*/ 1852352 h 2237474"/>
              <a:gd name="connsiteX99" fmla="*/ 3931396 w 12192000"/>
              <a:gd name="connsiteY99" fmla="*/ 1858915 h 2237474"/>
              <a:gd name="connsiteX100" fmla="*/ 3812162 w 12192000"/>
              <a:gd name="connsiteY100" fmla="*/ 1875501 h 2237474"/>
              <a:gd name="connsiteX101" fmla="*/ 3758105 w 12192000"/>
              <a:gd name="connsiteY101" fmla="*/ 1871856 h 2237474"/>
              <a:gd name="connsiteX102" fmla="*/ 3715896 w 12192000"/>
              <a:gd name="connsiteY102" fmla="*/ 1881552 h 2237474"/>
              <a:gd name="connsiteX103" fmla="*/ 3567259 w 12192000"/>
              <a:gd name="connsiteY103" fmla="*/ 1893482 h 2237474"/>
              <a:gd name="connsiteX104" fmla="*/ 3405770 w 12192000"/>
              <a:gd name="connsiteY104" fmla="*/ 1904591 h 2237474"/>
              <a:gd name="connsiteX105" fmla="*/ 3280097 w 12192000"/>
              <a:gd name="connsiteY105" fmla="*/ 1919610 h 2237474"/>
              <a:gd name="connsiteX106" fmla="*/ 3009910 w 12192000"/>
              <a:gd name="connsiteY106" fmla="*/ 1957866 h 2237474"/>
              <a:gd name="connsiteX107" fmla="*/ 2995934 w 12192000"/>
              <a:gd name="connsiteY107" fmla="*/ 1967085 h 2237474"/>
              <a:gd name="connsiteX108" fmla="*/ 2942858 w 12192000"/>
              <a:gd name="connsiteY108" fmla="*/ 1981367 h 2237474"/>
              <a:gd name="connsiteX109" fmla="*/ 2875436 w 12192000"/>
              <a:gd name="connsiteY109" fmla="*/ 1996977 h 2237474"/>
              <a:gd name="connsiteX110" fmla="*/ 2874892 w 12192000"/>
              <a:gd name="connsiteY110" fmla="*/ 1996085 h 2237474"/>
              <a:gd name="connsiteX111" fmla="*/ 2843662 w 12192000"/>
              <a:gd name="connsiteY111" fmla="*/ 1992498 h 2237474"/>
              <a:gd name="connsiteX112" fmla="*/ 2718916 w 12192000"/>
              <a:gd name="connsiteY112" fmla="*/ 1990867 h 2237474"/>
              <a:gd name="connsiteX113" fmla="*/ 2713522 w 12192000"/>
              <a:gd name="connsiteY113" fmla="*/ 1990173 h 2237474"/>
              <a:gd name="connsiteX114" fmla="*/ 2476147 w 12192000"/>
              <a:gd name="connsiteY114" fmla="*/ 1998305 h 2237474"/>
              <a:gd name="connsiteX115" fmla="*/ 2373568 w 12192000"/>
              <a:gd name="connsiteY115" fmla="*/ 2003219 h 2237474"/>
              <a:gd name="connsiteX116" fmla="*/ 2287219 w 12192000"/>
              <a:gd name="connsiteY116" fmla="*/ 1998750 h 2237474"/>
              <a:gd name="connsiteX117" fmla="*/ 2243069 w 12192000"/>
              <a:gd name="connsiteY117" fmla="*/ 2005321 h 2237474"/>
              <a:gd name="connsiteX118" fmla="*/ 2164831 w 12192000"/>
              <a:gd name="connsiteY118" fmla="*/ 2010143 h 2237474"/>
              <a:gd name="connsiteX119" fmla="*/ 2085228 w 12192000"/>
              <a:gd name="connsiteY119" fmla="*/ 2046431 h 2237474"/>
              <a:gd name="connsiteX120" fmla="*/ 2058061 w 12192000"/>
              <a:gd name="connsiteY120" fmla="*/ 2047942 h 2237474"/>
              <a:gd name="connsiteX121" fmla="*/ 2042244 w 12192000"/>
              <a:gd name="connsiteY121" fmla="*/ 2055560 h 2237474"/>
              <a:gd name="connsiteX122" fmla="*/ 1877728 w 12192000"/>
              <a:gd name="connsiteY122" fmla="*/ 2101004 h 2237474"/>
              <a:gd name="connsiteX123" fmla="*/ 1759056 w 12192000"/>
              <a:gd name="connsiteY123" fmla="*/ 2125608 h 2237474"/>
              <a:gd name="connsiteX124" fmla="*/ 1637948 w 12192000"/>
              <a:gd name="connsiteY124" fmla="*/ 2172597 h 2237474"/>
              <a:gd name="connsiteX125" fmla="*/ 1434549 w 12192000"/>
              <a:gd name="connsiteY125" fmla="*/ 2234522 h 2237474"/>
              <a:gd name="connsiteX126" fmla="*/ 1398481 w 12192000"/>
              <a:gd name="connsiteY126" fmla="*/ 2237074 h 2237474"/>
              <a:gd name="connsiteX127" fmla="*/ 1398407 w 12192000"/>
              <a:gd name="connsiteY127" fmla="*/ 2237095 h 2237474"/>
              <a:gd name="connsiteX128" fmla="*/ 1370962 w 12192000"/>
              <a:gd name="connsiteY128" fmla="*/ 2237474 h 2237474"/>
              <a:gd name="connsiteX129" fmla="*/ 1356367 w 12192000"/>
              <a:gd name="connsiteY129" fmla="*/ 2235089 h 2237474"/>
              <a:gd name="connsiteX130" fmla="*/ 1279765 w 12192000"/>
              <a:gd name="connsiteY130" fmla="*/ 2229639 h 2237474"/>
              <a:gd name="connsiteX131" fmla="*/ 1195347 w 12192000"/>
              <a:gd name="connsiteY131" fmla="*/ 2212354 h 2237474"/>
              <a:gd name="connsiteX132" fmla="*/ 970251 w 12192000"/>
              <a:gd name="connsiteY132" fmla="*/ 2221029 h 2237474"/>
              <a:gd name="connsiteX133" fmla="*/ 812914 w 12192000"/>
              <a:gd name="connsiteY133" fmla="*/ 2210095 h 2237474"/>
              <a:gd name="connsiteX134" fmla="*/ 776382 w 12192000"/>
              <a:gd name="connsiteY134" fmla="*/ 2204512 h 2237474"/>
              <a:gd name="connsiteX135" fmla="*/ 597225 w 12192000"/>
              <a:gd name="connsiteY135" fmla="*/ 2180999 h 2237474"/>
              <a:gd name="connsiteX136" fmla="*/ 520671 w 12192000"/>
              <a:gd name="connsiteY136" fmla="*/ 2180980 h 2237474"/>
              <a:gd name="connsiteX137" fmla="*/ 515024 w 12192000"/>
              <a:gd name="connsiteY137" fmla="*/ 2179258 h 2237474"/>
              <a:gd name="connsiteX138" fmla="*/ 413835 w 12192000"/>
              <a:gd name="connsiteY138" fmla="*/ 2156783 h 2237474"/>
              <a:gd name="connsiteX139" fmla="*/ 376513 w 12192000"/>
              <a:gd name="connsiteY139" fmla="*/ 2154014 h 2237474"/>
              <a:gd name="connsiteX140" fmla="*/ 273386 w 12192000"/>
              <a:gd name="connsiteY140" fmla="*/ 2142551 h 2237474"/>
              <a:gd name="connsiteX141" fmla="*/ 169207 w 12192000"/>
              <a:gd name="connsiteY141" fmla="*/ 2128100 h 2237474"/>
              <a:gd name="connsiteX142" fmla="*/ 77641 w 12192000"/>
              <a:gd name="connsiteY142" fmla="*/ 2126835 h 2237474"/>
              <a:gd name="connsiteX143" fmla="*/ 37645 w 12192000"/>
              <a:gd name="connsiteY143" fmla="*/ 2115401 h 2237474"/>
              <a:gd name="connsiteX144" fmla="*/ 4572 w 12192000"/>
              <a:gd name="connsiteY144" fmla="*/ 2111091 h 2237474"/>
              <a:gd name="connsiteX145" fmla="*/ 0 w 12192000"/>
              <a:gd name="connsiteY145" fmla="*/ 2110468 h 2237474"/>
              <a:gd name="connsiteX146" fmla="*/ 0 w 12192000"/>
              <a:gd name="connsiteY146"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20512 w 12192000"/>
              <a:gd name="connsiteY6" fmla="*/ 745392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46594 w 12192000"/>
              <a:gd name="connsiteY12" fmla="*/ 765069 h 2237474"/>
              <a:gd name="connsiteX13" fmla="*/ 10739478 w 12192000"/>
              <a:gd name="connsiteY13" fmla="*/ 776841 h 2237474"/>
              <a:gd name="connsiteX14" fmla="*/ 10458762 w 12192000"/>
              <a:gd name="connsiteY14" fmla="*/ 755400 h 2237474"/>
              <a:gd name="connsiteX15" fmla="*/ 10211200 w 12192000"/>
              <a:gd name="connsiteY15" fmla="*/ 767513 h 2237474"/>
              <a:gd name="connsiteX16" fmla="*/ 10167995 w 12192000"/>
              <a:gd name="connsiteY16" fmla="*/ 760843 h 2237474"/>
              <a:gd name="connsiteX17" fmla="*/ 9997044 w 12192000"/>
              <a:gd name="connsiteY17" fmla="*/ 780129 h 2237474"/>
              <a:gd name="connsiteX18" fmla="*/ 9943887 w 12192000"/>
              <a:gd name="connsiteY18" fmla="*/ 804141 h 2237474"/>
              <a:gd name="connsiteX19" fmla="*/ 9918248 w 12192000"/>
              <a:gd name="connsiteY19" fmla="*/ 816628 h 2237474"/>
              <a:gd name="connsiteX20" fmla="*/ 9767091 w 12192000"/>
              <a:gd name="connsiteY20" fmla="*/ 870550 h 2237474"/>
              <a:gd name="connsiteX21" fmla="*/ 9683005 w 12192000"/>
              <a:gd name="connsiteY21" fmla="*/ 894128 h 2237474"/>
              <a:gd name="connsiteX22" fmla="*/ 9594438 w 12192000"/>
              <a:gd name="connsiteY22" fmla="*/ 919051 h 2237474"/>
              <a:gd name="connsiteX23" fmla="*/ 9544189 w 12192000"/>
              <a:gd name="connsiteY23" fmla="*/ 938966 h 2237474"/>
              <a:gd name="connsiteX24" fmla="*/ 9500499 w 12192000"/>
              <a:gd name="connsiteY24" fmla="*/ 954680 h 2237474"/>
              <a:gd name="connsiteX25" fmla="*/ 9428195 w 12192000"/>
              <a:gd name="connsiteY25" fmla="*/ 986225 h 2237474"/>
              <a:gd name="connsiteX26" fmla="*/ 9410017 w 12192000"/>
              <a:gd name="connsiteY26" fmla="*/ 993931 h 2237474"/>
              <a:gd name="connsiteX27" fmla="*/ 9392919 w 12192000"/>
              <a:gd name="connsiteY27" fmla="*/ 994656 h 2237474"/>
              <a:gd name="connsiteX28" fmla="*/ 9268019 w 12192000"/>
              <a:gd name="connsiteY28" fmla="*/ 1007442 h 2237474"/>
              <a:gd name="connsiteX29" fmla="*/ 9234662 w 12192000"/>
              <a:gd name="connsiteY29" fmla="*/ 1023056 h 2237474"/>
              <a:gd name="connsiteX30" fmla="*/ 9181033 w 12192000"/>
              <a:gd name="connsiteY30" fmla="*/ 1037921 h 2237474"/>
              <a:gd name="connsiteX31" fmla="*/ 9155969 w 12192000"/>
              <a:gd name="connsiteY31" fmla="*/ 1046804 h 2237474"/>
              <a:gd name="connsiteX32" fmla="*/ 9133985 w 12192000"/>
              <a:gd name="connsiteY32" fmla="*/ 1046450 h 2237474"/>
              <a:gd name="connsiteX33" fmla="*/ 9003462 w 12192000"/>
              <a:gd name="connsiteY33" fmla="*/ 1042406 h 2237474"/>
              <a:gd name="connsiteX34" fmla="*/ 8968445 w 12192000"/>
              <a:gd name="connsiteY34" fmla="*/ 1052169 h 2237474"/>
              <a:gd name="connsiteX35" fmla="*/ 8886001 w 12192000"/>
              <a:gd name="connsiteY35" fmla="*/ 1067468 h 2237474"/>
              <a:gd name="connsiteX36" fmla="*/ 8838610 w 12192000"/>
              <a:gd name="connsiteY36" fmla="*/ 1075091 h 2237474"/>
              <a:gd name="connsiteX37" fmla="*/ 8750383 w 12192000"/>
              <a:gd name="connsiteY37" fmla="*/ 1097387 h 2237474"/>
              <a:gd name="connsiteX38" fmla="*/ 8665605 w 12192000"/>
              <a:gd name="connsiteY38" fmla="*/ 1110791 h 2237474"/>
              <a:gd name="connsiteX39" fmla="*/ 8584946 w 12192000"/>
              <a:gd name="connsiteY39" fmla="*/ 1135226 h 2237474"/>
              <a:gd name="connsiteX40" fmla="*/ 8419755 w 12192000"/>
              <a:gd name="connsiteY40" fmla="*/ 1216260 h 2237474"/>
              <a:gd name="connsiteX41" fmla="*/ 8411626 w 12192000"/>
              <a:gd name="connsiteY41" fmla="*/ 1214397 h 2237474"/>
              <a:gd name="connsiteX42" fmla="*/ 8363469 w 12192000"/>
              <a:gd name="connsiteY42" fmla="*/ 1246658 h 2237474"/>
              <a:gd name="connsiteX43" fmla="*/ 8275497 w 12192000"/>
              <a:gd name="connsiteY43" fmla="*/ 1264396 h 2237474"/>
              <a:gd name="connsiteX44" fmla="*/ 8206287 w 12192000"/>
              <a:gd name="connsiteY44" fmla="*/ 1273060 h 2237474"/>
              <a:gd name="connsiteX45" fmla="*/ 8074238 w 12192000"/>
              <a:gd name="connsiteY45" fmla="*/ 1301895 h 2237474"/>
              <a:gd name="connsiteX46" fmla="*/ 7942099 w 12192000"/>
              <a:gd name="connsiteY46" fmla="*/ 1336332 h 2237474"/>
              <a:gd name="connsiteX47" fmla="*/ 7902328 w 12192000"/>
              <a:gd name="connsiteY47" fmla="*/ 1345865 h 2237474"/>
              <a:gd name="connsiteX48" fmla="*/ 7840612 w 12192000"/>
              <a:gd name="connsiteY48" fmla="*/ 1369373 h 2237474"/>
              <a:gd name="connsiteX49" fmla="*/ 7786819 w 12192000"/>
              <a:gd name="connsiteY49" fmla="*/ 1378970 h 2237474"/>
              <a:gd name="connsiteX50" fmla="*/ 7548172 w 12192000"/>
              <a:gd name="connsiteY50" fmla="*/ 1417460 h 2237474"/>
              <a:gd name="connsiteX51" fmla="*/ 7483437 w 12192000"/>
              <a:gd name="connsiteY51" fmla="*/ 1478152 h 2237474"/>
              <a:gd name="connsiteX52" fmla="*/ 7377870 w 12192000"/>
              <a:gd name="connsiteY52" fmla="*/ 1523319 h 2237474"/>
              <a:gd name="connsiteX53" fmla="*/ 7230737 w 12192000"/>
              <a:gd name="connsiteY53" fmla="*/ 1562633 h 2237474"/>
              <a:gd name="connsiteX54" fmla="*/ 7224458 w 12192000"/>
              <a:gd name="connsiteY54" fmla="*/ 1573008 h 2237474"/>
              <a:gd name="connsiteX55" fmla="*/ 7183121 w 12192000"/>
              <a:gd name="connsiteY55" fmla="*/ 1595162 h 2237474"/>
              <a:gd name="connsiteX56" fmla="*/ 7164601 w 12192000"/>
              <a:gd name="connsiteY56" fmla="*/ 1606490 h 2237474"/>
              <a:gd name="connsiteX57" fmla="*/ 6900177 w 12192000"/>
              <a:gd name="connsiteY57" fmla="*/ 1636016 h 2237474"/>
              <a:gd name="connsiteX58" fmla="*/ 6795372 w 12192000"/>
              <a:gd name="connsiteY58" fmla="*/ 1644845 h 2237474"/>
              <a:gd name="connsiteX59" fmla="*/ 6692251 w 12192000"/>
              <a:gd name="connsiteY59" fmla="*/ 1656357 h 2237474"/>
              <a:gd name="connsiteX60" fmla="*/ 6655235 w 12192000"/>
              <a:gd name="connsiteY60" fmla="*/ 1661869 h 2237474"/>
              <a:gd name="connsiteX61" fmla="*/ 6554894 w 12192000"/>
              <a:gd name="connsiteY61" fmla="*/ 1664428 h 2237474"/>
              <a:gd name="connsiteX62" fmla="*/ 6516595 w 12192000"/>
              <a:gd name="connsiteY62" fmla="*/ 1667475 h 2237474"/>
              <a:gd name="connsiteX63" fmla="*/ 6508541 w 12192000"/>
              <a:gd name="connsiteY63" fmla="*/ 1668757 h 2237474"/>
              <a:gd name="connsiteX64" fmla="*/ 6471012 w 12192000"/>
              <a:gd name="connsiteY64" fmla="*/ 1678604 h 2237474"/>
              <a:gd name="connsiteX65" fmla="*/ 6364035 w 12192000"/>
              <a:gd name="connsiteY65" fmla="*/ 1667683 h 2237474"/>
              <a:gd name="connsiteX66" fmla="*/ 6280959 w 12192000"/>
              <a:gd name="connsiteY66" fmla="*/ 1689329 h 2237474"/>
              <a:gd name="connsiteX67" fmla="*/ 6243319 w 12192000"/>
              <a:gd name="connsiteY67" fmla="*/ 1695560 h 2237474"/>
              <a:gd name="connsiteX68" fmla="*/ 6098321 w 12192000"/>
              <a:gd name="connsiteY68" fmla="*/ 1721646 h 2237474"/>
              <a:gd name="connsiteX69" fmla="*/ 5880652 w 12192000"/>
              <a:gd name="connsiteY69" fmla="*/ 1779643 h 2237474"/>
              <a:gd name="connsiteX70" fmla="*/ 5785959 w 12192000"/>
              <a:gd name="connsiteY70" fmla="*/ 1775307 h 2237474"/>
              <a:gd name="connsiteX71" fmla="*/ 5643534 w 12192000"/>
              <a:gd name="connsiteY71" fmla="*/ 1802919 h 2237474"/>
              <a:gd name="connsiteX72" fmla="*/ 5518799 w 12192000"/>
              <a:gd name="connsiteY72" fmla="*/ 1818312 h 2237474"/>
              <a:gd name="connsiteX73" fmla="*/ 5505014 w 12192000"/>
              <a:gd name="connsiteY73" fmla="*/ 1819259 h 2237474"/>
              <a:gd name="connsiteX74" fmla="*/ 5453307 w 12192000"/>
              <a:gd name="connsiteY74" fmla="*/ 1815450 h 2237474"/>
              <a:gd name="connsiteX75" fmla="*/ 5221533 w 12192000"/>
              <a:gd name="connsiteY75" fmla="*/ 1846950 h 2237474"/>
              <a:gd name="connsiteX76" fmla="*/ 5149802 w 12192000"/>
              <a:gd name="connsiteY76" fmla="*/ 1844846 h 2237474"/>
              <a:gd name="connsiteX77" fmla="*/ 5114927 w 12192000"/>
              <a:gd name="connsiteY77" fmla="*/ 1847827 h 2237474"/>
              <a:gd name="connsiteX78" fmla="*/ 5108970 w 12192000"/>
              <a:gd name="connsiteY78" fmla="*/ 1847935 h 2237474"/>
              <a:gd name="connsiteX79" fmla="*/ 5067961 w 12192000"/>
              <a:gd name="connsiteY79" fmla="*/ 1845917 h 2237474"/>
              <a:gd name="connsiteX80" fmla="*/ 5007075 w 12192000"/>
              <a:gd name="connsiteY80" fmla="*/ 1838626 h 2237474"/>
              <a:gd name="connsiteX81" fmla="*/ 4944087 w 12192000"/>
              <a:gd name="connsiteY81" fmla="*/ 1823332 h 2237474"/>
              <a:gd name="connsiteX82" fmla="*/ 4907662 w 12192000"/>
              <a:gd name="connsiteY82" fmla="*/ 1816900 h 2237474"/>
              <a:gd name="connsiteX83" fmla="*/ 4882386 w 12192000"/>
              <a:gd name="connsiteY83" fmla="*/ 1809844 h 2237474"/>
              <a:gd name="connsiteX84" fmla="*/ 4811440 w 12192000"/>
              <a:gd name="connsiteY84" fmla="*/ 1804655 h 2237474"/>
              <a:gd name="connsiteX85" fmla="*/ 4691075 w 12192000"/>
              <a:gd name="connsiteY85" fmla="*/ 1801389 h 2237474"/>
              <a:gd name="connsiteX86" fmla="*/ 4640313 w 12192000"/>
              <a:gd name="connsiteY86" fmla="*/ 1784307 h 2237474"/>
              <a:gd name="connsiteX87" fmla="*/ 4536503 w 12192000"/>
              <a:gd name="connsiteY87" fmla="*/ 1785334 h 2237474"/>
              <a:gd name="connsiteX88" fmla="*/ 4513724 w 12192000"/>
              <a:gd name="connsiteY88" fmla="*/ 1791996 h 2237474"/>
              <a:gd name="connsiteX89" fmla="*/ 4459810 w 12192000"/>
              <a:gd name="connsiteY89" fmla="*/ 1797886 h 2237474"/>
              <a:gd name="connsiteX90" fmla="*/ 4379064 w 12192000"/>
              <a:gd name="connsiteY90" fmla="*/ 1817177 h 2237474"/>
              <a:gd name="connsiteX91" fmla="*/ 4290981 w 12192000"/>
              <a:gd name="connsiteY91" fmla="*/ 1839677 h 2237474"/>
              <a:gd name="connsiteX92" fmla="*/ 4238372 w 12192000"/>
              <a:gd name="connsiteY92" fmla="*/ 1851480 h 2237474"/>
              <a:gd name="connsiteX93" fmla="*/ 4232517 w 12192000"/>
              <a:gd name="connsiteY93" fmla="*/ 1852567 h 2237474"/>
              <a:gd name="connsiteX94" fmla="*/ 4191732 w 12192000"/>
              <a:gd name="connsiteY94" fmla="*/ 1857328 h 2237474"/>
              <a:gd name="connsiteX95" fmla="*/ 4065532 w 12192000"/>
              <a:gd name="connsiteY95" fmla="*/ 1855477 h 2237474"/>
              <a:gd name="connsiteX96" fmla="*/ 4028460 w 12192000"/>
              <a:gd name="connsiteY96" fmla="*/ 1855137 h 2237474"/>
              <a:gd name="connsiteX97" fmla="*/ 4002267 w 12192000"/>
              <a:gd name="connsiteY97" fmla="*/ 1852352 h 2237474"/>
              <a:gd name="connsiteX98" fmla="*/ 3931396 w 12192000"/>
              <a:gd name="connsiteY98" fmla="*/ 1858915 h 2237474"/>
              <a:gd name="connsiteX99" fmla="*/ 3812162 w 12192000"/>
              <a:gd name="connsiteY99" fmla="*/ 1875501 h 2237474"/>
              <a:gd name="connsiteX100" fmla="*/ 3758105 w 12192000"/>
              <a:gd name="connsiteY100" fmla="*/ 1871856 h 2237474"/>
              <a:gd name="connsiteX101" fmla="*/ 3715896 w 12192000"/>
              <a:gd name="connsiteY101" fmla="*/ 1881552 h 2237474"/>
              <a:gd name="connsiteX102" fmla="*/ 3567259 w 12192000"/>
              <a:gd name="connsiteY102" fmla="*/ 1893482 h 2237474"/>
              <a:gd name="connsiteX103" fmla="*/ 3405770 w 12192000"/>
              <a:gd name="connsiteY103" fmla="*/ 1904591 h 2237474"/>
              <a:gd name="connsiteX104" fmla="*/ 3280097 w 12192000"/>
              <a:gd name="connsiteY104" fmla="*/ 1919610 h 2237474"/>
              <a:gd name="connsiteX105" fmla="*/ 3009910 w 12192000"/>
              <a:gd name="connsiteY105" fmla="*/ 1957866 h 2237474"/>
              <a:gd name="connsiteX106" fmla="*/ 2995934 w 12192000"/>
              <a:gd name="connsiteY106" fmla="*/ 1967085 h 2237474"/>
              <a:gd name="connsiteX107" fmla="*/ 2942858 w 12192000"/>
              <a:gd name="connsiteY107" fmla="*/ 1981367 h 2237474"/>
              <a:gd name="connsiteX108" fmla="*/ 2875436 w 12192000"/>
              <a:gd name="connsiteY108" fmla="*/ 1996977 h 2237474"/>
              <a:gd name="connsiteX109" fmla="*/ 2874892 w 12192000"/>
              <a:gd name="connsiteY109" fmla="*/ 1996085 h 2237474"/>
              <a:gd name="connsiteX110" fmla="*/ 2843662 w 12192000"/>
              <a:gd name="connsiteY110" fmla="*/ 1992498 h 2237474"/>
              <a:gd name="connsiteX111" fmla="*/ 2718916 w 12192000"/>
              <a:gd name="connsiteY111" fmla="*/ 1990867 h 2237474"/>
              <a:gd name="connsiteX112" fmla="*/ 2713522 w 12192000"/>
              <a:gd name="connsiteY112" fmla="*/ 1990173 h 2237474"/>
              <a:gd name="connsiteX113" fmla="*/ 2476147 w 12192000"/>
              <a:gd name="connsiteY113" fmla="*/ 1998305 h 2237474"/>
              <a:gd name="connsiteX114" fmla="*/ 2373568 w 12192000"/>
              <a:gd name="connsiteY114" fmla="*/ 2003219 h 2237474"/>
              <a:gd name="connsiteX115" fmla="*/ 2287219 w 12192000"/>
              <a:gd name="connsiteY115" fmla="*/ 1998750 h 2237474"/>
              <a:gd name="connsiteX116" fmla="*/ 2243069 w 12192000"/>
              <a:gd name="connsiteY116" fmla="*/ 2005321 h 2237474"/>
              <a:gd name="connsiteX117" fmla="*/ 2164831 w 12192000"/>
              <a:gd name="connsiteY117" fmla="*/ 2010143 h 2237474"/>
              <a:gd name="connsiteX118" fmla="*/ 2085228 w 12192000"/>
              <a:gd name="connsiteY118" fmla="*/ 2046431 h 2237474"/>
              <a:gd name="connsiteX119" fmla="*/ 2058061 w 12192000"/>
              <a:gd name="connsiteY119" fmla="*/ 2047942 h 2237474"/>
              <a:gd name="connsiteX120" fmla="*/ 2042244 w 12192000"/>
              <a:gd name="connsiteY120" fmla="*/ 2055560 h 2237474"/>
              <a:gd name="connsiteX121" fmla="*/ 1877728 w 12192000"/>
              <a:gd name="connsiteY121" fmla="*/ 2101004 h 2237474"/>
              <a:gd name="connsiteX122" fmla="*/ 1759056 w 12192000"/>
              <a:gd name="connsiteY122" fmla="*/ 2125608 h 2237474"/>
              <a:gd name="connsiteX123" fmla="*/ 1637948 w 12192000"/>
              <a:gd name="connsiteY123" fmla="*/ 2172597 h 2237474"/>
              <a:gd name="connsiteX124" fmla="*/ 1434549 w 12192000"/>
              <a:gd name="connsiteY124" fmla="*/ 2234522 h 2237474"/>
              <a:gd name="connsiteX125" fmla="*/ 1398481 w 12192000"/>
              <a:gd name="connsiteY125" fmla="*/ 2237074 h 2237474"/>
              <a:gd name="connsiteX126" fmla="*/ 1398407 w 12192000"/>
              <a:gd name="connsiteY126" fmla="*/ 2237095 h 2237474"/>
              <a:gd name="connsiteX127" fmla="*/ 1370962 w 12192000"/>
              <a:gd name="connsiteY127" fmla="*/ 2237474 h 2237474"/>
              <a:gd name="connsiteX128" fmla="*/ 1356367 w 12192000"/>
              <a:gd name="connsiteY128" fmla="*/ 2235089 h 2237474"/>
              <a:gd name="connsiteX129" fmla="*/ 1279765 w 12192000"/>
              <a:gd name="connsiteY129" fmla="*/ 2229639 h 2237474"/>
              <a:gd name="connsiteX130" fmla="*/ 1195347 w 12192000"/>
              <a:gd name="connsiteY130" fmla="*/ 2212354 h 2237474"/>
              <a:gd name="connsiteX131" fmla="*/ 970251 w 12192000"/>
              <a:gd name="connsiteY131" fmla="*/ 2221029 h 2237474"/>
              <a:gd name="connsiteX132" fmla="*/ 812914 w 12192000"/>
              <a:gd name="connsiteY132" fmla="*/ 2210095 h 2237474"/>
              <a:gd name="connsiteX133" fmla="*/ 776382 w 12192000"/>
              <a:gd name="connsiteY133" fmla="*/ 2204512 h 2237474"/>
              <a:gd name="connsiteX134" fmla="*/ 597225 w 12192000"/>
              <a:gd name="connsiteY134" fmla="*/ 2180999 h 2237474"/>
              <a:gd name="connsiteX135" fmla="*/ 520671 w 12192000"/>
              <a:gd name="connsiteY135" fmla="*/ 2180980 h 2237474"/>
              <a:gd name="connsiteX136" fmla="*/ 515024 w 12192000"/>
              <a:gd name="connsiteY136" fmla="*/ 2179258 h 2237474"/>
              <a:gd name="connsiteX137" fmla="*/ 413835 w 12192000"/>
              <a:gd name="connsiteY137" fmla="*/ 2156783 h 2237474"/>
              <a:gd name="connsiteX138" fmla="*/ 376513 w 12192000"/>
              <a:gd name="connsiteY138" fmla="*/ 2154014 h 2237474"/>
              <a:gd name="connsiteX139" fmla="*/ 273386 w 12192000"/>
              <a:gd name="connsiteY139" fmla="*/ 2142551 h 2237474"/>
              <a:gd name="connsiteX140" fmla="*/ 169207 w 12192000"/>
              <a:gd name="connsiteY140" fmla="*/ 2128100 h 2237474"/>
              <a:gd name="connsiteX141" fmla="*/ 77641 w 12192000"/>
              <a:gd name="connsiteY141" fmla="*/ 2126835 h 2237474"/>
              <a:gd name="connsiteX142" fmla="*/ 37645 w 12192000"/>
              <a:gd name="connsiteY142" fmla="*/ 2115401 h 2237474"/>
              <a:gd name="connsiteX143" fmla="*/ 4572 w 12192000"/>
              <a:gd name="connsiteY143" fmla="*/ 2111091 h 2237474"/>
              <a:gd name="connsiteX144" fmla="*/ 0 w 12192000"/>
              <a:gd name="connsiteY144" fmla="*/ 2110468 h 2237474"/>
              <a:gd name="connsiteX145" fmla="*/ 0 w 12192000"/>
              <a:gd name="connsiteY145"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20512 w 12192000"/>
              <a:gd name="connsiteY6" fmla="*/ 745392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46594 w 12192000"/>
              <a:gd name="connsiteY12" fmla="*/ 765069 h 2237474"/>
              <a:gd name="connsiteX13" fmla="*/ 10739478 w 12192000"/>
              <a:gd name="connsiteY13" fmla="*/ 776841 h 2237474"/>
              <a:gd name="connsiteX14" fmla="*/ 10458762 w 12192000"/>
              <a:gd name="connsiteY14" fmla="*/ 755400 h 2237474"/>
              <a:gd name="connsiteX15" fmla="*/ 10211200 w 12192000"/>
              <a:gd name="connsiteY15" fmla="*/ 767513 h 2237474"/>
              <a:gd name="connsiteX16" fmla="*/ 10167995 w 12192000"/>
              <a:gd name="connsiteY16" fmla="*/ 760843 h 2237474"/>
              <a:gd name="connsiteX17" fmla="*/ 9997044 w 12192000"/>
              <a:gd name="connsiteY17" fmla="*/ 780129 h 2237474"/>
              <a:gd name="connsiteX18" fmla="*/ 9943887 w 12192000"/>
              <a:gd name="connsiteY18" fmla="*/ 804141 h 2237474"/>
              <a:gd name="connsiteX19" fmla="*/ 9918248 w 12192000"/>
              <a:gd name="connsiteY19" fmla="*/ 816628 h 2237474"/>
              <a:gd name="connsiteX20" fmla="*/ 9767091 w 12192000"/>
              <a:gd name="connsiteY20" fmla="*/ 870550 h 2237474"/>
              <a:gd name="connsiteX21" fmla="*/ 9683005 w 12192000"/>
              <a:gd name="connsiteY21" fmla="*/ 894128 h 2237474"/>
              <a:gd name="connsiteX22" fmla="*/ 9594438 w 12192000"/>
              <a:gd name="connsiteY22" fmla="*/ 919051 h 2237474"/>
              <a:gd name="connsiteX23" fmla="*/ 9544189 w 12192000"/>
              <a:gd name="connsiteY23" fmla="*/ 938966 h 2237474"/>
              <a:gd name="connsiteX24" fmla="*/ 9500499 w 12192000"/>
              <a:gd name="connsiteY24" fmla="*/ 954680 h 2237474"/>
              <a:gd name="connsiteX25" fmla="*/ 9428195 w 12192000"/>
              <a:gd name="connsiteY25" fmla="*/ 986225 h 2237474"/>
              <a:gd name="connsiteX26" fmla="*/ 9410017 w 12192000"/>
              <a:gd name="connsiteY26" fmla="*/ 993931 h 2237474"/>
              <a:gd name="connsiteX27" fmla="*/ 9392919 w 12192000"/>
              <a:gd name="connsiteY27" fmla="*/ 994656 h 2237474"/>
              <a:gd name="connsiteX28" fmla="*/ 9268019 w 12192000"/>
              <a:gd name="connsiteY28" fmla="*/ 1007442 h 2237474"/>
              <a:gd name="connsiteX29" fmla="*/ 9234662 w 12192000"/>
              <a:gd name="connsiteY29" fmla="*/ 1023056 h 2237474"/>
              <a:gd name="connsiteX30" fmla="*/ 9181033 w 12192000"/>
              <a:gd name="connsiteY30" fmla="*/ 1037921 h 2237474"/>
              <a:gd name="connsiteX31" fmla="*/ 9155969 w 12192000"/>
              <a:gd name="connsiteY31" fmla="*/ 1046804 h 2237474"/>
              <a:gd name="connsiteX32" fmla="*/ 9133985 w 12192000"/>
              <a:gd name="connsiteY32" fmla="*/ 1046450 h 2237474"/>
              <a:gd name="connsiteX33" fmla="*/ 9003462 w 12192000"/>
              <a:gd name="connsiteY33" fmla="*/ 1042406 h 2237474"/>
              <a:gd name="connsiteX34" fmla="*/ 8968445 w 12192000"/>
              <a:gd name="connsiteY34" fmla="*/ 1052169 h 2237474"/>
              <a:gd name="connsiteX35" fmla="*/ 8886001 w 12192000"/>
              <a:gd name="connsiteY35" fmla="*/ 1067468 h 2237474"/>
              <a:gd name="connsiteX36" fmla="*/ 8838610 w 12192000"/>
              <a:gd name="connsiteY36" fmla="*/ 1075091 h 2237474"/>
              <a:gd name="connsiteX37" fmla="*/ 8750383 w 12192000"/>
              <a:gd name="connsiteY37" fmla="*/ 1097387 h 2237474"/>
              <a:gd name="connsiteX38" fmla="*/ 8665605 w 12192000"/>
              <a:gd name="connsiteY38" fmla="*/ 1110791 h 2237474"/>
              <a:gd name="connsiteX39" fmla="*/ 8584946 w 12192000"/>
              <a:gd name="connsiteY39" fmla="*/ 1135226 h 2237474"/>
              <a:gd name="connsiteX40" fmla="*/ 8419755 w 12192000"/>
              <a:gd name="connsiteY40" fmla="*/ 1216260 h 2237474"/>
              <a:gd name="connsiteX41" fmla="*/ 8411626 w 12192000"/>
              <a:gd name="connsiteY41" fmla="*/ 1214397 h 2237474"/>
              <a:gd name="connsiteX42" fmla="*/ 8363469 w 12192000"/>
              <a:gd name="connsiteY42" fmla="*/ 1246658 h 2237474"/>
              <a:gd name="connsiteX43" fmla="*/ 8275497 w 12192000"/>
              <a:gd name="connsiteY43" fmla="*/ 1264396 h 2237474"/>
              <a:gd name="connsiteX44" fmla="*/ 8074238 w 12192000"/>
              <a:gd name="connsiteY44" fmla="*/ 1301895 h 2237474"/>
              <a:gd name="connsiteX45" fmla="*/ 7942099 w 12192000"/>
              <a:gd name="connsiteY45" fmla="*/ 1336332 h 2237474"/>
              <a:gd name="connsiteX46" fmla="*/ 7902328 w 12192000"/>
              <a:gd name="connsiteY46" fmla="*/ 1345865 h 2237474"/>
              <a:gd name="connsiteX47" fmla="*/ 7840612 w 12192000"/>
              <a:gd name="connsiteY47" fmla="*/ 1369373 h 2237474"/>
              <a:gd name="connsiteX48" fmla="*/ 7786819 w 12192000"/>
              <a:gd name="connsiteY48" fmla="*/ 1378970 h 2237474"/>
              <a:gd name="connsiteX49" fmla="*/ 7548172 w 12192000"/>
              <a:gd name="connsiteY49" fmla="*/ 1417460 h 2237474"/>
              <a:gd name="connsiteX50" fmla="*/ 7483437 w 12192000"/>
              <a:gd name="connsiteY50" fmla="*/ 1478152 h 2237474"/>
              <a:gd name="connsiteX51" fmla="*/ 7377870 w 12192000"/>
              <a:gd name="connsiteY51" fmla="*/ 1523319 h 2237474"/>
              <a:gd name="connsiteX52" fmla="*/ 7230737 w 12192000"/>
              <a:gd name="connsiteY52" fmla="*/ 1562633 h 2237474"/>
              <a:gd name="connsiteX53" fmla="*/ 7224458 w 12192000"/>
              <a:gd name="connsiteY53" fmla="*/ 1573008 h 2237474"/>
              <a:gd name="connsiteX54" fmla="*/ 7183121 w 12192000"/>
              <a:gd name="connsiteY54" fmla="*/ 1595162 h 2237474"/>
              <a:gd name="connsiteX55" fmla="*/ 7164601 w 12192000"/>
              <a:gd name="connsiteY55" fmla="*/ 1606490 h 2237474"/>
              <a:gd name="connsiteX56" fmla="*/ 6900177 w 12192000"/>
              <a:gd name="connsiteY56" fmla="*/ 1636016 h 2237474"/>
              <a:gd name="connsiteX57" fmla="*/ 6795372 w 12192000"/>
              <a:gd name="connsiteY57" fmla="*/ 1644845 h 2237474"/>
              <a:gd name="connsiteX58" fmla="*/ 6692251 w 12192000"/>
              <a:gd name="connsiteY58" fmla="*/ 1656357 h 2237474"/>
              <a:gd name="connsiteX59" fmla="*/ 6655235 w 12192000"/>
              <a:gd name="connsiteY59" fmla="*/ 1661869 h 2237474"/>
              <a:gd name="connsiteX60" fmla="*/ 6554894 w 12192000"/>
              <a:gd name="connsiteY60" fmla="*/ 1664428 h 2237474"/>
              <a:gd name="connsiteX61" fmla="*/ 6516595 w 12192000"/>
              <a:gd name="connsiteY61" fmla="*/ 1667475 h 2237474"/>
              <a:gd name="connsiteX62" fmla="*/ 6508541 w 12192000"/>
              <a:gd name="connsiteY62" fmla="*/ 1668757 h 2237474"/>
              <a:gd name="connsiteX63" fmla="*/ 6471012 w 12192000"/>
              <a:gd name="connsiteY63" fmla="*/ 1678604 h 2237474"/>
              <a:gd name="connsiteX64" fmla="*/ 6364035 w 12192000"/>
              <a:gd name="connsiteY64" fmla="*/ 1667683 h 2237474"/>
              <a:gd name="connsiteX65" fmla="*/ 6280959 w 12192000"/>
              <a:gd name="connsiteY65" fmla="*/ 1689329 h 2237474"/>
              <a:gd name="connsiteX66" fmla="*/ 6243319 w 12192000"/>
              <a:gd name="connsiteY66" fmla="*/ 1695560 h 2237474"/>
              <a:gd name="connsiteX67" fmla="*/ 6098321 w 12192000"/>
              <a:gd name="connsiteY67" fmla="*/ 1721646 h 2237474"/>
              <a:gd name="connsiteX68" fmla="*/ 5880652 w 12192000"/>
              <a:gd name="connsiteY68" fmla="*/ 1779643 h 2237474"/>
              <a:gd name="connsiteX69" fmla="*/ 5785959 w 12192000"/>
              <a:gd name="connsiteY69" fmla="*/ 1775307 h 2237474"/>
              <a:gd name="connsiteX70" fmla="*/ 5643534 w 12192000"/>
              <a:gd name="connsiteY70" fmla="*/ 1802919 h 2237474"/>
              <a:gd name="connsiteX71" fmla="*/ 5518799 w 12192000"/>
              <a:gd name="connsiteY71" fmla="*/ 1818312 h 2237474"/>
              <a:gd name="connsiteX72" fmla="*/ 5505014 w 12192000"/>
              <a:gd name="connsiteY72" fmla="*/ 1819259 h 2237474"/>
              <a:gd name="connsiteX73" fmla="*/ 5453307 w 12192000"/>
              <a:gd name="connsiteY73" fmla="*/ 1815450 h 2237474"/>
              <a:gd name="connsiteX74" fmla="*/ 5221533 w 12192000"/>
              <a:gd name="connsiteY74" fmla="*/ 1846950 h 2237474"/>
              <a:gd name="connsiteX75" fmla="*/ 5149802 w 12192000"/>
              <a:gd name="connsiteY75" fmla="*/ 1844846 h 2237474"/>
              <a:gd name="connsiteX76" fmla="*/ 5114927 w 12192000"/>
              <a:gd name="connsiteY76" fmla="*/ 1847827 h 2237474"/>
              <a:gd name="connsiteX77" fmla="*/ 5108970 w 12192000"/>
              <a:gd name="connsiteY77" fmla="*/ 1847935 h 2237474"/>
              <a:gd name="connsiteX78" fmla="*/ 5067961 w 12192000"/>
              <a:gd name="connsiteY78" fmla="*/ 1845917 h 2237474"/>
              <a:gd name="connsiteX79" fmla="*/ 5007075 w 12192000"/>
              <a:gd name="connsiteY79" fmla="*/ 1838626 h 2237474"/>
              <a:gd name="connsiteX80" fmla="*/ 4944087 w 12192000"/>
              <a:gd name="connsiteY80" fmla="*/ 1823332 h 2237474"/>
              <a:gd name="connsiteX81" fmla="*/ 4907662 w 12192000"/>
              <a:gd name="connsiteY81" fmla="*/ 1816900 h 2237474"/>
              <a:gd name="connsiteX82" fmla="*/ 4882386 w 12192000"/>
              <a:gd name="connsiteY82" fmla="*/ 1809844 h 2237474"/>
              <a:gd name="connsiteX83" fmla="*/ 4811440 w 12192000"/>
              <a:gd name="connsiteY83" fmla="*/ 1804655 h 2237474"/>
              <a:gd name="connsiteX84" fmla="*/ 4691075 w 12192000"/>
              <a:gd name="connsiteY84" fmla="*/ 1801389 h 2237474"/>
              <a:gd name="connsiteX85" fmla="*/ 4640313 w 12192000"/>
              <a:gd name="connsiteY85" fmla="*/ 1784307 h 2237474"/>
              <a:gd name="connsiteX86" fmla="*/ 4536503 w 12192000"/>
              <a:gd name="connsiteY86" fmla="*/ 1785334 h 2237474"/>
              <a:gd name="connsiteX87" fmla="*/ 4513724 w 12192000"/>
              <a:gd name="connsiteY87" fmla="*/ 1791996 h 2237474"/>
              <a:gd name="connsiteX88" fmla="*/ 4459810 w 12192000"/>
              <a:gd name="connsiteY88" fmla="*/ 1797886 h 2237474"/>
              <a:gd name="connsiteX89" fmla="*/ 4379064 w 12192000"/>
              <a:gd name="connsiteY89" fmla="*/ 1817177 h 2237474"/>
              <a:gd name="connsiteX90" fmla="*/ 4290981 w 12192000"/>
              <a:gd name="connsiteY90" fmla="*/ 1839677 h 2237474"/>
              <a:gd name="connsiteX91" fmla="*/ 4238372 w 12192000"/>
              <a:gd name="connsiteY91" fmla="*/ 1851480 h 2237474"/>
              <a:gd name="connsiteX92" fmla="*/ 4232517 w 12192000"/>
              <a:gd name="connsiteY92" fmla="*/ 1852567 h 2237474"/>
              <a:gd name="connsiteX93" fmla="*/ 4191732 w 12192000"/>
              <a:gd name="connsiteY93" fmla="*/ 1857328 h 2237474"/>
              <a:gd name="connsiteX94" fmla="*/ 4065532 w 12192000"/>
              <a:gd name="connsiteY94" fmla="*/ 1855477 h 2237474"/>
              <a:gd name="connsiteX95" fmla="*/ 4028460 w 12192000"/>
              <a:gd name="connsiteY95" fmla="*/ 1855137 h 2237474"/>
              <a:gd name="connsiteX96" fmla="*/ 4002267 w 12192000"/>
              <a:gd name="connsiteY96" fmla="*/ 1852352 h 2237474"/>
              <a:gd name="connsiteX97" fmla="*/ 3931396 w 12192000"/>
              <a:gd name="connsiteY97" fmla="*/ 1858915 h 2237474"/>
              <a:gd name="connsiteX98" fmla="*/ 3812162 w 12192000"/>
              <a:gd name="connsiteY98" fmla="*/ 1875501 h 2237474"/>
              <a:gd name="connsiteX99" fmla="*/ 3758105 w 12192000"/>
              <a:gd name="connsiteY99" fmla="*/ 1871856 h 2237474"/>
              <a:gd name="connsiteX100" fmla="*/ 3715896 w 12192000"/>
              <a:gd name="connsiteY100" fmla="*/ 1881552 h 2237474"/>
              <a:gd name="connsiteX101" fmla="*/ 3567259 w 12192000"/>
              <a:gd name="connsiteY101" fmla="*/ 1893482 h 2237474"/>
              <a:gd name="connsiteX102" fmla="*/ 3405770 w 12192000"/>
              <a:gd name="connsiteY102" fmla="*/ 1904591 h 2237474"/>
              <a:gd name="connsiteX103" fmla="*/ 3280097 w 12192000"/>
              <a:gd name="connsiteY103" fmla="*/ 1919610 h 2237474"/>
              <a:gd name="connsiteX104" fmla="*/ 3009910 w 12192000"/>
              <a:gd name="connsiteY104" fmla="*/ 1957866 h 2237474"/>
              <a:gd name="connsiteX105" fmla="*/ 2995934 w 12192000"/>
              <a:gd name="connsiteY105" fmla="*/ 1967085 h 2237474"/>
              <a:gd name="connsiteX106" fmla="*/ 2942858 w 12192000"/>
              <a:gd name="connsiteY106" fmla="*/ 1981367 h 2237474"/>
              <a:gd name="connsiteX107" fmla="*/ 2875436 w 12192000"/>
              <a:gd name="connsiteY107" fmla="*/ 1996977 h 2237474"/>
              <a:gd name="connsiteX108" fmla="*/ 2874892 w 12192000"/>
              <a:gd name="connsiteY108" fmla="*/ 1996085 h 2237474"/>
              <a:gd name="connsiteX109" fmla="*/ 2843662 w 12192000"/>
              <a:gd name="connsiteY109" fmla="*/ 1992498 h 2237474"/>
              <a:gd name="connsiteX110" fmla="*/ 2718916 w 12192000"/>
              <a:gd name="connsiteY110" fmla="*/ 1990867 h 2237474"/>
              <a:gd name="connsiteX111" fmla="*/ 2713522 w 12192000"/>
              <a:gd name="connsiteY111" fmla="*/ 1990173 h 2237474"/>
              <a:gd name="connsiteX112" fmla="*/ 2476147 w 12192000"/>
              <a:gd name="connsiteY112" fmla="*/ 1998305 h 2237474"/>
              <a:gd name="connsiteX113" fmla="*/ 2373568 w 12192000"/>
              <a:gd name="connsiteY113" fmla="*/ 2003219 h 2237474"/>
              <a:gd name="connsiteX114" fmla="*/ 2287219 w 12192000"/>
              <a:gd name="connsiteY114" fmla="*/ 1998750 h 2237474"/>
              <a:gd name="connsiteX115" fmla="*/ 2243069 w 12192000"/>
              <a:gd name="connsiteY115" fmla="*/ 2005321 h 2237474"/>
              <a:gd name="connsiteX116" fmla="*/ 2164831 w 12192000"/>
              <a:gd name="connsiteY116" fmla="*/ 2010143 h 2237474"/>
              <a:gd name="connsiteX117" fmla="*/ 2085228 w 12192000"/>
              <a:gd name="connsiteY117" fmla="*/ 2046431 h 2237474"/>
              <a:gd name="connsiteX118" fmla="*/ 2058061 w 12192000"/>
              <a:gd name="connsiteY118" fmla="*/ 2047942 h 2237474"/>
              <a:gd name="connsiteX119" fmla="*/ 2042244 w 12192000"/>
              <a:gd name="connsiteY119" fmla="*/ 2055560 h 2237474"/>
              <a:gd name="connsiteX120" fmla="*/ 1877728 w 12192000"/>
              <a:gd name="connsiteY120" fmla="*/ 2101004 h 2237474"/>
              <a:gd name="connsiteX121" fmla="*/ 1759056 w 12192000"/>
              <a:gd name="connsiteY121" fmla="*/ 2125608 h 2237474"/>
              <a:gd name="connsiteX122" fmla="*/ 1637948 w 12192000"/>
              <a:gd name="connsiteY122" fmla="*/ 2172597 h 2237474"/>
              <a:gd name="connsiteX123" fmla="*/ 1434549 w 12192000"/>
              <a:gd name="connsiteY123" fmla="*/ 2234522 h 2237474"/>
              <a:gd name="connsiteX124" fmla="*/ 1398481 w 12192000"/>
              <a:gd name="connsiteY124" fmla="*/ 2237074 h 2237474"/>
              <a:gd name="connsiteX125" fmla="*/ 1398407 w 12192000"/>
              <a:gd name="connsiteY125" fmla="*/ 2237095 h 2237474"/>
              <a:gd name="connsiteX126" fmla="*/ 1370962 w 12192000"/>
              <a:gd name="connsiteY126" fmla="*/ 2237474 h 2237474"/>
              <a:gd name="connsiteX127" fmla="*/ 1356367 w 12192000"/>
              <a:gd name="connsiteY127" fmla="*/ 2235089 h 2237474"/>
              <a:gd name="connsiteX128" fmla="*/ 1279765 w 12192000"/>
              <a:gd name="connsiteY128" fmla="*/ 2229639 h 2237474"/>
              <a:gd name="connsiteX129" fmla="*/ 1195347 w 12192000"/>
              <a:gd name="connsiteY129" fmla="*/ 2212354 h 2237474"/>
              <a:gd name="connsiteX130" fmla="*/ 970251 w 12192000"/>
              <a:gd name="connsiteY130" fmla="*/ 2221029 h 2237474"/>
              <a:gd name="connsiteX131" fmla="*/ 812914 w 12192000"/>
              <a:gd name="connsiteY131" fmla="*/ 2210095 h 2237474"/>
              <a:gd name="connsiteX132" fmla="*/ 776382 w 12192000"/>
              <a:gd name="connsiteY132" fmla="*/ 2204512 h 2237474"/>
              <a:gd name="connsiteX133" fmla="*/ 597225 w 12192000"/>
              <a:gd name="connsiteY133" fmla="*/ 2180999 h 2237474"/>
              <a:gd name="connsiteX134" fmla="*/ 520671 w 12192000"/>
              <a:gd name="connsiteY134" fmla="*/ 2180980 h 2237474"/>
              <a:gd name="connsiteX135" fmla="*/ 515024 w 12192000"/>
              <a:gd name="connsiteY135" fmla="*/ 2179258 h 2237474"/>
              <a:gd name="connsiteX136" fmla="*/ 413835 w 12192000"/>
              <a:gd name="connsiteY136" fmla="*/ 2156783 h 2237474"/>
              <a:gd name="connsiteX137" fmla="*/ 376513 w 12192000"/>
              <a:gd name="connsiteY137" fmla="*/ 2154014 h 2237474"/>
              <a:gd name="connsiteX138" fmla="*/ 273386 w 12192000"/>
              <a:gd name="connsiteY138" fmla="*/ 2142551 h 2237474"/>
              <a:gd name="connsiteX139" fmla="*/ 169207 w 12192000"/>
              <a:gd name="connsiteY139" fmla="*/ 2128100 h 2237474"/>
              <a:gd name="connsiteX140" fmla="*/ 77641 w 12192000"/>
              <a:gd name="connsiteY140" fmla="*/ 2126835 h 2237474"/>
              <a:gd name="connsiteX141" fmla="*/ 37645 w 12192000"/>
              <a:gd name="connsiteY141" fmla="*/ 2115401 h 2237474"/>
              <a:gd name="connsiteX142" fmla="*/ 4572 w 12192000"/>
              <a:gd name="connsiteY142" fmla="*/ 2111091 h 2237474"/>
              <a:gd name="connsiteX143" fmla="*/ 0 w 12192000"/>
              <a:gd name="connsiteY143" fmla="*/ 2110468 h 2237474"/>
              <a:gd name="connsiteX144" fmla="*/ 0 w 12192000"/>
              <a:gd name="connsiteY144"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20512 w 12192000"/>
              <a:gd name="connsiteY6" fmla="*/ 745392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46594 w 12192000"/>
              <a:gd name="connsiteY12" fmla="*/ 765069 h 2237474"/>
              <a:gd name="connsiteX13" fmla="*/ 10739478 w 12192000"/>
              <a:gd name="connsiteY13" fmla="*/ 776841 h 2237474"/>
              <a:gd name="connsiteX14" fmla="*/ 10458762 w 12192000"/>
              <a:gd name="connsiteY14" fmla="*/ 755400 h 2237474"/>
              <a:gd name="connsiteX15" fmla="*/ 10211200 w 12192000"/>
              <a:gd name="connsiteY15" fmla="*/ 767513 h 2237474"/>
              <a:gd name="connsiteX16" fmla="*/ 10167995 w 12192000"/>
              <a:gd name="connsiteY16" fmla="*/ 760843 h 2237474"/>
              <a:gd name="connsiteX17" fmla="*/ 9997044 w 12192000"/>
              <a:gd name="connsiteY17" fmla="*/ 780129 h 2237474"/>
              <a:gd name="connsiteX18" fmla="*/ 9943887 w 12192000"/>
              <a:gd name="connsiteY18" fmla="*/ 804141 h 2237474"/>
              <a:gd name="connsiteX19" fmla="*/ 9918248 w 12192000"/>
              <a:gd name="connsiteY19" fmla="*/ 816628 h 2237474"/>
              <a:gd name="connsiteX20" fmla="*/ 9767091 w 12192000"/>
              <a:gd name="connsiteY20" fmla="*/ 870550 h 2237474"/>
              <a:gd name="connsiteX21" fmla="*/ 9683005 w 12192000"/>
              <a:gd name="connsiteY21" fmla="*/ 894128 h 2237474"/>
              <a:gd name="connsiteX22" fmla="*/ 9594438 w 12192000"/>
              <a:gd name="connsiteY22" fmla="*/ 919051 h 2237474"/>
              <a:gd name="connsiteX23" fmla="*/ 9544189 w 12192000"/>
              <a:gd name="connsiteY23" fmla="*/ 938966 h 2237474"/>
              <a:gd name="connsiteX24" fmla="*/ 9500499 w 12192000"/>
              <a:gd name="connsiteY24" fmla="*/ 954680 h 2237474"/>
              <a:gd name="connsiteX25" fmla="*/ 9428195 w 12192000"/>
              <a:gd name="connsiteY25" fmla="*/ 986225 h 2237474"/>
              <a:gd name="connsiteX26" fmla="*/ 9410017 w 12192000"/>
              <a:gd name="connsiteY26" fmla="*/ 993931 h 2237474"/>
              <a:gd name="connsiteX27" fmla="*/ 9392919 w 12192000"/>
              <a:gd name="connsiteY27" fmla="*/ 994656 h 2237474"/>
              <a:gd name="connsiteX28" fmla="*/ 9268019 w 12192000"/>
              <a:gd name="connsiteY28" fmla="*/ 1007442 h 2237474"/>
              <a:gd name="connsiteX29" fmla="*/ 9234662 w 12192000"/>
              <a:gd name="connsiteY29" fmla="*/ 1023056 h 2237474"/>
              <a:gd name="connsiteX30" fmla="*/ 9181033 w 12192000"/>
              <a:gd name="connsiteY30" fmla="*/ 1037921 h 2237474"/>
              <a:gd name="connsiteX31" fmla="*/ 9155969 w 12192000"/>
              <a:gd name="connsiteY31" fmla="*/ 1046804 h 2237474"/>
              <a:gd name="connsiteX32" fmla="*/ 9133985 w 12192000"/>
              <a:gd name="connsiteY32" fmla="*/ 1046450 h 2237474"/>
              <a:gd name="connsiteX33" fmla="*/ 9003462 w 12192000"/>
              <a:gd name="connsiteY33" fmla="*/ 1042406 h 2237474"/>
              <a:gd name="connsiteX34" fmla="*/ 8968445 w 12192000"/>
              <a:gd name="connsiteY34" fmla="*/ 1052169 h 2237474"/>
              <a:gd name="connsiteX35" fmla="*/ 8886001 w 12192000"/>
              <a:gd name="connsiteY35" fmla="*/ 1067468 h 2237474"/>
              <a:gd name="connsiteX36" fmla="*/ 8838610 w 12192000"/>
              <a:gd name="connsiteY36" fmla="*/ 1075091 h 2237474"/>
              <a:gd name="connsiteX37" fmla="*/ 8750383 w 12192000"/>
              <a:gd name="connsiteY37" fmla="*/ 1097387 h 2237474"/>
              <a:gd name="connsiteX38" fmla="*/ 8665605 w 12192000"/>
              <a:gd name="connsiteY38" fmla="*/ 1110791 h 2237474"/>
              <a:gd name="connsiteX39" fmla="*/ 8584946 w 12192000"/>
              <a:gd name="connsiteY39" fmla="*/ 1135226 h 2237474"/>
              <a:gd name="connsiteX40" fmla="*/ 8419755 w 12192000"/>
              <a:gd name="connsiteY40" fmla="*/ 1216260 h 2237474"/>
              <a:gd name="connsiteX41" fmla="*/ 8411626 w 12192000"/>
              <a:gd name="connsiteY41" fmla="*/ 1214397 h 2237474"/>
              <a:gd name="connsiteX42" fmla="*/ 8363469 w 12192000"/>
              <a:gd name="connsiteY42" fmla="*/ 1246658 h 2237474"/>
              <a:gd name="connsiteX43" fmla="*/ 8275497 w 12192000"/>
              <a:gd name="connsiteY43" fmla="*/ 1264396 h 2237474"/>
              <a:gd name="connsiteX44" fmla="*/ 8074238 w 12192000"/>
              <a:gd name="connsiteY44" fmla="*/ 1301895 h 2237474"/>
              <a:gd name="connsiteX45" fmla="*/ 7942099 w 12192000"/>
              <a:gd name="connsiteY45" fmla="*/ 1336332 h 2237474"/>
              <a:gd name="connsiteX46" fmla="*/ 7902328 w 12192000"/>
              <a:gd name="connsiteY46" fmla="*/ 1345865 h 2237474"/>
              <a:gd name="connsiteX47" fmla="*/ 7840612 w 12192000"/>
              <a:gd name="connsiteY47" fmla="*/ 1369373 h 2237474"/>
              <a:gd name="connsiteX48" fmla="*/ 7786819 w 12192000"/>
              <a:gd name="connsiteY48" fmla="*/ 1378970 h 2237474"/>
              <a:gd name="connsiteX49" fmla="*/ 7548172 w 12192000"/>
              <a:gd name="connsiteY49" fmla="*/ 1417460 h 2237474"/>
              <a:gd name="connsiteX50" fmla="*/ 7483437 w 12192000"/>
              <a:gd name="connsiteY50" fmla="*/ 1478152 h 2237474"/>
              <a:gd name="connsiteX51" fmla="*/ 7377870 w 12192000"/>
              <a:gd name="connsiteY51" fmla="*/ 1523319 h 2237474"/>
              <a:gd name="connsiteX52" fmla="*/ 7230737 w 12192000"/>
              <a:gd name="connsiteY52" fmla="*/ 1562633 h 2237474"/>
              <a:gd name="connsiteX53" fmla="*/ 7224458 w 12192000"/>
              <a:gd name="connsiteY53" fmla="*/ 1573008 h 2237474"/>
              <a:gd name="connsiteX54" fmla="*/ 7183121 w 12192000"/>
              <a:gd name="connsiteY54" fmla="*/ 1595162 h 2237474"/>
              <a:gd name="connsiteX55" fmla="*/ 7164601 w 12192000"/>
              <a:gd name="connsiteY55" fmla="*/ 1606490 h 2237474"/>
              <a:gd name="connsiteX56" fmla="*/ 6900177 w 12192000"/>
              <a:gd name="connsiteY56" fmla="*/ 1636016 h 2237474"/>
              <a:gd name="connsiteX57" fmla="*/ 6795372 w 12192000"/>
              <a:gd name="connsiteY57" fmla="*/ 1644845 h 2237474"/>
              <a:gd name="connsiteX58" fmla="*/ 6692251 w 12192000"/>
              <a:gd name="connsiteY58" fmla="*/ 1656357 h 2237474"/>
              <a:gd name="connsiteX59" fmla="*/ 6655235 w 12192000"/>
              <a:gd name="connsiteY59" fmla="*/ 1661869 h 2237474"/>
              <a:gd name="connsiteX60" fmla="*/ 6554894 w 12192000"/>
              <a:gd name="connsiteY60" fmla="*/ 1664428 h 2237474"/>
              <a:gd name="connsiteX61" fmla="*/ 6516595 w 12192000"/>
              <a:gd name="connsiteY61" fmla="*/ 1667475 h 2237474"/>
              <a:gd name="connsiteX62" fmla="*/ 6508541 w 12192000"/>
              <a:gd name="connsiteY62" fmla="*/ 1668757 h 2237474"/>
              <a:gd name="connsiteX63" fmla="*/ 6471012 w 12192000"/>
              <a:gd name="connsiteY63" fmla="*/ 1678604 h 2237474"/>
              <a:gd name="connsiteX64" fmla="*/ 6364035 w 12192000"/>
              <a:gd name="connsiteY64" fmla="*/ 1667683 h 2237474"/>
              <a:gd name="connsiteX65" fmla="*/ 6280959 w 12192000"/>
              <a:gd name="connsiteY65" fmla="*/ 1689329 h 2237474"/>
              <a:gd name="connsiteX66" fmla="*/ 6243319 w 12192000"/>
              <a:gd name="connsiteY66" fmla="*/ 1695560 h 2237474"/>
              <a:gd name="connsiteX67" fmla="*/ 6098321 w 12192000"/>
              <a:gd name="connsiteY67" fmla="*/ 1721646 h 2237474"/>
              <a:gd name="connsiteX68" fmla="*/ 5880652 w 12192000"/>
              <a:gd name="connsiteY68" fmla="*/ 1779643 h 2237474"/>
              <a:gd name="connsiteX69" fmla="*/ 5785959 w 12192000"/>
              <a:gd name="connsiteY69" fmla="*/ 1775307 h 2237474"/>
              <a:gd name="connsiteX70" fmla="*/ 5643534 w 12192000"/>
              <a:gd name="connsiteY70" fmla="*/ 1802919 h 2237474"/>
              <a:gd name="connsiteX71" fmla="*/ 5518799 w 12192000"/>
              <a:gd name="connsiteY71" fmla="*/ 1818312 h 2237474"/>
              <a:gd name="connsiteX72" fmla="*/ 5505014 w 12192000"/>
              <a:gd name="connsiteY72" fmla="*/ 1819259 h 2237474"/>
              <a:gd name="connsiteX73" fmla="*/ 5453307 w 12192000"/>
              <a:gd name="connsiteY73" fmla="*/ 1815450 h 2237474"/>
              <a:gd name="connsiteX74" fmla="*/ 5221533 w 12192000"/>
              <a:gd name="connsiteY74" fmla="*/ 1846950 h 2237474"/>
              <a:gd name="connsiteX75" fmla="*/ 5149802 w 12192000"/>
              <a:gd name="connsiteY75" fmla="*/ 1844846 h 2237474"/>
              <a:gd name="connsiteX76" fmla="*/ 5114927 w 12192000"/>
              <a:gd name="connsiteY76" fmla="*/ 1847827 h 2237474"/>
              <a:gd name="connsiteX77" fmla="*/ 5108970 w 12192000"/>
              <a:gd name="connsiteY77" fmla="*/ 1847935 h 2237474"/>
              <a:gd name="connsiteX78" fmla="*/ 5067961 w 12192000"/>
              <a:gd name="connsiteY78" fmla="*/ 1845917 h 2237474"/>
              <a:gd name="connsiteX79" fmla="*/ 5007075 w 12192000"/>
              <a:gd name="connsiteY79" fmla="*/ 1838626 h 2237474"/>
              <a:gd name="connsiteX80" fmla="*/ 4944087 w 12192000"/>
              <a:gd name="connsiteY80" fmla="*/ 1823332 h 2237474"/>
              <a:gd name="connsiteX81" fmla="*/ 4907662 w 12192000"/>
              <a:gd name="connsiteY81" fmla="*/ 1816900 h 2237474"/>
              <a:gd name="connsiteX82" fmla="*/ 4882386 w 12192000"/>
              <a:gd name="connsiteY82" fmla="*/ 1809844 h 2237474"/>
              <a:gd name="connsiteX83" fmla="*/ 4811440 w 12192000"/>
              <a:gd name="connsiteY83" fmla="*/ 1804655 h 2237474"/>
              <a:gd name="connsiteX84" fmla="*/ 4691075 w 12192000"/>
              <a:gd name="connsiteY84" fmla="*/ 1801389 h 2237474"/>
              <a:gd name="connsiteX85" fmla="*/ 4640313 w 12192000"/>
              <a:gd name="connsiteY85" fmla="*/ 1784307 h 2237474"/>
              <a:gd name="connsiteX86" fmla="*/ 4536503 w 12192000"/>
              <a:gd name="connsiteY86" fmla="*/ 1785334 h 2237474"/>
              <a:gd name="connsiteX87" fmla="*/ 4513724 w 12192000"/>
              <a:gd name="connsiteY87" fmla="*/ 1791996 h 2237474"/>
              <a:gd name="connsiteX88" fmla="*/ 4459810 w 12192000"/>
              <a:gd name="connsiteY88" fmla="*/ 1797886 h 2237474"/>
              <a:gd name="connsiteX89" fmla="*/ 4379064 w 12192000"/>
              <a:gd name="connsiteY89" fmla="*/ 1817177 h 2237474"/>
              <a:gd name="connsiteX90" fmla="*/ 4290981 w 12192000"/>
              <a:gd name="connsiteY90" fmla="*/ 1839677 h 2237474"/>
              <a:gd name="connsiteX91" fmla="*/ 4238372 w 12192000"/>
              <a:gd name="connsiteY91" fmla="*/ 1851480 h 2237474"/>
              <a:gd name="connsiteX92" fmla="*/ 4232517 w 12192000"/>
              <a:gd name="connsiteY92" fmla="*/ 1852567 h 2237474"/>
              <a:gd name="connsiteX93" fmla="*/ 4191732 w 12192000"/>
              <a:gd name="connsiteY93" fmla="*/ 1857328 h 2237474"/>
              <a:gd name="connsiteX94" fmla="*/ 4065532 w 12192000"/>
              <a:gd name="connsiteY94" fmla="*/ 1855477 h 2237474"/>
              <a:gd name="connsiteX95" fmla="*/ 4028460 w 12192000"/>
              <a:gd name="connsiteY95" fmla="*/ 1855137 h 2237474"/>
              <a:gd name="connsiteX96" fmla="*/ 4002267 w 12192000"/>
              <a:gd name="connsiteY96" fmla="*/ 1852352 h 2237474"/>
              <a:gd name="connsiteX97" fmla="*/ 3931396 w 12192000"/>
              <a:gd name="connsiteY97" fmla="*/ 1858915 h 2237474"/>
              <a:gd name="connsiteX98" fmla="*/ 3812162 w 12192000"/>
              <a:gd name="connsiteY98" fmla="*/ 1875501 h 2237474"/>
              <a:gd name="connsiteX99" fmla="*/ 3758105 w 12192000"/>
              <a:gd name="connsiteY99" fmla="*/ 1871856 h 2237474"/>
              <a:gd name="connsiteX100" fmla="*/ 3715896 w 12192000"/>
              <a:gd name="connsiteY100" fmla="*/ 1881552 h 2237474"/>
              <a:gd name="connsiteX101" fmla="*/ 3567259 w 12192000"/>
              <a:gd name="connsiteY101" fmla="*/ 1893482 h 2237474"/>
              <a:gd name="connsiteX102" fmla="*/ 3405770 w 12192000"/>
              <a:gd name="connsiteY102" fmla="*/ 1904591 h 2237474"/>
              <a:gd name="connsiteX103" fmla="*/ 3280097 w 12192000"/>
              <a:gd name="connsiteY103" fmla="*/ 1919610 h 2237474"/>
              <a:gd name="connsiteX104" fmla="*/ 3009910 w 12192000"/>
              <a:gd name="connsiteY104" fmla="*/ 1957866 h 2237474"/>
              <a:gd name="connsiteX105" fmla="*/ 2995934 w 12192000"/>
              <a:gd name="connsiteY105" fmla="*/ 1967085 h 2237474"/>
              <a:gd name="connsiteX106" fmla="*/ 2942858 w 12192000"/>
              <a:gd name="connsiteY106" fmla="*/ 1981367 h 2237474"/>
              <a:gd name="connsiteX107" fmla="*/ 2875436 w 12192000"/>
              <a:gd name="connsiteY107" fmla="*/ 1996977 h 2237474"/>
              <a:gd name="connsiteX108" fmla="*/ 2874892 w 12192000"/>
              <a:gd name="connsiteY108" fmla="*/ 1996085 h 2237474"/>
              <a:gd name="connsiteX109" fmla="*/ 2843662 w 12192000"/>
              <a:gd name="connsiteY109" fmla="*/ 1992498 h 2237474"/>
              <a:gd name="connsiteX110" fmla="*/ 2718916 w 12192000"/>
              <a:gd name="connsiteY110" fmla="*/ 1990867 h 2237474"/>
              <a:gd name="connsiteX111" fmla="*/ 2713522 w 12192000"/>
              <a:gd name="connsiteY111" fmla="*/ 1990173 h 2237474"/>
              <a:gd name="connsiteX112" fmla="*/ 2476147 w 12192000"/>
              <a:gd name="connsiteY112" fmla="*/ 1998305 h 2237474"/>
              <a:gd name="connsiteX113" fmla="*/ 2373568 w 12192000"/>
              <a:gd name="connsiteY113" fmla="*/ 2003219 h 2237474"/>
              <a:gd name="connsiteX114" fmla="*/ 2287219 w 12192000"/>
              <a:gd name="connsiteY114" fmla="*/ 1998750 h 2237474"/>
              <a:gd name="connsiteX115" fmla="*/ 2243069 w 12192000"/>
              <a:gd name="connsiteY115" fmla="*/ 2005321 h 2237474"/>
              <a:gd name="connsiteX116" fmla="*/ 2164831 w 12192000"/>
              <a:gd name="connsiteY116" fmla="*/ 2010143 h 2237474"/>
              <a:gd name="connsiteX117" fmla="*/ 2085228 w 12192000"/>
              <a:gd name="connsiteY117" fmla="*/ 2046431 h 2237474"/>
              <a:gd name="connsiteX118" fmla="*/ 2058061 w 12192000"/>
              <a:gd name="connsiteY118" fmla="*/ 2047942 h 2237474"/>
              <a:gd name="connsiteX119" fmla="*/ 2042244 w 12192000"/>
              <a:gd name="connsiteY119" fmla="*/ 2055560 h 2237474"/>
              <a:gd name="connsiteX120" fmla="*/ 1877728 w 12192000"/>
              <a:gd name="connsiteY120" fmla="*/ 2101004 h 2237474"/>
              <a:gd name="connsiteX121" fmla="*/ 1759056 w 12192000"/>
              <a:gd name="connsiteY121" fmla="*/ 2125608 h 2237474"/>
              <a:gd name="connsiteX122" fmla="*/ 1637948 w 12192000"/>
              <a:gd name="connsiteY122" fmla="*/ 2172597 h 2237474"/>
              <a:gd name="connsiteX123" fmla="*/ 1434549 w 12192000"/>
              <a:gd name="connsiteY123" fmla="*/ 2234522 h 2237474"/>
              <a:gd name="connsiteX124" fmla="*/ 1398481 w 12192000"/>
              <a:gd name="connsiteY124" fmla="*/ 2237074 h 2237474"/>
              <a:gd name="connsiteX125" fmla="*/ 1398407 w 12192000"/>
              <a:gd name="connsiteY125" fmla="*/ 2237095 h 2237474"/>
              <a:gd name="connsiteX126" fmla="*/ 1370962 w 12192000"/>
              <a:gd name="connsiteY126" fmla="*/ 2237474 h 2237474"/>
              <a:gd name="connsiteX127" fmla="*/ 1356367 w 12192000"/>
              <a:gd name="connsiteY127" fmla="*/ 2235089 h 2237474"/>
              <a:gd name="connsiteX128" fmla="*/ 1279765 w 12192000"/>
              <a:gd name="connsiteY128" fmla="*/ 2229639 h 2237474"/>
              <a:gd name="connsiteX129" fmla="*/ 1195347 w 12192000"/>
              <a:gd name="connsiteY129" fmla="*/ 2212354 h 2237474"/>
              <a:gd name="connsiteX130" fmla="*/ 970251 w 12192000"/>
              <a:gd name="connsiteY130" fmla="*/ 2221029 h 2237474"/>
              <a:gd name="connsiteX131" fmla="*/ 812914 w 12192000"/>
              <a:gd name="connsiteY131" fmla="*/ 2210095 h 2237474"/>
              <a:gd name="connsiteX132" fmla="*/ 776382 w 12192000"/>
              <a:gd name="connsiteY132" fmla="*/ 2204512 h 2237474"/>
              <a:gd name="connsiteX133" fmla="*/ 597225 w 12192000"/>
              <a:gd name="connsiteY133" fmla="*/ 2180999 h 2237474"/>
              <a:gd name="connsiteX134" fmla="*/ 520671 w 12192000"/>
              <a:gd name="connsiteY134" fmla="*/ 2180980 h 2237474"/>
              <a:gd name="connsiteX135" fmla="*/ 515024 w 12192000"/>
              <a:gd name="connsiteY135" fmla="*/ 2179258 h 2237474"/>
              <a:gd name="connsiteX136" fmla="*/ 413835 w 12192000"/>
              <a:gd name="connsiteY136" fmla="*/ 2156783 h 2237474"/>
              <a:gd name="connsiteX137" fmla="*/ 376513 w 12192000"/>
              <a:gd name="connsiteY137" fmla="*/ 2154014 h 2237474"/>
              <a:gd name="connsiteX138" fmla="*/ 273386 w 12192000"/>
              <a:gd name="connsiteY138" fmla="*/ 2142551 h 2237474"/>
              <a:gd name="connsiteX139" fmla="*/ 169207 w 12192000"/>
              <a:gd name="connsiteY139" fmla="*/ 2128100 h 2237474"/>
              <a:gd name="connsiteX140" fmla="*/ 77641 w 12192000"/>
              <a:gd name="connsiteY140" fmla="*/ 2126835 h 2237474"/>
              <a:gd name="connsiteX141" fmla="*/ 37645 w 12192000"/>
              <a:gd name="connsiteY141" fmla="*/ 2115401 h 2237474"/>
              <a:gd name="connsiteX142" fmla="*/ 4572 w 12192000"/>
              <a:gd name="connsiteY142" fmla="*/ 2111091 h 2237474"/>
              <a:gd name="connsiteX143" fmla="*/ 0 w 12192000"/>
              <a:gd name="connsiteY143" fmla="*/ 2110468 h 2237474"/>
              <a:gd name="connsiteX144" fmla="*/ 0 w 12192000"/>
              <a:gd name="connsiteY144"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20512 w 12192000"/>
              <a:gd name="connsiteY6" fmla="*/ 745392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46594 w 12192000"/>
              <a:gd name="connsiteY12" fmla="*/ 765069 h 2237474"/>
              <a:gd name="connsiteX13" fmla="*/ 10739478 w 12192000"/>
              <a:gd name="connsiteY13" fmla="*/ 776841 h 2237474"/>
              <a:gd name="connsiteX14" fmla="*/ 10458762 w 12192000"/>
              <a:gd name="connsiteY14" fmla="*/ 755400 h 2237474"/>
              <a:gd name="connsiteX15" fmla="*/ 10211200 w 12192000"/>
              <a:gd name="connsiteY15" fmla="*/ 767513 h 2237474"/>
              <a:gd name="connsiteX16" fmla="*/ 10167995 w 12192000"/>
              <a:gd name="connsiteY16" fmla="*/ 760843 h 2237474"/>
              <a:gd name="connsiteX17" fmla="*/ 9997044 w 12192000"/>
              <a:gd name="connsiteY17" fmla="*/ 780129 h 2237474"/>
              <a:gd name="connsiteX18" fmla="*/ 9943887 w 12192000"/>
              <a:gd name="connsiteY18" fmla="*/ 804141 h 2237474"/>
              <a:gd name="connsiteX19" fmla="*/ 9918248 w 12192000"/>
              <a:gd name="connsiteY19" fmla="*/ 816628 h 2237474"/>
              <a:gd name="connsiteX20" fmla="*/ 9767091 w 12192000"/>
              <a:gd name="connsiteY20" fmla="*/ 870550 h 2237474"/>
              <a:gd name="connsiteX21" fmla="*/ 9683005 w 12192000"/>
              <a:gd name="connsiteY21" fmla="*/ 894128 h 2237474"/>
              <a:gd name="connsiteX22" fmla="*/ 9594438 w 12192000"/>
              <a:gd name="connsiteY22" fmla="*/ 919051 h 2237474"/>
              <a:gd name="connsiteX23" fmla="*/ 9544189 w 12192000"/>
              <a:gd name="connsiteY23" fmla="*/ 938966 h 2237474"/>
              <a:gd name="connsiteX24" fmla="*/ 9500499 w 12192000"/>
              <a:gd name="connsiteY24" fmla="*/ 954680 h 2237474"/>
              <a:gd name="connsiteX25" fmla="*/ 9410017 w 12192000"/>
              <a:gd name="connsiteY25" fmla="*/ 993931 h 2237474"/>
              <a:gd name="connsiteX26" fmla="*/ 9392919 w 12192000"/>
              <a:gd name="connsiteY26" fmla="*/ 994656 h 2237474"/>
              <a:gd name="connsiteX27" fmla="*/ 9268019 w 12192000"/>
              <a:gd name="connsiteY27" fmla="*/ 1007442 h 2237474"/>
              <a:gd name="connsiteX28" fmla="*/ 9234662 w 12192000"/>
              <a:gd name="connsiteY28" fmla="*/ 1023056 h 2237474"/>
              <a:gd name="connsiteX29" fmla="*/ 9181033 w 12192000"/>
              <a:gd name="connsiteY29" fmla="*/ 1037921 h 2237474"/>
              <a:gd name="connsiteX30" fmla="*/ 9155969 w 12192000"/>
              <a:gd name="connsiteY30" fmla="*/ 1046804 h 2237474"/>
              <a:gd name="connsiteX31" fmla="*/ 9133985 w 12192000"/>
              <a:gd name="connsiteY31" fmla="*/ 1046450 h 2237474"/>
              <a:gd name="connsiteX32" fmla="*/ 9003462 w 12192000"/>
              <a:gd name="connsiteY32" fmla="*/ 1042406 h 2237474"/>
              <a:gd name="connsiteX33" fmla="*/ 8968445 w 12192000"/>
              <a:gd name="connsiteY33" fmla="*/ 1052169 h 2237474"/>
              <a:gd name="connsiteX34" fmla="*/ 8886001 w 12192000"/>
              <a:gd name="connsiteY34" fmla="*/ 1067468 h 2237474"/>
              <a:gd name="connsiteX35" fmla="*/ 8838610 w 12192000"/>
              <a:gd name="connsiteY35" fmla="*/ 1075091 h 2237474"/>
              <a:gd name="connsiteX36" fmla="*/ 8750383 w 12192000"/>
              <a:gd name="connsiteY36" fmla="*/ 1097387 h 2237474"/>
              <a:gd name="connsiteX37" fmla="*/ 8665605 w 12192000"/>
              <a:gd name="connsiteY37" fmla="*/ 1110791 h 2237474"/>
              <a:gd name="connsiteX38" fmla="*/ 8584946 w 12192000"/>
              <a:gd name="connsiteY38" fmla="*/ 1135226 h 2237474"/>
              <a:gd name="connsiteX39" fmla="*/ 8419755 w 12192000"/>
              <a:gd name="connsiteY39" fmla="*/ 1216260 h 2237474"/>
              <a:gd name="connsiteX40" fmla="*/ 8411626 w 12192000"/>
              <a:gd name="connsiteY40" fmla="*/ 1214397 h 2237474"/>
              <a:gd name="connsiteX41" fmla="*/ 8363469 w 12192000"/>
              <a:gd name="connsiteY41" fmla="*/ 1246658 h 2237474"/>
              <a:gd name="connsiteX42" fmla="*/ 8275497 w 12192000"/>
              <a:gd name="connsiteY42" fmla="*/ 1264396 h 2237474"/>
              <a:gd name="connsiteX43" fmla="*/ 8074238 w 12192000"/>
              <a:gd name="connsiteY43" fmla="*/ 1301895 h 2237474"/>
              <a:gd name="connsiteX44" fmla="*/ 7942099 w 12192000"/>
              <a:gd name="connsiteY44" fmla="*/ 1336332 h 2237474"/>
              <a:gd name="connsiteX45" fmla="*/ 7902328 w 12192000"/>
              <a:gd name="connsiteY45" fmla="*/ 1345865 h 2237474"/>
              <a:gd name="connsiteX46" fmla="*/ 7840612 w 12192000"/>
              <a:gd name="connsiteY46" fmla="*/ 1369373 h 2237474"/>
              <a:gd name="connsiteX47" fmla="*/ 7786819 w 12192000"/>
              <a:gd name="connsiteY47" fmla="*/ 1378970 h 2237474"/>
              <a:gd name="connsiteX48" fmla="*/ 7548172 w 12192000"/>
              <a:gd name="connsiteY48" fmla="*/ 1417460 h 2237474"/>
              <a:gd name="connsiteX49" fmla="*/ 7483437 w 12192000"/>
              <a:gd name="connsiteY49" fmla="*/ 1478152 h 2237474"/>
              <a:gd name="connsiteX50" fmla="*/ 7377870 w 12192000"/>
              <a:gd name="connsiteY50" fmla="*/ 1523319 h 2237474"/>
              <a:gd name="connsiteX51" fmla="*/ 7230737 w 12192000"/>
              <a:gd name="connsiteY51" fmla="*/ 1562633 h 2237474"/>
              <a:gd name="connsiteX52" fmla="*/ 7224458 w 12192000"/>
              <a:gd name="connsiteY52" fmla="*/ 1573008 h 2237474"/>
              <a:gd name="connsiteX53" fmla="*/ 7183121 w 12192000"/>
              <a:gd name="connsiteY53" fmla="*/ 1595162 h 2237474"/>
              <a:gd name="connsiteX54" fmla="*/ 7164601 w 12192000"/>
              <a:gd name="connsiteY54" fmla="*/ 1606490 h 2237474"/>
              <a:gd name="connsiteX55" fmla="*/ 6900177 w 12192000"/>
              <a:gd name="connsiteY55" fmla="*/ 1636016 h 2237474"/>
              <a:gd name="connsiteX56" fmla="*/ 6795372 w 12192000"/>
              <a:gd name="connsiteY56" fmla="*/ 1644845 h 2237474"/>
              <a:gd name="connsiteX57" fmla="*/ 6692251 w 12192000"/>
              <a:gd name="connsiteY57" fmla="*/ 1656357 h 2237474"/>
              <a:gd name="connsiteX58" fmla="*/ 6655235 w 12192000"/>
              <a:gd name="connsiteY58" fmla="*/ 1661869 h 2237474"/>
              <a:gd name="connsiteX59" fmla="*/ 6554894 w 12192000"/>
              <a:gd name="connsiteY59" fmla="*/ 1664428 h 2237474"/>
              <a:gd name="connsiteX60" fmla="*/ 6516595 w 12192000"/>
              <a:gd name="connsiteY60" fmla="*/ 1667475 h 2237474"/>
              <a:gd name="connsiteX61" fmla="*/ 6508541 w 12192000"/>
              <a:gd name="connsiteY61" fmla="*/ 1668757 h 2237474"/>
              <a:gd name="connsiteX62" fmla="*/ 6471012 w 12192000"/>
              <a:gd name="connsiteY62" fmla="*/ 1678604 h 2237474"/>
              <a:gd name="connsiteX63" fmla="*/ 6364035 w 12192000"/>
              <a:gd name="connsiteY63" fmla="*/ 1667683 h 2237474"/>
              <a:gd name="connsiteX64" fmla="*/ 6280959 w 12192000"/>
              <a:gd name="connsiteY64" fmla="*/ 1689329 h 2237474"/>
              <a:gd name="connsiteX65" fmla="*/ 6243319 w 12192000"/>
              <a:gd name="connsiteY65" fmla="*/ 1695560 h 2237474"/>
              <a:gd name="connsiteX66" fmla="*/ 6098321 w 12192000"/>
              <a:gd name="connsiteY66" fmla="*/ 1721646 h 2237474"/>
              <a:gd name="connsiteX67" fmla="*/ 5880652 w 12192000"/>
              <a:gd name="connsiteY67" fmla="*/ 1779643 h 2237474"/>
              <a:gd name="connsiteX68" fmla="*/ 5785959 w 12192000"/>
              <a:gd name="connsiteY68" fmla="*/ 1775307 h 2237474"/>
              <a:gd name="connsiteX69" fmla="*/ 5643534 w 12192000"/>
              <a:gd name="connsiteY69" fmla="*/ 1802919 h 2237474"/>
              <a:gd name="connsiteX70" fmla="*/ 5518799 w 12192000"/>
              <a:gd name="connsiteY70" fmla="*/ 1818312 h 2237474"/>
              <a:gd name="connsiteX71" fmla="*/ 5505014 w 12192000"/>
              <a:gd name="connsiteY71" fmla="*/ 1819259 h 2237474"/>
              <a:gd name="connsiteX72" fmla="*/ 5453307 w 12192000"/>
              <a:gd name="connsiteY72" fmla="*/ 1815450 h 2237474"/>
              <a:gd name="connsiteX73" fmla="*/ 5221533 w 12192000"/>
              <a:gd name="connsiteY73" fmla="*/ 1846950 h 2237474"/>
              <a:gd name="connsiteX74" fmla="*/ 5149802 w 12192000"/>
              <a:gd name="connsiteY74" fmla="*/ 1844846 h 2237474"/>
              <a:gd name="connsiteX75" fmla="*/ 5114927 w 12192000"/>
              <a:gd name="connsiteY75" fmla="*/ 1847827 h 2237474"/>
              <a:gd name="connsiteX76" fmla="*/ 5108970 w 12192000"/>
              <a:gd name="connsiteY76" fmla="*/ 1847935 h 2237474"/>
              <a:gd name="connsiteX77" fmla="*/ 5067961 w 12192000"/>
              <a:gd name="connsiteY77" fmla="*/ 1845917 h 2237474"/>
              <a:gd name="connsiteX78" fmla="*/ 5007075 w 12192000"/>
              <a:gd name="connsiteY78" fmla="*/ 1838626 h 2237474"/>
              <a:gd name="connsiteX79" fmla="*/ 4944087 w 12192000"/>
              <a:gd name="connsiteY79" fmla="*/ 1823332 h 2237474"/>
              <a:gd name="connsiteX80" fmla="*/ 4907662 w 12192000"/>
              <a:gd name="connsiteY80" fmla="*/ 1816900 h 2237474"/>
              <a:gd name="connsiteX81" fmla="*/ 4882386 w 12192000"/>
              <a:gd name="connsiteY81" fmla="*/ 1809844 h 2237474"/>
              <a:gd name="connsiteX82" fmla="*/ 4811440 w 12192000"/>
              <a:gd name="connsiteY82" fmla="*/ 1804655 h 2237474"/>
              <a:gd name="connsiteX83" fmla="*/ 4691075 w 12192000"/>
              <a:gd name="connsiteY83" fmla="*/ 1801389 h 2237474"/>
              <a:gd name="connsiteX84" fmla="*/ 4640313 w 12192000"/>
              <a:gd name="connsiteY84" fmla="*/ 1784307 h 2237474"/>
              <a:gd name="connsiteX85" fmla="*/ 4536503 w 12192000"/>
              <a:gd name="connsiteY85" fmla="*/ 1785334 h 2237474"/>
              <a:gd name="connsiteX86" fmla="*/ 4513724 w 12192000"/>
              <a:gd name="connsiteY86" fmla="*/ 1791996 h 2237474"/>
              <a:gd name="connsiteX87" fmla="*/ 4459810 w 12192000"/>
              <a:gd name="connsiteY87" fmla="*/ 1797886 h 2237474"/>
              <a:gd name="connsiteX88" fmla="*/ 4379064 w 12192000"/>
              <a:gd name="connsiteY88" fmla="*/ 1817177 h 2237474"/>
              <a:gd name="connsiteX89" fmla="*/ 4290981 w 12192000"/>
              <a:gd name="connsiteY89" fmla="*/ 1839677 h 2237474"/>
              <a:gd name="connsiteX90" fmla="*/ 4238372 w 12192000"/>
              <a:gd name="connsiteY90" fmla="*/ 1851480 h 2237474"/>
              <a:gd name="connsiteX91" fmla="*/ 4232517 w 12192000"/>
              <a:gd name="connsiteY91" fmla="*/ 1852567 h 2237474"/>
              <a:gd name="connsiteX92" fmla="*/ 4191732 w 12192000"/>
              <a:gd name="connsiteY92" fmla="*/ 1857328 h 2237474"/>
              <a:gd name="connsiteX93" fmla="*/ 4065532 w 12192000"/>
              <a:gd name="connsiteY93" fmla="*/ 1855477 h 2237474"/>
              <a:gd name="connsiteX94" fmla="*/ 4028460 w 12192000"/>
              <a:gd name="connsiteY94" fmla="*/ 1855137 h 2237474"/>
              <a:gd name="connsiteX95" fmla="*/ 4002267 w 12192000"/>
              <a:gd name="connsiteY95" fmla="*/ 1852352 h 2237474"/>
              <a:gd name="connsiteX96" fmla="*/ 3931396 w 12192000"/>
              <a:gd name="connsiteY96" fmla="*/ 1858915 h 2237474"/>
              <a:gd name="connsiteX97" fmla="*/ 3812162 w 12192000"/>
              <a:gd name="connsiteY97" fmla="*/ 1875501 h 2237474"/>
              <a:gd name="connsiteX98" fmla="*/ 3758105 w 12192000"/>
              <a:gd name="connsiteY98" fmla="*/ 1871856 h 2237474"/>
              <a:gd name="connsiteX99" fmla="*/ 3715896 w 12192000"/>
              <a:gd name="connsiteY99" fmla="*/ 1881552 h 2237474"/>
              <a:gd name="connsiteX100" fmla="*/ 3567259 w 12192000"/>
              <a:gd name="connsiteY100" fmla="*/ 1893482 h 2237474"/>
              <a:gd name="connsiteX101" fmla="*/ 3405770 w 12192000"/>
              <a:gd name="connsiteY101" fmla="*/ 1904591 h 2237474"/>
              <a:gd name="connsiteX102" fmla="*/ 3280097 w 12192000"/>
              <a:gd name="connsiteY102" fmla="*/ 1919610 h 2237474"/>
              <a:gd name="connsiteX103" fmla="*/ 3009910 w 12192000"/>
              <a:gd name="connsiteY103" fmla="*/ 1957866 h 2237474"/>
              <a:gd name="connsiteX104" fmla="*/ 2995934 w 12192000"/>
              <a:gd name="connsiteY104" fmla="*/ 1967085 h 2237474"/>
              <a:gd name="connsiteX105" fmla="*/ 2942858 w 12192000"/>
              <a:gd name="connsiteY105" fmla="*/ 1981367 h 2237474"/>
              <a:gd name="connsiteX106" fmla="*/ 2875436 w 12192000"/>
              <a:gd name="connsiteY106" fmla="*/ 1996977 h 2237474"/>
              <a:gd name="connsiteX107" fmla="*/ 2874892 w 12192000"/>
              <a:gd name="connsiteY107" fmla="*/ 1996085 h 2237474"/>
              <a:gd name="connsiteX108" fmla="*/ 2843662 w 12192000"/>
              <a:gd name="connsiteY108" fmla="*/ 1992498 h 2237474"/>
              <a:gd name="connsiteX109" fmla="*/ 2718916 w 12192000"/>
              <a:gd name="connsiteY109" fmla="*/ 1990867 h 2237474"/>
              <a:gd name="connsiteX110" fmla="*/ 2713522 w 12192000"/>
              <a:gd name="connsiteY110" fmla="*/ 1990173 h 2237474"/>
              <a:gd name="connsiteX111" fmla="*/ 2476147 w 12192000"/>
              <a:gd name="connsiteY111" fmla="*/ 1998305 h 2237474"/>
              <a:gd name="connsiteX112" fmla="*/ 2373568 w 12192000"/>
              <a:gd name="connsiteY112" fmla="*/ 2003219 h 2237474"/>
              <a:gd name="connsiteX113" fmla="*/ 2287219 w 12192000"/>
              <a:gd name="connsiteY113" fmla="*/ 1998750 h 2237474"/>
              <a:gd name="connsiteX114" fmla="*/ 2243069 w 12192000"/>
              <a:gd name="connsiteY114" fmla="*/ 2005321 h 2237474"/>
              <a:gd name="connsiteX115" fmla="*/ 2164831 w 12192000"/>
              <a:gd name="connsiteY115" fmla="*/ 2010143 h 2237474"/>
              <a:gd name="connsiteX116" fmla="*/ 2085228 w 12192000"/>
              <a:gd name="connsiteY116" fmla="*/ 2046431 h 2237474"/>
              <a:gd name="connsiteX117" fmla="*/ 2058061 w 12192000"/>
              <a:gd name="connsiteY117" fmla="*/ 2047942 h 2237474"/>
              <a:gd name="connsiteX118" fmla="*/ 2042244 w 12192000"/>
              <a:gd name="connsiteY118" fmla="*/ 2055560 h 2237474"/>
              <a:gd name="connsiteX119" fmla="*/ 1877728 w 12192000"/>
              <a:gd name="connsiteY119" fmla="*/ 2101004 h 2237474"/>
              <a:gd name="connsiteX120" fmla="*/ 1759056 w 12192000"/>
              <a:gd name="connsiteY120" fmla="*/ 2125608 h 2237474"/>
              <a:gd name="connsiteX121" fmla="*/ 1637948 w 12192000"/>
              <a:gd name="connsiteY121" fmla="*/ 2172597 h 2237474"/>
              <a:gd name="connsiteX122" fmla="*/ 1434549 w 12192000"/>
              <a:gd name="connsiteY122" fmla="*/ 2234522 h 2237474"/>
              <a:gd name="connsiteX123" fmla="*/ 1398481 w 12192000"/>
              <a:gd name="connsiteY123" fmla="*/ 2237074 h 2237474"/>
              <a:gd name="connsiteX124" fmla="*/ 1398407 w 12192000"/>
              <a:gd name="connsiteY124" fmla="*/ 2237095 h 2237474"/>
              <a:gd name="connsiteX125" fmla="*/ 1370962 w 12192000"/>
              <a:gd name="connsiteY125" fmla="*/ 2237474 h 2237474"/>
              <a:gd name="connsiteX126" fmla="*/ 1356367 w 12192000"/>
              <a:gd name="connsiteY126" fmla="*/ 2235089 h 2237474"/>
              <a:gd name="connsiteX127" fmla="*/ 1279765 w 12192000"/>
              <a:gd name="connsiteY127" fmla="*/ 2229639 h 2237474"/>
              <a:gd name="connsiteX128" fmla="*/ 1195347 w 12192000"/>
              <a:gd name="connsiteY128" fmla="*/ 2212354 h 2237474"/>
              <a:gd name="connsiteX129" fmla="*/ 970251 w 12192000"/>
              <a:gd name="connsiteY129" fmla="*/ 2221029 h 2237474"/>
              <a:gd name="connsiteX130" fmla="*/ 812914 w 12192000"/>
              <a:gd name="connsiteY130" fmla="*/ 2210095 h 2237474"/>
              <a:gd name="connsiteX131" fmla="*/ 776382 w 12192000"/>
              <a:gd name="connsiteY131" fmla="*/ 2204512 h 2237474"/>
              <a:gd name="connsiteX132" fmla="*/ 597225 w 12192000"/>
              <a:gd name="connsiteY132" fmla="*/ 2180999 h 2237474"/>
              <a:gd name="connsiteX133" fmla="*/ 520671 w 12192000"/>
              <a:gd name="connsiteY133" fmla="*/ 2180980 h 2237474"/>
              <a:gd name="connsiteX134" fmla="*/ 515024 w 12192000"/>
              <a:gd name="connsiteY134" fmla="*/ 2179258 h 2237474"/>
              <a:gd name="connsiteX135" fmla="*/ 413835 w 12192000"/>
              <a:gd name="connsiteY135" fmla="*/ 2156783 h 2237474"/>
              <a:gd name="connsiteX136" fmla="*/ 376513 w 12192000"/>
              <a:gd name="connsiteY136" fmla="*/ 2154014 h 2237474"/>
              <a:gd name="connsiteX137" fmla="*/ 273386 w 12192000"/>
              <a:gd name="connsiteY137" fmla="*/ 2142551 h 2237474"/>
              <a:gd name="connsiteX138" fmla="*/ 169207 w 12192000"/>
              <a:gd name="connsiteY138" fmla="*/ 2128100 h 2237474"/>
              <a:gd name="connsiteX139" fmla="*/ 77641 w 12192000"/>
              <a:gd name="connsiteY139" fmla="*/ 2126835 h 2237474"/>
              <a:gd name="connsiteX140" fmla="*/ 37645 w 12192000"/>
              <a:gd name="connsiteY140" fmla="*/ 2115401 h 2237474"/>
              <a:gd name="connsiteX141" fmla="*/ 4572 w 12192000"/>
              <a:gd name="connsiteY141" fmla="*/ 2111091 h 2237474"/>
              <a:gd name="connsiteX142" fmla="*/ 0 w 12192000"/>
              <a:gd name="connsiteY142" fmla="*/ 2110468 h 2237474"/>
              <a:gd name="connsiteX143" fmla="*/ 0 w 12192000"/>
              <a:gd name="connsiteY143"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20512 w 12192000"/>
              <a:gd name="connsiteY6" fmla="*/ 745392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46594 w 12192000"/>
              <a:gd name="connsiteY12" fmla="*/ 765069 h 2237474"/>
              <a:gd name="connsiteX13" fmla="*/ 10739478 w 12192000"/>
              <a:gd name="connsiteY13" fmla="*/ 776841 h 2237474"/>
              <a:gd name="connsiteX14" fmla="*/ 10458762 w 12192000"/>
              <a:gd name="connsiteY14" fmla="*/ 755400 h 2237474"/>
              <a:gd name="connsiteX15" fmla="*/ 10211200 w 12192000"/>
              <a:gd name="connsiteY15" fmla="*/ 767513 h 2237474"/>
              <a:gd name="connsiteX16" fmla="*/ 10167995 w 12192000"/>
              <a:gd name="connsiteY16" fmla="*/ 760843 h 2237474"/>
              <a:gd name="connsiteX17" fmla="*/ 9997044 w 12192000"/>
              <a:gd name="connsiteY17" fmla="*/ 780129 h 2237474"/>
              <a:gd name="connsiteX18" fmla="*/ 9943887 w 12192000"/>
              <a:gd name="connsiteY18" fmla="*/ 804141 h 2237474"/>
              <a:gd name="connsiteX19" fmla="*/ 9918248 w 12192000"/>
              <a:gd name="connsiteY19" fmla="*/ 816628 h 2237474"/>
              <a:gd name="connsiteX20" fmla="*/ 9767091 w 12192000"/>
              <a:gd name="connsiteY20" fmla="*/ 870550 h 2237474"/>
              <a:gd name="connsiteX21" fmla="*/ 9683005 w 12192000"/>
              <a:gd name="connsiteY21" fmla="*/ 894128 h 2237474"/>
              <a:gd name="connsiteX22" fmla="*/ 9594438 w 12192000"/>
              <a:gd name="connsiteY22" fmla="*/ 919051 h 2237474"/>
              <a:gd name="connsiteX23" fmla="*/ 9544189 w 12192000"/>
              <a:gd name="connsiteY23" fmla="*/ 938966 h 2237474"/>
              <a:gd name="connsiteX24" fmla="*/ 9500499 w 12192000"/>
              <a:gd name="connsiteY24" fmla="*/ 954680 h 2237474"/>
              <a:gd name="connsiteX25" fmla="*/ 9410017 w 12192000"/>
              <a:gd name="connsiteY25" fmla="*/ 993931 h 2237474"/>
              <a:gd name="connsiteX26" fmla="*/ 9392919 w 12192000"/>
              <a:gd name="connsiteY26" fmla="*/ 994656 h 2237474"/>
              <a:gd name="connsiteX27" fmla="*/ 9268019 w 12192000"/>
              <a:gd name="connsiteY27" fmla="*/ 1007442 h 2237474"/>
              <a:gd name="connsiteX28" fmla="*/ 9234662 w 12192000"/>
              <a:gd name="connsiteY28" fmla="*/ 1023056 h 2237474"/>
              <a:gd name="connsiteX29" fmla="*/ 9181033 w 12192000"/>
              <a:gd name="connsiteY29" fmla="*/ 1037921 h 2237474"/>
              <a:gd name="connsiteX30" fmla="*/ 9155969 w 12192000"/>
              <a:gd name="connsiteY30" fmla="*/ 1046804 h 2237474"/>
              <a:gd name="connsiteX31" fmla="*/ 9133985 w 12192000"/>
              <a:gd name="connsiteY31" fmla="*/ 1046450 h 2237474"/>
              <a:gd name="connsiteX32" fmla="*/ 9003462 w 12192000"/>
              <a:gd name="connsiteY32" fmla="*/ 1042406 h 2237474"/>
              <a:gd name="connsiteX33" fmla="*/ 8968445 w 12192000"/>
              <a:gd name="connsiteY33" fmla="*/ 1052169 h 2237474"/>
              <a:gd name="connsiteX34" fmla="*/ 8886001 w 12192000"/>
              <a:gd name="connsiteY34" fmla="*/ 1067468 h 2237474"/>
              <a:gd name="connsiteX35" fmla="*/ 8838610 w 12192000"/>
              <a:gd name="connsiteY35" fmla="*/ 1075091 h 2237474"/>
              <a:gd name="connsiteX36" fmla="*/ 8750383 w 12192000"/>
              <a:gd name="connsiteY36" fmla="*/ 1097387 h 2237474"/>
              <a:gd name="connsiteX37" fmla="*/ 8665605 w 12192000"/>
              <a:gd name="connsiteY37" fmla="*/ 1110791 h 2237474"/>
              <a:gd name="connsiteX38" fmla="*/ 8584946 w 12192000"/>
              <a:gd name="connsiteY38" fmla="*/ 1135226 h 2237474"/>
              <a:gd name="connsiteX39" fmla="*/ 8419755 w 12192000"/>
              <a:gd name="connsiteY39" fmla="*/ 1216260 h 2237474"/>
              <a:gd name="connsiteX40" fmla="*/ 8411626 w 12192000"/>
              <a:gd name="connsiteY40" fmla="*/ 1214397 h 2237474"/>
              <a:gd name="connsiteX41" fmla="*/ 8363469 w 12192000"/>
              <a:gd name="connsiteY41" fmla="*/ 1246658 h 2237474"/>
              <a:gd name="connsiteX42" fmla="*/ 8275497 w 12192000"/>
              <a:gd name="connsiteY42" fmla="*/ 1264396 h 2237474"/>
              <a:gd name="connsiteX43" fmla="*/ 8074238 w 12192000"/>
              <a:gd name="connsiteY43" fmla="*/ 1301895 h 2237474"/>
              <a:gd name="connsiteX44" fmla="*/ 7942099 w 12192000"/>
              <a:gd name="connsiteY44" fmla="*/ 1336332 h 2237474"/>
              <a:gd name="connsiteX45" fmla="*/ 7902328 w 12192000"/>
              <a:gd name="connsiteY45" fmla="*/ 1345865 h 2237474"/>
              <a:gd name="connsiteX46" fmla="*/ 7840612 w 12192000"/>
              <a:gd name="connsiteY46" fmla="*/ 1369373 h 2237474"/>
              <a:gd name="connsiteX47" fmla="*/ 7786819 w 12192000"/>
              <a:gd name="connsiteY47" fmla="*/ 1378970 h 2237474"/>
              <a:gd name="connsiteX48" fmla="*/ 7548172 w 12192000"/>
              <a:gd name="connsiteY48" fmla="*/ 1417460 h 2237474"/>
              <a:gd name="connsiteX49" fmla="*/ 7483437 w 12192000"/>
              <a:gd name="connsiteY49" fmla="*/ 1478152 h 2237474"/>
              <a:gd name="connsiteX50" fmla="*/ 7377870 w 12192000"/>
              <a:gd name="connsiteY50" fmla="*/ 1523319 h 2237474"/>
              <a:gd name="connsiteX51" fmla="*/ 7230737 w 12192000"/>
              <a:gd name="connsiteY51" fmla="*/ 1562633 h 2237474"/>
              <a:gd name="connsiteX52" fmla="*/ 7224458 w 12192000"/>
              <a:gd name="connsiteY52" fmla="*/ 1573008 h 2237474"/>
              <a:gd name="connsiteX53" fmla="*/ 7183121 w 12192000"/>
              <a:gd name="connsiteY53" fmla="*/ 1595162 h 2237474"/>
              <a:gd name="connsiteX54" fmla="*/ 7164601 w 12192000"/>
              <a:gd name="connsiteY54" fmla="*/ 1606490 h 2237474"/>
              <a:gd name="connsiteX55" fmla="*/ 6900177 w 12192000"/>
              <a:gd name="connsiteY55" fmla="*/ 1636016 h 2237474"/>
              <a:gd name="connsiteX56" fmla="*/ 6795372 w 12192000"/>
              <a:gd name="connsiteY56" fmla="*/ 1644845 h 2237474"/>
              <a:gd name="connsiteX57" fmla="*/ 6692251 w 12192000"/>
              <a:gd name="connsiteY57" fmla="*/ 1656357 h 2237474"/>
              <a:gd name="connsiteX58" fmla="*/ 6655235 w 12192000"/>
              <a:gd name="connsiteY58" fmla="*/ 1661869 h 2237474"/>
              <a:gd name="connsiteX59" fmla="*/ 6554894 w 12192000"/>
              <a:gd name="connsiteY59" fmla="*/ 1664428 h 2237474"/>
              <a:gd name="connsiteX60" fmla="*/ 6516595 w 12192000"/>
              <a:gd name="connsiteY60" fmla="*/ 1667475 h 2237474"/>
              <a:gd name="connsiteX61" fmla="*/ 6508541 w 12192000"/>
              <a:gd name="connsiteY61" fmla="*/ 1668757 h 2237474"/>
              <a:gd name="connsiteX62" fmla="*/ 6471012 w 12192000"/>
              <a:gd name="connsiteY62" fmla="*/ 1678604 h 2237474"/>
              <a:gd name="connsiteX63" fmla="*/ 6364035 w 12192000"/>
              <a:gd name="connsiteY63" fmla="*/ 1667683 h 2237474"/>
              <a:gd name="connsiteX64" fmla="*/ 6280959 w 12192000"/>
              <a:gd name="connsiteY64" fmla="*/ 1689329 h 2237474"/>
              <a:gd name="connsiteX65" fmla="*/ 6243319 w 12192000"/>
              <a:gd name="connsiteY65" fmla="*/ 1695560 h 2237474"/>
              <a:gd name="connsiteX66" fmla="*/ 6098321 w 12192000"/>
              <a:gd name="connsiteY66" fmla="*/ 1721646 h 2237474"/>
              <a:gd name="connsiteX67" fmla="*/ 5880652 w 12192000"/>
              <a:gd name="connsiteY67" fmla="*/ 1779643 h 2237474"/>
              <a:gd name="connsiteX68" fmla="*/ 5785959 w 12192000"/>
              <a:gd name="connsiteY68" fmla="*/ 1775307 h 2237474"/>
              <a:gd name="connsiteX69" fmla="*/ 5643534 w 12192000"/>
              <a:gd name="connsiteY69" fmla="*/ 1802919 h 2237474"/>
              <a:gd name="connsiteX70" fmla="*/ 5518799 w 12192000"/>
              <a:gd name="connsiteY70" fmla="*/ 1818312 h 2237474"/>
              <a:gd name="connsiteX71" fmla="*/ 5505014 w 12192000"/>
              <a:gd name="connsiteY71" fmla="*/ 1819259 h 2237474"/>
              <a:gd name="connsiteX72" fmla="*/ 5453307 w 12192000"/>
              <a:gd name="connsiteY72" fmla="*/ 1815450 h 2237474"/>
              <a:gd name="connsiteX73" fmla="*/ 5221533 w 12192000"/>
              <a:gd name="connsiteY73" fmla="*/ 1846950 h 2237474"/>
              <a:gd name="connsiteX74" fmla="*/ 5149802 w 12192000"/>
              <a:gd name="connsiteY74" fmla="*/ 1844846 h 2237474"/>
              <a:gd name="connsiteX75" fmla="*/ 5114927 w 12192000"/>
              <a:gd name="connsiteY75" fmla="*/ 1847827 h 2237474"/>
              <a:gd name="connsiteX76" fmla="*/ 5108970 w 12192000"/>
              <a:gd name="connsiteY76" fmla="*/ 1847935 h 2237474"/>
              <a:gd name="connsiteX77" fmla="*/ 5067961 w 12192000"/>
              <a:gd name="connsiteY77" fmla="*/ 1845917 h 2237474"/>
              <a:gd name="connsiteX78" fmla="*/ 5007075 w 12192000"/>
              <a:gd name="connsiteY78" fmla="*/ 1838626 h 2237474"/>
              <a:gd name="connsiteX79" fmla="*/ 4944087 w 12192000"/>
              <a:gd name="connsiteY79" fmla="*/ 1823332 h 2237474"/>
              <a:gd name="connsiteX80" fmla="*/ 4907662 w 12192000"/>
              <a:gd name="connsiteY80" fmla="*/ 1816900 h 2237474"/>
              <a:gd name="connsiteX81" fmla="*/ 4882386 w 12192000"/>
              <a:gd name="connsiteY81" fmla="*/ 1809844 h 2237474"/>
              <a:gd name="connsiteX82" fmla="*/ 4811440 w 12192000"/>
              <a:gd name="connsiteY82" fmla="*/ 1804655 h 2237474"/>
              <a:gd name="connsiteX83" fmla="*/ 4691075 w 12192000"/>
              <a:gd name="connsiteY83" fmla="*/ 1801389 h 2237474"/>
              <a:gd name="connsiteX84" fmla="*/ 4640313 w 12192000"/>
              <a:gd name="connsiteY84" fmla="*/ 1784307 h 2237474"/>
              <a:gd name="connsiteX85" fmla="*/ 4536503 w 12192000"/>
              <a:gd name="connsiteY85" fmla="*/ 1785334 h 2237474"/>
              <a:gd name="connsiteX86" fmla="*/ 4513724 w 12192000"/>
              <a:gd name="connsiteY86" fmla="*/ 1791996 h 2237474"/>
              <a:gd name="connsiteX87" fmla="*/ 4459810 w 12192000"/>
              <a:gd name="connsiteY87" fmla="*/ 1797886 h 2237474"/>
              <a:gd name="connsiteX88" fmla="*/ 4379064 w 12192000"/>
              <a:gd name="connsiteY88" fmla="*/ 1817177 h 2237474"/>
              <a:gd name="connsiteX89" fmla="*/ 4290981 w 12192000"/>
              <a:gd name="connsiteY89" fmla="*/ 1839677 h 2237474"/>
              <a:gd name="connsiteX90" fmla="*/ 4238372 w 12192000"/>
              <a:gd name="connsiteY90" fmla="*/ 1851480 h 2237474"/>
              <a:gd name="connsiteX91" fmla="*/ 4232517 w 12192000"/>
              <a:gd name="connsiteY91" fmla="*/ 1852567 h 2237474"/>
              <a:gd name="connsiteX92" fmla="*/ 4191732 w 12192000"/>
              <a:gd name="connsiteY92" fmla="*/ 1857328 h 2237474"/>
              <a:gd name="connsiteX93" fmla="*/ 4065532 w 12192000"/>
              <a:gd name="connsiteY93" fmla="*/ 1855477 h 2237474"/>
              <a:gd name="connsiteX94" fmla="*/ 4028460 w 12192000"/>
              <a:gd name="connsiteY94" fmla="*/ 1855137 h 2237474"/>
              <a:gd name="connsiteX95" fmla="*/ 4002267 w 12192000"/>
              <a:gd name="connsiteY95" fmla="*/ 1852352 h 2237474"/>
              <a:gd name="connsiteX96" fmla="*/ 3931396 w 12192000"/>
              <a:gd name="connsiteY96" fmla="*/ 1858915 h 2237474"/>
              <a:gd name="connsiteX97" fmla="*/ 3812162 w 12192000"/>
              <a:gd name="connsiteY97" fmla="*/ 1875501 h 2237474"/>
              <a:gd name="connsiteX98" fmla="*/ 3758105 w 12192000"/>
              <a:gd name="connsiteY98" fmla="*/ 1871856 h 2237474"/>
              <a:gd name="connsiteX99" fmla="*/ 3715896 w 12192000"/>
              <a:gd name="connsiteY99" fmla="*/ 1881552 h 2237474"/>
              <a:gd name="connsiteX100" fmla="*/ 3567259 w 12192000"/>
              <a:gd name="connsiteY100" fmla="*/ 1893482 h 2237474"/>
              <a:gd name="connsiteX101" fmla="*/ 3405770 w 12192000"/>
              <a:gd name="connsiteY101" fmla="*/ 1904591 h 2237474"/>
              <a:gd name="connsiteX102" fmla="*/ 3280097 w 12192000"/>
              <a:gd name="connsiteY102" fmla="*/ 1919610 h 2237474"/>
              <a:gd name="connsiteX103" fmla="*/ 3009910 w 12192000"/>
              <a:gd name="connsiteY103" fmla="*/ 1957866 h 2237474"/>
              <a:gd name="connsiteX104" fmla="*/ 2995934 w 12192000"/>
              <a:gd name="connsiteY104" fmla="*/ 1967085 h 2237474"/>
              <a:gd name="connsiteX105" fmla="*/ 2942858 w 12192000"/>
              <a:gd name="connsiteY105" fmla="*/ 1981367 h 2237474"/>
              <a:gd name="connsiteX106" fmla="*/ 2875436 w 12192000"/>
              <a:gd name="connsiteY106" fmla="*/ 1996977 h 2237474"/>
              <a:gd name="connsiteX107" fmla="*/ 2874892 w 12192000"/>
              <a:gd name="connsiteY107" fmla="*/ 1996085 h 2237474"/>
              <a:gd name="connsiteX108" fmla="*/ 2843662 w 12192000"/>
              <a:gd name="connsiteY108" fmla="*/ 1992498 h 2237474"/>
              <a:gd name="connsiteX109" fmla="*/ 2718916 w 12192000"/>
              <a:gd name="connsiteY109" fmla="*/ 1990867 h 2237474"/>
              <a:gd name="connsiteX110" fmla="*/ 2713522 w 12192000"/>
              <a:gd name="connsiteY110" fmla="*/ 1990173 h 2237474"/>
              <a:gd name="connsiteX111" fmla="*/ 2476147 w 12192000"/>
              <a:gd name="connsiteY111" fmla="*/ 1998305 h 2237474"/>
              <a:gd name="connsiteX112" fmla="*/ 2373568 w 12192000"/>
              <a:gd name="connsiteY112" fmla="*/ 2003219 h 2237474"/>
              <a:gd name="connsiteX113" fmla="*/ 2287219 w 12192000"/>
              <a:gd name="connsiteY113" fmla="*/ 1998750 h 2237474"/>
              <a:gd name="connsiteX114" fmla="*/ 2243069 w 12192000"/>
              <a:gd name="connsiteY114" fmla="*/ 2005321 h 2237474"/>
              <a:gd name="connsiteX115" fmla="*/ 2164831 w 12192000"/>
              <a:gd name="connsiteY115" fmla="*/ 2010143 h 2237474"/>
              <a:gd name="connsiteX116" fmla="*/ 2085228 w 12192000"/>
              <a:gd name="connsiteY116" fmla="*/ 2046431 h 2237474"/>
              <a:gd name="connsiteX117" fmla="*/ 2058061 w 12192000"/>
              <a:gd name="connsiteY117" fmla="*/ 2047942 h 2237474"/>
              <a:gd name="connsiteX118" fmla="*/ 2042244 w 12192000"/>
              <a:gd name="connsiteY118" fmla="*/ 2055560 h 2237474"/>
              <a:gd name="connsiteX119" fmla="*/ 1877728 w 12192000"/>
              <a:gd name="connsiteY119" fmla="*/ 2101004 h 2237474"/>
              <a:gd name="connsiteX120" fmla="*/ 1759056 w 12192000"/>
              <a:gd name="connsiteY120" fmla="*/ 2125608 h 2237474"/>
              <a:gd name="connsiteX121" fmla="*/ 1637948 w 12192000"/>
              <a:gd name="connsiteY121" fmla="*/ 2172597 h 2237474"/>
              <a:gd name="connsiteX122" fmla="*/ 1434549 w 12192000"/>
              <a:gd name="connsiteY122" fmla="*/ 2234522 h 2237474"/>
              <a:gd name="connsiteX123" fmla="*/ 1398481 w 12192000"/>
              <a:gd name="connsiteY123" fmla="*/ 2237074 h 2237474"/>
              <a:gd name="connsiteX124" fmla="*/ 1398407 w 12192000"/>
              <a:gd name="connsiteY124" fmla="*/ 2237095 h 2237474"/>
              <a:gd name="connsiteX125" fmla="*/ 1370962 w 12192000"/>
              <a:gd name="connsiteY125" fmla="*/ 2237474 h 2237474"/>
              <a:gd name="connsiteX126" fmla="*/ 1356367 w 12192000"/>
              <a:gd name="connsiteY126" fmla="*/ 2235089 h 2237474"/>
              <a:gd name="connsiteX127" fmla="*/ 1279765 w 12192000"/>
              <a:gd name="connsiteY127" fmla="*/ 2229639 h 2237474"/>
              <a:gd name="connsiteX128" fmla="*/ 1195347 w 12192000"/>
              <a:gd name="connsiteY128" fmla="*/ 2212354 h 2237474"/>
              <a:gd name="connsiteX129" fmla="*/ 970251 w 12192000"/>
              <a:gd name="connsiteY129" fmla="*/ 2221029 h 2237474"/>
              <a:gd name="connsiteX130" fmla="*/ 812914 w 12192000"/>
              <a:gd name="connsiteY130" fmla="*/ 2210095 h 2237474"/>
              <a:gd name="connsiteX131" fmla="*/ 776382 w 12192000"/>
              <a:gd name="connsiteY131" fmla="*/ 2204512 h 2237474"/>
              <a:gd name="connsiteX132" fmla="*/ 597225 w 12192000"/>
              <a:gd name="connsiteY132" fmla="*/ 2180999 h 2237474"/>
              <a:gd name="connsiteX133" fmla="*/ 520671 w 12192000"/>
              <a:gd name="connsiteY133" fmla="*/ 2180980 h 2237474"/>
              <a:gd name="connsiteX134" fmla="*/ 515024 w 12192000"/>
              <a:gd name="connsiteY134" fmla="*/ 2179258 h 2237474"/>
              <a:gd name="connsiteX135" fmla="*/ 413835 w 12192000"/>
              <a:gd name="connsiteY135" fmla="*/ 2156783 h 2237474"/>
              <a:gd name="connsiteX136" fmla="*/ 376513 w 12192000"/>
              <a:gd name="connsiteY136" fmla="*/ 2154014 h 2237474"/>
              <a:gd name="connsiteX137" fmla="*/ 273386 w 12192000"/>
              <a:gd name="connsiteY137" fmla="*/ 2142551 h 2237474"/>
              <a:gd name="connsiteX138" fmla="*/ 169207 w 12192000"/>
              <a:gd name="connsiteY138" fmla="*/ 2128100 h 2237474"/>
              <a:gd name="connsiteX139" fmla="*/ 77641 w 12192000"/>
              <a:gd name="connsiteY139" fmla="*/ 2126835 h 2237474"/>
              <a:gd name="connsiteX140" fmla="*/ 37645 w 12192000"/>
              <a:gd name="connsiteY140" fmla="*/ 2115401 h 2237474"/>
              <a:gd name="connsiteX141" fmla="*/ 4572 w 12192000"/>
              <a:gd name="connsiteY141" fmla="*/ 2111091 h 2237474"/>
              <a:gd name="connsiteX142" fmla="*/ 0 w 12192000"/>
              <a:gd name="connsiteY142" fmla="*/ 2110468 h 2237474"/>
              <a:gd name="connsiteX143" fmla="*/ 0 w 12192000"/>
              <a:gd name="connsiteY143"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20512 w 12192000"/>
              <a:gd name="connsiteY6" fmla="*/ 745392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46594 w 12192000"/>
              <a:gd name="connsiteY12" fmla="*/ 765069 h 2237474"/>
              <a:gd name="connsiteX13" fmla="*/ 10739478 w 12192000"/>
              <a:gd name="connsiteY13" fmla="*/ 776841 h 2237474"/>
              <a:gd name="connsiteX14" fmla="*/ 10458762 w 12192000"/>
              <a:gd name="connsiteY14" fmla="*/ 755400 h 2237474"/>
              <a:gd name="connsiteX15" fmla="*/ 10211200 w 12192000"/>
              <a:gd name="connsiteY15" fmla="*/ 767513 h 2237474"/>
              <a:gd name="connsiteX16" fmla="*/ 10167995 w 12192000"/>
              <a:gd name="connsiteY16" fmla="*/ 760843 h 2237474"/>
              <a:gd name="connsiteX17" fmla="*/ 9997044 w 12192000"/>
              <a:gd name="connsiteY17" fmla="*/ 780129 h 2237474"/>
              <a:gd name="connsiteX18" fmla="*/ 9943887 w 12192000"/>
              <a:gd name="connsiteY18" fmla="*/ 804141 h 2237474"/>
              <a:gd name="connsiteX19" fmla="*/ 9918248 w 12192000"/>
              <a:gd name="connsiteY19" fmla="*/ 816628 h 2237474"/>
              <a:gd name="connsiteX20" fmla="*/ 9767091 w 12192000"/>
              <a:gd name="connsiteY20" fmla="*/ 870550 h 2237474"/>
              <a:gd name="connsiteX21" fmla="*/ 9683005 w 12192000"/>
              <a:gd name="connsiteY21" fmla="*/ 894128 h 2237474"/>
              <a:gd name="connsiteX22" fmla="*/ 9594438 w 12192000"/>
              <a:gd name="connsiteY22" fmla="*/ 919051 h 2237474"/>
              <a:gd name="connsiteX23" fmla="*/ 9544189 w 12192000"/>
              <a:gd name="connsiteY23" fmla="*/ 938966 h 2237474"/>
              <a:gd name="connsiteX24" fmla="*/ 9500499 w 12192000"/>
              <a:gd name="connsiteY24" fmla="*/ 954680 h 2237474"/>
              <a:gd name="connsiteX25" fmla="*/ 9410017 w 12192000"/>
              <a:gd name="connsiteY25" fmla="*/ 993931 h 2237474"/>
              <a:gd name="connsiteX26" fmla="*/ 9392919 w 12192000"/>
              <a:gd name="connsiteY26" fmla="*/ 994656 h 2237474"/>
              <a:gd name="connsiteX27" fmla="*/ 9268019 w 12192000"/>
              <a:gd name="connsiteY27" fmla="*/ 1007442 h 2237474"/>
              <a:gd name="connsiteX28" fmla="*/ 9181033 w 12192000"/>
              <a:gd name="connsiteY28" fmla="*/ 1037921 h 2237474"/>
              <a:gd name="connsiteX29" fmla="*/ 9155969 w 12192000"/>
              <a:gd name="connsiteY29" fmla="*/ 1046804 h 2237474"/>
              <a:gd name="connsiteX30" fmla="*/ 9133985 w 12192000"/>
              <a:gd name="connsiteY30" fmla="*/ 1046450 h 2237474"/>
              <a:gd name="connsiteX31" fmla="*/ 9003462 w 12192000"/>
              <a:gd name="connsiteY31" fmla="*/ 1042406 h 2237474"/>
              <a:gd name="connsiteX32" fmla="*/ 8968445 w 12192000"/>
              <a:gd name="connsiteY32" fmla="*/ 1052169 h 2237474"/>
              <a:gd name="connsiteX33" fmla="*/ 8886001 w 12192000"/>
              <a:gd name="connsiteY33" fmla="*/ 1067468 h 2237474"/>
              <a:gd name="connsiteX34" fmla="*/ 8838610 w 12192000"/>
              <a:gd name="connsiteY34" fmla="*/ 1075091 h 2237474"/>
              <a:gd name="connsiteX35" fmla="*/ 8750383 w 12192000"/>
              <a:gd name="connsiteY35" fmla="*/ 1097387 h 2237474"/>
              <a:gd name="connsiteX36" fmla="*/ 8665605 w 12192000"/>
              <a:gd name="connsiteY36" fmla="*/ 1110791 h 2237474"/>
              <a:gd name="connsiteX37" fmla="*/ 8584946 w 12192000"/>
              <a:gd name="connsiteY37" fmla="*/ 1135226 h 2237474"/>
              <a:gd name="connsiteX38" fmla="*/ 8419755 w 12192000"/>
              <a:gd name="connsiteY38" fmla="*/ 1216260 h 2237474"/>
              <a:gd name="connsiteX39" fmla="*/ 8411626 w 12192000"/>
              <a:gd name="connsiteY39" fmla="*/ 1214397 h 2237474"/>
              <a:gd name="connsiteX40" fmla="*/ 8363469 w 12192000"/>
              <a:gd name="connsiteY40" fmla="*/ 1246658 h 2237474"/>
              <a:gd name="connsiteX41" fmla="*/ 8275497 w 12192000"/>
              <a:gd name="connsiteY41" fmla="*/ 1264396 h 2237474"/>
              <a:gd name="connsiteX42" fmla="*/ 8074238 w 12192000"/>
              <a:gd name="connsiteY42" fmla="*/ 1301895 h 2237474"/>
              <a:gd name="connsiteX43" fmla="*/ 7942099 w 12192000"/>
              <a:gd name="connsiteY43" fmla="*/ 1336332 h 2237474"/>
              <a:gd name="connsiteX44" fmla="*/ 7902328 w 12192000"/>
              <a:gd name="connsiteY44" fmla="*/ 1345865 h 2237474"/>
              <a:gd name="connsiteX45" fmla="*/ 7840612 w 12192000"/>
              <a:gd name="connsiteY45" fmla="*/ 1369373 h 2237474"/>
              <a:gd name="connsiteX46" fmla="*/ 7786819 w 12192000"/>
              <a:gd name="connsiteY46" fmla="*/ 1378970 h 2237474"/>
              <a:gd name="connsiteX47" fmla="*/ 7548172 w 12192000"/>
              <a:gd name="connsiteY47" fmla="*/ 1417460 h 2237474"/>
              <a:gd name="connsiteX48" fmla="*/ 7483437 w 12192000"/>
              <a:gd name="connsiteY48" fmla="*/ 1478152 h 2237474"/>
              <a:gd name="connsiteX49" fmla="*/ 7377870 w 12192000"/>
              <a:gd name="connsiteY49" fmla="*/ 1523319 h 2237474"/>
              <a:gd name="connsiteX50" fmla="*/ 7230737 w 12192000"/>
              <a:gd name="connsiteY50" fmla="*/ 1562633 h 2237474"/>
              <a:gd name="connsiteX51" fmla="*/ 7224458 w 12192000"/>
              <a:gd name="connsiteY51" fmla="*/ 1573008 h 2237474"/>
              <a:gd name="connsiteX52" fmla="*/ 7183121 w 12192000"/>
              <a:gd name="connsiteY52" fmla="*/ 1595162 h 2237474"/>
              <a:gd name="connsiteX53" fmla="*/ 7164601 w 12192000"/>
              <a:gd name="connsiteY53" fmla="*/ 1606490 h 2237474"/>
              <a:gd name="connsiteX54" fmla="*/ 6900177 w 12192000"/>
              <a:gd name="connsiteY54" fmla="*/ 1636016 h 2237474"/>
              <a:gd name="connsiteX55" fmla="*/ 6795372 w 12192000"/>
              <a:gd name="connsiteY55" fmla="*/ 1644845 h 2237474"/>
              <a:gd name="connsiteX56" fmla="*/ 6692251 w 12192000"/>
              <a:gd name="connsiteY56" fmla="*/ 1656357 h 2237474"/>
              <a:gd name="connsiteX57" fmla="*/ 6655235 w 12192000"/>
              <a:gd name="connsiteY57" fmla="*/ 1661869 h 2237474"/>
              <a:gd name="connsiteX58" fmla="*/ 6554894 w 12192000"/>
              <a:gd name="connsiteY58" fmla="*/ 1664428 h 2237474"/>
              <a:gd name="connsiteX59" fmla="*/ 6516595 w 12192000"/>
              <a:gd name="connsiteY59" fmla="*/ 1667475 h 2237474"/>
              <a:gd name="connsiteX60" fmla="*/ 6508541 w 12192000"/>
              <a:gd name="connsiteY60" fmla="*/ 1668757 h 2237474"/>
              <a:gd name="connsiteX61" fmla="*/ 6471012 w 12192000"/>
              <a:gd name="connsiteY61" fmla="*/ 1678604 h 2237474"/>
              <a:gd name="connsiteX62" fmla="*/ 6364035 w 12192000"/>
              <a:gd name="connsiteY62" fmla="*/ 1667683 h 2237474"/>
              <a:gd name="connsiteX63" fmla="*/ 6280959 w 12192000"/>
              <a:gd name="connsiteY63" fmla="*/ 1689329 h 2237474"/>
              <a:gd name="connsiteX64" fmla="*/ 6243319 w 12192000"/>
              <a:gd name="connsiteY64" fmla="*/ 1695560 h 2237474"/>
              <a:gd name="connsiteX65" fmla="*/ 6098321 w 12192000"/>
              <a:gd name="connsiteY65" fmla="*/ 1721646 h 2237474"/>
              <a:gd name="connsiteX66" fmla="*/ 5880652 w 12192000"/>
              <a:gd name="connsiteY66" fmla="*/ 1779643 h 2237474"/>
              <a:gd name="connsiteX67" fmla="*/ 5785959 w 12192000"/>
              <a:gd name="connsiteY67" fmla="*/ 1775307 h 2237474"/>
              <a:gd name="connsiteX68" fmla="*/ 5643534 w 12192000"/>
              <a:gd name="connsiteY68" fmla="*/ 1802919 h 2237474"/>
              <a:gd name="connsiteX69" fmla="*/ 5518799 w 12192000"/>
              <a:gd name="connsiteY69" fmla="*/ 1818312 h 2237474"/>
              <a:gd name="connsiteX70" fmla="*/ 5505014 w 12192000"/>
              <a:gd name="connsiteY70" fmla="*/ 1819259 h 2237474"/>
              <a:gd name="connsiteX71" fmla="*/ 5453307 w 12192000"/>
              <a:gd name="connsiteY71" fmla="*/ 1815450 h 2237474"/>
              <a:gd name="connsiteX72" fmla="*/ 5221533 w 12192000"/>
              <a:gd name="connsiteY72" fmla="*/ 1846950 h 2237474"/>
              <a:gd name="connsiteX73" fmla="*/ 5149802 w 12192000"/>
              <a:gd name="connsiteY73" fmla="*/ 1844846 h 2237474"/>
              <a:gd name="connsiteX74" fmla="*/ 5114927 w 12192000"/>
              <a:gd name="connsiteY74" fmla="*/ 1847827 h 2237474"/>
              <a:gd name="connsiteX75" fmla="*/ 5108970 w 12192000"/>
              <a:gd name="connsiteY75" fmla="*/ 1847935 h 2237474"/>
              <a:gd name="connsiteX76" fmla="*/ 5067961 w 12192000"/>
              <a:gd name="connsiteY76" fmla="*/ 1845917 h 2237474"/>
              <a:gd name="connsiteX77" fmla="*/ 5007075 w 12192000"/>
              <a:gd name="connsiteY77" fmla="*/ 1838626 h 2237474"/>
              <a:gd name="connsiteX78" fmla="*/ 4944087 w 12192000"/>
              <a:gd name="connsiteY78" fmla="*/ 1823332 h 2237474"/>
              <a:gd name="connsiteX79" fmla="*/ 4907662 w 12192000"/>
              <a:gd name="connsiteY79" fmla="*/ 1816900 h 2237474"/>
              <a:gd name="connsiteX80" fmla="*/ 4882386 w 12192000"/>
              <a:gd name="connsiteY80" fmla="*/ 1809844 h 2237474"/>
              <a:gd name="connsiteX81" fmla="*/ 4811440 w 12192000"/>
              <a:gd name="connsiteY81" fmla="*/ 1804655 h 2237474"/>
              <a:gd name="connsiteX82" fmla="*/ 4691075 w 12192000"/>
              <a:gd name="connsiteY82" fmla="*/ 1801389 h 2237474"/>
              <a:gd name="connsiteX83" fmla="*/ 4640313 w 12192000"/>
              <a:gd name="connsiteY83" fmla="*/ 1784307 h 2237474"/>
              <a:gd name="connsiteX84" fmla="*/ 4536503 w 12192000"/>
              <a:gd name="connsiteY84" fmla="*/ 1785334 h 2237474"/>
              <a:gd name="connsiteX85" fmla="*/ 4513724 w 12192000"/>
              <a:gd name="connsiteY85" fmla="*/ 1791996 h 2237474"/>
              <a:gd name="connsiteX86" fmla="*/ 4459810 w 12192000"/>
              <a:gd name="connsiteY86" fmla="*/ 1797886 h 2237474"/>
              <a:gd name="connsiteX87" fmla="*/ 4379064 w 12192000"/>
              <a:gd name="connsiteY87" fmla="*/ 1817177 h 2237474"/>
              <a:gd name="connsiteX88" fmla="*/ 4290981 w 12192000"/>
              <a:gd name="connsiteY88" fmla="*/ 1839677 h 2237474"/>
              <a:gd name="connsiteX89" fmla="*/ 4238372 w 12192000"/>
              <a:gd name="connsiteY89" fmla="*/ 1851480 h 2237474"/>
              <a:gd name="connsiteX90" fmla="*/ 4232517 w 12192000"/>
              <a:gd name="connsiteY90" fmla="*/ 1852567 h 2237474"/>
              <a:gd name="connsiteX91" fmla="*/ 4191732 w 12192000"/>
              <a:gd name="connsiteY91" fmla="*/ 1857328 h 2237474"/>
              <a:gd name="connsiteX92" fmla="*/ 4065532 w 12192000"/>
              <a:gd name="connsiteY92" fmla="*/ 1855477 h 2237474"/>
              <a:gd name="connsiteX93" fmla="*/ 4028460 w 12192000"/>
              <a:gd name="connsiteY93" fmla="*/ 1855137 h 2237474"/>
              <a:gd name="connsiteX94" fmla="*/ 4002267 w 12192000"/>
              <a:gd name="connsiteY94" fmla="*/ 1852352 h 2237474"/>
              <a:gd name="connsiteX95" fmla="*/ 3931396 w 12192000"/>
              <a:gd name="connsiteY95" fmla="*/ 1858915 h 2237474"/>
              <a:gd name="connsiteX96" fmla="*/ 3812162 w 12192000"/>
              <a:gd name="connsiteY96" fmla="*/ 1875501 h 2237474"/>
              <a:gd name="connsiteX97" fmla="*/ 3758105 w 12192000"/>
              <a:gd name="connsiteY97" fmla="*/ 1871856 h 2237474"/>
              <a:gd name="connsiteX98" fmla="*/ 3715896 w 12192000"/>
              <a:gd name="connsiteY98" fmla="*/ 1881552 h 2237474"/>
              <a:gd name="connsiteX99" fmla="*/ 3567259 w 12192000"/>
              <a:gd name="connsiteY99" fmla="*/ 1893482 h 2237474"/>
              <a:gd name="connsiteX100" fmla="*/ 3405770 w 12192000"/>
              <a:gd name="connsiteY100" fmla="*/ 1904591 h 2237474"/>
              <a:gd name="connsiteX101" fmla="*/ 3280097 w 12192000"/>
              <a:gd name="connsiteY101" fmla="*/ 1919610 h 2237474"/>
              <a:gd name="connsiteX102" fmla="*/ 3009910 w 12192000"/>
              <a:gd name="connsiteY102" fmla="*/ 1957866 h 2237474"/>
              <a:gd name="connsiteX103" fmla="*/ 2995934 w 12192000"/>
              <a:gd name="connsiteY103" fmla="*/ 1967085 h 2237474"/>
              <a:gd name="connsiteX104" fmla="*/ 2942858 w 12192000"/>
              <a:gd name="connsiteY104" fmla="*/ 1981367 h 2237474"/>
              <a:gd name="connsiteX105" fmla="*/ 2875436 w 12192000"/>
              <a:gd name="connsiteY105" fmla="*/ 1996977 h 2237474"/>
              <a:gd name="connsiteX106" fmla="*/ 2874892 w 12192000"/>
              <a:gd name="connsiteY106" fmla="*/ 1996085 h 2237474"/>
              <a:gd name="connsiteX107" fmla="*/ 2843662 w 12192000"/>
              <a:gd name="connsiteY107" fmla="*/ 1992498 h 2237474"/>
              <a:gd name="connsiteX108" fmla="*/ 2718916 w 12192000"/>
              <a:gd name="connsiteY108" fmla="*/ 1990867 h 2237474"/>
              <a:gd name="connsiteX109" fmla="*/ 2713522 w 12192000"/>
              <a:gd name="connsiteY109" fmla="*/ 1990173 h 2237474"/>
              <a:gd name="connsiteX110" fmla="*/ 2476147 w 12192000"/>
              <a:gd name="connsiteY110" fmla="*/ 1998305 h 2237474"/>
              <a:gd name="connsiteX111" fmla="*/ 2373568 w 12192000"/>
              <a:gd name="connsiteY111" fmla="*/ 2003219 h 2237474"/>
              <a:gd name="connsiteX112" fmla="*/ 2287219 w 12192000"/>
              <a:gd name="connsiteY112" fmla="*/ 1998750 h 2237474"/>
              <a:gd name="connsiteX113" fmla="*/ 2243069 w 12192000"/>
              <a:gd name="connsiteY113" fmla="*/ 2005321 h 2237474"/>
              <a:gd name="connsiteX114" fmla="*/ 2164831 w 12192000"/>
              <a:gd name="connsiteY114" fmla="*/ 2010143 h 2237474"/>
              <a:gd name="connsiteX115" fmla="*/ 2085228 w 12192000"/>
              <a:gd name="connsiteY115" fmla="*/ 2046431 h 2237474"/>
              <a:gd name="connsiteX116" fmla="*/ 2058061 w 12192000"/>
              <a:gd name="connsiteY116" fmla="*/ 2047942 h 2237474"/>
              <a:gd name="connsiteX117" fmla="*/ 2042244 w 12192000"/>
              <a:gd name="connsiteY117" fmla="*/ 2055560 h 2237474"/>
              <a:gd name="connsiteX118" fmla="*/ 1877728 w 12192000"/>
              <a:gd name="connsiteY118" fmla="*/ 2101004 h 2237474"/>
              <a:gd name="connsiteX119" fmla="*/ 1759056 w 12192000"/>
              <a:gd name="connsiteY119" fmla="*/ 2125608 h 2237474"/>
              <a:gd name="connsiteX120" fmla="*/ 1637948 w 12192000"/>
              <a:gd name="connsiteY120" fmla="*/ 2172597 h 2237474"/>
              <a:gd name="connsiteX121" fmla="*/ 1434549 w 12192000"/>
              <a:gd name="connsiteY121" fmla="*/ 2234522 h 2237474"/>
              <a:gd name="connsiteX122" fmla="*/ 1398481 w 12192000"/>
              <a:gd name="connsiteY122" fmla="*/ 2237074 h 2237474"/>
              <a:gd name="connsiteX123" fmla="*/ 1398407 w 12192000"/>
              <a:gd name="connsiteY123" fmla="*/ 2237095 h 2237474"/>
              <a:gd name="connsiteX124" fmla="*/ 1370962 w 12192000"/>
              <a:gd name="connsiteY124" fmla="*/ 2237474 h 2237474"/>
              <a:gd name="connsiteX125" fmla="*/ 1356367 w 12192000"/>
              <a:gd name="connsiteY125" fmla="*/ 2235089 h 2237474"/>
              <a:gd name="connsiteX126" fmla="*/ 1279765 w 12192000"/>
              <a:gd name="connsiteY126" fmla="*/ 2229639 h 2237474"/>
              <a:gd name="connsiteX127" fmla="*/ 1195347 w 12192000"/>
              <a:gd name="connsiteY127" fmla="*/ 2212354 h 2237474"/>
              <a:gd name="connsiteX128" fmla="*/ 970251 w 12192000"/>
              <a:gd name="connsiteY128" fmla="*/ 2221029 h 2237474"/>
              <a:gd name="connsiteX129" fmla="*/ 812914 w 12192000"/>
              <a:gd name="connsiteY129" fmla="*/ 2210095 h 2237474"/>
              <a:gd name="connsiteX130" fmla="*/ 776382 w 12192000"/>
              <a:gd name="connsiteY130" fmla="*/ 2204512 h 2237474"/>
              <a:gd name="connsiteX131" fmla="*/ 597225 w 12192000"/>
              <a:gd name="connsiteY131" fmla="*/ 2180999 h 2237474"/>
              <a:gd name="connsiteX132" fmla="*/ 520671 w 12192000"/>
              <a:gd name="connsiteY132" fmla="*/ 2180980 h 2237474"/>
              <a:gd name="connsiteX133" fmla="*/ 515024 w 12192000"/>
              <a:gd name="connsiteY133" fmla="*/ 2179258 h 2237474"/>
              <a:gd name="connsiteX134" fmla="*/ 413835 w 12192000"/>
              <a:gd name="connsiteY134" fmla="*/ 2156783 h 2237474"/>
              <a:gd name="connsiteX135" fmla="*/ 376513 w 12192000"/>
              <a:gd name="connsiteY135" fmla="*/ 2154014 h 2237474"/>
              <a:gd name="connsiteX136" fmla="*/ 273386 w 12192000"/>
              <a:gd name="connsiteY136" fmla="*/ 2142551 h 2237474"/>
              <a:gd name="connsiteX137" fmla="*/ 169207 w 12192000"/>
              <a:gd name="connsiteY137" fmla="*/ 2128100 h 2237474"/>
              <a:gd name="connsiteX138" fmla="*/ 77641 w 12192000"/>
              <a:gd name="connsiteY138" fmla="*/ 2126835 h 2237474"/>
              <a:gd name="connsiteX139" fmla="*/ 37645 w 12192000"/>
              <a:gd name="connsiteY139" fmla="*/ 2115401 h 2237474"/>
              <a:gd name="connsiteX140" fmla="*/ 4572 w 12192000"/>
              <a:gd name="connsiteY140" fmla="*/ 2111091 h 2237474"/>
              <a:gd name="connsiteX141" fmla="*/ 0 w 12192000"/>
              <a:gd name="connsiteY141" fmla="*/ 2110468 h 2237474"/>
              <a:gd name="connsiteX142" fmla="*/ 0 w 12192000"/>
              <a:gd name="connsiteY142"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20512 w 12192000"/>
              <a:gd name="connsiteY6" fmla="*/ 745392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46594 w 12192000"/>
              <a:gd name="connsiteY12" fmla="*/ 765069 h 2237474"/>
              <a:gd name="connsiteX13" fmla="*/ 10739478 w 12192000"/>
              <a:gd name="connsiteY13" fmla="*/ 776841 h 2237474"/>
              <a:gd name="connsiteX14" fmla="*/ 10458762 w 12192000"/>
              <a:gd name="connsiteY14" fmla="*/ 755400 h 2237474"/>
              <a:gd name="connsiteX15" fmla="*/ 10211200 w 12192000"/>
              <a:gd name="connsiteY15" fmla="*/ 767513 h 2237474"/>
              <a:gd name="connsiteX16" fmla="*/ 10167995 w 12192000"/>
              <a:gd name="connsiteY16" fmla="*/ 760843 h 2237474"/>
              <a:gd name="connsiteX17" fmla="*/ 9997044 w 12192000"/>
              <a:gd name="connsiteY17" fmla="*/ 780129 h 2237474"/>
              <a:gd name="connsiteX18" fmla="*/ 9943887 w 12192000"/>
              <a:gd name="connsiteY18" fmla="*/ 804141 h 2237474"/>
              <a:gd name="connsiteX19" fmla="*/ 9918248 w 12192000"/>
              <a:gd name="connsiteY19" fmla="*/ 816628 h 2237474"/>
              <a:gd name="connsiteX20" fmla="*/ 9767091 w 12192000"/>
              <a:gd name="connsiteY20" fmla="*/ 870550 h 2237474"/>
              <a:gd name="connsiteX21" fmla="*/ 9683005 w 12192000"/>
              <a:gd name="connsiteY21" fmla="*/ 894128 h 2237474"/>
              <a:gd name="connsiteX22" fmla="*/ 9594438 w 12192000"/>
              <a:gd name="connsiteY22" fmla="*/ 919051 h 2237474"/>
              <a:gd name="connsiteX23" fmla="*/ 9544189 w 12192000"/>
              <a:gd name="connsiteY23" fmla="*/ 938966 h 2237474"/>
              <a:gd name="connsiteX24" fmla="*/ 9500499 w 12192000"/>
              <a:gd name="connsiteY24" fmla="*/ 954680 h 2237474"/>
              <a:gd name="connsiteX25" fmla="*/ 9410017 w 12192000"/>
              <a:gd name="connsiteY25" fmla="*/ 993931 h 2237474"/>
              <a:gd name="connsiteX26" fmla="*/ 9392919 w 12192000"/>
              <a:gd name="connsiteY26" fmla="*/ 994656 h 2237474"/>
              <a:gd name="connsiteX27" fmla="*/ 9268019 w 12192000"/>
              <a:gd name="connsiteY27" fmla="*/ 1007442 h 2237474"/>
              <a:gd name="connsiteX28" fmla="*/ 9188177 w 12192000"/>
              <a:gd name="connsiteY28" fmla="*/ 1035474 h 2237474"/>
              <a:gd name="connsiteX29" fmla="*/ 9155969 w 12192000"/>
              <a:gd name="connsiteY29" fmla="*/ 1046804 h 2237474"/>
              <a:gd name="connsiteX30" fmla="*/ 9133985 w 12192000"/>
              <a:gd name="connsiteY30" fmla="*/ 1046450 h 2237474"/>
              <a:gd name="connsiteX31" fmla="*/ 9003462 w 12192000"/>
              <a:gd name="connsiteY31" fmla="*/ 1042406 h 2237474"/>
              <a:gd name="connsiteX32" fmla="*/ 8968445 w 12192000"/>
              <a:gd name="connsiteY32" fmla="*/ 1052169 h 2237474"/>
              <a:gd name="connsiteX33" fmla="*/ 8886001 w 12192000"/>
              <a:gd name="connsiteY33" fmla="*/ 1067468 h 2237474"/>
              <a:gd name="connsiteX34" fmla="*/ 8838610 w 12192000"/>
              <a:gd name="connsiteY34" fmla="*/ 1075091 h 2237474"/>
              <a:gd name="connsiteX35" fmla="*/ 8750383 w 12192000"/>
              <a:gd name="connsiteY35" fmla="*/ 1097387 h 2237474"/>
              <a:gd name="connsiteX36" fmla="*/ 8665605 w 12192000"/>
              <a:gd name="connsiteY36" fmla="*/ 1110791 h 2237474"/>
              <a:gd name="connsiteX37" fmla="*/ 8584946 w 12192000"/>
              <a:gd name="connsiteY37" fmla="*/ 1135226 h 2237474"/>
              <a:gd name="connsiteX38" fmla="*/ 8419755 w 12192000"/>
              <a:gd name="connsiteY38" fmla="*/ 1216260 h 2237474"/>
              <a:gd name="connsiteX39" fmla="*/ 8411626 w 12192000"/>
              <a:gd name="connsiteY39" fmla="*/ 1214397 h 2237474"/>
              <a:gd name="connsiteX40" fmla="*/ 8363469 w 12192000"/>
              <a:gd name="connsiteY40" fmla="*/ 1246658 h 2237474"/>
              <a:gd name="connsiteX41" fmla="*/ 8275497 w 12192000"/>
              <a:gd name="connsiteY41" fmla="*/ 1264396 h 2237474"/>
              <a:gd name="connsiteX42" fmla="*/ 8074238 w 12192000"/>
              <a:gd name="connsiteY42" fmla="*/ 1301895 h 2237474"/>
              <a:gd name="connsiteX43" fmla="*/ 7942099 w 12192000"/>
              <a:gd name="connsiteY43" fmla="*/ 1336332 h 2237474"/>
              <a:gd name="connsiteX44" fmla="*/ 7902328 w 12192000"/>
              <a:gd name="connsiteY44" fmla="*/ 1345865 h 2237474"/>
              <a:gd name="connsiteX45" fmla="*/ 7840612 w 12192000"/>
              <a:gd name="connsiteY45" fmla="*/ 1369373 h 2237474"/>
              <a:gd name="connsiteX46" fmla="*/ 7786819 w 12192000"/>
              <a:gd name="connsiteY46" fmla="*/ 1378970 h 2237474"/>
              <a:gd name="connsiteX47" fmla="*/ 7548172 w 12192000"/>
              <a:gd name="connsiteY47" fmla="*/ 1417460 h 2237474"/>
              <a:gd name="connsiteX48" fmla="*/ 7483437 w 12192000"/>
              <a:gd name="connsiteY48" fmla="*/ 1478152 h 2237474"/>
              <a:gd name="connsiteX49" fmla="*/ 7377870 w 12192000"/>
              <a:gd name="connsiteY49" fmla="*/ 1523319 h 2237474"/>
              <a:gd name="connsiteX50" fmla="*/ 7230737 w 12192000"/>
              <a:gd name="connsiteY50" fmla="*/ 1562633 h 2237474"/>
              <a:gd name="connsiteX51" fmla="*/ 7224458 w 12192000"/>
              <a:gd name="connsiteY51" fmla="*/ 1573008 h 2237474"/>
              <a:gd name="connsiteX52" fmla="*/ 7183121 w 12192000"/>
              <a:gd name="connsiteY52" fmla="*/ 1595162 h 2237474"/>
              <a:gd name="connsiteX53" fmla="*/ 7164601 w 12192000"/>
              <a:gd name="connsiteY53" fmla="*/ 1606490 h 2237474"/>
              <a:gd name="connsiteX54" fmla="*/ 6900177 w 12192000"/>
              <a:gd name="connsiteY54" fmla="*/ 1636016 h 2237474"/>
              <a:gd name="connsiteX55" fmla="*/ 6795372 w 12192000"/>
              <a:gd name="connsiteY55" fmla="*/ 1644845 h 2237474"/>
              <a:gd name="connsiteX56" fmla="*/ 6692251 w 12192000"/>
              <a:gd name="connsiteY56" fmla="*/ 1656357 h 2237474"/>
              <a:gd name="connsiteX57" fmla="*/ 6655235 w 12192000"/>
              <a:gd name="connsiteY57" fmla="*/ 1661869 h 2237474"/>
              <a:gd name="connsiteX58" fmla="*/ 6554894 w 12192000"/>
              <a:gd name="connsiteY58" fmla="*/ 1664428 h 2237474"/>
              <a:gd name="connsiteX59" fmla="*/ 6516595 w 12192000"/>
              <a:gd name="connsiteY59" fmla="*/ 1667475 h 2237474"/>
              <a:gd name="connsiteX60" fmla="*/ 6508541 w 12192000"/>
              <a:gd name="connsiteY60" fmla="*/ 1668757 h 2237474"/>
              <a:gd name="connsiteX61" fmla="*/ 6471012 w 12192000"/>
              <a:gd name="connsiteY61" fmla="*/ 1678604 h 2237474"/>
              <a:gd name="connsiteX62" fmla="*/ 6364035 w 12192000"/>
              <a:gd name="connsiteY62" fmla="*/ 1667683 h 2237474"/>
              <a:gd name="connsiteX63" fmla="*/ 6280959 w 12192000"/>
              <a:gd name="connsiteY63" fmla="*/ 1689329 h 2237474"/>
              <a:gd name="connsiteX64" fmla="*/ 6243319 w 12192000"/>
              <a:gd name="connsiteY64" fmla="*/ 1695560 h 2237474"/>
              <a:gd name="connsiteX65" fmla="*/ 6098321 w 12192000"/>
              <a:gd name="connsiteY65" fmla="*/ 1721646 h 2237474"/>
              <a:gd name="connsiteX66" fmla="*/ 5880652 w 12192000"/>
              <a:gd name="connsiteY66" fmla="*/ 1779643 h 2237474"/>
              <a:gd name="connsiteX67" fmla="*/ 5785959 w 12192000"/>
              <a:gd name="connsiteY67" fmla="*/ 1775307 h 2237474"/>
              <a:gd name="connsiteX68" fmla="*/ 5643534 w 12192000"/>
              <a:gd name="connsiteY68" fmla="*/ 1802919 h 2237474"/>
              <a:gd name="connsiteX69" fmla="*/ 5518799 w 12192000"/>
              <a:gd name="connsiteY69" fmla="*/ 1818312 h 2237474"/>
              <a:gd name="connsiteX70" fmla="*/ 5505014 w 12192000"/>
              <a:gd name="connsiteY70" fmla="*/ 1819259 h 2237474"/>
              <a:gd name="connsiteX71" fmla="*/ 5453307 w 12192000"/>
              <a:gd name="connsiteY71" fmla="*/ 1815450 h 2237474"/>
              <a:gd name="connsiteX72" fmla="*/ 5221533 w 12192000"/>
              <a:gd name="connsiteY72" fmla="*/ 1846950 h 2237474"/>
              <a:gd name="connsiteX73" fmla="*/ 5149802 w 12192000"/>
              <a:gd name="connsiteY73" fmla="*/ 1844846 h 2237474"/>
              <a:gd name="connsiteX74" fmla="*/ 5114927 w 12192000"/>
              <a:gd name="connsiteY74" fmla="*/ 1847827 h 2237474"/>
              <a:gd name="connsiteX75" fmla="*/ 5108970 w 12192000"/>
              <a:gd name="connsiteY75" fmla="*/ 1847935 h 2237474"/>
              <a:gd name="connsiteX76" fmla="*/ 5067961 w 12192000"/>
              <a:gd name="connsiteY76" fmla="*/ 1845917 h 2237474"/>
              <a:gd name="connsiteX77" fmla="*/ 5007075 w 12192000"/>
              <a:gd name="connsiteY77" fmla="*/ 1838626 h 2237474"/>
              <a:gd name="connsiteX78" fmla="*/ 4944087 w 12192000"/>
              <a:gd name="connsiteY78" fmla="*/ 1823332 h 2237474"/>
              <a:gd name="connsiteX79" fmla="*/ 4907662 w 12192000"/>
              <a:gd name="connsiteY79" fmla="*/ 1816900 h 2237474"/>
              <a:gd name="connsiteX80" fmla="*/ 4882386 w 12192000"/>
              <a:gd name="connsiteY80" fmla="*/ 1809844 h 2237474"/>
              <a:gd name="connsiteX81" fmla="*/ 4811440 w 12192000"/>
              <a:gd name="connsiteY81" fmla="*/ 1804655 h 2237474"/>
              <a:gd name="connsiteX82" fmla="*/ 4691075 w 12192000"/>
              <a:gd name="connsiteY82" fmla="*/ 1801389 h 2237474"/>
              <a:gd name="connsiteX83" fmla="*/ 4640313 w 12192000"/>
              <a:gd name="connsiteY83" fmla="*/ 1784307 h 2237474"/>
              <a:gd name="connsiteX84" fmla="*/ 4536503 w 12192000"/>
              <a:gd name="connsiteY84" fmla="*/ 1785334 h 2237474"/>
              <a:gd name="connsiteX85" fmla="*/ 4513724 w 12192000"/>
              <a:gd name="connsiteY85" fmla="*/ 1791996 h 2237474"/>
              <a:gd name="connsiteX86" fmla="*/ 4459810 w 12192000"/>
              <a:gd name="connsiteY86" fmla="*/ 1797886 h 2237474"/>
              <a:gd name="connsiteX87" fmla="*/ 4379064 w 12192000"/>
              <a:gd name="connsiteY87" fmla="*/ 1817177 h 2237474"/>
              <a:gd name="connsiteX88" fmla="*/ 4290981 w 12192000"/>
              <a:gd name="connsiteY88" fmla="*/ 1839677 h 2237474"/>
              <a:gd name="connsiteX89" fmla="*/ 4238372 w 12192000"/>
              <a:gd name="connsiteY89" fmla="*/ 1851480 h 2237474"/>
              <a:gd name="connsiteX90" fmla="*/ 4232517 w 12192000"/>
              <a:gd name="connsiteY90" fmla="*/ 1852567 h 2237474"/>
              <a:gd name="connsiteX91" fmla="*/ 4191732 w 12192000"/>
              <a:gd name="connsiteY91" fmla="*/ 1857328 h 2237474"/>
              <a:gd name="connsiteX92" fmla="*/ 4065532 w 12192000"/>
              <a:gd name="connsiteY92" fmla="*/ 1855477 h 2237474"/>
              <a:gd name="connsiteX93" fmla="*/ 4028460 w 12192000"/>
              <a:gd name="connsiteY93" fmla="*/ 1855137 h 2237474"/>
              <a:gd name="connsiteX94" fmla="*/ 4002267 w 12192000"/>
              <a:gd name="connsiteY94" fmla="*/ 1852352 h 2237474"/>
              <a:gd name="connsiteX95" fmla="*/ 3931396 w 12192000"/>
              <a:gd name="connsiteY95" fmla="*/ 1858915 h 2237474"/>
              <a:gd name="connsiteX96" fmla="*/ 3812162 w 12192000"/>
              <a:gd name="connsiteY96" fmla="*/ 1875501 h 2237474"/>
              <a:gd name="connsiteX97" fmla="*/ 3758105 w 12192000"/>
              <a:gd name="connsiteY97" fmla="*/ 1871856 h 2237474"/>
              <a:gd name="connsiteX98" fmla="*/ 3715896 w 12192000"/>
              <a:gd name="connsiteY98" fmla="*/ 1881552 h 2237474"/>
              <a:gd name="connsiteX99" fmla="*/ 3567259 w 12192000"/>
              <a:gd name="connsiteY99" fmla="*/ 1893482 h 2237474"/>
              <a:gd name="connsiteX100" fmla="*/ 3405770 w 12192000"/>
              <a:gd name="connsiteY100" fmla="*/ 1904591 h 2237474"/>
              <a:gd name="connsiteX101" fmla="*/ 3280097 w 12192000"/>
              <a:gd name="connsiteY101" fmla="*/ 1919610 h 2237474"/>
              <a:gd name="connsiteX102" fmla="*/ 3009910 w 12192000"/>
              <a:gd name="connsiteY102" fmla="*/ 1957866 h 2237474"/>
              <a:gd name="connsiteX103" fmla="*/ 2995934 w 12192000"/>
              <a:gd name="connsiteY103" fmla="*/ 1967085 h 2237474"/>
              <a:gd name="connsiteX104" fmla="*/ 2942858 w 12192000"/>
              <a:gd name="connsiteY104" fmla="*/ 1981367 h 2237474"/>
              <a:gd name="connsiteX105" fmla="*/ 2875436 w 12192000"/>
              <a:gd name="connsiteY105" fmla="*/ 1996977 h 2237474"/>
              <a:gd name="connsiteX106" fmla="*/ 2874892 w 12192000"/>
              <a:gd name="connsiteY106" fmla="*/ 1996085 h 2237474"/>
              <a:gd name="connsiteX107" fmla="*/ 2843662 w 12192000"/>
              <a:gd name="connsiteY107" fmla="*/ 1992498 h 2237474"/>
              <a:gd name="connsiteX108" fmla="*/ 2718916 w 12192000"/>
              <a:gd name="connsiteY108" fmla="*/ 1990867 h 2237474"/>
              <a:gd name="connsiteX109" fmla="*/ 2713522 w 12192000"/>
              <a:gd name="connsiteY109" fmla="*/ 1990173 h 2237474"/>
              <a:gd name="connsiteX110" fmla="*/ 2476147 w 12192000"/>
              <a:gd name="connsiteY110" fmla="*/ 1998305 h 2237474"/>
              <a:gd name="connsiteX111" fmla="*/ 2373568 w 12192000"/>
              <a:gd name="connsiteY111" fmla="*/ 2003219 h 2237474"/>
              <a:gd name="connsiteX112" fmla="*/ 2287219 w 12192000"/>
              <a:gd name="connsiteY112" fmla="*/ 1998750 h 2237474"/>
              <a:gd name="connsiteX113" fmla="*/ 2243069 w 12192000"/>
              <a:gd name="connsiteY113" fmla="*/ 2005321 h 2237474"/>
              <a:gd name="connsiteX114" fmla="*/ 2164831 w 12192000"/>
              <a:gd name="connsiteY114" fmla="*/ 2010143 h 2237474"/>
              <a:gd name="connsiteX115" fmla="*/ 2085228 w 12192000"/>
              <a:gd name="connsiteY115" fmla="*/ 2046431 h 2237474"/>
              <a:gd name="connsiteX116" fmla="*/ 2058061 w 12192000"/>
              <a:gd name="connsiteY116" fmla="*/ 2047942 h 2237474"/>
              <a:gd name="connsiteX117" fmla="*/ 2042244 w 12192000"/>
              <a:gd name="connsiteY117" fmla="*/ 2055560 h 2237474"/>
              <a:gd name="connsiteX118" fmla="*/ 1877728 w 12192000"/>
              <a:gd name="connsiteY118" fmla="*/ 2101004 h 2237474"/>
              <a:gd name="connsiteX119" fmla="*/ 1759056 w 12192000"/>
              <a:gd name="connsiteY119" fmla="*/ 2125608 h 2237474"/>
              <a:gd name="connsiteX120" fmla="*/ 1637948 w 12192000"/>
              <a:gd name="connsiteY120" fmla="*/ 2172597 h 2237474"/>
              <a:gd name="connsiteX121" fmla="*/ 1434549 w 12192000"/>
              <a:gd name="connsiteY121" fmla="*/ 2234522 h 2237474"/>
              <a:gd name="connsiteX122" fmla="*/ 1398481 w 12192000"/>
              <a:gd name="connsiteY122" fmla="*/ 2237074 h 2237474"/>
              <a:gd name="connsiteX123" fmla="*/ 1398407 w 12192000"/>
              <a:gd name="connsiteY123" fmla="*/ 2237095 h 2237474"/>
              <a:gd name="connsiteX124" fmla="*/ 1370962 w 12192000"/>
              <a:gd name="connsiteY124" fmla="*/ 2237474 h 2237474"/>
              <a:gd name="connsiteX125" fmla="*/ 1356367 w 12192000"/>
              <a:gd name="connsiteY125" fmla="*/ 2235089 h 2237474"/>
              <a:gd name="connsiteX126" fmla="*/ 1279765 w 12192000"/>
              <a:gd name="connsiteY126" fmla="*/ 2229639 h 2237474"/>
              <a:gd name="connsiteX127" fmla="*/ 1195347 w 12192000"/>
              <a:gd name="connsiteY127" fmla="*/ 2212354 h 2237474"/>
              <a:gd name="connsiteX128" fmla="*/ 970251 w 12192000"/>
              <a:gd name="connsiteY128" fmla="*/ 2221029 h 2237474"/>
              <a:gd name="connsiteX129" fmla="*/ 812914 w 12192000"/>
              <a:gd name="connsiteY129" fmla="*/ 2210095 h 2237474"/>
              <a:gd name="connsiteX130" fmla="*/ 776382 w 12192000"/>
              <a:gd name="connsiteY130" fmla="*/ 2204512 h 2237474"/>
              <a:gd name="connsiteX131" fmla="*/ 597225 w 12192000"/>
              <a:gd name="connsiteY131" fmla="*/ 2180999 h 2237474"/>
              <a:gd name="connsiteX132" fmla="*/ 520671 w 12192000"/>
              <a:gd name="connsiteY132" fmla="*/ 2180980 h 2237474"/>
              <a:gd name="connsiteX133" fmla="*/ 515024 w 12192000"/>
              <a:gd name="connsiteY133" fmla="*/ 2179258 h 2237474"/>
              <a:gd name="connsiteX134" fmla="*/ 413835 w 12192000"/>
              <a:gd name="connsiteY134" fmla="*/ 2156783 h 2237474"/>
              <a:gd name="connsiteX135" fmla="*/ 376513 w 12192000"/>
              <a:gd name="connsiteY135" fmla="*/ 2154014 h 2237474"/>
              <a:gd name="connsiteX136" fmla="*/ 273386 w 12192000"/>
              <a:gd name="connsiteY136" fmla="*/ 2142551 h 2237474"/>
              <a:gd name="connsiteX137" fmla="*/ 169207 w 12192000"/>
              <a:gd name="connsiteY137" fmla="*/ 2128100 h 2237474"/>
              <a:gd name="connsiteX138" fmla="*/ 77641 w 12192000"/>
              <a:gd name="connsiteY138" fmla="*/ 2126835 h 2237474"/>
              <a:gd name="connsiteX139" fmla="*/ 37645 w 12192000"/>
              <a:gd name="connsiteY139" fmla="*/ 2115401 h 2237474"/>
              <a:gd name="connsiteX140" fmla="*/ 4572 w 12192000"/>
              <a:gd name="connsiteY140" fmla="*/ 2111091 h 2237474"/>
              <a:gd name="connsiteX141" fmla="*/ 0 w 12192000"/>
              <a:gd name="connsiteY141" fmla="*/ 2110468 h 2237474"/>
              <a:gd name="connsiteX142" fmla="*/ 0 w 12192000"/>
              <a:gd name="connsiteY142"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1890686 w 12192000"/>
              <a:gd name="connsiteY4" fmla="*/ 732766 h 2237474"/>
              <a:gd name="connsiteX5" fmla="*/ 11820512 w 12192000"/>
              <a:gd name="connsiteY5" fmla="*/ 745392 h 2237474"/>
              <a:gd name="connsiteX6" fmla="*/ 11649954 w 12192000"/>
              <a:gd name="connsiteY6" fmla="*/ 749628 h 2237474"/>
              <a:gd name="connsiteX7" fmla="*/ 11560424 w 12192000"/>
              <a:gd name="connsiteY7" fmla="*/ 748017 h 2237474"/>
              <a:gd name="connsiteX8" fmla="*/ 11358455 w 12192000"/>
              <a:gd name="connsiteY8" fmla="*/ 747593 h 2237474"/>
              <a:gd name="connsiteX9" fmla="*/ 11165209 w 12192000"/>
              <a:gd name="connsiteY9" fmla="*/ 748852 h 2237474"/>
              <a:gd name="connsiteX10" fmla="*/ 11058755 w 12192000"/>
              <a:gd name="connsiteY10" fmla="*/ 749617 h 2237474"/>
              <a:gd name="connsiteX11" fmla="*/ 10846594 w 12192000"/>
              <a:gd name="connsiteY11" fmla="*/ 765069 h 2237474"/>
              <a:gd name="connsiteX12" fmla="*/ 10739478 w 12192000"/>
              <a:gd name="connsiteY12" fmla="*/ 776841 h 2237474"/>
              <a:gd name="connsiteX13" fmla="*/ 10458762 w 12192000"/>
              <a:gd name="connsiteY13" fmla="*/ 755400 h 2237474"/>
              <a:gd name="connsiteX14" fmla="*/ 10211200 w 12192000"/>
              <a:gd name="connsiteY14" fmla="*/ 767513 h 2237474"/>
              <a:gd name="connsiteX15" fmla="*/ 10167995 w 12192000"/>
              <a:gd name="connsiteY15" fmla="*/ 760843 h 2237474"/>
              <a:gd name="connsiteX16" fmla="*/ 9997044 w 12192000"/>
              <a:gd name="connsiteY16" fmla="*/ 780129 h 2237474"/>
              <a:gd name="connsiteX17" fmla="*/ 9943887 w 12192000"/>
              <a:gd name="connsiteY17" fmla="*/ 804141 h 2237474"/>
              <a:gd name="connsiteX18" fmla="*/ 9918248 w 12192000"/>
              <a:gd name="connsiteY18" fmla="*/ 816628 h 2237474"/>
              <a:gd name="connsiteX19" fmla="*/ 9767091 w 12192000"/>
              <a:gd name="connsiteY19" fmla="*/ 870550 h 2237474"/>
              <a:gd name="connsiteX20" fmla="*/ 9683005 w 12192000"/>
              <a:gd name="connsiteY20" fmla="*/ 894128 h 2237474"/>
              <a:gd name="connsiteX21" fmla="*/ 9594438 w 12192000"/>
              <a:gd name="connsiteY21" fmla="*/ 919051 h 2237474"/>
              <a:gd name="connsiteX22" fmla="*/ 9544189 w 12192000"/>
              <a:gd name="connsiteY22" fmla="*/ 938966 h 2237474"/>
              <a:gd name="connsiteX23" fmla="*/ 9500499 w 12192000"/>
              <a:gd name="connsiteY23" fmla="*/ 954680 h 2237474"/>
              <a:gd name="connsiteX24" fmla="*/ 9410017 w 12192000"/>
              <a:gd name="connsiteY24" fmla="*/ 993931 h 2237474"/>
              <a:gd name="connsiteX25" fmla="*/ 9392919 w 12192000"/>
              <a:gd name="connsiteY25" fmla="*/ 994656 h 2237474"/>
              <a:gd name="connsiteX26" fmla="*/ 9268019 w 12192000"/>
              <a:gd name="connsiteY26" fmla="*/ 1007442 h 2237474"/>
              <a:gd name="connsiteX27" fmla="*/ 9188177 w 12192000"/>
              <a:gd name="connsiteY27" fmla="*/ 1035474 h 2237474"/>
              <a:gd name="connsiteX28" fmla="*/ 9155969 w 12192000"/>
              <a:gd name="connsiteY28" fmla="*/ 1046804 h 2237474"/>
              <a:gd name="connsiteX29" fmla="*/ 9133985 w 12192000"/>
              <a:gd name="connsiteY29" fmla="*/ 1046450 h 2237474"/>
              <a:gd name="connsiteX30" fmla="*/ 9003462 w 12192000"/>
              <a:gd name="connsiteY30" fmla="*/ 1042406 h 2237474"/>
              <a:gd name="connsiteX31" fmla="*/ 8968445 w 12192000"/>
              <a:gd name="connsiteY31" fmla="*/ 1052169 h 2237474"/>
              <a:gd name="connsiteX32" fmla="*/ 8886001 w 12192000"/>
              <a:gd name="connsiteY32" fmla="*/ 1067468 h 2237474"/>
              <a:gd name="connsiteX33" fmla="*/ 8838610 w 12192000"/>
              <a:gd name="connsiteY33" fmla="*/ 1075091 h 2237474"/>
              <a:gd name="connsiteX34" fmla="*/ 8750383 w 12192000"/>
              <a:gd name="connsiteY34" fmla="*/ 1097387 h 2237474"/>
              <a:gd name="connsiteX35" fmla="*/ 8665605 w 12192000"/>
              <a:gd name="connsiteY35" fmla="*/ 1110791 h 2237474"/>
              <a:gd name="connsiteX36" fmla="*/ 8584946 w 12192000"/>
              <a:gd name="connsiteY36" fmla="*/ 1135226 h 2237474"/>
              <a:gd name="connsiteX37" fmla="*/ 8419755 w 12192000"/>
              <a:gd name="connsiteY37" fmla="*/ 1216260 h 2237474"/>
              <a:gd name="connsiteX38" fmla="*/ 8411626 w 12192000"/>
              <a:gd name="connsiteY38" fmla="*/ 1214397 h 2237474"/>
              <a:gd name="connsiteX39" fmla="*/ 8363469 w 12192000"/>
              <a:gd name="connsiteY39" fmla="*/ 1246658 h 2237474"/>
              <a:gd name="connsiteX40" fmla="*/ 8275497 w 12192000"/>
              <a:gd name="connsiteY40" fmla="*/ 1264396 h 2237474"/>
              <a:gd name="connsiteX41" fmla="*/ 8074238 w 12192000"/>
              <a:gd name="connsiteY41" fmla="*/ 1301895 h 2237474"/>
              <a:gd name="connsiteX42" fmla="*/ 7942099 w 12192000"/>
              <a:gd name="connsiteY42" fmla="*/ 1336332 h 2237474"/>
              <a:gd name="connsiteX43" fmla="*/ 7902328 w 12192000"/>
              <a:gd name="connsiteY43" fmla="*/ 1345865 h 2237474"/>
              <a:gd name="connsiteX44" fmla="*/ 7840612 w 12192000"/>
              <a:gd name="connsiteY44" fmla="*/ 1369373 h 2237474"/>
              <a:gd name="connsiteX45" fmla="*/ 7786819 w 12192000"/>
              <a:gd name="connsiteY45" fmla="*/ 1378970 h 2237474"/>
              <a:gd name="connsiteX46" fmla="*/ 7548172 w 12192000"/>
              <a:gd name="connsiteY46" fmla="*/ 1417460 h 2237474"/>
              <a:gd name="connsiteX47" fmla="*/ 7483437 w 12192000"/>
              <a:gd name="connsiteY47" fmla="*/ 1478152 h 2237474"/>
              <a:gd name="connsiteX48" fmla="*/ 7377870 w 12192000"/>
              <a:gd name="connsiteY48" fmla="*/ 1523319 h 2237474"/>
              <a:gd name="connsiteX49" fmla="*/ 7230737 w 12192000"/>
              <a:gd name="connsiteY49" fmla="*/ 1562633 h 2237474"/>
              <a:gd name="connsiteX50" fmla="*/ 7224458 w 12192000"/>
              <a:gd name="connsiteY50" fmla="*/ 1573008 h 2237474"/>
              <a:gd name="connsiteX51" fmla="*/ 7183121 w 12192000"/>
              <a:gd name="connsiteY51" fmla="*/ 1595162 h 2237474"/>
              <a:gd name="connsiteX52" fmla="*/ 7164601 w 12192000"/>
              <a:gd name="connsiteY52" fmla="*/ 1606490 h 2237474"/>
              <a:gd name="connsiteX53" fmla="*/ 6900177 w 12192000"/>
              <a:gd name="connsiteY53" fmla="*/ 1636016 h 2237474"/>
              <a:gd name="connsiteX54" fmla="*/ 6795372 w 12192000"/>
              <a:gd name="connsiteY54" fmla="*/ 1644845 h 2237474"/>
              <a:gd name="connsiteX55" fmla="*/ 6692251 w 12192000"/>
              <a:gd name="connsiteY55" fmla="*/ 1656357 h 2237474"/>
              <a:gd name="connsiteX56" fmla="*/ 6655235 w 12192000"/>
              <a:gd name="connsiteY56" fmla="*/ 1661869 h 2237474"/>
              <a:gd name="connsiteX57" fmla="*/ 6554894 w 12192000"/>
              <a:gd name="connsiteY57" fmla="*/ 1664428 h 2237474"/>
              <a:gd name="connsiteX58" fmla="*/ 6516595 w 12192000"/>
              <a:gd name="connsiteY58" fmla="*/ 1667475 h 2237474"/>
              <a:gd name="connsiteX59" fmla="*/ 6508541 w 12192000"/>
              <a:gd name="connsiteY59" fmla="*/ 1668757 h 2237474"/>
              <a:gd name="connsiteX60" fmla="*/ 6471012 w 12192000"/>
              <a:gd name="connsiteY60" fmla="*/ 1678604 h 2237474"/>
              <a:gd name="connsiteX61" fmla="*/ 6364035 w 12192000"/>
              <a:gd name="connsiteY61" fmla="*/ 1667683 h 2237474"/>
              <a:gd name="connsiteX62" fmla="*/ 6280959 w 12192000"/>
              <a:gd name="connsiteY62" fmla="*/ 1689329 h 2237474"/>
              <a:gd name="connsiteX63" fmla="*/ 6243319 w 12192000"/>
              <a:gd name="connsiteY63" fmla="*/ 1695560 h 2237474"/>
              <a:gd name="connsiteX64" fmla="*/ 6098321 w 12192000"/>
              <a:gd name="connsiteY64" fmla="*/ 1721646 h 2237474"/>
              <a:gd name="connsiteX65" fmla="*/ 5880652 w 12192000"/>
              <a:gd name="connsiteY65" fmla="*/ 1779643 h 2237474"/>
              <a:gd name="connsiteX66" fmla="*/ 5785959 w 12192000"/>
              <a:gd name="connsiteY66" fmla="*/ 1775307 h 2237474"/>
              <a:gd name="connsiteX67" fmla="*/ 5643534 w 12192000"/>
              <a:gd name="connsiteY67" fmla="*/ 1802919 h 2237474"/>
              <a:gd name="connsiteX68" fmla="*/ 5518799 w 12192000"/>
              <a:gd name="connsiteY68" fmla="*/ 1818312 h 2237474"/>
              <a:gd name="connsiteX69" fmla="*/ 5505014 w 12192000"/>
              <a:gd name="connsiteY69" fmla="*/ 1819259 h 2237474"/>
              <a:gd name="connsiteX70" fmla="*/ 5453307 w 12192000"/>
              <a:gd name="connsiteY70" fmla="*/ 1815450 h 2237474"/>
              <a:gd name="connsiteX71" fmla="*/ 5221533 w 12192000"/>
              <a:gd name="connsiteY71" fmla="*/ 1846950 h 2237474"/>
              <a:gd name="connsiteX72" fmla="*/ 5149802 w 12192000"/>
              <a:gd name="connsiteY72" fmla="*/ 1844846 h 2237474"/>
              <a:gd name="connsiteX73" fmla="*/ 5114927 w 12192000"/>
              <a:gd name="connsiteY73" fmla="*/ 1847827 h 2237474"/>
              <a:gd name="connsiteX74" fmla="*/ 5108970 w 12192000"/>
              <a:gd name="connsiteY74" fmla="*/ 1847935 h 2237474"/>
              <a:gd name="connsiteX75" fmla="*/ 5067961 w 12192000"/>
              <a:gd name="connsiteY75" fmla="*/ 1845917 h 2237474"/>
              <a:gd name="connsiteX76" fmla="*/ 5007075 w 12192000"/>
              <a:gd name="connsiteY76" fmla="*/ 1838626 h 2237474"/>
              <a:gd name="connsiteX77" fmla="*/ 4944087 w 12192000"/>
              <a:gd name="connsiteY77" fmla="*/ 1823332 h 2237474"/>
              <a:gd name="connsiteX78" fmla="*/ 4907662 w 12192000"/>
              <a:gd name="connsiteY78" fmla="*/ 1816900 h 2237474"/>
              <a:gd name="connsiteX79" fmla="*/ 4882386 w 12192000"/>
              <a:gd name="connsiteY79" fmla="*/ 1809844 h 2237474"/>
              <a:gd name="connsiteX80" fmla="*/ 4811440 w 12192000"/>
              <a:gd name="connsiteY80" fmla="*/ 1804655 h 2237474"/>
              <a:gd name="connsiteX81" fmla="*/ 4691075 w 12192000"/>
              <a:gd name="connsiteY81" fmla="*/ 1801389 h 2237474"/>
              <a:gd name="connsiteX82" fmla="*/ 4640313 w 12192000"/>
              <a:gd name="connsiteY82" fmla="*/ 1784307 h 2237474"/>
              <a:gd name="connsiteX83" fmla="*/ 4536503 w 12192000"/>
              <a:gd name="connsiteY83" fmla="*/ 1785334 h 2237474"/>
              <a:gd name="connsiteX84" fmla="*/ 4513724 w 12192000"/>
              <a:gd name="connsiteY84" fmla="*/ 1791996 h 2237474"/>
              <a:gd name="connsiteX85" fmla="*/ 4459810 w 12192000"/>
              <a:gd name="connsiteY85" fmla="*/ 1797886 h 2237474"/>
              <a:gd name="connsiteX86" fmla="*/ 4379064 w 12192000"/>
              <a:gd name="connsiteY86" fmla="*/ 1817177 h 2237474"/>
              <a:gd name="connsiteX87" fmla="*/ 4290981 w 12192000"/>
              <a:gd name="connsiteY87" fmla="*/ 1839677 h 2237474"/>
              <a:gd name="connsiteX88" fmla="*/ 4238372 w 12192000"/>
              <a:gd name="connsiteY88" fmla="*/ 1851480 h 2237474"/>
              <a:gd name="connsiteX89" fmla="*/ 4232517 w 12192000"/>
              <a:gd name="connsiteY89" fmla="*/ 1852567 h 2237474"/>
              <a:gd name="connsiteX90" fmla="*/ 4191732 w 12192000"/>
              <a:gd name="connsiteY90" fmla="*/ 1857328 h 2237474"/>
              <a:gd name="connsiteX91" fmla="*/ 4065532 w 12192000"/>
              <a:gd name="connsiteY91" fmla="*/ 1855477 h 2237474"/>
              <a:gd name="connsiteX92" fmla="*/ 4028460 w 12192000"/>
              <a:gd name="connsiteY92" fmla="*/ 1855137 h 2237474"/>
              <a:gd name="connsiteX93" fmla="*/ 4002267 w 12192000"/>
              <a:gd name="connsiteY93" fmla="*/ 1852352 h 2237474"/>
              <a:gd name="connsiteX94" fmla="*/ 3931396 w 12192000"/>
              <a:gd name="connsiteY94" fmla="*/ 1858915 h 2237474"/>
              <a:gd name="connsiteX95" fmla="*/ 3812162 w 12192000"/>
              <a:gd name="connsiteY95" fmla="*/ 1875501 h 2237474"/>
              <a:gd name="connsiteX96" fmla="*/ 3758105 w 12192000"/>
              <a:gd name="connsiteY96" fmla="*/ 1871856 h 2237474"/>
              <a:gd name="connsiteX97" fmla="*/ 3715896 w 12192000"/>
              <a:gd name="connsiteY97" fmla="*/ 1881552 h 2237474"/>
              <a:gd name="connsiteX98" fmla="*/ 3567259 w 12192000"/>
              <a:gd name="connsiteY98" fmla="*/ 1893482 h 2237474"/>
              <a:gd name="connsiteX99" fmla="*/ 3405770 w 12192000"/>
              <a:gd name="connsiteY99" fmla="*/ 1904591 h 2237474"/>
              <a:gd name="connsiteX100" fmla="*/ 3280097 w 12192000"/>
              <a:gd name="connsiteY100" fmla="*/ 1919610 h 2237474"/>
              <a:gd name="connsiteX101" fmla="*/ 3009910 w 12192000"/>
              <a:gd name="connsiteY101" fmla="*/ 1957866 h 2237474"/>
              <a:gd name="connsiteX102" fmla="*/ 2995934 w 12192000"/>
              <a:gd name="connsiteY102" fmla="*/ 1967085 h 2237474"/>
              <a:gd name="connsiteX103" fmla="*/ 2942858 w 12192000"/>
              <a:gd name="connsiteY103" fmla="*/ 1981367 h 2237474"/>
              <a:gd name="connsiteX104" fmla="*/ 2875436 w 12192000"/>
              <a:gd name="connsiteY104" fmla="*/ 1996977 h 2237474"/>
              <a:gd name="connsiteX105" fmla="*/ 2874892 w 12192000"/>
              <a:gd name="connsiteY105" fmla="*/ 1996085 h 2237474"/>
              <a:gd name="connsiteX106" fmla="*/ 2843662 w 12192000"/>
              <a:gd name="connsiteY106" fmla="*/ 1992498 h 2237474"/>
              <a:gd name="connsiteX107" fmla="*/ 2718916 w 12192000"/>
              <a:gd name="connsiteY107" fmla="*/ 1990867 h 2237474"/>
              <a:gd name="connsiteX108" fmla="*/ 2713522 w 12192000"/>
              <a:gd name="connsiteY108" fmla="*/ 1990173 h 2237474"/>
              <a:gd name="connsiteX109" fmla="*/ 2476147 w 12192000"/>
              <a:gd name="connsiteY109" fmla="*/ 1998305 h 2237474"/>
              <a:gd name="connsiteX110" fmla="*/ 2373568 w 12192000"/>
              <a:gd name="connsiteY110" fmla="*/ 2003219 h 2237474"/>
              <a:gd name="connsiteX111" fmla="*/ 2287219 w 12192000"/>
              <a:gd name="connsiteY111" fmla="*/ 1998750 h 2237474"/>
              <a:gd name="connsiteX112" fmla="*/ 2243069 w 12192000"/>
              <a:gd name="connsiteY112" fmla="*/ 2005321 h 2237474"/>
              <a:gd name="connsiteX113" fmla="*/ 2164831 w 12192000"/>
              <a:gd name="connsiteY113" fmla="*/ 2010143 h 2237474"/>
              <a:gd name="connsiteX114" fmla="*/ 2085228 w 12192000"/>
              <a:gd name="connsiteY114" fmla="*/ 2046431 h 2237474"/>
              <a:gd name="connsiteX115" fmla="*/ 2058061 w 12192000"/>
              <a:gd name="connsiteY115" fmla="*/ 2047942 h 2237474"/>
              <a:gd name="connsiteX116" fmla="*/ 2042244 w 12192000"/>
              <a:gd name="connsiteY116" fmla="*/ 2055560 h 2237474"/>
              <a:gd name="connsiteX117" fmla="*/ 1877728 w 12192000"/>
              <a:gd name="connsiteY117" fmla="*/ 2101004 h 2237474"/>
              <a:gd name="connsiteX118" fmla="*/ 1759056 w 12192000"/>
              <a:gd name="connsiteY118" fmla="*/ 2125608 h 2237474"/>
              <a:gd name="connsiteX119" fmla="*/ 1637948 w 12192000"/>
              <a:gd name="connsiteY119" fmla="*/ 2172597 h 2237474"/>
              <a:gd name="connsiteX120" fmla="*/ 1434549 w 12192000"/>
              <a:gd name="connsiteY120" fmla="*/ 2234522 h 2237474"/>
              <a:gd name="connsiteX121" fmla="*/ 1398481 w 12192000"/>
              <a:gd name="connsiteY121" fmla="*/ 2237074 h 2237474"/>
              <a:gd name="connsiteX122" fmla="*/ 1398407 w 12192000"/>
              <a:gd name="connsiteY122" fmla="*/ 2237095 h 2237474"/>
              <a:gd name="connsiteX123" fmla="*/ 1370962 w 12192000"/>
              <a:gd name="connsiteY123" fmla="*/ 2237474 h 2237474"/>
              <a:gd name="connsiteX124" fmla="*/ 1356367 w 12192000"/>
              <a:gd name="connsiteY124" fmla="*/ 2235089 h 2237474"/>
              <a:gd name="connsiteX125" fmla="*/ 1279765 w 12192000"/>
              <a:gd name="connsiteY125" fmla="*/ 2229639 h 2237474"/>
              <a:gd name="connsiteX126" fmla="*/ 1195347 w 12192000"/>
              <a:gd name="connsiteY126" fmla="*/ 2212354 h 2237474"/>
              <a:gd name="connsiteX127" fmla="*/ 970251 w 12192000"/>
              <a:gd name="connsiteY127" fmla="*/ 2221029 h 2237474"/>
              <a:gd name="connsiteX128" fmla="*/ 812914 w 12192000"/>
              <a:gd name="connsiteY128" fmla="*/ 2210095 h 2237474"/>
              <a:gd name="connsiteX129" fmla="*/ 776382 w 12192000"/>
              <a:gd name="connsiteY129" fmla="*/ 2204512 h 2237474"/>
              <a:gd name="connsiteX130" fmla="*/ 597225 w 12192000"/>
              <a:gd name="connsiteY130" fmla="*/ 2180999 h 2237474"/>
              <a:gd name="connsiteX131" fmla="*/ 520671 w 12192000"/>
              <a:gd name="connsiteY131" fmla="*/ 2180980 h 2237474"/>
              <a:gd name="connsiteX132" fmla="*/ 515024 w 12192000"/>
              <a:gd name="connsiteY132" fmla="*/ 2179258 h 2237474"/>
              <a:gd name="connsiteX133" fmla="*/ 413835 w 12192000"/>
              <a:gd name="connsiteY133" fmla="*/ 2156783 h 2237474"/>
              <a:gd name="connsiteX134" fmla="*/ 376513 w 12192000"/>
              <a:gd name="connsiteY134" fmla="*/ 2154014 h 2237474"/>
              <a:gd name="connsiteX135" fmla="*/ 273386 w 12192000"/>
              <a:gd name="connsiteY135" fmla="*/ 2142551 h 2237474"/>
              <a:gd name="connsiteX136" fmla="*/ 169207 w 12192000"/>
              <a:gd name="connsiteY136" fmla="*/ 2128100 h 2237474"/>
              <a:gd name="connsiteX137" fmla="*/ 77641 w 12192000"/>
              <a:gd name="connsiteY137" fmla="*/ 2126835 h 2237474"/>
              <a:gd name="connsiteX138" fmla="*/ 37645 w 12192000"/>
              <a:gd name="connsiteY138" fmla="*/ 2115401 h 2237474"/>
              <a:gd name="connsiteX139" fmla="*/ 4572 w 12192000"/>
              <a:gd name="connsiteY139" fmla="*/ 2111091 h 2237474"/>
              <a:gd name="connsiteX140" fmla="*/ 0 w 12192000"/>
              <a:gd name="connsiteY140" fmla="*/ 2110468 h 2237474"/>
              <a:gd name="connsiteX141" fmla="*/ 0 w 12192000"/>
              <a:gd name="connsiteY141"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38659 w 12192000"/>
              <a:gd name="connsiteY3" fmla="*/ 756742 h 2237474"/>
              <a:gd name="connsiteX4" fmla="*/ 11890686 w 12192000"/>
              <a:gd name="connsiteY4" fmla="*/ 732766 h 2237474"/>
              <a:gd name="connsiteX5" fmla="*/ 11820512 w 12192000"/>
              <a:gd name="connsiteY5" fmla="*/ 745392 h 2237474"/>
              <a:gd name="connsiteX6" fmla="*/ 11649954 w 12192000"/>
              <a:gd name="connsiteY6" fmla="*/ 749628 h 2237474"/>
              <a:gd name="connsiteX7" fmla="*/ 11560424 w 12192000"/>
              <a:gd name="connsiteY7" fmla="*/ 748017 h 2237474"/>
              <a:gd name="connsiteX8" fmla="*/ 11358455 w 12192000"/>
              <a:gd name="connsiteY8" fmla="*/ 747593 h 2237474"/>
              <a:gd name="connsiteX9" fmla="*/ 11165209 w 12192000"/>
              <a:gd name="connsiteY9" fmla="*/ 748852 h 2237474"/>
              <a:gd name="connsiteX10" fmla="*/ 11058755 w 12192000"/>
              <a:gd name="connsiteY10" fmla="*/ 749617 h 2237474"/>
              <a:gd name="connsiteX11" fmla="*/ 10846594 w 12192000"/>
              <a:gd name="connsiteY11" fmla="*/ 765069 h 2237474"/>
              <a:gd name="connsiteX12" fmla="*/ 10739478 w 12192000"/>
              <a:gd name="connsiteY12" fmla="*/ 776841 h 2237474"/>
              <a:gd name="connsiteX13" fmla="*/ 10458762 w 12192000"/>
              <a:gd name="connsiteY13" fmla="*/ 755400 h 2237474"/>
              <a:gd name="connsiteX14" fmla="*/ 10211200 w 12192000"/>
              <a:gd name="connsiteY14" fmla="*/ 767513 h 2237474"/>
              <a:gd name="connsiteX15" fmla="*/ 10167995 w 12192000"/>
              <a:gd name="connsiteY15" fmla="*/ 760843 h 2237474"/>
              <a:gd name="connsiteX16" fmla="*/ 9997044 w 12192000"/>
              <a:gd name="connsiteY16" fmla="*/ 780129 h 2237474"/>
              <a:gd name="connsiteX17" fmla="*/ 9943887 w 12192000"/>
              <a:gd name="connsiteY17" fmla="*/ 804141 h 2237474"/>
              <a:gd name="connsiteX18" fmla="*/ 9918248 w 12192000"/>
              <a:gd name="connsiteY18" fmla="*/ 816628 h 2237474"/>
              <a:gd name="connsiteX19" fmla="*/ 9767091 w 12192000"/>
              <a:gd name="connsiteY19" fmla="*/ 870550 h 2237474"/>
              <a:gd name="connsiteX20" fmla="*/ 9683005 w 12192000"/>
              <a:gd name="connsiteY20" fmla="*/ 894128 h 2237474"/>
              <a:gd name="connsiteX21" fmla="*/ 9594438 w 12192000"/>
              <a:gd name="connsiteY21" fmla="*/ 919051 h 2237474"/>
              <a:gd name="connsiteX22" fmla="*/ 9544189 w 12192000"/>
              <a:gd name="connsiteY22" fmla="*/ 938966 h 2237474"/>
              <a:gd name="connsiteX23" fmla="*/ 9500499 w 12192000"/>
              <a:gd name="connsiteY23" fmla="*/ 954680 h 2237474"/>
              <a:gd name="connsiteX24" fmla="*/ 9410017 w 12192000"/>
              <a:gd name="connsiteY24" fmla="*/ 993931 h 2237474"/>
              <a:gd name="connsiteX25" fmla="*/ 9392919 w 12192000"/>
              <a:gd name="connsiteY25" fmla="*/ 994656 h 2237474"/>
              <a:gd name="connsiteX26" fmla="*/ 9268019 w 12192000"/>
              <a:gd name="connsiteY26" fmla="*/ 1007442 h 2237474"/>
              <a:gd name="connsiteX27" fmla="*/ 9188177 w 12192000"/>
              <a:gd name="connsiteY27" fmla="*/ 1035474 h 2237474"/>
              <a:gd name="connsiteX28" fmla="*/ 9155969 w 12192000"/>
              <a:gd name="connsiteY28" fmla="*/ 1046804 h 2237474"/>
              <a:gd name="connsiteX29" fmla="*/ 9133985 w 12192000"/>
              <a:gd name="connsiteY29" fmla="*/ 1046450 h 2237474"/>
              <a:gd name="connsiteX30" fmla="*/ 9003462 w 12192000"/>
              <a:gd name="connsiteY30" fmla="*/ 1042406 h 2237474"/>
              <a:gd name="connsiteX31" fmla="*/ 8968445 w 12192000"/>
              <a:gd name="connsiteY31" fmla="*/ 1052169 h 2237474"/>
              <a:gd name="connsiteX32" fmla="*/ 8886001 w 12192000"/>
              <a:gd name="connsiteY32" fmla="*/ 1067468 h 2237474"/>
              <a:gd name="connsiteX33" fmla="*/ 8838610 w 12192000"/>
              <a:gd name="connsiteY33" fmla="*/ 1075091 h 2237474"/>
              <a:gd name="connsiteX34" fmla="*/ 8750383 w 12192000"/>
              <a:gd name="connsiteY34" fmla="*/ 1097387 h 2237474"/>
              <a:gd name="connsiteX35" fmla="*/ 8665605 w 12192000"/>
              <a:gd name="connsiteY35" fmla="*/ 1110791 h 2237474"/>
              <a:gd name="connsiteX36" fmla="*/ 8584946 w 12192000"/>
              <a:gd name="connsiteY36" fmla="*/ 1135226 h 2237474"/>
              <a:gd name="connsiteX37" fmla="*/ 8419755 w 12192000"/>
              <a:gd name="connsiteY37" fmla="*/ 1216260 h 2237474"/>
              <a:gd name="connsiteX38" fmla="*/ 8411626 w 12192000"/>
              <a:gd name="connsiteY38" fmla="*/ 1214397 h 2237474"/>
              <a:gd name="connsiteX39" fmla="*/ 8363469 w 12192000"/>
              <a:gd name="connsiteY39" fmla="*/ 1246658 h 2237474"/>
              <a:gd name="connsiteX40" fmla="*/ 8275497 w 12192000"/>
              <a:gd name="connsiteY40" fmla="*/ 1264396 h 2237474"/>
              <a:gd name="connsiteX41" fmla="*/ 8074238 w 12192000"/>
              <a:gd name="connsiteY41" fmla="*/ 1301895 h 2237474"/>
              <a:gd name="connsiteX42" fmla="*/ 7942099 w 12192000"/>
              <a:gd name="connsiteY42" fmla="*/ 1336332 h 2237474"/>
              <a:gd name="connsiteX43" fmla="*/ 7902328 w 12192000"/>
              <a:gd name="connsiteY43" fmla="*/ 1345865 h 2237474"/>
              <a:gd name="connsiteX44" fmla="*/ 7840612 w 12192000"/>
              <a:gd name="connsiteY44" fmla="*/ 1369373 h 2237474"/>
              <a:gd name="connsiteX45" fmla="*/ 7786819 w 12192000"/>
              <a:gd name="connsiteY45" fmla="*/ 1378970 h 2237474"/>
              <a:gd name="connsiteX46" fmla="*/ 7548172 w 12192000"/>
              <a:gd name="connsiteY46" fmla="*/ 1417460 h 2237474"/>
              <a:gd name="connsiteX47" fmla="*/ 7483437 w 12192000"/>
              <a:gd name="connsiteY47" fmla="*/ 1478152 h 2237474"/>
              <a:gd name="connsiteX48" fmla="*/ 7377870 w 12192000"/>
              <a:gd name="connsiteY48" fmla="*/ 1523319 h 2237474"/>
              <a:gd name="connsiteX49" fmla="*/ 7230737 w 12192000"/>
              <a:gd name="connsiteY49" fmla="*/ 1562633 h 2237474"/>
              <a:gd name="connsiteX50" fmla="*/ 7224458 w 12192000"/>
              <a:gd name="connsiteY50" fmla="*/ 1573008 h 2237474"/>
              <a:gd name="connsiteX51" fmla="*/ 7183121 w 12192000"/>
              <a:gd name="connsiteY51" fmla="*/ 1595162 h 2237474"/>
              <a:gd name="connsiteX52" fmla="*/ 7164601 w 12192000"/>
              <a:gd name="connsiteY52" fmla="*/ 1606490 h 2237474"/>
              <a:gd name="connsiteX53" fmla="*/ 6900177 w 12192000"/>
              <a:gd name="connsiteY53" fmla="*/ 1636016 h 2237474"/>
              <a:gd name="connsiteX54" fmla="*/ 6795372 w 12192000"/>
              <a:gd name="connsiteY54" fmla="*/ 1644845 h 2237474"/>
              <a:gd name="connsiteX55" fmla="*/ 6692251 w 12192000"/>
              <a:gd name="connsiteY55" fmla="*/ 1656357 h 2237474"/>
              <a:gd name="connsiteX56" fmla="*/ 6655235 w 12192000"/>
              <a:gd name="connsiteY56" fmla="*/ 1661869 h 2237474"/>
              <a:gd name="connsiteX57" fmla="*/ 6554894 w 12192000"/>
              <a:gd name="connsiteY57" fmla="*/ 1664428 h 2237474"/>
              <a:gd name="connsiteX58" fmla="*/ 6516595 w 12192000"/>
              <a:gd name="connsiteY58" fmla="*/ 1667475 h 2237474"/>
              <a:gd name="connsiteX59" fmla="*/ 6508541 w 12192000"/>
              <a:gd name="connsiteY59" fmla="*/ 1668757 h 2237474"/>
              <a:gd name="connsiteX60" fmla="*/ 6471012 w 12192000"/>
              <a:gd name="connsiteY60" fmla="*/ 1678604 h 2237474"/>
              <a:gd name="connsiteX61" fmla="*/ 6364035 w 12192000"/>
              <a:gd name="connsiteY61" fmla="*/ 1667683 h 2237474"/>
              <a:gd name="connsiteX62" fmla="*/ 6280959 w 12192000"/>
              <a:gd name="connsiteY62" fmla="*/ 1689329 h 2237474"/>
              <a:gd name="connsiteX63" fmla="*/ 6243319 w 12192000"/>
              <a:gd name="connsiteY63" fmla="*/ 1695560 h 2237474"/>
              <a:gd name="connsiteX64" fmla="*/ 6098321 w 12192000"/>
              <a:gd name="connsiteY64" fmla="*/ 1721646 h 2237474"/>
              <a:gd name="connsiteX65" fmla="*/ 5880652 w 12192000"/>
              <a:gd name="connsiteY65" fmla="*/ 1779643 h 2237474"/>
              <a:gd name="connsiteX66" fmla="*/ 5785959 w 12192000"/>
              <a:gd name="connsiteY66" fmla="*/ 1775307 h 2237474"/>
              <a:gd name="connsiteX67" fmla="*/ 5643534 w 12192000"/>
              <a:gd name="connsiteY67" fmla="*/ 1802919 h 2237474"/>
              <a:gd name="connsiteX68" fmla="*/ 5518799 w 12192000"/>
              <a:gd name="connsiteY68" fmla="*/ 1818312 h 2237474"/>
              <a:gd name="connsiteX69" fmla="*/ 5505014 w 12192000"/>
              <a:gd name="connsiteY69" fmla="*/ 1819259 h 2237474"/>
              <a:gd name="connsiteX70" fmla="*/ 5453307 w 12192000"/>
              <a:gd name="connsiteY70" fmla="*/ 1815450 h 2237474"/>
              <a:gd name="connsiteX71" fmla="*/ 5221533 w 12192000"/>
              <a:gd name="connsiteY71" fmla="*/ 1846950 h 2237474"/>
              <a:gd name="connsiteX72" fmla="*/ 5149802 w 12192000"/>
              <a:gd name="connsiteY72" fmla="*/ 1844846 h 2237474"/>
              <a:gd name="connsiteX73" fmla="*/ 5114927 w 12192000"/>
              <a:gd name="connsiteY73" fmla="*/ 1847827 h 2237474"/>
              <a:gd name="connsiteX74" fmla="*/ 5108970 w 12192000"/>
              <a:gd name="connsiteY74" fmla="*/ 1847935 h 2237474"/>
              <a:gd name="connsiteX75" fmla="*/ 5067961 w 12192000"/>
              <a:gd name="connsiteY75" fmla="*/ 1845917 h 2237474"/>
              <a:gd name="connsiteX76" fmla="*/ 5007075 w 12192000"/>
              <a:gd name="connsiteY76" fmla="*/ 1838626 h 2237474"/>
              <a:gd name="connsiteX77" fmla="*/ 4944087 w 12192000"/>
              <a:gd name="connsiteY77" fmla="*/ 1823332 h 2237474"/>
              <a:gd name="connsiteX78" fmla="*/ 4907662 w 12192000"/>
              <a:gd name="connsiteY78" fmla="*/ 1816900 h 2237474"/>
              <a:gd name="connsiteX79" fmla="*/ 4882386 w 12192000"/>
              <a:gd name="connsiteY79" fmla="*/ 1809844 h 2237474"/>
              <a:gd name="connsiteX80" fmla="*/ 4811440 w 12192000"/>
              <a:gd name="connsiteY80" fmla="*/ 1804655 h 2237474"/>
              <a:gd name="connsiteX81" fmla="*/ 4691075 w 12192000"/>
              <a:gd name="connsiteY81" fmla="*/ 1801389 h 2237474"/>
              <a:gd name="connsiteX82" fmla="*/ 4640313 w 12192000"/>
              <a:gd name="connsiteY82" fmla="*/ 1784307 h 2237474"/>
              <a:gd name="connsiteX83" fmla="*/ 4536503 w 12192000"/>
              <a:gd name="connsiteY83" fmla="*/ 1785334 h 2237474"/>
              <a:gd name="connsiteX84" fmla="*/ 4513724 w 12192000"/>
              <a:gd name="connsiteY84" fmla="*/ 1791996 h 2237474"/>
              <a:gd name="connsiteX85" fmla="*/ 4459810 w 12192000"/>
              <a:gd name="connsiteY85" fmla="*/ 1797886 h 2237474"/>
              <a:gd name="connsiteX86" fmla="*/ 4379064 w 12192000"/>
              <a:gd name="connsiteY86" fmla="*/ 1817177 h 2237474"/>
              <a:gd name="connsiteX87" fmla="*/ 4290981 w 12192000"/>
              <a:gd name="connsiteY87" fmla="*/ 1839677 h 2237474"/>
              <a:gd name="connsiteX88" fmla="*/ 4238372 w 12192000"/>
              <a:gd name="connsiteY88" fmla="*/ 1851480 h 2237474"/>
              <a:gd name="connsiteX89" fmla="*/ 4232517 w 12192000"/>
              <a:gd name="connsiteY89" fmla="*/ 1852567 h 2237474"/>
              <a:gd name="connsiteX90" fmla="*/ 4191732 w 12192000"/>
              <a:gd name="connsiteY90" fmla="*/ 1857328 h 2237474"/>
              <a:gd name="connsiteX91" fmla="*/ 4065532 w 12192000"/>
              <a:gd name="connsiteY91" fmla="*/ 1855477 h 2237474"/>
              <a:gd name="connsiteX92" fmla="*/ 4028460 w 12192000"/>
              <a:gd name="connsiteY92" fmla="*/ 1855137 h 2237474"/>
              <a:gd name="connsiteX93" fmla="*/ 4002267 w 12192000"/>
              <a:gd name="connsiteY93" fmla="*/ 1852352 h 2237474"/>
              <a:gd name="connsiteX94" fmla="*/ 3931396 w 12192000"/>
              <a:gd name="connsiteY94" fmla="*/ 1858915 h 2237474"/>
              <a:gd name="connsiteX95" fmla="*/ 3812162 w 12192000"/>
              <a:gd name="connsiteY95" fmla="*/ 1875501 h 2237474"/>
              <a:gd name="connsiteX96" fmla="*/ 3758105 w 12192000"/>
              <a:gd name="connsiteY96" fmla="*/ 1871856 h 2237474"/>
              <a:gd name="connsiteX97" fmla="*/ 3715896 w 12192000"/>
              <a:gd name="connsiteY97" fmla="*/ 1881552 h 2237474"/>
              <a:gd name="connsiteX98" fmla="*/ 3567259 w 12192000"/>
              <a:gd name="connsiteY98" fmla="*/ 1893482 h 2237474"/>
              <a:gd name="connsiteX99" fmla="*/ 3405770 w 12192000"/>
              <a:gd name="connsiteY99" fmla="*/ 1904591 h 2237474"/>
              <a:gd name="connsiteX100" fmla="*/ 3280097 w 12192000"/>
              <a:gd name="connsiteY100" fmla="*/ 1919610 h 2237474"/>
              <a:gd name="connsiteX101" fmla="*/ 3009910 w 12192000"/>
              <a:gd name="connsiteY101" fmla="*/ 1957866 h 2237474"/>
              <a:gd name="connsiteX102" fmla="*/ 2995934 w 12192000"/>
              <a:gd name="connsiteY102" fmla="*/ 1967085 h 2237474"/>
              <a:gd name="connsiteX103" fmla="*/ 2942858 w 12192000"/>
              <a:gd name="connsiteY103" fmla="*/ 1981367 h 2237474"/>
              <a:gd name="connsiteX104" fmla="*/ 2875436 w 12192000"/>
              <a:gd name="connsiteY104" fmla="*/ 1996977 h 2237474"/>
              <a:gd name="connsiteX105" fmla="*/ 2874892 w 12192000"/>
              <a:gd name="connsiteY105" fmla="*/ 1996085 h 2237474"/>
              <a:gd name="connsiteX106" fmla="*/ 2843662 w 12192000"/>
              <a:gd name="connsiteY106" fmla="*/ 1992498 h 2237474"/>
              <a:gd name="connsiteX107" fmla="*/ 2718916 w 12192000"/>
              <a:gd name="connsiteY107" fmla="*/ 1990867 h 2237474"/>
              <a:gd name="connsiteX108" fmla="*/ 2713522 w 12192000"/>
              <a:gd name="connsiteY108" fmla="*/ 1990173 h 2237474"/>
              <a:gd name="connsiteX109" fmla="*/ 2476147 w 12192000"/>
              <a:gd name="connsiteY109" fmla="*/ 1998305 h 2237474"/>
              <a:gd name="connsiteX110" fmla="*/ 2373568 w 12192000"/>
              <a:gd name="connsiteY110" fmla="*/ 2003219 h 2237474"/>
              <a:gd name="connsiteX111" fmla="*/ 2287219 w 12192000"/>
              <a:gd name="connsiteY111" fmla="*/ 1998750 h 2237474"/>
              <a:gd name="connsiteX112" fmla="*/ 2243069 w 12192000"/>
              <a:gd name="connsiteY112" fmla="*/ 2005321 h 2237474"/>
              <a:gd name="connsiteX113" fmla="*/ 2164831 w 12192000"/>
              <a:gd name="connsiteY113" fmla="*/ 2010143 h 2237474"/>
              <a:gd name="connsiteX114" fmla="*/ 2085228 w 12192000"/>
              <a:gd name="connsiteY114" fmla="*/ 2046431 h 2237474"/>
              <a:gd name="connsiteX115" fmla="*/ 2058061 w 12192000"/>
              <a:gd name="connsiteY115" fmla="*/ 2047942 h 2237474"/>
              <a:gd name="connsiteX116" fmla="*/ 2042244 w 12192000"/>
              <a:gd name="connsiteY116" fmla="*/ 2055560 h 2237474"/>
              <a:gd name="connsiteX117" fmla="*/ 1877728 w 12192000"/>
              <a:gd name="connsiteY117" fmla="*/ 2101004 h 2237474"/>
              <a:gd name="connsiteX118" fmla="*/ 1759056 w 12192000"/>
              <a:gd name="connsiteY118" fmla="*/ 2125608 h 2237474"/>
              <a:gd name="connsiteX119" fmla="*/ 1637948 w 12192000"/>
              <a:gd name="connsiteY119" fmla="*/ 2172597 h 2237474"/>
              <a:gd name="connsiteX120" fmla="*/ 1434549 w 12192000"/>
              <a:gd name="connsiteY120" fmla="*/ 2234522 h 2237474"/>
              <a:gd name="connsiteX121" fmla="*/ 1398481 w 12192000"/>
              <a:gd name="connsiteY121" fmla="*/ 2237074 h 2237474"/>
              <a:gd name="connsiteX122" fmla="*/ 1398407 w 12192000"/>
              <a:gd name="connsiteY122" fmla="*/ 2237095 h 2237474"/>
              <a:gd name="connsiteX123" fmla="*/ 1370962 w 12192000"/>
              <a:gd name="connsiteY123" fmla="*/ 2237474 h 2237474"/>
              <a:gd name="connsiteX124" fmla="*/ 1356367 w 12192000"/>
              <a:gd name="connsiteY124" fmla="*/ 2235089 h 2237474"/>
              <a:gd name="connsiteX125" fmla="*/ 1279765 w 12192000"/>
              <a:gd name="connsiteY125" fmla="*/ 2229639 h 2237474"/>
              <a:gd name="connsiteX126" fmla="*/ 1195347 w 12192000"/>
              <a:gd name="connsiteY126" fmla="*/ 2212354 h 2237474"/>
              <a:gd name="connsiteX127" fmla="*/ 970251 w 12192000"/>
              <a:gd name="connsiteY127" fmla="*/ 2221029 h 2237474"/>
              <a:gd name="connsiteX128" fmla="*/ 812914 w 12192000"/>
              <a:gd name="connsiteY128" fmla="*/ 2210095 h 2237474"/>
              <a:gd name="connsiteX129" fmla="*/ 776382 w 12192000"/>
              <a:gd name="connsiteY129" fmla="*/ 2204512 h 2237474"/>
              <a:gd name="connsiteX130" fmla="*/ 597225 w 12192000"/>
              <a:gd name="connsiteY130" fmla="*/ 2180999 h 2237474"/>
              <a:gd name="connsiteX131" fmla="*/ 520671 w 12192000"/>
              <a:gd name="connsiteY131" fmla="*/ 2180980 h 2237474"/>
              <a:gd name="connsiteX132" fmla="*/ 515024 w 12192000"/>
              <a:gd name="connsiteY132" fmla="*/ 2179258 h 2237474"/>
              <a:gd name="connsiteX133" fmla="*/ 413835 w 12192000"/>
              <a:gd name="connsiteY133" fmla="*/ 2156783 h 2237474"/>
              <a:gd name="connsiteX134" fmla="*/ 376513 w 12192000"/>
              <a:gd name="connsiteY134" fmla="*/ 2154014 h 2237474"/>
              <a:gd name="connsiteX135" fmla="*/ 273386 w 12192000"/>
              <a:gd name="connsiteY135" fmla="*/ 2142551 h 2237474"/>
              <a:gd name="connsiteX136" fmla="*/ 169207 w 12192000"/>
              <a:gd name="connsiteY136" fmla="*/ 2128100 h 2237474"/>
              <a:gd name="connsiteX137" fmla="*/ 77641 w 12192000"/>
              <a:gd name="connsiteY137" fmla="*/ 2126835 h 2237474"/>
              <a:gd name="connsiteX138" fmla="*/ 37645 w 12192000"/>
              <a:gd name="connsiteY138" fmla="*/ 2115401 h 2237474"/>
              <a:gd name="connsiteX139" fmla="*/ 4572 w 12192000"/>
              <a:gd name="connsiteY139" fmla="*/ 2111091 h 2237474"/>
              <a:gd name="connsiteX140" fmla="*/ 0 w 12192000"/>
              <a:gd name="connsiteY140" fmla="*/ 2110468 h 2237474"/>
              <a:gd name="connsiteX141" fmla="*/ 0 w 12192000"/>
              <a:gd name="connsiteY141"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1890686 w 12192000"/>
              <a:gd name="connsiteY3" fmla="*/ 732766 h 2237474"/>
              <a:gd name="connsiteX4" fmla="*/ 11820512 w 12192000"/>
              <a:gd name="connsiteY4" fmla="*/ 745392 h 2237474"/>
              <a:gd name="connsiteX5" fmla="*/ 11649954 w 12192000"/>
              <a:gd name="connsiteY5" fmla="*/ 749628 h 2237474"/>
              <a:gd name="connsiteX6" fmla="*/ 11560424 w 12192000"/>
              <a:gd name="connsiteY6" fmla="*/ 748017 h 2237474"/>
              <a:gd name="connsiteX7" fmla="*/ 11358455 w 12192000"/>
              <a:gd name="connsiteY7" fmla="*/ 747593 h 2237474"/>
              <a:gd name="connsiteX8" fmla="*/ 11165209 w 12192000"/>
              <a:gd name="connsiteY8" fmla="*/ 748852 h 2237474"/>
              <a:gd name="connsiteX9" fmla="*/ 11058755 w 12192000"/>
              <a:gd name="connsiteY9" fmla="*/ 749617 h 2237474"/>
              <a:gd name="connsiteX10" fmla="*/ 10846594 w 12192000"/>
              <a:gd name="connsiteY10" fmla="*/ 765069 h 2237474"/>
              <a:gd name="connsiteX11" fmla="*/ 10739478 w 12192000"/>
              <a:gd name="connsiteY11" fmla="*/ 776841 h 2237474"/>
              <a:gd name="connsiteX12" fmla="*/ 10458762 w 12192000"/>
              <a:gd name="connsiteY12" fmla="*/ 755400 h 2237474"/>
              <a:gd name="connsiteX13" fmla="*/ 10211200 w 12192000"/>
              <a:gd name="connsiteY13" fmla="*/ 767513 h 2237474"/>
              <a:gd name="connsiteX14" fmla="*/ 10167995 w 12192000"/>
              <a:gd name="connsiteY14" fmla="*/ 760843 h 2237474"/>
              <a:gd name="connsiteX15" fmla="*/ 9997044 w 12192000"/>
              <a:gd name="connsiteY15" fmla="*/ 780129 h 2237474"/>
              <a:gd name="connsiteX16" fmla="*/ 9943887 w 12192000"/>
              <a:gd name="connsiteY16" fmla="*/ 804141 h 2237474"/>
              <a:gd name="connsiteX17" fmla="*/ 9918248 w 12192000"/>
              <a:gd name="connsiteY17" fmla="*/ 816628 h 2237474"/>
              <a:gd name="connsiteX18" fmla="*/ 9767091 w 12192000"/>
              <a:gd name="connsiteY18" fmla="*/ 870550 h 2237474"/>
              <a:gd name="connsiteX19" fmla="*/ 9683005 w 12192000"/>
              <a:gd name="connsiteY19" fmla="*/ 894128 h 2237474"/>
              <a:gd name="connsiteX20" fmla="*/ 9594438 w 12192000"/>
              <a:gd name="connsiteY20" fmla="*/ 919051 h 2237474"/>
              <a:gd name="connsiteX21" fmla="*/ 9544189 w 12192000"/>
              <a:gd name="connsiteY21" fmla="*/ 938966 h 2237474"/>
              <a:gd name="connsiteX22" fmla="*/ 9500499 w 12192000"/>
              <a:gd name="connsiteY22" fmla="*/ 954680 h 2237474"/>
              <a:gd name="connsiteX23" fmla="*/ 9410017 w 12192000"/>
              <a:gd name="connsiteY23" fmla="*/ 993931 h 2237474"/>
              <a:gd name="connsiteX24" fmla="*/ 9392919 w 12192000"/>
              <a:gd name="connsiteY24" fmla="*/ 994656 h 2237474"/>
              <a:gd name="connsiteX25" fmla="*/ 9268019 w 12192000"/>
              <a:gd name="connsiteY25" fmla="*/ 1007442 h 2237474"/>
              <a:gd name="connsiteX26" fmla="*/ 9188177 w 12192000"/>
              <a:gd name="connsiteY26" fmla="*/ 1035474 h 2237474"/>
              <a:gd name="connsiteX27" fmla="*/ 9155969 w 12192000"/>
              <a:gd name="connsiteY27" fmla="*/ 1046804 h 2237474"/>
              <a:gd name="connsiteX28" fmla="*/ 9133985 w 12192000"/>
              <a:gd name="connsiteY28" fmla="*/ 1046450 h 2237474"/>
              <a:gd name="connsiteX29" fmla="*/ 9003462 w 12192000"/>
              <a:gd name="connsiteY29" fmla="*/ 1042406 h 2237474"/>
              <a:gd name="connsiteX30" fmla="*/ 8968445 w 12192000"/>
              <a:gd name="connsiteY30" fmla="*/ 1052169 h 2237474"/>
              <a:gd name="connsiteX31" fmla="*/ 8886001 w 12192000"/>
              <a:gd name="connsiteY31" fmla="*/ 1067468 h 2237474"/>
              <a:gd name="connsiteX32" fmla="*/ 8838610 w 12192000"/>
              <a:gd name="connsiteY32" fmla="*/ 1075091 h 2237474"/>
              <a:gd name="connsiteX33" fmla="*/ 8750383 w 12192000"/>
              <a:gd name="connsiteY33" fmla="*/ 1097387 h 2237474"/>
              <a:gd name="connsiteX34" fmla="*/ 8665605 w 12192000"/>
              <a:gd name="connsiteY34" fmla="*/ 1110791 h 2237474"/>
              <a:gd name="connsiteX35" fmla="*/ 8584946 w 12192000"/>
              <a:gd name="connsiteY35" fmla="*/ 1135226 h 2237474"/>
              <a:gd name="connsiteX36" fmla="*/ 8419755 w 12192000"/>
              <a:gd name="connsiteY36" fmla="*/ 1216260 h 2237474"/>
              <a:gd name="connsiteX37" fmla="*/ 8411626 w 12192000"/>
              <a:gd name="connsiteY37" fmla="*/ 1214397 h 2237474"/>
              <a:gd name="connsiteX38" fmla="*/ 8363469 w 12192000"/>
              <a:gd name="connsiteY38" fmla="*/ 1246658 h 2237474"/>
              <a:gd name="connsiteX39" fmla="*/ 8275497 w 12192000"/>
              <a:gd name="connsiteY39" fmla="*/ 1264396 h 2237474"/>
              <a:gd name="connsiteX40" fmla="*/ 8074238 w 12192000"/>
              <a:gd name="connsiteY40" fmla="*/ 1301895 h 2237474"/>
              <a:gd name="connsiteX41" fmla="*/ 7942099 w 12192000"/>
              <a:gd name="connsiteY41" fmla="*/ 1336332 h 2237474"/>
              <a:gd name="connsiteX42" fmla="*/ 7902328 w 12192000"/>
              <a:gd name="connsiteY42" fmla="*/ 1345865 h 2237474"/>
              <a:gd name="connsiteX43" fmla="*/ 7840612 w 12192000"/>
              <a:gd name="connsiteY43" fmla="*/ 1369373 h 2237474"/>
              <a:gd name="connsiteX44" fmla="*/ 7786819 w 12192000"/>
              <a:gd name="connsiteY44" fmla="*/ 1378970 h 2237474"/>
              <a:gd name="connsiteX45" fmla="*/ 7548172 w 12192000"/>
              <a:gd name="connsiteY45" fmla="*/ 1417460 h 2237474"/>
              <a:gd name="connsiteX46" fmla="*/ 7483437 w 12192000"/>
              <a:gd name="connsiteY46" fmla="*/ 1478152 h 2237474"/>
              <a:gd name="connsiteX47" fmla="*/ 7377870 w 12192000"/>
              <a:gd name="connsiteY47" fmla="*/ 1523319 h 2237474"/>
              <a:gd name="connsiteX48" fmla="*/ 7230737 w 12192000"/>
              <a:gd name="connsiteY48" fmla="*/ 1562633 h 2237474"/>
              <a:gd name="connsiteX49" fmla="*/ 7224458 w 12192000"/>
              <a:gd name="connsiteY49" fmla="*/ 1573008 h 2237474"/>
              <a:gd name="connsiteX50" fmla="*/ 7183121 w 12192000"/>
              <a:gd name="connsiteY50" fmla="*/ 1595162 h 2237474"/>
              <a:gd name="connsiteX51" fmla="*/ 7164601 w 12192000"/>
              <a:gd name="connsiteY51" fmla="*/ 1606490 h 2237474"/>
              <a:gd name="connsiteX52" fmla="*/ 6900177 w 12192000"/>
              <a:gd name="connsiteY52" fmla="*/ 1636016 h 2237474"/>
              <a:gd name="connsiteX53" fmla="*/ 6795372 w 12192000"/>
              <a:gd name="connsiteY53" fmla="*/ 1644845 h 2237474"/>
              <a:gd name="connsiteX54" fmla="*/ 6692251 w 12192000"/>
              <a:gd name="connsiteY54" fmla="*/ 1656357 h 2237474"/>
              <a:gd name="connsiteX55" fmla="*/ 6655235 w 12192000"/>
              <a:gd name="connsiteY55" fmla="*/ 1661869 h 2237474"/>
              <a:gd name="connsiteX56" fmla="*/ 6554894 w 12192000"/>
              <a:gd name="connsiteY56" fmla="*/ 1664428 h 2237474"/>
              <a:gd name="connsiteX57" fmla="*/ 6516595 w 12192000"/>
              <a:gd name="connsiteY57" fmla="*/ 1667475 h 2237474"/>
              <a:gd name="connsiteX58" fmla="*/ 6508541 w 12192000"/>
              <a:gd name="connsiteY58" fmla="*/ 1668757 h 2237474"/>
              <a:gd name="connsiteX59" fmla="*/ 6471012 w 12192000"/>
              <a:gd name="connsiteY59" fmla="*/ 1678604 h 2237474"/>
              <a:gd name="connsiteX60" fmla="*/ 6364035 w 12192000"/>
              <a:gd name="connsiteY60" fmla="*/ 1667683 h 2237474"/>
              <a:gd name="connsiteX61" fmla="*/ 6280959 w 12192000"/>
              <a:gd name="connsiteY61" fmla="*/ 1689329 h 2237474"/>
              <a:gd name="connsiteX62" fmla="*/ 6243319 w 12192000"/>
              <a:gd name="connsiteY62" fmla="*/ 1695560 h 2237474"/>
              <a:gd name="connsiteX63" fmla="*/ 6098321 w 12192000"/>
              <a:gd name="connsiteY63" fmla="*/ 1721646 h 2237474"/>
              <a:gd name="connsiteX64" fmla="*/ 5880652 w 12192000"/>
              <a:gd name="connsiteY64" fmla="*/ 1779643 h 2237474"/>
              <a:gd name="connsiteX65" fmla="*/ 5785959 w 12192000"/>
              <a:gd name="connsiteY65" fmla="*/ 1775307 h 2237474"/>
              <a:gd name="connsiteX66" fmla="*/ 5643534 w 12192000"/>
              <a:gd name="connsiteY66" fmla="*/ 1802919 h 2237474"/>
              <a:gd name="connsiteX67" fmla="*/ 5518799 w 12192000"/>
              <a:gd name="connsiteY67" fmla="*/ 1818312 h 2237474"/>
              <a:gd name="connsiteX68" fmla="*/ 5505014 w 12192000"/>
              <a:gd name="connsiteY68" fmla="*/ 1819259 h 2237474"/>
              <a:gd name="connsiteX69" fmla="*/ 5453307 w 12192000"/>
              <a:gd name="connsiteY69" fmla="*/ 1815450 h 2237474"/>
              <a:gd name="connsiteX70" fmla="*/ 5221533 w 12192000"/>
              <a:gd name="connsiteY70" fmla="*/ 1846950 h 2237474"/>
              <a:gd name="connsiteX71" fmla="*/ 5149802 w 12192000"/>
              <a:gd name="connsiteY71" fmla="*/ 1844846 h 2237474"/>
              <a:gd name="connsiteX72" fmla="*/ 5114927 w 12192000"/>
              <a:gd name="connsiteY72" fmla="*/ 1847827 h 2237474"/>
              <a:gd name="connsiteX73" fmla="*/ 5108970 w 12192000"/>
              <a:gd name="connsiteY73" fmla="*/ 1847935 h 2237474"/>
              <a:gd name="connsiteX74" fmla="*/ 5067961 w 12192000"/>
              <a:gd name="connsiteY74" fmla="*/ 1845917 h 2237474"/>
              <a:gd name="connsiteX75" fmla="*/ 5007075 w 12192000"/>
              <a:gd name="connsiteY75" fmla="*/ 1838626 h 2237474"/>
              <a:gd name="connsiteX76" fmla="*/ 4944087 w 12192000"/>
              <a:gd name="connsiteY76" fmla="*/ 1823332 h 2237474"/>
              <a:gd name="connsiteX77" fmla="*/ 4907662 w 12192000"/>
              <a:gd name="connsiteY77" fmla="*/ 1816900 h 2237474"/>
              <a:gd name="connsiteX78" fmla="*/ 4882386 w 12192000"/>
              <a:gd name="connsiteY78" fmla="*/ 1809844 h 2237474"/>
              <a:gd name="connsiteX79" fmla="*/ 4811440 w 12192000"/>
              <a:gd name="connsiteY79" fmla="*/ 1804655 h 2237474"/>
              <a:gd name="connsiteX80" fmla="*/ 4691075 w 12192000"/>
              <a:gd name="connsiteY80" fmla="*/ 1801389 h 2237474"/>
              <a:gd name="connsiteX81" fmla="*/ 4640313 w 12192000"/>
              <a:gd name="connsiteY81" fmla="*/ 1784307 h 2237474"/>
              <a:gd name="connsiteX82" fmla="*/ 4536503 w 12192000"/>
              <a:gd name="connsiteY82" fmla="*/ 1785334 h 2237474"/>
              <a:gd name="connsiteX83" fmla="*/ 4513724 w 12192000"/>
              <a:gd name="connsiteY83" fmla="*/ 1791996 h 2237474"/>
              <a:gd name="connsiteX84" fmla="*/ 4459810 w 12192000"/>
              <a:gd name="connsiteY84" fmla="*/ 1797886 h 2237474"/>
              <a:gd name="connsiteX85" fmla="*/ 4379064 w 12192000"/>
              <a:gd name="connsiteY85" fmla="*/ 1817177 h 2237474"/>
              <a:gd name="connsiteX86" fmla="*/ 4290981 w 12192000"/>
              <a:gd name="connsiteY86" fmla="*/ 1839677 h 2237474"/>
              <a:gd name="connsiteX87" fmla="*/ 4238372 w 12192000"/>
              <a:gd name="connsiteY87" fmla="*/ 1851480 h 2237474"/>
              <a:gd name="connsiteX88" fmla="*/ 4232517 w 12192000"/>
              <a:gd name="connsiteY88" fmla="*/ 1852567 h 2237474"/>
              <a:gd name="connsiteX89" fmla="*/ 4191732 w 12192000"/>
              <a:gd name="connsiteY89" fmla="*/ 1857328 h 2237474"/>
              <a:gd name="connsiteX90" fmla="*/ 4065532 w 12192000"/>
              <a:gd name="connsiteY90" fmla="*/ 1855477 h 2237474"/>
              <a:gd name="connsiteX91" fmla="*/ 4028460 w 12192000"/>
              <a:gd name="connsiteY91" fmla="*/ 1855137 h 2237474"/>
              <a:gd name="connsiteX92" fmla="*/ 4002267 w 12192000"/>
              <a:gd name="connsiteY92" fmla="*/ 1852352 h 2237474"/>
              <a:gd name="connsiteX93" fmla="*/ 3931396 w 12192000"/>
              <a:gd name="connsiteY93" fmla="*/ 1858915 h 2237474"/>
              <a:gd name="connsiteX94" fmla="*/ 3812162 w 12192000"/>
              <a:gd name="connsiteY94" fmla="*/ 1875501 h 2237474"/>
              <a:gd name="connsiteX95" fmla="*/ 3758105 w 12192000"/>
              <a:gd name="connsiteY95" fmla="*/ 1871856 h 2237474"/>
              <a:gd name="connsiteX96" fmla="*/ 3715896 w 12192000"/>
              <a:gd name="connsiteY96" fmla="*/ 1881552 h 2237474"/>
              <a:gd name="connsiteX97" fmla="*/ 3567259 w 12192000"/>
              <a:gd name="connsiteY97" fmla="*/ 1893482 h 2237474"/>
              <a:gd name="connsiteX98" fmla="*/ 3405770 w 12192000"/>
              <a:gd name="connsiteY98" fmla="*/ 1904591 h 2237474"/>
              <a:gd name="connsiteX99" fmla="*/ 3280097 w 12192000"/>
              <a:gd name="connsiteY99" fmla="*/ 1919610 h 2237474"/>
              <a:gd name="connsiteX100" fmla="*/ 3009910 w 12192000"/>
              <a:gd name="connsiteY100" fmla="*/ 1957866 h 2237474"/>
              <a:gd name="connsiteX101" fmla="*/ 2995934 w 12192000"/>
              <a:gd name="connsiteY101" fmla="*/ 1967085 h 2237474"/>
              <a:gd name="connsiteX102" fmla="*/ 2942858 w 12192000"/>
              <a:gd name="connsiteY102" fmla="*/ 1981367 h 2237474"/>
              <a:gd name="connsiteX103" fmla="*/ 2875436 w 12192000"/>
              <a:gd name="connsiteY103" fmla="*/ 1996977 h 2237474"/>
              <a:gd name="connsiteX104" fmla="*/ 2874892 w 12192000"/>
              <a:gd name="connsiteY104" fmla="*/ 1996085 h 2237474"/>
              <a:gd name="connsiteX105" fmla="*/ 2843662 w 12192000"/>
              <a:gd name="connsiteY105" fmla="*/ 1992498 h 2237474"/>
              <a:gd name="connsiteX106" fmla="*/ 2718916 w 12192000"/>
              <a:gd name="connsiteY106" fmla="*/ 1990867 h 2237474"/>
              <a:gd name="connsiteX107" fmla="*/ 2713522 w 12192000"/>
              <a:gd name="connsiteY107" fmla="*/ 1990173 h 2237474"/>
              <a:gd name="connsiteX108" fmla="*/ 2476147 w 12192000"/>
              <a:gd name="connsiteY108" fmla="*/ 1998305 h 2237474"/>
              <a:gd name="connsiteX109" fmla="*/ 2373568 w 12192000"/>
              <a:gd name="connsiteY109" fmla="*/ 2003219 h 2237474"/>
              <a:gd name="connsiteX110" fmla="*/ 2287219 w 12192000"/>
              <a:gd name="connsiteY110" fmla="*/ 1998750 h 2237474"/>
              <a:gd name="connsiteX111" fmla="*/ 2243069 w 12192000"/>
              <a:gd name="connsiteY111" fmla="*/ 2005321 h 2237474"/>
              <a:gd name="connsiteX112" fmla="*/ 2164831 w 12192000"/>
              <a:gd name="connsiteY112" fmla="*/ 2010143 h 2237474"/>
              <a:gd name="connsiteX113" fmla="*/ 2085228 w 12192000"/>
              <a:gd name="connsiteY113" fmla="*/ 2046431 h 2237474"/>
              <a:gd name="connsiteX114" fmla="*/ 2058061 w 12192000"/>
              <a:gd name="connsiteY114" fmla="*/ 2047942 h 2237474"/>
              <a:gd name="connsiteX115" fmla="*/ 2042244 w 12192000"/>
              <a:gd name="connsiteY115" fmla="*/ 2055560 h 2237474"/>
              <a:gd name="connsiteX116" fmla="*/ 1877728 w 12192000"/>
              <a:gd name="connsiteY116" fmla="*/ 2101004 h 2237474"/>
              <a:gd name="connsiteX117" fmla="*/ 1759056 w 12192000"/>
              <a:gd name="connsiteY117" fmla="*/ 2125608 h 2237474"/>
              <a:gd name="connsiteX118" fmla="*/ 1637948 w 12192000"/>
              <a:gd name="connsiteY118" fmla="*/ 2172597 h 2237474"/>
              <a:gd name="connsiteX119" fmla="*/ 1434549 w 12192000"/>
              <a:gd name="connsiteY119" fmla="*/ 2234522 h 2237474"/>
              <a:gd name="connsiteX120" fmla="*/ 1398481 w 12192000"/>
              <a:gd name="connsiteY120" fmla="*/ 2237074 h 2237474"/>
              <a:gd name="connsiteX121" fmla="*/ 1398407 w 12192000"/>
              <a:gd name="connsiteY121" fmla="*/ 2237095 h 2237474"/>
              <a:gd name="connsiteX122" fmla="*/ 1370962 w 12192000"/>
              <a:gd name="connsiteY122" fmla="*/ 2237474 h 2237474"/>
              <a:gd name="connsiteX123" fmla="*/ 1356367 w 12192000"/>
              <a:gd name="connsiteY123" fmla="*/ 2235089 h 2237474"/>
              <a:gd name="connsiteX124" fmla="*/ 1279765 w 12192000"/>
              <a:gd name="connsiteY124" fmla="*/ 2229639 h 2237474"/>
              <a:gd name="connsiteX125" fmla="*/ 1195347 w 12192000"/>
              <a:gd name="connsiteY125" fmla="*/ 2212354 h 2237474"/>
              <a:gd name="connsiteX126" fmla="*/ 970251 w 12192000"/>
              <a:gd name="connsiteY126" fmla="*/ 2221029 h 2237474"/>
              <a:gd name="connsiteX127" fmla="*/ 812914 w 12192000"/>
              <a:gd name="connsiteY127" fmla="*/ 2210095 h 2237474"/>
              <a:gd name="connsiteX128" fmla="*/ 776382 w 12192000"/>
              <a:gd name="connsiteY128" fmla="*/ 2204512 h 2237474"/>
              <a:gd name="connsiteX129" fmla="*/ 597225 w 12192000"/>
              <a:gd name="connsiteY129" fmla="*/ 2180999 h 2237474"/>
              <a:gd name="connsiteX130" fmla="*/ 520671 w 12192000"/>
              <a:gd name="connsiteY130" fmla="*/ 2180980 h 2237474"/>
              <a:gd name="connsiteX131" fmla="*/ 515024 w 12192000"/>
              <a:gd name="connsiteY131" fmla="*/ 2179258 h 2237474"/>
              <a:gd name="connsiteX132" fmla="*/ 413835 w 12192000"/>
              <a:gd name="connsiteY132" fmla="*/ 2156783 h 2237474"/>
              <a:gd name="connsiteX133" fmla="*/ 376513 w 12192000"/>
              <a:gd name="connsiteY133" fmla="*/ 2154014 h 2237474"/>
              <a:gd name="connsiteX134" fmla="*/ 273386 w 12192000"/>
              <a:gd name="connsiteY134" fmla="*/ 2142551 h 2237474"/>
              <a:gd name="connsiteX135" fmla="*/ 169207 w 12192000"/>
              <a:gd name="connsiteY135" fmla="*/ 2128100 h 2237474"/>
              <a:gd name="connsiteX136" fmla="*/ 77641 w 12192000"/>
              <a:gd name="connsiteY136" fmla="*/ 2126835 h 2237474"/>
              <a:gd name="connsiteX137" fmla="*/ 37645 w 12192000"/>
              <a:gd name="connsiteY137" fmla="*/ 2115401 h 2237474"/>
              <a:gd name="connsiteX138" fmla="*/ 4572 w 12192000"/>
              <a:gd name="connsiteY138" fmla="*/ 2111091 h 2237474"/>
              <a:gd name="connsiteX139" fmla="*/ 0 w 12192000"/>
              <a:gd name="connsiteY139" fmla="*/ 2110468 h 2237474"/>
              <a:gd name="connsiteX140" fmla="*/ 0 w 12192000"/>
              <a:gd name="connsiteY140"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1890686 w 12192000"/>
              <a:gd name="connsiteY3" fmla="*/ 732766 h 2237474"/>
              <a:gd name="connsiteX4" fmla="*/ 11820512 w 12192000"/>
              <a:gd name="connsiteY4" fmla="*/ 745392 h 2237474"/>
              <a:gd name="connsiteX5" fmla="*/ 11649954 w 12192000"/>
              <a:gd name="connsiteY5" fmla="*/ 749628 h 2237474"/>
              <a:gd name="connsiteX6" fmla="*/ 11560424 w 12192000"/>
              <a:gd name="connsiteY6" fmla="*/ 748017 h 2237474"/>
              <a:gd name="connsiteX7" fmla="*/ 11358455 w 12192000"/>
              <a:gd name="connsiteY7" fmla="*/ 747593 h 2237474"/>
              <a:gd name="connsiteX8" fmla="*/ 11165209 w 12192000"/>
              <a:gd name="connsiteY8" fmla="*/ 748852 h 2237474"/>
              <a:gd name="connsiteX9" fmla="*/ 11058755 w 12192000"/>
              <a:gd name="connsiteY9" fmla="*/ 749617 h 2237474"/>
              <a:gd name="connsiteX10" fmla="*/ 10846594 w 12192000"/>
              <a:gd name="connsiteY10" fmla="*/ 765069 h 2237474"/>
              <a:gd name="connsiteX11" fmla="*/ 10739478 w 12192000"/>
              <a:gd name="connsiteY11" fmla="*/ 776841 h 2237474"/>
              <a:gd name="connsiteX12" fmla="*/ 10458762 w 12192000"/>
              <a:gd name="connsiteY12" fmla="*/ 755400 h 2237474"/>
              <a:gd name="connsiteX13" fmla="*/ 10211200 w 12192000"/>
              <a:gd name="connsiteY13" fmla="*/ 767513 h 2237474"/>
              <a:gd name="connsiteX14" fmla="*/ 10167995 w 12192000"/>
              <a:gd name="connsiteY14" fmla="*/ 760843 h 2237474"/>
              <a:gd name="connsiteX15" fmla="*/ 9997044 w 12192000"/>
              <a:gd name="connsiteY15" fmla="*/ 780129 h 2237474"/>
              <a:gd name="connsiteX16" fmla="*/ 9943887 w 12192000"/>
              <a:gd name="connsiteY16" fmla="*/ 804141 h 2237474"/>
              <a:gd name="connsiteX17" fmla="*/ 9918248 w 12192000"/>
              <a:gd name="connsiteY17" fmla="*/ 816628 h 2237474"/>
              <a:gd name="connsiteX18" fmla="*/ 9767091 w 12192000"/>
              <a:gd name="connsiteY18" fmla="*/ 870550 h 2237474"/>
              <a:gd name="connsiteX19" fmla="*/ 9683005 w 12192000"/>
              <a:gd name="connsiteY19" fmla="*/ 894128 h 2237474"/>
              <a:gd name="connsiteX20" fmla="*/ 9594438 w 12192000"/>
              <a:gd name="connsiteY20" fmla="*/ 919051 h 2237474"/>
              <a:gd name="connsiteX21" fmla="*/ 9544189 w 12192000"/>
              <a:gd name="connsiteY21" fmla="*/ 938966 h 2237474"/>
              <a:gd name="connsiteX22" fmla="*/ 9500499 w 12192000"/>
              <a:gd name="connsiteY22" fmla="*/ 954680 h 2237474"/>
              <a:gd name="connsiteX23" fmla="*/ 9410017 w 12192000"/>
              <a:gd name="connsiteY23" fmla="*/ 993931 h 2237474"/>
              <a:gd name="connsiteX24" fmla="*/ 9392919 w 12192000"/>
              <a:gd name="connsiteY24" fmla="*/ 994656 h 2237474"/>
              <a:gd name="connsiteX25" fmla="*/ 9268019 w 12192000"/>
              <a:gd name="connsiteY25" fmla="*/ 1007442 h 2237474"/>
              <a:gd name="connsiteX26" fmla="*/ 9188177 w 12192000"/>
              <a:gd name="connsiteY26" fmla="*/ 1035474 h 2237474"/>
              <a:gd name="connsiteX27" fmla="*/ 9155969 w 12192000"/>
              <a:gd name="connsiteY27" fmla="*/ 1046804 h 2237474"/>
              <a:gd name="connsiteX28" fmla="*/ 9133985 w 12192000"/>
              <a:gd name="connsiteY28" fmla="*/ 1046450 h 2237474"/>
              <a:gd name="connsiteX29" fmla="*/ 9003462 w 12192000"/>
              <a:gd name="connsiteY29" fmla="*/ 1042406 h 2237474"/>
              <a:gd name="connsiteX30" fmla="*/ 8968445 w 12192000"/>
              <a:gd name="connsiteY30" fmla="*/ 1052169 h 2237474"/>
              <a:gd name="connsiteX31" fmla="*/ 8886001 w 12192000"/>
              <a:gd name="connsiteY31" fmla="*/ 1067468 h 2237474"/>
              <a:gd name="connsiteX32" fmla="*/ 8838610 w 12192000"/>
              <a:gd name="connsiteY32" fmla="*/ 1075091 h 2237474"/>
              <a:gd name="connsiteX33" fmla="*/ 8750383 w 12192000"/>
              <a:gd name="connsiteY33" fmla="*/ 1097387 h 2237474"/>
              <a:gd name="connsiteX34" fmla="*/ 8665605 w 12192000"/>
              <a:gd name="connsiteY34" fmla="*/ 1110791 h 2237474"/>
              <a:gd name="connsiteX35" fmla="*/ 8584946 w 12192000"/>
              <a:gd name="connsiteY35" fmla="*/ 1135226 h 2237474"/>
              <a:gd name="connsiteX36" fmla="*/ 8419755 w 12192000"/>
              <a:gd name="connsiteY36" fmla="*/ 1216260 h 2237474"/>
              <a:gd name="connsiteX37" fmla="*/ 8411626 w 12192000"/>
              <a:gd name="connsiteY37" fmla="*/ 1214397 h 2237474"/>
              <a:gd name="connsiteX38" fmla="*/ 8363469 w 12192000"/>
              <a:gd name="connsiteY38" fmla="*/ 1246658 h 2237474"/>
              <a:gd name="connsiteX39" fmla="*/ 8275497 w 12192000"/>
              <a:gd name="connsiteY39" fmla="*/ 1264396 h 2237474"/>
              <a:gd name="connsiteX40" fmla="*/ 8074238 w 12192000"/>
              <a:gd name="connsiteY40" fmla="*/ 1301895 h 2237474"/>
              <a:gd name="connsiteX41" fmla="*/ 7942099 w 12192000"/>
              <a:gd name="connsiteY41" fmla="*/ 1336332 h 2237474"/>
              <a:gd name="connsiteX42" fmla="*/ 7902328 w 12192000"/>
              <a:gd name="connsiteY42" fmla="*/ 1345865 h 2237474"/>
              <a:gd name="connsiteX43" fmla="*/ 7840612 w 12192000"/>
              <a:gd name="connsiteY43" fmla="*/ 1369373 h 2237474"/>
              <a:gd name="connsiteX44" fmla="*/ 7786819 w 12192000"/>
              <a:gd name="connsiteY44" fmla="*/ 1378970 h 2237474"/>
              <a:gd name="connsiteX45" fmla="*/ 7548172 w 12192000"/>
              <a:gd name="connsiteY45" fmla="*/ 1417460 h 2237474"/>
              <a:gd name="connsiteX46" fmla="*/ 7483437 w 12192000"/>
              <a:gd name="connsiteY46" fmla="*/ 1478152 h 2237474"/>
              <a:gd name="connsiteX47" fmla="*/ 7377870 w 12192000"/>
              <a:gd name="connsiteY47" fmla="*/ 1523319 h 2237474"/>
              <a:gd name="connsiteX48" fmla="*/ 7230737 w 12192000"/>
              <a:gd name="connsiteY48" fmla="*/ 1562633 h 2237474"/>
              <a:gd name="connsiteX49" fmla="*/ 7224458 w 12192000"/>
              <a:gd name="connsiteY49" fmla="*/ 1573008 h 2237474"/>
              <a:gd name="connsiteX50" fmla="*/ 7183121 w 12192000"/>
              <a:gd name="connsiteY50" fmla="*/ 1595162 h 2237474"/>
              <a:gd name="connsiteX51" fmla="*/ 7164601 w 12192000"/>
              <a:gd name="connsiteY51" fmla="*/ 1606490 h 2237474"/>
              <a:gd name="connsiteX52" fmla="*/ 6900177 w 12192000"/>
              <a:gd name="connsiteY52" fmla="*/ 1636016 h 2237474"/>
              <a:gd name="connsiteX53" fmla="*/ 6795372 w 12192000"/>
              <a:gd name="connsiteY53" fmla="*/ 1644845 h 2237474"/>
              <a:gd name="connsiteX54" fmla="*/ 6692251 w 12192000"/>
              <a:gd name="connsiteY54" fmla="*/ 1656357 h 2237474"/>
              <a:gd name="connsiteX55" fmla="*/ 6655235 w 12192000"/>
              <a:gd name="connsiteY55" fmla="*/ 1661869 h 2237474"/>
              <a:gd name="connsiteX56" fmla="*/ 6554894 w 12192000"/>
              <a:gd name="connsiteY56" fmla="*/ 1664428 h 2237474"/>
              <a:gd name="connsiteX57" fmla="*/ 6516595 w 12192000"/>
              <a:gd name="connsiteY57" fmla="*/ 1667475 h 2237474"/>
              <a:gd name="connsiteX58" fmla="*/ 6508541 w 12192000"/>
              <a:gd name="connsiteY58" fmla="*/ 1668757 h 2237474"/>
              <a:gd name="connsiteX59" fmla="*/ 6471012 w 12192000"/>
              <a:gd name="connsiteY59" fmla="*/ 1678604 h 2237474"/>
              <a:gd name="connsiteX60" fmla="*/ 6364035 w 12192000"/>
              <a:gd name="connsiteY60" fmla="*/ 1667683 h 2237474"/>
              <a:gd name="connsiteX61" fmla="*/ 6280959 w 12192000"/>
              <a:gd name="connsiteY61" fmla="*/ 1689329 h 2237474"/>
              <a:gd name="connsiteX62" fmla="*/ 6243319 w 12192000"/>
              <a:gd name="connsiteY62" fmla="*/ 1695560 h 2237474"/>
              <a:gd name="connsiteX63" fmla="*/ 6098321 w 12192000"/>
              <a:gd name="connsiteY63" fmla="*/ 1721646 h 2237474"/>
              <a:gd name="connsiteX64" fmla="*/ 5880652 w 12192000"/>
              <a:gd name="connsiteY64" fmla="*/ 1779643 h 2237474"/>
              <a:gd name="connsiteX65" fmla="*/ 5785959 w 12192000"/>
              <a:gd name="connsiteY65" fmla="*/ 1775307 h 2237474"/>
              <a:gd name="connsiteX66" fmla="*/ 5643534 w 12192000"/>
              <a:gd name="connsiteY66" fmla="*/ 1802919 h 2237474"/>
              <a:gd name="connsiteX67" fmla="*/ 5518799 w 12192000"/>
              <a:gd name="connsiteY67" fmla="*/ 1818312 h 2237474"/>
              <a:gd name="connsiteX68" fmla="*/ 5505014 w 12192000"/>
              <a:gd name="connsiteY68" fmla="*/ 1819259 h 2237474"/>
              <a:gd name="connsiteX69" fmla="*/ 5453307 w 12192000"/>
              <a:gd name="connsiteY69" fmla="*/ 1815450 h 2237474"/>
              <a:gd name="connsiteX70" fmla="*/ 5221533 w 12192000"/>
              <a:gd name="connsiteY70" fmla="*/ 1846950 h 2237474"/>
              <a:gd name="connsiteX71" fmla="*/ 5149802 w 12192000"/>
              <a:gd name="connsiteY71" fmla="*/ 1844846 h 2237474"/>
              <a:gd name="connsiteX72" fmla="*/ 5114927 w 12192000"/>
              <a:gd name="connsiteY72" fmla="*/ 1847827 h 2237474"/>
              <a:gd name="connsiteX73" fmla="*/ 5108970 w 12192000"/>
              <a:gd name="connsiteY73" fmla="*/ 1847935 h 2237474"/>
              <a:gd name="connsiteX74" fmla="*/ 5067961 w 12192000"/>
              <a:gd name="connsiteY74" fmla="*/ 1845917 h 2237474"/>
              <a:gd name="connsiteX75" fmla="*/ 5007075 w 12192000"/>
              <a:gd name="connsiteY75" fmla="*/ 1838626 h 2237474"/>
              <a:gd name="connsiteX76" fmla="*/ 4944087 w 12192000"/>
              <a:gd name="connsiteY76" fmla="*/ 1823332 h 2237474"/>
              <a:gd name="connsiteX77" fmla="*/ 4907662 w 12192000"/>
              <a:gd name="connsiteY77" fmla="*/ 1816900 h 2237474"/>
              <a:gd name="connsiteX78" fmla="*/ 4882386 w 12192000"/>
              <a:gd name="connsiteY78" fmla="*/ 1809844 h 2237474"/>
              <a:gd name="connsiteX79" fmla="*/ 4811440 w 12192000"/>
              <a:gd name="connsiteY79" fmla="*/ 1804655 h 2237474"/>
              <a:gd name="connsiteX80" fmla="*/ 4691075 w 12192000"/>
              <a:gd name="connsiteY80" fmla="*/ 1801389 h 2237474"/>
              <a:gd name="connsiteX81" fmla="*/ 4640313 w 12192000"/>
              <a:gd name="connsiteY81" fmla="*/ 1784307 h 2237474"/>
              <a:gd name="connsiteX82" fmla="*/ 4536503 w 12192000"/>
              <a:gd name="connsiteY82" fmla="*/ 1785334 h 2237474"/>
              <a:gd name="connsiteX83" fmla="*/ 4513724 w 12192000"/>
              <a:gd name="connsiteY83" fmla="*/ 1791996 h 2237474"/>
              <a:gd name="connsiteX84" fmla="*/ 4459810 w 12192000"/>
              <a:gd name="connsiteY84" fmla="*/ 1797886 h 2237474"/>
              <a:gd name="connsiteX85" fmla="*/ 4379064 w 12192000"/>
              <a:gd name="connsiteY85" fmla="*/ 1817177 h 2237474"/>
              <a:gd name="connsiteX86" fmla="*/ 4290981 w 12192000"/>
              <a:gd name="connsiteY86" fmla="*/ 1839677 h 2237474"/>
              <a:gd name="connsiteX87" fmla="*/ 4238372 w 12192000"/>
              <a:gd name="connsiteY87" fmla="*/ 1851480 h 2237474"/>
              <a:gd name="connsiteX88" fmla="*/ 4232517 w 12192000"/>
              <a:gd name="connsiteY88" fmla="*/ 1852567 h 2237474"/>
              <a:gd name="connsiteX89" fmla="*/ 4191732 w 12192000"/>
              <a:gd name="connsiteY89" fmla="*/ 1857328 h 2237474"/>
              <a:gd name="connsiteX90" fmla="*/ 4065532 w 12192000"/>
              <a:gd name="connsiteY90" fmla="*/ 1855477 h 2237474"/>
              <a:gd name="connsiteX91" fmla="*/ 4028460 w 12192000"/>
              <a:gd name="connsiteY91" fmla="*/ 1855137 h 2237474"/>
              <a:gd name="connsiteX92" fmla="*/ 4002267 w 12192000"/>
              <a:gd name="connsiteY92" fmla="*/ 1852352 h 2237474"/>
              <a:gd name="connsiteX93" fmla="*/ 3931396 w 12192000"/>
              <a:gd name="connsiteY93" fmla="*/ 1858915 h 2237474"/>
              <a:gd name="connsiteX94" fmla="*/ 3812162 w 12192000"/>
              <a:gd name="connsiteY94" fmla="*/ 1875501 h 2237474"/>
              <a:gd name="connsiteX95" fmla="*/ 3758105 w 12192000"/>
              <a:gd name="connsiteY95" fmla="*/ 1871856 h 2237474"/>
              <a:gd name="connsiteX96" fmla="*/ 3715896 w 12192000"/>
              <a:gd name="connsiteY96" fmla="*/ 1881552 h 2237474"/>
              <a:gd name="connsiteX97" fmla="*/ 3567259 w 12192000"/>
              <a:gd name="connsiteY97" fmla="*/ 1893482 h 2237474"/>
              <a:gd name="connsiteX98" fmla="*/ 3405770 w 12192000"/>
              <a:gd name="connsiteY98" fmla="*/ 1904591 h 2237474"/>
              <a:gd name="connsiteX99" fmla="*/ 3280097 w 12192000"/>
              <a:gd name="connsiteY99" fmla="*/ 1919610 h 2237474"/>
              <a:gd name="connsiteX100" fmla="*/ 3009910 w 12192000"/>
              <a:gd name="connsiteY100" fmla="*/ 1957866 h 2237474"/>
              <a:gd name="connsiteX101" fmla="*/ 2995934 w 12192000"/>
              <a:gd name="connsiteY101" fmla="*/ 1967085 h 2237474"/>
              <a:gd name="connsiteX102" fmla="*/ 2942858 w 12192000"/>
              <a:gd name="connsiteY102" fmla="*/ 1981367 h 2237474"/>
              <a:gd name="connsiteX103" fmla="*/ 2875436 w 12192000"/>
              <a:gd name="connsiteY103" fmla="*/ 1996977 h 2237474"/>
              <a:gd name="connsiteX104" fmla="*/ 2874892 w 12192000"/>
              <a:gd name="connsiteY104" fmla="*/ 1996085 h 2237474"/>
              <a:gd name="connsiteX105" fmla="*/ 2843662 w 12192000"/>
              <a:gd name="connsiteY105" fmla="*/ 1992498 h 2237474"/>
              <a:gd name="connsiteX106" fmla="*/ 2718916 w 12192000"/>
              <a:gd name="connsiteY106" fmla="*/ 1990867 h 2237474"/>
              <a:gd name="connsiteX107" fmla="*/ 2713522 w 12192000"/>
              <a:gd name="connsiteY107" fmla="*/ 1990173 h 2237474"/>
              <a:gd name="connsiteX108" fmla="*/ 2476147 w 12192000"/>
              <a:gd name="connsiteY108" fmla="*/ 1998305 h 2237474"/>
              <a:gd name="connsiteX109" fmla="*/ 2373568 w 12192000"/>
              <a:gd name="connsiteY109" fmla="*/ 2003219 h 2237474"/>
              <a:gd name="connsiteX110" fmla="*/ 2287219 w 12192000"/>
              <a:gd name="connsiteY110" fmla="*/ 1998750 h 2237474"/>
              <a:gd name="connsiteX111" fmla="*/ 2243069 w 12192000"/>
              <a:gd name="connsiteY111" fmla="*/ 2005321 h 2237474"/>
              <a:gd name="connsiteX112" fmla="*/ 2164831 w 12192000"/>
              <a:gd name="connsiteY112" fmla="*/ 2010143 h 2237474"/>
              <a:gd name="connsiteX113" fmla="*/ 2085228 w 12192000"/>
              <a:gd name="connsiteY113" fmla="*/ 2046431 h 2237474"/>
              <a:gd name="connsiteX114" fmla="*/ 2058061 w 12192000"/>
              <a:gd name="connsiteY114" fmla="*/ 2047942 h 2237474"/>
              <a:gd name="connsiteX115" fmla="*/ 2042244 w 12192000"/>
              <a:gd name="connsiteY115" fmla="*/ 2055560 h 2237474"/>
              <a:gd name="connsiteX116" fmla="*/ 1877728 w 12192000"/>
              <a:gd name="connsiteY116" fmla="*/ 2101004 h 2237474"/>
              <a:gd name="connsiteX117" fmla="*/ 1759056 w 12192000"/>
              <a:gd name="connsiteY117" fmla="*/ 2125608 h 2237474"/>
              <a:gd name="connsiteX118" fmla="*/ 1637948 w 12192000"/>
              <a:gd name="connsiteY118" fmla="*/ 2172597 h 2237474"/>
              <a:gd name="connsiteX119" fmla="*/ 1434549 w 12192000"/>
              <a:gd name="connsiteY119" fmla="*/ 2234522 h 2237474"/>
              <a:gd name="connsiteX120" fmla="*/ 1398481 w 12192000"/>
              <a:gd name="connsiteY120" fmla="*/ 2237074 h 2237474"/>
              <a:gd name="connsiteX121" fmla="*/ 1398407 w 12192000"/>
              <a:gd name="connsiteY121" fmla="*/ 2237095 h 2237474"/>
              <a:gd name="connsiteX122" fmla="*/ 1370962 w 12192000"/>
              <a:gd name="connsiteY122" fmla="*/ 2237474 h 2237474"/>
              <a:gd name="connsiteX123" fmla="*/ 1356367 w 12192000"/>
              <a:gd name="connsiteY123" fmla="*/ 2235089 h 2237474"/>
              <a:gd name="connsiteX124" fmla="*/ 1279765 w 12192000"/>
              <a:gd name="connsiteY124" fmla="*/ 2229639 h 2237474"/>
              <a:gd name="connsiteX125" fmla="*/ 1195347 w 12192000"/>
              <a:gd name="connsiteY125" fmla="*/ 2212354 h 2237474"/>
              <a:gd name="connsiteX126" fmla="*/ 970251 w 12192000"/>
              <a:gd name="connsiteY126" fmla="*/ 2221029 h 2237474"/>
              <a:gd name="connsiteX127" fmla="*/ 812914 w 12192000"/>
              <a:gd name="connsiteY127" fmla="*/ 2210095 h 2237474"/>
              <a:gd name="connsiteX128" fmla="*/ 776382 w 12192000"/>
              <a:gd name="connsiteY128" fmla="*/ 2204512 h 2237474"/>
              <a:gd name="connsiteX129" fmla="*/ 597225 w 12192000"/>
              <a:gd name="connsiteY129" fmla="*/ 2180999 h 2237474"/>
              <a:gd name="connsiteX130" fmla="*/ 520671 w 12192000"/>
              <a:gd name="connsiteY130" fmla="*/ 2180980 h 2237474"/>
              <a:gd name="connsiteX131" fmla="*/ 515024 w 12192000"/>
              <a:gd name="connsiteY131" fmla="*/ 2179258 h 2237474"/>
              <a:gd name="connsiteX132" fmla="*/ 413835 w 12192000"/>
              <a:gd name="connsiteY132" fmla="*/ 2156783 h 2237474"/>
              <a:gd name="connsiteX133" fmla="*/ 376513 w 12192000"/>
              <a:gd name="connsiteY133" fmla="*/ 2154014 h 2237474"/>
              <a:gd name="connsiteX134" fmla="*/ 273386 w 12192000"/>
              <a:gd name="connsiteY134" fmla="*/ 2142551 h 2237474"/>
              <a:gd name="connsiteX135" fmla="*/ 169207 w 12192000"/>
              <a:gd name="connsiteY135" fmla="*/ 2128100 h 2237474"/>
              <a:gd name="connsiteX136" fmla="*/ 77641 w 12192000"/>
              <a:gd name="connsiteY136" fmla="*/ 2126835 h 2237474"/>
              <a:gd name="connsiteX137" fmla="*/ 37645 w 12192000"/>
              <a:gd name="connsiteY137" fmla="*/ 2115401 h 2237474"/>
              <a:gd name="connsiteX138" fmla="*/ 4572 w 12192000"/>
              <a:gd name="connsiteY138" fmla="*/ 2111091 h 2237474"/>
              <a:gd name="connsiteX139" fmla="*/ 0 w 12192000"/>
              <a:gd name="connsiteY139" fmla="*/ 2110468 h 2237474"/>
              <a:gd name="connsiteX140" fmla="*/ 0 w 12192000"/>
              <a:gd name="connsiteY140"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1890686 w 12192000"/>
              <a:gd name="connsiteY3" fmla="*/ 732766 h 2237474"/>
              <a:gd name="connsiteX4" fmla="*/ 11820512 w 12192000"/>
              <a:gd name="connsiteY4" fmla="*/ 745392 h 2237474"/>
              <a:gd name="connsiteX5" fmla="*/ 11649954 w 12192000"/>
              <a:gd name="connsiteY5" fmla="*/ 749628 h 2237474"/>
              <a:gd name="connsiteX6" fmla="*/ 11560424 w 12192000"/>
              <a:gd name="connsiteY6" fmla="*/ 748017 h 2237474"/>
              <a:gd name="connsiteX7" fmla="*/ 11358455 w 12192000"/>
              <a:gd name="connsiteY7" fmla="*/ 747593 h 2237474"/>
              <a:gd name="connsiteX8" fmla="*/ 11165209 w 12192000"/>
              <a:gd name="connsiteY8" fmla="*/ 748852 h 2237474"/>
              <a:gd name="connsiteX9" fmla="*/ 11058755 w 12192000"/>
              <a:gd name="connsiteY9" fmla="*/ 749617 h 2237474"/>
              <a:gd name="connsiteX10" fmla="*/ 10846594 w 12192000"/>
              <a:gd name="connsiteY10" fmla="*/ 765069 h 2237474"/>
              <a:gd name="connsiteX11" fmla="*/ 10739478 w 12192000"/>
              <a:gd name="connsiteY11" fmla="*/ 776841 h 2237474"/>
              <a:gd name="connsiteX12" fmla="*/ 10458762 w 12192000"/>
              <a:gd name="connsiteY12" fmla="*/ 755400 h 2237474"/>
              <a:gd name="connsiteX13" fmla="*/ 10211200 w 12192000"/>
              <a:gd name="connsiteY13" fmla="*/ 767513 h 2237474"/>
              <a:gd name="connsiteX14" fmla="*/ 10167995 w 12192000"/>
              <a:gd name="connsiteY14" fmla="*/ 760843 h 2237474"/>
              <a:gd name="connsiteX15" fmla="*/ 9997044 w 12192000"/>
              <a:gd name="connsiteY15" fmla="*/ 780129 h 2237474"/>
              <a:gd name="connsiteX16" fmla="*/ 9943887 w 12192000"/>
              <a:gd name="connsiteY16" fmla="*/ 804141 h 2237474"/>
              <a:gd name="connsiteX17" fmla="*/ 9918248 w 12192000"/>
              <a:gd name="connsiteY17" fmla="*/ 816628 h 2237474"/>
              <a:gd name="connsiteX18" fmla="*/ 9767091 w 12192000"/>
              <a:gd name="connsiteY18" fmla="*/ 870550 h 2237474"/>
              <a:gd name="connsiteX19" fmla="*/ 9683005 w 12192000"/>
              <a:gd name="connsiteY19" fmla="*/ 894128 h 2237474"/>
              <a:gd name="connsiteX20" fmla="*/ 9594438 w 12192000"/>
              <a:gd name="connsiteY20" fmla="*/ 919051 h 2237474"/>
              <a:gd name="connsiteX21" fmla="*/ 9544189 w 12192000"/>
              <a:gd name="connsiteY21" fmla="*/ 938966 h 2237474"/>
              <a:gd name="connsiteX22" fmla="*/ 9500499 w 12192000"/>
              <a:gd name="connsiteY22" fmla="*/ 954680 h 2237474"/>
              <a:gd name="connsiteX23" fmla="*/ 9410017 w 12192000"/>
              <a:gd name="connsiteY23" fmla="*/ 993931 h 2237474"/>
              <a:gd name="connsiteX24" fmla="*/ 9392919 w 12192000"/>
              <a:gd name="connsiteY24" fmla="*/ 994656 h 2237474"/>
              <a:gd name="connsiteX25" fmla="*/ 9268019 w 12192000"/>
              <a:gd name="connsiteY25" fmla="*/ 1007442 h 2237474"/>
              <a:gd name="connsiteX26" fmla="*/ 9188177 w 12192000"/>
              <a:gd name="connsiteY26" fmla="*/ 1035474 h 2237474"/>
              <a:gd name="connsiteX27" fmla="*/ 9155969 w 12192000"/>
              <a:gd name="connsiteY27" fmla="*/ 1046804 h 2237474"/>
              <a:gd name="connsiteX28" fmla="*/ 9133985 w 12192000"/>
              <a:gd name="connsiteY28" fmla="*/ 1046450 h 2237474"/>
              <a:gd name="connsiteX29" fmla="*/ 9003462 w 12192000"/>
              <a:gd name="connsiteY29" fmla="*/ 1042406 h 2237474"/>
              <a:gd name="connsiteX30" fmla="*/ 8968445 w 12192000"/>
              <a:gd name="connsiteY30" fmla="*/ 1052169 h 2237474"/>
              <a:gd name="connsiteX31" fmla="*/ 8886001 w 12192000"/>
              <a:gd name="connsiteY31" fmla="*/ 1067468 h 2237474"/>
              <a:gd name="connsiteX32" fmla="*/ 8838610 w 12192000"/>
              <a:gd name="connsiteY32" fmla="*/ 1075091 h 2237474"/>
              <a:gd name="connsiteX33" fmla="*/ 8750383 w 12192000"/>
              <a:gd name="connsiteY33" fmla="*/ 1097387 h 2237474"/>
              <a:gd name="connsiteX34" fmla="*/ 8665605 w 12192000"/>
              <a:gd name="connsiteY34" fmla="*/ 1110791 h 2237474"/>
              <a:gd name="connsiteX35" fmla="*/ 8584946 w 12192000"/>
              <a:gd name="connsiteY35" fmla="*/ 1135226 h 2237474"/>
              <a:gd name="connsiteX36" fmla="*/ 8419755 w 12192000"/>
              <a:gd name="connsiteY36" fmla="*/ 1216260 h 2237474"/>
              <a:gd name="connsiteX37" fmla="*/ 8411626 w 12192000"/>
              <a:gd name="connsiteY37" fmla="*/ 1214397 h 2237474"/>
              <a:gd name="connsiteX38" fmla="*/ 8363469 w 12192000"/>
              <a:gd name="connsiteY38" fmla="*/ 1246658 h 2237474"/>
              <a:gd name="connsiteX39" fmla="*/ 8275497 w 12192000"/>
              <a:gd name="connsiteY39" fmla="*/ 1264396 h 2237474"/>
              <a:gd name="connsiteX40" fmla="*/ 8074238 w 12192000"/>
              <a:gd name="connsiteY40" fmla="*/ 1301895 h 2237474"/>
              <a:gd name="connsiteX41" fmla="*/ 7942099 w 12192000"/>
              <a:gd name="connsiteY41" fmla="*/ 1336332 h 2237474"/>
              <a:gd name="connsiteX42" fmla="*/ 7902328 w 12192000"/>
              <a:gd name="connsiteY42" fmla="*/ 1345865 h 2237474"/>
              <a:gd name="connsiteX43" fmla="*/ 7840612 w 12192000"/>
              <a:gd name="connsiteY43" fmla="*/ 1369373 h 2237474"/>
              <a:gd name="connsiteX44" fmla="*/ 7786819 w 12192000"/>
              <a:gd name="connsiteY44" fmla="*/ 1378970 h 2237474"/>
              <a:gd name="connsiteX45" fmla="*/ 7548172 w 12192000"/>
              <a:gd name="connsiteY45" fmla="*/ 1417460 h 2237474"/>
              <a:gd name="connsiteX46" fmla="*/ 7483437 w 12192000"/>
              <a:gd name="connsiteY46" fmla="*/ 1478152 h 2237474"/>
              <a:gd name="connsiteX47" fmla="*/ 7377870 w 12192000"/>
              <a:gd name="connsiteY47" fmla="*/ 1523319 h 2237474"/>
              <a:gd name="connsiteX48" fmla="*/ 7230737 w 12192000"/>
              <a:gd name="connsiteY48" fmla="*/ 1562633 h 2237474"/>
              <a:gd name="connsiteX49" fmla="*/ 7224458 w 12192000"/>
              <a:gd name="connsiteY49" fmla="*/ 1573008 h 2237474"/>
              <a:gd name="connsiteX50" fmla="*/ 7183121 w 12192000"/>
              <a:gd name="connsiteY50" fmla="*/ 1595162 h 2237474"/>
              <a:gd name="connsiteX51" fmla="*/ 7164601 w 12192000"/>
              <a:gd name="connsiteY51" fmla="*/ 1606490 h 2237474"/>
              <a:gd name="connsiteX52" fmla="*/ 6900177 w 12192000"/>
              <a:gd name="connsiteY52" fmla="*/ 1636016 h 2237474"/>
              <a:gd name="connsiteX53" fmla="*/ 6795372 w 12192000"/>
              <a:gd name="connsiteY53" fmla="*/ 1644845 h 2237474"/>
              <a:gd name="connsiteX54" fmla="*/ 6692251 w 12192000"/>
              <a:gd name="connsiteY54" fmla="*/ 1656357 h 2237474"/>
              <a:gd name="connsiteX55" fmla="*/ 6655235 w 12192000"/>
              <a:gd name="connsiteY55" fmla="*/ 1661869 h 2237474"/>
              <a:gd name="connsiteX56" fmla="*/ 6554894 w 12192000"/>
              <a:gd name="connsiteY56" fmla="*/ 1664428 h 2237474"/>
              <a:gd name="connsiteX57" fmla="*/ 6516595 w 12192000"/>
              <a:gd name="connsiteY57" fmla="*/ 1667475 h 2237474"/>
              <a:gd name="connsiteX58" fmla="*/ 6508541 w 12192000"/>
              <a:gd name="connsiteY58" fmla="*/ 1668757 h 2237474"/>
              <a:gd name="connsiteX59" fmla="*/ 6471012 w 12192000"/>
              <a:gd name="connsiteY59" fmla="*/ 1678604 h 2237474"/>
              <a:gd name="connsiteX60" fmla="*/ 6364035 w 12192000"/>
              <a:gd name="connsiteY60" fmla="*/ 1667683 h 2237474"/>
              <a:gd name="connsiteX61" fmla="*/ 6280959 w 12192000"/>
              <a:gd name="connsiteY61" fmla="*/ 1689329 h 2237474"/>
              <a:gd name="connsiteX62" fmla="*/ 6243319 w 12192000"/>
              <a:gd name="connsiteY62" fmla="*/ 1695560 h 2237474"/>
              <a:gd name="connsiteX63" fmla="*/ 6098321 w 12192000"/>
              <a:gd name="connsiteY63" fmla="*/ 1721646 h 2237474"/>
              <a:gd name="connsiteX64" fmla="*/ 5880652 w 12192000"/>
              <a:gd name="connsiteY64" fmla="*/ 1779643 h 2237474"/>
              <a:gd name="connsiteX65" fmla="*/ 5785959 w 12192000"/>
              <a:gd name="connsiteY65" fmla="*/ 1775307 h 2237474"/>
              <a:gd name="connsiteX66" fmla="*/ 5643534 w 12192000"/>
              <a:gd name="connsiteY66" fmla="*/ 1802919 h 2237474"/>
              <a:gd name="connsiteX67" fmla="*/ 5518799 w 12192000"/>
              <a:gd name="connsiteY67" fmla="*/ 1818312 h 2237474"/>
              <a:gd name="connsiteX68" fmla="*/ 5505014 w 12192000"/>
              <a:gd name="connsiteY68" fmla="*/ 1819259 h 2237474"/>
              <a:gd name="connsiteX69" fmla="*/ 5453307 w 12192000"/>
              <a:gd name="connsiteY69" fmla="*/ 1815450 h 2237474"/>
              <a:gd name="connsiteX70" fmla="*/ 5221533 w 12192000"/>
              <a:gd name="connsiteY70" fmla="*/ 1846950 h 2237474"/>
              <a:gd name="connsiteX71" fmla="*/ 5149802 w 12192000"/>
              <a:gd name="connsiteY71" fmla="*/ 1844846 h 2237474"/>
              <a:gd name="connsiteX72" fmla="*/ 5114927 w 12192000"/>
              <a:gd name="connsiteY72" fmla="*/ 1847827 h 2237474"/>
              <a:gd name="connsiteX73" fmla="*/ 5108970 w 12192000"/>
              <a:gd name="connsiteY73" fmla="*/ 1847935 h 2237474"/>
              <a:gd name="connsiteX74" fmla="*/ 5067961 w 12192000"/>
              <a:gd name="connsiteY74" fmla="*/ 1845917 h 2237474"/>
              <a:gd name="connsiteX75" fmla="*/ 5007075 w 12192000"/>
              <a:gd name="connsiteY75" fmla="*/ 1838626 h 2237474"/>
              <a:gd name="connsiteX76" fmla="*/ 4944087 w 12192000"/>
              <a:gd name="connsiteY76" fmla="*/ 1823332 h 2237474"/>
              <a:gd name="connsiteX77" fmla="*/ 4907662 w 12192000"/>
              <a:gd name="connsiteY77" fmla="*/ 1816900 h 2237474"/>
              <a:gd name="connsiteX78" fmla="*/ 4882386 w 12192000"/>
              <a:gd name="connsiteY78" fmla="*/ 1809844 h 2237474"/>
              <a:gd name="connsiteX79" fmla="*/ 4811440 w 12192000"/>
              <a:gd name="connsiteY79" fmla="*/ 1804655 h 2237474"/>
              <a:gd name="connsiteX80" fmla="*/ 4691075 w 12192000"/>
              <a:gd name="connsiteY80" fmla="*/ 1801389 h 2237474"/>
              <a:gd name="connsiteX81" fmla="*/ 4640313 w 12192000"/>
              <a:gd name="connsiteY81" fmla="*/ 1784307 h 2237474"/>
              <a:gd name="connsiteX82" fmla="*/ 4536503 w 12192000"/>
              <a:gd name="connsiteY82" fmla="*/ 1785334 h 2237474"/>
              <a:gd name="connsiteX83" fmla="*/ 4513724 w 12192000"/>
              <a:gd name="connsiteY83" fmla="*/ 1791996 h 2237474"/>
              <a:gd name="connsiteX84" fmla="*/ 4459810 w 12192000"/>
              <a:gd name="connsiteY84" fmla="*/ 1797886 h 2237474"/>
              <a:gd name="connsiteX85" fmla="*/ 4379064 w 12192000"/>
              <a:gd name="connsiteY85" fmla="*/ 1817177 h 2237474"/>
              <a:gd name="connsiteX86" fmla="*/ 4290981 w 12192000"/>
              <a:gd name="connsiteY86" fmla="*/ 1839677 h 2237474"/>
              <a:gd name="connsiteX87" fmla="*/ 4238372 w 12192000"/>
              <a:gd name="connsiteY87" fmla="*/ 1851480 h 2237474"/>
              <a:gd name="connsiteX88" fmla="*/ 4232517 w 12192000"/>
              <a:gd name="connsiteY88" fmla="*/ 1852567 h 2237474"/>
              <a:gd name="connsiteX89" fmla="*/ 4191732 w 12192000"/>
              <a:gd name="connsiteY89" fmla="*/ 1857328 h 2237474"/>
              <a:gd name="connsiteX90" fmla="*/ 4065532 w 12192000"/>
              <a:gd name="connsiteY90" fmla="*/ 1855477 h 2237474"/>
              <a:gd name="connsiteX91" fmla="*/ 4028460 w 12192000"/>
              <a:gd name="connsiteY91" fmla="*/ 1855137 h 2237474"/>
              <a:gd name="connsiteX92" fmla="*/ 4002267 w 12192000"/>
              <a:gd name="connsiteY92" fmla="*/ 1852352 h 2237474"/>
              <a:gd name="connsiteX93" fmla="*/ 3931396 w 12192000"/>
              <a:gd name="connsiteY93" fmla="*/ 1858915 h 2237474"/>
              <a:gd name="connsiteX94" fmla="*/ 3812162 w 12192000"/>
              <a:gd name="connsiteY94" fmla="*/ 1875501 h 2237474"/>
              <a:gd name="connsiteX95" fmla="*/ 3758105 w 12192000"/>
              <a:gd name="connsiteY95" fmla="*/ 1871856 h 2237474"/>
              <a:gd name="connsiteX96" fmla="*/ 3567259 w 12192000"/>
              <a:gd name="connsiteY96" fmla="*/ 1893482 h 2237474"/>
              <a:gd name="connsiteX97" fmla="*/ 3405770 w 12192000"/>
              <a:gd name="connsiteY97" fmla="*/ 1904591 h 2237474"/>
              <a:gd name="connsiteX98" fmla="*/ 3280097 w 12192000"/>
              <a:gd name="connsiteY98" fmla="*/ 1919610 h 2237474"/>
              <a:gd name="connsiteX99" fmla="*/ 3009910 w 12192000"/>
              <a:gd name="connsiteY99" fmla="*/ 1957866 h 2237474"/>
              <a:gd name="connsiteX100" fmla="*/ 2995934 w 12192000"/>
              <a:gd name="connsiteY100" fmla="*/ 1967085 h 2237474"/>
              <a:gd name="connsiteX101" fmla="*/ 2942858 w 12192000"/>
              <a:gd name="connsiteY101" fmla="*/ 1981367 h 2237474"/>
              <a:gd name="connsiteX102" fmla="*/ 2875436 w 12192000"/>
              <a:gd name="connsiteY102" fmla="*/ 1996977 h 2237474"/>
              <a:gd name="connsiteX103" fmla="*/ 2874892 w 12192000"/>
              <a:gd name="connsiteY103" fmla="*/ 1996085 h 2237474"/>
              <a:gd name="connsiteX104" fmla="*/ 2843662 w 12192000"/>
              <a:gd name="connsiteY104" fmla="*/ 1992498 h 2237474"/>
              <a:gd name="connsiteX105" fmla="*/ 2718916 w 12192000"/>
              <a:gd name="connsiteY105" fmla="*/ 1990867 h 2237474"/>
              <a:gd name="connsiteX106" fmla="*/ 2713522 w 12192000"/>
              <a:gd name="connsiteY106" fmla="*/ 1990173 h 2237474"/>
              <a:gd name="connsiteX107" fmla="*/ 2476147 w 12192000"/>
              <a:gd name="connsiteY107" fmla="*/ 1998305 h 2237474"/>
              <a:gd name="connsiteX108" fmla="*/ 2373568 w 12192000"/>
              <a:gd name="connsiteY108" fmla="*/ 2003219 h 2237474"/>
              <a:gd name="connsiteX109" fmla="*/ 2287219 w 12192000"/>
              <a:gd name="connsiteY109" fmla="*/ 1998750 h 2237474"/>
              <a:gd name="connsiteX110" fmla="*/ 2243069 w 12192000"/>
              <a:gd name="connsiteY110" fmla="*/ 2005321 h 2237474"/>
              <a:gd name="connsiteX111" fmla="*/ 2164831 w 12192000"/>
              <a:gd name="connsiteY111" fmla="*/ 2010143 h 2237474"/>
              <a:gd name="connsiteX112" fmla="*/ 2085228 w 12192000"/>
              <a:gd name="connsiteY112" fmla="*/ 2046431 h 2237474"/>
              <a:gd name="connsiteX113" fmla="*/ 2058061 w 12192000"/>
              <a:gd name="connsiteY113" fmla="*/ 2047942 h 2237474"/>
              <a:gd name="connsiteX114" fmla="*/ 2042244 w 12192000"/>
              <a:gd name="connsiteY114" fmla="*/ 2055560 h 2237474"/>
              <a:gd name="connsiteX115" fmla="*/ 1877728 w 12192000"/>
              <a:gd name="connsiteY115" fmla="*/ 2101004 h 2237474"/>
              <a:gd name="connsiteX116" fmla="*/ 1759056 w 12192000"/>
              <a:gd name="connsiteY116" fmla="*/ 2125608 h 2237474"/>
              <a:gd name="connsiteX117" fmla="*/ 1637948 w 12192000"/>
              <a:gd name="connsiteY117" fmla="*/ 2172597 h 2237474"/>
              <a:gd name="connsiteX118" fmla="*/ 1434549 w 12192000"/>
              <a:gd name="connsiteY118" fmla="*/ 2234522 h 2237474"/>
              <a:gd name="connsiteX119" fmla="*/ 1398481 w 12192000"/>
              <a:gd name="connsiteY119" fmla="*/ 2237074 h 2237474"/>
              <a:gd name="connsiteX120" fmla="*/ 1398407 w 12192000"/>
              <a:gd name="connsiteY120" fmla="*/ 2237095 h 2237474"/>
              <a:gd name="connsiteX121" fmla="*/ 1370962 w 12192000"/>
              <a:gd name="connsiteY121" fmla="*/ 2237474 h 2237474"/>
              <a:gd name="connsiteX122" fmla="*/ 1356367 w 12192000"/>
              <a:gd name="connsiteY122" fmla="*/ 2235089 h 2237474"/>
              <a:gd name="connsiteX123" fmla="*/ 1279765 w 12192000"/>
              <a:gd name="connsiteY123" fmla="*/ 2229639 h 2237474"/>
              <a:gd name="connsiteX124" fmla="*/ 1195347 w 12192000"/>
              <a:gd name="connsiteY124" fmla="*/ 2212354 h 2237474"/>
              <a:gd name="connsiteX125" fmla="*/ 970251 w 12192000"/>
              <a:gd name="connsiteY125" fmla="*/ 2221029 h 2237474"/>
              <a:gd name="connsiteX126" fmla="*/ 812914 w 12192000"/>
              <a:gd name="connsiteY126" fmla="*/ 2210095 h 2237474"/>
              <a:gd name="connsiteX127" fmla="*/ 776382 w 12192000"/>
              <a:gd name="connsiteY127" fmla="*/ 2204512 h 2237474"/>
              <a:gd name="connsiteX128" fmla="*/ 597225 w 12192000"/>
              <a:gd name="connsiteY128" fmla="*/ 2180999 h 2237474"/>
              <a:gd name="connsiteX129" fmla="*/ 520671 w 12192000"/>
              <a:gd name="connsiteY129" fmla="*/ 2180980 h 2237474"/>
              <a:gd name="connsiteX130" fmla="*/ 515024 w 12192000"/>
              <a:gd name="connsiteY130" fmla="*/ 2179258 h 2237474"/>
              <a:gd name="connsiteX131" fmla="*/ 413835 w 12192000"/>
              <a:gd name="connsiteY131" fmla="*/ 2156783 h 2237474"/>
              <a:gd name="connsiteX132" fmla="*/ 376513 w 12192000"/>
              <a:gd name="connsiteY132" fmla="*/ 2154014 h 2237474"/>
              <a:gd name="connsiteX133" fmla="*/ 273386 w 12192000"/>
              <a:gd name="connsiteY133" fmla="*/ 2142551 h 2237474"/>
              <a:gd name="connsiteX134" fmla="*/ 169207 w 12192000"/>
              <a:gd name="connsiteY134" fmla="*/ 2128100 h 2237474"/>
              <a:gd name="connsiteX135" fmla="*/ 77641 w 12192000"/>
              <a:gd name="connsiteY135" fmla="*/ 2126835 h 2237474"/>
              <a:gd name="connsiteX136" fmla="*/ 37645 w 12192000"/>
              <a:gd name="connsiteY136" fmla="*/ 2115401 h 2237474"/>
              <a:gd name="connsiteX137" fmla="*/ 4572 w 12192000"/>
              <a:gd name="connsiteY137" fmla="*/ 2111091 h 2237474"/>
              <a:gd name="connsiteX138" fmla="*/ 0 w 12192000"/>
              <a:gd name="connsiteY138" fmla="*/ 2110468 h 2237474"/>
              <a:gd name="connsiteX139" fmla="*/ 0 w 12192000"/>
              <a:gd name="connsiteY139"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1890686 w 12192000"/>
              <a:gd name="connsiteY3" fmla="*/ 732766 h 2237474"/>
              <a:gd name="connsiteX4" fmla="*/ 11820512 w 12192000"/>
              <a:gd name="connsiteY4" fmla="*/ 745392 h 2237474"/>
              <a:gd name="connsiteX5" fmla="*/ 11649954 w 12192000"/>
              <a:gd name="connsiteY5" fmla="*/ 749628 h 2237474"/>
              <a:gd name="connsiteX6" fmla="*/ 11560424 w 12192000"/>
              <a:gd name="connsiteY6" fmla="*/ 748017 h 2237474"/>
              <a:gd name="connsiteX7" fmla="*/ 11358455 w 12192000"/>
              <a:gd name="connsiteY7" fmla="*/ 747593 h 2237474"/>
              <a:gd name="connsiteX8" fmla="*/ 11165209 w 12192000"/>
              <a:gd name="connsiteY8" fmla="*/ 748852 h 2237474"/>
              <a:gd name="connsiteX9" fmla="*/ 11058755 w 12192000"/>
              <a:gd name="connsiteY9" fmla="*/ 749617 h 2237474"/>
              <a:gd name="connsiteX10" fmla="*/ 10846594 w 12192000"/>
              <a:gd name="connsiteY10" fmla="*/ 765069 h 2237474"/>
              <a:gd name="connsiteX11" fmla="*/ 10739478 w 12192000"/>
              <a:gd name="connsiteY11" fmla="*/ 776841 h 2237474"/>
              <a:gd name="connsiteX12" fmla="*/ 10458762 w 12192000"/>
              <a:gd name="connsiteY12" fmla="*/ 755400 h 2237474"/>
              <a:gd name="connsiteX13" fmla="*/ 10211200 w 12192000"/>
              <a:gd name="connsiteY13" fmla="*/ 767513 h 2237474"/>
              <a:gd name="connsiteX14" fmla="*/ 10167995 w 12192000"/>
              <a:gd name="connsiteY14" fmla="*/ 760843 h 2237474"/>
              <a:gd name="connsiteX15" fmla="*/ 9997044 w 12192000"/>
              <a:gd name="connsiteY15" fmla="*/ 780129 h 2237474"/>
              <a:gd name="connsiteX16" fmla="*/ 9943887 w 12192000"/>
              <a:gd name="connsiteY16" fmla="*/ 804141 h 2237474"/>
              <a:gd name="connsiteX17" fmla="*/ 9918248 w 12192000"/>
              <a:gd name="connsiteY17" fmla="*/ 816628 h 2237474"/>
              <a:gd name="connsiteX18" fmla="*/ 9767091 w 12192000"/>
              <a:gd name="connsiteY18" fmla="*/ 870550 h 2237474"/>
              <a:gd name="connsiteX19" fmla="*/ 9683005 w 12192000"/>
              <a:gd name="connsiteY19" fmla="*/ 894128 h 2237474"/>
              <a:gd name="connsiteX20" fmla="*/ 9594438 w 12192000"/>
              <a:gd name="connsiteY20" fmla="*/ 919051 h 2237474"/>
              <a:gd name="connsiteX21" fmla="*/ 9544189 w 12192000"/>
              <a:gd name="connsiteY21" fmla="*/ 938966 h 2237474"/>
              <a:gd name="connsiteX22" fmla="*/ 9500499 w 12192000"/>
              <a:gd name="connsiteY22" fmla="*/ 954680 h 2237474"/>
              <a:gd name="connsiteX23" fmla="*/ 9410017 w 12192000"/>
              <a:gd name="connsiteY23" fmla="*/ 993931 h 2237474"/>
              <a:gd name="connsiteX24" fmla="*/ 9392919 w 12192000"/>
              <a:gd name="connsiteY24" fmla="*/ 994656 h 2237474"/>
              <a:gd name="connsiteX25" fmla="*/ 9268019 w 12192000"/>
              <a:gd name="connsiteY25" fmla="*/ 1007442 h 2237474"/>
              <a:gd name="connsiteX26" fmla="*/ 9188177 w 12192000"/>
              <a:gd name="connsiteY26" fmla="*/ 1035474 h 2237474"/>
              <a:gd name="connsiteX27" fmla="*/ 9155969 w 12192000"/>
              <a:gd name="connsiteY27" fmla="*/ 1046804 h 2237474"/>
              <a:gd name="connsiteX28" fmla="*/ 9133985 w 12192000"/>
              <a:gd name="connsiteY28" fmla="*/ 1046450 h 2237474"/>
              <a:gd name="connsiteX29" fmla="*/ 9003462 w 12192000"/>
              <a:gd name="connsiteY29" fmla="*/ 1042406 h 2237474"/>
              <a:gd name="connsiteX30" fmla="*/ 8968445 w 12192000"/>
              <a:gd name="connsiteY30" fmla="*/ 1052169 h 2237474"/>
              <a:gd name="connsiteX31" fmla="*/ 8886001 w 12192000"/>
              <a:gd name="connsiteY31" fmla="*/ 1067468 h 2237474"/>
              <a:gd name="connsiteX32" fmla="*/ 8838610 w 12192000"/>
              <a:gd name="connsiteY32" fmla="*/ 1075091 h 2237474"/>
              <a:gd name="connsiteX33" fmla="*/ 8750383 w 12192000"/>
              <a:gd name="connsiteY33" fmla="*/ 1097387 h 2237474"/>
              <a:gd name="connsiteX34" fmla="*/ 8665605 w 12192000"/>
              <a:gd name="connsiteY34" fmla="*/ 1110791 h 2237474"/>
              <a:gd name="connsiteX35" fmla="*/ 8584946 w 12192000"/>
              <a:gd name="connsiteY35" fmla="*/ 1135226 h 2237474"/>
              <a:gd name="connsiteX36" fmla="*/ 8419755 w 12192000"/>
              <a:gd name="connsiteY36" fmla="*/ 1216260 h 2237474"/>
              <a:gd name="connsiteX37" fmla="*/ 8411626 w 12192000"/>
              <a:gd name="connsiteY37" fmla="*/ 1214397 h 2237474"/>
              <a:gd name="connsiteX38" fmla="*/ 8363469 w 12192000"/>
              <a:gd name="connsiteY38" fmla="*/ 1246658 h 2237474"/>
              <a:gd name="connsiteX39" fmla="*/ 8275497 w 12192000"/>
              <a:gd name="connsiteY39" fmla="*/ 1264396 h 2237474"/>
              <a:gd name="connsiteX40" fmla="*/ 8074238 w 12192000"/>
              <a:gd name="connsiteY40" fmla="*/ 1301895 h 2237474"/>
              <a:gd name="connsiteX41" fmla="*/ 7942099 w 12192000"/>
              <a:gd name="connsiteY41" fmla="*/ 1336332 h 2237474"/>
              <a:gd name="connsiteX42" fmla="*/ 7902328 w 12192000"/>
              <a:gd name="connsiteY42" fmla="*/ 1345865 h 2237474"/>
              <a:gd name="connsiteX43" fmla="*/ 7840612 w 12192000"/>
              <a:gd name="connsiteY43" fmla="*/ 1369373 h 2237474"/>
              <a:gd name="connsiteX44" fmla="*/ 7786819 w 12192000"/>
              <a:gd name="connsiteY44" fmla="*/ 1378970 h 2237474"/>
              <a:gd name="connsiteX45" fmla="*/ 7548172 w 12192000"/>
              <a:gd name="connsiteY45" fmla="*/ 1417460 h 2237474"/>
              <a:gd name="connsiteX46" fmla="*/ 7483437 w 12192000"/>
              <a:gd name="connsiteY46" fmla="*/ 1478152 h 2237474"/>
              <a:gd name="connsiteX47" fmla="*/ 7377870 w 12192000"/>
              <a:gd name="connsiteY47" fmla="*/ 1523319 h 2237474"/>
              <a:gd name="connsiteX48" fmla="*/ 7230737 w 12192000"/>
              <a:gd name="connsiteY48" fmla="*/ 1562633 h 2237474"/>
              <a:gd name="connsiteX49" fmla="*/ 7224458 w 12192000"/>
              <a:gd name="connsiteY49" fmla="*/ 1573008 h 2237474"/>
              <a:gd name="connsiteX50" fmla="*/ 7183121 w 12192000"/>
              <a:gd name="connsiteY50" fmla="*/ 1595162 h 2237474"/>
              <a:gd name="connsiteX51" fmla="*/ 7164601 w 12192000"/>
              <a:gd name="connsiteY51" fmla="*/ 1606490 h 2237474"/>
              <a:gd name="connsiteX52" fmla="*/ 6900177 w 12192000"/>
              <a:gd name="connsiteY52" fmla="*/ 1636016 h 2237474"/>
              <a:gd name="connsiteX53" fmla="*/ 6795372 w 12192000"/>
              <a:gd name="connsiteY53" fmla="*/ 1644845 h 2237474"/>
              <a:gd name="connsiteX54" fmla="*/ 6692251 w 12192000"/>
              <a:gd name="connsiteY54" fmla="*/ 1656357 h 2237474"/>
              <a:gd name="connsiteX55" fmla="*/ 6655235 w 12192000"/>
              <a:gd name="connsiteY55" fmla="*/ 1661869 h 2237474"/>
              <a:gd name="connsiteX56" fmla="*/ 6554894 w 12192000"/>
              <a:gd name="connsiteY56" fmla="*/ 1664428 h 2237474"/>
              <a:gd name="connsiteX57" fmla="*/ 6516595 w 12192000"/>
              <a:gd name="connsiteY57" fmla="*/ 1667475 h 2237474"/>
              <a:gd name="connsiteX58" fmla="*/ 6508541 w 12192000"/>
              <a:gd name="connsiteY58" fmla="*/ 1668757 h 2237474"/>
              <a:gd name="connsiteX59" fmla="*/ 6471012 w 12192000"/>
              <a:gd name="connsiteY59" fmla="*/ 1678604 h 2237474"/>
              <a:gd name="connsiteX60" fmla="*/ 6364035 w 12192000"/>
              <a:gd name="connsiteY60" fmla="*/ 1667683 h 2237474"/>
              <a:gd name="connsiteX61" fmla="*/ 6280959 w 12192000"/>
              <a:gd name="connsiteY61" fmla="*/ 1689329 h 2237474"/>
              <a:gd name="connsiteX62" fmla="*/ 6243319 w 12192000"/>
              <a:gd name="connsiteY62" fmla="*/ 1695560 h 2237474"/>
              <a:gd name="connsiteX63" fmla="*/ 6098321 w 12192000"/>
              <a:gd name="connsiteY63" fmla="*/ 1721646 h 2237474"/>
              <a:gd name="connsiteX64" fmla="*/ 5880652 w 12192000"/>
              <a:gd name="connsiteY64" fmla="*/ 1779643 h 2237474"/>
              <a:gd name="connsiteX65" fmla="*/ 5785959 w 12192000"/>
              <a:gd name="connsiteY65" fmla="*/ 1775307 h 2237474"/>
              <a:gd name="connsiteX66" fmla="*/ 5643534 w 12192000"/>
              <a:gd name="connsiteY66" fmla="*/ 1802919 h 2237474"/>
              <a:gd name="connsiteX67" fmla="*/ 5518799 w 12192000"/>
              <a:gd name="connsiteY67" fmla="*/ 1818312 h 2237474"/>
              <a:gd name="connsiteX68" fmla="*/ 5505014 w 12192000"/>
              <a:gd name="connsiteY68" fmla="*/ 1819259 h 2237474"/>
              <a:gd name="connsiteX69" fmla="*/ 5453307 w 12192000"/>
              <a:gd name="connsiteY69" fmla="*/ 1815450 h 2237474"/>
              <a:gd name="connsiteX70" fmla="*/ 5221533 w 12192000"/>
              <a:gd name="connsiteY70" fmla="*/ 1846950 h 2237474"/>
              <a:gd name="connsiteX71" fmla="*/ 5149802 w 12192000"/>
              <a:gd name="connsiteY71" fmla="*/ 1844846 h 2237474"/>
              <a:gd name="connsiteX72" fmla="*/ 5114927 w 12192000"/>
              <a:gd name="connsiteY72" fmla="*/ 1847827 h 2237474"/>
              <a:gd name="connsiteX73" fmla="*/ 5108970 w 12192000"/>
              <a:gd name="connsiteY73" fmla="*/ 1847935 h 2237474"/>
              <a:gd name="connsiteX74" fmla="*/ 5067961 w 12192000"/>
              <a:gd name="connsiteY74" fmla="*/ 1845917 h 2237474"/>
              <a:gd name="connsiteX75" fmla="*/ 5007075 w 12192000"/>
              <a:gd name="connsiteY75" fmla="*/ 1838626 h 2237474"/>
              <a:gd name="connsiteX76" fmla="*/ 4944087 w 12192000"/>
              <a:gd name="connsiteY76" fmla="*/ 1823332 h 2237474"/>
              <a:gd name="connsiteX77" fmla="*/ 4907662 w 12192000"/>
              <a:gd name="connsiteY77" fmla="*/ 1816900 h 2237474"/>
              <a:gd name="connsiteX78" fmla="*/ 4882386 w 12192000"/>
              <a:gd name="connsiteY78" fmla="*/ 1809844 h 2237474"/>
              <a:gd name="connsiteX79" fmla="*/ 4811440 w 12192000"/>
              <a:gd name="connsiteY79" fmla="*/ 1804655 h 2237474"/>
              <a:gd name="connsiteX80" fmla="*/ 4691075 w 12192000"/>
              <a:gd name="connsiteY80" fmla="*/ 1801389 h 2237474"/>
              <a:gd name="connsiteX81" fmla="*/ 4640313 w 12192000"/>
              <a:gd name="connsiteY81" fmla="*/ 1784307 h 2237474"/>
              <a:gd name="connsiteX82" fmla="*/ 4536503 w 12192000"/>
              <a:gd name="connsiteY82" fmla="*/ 1785334 h 2237474"/>
              <a:gd name="connsiteX83" fmla="*/ 4513724 w 12192000"/>
              <a:gd name="connsiteY83" fmla="*/ 1791996 h 2237474"/>
              <a:gd name="connsiteX84" fmla="*/ 4459810 w 12192000"/>
              <a:gd name="connsiteY84" fmla="*/ 1797886 h 2237474"/>
              <a:gd name="connsiteX85" fmla="*/ 4379064 w 12192000"/>
              <a:gd name="connsiteY85" fmla="*/ 1817177 h 2237474"/>
              <a:gd name="connsiteX86" fmla="*/ 4290981 w 12192000"/>
              <a:gd name="connsiteY86" fmla="*/ 1839677 h 2237474"/>
              <a:gd name="connsiteX87" fmla="*/ 4238372 w 12192000"/>
              <a:gd name="connsiteY87" fmla="*/ 1851480 h 2237474"/>
              <a:gd name="connsiteX88" fmla="*/ 4232517 w 12192000"/>
              <a:gd name="connsiteY88" fmla="*/ 1852567 h 2237474"/>
              <a:gd name="connsiteX89" fmla="*/ 4191732 w 12192000"/>
              <a:gd name="connsiteY89" fmla="*/ 1857328 h 2237474"/>
              <a:gd name="connsiteX90" fmla="*/ 4065532 w 12192000"/>
              <a:gd name="connsiteY90" fmla="*/ 1855477 h 2237474"/>
              <a:gd name="connsiteX91" fmla="*/ 4028460 w 12192000"/>
              <a:gd name="connsiteY91" fmla="*/ 1855137 h 2237474"/>
              <a:gd name="connsiteX92" fmla="*/ 4002267 w 12192000"/>
              <a:gd name="connsiteY92" fmla="*/ 1852352 h 2237474"/>
              <a:gd name="connsiteX93" fmla="*/ 3931396 w 12192000"/>
              <a:gd name="connsiteY93" fmla="*/ 1858915 h 2237474"/>
              <a:gd name="connsiteX94" fmla="*/ 3812162 w 12192000"/>
              <a:gd name="connsiteY94" fmla="*/ 1875501 h 2237474"/>
              <a:gd name="connsiteX95" fmla="*/ 3758105 w 12192000"/>
              <a:gd name="connsiteY95" fmla="*/ 1871856 h 2237474"/>
              <a:gd name="connsiteX96" fmla="*/ 3567259 w 12192000"/>
              <a:gd name="connsiteY96" fmla="*/ 1893482 h 2237474"/>
              <a:gd name="connsiteX97" fmla="*/ 3405770 w 12192000"/>
              <a:gd name="connsiteY97" fmla="*/ 1904591 h 2237474"/>
              <a:gd name="connsiteX98" fmla="*/ 3280097 w 12192000"/>
              <a:gd name="connsiteY98" fmla="*/ 1919610 h 2237474"/>
              <a:gd name="connsiteX99" fmla="*/ 3009910 w 12192000"/>
              <a:gd name="connsiteY99" fmla="*/ 1957866 h 2237474"/>
              <a:gd name="connsiteX100" fmla="*/ 2995934 w 12192000"/>
              <a:gd name="connsiteY100" fmla="*/ 1967085 h 2237474"/>
              <a:gd name="connsiteX101" fmla="*/ 2942858 w 12192000"/>
              <a:gd name="connsiteY101" fmla="*/ 1981367 h 2237474"/>
              <a:gd name="connsiteX102" fmla="*/ 2875436 w 12192000"/>
              <a:gd name="connsiteY102" fmla="*/ 1996977 h 2237474"/>
              <a:gd name="connsiteX103" fmla="*/ 2874892 w 12192000"/>
              <a:gd name="connsiteY103" fmla="*/ 1996085 h 2237474"/>
              <a:gd name="connsiteX104" fmla="*/ 2843662 w 12192000"/>
              <a:gd name="connsiteY104" fmla="*/ 1992498 h 2237474"/>
              <a:gd name="connsiteX105" fmla="*/ 2718916 w 12192000"/>
              <a:gd name="connsiteY105" fmla="*/ 1990867 h 2237474"/>
              <a:gd name="connsiteX106" fmla="*/ 2713522 w 12192000"/>
              <a:gd name="connsiteY106" fmla="*/ 1990173 h 2237474"/>
              <a:gd name="connsiteX107" fmla="*/ 2476147 w 12192000"/>
              <a:gd name="connsiteY107" fmla="*/ 1998305 h 2237474"/>
              <a:gd name="connsiteX108" fmla="*/ 2373568 w 12192000"/>
              <a:gd name="connsiteY108" fmla="*/ 2003219 h 2237474"/>
              <a:gd name="connsiteX109" fmla="*/ 2287219 w 12192000"/>
              <a:gd name="connsiteY109" fmla="*/ 1998750 h 2237474"/>
              <a:gd name="connsiteX110" fmla="*/ 2243069 w 12192000"/>
              <a:gd name="connsiteY110" fmla="*/ 2005321 h 2237474"/>
              <a:gd name="connsiteX111" fmla="*/ 2164831 w 12192000"/>
              <a:gd name="connsiteY111" fmla="*/ 2010143 h 2237474"/>
              <a:gd name="connsiteX112" fmla="*/ 2085228 w 12192000"/>
              <a:gd name="connsiteY112" fmla="*/ 2046431 h 2237474"/>
              <a:gd name="connsiteX113" fmla="*/ 2058061 w 12192000"/>
              <a:gd name="connsiteY113" fmla="*/ 2047942 h 2237474"/>
              <a:gd name="connsiteX114" fmla="*/ 2042244 w 12192000"/>
              <a:gd name="connsiteY114" fmla="*/ 2055560 h 2237474"/>
              <a:gd name="connsiteX115" fmla="*/ 1877728 w 12192000"/>
              <a:gd name="connsiteY115" fmla="*/ 2101004 h 2237474"/>
              <a:gd name="connsiteX116" fmla="*/ 1759056 w 12192000"/>
              <a:gd name="connsiteY116" fmla="*/ 2125608 h 2237474"/>
              <a:gd name="connsiteX117" fmla="*/ 1637948 w 12192000"/>
              <a:gd name="connsiteY117" fmla="*/ 2172597 h 2237474"/>
              <a:gd name="connsiteX118" fmla="*/ 1434549 w 12192000"/>
              <a:gd name="connsiteY118" fmla="*/ 2234522 h 2237474"/>
              <a:gd name="connsiteX119" fmla="*/ 1398481 w 12192000"/>
              <a:gd name="connsiteY119" fmla="*/ 2237074 h 2237474"/>
              <a:gd name="connsiteX120" fmla="*/ 1398407 w 12192000"/>
              <a:gd name="connsiteY120" fmla="*/ 2237095 h 2237474"/>
              <a:gd name="connsiteX121" fmla="*/ 1370962 w 12192000"/>
              <a:gd name="connsiteY121" fmla="*/ 2237474 h 2237474"/>
              <a:gd name="connsiteX122" fmla="*/ 1356367 w 12192000"/>
              <a:gd name="connsiteY122" fmla="*/ 2235089 h 2237474"/>
              <a:gd name="connsiteX123" fmla="*/ 1279765 w 12192000"/>
              <a:gd name="connsiteY123" fmla="*/ 2229639 h 2237474"/>
              <a:gd name="connsiteX124" fmla="*/ 1195347 w 12192000"/>
              <a:gd name="connsiteY124" fmla="*/ 2212354 h 2237474"/>
              <a:gd name="connsiteX125" fmla="*/ 970251 w 12192000"/>
              <a:gd name="connsiteY125" fmla="*/ 2221029 h 2237474"/>
              <a:gd name="connsiteX126" fmla="*/ 812914 w 12192000"/>
              <a:gd name="connsiteY126" fmla="*/ 2210095 h 2237474"/>
              <a:gd name="connsiteX127" fmla="*/ 776382 w 12192000"/>
              <a:gd name="connsiteY127" fmla="*/ 2204512 h 2237474"/>
              <a:gd name="connsiteX128" fmla="*/ 597225 w 12192000"/>
              <a:gd name="connsiteY128" fmla="*/ 2180999 h 2237474"/>
              <a:gd name="connsiteX129" fmla="*/ 520671 w 12192000"/>
              <a:gd name="connsiteY129" fmla="*/ 2180980 h 2237474"/>
              <a:gd name="connsiteX130" fmla="*/ 515024 w 12192000"/>
              <a:gd name="connsiteY130" fmla="*/ 2179258 h 2237474"/>
              <a:gd name="connsiteX131" fmla="*/ 413835 w 12192000"/>
              <a:gd name="connsiteY131" fmla="*/ 2156783 h 2237474"/>
              <a:gd name="connsiteX132" fmla="*/ 376513 w 12192000"/>
              <a:gd name="connsiteY132" fmla="*/ 2154014 h 2237474"/>
              <a:gd name="connsiteX133" fmla="*/ 273386 w 12192000"/>
              <a:gd name="connsiteY133" fmla="*/ 2142551 h 2237474"/>
              <a:gd name="connsiteX134" fmla="*/ 77641 w 12192000"/>
              <a:gd name="connsiteY134" fmla="*/ 2126835 h 2237474"/>
              <a:gd name="connsiteX135" fmla="*/ 37645 w 12192000"/>
              <a:gd name="connsiteY135" fmla="*/ 2115401 h 2237474"/>
              <a:gd name="connsiteX136" fmla="*/ 4572 w 12192000"/>
              <a:gd name="connsiteY136" fmla="*/ 2111091 h 2237474"/>
              <a:gd name="connsiteX137" fmla="*/ 0 w 12192000"/>
              <a:gd name="connsiteY137" fmla="*/ 2110468 h 2237474"/>
              <a:gd name="connsiteX138" fmla="*/ 0 w 12192000"/>
              <a:gd name="connsiteY138" fmla="*/ 0 h 2237474"/>
              <a:gd name="connsiteX0" fmla="*/ 0 w 12192000"/>
              <a:gd name="connsiteY0" fmla="*/ 0 h 2237627"/>
              <a:gd name="connsiteX1" fmla="*/ 12192000 w 12192000"/>
              <a:gd name="connsiteY1" fmla="*/ 0 h 2237627"/>
              <a:gd name="connsiteX2" fmla="*/ 12192000 w 12192000"/>
              <a:gd name="connsiteY2" fmla="*/ 751299 h 2237627"/>
              <a:gd name="connsiteX3" fmla="*/ 11890686 w 12192000"/>
              <a:gd name="connsiteY3" fmla="*/ 732766 h 2237627"/>
              <a:gd name="connsiteX4" fmla="*/ 11820512 w 12192000"/>
              <a:gd name="connsiteY4" fmla="*/ 745392 h 2237627"/>
              <a:gd name="connsiteX5" fmla="*/ 11649954 w 12192000"/>
              <a:gd name="connsiteY5" fmla="*/ 749628 h 2237627"/>
              <a:gd name="connsiteX6" fmla="*/ 11560424 w 12192000"/>
              <a:gd name="connsiteY6" fmla="*/ 748017 h 2237627"/>
              <a:gd name="connsiteX7" fmla="*/ 11358455 w 12192000"/>
              <a:gd name="connsiteY7" fmla="*/ 747593 h 2237627"/>
              <a:gd name="connsiteX8" fmla="*/ 11165209 w 12192000"/>
              <a:gd name="connsiteY8" fmla="*/ 748852 h 2237627"/>
              <a:gd name="connsiteX9" fmla="*/ 11058755 w 12192000"/>
              <a:gd name="connsiteY9" fmla="*/ 749617 h 2237627"/>
              <a:gd name="connsiteX10" fmla="*/ 10846594 w 12192000"/>
              <a:gd name="connsiteY10" fmla="*/ 765069 h 2237627"/>
              <a:gd name="connsiteX11" fmla="*/ 10739478 w 12192000"/>
              <a:gd name="connsiteY11" fmla="*/ 776841 h 2237627"/>
              <a:gd name="connsiteX12" fmla="*/ 10458762 w 12192000"/>
              <a:gd name="connsiteY12" fmla="*/ 755400 h 2237627"/>
              <a:gd name="connsiteX13" fmla="*/ 10211200 w 12192000"/>
              <a:gd name="connsiteY13" fmla="*/ 767513 h 2237627"/>
              <a:gd name="connsiteX14" fmla="*/ 10167995 w 12192000"/>
              <a:gd name="connsiteY14" fmla="*/ 760843 h 2237627"/>
              <a:gd name="connsiteX15" fmla="*/ 9997044 w 12192000"/>
              <a:gd name="connsiteY15" fmla="*/ 780129 h 2237627"/>
              <a:gd name="connsiteX16" fmla="*/ 9943887 w 12192000"/>
              <a:gd name="connsiteY16" fmla="*/ 804141 h 2237627"/>
              <a:gd name="connsiteX17" fmla="*/ 9918248 w 12192000"/>
              <a:gd name="connsiteY17" fmla="*/ 816628 h 2237627"/>
              <a:gd name="connsiteX18" fmla="*/ 9767091 w 12192000"/>
              <a:gd name="connsiteY18" fmla="*/ 870550 h 2237627"/>
              <a:gd name="connsiteX19" fmla="*/ 9683005 w 12192000"/>
              <a:gd name="connsiteY19" fmla="*/ 894128 h 2237627"/>
              <a:gd name="connsiteX20" fmla="*/ 9594438 w 12192000"/>
              <a:gd name="connsiteY20" fmla="*/ 919051 h 2237627"/>
              <a:gd name="connsiteX21" fmla="*/ 9544189 w 12192000"/>
              <a:gd name="connsiteY21" fmla="*/ 938966 h 2237627"/>
              <a:gd name="connsiteX22" fmla="*/ 9500499 w 12192000"/>
              <a:gd name="connsiteY22" fmla="*/ 954680 h 2237627"/>
              <a:gd name="connsiteX23" fmla="*/ 9410017 w 12192000"/>
              <a:gd name="connsiteY23" fmla="*/ 993931 h 2237627"/>
              <a:gd name="connsiteX24" fmla="*/ 9392919 w 12192000"/>
              <a:gd name="connsiteY24" fmla="*/ 994656 h 2237627"/>
              <a:gd name="connsiteX25" fmla="*/ 9268019 w 12192000"/>
              <a:gd name="connsiteY25" fmla="*/ 1007442 h 2237627"/>
              <a:gd name="connsiteX26" fmla="*/ 9188177 w 12192000"/>
              <a:gd name="connsiteY26" fmla="*/ 1035474 h 2237627"/>
              <a:gd name="connsiteX27" fmla="*/ 9155969 w 12192000"/>
              <a:gd name="connsiteY27" fmla="*/ 1046804 h 2237627"/>
              <a:gd name="connsiteX28" fmla="*/ 9133985 w 12192000"/>
              <a:gd name="connsiteY28" fmla="*/ 1046450 h 2237627"/>
              <a:gd name="connsiteX29" fmla="*/ 9003462 w 12192000"/>
              <a:gd name="connsiteY29" fmla="*/ 1042406 h 2237627"/>
              <a:gd name="connsiteX30" fmla="*/ 8968445 w 12192000"/>
              <a:gd name="connsiteY30" fmla="*/ 1052169 h 2237627"/>
              <a:gd name="connsiteX31" fmla="*/ 8886001 w 12192000"/>
              <a:gd name="connsiteY31" fmla="*/ 1067468 h 2237627"/>
              <a:gd name="connsiteX32" fmla="*/ 8838610 w 12192000"/>
              <a:gd name="connsiteY32" fmla="*/ 1075091 h 2237627"/>
              <a:gd name="connsiteX33" fmla="*/ 8750383 w 12192000"/>
              <a:gd name="connsiteY33" fmla="*/ 1097387 h 2237627"/>
              <a:gd name="connsiteX34" fmla="*/ 8665605 w 12192000"/>
              <a:gd name="connsiteY34" fmla="*/ 1110791 h 2237627"/>
              <a:gd name="connsiteX35" fmla="*/ 8584946 w 12192000"/>
              <a:gd name="connsiteY35" fmla="*/ 1135226 h 2237627"/>
              <a:gd name="connsiteX36" fmla="*/ 8419755 w 12192000"/>
              <a:gd name="connsiteY36" fmla="*/ 1216260 h 2237627"/>
              <a:gd name="connsiteX37" fmla="*/ 8411626 w 12192000"/>
              <a:gd name="connsiteY37" fmla="*/ 1214397 h 2237627"/>
              <a:gd name="connsiteX38" fmla="*/ 8363469 w 12192000"/>
              <a:gd name="connsiteY38" fmla="*/ 1246658 h 2237627"/>
              <a:gd name="connsiteX39" fmla="*/ 8275497 w 12192000"/>
              <a:gd name="connsiteY39" fmla="*/ 1264396 h 2237627"/>
              <a:gd name="connsiteX40" fmla="*/ 8074238 w 12192000"/>
              <a:gd name="connsiteY40" fmla="*/ 1301895 h 2237627"/>
              <a:gd name="connsiteX41" fmla="*/ 7942099 w 12192000"/>
              <a:gd name="connsiteY41" fmla="*/ 1336332 h 2237627"/>
              <a:gd name="connsiteX42" fmla="*/ 7902328 w 12192000"/>
              <a:gd name="connsiteY42" fmla="*/ 1345865 h 2237627"/>
              <a:gd name="connsiteX43" fmla="*/ 7840612 w 12192000"/>
              <a:gd name="connsiteY43" fmla="*/ 1369373 h 2237627"/>
              <a:gd name="connsiteX44" fmla="*/ 7786819 w 12192000"/>
              <a:gd name="connsiteY44" fmla="*/ 1378970 h 2237627"/>
              <a:gd name="connsiteX45" fmla="*/ 7548172 w 12192000"/>
              <a:gd name="connsiteY45" fmla="*/ 1417460 h 2237627"/>
              <a:gd name="connsiteX46" fmla="*/ 7483437 w 12192000"/>
              <a:gd name="connsiteY46" fmla="*/ 1478152 h 2237627"/>
              <a:gd name="connsiteX47" fmla="*/ 7377870 w 12192000"/>
              <a:gd name="connsiteY47" fmla="*/ 1523319 h 2237627"/>
              <a:gd name="connsiteX48" fmla="*/ 7230737 w 12192000"/>
              <a:gd name="connsiteY48" fmla="*/ 1562633 h 2237627"/>
              <a:gd name="connsiteX49" fmla="*/ 7224458 w 12192000"/>
              <a:gd name="connsiteY49" fmla="*/ 1573008 h 2237627"/>
              <a:gd name="connsiteX50" fmla="*/ 7183121 w 12192000"/>
              <a:gd name="connsiteY50" fmla="*/ 1595162 h 2237627"/>
              <a:gd name="connsiteX51" fmla="*/ 7164601 w 12192000"/>
              <a:gd name="connsiteY51" fmla="*/ 1606490 h 2237627"/>
              <a:gd name="connsiteX52" fmla="*/ 6900177 w 12192000"/>
              <a:gd name="connsiteY52" fmla="*/ 1636016 h 2237627"/>
              <a:gd name="connsiteX53" fmla="*/ 6795372 w 12192000"/>
              <a:gd name="connsiteY53" fmla="*/ 1644845 h 2237627"/>
              <a:gd name="connsiteX54" fmla="*/ 6692251 w 12192000"/>
              <a:gd name="connsiteY54" fmla="*/ 1656357 h 2237627"/>
              <a:gd name="connsiteX55" fmla="*/ 6655235 w 12192000"/>
              <a:gd name="connsiteY55" fmla="*/ 1661869 h 2237627"/>
              <a:gd name="connsiteX56" fmla="*/ 6554894 w 12192000"/>
              <a:gd name="connsiteY56" fmla="*/ 1664428 h 2237627"/>
              <a:gd name="connsiteX57" fmla="*/ 6516595 w 12192000"/>
              <a:gd name="connsiteY57" fmla="*/ 1667475 h 2237627"/>
              <a:gd name="connsiteX58" fmla="*/ 6508541 w 12192000"/>
              <a:gd name="connsiteY58" fmla="*/ 1668757 h 2237627"/>
              <a:gd name="connsiteX59" fmla="*/ 6471012 w 12192000"/>
              <a:gd name="connsiteY59" fmla="*/ 1678604 h 2237627"/>
              <a:gd name="connsiteX60" fmla="*/ 6364035 w 12192000"/>
              <a:gd name="connsiteY60" fmla="*/ 1667683 h 2237627"/>
              <a:gd name="connsiteX61" fmla="*/ 6280959 w 12192000"/>
              <a:gd name="connsiteY61" fmla="*/ 1689329 h 2237627"/>
              <a:gd name="connsiteX62" fmla="*/ 6243319 w 12192000"/>
              <a:gd name="connsiteY62" fmla="*/ 1695560 h 2237627"/>
              <a:gd name="connsiteX63" fmla="*/ 6098321 w 12192000"/>
              <a:gd name="connsiteY63" fmla="*/ 1721646 h 2237627"/>
              <a:gd name="connsiteX64" fmla="*/ 5880652 w 12192000"/>
              <a:gd name="connsiteY64" fmla="*/ 1779643 h 2237627"/>
              <a:gd name="connsiteX65" fmla="*/ 5785959 w 12192000"/>
              <a:gd name="connsiteY65" fmla="*/ 1775307 h 2237627"/>
              <a:gd name="connsiteX66" fmla="*/ 5643534 w 12192000"/>
              <a:gd name="connsiteY66" fmla="*/ 1802919 h 2237627"/>
              <a:gd name="connsiteX67" fmla="*/ 5518799 w 12192000"/>
              <a:gd name="connsiteY67" fmla="*/ 1818312 h 2237627"/>
              <a:gd name="connsiteX68" fmla="*/ 5505014 w 12192000"/>
              <a:gd name="connsiteY68" fmla="*/ 1819259 h 2237627"/>
              <a:gd name="connsiteX69" fmla="*/ 5453307 w 12192000"/>
              <a:gd name="connsiteY69" fmla="*/ 1815450 h 2237627"/>
              <a:gd name="connsiteX70" fmla="*/ 5221533 w 12192000"/>
              <a:gd name="connsiteY70" fmla="*/ 1846950 h 2237627"/>
              <a:gd name="connsiteX71" fmla="*/ 5149802 w 12192000"/>
              <a:gd name="connsiteY71" fmla="*/ 1844846 h 2237627"/>
              <a:gd name="connsiteX72" fmla="*/ 5114927 w 12192000"/>
              <a:gd name="connsiteY72" fmla="*/ 1847827 h 2237627"/>
              <a:gd name="connsiteX73" fmla="*/ 5108970 w 12192000"/>
              <a:gd name="connsiteY73" fmla="*/ 1847935 h 2237627"/>
              <a:gd name="connsiteX74" fmla="*/ 5067961 w 12192000"/>
              <a:gd name="connsiteY74" fmla="*/ 1845917 h 2237627"/>
              <a:gd name="connsiteX75" fmla="*/ 5007075 w 12192000"/>
              <a:gd name="connsiteY75" fmla="*/ 1838626 h 2237627"/>
              <a:gd name="connsiteX76" fmla="*/ 4944087 w 12192000"/>
              <a:gd name="connsiteY76" fmla="*/ 1823332 h 2237627"/>
              <a:gd name="connsiteX77" fmla="*/ 4907662 w 12192000"/>
              <a:gd name="connsiteY77" fmla="*/ 1816900 h 2237627"/>
              <a:gd name="connsiteX78" fmla="*/ 4882386 w 12192000"/>
              <a:gd name="connsiteY78" fmla="*/ 1809844 h 2237627"/>
              <a:gd name="connsiteX79" fmla="*/ 4811440 w 12192000"/>
              <a:gd name="connsiteY79" fmla="*/ 1804655 h 2237627"/>
              <a:gd name="connsiteX80" fmla="*/ 4691075 w 12192000"/>
              <a:gd name="connsiteY80" fmla="*/ 1801389 h 2237627"/>
              <a:gd name="connsiteX81" fmla="*/ 4640313 w 12192000"/>
              <a:gd name="connsiteY81" fmla="*/ 1784307 h 2237627"/>
              <a:gd name="connsiteX82" fmla="*/ 4536503 w 12192000"/>
              <a:gd name="connsiteY82" fmla="*/ 1785334 h 2237627"/>
              <a:gd name="connsiteX83" fmla="*/ 4513724 w 12192000"/>
              <a:gd name="connsiteY83" fmla="*/ 1791996 h 2237627"/>
              <a:gd name="connsiteX84" fmla="*/ 4459810 w 12192000"/>
              <a:gd name="connsiteY84" fmla="*/ 1797886 h 2237627"/>
              <a:gd name="connsiteX85" fmla="*/ 4379064 w 12192000"/>
              <a:gd name="connsiteY85" fmla="*/ 1817177 h 2237627"/>
              <a:gd name="connsiteX86" fmla="*/ 4290981 w 12192000"/>
              <a:gd name="connsiteY86" fmla="*/ 1839677 h 2237627"/>
              <a:gd name="connsiteX87" fmla="*/ 4238372 w 12192000"/>
              <a:gd name="connsiteY87" fmla="*/ 1851480 h 2237627"/>
              <a:gd name="connsiteX88" fmla="*/ 4232517 w 12192000"/>
              <a:gd name="connsiteY88" fmla="*/ 1852567 h 2237627"/>
              <a:gd name="connsiteX89" fmla="*/ 4191732 w 12192000"/>
              <a:gd name="connsiteY89" fmla="*/ 1857328 h 2237627"/>
              <a:gd name="connsiteX90" fmla="*/ 4065532 w 12192000"/>
              <a:gd name="connsiteY90" fmla="*/ 1855477 h 2237627"/>
              <a:gd name="connsiteX91" fmla="*/ 4028460 w 12192000"/>
              <a:gd name="connsiteY91" fmla="*/ 1855137 h 2237627"/>
              <a:gd name="connsiteX92" fmla="*/ 4002267 w 12192000"/>
              <a:gd name="connsiteY92" fmla="*/ 1852352 h 2237627"/>
              <a:gd name="connsiteX93" fmla="*/ 3931396 w 12192000"/>
              <a:gd name="connsiteY93" fmla="*/ 1858915 h 2237627"/>
              <a:gd name="connsiteX94" fmla="*/ 3812162 w 12192000"/>
              <a:gd name="connsiteY94" fmla="*/ 1875501 h 2237627"/>
              <a:gd name="connsiteX95" fmla="*/ 3758105 w 12192000"/>
              <a:gd name="connsiteY95" fmla="*/ 1871856 h 2237627"/>
              <a:gd name="connsiteX96" fmla="*/ 3567259 w 12192000"/>
              <a:gd name="connsiteY96" fmla="*/ 1893482 h 2237627"/>
              <a:gd name="connsiteX97" fmla="*/ 3405770 w 12192000"/>
              <a:gd name="connsiteY97" fmla="*/ 1904591 h 2237627"/>
              <a:gd name="connsiteX98" fmla="*/ 3280097 w 12192000"/>
              <a:gd name="connsiteY98" fmla="*/ 1919610 h 2237627"/>
              <a:gd name="connsiteX99" fmla="*/ 3009910 w 12192000"/>
              <a:gd name="connsiteY99" fmla="*/ 1957866 h 2237627"/>
              <a:gd name="connsiteX100" fmla="*/ 2995934 w 12192000"/>
              <a:gd name="connsiteY100" fmla="*/ 1967085 h 2237627"/>
              <a:gd name="connsiteX101" fmla="*/ 2942858 w 12192000"/>
              <a:gd name="connsiteY101" fmla="*/ 1981367 h 2237627"/>
              <a:gd name="connsiteX102" fmla="*/ 2875436 w 12192000"/>
              <a:gd name="connsiteY102" fmla="*/ 1996977 h 2237627"/>
              <a:gd name="connsiteX103" fmla="*/ 2874892 w 12192000"/>
              <a:gd name="connsiteY103" fmla="*/ 1996085 h 2237627"/>
              <a:gd name="connsiteX104" fmla="*/ 2843662 w 12192000"/>
              <a:gd name="connsiteY104" fmla="*/ 1992498 h 2237627"/>
              <a:gd name="connsiteX105" fmla="*/ 2718916 w 12192000"/>
              <a:gd name="connsiteY105" fmla="*/ 1990867 h 2237627"/>
              <a:gd name="connsiteX106" fmla="*/ 2713522 w 12192000"/>
              <a:gd name="connsiteY106" fmla="*/ 1990173 h 2237627"/>
              <a:gd name="connsiteX107" fmla="*/ 2476147 w 12192000"/>
              <a:gd name="connsiteY107" fmla="*/ 1998305 h 2237627"/>
              <a:gd name="connsiteX108" fmla="*/ 2373568 w 12192000"/>
              <a:gd name="connsiteY108" fmla="*/ 2003219 h 2237627"/>
              <a:gd name="connsiteX109" fmla="*/ 2287219 w 12192000"/>
              <a:gd name="connsiteY109" fmla="*/ 1998750 h 2237627"/>
              <a:gd name="connsiteX110" fmla="*/ 2243069 w 12192000"/>
              <a:gd name="connsiteY110" fmla="*/ 2005321 h 2237627"/>
              <a:gd name="connsiteX111" fmla="*/ 2164831 w 12192000"/>
              <a:gd name="connsiteY111" fmla="*/ 2010143 h 2237627"/>
              <a:gd name="connsiteX112" fmla="*/ 2085228 w 12192000"/>
              <a:gd name="connsiteY112" fmla="*/ 2046431 h 2237627"/>
              <a:gd name="connsiteX113" fmla="*/ 2058061 w 12192000"/>
              <a:gd name="connsiteY113" fmla="*/ 2047942 h 2237627"/>
              <a:gd name="connsiteX114" fmla="*/ 2042244 w 12192000"/>
              <a:gd name="connsiteY114" fmla="*/ 2055560 h 2237627"/>
              <a:gd name="connsiteX115" fmla="*/ 1877728 w 12192000"/>
              <a:gd name="connsiteY115" fmla="*/ 2101004 h 2237627"/>
              <a:gd name="connsiteX116" fmla="*/ 1759056 w 12192000"/>
              <a:gd name="connsiteY116" fmla="*/ 2125608 h 2237627"/>
              <a:gd name="connsiteX117" fmla="*/ 1637948 w 12192000"/>
              <a:gd name="connsiteY117" fmla="*/ 2172597 h 2237627"/>
              <a:gd name="connsiteX118" fmla="*/ 1434549 w 12192000"/>
              <a:gd name="connsiteY118" fmla="*/ 2234522 h 2237627"/>
              <a:gd name="connsiteX119" fmla="*/ 1398481 w 12192000"/>
              <a:gd name="connsiteY119" fmla="*/ 2237074 h 2237627"/>
              <a:gd name="connsiteX120" fmla="*/ 1370962 w 12192000"/>
              <a:gd name="connsiteY120" fmla="*/ 2237474 h 2237627"/>
              <a:gd name="connsiteX121" fmla="*/ 1356367 w 12192000"/>
              <a:gd name="connsiteY121" fmla="*/ 2235089 h 2237627"/>
              <a:gd name="connsiteX122" fmla="*/ 1279765 w 12192000"/>
              <a:gd name="connsiteY122" fmla="*/ 2229639 h 2237627"/>
              <a:gd name="connsiteX123" fmla="*/ 1195347 w 12192000"/>
              <a:gd name="connsiteY123" fmla="*/ 2212354 h 2237627"/>
              <a:gd name="connsiteX124" fmla="*/ 970251 w 12192000"/>
              <a:gd name="connsiteY124" fmla="*/ 2221029 h 2237627"/>
              <a:gd name="connsiteX125" fmla="*/ 812914 w 12192000"/>
              <a:gd name="connsiteY125" fmla="*/ 2210095 h 2237627"/>
              <a:gd name="connsiteX126" fmla="*/ 776382 w 12192000"/>
              <a:gd name="connsiteY126" fmla="*/ 2204512 h 2237627"/>
              <a:gd name="connsiteX127" fmla="*/ 597225 w 12192000"/>
              <a:gd name="connsiteY127" fmla="*/ 2180999 h 2237627"/>
              <a:gd name="connsiteX128" fmla="*/ 520671 w 12192000"/>
              <a:gd name="connsiteY128" fmla="*/ 2180980 h 2237627"/>
              <a:gd name="connsiteX129" fmla="*/ 515024 w 12192000"/>
              <a:gd name="connsiteY129" fmla="*/ 2179258 h 2237627"/>
              <a:gd name="connsiteX130" fmla="*/ 413835 w 12192000"/>
              <a:gd name="connsiteY130" fmla="*/ 2156783 h 2237627"/>
              <a:gd name="connsiteX131" fmla="*/ 376513 w 12192000"/>
              <a:gd name="connsiteY131" fmla="*/ 2154014 h 2237627"/>
              <a:gd name="connsiteX132" fmla="*/ 273386 w 12192000"/>
              <a:gd name="connsiteY132" fmla="*/ 2142551 h 2237627"/>
              <a:gd name="connsiteX133" fmla="*/ 77641 w 12192000"/>
              <a:gd name="connsiteY133" fmla="*/ 2126835 h 2237627"/>
              <a:gd name="connsiteX134" fmla="*/ 37645 w 12192000"/>
              <a:gd name="connsiteY134" fmla="*/ 2115401 h 2237627"/>
              <a:gd name="connsiteX135" fmla="*/ 4572 w 12192000"/>
              <a:gd name="connsiteY135" fmla="*/ 2111091 h 2237627"/>
              <a:gd name="connsiteX136" fmla="*/ 0 w 12192000"/>
              <a:gd name="connsiteY136" fmla="*/ 2110468 h 2237627"/>
              <a:gd name="connsiteX137" fmla="*/ 0 w 12192000"/>
              <a:gd name="connsiteY137" fmla="*/ 0 h 2237627"/>
              <a:gd name="connsiteX0" fmla="*/ 0 w 12192000"/>
              <a:gd name="connsiteY0" fmla="*/ 0 h 2240205"/>
              <a:gd name="connsiteX1" fmla="*/ 12192000 w 12192000"/>
              <a:gd name="connsiteY1" fmla="*/ 0 h 2240205"/>
              <a:gd name="connsiteX2" fmla="*/ 12192000 w 12192000"/>
              <a:gd name="connsiteY2" fmla="*/ 751299 h 2240205"/>
              <a:gd name="connsiteX3" fmla="*/ 11890686 w 12192000"/>
              <a:gd name="connsiteY3" fmla="*/ 732766 h 2240205"/>
              <a:gd name="connsiteX4" fmla="*/ 11820512 w 12192000"/>
              <a:gd name="connsiteY4" fmla="*/ 745392 h 2240205"/>
              <a:gd name="connsiteX5" fmla="*/ 11649954 w 12192000"/>
              <a:gd name="connsiteY5" fmla="*/ 749628 h 2240205"/>
              <a:gd name="connsiteX6" fmla="*/ 11560424 w 12192000"/>
              <a:gd name="connsiteY6" fmla="*/ 748017 h 2240205"/>
              <a:gd name="connsiteX7" fmla="*/ 11358455 w 12192000"/>
              <a:gd name="connsiteY7" fmla="*/ 747593 h 2240205"/>
              <a:gd name="connsiteX8" fmla="*/ 11165209 w 12192000"/>
              <a:gd name="connsiteY8" fmla="*/ 748852 h 2240205"/>
              <a:gd name="connsiteX9" fmla="*/ 11058755 w 12192000"/>
              <a:gd name="connsiteY9" fmla="*/ 749617 h 2240205"/>
              <a:gd name="connsiteX10" fmla="*/ 10846594 w 12192000"/>
              <a:gd name="connsiteY10" fmla="*/ 765069 h 2240205"/>
              <a:gd name="connsiteX11" fmla="*/ 10739478 w 12192000"/>
              <a:gd name="connsiteY11" fmla="*/ 776841 h 2240205"/>
              <a:gd name="connsiteX12" fmla="*/ 10458762 w 12192000"/>
              <a:gd name="connsiteY12" fmla="*/ 755400 h 2240205"/>
              <a:gd name="connsiteX13" fmla="*/ 10211200 w 12192000"/>
              <a:gd name="connsiteY13" fmla="*/ 767513 h 2240205"/>
              <a:gd name="connsiteX14" fmla="*/ 10167995 w 12192000"/>
              <a:gd name="connsiteY14" fmla="*/ 760843 h 2240205"/>
              <a:gd name="connsiteX15" fmla="*/ 9997044 w 12192000"/>
              <a:gd name="connsiteY15" fmla="*/ 780129 h 2240205"/>
              <a:gd name="connsiteX16" fmla="*/ 9943887 w 12192000"/>
              <a:gd name="connsiteY16" fmla="*/ 804141 h 2240205"/>
              <a:gd name="connsiteX17" fmla="*/ 9918248 w 12192000"/>
              <a:gd name="connsiteY17" fmla="*/ 816628 h 2240205"/>
              <a:gd name="connsiteX18" fmla="*/ 9767091 w 12192000"/>
              <a:gd name="connsiteY18" fmla="*/ 870550 h 2240205"/>
              <a:gd name="connsiteX19" fmla="*/ 9683005 w 12192000"/>
              <a:gd name="connsiteY19" fmla="*/ 894128 h 2240205"/>
              <a:gd name="connsiteX20" fmla="*/ 9594438 w 12192000"/>
              <a:gd name="connsiteY20" fmla="*/ 919051 h 2240205"/>
              <a:gd name="connsiteX21" fmla="*/ 9544189 w 12192000"/>
              <a:gd name="connsiteY21" fmla="*/ 938966 h 2240205"/>
              <a:gd name="connsiteX22" fmla="*/ 9500499 w 12192000"/>
              <a:gd name="connsiteY22" fmla="*/ 954680 h 2240205"/>
              <a:gd name="connsiteX23" fmla="*/ 9410017 w 12192000"/>
              <a:gd name="connsiteY23" fmla="*/ 993931 h 2240205"/>
              <a:gd name="connsiteX24" fmla="*/ 9392919 w 12192000"/>
              <a:gd name="connsiteY24" fmla="*/ 994656 h 2240205"/>
              <a:gd name="connsiteX25" fmla="*/ 9268019 w 12192000"/>
              <a:gd name="connsiteY25" fmla="*/ 1007442 h 2240205"/>
              <a:gd name="connsiteX26" fmla="*/ 9188177 w 12192000"/>
              <a:gd name="connsiteY26" fmla="*/ 1035474 h 2240205"/>
              <a:gd name="connsiteX27" fmla="*/ 9155969 w 12192000"/>
              <a:gd name="connsiteY27" fmla="*/ 1046804 h 2240205"/>
              <a:gd name="connsiteX28" fmla="*/ 9133985 w 12192000"/>
              <a:gd name="connsiteY28" fmla="*/ 1046450 h 2240205"/>
              <a:gd name="connsiteX29" fmla="*/ 9003462 w 12192000"/>
              <a:gd name="connsiteY29" fmla="*/ 1042406 h 2240205"/>
              <a:gd name="connsiteX30" fmla="*/ 8968445 w 12192000"/>
              <a:gd name="connsiteY30" fmla="*/ 1052169 h 2240205"/>
              <a:gd name="connsiteX31" fmla="*/ 8886001 w 12192000"/>
              <a:gd name="connsiteY31" fmla="*/ 1067468 h 2240205"/>
              <a:gd name="connsiteX32" fmla="*/ 8838610 w 12192000"/>
              <a:gd name="connsiteY32" fmla="*/ 1075091 h 2240205"/>
              <a:gd name="connsiteX33" fmla="*/ 8750383 w 12192000"/>
              <a:gd name="connsiteY33" fmla="*/ 1097387 h 2240205"/>
              <a:gd name="connsiteX34" fmla="*/ 8665605 w 12192000"/>
              <a:gd name="connsiteY34" fmla="*/ 1110791 h 2240205"/>
              <a:gd name="connsiteX35" fmla="*/ 8584946 w 12192000"/>
              <a:gd name="connsiteY35" fmla="*/ 1135226 h 2240205"/>
              <a:gd name="connsiteX36" fmla="*/ 8419755 w 12192000"/>
              <a:gd name="connsiteY36" fmla="*/ 1216260 h 2240205"/>
              <a:gd name="connsiteX37" fmla="*/ 8411626 w 12192000"/>
              <a:gd name="connsiteY37" fmla="*/ 1214397 h 2240205"/>
              <a:gd name="connsiteX38" fmla="*/ 8363469 w 12192000"/>
              <a:gd name="connsiteY38" fmla="*/ 1246658 h 2240205"/>
              <a:gd name="connsiteX39" fmla="*/ 8275497 w 12192000"/>
              <a:gd name="connsiteY39" fmla="*/ 1264396 h 2240205"/>
              <a:gd name="connsiteX40" fmla="*/ 8074238 w 12192000"/>
              <a:gd name="connsiteY40" fmla="*/ 1301895 h 2240205"/>
              <a:gd name="connsiteX41" fmla="*/ 7942099 w 12192000"/>
              <a:gd name="connsiteY41" fmla="*/ 1336332 h 2240205"/>
              <a:gd name="connsiteX42" fmla="*/ 7902328 w 12192000"/>
              <a:gd name="connsiteY42" fmla="*/ 1345865 h 2240205"/>
              <a:gd name="connsiteX43" fmla="*/ 7840612 w 12192000"/>
              <a:gd name="connsiteY43" fmla="*/ 1369373 h 2240205"/>
              <a:gd name="connsiteX44" fmla="*/ 7786819 w 12192000"/>
              <a:gd name="connsiteY44" fmla="*/ 1378970 h 2240205"/>
              <a:gd name="connsiteX45" fmla="*/ 7548172 w 12192000"/>
              <a:gd name="connsiteY45" fmla="*/ 1417460 h 2240205"/>
              <a:gd name="connsiteX46" fmla="*/ 7483437 w 12192000"/>
              <a:gd name="connsiteY46" fmla="*/ 1478152 h 2240205"/>
              <a:gd name="connsiteX47" fmla="*/ 7377870 w 12192000"/>
              <a:gd name="connsiteY47" fmla="*/ 1523319 h 2240205"/>
              <a:gd name="connsiteX48" fmla="*/ 7230737 w 12192000"/>
              <a:gd name="connsiteY48" fmla="*/ 1562633 h 2240205"/>
              <a:gd name="connsiteX49" fmla="*/ 7224458 w 12192000"/>
              <a:gd name="connsiteY49" fmla="*/ 1573008 h 2240205"/>
              <a:gd name="connsiteX50" fmla="*/ 7183121 w 12192000"/>
              <a:gd name="connsiteY50" fmla="*/ 1595162 h 2240205"/>
              <a:gd name="connsiteX51" fmla="*/ 7164601 w 12192000"/>
              <a:gd name="connsiteY51" fmla="*/ 1606490 h 2240205"/>
              <a:gd name="connsiteX52" fmla="*/ 6900177 w 12192000"/>
              <a:gd name="connsiteY52" fmla="*/ 1636016 h 2240205"/>
              <a:gd name="connsiteX53" fmla="*/ 6795372 w 12192000"/>
              <a:gd name="connsiteY53" fmla="*/ 1644845 h 2240205"/>
              <a:gd name="connsiteX54" fmla="*/ 6692251 w 12192000"/>
              <a:gd name="connsiteY54" fmla="*/ 1656357 h 2240205"/>
              <a:gd name="connsiteX55" fmla="*/ 6655235 w 12192000"/>
              <a:gd name="connsiteY55" fmla="*/ 1661869 h 2240205"/>
              <a:gd name="connsiteX56" fmla="*/ 6554894 w 12192000"/>
              <a:gd name="connsiteY56" fmla="*/ 1664428 h 2240205"/>
              <a:gd name="connsiteX57" fmla="*/ 6516595 w 12192000"/>
              <a:gd name="connsiteY57" fmla="*/ 1667475 h 2240205"/>
              <a:gd name="connsiteX58" fmla="*/ 6508541 w 12192000"/>
              <a:gd name="connsiteY58" fmla="*/ 1668757 h 2240205"/>
              <a:gd name="connsiteX59" fmla="*/ 6471012 w 12192000"/>
              <a:gd name="connsiteY59" fmla="*/ 1678604 h 2240205"/>
              <a:gd name="connsiteX60" fmla="*/ 6364035 w 12192000"/>
              <a:gd name="connsiteY60" fmla="*/ 1667683 h 2240205"/>
              <a:gd name="connsiteX61" fmla="*/ 6280959 w 12192000"/>
              <a:gd name="connsiteY61" fmla="*/ 1689329 h 2240205"/>
              <a:gd name="connsiteX62" fmla="*/ 6243319 w 12192000"/>
              <a:gd name="connsiteY62" fmla="*/ 1695560 h 2240205"/>
              <a:gd name="connsiteX63" fmla="*/ 6098321 w 12192000"/>
              <a:gd name="connsiteY63" fmla="*/ 1721646 h 2240205"/>
              <a:gd name="connsiteX64" fmla="*/ 5880652 w 12192000"/>
              <a:gd name="connsiteY64" fmla="*/ 1779643 h 2240205"/>
              <a:gd name="connsiteX65" fmla="*/ 5785959 w 12192000"/>
              <a:gd name="connsiteY65" fmla="*/ 1775307 h 2240205"/>
              <a:gd name="connsiteX66" fmla="*/ 5643534 w 12192000"/>
              <a:gd name="connsiteY66" fmla="*/ 1802919 h 2240205"/>
              <a:gd name="connsiteX67" fmla="*/ 5518799 w 12192000"/>
              <a:gd name="connsiteY67" fmla="*/ 1818312 h 2240205"/>
              <a:gd name="connsiteX68" fmla="*/ 5505014 w 12192000"/>
              <a:gd name="connsiteY68" fmla="*/ 1819259 h 2240205"/>
              <a:gd name="connsiteX69" fmla="*/ 5453307 w 12192000"/>
              <a:gd name="connsiteY69" fmla="*/ 1815450 h 2240205"/>
              <a:gd name="connsiteX70" fmla="*/ 5221533 w 12192000"/>
              <a:gd name="connsiteY70" fmla="*/ 1846950 h 2240205"/>
              <a:gd name="connsiteX71" fmla="*/ 5149802 w 12192000"/>
              <a:gd name="connsiteY71" fmla="*/ 1844846 h 2240205"/>
              <a:gd name="connsiteX72" fmla="*/ 5114927 w 12192000"/>
              <a:gd name="connsiteY72" fmla="*/ 1847827 h 2240205"/>
              <a:gd name="connsiteX73" fmla="*/ 5108970 w 12192000"/>
              <a:gd name="connsiteY73" fmla="*/ 1847935 h 2240205"/>
              <a:gd name="connsiteX74" fmla="*/ 5067961 w 12192000"/>
              <a:gd name="connsiteY74" fmla="*/ 1845917 h 2240205"/>
              <a:gd name="connsiteX75" fmla="*/ 5007075 w 12192000"/>
              <a:gd name="connsiteY75" fmla="*/ 1838626 h 2240205"/>
              <a:gd name="connsiteX76" fmla="*/ 4944087 w 12192000"/>
              <a:gd name="connsiteY76" fmla="*/ 1823332 h 2240205"/>
              <a:gd name="connsiteX77" fmla="*/ 4907662 w 12192000"/>
              <a:gd name="connsiteY77" fmla="*/ 1816900 h 2240205"/>
              <a:gd name="connsiteX78" fmla="*/ 4882386 w 12192000"/>
              <a:gd name="connsiteY78" fmla="*/ 1809844 h 2240205"/>
              <a:gd name="connsiteX79" fmla="*/ 4811440 w 12192000"/>
              <a:gd name="connsiteY79" fmla="*/ 1804655 h 2240205"/>
              <a:gd name="connsiteX80" fmla="*/ 4691075 w 12192000"/>
              <a:gd name="connsiteY80" fmla="*/ 1801389 h 2240205"/>
              <a:gd name="connsiteX81" fmla="*/ 4640313 w 12192000"/>
              <a:gd name="connsiteY81" fmla="*/ 1784307 h 2240205"/>
              <a:gd name="connsiteX82" fmla="*/ 4536503 w 12192000"/>
              <a:gd name="connsiteY82" fmla="*/ 1785334 h 2240205"/>
              <a:gd name="connsiteX83" fmla="*/ 4513724 w 12192000"/>
              <a:gd name="connsiteY83" fmla="*/ 1791996 h 2240205"/>
              <a:gd name="connsiteX84" fmla="*/ 4459810 w 12192000"/>
              <a:gd name="connsiteY84" fmla="*/ 1797886 h 2240205"/>
              <a:gd name="connsiteX85" fmla="*/ 4379064 w 12192000"/>
              <a:gd name="connsiteY85" fmla="*/ 1817177 h 2240205"/>
              <a:gd name="connsiteX86" fmla="*/ 4290981 w 12192000"/>
              <a:gd name="connsiteY86" fmla="*/ 1839677 h 2240205"/>
              <a:gd name="connsiteX87" fmla="*/ 4238372 w 12192000"/>
              <a:gd name="connsiteY87" fmla="*/ 1851480 h 2240205"/>
              <a:gd name="connsiteX88" fmla="*/ 4232517 w 12192000"/>
              <a:gd name="connsiteY88" fmla="*/ 1852567 h 2240205"/>
              <a:gd name="connsiteX89" fmla="*/ 4191732 w 12192000"/>
              <a:gd name="connsiteY89" fmla="*/ 1857328 h 2240205"/>
              <a:gd name="connsiteX90" fmla="*/ 4065532 w 12192000"/>
              <a:gd name="connsiteY90" fmla="*/ 1855477 h 2240205"/>
              <a:gd name="connsiteX91" fmla="*/ 4028460 w 12192000"/>
              <a:gd name="connsiteY91" fmla="*/ 1855137 h 2240205"/>
              <a:gd name="connsiteX92" fmla="*/ 4002267 w 12192000"/>
              <a:gd name="connsiteY92" fmla="*/ 1852352 h 2240205"/>
              <a:gd name="connsiteX93" fmla="*/ 3931396 w 12192000"/>
              <a:gd name="connsiteY93" fmla="*/ 1858915 h 2240205"/>
              <a:gd name="connsiteX94" fmla="*/ 3812162 w 12192000"/>
              <a:gd name="connsiteY94" fmla="*/ 1875501 h 2240205"/>
              <a:gd name="connsiteX95" fmla="*/ 3758105 w 12192000"/>
              <a:gd name="connsiteY95" fmla="*/ 1871856 h 2240205"/>
              <a:gd name="connsiteX96" fmla="*/ 3567259 w 12192000"/>
              <a:gd name="connsiteY96" fmla="*/ 1893482 h 2240205"/>
              <a:gd name="connsiteX97" fmla="*/ 3405770 w 12192000"/>
              <a:gd name="connsiteY97" fmla="*/ 1904591 h 2240205"/>
              <a:gd name="connsiteX98" fmla="*/ 3280097 w 12192000"/>
              <a:gd name="connsiteY98" fmla="*/ 1919610 h 2240205"/>
              <a:gd name="connsiteX99" fmla="*/ 3009910 w 12192000"/>
              <a:gd name="connsiteY99" fmla="*/ 1957866 h 2240205"/>
              <a:gd name="connsiteX100" fmla="*/ 2995934 w 12192000"/>
              <a:gd name="connsiteY100" fmla="*/ 1967085 h 2240205"/>
              <a:gd name="connsiteX101" fmla="*/ 2942858 w 12192000"/>
              <a:gd name="connsiteY101" fmla="*/ 1981367 h 2240205"/>
              <a:gd name="connsiteX102" fmla="*/ 2875436 w 12192000"/>
              <a:gd name="connsiteY102" fmla="*/ 1996977 h 2240205"/>
              <a:gd name="connsiteX103" fmla="*/ 2874892 w 12192000"/>
              <a:gd name="connsiteY103" fmla="*/ 1996085 h 2240205"/>
              <a:gd name="connsiteX104" fmla="*/ 2843662 w 12192000"/>
              <a:gd name="connsiteY104" fmla="*/ 1992498 h 2240205"/>
              <a:gd name="connsiteX105" fmla="*/ 2718916 w 12192000"/>
              <a:gd name="connsiteY105" fmla="*/ 1990867 h 2240205"/>
              <a:gd name="connsiteX106" fmla="*/ 2713522 w 12192000"/>
              <a:gd name="connsiteY106" fmla="*/ 1990173 h 2240205"/>
              <a:gd name="connsiteX107" fmla="*/ 2476147 w 12192000"/>
              <a:gd name="connsiteY107" fmla="*/ 1998305 h 2240205"/>
              <a:gd name="connsiteX108" fmla="*/ 2373568 w 12192000"/>
              <a:gd name="connsiteY108" fmla="*/ 2003219 h 2240205"/>
              <a:gd name="connsiteX109" fmla="*/ 2287219 w 12192000"/>
              <a:gd name="connsiteY109" fmla="*/ 1998750 h 2240205"/>
              <a:gd name="connsiteX110" fmla="*/ 2243069 w 12192000"/>
              <a:gd name="connsiteY110" fmla="*/ 2005321 h 2240205"/>
              <a:gd name="connsiteX111" fmla="*/ 2164831 w 12192000"/>
              <a:gd name="connsiteY111" fmla="*/ 2010143 h 2240205"/>
              <a:gd name="connsiteX112" fmla="*/ 2085228 w 12192000"/>
              <a:gd name="connsiteY112" fmla="*/ 2046431 h 2240205"/>
              <a:gd name="connsiteX113" fmla="*/ 2058061 w 12192000"/>
              <a:gd name="connsiteY113" fmla="*/ 2047942 h 2240205"/>
              <a:gd name="connsiteX114" fmla="*/ 2042244 w 12192000"/>
              <a:gd name="connsiteY114" fmla="*/ 2055560 h 2240205"/>
              <a:gd name="connsiteX115" fmla="*/ 1877728 w 12192000"/>
              <a:gd name="connsiteY115" fmla="*/ 2101004 h 2240205"/>
              <a:gd name="connsiteX116" fmla="*/ 1759056 w 12192000"/>
              <a:gd name="connsiteY116" fmla="*/ 2125608 h 2240205"/>
              <a:gd name="connsiteX117" fmla="*/ 1637948 w 12192000"/>
              <a:gd name="connsiteY117" fmla="*/ 2172597 h 2240205"/>
              <a:gd name="connsiteX118" fmla="*/ 1434549 w 12192000"/>
              <a:gd name="connsiteY118" fmla="*/ 2234522 h 2240205"/>
              <a:gd name="connsiteX119" fmla="*/ 1370962 w 12192000"/>
              <a:gd name="connsiteY119" fmla="*/ 2237474 h 2240205"/>
              <a:gd name="connsiteX120" fmla="*/ 1356367 w 12192000"/>
              <a:gd name="connsiteY120" fmla="*/ 2235089 h 2240205"/>
              <a:gd name="connsiteX121" fmla="*/ 1279765 w 12192000"/>
              <a:gd name="connsiteY121" fmla="*/ 2229639 h 2240205"/>
              <a:gd name="connsiteX122" fmla="*/ 1195347 w 12192000"/>
              <a:gd name="connsiteY122" fmla="*/ 2212354 h 2240205"/>
              <a:gd name="connsiteX123" fmla="*/ 970251 w 12192000"/>
              <a:gd name="connsiteY123" fmla="*/ 2221029 h 2240205"/>
              <a:gd name="connsiteX124" fmla="*/ 812914 w 12192000"/>
              <a:gd name="connsiteY124" fmla="*/ 2210095 h 2240205"/>
              <a:gd name="connsiteX125" fmla="*/ 776382 w 12192000"/>
              <a:gd name="connsiteY125" fmla="*/ 2204512 h 2240205"/>
              <a:gd name="connsiteX126" fmla="*/ 597225 w 12192000"/>
              <a:gd name="connsiteY126" fmla="*/ 2180999 h 2240205"/>
              <a:gd name="connsiteX127" fmla="*/ 520671 w 12192000"/>
              <a:gd name="connsiteY127" fmla="*/ 2180980 h 2240205"/>
              <a:gd name="connsiteX128" fmla="*/ 515024 w 12192000"/>
              <a:gd name="connsiteY128" fmla="*/ 2179258 h 2240205"/>
              <a:gd name="connsiteX129" fmla="*/ 413835 w 12192000"/>
              <a:gd name="connsiteY129" fmla="*/ 2156783 h 2240205"/>
              <a:gd name="connsiteX130" fmla="*/ 376513 w 12192000"/>
              <a:gd name="connsiteY130" fmla="*/ 2154014 h 2240205"/>
              <a:gd name="connsiteX131" fmla="*/ 273386 w 12192000"/>
              <a:gd name="connsiteY131" fmla="*/ 2142551 h 2240205"/>
              <a:gd name="connsiteX132" fmla="*/ 77641 w 12192000"/>
              <a:gd name="connsiteY132" fmla="*/ 2126835 h 2240205"/>
              <a:gd name="connsiteX133" fmla="*/ 37645 w 12192000"/>
              <a:gd name="connsiteY133" fmla="*/ 2115401 h 2240205"/>
              <a:gd name="connsiteX134" fmla="*/ 4572 w 12192000"/>
              <a:gd name="connsiteY134" fmla="*/ 2111091 h 2240205"/>
              <a:gd name="connsiteX135" fmla="*/ 0 w 12192000"/>
              <a:gd name="connsiteY135" fmla="*/ 2110468 h 2240205"/>
              <a:gd name="connsiteX136" fmla="*/ 0 w 12192000"/>
              <a:gd name="connsiteY136" fmla="*/ 0 h 2240205"/>
              <a:gd name="connsiteX0" fmla="*/ 0 w 12192000"/>
              <a:gd name="connsiteY0" fmla="*/ 0 h 2240205"/>
              <a:gd name="connsiteX1" fmla="*/ 12192000 w 12192000"/>
              <a:gd name="connsiteY1" fmla="*/ 0 h 2240205"/>
              <a:gd name="connsiteX2" fmla="*/ 12192000 w 12192000"/>
              <a:gd name="connsiteY2" fmla="*/ 751299 h 2240205"/>
              <a:gd name="connsiteX3" fmla="*/ 11890686 w 12192000"/>
              <a:gd name="connsiteY3" fmla="*/ 732766 h 2240205"/>
              <a:gd name="connsiteX4" fmla="*/ 11820512 w 12192000"/>
              <a:gd name="connsiteY4" fmla="*/ 745392 h 2240205"/>
              <a:gd name="connsiteX5" fmla="*/ 11649954 w 12192000"/>
              <a:gd name="connsiteY5" fmla="*/ 749628 h 2240205"/>
              <a:gd name="connsiteX6" fmla="*/ 11560424 w 12192000"/>
              <a:gd name="connsiteY6" fmla="*/ 748017 h 2240205"/>
              <a:gd name="connsiteX7" fmla="*/ 11358455 w 12192000"/>
              <a:gd name="connsiteY7" fmla="*/ 747593 h 2240205"/>
              <a:gd name="connsiteX8" fmla="*/ 11165209 w 12192000"/>
              <a:gd name="connsiteY8" fmla="*/ 748852 h 2240205"/>
              <a:gd name="connsiteX9" fmla="*/ 11058755 w 12192000"/>
              <a:gd name="connsiteY9" fmla="*/ 749617 h 2240205"/>
              <a:gd name="connsiteX10" fmla="*/ 10846594 w 12192000"/>
              <a:gd name="connsiteY10" fmla="*/ 765069 h 2240205"/>
              <a:gd name="connsiteX11" fmla="*/ 10739478 w 12192000"/>
              <a:gd name="connsiteY11" fmla="*/ 776841 h 2240205"/>
              <a:gd name="connsiteX12" fmla="*/ 10458762 w 12192000"/>
              <a:gd name="connsiteY12" fmla="*/ 755400 h 2240205"/>
              <a:gd name="connsiteX13" fmla="*/ 10211200 w 12192000"/>
              <a:gd name="connsiteY13" fmla="*/ 767513 h 2240205"/>
              <a:gd name="connsiteX14" fmla="*/ 10167995 w 12192000"/>
              <a:gd name="connsiteY14" fmla="*/ 760843 h 2240205"/>
              <a:gd name="connsiteX15" fmla="*/ 9997044 w 12192000"/>
              <a:gd name="connsiteY15" fmla="*/ 780129 h 2240205"/>
              <a:gd name="connsiteX16" fmla="*/ 9943887 w 12192000"/>
              <a:gd name="connsiteY16" fmla="*/ 804141 h 2240205"/>
              <a:gd name="connsiteX17" fmla="*/ 9918248 w 12192000"/>
              <a:gd name="connsiteY17" fmla="*/ 816628 h 2240205"/>
              <a:gd name="connsiteX18" fmla="*/ 9767091 w 12192000"/>
              <a:gd name="connsiteY18" fmla="*/ 870550 h 2240205"/>
              <a:gd name="connsiteX19" fmla="*/ 9683005 w 12192000"/>
              <a:gd name="connsiteY19" fmla="*/ 894128 h 2240205"/>
              <a:gd name="connsiteX20" fmla="*/ 9594438 w 12192000"/>
              <a:gd name="connsiteY20" fmla="*/ 919051 h 2240205"/>
              <a:gd name="connsiteX21" fmla="*/ 9544189 w 12192000"/>
              <a:gd name="connsiteY21" fmla="*/ 938966 h 2240205"/>
              <a:gd name="connsiteX22" fmla="*/ 9500499 w 12192000"/>
              <a:gd name="connsiteY22" fmla="*/ 954680 h 2240205"/>
              <a:gd name="connsiteX23" fmla="*/ 9410017 w 12192000"/>
              <a:gd name="connsiteY23" fmla="*/ 993931 h 2240205"/>
              <a:gd name="connsiteX24" fmla="*/ 9392919 w 12192000"/>
              <a:gd name="connsiteY24" fmla="*/ 994656 h 2240205"/>
              <a:gd name="connsiteX25" fmla="*/ 9268019 w 12192000"/>
              <a:gd name="connsiteY25" fmla="*/ 1007442 h 2240205"/>
              <a:gd name="connsiteX26" fmla="*/ 9188177 w 12192000"/>
              <a:gd name="connsiteY26" fmla="*/ 1035474 h 2240205"/>
              <a:gd name="connsiteX27" fmla="*/ 9155969 w 12192000"/>
              <a:gd name="connsiteY27" fmla="*/ 1046804 h 2240205"/>
              <a:gd name="connsiteX28" fmla="*/ 9133985 w 12192000"/>
              <a:gd name="connsiteY28" fmla="*/ 1046450 h 2240205"/>
              <a:gd name="connsiteX29" fmla="*/ 9003462 w 12192000"/>
              <a:gd name="connsiteY29" fmla="*/ 1042406 h 2240205"/>
              <a:gd name="connsiteX30" fmla="*/ 8968445 w 12192000"/>
              <a:gd name="connsiteY30" fmla="*/ 1052169 h 2240205"/>
              <a:gd name="connsiteX31" fmla="*/ 8886001 w 12192000"/>
              <a:gd name="connsiteY31" fmla="*/ 1067468 h 2240205"/>
              <a:gd name="connsiteX32" fmla="*/ 8838610 w 12192000"/>
              <a:gd name="connsiteY32" fmla="*/ 1075091 h 2240205"/>
              <a:gd name="connsiteX33" fmla="*/ 8750383 w 12192000"/>
              <a:gd name="connsiteY33" fmla="*/ 1097387 h 2240205"/>
              <a:gd name="connsiteX34" fmla="*/ 8665605 w 12192000"/>
              <a:gd name="connsiteY34" fmla="*/ 1110791 h 2240205"/>
              <a:gd name="connsiteX35" fmla="*/ 8584946 w 12192000"/>
              <a:gd name="connsiteY35" fmla="*/ 1135226 h 2240205"/>
              <a:gd name="connsiteX36" fmla="*/ 8419755 w 12192000"/>
              <a:gd name="connsiteY36" fmla="*/ 1216260 h 2240205"/>
              <a:gd name="connsiteX37" fmla="*/ 8411626 w 12192000"/>
              <a:gd name="connsiteY37" fmla="*/ 1214397 h 2240205"/>
              <a:gd name="connsiteX38" fmla="*/ 8363469 w 12192000"/>
              <a:gd name="connsiteY38" fmla="*/ 1246658 h 2240205"/>
              <a:gd name="connsiteX39" fmla="*/ 8275497 w 12192000"/>
              <a:gd name="connsiteY39" fmla="*/ 1264396 h 2240205"/>
              <a:gd name="connsiteX40" fmla="*/ 8074238 w 12192000"/>
              <a:gd name="connsiteY40" fmla="*/ 1301895 h 2240205"/>
              <a:gd name="connsiteX41" fmla="*/ 7942099 w 12192000"/>
              <a:gd name="connsiteY41" fmla="*/ 1336332 h 2240205"/>
              <a:gd name="connsiteX42" fmla="*/ 7902328 w 12192000"/>
              <a:gd name="connsiteY42" fmla="*/ 1345865 h 2240205"/>
              <a:gd name="connsiteX43" fmla="*/ 7840612 w 12192000"/>
              <a:gd name="connsiteY43" fmla="*/ 1369373 h 2240205"/>
              <a:gd name="connsiteX44" fmla="*/ 7786819 w 12192000"/>
              <a:gd name="connsiteY44" fmla="*/ 1378970 h 2240205"/>
              <a:gd name="connsiteX45" fmla="*/ 7548172 w 12192000"/>
              <a:gd name="connsiteY45" fmla="*/ 1417460 h 2240205"/>
              <a:gd name="connsiteX46" fmla="*/ 7483437 w 12192000"/>
              <a:gd name="connsiteY46" fmla="*/ 1478152 h 2240205"/>
              <a:gd name="connsiteX47" fmla="*/ 7377870 w 12192000"/>
              <a:gd name="connsiteY47" fmla="*/ 1523319 h 2240205"/>
              <a:gd name="connsiteX48" fmla="*/ 7230737 w 12192000"/>
              <a:gd name="connsiteY48" fmla="*/ 1562633 h 2240205"/>
              <a:gd name="connsiteX49" fmla="*/ 7224458 w 12192000"/>
              <a:gd name="connsiteY49" fmla="*/ 1573008 h 2240205"/>
              <a:gd name="connsiteX50" fmla="*/ 7183121 w 12192000"/>
              <a:gd name="connsiteY50" fmla="*/ 1595162 h 2240205"/>
              <a:gd name="connsiteX51" fmla="*/ 7164601 w 12192000"/>
              <a:gd name="connsiteY51" fmla="*/ 1606490 h 2240205"/>
              <a:gd name="connsiteX52" fmla="*/ 6900177 w 12192000"/>
              <a:gd name="connsiteY52" fmla="*/ 1636016 h 2240205"/>
              <a:gd name="connsiteX53" fmla="*/ 6795372 w 12192000"/>
              <a:gd name="connsiteY53" fmla="*/ 1644845 h 2240205"/>
              <a:gd name="connsiteX54" fmla="*/ 6692251 w 12192000"/>
              <a:gd name="connsiteY54" fmla="*/ 1656357 h 2240205"/>
              <a:gd name="connsiteX55" fmla="*/ 6655235 w 12192000"/>
              <a:gd name="connsiteY55" fmla="*/ 1661869 h 2240205"/>
              <a:gd name="connsiteX56" fmla="*/ 6554894 w 12192000"/>
              <a:gd name="connsiteY56" fmla="*/ 1664428 h 2240205"/>
              <a:gd name="connsiteX57" fmla="*/ 6516595 w 12192000"/>
              <a:gd name="connsiteY57" fmla="*/ 1667475 h 2240205"/>
              <a:gd name="connsiteX58" fmla="*/ 6508541 w 12192000"/>
              <a:gd name="connsiteY58" fmla="*/ 1668757 h 2240205"/>
              <a:gd name="connsiteX59" fmla="*/ 6471012 w 12192000"/>
              <a:gd name="connsiteY59" fmla="*/ 1678604 h 2240205"/>
              <a:gd name="connsiteX60" fmla="*/ 6364035 w 12192000"/>
              <a:gd name="connsiteY60" fmla="*/ 1667683 h 2240205"/>
              <a:gd name="connsiteX61" fmla="*/ 6243319 w 12192000"/>
              <a:gd name="connsiteY61" fmla="*/ 1695560 h 2240205"/>
              <a:gd name="connsiteX62" fmla="*/ 6098321 w 12192000"/>
              <a:gd name="connsiteY62" fmla="*/ 1721646 h 2240205"/>
              <a:gd name="connsiteX63" fmla="*/ 5880652 w 12192000"/>
              <a:gd name="connsiteY63" fmla="*/ 1779643 h 2240205"/>
              <a:gd name="connsiteX64" fmla="*/ 5785959 w 12192000"/>
              <a:gd name="connsiteY64" fmla="*/ 1775307 h 2240205"/>
              <a:gd name="connsiteX65" fmla="*/ 5643534 w 12192000"/>
              <a:gd name="connsiteY65" fmla="*/ 1802919 h 2240205"/>
              <a:gd name="connsiteX66" fmla="*/ 5518799 w 12192000"/>
              <a:gd name="connsiteY66" fmla="*/ 1818312 h 2240205"/>
              <a:gd name="connsiteX67" fmla="*/ 5505014 w 12192000"/>
              <a:gd name="connsiteY67" fmla="*/ 1819259 h 2240205"/>
              <a:gd name="connsiteX68" fmla="*/ 5453307 w 12192000"/>
              <a:gd name="connsiteY68" fmla="*/ 1815450 h 2240205"/>
              <a:gd name="connsiteX69" fmla="*/ 5221533 w 12192000"/>
              <a:gd name="connsiteY69" fmla="*/ 1846950 h 2240205"/>
              <a:gd name="connsiteX70" fmla="*/ 5149802 w 12192000"/>
              <a:gd name="connsiteY70" fmla="*/ 1844846 h 2240205"/>
              <a:gd name="connsiteX71" fmla="*/ 5114927 w 12192000"/>
              <a:gd name="connsiteY71" fmla="*/ 1847827 h 2240205"/>
              <a:gd name="connsiteX72" fmla="*/ 5108970 w 12192000"/>
              <a:gd name="connsiteY72" fmla="*/ 1847935 h 2240205"/>
              <a:gd name="connsiteX73" fmla="*/ 5067961 w 12192000"/>
              <a:gd name="connsiteY73" fmla="*/ 1845917 h 2240205"/>
              <a:gd name="connsiteX74" fmla="*/ 5007075 w 12192000"/>
              <a:gd name="connsiteY74" fmla="*/ 1838626 h 2240205"/>
              <a:gd name="connsiteX75" fmla="*/ 4944087 w 12192000"/>
              <a:gd name="connsiteY75" fmla="*/ 1823332 h 2240205"/>
              <a:gd name="connsiteX76" fmla="*/ 4907662 w 12192000"/>
              <a:gd name="connsiteY76" fmla="*/ 1816900 h 2240205"/>
              <a:gd name="connsiteX77" fmla="*/ 4882386 w 12192000"/>
              <a:gd name="connsiteY77" fmla="*/ 1809844 h 2240205"/>
              <a:gd name="connsiteX78" fmla="*/ 4811440 w 12192000"/>
              <a:gd name="connsiteY78" fmla="*/ 1804655 h 2240205"/>
              <a:gd name="connsiteX79" fmla="*/ 4691075 w 12192000"/>
              <a:gd name="connsiteY79" fmla="*/ 1801389 h 2240205"/>
              <a:gd name="connsiteX80" fmla="*/ 4640313 w 12192000"/>
              <a:gd name="connsiteY80" fmla="*/ 1784307 h 2240205"/>
              <a:gd name="connsiteX81" fmla="*/ 4536503 w 12192000"/>
              <a:gd name="connsiteY81" fmla="*/ 1785334 h 2240205"/>
              <a:gd name="connsiteX82" fmla="*/ 4513724 w 12192000"/>
              <a:gd name="connsiteY82" fmla="*/ 1791996 h 2240205"/>
              <a:gd name="connsiteX83" fmla="*/ 4459810 w 12192000"/>
              <a:gd name="connsiteY83" fmla="*/ 1797886 h 2240205"/>
              <a:gd name="connsiteX84" fmla="*/ 4379064 w 12192000"/>
              <a:gd name="connsiteY84" fmla="*/ 1817177 h 2240205"/>
              <a:gd name="connsiteX85" fmla="*/ 4290981 w 12192000"/>
              <a:gd name="connsiteY85" fmla="*/ 1839677 h 2240205"/>
              <a:gd name="connsiteX86" fmla="*/ 4238372 w 12192000"/>
              <a:gd name="connsiteY86" fmla="*/ 1851480 h 2240205"/>
              <a:gd name="connsiteX87" fmla="*/ 4232517 w 12192000"/>
              <a:gd name="connsiteY87" fmla="*/ 1852567 h 2240205"/>
              <a:gd name="connsiteX88" fmla="*/ 4191732 w 12192000"/>
              <a:gd name="connsiteY88" fmla="*/ 1857328 h 2240205"/>
              <a:gd name="connsiteX89" fmla="*/ 4065532 w 12192000"/>
              <a:gd name="connsiteY89" fmla="*/ 1855477 h 2240205"/>
              <a:gd name="connsiteX90" fmla="*/ 4028460 w 12192000"/>
              <a:gd name="connsiteY90" fmla="*/ 1855137 h 2240205"/>
              <a:gd name="connsiteX91" fmla="*/ 4002267 w 12192000"/>
              <a:gd name="connsiteY91" fmla="*/ 1852352 h 2240205"/>
              <a:gd name="connsiteX92" fmla="*/ 3931396 w 12192000"/>
              <a:gd name="connsiteY92" fmla="*/ 1858915 h 2240205"/>
              <a:gd name="connsiteX93" fmla="*/ 3812162 w 12192000"/>
              <a:gd name="connsiteY93" fmla="*/ 1875501 h 2240205"/>
              <a:gd name="connsiteX94" fmla="*/ 3758105 w 12192000"/>
              <a:gd name="connsiteY94" fmla="*/ 1871856 h 2240205"/>
              <a:gd name="connsiteX95" fmla="*/ 3567259 w 12192000"/>
              <a:gd name="connsiteY95" fmla="*/ 1893482 h 2240205"/>
              <a:gd name="connsiteX96" fmla="*/ 3405770 w 12192000"/>
              <a:gd name="connsiteY96" fmla="*/ 1904591 h 2240205"/>
              <a:gd name="connsiteX97" fmla="*/ 3280097 w 12192000"/>
              <a:gd name="connsiteY97" fmla="*/ 1919610 h 2240205"/>
              <a:gd name="connsiteX98" fmla="*/ 3009910 w 12192000"/>
              <a:gd name="connsiteY98" fmla="*/ 1957866 h 2240205"/>
              <a:gd name="connsiteX99" fmla="*/ 2995934 w 12192000"/>
              <a:gd name="connsiteY99" fmla="*/ 1967085 h 2240205"/>
              <a:gd name="connsiteX100" fmla="*/ 2942858 w 12192000"/>
              <a:gd name="connsiteY100" fmla="*/ 1981367 h 2240205"/>
              <a:gd name="connsiteX101" fmla="*/ 2875436 w 12192000"/>
              <a:gd name="connsiteY101" fmla="*/ 1996977 h 2240205"/>
              <a:gd name="connsiteX102" fmla="*/ 2874892 w 12192000"/>
              <a:gd name="connsiteY102" fmla="*/ 1996085 h 2240205"/>
              <a:gd name="connsiteX103" fmla="*/ 2843662 w 12192000"/>
              <a:gd name="connsiteY103" fmla="*/ 1992498 h 2240205"/>
              <a:gd name="connsiteX104" fmla="*/ 2718916 w 12192000"/>
              <a:gd name="connsiteY104" fmla="*/ 1990867 h 2240205"/>
              <a:gd name="connsiteX105" fmla="*/ 2713522 w 12192000"/>
              <a:gd name="connsiteY105" fmla="*/ 1990173 h 2240205"/>
              <a:gd name="connsiteX106" fmla="*/ 2476147 w 12192000"/>
              <a:gd name="connsiteY106" fmla="*/ 1998305 h 2240205"/>
              <a:gd name="connsiteX107" fmla="*/ 2373568 w 12192000"/>
              <a:gd name="connsiteY107" fmla="*/ 2003219 h 2240205"/>
              <a:gd name="connsiteX108" fmla="*/ 2287219 w 12192000"/>
              <a:gd name="connsiteY108" fmla="*/ 1998750 h 2240205"/>
              <a:gd name="connsiteX109" fmla="*/ 2243069 w 12192000"/>
              <a:gd name="connsiteY109" fmla="*/ 2005321 h 2240205"/>
              <a:gd name="connsiteX110" fmla="*/ 2164831 w 12192000"/>
              <a:gd name="connsiteY110" fmla="*/ 2010143 h 2240205"/>
              <a:gd name="connsiteX111" fmla="*/ 2085228 w 12192000"/>
              <a:gd name="connsiteY111" fmla="*/ 2046431 h 2240205"/>
              <a:gd name="connsiteX112" fmla="*/ 2058061 w 12192000"/>
              <a:gd name="connsiteY112" fmla="*/ 2047942 h 2240205"/>
              <a:gd name="connsiteX113" fmla="*/ 2042244 w 12192000"/>
              <a:gd name="connsiteY113" fmla="*/ 2055560 h 2240205"/>
              <a:gd name="connsiteX114" fmla="*/ 1877728 w 12192000"/>
              <a:gd name="connsiteY114" fmla="*/ 2101004 h 2240205"/>
              <a:gd name="connsiteX115" fmla="*/ 1759056 w 12192000"/>
              <a:gd name="connsiteY115" fmla="*/ 2125608 h 2240205"/>
              <a:gd name="connsiteX116" fmla="*/ 1637948 w 12192000"/>
              <a:gd name="connsiteY116" fmla="*/ 2172597 h 2240205"/>
              <a:gd name="connsiteX117" fmla="*/ 1434549 w 12192000"/>
              <a:gd name="connsiteY117" fmla="*/ 2234522 h 2240205"/>
              <a:gd name="connsiteX118" fmla="*/ 1370962 w 12192000"/>
              <a:gd name="connsiteY118" fmla="*/ 2237474 h 2240205"/>
              <a:gd name="connsiteX119" fmla="*/ 1356367 w 12192000"/>
              <a:gd name="connsiteY119" fmla="*/ 2235089 h 2240205"/>
              <a:gd name="connsiteX120" fmla="*/ 1279765 w 12192000"/>
              <a:gd name="connsiteY120" fmla="*/ 2229639 h 2240205"/>
              <a:gd name="connsiteX121" fmla="*/ 1195347 w 12192000"/>
              <a:gd name="connsiteY121" fmla="*/ 2212354 h 2240205"/>
              <a:gd name="connsiteX122" fmla="*/ 970251 w 12192000"/>
              <a:gd name="connsiteY122" fmla="*/ 2221029 h 2240205"/>
              <a:gd name="connsiteX123" fmla="*/ 812914 w 12192000"/>
              <a:gd name="connsiteY123" fmla="*/ 2210095 h 2240205"/>
              <a:gd name="connsiteX124" fmla="*/ 776382 w 12192000"/>
              <a:gd name="connsiteY124" fmla="*/ 2204512 h 2240205"/>
              <a:gd name="connsiteX125" fmla="*/ 597225 w 12192000"/>
              <a:gd name="connsiteY125" fmla="*/ 2180999 h 2240205"/>
              <a:gd name="connsiteX126" fmla="*/ 520671 w 12192000"/>
              <a:gd name="connsiteY126" fmla="*/ 2180980 h 2240205"/>
              <a:gd name="connsiteX127" fmla="*/ 515024 w 12192000"/>
              <a:gd name="connsiteY127" fmla="*/ 2179258 h 2240205"/>
              <a:gd name="connsiteX128" fmla="*/ 413835 w 12192000"/>
              <a:gd name="connsiteY128" fmla="*/ 2156783 h 2240205"/>
              <a:gd name="connsiteX129" fmla="*/ 376513 w 12192000"/>
              <a:gd name="connsiteY129" fmla="*/ 2154014 h 2240205"/>
              <a:gd name="connsiteX130" fmla="*/ 273386 w 12192000"/>
              <a:gd name="connsiteY130" fmla="*/ 2142551 h 2240205"/>
              <a:gd name="connsiteX131" fmla="*/ 77641 w 12192000"/>
              <a:gd name="connsiteY131" fmla="*/ 2126835 h 2240205"/>
              <a:gd name="connsiteX132" fmla="*/ 37645 w 12192000"/>
              <a:gd name="connsiteY132" fmla="*/ 2115401 h 2240205"/>
              <a:gd name="connsiteX133" fmla="*/ 4572 w 12192000"/>
              <a:gd name="connsiteY133" fmla="*/ 2111091 h 2240205"/>
              <a:gd name="connsiteX134" fmla="*/ 0 w 12192000"/>
              <a:gd name="connsiteY134" fmla="*/ 2110468 h 2240205"/>
              <a:gd name="connsiteX135" fmla="*/ 0 w 12192000"/>
              <a:gd name="connsiteY135" fmla="*/ 0 h 2240205"/>
              <a:gd name="connsiteX0" fmla="*/ 0 w 12192000"/>
              <a:gd name="connsiteY0" fmla="*/ 0 h 2240205"/>
              <a:gd name="connsiteX1" fmla="*/ 12192000 w 12192000"/>
              <a:gd name="connsiteY1" fmla="*/ 0 h 2240205"/>
              <a:gd name="connsiteX2" fmla="*/ 12192000 w 12192000"/>
              <a:gd name="connsiteY2" fmla="*/ 751299 h 2240205"/>
              <a:gd name="connsiteX3" fmla="*/ 11890686 w 12192000"/>
              <a:gd name="connsiteY3" fmla="*/ 732766 h 2240205"/>
              <a:gd name="connsiteX4" fmla="*/ 11820512 w 12192000"/>
              <a:gd name="connsiteY4" fmla="*/ 745392 h 2240205"/>
              <a:gd name="connsiteX5" fmla="*/ 11649954 w 12192000"/>
              <a:gd name="connsiteY5" fmla="*/ 749628 h 2240205"/>
              <a:gd name="connsiteX6" fmla="*/ 11560424 w 12192000"/>
              <a:gd name="connsiteY6" fmla="*/ 748017 h 2240205"/>
              <a:gd name="connsiteX7" fmla="*/ 11358455 w 12192000"/>
              <a:gd name="connsiteY7" fmla="*/ 747593 h 2240205"/>
              <a:gd name="connsiteX8" fmla="*/ 11165209 w 12192000"/>
              <a:gd name="connsiteY8" fmla="*/ 748852 h 2240205"/>
              <a:gd name="connsiteX9" fmla="*/ 11058755 w 12192000"/>
              <a:gd name="connsiteY9" fmla="*/ 749617 h 2240205"/>
              <a:gd name="connsiteX10" fmla="*/ 10846594 w 12192000"/>
              <a:gd name="connsiteY10" fmla="*/ 765069 h 2240205"/>
              <a:gd name="connsiteX11" fmla="*/ 10739478 w 12192000"/>
              <a:gd name="connsiteY11" fmla="*/ 776841 h 2240205"/>
              <a:gd name="connsiteX12" fmla="*/ 10458762 w 12192000"/>
              <a:gd name="connsiteY12" fmla="*/ 755400 h 2240205"/>
              <a:gd name="connsiteX13" fmla="*/ 10211200 w 12192000"/>
              <a:gd name="connsiteY13" fmla="*/ 767513 h 2240205"/>
              <a:gd name="connsiteX14" fmla="*/ 10167995 w 12192000"/>
              <a:gd name="connsiteY14" fmla="*/ 760843 h 2240205"/>
              <a:gd name="connsiteX15" fmla="*/ 9997044 w 12192000"/>
              <a:gd name="connsiteY15" fmla="*/ 780129 h 2240205"/>
              <a:gd name="connsiteX16" fmla="*/ 9943887 w 12192000"/>
              <a:gd name="connsiteY16" fmla="*/ 804141 h 2240205"/>
              <a:gd name="connsiteX17" fmla="*/ 9918248 w 12192000"/>
              <a:gd name="connsiteY17" fmla="*/ 816628 h 2240205"/>
              <a:gd name="connsiteX18" fmla="*/ 9767091 w 12192000"/>
              <a:gd name="connsiteY18" fmla="*/ 870550 h 2240205"/>
              <a:gd name="connsiteX19" fmla="*/ 9683005 w 12192000"/>
              <a:gd name="connsiteY19" fmla="*/ 894128 h 2240205"/>
              <a:gd name="connsiteX20" fmla="*/ 9594438 w 12192000"/>
              <a:gd name="connsiteY20" fmla="*/ 919051 h 2240205"/>
              <a:gd name="connsiteX21" fmla="*/ 9544189 w 12192000"/>
              <a:gd name="connsiteY21" fmla="*/ 938966 h 2240205"/>
              <a:gd name="connsiteX22" fmla="*/ 9500499 w 12192000"/>
              <a:gd name="connsiteY22" fmla="*/ 954680 h 2240205"/>
              <a:gd name="connsiteX23" fmla="*/ 9410017 w 12192000"/>
              <a:gd name="connsiteY23" fmla="*/ 993931 h 2240205"/>
              <a:gd name="connsiteX24" fmla="*/ 9392919 w 12192000"/>
              <a:gd name="connsiteY24" fmla="*/ 994656 h 2240205"/>
              <a:gd name="connsiteX25" fmla="*/ 9268019 w 12192000"/>
              <a:gd name="connsiteY25" fmla="*/ 1007442 h 2240205"/>
              <a:gd name="connsiteX26" fmla="*/ 9188177 w 12192000"/>
              <a:gd name="connsiteY26" fmla="*/ 1035474 h 2240205"/>
              <a:gd name="connsiteX27" fmla="*/ 9155969 w 12192000"/>
              <a:gd name="connsiteY27" fmla="*/ 1046804 h 2240205"/>
              <a:gd name="connsiteX28" fmla="*/ 9133985 w 12192000"/>
              <a:gd name="connsiteY28" fmla="*/ 1046450 h 2240205"/>
              <a:gd name="connsiteX29" fmla="*/ 9003462 w 12192000"/>
              <a:gd name="connsiteY29" fmla="*/ 1042406 h 2240205"/>
              <a:gd name="connsiteX30" fmla="*/ 8968445 w 12192000"/>
              <a:gd name="connsiteY30" fmla="*/ 1052169 h 2240205"/>
              <a:gd name="connsiteX31" fmla="*/ 8886001 w 12192000"/>
              <a:gd name="connsiteY31" fmla="*/ 1067468 h 2240205"/>
              <a:gd name="connsiteX32" fmla="*/ 8838610 w 12192000"/>
              <a:gd name="connsiteY32" fmla="*/ 1075091 h 2240205"/>
              <a:gd name="connsiteX33" fmla="*/ 8665605 w 12192000"/>
              <a:gd name="connsiteY33" fmla="*/ 1110791 h 2240205"/>
              <a:gd name="connsiteX34" fmla="*/ 8584946 w 12192000"/>
              <a:gd name="connsiteY34" fmla="*/ 1135226 h 2240205"/>
              <a:gd name="connsiteX35" fmla="*/ 8419755 w 12192000"/>
              <a:gd name="connsiteY35" fmla="*/ 1216260 h 2240205"/>
              <a:gd name="connsiteX36" fmla="*/ 8411626 w 12192000"/>
              <a:gd name="connsiteY36" fmla="*/ 1214397 h 2240205"/>
              <a:gd name="connsiteX37" fmla="*/ 8363469 w 12192000"/>
              <a:gd name="connsiteY37" fmla="*/ 1246658 h 2240205"/>
              <a:gd name="connsiteX38" fmla="*/ 8275497 w 12192000"/>
              <a:gd name="connsiteY38" fmla="*/ 1264396 h 2240205"/>
              <a:gd name="connsiteX39" fmla="*/ 8074238 w 12192000"/>
              <a:gd name="connsiteY39" fmla="*/ 1301895 h 2240205"/>
              <a:gd name="connsiteX40" fmla="*/ 7942099 w 12192000"/>
              <a:gd name="connsiteY40" fmla="*/ 1336332 h 2240205"/>
              <a:gd name="connsiteX41" fmla="*/ 7902328 w 12192000"/>
              <a:gd name="connsiteY41" fmla="*/ 1345865 h 2240205"/>
              <a:gd name="connsiteX42" fmla="*/ 7840612 w 12192000"/>
              <a:gd name="connsiteY42" fmla="*/ 1369373 h 2240205"/>
              <a:gd name="connsiteX43" fmla="*/ 7786819 w 12192000"/>
              <a:gd name="connsiteY43" fmla="*/ 1378970 h 2240205"/>
              <a:gd name="connsiteX44" fmla="*/ 7548172 w 12192000"/>
              <a:gd name="connsiteY44" fmla="*/ 1417460 h 2240205"/>
              <a:gd name="connsiteX45" fmla="*/ 7483437 w 12192000"/>
              <a:gd name="connsiteY45" fmla="*/ 1478152 h 2240205"/>
              <a:gd name="connsiteX46" fmla="*/ 7377870 w 12192000"/>
              <a:gd name="connsiteY46" fmla="*/ 1523319 h 2240205"/>
              <a:gd name="connsiteX47" fmla="*/ 7230737 w 12192000"/>
              <a:gd name="connsiteY47" fmla="*/ 1562633 h 2240205"/>
              <a:gd name="connsiteX48" fmla="*/ 7224458 w 12192000"/>
              <a:gd name="connsiteY48" fmla="*/ 1573008 h 2240205"/>
              <a:gd name="connsiteX49" fmla="*/ 7183121 w 12192000"/>
              <a:gd name="connsiteY49" fmla="*/ 1595162 h 2240205"/>
              <a:gd name="connsiteX50" fmla="*/ 7164601 w 12192000"/>
              <a:gd name="connsiteY50" fmla="*/ 1606490 h 2240205"/>
              <a:gd name="connsiteX51" fmla="*/ 6900177 w 12192000"/>
              <a:gd name="connsiteY51" fmla="*/ 1636016 h 2240205"/>
              <a:gd name="connsiteX52" fmla="*/ 6795372 w 12192000"/>
              <a:gd name="connsiteY52" fmla="*/ 1644845 h 2240205"/>
              <a:gd name="connsiteX53" fmla="*/ 6692251 w 12192000"/>
              <a:gd name="connsiteY53" fmla="*/ 1656357 h 2240205"/>
              <a:gd name="connsiteX54" fmla="*/ 6655235 w 12192000"/>
              <a:gd name="connsiteY54" fmla="*/ 1661869 h 2240205"/>
              <a:gd name="connsiteX55" fmla="*/ 6554894 w 12192000"/>
              <a:gd name="connsiteY55" fmla="*/ 1664428 h 2240205"/>
              <a:gd name="connsiteX56" fmla="*/ 6516595 w 12192000"/>
              <a:gd name="connsiteY56" fmla="*/ 1667475 h 2240205"/>
              <a:gd name="connsiteX57" fmla="*/ 6508541 w 12192000"/>
              <a:gd name="connsiteY57" fmla="*/ 1668757 h 2240205"/>
              <a:gd name="connsiteX58" fmla="*/ 6471012 w 12192000"/>
              <a:gd name="connsiteY58" fmla="*/ 1678604 h 2240205"/>
              <a:gd name="connsiteX59" fmla="*/ 6364035 w 12192000"/>
              <a:gd name="connsiteY59" fmla="*/ 1667683 h 2240205"/>
              <a:gd name="connsiteX60" fmla="*/ 6243319 w 12192000"/>
              <a:gd name="connsiteY60" fmla="*/ 1695560 h 2240205"/>
              <a:gd name="connsiteX61" fmla="*/ 6098321 w 12192000"/>
              <a:gd name="connsiteY61" fmla="*/ 1721646 h 2240205"/>
              <a:gd name="connsiteX62" fmla="*/ 5880652 w 12192000"/>
              <a:gd name="connsiteY62" fmla="*/ 1779643 h 2240205"/>
              <a:gd name="connsiteX63" fmla="*/ 5785959 w 12192000"/>
              <a:gd name="connsiteY63" fmla="*/ 1775307 h 2240205"/>
              <a:gd name="connsiteX64" fmla="*/ 5643534 w 12192000"/>
              <a:gd name="connsiteY64" fmla="*/ 1802919 h 2240205"/>
              <a:gd name="connsiteX65" fmla="*/ 5518799 w 12192000"/>
              <a:gd name="connsiteY65" fmla="*/ 1818312 h 2240205"/>
              <a:gd name="connsiteX66" fmla="*/ 5505014 w 12192000"/>
              <a:gd name="connsiteY66" fmla="*/ 1819259 h 2240205"/>
              <a:gd name="connsiteX67" fmla="*/ 5453307 w 12192000"/>
              <a:gd name="connsiteY67" fmla="*/ 1815450 h 2240205"/>
              <a:gd name="connsiteX68" fmla="*/ 5221533 w 12192000"/>
              <a:gd name="connsiteY68" fmla="*/ 1846950 h 2240205"/>
              <a:gd name="connsiteX69" fmla="*/ 5149802 w 12192000"/>
              <a:gd name="connsiteY69" fmla="*/ 1844846 h 2240205"/>
              <a:gd name="connsiteX70" fmla="*/ 5114927 w 12192000"/>
              <a:gd name="connsiteY70" fmla="*/ 1847827 h 2240205"/>
              <a:gd name="connsiteX71" fmla="*/ 5108970 w 12192000"/>
              <a:gd name="connsiteY71" fmla="*/ 1847935 h 2240205"/>
              <a:gd name="connsiteX72" fmla="*/ 5067961 w 12192000"/>
              <a:gd name="connsiteY72" fmla="*/ 1845917 h 2240205"/>
              <a:gd name="connsiteX73" fmla="*/ 5007075 w 12192000"/>
              <a:gd name="connsiteY73" fmla="*/ 1838626 h 2240205"/>
              <a:gd name="connsiteX74" fmla="*/ 4944087 w 12192000"/>
              <a:gd name="connsiteY74" fmla="*/ 1823332 h 2240205"/>
              <a:gd name="connsiteX75" fmla="*/ 4907662 w 12192000"/>
              <a:gd name="connsiteY75" fmla="*/ 1816900 h 2240205"/>
              <a:gd name="connsiteX76" fmla="*/ 4882386 w 12192000"/>
              <a:gd name="connsiteY76" fmla="*/ 1809844 h 2240205"/>
              <a:gd name="connsiteX77" fmla="*/ 4811440 w 12192000"/>
              <a:gd name="connsiteY77" fmla="*/ 1804655 h 2240205"/>
              <a:gd name="connsiteX78" fmla="*/ 4691075 w 12192000"/>
              <a:gd name="connsiteY78" fmla="*/ 1801389 h 2240205"/>
              <a:gd name="connsiteX79" fmla="*/ 4640313 w 12192000"/>
              <a:gd name="connsiteY79" fmla="*/ 1784307 h 2240205"/>
              <a:gd name="connsiteX80" fmla="*/ 4536503 w 12192000"/>
              <a:gd name="connsiteY80" fmla="*/ 1785334 h 2240205"/>
              <a:gd name="connsiteX81" fmla="*/ 4513724 w 12192000"/>
              <a:gd name="connsiteY81" fmla="*/ 1791996 h 2240205"/>
              <a:gd name="connsiteX82" fmla="*/ 4459810 w 12192000"/>
              <a:gd name="connsiteY82" fmla="*/ 1797886 h 2240205"/>
              <a:gd name="connsiteX83" fmla="*/ 4379064 w 12192000"/>
              <a:gd name="connsiteY83" fmla="*/ 1817177 h 2240205"/>
              <a:gd name="connsiteX84" fmla="*/ 4290981 w 12192000"/>
              <a:gd name="connsiteY84" fmla="*/ 1839677 h 2240205"/>
              <a:gd name="connsiteX85" fmla="*/ 4238372 w 12192000"/>
              <a:gd name="connsiteY85" fmla="*/ 1851480 h 2240205"/>
              <a:gd name="connsiteX86" fmla="*/ 4232517 w 12192000"/>
              <a:gd name="connsiteY86" fmla="*/ 1852567 h 2240205"/>
              <a:gd name="connsiteX87" fmla="*/ 4191732 w 12192000"/>
              <a:gd name="connsiteY87" fmla="*/ 1857328 h 2240205"/>
              <a:gd name="connsiteX88" fmla="*/ 4065532 w 12192000"/>
              <a:gd name="connsiteY88" fmla="*/ 1855477 h 2240205"/>
              <a:gd name="connsiteX89" fmla="*/ 4028460 w 12192000"/>
              <a:gd name="connsiteY89" fmla="*/ 1855137 h 2240205"/>
              <a:gd name="connsiteX90" fmla="*/ 4002267 w 12192000"/>
              <a:gd name="connsiteY90" fmla="*/ 1852352 h 2240205"/>
              <a:gd name="connsiteX91" fmla="*/ 3931396 w 12192000"/>
              <a:gd name="connsiteY91" fmla="*/ 1858915 h 2240205"/>
              <a:gd name="connsiteX92" fmla="*/ 3812162 w 12192000"/>
              <a:gd name="connsiteY92" fmla="*/ 1875501 h 2240205"/>
              <a:gd name="connsiteX93" fmla="*/ 3758105 w 12192000"/>
              <a:gd name="connsiteY93" fmla="*/ 1871856 h 2240205"/>
              <a:gd name="connsiteX94" fmla="*/ 3567259 w 12192000"/>
              <a:gd name="connsiteY94" fmla="*/ 1893482 h 2240205"/>
              <a:gd name="connsiteX95" fmla="*/ 3405770 w 12192000"/>
              <a:gd name="connsiteY95" fmla="*/ 1904591 h 2240205"/>
              <a:gd name="connsiteX96" fmla="*/ 3280097 w 12192000"/>
              <a:gd name="connsiteY96" fmla="*/ 1919610 h 2240205"/>
              <a:gd name="connsiteX97" fmla="*/ 3009910 w 12192000"/>
              <a:gd name="connsiteY97" fmla="*/ 1957866 h 2240205"/>
              <a:gd name="connsiteX98" fmla="*/ 2995934 w 12192000"/>
              <a:gd name="connsiteY98" fmla="*/ 1967085 h 2240205"/>
              <a:gd name="connsiteX99" fmla="*/ 2942858 w 12192000"/>
              <a:gd name="connsiteY99" fmla="*/ 1981367 h 2240205"/>
              <a:gd name="connsiteX100" fmla="*/ 2875436 w 12192000"/>
              <a:gd name="connsiteY100" fmla="*/ 1996977 h 2240205"/>
              <a:gd name="connsiteX101" fmla="*/ 2874892 w 12192000"/>
              <a:gd name="connsiteY101" fmla="*/ 1996085 h 2240205"/>
              <a:gd name="connsiteX102" fmla="*/ 2843662 w 12192000"/>
              <a:gd name="connsiteY102" fmla="*/ 1992498 h 2240205"/>
              <a:gd name="connsiteX103" fmla="*/ 2718916 w 12192000"/>
              <a:gd name="connsiteY103" fmla="*/ 1990867 h 2240205"/>
              <a:gd name="connsiteX104" fmla="*/ 2713522 w 12192000"/>
              <a:gd name="connsiteY104" fmla="*/ 1990173 h 2240205"/>
              <a:gd name="connsiteX105" fmla="*/ 2476147 w 12192000"/>
              <a:gd name="connsiteY105" fmla="*/ 1998305 h 2240205"/>
              <a:gd name="connsiteX106" fmla="*/ 2373568 w 12192000"/>
              <a:gd name="connsiteY106" fmla="*/ 2003219 h 2240205"/>
              <a:gd name="connsiteX107" fmla="*/ 2287219 w 12192000"/>
              <a:gd name="connsiteY107" fmla="*/ 1998750 h 2240205"/>
              <a:gd name="connsiteX108" fmla="*/ 2243069 w 12192000"/>
              <a:gd name="connsiteY108" fmla="*/ 2005321 h 2240205"/>
              <a:gd name="connsiteX109" fmla="*/ 2164831 w 12192000"/>
              <a:gd name="connsiteY109" fmla="*/ 2010143 h 2240205"/>
              <a:gd name="connsiteX110" fmla="*/ 2085228 w 12192000"/>
              <a:gd name="connsiteY110" fmla="*/ 2046431 h 2240205"/>
              <a:gd name="connsiteX111" fmla="*/ 2058061 w 12192000"/>
              <a:gd name="connsiteY111" fmla="*/ 2047942 h 2240205"/>
              <a:gd name="connsiteX112" fmla="*/ 2042244 w 12192000"/>
              <a:gd name="connsiteY112" fmla="*/ 2055560 h 2240205"/>
              <a:gd name="connsiteX113" fmla="*/ 1877728 w 12192000"/>
              <a:gd name="connsiteY113" fmla="*/ 2101004 h 2240205"/>
              <a:gd name="connsiteX114" fmla="*/ 1759056 w 12192000"/>
              <a:gd name="connsiteY114" fmla="*/ 2125608 h 2240205"/>
              <a:gd name="connsiteX115" fmla="*/ 1637948 w 12192000"/>
              <a:gd name="connsiteY115" fmla="*/ 2172597 h 2240205"/>
              <a:gd name="connsiteX116" fmla="*/ 1434549 w 12192000"/>
              <a:gd name="connsiteY116" fmla="*/ 2234522 h 2240205"/>
              <a:gd name="connsiteX117" fmla="*/ 1370962 w 12192000"/>
              <a:gd name="connsiteY117" fmla="*/ 2237474 h 2240205"/>
              <a:gd name="connsiteX118" fmla="*/ 1356367 w 12192000"/>
              <a:gd name="connsiteY118" fmla="*/ 2235089 h 2240205"/>
              <a:gd name="connsiteX119" fmla="*/ 1279765 w 12192000"/>
              <a:gd name="connsiteY119" fmla="*/ 2229639 h 2240205"/>
              <a:gd name="connsiteX120" fmla="*/ 1195347 w 12192000"/>
              <a:gd name="connsiteY120" fmla="*/ 2212354 h 2240205"/>
              <a:gd name="connsiteX121" fmla="*/ 970251 w 12192000"/>
              <a:gd name="connsiteY121" fmla="*/ 2221029 h 2240205"/>
              <a:gd name="connsiteX122" fmla="*/ 812914 w 12192000"/>
              <a:gd name="connsiteY122" fmla="*/ 2210095 h 2240205"/>
              <a:gd name="connsiteX123" fmla="*/ 776382 w 12192000"/>
              <a:gd name="connsiteY123" fmla="*/ 2204512 h 2240205"/>
              <a:gd name="connsiteX124" fmla="*/ 597225 w 12192000"/>
              <a:gd name="connsiteY124" fmla="*/ 2180999 h 2240205"/>
              <a:gd name="connsiteX125" fmla="*/ 520671 w 12192000"/>
              <a:gd name="connsiteY125" fmla="*/ 2180980 h 2240205"/>
              <a:gd name="connsiteX126" fmla="*/ 515024 w 12192000"/>
              <a:gd name="connsiteY126" fmla="*/ 2179258 h 2240205"/>
              <a:gd name="connsiteX127" fmla="*/ 413835 w 12192000"/>
              <a:gd name="connsiteY127" fmla="*/ 2156783 h 2240205"/>
              <a:gd name="connsiteX128" fmla="*/ 376513 w 12192000"/>
              <a:gd name="connsiteY128" fmla="*/ 2154014 h 2240205"/>
              <a:gd name="connsiteX129" fmla="*/ 273386 w 12192000"/>
              <a:gd name="connsiteY129" fmla="*/ 2142551 h 2240205"/>
              <a:gd name="connsiteX130" fmla="*/ 77641 w 12192000"/>
              <a:gd name="connsiteY130" fmla="*/ 2126835 h 2240205"/>
              <a:gd name="connsiteX131" fmla="*/ 37645 w 12192000"/>
              <a:gd name="connsiteY131" fmla="*/ 2115401 h 2240205"/>
              <a:gd name="connsiteX132" fmla="*/ 4572 w 12192000"/>
              <a:gd name="connsiteY132" fmla="*/ 2111091 h 2240205"/>
              <a:gd name="connsiteX133" fmla="*/ 0 w 12192000"/>
              <a:gd name="connsiteY133" fmla="*/ 2110468 h 2240205"/>
              <a:gd name="connsiteX134" fmla="*/ 0 w 12192000"/>
              <a:gd name="connsiteY134" fmla="*/ 0 h 2240205"/>
              <a:gd name="connsiteX0" fmla="*/ 0 w 12192000"/>
              <a:gd name="connsiteY0" fmla="*/ 0 h 2240205"/>
              <a:gd name="connsiteX1" fmla="*/ 12192000 w 12192000"/>
              <a:gd name="connsiteY1" fmla="*/ 0 h 2240205"/>
              <a:gd name="connsiteX2" fmla="*/ 12192000 w 12192000"/>
              <a:gd name="connsiteY2" fmla="*/ 751299 h 2240205"/>
              <a:gd name="connsiteX3" fmla="*/ 11890686 w 12192000"/>
              <a:gd name="connsiteY3" fmla="*/ 732766 h 2240205"/>
              <a:gd name="connsiteX4" fmla="*/ 11820512 w 12192000"/>
              <a:gd name="connsiteY4" fmla="*/ 745392 h 2240205"/>
              <a:gd name="connsiteX5" fmla="*/ 11649954 w 12192000"/>
              <a:gd name="connsiteY5" fmla="*/ 749628 h 2240205"/>
              <a:gd name="connsiteX6" fmla="*/ 11560424 w 12192000"/>
              <a:gd name="connsiteY6" fmla="*/ 748017 h 2240205"/>
              <a:gd name="connsiteX7" fmla="*/ 11358455 w 12192000"/>
              <a:gd name="connsiteY7" fmla="*/ 747593 h 2240205"/>
              <a:gd name="connsiteX8" fmla="*/ 11165209 w 12192000"/>
              <a:gd name="connsiteY8" fmla="*/ 748852 h 2240205"/>
              <a:gd name="connsiteX9" fmla="*/ 11058755 w 12192000"/>
              <a:gd name="connsiteY9" fmla="*/ 749617 h 2240205"/>
              <a:gd name="connsiteX10" fmla="*/ 10846594 w 12192000"/>
              <a:gd name="connsiteY10" fmla="*/ 765069 h 2240205"/>
              <a:gd name="connsiteX11" fmla="*/ 10739478 w 12192000"/>
              <a:gd name="connsiteY11" fmla="*/ 776841 h 2240205"/>
              <a:gd name="connsiteX12" fmla="*/ 10458762 w 12192000"/>
              <a:gd name="connsiteY12" fmla="*/ 755400 h 2240205"/>
              <a:gd name="connsiteX13" fmla="*/ 10211200 w 12192000"/>
              <a:gd name="connsiteY13" fmla="*/ 767513 h 2240205"/>
              <a:gd name="connsiteX14" fmla="*/ 10167995 w 12192000"/>
              <a:gd name="connsiteY14" fmla="*/ 760843 h 2240205"/>
              <a:gd name="connsiteX15" fmla="*/ 9997044 w 12192000"/>
              <a:gd name="connsiteY15" fmla="*/ 780129 h 2240205"/>
              <a:gd name="connsiteX16" fmla="*/ 9943887 w 12192000"/>
              <a:gd name="connsiteY16" fmla="*/ 804141 h 2240205"/>
              <a:gd name="connsiteX17" fmla="*/ 9918248 w 12192000"/>
              <a:gd name="connsiteY17" fmla="*/ 816628 h 2240205"/>
              <a:gd name="connsiteX18" fmla="*/ 9767091 w 12192000"/>
              <a:gd name="connsiteY18" fmla="*/ 870550 h 2240205"/>
              <a:gd name="connsiteX19" fmla="*/ 9683005 w 12192000"/>
              <a:gd name="connsiteY19" fmla="*/ 894128 h 2240205"/>
              <a:gd name="connsiteX20" fmla="*/ 9594438 w 12192000"/>
              <a:gd name="connsiteY20" fmla="*/ 919051 h 2240205"/>
              <a:gd name="connsiteX21" fmla="*/ 9544189 w 12192000"/>
              <a:gd name="connsiteY21" fmla="*/ 938966 h 2240205"/>
              <a:gd name="connsiteX22" fmla="*/ 9500499 w 12192000"/>
              <a:gd name="connsiteY22" fmla="*/ 954680 h 2240205"/>
              <a:gd name="connsiteX23" fmla="*/ 9410017 w 12192000"/>
              <a:gd name="connsiteY23" fmla="*/ 993931 h 2240205"/>
              <a:gd name="connsiteX24" fmla="*/ 9392919 w 12192000"/>
              <a:gd name="connsiteY24" fmla="*/ 994656 h 2240205"/>
              <a:gd name="connsiteX25" fmla="*/ 9268019 w 12192000"/>
              <a:gd name="connsiteY25" fmla="*/ 1007442 h 2240205"/>
              <a:gd name="connsiteX26" fmla="*/ 9188177 w 12192000"/>
              <a:gd name="connsiteY26" fmla="*/ 1035474 h 2240205"/>
              <a:gd name="connsiteX27" fmla="*/ 9155969 w 12192000"/>
              <a:gd name="connsiteY27" fmla="*/ 1046804 h 2240205"/>
              <a:gd name="connsiteX28" fmla="*/ 9133985 w 12192000"/>
              <a:gd name="connsiteY28" fmla="*/ 1046450 h 2240205"/>
              <a:gd name="connsiteX29" fmla="*/ 9003462 w 12192000"/>
              <a:gd name="connsiteY29" fmla="*/ 1042406 h 2240205"/>
              <a:gd name="connsiteX30" fmla="*/ 8968445 w 12192000"/>
              <a:gd name="connsiteY30" fmla="*/ 1052169 h 2240205"/>
              <a:gd name="connsiteX31" fmla="*/ 8886001 w 12192000"/>
              <a:gd name="connsiteY31" fmla="*/ 1067468 h 2240205"/>
              <a:gd name="connsiteX32" fmla="*/ 8838610 w 12192000"/>
              <a:gd name="connsiteY32" fmla="*/ 1075091 h 2240205"/>
              <a:gd name="connsiteX33" fmla="*/ 8665605 w 12192000"/>
              <a:gd name="connsiteY33" fmla="*/ 1110791 h 2240205"/>
              <a:gd name="connsiteX34" fmla="*/ 8584946 w 12192000"/>
              <a:gd name="connsiteY34" fmla="*/ 1135226 h 2240205"/>
              <a:gd name="connsiteX35" fmla="*/ 8419755 w 12192000"/>
              <a:gd name="connsiteY35" fmla="*/ 1216260 h 2240205"/>
              <a:gd name="connsiteX36" fmla="*/ 8411626 w 12192000"/>
              <a:gd name="connsiteY36" fmla="*/ 1214397 h 2240205"/>
              <a:gd name="connsiteX37" fmla="*/ 8363469 w 12192000"/>
              <a:gd name="connsiteY37" fmla="*/ 1246658 h 2240205"/>
              <a:gd name="connsiteX38" fmla="*/ 8275497 w 12192000"/>
              <a:gd name="connsiteY38" fmla="*/ 1264396 h 2240205"/>
              <a:gd name="connsiteX39" fmla="*/ 8074238 w 12192000"/>
              <a:gd name="connsiteY39" fmla="*/ 1301895 h 2240205"/>
              <a:gd name="connsiteX40" fmla="*/ 7942099 w 12192000"/>
              <a:gd name="connsiteY40" fmla="*/ 1336332 h 2240205"/>
              <a:gd name="connsiteX41" fmla="*/ 7902328 w 12192000"/>
              <a:gd name="connsiteY41" fmla="*/ 1345865 h 2240205"/>
              <a:gd name="connsiteX42" fmla="*/ 7840612 w 12192000"/>
              <a:gd name="connsiteY42" fmla="*/ 1369373 h 2240205"/>
              <a:gd name="connsiteX43" fmla="*/ 7786819 w 12192000"/>
              <a:gd name="connsiteY43" fmla="*/ 1378970 h 2240205"/>
              <a:gd name="connsiteX44" fmla="*/ 7548172 w 12192000"/>
              <a:gd name="connsiteY44" fmla="*/ 1417460 h 2240205"/>
              <a:gd name="connsiteX45" fmla="*/ 7483437 w 12192000"/>
              <a:gd name="connsiteY45" fmla="*/ 1478152 h 2240205"/>
              <a:gd name="connsiteX46" fmla="*/ 7377870 w 12192000"/>
              <a:gd name="connsiteY46" fmla="*/ 1523319 h 2240205"/>
              <a:gd name="connsiteX47" fmla="*/ 7230737 w 12192000"/>
              <a:gd name="connsiteY47" fmla="*/ 1562633 h 2240205"/>
              <a:gd name="connsiteX48" fmla="*/ 7224458 w 12192000"/>
              <a:gd name="connsiteY48" fmla="*/ 1573008 h 2240205"/>
              <a:gd name="connsiteX49" fmla="*/ 7183121 w 12192000"/>
              <a:gd name="connsiteY49" fmla="*/ 1595162 h 2240205"/>
              <a:gd name="connsiteX50" fmla="*/ 7164601 w 12192000"/>
              <a:gd name="connsiteY50" fmla="*/ 1606490 h 2240205"/>
              <a:gd name="connsiteX51" fmla="*/ 6900177 w 12192000"/>
              <a:gd name="connsiteY51" fmla="*/ 1636016 h 2240205"/>
              <a:gd name="connsiteX52" fmla="*/ 6795372 w 12192000"/>
              <a:gd name="connsiteY52" fmla="*/ 1644845 h 2240205"/>
              <a:gd name="connsiteX53" fmla="*/ 6692251 w 12192000"/>
              <a:gd name="connsiteY53" fmla="*/ 1656357 h 2240205"/>
              <a:gd name="connsiteX54" fmla="*/ 6655235 w 12192000"/>
              <a:gd name="connsiteY54" fmla="*/ 1661869 h 2240205"/>
              <a:gd name="connsiteX55" fmla="*/ 6554894 w 12192000"/>
              <a:gd name="connsiteY55" fmla="*/ 1664428 h 2240205"/>
              <a:gd name="connsiteX56" fmla="*/ 6516595 w 12192000"/>
              <a:gd name="connsiteY56" fmla="*/ 1667475 h 2240205"/>
              <a:gd name="connsiteX57" fmla="*/ 6508541 w 12192000"/>
              <a:gd name="connsiteY57" fmla="*/ 1668757 h 2240205"/>
              <a:gd name="connsiteX58" fmla="*/ 6471012 w 12192000"/>
              <a:gd name="connsiteY58" fmla="*/ 1678604 h 2240205"/>
              <a:gd name="connsiteX59" fmla="*/ 6364035 w 12192000"/>
              <a:gd name="connsiteY59" fmla="*/ 1667683 h 2240205"/>
              <a:gd name="connsiteX60" fmla="*/ 6243319 w 12192000"/>
              <a:gd name="connsiteY60" fmla="*/ 1695560 h 2240205"/>
              <a:gd name="connsiteX61" fmla="*/ 6098321 w 12192000"/>
              <a:gd name="connsiteY61" fmla="*/ 1721646 h 2240205"/>
              <a:gd name="connsiteX62" fmla="*/ 5880652 w 12192000"/>
              <a:gd name="connsiteY62" fmla="*/ 1779643 h 2240205"/>
              <a:gd name="connsiteX63" fmla="*/ 5785959 w 12192000"/>
              <a:gd name="connsiteY63" fmla="*/ 1775307 h 2240205"/>
              <a:gd name="connsiteX64" fmla="*/ 5643534 w 12192000"/>
              <a:gd name="connsiteY64" fmla="*/ 1802919 h 2240205"/>
              <a:gd name="connsiteX65" fmla="*/ 5518799 w 12192000"/>
              <a:gd name="connsiteY65" fmla="*/ 1818312 h 2240205"/>
              <a:gd name="connsiteX66" fmla="*/ 5505014 w 12192000"/>
              <a:gd name="connsiteY66" fmla="*/ 1819259 h 2240205"/>
              <a:gd name="connsiteX67" fmla="*/ 5453307 w 12192000"/>
              <a:gd name="connsiteY67" fmla="*/ 1815450 h 2240205"/>
              <a:gd name="connsiteX68" fmla="*/ 5221533 w 12192000"/>
              <a:gd name="connsiteY68" fmla="*/ 1846950 h 2240205"/>
              <a:gd name="connsiteX69" fmla="*/ 5149802 w 12192000"/>
              <a:gd name="connsiteY69" fmla="*/ 1844846 h 2240205"/>
              <a:gd name="connsiteX70" fmla="*/ 5114927 w 12192000"/>
              <a:gd name="connsiteY70" fmla="*/ 1847827 h 2240205"/>
              <a:gd name="connsiteX71" fmla="*/ 5108970 w 12192000"/>
              <a:gd name="connsiteY71" fmla="*/ 1847935 h 2240205"/>
              <a:gd name="connsiteX72" fmla="*/ 5067961 w 12192000"/>
              <a:gd name="connsiteY72" fmla="*/ 1845917 h 2240205"/>
              <a:gd name="connsiteX73" fmla="*/ 5007075 w 12192000"/>
              <a:gd name="connsiteY73" fmla="*/ 1838626 h 2240205"/>
              <a:gd name="connsiteX74" fmla="*/ 4944087 w 12192000"/>
              <a:gd name="connsiteY74" fmla="*/ 1823332 h 2240205"/>
              <a:gd name="connsiteX75" fmla="*/ 4907662 w 12192000"/>
              <a:gd name="connsiteY75" fmla="*/ 1816900 h 2240205"/>
              <a:gd name="connsiteX76" fmla="*/ 4882386 w 12192000"/>
              <a:gd name="connsiteY76" fmla="*/ 1809844 h 2240205"/>
              <a:gd name="connsiteX77" fmla="*/ 4811440 w 12192000"/>
              <a:gd name="connsiteY77" fmla="*/ 1804655 h 2240205"/>
              <a:gd name="connsiteX78" fmla="*/ 4691075 w 12192000"/>
              <a:gd name="connsiteY78" fmla="*/ 1801389 h 2240205"/>
              <a:gd name="connsiteX79" fmla="*/ 4640313 w 12192000"/>
              <a:gd name="connsiteY79" fmla="*/ 1784307 h 2240205"/>
              <a:gd name="connsiteX80" fmla="*/ 4536503 w 12192000"/>
              <a:gd name="connsiteY80" fmla="*/ 1785334 h 2240205"/>
              <a:gd name="connsiteX81" fmla="*/ 4513724 w 12192000"/>
              <a:gd name="connsiteY81" fmla="*/ 1791996 h 2240205"/>
              <a:gd name="connsiteX82" fmla="*/ 4459810 w 12192000"/>
              <a:gd name="connsiteY82" fmla="*/ 1797886 h 2240205"/>
              <a:gd name="connsiteX83" fmla="*/ 4379064 w 12192000"/>
              <a:gd name="connsiteY83" fmla="*/ 1817177 h 2240205"/>
              <a:gd name="connsiteX84" fmla="*/ 4290981 w 12192000"/>
              <a:gd name="connsiteY84" fmla="*/ 1839677 h 2240205"/>
              <a:gd name="connsiteX85" fmla="*/ 4238372 w 12192000"/>
              <a:gd name="connsiteY85" fmla="*/ 1851480 h 2240205"/>
              <a:gd name="connsiteX86" fmla="*/ 4232517 w 12192000"/>
              <a:gd name="connsiteY86" fmla="*/ 1852567 h 2240205"/>
              <a:gd name="connsiteX87" fmla="*/ 4191732 w 12192000"/>
              <a:gd name="connsiteY87" fmla="*/ 1857328 h 2240205"/>
              <a:gd name="connsiteX88" fmla="*/ 4065532 w 12192000"/>
              <a:gd name="connsiteY88" fmla="*/ 1855477 h 2240205"/>
              <a:gd name="connsiteX89" fmla="*/ 4028460 w 12192000"/>
              <a:gd name="connsiteY89" fmla="*/ 1855137 h 2240205"/>
              <a:gd name="connsiteX90" fmla="*/ 4002267 w 12192000"/>
              <a:gd name="connsiteY90" fmla="*/ 1852352 h 2240205"/>
              <a:gd name="connsiteX91" fmla="*/ 3931396 w 12192000"/>
              <a:gd name="connsiteY91" fmla="*/ 1858915 h 2240205"/>
              <a:gd name="connsiteX92" fmla="*/ 3812162 w 12192000"/>
              <a:gd name="connsiteY92" fmla="*/ 1875501 h 2240205"/>
              <a:gd name="connsiteX93" fmla="*/ 3758105 w 12192000"/>
              <a:gd name="connsiteY93" fmla="*/ 1871856 h 2240205"/>
              <a:gd name="connsiteX94" fmla="*/ 3567259 w 12192000"/>
              <a:gd name="connsiteY94" fmla="*/ 1893482 h 2240205"/>
              <a:gd name="connsiteX95" fmla="*/ 3405770 w 12192000"/>
              <a:gd name="connsiteY95" fmla="*/ 1904591 h 2240205"/>
              <a:gd name="connsiteX96" fmla="*/ 3280097 w 12192000"/>
              <a:gd name="connsiteY96" fmla="*/ 1919610 h 2240205"/>
              <a:gd name="connsiteX97" fmla="*/ 3009910 w 12192000"/>
              <a:gd name="connsiteY97" fmla="*/ 1957866 h 2240205"/>
              <a:gd name="connsiteX98" fmla="*/ 2995934 w 12192000"/>
              <a:gd name="connsiteY98" fmla="*/ 1967085 h 2240205"/>
              <a:gd name="connsiteX99" fmla="*/ 2942858 w 12192000"/>
              <a:gd name="connsiteY99" fmla="*/ 1981367 h 2240205"/>
              <a:gd name="connsiteX100" fmla="*/ 2875436 w 12192000"/>
              <a:gd name="connsiteY100" fmla="*/ 1996977 h 2240205"/>
              <a:gd name="connsiteX101" fmla="*/ 2874892 w 12192000"/>
              <a:gd name="connsiteY101" fmla="*/ 1996085 h 2240205"/>
              <a:gd name="connsiteX102" fmla="*/ 2843662 w 12192000"/>
              <a:gd name="connsiteY102" fmla="*/ 1992498 h 2240205"/>
              <a:gd name="connsiteX103" fmla="*/ 2718916 w 12192000"/>
              <a:gd name="connsiteY103" fmla="*/ 1990867 h 2240205"/>
              <a:gd name="connsiteX104" fmla="*/ 2713522 w 12192000"/>
              <a:gd name="connsiteY104" fmla="*/ 1990173 h 2240205"/>
              <a:gd name="connsiteX105" fmla="*/ 2476147 w 12192000"/>
              <a:gd name="connsiteY105" fmla="*/ 1998305 h 2240205"/>
              <a:gd name="connsiteX106" fmla="*/ 2373568 w 12192000"/>
              <a:gd name="connsiteY106" fmla="*/ 2003219 h 2240205"/>
              <a:gd name="connsiteX107" fmla="*/ 2287219 w 12192000"/>
              <a:gd name="connsiteY107" fmla="*/ 1998750 h 2240205"/>
              <a:gd name="connsiteX108" fmla="*/ 2243069 w 12192000"/>
              <a:gd name="connsiteY108" fmla="*/ 2005321 h 2240205"/>
              <a:gd name="connsiteX109" fmla="*/ 2164831 w 12192000"/>
              <a:gd name="connsiteY109" fmla="*/ 2010143 h 2240205"/>
              <a:gd name="connsiteX110" fmla="*/ 2085228 w 12192000"/>
              <a:gd name="connsiteY110" fmla="*/ 2046431 h 2240205"/>
              <a:gd name="connsiteX111" fmla="*/ 2058061 w 12192000"/>
              <a:gd name="connsiteY111" fmla="*/ 2047942 h 2240205"/>
              <a:gd name="connsiteX112" fmla="*/ 2042244 w 12192000"/>
              <a:gd name="connsiteY112" fmla="*/ 2055560 h 2240205"/>
              <a:gd name="connsiteX113" fmla="*/ 1877728 w 12192000"/>
              <a:gd name="connsiteY113" fmla="*/ 2101004 h 2240205"/>
              <a:gd name="connsiteX114" fmla="*/ 1759056 w 12192000"/>
              <a:gd name="connsiteY114" fmla="*/ 2125608 h 2240205"/>
              <a:gd name="connsiteX115" fmla="*/ 1637948 w 12192000"/>
              <a:gd name="connsiteY115" fmla="*/ 2172597 h 2240205"/>
              <a:gd name="connsiteX116" fmla="*/ 1434549 w 12192000"/>
              <a:gd name="connsiteY116" fmla="*/ 2234522 h 2240205"/>
              <a:gd name="connsiteX117" fmla="*/ 1370962 w 12192000"/>
              <a:gd name="connsiteY117" fmla="*/ 2237474 h 2240205"/>
              <a:gd name="connsiteX118" fmla="*/ 1356367 w 12192000"/>
              <a:gd name="connsiteY118" fmla="*/ 2235089 h 2240205"/>
              <a:gd name="connsiteX119" fmla="*/ 1279765 w 12192000"/>
              <a:gd name="connsiteY119" fmla="*/ 2229639 h 2240205"/>
              <a:gd name="connsiteX120" fmla="*/ 1195347 w 12192000"/>
              <a:gd name="connsiteY120" fmla="*/ 2212354 h 2240205"/>
              <a:gd name="connsiteX121" fmla="*/ 970251 w 12192000"/>
              <a:gd name="connsiteY121" fmla="*/ 2221029 h 2240205"/>
              <a:gd name="connsiteX122" fmla="*/ 812914 w 12192000"/>
              <a:gd name="connsiteY122" fmla="*/ 2210095 h 2240205"/>
              <a:gd name="connsiteX123" fmla="*/ 776382 w 12192000"/>
              <a:gd name="connsiteY123" fmla="*/ 2204512 h 2240205"/>
              <a:gd name="connsiteX124" fmla="*/ 597225 w 12192000"/>
              <a:gd name="connsiteY124" fmla="*/ 2180999 h 2240205"/>
              <a:gd name="connsiteX125" fmla="*/ 520671 w 12192000"/>
              <a:gd name="connsiteY125" fmla="*/ 2180980 h 2240205"/>
              <a:gd name="connsiteX126" fmla="*/ 515024 w 12192000"/>
              <a:gd name="connsiteY126" fmla="*/ 2179258 h 2240205"/>
              <a:gd name="connsiteX127" fmla="*/ 413835 w 12192000"/>
              <a:gd name="connsiteY127" fmla="*/ 2156783 h 2240205"/>
              <a:gd name="connsiteX128" fmla="*/ 376513 w 12192000"/>
              <a:gd name="connsiteY128" fmla="*/ 2154014 h 2240205"/>
              <a:gd name="connsiteX129" fmla="*/ 273386 w 12192000"/>
              <a:gd name="connsiteY129" fmla="*/ 2142551 h 2240205"/>
              <a:gd name="connsiteX130" fmla="*/ 77641 w 12192000"/>
              <a:gd name="connsiteY130" fmla="*/ 2126835 h 2240205"/>
              <a:gd name="connsiteX131" fmla="*/ 37645 w 12192000"/>
              <a:gd name="connsiteY131" fmla="*/ 2115401 h 2240205"/>
              <a:gd name="connsiteX132" fmla="*/ 4572 w 12192000"/>
              <a:gd name="connsiteY132" fmla="*/ 2111091 h 2240205"/>
              <a:gd name="connsiteX133" fmla="*/ 0 w 12192000"/>
              <a:gd name="connsiteY133" fmla="*/ 2110468 h 2240205"/>
              <a:gd name="connsiteX134" fmla="*/ 0 w 12192000"/>
              <a:gd name="connsiteY134" fmla="*/ 0 h 2240205"/>
              <a:gd name="connsiteX0" fmla="*/ 0 w 12192000"/>
              <a:gd name="connsiteY0" fmla="*/ 0 h 2240205"/>
              <a:gd name="connsiteX1" fmla="*/ 12192000 w 12192000"/>
              <a:gd name="connsiteY1" fmla="*/ 0 h 2240205"/>
              <a:gd name="connsiteX2" fmla="*/ 12192000 w 12192000"/>
              <a:gd name="connsiteY2" fmla="*/ 751299 h 2240205"/>
              <a:gd name="connsiteX3" fmla="*/ 11890686 w 12192000"/>
              <a:gd name="connsiteY3" fmla="*/ 732766 h 2240205"/>
              <a:gd name="connsiteX4" fmla="*/ 11820512 w 12192000"/>
              <a:gd name="connsiteY4" fmla="*/ 745392 h 2240205"/>
              <a:gd name="connsiteX5" fmla="*/ 11649954 w 12192000"/>
              <a:gd name="connsiteY5" fmla="*/ 749628 h 2240205"/>
              <a:gd name="connsiteX6" fmla="*/ 11560424 w 12192000"/>
              <a:gd name="connsiteY6" fmla="*/ 748017 h 2240205"/>
              <a:gd name="connsiteX7" fmla="*/ 11358455 w 12192000"/>
              <a:gd name="connsiteY7" fmla="*/ 747593 h 2240205"/>
              <a:gd name="connsiteX8" fmla="*/ 11165209 w 12192000"/>
              <a:gd name="connsiteY8" fmla="*/ 748852 h 2240205"/>
              <a:gd name="connsiteX9" fmla="*/ 11058755 w 12192000"/>
              <a:gd name="connsiteY9" fmla="*/ 749617 h 2240205"/>
              <a:gd name="connsiteX10" fmla="*/ 10846594 w 12192000"/>
              <a:gd name="connsiteY10" fmla="*/ 765069 h 2240205"/>
              <a:gd name="connsiteX11" fmla="*/ 10739478 w 12192000"/>
              <a:gd name="connsiteY11" fmla="*/ 776841 h 2240205"/>
              <a:gd name="connsiteX12" fmla="*/ 10458762 w 12192000"/>
              <a:gd name="connsiteY12" fmla="*/ 755400 h 2240205"/>
              <a:gd name="connsiteX13" fmla="*/ 10211200 w 12192000"/>
              <a:gd name="connsiteY13" fmla="*/ 767513 h 2240205"/>
              <a:gd name="connsiteX14" fmla="*/ 10167995 w 12192000"/>
              <a:gd name="connsiteY14" fmla="*/ 760843 h 2240205"/>
              <a:gd name="connsiteX15" fmla="*/ 9997044 w 12192000"/>
              <a:gd name="connsiteY15" fmla="*/ 780129 h 2240205"/>
              <a:gd name="connsiteX16" fmla="*/ 9943887 w 12192000"/>
              <a:gd name="connsiteY16" fmla="*/ 804141 h 2240205"/>
              <a:gd name="connsiteX17" fmla="*/ 9918248 w 12192000"/>
              <a:gd name="connsiteY17" fmla="*/ 816628 h 2240205"/>
              <a:gd name="connsiteX18" fmla="*/ 9767091 w 12192000"/>
              <a:gd name="connsiteY18" fmla="*/ 870550 h 2240205"/>
              <a:gd name="connsiteX19" fmla="*/ 9683005 w 12192000"/>
              <a:gd name="connsiteY19" fmla="*/ 894128 h 2240205"/>
              <a:gd name="connsiteX20" fmla="*/ 9594438 w 12192000"/>
              <a:gd name="connsiteY20" fmla="*/ 919051 h 2240205"/>
              <a:gd name="connsiteX21" fmla="*/ 9544189 w 12192000"/>
              <a:gd name="connsiteY21" fmla="*/ 938966 h 2240205"/>
              <a:gd name="connsiteX22" fmla="*/ 9500499 w 12192000"/>
              <a:gd name="connsiteY22" fmla="*/ 954680 h 2240205"/>
              <a:gd name="connsiteX23" fmla="*/ 9410017 w 12192000"/>
              <a:gd name="connsiteY23" fmla="*/ 993931 h 2240205"/>
              <a:gd name="connsiteX24" fmla="*/ 9392919 w 12192000"/>
              <a:gd name="connsiteY24" fmla="*/ 994656 h 2240205"/>
              <a:gd name="connsiteX25" fmla="*/ 9268019 w 12192000"/>
              <a:gd name="connsiteY25" fmla="*/ 1007442 h 2240205"/>
              <a:gd name="connsiteX26" fmla="*/ 9188177 w 12192000"/>
              <a:gd name="connsiteY26" fmla="*/ 1035474 h 2240205"/>
              <a:gd name="connsiteX27" fmla="*/ 9155969 w 12192000"/>
              <a:gd name="connsiteY27" fmla="*/ 1046804 h 2240205"/>
              <a:gd name="connsiteX28" fmla="*/ 9133985 w 12192000"/>
              <a:gd name="connsiteY28" fmla="*/ 1046450 h 2240205"/>
              <a:gd name="connsiteX29" fmla="*/ 9003462 w 12192000"/>
              <a:gd name="connsiteY29" fmla="*/ 1042406 h 2240205"/>
              <a:gd name="connsiteX30" fmla="*/ 8968445 w 12192000"/>
              <a:gd name="connsiteY30" fmla="*/ 1052169 h 2240205"/>
              <a:gd name="connsiteX31" fmla="*/ 8886001 w 12192000"/>
              <a:gd name="connsiteY31" fmla="*/ 1067468 h 2240205"/>
              <a:gd name="connsiteX32" fmla="*/ 8838610 w 12192000"/>
              <a:gd name="connsiteY32" fmla="*/ 1075091 h 2240205"/>
              <a:gd name="connsiteX33" fmla="*/ 8665605 w 12192000"/>
              <a:gd name="connsiteY33" fmla="*/ 1110791 h 2240205"/>
              <a:gd name="connsiteX34" fmla="*/ 8584946 w 12192000"/>
              <a:gd name="connsiteY34" fmla="*/ 1135226 h 2240205"/>
              <a:gd name="connsiteX35" fmla="*/ 8419755 w 12192000"/>
              <a:gd name="connsiteY35" fmla="*/ 1216260 h 2240205"/>
              <a:gd name="connsiteX36" fmla="*/ 8411626 w 12192000"/>
              <a:gd name="connsiteY36" fmla="*/ 1214397 h 2240205"/>
              <a:gd name="connsiteX37" fmla="*/ 8363469 w 12192000"/>
              <a:gd name="connsiteY37" fmla="*/ 1246658 h 2240205"/>
              <a:gd name="connsiteX38" fmla="*/ 8275497 w 12192000"/>
              <a:gd name="connsiteY38" fmla="*/ 1264396 h 2240205"/>
              <a:gd name="connsiteX39" fmla="*/ 8074238 w 12192000"/>
              <a:gd name="connsiteY39" fmla="*/ 1301895 h 2240205"/>
              <a:gd name="connsiteX40" fmla="*/ 7902328 w 12192000"/>
              <a:gd name="connsiteY40" fmla="*/ 1345865 h 2240205"/>
              <a:gd name="connsiteX41" fmla="*/ 7840612 w 12192000"/>
              <a:gd name="connsiteY41" fmla="*/ 1369373 h 2240205"/>
              <a:gd name="connsiteX42" fmla="*/ 7786819 w 12192000"/>
              <a:gd name="connsiteY42" fmla="*/ 1378970 h 2240205"/>
              <a:gd name="connsiteX43" fmla="*/ 7548172 w 12192000"/>
              <a:gd name="connsiteY43" fmla="*/ 1417460 h 2240205"/>
              <a:gd name="connsiteX44" fmla="*/ 7483437 w 12192000"/>
              <a:gd name="connsiteY44" fmla="*/ 1478152 h 2240205"/>
              <a:gd name="connsiteX45" fmla="*/ 7377870 w 12192000"/>
              <a:gd name="connsiteY45" fmla="*/ 1523319 h 2240205"/>
              <a:gd name="connsiteX46" fmla="*/ 7230737 w 12192000"/>
              <a:gd name="connsiteY46" fmla="*/ 1562633 h 2240205"/>
              <a:gd name="connsiteX47" fmla="*/ 7224458 w 12192000"/>
              <a:gd name="connsiteY47" fmla="*/ 1573008 h 2240205"/>
              <a:gd name="connsiteX48" fmla="*/ 7183121 w 12192000"/>
              <a:gd name="connsiteY48" fmla="*/ 1595162 h 2240205"/>
              <a:gd name="connsiteX49" fmla="*/ 7164601 w 12192000"/>
              <a:gd name="connsiteY49" fmla="*/ 1606490 h 2240205"/>
              <a:gd name="connsiteX50" fmla="*/ 6900177 w 12192000"/>
              <a:gd name="connsiteY50" fmla="*/ 1636016 h 2240205"/>
              <a:gd name="connsiteX51" fmla="*/ 6795372 w 12192000"/>
              <a:gd name="connsiteY51" fmla="*/ 1644845 h 2240205"/>
              <a:gd name="connsiteX52" fmla="*/ 6692251 w 12192000"/>
              <a:gd name="connsiteY52" fmla="*/ 1656357 h 2240205"/>
              <a:gd name="connsiteX53" fmla="*/ 6655235 w 12192000"/>
              <a:gd name="connsiteY53" fmla="*/ 1661869 h 2240205"/>
              <a:gd name="connsiteX54" fmla="*/ 6554894 w 12192000"/>
              <a:gd name="connsiteY54" fmla="*/ 1664428 h 2240205"/>
              <a:gd name="connsiteX55" fmla="*/ 6516595 w 12192000"/>
              <a:gd name="connsiteY55" fmla="*/ 1667475 h 2240205"/>
              <a:gd name="connsiteX56" fmla="*/ 6508541 w 12192000"/>
              <a:gd name="connsiteY56" fmla="*/ 1668757 h 2240205"/>
              <a:gd name="connsiteX57" fmla="*/ 6471012 w 12192000"/>
              <a:gd name="connsiteY57" fmla="*/ 1678604 h 2240205"/>
              <a:gd name="connsiteX58" fmla="*/ 6364035 w 12192000"/>
              <a:gd name="connsiteY58" fmla="*/ 1667683 h 2240205"/>
              <a:gd name="connsiteX59" fmla="*/ 6243319 w 12192000"/>
              <a:gd name="connsiteY59" fmla="*/ 1695560 h 2240205"/>
              <a:gd name="connsiteX60" fmla="*/ 6098321 w 12192000"/>
              <a:gd name="connsiteY60" fmla="*/ 1721646 h 2240205"/>
              <a:gd name="connsiteX61" fmla="*/ 5880652 w 12192000"/>
              <a:gd name="connsiteY61" fmla="*/ 1779643 h 2240205"/>
              <a:gd name="connsiteX62" fmla="*/ 5785959 w 12192000"/>
              <a:gd name="connsiteY62" fmla="*/ 1775307 h 2240205"/>
              <a:gd name="connsiteX63" fmla="*/ 5643534 w 12192000"/>
              <a:gd name="connsiteY63" fmla="*/ 1802919 h 2240205"/>
              <a:gd name="connsiteX64" fmla="*/ 5518799 w 12192000"/>
              <a:gd name="connsiteY64" fmla="*/ 1818312 h 2240205"/>
              <a:gd name="connsiteX65" fmla="*/ 5505014 w 12192000"/>
              <a:gd name="connsiteY65" fmla="*/ 1819259 h 2240205"/>
              <a:gd name="connsiteX66" fmla="*/ 5453307 w 12192000"/>
              <a:gd name="connsiteY66" fmla="*/ 1815450 h 2240205"/>
              <a:gd name="connsiteX67" fmla="*/ 5221533 w 12192000"/>
              <a:gd name="connsiteY67" fmla="*/ 1846950 h 2240205"/>
              <a:gd name="connsiteX68" fmla="*/ 5149802 w 12192000"/>
              <a:gd name="connsiteY68" fmla="*/ 1844846 h 2240205"/>
              <a:gd name="connsiteX69" fmla="*/ 5114927 w 12192000"/>
              <a:gd name="connsiteY69" fmla="*/ 1847827 h 2240205"/>
              <a:gd name="connsiteX70" fmla="*/ 5108970 w 12192000"/>
              <a:gd name="connsiteY70" fmla="*/ 1847935 h 2240205"/>
              <a:gd name="connsiteX71" fmla="*/ 5067961 w 12192000"/>
              <a:gd name="connsiteY71" fmla="*/ 1845917 h 2240205"/>
              <a:gd name="connsiteX72" fmla="*/ 5007075 w 12192000"/>
              <a:gd name="connsiteY72" fmla="*/ 1838626 h 2240205"/>
              <a:gd name="connsiteX73" fmla="*/ 4944087 w 12192000"/>
              <a:gd name="connsiteY73" fmla="*/ 1823332 h 2240205"/>
              <a:gd name="connsiteX74" fmla="*/ 4907662 w 12192000"/>
              <a:gd name="connsiteY74" fmla="*/ 1816900 h 2240205"/>
              <a:gd name="connsiteX75" fmla="*/ 4882386 w 12192000"/>
              <a:gd name="connsiteY75" fmla="*/ 1809844 h 2240205"/>
              <a:gd name="connsiteX76" fmla="*/ 4811440 w 12192000"/>
              <a:gd name="connsiteY76" fmla="*/ 1804655 h 2240205"/>
              <a:gd name="connsiteX77" fmla="*/ 4691075 w 12192000"/>
              <a:gd name="connsiteY77" fmla="*/ 1801389 h 2240205"/>
              <a:gd name="connsiteX78" fmla="*/ 4640313 w 12192000"/>
              <a:gd name="connsiteY78" fmla="*/ 1784307 h 2240205"/>
              <a:gd name="connsiteX79" fmla="*/ 4536503 w 12192000"/>
              <a:gd name="connsiteY79" fmla="*/ 1785334 h 2240205"/>
              <a:gd name="connsiteX80" fmla="*/ 4513724 w 12192000"/>
              <a:gd name="connsiteY80" fmla="*/ 1791996 h 2240205"/>
              <a:gd name="connsiteX81" fmla="*/ 4459810 w 12192000"/>
              <a:gd name="connsiteY81" fmla="*/ 1797886 h 2240205"/>
              <a:gd name="connsiteX82" fmla="*/ 4379064 w 12192000"/>
              <a:gd name="connsiteY82" fmla="*/ 1817177 h 2240205"/>
              <a:gd name="connsiteX83" fmla="*/ 4290981 w 12192000"/>
              <a:gd name="connsiteY83" fmla="*/ 1839677 h 2240205"/>
              <a:gd name="connsiteX84" fmla="*/ 4238372 w 12192000"/>
              <a:gd name="connsiteY84" fmla="*/ 1851480 h 2240205"/>
              <a:gd name="connsiteX85" fmla="*/ 4232517 w 12192000"/>
              <a:gd name="connsiteY85" fmla="*/ 1852567 h 2240205"/>
              <a:gd name="connsiteX86" fmla="*/ 4191732 w 12192000"/>
              <a:gd name="connsiteY86" fmla="*/ 1857328 h 2240205"/>
              <a:gd name="connsiteX87" fmla="*/ 4065532 w 12192000"/>
              <a:gd name="connsiteY87" fmla="*/ 1855477 h 2240205"/>
              <a:gd name="connsiteX88" fmla="*/ 4028460 w 12192000"/>
              <a:gd name="connsiteY88" fmla="*/ 1855137 h 2240205"/>
              <a:gd name="connsiteX89" fmla="*/ 4002267 w 12192000"/>
              <a:gd name="connsiteY89" fmla="*/ 1852352 h 2240205"/>
              <a:gd name="connsiteX90" fmla="*/ 3931396 w 12192000"/>
              <a:gd name="connsiteY90" fmla="*/ 1858915 h 2240205"/>
              <a:gd name="connsiteX91" fmla="*/ 3812162 w 12192000"/>
              <a:gd name="connsiteY91" fmla="*/ 1875501 h 2240205"/>
              <a:gd name="connsiteX92" fmla="*/ 3758105 w 12192000"/>
              <a:gd name="connsiteY92" fmla="*/ 1871856 h 2240205"/>
              <a:gd name="connsiteX93" fmla="*/ 3567259 w 12192000"/>
              <a:gd name="connsiteY93" fmla="*/ 1893482 h 2240205"/>
              <a:gd name="connsiteX94" fmla="*/ 3405770 w 12192000"/>
              <a:gd name="connsiteY94" fmla="*/ 1904591 h 2240205"/>
              <a:gd name="connsiteX95" fmla="*/ 3280097 w 12192000"/>
              <a:gd name="connsiteY95" fmla="*/ 1919610 h 2240205"/>
              <a:gd name="connsiteX96" fmla="*/ 3009910 w 12192000"/>
              <a:gd name="connsiteY96" fmla="*/ 1957866 h 2240205"/>
              <a:gd name="connsiteX97" fmla="*/ 2995934 w 12192000"/>
              <a:gd name="connsiteY97" fmla="*/ 1967085 h 2240205"/>
              <a:gd name="connsiteX98" fmla="*/ 2942858 w 12192000"/>
              <a:gd name="connsiteY98" fmla="*/ 1981367 h 2240205"/>
              <a:gd name="connsiteX99" fmla="*/ 2875436 w 12192000"/>
              <a:gd name="connsiteY99" fmla="*/ 1996977 h 2240205"/>
              <a:gd name="connsiteX100" fmla="*/ 2874892 w 12192000"/>
              <a:gd name="connsiteY100" fmla="*/ 1996085 h 2240205"/>
              <a:gd name="connsiteX101" fmla="*/ 2843662 w 12192000"/>
              <a:gd name="connsiteY101" fmla="*/ 1992498 h 2240205"/>
              <a:gd name="connsiteX102" fmla="*/ 2718916 w 12192000"/>
              <a:gd name="connsiteY102" fmla="*/ 1990867 h 2240205"/>
              <a:gd name="connsiteX103" fmla="*/ 2713522 w 12192000"/>
              <a:gd name="connsiteY103" fmla="*/ 1990173 h 2240205"/>
              <a:gd name="connsiteX104" fmla="*/ 2476147 w 12192000"/>
              <a:gd name="connsiteY104" fmla="*/ 1998305 h 2240205"/>
              <a:gd name="connsiteX105" fmla="*/ 2373568 w 12192000"/>
              <a:gd name="connsiteY105" fmla="*/ 2003219 h 2240205"/>
              <a:gd name="connsiteX106" fmla="*/ 2287219 w 12192000"/>
              <a:gd name="connsiteY106" fmla="*/ 1998750 h 2240205"/>
              <a:gd name="connsiteX107" fmla="*/ 2243069 w 12192000"/>
              <a:gd name="connsiteY107" fmla="*/ 2005321 h 2240205"/>
              <a:gd name="connsiteX108" fmla="*/ 2164831 w 12192000"/>
              <a:gd name="connsiteY108" fmla="*/ 2010143 h 2240205"/>
              <a:gd name="connsiteX109" fmla="*/ 2085228 w 12192000"/>
              <a:gd name="connsiteY109" fmla="*/ 2046431 h 2240205"/>
              <a:gd name="connsiteX110" fmla="*/ 2058061 w 12192000"/>
              <a:gd name="connsiteY110" fmla="*/ 2047942 h 2240205"/>
              <a:gd name="connsiteX111" fmla="*/ 2042244 w 12192000"/>
              <a:gd name="connsiteY111" fmla="*/ 2055560 h 2240205"/>
              <a:gd name="connsiteX112" fmla="*/ 1877728 w 12192000"/>
              <a:gd name="connsiteY112" fmla="*/ 2101004 h 2240205"/>
              <a:gd name="connsiteX113" fmla="*/ 1759056 w 12192000"/>
              <a:gd name="connsiteY113" fmla="*/ 2125608 h 2240205"/>
              <a:gd name="connsiteX114" fmla="*/ 1637948 w 12192000"/>
              <a:gd name="connsiteY114" fmla="*/ 2172597 h 2240205"/>
              <a:gd name="connsiteX115" fmla="*/ 1434549 w 12192000"/>
              <a:gd name="connsiteY115" fmla="*/ 2234522 h 2240205"/>
              <a:gd name="connsiteX116" fmla="*/ 1370962 w 12192000"/>
              <a:gd name="connsiteY116" fmla="*/ 2237474 h 2240205"/>
              <a:gd name="connsiteX117" fmla="*/ 1356367 w 12192000"/>
              <a:gd name="connsiteY117" fmla="*/ 2235089 h 2240205"/>
              <a:gd name="connsiteX118" fmla="*/ 1279765 w 12192000"/>
              <a:gd name="connsiteY118" fmla="*/ 2229639 h 2240205"/>
              <a:gd name="connsiteX119" fmla="*/ 1195347 w 12192000"/>
              <a:gd name="connsiteY119" fmla="*/ 2212354 h 2240205"/>
              <a:gd name="connsiteX120" fmla="*/ 970251 w 12192000"/>
              <a:gd name="connsiteY120" fmla="*/ 2221029 h 2240205"/>
              <a:gd name="connsiteX121" fmla="*/ 812914 w 12192000"/>
              <a:gd name="connsiteY121" fmla="*/ 2210095 h 2240205"/>
              <a:gd name="connsiteX122" fmla="*/ 776382 w 12192000"/>
              <a:gd name="connsiteY122" fmla="*/ 2204512 h 2240205"/>
              <a:gd name="connsiteX123" fmla="*/ 597225 w 12192000"/>
              <a:gd name="connsiteY123" fmla="*/ 2180999 h 2240205"/>
              <a:gd name="connsiteX124" fmla="*/ 520671 w 12192000"/>
              <a:gd name="connsiteY124" fmla="*/ 2180980 h 2240205"/>
              <a:gd name="connsiteX125" fmla="*/ 515024 w 12192000"/>
              <a:gd name="connsiteY125" fmla="*/ 2179258 h 2240205"/>
              <a:gd name="connsiteX126" fmla="*/ 413835 w 12192000"/>
              <a:gd name="connsiteY126" fmla="*/ 2156783 h 2240205"/>
              <a:gd name="connsiteX127" fmla="*/ 376513 w 12192000"/>
              <a:gd name="connsiteY127" fmla="*/ 2154014 h 2240205"/>
              <a:gd name="connsiteX128" fmla="*/ 273386 w 12192000"/>
              <a:gd name="connsiteY128" fmla="*/ 2142551 h 2240205"/>
              <a:gd name="connsiteX129" fmla="*/ 77641 w 12192000"/>
              <a:gd name="connsiteY129" fmla="*/ 2126835 h 2240205"/>
              <a:gd name="connsiteX130" fmla="*/ 37645 w 12192000"/>
              <a:gd name="connsiteY130" fmla="*/ 2115401 h 2240205"/>
              <a:gd name="connsiteX131" fmla="*/ 4572 w 12192000"/>
              <a:gd name="connsiteY131" fmla="*/ 2111091 h 2240205"/>
              <a:gd name="connsiteX132" fmla="*/ 0 w 12192000"/>
              <a:gd name="connsiteY132" fmla="*/ 2110468 h 2240205"/>
              <a:gd name="connsiteX133" fmla="*/ 0 w 12192000"/>
              <a:gd name="connsiteY133" fmla="*/ 0 h 2240205"/>
              <a:gd name="connsiteX0" fmla="*/ 0 w 12192000"/>
              <a:gd name="connsiteY0" fmla="*/ 0 h 2240205"/>
              <a:gd name="connsiteX1" fmla="*/ 12192000 w 12192000"/>
              <a:gd name="connsiteY1" fmla="*/ 0 h 2240205"/>
              <a:gd name="connsiteX2" fmla="*/ 12192000 w 12192000"/>
              <a:gd name="connsiteY2" fmla="*/ 751299 h 2240205"/>
              <a:gd name="connsiteX3" fmla="*/ 11890686 w 12192000"/>
              <a:gd name="connsiteY3" fmla="*/ 732766 h 2240205"/>
              <a:gd name="connsiteX4" fmla="*/ 11820512 w 12192000"/>
              <a:gd name="connsiteY4" fmla="*/ 745392 h 2240205"/>
              <a:gd name="connsiteX5" fmla="*/ 11649954 w 12192000"/>
              <a:gd name="connsiteY5" fmla="*/ 749628 h 2240205"/>
              <a:gd name="connsiteX6" fmla="*/ 11560424 w 12192000"/>
              <a:gd name="connsiteY6" fmla="*/ 748017 h 2240205"/>
              <a:gd name="connsiteX7" fmla="*/ 11358455 w 12192000"/>
              <a:gd name="connsiteY7" fmla="*/ 747593 h 2240205"/>
              <a:gd name="connsiteX8" fmla="*/ 11165209 w 12192000"/>
              <a:gd name="connsiteY8" fmla="*/ 748852 h 2240205"/>
              <a:gd name="connsiteX9" fmla="*/ 11058755 w 12192000"/>
              <a:gd name="connsiteY9" fmla="*/ 749617 h 2240205"/>
              <a:gd name="connsiteX10" fmla="*/ 10846594 w 12192000"/>
              <a:gd name="connsiteY10" fmla="*/ 765069 h 2240205"/>
              <a:gd name="connsiteX11" fmla="*/ 10739478 w 12192000"/>
              <a:gd name="connsiteY11" fmla="*/ 776841 h 2240205"/>
              <a:gd name="connsiteX12" fmla="*/ 10458762 w 12192000"/>
              <a:gd name="connsiteY12" fmla="*/ 755400 h 2240205"/>
              <a:gd name="connsiteX13" fmla="*/ 10211200 w 12192000"/>
              <a:gd name="connsiteY13" fmla="*/ 767513 h 2240205"/>
              <a:gd name="connsiteX14" fmla="*/ 10167995 w 12192000"/>
              <a:gd name="connsiteY14" fmla="*/ 760843 h 2240205"/>
              <a:gd name="connsiteX15" fmla="*/ 9997044 w 12192000"/>
              <a:gd name="connsiteY15" fmla="*/ 780129 h 2240205"/>
              <a:gd name="connsiteX16" fmla="*/ 9943887 w 12192000"/>
              <a:gd name="connsiteY16" fmla="*/ 804141 h 2240205"/>
              <a:gd name="connsiteX17" fmla="*/ 9918248 w 12192000"/>
              <a:gd name="connsiteY17" fmla="*/ 816628 h 2240205"/>
              <a:gd name="connsiteX18" fmla="*/ 9767091 w 12192000"/>
              <a:gd name="connsiteY18" fmla="*/ 870550 h 2240205"/>
              <a:gd name="connsiteX19" fmla="*/ 9683005 w 12192000"/>
              <a:gd name="connsiteY19" fmla="*/ 894128 h 2240205"/>
              <a:gd name="connsiteX20" fmla="*/ 9594438 w 12192000"/>
              <a:gd name="connsiteY20" fmla="*/ 919051 h 2240205"/>
              <a:gd name="connsiteX21" fmla="*/ 9544189 w 12192000"/>
              <a:gd name="connsiteY21" fmla="*/ 938966 h 2240205"/>
              <a:gd name="connsiteX22" fmla="*/ 9500499 w 12192000"/>
              <a:gd name="connsiteY22" fmla="*/ 954680 h 2240205"/>
              <a:gd name="connsiteX23" fmla="*/ 9410017 w 12192000"/>
              <a:gd name="connsiteY23" fmla="*/ 993931 h 2240205"/>
              <a:gd name="connsiteX24" fmla="*/ 9392919 w 12192000"/>
              <a:gd name="connsiteY24" fmla="*/ 994656 h 2240205"/>
              <a:gd name="connsiteX25" fmla="*/ 9268019 w 12192000"/>
              <a:gd name="connsiteY25" fmla="*/ 1007442 h 2240205"/>
              <a:gd name="connsiteX26" fmla="*/ 9188177 w 12192000"/>
              <a:gd name="connsiteY26" fmla="*/ 1035474 h 2240205"/>
              <a:gd name="connsiteX27" fmla="*/ 9155969 w 12192000"/>
              <a:gd name="connsiteY27" fmla="*/ 1046804 h 2240205"/>
              <a:gd name="connsiteX28" fmla="*/ 9133985 w 12192000"/>
              <a:gd name="connsiteY28" fmla="*/ 1046450 h 2240205"/>
              <a:gd name="connsiteX29" fmla="*/ 9003462 w 12192000"/>
              <a:gd name="connsiteY29" fmla="*/ 1042406 h 2240205"/>
              <a:gd name="connsiteX30" fmla="*/ 8968445 w 12192000"/>
              <a:gd name="connsiteY30" fmla="*/ 1052169 h 2240205"/>
              <a:gd name="connsiteX31" fmla="*/ 8886001 w 12192000"/>
              <a:gd name="connsiteY31" fmla="*/ 1067468 h 2240205"/>
              <a:gd name="connsiteX32" fmla="*/ 8838610 w 12192000"/>
              <a:gd name="connsiteY32" fmla="*/ 1075091 h 2240205"/>
              <a:gd name="connsiteX33" fmla="*/ 8665605 w 12192000"/>
              <a:gd name="connsiteY33" fmla="*/ 1110791 h 2240205"/>
              <a:gd name="connsiteX34" fmla="*/ 8584946 w 12192000"/>
              <a:gd name="connsiteY34" fmla="*/ 1135226 h 2240205"/>
              <a:gd name="connsiteX35" fmla="*/ 8419755 w 12192000"/>
              <a:gd name="connsiteY35" fmla="*/ 1216260 h 2240205"/>
              <a:gd name="connsiteX36" fmla="*/ 8411626 w 12192000"/>
              <a:gd name="connsiteY36" fmla="*/ 1214397 h 2240205"/>
              <a:gd name="connsiteX37" fmla="*/ 8363469 w 12192000"/>
              <a:gd name="connsiteY37" fmla="*/ 1246658 h 2240205"/>
              <a:gd name="connsiteX38" fmla="*/ 8275497 w 12192000"/>
              <a:gd name="connsiteY38" fmla="*/ 1264396 h 2240205"/>
              <a:gd name="connsiteX39" fmla="*/ 8074238 w 12192000"/>
              <a:gd name="connsiteY39" fmla="*/ 1301895 h 2240205"/>
              <a:gd name="connsiteX40" fmla="*/ 7902328 w 12192000"/>
              <a:gd name="connsiteY40" fmla="*/ 1345865 h 2240205"/>
              <a:gd name="connsiteX41" fmla="*/ 7840612 w 12192000"/>
              <a:gd name="connsiteY41" fmla="*/ 1369373 h 2240205"/>
              <a:gd name="connsiteX42" fmla="*/ 7786819 w 12192000"/>
              <a:gd name="connsiteY42" fmla="*/ 1378970 h 2240205"/>
              <a:gd name="connsiteX43" fmla="*/ 7548172 w 12192000"/>
              <a:gd name="connsiteY43" fmla="*/ 1417460 h 2240205"/>
              <a:gd name="connsiteX44" fmla="*/ 7483437 w 12192000"/>
              <a:gd name="connsiteY44" fmla="*/ 1478152 h 2240205"/>
              <a:gd name="connsiteX45" fmla="*/ 7377870 w 12192000"/>
              <a:gd name="connsiteY45" fmla="*/ 1523319 h 2240205"/>
              <a:gd name="connsiteX46" fmla="*/ 7230737 w 12192000"/>
              <a:gd name="connsiteY46" fmla="*/ 1562633 h 2240205"/>
              <a:gd name="connsiteX47" fmla="*/ 7224458 w 12192000"/>
              <a:gd name="connsiteY47" fmla="*/ 1573008 h 2240205"/>
              <a:gd name="connsiteX48" fmla="*/ 7183121 w 12192000"/>
              <a:gd name="connsiteY48" fmla="*/ 1595162 h 2240205"/>
              <a:gd name="connsiteX49" fmla="*/ 7164601 w 12192000"/>
              <a:gd name="connsiteY49" fmla="*/ 1606490 h 2240205"/>
              <a:gd name="connsiteX50" fmla="*/ 6900177 w 12192000"/>
              <a:gd name="connsiteY50" fmla="*/ 1636016 h 2240205"/>
              <a:gd name="connsiteX51" fmla="*/ 6795372 w 12192000"/>
              <a:gd name="connsiteY51" fmla="*/ 1644845 h 2240205"/>
              <a:gd name="connsiteX52" fmla="*/ 6692251 w 12192000"/>
              <a:gd name="connsiteY52" fmla="*/ 1656357 h 2240205"/>
              <a:gd name="connsiteX53" fmla="*/ 6655235 w 12192000"/>
              <a:gd name="connsiteY53" fmla="*/ 1661869 h 2240205"/>
              <a:gd name="connsiteX54" fmla="*/ 6554894 w 12192000"/>
              <a:gd name="connsiteY54" fmla="*/ 1664428 h 2240205"/>
              <a:gd name="connsiteX55" fmla="*/ 6516595 w 12192000"/>
              <a:gd name="connsiteY55" fmla="*/ 1667475 h 2240205"/>
              <a:gd name="connsiteX56" fmla="*/ 6508541 w 12192000"/>
              <a:gd name="connsiteY56" fmla="*/ 1668757 h 2240205"/>
              <a:gd name="connsiteX57" fmla="*/ 6471012 w 12192000"/>
              <a:gd name="connsiteY57" fmla="*/ 1678604 h 2240205"/>
              <a:gd name="connsiteX58" fmla="*/ 6364035 w 12192000"/>
              <a:gd name="connsiteY58" fmla="*/ 1667683 h 2240205"/>
              <a:gd name="connsiteX59" fmla="*/ 6243319 w 12192000"/>
              <a:gd name="connsiteY59" fmla="*/ 1695560 h 2240205"/>
              <a:gd name="connsiteX60" fmla="*/ 6098321 w 12192000"/>
              <a:gd name="connsiteY60" fmla="*/ 1721646 h 2240205"/>
              <a:gd name="connsiteX61" fmla="*/ 5880652 w 12192000"/>
              <a:gd name="connsiteY61" fmla="*/ 1779643 h 2240205"/>
              <a:gd name="connsiteX62" fmla="*/ 5785959 w 12192000"/>
              <a:gd name="connsiteY62" fmla="*/ 1775307 h 2240205"/>
              <a:gd name="connsiteX63" fmla="*/ 5643534 w 12192000"/>
              <a:gd name="connsiteY63" fmla="*/ 1802919 h 2240205"/>
              <a:gd name="connsiteX64" fmla="*/ 5518799 w 12192000"/>
              <a:gd name="connsiteY64" fmla="*/ 1818312 h 2240205"/>
              <a:gd name="connsiteX65" fmla="*/ 5505014 w 12192000"/>
              <a:gd name="connsiteY65" fmla="*/ 1819259 h 2240205"/>
              <a:gd name="connsiteX66" fmla="*/ 5453307 w 12192000"/>
              <a:gd name="connsiteY66" fmla="*/ 1815450 h 2240205"/>
              <a:gd name="connsiteX67" fmla="*/ 5221533 w 12192000"/>
              <a:gd name="connsiteY67" fmla="*/ 1846950 h 2240205"/>
              <a:gd name="connsiteX68" fmla="*/ 5149802 w 12192000"/>
              <a:gd name="connsiteY68" fmla="*/ 1844846 h 2240205"/>
              <a:gd name="connsiteX69" fmla="*/ 5114927 w 12192000"/>
              <a:gd name="connsiteY69" fmla="*/ 1847827 h 2240205"/>
              <a:gd name="connsiteX70" fmla="*/ 5108970 w 12192000"/>
              <a:gd name="connsiteY70" fmla="*/ 1847935 h 2240205"/>
              <a:gd name="connsiteX71" fmla="*/ 5067961 w 12192000"/>
              <a:gd name="connsiteY71" fmla="*/ 1845917 h 2240205"/>
              <a:gd name="connsiteX72" fmla="*/ 5007075 w 12192000"/>
              <a:gd name="connsiteY72" fmla="*/ 1838626 h 2240205"/>
              <a:gd name="connsiteX73" fmla="*/ 4944087 w 12192000"/>
              <a:gd name="connsiteY73" fmla="*/ 1823332 h 2240205"/>
              <a:gd name="connsiteX74" fmla="*/ 4907662 w 12192000"/>
              <a:gd name="connsiteY74" fmla="*/ 1816900 h 2240205"/>
              <a:gd name="connsiteX75" fmla="*/ 4882386 w 12192000"/>
              <a:gd name="connsiteY75" fmla="*/ 1809844 h 2240205"/>
              <a:gd name="connsiteX76" fmla="*/ 4811440 w 12192000"/>
              <a:gd name="connsiteY76" fmla="*/ 1804655 h 2240205"/>
              <a:gd name="connsiteX77" fmla="*/ 4691075 w 12192000"/>
              <a:gd name="connsiteY77" fmla="*/ 1801389 h 2240205"/>
              <a:gd name="connsiteX78" fmla="*/ 4640313 w 12192000"/>
              <a:gd name="connsiteY78" fmla="*/ 1784307 h 2240205"/>
              <a:gd name="connsiteX79" fmla="*/ 4536503 w 12192000"/>
              <a:gd name="connsiteY79" fmla="*/ 1785334 h 2240205"/>
              <a:gd name="connsiteX80" fmla="*/ 4513724 w 12192000"/>
              <a:gd name="connsiteY80" fmla="*/ 1791996 h 2240205"/>
              <a:gd name="connsiteX81" fmla="*/ 4459810 w 12192000"/>
              <a:gd name="connsiteY81" fmla="*/ 1797886 h 2240205"/>
              <a:gd name="connsiteX82" fmla="*/ 4379064 w 12192000"/>
              <a:gd name="connsiteY82" fmla="*/ 1817177 h 2240205"/>
              <a:gd name="connsiteX83" fmla="*/ 4290981 w 12192000"/>
              <a:gd name="connsiteY83" fmla="*/ 1839677 h 2240205"/>
              <a:gd name="connsiteX84" fmla="*/ 4238372 w 12192000"/>
              <a:gd name="connsiteY84" fmla="*/ 1851480 h 2240205"/>
              <a:gd name="connsiteX85" fmla="*/ 4232517 w 12192000"/>
              <a:gd name="connsiteY85" fmla="*/ 1852567 h 2240205"/>
              <a:gd name="connsiteX86" fmla="*/ 4191732 w 12192000"/>
              <a:gd name="connsiteY86" fmla="*/ 1857328 h 2240205"/>
              <a:gd name="connsiteX87" fmla="*/ 4065532 w 12192000"/>
              <a:gd name="connsiteY87" fmla="*/ 1855477 h 2240205"/>
              <a:gd name="connsiteX88" fmla="*/ 4028460 w 12192000"/>
              <a:gd name="connsiteY88" fmla="*/ 1855137 h 2240205"/>
              <a:gd name="connsiteX89" fmla="*/ 4002267 w 12192000"/>
              <a:gd name="connsiteY89" fmla="*/ 1852352 h 2240205"/>
              <a:gd name="connsiteX90" fmla="*/ 3931396 w 12192000"/>
              <a:gd name="connsiteY90" fmla="*/ 1858915 h 2240205"/>
              <a:gd name="connsiteX91" fmla="*/ 3812162 w 12192000"/>
              <a:gd name="connsiteY91" fmla="*/ 1875501 h 2240205"/>
              <a:gd name="connsiteX92" fmla="*/ 3758105 w 12192000"/>
              <a:gd name="connsiteY92" fmla="*/ 1871856 h 2240205"/>
              <a:gd name="connsiteX93" fmla="*/ 3567259 w 12192000"/>
              <a:gd name="connsiteY93" fmla="*/ 1893482 h 2240205"/>
              <a:gd name="connsiteX94" fmla="*/ 3405770 w 12192000"/>
              <a:gd name="connsiteY94" fmla="*/ 1904591 h 2240205"/>
              <a:gd name="connsiteX95" fmla="*/ 3280097 w 12192000"/>
              <a:gd name="connsiteY95" fmla="*/ 1919610 h 2240205"/>
              <a:gd name="connsiteX96" fmla="*/ 3009910 w 12192000"/>
              <a:gd name="connsiteY96" fmla="*/ 1957866 h 2240205"/>
              <a:gd name="connsiteX97" fmla="*/ 2995934 w 12192000"/>
              <a:gd name="connsiteY97" fmla="*/ 1967085 h 2240205"/>
              <a:gd name="connsiteX98" fmla="*/ 2942858 w 12192000"/>
              <a:gd name="connsiteY98" fmla="*/ 1981367 h 2240205"/>
              <a:gd name="connsiteX99" fmla="*/ 2875436 w 12192000"/>
              <a:gd name="connsiteY99" fmla="*/ 1996977 h 2240205"/>
              <a:gd name="connsiteX100" fmla="*/ 2874892 w 12192000"/>
              <a:gd name="connsiteY100" fmla="*/ 1996085 h 2240205"/>
              <a:gd name="connsiteX101" fmla="*/ 2843662 w 12192000"/>
              <a:gd name="connsiteY101" fmla="*/ 1992498 h 2240205"/>
              <a:gd name="connsiteX102" fmla="*/ 2718916 w 12192000"/>
              <a:gd name="connsiteY102" fmla="*/ 1990867 h 2240205"/>
              <a:gd name="connsiteX103" fmla="*/ 2713522 w 12192000"/>
              <a:gd name="connsiteY103" fmla="*/ 1990173 h 2240205"/>
              <a:gd name="connsiteX104" fmla="*/ 2476147 w 12192000"/>
              <a:gd name="connsiteY104" fmla="*/ 1998305 h 2240205"/>
              <a:gd name="connsiteX105" fmla="*/ 2373568 w 12192000"/>
              <a:gd name="connsiteY105" fmla="*/ 2003219 h 2240205"/>
              <a:gd name="connsiteX106" fmla="*/ 2287219 w 12192000"/>
              <a:gd name="connsiteY106" fmla="*/ 1998750 h 2240205"/>
              <a:gd name="connsiteX107" fmla="*/ 2243069 w 12192000"/>
              <a:gd name="connsiteY107" fmla="*/ 2005321 h 2240205"/>
              <a:gd name="connsiteX108" fmla="*/ 2164831 w 12192000"/>
              <a:gd name="connsiteY108" fmla="*/ 2010143 h 2240205"/>
              <a:gd name="connsiteX109" fmla="*/ 2085228 w 12192000"/>
              <a:gd name="connsiteY109" fmla="*/ 2046431 h 2240205"/>
              <a:gd name="connsiteX110" fmla="*/ 2058061 w 12192000"/>
              <a:gd name="connsiteY110" fmla="*/ 2047942 h 2240205"/>
              <a:gd name="connsiteX111" fmla="*/ 2042244 w 12192000"/>
              <a:gd name="connsiteY111" fmla="*/ 2055560 h 2240205"/>
              <a:gd name="connsiteX112" fmla="*/ 1877728 w 12192000"/>
              <a:gd name="connsiteY112" fmla="*/ 2101004 h 2240205"/>
              <a:gd name="connsiteX113" fmla="*/ 1759056 w 12192000"/>
              <a:gd name="connsiteY113" fmla="*/ 2125608 h 2240205"/>
              <a:gd name="connsiteX114" fmla="*/ 1637948 w 12192000"/>
              <a:gd name="connsiteY114" fmla="*/ 2172597 h 2240205"/>
              <a:gd name="connsiteX115" fmla="*/ 1434549 w 12192000"/>
              <a:gd name="connsiteY115" fmla="*/ 2234522 h 2240205"/>
              <a:gd name="connsiteX116" fmla="*/ 1370962 w 12192000"/>
              <a:gd name="connsiteY116" fmla="*/ 2237474 h 2240205"/>
              <a:gd name="connsiteX117" fmla="*/ 1356367 w 12192000"/>
              <a:gd name="connsiteY117" fmla="*/ 2235089 h 2240205"/>
              <a:gd name="connsiteX118" fmla="*/ 1279765 w 12192000"/>
              <a:gd name="connsiteY118" fmla="*/ 2229639 h 2240205"/>
              <a:gd name="connsiteX119" fmla="*/ 1195347 w 12192000"/>
              <a:gd name="connsiteY119" fmla="*/ 2212354 h 2240205"/>
              <a:gd name="connsiteX120" fmla="*/ 970251 w 12192000"/>
              <a:gd name="connsiteY120" fmla="*/ 2221029 h 2240205"/>
              <a:gd name="connsiteX121" fmla="*/ 812914 w 12192000"/>
              <a:gd name="connsiteY121" fmla="*/ 2210095 h 2240205"/>
              <a:gd name="connsiteX122" fmla="*/ 776382 w 12192000"/>
              <a:gd name="connsiteY122" fmla="*/ 2204512 h 2240205"/>
              <a:gd name="connsiteX123" fmla="*/ 597225 w 12192000"/>
              <a:gd name="connsiteY123" fmla="*/ 2180999 h 2240205"/>
              <a:gd name="connsiteX124" fmla="*/ 520671 w 12192000"/>
              <a:gd name="connsiteY124" fmla="*/ 2180980 h 2240205"/>
              <a:gd name="connsiteX125" fmla="*/ 515024 w 12192000"/>
              <a:gd name="connsiteY125" fmla="*/ 2179258 h 2240205"/>
              <a:gd name="connsiteX126" fmla="*/ 413835 w 12192000"/>
              <a:gd name="connsiteY126" fmla="*/ 2156783 h 2240205"/>
              <a:gd name="connsiteX127" fmla="*/ 376513 w 12192000"/>
              <a:gd name="connsiteY127" fmla="*/ 2154014 h 2240205"/>
              <a:gd name="connsiteX128" fmla="*/ 273386 w 12192000"/>
              <a:gd name="connsiteY128" fmla="*/ 2142551 h 2240205"/>
              <a:gd name="connsiteX129" fmla="*/ 77641 w 12192000"/>
              <a:gd name="connsiteY129" fmla="*/ 2126835 h 2240205"/>
              <a:gd name="connsiteX130" fmla="*/ 37645 w 12192000"/>
              <a:gd name="connsiteY130" fmla="*/ 2115401 h 2240205"/>
              <a:gd name="connsiteX131" fmla="*/ 4572 w 12192000"/>
              <a:gd name="connsiteY131" fmla="*/ 2111091 h 2240205"/>
              <a:gd name="connsiteX132" fmla="*/ 0 w 12192000"/>
              <a:gd name="connsiteY132" fmla="*/ 2110468 h 2240205"/>
              <a:gd name="connsiteX133" fmla="*/ 0 w 12192000"/>
              <a:gd name="connsiteY133" fmla="*/ 0 h 2240205"/>
              <a:gd name="connsiteX0" fmla="*/ 0 w 12192000"/>
              <a:gd name="connsiteY0" fmla="*/ 0 h 2240205"/>
              <a:gd name="connsiteX1" fmla="*/ 12192000 w 12192000"/>
              <a:gd name="connsiteY1" fmla="*/ 0 h 2240205"/>
              <a:gd name="connsiteX2" fmla="*/ 12192000 w 12192000"/>
              <a:gd name="connsiteY2" fmla="*/ 751299 h 2240205"/>
              <a:gd name="connsiteX3" fmla="*/ 11890686 w 12192000"/>
              <a:gd name="connsiteY3" fmla="*/ 732766 h 2240205"/>
              <a:gd name="connsiteX4" fmla="*/ 11820512 w 12192000"/>
              <a:gd name="connsiteY4" fmla="*/ 745392 h 2240205"/>
              <a:gd name="connsiteX5" fmla="*/ 11649954 w 12192000"/>
              <a:gd name="connsiteY5" fmla="*/ 749628 h 2240205"/>
              <a:gd name="connsiteX6" fmla="*/ 11560424 w 12192000"/>
              <a:gd name="connsiteY6" fmla="*/ 748017 h 2240205"/>
              <a:gd name="connsiteX7" fmla="*/ 11358455 w 12192000"/>
              <a:gd name="connsiteY7" fmla="*/ 747593 h 2240205"/>
              <a:gd name="connsiteX8" fmla="*/ 11165209 w 12192000"/>
              <a:gd name="connsiteY8" fmla="*/ 748852 h 2240205"/>
              <a:gd name="connsiteX9" fmla="*/ 11058755 w 12192000"/>
              <a:gd name="connsiteY9" fmla="*/ 749617 h 2240205"/>
              <a:gd name="connsiteX10" fmla="*/ 10846594 w 12192000"/>
              <a:gd name="connsiteY10" fmla="*/ 765069 h 2240205"/>
              <a:gd name="connsiteX11" fmla="*/ 10739478 w 12192000"/>
              <a:gd name="connsiteY11" fmla="*/ 776841 h 2240205"/>
              <a:gd name="connsiteX12" fmla="*/ 10458762 w 12192000"/>
              <a:gd name="connsiteY12" fmla="*/ 755400 h 2240205"/>
              <a:gd name="connsiteX13" fmla="*/ 10211200 w 12192000"/>
              <a:gd name="connsiteY13" fmla="*/ 767513 h 2240205"/>
              <a:gd name="connsiteX14" fmla="*/ 10167995 w 12192000"/>
              <a:gd name="connsiteY14" fmla="*/ 760843 h 2240205"/>
              <a:gd name="connsiteX15" fmla="*/ 9997044 w 12192000"/>
              <a:gd name="connsiteY15" fmla="*/ 780129 h 2240205"/>
              <a:gd name="connsiteX16" fmla="*/ 9943887 w 12192000"/>
              <a:gd name="connsiteY16" fmla="*/ 804141 h 2240205"/>
              <a:gd name="connsiteX17" fmla="*/ 9918248 w 12192000"/>
              <a:gd name="connsiteY17" fmla="*/ 816628 h 2240205"/>
              <a:gd name="connsiteX18" fmla="*/ 9767091 w 12192000"/>
              <a:gd name="connsiteY18" fmla="*/ 870550 h 2240205"/>
              <a:gd name="connsiteX19" fmla="*/ 9683005 w 12192000"/>
              <a:gd name="connsiteY19" fmla="*/ 894128 h 2240205"/>
              <a:gd name="connsiteX20" fmla="*/ 9544189 w 12192000"/>
              <a:gd name="connsiteY20" fmla="*/ 938966 h 2240205"/>
              <a:gd name="connsiteX21" fmla="*/ 9500499 w 12192000"/>
              <a:gd name="connsiteY21" fmla="*/ 954680 h 2240205"/>
              <a:gd name="connsiteX22" fmla="*/ 9410017 w 12192000"/>
              <a:gd name="connsiteY22" fmla="*/ 993931 h 2240205"/>
              <a:gd name="connsiteX23" fmla="*/ 9392919 w 12192000"/>
              <a:gd name="connsiteY23" fmla="*/ 994656 h 2240205"/>
              <a:gd name="connsiteX24" fmla="*/ 9268019 w 12192000"/>
              <a:gd name="connsiteY24" fmla="*/ 1007442 h 2240205"/>
              <a:gd name="connsiteX25" fmla="*/ 9188177 w 12192000"/>
              <a:gd name="connsiteY25" fmla="*/ 1035474 h 2240205"/>
              <a:gd name="connsiteX26" fmla="*/ 9155969 w 12192000"/>
              <a:gd name="connsiteY26" fmla="*/ 1046804 h 2240205"/>
              <a:gd name="connsiteX27" fmla="*/ 9133985 w 12192000"/>
              <a:gd name="connsiteY27" fmla="*/ 1046450 h 2240205"/>
              <a:gd name="connsiteX28" fmla="*/ 9003462 w 12192000"/>
              <a:gd name="connsiteY28" fmla="*/ 1042406 h 2240205"/>
              <a:gd name="connsiteX29" fmla="*/ 8968445 w 12192000"/>
              <a:gd name="connsiteY29" fmla="*/ 1052169 h 2240205"/>
              <a:gd name="connsiteX30" fmla="*/ 8886001 w 12192000"/>
              <a:gd name="connsiteY30" fmla="*/ 1067468 h 2240205"/>
              <a:gd name="connsiteX31" fmla="*/ 8838610 w 12192000"/>
              <a:gd name="connsiteY31" fmla="*/ 1075091 h 2240205"/>
              <a:gd name="connsiteX32" fmla="*/ 8665605 w 12192000"/>
              <a:gd name="connsiteY32" fmla="*/ 1110791 h 2240205"/>
              <a:gd name="connsiteX33" fmla="*/ 8584946 w 12192000"/>
              <a:gd name="connsiteY33" fmla="*/ 1135226 h 2240205"/>
              <a:gd name="connsiteX34" fmla="*/ 8419755 w 12192000"/>
              <a:gd name="connsiteY34" fmla="*/ 1216260 h 2240205"/>
              <a:gd name="connsiteX35" fmla="*/ 8411626 w 12192000"/>
              <a:gd name="connsiteY35" fmla="*/ 1214397 h 2240205"/>
              <a:gd name="connsiteX36" fmla="*/ 8363469 w 12192000"/>
              <a:gd name="connsiteY36" fmla="*/ 1246658 h 2240205"/>
              <a:gd name="connsiteX37" fmla="*/ 8275497 w 12192000"/>
              <a:gd name="connsiteY37" fmla="*/ 1264396 h 2240205"/>
              <a:gd name="connsiteX38" fmla="*/ 8074238 w 12192000"/>
              <a:gd name="connsiteY38" fmla="*/ 1301895 h 2240205"/>
              <a:gd name="connsiteX39" fmla="*/ 7902328 w 12192000"/>
              <a:gd name="connsiteY39" fmla="*/ 1345865 h 2240205"/>
              <a:gd name="connsiteX40" fmla="*/ 7840612 w 12192000"/>
              <a:gd name="connsiteY40" fmla="*/ 1369373 h 2240205"/>
              <a:gd name="connsiteX41" fmla="*/ 7786819 w 12192000"/>
              <a:gd name="connsiteY41" fmla="*/ 1378970 h 2240205"/>
              <a:gd name="connsiteX42" fmla="*/ 7548172 w 12192000"/>
              <a:gd name="connsiteY42" fmla="*/ 1417460 h 2240205"/>
              <a:gd name="connsiteX43" fmla="*/ 7483437 w 12192000"/>
              <a:gd name="connsiteY43" fmla="*/ 1478152 h 2240205"/>
              <a:gd name="connsiteX44" fmla="*/ 7377870 w 12192000"/>
              <a:gd name="connsiteY44" fmla="*/ 1523319 h 2240205"/>
              <a:gd name="connsiteX45" fmla="*/ 7230737 w 12192000"/>
              <a:gd name="connsiteY45" fmla="*/ 1562633 h 2240205"/>
              <a:gd name="connsiteX46" fmla="*/ 7224458 w 12192000"/>
              <a:gd name="connsiteY46" fmla="*/ 1573008 h 2240205"/>
              <a:gd name="connsiteX47" fmla="*/ 7183121 w 12192000"/>
              <a:gd name="connsiteY47" fmla="*/ 1595162 h 2240205"/>
              <a:gd name="connsiteX48" fmla="*/ 7164601 w 12192000"/>
              <a:gd name="connsiteY48" fmla="*/ 1606490 h 2240205"/>
              <a:gd name="connsiteX49" fmla="*/ 6900177 w 12192000"/>
              <a:gd name="connsiteY49" fmla="*/ 1636016 h 2240205"/>
              <a:gd name="connsiteX50" fmla="*/ 6795372 w 12192000"/>
              <a:gd name="connsiteY50" fmla="*/ 1644845 h 2240205"/>
              <a:gd name="connsiteX51" fmla="*/ 6692251 w 12192000"/>
              <a:gd name="connsiteY51" fmla="*/ 1656357 h 2240205"/>
              <a:gd name="connsiteX52" fmla="*/ 6655235 w 12192000"/>
              <a:gd name="connsiteY52" fmla="*/ 1661869 h 2240205"/>
              <a:gd name="connsiteX53" fmla="*/ 6554894 w 12192000"/>
              <a:gd name="connsiteY53" fmla="*/ 1664428 h 2240205"/>
              <a:gd name="connsiteX54" fmla="*/ 6516595 w 12192000"/>
              <a:gd name="connsiteY54" fmla="*/ 1667475 h 2240205"/>
              <a:gd name="connsiteX55" fmla="*/ 6508541 w 12192000"/>
              <a:gd name="connsiteY55" fmla="*/ 1668757 h 2240205"/>
              <a:gd name="connsiteX56" fmla="*/ 6471012 w 12192000"/>
              <a:gd name="connsiteY56" fmla="*/ 1678604 h 2240205"/>
              <a:gd name="connsiteX57" fmla="*/ 6364035 w 12192000"/>
              <a:gd name="connsiteY57" fmla="*/ 1667683 h 2240205"/>
              <a:gd name="connsiteX58" fmla="*/ 6243319 w 12192000"/>
              <a:gd name="connsiteY58" fmla="*/ 1695560 h 2240205"/>
              <a:gd name="connsiteX59" fmla="*/ 6098321 w 12192000"/>
              <a:gd name="connsiteY59" fmla="*/ 1721646 h 2240205"/>
              <a:gd name="connsiteX60" fmla="*/ 5880652 w 12192000"/>
              <a:gd name="connsiteY60" fmla="*/ 1779643 h 2240205"/>
              <a:gd name="connsiteX61" fmla="*/ 5785959 w 12192000"/>
              <a:gd name="connsiteY61" fmla="*/ 1775307 h 2240205"/>
              <a:gd name="connsiteX62" fmla="*/ 5643534 w 12192000"/>
              <a:gd name="connsiteY62" fmla="*/ 1802919 h 2240205"/>
              <a:gd name="connsiteX63" fmla="*/ 5518799 w 12192000"/>
              <a:gd name="connsiteY63" fmla="*/ 1818312 h 2240205"/>
              <a:gd name="connsiteX64" fmla="*/ 5505014 w 12192000"/>
              <a:gd name="connsiteY64" fmla="*/ 1819259 h 2240205"/>
              <a:gd name="connsiteX65" fmla="*/ 5453307 w 12192000"/>
              <a:gd name="connsiteY65" fmla="*/ 1815450 h 2240205"/>
              <a:gd name="connsiteX66" fmla="*/ 5221533 w 12192000"/>
              <a:gd name="connsiteY66" fmla="*/ 1846950 h 2240205"/>
              <a:gd name="connsiteX67" fmla="*/ 5149802 w 12192000"/>
              <a:gd name="connsiteY67" fmla="*/ 1844846 h 2240205"/>
              <a:gd name="connsiteX68" fmla="*/ 5114927 w 12192000"/>
              <a:gd name="connsiteY68" fmla="*/ 1847827 h 2240205"/>
              <a:gd name="connsiteX69" fmla="*/ 5108970 w 12192000"/>
              <a:gd name="connsiteY69" fmla="*/ 1847935 h 2240205"/>
              <a:gd name="connsiteX70" fmla="*/ 5067961 w 12192000"/>
              <a:gd name="connsiteY70" fmla="*/ 1845917 h 2240205"/>
              <a:gd name="connsiteX71" fmla="*/ 5007075 w 12192000"/>
              <a:gd name="connsiteY71" fmla="*/ 1838626 h 2240205"/>
              <a:gd name="connsiteX72" fmla="*/ 4944087 w 12192000"/>
              <a:gd name="connsiteY72" fmla="*/ 1823332 h 2240205"/>
              <a:gd name="connsiteX73" fmla="*/ 4907662 w 12192000"/>
              <a:gd name="connsiteY73" fmla="*/ 1816900 h 2240205"/>
              <a:gd name="connsiteX74" fmla="*/ 4882386 w 12192000"/>
              <a:gd name="connsiteY74" fmla="*/ 1809844 h 2240205"/>
              <a:gd name="connsiteX75" fmla="*/ 4811440 w 12192000"/>
              <a:gd name="connsiteY75" fmla="*/ 1804655 h 2240205"/>
              <a:gd name="connsiteX76" fmla="*/ 4691075 w 12192000"/>
              <a:gd name="connsiteY76" fmla="*/ 1801389 h 2240205"/>
              <a:gd name="connsiteX77" fmla="*/ 4640313 w 12192000"/>
              <a:gd name="connsiteY77" fmla="*/ 1784307 h 2240205"/>
              <a:gd name="connsiteX78" fmla="*/ 4536503 w 12192000"/>
              <a:gd name="connsiteY78" fmla="*/ 1785334 h 2240205"/>
              <a:gd name="connsiteX79" fmla="*/ 4513724 w 12192000"/>
              <a:gd name="connsiteY79" fmla="*/ 1791996 h 2240205"/>
              <a:gd name="connsiteX80" fmla="*/ 4459810 w 12192000"/>
              <a:gd name="connsiteY80" fmla="*/ 1797886 h 2240205"/>
              <a:gd name="connsiteX81" fmla="*/ 4379064 w 12192000"/>
              <a:gd name="connsiteY81" fmla="*/ 1817177 h 2240205"/>
              <a:gd name="connsiteX82" fmla="*/ 4290981 w 12192000"/>
              <a:gd name="connsiteY82" fmla="*/ 1839677 h 2240205"/>
              <a:gd name="connsiteX83" fmla="*/ 4238372 w 12192000"/>
              <a:gd name="connsiteY83" fmla="*/ 1851480 h 2240205"/>
              <a:gd name="connsiteX84" fmla="*/ 4232517 w 12192000"/>
              <a:gd name="connsiteY84" fmla="*/ 1852567 h 2240205"/>
              <a:gd name="connsiteX85" fmla="*/ 4191732 w 12192000"/>
              <a:gd name="connsiteY85" fmla="*/ 1857328 h 2240205"/>
              <a:gd name="connsiteX86" fmla="*/ 4065532 w 12192000"/>
              <a:gd name="connsiteY86" fmla="*/ 1855477 h 2240205"/>
              <a:gd name="connsiteX87" fmla="*/ 4028460 w 12192000"/>
              <a:gd name="connsiteY87" fmla="*/ 1855137 h 2240205"/>
              <a:gd name="connsiteX88" fmla="*/ 4002267 w 12192000"/>
              <a:gd name="connsiteY88" fmla="*/ 1852352 h 2240205"/>
              <a:gd name="connsiteX89" fmla="*/ 3931396 w 12192000"/>
              <a:gd name="connsiteY89" fmla="*/ 1858915 h 2240205"/>
              <a:gd name="connsiteX90" fmla="*/ 3812162 w 12192000"/>
              <a:gd name="connsiteY90" fmla="*/ 1875501 h 2240205"/>
              <a:gd name="connsiteX91" fmla="*/ 3758105 w 12192000"/>
              <a:gd name="connsiteY91" fmla="*/ 1871856 h 2240205"/>
              <a:gd name="connsiteX92" fmla="*/ 3567259 w 12192000"/>
              <a:gd name="connsiteY92" fmla="*/ 1893482 h 2240205"/>
              <a:gd name="connsiteX93" fmla="*/ 3405770 w 12192000"/>
              <a:gd name="connsiteY93" fmla="*/ 1904591 h 2240205"/>
              <a:gd name="connsiteX94" fmla="*/ 3280097 w 12192000"/>
              <a:gd name="connsiteY94" fmla="*/ 1919610 h 2240205"/>
              <a:gd name="connsiteX95" fmla="*/ 3009910 w 12192000"/>
              <a:gd name="connsiteY95" fmla="*/ 1957866 h 2240205"/>
              <a:gd name="connsiteX96" fmla="*/ 2995934 w 12192000"/>
              <a:gd name="connsiteY96" fmla="*/ 1967085 h 2240205"/>
              <a:gd name="connsiteX97" fmla="*/ 2942858 w 12192000"/>
              <a:gd name="connsiteY97" fmla="*/ 1981367 h 2240205"/>
              <a:gd name="connsiteX98" fmla="*/ 2875436 w 12192000"/>
              <a:gd name="connsiteY98" fmla="*/ 1996977 h 2240205"/>
              <a:gd name="connsiteX99" fmla="*/ 2874892 w 12192000"/>
              <a:gd name="connsiteY99" fmla="*/ 1996085 h 2240205"/>
              <a:gd name="connsiteX100" fmla="*/ 2843662 w 12192000"/>
              <a:gd name="connsiteY100" fmla="*/ 1992498 h 2240205"/>
              <a:gd name="connsiteX101" fmla="*/ 2718916 w 12192000"/>
              <a:gd name="connsiteY101" fmla="*/ 1990867 h 2240205"/>
              <a:gd name="connsiteX102" fmla="*/ 2713522 w 12192000"/>
              <a:gd name="connsiteY102" fmla="*/ 1990173 h 2240205"/>
              <a:gd name="connsiteX103" fmla="*/ 2476147 w 12192000"/>
              <a:gd name="connsiteY103" fmla="*/ 1998305 h 2240205"/>
              <a:gd name="connsiteX104" fmla="*/ 2373568 w 12192000"/>
              <a:gd name="connsiteY104" fmla="*/ 2003219 h 2240205"/>
              <a:gd name="connsiteX105" fmla="*/ 2287219 w 12192000"/>
              <a:gd name="connsiteY105" fmla="*/ 1998750 h 2240205"/>
              <a:gd name="connsiteX106" fmla="*/ 2243069 w 12192000"/>
              <a:gd name="connsiteY106" fmla="*/ 2005321 h 2240205"/>
              <a:gd name="connsiteX107" fmla="*/ 2164831 w 12192000"/>
              <a:gd name="connsiteY107" fmla="*/ 2010143 h 2240205"/>
              <a:gd name="connsiteX108" fmla="*/ 2085228 w 12192000"/>
              <a:gd name="connsiteY108" fmla="*/ 2046431 h 2240205"/>
              <a:gd name="connsiteX109" fmla="*/ 2058061 w 12192000"/>
              <a:gd name="connsiteY109" fmla="*/ 2047942 h 2240205"/>
              <a:gd name="connsiteX110" fmla="*/ 2042244 w 12192000"/>
              <a:gd name="connsiteY110" fmla="*/ 2055560 h 2240205"/>
              <a:gd name="connsiteX111" fmla="*/ 1877728 w 12192000"/>
              <a:gd name="connsiteY111" fmla="*/ 2101004 h 2240205"/>
              <a:gd name="connsiteX112" fmla="*/ 1759056 w 12192000"/>
              <a:gd name="connsiteY112" fmla="*/ 2125608 h 2240205"/>
              <a:gd name="connsiteX113" fmla="*/ 1637948 w 12192000"/>
              <a:gd name="connsiteY113" fmla="*/ 2172597 h 2240205"/>
              <a:gd name="connsiteX114" fmla="*/ 1434549 w 12192000"/>
              <a:gd name="connsiteY114" fmla="*/ 2234522 h 2240205"/>
              <a:gd name="connsiteX115" fmla="*/ 1370962 w 12192000"/>
              <a:gd name="connsiteY115" fmla="*/ 2237474 h 2240205"/>
              <a:gd name="connsiteX116" fmla="*/ 1356367 w 12192000"/>
              <a:gd name="connsiteY116" fmla="*/ 2235089 h 2240205"/>
              <a:gd name="connsiteX117" fmla="*/ 1279765 w 12192000"/>
              <a:gd name="connsiteY117" fmla="*/ 2229639 h 2240205"/>
              <a:gd name="connsiteX118" fmla="*/ 1195347 w 12192000"/>
              <a:gd name="connsiteY118" fmla="*/ 2212354 h 2240205"/>
              <a:gd name="connsiteX119" fmla="*/ 970251 w 12192000"/>
              <a:gd name="connsiteY119" fmla="*/ 2221029 h 2240205"/>
              <a:gd name="connsiteX120" fmla="*/ 812914 w 12192000"/>
              <a:gd name="connsiteY120" fmla="*/ 2210095 h 2240205"/>
              <a:gd name="connsiteX121" fmla="*/ 776382 w 12192000"/>
              <a:gd name="connsiteY121" fmla="*/ 2204512 h 2240205"/>
              <a:gd name="connsiteX122" fmla="*/ 597225 w 12192000"/>
              <a:gd name="connsiteY122" fmla="*/ 2180999 h 2240205"/>
              <a:gd name="connsiteX123" fmla="*/ 520671 w 12192000"/>
              <a:gd name="connsiteY123" fmla="*/ 2180980 h 2240205"/>
              <a:gd name="connsiteX124" fmla="*/ 515024 w 12192000"/>
              <a:gd name="connsiteY124" fmla="*/ 2179258 h 2240205"/>
              <a:gd name="connsiteX125" fmla="*/ 413835 w 12192000"/>
              <a:gd name="connsiteY125" fmla="*/ 2156783 h 2240205"/>
              <a:gd name="connsiteX126" fmla="*/ 376513 w 12192000"/>
              <a:gd name="connsiteY126" fmla="*/ 2154014 h 2240205"/>
              <a:gd name="connsiteX127" fmla="*/ 273386 w 12192000"/>
              <a:gd name="connsiteY127" fmla="*/ 2142551 h 2240205"/>
              <a:gd name="connsiteX128" fmla="*/ 77641 w 12192000"/>
              <a:gd name="connsiteY128" fmla="*/ 2126835 h 2240205"/>
              <a:gd name="connsiteX129" fmla="*/ 37645 w 12192000"/>
              <a:gd name="connsiteY129" fmla="*/ 2115401 h 2240205"/>
              <a:gd name="connsiteX130" fmla="*/ 4572 w 12192000"/>
              <a:gd name="connsiteY130" fmla="*/ 2111091 h 2240205"/>
              <a:gd name="connsiteX131" fmla="*/ 0 w 12192000"/>
              <a:gd name="connsiteY131" fmla="*/ 2110468 h 2240205"/>
              <a:gd name="connsiteX132" fmla="*/ 0 w 12192000"/>
              <a:gd name="connsiteY132" fmla="*/ 0 h 2240205"/>
              <a:gd name="connsiteX0" fmla="*/ 0 w 12192000"/>
              <a:gd name="connsiteY0" fmla="*/ 0 h 2240205"/>
              <a:gd name="connsiteX1" fmla="*/ 12192000 w 12192000"/>
              <a:gd name="connsiteY1" fmla="*/ 0 h 2240205"/>
              <a:gd name="connsiteX2" fmla="*/ 12192000 w 12192000"/>
              <a:gd name="connsiteY2" fmla="*/ 751299 h 2240205"/>
              <a:gd name="connsiteX3" fmla="*/ 11890686 w 12192000"/>
              <a:gd name="connsiteY3" fmla="*/ 732766 h 2240205"/>
              <a:gd name="connsiteX4" fmla="*/ 11820512 w 12192000"/>
              <a:gd name="connsiteY4" fmla="*/ 745392 h 2240205"/>
              <a:gd name="connsiteX5" fmla="*/ 11649954 w 12192000"/>
              <a:gd name="connsiteY5" fmla="*/ 749628 h 2240205"/>
              <a:gd name="connsiteX6" fmla="*/ 11560424 w 12192000"/>
              <a:gd name="connsiteY6" fmla="*/ 748017 h 2240205"/>
              <a:gd name="connsiteX7" fmla="*/ 11358455 w 12192000"/>
              <a:gd name="connsiteY7" fmla="*/ 747593 h 2240205"/>
              <a:gd name="connsiteX8" fmla="*/ 11165209 w 12192000"/>
              <a:gd name="connsiteY8" fmla="*/ 748852 h 2240205"/>
              <a:gd name="connsiteX9" fmla="*/ 11058755 w 12192000"/>
              <a:gd name="connsiteY9" fmla="*/ 749617 h 2240205"/>
              <a:gd name="connsiteX10" fmla="*/ 10846594 w 12192000"/>
              <a:gd name="connsiteY10" fmla="*/ 765069 h 2240205"/>
              <a:gd name="connsiteX11" fmla="*/ 10739478 w 12192000"/>
              <a:gd name="connsiteY11" fmla="*/ 776841 h 2240205"/>
              <a:gd name="connsiteX12" fmla="*/ 10458762 w 12192000"/>
              <a:gd name="connsiteY12" fmla="*/ 755400 h 2240205"/>
              <a:gd name="connsiteX13" fmla="*/ 10211200 w 12192000"/>
              <a:gd name="connsiteY13" fmla="*/ 767513 h 2240205"/>
              <a:gd name="connsiteX14" fmla="*/ 10167995 w 12192000"/>
              <a:gd name="connsiteY14" fmla="*/ 760843 h 2240205"/>
              <a:gd name="connsiteX15" fmla="*/ 9997044 w 12192000"/>
              <a:gd name="connsiteY15" fmla="*/ 780129 h 2240205"/>
              <a:gd name="connsiteX16" fmla="*/ 9943887 w 12192000"/>
              <a:gd name="connsiteY16" fmla="*/ 804141 h 2240205"/>
              <a:gd name="connsiteX17" fmla="*/ 9918248 w 12192000"/>
              <a:gd name="connsiteY17" fmla="*/ 816628 h 2240205"/>
              <a:gd name="connsiteX18" fmla="*/ 9767091 w 12192000"/>
              <a:gd name="connsiteY18" fmla="*/ 870550 h 2240205"/>
              <a:gd name="connsiteX19" fmla="*/ 9683005 w 12192000"/>
              <a:gd name="connsiteY19" fmla="*/ 894128 h 2240205"/>
              <a:gd name="connsiteX20" fmla="*/ 9500499 w 12192000"/>
              <a:gd name="connsiteY20" fmla="*/ 954680 h 2240205"/>
              <a:gd name="connsiteX21" fmla="*/ 9410017 w 12192000"/>
              <a:gd name="connsiteY21" fmla="*/ 993931 h 2240205"/>
              <a:gd name="connsiteX22" fmla="*/ 9392919 w 12192000"/>
              <a:gd name="connsiteY22" fmla="*/ 994656 h 2240205"/>
              <a:gd name="connsiteX23" fmla="*/ 9268019 w 12192000"/>
              <a:gd name="connsiteY23" fmla="*/ 1007442 h 2240205"/>
              <a:gd name="connsiteX24" fmla="*/ 9188177 w 12192000"/>
              <a:gd name="connsiteY24" fmla="*/ 1035474 h 2240205"/>
              <a:gd name="connsiteX25" fmla="*/ 9155969 w 12192000"/>
              <a:gd name="connsiteY25" fmla="*/ 1046804 h 2240205"/>
              <a:gd name="connsiteX26" fmla="*/ 9133985 w 12192000"/>
              <a:gd name="connsiteY26" fmla="*/ 1046450 h 2240205"/>
              <a:gd name="connsiteX27" fmla="*/ 9003462 w 12192000"/>
              <a:gd name="connsiteY27" fmla="*/ 1042406 h 2240205"/>
              <a:gd name="connsiteX28" fmla="*/ 8968445 w 12192000"/>
              <a:gd name="connsiteY28" fmla="*/ 1052169 h 2240205"/>
              <a:gd name="connsiteX29" fmla="*/ 8886001 w 12192000"/>
              <a:gd name="connsiteY29" fmla="*/ 1067468 h 2240205"/>
              <a:gd name="connsiteX30" fmla="*/ 8838610 w 12192000"/>
              <a:gd name="connsiteY30" fmla="*/ 1075091 h 2240205"/>
              <a:gd name="connsiteX31" fmla="*/ 8665605 w 12192000"/>
              <a:gd name="connsiteY31" fmla="*/ 1110791 h 2240205"/>
              <a:gd name="connsiteX32" fmla="*/ 8584946 w 12192000"/>
              <a:gd name="connsiteY32" fmla="*/ 1135226 h 2240205"/>
              <a:gd name="connsiteX33" fmla="*/ 8419755 w 12192000"/>
              <a:gd name="connsiteY33" fmla="*/ 1216260 h 2240205"/>
              <a:gd name="connsiteX34" fmla="*/ 8411626 w 12192000"/>
              <a:gd name="connsiteY34" fmla="*/ 1214397 h 2240205"/>
              <a:gd name="connsiteX35" fmla="*/ 8363469 w 12192000"/>
              <a:gd name="connsiteY35" fmla="*/ 1246658 h 2240205"/>
              <a:gd name="connsiteX36" fmla="*/ 8275497 w 12192000"/>
              <a:gd name="connsiteY36" fmla="*/ 1264396 h 2240205"/>
              <a:gd name="connsiteX37" fmla="*/ 8074238 w 12192000"/>
              <a:gd name="connsiteY37" fmla="*/ 1301895 h 2240205"/>
              <a:gd name="connsiteX38" fmla="*/ 7902328 w 12192000"/>
              <a:gd name="connsiteY38" fmla="*/ 1345865 h 2240205"/>
              <a:gd name="connsiteX39" fmla="*/ 7840612 w 12192000"/>
              <a:gd name="connsiteY39" fmla="*/ 1369373 h 2240205"/>
              <a:gd name="connsiteX40" fmla="*/ 7786819 w 12192000"/>
              <a:gd name="connsiteY40" fmla="*/ 1378970 h 2240205"/>
              <a:gd name="connsiteX41" fmla="*/ 7548172 w 12192000"/>
              <a:gd name="connsiteY41" fmla="*/ 1417460 h 2240205"/>
              <a:gd name="connsiteX42" fmla="*/ 7483437 w 12192000"/>
              <a:gd name="connsiteY42" fmla="*/ 1478152 h 2240205"/>
              <a:gd name="connsiteX43" fmla="*/ 7377870 w 12192000"/>
              <a:gd name="connsiteY43" fmla="*/ 1523319 h 2240205"/>
              <a:gd name="connsiteX44" fmla="*/ 7230737 w 12192000"/>
              <a:gd name="connsiteY44" fmla="*/ 1562633 h 2240205"/>
              <a:gd name="connsiteX45" fmla="*/ 7224458 w 12192000"/>
              <a:gd name="connsiteY45" fmla="*/ 1573008 h 2240205"/>
              <a:gd name="connsiteX46" fmla="*/ 7183121 w 12192000"/>
              <a:gd name="connsiteY46" fmla="*/ 1595162 h 2240205"/>
              <a:gd name="connsiteX47" fmla="*/ 7164601 w 12192000"/>
              <a:gd name="connsiteY47" fmla="*/ 1606490 h 2240205"/>
              <a:gd name="connsiteX48" fmla="*/ 6900177 w 12192000"/>
              <a:gd name="connsiteY48" fmla="*/ 1636016 h 2240205"/>
              <a:gd name="connsiteX49" fmla="*/ 6795372 w 12192000"/>
              <a:gd name="connsiteY49" fmla="*/ 1644845 h 2240205"/>
              <a:gd name="connsiteX50" fmla="*/ 6692251 w 12192000"/>
              <a:gd name="connsiteY50" fmla="*/ 1656357 h 2240205"/>
              <a:gd name="connsiteX51" fmla="*/ 6655235 w 12192000"/>
              <a:gd name="connsiteY51" fmla="*/ 1661869 h 2240205"/>
              <a:gd name="connsiteX52" fmla="*/ 6554894 w 12192000"/>
              <a:gd name="connsiteY52" fmla="*/ 1664428 h 2240205"/>
              <a:gd name="connsiteX53" fmla="*/ 6516595 w 12192000"/>
              <a:gd name="connsiteY53" fmla="*/ 1667475 h 2240205"/>
              <a:gd name="connsiteX54" fmla="*/ 6508541 w 12192000"/>
              <a:gd name="connsiteY54" fmla="*/ 1668757 h 2240205"/>
              <a:gd name="connsiteX55" fmla="*/ 6471012 w 12192000"/>
              <a:gd name="connsiteY55" fmla="*/ 1678604 h 2240205"/>
              <a:gd name="connsiteX56" fmla="*/ 6364035 w 12192000"/>
              <a:gd name="connsiteY56" fmla="*/ 1667683 h 2240205"/>
              <a:gd name="connsiteX57" fmla="*/ 6243319 w 12192000"/>
              <a:gd name="connsiteY57" fmla="*/ 1695560 h 2240205"/>
              <a:gd name="connsiteX58" fmla="*/ 6098321 w 12192000"/>
              <a:gd name="connsiteY58" fmla="*/ 1721646 h 2240205"/>
              <a:gd name="connsiteX59" fmla="*/ 5880652 w 12192000"/>
              <a:gd name="connsiteY59" fmla="*/ 1779643 h 2240205"/>
              <a:gd name="connsiteX60" fmla="*/ 5785959 w 12192000"/>
              <a:gd name="connsiteY60" fmla="*/ 1775307 h 2240205"/>
              <a:gd name="connsiteX61" fmla="*/ 5643534 w 12192000"/>
              <a:gd name="connsiteY61" fmla="*/ 1802919 h 2240205"/>
              <a:gd name="connsiteX62" fmla="*/ 5518799 w 12192000"/>
              <a:gd name="connsiteY62" fmla="*/ 1818312 h 2240205"/>
              <a:gd name="connsiteX63" fmla="*/ 5505014 w 12192000"/>
              <a:gd name="connsiteY63" fmla="*/ 1819259 h 2240205"/>
              <a:gd name="connsiteX64" fmla="*/ 5453307 w 12192000"/>
              <a:gd name="connsiteY64" fmla="*/ 1815450 h 2240205"/>
              <a:gd name="connsiteX65" fmla="*/ 5221533 w 12192000"/>
              <a:gd name="connsiteY65" fmla="*/ 1846950 h 2240205"/>
              <a:gd name="connsiteX66" fmla="*/ 5149802 w 12192000"/>
              <a:gd name="connsiteY66" fmla="*/ 1844846 h 2240205"/>
              <a:gd name="connsiteX67" fmla="*/ 5114927 w 12192000"/>
              <a:gd name="connsiteY67" fmla="*/ 1847827 h 2240205"/>
              <a:gd name="connsiteX68" fmla="*/ 5108970 w 12192000"/>
              <a:gd name="connsiteY68" fmla="*/ 1847935 h 2240205"/>
              <a:gd name="connsiteX69" fmla="*/ 5067961 w 12192000"/>
              <a:gd name="connsiteY69" fmla="*/ 1845917 h 2240205"/>
              <a:gd name="connsiteX70" fmla="*/ 5007075 w 12192000"/>
              <a:gd name="connsiteY70" fmla="*/ 1838626 h 2240205"/>
              <a:gd name="connsiteX71" fmla="*/ 4944087 w 12192000"/>
              <a:gd name="connsiteY71" fmla="*/ 1823332 h 2240205"/>
              <a:gd name="connsiteX72" fmla="*/ 4907662 w 12192000"/>
              <a:gd name="connsiteY72" fmla="*/ 1816900 h 2240205"/>
              <a:gd name="connsiteX73" fmla="*/ 4882386 w 12192000"/>
              <a:gd name="connsiteY73" fmla="*/ 1809844 h 2240205"/>
              <a:gd name="connsiteX74" fmla="*/ 4811440 w 12192000"/>
              <a:gd name="connsiteY74" fmla="*/ 1804655 h 2240205"/>
              <a:gd name="connsiteX75" fmla="*/ 4691075 w 12192000"/>
              <a:gd name="connsiteY75" fmla="*/ 1801389 h 2240205"/>
              <a:gd name="connsiteX76" fmla="*/ 4640313 w 12192000"/>
              <a:gd name="connsiteY76" fmla="*/ 1784307 h 2240205"/>
              <a:gd name="connsiteX77" fmla="*/ 4536503 w 12192000"/>
              <a:gd name="connsiteY77" fmla="*/ 1785334 h 2240205"/>
              <a:gd name="connsiteX78" fmla="*/ 4513724 w 12192000"/>
              <a:gd name="connsiteY78" fmla="*/ 1791996 h 2240205"/>
              <a:gd name="connsiteX79" fmla="*/ 4459810 w 12192000"/>
              <a:gd name="connsiteY79" fmla="*/ 1797886 h 2240205"/>
              <a:gd name="connsiteX80" fmla="*/ 4379064 w 12192000"/>
              <a:gd name="connsiteY80" fmla="*/ 1817177 h 2240205"/>
              <a:gd name="connsiteX81" fmla="*/ 4290981 w 12192000"/>
              <a:gd name="connsiteY81" fmla="*/ 1839677 h 2240205"/>
              <a:gd name="connsiteX82" fmla="*/ 4238372 w 12192000"/>
              <a:gd name="connsiteY82" fmla="*/ 1851480 h 2240205"/>
              <a:gd name="connsiteX83" fmla="*/ 4232517 w 12192000"/>
              <a:gd name="connsiteY83" fmla="*/ 1852567 h 2240205"/>
              <a:gd name="connsiteX84" fmla="*/ 4191732 w 12192000"/>
              <a:gd name="connsiteY84" fmla="*/ 1857328 h 2240205"/>
              <a:gd name="connsiteX85" fmla="*/ 4065532 w 12192000"/>
              <a:gd name="connsiteY85" fmla="*/ 1855477 h 2240205"/>
              <a:gd name="connsiteX86" fmla="*/ 4028460 w 12192000"/>
              <a:gd name="connsiteY86" fmla="*/ 1855137 h 2240205"/>
              <a:gd name="connsiteX87" fmla="*/ 4002267 w 12192000"/>
              <a:gd name="connsiteY87" fmla="*/ 1852352 h 2240205"/>
              <a:gd name="connsiteX88" fmla="*/ 3931396 w 12192000"/>
              <a:gd name="connsiteY88" fmla="*/ 1858915 h 2240205"/>
              <a:gd name="connsiteX89" fmla="*/ 3812162 w 12192000"/>
              <a:gd name="connsiteY89" fmla="*/ 1875501 h 2240205"/>
              <a:gd name="connsiteX90" fmla="*/ 3758105 w 12192000"/>
              <a:gd name="connsiteY90" fmla="*/ 1871856 h 2240205"/>
              <a:gd name="connsiteX91" fmla="*/ 3567259 w 12192000"/>
              <a:gd name="connsiteY91" fmla="*/ 1893482 h 2240205"/>
              <a:gd name="connsiteX92" fmla="*/ 3405770 w 12192000"/>
              <a:gd name="connsiteY92" fmla="*/ 1904591 h 2240205"/>
              <a:gd name="connsiteX93" fmla="*/ 3280097 w 12192000"/>
              <a:gd name="connsiteY93" fmla="*/ 1919610 h 2240205"/>
              <a:gd name="connsiteX94" fmla="*/ 3009910 w 12192000"/>
              <a:gd name="connsiteY94" fmla="*/ 1957866 h 2240205"/>
              <a:gd name="connsiteX95" fmla="*/ 2995934 w 12192000"/>
              <a:gd name="connsiteY95" fmla="*/ 1967085 h 2240205"/>
              <a:gd name="connsiteX96" fmla="*/ 2942858 w 12192000"/>
              <a:gd name="connsiteY96" fmla="*/ 1981367 h 2240205"/>
              <a:gd name="connsiteX97" fmla="*/ 2875436 w 12192000"/>
              <a:gd name="connsiteY97" fmla="*/ 1996977 h 2240205"/>
              <a:gd name="connsiteX98" fmla="*/ 2874892 w 12192000"/>
              <a:gd name="connsiteY98" fmla="*/ 1996085 h 2240205"/>
              <a:gd name="connsiteX99" fmla="*/ 2843662 w 12192000"/>
              <a:gd name="connsiteY99" fmla="*/ 1992498 h 2240205"/>
              <a:gd name="connsiteX100" fmla="*/ 2718916 w 12192000"/>
              <a:gd name="connsiteY100" fmla="*/ 1990867 h 2240205"/>
              <a:gd name="connsiteX101" fmla="*/ 2713522 w 12192000"/>
              <a:gd name="connsiteY101" fmla="*/ 1990173 h 2240205"/>
              <a:gd name="connsiteX102" fmla="*/ 2476147 w 12192000"/>
              <a:gd name="connsiteY102" fmla="*/ 1998305 h 2240205"/>
              <a:gd name="connsiteX103" fmla="*/ 2373568 w 12192000"/>
              <a:gd name="connsiteY103" fmla="*/ 2003219 h 2240205"/>
              <a:gd name="connsiteX104" fmla="*/ 2287219 w 12192000"/>
              <a:gd name="connsiteY104" fmla="*/ 1998750 h 2240205"/>
              <a:gd name="connsiteX105" fmla="*/ 2243069 w 12192000"/>
              <a:gd name="connsiteY105" fmla="*/ 2005321 h 2240205"/>
              <a:gd name="connsiteX106" fmla="*/ 2164831 w 12192000"/>
              <a:gd name="connsiteY106" fmla="*/ 2010143 h 2240205"/>
              <a:gd name="connsiteX107" fmla="*/ 2085228 w 12192000"/>
              <a:gd name="connsiteY107" fmla="*/ 2046431 h 2240205"/>
              <a:gd name="connsiteX108" fmla="*/ 2058061 w 12192000"/>
              <a:gd name="connsiteY108" fmla="*/ 2047942 h 2240205"/>
              <a:gd name="connsiteX109" fmla="*/ 2042244 w 12192000"/>
              <a:gd name="connsiteY109" fmla="*/ 2055560 h 2240205"/>
              <a:gd name="connsiteX110" fmla="*/ 1877728 w 12192000"/>
              <a:gd name="connsiteY110" fmla="*/ 2101004 h 2240205"/>
              <a:gd name="connsiteX111" fmla="*/ 1759056 w 12192000"/>
              <a:gd name="connsiteY111" fmla="*/ 2125608 h 2240205"/>
              <a:gd name="connsiteX112" fmla="*/ 1637948 w 12192000"/>
              <a:gd name="connsiteY112" fmla="*/ 2172597 h 2240205"/>
              <a:gd name="connsiteX113" fmla="*/ 1434549 w 12192000"/>
              <a:gd name="connsiteY113" fmla="*/ 2234522 h 2240205"/>
              <a:gd name="connsiteX114" fmla="*/ 1370962 w 12192000"/>
              <a:gd name="connsiteY114" fmla="*/ 2237474 h 2240205"/>
              <a:gd name="connsiteX115" fmla="*/ 1356367 w 12192000"/>
              <a:gd name="connsiteY115" fmla="*/ 2235089 h 2240205"/>
              <a:gd name="connsiteX116" fmla="*/ 1279765 w 12192000"/>
              <a:gd name="connsiteY116" fmla="*/ 2229639 h 2240205"/>
              <a:gd name="connsiteX117" fmla="*/ 1195347 w 12192000"/>
              <a:gd name="connsiteY117" fmla="*/ 2212354 h 2240205"/>
              <a:gd name="connsiteX118" fmla="*/ 970251 w 12192000"/>
              <a:gd name="connsiteY118" fmla="*/ 2221029 h 2240205"/>
              <a:gd name="connsiteX119" fmla="*/ 812914 w 12192000"/>
              <a:gd name="connsiteY119" fmla="*/ 2210095 h 2240205"/>
              <a:gd name="connsiteX120" fmla="*/ 776382 w 12192000"/>
              <a:gd name="connsiteY120" fmla="*/ 2204512 h 2240205"/>
              <a:gd name="connsiteX121" fmla="*/ 597225 w 12192000"/>
              <a:gd name="connsiteY121" fmla="*/ 2180999 h 2240205"/>
              <a:gd name="connsiteX122" fmla="*/ 520671 w 12192000"/>
              <a:gd name="connsiteY122" fmla="*/ 2180980 h 2240205"/>
              <a:gd name="connsiteX123" fmla="*/ 515024 w 12192000"/>
              <a:gd name="connsiteY123" fmla="*/ 2179258 h 2240205"/>
              <a:gd name="connsiteX124" fmla="*/ 413835 w 12192000"/>
              <a:gd name="connsiteY124" fmla="*/ 2156783 h 2240205"/>
              <a:gd name="connsiteX125" fmla="*/ 376513 w 12192000"/>
              <a:gd name="connsiteY125" fmla="*/ 2154014 h 2240205"/>
              <a:gd name="connsiteX126" fmla="*/ 273386 w 12192000"/>
              <a:gd name="connsiteY126" fmla="*/ 2142551 h 2240205"/>
              <a:gd name="connsiteX127" fmla="*/ 77641 w 12192000"/>
              <a:gd name="connsiteY127" fmla="*/ 2126835 h 2240205"/>
              <a:gd name="connsiteX128" fmla="*/ 37645 w 12192000"/>
              <a:gd name="connsiteY128" fmla="*/ 2115401 h 2240205"/>
              <a:gd name="connsiteX129" fmla="*/ 4572 w 12192000"/>
              <a:gd name="connsiteY129" fmla="*/ 2111091 h 2240205"/>
              <a:gd name="connsiteX130" fmla="*/ 0 w 12192000"/>
              <a:gd name="connsiteY130" fmla="*/ 2110468 h 2240205"/>
              <a:gd name="connsiteX131" fmla="*/ 0 w 12192000"/>
              <a:gd name="connsiteY131" fmla="*/ 0 h 2240205"/>
              <a:gd name="connsiteX0" fmla="*/ 0 w 12192000"/>
              <a:gd name="connsiteY0" fmla="*/ 0 h 2240205"/>
              <a:gd name="connsiteX1" fmla="*/ 12192000 w 12192000"/>
              <a:gd name="connsiteY1" fmla="*/ 0 h 2240205"/>
              <a:gd name="connsiteX2" fmla="*/ 12192000 w 12192000"/>
              <a:gd name="connsiteY2" fmla="*/ 751299 h 2240205"/>
              <a:gd name="connsiteX3" fmla="*/ 11890686 w 12192000"/>
              <a:gd name="connsiteY3" fmla="*/ 732766 h 2240205"/>
              <a:gd name="connsiteX4" fmla="*/ 11820512 w 12192000"/>
              <a:gd name="connsiteY4" fmla="*/ 745392 h 2240205"/>
              <a:gd name="connsiteX5" fmla="*/ 11649954 w 12192000"/>
              <a:gd name="connsiteY5" fmla="*/ 749628 h 2240205"/>
              <a:gd name="connsiteX6" fmla="*/ 11560424 w 12192000"/>
              <a:gd name="connsiteY6" fmla="*/ 748017 h 2240205"/>
              <a:gd name="connsiteX7" fmla="*/ 11358455 w 12192000"/>
              <a:gd name="connsiteY7" fmla="*/ 747593 h 2240205"/>
              <a:gd name="connsiteX8" fmla="*/ 11165209 w 12192000"/>
              <a:gd name="connsiteY8" fmla="*/ 748852 h 2240205"/>
              <a:gd name="connsiteX9" fmla="*/ 11058755 w 12192000"/>
              <a:gd name="connsiteY9" fmla="*/ 749617 h 2240205"/>
              <a:gd name="connsiteX10" fmla="*/ 10846594 w 12192000"/>
              <a:gd name="connsiteY10" fmla="*/ 765069 h 2240205"/>
              <a:gd name="connsiteX11" fmla="*/ 10739478 w 12192000"/>
              <a:gd name="connsiteY11" fmla="*/ 776841 h 2240205"/>
              <a:gd name="connsiteX12" fmla="*/ 10458762 w 12192000"/>
              <a:gd name="connsiteY12" fmla="*/ 755400 h 2240205"/>
              <a:gd name="connsiteX13" fmla="*/ 10211200 w 12192000"/>
              <a:gd name="connsiteY13" fmla="*/ 767513 h 2240205"/>
              <a:gd name="connsiteX14" fmla="*/ 10167995 w 12192000"/>
              <a:gd name="connsiteY14" fmla="*/ 760843 h 2240205"/>
              <a:gd name="connsiteX15" fmla="*/ 9997044 w 12192000"/>
              <a:gd name="connsiteY15" fmla="*/ 780129 h 2240205"/>
              <a:gd name="connsiteX16" fmla="*/ 9943887 w 12192000"/>
              <a:gd name="connsiteY16" fmla="*/ 804141 h 2240205"/>
              <a:gd name="connsiteX17" fmla="*/ 9918248 w 12192000"/>
              <a:gd name="connsiteY17" fmla="*/ 816628 h 2240205"/>
              <a:gd name="connsiteX18" fmla="*/ 9767091 w 12192000"/>
              <a:gd name="connsiteY18" fmla="*/ 870550 h 2240205"/>
              <a:gd name="connsiteX19" fmla="*/ 9683005 w 12192000"/>
              <a:gd name="connsiteY19" fmla="*/ 894128 h 2240205"/>
              <a:gd name="connsiteX20" fmla="*/ 9500499 w 12192000"/>
              <a:gd name="connsiteY20" fmla="*/ 954680 h 2240205"/>
              <a:gd name="connsiteX21" fmla="*/ 9410017 w 12192000"/>
              <a:gd name="connsiteY21" fmla="*/ 993931 h 2240205"/>
              <a:gd name="connsiteX22" fmla="*/ 9392919 w 12192000"/>
              <a:gd name="connsiteY22" fmla="*/ 994656 h 2240205"/>
              <a:gd name="connsiteX23" fmla="*/ 9268019 w 12192000"/>
              <a:gd name="connsiteY23" fmla="*/ 1007442 h 2240205"/>
              <a:gd name="connsiteX24" fmla="*/ 9188177 w 12192000"/>
              <a:gd name="connsiteY24" fmla="*/ 1035474 h 2240205"/>
              <a:gd name="connsiteX25" fmla="*/ 9155969 w 12192000"/>
              <a:gd name="connsiteY25" fmla="*/ 1046804 h 2240205"/>
              <a:gd name="connsiteX26" fmla="*/ 9133985 w 12192000"/>
              <a:gd name="connsiteY26" fmla="*/ 1046450 h 2240205"/>
              <a:gd name="connsiteX27" fmla="*/ 9003462 w 12192000"/>
              <a:gd name="connsiteY27" fmla="*/ 1042406 h 2240205"/>
              <a:gd name="connsiteX28" fmla="*/ 8968445 w 12192000"/>
              <a:gd name="connsiteY28" fmla="*/ 1052169 h 2240205"/>
              <a:gd name="connsiteX29" fmla="*/ 8886001 w 12192000"/>
              <a:gd name="connsiteY29" fmla="*/ 1067468 h 2240205"/>
              <a:gd name="connsiteX30" fmla="*/ 8838610 w 12192000"/>
              <a:gd name="connsiteY30" fmla="*/ 1075091 h 2240205"/>
              <a:gd name="connsiteX31" fmla="*/ 8665605 w 12192000"/>
              <a:gd name="connsiteY31" fmla="*/ 1110791 h 2240205"/>
              <a:gd name="connsiteX32" fmla="*/ 8584946 w 12192000"/>
              <a:gd name="connsiteY32" fmla="*/ 1135226 h 2240205"/>
              <a:gd name="connsiteX33" fmla="*/ 8419755 w 12192000"/>
              <a:gd name="connsiteY33" fmla="*/ 1216260 h 2240205"/>
              <a:gd name="connsiteX34" fmla="*/ 8411626 w 12192000"/>
              <a:gd name="connsiteY34" fmla="*/ 1214397 h 2240205"/>
              <a:gd name="connsiteX35" fmla="*/ 8363469 w 12192000"/>
              <a:gd name="connsiteY35" fmla="*/ 1246658 h 2240205"/>
              <a:gd name="connsiteX36" fmla="*/ 8275497 w 12192000"/>
              <a:gd name="connsiteY36" fmla="*/ 1264396 h 2240205"/>
              <a:gd name="connsiteX37" fmla="*/ 8074238 w 12192000"/>
              <a:gd name="connsiteY37" fmla="*/ 1301895 h 2240205"/>
              <a:gd name="connsiteX38" fmla="*/ 7902328 w 12192000"/>
              <a:gd name="connsiteY38" fmla="*/ 1345865 h 2240205"/>
              <a:gd name="connsiteX39" fmla="*/ 7840612 w 12192000"/>
              <a:gd name="connsiteY39" fmla="*/ 1369373 h 2240205"/>
              <a:gd name="connsiteX40" fmla="*/ 7786819 w 12192000"/>
              <a:gd name="connsiteY40" fmla="*/ 1378970 h 2240205"/>
              <a:gd name="connsiteX41" fmla="*/ 7548172 w 12192000"/>
              <a:gd name="connsiteY41" fmla="*/ 1417460 h 2240205"/>
              <a:gd name="connsiteX42" fmla="*/ 7483437 w 12192000"/>
              <a:gd name="connsiteY42" fmla="*/ 1478152 h 2240205"/>
              <a:gd name="connsiteX43" fmla="*/ 7377870 w 12192000"/>
              <a:gd name="connsiteY43" fmla="*/ 1523319 h 2240205"/>
              <a:gd name="connsiteX44" fmla="*/ 7230737 w 12192000"/>
              <a:gd name="connsiteY44" fmla="*/ 1562633 h 2240205"/>
              <a:gd name="connsiteX45" fmla="*/ 7224458 w 12192000"/>
              <a:gd name="connsiteY45" fmla="*/ 1573008 h 2240205"/>
              <a:gd name="connsiteX46" fmla="*/ 7183121 w 12192000"/>
              <a:gd name="connsiteY46" fmla="*/ 1595162 h 2240205"/>
              <a:gd name="connsiteX47" fmla="*/ 7164601 w 12192000"/>
              <a:gd name="connsiteY47" fmla="*/ 1606490 h 2240205"/>
              <a:gd name="connsiteX48" fmla="*/ 6900177 w 12192000"/>
              <a:gd name="connsiteY48" fmla="*/ 1636016 h 2240205"/>
              <a:gd name="connsiteX49" fmla="*/ 6795372 w 12192000"/>
              <a:gd name="connsiteY49" fmla="*/ 1644845 h 2240205"/>
              <a:gd name="connsiteX50" fmla="*/ 6692251 w 12192000"/>
              <a:gd name="connsiteY50" fmla="*/ 1656357 h 2240205"/>
              <a:gd name="connsiteX51" fmla="*/ 6655235 w 12192000"/>
              <a:gd name="connsiteY51" fmla="*/ 1661869 h 2240205"/>
              <a:gd name="connsiteX52" fmla="*/ 6554894 w 12192000"/>
              <a:gd name="connsiteY52" fmla="*/ 1664428 h 2240205"/>
              <a:gd name="connsiteX53" fmla="*/ 6516595 w 12192000"/>
              <a:gd name="connsiteY53" fmla="*/ 1667475 h 2240205"/>
              <a:gd name="connsiteX54" fmla="*/ 6508541 w 12192000"/>
              <a:gd name="connsiteY54" fmla="*/ 1668757 h 2240205"/>
              <a:gd name="connsiteX55" fmla="*/ 6471012 w 12192000"/>
              <a:gd name="connsiteY55" fmla="*/ 1678604 h 2240205"/>
              <a:gd name="connsiteX56" fmla="*/ 6364035 w 12192000"/>
              <a:gd name="connsiteY56" fmla="*/ 1667683 h 2240205"/>
              <a:gd name="connsiteX57" fmla="*/ 6243319 w 12192000"/>
              <a:gd name="connsiteY57" fmla="*/ 1695560 h 2240205"/>
              <a:gd name="connsiteX58" fmla="*/ 6098321 w 12192000"/>
              <a:gd name="connsiteY58" fmla="*/ 1721646 h 2240205"/>
              <a:gd name="connsiteX59" fmla="*/ 5880652 w 12192000"/>
              <a:gd name="connsiteY59" fmla="*/ 1779643 h 2240205"/>
              <a:gd name="connsiteX60" fmla="*/ 5785959 w 12192000"/>
              <a:gd name="connsiteY60" fmla="*/ 1775307 h 2240205"/>
              <a:gd name="connsiteX61" fmla="*/ 5643534 w 12192000"/>
              <a:gd name="connsiteY61" fmla="*/ 1802919 h 2240205"/>
              <a:gd name="connsiteX62" fmla="*/ 5518799 w 12192000"/>
              <a:gd name="connsiteY62" fmla="*/ 1818312 h 2240205"/>
              <a:gd name="connsiteX63" fmla="*/ 5505014 w 12192000"/>
              <a:gd name="connsiteY63" fmla="*/ 1819259 h 2240205"/>
              <a:gd name="connsiteX64" fmla="*/ 5453307 w 12192000"/>
              <a:gd name="connsiteY64" fmla="*/ 1815450 h 2240205"/>
              <a:gd name="connsiteX65" fmla="*/ 5221533 w 12192000"/>
              <a:gd name="connsiteY65" fmla="*/ 1846950 h 2240205"/>
              <a:gd name="connsiteX66" fmla="*/ 5149802 w 12192000"/>
              <a:gd name="connsiteY66" fmla="*/ 1844846 h 2240205"/>
              <a:gd name="connsiteX67" fmla="*/ 5114927 w 12192000"/>
              <a:gd name="connsiteY67" fmla="*/ 1847827 h 2240205"/>
              <a:gd name="connsiteX68" fmla="*/ 5108970 w 12192000"/>
              <a:gd name="connsiteY68" fmla="*/ 1847935 h 2240205"/>
              <a:gd name="connsiteX69" fmla="*/ 5067961 w 12192000"/>
              <a:gd name="connsiteY69" fmla="*/ 1845917 h 2240205"/>
              <a:gd name="connsiteX70" fmla="*/ 5007075 w 12192000"/>
              <a:gd name="connsiteY70" fmla="*/ 1838626 h 2240205"/>
              <a:gd name="connsiteX71" fmla="*/ 4944087 w 12192000"/>
              <a:gd name="connsiteY71" fmla="*/ 1823332 h 2240205"/>
              <a:gd name="connsiteX72" fmla="*/ 4907662 w 12192000"/>
              <a:gd name="connsiteY72" fmla="*/ 1816900 h 2240205"/>
              <a:gd name="connsiteX73" fmla="*/ 4882386 w 12192000"/>
              <a:gd name="connsiteY73" fmla="*/ 1809844 h 2240205"/>
              <a:gd name="connsiteX74" fmla="*/ 4811440 w 12192000"/>
              <a:gd name="connsiteY74" fmla="*/ 1804655 h 2240205"/>
              <a:gd name="connsiteX75" fmla="*/ 4691075 w 12192000"/>
              <a:gd name="connsiteY75" fmla="*/ 1801389 h 2240205"/>
              <a:gd name="connsiteX76" fmla="*/ 4640313 w 12192000"/>
              <a:gd name="connsiteY76" fmla="*/ 1784307 h 2240205"/>
              <a:gd name="connsiteX77" fmla="*/ 4536503 w 12192000"/>
              <a:gd name="connsiteY77" fmla="*/ 1785334 h 2240205"/>
              <a:gd name="connsiteX78" fmla="*/ 4513724 w 12192000"/>
              <a:gd name="connsiteY78" fmla="*/ 1791996 h 2240205"/>
              <a:gd name="connsiteX79" fmla="*/ 4459810 w 12192000"/>
              <a:gd name="connsiteY79" fmla="*/ 1797886 h 2240205"/>
              <a:gd name="connsiteX80" fmla="*/ 4379064 w 12192000"/>
              <a:gd name="connsiteY80" fmla="*/ 1817177 h 2240205"/>
              <a:gd name="connsiteX81" fmla="*/ 4290981 w 12192000"/>
              <a:gd name="connsiteY81" fmla="*/ 1839677 h 2240205"/>
              <a:gd name="connsiteX82" fmla="*/ 4238372 w 12192000"/>
              <a:gd name="connsiteY82" fmla="*/ 1851480 h 2240205"/>
              <a:gd name="connsiteX83" fmla="*/ 4232517 w 12192000"/>
              <a:gd name="connsiteY83" fmla="*/ 1852567 h 2240205"/>
              <a:gd name="connsiteX84" fmla="*/ 4191732 w 12192000"/>
              <a:gd name="connsiteY84" fmla="*/ 1857328 h 2240205"/>
              <a:gd name="connsiteX85" fmla="*/ 4065532 w 12192000"/>
              <a:gd name="connsiteY85" fmla="*/ 1855477 h 2240205"/>
              <a:gd name="connsiteX86" fmla="*/ 4028460 w 12192000"/>
              <a:gd name="connsiteY86" fmla="*/ 1855137 h 2240205"/>
              <a:gd name="connsiteX87" fmla="*/ 4002267 w 12192000"/>
              <a:gd name="connsiteY87" fmla="*/ 1852352 h 2240205"/>
              <a:gd name="connsiteX88" fmla="*/ 3931396 w 12192000"/>
              <a:gd name="connsiteY88" fmla="*/ 1858915 h 2240205"/>
              <a:gd name="connsiteX89" fmla="*/ 3812162 w 12192000"/>
              <a:gd name="connsiteY89" fmla="*/ 1875501 h 2240205"/>
              <a:gd name="connsiteX90" fmla="*/ 3758105 w 12192000"/>
              <a:gd name="connsiteY90" fmla="*/ 1871856 h 2240205"/>
              <a:gd name="connsiteX91" fmla="*/ 3567259 w 12192000"/>
              <a:gd name="connsiteY91" fmla="*/ 1893482 h 2240205"/>
              <a:gd name="connsiteX92" fmla="*/ 3405770 w 12192000"/>
              <a:gd name="connsiteY92" fmla="*/ 1904591 h 2240205"/>
              <a:gd name="connsiteX93" fmla="*/ 3280097 w 12192000"/>
              <a:gd name="connsiteY93" fmla="*/ 1919610 h 2240205"/>
              <a:gd name="connsiteX94" fmla="*/ 3009910 w 12192000"/>
              <a:gd name="connsiteY94" fmla="*/ 1957866 h 2240205"/>
              <a:gd name="connsiteX95" fmla="*/ 2995934 w 12192000"/>
              <a:gd name="connsiteY95" fmla="*/ 1967085 h 2240205"/>
              <a:gd name="connsiteX96" fmla="*/ 2942858 w 12192000"/>
              <a:gd name="connsiteY96" fmla="*/ 1981367 h 2240205"/>
              <a:gd name="connsiteX97" fmla="*/ 2875436 w 12192000"/>
              <a:gd name="connsiteY97" fmla="*/ 1996977 h 2240205"/>
              <a:gd name="connsiteX98" fmla="*/ 2874892 w 12192000"/>
              <a:gd name="connsiteY98" fmla="*/ 1996085 h 2240205"/>
              <a:gd name="connsiteX99" fmla="*/ 2843662 w 12192000"/>
              <a:gd name="connsiteY99" fmla="*/ 1992498 h 2240205"/>
              <a:gd name="connsiteX100" fmla="*/ 2718916 w 12192000"/>
              <a:gd name="connsiteY100" fmla="*/ 1990867 h 2240205"/>
              <a:gd name="connsiteX101" fmla="*/ 2713522 w 12192000"/>
              <a:gd name="connsiteY101" fmla="*/ 1990173 h 2240205"/>
              <a:gd name="connsiteX102" fmla="*/ 2476147 w 12192000"/>
              <a:gd name="connsiteY102" fmla="*/ 1998305 h 2240205"/>
              <a:gd name="connsiteX103" fmla="*/ 2373568 w 12192000"/>
              <a:gd name="connsiteY103" fmla="*/ 2003219 h 2240205"/>
              <a:gd name="connsiteX104" fmla="*/ 2287219 w 12192000"/>
              <a:gd name="connsiteY104" fmla="*/ 1998750 h 2240205"/>
              <a:gd name="connsiteX105" fmla="*/ 2243069 w 12192000"/>
              <a:gd name="connsiteY105" fmla="*/ 2005321 h 2240205"/>
              <a:gd name="connsiteX106" fmla="*/ 2164831 w 12192000"/>
              <a:gd name="connsiteY106" fmla="*/ 2010143 h 2240205"/>
              <a:gd name="connsiteX107" fmla="*/ 2085228 w 12192000"/>
              <a:gd name="connsiteY107" fmla="*/ 2046431 h 2240205"/>
              <a:gd name="connsiteX108" fmla="*/ 2058061 w 12192000"/>
              <a:gd name="connsiteY108" fmla="*/ 2047942 h 2240205"/>
              <a:gd name="connsiteX109" fmla="*/ 2042244 w 12192000"/>
              <a:gd name="connsiteY109" fmla="*/ 2055560 h 2240205"/>
              <a:gd name="connsiteX110" fmla="*/ 1877728 w 12192000"/>
              <a:gd name="connsiteY110" fmla="*/ 2101004 h 2240205"/>
              <a:gd name="connsiteX111" fmla="*/ 1759056 w 12192000"/>
              <a:gd name="connsiteY111" fmla="*/ 2125608 h 2240205"/>
              <a:gd name="connsiteX112" fmla="*/ 1637948 w 12192000"/>
              <a:gd name="connsiteY112" fmla="*/ 2172597 h 2240205"/>
              <a:gd name="connsiteX113" fmla="*/ 1434549 w 12192000"/>
              <a:gd name="connsiteY113" fmla="*/ 2234522 h 2240205"/>
              <a:gd name="connsiteX114" fmla="*/ 1370962 w 12192000"/>
              <a:gd name="connsiteY114" fmla="*/ 2237474 h 2240205"/>
              <a:gd name="connsiteX115" fmla="*/ 1356367 w 12192000"/>
              <a:gd name="connsiteY115" fmla="*/ 2235089 h 2240205"/>
              <a:gd name="connsiteX116" fmla="*/ 1279765 w 12192000"/>
              <a:gd name="connsiteY116" fmla="*/ 2229639 h 2240205"/>
              <a:gd name="connsiteX117" fmla="*/ 1195347 w 12192000"/>
              <a:gd name="connsiteY117" fmla="*/ 2212354 h 2240205"/>
              <a:gd name="connsiteX118" fmla="*/ 970251 w 12192000"/>
              <a:gd name="connsiteY118" fmla="*/ 2221029 h 2240205"/>
              <a:gd name="connsiteX119" fmla="*/ 812914 w 12192000"/>
              <a:gd name="connsiteY119" fmla="*/ 2210095 h 2240205"/>
              <a:gd name="connsiteX120" fmla="*/ 776382 w 12192000"/>
              <a:gd name="connsiteY120" fmla="*/ 2204512 h 2240205"/>
              <a:gd name="connsiteX121" fmla="*/ 597225 w 12192000"/>
              <a:gd name="connsiteY121" fmla="*/ 2180999 h 2240205"/>
              <a:gd name="connsiteX122" fmla="*/ 520671 w 12192000"/>
              <a:gd name="connsiteY122" fmla="*/ 2180980 h 2240205"/>
              <a:gd name="connsiteX123" fmla="*/ 515024 w 12192000"/>
              <a:gd name="connsiteY123" fmla="*/ 2179258 h 2240205"/>
              <a:gd name="connsiteX124" fmla="*/ 413835 w 12192000"/>
              <a:gd name="connsiteY124" fmla="*/ 2156783 h 2240205"/>
              <a:gd name="connsiteX125" fmla="*/ 376513 w 12192000"/>
              <a:gd name="connsiteY125" fmla="*/ 2154014 h 2240205"/>
              <a:gd name="connsiteX126" fmla="*/ 273386 w 12192000"/>
              <a:gd name="connsiteY126" fmla="*/ 2142551 h 2240205"/>
              <a:gd name="connsiteX127" fmla="*/ 77641 w 12192000"/>
              <a:gd name="connsiteY127" fmla="*/ 2126835 h 2240205"/>
              <a:gd name="connsiteX128" fmla="*/ 37645 w 12192000"/>
              <a:gd name="connsiteY128" fmla="*/ 2115401 h 2240205"/>
              <a:gd name="connsiteX129" fmla="*/ 4572 w 12192000"/>
              <a:gd name="connsiteY129" fmla="*/ 2111091 h 2240205"/>
              <a:gd name="connsiteX130" fmla="*/ 0 w 12192000"/>
              <a:gd name="connsiteY130" fmla="*/ 2110468 h 2240205"/>
              <a:gd name="connsiteX131" fmla="*/ 0 w 12192000"/>
              <a:gd name="connsiteY131" fmla="*/ 0 h 2240205"/>
              <a:gd name="connsiteX0" fmla="*/ 0 w 12192000"/>
              <a:gd name="connsiteY0" fmla="*/ 0 h 2240205"/>
              <a:gd name="connsiteX1" fmla="*/ 12192000 w 12192000"/>
              <a:gd name="connsiteY1" fmla="*/ 0 h 2240205"/>
              <a:gd name="connsiteX2" fmla="*/ 12192000 w 12192000"/>
              <a:gd name="connsiteY2" fmla="*/ 751299 h 2240205"/>
              <a:gd name="connsiteX3" fmla="*/ 11890686 w 12192000"/>
              <a:gd name="connsiteY3" fmla="*/ 732766 h 2240205"/>
              <a:gd name="connsiteX4" fmla="*/ 11649954 w 12192000"/>
              <a:gd name="connsiteY4" fmla="*/ 749628 h 2240205"/>
              <a:gd name="connsiteX5" fmla="*/ 11560424 w 12192000"/>
              <a:gd name="connsiteY5" fmla="*/ 748017 h 2240205"/>
              <a:gd name="connsiteX6" fmla="*/ 11358455 w 12192000"/>
              <a:gd name="connsiteY6" fmla="*/ 747593 h 2240205"/>
              <a:gd name="connsiteX7" fmla="*/ 11165209 w 12192000"/>
              <a:gd name="connsiteY7" fmla="*/ 748852 h 2240205"/>
              <a:gd name="connsiteX8" fmla="*/ 11058755 w 12192000"/>
              <a:gd name="connsiteY8" fmla="*/ 749617 h 2240205"/>
              <a:gd name="connsiteX9" fmla="*/ 10846594 w 12192000"/>
              <a:gd name="connsiteY9" fmla="*/ 765069 h 2240205"/>
              <a:gd name="connsiteX10" fmla="*/ 10739478 w 12192000"/>
              <a:gd name="connsiteY10" fmla="*/ 776841 h 2240205"/>
              <a:gd name="connsiteX11" fmla="*/ 10458762 w 12192000"/>
              <a:gd name="connsiteY11" fmla="*/ 755400 h 2240205"/>
              <a:gd name="connsiteX12" fmla="*/ 10211200 w 12192000"/>
              <a:gd name="connsiteY12" fmla="*/ 767513 h 2240205"/>
              <a:gd name="connsiteX13" fmla="*/ 10167995 w 12192000"/>
              <a:gd name="connsiteY13" fmla="*/ 760843 h 2240205"/>
              <a:gd name="connsiteX14" fmla="*/ 9997044 w 12192000"/>
              <a:gd name="connsiteY14" fmla="*/ 780129 h 2240205"/>
              <a:gd name="connsiteX15" fmla="*/ 9943887 w 12192000"/>
              <a:gd name="connsiteY15" fmla="*/ 804141 h 2240205"/>
              <a:gd name="connsiteX16" fmla="*/ 9918248 w 12192000"/>
              <a:gd name="connsiteY16" fmla="*/ 816628 h 2240205"/>
              <a:gd name="connsiteX17" fmla="*/ 9767091 w 12192000"/>
              <a:gd name="connsiteY17" fmla="*/ 870550 h 2240205"/>
              <a:gd name="connsiteX18" fmla="*/ 9683005 w 12192000"/>
              <a:gd name="connsiteY18" fmla="*/ 894128 h 2240205"/>
              <a:gd name="connsiteX19" fmla="*/ 9500499 w 12192000"/>
              <a:gd name="connsiteY19" fmla="*/ 954680 h 2240205"/>
              <a:gd name="connsiteX20" fmla="*/ 9410017 w 12192000"/>
              <a:gd name="connsiteY20" fmla="*/ 993931 h 2240205"/>
              <a:gd name="connsiteX21" fmla="*/ 9392919 w 12192000"/>
              <a:gd name="connsiteY21" fmla="*/ 994656 h 2240205"/>
              <a:gd name="connsiteX22" fmla="*/ 9268019 w 12192000"/>
              <a:gd name="connsiteY22" fmla="*/ 1007442 h 2240205"/>
              <a:gd name="connsiteX23" fmla="*/ 9188177 w 12192000"/>
              <a:gd name="connsiteY23" fmla="*/ 1035474 h 2240205"/>
              <a:gd name="connsiteX24" fmla="*/ 9155969 w 12192000"/>
              <a:gd name="connsiteY24" fmla="*/ 1046804 h 2240205"/>
              <a:gd name="connsiteX25" fmla="*/ 9133985 w 12192000"/>
              <a:gd name="connsiteY25" fmla="*/ 1046450 h 2240205"/>
              <a:gd name="connsiteX26" fmla="*/ 9003462 w 12192000"/>
              <a:gd name="connsiteY26" fmla="*/ 1042406 h 2240205"/>
              <a:gd name="connsiteX27" fmla="*/ 8968445 w 12192000"/>
              <a:gd name="connsiteY27" fmla="*/ 1052169 h 2240205"/>
              <a:gd name="connsiteX28" fmla="*/ 8886001 w 12192000"/>
              <a:gd name="connsiteY28" fmla="*/ 1067468 h 2240205"/>
              <a:gd name="connsiteX29" fmla="*/ 8838610 w 12192000"/>
              <a:gd name="connsiteY29" fmla="*/ 1075091 h 2240205"/>
              <a:gd name="connsiteX30" fmla="*/ 8665605 w 12192000"/>
              <a:gd name="connsiteY30" fmla="*/ 1110791 h 2240205"/>
              <a:gd name="connsiteX31" fmla="*/ 8584946 w 12192000"/>
              <a:gd name="connsiteY31" fmla="*/ 1135226 h 2240205"/>
              <a:gd name="connsiteX32" fmla="*/ 8419755 w 12192000"/>
              <a:gd name="connsiteY32" fmla="*/ 1216260 h 2240205"/>
              <a:gd name="connsiteX33" fmla="*/ 8411626 w 12192000"/>
              <a:gd name="connsiteY33" fmla="*/ 1214397 h 2240205"/>
              <a:gd name="connsiteX34" fmla="*/ 8363469 w 12192000"/>
              <a:gd name="connsiteY34" fmla="*/ 1246658 h 2240205"/>
              <a:gd name="connsiteX35" fmla="*/ 8275497 w 12192000"/>
              <a:gd name="connsiteY35" fmla="*/ 1264396 h 2240205"/>
              <a:gd name="connsiteX36" fmla="*/ 8074238 w 12192000"/>
              <a:gd name="connsiteY36" fmla="*/ 1301895 h 2240205"/>
              <a:gd name="connsiteX37" fmla="*/ 7902328 w 12192000"/>
              <a:gd name="connsiteY37" fmla="*/ 1345865 h 2240205"/>
              <a:gd name="connsiteX38" fmla="*/ 7840612 w 12192000"/>
              <a:gd name="connsiteY38" fmla="*/ 1369373 h 2240205"/>
              <a:gd name="connsiteX39" fmla="*/ 7786819 w 12192000"/>
              <a:gd name="connsiteY39" fmla="*/ 1378970 h 2240205"/>
              <a:gd name="connsiteX40" fmla="*/ 7548172 w 12192000"/>
              <a:gd name="connsiteY40" fmla="*/ 1417460 h 2240205"/>
              <a:gd name="connsiteX41" fmla="*/ 7483437 w 12192000"/>
              <a:gd name="connsiteY41" fmla="*/ 1478152 h 2240205"/>
              <a:gd name="connsiteX42" fmla="*/ 7377870 w 12192000"/>
              <a:gd name="connsiteY42" fmla="*/ 1523319 h 2240205"/>
              <a:gd name="connsiteX43" fmla="*/ 7230737 w 12192000"/>
              <a:gd name="connsiteY43" fmla="*/ 1562633 h 2240205"/>
              <a:gd name="connsiteX44" fmla="*/ 7224458 w 12192000"/>
              <a:gd name="connsiteY44" fmla="*/ 1573008 h 2240205"/>
              <a:gd name="connsiteX45" fmla="*/ 7183121 w 12192000"/>
              <a:gd name="connsiteY45" fmla="*/ 1595162 h 2240205"/>
              <a:gd name="connsiteX46" fmla="*/ 7164601 w 12192000"/>
              <a:gd name="connsiteY46" fmla="*/ 1606490 h 2240205"/>
              <a:gd name="connsiteX47" fmla="*/ 6900177 w 12192000"/>
              <a:gd name="connsiteY47" fmla="*/ 1636016 h 2240205"/>
              <a:gd name="connsiteX48" fmla="*/ 6795372 w 12192000"/>
              <a:gd name="connsiteY48" fmla="*/ 1644845 h 2240205"/>
              <a:gd name="connsiteX49" fmla="*/ 6692251 w 12192000"/>
              <a:gd name="connsiteY49" fmla="*/ 1656357 h 2240205"/>
              <a:gd name="connsiteX50" fmla="*/ 6655235 w 12192000"/>
              <a:gd name="connsiteY50" fmla="*/ 1661869 h 2240205"/>
              <a:gd name="connsiteX51" fmla="*/ 6554894 w 12192000"/>
              <a:gd name="connsiteY51" fmla="*/ 1664428 h 2240205"/>
              <a:gd name="connsiteX52" fmla="*/ 6516595 w 12192000"/>
              <a:gd name="connsiteY52" fmla="*/ 1667475 h 2240205"/>
              <a:gd name="connsiteX53" fmla="*/ 6508541 w 12192000"/>
              <a:gd name="connsiteY53" fmla="*/ 1668757 h 2240205"/>
              <a:gd name="connsiteX54" fmla="*/ 6471012 w 12192000"/>
              <a:gd name="connsiteY54" fmla="*/ 1678604 h 2240205"/>
              <a:gd name="connsiteX55" fmla="*/ 6364035 w 12192000"/>
              <a:gd name="connsiteY55" fmla="*/ 1667683 h 2240205"/>
              <a:gd name="connsiteX56" fmla="*/ 6243319 w 12192000"/>
              <a:gd name="connsiteY56" fmla="*/ 1695560 h 2240205"/>
              <a:gd name="connsiteX57" fmla="*/ 6098321 w 12192000"/>
              <a:gd name="connsiteY57" fmla="*/ 1721646 h 2240205"/>
              <a:gd name="connsiteX58" fmla="*/ 5880652 w 12192000"/>
              <a:gd name="connsiteY58" fmla="*/ 1779643 h 2240205"/>
              <a:gd name="connsiteX59" fmla="*/ 5785959 w 12192000"/>
              <a:gd name="connsiteY59" fmla="*/ 1775307 h 2240205"/>
              <a:gd name="connsiteX60" fmla="*/ 5643534 w 12192000"/>
              <a:gd name="connsiteY60" fmla="*/ 1802919 h 2240205"/>
              <a:gd name="connsiteX61" fmla="*/ 5518799 w 12192000"/>
              <a:gd name="connsiteY61" fmla="*/ 1818312 h 2240205"/>
              <a:gd name="connsiteX62" fmla="*/ 5505014 w 12192000"/>
              <a:gd name="connsiteY62" fmla="*/ 1819259 h 2240205"/>
              <a:gd name="connsiteX63" fmla="*/ 5453307 w 12192000"/>
              <a:gd name="connsiteY63" fmla="*/ 1815450 h 2240205"/>
              <a:gd name="connsiteX64" fmla="*/ 5221533 w 12192000"/>
              <a:gd name="connsiteY64" fmla="*/ 1846950 h 2240205"/>
              <a:gd name="connsiteX65" fmla="*/ 5149802 w 12192000"/>
              <a:gd name="connsiteY65" fmla="*/ 1844846 h 2240205"/>
              <a:gd name="connsiteX66" fmla="*/ 5114927 w 12192000"/>
              <a:gd name="connsiteY66" fmla="*/ 1847827 h 2240205"/>
              <a:gd name="connsiteX67" fmla="*/ 5108970 w 12192000"/>
              <a:gd name="connsiteY67" fmla="*/ 1847935 h 2240205"/>
              <a:gd name="connsiteX68" fmla="*/ 5067961 w 12192000"/>
              <a:gd name="connsiteY68" fmla="*/ 1845917 h 2240205"/>
              <a:gd name="connsiteX69" fmla="*/ 5007075 w 12192000"/>
              <a:gd name="connsiteY69" fmla="*/ 1838626 h 2240205"/>
              <a:gd name="connsiteX70" fmla="*/ 4944087 w 12192000"/>
              <a:gd name="connsiteY70" fmla="*/ 1823332 h 2240205"/>
              <a:gd name="connsiteX71" fmla="*/ 4907662 w 12192000"/>
              <a:gd name="connsiteY71" fmla="*/ 1816900 h 2240205"/>
              <a:gd name="connsiteX72" fmla="*/ 4882386 w 12192000"/>
              <a:gd name="connsiteY72" fmla="*/ 1809844 h 2240205"/>
              <a:gd name="connsiteX73" fmla="*/ 4811440 w 12192000"/>
              <a:gd name="connsiteY73" fmla="*/ 1804655 h 2240205"/>
              <a:gd name="connsiteX74" fmla="*/ 4691075 w 12192000"/>
              <a:gd name="connsiteY74" fmla="*/ 1801389 h 2240205"/>
              <a:gd name="connsiteX75" fmla="*/ 4640313 w 12192000"/>
              <a:gd name="connsiteY75" fmla="*/ 1784307 h 2240205"/>
              <a:gd name="connsiteX76" fmla="*/ 4536503 w 12192000"/>
              <a:gd name="connsiteY76" fmla="*/ 1785334 h 2240205"/>
              <a:gd name="connsiteX77" fmla="*/ 4513724 w 12192000"/>
              <a:gd name="connsiteY77" fmla="*/ 1791996 h 2240205"/>
              <a:gd name="connsiteX78" fmla="*/ 4459810 w 12192000"/>
              <a:gd name="connsiteY78" fmla="*/ 1797886 h 2240205"/>
              <a:gd name="connsiteX79" fmla="*/ 4379064 w 12192000"/>
              <a:gd name="connsiteY79" fmla="*/ 1817177 h 2240205"/>
              <a:gd name="connsiteX80" fmla="*/ 4290981 w 12192000"/>
              <a:gd name="connsiteY80" fmla="*/ 1839677 h 2240205"/>
              <a:gd name="connsiteX81" fmla="*/ 4238372 w 12192000"/>
              <a:gd name="connsiteY81" fmla="*/ 1851480 h 2240205"/>
              <a:gd name="connsiteX82" fmla="*/ 4232517 w 12192000"/>
              <a:gd name="connsiteY82" fmla="*/ 1852567 h 2240205"/>
              <a:gd name="connsiteX83" fmla="*/ 4191732 w 12192000"/>
              <a:gd name="connsiteY83" fmla="*/ 1857328 h 2240205"/>
              <a:gd name="connsiteX84" fmla="*/ 4065532 w 12192000"/>
              <a:gd name="connsiteY84" fmla="*/ 1855477 h 2240205"/>
              <a:gd name="connsiteX85" fmla="*/ 4028460 w 12192000"/>
              <a:gd name="connsiteY85" fmla="*/ 1855137 h 2240205"/>
              <a:gd name="connsiteX86" fmla="*/ 4002267 w 12192000"/>
              <a:gd name="connsiteY86" fmla="*/ 1852352 h 2240205"/>
              <a:gd name="connsiteX87" fmla="*/ 3931396 w 12192000"/>
              <a:gd name="connsiteY87" fmla="*/ 1858915 h 2240205"/>
              <a:gd name="connsiteX88" fmla="*/ 3812162 w 12192000"/>
              <a:gd name="connsiteY88" fmla="*/ 1875501 h 2240205"/>
              <a:gd name="connsiteX89" fmla="*/ 3758105 w 12192000"/>
              <a:gd name="connsiteY89" fmla="*/ 1871856 h 2240205"/>
              <a:gd name="connsiteX90" fmla="*/ 3567259 w 12192000"/>
              <a:gd name="connsiteY90" fmla="*/ 1893482 h 2240205"/>
              <a:gd name="connsiteX91" fmla="*/ 3405770 w 12192000"/>
              <a:gd name="connsiteY91" fmla="*/ 1904591 h 2240205"/>
              <a:gd name="connsiteX92" fmla="*/ 3280097 w 12192000"/>
              <a:gd name="connsiteY92" fmla="*/ 1919610 h 2240205"/>
              <a:gd name="connsiteX93" fmla="*/ 3009910 w 12192000"/>
              <a:gd name="connsiteY93" fmla="*/ 1957866 h 2240205"/>
              <a:gd name="connsiteX94" fmla="*/ 2995934 w 12192000"/>
              <a:gd name="connsiteY94" fmla="*/ 1967085 h 2240205"/>
              <a:gd name="connsiteX95" fmla="*/ 2942858 w 12192000"/>
              <a:gd name="connsiteY95" fmla="*/ 1981367 h 2240205"/>
              <a:gd name="connsiteX96" fmla="*/ 2875436 w 12192000"/>
              <a:gd name="connsiteY96" fmla="*/ 1996977 h 2240205"/>
              <a:gd name="connsiteX97" fmla="*/ 2874892 w 12192000"/>
              <a:gd name="connsiteY97" fmla="*/ 1996085 h 2240205"/>
              <a:gd name="connsiteX98" fmla="*/ 2843662 w 12192000"/>
              <a:gd name="connsiteY98" fmla="*/ 1992498 h 2240205"/>
              <a:gd name="connsiteX99" fmla="*/ 2718916 w 12192000"/>
              <a:gd name="connsiteY99" fmla="*/ 1990867 h 2240205"/>
              <a:gd name="connsiteX100" fmla="*/ 2713522 w 12192000"/>
              <a:gd name="connsiteY100" fmla="*/ 1990173 h 2240205"/>
              <a:gd name="connsiteX101" fmla="*/ 2476147 w 12192000"/>
              <a:gd name="connsiteY101" fmla="*/ 1998305 h 2240205"/>
              <a:gd name="connsiteX102" fmla="*/ 2373568 w 12192000"/>
              <a:gd name="connsiteY102" fmla="*/ 2003219 h 2240205"/>
              <a:gd name="connsiteX103" fmla="*/ 2287219 w 12192000"/>
              <a:gd name="connsiteY103" fmla="*/ 1998750 h 2240205"/>
              <a:gd name="connsiteX104" fmla="*/ 2243069 w 12192000"/>
              <a:gd name="connsiteY104" fmla="*/ 2005321 h 2240205"/>
              <a:gd name="connsiteX105" fmla="*/ 2164831 w 12192000"/>
              <a:gd name="connsiteY105" fmla="*/ 2010143 h 2240205"/>
              <a:gd name="connsiteX106" fmla="*/ 2085228 w 12192000"/>
              <a:gd name="connsiteY106" fmla="*/ 2046431 h 2240205"/>
              <a:gd name="connsiteX107" fmla="*/ 2058061 w 12192000"/>
              <a:gd name="connsiteY107" fmla="*/ 2047942 h 2240205"/>
              <a:gd name="connsiteX108" fmla="*/ 2042244 w 12192000"/>
              <a:gd name="connsiteY108" fmla="*/ 2055560 h 2240205"/>
              <a:gd name="connsiteX109" fmla="*/ 1877728 w 12192000"/>
              <a:gd name="connsiteY109" fmla="*/ 2101004 h 2240205"/>
              <a:gd name="connsiteX110" fmla="*/ 1759056 w 12192000"/>
              <a:gd name="connsiteY110" fmla="*/ 2125608 h 2240205"/>
              <a:gd name="connsiteX111" fmla="*/ 1637948 w 12192000"/>
              <a:gd name="connsiteY111" fmla="*/ 2172597 h 2240205"/>
              <a:gd name="connsiteX112" fmla="*/ 1434549 w 12192000"/>
              <a:gd name="connsiteY112" fmla="*/ 2234522 h 2240205"/>
              <a:gd name="connsiteX113" fmla="*/ 1370962 w 12192000"/>
              <a:gd name="connsiteY113" fmla="*/ 2237474 h 2240205"/>
              <a:gd name="connsiteX114" fmla="*/ 1356367 w 12192000"/>
              <a:gd name="connsiteY114" fmla="*/ 2235089 h 2240205"/>
              <a:gd name="connsiteX115" fmla="*/ 1279765 w 12192000"/>
              <a:gd name="connsiteY115" fmla="*/ 2229639 h 2240205"/>
              <a:gd name="connsiteX116" fmla="*/ 1195347 w 12192000"/>
              <a:gd name="connsiteY116" fmla="*/ 2212354 h 2240205"/>
              <a:gd name="connsiteX117" fmla="*/ 970251 w 12192000"/>
              <a:gd name="connsiteY117" fmla="*/ 2221029 h 2240205"/>
              <a:gd name="connsiteX118" fmla="*/ 812914 w 12192000"/>
              <a:gd name="connsiteY118" fmla="*/ 2210095 h 2240205"/>
              <a:gd name="connsiteX119" fmla="*/ 776382 w 12192000"/>
              <a:gd name="connsiteY119" fmla="*/ 2204512 h 2240205"/>
              <a:gd name="connsiteX120" fmla="*/ 597225 w 12192000"/>
              <a:gd name="connsiteY120" fmla="*/ 2180999 h 2240205"/>
              <a:gd name="connsiteX121" fmla="*/ 520671 w 12192000"/>
              <a:gd name="connsiteY121" fmla="*/ 2180980 h 2240205"/>
              <a:gd name="connsiteX122" fmla="*/ 515024 w 12192000"/>
              <a:gd name="connsiteY122" fmla="*/ 2179258 h 2240205"/>
              <a:gd name="connsiteX123" fmla="*/ 413835 w 12192000"/>
              <a:gd name="connsiteY123" fmla="*/ 2156783 h 2240205"/>
              <a:gd name="connsiteX124" fmla="*/ 376513 w 12192000"/>
              <a:gd name="connsiteY124" fmla="*/ 2154014 h 2240205"/>
              <a:gd name="connsiteX125" fmla="*/ 273386 w 12192000"/>
              <a:gd name="connsiteY125" fmla="*/ 2142551 h 2240205"/>
              <a:gd name="connsiteX126" fmla="*/ 77641 w 12192000"/>
              <a:gd name="connsiteY126" fmla="*/ 2126835 h 2240205"/>
              <a:gd name="connsiteX127" fmla="*/ 37645 w 12192000"/>
              <a:gd name="connsiteY127" fmla="*/ 2115401 h 2240205"/>
              <a:gd name="connsiteX128" fmla="*/ 4572 w 12192000"/>
              <a:gd name="connsiteY128" fmla="*/ 2111091 h 2240205"/>
              <a:gd name="connsiteX129" fmla="*/ 0 w 12192000"/>
              <a:gd name="connsiteY129" fmla="*/ 2110468 h 2240205"/>
              <a:gd name="connsiteX130" fmla="*/ 0 w 12192000"/>
              <a:gd name="connsiteY130" fmla="*/ 0 h 2240205"/>
              <a:gd name="connsiteX0" fmla="*/ 0 w 12192000"/>
              <a:gd name="connsiteY0" fmla="*/ 0 h 2240205"/>
              <a:gd name="connsiteX1" fmla="*/ 12192000 w 12192000"/>
              <a:gd name="connsiteY1" fmla="*/ 0 h 2240205"/>
              <a:gd name="connsiteX2" fmla="*/ 12192000 w 12192000"/>
              <a:gd name="connsiteY2" fmla="*/ 751299 h 2240205"/>
              <a:gd name="connsiteX3" fmla="*/ 11890686 w 12192000"/>
              <a:gd name="connsiteY3" fmla="*/ 732766 h 2240205"/>
              <a:gd name="connsiteX4" fmla="*/ 11649954 w 12192000"/>
              <a:gd name="connsiteY4" fmla="*/ 749628 h 2240205"/>
              <a:gd name="connsiteX5" fmla="*/ 11560424 w 12192000"/>
              <a:gd name="connsiteY5" fmla="*/ 748017 h 2240205"/>
              <a:gd name="connsiteX6" fmla="*/ 11358455 w 12192000"/>
              <a:gd name="connsiteY6" fmla="*/ 747593 h 2240205"/>
              <a:gd name="connsiteX7" fmla="*/ 11165209 w 12192000"/>
              <a:gd name="connsiteY7" fmla="*/ 748852 h 2240205"/>
              <a:gd name="connsiteX8" fmla="*/ 11058755 w 12192000"/>
              <a:gd name="connsiteY8" fmla="*/ 749617 h 2240205"/>
              <a:gd name="connsiteX9" fmla="*/ 10739478 w 12192000"/>
              <a:gd name="connsiteY9" fmla="*/ 776841 h 2240205"/>
              <a:gd name="connsiteX10" fmla="*/ 10458762 w 12192000"/>
              <a:gd name="connsiteY10" fmla="*/ 755400 h 2240205"/>
              <a:gd name="connsiteX11" fmla="*/ 10211200 w 12192000"/>
              <a:gd name="connsiteY11" fmla="*/ 767513 h 2240205"/>
              <a:gd name="connsiteX12" fmla="*/ 10167995 w 12192000"/>
              <a:gd name="connsiteY12" fmla="*/ 760843 h 2240205"/>
              <a:gd name="connsiteX13" fmla="*/ 9997044 w 12192000"/>
              <a:gd name="connsiteY13" fmla="*/ 780129 h 2240205"/>
              <a:gd name="connsiteX14" fmla="*/ 9943887 w 12192000"/>
              <a:gd name="connsiteY14" fmla="*/ 804141 h 2240205"/>
              <a:gd name="connsiteX15" fmla="*/ 9918248 w 12192000"/>
              <a:gd name="connsiteY15" fmla="*/ 816628 h 2240205"/>
              <a:gd name="connsiteX16" fmla="*/ 9767091 w 12192000"/>
              <a:gd name="connsiteY16" fmla="*/ 870550 h 2240205"/>
              <a:gd name="connsiteX17" fmla="*/ 9683005 w 12192000"/>
              <a:gd name="connsiteY17" fmla="*/ 894128 h 2240205"/>
              <a:gd name="connsiteX18" fmla="*/ 9500499 w 12192000"/>
              <a:gd name="connsiteY18" fmla="*/ 954680 h 2240205"/>
              <a:gd name="connsiteX19" fmla="*/ 9410017 w 12192000"/>
              <a:gd name="connsiteY19" fmla="*/ 993931 h 2240205"/>
              <a:gd name="connsiteX20" fmla="*/ 9392919 w 12192000"/>
              <a:gd name="connsiteY20" fmla="*/ 994656 h 2240205"/>
              <a:gd name="connsiteX21" fmla="*/ 9268019 w 12192000"/>
              <a:gd name="connsiteY21" fmla="*/ 1007442 h 2240205"/>
              <a:gd name="connsiteX22" fmla="*/ 9188177 w 12192000"/>
              <a:gd name="connsiteY22" fmla="*/ 1035474 h 2240205"/>
              <a:gd name="connsiteX23" fmla="*/ 9155969 w 12192000"/>
              <a:gd name="connsiteY23" fmla="*/ 1046804 h 2240205"/>
              <a:gd name="connsiteX24" fmla="*/ 9133985 w 12192000"/>
              <a:gd name="connsiteY24" fmla="*/ 1046450 h 2240205"/>
              <a:gd name="connsiteX25" fmla="*/ 9003462 w 12192000"/>
              <a:gd name="connsiteY25" fmla="*/ 1042406 h 2240205"/>
              <a:gd name="connsiteX26" fmla="*/ 8968445 w 12192000"/>
              <a:gd name="connsiteY26" fmla="*/ 1052169 h 2240205"/>
              <a:gd name="connsiteX27" fmla="*/ 8886001 w 12192000"/>
              <a:gd name="connsiteY27" fmla="*/ 1067468 h 2240205"/>
              <a:gd name="connsiteX28" fmla="*/ 8838610 w 12192000"/>
              <a:gd name="connsiteY28" fmla="*/ 1075091 h 2240205"/>
              <a:gd name="connsiteX29" fmla="*/ 8665605 w 12192000"/>
              <a:gd name="connsiteY29" fmla="*/ 1110791 h 2240205"/>
              <a:gd name="connsiteX30" fmla="*/ 8584946 w 12192000"/>
              <a:gd name="connsiteY30" fmla="*/ 1135226 h 2240205"/>
              <a:gd name="connsiteX31" fmla="*/ 8419755 w 12192000"/>
              <a:gd name="connsiteY31" fmla="*/ 1216260 h 2240205"/>
              <a:gd name="connsiteX32" fmla="*/ 8411626 w 12192000"/>
              <a:gd name="connsiteY32" fmla="*/ 1214397 h 2240205"/>
              <a:gd name="connsiteX33" fmla="*/ 8363469 w 12192000"/>
              <a:gd name="connsiteY33" fmla="*/ 1246658 h 2240205"/>
              <a:gd name="connsiteX34" fmla="*/ 8275497 w 12192000"/>
              <a:gd name="connsiteY34" fmla="*/ 1264396 h 2240205"/>
              <a:gd name="connsiteX35" fmla="*/ 8074238 w 12192000"/>
              <a:gd name="connsiteY35" fmla="*/ 1301895 h 2240205"/>
              <a:gd name="connsiteX36" fmla="*/ 7902328 w 12192000"/>
              <a:gd name="connsiteY36" fmla="*/ 1345865 h 2240205"/>
              <a:gd name="connsiteX37" fmla="*/ 7840612 w 12192000"/>
              <a:gd name="connsiteY37" fmla="*/ 1369373 h 2240205"/>
              <a:gd name="connsiteX38" fmla="*/ 7786819 w 12192000"/>
              <a:gd name="connsiteY38" fmla="*/ 1378970 h 2240205"/>
              <a:gd name="connsiteX39" fmla="*/ 7548172 w 12192000"/>
              <a:gd name="connsiteY39" fmla="*/ 1417460 h 2240205"/>
              <a:gd name="connsiteX40" fmla="*/ 7483437 w 12192000"/>
              <a:gd name="connsiteY40" fmla="*/ 1478152 h 2240205"/>
              <a:gd name="connsiteX41" fmla="*/ 7377870 w 12192000"/>
              <a:gd name="connsiteY41" fmla="*/ 1523319 h 2240205"/>
              <a:gd name="connsiteX42" fmla="*/ 7230737 w 12192000"/>
              <a:gd name="connsiteY42" fmla="*/ 1562633 h 2240205"/>
              <a:gd name="connsiteX43" fmla="*/ 7224458 w 12192000"/>
              <a:gd name="connsiteY43" fmla="*/ 1573008 h 2240205"/>
              <a:gd name="connsiteX44" fmla="*/ 7183121 w 12192000"/>
              <a:gd name="connsiteY44" fmla="*/ 1595162 h 2240205"/>
              <a:gd name="connsiteX45" fmla="*/ 7164601 w 12192000"/>
              <a:gd name="connsiteY45" fmla="*/ 1606490 h 2240205"/>
              <a:gd name="connsiteX46" fmla="*/ 6900177 w 12192000"/>
              <a:gd name="connsiteY46" fmla="*/ 1636016 h 2240205"/>
              <a:gd name="connsiteX47" fmla="*/ 6795372 w 12192000"/>
              <a:gd name="connsiteY47" fmla="*/ 1644845 h 2240205"/>
              <a:gd name="connsiteX48" fmla="*/ 6692251 w 12192000"/>
              <a:gd name="connsiteY48" fmla="*/ 1656357 h 2240205"/>
              <a:gd name="connsiteX49" fmla="*/ 6655235 w 12192000"/>
              <a:gd name="connsiteY49" fmla="*/ 1661869 h 2240205"/>
              <a:gd name="connsiteX50" fmla="*/ 6554894 w 12192000"/>
              <a:gd name="connsiteY50" fmla="*/ 1664428 h 2240205"/>
              <a:gd name="connsiteX51" fmla="*/ 6516595 w 12192000"/>
              <a:gd name="connsiteY51" fmla="*/ 1667475 h 2240205"/>
              <a:gd name="connsiteX52" fmla="*/ 6508541 w 12192000"/>
              <a:gd name="connsiteY52" fmla="*/ 1668757 h 2240205"/>
              <a:gd name="connsiteX53" fmla="*/ 6471012 w 12192000"/>
              <a:gd name="connsiteY53" fmla="*/ 1678604 h 2240205"/>
              <a:gd name="connsiteX54" fmla="*/ 6364035 w 12192000"/>
              <a:gd name="connsiteY54" fmla="*/ 1667683 h 2240205"/>
              <a:gd name="connsiteX55" fmla="*/ 6243319 w 12192000"/>
              <a:gd name="connsiteY55" fmla="*/ 1695560 h 2240205"/>
              <a:gd name="connsiteX56" fmla="*/ 6098321 w 12192000"/>
              <a:gd name="connsiteY56" fmla="*/ 1721646 h 2240205"/>
              <a:gd name="connsiteX57" fmla="*/ 5880652 w 12192000"/>
              <a:gd name="connsiteY57" fmla="*/ 1779643 h 2240205"/>
              <a:gd name="connsiteX58" fmla="*/ 5785959 w 12192000"/>
              <a:gd name="connsiteY58" fmla="*/ 1775307 h 2240205"/>
              <a:gd name="connsiteX59" fmla="*/ 5643534 w 12192000"/>
              <a:gd name="connsiteY59" fmla="*/ 1802919 h 2240205"/>
              <a:gd name="connsiteX60" fmla="*/ 5518799 w 12192000"/>
              <a:gd name="connsiteY60" fmla="*/ 1818312 h 2240205"/>
              <a:gd name="connsiteX61" fmla="*/ 5505014 w 12192000"/>
              <a:gd name="connsiteY61" fmla="*/ 1819259 h 2240205"/>
              <a:gd name="connsiteX62" fmla="*/ 5453307 w 12192000"/>
              <a:gd name="connsiteY62" fmla="*/ 1815450 h 2240205"/>
              <a:gd name="connsiteX63" fmla="*/ 5221533 w 12192000"/>
              <a:gd name="connsiteY63" fmla="*/ 1846950 h 2240205"/>
              <a:gd name="connsiteX64" fmla="*/ 5149802 w 12192000"/>
              <a:gd name="connsiteY64" fmla="*/ 1844846 h 2240205"/>
              <a:gd name="connsiteX65" fmla="*/ 5114927 w 12192000"/>
              <a:gd name="connsiteY65" fmla="*/ 1847827 h 2240205"/>
              <a:gd name="connsiteX66" fmla="*/ 5108970 w 12192000"/>
              <a:gd name="connsiteY66" fmla="*/ 1847935 h 2240205"/>
              <a:gd name="connsiteX67" fmla="*/ 5067961 w 12192000"/>
              <a:gd name="connsiteY67" fmla="*/ 1845917 h 2240205"/>
              <a:gd name="connsiteX68" fmla="*/ 5007075 w 12192000"/>
              <a:gd name="connsiteY68" fmla="*/ 1838626 h 2240205"/>
              <a:gd name="connsiteX69" fmla="*/ 4944087 w 12192000"/>
              <a:gd name="connsiteY69" fmla="*/ 1823332 h 2240205"/>
              <a:gd name="connsiteX70" fmla="*/ 4907662 w 12192000"/>
              <a:gd name="connsiteY70" fmla="*/ 1816900 h 2240205"/>
              <a:gd name="connsiteX71" fmla="*/ 4882386 w 12192000"/>
              <a:gd name="connsiteY71" fmla="*/ 1809844 h 2240205"/>
              <a:gd name="connsiteX72" fmla="*/ 4811440 w 12192000"/>
              <a:gd name="connsiteY72" fmla="*/ 1804655 h 2240205"/>
              <a:gd name="connsiteX73" fmla="*/ 4691075 w 12192000"/>
              <a:gd name="connsiteY73" fmla="*/ 1801389 h 2240205"/>
              <a:gd name="connsiteX74" fmla="*/ 4640313 w 12192000"/>
              <a:gd name="connsiteY74" fmla="*/ 1784307 h 2240205"/>
              <a:gd name="connsiteX75" fmla="*/ 4536503 w 12192000"/>
              <a:gd name="connsiteY75" fmla="*/ 1785334 h 2240205"/>
              <a:gd name="connsiteX76" fmla="*/ 4513724 w 12192000"/>
              <a:gd name="connsiteY76" fmla="*/ 1791996 h 2240205"/>
              <a:gd name="connsiteX77" fmla="*/ 4459810 w 12192000"/>
              <a:gd name="connsiteY77" fmla="*/ 1797886 h 2240205"/>
              <a:gd name="connsiteX78" fmla="*/ 4379064 w 12192000"/>
              <a:gd name="connsiteY78" fmla="*/ 1817177 h 2240205"/>
              <a:gd name="connsiteX79" fmla="*/ 4290981 w 12192000"/>
              <a:gd name="connsiteY79" fmla="*/ 1839677 h 2240205"/>
              <a:gd name="connsiteX80" fmla="*/ 4238372 w 12192000"/>
              <a:gd name="connsiteY80" fmla="*/ 1851480 h 2240205"/>
              <a:gd name="connsiteX81" fmla="*/ 4232517 w 12192000"/>
              <a:gd name="connsiteY81" fmla="*/ 1852567 h 2240205"/>
              <a:gd name="connsiteX82" fmla="*/ 4191732 w 12192000"/>
              <a:gd name="connsiteY82" fmla="*/ 1857328 h 2240205"/>
              <a:gd name="connsiteX83" fmla="*/ 4065532 w 12192000"/>
              <a:gd name="connsiteY83" fmla="*/ 1855477 h 2240205"/>
              <a:gd name="connsiteX84" fmla="*/ 4028460 w 12192000"/>
              <a:gd name="connsiteY84" fmla="*/ 1855137 h 2240205"/>
              <a:gd name="connsiteX85" fmla="*/ 4002267 w 12192000"/>
              <a:gd name="connsiteY85" fmla="*/ 1852352 h 2240205"/>
              <a:gd name="connsiteX86" fmla="*/ 3931396 w 12192000"/>
              <a:gd name="connsiteY86" fmla="*/ 1858915 h 2240205"/>
              <a:gd name="connsiteX87" fmla="*/ 3812162 w 12192000"/>
              <a:gd name="connsiteY87" fmla="*/ 1875501 h 2240205"/>
              <a:gd name="connsiteX88" fmla="*/ 3758105 w 12192000"/>
              <a:gd name="connsiteY88" fmla="*/ 1871856 h 2240205"/>
              <a:gd name="connsiteX89" fmla="*/ 3567259 w 12192000"/>
              <a:gd name="connsiteY89" fmla="*/ 1893482 h 2240205"/>
              <a:gd name="connsiteX90" fmla="*/ 3405770 w 12192000"/>
              <a:gd name="connsiteY90" fmla="*/ 1904591 h 2240205"/>
              <a:gd name="connsiteX91" fmla="*/ 3280097 w 12192000"/>
              <a:gd name="connsiteY91" fmla="*/ 1919610 h 2240205"/>
              <a:gd name="connsiteX92" fmla="*/ 3009910 w 12192000"/>
              <a:gd name="connsiteY92" fmla="*/ 1957866 h 2240205"/>
              <a:gd name="connsiteX93" fmla="*/ 2995934 w 12192000"/>
              <a:gd name="connsiteY93" fmla="*/ 1967085 h 2240205"/>
              <a:gd name="connsiteX94" fmla="*/ 2942858 w 12192000"/>
              <a:gd name="connsiteY94" fmla="*/ 1981367 h 2240205"/>
              <a:gd name="connsiteX95" fmla="*/ 2875436 w 12192000"/>
              <a:gd name="connsiteY95" fmla="*/ 1996977 h 2240205"/>
              <a:gd name="connsiteX96" fmla="*/ 2874892 w 12192000"/>
              <a:gd name="connsiteY96" fmla="*/ 1996085 h 2240205"/>
              <a:gd name="connsiteX97" fmla="*/ 2843662 w 12192000"/>
              <a:gd name="connsiteY97" fmla="*/ 1992498 h 2240205"/>
              <a:gd name="connsiteX98" fmla="*/ 2718916 w 12192000"/>
              <a:gd name="connsiteY98" fmla="*/ 1990867 h 2240205"/>
              <a:gd name="connsiteX99" fmla="*/ 2713522 w 12192000"/>
              <a:gd name="connsiteY99" fmla="*/ 1990173 h 2240205"/>
              <a:gd name="connsiteX100" fmla="*/ 2476147 w 12192000"/>
              <a:gd name="connsiteY100" fmla="*/ 1998305 h 2240205"/>
              <a:gd name="connsiteX101" fmla="*/ 2373568 w 12192000"/>
              <a:gd name="connsiteY101" fmla="*/ 2003219 h 2240205"/>
              <a:gd name="connsiteX102" fmla="*/ 2287219 w 12192000"/>
              <a:gd name="connsiteY102" fmla="*/ 1998750 h 2240205"/>
              <a:gd name="connsiteX103" fmla="*/ 2243069 w 12192000"/>
              <a:gd name="connsiteY103" fmla="*/ 2005321 h 2240205"/>
              <a:gd name="connsiteX104" fmla="*/ 2164831 w 12192000"/>
              <a:gd name="connsiteY104" fmla="*/ 2010143 h 2240205"/>
              <a:gd name="connsiteX105" fmla="*/ 2085228 w 12192000"/>
              <a:gd name="connsiteY105" fmla="*/ 2046431 h 2240205"/>
              <a:gd name="connsiteX106" fmla="*/ 2058061 w 12192000"/>
              <a:gd name="connsiteY106" fmla="*/ 2047942 h 2240205"/>
              <a:gd name="connsiteX107" fmla="*/ 2042244 w 12192000"/>
              <a:gd name="connsiteY107" fmla="*/ 2055560 h 2240205"/>
              <a:gd name="connsiteX108" fmla="*/ 1877728 w 12192000"/>
              <a:gd name="connsiteY108" fmla="*/ 2101004 h 2240205"/>
              <a:gd name="connsiteX109" fmla="*/ 1759056 w 12192000"/>
              <a:gd name="connsiteY109" fmla="*/ 2125608 h 2240205"/>
              <a:gd name="connsiteX110" fmla="*/ 1637948 w 12192000"/>
              <a:gd name="connsiteY110" fmla="*/ 2172597 h 2240205"/>
              <a:gd name="connsiteX111" fmla="*/ 1434549 w 12192000"/>
              <a:gd name="connsiteY111" fmla="*/ 2234522 h 2240205"/>
              <a:gd name="connsiteX112" fmla="*/ 1370962 w 12192000"/>
              <a:gd name="connsiteY112" fmla="*/ 2237474 h 2240205"/>
              <a:gd name="connsiteX113" fmla="*/ 1356367 w 12192000"/>
              <a:gd name="connsiteY113" fmla="*/ 2235089 h 2240205"/>
              <a:gd name="connsiteX114" fmla="*/ 1279765 w 12192000"/>
              <a:gd name="connsiteY114" fmla="*/ 2229639 h 2240205"/>
              <a:gd name="connsiteX115" fmla="*/ 1195347 w 12192000"/>
              <a:gd name="connsiteY115" fmla="*/ 2212354 h 2240205"/>
              <a:gd name="connsiteX116" fmla="*/ 970251 w 12192000"/>
              <a:gd name="connsiteY116" fmla="*/ 2221029 h 2240205"/>
              <a:gd name="connsiteX117" fmla="*/ 812914 w 12192000"/>
              <a:gd name="connsiteY117" fmla="*/ 2210095 h 2240205"/>
              <a:gd name="connsiteX118" fmla="*/ 776382 w 12192000"/>
              <a:gd name="connsiteY118" fmla="*/ 2204512 h 2240205"/>
              <a:gd name="connsiteX119" fmla="*/ 597225 w 12192000"/>
              <a:gd name="connsiteY119" fmla="*/ 2180999 h 2240205"/>
              <a:gd name="connsiteX120" fmla="*/ 520671 w 12192000"/>
              <a:gd name="connsiteY120" fmla="*/ 2180980 h 2240205"/>
              <a:gd name="connsiteX121" fmla="*/ 515024 w 12192000"/>
              <a:gd name="connsiteY121" fmla="*/ 2179258 h 2240205"/>
              <a:gd name="connsiteX122" fmla="*/ 413835 w 12192000"/>
              <a:gd name="connsiteY122" fmla="*/ 2156783 h 2240205"/>
              <a:gd name="connsiteX123" fmla="*/ 376513 w 12192000"/>
              <a:gd name="connsiteY123" fmla="*/ 2154014 h 2240205"/>
              <a:gd name="connsiteX124" fmla="*/ 273386 w 12192000"/>
              <a:gd name="connsiteY124" fmla="*/ 2142551 h 2240205"/>
              <a:gd name="connsiteX125" fmla="*/ 77641 w 12192000"/>
              <a:gd name="connsiteY125" fmla="*/ 2126835 h 2240205"/>
              <a:gd name="connsiteX126" fmla="*/ 37645 w 12192000"/>
              <a:gd name="connsiteY126" fmla="*/ 2115401 h 2240205"/>
              <a:gd name="connsiteX127" fmla="*/ 4572 w 12192000"/>
              <a:gd name="connsiteY127" fmla="*/ 2111091 h 2240205"/>
              <a:gd name="connsiteX128" fmla="*/ 0 w 12192000"/>
              <a:gd name="connsiteY128" fmla="*/ 2110468 h 2240205"/>
              <a:gd name="connsiteX129" fmla="*/ 0 w 12192000"/>
              <a:gd name="connsiteY129" fmla="*/ 0 h 2240205"/>
              <a:gd name="connsiteX0" fmla="*/ 0 w 12192000"/>
              <a:gd name="connsiteY0" fmla="*/ 0 h 2240205"/>
              <a:gd name="connsiteX1" fmla="*/ 12192000 w 12192000"/>
              <a:gd name="connsiteY1" fmla="*/ 0 h 2240205"/>
              <a:gd name="connsiteX2" fmla="*/ 12192000 w 12192000"/>
              <a:gd name="connsiteY2" fmla="*/ 751299 h 2240205"/>
              <a:gd name="connsiteX3" fmla="*/ 11890686 w 12192000"/>
              <a:gd name="connsiteY3" fmla="*/ 732766 h 2240205"/>
              <a:gd name="connsiteX4" fmla="*/ 11649954 w 12192000"/>
              <a:gd name="connsiteY4" fmla="*/ 749628 h 2240205"/>
              <a:gd name="connsiteX5" fmla="*/ 11560424 w 12192000"/>
              <a:gd name="connsiteY5" fmla="*/ 748017 h 2240205"/>
              <a:gd name="connsiteX6" fmla="*/ 11358455 w 12192000"/>
              <a:gd name="connsiteY6" fmla="*/ 747593 h 2240205"/>
              <a:gd name="connsiteX7" fmla="*/ 11165209 w 12192000"/>
              <a:gd name="connsiteY7" fmla="*/ 748852 h 2240205"/>
              <a:gd name="connsiteX8" fmla="*/ 11058755 w 12192000"/>
              <a:gd name="connsiteY8" fmla="*/ 749617 h 2240205"/>
              <a:gd name="connsiteX9" fmla="*/ 10803046 w 12192000"/>
              <a:gd name="connsiteY9" fmla="*/ 774328 h 2240205"/>
              <a:gd name="connsiteX10" fmla="*/ 10458762 w 12192000"/>
              <a:gd name="connsiteY10" fmla="*/ 755400 h 2240205"/>
              <a:gd name="connsiteX11" fmla="*/ 10211200 w 12192000"/>
              <a:gd name="connsiteY11" fmla="*/ 767513 h 2240205"/>
              <a:gd name="connsiteX12" fmla="*/ 10167995 w 12192000"/>
              <a:gd name="connsiteY12" fmla="*/ 760843 h 2240205"/>
              <a:gd name="connsiteX13" fmla="*/ 9997044 w 12192000"/>
              <a:gd name="connsiteY13" fmla="*/ 780129 h 2240205"/>
              <a:gd name="connsiteX14" fmla="*/ 9943887 w 12192000"/>
              <a:gd name="connsiteY14" fmla="*/ 804141 h 2240205"/>
              <a:gd name="connsiteX15" fmla="*/ 9918248 w 12192000"/>
              <a:gd name="connsiteY15" fmla="*/ 816628 h 2240205"/>
              <a:gd name="connsiteX16" fmla="*/ 9767091 w 12192000"/>
              <a:gd name="connsiteY16" fmla="*/ 870550 h 2240205"/>
              <a:gd name="connsiteX17" fmla="*/ 9683005 w 12192000"/>
              <a:gd name="connsiteY17" fmla="*/ 894128 h 2240205"/>
              <a:gd name="connsiteX18" fmla="*/ 9500499 w 12192000"/>
              <a:gd name="connsiteY18" fmla="*/ 954680 h 2240205"/>
              <a:gd name="connsiteX19" fmla="*/ 9410017 w 12192000"/>
              <a:gd name="connsiteY19" fmla="*/ 993931 h 2240205"/>
              <a:gd name="connsiteX20" fmla="*/ 9392919 w 12192000"/>
              <a:gd name="connsiteY20" fmla="*/ 994656 h 2240205"/>
              <a:gd name="connsiteX21" fmla="*/ 9268019 w 12192000"/>
              <a:gd name="connsiteY21" fmla="*/ 1007442 h 2240205"/>
              <a:gd name="connsiteX22" fmla="*/ 9188177 w 12192000"/>
              <a:gd name="connsiteY22" fmla="*/ 1035474 h 2240205"/>
              <a:gd name="connsiteX23" fmla="*/ 9155969 w 12192000"/>
              <a:gd name="connsiteY23" fmla="*/ 1046804 h 2240205"/>
              <a:gd name="connsiteX24" fmla="*/ 9133985 w 12192000"/>
              <a:gd name="connsiteY24" fmla="*/ 1046450 h 2240205"/>
              <a:gd name="connsiteX25" fmla="*/ 9003462 w 12192000"/>
              <a:gd name="connsiteY25" fmla="*/ 1042406 h 2240205"/>
              <a:gd name="connsiteX26" fmla="*/ 8968445 w 12192000"/>
              <a:gd name="connsiteY26" fmla="*/ 1052169 h 2240205"/>
              <a:gd name="connsiteX27" fmla="*/ 8886001 w 12192000"/>
              <a:gd name="connsiteY27" fmla="*/ 1067468 h 2240205"/>
              <a:gd name="connsiteX28" fmla="*/ 8838610 w 12192000"/>
              <a:gd name="connsiteY28" fmla="*/ 1075091 h 2240205"/>
              <a:gd name="connsiteX29" fmla="*/ 8665605 w 12192000"/>
              <a:gd name="connsiteY29" fmla="*/ 1110791 h 2240205"/>
              <a:gd name="connsiteX30" fmla="*/ 8584946 w 12192000"/>
              <a:gd name="connsiteY30" fmla="*/ 1135226 h 2240205"/>
              <a:gd name="connsiteX31" fmla="*/ 8419755 w 12192000"/>
              <a:gd name="connsiteY31" fmla="*/ 1216260 h 2240205"/>
              <a:gd name="connsiteX32" fmla="*/ 8411626 w 12192000"/>
              <a:gd name="connsiteY32" fmla="*/ 1214397 h 2240205"/>
              <a:gd name="connsiteX33" fmla="*/ 8363469 w 12192000"/>
              <a:gd name="connsiteY33" fmla="*/ 1246658 h 2240205"/>
              <a:gd name="connsiteX34" fmla="*/ 8275497 w 12192000"/>
              <a:gd name="connsiteY34" fmla="*/ 1264396 h 2240205"/>
              <a:gd name="connsiteX35" fmla="*/ 8074238 w 12192000"/>
              <a:gd name="connsiteY35" fmla="*/ 1301895 h 2240205"/>
              <a:gd name="connsiteX36" fmla="*/ 7902328 w 12192000"/>
              <a:gd name="connsiteY36" fmla="*/ 1345865 h 2240205"/>
              <a:gd name="connsiteX37" fmla="*/ 7840612 w 12192000"/>
              <a:gd name="connsiteY37" fmla="*/ 1369373 h 2240205"/>
              <a:gd name="connsiteX38" fmla="*/ 7786819 w 12192000"/>
              <a:gd name="connsiteY38" fmla="*/ 1378970 h 2240205"/>
              <a:gd name="connsiteX39" fmla="*/ 7548172 w 12192000"/>
              <a:gd name="connsiteY39" fmla="*/ 1417460 h 2240205"/>
              <a:gd name="connsiteX40" fmla="*/ 7483437 w 12192000"/>
              <a:gd name="connsiteY40" fmla="*/ 1478152 h 2240205"/>
              <a:gd name="connsiteX41" fmla="*/ 7377870 w 12192000"/>
              <a:gd name="connsiteY41" fmla="*/ 1523319 h 2240205"/>
              <a:gd name="connsiteX42" fmla="*/ 7230737 w 12192000"/>
              <a:gd name="connsiteY42" fmla="*/ 1562633 h 2240205"/>
              <a:gd name="connsiteX43" fmla="*/ 7224458 w 12192000"/>
              <a:gd name="connsiteY43" fmla="*/ 1573008 h 2240205"/>
              <a:gd name="connsiteX44" fmla="*/ 7183121 w 12192000"/>
              <a:gd name="connsiteY44" fmla="*/ 1595162 h 2240205"/>
              <a:gd name="connsiteX45" fmla="*/ 7164601 w 12192000"/>
              <a:gd name="connsiteY45" fmla="*/ 1606490 h 2240205"/>
              <a:gd name="connsiteX46" fmla="*/ 6900177 w 12192000"/>
              <a:gd name="connsiteY46" fmla="*/ 1636016 h 2240205"/>
              <a:gd name="connsiteX47" fmla="*/ 6795372 w 12192000"/>
              <a:gd name="connsiteY47" fmla="*/ 1644845 h 2240205"/>
              <a:gd name="connsiteX48" fmla="*/ 6692251 w 12192000"/>
              <a:gd name="connsiteY48" fmla="*/ 1656357 h 2240205"/>
              <a:gd name="connsiteX49" fmla="*/ 6655235 w 12192000"/>
              <a:gd name="connsiteY49" fmla="*/ 1661869 h 2240205"/>
              <a:gd name="connsiteX50" fmla="*/ 6554894 w 12192000"/>
              <a:gd name="connsiteY50" fmla="*/ 1664428 h 2240205"/>
              <a:gd name="connsiteX51" fmla="*/ 6516595 w 12192000"/>
              <a:gd name="connsiteY51" fmla="*/ 1667475 h 2240205"/>
              <a:gd name="connsiteX52" fmla="*/ 6508541 w 12192000"/>
              <a:gd name="connsiteY52" fmla="*/ 1668757 h 2240205"/>
              <a:gd name="connsiteX53" fmla="*/ 6471012 w 12192000"/>
              <a:gd name="connsiteY53" fmla="*/ 1678604 h 2240205"/>
              <a:gd name="connsiteX54" fmla="*/ 6364035 w 12192000"/>
              <a:gd name="connsiteY54" fmla="*/ 1667683 h 2240205"/>
              <a:gd name="connsiteX55" fmla="*/ 6243319 w 12192000"/>
              <a:gd name="connsiteY55" fmla="*/ 1695560 h 2240205"/>
              <a:gd name="connsiteX56" fmla="*/ 6098321 w 12192000"/>
              <a:gd name="connsiteY56" fmla="*/ 1721646 h 2240205"/>
              <a:gd name="connsiteX57" fmla="*/ 5880652 w 12192000"/>
              <a:gd name="connsiteY57" fmla="*/ 1779643 h 2240205"/>
              <a:gd name="connsiteX58" fmla="*/ 5785959 w 12192000"/>
              <a:gd name="connsiteY58" fmla="*/ 1775307 h 2240205"/>
              <a:gd name="connsiteX59" fmla="*/ 5643534 w 12192000"/>
              <a:gd name="connsiteY59" fmla="*/ 1802919 h 2240205"/>
              <a:gd name="connsiteX60" fmla="*/ 5518799 w 12192000"/>
              <a:gd name="connsiteY60" fmla="*/ 1818312 h 2240205"/>
              <a:gd name="connsiteX61" fmla="*/ 5505014 w 12192000"/>
              <a:gd name="connsiteY61" fmla="*/ 1819259 h 2240205"/>
              <a:gd name="connsiteX62" fmla="*/ 5453307 w 12192000"/>
              <a:gd name="connsiteY62" fmla="*/ 1815450 h 2240205"/>
              <a:gd name="connsiteX63" fmla="*/ 5221533 w 12192000"/>
              <a:gd name="connsiteY63" fmla="*/ 1846950 h 2240205"/>
              <a:gd name="connsiteX64" fmla="*/ 5149802 w 12192000"/>
              <a:gd name="connsiteY64" fmla="*/ 1844846 h 2240205"/>
              <a:gd name="connsiteX65" fmla="*/ 5114927 w 12192000"/>
              <a:gd name="connsiteY65" fmla="*/ 1847827 h 2240205"/>
              <a:gd name="connsiteX66" fmla="*/ 5108970 w 12192000"/>
              <a:gd name="connsiteY66" fmla="*/ 1847935 h 2240205"/>
              <a:gd name="connsiteX67" fmla="*/ 5067961 w 12192000"/>
              <a:gd name="connsiteY67" fmla="*/ 1845917 h 2240205"/>
              <a:gd name="connsiteX68" fmla="*/ 5007075 w 12192000"/>
              <a:gd name="connsiteY68" fmla="*/ 1838626 h 2240205"/>
              <a:gd name="connsiteX69" fmla="*/ 4944087 w 12192000"/>
              <a:gd name="connsiteY69" fmla="*/ 1823332 h 2240205"/>
              <a:gd name="connsiteX70" fmla="*/ 4907662 w 12192000"/>
              <a:gd name="connsiteY70" fmla="*/ 1816900 h 2240205"/>
              <a:gd name="connsiteX71" fmla="*/ 4882386 w 12192000"/>
              <a:gd name="connsiteY71" fmla="*/ 1809844 h 2240205"/>
              <a:gd name="connsiteX72" fmla="*/ 4811440 w 12192000"/>
              <a:gd name="connsiteY72" fmla="*/ 1804655 h 2240205"/>
              <a:gd name="connsiteX73" fmla="*/ 4691075 w 12192000"/>
              <a:gd name="connsiteY73" fmla="*/ 1801389 h 2240205"/>
              <a:gd name="connsiteX74" fmla="*/ 4640313 w 12192000"/>
              <a:gd name="connsiteY74" fmla="*/ 1784307 h 2240205"/>
              <a:gd name="connsiteX75" fmla="*/ 4536503 w 12192000"/>
              <a:gd name="connsiteY75" fmla="*/ 1785334 h 2240205"/>
              <a:gd name="connsiteX76" fmla="*/ 4513724 w 12192000"/>
              <a:gd name="connsiteY76" fmla="*/ 1791996 h 2240205"/>
              <a:gd name="connsiteX77" fmla="*/ 4459810 w 12192000"/>
              <a:gd name="connsiteY77" fmla="*/ 1797886 h 2240205"/>
              <a:gd name="connsiteX78" fmla="*/ 4379064 w 12192000"/>
              <a:gd name="connsiteY78" fmla="*/ 1817177 h 2240205"/>
              <a:gd name="connsiteX79" fmla="*/ 4290981 w 12192000"/>
              <a:gd name="connsiteY79" fmla="*/ 1839677 h 2240205"/>
              <a:gd name="connsiteX80" fmla="*/ 4238372 w 12192000"/>
              <a:gd name="connsiteY80" fmla="*/ 1851480 h 2240205"/>
              <a:gd name="connsiteX81" fmla="*/ 4232517 w 12192000"/>
              <a:gd name="connsiteY81" fmla="*/ 1852567 h 2240205"/>
              <a:gd name="connsiteX82" fmla="*/ 4191732 w 12192000"/>
              <a:gd name="connsiteY82" fmla="*/ 1857328 h 2240205"/>
              <a:gd name="connsiteX83" fmla="*/ 4065532 w 12192000"/>
              <a:gd name="connsiteY83" fmla="*/ 1855477 h 2240205"/>
              <a:gd name="connsiteX84" fmla="*/ 4028460 w 12192000"/>
              <a:gd name="connsiteY84" fmla="*/ 1855137 h 2240205"/>
              <a:gd name="connsiteX85" fmla="*/ 4002267 w 12192000"/>
              <a:gd name="connsiteY85" fmla="*/ 1852352 h 2240205"/>
              <a:gd name="connsiteX86" fmla="*/ 3931396 w 12192000"/>
              <a:gd name="connsiteY86" fmla="*/ 1858915 h 2240205"/>
              <a:gd name="connsiteX87" fmla="*/ 3812162 w 12192000"/>
              <a:gd name="connsiteY87" fmla="*/ 1875501 h 2240205"/>
              <a:gd name="connsiteX88" fmla="*/ 3758105 w 12192000"/>
              <a:gd name="connsiteY88" fmla="*/ 1871856 h 2240205"/>
              <a:gd name="connsiteX89" fmla="*/ 3567259 w 12192000"/>
              <a:gd name="connsiteY89" fmla="*/ 1893482 h 2240205"/>
              <a:gd name="connsiteX90" fmla="*/ 3405770 w 12192000"/>
              <a:gd name="connsiteY90" fmla="*/ 1904591 h 2240205"/>
              <a:gd name="connsiteX91" fmla="*/ 3280097 w 12192000"/>
              <a:gd name="connsiteY91" fmla="*/ 1919610 h 2240205"/>
              <a:gd name="connsiteX92" fmla="*/ 3009910 w 12192000"/>
              <a:gd name="connsiteY92" fmla="*/ 1957866 h 2240205"/>
              <a:gd name="connsiteX93" fmla="*/ 2995934 w 12192000"/>
              <a:gd name="connsiteY93" fmla="*/ 1967085 h 2240205"/>
              <a:gd name="connsiteX94" fmla="*/ 2942858 w 12192000"/>
              <a:gd name="connsiteY94" fmla="*/ 1981367 h 2240205"/>
              <a:gd name="connsiteX95" fmla="*/ 2875436 w 12192000"/>
              <a:gd name="connsiteY95" fmla="*/ 1996977 h 2240205"/>
              <a:gd name="connsiteX96" fmla="*/ 2874892 w 12192000"/>
              <a:gd name="connsiteY96" fmla="*/ 1996085 h 2240205"/>
              <a:gd name="connsiteX97" fmla="*/ 2843662 w 12192000"/>
              <a:gd name="connsiteY97" fmla="*/ 1992498 h 2240205"/>
              <a:gd name="connsiteX98" fmla="*/ 2718916 w 12192000"/>
              <a:gd name="connsiteY98" fmla="*/ 1990867 h 2240205"/>
              <a:gd name="connsiteX99" fmla="*/ 2713522 w 12192000"/>
              <a:gd name="connsiteY99" fmla="*/ 1990173 h 2240205"/>
              <a:gd name="connsiteX100" fmla="*/ 2476147 w 12192000"/>
              <a:gd name="connsiteY100" fmla="*/ 1998305 h 2240205"/>
              <a:gd name="connsiteX101" fmla="*/ 2373568 w 12192000"/>
              <a:gd name="connsiteY101" fmla="*/ 2003219 h 2240205"/>
              <a:gd name="connsiteX102" fmla="*/ 2287219 w 12192000"/>
              <a:gd name="connsiteY102" fmla="*/ 1998750 h 2240205"/>
              <a:gd name="connsiteX103" fmla="*/ 2243069 w 12192000"/>
              <a:gd name="connsiteY103" fmla="*/ 2005321 h 2240205"/>
              <a:gd name="connsiteX104" fmla="*/ 2164831 w 12192000"/>
              <a:gd name="connsiteY104" fmla="*/ 2010143 h 2240205"/>
              <a:gd name="connsiteX105" fmla="*/ 2085228 w 12192000"/>
              <a:gd name="connsiteY105" fmla="*/ 2046431 h 2240205"/>
              <a:gd name="connsiteX106" fmla="*/ 2058061 w 12192000"/>
              <a:gd name="connsiteY106" fmla="*/ 2047942 h 2240205"/>
              <a:gd name="connsiteX107" fmla="*/ 2042244 w 12192000"/>
              <a:gd name="connsiteY107" fmla="*/ 2055560 h 2240205"/>
              <a:gd name="connsiteX108" fmla="*/ 1877728 w 12192000"/>
              <a:gd name="connsiteY108" fmla="*/ 2101004 h 2240205"/>
              <a:gd name="connsiteX109" fmla="*/ 1759056 w 12192000"/>
              <a:gd name="connsiteY109" fmla="*/ 2125608 h 2240205"/>
              <a:gd name="connsiteX110" fmla="*/ 1637948 w 12192000"/>
              <a:gd name="connsiteY110" fmla="*/ 2172597 h 2240205"/>
              <a:gd name="connsiteX111" fmla="*/ 1434549 w 12192000"/>
              <a:gd name="connsiteY111" fmla="*/ 2234522 h 2240205"/>
              <a:gd name="connsiteX112" fmla="*/ 1370962 w 12192000"/>
              <a:gd name="connsiteY112" fmla="*/ 2237474 h 2240205"/>
              <a:gd name="connsiteX113" fmla="*/ 1356367 w 12192000"/>
              <a:gd name="connsiteY113" fmla="*/ 2235089 h 2240205"/>
              <a:gd name="connsiteX114" fmla="*/ 1279765 w 12192000"/>
              <a:gd name="connsiteY114" fmla="*/ 2229639 h 2240205"/>
              <a:gd name="connsiteX115" fmla="*/ 1195347 w 12192000"/>
              <a:gd name="connsiteY115" fmla="*/ 2212354 h 2240205"/>
              <a:gd name="connsiteX116" fmla="*/ 970251 w 12192000"/>
              <a:gd name="connsiteY116" fmla="*/ 2221029 h 2240205"/>
              <a:gd name="connsiteX117" fmla="*/ 812914 w 12192000"/>
              <a:gd name="connsiteY117" fmla="*/ 2210095 h 2240205"/>
              <a:gd name="connsiteX118" fmla="*/ 776382 w 12192000"/>
              <a:gd name="connsiteY118" fmla="*/ 2204512 h 2240205"/>
              <a:gd name="connsiteX119" fmla="*/ 597225 w 12192000"/>
              <a:gd name="connsiteY119" fmla="*/ 2180999 h 2240205"/>
              <a:gd name="connsiteX120" fmla="*/ 520671 w 12192000"/>
              <a:gd name="connsiteY120" fmla="*/ 2180980 h 2240205"/>
              <a:gd name="connsiteX121" fmla="*/ 515024 w 12192000"/>
              <a:gd name="connsiteY121" fmla="*/ 2179258 h 2240205"/>
              <a:gd name="connsiteX122" fmla="*/ 413835 w 12192000"/>
              <a:gd name="connsiteY122" fmla="*/ 2156783 h 2240205"/>
              <a:gd name="connsiteX123" fmla="*/ 376513 w 12192000"/>
              <a:gd name="connsiteY123" fmla="*/ 2154014 h 2240205"/>
              <a:gd name="connsiteX124" fmla="*/ 273386 w 12192000"/>
              <a:gd name="connsiteY124" fmla="*/ 2142551 h 2240205"/>
              <a:gd name="connsiteX125" fmla="*/ 77641 w 12192000"/>
              <a:gd name="connsiteY125" fmla="*/ 2126835 h 2240205"/>
              <a:gd name="connsiteX126" fmla="*/ 37645 w 12192000"/>
              <a:gd name="connsiteY126" fmla="*/ 2115401 h 2240205"/>
              <a:gd name="connsiteX127" fmla="*/ 4572 w 12192000"/>
              <a:gd name="connsiteY127" fmla="*/ 2111091 h 2240205"/>
              <a:gd name="connsiteX128" fmla="*/ 0 w 12192000"/>
              <a:gd name="connsiteY128" fmla="*/ 2110468 h 2240205"/>
              <a:gd name="connsiteX129" fmla="*/ 0 w 12192000"/>
              <a:gd name="connsiteY129" fmla="*/ 0 h 2240205"/>
              <a:gd name="connsiteX0" fmla="*/ 0 w 12192000"/>
              <a:gd name="connsiteY0" fmla="*/ 0 h 2240205"/>
              <a:gd name="connsiteX1" fmla="*/ 12192000 w 12192000"/>
              <a:gd name="connsiteY1" fmla="*/ 0 h 2240205"/>
              <a:gd name="connsiteX2" fmla="*/ 12192000 w 12192000"/>
              <a:gd name="connsiteY2" fmla="*/ 751299 h 2240205"/>
              <a:gd name="connsiteX3" fmla="*/ 11890686 w 12192000"/>
              <a:gd name="connsiteY3" fmla="*/ 732766 h 2240205"/>
              <a:gd name="connsiteX4" fmla="*/ 11649954 w 12192000"/>
              <a:gd name="connsiteY4" fmla="*/ 749628 h 2240205"/>
              <a:gd name="connsiteX5" fmla="*/ 11560424 w 12192000"/>
              <a:gd name="connsiteY5" fmla="*/ 748017 h 2240205"/>
              <a:gd name="connsiteX6" fmla="*/ 11358455 w 12192000"/>
              <a:gd name="connsiteY6" fmla="*/ 747593 h 2240205"/>
              <a:gd name="connsiteX7" fmla="*/ 11165209 w 12192000"/>
              <a:gd name="connsiteY7" fmla="*/ 748852 h 2240205"/>
              <a:gd name="connsiteX8" fmla="*/ 11058755 w 12192000"/>
              <a:gd name="connsiteY8" fmla="*/ 749617 h 2240205"/>
              <a:gd name="connsiteX9" fmla="*/ 10803046 w 12192000"/>
              <a:gd name="connsiteY9" fmla="*/ 774328 h 2240205"/>
              <a:gd name="connsiteX10" fmla="*/ 10458762 w 12192000"/>
              <a:gd name="connsiteY10" fmla="*/ 755400 h 2240205"/>
              <a:gd name="connsiteX11" fmla="*/ 10211200 w 12192000"/>
              <a:gd name="connsiteY11" fmla="*/ 767513 h 2240205"/>
              <a:gd name="connsiteX12" fmla="*/ 10167995 w 12192000"/>
              <a:gd name="connsiteY12" fmla="*/ 760843 h 2240205"/>
              <a:gd name="connsiteX13" fmla="*/ 9997044 w 12192000"/>
              <a:gd name="connsiteY13" fmla="*/ 780129 h 2240205"/>
              <a:gd name="connsiteX14" fmla="*/ 9943887 w 12192000"/>
              <a:gd name="connsiteY14" fmla="*/ 804141 h 2240205"/>
              <a:gd name="connsiteX15" fmla="*/ 9918248 w 12192000"/>
              <a:gd name="connsiteY15" fmla="*/ 816628 h 2240205"/>
              <a:gd name="connsiteX16" fmla="*/ 9767091 w 12192000"/>
              <a:gd name="connsiteY16" fmla="*/ 870550 h 2240205"/>
              <a:gd name="connsiteX17" fmla="*/ 9683005 w 12192000"/>
              <a:gd name="connsiteY17" fmla="*/ 894128 h 2240205"/>
              <a:gd name="connsiteX18" fmla="*/ 9500499 w 12192000"/>
              <a:gd name="connsiteY18" fmla="*/ 954680 h 2240205"/>
              <a:gd name="connsiteX19" fmla="*/ 9410017 w 12192000"/>
              <a:gd name="connsiteY19" fmla="*/ 993931 h 2240205"/>
              <a:gd name="connsiteX20" fmla="*/ 9392919 w 12192000"/>
              <a:gd name="connsiteY20" fmla="*/ 994656 h 2240205"/>
              <a:gd name="connsiteX21" fmla="*/ 9268019 w 12192000"/>
              <a:gd name="connsiteY21" fmla="*/ 1007442 h 2240205"/>
              <a:gd name="connsiteX22" fmla="*/ 9188177 w 12192000"/>
              <a:gd name="connsiteY22" fmla="*/ 1035474 h 2240205"/>
              <a:gd name="connsiteX23" fmla="*/ 9155969 w 12192000"/>
              <a:gd name="connsiteY23" fmla="*/ 1046804 h 2240205"/>
              <a:gd name="connsiteX24" fmla="*/ 9133985 w 12192000"/>
              <a:gd name="connsiteY24" fmla="*/ 1046450 h 2240205"/>
              <a:gd name="connsiteX25" fmla="*/ 9003462 w 12192000"/>
              <a:gd name="connsiteY25" fmla="*/ 1042406 h 2240205"/>
              <a:gd name="connsiteX26" fmla="*/ 8968445 w 12192000"/>
              <a:gd name="connsiteY26" fmla="*/ 1052169 h 2240205"/>
              <a:gd name="connsiteX27" fmla="*/ 8886001 w 12192000"/>
              <a:gd name="connsiteY27" fmla="*/ 1067468 h 2240205"/>
              <a:gd name="connsiteX28" fmla="*/ 8838610 w 12192000"/>
              <a:gd name="connsiteY28" fmla="*/ 1075091 h 2240205"/>
              <a:gd name="connsiteX29" fmla="*/ 8665605 w 12192000"/>
              <a:gd name="connsiteY29" fmla="*/ 1110791 h 2240205"/>
              <a:gd name="connsiteX30" fmla="*/ 8584946 w 12192000"/>
              <a:gd name="connsiteY30" fmla="*/ 1135226 h 2240205"/>
              <a:gd name="connsiteX31" fmla="*/ 8419755 w 12192000"/>
              <a:gd name="connsiteY31" fmla="*/ 1216260 h 2240205"/>
              <a:gd name="connsiteX32" fmla="*/ 8411626 w 12192000"/>
              <a:gd name="connsiteY32" fmla="*/ 1214397 h 2240205"/>
              <a:gd name="connsiteX33" fmla="*/ 8363469 w 12192000"/>
              <a:gd name="connsiteY33" fmla="*/ 1246658 h 2240205"/>
              <a:gd name="connsiteX34" fmla="*/ 8275497 w 12192000"/>
              <a:gd name="connsiteY34" fmla="*/ 1264396 h 2240205"/>
              <a:gd name="connsiteX35" fmla="*/ 8074238 w 12192000"/>
              <a:gd name="connsiteY35" fmla="*/ 1301895 h 2240205"/>
              <a:gd name="connsiteX36" fmla="*/ 7902328 w 12192000"/>
              <a:gd name="connsiteY36" fmla="*/ 1345865 h 2240205"/>
              <a:gd name="connsiteX37" fmla="*/ 7840612 w 12192000"/>
              <a:gd name="connsiteY37" fmla="*/ 1369373 h 2240205"/>
              <a:gd name="connsiteX38" fmla="*/ 7786819 w 12192000"/>
              <a:gd name="connsiteY38" fmla="*/ 1378970 h 2240205"/>
              <a:gd name="connsiteX39" fmla="*/ 7548172 w 12192000"/>
              <a:gd name="connsiteY39" fmla="*/ 1417460 h 2240205"/>
              <a:gd name="connsiteX40" fmla="*/ 7483437 w 12192000"/>
              <a:gd name="connsiteY40" fmla="*/ 1478152 h 2240205"/>
              <a:gd name="connsiteX41" fmla="*/ 7377870 w 12192000"/>
              <a:gd name="connsiteY41" fmla="*/ 1523319 h 2240205"/>
              <a:gd name="connsiteX42" fmla="*/ 7230737 w 12192000"/>
              <a:gd name="connsiteY42" fmla="*/ 1562633 h 2240205"/>
              <a:gd name="connsiteX43" fmla="*/ 7224458 w 12192000"/>
              <a:gd name="connsiteY43" fmla="*/ 1573008 h 2240205"/>
              <a:gd name="connsiteX44" fmla="*/ 7183121 w 12192000"/>
              <a:gd name="connsiteY44" fmla="*/ 1595162 h 2240205"/>
              <a:gd name="connsiteX45" fmla="*/ 7164601 w 12192000"/>
              <a:gd name="connsiteY45" fmla="*/ 1606490 h 2240205"/>
              <a:gd name="connsiteX46" fmla="*/ 6900177 w 12192000"/>
              <a:gd name="connsiteY46" fmla="*/ 1636016 h 2240205"/>
              <a:gd name="connsiteX47" fmla="*/ 6795372 w 12192000"/>
              <a:gd name="connsiteY47" fmla="*/ 1644845 h 2240205"/>
              <a:gd name="connsiteX48" fmla="*/ 6692251 w 12192000"/>
              <a:gd name="connsiteY48" fmla="*/ 1656357 h 2240205"/>
              <a:gd name="connsiteX49" fmla="*/ 6655235 w 12192000"/>
              <a:gd name="connsiteY49" fmla="*/ 1661869 h 2240205"/>
              <a:gd name="connsiteX50" fmla="*/ 6554894 w 12192000"/>
              <a:gd name="connsiteY50" fmla="*/ 1664428 h 2240205"/>
              <a:gd name="connsiteX51" fmla="*/ 6516595 w 12192000"/>
              <a:gd name="connsiteY51" fmla="*/ 1667475 h 2240205"/>
              <a:gd name="connsiteX52" fmla="*/ 6508541 w 12192000"/>
              <a:gd name="connsiteY52" fmla="*/ 1668757 h 2240205"/>
              <a:gd name="connsiteX53" fmla="*/ 6471012 w 12192000"/>
              <a:gd name="connsiteY53" fmla="*/ 1678604 h 2240205"/>
              <a:gd name="connsiteX54" fmla="*/ 6364035 w 12192000"/>
              <a:gd name="connsiteY54" fmla="*/ 1667683 h 2240205"/>
              <a:gd name="connsiteX55" fmla="*/ 6243319 w 12192000"/>
              <a:gd name="connsiteY55" fmla="*/ 1695560 h 2240205"/>
              <a:gd name="connsiteX56" fmla="*/ 6098321 w 12192000"/>
              <a:gd name="connsiteY56" fmla="*/ 1721646 h 2240205"/>
              <a:gd name="connsiteX57" fmla="*/ 5880652 w 12192000"/>
              <a:gd name="connsiteY57" fmla="*/ 1779643 h 2240205"/>
              <a:gd name="connsiteX58" fmla="*/ 5785959 w 12192000"/>
              <a:gd name="connsiteY58" fmla="*/ 1775307 h 2240205"/>
              <a:gd name="connsiteX59" fmla="*/ 5643534 w 12192000"/>
              <a:gd name="connsiteY59" fmla="*/ 1802919 h 2240205"/>
              <a:gd name="connsiteX60" fmla="*/ 5518799 w 12192000"/>
              <a:gd name="connsiteY60" fmla="*/ 1818312 h 2240205"/>
              <a:gd name="connsiteX61" fmla="*/ 5505014 w 12192000"/>
              <a:gd name="connsiteY61" fmla="*/ 1819259 h 2240205"/>
              <a:gd name="connsiteX62" fmla="*/ 5453307 w 12192000"/>
              <a:gd name="connsiteY62" fmla="*/ 1815450 h 2240205"/>
              <a:gd name="connsiteX63" fmla="*/ 5221533 w 12192000"/>
              <a:gd name="connsiteY63" fmla="*/ 1846950 h 2240205"/>
              <a:gd name="connsiteX64" fmla="*/ 5149802 w 12192000"/>
              <a:gd name="connsiteY64" fmla="*/ 1844846 h 2240205"/>
              <a:gd name="connsiteX65" fmla="*/ 5114927 w 12192000"/>
              <a:gd name="connsiteY65" fmla="*/ 1847827 h 2240205"/>
              <a:gd name="connsiteX66" fmla="*/ 5108970 w 12192000"/>
              <a:gd name="connsiteY66" fmla="*/ 1847935 h 2240205"/>
              <a:gd name="connsiteX67" fmla="*/ 5067961 w 12192000"/>
              <a:gd name="connsiteY67" fmla="*/ 1845917 h 2240205"/>
              <a:gd name="connsiteX68" fmla="*/ 5007075 w 12192000"/>
              <a:gd name="connsiteY68" fmla="*/ 1838626 h 2240205"/>
              <a:gd name="connsiteX69" fmla="*/ 4944087 w 12192000"/>
              <a:gd name="connsiteY69" fmla="*/ 1823332 h 2240205"/>
              <a:gd name="connsiteX70" fmla="*/ 4907662 w 12192000"/>
              <a:gd name="connsiteY70" fmla="*/ 1816900 h 2240205"/>
              <a:gd name="connsiteX71" fmla="*/ 4882386 w 12192000"/>
              <a:gd name="connsiteY71" fmla="*/ 1809844 h 2240205"/>
              <a:gd name="connsiteX72" fmla="*/ 4811440 w 12192000"/>
              <a:gd name="connsiteY72" fmla="*/ 1804655 h 2240205"/>
              <a:gd name="connsiteX73" fmla="*/ 4691075 w 12192000"/>
              <a:gd name="connsiteY73" fmla="*/ 1801389 h 2240205"/>
              <a:gd name="connsiteX74" fmla="*/ 4640313 w 12192000"/>
              <a:gd name="connsiteY74" fmla="*/ 1784307 h 2240205"/>
              <a:gd name="connsiteX75" fmla="*/ 4536503 w 12192000"/>
              <a:gd name="connsiteY75" fmla="*/ 1785334 h 2240205"/>
              <a:gd name="connsiteX76" fmla="*/ 4513724 w 12192000"/>
              <a:gd name="connsiteY76" fmla="*/ 1791996 h 2240205"/>
              <a:gd name="connsiteX77" fmla="*/ 4459810 w 12192000"/>
              <a:gd name="connsiteY77" fmla="*/ 1797886 h 2240205"/>
              <a:gd name="connsiteX78" fmla="*/ 4379064 w 12192000"/>
              <a:gd name="connsiteY78" fmla="*/ 1817177 h 2240205"/>
              <a:gd name="connsiteX79" fmla="*/ 4290981 w 12192000"/>
              <a:gd name="connsiteY79" fmla="*/ 1839677 h 2240205"/>
              <a:gd name="connsiteX80" fmla="*/ 4238372 w 12192000"/>
              <a:gd name="connsiteY80" fmla="*/ 1851480 h 2240205"/>
              <a:gd name="connsiteX81" fmla="*/ 4232517 w 12192000"/>
              <a:gd name="connsiteY81" fmla="*/ 1852567 h 2240205"/>
              <a:gd name="connsiteX82" fmla="*/ 4191732 w 12192000"/>
              <a:gd name="connsiteY82" fmla="*/ 1857328 h 2240205"/>
              <a:gd name="connsiteX83" fmla="*/ 4065532 w 12192000"/>
              <a:gd name="connsiteY83" fmla="*/ 1855477 h 2240205"/>
              <a:gd name="connsiteX84" fmla="*/ 4028460 w 12192000"/>
              <a:gd name="connsiteY84" fmla="*/ 1855137 h 2240205"/>
              <a:gd name="connsiteX85" fmla="*/ 4002267 w 12192000"/>
              <a:gd name="connsiteY85" fmla="*/ 1852352 h 2240205"/>
              <a:gd name="connsiteX86" fmla="*/ 3931396 w 12192000"/>
              <a:gd name="connsiteY86" fmla="*/ 1858915 h 2240205"/>
              <a:gd name="connsiteX87" fmla="*/ 3812162 w 12192000"/>
              <a:gd name="connsiteY87" fmla="*/ 1875501 h 2240205"/>
              <a:gd name="connsiteX88" fmla="*/ 3758105 w 12192000"/>
              <a:gd name="connsiteY88" fmla="*/ 1871856 h 2240205"/>
              <a:gd name="connsiteX89" fmla="*/ 3567259 w 12192000"/>
              <a:gd name="connsiteY89" fmla="*/ 1893482 h 2240205"/>
              <a:gd name="connsiteX90" fmla="*/ 3405770 w 12192000"/>
              <a:gd name="connsiteY90" fmla="*/ 1904591 h 2240205"/>
              <a:gd name="connsiteX91" fmla="*/ 3280097 w 12192000"/>
              <a:gd name="connsiteY91" fmla="*/ 1919610 h 2240205"/>
              <a:gd name="connsiteX92" fmla="*/ 3009910 w 12192000"/>
              <a:gd name="connsiteY92" fmla="*/ 1957866 h 2240205"/>
              <a:gd name="connsiteX93" fmla="*/ 2995934 w 12192000"/>
              <a:gd name="connsiteY93" fmla="*/ 1967085 h 2240205"/>
              <a:gd name="connsiteX94" fmla="*/ 2942858 w 12192000"/>
              <a:gd name="connsiteY94" fmla="*/ 1981367 h 2240205"/>
              <a:gd name="connsiteX95" fmla="*/ 2875436 w 12192000"/>
              <a:gd name="connsiteY95" fmla="*/ 1996977 h 2240205"/>
              <a:gd name="connsiteX96" fmla="*/ 2874892 w 12192000"/>
              <a:gd name="connsiteY96" fmla="*/ 1996085 h 2240205"/>
              <a:gd name="connsiteX97" fmla="*/ 2843662 w 12192000"/>
              <a:gd name="connsiteY97" fmla="*/ 1992498 h 2240205"/>
              <a:gd name="connsiteX98" fmla="*/ 2718916 w 12192000"/>
              <a:gd name="connsiteY98" fmla="*/ 1990867 h 2240205"/>
              <a:gd name="connsiteX99" fmla="*/ 2713522 w 12192000"/>
              <a:gd name="connsiteY99" fmla="*/ 1990173 h 2240205"/>
              <a:gd name="connsiteX100" fmla="*/ 2476147 w 12192000"/>
              <a:gd name="connsiteY100" fmla="*/ 1998305 h 2240205"/>
              <a:gd name="connsiteX101" fmla="*/ 2373568 w 12192000"/>
              <a:gd name="connsiteY101" fmla="*/ 2003219 h 2240205"/>
              <a:gd name="connsiteX102" fmla="*/ 2287219 w 12192000"/>
              <a:gd name="connsiteY102" fmla="*/ 1998750 h 2240205"/>
              <a:gd name="connsiteX103" fmla="*/ 2243069 w 12192000"/>
              <a:gd name="connsiteY103" fmla="*/ 2005321 h 2240205"/>
              <a:gd name="connsiteX104" fmla="*/ 2164831 w 12192000"/>
              <a:gd name="connsiteY104" fmla="*/ 2010143 h 2240205"/>
              <a:gd name="connsiteX105" fmla="*/ 2085228 w 12192000"/>
              <a:gd name="connsiteY105" fmla="*/ 2046431 h 2240205"/>
              <a:gd name="connsiteX106" fmla="*/ 2058061 w 12192000"/>
              <a:gd name="connsiteY106" fmla="*/ 2047942 h 2240205"/>
              <a:gd name="connsiteX107" fmla="*/ 2042244 w 12192000"/>
              <a:gd name="connsiteY107" fmla="*/ 2055560 h 2240205"/>
              <a:gd name="connsiteX108" fmla="*/ 1877728 w 12192000"/>
              <a:gd name="connsiteY108" fmla="*/ 2101004 h 2240205"/>
              <a:gd name="connsiteX109" fmla="*/ 1759056 w 12192000"/>
              <a:gd name="connsiteY109" fmla="*/ 2125608 h 2240205"/>
              <a:gd name="connsiteX110" fmla="*/ 1637948 w 12192000"/>
              <a:gd name="connsiteY110" fmla="*/ 2172597 h 2240205"/>
              <a:gd name="connsiteX111" fmla="*/ 1434549 w 12192000"/>
              <a:gd name="connsiteY111" fmla="*/ 2234522 h 2240205"/>
              <a:gd name="connsiteX112" fmla="*/ 1370962 w 12192000"/>
              <a:gd name="connsiteY112" fmla="*/ 2237474 h 2240205"/>
              <a:gd name="connsiteX113" fmla="*/ 1356367 w 12192000"/>
              <a:gd name="connsiteY113" fmla="*/ 2235089 h 2240205"/>
              <a:gd name="connsiteX114" fmla="*/ 1279765 w 12192000"/>
              <a:gd name="connsiteY114" fmla="*/ 2229639 h 2240205"/>
              <a:gd name="connsiteX115" fmla="*/ 1195347 w 12192000"/>
              <a:gd name="connsiteY115" fmla="*/ 2212354 h 2240205"/>
              <a:gd name="connsiteX116" fmla="*/ 970251 w 12192000"/>
              <a:gd name="connsiteY116" fmla="*/ 2221029 h 2240205"/>
              <a:gd name="connsiteX117" fmla="*/ 812914 w 12192000"/>
              <a:gd name="connsiteY117" fmla="*/ 2210095 h 2240205"/>
              <a:gd name="connsiteX118" fmla="*/ 776382 w 12192000"/>
              <a:gd name="connsiteY118" fmla="*/ 2204512 h 2240205"/>
              <a:gd name="connsiteX119" fmla="*/ 597225 w 12192000"/>
              <a:gd name="connsiteY119" fmla="*/ 2180999 h 2240205"/>
              <a:gd name="connsiteX120" fmla="*/ 520671 w 12192000"/>
              <a:gd name="connsiteY120" fmla="*/ 2180980 h 2240205"/>
              <a:gd name="connsiteX121" fmla="*/ 515024 w 12192000"/>
              <a:gd name="connsiteY121" fmla="*/ 2179258 h 2240205"/>
              <a:gd name="connsiteX122" fmla="*/ 413835 w 12192000"/>
              <a:gd name="connsiteY122" fmla="*/ 2156783 h 2240205"/>
              <a:gd name="connsiteX123" fmla="*/ 376513 w 12192000"/>
              <a:gd name="connsiteY123" fmla="*/ 2154014 h 2240205"/>
              <a:gd name="connsiteX124" fmla="*/ 273386 w 12192000"/>
              <a:gd name="connsiteY124" fmla="*/ 2142551 h 2240205"/>
              <a:gd name="connsiteX125" fmla="*/ 77641 w 12192000"/>
              <a:gd name="connsiteY125" fmla="*/ 2126835 h 2240205"/>
              <a:gd name="connsiteX126" fmla="*/ 37645 w 12192000"/>
              <a:gd name="connsiteY126" fmla="*/ 2115401 h 2240205"/>
              <a:gd name="connsiteX127" fmla="*/ 4572 w 12192000"/>
              <a:gd name="connsiteY127" fmla="*/ 2111091 h 2240205"/>
              <a:gd name="connsiteX128" fmla="*/ 0 w 12192000"/>
              <a:gd name="connsiteY128" fmla="*/ 2110468 h 2240205"/>
              <a:gd name="connsiteX129" fmla="*/ 0 w 12192000"/>
              <a:gd name="connsiteY129" fmla="*/ 0 h 2240205"/>
              <a:gd name="connsiteX0" fmla="*/ 0 w 12192000"/>
              <a:gd name="connsiteY0" fmla="*/ 0 h 2240205"/>
              <a:gd name="connsiteX1" fmla="*/ 12192000 w 12192000"/>
              <a:gd name="connsiteY1" fmla="*/ 0 h 2240205"/>
              <a:gd name="connsiteX2" fmla="*/ 12192000 w 12192000"/>
              <a:gd name="connsiteY2" fmla="*/ 751299 h 2240205"/>
              <a:gd name="connsiteX3" fmla="*/ 11890686 w 12192000"/>
              <a:gd name="connsiteY3" fmla="*/ 732766 h 2240205"/>
              <a:gd name="connsiteX4" fmla="*/ 11649954 w 12192000"/>
              <a:gd name="connsiteY4" fmla="*/ 749628 h 2240205"/>
              <a:gd name="connsiteX5" fmla="*/ 11560424 w 12192000"/>
              <a:gd name="connsiteY5" fmla="*/ 748017 h 2240205"/>
              <a:gd name="connsiteX6" fmla="*/ 11358455 w 12192000"/>
              <a:gd name="connsiteY6" fmla="*/ 747593 h 2240205"/>
              <a:gd name="connsiteX7" fmla="*/ 11165209 w 12192000"/>
              <a:gd name="connsiteY7" fmla="*/ 748852 h 2240205"/>
              <a:gd name="connsiteX8" fmla="*/ 11058755 w 12192000"/>
              <a:gd name="connsiteY8" fmla="*/ 749617 h 2240205"/>
              <a:gd name="connsiteX9" fmla="*/ 10803046 w 12192000"/>
              <a:gd name="connsiteY9" fmla="*/ 774328 h 2240205"/>
              <a:gd name="connsiteX10" fmla="*/ 10458762 w 12192000"/>
              <a:gd name="connsiteY10" fmla="*/ 755400 h 2240205"/>
              <a:gd name="connsiteX11" fmla="*/ 10211200 w 12192000"/>
              <a:gd name="connsiteY11" fmla="*/ 767513 h 2240205"/>
              <a:gd name="connsiteX12" fmla="*/ 10167995 w 12192000"/>
              <a:gd name="connsiteY12" fmla="*/ 760843 h 2240205"/>
              <a:gd name="connsiteX13" fmla="*/ 9997044 w 12192000"/>
              <a:gd name="connsiteY13" fmla="*/ 780129 h 2240205"/>
              <a:gd name="connsiteX14" fmla="*/ 9943887 w 12192000"/>
              <a:gd name="connsiteY14" fmla="*/ 804141 h 2240205"/>
              <a:gd name="connsiteX15" fmla="*/ 9918248 w 12192000"/>
              <a:gd name="connsiteY15" fmla="*/ 816628 h 2240205"/>
              <a:gd name="connsiteX16" fmla="*/ 9767091 w 12192000"/>
              <a:gd name="connsiteY16" fmla="*/ 870550 h 2240205"/>
              <a:gd name="connsiteX17" fmla="*/ 9683005 w 12192000"/>
              <a:gd name="connsiteY17" fmla="*/ 894128 h 2240205"/>
              <a:gd name="connsiteX18" fmla="*/ 9500499 w 12192000"/>
              <a:gd name="connsiteY18" fmla="*/ 954680 h 2240205"/>
              <a:gd name="connsiteX19" fmla="*/ 9410017 w 12192000"/>
              <a:gd name="connsiteY19" fmla="*/ 993931 h 2240205"/>
              <a:gd name="connsiteX20" fmla="*/ 9392919 w 12192000"/>
              <a:gd name="connsiteY20" fmla="*/ 994656 h 2240205"/>
              <a:gd name="connsiteX21" fmla="*/ 9268019 w 12192000"/>
              <a:gd name="connsiteY21" fmla="*/ 1007442 h 2240205"/>
              <a:gd name="connsiteX22" fmla="*/ 9188177 w 12192000"/>
              <a:gd name="connsiteY22" fmla="*/ 1035474 h 2240205"/>
              <a:gd name="connsiteX23" fmla="*/ 9155969 w 12192000"/>
              <a:gd name="connsiteY23" fmla="*/ 1046804 h 2240205"/>
              <a:gd name="connsiteX24" fmla="*/ 9133985 w 12192000"/>
              <a:gd name="connsiteY24" fmla="*/ 1046450 h 2240205"/>
              <a:gd name="connsiteX25" fmla="*/ 9003462 w 12192000"/>
              <a:gd name="connsiteY25" fmla="*/ 1042406 h 2240205"/>
              <a:gd name="connsiteX26" fmla="*/ 8968445 w 12192000"/>
              <a:gd name="connsiteY26" fmla="*/ 1052169 h 2240205"/>
              <a:gd name="connsiteX27" fmla="*/ 8886001 w 12192000"/>
              <a:gd name="connsiteY27" fmla="*/ 1067468 h 2240205"/>
              <a:gd name="connsiteX28" fmla="*/ 8838610 w 12192000"/>
              <a:gd name="connsiteY28" fmla="*/ 1075091 h 2240205"/>
              <a:gd name="connsiteX29" fmla="*/ 8665605 w 12192000"/>
              <a:gd name="connsiteY29" fmla="*/ 1110791 h 2240205"/>
              <a:gd name="connsiteX30" fmla="*/ 8419755 w 12192000"/>
              <a:gd name="connsiteY30" fmla="*/ 1216260 h 2240205"/>
              <a:gd name="connsiteX31" fmla="*/ 8411626 w 12192000"/>
              <a:gd name="connsiteY31" fmla="*/ 1214397 h 2240205"/>
              <a:gd name="connsiteX32" fmla="*/ 8363469 w 12192000"/>
              <a:gd name="connsiteY32" fmla="*/ 1246658 h 2240205"/>
              <a:gd name="connsiteX33" fmla="*/ 8275497 w 12192000"/>
              <a:gd name="connsiteY33" fmla="*/ 1264396 h 2240205"/>
              <a:gd name="connsiteX34" fmla="*/ 8074238 w 12192000"/>
              <a:gd name="connsiteY34" fmla="*/ 1301895 h 2240205"/>
              <a:gd name="connsiteX35" fmla="*/ 7902328 w 12192000"/>
              <a:gd name="connsiteY35" fmla="*/ 1345865 h 2240205"/>
              <a:gd name="connsiteX36" fmla="*/ 7840612 w 12192000"/>
              <a:gd name="connsiteY36" fmla="*/ 1369373 h 2240205"/>
              <a:gd name="connsiteX37" fmla="*/ 7786819 w 12192000"/>
              <a:gd name="connsiteY37" fmla="*/ 1378970 h 2240205"/>
              <a:gd name="connsiteX38" fmla="*/ 7548172 w 12192000"/>
              <a:gd name="connsiteY38" fmla="*/ 1417460 h 2240205"/>
              <a:gd name="connsiteX39" fmla="*/ 7483437 w 12192000"/>
              <a:gd name="connsiteY39" fmla="*/ 1478152 h 2240205"/>
              <a:gd name="connsiteX40" fmla="*/ 7377870 w 12192000"/>
              <a:gd name="connsiteY40" fmla="*/ 1523319 h 2240205"/>
              <a:gd name="connsiteX41" fmla="*/ 7230737 w 12192000"/>
              <a:gd name="connsiteY41" fmla="*/ 1562633 h 2240205"/>
              <a:gd name="connsiteX42" fmla="*/ 7224458 w 12192000"/>
              <a:gd name="connsiteY42" fmla="*/ 1573008 h 2240205"/>
              <a:gd name="connsiteX43" fmla="*/ 7183121 w 12192000"/>
              <a:gd name="connsiteY43" fmla="*/ 1595162 h 2240205"/>
              <a:gd name="connsiteX44" fmla="*/ 7164601 w 12192000"/>
              <a:gd name="connsiteY44" fmla="*/ 1606490 h 2240205"/>
              <a:gd name="connsiteX45" fmla="*/ 6900177 w 12192000"/>
              <a:gd name="connsiteY45" fmla="*/ 1636016 h 2240205"/>
              <a:gd name="connsiteX46" fmla="*/ 6795372 w 12192000"/>
              <a:gd name="connsiteY46" fmla="*/ 1644845 h 2240205"/>
              <a:gd name="connsiteX47" fmla="*/ 6692251 w 12192000"/>
              <a:gd name="connsiteY47" fmla="*/ 1656357 h 2240205"/>
              <a:gd name="connsiteX48" fmla="*/ 6655235 w 12192000"/>
              <a:gd name="connsiteY48" fmla="*/ 1661869 h 2240205"/>
              <a:gd name="connsiteX49" fmla="*/ 6554894 w 12192000"/>
              <a:gd name="connsiteY49" fmla="*/ 1664428 h 2240205"/>
              <a:gd name="connsiteX50" fmla="*/ 6516595 w 12192000"/>
              <a:gd name="connsiteY50" fmla="*/ 1667475 h 2240205"/>
              <a:gd name="connsiteX51" fmla="*/ 6508541 w 12192000"/>
              <a:gd name="connsiteY51" fmla="*/ 1668757 h 2240205"/>
              <a:gd name="connsiteX52" fmla="*/ 6471012 w 12192000"/>
              <a:gd name="connsiteY52" fmla="*/ 1678604 h 2240205"/>
              <a:gd name="connsiteX53" fmla="*/ 6364035 w 12192000"/>
              <a:gd name="connsiteY53" fmla="*/ 1667683 h 2240205"/>
              <a:gd name="connsiteX54" fmla="*/ 6243319 w 12192000"/>
              <a:gd name="connsiteY54" fmla="*/ 1695560 h 2240205"/>
              <a:gd name="connsiteX55" fmla="*/ 6098321 w 12192000"/>
              <a:gd name="connsiteY55" fmla="*/ 1721646 h 2240205"/>
              <a:gd name="connsiteX56" fmla="*/ 5880652 w 12192000"/>
              <a:gd name="connsiteY56" fmla="*/ 1779643 h 2240205"/>
              <a:gd name="connsiteX57" fmla="*/ 5785959 w 12192000"/>
              <a:gd name="connsiteY57" fmla="*/ 1775307 h 2240205"/>
              <a:gd name="connsiteX58" fmla="*/ 5643534 w 12192000"/>
              <a:gd name="connsiteY58" fmla="*/ 1802919 h 2240205"/>
              <a:gd name="connsiteX59" fmla="*/ 5518799 w 12192000"/>
              <a:gd name="connsiteY59" fmla="*/ 1818312 h 2240205"/>
              <a:gd name="connsiteX60" fmla="*/ 5505014 w 12192000"/>
              <a:gd name="connsiteY60" fmla="*/ 1819259 h 2240205"/>
              <a:gd name="connsiteX61" fmla="*/ 5453307 w 12192000"/>
              <a:gd name="connsiteY61" fmla="*/ 1815450 h 2240205"/>
              <a:gd name="connsiteX62" fmla="*/ 5221533 w 12192000"/>
              <a:gd name="connsiteY62" fmla="*/ 1846950 h 2240205"/>
              <a:gd name="connsiteX63" fmla="*/ 5149802 w 12192000"/>
              <a:gd name="connsiteY63" fmla="*/ 1844846 h 2240205"/>
              <a:gd name="connsiteX64" fmla="*/ 5114927 w 12192000"/>
              <a:gd name="connsiteY64" fmla="*/ 1847827 h 2240205"/>
              <a:gd name="connsiteX65" fmla="*/ 5108970 w 12192000"/>
              <a:gd name="connsiteY65" fmla="*/ 1847935 h 2240205"/>
              <a:gd name="connsiteX66" fmla="*/ 5067961 w 12192000"/>
              <a:gd name="connsiteY66" fmla="*/ 1845917 h 2240205"/>
              <a:gd name="connsiteX67" fmla="*/ 5007075 w 12192000"/>
              <a:gd name="connsiteY67" fmla="*/ 1838626 h 2240205"/>
              <a:gd name="connsiteX68" fmla="*/ 4944087 w 12192000"/>
              <a:gd name="connsiteY68" fmla="*/ 1823332 h 2240205"/>
              <a:gd name="connsiteX69" fmla="*/ 4907662 w 12192000"/>
              <a:gd name="connsiteY69" fmla="*/ 1816900 h 2240205"/>
              <a:gd name="connsiteX70" fmla="*/ 4882386 w 12192000"/>
              <a:gd name="connsiteY70" fmla="*/ 1809844 h 2240205"/>
              <a:gd name="connsiteX71" fmla="*/ 4811440 w 12192000"/>
              <a:gd name="connsiteY71" fmla="*/ 1804655 h 2240205"/>
              <a:gd name="connsiteX72" fmla="*/ 4691075 w 12192000"/>
              <a:gd name="connsiteY72" fmla="*/ 1801389 h 2240205"/>
              <a:gd name="connsiteX73" fmla="*/ 4640313 w 12192000"/>
              <a:gd name="connsiteY73" fmla="*/ 1784307 h 2240205"/>
              <a:gd name="connsiteX74" fmla="*/ 4536503 w 12192000"/>
              <a:gd name="connsiteY74" fmla="*/ 1785334 h 2240205"/>
              <a:gd name="connsiteX75" fmla="*/ 4513724 w 12192000"/>
              <a:gd name="connsiteY75" fmla="*/ 1791996 h 2240205"/>
              <a:gd name="connsiteX76" fmla="*/ 4459810 w 12192000"/>
              <a:gd name="connsiteY76" fmla="*/ 1797886 h 2240205"/>
              <a:gd name="connsiteX77" fmla="*/ 4379064 w 12192000"/>
              <a:gd name="connsiteY77" fmla="*/ 1817177 h 2240205"/>
              <a:gd name="connsiteX78" fmla="*/ 4290981 w 12192000"/>
              <a:gd name="connsiteY78" fmla="*/ 1839677 h 2240205"/>
              <a:gd name="connsiteX79" fmla="*/ 4238372 w 12192000"/>
              <a:gd name="connsiteY79" fmla="*/ 1851480 h 2240205"/>
              <a:gd name="connsiteX80" fmla="*/ 4232517 w 12192000"/>
              <a:gd name="connsiteY80" fmla="*/ 1852567 h 2240205"/>
              <a:gd name="connsiteX81" fmla="*/ 4191732 w 12192000"/>
              <a:gd name="connsiteY81" fmla="*/ 1857328 h 2240205"/>
              <a:gd name="connsiteX82" fmla="*/ 4065532 w 12192000"/>
              <a:gd name="connsiteY82" fmla="*/ 1855477 h 2240205"/>
              <a:gd name="connsiteX83" fmla="*/ 4028460 w 12192000"/>
              <a:gd name="connsiteY83" fmla="*/ 1855137 h 2240205"/>
              <a:gd name="connsiteX84" fmla="*/ 4002267 w 12192000"/>
              <a:gd name="connsiteY84" fmla="*/ 1852352 h 2240205"/>
              <a:gd name="connsiteX85" fmla="*/ 3931396 w 12192000"/>
              <a:gd name="connsiteY85" fmla="*/ 1858915 h 2240205"/>
              <a:gd name="connsiteX86" fmla="*/ 3812162 w 12192000"/>
              <a:gd name="connsiteY86" fmla="*/ 1875501 h 2240205"/>
              <a:gd name="connsiteX87" fmla="*/ 3758105 w 12192000"/>
              <a:gd name="connsiteY87" fmla="*/ 1871856 h 2240205"/>
              <a:gd name="connsiteX88" fmla="*/ 3567259 w 12192000"/>
              <a:gd name="connsiteY88" fmla="*/ 1893482 h 2240205"/>
              <a:gd name="connsiteX89" fmla="*/ 3405770 w 12192000"/>
              <a:gd name="connsiteY89" fmla="*/ 1904591 h 2240205"/>
              <a:gd name="connsiteX90" fmla="*/ 3280097 w 12192000"/>
              <a:gd name="connsiteY90" fmla="*/ 1919610 h 2240205"/>
              <a:gd name="connsiteX91" fmla="*/ 3009910 w 12192000"/>
              <a:gd name="connsiteY91" fmla="*/ 1957866 h 2240205"/>
              <a:gd name="connsiteX92" fmla="*/ 2995934 w 12192000"/>
              <a:gd name="connsiteY92" fmla="*/ 1967085 h 2240205"/>
              <a:gd name="connsiteX93" fmla="*/ 2942858 w 12192000"/>
              <a:gd name="connsiteY93" fmla="*/ 1981367 h 2240205"/>
              <a:gd name="connsiteX94" fmla="*/ 2875436 w 12192000"/>
              <a:gd name="connsiteY94" fmla="*/ 1996977 h 2240205"/>
              <a:gd name="connsiteX95" fmla="*/ 2874892 w 12192000"/>
              <a:gd name="connsiteY95" fmla="*/ 1996085 h 2240205"/>
              <a:gd name="connsiteX96" fmla="*/ 2843662 w 12192000"/>
              <a:gd name="connsiteY96" fmla="*/ 1992498 h 2240205"/>
              <a:gd name="connsiteX97" fmla="*/ 2718916 w 12192000"/>
              <a:gd name="connsiteY97" fmla="*/ 1990867 h 2240205"/>
              <a:gd name="connsiteX98" fmla="*/ 2713522 w 12192000"/>
              <a:gd name="connsiteY98" fmla="*/ 1990173 h 2240205"/>
              <a:gd name="connsiteX99" fmla="*/ 2476147 w 12192000"/>
              <a:gd name="connsiteY99" fmla="*/ 1998305 h 2240205"/>
              <a:gd name="connsiteX100" fmla="*/ 2373568 w 12192000"/>
              <a:gd name="connsiteY100" fmla="*/ 2003219 h 2240205"/>
              <a:gd name="connsiteX101" fmla="*/ 2287219 w 12192000"/>
              <a:gd name="connsiteY101" fmla="*/ 1998750 h 2240205"/>
              <a:gd name="connsiteX102" fmla="*/ 2243069 w 12192000"/>
              <a:gd name="connsiteY102" fmla="*/ 2005321 h 2240205"/>
              <a:gd name="connsiteX103" fmla="*/ 2164831 w 12192000"/>
              <a:gd name="connsiteY103" fmla="*/ 2010143 h 2240205"/>
              <a:gd name="connsiteX104" fmla="*/ 2085228 w 12192000"/>
              <a:gd name="connsiteY104" fmla="*/ 2046431 h 2240205"/>
              <a:gd name="connsiteX105" fmla="*/ 2058061 w 12192000"/>
              <a:gd name="connsiteY105" fmla="*/ 2047942 h 2240205"/>
              <a:gd name="connsiteX106" fmla="*/ 2042244 w 12192000"/>
              <a:gd name="connsiteY106" fmla="*/ 2055560 h 2240205"/>
              <a:gd name="connsiteX107" fmla="*/ 1877728 w 12192000"/>
              <a:gd name="connsiteY107" fmla="*/ 2101004 h 2240205"/>
              <a:gd name="connsiteX108" fmla="*/ 1759056 w 12192000"/>
              <a:gd name="connsiteY108" fmla="*/ 2125608 h 2240205"/>
              <a:gd name="connsiteX109" fmla="*/ 1637948 w 12192000"/>
              <a:gd name="connsiteY109" fmla="*/ 2172597 h 2240205"/>
              <a:gd name="connsiteX110" fmla="*/ 1434549 w 12192000"/>
              <a:gd name="connsiteY110" fmla="*/ 2234522 h 2240205"/>
              <a:gd name="connsiteX111" fmla="*/ 1370962 w 12192000"/>
              <a:gd name="connsiteY111" fmla="*/ 2237474 h 2240205"/>
              <a:gd name="connsiteX112" fmla="*/ 1356367 w 12192000"/>
              <a:gd name="connsiteY112" fmla="*/ 2235089 h 2240205"/>
              <a:gd name="connsiteX113" fmla="*/ 1279765 w 12192000"/>
              <a:gd name="connsiteY113" fmla="*/ 2229639 h 2240205"/>
              <a:gd name="connsiteX114" fmla="*/ 1195347 w 12192000"/>
              <a:gd name="connsiteY114" fmla="*/ 2212354 h 2240205"/>
              <a:gd name="connsiteX115" fmla="*/ 970251 w 12192000"/>
              <a:gd name="connsiteY115" fmla="*/ 2221029 h 2240205"/>
              <a:gd name="connsiteX116" fmla="*/ 812914 w 12192000"/>
              <a:gd name="connsiteY116" fmla="*/ 2210095 h 2240205"/>
              <a:gd name="connsiteX117" fmla="*/ 776382 w 12192000"/>
              <a:gd name="connsiteY117" fmla="*/ 2204512 h 2240205"/>
              <a:gd name="connsiteX118" fmla="*/ 597225 w 12192000"/>
              <a:gd name="connsiteY118" fmla="*/ 2180999 h 2240205"/>
              <a:gd name="connsiteX119" fmla="*/ 520671 w 12192000"/>
              <a:gd name="connsiteY119" fmla="*/ 2180980 h 2240205"/>
              <a:gd name="connsiteX120" fmla="*/ 515024 w 12192000"/>
              <a:gd name="connsiteY120" fmla="*/ 2179258 h 2240205"/>
              <a:gd name="connsiteX121" fmla="*/ 413835 w 12192000"/>
              <a:gd name="connsiteY121" fmla="*/ 2156783 h 2240205"/>
              <a:gd name="connsiteX122" fmla="*/ 376513 w 12192000"/>
              <a:gd name="connsiteY122" fmla="*/ 2154014 h 2240205"/>
              <a:gd name="connsiteX123" fmla="*/ 273386 w 12192000"/>
              <a:gd name="connsiteY123" fmla="*/ 2142551 h 2240205"/>
              <a:gd name="connsiteX124" fmla="*/ 77641 w 12192000"/>
              <a:gd name="connsiteY124" fmla="*/ 2126835 h 2240205"/>
              <a:gd name="connsiteX125" fmla="*/ 37645 w 12192000"/>
              <a:gd name="connsiteY125" fmla="*/ 2115401 h 2240205"/>
              <a:gd name="connsiteX126" fmla="*/ 4572 w 12192000"/>
              <a:gd name="connsiteY126" fmla="*/ 2111091 h 2240205"/>
              <a:gd name="connsiteX127" fmla="*/ 0 w 12192000"/>
              <a:gd name="connsiteY127" fmla="*/ 2110468 h 2240205"/>
              <a:gd name="connsiteX128" fmla="*/ 0 w 12192000"/>
              <a:gd name="connsiteY128" fmla="*/ 0 h 2240205"/>
              <a:gd name="connsiteX0" fmla="*/ 0 w 12192000"/>
              <a:gd name="connsiteY0" fmla="*/ 0 h 2240205"/>
              <a:gd name="connsiteX1" fmla="*/ 12192000 w 12192000"/>
              <a:gd name="connsiteY1" fmla="*/ 0 h 2240205"/>
              <a:gd name="connsiteX2" fmla="*/ 12192000 w 12192000"/>
              <a:gd name="connsiteY2" fmla="*/ 751299 h 2240205"/>
              <a:gd name="connsiteX3" fmla="*/ 11890686 w 12192000"/>
              <a:gd name="connsiteY3" fmla="*/ 732766 h 2240205"/>
              <a:gd name="connsiteX4" fmla="*/ 11649954 w 12192000"/>
              <a:gd name="connsiteY4" fmla="*/ 749628 h 2240205"/>
              <a:gd name="connsiteX5" fmla="*/ 11560424 w 12192000"/>
              <a:gd name="connsiteY5" fmla="*/ 748017 h 2240205"/>
              <a:gd name="connsiteX6" fmla="*/ 11358455 w 12192000"/>
              <a:gd name="connsiteY6" fmla="*/ 747593 h 2240205"/>
              <a:gd name="connsiteX7" fmla="*/ 11165209 w 12192000"/>
              <a:gd name="connsiteY7" fmla="*/ 748852 h 2240205"/>
              <a:gd name="connsiteX8" fmla="*/ 11058755 w 12192000"/>
              <a:gd name="connsiteY8" fmla="*/ 749617 h 2240205"/>
              <a:gd name="connsiteX9" fmla="*/ 10803046 w 12192000"/>
              <a:gd name="connsiteY9" fmla="*/ 774328 h 2240205"/>
              <a:gd name="connsiteX10" fmla="*/ 10458762 w 12192000"/>
              <a:gd name="connsiteY10" fmla="*/ 755400 h 2240205"/>
              <a:gd name="connsiteX11" fmla="*/ 10211200 w 12192000"/>
              <a:gd name="connsiteY11" fmla="*/ 767513 h 2240205"/>
              <a:gd name="connsiteX12" fmla="*/ 10167995 w 12192000"/>
              <a:gd name="connsiteY12" fmla="*/ 760843 h 2240205"/>
              <a:gd name="connsiteX13" fmla="*/ 9997044 w 12192000"/>
              <a:gd name="connsiteY13" fmla="*/ 780129 h 2240205"/>
              <a:gd name="connsiteX14" fmla="*/ 9943887 w 12192000"/>
              <a:gd name="connsiteY14" fmla="*/ 804141 h 2240205"/>
              <a:gd name="connsiteX15" fmla="*/ 9918248 w 12192000"/>
              <a:gd name="connsiteY15" fmla="*/ 816628 h 2240205"/>
              <a:gd name="connsiteX16" fmla="*/ 9767091 w 12192000"/>
              <a:gd name="connsiteY16" fmla="*/ 870550 h 2240205"/>
              <a:gd name="connsiteX17" fmla="*/ 9683005 w 12192000"/>
              <a:gd name="connsiteY17" fmla="*/ 894128 h 2240205"/>
              <a:gd name="connsiteX18" fmla="*/ 9500499 w 12192000"/>
              <a:gd name="connsiteY18" fmla="*/ 954680 h 2240205"/>
              <a:gd name="connsiteX19" fmla="*/ 9410017 w 12192000"/>
              <a:gd name="connsiteY19" fmla="*/ 993931 h 2240205"/>
              <a:gd name="connsiteX20" fmla="*/ 9392919 w 12192000"/>
              <a:gd name="connsiteY20" fmla="*/ 994656 h 2240205"/>
              <a:gd name="connsiteX21" fmla="*/ 9268019 w 12192000"/>
              <a:gd name="connsiteY21" fmla="*/ 1007442 h 2240205"/>
              <a:gd name="connsiteX22" fmla="*/ 9188177 w 12192000"/>
              <a:gd name="connsiteY22" fmla="*/ 1035474 h 2240205"/>
              <a:gd name="connsiteX23" fmla="*/ 9155969 w 12192000"/>
              <a:gd name="connsiteY23" fmla="*/ 1046804 h 2240205"/>
              <a:gd name="connsiteX24" fmla="*/ 9133985 w 12192000"/>
              <a:gd name="connsiteY24" fmla="*/ 1046450 h 2240205"/>
              <a:gd name="connsiteX25" fmla="*/ 9003462 w 12192000"/>
              <a:gd name="connsiteY25" fmla="*/ 1042406 h 2240205"/>
              <a:gd name="connsiteX26" fmla="*/ 8968445 w 12192000"/>
              <a:gd name="connsiteY26" fmla="*/ 1052169 h 2240205"/>
              <a:gd name="connsiteX27" fmla="*/ 8886001 w 12192000"/>
              <a:gd name="connsiteY27" fmla="*/ 1067468 h 2240205"/>
              <a:gd name="connsiteX28" fmla="*/ 8838610 w 12192000"/>
              <a:gd name="connsiteY28" fmla="*/ 1075091 h 2240205"/>
              <a:gd name="connsiteX29" fmla="*/ 8665605 w 12192000"/>
              <a:gd name="connsiteY29" fmla="*/ 1110791 h 2240205"/>
              <a:gd name="connsiteX30" fmla="*/ 8419755 w 12192000"/>
              <a:gd name="connsiteY30" fmla="*/ 1216260 h 2240205"/>
              <a:gd name="connsiteX31" fmla="*/ 8411626 w 12192000"/>
              <a:gd name="connsiteY31" fmla="*/ 1214397 h 2240205"/>
              <a:gd name="connsiteX32" fmla="*/ 8363469 w 12192000"/>
              <a:gd name="connsiteY32" fmla="*/ 1246658 h 2240205"/>
              <a:gd name="connsiteX33" fmla="*/ 8275497 w 12192000"/>
              <a:gd name="connsiteY33" fmla="*/ 1264396 h 2240205"/>
              <a:gd name="connsiteX34" fmla="*/ 8074238 w 12192000"/>
              <a:gd name="connsiteY34" fmla="*/ 1301895 h 2240205"/>
              <a:gd name="connsiteX35" fmla="*/ 7902328 w 12192000"/>
              <a:gd name="connsiteY35" fmla="*/ 1345865 h 2240205"/>
              <a:gd name="connsiteX36" fmla="*/ 7840612 w 12192000"/>
              <a:gd name="connsiteY36" fmla="*/ 1369373 h 2240205"/>
              <a:gd name="connsiteX37" fmla="*/ 7786819 w 12192000"/>
              <a:gd name="connsiteY37" fmla="*/ 1378970 h 2240205"/>
              <a:gd name="connsiteX38" fmla="*/ 7548172 w 12192000"/>
              <a:gd name="connsiteY38" fmla="*/ 1417460 h 2240205"/>
              <a:gd name="connsiteX39" fmla="*/ 7483437 w 12192000"/>
              <a:gd name="connsiteY39" fmla="*/ 1478152 h 2240205"/>
              <a:gd name="connsiteX40" fmla="*/ 7377870 w 12192000"/>
              <a:gd name="connsiteY40" fmla="*/ 1523319 h 2240205"/>
              <a:gd name="connsiteX41" fmla="*/ 7230737 w 12192000"/>
              <a:gd name="connsiteY41" fmla="*/ 1562633 h 2240205"/>
              <a:gd name="connsiteX42" fmla="*/ 7224458 w 12192000"/>
              <a:gd name="connsiteY42" fmla="*/ 1573008 h 2240205"/>
              <a:gd name="connsiteX43" fmla="*/ 7183121 w 12192000"/>
              <a:gd name="connsiteY43" fmla="*/ 1595162 h 2240205"/>
              <a:gd name="connsiteX44" fmla="*/ 7164601 w 12192000"/>
              <a:gd name="connsiteY44" fmla="*/ 1606490 h 2240205"/>
              <a:gd name="connsiteX45" fmla="*/ 6900177 w 12192000"/>
              <a:gd name="connsiteY45" fmla="*/ 1636016 h 2240205"/>
              <a:gd name="connsiteX46" fmla="*/ 6795372 w 12192000"/>
              <a:gd name="connsiteY46" fmla="*/ 1644845 h 2240205"/>
              <a:gd name="connsiteX47" fmla="*/ 6692251 w 12192000"/>
              <a:gd name="connsiteY47" fmla="*/ 1656357 h 2240205"/>
              <a:gd name="connsiteX48" fmla="*/ 6655235 w 12192000"/>
              <a:gd name="connsiteY48" fmla="*/ 1661869 h 2240205"/>
              <a:gd name="connsiteX49" fmla="*/ 6554894 w 12192000"/>
              <a:gd name="connsiteY49" fmla="*/ 1664428 h 2240205"/>
              <a:gd name="connsiteX50" fmla="*/ 6516595 w 12192000"/>
              <a:gd name="connsiteY50" fmla="*/ 1667475 h 2240205"/>
              <a:gd name="connsiteX51" fmla="*/ 6508541 w 12192000"/>
              <a:gd name="connsiteY51" fmla="*/ 1668757 h 2240205"/>
              <a:gd name="connsiteX52" fmla="*/ 6471012 w 12192000"/>
              <a:gd name="connsiteY52" fmla="*/ 1678604 h 2240205"/>
              <a:gd name="connsiteX53" fmla="*/ 6364035 w 12192000"/>
              <a:gd name="connsiteY53" fmla="*/ 1667683 h 2240205"/>
              <a:gd name="connsiteX54" fmla="*/ 6243319 w 12192000"/>
              <a:gd name="connsiteY54" fmla="*/ 1695560 h 2240205"/>
              <a:gd name="connsiteX55" fmla="*/ 6098321 w 12192000"/>
              <a:gd name="connsiteY55" fmla="*/ 1721646 h 2240205"/>
              <a:gd name="connsiteX56" fmla="*/ 5880652 w 12192000"/>
              <a:gd name="connsiteY56" fmla="*/ 1779643 h 2240205"/>
              <a:gd name="connsiteX57" fmla="*/ 5785959 w 12192000"/>
              <a:gd name="connsiteY57" fmla="*/ 1775307 h 2240205"/>
              <a:gd name="connsiteX58" fmla="*/ 5643534 w 12192000"/>
              <a:gd name="connsiteY58" fmla="*/ 1802919 h 2240205"/>
              <a:gd name="connsiteX59" fmla="*/ 5518799 w 12192000"/>
              <a:gd name="connsiteY59" fmla="*/ 1818312 h 2240205"/>
              <a:gd name="connsiteX60" fmla="*/ 5505014 w 12192000"/>
              <a:gd name="connsiteY60" fmla="*/ 1819259 h 2240205"/>
              <a:gd name="connsiteX61" fmla="*/ 5453307 w 12192000"/>
              <a:gd name="connsiteY61" fmla="*/ 1815450 h 2240205"/>
              <a:gd name="connsiteX62" fmla="*/ 5221533 w 12192000"/>
              <a:gd name="connsiteY62" fmla="*/ 1846950 h 2240205"/>
              <a:gd name="connsiteX63" fmla="*/ 5149802 w 12192000"/>
              <a:gd name="connsiteY63" fmla="*/ 1844846 h 2240205"/>
              <a:gd name="connsiteX64" fmla="*/ 5114927 w 12192000"/>
              <a:gd name="connsiteY64" fmla="*/ 1847827 h 2240205"/>
              <a:gd name="connsiteX65" fmla="*/ 5108970 w 12192000"/>
              <a:gd name="connsiteY65" fmla="*/ 1847935 h 2240205"/>
              <a:gd name="connsiteX66" fmla="*/ 5067961 w 12192000"/>
              <a:gd name="connsiteY66" fmla="*/ 1845917 h 2240205"/>
              <a:gd name="connsiteX67" fmla="*/ 5007075 w 12192000"/>
              <a:gd name="connsiteY67" fmla="*/ 1838626 h 2240205"/>
              <a:gd name="connsiteX68" fmla="*/ 4944087 w 12192000"/>
              <a:gd name="connsiteY68" fmla="*/ 1823332 h 2240205"/>
              <a:gd name="connsiteX69" fmla="*/ 4907662 w 12192000"/>
              <a:gd name="connsiteY69" fmla="*/ 1816900 h 2240205"/>
              <a:gd name="connsiteX70" fmla="*/ 4882386 w 12192000"/>
              <a:gd name="connsiteY70" fmla="*/ 1809844 h 2240205"/>
              <a:gd name="connsiteX71" fmla="*/ 4811440 w 12192000"/>
              <a:gd name="connsiteY71" fmla="*/ 1804655 h 2240205"/>
              <a:gd name="connsiteX72" fmla="*/ 4691075 w 12192000"/>
              <a:gd name="connsiteY72" fmla="*/ 1801389 h 2240205"/>
              <a:gd name="connsiteX73" fmla="*/ 4640313 w 12192000"/>
              <a:gd name="connsiteY73" fmla="*/ 1784307 h 2240205"/>
              <a:gd name="connsiteX74" fmla="*/ 4536503 w 12192000"/>
              <a:gd name="connsiteY74" fmla="*/ 1785334 h 2240205"/>
              <a:gd name="connsiteX75" fmla="*/ 4513724 w 12192000"/>
              <a:gd name="connsiteY75" fmla="*/ 1791996 h 2240205"/>
              <a:gd name="connsiteX76" fmla="*/ 4459810 w 12192000"/>
              <a:gd name="connsiteY76" fmla="*/ 1797886 h 2240205"/>
              <a:gd name="connsiteX77" fmla="*/ 4379064 w 12192000"/>
              <a:gd name="connsiteY77" fmla="*/ 1817177 h 2240205"/>
              <a:gd name="connsiteX78" fmla="*/ 4290981 w 12192000"/>
              <a:gd name="connsiteY78" fmla="*/ 1839677 h 2240205"/>
              <a:gd name="connsiteX79" fmla="*/ 4238372 w 12192000"/>
              <a:gd name="connsiteY79" fmla="*/ 1851480 h 2240205"/>
              <a:gd name="connsiteX80" fmla="*/ 4232517 w 12192000"/>
              <a:gd name="connsiteY80" fmla="*/ 1852567 h 2240205"/>
              <a:gd name="connsiteX81" fmla="*/ 4191732 w 12192000"/>
              <a:gd name="connsiteY81" fmla="*/ 1857328 h 2240205"/>
              <a:gd name="connsiteX82" fmla="*/ 4065532 w 12192000"/>
              <a:gd name="connsiteY82" fmla="*/ 1855477 h 2240205"/>
              <a:gd name="connsiteX83" fmla="*/ 4028460 w 12192000"/>
              <a:gd name="connsiteY83" fmla="*/ 1855137 h 2240205"/>
              <a:gd name="connsiteX84" fmla="*/ 4002267 w 12192000"/>
              <a:gd name="connsiteY84" fmla="*/ 1852352 h 2240205"/>
              <a:gd name="connsiteX85" fmla="*/ 3931396 w 12192000"/>
              <a:gd name="connsiteY85" fmla="*/ 1858915 h 2240205"/>
              <a:gd name="connsiteX86" fmla="*/ 3812162 w 12192000"/>
              <a:gd name="connsiteY86" fmla="*/ 1875501 h 2240205"/>
              <a:gd name="connsiteX87" fmla="*/ 3758105 w 12192000"/>
              <a:gd name="connsiteY87" fmla="*/ 1871856 h 2240205"/>
              <a:gd name="connsiteX88" fmla="*/ 3567259 w 12192000"/>
              <a:gd name="connsiteY88" fmla="*/ 1893482 h 2240205"/>
              <a:gd name="connsiteX89" fmla="*/ 3405770 w 12192000"/>
              <a:gd name="connsiteY89" fmla="*/ 1904591 h 2240205"/>
              <a:gd name="connsiteX90" fmla="*/ 3280097 w 12192000"/>
              <a:gd name="connsiteY90" fmla="*/ 1919610 h 2240205"/>
              <a:gd name="connsiteX91" fmla="*/ 3009910 w 12192000"/>
              <a:gd name="connsiteY91" fmla="*/ 1957866 h 2240205"/>
              <a:gd name="connsiteX92" fmla="*/ 2995934 w 12192000"/>
              <a:gd name="connsiteY92" fmla="*/ 1967085 h 2240205"/>
              <a:gd name="connsiteX93" fmla="*/ 2942858 w 12192000"/>
              <a:gd name="connsiteY93" fmla="*/ 1981367 h 2240205"/>
              <a:gd name="connsiteX94" fmla="*/ 2875436 w 12192000"/>
              <a:gd name="connsiteY94" fmla="*/ 1996977 h 2240205"/>
              <a:gd name="connsiteX95" fmla="*/ 2874892 w 12192000"/>
              <a:gd name="connsiteY95" fmla="*/ 1996085 h 2240205"/>
              <a:gd name="connsiteX96" fmla="*/ 2843662 w 12192000"/>
              <a:gd name="connsiteY96" fmla="*/ 1992498 h 2240205"/>
              <a:gd name="connsiteX97" fmla="*/ 2718916 w 12192000"/>
              <a:gd name="connsiteY97" fmla="*/ 1990867 h 2240205"/>
              <a:gd name="connsiteX98" fmla="*/ 2713522 w 12192000"/>
              <a:gd name="connsiteY98" fmla="*/ 1990173 h 2240205"/>
              <a:gd name="connsiteX99" fmla="*/ 2476147 w 12192000"/>
              <a:gd name="connsiteY99" fmla="*/ 1998305 h 2240205"/>
              <a:gd name="connsiteX100" fmla="*/ 2373568 w 12192000"/>
              <a:gd name="connsiteY100" fmla="*/ 2003219 h 2240205"/>
              <a:gd name="connsiteX101" fmla="*/ 2287219 w 12192000"/>
              <a:gd name="connsiteY101" fmla="*/ 1998750 h 2240205"/>
              <a:gd name="connsiteX102" fmla="*/ 2243069 w 12192000"/>
              <a:gd name="connsiteY102" fmla="*/ 2005321 h 2240205"/>
              <a:gd name="connsiteX103" fmla="*/ 2164831 w 12192000"/>
              <a:gd name="connsiteY103" fmla="*/ 2010143 h 2240205"/>
              <a:gd name="connsiteX104" fmla="*/ 2085228 w 12192000"/>
              <a:gd name="connsiteY104" fmla="*/ 2046431 h 2240205"/>
              <a:gd name="connsiteX105" fmla="*/ 2058061 w 12192000"/>
              <a:gd name="connsiteY105" fmla="*/ 2047942 h 2240205"/>
              <a:gd name="connsiteX106" fmla="*/ 2042244 w 12192000"/>
              <a:gd name="connsiteY106" fmla="*/ 2055560 h 2240205"/>
              <a:gd name="connsiteX107" fmla="*/ 1877728 w 12192000"/>
              <a:gd name="connsiteY107" fmla="*/ 2101004 h 2240205"/>
              <a:gd name="connsiteX108" fmla="*/ 1759056 w 12192000"/>
              <a:gd name="connsiteY108" fmla="*/ 2125608 h 2240205"/>
              <a:gd name="connsiteX109" fmla="*/ 1637948 w 12192000"/>
              <a:gd name="connsiteY109" fmla="*/ 2172597 h 2240205"/>
              <a:gd name="connsiteX110" fmla="*/ 1434549 w 12192000"/>
              <a:gd name="connsiteY110" fmla="*/ 2234522 h 2240205"/>
              <a:gd name="connsiteX111" fmla="*/ 1370962 w 12192000"/>
              <a:gd name="connsiteY111" fmla="*/ 2237474 h 2240205"/>
              <a:gd name="connsiteX112" fmla="*/ 1356367 w 12192000"/>
              <a:gd name="connsiteY112" fmla="*/ 2235089 h 2240205"/>
              <a:gd name="connsiteX113" fmla="*/ 1279765 w 12192000"/>
              <a:gd name="connsiteY113" fmla="*/ 2229639 h 2240205"/>
              <a:gd name="connsiteX114" fmla="*/ 1195347 w 12192000"/>
              <a:gd name="connsiteY114" fmla="*/ 2212354 h 2240205"/>
              <a:gd name="connsiteX115" fmla="*/ 970251 w 12192000"/>
              <a:gd name="connsiteY115" fmla="*/ 2221029 h 2240205"/>
              <a:gd name="connsiteX116" fmla="*/ 812914 w 12192000"/>
              <a:gd name="connsiteY116" fmla="*/ 2210095 h 2240205"/>
              <a:gd name="connsiteX117" fmla="*/ 776382 w 12192000"/>
              <a:gd name="connsiteY117" fmla="*/ 2204512 h 2240205"/>
              <a:gd name="connsiteX118" fmla="*/ 597225 w 12192000"/>
              <a:gd name="connsiteY118" fmla="*/ 2180999 h 2240205"/>
              <a:gd name="connsiteX119" fmla="*/ 520671 w 12192000"/>
              <a:gd name="connsiteY119" fmla="*/ 2180980 h 2240205"/>
              <a:gd name="connsiteX120" fmla="*/ 515024 w 12192000"/>
              <a:gd name="connsiteY120" fmla="*/ 2179258 h 2240205"/>
              <a:gd name="connsiteX121" fmla="*/ 413835 w 12192000"/>
              <a:gd name="connsiteY121" fmla="*/ 2156783 h 2240205"/>
              <a:gd name="connsiteX122" fmla="*/ 376513 w 12192000"/>
              <a:gd name="connsiteY122" fmla="*/ 2154014 h 2240205"/>
              <a:gd name="connsiteX123" fmla="*/ 273386 w 12192000"/>
              <a:gd name="connsiteY123" fmla="*/ 2142551 h 2240205"/>
              <a:gd name="connsiteX124" fmla="*/ 77641 w 12192000"/>
              <a:gd name="connsiteY124" fmla="*/ 2126835 h 2240205"/>
              <a:gd name="connsiteX125" fmla="*/ 37645 w 12192000"/>
              <a:gd name="connsiteY125" fmla="*/ 2115401 h 2240205"/>
              <a:gd name="connsiteX126" fmla="*/ 4572 w 12192000"/>
              <a:gd name="connsiteY126" fmla="*/ 2111091 h 2240205"/>
              <a:gd name="connsiteX127" fmla="*/ 0 w 12192000"/>
              <a:gd name="connsiteY127" fmla="*/ 2110468 h 2240205"/>
              <a:gd name="connsiteX128" fmla="*/ 0 w 12192000"/>
              <a:gd name="connsiteY128" fmla="*/ 0 h 2240205"/>
              <a:gd name="connsiteX0" fmla="*/ 0 w 12192000"/>
              <a:gd name="connsiteY0" fmla="*/ 0 h 2240205"/>
              <a:gd name="connsiteX1" fmla="*/ 12192000 w 12192000"/>
              <a:gd name="connsiteY1" fmla="*/ 0 h 2240205"/>
              <a:gd name="connsiteX2" fmla="*/ 12192000 w 12192000"/>
              <a:gd name="connsiteY2" fmla="*/ 751299 h 2240205"/>
              <a:gd name="connsiteX3" fmla="*/ 11890686 w 12192000"/>
              <a:gd name="connsiteY3" fmla="*/ 732766 h 2240205"/>
              <a:gd name="connsiteX4" fmla="*/ 11649954 w 12192000"/>
              <a:gd name="connsiteY4" fmla="*/ 749628 h 2240205"/>
              <a:gd name="connsiteX5" fmla="*/ 11560424 w 12192000"/>
              <a:gd name="connsiteY5" fmla="*/ 748017 h 2240205"/>
              <a:gd name="connsiteX6" fmla="*/ 11358455 w 12192000"/>
              <a:gd name="connsiteY6" fmla="*/ 747593 h 2240205"/>
              <a:gd name="connsiteX7" fmla="*/ 11165209 w 12192000"/>
              <a:gd name="connsiteY7" fmla="*/ 748852 h 2240205"/>
              <a:gd name="connsiteX8" fmla="*/ 11058755 w 12192000"/>
              <a:gd name="connsiteY8" fmla="*/ 749617 h 2240205"/>
              <a:gd name="connsiteX9" fmla="*/ 10803046 w 12192000"/>
              <a:gd name="connsiteY9" fmla="*/ 774328 h 2240205"/>
              <a:gd name="connsiteX10" fmla="*/ 10458762 w 12192000"/>
              <a:gd name="connsiteY10" fmla="*/ 755400 h 2240205"/>
              <a:gd name="connsiteX11" fmla="*/ 10211200 w 12192000"/>
              <a:gd name="connsiteY11" fmla="*/ 767513 h 2240205"/>
              <a:gd name="connsiteX12" fmla="*/ 10167995 w 12192000"/>
              <a:gd name="connsiteY12" fmla="*/ 760843 h 2240205"/>
              <a:gd name="connsiteX13" fmla="*/ 9997044 w 12192000"/>
              <a:gd name="connsiteY13" fmla="*/ 780129 h 2240205"/>
              <a:gd name="connsiteX14" fmla="*/ 9943887 w 12192000"/>
              <a:gd name="connsiteY14" fmla="*/ 804141 h 2240205"/>
              <a:gd name="connsiteX15" fmla="*/ 9918248 w 12192000"/>
              <a:gd name="connsiteY15" fmla="*/ 816628 h 2240205"/>
              <a:gd name="connsiteX16" fmla="*/ 9767091 w 12192000"/>
              <a:gd name="connsiteY16" fmla="*/ 870550 h 2240205"/>
              <a:gd name="connsiteX17" fmla="*/ 9683005 w 12192000"/>
              <a:gd name="connsiteY17" fmla="*/ 894128 h 2240205"/>
              <a:gd name="connsiteX18" fmla="*/ 9500499 w 12192000"/>
              <a:gd name="connsiteY18" fmla="*/ 954680 h 2240205"/>
              <a:gd name="connsiteX19" fmla="*/ 9410017 w 12192000"/>
              <a:gd name="connsiteY19" fmla="*/ 993931 h 2240205"/>
              <a:gd name="connsiteX20" fmla="*/ 9392919 w 12192000"/>
              <a:gd name="connsiteY20" fmla="*/ 994656 h 2240205"/>
              <a:gd name="connsiteX21" fmla="*/ 9268019 w 12192000"/>
              <a:gd name="connsiteY21" fmla="*/ 1007442 h 2240205"/>
              <a:gd name="connsiteX22" fmla="*/ 9188177 w 12192000"/>
              <a:gd name="connsiteY22" fmla="*/ 1035474 h 2240205"/>
              <a:gd name="connsiteX23" fmla="*/ 9155969 w 12192000"/>
              <a:gd name="connsiteY23" fmla="*/ 1046804 h 2240205"/>
              <a:gd name="connsiteX24" fmla="*/ 9133985 w 12192000"/>
              <a:gd name="connsiteY24" fmla="*/ 1046450 h 2240205"/>
              <a:gd name="connsiteX25" fmla="*/ 9003462 w 12192000"/>
              <a:gd name="connsiteY25" fmla="*/ 1042406 h 2240205"/>
              <a:gd name="connsiteX26" fmla="*/ 8968445 w 12192000"/>
              <a:gd name="connsiteY26" fmla="*/ 1052169 h 2240205"/>
              <a:gd name="connsiteX27" fmla="*/ 8886001 w 12192000"/>
              <a:gd name="connsiteY27" fmla="*/ 1067468 h 2240205"/>
              <a:gd name="connsiteX28" fmla="*/ 8838610 w 12192000"/>
              <a:gd name="connsiteY28" fmla="*/ 1075091 h 2240205"/>
              <a:gd name="connsiteX29" fmla="*/ 8665605 w 12192000"/>
              <a:gd name="connsiteY29" fmla="*/ 1110791 h 2240205"/>
              <a:gd name="connsiteX30" fmla="*/ 8419755 w 12192000"/>
              <a:gd name="connsiteY30" fmla="*/ 1216260 h 2240205"/>
              <a:gd name="connsiteX31" fmla="*/ 8411626 w 12192000"/>
              <a:gd name="connsiteY31" fmla="*/ 1214397 h 2240205"/>
              <a:gd name="connsiteX32" fmla="*/ 8363469 w 12192000"/>
              <a:gd name="connsiteY32" fmla="*/ 1246658 h 2240205"/>
              <a:gd name="connsiteX33" fmla="*/ 8275497 w 12192000"/>
              <a:gd name="connsiteY33" fmla="*/ 1264396 h 2240205"/>
              <a:gd name="connsiteX34" fmla="*/ 8074238 w 12192000"/>
              <a:gd name="connsiteY34" fmla="*/ 1301895 h 2240205"/>
              <a:gd name="connsiteX35" fmla="*/ 7902328 w 12192000"/>
              <a:gd name="connsiteY35" fmla="*/ 1345865 h 2240205"/>
              <a:gd name="connsiteX36" fmla="*/ 7840612 w 12192000"/>
              <a:gd name="connsiteY36" fmla="*/ 1369373 h 2240205"/>
              <a:gd name="connsiteX37" fmla="*/ 7786819 w 12192000"/>
              <a:gd name="connsiteY37" fmla="*/ 1378970 h 2240205"/>
              <a:gd name="connsiteX38" fmla="*/ 7548172 w 12192000"/>
              <a:gd name="connsiteY38" fmla="*/ 1417460 h 2240205"/>
              <a:gd name="connsiteX39" fmla="*/ 7483437 w 12192000"/>
              <a:gd name="connsiteY39" fmla="*/ 1478152 h 2240205"/>
              <a:gd name="connsiteX40" fmla="*/ 7377870 w 12192000"/>
              <a:gd name="connsiteY40" fmla="*/ 1523319 h 2240205"/>
              <a:gd name="connsiteX41" fmla="*/ 7230737 w 12192000"/>
              <a:gd name="connsiteY41" fmla="*/ 1562633 h 2240205"/>
              <a:gd name="connsiteX42" fmla="*/ 7224458 w 12192000"/>
              <a:gd name="connsiteY42" fmla="*/ 1573008 h 2240205"/>
              <a:gd name="connsiteX43" fmla="*/ 7183121 w 12192000"/>
              <a:gd name="connsiteY43" fmla="*/ 1595162 h 2240205"/>
              <a:gd name="connsiteX44" fmla="*/ 7164601 w 12192000"/>
              <a:gd name="connsiteY44" fmla="*/ 1606490 h 2240205"/>
              <a:gd name="connsiteX45" fmla="*/ 6900177 w 12192000"/>
              <a:gd name="connsiteY45" fmla="*/ 1636016 h 2240205"/>
              <a:gd name="connsiteX46" fmla="*/ 6795372 w 12192000"/>
              <a:gd name="connsiteY46" fmla="*/ 1644845 h 2240205"/>
              <a:gd name="connsiteX47" fmla="*/ 6692251 w 12192000"/>
              <a:gd name="connsiteY47" fmla="*/ 1656357 h 2240205"/>
              <a:gd name="connsiteX48" fmla="*/ 6655235 w 12192000"/>
              <a:gd name="connsiteY48" fmla="*/ 1661869 h 2240205"/>
              <a:gd name="connsiteX49" fmla="*/ 6554894 w 12192000"/>
              <a:gd name="connsiteY49" fmla="*/ 1664428 h 2240205"/>
              <a:gd name="connsiteX50" fmla="*/ 6516595 w 12192000"/>
              <a:gd name="connsiteY50" fmla="*/ 1667475 h 2240205"/>
              <a:gd name="connsiteX51" fmla="*/ 6508541 w 12192000"/>
              <a:gd name="connsiteY51" fmla="*/ 1668757 h 2240205"/>
              <a:gd name="connsiteX52" fmla="*/ 6471012 w 12192000"/>
              <a:gd name="connsiteY52" fmla="*/ 1678604 h 2240205"/>
              <a:gd name="connsiteX53" fmla="*/ 6364035 w 12192000"/>
              <a:gd name="connsiteY53" fmla="*/ 1667683 h 2240205"/>
              <a:gd name="connsiteX54" fmla="*/ 6243319 w 12192000"/>
              <a:gd name="connsiteY54" fmla="*/ 1695560 h 2240205"/>
              <a:gd name="connsiteX55" fmla="*/ 6098321 w 12192000"/>
              <a:gd name="connsiteY55" fmla="*/ 1721646 h 2240205"/>
              <a:gd name="connsiteX56" fmla="*/ 5880652 w 12192000"/>
              <a:gd name="connsiteY56" fmla="*/ 1779643 h 2240205"/>
              <a:gd name="connsiteX57" fmla="*/ 5785959 w 12192000"/>
              <a:gd name="connsiteY57" fmla="*/ 1775307 h 2240205"/>
              <a:gd name="connsiteX58" fmla="*/ 5643534 w 12192000"/>
              <a:gd name="connsiteY58" fmla="*/ 1802919 h 2240205"/>
              <a:gd name="connsiteX59" fmla="*/ 5518799 w 12192000"/>
              <a:gd name="connsiteY59" fmla="*/ 1818312 h 2240205"/>
              <a:gd name="connsiteX60" fmla="*/ 5505014 w 12192000"/>
              <a:gd name="connsiteY60" fmla="*/ 1819259 h 2240205"/>
              <a:gd name="connsiteX61" fmla="*/ 5453307 w 12192000"/>
              <a:gd name="connsiteY61" fmla="*/ 1815450 h 2240205"/>
              <a:gd name="connsiteX62" fmla="*/ 5221533 w 12192000"/>
              <a:gd name="connsiteY62" fmla="*/ 1846950 h 2240205"/>
              <a:gd name="connsiteX63" fmla="*/ 5149802 w 12192000"/>
              <a:gd name="connsiteY63" fmla="*/ 1844846 h 2240205"/>
              <a:gd name="connsiteX64" fmla="*/ 5114927 w 12192000"/>
              <a:gd name="connsiteY64" fmla="*/ 1847827 h 2240205"/>
              <a:gd name="connsiteX65" fmla="*/ 5108970 w 12192000"/>
              <a:gd name="connsiteY65" fmla="*/ 1847935 h 2240205"/>
              <a:gd name="connsiteX66" fmla="*/ 5067961 w 12192000"/>
              <a:gd name="connsiteY66" fmla="*/ 1845917 h 2240205"/>
              <a:gd name="connsiteX67" fmla="*/ 5007075 w 12192000"/>
              <a:gd name="connsiteY67" fmla="*/ 1838626 h 2240205"/>
              <a:gd name="connsiteX68" fmla="*/ 4944087 w 12192000"/>
              <a:gd name="connsiteY68" fmla="*/ 1823332 h 2240205"/>
              <a:gd name="connsiteX69" fmla="*/ 4907662 w 12192000"/>
              <a:gd name="connsiteY69" fmla="*/ 1816900 h 2240205"/>
              <a:gd name="connsiteX70" fmla="*/ 4882386 w 12192000"/>
              <a:gd name="connsiteY70" fmla="*/ 1809844 h 2240205"/>
              <a:gd name="connsiteX71" fmla="*/ 4811440 w 12192000"/>
              <a:gd name="connsiteY71" fmla="*/ 1804655 h 2240205"/>
              <a:gd name="connsiteX72" fmla="*/ 4691075 w 12192000"/>
              <a:gd name="connsiteY72" fmla="*/ 1801389 h 2240205"/>
              <a:gd name="connsiteX73" fmla="*/ 4640313 w 12192000"/>
              <a:gd name="connsiteY73" fmla="*/ 1784307 h 2240205"/>
              <a:gd name="connsiteX74" fmla="*/ 4536503 w 12192000"/>
              <a:gd name="connsiteY74" fmla="*/ 1785334 h 2240205"/>
              <a:gd name="connsiteX75" fmla="*/ 4513724 w 12192000"/>
              <a:gd name="connsiteY75" fmla="*/ 1791996 h 2240205"/>
              <a:gd name="connsiteX76" fmla="*/ 4459810 w 12192000"/>
              <a:gd name="connsiteY76" fmla="*/ 1797886 h 2240205"/>
              <a:gd name="connsiteX77" fmla="*/ 4379064 w 12192000"/>
              <a:gd name="connsiteY77" fmla="*/ 1817177 h 2240205"/>
              <a:gd name="connsiteX78" fmla="*/ 4290981 w 12192000"/>
              <a:gd name="connsiteY78" fmla="*/ 1839677 h 2240205"/>
              <a:gd name="connsiteX79" fmla="*/ 4238372 w 12192000"/>
              <a:gd name="connsiteY79" fmla="*/ 1851480 h 2240205"/>
              <a:gd name="connsiteX80" fmla="*/ 4232517 w 12192000"/>
              <a:gd name="connsiteY80" fmla="*/ 1852567 h 2240205"/>
              <a:gd name="connsiteX81" fmla="*/ 4191732 w 12192000"/>
              <a:gd name="connsiteY81" fmla="*/ 1857328 h 2240205"/>
              <a:gd name="connsiteX82" fmla="*/ 4065532 w 12192000"/>
              <a:gd name="connsiteY82" fmla="*/ 1855477 h 2240205"/>
              <a:gd name="connsiteX83" fmla="*/ 4028460 w 12192000"/>
              <a:gd name="connsiteY83" fmla="*/ 1855137 h 2240205"/>
              <a:gd name="connsiteX84" fmla="*/ 4002267 w 12192000"/>
              <a:gd name="connsiteY84" fmla="*/ 1852352 h 2240205"/>
              <a:gd name="connsiteX85" fmla="*/ 3931396 w 12192000"/>
              <a:gd name="connsiteY85" fmla="*/ 1858915 h 2240205"/>
              <a:gd name="connsiteX86" fmla="*/ 3812162 w 12192000"/>
              <a:gd name="connsiteY86" fmla="*/ 1875501 h 2240205"/>
              <a:gd name="connsiteX87" fmla="*/ 3758105 w 12192000"/>
              <a:gd name="connsiteY87" fmla="*/ 1871856 h 2240205"/>
              <a:gd name="connsiteX88" fmla="*/ 3567259 w 12192000"/>
              <a:gd name="connsiteY88" fmla="*/ 1893482 h 2240205"/>
              <a:gd name="connsiteX89" fmla="*/ 3405770 w 12192000"/>
              <a:gd name="connsiteY89" fmla="*/ 1904591 h 2240205"/>
              <a:gd name="connsiteX90" fmla="*/ 3280097 w 12192000"/>
              <a:gd name="connsiteY90" fmla="*/ 1919610 h 2240205"/>
              <a:gd name="connsiteX91" fmla="*/ 3009910 w 12192000"/>
              <a:gd name="connsiteY91" fmla="*/ 1957866 h 2240205"/>
              <a:gd name="connsiteX92" fmla="*/ 2995934 w 12192000"/>
              <a:gd name="connsiteY92" fmla="*/ 1967085 h 2240205"/>
              <a:gd name="connsiteX93" fmla="*/ 2942858 w 12192000"/>
              <a:gd name="connsiteY93" fmla="*/ 1981367 h 2240205"/>
              <a:gd name="connsiteX94" fmla="*/ 2875436 w 12192000"/>
              <a:gd name="connsiteY94" fmla="*/ 1996977 h 2240205"/>
              <a:gd name="connsiteX95" fmla="*/ 2874892 w 12192000"/>
              <a:gd name="connsiteY95" fmla="*/ 1996085 h 2240205"/>
              <a:gd name="connsiteX96" fmla="*/ 2843662 w 12192000"/>
              <a:gd name="connsiteY96" fmla="*/ 1992498 h 2240205"/>
              <a:gd name="connsiteX97" fmla="*/ 2718916 w 12192000"/>
              <a:gd name="connsiteY97" fmla="*/ 1990867 h 2240205"/>
              <a:gd name="connsiteX98" fmla="*/ 2713522 w 12192000"/>
              <a:gd name="connsiteY98" fmla="*/ 1990173 h 2240205"/>
              <a:gd name="connsiteX99" fmla="*/ 2476147 w 12192000"/>
              <a:gd name="connsiteY99" fmla="*/ 1998305 h 2240205"/>
              <a:gd name="connsiteX100" fmla="*/ 2373568 w 12192000"/>
              <a:gd name="connsiteY100" fmla="*/ 2003219 h 2240205"/>
              <a:gd name="connsiteX101" fmla="*/ 2287219 w 12192000"/>
              <a:gd name="connsiteY101" fmla="*/ 1998750 h 2240205"/>
              <a:gd name="connsiteX102" fmla="*/ 2243069 w 12192000"/>
              <a:gd name="connsiteY102" fmla="*/ 2005321 h 2240205"/>
              <a:gd name="connsiteX103" fmla="*/ 2164831 w 12192000"/>
              <a:gd name="connsiteY103" fmla="*/ 2010143 h 2240205"/>
              <a:gd name="connsiteX104" fmla="*/ 2085228 w 12192000"/>
              <a:gd name="connsiteY104" fmla="*/ 2046431 h 2240205"/>
              <a:gd name="connsiteX105" fmla="*/ 2058061 w 12192000"/>
              <a:gd name="connsiteY105" fmla="*/ 2047942 h 2240205"/>
              <a:gd name="connsiteX106" fmla="*/ 2042244 w 12192000"/>
              <a:gd name="connsiteY106" fmla="*/ 2055560 h 2240205"/>
              <a:gd name="connsiteX107" fmla="*/ 1877728 w 12192000"/>
              <a:gd name="connsiteY107" fmla="*/ 2101004 h 2240205"/>
              <a:gd name="connsiteX108" fmla="*/ 1759056 w 12192000"/>
              <a:gd name="connsiteY108" fmla="*/ 2125608 h 2240205"/>
              <a:gd name="connsiteX109" fmla="*/ 1637948 w 12192000"/>
              <a:gd name="connsiteY109" fmla="*/ 2172597 h 2240205"/>
              <a:gd name="connsiteX110" fmla="*/ 1434549 w 12192000"/>
              <a:gd name="connsiteY110" fmla="*/ 2234522 h 2240205"/>
              <a:gd name="connsiteX111" fmla="*/ 1370962 w 12192000"/>
              <a:gd name="connsiteY111" fmla="*/ 2237474 h 2240205"/>
              <a:gd name="connsiteX112" fmla="*/ 1356367 w 12192000"/>
              <a:gd name="connsiteY112" fmla="*/ 2235089 h 2240205"/>
              <a:gd name="connsiteX113" fmla="*/ 1279765 w 12192000"/>
              <a:gd name="connsiteY113" fmla="*/ 2229639 h 2240205"/>
              <a:gd name="connsiteX114" fmla="*/ 1195347 w 12192000"/>
              <a:gd name="connsiteY114" fmla="*/ 2212354 h 2240205"/>
              <a:gd name="connsiteX115" fmla="*/ 970251 w 12192000"/>
              <a:gd name="connsiteY115" fmla="*/ 2221029 h 2240205"/>
              <a:gd name="connsiteX116" fmla="*/ 812914 w 12192000"/>
              <a:gd name="connsiteY116" fmla="*/ 2210095 h 2240205"/>
              <a:gd name="connsiteX117" fmla="*/ 776382 w 12192000"/>
              <a:gd name="connsiteY117" fmla="*/ 2204512 h 2240205"/>
              <a:gd name="connsiteX118" fmla="*/ 597225 w 12192000"/>
              <a:gd name="connsiteY118" fmla="*/ 2180999 h 2240205"/>
              <a:gd name="connsiteX119" fmla="*/ 520671 w 12192000"/>
              <a:gd name="connsiteY119" fmla="*/ 2180980 h 2240205"/>
              <a:gd name="connsiteX120" fmla="*/ 515024 w 12192000"/>
              <a:gd name="connsiteY120" fmla="*/ 2179258 h 2240205"/>
              <a:gd name="connsiteX121" fmla="*/ 413835 w 12192000"/>
              <a:gd name="connsiteY121" fmla="*/ 2156783 h 2240205"/>
              <a:gd name="connsiteX122" fmla="*/ 376513 w 12192000"/>
              <a:gd name="connsiteY122" fmla="*/ 2154014 h 2240205"/>
              <a:gd name="connsiteX123" fmla="*/ 273386 w 12192000"/>
              <a:gd name="connsiteY123" fmla="*/ 2142551 h 2240205"/>
              <a:gd name="connsiteX124" fmla="*/ 77641 w 12192000"/>
              <a:gd name="connsiteY124" fmla="*/ 2126835 h 2240205"/>
              <a:gd name="connsiteX125" fmla="*/ 37645 w 12192000"/>
              <a:gd name="connsiteY125" fmla="*/ 2115401 h 2240205"/>
              <a:gd name="connsiteX126" fmla="*/ 4572 w 12192000"/>
              <a:gd name="connsiteY126" fmla="*/ 2111091 h 2240205"/>
              <a:gd name="connsiteX127" fmla="*/ 0 w 12192000"/>
              <a:gd name="connsiteY127" fmla="*/ 2110468 h 2240205"/>
              <a:gd name="connsiteX128" fmla="*/ 0 w 12192000"/>
              <a:gd name="connsiteY128" fmla="*/ 0 h 2240205"/>
              <a:gd name="connsiteX0" fmla="*/ 0 w 12192000"/>
              <a:gd name="connsiteY0" fmla="*/ 0 h 2240205"/>
              <a:gd name="connsiteX1" fmla="*/ 12192000 w 12192000"/>
              <a:gd name="connsiteY1" fmla="*/ 0 h 2240205"/>
              <a:gd name="connsiteX2" fmla="*/ 12192000 w 12192000"/>
              <a:gd name="connsiteY2" fmla="*/ 751299 h 2240205"/>
              <a:gd name="connsiteX3" fmla="*/ 11890686 w 12192000"/>
              <a:gd name="connsiteY3" fmla="*/ 732766 h 2240205"/>
              <a:gd name="connsiteX4" fmla="*/ 11649954 w 12192000"/>
              <a:gd name="connsiteY4" fmla="*/ 749628 h 2240205"/>
              <a:gd name="connsiteX5" fmla="*/ 11560424 w 12192000"/>
              <a:gd name="connsiteY5" fmla="*/ 748017 h 2240205"/>
              <a:gd name="connsiteX6" fmla="*/ 11358455 w 12192000"/>
              <a:gd name="connsiteY6" fmla="*/ 747593 h 2240205"/>
              <a:gd name="connsiteX7" fmla="*/ 11165209 w 12192000"/>
              <a:gd name="connsiteY7" fmla="*/ 748852 h 2240205"/>
              <a:gd name="connsiteX8" fmla="*/ 11058755 w 12192000"/>
              <a:gd name="connsiteY8" fmla="*/ 749617 h 2240205"/>
              <a:gd name="connsiteX9" fmla="*/ 10803046 w 12192000"/>
              <a:gd name="connsiteY9" fmla="*/ 774328 h 2240205"/>
              <a:gd name="connsiteX10" fmla="*/ 10458762 w 12192000"/>
              <a:gd name="connsiteY10" fmla="*/ 755400 h 2240205"/>
              <a:gd name="connsiteX11" fmla="*/ 10211200 w 12192000"/>
              <a:gd name="connsiteY11" fmla="*/ 767513 h 2240205"/>
              <a:gd name="connsiteX12" fmla="*/ 10167995 w 12192000"/>
              <a:gd name="connsiteY12" fmla="*/ 760843 h 2240205"/>
              <a:gd name="connsiteX13" fmla="*/ 9997044 w 12192000"/>
              <a:gd name="connsiteY13" fmla="*/ 780129 h 2240205"/>
              <a:gd name="connsiteX14" fmla="*/ 9943887 w 12192000"/>
              <a:gd name="connsiteY14" fmla="*/ 804141 h 2240205"/>
              <a:gd name="connsiteX15" fmla="*/ 9918248 w 12192000"/>
              <a:gd name="connsiteY15" fmla="*/ 816628 h 2240205"/>
              <a:gd name="connsiteX16" fmla="*/ 9767091 w 12192000"/>
              <a:gd name="connsiteY16" fmla="*/ 870550 h 2240205"/>
              <a:gd name="connsiteX17" fmla="*/ 9683005 w 12192000"/>
              <a:gd name="connsiteY17" fmla="*/ 894128 h 2240205"/>
              <a:gd name="connsiteX18" fmla="*/ 9500499 w 12192000"/>
              <a:gd name="connsiteY18" fmla="*/ 954680 h 2240205"/>
              <a:gd name="connsiteX19" fmla="*/ 9410017 w 12192000"/>
              <a:gd name="connsiteY19" fmla="*/ 993931 h 2240205"/>
              <a:gd name="connsiteX20" fmla="*/ 9392919 w 12192000"/>
              <a:gd name="connsiteY20" fmla="*/ 994656 h 2240205"/>
              <a:gd name="connsiteX21" fmla="*/ 9268019 w 12192000"/>
              <a:gd name="connsiteY21" fmla="*/ 1007442 h 2240205"/>
              <a:gd name="connsiteX22" fmla="*/ 9188177 w 12192000"/>
              <a:gd name="connsiteY22" fmla="*/ 1035474 h 2240205"/>
              <a:gd name="connsiteX23" fmla="*/ 9155969 w 12192000"/>
              <a:gd name="connsiteY23" fmla="*/ 1046804 h 2240205"/>
              <a:gd name="connsiteX24" fmla="*/ 9133985 w 12192000"/>
              <a:gd name="connsiteY24" fmla="*/ 1046450 h 2240205"/>
              <a:gd name="connsiteX25" fmla="*/ 9003462 w 12192000"/>
              <a:gd name="connsiteY25" fmla="*/ 1042406 h 2240205"/>
              <a:gd name="connsiteX26" fmla="*/ 8968445 w 12192000"/>
              <a:gd name="connsiteY26" fmla="*/ 1052169 h 2240205"/>
              <a:gd name="connsiteX27" fmla="*/ 8886001 w 12192000"/>
              <a:gd name="connsiteY27" fmla="*/ 1067468 h 2240205"/>
              <a:gd name="connsiteX28" fmla="*/ 8838610 w 12192000"/>
              <a:gd name="connsiteY28" fmla="*/ 1075091 h 2240205"/>
              <a:gd name="connsiteX29" fmla="*/ 8665605 w 12192000"/>
              <a:gd name="connsiteY29" fmla="*/ 1110791 h 2240205"/>
              <a:gd name="connsiteX30" fmla="*/ 8419755 w 12192000"/>
              <a:gd name="connsiteY30" fmla="*/ 1216260 h 2240205"/>
              <a:gd name="connsiteX31" fmla="*/ 8411626 w 12192000"/>
              <a:gd name="connsiteY31" fmla="*/ 1214397 h 2240205"/>
              <a:gd name="connsiteX32" fmla="*/ 8363469 w 12192000"/>
              <a:gd name="connsiteY32" fmla="*/ 1246658 h 2240205"/>
              <a:gd name="connsiteX33" fmla="*/ 8275497 w 12192000"/>
              <a:gd name="connsiteY33" fmla="*/ 1264396 h 2240205"/>
              <a:gd name="connsiteX34" fmla="*/ 8074238 w 12192000"/>
              <a:gd name="connsiteY34" fmla="*/ 1301895 h 2240205"/>
              <a:gd name="connsiteX35" fmla="*/ 7902328 w 12192000"/>
              <a:gd name="connsiteY35" fmla="*/ 1345865 h 2240205"/>
              <a:gd name="connsiteX36" fmla="*/ 7840612 w 12192000"/>
              <a:gd name="connsiteY36" fmla="*/ 1369373 h 2240205"/>
              <a:gd name="connsiteX37" fmla="*/ 7786819 w 12192000"/>
              <a:gd name="connsiteY37" fmla="*/ 1378970 h 2240205"/>
              <a:gd name="connsiteX38" fmla="*/ 7548172 w 12192000"/>
              <a:gd name="connsiteY38" fmla="*/ 1417460 h 2240205"/>
              <a:gd name="connsiteX39" fmla="*/ 7483437 w 12192000"/>
              <a:gd name="connsiteY39" fmla="*/ 1478152 h 2240205"/>
              <a:gd name="connsiteX40" fmla="*/ 7377870 w 12192000"/>
              <a:gd name="connsiteY40" fmla="*/ 1523319 h 2240205"/>
              <a:gd name="connsiteX41" fmla="*/ 7230737 w 12192000"/>
              <a:gd name="connsiteY41" fmla="*/ 1562633 h 2240205"/>
              <a:gd name="connsiteX42" fmla="*/ 7224458 w 12192000"/>
              <a:gd name="connsiteY42" fmla="*/ 1573008 h 2240205"/>
              <a:gd name="connsiteX43" fmla="*/ 7183121 w 12192000"/>
              <a:gd name="connsiteY43" fmla="*/ 1595162 h 2240205"/>
              <a:gd name="connsiteX44" fmla="*/ 7164601 w 12192000"/>
              <a:gd name="connsiteY44" fmla="*/ 1606490 h 2240205"/>
              <a:gd name="connsiteX45" fmla="*/ 6900177 w 12192000"/>
              <a:gd name="connsiteY45" fmla="*/ 1636016 h 2240205"/>
              <a:gd name="connsiteX46" fmla="*/ 6795372 w 12192000"/>
              <a:gd name="connsiteY46" fmla="*/ 1644845 h 2240205"/>
              <a:gd name="connsiteX47" fmla="*/ 6692251 w 12192000"/>
              <a:gd name="connsiteY47" fmla="*/ 1656357 h 2240205"/>
              <a:gd name="connsiteX48" fmla="*/ 6655235 w 12192000"/>
              <a:gd name="connsiteY48" fmla="*/ 1661869 h 2240205"/>
              <a:gd name="connsiteX49" fmla="*/ 6554894 w 12192000"/>
              <a:gd name="connsiteY49" fmla="*/ 1664428 h 2240205"/>
              <a:gd name="connsiteX50" fmla="*/ 6516595 w 12192000"/>
              <a:gd name="connsiteY50" fmla="*/ 1667475 h 2240205"/>
              <a:gd name="connsiteX51" fmla="*/ 6508541 w 12192000"/>
              <a:gd name="connsiteY51" fmla="*/ 1668757 h 2240205"/>
              <a:gd name="connsiteX52" fmla="*/ 6471012 w 12192000"/>
              <a:gd name="connsiteY52" fmla="*/ 1678604 h 2240205"/>
              <a:gd name="connsiteX53" fmla="*/ 6364035 w 12192000"/>
              <a:gd name="connsiteY53" fmla="*/ 1667683 h 2240205"/>
              <a:gd name="connsiteX54" fmla="*/ 6243319 w 12192000"/>
              <a:gd name="connsiteY54" fmla="*/ 1695560 h 2240205"/>
              <a:gd name="connsiteX55" fmla="*/ 6098321 w 12192000"/>
              <a:gd name="connsiteY55" fmla="*/ 1721646 h 2240205"/>
              <a:gd name="connsiteX56" fmla="*/ 5880652 w 12192000"/>
              <a:gd name="connsiteY56" fmla="*/ 1779643 h 2240205"/>
              <a:gd name="connsiteX57" fmla="*/ 5785959 w 12192000"/>
              <a:gd name="connsiteY57" fmla="*/ 1775307 h 2240205"/>
              <a:gd name="connsiteX58" fmla="*/ 5643534 w 12192000"/>
              <a:gd name="connsiteY58" fmla="*/ 1802919 h 2240205"/>
              <a:gd name="connsiteX59" fmla="*/ 5518799 w 12192000"/>
              <a:gd name="connsiteY59" fmla="*/ 1818312 h 2240205"/>
              <a:gd name="connsiteX60" fmla="*/ 5505014 w 12192000"/>
              <a:gd name="connsiteY60" fmla="*/ 1819259 h 2240205"/>
              <a:gd name="connsiteX61" fmla="*/ 5453307 w 12192000"/>
              <a:gd name="connsiteY61" fmla="*/ 1815450 h 2240205"/>
              <a:gd name="connsiteX62" fmla="*/ 5221533 w 12192000"/>
              <a:gd name="connsiteY62" fmla="*/ 1846950 h 2240205"/>
              <a:gd name="connsiteX63" fmla="*/ 5149802 w 12192000"/>
              <a:gd name="connsiteY63" fmla="*/ 1844846 h 2240205"/>
              <a:gd name="connsiteX64" fmla="*/ 5114927 w 12192000"/>
              <a:gd name="connsiteY64" fmla="*/ 1847827 h 2240205"/>
              <a:gd name="connsiteX65" fmla="*/ 5108970 w 12192000"/>
              <a:gd name="connsiteY65" fmla="*/ 1847935 h 2240205"/>
              <a:gd name="connsiteX66" fmla="*/ 5067961 w 12192000"/>
              <a:gd name="connsiteY66" fmla="*/ 1845917 h 2240205"/>
              <a:gd name="connsiteX67" fmla="*/ 5007075 w 12192000"/>
              <a:gd name="connsiteY67" fmla="*/ 1838626 h 2240205"/>
              <a:gd name="connsiteX68" fmla="*/ 4944087 w 12192000"/>
              <a:gd name="connsiteY68" fmla="*/ 1823332 h 2240205"/>
              <a:gd name="connsiteX69" fmla="*/ 4907662 w 12192000"/>
              <a:gd name="connsiteY69" fmla="*/ 1816900 h 2240205"/>
              <a:gd name="connsiteX70" fmla="*/ 4882386 w 12192000"/>
              <a:gd name="connsiteY70" fmla="*/ 1809844 h 2240205"/>
              <a:gd name="connsiteX71" fmla="*/ 4811440 w 12192000"/>
              <a:gd name="connsiteY71" fmla="*/ 1804655 h 2240205"/>
              <a:gd name="connsiteX72" fmla="*/ 4691075 w 12192000"/>
              <a:gd name="connsiteY72" fmla="*/ 1801389 h 2240205"/>
              <a:gd name="connsiteX73" fmla="*/ 4640313 w 12192000"/>
              <a:gd name="connsiteY73" fmla="*/ 1784307 h 2240205"/>
              <a:gd name="connsiteX74" fmla="*/ 4536503 w 12192000"/>
              <a:gd name="connsiteY74" fmla="*/ 1785334 h 2240205"/>
              <a:gd name="connsiteX75" fmla="*/ 4513724 w 12192000"/>
              <a:gd name="connsiteY75" fmla="*/ 1791996 h 2240205"/>
              <a:gd name="connsiteX76" fmla="*/ 4459810 w 12192000"/>
              <a:gd name="connsiteY76" fmla="*/ 1797886 h 2240205"/>
              <a:gd name="connsiteX77" fmla="*/ 4379064 w 12192000"/>
              <a:gd name="connsiteY77" fmla="*/ 1817177 h 2240205"/>
              <a:gd name="connsiteX78" fmla="*/ 4290981 w 12192000"/>
              <a:gd name="connsiteY78" fmla="*/ 1839677 h 2240205"/>
              <a:gd name="connsiteX79" fmla="*/ 4238372 w 12192000"/>
              <a:gd name="connsiteY79" fmla="*/ 1851480 h 2240205"/>
              <a:gd name="connsiteX80" fmla="*/ 4232517 w 12192000"/>
              <a:gd name="connsiteY80" fmla="*/ 1852567 h 2240205"/>
              <a:gd name="connsiteX81" fmla="*/ 4191732 w 12192000"/>
              <a:gd name="connsiteY81" fmla="*/ 1857328 h 2240205"/>
              <a:gd name="connsiteX82" fmla="*/ 4065532 w 12192000"/>
              <a:gd name="connsiteY82" fmla="*/ 1855477 h 2240205"/>
              <a:gd name="connsiteX83" fmla="*/ 4028460 w 12192000"/>
              <a:gd name="connsiteY83" fmla="*/ 1855137 h 2240205"/>
              <a:gd name="connsiteX84" fmla="*/ 4002267 w 12192000"/>
              <a:gd name="connsiteY84" fmla="*/ 1852352 h 2240205"/>
              <a:gd name="connsiteX85" fmla="*/ 3931396 w 12192000"/>
              <a:gd name="connsiteY85" fmla="*/ 1858915 h 2240205"/>
              <a:gd name="connsiteX86" fmla="*/ 3812162 w 12192000"/>
              <a:gd name="connsiteY86" fmla="*/ 1875501 h 2240205"/>
              <a:gd name="connsiteX87" fmla="*/ 3758105 w 12192000"/>
              <a:gd name="connsiteY87" fmla="*/ 1871856 h 2240205"/>
              <a:gd name="connsiteX88" fmla="*/ 3567259 w 12192000"/>
              <a:gd name="connsiteY88" fmla="*/ 1893482 h 2240205"/>
              <a:gd name="connsiteX89" fmla="*/ 3405770 w 12192000"/>
              <a:gd name="connsiteY89" fmla="*/ 1904591 h 2240205"/>
              <a:gd name="connsiteX90" fmla="*/ 3280097 w 12192000"/>
              <a:gd name="connsiteY90" fmla="*/ 1919610 h 2240205"/>
              <a:gd name="connsiteX91" fmla="*/ 3009910 w 12192000"/>
              <a:gd name="connsiteY91" fmla="*/ 1957866 h 2240205"/>
              <a:gd name="connsiteX92" fmla="*/ 2995934 w 12192000"/>
              <a:gd name="connsiteY92" fmla="*/ 1967085 h 2240205"/>
              <a:gd name="connsiteX93" fmla="*/ 2942858 w 12192000"/>
              <a:gd name="connsiteY93" fmla="*/ 1981367 h 2240205"/>
              <a:gd name="connsiteX94" fmla="*/ 2875436 w 12192000"/>
              <a:gd name="connsiteY94" fmla="*/ 1996977 h 2240205"/>
              <a:gd name="connsiteX95" fmla="*/ 2874892 w 12192000"/>
              <a:gd name="connsiteY95" fmla="*/ 1996085 h 2240205"/>
              <a:gd name="connsiteX96" fmla="*/ 2843662 w 12192000"/>
              <a:gd name="connsiteY96" fmla="*/ 1992498 h 2240205"/>
              <a:gd name="connsiteX97" fmla="*/ 2718916 w 12192000"/>
              <a:gd name="connsiteY97" fmla="*/ 1990867 h 2240205"/>
              <a:gd name="connsiteX98" fmla="*/ 2713522 w 12192000"/>
              <a:gd name="connsiteY98" fmla="*/ 1990173 h 2240205"/>
              <a:gd name="connsiteX99" fmla="*/ 2476147 w 12192000"/>
              <a:gd name="connsiteY99" fmla="*/ 1998305 h 2240205"/>
              <a:gd name="connsiteX100" fmla="*/ 2373568 w 12192000"/>
              <a:gd name="connsiteY100" fmla="*/ 2003219 h 2240205"/>
              <a:gd name="connsiteX101" fmla="*/ 2287219 w 12192000"/>
              <a:gd name="connsiteY101" fmla="*/ 1998750 h 2240205"/>
              <a:gd name="connsiteX102" fmla="*/ 2243069 w 12192000"/>
              <a:gd name="connsiteY102" fmla="*/ 2005321 h 2240205"/>
              <a:gd name="connsiteX103" fmla="*/ 2164831 w 12192000"/>
              <a:gd name="connsiteY103" fmla="*/ 2010143 h 2240205"/>
              <a:gd name="connsiteX104" fmla="*/ 2058061 w 12192000"/>
              <a:gd name="connsiteY104" fmla="*/ 2047942 h 2240205"/>
              <a:gd name="connsiteX105" fmla="*/ 2042244 w 12192000"/>
              <a:gd name="connsiteY105" fmla="*/ 2055560 h 2240205"/>
              <a:gd name="connsiteX106" fmla="*/ 1877728 w 12192000"/>
              <a:gd name="connsiteY106" fmla="*/ 2101004 h 2240205"/>
              <a:gd name="connsiteX107" fmla="*/ 1759056 w 12192000"/>
              <a:gd name="connsiteY107" fmla="*/ 2125608 h 2240205"/>
              <a:gd name="connsiteX108" fmla="*/ 1637948 w 12192000"/>
              <a:gd name="connsiteY108" fmla="*/ 2172597 h 2240205"/>
              <a:gd name="connsiteX109" fmla="*/ 1434549 w 12192000"/>
              <a:gd name="connsiteY109" fmla="*/ 2234522 h 2240205"/>
              <a:gd name="connsiteX110" fmla="*/ 1370962 w 12192000"/>
              <a:gd name="connsiteY110" fmla="*/ 2237474 h 2240205"/>
              <a:gd name="connsiteX111" fmla="*/ 1356367 w 12192000"/>
              <a:gd name="connsiteY111" fmla="*/ 2235089 h 2240205"/>
              <a:gd name="connsiteX112" fmla="*/ 1279765 w 12192000"/>
              <a:gd name="connsiteY112" fmla="*/ 2229639 h 2240205"/>
              <a:gd name="connsiteX113" fmla="*/ 1195347 w 12192000"/>
              <a:gd name="connsiteY113" fmla="*/ 2212354 h 2240205"/>
              <a:gd name="connsiteX114" fmla="*/ 970251 w 12192000"/>
              <a:gd name="connsiteY114" fmla="*/ 2221029 h 2240205"/>
              <a:gd name="connsiteX115" fmla="*/ 812914 w 12192000"/>
              <a:gd name="connsiteY115" fmla="*/ 2210095 h 2240205"/>
              <a:gd name="connsiteX116" fmla="*/ 776382 w 12192000"/>
              <a:gd name="connsiteY116" fmla="*/ 2204512 h 2240205"/>
              <a:gd name="connsiteX117" fmla="*/ 597225 w 12192000"/>
              <a:gd name="connsiteY117" fmla="*/ 2180999 h 2240205"/>
              <a:gd name="connsiteX118" fmla="*/ 520671 w 12192000"/>
              <a:gd name="connsiteY118" fmla="*/ 2180980 h 2240205"/>
              <a:gd name="connsiteX119" fmla="*/ 515024 w 12192000"/>
              <a:gd name="connsiteY119" fmla="*/ 2179258 h 2240205"/>
              <a:gd name="connsiteX120" fmla="*/ 413835 w 12192000"/>
              <a:gd name="connsiteY120" fmla="*/ 2156783 h 2240205"/>
              <a:gd name="connsiteX121" fmla="*/ 376513 w 12192000"/>
              <a:gd name="connsiteY121" fmla="*/ 2154014 h 2240205"/>
              <a:gd name="connsiteX122" fmla="*/ 273386 w 12192000"/>
              <a:gd name="connsiteY122" fmla="*/ 2142551 h 2240205"/>
              <a:gd name="connsiteX123" fmla="*/ 77641 w 12192000"/>
              <a:gd name="connsiteY123" fmla="*/ 2126835 h 2240205"/>
              <a:gd name="connsiteX124" fmla="*/ 37645 w 12192000"/>
              <a:gd name="connsiteY124" fmla="*/ 2115401 h 2240205"/>
              <a:gd name="connsiteX125" fmla="*/ 4572 w 12192000"/>
              <a:gd name="connsiteY125" fmla="*/ 2111091 h 2240205"/>
              <a:gd name="connsiteX126" fmla="*/ 0 w 12192000"/>
              <a:gd name="connsiteY126" fmla="*/ 2110468 h 2240205"/>
              <a:gd name="connsiteX127" fmla="*/ 0 w 12192000"/>
              <a:gd name="connsiteY127" fmla="*/ 0 h 2240205"/>
              <a:gd name="connsiteX0" fmla="*/ 0 w 12192000"/>
              <a:gd name="connsiteY0" fmla="*/ 0 h 2240205"/>
              <a:gd name="connsiteX1" fmla="*/ 12192000 w 12192000"/>
              <a:gd name="connsiteY1" fmla="*/ 0 h 2240205"/>
              <a:gd name="connsiteX2" fmla="*/ 12192000 w 12192000"/>
              <a:gd name="connsiteY2" fmla="*/ 751299 h 2240205"/>
              <a:gd name="connsiteX3" fmla="*/ 11890686 w 12192000"/>
              <a:gd name="connsiteY3" fmla="*/ 732766 h 2240205"/>
              <a:gd name="connsiteX4" fmla="*/ 11649954 w 12192000"/>
              <a:gd name="connsiteY4" fmla="*/ 749628 h 2240205"/>
              <a:gd name="connsiteX5" fmla="*/ 11560424 w 12192000"/>
              <a:gd name="connsiteY5" fmla="*/ 748017 h 2240205"/>
              <a:gd name="connsiteX6" fmla="*/ 11358455 w 12192000"/>
              <a:gd name="connsiteY6" fmla="*/ 747593 h 2240205"/>
              <a:gd name="connsiteX7" fmla="*/ 11165209 w 12192000"/>
              <a:gd name="connsiteY7" fmla="*/ 748852 h 2240205"/>
              <a:gd name="connsiteX8" fmla="*/ 11058755 w 12192000"/>
              <a:gd name="connsiteY8" fmla="*/ 749617 h 2240205"/>
              <a:gd name="connsiteX9" fmla="*/ 10803046 w 12192000"/>
              <a:gd name="connsiteY9" fmla="*/ 774328 h 2240205"/>
              <a:gd name="connsiteX10" fmla="*/ 10458762 w 12192000"/>
              <a:gd name="connsiteY10" fmla="*/ 755400 h 2240205"/>
              <a:gd name="connsiteX11" fmla="*/ 10211200 w 12192000"/>
              <a:gd name="connsiteY11" fmla="*/ 767513 h 2240205"/>
              <a:gd name="connsiteX12" fmla="*/ 10167995 w 12192000"/>
              <a:gd name="connsiteY12" fmla="*/ 760843 h 2240205"/>
              <a:gd name="connsiteX13" fmla="*/ 9997044 w 12192000"/>
              <a:gd name="connsiteY13" fmla="*/ 780129 h 2240205"/>
              <a:gd name="connsiteX14" fmla="*/ 9943887 w 12192000"/>
              <a:gd name="connsiteY14" fmla="*/ 804141 h 2240205"/>
              <a:gd name="connsiteX15" fmla="*/ 9918248 w 12192000"/>
              <a:gd name="connsiteY15" fmla="*/ 816628 h 2240205"/>
              <a:gd name="connsiteX16" fmla="*/ 9767091 w 12192000"/>
              <a:gd name="connsiteY16" fmla="*/ 870550 h 2240205"/>
              <a:gd name="connsiteX17" fmla="*/ 9683005 w 12192000"/>
              <a:gd name="connsiteY17" fmla="*/ 894128 h 2240205"/>
              <a:gd name="connsiteX18" fmla="*/ 9500499 w 12192000"/>
              <a:gd name="connsiteY18" fmla="*/ 954680 h 2240205"/>
              <a:gd name="connsiteX19" fmla="*/ 9410017 w 12192000"/>
              <a:gd name="connsiteY19" fmla="*/ 993931 h 2240205"/>
              <a:gd name="connsiteX20" fmla="*/ 9392919 w 12192000"/>
              <a:gd name="connsiteY20" fmla="*/ 994656 h 2240205"/>
              <a:gd name="connsiteX21" fmla="*/ 9268019 w 12192000"/>
              <a:gd name="connsiteY21" fmla="*/ 1007442 h 2240205"/>
              <a:gd name="connsiteX22" fmla="*/ 9188177 w 12192000"/>
              <a:gd name="connsiteY22" fmla="*/ 1035474 h 2240205"/>
              <a:gd name="connsiteX23" fmla="*/ 9155969 w 12192000"/>
              <a:gd name="connsiteY23" fmla="*/ 1046804 h 2240205"/>
              <a:gd name="connsiteX24" fmla="*/ 9133985 w 12192000"/>
              <a:gd name="connsiteY24" fmla="*/ 1046450 h 2240205"/>
              <a:gd name="connsiteX25" fmla="*/ 9003462 w 12192000"/>
              <a:gd name="connsiteY25" fmla="*/ 1042406 h 2240205"/>
              <a:gd name="connsiteX26" fmla="*/ 8968445 w 12192000"/>
              <a:gd name="connsiteY26" fmla="*/ 1052169 h 2240205"/>
              <a:gd name="connsiteX27" fmla="*/ 8886001 w 12192000"/>
              <a:gd name="connsiteY27" fmla="*/ 1067468 h 2240205"/>
              <a:gd name="connsiteX28" fmla="*/ 8838610 w 12192000"/>
              <a:gd name="connsiteY28" fmla="*/ 1075091 h 2240205"/>
              <a:gd name="connsiteX29" fmla="*/ 8665605 w 12192000"/>
              <a:gd name="connsiteY29" fmla="*/ 1110791 h 2240205"/>
              <a:gd name="connsiteX30" fmla="*/ 8419755 w 12192000"/>
              <a:gd name="connsiteY30" fmla="*/ 1216260 h 2240205"/>
              <a:gd name="connsiteX31" fmla="*/ 8411626 w 12192000"/>
              <a:gd name="connsiteY31" fmla="*/ 1214397 h 2240205"/>
              <a:gd name="connsiteX32" fmla="*/ 8363469 w 12192000"/>
              <a:gd name="connsiteY32" fmla="*/ 1246658 h 2240205"/>
              <a:gd name="connsiteX33" fmla="*/ 8275497 w 12192000"/>
              <a:gd name="connsiteY33" fmla="*/ 1264396 h 2240205"/>
              <a:gd name="connsiteX34" fmla="*/ 8074238 w 12192000"/>
              <a:gd name="connsiteY34" fmla="*/ 1301895 h 2240205"/>
              <a:gd name="connsiteX35" fmla="*/ 7902328 w 12192000"/>
              <a:gd name="connsiteY35" fmla="*/ 1345865 h 2240205"/>
              <a:gd name="connsiteX36" fmla="*/ 7840612 w 12192000"/>
              <a:gd name="connsiteY36" fmla="*/ 1369373 h 2240205"/>
              <a:gd name="connsiteX37" fmla="*/ 7786819 w 12192000"/>
              <a:gd name="connsiteY37" fmla="*/ 1378970 h 2240205"/>
              <a:gd name="connsiteX38" fmla="*/ 7548172 w 12192000"/>
              <a:gd name="connsiteY38" fmla="*/ 1417460 h 2240205"/>
              <a:gd name="connsiteX39" fmla="*/ 7483437 w 12192000"/>
              <a:gd name="connsiteY39" fmla="*/ 1478152 h 2240205"/>
              <a:gd name="connsiteX40" fmla="*/ 7377870 w 12192000"/>
              <a:gd name="connsiteY40" fmla="*/ 1523319 h 2240205"/>
              <a:gd name="connsiteX41" fmla="*/ 7230737 w 12192000"/>
              <a:gd name="connsiteY41" fmla="*/ 1562633 h 2240205"/>
              <a:gd name="connsiteX42" fmla="*/ 7224458 w 12192000"/>
              <a:gd name="connsiteY42" fmla="*/ 1573008 h 2240205"/>
              <a:gd name="connsiteX43" fmla="*/ 7183121 w 12192000"/>
              <a:gd name="connsiteY43" fmla="*/ 1595162 h 2240205"/>
              <a:gd name="connsiteX44" fmla="*/ 7164601 w 12192000"/>
              <a:gd name="connsiteY44" fmla="*/ 1606490 h 2240205"/>
              <a:gd name="connsiteX45" fmla="*/ 6900177 w 12192000"/>
              <a:gd name="connsiteY45" fmla="*/ 1636016 h 2240205"/>
              <a:gd name="connsiteX46" fmla="*/ 6795372 w 12192000"/>
              <a:gd name="connsiteY46" fmla="*/ 1644845 h 2240205"/>
              <a:gd name="connsiteX47" fmla="*/ 6692251 w 12192000"/>
              <a:gd name="connsiteY47" fmla="*/ 1656357 h 2240205"/>
              <a:gd name="connsiteX48" fmla="*/ 6655235 w 12192000"/>
              <a:gd name="connsiteY48" fmla="*/ 1661869 h 2240205"/>
              <a:gd name="connsiteX49" fmla="*/ 6554894 w 12192000"/>
              <a:gd name="connsiteY49" fmla="*/ 1664428 h 2240205"/>
              <a:gd name="connsiteX50" fmla="*/ 6516595 w 12192000"/>
              <a:gd name="connsiteY50" fmla="*/ 1667475 h 2240205"/>
              <a:gd name="connsiteX51" fmla="*/ 6508541 w 12192000"/>
              <a:gd name="connsiteY51" fmla="*/ 1668757 h 2240205"/>
              <a:gd name="connsiteX52" fmla="*/ 6471012 w 12192000"/>
              <a:gd name="connsiteY52" fmla="*/ 1678604 h 2240205"/>
              <a:gd name="connsiteX53" fmla="*/ 6364035 w 12192000"/>
              <a:gd name="connsiteY53" fmla="*/ 1667683 h 2240205"/>
              <a:gd name="connsiteX54" fmla="*/ 6243319 w 12192000"/>
              <a:gd name="connsiteY54" fmla="*/ 1695560 h 2240205"/>
              <a:gd name="connsiteX55" fmla="*/ 6098321 w 12192000"/>
              <a:gd name="connsiteY55" fmla="*/ 1721646 h 2240205"/>
              <a:gd name="connsiteX56" fmla="*/ 5880652 w 12192000"/>
              <a:gd name="connsiteY56" fmla="*/ 1779643 h 2240205"/>
              <a:gd name="connsiteX57" fmla="*/ 5785959 w 12192000"/>
              <a:gd name="connsiteY57" fmla="*/ 1775307 h 2240205"/>
              <a:gd name="connsiteX58" fmla="*/ 5643534 w 12192000"/>
              <a:gd name="connsiteY58" fmla="*/ 1802919 h 2240205"/>
              <a:gd name="connsiteX59" fmla="*/ 5518799 w 12192000"/>
              <a:gd name="connsiteY59" fmla="*/ 1818312 h 2240205"/>
              <a:gd name="connsiteX60" fmla="*/ 5505014 w 12192000"/>
              <a:gd name="connsiteY60" fmla="*/ 1819259 h 2240205"/>
              <a:gd name="connsiteX61" fmla="*/ 5453307 w 12192000"/>
              <a:gd name="connsiteY61" fmla="*/ 1815450 h 2240205"/>
              <a:gd name="connsiteX62" fmla="*/ 5221533 w 12192000"/>
              <a:gd name="connsiteY62" fmla="*/ 1846950 h 2240205"/>
              <a:gd name="connsiteX63" fmla="*/ 5149802 w 12192000"/>
              <a:gd name="connsiteY63" fmla="*/ 1844846 h 2240205"/>
              <a:gd name="connsiteX64" fmla="*/ 5114927 w 12192000"/>
              <a:gd name="connsiteY64" fmla="*/ 1847827 h 2240205"/>
              <a:gd name="connsiteX65" fmla="*/ 5108970 w 12192000"/>
              <a:gd name="connsiteY65" fmla="*/ 1847935 h 2240205"/>
              <a:gd name="connsiteX66" fmla="*/ 5067961 w 12192000"/>
              <a:gd name="connsiteY66" fmla="*/ 1845917 h 2240205"/>
              <a:gd name="connsiteX67" fmla="*/ 5007075 w 12192000"/>
              <a:gd name="connsiteY67" fmla="*/ 1838626 h 2240205"/>
              <a:gd name="connsiteX68" fmla="*/ 4944087 w 12192000"/>
              <a:gd name="connsiteY68" fmla="*/ 1823332 h 2240205"/>
              <a:gd name="connsiteX69" fmla="*/ 4907662 w 12192000"/>
              <a:gd name="connsiteY69" fmla="*/ 1816900 h 2240205"/>
              <a:gd name="connsiteX70" fmla="*/ 4882386 w 12192000"/>
              <a:gd name="connsiteY70" fmla="*/ 1809844 h 2240205"/>
              <a:gd name="connsiteX71" fmla="*/ 4811440 w 12192000"/>
              <a:gd name="connsiteY71" fmla="*/ 1804655 h 2240205"/>
              <a:gd name="connsiteX72" fmla="*/ 4691075 w 12192000"/>
              <a:gd name="connsiteY72" fmla="*/ 1801389 h 2240205"/>
              <a:gd name="connsiteX73" fmla="*/ 4640313 w 12192000"/>
              <a:gd name="connsiteY73" fmla="*/ 1784307 h 2240205"/>
              <a:gd name="connsiteX74" fmla="*/ 4536503 w 12192000"/>
              <a:gd name="connsiteY74" fmla="*/ 1785334 h 2240205"/>
              <a:gd name="connsiteX75" fmla="*/ 4513724 w 12192000"/>
              <a:gd name="connsiteY75" fmla="*/ 1791996 h 2240205"/>
              <a:gd name="connsiteX76" fmla="*/ 4459810 w 12192000"/>
              <a:gd name="connsiteY76" fmla="*/ 1797886 h 2240205"/>
              <a:gd name="connsiteX77" fmla="*/ 4379064 w 12192000"/>
              <a:gd name="connsiteY77" fmla="*/ 1817177 h 2240205"/>
              <a:gd name="connsiteX78" fmla="*/ 4290981 w 12192000"/>
              <a:gd name="connsiteY78" fmla="*/ 1839677 h 2240205"/>
              <a:gd name="connsiteX79" fmla="*/ 4238372 w 12192000"/>
              <a:gd name="connsiteY79" fmla="*/ 1851480 h 2240205"/>
              <a:gd name="connsiteX80" fmla="*/ 4232517 w 12192000"/>
              <a:gd name="connsiteY80" fmla="*/ 1852567 h 2240205"/>
              <a:gd name="connsiteX81" fmla="*/ 4191732 w 12192000"/>
              <a:gd name="connsiteY81" fmla="*/ 1857328 h 2240205"/>
              <a:gd name="connsiteX82" fmla="*/ 4065532 w 12192000"/>
              <a:gd name="connsiteY82" fmla="*/ 1855477 h 2240205"/>
              <a:gd name="connsiteX83" fmla="*/ 4028460 w 12192000"/>
              <a:gd name="connsiteY83" fmla="*/ 1855137 h 2240205"/>
              <a:gd name="connsiteX84" fmla="*/ 4002267 w 12192000"/>
              <a:gd name="connsiteY84" fmla="*/ 1852352 h 2240205"/>
              <a:gd name="connsiteX85" fmla="*/ 3931396 w 12192000"/>
              <a:gd name="connsiteY85" fmla="*/ 1858915 h 2240205"/>
              <a:gd name="connsiteX86" fmla="*/ 3812162 w 12192000"/>
              <a:gd name="connsiteY86" fmla="*/ 1875501 h 2240205"/>
              <a:gd name="connsiteX87" fmla="*/ 3758105 w 12192000"/>
              <a:gd name="connsiteY87" fmla="*/ 1871856 h 2240205"/>
              <a:gd name="connsiteX88" fmla="*/ 3567259 w 12192000"/>
              <a:gd name="connsiteY88" fmla="*/ 1893482 h 2240205"/>
              <a:gd name="connsiteX89" fmla="*/ 3405770 w 12192000"/>
              <a:gd name="connsiteY89" fmla="*/ 1904591 h 2240205"/>
              <a:gd name="connsiteX90" fmla="*/ 3280097 w 12192000"/>
              <a:gd name="connsiteY90" fmla="*/ 1919610 h 2240205"/>
              <a:gd name="connsiteX91" fmla="*/ 3009910 w 12192000"/>
              <a:gd name="connsiteY91" fmla="*/ 1957866 h 2240205"/>
              <a:gd name="connsiteX92" fmla="*/ 2995934 w 12192000"/>
              <a:gd name="connsiteY92" fmla="*/ 1967085 h 2240205"/>
              <a:gd name="connsiteX93" fmla="*/ 2942858 w 12192000"/>
              <a:gd name="connsiteY93" fmla="*/ 1981367 h 2240205"/>
              <a:gd name="connsiteX94" fmla="*/ 2875436 w 12192000"/>
              <a:gd name="connsiteY94" fmla="*/ 1996977 h 2240205"/>
              <a:gd name="connsiteX95" fmla="*/ 2874892 w 12192000"/>
              <a:gd name="connsiteY95" fmla="*/ 1996085 h 2240205"/>
              <a:gd name="connsiteX96" fmla="*/ 2843662 w 12192000"/>
              <a:gd name="connsiteY96" fmla="*/ 1992498 h 2240205"/>
              <a:gd name="connsiteX97" fmla="*/ 2718916 w 12192000"/>
              <a:gd name="connsiteY97" fmla="*/ 1990867 h 2240205"/>
              <a:gd name="connsiteX98" fmla="*/ 2713522 w 12192000"/>
              <a:gd name="connsiteY98" fmla="*/ 1990173 h 2240205"/>
              <a:gd name="connsiteX99" fmla="*/ 2476147 w 12192000"/>
              <a:gd name="connsiteY99" fmla="*/ 1998305 h 2240205"/>
              <a:gd name="connsiteX100" fmla="*/ 2373568 w 12192000"/>
              <a:gd name="connsiteY100" fmla="*/ 2003219 h 2240205"/>
              <a:gd name="connsiteX101" fmla="*/ 2287219 w 12192000"/>
              <a:gd name="connsiteY101" fmla="*/ 1998750 h 2240205"/>
              <a:gd name="connsiteX102" fmla="*/ 2164831 w 12192000"/>
              <a:gd name="connsiteY102" fmla="*/ 2010143 h 2240205"/>
              <a:gd name="connsiteX103" fmla="*/ 2058061 w 12192000"/>
              <a:gd name="connsiteY103" fmla="*/ 2047942 h 2240205"/>
              <a:gd name="connsiteX104" fmla="*/ 2042244 w 12192000"/>
              <a:gd name="connsiteY104" fmla="*/ 2055560 h 2240205"/>
              <a:gd name="connsiteX105" fmla="*/ 1877728 w 12192000"/>
              <a:gd name="connsiteY105" fmla="*/ 2101004 h 2240205"/>
              <a:gd name="connsiteX106" fmla="*/ 1759056 w 12192000"/>
              <a:gd name="connsiteY106" fmla="*/ 2125608 h 2240205"/>
              <a:gd name="connsiteX107" fmla="*/ 1637948 w 12192000"/>
              <a:gd name="connsiteY107" fmla="*/ 2172597 h 2240205"/>
              <a:gd name="connsiteX108" fmla="*/ 1434549 w 12192000"/>
              <a:gd name="connsiteY108" fmla="*/ 2234522 h 2240205"/>
              <a:gd name="connsiteX109" fmla="*/ 1370962 w 12192000"/>
              <a:gd name="connsiteY109" fmla="*/ 2237474 h 2240205"/>
              <a:gd name="connsiteX110" fmla="*/ 1356367 w 12192000"/>
              <a:gd name="connsiteY110" fmla="*/ 2235089 h 2240205"/>
              <a:gd name="connsiteX111" fmla="*/ 1279765 w 12192000"/>
              <a:gd name="connsiteY111" fmla="*/ 2229639 h 2240205"/>
              <a:gd name="connsiteX112" fmla="*/ 1195347 w 12192000"/>
              <a:gd name="connsiteY112" fmla="*/ 2212354 h 2240205"/>
              <a:gd name="connsiteX113" fmla="*/ 970251 w 12192000"/>
              <a:gd name="connsiteY113" fmla="*/ 2221029 h 2240205"/>
              <a:gd name="connsiteX114" fmla="*/ 812914 w 12192000"/>
              <a:gd name="connsiteY114" fmla="*/ 2210095 h 2240205"/>
              <a:gd name="connsiteX115" fmla="*/ 776382 w 12192000"/>
              <a:gd name="connsiteY115" fmla="*/ 2204512 h 2240205"/>
              <a:gd name="connsiteX116" fmla="*/ 597225 w 12192000"/>
              <a:gd name="connsiteY116" fmla="*/ 2180999 h 2240205"/>
              <a:gd name="connsiteX117" fmla="*/ 520671 w 12192000"/>
              <a:gd name="connsiteY117" fmla="*/ 2180980 h 2240205"/>
              <a:gd name="connsiteX118" fmla="*/ 515024 w 12192000"/>
              <a:gd name="connsiteY118" fmla="*/ 2179258 h 2240205"/>
              <a:gd name="connsiteX119" fmla="*/ 413835 w 12192000"/>
              <a:gd name="connsiteY119" fmla="*/ 2156783 h 2240205"/>
              <a:gd name="connsiteX120" fmla="*/ 376513 w 12192000"/>
              <a:gd name="connsiteY120" fmla="*/ 2154014 h 2240205"/>
              <a:gd name="connsiteX121" fmla="*/ 273386 w 12192000"/>
              <a:gd name="connsiteY121" fmla="*/ 2142551 h 2240205"/>
              <a:gd name="connsiteX122" fmla="*/ 77641 w 12192000"/>
              <a:gd name="connsiteY122" fmla="*/ 2126835 h 2240205"/>
              <a:gd name="connsiteX123" fmla="*/ 37645 w 12192000"/>
              <a:gd name="connsiteY123" fmla="*/ 2115401 h 2240205"/>
              <a:gd name="connsiteX124" fmla="*/ 4572 w 12192000"/>
              <a:gd name="connsiteY124" fmla="*/ 2111091 h 2240205"/>
              <a:gd name="connsiteX125" fmla="*/ 0 w 12192000"/>
              <a:gd name="connsiteY125" fmla="*/ 2110468 h 2240205"/>
              <a:gd name="connsiteX126" fmla="*/ 0 w 12192000"/>
              <a:gd name="connsiteY126" fmla="*/ 0 h 2240205"/>
              <a:gd name="connsiteX0" fmla="*/ 0 w 12192000"/>
              <a:gd name="connsiteY0" fmla="*/ 0 h 2240205"/>
              <a:gd name="connsiteX1" fmla="*/ 12192000 w 12192000"/>
              <a:gd name="connsiteY1" fmla="*/ 0 h 2240205"/>
              <a:gd name="connsiteX2" fmla="*/ 12192000 w 12192000"/>
              <a:gd name="connsiteY2" fmla="*/ 751299 h 2240205"/>
              <a:gd name="connsiteX3" fmla="*/ 11890686 w 12192000"/>
              <a:gd name="connsiteY3" fmla="*/ 732766 h 2240205"/>
              <a:gd name="connsiteX4" fmla="*/ 11649954 w 12192000"/>
              <a:gd name="connsiteY4" fmla="*/ 749628 h 2240205"/>
              <a:gd name="connsiteX5" fmla="*/ 11560424 w 12192000"/>
              <a:gd name="connsiteY5" fmla="*/ 748017 h 2240205"/>
              <a:gd name="connsiteX6" fmla="*/ 11358455 w 12192000"/>
              <a:gd name="connsiteY6" fmla="*/ 747593 h 2240205"/>
              <a:gd name="connsiteX7" fmla="*/ 11165209 w 12192000"/>
              <a:gd name="connsiteY7" fmla="*/ 748852 h 2240205"/>
              <a:gd name="connsiteX8" fmla="*/ 11058755 w 12192000"/>
              <a:gd name="connsiteY8" fmla="*/ 749617 h 2240205"/>
              <a:gd name="connsiteX9" fmla="*/ 10803046 w 12192000"/>
              <a:gd name="connsiteY9" fmla="*/ 774328 h 2240205"/>
              <a:gd name="connsiteX10" fmla="*/ 10458762 w 12192000"/>
              <a:gd name="connsiteY10" fmla="*/ 755400 h 2240205"/>
              <a:gd name="connsiteX11" fmla="*/ 10211200 w 12192000"/>
              <a:gd name="connsiteY11" fmla="*/ 767513 h 2240205"/>
              <a:gd name="connsiteX12" fmla="*/ 10167995 w 12192000"/>
              <a:gd name="connsiteY12" fmla="*/ 760843 h 2240205"/>
              <a:gd name="connsiteX13" fmla="*/ 9997044 w 12192000"/>
              <a:gd name="connsiteY13" fmla="*/ 780129 h 2240205"/>
              <a:gd name="connsiteX14" fmla="*/ 9943887 w 12192000"/>
              <a:gd name="connsiteY14" fmla="*/ 804141 h 2240205"/>
              <a:gd name="connsiteX15" fmla="*/ 9918248 w 12192000"/>
              <a:gd name="connsiteY15" fmla="*/ 816628 h 2240205"/>
              <a:gd name="connsiteX16" fmla="*/ 9767091 w 12192000"/>
              <a:gd name="connsiteY16" fmla="*/ 870550 h 2240205"/>
              <a:gd name="connsiteX17" fmla="*/ 9683005 w 12192000"/>
              <a:gd name="connsiteY17" fmla="*/ 894128 h 2240205"/>
              <a:gd name="connsiteX18" fmla="*/ 9500499 w 12192000"/>
              <a:gd name="connsiteY18" fmla="*/ 954680 h 2240205"/>
              <a:gd name="connsiteX19" fmla="*/ 9410017 w 12192000"/>
              <a:gd name="connsiteY19" fmla="*/ 993931 h 2240205"/>
              <a:gd name="connsiteX20" fmla="*/ 9392919 w 12192000"/>
              <a:gd name="connsiteY20" fmla="*/ 994656 h 2240205"/>
              <a:gd name="connsiteX21" fmla="*/ 9268019 w 12192000"/>
              <a:gd name="connsiteY21" fmla="*/ 1007442 h 2240205"/>
              <a:gd name="connsiteX22" fmla="*/ 9188177 w 12192000"/>
              <a:gd name="connsiteY22" fmla="*/ 1035474 h 2240205"/>
              <a:gd name="connsiteX23" fmla="*/ 9155969 w 12192000"/>
              <a:gd name="connsiteY23" fmla="*/ 1046804 h 2240205"/>
              <a:gd name="connsiteX24" fmla="*/ 9133985 w 12192000"/>
              <a:gd name="connsiteY24" fmla="*/ 1046450 h 2240205"/>
              <a:gd name="connsiteX25" fmla="*/ 9003462 w 12192000"/>
              <a:gd name="connsiteY25" fmla="*/ 1042406 h 2240205"/>
              <a:gd name="connsiteX26" fmla="*/ 8968445 w 12192000"/>
              <a:gd name="connsiteY26" fmla="*/ 1052169 h 2240205"/>
              <a:gd name="connsiteX27" fmla="*/ 8886001 w 12192000"/>
              <a:gd name="connsiteY27" fmla="*/ 1067468 h 2240205"/>
              <a:gd name="connsiteX28" fmla="*/ 8838610 w 12192000"/>
              <a:gd name="connsiteY28" fmla="*/ 1075091 h 2240205"/>
              <a:gd name="connsiteX29" fmla="*/ 8665605 w 12192000"/>
              <a:gd name="connsiteY29" fmla="*/ 1110791 h 2240205"/>
              <a:gd name="connsiteX30" fmla="*/ 8419755 w 12192000"/>
              <a:gd name="connsiteY30" fmla="*/ 1216260 h 2240205"/>
              <a:gd name="connsiteX31" fmla="*/ 8411626 w 12192000"/>
              <a:gd name="connsiteY31" fmla="*/ 1214397 h 2240205"/>
              <a:gd name="connsiteX32" fmla="*/ 8363469 w 12192000"/>
              <a:gd name="connsiteY32" fmla="*/ 1246658 h 2240205"/>
              <a:gd name="connsiteX33" fmla="*/ 8275497 w 12192000"/>
              <a:gd name="connsiteY33" fmla="*/ 1264396 h 2240205"/>
              <a:gd name="connsiteX34" fmla="*/ 8074238 w 12192000"/>
              <a:gd name="connsiteY34" fmla="*/ 1301895 h 2240205"/>
              <a:gd name="connsiteX35" fmla="*/ 7902328 w 12192000"/>
              <a:gd name="connsiteY35" fmla="*/ 1345865 h 2240205"/>
              <a:gd name="connsiteX36" fmla="*/ 7840612 w 12192000"/>
              <a:gd name="connsiteY36" fmla="*/ 1369373 h 2240205"/>
              <a:gd name="connsiteX37" fmla="*/ 7786819 w 12192000"/>
              <a:gd name="connsiteY37" fmla="*/ 1378970 h 2240205"/>
              <a:gd name="connsiteX38" fmla="*/ 7548172 w 12192000"/>
              <a:gd name="connsiteY38" fmla="*/ 1417460 h 2240205"/>
              <a:gd name="connsiteX39" fmla="*/ 7483437 w 12192000"/>
              <a:gd name="connsiteY39" fmla="*/ 1478152 h 2240205"/>
              <a:gd name="connsiteX40" fmla="*/ 7377870 w 12192000"/>
              <a:gd name="connsiteY40" fmla="*/ 1523319 h 2240205"/>
              <a:gd name="connsiteX41" fmla="*/ 7230737 w 12192000"/>
              <a:gd name="connsiteY41" fmla="*/ 1562633 h 2240205"/>
              <a:gd name="connsiteX42" fmla="*/ 7224458 w 12192000"/>
              <a:gd name="connsiteY42" fmla="*/ 1573008 h 2240205"/>
              <a:gd name="connsiteX43" fmla="*/ 7183121 w 12192000"/>
              <a:gd name="connsiteY43" fmla="*/ 1595162 h 2240205"/>
              <a:gd name="connsiteX44" fmla="*/ 7164601 w 12192000"/>
              <a:gd name="connsiteY44" fmla="*/ 1606490 h 2240205"/>
              <a:gd name="connsiteX45" fmla="*/ 6900177 w 12192000"/>
              <a:gd name="connsiteY45" fmla="*/ 1636016 h 2240205"/>
              <a:gd name="connsiteX46" fmla="*/ 6795372 w 12192000"/>
              <a:gd name="connsiteY46" fmla="*/ 1644845 h 2240205"/>
              <a:gd name="connsiteX47" fmla="*/ 6692251 w 12192000"/>
              <a:gd name="connsiteY47" fmla="*/ 1656357 h 2240205"/>
              <a:gd name="connsiteX48" fmla="*/ 6655235 w 12192000"/>
              <a:gd name="connsiteY48" fmla="*/ 1661869 h 2240205"/>
              <a:gd name="connsiteX49" fmla="*/ 6554894 w 12192000"/>
              <a:gd name="connsiteY49" fmla="*/ 1664428 h 2240205"/>
              <a:gd name="connsiteX50" fmla="*/ 6516595 w 12192000"/>
              <a:gd name="connsiteY50" fmla="*/ 1667475 h 2240205"/>
              <a:gd name="connsiteX51" fmla="*/ 6508541 w 12192000"/>
              <a:gd name="connsiteY51" fmla="*/ 1668757 h 2240205"/>
              <a:gd name="connsiteX52" fmla="*/ 6471012 w 12192000"/>
              <a:gd name="connsiteY52" fmla="*/ 1678604 h 2240205"/>
              <a:gd name="connsiteX53" fmla="*/ 6364035 w 12192000"/>
              <a:gd name="connsiteY53" fmla="*/ 1667683 h 2240205"/>
              <a:gd name="connsiteX54" fmla="*/ 6243319 w 12192000"/>
              <a:gd name="connsiteY54" fmla="*/ 1695560 h 2240205"/>
              <a:gd name="connsiteX55" fmla="*/ 6098321 w 12192000"/>
              <a:gd name="connsiteY55" fmla="*/ 1721646 h 2240205"/>
              <a:gd name="connsiteX56" fmla="*/ 5880652 w 12192000"/>
              <a:gd name="connsiteY56" fmla="*/ 1779643 h 2240205"/>
              <a:gd name="connsiteX57" fmla="*/ 5785959 w 12192000"/>
              <a:gd name="connsiteY57" fmla="*/ 1775307 h 2240205"/>
              <a:gd name="connsiteX58" fmla="*/ 5643534 w 12192000"/>
              <a:gd name="connsiteY58" fmla="*/ 1802919 h 2240205"/>
              <a:gd name="connsiteX59" fmla="*/ 5518799 w 12192000"/>
              <a:gd name="connsiteY59" fmla="*/ 1818312 h 2240205"/>
              <a:gd name="connsiteX60" fmla="*/ 5505014 w 12192000"/>
              <a:gd name="connsiteY60" fmla="*/ 1819259 h 2240205"/>
              <a:gd name="connsiteX61" fmla="*/ 5453307 w 12192000"/>
              <a:gd name="connsiteY61" fmla="*/ 1815450 h 2240205"/>
              <a:gd name="connsiteX62" fmla="*/ 5221533 w 12192000"/>
              <a:gd name="connsiteY62" fmla="*/ 1846950 h 2240205"/>
              <a:gd name="connsiteX63" fmla="*/ 5149802 w 12192000"/>
              <a:gd name="connsiteY63" fmla="*/ 1844846 h 2240205"/>
              <a:gd name="connsiteX64" fmla="*/ 5114927 w 12192000"/>
              <a:gd name="connsiteY64" fmla="*/ 1847827 h 2240205"/>
              <a:gd name="connsiteX65" fmla="*/ 5108970 w 12192000"/>
              <a:gd name="connsiteY65" fmla="*/ 1847935 h 2240205"/>
              <a:gd name="connsiteX66" fmla="*/ 5067961 w 12192000"/>
              <a:gd name="connsiteY66" fmla="*/ 1845917 h 2240205"/>
              <a:gd name="connsiteX67" fmla="*/ 5007075 w 12192000"/>
              <a:gd name="connsiteY67" fmla="*/ 1838626 h 2240205"/>
              <a:gd name="connsiteX68" fmla="*/ 4944087 w 12192000"/>
              <a:gd name="connsiteY68" fmla="*/ 1823332 h 2240205"/>
              <a:gd name="connsiteX69" fmla="*/ 4907662 w 12192000"/>
              <a:gd name="connsiteY69" fmla="*/ 1816900 h 2240205"/>
              <a:gd name="connsiteX70" fmla="*/ 4882386 w 12192000"/>
              <a:gd name="connsiteY70" fmla="*/ 1809844 h 2240205"/>
              <a:gd name="connsiteX71" fmla="*/ 4811440 w 12192000"/>
              <a:gd name="connsiteY71" fmla="*/ 1804655 h 2240205"/>
              <a:gd name="connsiteX72" fmla="*/ 4691075 w 12192000"/>
              <a:gd name="connsiteY72" fmla="*/ 1801389 h 2240205"/>
              <a:gd name="connsiteX73" fmla="*/ 4640313 w 12192000"/>
              <a:gd name="connsiteY73" fmla="*/ 1784307 h 2240205"/>
              <a:gd name="connsiteX74" fmla="*/ 4536503 w 12192000"/>
              <a:gd name="connsiteY74" fmla="*/ 1785334 h 2240205"/>
              <a:gd name="connsiteX75" fmla="*/ 4513724 w 12192000"/>
              <a:gd name="connsiteY75" fmla="*/ 1791996 h 2240205"/>
              <a:gd name="connsiteX76" fmla="*/ 4459810 w 12192000"/>
              <a:gd name="connsiteY76" fmla="*/ 1797886 h 2240205"/>
              <a:gd name="connsiteX77" fmla="*/ 4379064 w 12192000"/>
              <a:gd name="connsiteY77" fmla="*/ 1817177 h 2240205"/>
              <a:gd name="connsiteX78" fmla="*/ 4290981 w 12192000"/>
              <a:gd name="connsiteY78" fmla="*/ 1839677 h 2240205"/>
              <a:gd name="connsiteX79" fmla="*/ 4238372 w 12192000"/>
              <a:gd name="connsiteY79" fmla="*/ 1851480 h 2240205"/>
              <a:gd name="connsiteX80" fmla="*/ 4232517 w 12192000"/>
              <a:gd name="connsiteY80" fmla="*/ 1852567 h 2240205"/>
              <a:gd name="connsiteX81" fmla="*/ 4191732 w 12192000"/>
              <a:gd name="connsiteY81" fmla="*/ 1857328 h 2240205"/>
              <a:gd name="connsiteX82" fmla="*/ 4065532 w 12192000"/>
              <a:gd name="connsiteY82" fmla="*/ 1855477 h 2240205"/>
              <a:gd name="connsiteX83" fmla="*/ 4028460 w 12192000"/>
              <a:gd name="connsiteY83" fmla="*/ 1855137 h 2240205"/>
              <a:gd name="connsiteX84" fmla="*/ 4002267 w 12192000"/>
              <a:gd name="connsiteY84" fmla="*/ 1852352 h 2240205"/>
              <a:gd name="connsiteX85" fmla="*/ 3931396 w 12192000"/>
              <a:gd name="connsiteY85" fmla="*/ 1858915 h 2240205"/>
              <a:gd name="connsiteX86" fmla="*/ 3812162 w 12192000"/>
              <a:gd name="connsiteY86" fmla="*/ 1875501 h 2240205"/>
              <a:gd name="connsiteX87" fmla="*/ 3758105 w 12192000"/>
              <a:gd name="connsiteY87" fmla="*/ 1871856 h 2240205"/>
              <a:gd name="connsiteX88" fmla="*/ 3567259 w 12192000"/>
              <a:gd name="connsiteY88" fmla="*/ 1893482 h 2240205"/>
              <a:gd name="connsiteX89" fmla="*/ 3405770 w 12192000"/>
              <a:gd name="connsiteY89" fmla="*/ 1904591 h 2240205"/>
              <a:gd name="connsiteX90" fmla="*/ 3280097 w 12192000"/>
              <a:gd name="connsiteY90" fmla="*/ 1919610 h 2240205"/>
              <a:gd name="connsiteX91" fmla="*/ 3009910 w 12192000"/>
              <a:gd name="connsiteY91" fmla="*/ 1957866 h 2240205"/>
              <a:gd name="connsiteX92" fmla="*/ 2995934 w 12192000"/>
              <a:gd name="connsiteY92" fmla="*/ 1967085 h 2240205"/>
              <a:gd name="connsiteX93" fmla="*/ 2942858 w 12192000"/>
              <a:gd name="connsiteY93" fmla="*/ 1981367 h 2240205"/>
              <a:gd name="connsiteX94" fmla="*/ 2875436 w 12192000"/>
              <a:gd name="connsiteY94" fmla="*/ 1996977 h 2240205"/>
              <a:gd name="connsiteX95" fmla="*/ 2874892 w 12192000"/>
              <a:gd name="connsiteY95" fmla="*/ 1996085 h 2240205"/>
              <a:gd name="connsiteX96" fmla="*/ 2843662 w 12192000"/>
              <a:gd name="connsiteY96" fmla="*/ 1992498 h 2240205"/>
              <a:gd name="connsiteX97" fmla="*/ 2718916 w 12192000"/>
              <a:gd name="connsiteY97" fmla="*/ 1990867 h 2240205"/>
              <a:gd name="connsiteX98" fmla="*/ 2713522 w 12192000"/>
              <a:gd name="connsiteY98" fmla="*/ 1990173 h 2240205"/>
              <a:gd name="connsiteX99" fmla="*/ 2476147 w 12192000"/>
              <a:gd name="connsiteY99" fmla="*/ 1998305 h 2240205"/>
              <a:gd name="connsiteX100" fmla="*/ 2373568 w 12192000"/>
              <a:gd name="connsiteY100" fmla="*/ 2003219 h 2240205"/>
              <a:gd name="connsiteX101" fmla="*/ 2287219 w 12192000"/>
              <a:gd name="connsiteY101" fmla="*/ 1998750 h 2240205"/>
              <a:gd name="connsiteX102" fmla="*/ 2164831 w 12192000"/>
              <a:gd name="connsiteY102" fmla="*/ 2010143 h 2240205"/>
              <a:gd name="connsiteX103" fmla="*/ 2058061 w 12192000"/>
              <a:gd name="connsiteY103" fmla="*/ 2047942 h 2240205"/>
              <a:gd name="connsiteX104" fmla="*/ 2042244 w 12192000"/>
              <a:gd name="connsiteY104" fmla="*/ 2055560 h 2240205"/>
              <a:gd name="connsiteX105" fmla="*/ 1877728 w 12192000"/>
              <a:gd name="connsiteY105" fmla="*/ 2101004 h 2240205"/>
              <a:gd name="connsiteX106" fmla="*/ 1759056 w 12192000"/>
              <a:gd name="connsiteY106" fmla="*/ 2125608 h 2240205"/>
              <a:gd name="connsiteX107" fmla="*/ 1637948 w 12192000"/>
              <a:gd name="connsiteY107" fmla="*/ 2172597 h 2240205"/>
              <a:gd name="connsiteX108" fmla="*/ 1434549 w 12192000"/>
              <a:gd name="connsiteY108" fmla="*/ 2234522 h 2240205"/>
              <a:gd name="connsiteX109" fmla="*/ 1370962 w 12192000"/>
              <a:gd name="connsiteY109" fmla="*/ 2237474 h 2240205"/>
              <a:gd name="connsiteX110" fmla="*/ 1356367 w 12192000"/>
              <a:gd name="connsiteY110" fmla="*/ 2235089 h 2240205"/>
              <a:gd name="connsiteX111" fmla="*/ 1279765 w 12192000"/>
              <a:gd name="connsiteY111" fmla="*/ 2229639 h 2240205"/>
              <a:gd name="connsiteX112" fmla="*/ 1195347 w 12192000"/>
              <a:gd name="connsiteY112" fmla="*/ 2212354 h 2240205"/>
              <a:gd name="connsiteX113" fmla="*/ 970251 w 12192000"/>
              <a:gd name="connsiteY113" fmla="*/ 2221029 h 2240205"/>
              <a:gd name="connsiteX114" fmla="*/ 812914 w 12192000"/>
              <a:gd name="connsiteY114" fmla="*/ 2210095 h 2240205"/>
              <a:gd name="connsiteX115" fmla="*/ 776382 w 12192000"/>
              <a:gd name="connsiteY115" fmla="*/ 2204512 h 2240205"/>
              <a:gd name="connsiteX116" fmla="*/ 597225 w 12192000"/>
              <a:gd name="connsiteY116" fmla="*/ 2180999 h 2240205"/>
              <a:gd name="connsiteX117" fmla="*/ 520671 w 12192000"/>
              <a:gd name="connsiteY117" fmla="*/ 2180980 h 2240205"/>
              <a:gd name="connsiteX118" fmla="*/ 515024 w 12192000"/>
              <a:gd name="connsiteY118" fmla="*/ 2179258 h 2240205"/>
              <a:gd name="connsiteX119" fmla="*/ 413835 w 12192000"/>
              <a:gd name="connsiteY119" fmla="*/ 2156783 h 2240205"/>
              <a:gd name="connsiteX120" fmla="*/ 376513 w 12192000"/>
              <a:gd name="connsiteY120" fmla="*/ 2154014 h 2240205"/>
              <a:gd name="connsiteX121" fmla="*/ 273386 w 12192000"/>
              <a:gd name="connsiteY121" fmla="*/ 2142551 h 2240205"/>
              <a:gd name="connsiteX122" fmla="*/ 77641 w 12192000"/>
              <a:gd name="connsiteY122" fmla="*/ 2126835 h 2240205"/>
              <a:gd name="connsiteX123" fmla="*/ 37645 w 12192000"/>
              <a:gd name="connsiteY123" fmla="*/ 2115401 h 2240205"/>
              <a:gd name="connsiteX124" fmla="*/ 4572 w 12192000"/>
              <a:gd name="connsiteY124" fmla="*/ 2111091 h 2240205"/>
              <a:gd name="connsiteX125" fmla="*/ 0 w 12192000"/>
              <a:gd name="connsiteY125" fmla="*/ 2110468 h 2240205"/>
              <a:gd name="connsiteX126" fmla="*/ 0 w 12192000"/>
              <a:gd name="connsiteY126" fmla="*/ 0 h 2240205"/>
              <a:gd name="connsiteX0" fmla="*/ 0 w 12192000"/>
              <a:gd name="connsiteY0" fmla="*/ 0 h 2240205"/>
              <a:gd name="connsiteX1" fmla="*/ 12192000 w 12192000"/>
              <a:gd name="connsiteY1" fmla="*/ 0 h 2240205"/>
              <a:gd name="connsiteX2" fmla="*/ 12192000 w 12192000"/>
              <a:gd name="connsiteY2" fmla="*/ 751299 h 2240205"/>
              <a:gd name="connsiteX3" fmla="*/ 11890686 w 12192000"/>
              <a:gd name="connsiteY3" fmla="*/ 732766 h 2240205"/>
              <a:gd name="connsiteX4" fmla="*/ 11649954 w 12192000"/>
              <a:gd name="connsiteY4" fmla="*/ 749628 h 2240205"/>
              <a:gd name="connsiteX5" fmla="*/ 11560424 w 12192000"/>
              <a:gd name="connsiteY5" fmla="*/ 748017 h 2240205"/>
              <a:gd name="connsiteX6" fmla="*/ 11358455 w 12192000"/>
              <a:gd name="connsiteY6" fmla="*/ 747593 h 2240205"/>
              <a:gd name="connsiteX7" fmla="*/ 11165209 w 12192000"/>
              <a:gd name="connsiteY7" fmla="*/ 748852 h 2240205"/>
              <a:gd name="connsiteX8" fmla="*/ 11058755 w 12192000"/>
              <a:gd name="connsiteY8" fmla="*/ 749617 h 2240205"/>
              <a:gd name="connsiteX9" fmla="*/ 10803046 w 12192000"/>
              <a:gd name="connsiteY9" fmla="*/ 774328 h 2240205"/>
              <a:gd name="connsiteX10" fmla="*/ 10458762 w 12192000"/>
              <a:gd name="connsiteY10" fmla="*/ 755400 h 2240205"/>
              <a:gd name="connsiteX11" fmla="*/ 10211200 w 12192000"/>
              <a:gd name="connsiteY11" fmla="*/ 767513 h 2240205"/>
              <a:gd name="connsiteX12" fmla="*/ 10167995 w 12192000"/>
              <a:gd name="connsiteY12" fmla="*/ 760843 h 2240205"/>
              <a:gd name="connsiteX13" fmla="*/ 9997044 w 12192000"/>
              <a:gd name="connsiteY13" fmla="*/ 780129 h 2240205"/>
              <a:gd name="connsiteX14" fmla="*/ 9943887 w 12192000"/>
              <a:gd name="connsiteY14" fmla="*/ 804141 h 2240205"/>
              <a:gd name="connsiteX15" fmla="*/ 9918248 w 12192000"/>
              <a:gd name="connsiteY15" fmla="*/ 816628 h 2240205"/>
              <a:gd name="connsiteX16" fmla="*/ 9767091 w 12192000"/>
              <a:gd name="connsiteY16" fmla="*/ 870550 h 2240205"/>
              <a:gd name="connsiteX17" fmla="*/ 9683005 w 12192000"/>
              <a:gd name="connsiteY17" fmla="*/ 894128 h 2240205"/>
              <a:gd name="connsiteX18" fmla="*/ 9500499 w 12192000"/>
              <a:gd name="connsiteY18" fmla="*/ 954680 h 2240205"/>
              <a:gd name="connsiteX19" fmla="*/ 9410017 w 12192000"/>
              <a:gd name="connsiteY19" fmla="*/ 993931 h 2240205"/>
              <a:gd name="connsiteX20" fmla="*/ 9392919 w 12192000"/>
              <a:gd name="connsiteY20" fmla="*/ 994656 h 2240205"/>
              <a:gd name="connsiteX21" fmla="*/ 9268019 w 12192000"/>
              <a:gd name="connsiteY21" fmla="*/ 1007442 h 2240205"/>
              <a:gd name="connsiteX22" fmla="*/ 9188177 w 12192000"/>
              <a:gd name="connsiteY22" fmla="*/ 1035474 h 2240205"/>
              <a:gd name="connsiteX23" fmla="*/ 9155969 w 12192000"/>
              <a:gd name="connsiteY23" fmla="*/ 1046804 h 2240205"/>
              <a:gd name="connsiteX24" fmla="*/ 9133985 w 12192000"/>
              <a:gd name="connsiteY24" fmla="*/ 1046450 h 2240205"/>
              <a:gd name="connsiteX25" fmla="*/ 9003462 w 12192000"/>
              <a:gd name="connsiteY25" fmla="*/ 1042406 h 2240205"/>
              <a:gd name="connsiteX26" fmla="*/ 8968445 w 12192000"/>
              <a:gd name="connsiteY26" fmla="*/ 1052169 h 2240205"/>
              <a:gd name="connsiteX27" fmla="*/ 8886001 w 12192000"/>
              <a:gd name="connsiteY27" fmla="*/ 1067468 h 2240205"/>
              <a:gd name="connsiteX28" fmla="*/ 8838610 w 12192000"/>
              <a:gd name="connsiteY28" fmla="*/ 1075091 h 2240205"/>
              <a:gd name="connsiteX29" fmla="*/ 8665605 w 12192000"/>
              <a:gd name="connsiteY29" fmla="*/ 1110791 h 2240205"/>
              <a:gd name="connsiteX30" fmla="*/ 8419755 w 12192000"/>
              <a:gd name="connsiteY30" fmla="*/ 1216260 h 2240205"/>
              <a:gd name="connsiteX31" fmla="*/ 8411626 w 12192000"/>
              <a:gd name="connsiteY31" fmla="*/ 1214397 h 2240205"/>
              <a:gd name="connsiteX32" fmla="*/ 8363469 w 12192000"/>
              <a:gd name="connsiteY32" fmla="*/ 1246658 h 2240205"/>
              <a:gd name="connsiteX33" fmla="*/ 8275497 w 12192000"/>
              <a:gd name="connsiteY33" fmla="*/ 1264396 h 2240205"/>
              <a:gd name="connsiteX34" fmla="*/ 8074238 w 12192000"/>
              <a:gd name="connsiteY34" fmla="*/ 1301895 h 2240205"/>
              <a:gd name="connsiteX35" fmla="*/ 7902328 w 12192000"/>
              <a:gd name="connsiteY35" fmla="*/ 1345865 h 2240205"/>
              <a:gd name="connsiteX36" fmla="*/ 7840612 w 12192000"/>
              <a:gd name="connsiteY36" fmla="*/ 1369373 h 2240205"/>
              <a:gd name="connsiteX37" fmla="*/ 7786819 w 12192000"/>
              <a:gd name="connsiteY37" fmla="*/ 1378970 h 2240205"/>
              <a:gd name="connsiteX38" fmla="*/ 7548172 w 12192000"/>
              <a:gd name="connsiteY38" fmla="*/ 1417460 h 2240205"/>
              <a:gd name="connsiteX39" fmla="*/ 7483437 w 12192000"/>
              <a:gd name="connsiteY39" fmla="*/ 1478152 h 2240205"/>
              <a:gd name="connsiteX40" fmla="*/ 7377870 w 12192000"/>
              <a:gd name="connsiteY40" fmla="*/ 1523319 h 2240205"/>
              <a:gd name="connsiteX41" fmla="*/ 7230737 w 12192000"/>
              <a:gd name="connsiteY41" fmla="*/ 1562633 h 2240205"/>
              <a:gd name="connsiteX42" fmla="*/ 7224458 w 12192000"/>
              <a:gd name="connsiteY42" fmla="*/ 1573008 h 2240205"/>
              <a:gd name="connsiteX43" fmla="*/ 7183121 w 12192000"/>
              <a:gd name="connsiteY43" fmla="*/ 1595162 h 2240205"/>
              <a:gd name="connsiteX44" fmla="*/ 7164601 w 12192000"/>
              <a:gd name="connsiteY44" fmla="*/ 1606490 h 2240205"/>
              <a:gd name="connsiteX45" fmla="*/ 6900177 w 12192000"/>
              <a:gd name="connsiteY45" fmla="*/ 1636016 h 2240205"/>
              <a:gd name="connsiteX46" fmla="*/ 6795372 w 12192000"/>
              <a:gd name="connsiteY46" fmla="*/ 1644845 h 2240205"/>
              <a:gd name="connsiteX47" fmla="*/ 6692251 w 12192000"/>
              <a:gd name="connsiteY47" fmla="*/ 1656357 h 2240205"/>
              <a:gd name="connsiteX48" fmla="*/ 6655235 w 12192000"/>
              <a:gd name="connsiteY48" fmla="*/ 1661869 h 2240205"/>
              <a:gd name="connsiteX49" fmla="*/ 6554894 w 12192000"/>
              <a:gd name="connsiteY49" fmla="*/ 1664428 h 2240205"/>
              <a:gd name="connsiteX50" fmla="*/ 6516595 w 12192000"/>
              <a:gd name="connsiteY50" fmla="*/ 1667475 h 2240205"/>
              <a:gd name="connsiteX51" fmla="*/ 6508541 w 12192000"/>
              <a:gd name="connsiteY51" fmla="*/ 1668757 h 2240205"/>
              <a:gd name="connsiteX52" fmla="*/ 6471012 w 12192000"/>
              <a:gd name="connsiteY52" fmla="*/ 1678604 h 2240205"/>
              <a:gd name="connsiteX53" fmla="*/ 6364035 w 12192000"/>
              <a:gd name="connsiteY53" fmla="*/ 1667683 h 2240205"/>
              <a:gd name="connsiteX54" fmla="*/ 6243319 w 12192000"/>
              <a:gd name="connsiteY54" fmla="*/ 1695560 h 2240205"/>
              <a:gd name="connsiteX55" fmla="*/ 6098321 w 12192000"/>
              <a:gd name="connsiteY55" fmla="*/ 1721646 h 2240205"/>
              <a:gd name="connsiteX56" fmla="*/ 5880652 w 12192000"/>
              <a:gd name="connsiteY56" fmla="*/ 1779643 h 2240205"/>
              <a:gd name="connsiteX57" fmla="*/ 5785959 w 12192000"/>
              <a:gd name="connsiteY57" fmla="*/ 1775307 h 2240205"/>
              <a:gd name="connsiteX58" fmla="*/ 5643534 w 12192000"/>
              <a:gd name="connsiteY58" fmla="*/ 1802919 h 2240205"/>
              <a:gd name="connsiteX59" fmla="*/ 5518799 w 12192000"/>
              <a:gd name="connsiteY59" fmla="*/ 1818312 h 2240205"/>
              <a:gd name="connsiteX60" fmla="*/ 5505014 w 12192000"/>
              <a:gd name="connsiteY60" fmla="*/ 1819259 h 2240205"/>
              <a:gd name="connsiteX61" fmla="*/ 5453307 w 12192000"/>
              <a:gd name="connsiteY61" fmla="*/ 1815450 h 2240205"/>
              <a:gd name="connsiteX62" fmla="*/ 5221533 w 12192000"/>
              <a:gd name="connsiteY62" fmla="*/ 1846950 h 2240205"/>
              <a:gd name="connsiteX63" fmla="*/ 5149802 w 12192000"/>
              <a:gd name="connsiteY63" fmla="*/ 1844846 h 2240205"/>
              <a:gd name="connsiteX64" fmla="*/ 5114927 w 12192000"/>
              <a:gd name="connsiteY64" fmla="*/ 1847827 h 2240205"/>
              <a:gd name="connsiteX65" fmla="*/ 5108970 w 12192000"/>
              <a:gd name="connsiteY65" fmla="*/ 1847935 h 2240205"/>
              <a:gd name="connsiteX66" fmla="*/ 5067961 w 12192000"/>
              <a:gd name="connsiteY66" fmla="*/ 1845917 h 2240205"/>
              <a:gd name="connsiteX67" fmla="*/ 5007075 w 12192000"/>
              <a:gd name="connsiteY67" fmla="*/ 1838626 h 2240205"/>
              <a:gd name="connsiteX68" fmla="*/ 4944087 w 12192000"/>
              <a:gd name="connsiteY68" fmla="*/ 1823332 h 2240205"/>
              <a:gd name="connsiteX69" fmla="*/ 4907662 w 12192000"/>
              <a:gd name="connsiteY69" fmla="*/ 1816900 h 2240205"/>
              <a:gd name="connsiteX70" fmla="*/ 4882386 w 12192000"/>
              <a:gd name="connsiteY70" fmla="*/ 1809844 h 2240205"/>
              <a:gd name="connsiteX71" fmla="*/ 4811440 w 12192000"/>
              <a:gd name="connsiteY71" fmla="*/ 1804655 h 2240205"/>
              <a:gd name="connsiteX72" fmla="*/ 4691075 w 12192000"/>
              <a:gd name="connsiteY72" fmla="*/ 1801389 h 2240205"/>
              <a:gd name="connsiteX73" fmla="*/ 4640313 w 12192000"/>
              <a:gd name="connsiteY73" fmla="*/ 1784307 h 2240205"/>
              <a:gd name="connsiteX74" fmla="*/ 4536503 w 12192000"/>
              <a:gd name="connsiteY74" fmla="*/ 1785334 h 2240205"/>
              <a:gd name="connsiteX75" fmla="*/ 4513724 w 12192000"/>
              <a:gd name="connsiteY75" fmla="*/ 1791996 h 2240205"/>
              <a:gd name="connsiteX76" fmla="*/ 4459810 w 12192000"/>
              <a:gd name="connsiteY76" fmla="*/ 1797886 h 2240205"/>
              <a:gd name="connsiteX77" fmla="*/ 4379064 w 12192000"/>
              <a:gd name="connsiteY77" fmla="*/ 1817177 h 2240205"/>
              <a:gd name="connsiteX78" fmla="*/ 4290981 w 12192000"/>
              <a:gd name="connsiteY78" fmla="*/ 1839677 h 2240205"/>
              <a:gd name="connsiteX79" fmla="*/ 4238372 w 12192000"/>
              <a:gd name="connsiteY79" fmla="*/ 1851480 h 2240205"/>
              <a:gd name="connsiteX80" fmla="*/ 4232517 w 12192000"/>
              <a:gd name="connsiteY80" fmla="*/ 1852567 h 2240205"/>
              <a:gd name="connsiteX81" fmla="*/ 4191732 w 12192000"/>
              <a:gd name="connsiteY81" fmla="*/ 1857328 h 2240205"/>
              <a:gd name="connsiteX82" fmla="*/ 4065532 w 12192000"/>
              <a:gd name="connsiteY82" fmla="*/ 1855477 h 2240205"/>
              <a:gd name="connsiteX83" fmla="*/ 4028460 w 12192000"/>
              <a:gd name="connsiteY83" fmla="*/ 1855137 h 2240205"/>
              <a:gd name="connsiteX84" fmla="*/ 4002267 w 12192000"/>
              <a:gd name="connsiteY84" fmla="*/ 1852352 h 2240205"/>
              <a:gd name="connsiteX85" fmla="*/ 3931396 w 12192000"/>
              <a:gd name="connsiteY85" fmla="*/ 1858915 h 2240205"/>
              <a:gd name="connsiteX86" fmla="*/ 3812162 w 12192000"/>
              <a:gd name="connsiteY86" fmla="*/ 1875501 h 2240205"/>
              <a:gd name="connsiteX87" fmla="*/ 3758105 w 12192000"/>
              <a:gd name="connsiteY87" fmla="*/ 1871856 h 2240205"/>
              <a:gd name="connsiteX88" fmla="*/ 3567259 w 12192000"/>
              <a:gd name="connsiteY88" fmla="*/ 1893482 h 2240205"/>
              <a:gd name="connsiteX89" fmla="*/ 3405770 w 12192000"/>
              <a:gd name="connsiteY89" fmla="*/ 1904591 h 2240205"/>
              <a:gd name="connsiteX90" fmla="*/ 3280097 w 12192000"/>
              <a:gd name="connsiteY90" fmla="*/ 1919610 h 2240205"/>
              <a:gd name="connsiteX91" fmla="*/ 3009910 w 12192000"/>
              <a:gd name="connsiteY91" fmla="*/ 1957866 h 2240205"/>
              <a:gd name="connsiteX92" fmla="*/ 2995934 w 12192000"/>
              <a:gd name="connsiteY92" fmla="*/ 1967085 h 2240205"/>
              <a:gd name="connsiteX93" fmla="*/ 2942858 w 12192000"/>
              <a:gd name="connsiteY93" fmla="*/ 1981367 h 2240205"/>
              <a:gd name="connsiteX94" fmla="*/ 2875436 w 12192000"/>
              <a:gd name="connsiteY94" fmla="*/ 1996977 h 2240205"/>
              <a:gd name="connsiteX95" fmla="*/ 2874892 w 12192000"/>
              <a:gd name="connsiteY95" fmla="*/ 1996085 h 2240205"/>
              <a:gd name="connsiteX96" fmla="*/ 2843662 w 12192000"/>
              <a:gd name="connsiteY96" fmla="*/ 1992498 h 2240205"/>
              <a:gd name="connsiteX97" fmla="*/ 2718916 w 12192000"/>
              <a:gd name="connsiteY97" fmla="*/ 1990867 h 2240205"/>
              <a:gd name="connsiteX98" fmla="*/ 2713522 w 12192000"/>
              <a:gd name="connsiteY98" fmla="*/ 1990173 h 2240205"/>
              <a:gd name="connsiteX99" fmla="*/ 2476147 w 12192000"/>
              <a:gd name="connsiteY99" fmla="*/ 1998305 h 2240205"/>
              <a:gd name="connsiteX100" fmla="*/ 2373568 w 12192000"/>
              <a:gd name="connsiteY100" fmla="*/ 2003219 h 2240205"/>
              <a:gd name="connsiteX101" fmla="*/ 2287219 w 12192000"/>
              <a:gd name="connsiteY101" fmla="*/ 1998750 h 2240205"/>
              <a:gd name="connsiteX102" fmla="*/ 2164831 w 12192000"/>
              <a:gd name="connsiteY102" fmla="*/ 2010143 h 2240205"/>
              <a:gd name="connsiteX103" fmla="*/ 2058061 w 12192000"/>
              <a:gd name="connsiteY103" fmla="*/ 2047942 h 2240205"/>
              <a:gd name="connsiteX104" fmla="*/ 2042244 w 12192000"/>
              <a:gd name="connsiteY104" fmla="*/ 2055560 h 2240205"/>
              <a:gd name="connsiteX105" fmla="*/ 1877728 w 12192000"/>
              <a:gd name="connsiteY105" fmla="*/ 2101004 h 2240205"/>
              <a:gd name="connsiteX106" fmla="*/ 1759056 w 12192000"/>
              <a:gd name="connsiteY106" fmla="*/ 2125608 h 2240205"/>
              <a:gd name="connsiteX107" fmla="*/ 1637948 w 12192000"/>
              <a:gd name="connsiteY107" fmla="*/ 2172597 h 2240205"/>
              <a:gd name="connsiteX108" fmla="*/ 1434549 w 12192000"/>
              <a:gd name="connsiteY108" fmla="*/ 2234522 h 2240205"/>
              <a:gd name="connsiteX109" fmla="*/ 1370962 w 12192000"/>
              <a:gd name="connsiteY109" fmla="*/ 2237474 h 2240205"/>
              <a:gd name="connsiteX110" fmla="*/ 1356367 w 12192000"/>
              <a:gd name="connsiteY110" fmla="*/ 2235089 h 2240205"/>
              <a:gd name="connsiteX111" fmla="*/ 1279765 w 12192000"/>
              <a:gd name="connsiteY111" fmla="*/ 2229639 h 2240205"/>
              <a:gd name="connsiteX112" fmla="*/ 1195347 w 12192000"/>
              <a:gd name="connsiteY112" fmla="*/ 2212354 h 2240205"/>
              <a:gd name="connsiteX113" fmla="*/ 970251 w 12192000"/>
              <a:gd name="connsiteY113" fmla="*/ 2221029 h 2240205"/>
              <a:gd name="connsiteX114" fmla="*/ 812914 w 12192000"/>
              <a:gd name="connsiteY114" fmla="*/ 2210095 h 2240205"/>
              <a:gd name="connsiteX115" fmla="*/ 597225 w 12192000"/>
              <a:gd name="connsiteY115" fmla="*/ 2180999 h 2240205"/>
              <a:gd name="connsiteX116" fmla="*/ 520671 w 12192000"/>
              <a:gd name="connsiteY116" fmla="*/ 2180980 h 2240205"/>
              <a:gd name="connsiteX117" fmla="*/ 515024 w 12192000"/>
              <a:gd name="connsiteY117" fmla="*/ 2179258 h 2240205"/>
              <a:gd name="connsiteX118" fmla="*/ 413835 w 12192000"/>
              <a:gd name="connsiteY118" fmla="*/ 2156783 h 2240205"/>
              <a:gd name="connsiteX119" fmla="*/ 376513 w 12192000"/>
              <a:gd name="connsiteY119" fmla="*/ 2154014 h 2240205"/>
              <a:gd name="connsiteX120" fmla="*/ 273386 w 12192000"/>
              <a:gd name="connsiteY120" fmla="*/ 2142551 h 2240205"/>
              <a:gd name="connsiteX121" fmla="*/ 77641 w 12192000"/>
              <a:gd name="connsiteY121" fmla="*/ 2126835 h 2240205"/>
              <a:gd name="connsiteX122" fmla="*/ 37645 w 12192000"/>
              <a:gd name="connsiteY122" fmla="*/ 2115401 h 2240205"/>
              <a:gd name="connsiteX123" fmla="*/ 4572 w 12192000"/>
              <a:gd name="connsiteY123" fmla="*/ 2111091 h 2240205"/>
              <a:gd name="connsiteX124" fmla="*/ 0 w 12192000"/>
              <a:gd name="connsiteY124" fmla="*/ 2110468 h 2240205"/>
              <a:gd name="connsiteX125" fmla="*/ 0 w 12192000"/>
              <a:gd name="connsiteY125" fmla="*/ 0 h 2240205"/>
              <a:gd name="connsiteX0" fmla="*/ 0 w 12192000"/>
              <a:gd name="connsiteY0" fmla="*/ 0 h 2240205"/>
              <a:gd name="connsiteX1" fmla="*/ 12192000 w 12192000"/>
              <a:gd name="connsiteY1" fmla="*/ 0 h 2240205"/>
              <a:gd name="connsiteX2" fmla="*/ 12192000 w 12192000"/>
              <a:gd name="connsiteY2" fmla="*/ 751299 h 2240205"/>
              <a:gd name="connsiteX3" fmla="*/ 11890686 w 12192000"/>
              <a:gd name="connsiteY3" fmla="*/ 732766 h 2240205"/>
              <a:gd name="connsiteX4" fmla="*/ 11649954 w 12192000"/>
              <a:gd name="connsiteY4" fmla="*/ 749628 h 2240205"/>
              <a:gd name="connsiteX5" fmla="*/ 11560424 w 12192000"/>
              <a:gd name="connsiteY5" fmla="*/ 748017 h 2240205"/>
              <a:gd name="connsiteX6" fmla="*/ 11358455 w 12192000"/>
              <a:gd name="connsiteY6" fmla="*/ 747593 h 2240205"/>
              <a:gd name="connsiteX7" fmla="*/ 11165209 w 12192000"/>
              <a:gd name="connsiteY7" fmla="*/ 748852 h 2240205"/>
              <a:gd name="connsiteX8" fmla="*/ 11058755 w 12192000"/>
              <a:gd name="connsiteY8" fmla="*/ 749617 h 2240205"/>
              <a:gd name="connsiteX9" fmla="*/ 10803046 w 12192000"/>
              <a:gd name="connsiteY9" fmla="*/ 774328 h 2240205"/>
              <a:gd name="connsiteX10" fmla="*/ 10458762 w 12192000"/>
              <a:gd name="connsiteY10" fmla="*/ 755400 h 2240205"/>
              <a:gd name="connsiteX11" fmla="*/ 10211200 w 12192000"/>
              <a:gd name="connsiteY11" fmla="*/ 767513 h 2240205"/>
              <a:gd name="connsiteX12" fmla="*/ 10167995 w 12192000"/>
              <a:gd name="connsiteY12" fmla="*/ 760843 h 2240205"/>
              <a:gd name="connsiteX13" fmla="*/ 9997044 w 12192000"/>
              <a:gd name="connsiteY13" fmla="*/ 780129 h 2240205"/>
              <a:gd name="connsiteX14" fmla="*/ 9943887 w 12192000"/>
              <a:gd name="connsiteY14" fmla="*/ 804141 h 2240205"/>
              <a:gd name="connsiteX15" fmla="*/ 9918248 w 12192000"/>
              <a:gd name="connsiteY15" fmla="*/ 816628 h 2240205"/>
              <a:gd name="connsiteX16" fmla="*/ 9767091 w 12192000"/>
              <a:gd name="connsiteY16" fmla="*/ 870550 h 2240205"/>
              <a:gd name="connsiteX17" fmla="*/ 9683005 w 12192000"/>
              <a:gd name="connsiteY17" fmla="*/ 894128 h 2240205"/>
              <a:gd name="connsiteX18" fmla="*/ 9500499 w 12192000"/>
              <a:gd name="connsiteY18" fmla="*/ 954680 h 2240205"/>
              <a:gd name="connsiteX19" fmla="*/ 9410017 w 12192000"/>
              <a:gd name="connsiteY19" fmla="*/ 993931 h 2240205"/>
              <a:gd name="connsiteX20" fmla="*/ 9392919 w 12192000"/>
              <a:gd name="connsiteY20" fmla="*/ 994656 h 2240205"/>
              <a:gd name="connsiteX21" fmla="*/ 9268019 w 12192000"/>
              <a:gd name="connsiteY21" fmla="*/ 1007442 h 2240205"/>
              <a:gd name="connsiteX22" fmla="*/ 9188177 w 12192000"/>
              <a:gd name="connsiteY22" fmla="*/ 1035474 h 2240205"/>
              <a:gd name="connsiteX23" fmla="*/ 9155969 w 12192000"/>
              <a:gd name="connsiteY23" fmla="*/ 1046804 h 2240205"/>
              <a:gd name="connsiteX24" fmla="*/ 9133985 w 12192000"/>
              <a:gd name="connsiteY24" fmla="*/ 1046450 h 2240205"/>
              <a:gd name="connsiteX25" fmla="*/ 9003462 w 12192000"/>
              <a:gd name="connsiteY25" fmla="*/ 1042406 h 2240205"/>
              <a:gd name="connsiteX26" fmla="*/ 8968445 w 12192000"/>
              <a:gd name="connsiteY26" fmla="*/ 1052169 h 2240205"/>
              <a:gd name="connsiteX27" fmla="*/ 8886001 w 12192000"/>
              <a:gd name="connsiteY27" fmla="*/ 1067468 h 2240205"/>
              <a:gd name="connsiteX28" fmla="*/ 8838610 w 12192000"/>
              <a:gd name="connsiteY28" fmla="*/ 1075091 h 2240205"/>
              <a:gd name="connsiteX29" fmla="*/ 8665605 w 12192000"/>
              <a:gd name="connsiteY29" fmla="*/ 1110791 h 2240205"/>
              <a:gd name="connsiteX30" fmla="*/ 8419755 w 12192000"/>
              <a:gd name="connsiteY30" fmla="*/ 1216260 h 2240205"/>
              <a:gd name="connsiteX31" fmla="*/ 8411626 w 12192000"/>
              <a:gd name="connsiteY31" fmla="*/ 1214397 h 2240205"/>
              <a:gd name="connsiteX32" fmla="*/ 8363469 w 12192000"/>
              <a:gd name="connsiteY32" fmla="*/ 1246658 h 2240205"/>
              <a:gd name="connsiteX33" fmla="*/ 8275497 w 12192000"/>
              <a:gd name="connsiteY33" fmla="*/ 1264396 h 2240205"/>
              <a:gd name="connsiteX34" fmla="*/ 8074238 w 12192000"/>
              <a:gd name="connsiteY34" fmla="*/ 1301895 h 2240205"/>
              <a:gd name="connsiteX35" fmla="*/ 7902328 w 12192000"/>
              <a:gd name="connsiteY35" fmla="*/ 1345865 h 2240205"/>
              <a:gd name="connsiteX36" fmla="*/ 7840612 w 12192000"/>
              <a:gd name="connsiteY36" fmla="*/ 1369373 h 2240205"/>
              <a:gd name="connsiteX37" fmla="*/ 7786819 w 12192000"/>
              <a:gd name="connsiteY37" fmla="*/ 1378970 h 2240205"/>
              <a:gd name="connsiteX38" fmla="*/ 7548172 w 12192000"/>
              <a:gd name="connsiteY38" fmla="*/ 1417460 h 2240205"/>
              <a:gd name="connsiteX39" fmla="*/ 7483437 w 12192000"/>
              <a:gd name="connsiteY39" fmla="*/ 1478152 h 2240205"/>
              <a:gd name="connsiteX40" fmla="*/ 7377870 w 12192000"/>
              <a:gd name="connsiteY40" fmla="*/ 1523319 h 2240205"/>
              <a:gd name="connsiteX41" fmla="*/ 7230737 w 12192000"/>
              <a:gd name="connsiteY41" fmla="*/ 1562633 h 2240205"/>
              <a:gd name="connsiteX42" fmla="*/ 7224458 w 12192000"/>
              <a:gd name="connsiteY42" fmla="*/ 1573008 h 2240205"/>
              <a:gd name="connsiteX43" fmla="*/ 7183121 w 12192000"/>
              <a:gd name="connsiteY43" fmla="*/ 1595162 h 2240205"/>
              <a:gd name="connsiteX44" fmla="*/ 7164601 w 12192000"/>
              <a:gd name="connsiteY44" fmla="*/ 1606490 h 2240205"/>
              <a:gd name="connsiteX45" fmla="*/ 6900177 w 12192000"/>
              <a:gd name="connsiteY45" fmla="*/ 1636016 h 2240205"/>
              <a:gd name="connsiteX46" fmla="*/ 6795372 w 12192000"/>
              <a:gd name="connsiteY46" fmla="*/ 1644845 h 2240205"/>
              <a:gd name="connsiteX47" fmla="*/ 6692251 w 12192000"/>
              <a:gd name="connsiteY47" fmla="*/ 1656357 h 2240205"/>
              <a:gd name="connsiteX48" fmla="*/ 6655235 w 12192000"/>
              <a:gd name="connsiteY48" fmla="*/ 1661869 h 2240205"/>
              <a:gd name="connsiteX49" fmla="*/ 6554894 w 12192000"/>
              <a:gd name="connsiteY49" fmla="*/ 1664428 h 2240205"/>
              <a:gd name="connsiteX50" fmla="*/ 6516595 w 12192000"/>
              <a:gd name="connsiteY50" fmla="*/ 1667475 h 2240205"/>
              <a:gd name="connsiteX51" fmla="*/ 6508541 w 12192000"/>
              <a:gd name="connsiteY51" fmla="*/ 1668757 h 2240205"/>
              <a:gd name="connsiteX52" fmla="*/ 6471012 w 12192000"/>
              <a:gd name="connsiteY52" fmla="*/ 1678604 h 2240205"/>
              <a:gd name="connsiteX53" fmla="*/ 6364035 w 12192000"/>
              <a:gd name="connsiteY53" fmla="*/ 1667683 h 2240205"/>
              <a:gd name="connsiteX54" fmla="*/ 6243319 w 12192000"/>
              <a:gd name="connsiteY54" fmla="*/ 1695560 h 2240205"/>
              <a:gd name="connsiteX55" fmla="*/ 6098321 w 12192000"/>
              <a:gd name="connsiteY55" fmla="*/ 1721646 h 2240205"/>
              <a:gd name="connsiteX56" fmla="*/ 5880652 w 12192000"/>
              <a:gd name="connsiteY56" fmla="*/ 1779643 h 2240205"/>
              <a:gd name="connsiteX57" fmla="*/ 5785959 w 12192000"/>
              <a:gd name="connsiteY57" fmla="*/ 1775307 h 2240205"/>
              <a:gd name="connsiteX58" fmla="*/ 5643534 w 12192000"/>
              <a:gd name="connsiteY58" fmla="*/ 1802919 h 2240205"/>
              <a:gd name="connsiteX59" fmla="*/ 5518799 w 12192000"/>
              <a:gd name="connsiteY59" fmla="*/ 1818312 h 2240205"/>
              <a:gd name="connsiteX60" fmla="*/ 5505014 w 12192000"/>
              <a:gd name="connsiteY60" fmla="*/ 1819259 h 2240205"/>
              <a:gd name="connsiteX61" fmla="*/ 5453307 w 12192000"/>
              <a:gd name="connsiteY61" fmla="*/ 1815450 h 2240205"/>
              <a:gd name="connsiteX62" fmla="*/ 5221533 w 12192000"/>
              <a:gd name="connsiteY62" fmla="*/ 1846950 h 2240205"/>
              <a:gd name="connsiteX63" fmla="*/ 5149802 w 12192000"/>
              <a:gd name="connsiteY63" fmla="*/ 1844846 h 2240205"/>
              <a:gd name="connsiteX64" fmla="*/ 5114927 w 12192000"/>
              <a:gd name="connsiteY64" fmla="*/ 1847827 h 2240205"/>
              <a:gd name="connsiteX65" fmla="*/ 5108970 w 12192000"/>
              <a:gd name="connsiteY65" fmla="*/ 1847935 h 2240205"/>
              <a:gd name="connsiteX66" fmla="*/ 5067961 w 12192000"/>
              <a:gd name="connsiteY66" fmla="*/ 1845917 h 2240205"/>
              <a:gd name="connsiteX67" fmla="*/ 5007075 w 12192000"/>
              <a:gd name="connsiteY67" fmla="*/ 1838626 h 2240205"/>
              <a:gd name="connsiteX68" fmla="*/ 4944087 w 12192000"/>
              <a:gd name="connsiteY68" fmla="*/ 1823332 h 2240205"/>
              <a:gd name="connsiteX69" fmla="*/ 4907662 w 12192000"/>
              <a:gd name="connsiteY69" fmla="*/ 1816900 h 2240205"/>
              <a:gd name="connsiteX70" fmla="*/ 4882386 w 12192000"/>
              <a:gd name="connsiteY70" fmla="*/ 1809844 h 2240205"/>
              <a:gd name="connsiteX71" fmla="*/ 4811440 w 12192000"/>
              <a:gd name="connsiteY71" fmla="*/ 1804655 h 2240205"/>
              <a:gd name="connsiteX72" fmla="*/ 4691075 w 12192000"/>
              <a:gd name="connsiteY72" fmla="*/ 1801389 h 2240205"/>
              <a:gd name="connsiteX73" fmla="*/ 4640313 w 12192000"/>
              <a:gd name="connsiteY73" fmla="*/ 1784307 h 2240205"/>
              <a:gd name="connsiteX74" fmla="*/ 4536503 w 12192000"/>
              <a:gd name="connsiteY74" fmla="*/ 1785334 h 2240205"/>
              <a:gd name="connsiteX75" fmla="*/ 4513724 w 12192000"/>
              <a:gd name="connsiteY75" fmla="*/ 1791996 h 2240205"/>
              <a:gd name="connsiteX76" fmla="*/ 4459810 w 12192000"/>
              <a:gd name="connsiteY76" fmla="*/ 1797886 h 2240205"/>
              <a:gd name="connsiteX77" fmla="*/ 4379064 w 12192000"/>
              <a:gd name="connsiteY77" fmla="*/ 1817177 h 2240205"/>
              <a:gd name="connsiteX78" fmla="*/ 4290981 w 12192000"/>
              <a:gd name="connsiteY78" fmla="*/ 1839677 h 2240205"/>
              <a:gd name="connsiteX79" fmla="*/ 4238372 w 12192000"/>
              <a:gd name="connsiteY79" fmla="*/ 1851480 h 2240205"/>
              <a:gd name="connsiteX80" fmla="*/ 4232517 w 12192000"/>
              <a:gd name="connsiteY80" fmla="*/ 1852567 h 2240205"/>
              <a:gd name="connsiteX81" fmla="*/ 4191732 w 12192000"/>
              <a:gd name="connsiteY81" fmla="*/ 1857328 h 2240205"/>
              <a:gd name="connsiteX82" fmla="*/ 4065532 w 12192000"/>
              <a:gd name="connsiteY82" fmla="*/ 1855477 h 2240205"/>
              <a:gd name="connsiteX83" fmla="*/ 4028460 w 12192000"/>
              <a:gd name="connsiteY83" fmla="*/ 1855137 h 2240205"/>
              <a:gd name="connsiteX84" fmla="*/ 4002267 w 12192000"/>
              <a:gd name="connsiteY84" fmla="*/ 1852352 h 2240205"/>
              <a:gd name="connsiteX85" fmla="*/ 3931396 w 12192000"/>
              <a:gd name="connsiteY85" fmla="*/ 1858915 h 2240205"/>
              <a:gd name="connsiteX86" fmla="*/ 3812162 w 12192000"/>
              <a:gd name="connsiteY86" fmla="*/ 1875501 h 2240205"/>
              <a:gd name="connsiteX87" fmla="*/ 3758105 w 12192000"/>
              <a:gd name="connsiteY87" fmla="*/ 1871856 h 2240205"/>
              <a:gd name="connsiteX88" fmla="*/ 3567259 w 12192000"/>
              <a:gd name="connsiteY88" fmla="*/ 1893482 h 2240205"/>
              <a:gd name="connsiteX89" fmla="*/ 3405770 w 12192000"/>
              <a:gd name="connsiteY89" fmla="*/ 1904591 h 2240205"/>
              <a:gd name="connsiteX90" fmla="*/ 3280097 w 12192000"/>
              <a:gd name="connsiteY90" fmla="*/ 1919610 h 2240205"/>
              <a:gd name="connsiteX91" fmla="*/ 3009910 w 12192000"/>
              <a:gd name="connsiteY91" fmla="*/ 1957866 h 2240205"/>
              <a:gd name="connsiteX92" fmla="*/ 2995934 w 12192000"/>
              <a:gd name="connsiteY92" fmla="*/ 1967085 h 2240205"/>
              <a:gd name="connsiteX93" fmla="*/ 2942858 w 12192000"/>
              <a:gd name="connsiteY93" fmla="*/ 1981367 h 2240205"/>
              <a:gd name="connsiteX94" fmla="*/ 2875436 w 12192000"/>
              <a:gd name="connsiteY94" fmla="*/ 1996977 h 2240205"/>
              <a:gd name="connsiteX95" fmla="*/ 2874892 w 12192000"/>
              <a:gd name="connsiteY95" fmla="*/ 1996085 h 2240205"/>
              <a:gd name="connsiteX96" fmla="*/ 2843662 w 12192000"/>
              <a:gd name="connsiteY96" fmla="*/ 1992498 h 2240205"/>
              <a:gd name="connsiteX97" fmla="*/ 2718916 w 12192000"/>
              <a:gd name="connsiteY97" fmla="*/ 1990867 h 2240205"/>
              <a:gd name="connsiteX98" fmla="*/ 2713522 w 12192000"/>
              <a:gd name="connsiteY98" fmla="*/ 1990173 h 2240205"/>
              <a:gd name="connsiteX99" fmla="*/ 2476147 w 12192000"/>
              <a:gd name="connsiteY99" fmla="*/ 1998305 h 2240205"/>
              <a:gd name="connsiteX100" fmla="*/ 2373568 w 12192000"/>
              <a:gd name="connsiteY100" fmla="*/ 2003219 h 2240205"/>
              <a:gd name="connsiteX101" fmla="*/ 2287219 w 12192000"/>
              <a:gd name="connsiteY101" fmla="*/ 1998750 h 2240205"/>
              <a:gd name="connsiteX102" fmla="*/ 2164831 w 12192000"/>
              <a:gd name="connsiteY102" fmla="*/ 2010143 h 2240205"/>
              <a:gd name="connsiteX103" fmla="*/ 2058061 w 12192000"/>
              <a:gd name="connsiteY103" fmla="*/ 2047942 h 2240205"/>
              <a:gd name="connsiteX104" fmla="*/ 2042244 w 12192000"/>
              <a:gd name="connsiteY104" fmla="*/ 2055560 h 2240205"/>
              <a:gd name="connsiteX105" fmla="*/ 1877728 w 12192000"/>
              <a:gd name="connsiteY105" fmla="*/ 2101004 h 2240205"/>
              <a:gd name="connsiteX106" fmla="*/ 1759056 w 12192000"/>
              <a:gd name="connsiteY106" fmla="*/ 2125608 h 2240205"/>
              <a:gd name="connsiteX107" fmla="*/ 1637948 w 12192000"/>
              <a:gd name="connsiteY107" fmla="*/ 2172597 h 2240205"/>
              <a:gd name="connsiteX108" fmla="*/ 1434549 w 12192000"/>
              <a:gd name="connsiteY108" fmla="*/ 2234522 h 2240205"/>
              <a:gd name="connsiteX109" fmla="*/ 1370962 w 12192000"/>
              <a:gd name="connsiteY109" fmla="*/ 2237474 h 2240205"/>
              <a:gd name="connsiteX110" fmla="*/ 1356367 w 12192000"/>
              <a:gd name="connsiteY110" fmla="*/ 2235089 h 2240205"/>
              <a:gd name="connsiteX111" fmla="*/ 1279765 w 12192000"/>
              <a:gd name="connsiteY111" fmla="*/ 2229639 h 2240205"/>
              <a:gd name="connsiteX112" fmla="*/ 1195347 w 12192000"/>
              <a:gd name="connsiteY112" fmla="*/ 2212354 h 2240205"/>
              <a:gd name="connsiteX113" fmla="*/ 970251 w 12192000"/>
              <a:gd name="connsiteY113" fmla="*/ 2221029 h 2240205"/>
              <a:gd name="connsiteX114" fmla="*/ 812914 w 12192000"/>
              <a:gd name="connsiteY114" fmla="*/ 2210095 h 2240205"/>
              <a:gd name="connsiteX115" fmla="*/ 597225 w 12192000"/>
              <a:gd name="connsiteY115" fmla="*/ 2180999 h 2240205"/>
              <a:gd name="connsiteX116" fmla="*/ 520671 w 12192000"/>
              <a:gd name="connsiteY116" fmla="*/ 2180980 h 2240205"/>
              <a:gd name="connsiteX117" fmla="*/ 515024 w 12192000"/>
              <a:gd name="connsiteY117" fmla="*/ 2179258 h 2240205"/>
              <a:gd name="connsiteX118" fmla="*/ 413835 w 12192000"/>
              <a:gd name="connsiteY118" fmla="*/ 2156783 h 2240205"/>
              <a:gd name="connsiteX119" fmla="*/ 376513 w 12192000"/>
              <a:gd name="connsiteY119" fmla="*/ 2154014 h 2240205"/>
              <a:gd name="connsiteX120" fmla="*/ 273386 w 12192000"/>
              <a:gd name="connsiteY120" fmla="*/ 2142551 h 2240205"/>
              <a:gd name="connsiteX121" fmla="*/ 77641 w 12192000"/>
              <a:gd name="connsiteY121" fmla="*/ 2126835 h 2240205"/>
              <a:gd name="connsiteX122" fmla="*/ 37645 w 12192000"/>
              <a:gd name="connsiteY122" fmla="*/ 2115401 h 2240205"/>
              <a:gd name="connsiteX123" fmla="*/ 4572 w 12192000"/>
              <a:gd name="connsiteY123" fmla="*/ 2111091 h 2240205"/>
              <a:gd name="connsiteX124" fmla="*/ 0 w 12192000"/>
              <a:gd name="connsiteY124" fmla="*/ 2110468 h 2240205"/>
              <a:gd name="connsiteX125" fmla="*/ 0 w 12192000"/>
              <a:gd name="connsiteY125" fmla="*/ 0 h 2240205"/>
              <a:gd name="connsiteX0" fmla="*/ 0 w 12192000"/>
              <a:gd name="connsiteY0" fmla="*/ 0 h 2240205"/>
              <a:gd name="connsiteX1" fmla="*/ 12192000 w 12192000"/>
              <a:gd name="connsiteY1" fmla="*/ 0 h 2240205"/>
              <a:gd name="connsiteX2" fmla="*/ 12192000 w 12192000"/>
              <a:gd name="connsiteY2" fmla="*/ 751299 h 2240205"/>
              <a:gd name="connsiteX3" fmla="*/ 11890686 w 12192000"/>
              <a:gd name="connsiteY3" fmla="*/ 732766 h 2240205"/>
              <a:gd name="connsiteX4" fmla="*/ 11649954 w 12192000"/>
              <a:gd name="connsiteY4" fmla="*/ 749628 h 2240205"/>
              <a:gd name="connsiteX5" fmla="*/ 11560424 w 12192000"/>
              <a:gd name="connsiteY5" fmla="*/ 748017 h 2240205"/>
              <a:gd name="connsiteX6" fmla="*/ 11358455 w 12192000"/>
              <a:gd name="connsiteY6" fmla="*/ 747593 h 2240205"/>
              <a:gd name="connsiteX7" fmla="*/ 11165209 w 12192000"/>
              <a:gd name="connsiteY7" fmla="*/ 748852 h 2240205"/>
              <a:gd name="connsiteX8" fmla="*/ 11058755 w 12192000"/>
              <a:gd name="connsiteY8" fmla="*/ 749617 h 2240205"/>
              <a:gd name="connsiteX9" fmla="*/ 10803046 w 12192000"/>
              <a:gd name="connsiteY9" fmla="*/ 774328 h 2240205"/>
              <a:gd name="connsiteX10" fmla="*/ 10458762 w 12192000"/>
              <a:gd name="connsiteY10" fmla="*/ 755400 h 2240205"/>
              <a:gd name="connsiteX11" fmla="*/ 10211200 w 12192000"/>
              <a:gd name="connsiteY11" fmla="*/ 767513 h 2240205"/>
              <a:gd name="connsiteX12" fmla="*/ 10167995 w 12192000"/>
              <a:gd name="connsiteY12" fmla="*/ 760843 h 2240205"/>
              <a:gd name="connsiteX13" fmla="*/ 9997044 w 12192000"/>
              <a:gd name="connsiteY13" fmla="*/ 780129 h 2240205"/>
              <a:gd name="connsiteX14" fmla="*/ 9943887 w 12192000"/>
              <a:gd name="connsiteY14" fmla="*/ 804141 h 2240205"/>
              <a:gd name="connsiteX15" fmla="*/ 9918248 w 12192000"/>
              <a:gd name="connsiteY15" fmla="*/ 816628 h 2240205"/>
              <a:gd name="connsiteX16" fmla="*/ 9767091 w 12192000"/>
              <a:gd name="connsiteY16" fmla="*/ 870550 h 2240205"/>
              <a:gd name="connsiteX17" fmla="*/ 9683005 w 12192000"/>
              <a:gd name="connsiteY17" fmla="*/ 894128 h 2240205"/>
              <a:gd name="connsiteX18" fmla="*/ 9500499 w 12192000"/>
              <a:gd name="connsiteY18" fmla="*/ 954680 h 2240205"/>
              <a:gd name="connsiteX19" fmla="*/ 9410017 w 12192000"/>
              <a:gd name="connsiteY19" fmla="*/ 993931 h 2240205"/>
              <a:gd name="connsiteX20" fmla="*/ 9392919 w 12192000"/>
              <a:gd name="connsiteY20" fmla="*/ 994656 h 2240205"/>
              <a:gd name="connsiteX21" fmla="*/ 9268019 w 12192000"/>
              <a:gd name="connsiteY21" fmla="*/ 1007442 h 2240205"/>
              <a:gd name="connsiteX22" fmla="*/ 9188177 w 12192000"/>
              <a:gd name="connsiteY22" fmla="*/ 1035474 h 2240205"/>
              <a:gd name="connsiteX23" fmla="*/ 9155969 w 12192000"/>
              <a:gd name="connsiteY23" fmla="*/ 1046804 h 2240205"/>
              <a:gd name="connsiteX24" fmla="*/ 9133985 w 12192000"/>
              <a:gd name="connsiteY24" fmla="*/ 1046450 h 2240205"/>
              <a:gd name="connsiteX25" fmla="*/ 9003462 w 12192000"/>
              <a:gd name="connsiteY25" fmla="*/ 1042406 h 2240205"/>
              <a:gd name="connsiteX26" fmla="*/ 8968445 w 12192000"/>
              <a:gd name="connsiteY26" fmla="*/ 1052169 h 2240205"/>
              <a:gd name="connsiteX27" fmla="*/ 8886001 w 12192000"/>
              <a:gd name="connsiteY27" fmla="*/ 1067468 h 2240205"/>
              <a:gd name="connsiteX28" fmla="*/ 8838610 w 12192000"/>
              <a:gd name="connsiteY28" fmla="*/ 1075091 h 2240205"/>
              <a:gd name="connsiteX29" fmla="*/ 8665605 w 12192000"/>
              <a:gd name="connsiteY29" fmla="*/ 1110791 h 2240205"/>
              <a:gd name="connsiteX30" fmla="*/ 8419755 w 12192000"/>
              <a:gd name="connsiteY30" fmla="*/ 1216260 h 2240205"/>
              <a:gd name="connsiteX31" fmla="*/ 8411626 w 12192000"/>
              <a:gd name="connsiteY31" fmla="*/ 1214397 h 2240205"/>
              <a:gd name="connsiteX32" fmla="*/ 8363469 w 12192000"/>
              <a:gd name="connsiteY32" fmla="*/ 1246658 h 2240205"/>
              <a:gd name="connsiteX33" fmla="*/ 8275497 w 12192000"/>
              <a:gd name="connsiteY33" fmla="*/ 1264396 h 2240205"/>
              <a:gd name="connsiteX34" fmla="*/ 8074238 w 12192000"/>
              <a:gd name="connsiteY34" fmla="*/ 1301895 h 2240205"/>
              <a:gd name="connsiteX35" fmla="*/ 7902328 w 12192000"/>
              <a:gd name="connsiteY35" fmla="*/ 1345865 h 2240205"/>
              <a:gd name="connsiteX36" fmla="*/ 7840612 w 12192000"/>
              <a:gd name="connsiteY36" fmla="*/ 1369373 h 2240205"/>
              <a:gd name="connsiteX37" fmla="*/ 7786819 w 12192000"/>
              <a:gd name="connsiteY37" fmla="*/ 1378970 h 2240205"/>
              <a:gd name="connsiteX38" fmla="*/ 7548172 w 12192000"/>
              <a:gd name="connsiteY38" fmla="*/ 1417460 h 2240205"/>
              <a:gd name="connsiteX39" fmla="*/ 7483437 w 12192000"/>
              <a:gd name="connsiteY39" fmla="*/ 1478152 h 2240205"/>
              <a:gd name="connsiteX40" fmla="*/ 7377870 w 12192000"/>
              <a:gd name="connsiteY40" fmla="*/ 1523319 h 2240205"/>
              <a:gd name="connsiteX41" fmla="*/ 7230737 w 12192000"/>
              <a:gd name="connsiteY41" fmla="*/ 1562633 h 2240205"/>
              <a:gd name="connsiteX42" fmla="*/ 7224458 w 12192000"/>
              <a:gd name="connsiteY42" fmla="*/ 1573008 h 2240205"/>
              <a:gd name="connsiteX43" fmla="*/ 7183121 w 12192000"/>
              <a:gd name="connsiteY43" fmla="*/ 1595162 h 2240205"/>
              <a:gd name="connsiteX44" fmla="*/ 7164601 w 12192000"/>
              <a:gd name="connsiteY44" fmla="*/ 1606490 h 2240205"/>
              <a:gd name="connsiteX45" fmla="*/ 6900177 w 12192000"/>
              <a:gd name="connsiteY45" fmla="*/ 1636016 h 2240205"/>
              <a:gd name="connsiteX46" fmla="*/ 6795372 w 12192000"/>
              <a:gd name="connsiteY46" fmla="*/ 1644845 h 2240205"/>
              <a:gd name="connsiteX47" fmla="*/ 6692251 w 12192000"/>
              <a:gd name="connsiteY47" fmla="*/ 1656357 h 2240205"/>
              <a:gd name="connsiteX48" fmla="*/ 6655235 w 12192000"/>
              <a:gd name="connsiteY48" fmla="*/ 1661869 h 2240205"/>
              <a:gd name="connsiteX49" fmla="*/ 6554894 w 12192000"/>
              <a:gd name="connsiteY49" fmla="*/ 1664428 h 2240205"/>
              <a:gd name="connsiteX50" fmla="*/ 6516595 w 12192000"/>
              <a:gd name="connsiteY50" fmla="*/ 1667475 h 2240205"/>
              <a:gd name="connsiteX51" fmla="*/ 6508541 w 12192000"/>
              <a:gd name="connsiteY51" fmla="*/ 1668757 h 2240205"/>
              <a:gd name="connsiteX52" fmla="*/ 6471012 w 12192000"/>
              <a:gd name="connsiteY52" fmla="*/ 1678604 h 2240205"/>
              <a:gd name="connsiteX53" fmla="*/ 6364035 w 12192000"/>
              <a:gd name="connsiteY53" fmla="*/ 1667683 h 2240205"/>
              <a:gd name="connsiteX54" fmla="*/ 6243319 w 12192000"/>
              <a:gd name="connsiteY54" fmla="*/ 1695560 h 2240205"/>
              <a:gd name="connsiteX55" fmla="*/ 6098321 w 12192000"/>
              <a:gd name="connsiteY55" fmla="*/ 1721646 h 2240205"/>
              <a:gd name="connsiteX56" fmla="*/ 5880652 w 12192000"/>
              <a:gd name="connsiteY56" fmla="*/ 1779643 h 2240205"/>
              <a:gd name="connsiteX57" fmla="*/ 5785959 w 12192000"/>
              <a:gd name="connsiteY57" fmla="*/ 1775307 h 2240205"/>
              <a:gd name="connsiteX58" fmla="*/ 5643534 w 12192000"/>
              <a:gd name="connsiteY58" fmla="*/ 1802919 h 2240205"/>
              <a:gd name="connsiteX59" fmla="*/ 5518799 w 12192000"/>
              <a:gd name="connsiteY59" fmla="*/ 1818312 h 2240205"/>
              <a:gd name="connsiteX60" fmla="*/ 5505014 w 12192000"/>
              <a:gd name="connsiteY60" fmla="*/ 1819259 h 2240205"/>
              <a:gd name="connsiteX61" fmla="*/ 5453307 w 12192000"/>
              <a:gd name="connsiteY61" fmla="*/ 1815450 h 2240205"/>
              <a:gd name="connsiteX62" fmla="*/ 5221533 w 12192000"/>
              <a:gd name="connsiteY62" fmla="*/ 1846950 h 2240205"/>
              <a:gd name="connsiteX63" fmla="*/ 5149802 w 12192000"/>
              <a:gd name="connsiteY63" fmla="*/ 1844846 h 2240205"/>
              <a:gd name="connsiteX64" fmla="*/ 5114927 w 12192000"/>
              <a:gd name="connsiteY64" fmla="*/ 1847827 h 2240205"/>
              <a:gd name="connsiteX65" fmla="*/ 5108970 w 12192000"/>
              <a:gd name="connsiteY65" fmla="*/ 1847935 h 2240205"/>
              <a:gd name="connsiteX66" fmla="*/ 5067961 w 12192000"/>
              <a:gd name="connsiteY66" fmla="*/ 1845917 h 2240205"/>
              <a:gd name="connsiteX67" fmla="*/ 5007075 w 12192000"/>
              <a:gd name="connsiteY67" fmla="*/ 1838626 h 2240205"/>
              <a:gd name="connsiteX68" fmla="*/ 4944087 w 12192000"/>
              <a:gd name="connsiteY68" fmla="*/ 1823332 h 2240205"/>
              <a:gd name="connsiteX69" fmla="*/ 4907662 w 12192000"/>
              <a:gd name="connsiteY69" fmla="*/ 1816900 h 2240205"/>
              <a:gd name="connsiteX70" fmla="*/ 4882386 w 12192000"/>
              <a:gd name="connsiteY70" fmla="*/ 1809844 h 2240205"/>
              <a:gd name="connsiteX71" fmla="*/ 4811440 w 12192000"/>
              <a:gd name="connsiteY71" fmla="*/ 1804655 h 2240205"/>
              <a:gd name="connsiteX72" fmla="*/ 4691075 w 12192000"/>
              <a:gd name="connsiteY72" fmla="*/ 1801389 h 2240205"/>
              <a:gd name="connsiteX73" fmla="*/ 4640313 w 12192000"/>
              <a:gd name="connsiteY73" fmla="*/ 1784307 h 2240205"/>
              <a:gd name="connsiteX74" fmla="*/ 4536503 w 12192000"/>
              <a:gd name="connsiteY74" fmla="*/ 1785334 h 2240205"/>
              <a:gd name="connsiteX75" fmla="*/ 4513724 w 12192000"/>
              <a:gd name="connsiteY75" fmla="*/ 1791996 h 2240205"/>
              <a:gd name="connsiteX76" fmla="*/ 4459810 w 12192000"/>
              <a:gd name="connsiteY76" fmla="*/ 1797886 h 2240205"/>
              <a:gd name="connsiteX77" fmla="*/ 4379064 w 12192000"/>
              <a:gd name="connsiteY77" fmla="*/ 1817177 h 2240205"/>
              <a:gd name="connsiteX78" fmla="*/ 4290981 w 12192000"/>
              <a:gd name="connsiteY78" fmla="*/ 1839677 h 2240205"/>
              <a:gd name="connsiteX79" fmla="*/ 4238372 w 12192000"/>
              <a:gd name="connsiteY79" fmla="*/ 1851480 h 2240205"/>
              <a:gd name="connsiteX80" fmla="*/ 4232517 w 12192000"/>
              <a:gd name="connsiteY80" fmla="*/ 1852567 h 2240205"/>
              <a:gd name="connsiteX81" fmla="*/ 4191732 w 12192000"/>
              <a:gd name="connsiteY81" fmla="*/ 1857328 h 2240205"/>
              <a:gd name="connsiteX82" fmla="*/ 4065532 w 12192000"/>
              <a:gd name="connsiteY82" fmla="*/ 1855477 h 2240205"/>
              <a:gd name="connsiteX83" fmla="*/ 4028460 w 12192000"/>
              <a:gd name="connsiteY83" fmla="*/ 1855137 h 2240205"/>
              <a:gd name="connsiteX84" fmla="*/ 4002267 w 12192000"/>
              <a:gd name="connsiteY84" fmla="*/ 1852352 h 2240205"/>
              <a:gd name="connsiteX85" fmla="*/ 3931396 w 12192000"/>
              <a:gd name="connsiteY85" fmla="*/ 1858915 h 2240205"/>
              <a:gd name="connsiteX86" fmla="*/ 3812162 w 12192000"/>
              <a:gd name="connsiteY86" fmla="*/ 1875501 h 2240205"/>
              <a:gd name="connsiteX87" fmla="*/ 3758105 w 12192000"/>
              <a:gd name="connsiteY87" fmla="*/ 1871856 h 2240205"/>
              <a:gd name="connsiteX88" fmla="*/ 3567259 w 12192000"/>
              <a:gd name="connsiteY88" fmla="*/ 1893482 h 2240205"/>
              <a:gd name="connsiteX89" fmla="*/ 3405770 w 12192000"/>
              <a:gd name="connsiteY89" fmla="*/ 1904591 h 2240205"/>
              <a:gd name="connsiteX90" fmla="*/ 3280097 w 12192000"/>
              <a:gd name="connsiteY90" fmla="*/ 1919610 h 2240205"/>
              <a:gd name="connsiteX91" fmla="*/ 3009910 w 12192000"/>
              <a:gd name="connsiteY91" fmla="*/ 1957866 h 2240205"/>
              <a:gd name="connsiteX92" fmla="*/ 2995934 w 12192000"/>
              <a:gd name="connsiteY92" fmla="*/ 1967085 h 2240205"/>
              <a:gd name="connsiteX93" fmla="*/ 2942858 w 12192000"/>
              <a:gd name="connsiteY93" fmla="*/ 1981367 h 2240205"/>
              <a:gd name="connsiteX94" fmla="*/ 2875436 w 12192000"/>
              <a:gd name="connsiteY94" fmla="*/ 1996977 h 2240205"/>
              <a:gd name="connsiteX95" fmla="*/ 2874892 w 12192000"/>
              <a:gd name="connsiteY95" fmla="*/ 1996085 h 2240205"/>
              <a:gd name="connsiteX96" fmla="*/ 2843662 w 12192000"/>
              <a:gd name="connsiteY96" fmla="*/ 1992498 h 2240205"/>
              <a:gd name="connsiteX97" fmla="*/ 2718916 w 12192000"/>
              <a:gd name="connsiteY97" fmla="*/ 1990867 h 2240205"/>
              <a:gd name="connsiteX98" fmla="*/ 2713522 w 12192000"/>
              <a:gd name="connsiteY98" fmla="*/ 1990173 h 2240205"/>
              <a:gd name="connsiteX99" fmla="*/ 2476147 w 12192000"/>
              <a:gd name="connsiteY99" fmla="*/ 1998305 h 2240205"/>
              <a:gd name="connsiteX100" fmla="*/ 2373568 w 12192000"/>
              <a:gd name="connsiteY100" fmla="*/ 2003219 h 2240205"/>
              <a:gd name="connsiteX101" fmla="*/ 2287219 w 12192000"/>
              <a:gd name="connsiteY101" fmla="*/ 1998750 h 2240205"/>
              <a:gd name="connsiteX102" fmla="*/ 2164831 w 12192000"/>
              <a:gd name="connsiteY102" fmla="*/ 2010143 h 2240205"/>
              <a:gd name="connsiteX103" fmla="*/ 2058061 w 12192000"/>
              <a:gd name="connsiteY103" fmla="*/ 2047942 h 2240205"/>
              <a:gd name="connsiteX104" fmla="*/ 2042244 w 12192000"/>
              <a:gd name="connsiteY104" fmla="*/ 2055560 h 2240205"/>
              <a:gd name="connsiteX105" fmla="*/ 1877728 w 12192000"/>
              <a:gd name="connsiteY105" fmla="*/ 2101004 h 2240205"/>
              <a:gd name="connsiteX106" fmla="*/ 1759056 w 12192000"/>
              <a:gd name="connsiteY106" fmla="*/ 2125608 h 2240205"/>
              <a:gd name="connsiteX107" fmla="*/ 1637948 w 12192000"/>
              <a:gd name="connsiteY107" fmla="*/ 2172597 h 2240205"/>
              <a:gd name="connsiteX108" fmla="*/ 1434549 w 12192000"/>
              <a:gd name="connsiteY108" fmla="*/ 2234522 h 2240205"/>
              <a:gd name="connsiteX109" fmla="*/ 1370962 w 12192000"/>
              <a:gd name="connsiteY109" fmla="*/ 2237474 h 2240205"/>
              <a:gd name="connsiteX110" fmla="*/ 1356367 w 12192000"/>
              <a:gd name="connsiteY110" fmla="*/ 2235089 h 2240205"/>
              <a:gd name="connsiteX111" fmla="*/ 1279765 w 12192000"/>
              <a:gd name="connsiteY111" fmla="*/ 2229639 h 2240205"/>
              <a:gd name="connsiteX112" fmla="*/ 1195347 w 12192000"/>
              <a:gd name="connsiteY112" fmla="*/ 2212354 h 2240205"/>
              <a:gd name="connsiteX113" fmla="*/ 970251 w 12192000"/>
              <a:gd name="connsiteY113" fmla="*/ 2221029 h 2240205"/>
              <a:gd name="connsiteX114" fmla="*/ 812914 w 12192000"/>
              <a:gd name="connsiteY114" fmla="*/ 2210095 h 2240205"/>
              <a:gd name="connsiteX115" fmla="*/ 597225 w 12192000"/>
              <a:gd name="connsiteY115" fmla="*/ 2180999 h 2240205"/>
              <a:gd name="connsiteX116" fmla="*/ 520671 w 12192000"/>
              <a:gd name="connsiteY116" fmla="*/ 2180980 h 2240205"/>
              <a:gd name="connsiteX117" fmla="*/ 413835 w 12192000"/>
              <a:gd name="connsiteY117" fmla="*/ 2156783 h 2240205"/>
              <a:gd name="connsiteX118" fmla="*/ 376513 w 12192000"/>
              <a:gd name="connsiteY118" fmla="*/ 2154014 h 2240205"/>
              <a:gd name="connsiteX119" fmla="*/ 273386 w 12192000"/>
              <a:gd name="connsiteY119" fmla="*/ 2142551 h 2240205"/>
              <a:gd name="connsiteX120" fmla="*/ 77641 w 12192000"/>
              <a:gd name="connsiteY120" fmla="*/ 2126835 h 2240205"/>
              <a:gd name="connsiteX121" fmla="*/ 37645 w 12192000"/>
              <a:gd name="connsiteY121" fmla="*/ 2115401 h 2240205"/>
              <a:gd name="connsiteX122" fmla="*/ 4572 w 12192000"/>
              <a:gd name="connsiteY122" fmla="*/ 2111091 h 2240205"/>
              <a:gd name="connsiteX123" fmla="*/ 0 w 12192000"/>
              <a:gd name="connsiteY123" fmla="*/ 2110468 h 2240205"/>
              <a:gd name="connsiteX124" fmla="*/ 0 w 12192000"/>
              <a:gd name="connsiteY124" fmla="*/ 0 h 2240205"/>
              <a:gd name="connsiteX0" fmla="*/ 0 w 12192000"/>
              <a:gd name="connsiteY0" fmla="*/ 0 h 2240205"/>
              <a:gd name="connsiteX1" fmla="*/ 12192000 w 12192000"/>
              <a:gd name="connsiteY1" fmla="*/ 0 h 2240205"/>
              <a:gd name="connsiteX2" fmla="*/ 12192000 w 12192000"/>
              <a:gd name="connsiteY2" fmla="*/ 751299 h 2240205"/>
              <a:gd name="connsiteX3" fmla="*/ 11890686 w 12192000"/>
              <a:gd name="connsiteY3" fmla="*/ 732766 h 2240205"/>
              <a:gd name="connsiteX4" fmla="*/ 11649954 w 12192000"/>
              <a:gd name="connsiteY4" fmla="*/ 749628 h 2240205"/>
              <a:gd name="connsiteX5" fmla="*/ 11560424 w 12192000"/>
              <a:gd name="connsiteY5" fmla="*/ 748017 h 2240205"/>
              <a:gd name="connsiteX6" fmla="*/ 11358455 w 12192000"/>
              <a:gd name="connsiteY6" fmla="*/ 747593 h 2240205"/>
              <a:gd name="connsiteX7" fmla="*/ 11165209 w 12192000"/>
              <a:gd name="connsiteY7" fmla="*/ 748852 h 2240205"/>
              <a:gd name="connsiteX8" fmla="*/ 11058755 w 12192000"/>
              <a:gd name="connsiteY8" fmla="*/ 749617 h 2240205"/>
              <a:gd name="connsiteX9" fmla="*/ 10803046 w 12192000"/>
              <a:gd name="connsiteY9" fmla="*/ 774328 h 2240205"/>
              <a:gd name="connsiteX10" fmla="*/ 10458762 w 12192000"/>
              <a:gd name="connsiteY10" fmla="*/ 755400 h 2240205"/>
              <a:gd name="connsiteX11" fmla="*/ 10211200 w 12192000"/>
              <a:gd name="connsiteY11" fmla="*/ 767513 h 2240205"/>
              <a:gd name="connsiteX12" fmla="*/ 10167995 w 12192000"/>
              <a:gd name="connsiteY12" fmla="*/ 760843 h 2240205"/>
              <a:gd name="connsiteX13" fmla="*/ 9997044 w 12192000"/>
              <a:gd name="connsiteY13" fmla="*/ 780129 h 2240205"/>
              <a:gd name="connsiteX14" fmla="*/ 9943887 w 12192000"/>
              <a:gd name="connsiteY14" fmla="*/ 804141 h 2240205"/>
              <a:gd name="connsiteX15" fmla="*/ 9918248 w 12192000"/>
              <a:gd name="connsiteY15" fmla="*/ 816628 h 2240205"/>
              <a:gd name="connsiteX16" fmla="*/ 9767091 w 12192000"/>
              <a:gd name="connsiteY16" fmla="*/ 870550 h 2240205"/>
              <a:gd name="connsiteX17" fmla="*/ 9683005 w 12192000"/>
              <a:gd name="connsiteY17" fmla="*/ 894128 h 2240205"/>
              <a:gd name="connsiteX18" fmla="*/ 9500499 w 12192000"/>
              <a:gd name="connsiteY18" fmla="*/ 954680 h 2240205"/>
              <a:gd name="connsiteX19" fmla="*/ 9410017 w 12192000"/>
              <a:gd name="connsiteY19" fmla="*/ 993931 h 2240205"/>
              <a:gd name="connsiteX20" fmla="*/ 9392919 w 12192000"/>
              <a:gd name="connsiteY20" fmla="*/ 994656 h 2240205"/>
              <a:gd name="connsiteX21" fmla="*/ 9268019 w 12192000"/>
              <a:gd name="connsiteY21" fmla="*/ 1007442 h 2240205"/>
              <a:gd name="connsiteX22" fmla="*/ 9188177 w 12192000"/>
              <a:gd name="connsiteY22" fmla="*/ 1035474 h 2240205"/>
              <a:gd name="connsiteX23" fmla="*/ 9155969 w 12192000"/>
              <a:gd name="connsiteY23" fmla="*/ 1046804 h 2240205"/>
              <a:gd name="connsiteX24" fmla="*/ 9133985 w 12192000"/>
              <a:gd name="connsiteY24" fmla="*/ 1046450 h 2240205"/>
              <a:gd name="connsiteX25" fmla="*/ 9003462 w 12192000"/>
              <a:gd name="connsiteY25" fmla="*/ 1042406 h 2240205"/>
              <a:gd name="connsiteX26" fmla="*/ 8968445 w 12192000"/>
              <a:gd name="connsiteY26" fmla="*/ 1052169 h 2240205"/>
              <a:gd name="connsiteX27" fmla="*/ 8886001 w 12192000"/>
              <a:gd name="connsiteY27" fmla="*/ 1067468 h 2240205"/>
              <a:gd name="connsiteX28" fmla="*/ 8838610 w 12192000"/>
              <a:gd name="connsiteY28" fmla="*/ 1075091 h 2240205"/>
              <a:gd name="connsiteX29" fmla="*/ 8665605 w 12192000"/>
              <a:gd name="connsiteY29" fmla="*/ 1110791 h 2240205"/>
              <a:gd name="connsiteX30" fmla="*/ 8419755 w 12192000"/>
              <a:gd name="connsiteY30" fmla="*/ 1216260 h 2240205"/>
              <a:gd name="connsiteX31" fmla="*/ 8411626 w 12192000"/>
              <a:gd name="connsiteY31" fmla="*/ 1214397 h 2240205"/>
              <a:gd name="connsiteX32" fmla="*/ 8363469 w 12192000"/>
              <a:gd name="connsiteY32" fmla="*/ 1246658 h 2240205"/>
              <a:gd name="connsiteX33" fmla="*/ 8275497 w 12192000"/>
              <a:gd name="connsiteY33" fmla="*/ 1264396 h 2240205"/>
              <a:gd name="connsiteX34" fmla="*/ 8074238 w 12192000"/>
              <a:gd name="connsiteY34" fmla="*/ 1301895 h 2240205"/>
              <a:gd name="connsiteX35" fmla="*/ 7902328 w 12192000"/>
              <a:gd name="connsiteY35" fmla="*/ 1345865 h 2240205"/>
              <a:gd name="connsiteX36" fmla="*/ 7840612 w 12192000"/>
              <a:gd name="connsiteY36" fmla="*/ 1369373 h 2240205"/>
              <a:gd name="connsiteX37" fmla="*/ 7786819 w 12192000"/>
              <a:gd name="connsiteY37" fmla="*/ 1378970 h 2240205"/>
              <a:gd name="connsiteX38" fmla="*/ 7548172 w 12192000"/>
              <a:gd name="connsiteY38" fmla="*/ 1417460 h 2240205"/>
              <a:gd name="connsiteX39" fmla="*/ 7483437 w 12192000"/>
              <a:gd name="connsiteY39" fmla="*/ 1478152 h 2240205"/>
              <a:gd name="connsiteX40" fmla="*/ 7377870 w 12192000"/>
              <a:gd name="connsiteY40" fmla="*/ 1523319 h 2240205"/>
              <a:gd name="connsiteX41" fmla="*/ 7230737 w 12192000"/>
              <a:gd name="connsiteY41" fmla="*/ 1562633 h 2240205"/>
              <a:gd name="connsiteX42" fmla="*/ 7224458 w 12192000"/>
              <a:gd name="connsiteY42" fmla="*/ 1573008 h 2240205"/>
              <a:gd name="connsiteX43" fmla="*/ 7183121 w 12192000"/>
              <a:gd name="connsiteY43" fmla="*/ 1595162 h 2240205"/>
              <a:gd name="connsiteX44" fmla="*/ 7164601 w 12192000"/>
              <a:gd name="connsiteY44" fmla="*/ 1606490 h 2240205"/>
              <a:gd name="connsiteX45" fmla="*/ 6900177 w 12192000"/>
              <a:gd name="connsiteY45" fmla="*/ 1636016 h 2240205"/>
              <a:gd name="connsiteX46" fmla="*/ 6795372 w 12192000"/>
              <a:gd name="connsiteY46" fmla="*/ 1644845 h 2240205"/>
              <a:gd name="connsiteX47" fmla="*/ 6692251 w 12192000"/>
              <a:gd name="connsiteY47" fmla="*/ 1656357 h 2240205"/>
              <a:gd name="connsiteX48" fmla="*/ 6655235 w 12192000"/>
              <a:gd name="connsiteY48" fmla="*/ 1661869 h 2240205"/>
              <a:gd name="connsiteX49" fmla="*/ 6554894 w 12192000"/>
              <a:gd name="connsiteY49" fmla="*/ 1664428 h 2240205"/>
              <a:gd name="connsiteX50" fmla="*/ 6516595 w 12192000"/>
              <a:gd name="connsiteY50" fmla="*/ 1667475 h 2240205"/>
              <a:gd name="connsiteX51" fmla="*/ 6508541 w 12192000"/>
              <a:gd name="connsiteY51" fmla="*/ 1668757 h 2240205"/>
              <a:gd name="connsiteX52" fmla="*/ 6471012 w 12192000"/>
              <a:gd name="connsiteY52" fmla="*/ 1678604 h 2240205"/>
              <a:gd name="connsiteX53" fmla="*/ 6364035 w 12192000"/>
              <a:gd name="connsiteY53" fmla="*/ 1667683 h 2240205"/>
              <a:gd name="connsiteX54" fmla="*/ 6243319 w 12192000"/>
              <a:gd name="connsiteY54" fmla="*/ 1695560 h 2240205"/>
              <a:gd name="connsiteX55" fmla="*/ 6098321 w 12192000"/>
              <a:gd name="connsiteY55" fmla="*/ 1721646 h 2240205"/>
              <a:gd name="connsiteX56" fmla="*/ 5880652 w 12192000"/>
              <a:gd name="connsiteY56" fmla="*/ 1779643 h 2240205"/>
              <a:gd name="connsiteX57" fmla="*/ 5785959 w 12192000"/>
              <a:gd name="connsiteY57" fmla="*/ 1775307 h 2240205"/>
              <a:gd name="connsiteX58" fmla="*/ 5643534 w 12192000"/>
              <a:gd name="connsiteY58" fmla="*/ 1802919 h 2240205"/>
              <a:gd name="connsiteX59" fmla="*/ 5518799 w 12192000"/>
              <a:gd name="connsiteY59" fmla="*/ 1818312 h 2240205"/>
              <a:gd name="connsiteX60" fmla="*/ 5505014 w 12192000"/>
              <a:gd name="connsiteY60" fmla="*/ 1819259 h 2240205"/>
              <a:gd name="connsiteX61" fmla="*/ 5453307 w 12192000"/>
              <a:gd name="connsiteY61" fmla="*/ 1815450 h 2240205"/>
              <a:gd name="connsiteX62" fmla="*/ 5221533 w 12192000"/>
              <a:gd name="connsiteY62" fmla="*/ 1846950 h 2240205"/>
              <a:gd name="connsiteX63" fmla="*/ 5149802 w 12192000"/>
              <a:gd name="connsiteY63" fmla="*/ 1844846 h 2240205"/>
              <a:gd name="connsiteX64" fmla="*/ 5114927 w 12192000"/>
              <a:gd name="connsiteY64" fmla="*/ 1847827 h 2240205"/>
              <a:gd name="connsiteX65" fmla="*/ 5108970 w 12192000"/>
              <a:gd name="connsiteY65" fmla="*/ 1847935 h 2240205"/>
              <a:gd name="connsiteX66" fmla="*/ 5067961 w 12192000"/>
              <a:gd name="connsiteY66" fmla="*/ 1845917 h 2240205"/>
              <a:gd name="connsiteX67" fmla="*/ 5007075 w 12192000"/>
              <a:gd name="connsiteY67" fmla="*/ 1838626 h 2240205"/>
              <a:gd name="connsiteX68" fmla="*/ 4944087 w 12192000"/>
              <a:gd name="connsiteY68" fmla="*/ 1823332 h 2240205"/>
              <a:gd name="connsiteX69" fmla="*/ 4907662 w 12192000"/>
              <a:gd name="connsiteY69" fmla="*/ 1816900 h 2240205"/>
              <a:gd name="connsiteX70" fmla="*/ 4882386 w 12192000"/>
              <a:gd name="connsiteY70" fmla="*/ 1809844 h 2240205"/>
              <a:gd name="connsiteX71" fmla="*/ 4811440 w 12192000"/>
              <a:gd name="connsiteY71" fmla="*/ 1804655 h 2240205"/>
              <a:gd name="connsiteX72" fmla="*/ 4691075 w 12192000"/>
              <a:gd name="connsiteY72" fmla="*/ 1801389 h 2240205"/>
              <a:gd name="connsiteX73" fmla="*/ 4640313 w 12192000"/>
              <a:gd name="connsiteY73" fmla="*/ 1784307 h 2240205"/>
              <a:gd name="connsiteX74" fmla="*/ 4536503 w 12192000"/>
              <a:gd name="connsiteY74" fmla="*/ 1785334 h 2240205"/>
              <a:gd name="connsiteX75" fmla="*/ 4513724 w 12192000"/>
              <a:gd name="connsiteY75" fmla="*/ 1791996 h 2240205"/>
              <a:gd name="connsiteX76" fmla="*/ 4459810 w 12192000"/>
              <a:gd name="connsiteY76" fmla="*/ 1797886 h 2240205"/>
              <a:gd name="connsiteX77" fmla="*/ 4379064 w 12192000"/>
              <a:gd name="connsiteY77" fmla="*/ 1817177 h 2240205"/>
              <a:gd name="connsiteX78" fmla="*/ 4290981 w 12192000"/>
              <a:gd name="connsiteY78" fmla="*/ 1839677 h 2240205"/>
              <a:gd name="connsiteX79" fmla="*/ 4238372 w 12192000"/>
              <a:gd name="connsiteY79" fmla="*/ 1851480 h 2240205"/>
              <a:gd name="connsiteX80" fmla="*/ 4232517 w 12192000"/>
              <a:gd name="connsiteY80" fmla="*/ 1852567 h 2240205"/>
              <a:gd name="connsiteX81" fmla="*/ 4191732 w 12192000"/>
              <a:gd name="connsiteY81" fmla="*/ 1857328 h 2240205"/>
              <a:gd name="connsiteX82" fmla="*/ 4065532 w 12192000"/>
              <a:gd name="connsiteY82" fmla="*/ 1855477 h 2240205"/>
              <a:gd name="connsiteX83" fmla="*/ 4028460 w 12192000"/>
              <a:gd name="connsiteY83" fmla="*/ 1855137 h 2240205"/>
              <a:gd name="connsiteX84" fmla="*/ 4002267 w 12192000"/>
              <a:gd name="connsiteY84" fmla="*/ 1852352 h 2240205"/>
              <a:gd name="connsiteX85" fmla="*/ 3931396 w 12192000"/>
              <a:gd name="connsiteY85" fmla="*/ 1858915 h 2240205"/>
              <a:gd name="connsiteX86" fmla="*/ 3812162 w 12192000"/>
              <a:gd name="connsiteY86" fmla="*/ 1875501 h 2240205"/>
              <a:gd name="connsiteX87" fmla="*/ 3758105 w 12192000"/>
              <a:gd name="connsiteY87" fmla="*/ 1871856 h 2240205"/>
              <a:gd name="connsiteX88" fmla="*/ 3567259 w 12192000"/>
              <a:gd name="connsiteY88" fmla="*/ 1893482 h 2240205"/>
              <a:gd name="connsiteX89" fmla="*/ 3405770 w 12192000"/>
              <a:gd name="connsiteY89" fmla="*/ 1904591 h 2240205"/>
              <a:gd name="connsiteX90" fmla="*/ 3280097 w 12192000"/>
              <a:gd name="connsiteY90" fmla="*/ 1919610 h 2240205"/>
              <a:gd name="connsiteX91" fmla="*/ 3009910 w 12192000"/>
              <a:gd name="connsiteY91" fmla="*/ 1957866 h 2240205"/>
              <a:gd name="connsiteX92" fmla="*/ 2995934 w 12192000"/>
              <a:gd name="connsiteY92" fmla="*/ 1967085 h 2240205"/>
              <a:gd name="connsiteX93" fmla="*/ 2942858 w 12192000"/>
              <a:gd name="connsiteY93" fmla="*/ 1981367 h 2240205"/>
              <a:gd name="connsiteX94" fmla="*/ 2875436 w 12192000"/>
              <a:gd name="connsiteY94" fmla="*/ 1996977 h 2240205"/>
              <a:gd name="connsiteX95" fmla="*/ 2874892 w 12192000"/>
              <a:gd name="connsiteY95" fmla="*/ 1996085 h 2240205"/>
              <a:gd name="connsiteX96" fmla="*/ 2843662 w 12192000"/>
              <a:gd name="connsiteY96" fmla="*/ 1992498 h 2240205"/>
              <a:gd name="connsiteX97" fmla="*/ 2718916 w 12192000"/>
              <a:gd name="connsiteY97" fmla="*/ 1990867 h 2240205"/>
              <a:gd name="connsiteX98" fmla="*/ 2713522 w 12192000"/>
              <a:gd name="connsiteY98" fmla="*/ 1990173 h 2240205"/>
              <a:gd name="connsiteX99" fmla="*/ 2476147 w 12192000"/>
              <a:gd name="connsiteY99" fmla="*/ 1998305 h 2240205"/>
              <a:gd name="connsiteX100" fmla="*/ 2373568 w 12192000"/>
              <a:gd name="connsiteY100" fmla="*/ 2003219 h 2240205"/>
              <a:gd name="connsiteX101" fmla="*/ 2287219 w 12192000"/>
              <a:gd name="connsiteY101" fmla="*/ 1998750 h 2240205"/>
              <a:gd name="connsiteX102" fmla="*/ 2164831 w 12192000"/>
              <a:gd name="connsiteY102" fmla="*/ 2010143 h 2240205"/>
              <a:gd name="connsiteX103" fmla="*/ 2058061 w 12192000"/>
              <a:gd name="connsiteY103" fmla="*/ 2047942 h 2240205"/>
              <a:gd name="connsiteX104" fmla="*/ 2042244 w 12192000"/>
              <a:gd name="connsiteY104" fmla="*/ 2055560 h 2240205"/>
              <a:gd name="connsiteX105" fmla="*/ 1877728 w 12192000"/>
              <a:gd name="connsiteY105" fmla="*/ 2101004 h 2240205"/>
              <a:gd name="connsiteX106" fmla="*/ 1759056 w 12192000"/>
              <a:gd name="connsiteY106" fmla="*/ 2125608 h 2240205"/>
              <a:gd name="connsiteX107" fmla="*/ 1637948 w 12192000"/>
              <a:gd name="connsiteY107" fmla="*/ 2172597 h 2240205"/>
              <a:gd name="connsiteX108" fmla="*/ 1434549 w 12192000"/>
              <a:gd name="connsiteY108" fmla="*/ 2234522 h 2240205"/>
              <a:gd name="connsiteX109" fmla="*/ 1370962 w 12192000"/>
              <a:gd name="connsiteY109" fmla="*/ 2237474 h 2240205"/>
              <a:gd name="connsiteX110" fmla="*/ 1356367 w 12192000"/>
              <a:gd name="connsiteY110" fmla="*/ 2235089 h 2240205"/>
              <a:gd name="connsiteX111" fmla="*/ 1279765 w 12192000"/>
              <a:gd name="connsiteY111" fmla="*/ 2229639 h 2240205"/>
              <a:gd name="connsiteX112" fmla="*/ 1195347 w 12192000"/>
              <a:gd name="connsiteY112" fmla="*/ 2212354 h 2240205"/>
              <a:gd name="connsiteX113" fmla="*/ 970251 w 12192000"/>
              <a:gd name="connsiteY113" fmla="*/ 2221029 h 2240205"/>
              <a:gd name="connsiteX114" fmla="*/ 812914 w 12192000"/>
              <a:gd name="connsiteY114" fmla="*/ 2210095 h 2240205"/>
              <a:gd name="connsiteX115" fmla="*/ 597225 w 12192000"/>
              <a:gd name="connsiteY115" fmla="*/ 2180999 h 2240205"/>
              <a:gd name="connsiteX116" fmla="*/ 520671 w 12192000"/>
              <a:gd name="connsiteY116" fmla="*/ 2180980 h 2240205"/>
              <a:gd name="connsiteX117" fmla="*/ 413835 w 12192000"/>
              <a:gd name="connsiteY117" fmla="*/ 2156783 h 2240205"/>
              <a:gd name="connsiteX118" fmla="*/ 376513 w 12192000"/>
              <a:gd name="connsiteY118" fmla="*/ 2154014 h 2240205"/>
              <a:gd name="connsiteX119" fmla="*/ 273386 w 12192000"/>
              <a:gd name="connsiteY119" fmla="*/ 2142551 h 2240205"/>
              <a:gd name="connsiteX120" fmla="*/ 77641 w 12192000"/>
              <a:gd name="connsiteY120" fmla="*/ 2126835 h 2240205"/>
              <a:gd name="connsiteX121" fmla="*/ 37645 w 12192000"/>
              <a:gd name="connsiteY121" fmla="*/ 2115401 h 2240205"/>
              <a:gd name="connsiteX122" fmla="*/ 4572 w 12192000"/>
              <a:gd name="connsiteY122" fmla="*/ 2111091 h 2240205"/>
              <a:gd name="connsiteX123" fmla="*/ 0 w 12192000"/>
              <a:gd name="connsiteY123" fmla="*/ 2110468 h 2240205"/>
              <a:gd name="connsiteX124" fmla="*/ 0 w 12192000"/>
              <a:gd name="connsiteY124" fmla="*/ 0 h 22402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Lst>
            <a:rect l="l" t="t" r="r" b="b"/>
            <a:pathLst>
              <a:path w="12192000" h="2240205">
                <a:moveTo>
                  <a:pt x="0" y="0"/>
                </a:moveTo>
                <a:lnTo>
                  <a:pt x="12192000" y="0"/>
                </a:lnTo>
                <a:lnTo>
                  <a:pt x="12192000" y="751299"/>
                </a:lnTo>
                <a:cubicBezTo>
                  <a:pt x="12034412" y="757358"/>
                  <a:pt x="11991124" y="738944"/>
                  <a:pt x="11890686" y="732766"/>
                </a:cubicBezTo>
                <a:cubicBezTo>
                  <a:pt x="11800345" y="732488"/>
                  <a:pt x="11704998" y="747086"/>
                  <a:pt x="11649954" y="749628"/>
                </a:cubicBezTo>
                <a:cubicBezTo>
                  <a:pt x="11613048" y="740951"/>
                  <a:pt x="11593031" y="740811"/>
                  <a:pt x="11560424" y="748017"/>
                </a:cubicBezTo>
                <a:cubicBezTo>
                  <a:pt x="11488916" y="747650"/>
                  <a:pt x="11449669" y="773362"/>
                  <a:pt x="11358455" y="747593"/>
                </a:cubicBezTo>
                <a:cubicBezTo>
                  <a:pt x="11316233" y="754756"/>
                  <a:pt x="11184875" y="735040"/>
                  <a:pt x="11165209" y="748852"/>
                </a:cubicBezTo>
                <a:cubicBezTo>
                  <a:pt x="11113345" y="753539"/>
                  <a:pt x="11140250" y="736122"/>
                  <a:pt x="11058755" y="749617"/>
                </a:cubicBezTo>
                <a:cubicBezTo>
                  <a:pt x="10973519" y="757854"/>
                  <a:pt x="10849163" y="781170"/>
                  <a:pt x="10803046" y="774328"/>
                </a:cubicBezTo>
                <a:cubicBezTo>
                  <a:pt x="10741852" y="776895"/>
                  <a:pt x="10540854" y="756546"/>
                  <a:pt x="10458762" y="755400"/>
                </a:cubicBezTo>
                <a:cubicBezTo>
                  <a:pt x="10426976" y="747433"/>
                  <a:pt x="10327242" y="773719"/>
                  <a:pt x="10211200" y="767513"/>
                </a:cubicBezTo>
                <a:cubicBezTo>
                  <a:pt x="10195912" y="761163"/>
                  <a:pt x="10172943" y="749095"/>
                  <a:pt x="10167995" y="760843"/>
                </a:cubicBezTo>
                <a:cubicBezTo>
                  <a:pt x="10131971" y="759999"/>
                  <a:pt x="10031208" y="777398"/>
                  <a:pt x="9997044" y="780129"/>
                </a:cubicBezTo>
                <a:cubicBezTo>
                  <a:pt x="9972443" y="801329"/>
                  <a:pt x="9951331" y="779975"/>
                  <a:pt x="9943887" y="804141"/>
                </a:cubicBezTo>
                <a:lnTo>
                  <a:pt x="9918248" y="816628"/>
                </a:lnTo>
                <a:cubicBezTo>
                  <a:pt x="9873419" y="812573"/>
                  <a:pt x="9807158" y="855024"/>
                  <a:pt x="9767091" y="870550"/>
                </a:cubicBezTo>
                <a:cubicBezTo>
                  <a:pt x="9728743" y="880857"/>
                  <a:pt x="9714210" y="859344"/>
                  <a:pt x="9683005" y="894128"/>
                </a:cubicBezTo>
                <a:cubicBezTo>
                  <a:pt x="9638573" y="908150"/>
                  <a:pt x="9553332" y="950611"/>
                  <a:pt x="9500499" y="954680"/>
                </a:cubicBezTo>
                <a:cubicBezTo>
                  <a:pt x="9451943" y="966288"/>
                  <a:pt x="9427947" y="987268"/>
                  <a:pt x="9410017" y="993931"/>
                </a:cubicBezTo>
                <a:cubicBezTo>
                  <a:pt x="9408360" y="990327"/>
                  <a:pt x="9395782" y="990863"/>
                  <a:pt x="9392919" y="994656"/>
                </a:cubicBezTo>
                <a:cubicBezTo>
                  <a:pt x="9369253" y="996908"/>
                  <a:pt x="9294395" y="1002709"/>
                  <a:pt x="9268019" y="1007442"/>
                </a:cubicBezTo>
                <a:lnTo>
                  <a:pt x="9188177" y="1035474"/>
                </a:lnTo>
                <a:cubicBezTo>
                  <a:pt x="9182118" y="1028476"/>
                  <a:pt x="9162516" y="1043719"/>
                  <a:pt x="9155969" y="1046804"/>
                </a:cubicBezTo>
                <a:cubicBezTo>
                  <a:pt x="9154734" y="1041866"/>
                  <a:pt x="9138567" y="1041606"/>
                  <a:pt x="9133985" y="1046450"/>
                </a:cubicBezTo>
                <a:cubicBezTo>
                  <a:pt x="9112169" y="1062778"/>
                  <a:pt x="9019227" y="1027247"/>
                  <a:pt x="9003462" y="1042406"/>
                </a:cubicBezTo>
                <a:lnTo>
                  <a:pt x="8968445" y="1052169"/>
                </a:lnTo>
                <a:lnTo>
                  <a:pt x="8886001" y="1067468"/>
                </a:lnTo>
                <a:cubicBezTo>
                  <a:pt x="8847384" y="1050046"/>
                  <a:pt x="8863283" y="1068286"/>
                  <a:pt x="8838610" y="1075091"/>
                </a:cubicBezTo>
                <a:cubicBezTo>
                  <a:pt x="8780942" y="1086991"/>
                  <a:pt x="8730608" y="1108943"/>
                  <a:pt x="8665605" y="1110791"/>
                </a:cubicBezTo>
                <a:cubicBezTo>
                  <a:pt x="8590906" y="1106676"/>
                  <a:pt x="8491424" y="1191452"/>
                  <a:pt x="8419755" y="1216260"/>
                </a:cubicBezTo>
                <a:cubicBezTo>
                  <a:pt x="8376553" y="1231214"/>
                  <a:pt x="8414124" y="1215234"/>
                  <a:pt x="8411626" y="1214397"/>
                </a:cubicBezTo>
                <a:cubicBezTo>
                  <a:pt x="8391326" y="1238641"/>
                  <a:pt x="8371389" y="1231045"/>
                  <a:pt x="8363469" y="1246658"/>
                </a:cubicBezTo>
                <a:cubicBezTo>
                  <a:pt x="8322316" y="1258746"/>
                  <a:pt x="8283162" y="1250600"/>
                  <a:pt x="8275497" y="1264396"/>
                </a:cubicBezTo>
                <a:cubicBezTo>
                  <a:pt x="8194123" y="1257316"/>
                  <a:pt x="8141324" y="1289395"/>
                  <a:pt x="8074238" y="1301895"/>
                </a:cubicBezTo>
                <a:cubicBezTo>
                  <a:pt x="8012043" y="1315473"/>
                  <a:pt x="7936376" y="1347185"/>
                  <a:pt x="7902328" y="1345865"/>
                </a:cubicBezTo>
                <a:cubicBezTo>
                  <a:pt x="7876994" y="1370833"/>
                  <a:pt x="7861184" y="1361537"/>
                  <a:pt x="7840612" y="1369373"/>
                </a:cubicBezTo>
                <a:cubicBezTo>
                  <a:pt x="7803208" y="1375918"/>
                  <a:pt x="7836041" y="1389289"/>
                  <a:pt x="7786819" y="1378970"/>
                </a:cubicBezTo>
                <a:cubicBezTo>
                  <a:pt x="7732613" y="1405648"/>
                  <a:pt x="7556449" y="1409729"/>
                  <a:pt x="7548172" y="1417460"/>
                </a:cubicBezTo>
                <a:cubicBezTo>
                  <a:pt x="7520370" y="1413173"/>
                  <a:pt x="7499280" y="1470447"/>
                  <a:pt x="7483437" y="1478152"/>
                </a:cubicBezTo>
                <a:cubicBezTo>
                  <a:pt x="7446517" y="1491067"/>
                  <a:pt x="7432754" y="1502351"/>
                  <a:pt x="7377870" y="1523319"/>
                </a:cubicBezTo>
                <a:cubicBezTo>
                  <a:pt x="7324166" y="1536168"/>
                  <a:pt x="7290459" y="1563749"/>
                  <a:pt x="7230737" y="1562633"/>
                </a:cubicBezTo>
                <a:cubicBezTo>
                  <a:pt x="7229794" y="1566487"/>
                  <a:pt x="7227568" y="1569908"/>
                  <a:pt x="7224458" y="1573008"/>
                </a:cubicBezTo>
                <a:lnTo>
                  <a:pt x="7183121" y="1595162"/>
                </a:lnTo>
                <a:lnTo>
                  <a:pt x="7164601" y="1606490"/>
                </a:lnTo>
                <a:cubicBezTo>
                  <a:pt x="7117444" y="1613299"/>
                  <a:pt x="6961715" y="1629624"/>
                  <a:pt x="6900177" y="1636016"/>
                </a:cubicBezTo>
                <a:cubicBezTo>
                  <a:pt x="6859708" y="1641136"/>
                  <a:pt x="6829973" y="1628753"/>
                  <a:pt x="6795372" y="1644845"/>
                </a:cubicBezTo>
                <a:cubicBezTo>
                  <a:pt x="6757466" y="1649571"/>
                  <a:pt x="6723150" y="1647290"/>
                  <a:pt x="6692251" y="1656357"/>
                </a:cubicBezTo>
                <a:cubicBezTo>
                  <a:pt x="6678032" y="1652894"/>
                  <a:pt x="6665282" y="1652445"/>
                  <a:pt x="6655235" y="1661869"/>
                </a:cubicBezTo>
                <a:cubicBezTo>
                  <a:pt x="6632342" y="1663214"/>
                  <a:pt x="6578001" y="1663494"/>
                  <a:pt x="6554894" y="1664428"/>
                </a:cubicBezTo>
                <a:lnTo>
                  <a:pt x="6516595" y="1667475"/>
                </a:lnTo>
                <a:lnTo>
                  <a:pt x="6508541" y="1668757"/>
                </a:lnTo>
                <a:cubicBezTo>
                  <a:pt x="6495493" y="1671715"/>
                  <a:pt x="6482908" y="1675051"/>
                  <a:pt x="6471012" y="1678604"/>
                </a:cubicBezTo>
                <a:cubicBezTo>
                  <a:pt x="6446928" y="1678425"/>
                  <a:pt x="6395710" y="1665896"/>
                  <a:pt x="6364035" y="1667683"/>
                </a:cubicBezTo>
                <a:lnTo>
                  <a:pt x="6243319" y="1695560"/>
                </a:lnTo>
                <a:cubicBezTo>
                  <a:pt x="6212879" y="1700946"/>
                  <a:pt x="6162673" y="1707632"/>
                  <a:pt x="6098321" y="1721646"/>
                </a:cubicBezTo>
                <a:cubicBezTo>
                  <a:pt x="6036511" y="1734126"/>
                  <a:pt x="5902526" y="1770074"/>
                  <a:pt x="5880652" y="1779643"/>
                </a:cubicBezTo>
                <a:cubicBezTo>
                  <a:pt x="5862008" y="1784877"/>
                  <a:pt x="5777344" y="1786304"/>
                  <a:pt x="5785959" y="1775307"/>
                </a:cubicBezTo>
                <a:cubicBezTo>
                  <a:pt x="5732223" y="1803618"/>
                  <a:pt x="5707481" y="1784706"/>
                  <a:pt x="5643534" y="1802919"/>
                </a:cubicBezTo>
                <a:lnTo>
                  <a:pt x="5518799" y="1818312"/>
                </a:lnTo>
                <a:lnTo>
                  <a:pt x="5505014" y="1819259"/>
                </a:lnTo>
                <a:lnTo>
                  <a:pt x="5453307" y="1815450"/>
                </a:lnTo>
                <a:cubicBezTo>
                  <a:pt x="5364785" y="1835567"/>
                  <a:pt x="5272117" y="1842051"/>
                  <a:pt x="5221533" y="1846950"/>
                </a:cubicBezTo>
                <a:lnTo>
                  <a:pt x="5149802" y="1844846"/>
                </a:lnTo>
                <a:cubicBezTo>
                  <a:pt x="5138262" y="1844584"/>
                  <a:pt x="5124907" y="1847312"/>
                  <a:pt x="5114927" y="1847827"/>
                </a:cubicBezTo>
                <a:lnTo>
                  <a:pt x="5108970" y="1847935"/>
                </a:lnTo>
                <a:lnTo>
                  <a:pt x="5067961" y="1845917"/>
                </a:lnTo>
                <a:lnTo>
                  <a:pt x="5007075" y="1838626"/>
                </a:lnTo>
                <a:cubicBezTo>
                  <a:pt x="4987003" y="1833546"/>
                  <a:pt x="4969259" y="1814096"/>
                  <a:pt x="4944087" y="1823332"/>
                </a:cubicBezTo>
                <a:cubicBezTo>
                  <a:pt x="4949882" y="1812650"/>
                  <a:pt x="4914396" y="1826154"/>
                  <a:pt x="4907662" y="1816900"/>
                </a:cubicBezTo>
                <a:cubicBezTo>
                  <a:pt x="4903760" y="1809237"/>
                  <a:pt x="4892087" y="1811549"/>
                  <a:pt x="4882386" y="1809844"/>
                </a:cubicBezTo>
                <a:cubicBezTo>
                  <a:pt x="4874062" y="1802609"/>
                  <a:pt x="4826962" y="1801349"/>
                  <a:pt x="4811440" y="1804655"/>
                </a:cubicBezTo>
                <a:cubicBezTo>
                  <a:pt x="4768806" y="1818748"/>
                  <a:pt x="4725356" y="1790961"/>
                  <a:pt x="4691075" y="1801389"/>
                </a:cubicBezTo>
                <a:cubicBezTo>
                  <a:pt x="4657791" y="1796774"/>
                  <a:pt x="4662147" y="1786932"/>
                  <a:pt x="4640313" y="1784307"/>
                </a:cubicBezTo>
                <a:cubicBezTo>
                  <a:pt x="4614551" y="1781631"/>
                  <a:pt x="4552839" y="1782829"/>
                  <a:pt x="4536503" y="1785334"/>
                </a:cubicBezTo>
                <a:lnTo>
                  <a:pt x="4513724" y="1791996"/>
                </a:lnTo>
                <a:lnTo>
                  <a:pt x="4459810" y="1797886"/>
                </a:lnTo>
                <a:lnTo>
                  <a:pt x="4379064" y="1817177"/>
                </a:lnTo>
                <a:cubicBezTo>
                  <a:pt x="4349703" y="1824677"/>
                  <a:pt x="4313198" y="1824834"/>
                  <a:pt x="4290981" y="1839677"/>
                </a:cubicBezTo>
                <a:cubicBezTo>
                  <a:pt x="4277508" y="1842452"/>
                  <a:pt x="4248116" y="1849332"/>
                  <a:pt x="4238372" y="1851480"/>
                </a:cubicBezTo>
                <a:lnTo>
                  <a:pt x="4232517" y="1852567"/>
                </a:lnTo>
                <a:lnTo>
                  <a:pt x="4191732" y="1857328"/>
                </a:lnTo>
                <a:lnTo>
                  <a:pt x="4065532" y="1855477"/>
                </a:lnTo>
                <a:cubicBezTo>
                  <a:pt x="4069305" y="1844009"/>
                  <a:pt x="4036780" y="1863138"/>
                  <a:pt x="4028460" y="1855137"/>
                </a:cubicBezTo>
                <a:cubicBezTo>
                  <a:pt x="4023224" y="1848238"/>
                  <a:pt x="4012138" y="1852433"/>
                  <a:pt x="4002267" y="1852352"/>
                </a:cubicBezTo>
                <a:cubicBezTo>
                  <a:pt x="3992749" y="1846600"/>
                  <a:pt x="3946095" y="1853107"/>
                  <a:pt x="3931396" y="1858915"/>
                </a:cubicBezTo>
                <a:cubicBezTo>
                  <a:pt x="3891932" y="1879798"/>
                  <a:pt x="3844059" y="1859600"/>
                  <a:pt x="3812162" y="1875501"/>
                </a:cubicBezTo>
                <a:cubicBezTo>
                  <a:pt x="3778518" y="1876434"/>
                  <a:pt x="3780102" y="1870848"/>
                  <a:pt x="3758105" y="1871856"/>
                </a:cubicBezTo>
                <a:cubicBezTo>
                  <a:pt x="3717288" y="1874853"/>
                  <a:pt x="3625982" y="1888026"/>
                  <a:pt x="3567259" y="1893482"/>
                </a:cubicBezTo>
                <a:cubicBezTo>
                  <a:pt x="3512865" y="1897927"/>
                  <a:pt x="3463644" y="1898121"/>
                  <a:pt x="3405770" y="1904591"/>
                </a:cubicBezTo>
                <a:cubicBezTo>
                  <a:pt x="3361027" y="1917619"/>
                  <a:pt x="3312439" y="1902759"/>
                  <a:pt x="3280097" y="1919610"/>
                </a:cubicBezTo>
                <a:cubicBezTo>
                  <a:pt x="3120979" y="1944600"/>
                  <a:pt x="3052347" y="1932877"/>
                  <a:pt x="3009910" y="1957866"/>
                </a:cubicBezTo>
                <a:cubicBezTo>
                  <a:pt x="3005875" y="1961558"/>
                  <a:pt x="3001138" y="1964570"/>
                  <a:pt x="2995934" y="1967085"/>
                </a:cubicBezTo>
                <a:lnTo>
                  <a:pt x="2942858" y="1981367"/>
                </a:lnTo>
                <a:lnTo>
                  <a:pt x="2875436" y="1996977"/>
                </a:lnTo>
                <a:lnTo>
                  <a:pt x="2874892" y="1996085"/>
                </a:lnTo>
                <a:cubicBezTo>
                  <a:pt x="2869596" y="1995339"/>
                  <a:pt x="2856789" y="1995778"/>
                  <a:pt x="2843662" y="1992498"/>
                </a:cubicBezTo>
                <a:lnTo>
                  <a:pt x="2718916" y="1990867"/>
                </a:lnTo>
                <a:lnTo>
                  <a:pt x="2713522" y="1990173"/>
                </a:lnTo>
                <a:lnTo>
                  <a:pt x="2476147" y="1998305"/>
                </a:lnTo>
                <a:cubicBezTo>
                  <a:pt x="2437134" y="2013637"/>
                  <a:pt x="2413847" y="1999542"/>
                  <a:pt x="2373568" y="2003219"/>
                </a:cubicBezTo>
                <a:cubicBezTo>
                  <a:pt x="2342080" y="2003293"/>
                  <a:pt x="2308969" y="1996768"/>
                  <a:pt x="2287219" y="1998750"/>
                </a:cubicBezTo>
                <a:cubicBezTo>
                  <a:pt x="2221974" y="2012601"/>
                  <a:pt x="2205627" y="2006345"/>
                  <a:pt x="2164831" y="2010143"/>
                </a:cubicBezTo>
                <a:cubicBezTo>
                  <a:pt x="2133996" y="2017246"/>
                  <a:pt x="2078492" y="2040373"/>
                  <a:pt x="2058061" y="2047942"/>
                </a:cubicBezTo>
                <a:lnTo>
                  <a:pt x="2042244" y="2055560"/>
                </a:lnTo>
                <a:cubicBezTo>
                  <a:pt x="2012576" y="2064443"/>
                  <a:pt x="1896351" y="2111357"/>
                  <a:pt x="1877728" y="2101004"/>
                </a:cubicBezTo>
                <a:cubicBezTo>
                  <a:pt x="1839146" y="2101989"/>
                  <a:pt x="1818769" y="2108983"/>
                  <a:pt x="1759056" y="2125608"/>
                </a:cubicBezTo>
                <a:cubicBezTo>
                  <a:pt x="1719091" y="2137539"/>
                  <a:pt x="1691494" y="2161097"/>
                  <a:pt x="1637948" y="2172597"/>
                </a:cubicBezTo>
                <a:cubicBezTo>
                  <a:pt x="1587306" y="2207053"/>
                  <a:pt x="1496241" y="2208973"/>
                  <a:pt x="1434549" y="2234522"/>
                </a:cubicBezTo>
                <a:cubicBezTo>
                  <a:pt x="1390051" y="2245335"/>
                  <a:pt x="1383992" y="2237380"/>
                  <a:pt x="1370962" y="2237474"/>
                </a:cubicBezTo>
                <a:lnTo>
                  <a:pt x="1356367" y="2235089"/>
                </a:lnTo>
                <a:cubicBezTo>
                  <a:pt x="1341168" y="2233783"/>
                  <a:pt x="1306602" y="2233428"/>
                  <a:pt x="1279765" y="2229639"/>
                </a:cubicBezTo>
                <a:cubicBezTo>
                  <a:pt x="1260110" y="2221111"/>
                  <a:pt x="1209850" y="2211602"/>
                  <a:pt x="1195347" y="2212354"/>
                </a:cubicBezTo>
                <a:cubicBezTo>
                  <a:pt x="1171903" y="2216875"/>
                  <a:pt x="1033292" y="2222456"/>
                  <a:pt x="970251" y="2221029"/>
                </a:cubicBezTo>
                <a:cubicBezTo>
                  <a:pt x="913858" y="2213074"/>
                  <a:pt x="857841" y="2217424"/>
                  <a:pt x="812914" y="2210095"/>
                </a:cubicBezTo>
                <a:cubicBezTo>
                  <a:pt x="762967" y="2180805"/>
                  <a:pt x="645932" y="2185851"/>
                  <a:pt x="597225" y="2180999"/>
                </a:cubicBezTo>
                <a:cubicBezTo>
                  <a:pt x="575890" y="2176791"/>
                  <a:pt x="534371" y="2181270"/>
                  <a:pt x="520671" y="2180980"/>
                </a:cubicBezTo>
                <a:cubicBezTo>
                  <a:pt x="455720" y="2175427"/>
                  <a:pt x="449447" y="2164849"/>
                  <a:pt x="413835" y="2156783"/>
                </a:cubicBezTo>
                <a:cubicBezTo>
                  <a:pt x="401959" y="2163765"/>
                  <a:pt x="389622" y="2160522"/>
                  <a:pt x="376513" y="2154014"/>
                </a:cubicBezTo>
                <a:cubicBezTo>
                  <a:pt x="344376" y="2156059"/>
                  <a:pt x="311403" y="2146283"/>
                  <a:pt x="273386" y="2142551"/>
                </a:cubicBezTo>
                <a:cubicBezTo>
                  <a:pt x="223574" y="2138021"/>
                  <a:pt x="116931" y="2131360"/>
                  <a:pt x="77641" y="2126835"/>
                </a:cubicBezTo>
                <a:lnTo>
                  <a:pt x="37645" y="2115401"/>
                </a:lnTo>
                <a:cubicBezTo>
                  <a:pt x="29688" y="2109582"/>
                  <a:pt x="16534" y="2111084"/>
                  <a:pt x="4572" y="2111091"/>
                </a:cubicBezTo>
                <a:lnTo>
                  <a:pt x="0" y="2110468"/>
                </a:lnTo>
                <a:lnTo>
                  <a:pt x="0" y="0"/>
                </a:lnTo>
                <a:close/>
              </a:path>
            </a:pathLst>
          </a:custGeom>
          <a:blipFill>
            <a:blip r:embed="rId2"/>
            <a:tile tx="0" ty="0" sx="70000" sy="70000" flip="none" algn="tl"/>
          </a:blip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Shape 14">
            <a:extLst>
              <a:ext uri="{FF2B5EF4-FFF2-40B4-BE49-F238E27FC236}">
                <a16:creationId xmlns:a16="http://schemas.microsoft.com/office/drawing/2014/main" id="{20405D95-2138-40A6-A919-9C9EB54B5AE4}"/>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204626" y="217714"/>
            <a:ext cx="7424357" cy="6640286"/>
          </a:xfrm>
          <a:custGeom>
            <a:avLst/>
            <a:gdLst>
              <a:gd name="connsiteX0" fmla="*/ 6352331 w 6968018"/>
              <a:gd name="connsiteY0" fmla="*/ 0 h 6643444"/>
              <a:gd name="connsiteX1" fmla="*/ 6968018 w 6968018"/>
              <a:gd name="connsiteY1" fmla="*/ 6643444 h 6643444"/>
              <a:gd name="connsiteX2" fmla="*/ 561128 w 6968018"/>
              <a:gd name="connsiteY2" fmla="*/ 6643444 h 6643444"/>
              <a:gd name="connsiteX3" fmla="*/ 0 w 6968018"/>
              <a:gd name="connsiteY3" fmla="*/ 588709 h 6643444"/>
            </a:gdLst>
            <a:ahLst/>
            <a:cxnLst>
              <a:cxn ang="0">
                <a:pos x="connsiteX0" y="connsiteY0"/>
              </a:cxn>
              <a:cxn ang="0">
                <a:pos x="connsiteX1" y="connsiteY1"/>
              </a:cxn>
              <a:cxn ang="0">
                <a:pos x="connsiteX2" y="connsiteY2"/>
              </a:cxn>
              <a:cxn ang="0">
                <a:pos x="connsiteX3" y="connsiteY3"/>
              </a:cxn>
            </a:cxnLst>
            <a:rect l="l" t="t" r="r" b="b"/>
            <a:pathLst>
              <a:path w="6968018" h="6643444">
                <a:moveTo>
                  <a:pt x="6352331" y="0"/>
                </a:moveTo>
                <a:lnTo>
                  <a:pt x="6968018" y="6643444"/>
                </a:lnTo>
                <a:lnTo>
                  <a:pt x="561128" y="6643444"/>
                </a:lnTo>
                <a:lnTo>
                  <a:pt x="0" y="588709"/>
                </a:lnTo>
                <a:close/>
              </a:path>
            </a:pathLst>
          </a:custGeom>
          <a:solidFill>
            <a:srgbClr val="EFEEE9"/>
          </a:solidFill>
          <a:ln w="12700" cap="flat" cmpd="sng" algn="ctr">
            <a:noFill/>
            <a:prstDash val="solid"/>
            <a:miter lim="800000"/>
          </a:ln>
          <a:effectLst>
            <a:outerShdw blurRad="76200" dist="254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6" name="Immagine 5" descr="Immagine che contiene cielo, aria aperta, nuvola, silhouette&#10;&#10;Descrizione generata automaticamente">
            <a:extLst>
              <a:ext uri="{FF2B5EF4-FFF2-40B4-BE49-F238E27FC236}">
                <a16:creationId xmlns:a16="http://schemas.microsoft.com/office/drawing/2014/main" id="{BDC4596E-4964-F92C-AC7B-98B704B8137D}"/>
              </a:ext>
            </a:extLst>
          </p:cNvPr>
          <p:cNvPicPr>
            <a:picLocks noChangeAspect="1"/>
          </p:cNvPicPr>
          <p:nvPr/>
        </p:nvPicPr>
        <p:blipFill rotWithShape="1">
          <a:blip r:embed="rId3">
            <a:alphaModFix/>
          </a:blip>
          <a:srcRect l="4413" r="22689" b="-1"/>
          <a:stretch/>
        </p:blipFill>
        <p:spPr>
          <a:xfrm>
            <a:off x="356814" y="379444"/>
            <a:ext cx="7115470" cy="6490996"/>
          </a:xfrm>
          <a:custGeom>
            <a:avLst/>
            <a:gdLst/>
            <a:ahLst/>
            <a:cxnLst/>
            <a:rect l="l" t="t" r="r" b="b"/>
            <a:pathLst>
              <a:path w="6647705" h="6461436">
                <a:moveTo>
                  <a:pt x="6004504" y="217"/>
                </a:moveTo>
                <a:cubicBezTo>
                  <a:pt x="6024678" y="-1575"/>
                  <a:pt x="6042004" y="7929"/>
                  <a:pt x="6043316" y="21512"/>
                </a:cubicBezTo>
                <a:lnTo>
                  <a:pt x="6200652" y="1719217"/>
                </a:lnTo>
                <a:lnTo>
                  <a:pt x="6206825" y="1785827"/>
                </a:lnTo>
                <a:lnTo>
                  <a:pt x="6221227" y="1822016"/>
                </a:lnTo>
                <a:cubicBezTo>
                  <a:pt x="6213856" y="1837795"/>
                  <a:pt x="6231996" y="1847154"/>
                  <a:pt x="6237305" y="1858891"/>
                </a:cubicBezTo>
                <a:lnTo>
                  <a:pt x="6245339" y="2011010"/>
                </a:lnTo>
                <a:lnTo>
                  <a:pt x="6243065" y="2066060"/>
                </a:lnTo>
                <a:lnTo>
                  <a:pt x="6238739" y="2104210"/>
                </a:lnTo>
                <a:lnTo>
                  <a:pt x="6237021" y="2111648"/>
                </a:lnTo>
                <a:lnTo>
                  <a:pt x="6259718" y="2356556"/>
                </a:lnTo>
                <a:lnTo>
                  <a:pt x="6264060" y="2374375"/>
                </a:lnTo>
                <a:lnTo>
                  <a:pt x="6267041" y="2435573"/>
                </a:lnTo>
                <a:lnTo>
                  <a:pt x="6271496" y="2444087"/>
                </a:lnTo>
                <a:lnTo>
                  <a:pt x="6647705" y="6461436"/>
                </a:lnTo>
                <a:lnTo>
                  <a:pt x="545408" y="6461436"/>
                </a:lnTo>
                <a:lnTo>
                  <a:pt x="544170" y="6448085"/>
                </a:lnTo>
                <a:lnTo>
                  <a:pt x="533573" y="6434067"/>
                </a:lnTo>
                <a:lnTo>
                  <a:pt x="522439" y="6388375"/>
                </a:lnTo>
                <a:lnTo>
                  <a:pt x="518228" y="6357352"/>
                </a:lnTo>
                <a:lnTo>
                  <a:pt x="518072" y="6352810"/>
                </a:lnTo>
                <a:lnTo>
                  <a:pt x="523971" y="6314577"/>
                </a:lnTo>
                <a:cubicBezTo>
                  <a:pt x="522183" y="6313865"/>
                  <a:pt x="520483" y="6312841"/>
                  <a:pt x="518934" y="6311532"/>
                </a:cubicBezTo>
                <a:lnTo>
                  <a:pt x="513042" y="6300271"/>
                </a:lnTo>
                <a:lnTo>
                  <a:pt x="517740" y="6289716"/>
                </a:lnTo>
                <a:lnTo>
                  <a:pt x="523418" y="6241814"/>
                </a:lnTo>
                <a:lnTo>
                  <a:pt x="523922" y="6229603"/>
                </a:lnTo>
                <a:lnTo>
                  <a:pt x="67" y="577048"/>
                </a:lnTo>
                <a:cubicBezTo>
                  <a:pt x="-1138" y="563427"/>
                  <a:pt x="14205" y="550882"/>
                  <a:pt x="34408" y="548975"/>
                </a:cubicBezTo>
                <a:cubicBezTo>
                  <a:pt x="2024440" y="366055"/>
                  <a:pt x="4014473" y="183136"/>
                  <a:pt x="6004504" y="217"/>
                </a:cubicBezTo>
                <a:close/>
              </a:path>
            </a:pathLst>
          </a:custGeom>
        </p:spPr>
      </p:pic>
      <p:sp>
        <p:nvSpPr>
          <p:cNvPr id="2" name="Titolo 1">
            <a:extLst>
              <a:ext uri="{FF2B5EF4-FFF2-40B4-BE49-F238E27FC236}">
                <a16:creationId xmlns:a16="http://schemas.microsoft.com/office/drawing/2014/main" id="{140C63CB-E06B-E77C-0952-01E7BDC658DF}"/>
              </a:ext>
            </a:extLst>
          </p:cNvPr>
          <p:cNvSpPr>
            <a:spLocks noGrp="1"/>
          </p:cNvSpPr>
          <p:nvPr>
            <p:ph type="title"/>
          </p:nvPr>
        </p:nvSpPr>
        <p:spPr>
          <a:xfrm>
            <a:off x="5849257" y="709450"/>
            <a:ext cx="5542642" cy="1725632"/>
          </a:xfrm>
        </p:spPr>
        <p:txBody>
          <a:bodyPr anchor="ctr">
            <a:normAutofit/>
          </a:bodyPr>
          <a:lstStyle/>
          <a:p>
            <a:r>
              <a:rPr lang="en-US" i="0" dirty="0">
                <a:ea typeface="+mj-lt"/>
                <a:cs typeface="+mj-lt"/>
              </a:rPr>
              <a:t>Crises have a direct impact on </a:t>
            </a:r>
            <a:endParaRPr lang="it-IT" i="0" dirty="0"/>
          </a:p>
        </p:txBody>
      </p:sp>
      <p:sp>
        <p:nvSpPr>
          <p:cNvPr id="3" name="Segnaposto contenuto 2">
            <a:extLst>
              <a:ext uri="{FF2B5EF4-FFF2-40B4-BE49-F238E27FC236}">
                <a16:creationId xmlns:a16="http://schemas.microsoft.com/office/drawing/2014/main" id="{36CF4BB6-988B-25E1-0633-5DE4BBF2B32F}"/>
              </a:ext>
            </a:extLst>
          </p:cNvPr>
          <p:cNvSpPr>
            <a:spLocks noGrp="1"/>
          </p:cNvSpPr>
          <p:nvPr>
            <p:ph idx="1"/>
          </p:nvPr>
        </p:nvSpPr>
        <p:spPr>
          <a:xfrm>
            <a:off x="7931021" y="2810013"/>
            <a:ext cx="3460880" cy="3531151"/>
          </a:xfrm>
        </p:spPr>
        <p:txBody>
          <a:bodyPr vert="horz" lIns="91440" tIns="45720" rIns="91440" bIns="45720" rtlCol="0" anchor="ctr">
            <a:normAutofit/>
          </a:bodyPr>
          <a:lstStyle/>
          <a:p>
            <a:r>
              <a:rPr lang="it-IT" dirty="0" err="1">
                <a:latin typeface="Consolas"/>
              </a:rPr>
              <a:t>Credibility</a:t>
            </a:r>
            <a:endParaRPr lang="it-IT" dirty="0">
              <a:latin typeface="Consolas"/>
            </a:endParaRPr>
          </a:p>
          <a:p>
            <a:r>
              <a:rPr lang="it-IT" dirty="0">
                <a:latin typeface="Consolas"/>
              </a:rPr>
              <a:t>Trust</a:t>
            </a:r>
            <a:endParaRPr lang="it-IT" dirty="0"/>
          </a:p>
        </p:txBody>
      </p:sp>
    </p:spTree>
    <p:extLst>
      <p:ext uri="{BB962C8B-B14F-4D97-AF65-F5344CB8AC3E}">
        <p14:creationId xmlns:p14="http://schemas.microsoft.com/office/powerpoint/2010/main" val="294232628"/>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9" name="Rectangle 8">
            <a:extLst>
              <a:ext uri="{FF2B5EF4-FFF2-40B4-BE49-F238E27FC236}">
                <a16:creationId xmlns:a16="http://schemas.microsoft.com/office/drawing/2014/main" id="{571F2694-AE24-4893-BEF3-43FE324DF02C}"/>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w="12700" cap="flat" cmpd="sng" algn="ctr">
            <a:noFill/>
            <a:prstDash val="solid"/>
            <a:miter lim="800000"/>
          </a:ln>
          <a:effectLst/>
          <a:extLs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Freeform: Shape 10">
            <a:extLst>
              <a:ext uri="{FF2B5EF4-FFF2-40B4-BE49-F238E27FC236}">
                <a16:creationId xmlns:a16="http://schemas.microsoft.com/office/drawing/2014/main" id="{6D69FA61-5492-4236-8378-D67E60D7810C}"/>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711046" y="500156"/>
            <a:ext cx="7480954" cy="6357844"/>
          </a:xfrm>
          <a:custGeom>
            <a:avLst/>
            <a:gdLst>
              <a:gd name="connsiteX0" fmla="*/ 278673 w 7480954"/>
              <a:gd name="connsiteY0" fmla="*/ 0 h 6357844"/>
              <a:gd name="connsiteX1" fmla="*/ 7480954 w 7480954"/>
              <a:gd name="connsiteY1" fmla="*/ 272747 h 6357844"/>
              <a:gd name="connsiteX2" fmla="*/ 7480954 w 7480954"/>
              <a:gd name="connsiteY2" fmla="*/ 6357844 h 6357844"/>
              <a:gd name="connsiteX3" fmla="*/ 3461131 w 7480954"/>
              <a:gd name="connsiteY3" fmla="*/ 6357844 h 6357844"/>
              <a:gd name="connsiteX4" fmla="*/ 0 w 7480954"/>
              <a:gd name="connsiteY4" fmla="*/ 6222887 h 63578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80954" h="6357844">
                <a:moveTo>
                  <a:pt x="278673" y="0"/>
                </a:moveTo>
                <a:lnTo>
                  <a:pt x="7480954" y="272747"/>
                </a:lnTo>
                <a:lnTo>
                  <a:pt x="7480954" y="6357844"/>
                </a:lnTo>
                <a:lnTo>
                  <a:pt x="3461131" y="6357844"/>
                </a:lnTo>
                <a:lnTo>
                  <a:pt x="0" y="6222887"/>
                </a:lnTo>
                <a:close/>
              </a:path>
            </a:pathLst>
          </a:custGeom>
          <a:solidFill>
            <a:srgbClr val="EFEEE9"/>
          </a:solidFill>
          <a:ln w="12700" cap="flat" cmpd="sng" algn="ctr">
            <a:noFill/>
            <a:prstDash val="solid"/>
            <a:miter lim="800000"/>
          </a:ln>
          <a:effectLst>
            <a:outerShdw blurRad="63500" dist="254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4" name="Immagine 3" descr="SOLUTION VS PREVENTION">
            <a:extLst>
              <a:ext uri="{FF2B5EF4-FFF2-40B4-BE49-F238E27FC236}">
                <a16:creationId xmlns:a16="http://schemas.microsoft.com/office/drawing/2014/main" id="{D97B7A5C-8419-4478-9575-E107A799394C}"/>
              </a:ext>
            </a:extLst>
          </p:cNvPr>
          <p:cNvPicPr>
            <a:picLocks noChangeAspect="1"/>
          </p:cNvPicPr>
          <p:nvPr/>
        </p:nvPicPr>
        <p:blipFill rotWithShape="1">
          <a:blip r:embed="rId2"/>
          <a:srcRect l="8197" r="25705" b="1"/>
          <a:stretch/>
        </p:blipFill>
        <p:spPr>
          <a:xfrm>
            <a:off x="4847442" y="607819"/>
            <a:ext cx="7344558" cy="6250183"/>
          </a:xfrm>
          <a:custGeom>
            <a:avLst/>
            <a:gdLst/>
            <a:ahLst/>
            <a:cxnLst/>
            <a:rect l="l" t="t" r="r" b="b"/>
            <a:pathLst>
              <a:path w="7344558" h="6250183">
                <a:moveTo>
                  <a:pt x="293255" y="12"/>
                </a:moveTo>
                <a:lnTo>
                  <a:pt x="5010383" y="178647"/>
                </a:lnTo>
                <a:lnTo>
                  <a:pt x="5011465" y="178437"/>
                </a:lnTo>
                <a:cubicBezTo>
                  <a:pt x="5054106" y="173641"/>
                  <a:pt x="5171573" y="176792"/>
                  <a:pt x="5165603" y="184356"/>
                </a:cubicBezTo>
                <a:lnTo>
                  <a:pt x="5190960" y="185486"/>
                </a:lnTo>
                <a:lnTo>
                  <a:pt x="5508389" y="197507"/>
                </a:lnTo>
                <a:lnTo>
                  <a:pt x="5990319" y="215757"/>
                </a:lnTo>
                <a:lnTo>
                  <a:pt x="6547813" y="236869"/>
                </a:lnTo>
                <a:lnTo>
                  <a:pt x="6561233" y="235680"/>
                </a:lnTo>
                <a:lnTo>
                  <a:pt x="6613675" y="227162"/>
                </a:lnTo>
                <a:lnTo>
                  <a:pt x="6625038" y="221701"/>
                </a:lnTo>
                <a:lnTo>
                  <a:pt x="6637769" y="227215"/>
                </a:lnTo>
                <a:cubicBezTo>
                  <a:pt x="6639297" y="228756"/>
                  <a:pt x="6640519" y="230467"/>
                  <a:pt x="6641402" y="232289"/>
                </a:cubicBezTo>
                <a:lnTo>
                  <a:pt x="6683183" y="224070"/>
                </a:lnTo>
                <a:lnTo>
                  <a:pt x="6688193" y="223985"/>
                </a:lnTo>
                <a:lnTo>
                  <a:pt x="6722595" y="226674"/>
                </a:lnTo>
                <a:lnTo>
                  <a:pt x="6773536" y="235765"/>
                </a:lnTo>
                <a:lnTo>
                  <a:pt x="6789561" y="246023"/>
                </a:lnTo>
                <a:lnTo>
                  <a:pt x="6981517" y="253293"/>
                </a:lnTo>
                <a:lnTo>
                  <a:pt x="6986824" y="252001"/>
                </a:lnTo>
                <a:cubicBezTo>
                  <a:pt x="6989470" y="250084"/>
                  <a:pt x="6990985" y="246869"/>
                  <a:pt x="6990588" y="241626"/>
                </a:cubicBezTo>
                <a:cubicBezTo>
                  <a:pt x="6996528" y="242374"/>
                  <a:pt x="7002348" y="243980"/>
                  <a:pt x="7008208" y="245802"/>
                </a:cubicBezTo>
                <a:lnTo>
                  <a:pt x="7011277" y="246742"/>
                </a:lnTo>
                <a:lnTo>
                  <a:pt x="7022893" y="245722"/>
                </a:lnTo>
                <a:lnTo>
                  <a:pt x="7027000" y="251414"/>
                </a:lnTo>
                <a:lnTo>
                  <a:pt x="7066230" y="250612"/>
                </a:lnTo>
                <a:cubicBezTo>
                  <a:pt x="7083618" y="236219"/>
                  <a:pt x="7114939" y="244302"/>
                  <a:pt x="7141458" y="238654"/>
                </a:cubicBezTo>
                <a:lnTo>
                  <a:pt x="7153218" y="233040"/>
                </a:lnTo>
                <a:lnTo>
                  <a:pt x="7229682" y="226260"/>
                </a:lnTo>
                <a:lnTo>
                  <a:pt x="7282126" y="217743"/>
                </a:lnTo>
                <a:lnTo>
                  <a:pt x="7293487" y="212281"/>
                </a:lnTo>
                <a:lnTo>
                  <a:pt x="7306220" y="217795"/>
                </a:lnTo>
                <a:cubicBezTo>
                  <a:pt x="7307744" y="219336"/>
                  <a:pt x="7308968" y="221046"/>
                  <a:pt x="7309853" y="222869"/>
                </a:cubicBezTo>
                <a:lnTo>
                  <a:pt x="7344558" y="216041"/>
                </a:lnTo>
                <a:lnTo>
                  <a:pt x="7344558" y="6250183"/>
                </a:lnTo>
                <a:lnTo>
                  <a:pt x="6299708" y="6250183"/>
                </a:lnTo>
                <a:lnTo>
                  <a:pt x="2946685" y="6119754"/>
                </a:lnTo>
                <a:lnTo>
                  <a:pt x="2890409" y="6126736"/>
                </a:lnTo>
                <a:cubicBezTo>
                  <a:pt x="2889464" y="6126757"/>
                  <a:pt x="2866647" y="6125338"/>
                  <a:pt x="2865459" y="6125958"/>
                </a:cubicBezTo>
                <a:lnTo>
                  <a:pt x="2849650" y="6124598"/>
                </a:lnTo>
                <a:lnTo>
                  <a:pt x="2844642" y="6115722"/>
                </a:lnTo>
                <a:cubicBezTo>
                  <a:pt x="2832228" y="6111709"/>
                  <a:pt x="2794354" y="6111126"/>
                  <a:pt x="2772543" y="6109760"/>
                </a:cubicBezTo>
                <a:lnTo>
                  <a:pt x="2706438" y="6111061"/>
                </a:lnTo>
                <a:lnTo>
                  <a:pt x="2696814" y="6106893"/>
                </a:lnTo>
                <a:lnTo>
                  <a:pt x="2629247" y="6107127"/>
                </a:lnTo>
                <a:lnTo>
                  <a:pt x="2609381" y="6103582"/>
                </a:lnTo>
                <a:lnTo>
                  <a:pt x="2338391" y="6093320"/>
                </a:lnTo>
                <a:lnTo>
                  <a:pt x="2330294" y="6095512"/>
                </a:lnTo>
                <a:lnTo>
                  <a:pt x="2288518" y="6102090"/>
                </a:lnTo>
                <a:lnTo>
                  <a:pt x="2228015" y="6107455"/>
                </a:lnTo>
                <a:lnTo>
                  <a:pt x="2186520" y="6114195"/>
                </a:lnTo>
                <a:cubicBezTo>
                  <a:pt x="2175947" y="6114641"/>
                  <a:pt x="2173747" y="6109730"/>
                  <a:pt x="2164581" y="6110137"/>
                </a:cubicBezTo>
                <a:lnTo>
                  <a:pt x="2131523" y="6116642"/>
                </a:lnTo>
                <a:lnTo>
                  <a:pt x="2100339" y="6114580"/>
                </a:lnTo>
                <a:lnTo>
                  <a:pt x="2060032" y="6107388"/>
                </a:lnTo>
                <a:cubicBezTo>
                  <a:pt x="2046810" y="6102506"/>
                  <a:pt x="2035495" y="6084148"/>
                  <a:pt x="2018526" y="6092674"/>
                </a:cubicBezTo>
                <a:lnTo>
                  <a:pt x="1977869" y="6079666"/>
                </a:lnTo>
                <a:lnTo>
                  <a:pt x="1904165" y="6076875"/>
                </a:lnTo>
                <a:lnTo>
                  <a:pt x="1348899" y="6055847"/>
                </a:lnTo>
                <a:cubicBezTo>
                  <a:pt x="1334850" y="6058902"/>
                  <a:pt x="1329510" y="6065400"/>
                  <a:pt x="1306752" y="6065012"/>
                </a:cubicBezTo>
                <a:lnTo>
                  <a:pt x="1266722" y="6052736"/>
                </a:lnTo>
                <a:lnTo>
                  <a:pt x="25653" y="6005737"/>
                </a:lnTo>
                <a:cubicBezTo>
                  <a:pt x="10621" y="6005112"/>
                  <a:pt x="-808" y="5987609"/>
                  <a:pt x="45" y="5966529"/>
                </a:cubicBezTo>
                <a:lnTo>
                  <a:pt x="264242" y="37262"/>
                </a:lnTo>
                <a:cubicBezTo>
                  <a:pt x="265220" y="16144"/>
                  <a:pt x="278186" y="-499"/>
                  <a:pt x="293255" y="12"/>
                </a:cubicBezTo>
                <a:close/>
              </a:path>
            </a:pathLst>
          </a:custGeom>
        </p:spPr>
      </p:pic>
      <p:sp>
        <p:nvSpPr>
          <p:cNvPr id="2" name="Titolo 1">
            <a:extLst>
              <a:ext uri="{FF2B5EF4-FFF2-40B4-BE49-F238E27FC236}">
                <a16:creationId xmlns:a16="http://schemas.microsoft.com/office/drawing/2014/main" id="{3348E5C6-8ED3-B611-2283-50ABDA6AF08C}"/>
              </a:ext>
            </a:extLst>
          </p:cNvPr>
          <p:cNvSpPr>
            <a:spLocks noGrp="1"/>
          </p:cNvSpPr>
          <p:nvPr>
            <p:ph type="title"/>
          </p:nvPr>
        </p:nvSpPr>
        <p:spPr>
          <a:xfrm>
            <a:off x="683959" y="702566"/>
            <a:ext cx="7536405" cy="1725632"/>
          </a:xfrm>
        </p:spPr>
        <p:txBody>
          <a:bodyPr vert="horz" lIns="91440" tIns="45720" rIns="91440" bIns="45720" rtlCol="0" anchor="ctr">
            <a:noAutofit/>
          </a:bodyPr>
          <a:lstStyle/>
          <a:p>
            <a:pPr>
              <a:lnSpc>
                <a:spcPct val="110000"/>
              </a:lnSpc>
            </a:pPr>
            <a:r>
              <a:rPr lang="en-US" sz="3200" b="1" i="0" dirty="0">
                <a:latin typeface="Franklin Gothic Heavy"/>
              </a:rPr>
              <a:t>The main objective of risk assessment and crisis prevention is to prevent bad situations from getting worse!</a:t>
            </a:r>
            <a:endParaRPr lang="it-IT" sz="2400" b="1" dirty="0"/>
          </a:p>
        </p:txBody>
      </p:sp>
      <p:sp>
        <p:nvSpPr>
          <p:cNvPr id="3" name="Segnaposto contenuto 2">
            <a:extLst>
              <a:ext uri="{FF2B5EF4-FFF2-40B4-BE49-F238E27FC236}">
                <a16:creationId xmlns:a16="http://schemas.microsoft.com/office/drawing/2014/main" id="{E503E543-8D37-0236-C8AB-8429A2E44602}"/>
              </a:ext>
            </a:extLst>
          </p:cNvPr>
          <p:cNvSpPr>
            <a:spLocks noGrp="1"/>
          </p:cNvSpPr>
          <p:nvPr>
            <p:ph idx="1"/>
          </p:nvPr>
        </p:nvSpPr>
        <p:spPr>
          <a:xfrm>
            <a:off x="683959" y="3732910"/>
            <a:ext cx="3462874" cy="3507704"/>
          </a:xfrm>
        </p:spPr>
        <p:txBody>
          <a:bodyPr vert="horz" lIns="91440" tIns="45720" rIns="91440" bIns="45720" rtlCol="0" anchor="ctr">
            <a:normAutofit/>
          </a:bodyPr>
          <a:lstStyle/>
          <a:p>
            <a:r>
              <a:rPr lang="en-US" dirty="0">
                <a:ea typeface="+mn-lt"/>
                <a:cs typeface="+mn-lt"/>
              </a:rPr>
              <a:t>It's better to be prepared for something that might not happen than not to be prepared for something that can only happen once!</a:t>
            </a:r>
            <a:endParaRPr lang="it-IT" dirty="0"/>
          </a:p>
        </p:txBody>
      </p:sp>
    </p:spTree>
    <p:extLst>
      <p:ext uri="{BB962C8B-B14F-4D97-AF65-F5344CB8AC3E}">
        <p14:creationId xmlns:p14="http://schemas.microsoft.com/office/powerpoint/2010/main" val="1326762041"/>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1" name="Rectangle 10">
            <a:extLst>
              <a:ext uri="{FF2B5EF4-FFF2-40B4-BE49-F238E27FC236}">
                <a16:creationId xmlns:a16="http://schemas.microsoft.com/office/drawing/2014/main" id="{C5D27EB0-8BE0-48A7-8570-9A138605F2BA}"/>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w="12700" cap="flat" cmpd="sng" algn="ctr">
            <a:noFill/>
            <a:prstDash val="solid"/>
            <a:miter lim="800000"/>
          </a:ln>
          <a:effectLst/>
          <a:extLs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Shape 12">
            <a:extLst>
              <a:ext uri="{FF2B5EF4-FFF2-40B4-BE49-F238E27FC236}">
                <a16:creationId xmlns:a16="http://schemas.microsoft.com/office/drawing/2014/main" id="{E7A55D5B-D482-4672-82D9-7C01DF001A49}"/>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10800000" flipV="1">
            <a:off x="0" y="0"/>
            <a:ext cx="12192000" cy="2179475"/>
          </a:xfrm>
          <a:custGeom>
            <a:avLst/>
            <a:gdLst>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154948 w 12192000"/>
              <a:gd name="connsiteY4" fmla="*/ 762731 h 2237474"/>
              <a:gd name="connsiteX5" fmla="*/ 12047364 w 12192000"/>
              <a:gd name="connsiteY5" fmla="*/ 749662 h 2237474"/>
              <a:gd name="connsiteX6" fmla="*/ 11890686 w 12192000"/>
              <a:gd name="connsiteY6" fmla="*/ 732766 h 2237474"/>
              <a:gd name="connsiteX7" fmla="*/ 11782413 w 12192000"/>
              <a:gd name="connsiteY7" fmla="*/ 769868 h 2237474"/>
              <a:gd name="connsiteX8" fmla="*/ 11649954 w 12192000"/>
              <a:gd name="connsiteY8" fmla="*/ 749628 h 2237474"/>
              <a:gd name="connsiteX9" fmla="*/ 11560424 w 12192000"/>
              <a:gd name="connsiteY9" fmla="*/ 748017 h 2237474"/>
              <a:gd name="connsiteX10" fmla="*/ 11358455 w 12192000"/>
              <a:gd name="connsiteY10" fmla="*/ 747593 h 2237474"/>
              <a:gd name="connsiteX11" fmla="*/ 11165209 w 12192000"/>
              <a:gd name="connsiteY11" fmla="*/ 748852 h 2237474"/>
              <a:gd name="connsiteX12" fmla="*/ 11058755 w 12192000"/>
              <a:gd name="connsiteY12" fmla="*/ 749617 h 2237474"/>
              <a:gd name="connsiteX13" fmla="*/ 10884013 w 12192000"/>
              <a:gd name="connsiteY13" fmla="*/ 760728 h 2237474"/>
              <a:gd name="connsiteX14" fmla="*/ 10834688 w 12192000"/>
              <a:gd name="connsiteY14" fmla="*/ 757726 h 2237474"/>
              <a:gd name="connsiteX15" fmla="*/ 10805004 w 12192000"/>
              <a:gd name="connsiteY15" fmla="*/ 757573 h 2237474"/>
              <a:gd name="connsiteX16" fmla="*/ 10739478 w 12192000"/>
              <a:gd name="connsiteY16" fmla="*/ 776841 h 2237474"/>
              <a:gd name="connsiteX17" fmla="*/ 10458762 w 12192000"/>
              <a:gd name="connsiteY17" fmla="*/ 755400 h 2237474"/>
              <a:gd name="connsiteX18" fmla="*/ 10246919 w 12192000"/>
              <a:gd name="connsiteY18" fmla="*/ 769960 h 2237474"/>
              <a:gd name="connsiteX19" fmla="*/ 10167995 w 12192000"/>
              <a:gd name="connsiteY19" fmla="*/ 760843 h 2237474"/>
              <a:gd name="connsiteX20" fmla="*/ 9997044 w 12192000"/>
              <a:gd name="connsiteY20" fmla="*/ 780129 h 2237474"/>
              <a:gd name="connsiteX21" fmla="*/ 9943887 w 12192000"/>
              <a:gd name="connsiteY21" fmla="*/ 804141 h 2237474"/>
              <a:gd name="connsiteX22" fmla="*/ 9918248 w 12192000"/>
              <a:gd name="connsiteY22" fmla="*/ 816628 h 2237474"/>
              <a:gd name="connsiteX23" fmla="*/ 9836148 w 12192000"/>
              <a:gd name="connsiteY23" fmla="*/ 858312 h 2237474"/>
              <a:gd name="connsiteX24" fmla="*/ 9823800 w 12192000"/>
              <a:gd name="connsiteY24" fmla="*/ 866604 h 2237474"/>
              <a:gd name="connsiteX25" fmla="*/ 9794684 w 12192000"/>
              <a:gd name="connsiteY25" fmla="*/ 864509 h 2237474"/>
              <a:gd name="connsiteX26" fmla="*/ 9778288 w 12192000"/>
              <a:gd name="connsiteY26" fmla="*/ 854362 h 2237474"/>
              <a:gd name="connsiteX27" fmla="*/ 9773886 w 12192000"/>
              <a:gd name="connsiteY27" fmla="*/ 857543 h 2237474"/>
              <a:gd name="connsiteX28" fmla="*/ 9761459 w 12192000"/>
              <a:gd name="connsiteY28" fmla="*/ 862394 h 2237474"/>
              <a:gd name="connsiteX29" fmla="*/ 9705768 w 12192000"/>
              <a:gd name="connsiteY29" fmla="*/ 894610 h 2237474"/>
              <a:gd name="connsiteX30" fmla="*/ 9683005 w 12192000"/>
              <a:gd name="connsiteY30" fmla="*/ 894128 h 2237474"/>
              <a:gd name="connsiteX31" fmla="*/ 9594438 w 12192000"/>
              <a:gd name="connsiteY31" fmla="*/ 919051 h 2237474"/>
              <a:gd name="connsiteX32" fmla="*/ 9577033 w 12192000"/>
              <a:gd name="connsiteY32" fmla="*/ 922857 h 2237474"/>
              <a:gd name="connsiteX33" fmla="*/ 9544189 w 12192000"/>
              <a:gd name="connsiteY33" fmla="*/ 938966 h 2237474"/>
              <a:gd name="connsiteX34" fmla="*/ 9534048 w 12192000"/>
              <a:gd name="connsiteY34" fmla="*/ 940158 h 2237474"/>
              <a:gd name="connsiteX35" fmla="*/ 9500499 w 12192000"/>
              <a:gd name="connsiteY35" fmla="*/ 954680 h 2237474"/>
              <a:gd name="connsiteX36" fmla="*/ 9428195 w 12192000"/>
              <a:gd name="connsiteY36" fmla="*/ 986225 h 2237474"/>
              <a:gd name="connsiteX37" fmla="*/ 9410017 w 12192000"/>
              <a:gd name="connsiteY37" fmla="*/ 993931 h 2237474"/>
              <a:gd name="connsiteX38" fmla="*/ 9392919 w 12192000"/>
              <a:gd name="connsiteY38" fmla="*/ 994656 h 2237474"/>
              <a:gd name="connsiteX39" fmla="*/ 9301293 w 12192000"/>
              <a:gd name="connsiteY39" fmla="*/ 1011593 h 2237474"/>
              <a:gd name="connsiteX40" fmla="*/ 9278619 w 12192000"/>
              <a:gd name="connsiteY40" fmla="*/ 1011878 h 2237474"/>
              <a:gd name="connsiteX41" fmla="*/ 9268019 w 12192000"/>
              <a:gd name="connsiteY41" fmla="*/ 1007442 h 2237474"/>
              <a:gd name="connsiteX42" fmla="*/ 9234662 w 12192000"/>
              <a:gd name="connsiteY42" fmla="*/ 1023056 h 2237474"/>
              <a:gd name="connsiteX43" fmla="*/ 9181033 w 12192000"/>
              <a:gd name="connsiteY43" fmla="*/ 1037921 h 2237474"/>
              <a:gd name="connsiteX44" fmla="*/ 9155969 w 12192000"/>
              <a:gd name="connsiteY44" fmla="*/ 1046804 h 2237474"/>
              <a:gd name="connsiteX45" fmla="*/ 9133985 w 12192000"/>
              <a:gd name="connsiteY45" fmla="*/ 1046450 h 2237474"/>
              <a:gd name="connsiteX46" fmla="*/ 9012987 w 12192000"/>
              <a:gd name="connsiteY46" fmla="*/ 1061986 h 2237474"/>
              <a:gd name="connsiteX47" fmla="*/ 8968445 w 12192000"/>
              <a:gd name="connsiteY47" fmla="*/ 1052169 h 2237474"/>
              <a:gd name="connsiteX48" fmla="*/ 8958984 w 12192000"/>
              <a:gd name="connsiteY48" fmla="*/ 1057212 h 2237474"/>
              <a:gd name="connsiteX49" fmla="*/ 8886001 w 12192000"/>
              <a:gd name="connsiteY49" fmla="*/ 1067468 h 2237474"/>
              <a:gd name="connsiteX50" fmla="*/ 8838610 w 12192000"/>
              <a:gd name="connsiteY50" fmla="*/ 1075091 h 2237474"/>
              <a:gd name="connsiteX51" fmla="*/ 8750383 w 12192000"/>
              <a:gd name="connsiteY51" fmla="*/ 1097387 h 2237474"/>
              <a:gd name="connsiteX52" fmla="*/ 8697365 w 12192000"/>
              <a:gd name="connsiteY52" fmla="*/ 1105869 h 2237474"/>
              <a:gd name="connsiteX53" fmla="*/ 8665605 w 12192000"/>
              <a:gd name="connsiteY53" fmla="*/ 1110791 h 2237474"/>
              <a:gd name="connsiteX54" fmla="*/ 8584946 w 12192000"/>
              <a:gd name="connsiteY54" fmla="*/ 1135226 h 2237474"/>
              <a:gd name="connsiteX55" fmla="*/ 8460755 w 12192000"/>
              <a:gd name="connsiteY55" fmla="*/ 1203427 h 2237474"/>
              <a:gd name="connsiteX56" fmla="*/ 8419755 w 12192000"/>
              <a:gd name="connsiteY56" fmla="*/ 1216260 h 2237474"/>
              <a:gd name="connsiteX57" fmla="*/ 8411626 w 12192000"/>
              <a:gd name="connsiteY57" fmla="*/ 1214397 h 2237474"/>
              <a:gd name="connsiteX58" fmla="*/ 8363469 w 12192000"/>
              <a:gd name="connsiteY58" fmla="*/ 1246658 h 2237474"/>
              <a:gd name="connsiteX59" fmla="*/ 8275497 w 12192000"/>
              <a:gd name="connsiteY59" fmla="*/ 1264396 h 2237474"/>
              <a:gd name="connsiteX60" fmla="*/ 8206287 w 12192000"/>
              <a:gd name="connsiteY60" fmla="*/ 1273060 h 2237474"/>
              <a:gd name="connsiteX61" fmla="*/ 8168705 w 12192000"/>
              <a:gd name="connsiteY61" fmla="*/ 1279956 h 2237474"/>
              <a:gd name="connsiteX62" fmla="*/ 8139997 w 12192000"/>
              <a:gd name="connsiteY62" fmla="*/ 1282713 h 2237474"/>
              <a:gd name="connsiteX63" fmla="*/ 8074238 w 12192000"/>
              <a:gd name="connsiteY63" fmla="*/ 1301895 h 2237474"/>
              <a:gd name="connsiteX64" fmla="*/ 7968292 w 12192000"/>
              <a:gd name="connsiteY64" fmla="*/ 1338779 h 2237474"/>
              <a:gd name="connsiteX65" fmla="*/ 7945122 w 12192000"/>
              <a:gd name="connsiteY65" fmla="*/ 1345477 h 2237474"/>
              <a:gd name="connsiteX66" fmla="*/ 7922771 w 12192000"/>
              <a:gd name="connsiteY66" fmla="*/ 1346645 h 2237474"/>
              <a:gd name="connsiteX67" fmla="*/ 7915461 w 12192000"/>
              <a:gd name="connsiteY67" fmla="*/ 1342919 h 2237474"/>
              <a:gd name="connsiteX68" fmla="*/ 7902328 w 12192000"/>
              <a:gd name="connsiteY68" fmla="*/ 1345865 h 2237474"/>
              <a:gd name="connsiteX69" fmla="*/ 7898322 w 12192000"/>
              <a:gd name="connsiteY69" fmla="*/ 1345689 h 2237474"/>
              <a:gd name="connsiteX70" fmla="*/ 7875879 w 12192000"/>
              <a:gd name="connsiteY70" fmla="*/ 1345646 h 2237474"/>
              <a:gd name="connsiteX71" fmla="*/ 7840612 w 12192000"/>
              <a:gd name="connsiteY71" fmla="*/ 1369373 h 2237474"/>
              <a:gd name="connsiteX72" fmla="*/ 7786819 w 12192000"/>
              <a:gd name="connsiteY72" fmla="*/ 1378970 h 2237474"/>
              <a:gd name="connsiteX73" fmla="*/ 7548172 w 12192000"/>
              <a:gd name="connsiteY73" fmla="*/ 1417460 h 2237474"/>
              <a:gd name="connsiteX74" fmla="*/ 7483437 w 12192000"/>
              <a:gd name="connsiteY74" fmla="*/ 1478152 h 2237474"/>
              <a:gd name="connsiteX75" fmla="*/ 7377870 w 12192000"/>
              <a:gd name="connsiteY75" fmla="*/ 1523319 h 2237474"/>
              <a:gd name="connsiteX76" fmla="*/ 7230737 w 12192000"/>
              <a:gd name="connsiteY76" fmla="*/ 1562633 h 2237474"/>
              <a:gd name="connsiteX77" fmla="*/ 7224458 w 12192000"/>
              <a:gd name="connsiteY77" fmla="*/ 1573008 h 2237474"/>
              <a:gd name="connsiteX78" fmla="*/ 7213486 w 12192000"/>
              <a:gd name="connsiteY78" fmla="*/ 1580987 h 2237474"/>
              <a:gd name="connsiteX79" fmla="*/ 7210972 w 12192000"/>
              <a:gd name="connsiteY79" fmla="*/ 1580856 h 2237474"/>
              <a:gd name="connsiteX80" fmla="*/ 7183121 w 12192000"/>
              <a:gd name="connsiteY80" fmla="*/ 1595162 h 2237474"/>
              <a:gd name="connsiteX81" fmla="*/ 7164601 w 12192000"/>
              <a:gd name="connsiteY81" fmla="*/ 1606490 h 2237474"/>
              <a:gd name="connsiteX82" fmla="*/ 7159286 w 12192000"/>
              <a:gd name="connsiteY82" fmla="*/ 1606850 h 2237474"/>
              <a:gd name="connsiteX83" fmla="*/ 7114651 w 12192000"/>
              <a:gd name="connsiteY83" fmla="*/ 1620959 h 2237474"/>
              <a:gd name="connsiteX84" fmla="*/ 7092727 w 12192000"/>
              <a:gd name="connsiteY84" fmla="*/ 1623628 h 2237474"/>
              <a:gd name="connsiteX85" fmla="*/ 7031309 w 12192000"/>
              <a:gd name="connsiteY85" fmla="*/ 1619451 h 2237474"/>
              <a:gd name="connsiteX86" fmla="*/ 6999084 w 12192000"/>
              <a:gd name="connsiteY86" fmla="*/ 1634317 h 2237474"/>
              <a:gd name="connsiteX87" fmla="*/ 6992107 w 12192000"/>
              <a:gd name="connsiteY87" fmla="*/ 1636860 h 2237474"/>
              <a:gd name="connsiteX88" fmla="*/ 6991765 w 12192000"/>
              <a:gd name="connsiteY88" fmla="*/ 1636725 h 2237474"/>
              <a:gd name="connsiteX89" fmla="*/ 6983996 w 12192000"/>
              <a:gd name="connsiteY89" fmla="*/ 1639040 h 2237474"/>
              <a:gd name="connsiteX90" fmla="*/ 6979383 w 12192000"/>
              <a:gd name="connsiteY90" fmla="*/ 1641496 h 2237474"/>
              <a:gd name="connsiteX91" fmla="*/ 6900177 w 12192000"/>
              <a:gd name="connsiteY91" fmla="*/ 1636016 h 2237474"/>
              <a:gd name="connsiteX92" fmla="*/ 6795372 w 12192000"/>
              <a:gd name="connsiteY92" fmla="*/ 1644845 h 2237474"/>
              <a:gd name="connsiteX93" fmla="*/ 6692251 w 12192000"/>
              <a:gd name="connsiteY93" fmla="*/ 1656357 h 2237474"/>
              <a:gd name="connsiteX94" fmla="*/ 6655235 w 12192000"/>
              <a:gd name="connsiteY94" fmla="*/ 1661869 h 2237474"/>
              <a:gd name="connsiteX95" fmla="*/ 6587857 w 12192000"/>
              <a:gd name="connsiteY95" fmla="*/ 1665769 h 2237474"/>
              <a:gd name="connsiteX96" fmla="*/ 6554894 w 12192000"/>
              <a:gd name="connsiteY96" fmla="*/ 1664428 h 2237474"/>
              <a:gd name="connsiteX97" fmla="*/ 6551579 w 12192000"/>
              <a:gd name="connsiteY97" fmla="*/ 1662213 h 2237474"/>
              <a:gd name="connsiteX98" fmla="*/ 6545693 w 12192000"/>
              <a:gd name="connsiteY98" fmla="*/ 1661776 h 2237474"/>
              <a:gd name="connsiteX99" fmla="*/ 6530561 w 12192000"/>
              <a:gd name="connsiteY99" fmla="*/ 1664619 h 2237474"/>
              <a:gd name="connsiteX100" fmla="*/ 6525028 w 12192000"/>
              <a:gd name="connsiteY100" fmla="*/ 1666354 h 2237474"/>
              <a:gd name="connsiteX101" fmla="*/ 6516595 w 12192000"/>
              <a:gd name="connsiteY101" fmla="*/ 1667475 h 2237474"/>
              <a:gd name="connsiteX102" fmla="*/ 6516340 w 12192000"/>
              <a:gd name="connsiteY102" fmla="*/ 1667291 h 2237474"/>
              <a:gd name="connsiteX103" fmla="*/ 6508541 w 12192000"/>
              <a:gd name="connsiteY103" fmla="*/ 1668757 h 2237474"/>
              <a:gd name="connsiteX104" fmla="*/ 6471012 w 12192000"/>
              <a:gd name="connsiteY104" fmla="*/ 1678604 h 2237474"/>
              <a:gd name="connsiteX105" fmla="*/ 6415265 w 12192000"/>
              <a:gd name="connsiteY105" fmla="*/ 1665317 h 2237474"/>
              <a:gd name="connsiteX106" fmla="*/ 6393343 w 12192000"/>
              <a:gd name="connsiteY106" fmla="*/ 1664672 h 2237474"/>
              <a:gd name="connsiteX107" fmla="*/ 6380457 w 12192000"/>
              <a:gd name="connsiteY107" fmla="*/ 1662376 h 2237474"/>
              <a:gd name="connsiteX108" fmla="*/ 6280959 w 12192000"/>
              <a:gd name="connsiteY108" fmla="*/ 1689329 h 2237474"/>
              <a:gd name="connsiteX109" fmla="*/ 6266765 w 12192000"/>
              <a:gd name="connsiteY109" fmla="*/ 1695560 h 2237474"/>
              <a:gd name="connsiteX110" fmla="*/ 6255823 w 12192000"/>
              <a:gd name="connsiteY110" fmla="*/ 1704850 h 2237474"/>
              <a:gd name="connsiteX111" fmla="*/ 6098321 w 12192000"/>
              <a:gd name="connsiteY111" fmla="*/ 1721646 h 2237474"/>
              <a:gd name="connsiteX112" fmla="*/ 5880652 w 12192000"/>
              <a:gd name="connsiteY112" fmla="*/ 1779643 h 2237474"/>
              <a:gd name="connsiteX113" fmla="*/ 5785959 w 12192000"/>
              <a:gd name="connsiteY113" fmla="*/ 1775307 h 2237474"/>
              <a:gd name="connsiteX114" fmla="*/ 5643534 w 12192000"/>
              <a:gd name="connsiteY114" fmla="*/ 1802919 h 2237474"/>
              <a:gd name="connsiteX115" fmla="*/ 5518799 w 12192000"/>
              <a:gd name="connsiteY115" fmla="*/ 1818312 h 2237474"/>
              <a:gd name="connsiteX116" fmla="*/ 5505014 w 12192000"/>
              <a:gd name="connsiteY116" fmla="*/ 1819259 h 2237474"/>
              <a:gd name="connsiteX117" fmla="*/ 5499949 w 12192000"/>
              <a:gd name="connsiteY117" fmla="*/ 1814490 h 2237474"/>
              <a:gd name="connsiteX118" fmla="*/ 5453307 w 12192000"/>
              <a:gd name="connsiteY118" fmla="*/ 1815450 h 2237474"/>
              <a:gd name="connsiteX119" fmla="*/ 5364192 w 12192000"/>
              <a:gd name="connsiteY119" fmla="*/ 1826074 h 2237474"/>
              <a:gd name="connsiteX120" fmla="*/ 5350380 w 12192000"/>
              <a:gd name="connsiteY120" fmla="*/ 1830891 h 2237474"/>
              <a:gd name="connsiteX121" fmla="*/ 5259633 w 12192000"/>
              <a:gd name="connsiteY121" fmla="*/ 1837160 h 2237474"/>
              <a:gd name="connsiteX122" fmla="*/ 5197513 w 12192000"/>
              <a:gd name="connsiteY122" fmla="*/ 1844718 h 2237474"/>
              <a:gd name="connsiteX123" fmla="*/ 5184170 w 12192000"/>
              <a:gd name="connsiteY123" fmla="*/ 1849402 h 2237474"/>
              <a:gd name="connsiteX124" fmla="*/ 5168852 w 12192000"/>
              <a:gd name="connsiteY124" fmla="*/ 1844846 h 2237474"/>
              <a:gd name="connsiteX125" fmla="*/ 5164370 w 12192000"/>
              <a:gd name="connsiteY125" fmla="*/ 1840597 h 2237474"/>
              <a:gd name="connsiteX126" fmla="*/ 5114927 w 12192000"/>
              <a:gd name="connsiteY126" fmla="*/ 1847827 h 2237474"/>
              <a:gd name="connsiteX127" fmla="*/ 5108970 w 12192000"/>
              <a:gd name="connsiteY127" fmla="*/ 1847935 h 2237474"/>
              <a:gd name="connsiteX128" fmla="*/ 5067961 w 12192000"/>
              <a:gd name="connsiteY128" fmla="*/ 1845917 h 2237474"/>
              <a:gd name="connsiteX129" fmla="*/ 5007075 w 12192000"/>
              <a:gd name="connsiteY129" fmla="*/ 1838626 h 2237474"/>
              <a:gd name="connsiteX130" fmla="*/ 4944087 w 12192000"/>
              <a:gd name="connsiteY130" fmla="*/ 1823332 h 2237474"/>
              <a:gd name="connsiteX131" fmla="*/ 4907662 w 12192000"/>
              <a:gd name="connsiteY131" fmla="*/ 1816900 h 2237474"/>
              <a:gd name="connsiteX132" fmla="*/ 4882386 w 12192000"/>
              <a:gd name="connsiteY132" fmla="*/ 1809844 h 2237474"/>
              <a:gd name="connsiteX133" fmla="*/ 4811440 w 12192000"/>
              <a:gd name="connsiteY133" fmla="*/ 1804655 h 2237474"/>
              <a:gd name="connsiteX134" fmla="*/ 4691075 w 12192000"/>
              <a:gd name="connsiteY134" fmla="*/ 1801389 h 2237474"/>
              <a:gd name="connsiteX135" fmla="*/ 4647449 w 12192000"/>
              <a:gd name="connsiteY135" fmla="*/ 1793181 h 2237474"/>
              <a:gd name="connsiteX136" fmla="*/ 4645504 w 12192000"/>
              <a:gd name="connsiteY136" fmla="*/ 1787606 h 2237474"/>
              <a:gd name="connsiteX137" fmla="*/ 4632229 w 12192000"/>
              <a:gd name="connsiteY137" fmla="*/ 1785815 h 2237474"/>
              <a:gd name="connsiteX138" fmla="*/ 4629273 w 12192000"/>
              <a:gd name="connsiteY138" fmla="*/ 1784355 h 2237474"/>
              <a:gd name="connsiteX139" fmla="*/ 4611738 w 12192000"/>
              <a:gd name="connsiteY139" fmla="*/ 1776964 h 2237474"/>
              <a:gd name="connsiteX140" fmla="*/ 4560070 w 12192000"/>
              <a:gd name="connsiteY140" fmla="*/ 1785640 h 2237474"/>
              <a:gd name="connsiteX141" fmla="*/ 4536503 w 12192000"/>
              <a:gd name="connsiteY141" fmla="*/ 1785334 h 2237474"/>
              <a:gd name="connsiteX142" fmla="*/ 4513724 w 12192000"/>
              <a:gd name="connsiteY142" fmla="*/ 1791996 h 2237474"/>
              <a:gd name="connsiteX143" fmla="*/ 4501513 w 12192000"/>
              <a:gd name="connsiteY143" fmla="*/ 1799835 h 2237474"/>
              <a:gd name="connsiteX144" fmla="*/ 4459076 w 12192000"/>
              <a:gd name="connsiteY144" fmla="*/ 1813003 h 2237474"/>
              <a:gd name="connsiteX145" fmla="*/ 4459810 w 12192000"/>
              <a:gd name="connsiteY145" fmla="*/ 1797886 h 2237474"/>
              <a:gd name="connsiteX146" fmla="*/ 4379064 w 12192000"/>
              <a:gd name="connsiteY146" fmla="*/ 1817177 h 2237474"/>
              <a:gd name="connsiteX147" fmla="*/ 4319209 w 12192000"/>
              <a:gd name="connsiteY147" fmla="*/ 1834833 h 2237474"/>
              <a:gd name="connsiteX148" fmla="*/ 4306907 w 12192000"/>
              <a:gd name="connsiteY148" fmla="*/ 1841641 h 2237474"/>
              <a:gd name="connsiteX149" fmla="*/ 4290981 w 12192000"/>
              <a:gd name="connsiteY149" fmla="*/ 1839677 h 2237474"/>
              <a:gd name="connsiteX150" fmla="*/ 4285792 w 12192000"/>
              <a:gd name="connsiteY150" fmla="*/ 1836231 h 2237474"/>
              <a:gd name="connsiteX151" fmla="*/ 4238372 w 12192000"/>
              <a:gd name="connsiteY151" fmla="*/ 1851480 h 2237474"/>
              <a:gd name="connsiteX152" fmla="*/ 4232517 w 12192000"/>
              <a:gd name="connsiteY152" fmla="*/ 1852567 h 2237474"/>
              <a:gd name="connsiteX153" fmla="*/ 4191732 w 12192000"/>
              <a:gd name="connsiteY153" fmla="*/ 1857328 h 2237474"/>
              <a:gd name="connsiteX154" fmla="*/ 4065532 w 12192000"/>
              <a:gd name="connsiteY154" fmla="*/ 1855477 h 2237474"/>
              <a:gd name="connsiteX155" fmla="*/ 4028460 w 12192000"/>
              <a:gd name="connsiteY155" fmla="*/ 1855137 h 2237474"/>
              <a:gd name="connsiteX156" fmla="*/ 4002267 w 12192000"/>
              <a:gd name="connsiteY156" fmla="*/ 1852352 h 2237474"/>
              <a:gd name="connsiteX157" fmla="*/ 3931396 w 12192000"/>
              <a:gd name="connsiteY157" fmla="*/ 1858915 h 2237474"/>
              <a:gd name="connsiteX158" fmla="*/ 3812162 w 12192000"/>
              <a:gd name="connsiteY158" fmla="*/ 1875501 h 2237474"/>
              <a:gd name="connsiteX159" fmla="*/ 3767672 w 12192000"/>
              <a:gd name="connsiteY159" fmla="*/ 1874600 h 2237474"/>
              <a:gd name="connsiteX160" fmla="*/ 3764741 w 12192000"/>
              <a:gd name="connsiteY160" fmla="*/ 1869433 h 2237474"/>
              <a:gd name="connsiteX161" fmla="*/ 3751332 w 12192000"/>
              <a:gd name="connsiteY161" fmla="*/ 1869854 h 2237474"/>
              <a:gd name="connsiteX162" fmla="*/ 3748155 w 12192000"/>
              <a:gd name="connsiteY162" fmla="*/ 1868903 h 2237474"/>
              <a:gd name="connsiteX163" fmla="*/ 3729530 w 12192000"/>
              <a:gd name="connsiteY163" fmla="*/ 1864513 h 2237474"/>
              <a:gd name="connsiteX164" fmla="*/ 3680177 w 12192000"/>
              <a:gd name="connsiteY164" fmla="*/ 1881552 h 2237474"/>
              <a:gd name="connsiteX165" fmla="*/ 3567259 w 12192000"/>
              <a:gd name="connsiteY165" fmla="*/ 1893482 h 2237474"/>
              <a:gd name="connsiteX166" fmla="*/ 3405770 w 12192000"/>
              <a:gd name="connsiteY166" fmla="*/ 1904591 h 2237474"/>
              <a:gd name="connsiteX167" fmla="*/ 3280097 w 12192000"/>
              <a:gd name="connsiteY167" fmla="*/ 1919610 h 2237474"/>
              <a:gd name="connsiteX168" fmla="*/ 3123424 w 12192000"/>
              <a:gd name="connsiteY168" fmla="*/ 1952930 h 2237474"/>
              <a:gd name="connsiteX169" fmla="*/ 3009910 w 12192000"/>
              <a:gd name="connsiteY169" fmla="*/ 1957866 h 2237474"/>
              <a:gd name="connsiteX170" fmla="*/ 2995934 w 12192000"/>
              <a:gd name="connsiteY170" fmla="*/ 1967085 h 2237474"/>
              <a:gd name="connsiteX171" fmla="*/ 2980071 w 12192000"/>
              <a:gd name="connsiteY171" fmla="*/ 1972988 h 2237474"/>
              <a:gd name="connsiteX172" fmla="*/ 2978094 w 12192000"/>
              <a:gd name="connsiteY172" fmla="*/ 1972369 h 2237474"/>
              <a:gd name="connsiteX173" fmla="*/ 2942858 w 12192000"/>
              <a:gd name="connsiteY173" fmla="*/ 1981367 h 2237474"/>
              <a:gd name="connsiteX174" fmla="*/ 2875436 w 12192000"/>
              <a:gd name="connsiteY174" fmla="*/ 1996977 h 2237474"/>
              <a:gd name="connsiteX175" fmla="*/ 2874892 w 12192000"/>
              <a:gd name="connsiteY175" fmla="*/ 1996085 h 2237474"/>
              <a:gd name="connsiteX176" fmla="*/ 2864145 w 12192000"/>
              <a:gd name="connsiteY176" fmla="*/ 1994061 h 2237474"/>
              <a:gd name="connsiteX177" fmla="*/ 2843662 w 12192000"/>
              <a:gd name="connsiteY177" fmla="*/ 1992498 h 2237474"/>
              <a:gd name="connsiteX178" fmla="*/ 2796128 w 12192000"/>
              <a:gd name="connsiteY178" fmla="*/ 1976403 h 2237474"/>
              <a:gd name="connsiteX179" fmla="*/ 2756784 w 12192000"/>
              <a:gd name="connsiteY179" fmla="*/ 1985116 h 2237474"/>
              <a:gd name="connsiteX180" fmla="*/ 2748833 w 12192000"/>
              <a:gd name="connsiteY180" fmla="*/ 1986323 h 2237474"/>
              <a:gd name="connsiteX181" fmla="*/ 2748661 w 12192000"/>
              <a:gd name="connsiteY181" fmla="*/ 1986122 h 2237474"/>
              <a:gd name="connsiteX182" fmla="*/ 2740251 w 12192000"/>
              <a:gd name="connsiteY182" fmla="*/ 1986946 h 2237474"/>
              <a:gd name="connsiteX183" fmla="*/ 2718916 w 12192000"/>
              <a:gd name="connsiteY183" fmla="*/ 1990867 h 2237474"/>
              <a:gd name="connsiteX184" fmla="*/ 2713522 w 12192000"/>
              <a:gd name="connsiteY184" fmla="*/ 1990173 h 2237474"/>
              <a:gd name="connsiteX185" fmla="*/ 2680597 w 12192000"/>
              <a:gd name="connsiteY185" fmla="*/ 1984996 h 2237474"/>
              <a:gd name="connsiteX186" fmla="*/ 2578178 w 12192000"/>
              <a:gd name="connsiteY186" fmla="*/ 1990531 h 2237474"/>
              <a:gd name="connsiteX187" fmla="*/ 2476147 w 12192000"/>
              <a:gd name="connsiteY187" fmla="*/ 1998305 h 2237474"/>
              <a:gd name="connsiteX188" fmla="*/ 2373568 w 12192000"/>
              <a:gd name="connsiteY188" fmla="*/ 2003219 h 2237474"/>
              <a:gd name="connsiteX189" fmla="*/ 2321399 w 12192000"/>
              <a:gd name="connsiteY189" fmla="*/ 1989467 h 2237474"/>
              <a:gd name="connsiteX190" fmla="*/ 2315525 w 12192000"/>
              <a:gd name="connsiteY190" fmla="*/ 1989708 h 2237474"/>
              <a:gd name="connsiteX191" fmla="*/ 2300792 w 12192000"/>
              <a:gd name="connsiteY191" fmla="*/ 1994290 h 2237474"/>
              <a:gd name="connsiteX192" fmla="*/ 2295469 w 12192000"/>
              <a:gd name="connsiteY192" fmla="*/ 1996659 h 2237474"/>
              <a:gd name="connsiteX193" fmla="*/ 2287219 w 12192000"/>
              <a:gd name="connsiteY193" fmla="*/ 1998750 h 2237474"/>
              <a:gd name="connsiteX194" fmla="*/ 2286948 w 12192000"/>
              <a:gd name="connsiteY194" fmla="*/ 1998596 h 2237474"/>
              <a:gd name="connsiteX195" fmla="*/ 2243069 w 12192000"/>
              <a:gd name="connsiteY195" fmla="*/ 2015111 h 2237474"/>
              <a:gd name="connsiteX196" fmla="*/ 2186609 w 12192000"/>
              <a:gd name="connsiteY196" fmla="*/ 2008263 h 2237474"/>
              <a:gd name="connsiteX197" fmla="*/ 2164831 w 12192000"/>
              <a:gd name="connsiteY197" fmla="*/ 2010143 h 2237474"/>
              <a:gd name="connsiteX198" fmla="*/ 2152836 w 12192000"/>
              <a:gd name="connsiteY198" fmla="*/ 2010048 h 2237474"/>
              <a:gd name="connsiteX199" fmla="*/ 2117102 w 12192000"/>
              <a:gd name="connsiteY199" fmla="*/ 2023004 h 2237474"/>
              <a:gd name="connsiteX200" fmla="*/ 2111935 w 12192000"/>
              <a:gd name="connsiteY200" fmla="*/ 2023163 h 2237474"/>
              <a:gd name="connsiteX201" fmla="*/ 2089991 w 12192000"/>
              <a:gd name="connsiteY201" fmla="*/ 2034193 h 2237474"/>
              <a:gd name="connsiteX202" fmla="*/ 2058061 w 12192000"/>
              <a:gd name="connsiteY202" fmla="*/ 2047942 h 2237474"/>
              <a:gd name="connsiteX203" fmla="*/ 2055737 w 12192000"/>
              <a:gd name="connsiteY203" fmla="*/ 2047704 h 2237474"/>
              <a:gd name="connsiteX204" fmla="*/ 2042244 w 12192000"/>
              <a:gd name="connsiteY204" fmla="*/ 2055560 h 2237474"/>
              <a:gd name="connsiteX205" fmla="*/ 1976224 w 12192000"/>
              <a:gd name="connsiteY205" fmla="*/ 2074257 h 2237474"/>
              <a:gd name="connsiteX206" fmla="*/ 1877728 w 12192000"/>
              <a:gd name="connsiteY206" fmla="*/ 2101004 h 2237474"/>
              <a:gd name="connsiteX207" fmla="*/ 1759056 w 12192000"/>
              <a:gd name="connsiteY207" fmla="*/ 2125608 h 2237474"/>
              <a:gd name="connsiteX208" fmla="*/ 1637948 w 12192000"/>
              <a:gd name="connsiteY208" fmla="*/ 2172597 h 2237474"/>
              <a:gd name="connsiteX209" fmla="*/ 1434549 w 12192000"/>
              <a:gd name="connsiteY209" fmla="*/ 2234522 h 2237474"/>
              <a:gd name="connsiteX210" fmla="*/ 1398481 w 12192000"/>
              <a:gd name="connsiteY210" fmla="*/ 2237074 h 2237474"/>
              <a:gd name="connsiteX211" fmla="*/ 1398407 w 12192000"/>
              <a:gd name="connsiteY211" fmla="*/ 2237095 h 2237474"/>
              <a:gd name="connsiteX212" fmla="*/ 1370962 w 12192000"/>
              <a:gd name="connsiteY212" fmla="*/ 2237474 h 2237474"/>
              <a:gd name="connsiteX213" fmla="*/ 1356367 w 12192000"/>
              <a:gd name="connsiteY213" fmla="*/ 2235089 h 2237474"/>
              <a:gd name="connsiteX214" fmla="*/ 1324828 w 12192000"/>
              <a:gd name="connsiteY214" fmla="*/ 2231968 h 2237474"/>
              <a:gd name="connsiteX215" fmla="*/ 1297744 w 12192000"/>
              <a:gd name="connsiteY215" fmla="*/ 2235849 h 2237474"/>
              <a:gd name="connsiteX216" fmla="*/ 1286236 w 12192000"/>
              <a:gd name="connsiteY216" fmla="*/ 2233135 h 2237474"/>
              <a:gd name="connsiteX217" fmla="*/ 1283504 w 12192000"/>
              <a:gd name="connsiteY217" fmla="*/ 2233797 h 2237474"/>
              <a:gd name="connsiteX218" fmla="*/ 1279765 w 12192000"/>
              <a:gd name="connsiteY218" fmla="*/ 2229639 h 2237474"/>
              <a:gd name="connsiteX219" fmla="*/ 1195347 w 12192000"/>
              <a:gd name="connsiteY219" fmla="*/ 2212354 h 2237474"/>
              <a:gd name="connsiteX220" fmla="*/ 970251 w 12192000"/>
              <a:gd name="connsiteY220" fmla="*/ 2221029 h 2237474"/>
              <a:gd name="connsiteX221" fmla="*/ 812914 w 12192000"/>
              <a:gd name="connsiteY221" fmla="*/ 2202752 h 2237474"/>
              <a:gd name="connsiteX222" fmla="*/ 800195 w 12192000"/>
              <a:gd name="connsiteY222" fmla="*/ 2209407 h 2237474"/>
              <a:gd name="connsiteX223" fmla="*/ 784978 w 12192000"/>
              <a:gd name="connsiteY223" fmla="*/ 2212360 h 2237474"/>
              <a:gd name="connsiteX224" fmla="*/ 681987 w 12192000"/>
              <a:gd name="connsiteY224" fmla="*/ 2216757 h 2237474"/>
              <a:gd name="connsiteX225" fmla="*/ 669923 w 12192000"/>
              <a:gd name="connsiteY225" fmla="*/ 2211682 h 2237474"/>
              <a:gd name="connsiteX226" fmla="*/ 648680 w 12192000"/>
              <a:gd name="connsiteY226" fmla="*/ 2206229 h 2237474"/>
              <a:gd name="connsiteX227" fmla="*/ 597225 w 12192000"/>
              <a:gd name="connsiteY227" fmla="*/ 2180999 h 2237474"/>
              <a:gd name="connsiteX228" fmla="*/ 558449 w 12192000"/>
              <a:gd name="connsiteY228" fmla="*/ 2182346 h 2237474"/>
              <a:gd name="connsiteX229" fmla="*/ 550517 w 12192000"/>
              <a:gd name="connsiteY229" fmla="*/ 2182060 h 2237474"/>
              <a:gd name="connsiteX230" fmla="*/ 550309 w 12192000"/>
              <a:gd name="connsiteY230" fmla="*/ 2181825 h 2237474"/>
              <a:gd name="connsiteX231" fmla="*/ 541836 w 12192000"/>
              <a:gd name="connsiteY231" fmla="*/ 2181063 h 2237474"/>
              <a:gd name="connsiteX232" fmla="*/ 536057 w 12192000"/>
              <a:gd name="connsiteY232" fmla="*/ 2181537 h 2237474"/>
              <a:gd name="connsiteX233" fmla="*/ 520671 w 12192000"/>
              <a:gd name="connsiteY233" fmla="*/ 2180980 h 2237474"/>
              <a:gd name="connsiteX234" fmla="*/ 515024 w 12192000"/>
              <a:gd name="connsiteY234" fmla="*/ 2179258 h 2237474"/>
              <a:gd name="connsiteX235" fmla="*/ 512278 w 12192000"/>
              <a:gd name="connsiteY235" fmla="*/ 2176369 h 2237474"/>
              <a:gd name="connsiteX236" fmla="*/ 480419 w 12192000"/>
              <a:gd name="connsiteY236" fmla="*/ 2167807 h 2237474"/>
              <a:gd name="connsiteX237" fmla="*/ 413835 w 12192000"/>
              <a:gd name="connsiteY237" fmla="*/ 2156783 h 2237474"/>
              <a:gd name="connsiteX238" fmla="*/ 376513 w 12192000"/>
              <a:gd name="connsiteY238" fmla="*/ 2154014 h 2237474"/>
              <a:gd name="connsiteX239" fmla="*/ 273386 w 12192000"/>
              <a:gd name="connsiteY239" fmla="*/ 2142551 h 2237474"/>
              <a:gd name="connsiteX240" fmla="*/ 169207 w 12192000"/>
              <a:gd name="connsiteY240" fmla="*/ 2128100 h 2237474"/>
              <a:gd name="connsiteX241" fmla="*/ 93149 w 12192000"/>
              <a:gd name="connsiteY241" fmla="*/ 2105324 h 2237474"/>
              <a:gd name="connsiteX242" fmla="*/ 88109 w 12192000"/>
              <a:gd name="connsiteY242" fmla="*/ 2106704 h 2237474"/>
              <a:gd name="connsiteX243" fmla="*/ 80022 w 12192000"/>
              <a:gd name="connsiteY243" fmla="*/ 2107254 h 2237474"/>
              <a:gd name="connsiteX244" fmla="*/ 79717 w 12192000"/>
              <a:gd name="connsiteY244" fmla="*/ 2107046 h 2237474"/>
              <a:gd name="connsiteX245" fmla="*/ 72352 w 12192000"/>
              <a:gd name="connsiteY245" fmla="*/ 2107991 h 2237474"/>
              <a:gd name="connsiteX246" fmla="*/ 37645 w 12192000"/>
              <a:gd name="connsiteY246" fmla="*/ 2115401 h 2237474"/>
              <a:gd name="connsiteX247" fmla="*/ 4572 w 12192000"/>
              <a:gd name="connsiteY247" fmla="*/ 2111091 h 2237474"/>
              <a:gd name="connsiteX248" fmla="*/ 0 w 12192000"/>
              <a:gd name="connsiteY248" fmla="*/ 2110468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154948 w 12192000"/>
              <a:gd name="connsiteY4" fmla="*/ 762731 h 2237474"/>
              <a:gd name="connsiteX5" fmla="*/ 12047364 w 12192000"/>
              <a:gd name="connsiteY5" fmla="*/ 749662 h 2237474"/>
              <a:gd name="connsiteX6" fmla="*/ 11890686 w 12192000"/>
              <a:gd name="connsiteY6" fmla="*/ 732766 h 2237474"/>
              <a:gd name="connsiteX7" fmla="*/ 11782413 w 12192000"/>
              <a:gd name="connsiteY7" fmla="*/ 769868 h 2237474"/>
              <a:gd name="connsiteX8" fmla="*/ 11649954 w 12192000"/>
              <a:gd name="connsiteY8" fmla="*/ 749628 h 2237474"/>
              <a:gd name="connsiteX9" fmla="*/ 11560424 w 12192000"/>
              <a:gd name="connsiteY9" fmla="*/ 748017 h 2237474"/>
              <a:gd name="connsiteX10" fmla="*/ 11358455 w 12192000"/>
              <a:gd name="connsiteY10" fmla="*/ 747593 h 2237474"/>
              <a:gd name="connsiteX11" fmla="*/ 11165209 w 12192000"/>
              <a:gd name="connsiteY11" fmla="*/ 748852 h 2237474"/>
              <a:gd name="connsiteX12" fmla="*/ 11058755 w 12192000"/>
              <a:gd name="connsiteY12" fmla="*/ 749617 h 2237474"/>
              <a:gd name="connsiteX13" fmla="*/ 10884013 w 12192000"/>
              <a:gd name="connsiteY13" fmla="*/ 760728 h 2237474"/>
              <a:gd name="connsiteX14" fmla="*/ 10834688 w 12192000"/>
              <a:gd name="connsiteY14" fmla="*/ 757726 h 2237474"/>
              <a:gd name="connsiteX15" fmla="*/ 10805004 w 12192000"/>
              <a:gd name="connsiteY15" fmla="*/ 757573 h 2237474"/>
              <a:gd name="connsiteX16" fmla="*/ 10739478 w 12192000"/>
              <a:gd name="connsiteY16" fmla="*/ 776841 h 2237474"/>
              <a:gd name="connsiteX17" fmla="*/ 10458762 w 12192000"/>
              <a:gd name="connsiteY17" fmla="*/ 755400 h 2237474"/>
              <a:gd name="connsiteX18" fmla="*/ 10246919 w 12192000"/>
              <a:gd name="connsiteY18" fmla="*/ 769960 h 2237474"/>
              <a:gd name="connsiteX19" fmla="*/ 10167995 w 12192000"/>
              <a:gd name="connsiteY19" fmla="*/ 760843 h 2237474"/>
              <a:gd name="connsiteX20" fmla="*/ 9997044 w 12192000"/>
              <a:gd name="connsiteY20" fmla="*/ 780129 h 2237474"/>
              <a:gd name="connsiteX21" fmla="*/ 9943887 w 12192000"/>
              <a:gd name="connsiteY21" fmla="*/ 804141 h 2237474"/>
              <a:gd name="connsiteX22" fmla="*/ 9918248 w 12192000"/>
              <a:gd name="connsiteY22" fmla="*/ 816628 h 2237474"/>
              <a:gd name="connsiteX23" fmla="*/ 9836148 w 12192000"/>
              <a:gd name="connsiteY23" fmla="*/ 858312 h 2237474"/>
              <a:gd name="connsiteX24" fmla="*/ 9823800 w 12192000"/>
              <a:gd name="connsiteY24" fmla="*/ 866604 h 2237474"/>
              <a:gd name="connsiteX25" fmla="*/ 9794684 w 12192000"/>
              <a:gd name="connsiteY25" fmla="*/ 864509 h 2237474"/>
              <a:gd name="connsiteX26" fmla="*/ 9778288 w 12192000"/>
              <a:gd name="connsiteY26" fmla="*/ 854362 h 2237474"/>
              <a:gd name="connsiteX27" fmla="*/ 9773886 w 12192000"/>
              <a:gd name="connsiteY27" fmla="*/ 857543 h 2237474"/>
              <a:gd name="connsiteX28" fmla="*/ 9761459 w 12192000"/>
              <a:gd name="connsiteY28" fmla="*/ 862394 h 2237474"/>
              <a:gd name="connsiteX29" fmla="*/ 9705768 w 12192000"/>
              <a:gd name="connsiteY29" fmla="*/ 894610 h 2237474"/>
              <a:gd name="connsiteX30" fmla="*/ 9683005 w 12192000"/>
              <a:gd name="connsiteY30" fmla="*/ 894128 h 2237474"/>
              <a:gd name="connsiteX31" fmla="*/ 9594438 w 12192000"/>
              <a:gd name="connsiteY31" fmla="*/ 919051 h 2237474"/>
              <a:gd name="connsiteX32" fmla="*/ 9577033 w 12192000"/>
              <a:gd name="connsiteY32" fmla="*/ 922857 h 2237474"/>
              <a:gd name="connsiteX33" fmla="*/ 9544189 w 12192000"/>
              <a:gd name="connsiteY33" fmla="*/ 938966 h 2237474"/>
              <a:gd name="connsiteX34" fmla="*/ 9534048 w 12192000"/>
              <a:gd name="connsiteY34" fmla="*/ 940158 h 2237474"/>
              <a:gd name="connsiteX35" fmla="*/ 9500499 w 12192000"/>
              <a:gd name="connsiteY35" fmla="*/ 954680 h 2237474"/>
              <a:gd name="connsiteX36" fmla="*/ 9428195 w 12192000"/>
              <a:gd name="connsiteY36" fmla="*/ 986225 h 2237474"/>
              <a:gd name="connsiteX37" fmla="*/ 9410017 w 12192000"/>
              <a:gd name="connsiteY37" fmla="*/ 993931 h 2237474"/>
              <a:gd name="connsiteX38" fmla="*/ 9392919 w 12192000"/>
              <a:gd name="connsiteY38" fmla="*/ 994656 h 2237474"/>
              <a:gd name="connsiteX39" fmla="*/ 9301293 w 12192000"/>
              <a:gd name="connsiteY39" fmla="*/ 1011593 h 2237474"/>
              <a:gd name="connsiteX40" fmla="*/ 9278619 w 12192000"/>
              <a:gd name="connsiteY40" fmla="*/ 1011878 h 2237474"/>
              <a:gd name="connsiteX41" fmla="*/ 9268019 w 12192000"/>
              <a:gd name="connsiteY41" fmla="*/ 1007442 h 2237474"/>
              <a:gd name="connsiteX42" fmla="*/ 9234662 w 12192000"/>
              <a:gd name="connsiteY42" fmla="*/ 1023056 h 2237474"/>
              <a:gd name="connsiteX43" fmla="*/ 9181033 w 12192000"/>
              <a:gd name="connsiteY43" fmla="*/ 1037921 h 2237474"/>
              <a:gd name="connsiteX44" fmla="*/ 9155969 w 12192000"/>
              <a:gd name="connsiteY44" fmla="*/ 1046804 h 2237474"/>
              <a:gd name="connsiteX45" fmla="*/ 9133985 w 12192000"/>
              <a:gd name="connsiteY45" fmla="*/ 1046450 h 2237474"/>
              <a:gd name="connsiteX46" fmla="*/ 9012987 w 12192000"/>
              <a:gd name="connsiteY46" fmla="*/ 1061986 h 2237474"/>
              <a:gd name="connsiteX47" fmla="*/ 8968445 w 12192000"/>
              <a:gd name="connsiteY47" fmla="*/ 1052169 h 2237474"/>
              <a:gd name="connsiteX48" fmla="*/ 8958984 w 12192000"/>
              <a:gd name="connsiteY48" fmla="*/ 1057212 h 2237474"/>
              <a:gd name="connsiteX49" fmla="*/ 8886001 w 12192000"/>
              <a:gd name="connsiteY49" fmla="*/ 1067468 h 2237474"/>
              <a:gd name="connsiteX50" fmla="*/ 8838610 w 12192000"/>
              <a:gd name="connsiteY50" fmla="*/ 1075091 h 2237474"/>
              <a:gd name="connsiteX51" fmla="*/ 8750383 w 12192000"/>
              <a:gd name="connsiteY51" fmla="*/ 1097387 h 2237474"/>
              <a:gd name="connsiteX52" fmla="*/ 8697365 w 12192000"/>
              <a:gd name="connsiteY52" fmla="*/ 1105869 h 2237474"/>
              <a:gd name="connsiteX53" fmla="*/ 8665605 w 12192000"/>
              <a:gd name="connsiteY53" fmla="*/ 1110791 h 2237474"/>
              <a:gd name="connsiteX54" fmla="*/ 8584946 w 12192000"/>
              <a:gd name="connsiteY54" fmla="*/ 1135226 h 2237474"/>
              <a:gd name="connsiteX55" fmla="*/ 8460755 w 12192000"/>
              <a:gd name="connsiteY55" fmla="*/ 1203427 h 2237474"/>
              <a:gd name="connsiteX56" fmla="*/ 8419755 w 12192000"/>
              <a:gd name="connsiteY56" fmla="*/ 1216260 h 2237474"/>
              <a:gd name="connsiteX57" fmla="*/ 8411626 w 12192000"/>
              <a:gd name="connsiteY57" fmla="*/ 1214397 h 2237474"/>
              <a:gd name="connsiteX58" fmla="*/ 8363469 w 12192000"/>
              <a:gd name="connsiteY58" fmla="*/ 1246658 h 2237474"/>
              <a:gd name="connsiteX59" fmla="*/ 8275497 w 12192000"/>
              <a:gd name="connsiteY59" fmla="*/ 1264396 h 2237474"/>
              <a:gd name="connsiteX60" fmla="*/ 8206287 w 12192000"/>
              <a:gd name="connsiteY60" fmla="*/ 1273060 h 2237474"/>
              <a:gd name="connsiteX61" fmla="*/ 8168705 w 12192000"/>
              <a:gd name="connsiteY61" fmla="*/ 1279956 h 2237474"/>
              <a:gd name="connsiteX62" fmla="*/ 8139997 w 12192000"/>
              <a:gd name="connsiteY62" fmla="*/ 1282713 h 2237474"/>
              <a:gd name="connsiteX63" fmla="*/ 8074238 w 12192000"/>
              <a:gd name="connsiteY63" fmla="*/ 1301895 h 2237474"/>
              <a:gd name="connsiteX64" fmla="*/ 7968292 w 12192000"/>
              <a:gd name="connsiteY64" fmla="*/ 1338779 h 2237474"/>
              <a:gd name="connsiteX65" fmla="*/ 7945122 w 12192000"/>
              <a:gd name="connsiteY65" fmla="*/ 1345477 h 2237474"/>
              <a:gd name="connsiteX66" fmla="*/ 7922771 w 12192000"/>
              <a:gd name="connsiteY66" fmla="*/ 1346645 h 2237474"/>
              <a:gd name="connsiteX67" fmla="*/ 7915461 w 12192000"/>
              <a:gd name="connsiteY67" fmla="*/ 1342919 h 2237474"/>
              <a:gd name="connsiteX68" fmla="*/ 7902328 w 12192000"/>
              <a:gd name="connsiteY68" fmla="*/ 1345865 h 2237474"/>
              <a:gd name="connsiteX69" fmla="*/ 7898322 w 12192000"/>
              <a:gd name="connsiteY69" fmla="*/ 1345689 h 2237474"/>
              <a:gd name="connsiteX70" fmla="*/ 7875879 w 12192000"/>
              <a:gd name="connsiteY70" fmla="*/ 1345646 h 2237474"/>
              <a:gd name="connsiteX71" fmla="*/ 7840612 w 12192000"/>
              <a:gd name="connsiteY71" fmla="*/ 1369373 h 2237474"/>
              <a:gd name="connsiteX72" fmla="*/ 7786819 w 12192000"/>
              <a:gd name="connsiteY72" fmla="*/ 1378970 h 2237474"/>
              <a:gd name="connsiteX73" fmla="*/ 7548172 w 12192000"/>
              <a:gd name="connsiteY73" fmla="*/ 1417460 h 2237474"/>
              <a:gd name="connsiteX74" fmla="*/ 7483437 w 12192000"/>
              <a:gd name="connsiteY74" fmla="*/ 1478152 h 2237474"/>
              <a:gd name="connsiteX75" fmla="*/ 7377870 w 12192000"/>
              <a:gd name="connsiteY75" fmla="*/ 1523319 h 2237474"/>
              <a:gd name="connsiteX76" fmla="*/ 7230737 w 12192000"/>
              <a:gd name="connsiteY76" fmla="*/ 1562633 h 2237474"/>
              <a:gd name="connsiteX77" fmla="*/ 7224458 w 12192000"/>
              <a:gd name="connsiteY77" fmla="*/ 1573008 h 2237474"/>
              <a:gd name="connsiteX78" fmla="*/ 7213486 w 12192000"/>
              <a:gd name="connsiteY78" fmla="*/ 1580987 h 2237474"/>
              <a:gd name="connsiteX79" fmla="*/ 7210972 w 12192000"/>
              <a:gd name="connsiteY79" fmla="*/ 1580856 h 2237474"/>
              <a:gd name="connsiteX80" fmla="*/ 7183121 w 12192000"/>
              <a:gd name="connsiteY80" fmla="*/ 1595162 h 2237474"/>
              <a:gd name="connsiteX81" fmla="*/ 7164601 w 12192000"/>
              <a:gd name="connsiteY81" fmla="*/ 1606490 h 2237474"/>
              <a:gd name="connsiteX82" fmla="*/ 7159286 w 12192000"/>
              <a:gd name="connsiteY82" fmla="*/ 1606850 h 2237474"/>
              <a:gd name="connsiteX83" fmla="*/ 7114651 w 12192000"/>
              <a:gd name="connsiteY83" fmla="*/ 1620959 h 2237474"/>
              <a:gd name="connsiteX84" fmla="*/ 7092727 w 12192000"/>
              <a:gd name="connsiteY84" fmla="*/ 1623628 h 2237474"/>
              <a:gd name="connsiteX85" fmla="*/ 7031309 w 12192000"/>
              <a:gd name="connsiteY85" fmla="*/ 1619451 h 2237474"/>
              <a:gd name="connsiteX86" fmla="*/ 6999084 w 12192000"/>
              <a:gd name="connsiteY86" fmla="*/ 1634317 h 2237474"/>
              <a:gd name="connsiteX87" fmla="*/ 6992107 w 12192000"/>
              <a:gd name="connsiteY87" fmla="*/ 1636860 h 2237474"/>
              <a:gd name="connsiteX88" fmla="*/ 6991765 w 12192000"/>
              <a:gd name="connsiteY88" fmla="*/ 1636725 h 2237474"/>
              <a:gd name="connsiteX89" fmla="*/ 6983996 w 12192000"/>
              <a:gd name="connsiteY89" fmla="*/ 1639040 h 2237474"/>
              <a:gd name="connsiteX90" fmla="*/ 6979383 w 12192000"/>
              <a:gd name="connsiteY90" fmla="*/ 1641496 h 2237474"/>
              <a:gd name="connsiteX91" fmla="*/ 6900177 w 12192000"/>
              <a:gd name="connsiteY91" fmla="*/ 1636016 h 2237474"/>
              <a:gd name="connsiteX92" fmla="*/ 6795372 w 12192000"/>
              <a:gd name="connsiteY92" fmla="*/ 1644845 h 2237474"/>
              <a:gd name="connsiteX93" fmla="*/ 6692251 w 12192000"/>
              <a:gd name="connsiteY93" fmla="*/ 1656357 h 2237474"/>
              <a:gd name="connsiteX94" fmla="*/ 6655235 w 12192000"/>
              <a:gd name="connsiteY94" fmla="*/ 1661869 h 2237474"/>
              <a:gd name="connsiteX95" fmla="*/ 6587857 w 12192000"/>
              <a:gd name="connsiteY95" fmla="*/ 1665769 h 2237474"/>
              <a:gd name="connsiteX96" fmla="*/ 6554894 w 12192000"/>
              <a:gd name="connsiteY96" fmla="*/ 1664428 h 2237474"/>
              <a:gd name="connsiteX97" fmla="*/ 6551579 w 12192000"/>
              <a:gd name="connsiteY97" fmla="*/ 1662213 h 2237474"/>
              <a:gd name="connsiteX98" fmla="*/ 6545693 w 12192000"/>
              <a:gd name="connsiteY98" fmla="*/ 1661776 h 2237474"/>
              <a:gd name="connsiteX99" fmla="*/ 6530561 w 12192000"/>
              <a:gd name="connsiteY99" fmla="*/ 1664619 h 2237474"/>
              <a:gd name="connsiteX100" fmla="*/ 6525028 w 12192000"/>
              <a:gd name="connsiteY100" fmla="*/ 1666354 h 2237474"/>
              <a:gd name="connsiteX101" fmla="*/ 6516595 w 12192000"/>
              <a:gd name="connsiteY101" fmla="*/ 1667475 h 2237474"/>
              <a:gd name="connsiteX102" fmla="*/ 6516340 w 12192000"/>
              <a:gd name="connsiteY102" fmla="*/ 1667291 h 2237474"/>
              <a:gd name="connsiteX103" fmla="*/ 6508541 w 12192000"/>
              <a:gd name="connsiteY103" fmla="*/ 1668757 h 2237474"/>
              <a:gd name="connsiteX104" fmla="*/ 6471012 w 12192000"/>
              <a:gd name="connsiteY104" fmla="*/ 1678604 h 2237474"/>
              <a:gd name="connsiteX105" fmla="*/ 6415265 w 12192000"/>
              <a:gd name="connsiteY105" fmla="*/ 1665317 h 2237474"/>
              <a:gd name="connsiteX106" fmla="*/ 6393343 w 12192000"/>
              <a:gd name="connsiteY106" fmla="*/ 1664672 h 2237474"/>
              <a:gd name="connsiteX107" fmla="*/ 6380457 w 12192000"/>
              <a:gd name="connsiteY107" fmla="*/ 1662376 h 2237474"/>
              <a:gd name="connsiteX108" fmla="*/ 6280959 w 12192000"/>
              <a:gd name="connsiteY108" fmla="*/ 1689329 h 2237474"/>
              <a:gd name="connsiteX109" fmla="*/ 6266765 w 12192000"/>
              <a:gd name="connsiteY109" fmla="*/ 1695560 h 2237474"/>
              <a:gd name="connsiteX110" fmla="*/ 6255823 w 12192000"/>
              <a:gd name="connsiteY110" fmla="*/ 1704850 h 2237474"/>
              <a:gd name="connsiteX111" fmla="*/ 6098321 w 12192000"/>
              <a:gd name="connsiteY111" fmla="*/ 1721646 h 2237474"/>
              <a:gd name="connsiteX112" fmla="*/ 5880652 w 12192000"/>
              <a:gd name="connsiteY112" fmla="*/ 1779643 h 2237474"/>
              <a:gd name="connsiteX113" fmla="*/ 5785959 w 12192000"/>
              <a:gd name="connsiteY113" fmla="*/ 1775307 h 2237474"/>
              <a:gd name="connsiteX114" fmla="*/ 5643534 w 12192000"/>
              <a:gd name="connsiteY114" fmla="*/ 1802919 h 2237474"/>
              <a:gd name="connsiteX115" fmla="*/ 5518799 w 12192000"/>
              <a:gd name="connsiteY115" fmla="*/ 1818312 h 2237474"/>
              <a:gd name="connsiteX116" fmla="*/ 5505014 w 12192000"/>
              <a:gd name="connsiteY116" fmla="*/ 1819259 h 2237474"/>
              <a:gd name="connsiteX117" fmla="*/ 5499949 w 12192000"/>
              <a:gd name="connsiteY117" fmla="*/ 1814490 h 2237474"/>
              <a:gd name="connsiteX118" fmla="*/ 5453307 w 12192000"/>
              <a:gd name="connsiteY118" fmla="*/ 1815450 h 2237474"/>
              <a:gd name="connsiteX119" fmla="*/ 5364192 w 12192000"/>
              <a:gd name="connsiteY119" fmla="*/ 1826074 h 2237474"/>
              <a:gd name="connsiteX120" fmla="*/ 5350380 w 12192000"/>
              <a:gd name="connsiteY120" fmla="*/ 1830891 h 2237474"/>
              <a:gd name="connsiteX121" fmla="*/ 5259633 w 12192000"/>
              <a:gd name="connsiteY121" fmla="*/ 1837160 h 2237474"/>
              <a:gd name="connsiteX122" fmla="*/ 5197513 w 12192000"/>
              <a:gd name="connsiteY122" fmla="*/ 1844718 h 2237474"/>
              <a:gd name="connsiteX123" fmla="*/ 5184170 w 12192000"/>
              <a:gd name="connsiteY123" fmla="*/ 1849402 h 2237474"/>
              <a:gd name="connsiteX124" fmla="*/ 5168852 w 12192000"/>
              <a:gd name="connsiteY124" fmla="*/ 1844846 h 2237474"/>
              <a:gd name="connsiteX125" fmla="*/ 5164370 w 12192000"/>
              <a:gd name="connsiteY125" fmla="*/ 1840597 h 2237474"/>
              <a:gd name="connsiteX126" fmla="*/ 5114927 w 12192000"/>
              <a:gd name="connsiteY126" fmla="*/ 1847827 h 2237474"/>
              <a:gd name="connsiteX127" fmla="*/ 5108970 w 12192000"/>
              <a:gd name="connsiteY127" fmla="*/ 1847935 h 2237474"/>
              <a:gd name="connsiteX128" fmla="*/ 5067961 w 12192000"/>
              <a:gd name="connsiteY128" fmla="*/ 1845917 h 2237474"/>
              <a:gd name="connsiteX129" fmla="*/ 5007075 w 12192000"/>
              <a:gd name="connsiteY129" fmla="*/ 1838626 h 2237474"/>
              <a:gd name="connsiteX130" fmla="*/ 4944087 w 12192000"/>
              <a:gd name="connsiteY130" fmla="*/ 1823332 h 2237474"/>
              <a:gd name="connsiteX131" fmla="*/ 4907662 w 12192000"/>
              <a:gd name="connsiteY131" fmla="*/ 1816900 h 2237474"/>
              <a:gd name="connsiteX132" fmla="*/ 4882386 w 12192000"/>
              <a:gd name="connsiteY132" fmla="*/ 1809844 h 2237474"/>
              <a:gd name="connsiteX133" fmla="*/ 4811440 w 12192000"/>
              <a:gd name="connsiteY133" fmla="*/ 1804655 h 2237474"/>
              <a:gd name="connsiteX134" fmla="*/ 4691075 w 12192000"/>
              <a:gd name="connsiteY134" fmla="*/ 1801389 h 2237474"/>
              <a:gd name="connsiteX135" fmla="*/ 4647449 w 12192000"/>
              <a:gd name="connsiteY135" fmla="*/ 1793181 h 2237474"/>
              <a:gd name="connsiteX136" fmla="*/ 4645504 w 12192000"/>
              <a:gd name="connsiteY136" fmla="*/ 1787606 h 2237474"/>
              <a:gd name="connsiteX137" fmla="*/ 4632229 w 12192000"/>
              <a:gd name="connsiteY137" fmla="*/ 1785815 h 2237474"/>
              <a:gd name="connsiteX138" fmla="*/ 4629273 w 12192000"/>
              <a:gd name="connsiteY138" fmla="*/ 1784355 h 2237474"/>
              <a:gd name="connsiteX139" fmla="*/ 4611738 w 12192000"/>
              <a:gd name="connsiteY139" fmla="*/ 1776964 h 2237474"/>
              <a:gd name="connsiteX140" fmla="*/ 4560070 w 12192000"/>
              <a:gd name="connsiteY140" fmla="*/ 1785640 h 2237474"/>
              <a:gd name="connsiteX141" fmla="*/ 4536503 w 12192000"/>
              <a:gd name="connsiteY141" fmla="*/ 1785334 h 2237474"/>
              <a:gd name="connsiteX142" fmla="*/ 4513724 w 12192000"/>
              <a:gd name="connsiteY142" fmla="*/ 1791996 h 2237474"/>
              <a:gd name="connsiteX143" fmla="*/ 4501513 w 12192000"/>
              <a:gd name="connsiteY143" fmla="*/ 1799835 h 2237474"/>
              <a:gd name="connsiteX144" fmla="*/ 4459810 w 12192000"/>
              <a:gd name="connsiteY144" fmla="*/ 1797886 h 2237474"/>
              <a:gd name="connsiteX145" fmla="*/ 4379064 w 12192000"/>
              <a:gd name="connsiteY145" fmla="*/ 1817177 h 2237474"/>
              <a:gd name="connsiteX146" fmla="*/ 4319209 w 12192000"/>
              <a:gd name="connsiteY146" fmla="*/ 1834833 h 2237474"/>
              <a:gd name="connsiteX147" fmla="*/ 4306907 w 12192000"/>
              <a:gd name="connsiteY147" fmla="*/ 1841641 h 2237474"/>
              <a:gd name="connsiteX148" fmla="*/ 4290981 w 12192000"/>
              <a:gd name="connsiteY148" fmla="*/ 1839677 h 2237474"/>
              <a:gd name="connsiteX149" fmla="*/ 4285792 w 12192000"/>
              <a:gd name="connsiteY149" fmla="*/ 1836231 h 2237474"/>
              <a:gd name="connsiteX150" fmla="*/ 4238372 w 12192000"/>
              <a:gd name="connsiteY150" fmla="*/ 1851480 h 2237474"/>
              <a:gd name="connsiteX151" fmla="*/ 4232517 w 12192000"/>
              <a:gd name="connsiteY151" fmla="*/ 1852567 h 2237474"/>
              <a:gd name="connsiteX152" fmla="*/ 4191732 w 12192000"/>
              <a:gd name="connsiteY152" fmla="*/ 1857328 h 2237474"/>
              <a:gd name="connsiteX153" fmla="*/ 4065532 w 12192000"/>
              <a:gd name="connsiteY153" fmla="*/ 1855477 h 2237474"/>
              <a:gd name="connsiteX154" fmla="*/ 4028460 w 12192000"/>
              <a:gd name="connsiteY154" fmla="*/ 1855137 h 2237474"/>
              <a:gd name="connsiteX155" fmla="*/ 4002267 w 12192000"/>
              <a:gd name="connsiteY155" fmla="*/ 1852352 h 2237474"/>
              <a:gd name="connsiteX156" fmla="*/ 3931396 w 12192000"/>
              <a:gd name="connsiteY156" fmla="*/ 1858915 h 2237474"/>
              <a:gd name="connsiteX157" fmla="*/ 3812162 w 12192000"/>
              <a:gd name="connsiteY157" fmla="*/ 1875501 h 2237474"/>
              <a:gd name="connsiteX158" fmla="*/ 3767672 w 12192000"/>
              <a:gd name="connsiteY158" fmla="*/ 1874600 h 2237474"/>
              <a:gd name="connsiteX159" fmla="*/ 3764741 w 12192000"/>
              <a:gd name="connsiteY159" fmla="*/ 1869433 h 2237474"/>
              <a:gd name="connsiteX160" fmla="*/ 3751332 w 12192000"/>
              <a:gd name="connsiteY160" fmla="*/ 1869854 h 2237474"/>
              <a:gd name="connsiteX161" fmla="*/ 3748155 w 12192000"/>
              <a:gd name="connsiteY161" fmla="*/ 1868903 h 2237474"/>
              <a:gd name="connsiteX162" fmla="*/ 3729530 w 12192000"/>
              <a:gd name="connsiteY162" fmla="*/ 1864513 h 2237474"/>
              <a:gd name="connsiteX163" fmla="*/ 3680177 w 12192000"/>
              <a:gd name="connsiteY163" fmla="*/ 1881552 h 2237474"/>
              <a:gd name="connsiteX164" fmla="*/ 3567259 w 12192000"/>
              <a:gd name="connsiteY164" fmla="*/ 1893482 h 2237474"/>
              <a:gd name="connsiteX165" fmla="*/ 3405770 w 12192000"/>
              <a:gd name="connsiteY165" fmla="*/ 1904591 h 2237474"/>
              <a:gd name="connsiteX166" fmla="*/ 3280097 w 12192000"/>
              <a:gd name="connsiteY166" fmla="*/ 1919610 h 2237474"/>
              <a:gd name="connsiteX167" fmla="*/ 3123424 w 12192000"/>
              <a:gd name="connsiteY167" fmla="*/ 1952930 h 2237474"/>
              <a:gd name="connsiteX168" fmla="*/ 3009910 w 12192000"/>
              <a:gd name="connsiteY168" fmla="*/ 1957866 h 2237474"/>
              <a:gd name="connsiteX169" fmla="*/ 2995934 w 12192000"/>
              <a:gd name="connsiteY169" fmla="*/ 1967085 h 2237474"/>
              <a:gd name="connsiteX170" fmla="*/ 2980071 w 12192000"/>
              <a:gd name="connsiteY170" fmla="*/ 1972988 h 2237474"/>
              <a:gd name="connsiteX171" fmla="*/ 2978094 w 12192000"/>
              <a:gd name="connsiteY171" fmla="*/ 1972369 h 2237474"/>
              <a:gd name="connsiteX172" fmla="*/ 2942858 w 12192000"/>
              <a:gd name="connsiteY172" fmla="*/ 1981367 h 2237474"/>
              <a:gd name="connsiteX173" fmla="*/ 2875436 w 12192000"/>
              <a:gd name="connsiteY173" fmla="*/ 1996977 h 2237474"/>
              <a:gd name="connsiteX174" fmla="*/ 2874892 w 12192000"/>
              <a:gd name="connsiteY174" fmla="*/ 1996085 h 2237474"/>
              <a:gd name="connsiteX175" fmla="*/ 2864145 w 12192000"/>
              <a:gd name="connsiteY175" fmla="*/ 1994061 h 2237474"/>
              <a:gd name="connsiteX176" fmla="*/ 2843662 w 12192000"/>
              <a:gd name="connsiteY176" fmla="*/ 1992498 h 2237474"/>
              <a:gd name="connsiteX177" fmla="*/ 2796128 w 12192000"/>
              <a:gd name="connsiteY177" fmla="*/ 1976403 h 2237474"/>
              <a:gd name="connsiteX178" fmla="*/ 2756784 w 12192000"/>
              <a:gd name="connsiteY178" fmla="*/ 1985116 h 2237474"/>
              <a:gd name="connsiteX179" fmla="*/ 2748833 w 12192000"/>
              <a:gd name="connsiteY179" fmla="*/ 1986323 h 2237474"/>
              <a:gd name="connsiteX180" fmla="*/ 2748661 w 12192000"/>
              <a:gd name="connsiteY180" fmla="*/ 1986122 h 2237474"/>
              <a:gd name="connsiteX181" fmla="*/ 2740251 w 12192000"/>
              <a:gd name="connsiteY181" fmla="*/ 1986946 h 2237474"/>
              <a:gd name="connsiteX182" fmla="*/ 2718916 w 12192000"/>
              <a:gd name="connsiteY182" fmla="*/ 1990867 h 2237474"/>
              <a:gd name="connsiteX183" fmla="*/ 2713522 w 12192000"/>
              <a:gd name="connsiteY183" fmla="*/ 1990173 h 2237474"/>
              <a:gd name="connsiteX184" fmla="*/ 2680597 w 12192000"/>
              <a:gd name="connsiteY184" fmla="*/ 1984996 h 2237474"/>
              <a:gd name="connsiteX185" fmla="*/ 2578178 w 12192000"/>
              <a:gd name="connsiteY185" fmla="*/ 1990531 h 2237474"/>
              <a:gd name="connsiteX186" fmla="*/ 2476147 w 12192000"/>
              <a:gd name="connsiteY186" fmla="*/ 1998305 h 2237474"/>
              <a:gd name="connsiteX187" fmla="*/ 2373568 w 12192000"/>
              <a:gd name="connsiteY187" fmla="*/ 2003219 h 2237474"/>
              <a:gd name="connsiteX188" fmla="*/ 2321399 w 12192000"/>
              <a:gd name="connsiteY188" fmla="*/ 1989467 h 2237474"/>
              <a:gd name="connsiteX189" fmla="*/ 2315525 w 12192000"/>
              <a:gd name="connsiteY189" fmla="*/ 1989708 h 2237474"/>
              <a:gd name="connsiteX190" fmla="*/ 2300792 w 12192000"/>
              <a:gd name="connsiteY190" fmla="*/ 1994290 h 2237474"/>
              <a:gd name="connsiteX191" fmla="*/ 2295469 w 12192000"/>
              <a:gd name="connsiteY191" fmla="*/ 1996659 h 2237474"/>
              <a:gd name="connsiteX192" fmla="*/ 2287219 w 12192000"/>
              <a:gd name="connsiteY192" fmla="*/ 1998750 h 2237474"/>
              <a:gd name="connsiteX193" fmla="*/ 2286948 w 12192000"/>
              <a:gd name="connsiteY193" fmla="*/ 1998596 h 2237474"/>
              <a:gd name="connsiteX194" fmla="*/ 2243069 w 12192000"/>
              <a:gd name="connsiteY194" fmla="*/ 2015111 h 2237474"/>
              <a:gd name="connsiteX195" fmla="*/ 2186609 w 12192000"/>
              <a:gd name="connsiteY195" fmla="*/ 2008263 h 2237474"/>
              <a:gd name="connsiteX196" fmla="*/ 2164831 w 12192000"/>
              <a:gd name="connsiteY196" fmla="*/ 2010143 h 2237474"/>
              <a:gd name="connsiteX197" fmla="*/ 2152836 w 12192000"/>
              <a:gd name="connsiteY197" fmla="*/ 2010048 h 2237474"/>
              <a:gd name="connsiteX198" fmla="*/ 2117102 w 12192000"/>
              <a:gd name="connsiteY198" fmla="*/ 2023004 h 2237474"/>
              <a:gd name="connsiteX199" fmla="*/ 2111935 w 12192000"/>
              <a:gd name="connsiteY199" fmla="*/ 2023163 h 2237474"/>
              <a:gd name="connsiteX200" fmla="*/ 2089991 w 12192000"/>
              <a:gd name="connsiteY200" fmla="*/ 2034193 h 2237474"/>
              <a:gd name="connsiteX201" fmla="*/ 2058061 w 12192000"/>
              <a:gd name="connsiteY201" fmla="*/ 2047942 h 2237474"/>
              <a:gd name="connsiteX202" fmla="*/ 2055737 w 12192000"/>
              <a:gd name="connsiteY202" fmla="*/ 2047704 h 2237474"/>
              <a:gd name="connsiteX203" fmla="*/ 2042244 w 12192000"/>
              <a:gd name="connsiteY203" fmla="*/ 2055560 h 2237474"/>
              <a:gd name="connsiteX204" fmla="*/ 1976224 w 12192000"/>
              <a:gd name="connsiteY204" fmla="*/ 2074257 h 2237474"/>
              <a:gd name="connsiteX205" fmla="*/ 1877728 w 12192000"/>
              <a:gd name="connsiteY205" fmla="*/ 2101004 h 2237474"/>
              <a:gd name="connsiteX206" fmla="*/ 1759056 w 12192000"/>
              <a:gd name="connsiteY206" fmla="*/ 2125608 h 2237474"/>
              <a:gd name="connsiteX207" fmla="*/ 1637948 w 12192000"/>
              <a:gd name="connsiteY207" fmla="*/ 2172597 h 2237474"/>
              <a:gd name="connsiteX208" fmla="*/ 1434549 w 12192000"/>
              <a:gd name="connsiteY208" fmla="*/ 2234522 h 2237474"/>
              <a:gd name="connsiteX209" fmla="*/ 1398481 w 12192000"/>
              <a:gd name="connsiteY209" fmla="*/ 2237074 h 2237474"/>
              <a:gd name="connsiteX210" fmla="*/ 1398407 w 12192000"/>
              <a:gd name="connsiteY210" fmla="*/ 2237095 h 2237474"/>
              <a:gd name="connsiteX211" fmla="*/ 1370962 w 12192000"/>
              <a:gd name="connsiteY211" fmla="*/ 2237474 h 2237474"/>
              <a:gd name="connsiteX212" fmla="*/ 1356367 w 12192000"/>
              <a:gd name="connsiteY212" fmla="*/ 2235089 h 2237474"/>
              <a:gd name="connsiteX213" fmla="*/ 1324828 w 12192000"/>
              <a:gd name="connsiteY213" fmla="*/ 2231968 h 2237474"/>
              <a:gd name="connsiteX214" fmla="*/ 1297744 w 12192000"/>
              <a:gd name="connsiteY214" fmla="*/ 2235849 h 2237474"/>
              <a:gd name="connsiteX215" fmla="*/ 1286236 w 12192000"/>
              <a:gd name="connsiteY215" fmla="*/ 2233135 h 2237474"/>
              <a:gd name="connsiteX216" fmla="*/ 1283504 w 12192000"/>
              <a:gd name="connsiteY216" fmla="*/ 2233797 h 2237474"/>
              <a:gd name="connsiteX217" fmla="*/ 1279765 w 12192000"/>
              <a:gd name="connsiteY217" fmla="*/ 2229639 h 2237474"/>
              <a:gd name="connsiteX218" fmla="*/ 1195347 w 12192000"/>
              <a:gd name="connsiteY218" fmla="*/ 2212354 h 2237474"/>
              <a:gd name="connsiteX219" fmla="*/ 970251 w 12192000"/>
              <a:gd name="connsiteY219" fmla="*/ 2221029 h 2237474"/>
              <a:gd name="connsiteX220" fmla="*/ 812914 w 12192000"/>
              <a:gd name="connsiteY220" fmla="*/ 2202752 h 2237474"/>
              <a:gd name="connsiteX221" fmla="*/ 800195 w 12192000"/>
              <a:gd name="connsiteY221" fmla="*/ 2209407 h 2237474"/>
              <a:gd name="connsiteX222" fmla="*/ 784978 w 12192000"/>
              <a:gd name="connsiteY222" fmla="*/ 2212360 h 2237474"/>
              <a:gd name="connsiteX223" fmla="*/ 681987 w 12192000"/>
              <a:gd name="connsiteY223" fmla="*/ 2216757 h 2237474"/>
              <a:gd name="connsiteX224" fmla="*/ 669923 w 12192000"/>
              <a:gd name="connsiteY224" fmla="*/ 2211682 h 2237474"/>
              <a:gd name="connsiteX225" fmla="*/ 648680 w 12192000"/>
              <a:gd name="connsiteY225" fmla="*/ 2206229 h 2237474"/>
              <a:gd name="connsiteX226" fmla="*/ 597225 w 12192000"/>
              <a:gd name="connsiteY226" fmla="*/ 2180999 h 2237474"/>
              <a:gd name="connsiteX227" fmla="*/ 558449 w 12192000"/>
              <a:gd name="connsiteY227" fmla="*/ 2182346 h 2237474"/>
              <a:gd name="connsiteX228" fmla="*/ 550517 w 12192000"/>
              <a:gd name="connsiteY228" fmla="*/ 2182060 h 2237474"/>
              <a:gd name="connsiteX229" fmla="*/ 550309 w 12192000"/>
              <a:gd name="connsiteY229" fmla="*/ 2181825 h 2237474"/>
              <a:gd name="connsiteX230" fmla="*/ 541836 w 12192000"/>
              <a:gd name="connsiteY230" fmla="*/ 2181063 h 2237474"/>
              <a:gd name="connsiteX231" fmla="*/ 536057 w 12192000"/>
              <a:gd name="connsiteY231" fmla="*/ 2181537 h 2237474"/>
              <a:gd name="connsiteX232" fmla="*/ 520671 w 12192000"/>
              <a:gd name="connsiteY232" fmla="*/ 2180980 h 2237474"/>
              <a:gd name="connsiteX233" fmla="*/ 515024 w 12192000"/>
              <a:gd name="connsiteY233" fmla="*/ 2179258 h 2237474"/>
              <a:gd name="connsiteX234" fmla="*/ 512278 w 12192000"/>
              <a:gd name="connsiteY234" fmla="*/ 2176369 h 2237474"/>
              <a:gd name="connsiteX235" fmla="*/ 480419 w 12192000"/>
              <a:gd name="connsiteY235" fmla="*/ 2167807 h 2237474"/>
              <a:gd name="connsiteX236" fmla="*/ 413835 w 12192000"/>
              <a:gd name="connsiteY236" fmla="*/ 2156783 h 2237474"/>
              <a:gd name="connsiteX237" fmla="*/ 376513 w 12192000"/>
              <a:gd name="connsiteY237" fmla="*/ 2154014 h 2237474"/>
              <a:gd name="connsiteX238" fmla="*/ 273386 w 12192000"/>
              <a:gd name="connsiteY238" fmla="*/ 2142551 h 2237474"/>
              <a:gd name="connsiteX239" fmla="*/ 169207 w 12192000"/>
              <a:gd name="connsiteY239" fmla="*/ 2128100 h 2237474"/>
              <a:gd name="connsiteX240" fmla="*/ 93149 w 12192000"/>
              <a:gd name="connsiteY240" fmla="*/ 2105324 h 2237474"/>
              <a:gd name="connsiteX241" fmla="*/ 88109 w 12192000"/>
              <a:gd name="connsiteY241" fmla="*/ 2106704 h 2237474"/>
              <a:gd name="connsiteX242" fmla="*/ 80022 w 12192000"/>
              <a:gd name="connsiteY242" fmla="*/ 2107254 h 2237474"/>
              <a:gd name="connsiteX243" fmla="*/ 79717 w 12192000"/>
              <a:gd name="connsiteY243" fmla="*/ 2107046 h 2237474"/>
              <a:gd name="connsiteX244" fmla="*/ 72352 w 12192000"/>
              <a:gd name="connsiteY244" fmla="*/ 2107991 h 2237474"/>
              <a:gd name="connsiteX245" fmla="*/ 37645 w 12192000"/>
              <a:gd name="connsiteY245" fmla="*/ 2115401 h 2237474"/>
              <a:gd name="connsiteX246" fmla="*/ 4572 w 12192000"/>
              <a:gd name="connsiteY246" fmla="*/ 2111091 h 2237474"/>
              <a:gd name="connsiteX247" fmla="*/ 0 w 12192000"/>
              <a:gd name="connsiteY247" fmla="*/ 2110468 h 2237474"/>
              <a:gd name="connsiteX248" fmla="*/ 0 w 12192000"/>
              <a:gd name="connsiteY248"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154948 w 12192000"/>
              <a:gd name="connsiteY4" fmla="*/ 762731 h 2237474"/>
              <a:gd name="connsiteX5" fmla="*/ 12047364 w 12192000"/>
              <a:gd name="connsiteY5" fmla="*/ 749662 h 2237474"/>
              <a:gd name="connsiteX6" fmla="*/ 11890686 w 12192000"/>
              <a:gd name="connsiteY6" fmla="*/ 732766 h 2237474"/>
              <a:gd name="connsiteX7" fmla="*/ 11782413 w 12192000"/>
              <a:gd name="connsiteY7" fmla="*/ 769868 h 2237474"/>
              <a:gd name="connsiteX8" fmla="*/ 11649954 w 12192000"/>
              <a:gd name="connsiteY8" fmla="*/ 749628 h 2237474"/>
              <a:gd name="connsiteX9" fmla="*/ 11560424 w 12192000"/>
              <a:gd name="connsiteY9" fmla="*/ 748017 h 2237474"/>
              <a:gd name="connsiteX10" fmla="*/ 11358455 w 12192000"/>
              <a:gd name="connsiteY10" fmla="*/ 747593 h 2237474"/>
              <a:gd name="connsiteX11" fmla="*/ 11165209 w 12192000"/>
              <a:gd name="connsiteY11" fmla="*/ 748852 h 2237474"/>
              <a:gd name="connsiteX12" fmla="*/ 11058755 w 12192000"/>
              <a:gd name="connsiteY12" fmla="*/ 749617 h 2237474"/>
              <a:gd name="connsiteX13" fmla="*/ 10884013 w 12192000"/>
              <a:gd name="connsiteY13" fmla="*/ 760728 h 2237474"/>
              <a:gd name="connsiteX14" fmla="*/ 10834688 w 12192000"/>
              <a:gd name="connsiteY14" fmla="*/ 757726 h 2237474"/>
              <a:gd name="connsiteX15" fmla="*/ 10805004 w 12192000"/>
              <a:gd name="connsiteY15" fmla="*/ 757573 h 2237474"/>
              <a:gd name="connsiteX16" fmla="*/ 10739478 w 12192000"/>
              <a:gd name="connsiteY16" fmla="*/ 776841 h 2237474"/>
              <a:gd name="connsiteX17" fmla="*/ 10458762 w 12192000"/>
              <a:gd name="connsiteY17" fmla="*/ 755400 h 2237474"/>
              <a:gd name="connsiteX18" fmla="*/ 10246919 w 12192000"/>
              <a:gd name="connsiteY18" fmla="*/ 769960 h 2237474"/>
              <a:gd name="connsiteX19" fmla="*/ 10167995 w 12192000"/>
              <a:gd name="connsiteY19" fmla="*/ 760843 h 2237474"/>
              <a:gd name="connsiteX20" fmla="*/ 9997044 w 12192000"/>
              <a:gd name="connsiteY20" fmla="*/ 780129 h 2237474"/>
              <a:gd name="connsiteX21" fmla="*/ 9943887 w 12192000"/>
              <a:gd name="connsiteY21" fmla="*/ 804141 h 2237474"/>
              <a:gd name="connsiteX22" fmla="*/ 9918248 w 12192000"/>
              <a:gd name="connsiteY22" fmla="*/ 816628 h 2237474"/>
              <a:gd name="connsiteX23" fmla="*/ 9836148 w 12192000"/>
              <a:gd name="connsiteY23" fmla="*/ 858312 h 2237474"/>
              <a:gd name="connsiteX24" fmla="*/ 9823800 w 12192000"/>
              <a:gd name="connsiteY24" fmla="*/ 866604 h 2237474"/>
              <a:gd name="connsiteX25" fmla="*/ 9794684 w 12192000"/>
              <a:gd name="connsiteY25" fmla="*/ 864509 h 2237474"/>
              <a:gd name="connsiteX26" fmla="*/ 9778288 w 12192000"/>
              <a:gd name="connsiteY26" fmla="*/ 854362 h 2237474"/>
              <a:gd name="connsiteX27" fmla="*/ 9773886 w 12192000"/>
              <a:gd name="connsiteY27" fmla="*/ 857543 h 2237474"/>
              <a:gd name="connsiteX28" fmla="*/ 9761459 w 12192000"/>
              <a:gd name="connsiteY28" fmla="*/ 862394 h 2237474"/>
              <a:gd name="connsiteX29" fmla="*/ 9705768 w 12192000"/>
              <a:gd name="connsiteY29" fmla="*/ 894610 h 2237474"/>
              <a:gd name="connsiteX30" fmla="*/ 9683005 w 12192000"/>
              <a:gd name="connsiteY30" fmla="*/ 894128 h 2237474"/>
              <a:gd name="connsiteX31" fmla="*/ 9594438 w 12192000"/>
              <a:gd name="connsiteY31" fmla="*/ 919051 h 2237474"/>
              <a:gd name="connsiteX32" fmla="*/ 9577033 w 12192000"/>
              <a:gd name="connsiteY32" fmla="*/ 922857 h 2237474"/>
              <a:gd name="connsiteX33" fmla="*/ 9544189 w 12192000"/>
              <a:gd name="connsiteY33" fmla="*/ 938966 h 2237474"/>
              <a:gd name="connsiteX34" fmla="*/ 9534048 w 12192000"/>
              <a:gd name="connsiteY34" fmla="*/ 940158 h 2237474"/>
              <a:gd name="connsiteX35" fmla="*/ 9500499 w 12192000"/>
              <a:gd name="connsiteY35" fmla="*/ 954680 h 2237474"/>
              <a:gd name="connsiteX36" fmla="*/ 9428195 w 12192000"/>
              <a:gd name="connsiteY36" fmla="*/ 986225 h 2237474"/>
              <a:gd name="connsiteX37" fmla="*/ 9410017 w 12192000"/>
              <a:gd name="connsiteY37" fmla="*/ 993931 h 2237474"/>
              <a:gd name="connsiteX38" fmla="*/ 9392919 w 12192000"/>
              <a:gd name="connsiteY38" fmla="*/ 994656 h 2237474"/>
              <a:gd name="connsiteX39" fmla="*/ 9301293 w 12192000"/>
              <a:gd name="connsiteY39" fmla="*/ 1011593 h 2237474"/>
              <a:gd name="connsiteX40" fmla="*/ 9278619 w 12192000"/>
              <a:gd name="connsiteY40" fmla="*/ 1011878 h 2237474"/>
              <a:gd name="connsiteX41" fmla="*/ 9268019 w 12192000"/>
              <a:gd name="connsiteY41" fmla="*/ 1007442 h 2237474"/>
              <a:gd name="connsiteX42" fmla="*/ 9234662 w 12192000"/>
              <a:gd name="connsiteY42" fmla="*/ 1023056 h 2237474"/>
              <a:gd name="connsiteX43" fmla="*/ 9181033 w 12192000"/>
              <a:gd name="connsiteY43" fmla="*/ 1037921 h 2237474"/>
              <a:gd name="connsiteX44" fmla="*/ 9155969 w 12192000"/>
              <a:gd name="connsiteY44" fmla="*/ 1046804 h 2237474"/>
              <a:gd name="connsiteX45" fmla="*/ 9133985 w 12192000"/>
              <a:gd name="connsiteY45" fmla="*/ 1046450 h 2237474"/>
              <a:gd name="connsiteX46" fmla="*/ 9012987 w 12192000"/>
              <a:gd name="connsiteY46" fmla="*/ 1061986 h 2237474"/>
              <a:gd name="connsiteX47" fmla="*/ 8968445 w 12192000"/>
              <a:gd name="connsiteY47" fmla="*/ 1052169 h 2237474"/>
              <a:gd name="connsiteX48" fmla="*/ 8958984 w 12192000"/>
              <a:gd name="connsiteY48" fmla="*/ 1057212 h 2237474"/>
              <a:gd name="connsiteX49" fmla="*/ 8886001 w 12192000"/>
              <a:gd name="connsiteY49" fmla="*/ 1067468 h 2237474"/>
              <a:gd name="connsiteX50" fmla="*/ 8838610 w 12192000"/>
              <a:gd name="connsiteY50" fmla="*/ 1075091 h 2237474"/>
              <a:gd name="connsiteX51" fmla="*/ 8750383 w 12192000"/>
              <a:gd name="connsiteY51" fmla="*/ 1097387 h 2237474"/>
              <a:gd name="connsiteX52" fmla="*/ 8697365 w 12192000"/>
              <a:gd name="connsiteY52" fmla="*/ 1105869 h 2237474"/>
              <a:gd name="connsiteX53" fmla="*/ 8665605 w 12192000"/>
              <a:gd name="connsiteY53" fmla="*/ 1110791 h 2237474"/>
              <a:gd name="connsiteX54" fmla="*/ 8584946 w 12192000"/>
              <a:gd name="connsiteY54" fmla="*/ 1135226 h 2237474"/>
              <a:gd name="connsiteX55" fmla="*/ 8460755 w 12192000"/>
              <a:gd name="connsiteY55" fmla="*/ 1203427 h 2237474"/>
              <a:gd name="connsiteX56" fmla="*/ 8419755 w 12192000"/>
              <a:gd name="connsiteY56" fmla="*/ 1216260 h 2237474"/>
              <a:gd name="connsiteX57" fmla="*/ 8411626 w 12192000"/>
              <a:gd name="connsiteY57" fmla="*/ 1214397 h 2237474"/>
              <a:gd name="connsiteX58" fmla="*/ 8363469 w 12192000"/>
              <a:gd name="connsiteY58" fmla="*/ 1246658 h 2237474"/>
              <a:gd name="connsiteX59" fmla="*/ 8275497 w 12192000"/>
              <a:gd name="connsiteY59" fmla="*/ 1264396 h 2237474"/>
              <a:gd name="connsiteX60" fmla="*/ 8206287 w 12192000"/>
              <a:gd name="connsiteY60" fmla="*/ 1273060 h 2237474"/>
              <a:gd name="connsiteX61" fmla="*/ 8168705 w 12192000"/>
              <a:gd name="connsiteY61" fmla="*/ 1279956 h 2237474"/>
              <a:gd name="connsiteX62" fmla="*/ 8139997 w 12192000"/>
              <a:gd name="connsiteY62" fmla="*/ 1282713 h 2237474"/>
              <a:gd name="connsiteX63" fmla="*/ 8074238 w 12192000"/>
              <a:gd name="connsiteY63" fmla="*/ 1301895 h 2237474"/>
              <a:gd name="connsiteX64" fmla="*/ 7968292 w 12192000"/>
              <a:gd name="connsiteY64" fmla="*/ 1338779 h 2237474"/>
              <a:gd name="connsiteX65" fmla="*/ 7945122 w 12192000"/>
              <a:gd name="connsiteY65" fmla="*/ 1345477 h 2237474"/>
              <a:gd name="connsiteX66" fmla="*/ 7922771 w 12192000"/>
              <a:gd name="connsiteY66" fmla="*/ 1346645 h 2237474"/>
              <a:gd name="connsiteX67" fmla="*/ 7915461 w 12192000"/>
              <a:gd name="connsiteY67" fmla="*/ 1342919 h 2237474"/>
              <a:gd name="connsiteX68" fmla="*/ 7902328 w 12192000"/>
              <a:gd name="connsiteY68" fmla="*/ 1345865 h 2237474"/>
              <a:gd name="connsiteX69" fmla="*/ 7898322 w 12192000"/>
              <a:gd name="connsiteY69" fmla="*/ 1345689 h 2237474"/>
              <a:gd name="connsiteX70" fmla="*/ 7875879 w 12192000"/>
              <a:gd name="connsiteY70" fmla="*/ 1345646 h 2237474"/>
              <a:gd name="connsiteX71" fmla="*/ 7840612 w 12192000"/>
              <a:gd name="connsiteY71" fmla="*/ 1369373 h 2237474"/>
              <a:gd name="connsiteX72" fmla="*/ 7786819 w 12192000"/>
              <a:gd name="connsiteY72" fmla="*/ 1378970 h 2237474"/>
              <a:gd name="connsiteX73" fmla="*/ 7548172 w 12192000"/>
              <a:gd name="connsiteY73" fmla="*/ 1417460 h 2237474"/>
              <a:gd name="connsiteX74" fmla="*/ 7483437 w 12192000"/>
              <a:gd name="connsiteY74" fmla="*/ 1478152 h 2237474"/>
              <a:gd name="connsiteX75" fmla="*/ 7377870 w 12192000"/>
              <a:gd name="connsiteY75" fmla="*/ 1523319 h 2237474"/>
              <a:gd name="connsiteX76" fmla="*/ 7230737 w 12192000"/>
              <a:gd name="connsiteY76" fmla="*/ 1562633 h 2237474"/>
              <a:gd name="connsiteX77" fmla="*/ 7224458 w 12192000"/>
              <a:gd name="connsiteY77" fmla="*/ 1573008 h 2237474"/>
              <a:gd name="connsiteX78" fmla="*/ 7213486 w 12192000"/>
              <a:gd name="connsiteY78" fmla="*/ 1580987 h 2237474"/>
              <a:gd name="connsiteX79" fmla="*/ 7210972 w 12192000"/>
              <a:gd name="connsiteY79" fmla="*/ 1580856 h 2237474"/>
              <a:gd name="connsiteX80" fmla="*/ 7183121 w 12192000"/>
              <a:gd name="connsiteY80" fmla="*/ 1595162 h 2237474"/>
              <a:gd name="connsiteX81" fmla="*/ 7164601 w 12192000"/>
              <a:gd name="connsiteY81" fmla="*/ 1606490 h 2237474"/>
              <a:gd name="connsiteX82" fmla="*/ 7159286 w 12192000"/>
              <a:gd name="connsiteY82" fmla="*/ 1606850 h 2237474"/>
              <a:gd name="connsiteX83" fmla="*/ 7114651 w 12192000"/>
              <a:gd name="connsiteY83" fmla="*/ 1620959 h 2237474"/>
              <a:gd name="connsiteX84" fmla="*/ 7092727 w 12192000"/>
              <a:gd name="connsiteY84" fmla="*/ 1623628 h 2237474"/>
              <a:gd name="connsiteX85" fmla="*/ 7031309 w 12192000"/>
              <a:gd name="connsiteY85" fmla="*/ 1619451 h 2237474"/>
              <a:gd name="connsiteX86" fmla="*/ 6999084 w 12192000"/>
              <a:gd name="connsiteY86" fmla="*/ 1634317 h 2237474"/>
              <a:gd name="connsiteX87" fmla="*/ 6992107 w 12192000"/>
              <a:gd name="connsiteY87" fmla="*/ 1636860 h 2237474"/>
              <a:gd name="connsiteX88" fmla="*/ 6991765 w 12192000"/>
              <a:gd name="connsiteY88" fmla="*/ 1636725 h 2237474"/>
              <a:gd name="connsiteX89" fmla="*/ 6983996 w 12192000"/>
              <a:gd name="connsiteY89" fmla="*/ 1639040 h 2237474"/>
              <a:gd name="connsiteX90" fmla="*/ 6979383 w 12192000"/>
              <a:gd name="connsiteY90" fmla="*/ 1641496 h 2237474"/>
              <a:gd name="connsiteX91" fmla="*/ 6900177 w 12192000"/>
              <a:gd name="connsiteY91" fmla="*/ 1636016 h 2237474"/>
              <a:gd name="connsiteX92" fmla="*/ 6795372 w 12192000"/>
              <a:gd name="connsiteY92" fmla="*/ 1644845 h 2237474"/>
              <a:gd name="connsiteX93" fmla="*/ 6692251 w 12192000"/>
              <a:gd name="connsiteY93" fmla="*/ 1656357 h 2237474"/>
              <a:gd name="connsiteX94" fmla="*/ 6655235 w 12192000"/>
              <a:gd name="connsiteY94" fmla="*/ 1661869 h 2237474"/>
              <a:gd name="connsiteX95" fmla="*/ 6587857 w 12192000"/>
              <a:gd name="connsiteY95" fmla="*/ 1665769 h 2237474"/>
              <a:gd name="connsiteX96" fmla="*/ 6554894 w 12192000"/>
              <a:gd name="connsiteY96" fmla="*/ 1664428 h 2237474"/>
              <a:gd name="connsiteX97" fmla="*/ 6551579 w 12192000"/>
              <a:gd name="connsiteY97" fmla="*/ 1662213 h 2237474"/>
              <a:gd name="connsiteX98" fmla="*/ 6545693 w 12192000"/>
              <a:gd name="connsiteY98" fmla="*/ 1661776 h 2237474"/>
              <a:gd name="connsiteX99" fmla="*/ 6530561 w 12192000"/>
              <a:gd name="connsiteY99" fmla="*/ 1664619 h 2237474"/>
              <a:gd name="connsiteX100" fmla="*/ 6525028 w 12192000"/>
              <a:gd name="connsiteY100" fmla="*/ 1666354 h 2237474"/>
              <a:gd name="connsiteX101" fmla="*/ 6516595 w 12192000"/>
              <a:gd name="connsiteY101" fmla="*/ 1667475 h 2237474"/>
              <a:gd name="connsiteX102" fmla="*/ 6516340 w 12192000"/>
              <a:gd name="connsiteY102" fmla="*/ 1667291 h 2237474"/>
              <a:gd name="connsiteX103" fmla="*/ 6508541 w 12192000"/>
              <a:gd name="connsiteY103" fmla="*/ 1668757 h 2237474"/>
              <a:gd name="connsiteX104" fmla="*/ 6471012 w 12192000"/>
              <a:gd name="connsiteY104" fmla="*/ 1678604 h 2237474"/>
              <a:gd name="connsiteX105" fmla="*/ 6415265 w 12192000"/>
              <a:gd name="connsiteY105" fmla="*/ 1665317 h 2237474"/>
              <a:gd name="connsiteX106" fmla="*/ 6393343 w 12192000"/>
              <a:gd name="connsiteY106" fmla="*/ 1664672 h 2237474"/>
              <a:gd name="connsiteX107" fmla="*/ 6380457 w 12192000"/>
              <a:gd name="connsiteY107" fmla="*/ 1662376 h 2237474"/>
              <a:gd name="connsiteX108" fmla="*/ 6280959 w 12192000"/>
              <a:gd name="connsiteY108" fmla="*/ 1689329 h 2237474"/>
              <a:gd name="connsiteX109" fmla="*/ 6266765 w 12192000"/>
              <a:gd name="connsiteY109" fmla="*/ 1695560 h 2237474"/>
              <a:gd name="connsiteX110" fmla="*/ 6255823 w 12192000"/>
              <a:gd name="connsiteY110" fmla="*/ 1704850 h 2237474"/>
              <a:gd name="connsiteX111" fmla="*/ 6098321 w 12192000"/>
              <a:gd name="connsiteY111" fmla="*/ 1721646 h 2237474"/>
              <a:gd name="connsiteX112" fmla="*/ 5880652 w 12192000"/>
              <a:gd name="connsiteY112" fmla="*/ 1779643 h 2237474"/>
              <a:gd name="connsiteX113" fmla="*/ 5785959 w 12192000"/>
              <a:gd name="connsiteY113" fmla="*/ 1775307 h 2237474"/>
              <a:gd name="connsiteX114" fmla="*/ 5643534 w 12192000"/>
              <a:gd name="connsiteY114" fmla="*/ 1802919 h 2237474"/>
              <a:gd name="connsiteX115" fmla="*/ 5518799 w 12192000"/>
              <a:gd name="connsiteY115" fmla="*/ 1818312 h 2237474"/>
              <a:gd name="connsiteX116" fmla="*/ 5505014 w 12192000"/>
              <a:gd name="connsiteY116" fmla="*/ 1819259 h 2237474"/>
              <a:gd name="connsiteX117" fmla="*/ 5499949 w 12192000"/>
              <a:gd name="connsiteY117" fmla="*/ 1814490 h 2237474"/>
              <a:gd name="connsiteX118" fmla="*/ 5453307 w 12192000"/>
              <a:gd name="connsiteY118" fmla="*/ 1815450 h 2237474"/>
              <a:gd name="connsiteX119" fmla="*/ 5364192 w 12192000"/>
              <a:gd name="connsiteY119" fmla="*/ 1826074 h 2237474"/>
              <a:gd name="connsiteX120" fmla="*/ 5350380 w 12192000"/>
              <a:gd name="connsiteY120" fmla="*/ 1830891 h 2237474"/>
              <a:gd name="connsiteX121" fmla="*/ 5259633 w 12192000"/>
              <a:gd name="connsiteY121" fmla="*/ 1837160 h 2237474"/>
              <a:gd name="connsiteX122" fmla="*/ 5197513 w 12192000"/>
              <a:gd name="connsiteY122" fmla="*/ 1844718 h 2237474"/>
              <a:gd name="connsiteX123" fmla="*/ 5184170 w 12192000"/>
              <a:gd name="connsiteY123" fmla="*/ 1849402 h 2237474"/>
              <a:gd name="connsiteX124" fmla="*/ 5168852 w 12192000"/>
              <a:gd name="connsiteY124" fmla="*/ 1844846 h 2237474"/>
              <a:gd name="connsiteX125" fmla="*/ 5164370 w 12192000"/>
              <a:gd name="connsiteY125" fmla="*/ 1840597 h 2237474"/>
              <a:gd name="connsiteX126" fmla="*/ 5114927 w 12192000"/>
              <a:gd name="connsiteY126" fmla="*/ 1847827 h 2237474"/>
              <a:gd name="connsiteX127" fmla="*/ 5108970 w 12192000"/>
              <a:gd name="connsiteY127" fmla="*/ 1847935 h 2237474"/>
              <a:gd name="connsiteX128" fmla="*/ 5067961 w 12192000"/>
              <a:gd name="connsiteY128" fmla="*/ 1845917 h 2237474"/>
              <a:gd name="connsiteX129" fmla="*/ 5007075 w 12192000"/>
              <a:gd name="connsiteY129" fmla="*/ 1838626 h 2237474"/>
              <a:gd name="connsiteX130" fmla="*/ 4944087 w 12192000"/>
              <a:gd name="connsiteY130" fmla="*/ 1823332 h 2237474"/>
              <a:gd name="connsiteX131" fmla="*/ 4907662 w 12192000"/>
              <a:gd name="connsiteY131" fmla="*/ 1816900 h 2237474"/>
              <a:gd name="connsiteX132" fmla="*/ 4882386 w 12192000"/>
              <a:gd name="connsiteY132" fmla="*/ 1809844 h 2237474"/>
              <a:gd name="connsiteX133" fmla="*/ 4811440 w 12192000"/>
              <a:gd name="connsiteY133" fmla="*/ 1804655 h 2237474"/>
              <a:gd name="connsiteX134" fmla="*/ 4691075 w 12192000"/>
              <a:gd name="connsiteY134" fmla="*/ 1801389 h 2237474"/>
              <a:gd name="connsiteX135" fmla="*/ 4647449 w 12192000"/>
              <a:gd name="connsiteY135" fmla="*/ 1793181 h 2237474"/>
              <a:gd name="connsiteX136" fmla="*/ 4645504 w 12192000"/>
              <a:gd name="connsiteY136" fmla="*/ 1787606 h 2237474"/>
              <a:gd name="connsiteX137" fmla="*/ 4632229 w 12192000"/>
              <a:gd name="connsiteY137" fmla="*/ 1785815 h 2237474"/>
              <a:gd name="connsiteX138" fmla="*/ 4629273 w 12192000"/>
              <a:gd name="connsiteY138" fmla="*/ 1784355 h 2237474"/>
              <a:gd name="connsiteX139" fmla="*/ 4611738 w 12192000"/>
              <a:gd name="connsiteY139" fmla="*/ 1776964 h 2237474"/>
              <a:gd name="connsiteX140" fmla="*/ 4560070 w 12192000"/>
              <a:gd name="connsiteY140" fmla="*/ 1785640 h 2237474"/>
              <a:gd name="connsiteX141" fmla="*/ 4536503 w 12192000"/>
              <a:gd name="connsiteY141" fmla="*/ 1785334 h 2237474"/>
              <a:gd name="connsiteX142" fmla="*/ 4513724 w 12192000"/>
              <a:gd name="connsiteY142" fmla="*/ 1791996 h 2237474"/>
              <a:gd name="connsiteX143" fmla="*/ 4459810 w 12192000"/>
              <a:gd name="connsiteY143" fmla="*/ 1797886 h 2237474"/>
              <a:gd name="connsiteX144" fmla="*/ 4379064 w 12192000"/>
              <a:gd name="connsiteY144" fmla="*/ 1817177 h 2237474"/>
              <a:gd name="connsiteX145" fmla="*/ 4319209 w 12192000"/>
              <a:gd name="connsiteY145" fmla="*/ 1834833 h 2237474"/>
              <a:gd name="connsiteX146" fmla="*/ 4306907 w 12192000"/>
              <a:gd name="connsiteY146" fmla="*/ 1841641 h 2237474"/>
              <a:gd name="connsiteX147" fmla="*/ 4290981 w 12192000"/>
              <a:gd name="connsiteY147" fmla="*/ 1839677 h 2237474"/>
              <a:gd name="connsiteX148" fmla="*/ 4285792 w 12192000"/>
              <a:gd name="connsiteY148" fmla="*/ 1836231 h 2237474"/>
              <a:gd name="connsiteX149" fmla="*/ 4238372 w 12192000"/>
              <a:gd name="connsiteY149" fmla="*/ 1851480 h 2237474"/>
              <a:gd name="connsiteX150" fmla="*/ 4232517 w 12192000"/>
              <a:gd name="connsiteY150" fmla="*/ 1852567 h 2237474"/>
              <a:gd name="connsiteX151" fmla="*/ 4191732 w 12192000"/>
              <a:gd name="connsiteY151" fmla="*/ 1857328 h 2237474"/>
              <a:gd name="connsiteX152" fmla="*/ 4065532 w 12192000"/>
              <a:gd name="connsiteY152" fmla="*/ 1855477 h 2237474"/>
              <a:gd name="connsiteX153" fmla="*/ 4028460 w 12192000"/>
              <a:gd name="connsiteY153" fmla="*/ 1855137 h 2237474"/>
              <a:gd name="connsiteX154" fmla="*/ 4002267 w 12192000"/>
              <a:gd name="connsiteY154" fmla="*/ 1852352 h 2237474"/>
              <a:gd name="connsiteX155" fmla="*/ 3931396 w 12192000"/>
              <a:gd name="connsiteY155" fmla="*/ 1858915 h 2237474"/>
              <a:gd name="connsiteX156" fmla="*/ 3812162 w 12192000"/>
              <a:gd name="connsiteY156" fmla="*/ 1875501 h 2237474"/>
              <a:gd name="connsiteX157" fmla="*/ 3767672 w 12192000"/>
              <a:gd name="connsiteY157" fmla="*/ 1874600 h 2237474"/>
              <a:gd name="connsiteX158" fmla="*/ 3764741 w 12192000"/>
              <a:gd name="connsiteY158" fmla="*/ 1869433 h 2237474"/>
              <a:gd name="connsiteX159" fmla="*/ 3751332 w 12192000"/>
              <a:gd name="connsiteY159" fmla="*/ 1869854 h 2237474"/>
              <a:gd name="connsiteX160" fmla="*/ 3748155 w 12192000"/>
              <a:gd name="connsiteY160" fmla="*/ 1868903 h 2237474"/>
              <a:gd name="connsiteX161" fmla="*/ 3729530 w 12192000"/>
              <a:gd name="connsiteY161" fmla="*/ 1864513 h 2237474"/>
              <a:gd name="connsiteX162" fmla="*/ 3680177 w 12192000"/>
              <a:gd name="connsiteY162" fmla="*/ 1881552 h 2237474"/>
              <a:gd name="connsiteX163" fmla="*/ 3567259 w 12192000"/>
              <a:gd name="connsiteY163" fmla="*/ 1893482 h 2237474"/>
              <a:gd name="connsiteX164" fmla="*/ 3405770 w 12192000"/>
              <a:gd name="connsiteY164" fmla="*/ 1904591 h 2237474"/>
              <a:gd name="connsiteX165" fmla="*/ 3280097 w 12192000"/>
              <a:gd name="connsiteY165" fmla="*/ 1919610 h 2237474"/>
              <a:gd name="connsiteX166" fmla="*/ 3123424 w 12192000"/>
              <a:gd name="connsiteY166" fmla="*/ 1952930 h 2237474"/>
              <a:gd name="connsiteX167" fmla="*/ 3009910 w 12192000"/>
              <a:gd name="connsiteY167" fmla="*/ 1957866 h 2237474"/>
              <a:gd name="connsiteX168" fmla="*/ 2995934 w 12192000"/>
              <a:gd name="connsiteY168" fmla="*/ 1967085 h 2237474"/>
              <a:gd name="connsiteX169" fmla="*/ 2980071 w 12192000"/>
              <a:gd name="connsiteY169" fmla="*/ 1972988 h 2237474"/>
              <a:gd name="connsiteX170" fmla="*/ 2978094 w 12192000"/>
              <a:gd name="connsiteY170" fmla="*/ 1972369 h 2237474"/>
              <a:gd name="connsiteX171" fmla="*/ 2942858 w 12192000"/>
              <a:gd name="connsiteY171" fmla="*/ 1981367 h 2237474"/>
              <a:gd name="connsiteX172" fmla="*/ 2875436 w 12192000"/>
              <a:gd name="connsiteY172" fmla="*/ 1996977 h 2237474"/>
              <a:gd name="connsiteX173" fmla="*/ 2874892 w 12192000"/>
              <a:gd name="connsiteY173" fmla="*/ 1996085 h 2237474"/>
              <a:gd name="connsiteX174" fmla="*/ 2864145 w 12192000"/>
              <a:gd name="connsiteY174" fmla="*/ 1994061 h 2237474"/>
              <a:gd name="connsiteX175" fmla="*/ 2843662 w 12192000"/>
              <a:gd name="connsiteY175" fmla="*/ 1992498 h 2237474"/>
              <a:gd name="connsiteX176" fmla="*/ 2796128 w 12192000"/>
              <a:gd name="connsiteY176" fmla="*/ 1976403 h 2237474"/>
              <a:gd name="connsiteX177" fmla="*/ 2756784 w 12192000"/>
              <a:gd name="connsiteY177" fmla="*/ 1985116 h 2237474"/>
              <a:gd name="connsiteX178" fmla="*/ 2748833 w 12192000"/>
              <a:gd name="connsiteY178" fmla="*/ 1986323 h 2237474"/>
              <a:gd name="connsiteX179" fmla="*/ 2748661 w 12192000"/>
              <a:gd name="connsiteY179" fmla="*/ 1986122 h 2237474"/>
              <a:gd name="connsiteX180" fmla="*/ 2740251 w 12192000"/>
              <a:gd name="connsiteY180" fmla="*/ 1986946 h 2237474"/>
              <a:gd name="connsiteX181" fmla="*/ 2718916 w 12192000"/>
              <a:gd name="connsiteY181" fmla="*/ 1990867 h 2237474"/>
              <a:gd name="connsiteX182" fmla="*/ 2713522 w 12192000"/>
              <a:gd name="connsiteY182" fmla="*/ 1990173 h 2237474"/>
              <a:gd name="connsiteX183" fmla="*/ 2680597 w 12192000"/>
              <a:gd name="connsiteY183" fmla="*/ 1984996 h 2237474"/>
              <a:gd name="connsiteX184" fmla="*/ 2578178 w 12192000"/>
              <a:gd name="connsiteY184" fmla="*/ 1990531 h 2237474"/>
              <a:gd name="connsiteX185" fmla="*/ 2476147 w 12192000"/>
              <a:gd name="connsiteY185" fmla="*/ 1998305 h 2237474"/>
              <a:gd name="connsiteX186" fmla="*/ 2373568 w 12192000"/>
              <a:gd name="connsiteY186" fmla="*/ 2003219 h 2237474"/>
              <a:gd name="connsiteX187" fmla="*/ 2321399 w 12192000"/>
              <a:gd name="connsiteY187" fmla="*/ 1989467 h 2237474"/>
              <a:gd name="connsiteX188" fmla="*/ 2315525 w 12192000"/>
              <a:gd name="connsiteY188" fmla="*/ 1989708 h 2237474"/>
              <a:gd name="connsiteX189" fmla="*/ 2300792 w 12192000"/>
              <a:gd name="connsiteY189" fmla="*/ 1994290 h 2237474"/>
              <a:gd name="connsiteX190" fmla="*/ 2295469 w 12192000"/>
              <a:gd name="connsiteY190" fmla="*/ 1996659 h 2237474"/>
              <a:gd name="connsiteX191" fmla="*/ 2287219 w 12192000"/>
              <a:gd name="connsiteY191" fmla="*/ 1998750 h 2237474"/>
              <a:gd name="connsiteX192" fmla="*/ 2286948 w 12192000"/>
              <a:gd name="connsiteY192" fmla="*/ 1998596 h 2237474"/>
              <a:gd name="connsiteX193" fmla="*/ 2243069 w 12192000"/>
              <a:gd name="connsiteY193" fmla="*/ 2015111 h 2237474"/>
              <a:gd name="connsiteX194" fmla="*/ 2186609 w 12192000"/>
              <a:gd name="connsiteY194" fmla="*/ 2008263 h 2237474"/>
              <a:gd name="connsiteX195" fmla="*/ 2164831 w 12192000"/>
              <a:gd name="connsiteY195" fmla="*/ 2010143 h 2237474"/>
              <a:gd name="connsiteX196" fmla="*/ 2152836 w 12192000"/>
              <a:gd name="connsiteY196" fmla="*/ 2010048 h 2237474"/>
              <a:gd name="connsiteX197" fmla="*/ 2117102 w 12192000"/>
              <a:gd name="connsiteY197" fmla="*/ 2023004 h 2237474"/>
              <a:gd name="connsiteX198" fmla="*/ 2111935 w 12192000"/>
              <a:gd name="connsiteY198" fmla="*/ 2023163 h 2237474"/>
              <a:gd name="connsiteX199" fmla="*/ 2089991 w 12192000"/>
              <a:gd name="connsiteY199" fmla="*/ 2034193 h 2237474"/>
              <a:gd name="connsiteX200" fmla="*/ 2058061 w 12192000"/>
              <a:gd name="connsiteY200" fmla="*/ 2047942 h 2237474"/>
              <a:gd name="connsiteX201" fmla="*/ 2055737 w 12192000"/>
              <a:gd name="connsiteY201" fmla="*/ 2047704 h 2237474"/>
              <a:gd name="connsiteX202" fmla="*/ 2042244 w 12192000"/>
              <a:gd name="connsiteY202" fmla="*/ 2055560 h 2237474"/>
              <a:gd name="connsiteX203" fmla="*/ 1976224 w 12192000"/>
              <a:gd name="connsiteY203" fmla="*/ 2074257 h 2237474"/>
              <a:gd name="connsiteX204" fmla="*/ 1877728 w 12192000"/>
              <a:gd name="connsiteY204" fmla="*/ 2101004 h 2237474"/>
              <a:gd name="connsiteX205" fmla="*/ 1759056 w 12192000"/>
              <a:gd name="connsiteY205" fmla="*/ 2125608 h 2237474"/>
              <a:gd name="connsiteX206" fmla="*/ 1637948 w 12192000"/>
              <a:gd name="connsiteY206" fmla="*/ 2172597 h 2237474"/>
              <a:gd name="connsiteX207" fmla="*/ 1434549 w 12192000"/>
              <a:gd name="connsiteY207" fmla="*/ 2234522 h 2237474"/>
              <a:gd name="connsiteX208" fmla="*/ 1398481 w 12192000"/>
              <a:gd name="connsiteY208" fmla="*/ 2237074 h 2237474"/>
              <a:gd name="connsiteX209" fmla="*/ 1398407 w 12192000"/>
              <a:gd name="connsiteY209" fmla="*/ 2237095 h 2237474"/>
              <a:gd name="connsiteX210" fmla="*/ 1370962 w 12192000"/>
              <a:gd name="connsiteY210" fmla="*/ 2237474 h 2237474"/>
              <a:gd name="connsiteX211" fmla="*/ 1356367 w 12192000"/>
              <a:gd name="connsiteY211" fmla="*/ 2235089 h 2237474"/>
              <a:gd name="connsiteX212" fmla="*/ 1324828 w 12192000"/>
              <a:gd name="connsiteY212" fmla="*/ 2231968 h 2237474"/>
              <a:gd name="connsiteX213" fmla="*/ 1297744 w 12192000"/>
              <a:gd name="connsiteY213" fmla="*/ 2235849 h 2237474"/>
              <a:gd name="connsiteX214" fmla="*/ 1286236 w 12192000"/>
              <a:gd name="connsiteY214" fmla="*/ 2233135 h 2237474"/>
              <a:gd name="connsiteX215" fmla="*/ 1283504 w 12192000"/>
              <a:gd name="connsiteY215" fmla="*/ 2233797 h 2237474"/>
              <a:gd name="connsiteX216" fmla="*/ 1279765 w 12192000"/>
              <a:gd name="connsiteY216" fmla="*/ 2229639 h 2237474"/>
              <a:gd name="connsiteX217" fmla="*/ 1195347 w 12192000"/>
              <a:gd name="connsiteY217" fmla="*/ 2212354 h 2237474"/>
              <a:gd name="connsiteX218" fmla="*/ 970251 w 12192000"/>
              <a:gd name="connsiteY218" fmla="*/ 2221029 h 2237474"/>
              <a:gd name="connsiteX219" fmla="*/ 812914 w 12192000"/>
              <a:gd name="connsiteY219" fmla="*/ 2202752 h 2237474"/>
              <a:gd name="connsiteX220" fmla="*/ 800195 w 12192000"/>
              <a:gd name="connsiteY220" fmla="*/ 2209407 h 2237474"/>
              <a:gd name="connsiteX221" fmla="*/ 784978 w 12192000"/>
              <a:gd name="connsiteY221" fmla="*/ 2212360 h 2237474"/>
              <a:gd name="connsiteX222" fmla="*/ 681987 w 12192000"/>
              <a:gd name="connsiteY222" fmla="*/ 2216757 h 2237474"/>
              <a:gd name="connsiteX223" fmla="*/ 669923 w 12192000"/>
              <a:gd name="connsiteY223" fmla="*/ 2211682 h 2237474"/>
              <a:gd name="connsiteX224" fmla="*/ 648680 w 12192000"/>
              <a:gd name="connsiteY224" fmla="*/ 2206229 h 2237474"/>
              <a:gd name="connsiteX225" fmla="*/ 597225 w 12192000"/>
              <a:gd name="connsiteY225" fmla="*/ 2180999 h 2237474"/>
              <a:gd name="connsiteX226" fmla="*/ 558449 w 12192000"/>
              <a:gd name="connsiteY226" fmla="*/ 2182346 h 2237474"/>
              <a:gd name="connsiteX227" fmla="*/ 550517 w 12192000"/>
              <a:gd name="connsiteY227" fmla="*/ 2182060 h 2237474"/>
              <a:gd name="connsiteX228" fmla="*/ 550309 w 12192000"/>
              <a:gd name="connsiteY228" fmla="*/ 2181825 h 2237474"/>
              <a:gd name="connsiteX229" fmla="*/ 541836 w 12192000"/>
              <a:gd name="connsiteY229" fmla="*/ 2181063 h 2237474"/>
              <a:gd name="connsiteX230" fmla="*/ 536057 w 12192000"/>
              <a:gd name="connsiteY230" fmla="*/ 2181537 h 2237474"/>
              <a:gd name="connsiteX231" fmla="*/ 520671 w 12192000"/>
              <a:gd name="connsiteY231" fmla="*/ 2180980 h 2237474"/>
              <a:gd name="connsiteX232" fmla="*/ 515024 w 12192000"/>
              <a:gd name="connsiteY232" fmla="*/ 2179258 h 2237474"/>
              <a:gd name="connsiteX233" fmla="*/ 512278 w 12192000"/>
              <a:gd name="connsiteY233" fmla="*/ 2176369 h 2237474"/>
              <a:gd name="connsiteX234" fmla="*/ 480419 w 12192000"/>
              <a:gd name="connsiteY234" fmla="*/ 2167807 h 2237474"/>
              <a:gd name="connsiteX235" fmla="*/ 413835 w 12192000"/>
              <a:gd name="connsiteY235" fmla="*/ 2156783 h 2237474"/>
              <a:gd name="connsiteX236" fmla="*/ 376513 w 12192000"/>
              <a:gd name="connsiteY236" fmla="*/ 2154014 h 2237474"/>
              <a:gd name="connsiteX237" fmla="*/ 273386 w 12192000"/>
              <a:gd name="connsiteY237" fmla="*/ 2142551 h 2237474"/>
              <a:gd name="connsiteX238" fmla="*/ 169207 w 12192000"/>
              <a:gd name="connsiteY238" fmla="*/ 2128100 h 2237474"/>
              <a:gd name="connsiteX239" fmla="*/ 93149 w 12192000"/>
              <a:gd name="connsiteY239" fmla="*/ 2105324 h 2237474"/>
              <a:gd name="connsiteX240" fmla="*/ 88109 w 12192000"/>
              <a:gd name="connsiteY240" fmla="*/ 2106704 h 2237474"/>
              <a:gd name="connsiteX241" fmla="*/ 80022 w 12192000"/>
              <a:gd name="connsiteY241" fmla="*/ 2107254 h 2237474"/>
              <a:gd name="connsiteX242" fmla="*/ 79717 w 12192000"/>
              <a:gd name="connsiteY242" fmla="*/ 2107046 h 2237474"/>
              <a:gd name="connsiteX243" fmla="*/ 72352 w 12192000"/>
              <a:gd name="connsiteY243" fmla="*/ 2107991 h 2237474"/>
              <a:gd name="connsiteX244" fmla="*/ 37645 w 12192000"/>
              <a:gd name="connsiteY244" fmla="*/ 2115401 h 2237474"/>
              <a:gd name="connsiteX245" fmla="*/ 4572 w 12192000"/>
              <a:gd name="connsiteY245" fmla="*/ 2111091 h 2237474"/>
              <a:gd name="connsiteX246" fmla="*/ 0 w 12192000"/>
              <a:gd name="connsiteY246" fmla="*/ 2110468 h 2237474"/>
              <a:gd name="connsiteX247" fmla="*/ 0 w 12192000"/>
              <a:gd name="connsiteY247"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154948 w 12192000"/>
              <a:gd name="connsiteY4" fmla="*/ 762731 h 2237474"/>
              <a:gd name="connsiteX5" fmla="*/ 12047364 w 12192000"/>
              <a:gd name="connsiteY5" fmla="*/ 749662 h 2237474"/>
              <a:gd name="connsiteX6" fmla="*/ 11890686 w 12192000"/>
              <a:gd name="connsiteY6" fmla="*/ 732766 h 2237474"/>
              <a:gd name="connsiteX7" fmla="*/ 11782413 w 12192000"/>
              <a:gd name="connsiteY7" fmla="*/ 769868 h 2237474"/>
              <a:gd name="connsiteX8" fmla="*/ 11649954 w 12192000"/>
              <a:gd name="connsiteY8" fmla="*/ 749628 h 2237474"/>
              <a:gd name="connsiteX9" fmla="*/ 11560424 w 12192000"/>
              <a:gd name="connsiteY9" fmla="*/ 748017 h 2237474"/>
              <a:gd name="connsiteX10" fmla="*/ 11358455 w 12192000"/>
              <a:gd name="connsiteY10" fmla="*/ 747593 h 2237474"/>
              <a:gd name="connsiteX11" fmla="*/ 11165209 w 12192000"/>
              <a:gd name="connsiteY11" fmla="*/ 748852 h 2237474"/>
              <a:gd name="connsiteX12" fmla="*/ 11058755 w 12192000"/>
              <a:gd name="connsiteY12" fmla="*/ 749617 h 2237474"/>
              <a:gd name="connsiteX13" fmla="*/ 10884013 w 12192000"/>
              <a:gd name="connsiteY13" fmla="*/ 760728 h 2237474"/>
              <a:gd name="connsiteX14" fmla="*/ 10834688 w 12192000"/>
              <a:gd name="connsiteY14" fmla="*/ 757726 h 2237474"/>
              <a:gd name="connsiteX15" fmla="*/ 10805004 w 12192000"/>
              <a:gd name="connsiteY15" fmla="*/ 757573 h 2237474"/>
              <a:gd name="connsiteX16" fmla="*/ 10739478 w 12192000"/>
              <a:gd name="connsiteY16" fmla="*/ 776841 h 2237474"/>
              <a:gd name="connsiteX17" fmla="*/ 10458762 w 12192000"/>
              <a:gd name="connsiteY17" fmla="*/ 755400 h 2237474"/>
              <a:gd name="connsiteX18" fmla="*/ 10246919 w 12192000"/>
              <a:gd name="connsiteY18" fmla="*/ 769960 h 2237474"/>
              <a:gd name="connsiteX19" fmla="*/ 10167995 w 12192000"/>
              <a:gd name="connsiteY19" fmla="*/ 760843 h 2237474"/>
              <a:gd name="connsiteX20" fmla="*/ 9997044 w 12192000"/>
              <a:gd name="connsiteY20" fmla="*/ 780129 h 2237474"/>
              <a:gd name="connsiteX21" fmla="*/ 9943887 w 12192000"/>
              <a:gd name="connsiteY21" fmla="*/ 804141 h 2237474"/>
              <a:gd name="connsiteX22" fmla="*/ 9918248 w 12192000"/>
              <a:gd name="connsiteY22" fmla="*/ 816628 h 2237474"/>
              <a:gd name="connsiteX23" fmla="*/ 9836148 w 12192000"/>
              <a:gd name="connsiteY23" fmla="*/ 858312 h 2237474"/>
              <a:gd name="connsiteX24" fmla="*/ 9823800 w 12192000"/>
              <a:gd name="connsiteY24" fmla="*/ 866604 h 2237474"/>
              <a:gd name="connsiteX25" fmla="*/ 9794684 w 12192000"/>
              <a:gd name="connsiteY25" fmla="*/ 864509 h 2237474"/>
              <a:gd name="connsiteX26" fmla="*/ 9778288 w 12192000"/>
              <a:gd name="connsiteY26" fmla="*/ 854362 h 2237474"/>
              <a:gd name="connsiteX27" fmla="*/ 9773886 w 12192000"/>
              <a:gd name="connsiteY27" fmla="*/ 857543 h 2237474"/>
              <a:gd name="connsiteX28" fmla="*/ 9761459 w 12192000"/>
              <a:gd name="connsiteY28" fmla="*/ 862394 h 2237474"/>
              <a:gd name="connsiteX29" fmla="*/ 9705768 w 12192000"/>
              <a:gd name="connsiteY29" fmla="*/ 894610 h 2237474"/>
              <a:gd name="connsiteX30" fmla="*/ 9683005 w 12192000"/>
              <a:gd name="connsiteY30" fmla="*/ 894128 h 2237474"/>
              <a:gd name="connsiteX31" fmla="*/ 9594438 w 12192000"/>
              <a:gd name="connsiteY31" fmla="*/ 919051 h 2237474"/>
              <a:gd name="connsiteX32" fmla="*/ 9577033 w 12192000"/>
              <a:gd name="connsiteY32" fmla="*/ 922857 h 2237474"/>
              <a:gd name="connsiteX33" fmla="*/ 9544189 w 12192000"/>
              <a:gd name="connsiteY33" fmla="*/ 938966 h 2237474"/>
              <a:gd name="connsiteX34" fmla="*/ 9534048 w 12192000"/>
              <a:gd name="connsiteY34" fmla="*/ 940158 h 2237474"/>
              <a:gd name="connsiteX35" fmla="*/ 9500499 w 12192000"/>
              <a:gd name="connsiteY35" fmla="*/ 954680 h 2237474"/>
              <a:gd name="connsiteX36" fmla="*/ 9428195 w 12192000"/>
              <a:gd name="connsiteY36" fmla="*/ 986225 h 2237474"/>
              <a:gd name="connsiteX37" fmla="*/ 9410017 w 12192000"/>
              <a:gd name="connsiteY37" fmla="*/ 993931 h 2237474"/>
              <a:gd name="connsiteX38" fmla="*/ 9392919 w 12192000"/>
              <a:gd name="connsiteY38" fmla="*/ 994656 h 2237474"/>
              <a:gd name="connsiteX39" fmla="*/ 9301293 w 12192000"/>
              <a:gd name="connsiteY39" fmla="*/ 1011593 h 2237474"/>
              <a:gd name="connsiteX40" fmla="*/ 9278619 w 12192000"/>
              <a:gd name="connsiteY40" fmla="*/ 1011878 h 2237474"/>
              <a:gd name="connsiteX41" fmla="*/ 9268019 w 12192000"/>
              <a:gd name="connsiteY41" fmla="*/ 1007442 h 2237474"/>
              <a:gd name="connsiteX42" fmla="*/ 9234662 w 12192000"/>
              <a:gd name="connsiteY42" fmla="*/ 1023056 h 2237474"/>
              <a:gd name="connsiteX43" fmla="*/ 9181033 w 12192000"/>
              <a:gd name="connsiteY43" fmla="*/ 1037921 h 2237474"/>
              <a:gd name="connsiteX44" fmla="*/ 9155969 w 12192000"/>
              <a:gd name="connsiteY44" fmla="*/ 1046804 h 2237474"/>
              <a:gd name="connsiteX45" fmla="*/ 9133985 w 12192000"/>
              <a:gd name="connsiteY45" fmla="*/ 1046450 h 2237474"/>
              <a:gd name="connsiteX46" fmla="*/ 9012987 w 12192000"/>
              <a:gd name="connsiteY46" fmla="*/ 1061986 h 2237474"/>
              <a:gd name="connsiteX47" fmla="*/ 8968445 w 12192000"/>
              <a:gd name="connsiteY47" fmla="*/ 1052169 h 2237474"/>
              <a:gd name="connsiteX48" fmla="*/ 8958984 w 12192000"/>
              <a:gd name="connsiteY48" fmla="*/ 1057212 h 2237474"/>
              <a:gd name="connsiteX49" fmla="*/ 8886001 w 12192000"/>
              <a:gd name="connsiteY49" fmla="*/ 1067468 h 2237474"/>
              <a:gd name="connsiteX50" fmla="*/ 8838610 w 12192000"/>
              <a:gd name="connsiteY50" fmla="*/ 1075091 h 2237474"/>
              <a:gd name="connsiteX51" fmla="*/ 8750383 w 12192000"/>
              <a:gd name="connsiteY51" fmla="*/ 1097387 h 2237474"/>
              <a:gd name="connsiteX52" fmla="*/ 8697365 w 12192000"/>
              <a:gd name="connsiteY52" fmla="*/ 1105869 h 2237474"/>
              <a:gd name="connsiteX53" fmla="*/ 8665605 w 12192000"/>
              <a:gd name="connsiteY53" fmla="*/ 1110791 h 2237474"/>
              <a:gd name="connsiteX54" fmla="*/ 8584946 w 12192000"/>
              <a:gd name="connsiteY54" fmla="*/ 1135226 h 2237474"/>
              <a:gd name="connsiteX55" fmla="*/ 8460755 w 12192000"/>
              <a:gd name="connsiteY55" fmla="*/ 1203427 h 2237474"/>
              <a:gd name="connsiteX56" fmla="*/ 8419755 w 12192000"/>
              <a:gd name="connsiteY56" fmla="*/ 1216260 h 2237474"/>
              <a:gd name="connsiteX57" fmla="*/ 8411626 w 12192000"/>
              <a:gd name="connsiteY57" fmla="*/ 1214397 h 2237474"/>
              <a:gd name="connsiteX58" fmla="*/ 8363469 w 12192000"/>
              <a:gd name="connsiteY58" fmla="*/ 1246658 h 2237474"/>
              <a:gd name="connsiteX59" fmla="*/ 8275497 w 12192000"/>
              <a:gd name="connsiteY59" fmla="*/ 1264396 h 2237474"/>
              <a:gd name="connsiteX60" fmla="*/ 8206287 w 12192000"/>
              <a:gd name="connsiteY60" fmla="*/ 1273060 h 2237474"/>
              <a:gd name="connsiteX61" fmla="*/ 8168705 w 12192000"/>
              <a:gd name="connsiteY61" fmla="*/ 1279956 h 2237474"/>
              <a:gd name="connsiteX62" fmla="*/ 8139997 w 12192000"/>
              <a:gd name="connsiteY62" fmla="*/ 1282713 h 2237474"/>
              <a:gd name="connsiteX63" fmla="*/ 8074238 w 12192000"/>
              <a:gd name="connsiteY63" fmla="*/ 1301895 h 2237474"/>
              <a:gd name="connsiteX64" fmla="*/ 7968292 w 12192000"/>
              <a:gd name="connsiteY64" fmla="*/ 1338779 h 2237474"/>
              <a:gd name="connsiteX65" fmla="*/ 7945122 w 12192000"/>
              <a:gd name="connsiteY65" fmla="*/ 1345477 h 2237474"/>
              <a:gd name="connsiteX66" fmla="*/ 7922771 w 12192000"/>
              <a:gd name="connsiteY66" fmla="*/ 1346645 h 2237474"/>
              <a:gd name="connsiteX67" fmla="*/ 7915461 w 12192000"/>
              <a:gd name="connsiteY67" fmla="*/ 1342919 h 2237474"/>
              <a:gd name="connsiteX68" fmla="*/ 7902328 w 12192000"/>
              <a:gd name="connsiteY68" fmla="*/ 1345865 h 2237474"/>
              <a:gd name="connsiteX69" fmla="*/ 7898322 w 12192000"/>
              <a:gd name="connsiteY69" fmla="*/ 1345689 h 2237474"/>
              <a:gd name="connsiteX70" fmla="*/ 7875879 w 12192000"/>
              <a:gd name="connsiteY70" fmla="*/ 1345646 h 2237474"/>
              <a:gd name="connsiteX71" fmla="*/ 7840612 w 12192000"/>
              <a:gd name="connsiteY71" fmla="*/ 1369373 h 2237474"/>
              <a:gd name="connsiteX72" fmla="*/ 7786819 w 12192000"/>
              <a:gd name="connsiteY72" fmla="*/ 1378970 h 2237474"/>
              <a:gd name="connsiteX73" fmla="*/ 7548172 w 12192000"/>
              <a:gd name="connsiteY73" fmla="*/ 1417460 h 2237474"/>
              <a:gd name="connsiteX74" fmla="*/ 7483437 w 12192000"/>
              <a:gd name="connsiteY74" fmla="*/ 1478152 h 2237474"/>
              <a:gd name="connsiteX75" fmla="*/ 7377870 w 12192000"/>
              <a:gd name="connsiteY75" fmla="*/ 1523319 h 2237474"/>
              <a:gd name="connsiteX76" fmla="*/ 7230737 w 12192000"/>
              <a:gd name="connsiteY76" fmla="*/ 1562633 h 2237474"/>
              <a:gd name="connsiteX77" fmla="*/ 7224458 w 12192000"/>
              <a:gd name="connsiteY77" fmla="*/ 1573008 h 2237474"/>
              <a:gd name="connsiteX78" fmla="*/ 7213486 w 12192000"/>
              <a:gd name="connsiteY78" fmla="*/ 1580987 h 2237474"/>
              <a:gd name="connsiteX79" fmla="*/ 7210972 w 12192000"/>
              <a:gd name="connsiteY79" fmla="*/ 1580856 h 2237474"/>
              <a:gd name="connsiteX80" fmla="*/ 7183121 w 12192000"/>
              <a:gd name="connsiteY80" fmla="*/ 1595162 h 2237474"/>
              <a:gd name="connsiteX81" fmla="*/ 7164601 w 12192000"/>
              <a:gd name="connsiteY81" fmla="*/ 1606490 h 2237474"/>
              <a:gd name="connsiteX82" fmla="*/ 7159286 w 12192000"/>
              <a:gd name="connsiteY82" fmla="*/ 1606850 h 2237474"/>
              <a:gd name="connsiteX83" fmla="*/ 7114651 w 12192000"/>
              <a:gd name="connsiteY83" fmla="*/ 1620959 h 2237474"/>
              <a:gd name="connsiteX84" fmla="*/ 7092727 w 12192000"/>
              <a:gd name="connsiteY84" fmla="*/ 1623628 h 2237474"/>
              <a:gd name="connsiteX85" fmla="*/ 7031309 w 12192000"/>
              <a:gd name="connsiteY85" fmla="*/ 1619451 h 2237474"/>
              <a:gd name="connsiteX86" fmla="*/ 6999084 w 12192000"/>
              <a:gd name="connsiteY86" fmla="*/ 1634317 h 2237474"/>
              <a:gd name="connsiteX87" fmla="*/ 6992107 w 12192000"/>
              <a:gd name="connsiteY87" fmla="*/ 1636860 h 2237474"/>
              <a:gd name="connsiteX88" fmla="*/ 6991765 w 12192000"/>
              <a:gd name="connsiteY88" fmla="*/ 1636725 h 2237474"/>
              <a:gd name="connsiteX89" fmla="*/ 6983996 w 12192000"/>
              <a:gd name="connsiteY89" fmla="*/ 1639040 h 2237474"/>
              <a:gd name="connsiteX90" fmla="*/ 6979383 w 12192000"/>
              <a:gd name="connsiteY90" fmla="*/ 1641496 h 2237474"/>
              <a:gd name="connsiteX91" fmla="*/ 6900177 w 12192000"/>
              <a:gd name="connsiteY91" fmla="*/ 1636016 h 2237474"/>
              <a:gd name="connsiteX92" fmla="*/ 6795372 w 12192000"/>
              <a:gd name="connsiteY92" fmla="*/ 1644845 h 2237474"/>
              <a:gd name="connsiteX93" fmla="*/ 6692251 w 12192000"/>
              <a:gd name="connsiteY93" fmla="*/ 1656357 h 2237474"/>
              <a:gd name="connsiteX94" fmla="*/ 6655235 w 12192000"/>
              <a:gd name="connsiteY94" fmla="*/ 1661869 h 2237474"/>
              <a:gd name="connsiteX95" fmla="*/ 6587857 w 12192000"/>
              <a:gd name="connsiteY95" fmla="*/ 1665769 h 2237474"/>
              <a:gd name="connsiteX96" fmla="*/ 6554894 w 12192000"/>
              <a:gd name="connsiteY96" fmla="*/ 1664428 h 2237474"/>
              <a:gd name="connsiteX97" fmla="*/ 6551579 w 12192000"/>
              <a:gd name="connsiteY97" fmla="*/ 1662213 h 2237474"/>
              <a:gd name="connsiteX98" fmla="*/ 6545693 w 12192000"/>
              <a:gd name="connsiteY98" fmla="*/ 1661776 h 2237474"/>
              <a:gd name="connsiteX99" fmla="*/ 6530561 w 12192000"/>
              <a:gd name="connsiteY99" fmla="*/ 1664619 h 2237474"/>
              <a:gd name="connsiteX100" fmla="*/ 6525028 w 12192000"/>
              <a:gd name="connsiteY100" fmla="*/ 1666354 h 2237474"/>
              <a:gd name="connsiteX101" fmla="*/ 6516595 w 12192000"/>
              <a:gd name="connsiteY101" fmla="*/ 1667475 h 2237474"/>
              <a:gd name="connsiteX102" fmla="*/ 6516340 w 12192000"/>
              <a:gd name="connsiteY102" fmla="*/ 1667291 h 2237474"/>
              <a:gd name="connsiteX103" fmla="*/ 6508541 w 12192000"/>
              <a:gd name="connsiteY103" fmla="*/ 1668757 h 2237474"/>
              <a:gd name="connsiteX104" fmla="*/ 6471012 w 12192000"/>
              <a:gd name="connsiteY104" fmla="*/ 1678604 h 2237474"/>
              <a:gd name="connsiteX105" fmla="*/ 6415265 w 12192000"/>
              <a:gd name="connsiteY105" fmla="*/ 1665317 h 2237474"/>
              <a:gd name="connsiteX106" fmla="*/ 6393343 w 12192000"/>
              <a:gd name="connsiteY106" fmla="*/ 1664672 h 2237474"/>
              <a:gd name="connsiteX107" fmla="*/ 6380457 w 12192000"/>
              <a:gd name="connsiteY107" fmla="*/ 1662376 h 2237474"/>
              <a:gd name="connsiteX108" fmla="*/ 6280959 w 12192000"/>
              <a:gd name="connsiteY108" fmla="*/ 1689329 h 2237474"/>
              <a:gd name="connsiteX109" fmla="*/ 6266765 w 12192000"/>
              <a:gd name="connsiteY109" fmla="*/ 1695560 h 2237474"/>
              <a:gd name="connsiteX110" fmla="*/ 6255823 w 12192000"/>
              <a:gd name="connsiteY110" fmla="*/ 1704850 h 2237474"/>
              <a:gd name="connsiteX111" fmla="*/ 6098321 w 12192000"/>
              <a:gd name="connsiteY111" fmla="*/ 1721646 h 2237474"/>
              <a:gd name="connsiteX112" fmla="*/ 5880652 w 12192000"/>
              <a:gd name="connsiteY112" fmla="*/ 1779643 h 2237474"/>
              <a:gd name="connsiteX113" fmla="*/ 5785959 w 12192000"/>
              <a:gd name="connsiteY113" fmla="*/ 1775307 h 2237474"/>
              <a:gd name="connsiteX114" fmla="*/ 5643534 w 12192000"/>
              <a:gd name="connsiteY114" fmla="*/ 1802919 h 2237474"/>
              <a:gd name="connsiteX115" fmla="*/ 5518799 w 12192000"/>
              <a:gd name="connsiteY115" fmla="*/ 1818312 h 2237474"/>
              <a:gd name="connsiteX116" fmla="*/ 5505014 w 12192000"/>
              <a:gd name="connsiteY116" fmla="*/ 1819259 h 2237474"/>
              <a:gd name="connsiteX117" fmla="*/ 5453307 w 12192000"/>
              <a:gd name="connsiteY117" fmla="*/ 1815450 h 2237474"/>
              <a:gd name="connsiteX118" fmla="*/ 5364192 w 12192000"/>
              <a:gd name="connsiteY118" fmla="*/ 1826074 h 2237474"/>
              <a:gd name="connsiteX119" fmla="*/ 5350380 w 12192000"/>
              <a:gd name="connsiteY119" fmla="*/ 1830891 h 2237474"/>
              <a:gd name="connsiteX120" fmla="*/ 5259633 w 12192000"/>
              <a:gd name="connsiteY120" fmla="*/ 1837160 h 2237474"/>
              <a:gd name="connsiteX121" fmla="*/ 5197513 w 12192000"/>
              <a:gd name="connsiteY121" fmla="*/ 1844718 h 2237474"/>
              <a:gd name="connsiteX122" fmla="*/ 5184170 w 12192000"/>
              <a:gd name="connsiteY122" fmla="*/ 1849402 h 2237474"/>
              <a:gd name="connsiteX123" fmla="*/ 5168852 w 12192000"/>
              <a:gd name="connsiteY123" fmla="*/ 1844846 h 2237474"/>
              <a:gd name="connsiteX124" fmla="*/ 5164370 w 12192000"/>
              <a:gd name="connsiteY124" fmla="*/ 1840597 h 2237474"/>
              <a:gd name="connsiteX125" fmla="*/ 5114927 w 12192000"/>
              <a:gd name="connsiteY125" fmla="*/ 1847827 h 2237474"/>
              <a:gd name="connsiteX126" fmla="*/ 5108970 w 12192000"/>
              <a:gd name="connsiteY126" fmla="*/ 1847935 h 2237474"/>
              <a:gd name="connsiteX127" fmla="*/ 5067961 w 12192000"/>
              <a:gd name="connsiteY127" fmla="*/ 1845917 h 2237474"/>
              <a:gd name="connsiteX128" fmla="*/ 5007075 w 12192000"/>
              <a:gd name="connsiteY128" fmla="*/ 1838626 h 2237474"/>
              <a:gd name="connsiteX129" fmla="*/ 4944087 w 12192000"/>
              <a:gd name="connsiteY129" fmla="*/ 1823332 h 2237474"/>
              <a:gd name="connsiteX130" fmla="*/ 4907662 w 12192000"/>
              <a:gd name="connsiteY130" fmla="*/ 1816900 h 2237474"/>
              <a:gd name="connsiteX131" fmla="*/ 4882386 w 12192000"/>
              <a:gd name="connsiteY131" fmla="*/ 1809844 h 2237474"/>
              <a:gd name="connsiteX132" fmla="*/ 4811440 w 12192000"/>
              <a:gd name="connsiteY132" fmla="*/ 1804655 h 2237474"/>
              <a:gd name="connsiteX133" fmla="*/ 4691075 w 12192000"/>
              <a:gd name="connsiteY133" fmla="*/ 1801389 h 2237474"/>
              <a:gd name="connsiteX134" fmla="*/ 4647449 w 12192000"/>
              <a:gd name="connsiteY134" fmla="*/ 1793181 h 2237474"/>
              <a:gd name="connsiteX135" fmla="*/ 4645504 w 12192000"/>
              <a:gd name="connsiteY135" fmla="*/ 1787606 h 2237474"/>
              <a:gd name="connsiteX136" fmla="*/ 4632229 w 12192000"/>
              <a:gd name="connsiteY136" fmla="*/ 1785815 h 2237474"/>
              <a:gd name="connsiteX137" fmla="*/ 4629273 w 12192000"/>
              <a:gd name="connsiteY137" fmla="*/ 1784355 h 2237474"/>
              <a:gd name="connsiteX138" fmla="*/ 4611738 w 12192000"/>
              <a:gd name="connsiteY138" fmla="*/ 1776964 h 2237474"/>
              <a:gd name="connsiteX139" fmla="*/ 4560070 w 12192000"/>
              <a:gd name="connsiteY139" fmla="*/ 1785640 h 2237474"/>
              <a:gd name="connsiteX140" fmla="*/ 4536503 w 12192000"/>
              <a:gd name="connsiteY140" fmla="*/ 1785334 h 2237474"/>
              <a:gd name="connsiteX141" fmla="*/ 4513724 w 12192000"/>
              <a:gd name="connsiteY141" fmla="*/ 1791996 h 2237474"/>
              <a:gd name="connsiteX142" fmla="*/ 4459810 w 12192000"/>
              <a:gd name="connsiteY142" fmla="*/ 1797886 h 2237474"/>
              <a:gd name="connsiteX143" fmla="*/ 4379064 w 12192000"/>
              <a:gd name="connsiteY143" fmla="*/ 1817177 h 2237474"/>
              <a:gd name="connsiteX144" fmla="*/ 4319209 w 12192000"/>
              <a:gd name="connsiteY144" fmla="*/ 1834833 h 2237474"/>
              <a:gd name="connsiteX145" fmla="*/ 4306907 w 12192000"/>
              <a:gd name="connsiteY145" fmla="*/ 1841641 h 2237474"/>
              <a:gd name="connsiteX146" fmla="*/ 4290981 w 12192000"/>
              <a:gd name="connsiteY146" fmla="*/ 1839677 h 2237474"/>
              <a:gd name="connsiteX147" fmla="*/ 4285792 w 12192000"/>
              <a:gd name="connsiteY147" fmla="*/ 1836231 h 2237474"/>
              <a:gd name="connsiteX148" fmla="*/ 4238372 w 12192000"/>
              <a:gd name="connsiteY148" fmla="*/ 1851480 h 2237474"/>
              <a:gd name="connsiteX149" fmla="*/ 4232517 w 12192000"/>
              <a:gd name="connsiteY149" fmla="*/ 1852567 h 2237474"/>
              <a:gd name="connsiteX150" fmla="*/ 4191732 w 12192000"/>
              <a:gd name="connsiteY150" fmla="*/ 1857328 h 2237474"/>
              <a:gd name="connsiteX151" fmla="*/ 4065532 w 12192000"/>
              <a:gd name="connsiteY151" fmla="*/ 1855477 h 2237474"/>
              <a:gd name="connsiteX152" fmla="*/ 4028460 w 12192000"/>
              <a:gd name="connsiteY152" fmla="*/ 1855137 h 2237474"/>
              <a:gd name="connsiteX153" fmla="*/ 4002267 w 12192000"/>
              <a:gd name="connsiteY153" fmla="*/ 1852352 h 2237474"/>
              <a:gd name="connsiteX154" fmla="*/ 3931396 w 12192000"/>
              <a:gd name="connsiteY154" fmla="*/ 1858915 h 2237474"/>
              <a:gd name="connsiteX155" fmla="*/ 3812162 w 12192000"/>
              <a:gd name="connsiteY155" fmla="*/ 1875501 h 2237474"/>
              <a:gd name="connsiteX156" fmla="*/ 3767672 w 12192000"/>
              <a:gd name="connsiteY156" fmla="*/ 1874600 h 2237474"/>
              <a:gd name="connsiteX157" fmla="*/ 3764741 w 12192000"/>
              <a:gd name="connsiteY157" fmla="*/ 1869433 h 2237474"/>
              <a:gd name="connsiteX158" fmla="*/ 3751332 w 12192000"/>
              <a:gd name="connsiteY158" fmla="*/ 1869854 h 2237474"/>
              <a:gd name="connsiteX159" fmla="*/ 3748155 w 12192000"/>
              <a:gd name="connsiteY159" fmla="*/ 1868903 h 2237474"/>
              <a:gd name="connsiteX160" fmla="*/ 3729530 w 12192000"/>
              <a:gd name="connsiteY160" fmla="*/ 1864513 h 2237474"/>
              <a:gd name="connsiteX161" fmla="*/ 3680177 w 12192000"/>
              <a:gd name="connsiteY161" fmla="*/ 1881552 h 2237474"/>
              <a:gd name="connsiteX162" fmla="*/ 3567259 w 12192000"/>
              <a:gd name="connsiteY162" fmla="*/ 1893482 h 2237474"/>
              <a:gd name="connsiteX163" fmla="*/ 3405770 w 12192000"/>
              <a:gd name="connsiteY163" fmla="*/ 1904591 h 2237474"/>
              <a:gd name="connsiteX164" fmla="*/ 3280097 w 12192000"/>
              <a:gd name="connsiteY164" fmla="*/ 1919610 h 2237474"/>
              <a:gd name="connsiteX165" fmla="*/ 3123424 w 12192000"/>
              <a:gd name="connsiteY165" fmla="*/ 1952930 h 2237474"/>
              <a:gd name="connsiteX166" fmla="*/ 3009910 w 12192000"/>
              <a:gd name="connsiteY166" fmla="*/ 1957866 h 2237474"/>
              <a:gd name="connsiteX167" fmla="*/ 2995934 w 12192000"/>
              <a:gd name="connsiteY167" fmla="*/ 1967085 h 2237474"/>
              <a:gd name="connsiteX168" fmla="*/ 2980071 w 12192000"/>
              <a:gd name="connsiteY168" fmla="*/ 1972988 h 2237474"/>
              <a:gd name="connsiteX169" fmla="*/ 2978094 w 12192000"/>
              <a:gd name="connsiteY169" fmla="*/ 1972369 h 2237474"/>
              <a:gd name="connsiteX170" fmla="*/ 2942858 w 12192000"/>
              <a:gd name="connsiteY170" fmla="*/ 1981367 h 2237474"/>
              <a:gd name="connsiteX171" fmla="*/ 2875436 w 12192000"/>
              <a:gd name="connsiteY171" fmla="*/ 1996977 h 2237474"/>
              <a:gd name="connsiteX172" fmla="*/ 2874892 w 12192000"/>
              <a:gd name="connsiteY172" fmla="*/ 1996085 h 2237474"/>
              <a:gd name="connsiteX173" fmla="*/ 2864145 w 12192000"/>
              <a:gd name="connsiteY173" fmla="*/ 1994061 h 2237474"/>
              <a:gd name="connsiteX174" fmla="*/ 2843662 w 12192000"/>
              <a:gd name="connsiteY174" fmla="*/ 1992498 h 2237474"/>
              <a:gd name="connsiteX175" fmla="*/ 2796128 w 12192000"/>
              <a:gd name="connsiteY175" fmla="*/ 1976403 h 2237474"/>
              <a:gd name="connsiteX176" fmla="*/ 2756784 w 12192000"/>
              <a:gd name="connsiteY176" fmla="*/ 1985116 h 2237474"/>
              <a:gd name="connsiteX177" fmla="*/ 2748833 w 12192000"/>
              <a:gd name="connsiteY177" fmla="*/ 1986323 h 2237474"/>
              <a:gd name="connsiteX178" fmla="*/ 2748661 w 12192000"/>
              <a:gd name="connsiteY178" fmla="*/ 1986122 h 2237474"/>
              <a:gd name="connsiteX179" fmla="*/ 2740251 w 12192000"/>
              <a:gd name="connsiteY179" fmla="*/ 1986946 h 2237474"/>
              <a:gd name="connsiteX180" fmla="*/ 2718916 w 12192000"/>
              <a:gd name="connsiteY180" fmla="*/ 1990867 h 2237474"/>
              <a:gd name="connsiteX181" fmla="*/ 2713522 w 12192000"/>
              <a:gd name="connsiteY181" fmla="*/ 1990173 h 2237474"/>
              <a:gd name="connsiteX182" fmla="*/ 2680597 w 12192000"/>
              <a:gd name="connsiteY182" fmla="*/ 1984996 h 2237474"/>
              <a:gd name="connsiteX183" fmla="*/ 2578178 w 12192000"/>
              <a:gd name="connsiteY183" fmla="*/ 1990531 h 2237474"/>
              <a:gd name="connsiteX184" fmla="*/ 2476147 w 12192000"/>
              <a:gd name="connsiteY184" fmla="*/ 1998305 h 2237474"/>
              <a:gd name="connsiteX185" fmla="*/ 2373568 w 12192000"/>
              <a:gd name="connsiteY185" fmla="*/ 2003219 h 2237474"/>
              <a:gd name="connsiteX186" fmla="*/ 2321399 w 12192000"/>
              <a:gd name="connsiteY186" fmla="*/ 1989467 h 2237474"/>
              <a:gd name="connsiteX187" fmla="*/ 2315525 w 12192000"/>
              <a:gd name="connsiteY187" fmla="*/ 1989708 h 2237474"/>
              <a:gd name="connsiteX188" fmla="*/ 2300792 w 12192000"/>
              <a:gd name="connsiteY188" fmla="*/ 1994290 h 2237474"/>
              <a:gd name="connsiteX189" fmla="*/ 2295469 w 12192000"/>
              <a:gd name="connsiteY189" fmla="*/ 1996659 h 2237474"/>
              <a:gd name="connsiteX190" fmla="*/ 2287219 w 12192000"/>
              <a:gd name="connsiteY190" fmla="*/ 1998750 h 2237474"/>
              <a:gd name="connsiteX191" fmla="*/ 2286948 w 12192000"/>
              <a:gd name="connsiteY191" fmla="*/ 1998596 h 2237474"/>
              <a:gd name="connsiteX192" fmla="*/ 2243069 w 12192000"/>
              <a:gd name="connsiteY192" fmla="*/ 2015111 h 2237474"/>
              <a:gd name="connsiteX193" fmla="*/ 2186609 w 12192000"/>
              <a:gd name="connsiteY193" fmla="*/ 2008263 h 2237474"/>
              <a:gd name="connsiteX194" fmla="*/ 2164831 w 12192000"/>
              <a:gd name="connsiteY194" fmla="*/ 2010143 h 2237474"/>
              <a:gd name="connsiteX195" fmla="*/ 2152836 w 12192000"/>
              <a:gd name="connsiteY195" fmla="*/ 2010048 h 2237474"/>
              <a:gd name="connsiteX196" fmla="*/ 2117102 w 12192000"/>
              <a:gd name="connsiteY196" fmla="*/ 2023004 h 2237474"/>
              <a:gd name="connsiteX197" fmla="*/ 2111935 w 12192000"/>
              <a:gd name="connsiteY197" fmla="*/ 2023163 h 2237474"/>
              <a:gd name="connsiteX198" fmla="*/ 2089991 w 12192000"/>
              <a:gd name="connsiteY198" fmla="*/ 2034193 h 2237474"/>
              <a:gd name="connsiteX199" fmla="*/ 2058061 w 12192000"/>
              <a:gd name="connsiteY199" fmla="*/ 2047942 h 2237474"/>
              <a:gd name="connsiteX200" fmla="*/ 2055737 w 12192000"/>
              <a:gd name="connsiteY200" fmla="*/ 2047704 h 2237474"/>
              <a:gd name="connsiteX201" fmla="*/ 2042244 w 12192000"/>
              <a:gd name="connsiteY201" fmla="*/ 2055560 h 2237474"/>
              <a:gd name="connsiteX202" fmla="*/ 1976224 w 12192000"/>
              <a:gd name="connsiteY202" fmla="*/ 2074257 h 2237474"/>
              <a:gd name="connsiteX203" fmla="*/ 1877728 w 12192000"/>
              <a:gd name="connsiteY203" fmla="*/ 2101004 h 2237474"/>
              <a:gd name="connsiteX204" fmla="*/ 1759056 w 12192000"/>
              <a:gd name="connsiteY204" fmla="*/ 2125608 h 2237474"/>
              <a:gd name="connsiteX205" fmla="*/ 1637948 w 12192000"/>
              <a:gd name="connsiteY205" fmla="*/ 2172597 h 2237474"/>
              <a:gd name="connsiteX206" fmla="*/ 1434549 w 12192000"/>
              <a:gd name="connsiteY206" fmla="*/ 2234522 h 2237474"/>
              <a:gd name="connsiteX207" fmla="*/ 1398481 w 12192000"/>
              <a:gd name="connsiteY207" fmla="*/ 2237074 h 2237474"/>
              <a:gd name="connsiteX208" fmla="*/ 1398407 w 12192000"/>
              <a:gd name="connsiteY208" fmla="*/ 2237095 h 2237474"/>
              <a:gd name="connsiteX209" fmla="*/ 1370962 w 12192000"/>
              <a:gd name="connsiteY209" fmla="*/ 2237474 h 2237474"/>
              <a:gd name="connsiteX210" fmla="*/ 1356367 w 12192000"/>
              <a:gd name="connsiteY210" fmla="*/ 2235089 h 2237474"/>
              <a:gd name="connsiteX211" fmla="*/ 1324828 w 12192000"/>
              <a:gd name="connsiteY211" fmla="*/ 2231968 h 2237474"/>
              <a:gd name="connsiteX212" fmla="*/ 1297744 w 12192000"/>
              <a:gd name="connsiteY212" fmla="*/ 2235849 h 2237474"/>
              <a:gd name="connsiteX213" fmla="*/ 1286236 w 12192000"/>
              <a:gd name="connsiteY213" fmla="*/ 2233135 h 2237474"/>
              <a:gd name="connsiteX214" fmla="*/ 1283504 w 12192000"/>
              <a:gd name="connsiteY214" fmla="*/ 2233797 h 2237474"/>
              <a:gd name="connsiteX215" fmla="*/ 1279765 w 12192000"/>
              <a:gd name="connsiteY215" fmla="*/ 2229639 h 2237474"/>
              <a:gd name="connsiteX216" fmla="*/ 1195347 w 12192000"/>
              <a:gd name="connsiteY216" fmla="*/ 2212354 h 2237474"/>
              <a:gd name="connsiteX217" fmla="*/ 970251 w 12192000"/>
              <a:gd name="connsiteY217" fmla="*/ 2221029 h 2237474"/>
              <a:gd name="connsiteX218" fmla="*/ 812914 w 12192000"/>
              <a:gd name="connsiteY218" fmla="*/ 2202752 h 2237474"/>
              <a:gd name="connsiteX219" fmla="*/ 800195 w 12192000"/>
              <a:gd name="connsiteY219" fmla="*/ 2209407 h 2237474"/>
              <a:gd name="connsiteX220" fmla="*/ 784978 w 12192000"/>
              <a:gd name="connsiteY220" fmla="*/ 2212360 h 2237474"/>
              <a:gd name="connsiteX221" fmla="*/ 681987 w 12192000"/>
              <a:gd name="connsiteY221" fmla="*/ 2216757 h 2237474"/>
              <a:gd name="connsiteX222" fmla="*/ 669923 w 12192000"/>
              <a:gd name="connsiteY222" fmla="*/ 2211682 h 2237474"/>
              <a:gd name="connsiteX223" fmla="*/ 648680 w 12192000"/>
              <a:gd name="connsiteY223" fmla="*/ 2206229 h 2237474"/>
              <a:gd name="connsiteX224" fmla="*/ 597225 w 12192000"/>
              <a:gd name="connsiteY224" fmla="*/ 2180999 h 2237474"/>
              <a:gd name="connsiteX225" fmla="*/ 558449 w 12192000"/>
              <a:gd name="connsiteY225" fmla="*/ 2182346 h 2237474"/>
              <a:gd name="connsiteX226" fmla="*/ 550517 w 12192000"/>
              <a:gd name="connsiteY226" fmla="*/ 2182060 h 2237474"/>
              <a:gd name="connsiteX227" fmla="*/ 550309 w 12192000"/>
              <a:gd name="connsiteY227" fmla="*/ 2181825 h 2237474"/>
              <a:gd name="connsiteX228" fmla="*/ 541836 w 12192000"/>
              <a:gd name="connsiteY228" fmla="*/ 2181063 h 2237474"/>
              <a:gd name="connsiteX229" fmla="*/ 536057 w 12192000"/>
              <a:gd name="connsiteY229" fmla="*/ 2181537 h 2237474"/>
              <a:gd name="connsiteX230" fmla="*/ 520671 w 12192000"/>
              <a:gd name="connsiteY230" fmla="*/ 2180980 h 2237474"/>
              <a:gd name="connsiteX231" fmla="*/ 515024 w 12192000"/>
              <a:gd name="connsiteY231" fmla="*/ 2179258 h 2237474"/>
              <a:gd name="connsiteX232" fmla="*/ 512278 w 12192000"/>
              <a:gd name="connsiteY232" fmla="*/ 2176369 h 2237474"/>
              <a:gd name="connsiteX233" fmla="*/ 480419 w 12192000"/>
              <a:gd name="connsiteY233" fmla="*/ 2167807 h 2237474"/>
              <a:gd name="connsiteX234" fmla="*/ 413835 w 12192000"/>
              <a:gd name="connsiteY234" fmla="*/ 2156783 h 2237474"/>
              <a:gd name="connsiteX235" fmla="*/ 376513 w 12192000"/>
              <a:gd name="connsiteY235" fmla="*/ 2154014 h 2237474"/>
              <a:gd name="connsiteX236" fmla="*/ 273386 w 12192000"/>
              <a:gd name="connsiteY236" fmla="*/ 2142551 h 2237474"/>
              <a:gd name="connsiteX237" fmla="*/ 169207 w 12192000"/>
              <a:gd name="connsiteY237" fmla="*/ 2128100 h 2237474"/>
              <a:gd name="connsiteX238" fmla="*/ 93149 w 12192000"/>
              <a:gd name="connsiteY238" fmla="*/ 2105324 h 2237474"/>
              <a:gd name="connsiteX239" fmla="*/ 88109 w 12192000"/>
              <a:gd name="connsiteY239" fmla="*/ 2106704 h 2237474"/>
              <a:gd name="connsiteX240" fmla="*/ 80022 w 12192000"/>
              <a:gd name="connsiteY240" fmla="*/ 2107254 h 2237474"/>
              <a:gd name="connsiteX241" fmla="*/ 79717 w 12192000"/>
              <a:gd name="connsiteY241" fmla="*/ 2107046 h 2237474"/>
              <a:gd name="connsiteX242" fmla="*/ 72352 w 12192000"/>
              <a:gd name="connsiteY242" fmla="*/ 2107991 h 2237474"/>
              <a:gd name="connsiteX243" fmla="*/ 37645 w 12192000"/>
              <a:gd name="connsiteY243" fmla="*/ 2115401 h 2237474"/>
              <a:gd name="connsiteX244" fmla="*/ 4572 w 12192000"/>
              <a:gd name="connsiteY244" fmla="*/ 2111091 h 2237474"/>
              <a:gd name="connsiteX245" fmla="*/ 0 w 12192000"/>
              <a:gd name="connsiteY245" fmla="*/ 2110468 h 2237474"/>
              <a:gd name="connsiteX246" fmla="*/ 0 w 12192000"/>
              <a:gd name="connsiteY246"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154948 w 12192000"/>
              <a:gd name="connsiteY4" fmla="*/ 762731 h 2237474"/>
              <a:gd name="connsiteX5" fmla="*/ 12047364 w 12192000"/>
              <a:gd name="connsiteY5" fmla="*/ 749662 h 2237474"/>
              <a:gd name="connsiteX6" fmla="*/ 11890686 w 12192000"/>
              <a:gd name="connsiteY6" fmla="*/ 732766 h 2237474"/>
              <a:gd name="connsiteX7" fmla="*/ 11782413 w 12192000"/>
              <a:gd name="connsiteY7" fmla="*/ 769868 h 2237474"/>
              <a:gd name="connsiteX8" fmla="*/ 11649954 w 12192000"/>
              <a:gd name="connsiteY8" fmla="*/ 749628 h 2237474"/>
              <a:gd name="connsiteX9" fmla="*/ 11560424 w 12192000"/>
              <a:gd name="connsiteY9" fmla="*/ 748017 h 2237474"/>
              <a:gd name="connsiteX10" fmla="*/ 11358455 w 12192000"/>
              <a:gd name="connsiteY10" fmla="*/ 747593 h 2237474"/>
              <a:gd name="connsiteX11" fmla="*/ 11165209 w 12192000"/>
              <a:gd name="connsiteY11" fmla="*/ 748852 h 2237474"/>
              <a:gd name="connsiteX12" fmla="*/ 11058755 w 12192000"/>
              <a:gd name="connsiteY12" fmla="*/ 749617 h 2237474"/>
              <a:gd name="connsiteX13" fmla="*/ 10884013 w 12192000"/>
              <a:gd name="connsiteY13" fmla="*/ 760728 h 2237474"/>
              <a:gd name="connsiteX14" fmla="*/ 10834688 w 12192000"/>
              <a:gd name="connsiteY14" fmla="*/ 757726 h 2237474"/>
              <a:gd name="connsiteX15" fmla="*/ 10805004 w 12192000"/>
              <a:gd name="connsiteY15" fmla="*/ 757573 h 2237474"/>
              <a:gd name="connsiteX16" fmla="*/ 10739478 w 12192000"/>
              <a:gd name="connsiteY16" fmla="*/ 776841 h 2237474"/>
              <a:gd name="connsiteX17" fmla="*/ 10458762 w 12192000"/>
              <a:gd name="connsiteY17" fmla="*/ 755400 h 2237474"/>
              <a:gd name="connsiteX18" fmla="*/ 10246919 w 12192000"/>
              <a:gd name="connsiteY18" fmla="*/ 769960 h 2237474"/>
              <a:gd name="connsiteX19" fmla="*/ 10167995 w 12192000"/>
              <a:gd name="connsiteY19" fmla="*/ 760843 h 2237474"/>
              <a:gd name="connsiteX20" fmla="*/ 9997044 w 12192000"/>
              <a:gd name="connsiteY20" fmla="*/ 780129 h 2237474"/>
              <a:gd name="connsiteX21" fmla="*/ 9943887 w 12192000"/>
              <a:gd name="connsiteY21" fmla="*/ 804141 h 2237474"/>
              <a:gd name="connsiteX22" fmla="*/ 9918248 w 12192000"/>
              <a:gd name="connsiteY22" fmla="*/ 816628 h 2237474"/>
              <a:gd name="connsiteX23" fmla="*/ 9836148 w 12192000"/>
              <a:gd name="connsiteY23" fmla="*/ 858312 h 2237474"/>
              <a:gd name="connsiteX24" fmla="*/ 9823800 w 12192000"/>
              <a:gd name="connsiteY24" fmla="*/ 866604 h 2237474"/>
              <a:gd name="connsiteX25" fmla="*/ 9794684 w 12192000"/>
              <a:gd name="connsiteY25" fmla="*/ 864509 h 2237474"/>
              <a:gd name="connsiteX26" fmla="*/ 9778288 w 12192000"/>
              <a:gd name="connsiteY26" fmla="*/ 854362 h 2237474"/>
              <a:gd name="connsiteX27" fmla="*/ 9773886 w 12192000"/>
              <a:gd name="connsiteY27" fmla="*/ 857543 h 2237474"/>
              <a:gd name="connsiteX28" fmla="*/ 9761459 w 12192000"/>
              <a:gd name="connsiteY28" fmla="*/ 862394 h 2237474"/>
              <a:gd name="connsiteX29" fmla="*/ 9705768 w 12192000"/>
              <a:gd name="connsiteY29" fmla="*/ 894610 h 2237474"/>
              <a:gd name="connsiteX30" fmla="*/ 9683005 w 12192000"/>
              <a:gd name="connsiteY30" fmla="*/ 894128 h 2237474"/>
              <a:gd name="connsiteX31" fmla="*/ 9594438 w 12192000"/>
              <a:gd name="connsiteY31" fmla="*/ 919051 h 2237474"/>
              <a:gd name="connsiteX32" fmla="*/ 9577033 w 12192000"/>
              <a:gd name="connsiteY32" fmla="*/ 922857 h 2237474"/>
              <a:gd name="connsiteX33" fmla="*/ 9544189 w 12192000"/>
              <a:gd name="connsiteY33" fmla="*/ 938966 h 2237474"/>
              <a:gd name="connsiteX34" fmla="*/ 9534048 w 12192000"/>
              <a:gd name="connsiteY34" fmla="*/ 940158 h 2237474"/>
              <a:gd name="connsiteX35" fmla="*/ 9500499 w 12192000"/>
              <a:gd name="connsiteY35" fmla="*/ 954680 h 2237474"/>
              <a:gd name="connsiteX36" fmla="*/ 9428195 w 12192000"/>
              <a:gd name="connsiteY36" fmla="*/ 986225 h 2237474"/>
              <a:gd name="connsiteX37" fmla="*/ 9410017 w 12192000"/>
              <a:gd name="connsiteY37" fmla="*/ 993931 h 2237474"/>
              <a:gd name="connsiteX38" fmla="*/ 9392919 w 12192000"/>
              <a:gd name="connsiteY38" fmla="*/ 994656 h 2237474"/>
              <a:gd name="connsiteX39" fmla="*/ 9301293 w 12192000"/>
              <a:gd name="connsiteY39" fmla="*/ 1011593 h 2237474"/>
              <a:gd name="connsiteX40" fmla="*/ 9278619 w 12192000"/>
              <a:gd name="connsiteY40" fmla="*/ 1011878 h 2237474"/>
              <a:gd name="connsiteX41" fmla="*/ 9268019 w 12192000"/>
              <a:gd name="connsiteY41" fmla="*/ 1007442 h 2237474"/>
              <a:gd name="connsiteX42" fmla="*/ 9234662 w 12192000"/>
              <a:gd name="connsiteY42" fmla="*/ 1023056 h 2237474"/>
              <a:gd name="connsiteX43" fmla="*/ 9181033 w 12192000"/>
              <a:gd name="connsiteY43" fmla="*/ 1037921 h 2237474"/>
              <a:gd name="connsiteX44" fmla="*/ 9155969 w 12192000"/>
              <a:gd name="connsiteY44" fmla="*/ 1046804 h 2237474"/>
              <a:gd name="connsiteX45" fmla="*/ 9133985 w 12192000"/>
              <a:gd name="connsiteY45" fmla="*/ 1046450 h 2237474"/>
              <a:gd name="connsiteX46" fmla="*/ 9012987 w 12192000"/>
              <a:gd name="connsiteY46" fmla="*/ 1061986 h 2237474"/>
              <a:gd name="connsiteX47" fmla="*/ 8968445 w 12192000"/>
              <a:gd name="connsiteY47" fmla="*/ 1052169 h 2237474"/>
              <a:gd name="connsiteX48" fmla="*/ 8958984 w 12192000"/>
              <a:gd name="connsiteY48" fmla="*/ 1057212 h 2237474"/>
              <a:gd name="connsiteX49" fmla="*/ 8886001 w 12192000"/>
              <a:gd name="connsiteY49" fmla="*/ 1067468 h 2237474"/>
              <a:gd name="connsiteX50" fmla="*/ 8838610 w 12192000"/>
              <a:gd name="connsiteY50" fmla="*/ 1075091 h 2237474"/>
              <a:gd name="connsiteX51" fmla="*/ 8750383 w 12192000"/>
              <a:gd name="connsiteY51" fmla="*/ 1097387 h 2237474"/>
              <a:gd name="connsiteX52" fmla="*/ 8697365 w 12192000"/>
              <a:gd name="connsiteY52" fmla="*/ 1105869 h 2237474"/>
              <a:gd name="connsiteX53" fmla="*/ 8665605 w 12192000"/>
              <a:gd name="connsiteY53" fmla="*/ 1110791 h 2237474"/>
              <a:gd name="connsiteX54" fmla="*/ 8584946 w 12192000"/>
              <a:gd name="connsiteY54" fmla="*/ 1135226 h 2237474"/>
              <a:gd name="connsiteX55" fmla="*/ 8460755 w 12192000"/>
              <a:gd name="connsiteY55" fmla="*/ 1203427 h 2237474"/>
              <a:gd name="connsiteX56" fmla="*/ 8419755 w 12192000"/>
              <a:gd name="connsiteY56" fmla="*/ 1216260 h 2237474"/>
              <a:gd name="connsiteX57" fmla="*/ 8411626 w 12192000"/>
              <a:gd name="connsiteY57" fmla="*/ 1214397 h 2237474"/>
              <a:gd name="connsiteX58" fmla="*/ 8363469 w 12192000"/>
              <a:gd name="connsiteY58" fmla="*/ 1246658 h 2237474"/>
              <a:gd name="connsiteX59" fmla="*/ 8275497 w 12192000"/>
              <a:gd name="connsiteY59" fmla="*/ 1264396 h 2237474"/>
              <a:gd name="connsiteX60" fmla="*/ 8206287 w 12192000"/>
              <a:gd name="connsiteY60" fmla="*/ 1273060 h 2237474"/>
              <a:gd name="connsiteX61" fmla="*/ 8168705 w 12192000"/>
              <a:gd name="connsiteY61" fmla="*/ 1279956 h 2237474"/>
              <a:gd name="connsiteX62" fmla="*/ 8139997 w 12192000"/>
              <a:gd name="connsiteY62" fmla="*/ 1282713 h 2237474"/>
              <a:gd name="connsiteX63" fmla="*/ 8074238 w 12192000"/>
              <a:gd name="connsiteY63" fmla="*/ 1301895 h 2237474"/>
              <a:gd name="connsiteX64" fmla="*/ 7968292 w 12192000"/>
              <a:gd name="connsiteY64" fmla="*/ 1338779 h 2237474"/>
              <a:gd name="connsiteX65" fmla="*/ 7945122 w 12192000"/>
              <a:gd name="connsiteY65" fmla="*/ 1345477 h 2237474"/>
              <a:gd name="connsiteX66" fmla="*/ 7922771 w 12192000"/>
              <a:gd name="connsiteY66" fmla="*/ 1346645 h 2237474"/>
              <a:gd name="connsiteX67" fmla="*/ 7915461 w 12192000"/>
              <a:gd name="connsiteY67" fmla="*/ 1342919 h 2237474"/>
              <a:gd name="connsiteX68" fmla="*/ 7902328 w 12192000"/>
              <a:gd name="connsiteY68" fmla="*/ 1345865 h 2237474"/>
              <a:gd name="connsiteX69" fmla="*/ 7898322 w 12192000"/>
              <a:gd name="connsiteY69" fmla="*/ 1345689 h 2237474"/>
              <a:gd name="connsiteX70" fmla="*/ 7875879 w 12192000"/>
              <a:gd name="connsiteY70" fmla="*/ 1345646 h 2237474"/>
              <a:gd name="connsiteX71" fmla="*/ 7840612 w 12192000"/>
              <a:gd name="connsiteY71" fmla="*/ 1369373 h 2237474"/>
              <a:gd name="connsiteX72" fmla="*/ 7786819 w 12192000"/>
              <a:gd name="connsiteY72" fmla="*/ 1378970 h 2237474"/>
              <a:gd name="connsiteX73" fmla="*/ 7548172 w 12192000"/>
              <a:gd name="connsiteY73" fmla="*/ 1417460 h 2237474"/>
              <a:gd name="connsiteX74" fmla="*/ 7483437 w 12192000"/>
              <a:gd name="connsiteY74" fmla="*/ 1478152 h 2237474"/>
              <a:gd name="connsiteX75" fmla="*/ 7377870 w 12192000"/>
              <a:gd name="connsiteY75" fmla="*/ 1523319 h 2237474"/>
              <a:gd name="connsiteX76" fmla="*/ 7230737 w 12192000"/>
              <a:gd name="connsiteY76" fmla="*/ 1562633 h 2237474"/>
              <a:gd name="connsiteX77" fmla="*/ 7224458 w 12192000"/>
              <a:gd name="connsiteY77" fmla="*/ 1573008 h 2237474"/>
              <a:gd name="connsiteX78" fmla="*/ 7213486 w 12192000"/>
              <a:gd name="connsiteY78" fmla="*/ 1580987 h 2237474"/>
              <a:gd name="connsiteX79" fmla="*/ 7210972 w 12192000"/>
              <a:gd name="connsiteY79" fmla="*/ 1580856 h 2237474"/>
              <a:gd name="connsiteX80" fmla="*/ 7183121 w 12192000"/>
              <a:gd name="connsiteY80" fmla="*/ 1595162 h 2237474"/>
              <a:gd name="connsiteX81" fmla="*/ 7164601 w 12192000"/>
              <a:gd name="connsiteY81" fmla="*/ 1606490 h 2237474"/>
              <a:gd name="connsiteX82" fmla="*/ 7159286 w 12192000"/>
              <a:gd name="connsiteY82" fmla="*/ 1606850 h 2237474"/>
              <a:gd name="connsiteX83" fmla="*/ 7114651 w 12192000"/>
              <a:gd name="connsiteY83" fmla="*/ 1620959 h 2237474"/>
              <a:gd name="connsiteX84" fmla="*/ 7092727 w 12192000"/>
              <a:gd name="connsiteY84" fmla="*/ 1623628 h 2237474"/>
              <a:gd name="connsiteX85" fmla="*/ 7031309 w 12192000"/>
              <a:gd name="connsiteY85" fmla="*/ 1619451 h 2237474"/>
              <a:gd name="connsiteX86" fmla="*/ 6999084 w 12192000"/>
              <a:gd name="connsiteY86" fmla="*/ 1634317 h 2237474"/>
              <a:gd name="connsiteX87" fmla="*/ 6992107 w 12192000"/>
              <a:gd name="connsiteY87" fmla="*/ 1636860 h 2237474"/>
              <a:gd name="connsiteX88" fmla="*/ 6991765 w 12192000"/>
              <a:gd name="connsiteY88" fmla="*/ 1636725 h 2237474"/>
              <a:gd name="connsiteX89" fmla="*/ 6983996 w 12192000"/>
              <a:gd name="connsiteY89" fmla="*/ 1639040 h 2237474"/>
              <a:gd name="connsiteX90" fmla="*/ 6979383 w 12192000"/>
              <a:gd name="connsiteY90" fmla="*/ 1641496 h 2237474"/>
              <a:gd name="connsiteX91" fmla="*/ 6900177 w 12192000"/>
              <a:gd name="connsiteY91" fmla="*/ 1636016 h 2237474"/>
              <a:gd name="connsiteX92" fmla="*/ 6795372 w 12192000"/>
              <a:gd name="connsiteY92" fmla="*/ 1644845 h 2237474"/>
              <a:gd name="connsiteX93" fmla="*/ 6692251 w 12192000"/>
              <a:gd name="connsiteY93" fmla="*/ 1656357 h 2237474"/>
              <a:gd name="connsiteX94" fmla="*/ 6655235 w 12192000"/>
              <a:gd name="connsiteY94" fmla="*/ 1661869 h 2237474"/>
              <a:gd name="connsiteX95" fmla="*/ 6587857 w 12192000"/>
              <a:gd name="connsiteY95" fmla="*/ 1665769 h 2237474"/>
              <a:gd name="connsiteX96" fmla="*/ 6554894 w 12192000"/>
              <a:gd name="connsiteY96" fmla="*/ 1664428 h 2237474"/>
              <a:gd name="connsiteX97" fmla="*/ 6551579 w 12192000"/>
              <a:gd name="connsiteY97" fmla="*/ 1662213 h 2237474"/>
              <a:gd name="connsiteX98" fmla="*/ 6545693 w 12192000"/>
              <a:gd name="connsiteY98" fmla="*/ 1661776 h 2237474"/>
              <a:gd name="connsiteX99" fmla="*/ 6530561 w 12192000"/>
              <a:gd name="connsiteY99" fmla="*/ 1664619 h 2237474"/>
              <a:gd name="connsiteX100" fmla="*/ 6525028 w 12192000"/>
              <a:gd name="connsiteY100" fmla="*/ 1666354 h 2237474"/>
              <a:gd name="connsiteX101" fmla="*/ 6516595 w 12192000"/>
              <a:gd name="connsiteY101" fmla="*/ 1667475 h 2237474"/>
              <a:gd name="connsiteX102" fmla="*/ 6516340 w 12192000"/>
              <a:gd name="connsiteY102" fmla="*/ 1667291 h 2237474"/>
              <a:gd name="connsiteX103" fmla="*/ 6508541 w 12192000"/>
              <a:gd name="connsiteY103" fmla="*/ 1668757 h 2237474"/>
              <a:gd name="connsiteX104" fmla="*/ 6471012 w 12192000"/>
              <a:gd name="connsiteY104" fmla="*/ 1678604 h 2237474"/>
              <a:gd name="connsiteX105" fmla="*/ 6415265 w 12192000"/>
              <a:gd name="connsiteY105" fmla="*/ 1665317 h 2237474"/>
              <a:gd name="connsiteX106" fmla="*/ 6393343 w 12192000"/>
              <a:gd name="connsiteY106" fmla="*/ 1664672 h 2237474"/>
              <a:gd name="connsiteX107" fmla="*/ 6380457 w 12192000"/>
              <a:gd name="connsiteY107" fmla="*/ 1662376 h 2237474"/>
              <a:gd name="connsiteX108" fmla="*/ 6280959 w 12192000"/>
              <a:gd name="connsiteY108" fmla="*/ 1689329 h 2237474"/>
              <a:gd name="connsiteX109" fmla="*/ 6266765 w 12192000"/>
              <a:gd name="connsiteY109" fmla="*/ 1695560 h 2237474"/>
              <a:gd name="connsiteX110" fmla="*/ 6098321 w 12192000"/>
              <a:gd name="connsiteY110" fmla="*/ 1721646 h 2237474"/>
              <a:gd name="connsiteX111" fmla="*/ 5880652 w 12192000"/>
              <a:gd name="connsiteY111" fmla="*/ 1779643 h 2237474"/>
              <a:gd name="connsiteX112" fmla="*/ 5785959 w 12192000"/>
              <a:gd name="connsiteY112" fmla="*/ 1775307 h 2237474"/>
              <a:gd name="connsiteX113" fmla="*/ 5643534 w 12192000"/>
              <a:gd name="connsiteY113" fmla="*/ 1802919 h 2237474"/>
              <a:gd name="connsiteX114" fmla="*/ 5518799 w 12192000"/>
              <a:gd name="connsiteY114" fmla="*/ 1818312 h 2237474"/>
              <a:gd name="connsiteX115" fmla="*/ 5505014 w 12192000"/>
              <a:gd name="connsiteY115" fmla="*/ 1819259 h 2237474"/>
              <a:gd name="connsiteX116" fmla="*/ 5453307 w 12192000"/>
              <a:gd name="connsiteY116" fmla="*/ 1815450 h 2237474"/>
              <a:gd name="connsiteX117" fmla="*/ 5364192 w 12192000"/>
              <a:gd name="connsiteY117" fmla="*/ 1826074 h 2237474"/>
              <a:gd name="connsiteX118" fmla="*/ 5350380 w 12192000"/>
              <a:gd name="connsiteY118" fmla="*/ 1830891 h 2237474"/>
              <a:gd name="connsiteX119" fmla="*/ 5259633 w 12192000"/>
              <a:gd name="connsiteY119" fmla="*/ 1837160 h 2237474"/>
              <a:gd name="connsiteX120" fmla="*/ 5197513 w 12192000"/>
              <a:gd name="connsiteY120" fmla="*/ 1844718 h 2237474"/>
              <a:gd name="connsiteX121" fmla="*/ 5184170 w 12192000"/>
              <a:gd name="connsiteY121" fmla="*/ 1849402 h 2237474"/>
              <a:gd name="connsiteX122" fmla="*/ 5168852 w 12192000"/>
              <a:gd name="connsiteY122" fmla="*/ 1844846 h 2237474"/>
              <a:gd name="connsiteX123" fmla="*/ 5164370 w 12192000"/>
              <a:gd name="connsiteY123" fmla="*/ 1840597 h 2237474"/>
              <a:gd name="connsiteX124" fmla="*/ 5114927 w 12192000"/>
              <a:gd name="connsiteY124" fmla="*/ 1847827 h 2237474"/>
              <a:gd name="connsiteX125" fmla="*/ 5108970 w 12192000"/>
              <a:gd name="connsiteY125" fmla="*/ 1847935 h 2237474"/>
              <a:gd name="connsiteX126" fmla="*/ 5067961 w 12192000"/>
              <a:gd name="connsiteY126" fmla="*/ 1845917 h 2237474"/>
              <a:gd name="connsiteX127" fmla="*/ 5007075 w 12192000"/>
              <a:gd name="connsiteY127" fmla="*/ 1838626 h 2237474"/>
              <a:gd name="connsiteX128" fmla="*/ 4944087 w 12192000"/>
              <a:gd name="connsiteY128" fmla="*/ 1823332 h 2237474"/>
              <a:gd name="connsiteX129" fmla="*/ 4907662 w 12192000"/>
              <a:gd name="connsiteY129" fmla="*/ 1816900 h 2237474"/>
              <a:gd name="connsiteX130" fmla="*/ 4882386 w 12192000"/>
              <a:gd name="connsiteY130" fmla="*/ 1809844 h 2237474"/>
              <a:gd name="connsiteX131" fmla="*/ 4811440 w 12192000"/>
              <a:gd name="connsiteY131" fmla="*/ 1804655 h 2237474"/>
              <a:gd name="connsiteX132" fmla="*/ 4691075 w 12192000"/>
              <a:gd name="connsiteY132" fmla="*/ 1801389 h 2237474"/>
              <a:gd name="connsiteX133" fmla="*/ 4647449 w 12192000"/>
              <a:gd name="connsiteY133" fmla="*/ 1793181 h 2237474"/>
              <a:gd name="connsiteX134" fmla="*/ 4645504 w 12192000"/>
              <a:gd name="connsiteY134" fmla="*/ 1787606 h 2237474"/>
              <a:gd name="connsiteX135" fmla="*/ 4632229 w 12192000"/>
              <a:gd name="connsiteY135" fmla="*/ 1785815 h 2237474"/>
              <a:gd name="connsiteX136" fmla="*/ 4629273 w 12192000"/>
              <a:gd name="connsiteY136" fmla="*/ 1784355 h 2237474"/>
              <a:gd name="connsiteX137" fmla="*/ 4611738 w 12192000"/>
              <a:gd name="connsiteY137" fmla="*/ 1776964 h 2237474"/>
              <a:gd name="connsiteX138" fmla="*/ 4560070 w 12192000"/>
              <a:gd name="connsiteY138" fmla="*/ 1785640 h 2237474"/>
              <a:gd name="connsiteX139" fmla="*/ 4536503 w 12192000"/>
              <a:gd name="connsiteY139" fmla="*/ 1785334 h 2237474"/>
              <a:gd name="connsiteX140" fmla="*/ 4513724 w 12192000"/>
              <a:gd name="connsiteY140" fmla="*/ 1791996 h 2237474"/>
              <a:gd name="connsiteX141" fmla="*/ 4459810 w 12192000"/>
              <a:gd name="connsiteY141" fmla="*/ 1797886 h 2237474"/>
              <a:gd name="connsiteX142" fmla="*/ 4379064 w 12192000"/>
              <a:gd name="connsiteY142" fmla="*/ 1817177 h 2237474"/>
              <a:gd name="connsiteX143" fmla="*/ 4319209 w 12192000"/>
              <a:gd name="connsiteY143" fmla="*/ 1834833 h 2237474"/>
              <a:gd name="connsiteX144" fmla="*/ 4306907 w 12192000"/>
              <a:gd name="connsiteY144" fmla="*/ 1841641 h 2237474"/>
              <a:gd name="connsiteX145" fmla="*/ 4290981 w 12192000"/>
              <a:gd name="connsiteY145" fmla="*/ 1839677 h 2237474"/>
              <a:gd name="connsiteX146" fmla="*/ 4285792 w 12192000"/>
              <a:gd name="connsiteY146" fmla="*/ 1836231 h 2237474"/>
              <a:gd name="connsiteX147" fmla="*/ 4238372 w 12192000"/>
              <a:gd name="connsiteY147" fmla="*/ 1851480 h 2237474"/>
              <a:gd name="connsiteX148" fmla="*/ 4232517 w 12192000"/>
              <a:gd name="connsiteY148" fmla="*/ 1852567 h 2237474"/>
              <a:gd name="connsiteX149" fmla="*/ 4191732 w 12192000"/>
              <a:gd name="connsiteY149" fmla="*/ 1857328 h 2237474"/>
              <a:gd name="connsiteX150" fmla="*/ 4065532 w 12192000"/>
              <a:gd name="connsiteY150" fmla="*/ 1855477 h 2237474"/>
              <a:gd name="connsiteX151" fmla="*/ 4028460 w 12192000"/>
              <a:gd name="connsiteY151" fmla="*/ 1855137 h 2237474"/>
              <a:gd name="connsiteX152" fmla="*/ 4002267 w 12192000"/>
              <a:gd name="connsiteY152" fmla="*/ 1852352 h 2237474"/>
              <a:gd name="connsiteX153" fmla="*/ 3931396 w 12192000"/>
              <a:gd name="connsiteY153" fmla="*/ 1858915 h 2237474"/>
              <a:gd name="connsiteX154" fmla="*/ 3812162 w 12192000"/>
              <a:gd name="connsiteY154" fmla="*/ 1875501 h 2237474"/>
              <a:gd name="connsiteX155" fmla="*/ 3767672 w 12192000"/>
              <a:gd name="connsiteY155" fmla="*/ 1874600 h 2237474"/>
              <a:gd name="connsiteX156" fmla="*/ 3764741 w 12192000"/>
              <a:gd name="connsiteY156" fmla="*/ 1869433 h 2237474"/>
              <a:gd name="connsiteX157" fmla="*/ 3751332 w 12192000"/>
              <a:gd name="connsiteY157" fmla="*/ 1869854 h 2237474"/>
              <a:gd name="connsiteX158" fmla="*/ 3748155 w 12192000"/>
              <a:gd name="connsiteY158" fmla="*/ 1868903 h 2237474"/>
              <a:gd name="connsiteX159" fmla="*/ 3729530 w 12192000"/>
              <a:gd name="connsiteY159" fmla="*/ 1864513 h 2237474"/>
              <a:gd name="connsiteX160" fmla="*/ 3680177 w 12192000"/>
              <a:gd name="connsiteY160" fmla="*/ 1881552 h 2237474"/>
              <a:gd name="connsiteX161" fmla="*/ 3567259 w 12192000"/>
              <a:gd name="connsiteY161" fmla="*/ 1893482 h 2237474"/>
              <a:gd name="connsiteX162" fmla="*/ 3405770 w 12192000"/>
              <a:gd name="connsiteY162" fmla="*/ 1904591 h 2237474"/>
              <a:gd name="connsiteX163" fmla="*/ 3280097 w 12192000"/>
              <a:gd name="connsiteY163" fmla="*/ 1919610 h 2237474"/>
              <a:gd name="connsiteX164" fmla="*/ 3123424 w 12192000"/>
              <a:gd name="connsiteY164" fmla="*/ 1952930 h 2237474"/>
              <a:gd name="connsiteX165" fmla="*/ 3009910 w 12192000"/>
              <a:gd name="connsiteY165" fmla="*/ 1957866 h 2237474"/>
              <a:gd name="connsiteX166" fmla="*/ 2995934 w 12192000"/>
              <a:gd name="connsiteY166" fmla="*/ 1967085 h 2237474"/>
              <a:gd name="connsiteX167" fmla="*/ 2980071 w 12192000"/>
              <a:gd name="connsiteY167" fmla="*/ 1972988 h 2237474"/>
              <a:gd name="connsiteX168" fmla="*/ 2978094 w 12192000"/>
              <a:gd name="connsiteY168" fmla="*/ 1972369 h 2237474"/>
              <a:gd name="connsiteX169" fmla="*/ 2942858 w 12192000"/>
              <a:gd name="connsiteY169" fmla="*/ 1981367 h 2237474"/>
              <a:gd name="connsiteX170" fmla="*/ 2875436 w 12192000"/>
              <a:gd name="connsiteY170" fmla="*/ 1996977 h 2237474"/>
              <a:gd name="connsiteX171" fmla="*/ 2874892 w 12192000"/>
              <a:gd name="connsiteY171" fmla="*/ 1996085 h 2237474"/>
              <a:gd name="connsiteX172" fmla="*/ 2864145 w 12192000"/>
              <a:gd name="connsiteY172" fmla="*/ 1994061 h 2237474"/>
              <a:gd name="connsiteX173" fmla="*/ 2843662 w 12192000"/>
              <a:gd name="connsiteY173" fmla="*/ 1992498 h 2237474"/>
              <a:gd name="connsiteX174" fmla="*/ 2796128 w 12192000"/>
              <a:gd name="connsiteY174" fmla="*/ 1976403 h 2237474"/>
              <a:gd name="connsiteX175" fmla="*/ 2756784 w 12192000"/>
              <a:gd name="connsiteY175" fmla="*/ 1985116 h 2237474"/>
              <a:gd name="connsiteX176" fmla="*/ 2748833 w 12192000"/>
              <a:gd name="connsiteY176" fmla="*/ 1986323 h 2237474"/>
              <a:gd name="connsiteX177" fmla="*/ 2748661 w 12192000"/>
              <a:gd name="connsiteY177" fmla="*/ 1986122 h 2237474"/>
              <a:gd name="connsiteX178" fmla="*/ 2740251 w 12192000"/>
              <a:gd name="connsiteY178" fmla="*/ 1986946 h 2237474"/>
              <a:gd name="connsiteX179" fmla="*/ 2718916 w 12192000"/>
              <a:gd name="connsiteY179" fmla="*/ 1990867 h 2237474"/>
              <a:gd name="connsiteX180" fmla="*/ 2713522 w 12192000"/>
              <a:gd name="connsiteY180" fmla="*/ 1990173 h 2237474"/>
              <a:gd name="connsiteX181" fmla="*/ 2680597 w 12192000"/>
              <a:gd name="connsiteY181" fmla="*/ 1984996 h 2237474"/>
              <a:gd name="connsiteX182" fmla="*/ 2578178 w 12192000"/>
              <a:gd name="connsiteY182" fmla="*/ 1990531 h 2237474"/>
              <a:gd name="connsiteX183" fmla="*/ 2476147 w 12192000"/>
              <a:gd name="connsiteY183" fmla="*/ 1998305 h 2237474"/>
              <a:gd name="connsiteX184" fmla="*/ 2373568 w 12192000"/>
              <a:gd name="connsiteY184" fmla="*/ 2003219 h 2237474"/>
              <a:gd name="connsiteX185" fmla="*/ 2321399 w 12192000"/>
              <a:gd name="connsiteY185" fmla="*/ 1989467 h 2237474"/>
              <a:gd name="connsiteX186" fmla="*/ 2315525 w 12192000"/>
              <a:gd name="connsiteY186" fmla="*/ 1989708 h 2237474"/>
              <a:gd name="connsiteX187" fmla="*/ 2300792 w 12192000"/>
              <a:gd name="connsiteY187" fmla="*/ 1994290 h 2237474"/>
              <a:gd name="connsiteX188" fmla="*/ 2295469 w 12192000"/>
              <a:gd name="connsiteY188" fmla="*/ 1996659 h 2237474"/>
              <a:gd name="connsiteX189" fmla="*/ 2287219 w 12192000"/>
              <a:gd name="connsiteY189" fmla="*/ 1998750 h 2237474"/>
              <a:gd name="connsiteX190" fmla="*/ 2286948 w 12192000"/>
              <a:gd name="connsiteY190" fmla="*/ 1998596 h 2237474"/>
              <a:gd name="connsiteX191" fmla="*/ 2243069 w 12192000"/>
              <a:gd name="connsiteY191" fmla="*/ 2015111 h 2237474"/>
              <a:gd name="connsiteX192" fmla="*/ 2186609 w 12192000"/>
              <a:gd name="connsiteY192" fmla="*/ 2008263 h 2237474"/>
              <a:gd name="connsiteX193" fmla="*/ 2164831 w 12192000"/>
              <a:gd name="connsiteY193" fmla="*/ 2010143 h 2237474"/>
              <a:gd name="connsiteX194" fmla="*/ 2152836 w 12192000"/>
              <a:gd name="connsiteY194" fmla="*/ 2010048 h 2237474"/>
              <a:gd name="connsiteX195" fmla="*/ 2117102 w 12192000"/>
              <a:gd name="connsiteY195" fmla="*/ 2023004 h 2237474"/>
              <a:gd name="connsiteX196" fmla="*/ 2111935 w 12192000"/>
              <a:gd name="connsiteY196" fmla="*/ 2023163 h 2237474"/>
              <a:gd name="connsiteX197" fmla="*/ 2089991 w 12192000"/>
              <a:gd name="connsiteY197" fmla="*/ 2034193 h 2237474"/>
              <a:gd name="connsiteX198" fmla="*/ 2058061 w 12192000"/>
              <a:gd name="connsiteY198" fmla="*/ 2047942 h 2237474"/>
              <a:gd name="connsiteX199" fmla="*/ 2055737 w 12192000"/>
              <a:gd name="connsiteY199" fmla="*/ 2047704 h 2237474"/>
              <a:gd name="connsiteX200" fmla="*/ 2042244 w 12192000"/>
              <a:gd name="connsiteY200" fmla="*/ 2055560 h 2237474"/>
              <a:gd name="connsiteX201" fmla="*/ 1976224 w 12192000"/>
              <a:gd name="connsiteY201" fmla="*/ 2074257 h 2237474"/>
              <a:gd name="connsiteX202" fmla="*/ 1877728 w 12192000"/>
              <a:gd name="connsiteY202" fmla="*/ 2101004 h 2237474"/>
              <a:gd name="connsiteX203" fmla="*/ 1759056 w 12192000"/>
              <a:gd name="connsiteY203" fmla="*/ 2125608 h 2237474"/>
              <a:gd name="connsiteX204" fmla="*/ 1637948 w 12192000"/>
              <a:gd name="connsiteY204" fmla="*/ 2172597 h 2237474"/>
              <a:gd name="connsiteX205" fmla="*/ 1434549 w 12192000"/>
              <a:gd name="connsiteY205" fmla="*/ 2234522 h 2237474"/>
              <a:gd name="connsiteX206" fmla="*/ 1398481 w 12192000"/>
              <a:gd name="connsiteY206" fmla="*/ 2237074 h 2237474"/>
              <a:gd name="connsiteX207" fmla="*/ 1398407 w 12192000"/>
              <a:gd name="connsiteY207" fmla="*/ 2237095 h 2237474"/>
              <a:gd name="connsiteX208" fmla="*/ 1370962 w 12192000"/>
              <a:gd name="connsiteY208" fmla="*/ 2237474 h 2237474"/>
              <a:gd name="connsiteX209" fmla="*/ 1356367 w 12192000"/>
              <a:gd name="connsiteY209" fmla="*/ 2235089 h 2237474"/>
              <a:gd name="connsiteX210" fmla="*/ 1324828 w 12192000"/>
              <a:gd name="connsiteY210" fmla="*/ 2231968 h 2237474"/>
              <a:gd name="connsiteX211" fmla="*/ 1297744 w 12192000"/>
              <a:gd name="connsiteY211" fmla="*/ 2235849 h 2237474"/>
              <a:gd name="connsiteX212" fmla="*/ 1286236 w 12192000"/>
              <a:gd name="connsiteY212" fmla="*/ 2233135 h 2237474"/>
              <a:gd name="connsiteX213" fmla="*/ 1283504 w 12192000"/>
              <a:gd name="connsiteY213" fmla="*/ 2233797 h 2237474"/>
              <a:gd name="connsiteX214" fmla="*/ 1279765 w 12192000"/>
              <a:gd name="connsiteY214" fmla="*/ 2229639 h 2237474"/>
              <a:gd name="connsiteX215" fmla="*/ 1195347 w 12192000"/>
              <a:gd name="connsiteY215" fmla="*/ 2212354 h 2237474"/>
              <a:gd name="connsiteX216" fmla="*/ 970251 w 12192000"/>
              <a:gd name="connsiteY216" fmla="*/ 2221029 h 2237474"/>
              <a:gd name="connsiteX217" fmla="*/ 812914 w 12192000"/>
              <a:gd name="connsiteY217" fmla="*/ 2202752 h 2237474"/>
              <a:gd name="connsiteX218" fmla="*/ 800195 w 12192000"/>
              <a:gd name="connsiteY218" fmla="*/ 2209407 h 2237474"/>
              <a:gd name="connsiteX219" fmla="*/ 784978 w 12192000"/>
              <a:gd name="connsiteY219" fmla="*/ 2212360 h 2237474"/>
              <a:gd name="connsiteX220" fmla="*/ 681987 w 12192000"/>
              <a:gd name="connsiteY220" fmla="*/ 2216757 h 2237474"/>
              <a:gd name="connsiteX221" fmla="*/ 669923 w 12192000"/>
              <a:gd name="connsiteY221" fmla="*/ 2211682 h 2237474"/>
              <a:gd name="connsiteX222" fmla="*/ 648680 w 12192000"/>
              <a:gd name="connsiteY222" fmla="*/ 2206229 h 2237474"/>
              <a:gd name="connsiteX223" fmla="*/ 597225 w 12192000"/>
              <a:gd name="connsiteY223" fmla="*/ 2180999 h 2237474"/>
              <a:gd name="connsiteX224" fmla="*/ 558449 w 12192000"/>
              <a:gd name="connsiteY224" fmla="*/ 2182346 h 2237474"/>
              <a:gd name="connsiteX225" fmla="*/ 550517 w 12192000"/>
              <a:gd name="connsiteY225" fmla="*/ 2182060 h 2237474"/>
              <a:gd name="connsiteX226" fmla="*/ 550309 w 12192000"/>
              <a:gd name="connsiteY226" fmla="*/ 2181825 h 2237474"/>
              <a:gd name="connsiteX227" fmla="*/ 541836 w 12192000"/>
              <a:gd name="connsiteY227" fmla="*/ 2181063 h 2237474"/>
              <a:gd name="connsiteX228" fmla="*/ 536057 w 12192000"/>
              <a:gd name="connsiteY228" fmla="*/ 2181537 h 2237474"/>
              <a:gd name="connsiteX229" fmla="*/ 520671 w 12192000"/>
              <a:gd name="connsiteY229" fmla="*/ 2180980 h 2237474"/>
              <a:gd name="connsiteX230" fmla="*/ 515024 w 12192000"/>
              <a:gd name="connsiteY230" fmla="*/ 2179258 h 2237474"/>
              <a:gd name="connsiteX231" fmla="*/ 512278 w 12192000"/>
              <a:gd name="connsiteY231" fmla="*/ 2176369 h 2237474"/>
              <a:gd name="connsiteX232" fmla="*/ 480419 w 12192000"/>
              <a:gd name="connsiteY232" fmla="*/ 2167807 h 2237474"/>
              <a:gd name="connsiteX233" fmla="*/ 413835 w 12192000"/>
              <a:gd name="connsiteY233" fmla="*/ 2156783 h 2237474"/>
              <a:gd name="connsiteX234" fmla="*/ 376513 w 12192000"/>
              <a:gd name="connsiteY234" fmla="*/ 2154014 h 2237474"/>
              <a:gd name="connsiteX235" fmla="*/ 273386 w 12192000"/>
              <a:gd name="connsiteY235" fmla="*/ 2142551 h 2237474"/>
              <a:gd name="connsiteX236" fmla="*/ 169207 w 12192000"/>
              <a:gd name="connsiteY236" fmla="*/ 2128100 h 2237474"/>
              <a:gd name="connsiteX237" fmla="*/ 93149 w 12192000"/>
              <a:gd name="connsiteY237" fmla="*/ 2105324 h 2237474"/>
              <a:gd name="connsiteX238" fmla="*/ 88109 w 12192000"/>
              <a:gd name="connsiteY238" fmla="*/ 2106704 h 2237474"/>
              <a:gd name="connsiteX239" fmla="*/ 80022 w 12192000"/>
              <a:gd name="connsiteY239" fmla="*/ 2107254 h 2237474"/>
              <a:gd name="connsiteX240" fmla="*/ 79717 w 12192000"/>
              <a:gd name="connsiteY240" fmla="*/ 2107046 h 2237474"/>
              <a:gd name="connsiteX241" fmla="*/ 72352 w 12192000"/>
              <a:gd name="connsiteY241" fmla="*/ 2107991 h 2237474"/>
              <a:gd name="connsiteX242" fmla="*/ 37645 w 12192000"/>
              <a:gd name="connsiteY242" fmla="*/ 2115401 h 2237474"/>
              <a:gd name="connsiteX243" fmla="*/ 4572 w 12192000"/>
              <a:gd name="connsiteY243" fmla="*/ 2111091 h 2237474"/>
              <a:gd name="connsiteX244" fmla="*/ 0 w 12192000"/>
              <a:gd name="connsiteY244" fmla="*/ 2110468 h 2237474"/>
              <a:gd name="connsiteX245" fmla="*/ 0 w 12192000"/>
              <a:gd name="connsiteY245"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154948 w 12192000"/>
              <a:gd name="connsiteY4" fmla="*/ 762731 h 2237474"/>
              <a:gd name="connsiteX5" fmla="*/ 12047364 w 12192000"/>
              <a:gd name="connsiteY5" fmla="*/ 749662 h 2237474"/>
              <a:gd name="connsiteX6" fmla="*/ 11890686 w 12192000"/>
              <a:gd name="connsiteY6" fmla="*/ 732766 h 2237474"/>
              <a:gd name="connsiteX7" fmla="*/ 11782413 w 12192000"/>
              <a:gd name="connsiteY7" fmla="*/ 769868 h 2237474"/>
              <a:gd name="connsiteX8" fmla="*/ 11649954 w 12192000"/>
              <a:gd name="connsiteY8" fmla="*/ 749628 h 2237474"/>
              <a:gd name="connsiteX9" fmla="*/ 11560424 w 12192000"/>
              <a:gd name="connsiteY9" fmla="*/ 748017 h 2237474"/>
              <a:gd name="connsiteX10" fmla="*/ 11358455 w 12192000"/>
              <a:gd name="connsiteY10" fmla="*/ 747593 h 2237474"/>
              <a:gd name="connsiteX11" fmla="*/ 11165209 w 12192000"/>
              <a:gd name="connsiteY11" fmla="*/ 748852 h 2237474"/>
              <a:gd name="connsiteX12" fmla="*/ 11058755 w 12192000"/>
              <a:gd name="connsiteY12" fmla="*/ 749617 h 2237474"/>
              <a:gd name="connsiteX13" fmla="*/ 10884013 w 12192000"/>
              <a:gd name="connsiteY13" fmla="*/ 760728 h 2237474"/>
              <a:gd name="connsiteX14" fmla="*/ 10834688 w 12192000"/>
              <a:gd name="connsiteY14" fmla="*/ 757726 h 2237474"/>
              <a:gd name="connsiteX15" fmla="*/ 10805004 w 12192000"/>
              <a:gd name="connsiteY15" fmla="*/ 757573 h 2237474"/>
              <a:gd name="connsiteX16" fmla="*/ 10739478 w 12192000"/>
              <a:gd name="connsiteY16" fmla="*/ 776841 h 2237474"/>
              <a:gd name="connsiteX17" fmla="*/ 10458762 w 12192000"/>
              <a:gd name="connsiteY17" fmla="*/ 755400 h 2237474"/>
              <a:gd name="connsiteX18" fmla="*/ 10246919 w 12192000"/>
              <a:gd name="connsiteY18" fmla="*/ 769960 h 2237474"/>
              <a:gd name="connsiteX19" fmla="*/ 10167995 w 12192000"/>
              <a:gd name="connsiteY19" fmla="*/ 760843 h 2237474"/>
              <a:gd name="connsiteX20" fmla="*/ 9997044 w 12192000"/>
              <a:gd name="connsiteY20" fmla="*/ 780129 h 2237474"/>
              <a:gd name="connsiteX21" fmla="*/ 9943887 w 12192000"/>
              <a:gd name="connsiteY21" fmla="*/ 804141 h 2237474"/>
              <a:gd name="connsiteX22" fmla="*/ 9918248 w 12192000"/>
              <a:gd name="connsiteY22" fmla="*/ 816628 h 2237474"/>
              <a:gd name="connsiteX23" fmla="*/ 9836148 w 12192000"/>
              <a:gd name="connsiteY23" fmla="*/ 858312 h 2237474"/>
              <a:gd name="connsiteX24" fmla="*/ 9823800 w 12192000"/>
              <a:gd name="connsiteY24" fmla="*/ 866604 h 2237474"/>
              <a:gd name="connsiteX25" fmla="*/ 9794684 w 12192000"/>
              <a:gd name="connsiteY25" fmla="*/ 864509 h 2237474"/>
              <a:gd name="connsiteX26" fmla="*/ 9778288 w 12192000"/>
              <a:gd name="connsiteY26" fmla="*/ 854362 h 2237474"/>
              <a:gd name="connsiteX27" fmla="*/ 9773886 w 12192000"/>
              <a:gd name="connsiteY27" fmla="*/ 857543 h 2237474"/>
              <a:gd name="connsiteX28" fmla="*/ 9761459 w 12192000"/>
              <a:gd name="connsiteY28" fmla="*/ 862394 h 2237474"/>
              <a:gd name="connsiteX29" fmla="*/ 9705768 w 12192000"/>
              <a:gd name="connsiteY29" fmla="*/ 894610 h 2237474"/>
              <a:gd name="connsiteX30" fmla="*/ 9683005 w 12192000"/>
              <a:gd name="connsiteY30" fmla="*/ 894128 h 2237474"/>
              <a:gd name="connsiteX31" fmla="*/ 9594438 w 12192000"/>
              <a:gd name="connsiteY31" fmla="*/ 919051 h 2237474"/>
              <a:gd name="connsiteX32" fmla="*/ 9577033 w 12192000"/>
              <a:gd name="connsiteY32" fmla="*/ 922857 h 2237474"/>
              <a:gd name="connsiteX33" fmla="*/ 9544189 w 12192000"/>
              <a:gd name="connsiteY33" fmla="*/ 938966 h 2237474"/>
              <a:gd name="connsiteX34" fmla="*/ 9534048 w 12192000"/>
              <a:gd name="connsiteY34" fmla="*/ 940158 h 2237474"/>
              <a:gd name="connsiteX35" fmla="*/ 9500499 w 12192000"/>
              <a:gd name="connsiteY35" fmla="*/ 954680 h 2237474"/>
              <a:gd name="connsiteX36" fmla="*/ 9428195 w 12192000"/>
              <a:gd name="connsiteY36" fmla="*/ 986225 h 2237474"/>
              <a:gd name="connsiteX37" fmla="*/ 9410017 w 12192000"/>
              <a:gd name="connsiteY37" fmla="*/ 993931 h 2237474"/>
              <a:gd name="connsiteX38" fmla="*/ 9392919 w 12192000"/>
              <a:gd name="connsiteY38" fmla="*/ 994656 h 2237474"/>
              <a:gd name="connsiteX39" fmla="*/ 9301293 w 12192000"/>
              <a:gd name="connsiteY39" fmla="*/ 1011593 h 2237474"/>
              <a:gd name="connsiteX40" fmla="*/ 9278619 w 12192000"/>
              <a:gd name="connsiteY40" fmla="*/ 1011878 h 2237474"/>
              <a:gd name="connsiteX41" fmla="*/ 9268019 w 12192000"/>
              <a:gd name="connsiteY41" fmla="*/ 1007442 h 2237474"/>
              <a:gd name="connsiteX42" fmla="*/ 9234662 w 12192000"/>
              <a:gd name="connsiteY42" fmla="*/ 1023056 h 2237474"/>
              <a:gd name="connsiteX43" fmla="*/ 9181033 w 12192000"/>
              <a:gd name="connsiteY43" fmla="*/ 1037921 h 2237474"/>
              <a:gd name="connsiteX44" fmla="*/ 9155969 w 12192000"/>
              <a:gd name="connsiteY44" fmla="*/ 1046804 h 2237474"/>
              <a:gd name="connsiteX45" fmla="*/ 9133985 w 12192000"/>
              <a:gd name="connsiteY45" fmla="*/ 1046450 h 2237474"/>
              <a:gd name="connsiteX46" fmla="*/ 9012987 w 12192000"/>
              <a:gd name="connsiteY46" fmla="*/ 1061986 h 2237474"/>
              <a:gd name="connsiteX47" fmla="*/ 8968445 w 12192000"/>
              <a:gd name="connsiteY47" fmla="*/ 1052169 h 2237474"/>
              <a:gd name="connsiteX48" fmla="*/ 8958984 w 12192000"/>
              <a:gd name="connsiteY48" fmla="*/ 1057212 h 2237474"/>
              <a:gd name="connsiteX49" fmla="*/ 8886001 w 12192000"/>
              <a:gd name="connsiteY49" fmla="*/ 1067468 h 2237474"/>
              <a:gd name="connsiteX50" fmla="*/ 8838610 w 12192000"/>
              <a:gd name="connsiteY50" fmla="*/ 1075091 h 2237474"/>
              <a:gd name="connsiteX51" fmla="*/ 8750383 w 12192000"/>
              <a:gd name="connsiteY51" fmla="*/ 1097387 h 2237474"/>
              <a:gd name="connsiteX52" fmla="*/ 8697365 w 12192000"/>
              <a:gd name="connsiteY52" fmla="*/ 1105869 h 2237474"/>
              <a:gd name="connsiteX53" fmla="*/ 8665605 w 12192000"/>
              <a:gd name="connsiteY53" fmla="*/ 1110791 h 2237474"/>
              <a:gd name="connsiteX54" fmla="*/ 8584946 w 12192000"/>
              <a:gd name="connsiteY54" fmla="*/ 1135226 h 2237474"/>
              <a:gd name="connsiteX55" fmla="*/ 8460755 w 12192000"/>
              <a:gd name="connsiteY55" fmla="*/ 1203427 h 2237474"/>
              <a:gd name="connsiteX56" fmla="*/ 8419755 w 12192000"/>
              <a:gd name="connsiteY56" fmla="*/ 1216260 h 2237474"/>
              <a:gd name="connsiteX57" fmla="*/ 8411626 w 12192000"/>
              <a:gd name="connsiteY57" fmla="*/ 1214397 h 2237474"/>
              <a:gd name="connsiteX58" fmla="*/ 8363469 w 12192000"/>
              <a:gd name="connsiteY58" fmla="*/ 1246658 h 2237474"/>
              <a:gd name="connsiteX59" fmla="*/ 8275497 w 12192000"/>
              <a:gd name="connsiteY59" fmla="*/ 1264396 h 2237474"/>
              <a:gd name="connsiteX60" fmla="*/ 8206287 w 12192000"/>
              <a:gd name="connsiteY60" fmla="*/ 1273060 h 2237474"/>
              <a:gd name="connsiteX61" fmla="*/ 8168705 w 12192000"/>
              <a:gd name="connsiteY61" fmla="*/ 1279956 h 2237474"/>
              <a:gd name="connsiteX62" fmla="*/ 8139997 w 12192000"/>
              <a:gd name="connsiteY62" fmla="*/ 1282713 h 2237474"/>
              <a:gd name="connsiteX63" fmla="*/ 8074238 w 12192000"/>
              <a:gd name="connsiteY63" fmla="*/ 1301895 h 2237474"/>
              <a:gd name="connsiteX64" fmla="*/ 7968292 w 12192000"/>
              <a:gd name="connsiteY64" fmla="*/ 1338779 h 2237474"/>
              <a:gd name="connsiteX65" fmla="*/ 7945122 w 12192000"/>
              <a:gd name="connsiteY65" fmla="*/ 1345477 h 2237474"/>
              <a:gd name="connsiteX66" fmla="*/ 7922771 w 12192000"/>
              <a:gd name="connsiteY66" fmla="*/ 1346645 h 2237474"/>
              <a:gd name="connsiteX67" fmla="*/ 7915461 w 12192000"/>
              <a:gd name="connsiteY67" fmla="*/ 1342919 h 2237474"/>
              <a:gd name="connsiteX68" fmla="*/ 7902328 w 12192000"/>
              <a:gd name="connsiteY68" fmla="*/ 1345865 h 2237474"/>
              <a:gd name="connsiteX69" fmla="*/ 7898322 w 12192000"/>
              <a:gd name="connsiteY69" fmla="*/ 1345689 h 2237474"/>
              <a:gd name="connsiteX70" fmla="*/ 7875879 w 12192000"/>
              <a:gd name="connsiteY70" fmla="*/ 1345646 h 2237474"/>
              <a:gd name="connsiteX71" fmla="*/ 7840612 w 12192000"/>
              <a:gd name="connsiteY71" fmla="*/ 1369373 h 2237474"/>
              <a:gd name="connsiteX72" fmla="*/ 7786819 w 12192000"/>
              <a:gd name="connsiteY72" fmla="*/ 1378970 h 2237474"/>
              <a:gd name="connsiteX73" fmla="*/ 7548172 w 12192000"/>
              <a:gd name="connsiteY73" fmla="*/ 1417460 h 2237474"/>
              <a:gd name="connsiteX74" fmla="*/ 7483437 w 12192000"/>
              <a:gd name="connsiteY74" fmla="*/ 1478152 h 2237474"/>
              <a:gd name="connsiteX75" fmla="*/ 7377870 w 12192000"/>
              <a:gd name="connsiteY75" fmla="*/ 1523319 h 2237474"/>
              <a:gd name="connsiteX76" fmla="*/ 7230737 w 12192000"/>
              <a:gd name="connsiteY76" fmla="*/ 1562633 h 2237474"/>
              <a:gd name="connsiteX77" fmla="*/ 7224458 w 12192000"/>
              <a:gd name="connsiteY77" fmla="*/ 1573008 h 2237474"/>
              <a:gd name="connsiteX78" fmla="*/ 7213486 w 12192000"/>
              <a:gd name="connsiteY78" fmla="*/ 1580987 h 2237474"/>
              <a:gd name="connsiteX79" fmla="*/ 7210972 w 12192000"/>
              <a:gd name="connsiteY79" fmla="*/ 1580856 h 2237474"/>
              <a:gd name="connsiteX80" fmla="*/ 7183121 w 12192000"/>
              <a:gd name="connsiteY80" fmla="*/ 1595162 h 2237474"/>
              <a:gd name="connsiteX81" fmla="*/ 7164601 w 12192000"/>
              <a:gd name="connsiteY81" fmla="*/ 1606490 h 2237474"/>
              <a:gd name="connsiteX82" fmla="*/ 7159286 w 12192000"/>
              <a:gd name="connsiteY82" fmla="*/ 1606850 h 2237474"/>
              <a:gd name="connsiteX83" fmla="*/ 7114651 w 12192000"/>
              <a:gd name="connsiteY83" fmla="*/ 1620959 h 2237474"/>
              <a:gd name="connsiteX84" fmla="*/ 7092727 w 12192000"/>
              <a:gd name="connsiteY84" fmla="*/ 1623628 h 2237474"/>
              <a:gd name="connsiteX85" fmla="*/ 7031309 w 12192000"/>
              <a:gd name="connsiteY85" fmla="*/ 1619451 h 2237474"/>
              <a:gd name="connsiteX86" fmla="*/ 6999084 w 12192000"/>
              <a:gd name="connsiteY86" fmla="*/ 1634317 h 2237474"/>
              <a:gd name="connsiteX87" fmla="*/ 6992107 w 12192000"/>
              <a:gd name="connsiteY87" fmla="*/ 1636860 h 2237474"/>
              <a:gd name="connsiteX88" fmla="*/ 6991765 w 12192000"/>
              <a:gd name="connsiteY88" fmla="*/ 1636725 h 2237474"/>
              <a:gd name="connsiteX89" fmla="*/ 6983996 w 12192000"/>
              <a:gd name="connsiteY89" fmla="*/ 1639040 h 2237474"/>
              <a:gd name="connsiteX90" fmla="*/ 6979383 w 12192000"/>
              <a:gd name="connsiteY90" fmla="*/ 1641496 h 2237474"/>
              <a:gd name="connsiteX91" fmla="*/ 6900177 w 12192000"/>
              <a:gd name="connsiteY91" fmla="*/ 1636016 h 2237474"/>
              <a:gd name="connsiteX92" fmla="*/ 6795372 w 12192000"/>
              <a:gd name="connsiteY92" fmla="*/ 1644845 h 2237474"/>
              <a:gd name="connsiteX93" fmla="*/ 6692251 w 12192000"/>
              <a:gd name="connsiteY93" fmla="*/ 1656357 h 2237474"/>
              <a:gd name="connsiteX94" fmla="*/ 6655235 w 12192000"/>
              <a:gd name="connsiteY94" fmla="*/ 1661869 h 2237474"/>
              <a:gd name="connsiteX95" fmla="*/ 6587857 w 12192000"/>
              <a:gd name="connsiteY95" fmla="*/ 1665769 h 2237474"/>
              <a:gd name="connsiteX96" fmla="*/ 6554894 w 12192000"/>
              <a:gd name="connsiteY96" fmla="*/ 1664428 h 2237474"/>
              <a:gd name="connsiteX97" fmla="*/ 6551579 w 12192000"/>
              <a:gd name="connsiteY97" fmla="*/ 1662213 h 2237474"/>
              <a:gd name="connsiteX98" fmla="*/ 6545693 w 12192000"/>
              <a:gd name="connsiteY98" fmla="*/ 1661776 h 2237474"/>
              <a:gd name="connsiteX99" fmla="*/ 6530561 w 12192000"/>
              <a:gd name="connsiteY99" fmla="*/ 1664619 h 2237474"/>
              <a:gd name="connsiteX100" fmla="*/ 6525028 w 12192000"/>
              <a:gd name="connsiteY100" fmla="*/ 1666354 h 2237474"/>
              <a:gd name="connsiteX101" fmla="*/ 6516595 w 12192000"/>
              <a:gd name="connsiteY101" fmla="*/ 1667475 h 2237474"/>
              <a:gd name="connsiteX102" fmla="*/ 6516340 w 12192000"/>
              <a:gd name="connsiteY102" fmla="*/ 1667291 h 2237474"/>
              <a:gd name="connsiteX103" fmla="*/ 6508541 w 12192000"/>
              <a:gd name="connsiteY103" fmla="*/ 1668757 h 2237474"/>
              <a:gd name="connsiteX104" fmla="*/ 6471012 w 12192000"/>
              <a:gd name="connsiteY104" fmla="*/ 1678604 h 2237474"/>
              <a:gd name="connsiteX105" fmla="*/ 6415265 w 12192000"/>
              <a:gd name="connsiteY105" fmla="*/ 1665317 h 2237474"/>
              <a:gd name="connsiteX106" fmla="*/ 6393343 w 12192000"/>
              <a:gd name="connsiteY106" fmla="*/ 1664672 h 2237474"/>
              <a:gd name="connsiteX107" fmla="*/ 6380457 w 12192000"/>
              <a:gd name="connsiteY107" fmla="*/ 1662376 h 2237474"/>
              <a:gd name="connsiteX108" fmla="*/ 6280959 w 12192000"/>
              <a:gd name="connsiteY108" fmla="*/ 1689329 h 2237474"/>
              <a:gd name="connsiteX109" fmla="*/ 6266765 w 12192000"/>
              <a:gd name="connsiteY109" fmla="*/ 1695560 h 2237474"/>
              <a:gd name="connsiteX110" fmla="*/ 6098321 w 12192000"/>
              <a:gd name="connsiteY110" fmla="*/ 1721646 h 2237474"/>
              <a:gd name="connsiteX111" fmla="*/ 5880652 w 12192000"/>
              <a:gd name="connsiteY111" fmla="*/ 1779643 h 2237474"/>
              <a:gd name="connsiteX112" fmla="*/ 5785959 w 12192000"/>
              <a:gd name="connsiteY112" fmla="*/ 1775307 h 2237474"/>
              <a:gd name="connsiteX113" fmla="*/ 5643534 w 12192000"/>
              <a:gd name="connsiteY113" fmla="*/ 1802919 h 2237474"/>
              <a:gd name="connsiteX114" fmla="*/ 5518799 w 12192000"/>
              <a:gd name="connsiteY114" fmla="*/ 1818312 h 2237474"/>
              <a:gd name="connsiteX115" fmla="*/ 5505014 w 12192000"/>
              <a:gd name="connsiteY115" fmla="*/ 1819259 h 2237474"/>
              <a:gd name="connsiteX116" fmla="*/ 5453307 w 12192000"/>
              <a:gd name="connsiteY116" fmla="*/ 1815450 h 2237474"/>
              <a:gd name="connsiteX117" fmla="*/ 5364192 w 12192000"/>
              <a:gd name="connsiteY117" fmla="*/ 1826074 h 2237474"/>
              <a:gd name="connsiteX118" fmla="*/ 5350380 w 12192000"/>
              <a:gd name="connsiteY118" fmla="*/ 1830891 h 2237474"/>
              <a:gd name="connsiteX119" fmla="*/ 5259633 w 12192000"/>
              <a:gd name="connsiteY119" fmla="*/ 1837160 h 2237474"/>
              <a:gd name="connsiteX120" fmla="*/ 5197513 w 12192000"/>
              <a:gd name="connsiteY120" fmla="*/ 1844718 h 2237474"/>
              <a:gd name="connsiteX121" fmla="*/ 5184170 w 12192000"/>
              <a:gd name="connsiteY121" fmla="*/ 1849402 h 2237474"/>
              <a:gd name="connsiteX122" fmla="*/ 5168852 w 12192000"/>
              <a:gd name="connsiteY122" fmla="*/ 1844846 h 2237474"/>
              <a:gd name="connsiteX123" fmla="*/ 5164370 w 12192000"/>
              <a:gd name="connsiteY123" fmla="*/ 1840597 h 2237474"/>
              <a:gd name="connsiteX124" fmla="*/ 5114927 w 12192000"/>
              <a:gd name="connsiteY124" fmla="*/ 1847827 h 2237474"/>
              <a:gd name="connsiteX125" fmla="*/ 5108970 w 12192000"/>
              <a:gd name="connsiteY125" fmla="*/ 1847935 h 2237474"/>
              <a:gd name="connsiteX126" fmla="*/ 5067961 w 12192000"/>
              <a:gd name="connsiteY126" fmla="*/ 1845917 h 2237474"/>
              <a:gd name="connsiteX127" fmla="*/ 5007075 w 12192000"/>
              <a:gd name="connsiteY127" fmla="*/ 1838626 h 2237474"/>
              <a:gd name="connsiteX128" fmla="*/ 4944087 w 12192000"/>
              <a:gd name="connsiteY128" fmla="*/ 1823332 h 2237474"/>
              <a:gd name="connsiteX129" fmla="*/ 4907662 w 12192000"/>
              <a:gd name="connsiteY129" fmla="*/ 1816900 h 2237474"/>
              <a:gd name="connsiteX130" fmla="*/ 4882386 w 12192000"/>
              <a:gd name="connsiteY130" fmla="*/ 1809844 h 2237474"/>
              <a:gd name="connsiteX131" fmla="*/ 4811440 w 12192000"/>
              <a:gd name="connsiteY131" fmla="*/ 1804655 h 2237474"/>
              <a:gd name="connsiteX132" fmla="*/ 4691075 w 12192000"/>
              <a:gd name="connsiteY132" fmla="*/ 1801389 h 2237474"/>
              <a:gd name="connsiteX133" fmla="*/ 4647449 w 12192000"/>
              <a:gd name="connsiteY133" fmla="*/ 1793181 h 2237474"/>
              <a:gd name="connsiteX134" fmla="*/ 4645504 w 12192000"/>
              <a:gd name="connsiteY134" fmla="*/ 1787606 h 2237474"/>
              <a:gd name="connsiteX135" fmla="*/ 4632229 w 12192000"/>
              <a:gd name="connsiteY135" fmla="*/ 1785815 h 2237474"/>
              <a:gd name="connsiteX136" fmla="*/ 4611738 w 12192000"/>
              <a:gd name="connsiteY136" fmla="*/ 1776964 h 2237474"/>
              <a:gd name="connsiteX137" fmla="*/ 4560070 w 12192000"/>
              <a:gd name="connsiteY137" fmla="*/ 1785640 h 2237474"/>
              <a:gd name="connsiteX138" fmla="*/ 4536503 w 12192000"/>
              <a:gd name="connsiteY138" fmla="*/ 1785334 h 2237474"/>
              <a:gd name="connsiteX139" fmla="*/ 4513724 w 12192000"/>
              <a:gd name="connsiteY139" fmla="*/ 1791996 h 2237474"/>
              <a:gd name="connsiteX140" fmla="*/ 4459810 w 12192000"/>
              <a:gd name="connsiteY140" fmla="*/ 1797886 h 2237474"/>
              <a:gd name="connsiteX141" fmla="*/ 4379064 w 12192000"/>
              <a:gd name="connsiteY141" fmla="*/ 1817177 h 2237474"/>
              <a:gd name="connsiteX142" fmla="*/ 4319209 w 12192000"/>
              <a:gd name="connsiteY142" fmla="*/ 1834833 h 2237474"/>
              <a:gd name="connsiteX143" fmla="*/ 4306907 w 12192000"/>
              <a:gd name="connsiteY143" fmla="*/ 1841641 h 2237474"/>
              <a:gd name="connsiteX144" fmla="*/ 4290981 w 12192000"/>
              <a:gd name="connsiteY144" fmla="*/ 1839677 h 2237474"/>
              <a:gd name="connsiteX145" fmla="*/ 4285792 w 12192000"/>
              <a:gd name="connsiteY145" fmla="*/ 1836231 h 2237474"/>
              <a:gd name="connsiteX146" fmla="*/ 4238372 w 12192000"/>
              <a:gd name="connsiteY146" fmla="*/ 1851480 h 2237474"/>
              <a:gd name="connsiteX147" fmla="*/ 4232517 w 12192000"/>
              <a:gd name="connsiteY147" fmla="*/ 1852567 h 2237474"/>
              <a:gd name="connsiteX148" fmla="*/ 4191732 w 12192000"/>
              <a:gd name="connsiteY148" fmla="*/ 1857328 h 2237474"/>
              <a:gd name="connsiteX149" fmla="*/ 4065532 w 12192000"/>
              <a:gd name="connsiteY149" fmla="*/ 1855477 h 2237474"/>
              <a:gd name="connsiteX150" fmla="*/ 4028460 w 12192000"/>
              <a:gd name="connsiteY150" fmla="*/ 1855137 h 2237474"/>
              <a:gd name="connsiteX151" fmla="*/ 4002267 w 12192000"/>
              <a:gd name="connsiteY151" fmla="*/ 1852352 h 2237474"/>
              <a:gd name="connsiteX152" fmla="*/ 3931396 w 12192000"/>
              <a:gd name="connsiteY152" fmla="*/ 1858915 h 2237474"/>
              <a:gd name="connsiteX153" fmla="*/ 3812162 w 12192000"/>
              <a:gd name="connsiteY153" fmla="*/ 1875501 h 2237474"/>
              <a:gd name="connsiteX154" fmla="*/ 3767672 w 12192000"/>
              <a:gd name="connsiteY154" fmla="*/ 1874600 h 2237474"/>
              <a:gd name="connsiteX155" fmla="*/ 3764741 w 12192000"/>
              <a:gd name="connsiteY155" fmla="*/ 1869433 h 2237474"/>
              <a:gd name="connsiteX156" fmla="*/ 3751332 w 12192000"/>
              <a:gd name="connsiteY156" fmla="*/ 1869854 h 2237474"/>
              <a:gd name="connsiteX157" fmla="*/ 3748155 w 12192000"/>
              <a:gd name="connsiteY157" fmla="*/ 1868903 h 2237474"/>
              <a:gd name="connsiteX158" fmla="*/ 3729530 w 12192000"/>
              <a:gd name="connsiteY158" fmla="*/ 1864513 h 2237474"/>
              <a:gd name="connsiteX159" fmla="*/ 3680177 w 12192000"/>
              <a:gd name="connsiteY159" fmla="*/ 1881552 h 2237474"/>
              <a:gd name="connsiteX160" fmla="*/ 3567259 w 12192000"/>
              <a:gd name="connsiteY160" fmla="*/ 1893482 h 2237474"/>
              <a:gd name="connsiteX161" fmla="*/ 3405770 w 12192000"/>
              <a:gd name="connsiteY161" fmla="*/ 1904591 h 2237474"/>
              <a:gd name="connsiteX162" fmla="*/ 3280097 w 12192000"/>
              <a:gd name="connsiteY162" fmla="*/ 1919610 h 2237474"/>
              <a:gd name="connsiteX163" fmla="*/ 3123424 w 12192000"/>
              <a:gd name="connsiteY163" fmla="*/ 1952930 h 2237474"/>
              <a:gd name="connsiteX164" fmla="*/ 3009910 w 12192000"/>
              <a:gd name="connsiteY164" fmla="*/ 1957866 h 2237474"/>
              <a:gd name="connsiteX165" fmla="*/ 2995934 w 12192000"/>
              <a:gd name="connsiteY165" fmla="*/ 1967085 h 2237474"/>
              <a:gd name="connsiteX166" fmla="*/ 2980071 w 12192000"/>
              <a:gd name="connsiteY166" fmla="*/ 1972988 h 2237474"/>
              <a:gd name="connsiteX167" fmla="*/ 2978094 w 12192000"/>
              <a:gd name="connsiteY167" fmla="*/ 1972369 h 2237474"/>
              <a:gd name="connsiteX168" fmla="*/ 2942858 w 12192000"/>
              <a:gd name="connsiteY168" fmla="*/ 1981367 h 2237474"/>
              <a:gd name="connsiteX169" fmla="*/ 2875436 w 12192000"/>
              <a:gd name="connsiteY169" fmla="*/ 1996977 h 2237474"/>
              <a:gd name="connsiteX170" fmla="*/ 2874892 w 12192000"/>
              <a:gd name="connsiteY170" fmla="*/ 1996085 h 2237474"/>
              <a:gd name="connsiteX171" fmla="*/ 2864145 w 12192000"/>
              <a:gd name="connsiteY171" fmla="*/ 1994061 h 2237474"/>
              <a:gd name="connsiteX172" fmla="*/ 2843662 w 12192000"/>
              <a:gd name="connsiteY172" fmla="*/ 1992498 h 2237474"/>
              <a:gd name="connsiteX173" fmla="*/ 2796128 w 12192000"/>
              <a:gd name="connsiteY173" fmla="*/ 1976403 h 2237474"/>
              <a:gd name="connsiteX174" fmla="*/ 2756784 w 12192000"/>
              <a:gd name="connsiteY174" fmla="*/ 1985116 h 2237474"/>
              <a:gd name="connsiteX175" fmla="*/ 2748833 w 12192000"/>
              <a:gd name="connsiteY175" fmla="*/ 1986323 h 2237474"/>
              <a:gd name="connsiteX176" fmla="*/ 2748661 w 12192000"/>
              <a:gd name="connsiteY176" fmla="*/ 1986122 h 2237474"/>
              <a:gd name="connsiteX177" fmla="*/ 2740251 w 12192000"/>
              <a:gd name="connsiteY177" fmla="*/ 1986946 h 2237474"/>
              <a:gd name="connsiteX178" fmla="*/ 2718916 w 12192000"/>
              <a:gd name="connsiteY178" fmla="*/ 1990867 h 2237474"/>
              <a:gd name="connsiteX179" fmla="*/ 2713522 w 12192000"/>
              <a:gd name="connsiteY179" fmla="*/ 1990173 h 2237474"/>
              <a:gd name="connsiteX180" fmla="*/ 2680597 w 12192000"/>
              <a:gd name="connsiteY180" fmla="*/ 1984996 h 2237474"/>
              <a:gd name="connsiteX181" fmla="*/ 2578178 w 12192000"/>
              <a:gd name="connsiteY181" fmla="*/ 1990531 h 2237474"/>
              <a:gd name="connsiteX182" fmla="*/ 2476147 w 12192000"/>
              <a:gd name="connsiteY182" fmla="*/ 1998305 h 2237474"/>
              <a:gd name="connsiteX183" fmla="*/ 2373568 w 12192000"/>
              <a:gd name="connsiteY183" fmla="*/ 2003219 h 2237474"/>
              <a:gd name="connsiteX184" fmla="*/ 2321399 w 12192000"/>
              <a:gd name="connsiteY184" fmla="*/ 1989467 h 2237474"/>
              <a:gd name="connsiteX185" fmla="*/ 2315525 w 12192000"/>
              <a:gd name="connsiteY185" fmla="*/ 1989708 h 2237474"/>
              <a:gd name="connsiteX186" fmla="*/ 2300792 w 12192000"/>
              <a:gd name="connsiteY186" fmla="*/ 1994290 h 2237474"/>
              <a:gd name="connsiteX187" fmla="*/ 2295469 w 12192000"/>
              <a:gd name="connsiteY187" fmla="*/ 1996659 h 2237474"/>
              <a:gd name="connsiteX188" fmla="*/ 2287219 w 12192000"/>
              <a:gd name="connsiteY188" fmla="*/ 1998750 h 2237474"/>
              <a:gd name="connsiteX189" fmla="*/ 2286948 w 12192000"/>
              <a:gd name="connsiteY189" fmla="*/ 1998596 h 2237474"/>
              <a:gd name="connsiteX190" fmla="*/ 2243069 w 12192000"/>
              <a:gd name="connsiteY190" fmla="*/ 2015111 h 2237474"/>
              <a:gd name="connsiteX191" fmla="*/ 2186609 w 12192000"/>
              <a:gd name="connsiteY191" fmla="*/ 2008263 h 2237474"/>
              <a:gd name="connsiteX192" fmla="*/ 2164831 w 12192000"/>
              <a:gd name="connsiteY192" fmla="*/ 2010143 h 2237474"/>
              <a:gd name="connsiteX193" fmla="*/ 2152836 w 12192000"/>
              <a:gd name="connsiteY193" fmla="*/ 2010048 h 2237474"/>
              <a:gd name="connsiteX194" fmla="*/ 2117102 w 12192000"/>
              <a:gd name="connsiteY194" fmla="*/ 2023004 h 2237474"/>
              <a:gd name="connsiteX195" fmla="*/ 2111935 w 12192000"/>
              <a:gd name="connsiteY195" fmla="*/ 2023163 h 2237474"/>
              <a:gd name="connsiteX196" fmla="*/ 2089991 w 12192000"/>
              <a:gd name="connsiteY196" fmla="*/ 2034193 h 2237474"/>
              <a:gd name="connsiteX197" fmla="*/ 2058061 w 12192000"/>
              <a:gd name="connsiteY197" fmla="*/ 2047942 h 2237474"/>
              <a:gd name="connsiteX198" fmla="*/ 2055737 w 12192000"/>
              <a:gd name="connsiteY198" fmla="*/ 2047704 h 2237474"/>
              <a:gd name="connsiteX199" fmla="*/ 2042244 w 12192000"/>
              <a:gd name="connsiteY199" fmla="*/ 2055560 h 2237474"/>
              <a:gd name="connsiteX200" fmla="*/ 1976224 w 12192000"/>
              <a:gd name="connsiteY200" fmla="*/ 2074257 h 2237474"/>
              <a:gd name="connsiteX201" fmla="*/ 1877728 w 12192000"/>
              <a:gd name="connsiteY201" fmla="*/ 2101004 h 2237474"/>
              <a:gd name="connsiteX202" fmla="*/ 1759056 w 12192000"/>
              <a:gd name="connsiteY202" fmla="*/ 2125608 h 2237474"/>
              <a:gd name="connsiteX203" fmla="*/ 1637948 w 12192000"/>
              <a:gd name="connsiteY203" fmla="*/ 2172597 h 2237474"/>
              <a:gd name="connsiteX204" fmla="*/ 1434549 w 12192000"/>
              <a:gd name="connsiteY204" fmla="*/ 2234522 h 2237474"/>
              <a:gd name="connsiteX205" fmla="*/ 1398481 w 12192000"/>
              <a:gd name="connsiteY205" fmla="*/ 2237074 h 2237474"/>
              <a:gd name="connsiteX206" fmla="*/ 1398407 w 12192000"/>
              <a:gd name="connsiteY206" fmla="*/ 2237095 h 2237474"/>
              <a:gd name="connsiteX207" fmla="*/ 1370962 w 12192000"/>
              <a:gd name="connsiteY207" fmla="*/ 2237474 h 2237474"/>
              <a:gd name="connsiteX208" fmla="*/ 1356367 w 12192000"/>
              <a:gd name="connsiteY208" fmla="*/ 2235089 h 2237474"/>
              <a:gd name="connsiteX209" fmla="*/ 1324828 w 12192000"/>
              <a:gd name="connsiteY209" fmla="*/ 2231968 h 2237474"/>
              <a:gd name="connsiteX210" fmla="*/ 1297744 w 12192000"/>
              <a:gd name="connsiteY210" fmla="*/ 2235849 h 2237474"/>
              <a:gd name="connsiteX211" fmla="*/ 1286236 w 12192000"/>
              <a:gd name="connsiteY211" fmla="*/ 2233135 h 2237474"/>
              <a:gd name="connsiteX212" fmla="*/ 1283504 w 12192000"/>
              <a:gd name="connsiteY212" fmla="*/ 2233797 h 2237474"/>
              <a:gd name="connsiteX213" fmla="*/ 1279765 w 12192000"/>
              <a:gd name="connsiteY213" fmla="*/ 2229639 h 2237474"/>
              <a:gd name="connsiteX214" fmla="*/ 1195347 w 12192000"/>
              <a:gd name="connsiteY214" fmla="*/ 2212354 h 2237474"/>
              <a:gd name="connsiteX215" fmla="*/ 970251 w 12192000"/>
              <a:gd name="connsiteY215" fmla="*/ 2221029 h 2237474"/>
              <a:gd name="connsiteX216" fmla="*/ 812914 w 12192000"/>
              <a:gd name="connsiteY216" fmla="*/ 2202752 h 2237474"/>
              <a:gd name="connsiteX217" fmla="*/ 800195 w 12192000"/>
              <a:gd name="connsiteY217" fmla="*/ 2209407 h 2237474"/>
              <a:gd name="connsiteX218" fmla="*/ 784978 w 12192000"/>
              <a:gd name="connsiteY218" fmla="*/ 2212360 h 2237474"/>
              <a:gd name="connsiteX219" fmla="*/ 681987 w 12192000"/>
              <a:gd name="connsiteY219" fmla="*/ 2216757 h 2237474"/>
              <a:gd name="connsiteX220" fmla="*/ 669923 w 12192000"/>
              <a:gd name="connsiteY220" fmla="*/ 2211682 h 2237474"/>
              <a:gd name="connsiteX221" fmla="*/ 648680 w 12192000"/>
              <a:gd name="connsiteY221" fmla="*/ 2206229 h 2237474"/>
              <a:gd name="connsiteX222" fmla="*/ 597225 w 12192000"/>
              <a:gd name="connsiteY222" fmla="*/ 2180999 h 2237474"/>
              <a:gd name="connsiteX223" fmla="*/ 558449 w 12192000"/>
              <a:gd name="connsiteY223" fmla="*/ 2182346 h 2237474"/>
              <a:gd name="connsiteX224" fmla="*/ 550517 w 12192000"/>
              <a:gd name="connsiteY224" fmla="*/ 2182060 h 2237474"/>
              <a:gd name="connsiteX225" fmla="*/ 550309 w 12192000"/>
              <a:gd name="connsiteY225" fmla="*/ 2181825 h 2237474"/>
              <a:gd name="connsiteX226" fmla="*/ 541836 w 12192000"/>
              <a:gd name="connsiteY226" fmla="*/ 2181063 h 2237474"/>
              <a:gd name="connsiteX227" fmla="*/ 536057 w 12192000"/>
              <a:gd name="connsiteY227" fmla="*/ 2181537 h 2237474"/>
              <a:gd name="connsiteX228" fmla="*/ 520671 w 12192000"/>
              <a:gd name="connsiteY228" fmla="*/ 2180980 h 2237474"/>
              <a:gd name="connsiteX229" fmla="*/ 515024 w 12192000"/>
              <a:gd name="connsiteY229" fmla="*/ 2179258 h 2237474"/>
              <a:gd name="connsiteX230" fmla="*/ 512278 w 12192000"/>
              <a:gd name="connsiteY230" fmla="*/ 2176369 h 2237474"/>
              <a:gd name="connsiteX231" fmla="*/ 480419 w 12192000"/>
              <a:gd name="connsiteY231" fmla="*/ 2167807 h 2237474"/>
              <a:gd name="connsiteX232" fmla="*/ 413835 w 12192000"/>
              <a:gd name="connsiteY232" fmla="*/ 2156783 h 2237474"/>
              <a:gd name="connsiteX233" fmla="*/ 376513 w 12192000"/>
              <a:gd name="connsiteY233" fmla="*/ 2154014 h 2237474"/>
              <a:gd name="connsiteX234" fmla="*/ 273386 w 12192000"/>
              <a:gd name="connsiteY234" fmla="*/ 2142551 h 2237474"/>
              <a:gd name="connsiteX235" fmla="*/ 169207 w 12192000"/>
              <a:gd name="connsiteY235" fmla="*/ 2128100 h 2237474"/>
              <a:gd name="connsiteX236" fmla="*/ 93149 w 12192000"/>
              <a:gd name="connsiteY236" fmla="*/ 2105324 h 2237474"/>
              <a:gd name="connsiteX237" fmla="*/ 88109 w 12192000"/>
              <a:gd name="connsiteY237" fmla="*/ 2106704 h 2237474"/>
              <a:gd name="connsiteX238" fmla="*/ 80022 w 12192000"/>
              <a:gd name="connsiteY238" fmla="*/ 2107254 h 2237474"/>
              <a:gd name="connsiteX239" fmla="*/ 79717 w 12192000"/>
              <a:gd name="connsiteY239" fmla="*/ 2107046 h 2237474"/>
              <a:gd name="connsiteX240" fmla="*/ 72352 w 12192000"/>
              <a:gd name="connsiteY240" fmla="*/ 2107991 h 2237474"/>
              <a:gd name="connsiteX241" fmla="*/ 37645 w 12192000"/>
              <a:gd name="connsiteY241" fmla="*/ 2115401 h 2237474"/>
              <a:gd name="connsiteX242" fmla="*/ 4572 w 12192000"/>
              <a:gd name="connsiteY242" fmla="*/ 2111091 h 2237474"/>
              <a:gd name="connsiteX243" fmla="*/ 0 w 12192000"/>
              <a:gd name="connsiteY243" fmla="*/ 2110468 h 2237474"/>
              <a:gd name="connsiteX244" fmla="*/ 0 w 12192000"/>
              <a:gd name="connsiteY244"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154948 w 12192000"/>
              <a:gd name="connsiteY4" fmla="*/ 762731 h 2237474"/>
              <a:gd name="connsiteX5" fmla="*/ 12047364 w 12192000"/>
              <a:gd name="connsiteY5" fmla="*/ 749662 h 2237474"/>
              <a:gd name="connsiteX6" fmla="*/ 11890686 w 12192000"/>
              <a:gd name="connsiteY6" fmla="*/ 732766 h 2237474"/>
              <a:gd name="connsiteX7" fmla="*/ 11782413 w 12192000"/>
              <a:gd name="connsiteY7" fmla="*/ 769868 h 2237474"/>
              <a:gd name="connsiteX8" fmla="*/ 11649954 w 12192000"/>
              <a:gd name="connsiteY8" fmla="*/ 749628 h 2237474"/>
              <a:gd name="connsiteX9" fmla="*/ 11560424 w 12192000"/>
              <a:gd name="connsiteY9" fmla="*/ 748017 h 2237474"/>
              <a:gd name="connsiteX10" fmla="*/ 11358455 w 12192000"/>
              <a:gd name="connsiteY10" fmla="*/ 747593 h 2237474"/>
              <a:gd name="connsiteX11" fmla="*/ 11165209 w 12192000"/>
              <a:gd name="connsiteY11" fmla="*/ 748852 h 2237474"/>
              <a:gd name="connsiteX12" fmla="*/ 11058755 w 12192000"/>
              <a:gd name="connsiteY12" fmla="*/ 749617 h 2237474"/>
              <a:gd name="connsiteX13" fmla="*/ 10884013 w 12192000"/>
              <a:gd name="connsiteY13" fmla="*/ 760728 h 2237474"/>
              <a:gd name="connsiteX14" fmla="*/ 10834688 w 12192000"/>
              <a:gd name="connsiteY14" fmla="*/ 757726 h 2237474"/>
              <a:gd name="connsiteX15" fmla="*/ 10805004 w 12192000"/>
              <a:gd name="connsiteY15" fmla="*/ 757573 h 2237474"/>
              <a:gd name="connsiteX16" fmla="*/ 10739478 w 12192000"/>
              <a:gd name="connsiteY16" fmla="*/ 776841 h 2237474"/>
              <a:gd name="connsiteX17" fmla="*/ 10458762 w 12192000"/>
              <a:gd name="connsiteY17" fmla="*/ 755400 h 2237474"/>
              <a:gd name="connsiteX18" fmla="*/ 10246919 w 12192000"/>
              <a:gd name="connsiteY18" fmla="*/ 769960 h 2237474"/>
              <a:gd name="connsiteX19" fmla="*/ 10167995 w 12192000"/>
              <a:gd name="connsiteY19" fmla="*/ 760843 h 2237474"/>
              <a:gd name="connsiteX20" fmla="*/ 9997044 w 12192000"/>
              <a:gd name="connsiteY20" fmla="*/ 780129 h 2237474"/>
              <a:gd name="connsiteX21" fmla="*/ 9943887 w 12192000"/>
              <a:gd name="connsiteY21" fmla="*/ 804141 h 2237474"/>
              <a:gd name="connsiteX22" fmla="*/ 9918248 w 12192000"/>
              <a:gd name="connsiteY22" fmla="*/ 816628 h 2237474"/>
              <a:gd name="connsiteX23" fmla="*/ 9836148 w 12192000"/>
              <a:gd name="connsiteY23" fmla="*/ 858312 h 2237474"/>
              <a:gd name="connsiteX24" fmla="*/ 9823800 w 12192000"/>
              <a:gd name="connsiteY24" fmla="*/ 866604 h 2237474"/>
              <a:gd name="connsiteX25" fmla="*/ 9794684 w 12192000"/>
              <a:gd name="connsiteY25" fmla="*/ 864509 h 2237474"/>
              <a:gd name="connsiteX26" fmla="*/ 9778288 w 12192000"/>
              <a:gd name="connsiteY26" fmla="*/ 854362 h 2237474"/>
              <a:gd name="connsiteX27" fmla="*/ 9773886 w 12192000"/>
              <a:gd name="connsiteY27" fmla="*/ 857543 h 2237474"/>
              <a:gd name="connsiteX28" fmla="*/ 9761459 w 12192000"/>
              <a:gd name="connsiteY28" fmla="*/ 862394 h 2237474"/>
              <a:gd name="connsiteX29" fmla="*/ 9705768 w 12192000"/>
              <a:gd name="connsiteY29" fmla="*/ 894610 h 2237474"/>
              <a:gd name="connsiteX30" fmla="*/ 9683005 w 12192000"/>
              <a:gd name="connsiteY30" fmla="*/ 894128 h 2237474"/>
              <a:gd name="connsiteX31" fmla="*/ 9594438 w 12192000"/>
              <a:gd name="connsiteY31" fmla="*/ 919051 h 2237474"/>
              <a:gd name="connsiteX32" fmla="*/ 9577033 w 12192000"/>
              <a:gd name="connsiteY32" fmla="*/ 922857 h 2237474"/>
              <a:gd name="connsiteX33" fmla="*/ 9544189 w 12192000"/>
              <a:gd name="connsiteY33" fmla="*/ 938966 h 2237474"/>
              <a:gd name="connsiteX34" fmla="*/ 9534048 w 12192000"/>
              <a:gd name="connsiteY34" fmla="*/ 940158 h 2237474"/>
              <a:gd name="connsiteX35" fmla="*/ 9500499 w 12192000"/>
              <a:gd name="connsiteY35" fmla="*/ 954680 h 2237474"/>
              <a:gd name="connsiteX36" fmla="*/ 9428195 w 12192000"/>
              <a:gd name="connsiteY36" fmla="*/ 986225 h 2237474"/>
              <a:gd name="connsiteX37" fmla="*/ 9410017 w 12192000"/>
              <a:gd name="connsiteY37" fmla="*/ 993931 h 2237474"/>
              <a:gd name="connsiteX38" fmla="*/ 9392919 w 12192000"/>
              <a:gd name="connsiteY38" fmla="*/ 994656 h 2237474"/>
              <a:gd name="connsiteX39" fmla="*/ 9301293 w 12192000"/>
              <a:gd name="connsiteY39" fmla="*/ 1011593 h 2237474"/>
              <a:gd name="connsiteX40" fmla="*/ 9278619 w 12192000"/>
              <a:gd name="connsiteY40" fmla="*/ 1011878 h 2237474"/>
              <a:gd name="connsiteX41" fmla="*/ 9268019 w 12192000"/>
              <a:gd name="connsiteY41" fmla="*/ 1007442 h 2237474"/>
              <a:gd name="connsiteX42" fmla="*/ 9234662 w 12192000"/>
              <a:gd name="connsiteY42" fmla="*/ 1023056 h 2237474"/>
              <a:gd name="connsiteX43" fmla="*/ 9181033 w 12192000"/>
              <a:gd name="connsiteY43" fmla="*/ 1037921 h 2237474"/>
              <a:gd name="connsiteX44" fmla="*/ 9155969 w 12192000"/>
              <a:gd name="connsiteY44" fmla="*/ 1046804 h 2237474"/>
              <a:gd name="connsiteX45" fmla="*/ 9133985 w 12192000"/>
              <a:gd name="connsiteY45" fmla="*/ 1046450 h 2237474"/>
              <a:gd name="connsiteX46" fmla="*/ 9012987 w 12192000"/>
              <a:gd name="connsiteY46" fmla="*/ 1061986 h 2237474"/>
              <a:gd name="connsiteX47" fmla="*/ 8968445 w 12192000"/>
              <a:gd name="connsiteY47" fmla="*/ 1052169 h 2237474"/>
              <a:gd name="connsiteX48" fmla="*/ 8958984 w 12192000"/>
              <a:gd name="connsiteY48" fmla="*/ 1057212 h 2237474"/>
              <a:gd name="connsiteX49" fmla="*/ 8886001 w 12192000"/>
              <a:gd name="connsiteY49" fmla="*/ 1067468 h 2237474"/>
              <a:gd name="connsiteX50" fmla="*/ 8838610 w 12192000"/>
              <a:gd name="connsiteY50" fmla="*/ 1075091 h 2237474"/>
              <a:gd name="connsiteX51" fmla="*/ 8750383 w 12192000"/>
              <a:gd name="connsiteY51" fmla="*/ 1097387 h 2237474"/>
              <a:gd name="connsiteX52" fmla="*/ 8697365 w 12192000"/>
              <a:gd name="connsiteY52" fmla="*/ 1105869 h 2237474"/>
              <a:gd name="connsiteX53" fmla="*/ 8665605 w 12192000"/>
              <a:gd name="connsiteY53" fmla="*/ 1110791 h 2237474"/>
              <a:gd name="connsiteX54" fmla="*/ 8584946 w 12192000"/>
              <a:gd name="connsiteY54" fmla="*/ 1135226 h 2237474"/>
              <a:gd name="connsiteX55" fmla="*/ 8460755 w 12192000"/>
              <a:gd name="connsiteY55" fmla="*/ 1203427 h 2237474"/>
              <a:gd name="connsiteX56" fmla="*/ 8419755 w 12192000"/>
              <a:gd name="connsiteY56" fmla="*/ 1216260 h 2237474"/>
              <a:gd name="connsiteX57" fmla="*/ 8411626 w 12192000"/>
              <a:gd name="connsiteY57" fmla="*/ 1214397 h 2237474"/>
              <a:gd name="connsiteX58" fmla="*/ 8363469 w 12192000"/>
              <a:gd name="connsiteY58" fmla="*/ 1246658 h 2237474"/>
              <a:gd name="connsiteX59" fmla="*/ 8275497 w 12192000"/>
              <a:gd name="connsiteY59" fmla="*/ 1264396 h 2237474"/>
              <a:gd name="connsiteX60" fmla="*/ 8206287 w 12192000"/>
              <a:gd name="connsiteY60" fmla="*/ 1273060 h 2237474"/>
              <a:gd name="connsiteX61" fmla="*/ 8168705 w 12192000"/>
              <a:gd name="connsiteY61" fmla="*/ 1279956 h 2237474"/>
              <a:gd name="connsiteX62" fmla="*/ 8139997 w 12192000"/>
              <a:gd name="connsiteY62" fmla="*/ 1282713 h 2237474"/>
              <a:gd name="connsiteX63" fmla="*/ 8074238 w 12192000"/>
              <a:gd name="connsiteY63" fmla="*/ 1301895 h 2237474"/>
              <a:gd name="connsiteX64" fmla="*/ 7968292 w 12192000"/>
              <a:gd name="connsiteY64" fmla="*/ 1338779 h 2237474"/>
              <a:gd name="connsiteX65" fmla="*/ 7945122 w 12192000"/>
              <a:gd name="connsiteY65" fmla="*/ 1345477 h 2237474"/>
              <a:gd name="connsiteX66" fmla="*/ 7922771 w 12192000"/>
              <a:gd name="connsiteY66" fmla="*/ 1346645 h 2237474"/>
              <a:gd name="connsiteX67" fmla="*/ 7915461 w 12192000"/>
              <a:gd name="connsiteY67" fmla="*/ 1342919 h 2237474"/>
              <a:gd name="connsiteX68" fmla="*/ 7902328 w 12192000"/>
              <a:gd name="connsiteY68" fmla="*/ 1345865 h 2237474"/>
              <a:gd name="connsiteX69" fmla="*/ 7898322 w 12192000"/>
              <a:gd name="connsiteY69" fmla="*/ 1345689 h 2237474"/>
              <a:gd name="connsiteX70" fmla="*/ 7875879 w 12192000"/>
              <a:gd name="connsiteY70" fmla="*/ 1345646 h 2237474"/>
              <a:gd name="connsiteX71" fmla="*/ 7840612 w 12192000"/>
              <a:gd name="connsiteY71" fmla="*/ 1369373 h 2237474"/>
              <a:gd name="connsiteX72" fmla="*/ 7786819 w 12192000"/>
              <a:gd name="connsiteY72" fmla="*/ 1378970 h 2237474"/>
              <a:gd name="connsiteX73" fmla="*/ 7548172 w 12192000"/>
              <a:gd name="connsiteY73" fmla="*/ 1417460 h 2237474"/>
              <a:gd name="connsiteX74" fmla="*/ 7483437 w 12192000"/>
              <a:gd name="connsiteY74" fmla="*/ 1478152 h 2237474"/>
              <a:gd name="connsiteX75" fmla="*/ 7377870 w 12192000"/>
              <a:gd name="connsiteY75" fmla="*/ 1523319 h 2237474"/>
              <a:gd name="connsiteX76" fmla="*/ 7230737 w 12192000"/>
              <a:gd name="connsiteY76" fmla="*/ 1562633 h 2237474"/>
              <a:gd name="connsiteX77" fmla="*/ 7224458 w 12192000"/>
              <a:gd name="connsiteY77" fmla="*/ 1573008 h 2237474"/>
              <a:gd name="connsiteX78" fmla="*/ 7213486 w 12192000"/>
              <a:gd name="connsiteY78" fmla="*/ 1580987 h 2237474"/>
              <a:gd name="connsiteX79" fmla="*/ 7210972 w 12192000"/>
              <a:gd name="connsiteY79" fmla="*/ 1580856 h 2237474"/>
              <a:gd name="connsiteX80" fmla="*/ 7183121 w 12192000"/>
              <a:gd name="connsiteY80" fmla="*/ 1595162 h 2237474"/>
              <a:gd name="connsiteX81" fmla="*/ 7164601 w 12192000"/>
              <a:gd name="connsiteY81" fmla="*/ 1606490 h 2237474"/>
              <a:gd name="connsiteX82" fmla="*/ 7159286 w 12192000"/>
              <a:gd name="connsiteY82" fmla="*/ 1606850 h 2237474"/>
              <a:gd name="connsiteX83" fmla="*/ 7114651 w 12192000"/>
              <a:gd name="connsiteY83" fmla="*/ 1620959 h 2237474"/>
              <a:gd name="connsiteX84" fmla="*/ 7092727 w 12192000"/>
              <a:gd name="connsiteY84" fmla="*/ 1623628 h 2237474"/>
              <a:gd name="connsiteX85" fmla="*/ 7031309 w 12192000"/>
              <a:gd name="connsiteY85" fmla="*/ 1619451 h 2237474"/>
              <a:gd name="connsiteX86" fmla="*/ 6999084 w 12192000"/>
              <a:gd name="connsiteY86" fmla="*/ 1634317 h 2237474"/>
              <a:gd name="connsiteX87" fmla="*/ 6992107 w 12192000"/>
              <a:gd name="connsiteY87" fmla="*/ 1636860 h 2237474"/>
              <a:gd name="connsiteX88" fmla="*/ 6991765 w 12192000"/>
              <a:gd name="connsiteY88" fmla="*/ 1636725 h 2237474"/>
              <a:gd name="connsiteX89" fmla="*/ 6983996 w 12192000"/>
              <a:gd name="connsiteY89" fmla="*/ 1639040 h 2237474"/>
              <a:gd name="connsiteX90" fmla="*/ 6979383 w 12192000"/>
              <a:gd name="connsiteY90" fmla="*/ 1641496 h 2237474"/>
              <a:gd name="connsiteX91" fmla="*/ 6900177 w 12192000"/>
              <a:gd name="connsiteY91" fmla="*/ 1636016 h 2237474"/>
              <a:gd name="connsiteX92" fmla="*/ 6795372 w 12192000"/>
              <a:gd name="connsiteY92" fmla="*/ 1644845 h 2237474"/>
              <a:gd name="connsiteX93" fmla="*/ 6692251 w 12192000"/>
              <a:gd name="connsiteY93" fmla="*/ 1656357 h 2237474"/>
              <a:gd name="connsiteX94" fmla="*/ 6655235 w 12192000"/>
              <a:gd name="connsiteY94" fmla="*/ 1661869 h 2237474"/>
              <a:gd name="connsiteX95" fmla="*/ 6587857 w 12192000"/>
              <a:gd name="connsiteY95" fmla="*/ 1665769 h 2237474"/>
              <a:gd name="connsiteX96" fmla="*/ 6554894 w 12192000"/>
              <a:gd name="connsiteY96" fmla="*/ 1664428 h 2237474"/>
              <a:gd name="connsiteX97" fmla="*/ 6551579 w 12192000"/>
              <a:gd name="connsiteY97" fmla="*/ 1662213 h 2237474"/>
              <a:gd name="connsiteX98" fmla="*/ 6545693 w 12192000"/>
              <a:gd name="connsiteY98" fmla="*/ 1661776 h 2237474"/>
              <a:gd name="connsiteX99" fmla="*/ 6530561 w 12192000"/>
              <a:gd name="connsiteY99" fmla="*/ 1664619 h 2237474"/>
              <a:gd name="connsiteX100" fmla="*/ 6525028 w 12192000"/>
              <a:gd name="connsiteY100" fmla="*/ 1666354 h 2237474"/>
              <a:gd name="connsiteX101" fmla="*/ 6516595 w 12192000"/>
              <a:gd name="connsiteY101" fmla="*/ 1667475 h 2237474"/>
              <a:gd name="connsiteX102" fmla="*/ 6516340 w 12192000"/>
              <a:gd name="connsiteY102" fmla="*/ 1667291 h 2237474"/>
              <a:gd name="connsiteX103" fmla="*/ 6508541 w 12192000"/>
              <a:gd name="connsiteY103" fmla="*/ 1668757 h 2237474"/>
              <a:gd name="connsiteX104" fmla="*/ 6471012 w 12192000"/>
              <a:gd name="connsiteY104" fmla="*/ 1678604 h 2237474"/>
              <a:gd name="connsiteX105" fmla="*/ 6415265 w 12192000"/>
              <a:gd name="connsiteY105" fmla="*/ 1665317 h 2237474"/>
              <a:gd name="connsiteX106" fmla="*/ 6393343 w 12192000"/>
              <a:gd name="connsiteY106" fmla="*/ 1664672 h 2237474"/>
              <a:gd name="connsiteX107" fmla="*/ 6380457 w 12192000"/>
              <a:gd name="connsiteY107" fmla="*/ 1662376 h 2237474"/>
              <a:gd name="connsiteX108" fmla="*/ 6280959 w 12192000"/>
              <a:gd name="connsiteY108" fmla="*/ 1689329 h 2237474"/>
              <a:gd name="connsiteX109" fmla="*/ 6266765 w 12192000"/>
              <a:gd name="connsiteY109" fmla="*/ 1695560 h 2237474"/>
              <a:gd name="connsiteX110" fmla="*/ 6098321 w 12192000"/>
              <a:gd name="connsiteY110" fmla="*/ 1721646 h 2237474"/>
              <a:gd name="connsiteX111" fmla="*/ 5880652 w 12192000"/>
              <a:gd name="connsiteY111" fmla="*/ 1779643 h 2237474"/>
              <a:gd name="connsiteX112" fmla="*/ 5785959 w 12192000"/>
              <a:gd name="connsiteY112" fmla="*/ 1775307 h 2237474"/>
              <a:gd name="connsiteX113" fmla="*/ 5643534 w 12192000"/>
              <a:gd name="connsiteY113" fmla="*/ 1802919 h 2237474"/>
              <a:gd name="connsiteX114" fmla="*/ 5518799 w 12192000"/>
              <a:gd name="connsiteY114" fmla="*/ 1818312 h 2237474"/>
              <a:gd name="connsiteX115" fmla="*/ 5505014 w 12192000"/>
              <a:gd name="connsiteY115" fmla="*/ 1819259 h 2237474"/>
              <a:gd name="connsiteX116" fmla="*/ 5453307 w 12192000"/>
              <a:gd name="connsiteY116" fmla="*/ 1815450 h 2237474"/>
              <a:gd name="connsiteX117" fmla="*/ 5364192 w 12192000"/>
              <a:gd name="connsiteY117" fmla="*/ 1826074 h 2237474"/>
              <a:gd name="connsiteX118" fmla="*/ 5350380 w 12192000"/>
              <a:gd name="connsiteY118" fmla="*/ 1830891 h 2237474"/>
              <a:gd name="connsiteX119" fmla="*/ 5259633 w 12192000"/>
              <a:gd name="connsiteY119" fmla="*/ 1837160 h 2237474"/>
              <a:gd name="connsiteX120" fmla="*/ 5197513 w 12192000"/>
              <a:gd name="connsiteY120" fmla="*/ 1844718 h 2237474"/>
              <a:gd name="connsiteX121" fmla="*/ 5184170 w 12192000"/>
              <a:gd name="connsiteY121" fmla="*/ 1849402 h 2237474"/>
              <a:gd name="connsiteX122" fmla="*/ 5168852 w 12192000"/>
              <a:gd name="connsiteY122" fmla="*/ 1844846 h 2237474"/>
              <a:gd name="connsiteX123" fmla="*/ 5164370 w 12192000"/>
              <a:gd name="connsiteY123" fmla="*/ 1840597 h 2237474"/>
              <a:gd name="connsiteX124" fmla="*/ 5114927 w 12192000"/>
              <a:gd name="connsiteY124" fmla="*/ 1847827 h 2237474"/>
              <a:gd name="connsiteX125" fmla="*/ 5108970 w 12192000"/>
              <a:gd name="connsiteY125" fmla="*/ 1847935 h 2237474"/>
              <a:gd name="connsiteX126" fmla="*/ 5067961 w 12192000"/>
              <a:gd name="connsiteY126" fmla="*/ 1845917 h 2237474"/>
              <a:gd name="connsiteX127" fmla="*/ 5007075 w 12192000"/>
              <a:gd name="connsiteY127" fmla="*/ 1838626 h 2237474"/>
              <a:gd name="connsiteX128" fmla="*/ 4944087 w 12192000"/>
              <a:gd name="connsiteY128" fmla="*/ 1823332 h 2237474"/>
              <a:gd name="connsiteX129" fmla="*/ 4907662 w 12192000"/>
              <a:gd name="connsiteY129" fmla="*/ 1816900 h 2237474"/>
              <a:gd name="connsiteX130" fmla="*/ 4882386 w 12192000"/>
              <a:gd name="connsiteY130" fmla="*/ 1809844 h 2237474"/>
              <a:gd name="connsiteX131" fmla="*/ 4811440 w 12192000"/>
              <a:gd name="connsiteY131" fmla="*/ 1804655 h 2237474"/>
              <a:gd name="connsiteX132" fmla="*/ 4691075 w 12192000"/>
              <a:gd name="connsiteY132" fmla="*/ 1801389 h 2237474"/>
              <a:gd name="connsiteX133" fmla="*/ 4647449 w 12192000"/>
              <a:gd name="connsiteY133" fmla="*/ 1793181 h 2237474"/>
              <a:gd name="connsiteX134" fmla="*/ 4645504 w 12192000"/>
              <a:gd name="connsiteY134" fmla="*/ 1787606 h 2237474"/>
              <a:gd name="connsiteX135" fmla="*/ 4611738 w 12192000"/>
              <a:gd name="connsiteY135" fmla="*/ 1776964 h 2237474"/>
              <a:gd name="connsiteX136" fmla="*/ 4560070 w 12192000"/>
              <a:gd name="connsiteY136" fmla="*/ 1785640 h 2237474"/>
              <a:gd name="connsiteX137" fmla="*/ 4536503 w 12192000"/>
              <a:gd name="connsiteY137" fmla="*/ 1785334 h 2237474"/>
              <a:gd name="connsiteX138" fmla="*/ 4513724 w 12192000"/>
              <a:gd name="connsiteY138" fmla="*/ 1791996 h 2237474"/>
              <a:gd name="connsiteX139" fmla="*/ 4459810 w 12192000"/>
              <a:gd name="connsiteY139" fmla="*/ 1797886 h 2237474"/>
              <a:gd name="connsiteX140" fmla="*/ 4379064 w 12192000"/>
              <a:gd name="connsiteY140" fmla="*/ 1817177 h 2237474"/>
              <a:gd name="connsiteX141" fmla="*/ 4319209 w 12192000"/>
              <a:gd name="connsiteY141" fmla="*/ 1834833 h 2237474"/>
              <a:gd name="connsiteX142" fmla="*/ 4306907 w 12192000"/>
              <a:gd name="connsiteY142" fmla="*/ 1841641 h 2237474"/>
              <a:gd name="connsiteX143" fmla="*/ 4290981 w 12192000"/>
              <a:gd name="connsiteY143" fmla="*/ 1839677 h 2237474"/>
              <a:gd name="connsiteX144" fmla="*/ 4285792 w 12192000"/>
              <a:gd name="connsiteY144" fmla="*/ 1836231 h 2237474"/>
              <a:gd name="connsiteX145" fmla="*/ 4238372 w 12192000"/>
              <a:gd name="connsiteY145" fmla="*/ 1851480 h 2237474"/>
              <a:gd name="connsiteX146" fmla="*/ 4232517 w 12192000"/>
              <a:gd name="connsiteY146" fmla="*/ 1852567 h 2237474"/>
              <a:gd name="connsiteX147" fmla="*/ 4191732 w 12192000"/>
              <a:gd name="connsiteY147" fmla="*/ 1857328 h 2237474"/>
              <a:gd name="connsiteX148" fmla="*/ 4065532 w 12192000"/>
              <a:gd name="connsiteY148" fmla="*/ 1855477 h 2237474"/>
              <a:gd name="connsiteX149" fmla="*/ 4028460 w 12192000"/>
              <a:gd name="connsiteY149" fmla="*/ 1855137 h 2237474"/>
              <a:gd name="connsiteX150" fmla="*/ 4002267 w 12192000"/>
              <a:gd name="connsiteY150" fmla="*/ 1852352 h 2237474"/>
              <a:gd name="connsiteX151" fmla="*/ 3931396 w 12192000"/>
              <a:gd name="connsiteY151" fmla="*/ 1858915 h 2237474"/>
              <a:gd name="connsiteX152" fmla="*/ 3812162 w 12192000"/>
              <a:gd name="connsiteY152" fmla="*/ 1875501 h 2237474"/>
              <a:gd name="connsiteX153" fmla="*/ 3767672 w 12192000"/>
              <a:gd name="connsiteY153" fmla="*/ 1874600 h 2237474"/>
              <a:gd name="connsiteX154" fmla="*/ 3764741 w 12192000"/>
              <a:gd name="connsiteY154" fmla="*/ 1869433 h 2237474"/>
              <a:gd name="connsiteX155" fmla="*/ 3751332 w 12192000"/>
              <a:gd name="connsiteY155" fmla="*/ 1869854 h 2237474"/>
              <a:gd name="connsiteX156" fmla="*/ 3748155 w 12192000"/>
              <a:gd name="connsiteY156" fmla="*/ 1868903 h 2237474"/>
              <a:gd name="connsiteX157" fmla="*/ 3729530 w 12192000"/>
              <a:gd name="connsiteY157" fmla="*/ 1864513 h 2237474"/>
              <a:gd name="connsiteX158" fmla="*/ 3680177 w 12192000"/>
              <a:gd name="connsiteY158" fmla="*/ 1881552 h 2237474"/>
              <a:gd name="connsiteX159" fmla="*/ 3567259 w 12192000"/>
              <a:gd name="connsiteY159" fmla="*/ 1893482 h 2237474"/>
              <a:gd name="connsiteX160" fmla="*/ 3405770 w 12192000"/>
              <a:gd name="connsiteY160" fmla="*/ 1904591 h 2237474"/>
              <a:gd name="connsiteX161" fmla="*/ 3280097 w 12192000"/>
              <a:gd name="connsiteY161" fmla="*/ 1919610 h 2237474"/>
              <a:gd name="connsiteX162" fmla="*/ 3123424 w 12192000"/>
              <a:gd name="connsiteY162" fmla="*/ 1952930 h 2237474"/>
              <a:gd name="connsiteX163" fmla="*/ 3009910 w 12192000"/>
              <a:gd name="connsiteY163" fmla="*/ 1957866 h 2237474"/>
              <a:gd name="connsiteX164" fmla="*/ 2995934 w 12192000"/>
              <a:gd name="connsiteY164" fmla="*/ 1967085 h 2237474"/>
              <a:gd name="connsiteX165" fmla="*/ 2980071 w 12192000"/>
              <a:gd name="connsiteY165" fmla="*/ 1972988 h 2237474"/>
              <a:gd name="connsiteX166" fmla="*/ 2978094 w 12192000"/>
              <a:gd name="connsiteY166" fmla="*/ 1972369 h 2237474"/>
              <a:gd name="connsiteX167" fmla="*/ 2942858 w 12192000"/>
              <a:gd name="connsiteY167" fmla="*/ 1981367 h 2237474"/>
              <a:gd name="connsiteX168" fmla="*/ 2875436 w 12192000"/>
              <a:gd name="connsiteY168" fmla="*/ 1996977 h 2237474"/>
              <a:gd name="connsiteX169" fmla="*/ 2874892 w 12192000"/>
              <a:gd name="connsiteY169" fmla="*/ 1996085 h 2237474"/>
              <a:gd name="connsiteX170" fmla="*/ 2864145 w 12192000"/>
              <a:gd name="connsiteY170" fmla="*/ 1994061 h 2237474"/>
              <a:gd name="connsiteX171" fmla="*/ 2843662 w 12192000"/>
              <a:gd name="connsiteY171" fmla="*/ 1992498 h 2237474"/>
              <a:gd name="connsiteX172" fmla="*/ 2796128 w 12192000"/>
              <a:gd name="connsiteY172" fmla="*/ 1976403 h 2237474"/>
              <a:gd name="connsiteX173" fmla="*/ 2756784 w 12192000"/>
              <a:gd name="connsiteY173" fmla="*/ 1985116 h 2237474"/>
              <a:gd name="connsiteX174" fmla="*/ 2748833 w 12192000"/>
              <a:gd name="connsiteY174" fmla="*/ 1986323 h 2237474"/>
              <a:gd name="connsiteX175" fmla="*/ 2748661 w 12192000"/>
              <a:gd name="connsiteY175" fmla="*/ 1986122 h 2237474"/>
              <a:gd name="connsiteX176" fmla="*/ 2740251 w 12192000"/>
              <a:gd name="connsiteY176" fmla="*/ 1986946 h 2237474"/>
              <a:gd name="connsiteX177" fmla="*/ 2718916 w 12192000"/>
              <a:gd name="connsiteY177" fmla="*/ 1990867 h 2237474"/>
              <a:gd name="connsiteX178" fmla="*/ 2713522 w 12192000"/>
              <a:gd name="connsiteY178" fmla="*/ 1990173 h 2237474"/>
              <a:gd name="connsiteX179" fmla="*/ 2680597 w 12192000"/>
              <a:gd name="connsiteY179" fmla="*/ 1984996 h 2237474"/>
              <a:gd name="connsiteX180" fmla="*/ 2578178 w 12192000"/>
              <a:gd name="connsiteY180" fmla="*/ 1990531 h 2237474"/>
              <a:gd name="connsiteX181" fmla="*/ 2476147 w 12192000"/>
              <a:gd name="connsiteY181" fmla="*/ 1998305 h 2237474"/>
              <a:gd name="connsiteX182" fmla="*/ 2373568 w 12192000"/>
              <a:gd name="connsiteY182" fmla="*/ 2003219 h 2237474"/>
              <a:gd name="connsiteX183" fmla="*/ 2321399 w 12192000"/>
              <a:gd name="connsiteY183" fmla="*/ 1989467 h 2237474"/>
              <a:gd name="connsiteX184" fmla="*/ 2315525 w 12192000"/>
              <a:gd name="connsiteY184" fmla="*/ 1989708 h 2237474"/>
              <a:gd name="connsiteX185" fmla="*/ 2300792 w 12192000"/>
              <a:gd name="connsiteY185" fmla="*/ 1994290 h 2237474"/>
              <a:gd name="connsiteX186" fmla="*/ 2295469 w 12192000"/>
              <a:gd name="connsiteY186" fmla="*/ 1996659 h 2237474"/>
              <a:gd name="connsiteX187" fmla="*/ 2287219 w 12192000"/>
              <a:gd name="connsiteY187" fmla="*/ 1998750 h 2237474"/>
              <a:gd name="connsiteX188" fmla="*/ 2286948 w 12192000"/>
              <a:gd name="connsiteY188" fmla="*/ 1998596 h 2237474"/>
              <a:gd name="connsiteX189" fmla="*/ 2243069 w 12192000"/>
              <a:gd name="connsiteY189" fmla="*/ 2015111 h 2237474"/>
              <a:gd name="connsiteX190" fmla="*/ 2186609 w 12192000"/>
              <a:gd name="connsiteY190" fmla="*/ 2008263 h 2237474"/>
              <a:gd name="connsiteX191" fmla="*/ 2164831 w 12192000"/>
              <a:gd name="connsiteY191" fmla="*/ 2010143 h 2237474"/>
              <a:gd name="connsiteX192" fmla="*/ 2152836 w 12192000"/>
              <a:gd name="connsiteY192" fmla="*/ 2010048 h 2237474"/>
              <a:gd name="connsiteX193" fmla="*/ 2117102 w 12192000"/>
              <a:gd name="connsiteY193" fmla="*/ 2023004 h 2237474"/>
              <a:gd name="connsiteX194" fmla="*/ 2111935 w 12192000"/>
              <a:gd name="connsiteY194" fmla="*/ 2023163 h 2237474"/>
              <a:gd name="connsiteX195" fmla="*/ 2089991 w 12192000"/>
              <a:gd name="connsiteY195" fmla="*/ 2034193 h 2237474"/>
              <a:gd name="connsiteX196" fmla="*/ 2058061 w 12192000"/>
              <a:gd name="connsiteY196" fmla="*/ 2047942 h 2237474"/>
              <a:gd name="connsiteX197" fmla="*/ 2055737 w 12192000"/>
              <a:gd name="connsiteY197" fmla="*/ 2047704 h 2237474"/>
              <a:gd name="connsiteX198" fmla="*/ 2042244 w 12192000"/>
              <a:gd name="connsiteY198" fmla="*/ 2055560 h 2237474"/>
              <a:gd name="connsiteX199" fmla="*/ 1976224 w 12192000"/>
              <a:gd name="connsiteY199" fmla="*/ 2074257 h 2237474"/>
              <a:gd name="connsiteX200" fmla="*/ 1877728 w 12192000"/>
              <a:gd name="connsiteY200" fmla="*/ 2101004 h 2237474"/>
              <a:gd name="connsiteX201" fmla="*/ 1759056 w 12192000"/>
              <a:gd name="connsiteY201" fmla="*/ 2125608 h 2237474"/>
              <a:gd name="connsiteX202" fmla="*/ 1637948 w 12192000"/>
              <a:gd name="connsiteY202" fmla="*/ 2172597 h 2237474"/>
              <a:gd name="connsiteX203" fmla="*/ 1434549 w 12192000"/>
              <a:gd name="connsiteY203" fmla="*/ 2234522 h 2237474"/>
              <a:gd name="connsiteX204" fmla="*/ 1398481 w 12192000"/>
              <a:gd name="connsiteY204" fmla="*/ 2237074 h 2237474"/>
              <a:gd name="connsiteX205" fmla="*/ 1398407 w 12192000"/>
              <a:gd name="connsiteY205" fmla="*/ 2237095 h 2237474"/>
              <a:gd name="connsiteX206" fmla="*/ 1370962 w 12192000"/>
              <a:gd name="connsiteY206" fmla="*/ 2237474 h 2237474"/>
              <a:gd name="connsiteX207" fmla="*/ 1356367 w 12192000"/>
              <a:gd name="connsiteY207" fmla="*/ 2235089 h 2237474"/>
              <a:gd name="connsiteX208" fmla="*/ 1324828 w 12192000"/>
              <a:gd name="connsiteY208" fmla="*/ 2231968 h 2237474"/>
              <a:gd name="connsiteX209" fmla="*/ 1297744 w 12192000"/>
              <a:gd name="connsiteY209" fmla="*/ 2235849 h 2237474"/>
              <a:gd name="connsiteX210" fmla="*/ 1286236 w 12192000"/>
              <a:gd name="connsiteY210" fmla="*/ 2233135 h 2237474"/>
              <a:gd name="connsiteX211" fmla="*/ 1283504 w 12192000"/>
              <a:gd name="connsiteY211" fmla="*/ 2233797 h 2237474"/>
              <a:gd name="connsiteX212" fmla="*/ 1279765 w 12192000"/>
              <a:gd name="connsiteY212" fmla="*/ 2229639 h 2237474"/>
              <a:gd name="connsiteX213" fmla="*/ 1195347 w 12192000"/>
              <a:gd name="connsiteY213" fmla="*/ 2212354 h 2237474"/>
              <a:gd name="connsiteX214" fmla="*/ 970251 w 12192000"/>
              <a:gd name="connsiteY214" fmla="*/ 2221029 h 2237474"/>
              <a:gd name="connsiteX215" fmla="*/ 812914 w 12192000"/>
              <a:gd name="connsiteY215" fmla="*/ 2202752 h 2237474"/>
              <a:gd name="connsiteX216" fmla="*/ 800195 w 12192000"/>
              <a:gd name="connsiteY216" fmla="*/ 2209407 h 2237474"/>
              <a:gd name="connsiteX217" fmla="*/ 784978 w 12192000"/>
              <a:gd name="connsiteY217" fmla="*/ 2212360 h 2237474"/>
              <a:gd name="connsiteX218" fmla="*/ 681987 w 12192000"/>
              <a:gd name="connsiteY218" fmla="*/ 2216757 h 2237474"/>
              <a:gd name="connsiteX219" fmla="*/ 669923 w 12192000"/>
              <a:gd name="connsiteY219" fmla="*/ 2211682 h 2237474"/>
              <a:gd name="connsiteX220" fmla="*/ 648680 w 12192000"/>
              <a:gd name="connsiteY220" fmla="*/ 2206229 h 2237474"/>
              <a:gd name="connsiteX221" fmla="*/ 597225 w 12192000"/>
              <a:gd name="connsiteY221" fmla="*/ 2180999 h 2237474"/>
              <a:gd name="connsiteX222" fmla="*/ 558449 w 12192000"/>
              <a:gd name="connsiteY222" fmla="*/ 2182346 h 2237474"/>
              <a:gd name="connsiteX223" fmla="*/ 550517 w 12192000"/>
              <a:gd name="connsiteY223" fmla="*/ 2182060 h 2237474"/>
              <a:gd name="connsiteX224" fmla="*/ 550309 w 12192000"/>
              <a:gd name="connsiteY224" fmla="*/ 2181825 h 2237474"/>
              <a:gd name="connsiteX225" fmla="*/ 541836 w 12192000"/>
              <a:gd name="connsiteY225" fmla="*/ 2181063 h 2237474"/>
              <a:gd name="connsiteX226" fmla="*/ 536057 w 12192000"/>
              <a:gd name="connsiteY226" fmla="*/ 2181537 h 2237474"/>
              <a:gd name="connsiteX227" fmla="*/ 520671 w 12192000"/>
              <a:gd name="connsiteY227" fmla="*/ 2180980 h 2237474"/>
              <a:gd name="connsiteX228" fmla="*/ 515024 w 12192000"/>
              <a:gd name="connsiteY228" fmla="*/ 2179258 h 2237474"/>
              <a:gd name="connsiteX229" fmla="*/ 512278 w 12192000"/>
              <a:gd name="connsiteY229" fmla="*/ 2176369 h 2237474"/>
              <a:gd name="connsiteX230" fmla="*/ 480419 w 12192000"/>
              <a:gd name="connsiteY230" fmla="*/ 2167807 h 2237474"/>
              <a:gd name="connsiteX231" fmla="*/ 413835 w 12192000"/>
              <a:gd name="connsiteY231" fmla="*/ 2156783 h 2237474"/>
              <a:gd name="connsiteX232" fmla="*/ 376513 w 12192000"/>
              <a:gd name="connsiteY232" fmla="*/ 2154014 h 2237474"/>
              <a:gd name="connsiteX233" fmla="*/ 273386 w 12192000"/>
              <a:gd name="connsiteY233" fmla="*/ 2142551 h 2237474"/>
              <a:gd name="connsiteX234" fmla="*/ 169207 w 12192000"/>
              <a:gd name="connsiteY234" fmla="*/ 2128100 h 2237474"/>
              <a:gd name="connsiteX235" fmla="*/ 93149 w 12192000"/>
              <a:gd name="connsiteY235" fmla="*/ 2105324 h 2237474"/>
              <a:gd name="connsiteX236" fmla="*/ 88109 w 12192000"/>
              <a:gd name="connsiteY236" fmla="*/ 2106704 h 2237474"/>
              <a:gd name="connsiteX237" fmla="*/ 80022 w 12192000"/>
              <a:gd name="connsiteY237" fmla="*/ 2107254 h 2237474"/>
              <a:gd name="connsiteX238" fmla="*/ 79717 w 12192000"/>
              <a:gd name="connsiteY238" fmla="*/ 2107046 h 2237474"/>
              <a:gd name="connsiteX239" fmla="*/ 72352 w 12192000"/>
              <a:gd name="connsiteY239" fmla="*/ 2107991 h 2237474"/>
              <a:gd name="connsiteX240" fmla="*/ 37645 w 12192000"/>
              <a:gd name="connsiteY240" fmla="*/ 2115401 h 2237474"/>
              <a:gd name="connsiteX241" fmla="*/ 4572 w 12192000"/>
              <a:gd name="connsiteY241" fmla="*/ 2111091 h 2237474"/>
              <a:gd name="connsiteX242" fmla="*/ 0 w 12192000"/>
              <a:gd name="connsiteY242" fmla="*/ 2110468 h 2237474"/>
              <a:gd name="connsiteX243" fmla="*/ 0 w 12192000"/>
              <a:gd name="connsiteY243"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154948 w 12192000"/>
              <a:gd name="connsiteY4" fmla="*/ 762731 h 2237474"/>
              <a:gd name="connsiteX5" fmla="*/ 12047364 w 12192000"/>
              <a:gd name="connsiteY5" fmla="*/ 749662 h 2237474"/>
              <a:gd name="connsiteX6" fmla="*/ 11890686 w 12192000"/>
              <a:gd name="connsiteY6" fmla="*/ 732766 h 2237474"/>
              <a:gd name="connsiteX7" fmla="*/ 11782413 w 12192000"/>
              <a:gd name="connsiteY7" fmla="*/ 769868 h 2237474"/>
              <a:gd name="connsiteX8" fmla="*/ 11649954 w 12192000"/>
              <a:gd name="connsiteY8" fmla="*/ 749628 h 2237474"/>
              <a:gd name="connsiteX9" fmla="*/ 11560424 w 12192000"/>
              <a:gd name="connsiteY9" fmla="*/ 748017 h 2237474"/>
              <a:gd name="connsiteX10" fmla="*/ 11358455 w 12192000"/>
              <a:gd name="connsiteY10" fmla="*/ 747593 h 2237474"/>
              <a:gd name="connsiteX11" fmla="*/ 11165209 w 12192000"/>
              <a:gd name="connsiteY11" fmla="*/ 748852 h 2237474"/>
              <a:gd name="connsiteX12" fmla="*/ 11058755 w 12192000"/>
              <a:gd name="connsiteY12" fmla="*/ 749617 h 2237474"/>
              <a:gd name="connsiteX13" fmla="*/ 10884013 w 12192000"/>
              <a:gd name="connsiteY13" fmla="*/ 760728 h 2237474"/>
              <a:gd name="connsiteX14" fmla="*/ 10834688 w 12192000"/>
              <a:gd name="connsiteY14" fmla="*/ 757726 h 2237474"/>
              <a:gd name="connsiteX15" fmla="*/ 10805004 w 12192000"/>
              <a:gd name="connsiteY15" fmla="*/ 757573 h 2237474"/>
              <a:gd name="connsiteX16" fmla="*/ 10739478 w 12192000"/>
              <a:gd name="connsiteY16" fmla="*/ 776841 h 2237474"/>
              <a:gd name="connsiteX17" fmla="*/ 10458762 w 12192000"/>
              <a:gd name="connsiteY17" fmla="*/ 755400 h 2237474"/>
              <a:gd name="connsiteX18" fmla="*/ 10246919 w 12192000"/>
              <a:gd name="connsiteY18" fmla="*/ 769960 h 2237474"/>
              <a:gd name="connsiteX19" fmla="*/ 10167995 w 12192000"/>
              <a:gd name="connsiteY19" fmla="*/ 760843 h 2237474"/>
              <a:gd name="connsiteX20" fmla="*/ 9997044 w 12192000"/>
              <a:gd name="connsiteY20" fmla="*/ 780129 h 2237474"/>
              <a:gd name="connsiteX21" fmla="*/ 9943887 w 12192000"/>
              <a:gd name="connsiteY21" fmla="*/ 804141 h 2237474"/>
              <a:gd name="connsiteX22" fmla="*/ 9918248 w 12192000"/>
              <a:gd name="connsiteY22" fmla="*/ 816628 h 2237474"/>
              <a:gd name="connsiteX23" fmla="*/ 9836148 w 12192000"/>
              <a:gd name="connsiteY23" fmla="*/ 858312 h 2237474"/>
              <a:gd name="connsiteX24" fmla="*/ 9823800 w 12192000"/>
              <a:gd name="connsiteY24" fmla="*/ 866604 h 2237474"/>
              <a:gd name="connsiteX25" fmla="*/ 9794684 w 12192000"/>
              <a:gd name="connsiteY25" fmla="*/ 864509 h 2237474"/>
              <a:gd name="connsiteX26" fmla="*/ 9778288 w 12192000"/>
              <a:gd name="connsiteY26" fmla="*/ 854362 h 2237474"/>
              <a:gd name="connsiteX27" fmla="*/ 9773886 w 12192000"/>
              <a:gd name="connsiteY27" fmla="*/ 857543 h 2237474"/>
              <a:gd name="connsiteX28" fmla="*/ 9761459 w 12192000"/>
              <a:gd name="connsiteY28" fmla="*/ 862394 h 2237474"/>
              <a:gd name="connsiteX29" fmla="*/ 9705768 w 12192000"/>
              <a:gd name="connsiteY29" fmla="*/ 894610 h 2237474"/>
              <a:gd name="connsiteX30" fmla="*/ 9683005 w 12192000"/>
              <a:gd name="connsiteY30" fmla="*/ 894128 h 2237474"/>
              <a:gd name="connsiteX31" fmla="*/ 9594438 w 12192000"/>
              <a:gd name="connsiteY31" fmla="*/ 919051 h 2237474"/>
              <a:gd name="connsiteX32" fmla="*/ 9577033 w 12192000"/>
              <a:gd name="connsiteY32" fmla="*/ 922857 h 2237474"/>
              <a:gd name="connsiteX33" fmla="*/ 9544189 w 12192000"/>
              <a:gd name="connsiteY33" fmla="*/ 938966 h 2237474"/>
              <a:gd name="connsiteX34" fmla="*/ 9534048 w 12192000"/>
              <a:gd name="connsiteY34" fmla="*/ 940158 h 2237474"/>
              <a:gd name="connsiteX35" fmla="*/ 9500499 w 12192000"/>
              <a:gd name="connsiteY35" fmla="*/ 954680 h 2237474"/>
              <a:gd name="connsiteX36" fmla="*/ 9428195 w 12192000"/>
              <a:gd name="connsiteY36" fmla="*/ 986225 h 2237474"/>
              <a:gd name="connsiteX37" fmla="*/ 9410017 w 12192000"/>
              <a:gd name="connsiteY37" fmla="*/ 993931 h 2237474"/>
              <a:gd name="connsiteX38" fmla="*/ 9392919 w 12192000"/>
              <a:gd name="connsiteY38" fmla="*/ 994656 h 2237474"/>
              <a:gd name="connsiteX39" fmla="*/ 9301293 w 12192000"/>
              <a:gd name="connsiteY39" fmla="*/ 1011593 h 2237474"/>
              <a:gd name="connsiteX40" fmla="*/ 9278619 w 12192000"/>
              <a:gd name="connsiteY40" fmla="*/ 1011878 h 2237474"/>
              <a:gd name="connsiteX41" fmla="*/ 9268019 w 12192000"/>
              <a:gd name="connsiteY41" fmla="*/ 1007442 h 2237474"/>
              <a:gd name="connsiteX42" fmla="*/ 9234662 w 12192000"/>
              <a:gd name="connsiteY42" fmla="*/ 1023056 h 2237474"/>
              <a:gd name="connsiteX43" fmla="*/ 9181033 w 12192000"/>
              <a:gd name="connsiteY43" fmla="*/ 1037921 h 2237474"/>
              <a:gd name="connsiteX44" fmla="*/ 9155969 w 12192000"/>
              <a:gd name="connsiteY44" fmla="*/ 1046804 h 2237474"/>
              <a:gd name="connsiteX45" fmla="*/ 9133985 w 12192000"/>
              <a:gd name="connsiteY45" fmla="*/ 1046450 h 2237474"/>
              <a:gd name="connsiteX46" fmla="*/ 9012987 w 12192000"/>
              <a:gd name="connsiteY46" fmla="*/ 1061986 h 2237474"/>
              <a:gd name="connsiteX47" fmla="*/ 8968445 w 12192000"/>
              <a:gd name="connsiteY47" fmla="*/ 1052169 h 2237474"/>
              <a:gd name="connsiteX48" fmla="*/ 8958984 w 12192000"/>
              <a:gd name="connsiteY48" fmla="*/ 1057212 h 2237474"/>
              <a:gd name="connsiteX49" fmla="*/ 8886001 w 12192000"/>
              <a:gd name="connsiteY49" fmla="*/ 1067468 h 2237474"/>
              <a:gd name="connsiteX50" fmla="*/ 8838610 w 12192000"/>
              <a:gd name="connsiteY50" fmla="*/ 1075091 h 2237474"/>
              <a:gd name="connsiteX51" fmla="*/ 8750383 w 12192000"/>
              <a:gd name="connsiteY51" fmla="*/ 1097387 h 2237474"/>
              <a:gd name="connsiteX52" fmla="*/ 8697365 w 12192000"/>
              <a:gd name="connsiteY52" fmla="*/ 1105869 h 2237474"/>
              <a:gd name="connsiteX53" fmla="*/ 8665605 w 12192000"/>
              <a:gd name="connsiteY53" fmla="*/ 1110791 h 2237474"/>
              <a:gd name="connsiteX54" fmla="*/ 8584946 w 12192000"/>
              <a:gd name="connsiteY54" fmla="*/ 1135226 h 2237474"/>
              <a:gd name="connsiteX55" fmla="*/ 8460755 w 12192000"/>
              <a:gd name="connsiteY55" fmla="*/ 1203427 h 2237474"/>
              <a:gd name="connsiteX56" fmla="*/ 8419755 w 12192000"/>
              <a:gd name="connsiteY56" fmla="*/ 1216260 h 2237474"/>
              <a:gd name="connsiteX57" fmla="*/ 8411626 w 12192000"/>
              <a:gd name="connsiteY57" fmla="*/ 1214397 h 2237474"/>
              <a:gd name="connsiteX58" fmla="*/ 8363469 w 12192000"/>
              <a:gd name="connsiteY58" fmla="*/ 1246658 h 2237474"/>
              <a:gd name="connsiteX59" fmla="*/ 8275497 w 12192000"/>
              <a:gd name="connsiteY59" fmla="*/ 1264396 h 2237474"/>
              <a:gd name="connsiteX60" fmla="*/ 8206287 w 12192000"/>
              <a:gd name="connsiteY60" fmla="*/ 1273060 h 2237474"/>
              <a:gd name="connsiteX61" fmla="*/ 8168705 w 12192000"/>
              <a:gd name="connsiteY61" fmla="*/ 1279956 h 2237474"/>
              <a:gd name="connsiteX62" fmla="*/ 8139997 w 12192000"/>
              <a:gd name="connsiteY62" fmla="*/ 1282713 h 2237474"/>
              <a:gd name="connsiteX63" fmla="*/ 8074238 w 12192000"/>
              <a:gd name="connsiteY63" fmla="*/ 1301895 h 2237474"/>
              <a:gd name="connsiteX64" fmla="*/ 7968292 w 12192000"/>
              <a:gd name="connsiteY64" fmla="*/ 1338779 h 2237474"/>
              <a:gd name="connsiteX65" fmla="*/ 7945122 w 12192000"/>
              <a:gd name="connsiteY65" fmla="*/ 1345477 h 2237474"/>
              <a:gd name="connsiteX66" fmla="*/ 7922771 w 12192000"/>
              <a:gd name="connsiteY66" fmla="*/ 1346645 h 2237474"/>
              <a:gd name="connsiteX67" fmla="*/ 7915461 w 12192000"/>
              <a:gd name="connsiteY67" fmla="*/ 1342919 h 2237474"/>
              <a:gd name="connsiteX68" fmla="*/ 7902328 w 12192000"/>
              <a:gd name="connsiteY68" fmla="*/ 1345865 h 2237474"/>
              <a:gd name="connsiteX69" fmla="*/ 7898322 w 12192000"/>
              <a:gd name="connsiteY69" fmla="*/ 1345689 h 2237474"/>
              <a:gd name="connsiteX70" fmla="*/ 7875879 w 12192000"/>
              <a:gd name="connsiteY70" fmla="*/ 1345646 h 2237474"/>
              <a:gd name="connsiteX71" fmla="*/ 7840612 w 12192000"/>
              <a:gd name="connsiteY71" fmla="*/ 1369373 h 2237474"/>
              <a:gd name="connsiteX72" fmla="*/ 7786819 w 12192000"/>
              <a:gd name="connsiteY72" fmla="*/ 1378970 h 2237474"/>
              <a:gd name="connsiteX73" fmla="*/ 7548172 w 12192000"/>
              <a:gd name="connsiteY73" fmla="*/ 1417460 h 2237474"/>
              <a:gd name="connsiteX74" fmla="*/ 7483437 w 12192000"/>
              <a:gd name="connsiteY74" fmla="*/ 1478152 h 2237474"/>
              <a:gd name="connsiteX75" fmla="*/ 7377870 w 12192000"/>
              <a:gd name="connsiteY75" fmla="*/ 1523319 h 2237474"/>
              <a:gd name="connsiteX76" fmla="*/ 7230737 w 12192000"/>
              <a:gd name="connsiteY76" fmla="*/ 1562633 h 2237474"/>
              <a:gd name="connsiteX77" fmla="*/ 7224458 w 12192000"/>
              <a:gd name="connsiteY77" fmla="*/ 1573008 h 2237474"/>
              <a:gd name="connsiteX78" fmla="*/ 7213486 w 12192000"/>
              <a:gd name="connsiteY78" fmla="*/ 1580987 h 2237474"/>
              <a:gd name="connsiteX79" fmla="*/ 7210972 w 12192000"/>
              <a:gd name="connsiteY79" fmla="*/ 1580856 h 2237474"/>
              <a:gd name="connsiteX80" fmla="*/ 7183121 w 12192000"/>
              <a:gd name="connsiteY80" fmla="*/ 1595162 h 2237474"/>
              <a:gd name="connsiteX81" fmla="*/ 7164601 w 12192000"/>
              <a:gd name="connsiteY81" fmla="*/ 1606490 h 2237474"/>
              <a:gd name="connsiteX82" fmla="*/ 7159286 w 12192000"/>
              <a:gd name="connsiteY82" fmla="*/ 1606850 h 2237474"/>
              <a:gd name="connsiteX83" fmla="*/ 7114651 w 12192000"/>
              <a:gd name="connsiteY83" fmla="*/ 1620959 h 2237474"/>
              <a:gd name="connsiteX84" fmla="*/ 7092727 w 12192000"/>
              <a:gd name="connsiteY84" fmla="*/ 1623628 h 2237474"/>
              <a:gd name="connsiteX85" fmla="*/ 7031309 w 12192000"/>
              <a:gd name="connsiteY85" fmla="*/ 1619451 h 2237474"/>
              <a:gd name="connsiteX86" fmla="*/ 6999084 w 12192000"/>
              <a:gd name="connsiteY86" fmla="*/ 1634317 h 2237474"/>
              <a:gd name="connsiteX87" fmla="*/ 6992107 w 12192000"/>
              <a:gd name="connsiteY87" fmla="*/ 1636860 h 2237474"/>
              <a:gd name="connsiteX88" fmla="*/ 6991765 w 12192000"/>
              <a:gd name="connsiteY88" fmla="*/ 1636725 h 2237474"/>
              <a:gd name="connsiteX89" fmla="*/ 6983996 w 12192000"/>
              <a:gd name="connsiteY89" fmla="*/ 1639040 h 2237474"/>
              <a:gd name="connsiteX90" fmla="*/ 6979383 w 12192000"/>
              <a:gd name="connsiteY90" fmla="*/ 1641496 h 2237474"/>
              <a:gd name="connsiteX91" fmla="*/ 6900177 w 12192000"/>
              <a:gd name="connsiteY91" fmla="*/ 1636016 h 2237474"/>
              <a:gd name="connsiteX92" fmla="*/ 6795372 w 12192000"/>
              <a:gd name="connsiteY92" fmla="*/ 1644845 h 2237474"/>
              <a:gd name="connsiteX93" fmla="*/ 6692251 w 12192000"/>
              <a:gd name="connsiteY93" fmla="*/ 1656357 h 2237474"/>
              <a:gd name="connsiteX94" fmla="*/ 6655235 w 12192000"/>
              <a:gd name="connsiteY94" fmla="*/ 1661869 h 2237474"/>
              <a:gd name="connsiteX95" fmla="*/ 6587857 w 12192000"/>
              <a:gd name="connsiteY95" fmla="*/ 1665769 h 2237474"/>
              <a:gd name="connsiteX96" fmla="*/ 6554894 w 12192000"/>
              <a:gd name="connsiteY96" fmla="*/ 1664428 h 2237474"/>
              <a:gd name="connsiteX97" fmla="*/ 6551579 w 12192000"/>
              <a:gd name="connsiteY97" fmla="*/ 1662213 h 2237474"/>
              <a:gd name="connsiteX98" fmla="*/ 6545693 w 12192000"/>
              <a:gd name="connsiteY98" fmla="*/ 1661776 h 2237474"/>
              <a:gd name="connsiteX99" fmla="*/ 6530561 w 12192000"/>
              <a:gd name="connsiteY99" fmla="*/ 1664619 h 2237474"/>
              <a:gd name="connsiteX100" fmla="*/ 6525028 w 12192000"/>
              <a:gd name="connsiteY100" fmla="*/ 1666354 h 2237474"/>
              <a:gd name="connsiteX101" fmla="*/ 6516595 w 12192000"/>
              <a:gd name="connsiteY101" fmla="*/ 1667475 h 2237474"/>
              <a:gd name="connsiteX102" fmla="*/ 6516340 w 12192000"/>
              <a:gd name="connsiteY102" fmla="*/ 1667291 h 2237474"/>
              <a:gd name="connsiteX103" fmla="*/ 6508541 w 12192000"/>
              <a:gd name="connsiteY103" fmla="*/ 1668757 h 2237474"/>
              <a:gd name="connsiteX104" fmla="*/ 6471012 w 12192000"/>
              <a:gd name="connsiteY104" fmla="*/ 1678604 h 2237474"/>
              <a:gd name="connsiteX105" fmla="*/ 6415265 w 12192000"/>
              <a:gd name="connsiteY105" fmla="*/ 1665317 h 2237474"/>
              <a:gd name="connsiteX106" fmla="*/ 6393343 w 12192000"/>
              <a:gd name="connsiteY106" fmla="*/ 1664672 h 2237474"/>
              <a:gd name="connsiteX107" fmla="*/ 6380457 w 12192000"/>
              <a:gd name="connsiteY107" fmla="*/ 1662376 h 2237474"/>
              <a:gd name="connsiteX108" fmla="*/ 6280959 w 12192000"/>
              <a:gd name="connsiteY108" fmla="*/ 1689329 h 2237474"/>
              <a:gd name="connsiteX109" fmla="*/ 6266765 w 12192000"/>
              <a:gd name="connsiteY109" fmla="*/ 1695560 h 2237474"/>
              <a:gd name="connsiteX110" fmla="*/ 6098321 w 12192000"/>
              <a:gd name="connsiteY110" fmla="*/ 1721646 h 2237474"/>
              <a:gd name="connsiteX111" fmla="*/ 5880652 w 12192000"/>
              <a:gd name="connsiteY111" fmla="*/ 1779643 h 2237474"/>
              <a:gd name="connsiteX112" fmla="*/ 5785959 w 12192000"/>
              <a:gd name="connsiteY112" fmla="*/ 1775307 h 2237474"/>
              <a:gd name="connsiteX113" fmla="*/ 5643534 w 12192000"/>
              <a:gd name="connsiteY113" fmla="*/ 1802919 h 2237474"/>
              <a:gd name="connsiteX114" fmla="*/ 5518799 w 12192000"/>
              <a:gd name="connsiteY114" fmla="*/ 1818312 h 2237474"/>
              <a:gd name="connsiteX115" fmla="*/ 5505014 w 12192000"/>
              <a:gd name="connsiteY115" fmla="*/ 1819259 h 2237474"/>
              <a:gd name="connsiteX116" fmla="*/ 5453307 w 12192000"/>
              <a:gd name="connsiteY116" fmla="*/ 1815450 h 2237474"/>
              <a:gd name="connsiteX117" fmla="*/ 5364192 w 12192000"/>
              <a:gd name="connsiteY117" fmla="*/ 1826074 h 2237474"/>
              <a:gd name="connsiteX118" fmla="*/ 5350380 w 12192000"/>
              <a:gd name="connsiteY118" fmla="*/ 1830891 h 2237474"/>
              <a:gd name="connsiteX119" fmla="*/ 5259633 w 12192000"/>
              <a:gd name="connsiteY119" fmla="*/ 1837160 h 2237474"/>
              <a:gd name="connsiteX120" fmla="*/ 5197513 w 12192000"/>
              <a:gd name="connsiteY120" fmla="*/ 1844718 h 2237474"/>
              <a:gd name="connsiteX121" fmla="*/ 5184170 w 12192000"/>
              <a:gd name="connsiteY121" fmla="*/ 1849402 h 2237474"/>
              <a:gd name="connsiteX122" fmla="*/ 5168852 w 12192000"/>
              <a:gd name="connsiteY122" fmla="*/ 1844846 h 2237474"/>
              <a:gd name="connsiteX123" fmla="*/ 5164370 w 12192000"/>
              <a:gd name="connsiteY123" fmla="*/ 1840597 h 2237474"/>
              <a:gd name="connsiteX124" fmla="*/ 5114927 w 12192000"/>
              <a:gd name="connsiteY124" fmla="*/ 1847827 h 2237474"/>
              <a:gd name="connsiteX125" fmla="*/ 5108970 w 12192000"/>
              <a:gd name="connsiteY125" fmla="*/ 1847935 h 2237474"/>
              <a:gd name="connsiteX126" fmla="*/ 5067961 w 12192000"/>
              <a:gd name="connsiteY126" fmla="*/ 1845917 h 2237474"/>
              <a:gd name="connsiteX127" fmla="*/ 5007075 w 12192000"/>
              <a:gd name="connsiteY127" fmla="*/ 1838626 h 2237474"/>
              <a:gd name="connsiteX128" fmla="*/ 4944087 w 12192000"/>
              <a:gd name="connsiteY128" fmla="*/ 1823332 h 2237474"/>
              <a:gd name="connsiteX129" fmla="*/ 4907662 w 12192000"/>
              <a:gd name="connsiteY129" fmla="*/ 1816900 h 2237474"/>
              <a:gd name="connsiteX130" fmla="*/ 4882386 w 12192000"/>
              <a:gd name="connsiteY130" fmla="*/ 1809844 h 2237474"/>
              <a:gd name="connsiteX131" fmla="*/ 4811440 w 12192000"/>
              <a:gd name="connsiteY131" fmla="*/ 1804655 h 2237474"/>
              <a:gd name="connsiteX132" fmla="*/ 4691075 w 12192000"/>
              <a:gd name="connsiteY132" fmla="*/ 1801389 h 2237474"/>
              <a:gd name="connsiteX133" fmla="*/ 4647449 w 12192000"/>
              <a:gd name="connsiteY133" fmla="*/ 1793181 h 2237474"/>
              <a:gd name="connsiteX134" fmla="*/ 4611738 w 12192000"/>
              <a:gd name="connsiteY134" fmla="*/ 1776964 h 2237474"/>
              <a:gd name="connsiteX135" fmla="*/ 4560070 w 12192000"/>
              <a:gd name="connsiteY135" fmla="*/ 1785640 h 2237474"/>
              <a:gd name="connsiteX136" fmla="*/ 4536503 w 12192000"/>
              <a:gd name="connsiteY136" fmla="*/ 1785334 h 2237474"/>
              <a:gd name="connsiteX137" fmla="*/ 4513724 w 12192000"/>
              <a:gd name="connsiteY137" fmla="*/ 1791996 h 2237474"/>
              <a:gd name="connsiteX138" fmla="*/ 4459810 w 12192000"/>
              <a:gd name="connsiteY138" fmla="*/ 1797886 h 2237474"/>
              <a:gd name="connsiteX139" fmla="*/ 4379064 w 12192000"/>
              <a:gd name="connsiteY139" fmla="*/ 1817177 h 2237474"/>
              <a:gd name="connsiteX140" fmla="*/ 4319209 w 12192000"/>
              <a:gd name="connsiteY140" fmla="*/ 1834833 h 2237474"/>
              <a:gd name="connsiteX141" fmla="*/ 4306907 w 12192000"/>
              <a:gd name="connsiteY141" fmla="*/ 1841641 h 2237474"/>
              <a:gd name="connsiteX142" fmla="*/ 4290981 w 12192000"/>
              <a:gd name="connsiteY142" fmla="*/ 1839677 h 2237474"/>
              <a:gd name="connsiteX143" fmla="*/ 4285792 w 12192000"/>
              <a:gd name="connsiteY143" fmla="*/ 1836231 h 2237474"/>
              <a:gd name="connsiteX144" fmla="*/ 4238372 w 12192000"/>
              <a:gd name="connsiteY144" fmla="*/ 1851480 h 2237474"/>
              <a:gd name="connsiteX145" fmla="*/ 4232517 w 12192000"/>
              <a:gd name="connsiteY145" fmla="*/ 1852567 h 2237474"/>
              <a:gd name="connsiteX146" fmla="*/ 4191732 w 12192000"/>
              <a:gd name="connsiteY146" fmla="*/ 1857328 h 2237474"/>
              <a:gd name="connsiteX147" fmla="*/ 4065532 w 12192000"/>
              <a:gd name="connsiteY147" fmla="*/ 1855477 h 2237474"/>
              <a:gd name="connsiteX148" fmla="*/ 4028460 w 12192000"/>
              <a:gd name="connsiteY148" fmla="*/ 1855137 h 2237474"/>
              <a:gd name="connsiteX149" fmla="*/ 4002267 w 12192000"/>
              <a:gd name="connsiteY149" fmla="*/ 1852352 h 2237474"/>
              <a:gd name="connsiteX150" fmla="*/ 3931396 w 12192000"/>
              <a:gd name="connsiteY150" fmla="*/ 1858915 h 2237474"/>
              <a:gd name="connsiteX151" fmla="*/ 3812162 w 12192000"/>
              <a:gd name="connsiteY151" fmla="*/ 1875501 h 2237474"/>
              <a:gd name="connsiteX152" fmla="*/ 3767672 w 12192000"/>
              <a:gd name="connsiteY152" fmla="*/ 1874600 h 2237474"/>
              <a:gd name="connsiteX153" fmla="*/ 3764741 w 12192000"/>
              <a:gd name="connsiteY153" fmla="*/ 1869433 h 2237474"/>
              <a:gd name="connsiteX154" fmla="*/ 3751332 w 12192000"/>
              <a:gd name="connsiteY154" fmla="*/ 1869854 h 2237474"/>
              <a:gd name="connsiteX155" fmla="*/ 3748155 w 12192000"/>
              <a:gd name="connsiteY155" fmla="*/ 1868903 h 2237474"/>
              <a:gd name="connsiteX156" fmla="*/ 3729530 w 12192000"/>
              <a:gd name="connsiteY156" fmla="*/ 1864513 h 2237474"/>
              <a:gd name="connsiteX157" fmla="*/ 3680177 w 12192000"/>
              <a:gd name="connsiteY157" fmla="*/ 1881552 h 2237474"/>
              <a:gd name="connsiteX158" fmla="*/ 3567259 w 12192000"/>
              <a:gd name="connsiteY158" fmla="*/ 1893482 h 2237474"/>
              <a:gd name="connsiteX159" fmla="*/ 3405770 w 12192000"/>
              <a:gd name="connsiteY159" fmla="*/ 1904591 h 2237474"/>
              <a:gd name="connsiteX160" fmla="*/ 3280097 w 12192000"/>
              <a:gd name="connsiteY160" fmla="*/ 1919610 h 2237474"/>
              <a:gd name="connsiteX161" fmla="*/ 3123424 w 12192000"/>
              <a:gd name="connsiteY161" fmla="*/ 1952930 h 2237474"/>
              <a:gd name="connsiteX162" fmla="*/ 3009910 w 12192000"/>
              <a:gd name="connsiteY162" fmla="*/ 1957866 h 2237474"/>
              <a:gd name="connsiteX163" fmla="*/ 2995934 w 12192000"/>
              <a:gd name="connsiteY163" fmla="*/ 1967085 h 2237474"/>
              <a:gd name="connsiteX164" fmla="*/ 2980071 w 12192000"/>
              <a:gd name="connsiteY164" fmla="*/ 1972988 h 2237474"/>
              <a:gd name="connsiteX165" fmla="*/ 2978094 w 12192000"/>
              <a:gd name="connsiteY165" fmla="*/ 1972369 h 2237474"/>
              <a:gd name="connsiteX166" fmla="*/ 2942858 w 12192000"/>
              <a:gd name="connsiteY166" fmla="*/ 1981367 h 2237474"/>
              <a:gd name="connsiteX167" fmla="*/ 2875436 w 12192000"/>
              <a:gd name="connsiteY167" fmla="*/ 1996977 h 2237474"/>
              <a:gd name="connsiteX168" fmla="*/ 2874892 w 12192000"/>
              <a:gd name="connsiteY168" fmla="*/ 1996085 h 2237474"/>
              <a:gd name="connsiteX169" fmla="*/ 2864145 w 12192000"/>
              <a:gd name="connsiteY169" fmla="*/ 1994061 h 2237474"/>
              <a:gd name="connsiteX170" fmla="*/ 2843662 w 12192000"/>
              <a:gd name="connsiteY170" fmla="*/ 1992498 h 2237474"/>
              <a:gd name="connsiteX171" fmla="*/ 2796128 w 12192000"/>
              <a:gd name="connsiteY171" fmla="*/ 1976403 h 2237474"/>
              <a:gd name="connsiteX172" fmla="*/ 2756784 w 12192000"/>
              <a:gd name="connsiteY172" fmla="*/ 1985116 h 2237474"/>
              <a:gd name="connsiteX173" fmla="*/ 2748833 w 12192000"/>
              <a:gd name="connsiteY173" fmla="*/ 1986323 h 2237474"/>
              <a:gd name="connsiteX174" fmla="*/ 2748661 w 12192000"/>
              <a:gd name="connsiteY174" fmla="*/ 1986122 h 2237474"/>
              <a:gd name="connsiteX175" fmla="*/ 2740251 w 12192000"/>
              <a:gd name="connsiteY175" fmla="*/ 1986946 h 2237474"/>
              <a:gd name="connsiteX176" fmla="*/ 2718916 w 12192000"/>
              <a:gd name="connsiteY176" fmla="*/ 1990867 h 2237474"/>
              <a:gd name="connsiteX177" fmla="*/ 2713522 w 12192000"/>
              <a:gd name="connsiteY177" fmla="*/ 1990173 h 2237474"/>
              <a:gd name="connsiteX178" fmla="*/ 2680597 w 12192000"/>
              <a:gd name="connsiteY178" fmla="*/ 1984996 h 2237474"/>
              <a:gd name="connsiteX179" fmla="*/ 2578178 w 12192000"/>
              <a:gd name="connsiteY179" fmla="*/ 1990531 h 2237474"/>
              <a:gd name="connsiteX180" fmla="*/ 2476147 w 12192000"/>
              <a:gd name="connsiteY180" fmla="*/ 1998305 h 2237474"/>
              <a:gd name="connsiteX181" fmla="*/ 2373568 w 12192000"/>
              <a:gd name="connsiteY181" fmla="*/ 2003219 h 2237474"/>
              <a:gd name="connsiteX182" fmla="*/ 2321399 w 12192000"/>
              <a:gd name="connsiteY182" fmla="*/ 1989467 h 2237474"/>
              <a:gd name="connsiteX183" fmla="*/ 2315525 w 12192000"/>
              <a:gd name="connsiteY183" fmla="*/ 1989708 h 2237474"/>
              <a:gd name="connsiteX184" fmla="*/ 2300792 w 12192000"/>
              <a:gd name="connsiteY184" fmla="*/ 1994290 h 2237474"/>
              <a:gd name="connsiteX185" fmla="*/ 2295469 w 12192000"/>
              <a:gd name="connsiteY185" fmla="*/ 1996659 h 2237474"/>
              <a:gd name="connsiteX186" fmla="*/ 2287219 w 12192000"/>
              <a:gd name="connsiteY186" fmla="*/ 1998750 h 2237474"/>
              <a:gd name="connsiteX187" fmla="*/ 2286948 w 12192000"/>
              <a:gd name="connsiteY187" fmla="*/ 1998596 h 2237474"/>
              <a:gd name="connsiteX188" fmla="*/ 2243069 w 12192000"/>
              <a:gd name="connsiteY188" fmla="*/ 2015111 h 2237474"/>
              <a:gd name="connsiteX189" fmla="*/ 2186609 w 12192000"/>
              <a:gd name="connsiteY189" fmla="*/ 2008263 h 2237474"/>
              <a:gd name="connsiteX190" fmla="*/ 2164831 w 12192000"/>
              <a:gd name="connsiteY190" fmla="*/ 2010143 h 2237474"/>
              <a:gd name="connsiteX191" fmla="*/ 2152836 w 12192000"/>
              <a:gd name="connsiteY191" fmla="*/ 2010048 h 2237474"/>
              <a:gd name="connsiteX192" fmla="*/ 2117102 w 12192000"/>
              <a:gd name="connsiteY192" fmla="*/ 2023004 h 2237474"/>
              <a:gd name="connsiteX193" fmla="*/ 2111935 w 12192000"/>
              <a:gd name="connsiteY193" fmla="*/ 2023163 h 2237474"/>
              <a:gd name="connsiteX194" fmla="*/ 2089991 w 12192000"/>
              <a:gd name="connsiteY194" fmla="*/ 2034193 h 2237474"/>
              <a:gd name="connsiteX195" fmla="*/ 2058061 w 12192000"/>
              <a:gd name="connsiteY195" fmla="*/ 2047942 h 2237474"/>
              <a:gd name="connsiteX196" fmla="*/ 2055737 w 12192000"/>
              <a:gd name="connsiteY196" fmla="*/ 2047704 h 2237474"/>
              <a:gd name="connsiteX197" fmla="*/ 2042244 w 12192000"/>
              <a:gd name="connsiteY197" fmla="*/ 2055560 h 2237474"/>
              <a:gd name="connsiteX198" fmla="*/ 1976224 w 12192000"/>
              <a:gd name="connsiteY198" fmla="*/ 2074257 h 2237474"/>
              <a:gd name="connsiteX199" fmla="*/ 1877728 w 12192000"/>
              <a:gd name="connsiteY199" fmla="*/ 2101004 h 2237474"/>
              <a:gd name="connsiteX200" fmla="*/ 1759056 w 12192000"/>
              <a:gd name="connsiteY200" fmla="*/ 2125608 h 2237474"/>
              <a:gd name="connsiteX201" fmla="*/ 1637948 w 12192000"/>
              <a:gd name="connsiteY201" fmla="*/ 2172597 h 2237474"/>
              <a:gd name="connsiteX202" fmla="*/ 1434549 w 12192000"/>
              <a:gd name="connsiteY202" fmla="*/ 2234522 h 2237474"/>
              <a:gd name="connsiteX203" fmla="*/ 1398481 w 12192000"/>
              <a:gd name="connsiteY203" fmla="*/ 2237074 h 2237474"/>
              <a:gd name="connsiteX204" fmla="*/ 1398407 w 12192000"/>
              <a:gd name="connsiteY204" fmla="*/ 2237095 h 2237474"/>
              <a:gd name="connsiteX205" fmla="*/ 1370962 w 12192000"/>
              <a:gd name="connsiteY205" fmla="*/ 2237474 h 2237474"/>
              <a:gd name="connsiteX206" fmla="*/ 1356367 w 12192000"/>
              <a:gd name="connsiteY206" fmla="*/ 2235089 h 2237474"/>
              <a:gd name="connsiteX207" fmla="*/ 1324828 w 12192000"/>
              <a:gd name="connsiteY207" fmla="*/ 2231968 h 2237474"/>
              <a:gd name="connsiteX208" fmla="*/ 1297744 w 12192000"/>
              <a:gd name="connsiteY208" fmla="*/ 2235849 h 2237474"/>
              <a:gd name="connsiteX209" fmla="*/ 1286236 w 12192000"/>
              <a:gd name="connsiteY209" fmla="*/ 2233135 h 2237474"/>
              <a:gd name="connsiteX210" fmla="*/ 1283504 w 12192000"/>
              <a:gd name="connsiteY210" fmla="*/ 2233797 h 2237474"/>
              <a:gd name="connsiteX211" fmla="*/ 1279765 w 12192000"/>
              <a:gd name="connsiteY211" fmla="*/ 2229639 h 2237474"/>
              <a:gd name="connsiteX212" fmla="*/ 1195347 w 12192000"/>
              <a:gd name="connsiteY212" fmla="*/ 2212354 h 2237474"/>
              <a:gd name="connsiteX213" fmla="*/ 970251 w 12192000"/>
              <a:gd name="connsiteY213" fmla="*/ 2221029 h 2237474"/>
              <a:gd name="connsiteX214" fmla="*/ 812914 w 12192000"/>
              <a:gd name="connsiteY214" fmla="*/ 2202752 h 2237474"/>
              <a:gd name="connsiteX215" fmla="*/ 800195 w 12192000"/>
              <a:gd name="connsiteY215" fmla="*/ 2209407 h 2237474"/>
              <a:gd name="connsiteX216" fmla="*/ 784978 w 12192000"/>
              <a:gd name="connsiteY216" fmla="*/ 2212360 h 2237474"/>
              <a:gd name="connsiteX217" fmla="*/ 681987 w 12192000"/>
              <a:gd name="connsiteY217" fmla="*/ 2216757 h 2237474"/>
              <a:gd name="connsiteX218" fmla="*/ 669923 w 12192000"/>
              <a:gd name="connsiteY218" fmla="*/ 2211682 h 2237474"/>
              <a:gd name="connsiteX219" fmla="*/ 648680 w 12192000"/>
              <a:gd name="connsiteY219" fmla="*/ 2206229 h 2237474"/>
              <a:gd name="connsiteX220" fmla="*/ 597225 w 12192000"/>
              <a:gd name="connsiteY220" fmla="*/ 2180999 h 2237474"/>
              <a:gd name="connsiteX221" fmla="*/ 558449 w 12192000"/>
              <a:gd name="connsiteY221" fmla="*/ 2182346 h 2237474"/>
              <a:gd name="connsiteX222" fmla="*/ 550517 w 12192000"/>
              <a:gd name="connsiteY222" fmla="*/ 2182060 h 2237474"/>
              <a:gd name="connsiteX223" fmla="*/ 550309 w 12192000"/>
              <a:gd name="connsiteY223" fmla="*/ 2181825 h 2237474"/>
              <a:gd name="connsiteX224" fmla="*/ 541836 w 12192000"/>
              <a:gd name="connsiteY224" fmla="*/ 2181063 h 2237474"/>
              <a:gd name="connsiteX225" fmla="*/ 536057 w 12192000"/>
              <a:gd name="connsiteY225" fmla="*/ 2181537 h 2237474"/>
              <a:gd name="connsiteX226" fmla="*/ 520671 w 12192000"/>
              <a:gd name="connsiteY226" fmla="*/ 2180980 h 2237474"/>
              <a:gd name="connsiteX227" fmla="*/ 515024 w 12192000"/>
              <a:gd name="connsiteY227" fmla="*/ 2179258 h 2237474"/>
              <a:gd name="connsiteX228" fmla="*/ 512278 w 12192000"/>
              <a:gd name="connsiteY228" fmla="*/ 2176369 h 2237474"/>
              <a:gd name="connsiteX229" fmla="*/ 480419 w 12192000"/>
              <a:gd name="connsiteY229" fmla="*/ 2167807 h 2237474"/>
              <a:gd name="connsiteX230" fmla="*/ 413835 w 12192000"/>
              <a:gd name="connsiteY230" fmla="*/ 2156783 h 2237474"/>
              <a:gd name="connsiteX231" fmla="*/ 376513 w 12192000"/>
              <a:gd name="connsiteY231" fmla="*/ 2154014 h 2237474"/>
              <a:gd name="connsiteX232" fmla="*/ 273386 w 12192000"/>
              <a:gd name="connsiteY232" fmla="*/ 2142551 h 2237474"/>
              <a:gd name="connsiteX233" fmla="*/ 169207 w 12192000"/>
              <a:gd name="connsiteY233" fmla="*/ 2128100 h 2237474"/>
              <a:gd name="connsiteX234" fmla="*/ 93149 w 12192000"/>
              <a:gd name="connsiteY234" fmla="*/ 2105324 h 2237474"/>
              <a:gd name="connsiteX235" fmla="*/ 88109 w 12192000"/>
              <a:gd name="connsiteY235" fmla="*/ 2106704 h 2237474"/>
              <a:gd name="connsiteX236" fmla="*/ 80022 w 12192000"/>
              <a:gd name="connsiteY236" fmla="*/ 2107254 h 2237474"/>
              <a:gd name="connsiteX237" fmla="*/ 79717 w 12192000"/>
              <a:gd name="connsiteY237" fmla="*/ 2107046 h 2237474"/>
              <a:gd name="connsiteX238" fmla="*/ 72352 w 12192000"/>
              <a:gd name="connsiteY238" fmla="*/ 2107991 h 2237474"/>
              <a:gd name="connsiteX239" fmla="*/ 37645 w 12192000"/>
              <a:gd name="connsiteY239" fmla="*/ 2115401 h 2237474"/>
              <a:gd name="connsiteX240" fmla="*/ 4572 w 12192000"/>
              <a:gd name="connsiteY240" fmla="*/ 2111091 h 2237474"/>
              <a:gd name="connsiteX241" fmla="*/ 0 w 12192000"/>
              <a:gd name="connsiteY241" fmla="*/ 2110468 h 2237474"/>
              <a:gd name="connsiteX242" fmla="*/ 0 w 12192000"/>
              <a:gd name="connsiteY242"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154948 w 12192000"/>
              <a:gd name="connsiteY4" fmla="*/ 762731 h 2237474"/>
              <a:gd name="connsiteX5" fmla="*/ 12047364 w 12192000"/>
              <a:gd name="connsiteY5" fmla="*/ 749662 h 2237474"/>
              <a:gd name="connsiteX6" fmla="*/ 11890686 w 12192000"/>
              <a:gd name="connsiteY6" fmla="*/ 732766 h 2237474"/>
              <a:gd name="connsiteX7" fmla="*/ 11782413 w 12192000"/>
              <a:gd name="connsiteY7" fmla="*/ 769868 h 2237474"/>
              <a:gd name="connsiteX8" fmla="*/ 11649954 w 12192000"/>
              <a:gd name="connsiteY8" fmla="*/ 749628 h 2237474"/>
              <a:gd name="connsiteX9" fmla="*/ 11560424 w 12192000"/>
              <a:gd name="connsiteY9" fmla="*/ 748017 h 2237474"/>
              <a:gd name="connsiteX10" fmla="*/ 11358455 w 12192000"/>
              <a:gd name="connsiteY10" fmla="*/ 747593 h 2237474"/>
              <a:gd name="connsiteX11" fmla="*/ 11165209 w 12192000"/>
              <a:gd name="connsiteY11" fmla="*/ 748852 h 2237474"/>
              <a:gd name="connsiteX12" fmla="*/ 11058755 w 12192000"/>
              <a:gd name="connsiteY12" fmla="*/ 749617 h 2237474"/>
              <a:gd name="connsiteX13" fmla="*/ 10884013 w 12192000"/>
              <a:gd name="connsiteY13" fmla="*/ 760728 h 2237474"/>
              <a:gd name="connsiteX14" fmla="*/ 10834688 w 12192000"/>
              <a:gd name="connsiteY14" fmla="*/ 757726 h 2237474"/>
              <a:gd name="connsiteX15" fmla="*/ 10805004 w 12192000"/>
              <a:gd name="connsiteY15" fmla="*/ 757573 h 2237474"/>
              <a:gd name="connsiteX16" fmla="*/ 10739478 w 12192000"/>
              <a:gd name="connsiteY16" fmla="*/ 776841 h 2237474"/>
              <a:gd name="connsiteX17" fmla="*/ 10458762 w 12192000"/>
              <a:gd name="connsiteY17" fmla="*/ 755400 h 2237474"/>
              <a:gd name="connsiteX18" fmla="*/ 10246919 w 12192000"/>
              <a:gd name="connsiteY18" fmla="*/ 769960 h 2237474"/>
              <a:gd name="connsiteX19" fmla="*/ 10167995 w 12192000"/>
              <a:gd name="connsiteY19" fmla="*/ 760843 h 2237474"/>
              <a:gd name="connsiteX20" fmla="*/ 9997044 w 12192000"/>
              <a:gd name="connsiteY20" fmla="*/ 780129 h 2237474"/>
              <a:gd name="connsiteX21" fmla="*/ 9943887 w 12192000"/>
              <a:gd name="connsiteY21" fmla="*/ 804141 h 2237474"/>
              <a:gd name="connsiteX22" fmla="*/ 9918248 w 12192000"/>
              <a:gd name="connsiteY22" fmla="*/ 816628 h 2237474"/>
              <a:gd name="connsiteX23" fmla="*/ 9836148 w 12192000"/>
              <a:gd name="connsiteY23" fmla="*/ 858312 h 2237474"/>
              <a:gd name="connsiteX24" fmla="*/ 9823800 w 12192000"/>
              <a:gd name="connsiteY24" fmla="*/ 866604 h 2237474"/>
              <a:gd name="connsiteX25" fmla="*/ 9794684 w 12192000"/>
              <a:gd name="connsiteY25" fmla="*/ 864509 h 2237474"/>
              <a:gd name="connsiteX26" fmla="*/ 9778288 w 12192000"/>
              <a:gd name="connsiteY26" fmla="*/ 854362 h 2237474"/>
              <a:gd name="connsiteX27" fmla="*/ 9773886 w 12192000"/>
              <a:gd name="connsiteY27" fmla="*/ 857543 h 2237474"/>
              <a:gd name="connsiteX28" fmla="*/ 9761459 w 12192000"/>
              <a:gd name="connsiteY28" fmla="*/ 862394 h 2237474"/>
              <a:gd name="connsiteX29" fmla="*/ 9705768 w 12192000"/>
              <a:gd name="connsiteY29" fmla="*/ 894610 h 2237474"/>
              <a:gd name="connsiteX30" fmla="*/ 9683005 w 12192000"/>
              <a:gd name="connsiteY30" fmla="*/ 894128 h 2237474"/>
              <a:gd name="connsiteX31" fmla="*/ 9594438 w 12192000"/>
              <a:gd name="connsiteY31" fmla="*/ 919051 h 2237474"/>
              <a:gd name="connsiteX32" fmla="*/ 9577033 w 12192000"/>
              <a:gd name="connsiteY32" fmla="*/ 922857 h 2237474"/>
              <a:gd name="connsiteX33" fmla="*/ 9544189 w 12192000"/>
              <a:gd name="connsiteY33" fmla="*/ 938966 h 2237474"/>
              <a:gd name="connsiteX34" fmla="*/ 9534048 w 12192000"/>
              <a:gd name="connsiteY34" fmla="*/ 940158 h 2237474"/>
              <a:gd name="connsiteX35" fmla="*/ 9500499 w 12192000"/>
              <a:gd name="connsiteY35" fmla="*/ 954680 h 2237474"/>
              <a:gd name="connsiteX36" fmla="*/ 9428195 w 12192000"/>
              <a:gd name="connsiteY36" fmla="*/ 986225 h 2237474"/>
              <a:gd name="connsiteX37" fmla="*/ 9410017 w 12192000"/>
              <a:gd name="connsiteY37" fmla="*/ 993931 h 2237474"/>
              <a:gd name="connsiteX38" fmla="*/ 9392919 w 12192000"/>
              <a:gd name="connsiteY38" fmla="*/ 994656 h 2237474"/>
              <a:gd name="connsiteX39" fmla="*/ 9301293 w 12192000"/>
              <a:gd name="connsiteY39" fmla="*/ 1011593 h 2237474"/>
              <a:gd name="connsiteX40" fmla="*/ 9278619 w 12192000"/>
              <a:gd name="connsiteY40" fmla="*/ 1011878 h 2237474"/>
              <a:gd name="connsiteX41" fmla="*/ 9268019 w 12192000"/>
              <a:gd name="connsiteY41" fmla="*/ 1007442 h 2237474"/>
              <a:gd name="connsiteX42" fmla="*/ 9234662 w 12192000"/>
              <a:gd name="connsiteY42" fmla="*/ 1023056 h 2237474"/>
              <a:gd name="connsiteX43" fmla="*/ 9181033 w 12192000"/>
              <a:gd name="connsiteY43" fmla="*/ 1037921 h 2237474"/>
              <a:gd name="connsiteX44" fmla="*/ 9155969 w 12192000"/>
              <a:gd name="connsiteY44" fmla="*/ 1046804 h 2237474"/>
              <a:gd name="connsiteX45" fmla="*/ 9133985 w 12192000"/>
              <a:gd name="connsiteY45" fmla="*/ 1046450 h 2237474"/>
              <a:gd name="connsiteX46" fmla="*/ 9012987 w 12192000"/>
              <a:gd name="connsiteY46" fmla="*/ 1061986 h 2237474"/>
              <a:gd name="connsiteX47" fmla="*/ 8968445 w 12192000"/>
              <a:gd name="connsiteY47" fmla="*/ 1052169 h 2237474"/>
              <a:gd name="connsiteX48" fmla="*/ 8958984 w 12192000"/>
              <a:gd name="connsiteY48" fmla="*/ 1057212 h 2237474"/>
              <a:gd name="connsiteX49" fmla="*/ 8886001 w 12192000"/>
              <a:gd name="connsiteY49" fmla="*/ 1067468 h 2237474"/>
              <a:gd name="connsiteX50" fmla="*/ 8838610 w 12192000"/>
              <a:gd name="connsiteY50" fmla="*/ 1075091 h 2237474"/>
              <a:gd name="connsiteX51" fmla="*/ 8750383 w 12192000"/>
              <a:gd name="connsiteY51" fmla="*/ 1097387 h 2237474"/>
              <a:gd name="connsiteX52" fmla="*/ 8697365 w 12192000"/>
              <a:gd name="connsiteY52" fmla="*/ 1105869 h 2237474"/>
              <a:gd name="connsiteX53" fmla="*/ 8665605 w 12192000"/>
              <a:gd name="connsiteY53" fmla="*/ 1110791 h 2237474"/>
              <a:gd name="connsiteX54" fmla="*/ 8584946 w 12192000"/>
              <a:gd name="connsiteY54" fmla="*/ 1135226 h 2237474"/>
              <a:gd name="connsiteX55" fmla="*/ 8460755 w 12192000"/>
              <a:gd name="connsiteY55" fmla="*/ 1203427 h 2237474"/>
              <a:gd name="connsiteX56" fmla="*/ 8419755 w 12192000"/>
              <a:gd name="connsiteY56" fmla="*/ 1216260 h 2237474"/>
              <a:gd name="connsiteX57" fmla="*/ 8411626 w 12192000"/>
              <a:gd name="connsiteY57" fmla="*/ 1214397 h 2237474"/>
              <a:gd name="connsiteX58" fmla="*/ 8363469 w 12192000"/>
              <a:gd name="connsiteY58" fmla="*/ 1246658 h 2237474"/>
              <a:gd name="connsiteX59" fmla="*/ 8275497 w 12192000"/>
              <a:gd name="connsiteY59" fmla="*/ 1264396 h 2237474"/>
              <a:gd name="connsiteX60" fmla="*/ 8206287 w 12192000"/>
              <a:gd name="connsiteY60" fmla="*/ 1273060 h 2237474"/>
              <a:gd name="connsiteX61" fmla="*/ 8168705 w 12192000"/>
              <a:gd name="connsiteY61" fmla="*/ 1279956 h 2237474"/>
              <a:gd name="connsiteX62" fmla="*/ 8139997 w 12192000"/>
              <a:gd name="connsiteY62" fmla="*/ 1282713 h 2237474"/>
              <a:gd name="connsiteX63" fmla="*/ 8074238 w 12192000"/>
              <a:gd name="connsiteY63" fmla="*/ 1301895 h 2237474"/>
              <a:gd name="connsiteX64" fmla="*/ 7968292 w 12192000"/>
              <a:gd name="connsiteY64" fmla="*/ 1338779 h 2237474"/>
              <a:gd name="connsiteX65" fmla="*/ 7945122 w 12192000"/>
              <a:gd name="connsiteY65" fmla="*/ 1345477 h 2237474"/>
              <a:gd name="connsiteX66" fmla="*/ 7922771 w 12192000"/>
              <a:gd name="connsiteY66" fmla="*/ 1346645 h 2237474"/>
              <a:gd name="connsiteX67" fmla="*/ 7915461 w 12192000"/>
              <a:gd name="connsiteY67" fmla="*/ 1342919 h 2237474"/>
              <a:gd name="connsiteX68" fmla="*/ 7902328 w 12192000"/>
              <a:gd name="connsiteY68" fmla="*/ 1345865 h 2237474"/>
              <a:gd name="connsiteX69" fmla="*/ 7898322 w 12192000"/>
              <a:gd name="connsiteY69" fmla="*/ 1345689 h 2237474"/>
              <a:gd name="connsiteX70" fmla="*/ 7875879 w 12192000"/>
              <a:gd name="connsiteY70" fmla="*/ 1345646 h 2237474"/>
              <a:gd name="connsiteX71" fmla="*/ 7840612 w 12192000"/>
              <a:gd name="connsiteY71" fmla="*/ 1369373 h 2237474"/>
              <a:gd name="connsiteX72" fmla="*/ 7786819 w 12192000"/>
              <a:gd name="connsiteY72" fmla="*/ 1378970 h 2237474"/>
              <a:gd name="connsiteX73" fmla="*/ 7548172 w 12192000"/>
              <a:gd name="connsiteY73" fmla="*/ 1417460 h 2237474"/>
              <a:gd name="connsiteX74" fmla="*/ 7483437 w 12192000"/>
              <a:gd name="connsiteY74" fmla="*/ 1478152 h 2237474"/>
              <a:gd name="connsiteX75" fmla="*/ 7377870 w 12192000"/>
              <a:gd name="connsiteY75" fmla="*/ 1523319 h 2237474"/>
              <a:gd name="connsiteX76" fmla="*/ 7230737 w 12192000"/>
              <a:gd name="connsiteY76" fmla="*/ 1562633 h 2237474"/>
              <a:gd name="connsiteX77" fmla="*/ 7224458 w 12192000"/>
              <a:gd name="connsiteY77" fmla="*/ 1573008 h 2237474"/>
              <a:gd name="connsiteX78" fmla="*/ 7213486 w 12192000"/>
              <a:gd name="connsiteY78" fmla="*/ 1580987 h 2237474"/>
              <a:gd name="connsiteX79" fmla="*/ 7210972 w 12192000"/>
              <a:gd name="connsiteY79" fmla="*/ 1580856 h 2237474"/>
              <a:gd name="connsiteX80" fmla="*/ 7183121 w 12192000"/>
              <a:gd name="connsiteY80" fmla="*/ 1595162 h 2237474"/>
              <a:gd name="connsiteX81" fmla="*/ 7164601 w 12192000"/>
              <a:gd name="connsiteY81" fmla="*/ 1606490 h 2237474"/>
              <a:gd name="connsiteX82" fmla="*/ 7159286 w 12192000"/>
              <a:gd name="connsiteY82" fmla="*/ 1606850 h 2237474"/>
              <a:gd name="connsiteX83" fmla="*/ 7114651 w 12192000"/>
              <a:gd name="connsiteY83" fmla="*/ 1620959 h 2237474"/>
              <a:gd name="connsiteX84" fmla="*/ 7092727 w 12192000"/>
              <a:gd name="connsiteY84" fmla="*/ 1623628 h 2237474"/>
              <a:gd name="connsiteX85" fmla="*/ 7031309 w 12192000"/>
              <a:gd name="connsiteY85" fmla="*/ 1619451 h 2237474"/>
              <a:gd name="connsiteX86" fmla="*/ 6999084 w 12192000"/>
              <a:gd name="connsiteY86" fmla="*/ 1634317 h 2237474"/>
              <a:gd name="connsiteX87" fmla="*/ 6992107 w 12192000"/>
              <a:gd name="connsiteY87" fmla="*/ 1636860 h 2237474"/>
              <a:gd name="connsiteX88" fmla="*/ 6991765 w 12192000"/>
              <a:gd name="connsiteY88" fmla="*/ 1636725 h 2237474"/>
              <a:gd name="connsiteX89" fmla="*/ 6983996 w 12192000"/>
              <a:gd name="connsiteY89" fmla="*/ 1639040 h 2237474"/>
              <a:gd name="connsiteX90" fmla="*/ 6979383 w 12192000"/>
              <a:gd name="connsiteY90" fmla="*/ 1641496 h 2237474"/>
              <a:gd name="connsiteX91" fmla="*/ 6900177 w 12192000"/>
              <a:gd name="connsiteY91" fmla="*/ 1636016 h 2237474"/>
              <a:gd name="connsiteX92" fmla="*/ 6795372 w 12192000"/>
              <a:gd name="connsiteY92" fmla="*/ 1644845 h 2237474"/>
              <a:gd name="connsiteX93" fmla="*/ 6692251 w 12192000"/>
              <a:gd name="connsiteY93" fmla="*/ 1656357 h 2237474"/>
              <a:gd name="connsiteX94" fmla="*/ 6655235 w 12192000"/>
              <a:gd name="connsiteY94" fmla="*/ 1661869 h 2237474"/>
              <a:gd name="connsiteX95" fmla="*/ 6587857 w 12192000"/>
              <a:gd name="connsiteY95" fmla="*/ 1665769 h 2237474"/>
              <a:gd name="connsiteX96" fmla="*/ 6554894 w 12192000"/>
              <a:gd name="connsiteY96" fmla="*/ 1664428 h 2237474"/>
              <a:gd name="connsiteX97" fmla="*/ 6551579 w 12192000"/>
              <a:gd name="connsiteY97" fmla="*/ 1662213 h 2237474"/>
              <a:gd name="connsiteX98" fmla="*/ 6545693 w 12192000"/>
              <a:gd name="connsiteY98" fmla="*/ 1661776 h 2237474"/>
              <a:gd name="connsiteX99" fmla="*/ 6530561 w 12192000"/>
              <a:gd name="connsiteY99" fmla="*/ 1664619 h 2237474"/>
              <a:gd name="connsiteX100" fmla="*/ 6525028 w 12192000"/>
              <a:gd name="connsiteY100" fmla="*/ 1666354 h 2237474"/>
              <a:gd name="connsiteX101" fmla="*/ 6516595 w 12192000"/>
              <a:gd name="connsiteY101" fmla="*/ 1667475 h 2237474"/>
              <a:gd name="connsiteX102" fmla="*/ 6516340 w 12192000"/>
              <a:gd name="connsiteY102" fmla="*/ 1667291 h 2237474"/>
              <a:gd name="connsiteX103" fmla="*/ 6508541 w 12192000"/>
              <a:gd name="connsiteY103" fmla="*/ 1668757 h 2237474"/>
              <a:gd name="connsiteX104" fmla="*/ 6471012 w 12192000"/>
              <a:gd name="connsiteY104" fmla="*/ 1678604 h 2237474"/>
              <a:gd name="connsiteX105" fmla="*/ 6415265 w 12192000"/>
              <a:gd name="connsiteY105" fmla="*/ 1665317 h 2237474"/>
              <a:gd name="connsiteX106" fmla="*/ 6393343 w 12192000"/>
              <a:gd name="connsiteY106" fmla="*/ 1664672 h 2237474"/>
              <a:gd name="connsiteX107" fmla="*/ 6380457 w 12192000"/>
              <a:gd name="connsiteY107" fmla="*/ 1662376 h 2237474"/>
              <a:gd name="connsiteX108" fmla="*/ 6280959 w 12192000"/>
              <a:gd name="connsiteY108" fmla="*/ 1689329 h 2237474"/>
              <a:gd name="connsiteX109" fmla="*/ 6266765 w 12192000"/>
              <a:gd name="connsiteY109" fmla="*/ 1695560 h 2237474"/>
              <a:gd name="connsiteX110" fmla="*/ 6098321 w 12192000"/>
              <a:gd name="connsiteY110" fmla="*/ 1721646 h 2237474"/>
              <a:gd name="connsiteX111" fmla="*/ 5880652 w 12192000"/>
              <a:gd name="connsiteY111" fmla="*/ 1779643 h 2237474"/>
              <a:gd name="connsiteX112" fmla="*/ 5785959 w 12192000"/>
              <a:gd name="connsiteY112" fmla="*/ 1775307 h 2237474"/>
              <a:gd name="connsiteX113" fmla="*/ 5643534 w 12192000"/>
              <a:gd name="connsiteY113" fmla="*/ 1802919 h 2237474"/>
              <a:gd name="connsiteX114" fmla="*/ 5518799 w 12192000"/>
              <a:gd name="connsiteY114" fmla="*/ 1818312 h 2237474"/>
              <a:gd name="connsiteX115" fmla="*/ 5505014 w 12192000"/>
              <a:gd name="connsiteY115" fmla="*/ 1819259 h 2237474"/>
              <a:gd name="connsiteX116" fmla="*/ 5453307 w 12192000"/>
              <a:gd name="connsiteY116" fmla="*/ 1815450 h 2237474"/>
              <a:gd name="connsiteX117" fmla="*/ 5364192 w 12192000"/>
              <a:gd name="connsiteY117" fmla="*/ 1826074 h 2237474"/>
              <a:gd name="connsiteX118" fmla="*/ 5350380 w 12192000"/>
              <a:gd name="connsiteY118" fmla="*/ 1830891 h 2237474"/>
              <a:gd name="connsiteX119" fmla="*/ 5259633 w 12192000"/>
              <a:gd name="connsiteY119" fmla="*/ 1837160 h 2237474"/>
              <a:gd name="connsiteX120" fmla="*/ 5197513 w 12192000"/>
              <a:gd name="connsiteY120" fmla="*/ 1844718 h 2237474"/>
              <a:gd name="connsiteX121" fmla="*/ 5184170 w 12192000"/>
              <a:gd name="connsiteY121" fmla="*/ 1849402 h 2237474"/>
              <a:gd name="connsiteX122" fmla="*/ 5168852 w 12192000"/>
              <a:gd name="connsiteY122" fmla="*/ 1844846 h 2237474"/>
              <a:gd name="connsiteX123" fmla="*/ 5164370 w 12192000"/>
              <a:gd name="connsiteY123" fmla="*/ 1840597 h 2237474"/>
              <a:gd name="connsiteX124" fmla="*/ 5114927 w 12192000"/>
              <a:gd name="connsiteY124" fmla="*/ 1847827 h 2237474"/>
              <a:gd name="connsiteX125" fmla="*/ 5108970 w 12192000"/>
              <a:gd name="connsiteY125" fmla="*/ 1847935 h 2237474"/>
              <a:gd name="connsiteX126" fmla="*/ 5067961 w 12192000"/>
              <a:gd name="connsiteY126" fmla="*/ 1845917 h 2237474"/>
              <a:gd name="connsiteX127" fmla="*/ 5007075 w 12192000"/>
              <a:gd name="connsiteY127" fmla="*/ 1838626 h 2237474"/>
              <a:gd name="connsiteX128" fmla="*/ 4944087 w 12192000"/>
              <a:gd name="connsiteY128" fmla="*/ 1823332 h 2237474"/>
              <a:gd name="connsiteX129" fmla="*/ 4907662 w 12192000"/>
              <a:gd name="connsiteY129" fmla="*/ 1816900 h 2237474"/>
              <a:gd name="connsiteX130" fmla="*/ 4882386 w 12192000"/>
              <a:gd name="connsiteY130" fmla="*/ 1809844 h 2237474"/>
              <a:gd name="connsiteX131" fmla="*/ 4811440 w 12192000"/>
              <a:gd name="connsiteY131" fmla="*/ 1804655 h 2237474"/>
              <a:gd name="connsiteX132" fmla="*/ 4691075 w 12192000"/>
              <a:gd name="connsiteY132" fmla="*/ 1801389 h 2237474"/>
              <a:gd name="connsiteX133" fmla="*/ 4611738 w 12192000"/>
              <a:gd name="connsiteY133" fmla="*/ 1776964 h 2237474"/>
              <a:gd name="connsiteX134" fmla="*/ 4560070 w 12192000"/>
              <a:gd name="connsiteY134" fmla="*/ 1785640 h 2237474"/>
              <a:gd name="connsiteX135" fmla="*/ 4536503 w 12192000"/>
              <a:gd name="connsiteY135" fmla="*/ 1785334 h 2237474"/>
              <a:gd name="connsiteX136" fmla="*/ 4513724 w 12192000"/>
              <a:gd name="connsiteY136" fmla="*/ 1791996 h 2237474"/>
              <a:gd name="connsiteX137" fmla="*/ 4459810 w 12192000"/>
              <a:gd name="connsiteY137" fmla="*/ 1797886 h 2237474"/>
              <a:gd name="connsiteX138" fmla="*/ 4379064 w 12192000"/>
              <a:gd name="connsiteY138" fmla="*/ 1817177 h 2237474"/>
              <a:gd name="connsiteX139" fmla="*/ 4319209 w 12192000"/>
              <a:gd name="connsiteY139" fmla="*/ 1834833 h 2237474"/>
              <a:gd name="connsiteX140" fmla="*/ 4306907 w 12192000"/>
              <a:gd name="connsiteY140" fmla="*/ 1841641 h 2237474"/>
              <a:gd name="connsiteX141" fmla="*/ 4290981 w 12192000"/>
              <a:gd name="connsiteY141" fmla="*/ 1839677 h 2237474"/>
              <a:gd name="connsiteX142" fmla="*/ 4285792 w 12192000"/>
              <a:gd name="connsiteY142" fmla="*/ 1836231 h 2237474"/>
              <a:gd name="connsiteX143" fmla="*/ 4238372 w 12192000"/>
              <a:gd name="connsiteY143" fmla="*/ 1851480 h 2237474"/>
              <a:gd name="connsiteX144" fmla="*/ 4232517 w 12192000"/>
              <a:gd name="connsiteY144" fmla="*/ 1852567 h 2237474"/>
              <a:gd name="connsiteX145" fmla="*/ 4191732 w 12192000"/>
              <a:gd name="connsiteY145" fmla="*/ 1857328 h 2237474"/>
              <a:gd name="connsiteX146" fmla="*/ 4065532 w 12192000"/>
              <a:gd name="connsiteY146" fmla="*/ 1855477 h 2237474"/>
              <a:gd name="connsiteX147" fmla="*/ 4028460 w 12192000"/>
              <a:gd name="connsiteY147" fmla="*/ 1855137 h 2237474"/>
              <a:gd name="connsiteX148" fmla="*/ 4002267 w 12192000"/>
              <a:gd name="connsiteY148" fmla="*/ 1852352 h 2237474"/>
              <a:gd name="connsiteX149" fmla="*/ 3931396 w 12192000"/>
              <a:gd name="connsiteY149" fmla="*/ 1858915 h 2237474"/>
              <a:gd name="connsiteX150" fmla="*/ 3812162 w 12192000"/>
              <a:gd name="connsiteY150" fmla="*/ 1875501 h 2237474"/>
              <a:gd name="connsiteX151" fmla="*/ 3767672 w 12192000"/>
              <a:gd name="connsiteY151" fmla="*/ 1874600 h 2237474"/>
              <a:gd name="connsiteX152" fmla="*/ 3764741 w 12192000"/>
              <a:gd name="connsiteY152" fmla="*/ 1869433 h 2237474"/>
              <a:gd name="connsiteX153" fmla="*/ 3751332 w 12192000"/>
              <a:gd name="connsiteY153" fmla="*/ 1869854 h 2237474"/>
              <a:gd name="connsiteX154" fmla="*/ 3748155 w 12192000"/>
              <a:gd name="connsiteY154" fmla="*/ 1868903 h 2237474"/>
              <a:gd name="connsiteX155" fmla="*/ 3729530 w 12192000"/>
              <a:gd name="connsiteY155" fmla="*/ 1864513 h 2237474"/>
              <a:gd name="connsiteX156" fmla="*/ 3680177 w 12192000"/>
              <a:gd name="connsiteY156" fmla="*/ 1881552 h 2237474"/>
              <a:gd name="connsiteX157" fmla="*/ 3567259 w 12192000"/>
              <a:gd name="connsiteY157" fmla="*/ 1893482 h 2237474"/>
              <a:gd name="connsiteX158" fmla="*/ 3405770 w 12192000"/>
              <a:gd name="connsiteY158" fmla="*/ 1904591 h 2237474"/>
              <a:gd name="connsiteX159" fmla="*/ 3280097 w 12192000"/>
              <a:gd name="connsiteY159" fmla="*/ 1919610 h 2237474"/>
              <a:gd name="connsiteX160" fmla="*/ 3123424 w 12192000"/>
              <a:gd name="connsiteY160" fmla="*/ 1952930 h 2237474"/>
              <a:gd name="connsiteX161" fmla="*/ 3009910 w 12192000"/>
              <a:gd name="connsiteY161" fmla="*/ 1957866 h 2237474"/>
              <a:gd name="connsiteX162" fmla="*/ 2995934 w 12192000"/>
              <a:gd name="connsiteY162" fmla="*/ 1967085 h 2237474"/>
              <a:gd name="connsiteX163" fmla="*/ 2980071 w 12192000"/>
              <a:gd name="connsiteY163" fmla="*/ 1972988 h 2237474"/>
              <a:gd name="connsiteX164" fmla="*/ 2978094 w 12192000"/>
              <a:gd name="connsiteY164" fmla="*/ 1972369 h 2237474"/>
              <a:gd name="connsiteX165" fmla="*/ 2942858 w 12192000"/>
              <a:gd name="connsiteY165" fmla="*/ 1981367 h 2237474"/>
              <a:gd name="connsiteX166" fmla="*/ 2875436 w 12192000"/>
              <a:gd name="connsiteY166" fmla="*/ 1996977 h 2237474"/>
              <a:gd name="connsiteX167" fmla="*/ 2874892 w 12192000"/>
              <a:gd name="connsiteY167" fmla="*/ 1996085 h 2237474"/>
              <a:gd name="connsiteX168" fmla="*/ 2864145 w 12192000"/>
              <a:gd name="connsiteY168" fmla="*/ 1994061 h 2237474"/>
              <a:gd name="connsiteX169" fmla="*/ 2843662 w 12192000"/>
              <a:gd name="connsiteY169" fmla="*/ 1992498 h 2237474"/>
              <a:gd name="connsiteX170" fmla="*/ 2796128 w 12192000"/>
              <a:gd name="connsiteY170" fmla="*/ 1976403 h 2237474"/>
              <a:gd name="connsiteX171" fmla="*/ 2756784 w 12192000"/>
              <a:gd name="connsiteY171" fmla="*/ 1985116 h 2237474"/>
              <a:gd name="connsiteX172" fmla="*/ 2748833 w 12192000"/>
              <a:gd name="connsiteY172" fmla="*/ 1986323 h 2237474"/>
              <a:gd name="connsiteX173" fmla="*/ 2748661 w 12192000"/>
              <a:gd name="connsiteY173" fmla="*/ 1986122 h 2237474"/>
              <a:gd name="connsiteX174" fmla="*/ 2740251 w 12192000"/>
              <a:gd name="connsiteY174" fmla="*/ 1986946 h 2237474"/>
              <a:gd name="connsiteX175" fmla="*/ 2718916 w 12192000"/>
              <a:gd name="connsiteY175" fmla="*/ 1990867 h 2237474"/>
              <a:gd name="connsiteX176" fmla="*/ 2713522 w 12192000"/>
              <a:gd name="connsiteY176" fmla="*/ 1990173 h 2237474"/>
              <a:gd name="connsiteX177" fmla="*/ 2680597 w 12192000"/>
              <a:gd name="connsiteY177" fmla="*/ 1984996 h 2237474"/>
              <a:gd name="connsiteX178" fmla="*/ 2578178 w 12192000"/>
              <a:gd name="connsiteY178" fmla="*/ 1990531 h 2237474"/>
              <a:gd name="connsiteX179" fmla="*/ 2476147 w 12192000"/>
              <a:gd name="connsiteY179" fmla="*/ 1998305 h 2237474"/>
              <a:gd name="connsiteX180" fmla="*/ 2373568 w 12192000"/>
              <a:gd name="connsiteY180" fmla="*/ 2003219 h 2237474"/>
              <a:gd name="connsiteX181" fmla="*/ 2321399 w 12192000"/>
              <a:gd name="connsiteY181" fmla="*/ 1989467 h 2237474"/>
              <a:gd name="connsiteX182" fmla="*/ 2315525 w 12192000"/>
              <a:gd name="connsiteY182" fmla="*/ 1989708 h 2237474"/>
              <a:gd name="connsiteX183" fmla="*/ 2300792 w 12192000"/>
              <a:gd name="connsiteY183" fmla="*/ 1994290 h 2237474"/>
              <a:gd name="connsiteX184" fmla="*/ 2295469 w 12192000"/>
              <a:gd name="connsiteY184" fmla="*/ 1996659 h 2237474"/>
              <a:gd name="connsiteX185" fmla="*/ 2287219 w 12192000"/>
              <a:gd name="connsiteY185" fmla="*/ 1998750 h 2237474"/>
              <a:gd name="connsiteX186" fmla="*/ 2286948 w 12192000"/>
              <a:gd name="connsiteY186" fmla="*/ 1998596 h 2237474"/>
              <a:gd name="connsiteX187" fmla="*/ 2243069 w 12192000"/>
              <a:gd name="connsiteY187" fmla="*/ 2015111 h 2237474"/>
              <a:gd name="connsiteX188" fmla="*/ 2186609 w 12192000"/>
              <a:gd name="connsiteY188" fmla="*/ 2008263 h 2237474"/>
              <a:gd name="connsiteX189" fmla="*/ 2164831 w 12192000"/>
              <a:gd name="connsiteY189" fmla="*/ 2010143 h 2237474"/>
              <a:gd name="connsiteX190" fmla="*/ 2152836 w 12192000"/>
              <a:gd name="connsiteY190" fmla="*/ 2010048 h 2237474"/>
              <a:gd name="connsiteX191" fmla="*/ 2117102 w 12192000"/>
              <a:gd name="connsiteY191" fmla="*/ 2023004 h 2237474"/>
              <a:gd name="connsiteX192" fmla="*/ 2111935 w 12192000"/>
              <a:gd name="connsiteY192" fmla="*/ 2023163 h 2237474"/>
              <a:gd name="connsiteX193" fmla="*/ 2089991 w 12192000"/>
              <a:gd name="connsiteY193" fmla="*/ 2034193 h 2237474"/>
              <a:gd name="connsiteX194" fmla="*/ 2058061 w 12192000"/>
              <a:gd name="connsiteY194" fmla="*/ 2047942 h 2237474"/>
              <a:gd name="connsiteX195" fmla="*/ 2055737 w 12192000"/>
              <a:gd name="connsiteY195" fmla="*/ 2047704 h 2237474"/>
              <a:gd name="connsiteX196" fmla="*/ 2042244 w 12192000"/>
              <a:gd name="connsiteY196" fmla="*/ 2055560 h 2237474"/>
              <a:gd name="connsiteX197" fmla="*/ 1976224 w 12192000"/>
              <a:gd name="connsiteY197" fmla="*/ 2074257 h 2237474"/>
              <a:gd name="connsiteX198" fmla="*/ 1877728 w 12192000"/>
              <a:gd name="connsiteY198" fmla="*/ 2101004 h 2237474"/>
              <a:gd name="connsiteX199" fmla="*/ 1759056 w 12192000"/>
              <a:gd name="connsiteY199" fmla="*/ 2125608 h 2237474"/>
              <a:gd name="connsiteX200" fmla="*/ 1637948 w 12192000"/>
              <a:gd name="connsiteY200" fmla="*/ 2172597 h 2237474"/>
              <a:gd name="connsiteX201" fmla="*/ 1434549 w 12192000"/>
              <a:gd name="connsiteY201" fmla="*/ 2234522 h 2237474"/>
              <a:gd name="connsiteX202" fmla="*/ 1398481 w 12192000"/>
              <a:gd name="connsiteY202" fmla="*/ 2237074 h 2237474"/>
              <a:gd name="connsiteX203" fmla="*/ 1398407 w 12192000"/>
              <a:gd name="connsiteY203" fmla="*/ 2237095 h 2237474"/>
              <a:gd name="connsiteX204" fmla="*/ 1370962 w 12192000"/>
              <a:gd name="connsiteY204" fmla="*/ 2237474 h 2237474"/>
              <a:gd name="connsiteX205" fmla="*/ 1356367 w 12192000"/>
              <a:gd name="connsiteY205" fmla="*/ 2235089 h 2237474"/>
              <a:gd name="connsiteX206" fmla="*/ 1324828 w 12192000"/>
              <a:gd name="connsiteY206" fmla="*/ 2231968 h 2237474"/>
              <a:gd name="connsiteX207" fmla="*/ 1297744 w 12192000"/>
              <a:gd name="connsiteY207" fmla="*/ 2235849 h 2237474"/>
              <a:gd name="connsiteX208" fmla="*/ 1286236 w 12192000"/>
              <a:gd name="connsiteY208" fmla="*/ 2233135 h 2237474"/>
              <a:gd name="connsiteX209" fmla="*/ 1283504 w 12192000"/>
              <a:gd name="connsiteY209" fmla="*/ 2233797 h 2237474"/>
              <a:gd name="connsiteX210" fmla="*/ 1279765 w 12192000"/>
              <a:gd name="connsiteY210" fmla="*/ 2229639 h 2237474"/>
              <a:gd name="connsiteX211" fmla="*/ 1195347 w 12192000"/>
              <a:gd name="connsiteY211" fmla="*/ 2212354 h 2237474"/>
              <a:gd name="connsiteX212" fmla="*/ 970251 w 12192000"/>
              <a:gd name="connsiteY212" fmla="*/ 2221029 h 2237474"/>
              <a:gd name="connsiteX213" fmla="*/ 812914 w 12192000"/>
              <a:gd name="connsiteY213" fmla="*/ 2202752 h 2237474"/>
              <a:gd name="connsiteX214" fmla="*/ 800195 w 12192000"/>
              <a:gd name="connsiteY214" fmla="*/ 2209407 h 2237474"/>
              <a:gd name="connsiteX215" fmla="*/ 784978 w 12192000"/>
              <a:gd name="connsiteY215" fmla="*/ 2212360 h 2237474"/>
              <a:gd name="connsiteX216" fmla="*/ 681987 w 12192000"/>
              <a:gd name="connsiteY216" fmla="*/ 2216757 h 2237474"/>
              <a:gd name="connsiteX217" fmla="*/ 669923 w 12192000"/>
              <a:gd name="connsiteY217" fmla="*/ 2211682 h 2237474"/>
              <a:gd name="connsiteX218" fmla="*/ 648680 w 12192000"/>
              <a:gd name="connsiteY218" fmla="*/ 2206229 h 2237474"/>
              <a:gd name="connsiteX219" fmla="*/ 597225 w 12192000"/>
              <a:gd name="connsiteY219" fmla="*/ 2180999 h 2237474"/>
              <a:gd name="connsiteX220" fmla="*/ 558449 w 12192000"/>
              <a:gd name="connsiteY220" fmla="*/ 2182346 h 2237474"/>
              <a:gd name="connsiteX221" fmla="*/ 550517 w 12192000"/>
              <a:gd name="connsiteY221" fmla="*/ 2182060 h 2237474"/>
              <a:gd name="connsiteX222" fmla="*/ 550309 w 12192000"/>
              <a:gd name="connsiteY222" fmla="*/ 2181825 h 2237474"/>
              <a:gd name="connsiteX223" fmla="*/ 541836 w 12192000"/>
              <a:gd name="connsiteY223" fmla="*/ 2181063 h 2237474"/>
              <a:gd name="connsiteX224" fmla="*/ 536057 w 12192000"/>
              <a:gd name="connsiteY224" fmla="*/ 2181537 h 2237474"/>
              <a:gd name="connsiteX225" fmla="*/ 520671 w 12192000"/>
              <a:gd name="connsiteY225" fmla="*/ 2180980 h 2237474"/>
              <a:gd name="connsiteX226" fmla="*/ 515024 w 12192000"/>
              <a:gd name="connsiteY226" fmla="*/ 2179258 h 2237474"/>
              <a:gd name="connsiteX227" fmla="*/ 512278 w 12192000"/>
              <a:gd name="connsiteY227" fmla="*/ 2176369 h 2237474"/>
              <a:gd name="connsiteX228" fmla="*/ 480419 w 12192000"/>
              <a:gd name="connsiteY228" fmla="*/ 2167807 h 2237474"/>
              <a:gd name="connsiteX229" fmla="*/ 413835 w 12192000"/>
              <a:gd name="connsiteY229" fmla="*/ 2156783 h 2237474"/>
              <a:gd name="connsiteX230" fmla="*/ 376513 w 12192000"/>
              <a:gd name="connsiteY230" fmla="*/ 2154014 h 2237474"/>
              <a:gd name="connsiteX231" fmla="*/ 273386 w 12192000"/>
              <a:gd name="connsiteY231" fmla="*/ 2142551 h 2237474"/>
              <a:gd name="connsiteX232" fmla="*/ 169207 w 12192000"/>
              <a:gd name="connsiteY232" fmla="*/ 2128100 h 2237474"/>
              <a:gd name="connsiteX233" fmla="*/ 93149 w 12192000"/>
              <a:gd name="connsiteY233" fmla="*/ 2105324 h 2237474"/>
              <a:gd name="connsiteX234" fmla="*/ 88109 w 12192000"/>
              <a:gd name="connsiteY234" fmla="*/ 2106704 h 2237474"/>
              <a:gd name="connsiteX235" fmla="*/ 80022 w 12192000"/>
              <a:gd name="connsiteY235" fmla="*/ 2107254 h 2237474"/>
              <a:gd name="connsiteX236" fmla="*/ 79717 w 12192000"/>
              <a:gd name="connsiteY236" fmla="*/ 2107046 h 2237474"/>
              <a:gd name="connsiteX237" fmla="*/ 72352 w 12192000"/>
              <a:gd name="connsiteY237" fmla="*/ 2107991 h 2237474"/>
              <a:gd name="connsiteX238" fmla="*/ 37645 w 12192000"/>
              <a:gd name="connsiteY238" fmla="*/ 2115401 h 2237474"/>
              <a:gd name="connsiteX239" fmla="*/ 4572 w 12192000"/>
              <a:gd name="connsiteY239" fmla="*/ 2111091 h 2237474"/>
              <a:gd name="connsiteX240" fmla="*/ 0 w 12192000"/>
              <a:gd name="connsiteY240" fmla="*/ 2110468 h 2237474"/>
              <a:gd name="connsiteX241" fmla="*/ 0 w 12192000"/>
              <a:gd name="connsiteY241"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154948 w 12192000"/>
              <a:gd name="connsiteY4" fmla="*/ 762731 h 2237474"/>
              <a:gd name="connsiteX5" fmla="*/ 12047364 w 12192000"/>
              <a:gd name="connsiteY5" fmla="*/ 749662 h 2237474"/>
              <a:gd name="connsiteX6" fmla="*/ 11890686 w 12192000"/>
              <a:gd name="connsiteY6" fmla="*/ 732766 h 2237474"/>
              <a:gd name="connsiteX7" fmla="*/ 11782413 w 12192000"/>
              <a:gd name="connsiteY7" fmla="*/ 769868 h 2237474"/>
              <a:gd name="connsiteX8" fmla="*/ 11649954 w 12192000"/>
              <a:gd name="connsiteY8" fmla="*/ 749628 h 2237474"/>
              <a:gd name="connsiteX9" fmla="*/ 11560424 w 12192000"/>
              <a:gd name="connsiteY9" fmla="*/ 748017 h 2237474"/>
              <a:gd name="connsiteX10" fmla="*/ 11358455 w 12192000"/>
              <a:gd name="connsiteY10" fmla="*/ 747593 h 2237474"/>
              <a:gd name="connsiteX11" fmla="*/ 11165209 w 12192000"/>
              <a:gd name="connsiteY11" fmla="*/ 748852 h 2237474"/>
              <a:gd name="connsiteX12" fmla="*/ 11058755 w 12192000"/>
              <a:gd name="connsiteY12" fmla="*/ 749617 h 2237474"/>
              <a:gd name="connsiteX13" fmla="*/ 10884013 w 12192000"/>
              <a:gd name="connsiteY13" fmla="*/ 760728 h 2237474"/>
              <a:gd name="connsiteX14" fmla="*/ 10834688 w 12192000"/>
              <a:gd name="connsiteY14" fmla="*/ 757726 h 2237474"/>
              <a:gd name="connsiteX15" fmla="*/ 10805004 w 12192000"/>
              <a:gd name="connsiteY15" fmla="*/ 757573 h 2237474"/>
              <a:gd name="connsiteX16" fmla="*/ 10739478 w 12192000"/>
              <a:gd name="connsiteY16" fmla="*/ 776841 h 2237474"/>
              <a:gd name="connsiteX17" fmla="*/ 10458762 w 12192000"/>
              <a:gd name="connsiteY17" fmla="*/ 755400 h 2237474"/>
              <a:gd name="connsiteX18" fmla="*/ 10246919 w 12192000"/>
              <a:gd name="connsiteY18" fmla="*/ 769960 h 2237474"/>
              <a:gd name="connsiteX19" fmla="*/ 10167995 w 12192000"/>
              <a:gd name="connsiteY19" fmla="*/ 760843 h 2237474"/>
              <a:gd name="connsiteX20" fmla="*/ 9997044 w 12192000"/>
              <a:gd name="connsiteY20" fmla="*/ 780129 h 2237474"/>
              <a:gd name="connsiteX21" fmla="*/ 9943887 w 12192000"/>
              <a:gd name="connsiteY21" fmla="*/ 804141 h 2237474"/>
              <a:gd name="connsiteX22" fmla="*/ 9918248 w 12192000"/>
              <a:gd name="connsiteY22" fmla="*/ 816628 h 2237474"/>
              <a:gd name="connsiteX23" fmla="*/ 9836148 w 12192000"/>
              <a:gd name="connsiteY23" fmla="*/ 858312 h 2237474"/>
              <a:gd name="connsiteX24" fmla="*/ 9823800 w 12192000"/>
              <a:gd name="connsiteY24" fmla="*/ 866604 h 2237474"/>
              <a:gd name="connsiteX25" fmla="*/ 9794684 w 12192000"/>
              <a:gd name="connsiteY25" fmla="*/ 864509 h 2237474"/>
              <a:gd name="connsiteX26" fmla="*/ 9778288 w 12192000"/>
              <a:gd name="connsiteY26" fmla="*/ 854362 h 2237474"/>
              <a:gd name="connsiteX27" fmla="*/ 9773886 w 12192000"/>
              <a:gd name="connsiteY27" fmla="*/ 857543 h 2237474"/>
              <a:gd name="connsiteX28" fmla="*/ 9761459 w 12192000"/>
              <a:gd name="connsiteY28" fmla="*/ 862394 h 2237474"/>
              <a:gd name="connsiteX29" fmla="*/ 9705768 w 12192000"/>
              <a:gd name="connsiteY29" fmla="*/ 894610 h 2237474"/>
              <a:gd name="connsiteX30" fmla="*/ 9683005 w 12192000"/>
              <a:gd name="connsiteY30" fmla="*/ 894128 h 2237474"/>
              <a:gd name="connsiteX31" fmla="*/ 9594438 w 12192000"/>
              <a:gd name="connsiteY31" fmla="*/ 919051 h 2237474"/>
              <a:gd name="connsiteX32" fmla="*/ 9577033 w 12192000"/>
              <a:gd name="connsiteY32" fmla="*/ 922857 h 2237474"/>
              <a:gd name="connsiteX33" fmla="*/ 9544189 w 12192000"/>
              <a:gd name="connsiteY33" fmla="*/ 938966 h 2237474"/>
              <a:gd name="connsiteX34" fmla="*/ 9534048 w 12192000"/>
              <a:gd name="connsiteY34" fmla="*/ 940158 h 2237474"/>
              <a:gd name="connsiteX35" fmla="*/ 9500499 w 12192000"/>
              <a:gd name="connsiteY35" fmla="*/ 954680 h 2237474"/>
              <a:gd name="connsiteX36" fmla="*/ 9428195 w 12192000"/>
              <a:gd name="connsiteY36" fmla="*/ 986225 h 2237474"/>
              <a:gd name="connsiteX37" fmla="*/ 9410017 w 12192000"/>
              <a:gd name="connsiteY37" fmla="*/ 993931 h 2237474"/>
              <a:gd name="connsiteX38" fmla="*/ 9392919 w 12192000"/>
              <a:gd name="connsiteY38" fmla="*/ 994656 h 2237474"/>
              <a:gd name="connsiteX39" fmla="*/ 9301293 w 12192000"/>
              <a:gd name="connsiteY39" fmla="*/ 1011593 h 2237474"/>
              <a:gd name="connsiteX40" fmla="*/ 9278619 w 12192000"/>
              <a:gd name="connsiteY40" fmla="*/ 1011878 h 2237474"/>
              <a:gd name="connsiteX41" fmla="*/ 9268019 w 12192000"/>
              <a:gd name="connsiteY41" fmla="*/ 1007442 h 2237474"/>
              <a:gd name="connsiteX42" fmla="*/ 9234662 w 12192000"/>
              <a:gd name="connsiteY42" fmla="*/ 1023056 h 2237474"/>
              <a:gd name="connsiteX43" fmla="*/ 9181033 w 12192000"/>
              <a:gd name="connsiteY43" fmla="*/ 1037921 h 2237474"/>
              <a:gd name="connsiteX44" fmla="*/ 9155969 w 12192000"/>
              <a:gd name="connsiteY44" fmla="*/ 1046804 h 2237474"/>
              <a:gd name="connsiteX45" fmla="*/ 9133985 w 12192000"/>
              <a:gd name="connsiteY45" fmla="*/ 1046450 h 2237474"/>
              <a:gd name="connsiteX46" fmla="*/ 9012987 w 12192000"/>
              <a:gd name="connsiteY46" fmla="*/ 1061986 h 2237474"/>
              <a:gd name="connsiteX47" fmla="*/ 8968445 w 12192000"/>
              <a:gd name="connsiteY47" fmla="*/ 1052169 h 2237474"/>
              <a:gd name="connsiteX48" fmla="*/ 8958984 w 12192000"/>
              <a:gd name="connsiteY48" fmla="*/ 1057212 h 2237474"/>
              <a:gd name="connsiteX49" fmla="*/ 8886001 w 12192000"/>
              <a:gd name="connsiteY49" fmla="*/ 1067468 h 2237474"/>
              <a:gd name="connsiteX50" fmla="*/ 8838610 w 12192000"/>
              <a:gd name="connsiteY50" fmla="*/ 1075091 h 2237474"/>
              <a:gd name="connsiteX51" fmla="*/ 8750383 w 12192000"/>
              <a:gd name="connsiteY51" fmla="*/ 1097387 h 2237474"/>
              <a:gd name="connsiteX52" fmla="*/ 8697365 w 12192000"/>
              <a:gd name="connsiteY52" fmla="*/ 1105869 h 2237474"/>
              <a:gd name="connsiteX53" fmla="*/ 8665605 w 12192000"/>
              <a:gd name="connsiteY53" fmla="*/ 1110791 h 2237474"/>
              <a:gd name="connsiteX54" fmla="*/ 8584946 w 12192000"/>
              <a:gd name="connsiteY54" fmla="*/ 1135226 h 2237474"/>
              <a:gd name="connsiteX55" fmla="*/ 8460755 w 12192000"/>
              <a:gd name="connsiteY55" fmla="*/ 1203427 h 2237474"/>
              <a:gd name="connsiteX56" fmla="*/ 8419755 w 12192000"/>
              <a:gd name="connsiteY56" fmla="*/ 1216260 h 2237474"/>
              <a:gd name="connsiteX57" fmla="*/ 8411626 w 12192000"/>
              <a:gd name="connsiteY57" fmla="*/ 1214397 h 2237474"/>
              <a:gd name="connsiteX58" fmla="*/ 8363469 w 12192000"/>
              <a:gd name="connsiteY58" fmla="*/ 1246658 h 2237474"/>
              <a:gd name="connsiteX59" fmla="*/ 8275497 w 12192000"/>
              <a:gd name="connsiteY59" fmla="*/ 1264396 h 2237474"/>
              <a:gd name="connsiteX60" fmla="*/ 8206287 w 12192000"/>
              <a:gd name="connsiteY60" fmla="*/ 1273060 h 2237474"/>
              <a:gd name="connsiteX61" fmla="*/ 8168705 w 12192000"/>
              <a:gd name="connsiteY61" fmla="*/ 1279956 h 2237474"/>
              <a:gd name="connsiteX62" fmla="*/ 8139997 w 12192000"/>
              <a:gd name="connsiteY62" fmla="*/ 1282713 h 2237474"/>
              <a:gd name="connsiteX63" fmla="*/ 8074238 w 12192000"/>
              <a:gd name="connsiteY63" fmla="*/ 1301895 h 2237474"/>
              <a:gd name="connsiteX64" fmla="*/ 7968292 w 12192000"/>
              <a:gd name="connsiteY64" fmla="*/ 1338779 h 2237474"/>
              <a:gd name="connsiteX65" fmla="*/ 7945122 w 12192000"/>
              <a:gd name="connsiteY65" fmla="*/ 1345477 h 2237474"/>
              <a:gd name="connsiteX66" fmla="*/ 7922771 w 12192000"/>
              <a:gd name="connsiteY66" fmla="*/ 1346645 h 2237474"/>
              <a:gd name="connsiteX67" fmla="*/ 7915461 w 12192000"/>
              <a:gd name="connsiteY67" fmla="*/ 1342919 h 2237474"/>
              <a:gd name="connsiteX68" fmla="*/ 7902328 w 12192000"/>
              <a:gd name="connsiteY68" fmla="*/ 1345865 h 2237474"/>
              <a:gd name="connsiteX69" fmla="*/ 7898322 w 12192000"/>
              <a:gd name="connsiteY69" fmla="*/ 1345689 h 2237474"/>
              <a:gd name="connsiteX70" fmla="*/ 7875879 w 12192000"/>
              <a:gd name="connsiteY70" fmla="*/ 1345646 h 2237474"/>
              <a:gd name="connsiteX71" fmla="*/ 7840612 w 12192000"/>
              <a:gd name="connsiteY71" fmla="*/ 1369373 h 2237474"/>
              <a:gd name="connsiteX72" fmla="*/ 7786819 w 12192000"/>
              <a:gd name="connsiteY72" fmla="*/ 1378970 h 2237474"/>
              <a:gd name="connsiteX73" fmla="*/ 7548172 w 12192000"/>
              <a:gd name="connsiteY73" fmla="*/ 1417460 h 2237474"/>
              <a:gd name="connsiteX74" fmla="*/ 7483437 w 12192000"/>
              <a:gd name="connsiteY74" fmla="*/ 1478152 h 2237474"/>
              <a:gd name="connsiteX75" fmla="*/ 7377870 w 12192000"/>
              <a:gd name="connsiteY75" fmla="*/ 1523319 h 2237474"/>
              <a:gd name="connsiteX76" fmla="*/ 7230737 w 12192000"/>
              <a:gd name="connsiteY76" fmla="*/ 1562633 h 2237474"/>
              <a:gd name="connsiteX77" fmla="*/ 7224458 w 12192000"/>
              <a:gd name="connsiteY77" fmla="*/ 1573008 h 2237474"/>
              <a:gd name="connsiteX78" fmla="*/ 7213486 w 12192000"/>
              <a:gd name="connsiteY78" fmla="*/ 1580987 h 2237474"/>
              <a:gd name="connsiteX79" fmla="*/ 7210972 w 12192000"/>
              <a:gd name="connsiteY79" fmla="*/ 1580856 h 2237474"/>
              <a:gd name="connsiteX80" fmla="*/ 7183121 w 12192000"/>
              <a:gd name="connsiteY80" fmla="*/ 1595162 h 2237474"/>
              <a:gd name="connsiteX81" fmla="*/ 7164601 w 12192000"/>
              <a:gd name="connsiteY81" fmla="*/ 1606490 h 2237474"/>
              <a:gd name="connsiteX82" fmla="*/ 7159286 w 12192000"/>
              <a:gd name="connsiteY82" fmla="*/ 1606850 h 2237474"/>
              <a:gd name="connsiteX83" fmla="*/ 7114651 w 12192000"/>
              <a:gd name="connsiteY83" fmla="*/ 1620959 h 2237474"/>
              <a:gd name="connsiteX84" fmla="*/ 7092727 w 12192000"/>
              <a:gd name="connsiteY84" fmla="*/ 1623628 h 2237474"/>
              <a:gd name="connsiteX85" fmla="*/ 7031309 w 12192000"/>
              <a:gd name="connsiteY85" fmla="*/ 1619451 h 2237474"/>
              <a:gd name="connsiteX86" fmla="*/ 6999084 w 12192000"/>
              <a:gd name="connsiteY86" fmla="*/ 1634317 h 2237474"/>
              <a:gd name="connsiteX87" fmla="*/ 6992107 w 12192000"/>
              <a:gd name="connsiteY87" fmla="*/ 1636860 h 2237474"/>
              <a:gd name="connsiteX88" fmla="*/ 6991765 w 12192000"/>
              <a:gd name="connsiteY88" fmla="*/ 1636725 h 2237474"/>
              <a:gd name="connsiteX89" fmla="*/ 6983996 w 12192000"/>
              <a:gd name="connsiteY89" fmla="*/ 1639040 h 2237474"/>
              <a:gd name="connsiteX90" fmla="*/ 6979383 w 12192000"/>
              <a:gd name="connsiteY90" fmla="*/ 1641496 h 2237474"/>
              <a:gd name="connsiteX91" fmla="*/ 6900177 w 12192000"/>
              <a:gd name="connsiteY91" fmla="*/ 1636016 h 2237474"/>
              <a:gd name="connsiteX92" fmla="*/ 6795372 w 12192000"/>
              <a:gd name="connsiteY92" fmla="*/ 1644845 h 2237474"/>
              <a:gd name="connsiteX93" fmla="*/ 6692251 w 12192000"/>
              <a:gd name="connsiteY93" fmla="*/ 1656357 h 2237474"/>
              <a:gd name="connsiteX94" fmla="*/ 6655235 w 12192000"/>
              <a:gd name="connsiteY94" fmla="*/ 1661869 h 2237474"/>
              <a:gd name="connsiteX95" fmla="*/ 6587857 w 12192000"/>
              <a:gd name="connsiteY95" fmla="*/ 1665769 h 2237474"/>
              <a:gd name="connsiteX96" fmla="*/ 6554894 w 12192000"/>
              <a:gd name="connsiteY96" fmla="*/ 1664428 h 2237474"/>
              <a:gd name="connsiteX97" fmla="*/ 6551579 w 12192000"/>
              <a:gd name="connsiteY97" fmla="*/ 1662213 h 2237474"/>
              <a:gd name="connsiteX98" fmla="*/ 6545693 w 12192000"/>
              <a:gd name="connsiteY98" fmla="*/ 1661776 h 2237474"/>
              <a:gd name="connsiteX99" fmla="*/ 6530561 w 12192000"/>
              <a:gd name="connsiteY99" fmla="*/ 1664619 h 2237474"/>
              <a:gd name="connsiteX100" fmla="*/ 6525028 w 12192000"/>
              <a:gd name="connsiteY100" fmla="*/ 1666354 h 2237474"/>
              <a:gd name="connsiteX101" fmla="*/ 6516595 w 12192000"/>
              <a:gd name="connsiteY101" fmla="*/ 1667475 h 2237474"/>
              <a:gd name="connsiteX102" fmla="*/ 6516340 w 12192000"/>
              <a:gd name="connsiteY102" fmla="*/ 1667291 h 2237474"/>
              <a:gd name="connsiteX103" fmla="*/ 6508541 w 12192000"/>
              <a:gd name="connsiteY103" fmla="*/ 1668757 h 2237474"/>
              <a:gd name="connsiteX104" fmla="*/ 6471012 w 12192000"/>
              <a:gd name="connsiteY104" fmla="*/ 1678604 h 2237474"/>
              <a:gd name="connsiteX105" fmla="*/ 6415265 w 12192000"/>
              <a:gd name="connsiteY105" fmla="*/ 1665317 h 2237474"/>
              <a:gd name="connsiteX106" fmla="*/ 6393343 w 12192000"/>
              <a:gd name="connsiteY106" fmla="*/ 1664672 h 2237474"/>
              <a:gd name="connsiteX107" fmla="*/ 6380457 w 12192000"/>
              <a:gd name="connsiteY107" fmla="*/ 1662376 h 2237474"/>
              <a:gd name="connsiteX108" fmla="*/ 6280959 w 12192000"/>
              <a:gd name="connsiteY108" fmla="*/ 1689329 h 2237474"/>
              <a:gd name="connsiteX109" fmla="*/ 6266765 w 12192000"/>
              <a:gd name="connsiteY109" fmla="*/ 1695560 h 2237474"/>
              <a:gd name="connsiteX110" fmla="*/ 6098321 w 12192000"/>
              <a:gd name="connsiteY110" fmla="*/ 1721646 h 2237474"/>
              <a:gd name="connsiteX111" fmla="*/ 5880652 w 12192000"/>
              <a:gd name="connsiteY111" fmla="*/ 1779643 h 2237474"/>
              <a:gd name="connsiteX112" fmla="*/ 5785959 w 12192000"/>
              <a:gd name="connsiteY112" fmla="*/ 1775307 h 2237474"/>
              <a:gd name="connsiteX113" fmla="*/ 5643534 w 12192000"/>
              <a:gd name="connsiteY113" fmla="*/ 1802919 h 2237474"/>
              <a:gd name="connsiteX114" fmla="*/ 5518799 w 12192000"/>
              <a:gd name="connsiteY114" fmla="*/ 1818312 h 2237474"/>
              <a:gd name="connsiteX115" fmla="*/ 5505014 w 12192000"/>
              <a:gd name="connsiteY115" fmla="*/ 1819259 h 2237474"/>
              <a:gd name="connsiteX116" fmla="*/ 5453307 w 12192000"/>
              <a:gd name="connsiteY116" fmla="*/ 1815450 h 2237474"/>
              <a:gd name="connsiteX117" fmla="*/ 5364192 w 12192000"/>
              <a:gd name="connsiteY117" fmla="*/ 1826074 h 2237474"/>
              <a:gd name="connsiteX118" fmla="*/ 5350380 w 12192000"/>
              <a:gd name="connsiteY118" fmla="*/ 1830891 h 2237474"/>
              <a:gd name="connsiteX119" fmla="*/ 5259633 w 12192000"/>
              <a:gd name="connsiteY119" fmla="*/ 1837160 h 2237474"/>
              <a:gd name="connsiteX120" fmla="*/ 5197513 w 12192000"/>
              <a:gd name="connsiteY120" fmla="*/ 1844718 h 2237474"/>
              <a:gd name="connsiteX121" fmla="*/ 5184170 w 12192000"/>
              <a:gd name="connsiteY121" fmla="*/ 1849402 h 2237474"/>
              <a:gd name="connsiteX122" fmla="*/ 5168852 w 12192000"/>
              <a:gd name="connsiteY122" fmla="*/ 1844846 h 2237474"/>
              <a:gd name="connsiteX123" fmla="*/ 5164370 w 12192000"/>
              <a:gd name="connsiteY123" fmla="*/ 1840597 h 2237474"/>
              <a:gd name="connsiteX124" fmla="*/ 5114927 w 12192000"/>
              <a:gd name="connsiteY124" fmla="*/ 1847827 h 2237474"/>
              <a:gd name="connsiteX125" fmla="*/ 5108970 w 12192000"/>
              <a:gd name="connsiteY125" fmla="*/ 1847935 h 2237474"/>
              <a:gd name="connsiteX126" fmla="*/ 5067961 w 12192000"/>
              <a:gd name="connsiteY126" fmla="*/ 1845917 h 2237474"/>
              <a:gd name="connsiteX127" fmla="*/ 5007075 w 12192000"/>
              <a:gd name="connsiteY127" fmla="*/ 1838626 h 2237474"/>
              <a:gd name="connsiteX128" fmla="*/ 4944087 w 12192000"/>
              <a:gd name="connsiteY128" fmla="*/ 1823332 h 2237474"/>
              <a:gd name="connsiteX129" fmla="*/ 4907662 w 12192000"/>
              <a:gd name="connsiteY129" fmla="*/ 1816900 h 2237474"/>
              <a:gd name="connsiteX130" fmla="*/ 4882386 w 12192000"/>
              <a:gd name="connsiteY130" fmla="*/ 1809844 h 2237474"/>
              <a:gd name="connsiteX131" fmla="*/ 4811440 w 12192000"/>
              <a:gd name="connsiteY131" fmla="*/ 1804655 h 2237474"/>
              <a:gd name="connsiteX132" fmla="*/ 4691075 w 12192000"/>
              <a:gd name="connsiteY132" fmla="*/ 1801389 h 2237474"/>
              <a:gd name="connsiteX133" fmla="*/ 4611738 w 12192000"/>
              <a:gd name="connsiteY133" fmla="*/ 1776964 h 2237474"/>
              <a:gd name="connsiteX134" fmla="*/ 4560070 w 12192000"/>
              <a:gd name="connsiteY134" fmla="*/ 1785640 h 2237474"/>
              <a:gd name="connsiteX135" fmla="*/ 4536503 w 12192000"/>
              <a:gd name="connsiteY135" fmla="*/ 1785334 h 2237474"/>
              <a:gd name="connsiteX136" fmla="*/ 4513724 w 12192000"/>
              <a:gd name="connsiteY136" fmla="*/ 1791996 h 2237474"/>
              <a:gd name="connsiteX137" fmla="*/ 4459810 w 12192000"/>
              <a:gd name="connsiteY137" fmla="*/ 1797886 h 2237474"/>
              <a:gd name="connsiteX138" fmla="*/ 4379064 w 12192000"/>
              <a:gd name="connsiteY138" fmla="*/ 1817177 h 2237474"/>
              <a:gd name="connsiteX139" fmla="*/ 4319209 w 12192000"/>
              <a:gd name="connsiteY139" fmla="*/ 1834833 h 2237474"/>
              <a:gd name="connsiteX140" fmla="*/ 4290981 w 12192000"/>
              <a:gd name="connsiteY140" fmla="*/ 1839677 h 2237474"/>
              <a:gd name="connsiteX141" fmla="*/ 4285792 w 12192000"/>
              <a:gd name="connsiteY141" fmla="*/ 1836231 h 2237474"/>
              <a:gd name="connsiteX142" fmla="*/ 4238372 w 12192000"/>
              <a:gd name="connsiteY142" fmla="*/ 1851480 h 2237474"/>
              <a:gd name="connsiteX143" fmla="*/ 4232517 w 12192000"/>
              <a:gd name="connsiteY143" fmla="*/ 1852567 h 2237474"/>
              <a:gd name="connsiteX144" fmla="*/ 4191732 w 12192000"/>
              <a:gd name="connsiteY144" fmla="*/ 1857328 h 2237474"/>
              <a:gd name="connsiteX145" fmla="*/ 4065532 w 12192000"/>
              <a:gd name="connsiteY145" fmla="*/ 1855477 h 2237474"/>
              <a:gd name="connsiteX146" fmla="*/ 4028460 w 12192000"/>
              <a:gd name="connsiteY146" fmla="*/ 1855137 h 2237474"/>
              <a:gd name="connsiteX147" fmla="*/ 4002267 w 12192000"/>
              <a:gd name="connsiteY147" fmla="*/ 1852352 h 2237474"/>
              <a:gd name="connsiteX148" fmla="*/ 3931396 w 12192000"/>
              <a:gd name="connsiteY148" fmla="*/ 1858915 h 2237474"/>
              <a:gd name="connsiteX149" fmla="*/ 3812162 w 12192000"/>
              <a:gd name="connsiteY149" fmla="*/ 1875501 h 2237474"/>
              <a:gd name="connsiteX150" fmla="*/ 3767672 w 12192000"/>
              <a:gd name="connsiteY150" fmla="*/ 1874600 h 2237474"/>
              <a:gd name="connsiteX151" fmla="*/ 3764741 w 12192000"/>
              <a:gd name="connsiteY151" fmla="*/ 1869433 h 2237474"/>
              <a:gd name="connsiteX152" fmla="*/ 3751332 w 12192000"/>
              <a:gd name="connsiteY152" fmla="*/ 1869854 h 2237474"/>
              <a:gd name="connsiteX153" fmla="*/ 3748155 w 12192000"/>
              <a:gd name="connsiteY153" fmla="*/ 1868903 h 2237474"/>
              <a:gd name="connsiteX154" fmla="*/ 3729530 w 12192000"/>
              <a:gd name="connsiteY154" fmla="*/ 1864513 h 2237474"/>
              <a:gd name="connsiteX155" fmla="*/ 3680177 w 12192000"/>
              <a:gd name="connsiteY155" fmla="*/ 1881552 h 2237474"/>
              <a:gd name="connsiteX156" fmla="*/ 3567259 w 12192000"/>
              <a:gd name="connsiteY156" fmla="*/ 1893482 h 2237474"/>
              <a:gd name="connsiteX157" fmla="*/ 3405770 w 12192000"/>
              <a:gd name="connsiteY157" fmla="*/ 1904591 h 2237474"/>
              <a:gd name="connsiteX158" fmla="*/ 3280097 w 12192000"/>
              <a:gd name="connsiteY158" fmla="*/ 1919610 h 2237474"/>
              <a:gd name="connsiteX159" fmla="*/ 3123424 w 12192000"/>
              <a:gd name="connsiteY159" fmla="*/ 1952930 h 2237474"/>
              <a:gd name="connsiteX160" fmla="*/ 3009910 w 12192000"/>
              <a:gd name="connsiteY160" fmla="*/ 1957866 h 2237474"/>
              <a:gd name="connsiteX161" fmla="*/ 2995934 w 12192000"/>
              <a:gd name="connsiteY161" fmla="*/ 1967085 h 2237474"/>
              <a:gd name="connsiteX162" fmla="*/ 2980071 w 12192000"/>
              <a:gd name="connsiteY162" fmla="*/ 1972988 h 2237474"/>
              <a:gd name="connsiteX163" fmla="*/ 2978094 w 12192000"/>
              <a:gd name="connsiteY163" fmla="*/ 1972369 h 2237474"/>
              <a:gd name="connsiteX164" fmla="*/ 2942858 w 12192000"/>
              <a:gd name="connsiteY164" fmla="*/ 1981367 h 2237474"/>
              <a:gd name="connsiteX165" fmla="*/ 2875436 w 12192000"/>
              <a:gd name="connsiteY165" fmla="*/ 1996977 h 2237474"/>
              <a:gd name="connsiteX166" fmla="*/ 2874892 w 12192000"/>
              <a:gd name="connsiteY166" fmla="*/ 1996085 h 2237474"/>
              <a:gd name="connsiteX167" fmla="*/ 2864145 w 12192000"/>
              <a:gd name="connsiteY167" fmla="*/ 1994061 h 2237474"/>
              <a:gd name="connsiteX168" fmla="*/ 2843662 w 12192000"/>
              <a:gd name="connsiteY168" fmla="*/ 1992498 h 2237474"/>
              <a:gd name="connsiteX169" fmla="*/ 2796128 w 12192000"/>
              <a:gd name="connsiteY169" fmla="*/ 1976403 h 2237474"/>
              <a:gd name="connsiteX170" fmla="*/ 2756784 w 12192000"/>
              <a:gd name="connsiteY170" fmla="*/ 1985116 h 2237474"/>
              <a:gd name="connsiteX171" fmla="*/ 2748833 w 12192000"/>
              <a:gd name="connsiteY171" fmla="*/ 1986323 h 2237474"/>
              <a:gd name="connsiteX172" fmla="*/ 2748661 w 12192000"/>
              <a:gd name="connsiteY172" fmla="*/ 1986122 h 2237474"/>
              <a:gd name="connsiteX173" fmla="*/ 2740251 w 12192000"/>
              <a:gd name="connsiteY173" fmla="*/ 1986946 h 2237474"/>
              <a:gd name="connsiteX174" fmla="*/ 2718916 w 12192000"/>
              <a:gd name="connsiteY174" fmla="*/ 1990867 h 2237474"/>
              <a:gd name="connsiteX175" fmla="*/ 2713522 w 12192000"/>
              <a:gd name="connsiteY175" fmla="*/ 1990173 h 2237474"/>
              <a:gd name="connsiteX176" fmla="*/ 2680597 w 12192000"/>
              <a:gd name="connsiteY176" fmla="*/ 1984996 h 2237474"/>
              <a:gd name="connsiteX177" fmla="*/ 2578178 w 12192000"/>
              <a:gd name="connsiteY177" fmla="*/ 1990531 h 2237474"/>
              <a:gd name="connsiteX178" fmla="*/ 2476147 w 12192000"/>
              <a:gd name="connsiteY178" fmla="*/ 1998305 h 2237474"/>
              <a:gd name="connsiteX179" fmla="*/ 2373568 w 12192000"/>
              <a:gd name="connsiteY179" fmla="*/ 2003219 h 2237474"/>
              <a:gd name="connsiteX180" fmla="*/ 2321399 w 12192000"/>
              <a:gd name="connsiteY180" fmla="*/ 1989467 h 2237474"/>
              <a:gd name="connsiteX181" fmla="*/ 2315525 w 12192000"/>
              <a:gd name="connsiteY181" fmla="*/ 1989708 h 2237474"/>
              <a:gd name="connsiteX182" fmla="*/ 2300792 w 12192000"/>
              <a:gd name="connsiteY182" fmla="*/ 1994290 h 2237474"/>
              <a:gd name="connsiteX183" fmla="*/ 2295469 w 12192000"/>
              <a:gd name="connsiteY183" fmla="*/ 1996659 h 2237474"/>
              <a:gd name="connsiteX184" fmla="*/ 2287219 w 12192000"/>
              <a:gd name="connsiteY184" fmla="*/ 1998750 h 2237474"/>
              <a:gd name="connsiteX185" fmla="*/ 2286948 w 12192000"/>
              <a:gd name="connsiteY185" fmla="*/ 1998596 h 2237474"/>
              <a:gd name="connsiteX186" fmla="*/ 2243069 w 12192000"/>
              <a:gd name="connsiteY186" fmla="*/ 2015111 h 2237474"/>
              <a:gd name="connsiteX187" fmla="*/ 2186609 w 12192000"/>
              <a:gd name="connsiteY187" fmla="*/ 2008263 h 2237474"/>
              <a:gd name="connsiteX188" fmla="*/ 2164831 w 12192000"/>
              <a:gd name="connsiteY188" fmla="*/ 2010143 h 2237474"/>
              <a:gd name="connsiteX189" fmla="*/ 2152836 w 12192000"/>
              <a:gd name="connsiteY189" fmla="*/ 2010048 h 2237474"/>
              <a:gd name="connsiteX190" fmla="*/ 2117102 w 12192000"/>
              <a:gd name="connsiteY190" fmla="*/ 2023004 h 2237474"/>
              <a:gd name="connsiteX191" fmla="*/ 2111935 w 12192000"/>
              <a:gd name="connsiteY191" fmla="*/ 2023163 h 2237474"/>
              <a:gd name="connsiteX192" fmla="*/ 2089991 w 12192000"/>
              <a:gd name="connsiteY192" fmla="*/ 2034193 h 2237474"/>
              <a:gd name="connsiteX193" fmla="*/ 2058061 w 12192000"/>
              <a:gd name="connsiteY193" fmla="*/ 2047942 h 2237474"/>
              <a:gd name="connsiteX194" fmla="*/ 2055737 w 12192000"/>
              <a:gd name="connsiteY194" fmla="*/ 2047704 h 2237474"/>
              <a:gd name="connsiteX195" fmla="*/ 2042244 w 12192000"/>
              <a:gd name="connsiteY195" fmla="*/ 2055560 h 2237474"/>
              <a:gd name="connsiteX196" fmla="*/ 1976224 w 12192000"/>
              <a:gd name="connsiteY196" fmla="*/ 2074257 h 2237474"/>
              <a:gd name="connsiteX197" fmla="*/ 1877728 w 12192000"/>
              <a:gd name="connsiteY197" fmla="*/ 2101004 h 2237474"/>
              <a:gd name="connsiteX198" fmla="*/ 1759056 w 12192000"/>
              <a:gd name="connsiteY198" fmla="*/ 2125608 h 2237474"/>
              <a:gd name="connsiteX199" fmla="*/ 1637948 w 12192000"/>
              <a:gd name="connsiteY199" fmla="*/ 2172597 h 2237474"/>
              <a:gd name="connsiteX200" fmla="*/ 1434549 w 12192000"/>
              <a:gd name="connsiteY200" fmla="*/ 2234522 h 2237474"/>
              <a:gd name="connsiteX201" fmla="*/ 1398481 w 12192000"/>
              <a:gd name="connsiteY201" fmla="*/ 2237074 h 2237474"/>
              <a:gd name="connsiteX202" fmla="*/ 1398407 w 12192000"/>
              <a:gd name="connsiteY202" fmla="*/ 2237095 h 2237474"/>
              <a:gd name="connsiteX203" fmla="*/ 1370962 w 12192000"/>
              <a:gd name="connsiteY203" fmla="*/ 2237474 h 2237474"/>
              <a:gd name="connsiteX204" fmla="*/ 1356367 w 12192000"/>
              <a:gd name="connsiteY204" fmla="*/ 2235089 h 2237474"/>
              <a:gd name="connsiteX205" fmla="*/ 1324828 w 12192000"/>
              <a:gd name="connsiteY205" fmla="*/ 2231968 h 2237474"/>
              <a:gd name="connsiteX206" fmla="*/ 1297744 w 12192000"/>
              <a:gd name="connsiteY206" fmla="*/ 2235849 h 2237474"/>
              <a:gd name="connsiteX207" fmla="*/ 1286236 w 12192000"/>
              <a:gd name="connsiteY207" fmla="*/ 2233135 h 2237474"/>
              <a:gd name="connsiteX208" fmla="*/ 1283504 w 12192000"/>
              <a:gd name="connsiteY208" fmla="*/ 2233797 h 2237474"/>
              <a:gd name="connsiteX209" fmla="*/ 1279765 w 12192000"/>
              <a:gd name="connsiteY209" fmla="*/ 2229639 h 2237474"/>
              <a:gd name="connsiteX210" fmla="*/ 1195347 w 12192000"/>
              <a:gd name="connsiteY210" fmla="*/ 2212354 h 2237474"/>
              <a:gd name="connsiteX211" fmla="*/ 970251 w 12192000"/>
              <a:gd name="connsiteY211" fmla="*/ 2221029 h 2237474"/>
              <a:gd name="connsiteX212" fmla="*/ 812914 w 12192000"/>
              <a:gd name="connsiteY212" fmla="*/ 2202752 h 2237474"/>
              <a:gd name="connsiteX213" fmla="*/ 800195 w 12192000"/>
              <a:gd name="connsiteY213" fmla="*/ 2209407 h 2237474"/>
              <a:gd name="connsiteX214" fmla="*/ 784978 w 12192000"/>
              <a:gd name="connsiteY214" fmla="*/ 2212360 h 2237474"/>
              <a:gd name="connsiteX215" fmla="*/ 681987 w 12192000"/>
              <a:gd name="connsiteY215" fmla="*/ 2216757 h 2237474"/>
              <a:gd name="connsiteX216" fmla="*/ 669923 w 12192000"/>
              <a:gd name="connsiteY216" fmla="*/ 2211682 h 2237474"/>
              <a:gd name="connsiteX217" fmla="*/ 648680 w 12192000"/>
              <a:gd name="connsiteY217" fmla="*/ 2206229 h 2237474"/>
              <a:gd name="connsiteX218" fmla="*/ 597225 w 12192000"/>
              <a:gd name="connsiteY218" fmla="*/ 2180999 h 2237474"/>
              <a:gd name="connsiteX219" fmla="*/ 558449 w 12192000"/>
              <a:gd name="connsiteY219" fmla="*/ 2182346 h 2237474"/>
              <a:gd name="connsiteX220" fmla="*/ 550517 w 12192000"/>
              <a:gd name="connsiteY220" fmla="*/ 2182060 h 2237474"/>
              <a:gd name="connsiteX221" fmla="*/ 550309 w 12192000"/>
              <a:gd name="connsiteY221" fmla="*/ 2181825 h 2237474"/>
              <a:gd name="connsiteX222" fmla="*/ 541836 w 12192000"/>
              <a:gd name="connsiteY222" fmla="*/ 2181063 h 2237474"/>
              <a:gd name="connsiteX223" fmla="*/ 536057 w 12192000"/>
              <a:gd name="connsiteY223" fmla="*/ 2181537 h 2237474"/>
              <a:gd name="connsiteX224" fmla="*/ 520671 w 12192000"/>
              <a:gd name="connsiteY224" fmla="*/ 2180980 h 2237474"/>
              <a:gd name="connsiteX225" fmla="*/ 515024 w 12192000"/>
              <a:gd name="connsiteY225" fmla="*/ 2179258 h 2237474"/>
              <a:gd name="connsiteX226" fmla="*/ 512278 w 12192000"/>
              <a:gd name="connsiteY226" fmla="*/ 2176369 h 2237474"/>
              <a:gd name="connsiteX227" fmla="*/ 480419 w 12192000"/>
              <a:gd name="connsiteY227" fmla="*/ 2167807 h 2237474"/>
              <a:gd name="connsiteX228" fmla="*/ 413835 w 12192000"/>
              <a:gd name="connsiteY228" fmla="*/ 2156783 h 2237474"/>
              <a:gd name="connsiteX229" fmla="*/ 376513 w 12192000"/>
              <a:gd name="connsiteY229" fmla="*/ 2154014 h 2237474"/>
              <a:gd name="connsiteX230" fmla="*/ 273386 w 12192000"/>
              <a:gd name="connsiteY230" fmla="*/ 2142551 h 2237474"/>
              <a:gd name="connsiteX231" fmla="*/ 169207 w 12192000"/>
              <a:gd name="connsiteY231" fmla="*/ 2128100 h 2237474"/>
              <a:gd name="connsiteX232" fmla="*/ 93149 w 12192000"/>
              <a:gd name="connsiteY232" fmla="*/ 2105324 h 2237474"/>
              <a:gd name="connsiteX233" fmla="*/ 88109 w 12192000"/>
              <a:gd name="connsiteY233" fmla="*/ 2106704 h 2237474"/>
              <a:gd name="connsiteX234" fmla="*/ 80022 w 12192000"/>
              <a:gd name="connsiteY234" fmla="*/ 2107254 h 2237474"/>
              <a:gd name="connsiteX235" fmla="*/ 79717 w 12192000"/>
              <a:gd name="connsiteY235" fmla="*/ 2107046 h 2237474"/>
              <a:gd name="connsiteX236" fmla="*/ 72352 w 12192000"/>
              <a:gd name="connsiteY236" fmla="*/ 2107991 h 2237474"/>
              <a:gd name="connsiteX237" fmla="*/ 37645 w 12192000"/>
              <a:gd name="connsiteY237" fmla="*/ 2115401 h 2237474"/>
              <a:gd name="connsiteX238" fmla="*/ 4572 w 12192000"/>
              <a:gd name="connsiteY238" fmla="*/ 2111091 h 2237474"/>
              <a:gd name="connsiteX239" fmla="*/ 0 w 12192000"/>
              <a:gd name="connsiteY239" fmla="*/ 2110468 h 2237474"/>
              <a:gd name="connsiteX240" fmla="*/ 0 w 12192000"/>
              <a:gd name="connsiteY240"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154948 w 12192000"/>
              <a:gd name="connsiteY4" fmla="*/ 762731 h 2237474"/>
              <a:gd name="connsiteX5" fmla="*/ 12047364 w 12192000"/>
              <a:gd name="connsiteY5" fmla="*/ 749662 h 2237474"/>
              <a:gd name="connsiteX6" fmla="*/ 11890686 w 12192000"/>
              <a:gd name="connsiteY6" fmla="*/ 732766 h 2237474"/>
              <a:gd name="connsiteX7" fmla="*/ 11782413 w 12192000"/>
              <a:gd name="connsiteY7" fmla="*/ 769868 h 2237474"/>
              <a:gd name="connsiteX8" fmla="*/ 11649954 w 12192000"/>
              <a:gd name="connsiteY8" fmla="*/ 749628 h 2237474"/>
              <a:gd name="connsiteX9" fmla="*/ 11560424 w 12192000"/>
              <a:gd name="connsiteY9" fmla="*/ 748017 h 2237474"/>
              <a:gd name="connsiteX10" fmla="*/ 11358455 w 12192000"/>
              <a:gd name="connsiteY10" fmla="*/ 747593 h 2237474"/>
              <a:gd name="connsiteX11" fmla="*/ 11165209 w 12192000"/>
              <a:gd name="connsiteY11" fmla="*/ 748852 h 2237474"/>
              <a:gd name="connsiteX12" fmla="*/ 11058755 w 12192000"/>
              <a:gd name="connsiteY12" fmla="*/ 749617 h 2237474"/>
              <a:gd name="connsiteX13" fmla="*/ 10884013 w 12192000"/>
              <a:gd name="connsiteY13" fmla="*/ 760728 h 2237474"/>
              <a:gd name="connsiteX14" fmla="*/ 10834688 w 12192000"/>
              <a:gd name="connsiteY14" fmla="*/ 757726 h 2237474"/>
              <a:gd name="connsiteX15" fmla="*/ 10805004 w 12192000"/>
              <a:gd name="connsiteY15" fmla="*/ 757573 h 2237474"/>
              <a:gd name="connsiteX16" fmla="*/ 10739478 w 12192000"/>
              <a:gd name="connsiteY16" fmla="*/ 776841 h 2237474"/>
              <a:gd name="connsiteX17" fmla="*/ 10458762 w 12192000"/>
              <a:gd name="connsiteY17" fmla="*/ 755400 h 2237474"/>
              <a:gd name="connsiteX18" fmla="*/ 10246919 w 12192000"/>
              <a:gd name="connsiteY18" fmla="*/ 769960 h 2237474"/>
              <a:gd name="connsiteX19" fmla="*/ 10167995 w 12192000"/>
              <a:gd name="connsiteY19" fmla="*/ 760843 h 2237474"/>
              <a:gd name="connsiteX20" fmla="*/ 9997044 w 12192000"/>
              <a:gd name="connsiteY20" fmla="*/ 780129 h 2237474"/>
              <a:gd name="connsiteX21" fmla="*/ 9943887 w 12192000"/>
              <a:gd name="connsiteY21" fmla="*/ 804141 h 2237474"/>
              <a:gd name="connsiteX22" fmla="*/ 9918248 w 12192000"/>
              <a:gd name="connsiteY22" fmla="*/ 816628 h 2237474"/>
              <a:gd name="connsiteX23" fmla="*/ 9836148 w 12192000"/>
              <a:gd name="connsiteY23" fmla="*/ 858312 h 2237474"/>
              <a:gd name="connsiteX24" fmla="*/ 9823800 w 12192000"/>
              <a:gd name="connsiteY24" fmla="*/ 866604 h 2237474"/>
              <a:gd name="connsiteX25" fmla="*/ 9794684 w 12192000"/>
              <a:gd name="connsiteY25" fmla="*/ 864509 h 2237474"/>
              <a:gd name="connsiteX26" fmla="*/ 9778288 w 12192000"/>
              <a:gd name="connsiteY26" fmla="*/ 854362 h 2237474"/>
              <a:gd name="connsiteX27" fmla="*/ 9773886 w 12192000"/>
              <a:gd name="connsiteY27" fmla="*/ 857543 h 2237474"/>
              <a:gd name="connsiteX28" fmla="*/ 9761459 w 12192000"/>
              <a:gd name="connsiteY28" fmla="*/ 862394 h 2237474"/>
              <a:gd name="connsiteX29" fmla="*/ 9705768 w 12192000"/>
              <a:gd name="connsiteY29" fmla="*/ 894610 h 2237474"/>
              <a:gd name="connsiteX30" fmla="*/ 9683005 w 12192000"/>
              <a:gd name="connsiteY30" fmla="*/ 894128 h 2237474"/>
              <a:gd name="connsiteX31" fmla="*/ 9594438 w 12192000"/>
              <a:gd name="connsiteY31" fmla="*/ 919051 h 2237474"/>
              <a:gd name="connsiteX32" fmla="*/ 9577033 w 12192000"/>
              <a:gd name="connsiteY32" fmla="*/ 922857 h 2237474"/>
              <a:gd name="connsiteX33" fmla="*/ 9544189 w 12192000"/>
              <a:gd name="connsiteY33" fmla="*/ 938966 h 2237474"/>
              <a:gd name="connsiteX34" fmla="*/ 9534048 w 12192000"/>
              <a:gd name="connsiteY34" fmla="*/ 940158 h 2237474"/>
              <a:gd name="connsiteX35" fmla="*/ 9500499 w 12192000"/>
              <a:gd name="connsiteY35" fmla="*/ 954680 h 2237474"/>
              <a:gd name="connsiteX36" fmla="*/ 9428195 w 12192000"/>
              <a:gd name="connsiteY36" fmla="*/ 986225 h 2237474"/>
              <a:gd name="connsiteX37" fmla="*/ 9410017 w 12192000"/>
              <a:gd name="connsiteY37" fmla="*/ 993931 h 2237474"/>
              <a:gd name="connsiteX38" fmla="*/ 9392919 w 12192000"/>
              <a:gd name="connsiteY38" fmla="*/ 994656 h 2237474"/>
              <a:gd name="connsiteX39" fmla="*/ 9301293 w 12192000"/>
              <a:gd name="connsiteY39" fmla="*/ 1011593 h 2237474"/>
              <a:gd name="connsiteX40" fmla="*/ 9278619 w 12192000"/>
              <a:gd name="connsiteY40" fmla="*/ 1011878 h 2237474"/>
              <a:gd name="connsiteX41" fmla="*/ 9268019 w 12192000"/>
              <a:gd name="connsiteY41" fmla="*/ 1007442 h 2237474"/>
              <a:gd name="connsiteX42" fmla="*/ 9234662 w 12192000"/>
              <a:gd name="connsiteY42" fmla="*/ 1023056 h 2237474"/>
              <a:gd name="connsiteX43" fmla="*/ 9181033 w 12192000"/>
              <a:gd name="connsiteY43" fmla="*/ 1037921 h 2237474"/>
              <a:gd name="connsiteX44" fmla="*/ 9155969 w 12192000"/>
              <a:gd name="connsiteY44" fmla="*/ 1046804 h 2237474"/>
              <a:gd name="connsiteX45" fmla="*/ 9133985 w 12192000"/>
              <a:gd name="connsiteY45" fmla="*/ 1046450 h 2237474"/>
              <a:gd name="connsiteX46" fmla="*/ 9012987 w 12192000"/>
              <a:gd name="connsiteY46" fmla="*/ 1061986 h 2237474"/>
              <a:gd name="connsiteX47" fmla="*/ 8968445 w 12192000"/>
              <a:gd name="connsiteY47" fmla="*/ 1052169 h 2237474"/>
              <a:gd name="connsiteX48" fmla="*/ 8958984 w 12192000"/>
              <a:gd name="connsiteY48" fmla="*/ 1057212 h 2237474"/>
              <a:gd name="connsiteX49" fmla="*/ 8886001 w 12192000"/>
              <a:gd name="connsiteY49" fmla="*/ 1067468 h 2237474"/>
              <a:gd name="connsiteX50" fmla="*/ 8838610 w 12192000"/>
              <a:gd name="connsiteY50" fmla="*/ 1075091 h 2237474"/>
              <a:gd name="connsiteX51" fmla="*/ 8750383 w 12192000"/>
              <a:gd name="connsiteY51" fmla="*/ 1097387 h 2237474"/>
              <a:gd name="connsiteX52" fmla="*/ 8697365 w 12192000"/>
              <a:gd name="connsiteY52" fmla="*/ 1105869 h 2237474"/>
              <a:gd name="connsiteX53" fmla="*/ 8665605 w 12192000"/>
              <a:gd name="connsiteY53" fmla="*/ 1110791 h 2237474"/>
              <a:gd name="connsiteX54" fmla="*/ 8584946 w 12192000"/>
              <a:gd name="connsiteY54" fmla="*/ 1135226 h 2237474"/>
              <a:gd name="connsiteX55" fmla="*/ 8460755 w 12192000"/>
              <a:gd name="connsiteY55" fmla="*/ 1203427 h 2237474"/>
              <a:gd name="connsiteX56" fmla="*/ 8419755 w 12192000"/>
              <a:gd name="connsiteY56" fmla="*/ 1216260 h 2237474"/>
              <a:gd name="connsiteX57" fmla="*/ 8411626 w 12192000"/>
              <a:gd name="connsiteY57" fmla="*/ 1214397 h 2237474"/>
              <a:gd name="connsiteX58" fmla="*/ 8363469 w 12192000"/>
              <a:gd name="connsiteY58" fmla="*/ 1246658 h 2237474"/>
              <a:gd name="connsiteX59" fmla="*/ 8275497 w 12192000"/>
              <a:gd name="connsiteY59" fmla="*/ 1264396 h 2237474"/>
              <a:gd name="connsiteX60" fmla="*/ 8206287 w 12192000"/>
              <a:gd name="connsiteY60" fmla="*/ 1273060 h 2237474"/>
              <a:gd name="connsiteX61" fmla="*/ 8168705 w 12192000"/>
              <a:gd name="connsiteY61" fmla="*/ 1279956 h 2237474"/>
              <a:gd name="connsiteX62" fmla="*/ 8139997 w 12192000"/>
              <a:gd name="connsiteY62" fmla="*/ 1282713 h 2237474"/>
              <a:gd name="connsiteX63" fmla="*/ 8074238 w 12192000"/>
              <a:gd name="connsiteY63" fmla="*/ 1301895 h 2237474"/>
              <a:gd name="connsiteX64" fmla="*/ 7968292 w 12192000"/>
              <a:gd name="connsiteY64" fmla="*/ 1338779 h 2237474"/>
              <a:gd name="connsiteX65" fmla="*/ 7945122 w 12192000"/>
              <a:gd name="connsiteY65" fmla="*/ 1345477 h 2237474"/>
              <a:gd name="connsiteX66" fmla="*/ 7922771 w 12192000"/>
              <a:gd name="connsiteY66" fmla="*/ 1346645 h 2237474"/>
              <a:gd name="connsiteX67" fmla="*/ 7915461 w 12192000"/>
              <a:gd name="connsiteY67" fmla="*/ 1342919 h 2237474"/>
              <a:gd name="connsiteX68" fmla="*/ 7902328 w 12192000"/>
              <a:gd name="connsiteY68" fmla="*/ 1345865 h 2237474"/>
              <a:gd name="connsiteX69" fmla="*/ 7898322 w 12192000"/>
              <a:gd name="connsiteY69" fmla="*/ 1345689 h 2237474"/>
              <a:gd name="connsiteX70" fmla="*/ 7875879 w 12192000"/>
              <a:gd name="connsiteY70" fmla="*/ 1345646 h 2237474"/>
              <a:gd name="connsiteX71" fmla="*/ 7840612 w 12192000"/>
              <a:gd name="connsiteY71" fmla="*/ 1369373 h 2237474"/>
              <a:gd name="connsiteX72" fmla="*/ 7786819 w 12192000"/>
              <a:gd name="connsiteY72" fmla="*/ 1378970 h 2237474"/>
              <a:gd name="connsiteX73" fmla="*/ 7548172 w 12192000"/>
              <a:gd name="connsiteY73" fmla="*/ 1417460 h 2237474"/>
              <a:gd name="connsiteX74" fmla="*/ 7483437 w 12192000"/>
              <a:gd name="connsiteY74" fmla="*/ 1478152 h 2237474"/>
              <a:gd name="connsiteX75" fmla="*/ 7377870 w 12192000"/>
              <a:gd name="connsiteY75" fmla="*/ 1523319 h 2237474"/>
              <a:gd name="connsiteX76" fmla="*/ 7230737 w 12192000"/>
              <a:gd name="connsiteY76" fmla="*/ 1562633 h 2237474"/>
              <a:gd name="connsiteX77" fmla="*/ 7224458 w 12192000"/>
              <a:gd name="connsiteY77" fmla="*/ 1573008 h 2237474"/>
              <a:gd name="connsiteX78" fmla="*/ 7213486 w 12192000"/>
              <a:gd name="connsiteY78" fmla="*/ 1580987 h 2237474"/>
              <a:gd name="connsiteX79" fmla="*/ 7210972 w 12192000"/>
              <a:gd name="connsiteY79" fmla="*/ 1580856 h 2237474"/>
              <a:gd name="connsiteX80" fmla="*/ 7183121 w 12192000"/>
              <a:gd name="connsiteY80" fmla="*/ 1595162 h 2237474"/>
              <a:gd name="connsiteX81" fmla="*/ 7164601 w 12192000"/>
              <a:gd name="connsiteY81" fmla="*/ 1606490 h 2237474"/>
              <a:gd name="connsiteX82" fmla="*/ 7159286 w 12192000"/>
              <a:gd name="connsiteY82" fmla="*/ 1606850 h 2237474"/>
              <a:gd name="connsiteX83" fmla="*/ 7114651 w 12192000"/>
              <a:gd name="connsiteY83" fmla="*/ 1620959 h 2237474"/>
              <a:gd name="connsiteX84" fmla="*/ 7092727 w 12192000"/>
              <a:gd name="connsiteY84" fmla="*/ 1623628 h 2237474"/>
              <a:gd name="connsiteX85" fmla="*/ 7031309 w 12192000"/>
              <a:gd name="connsiteY85" fmla="*/ 1619451 h 2237474"/>
              <a:gd name="connsiteX86" fmla="*/ 6999084 w 12192000"/>
              <a:gd name="connsiteY86" fmla="*/ 1634317 h 2237474"/>
              <a:gd name="connsiteX87" fmla="*/ 6992107 w 12192000"/>
              <a:gd name="connsiteY87" fmla="*/ 1636860 h 2237474"/>
              <a:gd name="connsiteX88" fmla="*/ 6991765 w 12192000"/>
              <a:gd name="connsiteY88" fmla="*/ 1636725 h 2237474"/>
              <a:gd name="connsiteX89" fmla="*/ 6983996 w 12192000"/>
              <a:gd name="connsiteY89" fmla="*/ 1639040 h 2237474"/>
              <a:gd name="connsiteX90" fmla="*/ 6979383 w 12192000"/>
              <a:gd name="connsiteY90" fmla="*/ 1641496 h 2237474"/>
              <a:gd name="connsiteX91" fmla="*/ 6900177 w 12192000"/>
              <a:gd name="connsiteY91" fmla="*/ 1636016 h 2237474"/>
              <a:gd name="connsiteX92" fmla="*/ 6795372 w 12192000"/>
              <a:gd name="connsiteY92" fmla="*/ 1644845 h 2237474"/>
              <a:gd name="connsiteX93" fmla="*/ 6692251 w 12192000"/>
              <a:gd name="connsiteY93" fmla="*/ 1656357 h 2237474"/>
              <a:gd name="connsiteX94" fmla="*/ 6655235 w 12192000"/>
              <a:gd name="connsiteY94" fmla="*/ 1661869 h 2237474"/>
              <a:gd name="connsiteX95" fmla="*/ 6587857 w 12192000"/>
              <a:gd name="connsiteY95" fmla="*/ 1665769 h 2237474"/>
              <a:gd name="connsiteX96" fmla="*/ 6554894 w 12192000"/>
              <a:gd name="connsiteY96" fmla="*/ 1664428 h 2237474"/>
              <a:gd name="connsiteX97" fmla="*/ 6551579 w 12192000"/>
              <a:gd name="connsiteY97" fmla="*/ 1662213 h 2237474"/>
              <a:gd name="connsiteX98" fmla="*/ 6545693 w 12192000"/>
              <a:gd name="connsiteY98" fmla="*/ 1661776 h 2237474"/>
              <a:gd name="connsiteX99" fmla="*/ 6530561 w 12192000"/>
              <a:gd name="connsiteY99" fmla="*/ 1664619 h 2237474"/>
              <a:gd name="connsiteX100" fmla="*/ 6525028 w 12192000"/>
              <a:gd name="connsiteY100" fmla="*/ 1666354 h 2237474"/>
              <a:gd name="connsiteX101" fmla="*/ 6516595 w 12192000"/>
              <a:gd name="connsiteY101" fmla="*/ 1667475 h 2237474"/>
              <a:gd name="connsiteX102" fmla="*/ 6516340 w 12192000"/>
              <a:gd name="connsiteY102" fmla="*/ 1667291 h 2237474"/>
              <a:gd name="connsiteX103" fmla="*/ 6508541 w 12192000"/>
              <a:gd name="connsiteY103" fmla="*/ 1668757 h 2237474"/>
              <a:gd name="connsiteX104" fmla="*/ 6471012 w 12192000"/>
              <a:gd name="connsiteY104" fmla="*/ 1678604 h 2237474"/>
              <a:gd name="connsiteX105" fmla="*/ 6415265 w 12192000"/>
              <a:gd name="connsiteY105" fmla="*/ 1665317 h 2237474"/>
              <a:gd name="connsiteX106" fmla="*/ 6393343 w 12192000"/>
              <a:gd name="connsiteY106" fmla="*/ 1664672 h 2237474"/>
              <a:gd name="connsiteX107" fmla="*/ 6380457 w 12192000"/>
              <a:gd name="connsiteY107" fmla="*/ 1662376 h 2237474"/>
              <a:gd name="connsiteX108" fmla="*/ 6280959 w 12192000"/>
              <a:gd name="connsiteY108" fmla="*/ 1689329 h 2237474"/>
              <a:gd name="connsiteX109" fmla="*/ 6266765 w 12192000"/>
              <a:gd name="connsiteY109" fmla="*/ 1695560 h 2237474"/>
              <a:gd name="connsiteX110" fmla="*/ 6098321 w 12192000"/>
              <a:gd name="connsiteY110" fmla="*/ 1721646 h 2237474"/>
              <a:gd name="connsiteX111" fmla="*/ 5880652 w 12192000"/>
              <a:gd name="connsiteY111" fmla="*/ 1779643 h 2237474"/>
              <a:gd name="connsiteX112" fmla="*/ 5785959 w 12192000"/>
              <a:gd name="connsiteY112" fmla="*/ 1775307 h 2237474"/>
              <a:gd name="connsiteX113" fmla="*/ 5643534 w 12192000"/>
              <a:gd name="connsiteY113" fmla="*/ 1802919 h 2237474"/>
              <a:gd name="connsiteX114" fmla="*/ 5518799 w 12192000"/>
              <a:gd name="connsiteY114" fmla="*/ 1818312 h 2237474"/>
              <a:gd name="connsiteX115" fmla="*/ 5505014 w 12192000"/>
              <a:gd name="connsiteY115" fmla="*/ 1819259 h 2237474"/>
              <a:gd name="connsiteX116" fmla="*/ 5453307 w 12192000"/>
              <a:gd name="connsiteY116" fmla="*/ 1815450 h 2237474"/>
              <a:gd name="connsiteX117" fmla="*/ 5364192 w 12192000"/>
              <a:gd name="connsiteY117" fmla="*/ 1826074 h 2237474"/>
              <a:gd name="connsiteX118" fmla="*/ 5350380 w 12192000"/>
              <a:gd name="connsiteY118" fmla="*/ 1830891 h 2237474"/>
              <a:gd name="connsiteX119" fmla="*/ 5259633 w 12192000"/>
              <a:gd name="connsiteY119" fmla="*/ 1837160 h 2237474"/>
              <a:gd name="connsiteX120" fmla="*/ 5197513 w 12192000"/>
              <a:gd name="connsiteY120" fmla="*/ 1844718 h 2237474"/>
              <a:gd name="connsiteX121" fmla="*/ 5184170 w 12192000"/>
              <a:gd name="connsiteY121" fmla="*/ 1849402 h 2237474"/>
              <a:gd name="connsiteX122" fmla="*/ 5168852 w 12192000"/>
              <a:gd name="connsiteY122" fmla="*/ 1844846 h 2237474"/>
              <a:gd name="connsiteX123" fmla="*/ 5164370 w 12192000"/>
              <a:gd name="connsiteY123" fmla="*/ 1840597 h 2237474"/>
              <a:gd name="connsiteX124" fmla="*/ 5114927 w 12192000"/>
              <a:gd name="connsiteY124" fmla="*/ 1847827 h 2237474"/>
              <a:gd name="connsiteX125" fmla="*/ 5108970 w 12192000"/>
              <a:gd name="connsiteY125" fmla="*/ 1847935 h 2237474"/>
              <a:gd name="connsiteX126" fmla="*/ 5067961 w 12192000"/>
              <a:gd name="connsiteY126" fmla="*/ 1845917 h 2237474"/>
              <a:gd name="connsiteX127" fmla="*/ 5007075 w 12192000"/>
              <a:gd name="connsiteY127" fmla="*/ 1838626 h 2237474"/>
              <a:gd name="connsiteX128" fmla="*/ 4944087 w 12192000"/>
              <a:gd name="connsiteY128" fmla="*/ 1823332 h 2237474"/>
              <a:gd name="connsiteX129" fmla="*/ 4907662 w 12192000"/>
              <a:gd name="connsiteY129" fmla="*/ 1816900 h 2237474"/>
              <a:gd name="connsiteX130" fmla="*/ 4882386 w 12192000"/>
              <a:gd name="connsiteY130" fmla="*/ 1809844 h 2237474"/>
              <a:gd name="connsiteX131" fmla="*/ 4811440 w 12192000"/>
              <a:gd name="connsiteY131" fmla="*/ 1804655 h 2237474"/>
              <a:gd name="connsiteX132" fmla="*/ 4691075 w 12192000"/>
              <a:gd name="connsiteY132" fmla="*/ 1801389 h 2237474"/>
              <a:gd name="connsiteX133" fmla="*/ 4611738 w 12192000"/>
              <a:gd name="connsiteY133" fmla="*/ 1776964 h 2237474"/>
              <a:gd name="connsiteX134" fmla="*/ 4560070 w 12192000"/>
              <a:gd name="connsiteY134" fmla="*/ 1785640 h 2237474"/>
              <a:gd name="connsiteX135" fmla="*/ 4536503 w 12192000"/>
              <a:gd name="connsiteY135" fmla="*/ 1785334 h 2237474"/>
              <a:gd name="connsiteX136" fmla="*/ 4513724 w 12192000"/>
              <a:gd name="connsiteY136" fmla="*/ 1791996 h 2237474"/>
              <a:gd name="connsiteX137" fmla="*/ 4459810 w 12192000"/>
              <a:gd name="connsiteY137" fmla="*/ 1797886 h 2237474"/>
              <a:gd name="connsiteX138" fmla="*/ 4379064 w 12192000"/>
              <a:gd name="connsiteY138" fmla="*/ 1817177 h 2237474"/>
              <a:gd name="connsiteX139" fmla="*/ 4319209 w 12192000"/>
              <a:gd name="connsiteY139" fmla="*/ 1834833 h 2237474"/>
              <a:gd name="connsiteX140" fmla="*/ 4290981 w 12192000"/>
              <a:gd name="connsiteY140" fmla="*/ 1839677 h 2237474"/>
              <a:gd name="connsiteX141" fmla="*/ 4285792 w 12192000"/>
              <a:gd name="connsiteY141" fmla="*/ 1836231 h 2237474"/>
              <a:gd name="connsiteX142" fmla="*/ 4238372 w 12192000"/>
              <a:gd name="connsiteY142" fmla="*/ 1851480 h 2237474"/>
              <a:gd name="connsiteX143" fmla="*/ 4232517 w 12192000"/>
              <a:gd name="connsiteY143" fmla="*/ 1852567 h 2237474"/>
              <a:gd name="connsiteX144" fmla="*/ 4191732 w 12192000"/>
              <a:gd name="connsiteY144" fmla="*/ 1857328 h 2237474"/>
              <a:gd name="connsiteX145" fmla="*/ 4065532 w 12192000"/>
              <a:gd name="connsiteY145" fmla="*/ 1855477 h 2237474"/>
              <a:gd name="connsiteX146" fmla="*/ 4028460 w 12192000"/>
              <a:gd name="connsiteY146" fmla="*/ 1855137 h 2237474"/>
              <a:gd name="connsiteX147" fmla="*/ 4002267 w 12192000"/>
              <a:gd name="connsiteY147" fmla="*/ 1852352 h 2237474"/>
              <a:gd name="connsiteX148" fmla="*/ 3931396 w 12192000"/>
              <a:gd name="connsiteY148" fmla="*/ 1858915 h 2237474"/>
              <a:gd name="connsiteX149" fmla="*/ 3812162 w 12192000"/>
              <a:gd name="connsiteY149" fmla="*/ 1875501 h 2237474"/>
              <a:gd name="connsiteX150" fmla="*/ 3767672 w 12192000"/>
              <a:gd name="connsiteY150" fmla="*/ 1874600 h 2237474"/>
              <a:gd name="connsiteX151" fmla="*/ 3751332 w 12192000"/>
              <a:gd name="connsiteY151" fmla="*/ 1869854 h 2237474"/>
              <a:gd name="connsiteX152" fmla="*/ 3748155 w 12192000"/>
              <a:gd name="connsiteY152" fmla="*/ 1868903 h 2237474"/>
              <a:gd name="connsiteX153" fmla="*/ 3729530 w 12192000"/>
              <a:gd name="connsiteY153" fmla="*/ 1864513 h 2237474"/>
              <a:gd name="connsiteX154" fmla="*/ 3680177 w 12192000"/>
              <a:gd name="connsiteY154" fmla="*/ 1881552 h 2237474"/>
              <a:gd name="connsiteX155" fmla="*/ 3567259 w 12192000"/>
              <a:gd name="connsiteY155" fmla="*/ 1893482 h 2237474"/>
              <a:gd name="connsiteX156" fmla="*/ 3405770 w 12192000"/>
              <a:gd name="connsiteY156" fmla="*/ 1904591 h 2237474"/>
              <a:gd name="connsiteX157" fmla="*/ 3280097 w 12192000"/>
              <a:gd name="connsiteY157" fmla="*/ 1919610 h 2237474"/>
              <a:gd name="connsiteX158" fmla="*/ 3123424 w 12192000"/>
              <a:gd name="connsiteY158" fmla="*/ 1952930 h 2237474"/>
              <a:gd name="connsiteX159" fmla="*/ 3009910 w 12192000"/>
              <a:gd name="connsiteY159" fmla="*/ 1957866 h 2237474"/>
              <a:gd name="connsiteX160" fmla="*/ 2995934 w 12192000"/>
              <a:gd name="connsiteY160" fmla="*/ 1967085 h 2237474"/>
              <a:gd name="connsiteX161" fmla="*/ 2980071 w 12192000"/>
              <a:gd name="connsiteY161" fmla="*/ 1972988 h 2237474"/>
              <a:gd name="connsiteX162" fmla="*/ 2978094 w 12192000"/>
              <a:gd name="connsiteY162" fmla="*/ 1972369 h 2237474"/>
              <a:gd name="connsiteX163" fmla="*/ 2942858 w 12192000"/>
              <a:gd name="connsiteY163" fmla="*/ 1981367 h 2237474"/>
              <a:gd name="connsiteX164" fmla="*/ 2875436 w 12192000"/>
              <a:gd name="connsiteY164" fmla="*/ 1996977 h 2237474"/>
              <a:gd name="connsiteX165" fmla="*/ 2874892 w 12192000"/>
              <a:gd name="connsiteY165" fmla="*/ 1996085 h 2237474"/>
              <a:gd name="connsiteX166" fmla="*/ 2864145 w 12192000"/>
              <a:gd name="connsiteY166" fmla="*/ 1994061 h 2237474"/>
              <a:gd name="connsiteX167" fmla="*/ 2843662 w 12192000"/>
              <a:gd name="connsiteY167" fmla="*/ 1992498 h 2237474"/>
              <a:gd name="connsiteX168" fmla="*/ 2796128 w 12192000"/>
              <a:gd name="connsiteY168" fmla="*/ 1976403 h 2237474"/>
              <a:gd name="connsiteX169" fmla="*/ 2756784 w 12192000"/>
              <a:gd name="connsiteY169" fmla="*/ 1985116 h 2237474"/>
              <a:gd name="connsiteX170" fmla="*/ 2748833 w 12192000"/>
              <a:gd name="connsiteY170" fmla="*/ 1986323 h 2237474"/>
              <a:gd name="connsiteX171" fmla="*/ 2748661 w 12192000"/>
              <a:gd name="connsiteY171" fmla="*/ 1986122 h 2237474"/>
              <a:gd name="connsiteX172" fmla="*/ 2740251 w 12192000"/>
              <a:gd name="connsiteY172" fmla="*/ 1986946 h 2237474"/>
              <a:gd name="connsiteX173" fmla="*/ 2718916 w 12192000"/>
              <a:gd name="connsiteY173" fmla="*/ 1990867 h 2237474"/>
              <a:gd name="connsiteX174" fmla="*/ 2713522 w 12192000"/>
              <a:gd name="connsiteY174" fmla="*/ 1990173 h 2237474"/>
              <a:gd name="connsiteX175" fmla="*/ 2680597 w 12192000"/>
              <a:gd name="connsiteY175" fmla="*/ 1984996 h 2237474"/>
              <a:gd name="connsiteX176" fmla="*/ 2578178 w 12192000"/>
              <a:gd name="connsiteY176" fmla="*/ 1990531 h 2237474"/>
              <a:gd name="connsiteX177" fmla="*/ 2476147 w 12192000"/>
              <a:gd name="connsiteY177" fmla="*/ 1998305 h 2237474"/>
              <a:gd name="connsiteX178" fmla="*/ 2373568 w 12192000"/>
              <a:gd name="connsiteY178" fmla="*/ 2003219 h 2237474"/>
              <a:gd name="connsiteX179" fmla="*/ 2321399 w 12192000"/>
              <a:gd name="connsiteY179" fmla="*/ 1989467 h 2237474"/>
              <a:gd name="connsiteX180" fmla="*/ 2315525 w 12192000"/>
              <a:gd name="connsiteY180" fmla="*/ 1989708 h 2237474"/>
              <a:gd name="connsiteX181" fmla="*/ 2300792 w 12192000"/>
              <a:gd name="connsiteY181" fmla="*/ 1994290 h 2237474"/>
              <a:gd name="connsiteX182" fmla="*/ 2295469 w 12192000"/>
              <a:gd name="connsiteY182" fmla="*/ 1996659 h 2237474"/>
              <a:gd name="connsiteX183" fmla="*/ 2287219 w 12192000"/>
              <a:gd name="connsiteY183" fmla="*/ 1998750 h 2237474"/>
              <a:gd name="connsiteX184" fmla="*/ 2286948 w 12192000"/>
              <a:gd name="connsiteY184" fmla="*/ 1998596 h 2237474"/>
              <a:gd name="connsiteX185" fmla="*/ 2243069 w 12192000"/>
              <a:gd name="connsiteY185" fmla="*/ 2015111 h 2237474"/>
              <a:gd name="connsiteX186" fmla="*/ 2186609 w 12192000"/>
              <a:gd name="connsiteY186" fmla="*/ 2008263 h 2237474"/>
              <a:gd name="connsiteX187" fmla="*/ 2164831 w 12192000"/>
              <a:gd name="connsiteY187" fmla="*/ 2010143 h 2237474"/>
              <a:gd name="connsiteX188" fmla="*/ 2152836 w 12192000"/>
              <a:gd name="connsiteY188" fmla="*/ 2010048 h 2237474"/>
              <a:gd name="connsiteX189" fmla="*/ 2117102 w 12192000"/>
              <a:gd name="connsiteY189" fmla="*/ 2023004 h 2237474"/>
              <a:gd name="connsiteX190" fmla="*/ 2111935 w 12192000"/>
              <a:gd name="connsiteY190" fmla="*/ 2023163 h 2237474"/>
              <a:gd name="connsiteX191" fmla="*/ 2089991 w 12192000"/>
              <a:gd name="connsiteY191" fmla="*/ 2034193 h 2237474"/>
              <a:gd name="connsiteX192" fmla="*/ 2058061 w 12192000"/>
              <a:gd name="connsiteY192" fmla="*/ 2047942 h 2237474"/>
              <a:gd name="connsiteX193" fmla="*/ 2055737 w 12192000"/>
              <a:gd name="connsiteY193" fmla="*/ 2047704 h 2237474"/>
              <a:gd name="connsiteX194" fmla="*/ 2042244 w 12192000"/>
              <a:gd name="connsiteY194" fmla="*/ 2055560 h 2237474"/>
              <a:gd name="connsiteX195" fmla="*/ 1976224 w 12192000"/>
              <a:gd name="connsiteY195" fmla="*/ 2074257 h 2237474"/>
              <a:gd name="connsiteX196" fmla="*/ 1877728 w 12192000"/>
              <a:gd name="connsiteY196" fmla="*/ 2101004 h 2237474"/>
              <a:gd name="connsiteX197" fmla="*/ 1759056 w 12192000"/>
              <a:gd name="connsiteY197" fmla="*/ 2125608 h 2237474"/>
              <a:gd name="connsiteX198" fmla="*/ 1637948 w 12192000"/>
              <a:gd name="connsiteY198" fmla="*/ 2172597 h 2237474"/>
              <a:gd name="connsiteX199" fmla="*/ 1434549 w 12192000"/>
              <a:gd name="connsiteY199" fmla="*/ 2234522 h 2237474"/>
              <a:gd name="connsiteX200" fmla="*/ 1398481 w 12192000"/>
              <a:gd name="connsiteY200" fmla="*/ 2237074 h 2237474"/>
              <a:gd name="connsiteX201" fmla="*/ 1398407 w 12192000"/>
              <a:gd name="connsiteY201" fmla="*/ 2237095 h 2237474"/>
              <a:gd name="connsiteX202" fmla="*/ 1370962 w 12192000"/>
              <a:gd name="connsiteY202" fmla="*/ 2237474 h 2237474"/>
              <a:gd name="connsiteX203" fmla="*/ 1356367 w 12192000"/>
              <a:gd name="connsiteY203" fmla="*/ 2235089 h 2237474"/>
              <a:gd name="connsiteX204" fmla="*/ 1324828 w 12192000"/>
              <a:gd name="connsiteY204" fmla="*/ 2231968 h 2237474"/>
              <a:gd name="connsiteX205" fmla="*/ 1297744 w 12192000"/>
              <a:gd name="connsiteY205" fmla="*/ 2235849 h 2237474"/>
              <a:gd name="connsiteX206" fmla="*/ 1286236 w 12192000"/>
              <a:gd name="connsiteY206" fmla="*/ 2233135 h 2237474"/>
              <a:gd name="connsiteX207" fmla="*/ 1283504 w 12192000"/>
              <a:gd name="connsiteY207" fmla="*/ 2233797 h 2237474"/>
              <a:gd name="connsiteX208" fmla="*/ 1279765 w 12192000"/>
              <a:gd name="connsiteY208" fmla="*/ 2229639 h 2237474"/>
              <a:gd name="connsiteX209" fmla="*/ 1195347 w 12192000"/>
              <a:gd name="connsiteY209" fmla="*/ 2212354 h 2237474"/>
              <a:gd name="connsiteX210" fmla="*/ 970251 w 12192000"/>
              <a:gd name="connsiteY210" fmla="*/ 2221029 h 2237474"/>
              <a:gd name="connsiteX211" fmla="*/ 812914 w 12192000"/>
              <a:gd name="connsiteY211" fmla="*/ 2202752 h 2237474"/>
              <a:gd name="connsiteX212" fmla="*/ 800195 w 12192000"/>
              <a:gd name="connsiteY212" fmla="*/ 2209407 h 2237474"/>
              <a:gd name="connsiteX213" fmla="*/ 784978 w 12192000"/>
              <a:gd name="connsiteY213" fmla="*/ 2212360 h 2237474"/>
              <a:gd name="connsiteX214" fmla="*/ 681987 w 12192000"/>
              <a:gd name="connsiteY214" fmla="*/ 2216757 h 2237474"/>
              <a:gd name="connsiteX215" fmla="*/ 669923 w 12192000"/>
              <a:gd name="connsiteY215" fmla="*/ 2211682 h 2237474"/>
              <a:gd name="connsiteX216" fmla="*/ 648680 w 12192000"/>
              <a:gd name="connsiteY216" fmla="*/ 2206229 h 2237474"/>
              <a:gd name="connsiteX217" fmla="*/ 597225 w 12192000"/>
              <a:gd name="connsiteY217" fmla="*/ 2180999 h 2237474"/>
              <a:gd name="connsiteX218" fmla="*/ 558449 w 12192000"/>
              <a:gd name="connsiteY218" fmla="*/ 2182346 h 2237474"/>
              <a:gd name="connsiteX219" fmla="*/ 550517 w 12192000"/>
              <a:gd name="connsiteY219" fmla="*/ 2182060 h 2237474"/>
              <a:gd name="connsiteX220" fmla="*/ 550309 w 12192000"/>
              <a:gd name="connsiteY220" fmla="*/ 2181825 h 2237474"/>
              <a:gd name="connsiteX221" fmla="*/ 541836 w 12192000"/>
              <a:gd name="connsiteY221" fmla="*/ 2181063 h 2237474"/>
              <a:gd name="connsiteX222" fmla="*/ 536057 w 12192000"/>
              <a:gd name="connsiteY222" fmla="*/ 2181537 h 2237474"/>
              <a:gd name="connsiteX223" fmla="*/ 520671 w 12192000"/>
              <a:gd name="connsiteY223" fmla="*/ 2180980 h 2237474"/>
              <a:gd name="connsiteX224" fmla="*/ 515024 w 12192000"/>
              <a:gd name="connsiteY224" fmla="*/ 2179258 h 2237474"/>
              <a:gd name="connsiteX225" fmla="*/ 512278 w 12192000"/>
              <a:gd name="connsiteY225" fmla="*/ 2176369 h 2237474"/>
              <a:gd name="connsiteX226" fmla="*/ 480419 w 12192000"/>
              <a:gd name="connsiteY226" fmla="*/ 2167807 h 2237474"/>
              <a:gd name="connsiteX227" fmla="*/ 413835 w 12192000"/>
              <a:gd name="connsiteY227" fmla="*/ 2156783 h 2237474"/>
              <a:gd name="connsiteX228" fmla="*/ 376513 w 12192000"/>
              <a:gd name="connsiteY228" fmla="*/ 2154014 h 2237474"/>
              <a:gd name="connsiteX229" fmla="*/ 273386 w 12192000"/>
              <a:gd name="connsiteY229" fmla="*/ 2142551 h 2237474"/>
              <a:gd name="connsiteX230" fmla="*/ 169207 w 12192000"/>
              <a:gd name="connsiteY230" fmla="*/ 2128100 h 2237474"/>
              <a:gd name="connsiteX231" fmla="*/ 93149 w 12192000"/>
              <a:gd name="connsiteY231" fmla="*/ 2105324 h 2237474"/>
              <a:gd name="connsiteX232" fmla="*/ 88109 w 12192000"/>
              <a:gd name="connsiteY232" fmla="*/ 2106704 h 2237474"/>
              <a:gd name="connsiteX233" fmla="*/ 80022 w 12192000"/>
              <a:gd name="connsiteY233" fmla="*/ 2107254 h 2237474"/>
              <a:gd name="connsiteX234" fmla="*/ 79717 w 12192000"/>
              <a:gd name="connsiteY234" fmla="*/ 2107046 h 2237474"/>
              <a:gd name="connsiteX235" fmla="*/ 72352 w 12192000"/>
              <a:gd name="connsiteY235" fmla="*/ 2107991 h 2237474"/>
              <a:gd name="connsiteX236" fmla="*/ 37645 w 12192000"/>
              <a:gd name="connsiteY236" fmla="*/ 2115401 h 2237474"/>
              <a:gd name="connsiteX237" fmla="*/ 4572 w 12192000"/>
              <a:gd name="connsiteY237" fmla="*/ 2111091 h 2237474"/>
              <a:gd name="connsiteX238" fmla="*/ 0 w 12192000"/>
              <a:gd name="connsiteY238" fmla="*/ 2110468 h 2237474"/>
              <a:gd name="connsiteX239" fmla="*/ 0 w 12192000"/>
              <a:gd name="connsiteY239"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154948 w 12192000"/>
              <a:gd name="connsiteY4" fmla="*/ 762731 h 2237474"/>
              <a:gd name="connsiteX5" fmla="*/ 12047364 w 12192000"/>
              <a:gd name="connsiteY5" fmla="*/ 749662 h 2237474"/>
              <a:gd name="connsiteX6" fmla="*/ 11890686 w 12192000"/>
              <a:gd name="connsiteY6" fmla="*/ 732766 h 2237474"/>
              <a:gd name="connsiteX7" fmla="*/ 11782413 w 12192000"/>
              <a:gd name="connsiteY7" fmla="*/ 769868 h 2237474"/>
              <a:gd name="connsiteX8" fmla="*/ 11649954 w 12192000"/>
              <a:gd name="connsiteY8" fmla="*/ 749628 h 2237474"/>
              <a:gd name="connsiteX9" fmla="*/ 11560424 w 12192000"/>
              <a:gd name="connsiteY9" fmla="*/ 748017 h 2237474"/>
              <a:gd name="connsiteX10" fmla="*/ 11358455 w 12192000"/>
              <a:gd name="connsiteY10" fmla="*/ 747593 h 2237474"/>
              <a:gd name="connsiteX11" fmla="*/ 11165209 w 12192000"/>
              <a:gd name="connsiteY11" fmla="*/ 748852 h 2237474"/>
              <a:gd name="connsiteX12" fmla="*/ 11058755 w 12192000"/>
              <a:gd name="connsiteY12" fmla="*/ 749617 h 2237474"/>
              <a:gd name="connsiteX13" fmla="*/ 10884013 w 12192000"/>
              <a:gd name="connsiteY13" fmla="*/ 760728 h 2237474"/>
              <a:gd name="connsiteX14" fmla="*/ 10834688 w 12192000"/>
              <a:gd name="connsiteY14" fmla="*/ 757726 h 2237474"/>
              <a:gd name="connsiteX15" fmla="*/ 10805004 w 12192000"/>
              <a:gd name="connsiteY15" fmla="*/ 757573 h 2237474"/>
              <a:gd name="connsiteX16" fmla="*/ 10739478 w 12192000"/>
              <a:gd name="connsiteY16" fmla="*/ 776841 h 2237474"/>
              <a:gd name="connsiteX17" fmla="*/ 10458762 w 12192000"/>
              <a:gd name="connsiteY17" fmla="*/ 755400 h 2237474"/>
              <a:gd name="connsiteX18" fmla="*/ 10246919 w 12192000"/>
              <a:gd name="connsiteY18" fmla="*/ 769960 h 2237474"/>
              <a:gd name="connsiteX19" fmla="*/ 10167995 w 12192000"/>
              <a:gd name="connsiteY19" fmla="*/ 760843 h 2237474"/>
              <a:gd name="connsiteX20" fmla="*/ 9997044 w 12192000"/>
              <a:gd name="connsiteY20" fmla="*/ 780129 h 2237474"/>
              <a:gd name="connsiteX21" fmla="*/ 9943887 w 12192000"/>
              <a:gd name="connsiteY21" fmla="*/ 804141 h 2237474"/>
              <a:gd name="connsiteX22" fmla="*/ 9918248 w 12192000"/>
              <a:gd name="connsiteY22" fmla="*/ 816628 h 2237474"/>
              <a:gd name="connsiteX23" fmla="*/ 9836148 w 12192000"/>
              <a:gd name="connsiteY23" fmla="*/ 858312 h 2237474"/>
              <a:gd name="connsiteX24" fmla="*/ 9823800 w 12192000"/>
              <a:gd name="connsiteY24" fmla="*/ 866604 h 2237474"/>
              <a:gd name="connsiteX25" fmla="*/ 9794684 w 12192000"/>
              <a:gd name="connsiteY25" fmla="*/ 864509 h 2237474"/>
              <a:gd name="connsiteX26" fmla="*/ 9778288 w 12192000"/>
              <a:gd name="connsiteY26" fmla="*/ 854362 h 2237474"/>
              <a:gd name="connsiteX27" fmla="*/ 9773886 w 12192000"/>
              <a:gd name="connsiteY27" fmla="*/ 857543 h 2237474"/>
              <a:gd name="connsiteX28" fmla="*/ 9761459 w 12192000"/>
              <a:gd name="connsiteY28" fmla="*/ 862394 h 2237474"/>
              <a:gd name="connsiteX29" fmla="*/ 9705768 w 12192000"/>
              <a:gd name="connsiteY29" fmla="*/ 894610 h 2237474"/>
              <a:gd name="connsiteX30" fmla="*/ 9683005 w 12192000"/>
              <a:gd name="connsiteY30" fmla="*/ 894128 h 2237474"/>
              <a:gd name="connsiteX31" fmla="*/ 9594438 w 12192000"/>
              <a:gd name="connsiteY31" fmla="*/ 919051 h 2237474"/>
              <a:gd name="connsiteX32" fmla="*/ 9577033 w 12192000"/>
              <a:gd name="connsiteY32" fmla="*/ 922857 h 2237474"/>
              <a:gd name="connsiteX33" fmla="*/ 9544189 w 12192000"/>
              <a:gd name="connsiteY33" fmla="*/ 938966 h 2237474"/>
              <a:gd name="connsiteX34" fmla="*/ 9534048 w 12192000"/>
              <a:gd name="connsiteY34" fmla="*/ 940158 h 2237474"/>
              <a:gd name="connsiteX35" fmla="*/ 9500499 w 12192000"/>
              <a:gd name="connsiteY35" fmla="*/ 954680 h 2237474"/>
              <a:gd name="connsiteX36" fmla="*/ 9428195 w 12192000"/>
              <a:gd name="connsiteY36" fmla="*/ 986225 h 2237474"/>
              <a:gd name="connsiteX37" fmla="*/ 9410017 w 12192000"/>
              <a:gd name="connsiteY37" fmla="*/ 993931 h 2237474"/>
              <a:gd name="connsiteX38" fmla="*/ 9392919 w 12192000"/>
              <a:gd name="connsiteY38" fmla="*/ 994656 h 2237474"/>
              <a:gd name="connsiteX39" fmla="*/ 9301293 w 12192000"/>
              <a:gd name="connsiteY39" fmla="*/ 1011593 h 2237474"/>
              <a:gd name="connsiteX40" fmla="*/ 9278619 w 12192000"/>
              <a:gd name="connsiteY40" fmla="*/ 1011878 h 2237474"/>
              <a:gd name="connsiteX41" fmla="*/ 9268019 w 12192000"/>
              <a:gd name="connsiteY41" fmla="*/ 1007442 h 2237474"/>
              <a:gd name="connsiteX42" fmla="*/ 9234662 w 12192000"/>
              <a:gd name="connsiteY42" fmla="*/ 1023056 h 2237474"/>
              <a:gd name="connsiteX43" fmla="*/ 9181033 w 12192000"/>
              <a:gd name="connsiteY43" fmla="*/ 1037921 h 2237474"/>
              <a:gd name="connsiteX44" fmla="*/ 9155969 w 12192000"/>
              <a:gd name="connsiteY44" fmla="*/ 1046804 h 2237474"/>
              <a:gd name="connsiteX45" fmla="*/ 9133985 w 12192000"/>
              <a:gd name="connsiteY45" fmla="*/ 1046450 h 2237474"/>
              <a:gd name="connsiteX46" fmla="*/ 9012987 w 12192000"/>
              <a:gd name="connsiteY46" fmla="*/ 1061986 h 2237474"/>
              <a:gd name="connsiteX47" fmla="*/ 8968445 w 12192000"/>
              <a:gd name="connsiteY47" fmla="*/ 1052169 h 2237474"/>
              <a:gd name="connsiteX48" fmla="*/ 8958984 w 12192000"/>
              <a:gd name="connsiteY48" fmla="*/ 1057212 h 2237474"/>
              <a:gd name="connsiteX49" fmla="*/ 8886001 w 12192000"/>
              <a:gd name="connsiteY49" fmla="*/ 1067468 h 2237474"/>
              <a:gd name="connsiteX50" fmla="*/ 8838610 w 12192000"/>
              <a:gd name="connsiteY50" fmla="*/ 1075091 h 2237474"/>
              <a:gd name="connsiteX51" fmla="*/ 8750383 w 12192000"/>
              <a:gd name="connsiteY51" fmla="*/ 1097387 h 2237474"/>
              <a:gd name="connsiteX52" fmla="*/ 8697365 w 12192000"/>
              <a:gd name="connsiteY52" fmla="*/ 1105869 h 2237474"/>
              <a:gd name="connsiteX53" fmla="*/ 8665605 w 12192000"/>
              <a:gd name="connsiteY53" fmla="*/ 1110791 h 2237474"/>
              <a:gd name="connsiteX54" fmla="*/ 8584946 w 12192000"/>
              <a:gd name="connsiteY54" fmla="*/ 1135226 h 2237474"/>
              <a:gd name="connsiteX55" fmla="*/ 8460755 w 12192000"/>
              <a:gd name="connsiteY55" fmla="*/ 1203427 h 2237474"/>
              <a:gd name="connsiteX56" fmla="*/ 8419755 w 12192000"/>
              <a:gd name="connsiteY56" fmla="*/ 1216260 h 2237474"/>
              <a:gd name="connsiteX57" fmla="*/ 8411626 w 12192000"/>
              <a:gd name="connsiteY57" fmla="*/ 1214397 h 2237474"/>
              <a:gd name="connsiteX58" fmla="*/ 8363469 w 12192000"/>
              <a:gd name="connsiteY58" fmla="*/ 1246658 h 2237474"/>
              <a:gd name="connsiteX59" fmla="*/ 8275497 w 12192000"/>
              <a:gd name="connsiteY59" fmla="*/ 1264396 h 2237474"/>
              <a:gd name="connsiteX60" fmla="*/ 8206287 w 12192000"/>
              <a:gd name="connsiteY60" fmla="*/ 1273060 h 2237474"/>
              <a:gd name="connsiteX61" fmla="*/ 8168705 w 12192000"/>
              <a:gd name="connsiteY61" fmla="*/ 1279956 h 2237474"/>
              <a:gd name="connsiteX62" fmla="*/ 8139997 w 12192000"/>
              <a:gd name="connsiteY62" fmla="*/ 1282713 h 2237474"/>
              <a:gd name="connsiteX63" fmla="*/ 8074238 w 12192000"/>
              <a:gd name="connsiteY63" fmla="*/ 1301895 h 2237474"/>
              <a:gd name="connsiteX64" fmla="*/ 7968292 w 12192000"/>
              <a:gd name="connsiteY64" fmla="*/ 1338779 h 2237474"/>
              <a:gd name="connsiteX65" fmla="*/ 7945122 w 12192000"/>
              <a:gd name="connsiteY65" fmla="*/ 1345477 h 2237474"/>
              <a:gd name="connsiteX66" fmla="*/ 7922771 w 12192000"/>
              <a:gd name="connsiteY66" fmla="*/ 1346645 h 2237474"/>
              <a:gd name="connsiteX67" fmla="*/ 7915461 w 12192000"/>
              <a:gd name="connsiteY67" fmla="*/ 1342919 h 2237474"/>
              <a:gd name="connsiteX68" fmla="*/ 7902328 w 12192000"/>
              <a:gd name="connsiteY68" fmla="*/ 1345865 h 2237474"/>
              <a:gd name="connsiteX69" fmla="*/ 7898322 w 12192000"/>
              <a:gd name="connsiteY69" fmla="*/ 1345689 h 2237474"/>
              <a:gd name="connsiteX70" fmla="*/ 7875879 w 12192000"/>
              <a:gd name="connsiteY70" fmla="*/ 1345646 h 2237474"/>
              <a:gd name="connsiteX71" fmla="*/ 7840612 w 12192000"/>
              <a:gd name="connsiteY71" fmla="*/ 1369373 h 2237474"/>
              <a:gd name="connsiteX72" fmla="*/ 7786819 w 12192000"/>
              <a:gd name="connsiteY72" fmla="*/ 1378970 h 2237474"/>
              <a:gd name="connsiteX73" fmla="*/ 7548172 w 12192000"/>
              <a:gd name="connsiteY73" fmla="*/ 1417460 h 2237474"/>
              <a:gd name="connsiteX74" fmla="*/ 7483437 w 12192000"/>
              <a:gd name="connsiteY74" fmla="*/ 1478152 h 2237474"/>
              <a:gd name="connsiteX75" fmla="*/ 7377870 w 12192000"/>
              <a:gd name="connsiteY75" fmla="*/ 1523319 h 2237474"/>
              <a:gd name="connsiteX76" fmla="*/ 7230737 w 12192000"/>
              <a:gd name="connsiteY76" fmla="*/ 1562633 h 2237474"/>
              <a:gd name="connsiteX77" fmla="*/ 7224458 w 12192000"/>
              <a:gd name="connsiteY77" fmla="*/ 1573008 h 2237474"/>
              <a:gd name="connsiteX78" fmla="*/ 7213486 w 12192000"/>
              <a:gd name="connsiteY78" fmla="*/ 1580987 h 2237474"/>
              <a:gd name="connsiteX79" fmla="*/ 7210972 w 12192000"/>
              <a:gd name="connsiteY79" fmla="*/ 1580856 h 2237474"/>
              <a:gd name="connsiteX80" fmla="*/ 7183121 w 12192000"/>
              <a:gd name="connsiteY80" fmla="*/ 1595162 h 2237474"/>
              <a:gd name="connsiteX81" fmla="*/ 7164601 w 12192000"/>
              <a:gd name="connsiteY81" fmla="*/ 1606490 h 2237474"/>
              <a:gd name="connsiteX82" fmla="*/ 7159286 w 12192000"/>
              <a:gd name="connsiteY82" fmla="*/ 1606850 h 2237474"/>
              <a:gd name="connsiteX83" fmla="*/ 7114651 w 12192000"/>
              <a:gd name="connsiteY83" fmla="*/ 1620959 h 2237474"/>
              <a:gd name="connsiteX84" fmla="*/ 7092727 w 12192000"/>
              <a:gd name="connsiteY84" fmla="*/ 1623628 h 2237474"/>
              <a:gd name="connsiteX85" fmla="*/ 7031309 w 12192000"/>
              <a:gd name="connsiteY85" fmla="*/ 1619451 h 2237474"/>
              <a:gd name="connsiteX86" fmla="*/ 6999084 w 12192000"/>
              <a:gd name="connsiteY86" fmla="*/ 1634317 h 2237474"/>
              <a:gd name="connsiteX87" fmla="*/ 6992107 w 12192000"/>
              <a:gd name="connsiteY87" fmla="*/ 1636860 h 2237474"/>
              <a:gd name="connsiteX88" fmla="*/ 6991765 w 12192000"/>
              <a:gd name="connsiteY88" fmla="*/ 1636725 h 2237474"/>
              <a:gd name="connsiteX89" fmla="*/ 6983996 w 12192000"/>
              <a:gd name="connsiteY89" fmla="*/ 1639040 h 2237474"/>
              <a:gd name="connsiteX90" fmla="*/ 6979383 w 12192000"/>
              <a:gd name="connsiteY90" fmla="*/ 1641496 h 2237474"/>
              <a:gd name="connsiteX91" fmla="*/ 6900177 w 12192000"/>
              <a:gd name="connsiteY91" fmla="*/ 1636016 h 2237474"/>
              <a:gd name="connsiteX92" fmla="*/ 6795372 w 12192000"/>
              <a:gd name="connsiteY92" fmla="*/ 1644845 h 2237474"/>
              <a:gd name="connsiteX93" fmla="*/ 6692251 w 12192000"/>
              <a:gd name="connsiteY93" fmla="*/ 1656357 h 2237474"/>
              <a:gd name="connsiteX94" fmla="*/ 6655235 w 12192000"/>
              <a:gd name="connsiteY94" fmla="*/ 1661869 h 2237474"/>
              <a:gd name="connsiteX95" fmla="*/ 6587857 w 12192000"/>
              <a:gd name="connsiteY95" fmla="*/ 1665769 h 2237474"/>
              <a:gd name="connsiteX96" fmla="*/ 6554894 w 12192000"/>
              <a:gd name="connsiteY96" fmla="*/ 1664428 h 2237474"/>
              <a:gd name="connsiteX97" fmla="*/ 6551579 w 12192000"/>
              <a:gd name="connsiteY97" fmla="*/ 1662213 h 2237474"/>
              <a:gd name="connsiteX98" fmla="*/ 6545693 w 12192000"/>
              <a:gd name="connsiteY98" fmla="*/ 1661776 h 2237474"/>
              <a:gd name="connsiteX99" fmla="*/ 6530561 w 12192000"/>
              <a:gd name="connsiteY99" fmla="*/ 1664619 h 2237474"/>
              <a:gd name="connsiteX100" fmla="*/ 6525028 w 12192000"/>
              <a:gd name="connsiteY100" fmla="*/ 1666354 h 2237474"/>
              <a:gd name="connsiteX101" fmla="*/ 6516595 w 12192000"/>
              <a:gd name="connsiteY101" fmla="*/ 1667475 h 2237474"/>
              <a:gd name="connsiteX102" fmla="*/ 6516340 w 12192000"/>
              <a:gd name="connsiteY102" fmla="*/ 1667291 h 2237474"/>
              <a:gd name="connsiteX103" fmla="*/ 6508541 w 12192000"/>
              <a:gd name="connsiteY103" fmla="*/ 1668757 h 2237474"/>
              <a:gd name="connsiteX104" fmla="*/ 6471012 w 12192000"/>
              <a:gd name="connsiteY104" fmla="*/ 1678604 h 2237474"/>
              <a:gd name="connsiteX105" fmla="*/ 6415265 w 12192000"/>
              <a:gd name="connsiteY105" fmla="*/ 1665317 h 2237474"/>
              <a:gd name="connsiteX106" fmla="*/ 6393343 w 12192000"/>
              <a:gd name="connsiteY106" fmla="*/ 1664672 h 2237474"/>
              <a:gd name="connsiteX107" fmla="*/ 6380457 w 12192000"/>
              <a:gd name="connsiteY107" fmla="*/ 1662376 h 2237474"/>
              <a:gd name="connsiteX108" fmla="*/ 6280959 w 12192000"/>
              <a:gd name="connsiteY108" fmla="*/ 1689329 h 2237474"/>
              <a:gd name="connsiteX109" fmla="*/ 6266765 w 12192000"/>
              <a:gd name="connsiteY109" fmla="*/ 1695560 h 2237474"/>
              <a:gd name="connsiteX110" fmla="*/ 6098321 w 12192000"/>
              <a:gd name="connsiteY110" fmla="*/ 1721646 h 2237474"/>
              <a:gd name="connsiteX111" fmla="*/ 5880652 w 12192000"/>
              <a:gd name="connsiteY111" fmla="*/ 1779643 h 2237474"/>
              <a:gd name="connsiteX112" fmla="*/ 5785959 w 12192000"/>
              <a:gd name="connsiteY112" fmla="*/ 1775307 h 2237474"/>
              <a:gd name="connsiteX113" fmla="*/ 5643534 w 12192000"/>
              <a:gd name="connsiteY113" fmla="*/ 1802919 h 2237474"/>
              <a:gd name="connsiteX114" fmla="*/ 5518799 w 12192000"/>
              <a:gd name="connsiteY114" fmla="*/ 1818312 h 2237474"/>
              <a:gd name="connsiteX115" fmla="*/ 5505014 w 12192000"/>
              <a:gd name="connsiteY115" fmla="*/ 1819259 h 2237474"/>
              <a:gd name="connsiteX116" fmla="*/ 5453307 w 12192000"/>
              <a:gd name="connsiteY116" fmla="*/ 1815450 h 2237474"/>
              <a:gd name="connsiteX117" fmla="*/ 5364192 w 12192000"/>
              <a:gd name="connsiteY117" fmla="*/ 1826074 h 2237474"/>
              <a:gd name="connsiteX118" fmla="*/ 5350380 w 12192000"/>
              <a:gd name="connsiteY118" fmla="*/ 1830891 h 2237474"/>
              <a:gd name="connsiteX119" fmla="*/ 5259633 w 12192000"/>
              <a:gd name="connsiteY119" fmla="*/ 1837160 h 2237474"/>
              <a:gd name="connsiteX120" fmla="*/ 5197513 w 12192000"/>
              <a:gd name="connsiteY120" fmla="*/ 1844718 h 2237474"/>
              <a:gd name="connsiteX121" fmla="*/ 5184170 w 12192000"/>
              <a:gd name="connsiteY121" fmla="*/ 1849402 h 2237474"/>
              <a:gd name="connsiteX122" fmla="*/ 5168852 w 12192000"/>
              <a:gd name="connsiteY122" fmla="*/ 1844846 h 2237474"/>
              <a:gd name="connsiteX123" fmla="*/ 5164370 w 12192000"/>
              <a:gd name="connsiteY123" fmla="*/ 1840597 h 2237474"/>
              <a:gd name="connsiteX124" fmla="*/ 5114927 w 12192000"/>
              <a:gd name="connsiteY124" fmla="*/ 1847827 h 2237474"/>
              <a:gd name="connsiteX125" fmla="*/ 5108970 w 12192000"/>
              <a:gd name="connsiteY125" fmla="*/ 1847935 h 2237474"/>
              <a:gd name="connsiteX126" fmla="*/ 5067961 w 12192000"/>
              <a:gd name="connsiteY126" fmla="*/ 1845917 h 2237474"/>
              <a:gd name="connsiteX127" fmla="*/ 5007075 w 12192000"/>
              <a:gd name="connsiteY127" fmla="*/ 1838626 h 2237474"/>
              <a:gd name="connsiteX128" fmla="*/ 4944087 w 12192000"/>
              <a:gd name="connsiteY128" fmla="*/ 1823332 h 2237474"/>
              <a:gd name="connsiteX129" fmla="*/ 4907662 w 12192000"/>
              <a:gd name="connsiteY129" fmla="*/ 1816900 h 2237474"/>
              <a:gd name="connsiteX130" fmla="*/ 4882386 w 12192000"/>
              <a:gd name="connsiteY130" fmla="*/ 1809844 h 2237474"/>
              <a:gd name="connsiteX131" fmla="*/ 4811440 w 12192000"/>
              <a:gd name="connsiteY131" fmla="*/ 1804655 h 2237474"/>
              <a:gd name="connsiteX132" fmla="*/ 4691075 w 12192000"/>
              <a:gd name="connsiteY132" fmla="*/ 1801389 h 2237474"/>
              <a:gd name="connsiteX133" fmla="*/ 4611738 w 12192000"/>
              <a:gd name="connsiteY133" fmla="*/ 1776964 h 2237474"/>
              <a:gd name="connsiteX134" fmla="*/ 4560070 w 12192000"/>
              <a:gd name="connsiteY134" fmla="*/ 1785640 h 2237474"/>
              <a:gd name="connsiteX135" fmla="*/ 4536503 w 12192000"/>
              <a:gd name="connsiteY135" fmla="*/ 1785334 h 2237474"/>
              <a:gd name="connsiteX136" fmla="*/ 4513724 w 12192000"/>
              <a:gd name="connsiteY136" fmla="*/ 1791996 h 2237474"/>
              <a:gd name="connsiteX137" fmla="*/ 4459810 w 12192000"/>
              <a:gd name="connsiteY137" fmla="*/ 1797886 h 2237474"/>
              <a:gd name="connsiteX138" fmla="*/ 4379064 w 12192000"/>
              <a:gd name="connsiteY138" fmla="*/ 1817177 h 2237474"/>
              <a:gd name="connsiteX139" fmla="*/ 4319209 w 12192000"/>
              <a:gd name="connsiteY139" fmla="*/ 1834833 h 2237474"/>
              <a:gd name="connsiteX140" fmla="*/ 4290981 w 12192000"/>
              <a:gd name="connsiteY140" fmla="*/ 1839677 h 2237474"/>
              <a:gd name="connsiteX141" fmla="*/ 4285792 w 12192000"/>
              <a:gd name="connsiteY141" fmla="*/ 1836231 h 2237474"/>
              <a:gd name="connsiteX142" fmla="*/ 4238372 w 12192000"/>
              <a:gd name="connsiteY142" fmla="*/ 1851480 h 2237474"/>
              <a:gd name="connsiteX143" fmla="*/ 4232517 w 12192000"/>
              <a:gd name="connsiteY143" fmla="*/ 1852567 h 2237474"/>
              <a:gd name="connsiteX144" fmla="*/ 4191732 w 12192000"/>
              <a:gd name="connsiteY144" fmla="*/ 1857328 h 2237474"/>
              <a:gd name="connsiteX145" fmla="*/ 4065532 w 12192000"/>
              <a:gd name="connsiteY145" fmla="*/ 1855477 h 2237474"/>
              <a:gd name="connsiteX146" fmla="*/ 4028460 w 12192000"/>
              <a:gd name="connsiteY146" fmla="*/ 1855137 h 2237474"/>
              <a:gd name="connsiteX147" fmla="*/ 4002267 w 12192000"/>
              <a:gd name="connsiteY147" fmla="*/ 1852352 h 2237474"/>
              <a:gd name="connsiteX148" fmla="*/ 3931396 w 12192000"/>
              <a:gd name="connsiteY148" fmla="*/ 1858915 h 2237474"/>
              <a:gd name="connsiteX149" fmla="*/ 3812162 w 12192000"/>
              <a:gd name="connsiteY149" fmla="*/ 1875501 h 2237474"/>
              <a:gd name="connsiteX150" fmla="*/ 3767672 w 12192000"/>
              <a:gd name="connsiteY150" fmla="*/ 1874600 h 2237474"/>
              <a:gd name="connsiteX151" fmla="*/ 3751332 w 12192000"/>
              <a:gd name="connsiteY151" fmla="*/ 1869854 h 2237474"/>
              <a:gd name="connsiteX152" fmla="*/ 3729530 w 12192000"/>
              <a:gd name="connsiteY152" fmla="*/ 1864513 h 2237474"/>
              <a:gd name="connsiteX153" fmla="*/ 3680177 w 12192000"/>
              <a:gd name="connsiteY153" fmla="*/ 1881552 h 2237474"/>
              <a:gd name="connsiteX154" fmla="*/ 3567259 w 12192000"/>
              <a:gd name="connsiteY154" fmla="*/ 1893482 h 2237474"/>
              <a:gd name="connsiteX155" fmla="*/ 3405770 w 12192000"/>
              <a:gd name="connsiteY155" fmla="*/ 1904591 h 2237474"/>
              <a:gd name="connsiteX156" fmla="*/ 3280097 w 12192000"/>
              <a:gd name="connsiteY156" fmla="*/ 1919610 h 2237474"/>
              <a:gd name="connsiteX157" fmla="*/ 3123424 w 12192000"/>
              <a:gd name="connsiteY157" fmla="*/ 1952930 h 2237474"/>
              <a:gd name="connsiteX158" fmla="*/ 3009910 w 12192000"/>
              <a:gd name="connsiteY158" fmla="*/ 1957866 h 2237474"/>
              <a:gd name="connsiteX159" fmla="*/ 2995934 w 12192000"/>
              <a:gd name="connsiteY159" fmla="*/ 1967085 h 2237474"/>
              <a:gd name="connsiteX160" fmla="*/ 2980071 w 12192000"/>
              <a:gd name="connsiteY160" fmla="*/ 1972988 h 2237474"/>
              <a:gd name="connsiteX161" fmla="*/ 2978094 w 12192000"/>
              <a:gd name="connsiteY161" fmla="*/ 1972369 h 2237474"/>
              <a:gd name="connsiteX162" fmla="*/ 2942858 w 12192000"/>
              <a:gd name="connsiteY162" fmla="*/ 1981367 h 2237474"/>
              <a:gd name="connsiteX163" fmla="*/ 2875436 w 12192000"/>
              <a:gd name="connsiteY163" fmla="*/ 1996977 h 2237474"/>
              <a:gd name="connsiteX164" fmla="*/ 2874892 w 12192000"/>
              <a:gd name="connsiteY164" fmla="*/ 1996085 h 2237474"/>
              <a:gd name="connsiteX165" fmla="*/ 2864145 w 12192000"/>
              <a:gd name="connsiteY165" fmla="*/ 1994061 h 2237474"/>
              <a:gd name="connsiteX166" fmla="*/ 2843662 w 12192000"/>
              <a:gd name="connsiteY166" fmla="*/ 1992498 h 2237474"/>
              <a:gd name="connsiteX167" fmla="*/ 2796128 w 12192000"/>
              <a:gd name="connsiteY167" fmla="*/ 1976403 h 2237474"/>
              <a:gd name="connsiteX168" fmla="*/ 2756784 w 12192000"/>
              <a:gd name="connsiteY168" fmla="*/ 1985116 h 2237474"/>
              <a:gd name="connsiteX169" fmla="*/ 2748833 w 12192000"/>
              <a:gd name="connsiteY169" fmla="*/ 1986323 h 2237474"/>
              <a:gd name="connsiteX170" fmla="*/ 2748661 w 12192000"/>
              <a:gd name="connsiteY170" fmla="*/ 1986122 h 2237474"/>
              <a:gd name="connsiteX171" fmla="*/ 2740251 w 12192000"/>
              <a:gd name="connsiteY171" fmla="*/ 1986946 h 2237474"/>
              <a:gd name="connsiteX172" fmla="*/ 2718916 w 12192000"/>
              <a:gd name="connsiteY172" fmla="*/ 1990867 h 2237474"/>
              <a:gd name="connsiteX173" fmla="*/ 2713522 w 12192000"/>
              <a:gd name="connsiteY173" fmla="*/ 1990173 h 2237474"/>
              <a:gd name="connsiteX174" fmla="*/ 2680597 w 12192000"/>
              <a:gd name="connsiteY174" fmla="*/ 1984996 h 2237474"/>
              <a:gd name="connsiteX175" fmla="*/ 2578178 w 12192000"/>
              <a:gd name="connsiteY175" fmla="*/ 1990531 h 2237474"/>
              <a:gd name="connsiteX176" fmla="*/ 2476147 w 12192000"/>
              <a:gd name="connsiteY176" fmla="*/ 1998305 h 2237474"/>
              <a:gd name="connsiteX177" fmla="*/ 2373568 w 12192000"/>
              <a:gd name="connsiteY177" fmla="*/ 2003219 h 2237474"/>
              <a:gd name="connsiteX178" fmla="*/ 2321399 w 12192000"/>
              <a:gd name="connsiteY178" fmla="*/ 1989467 h 2237474"/>
              <a:gd name="connsiteX179" fmla="*/ 2315525 w 12192000"/>
              <a:gd name="connsiteY179" fmla="*/ 1989708 h 2237474"/>
              <a:gd name="connsiteX180" fmla="*/ 2300792 w 12192000"/>
              <a:gd name="connsiteY180" fmla="*/ 1994290 h 2237474"/>
              <a:gd name="connsiteX181" fmla="*/ 2295469 w 12192000"/>
              <a:gd name="connsiteY181" fmla="*/ 1996659 h 2237474"/>
              <a:gd name="connsiteX182" fmla="*/ 2287219 w 12192000"/>
              <a:gd name="connsiteY182" fmla="*/ 1998750 h 2237474"/>
              <a:gd name="connsiteX183" fmla="*/ 2286948 w 12192000"/>
              <a:gd name="connsiteY183" fmla="*/ 1998596 h 2237474"/>
              <a:gd name="connsiteX184" fmla="*/ 2243069 w 12192000"/>
              <a:gd name="connsiteY184" fmla="*/ 2015111 h 2237474"/>
              <a:gd name="connsiteX185" fmla="*/ 2186609 w 12192000"/>
              <a:gd name="connsiteY185" fmla="*/ 2008263 h 2237474"/>
              <a:gd name="connsiteX186" fmla="*/ 2164831 w 12192000"/>
              <a:gd name="connsiteY186" fmla="*/ 2010143 h 2237474"/>
              <a:gd name="connsiteX187" fmla="*/ 2152836 w 12192000"/>
              <a:gd name="connsiteY187" fmla="*/ 2010048 h 2237474"/>
              <a:gd name="connsiteX188" fmla="*/ 2117102 w 12192000"/>
              <a:gd name="connsiteY188" fmla="*/ 2023004 h 2237474"/>
              <a:gd name="connsiteX189" fmla="*/ 2111935 w 12192000"/>
              <a:gd name="connsiteY189" fmla="*/ 2023163 h 2237474"/>
              <a:gd name="connsiteX190" fmla="*/ 2089991 w 12192000"/>
              <a:gd name="connsiteY190" fmla="*/ 2034193 h 2237474"/>
              <a:gd name="connsiteX191" fmla="*/ 2058061 w 12192000"/>
              <a:gd name="connsiteY191" fmla="*/ 2047942 h 2237474"/>
              <a:gd name="connsiteX192" fmla="*/ 2055737 w 12192000"/>
              <a:gd name="connsiteY192" fmla="*/ 2047704 h 2237474"/>
              <a:gd name="connsiteX193" fmla="*/ 2042244 w 12192000"/>
              <a:gd name="connsiteY193" fmla="*/ 2055560 h 2237474"/>
              <a:gd name="connsiteX194" fmla="*/ 1976224 w 12192000"/>
              <a:gd name="connsiteY194" fmla="*/ 2074257 h 2237474"/>
              <a:gd name="connsiteX195" fmla="*/ 1877728 w 12192000"/>
              <a:gd name="connsiteY195" fmla="*/ 2101004 h 2237474"/>
              <a:gd name="connsiteX196" fmla="*/ 1759056 w 12192000"/>
              <a:gd name="connsiteY196" fmla="*/ 2125608 h 2237474"/>
              <a:gd name="connsiteX197" fmla="*/ 1637948 w 12192000"/>
              <a:gd name="connsiteY197" fmla="*/ 2172597 h 2237474"/>
              <a:gd name="connsiteX198" fmla="*/ 1434549 w 12192000"/>
              <a:gd name="connsiteY198" fmla="*/ 2234522 h 2237474"/>
              <a:gd name="connsiteX199" fmla="*/ 1398481 w 12192000"/>
              <a:gd name="connsiteY199" fmla="*/ 2237074 h 2237474"/>
              <a:gd name="connsiteX200" fmla="*/ 1398407 w 12192000"/>
              <a:gd name="connsiteY200" fmla="*/ 2237095 h 2237474"/>
              <a:gd name="connsiteX201" fmla="*/ 1370962 w 12192000"/>
              <a:gd name="connsiteY201" fmla="*/ 2237474 h 2237474"/>
              <a:gd name="connsiteX202" fmla="*/ 1356367 w 12192000"/>
              <a:gd name="connsiteY202" fmla="*/ 2235089 h 2237474"/>
              <a:gd name="connsiteX203" fmla="*/ 1324828 w 12192000"/>
              <a:gd name="connsiteY203" fmla="*/ 2231968 h 2237474"/>
              <a:gd name="connsiteX204" fmla="*/ 1297744 w 12192000"/>
              <a:gd name="connsiteY204" fmla="*/ 2235849 h 2237474"/>
              <a:gd name="connsiteX205" fmla="*/ 1286236 w 12192000"/>
              <a:gd name="connsiteY205" fmla="*/ 2233135 h 2237474"/>
              <a:gd name="connsiteX206" fmla="*/ 1283504 w 12192000"/>
              <a:gd name="connsiteY206" fmla="*/ 2233797 h 2237474"/>
              <a:gd name="connsiteX207" fmla="*/ 1279765 w 12192000"/>
              <a:gd name="connsiteY207" fmla="*/ 2229639 h 2237474"/>
              <a:gd name="connsiteX208" fmla="*/ 1195347 w 12192000"/>
              <a:gd name="connsiteY208" fmla="*/ 2212354 h 2237474"/>
              <a:gd name="connsiteX209" fmla="*/ 970251 w 12192000"/>
              <a:gd name="connsiteY209" fmla="*/ 2221029 h 2237474"/>
              <a:gd name="connsiteX210" fmla="*/ 812914 w 12192000"/>
              <a:gd name="connsiteY210" fmla="*/ 2202752 h 2237474"/>
              <a:gd name="connsiteX211" fmla="*/ 800195 w 12192000"/>
              <a:gd name="connsiteY211" fmla="*/ 2209407 h 2237474"/>
              <a:gd name="connsiteX212" fmla="*/ 784978 w 12192000"/>
              <a:gd name="connsiteY212" fmla="*/ 2212360 h 2237474"/>
              <a:gd name="connsiteX213" fmla="*/ 681987 w 12192000"/>
              <a:gd name="connsiteY213" fmla="*/ 2216757 h 2237474"/>
              <a:gd name="connsiteX214" fmla="*/ 669923 w 12192000"/>
              <a:gd name="connsiteY214" fmla="*/ 2211682 h 2237474"/>
              <a:gd name="connsiteX215" fmla="*/ 648680 w 12192000"/>
              <a:gd name="connsiteY215" fmla="*/ 2206229 h 2237474"/>
              <a:gd name="connsiteX216" fmla="*/ 597225 w 12192000"/>
              <a:gd name="connsiteY216" fmla="*/ 2180999 h 2237474"/>
              <a:gd name="connsiteX217" fmla="*/ 558449 w 12192000"/>
              <a:gd name="connsiteY217" fmla="*/ 2182346 h 2237474"/>
              <a:gd name="connsiteX218" fmla="*/ 550517 w 12192000"/>
              <a:gd name="connsiteY218" fmla="*/ 2182060 h 2237474"/>
              <a:gd name="connsiteX219" fmla="*/ 550309 w 12192000"/>
              <a:gd name="connsiteY219" fmla="*/ 2181825 h 2237474"/>
              <a:gd name="connsiteX220" fmla="*/ 541836 w 12192000"/>
              <a:gd name="connsiteY220" fmla="*/ 2181063 h 2237474"/>
              <a:gd name="connsiteX221" fmla="*/ 536057 w 12192000"/>
              <a:gd name="connsiteY221" fmla="*/ 2181537 h 2237474"/>
              <a:gd name="connsiteX222" fmla="*/ 520671 w 12192000"/>
              <a:gd name="connsiteY222" fmla="*/ 2180980 h 2237474"/>
              <a:gd name="connsiteX223" fmla="*/ 515024 w 12192000"/>
              <a:gd name="connsiteY223" fmla="*/ 2179258 h 2237474"/>
              <a:gd name="connsiteX224" fmla="*/ 512278 w 12192000"/>
              <a:gd name="connsiteY224" fmla="*/ 2176369 h 2237474"/>
              <a:gd name="connsiteX225" fmla="*/ 480419 w 12192000"/>
              <a:gd name="connsiteY225" fmla="*/ 2167807 h 2237474"/>
              <a:gd name="connsiteX226" fmla="*/ 413835 w 12192000"/>
              <a:gd name="connsiteY226" fmla="*/ 2156783 h 2237474"/>
              <a:gd name="connsiteX227" fmla="*/ 376513 w 12192000"/>
              <a:gd name="connsiteY227" fmla="*/ 2154014 h 2237474"/>
              <a:gd name="connsiteX228" fmla="*/ 273386 w 12192000"/>
              <a:gd name="connsiteY228" fmla="*/ 2142551 h 2237474"/>
              <a:gd name="connsiteX229" fmla="*/ 169207 w 12192000"/>
              <a:gd name="connsiteY229" fmla="*/ 2128100 h 2237474"/>
              <a:gd name="connsiteX230" fmla="*/ 93149 w 12192000"/>
              <a:gd name="connsiteY230" fmla="*/ 2105324 h 2237474"/>
              <a:gd name="connsiteX231" fmla="*/ 88109 w 12192000"/>
              <a:gd name="connsiteY231" fmla="*/ 2106704 h 2237474"/>
              <a:gd name="connsiteX232" fmla="*/ 80022 w 12192000"/>
              <a:gd name="connsiteY232" fmla="*/ 2107254 h 2237474"/>
              <a:gd name="connsiteX233" fmla="*/ 79717 w 12192000"/>
              <a:gd name="connsiteY233" fmla="*/ 2107046 h 2237474"/>
              <a:gd name="connsiteX234" fmla="*/ 72352 w 12192000"/>
              <a:gd name="connsiteY234" fmla="*/ 2107991 h 2237474"/>
              <a:gd name="connsiteX235" fmla="*/ 37645 w 12192000"/>
              <a:gd name="connsiteY235" fmla="*/ 2115401 h 2237474"/>
              <a:gd name="connsiteX236" fmla="*/ 4572 w 12192000"/>
              <a:gd name="connsiteY236" fmla="*/ 2111091 h 2237474"/>
              <a:gd name="connsiteX237" fmla="*/ 0 w 12192000"/>
              <a:gd name="connsiteY237" fmla="*/ 2110468 h 2237474"/>
              <a:gd name="connsiteX238" fmla="*/ 0 w 12192000"/>
              <a:gd name="connsiteY238"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154948 w 12192000"/>
              <a:gd name="connsiteY4" fmla="*/ 762731 h 2237474"/>
              <a:gd name="connsiteX5" fmla="*/ 12047364 w 12192000"/>
              <a:gd name="connsiteY5" fmla="*/ 749662 h 2237474"/>
              <a:gd name="connsiteX6" fmla="*/ 11890686 w 12192000"/>
              <a:gd name="connsiteY6" fmla="*/ 732766 h 2237474"/>
              <a:gd name="connsiteX7" fmla="*/ 11782413 w 12192000"/>
              <a:gd name="connsiteY7" fmla="*/ 769868 h 2237474"/>
              <a:gd name="connsiteX8" fmla="*/ 11649954 w 12192000"/>
              <a:gd name="connsiteY8" fmla="*/ 749628 h 2237474"/>
              <a:gd name="connsiteX9" fmla="*/ 11560424 w 12192000"/>
              <a:gd name="connsiteY9" fmla="*/ 748017 h 2237474"/>
              <a:gd name="connsiteX10" fmla="*/ 11358455 w 12192000"/>
              <a:gd name="connsiteY10" fmla="*/ 747593 h 2237474"/>
              <a:gd name="connsiteX11" fmla="*/ 11165209 w 12192000"/>
              <a:gd name="connsiteY11" fmla="*/ 748852 h 2237474"/>
              <a:gd name="connsiteX12" fmla="*/ 11058755 w 12192000"/>
              <a:gd name="connsiteY12" fmla="*/ 749617 h 2237474"/>
              <a:gd name="connsiteX13" fmla="*/ 10884013 w 12192000"/>
              <a:gd name="connsiteY13" fmla="*/ 760728 h 2237474"/>
              <a:gd name="connsiteX14" fmla="*/ 10834688 w 12192000"/>
              <a:gd name="connsiteY14" fmla="*/ 757726 h 2237474"/>
              <a:gd name="connsiteX15" fmla="*/ 10805004 w 12192000"/>
              <a:gd name="connsiteY15" fmla="*/ 757573 h 2237474"/>
              <a:gd name="connsiteX16" fmla="*/ 10739478 w 12192000"/>
              <a:gd name="connsiteY16" fmla="*/ 776841 h 2237474"/>
              <a:gd name="connsiteX17" fmla="*/ 10458762 w 12192000"/>
              <a:gd name="connsiteY17" fmla="*/ 755400 h 2237474"/>
              <a:gd name="connsiteX18" fmla="*/ 10246919 w 12192000"/>
              <a:gd name="connsiteY18" fmla="*/ 769960 h 2237474"/>
              <a:gd name="connsiteX19" fmla="*/ 10167995 w 12192000"/>
              <a:gd name="connsiteY19" fmla="*/ 760843 h 2237474"/>
              <a:gd name="connsiteX20" fmla="*/ 9997044 w 12192000"/>
              <a:gd name="connsiteY20" fmla="*/ 780129 h 2237474"/>
              <a:gd name="connsiteX21" fmla="*/ 9943887 w 12192000"/>
              <a:gd name="connsiteY21" fmla="*/ 804141 h 2237474"/>
              <a:gd name="connsiteX22" fmla="*/ 9918248 w 12192000"/>
              <a:gd name="connsiteY22" fmla="*/ 816628 h 2237474"/>
              <a:gd name="connsiteX23" fmla="*/ 9836148 w 12192000"/>
              <a:gd name="connsiteY23" fmla="*/ 858312 h 2237474"/>
              <a:gd name="connsiteX24" fmla="*/ 9823800 w 12192000"/>
              <a:gd name="connsiteY24" fmla="*/ 866604 h 2237474"/>
              <a:gd name="connsiteX25" fmla="*/ 9794684 w 12192000"/>
              <a:gd name="connsiteY25" fmla="*/ 864509 h 2237474"/>
              <a:gd name="connsiteX26" fmla="*/ 9778288 w 12192000"/>
              <a:gd name="connsiteY26" fmla="*/ 854362 h 2237474"/>
              <a:gd name="connsiteX27" fmla="*/ 9773886 w 12192000"/>
              <a:gd name="connsiteY27" fmla="*/ 857543 h 2237474"/>
              <a:gd name="connsiteX28" fmla="*/ 9761459 w 12192000"/>
              <a:gd name="connsiteY28" fmla="*/ 862394 h 2237474"/>
              <a:gd name="connsiteX29" fmla="*/ 9705768 w 12192000"/>
              <a:gd name="connsiteY29" fmla="*/ 894610 h 2237474"/>
              <a:gd name="connsiteX30" fmla="*/ 9683005 w 12192000"/>
              <a:gd name="connsiteY30" fmla="*/ 894128 h 2237474"/>
              <a:gd name="connsiteX31" fmla="*/ 9594438 w 12192000"/>
              <a:gd name="connsiteY31" fmla="*/ 919051 h 2237474"/>
              <a:gd name="connsiteX32" fmla="*/ 9577033 w 12192000"/>
              <a:gd name="connsiteY32" fmla="*/ 922857 h 2237474"/>
              <a:gd name="connsiteX33" fmla="*/ 9544189 w 12192000"/>
              <a:gd name="connsiteY33" fmla="*/ 938966 h 2237474"/>
              <a:gd name="connsiteX34" fmla="*/ 9534048 w 12192000"/>
              <a:gd name="connsiteY34" fmla="*/ 940158 h 2237474"/>
              <a:gd name="connsiteX35" fmla="*/ 9500499 w 12192000"/>
              <a:gd name="connsiteY35" fmla="*/ 954680 h 2237474"/>
              <a:gd name="connsiteX36" fmla="*/ 9428195 w 12192000"/>
              <a:gd name="connsiteY36" fmla="*/ 986225 h 2237474"/>
              <a:gd name="connsiteX37" fmla="*/ 9410017 w 12192000"/>
              <a:gd name="connsiteY37" fmla="*/ 993931 h 2237474"/>
              <a:gd name="connsiteX38" fmla="*/ 9392919 w 12192000"/>
              <a:gd name="connsiteY38" fmla="*/ 994656 h 2237474"/>
              <a:gd name="connsiteX39" fmla="*/ 9301293 w 12192000"/>
              <a:gd name="connsiteY39" fmla="*/ 1011593 h 2237474"/>
              <a:gd name="connsiteX40" fmla="*/ 9278619 w 12192000"/>
              <a:gd name="connsiteY40" fmla="*/ 1011878 h 2237474"/>
              <a:gd name="connsiteX41" fmla="*/ 9268019 w 12192000"/>
              <a:gd name="connsiteY41" fmla="*/ 1007442 h 2237474"/>
              <a:gd name="connsiteX42" fmla="*/ 9234662 w 12192000"/>
              <a:gd name="connsiteY42" fmla="*/ 1023056 h 2237474"/>
              <a:gd name="connsiteX43" fmla="*/ 9181033 w 12192000"/>
              <a:gd name="connsiteY43" fmla="*/ 1037921 h 2237474"/>
              <a:gd name="connsiteX44" fmla="*/ 9155969 w 12192000"/>
              <a:gd name="connsiteY44" fmla="*/ 1046804 h 2237474"/>
              <a:gd name="connsiteX45" fmla="*/ 9133985 w 12192000"/>
              <a:gd name="connsiteY45" fmla="*/ 1046450 h 2237474"/>
              <a:gd name="connsiteX46" fmla="*/ 9012987 w 12192000"/>
              <a:gd name="connsiteY46" fmla="*/ 1061986 h 2237474"/>
              <a:gd name="connsiteX47" fmla="*/ 8968445 w 12192000"/>
              <a:gd name="connsiteY47" fmla="*/ 1052169 h 2237474"/>
              <a:gd name="connsiteX48" fmla="*/ 8958984 w 12192000"/>
              <a:gd name="connsiteY48" fmla="*/ 1057212 h 2237474"/>
              <a:gd name="connsiteX49" fmla="*/ 8886001 w 12192000"/>
              <a:gd name="connsiteY49" fmla="*/ 1067468 h 2237474"/>
              <a:gd name="connsiteX50" fmla="*/ 8838610 w 12192000"/>
              <a:gd name="connsiteY50" fmla="*/ 1075091 h 2237474"/>
              <a:gd name="connsiteX51" fmla="*/ 8750383 w 12192000"/>
              <a:gd name="connsiteY51" fmla="*/ 1097387 h 2237474"/>
              <a:gd name="connsiteX52" fmla="*/ 8697365 w 12192000"/>
              <a:gd name="connsiteY52" fmla="*/ 1105869 h 2237474"/>
              <a:gd name="connsiteX53" fmla="*/ 8665605 w 12192000"/>
              <a:gd name="connsiteY53" fmla="*/ 1110791 h 2237474"/>
              <a:gd name="connsiteX54" fmla="*/ 8584946 w 12192000"/>
              <a:gd name="connsiteY54" fmla="*/ 1135226 h 2237474"/>
              <a:gd name="connsiteX55" fmla="*/ 8460755 w 12192000"/>
              <a:gd name="connsiteY55" fmla="*/ 1203427 h 2237474"/>
              <a:gd name="connsiteX56" fmla="*/ 8419755 w 12192000"/>
              <a:gd name="connsiteY56" fmla="*/ 1216260 h 2237474"/>
              <a:gd name="connsiteX57" fmla="*/ 8411626 w 12192000"/>
              <a:gd name="connsiteY57" fmla="*/ 1214397 h 2237474"/>
              <a:gd name="connsiteX58" fmla="*/ 8363469 w 12192000"/>
              <a:gd name="connsiteY58" fmla="*/ 1246658 h 2237474"/>
              <a:gd name="connsiteX59" fmla="*/ 8275497 w 12192000"/>
              <a:gd name="connsiteY59" fmla="*/ 1264396 h 2237474"/>
              <a:gd name="connsiteX60" fmla="*/ 8206287 w 12192000"/>
              <a:gd name="connsiteY60" fmla="*/ 1273060 h 2237474"/>
              <a:gd name="connsiteX61" fmla="*/ 8168705 w 12192000"/>
              <a:gd name="connsiteY61" fmla="*/ 1279956 h 2237474"/>
              <a:gd name="connsiteX62" fmla="*/ 8139997 w 12192000"/>
              <a:gd name="connsiteY62" fmla="*/ 1282713 h 2237474"/>
              <a:gd name="connsiteX63" fmla="*/ 8074238 w 12192000"/>
              <a:gd name="connsiteY63" fmla="*/ 1301895 h 2237474"/>
              <a:gd name="connsiteX64" fmla="*/ 7968292 w 12192000"/>
              <a:gd name="connsiteY64" fmla="*/ 1338779 h 2237474"/>
              <a:gd name="connsiteX65" fmla="*/ 7945122 w 12192000"/>
              <a:gd name="connsiteY65" fmla="*/ 1345477 h 2237474"/>
              <a:gd name="connsiteX66" fmla="*/ 7922771 w 12192000"/>
              <a:gd name="connsiteY66" fmla="*/ 1346645 h 2237474"/>
              <a:gd name="connsiteX67" fmla="*/ 7915461 w 12192000"/>
              <a:gd name="connsiteY67" fmla="*/ 1342919 h 2237474"/>
              <a:gd name="connsiteX68" fmla="*/ 7902328 w 12192000"/>
              <a:gd name="connsiteY68" fmla="*/ 1345865 h 2237474"/>
              <a:gd name="connsiteX69" fmla="*/ 7898322 w 12192000"/>
              <a:gd name="connsiteY69" fmla="*/ 1345689 h 2237474"/>
              <a:gd name="connsiteX70" fmla="*/ 7875879 w 12192000"/>
              <a:gd name="connsiteY70" fmla="*/ 1345646 h 2237474"/>
              <a:gd name="connsiteX71" fmla="*/ 7840612 w 12192000"/>
              <a:gd name="connsiteY71" fmla="*/ 1369373 h 2237474"/>
              <a:gd name="connsiteX72" fmla="*/ 7786819 w 12192000"/>
              <a:gd name="connsiteY72" fmla="*/ 1378970 h 2237474"/>
              <a:gd name="connsiteX73" fmla="*/ 7548172 w 12192000"/>
              <a:gd name="connsiteY73" fmla="*/ 1417460 h 2237474"/>
              <a:gd name="connsiteX74" fmla="*/ 7483437 w 12192000"/>
              <a:gd name="connsiteY74" fmla="*/ 1478152 h 2237474"/>
              <a:gd name="connsiteX75" fmla="*/ 7377870 w 12192000"/>
              <a:gd name="connsiteY75" fmla="*/ 1523319 h 2237474"/>
              <a:gd name="connsiteX76" fmla="*/ 7230737 w 12192000"/>
              <a:gd name="connsiteY76" fmla="*/ 1562633 h 2237474"/>
              <a:gd name="connsiteX77" fmla="*/ 7224458 w 12192000"/>
              <a:gd name="connsiteY77" fmla="*/ 1573008 h 2237474"/>
              <a:gd name="connsiteX78" fmla="*/ 7213486 w 12192000"/>
              <a:gd name="connsiteY78" fmla="*/ 1580987 h 2237474"/>
              <a:gd name="connsiteX79" fmla="*/ 7210972 w 12192000"/>
              <a:gd name="connsiteY79" fmla="*/ 1580856 h 2237474"/>
              <a:gd name="connsiteX80" fmla="*/ 7183121 w 12192000"/>
              <a:gd name="connsiteY80" fmla="*/ 1595162 h 2237474"/>
              <a:gd name="connsiteX81" fmla="*/ 7164601 w 12192000"/>
              <a:gd name="connsiteY81" fmla="*/ 1606490 h 2237474"/>
              <a:gd name="connsiteX82" fmla="*/ 7159286 w 12192000"/>
              <a:gd name="connsiteY82" fmla="*/ 1606850 h 2237474"/>
              <a:gd name="connsiteX83" fmla="*/ 7114651 w 12192000"/>
              <a:gd name="connsiteY83" fmla="*/ 1620959 h 2237474"/>
              <a:gd name="connsiteX84" fmla="*/ 7092727 w 12192000"/>
              <a:gd name="connsiteY84" fmla="*/ 1623628 h 2237474"/>
              <a:gd name="connsiteX85" fmla="*/ 7031309 w 12192000"/>
              <a:gd name="connsiteY85" fmla="*/ 1619451 h 2237474"/>
              <a:gd name="connsiteX86" fmla="*/ 6999084 w 12192000"/>
              <a:gd name="connsiteY86" fmla="*/ 1634317 h 2237474"/>
              <a:gd name="connsiteX87" fmla="*/ 6992107 w 12192000"/>
              <a:gd name="connsiteY87" fmla="*/ 1636860 h 2237474"/>
              <a:gd name="connsiteX88" fmla="*/ 6991765 w 12192000"/>
              <a:gd name="connsiteY88" fmla="*/ 1636725 h 2237474"/>
              <a:gd name="connsiteX89" fmla="*/ 6983996 w 12192000"/>
              <a:gd name="connsiteY89" fmla="*/ 1639040 h 2237474"/>
              <a:gd name="connsiteX90" fmla="*/ 6979383 w 12192000"/>
              <a:gd name="connsiteY90" fmla="*/ 1641496 h 2237474"/>
              <a:gd name="connsiteX91" fmla="*/ 6900177 w 12192000"/>
              <a:gd name="connsiteY91" fmla="*/ 1636016 h 2237474"/>
              <a:gd name="connsiteX92" fmla="*/ 6795372 w 12192000"/>
              <a:gd name="connsiteY92" fmla="*/ 1644845 h 2237474"/>
              <a:gd name="connsiteX93" fmla="*/ 6692251 w 12192000"/>
              <a:gd name="connsiteY93" fmla="*/ 1656357 h 2237474"/>
              <a:gd name="connsiteX94" fmla="*/ 6655235 w 12192000"/>
              <a:gd name="connsiteY94" fmla="*/ 1661869 h 2237474"/>
              <a:gd name="connsiteX95" fmla="*/ 6587857 w 12192000"/>
              <a:gd name="connsiteY95" fmla="*/ 1665769 h 2237474"/>
              <a:gd name="connsiteX96" fmla="*/ 6554894 w 12192000"/>
              <a:gd name="connsiteY96" fmla="*/ 1664428 h 2237474"/>
              <a:gd name="connsiteX97" fmla="*/ 6551579 w 12192000"/>
              <a:gd name="connsiteY97" fmla="*/ 1662213 h 2237474"/>
              <a:gd name="connsiteX98" fmla="*/ 6545693 w 12192000"/>
              <a:gd name="connsiteY98" fmla="*/ 1661776 h 2237474"/>
              <a:gd name="connsiteX99" fmla="*/ 6530561 w 12192000"/>
              <a:gd name="connsiteY99" fmla="*/ 1664619 h 2237474"/>
              <a:gd name="connsiteX100" fmla="*/ 6525028 w 12192000"/>
              <a:gd name="connsiteY100" fmla="*/ 1666354 h 2237474"/>
              <a:gd name="connsiteX101" fmla="*/ 6516595 w 12192000"/>
              <a:gd name="connsiteY101" fmla="*/ 1667475 h 2237474"/>
              <a:gd name="connsiteX102" fmla="*/ 6516340 w 12192000"/>
              <a:gd name="connsiteY102" fmla="*/ 1667291 h 2237474"/>
              <a:gd name="connsiteX103" fmla="*/ 6508541 w 12192000"/>
              <a:gd name="connsiteY103" fmla="*/ 1668757 h 2237474"/>
              <a:gd name="connsiteX104" fmla="*/ 6471012 w 12192000"/>
              <a:gd name="connsiteY104" fmla="*/ 1678604 h 2237474"/>
              <a:gd name="connsiteX105" fmla="*/ 6415265 w 12192000"/>
              <a:gd name="connsiteY105" fmla="*/ 1665317 h 2237474"/>
              <a:gd name="connsiteX106" fmla="*/ 6393343 w 12192000"/>
              <a:gd name="connsiteY106" fmla="*/ 1664672 h 2237474"/>
              <a:gd name="connsiteX107" fmla="*/ 6380457 w 12192000"/>
              <a:gd name="connsiteY107" fmla="*/ 1662376 h 2237474"/>
              <a:gd name="connsiteX108" fmla="*/ 6280959 w 12192000"/>
              <a:gd name="connsiteY108" fmla="*/ 1689329 h 2237474"/>
              <a:gd name="connsiteX109" fmla="*/ 6266765 w 12192000"/>
              <a:gd name="connsiteY109" fmla="*/ 1695560 h 2237474"/>
              <a:gd name="connsiteX110" fmla="*/ 6098321 w 12192000"/>
              <a:gd name="connsiteY110" fmla="*/ 1721646 h 2237474"/>
              <a:gd name="connsiteX111" fmla="*/ 5880652 w 12192000"/>
              <a:gd name="connsiteY111" fmla="*/ 1779643 h 2237474"/>
              <a:gd name="connsiteX112" fmla="*/ 5785959 w 12192000"/>
              <a:gd name="connsiteY112" fmla="*/ 1775307 h 2237474"/>
              <a:gd name="connsiteX113" fmla="*/ 5643534 w 12192000"/>
              <a:gd name="connsiteY113" fmla="*/ 1802919 h 2237474"/>
              <a:gd name="connsiteX114" fmla="*/ 5518799 w 12192000"/>
              <a:gd name="connsiteY114" fmla="*/ 1818312 h 2237474"/>
              <a:gd name="connsiteX115" fmla="*/ 5505014 w 12192000"/>
              <a:gd name="connsiteY115" fmla="*/ 1819259 h 2237474"/>
              <a:gd name="connsiteX116" fmla="*/ 5453307 w 12192000"/>
              <a:gd name="connsiteY116" fmla="*/ 1815450 h 2237474"/>
              <a:gd name="connsiteX117" fmla="*/ 5364192 w 12192000"/>
              <a:gd name="connsiteY117" fmla="*/ 1826074 h 2237474"/>
              <a:gd name="connsiteX118" fmla="*/ 5350380 w 12192000"/>
              <a:gd name="connsiteY118" fmla="*/ 1830891 h 2237474"/>
              <a:gd name="connsiteX119" fmla="*/ 5259633 w 12192000"/>
              <a:gd name="connsiteY119" fmla="*/ 1837160 h 2237474"/>
              <a:gd name="connsiteX120" fmla="*/ 5197513 w 12192000"/>
              <a:gd name="connsiteY120" fmla="*/ 1844718 h 2237474"/>
              <a:gd name="connsiteX121" fmla="*/ 5184170 w 12192000"/>
              <a:gd name="connsiteY121" fmla="*/ 1849402 h 2237474"/>
              <a:gd name="connsiteX122" fmla="*/ 5168852 w 12192000"/>
              <a:gd name="connsiteY122" fmla="*/ 1844846 h 2237474"/>
              <a:gd name="connsiteX123" fmla="*/ 5164370 w 12192000"/>
              <a:gd name="connsiteY123" fmla="*/ 1840597 h 2237474"/>
              <a:gd name="connsiteX124" fmla="*/ 5114927 w 12192000"/>
              <a:gd name="connsiteY124" fmla="*/ 1847827 h 2237474"/>
              <a:gd name="connsiteX125" fmla="*/ 5108970 w 12192000"/>
              <a:gd name="connsiteY125" fmla="*/ 1847935 h 2237474"/>
              <a:gd name="connsiteX126" fmla="*/ 5067961 w 12192000"/>
              <a:gd name="connsiteY126" fmla="*/ 1845917 h 2237474"/>
              <a:gd name="connsiteX127" fmla="*/ 5007075 w 12192000"/>
              <a:gd name="connsiteY127" fmla="*/ 1838626 h 2237474"/>
              <a:gd name="connsiteX128" fmla="*/ 4944087 w 12192000"/>
              <a:gd name="connsiteY128" fmla="*/ 1823332 h 2237474"/>
              <a:gd name="connsiteX129" fmla="*/ 4907662 w 12192000"/>
              <a:gd name="connsiteY129" fmla="*/ 1816900 h 2237474"/>
              <a:gd name="connsiteX130" fmla="*/ 4882386 w 12192000"/>
              <a:gd name="connsiteY130" fmla="*/ 1809844 h 2237474"/>
              <a:gd name="connsiteX131" fmla="*/ 4811440 w 12192000"/>
              <a:gd name="connsiteY131" fmla="*/ 1804655 h 2237474"/>
              <a:gd name="connsiteX132" fmla="*/ 4691075 w 12192000"/>
              <a:gd name="connsiteY132" fmla="*/ 1801389 h 2237474"/>
              <a:gd name="connsiteX133" fmla="*/ 4611738 w 12192000"/>
              <a:gd name="connsiteY133" fmla="*/ 1776964 h 2237474"/>
              <a:gd name="connsiteX134" fmla="*/ 4560070 w 12192000"/>
              <a:gd name="connsiteY134" fmla="*/ 1785640 h 2237474"/>
              <a:gd name="connsiteX135" fmla="*/ 4536503 w 12192000"/>
              <a:gd name="connsiteY135" fmla="*/ 1785334 h 2237474"/>
              <a:gd name="connsiteX136" fmla="*/ 4513724 w 12192000"/>
              <a:gd name="connsiteY136" fmla="*/ 1791996 h 2237474"/>
              <a:gd name="connsiteX137" fmla="*/ 4459810 w 12192000"/>
              <a:gd name="connsiteY137" fmla="*/ 1797886 h 2237474"/>
              <a:gd name="connsiteX138" fmla="*/ 4379064 w 12192000"/>
              <a:gd name="connsiteY138" fmla="*/ 1817177 h 2237474"/>
              <a:gd name="connsiteX139" fmla="*/ 4319209 w 12192000"/>
              <a:gd name="connsiteY139" fmla="*/ 1834833 h 2237474"/>
              <a:gd name="connsiteX140" fmla="*/ 4290981 w 12192000"/>
              <a:gd name="connsiteY140" fmla="*/ 1839677 h 2237474"/>
              <a:gd name="connsiteX141" fmla="*/ 4285792 w 12192000"/>
              <a:gd name="connsiteY141" fmla="*/ 1836231 h 2237474"/>
              <a:gd name="connsiteX142" fmla="*/ 4238372 w 12192000"/>
              <a:gd name="connsiteY142" fmla="*/ 1851480 h 2237474"/>
              <a:gd name="connsiteX143" fmla="*/ 4232517 w 12192000"/>
              <a:gd name="connsiteY143" fmla="*/ 1852567 h 2237474"/>
              <a:gd name="connsiteX144" fmla="*/ 4191732 w 12192000"/>
              <a:gd name="connsiteY144" fmla="*/ 1857328 h 2237474"/>
              <a:gd name="connsiteX145" fmla="*/ 4065532 w 12192000"/>
              <a:gd name="connsiteY145" fmla="*/ 1855477 h 2237474"/>
              <a:gd name="connsiteX146" fmla="*/ 4028460 w 12192000"/>
              <a:gd name="connsiteY146" fmla="*/ 1855137 h 2237474"/>
              <a:gd name="connsiteX147" fmla="*/ 4002267 w 12192000"/>
              <a:gd name="connsiteY147" fmla="*/ 1852352 h 2237474"/>
              <a:gd name="connsiteX148" fmla="*/ 3931396 w 12192000"/>
              <a:gd name="connsiteY148" fmla="*/ 1858915 h 2237474"/>
              <a:gd name="connsiteX149" fmla="*/ 3812162 w 12192000"/>
              <a:gd name="connsiteY149" fmla="*/ 1875501 h 2237474"/>
              <a:gd name="connsiteX150" fmla="*/ 3767672 w 12192000"/>
              <a:gd name="connsiteY150" fmla="*/ 1874600 h 2237474"/>
              <a:gd name="connsiteX151" fmla="*/ 3729530 w 12192000"/>
              <a:gd name="connsiteY151" fmla="*/ 1864513 h 2237474"/>
              <a:gd name="connsiteX152" fmla="*/ 3680177 w 12192000"/>
              <a:gd name="connsiteY152" fmla="*/ 1881552 h 2237474"/>
              <a:gd name="connsiteX153" fmla="*/ 3567259 w 12192000"/>
              <a:gd name="connsiteY153" fmla="*/ 1893482 h 2237474"/>
              <a:gd name="connsiteX154" fmla="*/ 3405770 w 12192000"/>
              <a:gd name="connsiteY154" fmla="*/ 1904591 h 2237474"/>
              <a:gd name="connsiteX155" fmla="*/ 3280097 w 12192000"/>
              <a:gd name="connsiteY155" fmla="*/ 1919610 h 2237474"/>
              <a:gd name="connsiteX156" fmla="*/ 3123424 w 12192000"/>
              <a:gd name="connsiteY156" fmla="*/ 1952930 h 2237474"/>
              <a:gd name="connsiteX157" fmla="*/ 3009910 w 12192000"/>
              <a:gd name="connsiteY157" fmla="*/ 1957866 h 2237474"/>
              <a:gd name="connsiteX158" fmla="*/ 2995934 w 12192000"/>
              <a:gd name="connsiteY158" fmla="*/ 1967085 h 2237474"/>
              <a:gd name="connsiteX159" fmla="*/ 2980071 w 12192000"/>
              <a:gd name="connsiteY159" fmla="*/ 1972988 h 2237474"/>
              <a:gd name="connsiteX160" fmla="*/ 2978094 w 12192000"/>
              <a:gd name="connsiteY160" fmla="*/ 1972369 h 2237474"/>
              <a:gd name="connsiteX161" fmla="*/ 2942858 w 12192000"/>
              <a:gd name="connsiteY161" fmla="*/ 1981367 h 2237474"/>
              <a:gd name="connsiteX162" fmla="*/ 2875436 w 12192000"/>
              <a:gd name="connsiteY162" fmla="*/ 1996977 h 2237474"/>
              <a:gd name="connsiteX163" fmla="*/ 2874892 w 12192000"/>
              <a:gd name="connsiteY163" fmla="*/ 1996085 h 2237474"/>
              <a:gd name="connsiteX164" fmla="*/ 2864145 w 12192000"/>
              <a:gd name="connsiteY164" fmla="*/ 1994061 h 2237474"/>
              <a:gd name="connsiteX165" fmla="*/ 2843662 w 12192000"/>
              <a:gd name="connsiteY165" fmla="*/ 1992498 h 2237474"/>
              <a:gd name="connsiteX166" fmla="*/ 2796128 w 12192000"/>
              <a:gd name="connsiteY166" fmla="*/ 1976403 h 2237474"/>
              <a:gd name="connsiteX167" fmla="*/ 2756784 w 12192000"/>
              <a:gd name="connsiteY167" fmla="*/ 1985116 h 2237474"/>
              <a:gd name="connsiteX168" fmla="*/ 2748833 w 12192000"/>
              <a:gd name="connsiteY168" fmla="*/ 1986323 h 2237474"/>
              <a:gd name="connsiteX169" fmla="*/ 2748661 w 12192000"/>
              <a:gd name="connsiteY169" fmla="*/ 1986122 h 2237474"/>
              <a:gd name="connsiteX170" fmla="*/ 2740251 w 12192000"/>
              <a:gd name="connsiteY170" fmla="*/ 1986946 h 2237474"/>
              <a:gd name="connsiteX171" fmla="*/ 2718916 w 12192000"/>
              <a:gd name="connsiteY171" fmla="*/ 1990867 h 2237474"/>
              <a:gd name="connsiteX172" fmla="*/ 2713522 w 12192000"/>
              <a:gd name="connsiteY172" fmla="*/ 1990173 h 2237474"/>
              <a:gd name="connsiteX173" fmla="*/ 2680597 w 12192000"/>
              <a:gd name="connsiteY173" fmla="*/ 1984996 h 2237474"/>
              <a:gd name="connsiteX174" fmla="*/ 2578178 w 12192000"/>
              <a:gd name="connsiteY174" fmla="*/ 1990531 h 2237474"/>
              <a:gd name="connsiteX175" fmla="*/ 2476147 w 12192000"/>
              <a:gd name="connsiteY175" fmla="*/ 1998305 h 2237474"/>
              <a:gd name="connsiteX176" fmla="*/ 2373568 w 12192000"/>
              <a:gd name="connsiteY176" fmla="*/ 2003219 h 2237474"/>
              <a:gd name="connsiteX177" fmla="*/ 2321399 w 12192000"/>
              <a:gd name="connsiteY177" fmla="*/ 1989467 h 2237474"/>
              <a:gd name="connsiteX178" fmla="*/ 2315525 w 12192000"/>
              <a:gd name="connsiteY178" fmla="*/ 1989708 h 2237474"/>
              <a:gd name="connsiteX179" fmla="*/ 2300792 w 12192000"/>
              <a:gd name="connsiteY179" fmla="*/ 1994290 h 2237474"/>
              <a:gd name="connsiteX180" fmla="*/ 2295469 w 12192000"/>
              <a:gd name="connsiteY180" fmla="*/ 1996659 h 2237474"/>
              <a:gd name="connsiteX181" fmla="*/ 2287219 w 12192000"/>
              <a:gd name="connsiteY181" fmla="*/ 1998750 h 2237474"/>
              <a:gd name="connsiteX182" fmla="*/ 2286948 w 12192000"/>
              <a:gd name="connsiteY182" fmla="*/ 1998596 h 2237474"/>
              <a:gd name="connsiteX183" fmla="*/ 2243069 w 12192000"/>
              <a:gd name="connsiteY183" fmla="*/ 2015111 h 2237474"/>
              <a:gd name="connsiteX184" fmla="*/ 2186609 w 12192000"/>
              <a:gd name="connsiteY184" fmla="*/ 2008263 h 2237474"/>
              <a:gd name="connsiteX185" fmla="*/ 2164831 w 12192000"/>
              <a:gd name="connsiteY185" fmla="*/ 2010143 h 2237474"/>
              <a:gd name="connsiteX186" fmla="*/ 2152836 w 12192000"/>
              <a:gd name="connsiteY186" fmla="*/ 2010048 h 2237474"/>
              <a:gd name="connsiteX187" fmla="*/ 2117102 w 12192000"/>
              <a:gd name="connsiteY187" fmla="*/ 2023004 h 2237474"/>
              <a:gd name="connsiteX188" fmla="*/ 2111935 w 12192000"/>
              <a:gd name="connsiteY188" fmla="*/ 2023163 h 2237474"/>
              <a:gd name="connsiteX189" fmla="*/ 2089991 w 12192000"/>
              <a:gd name="connsiteY189" fmla="*/ 2034193 h 2237474"/>
              <a:gd name="connsiteX190" fmla="*/ 2058061 w 12192000"/>
              <a:gd name="connsiteY190" fmla="*/ 2047942 h 2237474"/>
              <a:gd name="connsiteX191" fmla="*/ 2055737 w 12192000"/>
              <a:gd name="connsiteY191" fmla="*/ 2047704 h 2237474"/>
              <a:gd name="connsiteX192" fmla="*/ 2042244 w 12192000"/>
              <a:gd name="connsiteY192" fmla="*/ 2055560 h 2237474"/>
              <a:gd name="connsiteX193" fmla="*/ 1976224 w 12192000"/>
              <a:gd name="connsiteY193" fmla="*/ 2074257 h 2237474"/>
              <a:gd name="connsiteX194" fmla="*/ 1877728 w 12192000"/>
              <a:gd name="connsiteY194" fmla="*/ 2101004 h 2237474"/>
              <a:gd name="connsiteX195" fmla="*/ 1759056 w 12192000"/>
              <a:gd name="connsiteY195" fmla="*/ 2125608 h 2237474"/>
              <a:gd name="connsiteX196" fmla="*/ 1637948 w 12192000"/>
              <a:gd name="connsiteY196" fmla="*/ 2172597 h 2237474"/>
              <a:gd name="connsiteX197" fmla="*/ 1434549 w 12192000"/>
              <a:gd name="connsiteY197" fmla="*/ 2234522 h 2237474"/>
              <a:gd name="connsiteX198" fmla="*/ 1398481 w 12192000"/>
              <a:gd name="connsiteY198" fmla="*/ 2237074 h 2237474"/>
              <a:gd name="connsiteX199" fmla="*/ 1398407 w 12192000"/>
              <a:gd name="connsiteY199" fmla="*/ 2237095 h 2237474"/>
              <a:gd name="connsiteX200" fmla="*/ 1370962 w 12192000"/>
              <a:gd name="connsiteY200" fmla="*/ 2237474 h 2237474"/>
              <a:gd name="connsiteX201" fmla="*/ 1356367 w 12192000"/>
              <a:gd name="connsiteY201" fmla="*/ 2235089 h 2237474"/>
              <a:gd name="connsiteX202" fmla="*/ 1324828 w 12192000"/>
              <a:gd name="connsiteY202" fmla="*/ 2231968 h 2237474"/>
              <a:gd name="connsiteX203" fmla="*/ 1297744 w 12192000"/>
              <a:gd name="connsiteY203" fmla="*/ 2235849 h 2237474"/>
              <a:gd name="connsiteX204" fmla="*/ 1286236 w 12192000"/>
              <a:gd name="connsiteY204" fmla="*/ 2233135 h 2237474"/>
              <a:gd name="connsiteX205" fmla="*/ 1283504 w 12192000"/>
              <a:gd name="connsiteY205" fmla="*/ 2233797 h 2237474"/>
              <a:gd name="connsiteX206" fmla="*/ 1279765 w 12192000"/>
              <a:gd name="connsiteY206" fmla="*/ 2229639 h 2237474"/>
              <a:gd name="connsiteX207" fmla="*/ 1195347 w 12192000"/>
              <a:gd name="connsiteY207" fmla="*/ 2212354 h 2237474"/>
              <a:gd name="connsiteX208" fmla="*/ 970251 w 12192000"/>
              <a:gd name="connsiteY208" fmla="*/ 2221029 h 2237474"/>
              <a:gd name="connsiteX209" fmla="*/ 812914 w 12192000"/>
              <a:gd name="connsiteY209" fmla="*/ 2202752 h 2237474"/>
              <a:gd name="connsiteX210" fmla="*/ 800195 w 12192000"/>
              <a:gd name="connsiteY210" fmla="*/ 2209407 h 2237474"/>
              <a:gd name="connsiteX211" fmla="*/ 784978 w 12192000"/>
              <a:gd name="connsiteY211" fmla="*/ 2212360 h 2237474"/>
              <a:gd name="connsiteX212" fmla="*/ 681987 w 12192000"/>
              <a:gd name="connsiteY212" fmla="*/ 2216757 h 2237474"/>
              <a:gd name="connsiteX213" fmla="*/ 669923 w 12192000"/>
              <a:gd name="connsiteY213" fmla="*/ 2211682 h 2237474"/>
              <a:gd name="connsiteX214" fmla="*/ 648680 w 12192000"/>
              <a:gd name="connsiteY214" fmla="*/ 2206229 h 2237474"/>
              <a:gd name="connsiteX215" fmla="*/ 597225 w 12192000"/>
              <a:gd name="connsiteY215" fmla="*/ 2180999 h 2237474"/>
              <a:gd name="connsiteX216" fmla="*/ 558449 w 12192000"/>
              <a:gd name="connsiteY216" fmla="*/ 2182346 h 2237474"/>
              <a:gd name="connsiteX217" fmla="*/ 550517 w 12192000"/>
              <a:gd name="connsiteY217" fmla="*/ 2182060 h 2237474"/>
              <a:gd name="connsiteX218" fmla="*/ 550309 w 12192000"/>
              <a:gd name="connsiteY218" fmla="*/ 2181825 h 2237474"/>
              <a:gd name="connsiteX219" fmla="*/ 541836 w 12192000"/>
              <a:gd name="connsiteY219" fmla="*/ 2181063 h 2237474"/>
              <a:gd name="connsiteX220" fmla="*/ 536057 w 12192000"/>
              <a:gd name="connsiteY220" fmla="*/ 2181537 h 2237474"/>
              <a:gd name="connsiteX221" fmla="*/ 520671 w 12192000"/>
              <a:gd name="connsiteY221" fmla="*/ 2180980 h 2237474"/>
              <a:gd name="connsiteX222" fmla="*/ 515024 w 12192000"/>
              <a:gd name="connsiteY222" fmla="*/ 2179258 h 2237474"/>
              <a:gd name="connsiteX223" fmla="*/ 512278 w 12192000"/>
              <a:gd name="connsiteY223" fmla="*/ 2176369 h 2237474"/>
              <a:gd name="connsiteX224" fmla="*/ 480419 w 12192000"/>
              <a:gd name="connsiteY224" fmla="*/ 2167807 h 2237474"/>
              <a:gd name="connsiteX225" fmla="*/ 413835 w 12192000"/>
              <a:gd name="connsiteY225" fmla="*/ 2156783 h 2237474"/>
              <a:gd name="connsiteX226" fmla="*/ 376513 w 12192000"/>
              <a:gd name="connsiteY226" fmla="*/ 2154014 h 2237474"/>
              <a:gd name="connsiteX227" fmla="*/ 273386 w 12192000"/>
              <a:gd name="connsiteY227" fmla="*/ 2142551 h 2237474"/>
              <a:gd name="connsiteX228" fmla="*/ 169207 w 12192000"/>
              <a:gd name="connsiteY228" fmla="*/ 2128100 h 2237474"/>
              <a:gd name="connsiteX229" fmla="*/ 93149 w 12192000"/>
              <a:gd name="connsiteY229" fmla="*/ 2105324 h 2237474"/>
              <a:gd name="connsiteX230" fmla="*/ 88109 w 12192000"/>
              <a:gd name="connsiteY230" fmla="*/ 2106704 h 2237474"/>
              <a:gd name="connsiteX231" fmla="*/ 80022 w 12192000"/>
              <a:gd name="connsiteY231" fmla="*/ 2107254 h 2237474"/>
              <a:gd name="connsiteX232" fmla="*/ 79717 w 12192000"/>
              <a:gd name="connsiteY232" fmla="*/ 2107046 h 2237474"/>
              <a:gd name="connsiteX233" fmla="*/ 72352 w 12192000"/>
              <a:gd name="connsiteY233" fmla="*/ 2107991 h 2237474"/>
              <a:gd name="connsiteX234" fmla="*/ 37645 w 12192000"/>
              <a:gd name="connsiteY234" fmla="*/ 2115401 h 2237474"/>
              <a:gd name="connsiteX235" fmla="*/ 4572 w 12192000"/>
              <a:gd name="connsiteY235" fmla="*/ 2111091 h 2237474"/>
              <a:gd name="connsiteX236" fmla="*/ 0 w 12192000"/>
              <a:gd name="connsiteY236" fmla="*/ 2110468 h 2237474"/>
              <a:gd name="connsiteX237" fmla="*/ 0 w 12192000"/>
              <a:gd name="connsiteY237"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154948 w 12192000"/>
              <a:gd name="connsiteY4" fmla="*/ 762731 h 2237474"/>
              <a:gd name="connsiteX5" fmla="*/ 12047364 w 12192000"/>
              <a:gd name="connsiteY5" fmla="*/ 749662 h 2237474"/>
              <a:gd name="connsiteX6" fmla="*/ 11890686 w 12192000"/>
              <a:gd name="connsiteY6" fmla="*/ 732766 h 2237474"/>
              <a:gd name="connsiteX7" fmla="*/ 11782413 w 12192000"/>
              <a:gd name="connsiteY7" fmla="*/ 769868 h 2237474"/>
              <a:gd name="connsiteX8" fmla="*/ 11649954 w 12192000"/>
              <a:gd name="connsiteY8" fmla="*/ 749628 h 2237474"/>
              <a:gd name="connsiteX9" fmla="*/ 11560424 w 12192000"/>
              <a:gd name="connsiteY9" fmla="*/ 748017 h 2237474"/>
              <a:gd name="connsiteX10" fmla="*/ 11358455 w 12192000"/>
              <a:gd name="connsiteY10" fmla="*/ 747593 h 2237474"/>
              <a:gd name="connsiteX11" fmla="*/ 11165209 w 12192000"/>
              <a:gd name="connsiteY11" fmla="*/ 748852 h 2237474"/>
              <a:gd name="connsiteX12" fmla="*/ 11058755 w 12192000"/>
              <a:gd name="connsiteY12" fmla="*/ 749617 h 2237474"/>
              <a:gd name="connsiteX13" fmla="*/ 10884013 w 12192000"/>
              <a:gd name="connsiteY13" fmla="*/ 760728 h 2237474"/>
              <a:gd name="connsiteX14" fmla="*/ 10834688 w 12192000"/>
              <a:gd name="connsiteY14" fmla="*/ 757726 h 2237474"/>
              <a:gd name="connsiteX15" fmla="*/ 10805004 w 12192000"/>
              <a:gd name="connsiteY15" fmla="*/ 757573 h 2237474"/>
              <a:gd name="connsiteX16" fmla="*/ 10739478 w 12192000"/>
              <a:gd name="connsiteY16" fmla="*/ 776841 h 2237474"/>
              <a:gd name="connsiteX17" fmla="*/ 10458762 w 12192000"/>
              <a:gd name="connsiteY17" fmla="*/ 755400 h 2237474"/>
              <a:gd name="connsiteX18" fmla="*/ 10246919 w 12192000"/>
              <a:gd name="connsiteY18" fmla="*/ 769960 h 2237474"/>
              <a:gd name="connsiteX19" fmla="*/ 10167995 w 12192000"/>
              <a:gd name="connsiteY19" fmla="*/ 760843 h 2237474"/>
              <a:gd name="connsiteX20" fmla="*/ 9997044 w 12192000"/>
              <a:gd name="connsiteY20" fmla="*/ 780129 h 2237474"/>
              <a:gd name="connsiteX21" fmla="*/ 9943887 w 12192000"/>
              <a:gd name="connsiteY21" fmla="*/ 804141 h 2237474"/>
              <a:gd name="connsiteX22" fmla="*/ 9918248 w 12192000"/>
              <a:gd name="connsiteY22" fmla="*/ 816628 h 2237474"/>
              <a:gd name="connsiteX23" fmla="*/ 9836148 w 12192000"/>
              <a:gd name="connsiteY23" fmla="*/ 858312 h 2237474"/>
              <a:gd name="connsiteX24" fmla="*/ 9823800 w 12192000"/>
              <a:gd name="connsiteY24" fmla="*/ 866604 h 2237474"/>
              <a:gd name="connsiteX25" fmla="*/ 9794684 w 12192000"/>
              <a:gd name="connsiteY25" fmla="*/ 864509 h 2237474"/>
              <a:gd name="connsiteX26" fmla="*/ 9778288 w 12192000"/>
              <a:gd name="connsiteY26" fmla="*/ 854362 h 2237474"/>
              <a:gd name="connsiteX27" fmla="*/ 9773886 w 12192000"/>
              <a:gd name="connsiteY27" fmla="*/ 857543 h 2237474"/>
              <a:gd name="connsiteX28" fmla="*/ 9761459 w 12192000"/>
              <a:gd name="connsiteY28" fmla="*/ 862394 h 2237474"/>
              <a:gd name="connsiteX29" fmla="*/ 9705768 w 12192000"/>
              <a:gd name="connsiteY29" fmla="*/ 894610 h 2237474"/>
              <a:gd name="connsiteX30" fmla="*/ 9683005 w 12192000"/>
              <a:gd name="connsiteY30" fmla="*/ 894128 h 2237474"/>
              <a:gd name="connsiteX31" fmla="*/ 9594438 w 12192000"/>
              <a:gd name="connsiteY31" fmla="*/ 919051 h 2237474"/>
              <a:gd name="connsiteX32" fmla="*/ 9577033 w 12192000"/>
              <a:gd name="connsiteY32" fmla="*/ 922857 h 2237474"/>
              <a:gd name="connsiteX33" fmla="*/ 9544189 w 12192000"/>
              <a:gd name="connsiteY33" fmla="*/ 938966 h 2237474"/>
              <a:gd name="connsiteX34" fmla="*/ 9534048 w 12192000"/>
              <a:gd name="connsiteY34" fmla="*/ 940158 h 2237474"/>
              <a:gd name="connsiteX35" fmla="*/ 9500499 w 12192000"/>
              <a:gd name="connsiteY35" fmla="*/ 954680 h 2237474"/>
              <a:gd name="connsiteX36" fmla="*/ 9428195 w 12192000"/>
              <a:gd name="connsiteY36" fmla="*/ 986225 h 2237474"/>
              <a:gd name="connsiteX37" fmla="*/ 9410017 w 12192000"/>
              <a:gd name="connsiteY37" fmla="*/ 993931 h 2237474"/>
              <a:gd name="connsiteX38" fmla="*/ 9392919 w 12192000"/>
              <a:gd name="connsiteY38" fmla="*/ 994656 h 2237474"/>
              <a:gd name="connsiteX39" fmla="*/ 9301293 w 12192000"/>
              <a:gd name="connsiteY39" fmla="*/ 1011593 h 2237474"/>
              <a:gd name="connsiteX40" fmla="*/ 9278619 w 12192000"/>
              <a:gd name="connsiteY40" fmla="*/ 1011878 h 2237474"/>
              <a:gd name="connsiteX41" fmla="*/ 9268019 w 12192000"/>
              <a:gd name="connsiteY41" fmla="*/ 1007442 h 2237474"/>
              <a:gd name="connsiteX42" fmla="*/ 9234662 w 12192000"/>
              <a:gd name="connsiteY42" fmla="*/ 1023056 h 2237474"/>
              <a:gd name="connsiteX43" fmla="*/ 9181033 w 12192000"/>
              <a:gd name="connsiteY43" fmla="*/ 1037921 h 2237474"/>
              <a:gd name="connsiteX44" fmla="*/ 9155969 w 12192000"/>
              <a:gd name="connsiteY44" fmla="*/ 1046804 h 2237474"/>
              <a:gd name="connsiteX45" fmla="*/ 9133985 w 12192000"/>
              <a:gd name="connsiteY45" fmla="*/ 1046450 h 2237474"/>
              <a:gd name="connsiteX46" fmla="*/ 9012987 w 12192000"/>
              <a:gd name="connsiteY46" fmla="*/ 1061986 h 2237474"/>
              <a:gd name="connsiteX47" fmla="*/ 8968445 w 12192000"/>
              <a:gd name="connsiteY47" fmla="*/ 1052169 h 2237474"/>
              <a:gd name="connsiteX48" fmla="*/ 8958984 w 12192000"/>
              <a:gd name="connsiteY48" fmla="*/ 1057212 h 2237474"/>
              <a:gd name="connsiteX49" fmla="*/ 8886001 w 12192000"/>
              <a:gd name="connsiteY49" fmla="*/ 1067468 h 2237474"/>
              <a:gd name="connsiteX50" fmla="*/ 8838610 w 12192000"/>
              <a:gd name="connsiteY50" fmla="*/ 1075091 h 2237474"/>
              <a:gd name="connsiteX51" fmla="*/ 8750383 w 12192000"/>
              <a:gd name="connsiteY51" fmla="*/ 1097387 h 2237474"/>
              <a:gd name="connsiteX52" fmla="*/ 8697365 w 12192000"/>
              <a:gd name="connsiteY52" fmla="*/ 1105869 h 2237474"/>
              <a:gd name="connsiteX53" fmla="*/ 8665605 w 12192000"/>
              <a:gd name="connsiteY53" fmla="*/ 1110791 h 2237474"/>
              <a:gd name="connsiteX54" fmla="*/ 8584946 w 12192000"/>
              <a:gd name="connsiteY54" fmla="*/ 1135226 h 2237474"/>
              <a:gd name="connsiteX55" fmla="*/ 8460755 w 12192000"/>
              <a:gd name="connsiteY55" fmla="*/ 1203427 h 2237474"/>
              <a:gd name="connsiteX56" fmla="*/ 8419755 w 12192000"/>
              <a:gd name="connsiteY56" fmla="*/ 1216260 h 2237474"/>
              <a:gd name="connsiteX57" fmla="*/ 8411626 w 12192000"/>
              <a:gd name="connsiteY57" fmla="*/ 1214397 h 2237474"/>
              <a:gd name="connsiteX58" fmla="*/ 8363469 w 12192000"/>
              <a:gd name="connsiteY58" fmla="*/ 1246658 h 2237474"/>
              <a:gd name="connsiteX59" fmla="*/ 8275497 w 12192000"/>
              <a:gd name="connsiteY59" fmla="*/ 1264396 h 2237474"/>
              <a:gd name="connsiteX60" fmla="*/ 8206287 w 12192000"/>
              <a:gd name="connsiteY60" fmla="*/ 1273060 h 2237474"/>
              <a:gd name="connsiteX61" fmla="*/ 8168705 w 12192000"/>
              <a:gd name="connsiteY61" fmla="*/ 1279956 h 2237474"/>
              <a:gd name="connsiteX62" fmla="*/ 8139997 w 12192000"/>
              <a:gd name="connsiteY62" fmla="*/ 1282713 h 2237474"/>
              <a:gd name="connsiteX63" fmla="*/ 8074238 w 12192000"/>
              <a:gd name="connsiteY63" fmla="*/ 1301895 h 2237474"/>
              <a:gd name="connsiteX64" fmla="*/ 7968292 w 12192000"/>
              <a:gd name="connsiteY64" fmla="*/ 1338779 h 2237474"/>
              <a:gd name="connsiteX65" fmla="*/ 7945122 w 12192000"/>
              <a:gd name="connsiteY65" fmla="*/ 1345477 h 2237474"/>
              <a:gd name="connsiteX66" fmla="*/ 7922771 w 12192000"/>
              <a:gd name="connsiteY66" fmla="*/ 1346645 h 2237474"/>
              <a:gd name="connsiteX67" fmla="*/ 7915461 w 12192000"/>
              <a:gd name="connsiteY67" fmla="*/ 1342919 h 2237474"/>
              <a:gd name="connsiteX68" fmla="*/ 7902328 w 12192000"/>
              <a:gd name="connsiteY68" fmla="*/ 1345865 h 2237474"/>
              <a:gd name="connsiteX69" fmla="*/ 7898322 w 12192000"/>
              <a:gd name="connsiteY69" fmla="*/ 1345689 h 2237474"/>
              <a:gd name="connsiteX70" fmla="*/ 7875879 w 12192000"/>
              <a:gd name="connsiteY70" fmla="*/ 1345646 h 2237474"/>
              <a:gd name="connsiteX71" fmla="*/ 7840612 w 12192000"/>
              <a:gd name="connsiteY71" fmla="*/ 1369373 h 2237474"/>
              <a:gd name="connsiteX72" fmla="*/ 7786819 w 12192000"/>
              <a:gd name="connsiteY72" fmla="*/ 1378970 h 2237474"/>
              <a:gd name="connsiteX73" fmla="*/ 7548172 w 12192000"/>
              <a:gd name="connsiteY73" fmla="*/ 1417460 h 2237474"/>
              <a:gd name="connsiteX74" fmla="*/ 7483437 w 12192000"/>
              <a:gd name="connsiteY74" fmla="*/ 1478152 h 2237474"/>
              <a:gd name="connsiteX75" fmla="*/ 7377870 w 12192000"/>
              <a:gd name="connsiteY75" fmla="*/ 1523319 h 2237474"/>
              <a:gd name="connsiteX76" fmla="*/ 7230737 w 12192000"/>
              <a:gd name="connsiteY76" fmla="*/ 1562633 h 2237474"/>
              <a:gd name="connsiteX77" fmla="*/ 7224458 w 12192000"/>
              <a:gd name="connsiteY77" fmla="*/ 1573008 h 2237474"/>
              <a:gd name="connsiteX78" fmla="*/ 7213486 w 12192000"/>
              <a:gd name="connsiteY78" fmla="*/ 1580987 h 2237474"/>
              <a:gd name="connsiteX79" fmla="*/ 7210972 w 12192000"/>
              <a:gd name="connsiteY79" fmla="*/ 1580856 h 2237474"/>
              <a:gd name="connsiteX80" fmla="*/ 7183121 w 12192000"/>
              <a:gd name="connsiteY80" fmla="*/ 1595162 h 2237474"/>
              <a:gd name="connsiteX81" fmla="*/ 7164601 w 12192000"/>
              <a:gd name="connsiteY81" fmla="*/ 1606490 h 2237474"/>
              <a:gd name="connsiteX82" fmla="*/ 7159286 w 12192000"/>
              <a:gd name="connsiteY82" fmla="*/ 1606850 h 2237474"/>
              <a:gd name="connsiteX83" fmla="*/ 7114651 w 12192000"/>
              <a:gd name="connsiteY83" fmla="*/ 1620959 h 2237474"/>
              <a:gd name="connsiteX84" fmla="*/ 7092727 w 12192000"/>
              <a:gd name="connsiteY84" fmla="*/ 1623628 h 2237474"/>
              <a:gd name="connsiteX85" fmla="*/ 7031309 w 12192000"/>
              <a:gd name="connsiteY85" fmla="*/ 1619451 h 2237474"/>
              <a:gd name="connsiteX86" fmla="*/ 6999084 w 12192000"/>
              <a:gd name="connsiteY86" fmla="*/ 1634317 h 2237474"/>
              <a:gd name="connsiteX87" fmla="*/ 6992107 w 12192000"/>
              <a:gd name="connsiteY87" fmla="*/ 1636860 h 2237474"/>
              <a:gd name="connsiteX88" fmla="*/ 6991765 w 12192000"/>
              <a:gd name="connsiteY88" fmla="*/ 1636725 h 2237474"/>
              <a:gd name="connsiteX89" fmla="*/ 6983996 w 12192000"/>
              <a:gd name="connsiteY89" fmla="*/ 1639040 h 2237474"/>
              <a:gd name="connsiteX90" fmla="*/ 6979383 w 12192000"/>
              <a:gd name="connsiteY90" fmla="*/ 1641496 h 2237474"/>
              <a:gd name="connsiteX91" fmla="*/ 6900177 w 12192000"/>
              <a:gd name="connsiteY91" fmla="*/ 1636016 h 2237474"/>
              <a:gd name="connsiteX92" fmla="*/ 6795372 w 12192000"/>
              <a:gd name="connsiteY92" fmla="*/ 1644845 h 2237474"/>
              <a:gd name="connsiteX93" fmla="*/ 6692251 w 12192000"/>
              <a:gd name="connsiteY93" fmla="*/ 1656357 h 2237474"/>
              <a:gd name="connsiteX94" fmla="*/ 6655235 w 12192000"/>
              <a:gd name="connsiteY94" fmla="*/ 1661869 h 2237474"/>
              <a:gd name="connsiteX95" fmla="*/ 6587857 w 12192000"/>
              <a:gd name="connsiteY95" fmla="*/ 1665769 h 2237474"/>
              <a:gd name="connsiteX96" fmla="*/ 6554894 w 12192000"/>
              <a:gd name="connsiteY96" fmla="*/ 1664428 h 2237474"/>
              <a:gd name="connsiteX97" fmla="*/ 6551579 w 12192000"/>
              <a:gd name="connsiteY97" fmla="*/ 1662213 h 2237474"/>
              <a:gd name="connsiteX98" fmla="*/ 6545693 w 12192000"/>
              <a:gd name="connsiteY98" fmla="*/ 1661776 h 2237474"/>
              <a:gd name="connsiteX99" fmla="*/ 6530561 w 12192000"/>
              <a:gd name="connsiteY99" fmla="*/ 1664619 h 2237474"/>
              <a:gd name="connsiteX100" fmla="*/ 6525028 w 12192000"/>
              <a:gd name="connsiteY100" fmla="*/ 1666354 h 2237474"/>
              <a:gd name="connsiteX101" fmla="*/ 6516595 w 12192000"/>
              <a:gd name="connsiteY101" fmla="*/ 1667475 h 2237474"/>
              <a:gd name="connsiteX102" fmla="*/ 6516340 w 12192000"/>
              <a:gd name="connsiteY102" fmla="*/ 1667291 h 2237474"/>
              <a:gd name="connsiteX103" fmla="*/ 6508541 w 12192000"/>
              <a:gd name="connsiteY103" fmla="*/ 1668757 h 2237474"/>
              <a:gd name="connsiteX104" fmla="*/ 6471012 w 12192000"/>
              <a:gd name="connsiteY104" fmla="*/ 1678604 h 2237474"/>
              <a:gd name="connsiteX105" fmla="*/ 6415265 w 12192000"/>
              <a:gd name="connsiteY105" fmla="*/ 1665317 h 2237474"/>
              <a:gd name="connsiteX106" fmla="*/ 6393343 w 12192000"/>
              <a:gd name="connsiteY106" fmla="*/ 1664672 h 2237474"/>
              <a:gd name="connsiteX107" fmla="*/ 6380457 w 12192000"/>
              <a:gd name="connsiteY107" fmla="*/ 1662376 h 2237474"/>
              <a:gd name="connsiteX108" fmla="*/ 6280959 w 12192000"/>
              <a:gd name="connsiteY108" fmla="*/ 1689329 h 2237474"/>
              <a:gd name="connsiteX109" fmla="*/ 6266765 w 12192000"/>
              <a:gd name="connsiteY109" fmla="*/ 1695560 h 2237474"/>
              <a:gd name="connsiteX110" fmla="*/ 6098321 w 12192000"/>
              <a:gd name="connsiteY110" fmla="*/ 1721646 h 2237474"/>
              <a:gd name="connsiteX111" fmla="*/ 5880652 w 12192000"/>
              <a:gd name="connsiteY111" fmla="*/ 1779643 h 2237474"/>
              <a:gd name="connsiteX112" fmla="*/ 5785959 w 12192000"/>
              <a:gd name="connsiteY112" fmla="*/ 1775307 h 2237474"/>
              <a:gd name="connsiteX113" fmla="*/ 5643534 w 12192000"/>
              <a:gd name="connsiteY113" fmla="*/ 1802919 h 2237474"/>
              <a:gd name="connsiteX114" fmla="*/ 5518799 w 12192000"/>
              <a:gd name="connsiteY114" fmla="*/ 1818312 h 2237474"/>
              <a:gd name="connsiteX115" fmla="*/ 5505014 w 12192000"/>
              <a:gd name="connsiteY115" fmla="*/ 1819259 h 2237474"/>
              <a:gd name="connsiteX116" fmla="*/ 5453307 w 12192000"/>
              <a:gd name="connsiteY116" fmla="*/ 1815450 h 2237474"/>
              <a:gd name="connsiteX117" fmla="*/ 5364192 w 12192000"/>
              <a:gd name="connsiteY117" fmla="*/ 1826074 h 2237474"/>
              <a:gd name="connsiteX118" fmla="*/ 5350380 w 12192000"/>
              <a:gd name="connsiteY118" fmla="*/ 1830891 h 2237474"/>
              <a:gd name="connsiteX119" fmla="*/ 5259633 w 12192000"/>
              <a:gd name="connsiteY119" fmla="*/ 1837160 h 2237474"/>
              <a:gd name="connsiteX120" fmla="*/ 5197513 w 12192000"/>
              <a:gd name="connsiteY120" fmla="*/ 1844718 h 2237474"/>
              <a:gd name="connsiteX121" fmla="*/ 5184170 w 12192000"/>
              <a:gd name="connsiteY121" fmla="*/ 1849402 h 2237474"/>
              <a:gd name="connsiteX122" fmla="*/ 5168852 w 12192000"/>
              <a:gd name="connsiteY122" fmla="*/ 1844846 h 2237474"/>
              <a:gd name="connsiteX123" fmla="*/ 5164370 w 12192000"/>
              <a:gd name="connsiteY123" fmla="*/ 1840597 h 2237474"/>
              <a:gd name="connsiteX124" fmla="*/ 5114927 w 12192000"/>
              <a:gd name="connsiteY124" fmla="*/ 1847827 h 2237474"/>
              <a:gd name="connsiteX125" fmla="*/ 5108970 w 12192000"/>
              <a:gd name="connsiteY125" fmla="*/ 1847935 h 2237474"/>
              <a:gd name="connsiteX126" fmla="*/ 5067961 w 12192000"/>
              <a:gd name="connsiteY126" fmla="*/ 1845917 h 2237474"/>
              <a:gd name="connsiteX127" fmla="*/ 5007075 w 12192000"/>
              <a:gd name="connsiteY127" fmla="*/ 1838626 h 2237474"/>
              <a:gd name="connsiteX128" fmla="*/ 4944087 w 12192000"/>
              <a:gd name="connsiteY128" fmla="*/ 1823332 h 2237474"/>
              <a:gd name="connsiteX129" fmla="*/ 4907662 w 12192000"/>
              <a:gd name="connsiteY129" fmla="*/ 1816900 h 2237474"/>
              <a:gd name="connsiteX130" fmla="*/ 4882386 w 12192000"/>
              <a:gd name="connsiteY130" fmla="*/ 1809844 h 2237474"/>
              <a:gd name="connsiteX131" fmla="*/ 4811440 w 12192000"/>
              <a:gd name="connsiteY131" fmla="*/ 1804655 h 2237474"/>
              <a:gd name="connsiteX132" fmla="*/ 4691075 w 12192000"/>
              <a:gd name="connsiteY132" fmla="*/ 1801389 h 2237474"/>
              <a:gd name="connsiteX133" fmla="*/ 4611738 w 12192000"/>
              <a:gd name="connsiteY133" fmla="*/ 1776964 h 2237474"/>
              <a:gd name="connsiteX134" fmla="*/ 4560070 w 12192000"/>
              <a:gd name="connsiteY134" fmla="*/ 1785640 h 2237474"/>
              <a:gd name="connsiteX135" fmla="*/ 4536503 w 12192000"/>
              <a:gd name="connsiteY135" fmla="*/ 1785334 h 2237474"/>
              <a:gd name="connsiteX136" fmla="*/ 4513724 w 12192000"/>
              <a:gd name="connsiteY136" fmla="*/ 1791996 h 2237474"/>
              <a:gd name="connsiteX137" fmla="*/ 4459810 w 12192000"/>
              <a:gd name="connsiteY137" fmla="*/ 1797886 h 2237474"/>
              <a:gd name="connsiteX138" fmla="*/ 4379064 w 12192000"/>
              <a:gd name="connsiteY138" fmla="*/ 1817177 h 2237474"/>
              <a:gd name="connsiteX139" fmla="*/ 4319209 w 12192000"/>
              <a:gd name="connsiteY139" fmla="*/ 1834833 h 2237474"/>
              <a:gd name="connsiteX140" fmla="*/ 4290981 w 12192000"/>
              <a:gd name="connsiteY140" fmla="*/ 1839677 h 2237474"/>
              <a:gd name="connsiteX141" fmla="*/ 4285792 w 12192000"/>
              <a:gd name="connsiteY141" fmla="*/ 1836231 h 2237474"/>
              <a:gd name="connsiteX142" fmla="*/ 4238372 w 12192000"/>
              <a:gd name="connsiteY142" fmla="*/ 1851480 h 2237474"/>
              <a:gd name="connsiteX143" fmla="*/ 4232517 w 12192000"/>
              <a:gd name="connsiteY143" fmla="*/ 1852567 h 2237474"/>
              <a:gd name="connsiteX144" fmla="*/ 4191732 w 12192000"/>
              <a:gd name="connsiteY144" fmla="*/ 1857328 h 2237474"/>
              <a:gd name="connsiteX145" fmla="*/ 4065532 w 12192000"/>
              <a:gd name="connsiteY145" fmla="*/ 1855477 h 2237474"/>
              <a:gd name="connsiteX146" fmla="*/ 4028460 w 12192000"/>
              <a:gd name="connsiteY146" fmla="*/ 1855137 h 2237474"/>
              <a:gd name="connsiteX147" fmla="*/ 4002267 w 12192000"/>
              <a:gd name="connsiteY147" fmla="*/ 1852352 h 2237474"/>
              <a:gd name="connsiteX148" fmla="*/ 3931396 w 12192000"/>
              <a:gd name="connsiteY148" fmla="*/ 1858915 h 2237474"/>
              <a:gd name="connsiteX149" fmla="*/ 3812162 w 12192000"/>
              <a:gd name="connsiteY149" fmla="*/ 1875501 h 2237474"/>
              <a:gd name="connsiteX150" fmla="*/ 3729530 w 12192000"/>
              <a:gd name="connsiteY150" fmla="*/ 1864513 h 2237474"/>
              <a:gd name="connsiteX151" fmla="*/ 3680177 w 12192000"/>
              <a:gd name="connsiteY151" fmla="*/ 1881552 h 2237474"/>
              <a:gd name="connsiteX152" fmla="*/ 3567259 w 12192000"/>
              <a:gd name="connsiteY152" fmla="*/ 1893482 h 2237474"/>
              <a:gd name="connsiteX153" fmla="*/ 3405770 w 12192000"/>
              <a:gd name="connsiteY153" fmla="*/ 1904591 h 2237474"/>
              <a:gd name="connsiteX154" fmla="*/ 3280097 w 12192000"/>
              <a:gd name="connsiteY154" fmla="*/ 1919610 h 2237474"/>
              <a:gd name="connsiteX155" fmla="*/ 3123424 w 12192000"/>
              <a:gd name="connsiteY155" fmla="*/ 1952930 h 2237474"/>
              <a:gd name="connsiteX156" fmla="*/ 3009910 w 12192000"/>
              <a:gd name="connsiteY156" fmla="*/ 1957866 h 2237474"/>
              <a:gd name="connsiteX157" fmla="*/ 2995934 w 12192000"/>
              <a:gd name="connsiteY157" fmla="*/ 1967085 h 2237474"/>
              <a:gd name="connsiteX158" fmla="*/ 2980071 w 12192000"/>
              <a:gd name="connsiteY158" fmla="*/ 1972988 h 2237474"/>
              <a:gd name="connsiteX159" fmla="*/ 2978094 w 12192000"/>
              <a:gd name="connsiteY159" fmla="*/ 1972369 h 2237474"/>
              <a:gd name="connsiteX160" fmla="*/ 2942858 w 12192000"/>
              <a:gd name="connsiteY160" fmla="*/ 1981367 h 2237474"/>
              <a:gd name="connsiteX161" fmla="*/ 2875436 w 12192000"/>
              <a:gd name="connsiteY161" fmla="*/ 1996977 h 2237474"/>
              <a:gd name="connsiteX162" fmla="*/ 2874892 w 12192000"/>
              <a:gd name="connsiteY162" fmla="*/ 1996085 h 2237474"/>
              <a:gd name="connsiteX163" fmla="*/ 2864145 w 12192000"/>
              <a:gd name="connsiteY163" fmla="*/ 1994061 h 2237474"/>
              <a:gd name="connsiteX164" fmla="*/ 2843662 w 12192000"/>
              <a:gd name="connsiteY164" fmla="*/ 1992498 h 2237474"/>
              <a:gd name="connsiteX165" fmla="*/ 2796128 w 12192000"/>
              <a:gd name="connsiteY165" fmla="*/ 1976403 h 2237474"/>
              <a:gd name="connsiteX166" fmla="*/ 2756784 w 12192000"/>
              <a:gd name="connsiteY166" fmla="*/ 1985116 h 2237474"/>
              <a:gd name="connsiteX167" fmla="*/ 2748833 w 12192000"/>
              <a:gd name="connsiteY167" fmla="*/ 1986323 h 2237474"/>
              <a:gd name="connsiteX168" fmla="*/ 2748661 w 12192000"/>
              <a:gd name="connsiteY168" fmla="*/ 1986122 h 2237474"/>
              <a:gd name="connsiteX169" fmla="*/ 2740251 w 12192000"/>
              <a:gd name="connsiteY169" fmla="*/ 1986946 h 2237474"/>
              <a:gd name="connsiteX170" fmla="*/ 2718916 w 12192000"/>
              <a:gd name="connsiteY170" fmla="*/ 1990867 h 2237474"/>
              <a:gd name="connsiteX171" fmla="*/ 2713522 w 12192000"/>
              <a:gd name="connsiteY171" fmla="*/ 1990173 h 2237474"/>
              <a:gd name="connsiteX172" fmla="*/ 2680597 w 12192000"/>
              <a:gd name="connsiteY172" fmla="*/ 1984996 h 2237474"/>
              <a:gd name="connsiteX173" fmla="*/ 2578178 w 12192000"/>
              <a:gd name="connsiteY173" fmla="*/ 1990531 h 2237474"/>
              <a:gd name="connsiteX174" fmla="*/ 2476147 w 12192000"/>
              <a:gd name="connsiteY174" fmla="*/ 1998305 h 2237474"/>
              <a:gd name="connsiteX175" fmla="*/ 2373568 w 12192000"/>
              <a:gd name="connsiteY175" fmla="*/ 2003219 h 2237474"/>
              <a:gd name="connsiteX176" fmla="*/ 2321399 w 12192000"/>
              <a:gd name="connsiteY176" fmla="*/ 1989467 h 2237474"/>
              <a:gd name="connsiteX177" fmla="*/ 2315525 w 12192000"/>
              <a:gd name="connsiteY177" fmla="*/ 1989708 h 2237474"/>
              <a:gd name="connsiteX178" fmla="*/ 2300792 w 12192000"/>
              <a:gd name="connsiteY178" fmla="*/ 1994290 h 2237474"/>
              <a:gd name="connsiteX179" fmla="*/ 2295469 w 12192000"/>
              <a:gd name="connsiteY179" fmla="*/ 1996659 h 2237474"/>
              <a:gd name="connsiteX180" fmla="*/ 2287219 w 12192000"/>
              <a:gd name="connsiteY180" fmla="*/ 1998750 h 2237474"/>
              <a:gd name="connsiteX181" fmla="*/ 2286948 w 12192000"/>
              <a:gd name="connsiteY181" fmla="*/ 1998596 h 2237474"/>
              <a:gd name="connsiteX182" fmla="*/ 2243069 w 12192000"/>
              <a:gd name="connsiteY182" fmla="*/ 2015111 h 2237474"/>
              <a:gd name="connsiteX183" fmla="*/ 2186609 w 12192000"/>
              <a:gd name="connsiteY183" fmla="*/ 2008263 h 2237474"/>
              <a:gd name="connsiteX184" fmla="*/ 2164831 w 12192000"/>
              <a:gd name="connsiteY184" fmla="*/ 2010143 h 2237474"/>
              <a:gd name="connsiteX185" fmla="*/ 2152836 w 12192000"/>
              <a:gd name="connsiteY185" fmla="*/ 2010048 h 2237474"/>
              <a:gd name="connsiteX186" fmla="*/ 2117102 w 12192000"/>
              <a:gd name="connsiteY186" fmla="*/ 2023004 h 2237474"/>
              <a:gd name="connsiteX187" fmla="*/ 2111935 w 12192000"/>
              <a:gd name="connsiteY187" fmla="*/ 2023163 h 2237474"/>
              <a:gd name="connsiteX188" fmla="*/ 2089991 w 12192000"/>
              <a:gd name="connsiteY188" fmla="*/ 2034193 h 2237474"/>
              <a:gd name="connsiteX189" fmla="*/ 2058061 w 12192000"/>
              <a:gd name="connsiteY189" fmla="*/ 2047942 h 2237474"/>
              <a:gd name="connsiteX190" fmla="*/ 2055737 w 12192000"/>
              <a:gd name="connsiteY190" fmla="*/ 2047704 h 2237474"/>
              <a:gd name="connsiteX191" fmla="*/ 2042244 w 12192000"/>
              <a:gd name="connsiteY191" fmla="*/ 2055560 h 2237474"/>
              <a:gd name="connsiteX192" fmla="*/ 1976224 w 12192000"/>
              <a:gd name="connsiteY192" fmla="*/ 2074257 h 2237474"/>
              <a:gd name="connsiteX193" fmla="*/ 1877728 w 12192000"/>
              <a:gd name="connsiteY193" fmla="*/ 2101004 h 2237474"/>
              <a:gd name="connsiteX194" fmla="*/ 1759056 w 12192000"/>
              <a:gd name="connsiteY194" fmla="*/ 2125608 h 2237474"/>
              <a:gd name="connsiteX195" fmla="*/ 1637948 w 12192000"/>
              <a:gd name="connsiteY195" fmla="*/ 2172597 h 2237474"/>
              <a:gd name="connsiteX196" fmla="*/ 1434549 w 12192000"/>
              <a:gd name="connsiteY196" fmla="*/ 2234522 h 2237474"/>
              <a:gd name="connsiteX197" fmla="*/ 1398481 w 12192000"/>
              <a:gd name="connsiteY197" fmla="*/ 2237074 h 2237474"/>
              <a:gd name="connsiteX198" fmla="*/ 1398407 w 12192000"/>
              <a:gd name="connsiteY198" fmla="*/ 2237095 h 2237474"/>
              <a:gd name="connsiteX199" fmla="*/ 1370962 w 12192000"/>
              <a:gd name="connsiteY199" fmla="*/ 2237474 h 2237474"/>
              <a:gd name="connsiteX200" fmla="*/ 1356367 w 12192000"/>
              <a:gd name="connsiteY200" fmla="*/ 2235089 h 2237474"/>
              <a:gd name="connsiteX201" fmla="*/ 1324828 w 12192000"/>
              <a:gd name="connsiteY201" fmla="*/ 2231968 h 2237474"/>
              <a:gd name="connsiteX202" fmla="*/ 1297744 w 12192000"/>
              <a:gd name="connsiteY202" fmla="*/ 2235849 h 2237474"/>
              <a:gd name="connsiteX203" fmla="*/ 1286236 w 12192000"/>
              <a:gd name="connsiteY203" fmla="*/ 2233135 h 2237474"/>
              <a:gd name="connsiteX204" fmla="*/ 1283504 w 12192000"/>
              <a:gd name="connsiteY204" fmla="*/ 2233797 h 2237474"/>
              <a:gd name="connsiteX205" fmla="*/ 1279765 w 12192000"/>
              <a:gd name="connsiteY205" fmla="*/ 2229639 h 2237474"/>
              <a:gd name="connsiteX206" fmla="*/ 1195347 w 12192000"/>
              <a:gd name="connsiteY206" fmla="*/ 2212354 h 2237474"/>
              <a:gd name="connsiteX207" fmla="*/ 970251 w 12192000"/>
              <a:gd name="connsiteY207" fmla="*/ 2221029 h 2237474"/>
              <a:gd name="connsiteX208" fmla="*/ 812914 w 12192000"/>
              <a:gd name="connsiteY208" fmla="*/ 2202752 h 2237474"/>
              <a:gd name="connsiteX209" fmla="*/ 800195 w 12192000"/>
              <a:gd name="connsiteY209" fmla="*/ 2209407 h 2237474"/>
              <a:gd name="connsiteX210" fmla="*/ 784978 w 12192000"/>
              <a:gd name="connsiteY210" fmla="*/ 2212360 h 2237474"/>
              <a:gd name="connsiteX211" fmla="*/ 681987 w 12192000"/>
              <a:gd name="connsiteY211" fmla="*/ 2216757 h 2237474"/>
              <a:gd name="connsiteX212" fmla="*/ 669923 w 12192000"/>
              <a:gd name="connsiteY212" fmla="*/ 2211682 h 2237474"/>
              <a:gd name="connsiteX213" fmla="*/ 648680 w 12192000"/>
              <a:gd name="connsiteY213" fmla="*/ 2206229 h 2237474"/>
              <a:gd name="connsiteX214" fmla="*/ 597225 w 12192000"/>
              <a:gd name="connsiteY214" fmla="*/ 2180999 h 2237474"/>
              <a:gd name="connsiteX215" fmla="*/ 558449 w 12192000"/>
              <a:gd name="connsiteY215" fmla="*/ 2182346 h 2237474"/>
              <a:gd name="connsiteX216" fmla="*/ 550517 w 12192000"/>
              <a:gd name="connsiteY216" fmla="*/ 2182060 h 2237474"/>
              <a:gd name="connsiteX217" fmla="*/ 550309 w 12192000"/>
              <a:gd name="connsiteY217" fmla="*/ 2181825 h 2237474"/>
              <a:gd name="connsiteX218" fmla="*/ 541836 w 12192000"/>
              <a:gd name="connsiteY218" fmla="*/ 2181063 h 2237474"/>
              <a:gd name="connsiteX219" fmla="*/ 536057 w 12192000"/>
              <a:gd name="connsiteY219" fmla="*/ 2181537 h 2237474"/>
              <a:gd name="connsiteX220" fmla="*/ 520671 w 12192000"/>
              <a:gd name="connsiteY220" fmla="*/ 2180980 h 2237474"/>
              <a:gd name="connsiteX221" fmla="*/ 515024 w 12192000"/>
              <a:gd name="connsiteY221" fmla="*/ 2179258 h 2237474"/>
              <a:gd name="connsiteX222" fmla="*/ 512278 w 12192000"/>
              <a:gd name="connsiteY222" fmla="*/ 2176369 h 2237474"/>
              <a:gd name="connsiteX223" fmla="*/ 480419 w 12192000"/>
              <a:gd name="connsiteY223" fmla="*/ 2167807 h 2237474"/>
              <a:gd name="connsiteX224" fmla="*/ 413835 w 12192000"/>
              <a:gd name="connsiteY224" fmla="*/ 2156783 h 2237474"/>
              <a:gd name="connsiteX225" fmla="*/ 376513 w 12192000"/>
              <a:gd name="connsiteY225" fmla="*/ 2154014 h 2237474"/>
              <a:gd name="connsiteX226" fmla="*/ 273386 w 12192000"/>
              <a:gd name="connsiteY226" fmla="*/ 2142551 h 2237474"/>
              <a:gd name="connsiteX227" fmla="*/ 169207 w 12192000"/>
              <a:gd name="connsiteY227" fmla="*/ 2128100 h 2237474"/>
              <a:gd name="connsiteX228" fmla="*/ 93149 w 12192000"/>
              <a:gd name="connsiteY228" fmla="*/ 2105324 h 2237474"/>
              <a:gd name="connsiteX229" fmla="*/ 88109 w 12192000"/>
              <a:gd name="connsiteY229" fmla="*/ 2106704 h 2237474"/>
              <a:gd name="connsiteX230" fmla="*/ 80022 w 12192000"/>
              <a:gd name="connsiteY230" fmla="*/ 2107254 h 2237474"/>
              <a:gd name="connsiteX231" fmla="*/ 79717 w 12192000"/>
              <a:gd name="connsiteY231" fmla="*/ 2107046 h 2237474"/>
              <a:gd name="connsiteX232" fmla="*/ 72352 w 12192000"/>
              <a:gd name="connsiteY232" fmla="*/ 2107991 h 2237474"/>
              <a:gd name="connsiteX233" fmla="*/ 37645 w 12192000"/>
              <a:gd name="connsiteY233" fmla="*/ 2115401 h 2237474"/>
              <a:gd name="connsiteX234" fmla="*/ 4572 w 12192000"/>
              <a:gd name="connsiteY234" fmla="*/ 2111091 h 2237474"/>
              <a:gd name="connsiteX235" fmla="*/ 0 w 12192000"/>
              <a:gd name="connsiteY235" fmla="*/ 2110468 h 2237474"/>
              <a:gd name="connsiteX236" fmla="*/ 0 w 12192000"/>
              <a:gd name="connsiteY236"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154948 w 12192000"/>
              <a:gd name="connsiteY4" fmla="*/ 762731 h 2237474"/>
              <a:gd name="connsiteX5" fmla="*/ 12047364 w 12192000"/>
              <a:gd name="connsiteY5" fmla="*/ 749662 h 2237474"/>
              <a:gd name="connsiteX6" fmla="*/ 11890686 w 12192000"/>
              <a:gd name="connsiteY6" fmla="*/ 732766 h 2237474"/>
              <a:gd name="connsiteX7" fmla="*/ 11782413 w 12192000"/>
              <a:gd name="connsiteY7" fmla="*/ 769868 h 2237474"/>
              <a:gd name="connsiteX8" fmla="*/ 11649954 w 12192000"/>
              <a:gd name="connsiteY8" fmla="*/ 749628 h 2237474"/>
              <a:gd name="connsiteX9" fmla="*/ 11560424 w 12192000"/>
              <a:gd name="connsiteY9" fmla="*/ 748017 h 2237474"/>
              <a:gd name="connsiteX10" fmla="*/ 11358455 w 12192000"/>
              <a:gd name="connsiteY10" fmla="*/ 747593 h 2237474"/>
              <a:gd name="connsiteX11" fmla="*/ 11165209 w 12192000"/>
              <a:gd name="connsiteY11" fmla="*/ 748852 h 2237474"/>
              <a:gd name="connsiteX12" fmla="*/ 11058755 w 12192000"/>
              <a:gd name="connsiteY12" fmla="*/ 749617 h 2237474"/>
              <a:gd name="connsiteX13" fmla="*/ 10884013 w 12192000"/>
              <a:gd name="connsiteY13" fmla="*/ 760728 h 2237474"/>
              <a:gd name="connsiteX14" fmla="*/ 10834688 w 12192000"/>
              <a:gd name="connsiteY14" fmla="*/ 757726 h 2237474"/>
              <a:gd name="connsiteX15" fmla="*/ 10805004 w 12192000"/>
              <a:gd name="connsiteY15" fmla="*/ 757573 h 2237474"/>
              <a:gd name="connsiteX16" fmla="*/ 10739478 w 12192000"/>
              <a:gd name="connsiteY16" fmla="*/ 776841 h 2237474"/>
              <a:gd name="connsiteX17" fmla="*/ 10458762 w 12192000"/>
              <a:gd name="connsiteY17" fmla="*/ 755400 h 2237474"/>
              <a:gd name="connsiteX18" fmla="*/ 10246919 w 12192000"/>
              <a:gd name="connsiteY18" fmla="*/ 769960 h 2237474"/>
              <a:gd name="connsiteX19" fmla="*/ 10167995 w 12192000"/>
              <a:gd name="connsiteY19" fmla="*/ 760843 h 2237474"/>
              <a:gd name="connsiteX20" fmla="*/ 9997044 w 12192000"/>
              <a:gd name="connsiteY20" fmla="*/ 780129 h 2237474"/>
              <a:gd name="connsiteX21" fmla="*/ 9943887 w 12192000"/>
              <a:gd name="connsiteY21" fmla="*/ 804141 h 2237474"/>
              <a:gd name="connsiteX22" fmla="*/ 9918248 w 12192000"/>
              <a:gd name="connsiteY22" fmla="*/ 816628 h 2237474"/>
              <a:gd name="connsiteX23" fmla="*/ 9836148 w 12192000"/>
              <a:gd name="connsiteY23" fmla="*/ 858312 h 2237474"/>
              <a:gd name="connsiteX24" fmla="*/ 9823800 w 12192000"/>
              <a:gd name="connsiteY24" fmla="*/ 866604 h 2237474"/>
              <a:gd name="connsiteX25" fmla="*/ 9794684 w 12192000"/>
              <a:gd name="connsiteY25" fmla="*/ 864509 h 2237474"/>
              <a:gd name="connsiteX26" fmla="*/ 9778288 w 12192000"/>
              <a:gd name="connsiteY26" fmla="*/ 854362 h 2237474"/>
              <a:gd name="connsiteX27" fmla="*/ 9773886 w 12192000"/>
              <a:gd name="connsiteY27" fmla="*/ 857543 h 2237474"/>
              <a:gd name="connsiteX28" fmla="*/ 9761459 w 12192000"/>
              <a:gd name="connsiteY28" fmla="*/ 862394 h 2237474"/>
              <a:gd name="connsiteX29" fmla="*/ 9705768 w 12192000"/>
              <a:gd name="connsiteY29" fmla="*/ 894610 h 2237474"/>
              <a:gd name="connsiteX30" fmla="*/ 9683005 w 12192000"/>
              <a:gd name="connsiteY30" fmla="*/ 894128 h 2237474"/>
              <a:gd name="connsiteX31" fmla="*/ 9594438 w 12192000"/>
              <a:gd name="connsiteY31" fmla="*/ 919051 h 2237474"/>
              <a:gd name="connsiteX32" fmla="*/ 9577033 w 12192000"/>
              <a:gd name="connsiteY32" fmla="*/ 922857 h 2237474"/>
              <a:gd name="connsiteX33" fmla="*/ 9544189 w 12192000"/>
              <a:gd name="connsiteY33" fmla="*/ 938966 h 2237474"/>
              <a:gd name="connsiteX34" fmla="*/ 9534048 w 12192000"/>
              <a:gd name="connsiteY34" fmla="*/ 940158 h 2237474"/>
              <a:gd name="connsiteX35" fmla="*/ 9500499 w 12192000"/>
              <a:gd name="connsiteY35" fmla="*/ 954680 h 2237474"/>
              <a:gd name="connsiteX36" fmla="*/ 9428195 w 12192000"/>
              <a:gd name="connsiteY36" fmla="*/ 986225 h 2237474"/>
              <a:gd name="connsiteX37" fmla="*/ 9410017 w 12192000"/>
              <a:gd name="connsiteY37" fmla="*/ 993931 h 2237474"/>
              <a:gd name="connsiteX38" fmla="*/ 9392919 w 12192000"/>
              <a:gd name="connsiteY38" fmla="*/ 994656 h 2237474"/>
              <a:gd name="connsiteX39" fmla="*/ 9301293 w 12192000"/>
              <a:gd name="connsiteY39" fmla="*/ 1011593 h 2237474"/>
              <a:gd name="connsiteX40" fmla="*/ 9278619 w 12192000"/>
              <a:gd name="connsiteY40" fmla="*/ 1011878 h 2237474"/>
              <a:gd name="connsiteX41" fmla="*/ 9268019 w 12192000"/>
              <a:gd name="connsiteY41" fmla="*/ 1007442 h 2237474"/>
              <a:gd name="connsiteX42" fmla="*/ 9234662 w 12192000"/>
              <a:gd name="connsiteY42" fmla="*/ 1023056 h 2237474"/>
              <a:gd name="connsiteX43" fmla="*/ 9181033 w 12192000"/>
              <a:gd name="connsiteY43" fmla="*/ 1037921 h 2237474"/>
              <a:gd name="connsiteX44" fmla="*/ 9155969 w 12192000"/>
              <a:gd name="connsiteY44" fmla="*/ 1046804 h 2237474"/>
              <a:gd name="connsiteX45" fmla="*/ 9133985 w 12192000"/>
              <a:gd name="connsiteY45" fmla="*/ 1046450 h 2237474"/>
              <a:gd name="connsiteX46" fmla="*/ 9012987 w 12192000"/>
              <a:gd name="connsiteY46" fmla="*/ 1061986 h 2237474"/>
              <a:gd name="connsiteX47" fmla="*/ 8968445 w 12192000"/>
              <a:gd name="connsiteY47" fmla="*/ 1052169 h 2237474"/>
              <a:gd name="connsiteX48" fmla="*/ 8958984 w 12192000"/>
              <a:gd name="connsiteY48" fmla="*/ 1057212 h 2237474"/>
              <a:gd name="connsiteX49" fmla="*/ 8886001 w 12192000"/>
              <a:gd name="connsiteY49" fmla="*/ 1067468 h 2237474"/>
              <a:gd name="connsiteX50" fmla="*/ 8838610 w 12192000"/>
              <a:gd name="connsiteY50" fmla="*/ 1075091 h 2237474"/>
              <a:gd name="connsiteX51" fmla="*/ 8750383 w 12192000"/>
              <a:gd name="connsiteY51" fmla="*/ 1097387 h 2237474"/>
              <a:gd name="connsiteX52" fmla="*/ 8697365 w 12192000"/>
              <a:gd name="connsiteY52" fmla="*/ 1105869 h 2237474"/>
              <a:gd name="connsiteX53" fmla="*/ 8665605 w 12192000"/>
              <a:gd name="connsiteY53" fmla="*/ 1110791 h 2237474"/>
              <a:gd name="connsiteX54" fmla="*/ 8584946 w 12192000"/>
              <a:gd name="connsiteY54" fmla="*/ 1135226 h 2237474"/>
              <a:gd name="connsiteX55" fmla="*/ 8460755 w 12192000"/>
              <a:gd name="connsiteY55" fmla="*/ 1203427 h 2237474"/>
              <a:gd name="connsiteX56" fmla="*/ 8419755 w 12192000"/>
              <a:gd name="connsiteY56" fmla="*/ 1216260 h 2237474"/>
              <a:gd name="connsiteX57" fmla="*/ 8411626 w 12192000"/>
              <a:gd name="connsiteY57" fmla="*/ 1214397 h 2237474"/>
              <a:gd name="connsiteX58" fmla="*/ 8363469 w 12192000"/>
              <a:gd name="connsiteY58" fmla="*/ 1246658 h 2237474"/>
              <a:gd name="connsiteX59" fmla="*/ 8275497 w 12192000"/>
              <a:gd name="connsiteY59" fmla="*/ 1264396 h 2237474"/>
              <a:gd name="connsiteX60" fmla="*/ 8206287 w 12192000"/>
              <a:gd name="connsiteY60" fmla="*/ 1273060 h 2237474"/>
              <a:gd name="connsiteX61" fmla="*/ 8168705 w 12192000"/>
              <a:gd name="connsiteY61" fmla="*/ 1279956 h 2237474"/>
              <a:gd name="connsiteX62" fmla="*/ 8139997 w 12192000"/>
              <a:gd name="connsiteY62" fmla="*/ 1282713 h 2237474"/>
              <a:gd name="connsiteX63" fmla="*/ 8074238 w 12192000"/>
              <a:gd name="connsiteY63" fmla="*/ 1301895 h 2237474"/>
              <a:gd name="connsiteX64" fmla="*/ 7968292 w 12192000"/>
              <a:gd name="connsiteY64" fmla="*/ 1338779 h 2237474"/>
              <a:gd name="connsiteX65" fmla="*/ 7945122 w 12192000"/>
              <a:gd name="connsiteY65" fmla="*/ 1345477 h 2237474"/>
              <a:gd name="connsiteX66" fmla="*/ 7922771 w 12192000"/>
              <a:gd name="connsiteY66" fmla="*/ 1346645 h 2237474"/>
              <a:gd name="connsiteX67" fmla="*/ 7915461 w 12192000"/>
              <a:gd name="connsiteY67" fmla="*/ 1342919 h 2237474"/>
              <a:gd name="connsiteX68" fmla="*/ 7902328 w 12192000"/>
              <a:gd name="connsiteY68" fmla="*/ 1345865 h 2237474"/>
              <a:gd name="connsiteX69" fmla="*/ 7898322 w 12192000"/>
              <a:gd name="connsiteY69" fmla="*/ 1345689 h 2237474"/>
              <a:gd name="connsiteX70" fmla="*/ 7875879 w 12192000"/>
              <a:gd name="connsiteY70" fmla="*/ 1345646 h 2237474"/>
              <a:gd name="connsiteX71" fmla="*/ 7840612 w 12192000"/>
              <a:gd name="connsiteY71" fmla="*/ 1369373 h 2237474"/>
              <a:gd name="connsiteX72" fmla="*/ 7786819 w 12192000"/>
              <a:gd name="connsiteY72" fmla="*/ 1378970 h 2237474"/>
              <a:gd name="connsiteX73" fmla="*/ 7548172 w 12192000"/>
              <a:gd name="connsiteY73" fmla="*/ 1417460 h 2237474"/>
              <a:gd name="connsiteX74" fmla="*/ 7483437 w 12192000"/>
              <a:gd name="connsiteY74" fmla="*/ 1478152 h 2237474"/>
              <a:gd name="connsiteX75" fmla="*/ 7377870 w 12192000"/>
              <a:gd name="connsiteY75" fmla="*/ 1523319 h 2237474"/>
              <a:gd name="connsiteX76" fmla="*/ 7230737 w 12192000"/>
              <a:gd name="connsiteY76" fmla="*/ 1562633 h 2237474"/>
              <a:gd name="connsiteX77" fmla="*/ 7224458 w 12192000"/>
              <a:gd name="connsiteY77" fmla="*/ 1573008 h 2237474"/>
              <a:gd name="connsiteX78" fmla="*/ 7213486 w 12192000"/>
              <a:gd name="connsiteY78" fmla="*/ 1580987 h 2237474"/>
              <a:gd name="connsiteX79" fmla="*/ 7210972 w 12192000"/>
              <a:gd name="connsiteY79" fmla="*/ 1580856 h 2237474"/>
              <a:gd name="connsiteX80" fmla="*/ 7183121 w 12192000"/>
              <a:gd name="connsiteY80" fmla="*/ 1595162 h 2237474"/>
              <a:gd name="connsiteX81" fmla="*/ 7164601 w 12192000"/>
              <a:gd name="connsiteY81" fmla="*/ 1606490 h 2237474"/>
              <a:gd name="connsiteX82" fmla="*/ 7159286 w 12192000"/>
              <a:gd name="connsiteY82" fmla="*/ 1606850 h 2237474"/>
              <a:gd name="connsiteX83" fmla="*/ 7114651 w 12192000"/>
              <a:gd name="connsiteY83" fmla="*/ 1620959 h 2237474"/>
              <a:gd name="connsiteX84" fmla="*/ 7092727 w 12192000"/>
              <a:gd name="connsiteY84" fmla="*/ 1623628 h 2237474"/>
              <a:gd name="connsiteX85" fmla="*/ 7031309 w 12192000"/>
              <a:gd name="connsiteY85" fmla="*/ 1619451 h 2237474"/>
              <a:gd name="connsiteX86" fmla="*/ 6999084 w 12192000"/>
              <a:gd name="connsiteY86" fmla="*/ 1634317 h 2237474"/>
              <a:gd name="connsiteX87" fmla="*/ 6992107 w 12192000"/>
              <a:gd name="connsiteY87" fmla="*/ 1636860 h 2237474"/>
              <a:gd name="connsiteX88" fmla="*/ 6991765 w 12192000"/>
              <a:gd name="connsiteY88" fmla="*/ 1636725 h 2237474"/>
              <a:gd name="connsiteX89" fmla="*/ 6983996 w 12192000"/>
              <a:gd name="connsiteY89" fmla="*/ 1639040 h 2237474"/>
              <a:gd name="connsiteX90" fmla="*/ 6979383 w 12192000"/>
              <a:gd name="connsiteY90" fmla="*/ 1641496 h 2237474"/>
              <a:gd name="connsiteX91" fmla="*/ 6900177 w 12192000"/>
              <a:gd name="connsiteY91" fmla="*/ 1636016 h 2237474"/>
              <a:gd name="connsiteX92" fmla="*/ 6795372 w 12192000"/>
              <a:gd name="connsiteY92" fmla="*/ 1644845 h 2237474"/>
              <a:gd name="connsiteX93" fmla="*/ 6692251 w 12192000"/>
              <a:gd name="connsiteY93" fmla="*/ 1656357 h 2237474"/>
              <a:gd name="connsiteX94" fmla="*/ 6655235 w 12192000"/>
              <a:gd name="connsiteY94" fmla="*/ 1661869 h 2237474"/>
              <a:gd name="connsiteX95" fmla="*/ 6587857 w 12192000"/>
              <a:gd name="connsiteY95" fmla="*/ 1665769 h 2237474"/>
              <a:gd name="connsiteX96" fmla="*/ 6554894 w 12192000"/>
              <a:gd name="connsiteY96" fmla="*/ 1664428 h 2237474"/>
              <a:gd name="connsiteX97" fmla="*/ 6551579 w 12192000"/>
              <a:gd name="connsiteY97" fmla="*/ 1662213 h 2237474"/>
              <a:gd name="connsiteX98" fmla="*/ 6545693 w 12192000"/>
              <a:gd name="connsiteY98" fmla="*/ 1661776 h 2237474"/>
              <a:gd name="connsiteX99" fmla="*/ 6530561 w 12192000"/>
              <a:gd name="connsiteY99" fmla="*/ 1664619 h 2237474"/>
              <a:gd name="connsiteX100" fmla="*/ 6525028 w 12192000"/>
              <a:gd name="connsiteY100" fmla="*/ 1666354 h 2237474"/>
              <a:gd name="connsiteX101" fmla="*/ 6516595 w 12192000"/>
              <a:gd name="connsiteY101" fmla="*/ 1667475 h 2237474"/>
              <a:gd name="connsiteX102" fmla="*/ 6516340 w 12192000"/>
              <a:gd name="connsiteY102" fmla="*/ 1667291 h 2237474"/>
              <a:gd name="connsiteX103" fmla="*/ 6508541 w 12192000"/>
              <a:gd name="connsiteY103" fmla="*/ 1668757 h 2237474"/>
              <a:gd name="connsiteX104" fmla="*/ 6471012 w 12192000"/>
              <a:gd name="connsiteY104" fmla="*/ 1678604 h 2237474"/>
              <a:gd name="connsiteX105" fmla="*/ 6415265 w 12192000"/>
              <a:gd name="connsiteY105" fmla="*/ 1665317 h 2237474"/>
              <a:gd name="connsiteX106" fmla="*/ 6393343 w 12192000"/>
              <a:gd name="connsiteY106" fmla="*/ 1664672 h 2237474"/>
              <a:gd name="connsiteX107" fmla="*/ 6280959 w 12192000"/>
              <a:gd name="connsiteY107" fmla="*/ 1689329 h 2237474"/>
              <a:gd name="connsiteX108" fmla="*/ 6266765 w 12192000"/>
              <a:gd name="connsiteY108" fmla="*/ 1695560 h 2237474"/>
              <a:gd name="connsiteX109" fmla="*/ 6098321 w 12192000"/>
              <a:gd name="connsiteY109" fmla="*/ 1721646 h 2237474"/>
              <a:gd name="connsiteX110" fmla="*/ 5880652 w 12192000"/>
              <a:gd name="connsiteY110" fmla="*/ 1779643 h 2237474"/>
              <a:gd name="connsiteX111" fmla="*/ 5785959 w 12192000"/>
              <a:gd name="connsiteY111" fmla="*/ 1775307 h 2237474"/>
              <a:gd name="connsiteX112" fmla="*/ 5643534 w 12192000"/>
              <a:gd name="connsiteY112" fmla="*/ 1802919 h 2237474"/>
              <a:gd name="connsiteX113" fmla="*/ 5518799 w 12192000"/>
              <a:gd name="connsiteY113" fmla="*/ 1818312 h 2237474"/>
              <a:gd name="connsiteX114" fmla="*/ 5505014 w 12192000"/>
              <a:gd name="connsiteY114" fmla="*/ 1819259 h 2237474"/>
              <a:gd name="connsiteX115" fmla="*/ 5453307 w 12192000"/>
              <a:gd name="connsiteY115" fmla="*/ 1815450 h 2237474"/>
              <a:gd name="connsiteX116" fmla="*/ 5364192 w 12192000"/>
              <a:gd name="connsiteY116" fmla="*/ 1826074 h 2237474"/>
              <a:gd name="connsiteX117" fmla="*/ 5350380 w 12192000"/>
              <a:gd name="connsiteY117" fmla="*/ 1830891 h 2237474"/>
              <a:gd name="connsiteX118" fmla="*/ 5259633 w 12192000"/>
              <a:gd name="connsiteY118" fmla="*/ 1837160 h 2237474"/>
              <a:gd name="connsiteX119" fmla="*/ 5197513 w 12192000"/>
              <a:gd name="connsiteY119" fmla="*/ 1844718 h 2237474"/>
              <a:gd name="connsiteX120" fmla="*/ 5184170 w 12192000"/>
              <a:gd name="connsiteY120" fmla="*/ 1849402 h 2237474"/>
              <a:gd name="connsiteX121" fmla="*/ 5168852 w 12192000"/>
              <a:gd name="connsiteY121" fmla="*/ 1844846 h 2237474"/>
              <a:gd name="connsiteX122" fmla="*/ 5164370 w 12192000"/>
              <a:gd name="connsiteY122" fmla="*/ 1840597 h 2237474"/>
              <a:gd name="connsiteX123" fmla="*/ 5114927 w 12192000"/>
              <a:gd name="connsiteY123" fmla="*/ 1847827 h 2237474"/>
              <a:gd name="connsiteX124" fmla="*/ 5108970 w 12192000"/>
              <a:gd name="connsiteY124" fmla="*/ 1847935 h 2237474"/>
              <a:gd name="connsiteX125" fmla="*/ 5067961 w 12192000"/>
              <a:gd name="connsiteY125" fmla="*/ 1845917 h 2237474"/>
              <a:gd name="connsiteX126" fmla="*/ 5007075 w 12192000"/>
              <a:gd name="connsiteY126" fmla="*/ 1838626 h 2237474"/>
              <a:gd name="connsiteX127" fmla="*/ 4944087 w 12192000"/>
              <a:gd name="connsiteY127" fmla="*/ 1823332 h 2237474"/>
              <a:gd name="connsiteX128" fmla="*/ 4907662 w 12192000"/>
              <a:gd name="connsiteY128" fmla="*/ 1816900 h 2237474"/>
              <a:gd name="connsiteX129" fmla="*/ 4882386 w 12192000"/>
              <a:gd name="connsiteY129" fmla="*/ 1809844 h 2237474"/>
              <a:gd name="connsiteX130" fmla="*/ 4811440 w 12192000"/>
              <a:gd name="connsiteY130" fmla="*/ 1804655 h 2237474"/>
              <a:gd name="connsiteX131" fmla="*/ 4691075 w 12192000"/>
              <a:gd name="connsiteY131" fmla="*/ 1801389 h 2237474"/>
              <a:gd name="connsiteX132" fmla="*/ 4611738 w 12192000"/>
              <a:gd name="connsiteY132" fmla="*/ 1776964 h 2237474"/>
              <a:gd name="connsiteX133" fmla="*/ 4560070 w 12192000"/>
              <a:gd name="connsiteY133" fmla="*/ 1785640 h 2237474"/>
              <a:gd name="connsiteX134" fmla="*/ 4536503 w 12192000"/>
              <a:gd name="connsiteY134" fmla="*/ 1785334 h 2237474"/>
              <a:gd name="connsiteX135" fmla="*/ 4513724 w 12192000"/>
              <a:gd name="connsiteY135" fmla="*/ 1791996 h 2237474"/>
              <a:gd name="connsiteX136" fmla="*/ 4459810 w 12192000"/>
              <a:gd name="connsiteY136" fmla="*/ 1797886 h 2237474"/>
              <a:gd name="connsiteX137" fmla="*/ 4379064 w 12192000"/>
              <a:gd name="connsiteY137" fmla="*/ 1817177 h 2237474"/>
              <a:gd name="connsiteX138" fmla="*/ 4319209 w 12192000"/>
              <a:gd name="connsiteY138" fmla="*/ 1834833 h 2237474"/>
              <a:gd name="connsiteX139" fmla="*/ 4290981 w 12192000"/>
              <a:gd name="connsiteY139" fmla="*/ 1839677 h 2237474"/>
              <a:gd name="connsiteX140" fmla="*/ 4285792 w 12192000"/>
              <a:gd name="connsiteY140" fmla="*/ 1836231 h 2237474"/>
              <a:gd name="connsiteX141" fmla="*/ 4238372 w 12192000"/>
              <a:gd name="connsiteY141" fmla="*/ 1851480 h 2237474"/>
              <a:gd name="connsiteX142" fmla="*/ 4232517 w 12192000"/>
              <a:gd name="connsiteY142" fmla="*/ 1852567 h 2237474"/>
              <a:gd name="connsiteX143" fmla="*/ 4191732 w 12192000"/>
              <a:gd name="connsiteY143" fmla="*/ 1857328 h 2237474"/>
              <a:gd name="connsiteX144" fmla="*/ 4065532 w 12192000"/>
              <a:gd name="connsiteY144" fmla="*/ 1855477 h 2237474"/>
              <a:gd name="connsiteX145" fmla="*/ 4028460 w 12192000"/>
              <a:gd name="connsiteY145" fmla="*/ 1855137 h 2237474"/>
              <a:gd name="connsiteX146" fmla="*/ 4002267 w 12192000"/>
              <a:gd name="connsiteY146" fmla="*/ 1852352 h 2237474"/>
              <a:gd name="connsiteX147" fmla="*/ 3931396 w 12192000"/>
              <a:gd name="connsiteY147" fmla="*/ 1858915 h 2237474"/>
              <a:gd name="connsiteX148" fmla="*/ 3812162 w 12192000"/>
              <a:gd name="connsiteY148" fmla="*/ 1875501 h 2237474"/>
              <a:gd name="connsiteX149" fmla="*/ 3729530 w 12192000"/>
              <a:gd name="connsiteY149" fmla="*/ 1864513 h 2237474"/>
              <a:gd name="connsiteX150" fmla="*/ 3680177 w 12192000"/>
              <a:gd name="connsiteY150" fmla="*/ 1881552 h 2237474"/>
              <a:gd name="connsiteX151" fmla="*/ 3567259 w 12192000"/>
              <a:gd name="connsiteY151" fmla="*/ 1893482 h 2237474"/>
              <a:gd name="connsiteX152" fmla="*/ 3405770 w 12192000"/>
              <a:gd name="connsiteY152" fmla="*/ 1904591 h 2237474"/>
              <a:gd name="connsiteX153" fmla="*/ 3280097 w 12192000"/>
              <a:gd name="connsiteY153" fmla="*/ 1919610 h 2237474"/>
              <a:gd name="connsiteX154" fmla="*/ 3123424 w 12192000"/>
              <a:gd name="connsiteY154" fmla="*/ 1952930 h 2237474"/>
              <a:gd name="connsiteX155" fmla="*/ 3009910 w 12192000"/>
              <a:gd name="connsiteY155" fmla="*/ 1957866 h 2237474"/>
              <a:gd name="connsiteX156" fmla="*/ 2995934 w 12192000"/>
              <a:gd name="connsiteY156" fmla="*/ 1967085 h 2237474"/>
              <a:gd name="connsiteX157" fmla="*/ 2980071 w 12192000"/>
              <a:gd name="connsiteY157" fmla="*/ 1972988 h 2237474"/>
              <a:gd name="connsiteX158" fmla="*/ 2978094 w 12192000"/>
              <a:gd name="connsiteY158" fmla="*/ 1972369 h 2237474"/>
              <a:gd name="connsiteX159" fmla="*/ 2942858 w 12192000"/>
              <a:gd name="connsiteY159" fmla="*/ 1981367 h 2237474"/>
              <a:gd name="connsiteX160" fmla="*/ 2875436 w 12192000"/>
              <a:gd name="connsiteY160" fmla="*/ 1996977 h 2237474"/>
              <a:gd name="connsiteX161" fmla="*/ 2874892 w 12192000"/>
              <a:gd name="connsiteY161" fmla="*/ 1996085 h 2237474"/>
              <a:gd name="connsiteX162" fmla="*/ 2864145 w 12192000"/>
              <a:gd name="connsiteY162" fmla="*/ 1994061 h 2237474"/>
              <a:gd name="connsiteX163" fmla="*/ 2843662 w 12192000"/>
              <a:gd name="connsiteY163" fmla="*/ 1992498 h 2237474"/>
              <a:gd name="connsiteX164" fmla="*/ 2796128 w 12192000"/>
              <a:gd name="connsiteY164" fmla="*/ 1976403 h 2237474"/>
              <a:gd name="connsiteX165" fmla="*/ 2756784 w 12192000"/>
              <a:gd name="connsiteY165" fmla="*/ 1985116 h 2237474"/>
              <a:gd name="connsiteX166" fmla="*/ 2748833 w 12192000"/>
              <a:gd name="connsiteY166" fmla="*/ 1986323 h 2237474"/>
              <a:gd name="connsiteX167" fmla="*/ 2748661 w 12192000"/>
              <a:gd name="connsiteY167" fmla="*/ 1986122 h 2237474"/>
              <a:gd name="connsiteX168" fmla="*/ 2740251 w 12192000"/>
              <a:gd name="connsiteY168" fmla="*/ 1986946 h 2237474"/>
              <a:gd name="connsiteX169" fmla="*/ 2718916 w 12192000"/>
              <a:gd name="connsiteY169" fmla="*/ 1990867 h 2237474"/>
              <a:gd name="connsiteX170" fmla="*/ 2713522 w 12192000"/>
              <a:gd name="connsiteY170" fmla="*/ 1990173 h 2237474"/>
              <a:gd name="connsiteX171" fmla="*/ 2680597 w 12192000"/>
              <a:gd name="connsiteY171" fmla="*/ 1984996 h 2237474"/>
              <a:gd name="connsiteX172" fmla="*/ 2578178 w 12192000"/>
              <a:gd name="connsiteY172" fmla="*/ 1990531 h 2237474"/>
              <a:gd name="connsiteX173" fmla="*/ 2476147 w 12192000"/>
              <a:gd name="connsiteY173" fmla="*/ 1998305 h 2237474"/>
              <a:gd name="connsiteX174" fmla="*/ 2373568 w 12192000"/>
              <a:gd name="connsiteY174" fmla="*/ 2003219 h 2237474"/>
              <a:gd name="connsiteX175" fmla="*/ 2321399 w 12192000"/>
              <a:gd name="connsiteY175" fmla="*/ 1989467 h 2237474"/>
              <a:gd name="connsiteX176" fmla="*/ 2315525 w 12192000"/>
              <a:gd name="connsiteY176" fmla="*/ 1989708 h 2237474"/>
              <a:gd name="connsiteX177" fmla="*/ 2300792 w 12192000"/>
              <a:gd name="connsiteY177" fmla="*/ 1994290 h 2237474"/>
              <a:gd name="connsiteX178" fmla="*/ 2295469 w 12192000"/>
              <a:gd name="connsiteY178" fmla="*/ 1996659 h 2237474"/>
              <a:gd name="connsiteX179" fmla="*/ 2287219 w 12192000"/>
              <a:gd name="connsiteY179" fmla="*/ 1998750 h 2237474"/>
              <a:gd name="connsiteX180" fmla="*/ 2286948 w 12192000"/>
              <a:gd name="connsiteY180" fmla="*/ 1998596 h 2237474"/>
              <a:gd name="connsiteX181" fmla="*/ 2243069 w 12192000"/>
              <a:gd name="connsiteY181" fmla="*/ 2015111 h 2237474"/>
              <a:gd name="connsiteX182" fmla="*/ 2186609 w 12192000"/>
              <a:gd name="connsiteY182" fmla="*/ 2008263 h 2237474"/>
              <a:gd name="connsiteX183" fmla="*/ 2164831 w 12192000"/>
              <a:gd name="connsiteY183" fmla="*/ 2010143 h 2237474"/>
              <a:gd name="connsiteX184" fmla="*/ 2152836 w 12192000"/>
              <a:gd name="connsiteY184" fmla="*/ 2010048 h 2237474"/>
              <a:gd name="connsiteX185" fmla="*/ 2117102 w 12192000"/>
              <a:gd name="connsiteY185" fmla="*/ 2023004 h 2237474"/>
              <a:gd name="connsiteX186" fmla="*/ 2111935 w 12192000"/>
              <a:gd name="connsiteY186" fmla="*/ 2023163 h 2237474"/>
              <a:gd name="connsiteX187" fmla="*/ 2089991 w 12192000"/>
              <a:gd name="connsiteY187" fmla="*/ 2034193 h 2237474"/>
              <a:gd name="connsiteX188" fmla="*/ 2058061 w 12192000"/>
              <a:gd name="connsiteY188" fmla="*/ 2047942 h 2237474"/>
              <a:gd name="connsiteX189" fmla="*/ 2055737 w 12192000"/>
              <a:gd name="connsiteY189" fmla="*/ 2047704 h 2237474"/>
              <a:gd name="connsiteX190" fmla="*/ 2042244 w 12192000"/>
              <a:gd name="connsiteY190" fmla="*/ 2055560 h 2237474"/>
              <a:gd name="connsiteX191" fmla="*/ 1976224 w 12192000"/>
              <a:gd name="connsiteY191" fmla="*/ 2074257 h 2237474"/>
              <a:gd name="connsiteX192" fmla="*/ 1877728 w 12192000"/>
              <a:gd name="connsiteY192" fmla="*/ 2101004 h 2237474"/>
              <a:gd name="connsiteX193" fmla="*/ 1759056 w 12192000"/>
              <a:gd name="connsiteY193" fmla="*/ 2125608 h 2237474"/>
              <a:gd name="connsiteX194" fmla="*/ 1637948 w 12192000"/>
              <a:gd name="connsiteY194" fmla="*/ 2172597 h 2237474"/>
              <a:gd name="connsiteX195" fmla="*/ 1434549 w 12192000"/>
              <a:gd name="connsiteY195" fmla="*/ 2234522 h 2237474"/>
              <a:gd name="connsiteX196" fmla="*/ 1398481 w 12192000"/>
              <a:gd name="connsiteY196" fmla="*/ 2237074 h 2237474"/>
              <a:gd name="connsiteX197" fmla="*/ 1398407 w 12192000"/>
              <a:gd name="connsiteY197" fmla="*/ 2237095 h 2237474"/>
              <a:gd name="connsiteX198" fmla="*/ 1370962 w 12192000"/>
              <a:gd name="connsiteY198" fmla="*/ 2237474 h 2237474"/>
              <a:gd name="connsiteX199" fmla="*/ 1356367 w 12192000"/>
              <a:gd name="connsiteY199" fmla="*/ 2235089 h 2237474"/>
              <a:gd name="connsiteX200" fmla="*/ 1324828 w 12192000"/>
              <a:gd name="connsiteY200" fmla="*/ 2231968 h 2237474"/>
              <a:gd name="connsiteX201" fmla="*/ 1297744 w 12192000"/>
              <a:gd name="connsiteY201" fmla="*/ 2235849 h 2237474"/>
              <a:gd name="connsiteX202" fmla="*/ 1286236 w 12192000"/>
              <a:gd name="connsiteY202" fmla="*/ 2233135 h 2237474"/>
              <a:gd name="connsiteX203" fmla="*/ 1283504 w 12192000"/>
              <a:gd name="connsiteY203" fmla="*/ 2233797 h 2237474"/>
              <a:gd name="connsiteX204" fmla="*/ 1279765 w 12192000"/>
              <a:gd name="connsiteY204" fmla="*/ 2229639 h 2237474"/>
              <a:gd name="connsiteX205" fmla="*/ 1195347 w 12192000"/>
              <a:gd name="connsiteY205" fmla="*/ 2212354 h 2237474"/>
              <a:gd name="connsiteX206" fmla="*/ 970251 w 12192000"/>
              <a:gd name="connsiteY206" fmla="*/ 2221029 h 2237474"/>
              <a:gd name="connsiteX207" fmla="*/ 812914 w 12192000"/>
              <a:gd name="connsiteY207" fmla="*/ 2202752 h 2237474"/>
              <a:gd name="connsiteX208" fmla="*/ 800195 w 12192000"/>
              <a:gd name="connsiteY208" fmla="*/ 2209407 h 2237474"/>
              <a:gd name="connsiteX209" fmla="*/ 784978 w 12192000"/>
              <a:gd name="connsiteY209" fmla="*/ 2212360 h 2237474"/>
              <a:gd name="connsiteX210" fmla="*/ 681987 w 12192000"/>
              <a:gd name="connsiteY210" fmla="*/ 2216757 h 2237474"/>
              <a:gd name="connsiteX211" fmla="*/ 669923 w 12192000"/>
              <a:gd name="connsiteY211" fmla="*/ 2211682 h 2237474"/>
              <a:gd name="connsiteX212" fmla="*/ 648680 w 12192000"/>
              <a:gd name="connsiteY212" fmla="*/ 2206229 h 2237474"/>
              <a:gd name="connsiteX213" fmla="*/ 597225 w 12192000"/>
              <a:gd name="connsiteY213" fmla="*/ 2180999 h 2237474"/>
              <a:gd name="connsiteX214" fmla="*/ 558449 w 12192000"/>
              <a:gd name="connsiteY214" fmla="*/ 2182346 h 2237474"/>
              <a:gd name="connsiteX215" fmla="*/ 550517 w 12192000"/>
              <a:gd name="connsiteY215" fmla="*/ 2182060 h 2237474"/>
              <a:gd name="connsiteX216" fmla="*/ 550309 w 12192000"/>
              <a:gd name="connsiteY216" fmla="*/ 2181825 h 2237474"/>
              <a:gd name="connsiteX217" fmla="*/ 541836 w 12192000"/>
              <a:gd name="connsiteY217" fmla="*/ 2181063 h 2237474"/>
              <a:gd name="connsiteX218" fmla="*/ 536057 w 12192000"/>
              <a:gd name="connsiteY218" fmla="*/ 2181537 h 2237474"/>
              <a:gd name="connsiteX219" fmla="*/ 520671 w 12192000"/>
              <a:gd name="connsiteY219" fmla="*/ 2180980 h 2237474"/>
              <a:gd name="connsiteX220" fmla="*/ 515024 w 12192000"/>
              <a:gd name="connsiteY220" fmla="*/ 2179258 h 2237474"/>
              <a:gd name="connsiteX221" fmla="*/ 512278 w 12192000"/>
              <a:gd name="connsiteY221" fmla="*/ 2176369 h 2237474"/>
              <a:gd name="connsiteX222" fmla="*/ 480419 w 12192000"/>
              <a:gd name="connsiteY222" fmla="*/ 2167807 h 2237474"/>
              <a:gd name="connsiteX223" fmla="*/ 413835 w 12192000"/>
              <a:gd name="connsiteY223" fmla="*/ 2156783 h 2237474"/>
              <a:gd name="connsiteX224" fmla="*/ 376513 w 12192000"/>
              <a:gd name="connsiteY224" fmla="*/ 2154014 h 2237474"/>
              <a:gd name="connsiteX225" fmla="*/ 273386 w 12192000"/>
              <a:gd name="connsiteY225" fmla="*/ 2142551 h 2237474"/>
              <a:gd name="connsiteX226" fmla="*/ 169207 w 12192000"/>
              <a:gd name="connsiteY226" fmla="*/ 2128100 h 2237474"/>
              <a:gd name="connsiteX227" fmla="*/ 93149 w 12192000"/>
              <a:gd name="connsiteY227" fmla="*/ 2105324 h 2237474"/>
              <a:gd name="connsiteX228" fmla="*/ 88109 w 12192000"/>
              <a:gd name="connsiteY228" fmla="*/ 2106704 h 2237474"/>
              <a:gd name="connsiteX229" fmla="*/ 80022 w 12192000"/>
              <a:gd name="connsiteY229" fmla="*/ 2107254 h 2237474"/>
              <a:gd name="connsiteX230" fmla="*/ 79717 w 12192000"/>
              <a:gd name="connsiteY230" fmla="*/ 2107046 h 2237474"/>
              <a:gd name="connsiteX231" fmla="*/ 72352 w 12192000"/>
              <a:gd name="connsiteY231" fmla="*/ 2107991 h 2237474"/>
              <a:gd name="connsiteX232" fmla="*/ 37645 w 12192000"/>
              <a:gd name="connsiteY232" fmla="*/ 2115401 h 2237474"/>
              <a:gd name="connsiteX233" fmla="*/ 4572 w 12192000"/>
              <a:gd name="connsiteY233" fmla="*/ 2111091 h 2237474"/>
              <a:gd name="connsiteX234" fmla="*/ 0 w 12192000"/>
              <a:gd name="connsiteY234" fmla="*/ 2110468 h 2237474"/>
              <a:gd name="connsiteX235" fmla="*/ 0 w 12192000"/>
              <a:gd name="connsiteY235"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154948 w 12192000"/>
              <a:gd name="connsiteY4" fmla="*/ 762731 h 2237474"/>
              <a:gd name="connsiteX5" fmla="*/ 12047364 w 12192000"/>
              <a:gd name="connsiteY5" fmla="*/ 749662 h 2237474"/>
              <a:gd name="connsiteX6" fmla="*/ 11890686 w 12192000"/>
              <a:gd name="connsiteY6" fmla="*/ 732766 h 2237474"/>
              <a:gd name="connsiteX7" fmla="*/ 11782413 w 12192000"/>
              <a:gd name="connsiteY7" fmla="*/ 769868 h 2237474"/>
              <a:gd name="connsiteX8" fmla="*/ 11649954 w 12192000"/>
              <a:gd name="connsiteY8" fmla="*/ 749628 h 2237474"/>
              <a:gd name="connsiteX9" fmla="*/ 11560424 w 12192000"/>
              <a:gd name="connsiteY9" fmla="*/ 748017 h 2237474"/>
              <a:gd name="connsiteX10" fmla="*/ 11358455 w 12192000"/>
              <a:gd name="connsiteY10" fmla="*/ 747593 h 2237474"/>
              <a:gd name="connsiteX11" fmla="*/ 11165209 w 12192000"/>
              <a:gd name="connsiteY11" fmla="*/ 748852 h 2237474"/>
              <a:gd name="connsiteX12" fmla="*/ 11058755 w 12192000"/>
              <a:gd name="connsiteY12" fmla="*/ 749617 h 2237474"/>
              <a:gd name="connsiteX13" fmla="*/ 10884013 w 12192000"/>
              <a:gd name="connsiteY13" fmla="*/ 760728 h 2237474"/>
              <a:gd name="connsiteX14" fmla="*/ 10834688 w 12192000"/>
              <a:gd name="connsiteY14" fmla="*/ 757726 h 2237474"/>
              <a:gd name="connsiteX15" fmla="*/ 10805004 w 12192000"/>
              <a:gd name="connsiteY15" fmla="*/ 757573 h 2237474"/>
              <a:gd name="connsiteX16" fmla="*/ 10739478 w 12192000"/>
              <a:gd name="connsiteY16" fmla="*/ 776841 h 2237474"/>
              <a:gd name="connsiteX17" fmla="*/ 10458762 w 12192000"/>
              <a:gd name="connsiteY17" fmla="*/ 755400 h 2237474"/>
              <a:gd name="connsiteX18" fmla="*/ 10246919 w 12192000"/>
              <a:gd name="connsiteY18" fmla="*/ 769960 h 2237474"/>
              <a:gd name="connsiteX19" fmla="*/ 10167995 w 12192000"/>
              <a:gd name="connsiteY19" fmla="*/ 760843 h 2237474"/>
              <a:gd name="connsiteX20" fmla="*/ 9997044 w 12192000"/>
              <a:gd name="connsiteY20" fmla="*/ 780129 h 2237474"/>
              <a:gd name="connsiteX21" fmla="*/ 9943887 w 12192000"/>
              <a:gd name="connsiteY21" fmla="*/ 804141 h 2237474"/>
              <a:gd name="connsiteX22" fmla="*/ 9918248 w 12192000"/>
              <a:gd name="connsiteY22" fmla="*/ 816628 h 2237474"/>
              <a:gd name="connsiteX23" fmla="*/ 9836148 w 12192000"/>
              <a:gd name="connsiteY23" fmla="*/ 858312 h 2237474"/>
              <a:gd name="connsiteX24" fmla="*/ 9823800 w 12192000"/>
              <a:gd name="connsiteY24" fmla="*/ 866604 h 2237474"/>
              <a:gd name="connsiteX25" fmla="*/ 9794684 w 12192000"/>
              <a:gd name="connsiteY25" fmla="*/ 864509 h 2237474"/>
              <a:gd name="connsiteX26" fmla="*/ 9778288 w 12192000"/>
              <a:gd name="connsiteY26" fmla="*/ 854362 h 2237474"/>
              <a:gd name="connsiteX27" fmla="*/ 9773886 w 12192000"/>
              <a:gd name="connsiteY27" fmla="*/ 857543 h 2237474"/>
              <a:gd name="connsiteX28" fmla="*/ 9761459 w 12192000"/>
              <a:gd name="connsiteY28" fmla="*/ 862394 h 2237474"/>
              <a:gd name="connsiteX29" fmla="*/ 9705768 w 12192000"/>
              <a:gd name="connsiteY29" fmla="*/ 894610 h 2237474"/>
              <a:gd name="connsiteX30" fmla="*/ 9683005 w 12192000"/>
              <a:gd name="connsiteY30" fmla="*/ 894128 h 2237474"/>
              <a:gd name="connsiteX31" fmla="*/ 9594438 w 12192000"/>
              <a:gd name="connsiteY31" fmla="*/ 919051 h 2237474"/>
              <a:gd name="connsiteX32" fmla="*/ 9577033 w 12192000"/>
              <a:gd name="connsiteY32" fmla="*/ 922857 h 2237474"/>
              <a:gd name="connsiteX33" fmla="*/ 9544189 w 12192000"/>
              <a:gd name="connsiteY33" fmla="*/ 938966 h 2237474"/>
              <a:gd name="connsiteX34" fmla="*/ 9534048 w 12192000"/>
              <a:gd name="connsiteY34" fmla="*/ 940158 h 2237474"/>
              <a:gd name="connsiteX35" fmla="*/ 9500499 w 12192000"/>
              <a:gd name="connsiteY35" fmla="*/ 954680 h 2237474"/>
              <a:gd name="connsiteX36" fmla="*/ 9428195 w 12192000"/>
              <a:gd name="connsiteY36" fmla="*/ 986225 h 2237474"/>
              <a:gd name="connsiteX37" fmla="*/ 9410017 w 12192000"/>
              <a:gd name="connsiteY37" fmla="*/ 993931 h 2237474"/>
              <a:gd name="connsiteX38" fmla="*/ 9392919 w 12192000"/>
              <a:gd name="connsiteY38" fmla="*/ 994656 h 2237474"/>
              <a:gd name="connsiteX39" fmla="*/ 9301293 w 12192000"/>
              <a:gd name="connsiteY39" fmla="*/ 1011593 h 2237474"/>
              <a:gd name="connsiteX40" fmla="*/ 9278619 w 12192000"/>
              <a:gd name="connsiteY40" fmla="*/ 1011878 h 2237474"/>
              <a:gd name="connsiteX41" fmla="*/ 9268019 w 12192000"/>
              <a:gd name="connsiteY41" fmla="*/ 1007442 h 2237474"/>
              <a:gd name="connsiteX42" fmla="*/ 9234662 w 12192000"/>
              <a:gd name="connsiteY42" fmla="*/ 1023056 h 2237474"/>
              <a:gd name="connsiteX43" fmla="*/ 9181033 w 12192000"/>
              <a:gd name="connsiteY43" fmla="*/ 1037921 h 2237474"/>
              <a:gd name="connsiteX44" fmla="*/ 9155969 w 12192000"/>
              <a:gd name="connsiteY44" fmla="*/ 1046804 h 2237474"/>
              <a:gd name="connsiteX45" fmla="*/ 9133985 w 12192000"/>
              <a:gd name="connsiteY45" fmla="*/ 1046450 h 2237474"/>
              <a:gd name="connsiteX46" fmla="*/ 9012987 w 12192000"/>
              <a:gd name="connsiteY46" fmla="*/ 1061986 h 2237474"/>
              <a:gd name="connsiteX47" fmla="*/ 8968445 w 12192000"/>
              <a:gd name="connsiteY47" fmla="*/ 1052169 h 2237474"/>
              <a:gd name="connsiteX48" fmla="*/ 8958984 w 12192000"/>
              <a:gd name="connsiteY48" fmla="*/ 1057212 h 2237474"/>
              <a:gd name="connsiteX49" fmla="*/ 8886001 w 12192000"/>
              <a:gd name="connsiteY49" fmla="*/ 1067468 h 2237474"/>
              <a:gd name="connsiteX50" fmla="*/ 8838610 w 12192000"/>
              <a:gd name="connsiteY50" fmla="*/ 1075091 h 2237474"/>
              <a:gd name="connsiteX51" fmla="*/ 8750383 w 12192000"/>
              <a:gd name="connsiteY51" fmla="*/ 1097387 h 2237474"/>
              <a:gd name="connsiteX52" fmla="*/ 8697365 w 12192000"/>
              <a:gd name="connsiteY52" fmla="*/ 1105869 h 2237474"/>
              <a:gd name="connsiteX53" fmla="*/ 8665605 w 12192000"/>
              <a:gd name="connsiteY53" fmla="*/ 1110791 h 2237474"/>
              <a:gd name="connsiteX54" fmla="*/ 8584946 w 12192000"/>
              <a:gd name="connsiteY54" fmla="*/ 1135226 h 2237474"/>
              <a:gd name="connsiteX55" fmla="*/ 8460755 w 12192000"/>
              <a:gd name="connsiteY55" fmla="*/ 1203427 h 2237474"/>
              <a:gd name="connsiteX56" fmla="*/ 8419755 w 12192000"/>
              <a:gd name="connsiteY56" fmla="*/ 1216260 h 2237474"/>
              <a:gd name="connsiteX57" fmla="*/ 8411626 w 12192000"/>
              <a:gd name="connsiteY57" fmla="*/ 1214397 h 2237474"/>
              <a:gd name="connsiteX58" fmla="*/ 8363469 w 12192000"/>
              <a:gd name="connsiteY58" fmla="*/ 1246658 h 2237474"/>
              <a:gd name="connsiteX59" fmla="*/ 8275497 w 12192000"/>
              <a:gd name="connsiteY59" fmla="*/ 1264396 h 2237474"/>
              <a:gd name="connsiteX60" fmla="*/ 8206287 w 12192000"/>
              <a:gd name="connsiteY60" fmla="*/ 1273060 h 2237474"/>
              <a:gd name="connsiteX61" fmla="*/ 8168705 w 12192000"/>
              <a:gd name="connsiteY61" fmla="*/ 1279956 h 2237474"/>
              <a:gd name="connsiteX62" fmla="*/ 8139997 w 12192000"/>
              <a:gd name="connsiteY62" fmla="*/ 1282713 h 2237474"/>
              <a:gd name="connsiteX63" fmla="*/ 8074238 w 12192000"/>
              <a:gd name="connsiteY63" fmla="*/ 1301895 h 2237474"/>
              <a:gd name="connsiteX64" fmla="*/ 7968292 w 12192000"/>
              <a:gd name="connsiteY64" fmla="*/ 1338779 h 2237474"/>
              <a:gd name="connsiteX65" fmla="*/ 7945122 w 12192000"/>
              <a:gd name="connsiteY65" fmla="*/ 1345477 h 2237474"/>
              <a:gd name="connsiteX66" fmla="*/ 7922771 w 12192000"/>
              <a:gd name="connsiteY66" fmla="*/ 1346645 h 2237474"/>
              <a:gd name="connsiteX67" fmla="*/ 7915461 w 12192000"/>
              <a:gd name="connsiteY67" fmla="*/ 1342919 h 2237474"/>
              <a:gd name="connsiteX68" fmla="*/ 7902328 w 12192000"/>
              <a:gd name="connsiteY68" fmla="*/ 1345865 h 2237474"/>
              <a:gd name="connsiteX69" fmla="*/ 7898322 w 12192000"/>
              <a:gd name="connsiteY69" fmla="*/ 1345689 h 2237474"/>
              <a:gd name="connsiteX70" fmla="*/ 7875879 w 12192000"/>
              <a:gd name="connsiteY70" fmla="*/ 1345646 h 2237474"/>
              <a:gd name="connsiteX71" fmla="*/ 7840612 w 12192000"/>
              <a:gd name="connsiteY71" fmla="*/ 1369373 h 2237474"/>
              <a:gd name="connsiteX72" fmla="*/ 7786819 w 12192000"/>
              <a:gd name="connsiteY72" fmla="*/ 1378970 h 2237474"/>
              <a:gd name="connsiteX73" fmla="*/ 7548172 w 12192000"/>
              <a:gd name="connsiteY73" fmla="*/ 1417460 h 2237474"/>
              <a:gd name="connsiteX74" fmla="*/ 7483437 w 12192000"/>
              <a:gd name="connsiteY74" fmla="*/ 1478152 h 2237474"/>
              <a:gd name="connsiteX75" fmla="*/ 7377870 w 12192000"/>
              <a:gd name="connsiteY75" fmla="*/ 1523319 h 2237474"/>
              <a:gd name="connsiteX76" fmla="*/ 7230737 w 12192000"/>
              <a:gd name="connsiteY76" fmla="*/ 1562633 h 2237474"/>
              <a:gd name="connsiteX77" fmla="*/ 7224458 w 12192000"/>
              <a:gd name="connsiteY77" fmla="*/ 1573008 h 2237474"/>
              <a:gd name="connsiteX78" fmla="*/ 7213486 w 12192000"/>
              <a:gd name="connsiteY78" fmla="*/ 1580987 h 2237474"/>
              <a:gd name="connsiteX79" fmla="*/ 7210972 w 12192000"/>
              <a:gd name="connsiteY79" fmla="*/ 1580856 h 2237474"/>
              <a:gd name="connsiteX80" fmla="*/ 7183121 w 12192000"/>
              <a:gd name="connsiteY80" fmla="*/ 1595162 h 2237474"/>
              <a:gd name="connsiteX81" fmla="*/ 7164601 w 12192000"/>
              <a:gd name="connsiteY81" fmla="*/ 1606490 h 2237474"/>
              <a:gd name="connsiteX82" fmla="*/ 7159286 w 12192000"/>
              <a:gd name="connsiteY82" fmla="*/ 1606850 h 2237474"/>
              <a:gd name="connsiteX83" fmla="*/ 7114651 w 12192000"/>
              <a:gd name="connsiteY83" fmla="*/ 1620959 h 2237474"/>
              <a:gd name="connsiteX84" fmla="*/ 7092727 w 12192000"/>
              <a:gd name="connsiteY84" fmla="*/ 1623628 h 2237474"/>
              <a:gd name="connsiteX85" fmla="*/ 7031309 w 12192000"/>
              <a:gd name="connsiteY85" fmla="*/ 1619451 h 2237474"/>
              <a:gd name="connsiteX86" fmla="*/ 6999084 w 12192000"/>
              <a:gd name="connsiteY86" fmla="*/ 1634317 h 2237474"/>
              <a:gd name="connsiteX87" fmla="*/ 6992107 w 12192000"/>
              <a:gd name="connsiteY87" fmla="*/ 1636860 h 2237474"/>
              <a:gd name="connsiteX88" fmla="*/ 6991765 w 12192000"/>
              <a:gd name="connsiteY88" fmla="*/ 1636725 h 2237474"/>
              <a:gd name="connsiteX89" fmla="*/ 6983996 w 12192000"/>
              <a:gd name="connsiteY89" fmla="*/ 1639040 h 2237474"/>
              <a:gd name="connsiteX90" fmla="*/ 6979383 w 12192000"/>
              <a:gd name="connsiteY90" fmla="*/ 1641496 h 2237474"/>
              <a:gd name="connsiteX91" fmla="*/ 6900177 w 12192000"/>
              <a:gd name="connsiteY91" fmla="*/ 1636016 h 2237474"/>
              <a:gd name="connsiteX92" fmla="*/ 6795372 w 12192000"/>
              <a:gd name="connsiteY92" fmla="*/ 1644845 h 2237474"/>
              <a:gd name="connsiteX93" fmla="*/ 6692251 w 12192000"/>
              <a:gd name="connsiteY93" fmla="*/ 1656357 h 2237474"/>
              <a:gd name="connsiteX94" fmla="*/ 6655235 w 12192000"/>
              <a:gd name="connsiteY94" fmla="*/ 1661869 h 2237474"/>
              <a:gd name="connsiteX95" fmla="*/ 6587857 w 12192000"/>
              <a:gd name="connsiteY95" fmla="*/ 1665769 h 2237474"/>
              <a:gd name="connsiteX96" fmla="*/ 6554894 w 12192000"/>
              <a:gd name="connsiteY96" fmla="*/ 1664428 h 2237474"/>
              <a:gd name="connsiteX97" fmla="*/ 6551579 w 12192000"/>
              <a:gd name="connsiteY97" fmla="*/ 1662213 h 2237474"/>
              <a:gd name="connsiteX98" fmla="*/ 6545693 w 12192000"/>
              <a:gd name="connsiteY98" fmla="*/ 1661776 h 2237474"/>
              <a:gd name="connsiteX99" fmla="*/ 6530561 w 12192000"/>
              <a:gd name="connsiteY99" fmla="*/ 1664619 h 2237474"/>
              <a:gd name="connsiteX100" fmla="*/ 6525028 w 12192000"/>
              <a:gd name="connsiteY100" fmla="*/ 1666354 h 2237474"/>
              <a:gd name="connsiteX101" fmla="*/ 6516595 w 12192000"/>
              <a:gd name="connsiteY101" fmla="*/ 1667475 h 2237474"/>
              <a:gd name="connsiteX102" fmla="*/ 6516340 w 12192000"/>
              <a:gd name="connsiteY102" fmla="*/ 1667291 h 2237474"/>
              <a:gd name="connsiteX103" fmla="*/ 6508541 w 12192000"/>
              <a:gd name="connsiteY103" fmla="*/ 1668757 h 2237474"/>
              <a:gd name="connsiteX104" fmla="*/ 6471012 w 12192000"/>
              <a:gd name="connsiteY104" fmla="*/ 1678604 h 2237474"/>
              <a:gd name="connsiteX105" fmla="*/ 6415265 w 12192000"/>
              <a:gd name="connsiteY105" fmla="*/ 1665317 h 2237474"/>
              <a:gd name="connsiteX106" fmla="*/ 6364035 w 12192000"/>
              <a:gd name="connsiteY106" fmla="*/ 1667683 h 2237474"/>
              <a:gd name="connsiteX107" fmla="*/ 6280959 w 12192000"/>
              <a:gd name="connsiteY107" fmla="*/ 1689329 h 2237474"/>
              <a:gd name="connsiteX108" fmla="*/ 6266765 w 12192000"/>
              <a:gd name="connsiteY108" fmla="*/ 1695560 h 2237474"/>
              <a:gd name="connsiteX109" fmla="*/ 6098321 w 12192000"/>
              <a:gd name="connsiteY109" fmla="*/ 1721646 h 2237474"/>
              <a:gd name="connsiteX110" fmla="*/ 5880652 w 12192000"/>
              <a:gd name="connsiteY110" fmla="*/ 1779643 h 2237474"/>
              <a:gd name="connsiteX111" fmla="*/ 5785959 w 12192000"/>
              <a:gd name="connsiteY111" fmla="*/ 1775307 h 2237474"/>
              <a:gd name="connsiteX112" fmla="*/ 5643534 w 12192000"/>
              <a:gd name="connsiteY112" fmla="*/ 1802919 h 2237474"/>
              <a:gd name="connsiteX113" fmla="*/ 5518799 w 12192000"/>
              <a:gd name="connsiteY113" fmla="*/ 1818312 h 2237474"/>
              <a:gd name="connsiteX114" fmla="*/ 5505014 w 12192000"/>
              <a:gd name="connsiteY114" fmla="*/ 1819259 h 2237474"/>
              <a:gd name="connsiteX115" fmla="*/ 5453307 w 12192000"/>
              <a:gd name="connsiteY115" fmla="*/ 1815450 h 2237474"/>
              <a:gd name="connsiteX116" fmla="*/ 5364192 w 12192000"/>
              <a:gd name="connsiteY116" fmla="*/ 1826074 h 2237474"/>
              <a:gd name="connsiteX117" fmla="*/ 5350380 w 12192000"/>
              <a:gd name="connsiteY117" fmla="*/ 1830891 h 2237474"/>
              <a:gd name="connsiteX118" fmla="*/ 5259633 w 12192000"/>
              <a:gd name="connsiteY118" fmla="*/ 1837160 h 2237474"/>
              <a:gd name="connsiteX119" fmla="*/ 5197513 w 12192000"/>
              <a:gd name="connsiteY119" fmla="*/ 1844718 h 2237474"/>
              <a:gd name="connsiteX120" fmla="*/ 5184170 w 12192000"/>
              <a:gd name="connsiteY120" fmla="*/ 1849402 h 2237474"/>
              <a:gd name="connsiteX121" fmla="*/ 5168852 w 12192000"/>
              <a:gd name="connsiteY121" fmla="*/ 1844846 h 2237474"/>
              <a:gd name="connsiteX122" fmla="*/ 5164370 w 12192000"/>
              <a:gd name="connsiteY122" fmla="*/ 1840597 h 2237474"/>
              <a:gd name="connsiteX123" fmla="*/ 5114927 w 12192000"/>
              <a:gd name="connsiteY123" fmla="*/ 1847827 h 2237474"/>
              <a:gd name="connsiteX124" fmla="*/ 5108970 w 12192000"/>
              <a:gd name="connsiteY124" fmla="*/ 1847935 h 2237474"/>
              <a:gd name="connsiteX125" fmla="*/ 5067961 w 12192000"/>
              <a:gd name="connsiteY125" fmla="*/ 1845917 h 2237474"/>
              <a:gd name="connsiteX126" fmla="*/ 5007075 w 12192000"/>
              <a:gd name="connsiteY126" fmla="*/ 1838626 h 2237474"/>
              <a:gd name="connsiteX127" fmla="*/ 4944087 w 12192000"/>
              <a:gd name="connsiteY127" fmla="*/ 1823332 h 2237474"/>
              <a:gd name="connsiteX128" fmla="*/ 4907662 w 12192000"/>
              <a:gd name="connsiteY128" fmla="*/ 1816900 h 2237474"/>
              <a:gd name="connsiteX129" fmla="*/ 4882386 w 12192000"/>
              <a:gd name="connsiteY129" fmla="*/ 1809844 h 2237474"/>
              <a:gd name="connsiteX130" fmla="*/ 4811440 w 12192000"/>
              <a:gd name="connsiteY130" fmla="*/ 1804655 h 2237474"/>
              <a:gd name="connsiteX131" fmla="*/ 4691075 w 12192000"/>
              <a:gd name="connsiteY131" fmla="*/ 1801389 h 2237474"/>
              <a:gd name="connsiteX132" fmla="*/ 4611738 w 12192000"/>
              <a:gd name="connsiteY132" fmla="*/ 1776964 h 2237474"/>
              <a:gd name="connsiteX133" fmla="*/ 4560070 w 12192000"/>
              <a:gd name="connsiteY133" fmla="*/ 1785640 h 2237474"/>
              <a:gd name="connsiteX134" fmla="*/ 4536503 w 12192000"/>
              <a:gd name="connsiteY134" fmla="*/ 1785334 h 2237474"/>
              <a:gd name="connsiteX135" fmla="*/ 4513724 w 12192000"/>
              <a:gd name="connsiteY135" fmla="*/ 1791996 h 2237474"/>
              <a:gd name="connsiteX136" fmla="*/ 4459810 w 12192000"/>
              <a:gd name="connsiteY136" fmla="*/ 1797886 h 2237474"/>
              <a:gd name="connsiteX137" fmla="*/ 4379064 w 12192000"/>
              <a:gd name="connsiteY137" fmla="*/ 1817177 h 2237474"/>
              <a:gd name="connsiteX138" fmla="*/ 4319209 w 12192000"/>
              <a:gd name="connsiteY138" fmla="*/ 1834833 h 2237474"/>
              <a:gd name="connsiteX139" fmla="*/ 4290981 w 12192000"/>
              <a:gd name="connsiteY139" fmla="*/ 1839677 h 2237474"/>
              <a:gd name="connsiteX140" fmla="*/ 4285792 w 12192000"/>
              <a:gd name="connsiteY140" fmla="*/ 1836231 h 2237474"/>
              <a:gd name="connsiteX141" fmla="*/ 4238372 w 12192000"/>
              <a:gd name="connsiteY141" fmla="*/ 1851480 h 2237474"/>
              <a:gd name="connsiteX142" fmla="*/ 4232517 w 12192000"/>
              <a:gd name="connsiteY142" fmla="*/ 1852567 h 2237474"/>
              <a:gd name="connsiteX143" fmla="*/ 4191732 w 12192000"/>
              <a:gd name="connsiteY143" fmla="*/ 1857328 h 2237474"/>
              <a:gd name="connsiteX144" fmla="*/ 4065532 w 12192000"/>
              <a:gd name="connsiteY144" fmla="*/ 1855477 h 2237474"/>
              <a:gd name="connsiteX145" fmla="*/ 4028460 w 12192000"/>
              <a:gd name="connsiteY145" fmla="*/ 1855137 h 2237474"/>
              <a:gd name="connsiteX146" fmla="*/ 4002267 w 12192000"/>
              <a:gd name="connsiteY146" fmla="*/ 1852352 h 2237474"/>
              <a:gd name="connsiteX147" fmla="*/ 3931396 w 12192000"/>
              <a:gd name="connsiteY147" fmla="*/ 1858915 h 2237474"/>
              <a:gd name="connsiteX148" fmla="*/ 3812162 w 12192000"/>
              <a:gd name="connsiteY148" fmla="*/ 1875501 h 2237474"/>
              <a:gd name="connsiteX149" fmla="*/ 3729530 w 12192000"/>
              <a:gd name="connsiteY149" fmla="*/ 1864513 h 2237474"/>
              <a:gd name="connsiteX150" fmla="*/ 3680177 w 12192000"/>
              <a:gd name="connsiteY150" fmla="*/ 1881552 h 2237474"/>
              <a:gd name="connsiteX151" fmla="*/ 3567259 w 12192000"/>
              <a:gd name="connsiteY151" fmla="*/ 1893482 h 2237474"/>
              <a:gd name="connsiteX152" fmla="*/ 3405770 w 12192000"/>
              <a:gd name="connsiteY152" fmla="*/ 1904591 h 2237474"/>
              <a:gd name="connsiteX153" fmla="*/ 3280097 w 12192000"/>
              <a:gd name="connsiteY153" fmla="*/ 1919610 h 2237474"/>
              <a:gd name="connsiteX154" fmla="*/ 3123424 w 12192000"/>
              <a:gd name="connsiteY154" fmla="*/ 1952930 h 2237474"/>
              <a:gd name="connsiteX155" fmla="*/ 3009910 w 12192000"/>
              <a:gd name="connsiteY155" fmla="*/ 1957866 h 2237474"/>
              <a:gd name="connsiteX156" fmla="*/ 2995934 w 12192000"/>
              <a:gd name="connsiteY156" fmla="*/ 1967085 h 2237474"/>
              <a:gd name="connsiteX157" fmla="*/ 2980071 w 12192000"/>
              <a:gd name="connsiteY157" fmla="*/ 1972988 h 2237474"/>
              <a:gd name="connsiteX158" fmla="*/ 2978094 w 12192000"/>
              <a:gd name="connsiteY158" fmla="*/ 1972369 h 2237474"/>
              <a:gd name="connsiteX159" fmla="*/ 2942858 w 12192000"/>
              <a:gd name="connsiteY159" fmla="*/ 1981367 h 2237474"/>
              <a:gd name="connsiteX160" fmla="*/ 2875436 w 12192000"/>
              <a:gd name="connsiteY160" fmla="*/ 1996977 h 2237474"/>
              <a:gd name="connsiteX161" fmla="*/ 2874892 w 12192000"/>
              <a:gd name="connsiteY161" fmla="*/ 1996085 h 2237474"/>
              <a:gd name="connsiteX162" fmla="*/ 2864145 w 12192000"/>
              <a:gd name="connsiteY162" fmla="*/ 1994061 h 2237474"/>
              <a:gd name="connsiteX163" fmla="*/ 2843662 w 12192000"/>
              <a:gd name="connsiteY163" fmla="*/ 1992498 h 2237474"/>
              <a:gd name="connsiteX164" fmla="*/ 2796128 w 12192000"/>
              <a:gd name="connsiteY164" fmla="*/ 1976403 h 2237474"/>
              <a:gd name="connsiteX165" fmla="*/ 2756784 w 12192000"/>
              <a:gd name="connsiteY165" fmla="*/ 1985116 h 2237474"/>
              <a:gd name="connsiteX166" fmla="*/ 2748833 w 12192000"/>
              <a:gd name="connsiteY166" fmla="*/ 1986323 h 2237474"/>
              <a:gd name="connsiteX167" fmla="*/ 2748661 w 12192000"/>
              <a:gd name="connsiteY167" fmla="*/ 1986122 h 2237474"/>
              <a:gd name="connsiteX168" fmla="*/ 2740251 w 12192000"/>
              <a:gd name="connsiteY168" fmla="*/ 1986946 h 2237474"/>
              <a:gd name="connsiteX169" fmla="*/ 2718916 w 12192000"/>
              <a:gd name="connsiteY169" fmla="*/ 1990867 h 2237474"/>
              <a:gd name="connsiteX170" fmla="*/ 2713522 w 12192000"/>
              <a:gd name="connsiteY170" fmla="*/ 1990173 h 2237474"/>
              <a:gd name="connsiteX171" fmla="*/ 2680597 w 12192000"/>
              <a:gd name="connsiteY171" fmla="*/ 1984996 h 2237474"/>
              <a:gd name="connsiteX172" fmla="*/ 2578178 w 12192000"/>
              <a:gd name="connsiteY172" fmla="*/ 1990531 h 2237474"/>
              <a:gd name="connsiteX173" fmla="*/ 2476147 w 12192000"/>
              <a:gd name="connsiteY173" fmla="*/ 1998305 h 2237474"/>
              <a:gd name="connsiteX174" fmla="*/ 2373568 w 12192000"/>
              <a:gd name="connsiteY174" fmla="*/ 2003219 h 2237474"/>
              <a:gd name="connsiteX175" fmla="*/ 2321399 w 12192000"/>
              <a:gd name="connsiteY175" fmla="*/ 1989467 h 2237474"/>
              <a:gd name="connsiteX176" fmla="*/ 2315525 w 12192000"/>
              <a:gd name="connsiteY176" fmla="*/ 1989708 h 2237474"/>
              <a:gd name="connsiteX177" fmla="*/ 2300792 w 12192000"/>
              <a:gd name="connsiteY177" fmla="*/ 1994290 h 2237474"/>
              <a:gd name="connsiteX178" fmla="*/ 2295469 w 12192000"/>
              <a:gd name="connsiteY178" fmla="*/ 1996659 h 2237474"/>
              <a:gd name="connsiteX179" fmla="*/ 2287219 w 12192000"/>
              <a:gd name="connsiteY179" fmla="*/ 1998750 h 2237474"/>
              <a:gd name="connsiteX180" fmla="*/ 2286948 w 12192000"/>
              <a:gd name="connsiteY180" fmla="*/ 1998596 h 2237474"/>
              <a:gd name="connsiteX181" fmla="*/ 2243069 w 12192000"/>
              <a:gd name="connsiteY181" fmla="*/ 2015111 h 2237474"/>
              <a:gd name="connsiteX182" fmla="*/ 2186609 w 12192000"/>
              <a:gd name="connsiteY182" fmla="*/ 2008263 h 2237474"/>
              <a:gd name="connsiteX183" fmla="*/ 2164831 w 12192000"/>
              <a:gd name="connsiteY183" fmla="*/ 2010143 h 2237474"/>
              <a:gd name="connsiteX184" fmla="*/ 2152836 w 12192000"/>
              <a:gd name="connsiteY184" fmla="*/ 2010048 h 2237474"/>
              <a:gd name="connsiteX185" fmla="*/ 2117102 w 12192000"/>
              <a:gd name="connsiteY185" fmla="*/ 2023004 h 2237474"/>
              <a:gd name="connsiteX186" fmla="*/ 2111935 w 12192000"/>
              <a:gd name="connsiteY186" fmla="*/ 2023163 h 2237474"/>
              <a:gd name="connsiteX187" fmla="*/ 2089991 w 12192000"/>
              <a:gd name="connsiteY187" fmla="*/ 2034193 h 2237474"/>
              <a:gd name="connsiteX188" fmla="*/ 2058061 w 12192000"/>
              <a:gd name="connsiteY188" fmla="*/ 2047942 h 2237474"/>
              <a:gd name="connsiteX189" fmla="*/ 2055737 w 12192000"/>
              <a:gd name="connsiteY189" fmla="*/ 2047704 h 2237474"/>
              <a:gd name="connsiteX190" fmla="*/ 2042244 w 12192000"/>
              <a:gd name="connsiteY190" fmla="*/ 2055560 h 2237474"/>
              <a:gd name="connsiteX191" fmla="*/ 1976224 w 12192000"/>
              <a:gd name="connsiteY191" fmla="*/ 2074257 h 2237474"/>
              <a:gd name="connsiteX192" fmla="*/ 1877728 w 12192000"/>
              <a:gd name="connsiteY192" fmla="*/ 2101004 h 2237474"/>
              <a:gd name="connsiteX193" fmla="*/ 1759056 w 12192000"/>
              <a:gd name="connsiteY193" fmla="*/ 2125608 h 2237474"/>
              <a:gd name="connsiteX194" fmla="*/ 1637948 w 12192000"/>
              <a:gd name="connsiteY194" fmla="*/ 2172597 h 2237474"/>
              <a:gd name="connsiteX195" fmla="*/ 1434549 w 12192000"/>
              <a:gd name="connsiteY195" fmla="*/ 2234522 h 2237474"/>
              <a:gd name="connsiteX196" fmla="*/ 1398481 w 12192000"/>
              <a:gd name="connsiteY196" fmla="*/ 2237074 h 2237474"/>
              <a:gd name="connsiteX197" fmla="*/ 1398407 w 12192000"/>
              <a:gd name="connsiteY197" fmla="*/ 2237095 h 2237474"/>
              <a:gd name="connsiteX198" fmla="*/ 1370962 w 12192000"/>
              <a:gd name="connsiteY198" fmla="*/ 2237474 h 2237474"/>
              <a:gd name="connsiteX199" fmla="*/ 1356367 w 12192000"/>
              <a:gd name="connsiteY199" fmla="*/ 2235089 h 2237474"/>
              <a:gd name="connsiteX200" fmla="*/ 1324828 w 12192000"/>
              <a:gd name="connsiteY200" fmla="*/ 2231968 h 2237474"/>
              <a:gd name="connsiteX201" fmla="*/ 1297744 w 12192000"/>
              <a:gd name="connsiteY201" fmla="*/ 2235849 h 2237474"/>
              <a:gd name="connsiteX202" fmla="*/ 1286236 w 12192000"/>
              <a:gd name="connsiteY202" fmla="*/ 2233135 h 2237474"/>
              <a:gd name="connsiteX203" fmla="*/ 1283504 w 12192000"/>
              <a:gd name="connsiteY203" fmla="*/ 2233797 h 2237474"/>
              <a:gd name="connsiteX204" fmla="*/ 1279765 w 12192000"/>
              <a:gd name="connsiteY204" fmla="*/ 2229639 h 2237474"/>
              <a:gd name="connsiteX205" fmla="*/ 1195347 w 12192000"/>
              <a:gd name="connsiteY205" fmla="*/ 2212354 h 2237474"/>
              <a:gd name="connsiteX206" fmla="*/ 970251 w 12192000"/>
              <a:gd name="connsiteY206" fmla="*/ 2221029 h 2237474"/>
              <a:gd name="connsiteX207" fmla="*/ 812914 w 12192000"/>
              <a:gd name="connsiteY207" fmla="*/ 2202752 h 2237474"/>
              <a:gd name="connsiteX208" fmla="*/ 800195 w 12192000"/>
              <a:gd name="connsiteY208" fmla="*/ 2209407 h 2237474"/>
              <a:gd name="connsiteX209" fmla="*/ 784978 w 12192000"/>
              <a:gd name="connsiteY209" fmla="*/ 2212360 h 2237474"/>
              <a:gd name="connsiteX210" fmla="*/ 681987 w 12192000"/>
              <a:gd name="connsiteY210" fmla="*/ 2216757 h 2237474"/>
              <a:gd name="connsiteX211" fmla="*/ 669923 w 12192000"/>
              <a:gd name="connsiteY211" fmla="*/ 2211682 h 2237474"/>
              <a:gd name="connsiteX212" fmla="*/ 648680 w 12192000"/>
              <a:gd name="connsiteY212" fmla="*/ 2206229 h 2237474"/>
              <a:gd name="connsiteX213" fmla="*/ 597225 w 12192000"/>
              <a:gd name="connsiteY213" fmla="*/ 2180999 h 2237474"/>
              <a:gd name="connsiteX214" fmla="*/ 558449 w 12192000"/>
              <a:gd name="connsiteY214" fmla="*/ 2182346 h 2237474"/>
              <a:gd name="connsiteX215" fmla="*/ 550517 w 12192000"/>
              <a:gd name="connsiteY215" fmla="*/ 2182060 h 2237474"/>
              <a:gd name="connsiteX216" fmla="*/ 550309 w 12192000"/>
              <a:gd name="connsiteY216" fmla="*/ 2181825 h 2237474"/>
              <a:gd name="connsiteX217" fmla="*/ 541836 w 12192000"/>
              <a:gd name="connsiteY217" fmla="*/ 2181063 h 2237474"/>
              <a:gd name="connsiteX218" fmla="*/ 536057 w 12192000"/>
              <a:gd name="connsiteY218" fmla="*/ 2181537 h 2237474"/>
              <a:gd name="connsiteX219" fmla="*/ 520671 w 12192000"/>
              <a:gd name="connsiteY219" fmla="*/ 2180980 h 2237474"/>
              <a:gd name="connsiteX220" fmla="*/ 515024 w 12192000"/>
              <a:gd name="connsiteY220" fmla="*/ 2179258 h 2237474"/>
              <a:gd name="connsiteX221" fmla="*/ 512278 w 12192000"/>
              <a:gd name="connsiteY221" fmla="*/ 2176369 h 2237474"/>
              <a:gd name="connsiteX222" fmla="*/ 480419 w 12192000"/>
              <a:gd name="connsiteY222" fmla="*/ 2167807 h 2237474"/>
              <a:gd name="connsiteX223" fmla="*/ 413835 w 12192000"/>
              <a:gd name="connsiteY223" fmla="*/ 2156783 h 2237474"/>
              <a:gd name="connsiteX224" fmla="*/ 376513 w 12192000"/>
              <a:gd name="connsiteY224" fmla="*/ 2154014 h 2237474"/>
              <a:gd name="connsiteX225" fmla="*/ 273386 w 12192000"/>
              <a:gd name="connsiteY225" fmla="*/ 2142551 h 2237474"/>
              <a:gd name="connsiteX226" fmla="*/ 169207 w 12192000"/>
              <a:gd name="connsiteY226" fmla="*/ 2128100 h 2237474"/>
              <a:gd name="connsiteX227" fmla="*/ 93149 w 12192000"/>
              <a:gd name="connsiteY227" fmla="*/ 2105324 h 2237474"/>
              <a:gd name="connsiteX228" fmla="*/ 88109 w 12192000"/>
              <a:gd name="connsiteY228" fmla="*/ 2106704 h 2237474"/>
              <a:gd name="connsiteX229" fmla="*/ 80022 w 12192000"/>
              <a:gd name="connsiteY229" fmla="*/ 2107254 h 2237474"/>
              <a:gd name="connsiteX230" fmla="*/ 79717 w 12192000"/>
              <a:gd name="connsiteY230" fmla="*/ 2107046 h 2237474"/>
              <a:gd name="connsiteX231" fmla="*/ 72352 w 12192000"/>
              <a:gd name="connsiteY231" fmla="*/ 2107991 h 2237474"/>
              <a:gd name="connsiteX232" fmla="*/ 37645 w 12192000"/>
              <a:gd name="connsiteY232" fmla="*/ 2115401 h 2237474"/>
              <a:gd name="connsiteX233" fmla="*/ 4572 w 12192000"/>
              <a:gd name="connsiteY233" fmla="*/ 2111091 h 2237474"/>
              <a:gd name="connsiteX234" fmla="*/ 0 w 12192000"/>
              <a:gd name="connsiteY234" fmla="*/ 2110468 h 2237474"/>
              <a:gd name="connsiteX235" fmla="*/ 0 w 12192000"/>
              <a:gd name="connsiteY235"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154948 w 12192000"/>
              <a:gd name="connsiteY4" fmla="*/ 762731 h 2237474"/>
              <a:gd name="connsiteX5" fmla="*/ 12047364 w 12192000"/>
              <a:gd name="connsiteY5" fmla="*/ 749662 h 2237474"/>
              <a:gd name="connsiteX6" fmla="*/ 11890686 w 12192000"/>
              <a:gd name="connsiteY6" fmla="*/ 732766 h 2237474"/>
              <a:gd name="connsiteX7" fmla="*/ 11782413 w 12192000"/>
              <a:gd name="connsiteY7" fmla="*/ 769868 h 2237474"/>
              <a:gd name="connsiteX8" fmla="*/ 11649954 w 12192000"/>
              <a:gd name="connsiteY8" fmla="*/ 749628 h 2237474"/>
              <a:gd name="connsiteX9" fmla="*/ 11560424 w 12192000"/>
              <a:gd name="connsiteY9" fmla="*/ 748017 h 2237474"/>
              <a:gd name="connsiteX10" fmla="*/ 11358455 w 12192000"/>
              <a:gd name="connsiteY10" fmla="*/ 747593 h 2237474"/>
              <a:gd name="connsiteX11" fmla="*/ 11165209 w 12192000"/>
              <a:gd name="connsiteY11" fmla="*/ 748852 h 2237474"/>
              <a:gd name="connsiteX12" fmla="*/ 11058755 w 12192000"/>
              <a:gd name="connsiteY12" fmla="*/ 749617 h 2237474"/>
              <a:gd name="connsiteX13" fmla="*/ 10884013 w 12192000"/>
              <a:gd name="connsiteY13" fmla="*/ 760728 h 2237474"/>
              <a:gd name="connsiteX14" fmla="*/ 10834688 w 12192000"/>
              <a:gd name="connsiteY14" fmla="*/ 757726 h 2237474"/>
              <a:gd name="connsiteX15" fmla="*/ 10805004 w 12192000"/>
              <a:gd name="connsiteY15" fmla="*/ 757573 h 2237474"/>
              <a:gd name="connsiteX16" fmla="*/ 10739478 w 12192000"/>
              <a:gd name="connsiteY16" fmla="*/ 776841 h 2237474"/>
              <a:gd name="connsiteX17" fmla="*/ 10458762 w 12192000"/>
              <a:gd name="connsiteY17" fmla="*/ 755400 h 2237474"/>
              <a:gd name="connsiteX18" fmla="*/ 10246919 w 12192000"/>
              <a:gd name="connsiteY18" fmla="*/ 769960 h 2237474"/>
              <a:gd name="connsiteX19" fmla="*/ 10167995 w 12192000"/>
              <a:gd name="connsiteY19" fmla="*/ 760843 h 2237474"/>
              <a:gd name="connsiteX20" fmla="*/ 9997044 w 12192000"/>
              <a:gd name="connsiteY20" fmla="*/ 780129 h 2237474"/>
              <a:gd name="connsiteX21" fmla="*/ 9943887 w 12192000"/>
              <a:gd name="connsiteY21" fmla="*/ 804141 h 2237474"/>
              <a:gd name="connsiteX22" fmla="*/ 9918248 w 12192000"/>
              <a:gd name="connsiteY22" fmla="*/ 816628 h 2237474"/>
              <a:gd name="connsiteX23" fmla="*/ 9836148 w 12192000"/>
              <a:gd name="connsiteY23" fmla="*/ 858312 h 2237474"/>
              <a:gd name="connsiteX24" fmla="*/ 9823800 w 12192000"/>
              <a:gd name="connsiteY24" fmla="*/ 866604 h 2237474"/>
              <a:gd name="connsiteX25" fmla="*/ 9794684 w 12192000"/>
              <a:gd name="connsiteY25" fmla="*/ 864509 h 2237474"/>
              <a:gd name="connsiteX26" fmla="*/ 9778288 w 12192000"/>
              <a:gd name="connsiteY26" fmla="*/ 854362 h 2237474"/>
              <a:gd name="connsiteX27" fmla="*/ 9773886 w 12192000"/>
              <a:gd name="connsiteY27" fmla="*/ 857543 h 2237474"/>
              <a:gd name="connsiteX28" fmla="*/ 9761459 w 12192000"/>
              <a:gd name="connsiteY28" fmla="*/ 862394 h 2237474"/>
              <a:gd name="connsiteX29" fmla="*/ 9705768 w 12192000"/>
              <a:gd name="connsiteY29" fmla="*/ 894610 h 2237474"/>
              <a:gd name="connsiteX30" fmla="*/ 9683005 w 12192000"/>
              <a:gd name="connsiteY30" fmla="*/ 894128 h 2237474"/>
              <a:gd name="connsiteX31" fmla="*/ 9594438 w 12192000"/>
              <a:gd name="connsiteY31" fmla="*/ 919051 h 2237474"/>
              <a:gd name="connsiteX32" fmla="*/ 9577033 w 12192000"/>
              <a:gd name="connsiteY32" fmla="*/ 922857 h 2237474"/>
              <a:gd name="connsiteX33" fmla="*/ 9544189 w 12192000"/>
              <a:gd name="connsiteY33" fmla="*/ 938966 h 2237474"/>
              <a:gd name="connsiteX34" fmla="*/ 9534048 w 12192000"/>
              <a:gd name="connsiteY34" fmla="*/ 940158 h 2237474"/>
              <a:gd name="connsiteX35" fmla="*/ 9500499 w 12192000"/>
              <a:gd name="connsiteY35" fmla="*/ 954680 h 2237474"/>
              <a:gd name="connsiteX36" fmla="*/ 9428195 w 12192000"/>
              <a:gd name="connsiteY36" fmla="*/ 986225 h 2237474"/>
              <a:gd name="connsiteX37" fmla="*/ 9410017 w 12192000"/>
              <a:gd name="connsiteY37" fmla="*/ 993931 h 2237474"/>
              <a:gd name="connsiteX38" fmla="*/ 9392919 w 12192000"/>
              <a:gd name="connsiteY38" fmla="*/ 994656 h 2237474"/>
              <a:gd name="connsiteX39" fmla="*/ 9301293 w 12192000"/>
              <a:gd name="connsiteY39" fmla="*/ 1011593 h 2237474"/>
              <a:gd name="connsiteX40" fmla="*/ 9278619 w 12192000"/>
              <a:gd name="connsiteY40" fmla="*/ 1011878 h 2237474"/>
              <a:gd name="connsiteX41" fmla="*/ 9268019 w 12192000"/>
              <a:gd name="connsiteY41" fmla="*/ 1007442 h 2237474"/>
              <a:gd name="connsiteX42" fmla="*/ 9234662 w 12192000"/>
              <a:gd name="connsiteY42" fmla="*/ 1023056 h 2237474"/>
              <a:gd name="connsiteX43" fmla="*/ 9181033 w 12192000"/>
              <a:gd name="connsiteY43" fmla="*/ 1037921 h 2237474"/>
              <a:gd name="connsiteX44" fmla="*/ 9155969 w 12192000"/>
              <a:gd name="connsiteY44" fmla="*/ 1046804 h 2237474"/>
              <a:gd name="connsiteX45" fmla="*/ 9133985 w 12192000"/>
              <a:gd name="connsiteY45" fmla="*/ 1046450 h 2237474"/>
              <a:gd name="connsiteX46" fmla="*/ 9012987 w 12192000"/>
              <a:gd name="connsiteY46" fmla="*/ 1061986 h 2237474"/>
              <a:gd name="connsiteX47" fmla="*/ 8968445 w 12192000"/>
              <a:gd name="connsiteY47" fmla="*/ 1052169 h 2237474"/>
              <a:gd name="connsiteX48" fmla="*/ 8958984 w 12192000"/>
              <a:gd name="connsiteY48" fmla="*/ 1057212 h 2237474"/>
              <a:gd name="connsiteX49" fmla="*/ 8886001 w 12192000"/>
              <a:gd name="connsiteY49" fmla="*/ 1067468 h 2237474"/>
              <a:gd name="connsiteX50" fmla="*/ 8838610 w 12192000"/>
              <a:gd name="connsiteY50" fmla="*/ 1075091 h 2237474"/>
              <a:gd name="connsiteX51" fmla="*/ 8750383 w 12192000"/>
              <a:gd name="connsiteY51" fmla="*/ 1097387 h 2237474"/>
              <a:gd name="connsiteX52" fmla="*/ 8697365 w 12192000"/>
              <a:gd name="connsiteY52" fmla="*/ 1105869 h 2237474"/>
              <a:gd name="connsiteX53" fmla="*/ 8665605 w 12192000"/>
              <a:gd name="connsiteY53" fmla="*/ 1110791 h 2237474"/>
              <a:gd name="connsiteX54" fmla="*/ 8584946 w 12192000"/>
              <a:gd name="connsiteY54" fmla="*/ 1135226 h 2237474"/>
              <a:gd name="connsiteX55" fmla="*/ 8460755 w 12192000"/>
              <a:gd name="connsiteY55" fmla="*/ 1203427 h 2237474"/>
              <a:gd name="connsiteX56" fmla="*/ 8419755 w 12192000"/>
              <a:gd name="connsiteY56" fmla="*/ 1216260 h 2237474"/>
              <a:gd name="connsiteX57" fmla="*/ 8411626 w 12192000"/>
              <a:gd name="connsiteY57" fmla="*/ 1214397 h 2237474"/>
              <a:gd name="connsiteX58" fmla="*/ 8363469 w 12192000"/>
              <a:gd name="connsiteY58" fmla="*/ 1246658 h 2237474"/>
              <a:gd name="connsiteX59" fmla="*/ 8275497 w 12192000"/>
              <a:gd name="connsiteY59" fmla="*/ 1264396 h 2237474"/>
              <a:gd name="connsiteX60" fmla="*/ 8206287 w 12192000"/>
              <a:gd name="connsiteY60" fmla="*/ 1273060 h 2237474"/>
              <a:gd name="connsiteX61" fmla="*/ 8168705 w 12192000"/>
              <a:gd name="connsiteY61" fmla="*/ 1279956 h 2237474"/>
              <a:gd name="connsiteX62" fmla="*/ 8139997 w 12192000"/>
              <a:gd name="connsiteY62" fmla="*/ 1282713 h 2237474"/>
              <a:gd name="connsiteX63" fmla="*/ 8074238 w 12192000"/>
              <a:gd name="connsiteY63" fmla="*/ 1301895 h 2237474"/>
              <a:gd name="connsiteX64" fmla="*/ 7968292 w 12192000"/>
              <a:gd name="connsiteY64" fmla="*/ 1338779 h 2237474"/>
              <a:gd name="connsiteX65" fmla="*/ 7945122 w 12192000"/>
              <a:gd name="connsiteY65" fmla="*/ 1345477 h 2237474"/>
              <a:gd name="connsiteX66" fmla="*/ 7922771 w 12192000"/>
              <a:gd name="connsiteY66" fmla="*/ 1346645 h 2237474"/>
              <a:gd name="connsiteX67" fmla="*/ 7915461 w 12192000"/>
              <a:gd name="connsiteY67" fmla="*/ 1342919 h 2237474"/>
              <a:gd name="connsiteX68" fmla="*/ 7902328 w 12192000"/>
              <a:gd name="connsiteY68" fmla="*/ 1345865 h 2237474"/>
              <a:gd name="connsiteX69" fmla="*/ 7898322 w 12192000"/>
              <a:gd name="connsiteY69" fmla="*/ 1345689 h 2237474"/>
              <a:gd name="connsiteX70" fmla="*/ 7875879 w 12192000"/>
              <a:gd name="connsiteY70" fmla="*/ 1345646 h 2237474"/>
              <a:gd name="connsiteX71" fmla="*/ 7840612 w 12192000"/>
              <a:gd name="connsiteY71" fmla="*/ 1369373 h 2237474"/>
              <a:gd name="connsiteX72" fmla="*/ 7786819 w 12192000"/>
              <a:gd name="connsiteY72" fmla="*/ 1378970 h 2237474"/>
              <a:gd name="connsiteX73" fmla="*/ 7548172 w 12192000"/>
              <a:gd name="connsiteY73" fmla="*/ 1417460 h 2237474"/>
              <a:gd name="connsiteX74" fmla="*/ 7483437 w 12192000"/>
              <a:gd name="connsiteY74" fmla="*/ 1478152 h 2237474"/>
              <a:gd name="connsiteX75" fmla="*/ 7377870 w 12192000"/>
              <a:gd name="connsiteY75" fmla="*/ 1523319 h 2237474"/>
              <a:gd name="connsiteX76" fmla="*/ 7230737 w 12192000"/>
              <a:gd name="connsiteY76" fmla="*/ 1562633 h 2237474"/>
              <a:gd name="connsiteX77" fmla="*/ 7224458 w 12192000"/>
              <a:gd name="connsiteY77" fmla="*/ 1573008 h 2237474"/>
              <a:gd name="connsiteX78" fmla="*/ 7213486 w 12192000"/>
              <a:gd name="connsiteY78" fmla="*/ 1580987 h 2237474"/>
              <a:gd name="connsiteX79" fmla="*/ 7210972 w 12192000"/>
              <a:gd name="connsiteY79" fmla="*/ 1580856 h 2237474"/>
              <a:gd name="connsiteX80" fmla="*/ 7183121 w 12192000"/>
              <a:gd name="connsiteY80" fmla="*/ 1595162 h 2237474"/>
              <a:gd name="connsiteX81" fmla="*/ 7164601 w 12192000"/>
              <a:gd name="connsiteY81" fmla="*/ 1606490 h 2237474"/>
              <a:gd name="connsiteX82" fmla="*/ 7159286 w 12192000"/>
              <a:gd name="connsiteY82" fmla="*/ 1606850 h 2237474"/>
              <a:gd name="connsiteX83" fmla="*/ 7114651 w 12192000"/>
              <a:gd name="connsiteY83" fmla="*/ 1620959 h 2237474"/>
              <a:gd name="connsiteX84" fmla="*/ 7092727 w 12192000"/>
              <a:gd name="connsiteY84" fmla="*/ 1623628 h 2237474"/>
              <a:gd name="connsiteX85" fmla="*/ 7031309 w 12192000"/>
              <a:gd name="connsiteY85" fmla="*/ 1619451 h 2237474"/>
              <a:gd name="connsiteX86" fmla="*/ 6999084 w 12192000"/>
              <a:gd name="connsiteY86" fmla="*/ 1634317 h 2237474"/>
              <a:gd name="connsiteX87" fmla="*/ 6992107 w 12192000"/>
              <a:gd name="connsiteY87" fmla="*/ 1636860 h 2237474"/>
              <a:gd name="connsiteX88" fmla="*/ 6991765 w 12192000"/>
              <a:gd name="connsiteY88" fmla="*/ 1636725 h 2237474"/>
              <a:gd name="connsiteX89" fmla="*/ 6983996 w 12192000"/>
              <a:gd name="connsiteY89" fmla="*/ 1639040 h 2237474"/>
              <a:gd name="connsiteX90" fmla="*/ 6979383 w 12192000"/>
              <a:gd name="connsiteY90" fmla="*/ 1641496 h 2237474"/>
              <a:gd name="connsiteX91" fmla="*/ 6900177 w 12192000"/>
              <a:gd name="connsiteY91" fmla="*/ 1636016 h 2237474"/>
              <a:gd name="connsiteX92" fmla="*/ 6795372 w 12192000"/>
              <a:gd name="connsiteY92" fmla="*/ 1644845 h 2237474"/>
              <a:gd name="connsiteX93" fmla="*/ 6692251 w 12192000"/>
              <a:gd name="connsiteY93" fmla="*/ 1656357 h 2237474"/>
              <a:gd name="connsiteX94" fmla="*/ 6655235 w 12192000"/>
              <a:gd name="connsiteY94" fmla="*/ 1661869 h 2237474"/>
              <a:gd name="connsiteX95" fmla="*/ 6587857 w 12192000"/>
              <a:gd name="connsiteY95" fmla="*/ 1665769 h 2237474"/>
              <a:gd name="connsiteX96" fmla="*/ 6554894 w 12192000"/>
              <a:gd name="connsiteY96" fmla="*/ 1664428 h 2237474"/>
              <a:gd name="connsiteX97" fmla="*/ 6551579 w 12192000"/>
              <a:gd name="connsiteY97" fmla="*/ 1662213 h 2237474"/>
              <a:gd name="connsiteX98" fmla="*/ 6545693 w 12192000"/>
              <a:gd name="connsiteY98" fmla="*/ 1661776 h 2237474"/>
              <a:gd name="connsiteX99" fmla="*/ 6530561 w 12192000"/>
              <a:gd name="connsiteY99" fmla="*/ 1664619 h 2237474"/>
              <a:gd name="connsiteX100" fmla="*/ 6525028 w 12192000"/>
              <a:gd name="connsiteY100" fmla="*/ 1666354 h 2237474"/>
              <a:gd name="connsiteX101" fmla="*/ 6516595 w 12192000"/>
              <a:gd name="connsiteY101" fmla="*/ 1667475 h 2237474"/>
              <a:gd name="connsiteX102" fmla="*/ 6516340 w 12192000"/>
              <a:gd name="connsiteY102" fmla="*/ 1667291 h 2237474"/>
              <a:gd name="connsiteX103" fmla="*/ 6508541 w 12192000"/>
              <a:gd name="connsiteY103" fmla="*/ 1668757 h 2237474"/>
              <a:gd name="connsiteX104" fmla="*/ 6471012 w 12192000"/>
              <a:gd name="connsiteY104" fmla="*/ 1678604 h 2237474"/>
              <a:gd name="connsiteX105" fmla="*/ 6415265 w 12192000"/>
              <a:gd name="connsiteY105" fmla="*/ 1665317 h 2237474"/>
              <a:gd name="connsiteX106" fmla="*/ 6364035 w 12192000"/>
              <a:gd name="connsiteY106" fmla="*/ 1667683 h 2237474"/>
              <a:gd name="connsiteX107" fmla="*/ 6280959 w 12192000"/>
              <a:gd name="connsiteY107" fmla="*/ 1689329 h 2237474"/>
              <a:gd name="connsiteX108" fmla="*/ 6266765 w 12192000"/>
              <a:gd name="connsiteY108" fmla="*/ 1695560 h 2237474"/>
              <a:gd name="connsiteX109" fmla="*/ 6098321 w 12192000"/>
              <a:gd name="connsiteY109" fmla="*/ 1721646 h 2237474"/>
              <a:gd name="connsiteX110" fmla="*/ 5880652 w 12192000"/>
              <a:gd name="connsiteY110" fmla="*/ 1779643 h 2237474"/>
              <a:gd name="connsiteX111" fmla="*/ 5785959 w 12192000"/>
              <a:gd name="connsiteY111" fmla="*/ 1775307 h 2237474"/>
              <a:gd name="connsiteX112" fmla="*/ 5643534 w 12192000"/>
              <a:gd name="connsiteY112" fmla="*/ 1802919 h 2237474"/>
              <a:gd name="connsiteX113" fmla="*/ 5518799 w 12192000"/>
              <a:gd name="connsiteY113" fmla="*/ 1818312 h 2237474"/>
              <a:gd name="connsiteX114" fmla="*/ 5505014 w 12192000"/>
              <a:gd name="connsiteY114" fmla="*/ 1819259 h 2237474"/>
              <a:gd name="connsiteX115" fmla="*/ 5453307 w 12192000"/>
              <a:gd name="connsiteY115" fmla="*/ 1815450 h 2237474"/>
              <a:gd name="connsiteX116" fmla="*/ 5364192 w 12192000"/>
              <a:gd name="connsiteY116" fmla="*/ 1826074 h 2237474"/>
              <a:gd name="connsiteX117" fmla="*/ 5350380 w 12192000"/>
              <a:gd name="connsiteY117" fmla="*/ 1830891 h 2237474"/>
              <a:gd name="connsiteX118" fmla="*/ 5259633 w 12192000"/>
              <a:gd name="connsiteY118" fmla="*/ 1837160 h 2237474"/>
              <a:gd name="connsiteX119" fmla="*/ 5197513 w 12192000"/>
              <a:gd name="connsiteY119" fmla="*/ 1844718 h 2237474"/>
              <a:gd name="connsiteX120" fmla="*/ 5184170 w 12192000"/>
              <a:gd name="connsiteY120" fmla="*/ 1849402 h 2237474"/>
              <a:gd name="connsiteX121" fmla="*/ 5168852 w 12192000"/>
              <a:gd name="connsiteY121" fmla="*/ 1844846 h 2237474"/>
              <a:gd name="connsiteX122" fmla="*/ 5164370 w 12192000"/>
              <a:gd name="connsiteY122" fmla="*/ 1840597 h 2237474"/>
              <a:gd name="connsiteX123" fmla="*/ 5114927 w 12192000"/>
              <a:gd name="connsiteY123" fmla="*/ 1847827 h 2237474"/>
              <a:gd name="connsiteX124" fmla="*/ 5108970 w 12192000"/>
              <a:gd name="connsiteY124" fmla="*/ 1847935 h 2237474"/>
              <a:gd name="connsiteX125" fmla="*/ 5067961 w 12192000"/>
              <a:gd name="connsiteY125" fmla="*/ 1845917 h 2237474"/>
              <a:gd name="connsiteX126" fmla="*/ 5007075 w 12192000"/>
              <a:gd name="connsiteY126" fmla="*/ 1838626 h 2237474"/>
              <a:gd name="connsiteX127" fmla="*/ 4944087 w 12192000"/>
              <a:gd name="connsiteY127" fmla="*/ 1823332 h 2237474"/>
              <a:gd name="connsiteX128" fmla="*/ 4907662 w 12192000"/>
              <a:gd name="connsiteY128" fmla="*/ 1816900 h 2237474"/>
              <a:gd name="connsiteX129" fmla="*/ 4882386 w 12192000"/>
              <a:gd name="connsiteY129" fmla="*/ 1809844 h 2237474"/>
              <a:gd name="connsiteX130" fmla="*/ 4811440 w 12192000"/>
              <a:gd name="connsiteY130" fmla="*/ 1804655 h 2237474"/>
              <a:gd name="connsiteX131" fmla="*/ 4691075 w 12192000"/>
              <a:gd name="connsiteY131" fmla="*/ 1801389 h 2237474"/>
              <a:gd name="connsiteX132" fmla="*/ 4611738 w 12192000"/>
              <a:gd name="connsiteY132" fmla="*/ 1776964 h 2237474"/>
              <a:gd name="connsiteX133" fmla="*/ 4560070 w 12192000"/>
              <a:gd name="connsiteY133" fmla="*/ 1785640 h 2237474"/>
              <a:gd name="connsiteX134" fmla="*/ 4536503 w 12192000"/>
              <a:gd name="connsiteY134" fmla="*/ 1785334 h 2237474"/>
              <a:gd name="connsiteX135" fmla="*/ 4513724 w 12192000"/>
              <a:gd name="connsiteY135" fmla="*/ 1791996 h 2237474"/>
              <a:gd name="connsiteX136" fmla="*/ 4459810 w 12192000"/>
              <a:gd name="connsiteY136" fmla="*/ 1797886 h 2237474"/>
              <a:gd name="connsiteX137" fmla="*/ 4379064 w 12192000"/>
              <a:gd name="connsiteY137" fmla="*/ 1817177 h 2237474"/>
              <a:gd name="connsiteX138" fmla="*/ 4319209 w 12192000"/>
              <a:gd name="connsiteY138" fmla="*/ 1834833 h 2237474"/>
              <a:gd name="connsiteX139" fmla="*/ 4290981 w 12192000"/>
              <a:gd name="connsiteY139" fmla="*/ 1839677 h 2237474"/>
              <a:gd name="connsiteX140" fmla="*/ 4285792 w 12192000"/>
              <a:gd name="connsiteY140" fmla="*/ 1836231 h 2237474"/>
              <a:gd name="connsiteX141" fmla="*/ 4238372 w 12192000"/>
              <a:gd name="connsiteY141" fmla="*/ 1851480 h 2237474"/>
              <a:gd name="connsiteX142" fmla="*/ 4232517 w 12192000"/>
              <a:gd name="connsiteY142" fmla="*/ 1852567 h 2237474"/>
              <a:gd name="connsiteX143" fmla="*/ 4191732 w 12192000"/>
              <a:gd name="connsiteY143" fmla="*/ 1857328 h 2237474"/>
              <a:gd name="connsiteX144" fmla="*/ 4065532 w 12192000"/>
              <a:gd name="connsiteY144" fmla="*/ 1855477 h 2237474"/>
              <a:gd name="connsiteX145" fmla="*/ 4028460 w 12192000"/>
              <a:gd name="connsiteY145" fmla="*/ 1855137 h 2237474"/>
              <a:gd name="connsiteX146" fmla="*/ 4002267 w 12192000"/>
              <a:gd name="connsiteY146" fmla="*/ 1852352 h 2237474"/>
              <a:gd name="connsiteX147" fmla="*/ 3931396 w 12192000"/>
              <a:gd name="connsiteY147" fmla="*/ 1858915 h 2237474"/>
              <a:gd name="connsiteX148" fmla="*/ 3812162 w 12192000"/>
              <a:gd name="connsiteY148" fmla="*/ 1875501 h 2237474"/>
              <a:gd name="connsiteX149" fmla="*/ 3729530 w 12192000"/>
              <a:gd name="connsiteY149" fmla="*/ 1864513 h 2237474"/>
              <a:gd name="connsiteX150" fmla="*/ 3680177 w 12192000"/>
              <a:gd name="connsiteY150" fmla="*/ 1881552 h 2237474"/>
              <a:gd name="connsiteX151" fmla="*/ 3567259 w 12192000"/>
              <a:gd name="connsiteY151" fmla="*/ 1893482 h 2237474"/>
              <a:gd name="connsiteX152" fmla="*/ 3405770 w 12192000"/>
              <a:gd name="connsiteY152" fmla="*/ 1904591 h 2237474"/>
              <a:gd name="connsiteX153" fmla="*/ 3280097 w 12192000"/>
              <a:gd name="connsiteY153" fmla="*/ 1919610 h 2237474"/>
              <a:gd name="connsiteX154" fmla="*/ 3123424 w 12192000"/>
              <a:gd name="connsiteY154" fmla="*/ 1952930 h 2237474"/>
              <a:gd name="connsiteX155" fmla="*/ 3009910 w 12192000"/>
              <a:gd name="connsiteY155" fmla="*/ 1957866 h 2237474"/>
              <a:gd name="connsiteX156" fmla="*/ 2995934 w 12192000"/>
              <a:gd name="connsiteY156" fmla="*/ 1967085 h 2237474"/>
              <a:gd name="connsiteX157" fmla="*/ 2980071 w 12192000"/>
              <a:gd name="connsiteY157" fmla="*/ 1972988 h 2237474"/>
              <a:gd name="connsiteX158" fmla="*/ 2978094 w 12192000"/>
              <a:gd name="connsiteY158" fmla="*/ 1972369 h 2237474"/>
              <a:gd name="connsiteX159" fmla="*/ 2942858 w 12192000"/>
              <a:gd name="connsiteY159" fmla="*/ 1981367 h 2237474"/>
              <a:gd name="connsiteX160" fmla="*/ 2875436 w 12192000"/>
              <a:gd name="connsiteY160" fmla="*/ 1996977 h 2237474"/>
              <a:gd name="connsiteX161" fmla="*/ 2874892 w 12192000"/>
              <a:gd name="connsiteY161" fmla="*/ 1996085 h 2237474"/>
              <a:gd name="connsiteX162" fmla="*/ 2864145 w 12192000"/>
              <a:gd name="connsiteY162" fmla="*/ 1994061 h 2237474"/>
              <a:gd name="connsiteX163" fmla="*/ 2843662 w 12192000"/>
              <a:gd name="connsiteY163" fmla="*/ 1992498 h 2237474"/>
              <a:gd name="connsiteX164" fmla="*/ 2796128 w 12192000"/>
              <a:gd name="connsiteY164" fmla="*/ 1976403 h 2237474"/>
              <a:gd name="connsiteX165" fmla="*/ 2756784 w 12192000"/>
              <a:gd name="connsiteY165" fmla="*/ 1985116 h 2237474"/>
              <a:gd name="connsiteX166" fmla="*/ 2748833 w 12192000"/>
              <a:gd name="connsiteY166" fmla="*/ 1986323 h 2237474"/>
              <a:gd name="connsiteX167" fmla="*/ 2748661 w 12192000"/>
              <a:gd name="connsiteY167" fmla="*/ 1986122 h 2237474"/>
              <a:gd name="connsiteX168" fmla="*/ 2740251 w 12192000"/>
              <a:gd name="connsiteY168" fmla="*/ 1986946 h 2237474"/>
              <a:gd name="connsiteX169" fmla="*/ 2718916 w 12192000"/>
              <a:gd name="connsiteY169" fmla="*/ 1990867 h 2237474"/>
              <a:gd name="connsiteX170" fmla="*/ 2713522 w 12192000"/>
              <a:gd name="connsiteY170" fmla="*/ 1990173 h 2237474"/>
              <a:gd name="connsiteX171" fmla="*/ 2680597 w 12192000"/>
              <a:gd name="connsiteY171" fmla="*/ 1984996 h 2237474"/>
              <a:gd name="connsiteX172" fmla="*/ 2578178 w 12192000"/>
              <a:gd name="connsiteY172" fmla="*/ 1990531 h 2237474"/>
              <a:gd name="connsiteX173" fmla="*/ 2476147 w 12192000"/>
              <a:gd name="connsiteY173" fmla="*/ 1998305 h 2237474"/>
              <a:gd name="connsiteX174" fmla="*/ 2373568 w 12192000"/>
              <a:gd name="connsiteY174" fmla="*/ 2003219 h 2237474"/>
              <a:gd name="connsiteX175" fmla="*/ 2321399 w 12192000"/>
              <a:gd name="connsiteY175" fmla="*/ 1989467 h 2237474"/>
              <a:gd name="connsiteX176" fmla="*/ 2315525 w 12192000"/>
              <a:gd name="connsiteY176" fmla="*/ 1989708 h 2237474"/>
              <a:gd name="connsiteX177" fmla="*/ 2300792 w 12192000"/>
              <a:gd name="connsiteY177" fmla="*/ 1994290 h 2237474"/>
              <a:gd name="connsiteX178" fmla="*/ 2295469 w 12192000"/>
              <a:gd name="connsiteY178" fmla="*/ 1996659 h 2237474"/>
              <a:gd name="connsiteX179" fmla="*/ 2287219 w 12192000"/>
              <a:gd name="connsiteY179" fmla="*/ 1998750 h 2237474"/>
              <a:gd name="connsiteX180" fmla="*/ 2286948 w 12192000"/>
              <a:gd name="connsiteY180" fmla="*/ 1998596 h 2237474"/>
              <a:gd name="connsiteX181" fmla="*/ 2243069 w 12192000"/>
              <a:gd name="connsiteY181" fmla="*/ 2015111 h 2237474"/>
              <a:gd name="connsiteX182" fmla="*/ 2186609 w 12192000"/>
              <a:gd name="connsiteY182" fmla="*/ 2008263 h 2237474"/>
              <a:gd name="connsiteX183" fmla="*/ 2164831 w 12192000"/>
              <a:gd name="connsiteY183" fmla="*/ 2010143 h 2237474"/>
              <a:gd name="connsiteX184" fmla="*/ 2152836 w 12192000"/>
              <a:gd name="connsiteY184" fmla="*/ 2010048 h 2237474"/>
              <a:gd name="connsiteX185" fmla="*/ 2117102 w 12192000"/>
              <a:gd name="connsiteY185" fmla="*/ 2023004 h 2237474"/>
              <a:gd name="connsiteX186" fmla="*/ 2111935 w 12192000"/>
              <a:gd name="connsiteY186" fmla="*/ 2023163 h 2237474"/>
              <a:gd name="connsiteX187" fmla="*/ 2089991 w 12192000"/>
              <a:gd name="connsiteY187" fmla="*/ 2034193 h 2237474"/>
              <a:gd name="connsiteX188" fmla="*/ 2058061 w 12192000"/>
              <a:gd name="connsiteY188" fmla="*/ 2047942 h 2237474"/>
              <a:gd name="connsiteX189" fmla="*/ 2055737 w 12192000"/>
              <a:gd name="connsiteY189" fmla="*/ 2047704 h 2237474"/>
              <a:gd name="connsiteX190" fmla="*/ 2042244 w 12192000"/>
              <a:gd name="connsiteY190" fmla="*/ 2055560 h 2237474"/>
              <a:gd name="connsiteX191" fmla="*/ 1976224 w 12192000"/>
              <a:gd name="connsiteY191" fmla="*/ 2074257 h 2237474"/>
              <a:gd name="connsiteX192" fmla="*/ 1877728 w 12192000"/>
              <a:gd name="connsiteY192" fmla="*/ 2101004 h 2237474"/>
              <a:gd name="connsiteX193" fmla="*/ 1759056 w 12192000"/>
              <a:gd name="connsiteY193" fmla="*/ 2125608 h 2237474"/>
              <a:gd name="connsiteX194" fmla="*/ 1637948 w 12192000"/>
              <a:gd name="connsiteY194" fmla="*/ 2172597 h 2237474"/>
              <a:gd name="connsiteX195" fmla="*/ 1434549 w 12192000"/>
              <a:gd name="connsiteY195" fmla="*/ 2234522 h 2237474"/>
              <a:gd name="connsiteX196" fmla="*/ 1398481 w 12192000"/>
              <a:gd name="connsiteY196" fmla="*/ 2237074 h 2237474"/>
              <a:gd name="connsiteX197" fmla="*/ 1398407 w 12192000"/>
              <a:gd name="connsiteY197" fmla="*/ 2237095 h 2237474"/>
              <a:gd name="connsiteX198" fmla="*/ 1370962 w 12192000"/>
              <a:gd name="connsiteY198" fmla="*/ 2237474 h 2237474"/>
              <a:gd name="connsiteX199" fmla="*/ 1356367 w 12192000"/>
              <a:gd name="connsiteY199" fmla="*/ 2235089 h 2237474"/>
              <a:gd name="connsiteX200" fmla="*/ 1324828 w 12192000"/>
              <a:gd name="connsiteY200" fmla="*/ 2231968 h 2237474"/>
              <a:gd name="connsiteX201" fmla="*/ 1297744 w 12192000"/>
              <a:gd name="connsiteY201" fmla="*/ 2235849 h 2237474"/>
              <a:gd name="connsiteX202" fmla="*/ 1286236 w 12192000"/>
              <a:gd name="connsiteY202" fmla="*/ 2233135 h 2237474"/>
              <a:gd name="connsiteX203" fmla="*/ 1283504 w 12192000"/>
              <a:gd name="connsiteY203" fmla="*/ 2233797 h 2237474"/>
              <a:gd name="connsiteX204" fmla="*/ 1279765 w 12192000"/>
              <a:gd name="connsiteY204" fmla="*/ 2229639 h 2237474"/>
              <a:gd name="connsiteX205" fmla="*/ 1195347 w 12192000"/>
              <a:gd name="connsiteY205" fmla="*/ 2212354 h 2237474"/>
              <a:gd name="connsiteX206" fmla="*/ 970251 w 12192000"/>
              <a:gd name="connsiteY206" fmla="*/ 2221029 h 2237474"/>
              <a:gd name="connsiteX207" fmla="*/ 812914 w 12192000"/>
              <a:gd name="connsiteY207" fmla="*/ 2202752 h 2237474"/>
              <a:gd name="connsiteX208" fmla="*/ 800195 w 12192000"/>
              <a:gd name="connsiteY208" fmla="*/ 2209407 h 2237474"/>
              <a:gd name="connsiteX209" fmla="*/ 784978 w 12192000"/>
              <a:gd name="connsiteY209" fmla="*/ 2212360 h 2237474"/>
              <a:gd name="connsiteX210" fmla="*/ 681987 w 12192000"/>
              <a:gd name="connsiteY210" fmla="*/ 2216757 h 2237474"/>
              <a:gd name="connsiteX211" fmla="*/ 669923 w 12192000"/>
              <a:gd name="connsiteY211" fmla="*/ 2211682 h 2237474"/>
              <a:gd name="connsiteX212" fmla="*/ 648680 w 12192000"/>
              <a:gd name="connsiteY212" fmla="*/ 2206229 h 2237474"/>
              <a:gd name="connsiteX213" fmla="*/ 597225 w 12192000"/>
              <a:gd name="connsiteY213" fmla="*/ 2180999 h 2237474"/>
              <a:gd name="connsiteX214" fmla="*/ 558449 w 12192000"/>
              <a:gd name="connsiteY214" fmla="*/ 2182346 h 2237474"/>
              <a:gd name="connsiteX215" fmla="*/ 550517 w 12192000"/>
              <a:gd name="connsiteY215" fmla="*/ 2182060 h 2237474"/>
              <a:gd name="connsiteX216" fmla="*/ 550309 w 12192000"/>
              <a:gd name="connsiteY216" fmla="*/ 2181825 h 2237474"/>
              <a:gd name="connsiteX217" fmla="*/ 541836 w 12192000"/>
              <a:gd name="connsiteY217" fmla="*/ 2181063 h 2237474"/>
              <a:gd name="connsiteX218" fmla="*/ 536057 w 12192000"/>
              <a:gd name="connsiteY218" fmla="*/ 2181537 h 2237474"/>
              <a:gd name="connsiteX219" fmla="*/ 520671 w 12192000"/>
              <a:gd name="connsiteY219" fmla="*/ 2180980 h 2237474"/>
              <a:gd name="connsiteX220" fmla="*/ 515024 w 12192000"/>
              <a:gd name="connsiteY220" fmla="*/ 2179258 h 2237474"/>
              <a:gd name="connsiteX221" fmla="*/ 512278 w 12192000"/>
              <a:gd name="connsiteY221" fmla="*/ 2176369 h 2237474"/>
              <a:gd name="connsiteX222" fmla="*/ 480419 w 12192000"/>
              <a:gd name="connsiteY222" fmla="*/ 2167807 h 2237474"/>
              <a:gd name="connsiteX223" fmla="*/ 413835 w 12192000"/>
              <a:gd name="connsiteY223" fmla="*/ 2156783 h 2237474"/>
              <a:gd name="connsiteX224" fmla="*/ 376513 w 12192000"/>
              <a:gd name="connsiteY224" fmla="*/ 2154014 h 2237474"/>
              <a:gd name="connsiteX225" fmla="*/ 273386 w 12192000"/>
              <a:gd name="connsiteY225" fmla="*/ 2142551 h 2237474"/>
              <a:gd name="connsiteX226" fmla="*/ 169207 w 12192000"/>
              <a:gd name="connsiteY226" fmla="*/ 2128100 h 2237474"/>
              <a:gd name="connsiteX227" fmla="*/ 93149 w 12192000"/>
              <a:gd name="connsiteY227" fmla="*/ 2105324 h 2237474"/>
              <a:gd name="connsiteX228" fmla="*/ 88109 w 12192000"/>
              <a:gd name="connsiteY228" fmla="*/ 2106704 h 2237474"/>
              <a:gd name="connsiteX229" fmla="*/ 80022 w 12192000"/>
              <a:gd name="connsiteY229" fmla="*/ 2107254 h 2237474"/>
              <a:gd name="connsiteX230" fmla="*/ 79717 w 12192000"/>
              <a:gd name="connsiteY230" fmla="*/ 2107046 h 2237474"/>
              <a:gd name="connsiteX231" fmla="*/ 72352 w 12192000"/>
              <a:gd name="connsiteY231" fmla="*/ 2107991 h 2237474"/>
              <a:gd name="connsiteX232" fmla="*/ 37645 w 12192000"/>
              <a:gd name="connsiteY232" fmla="*/ 2115401 h 2237474"/>
              <a:gd name="connsiteX233" fmla="*/ 4572 w 12192000"/>
              <a:gd name="connsiteY233" fmla="*/ 2111091 h 2237474"/>
              <a:gd name="connsiteX234" fmla="*/ 0 w 12192000"/>
              <a:gd name="connsiteY234" fmla="*/ 2110468 h 2237474"/>
              <a:gd name="connsiteX235" fmla="*/ 0 w 12192000"/>
              <a:gd name="connsiteY235"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154948 w 12192000"/>
              <a:gd name="connsiteY4" fmla="*/ 762731 h 2237474"/>
              <a:gd name="connsiteX5" fmla="*/ 12047364 w 12192000"/>
              <a:gd name="connsiteY5" fmla="*/ 749662 h 2237474"/>
              <a:gd name="connsiteX6" fmla="*/ 11890686 w 12192000"/>
              <a:gd name="connsiteY6" fmla="*/ 732766 h 2237474"/>
              <a:gd name="connsiteX7" fmla="*/ 11782413 w 12192000"/>
              <a:gd name="connsiteY7" fmla="*/ 769868 h 2237474"/>
              <a:gd name="connsiteX8" fmla="*/ 11649954 w 12192000"/>
              <a:gd name="connsiteY8" fmla="*/ 749628 h 2237474"/>
              <a:gd name="connsiteX9" fmla="*/ 11560424 w 12192000"/>
              <a:gd name="connsiteY9" fmla="*/ 748017 h 2237474"/>
              <a:gd name="connsiteX10" fmla="*/ 11358455 w 12192000"/>
              <a:gd name="connsiteY10" fmla="*/ 747593 h 2237474"/>
              <a:gd name="connsiteX11" fmla="*/ 11165209 w 12192000"/>
              <a:gd name="connsiteY11" fmla="*/ 748852 h 2237474"/>
              <a:gd name="connsiteX12" fmla="*/ 11058755 w 12192000"/>
              <a:gd name="connsiteY12" fmla="*/ 749617 h 2237474"/>
              <a:gd name="connsiteX13" fmla="*/ 10884013 w 12192000"/>
              <a:gd name="connsiteY13" fmla="*/ 760728 h 2237474"/>
              <a:gd name="connsiteX14" fmla="*/ 10834688 w 12192000"/>
              <a:gd name="connsiteY14" fmla="*/ 757726 h 2237474"/>
              <a:gd name="connsiteX15" fmla="*/ 10805004 w 12192000"/>
              <a:gd name="connsiteY15" fmla="*/ 757573 h 2237474"/>
              <a:gd name="connsiteX16" fmla="*/ 10739478 w 12192000"/>
              <a:gd name="connsiteY16" fmla="*/ 776841 h 2237474"/>
              <a:gd name="connsiteX17" fmla="*/ 10458762 w 12192000"/>
              <a:gd name="connsiteY17" fmla="*/ 755400 h 2237474"/>
              <a:gd name="connsiteX18" fmla="*/ 10246919 w 12192000"/>
              <a:gd name="connsiteY18" fmla="*/ 769960 h 2237474"/>
              <a:gd name="connsiteX19" fmla="*/ 10167995 w 12192000"/>
              <a:gd name="connsiteY19" fmla="*/ 760843 h 2237474"/>
              <a:gd name="connsiteX20" fmla="*/ 9997044 w 12192000"/>
              <a:gd name="connsiteY20" fmla="*/ 780129 h 2237474"/>
              <a:gd name="connsiteX21" fmla="*/ 9943887 w 12192000"/>
              <a:gd name="connsiteY21" fmla="*/ 804141 h 2237474"/>
              <a:gd name="connsiteX22" fmla="*/ 9918248 w 12192000"/>
              <a:gd name="connsiteY22" fmla="*/ 816628 h 2237474"/>
              <a:gd name="connsiteX23" fmla="*/ 9836148 w 12192000"/>
              <a:gd name="connsiteY23" fmla="*/ 858312 h 2237474"/>
              <a:gd name="connsiteX24" fmla="*/ 9823800 w 12192000"/>
              <a:gd name="connsiteY24" fmla="*/ 866604 h 2237474"/>
              <a:gd name="connsiteX25" fmla="*/ 9794684 w 12192000"/>
              <a:gd name="connsiteY25" fmla="*/ 864509 h 2237474"/>
              <a:gd name="connsiteX26" fmla="*/ 9778288 w 12192000"/>
              <a:gd name="connsiteY26" fmla="*/ 854362 h 2237474"/>
              <a:gd name="connsiteX27" fmla="*/ 9773886 w 12192000"/>
              <a:gd name="connsiteY27" fmla="*/ 857543 h 2237474"/>
              <a:gd name="connsiteX28" fmla="*/ 9761459 w 12192000"/>
              <a:gd name="connsiteY28" fmla="*/ 862394 h 2237474"/>
              <a:gd name="connsiteX29" fmla="*/ 9705768 w 12192000"/>
              <a:gd name="connsiteY29" fmla="*/ 894610 h 2237474"/>
              <a:gd name="connsiteX30" fmla="*/ 9683005 w 12192000"/>
              <a:gd name="connsiteY30" fmla="*/ 894128 h 2237474"/>
              <a:gd name="connsiteX31" fmla="*/ 9594438 w 12192000"/>
              <a:gd name="connsiteY31" fmla="*/ 919051 h 2237474"/>
              <a:gd name="connsiteX32" fmla="*/ 9577033 w 12192000"/>
              <a:gd name="connsiteY32" fmla="*/ 922857 h 2237474"/>
              <a:gd name="connsiteX33" fmla="*/ 9544189 w 12192000"/>
              <a:gd name="connsiteY33" fmla="*/ 938966 h 2237474"/>
              <a:gd name="connsiteX34" fmla="*/ 9534048 w 12192000"/>
              <a:gd name="connsiteY34" fmla="*/ 940158 h 2237474"/>
              <a:gd name="connsiteX35" fmla="*/ 9500499 w 12192000"/>
              <a:gd name="connsiteY35" fmla="*/ 954680 h 2237474"/>
              <a:gd name="connsiteX36" fmla="*/ 9428195 w 12192000"/>
              <a:gd name="connsiteY36" fmla="*/ 986225 h 2237474"/>
              <a:gd name="connsiteX37" fmla="*/ 9410017 w 12192000"/>
              <a:gd name="connsiteY37" fmla="*/ 993931 h 2237474"/>
              <a:gd name="connsiteX38" fmla="*/ 9392919 w 12192000"/>
              <a:gd name="connsiteY38" fmla="*/ 994656 h 2237474"/>
              <a:gd name="connsiteX39" fmla="*/ 9301293 w 12192000"/>
              <a:gd name="connsiteY39" fmla="*/ 1011593 h 2237474"/>
              <a:gd name="connsiteX40" fmla="*/ 9278619 w 12192000"/>
              <a:gd name="connsiteY40" fmla="*/ 1011878 h 2237474"/>
              <a:gd name="connsiteX41" fmla="*/ 9268019 w 12192000"/>
              <a:gd name="connsiteY41" fmla="*/ 1007442 h 2237474"/>
              <a:gd name="connsiteX42" fmla="*/ 9234662 w 12192000"/>
              <a:gd name="connsiteY42" fmla="*/ 1023056 h 2237474"/>
              <a:gd name="connsiteX43" fmla="*/ 9181033 w 12192000"/>
              <a:gd name="connsiteY43" fmla="*/ 1037921 h 2237474"/>
              <a:gd name="connsiteX44" fmla="*/ 9155969 w 12192000"/>
              <a:gd name="connsiteY44" fmla="*/ 1046804 h 2237474"/>
              <a:gd name="connsiteX45" fmla="*/ 9133985 w 12192000"/>
              <a:gd name="connsiteY45" fmla="*/ 1046450 h 2237474"/>
              <a:gd name="connsiteX46" fmla="*/ 9012987 w 12192000"/>
              <a:gd name="connsiteY46" fmla="*/ 1061986 h 2237474"/>
              <a:gd name="connsiteX47" fmla="*/ 8968445 w 12192000"/>
              <a:gd name="connsiteY47" fmla="*/ 1052169 h 2237474"/>
              <a:gd name="connsiteX48" fmla="*/ 8958984 w 12192000"/>
              <a:gd name="connsiteY48" fmla="*/ 1057212 h 2237474"/>
              <a:gd name="connsiteX49" fmla="*/ 8886001 w 12192000"/>
              <a:gd name="connsiteY49" fmla="*/ 1067468 h 2237474"/>
              <a:gd name="connsiteX50" fmla="*/ 8838610 w 12192000"/>
              <a:gd name="connsiteY50" fmla="*/ 1075091 h 2237474"/>
              <a:gd name="connsiteX51" fmla="*/ 8750383 w 12192000"/>
              <a:gd name="connsiteY51" fmla="*/ 1097387 h 2237474"/>
              <a:gd name="connsiteX52" fmla="*/ 8697365 w 12192000"/>
              <a:gd name="connsiteY52" fmla="*/ 1105869 h 2237474"/>
              <a:gd name="connsiteX53" fmla="*/ 8665605 w 12192000"/>
              <a:gd name="connsiteY53" fmla="*/ 1110791 h 2237474"/>
              <a:gd name="connsiteX54" fmla="*/ 8584946 w 12192000"/>
              <a:gd name="connsiteY54" fmla="*/ 1135226 h 2237474"/>
              <a:gd name="connsiteX55" fmla="*/ 8460755 w 12192000"/>
              <a:gd name="connsiteY55" fmla="*/ 1203427 h 2237474"/>
              <a:gd name="connsiteX56" fmla="*/ 8419755 w 12192000"/>
              <a:gd name="connsiteY56" fmla="*/ 1216260 h 2237474"/>
              <a:gd name="connsiteX57" fmla="*/ 8411626 w 12192000"/>
              <a:gd name="connsiteY57" fmla="*/ 1214397 h 2237474"/>
              <a:gd name="connsiteX58" fmla="*/ 8363469 w 12192000"/>
              <a:gd name="connsiteY58" fmla="*/ 1246658 h 2237474"/>
              <a:gd name="connsiteX59" fmla="*/ 8275497 w 12192000"/>
              <a:gd name="connsiteY59" fmla="*/ 1264396 h 2237474"/>
              <a:gd name="connsiteX60" fmla="*/ 8206287 w 12192000"/>
              <a:gd name="connsiteY60" fmla="*/ 1273060 h 2237474"/>
              <a:gd name="connsiteX61" fmla="*/ 8168705 w 12192000"/>
              <a:gd name="connsiteY61" fmla="*/ 1279956 h 2237474"/>
              <a:gd name="connsiteX62" fmla="*/ 8139997 w 12192000"/>
              <a:gd name="connsiteY62" fmla="*/ 1282713 h 2237474"/>
              <a:gd name="connsiteX63" fmla="*/ 8074238 w 12192000"/>
              <a:gd name="connsiteY63" fmla="*/ 1301895 h 2237474"/>
              <a:gd name="connsiteX64" fmla="*/ 7968292 w 12192000"/>
              <a:gd name="connsiteY64" fmla="*/ 1338779 h 2237474"/>
              <a:gd name="connsiteX65" fmla="*/ 7945122 w 12192000"/>
              <a:gd name="connsiteY65" fmla="*/ 1345477 h 2237474"/>
              <a:gd name="connsiteX66" fmla="*/ 7922771 w 12192000"/>
              <a:gd name="connsiteY66" fmla="*/ 1346645 h 2237474"/>
              <a:gd name="connsiteX67" fmla="*/ 7915461 w 12192000"/>
              <a:gd name="connsiteY67" fmla="*/ 1342919 h 2237474"/>
              <a:gd name="connsiteX68" fmla="*/ 7902328 w 12192000"/>
              <a:gd name="connsiteY68" fmla="*/ 1345865 h 2237474"/>
              <a:gd name="connsiteX69" fmla="*/ 7898322 w 12192000"/>
              <a:gd name="connsiteY69" fmla="*/ 1345689 h 2237474"/>
              <a:gd name="connsiteX70" fmla="*/ 7875879 w 12192000"/>
              <a:gd name="connsiteY70" fmla="*/ 1345646 h 2237474"/>
              <a:gd name="connsiteX71" fmla="*/ 7840612 w 12192000"/>
              <a:gd name="connsiteY71" fmla="*/ 1369373 h 2237474"/>
              <a:gd name="connsiteX72" fmla="*/ 7786819 w 12192000"/>
              <a:gd name="connsiteY72" fmla="*/ 1378970 h 2237474"/>
              <a:gd name="connsiteX73" fmla="*/ 7548172 w 12192000"/>
              <a:gd name="connsiteY73" fmla="*/ 1417460 h 2237474"/>
              <a:gd name="connsiteX74" fmla="*/ 7483437 w 12192000"/>
              <a:gd name="connsiteY74" fmla="*/ 1478152 h 2237474"/>
              <a:gd name="connsiteX75" fmla="*/ 7377870 w 12192000"/>
              <a:gd name="connsiteY75" fmla="*/ 1523319 h 2237474"/>
              <a:gd name="connsiteX76" fmla="*/ 7230737 w 12192000"/>
              <a:gd name="connsiteY76" fmla="*/ 1562633 h 2237474"/>
              <a:gd name="connsiteX77" fmla="*/ 7224458 w 12192000"/>
              <a:gd name="connsiteY77" fmla="*/ 1573008 h 2237474"/>
              <a:gd name="connsiteX78" fmla="*/ 7213486 w 12192000"/>
              <a:gd name="connsiteY78" fmla="*/ 1580987 h 2237474"/>
              <a:gd name="connsiteX79" fmla="*/ 7210972 w 12192000"/>
              <a:gd name="connsiteY79" fmla="*/ 1580856 h 2237474"/>
              <a:gd name="connsiteX80" fmla="*/ 7183121 w 12192000"/>
              <a:gd name="connsiteY80" fmla="*/ 1595162 h 2237474"/>
              <a:gd name="connsiteX81" fmla="*/ 7164601 w 12192000"/>
              <a:gd name="connsiteY81" fmla="*/ 1606490 h 2237474"/>
              <a:gd name="connsiteX82" fmla="*/ 7159286 w 12192000"/>
              <a:gd name="connsiteY82" fmla="*/ 1606850 h 2237474"/>
              <a:gd name="connsiteX83" fmla="*/ 7114651 w 12192000"/>
              <a:gd name="connsiteY83" fmla="*/ 1620959 h 2237474"/>
              <a:gd name="connsiteX84" fmla="*/ 7092727 w 12192000"/>
              <a:gd name="connsiteY84" fmla="*/ 1623628 h 2237474"/>
              <a:gd name="connsiteX85" fmla="*/ 7031309 w 12192000"/>
              <a:gd name="connsiteY85" fmla="*/ 1619451 h 2237474"/>
              <a:gd name="connsiteX86" fmla="*/ 6999084 w 12192000"/>
              <a:gd name="connsiteY86" fmla="*/ 1634317 h 2237474"/>
              <a:gd name="connsiteX87" fmla="*/ 6992107 w 12192000"/>
              <a:gd name="connsiteY87" fmla="*/ 1636860 h 2237474"/>
              <a:gd name="connsiteX88" fmla="*/ 6991765 w 12192000"/>
              <a:gd name="connsiteY88" fmla="*/ 1636725 h 2237474"/>
              <a:gd name="connsiteX89" fmla="*/ 6983996 w 12192000"/>
              <a:gd name="connsiteY89" fmla="*/ 1639040 h 2237474"/>
              <a:gd name="connsiteX90" fmla="*/ 6979383 w 12192000"/>
              <a:gd name="connsiteY90" fmla="*/ 1641496 h 2237474"/>
              <a:gd name="connsiteX91" fmla="*/ 6900177 w 12192000"/>
              <a:gd name="connsiteY91" fmla="*/ 1636016 h 2237474"/>
              <a:gd name="connsiteX92" fmla="*/ 6795372 w 12192000"/>
              <a:gd name="connsiteY92" fmla="*/ 1644845 h 2237474"/>
              <a:gd name="connsiteX93" fmla="*/ 6692251 w 12192000"/>
              <a:gd name="connsiteY93" fmla="*/ 1656357 h 2237474"/>
              <a:gd name="connsiteX94" fmla="*/ 6655235 w 12192000"/>
              <a:gd name="connsiteY94" fmla="*/ 1661869 h 2237474"/>
              <a:gd name="connsiteX95" fmla="*/ 6587857 w 12192000"/>
              <a:gd name="connsiteY95" fmla="*/ 1665769 h 2237474"/>
              <a:gd name="connsiteX96" fmla="*/ 6554894 w 12192000"/>
              <a:gd name="connsiteY96" fmla="*/ 1664428 h 2237474"/>
              <a:gd name="connsiteX97" fmla="*/ 6551579 w 12192000"/>
              <a:gd name="connsiteY97" fmla="*/ 1662213 h 2237474"/>
              <a:gd name="connsiteX98" fmla="*/ 6545693 w 12192000"/>
              <a:gd name="connsiteY98" fmla="*/ 1661776 h 2237474"/>
              <a:gd name="connsiteX99" fmla="*/ 6530561 w 12192000"/>
              <a:gd name="connsiteY99" fmla="*/ 1664619 h 2237474"/>
              <a:gd name="connsiteX100" fmla="*/ 6525028 w 12192000"/>
              <a:gd name="connsiteY100" fmla="*/ 1666354 h 2237474"/>
              <a:gd name="connsiteX101" fmla="*/ 6516595 w 12192000"/>
              <a:gd name="connsiteY101" fmla="*/ 1667475 h 2237474"/>
              <a:gd name="connsiteX102" fmla="*/ 6516340 w 12192000"/>
              <a:gd name="connsiteY102" fmla="*/ 1667291 h 2237474"/>
              <a:gd name="connsiteX103" fmla="*/ 6508541 w 12192000"/>
              <a:gd name="connsiteY103" fmla="*/ 1668757 h 2237474"/>
              <a:gd name="connsiteX104" fmla="*/ 6471012 w 12192000"/>
              <a:gd name="connsiteY104" fmla="*/ 1678604 h 2237474"/>
              <a:gd name="connsiteX105" fmla="*/ 6415265 w 12192000"/>
              <a:gd name="connsiteY105" fmla="*/ 1665317 h 2237474"/>
              <a:gd name="connsiteX106" fmla="*/ 6364035 w 12192000"/>
              <a:gd name="connsiteY106" fmla="*/ 1667683 h 2237474"/>
              <a:gd name="connsiteX107" fmla="*/ 6280959 w 12192000"/>
              <a:gd name="connsiteY107" fmla="*/ 1689329 h 2237474"/>
              <a:gd name="connsiteX108" fmla="*/ 6243319 w 12192000"/>
              <a:gd name="connsiteY108" fmla="*/ 1695560 h 2237474"/>
              <a:gd name="connsiteX109" fmla="*/ 6098321 w 12192000"/>
              <a:gd name="connsiteY109" fmla="*/ 1721646 h 2237474"/>
              <a:gd name="connsiteX110" fmla="*/ 5880652 w 12192000"/>
              <a:gd name="connsiteY110" fmla="*/ 1779643 h 2237474"/>
              <a:gd name="connsiteX111" fmla="*/ 5785959 w 12192000"/>
              <a:gd name="connsiteY111" fmla="*/ 1775307 h 2237474"/>
              <a:gd name="connsiteX112" fmla="*/ 5643534 w 12192000"/>
              <a:gd name="connsiteY112" fmla="*/ 1802919 h 2237474"/>
              <a:gd name="connsiteX113" fmla="*/ 5518799 w 12192000"/>
              <a:gd name="connsiteY113" fmla="*/ 1818312 h 2237474"/>
              <a:gd name="connsiteX114" fmla="*/ 5505014 w 12192000"/>
              <a:gd name="connsiteY114" fmla="*/ 1819259 h 2237474"/>
              <a:gd name="connsiteX115" fmla="*/ 5453307 w 12192000"/>
              <a:gd name="connsiteY115" fmla="*/ 1815450 h 2237474"/>
              <a:gd name="connsiteX116" fmla="*/ 5364192 w 12192000"/>
              <a:gd name="connsiteY116" fmla="*/ 1826074 h 2237474"/>
              <a:gd name="connsiteX117" fmla="*/ 5350380 w 12192000"/>
              <a:gd name="connsiteY117" fmla="*/ 1830891 h 2237474"/>
              <a:gd name="connsiteX118" fmla="*/ 5259633 w 12192000"/>
              <a:gd name="connsiteY118" fmla="*/ 1837160 h 2237474"/>
              <a:gd name="connsiteX119" fmla="*/ 5197513 w 12192000"/>
              <a:gd name="connsiteY119" fmla="*/ 1844718 h 2237474"/>
              <a:gd name="connsiteX120" fmla="*/ 5184170 w 12192000"/>
              <a:gd name="connsiteY120" fmla="*/ 1849402 h 2237474"/>
              <a:gd name="connsiteX121" fmla="*/ 5168852 w 12192000"/>
              <a:gd name="connsiteY121" fmla="*/ 1844846 h 2237474"/>
              <a:gd name="connsiteX122" fmla="*/ 5164370 w 12192000"/>
              <a:gd name="connsiteY122" fmla="*/ 1840597 h 2237474"/>
              <a:gd name="connsiteX123" fmla="*/ 5114927 w 12192000"/>
              <a:gd name="connsiteY123" fmla="*/ 1847827 h 2237474"/>
              <a:gd name="connsiteX124" fmla="*/ 5108970 w 12192000"/>
              <a:gd name="connsiteY124" fmla="*/ 1847935 h 2237474"/>
              <a:gd name="connsiteX125" fmla="*/ 5067961 w 12192000"/>
              <a:gd name="connsiteY125" fmla="*/ 1845917 h 2237474"/>
              <a:gd name="connsiteX126" fmla="*/ 5007075 w 12192000"/>
              <a:gd name="connsiteY126" fmla="*/ 1838626 h 2237474"/>
              <a:gd name="connsiteX127" fmla="*/ 4944087 w 12192000"/>
              <a:gd name="connsiteY127" fmla="*/ 1823332 h 2237474"/>
              <a:gd name="connsiteX128" fmla="*/ 4907662 w 12192000"/>
              <a:gd name="connsiteY128" fmla="*/ 1816900 h 2237474"/>
              <a:gd name="connsiteX129" fmla="*/ 4882386 w 12192000"/>
              <a:gd name="connsiteY129" fmla="*/ 1809844 h 2237474"/>
              <a:gd name="connsiteX130" fmla="*/ 4811440 w 12192000"/>
              <a:gd name="connsiteY130" fmla="*/ 1804655 h 2237474"/>
              <a:gd name="connsiteX131" fmla="*/ 4691075 w 12192000"/>
              <a:gd name="connsiteY131" fmla="*/ 1801389 h 2237474"/>
              <a:gd name="connsiteX132" fmla="*/ 4611738 w 12192000"/>
              <a:gd name="connsiteY132" fmla="*/ 1776964 h 2237474"/>
              <a:gd name="connsiteX133" fmla="*/ 4560070 w 12192000"/>
              <a:gd name="connsiteY133" fmla="*/ 1785640 h 2237474"/>
              <a:gd name="connsiteX134" fmla="*/ 4536503 w 12192000"/>
              <a:gd name="connsiteY134" fmla="*/ 1785334 h 2237474"/>
              <a:gd name="connsiteX135" fmla="*/ 4513724 w 12192000"/>
              <a:gd name="connsiteY135" fmla="*/ 1791996 h 2237474"/>
              <a:gd name="connsiteX136" fmla="*/ 4459810 w 12192000"/>
              <a:gd name="connsiteY136" fmla="*/ 1797886 h 2237474"/>
              <a:gd name="connsiteX137" fmla="*/ 4379064 w 12192000"/>
              <a:gd name="connsiteY137" fmla="*/ 1817177 h 2237474"/>
              <a:gd name="connsiteX138" fmla="*/ 4319209 w 12192000"/>
              <a:gd name="connsiteY138" fmla="*/ 1834833 h 2237474"/>
              <a:gd name="connsiteX139" fmla="*/ 4290981 w 12192000"/>
              <a:gd name="connsiteY139" fmla="*/ 1839677 h 2237474"/>
              <a:gd name="connsiteX140" fmla="*/ 4285792 w 12192000"/>
              <a:gd name="connsiteY140" fmla="*/ 1836231 h 2237474"/>
              <a:gd name="connsiteX141" fmla="*/ 4238372 w 12192000"/>
              <a:gd name="connsiteY141" fmla="*/ 1851480 h 2237474"/>
              <a:gd name="connsiteX142" fmla="*/ 4232517 w 12192000"/>
              <a:gd name="connsiteY142" fmla="*/ 1852567 h 2237474"/>
              <a:gd name="connsiteX143" fmla="*/ 4191732 w 12192000"/>
              <a:gd name="connsiteY143" fmla="*/ 1857328 h 2237474"/>
              <a:gd name="connsiteX144" fmla="*/ 4065532 w 12192000"/>
              <a:gd name="connsiteY144" fmla="*/ 1855477 h 2237474"/>
              <a:gd name="connsiteX145" fmla="*/ 4028460 w 12192000"/>
              <a:gd name="connsiteY145" fmla="*/ 1855137 h 2237474"/>
              <a:gd name="connsiteX146" fmla="*/ 4002267 w 12192000"/>
              <a:gd name="connsiteY146" fmla="*/ 1852352 h 2237474"/>
              <a:gd name="connsiteX147" fmla="*/ 3931396 w 12192000"/>
              <a:gd name="connsiteY147" fmla="*/ 1858915 h 2237474"/>
              <a:gd name="connsiteX148" fmla="*/ 3812162 w 12192000"/>
              <a:gd name="connsiteY148" fmla="*/ 1875501 h 2237474"/>
              <a:gd name="connsiteX149" fmla="*/ 3729530 w 12192000"/>
              <a:gd name="connsiteY149" fmla="*/ 1864513 h 2237474"/>
              <a:gd name="connsiteX150" fmla="*/ 3680177 w 12192000"/>
              <a:gd name="connsiteY150" fmla="*/ 1881552 h 2237474"/>
              <a:gd name="connsiteX151" fmla="*/ 3567259 w 12192000"/>
              <a:gd name="connsiteY151" fmla="*/ 1893482 h 2237474"/>
              <a:gd name="connsiteX152" fmla="*/ 3405770 w 12192000"/>
              <a:gd name="connsiteY152" fmla="*/ 1904591 h 2237474"/>
              <a:gd name="connsiteX153" fmla="*/ 3280097 w 12192000"/>
              <a:gd name="connsiteY153" fmla="*/ 1919610 h 2237474"/>
              <a:gd name="connsiteX154" fmla="*/ 3123424 w 12192000"/>
              <a:gd name="connsiteY154" fmla="*/ 1952930 h 2237474"/>
              <a:gd name="connsiteX155" fmla="*/ 3009910 w 12192000"/>
              <a:gd name="connsiteY155" fmla="*/ 1957866 h 2237474"/>
              <a:gd name="connsiteX156" fmla="*/ 2995934 w 12192000"/>
              <a:gd name="connsiteY156" fmla="*/ 1967085 h 2237474"/>
              <a:gd name="connsiteX157" fmla="*/ 2980071 w 12192000"/>
              <a:gd name="connsiteY157" fmla="*/ 1972988 h 2237474"/>
              <a:gd name="connsiteX158" fmla="*/ 2978094 w 12192000"/>
              <a:gd name="connsiteY158" fmla="*/ 1972369 h 2237474"/>
              <a:gd name="connsiteX159" fmla="*/ 2942858 w 12192000"/>
              <a:gd name="connsiteY159" fmla="*/ 1981367 h 2237474"/>
              <a:gd name="connsiteX160" fmla="*/ 2875436 w 12192000"/>
              <a:gd name="connsiteY160" fmla="*/ 1996977 h 2237474"/>
              <a:gd name="connsiteX161" fmla="*/ 2874892 w 12192000"/>
              <a:gd name="connsiteY161" fmla="*/ 1996085 h 2237474"/>
              <a:gd name="connsiteX162" fmla="*/ 2864145 w 12192000"/>
              <a:gd name="connsiteY162" fmla="*/ 1994061 h 2237474"/>
              <a:gd name="connsiteX163" fmla="*/ 2843662 w 12192000"/>
              <a:gd name="connsiteY163" fmla="*/ 1992498 h 2237474"/>
              <a:gd name="connsiteX164" fmla="*/ 2796128 w 12192000"/>
              <a:gd name="connsiteY164" fmla="*/ 1976403 h 2237474"/>
              <a:gd name="connsiteX165" fmla="*/ 2756784 w 12192000"/>
              <a:gd name="connsiteY165" fmla="*/ 1985116 h 2237474"/>
              <a:gd name="connsiteX166" fmla="*/ 2748833 w 12192000"/>
              <a:gd name="connsiteY166" fmla="*/ 1986323 h 2237474"/>
              <a:gd name="connsiteX167" fmla="*/ 2748661 w 12192000"/>
              <a:gd name="connsiteY167" fmla="*/ 1986122 h 2237474"/>
              <a:gd name="connsiteX168" fmla="*/ 2740251 w 12192000"/>
              <a:gd name="connsiteY168" fmla="*/ 1986946 h 2237474"/>
              <a:gd name="connsiteX169" fmla="*/ 2718916 w 12192000"/>
              <a:gd name="connsiteY169" fmla="*/ 1990867 h 2237474"/>
              <a:gd name="connsiteX170" fmla="*/ 2713522 w 12192000"/>
              <a:gd name="connsiteY170" fmla="*/ 1990173 h 2237474"/>
              <a:gd name="connsiteX171" fmla="*/ 2680597 w 12192000"/>
              <a:gd name="connsiteY171" fmla="*/ 1984996 h 2237474"/>
              <a:gd name="connsiteX172" fmla="*/ 2578178 w 12192000"/>
              <a:gd name="connsiteY172" fmla="*/ 1990531 h 2237474"/>
              <a:gd name="connsiteX173" fmla="*/ 2476147 w 12192000"/>
              <a:gd name="connsiteY173" fmla="*/ 1998305 h 2237474"/>
              <a:gd name="connsiteX174" fmla="*/ 2373568 w 12192000"/>
              <a:gd name="connsiteY174" fmla="*/ 2003219 h 2237474"/>
              <a:gd name="connsiteX175" fmla="*/ 2321399 w 12192000"/>
              <a:gd name="connsiteY175" fmla="*/ 1989467 h 2237474"/>
              <a:gd name="connsiteX176" fmla="*/ 2315525 w 12192000"/>
              <a:gd name="connsiteY176" fmla="*/ 1989708 h 2237474"/>
              <a:gd name="connsiteX177" fmla="*/ 2300792 w 12192000"/>
              <a:gd name="connsiteY177" fmla="*/ 1994290 h 2237474"/>
              <a:gd name="connsiteX178" fmla="*/ 2295469 w 12192000"/>
              <a:gd name="connsiteY178" fmla="*/ 1996659 h 2237474"/>
              <a:gd name="connsiteX179" fmla="*/ 2287219 w 12192000"/>
              <a:gd name="connsiteY179" fmla="*/ 1998750 h 2237474"/>
              <a:gd name="connsiteX180" fmla="*/ 2286948 w 12192000"/>
              <a:gd name="connsiteY180" fmla="*/ 1998596 h 2237474"/>
              <a:gd name="connsiteX181" fmla="*/ 2243069 w 12192000"/>
              <a:gd name="connsiteY181" fmla="*/ 2015111 h 2237474"/>
              <a:gd name="connsiteX182" fmla="*/ 2186609 w 12192000"/>
              <a:gd name="connsiteY182" fmla="*/ 2008263 h 2237474"/>
              <a:gd name="connsiteX183" fmla="*/ 2164831 w 12192000"/>
              <a:gd name="connsiteY183" fmla="*/ 2010143 h 2237474"/>
              <a:gd name="connsiteX184" fmla="*/ 2152836 w 12192000"/>
              <a:gd name="connsiteY184" fmla="*/ 2010048 h 2237474"/>
              <a:gd name="connsiteX185" fmla="*/ 2117102 w 12192000"/>
              <a:gd name="connsiteY185" fmla="*/ 2023004 h 2237474"/>
              <a:gd name="connsiteX186" fmla="*/ 2111935 w 12192000"/>
              <a:gd name="connsiteY186" fmla="*/ 2023163 h 2237474"/>
              <a:gd name="connsiteX187" fmla="*/ 2089991 w 12192000"/>
              <a:gd name="connsiteY187" fmla="*/ 2034193 h 2237474"/>
              <a:gd name="connsiteX188" fmla="*/ 2058061 w 12192000"/>
              <a:gd name="connsiteY188" fmla="*/ 2047942 h 2237474"/>
              <a:gd name="connsiteX189" fmla="*/ 2055737 w 12192000"/>
              <a:gd name="connsiteY189" fmla="*/ 2047704 h 2237474"/>
              <a:gd name="connsiteX190" fmla="*/ 2042244 w 12192000"/>
              <a:gd name="connsiteY190" fmla="*/ 2055560 h 2237474"/>
              <a:gd name="connsiteX191" fmla="*/ 1976224 w 12192000"/>
              <a:gd name="connsiteY191" fmla="*/ 2074257 h 2237474"/>
              <a:gd name="connsiteX192" fmla="*/ 1877728 w 12192000"/>
              <a:gd name="connsiteY192" fmla="*/ 2101004 h 2237474"/>
              <a:gd name="connsiteX193" fmla="*/ 1759056 w 12192000"/>
              <a:gd name="connsiteY193" fmla="*/ 2125608 h 2237474"/>
              <a:gd name="connsiteX194" fmla="*/ 1637948 w 12192000"/>
              <a:gd name="connsiteY194" fmla="*/ 2172597 h 2237474"/>
              <a:gd name="connsiteX195" fmla="*/ 1434549 w 12192000"/>
              <a:gd name="connsiteY195" fmla="*/ 2234522 h 2237474"/>
              <a:gd name="connsiteX196" fmla="*/ 1398481 w 12192000"/>
              <a:gd name="connsiteY196" fmla="*/ 2237074 h 2237474"/>
              <a:gd name="connsiteX197" fmla="*/ 1398407 w 12192000"/>
              <a:gd name="connsiteY197" fmla="*/ 2237095 h 2237474"/>
              <a:gd name="connsiteX198" fmla="*/ 1370962 w 12192000"/>
              <a:gd name="connsiteY198" fmla="*/ 2237474 h 2237474"/>
              <a:gd name="connsiteX199" fmla="*/ 1356367 w 12192000"/>
              <a:gd name="connsiteY199" fmla="*/ 2235089 h 2237474"/>
              <a:gd name="connsiteX200" fmla="*/ 1324828 w 12192000"/>
              <a:gd name="connsiteY200" fmla="*/ 2231968 h 2237474"/>
              <a:gd name="connsiteX201" fmla="*/ 1297744 w 12192000"/>
              <a:gd name="connsiteY201" fmla="*/ 2235849 h 2237474"/>
              <a:gd name="connsiteX202" fmla="*/ 1286236 w 12192000"/>
              <a:gd name="connsiteY202" fmla="*/ 2233135 h 2237474"/>
              <a:gd name="connsiteX203" fmla="*/ 1283504 w 12192000"/>
              <a:gd name="connsiteY203" fmla="*/ 2233797 h 2237474"/>
              <a:gd name="connsiteX204" fmla="*/ 1279765 w 12192000"/>
              <a:gd name="connsiteY204" fmla="*/ 2229639 h 2237474"/>
              <a:gd name="connsiteX205" fmla="*/ 1195347 w 12192000"/>
              <a:gd name="connsiteY205" fmla="*/ 2212354 h 2237474"/>
              <a:gd name="connsiteX206" fmla="*/ 970251 w 12192000"/>
              <a:gd name="connsiteY206" fmla="*/ 2221029 h 2237474"/>
              <a:gd name="connsiteX207" fmla="*/ 812914 w 12192000"/>
              <a:gd name="connsiteY207" fmla="*/ 2202752 h 2237474"/>
              <a:gd name="connsiteX208" fmla="*/ 800195 w 12192000"/>
              <a:gd name="connsiteY208" fmla="*/ 2209407 h 2237474"/>
              <a:gd name="connsiteX209" fmla="*/ 784978 w 12192000"/>
              <a:gd name="connsiteY209" fmla="*/ 2212360 h 2237474"/>
              <a:gd name="connsiteX210" fmla="*/ 681987 w 12192000"/>
              <a:gd name="connsiteY210" fmla="*/ 2216757 h 2237474"/>
              <a:gd name="connsiteX211" fmla="*/ 669923 w 12192000"/>
              <a:gd name="connsiteY211" fmla="*/ 2211682 h 2237474"/>
              <a:gd name="connsiteX212" fmla="*/ 648680 w 12192000"/>
              <a:gd name="connsiteY212" fmla="*/ 2206229 h 2237474"/>
              <a:gd name="connsiteX213" fmla="*/ 597225 w 12192000"/>
              <a:gd name="connsiteY213" fmla="*/ 2180999 h 2237474"/>
              <a:gd name="connsiteX214" fmla="*/ 558449 w 12192000"/>
              <a:gd name="connsiteY214" fmla="*/ 2182346 h 2237474"/>
              <a:gd name="connsiteX215" fmla="*/ 550517 w 12192000"/>
              <a:gd name="connsiteY215" fmla="*/ 2182060 h 2237474"/>
              <a:gd name="connsiteX216" fmla="*/ 550309 w 12192000"/>
              <a:gd name="connsiteY216" fmla="*/ 2181825 h 2237474"/>
              <a:gd name="connsiteX217" fmla="*/ 541836 w 12192000"/>
              <a:gd name="connsiteY217" fmla="*/ 2181063 h 2237474"/>
              <a:gd name="connsiteX218" fmla="*/ 536057 w 12192000"/>
              <a:gd name="connsiteY218" fmla="*/ 2181537 h 2237474"/>
              <a:gd name="connsiteX219" fmla="*/ 520671 w 12192000"/>
              <a:gd name="connsiteY219" fmla="*/ 2180980 h 2237474"/>
              <a:gd name="connsiteX220" fmla="*/ 515024 w 12192000"/>
              <a:gd name="connsiteY220" fmla="*/ 2179258 h 2237474"/>
              <a:gd name="connsiteX221" fmla="*/ 512278 w 12192000"/>
              <a:gd name="connsiteY221" fmla="*/ 2176369 h 2237474"/>
              <a:gd name="connsiteX222" fmla="*/ 480419 w 12192000"/>
              <a:gd name="connsiteY222" fmla="*/ 2167807 h 2237474"/>
              <a:gd name="connsiteX223" fmla="*/ 413835 w 12192000"/>
              <a:gd name="connsiteY223" fmla="*/ 2156783 h 2237474"/>
              <a:gd name="connsiteX224" fmla="*/ 376513 w 12192000"/>
              <a:gd name="connsiteY224" fmla="*/ 2154014 h 2237474"/>
              <a:gd name="connsiteX225" fmla="*/ 273386 w 12192000"/>
              <a:gd name="connsiteY225" fmla="*/ 2142551 h 2237474"/>
              <a:gd name="connsiteX226" fmla="*/ 169207 w 12192000"/>
              <a:gd name="connsiteY226" fmla="*/ 2128100 h 2237474"/>
              <a:gd name="connsiteX227" fmla="*/ 93149 w 12192000"/>
              <a:gd name="connsiteY227" fmla="*/ 2105324 h 2237474"/>
              <a:gd name="connsiteX228" fmla="*/ 88109 w 12192000"/>
              <a:gd name="connsiteY228" fmla="*/ 2106704 h 2237474"/>
              <a:gd name="connsiteX229" fmla="*/ 80022 w 12192000"/>
              <a:gd name="connsiteY229" fmla="*/ 2107254 h 2237474"/>
              <a:gd name="connsiteX230" fmla="*/ 79717 w 12192000"/>
              <a:gd name="connsiteY230" fmla="*/ 2107046 h 2237474"/>
              <a:gd name="connsiteX231" fmla="*/ 72352 w 12192000"/>
              <a:gd name="connsiteY231" fmla="*/ 2107991 h 2237474"/>
              <a:gd name="connsiteX232" fmla="*/ 37645 w 12192000"/>
              <a:gd name="connsiteY232" fmla="*/ 2115401 h 2237474"/>
              <a:gd name="connsiteX233" fmla="*/ 4572 w 12192000"/>
              <a:gd name="connsiteY233" fmla="*/ 2111091 h 2237474"/>
              <a:gd name="connsiteX234" fmla="*/ 0 w 12192000"/>
              <a:gd name="connsiteY234" fmla="*/ 2110468 h 2237474"/>
              <a:gd name="connsiteX235" fmla="*/ 0 w 12192000"/>
              <a:gd name="connsiteY235"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154948 w 12192000"/>
              <a:gd name="connsiteY4" fmla="*/ 762731 h 2237474"/>
              <a:gd name="connsiteX5" fmla="*/ 12047364 w 12192000"/>
              <a:gd name="connsiteY5" fmla="*/ 749662 h 2237474"/>
              <a:gd name="connsiteX6" fmla="*/ 11890686 w 12192000"/>
              <a:gd name="connsiteY6" fmla="*/ 732766 h 2237474"/>
              <a:gd name="connsiteX7" fmla="*/ 11782413 w 12192000"/>
              <a:gd name="connsiteY7" fmla="*/ 769868 h 2237474"/>
              <a:gd name="connsiteX8" fmla="*/ 11649954 w 12192000"/>
              <a:gd name="connsiteY8" fmla="*/ 749628 h 2237474"/>
              <a:gd name="connsiteX9" fmla="*/ 11560424 w 12192000"/>
              <a:gd name="connsiteY9" fmla="*/ 748017 h 2237474"/>
              <a:gd name="connsiteX10" fmla="*/ 11358455 w 12192000"/>
              <a:gd name="connsiteY10" fmla="*/ 747593 h 2237474"/>
              <a:gd name="connsiteX11" fmla="*/ 11165209 w 12192000"/>
              <a:gd name="connsiteY11" fmla="*/ 748852 h 2237474"/>
              <a:gd name="connsiteX12" fmla="*/ 11058755 w 12192000"/>
              <a:gd name="connsiteY12" fmla="*/ 749617 h 2237474"/>
              <a:gd name="connsiteX13" fmla="*/ 10884013 w 12192000"/>
              <a:gd name="connsiteY13" fmla="*/ 760728 h 2237474"/>
              <a:gd name="connsiteX14" fmla="*/ 10834688 w 12192000"/>
              <a:gd name="connsiteY14" fmla="*/ 757726 h 2237474"/>
              <a:gd name="connsiteX15" fmla="*/ 10805004 w 12192000"/>
              <a:gd name="connsiteY15" fmla="*/ 757573 h 2237474"/>
              <a:gd name="connsiteX16" fmla="*/ 10739478 w 12192000"/>
              <a:gd name="connsiteY16" fmla="*/ 776841 h 2237474"/>
              <a:gd name="connsiteX17" fmla="*/ 10458762 w 12192000"/>
              <a:gd name="connsiteY17" fmla="*/ 755400 h 2237474"/>
              <a:gd name="connsiteX18" fmla="*/ 10246919 w 12192000"/>
              <a:gd name="connsiteY18" fmla="*/ 769960 h 2237474"/>
              <a:gd name="connsiteX19" fmla="*/ 10167995 w 12192000"/>
              <a:gd name="connsiteY19" fmla="*/ 760843 h 2237474"/>
              <a:gd name="connsiteX20" fmla="*/ 9997044 w 12192000"/>
              <a:gd name="connsiteY20" fmla="*/ 780129 h 2237474"/>
              <a:gd name="connsiteX21" fmla="*/ 9943887 w 12192000"/>
              <a:gd name="connsiteY21" fmla="*/ 804141 h 2237474"/>
              <a:gd name="connsiteX22" fmla="*/ 9918248 w 12192000"/>
              <a:gd name="connsiteY22" fmla="*/ 816628 h 2237474"/>
              <a:gd name="connsiteX23" fmla="*/ 9836148 w 12192000"/>
              <a:gd name="connsiteY23" fmla="*/ 858312 h 2237474"/>
              <a:gd name="connsiteX24" fmla="*/ 9823800 w 12192000"/>
              <a:gd name="connsiteY24" fmla="*/ 866604 h 2237474"/>
              <a:gd name="connsiteX25" fmla="*/ 9794684 w 12192000"/>
              <a:gd name="connsiteY25" fmla="*/ 864509 h 2237474"/>
              <a:gd name="connsiteX26" fmla="*/ 9778288 w 12192000"/>
              <a:gd name="connsiteY26" fmla="*/ 854362 h 2237474"/>
              <a:gd name="connsiteX27" fmla="*/ 9773886 w 12192000"/>
              <a:gd name="connsiteY27" fmla="*/ 857543 h 2237474"/>
              <a:gd name="connsiteX28" fmla="*/ 9761459 w 12192000"/>
              <a:gd name="connsiteY28" fmla="*/ 862394 h 2237474"/>
              <a:gd name="connsiteX29" fmla="*/ 9705768 w 12192000"/>
              <a:gd name="connsiteY29" fmla="*/ 894610 h 2237474"/>
              <a:gd name="connsiteX30" fmla="*/ 9683005 w 12192000"/>
              <a:gd name="connsiteY30" fmla="*/ 894128 h 2237474"/>
              <a:gd name="connsiteX31" fmla="*/ 9594438 w 12192000"/>
              <a:gd name="connsiteY31" fmla="*/ 919051 h 2237474"/>
              <a:gd name="connsiteX32" fmla="*/ 9577033 w 12192000"/>
              <a:gd name="connsiteY32" fmla="*/ 922857 h 2237474"/>
              <a:gd name="connsiteX33" fmla="*/ 9544189 w 12192000"/>
              <a:gd name="connsiteY33" fmla="*/ 938966 h 2237474"/>
              <a:gd name="connsiteX34" fmla="*/ 9534048 w 12192000"/>
              <a:gd name="connsiteY34" fmla="*/ 940158 h 2237474"/>
              <a:gd name="connsiteX35" fmla="*/ 9500499 w 12192000"/>
              <a:gd name="connsiteY35" fmla="*/ 954680 h 2237474"/>
              <a:gd name="connsiteX36" fmla="*/ 9428195 w 12192000"/>
              <a:gd name="connsiteY36" fmla="*/ 986225 h 2237474"/>
              <a:gd name="connsiteX37" fmla="*/ 9410017 w 12192000"/>
              <a:gd name="connsiteY37" fmla="*/ 993931 h 2237474"/>
              <a:gd name="connsiteX38" fmla="*/ 9392919 w 12192000"/>
              <a:gd name="connsiteY38" fmla="*/ 994656 h 2237474"/>
              <a:gd name="connsiteX39" fmla="*/ 9301293 w 12192000"/>
              <a:gd name="connsiteY39" fmla="*/ 1011593 h 2237474"/>
              <a:gd name="connsiteX40" fmla="*/ 9278619 w 12192000"/>
              <a:gd name="connsiteY40" fmla="*/ 1011878 h 2237474"/>
              <a:gd name="connsiteX41" fmla="*/ 9268019 w 12192000"/>
              <a:gd name="connsiteY41" fmla="*/ 1007442 h 2237474"/>
              <a:gd name="connsiteX42" fmla="*/ 9234662 w 12192000"/>
              <a:gd name="connsiteY42" fmla="*/ 1023056 h 2237474"/>
              <a:gd name="connsiteX43" fmla="*/ 9181033 w 12192000"/>
              <a:gd name="connsiteY43" fmla="*/ 1037921 h 2237474"/>
              <a:gd name="connsiteX44" fmla="*/ 9155969 w 12192000"/>
              <a:gd name="connsiteY44" fmla="*/ 1046804 h 2237474"/>
              <a:gd name="connsiteX45" fmla="*/ 9133985 w 12192000"/>
              <a:gd name="connsiteY45" fmla="*/ 1046450 h 2237474"/>
              <a:gd name="connsiteX46" fmla="*/ 9012987 w 12192000"/>
              <a:gd name="connsiteY46" fmla="*/ 1061986 h 2237474"/>
              <a:gd name="connsiteX47" fmla="*/ 8968445 w 12192000"/>
              <a:gd name="connsiteY47" fmla="*/ 1052169 h 2237474"/>
              <a:gd name="connsiteX48" fmla="*/ 8958984 w 12192000"/>
              <a:gd name="connsiteY48" fmla="*/ 1057212 h 2237474"/>
              <a:gd name="connsiteX49" fmla="*/ 8886001 w 12192000"/>
              <a:gd name="connsiteY49" fmla="*/ 1067468 h 2237474"/>
              <a:gd name="connsiteX50" fmla="*/ 8838610 w 12192000"/>
              <a:gd name="connsiteY50" fmla="*/ 1075091 h 2237474"/>
              <a:gd name="connsiteX51" fmla="*/ 8750383 w 12192000"/>
              <a:gd name="connsiteY51" fmla="*/ 1097387 h 2237474"/>
              <a:gd name="connsiteX52" fmla="*/ 8697365 w 12192000"/>
              <a:gd name="connsiteY52" fmla="*/ 1105869 h 2237474"/>
              <a:gd name="connsiteX53" fmla="*/ 8665605 w 12192000"/>
              <a:gd name="connsiteY53" fmla="*/ 1110791 h 2237474"/>
              <a:gd name="connsiteX54" fmla="*/ 8584946 w 12192000"/>
              <a:gd name="connsiteY54" fmla="*/ 1135226 h 2237474"/>
              <a:gd name="connsiteX55" fmla="*/ 8460755 w 12192000"/>
              <a:gd name="connsiteY55" fmla="*/ 1203427 h 2237474"/>
              <a:gd name="connsiteX56" fmla="*/ 8419755 w 12192000"/>
              <a:gd name="connsiteY56" fmla="*/ 1216260 h 2237474"/>
              <a:gd name="connsiteX57" fmla="*/ 8411626 w 12192000"/>
              <a:gd name="connsiteY57" fmla="*/ 1214397 h 2237474"/>
              <a:gd name="connsiteX58" fmla="*/ 8363469 w 12192000"/>
              <a:gd name="connsiteY58" fmla="*/ 1246658 h 2237474"/>
              <a:gd name="connsiteX59" fmla="*/ 8275497 w 12192000"/>
              <a:gd name="connsiteY59" fmla="*/ 1264396 h 2237474"/>
              <a:gd name="connsiteX60" fmla="*/ 8206287 w 12192000"/>
              <a:gd name="connsiteY60" fmla="*/ 1273060 h 2237474"/>
              <a:gd name="connsiteX61" fmla="*/ 8168705 w 12192000"/>
              <a:gd name="connsiteY61" fmla="*/ 1279956 h 2237474"/>
              <a:gd name="connsiteX62" fmla="*/ 8139997 w 12192000"/>
              <a:gd name="connsiteY62" fmla="*/ 1282713 h 2237474"/>
              <a:gd name="connsiteX63" fmla="*/ 8074238 w 12192000"/>
              <a:gd name="connsiteY63" fmla="*/ 1301895 h 2237474"/>
              <a:gd name="connsiteX64" fmla="*/ 7968292 w 12192000"/>
              <a:gd name="connsiteY64" fmla="*/ 1338779 h 2237474"/>
              <a:gd name="connsiteX65" fmla="*/ 7945122 w 12192000"/>
              <a:gd name="connsiteY65" fmla="*/ 1345477 h 2237474"/>
              <a:gd name="connsiteX66" fmla="*/ 7922771 w 12192000"/>
              <a:gd name="connsiteY66" fmla="*/ 1346645 h 2237474"/>
              <a:gd name="connsiteX67" fmla="*/ 7915461 w 12192000"/>
              <a:gd name="connsiteY67" fmla="*/ 1342919 h 2237474"/>
              <a:gd name="connsiteX68" fmla="*/ 7902328 w 12192000"/>
              <a:gd name="connsiteY68" fmla="*/ 1345865 h 2237474"/>
              <a:gd name="connsiteX69" fmla="*/ 7898322 w 12192000"/>
              <a:gd name="connsiteY69" fmla="*/ 1345689 h 2237474"/>
              <a:gd name="connsiteX70" fmla="*/ 7875879 w 12192000"/>
              <a:gd name="connsiteY70" fmla="*/ 1345646 h 2237474"/>
              <a:gd name="connsiteX71" fmla="*/ 7840612 w 12192000"/>
              <a:gd name="connsiteY71" fmla="*/ 1369373 h 2237474"/>
              <a:gd name="connsiteX72" fmla="*/ 7786819 w 12192000"/>
              <a:gd name="connsiteY72" fmla="*/ 1378970 h 2237474"/>
              <a:gd name="connsiteX73" fmla="*/ 7548172 w 12192000"/>
              <a:gd name="connsiteY73" fmla="*/ 1417460 h 2237474"/>
              <a:gd name="connsiteX74" fmla="*/ 7483437 w 12192000"/>
              <a:gd name="connsiteY74" fmla="*/ 1478152 h 2237474"/>
              <a:gd name="connsiteX75" fmla="*/ 7377870 w 12192000"/>
              <a:gd name="connsiteY75" fmla="*/ 1523319 h 2237474"/>
              <a:gd name="connsiteX76" fmla="*/ 7230737 w 12192000"/>
              <a:gd name="connsiteY76" fmla="*/ 1562633 h 2237474"/>
              <a:gd name="connsiteX77" fmla="*/ 7224458 w 12192000"/>
              <a:gd name="connsiteY77" fmla="*/ 1573008 h 2237474"/>
              <a:gd name="connsiteX78" fmla="*/ 7213486 w 12192000"/>
              <a:gd name="connsiteY78" fmla="*/ 1580987 h 2237474"/>
              <a:gd name="connsiteX79" fmla="*/ 7210972 w 12192000"/>
              <a:gd name="connsiteY79" fmla="*/ 1580856 h 2237474"/>
              <a:gd name="connsiteX80" fmla="*/ 7183121 w 12192000"/>
              <a:gd name="connsiteY80" fmla="*/ 1595162 h 2237474"/>
              <a:gd name="connsiteX81" fmla="*/ 7164601 w 12192000"/>
              <a:gd name="connsiteY81" fmla="*/ 1606490 h 2237474"/>
              <a:gd name="connsiteX82" fmla="*/ 7159286 w 12192000"/>
              <a:gd name="connsiteY82" fmla="*/ 1606850 h 2237474"/>
              <a:gd name="connsiteX83" fmla="*/ 7114651 w 12192000"/>
              <a:gd name="connsiteY83" fmla="*/ 1620959 h 2237474"/>
              <a:gd name="connsiteX84" fmla="*/ 7092727 w 12192000"/>
              <a:gd name="connsiteY84" fmla="*/ 1623628 h 2237474"/>
              <a:gd name="connsiteX85" fmla="*/ 7031309 w 12192000"/>
              <a:gd name="connsiteY85" fmla="*/ 1619451 h 2237474"/>
              <a:gd name="connsiteX86" fmla="*/ 6999084 w 12192000"/>
              <a:gd name="connsiteY86" fmla="*/ 1634317 h 2237474"/>
              <a:gd name="connsiteX87" fmla="*/ 6992107 w 12192000"/>
              <a:gd name="connsiteY87" fmla="*/ 1636860 h 2237474"/>
              <a:gd name="connsiteX88" fmla="*/ 6991765 w 12192000"/>
              <a:gd name="connsiteY88" fmla="*/ 1636725 h 2237474"/>
              <a:gd name="connsiteX89" fmla="*/ 6983996 w 12192000"/>
              <a:gd name="connsiteY89" fmla="*/ 1639040 h 2237474"/>
              <a:gd name="connsiteX90" fmla="*/ 6979383 w 12192000"/>
              <a:gd name="connsiteY90" fmla="*/ 1641496 h 2237474"/>
              <a:gd name="connsiteX91" fmla="*/ 6900177 w 12192000"/>
              <a:gd name="connsiteY91" fmla="*/ 1636016 h 2237474"/>
              <a:gd name="connsiteX92" fmla="*/ 6795372 w 12192000"/>
              <a:gd name="connsiteY92" fmla="*/ 1644845 h 2237474"/>
              <a:gd name="connsiteX93" fmla="*/ 6692251 w 12192000"/>
              <a:gd name="connsiteY93" fmla="*/ 1656357 h 2237474"/>
              <a:gd name="connsiteX94" fmla="*/ 6655235 w 12192000"/>
              <a:gd name="connsiteY94" fmla="*/ 1661869 h 2237474"/>
              <a:gd name="connsiteX95" fmla="*/ 6587857 w 12192000"/>
              <a:gd name="connsiteY95" fmla="*/ 1665769 h 2237474"/>
              <a:gd name="connsiteX96" fmla="*/ 6554894 w 12192000"/>
              <a:gd name="connsiteY96" fmla="*/ 1664428 h 2237474"/>
              <a:gd name="connsiteX97" fmla="*/ 6551579 w 12192000"/>
              <a:gd name="connsiteY97" fmla="*/ 1662213 h 2237474"/>
              <a:gd name="connsiteX98" fmla="*/ 6545693 w 12192000"/>
              <a:gd name="connsiteY98" fmla="*/ 1661776 h 2237474"/>
              <a:gd name="connsiteX99" fmla="*/ 6530561 w 12192000"/>
              <a:gd name="connsiteY99" fmla="*/ 1664619 h 2237474"/>
              <a:gd name="connsiteX100" fmla="*/ 6525028 w 12192000"/>
              <a:gd name="connsiteY100" fmla="*/ 1666354 h 2237474"/>
              <a:gd name="connsiteX101" fmla="*/ 6516595 w 12192000"/>
              <a:gd name="connsiteY101" fmla="*/ 1667475 h 2237474"/>
              <a:gd name="connsiteX102" fmla="*/ 6508541 w 12192000"/>
              <a:gd name="connsiteY102" fmla="*/ 1668757 h 2237474"/>
              <a:gd name="connsiteX103" fmla="*/ 6471012 w 12192000"/>
              <a:gd name="connsiteY103" fmla="*/ 1678604 h 2237474"/>
              <a:gd name="connsiteX104" fmla="*/ 6415265 w 12192000"/>
              <a:gd name="connsiteY104" fmla="*/ 1665317 h 2237474"/>
              <a:gd name="connsiteX105" fmla="*/ 6364035 w 12192000"/>
              <a:gd name="connsiteY105" fmla="*/ 1667683 h 2237474"/>
              <a:gd name="connsiteX106" fmla="*/ 6280959 w 12192000"/>
              <a:gd name="connsiteY106" fmla="*/ 1689329 h 2237474"/>
              <a:gd name="connsiteX107" fmla="*/ 6243319 w 12192000"/>
              <a:gd name="connsiteY107" fmla="*/ 1695560 h 2237474"/>
              <a:gd name="connsiteX108" fmla="*/ 6098321 w 12192000"/>
              <a:gd name="connsiteY108" fmla="*/ 1721646 h 2237474"/>
              <a:gd name="connsiteX109" fmla="*/ 5880652 w 12192000"/>
              <a:gd name="connsiteY109" fmla="*/ 1779643 h 2237474"/>
              <a:gd name="connsiteX110" fmla="*/ 5785959 w 12192000"/>
              <a:gd name="connsiteY110" fmla="*/ 1775307 h 2237474"/>
              <a:gd name="connsiteX111" fmla="*/ 5643534 w 12192000"/>
              <a:gd name="connsiteY111" fmla="*/ 1802919 h 2237474"/>
              <a:gd name="connsiteX112" fmla="*/ 5518799 w 12192000"/>
              <a:gd name="connsiteY112" fmla="*/ 1818312 h 2237474"/>
              <a:gd name="connsiteX113" fmla="*/ 5505014 w 12192000"/>
              <a:gd name="connsiteY113" fmla="*/ 1819259 h 2237474"/>
              <a:gd name="connsiteX114" fmla="*/ 5453307 w 12192000"/>
              <a:gd name="connsiteY114" fmla="*/ 1815450 h 2237474"/>
              <a:gd name="connsiteX115" fmla="*/ 5364192 w 12192000"/>
              <a:gd name="connsiteY115" fmla="*/ 1826074 h 2237474"/>
              <a:gd name="connsiteX116" fmla="*/ 5350380 w 12192000"/>
              <a:gd name="connsiteY116" fmla="*/ 1830891 h 2237474"/>
              <a:gd name="connsiteX117" fmla="*/ 5259633 w 12192000"/>
              <a:gd name="connsiteY117" fmla="*/ 1837160 h 2237474"/>
              <a:gd name="connsiteX118" fmla="*/ 5197513 w 12192000"/>
              <a:gd name="connsiteY118" fmla="*/ 1844718 h 2237474"/>
              <a:gd name="connsiteX119" fmla="*/ 5184170 w 12192000"/>
              <a:gd name="connsiteY119" fmla="*/ 1849402 h 2237474"/>
              <a:gd name="connsiteX120" fmla="*/ 5168852 w 12192000"/>
              <a:gd name="connsiteY120" fmla="*/ 1844846 h 2237474"/>
              <a:gd name="connsiteX121" fmla="*/ 5164370 w 12192000"/>
              <a:gd name="connsiteY121" fmla="*/ 1840597 h 2237474"/>
              <a:gd name="connsiteX122" fmla="*/ 5114927 w 12192000"/>
              <a:gd name="connsiteY122" fmla="*/ 1847827 h 2237474"/>
              <a:gd name="connsiteX123" fmla="*/ 5108970 w 12192000"/>
              <a:gd name="connsiteY123" fmla="*/ 1847935 h 2237474"/>
              <a:gd name="connsiteX124" fmla="*/ 5067961 w 12192000"/>
              <a:gd name="connsiteY124" fmla="*/ 1845917 h 2237474"/>
              <a:gd name="connsiteX125" fmla="*/ 5007075 w 12192000"/>
              <a:gd name="connsiteY125" fmla="*/ 1838626 h 2237474"/>
              <a:gd name="connsiteX126" fmla="*/ 4944087 w 12192000"/>
              <a:gd name="connsiteY126" fmla="*/ 1823332 h 2237474"/>
              <a:gd name="connsiteX127" fmla="*/ 4907662 w 12192000"/>
              <a:gd name="connsiteY127" fmla="*/ 1816900 h 2237474"/>
              <a:gd name="connsiteX128" fmla="*/ 4882386 w 12192000"/>
              <a:gd name="connsiteY128" fmla="*/ 1809844 h 2237474"/>
              <a:gd name="connsiteX129" fmla="*/ 4811440 w 12192000"/>
              <a:gd name="connsiteY129" fmla="*/ 1804655 h 2237474"/>
              <a:gd name="connsiteX130" fmla="*/ 4691075 w 12192000"/>
              <a:gd name="connsiteY130" fmla="*/ 1801389 h 2237474"/>
              <a:gd name="connsiteX131" fmla="*/ 4611738 w 12192000"/>
              <a:gd name="connsiteY131" fmla="*/ 1776964 h 2237474"/>
              <a:gd name="connsiteX132" fmla="*/ 4560070 w 12192000"/>
              <a:gd name="connsiteY132" fmla="*/ 1785640 h 2237474"/>
              <a:gd name="connsiteX133" fmla="*/ 4536503 w 12192000"/>
              <a:gd name="connsiteY133" fmla="*/ 1785334 h 2237474"/>
              <a:gd name="connsiteX134" fmla="*/ 4513724 w 12192000"/>
              <a:gd name="connsiteY134" fmla="*/ 1791996 h 2237474"/>
              <a:gd name="connsiteX135" fmla="*/ 4459810 w 12192000"/>
              <a:gd name="connsiteY135" fmla="*/ 1797886 h 2237474"/>
              <a:gd name="connsiteX136" fmla="*/ 4379064 w 12192000"/>
              <a:gd name="connsiteY136" fmla="*/ 1817177 h 2237474"/>
              <a:gd name="connsiteX137" fmla="*/ 4319209 w 12192000"/>
              <a:gd name="connsiteY137" fmla="*/ 1834833 h 2237474"/>
              <a:gd name="connsiteX138" fmla="*/ 4290981 w 12192000"/>
              <a:gd name="connsiteY138" fmla="*/ 1839677 h 2237474"/>
              <a:gd name="connsiteX139" fmla="*/ 4285792 w 12192000"/>
              <a:gd name="connsiteY139" fmla="*/ 1836231 h 2237474"/>
              <a:gd name="connsiteX140" fmla="*/ 4238372 w 12192000"/>
              <a:gd name="connsiteY140" fmla="*/ 1851480 h 2237474"/>
              <a:gd name="connsiteX141" fmla="*/ 4232517 w 12192000"/>
              <a:gd name="connsiteY141" fmla="*/ 1852567 h 2237474"/>
              <a:gd name="connsiteX142" fmla="*/ 4191732 w 12192000"/>
              <a:gd name="connsiteY142" fmla="*/ 1857328 h 2237474"/>
              <a:gd name="connsiteX143" fmla="*/ 4065532 w 12192000"/>
              <a:gd name="connsiteY143" fmla="*/ 1855477 h 2237474"/>
              <a:gd name="connsiteX144" fmla="*/ 4028460 w 12192000"/>
              <a:gd name="connsiteY144" fmla="*/ 1855137 h 2237474"/>
              <a:gd name="connsiteX145" fmla="*/ 4002267 w 12192000"/>
              <a:gd name="connsiteY145" fmla="*/ 1852352 h 2237474"/>
              <a:gd name="connsiteX146" fmla="*/ 3931396 w 12192000"/>
              <a:gd name="connsiteY146" fmla="*/ 1858915 h 2237474"/>
              <a:gd name="connsiteX147" fmla="*/ 3812162 w 12192000"/>
              <a:gd name="connsiteY147" fmla="*/ 1875501 h 2237474"/>
              <a:gd name="connsiteX148" fmla="*/ 3729530 w 12192000"/>
              <a:gd name="connsiteY148" fmla="*/ 1864513 h 2237474"/>
              <a:gd name="connsiteX149" fmla="*/ 3680177 w 12192000"/>
              <a:gd name="connsiteY149" fmla="*/ 1881552 h 2237474"/>
              <a:gd name="connsiteX150" fmla="*/ 3567259 w 12192000"/>
              <a:gd name="connsiteY150" fmla="*/ 1893482 h 2237474"/>
              <a:gd name="connsiteX151" fmla="*/ 3405770 w 12192000"/>
              <a:gd name="connsiteY151" fmla="*/ 1904591 h 2237474"/>
              <a:gd name="connsiteX152" fmla="*/ 3280097 w 12192000"/>
              <a:gd name="connsiteY152" fmla="*/ 1919610 h 2237474"/>
              <a:gd name="connsiteX153" fmla="*/ 3123424 w 12192000"/>
              <a:gd name="connsiteY153" fmla="*/ 1952930 h 2237474"/>
              <a:gd name="connsiteX154" fmla="*/ 3009910 w 12192000"/>
              <a:gd name="connsiteY154" fmla="*/ 1957866 h 2237474"/>
              <a:gd name="connsiteX155" fmla="*/ 2995934 w 12192000"/>
              <a:gd name="connsiteY155" fmla="*/ 1967085 h 2237474"/>
              <a:gd name="connsiteX156" fmla="*/ 2980071 w 12192000"/>
              <a:gd name="connsiteY156" fmla="*/ 1972988 h 2237474"/>
              <a:gd name="connsiteX157" fmla="*/ 2978094 w 12192000"/>
              <a:gd name="connsiteY157" fmla="*/ 1972369 h 2237474"/>
              <a:gd name="connsiteX158" fmla="*/ 2942858 w 12192000"/>
              <a:gd name="connsiteY158" fmla="*/ 1981367 h 2237474"/>
              <a:gd name="connsiteX159" fmla="*/ 2875436 w 12192000"/>
              <a:gd name="connsiteY159" fmla="*/ 1996977 h 2237474"/>
              <a:gd name="connsiteX160" fmla="*/ 2874892 w 12192000"/>
              <a:gd name="connsiteY160" fmla="*/ 1996085 h 2237474"/>
              <a:gd name="connsiteX161" fmla="*/ 2864145 w 12192000"/>
              <a:gd name="connsiteY161" fmla="*/ 1994061 h 2237474"/>
              <a:gd name="connsiteX162" fmla="*/ 2843662 w 12192000"/>
              <a:gd name="connsiteY162" fmla="*/ 1992498 h 2237474"/>
              <a:gd name="connsiteX163" fmla="*/ 2796128 w 12192000"/>
              <a:gd name="connsiteY163" fmla="*/ 1976403 h 2237474"/>
              <a:gd name="connsiteX164" fmla="*/ 2756784 w 12192000"/>
              <a:gd name="connsiteY164" fmla="*/ 1985116 h 2237474"/>
              <a:gd name="connsiteX165" fmla="*/ 2748833 w 12192000"/>
              <a:gd name="connsiteY165" fmla="*/ 1986323 h 2237474"/>
              <a:gd name="connsiteX166" fmla="*/ 2748661 w 12192000"/>
              <a:gd name="connsiteY166" fmla="*/ 1986122 h 2237474"/>
              <a:gd name="connsiteX167" fmla="*/ 2740251 w 12192000"/>
              <a:gd name="connsiteY167" fmla="*/ 1986946 h 2237474"/>
              <a:gd name="connsiteX168" fmla="*/ 2718916 w 12192000"/>
              <a:gd name="connsiteY168" fmla="*/ 1990867 h 2237474"/>
              <a:gd name="connsiteX169" fmla="*/ 2713522 w 12192000"/>
              <a:gd name="connsiteY169" fmla="*/ 1990173 h 2237474"/>
              <a:gd name="connsiteX170" fmla="*/ 2680597 w 12192000"/>
              <a:gd name="connsiteY170" fmla="*/ 1984996 h 2237474"/>
              <a:gd name="connsiteX171" fmla="*/ 2578178 w 12192000"/>
              <a:gd name="connsiteY171" fmla="*/ 1990531 h 2237474"/>
              <a:gd name="connsiteX172" fmla="*/ 2476147 w 12192000"/>
              <a:gd name="connsiteY172" fmla="*/ 1998305 h 2237474"/>
              <a:gd name="connsiteX173" fmla="*/ 2373568 w 12192000"/>
              <a:gd name="connsiteY173" fmla="*/ 2003219 h 2237474"/>
              <a:gd name="connsiteX174" fmla="*/ 2321399 w 12192000"/>
              <a:gd name="connsiteY174" fmla="*/ 1989467 h 2237474"/>
              <a:gd name="connsiteX175" fmla="*/ 2315525 w 12192000"/>
              <a:gd name="connsiteY175" fmla="*/ 1989708 h 2237474"/>
              <a:gd name="connsiteX176" fmla="*/ 2300792 w 12192000"/>
              <a:gd name="connsiteY176" fmla="*/ 1994290 h 2237474"/>
              <a:gd name="connsiteX177" fmla="*/ 2295469 w 12192000"/>
              <a:gd name="connsiteY177" fmla="*/ 1996659 h 2237474"/>
              <a:gd name="connsiteX178" fmla="*/ 2287219 w 12192000"/>
              <a:gd name="connsiteY178" fmla="*/ 1998750 h 2237474"/>
              <a:gd name="connsiteX179" fmla="*/ 2286948 w 12192000"/>
              <a:gd name="connsiteY179" fmla="*/ 1998596 h 2237474"/>
              <a:gd name="connsiteX180" fmla="*/ 2243069 w 12192000"/>
              <a:gd name="connsiteY180" fmla="*/ 2015111 h 2237474"/>
              <a:gd name="connsiteX181" fmla="*/ 2186609 w 12192000"/>
              <a:gd name="connsiteY181" fmla="*/ 2008263 h 2237474"/>
              <a:gd name="connsiteX182" fmla="*/ 2164831 w 12192000"/>
              <a:gd name="connsiteY182" fmla="*/ 2010143 h 2237474"/>
              <a:gd name="connsiteX183" fmla="*/ 2152836 w 12192000"/>
              <a:gd name="connsiteY183" fmla="*/ 2010048 h 2237474"/>
              <a:gd name="connsiteX184" fmla="*/ 2117102 w 12192000"/>
              <a:gd name="connsiteY184" fmla="*/ 2023004 h 2237474"/>
              <a:gd name="connsiteX185" fmla="*/ 2111935 w 12192000"/>
              <a:gd name="connsiteY185" fmla="*/ 2023163 h 2237474"/>
              <a:gd name="connsiteX186" fmla="*/ 2089991 w 12192000"/>
              <a:gd name="connsiteY186" fmla="*/ 2034193 h 2237474"/>
              <a:gd name="connsiteX187" fmla="*/ 2058061 w 12192000"/>
              <a:gd name="connsiteY187" fmla="*/ 2047942 h 2237474"/>
              <a:gd name="connsiteX188" fmla="*/ 2055737 w 12192000"/>
              <a:gd name="connsiteY188" fmla="*/ 2047704 h 2237474"/>
              <a:gd name="connsiteX189" fmla="*/ 2042244 w 12192000"/>
              <a:gd name="connsiteY189" fmla="*/ 2055560 h 2237474"/>
              <a:gd name="connsiteX190" fmla="*/ 1976224 w 12192000"/>
              <a:gd name="connsiteY190" fmla="*/ 2074257 h 2237474"/>
              <a:gd name="connsiteX191" fmla="*/ 1877728 w 12192000"/>
              <a:gd name="connsiteY191" fmla="*/ 2101004 h 2237474"/>
              <a:gd name="connsiteX192" fmla="*/ 1759056 w 12192000"/>
              <a:gd name="connsiteY192" fmla="*/ 2125608 h 2237474"/>
              <a:gd name="connsiteX193" fmla="*/ 1637948 w 12192000"/>
              <a:gd name="connsiteY193" fmla="*/ 2172597 h 2237474"/>
              <a:gd name="connsiteX194" fmla="*/ 1434549 w 12192000"/>
              <a:gd name="connsiteY194" fmla="*/ 2234522 h 2237474"/>
              <a:gd name="connsiteX195" fmla="*/ 1398481 w 12192000"/>
              <a:gd name="connsiteY195" fmla="*/ 2237074 h 2237474"/>
              <a:gd name="connsiteX196" fmla="*/ 1398407 w 12192000"/>
              <a:gd name="connsiteY196" fmla="*/ 2237095 h 2237474"/>
              <a:gd name="connsiteX197" fmla="*/ 1370962 w 12192000"/>
              <a:gd name="connsiteY197" fmla="*/ 2237474 h 2237474"/>
              <a:gd name="connsiteX198" fmla="*/ 1356367 w 12192000"/>
              <a:gd name="connsiteY198" fmla="*/ 2235089 h 2237474"/>
              <a:gd name="connsiteX199" fmla="*/ 1324828 w 12192000"/>
              <a:gd name="connsiteY199" fmla="*/ 2231968 h 2237474"/>
              <a:gd name="connsiteX200" fmla="*/ 1297744 w 12192000"/>
              <a:gd name="connsiteY200" fmla="*/ 2235849 h 2237474"/>
              <a:gd name="connsiteX201" fmla="*/ 1286236 w 12192000"/>
              <a:gd name="connsiteY201" fmla="*/ 2233135 h 2237474"/>
              <a:gd name="connsiteX202" fmla="*/ 1283504 w 12192000"/>
              <a:gd name="connsiteY202" fmla="*/ 2233797 h 2237474"/>
              <a:gd name="connsiteX203" fmla="*/ 1279765 w 12192000"/>
              <a:gd name="connsiteY203" fmla="*/ 2229639 h 2237474"/>
              <a:gd name="connsiteX204" fmla="*/ 1195347 w 12192000"/>
              <a:gd name="connsiteY204" fmla="*/ 2212354 h 2237474"/>
              <a:gd name="connsiteX205" fmla="*/ 970251 w 12192000"/>
              <a:gd name="connsiteY205" fmla="*/ 2221029 h 2237474"/>
              <a:gd name="connsiteX206" fmla="*/ 812914 w 12192000"/>
              <a:gd name="connsiteY206" fmla="*/ 2202752 h 2237474"/>
              <a:gd name="connsiteX207" fmla="*/ 800195 w 12192000"/>
              <a:gd name="connsiteY207" fmla="*/ 2209407 h 2237474"/>
              <a:gd name="connsiteX208" fmla="*/ 784978 w 12192000"/>
              <a:gd name="connsiteY208" fmla="*/ 2212360 h 2237474"/>
              <a:gd name="connsiteX209" fmla="*/ 681987 w 12192000"/>
              <a:gd name="connsiteY209" fmla="*/ 2216757 h 2237474"/>
              <a:gd name="connsiteX210" fmla="*/ 669923 w 12192000"/>
              <a:gd name="connsiteY210" fmla="*/ 2211682 h 2237474"/>
              <a:gd name="connsiteX211" fmla="*/ 648680 w 12192000"/>
              <a:gd name="connsiteY211" fmla="*/ 2206229 h 2237474"/>
              <a:gd name="connsiteX212" fmla="*/ 597225 w 12192000"/>
              <a:gd name="connsiteY212" fmla="*/ 2180999 h 2237474"/>
              <a:gd name="connsiteX213" fmla="*/ 558449 w 12192000"/>
              <a:gd name="connsiteY213" fmla="*/ 2182346 h 2237474"/>
              <a:gd name="connsiteX214" fmla="*/ 550517 w 12192000"/>
              <a:gd name="connsiteY214" fmla="*/ 2182060 h 2237474"/>
              <a:gd name="connsiteX215" fmla="*/ 550309 w 12192000"/>
              <a:gd name="connsiteY215" fmla="*/ 2181825 h 2237474"/>
              <a:gd name="connsiteX216" fmla="*/ 541836 w 12192000"/>
              <a:gd name="connsiteY216" fmla="*/ 2181063 h 2237474"/>
              <a:gd name="connsiteX217" fmla="*/ 536057 w 12192000"/>
              <a:gd name="connsiteY217" fmla="*/ 2181537 h 2237474"/>
              <a:gd name="connsiteX218" fmla="*/ 520671 w 12192000"/>
              <a:gd name="connsiteY218" fmla="*/ 2180980 h 2237474"/>
              <a:gd name="connsiteX219" fmla="*/ 515024 w 12192000"/>
              <a:gd name="connsiteY219" fmla="*/ 2179258 h 2237474"/>
              <a:gd name="connsiteX220" fmla="*/ 512278 w 12192000"/>
              <a:gd name="connsiteY220" fmla="*/ 2176369 h 2237474"/>
              <a:gd name="connsiteX221" fmla="*/ 480419 w 12192000"/>
              <a:gd name="connsiteY221" fmla="*/ 2167807 h 2237474"/>
              <a:gd name="connsiteX222" fmla="*/ 413835 w 12192000"/>
              <a:gd name="connsiteY222" fmla="*/ 2156783 h 2237474"/>
              <a:gd name="connsiteX223" fmla="*/ 376513 w 12192000"/>
              <a:gd name="connsiteY223" fmla="*/ 2154014 h 2237474"/>
              <a:gd name="connsiteX224" fmla="*/ 273386 w 12192000"/>
              <a:gd name="connsiteY224" fmla="*/ 2142551 h 2237474"/>
              <a:gd name="connsiteX225" fmla="*/ 169207 w 12192000"/>
              <a:gd name="connsiteY225" fmla="*/ 2128100 h 2237474"/>
              <a:gd name="connsiteX226" fmla="*/ 93149 w 12192000"/>
              <a:gd name="connsiteY226" fmla="*/ 2105324 h 2237474"/>
              <a:gd name="connsiteX227" fmla="*/ 88109 w 12192000"/>
              <a:gd name="connsiteY227" fmla="*/ 2106704 h 2237474"/>
              <a:gd name="connsiteX228" fmla="*/ 80022 w 12192000"/>
              <a:gd name="connsiteY228" fmla="*/ 2107254 h 2237474"/>
              <a:gd name="connsiteX229" fmla="*/ 79717 w 12192000"/>
              <a:gd name="connsiteY229" fmla="*/ 2107046 h 2237474"/>
              <a:gd name="connsiteX230" fmla="*/ 72352 w 12192000"/>
              <a:gd name="connsiteY230" fmla="*/ 2107991 h 2237474"/>
              <a:gd name="connsiteX231" fmla="*/ 37645 w 12192000"/>
              <a:gd name="connsiteY231" fmla="*/ 2115401 h 2237474"/>
              <a:gd name="connsiteX232" fmla="*/ 4572 w 12192000"/>
              <a:gd name="connsiteY232" fmla="*/ 2111091 h 2237474"/>
              <a:gd name="connsiteX233" fmla="*/ 0 w 12192000"/>
              <a:gd name="connsiteY233" fmla="*/ 2110468 h 2237474"/>
              <a:gd name="connsiteX234" fmla="*/ 0 w 12192000"/>
              <a:gd name="connsiteY234"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154948 w 12192000"/>
              <a:gd name="connsiteY4" fmla="*/ 762731 h 2237474"/>
              <a:gd name="connsiteX5" fmla="*/ 12047364 w 12192000"/>
              <a:gd name="connsiteY5" fmla="*/ 749662 h 2237474"/>
              <a:gd name="connsiteX6" fmla="*/ 11890686 w 12192000"/>
              <a:gd name="connsiteY6" fmla="*/ 732766 h 2237474"/>
              <a:gd name="connsiteX7" fmla="*/ 11782413 w 12192000"/>
              <a:gd name="connsiteY7" fmla="*/ 769868 h 2237474"/>
              <a:gd name="connsiteX8" fmla="*/ 11649954 w 12192000"/>
              <a:gd name="connsiteY8" fmla="*/ 749628 h 2237474"/>
              <a:gd name="connsiteX9" fmla="*/ 11560424 w 12192000"/>
              <a:gd name="connsiteY9" fmla="*/ 748017 h 2237474"/>
              <a:gd name="connsiteX10" fmla="*/ 11358455 w 12192000"/>
              <a:gd name="connsiteY10" fmla="*/ 747593 h 2237474"/>
              <a:gd name="connsiteX11" fmla="*/ 11165209 w 12192000"/>
              <a:gd name="connsiteY11" fmla="*/ 748852 h 2237474"/>
              <a:gd name="connsiteX12" fmla="*/ 11058755 w 12192000"/>
              <a:gd name="connsiteY12" fmla="*/ 749617 h 2237474"/>
              <a:gd name="connsiteX13" fmla="*/ 10884013 w 12192000"/>
              <a:gd name="connsiteY13" fmla="*/ 760728 h 2237474"/>
              <a:gd name="connsiteX14" fmla="*/ 10834688 w 12192000"/>
              <a:gd name="connsiteY14" fmla="*/ 757726 h 2237474"/>
              <a:gd name="connsiteX15" fmla="*/ 10805004 w 12192000"/>
              <a:gd name="connsiteY15" fmla="*/ 757573 h 2237474"/>
              <a:gd name="connsiteX16" fmla="*/ 10739478 w 12192000"/>
              <a:gd name="connsiteY16" fmla="*/ 776841 h 2237474"/>
              <a:gd name="connsiteX17" fmla="*/ 10458762 w 12192000"/>
              <a:gd name="connsiteY17" fmla="*/ 755400 h 2237474"/>
              <a:gd name="connsiteX18" fmla="*/ 10246919 w 12192000"/>
              <a:gd name="connsiteY18" fmla="*/ 769960 h 2237474"/>
              <a:gd name="connsiteX19" fmla="*/ 10167995 w 12192000"/>
              <a:gd name="connsiteY19" fmla="*/ 760843 h 2237474"/>
              <a:gd name="connsiteX20" fmla="*/ 9997044 w 12192000"/>
              <a:gd name="connsiteY20" fmla="*/ 780129 h 2237474"/>
              <a:gd name="connsiteX21" fmla="*/ 9943887 w 12192000"/>
              <a:gd name="connsiteY21" fmla="*/ 804141 h 2237474"/>
              <a:gd name="connsiteX22" fmla="*/ 9918248 w 12192000"/>
              <a:gd name="connsiteY22" fmla="*/ 816628 h 2237474"/>
              <a:gd name="connsiteX23" fmla="*/ 9836148 w 12192000"/>
              <a:gd name="connsiteY23" fmla="*/ 858312 h 2237474"/>
              <a:gd name="connsiteX24" fmla="*/ 9823800 w 12192000"/>
              <a:gd name="connsiteY24" fmla="*/ 866604 h 2237474"/>
              <a:gd name="connsiteX25" fmla="*/ 9794684 w 12192000"/>
              <a:gd name="connsiteY25" fmla="*/ 864509 h 2237474"/>
              <a:gd name="connsiteX26" fmla="*/ 9778288 w 12192000"/>
              <a:gd name="connsiteY26" fmla="*/ 854362 h 2237474"/>
              <a:gd name="connsiteX27" fmla="*/ 9773886 w 12192000"/>
              <a:gd name="connsiteY27" fmla="*/ 857543 h 2237474"/>
              <a:gd name="connsiteX28" fmla="*/ 9761459 w 12192000"/>
              <a:gd name="connsiteY28" fmla="*/ 862394 h 2237474"/>
              <a:gd name="connsiteX29" fmla="*/ 9705768 w 12192000"/>
              <a:gd name="connsiteY29" fmla="*/ 894610 h 2237474"/>
              <a:gd name="connsiteX30" fmla="*/ 9683005 w 12192000"/>
              <a:gd name="connsiteY30" fmla="*/ 894128 h 2237474"/>
              <a:gd name="connsiteX31" fmla="*/ 9594438 w 12192000"/>
              <a:gd name="connsiteY31" fmla="*/ 919051 h 2237474"/>
              <a:gd name="connsiteX32" fmla="*/ 9577033 w 12192000"/>
              <a:gd name="connsiteY32" fmla="*/ 922857 h 2237474"/>
              <a:gd name="connsiteX33" fmla="*/ 9544189 w 12192000"/>
              <a:gd name="connsiteY33" fmla="*/ 938966 h 2237474"/>
              <a:gd name="connsiteX34" fmla="*/ 9534048 w 12192000"/>
              <a:gd name="connsiteY34" fmla="*/ 940158 h 2237474"/>
              <a:gd name="connsiteX35" fmla="*/ 9500499 w 12192000"/>
              <a:gd name="connsiteY35" fmla="*/ 954680 h 2237474"/>
              <a:gd name="connsiteX36" fmla="*/ 9428195 w 12192000"/>
              <a:gd name="connsiteY36" fmla="*/ 986225 h 2237474"/>
              <a:gd name="connsiteX37" fmla="*/ 9410017 w 12192000"/>
              <a:gd name="connsiteY37" fmla="*/ 993931 h 2237474"/>
              <a:gd name="connsiteX38" fmla="*/ 9392919 w 12192000"/>
              <a:gd name="connsiteY38" fmla="*/ 994656 h 2237474"/>
              <a:gd name="connsiteX39" fmla="*/ 9301293 w 12192000"/>
              <a:gd name="connsiteY39" fmla="*/ 1011593 h 2237474"/>
              <a:gd name="connsiteX40" fmla="*/ 9278619 w 12192000"/>
              <a:gd name="connsiteY40" fmla="*/ 1011878 h 2237474"/>
              <a:gd name="connsiteX41" fmla="*/ 9268019 w 12192000"/>
              <a:gd name="connsiteY41" fmla="*/ 1007442 h 2237474"/>
              <a:gd name="connsiteX42" fmla="*/ 9234662 w 12192000"/>
              <a:gd name="connsiteY42" fmla="*/ 1023056 h 2237474"/>
              <a:gd name="connsiteX43" fmla="*/ 9181033 w 12192000"/>
              <a:gd name="connsiteY43" fmla="*/ 1037921 h 2237474"/>
              <a:gd name="connsiteX44" fmla="*/ 9155969 w 12192000"/>
              <a:gd name="connsiteY44" fmla="*/ 1046804 h 2237474"/>
              <a:gd name="connsiteX45" fmla="*/ 9133985 w 12192000"/>
              <a:gd name="connsiteY45" fmla="*/ 1046450 h 2237474"/>
              <a:gd name="connsiteX46" fmla="*/ 9012987 w 12192000"/>
              <a:gd name="connsiteY46" fmla="*/ 1061986 h 2237474"/>
              <a:gd name="connsiteX47" fmla="*/ 8968445 w 12192000"/>
              <a:gd name="connsiteY47" fmla="*/ 1052169 h 2237474"/>
              <a:gd name="connsiteX48" fmla="*/ 8958984 w 12192000"/>
              <a:gd name="connsiteY48" fmla="*/ 1057212 h 2237474"/>
              <a:gd name="connsiteX49" fmla="*/ 8886001 w 12192000"/>
              <a:gd name="connsiteY49" fmla="*/ 1067468 h 2237474"/>
              <a:gd name="connsiteX50" fmla="*/ 8838610 w 12192000"/>
              <a:gd name="connsiteY50" fmla="*/ 1075091 h 2237474"/>
              <a:gd name="connsiteX51" fmla="*/ 8750383 w 12192000"/>
              <a:gd name="connsiteY51" fmla="*/ 1097387 h 2237474"/>
              <a:gd name="connsiteX52" fmla="*/ 8697365 w 12192000"/>
              <a:gd name="connsiteY52" fmla="*/ 1105869 h 2237474"/>
              <a:gd name="connsiteX53" fmla="*/ 8665605 w 12192000"/>
              <a:gd name="connsiteY53" fmla="*/ 1110791 h 2237474"/>
              <a:gd name="connsiteX54" fmla="*/ 8584946 w 12192000"/>
              <a:gd name="connsiteY54" fmla="*/ 1135226 h 2237474"/>
              <a:gd name="connsiteX55" fmla="*/ 8460755 w 12192000"/>
              <a:gd name="connsiteY55" fmla="*/ 1203427 h 2237474"/>
              <a:gd name="connsiteX56" fmla="*/ 8419755 w 12192000"/>
              <a:gd name="connsiteY56" fmla="*/ 1216260 h 2237474"/>
              <a:gd name="connsiteX57" fmla="*/ 8411626 w 12192000"/>
              <a:gd name="connsiteY57" fmla="*/ 1214397 h 2237474"/>
              <a:gd name="connsiteX58" fmla="*/ 8363469 w 12192000"/>
              <a:gd name="connsiteY58" fmla="*/ 1246658 h 2237474"/>
              <a:gd name="connsiteX59" fmla="*/ 8275497 w 12192000"/>
              <a:gd name="connsiteY59" fmla="*/ 1264396 h 2237474"/>
              <a:gd name="connsiteX60" fmla="*/ 8206287 w 12192000"/>
              <a:gd name="connsiteY60" fmla="*/ 1273060 h 2237474"/>
              <a:gd name="connsiteX61" fmla="*/ 8168705 w 12192000"/>
              <a:gd name="connsiteY61" fmla="*/ 1279956 h 2237474"/>
              <a:gd name="connsiteX62" fmla="*/ 8139997 w 12192000"/>
              <a:gd name="connsiteY62" fmla="*/ 1282713 h 2237474"/>
              <a:gd name="connsiteX63" fmla="*/ 8074238 w 12192000"/>
              <a:gd name="connsiteY63" fmla="*/ 1301895 h 2237474"/>
              <a:gd name="connsiteX64" fmla="*/ 7968292 w 12192000"/>
              <a:gd name="connsiteY64" fmla="*/ 1338779 h 2237474"/>
              <a:gd name="connsiteX65" fmla="*/ 7945122 w 12192000"/>
              <a:gd name="connsiteY65" fmla="*/ 1345477 h 2237474"/>
              <a:gd name="connsiteX66" fmla="*/ 7922771 w 12192000"/>
              <a:gd name="connsiteY66" fmla="*/ 1346645 h 2237474"/>
              <a:gd name="connsiteX67" fmla="*/ 7915461 w 12192000"/>
              <a:gd name="connsiteY67" fmla="*/ 1342919 h 2237474"/>
              <a:gd name="connsiteX68" fmla="*/ 7902328 w 12192000"/>
              <a:gd name="connsiteY68" fmla="*/ 1345865 h 2237474"/>
              <a:gd name="connsiteX69" fmla="*/ 7898322 w 12192000"/>
              <a:gd name="connsiteY69" fmla="*/ 1345689 h 2237474"/>
              <a:gd name="connsiteX70" fmla="*/ 7875879 w 12192000"/>
              <a:gd name="connsiteY70" fmla="*/ 1345646 h 2237474"/>
              <a:gd name="connsiteX71" fmla="*/ 7840612 w 12192000"/>
              <a:gd name="connsiteY71" fmla="*/ 1369373 h 2237474"/>
              <a:gd name="connsiteX72" fmla="*/ 7786819 w 12192000"/>
              <a:gd name="connsiteY72" fmla="*/ 1378970 h 2237474"/>
              <a:gd name="connsiteX73" fmla="*/ 7548172 w 12192000"/>
              <a:gd name="connsiteY73" fmla="*/ 1417460 h 2237474"/>
              <a:gd name="connsiteX74" fmla="*/ 7483437 w 12192000"/>
              <a:gd name="connsiteY74" fmla="*/ 1478152 h 2237474"/>
              <a:gd name="connsiteX75" fmla="*/ 7377870 w 12192000"/>
              <a:gd name="connsiteY75" fmla="*/ 1523319 h 2237474"/>
              <a:gd name="connsiteX76" fmla="*/ 7230737 w 12192000"/>
              <a:gd name="connsiteY76" fmla="*/ 1562633 h 2237474"/>
              <a:gd name="connsiteX77" fmla="*/ 7224458 w 12192000"/>
              <a:gd name="connsiteY77" fmla="*/ 1573008 h 2237474"/>
              <a:gd name="connsiteX78" fmla="*/ 7213486 w 12192000"/>
              <a:gd name="connsiteY78" fmla="*/ 1580987 h 2237474"/>
              <a:gd name="connsiteX79" fmla="*/ 7210972 w 12192000"/>
              <a:gd name="connsiteY79" fmla="*/ 1580856 h 2237474"/>
              <a:gd name="connsiteX80" fmla="*/ 7183121 w 12192000"/>
              <a:gd name="connsiteY80" fmla="*/ 1595162 h 2237474"/>
              <a:gd name="connsiteX81" fmla="*/ 7164601 w 12192000"/>
              <a:gd name="connsiteY81" fmla="*/ 1606490 h 2237474"/>
              <a:gd name="connsiteX82" fmla="*/ 7159286 w 12192000"/>
              <a:gd name="connsiteY82" fmla="*/ 1606850 h 2237474"/>
              <a:gd name="connsiteX83" fmla="*/ 7114651 w 12192000"/>
              <a:gd name="connsiteY83" fmla="*/ 1620959 h 2237474"/>
              <a:gd name="connsiteX84" fmla="*/ 7092727 w 12192000"/>
              <a:gd name="connsiteY84" fmla="*/ 1623628 h 2237474"/>
              <a:gd name="connsiteX85" fmla="*/ 7031309 w 12192000"/>
              <a:gd name="connsiteY85" fmla="*/ 1619451 h 2237474"/>
              <a:gd name="connsiteX86" fmla="*/ 6999084 w 12192000"/>
              <a:gd name="connsiteY86" fmla="*/ 1634317 h 2237474"/>
              <a:gd name="connsiteX87" fmla="*/ 6992107 w 12192000"/>
              <a:gd name="connsiteY87" fmla="*/ 1636860 h 2237474"/>
              <a:gd name="connsiteX88" fmla="*/ 6991765 w 12192000"/>
              <a:gd name="connsiteY88" fmla="*/ 1636725 h 2237474"/>
              <a:gd name="connsiteX89" fmla="*/ 6983996 w 12192000"/>
              <a:gd name="connsiteY89" fmla="*/ 1639040 h 2237474"/>
              <a:gd name="connsiteX90" fmla="*/ 6979383 w 12192000"/>
              <a:gd name="connsiteY90" fmla="*/ 1641496 h 2237474"/>
              <a:gd name="connsiteX91" fmla="*/ 6900177 w 12192000"/>
              <a:gd name="connsiteY91" fmla="*/ 1636016 h 2237474"/>
              <a:gd name="connsiteX92" fmla="*/ 6795372 w 12192000"/>
              <a:gd name="connsiteY92" fmla="*/ 1644845 h 2237474"/>
              <a:gd name="connsiteX93" fmla="*/ 6692251 w 12192000"/>
              <a:gd name="connsiteY93" fmla="*/ 1656357 h 2237474"/>
              <a:gd name="connsiteX94" fmla="*/ 6655235 w 12192000"/>
              <a:gd name="connsiteY94" fmla="*/ 1661869 h 2237474"/>
              <a:gd name="connsiteX95" fmla="*/ 6587857 w 12192000"/>
              <a:gd name="connsiteY95" fmla="*/ 1665769 h 2237474"/>
              <a:gd name="connsiteX96" fmla="*/ 6554894 w 12192000"/>
              <a:gd name="connsiteY96" fmla="*/ 1664428 h 2237474"/>
              <a:gd name="connsiteX97" fmla="*/ 6551579 w 12192000"/>
              <a:gd name="connsiteY97" fmla="*/ 1662213 h 2237474"/>
              <a:gd name="connsiteX98" fmla="*/ 6545693 w 12192000"/>
              <a:gd name="connsiteY98" fmla="*/ 1661776 h 2237474"/>
              <a:gd name="connsiteX99" fmla="*/ 6530561 w 12192000"/>
              <a:gd name="connsiteY99" fmla="*/ 1664619 h 2237474"/>
              <a:gd name="connsiteX100" fmla="*/ 6516595 w 12192000"/>
              <a:gd name="connsiteY100" fmla="*/ 1667475 h 2237474"/>
              <a:gd name="connsiteX101" fmla="*/ 6508541 w 12192000"/>
              <a:gd name="connsiteY101" fmla="*/ 1668757 h 2237474"/>
              <a:gd name="connsiteX102" fmla="*/ 6471012 w 12192000"/>
              <a:gd name="connsiteY102" fmla="*/ 1678604 h 2237474"/>
              <a:gd name="connsiteX103" fmla="*/ 6415265 w 12192000"/>
              <a:gd name="connsiteY103" fmla="*/ 1665317 h 2237474"/>
              <a:gd name="connsiteX104" fmla="*/ 6364035 w 12192000"/>
              <a:gd name="connsiteY104" fmla="*/ 1667683 h 2237474"/>
              <a:gd name="connsiteX105" fmla="*/ 6280959 w 12192000"/>
              <a:gd name="connsiteY105" fmla="*/ 1689329 h 2237474"/>
              <a:gd name="connsiteX106" fmla="*/ 6243319 w 12192000"/>
              <a:gd name="connsiteY106" fmla="*/ 1695560 h 2237474"/>
              <a:gd name="connsiteX107" fmla="*/ 6098321 w 12192000"/>
              <a:gd name="connsiteY107" fmla="*/ 1721646 h 2237474"/>
              <a:gd name="connsiteX108" fmla="*/ 5880652 w 12192000"/>
              <a:gd name="connsiteY108" fmla="*/ 1779643 h 2237474"/>
              <a:gd name="connsiteX109" fmla="*/ 5785959 w 12192000"/>
              <a:gd name="connsiteY109" fmla="*/ 1775307 h 2237474"/>
              <a:gd name="connsiteX110" fmla="*/ 5643534 w 12192000"/>
              <a:gd name="connsiteY110" fmla="*/ 1802919 h 2237474"/>
              <a:gd name="connsiteX111" fmla="*/ 5518799 w 12192000"/>
              <a:gd name="connsiteY111" fmla="*/ 1818312 h 2237474"/>
              <a:gd name="connsiteX112" fmla="*/ 5505014 w 12192000"/>
              <a:gd name="connsiteY112" fmla="*/ 1819259 h 2237474"/>
              <a:gd name="connsiteX113" fmla="*/ 5453307 w 12192000"/>
              <a:gd name="connsiteY113" fmla="*/ 1815450 h 2237474"/>
              <a:gd name="connsiteX114" fmla="*/ 5364192 w 12192000"/>
              <a:gd name="connsiteY114" fmla="*/ 1826074 h 2237474"/>
              <a:gd name="connsiteX115" fmla="*/ 5350380 w 12192000"/>
              <a:gd name="connsiteY115" fmla="*/ 1830891 h 2237474"/>
              <a:gd name="connsiteX116" fmla="*/ 5259633 w 12192000"/>
              <a:gd name="connsiteY116" fmla="*/ 1837160 h 2237474"/>
              <a:gd name="connsiteX117" fmla="*/ 5197513 w 12192000"/>
              <a:gd name="connsiteY117" fmla="*/ 1844718 h 2237474"/>
              <a:gd name="connsiteX118" fmla="*/ 5184170 w 12192000"/>
              <a:gd name="connsiteY118" fmla="*/ 1849402 h 2237474"/>
              <a:gd name="connsiteX119" fmla="*/ 5168852 w 12192000"/>
              <a:gd name="connsiteY119" fmla="*/ 1844846 h 2237474"/>
              <a:gd name="connsiteX120" fmla="*/ 5164370 w 12192000"/>
              <a:gd name="connsiteY120" fmla="*/ 1840597 h 2237474"/>
              <a:gd name="connsiteX121" fmla="*/ 5114927 w 12192000"/>
              <a:gd name="connsiteY121" fmla="*/ 1847827 h 2237474"/>
              <a:gd name="connsiteX122" fmla="*/ 5108970 w 12192000"/>
              <a:gd name="connsiteY122" fmla="*/ 1847935 h 2237474"/>
              <a:gd name="connsiteX123" fmla="*/ 5067961 w 12192000"/>
              <a:gd name="connsiteY123" fmla="*/ 1845917 h 2237474"/>
              <a:gd name="connsiteX124" fmla="*/ 5007075 w 12192000"/>
              <a:gd name="connsiteY124" fmla="*/ 1838626 h 2237474"/>
              <a:gd name="connsiteX125" fmla="*/ 4944087 w 12192000"/>
              <a:gd name="connsiteY125" fmla="*/ 1823332 h 2237474"/>
              <a:gd name="connsiteX126" fmla="*/ 4907662 w 12192000"/>
              <a:gd name="connsiteY126" fmla="*/ 1816900 h 2237474"/>
              <a:gd name="connsiteX127" fmla="*/ 4882386 w 12192000"/>
              <a:gd name="connsiteY127" fmla="*/ 1809844 h 2237474"/>
              <a:gd name="connsiteX128" fmla="*/ 4811440 w 12192000"/>
              <a:gd name="connsiteY128" fmla="*/ 1804655 h 2237474"/>
              <a:gd name="connsiteX129" fmla="*/ 4691075 w 12192000"/>
              <a:gd name="connsiteY129" fmla="*/ 1801389 h 2237474"/>
              <a:gd name="connsiteX130" fmla="*/ 4611738 w 12192000"/>
              <a:gd name="connsiteY130" fmla="*/ 1776964 h 2237474"/>
              <a:gd name="connsiteX131" fmla="*/ 4560070 w 12192000"/>
              <a:gd name="connsiteY131" fmla="*/ 1785640 h 2237474"/>
              <a:gd name="connsiteX132" fmla="*/ 4536503 w 12192000"/>
              <a:gd name="connsiteY132" fmla="*/ 1785334 h 2237474"/>
              <a:gd name="connsiteX133" fmla="*/ 4513724 w 12192000"/>
              <a:gd name="connsiteY133" fmla="*/ 1791996 h 2237474"/>
              <a:gd name="connsiteX134" fmla="*/ 4459810 w 12192000"/>
              <a:gd name="connsiteY134" fmla="*/ 1797886 h 2237474"/>
              <a:gd name="connsiteX135" fmla="*/ 4379064 w 12192000"/>
              <a:gd name="connsiteY135" fmla="*/ 1817177 h 2237474"/>
              <a:gd name="connsiteX136" fmla="*/ 4319209 w 12192000"/>
              <a:gd name="connsiteY136" fmla="*/ 1834833 h 2237474"/>
              <a:gd name="connsiteX137" fmla="*/ 4290981 w 12192000"/>
              <a:gd name="connsiteY137" fmla="*/ 1839677 h 2237474"/>
              <a:gd name="connsiteX138" fmla="*/ 4285792 w 12192000"/>
              <a:gd name="connsiteY138" fmla="*/ 1836231 h 2237474"/>
              <a:gd name="connsiteX139" fmla="*/ 4238372 w 12192000"/>
              <a:gd name="connsiteY139" fmla="*/ 1851480 h 2237474"/>
              <a:gd name="connsiteX140" fmla="*/ 4232517 w 12192000"/>
              <a:gd name="connsiteY140" fmla="*/ 1852567 h 2237474"/>
              <a:gd name="connsiteX141" fmla="*/ 4191732 w 12192000"/>
              <a:gd name="connsiteY141" fmla="*/ 1857328 h 2237474"/>
              <a:gd name="connsiteX142" fmla="*/ 4065532 w 12192000"/>
              <a:gd name="connsiteY142" fmla="*/ 1855477 h 2237474"/>
              <a:gd name="connsiteX143" fmla="*/ 4028460 w 12192000"/>
              <a:gd name="connsiteY143" fmla="*/ 1855137 h 2237474"/>
              <a:gd name="connsiteX144" fmla="*/ 4002267 w 12192000"/>
              <a:gd name="connsiteY144" fmla="*/ 1852352 h 2237474"/>
              <a:gd name="connsiteX145" fmla="*/ 3931396 w 12192000"/>
              <a:gd name="connsiteY145" fmla="*/ 1858915 h 2237474"/>
              <a:gd name="connsiteX146" fmla="*/ 3812162 w 12192000"/>
              <a:gd name="connsiteY146" fmla="*/ 1875501 h 2237474"/>
              <a:gd name="connsiteX147" fmla="*/ 3729530 w 12192000"/>
              <a:gd name="connsiteY147" fmla="*/ 1864513 h 2237474"/>
              <a:gd name="connsiteX148" fmla="*/ 3680177 w 12192000"/>
              <a:gd name="connsiteY148" fmla="*/ 1881552 h 2237474"/>
              <a:gd name="connsiteX149" fmla="*/ 3567259 w 12192000"/>
              <a:gd name="connsiteY149" fmla="*/ 1893482 h 2237474"/>
              <a:gd name="connsiteX150" fmla="*/ 3405770 w 12192000"/>
              <a:gd name="connsiteY150" fmla="*/ 1904591 h 2237474"/>
              <a:gd name="connsiteX151" fmla="*/ 3280097 w 12192000"/>
              <a:gd name="connsiteY151" fmla="*/ 1919610 h 2237474"/>
              <a:gd name="connsiteX152" fmla="*/ 3123424 w 12192000"/>
              <a:gd name="connsiteY152" fmla="*/ 1952930 h 2237474"/>
              <a:gd name="connsiteX153" fmla="*/ 3009910 w 12192000"/>
              <a:gd name="connsiteY153" fmla="*/ 1957866 h 2237474"/>
              <a:gd name="connsiteX154" fmla="*/ 2995934 w 12192000"/>
              <a:gd name="connsiteY154" fmla="*/ 1967085 h 2237474"/>
              <a:gd name="connsiteX155" fmla="*/ 2980071 w 12192000"/>
              <a:gd name="connsiteY155" fmla="*/ 1972988 h 2237474"/>
              <a:gd name="connsiteX156" fmla="*/ 2978094 w 12192000"/>
              <a:gd name="connsiteY156" fmla="*/ 1972369 h 2237474"/>
              <a:gd name="connsiteX157" fmla="*/ 2942858 w 12192000"/>
              <a:gd name="connsiteY157" fmla="*/ 1981367 h 2237474"/>
              <a:gd name="connsiteX158" fmla="*/ 2875436 w 12192000"/>
              <a:gd name="connsiteY158" fmla="*/ 1996977 h 2237474"/>
              <a:gd name="connsiteX159" fmla="*/ 2874892 w 12192000"/>
              <a:gd name="connsiteY159" fmla="*/ 1996085 h 2237474"/>
              <a:gd name="connsiteX160" fmla="*/ 2864145 w 12192000"/>
              <a:gd name="connsiteY160" fmla="*/ 1994061 h 2237474"/>
              <a:gd name="connsiteX161" fmla="*/ 2843662 w 12192000"/>
              <a:gd name="connsiteY161" fmla="*/ 1992498 h 2237474"/>
              <a:gd name="connsiteX162" fmla="*/ 2796128 w 12192000"/>
              <a:gd name="connsiteY162" fmla="*/ 1976403 h 2237474"/>
              <a:gd name="connsiteX163" fmla="*/ 2756784 w 12192000"/>
              <a:gd name="connsiteY163" fmla="*/ 1985116 h 2237474"/>
              <a:gd name="connsiteX164" fmla="*/ 2748833 w 12192000"/>
              <a:gd name="connsiteY164" fmla="*/ 1986323 h 2237474"/>
              <a:gd name="connsiteX165" fmla="*/ 2748661 w 12192000"/>
              <a:gd name="connsiteY165" fmla="*/ 1986122 h 2237474"/>
              <a:gd name="connsiteX166" fmla="*/ 2740251 w 12192000"/>
              <a:gd name="connsiteY166" fmla="*/ 1986946 h 2237474"/>
              <a:gd name="connsiteX167" fmla="*/ 2718916 w 12192000"/>
              <a:gd name="connsiteY167" fmla="*/ 1990867 h 2237474"/>
              <a:gd name="connsiteX168" fmla="*/ 2713522 w 12192000"/>
              <a:gd name="connsiteY168" fmla="*/ 1990173 h 2237474"/>
              <a:gd name="connsiteX169" fmla="*/ 2680597 w 12192000"/>
              <a:gd name="connsiteY169" fmla="*/ 1984996 h 2237474"/>
              <a:gd name="connsiteX170" fmla="*/ 2578178 w 12192000"/>
              <a:gd name="connsiteY170" fmla="*/ 1990531 h 2237474"/>
              <a:gd name="connsiteX171" fmla="*/ 2476147 w 12192000"/>
              <a:gd name="connsiteY171" fmla="*/ 1998305 h 2237474"/>
              <a:gd name="connsiteX172" fmla="*/ 2373568 w 12192000"/>
              <a:gd name="connsiteY172" fmla="*/ 2003219 h 2237474"/>
              <a:gd name="connsiteX173" fmla="*/ 2321399 w 12192000"/>
              <a:gd name="connsiteY173" fmla="*/ 1989467 h 2237474"/>
              <a:gd name="connsiteX174" fmla="*/ 2315525 w 12192000"/>
              <a:gd name="connsiteY174" fmla="*/ 1989708 h 2237474"/>
              <a:gd name="connsiteX175" fmla="*/ 2300792 w 12192000"/>
              <a:gd name="connsiteY175" fmla="*/ 1994290 h 2237474"/>
              <a:gd name="connsiteX176" fmla="*/ 2295469 w 12192000"/>
              <a:gd name="connsiteY176" fmla="*/ 1996659 h 2237474"/>
              <a:gd name="connsiteX177" fmla="*/ 2287219 w 12192000"/>
              <a:gd name="connsiteY177" fmla="*/ 1998750 h 2237474"/>
              <a:gd name="connsiteX178" fmla="*/ 2286948 w 12192000"/>
              <a:gd name="connsiteY178" fmla="*/ 1998596 h 2237474"/>
              <a:gd name="connsiteX179" fmla="*/ 2243069 w 12192000"/>
              <a:gd name="connsiteY179" fmla="*/ 2015111 h 2237474"/>
              <a:gd name="connsiteX180" fmla="*/ 2186609 w 12192000"/>
              <a:gd name="connsiteY180" fmla="*/ 2008263 h 2237474"/>
              <a:gd name="connsiteX181" fmla="*/ 2164831 w 12192000"/>
              <a:gd name="connsiteY181" fmla="*/ 2010143 h 2237474"/>
              <a:gd name="connsiteX182" fmla="*/ 2152836 w 12192000"/>
              <a:gd name="connsiteY182" fmla="*/ 2010048 h 2237474"/>
              <a:gd name="connsiteX183" fmla="*/ 2117102 w 12192000"/>
              <a:gd name="connsiteY183" fmla="*/ 2023004 h 2237474"/>
              <a:gd name="connsiteX184" fmla="*/ 2111935 w 12192000"/>
              <a:gd name="connsiteY184" fmla="*/ 2023163 h 2237474"/>
              <a:gd name="connsiteX185" fmla="*/ 2089991 w 12192000"/>
              <a:gd name="connsiteY185" fmla="*/ 2034193 h 2237474"/>
              <a:gd name="connsiteX186" fmla="*/ 2058061 w 12192000"/>
              <a:gd name="connsiteY186" fmla="*/ 2047942 h 2237474"/>
              <a:gd name="connsiteX187" fmla="*/ 2055737 w 12192000"/>
              <a:gd name="connsiteY187" fmla="*/ 2047704 h 2237474"/>
              <a:gd name="connsiteX188" fmla="*/ 2042244 w 12192000"/>
              <a:gd name="connsiteY188" fmla="*/ 2055560 h 2237474"/>
              <a:gd name="connsiteX189" fmla="*/ 1976224 w 12192000"/>
              <a:gd name="connsiteY189" fmla="*/ 2074257 h 2237474"/>
              <a:gd name="connsiteX190" fmla="*/ 1877728 w 12192000"/>
              <a:gd name="connsiteY190" fmla="*/ 2101004 h 2237474"/>
              <a:gd name="connsiteX191" fmla="*/ 1759056 w 12192000"/>
              <a:gd name="connsiteY191" fmla="*/ 2125608 h 2237474"/>
              <a:gd name="connsiteX192" fmla="*/ 1637948 w 12192000"/>
              <a:gd name="connsiteY192" fmla="*/ 2172597 h 2237474"/>
              <a:gd name="connsiteX193" fmla="*/ 1434549 w 12192000"/>
              <a:gd name="connsiteY193" fmla="*/ 2234522 h 2237474"/>
              <a:gd name="connsiteX194" fmla="*/ 1398481 w 12192000"/>
              <a:gd name="connsiteY194" fmla="*/ 2237074 h 2237474"/>
              <a:gd name="connsiteX195" fmla="*/ 1398407 w 12192000"/>
              <a:gd name="connsiteY195" fmla="*/ 2237095 h 2237474"/>
              <a:gd name="connsiteX196" fmla="*/ 1370962 w 12192000"/>
              <a:gd name="connsiteY196" fmla="*/ 2237474 h 2237474"/>
              <a:gd name="connsiteX197" fmla="*/ 1356367 w 12192000"/>
              <a:gd name="connsiteY197" fmla="*/ 2235089 h 2237474"/>
              <a:gd name="connsiteX198" fmla="*/ 1324828 w 12192000"/>
              <a:gd name="connsiteY198" fmla="*/ 2231968 h 2237474"/>
              <a:gd name="connsiteX199" fmla="*/ 1297744 w 12192000"/>
              <a:gd name="connsiteY199" fmla="*/ 2235849 h 2237474"/>
              <a:gd name="connsiteX200" fmla="*/ 1286236 w 12192000"/>
              <a:gd name="connsiteY200" fmla="*/ 2233135 h 2237474"/>
              <a:gd name="connsiteX201" fmla="*/ 1283504 w 12192000"/>
              <a:gd name="connsiteY201" fmla="*/ 2233797 h 2237474"/>
              <a:gd name="connsiteX202" fmla="*/ 1279765 w 12192000"/>
              <a:gd name="connsiteY202" fmla="*/ 2229639 h 2237474"/>
              <a:gd name="connsiteX203" fmla="*/ 1195347 w 12192000"/>
              <a:gd name="connsiteY203" fmla="*/ 2212354 h 2237474"/>
              <a:gd name="connsiteX204" fmla="*/ 970251 w 12192000"/>
              <a:gd name="connsiteY204" fmla="*/ 2221029 h 2237474"/>
              <a:gd name="connsiteX205" fmla="*/ 812914 w 12192000"/>
              <a:gd name="connsiteY205" fmla="*/ 2202752 h 2237474"/>
              <a:gd name="connsiteX206" fmla="*/ 800195 w 12192000"/>
              <a:gd name="connsiteY206" fmla="*/ 2209407 h 2237474"/>
              <a:gd name="connsiteX207" fmla="*/ 784978 w 12192000"/>
              <a:gd name="connsiteY207" fmla="*/ 2212360 h 2237474"/>
              <a:gd name="connsiteX208" fmla="*/ 681987 w 12192000"/>
              <a:gd name="connsiteY208" fmla="*/ 2216757 h 2237474"/>
              <a:gd name="connsiteX209" fmla="*/ 669923 w 12192000"/>
              <a:gd name="connsiteY209" fmla="*/ 2211682 h 2237474"/>
              <a:gd name="connsiteX210" fmla="*/ 648680 w 12192000"/>
              <a:gd name="connsiteY210" fmla="*/ 2206229 h 2237474"/>
              <a:gd name="connsiteX211" fmla="*/ 597225 w 12192000"/>
              <a:gd name="connsiteY211" fmla="*/ 2180999 h 2237474"/>
              <a:gd name="connsiteX212" fmla="*/ 558449 w 12192000"/>
              <a:gd name="connsiteY212" fmla="*/ 2182346 h 2237474"/>
              <a:gd name="connsiteX213" fmla="*/ 550517 w 12192000"/>
              <a:gd name="connsiteY213" fmla="*/ 2182060 h 2237474"/>
              <a:gd name="connsiteX214" fmla="*/ 550309 w 12192000"/>
              <a:gd name="connsiteY214" fmla="*/ 2181825 h 2237474"/>
              <a:gd name="connsiteX215" fmla="*/ 541836 w 12192000"/>
              <a:gd name="connsiteY215" fmla="*/ 2181063 h 2237474"/>
              <a:gd name="connsiteX216" fmla="*/ 536057 w 12192000"/>
              <a:gd name="connsiteY216" fmla="*/ 2181537 h 2237474"/>
              <a:gd name="connsiteX217" fmla="*/ 520671 w 12192000"/>
              <a:gd name="connsiteY217" fmla="*/ 2180980 h 2237474"/>
              <a:gd name="connsiteX218" fmla="*/ 515024 w 12192000"/>
              <a:gd name="connsiteY218" fmla="*/ 2179258 h 2237474"/>
              <a:gd name="connsiteX219" fmla="*/ 512278 w 12192000"/>
              <a:gd name="connsiteY219" fmla="*/ 2176369 h 2237474"/>
              <a:gd name="connsiteX220" fmla="*/ 480419 w 12192000"/>
              <a:gd name="connsiteY220" fmla="*/ 2167807 h 2237474"/>
              <a:gd name="connsiteX221" fmla="*/ 413835 w 12192000"/>
              <a:gd name="connsiteY221" fmla="*/ 2156783 h 2237474"/>
              <a:gd name="connsiteX222" fmla="*/ 376513 w 12192000"/>
              <a:gd name="connsiteY222" fmla="*/ 2154014 h 2237474"/>
              <a:gd name="connsiteX223" fmla="*/ 273386 w 12192000"/>
              <a:gd name="connsiteY223" fmla="*/ 2142551 h 2237474"/>
              <a:gd name="connsiteX224" fmla="*/ 169207 w 12192000"/>
              <a:gd name="connsiteY224" fmla="*/ 2128100 h 2237474"/>
              <a:gd name="connsiteX225" fmla="*/ 93149 w 12192000"/>
              <a:gd name="connsiteY225" fmla="*/ 2105324 h 2237474"/>
              <a:gd name="connsiteX226" fmla="*/ 88109 w 12192000"/>
              <a:gd name="connsiteY226" fmla="*/ 2106704 h 2237474"/>
              <a:gd name="connsiteX227" fmla="*/ 80022 w 12192000"/>
              <a:gd name="connsiteY227" fmla="*/ 2107254 h 2237474"/>
              <a:gd name="connsiteX228" fmla="*/ 79717 w 12192000"/>
              <a:gd name="connsiteY228" fmla="*/ 2107046 h 2237474"/>
              <a:gd name="connsiteX229" fmla="*/ 72352 w 12192000"/>
              <a:gd name="connsiteY229" fmla="*/ 2107991 h 2237474"/>
              <a:gd name="connsiteX230" fmla="*/ 37645 w 12192000"/>
              <a:gd name="connsiteY230" fmla="*/ 2115401 h 2237474"/>
              <a:gd name="connsiteX231" fmla="*/ 4572 w 12192000"/>
              <a:gd name="connsiteY231" fmla="*/ 2111091 h 2237474"/>
              <a:gd name="connsiteX232" fmla="*/ 0 w 12192000"/>
              <a:gd name="connsiteY232" fmla="*/ 2110468 h 2237474"/>
              <a:gd name="connsiteX233" fmla="*/ 0 w 12192000"/>
              <a:gd name="connsiteY233"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154948 w 12192000"/>
              <a:gd name="connsiteY4" fmla="*/ 762731 h 2237474"/>
              <a:gd name="connsiteX5" fmla="*/ 12047364 w 12192000"/>
              <a:gd name="connsiteY5" fmla="*/ 749662 h 2237474"/>
              <a:gd name="connsiteX6" fmla="*/ 11890686 w 12192000"/>
              <a:gd name="connsiteY6" fmla="*/ 732766 h 2237474"/>
              <a:gd name="connsiteX7" fmla="*/ 11782413 w 12192000"/>
              <a:gd name="connsiteY7" fmla="*/ 769868 h 2237474"/>
              <a:gd name="connsiteX8" fmla="*/ 11649954 w 12192000"/>
              <a:gd name="connsiteY8" fmla="*/ 749628 h 2237474"/>
              <a:gd name="connsiteX9" fmla="*/ 11560424 w 12192000"/>
              <a:gd name="connsiteY9" fmla="*/ 748017 h 2237474"/>
              <a:gd name="connsiteX10" fmla="*/ 11358455 w 12192000"/>
              <a:gd name="connsiteY10" fmla="*/ 747593 h 2237474"/>
              <a:gd name="connsiteX11" fmla="*/ 11165209 w 12192000"/>
              <a:gd name="connsiteY11" fmla="*/ 748852 h 2237474"/>
              <a:gd name="connsiteX12" fmla="*/ 11058755 w 12192000"/>
              <a:gd name="connsiteY12" fmla="*/ 749617 h 2237474"/>
              <a:gd name="connsiteX13" fmla="*/ 10884013 w 12192000"/>
              <a:gd name="connsiteY13" fmla="*/ 760728 h 2237474"/>
              <a:gd name="connsiteX14" fmla="*/ 10834688 w 12192000"/>
              <a:gd name="connsiteY14" fmla="*/ 757726 h 2237474"/>
              <a:gd name="connsiteX15" fmla="*/ 10805004 w 12192000"/>
              <a:gd name="connsiteY15" fmla="*/ 757573 h 2237474"/>
              <a:gd name="connsiteX16" fmla="*/ 10739478 w 12192000"/>
              <a:gd name="connsiteY16" fmla="*/ 776841 h 2237474"/>
              <a:gd name="connsiteX17" fmla="*/ 10458762 w 12192000"/>
              <a:gd name="connsiteY17" fmla="*/ 755400 h 2237474"/>
              <a:gd name="connsiteX18" fmla="*/ 10246919 w 12192000"/>
              <a:gd name="connsiteY18" fmla="*/ 769960 h 2237474"/>
              <a:gd name="connsiteX19" fmla="*/ 10167995 w 12192000"/>
              <a:gd name="connsiteY19" fmla="*/ 760843 h 2237474"/>
              <a:gd name="connsiteX20" fmla="*/ 9997044 w 12192000"/>
              <a:gd name="connsiteY20" fmla="*/ 780129 h 2237474"/>
              <a:gd name="connsiteX21" fmla="*/ 9943887 w 12192000"/>
              <a:gd name="connsiteY21" fmla="*/ 804141 h 2237474"/>
              <a:gd name="connsiteX22" fmla="*/ 9918248 w 12192000"/>
              <a:gd name="connsiteY22" fmla="*/ 816628 h 2237474"/>
              <a:gd name="connsiteX23" fmla="*/ 9836148 w 12192000"/>
              <a:gd name="connsiteY23" fmla="*/ 858312 h 2237474"/>
              <a:gd name="connsiteX24" fmla="*/ 9823800 w 12192000"/>
              <a:gd name="connsiteY24" fmla="*/ 866604 h 2237474"/>
              <a:gd name="connsiteX25" fmla="*/ 9794684 w 12192000"/>
              <a:gd name="connsiteY25" fmla="*/ 864509 h 2237474"/>
              <a:gd name="connsiteX26" fmla="*/ 9778288 w 12192000"/>
              <a:gd name="connsiteY26" fmla="*/ 854362 h 2237474"/>
              <a:gd name="connsiteX27" fmla="*/ 9773886 w 12192000"/>
              <a:gd name="connsiteY27" fmla="*/ 857543 h 2237474"/>
              <a:gd name="connsiteX28" fmla="*/ 9761459 w 12192000"/>
              <a:gd name="connsiteY28" fmla="*/ 862394 h 2237474"/>
              <a:gd name="connsiteX29" fmla="*/ 9705768 w 12192000"/>
              <a:gd name="connsiteY29" fmla="*/ 894610 h 2237474"/>
              <a:gd name="connsiteX30" fmla="*/ 9683005 w 12192000"/>
              <a:gd name="connsiteY30" fmla="*/ 894128 h 2237474"/>
              <a:gd name="connsiteX31" fmla="*/ 9594438 w 12192000"/>
              <a:gd name="connsiteY31" fmla="*/ 919051 h 2237474"/>
              <a:gd name="connsiteX32" fmla="*/ 9577033 w 12192000"/>
              <a:gd name="connsiteY32" fmla="*/ 922857 h 2237474"/>
              <a:gd name="connsiteX33" fmla="*/ 9544189 w 12192000"/>
              <a:gd name="connsiteY33" fmla="*/ 938966 h 2237474"/>
              <a:gd name="connsiteX34" fmla="*/ 9534048 w 12192000"/>
              <a:gd name="connsiteY34" fmla="*/ 940158 h 2237474"/>
              <a:gd name="connsiteX35" fmla="*/ 9500499 w 12192000"/>
              <a:gd name="connsiteY35" fmla="*/ 954680 h 2237474"/>
              <a:gd name="connsiteX36" fmla="*/ 9428195 w 12192000"/>
              <a:gd name="connsiteY36" fmla="*/ 986225 h 2237474"/>
              <a:gd name="connsiteX37" fmla="*/ 9410017 w 12192000"/>
              <a:gd name="connsiteY37" fmla="*/ 993931 h 2237474"/>
              <a:gd name="connsiteX38" fmla="*/ 9392919 w 12192000"/>
              <a:gd name="connsiteY38" fmla="*/ 994656 h 2237474"/>
              <a:gd name="connsiteX39" fmla="*/ 9301293 w 12192000"/>
              <a:gd name="connsiteY39" fmla="*/ 1011593 h 2237474"/>
              <a:gd name="connsiteX40" fmla="*/ 9278619 w 12192000"/>
              <a:gd name="connsiteY40" fmla="*/ 1011878 h 2237474"/>
              <a:gd name="connsiteX41" fmla="*/ 9268019 w 12192000"/>
              <a:gd name="connsiteY41" fmla="*/ 1007442 h 2237474"/>
              <a:gd name="connsiteX42" fmla="*/ 9234662 w 12192000"/>
              <a:gd name="connsiteY42" fmla="*/ 1023056 h 2237474"/>
              <a:gd name="connsiteX43" fmla="*/ 9181033 w 12192000"/>
              <a:gd name="connsiteY43" fmla="*/ 1037921 h 2237474"/>
              <a:gd name="connsiteX44" fmla="*/ 9155969 w 12192000"/>
              <a:gd name="connsiteY44" fmla="*/ 1046804 h 2237474"/>
              <a:gd name="connsiteX45" fmla="*/ 9133985 w 12192000"/>
              <a:gd name="connsiteY45" fmla="*/ 1046450 h 2237474"/>
              <a:gd name="connsiteX46" fmla="*/ 9012987 w 12192000"/>
              <a:gd name="connsiteY46" fmla="*/ 1061986 h 2237474"/>
              <a:gd name="connsiteX47" fmla="*/ 8968445 w 12192000"/>
              <a:gd name="connsiteY47" fmla="*/ 1052169 h 2237474"/>
              <a:gd name="connsiteX48" fmla="*/ 8958984 w 12192000"/>
              <a:gd name="connsiteY48" fmla="*/ 1057212 h 2237474"/>
              <a:gd name="connsiteX49" fmla="*/ 8886001 w 12192000"/>
              <a:gd name="connsiteY49" fmla="*/ 1067468 h 2237474"/>
              <a:gd name="connsiteX50" fmla="*/ 8838610 w 12192000"/>
              <a:gd name="connsiteY50" fmla="*/ 1075091 h 2237474"/>
              <a:gd name="connsiteX51" fmla="*/ 8750383 w 12192000"/>
              <a:gd name="connsiteY51" fmla="*/ 1097387 h 2237474"/>
              <a:gd name="connsiteX52" fmla="*/ 8697365 w 12192000"/>
              <a:gd name="connsiteY52" fmla="*/ 1105869 h 2237474"/>
              <a:gd name="connsiteX53" fmla="*/ 8665605 w 12192000"/>
              <a:gd name="connsiteY53" fmla="*/ 1110791 h 2237474"/>
              <a:gd name="connsiteX54" fmla="*/ 8584946 w 12192000"/>
              <a:gd name="connsiteY54" fmla="*/ 1135226 h 2237474"/>
              <a:gd name="connsiteX55" fmla="*/ 8460755 w 12192000"/>
              <a:gd name="connsiteY55" fmla="*/ 1203427 h 2237474"/>
              <a:gd name="connsiteX56" fmla="*/ 8419755 w 12192000"/>
              <a:gd name="connsiteY56" fmla="*/ 1216260 h 2237474"/>
              <a:gd name="connsiteX57" fmla="*/ 8411626 w 12192000"/>
              <a:gd name="connsiteY57" fmla="*/ 1214397 h 2237474"/>
              <a:gd name="connsiteX58" fmla="*/ 8363469 w 12192000"/>
              <a:gd name="connsiteY58" fmla="*/ 1246658 h 2237474"/>
              <a:gd name="connsiteX59" fmla="*/ 8275497 w 12192000"/>
              <a:gd name="connsiteY59" fmla="*/ 1264396 h 2237474"/>
              <a:gd name="connsiteX60" fmla="*/ 8206287 w 12192000"/>
              <a:gd name="connsiteY60" fmla="*/ 1273060 h 2237474"/>
              <a:gd name="connsiteX61" fmla="*/ 8168705 w 12192000"/>
              <a:gd name="connsiteY61" fmla="*/ 1279956 h 2237474"/>
              <a:gd name="connsiteX62" fmla="*/ 8139997 w 12192000"/>
              <a:gd name="connsiteY62" fmla="*/ 1282713 h 2237474"/>
              <a:gd name="connsiteX63" fmla="*/ 8074238 w 12192000"/>
              <a:gd name="connsiteY63" fmla="*/ 1301895 h 2237474"/>
              <a:gd name="connsiteX64" fmla="*/ 7968292 w 12192000"/>
              <a:gd name="connsiteY64" fmla="*/ 1338779 h 2237474"/>
              <a:gd name="connsiteX65" fmla="*/ 7945122 w 12192000"/>
              <a:gd name="connsiteY65" fmla="*/ 1345477 h 2237474"/>
              <a:gd name="connsiteX66" fmla="*/ 7922771 w 12192000"/>
              <a:gd name="connsiteY66" fmla="*/ 1346645 h 2237474"/>
              <a:gd name="connsiteX67" fmla="*/ 7915461 w 12192000"/>
              <a:gd name="connsiteY67" fmla="*/ 1342919 h 2237474"/>
              <a:gd name="connsiteX68" fmla="*/ 7902328 w 12192000"/>
              <a:gd name="connsiteY68" fmla="*/ 1345865 h 2237474"/>
              <a:gd name="connsiteX69" fmla="*/ 7898322 w 12192000"/>
              <a:gd name="connsiteY69" fmla="*/ 1345689 h 2237474"/>
              <a:gd name="connsiteX70" fmla="*/ 7875879 w 12192000"/>
              <a:gd name="connsiteY70" fmla="*/ 1345646 h 2237474"/>
              <a:gd name="connsiteX71" fmla="*/ 7840612 w 12192000"/>
              <a:gd name="connsiteY71" fmla="*/ 1369373 h 2237474"/>
              <a:gd name="connsiteX72" fmla="*/ 7786819 w 12192000"/>
              <a:gd name="connsiteY72" fmla="*/ 1378970 h 2237474"/>
              <a:gd name="connsiteX73" fmla="*/ 7548172 w 12192000"/>
              <a:gd name="connsiteY73" fmla="*/ 1417460 h 2237474"/>
              <a:gd name="connsiteX74" fmla="*/ 7483437 w 12192000"/>
              <a:gd name="connsiteY74" fmla="*/ 1478152 h 2237474"/>
              <a:gd name="connsiteX75" fmla="*/ 7377870 w 12192000"/>
              <a:gd name="connsiteY75" fmla="*/ 1523319 h 2237474"/>
              <a:gd name="connsiteX76" fmla="*/ 7230737 w 12192000"/>
              <a:gd name="connsiteY76" fmla="*/ 1562633 h 2237474"/>
              <a:gd name="connsiteX77" fmla="*/ 7224458 w 12192000"/>
              <a:gd name="connsiteY77" fmla="*/ 1573008 h 2237474"/>
              <a:gd name="connsiteX78" fmla="*/ 7213486 w 12192000"/>
              <a:gd name="connsiteY78" fmla="*/ 1580987 h 2237474"/>
              <a:gd name="connsiteX79" fmla="*/ 7210972 w 12192000"/>
              <a:gd name="connsiteY79" fmla="*/ 1580856 h 2237474"/>
              <a:gd name="connsiteX80" fmla="*/ 7183121 w 12192000"/>
              <a:gd name="connsiteY80" fmla="*/ 1595162 h 2237474"/>
              <a:gd name="connsiteX81" fmla="*/ 7164601 w 12192000"/>
              <a:gd name="connsiteY81" fmla="*/ 1606490 h 2237474"/>
              <a:gd name="connsiteX82" fmla="*/ 7159286 w 12192000"/>
              <a:gd name="connsiteY82" fmla="*/ 1606850 h 2237474"/>
              <a:gd name="connsiteX83" fmla="*/ 7114651 w 12192000"/>
              <a:gd name="connsiteY83" fmla="*/ 1620959 h 2237474"/>
              <a:gd name="connsiteX84" fmla="*/ 7092727 w 12192000"/>
              <a:gd name="connsiteY84" fmla="*/ 1623628 h 2237474"/>
              <a:gd name="connsiteX85" fmla="*/ 7031309 w 12192000"/>
              <a:gd name="connsiteY85" fmla="*/ 1619451 h 2237474"/>
              <a:gd name="connsiteX86" fmla="*/ 6999084 w 12192000"/>
              <a:gd name="connsiteY86" fmla="*/ 1634317 h 2237474"/>
              <a:gd name="connsiteX87" fmla="*/ 6992107 w 12192000"/>
              <a:gd name="connsiteY87" fmla="*/ 1636860 h 2237474"/>
              <a:gd name="connsiteX88" fmla="*/ 6991765 w 12192000"/>
              <a:gd name="connsiteY88" fmla="*/ 1636725 h 2237474"/>
              <a:gd name="connsiteX89" fmla="*/ 6983996 w 12192000"/>
              <a:gd name="connsiteY89" fmla="*/ 1639040 h 2237474"/>
              <a:gd name="connsiteX90" fmla="*/ 6979383 w 12192000"/>
              <a:gd name="connsiteY90" fmla="*/ 1641496 h 2237474"/>
              <a:gd name="connsiteX91" fmla="*/ 6900177 w 12192000"/>
              <a:gd name="connsiteY91" fmla="*/ 1636016 h 2237474"/>
              <a:gd name="connsiteX92" fmla="*/ 6795372 w 12192000"/>
              <a:gd name="connsiteY92" fmla="*/ 1644845 h 2237474"/>
              <a:gd name="connsiteX93" fmla="*/ 6692251 w 12192000"/>
              <a:gd name="connsiteY93" fmla="*/ 1656357 h 2237474"/>
              <a:gd name="connsiteX94" fmla="*/ 6655235 w 12192000"/>
              <a:gd name="connsiteY94" fmla="*/ 1661869 h 2237474"/>
              <a:gd name="connsiteX95" fmla="*/ 6587857 w 12192000"/>
              <a:gd name="connsiteY95" fmla="*/ 1665769 h 2237474"/>
              <a:gd name="connsiteX96" fmla="*/ 6554894 w 12192000"/>
              <a:gd name="connsiteY96" fmla="*/ 1664428 h 2237474"/>
              <a:gd name="connsiteX97" fmla="*/ 6551579 w 12192000"/>
              <a:gd name="connsiteY97" fmla="*/ 1662213 h 2237474"/>
              <a:gd name="connsiteX98" fmla="*/ 6545693 w 12192000"/>
              <a:gd name="connsiteY98" fmla="*/ 1661776 h 2237474"/>
              <a:gd name="connsiteX99" fmla="*/ 6516595 w 12192000"/>
              <a:gd name="connsiteY99" fmla="*/ 1667475 h 2237474"/>
              <a:gd name="connsiteX100" fmla="*/ 6508541 w 12192000"/>
              <a:gd name="connsiteY100" fmla="*/ 1668757 h 2237474"/>
              <a:gd name="connsiteX101" fmla="*/ 6471012 w 12192000"/>
              <a:gd name="connsiteY101" fmla="*/ 1678604 h 2237474"/>
              <a:gd name="connsiteX102" fmla="*/ 6415265 w 12192000"/>
              <a:gd name="connsiteY102" fmla="*/ 1665317 h 2237474"/>
              <a:gd name="connsiteX103" fmla="*/ 6364035 w 12192000"/>
              <a:gd name="connsiteY103" fmla="*/ 1667683 h 2237474"/>
              <a:gd name="connsiteX104" fmla="*/ 6280959 w 12192000"/>
              <a:gd name="connsiteY104" fmla="*/ 1689329 h 2237474"/>
              <a:gd name="connsiteX105" fmla="*/ 6243319 w 12192000"/>
              <a:gd name="connsiteY105" fmla="*/ 1695560 h 2237474"/>
              <a:gd name="connsiteX106" fmla="*/ 6098321 w 12192000"/>
              <a:gd name="connsiteY106" fmla="*/ 1721646 h 2237474"/>
              <a:gd name="connsiteX107" fmla="*/ 5880652 w 12192000"/>
              <a:gd name="connsiteY107" fmla="*/ 1779643 h 2237474"/>
              <a:gd name="connsiteX108" fmla="*/ 5785959 w 12192000"/>
              <a:gd name="connsiteY108" fmla="*/ 1775307 h 2237474"/>
              <a:gd name="connsiteX109" fmla="*/ 5643534 w 12192000"/>
              <a:gd name="connsiteY109" fmla="*/ 1802919 h 2237474"/>
              <a:gd name="connsiteX110" fmla="*/ 5518799 w 12192000"/>
              <a:gd name="connsiteY110" fmla="*/ 1818312 h 2237474"/>
              <a:gd name="connsiteX111" fmla="*/ 5505014 w 12192000"/>
              <a:gd name="connsiteY111" fmla="*/ 1819259 h 2237474"/>
              <a:gd name="connsiteX112" fmla="*/ 5453307 w 12192000"/>
              <a:gd name="connsiteY112" fmla="*/ 1815450 h 2237474"/>
              <a:gd name="connsiteX113" fmla="*/ 5364192 w 12192000"/>
              <a:gd name="connsiteY113" fmla="*/ 1826074 h 2237474"/>
              <a:gd name="connsiteX114" fmla="*/ 5350380 w 12192000"/>
              <a:gd name="connsiteY114" fmla="*/ 1830891 h 2237474"/>
              <a:gd name="connsiteX115" fmla="*/ 5259633 w 12192000"/>
              <a:gd name="connsiteY115" fmla="*/ 1837160 h 2237474"/>
              <a:gd name="connsiteX116" fmla="*/ 5197513 w 12192000"/>
              <a:gd name="connsiteY116" fmla="*/ 1844718 h 2237474"/>
              <a:gd name="connsiteX117" fmla="*/ 5184170 w 12192000"/>
              <a:gd name="connsiteY117" fmla="*/ 1849402 h 2237474"/>
              <a:gd name="connsiteX118" fmla="*/ 5168852 w 12192000"/>
              <a:gd name="connsiteY118" fmla="*/ 1844846 h 2237474"/>
              <a:gd name="connsiteX119" fmla="*/ 5164370 w 12192000"/>
              <a:gd name="connsiteY119" fmla="*/ 1840597 h 2237474"/>
              <a:gd name="connsiteX120" fmla="*/ 5114927 w 12192000"/>
              <a:gd name="connsiteY120" fmla="*/ 1847827 h 2237474"/>
              <a:gd name="connsiteX121" fmla="*/ 5108970 w 12192000"/>
              <a:gd name="connsiteY121" fmla="*/ 1847935 h 2237474"/>
              <a:gd name="connsiteX122" fmla="*/ 5067961 w 12192000"/>
              <a:gd name="connsiteY122" fmla="*/ 1845917 h 2237474"/>
              <a:gd name="connsiteX123" fmla="*/ 5007075 w 12192000"/>
              <a:gd name="connsiteY123" fmla="*/ 1838626 h 2237474"/>
              <a:gd name="connsiteX124" fmla="*/ 4944087 w 12192000"/>
              <a:gd name="connsiteY124" fmla="*/ 1823332 h 2237474"/>
              <a:gd name="connsiteX125" fmla="*/ 4907662 w 12192000"/>
              <a:gd name="connsiteY125" fmla="*/ 1816900 h 2237474"/>
              <a:gd name="connsiteX126" fmla="*/ 4882386 w 12192000"/>
              <a:gd name="connsiteY126" fmla="*/ 1809844 h 2237474"/>
              <a:gd name="connsiteX127" fmla="*/ 4811440 w 12192000"/>
              <a:gd name="connsiteY127" fmla="*/ 1804655 h 2237474"/>
              <a:gd name="connsiteX128" fmla="*/ 4691075 w 12192000"/>
              <a:gd name="connsiteY128" fmla="*/ 1801389 h 2237474"/>
              <a:gd name="connsiteX129" fmla="*/ 4611738 w 12192000"/>
              <a:gd name="connsiteY129" fmla="*/ 1776964 h 2237474"/>
              <a:gd name="connsiteX130" fmla="*/ 4560070 w 12192000"/>
              <a:gd name="connsiteY130" fmla="*/ 1785640 h 2237474"/>
              <a:gd name="connsiteX131" fmla="*/ 4536503 w 12192000"/>
              <a:gd name="connsiteY131" fmla="*/ 1785334 h 2237474"/>
              <a:gd name="connsiteX132" fmla="*/ 4513724 w 12192000"/>
              <a:gd name="connsiteY132" fmla="*/ 1791996 h 2237474"/>
              <a:gd name="connsiteX133" fmla="*/ 4459810 w 12192000"/>
              <a:gd name="connsiteY133" fmla="*/ 1797886 h 2237474"/>
              <a:gd name="connsiteX134" fmla="*/ 4379064 w 12192000"/>
              <a:gd name="connsiteY134" fmla="*/ 1817177 h 2237474"/>
              <a:gd name="connsiteX135" fmla="*/ 4319209 w 12192000"/>
              <a:gd name="connsiteY135" fmla="*/ 1834833 h 2237474"/>
              <a:gd name="connsiteX136" fmla="*/ 4290981 w 12192000"/>
              <a:gd name="connsiteY136" fmla="*/ 1839677 h 2237474"/>
              <a:gd name="connsiteX137" fmla="*/ 4285792 w 12192000"/>
              <a:gd name="connsiteY137" fmla="*/ 1836231 h 2237474"/>
              <a:gd name="connsiteX138" fmla="*/ 4238372 w 12192000"/>
              <a:gd name="connsiteY138" fmla="*/ 1851480 h 2237474"/>
              <a:gd name="connsiteX139" fmla="*/ 4232517 w 12192000"/>
              <a:gd name="connsiteY139" fmla="*/ 1852567 h 2237474"/>
              <a:gd name="connsiteX140" fmla="*/ 4191732 w 12192000"/>
              <a:gd name="connsiteY140" fmla="*/ 1857328 h 2237474"/>
              <a:gd name="connsiteX141" fmla="*/ 4065532 w 12192000"/>
              <a:gd name="connsiteY141" fmla="*/ 1855477 h 2237474"/>
              <a:gd name="connsiteX142" fmla="*/ 4028460 w 12192000"/>
              <a:gd name="connsiteY142" fmla="*/ 1855137 h 2237474"/>
              <a:gd name="connsiteX143" fmla="*/ 4002267 w 12192000"/>
              <a:gd name="connsiteY143" fmla="*/ 1852352 h 2237474"/>
              <a:gd name="connsiteX144" fmla="*/ 3931396 w 12192000"/>
              <a:gd name="connsiteY144" fmla="*/ 1858915 h 2237474"/>
              <a:gd name="connsiteX145" fmla="*/ 3812162 w 12192000"/>
              <a:gd name="connsiteY145" fmla="*/ 1875501 h 2237474"/>
              <a:gd name="connsiteX146" fmla="*/ 3729530 w 12192000"/>
              <a:gd name="connsiteY146" fmla="*/ 1864513 h 2237474"/>
              <a:gd name="connsiteX147" fmla="*/ 3680177 w 12192000"/>
              <a:gd name="connsiteY147" fmla="*/ 1881552 h 2237474"/>
              <a:gd name="connsiteX148" fmla="*/ 3567259 w 12192000"/>
              <a:gd name="connsiteY148" fmla="*/ 1893482 h 2237474"/>
              <a:gd name="connsiteX149" fmla="*/ 3405770 w 12192000"/>
              <a:gd name="connsiteY149" fmla="*/ 1904591 h 2237474"/>
              <a:gd name="connsiteX150" fmla="*/ 3280097 w 12192000"/>
              <a:gd name="connsiteY150" fmla="*/ 1919610 h 2237474"/>
              <a:gd name="connsiteX151" fmla="*/ 3123424 w 12192000"/>
              <a:gd name="connsiteY151" fmla="*/ 1952930 h 2237474"/>
              <a:gd name="connsiteX152" fmla="*/ 3009910 w 12192000"/>
              <a:gd name="connsiteY152" fmla="*/ 1957866 h 2237474"/>
              <a:gd name="connsiteX153" fmla="*/ 2995934 w 12192000"/>
              <a:gd name="connsiteY153" fmla="*/ 1967085 h 2237474"/>
              <a:gd name="connsiteX154" fmla="*/ 2980071 w 12192000"/>
              <a:gd name="connsiteY154" fmla="*/ 1972988 h 2237474"/>
              <a:gd name="connsiteX155" fmla="*/ 2978094 w 12192000"/>
              <a:gd name="connsiteY155" fmla="*/ 1972369 h 2237474"/>
              <a:gd name="connsiteX156" fmla="*/ 2942858 w 12192000"/>
              <a:gd name="connsiteY156" fmla="*/ 1981367 h 2237474"/>
              <a:gd name="connsiteX157" fmla="*/ 2875436 w 12192000"/>
              <a:gd name="connsiteY157" fmla="*/ 1996977 h 2237474"/>
              <a:gd name="connsiteX158" fmla="*/ 2874892 w 12192000"/>
              <a:gd name="connsiteY158" fmla="*/ 1996085 h 2237474"/>
              <a:gd name="connsiteX159" fmla="*/ 2864145 w 12192000"/>
              <a:gd name="connsiteY159" fmla="*/ 1994061 h 2237474"/>
              <a:gd name="connsiteX160" fmla="*/ 2843662 w 12192000"/>
              <a:gd name="connsiteY160" fmla="*/ 1992498 h 2237474"/>
              <a:gd name="connsiteX161" fmla="*/ 2796128 w 12192000"/>
              <a:gd name="connsiteY161" fmla="*/ 1976403 h 2237474"/>
              <a:gd name="connsiteX162" fmla="*/ 2756784 w 12192000"/>
              <a:gd name="connsiteY162" fmla="*/ 1985116 h 2237474"/>
              <a:gd name="connsiteX163" fmla="*/ 2748833 w 12192000"/>
              <a:gd name="connsiteY163" fmla="*/ 1986323 h 2237474"/>
              <a:gd name="connsiteX164" fmla="*/ 2748661 w 12192000"/>
              <a:gd name="connsiteY164" fmla="*/ 1986122 h 2237474"/>
              <a:gd name="connsiteX165" fmla="*/ 2740251 w 12192000"/>
              <a:gd name="connsiteY165" fmla="*/ 1986946 h 2237474"/>
              <a:gd name="connsiteX166" fmla="*/ 2718916 w 12192000"/>
              <a:gd name="connsiteY166" fmla="*/ 1990867 h 2237474"/>
              <a:gd name="connsiteX167" fmla="*/ 2713522 w 12192000"/>
              <a:gd name="connsiteY167" fmla="*/ 1990173 h 2237474"/>
              <a:gd name="connsiteX168" fmla="*/ 2680597 w 12192000"/>
              <a:gd name="connsiteY168" fmla="*/ 1984996 h 2237474"/>
              <a:gd name="connsiteX169" fmla="*/ 2578178 w 12192000"/>
              <a:gd name="connsiteY169" fmla="*/ 1990531 h 2237474"/>
              <a:gd name="connsiteX170" fmla="*/ 2476147 w 12192000"/>
              <a:gd name="connsiteY170" fmla="*/ 1998305 h 2237474"/>
              <a:gd name="connsiteX171" fmla="*/ 2373568 w 12192000"/>
              <a:gd name="connsiteY171" fmla="*/ 2003219 h 2237474"/>
              <a:gd name="connsiteX172" fmla="*/ 2321399 w 12192000"/>
              <a:gd name="connsiteY172" fmla="*/ 1989467 h 2237474"/>
              <a:gd name="connsiteX173" fmla="*/ 2315525 w 12192000"/>
              <a:gd name="connsiteY173" fmla="*/ 1989708 h 2237474"/>
              <a:gd name="connsiteX174" fmla="*/ 2300792 w 12192000"/>
              <a:gd name="connsiteY174" fmla="*/ 1994290 h 2237474"/>
              <a:gd name="connsiteX175" fmla="*/ 2295469 w 12192000"/>
              <a:gd name="connsiteY175" fmla="*/ 1996659 h 2237474"/>
              <a:gd name="connsiteX176" fmla="*/ 2287219 w 12192000"/>
              <a:gd name="connsiteY176" fmla="*/ 1998750 h 2237474"/>
              <a:gd name="connsiteX177" fmla="*/ 2286948 w 12192000"/>
              <a:gd name="connsiteY177" fmla="*/ 1998596 h 2237474"/>
              <a:gd name="connsiteX178" fmla="*/ 2243069 w 12192000"/>
              <a:gd name="connsiteY178" fmla="*/ 2015111 h 2237474"/>
              <a:gd name="connsiteX179" fmla="*/ 2186609 w 12192000"/>
              <a:gd name="connsiteY179" fmla="*/ 2008263 h 2237474"/>
              <a:gd name="connsiteX180" fmla="*/ 2164831 w 12192000"/>
              <a:gd name="connsiteY180" fmla="*/ 2010143 h 2237474"/>
              <a:gd name="connsiteX181" fmla="*/ 2152836 w 12192000"/>
              <a:gd name="connsiteY181" fmla="*/ 2010048 h 2237474"/>
              <a:gd name="connsiteX182" fmla="*/ 2117102 w 12192000"/>
              <a:gd name="connsiteY182" fmla="*/ 2023004 h 2237474"/>
              <a:gd name="connsiteX183" fmla="*/ 2111935 w 12192000"/>
              <a:gd name="connsiteY183" fmla="*/ 2023163 h 2237474"/>
              <a:gd name="connsiteX184" fmla="*/ 2089991 w 12192000"/>
              <a:gd name="connsiteY184" fmla="*/ 2034193 h 2237474"/>
              <a:gd name="connsiteX185" fmla="*/ 2058061 w 12192000"/>
              <a:gd name="connsiteY185" fmla="*/ 2047942 h 2237474"/>
              <a:gd name="connsiteX186" fmla="*/ 2055737 w 12192000"/>
              <a:gd name="connsiteY186" fmla="*/ 2047704 h 2237474"/>
              <a:gd name="connsiteX187" fmla="*/ 2042244 w 12192000"/>
              <a:gd name="connsiteY187" fmla="*/ 2055560 h 2237474"/>
              <a:gd name="connsiteX188" fmla="*/ 1976224 w 12192000"/>
              <a:gd name="connsiteY188" fmla="*/ 2074257 h 2237474"/>
              <a:gd name="connsiteX189" fmla="*/ 1877728 w 12192000"/>
              <a:gd name="connsiteY189" fmla="*/ 2101004 h 2237474"/>
              <a:gd name="connsiteX190" fmla="*/ 1759056 w 12192000"/>
              <a:gd name="connsiteY190" fmla="*/ 2125608 h 2237474"/>
              <a:gd name="connsiteX191" fmla="*/ 1637948 w 12192000"/>
              <a:gd name="connsiteY191" fmla="*/ 2172597 h 2237474"/>
              <a:gd name="connsiteX192" fmla="*/ 1434549 w 12192000"/>
              <a:gd name="connsiteY192" fmla="*/ 2234522 h 2237474"/>
              <a:gd name="connsiteX193" fmla="*/ 1398481 w 12192000"/>
              <a:gd name="connsiteY193" fmla="*/ 2237074 h 2237474"/>
              <a:gd name="connsiteX194" fmla="*/ 1398407 w 12192000"/>
              <a:gd name="connsiteY194" fmla="*/ 2237095 h 2237474"/>
              <a:gd name="connsiteX195" fmla="*/ 1370962 w 12192000"/>
              <a:gd name="connsiteY195" fmla="*/ 2237474 h 2237474"/>
              <a:gd name="connsiteX196" fmla="*/ 1356367 w 12192000"/>
              <a:gd name="connsiteY196" fmla="*/ 2235089 h 2237474"/>
              <a:gd name="connsiteX197" fmla="*/ 1324828 w 12192000"/>
              <a:gd name="connsiteY197" fmla="*/ 2231968 h 2237474"/>
              <a:gd name="connsiteX198" fmla="*/ 1297744 w 12192000"/>
              <a:gd name="connsiteY198" fmla="*/ 2235849 h 2237474"/>
              <a:gd name="connsiteX199" fmla="*/ 1286236 w 12192000"/>
              <a:gd name="connsiteY199" fmla="*/ 2233135 h 2237474"/>
              <a:gd name="connsiteX200" fmla="*/ 1283504 w 12192000"/>
              <a:gd name="connsiteY200" fmla="*/ 2233797 h 2237474"/>
              <a:gd name="connsiteX201" fmla="*/ 1279765 w 12192000"/>
              <a:gd name="connsiteY201" fmla="*/ 2229639 h 2237474"/>
              <a:gd name="connsiteX202" fmla="*/ 1195347 w 12192000"/>
              <a:gd name="connsiteY202" fmla="*/ 2212354 h 2237474"/>
              <a:gd name="connsiteX203" fmla="*/ 970251 w 12192000"/>
              <a:gd name="connsiteY203" fmla="*/ 2221029 h 2237474"/>
              <a:gd name="connsiteX204" fmla="*/ 812914 w 12192000"/>
              <a:gd name="connsiteY204" fmla="*/ 2202752 h 2237474"/>
              <a:gd name="connsiteX205" fmla="*/ 800195 w 12192000"/>
              <a:gd name="connsiteY205" fmla="*/ 2209407 h 2237474"/>
              <a:gd name="connsiteX206" fmla="*/ 784978 w 12192000"/>
              <a:gd name="connsiteY206" fmla="*/ 2212360 h 2237474"/>
              <a:gd name="connsiteX207" fmla="*/ 681987 w 12192000"/>
              <a:gd name="connsiteY207" fmla="*/ 2216757 h 2237474"/>
              <a:gd name="connsiteX208" fmla="*/ 669923 w 12192000"/>
              <a:gd name="connsiteY208" fmla="*/ 2211682 h 2237474"/>
              <a:gd name="connsiteX209" fmla="*/ 648680 w 12192000"/>
              <a:gd name="connsiteY209" fmla="*/ 2206229 h 2237474"/>
              <a:gd name="connsiteX210" fmla="*/ 597225 w 12192000"/>
              <a:gd name="connsiteY210" fmla="*/ 2180999 h 2237474"/>
              <a:gd name="connsiteX211" fmla="*/ 558449 w 12192000"/>
              <a:gd name="connsiteY211" fmla="*/ 2182346 h 2237474"/>
              <a:gd name="connsiteX212" fmla="*/ 550517 w 12192000"/>
              <a:gd name="connsiteY212" fmla="*/ 2182060 h 2237474"/>
              <a:gd name="connsiteX213" fmla="*/ 550309 w 12192000"/>
              <a:gd name="connsiteY213" fmla="*/ 2181825 h 2237474"/>
              <a:gd name="connsiteX214" fmla="*/ 541836 w 12192000"/>
              <a:gd name="connsiteY214" fmla="*/ 2181063 h 2237474"/>
              <a:gd name="connsiteX215" fmla="*/ 536057 w 12192000"/>
              <a:gd name="connsiteY215" fmla="*/ 2181537 h 2237474"/>
              <a:gd name="connsiteX216" fmla="*/ 520671 w 12192000"/>
              <a:gd name="connsiteY216" fmla="*/ 2180980 h 2237474"/>
              <a:gd name="connsiteX217" fmla="*/ 515024 w 12192000"/>
              <a:gd name="connsiteY217" fmla="*/ 2179258 h 2237474"/>
              <a:gd name="connsiteX218" fmla="*/ 512278 w 12192000"/>
              <a:gd name="connsiteY218" fmla="*/ 2176369 h 2237474"/>
              <a:gd name="connsiteX219" fmla="*/ 480419 w 12192000"/>
              <a:gd name="connsiteY219" fmla="*/ 2167807 h 2237474"/>
              <a:gd name="connsiteX220" fmla="*/ 413835 w 12192000"/>
              <a:gd name="connsiteY220" fmla="*/ 2156783 h 2237474"/>
              <a:gd name="connsiteX221" fmla="*/ 376513 w 12192000"/>
              <a:gd name="connsiteY221" fmla="*/ 2154014 h 2237474"/>
              <a:gd name="connsiteX222" fmla="*/ 273386 w 12192000"/>
              <a:gd name="connsiteY222" fmla="*/ 2142551 h 2237474"/>
              <a:gd name="connsiteX223" fmla="*/ 169207 w 12192000"/>
              <a:gd name="connsiteY223" fmla="*/ 2128100 h 2237474"/>
              <a:gd name="connsiteX224" fmla="*/ 93149 w 12192000"/>
              <a:gd name="connsiteY224" fmla="*/ 2105324 h 2237474"/>
              <a:gd name="connsiteX225" fmla="*/ 88109 w 12192000"/>
              <a:gd name="connsiteY225" fmla="*/ 2106704 h 2237474"/>
              <a:gd name="connsiteX226" fmla="*/ 80022 w 12192000"/>
              <a:gd name="connsiteY226" fmla="*/ 2107254 h 2237474"/>
              <a:gd name="connsiteX227" fmla="*/ 79717 w 12192000"/>
              <a:gd name="connsiteY227" fmla="*/ 2107046 h 2237474"/>
              <a:gd name="connsiteX228" fmla="*/ 72352 w 12192000"/>
              <a:gd name="connsiteY228" fmla="*/ 2107991 h 2237474"/>
              <a:gd name="connsiteX229" fmla="*/ 37645 w 12192000"/>
              <a:gd name="connsiteY229" fmla="*/ 2115401 h 2237474"/>
              <a:gd name="connsiteX230" fmla="*/ 4572 w 12192000"/>
              <a:gd name="connsiteY230" fmla="*/ 2111091 h 2237474"/>
              <a:gd name="connsiteX231" fmla="*/ 0 w 12192000"/>
              <a:gd name="connsiteY231" fmla="*/ 2110468 h 2237474"/>
              <a:gd name="connsiteX232" fmla="*/ 0 w 12192000"/>
              <a:gd name="connsiteY232"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154948 w 12192000"/>
              <a:gd name="connsiteY4" fmla="*/ 762731 h 2237474"/>
              <a:gd name="connsiteX5" fmla="*/ 12047364 w 12192000"/>
              <a:gd name="connsiteY5" fmla="*/ 749662 h 2237474"/>
              <a:gd name="connsiteX6" fmla="*/ 11890686 w 12192000"/>
              <a:gd name="connsiteY6" fmla="*/ 732766 h 2237474"/>
              <a:gd name="connsiteX7" fmla="*/ 11782413 w 12192000"/>
              <a:gd name="connsiteY7" fmla="*/ 769868 h 2237474"/>
              <a:gd name="connsiteX8" fmla="*/ 11649954 w 12192000"/>
              <a:gd name="connsiteY8" fmla="*/ 749628 h 2237474"/>
              <a:gd name="connsiteX9" fmla="*/ 11560424 w 12192000"/>
              <a:gd name="connsiteY9" fmla="*/ 748017 h 2237474"/>
              <a:gd name="connsiteX10" fmla="*/ 11358455 w 12192000"/>
              <a:gd name="connsiteY10" fmla="*/ 747593 h 2237474"/>
              <a:gd name="connsiteX11" fmla="*/ 11165209 w 12192000"/>
              <a:gd name="connsiteY11" fmla="*/ 748852 h 2237474"/>
              <a:gd name="connsiteX12" fmla="*/ 11058755 w 12192000"/>
              <a:gd name="connsiteY12" fmla="*/ 749617 h 2237474"/>
              <a:gd name="connsiteX13" fmla="*/ 10884013 w 12192000"/>
              <a:gd name="connsiteY13" fmla="*/ 760728 h 2237474"/>
              <a:gd name="connsiteX14" fmla="*/ 10834688 w 12192000"/>
              <a:gd name="connsiteY14" fmla="*/ 757726 h 2237474"/>
              <a:gd name="connsiteX15" fmla="*/ 10805004 w 12192000"/>
              <a:gd name="connsiteY15" fmla="*/ 757573 h 2237474"/>
              <a:gd name="connsiteX16" fmla="*/ 10739478 w 12192000"/>
              <a:gd name="connsiteY16" fmla="*/ 776841 h 2237474"/>
              <a:gd name="connsiteX17" fmla="*/ 10458762 w 12192000"/>
              <a:gd name="connsiteY17" fmla="*/ 755400 h 2237474"/>
              <a:gd name="connsiteX18" fmla="*/ 10246919 w 12192000"/>
              <a:gd name="connsiteY18" fmla="*/ 769960 h 2237474"/>
              <a:gd name="connsiteX19" fmla="*/ 10167995 w 12192000"/>
              <a:gd name="connsiteY19" fmla="*/ 760843 h 2237474"/>
              <a:gd name="connsiteX20" fmla="*/ 9997044 w 12192000"/>
              <a:gd name="connsiteY20" fmla="*/ 780129 h 2237474"/>
              <a:gd name="connsiteX21" fmla="*/ 9943887 w 12192000"/>
              <a:gd name="connsiteY21" fmla="*/ 804141 h 2237474"/>
              <a:gd name="connsiteX22" fmla="*/ 9918248 w 12192000"/>
              <a:gd name="connsiteY22" fmla="*/ 816628 h 2237474"/>
              <a:gd name="connsiteX23" fmla="*/ 9836148 w 12192000"/>
              <a:gd name="connsiteY23" fmla="*/ 858312 h 2237474"/>
              <a:gd name="connsiteX24" fmla="*/ 9823800 w 12192000"/>
              <a:gd name="connsiteY24" fmla="*/ 866604 h 2237474"/>
              <a:gd name="connsiteX25" fmla="*/ 9794684 w 12192000"/>
              <a:gd name="connsiteY25" fmla="*/ 864509 h 2237474"/>
              <a:gd name="connsiteX26" fmla="*/ 9778288 w 12192000"/>
              <a:gd name="connsiteY26" fmla="*/ 854362 h 2237474"/>
              <a:gd name="connsiteX27" fmla="*/ 9773886 w 12192000"/>
              <a:gd name="connsiteY27" fmla="*/ 857543 h 2237474"/>
              <a:gd name="connsiteX28" fmla="*/ 9761459 w 12192000"/>
              <a:gd name="connsiteY28" fmla="*/ 862394 h 2237474"/>
              <a:gd name="connsiteX29" fmla="*/ 9705768 w 12192000"/>
              <a:gd name="connsiteY29" fmla="*/ 894610 h 2237474"/>
              <a:gd name="connsiteX30" fmla="*/ 9683005 w 12192000"/>
              <a:gd name="connsiteY30" fmla="*/ 894128 h 2237474"/>
              <a:gd name="connsiteX31" fmla="*/ 9594438 w 12192000"/>
              <a:gd name="connsiteY31" fmla="*/ 919051 h 2237474"/>
              <a:gd name="connsiteX32" fmla="*/ 9577033 w 12192000"/>
              <a:gd name="connsiteY32" fmla="*/ 922857 h 2237474"/>
              <a:gd name="connsiteX33" fmla="*/ 9544189 w 12192000"/>
              <a:gd name="connsiteY33" fmla="*/ 938966 h 2237474"/>
              <a:gd name="connsiteX34" fmla="*/ 9534048 w 12192000"/>
              <a:gd name="connsiteY34" fmla="*/ 940158 h 2237474"/>
              <a:gd name="connsiteX35" fmla="*/ 9500499 w 12192000"/>
              <a:gd name="connsiteY35" fmla="*/ 954680 h 2237474"/>
              <a:gd name="connsiteX36" fmla="*/ 9428195 w 12192000"/>
              <a:gd name="connsiteY36" fmla="*/ 986225 h 2237474"/>
              <a:gd name="connsiteX37" fmla="*/ 9410017 w 12192000"/>
              <a:gd name="connsiteY37" fmla="*/ 993931 h 2237474"/>
              <a:gd name="connsiteX38" fmla="*/ 9392919 w 12192000"/>
              <a:gd name="connsiteY38" fmla="*/ 994656 h 2237474"/>
              <a:gd name="connsiteX39" fmla="*/ 9301293 w 12192000"/>
              <a:gd name="connsiteY39" fmla="*/ 1011593 h 2237474"/>
              <a:gd name="connsiteX40" fmla="*/ 9278619 w 12192000"/>
              <a:gd name="connsiteY40" fmla="*/ 1011878 h 2237474"/>
              <a:gd name="connsiteX41" fmla="*/ 9268019 w 12192000"/>
              <a:gd name="connsiteY41" fmla="*/ 1007442 h 2237474"/>
              <a:gd name="connsiteX42" fmla="*/ 9234662 w 12192000"/>
              <a:gd name="connsiteY42" fmla="*/ 1023056 h 2237474"/>
              <a:gd name="connsiteX43" fmla="*/ 9181033 w 12192000"/>
              <a:gd name="connsiteY43" fmla="*/ 1037921 h 2237474"/>
              <a:gd name="connsiteX44" fmla="*/ 9155969 w 12192000"/>
              <a:gd name="connsiteY44" fmla="*/ 1046804 h 2237474"/>
              <a:gd name="connsiteX45" fmla="*/ 9133985 w 12192000"/>
              <a:gd name="connsiteY45" fmla="*/ 1046450 h 2237474"/>
              <a:gd name="connsiteX46" fmla="*/ 9012987 w 12192000"/>
              <a:gd name="connsiteY46" fmla="*/ 1061986 h 2237474"/>
              <a:gd name="connsiteX47" fmla="*/ 8968445 w 12192000"/>
              <a:gd name="connsiteY47" fmla="*/ 1052169 h 2237474"/>
              <a:gd name="connsiteX48" fmla="*/ 8958984 w 12192000"/>
              <a:gd name="connsiteY48" fmla="*/ 1057212 h 2237474"/>
              <a:gd name="connsiteX49" fmla="*/ 8886001 w 12192000"/>
              <a:gd name="connsiteY49" fmla="*/ 1067468 h 2237474"/>
              <a:gd name="connsiteX50" fmla="*/ 8838610 w 12192000"/>
              <a:gd name="connsiteY50" fmla="*/ 1075091 h 2237474"/>
              <a:gd name="connsiteX51" fmla="*/ 8750383 w 12192000"/>
              <a:gd name="connsiteY51" fmla="*/ 1097387 h 2237474"/>
              <a:gd name="connsiteX52" fmla="*/ 8697365 w 12192000"/>
              <a:gd name="connsiteY52" fmla="*/ 1105869 h 2237474"/>
              <a:gd name="connsiteX53" fmla="*/ 8665605 w 12192000"/>
              <a:gd name="connsiteY53" fmla="*/ 1110791 h 2237474"/>
              <a:gd name="connsiteX54" fmla="*/ 8584946 w 12192000"/>
              <a:gd name="connsiteY54" fmla="*/ 1135226 h 2237474"/>
              <a:gd name="connsiteX55" fmla="*/ 8460755 w 12192000"/>
              <a:gd name="connsiteY55" fmla="*/ 1203427 h 2237474"/>
              <a:gd name="connsiteX56" fmla="*/ 8419755 w 12192000"/>
              <a:gd name="connsiteY56" fmla="*/ 1216260 h 2237474"/>
              <a:gd name="connsiteX57" fmla="*/ 8411626 w 12192000"/>
              <a:gd name="connsiteY57" fmla="*/ 1214397 h 2237474"/>
              <a:gd name="connsiteX58" fmla="*/ 8363469 w 12192000"/>
              <a:gd name="connsiteY58" fmla="*/ 1246658 h 2237474"/>
              <a:gd name="connsiteX59" fmla="*/ 8275497 w 12192000"/>
              <a:gd name="connsiteY59" fmla="*/ 1264396 h 2237474"/>
              <a:gd name="connsiteX60" fmla="*/ 8206287 w 12192000"/>
              <a:gd name="connsiteY60" fmla="*/ 1273060 h 2237474"/>
              <a:gd name="connsiteX61" fmla="*/ 8168705 w 12192000"/>
              <a:gd name="connsiteY61" fmla="*/ 1279956 h 2237474"/>
              <a:gd name="connsiteX62" fmla="*/ 8139997 w 12192000"/>
              <a:gd name="connsiteY62" fmla="*/ 1282713 h 2237474"/>
              <a:gd name="connsiteX63" fmla="*/ 8074238 w 12192000"/>
              <a:gd name="connsiteY63" fmla="*/ 1301895 h 2237474"/>
              <a:gd name="connsiteX64" fmla="*/ 7968292 w 12192000"/>
              <a:gd name="connsiteY64" fmla="*/ 1338779 h 2237474"/>
              <a:gd name="connsiteX65" fmla="*/ 7945122 w 12192000"/>
              <a:gd name="connsiteY65" fmla="*/ 1345477 h 2237474"/>
              <a:gd name="connsiteX66" fmla="*/ 7922771 w 12192000"/>
              <a:gd name="connsiteY66" fmla="*/ 1346645 h 2237474"/>
              <a:gd name="connsiteX67" fmla="*/ 7915461 w 12192000"/>
              <a:gd name="connsiteY67" fmla="*/ 1342919 h 2237474"/>
              <a:gd name="connsiteX68" fmla="*/ 7902328 w 12192000"/>
              <a:gd name="connsiteY68" fmla="*/ 1345865 h 2237474"/>
              <a:gd name="connsiteX69" fmla="*/ 7898322 w 12192000"/>
              <a:gd name="connsiteY69" fmla="*/ 1345689 h 2237474"/>
              <a:gd name="connsiteX70" fmla="*/ 7875879 w 12192000"/>
              <a:gd name="connsiteY70" fmla="*/ 1345646 h 2237474"/>
              <a:gd name="connsiteX71" fmla="*/ 7840612 w 12192000"/>
              <a:gd name="connsiteY71" fmla="*/ 1369373 h 2237474"/>
              <a:gd name="connsiteX72" fmla="*/ 7786819 w 12192000"/>
              <a:gd name="connsiteY72" fmla="*/ 1378970 h 2237474"/>
              <a:gd name="connsiteX73" fmla="*/ 7548172 w 12192000"/>
              <a:gd name="connsiteY73" fmla="*/ 1417460 h 2237474"/>
              <a:gd name="connsiteX74" fmla="*/ 7483437 w 12192000"/>
              <a:gd name="connsiteY74" fmla="*/ 1478152 h 2237474"/>
              <a:gd name="connsiteX75" fmla="*/ 7377870 w 12192000"/>
              <a:gd name="connsiteY75" fmla="*/ 1523319 h 2237474"/>
              <a:gd name="connsiteX76" fmla="*/ 7230737 w 12192000"/>
              <a:gd name="connsiteY76" fmla="*/ 1562633 h 2237474"/>
              <a:gd name="connsiteX77" fmla="*/ 7224458 w 12192000"/>
              <a:gd name="connsiteY77" fmla="*/ 1573008 h 2237474"/>
              <a:gd name="connsiteX78" fmla="*/ 7213486 w 12192000"/>
              <a:gd name="connsiteY78" fmla="*/ 1580987 h 2237474"/>
              <a:gd name="connsiteX79" fmla="*/ 7210972 w 12192000"/>
              <a:gd name="connsiteY79" fmla="*/ 1580856 h 2237474"/>
              <a:gd name="connsiteX80" fmla="*/ 7183121 w 12192000"/>
              <a:gd name="connsiteY80" fmla="*/ 1595162 h 2237474"/>
              <a:gd name="connsiteX81" fmla="*/ 7164601 w 12192000"/>
              <a:gd name="connsiteY81" fmla="*/ 1606490 h 2237474"/>
              <a:gd name="connsiteX82" fmla="*/ 7159286 w 12192000"/>
              <a:gd name="connsiteY82" fmla="*/ 1606850 h 2237474"/>
              <a:gd name="connsiteX83" fmla="*/ 7114651 w 12192000"/>
              <a:gd name="connsiteY83" fmla="*/ 1620959 h 2237474"/>
              <a:gd name="connsiteX84" fmla="*/ 7092727 w 12192000"/>
              <a:gd name="connsiteY84" fmla="*/ 1623628 h 2237474"/>
              <a:gd name="connsiteX85" fmla="*/ 7031309 w 12192000"/>
              <a:gd name="connsiteY85" fmla="*/ 1619451 h 2237474"/>
              <a:gd name="connsiteX86" fmla="*/ 6999084 w 12192000"/>
              <a:gd name="connsiteY86" fmla="*/ 1634317 h 2237474"/>
              <a:gd name="connsiteX87" fmla="*/ 6992107 w 12192000"/>
              <a:gd name="connsiteY87" fmla="*/ 1636860 h 2237474"/>
              <a:gd name="connsiteX88" fmla="*/ 6991765 w 12192000"/>
              <a:gd name="connsiteY88" fmla="*/ 1636725 h 2237474"/>
              <a:gd name="connsiteX89" fmla="*/ 6983996 w 12192000"/>
              <a:gd name="connsiteY89" fmla="*/ 1639040 h 2237474"/>
              <a:gd name="connsiteX90" fmla="*/ 6979383 w 12192000"/>
              <a:gd name="connsiteY90" fmla="*/ 1641496 h 2237474"/>
              <a:gd name="connsiteX91" fmla="*/ 6900177 w 12192000"/>
              <a:gd name="connsiteY91" fmla="*/ 1636016 h 2237474"/>
              <a:gd name="connsiteX92" fmla="*/ 6795372 w 12192000"/>
              <a:gd name="connsiteY92" fmla="*/ 1644845 h 2237474"/>
              <a:gd name="connsiteX93" fmla="*/ 6692251 w 12192000"/>
              <a:gd name="connsiteY93" fmla="*/ 1656357 h 2237474"/>
              <a:gd name="connsiteX94" fmla="*/ 6655235 w 12192000"/>
              <a:gd name="connsiteY94" fmla="*/ 1661869 h 2237474"/>
              <a:gd name="connsiteX95" fmla="*/ 6587857 w 12192000"/>
              <a:gd name="connsiteY95" fmla="*/ 1665769 h 2237474"/>
              <a:gd name="connsiteX96" fmla="*/ 6554894 w 12192000"/>
              <a:gd name="connsiteY96" fmla="*/ 1664428 h 2237474"/>
              <a:gd name="connsiteX97" fmla="*/ 6551579 w 12192000"/>
              <a:gd name="connsiteY97" fmla="*/ 1662213 h 2237474"/>
              <a:gd name="connsiteX98" fmla="*/ 6516595 w 12192000"/>
              <a:gd name="connsiteY98" fmla="*/ 1667475 h 2237474"/>
              <a:gd name="connsiteX99" fmla="*/ 6508541 w 12192000"/>
              <a:gd name="connsiteY99" fmla="*/ 1668757 h 2237474"/>
              <a:gd name="connsiteX100" fmla="*/ 6471012 w 12192000"/>
              <a:gd name="connsiteY100" fmla="*/ 1678604 h 2237474"/>
              <a:gd name="connsiteX101" fmla="*/ 6415265 w 12192000"/>
              <a:gd name="connsiteY101" fmla="*/ 1665317 h 2237474"/>
              <a:gd name="connsiteX102" fmla="*/ 6364035 w 12192000"/>
              <a:gd name="connsiteY102" fmla="*/ 1667683 h 2237474"/>
              <a:gd name="connsiteX103" fmla="*/ 6280959 w 12192000"/>
              <a:gd name="connsiteY103" fmla="*/ 1689329 h 2237474"/>
              <a:gd name="connsiteX104" fmla="*/ 6243319 w 12192000"/>
              <a:gd name="connsiteY104" fmla="*/ 1695560 h 2237474"/>
              <a:gd name="connsiteX105" fmla="*/ 6098321 w 12192000"/>
              <a:gd name="connsiteY105" fmla="*/ 1721646 h 2237474"/>
              <a:gd name="connsiteX106" fmla="*/ 5880652 w 12192000"/>
              <a:gd name="connsiteY106" fmla="*/ 1779643 h 2237474"/>
              <a:gd name="connsiteX107" fmla="*/ 5785959 w 12192000"/>
              <a:gd name="connsiteY107" fmla="*/ 1775307 h 2237474"/>
              <a:gd name="connsiteX108" fmla="*/ 5643534 w 12192000"/>
              <a:gd name="connsiteY108" fmla="*/ 1802919 h 2237474"/>
              <a:gd name="connsiteX109" fmla="*/ 5518799 w 12192000"/>
              <a:gd name="connsiteY109" fmla="*/ 1818312 h 2237474"/>
              <a:gd name="connsiteX110" fmla="*/ 5505014 w 12192000"/>
              <a:gd name="connsiteY110" fmla="*/ 1819259 h 2237474"/>
              <a:gd name="connsiteX111" fmla="*/ 5453307 w 12192000"/>
              <a:gd name="connsiteY111" fmla="*/ 1815450 h 2237474"/>
              <a:gd name="connsiteX112" fmla="*/ 5364192 w 12192000"/>
              <a:gd name="connsiteY112" fmla="*/ 1826074 h 2237474"/>
              <a:gd name="connsiteX113" fmla="*/ 5350380 w 12192000"/>
              <a:gd name="connsiteY113" fmla="*/ 1830891 h 2237474"/>
              <a:gd name="connsiteX114" fmla="*/ 5259633 w 12192000"/>
              <a:gd name="connsiteY114" fmla="*/ 1837160 h 2237474"/>
              <a:gd name="connsiteX115" fmla="*/ 5197513 w 12192000"/>
              <a:gd name="connsiteY115" fmla="*/ 1844718 h 2237474"/>
              <a:gd name="connsiteX116" fmla="*/ 5184170 w 12192000"/>
              <a:gd name="connsiteY116" fmla="*/ 1849402 h 2237474"/>
              <a:gd name="connsiteX117" fmla="*/ 5168852 w 12192000"/>
              <a:gd name="connsiteY117" fmla="*/ 1844846 h 2237474"/>
              <a:gd name="connsiteX118" fmla="*/ 5164370 w 12192000"/>
              <a:gd name="connsiteY118" fmla="*/ 1840597 h 2237474"/>
              <a:gd name="connsiteX119" fmla="*/ 5114927 w 12192000"/>
              <a:gd name="connsiteY119" fmla="*/ 1847827 h 2237474"/>
              <a:gd name="connsiteX120" fmla="*/ 5108970 w 12192000"/>
              <a:gd name="connsiteY120" fmla="*/ 1847935 h 2237474"/>
              <a:gd name="connsiteX121" fmla="*/ 5067961 w 12192000"/>
              <a:gd name="connsiteY121" fmla="*/ 1845917 h 2237474"/>
              <a:gd name="connsiteX122" fmla="*/ 5007075 w 12192000"/>
              <a:gd name="connsiteY122" fmla="*/ 1838626 h 2237474"/>
              <a:gd name="connsiteX123" fmla="*/ 4944087 w 12192000"/>
              <a:gd name="connsiteY123" fmla="*/ 1823332 h 2237474"/>
              <a:gd name="connsiteX124" fmla="*/ 4907662 w 12192000"/>
              <a:gd name="connsiteY124" fmla="*/ 1816900 h 2237474"/>
              <a:gd name="connsiteX125" fmla="*/ 4882386 w 12192000"/>
              <a:gd name="connsiteY125" fmla="*/ 1809844 h 2237474"/>
              <a:gd name="connsiteX126" fmla="*/ 4811440 w 12192000"/>
              <a:gd name="connsiteY126" fmla="*/ 1804655 h 2237474"/>
              <a:gd name="connsiteX127" fmla="*/ 4691075 w 12192000"/>
              <a:gd name="connsiteY127" fmla="*/ 1801389 h 2237474"/>
              <a:gd name="connsiteX128" fmla="*/ 4611738 w 12192000"/>
              <a:gd name="connsiteY128" fmla="*/ 1776964 h 2237474"/>
              <a:gd name="connsiteX129" fmla="*/ 4560070 w 12192000"/>
              <a:gd name="connsiteY129" fmla="*/ 1785640 h 2237474"/>
              <a:gd name="connsiteX130" fmla="*/ 4536503 w 12192000"/>
              <a:gd name="connsiteY130" fmla="*/ 1785334 h 2237474"/>
              <a:gd name="connsiteX131" fmla="*/ 4513724 w 12192000"/>
              <a:gd name="connsiteY131" fmla="*/ 1791996 h 2237474"/>
              <a:gd name="connsiteX132" fmla="*/ 4459810 w 12192000"/>
              <a:gd name="connsiteY132" fmla="*/ 1797886 h 2237474"/>
              <a:gd name="connsiteX133" fmla="*/ 4379064 w 12192000"/>
              <a:gd name="connsiteY133" fmla="*/ 1817177 h 2237474"/>
              <a:gd name="connsiteX134" fmla="*/ 4319209 w 12192000"/>
              <a:gd name="connsiteY134" fmla="*/ 1834833 h 2237474"/>
              <a:gd name="connsiteX135" fmla="*/ 4290981 w 12192000"/>
              <a:gd name="connsiteY135" fmla="*/ 1839677 h 2237474"/>
              <a:gd name="connsiteX136" fmla="*/ 4285792 w 12192000"/>
              <a:gd name="connsiteY136" fmla="*/ 1836231 h 2237474"/>
              <a:gd name="connsiteX137" fmla="*/ 4238372 w 12192000"/>
              <a:gd name="connsiteY137" fmla="*/ 1851480 h 2237474"/>
              <a:gd name="connsiteX138" fmla="*/ 4232517 w 12192000"/>
              <a:gd name="connsiteY138" fmla="*/ 1852567 h 2237474"/>
              <a:gd name="connsiteX139" fmla="*/ 4191732 w 12192000"/>
              <a:gd name="connsiteY139" fmla="*/ 1857328 h 2237474"/>
              <a:gd name="connsiteX140" fmla="*/ 4065532 w 12192000"/>
              <a:gd name="connsiteY140" fmla="*/ 1855477 h 2237474"/>
              <a:gd name="connsiteX141" fmla="*/ 4028460 w 12192000"/>
              <a:gd name="connsiteY141" fmla="*/ 1855137 h 2237474"/>
              <a:gd name="connsiteX142" fmla="*/ 4002267 w 12192000"/>
              <a:gd name="connsiteY142" fmla="*/ 1852352 h 2237474"/>
              <a:gd name="connsiteX143" fmla="*/ 3931396 w 12192000"/>
              <a:gd name="connsiteY143" fmla="*/ 1858915 h 2237474"/>
              <a:gd name="connsiteX144" fmla="*/ 3812162 w 12192000"/>
              <a:gd name="connsiteY144" fmla="*/ 1875501 h 2237474"/>
              <a:gd name="connsiteX145" fmla="*/ 3729530 w 12192000"/>
              <a:gd name="connsiteY145" fmla="*/ 1864513 h 2237474"/>
              <a:gd name="connsiteX146" fmla="*/ 3680177 w 12192000"/>
              <a:gd name="connsiteY146" fmla="*/ 1881552 h 2237474"/>
              <a:gd name="connsiteX147" fmla="*/ 3567259 w 12192000"/>
              <a:gd name="connsiteY147" fmla="*/ 1893482 h 2237474"/>
              <a:gd name="connsiteX148" fmla="*/ 3405770 w 12192000"/>
              <a:gd name="connsiteY148" fmla="*/ 1904591 h 2237474"/>
              <a:gd name="connsiteX149" fmla="*/ 3280097 w 12192000"/>
              <a:gd name="connsiteY149" fmla="*/ 1919610 h 2237474"/>
              <a:gd name="connsiteX150" fmla="*/ 3123424 w 12192000"/>
              <a:gd name="connsiteY150" fmla="*/ 1952930 h 2237474"/>
              <a:gd name="connsiteX151" fmla="*/ 3009910 w 12192000"/>
              <a:gd name="connsiteY151" fmla="*/ 1957866 h 2237474"/>
              <a:gd name="connsiteX152" fmla="*/ 2995934 w 12192000"/>
              <a:gd name="connsiteY152" fmla="*/ 1967085 h 2237474"/>
              <a:gd name="connsiteX153" fmla="*/ 2980071 w 12192000"/>
              <a:gd name="connsiteY153" fmla="*/ 1972988 h 2237474"/>
              <a:gd name="connsiteX154" fmla="*/ 2978094 w 12192000"/>
              <a:gd name="connsiteY154" fmla="*/ 1972369 h 2237474"/>
              <a:gd name="connsiteX155" fmla="*/ 2942858 w 12192000"/>
              <a:gd name="connsiteY155" fmla="*/ 1981367 h 2237474"/>
              <a:gd name="connsiteX156" fmla="*/ 2875436 w 12192000"/>
              <a:gd name="connsiteY156" fmla="*/ 1996977 h 2237474"/>
              <a:gd name="connsiteX157" fmla="*/ 2874892 w 12192000"/>
              <a:gd name="connsiteY157" fmla="*/ 1996085 h 2237474"/>
              <a:gd name="connsiteX158" fmla="*/ 2864145 w 12192000"/>
              <a:gd name="connsiteY158" fmla="*/ 1994061 h 2237474"/>
              <a:gd name="connsiteX159" fmla="*/ 2843662 w 12192000"/>
              <a:gd name="connsiteY159" fmla="*/ 1992498 h 2237474"/>
              <a:gd name="connsiteX160" fmla="*/ 2796128 w 12192000"/>
              <a:gd name="connsiteY160" fmla="*/ 1976403 h 2237474"/>
              <a:gd name="connsiteX161" fmla="*/ 2756784 w 12192000"/>
              <a:gd name="connsiteY161" fmla="*/ 1985116 h 2237474"/>
              <a:gd name="connsiteX162" fmla="*/ 2748833 w 12192000"/>
              <a:gd name="connsiteY162" fmla="*/ 1986323 h 2237474"/>
              <a:gd name="connsiteX163" fmla="*/ 2748661 w 12192000"/>
              <a:gd name="connsiteY163" fmla="*/ 1986122 h 2237474"/>
              <a:gd name="connsiteX164" fmla="*/ 2740251 w 12192000"/>
              <a:gd name="connsiteY164" fmla="*/ 1986946 h 2237474"/>
              <a:gd name="connsiteX165" fmla="*/ 2718916 w 12192000"/>
              <a:gd name="connsiteY165" fmla="*/ 1990867 h 2237474"/>
              <a:gd name="connsiteX166" fmla="*/ 2713522 w 12192000"/>
              <a:gd name="connsiteY166" fmla="*/ 1990173 h 2237474"/>
              <a:gd name="connsiteX167" fmla="*/ 2680597 w 12192000"/>
              <a:gd name="connsiteY167" fmla="*/ 1984996 h 2237474"/>
              <a:gd name="connsiteX168" fmla="*/ 2578178 w 12192000"/>
              <a:gd name="connsiteY168" fmla="*/ 1990531 h 2237474"/>
              <a:gd name="connsiteX169" fmla="*/ 2476147 w 12192000"/>
              <a:gd name="connsiteY169" fmla="*/ 1998305 h 2237474"/>
              <a:gd name="connsiteX170" fmla="*/ 2373568 w 12192000"/>
              <a:gd name="connsiteY170" fmla="*/ 2003219 h 2237474"/>
              <a:gd name="connsiteX171" fmla="*/ 2321399 w 12192000"/>
              <a:gd name="connsiteY171" fmla="*/ 1989467 h 2237474"/>
              <a:gd name="connsiteX172" fmla="*/ 2315525 w 12192000"/>
              <a:gd name="connsiteY172" fmla="*/ 1989708 h 2237474"/>
              <a:gd name="connsiteX173" fmla="*/ 2300792 w 12192000"/>
              <a:gd name="connsiteY173" fmla="*/ 1994290 h 2237474"/>
              <a:gd name="connsiteX174" fmla="*/ 2295469 w 12192000"/>
              <a:gd name="connsiteY174" fmla="*/ 1996659 h 2237474"/>
              <a:gd name="connsiteX175" fmla="*/ 2287219 w 12192000"/>
              <a:gd name="connsiteY175" fmla="*/ 1998750 h 2237474"/>
              <a:gd name="connsiteX176" fmla="*/ 2286948 w 12192000"/>
              <a:gd name="connsiteY176" fmla="*/ 1998596 h 2237474"/>
              <a:gd name="connsiteX177" fmla="*/ 2243069 w 12192000"/>
              <a:gd name="connsiteY177" fmla="*/ 2015111 h 2237474"/>
              <a:gd name="connsiteX178" fmla="*/ 2186609 w 12192000"/>
              <a:gd name="connsiteY178" fmla="*/ 2008263 h 2237474"/>
              <a:gd name="connsiteX179" fmla="*/ 2164831 w 12192000"/>
              <a:gd name="connsiteY179" fmla="*/ 2010143 h 2237474"/>
              <a:gd name="connsiteX180" fmla="*/ 2152836 w 12192000"/>
              <a:gd name="connsiteY180" fmla="*/ 2010048 h 2237474"/>
              <a:gd name="connsiteX181" fmla="*/ 2117102 w 12192000"/>
              <a:gd name="connsiteY181" fmla="*/ 2023004 h 2237474"/>
              <a:gd name="connsiteX182" fmla="*/ 2111935 w 12192000"/>
              <a:gd name="connsiteY182" fmla="*/ 2023163 h 2237474"/>
              <a:gd name="connsiteX183" fmla="*/ 2089991 w 12192000"/>
              <a:gd name="connsiteY183" fmla="*/ 2034193 h 2237474"/>
              <a:gd name="connsiteX184" fmla="*/ 2058061 w 12192000"/>
              <a:gd name="connsiteY184" fmla="*/ 2047942 h 2237474"/>
              <a:gd name="connsiteX185" fmla="*/ 2055737 w 12192000"/>
              <a:gd name="connsiteY185" fmla="*/ 2047704 h 2237474"/>
              <a:gd name="connsiteX186" fmla="*/ 2042244 w 12192000"/>
              <a:gd name="connsiteY186" fmla="*/ 2055560 h 2237474"/>
              <a:gd name="connsiteX187" fmla="*/ 1976224 w 12192000"/>
              <a:gd name="connsiteY187" fmla="*/ 2074257 h 2237474"/>
              <a:gd name="connsiteX188" fmla="*/ 1877728 w 12192000"/>
              <a:gd name="connsiteY188" fmla="*/ 2101004 h 2237474"/>
              <a:gd name="connsiteX189" fmla="*/ 1759056 w 12192000"/>
              <a:gd name="connsiteY189" fmla="*/ 2125608 h 2237474"/>
              <a:gd name="connsiteX190" fmla="*/ 1637948 w 12192000"/>
              <a:gd name="connsiteY190" fmla="*/ 2172597 h 2237474"/>
              <a:gd name="connsiteX191" fmla="*/ 1434549 w 12192000"/>
              <a:gd name="connsiteY191" fmla="*/ 2234522 h 2237474"/>
              <a:gd name="connsiteX192" fmla="*/ 1398481 w 12192000"/>
              <a:gd name="connsiteY192" fmla="*/ 2237074 h 2237474"/>
              <a:gd name="connsiteX193" fmla="*/ 1398407 w 12192000"/>
              <a:gd name="connsiteY193" fmla="*/ 2237095 h 2237474"/>
              <a:gd name="connsiteX194" fmla="*/ 1370962 w 12192000"/>
              <a:gd name="connsiteY194" fmla="*/ 2237474 h 2237474"/>
              <a:gd name="connsiteX195" fmla="*/ 1356367 w 12192000"/>
              <a:gd name="connsiteY195" fmla="*/ 2235089 h 2237474"/>
              <a:gd name="connsiteX196" fmla="*/ 1324828 w 12192000"/>
              <a:gd name="connsiteY196" fmla="*/ 2231968 h 2237474"/>
              <a:gd name="connsiteX197" fmla="*/ 1297744 w 12192000"/>
              <a:gd name="connsiteY197" fmla="*/ 2235849 h 2237474"/>
              <a:gd name="connsiteX198" fmla="*/ 1286236 w 12192000"/>
              <a:gd name="connsiteY198" fmla="*/ 2233135 h 2237474"/>
              <a:gd name="connsiteX199" fmla="*/ 1283504 w 12192000"/>
              <a:gd name="connsiteY199" fmla="*/ 2233797 h 2237474"/>
              <a:gd name="connsiteX200" fmla="*/ 1279765 w 12192000"/>
              <a:gd name="connsiteY200" fmla="*/ 2229639 h 2237474"/>
              <a:gd name="connsiteX201" fmla="*/ 1195347 w 12192000"/>
              <a:gd name="connsiteY201" fmla="*/ 2212354 h 2237474"/>
              <a:gd name="connsiteX202" fmla="*/ 970251 w 12192000"/>
              <a:gd name="connsiteY202" fmla="*/ 2221029 h 2237474"/>
              <a:gd name="connsiteX203" fmla="*/ 812914 w 12192000"/>
              <a:gd name="connsiteY203" fmla="*/ 2202752 h 2237474"/>
              <a:gd name="connsiteX204" fmla="*/ 800195 w 12192000"/>
              <a:gd name="connsiteY204" fmla="*/ 2209407 h 2237474"/>
              <a:gd name="connsiteX205" fmla="*/ 784978 w 12192000"/>
              <a:gd name="connsiteY205" fmla="*/ 2212360 h 2237474"/>
              <a:gd name="connsiteX206" fmla="*/ 681987 w 12192000"/>
              <a:gd name="connsiteY206" fmla="*/ 2216757 h 2237474"/>
              <a:gd name="connsiteX207" fmla="*/ 669923 w 12192000"/>
              <a:gd name="connsiteY207" fmla="*/ 2211682 h 2237474"/>
              <a:gd name="connsiteX208" fmla="*/ 648680 w 12192000"/>
              <a:gd name="connsiteY208" fmla="*/ 2206229 h 2237474"/>
              <a:gd name="connsiteX209" fmla="*/ 597225 w 12192000"/>
              <a:gd name="connsiteY209" fmla="*/ 2180999 h 2237474"/>
              <a:gd name="connsiteX210" fmla="*/ 558449 w 12192000"/>
              <a:gd name="connsiteY210" fmla="*/ 2182346 h 2237474"/>
              <a:gd name="connsiteX211" fmla="*/ 550517 w 12192000"/>
              <a:gd name="connsiteY211" fmla="*/ 2182060 h 2237474"/>
              <a:gd name="connsiteX212" fmla="*/ 550309 w 12192000"/>
              <a:gd name="connsiteY212" fmla="*/ 2181825 h 2237474"/>
              <a:gd name="connsiteX213" fmla="*/ 541836 w 12192000"/>
              <a:gd name="connsiteY213" fmla="*/ 2181063 h 2237474"/>
              <a:gd name="connsiteX214" fmla="*/ 536057 w 12192000"/>
              <a:gd name="connsiteY214" fmla="*/ 2181537 h 2237474"/>
              <a:gd name="connsiteX215" fmla="*/ 520671 w 12192000"/>
              <a:gd name="connsiteY215" fmla="*/ 2180980 h 2237474"/>
              <a:gd name="connsiteX216" fmla="*/ 515024 w 12192000"/>
              <a:gd name="connsiteY216" fmla="*/ 2179258 h 2237474"/>
              <a:gd name="connsiteX217" fmla="*/ 512278 w 12192000"/>
              <a:gd name="connsiteY217" fmla="*/ 2176369 h 2237474"/>
              <a:gd name="connsiteX218" fmla="*/ 480419 w 12192000"/>
              <a:gd name="connsiteY218" fmla="*/ 2167807 h 2237474"/>
              <a:gd name="connsiteX219" fmla="*/ 413835 w 12192000"/>
              <a:gd name="connsiteY219" fmla="*/ 2156783 h 2237474"/>
              <a:gd name="connsiteX220" fmla="*/ 376513 w 12192000"/>
              <a:gd name="connsiteY220" fmla="*/ 2154014 h 2237474"/>
              <a:gd name="connsiteX221" fmla="*/ 273386 w 12192000"/>
              <a:gd name="connsiteY221" fmla="*/ 2142551 h 2237474"/>
              <a:gd name="connsiteX222" fmla="*/ 169207 w 12192000"/>
              <a:gd name="connsiteY222" fmla="*/ 2128100 h 2237474"/>
              <a:gd name="connsiteX223" fmla="*/ 93149 w 12192000"/>
              <a:gd name="connsiteY223" fmla="*/ 2105324 h 2237474"/>
              <a:gd name="connsiteX224" fmla="*/ 88109 w 12192000"/>
              <a:gd name="connsiteY224" fmla="*/ 2106704 h 2237474"/>
              <a:gd name="connsiteX225" fmla="*/ 80022 w 12192000"/>
              <a:gd name="connsiteY225" fmla="*/ 2107254 h 2237474"/>
              <a:gd name="connsiteX226" fmla="*/ 79717 w 12192000"/>
              <a:gd name="connsiteY226" fmla="*/ 2107046 h 2237474"/>
              <a:gd name="connsiteX227" fmla="*/ 72352 w 12192000"/>
              <a:gd name="connsiteY227" fmla="*/ 2107991 h 2237474"/>
              <a:gd name="connsiteX228" fmla="*/ 37645 w 12192000"/>
              <a:gd name="connsiteY228" fmla="*/ 2115401 h 2237474"/>
              <a:gd name="connsiteX229" fmla="*/ 4572 w 12192000"/>
              <a:gd name="connsiteY229" fmla="*/ 2111091 h 2237474"/>
              <a:gd name="connsiteX230" fmla="*/ 0 w 12192000"/>
              <a:gd name="connsiteY230" fmla="*/ 2110468 h 2237474"/>
              <a:gd name="connsiteX231" fmla="*/ 0 w 12192000"/>
              <a:gd name="connsiteY231"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154948 w 12192000"/>
              <a:gd name="connsiteY4" fmla="*/ 762731 h 2237474"/>
              <a:gd name="connsiteX5" fmla="*/ 12047364 w 12192000"/>
              <a:gd name="connsiteY5" fmla="*/ 749662 h 2237474"/>
              <a:gd name="connsiteX6" fmla="*/ 11890686 w 12192000"/>
              <a:gd name="connsiteY6" fmla="*/ 732766 h 2237474"/>
              <a:gd name="connsiteX7" fmla="*/ 11782413 w 12192000"/>
              <a:gd name="connsiteY7" fmla="*/ 769868 h 2237474"/>
              <a:gd name="connsiteX8" fmla="*/ 11649954 w 12192000"/>
              <a:gd name="connsiteY8" fmla="*/ 749628 h 2237474"/>
              <a:gd name="connsiteX9" fmla="*/ 11560424 w 12192000"/>
              <a:gd name="connsiteY9" fmla="*/ 748017 h 2237474"/>
              <a:gd name="connsiteX10" fmla="*/ 11358455 w 12192000"/>
              <a:gd name="connsiteY10" fmla="*/ 747593 h 2237474"/>
              <a:gd name="connsiteX11" fmla="*/ 11165209 w 12192000"/>
              <a:gd name="connsiteY11" fmla="*/ 748852 h 2237474"/>
              <a:gd name="connsiteX12" fmla="*/ 11058755 w 12192000"/>
              <a:gd name="connsiteY12" fmla="*/ 749617 h 2237474"/>
              <a:gd name="connsiteX13" fmla="*/ 10884013 w 12192000"/>
              <a:gd name="connsiteY13" fmla="*/ 760728 h 2237474"/>
              <a:gd name="connsiteX14" fmla="*/ 10834688 w 12192000"/>
              <a:gd name="connsiteY14" fmla="*/ 757726 h 2237474"/>
              <a:gd name="connsiteX15" fmla="*/ 10805004 w 12192000"/>
              <a:gd name="connsiteY15" fmla="*/ 757573 h 2237474"/>
              <a:gd name="connsiteX16" fmla="*/ 10739478 w 12192000"/>
              <a:gd name="connsiteY16" fmla="*/ 776841 h 2237474"/>
              <a:gd name="connsiteX17" fmla="*/ 10458762 w 12192000"/>
              <a:gd name="connsiteY17" fmla="*/ 755400 h 2237474"/>
              <a:gd name="connsiteX18" fmla="*/ 10246919 w 12192000"/>
              <a:gd name="connsiteY18" fmla="*/ 769960 h 2237474"/>
              <a:gd name="connsiteX19" fmla="*/ 10167995 w 12192000"/>
              <a:gd name="connsiteY19" fmla="*/ 760843 h 2237474"/>
              <a:gd name="connsiteX20" fmla="*/ 9997044 w 12192000"/>
              <a:gd name="connsiteY20" fmla="*/ 780129 h 2237474"/>
              <a:gd name="connsiteX21" fmla="*/ 9943887 w 12192000"/>
              <a:gd name="connsiteY21" fmla="*/ 804141 h 2237474"/>
              <a:gd name="connsiteX22" fmla="*/ 9918248 w 12192000"/>
              <a:gd name="connsiteY22" fmla="*/ 816628 h 2237474"/>
              <a:gd name="connsiteX23" fmla="*/ 9836148 w 12192000"/>
              <a:gd name="connsiteY23" fmla="*/ 858312 h 2237474"/>
              <a:gd name="connsiteX24" fmla="*/ 9823800 w 12192000"/>
              <a:gd name="connsiteY24" fmla="*/ 866604 h 2237474"/>
              <a:gd name="connsiteX25" fmla="*/ 9794684 w 12192000"/>
              <a:gd name="connsiteY25" fmla="*/ 864509 h 2237474"/>
              <a:gd name="connsiteX26" fmla="*/ 9778288 w 12192000"/>
              <a:gd name="connsiteY26" fmla="*/ 854362 h 2237474"/>
              <a:gd name="connsiteX27" fmla="*/ 9773886 w 12192000"/>
              <a:gd name="connsiteY27" fmla="*/ 857543 h 2237474"/>
              <a:gd name="connsiteX28" fmla="*/ 9761459 w 12192000"/>
              <a:gd name="connsiteY28" fmla="*/ 862394 h 2237474"/>
              <a:gd name="connsiteX29" fmla="*/ 9705768 w 12192000"/>
              <a:gd name="connsiteY29" fmla="*/ 894610 h 2237474"/>
              <a:gd name="connsiteX30" fmla="*/ 9683005 w 12192000"/>
              <a:gd name="connsiteY30" fmla="*/ 894128 h 2237474"/>
              <a:gd name="connsiteX31" fmla="*/ 9594438 w 12192000"/>
              <a:gd name="connsiteY31" fmla="*/ 919051 h 2237474"/>
              <a:gd name="connsiteX32" fmla="*/ 9577033 w 12192000"/>
              <a:gd name="connsiteY32" fmla="*/ 922857 h 2237474"/>
              <a:gd name="connsiteX33" fmla="*/ 9544189 w 12192000"/>
              <a:gd name="connsiteY33" fmla="*/ 938966 h 2237474"/>
              <a:gd name="connsiteX34" fmla="*/ 9534048 w 12192000"/>
              <a:gd name="connsiteY34" fmla="*/ 940158 h 2237474"/>
              <a:gd name="connsiteX35" fmla="*/ 9500499 w 12192000"/>
              <a:gd name="connsiteY35" fmla="*/ 954680 h 2237474"/>
              <a:gd name="connsiteX36" fmla="*/ 9428195 w 12192000"/>
              <a:gd name="connsiteY36" fmla="*/ 986225 h 2237474"/>
              <a:gd name="connsiteX37" fmla="*/ 9410017 w 12192000"/>
              <a:gd name="connsiteY37" fmla="*/ 993931 h 2237474"/>
              <a:gd name="connsiteX38" fmla="*/ 9392919 w 12192000"/>
              <a:gd name="connsiteY38" fmla="*/ 994656 h 2237474"/>
              <a:gd name="connsiteX39" fmla="*/ 9301293 w 12192000"/>
              <a:gd name="connsiteY39" fmla="*/ 1011593 h 2237474"/>
              <a:gd name="connsiteX40" fmla="*/ 9278619 w 12192000"/>
              <a:gd name="connsiteY40" fmla="*/ 1011878 h 2237474"/>
              <a:gd name="connsiteX41" fmla="*/ 9268019 w 12192000"/>
              <a:gd name="connsiteY41" fmla="*/ 1007442 h 2237474"/>
              <a:gd name="connsiteX42" fmla="*/ 9234662 w 12192000"/>
              <a:gd name="connsiteY42" fmla="*/ 1023056 h 2237474"/>
              <a:gd name="connsiteX43" fmla="*/ 9181033 w 12192000"/>
              <a:gd name="connsiteY43" fmla="*/ 1037921 h 2237474"/>
              <a:gd name="connsiteX44" fmla="*/ 9155969 w 12192000"/>
              <a:gd name="connsiteY44" fmla="*/ 1046804 h 2237474"/>
              <a:gd name="connsiteX45" fmla="*/ 9133985 w 12192000"/>
              <a:gd name="connsiteY45" fmla="*/ 1046450 h 2237474"/>
              <a:gd name="connsiteX46" fmla="*/ 9012987 w 12192000"/>
              <a:gd name="connsiteY46" fmla="*/ 1061986 h 2237474"/>
              <a:gd name="connsiteX47" fmla="*/ 8968445 w 12192000"/>
              <a:gd name="connsiteY47" fmla="*/ 1052169 h 2237474"/>
              <a:gd name="connsiteX48" fmla="*/ 8958984 w 12192000"/>
              <a:gd name="connsiteY48" fmla="*/ 1057212 h 2237474"/>
              <a:gd name="connsiteX49" fmla="*/ 8886001 w 12192000"/>
              <a:gd name="connsiteY49" fmla="*/ 1067468 h 2237474"/>
              <a:gd name="connsiteX50" fmla="*/ 8838610 w 12192000"/>
              <a:gd name="connsiteY50" fmla="*/ 1075091 h 2237474"/>
              <a:gd name="connsiteX51" fmla="*/ 8750383 w 12192000"/>
              <a:gd name="connsiteY51" fmla="*/ 1097387 h 2237474"/>
              <a:gd name="connsiteX52" fmla="*/ 8697365 w 12192000"/>
              <a:gd name="connsiteY52" fmla="*/ 1105869 h 2237474"/>
              <a:gd name="connsiteX53" fmla="*/ 8665605 w 12192000"/>
              <a:gd name="connsiteY53" fmla="*/ 1110791 h 2237474"/>
              <a:gd name="connsiteX54" fmla="*/ 8584946 w 12192000"/>
              <a:gd name="connsiteY54" fmla="*/ 1135226 h 2237474"/>
              <a:gd name="connsiteX55" fmla="*/ 8460755 w 12192000"/>
              <a:gd name="connsiteY55" fmla="*/ 1203427 h 2237474"/>
              <a:gd name="connsiteX56" fmla="*/ 8419755 w 12192000"/>
              <a:gd name="connsiteY56" fmla="*/ 1216260 h 2237474"/>
              <a:gd name="connsiteX57" fmla="*/ 8411626 w 12192000"/>
              <a:gd name="connsiteY57" fmla="*/ 1214397 h 2237474"/>
              <a:gd name="connsiteX58" fmla="*/ 8363469 w 12192000"/>
              <a:gd name="connsiteY58" fmla="*/ 1246658 h 2237474"/>
              <a:gd name="connsiteX59" fmla="*/ 8275497 w 12192000"/>
              <a:gd name="connsiteY59" fmla="*/ 1264396 h 2237474"/>
              <a:gd name="connsiteX60" fmla="*/ 8206287 w 12192000"/>
              <a:gd name="connsiteY60" fmla="*/ 1273060 h 2237474"/>
              <a:gd name="connsiteX61" fmla="*/ 8168705 w 12192000"/>
              <a:gd name="connsiteY61" fmla="*/ 1279956 h 2237474"/>
              <a:gd name="connsiteX62" fmla="*/ 8139997 w 12192000"/>
              <a:gd name="connsiteY62" fmla="*/ 1282713 h 2237474"/>
              <a:gd name="connsiteX63" fmla="*/ 8074238 w 12192000"/>
              <a:gd name="connsiteY63" fmla="*/ 1301895 h 2237474"/>
              <a:gd name="connsiteX64" fmla="*/ 7968292 w 12192000"/>
              <a:gd name="connsiteY64" fmla="*/ 1338779 h 2237474"/>
              <a:gd name="connsiteX65" fmla="*/ 7945122 w 12192000"/>
              <a:gd name="connsiteY65" fmla="*/ 1345477 h 2237474"/>
              <a:gd name="connsiteX66" fmla="*/ 7922771 w 12192000"/>
              <a:gd name="connsiteY66" fmla="*/ 1346645 h 2237474"/>
              <a:gd name="connsiteX67" fmla="*/ 7915461 w 12192000"/>
              <a:gd name="connsiteY67" fmla="*/ 1342919 h 2237474"/>
              <a:gd name="connsiteX68" fmla="*/ 7902328 w 12192000"/>
              <a:gd name="connsiteY68" fmla="*/ 1345865 h 2237474"/>
              <a:gd name="connsiteX69" fmla="*/ 7898322 w 12192000"/>
              <a:gd name="connsiteY69" fmla="*/ 1345689 h 2237474"/>
              <a:gd name="connsiteX70" fmla="*/ 7875879 w 12192000"/>
              <a:gd name="connsiteY70" fmla="*/ 1345646 h 2237474"/>
              <a:gd name="connsiteX71" fmla="*/ 7840612 w 12192000"/>
              <a:gd name="connsiteY71" fmla="*/ 1369373 h 2237474"/>
              <a:gd name="connsiteX72" fmla="*/ 7786819 w 12192000"/>
              <a:gd name="connsiteY72" fmla="*/ 1378970 h 2237474"/>
              <a:gd name="connsiteX73" fmla="*/ 7548172 w 12192000"/>
              <a:gd name="connsiteY73" fmla="*/ 1417460 h 2237474"/>
              <a:gd name="connsiteX74" fmla="*/ 7483437 w 12192000"/>
              <a:gd name="connsiteY74" fmla="*/ 1478152 h 2237474"/>
              <a:gd name="connsiteX75" fmla="*/ 7377870 w 12192000"/>
              <a:gd name="connsiteY75" fmla="*/ 1523319 h 2237474"/>
              <a:gd name="connsiteX76" fmla="*/ 7230737 w 12192000"/>
              <a:gd name="connsiteY76" fmla="*/ 1562633 h 2237474"/>
              <a:gd name="connsiteX77" fmla="*/ 7224458 w 12192000"/>
              <a:gd name="connsiteY77" fmla="*/ 1573008 h 2237474"/>
              <a:gd name="connsiteX78" fmla="*/ 7213486 w 12192000"/>
              <a:gd name="connsiteY78" fmla="*/ 1580987 h 2237474"/>
              <a:gd name="connsiteX79" fmla="*/ 7210972 w 12192000"/>
              <a:gd name="connsiteY79" fmla="*/ 1580856 h 2237474"/>
              <a:gd name="connsiteX80" fmla="*/ 7183121 w 12192000"/>
              <a:gd name="connsiteY80" fmla="*/ 1595162 h 2237474"/>
              <a:gd name="connsiteX81" fmla="*/ 7164601 w 12192000"/>
              <a:gd name="connsiteY81" fmla="*/ 1606490 h 2237474"/>
              <a:gd name="connsiteX82" fmla="*/ 7159286 w 12192000"/>
              <a:gd name="connsiteY82" fmla="*/ 1606850 h 2237474"/>
              <a:gd name="connsiteX83" fmla="*/ 7114651 w 12192000"/>
              <a:gd name="connsiteY83" fmla="*/ 1620959 h 2237474"/>
              <a:gd name="connsiteX84" fmla="*/ 7092727 w 12192000"/>
              <a:gd name="connsiteY84" fmla="*/ 1623628 h 2237474"/>
              <a:gd name="connsiteX85" fmla="*/ 7031309 w 12192000"/>
              <a:gd name="connsiteY85" fmla="*/ 1619451 h 2237474"/>
              <a:gd name="connsiteX86" fmla="*/ 6999084 w 12192000"/>
              <a:gd name="connsiteY86" fmla="*/ 1634317 h 2237474"/>
              <a:gd name="connsiteX87" fmla="*/ 6992107 w 12192000"/>
              <a:gd name="connsiteY87" fmla="*/ 1636860 h 2237474"/>
              <a:gd name="connsiteX88" fmla="*/ 6991765 w 12192000"/>
              <a:gd name="connsiteY88" fmla="*/ 1636725 h 2237474"/>
              <a:gd name="connsiteX89" fmla="*/ 6983996 w 12192000"/>
              <a:gd name="connsiteY89" fmla="*/ 1639040 h 2237474"/>
              <a:gd name="connsiteX90" fmla="*/ 6979383 w 12192000"/>
              <a:gd name="connsiteY90" fmla="*/ 1641496 h 2237474"/>
              <a:gd name="connsiteX91" fmla="*/ 6900177 w 12192000"/>
              <a:gd name="connsiteY91" fmla="*/ 1636016 h 2237474"/>
              <a:gd name="connsiteX92" fmla="*/ 6795372 w 12192000"/>
              <a:gd name="connsiteY92" fmla="*/ 1644845 h 2237474"/>
              <a:gd name="connsiteX93" fmla="*/ 6692251 w 12192000"/>
              <a:gd name="connsiteY93" fmla="*/ 1656357 h 2237474"/>
              <a:gd name="connsiteX94" fmla="*/ 6655235 w 12192000"/>
              <a:gd name="connsiteY94" fmla="*/ 1661869 h 2237474"/>
              <a:gd name="connsiteX95" fmla="*/ 6587857 w 12192000"/>
              <a:gd name="connsiteY95" fmla="*/ 1665769 h 2237474"/>
              <a:gd name="connsiteX96" fmla="*/ 6554894 w 12192000"/>
              <a:gd name="connsiteY96" fmla="*/ 1664428 h 2237474"/>
              <a:gd name="connsiteX97" fmla="*/ 6516595 w 12192000"/>
              <a:gd name="connsiteY97" fmla="*/ 1667475 h 2237474"/>
              <a:gd name="connsiteX98" fmla="*/ 6508541 w 12192000"/>
              <a:gd name="connsiteY98" fmla="*/ 1668757 h 2237474"/>
              <a:gd name="connsiteX99" fmla="*/ 6471012 w 12192000"/>
              <a:gd name="connsiteY99" fmla="*/ 1678604 h 2237474"/>
              <a:gd name="connsiteX100" fmla="*/ 6415265 w 12192000"/>
              <a:gd name="connsiteY100" fmla="*/ 1665317 h 2237474"/>
              <a:gd name="connsiteX101" fmla="*/ 6364035 w 12192000"/>
              <a:gd name="connsiteY101" fmla="*/ 1667683 h 2237474"/>
              <a:gd name="connsiteX102" fmla="*/ 6280959 w 12192000"/>
              <a:gd name="connsiteY102" fmla="*/ 1689329 h 2237474"/>
              <a:gd name="connsiteX103" fmla="*/ 6243319 w 12192000"/>
              <a:gd name="connsiteY103" fmla="*/ 1695560 h 2237474"/>
              <a:gd name="connsiteX104" fmla="*/ 6098321 w 12192000"/>
              <a:gd name="connsiteY104" fmla="*/ 1721646 h 2237474"/>
              <a:gd name="connsiteX105" fmla="*/ 5880652 w 12192000"/>
              <a:gd name="connsiteY105" fmla="*/ 1779643 h 2237474"/>
              <a:gd name="connsiteX106" fmla="*/ 5785959 w 12192000"/>
              <a:gd name="connsiteY106" fmla="*/ 1775307 h 2237474"/>
              <a:gd name="connsiteX107" fmla="*/ 5643534 w 12192000"/>
              <a:gd name="connsiteY107" fmla="*/ 1802919 h 2237474"/>
              <a:gd name="connsiteX108" fmla="*/ 5518799 w 12192000"/>
              <a:gd name="connsiteY108" fmla="*/ 1818312 h 2237474"/>
              <a:gd name="connsiteX109" fmla="*/ 5505014 w 12192000"/>
              <a:gd name="connsiteY109" fmla="*/ 1819259 h 2237474"/>
              <a:gd name="connsiteX110" fmla="*/ 5453307 w 12192000"/>
              <a:gd name="connsiteY110" fmla="*/ 1815450 h 2237474"/>
              <a:gd name="connsiteX111" fmla="*/ 5364192 w 12192000"/>
              <a:gd name="connsiteY111" fmla="*/ 1826074 h 2237474"/>
              <a:gd name="connsiteX112" fmla="*/ 5350380 w 12192000"/>
              <a:gd name="connsiteY112" fmla="*/ 1830891 h 2237474"/>
              <a:gd name="connsiteX113" fmla="*/ 5259633 w 12192000"/>
              <a:gd name="connsiteY113" fmla="*/ 1837160 h 2237474"/>
              <a:gd name="connsiteX114" fmla="*/ 5197513 w 12192000"/>
              <a:gd name="connsiteY114" fmla="*/ 1844718 h 2237474"/>
              <a:gd name="connsiteX115" fmla="*/ 5184170 w 12192000"/>
              <a:gd name="connsiteY115" fmla="*/ 1849402 h 2237474"/>
              <a:gd name="connsiteX116" fmla="*/ 5168852 w 12192000"/>
              <a:gd name="connsiteY116" fmla="*/ 1844846 h 2237474"/>
              <a:gd name="connsiteX117" fmla="*/ 5164370 w 12192000"/>
              <a:gd name="connsiteY117" fmla="*/ 1840597 h 2237474"/>
              <a:gd name="connsiteX118" fmla="*/ 5114927 w 12192000"/>
              <a:gd name="connsiteY118" fmla="*/ 1847827 h 2237474"/>
              <a:gd name="connsiteX119" fmla="*/ 5108970 w 12192000"/>
              <a:gd name="connsiteY119" fmla="*/ 1847935 h 2237474"/>
              <a:gd name="connsiteX120" fmla="*/ 5067961 w 12192000"/>
              <a:gd name="connsiteY120" fmla="*/ 1845917 h 2237474"/>
              <a:gd name="connsiteX121" fmla="*/ 5007075 w 12192000"/>
              <a:gd name="connsiteY121" fmla="*/ 1838626 h 2237474"/>
              <a:gd name="connsiteX122" fmla="*/ 4944087 w 12192000"/>
              <a:gd name="connsiteY122" fmla="*/ 1823332 h 2237474"/>
              <a:gd name="connsiteX123" fmla="*/ 4907662 w 12192000"/>
              <a:gd name="connsiteY123" fmla="*/ 1816900 h 2237474"/>
              <a:gd name="connsiteX124" fmla="*/ 4882386 w 12192000"/>
              <a:gd name="connsiteY124" fmla="*/ 1809844 h 2237474"/>
              <a:gd name="connsiteX125" fmla="*/ 4811440 w 12192000"/>
              <a:gd name="connsiteY125" fmla="*/ 1804655 h 2237474"/>
              <a:gd name="connsiteX126" fmla="*/ 4691075 w 12192000"/>
              <a:gd name="connsiteY126" fmla="*/ 1801389 h 2237474"/>
              <a:gd name="connsiteX127" fmla="*/ 4611738 w 12192000"/>
              <a:gd name="connsiteY127" fmla="*/ 1776964 h 2237474"/>
              <a:gd name="connsiteX128" fmla="*/ 4560070 w 12192000"/>
              <a:gd name="connsiteY128" fmla="*/ 1785640 h 2237474"/>
              <a:gd name="connsiteX129" fmla="*/ 4536503 w 12192000"/>
              <a:gd name="connsiteY129" fmla="*/ 1785334 h 2237474"/>
              <a:gd name="connsiteX130" fmla="*/ 4513724 w 12192000"/>
              <a:gd name="connsiteY130" fmla="*/ 1791996 h 2237474"/>
              <a:gd name="connsiteX131" fmla="*/ 4459810 w 12192000"/>
              <a:gd name="connsiteY131" fmla="*/ 1797886 h 2237474"/>
              <a:gd name="connsiteX132" fmla="*/ 4379064 w 12192000"/>
              <a:gd name="connsiteY132" fmla="*/ 1817177 h 2237474"/>
              <a:gd name="connsiteX133" fmla="*/ 4319209 w 12192000"/>
              <a:gd name="connsiteY133" fmla="*/ 1834833 h 2237474"/>
              <a:gd name="connsiteX134" fmla="*/ 4290981 w 12192000"/>
              <a:gd name="connsiteY134" fmla="*/ 1839677 h 2237474"/>
              <a:gd name="connsiteX135" fmla="*/ 4285792 w 12192000"/>
              <a:gd name="connsiteY135" fmla="*/ 1836231 h 2237474"/>
              <a:gd name="connsiteX136" fmla="*/ 4238372 w 12192000"/>
              <a:gd name="connsiteY136" fmla="*/ 1851480 h 2237474"/>
              <a:gd name="connsiteX137" fmla="*/ 4232517 w 12192000"/>
              <a:gd name="connsiteY137" fmla="*/ 1852567 h 2237474"/>
              <a:gd name="connsiteX138" fmla="*/ 4191732 w 12192000"/>
              <a:gd name="connsiteY138" fmla="*/ 1857328 h 2237474"/>
              <a:gd name="connsiteX139" fmla="*/ 4065532 w 12192000"/>
              <a:gd name="connsiteY139" fmla="*/ 1855477 h 2237474"/>
              <a:gd name="connsiteX140" fmla="*/ 4028460 w 12192000"/>
              <a:gd name="connsiteY140" fmla="*/ 1855137 h 2237474"/>
              <a:gd name="connsiteX141" fmla="*/ 4002267 w 12192000"/>
              <a:gd name="connsiteY141" fmla="*/ 1852352 h 2237474"/>
              <a:gd name="connsiteX142" fmla="*/ 3931396 w 12192000"/>
              <a:gd name="connsiteY142" fmla="*/ 1858915 h 2237474"/>
              <a:gd name="connsiteX143" fmla="*/ 3812162 w 12192000"/>
              <a:gd name="connsiteY143" fmla="*/ 1875501 h 2237474"/>
              <a:gd name="connsiteX144" fmla="*/ 3729530 w 12192000"/>
              <a:gd name="connsiteY144" fmla="*/ 1864513 h 2237474"/>
              <a:gd name="connsiteX145" fmla="*/ 3680177 w 12192000"/>
              <a:gd name="connsiteY145" fmla="*/ 1881552 h 2237474"/>
              <a:gd name="connsiteX146" fmla="*/ 3567259 w 12192000"/>
              <a:gd name="connsiteY146" fmla="*/ 1893482 h 2237474"/>
              <a:gd name="connsiteX147" fmla="*/ 3405770 w 12192000"/>
              <a:gd name="connsiteY147" fmla="*/ 1904591 h 2237474"/>
              <a:gd name="connsiteX148" fmla="*/ 3280097 w 12192000"/>
              <a:gd name="connsiteY148" fmla="*/ 1919610 h 2237474"/>
              <a:gd name="connsiteX149" fmla="*/ 3123424 w 12192000"/>
              <a:gd name="connsiteY149" fmla="*/ 1952930 h 2237474"/>
              <a:gd name="connsiteX150" fmla="*/ 3009910 w 12192000"/>
              <a:gd name="connsiteY150" fmla="*/ 1957866 h 2237474"/>
              <a:gd name="connsiteX151" fmla="*/ 2995934 w 12192000"/>
              <a:gd name="connsiteY151" fmla="*/ 1967085 h 2237474"/>
              <a:gd name="connsiteX152" fmla="*/ 2980071 w 12192000"/>
              <a:gd name="connsiteY152" fmla="*/ 1972988 h 2237474"/>
              <a:gd name="connsiteX153" fmla="*/ 2978094 w 12192000"/>
              <a:gd name="connsiteY153" fmla="*/ 1972369 h 2237474"/>
              <a:gd name="connsiteX154" fmla="*/ 2942858 w 12192000"/>
              <a:gd name="connsiteY154" fmla="*/ 1981367 h 2237474"/>
              <a:gd name="connsiteX155" fmla="*/ 2875436 w 12192000"/>
              <a:gd name="connsiteY155" fmla="*/ 1996977 h 2237474"/>
              <a:gd name="connsiteX156" fmla="*/ 2874892 w 12192000"/>
              <a:gd name="connsiteY156" fmla="*/ 1996085 h 2237474"/>
              <a:gd name="connsiteX157" fmla="*/ 2864145 w 12192000"/>
              <a:gd name="connsiteY157" fmla="*/ 1994061 h 2237474"/>
              <a:gd name="connsiteX158" fmla="*/ 2843662 w 12192000"/>
              <a:gd name="connsiteY158" fmla="*/ 1992498 h 2237474"/>
              <a:gd name="connsiteX159" fmla="*/ 2796128 w 12192000"/>
              <a:gd name="connsiteY159" fmla="*/ 1976403 h 2237474"/>
              <a:gd name="connsiteX160" fmla="*/ 2756784 w 12192000"/>
              <a:gd name="connsiteY160" fmla="*/ 1985116 h 2237474"/>
              <a:gd name="connsiteX161" fmla="*/ 2748833 w 12192000"/>
              <a:gd name="connsiteY161" fmla="*/ 1986323 h 2237474"/>
              <a:gd name="connsiteX162" fmla="*/ 2748661 w 12192000"/>
              <a:gd name="connsiteY162" fmla="*/ 1986122 h 2237474"/>
              <a:gd name="connsiteX163" fmla="*/ 2740251 w 12192000"/>
              <a:gd name="connsiteY163" fmla="*/ 1986946 h 2237474"/>
              <a:gd name="connsiteX164" fmla="*/ 2718916 w 12192000"/>
              <a:gd name="connsiteY164" fmla="*/ 1990867 h 2237474"/>
              <a:gd name="connsiteX165" fmla="*/ 2713522 w 12192000"/>
              <a:gd name="connsiteY165" fmla="*/ 1990173 h 2237474"/>
              <a:gd name="connsiteX166" fmla="*/ 2680597 w 12192000"/>
              <a:gd name="connsiteY166" fmla="*/ 1984996 h 2237474"/>
              <a:gd name="connsiteX167" fmla="*/ 2578178 w 12192000"/>
              <a:gd name="connsiteY167" fmla="*/ 1990531 h 2237474"/>
              <a:gd name="connsiteX168" fmla="*/ 2476147 w 12192000"/>
              <a:gd name="connsiteY168" fmla="*/ 1998305 h 2237474"/>
              <a:gd name="connsiteX169" fmla="*/ 2373568 w 12192000"/>
              <a:gd name="connsiteY169" fmla="*/ 2003219 h 2237474"/>
              <a:gd name="connsiteX170" fmla="*/ 2321399 w 12192000"/>
              <a:gd name="connsiteY170" fmla="*/ 1989467 h 2237474"/>
              <a:gd name="connsiteX171" fmla="*/ 2315525 w 12192000"/>
              <a:gd name="connsiteY171" fmla="*/ 1989708 h 2237474"/>
              <a:gd name="connsiteX172" fmla="*/ 2300792 w 12192000"/>
              <a:gd name="connsiteY172" fmla="*/ 1994290 h 2237474"/>
              <a:gd name="connsiteX173" fmla="*/ 2295469 w 12192000"/>
              <a:gd name="connsiteY173" fmla="*/ 1996659 h 2237474"/>
              <a:gd name="connsiteX174" fmla="*/ 2287219 w 12192000"/>
              <a:gd name="connsiteY174" fmla="*/ 1998750 h 2237474"/>
              <a:gd name="connsiteX175" fmla="*/ 2286948 w 12192000"/>
              <a:gd name="connsiteY175" fmla="*/ 1998596 h 2237474"/>
              <a:gd name="connsiteX176" fmla="*/ 2243069 w 12192000"/>
              <a:gd name="connsiteY176" fmla="*/ 2015111 h 2237474"/>
              <a:gd name="connsiteX177" fmla="*/ 2186609 w 12192000"/>
              <a:gd name="connsiteY177" fmla="*/ 2008263 h 2237474"/>
              <a:gd name="connsiteX178" fmla="*/ 2164831 w 12192000"/>
              <a:gd name="connsiteY178" fmla="*/ 2010143 h 2237474"/>
              <a:gd name="connsiteX179" fmla="*/ 2152836 w 12192000"/>
              <a:gd name="connsiteY179" fmla="*/ 2010048 h 2237474"/>
              <a:gd name="connsiteX180" fmla="*/ 2117102 w 12192000"/>
              <a:gd name="connsiteY180" fmla="*/ 2023004 h 2237474"/>
              <a:gd name="connsiteX181" fmla="*/ 2111935 w 12192000"/>
              <a:gd name="connsiteY181" fmla="*/ 2023163 h 2237474"/>
              <a:gd name="connsiteX182" fmla="*/ 2089991 w 12192000"/>
              <a:gd name="connsiteY182" fmla="*/ 2034193 h 2237474"/>
              <a:gd name="connsiteX183" fmla="*/ 2058061 w 12192000"/>
              <a:gd name="connsiteY183" fmla="*/ 2047942 h 2237474"/>
              <a:gd name="connsiteX184" fmla="*/ 2055737 w 12192000"/>
              <a:gd name="connsiteY184" fmla="*/ 2047704 h 2237474"/>
              <a:gd name="connsiteX185" fmla="*/ 2042244 w 12192000"/>
              <a:gd name="connsiteY185" fmla="*/ 2055560 h 2237474"/>
              <a:gd name="connsiteX186" fmla="*/ 1976224 w 12192000"/>
              <a:gd name="connsiteY186" fmla="*/ 2074257 h 2237474"/>
              <a:gd name="connsiteX187" fmla="*/ 1877728 w 12192000"/>
              <a:gd name="connsiteY187" fmla="*/ 2101004 h 2237474"/>
              <a:gd name="connsiteX188" fmla="*/ 1759056 w 12192000"/>
              <a:gd name="connsiteY188" fmla="*/ 2125608 h 2237474"/>
              <a:gd name="connsiteX189" fmla="*/ 1637948 w 12192000"/>
              <a:gd name="connsiteY189" fmla="*/ 2172597 h 2237474"/>
              <a:gd name="connsiteX190" fmla="*/ 1434549 w 12192000"/>
              <a:gd name="connsiteY190" fmla="*/ 2234522 h 2237474"/>
              <a:gd name="connsiteX191" fmla="*/ 1398481 w 12192000"/>
              <a:gd name="connsiteY191" fmla="*/ 2237074 h 2237474"/>
              <a:gd name="connsiteX192" fmla="*/ 1398407 w 12192000"/>
              <a:gd name="connsiteY192" fmla="*/ 2237095 h 2237474"/>
              <a:gd name="connsiteX193" fmla="*/ 1370962 w 12192000"/>
              <a:gd name="connsiteY193" fmla="*/ 2237474 h 2237474"/>
              <a:gd name="connsiteX194" fmla="*/ 1356367 w 12192000"/>
              <a:gd name="connsiteY194" fmla="*/ 2235089 h 2237474"/>
              <a:gd name="connsiteX195" fmla="*/ 1324828 w 12192000"/>
              <a:gd name="connsiteY195" fmla="*/ 2231968 h 2237474"/>
              <a:gd name="connsiteX196" fmla="*/ 1297744 w 12192000"/>
              <a:gd name="connsiteY196" fmla="*/ 2235849 h 2237474"/>
              <a:gd name="connsiteX197" fmla="*/ 1286236 w 12192000"/>
              <a:gd name="connsiteY197" fmla="*/ 2233135 h 2237474"/>
              <a:gd name="connsiteX198" fmla="*/ 1283504 w 12192000"/>
              <a:gd name="connsiteY198" fmla="*/ 2233797 h 2237474"/>
              <a:gd name="connsiteX199" fmla="*/ 1279765 w 12192000"/>
              <a:gd name="connsiteY199" fmla="*/ 2229639 h 2237474"/>
              <a:gd name="connsiteX200" fmla="*/ 1195347 w 12192000"/>
              <a:gd name="connsiteY200" fmla="*/ 2212354 h 2237474"/>
              <a:gd name="connsiteX201" fmla="*/ 970251 w 12192000"/>
              <a:gd name="connsiteY201" fmla="*/ 2221029 h 2237474"/>
              <a:gd name="connsiteX202" fmla="*/ 812914 w 12192000"/>
              <a:gd name="connsiteY202" fmla="*/ 2202752 h 2237474"/>
              <a:gd name="connsiteX203" fmla="*/ 800195 w 12192000"/>
              <a:gd name="connsiteY203" fmla="*/ 2209407 h 2237474"/>
              <a:gd name="connsiteX204" fmla="*/ 784978 w 12192000"/>
              <a:gd name="connsiteY204" fmla="*/ 2212360 h 2237474"/>
              <a:gd name="connsiteX205" fmla="*/ 681987 w 12192000"/>
              <a:gd name="connsiteY205" fmla="*/ 2216757 h 2237474"/>
              <a:gd name="connsiteX206" fmla="*/ 669923 w 12192000"/>
              <a:gd name="connsiteY206" fmla="*/ 2211682 h 2237474"/>
              <a:gd name="connsiteX207" fmla="*/ 648680 w 12192000"/>
              <a:gd name="connsiteY207" fmla="*/ 2206229 h 2237474"/>
              <a:gd name="connsiteX208" fmla="*/ 597225 w 12192000"/>
              <a:gd name="connsiteY208" fmla="*/ 2180999 h 2237474"/>
              <a:gd name="connsiteX209" fmla="*/ 558449 w 12192000"/>
              <a:gd name="connsiteY209" fmla="*/ 2182346 h 2237474"/>
              <a:gd name="connsiteX210" fmla="*/ 550517 w 12192000"/>
              <a:gd name="connsiteY210" fmla="*/ 2182060 h 2237474"/>
              <a:gd name="connsiteX211" fmla="*/ 550309 w 12192000"/>
              <a:gd name="connsiteY211" fmla="*/ 2181825 h 2237474"/>
              <a:gd name="connsiteX212" fmla="*/ 541836 w 12192000"/>
              <a:gd name="connsiteY212" fmla="*/ 2181063 h 2237474"/>
              <a:gd name="connsiteX213" fmla="*/ 536057 w 12192000"/>
              <a:gd name="connsiteY213" fmla="*/ 2181537 h 2237474"/>
              <a:gd name="connsiteX214" fmla="*/ 520671 w 12192000"/>
              <a:gd name="connsiteY214" fmla="*/ 2180980 h 2237474"/>
              <a:gd name="connsiteX215" fmla="*/ 515024 w 12192000"/>
              <a:gd name="connsiteY215" fmla="*/ 2179258 h 2237474"/>
              <a:gd name="connsiteX216" fmla="*/ 512278 w 12192000"/>
              <a:gd name="connsiteY216" fmla="*/ 2176369 h 2237474"/>
              <a:gd name="connsiteX217" fmla="*/ 480419 w 12192000"/>
              <a:gd name="connsiteY217" fmla="*/ 2167807 h 2237474"/>
              <a:gd name="connsiteX218" fmla="*/ 413835 w 12192000"/>
              <a:gd name="connsiteY218" fmla="*/ 2156783 h 2237474"/>
              <a:gd name="connsiteX219" fmla="*/ 376513 w 12192000"/>
              <a:gd name="connsiteY219" fmla="*/ 2154014 h 2237474"/>
              <a:gd name="connsiteX220" fmla="*/ 273386 w 12192000"/>
              <a:gd name="connsiteY220" fmla="*/ 2142551 h 2237474"/>
              <a:gd name="connsiteX221" fmla="*/ 169207 w 12192000"/>
              <a:gd name="connsiteY221" fmla="*/ 2128100 h 2237474"/>
              <a:gd name="connsiteX222" fmla="*/ 93149 w 12192000"/>
              <a:gd name="connsiteY222" fmla="*/ 2105324 h 2237474"/>
              <a:gd name="connsiteX223" fmla="*/ 88109 w 12192000"/>
              <a:gd name="connsiteY223" fmla="*/ 2106704 h 2237474"/>
              <a:gd name="connsiteX224" fmla="*/ 80022 w 12192000"/>
              <a:gd name="connsiteY224" fmla="*/ 2107254 h 2237474"/>
              <a:gd name="connsiteX225" fmla="*/ 79717 w 12192000"/>
              <a:gd name="connsiteY225" fmla="*/ 2107046 h 2237474"/>
              <a:gd name="connsiteX226" fmla="*/ 72352 w 12192000"/>
              <a:gd name="connsiteY226" fmla="*/ 2107991 h 2237474"/>
              <a:gd name="connsiteX227" fmla="*/ 37645 w 12192000"/>
              <a:gd name="connsiteY227" fmla="*/ 2115401 h 2237474"/>
              <a:gd name="connsiteX228" fmla="*/ 4572 w 12192000"/>
              <a:gd name="connsiteY228" fmla="*/ 2111091 h 2237474"/>
              <a:gd name="connsiteX229" fmla="*/ 0 w 12192000"/>
              <a:gd name="connsiteY229" fmla="*/ 2110468 h 2237474"/>
              <a:gd name="connsiteX230" fmla="*/ 0 w 12192000"/>
              <a:gd name="connsiteY230"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154948 w 12192000"/>
              <a:gd name="connsiteY4" fmla="*/ 762731 h 2237474"/>
              <a:gd name="connsiteX5" fmla="*/ 12047364 w 12192000"/>
              <a:gd name="connsiteY5" fmla="*/ 749662 h 2237474"/>
              <a:gd name="connsiteX6" fmla="*/ 11890686 w 12192000"/>
              <a:gd name="connsiteY6" fmla="*/ 732766 h 2237474"/>
              <a:gd name="connsiteX7" fmla="*/ 11782413 w 12192000"/>
              <a:gd name="connsiteY7" fmla="*/ 769868 h 2237474"/>
              <a:gd name="connsiteX8" fmla="*/ 11649954 w 12192000"/>
              <a:gd name="connsiteY8" fmla="*/ 749628 h 2237474"/>
              <a:gd name="connsiteX9" fmla="*/ 11560424 w 12192000"/>
              <a:gd name="connsiteY9" fmla="*/ 748017 h 2237474"/>
              <a:gd name="connsiteX10" fmla="*/ 11358455 w 12192000"/>
              <a:gd name="connsiteY10" fmla="*/ 747593 h 2237474"/>
              <a:gd name="connsiteX11" fmla="*/ 11165209 w 12192000"/>
              <a:gd name="connsiteY11" fmla="*/ 748852 h 2237474"/>
              <a:gd name="connsiteX12" fmla="*/ 11058755 w 12192000"/>
              <a:gd name="connsiteY12" fmla="*/ 749617 h 2237474"/>
              <a:gd name="connsiteX13" fmla="*/ 10884013 w 12192000"/>
              <a:gd name="connsiteY13" fmla="*/ 760728 h 2237474"/>
              <a:gd name="connsiteX14" fmla="*/ 10834688 w 12192000"/>
              <a:gd name="connsiteY14" fmla="*/ 757726 h 2237474"/>
              <a:gd name="connsiteX15" fmla="*/ 10805004 w 12192000"/>
              <a:gd name="connsiteY15" fmla="*/ 757573 h 2237474"/>
              <a:gd name="connsiteX16" fmla="*/ 10739478 w 12192000"/>
              <a:gd name="connsiteY16" fmla="*/ 776841 h 2237474"/>
              <a:gd name="connsiteX17" fmla="*/ 10458762 w 12192000"/>
              <a:gd name="connsiteY17" fmla="*/ 755400 h 2237474"/>
              <a:gd name="connsiteX18" fmla="*/ 10246919 w 12192000"/>
              <a:gd name="connsiteY18" fmla="*/ 769960 h 2237474"/>
              <a:gd name="connsiteX19" fmla="*/ 10167995 w 12192000"/>
              <a:gd name="connsiteY19" fmla="*/ 760843 h 2237474"/>
              <a:gd name="connsiteX20" fmla="*/ 9997044 w 12192000"/>
              <a:gd name="connsiteY20" fmla="*/ 780129 h 2237474"/>
              <a:gd name="connsiteX21" fmla="*/ 9943887 w 12192000"/>
              <a:gd name="connsiteY21" fmla="*/ 804141 h 2237474"/>
              <a:gd name="connsiteX22" fmla="*/ 9918248 w 12192000"/>
              <a:gd name="connsiteY22" fmla="*/ 816628 h 2237474"/>
              <a:gd name="connsiteX23" fmla="*/ 9836148 w 12192000"/>
              <a:gd name="connsiteY23" fmla="*/ 858312 h 2237474"/>
              <a:gd name="connsiteX24" fmla="*/ 9823800 w 12192000"/>
              <a:gd name="connsiteY24" fmla="*/ 866604 h 2237474"/>
              <a:gd name="connsiteX25" fmla="*/ 9794684 w 12192000"/>
              <a:gd name="connsiteY25" fmla="*/ 864509 h 2237474"/>
              <a:gd name="connsiteX26" fmla="*/ 9778288 w 12192000"/>
              <a:gd name="connsiteY26" fmla="*/ 854362 h 2237474"/>
              <a:gd name="connsiteX27" fmla="*/ 9773886 w 12192000"/>
              <a:gd name="connsiteY27" fmla="*/ 857543 h 2237474"/>
              <a:gd name="connsiteX28" fmla="*/ 9761459 w 12192000"/>
              <a:gd name="connsiteY28" fmla="*/ 862394 h 2237474"/>
              <a:gd name="connsiteX29" fmla="*/ 9705768 w 12192000"/>
              <a:gd name="connsiteY29" fmla="*/ 894610 h 2237474"/>
              <a:gd name="connsiteX30" fmla="*/ 9683005 w 12192000"/>
              <a:gd name="connsiteY30" fmla="*/ 894128 h 2237474"/>
              <a:gd name="connsiteX31" fmla="*/ 9594438 w 12192000"/>
              <a:gd name="connsiteY31" fmla="*/ 919051 h 2237474"/>
              <a:gd name="connsiteX32" fmla="*/ 9577033 w 12192000"/>
              <a:gd name="connsiteY32" fmla="*/ 922857 h 2237474"/>
              <a:gd name="connsiteX33" fmla="*/ 9544189 w 12192000"/>
              <a:gd name="connsiteY33" fmla="*/ 938966 h 2237474"/>
              <a:gd name="connsiteX34" fmla="*/ 9534048 w 12192000"/>
              <a:gd name="connsiteY34" fmla="*/ 940158 h 2237474"/>
              <a:gd name="connsiteX35" fmla="*/ 9500499 w 12192000"/>
              <a:gd name="connsiteY35" fmla="*/ 954680 h 2237474"/>
              <a:gd name="connsiteX36" fmla="*/ 9428195 w 12192000"/>
              <a:gd name="connsiteY36" fmla="*/ 986225 h 2237474"/>
              <a:gd name="connsiteX37" fmla="*/ 9410017 w 12192000"/>
              <a:gd name="connsiteY37" fmla="*/ 993931 h 2237474"/>
              <a:gd name="connsiteX38" fmla="*/ 9392919 w 12192000"/>
              <a:gd name="connsiteY38" fmla="*/ 994656 h 2237474"/>
              <a:gd name="connsiteX39" fmla="*/ 9301293 w 12192000"/>
              <a:gd name="connsiteY39" fmla="*/ 1011593 h 2237474"/>
              <a:gd name="connsiteX40" fmla="*/ 9278619 w 12192000"/>
              <a:gd name="connsiteY40" fmla="*/ 1011878 h 2237474"/>
              <a:gd name="connsiteX41" fmla="*/ 9268019 w 12192000"/>
              <a:gd name="connsiteY41" fmla="*/ 1007442 h 2237474"/>
              <a:gd name="connsiteX42" fmla="*/ 9234662 w 12192000"/>
              <a:gd name="connsiteY42" fmla="*/ 1023056 h 2237474"/>
              <a:gd name="connsiteX43" fmla="*/ 9181033 w 12192000"/>
              <a:gd name="connsiteY43" fmla="*/ 1037921 h 2237474"/>
              <a:gd name="connsiteX44" fmla="*/ 9155969 w 12192000"/>
              <a:gd name="connsiteY44" fmla="*/ 1046804 h 2237474"/>
              <a:gd name="connsiteX45" fmla="*/ 9133985 w 12192000"/>
              <a:gd name="connsiteY45" fmla="*/ 1046450 h 2237474"/>
              <a:gd name="connsiteX46" fmla="*/ 9012987 w 12192000"/>
              <a:gd name="connsiteY46" fmla="*/ 1061986 h 2237474"/>
              <a:gd name="connsiteX47" fmla="*/ 8968445 w 12192000"/>
              <a:gd name="connsiteY47" fmla="*/ 1052169 h 2237474"/>
              <a:gd name="connsiteX48" fmla="*/ 8958984 w 12192000"/>
              <a:gd name="connsiteY48" fmla="*/ 1057212 h 2237474"/>
              <a:gd name="connsiteX49" fmla="*/ 8886001 w 12192000"/>
              <a:gd name="connsiteY49" fmla="*/ 1067468 h 2237474"/>
              <a:gd name="connsiteX50" fmla="*/ 8838610 w 12192000"/>
              <a:gd name="connsiteY50" fmla="*/ 1075091 h 2237474"/>
              <a:gd name="connsiteX51" fmla="*/ 8750383 w 12192000"/>
              <a:gd name="connsiteY51" fmla="*/ 1097387 h 2237474"/>
              <a:gd name="connsiteX52" fmla="*/ 8697365 w 12192000"/>
              <a:gd name="connsiteY52" fmla="*/ 1105869 h 2237474"/>
              <a:gd name="connsiteX53" fmla="*/ 8665605 w 12192000"/>
              <a:gd name="connsiteY53" fmla="*/ 1110791 h 2237474"/>
              <a:gd name="connsiteX54" fmla="*/ 8584946 w 12192000"/>
              <a:gd name="connsiteY54" fmla="*/ 1135226 h 2237474"/>
              <a:gd name="connsiteX55" fmla="*/ 8460755 w 12192000"/>
              <a:gd name="connsiteY55" fmla="*/ 1203427 h 2237474"/>
              <a:gd name="connsiteX56" fmla="*/ 8419755 w 12192000"/>
              <a:gd name="connsiteY56" fmla="*/ 1216260 h 2237474"/>
              <a:gd name="connsiteX57" fmla="*/ 8411626 w 12192000"/>
              <a:gd name="connsiteY57" fmla="*/ 1214397 h 2237474"/>
              <a:gd name="connsiteX58" fmla="*/ 8363469 w 12192000"/>
              <a:gd name="connsiteY58" fmla="*/ 1246658 h 2237474"/>
              <a:gd name="connsiteX59" fmla="*/ 8275497 w 12192000"/>
              <a:gd name="connsiteY59" fmla="*/ 1264396 h 2237474"/>
              <a:gd name="connsiteX60" fmla="*/ 8206287 w 12192000"/>
              <a:gd name="connsiteY60" fmla="*/ 1273060 h 2237474"/>
              <a:gd name="connsiteX61" fmla="*/ 8168705 w 12192000"/>
              <a:gd name="connsiteY61" fmla="*/ 1279956 h 2237474"/>
              <a:gd name="connsiteX62" fmla="*/ 8139997 w 12192000"/>
              <a:gd name="connsiteY62" fmla="*/ 1282713 h 2237474"/>
              <a:gd name="connsiteX63" fmla="*/ 8074238 w 12192000"/>
              <a:gd name="connsiteY63" fmla="*/ 1301895 h 2237474"/>
              <a:gd name="connsiteX64" fmla="*/ 7968292 w 12192000"/>
              <a:gd name="connsiteY64" fmla="*/ 1338779 h 2237474"/>
              <a:gd name="connsiteX65" fmla="*/ 7945122 w 12192000"/>
              <a:gd name="connsiteY65" fmla="*/ 1345477 h 2237474"/>
              <a:gd name="connsiteX66" fmla="*/ 7922771 w 12192000"/>
              <a:gd name="connsiteY66" fmla="*/ 1346645 h 2237474"/>
              <a:gd name="connsiteX67" fmla="*/ 7902328 w 12192000"/>
              <a:gd name="connsiteY67" fmla="*/ 1345865 h 2237474"/>
              <a:gd name="connsiteX68" fmla="*/ 7898322 w 12192000"/>
              <a:gd name="connsiteY68" fmla="*/ 1345689 h 2237474"/>
              <a:gd name="connsiteX69" fmla="*/ 7875879 w 12192000"/>
              <a:gd name="connsiteY69" fmla="*/ 1345646 h 2237474"/>
              <a:gd name="connsiteX70" fmla="*/ 7840612 w 12192000"/>
              <a:gd name="connsiteY70" fmla="*/ 1369373 h 2237474"/>
              <a:gd name="connsiteX71" fmla="*/ 7786819 w 12192000"/>
              <a:gd name="connsiteY71" fmla="*/ 1378970 h 2237474"/>
              <a:gd name="connsiteX72" fmla="*/ 7548172 w 12192000"/>
              <a:gd name="connsiteY72" fmla="*/ 1417460 h 2237474"/>
              <a:gd name="connsiteX73" fmla="*/ 7483437 w 12192000"/>
              <a:gd name="connsiteY73" fmla="*/ 1478152 h 2237474"/>
              <a:gd name="connsiteX74" fmla="*/ 7377870 w 12192000"/>
              <a:gd name="connsiteY74" fmla="*/ 1523319 h 2237474"/>
              <a:gd name="connsiteX75" fmla="*/ 7230737 w 12192000"/>
              <a:gd name="connsiteY75" fmla="*/ 1562633 h 2237474"/>
              <a:gd name="connsiteX76" fmla="*/ 7224458 w 12192000"/>
              <a:gd name="connsiteY76" fmla="*/ 1573008 h 2237474"/>
              <a:gd name="connsiteX77" fmla="*/ 7213486 w 12192000"/>
              <a:gd name="connsiteY77" fmla="*/ 1580987 h 2237474"/>
              <a:gd name="connsiteX78" fmla="*/ 7210972 w 12192000"/>
              <a:gd name="connsiteY78" fmla="*/ 1580856 h 2237474"/>
              <a:gd name="connsiteX79" fmla="*/ 7183121 w 12192000"/>
              <a:gd name="connsiteY79" fmla="*/ 1595162 h 2237474"/>
              <a:gd name="connsiteX80" fmla="*/ 7164601 w 12192000"/>
              <a:gd name="connsiteY80" fmla="*/ 1606490 h 2237474"/>
              <a:gd name="connsiteX81" fmla="*/ 7159286 w 12192000"/>
              <a:gd name="connsiteY81" fmla="*/ 1606850 h 2237474"/>
              <a:gd name="connsiteX82" fmla="*/ 7114651 w 12192000"/>
              <a:gd name="connsiteY82" fmla="*/ 1620959 h 2237474"/>
              <a:gd name="connsiteX83" fmla="*/ 7092727 w 12192000"/>
              <a:gd name="connsiteY83" fmla="*/ 1623628 h 2237474"/>
              <a:gd name="connsiteX84" fmla="*/ 7031309 w 12192000"/>
              <a:gd name="connsiteY84" fmla="*/ 1619451 h 2237474"/>
              <a:gd name="connsiteX85" fmla="*/ 6999084 w 12192000"/>
              <a:gd name="connsiteY85" fmla="*/ 1634317 h 2237474"/>
              <a:gd name="connsiteX86" fmla="*/ 6992107 w 12192000"/>
              <a:gd name="connsiteY86" fmla="*/ 1636860 h 2237474"/>
              <a:gd name="connsiteX87" fmla="*/ 6991765 w 12192000"/>
              <a:gd name="connsiteY87" fmla="*/ 1636725 h 2237474"/>
              <a:gd name="connsiteX88" fmla="*/ 6983996 w 12192000"/>
              <a:gd name="connsiteY88" fmla="*/ 1639040 h 2237474"/>
              <a:gd name="connsiteX89" fmla="*/ 6979383 w 12192000"/>
              <a:gd name="connsiteY89" fmla="*/ 1641496 h 2237474"/>
              <a:gd name="connsiteX90" fmla="*/ 6900177 w 12192000"/>
              <a:gd name="connsiteY90" fmla="*/ 1636016 h 2237474"/>
              <a:gd name="connsiteX91" fmla="*/ 6795372 w 12192000"/>
              <a:gd name="connsiteY91" fmla="*/ 1644845 h 2237474"/>
              <a:gd name="connsiteX92" fmla="*/ 6692251 w 12192000"/>
              <a:gd name="connsiteY92" fmla="*/ 1656357 h 2237474"/>
              <a:gd name="connsiteX93" fmla="*/ 6655235 w 12192000"/>
              <a:gd name="connsiteY93" fmla="*/ 1661869 h 2237474"/>
              <a:gd name="connsiteX94" fmla="*/ 6587857 w 12192000"/>
              <a:gd name="connsiteY94" fmla="*/ 1665769 h 2237474"/>
              <a:gd name="connsiteX95" fmla="*/ 6554894 w 12192000"/>
              <a:gd name="connsiteY95" fmla="*/ 1664428 h 2237474"/>
              <a:gd name="connsiteX96" fmla="*/ 6516595 w 12192000"/>
              <a:gd name="connsiteY96" fmla="*/ 1667475 h 2237474"/>
              <a:gd name="connsiteX97" fmla="*/ 6508541 w 12192000"/>
              <a:gd name="connsiteY97" fmla="*/ 1668757 h 2237474"/>
              <a:gd name="connsiteX98" fmla="*/ 6471012 w 12192000"/>
              <a:gd name="connsiteY98" fmla="*/ 1678604 h 2237474"/>
              <a:gd name="connsiteX99" fmla="*/ 6415265 w 12192000"/>
              <a:gd name="connsiteY99" fmla="*/ 1665317 h 2237474"/>
              <a:gd name="connsiteX100" fmla="*/ 6364035 w 12192000"/>
              <a:gd name="connsiteY100" fmla="*/ 1667683 h 2237474"/>
              <a:gd name="connsiteX101" fmla="*/ 6280959 w 12192000"/>
              <a:gd name="connsiteY101" fmla="*/ 1689329 h 2237474"/>
              <a:gd name="connsiteX102" fmla="*/ 6243319 w 12192000"/>
              <a:gd name="connsiteY102" fmla="*/ 1695560 h 2237474"/>
              <a:gd name="connsiteX103" fmla="*/ 6098321 w 12192000"/>
              <a:gd name="connsiteY103" fmla="*/ 1721646 h 2237474"/>
              <a:gd name="connsiteX104" fmla="*/ 5880652 w 12192000"/>
              <a:gd name="connsiteY104" fmla="*/ 1779643 h 2237474"/>
              <a:gd name="connsiteX105" fmla="*/ 5785959 w 12192000"/>
              <a:gd name="connsiteY105" fmla="*/ 1775307 h 2237474"/>
              <a:gd name="connsiteX106" fmla="*/ 5643534 w 12192000"/>
              <a:gd name="connsiteY106" fmla="*/ 1802919 h 2237474"/>
              <a:gd name="connsiteX107" fmla="*/ 5518799 w 12192000"/>
              <a:gd name="connsiteY107" fmla="*/ 1818312 h 2237474"/>
              <a:gd name="connsiteX108" fmla="*/ 5505014 w 12192000"/>
              <a:gd name="connsiteY108" fmla="*/ 1819259 h 2237474"/>
              <a:gd name="connsiteX109" fmla="*/ 5453307 w 12192000"/>
              <a:gd name="connsiteY109" fmla="*/ 1815450 h 2237474"/>
              <a:gd name="connsiteX110" fmla="*/ 5364192 w 12192000"/>
              <a:gd name="connsiteY110" fmla="*/ 1826074 h 2237474"/>
              <a:gd name="connsiteX111" fmla="*/ 5350380 w 12192000"/>
              <a:gd name="connsiteY111" fmla="*/ 1830891 h 2237474"/>
              <a:gd name="connsiteX112" fmla="*/ 5259633 w 12192000"/>
              <a:gd name="connsiteY112" fmla="*/ 1837160 h 2237474"/>
              <a:gd name="connsiteX113" fmla="*/ 5197513 w 12192000"/>
              <a:gd name="connsiteY113" fmla="*/ 1844718 h 2237474"/>
              <a:gd name="connsiteX114" fmla="*/ 5184170 w 12192000"/>
              <a:gd name="connsiteY114" fmla="*/ 1849402 h 2237474"/>
              <a:gd name="connsiteX115" fmla="*/ 5168852 w 12192000"/>
              <a:gd name="connsiteY115" fmla="*/ 1844846 h 2237474"/>
              <a:gd name="connsiteX116" fmla="*/ 5164370 w 12192000"/>
              <a:gd name="connsiteY116" fmla="*/ 1840597 h 2237474"/>
              <a:gd name="connsiteX117" fmla="*/ 5114927 w 12192000"/>
              <a:gd name="connsiteY117" fmla="*/ 1847827 h 2237474"/>
              <a:gd name="connsiteX118" fmla="*/ 5108970 w 12192000"/>
              <a:gd name="connsiteY118" fmla="*/ 1847935 h 2237474"/>
              <a:gd name="connsiteX119" fmla="*/ 5067961 w 12192000"/>
              <a:gd name="connsiteY119" fmla="*/ 1845917 h 2237474"/>
              <a:gd name="connsiteX120" fmla="*/ 5007075 w 12192000"/>
              <a:gd name="connsiteY120" fmla="*/ 1838626 h 2237474"/>
              <a:gd name="connsiteX121" fmla="*/ 4944087 w 12192000"/>
              <a:gd name="connsiteY121" fmla="*/ 1823332 h 2237474"/>
              <a:gd name="connsiteX122" fmla="*/ 4907662 w 12192000"/>
              <a:gd name="connsiteY122" fmla="*/ 1816900 h 2237474"/>
              <a:gd name="connsiteX123" fmla="*/ 4882386 w 12192000"/>
              <a:gd name="connsiteY123" fmla="*/ 1809844 h 2237474"/>
              <a:gd name="connsiteX124" fmla="*/ 4811440 w 12192000"/>
              <a:gd name="connsiteY124" fmla="*/ 1804655 h 2237474"/>
              <a:gd name="connsiteX125" fmla="*/ 4691075 w 12192000"/>
              <a:gd name="connsiteY125" fmla="*/ 1801389 h 2237474"/>
              <a:gd name="connsiteX126" fmla="*/ 4611738 w 12192000"/>
              <a:gd name="connsiteY126" fmla="*/ 1776964 h 2237474"/>
              <a:gd name="connsiteX127" fmla="*/ 4560070 w 12192000"/>
              <a:gd name="connsiteY127" fmla="*/ 1785640 h 2237474"/>
              <a:gd name="connsiteX128" fmla="*/ 4536503 w 12192000"/>
              <a:gd name="connsiteY128" fmla="*/ 1785334 h 2237474"/>
              <a:gd name="connsiteX129" fmla="*/ 4513724 w 12192000"/>
              <a:gd name="connsiteY129" fmla="*/ 1791996 h 2237474"/>
              <a:gd name="connsiteX130" fmla="*/ 4459810 w 12192000"/>
              <a:gd name="connsiteY130" fmla="*/ 1797886 h 2237474"/>
              <a:gd name="connsiteX131" fmla="*/ 4379064 w 12192000"/>
              <a:gd name="connsiteY131" fmla="*/ 1817177 h 2237474"/>
              <a:gd name="connsiteX132" fmla="*/ 4319209 w 12192000"/>
              <a:gd name="connsiteY132" fmla="*/ 1834833 h 2237474"/>
              <a:gd name="connsiteX133" fmla="*/ 4290981 w 12192000"/>
              <a:gd name="connsiteY133" fmla="*/ 1839677 h 2237474"/>
              <a:gd name="connsiteX134" fmla="*/ 4285792 w 12192000"/>
              <a:gd name="connsiteY134" fmla="*/ 1836231 h 2237474"/>
              <a:gd name="connsiteX135" fmla="*/ 4238372 w 12192000"/>
              <a:gd name="connsiteY135" fmla="*/ 1851480 h 2237474"/>
              <a:gd name="connsiteX136" fmla="*/ 4232517 w 12192000"/>
              <a:gd name="connsiteY136" fmla="*/ 1852567 h 2237474"/>
              <a:gd name="connsiteX137" fmla="*/ 4191732 w 12192000"/>
              <a:gd name="connsiteY137" fmla="*/ 1857328 h 2237474"/>
              <a:gd name="connsiteX138" fmla="*/ 4065532 w 12192000"/>
              <a:gd name="connsiteY138" fmla="*/ 1855477 h 2237474"/>
              <a:gd name="connsiteX139" fmla="*/ 4028460 w 12192000"/>
              <a:gd name="connsiteY139" fmla="*/ 1855137 h 2237474"/>
              <a:gd name="connsiteX140" fmla="*/ 4002267 w 12192000"/>
              <a:gd name="connsiteY140" fmla="*/ 1852352 h 2237474"/>
              <a:gd name="connsiteX141" fmla="*/ 3931396 w 12192000"/>
              <a:gd name="connsiteY141" fmla="*/ 1858915 h 2237474"/>
              <a:gd name="connsiteX142" fmla="*/ 3812162 w 12192000"/>
              <a:gd name="connsiteY142" fmla="*/ 1875501 h 2237474"/>
              <a:gd name="connsiteX143" fmla="*/ 3729530 w 12192000"/>
              <a:gd name="connsiteY143" fmla="*/ 1864513 h 2237474"/>
              <a:gd name="connsiteX144" fmla="*/ 3680177 w 12192000"/>
              <a:gd name="connsiteY144" fmla="*/ 1881552 h 2237474"/>
              <a:gd name="connsiteX145" fmla="*/ 3567259 w 12192000"/>
              <a:gd name="connsiteY145" fmla="*/ 1893482 h 2237474"/>
              <a:gd name="connsiteX146" fmla="*/ 3405770 w 12192000"/>
              <a:gd name="connsiteY146" fmla="*/ 1904591 h 2237474"/>
              <a:gd name="connsiteX147" fmla="*/ 3280097 w 12192000"/>
              <a:gd name="connsiteY147" fmla="*/ 1919610 h 2237474"/>
              <a:gd name="connsiteX148" fmla="*/ 3123424 w 12192000"/>
              <a:gd name="connsiteY148" fmla="*/ 1952930 h 2237474"/>
              <a:gd name="connsiteX149" fmla="*/ 3009910 w 12192000"/>
              <a:gd name="connsiteY149" fmla="*/ 1957866 h 2237474"/>
              <a:gd name="connsiteX150" fmla="*/ 2995934 w 12192000"/>
              <a:gd name="connsiteY150" fmla="*/ 1967085 h 2237474"/>
              <a:gd name="connsiteX151" fmla="*/ 2980071 w 12192000"/>
              <a:gd name="connsiteY151" fmla="*/ 1972988 h 2237474"/>
              <a:gd name="connsiteX152" fmla="*/ 2978094 w 12192000"/>
              <a:gd name="connsiteY152" fmla="*/ 1972369 h 2237474"/>
              <a:gd name="connsiteX153" fmla="*/ 2942858 w 12192000"/>
              <a:gd name="connsiteY153" fmla="*/ 1981367 h 2237474"/>
              <a:gd name="connsiteX154" fmla="*/ 2875436 w 12192000"/>
              <a:gd name="connsiteY154" fmla="*/ 1996977 h 2237474"/>
              <a:gd name="connsiteX155" fmla="*/ 2874892 w 12192000"/>
              <a:gd name="connsiteY155" fmla="*/ 1996085 h 2237474"/>
              <a:gd name="connsiteX156" fmla="*/ 2864145 w 12192000"/>
              <a:gd name="connsiteY156" fmla="*/ 1994061 h 2237474"/>
              <a:gd name="connsiteX157" fmla="*/ 2843662 w 12192000"/>
              <a:gd name="connsiteY157" fmla="*/ 1992498 h 2237474"/>
              <a:gd name="connsiteX158" fmla="*/ 2796128 w 12192000"/>
              <a:gd name="connsiteY158" fmla="*/ 1976403 h 2237474"/>
              <a:gd name="connsiteX159" fmla="*/ 2756784 w 12192000"/>
              <a:gd name="connsiteY159" fmla="*/ 1985116 h 2237474"/>
              <a:gd name="connsiteX160" fmla="*/ 2748833 w 12192000"/>
              <a:gd name="connsiteY160" fmla="*/ 1986323 h 2237474"/>
              <a:gd name="connsiteX161" fmla="*/ 2748661 w 12192000"/>
              <a:gd name="connsiteY161" fmla="*/ 1986122 h 2237474"/>
              <a:gd name="connsiteX162" fmla="*/ 2740251 w 12192000"/>
              <a:gd name="connsiteY162" fmla="*/ 1986946 h 2237474"/>
              <a:gd name="connsiteX163" fmla="*/ 2718916 w 12192000"/>
              <a:gd name="connsiteY163" fmla="*/ 1990867 h 2237474"/>
              <a:gd name="connsiteX164" fmla="*/ 2713522 w 12192000"/>
              <a:gd name="connsiteY164" fmla="*/ 1990173 h 2237474"/>
              <a:gd name="connsiteX165" fmla="*/ 2680597 w 12192000"/>
              <a:gd name="connsiteY165" fmla="*/ 1984996 h 2237474"/>
              <a:gd name="connsiteX166" fmla="*/ 2578178 w 12192000"/>
              <a:gd name="connsiteY166" fmla="*/ 1990531 h 2237474"/>
              <a:gd name="connsiteX167" fmla="*/ 2476147 w 12192000"/>
              <a:gd name="connsiteY167" fmla="*/ 1998305 h 2237474"/>
              <a:gd name="connsiteX168" fmla="*/ 2373568 w 12192000"/>
              <a:gd name="connsiteY168" fmla="*/ 2003219 h 2237474"/>
              <a:gd name="connsiteX169" fmla="*/ 2321399 w 12192000"/>
              <a:gd name="connsiteY169" fmla="*/ 1989467 h 2237474"/>
              <a:gd name="connsiteX170" fmla="*/ 2315525 w 12192000"/>
              <a:gd name="connsiteY170" fmla="*/ 1989708 h 2237474"/>
              <a:gd name="connsiteX171" fmla="*/ 2300792 w 12192000"/>
              <a:gd name="connsiteY171" fmla="*/ 1994290 h 2237474"/>
              <a:gd name="connsiteX172" fmla="*/ 2295469 w 12192000"/>
              <a:gd name="connsiteY172" fmla="*/ 1996659 h 2237474"/>
              <a:gd name="connsiteX173" fmla="*/ 2287219 w 12192000"/>
              <a:gd name="connsiteY173" fmla="*/ 1998750 h 2237474"/>
              <a:gd name="connsiteX174" fmla="*/ 2286948 w 12192000"/>
              <a:gd name="connsiteY174" fmla="*/ 1998596 h 2237474"/>
              <a:gd name="connsiteX175" fmla="*/ 2243069 w 12192000"/>
              <a:gd name="connsiteY175" fmla="*/ 2015111 h 2237474"/>
              <a:gd name="connsiteX176" fmla="*/ 2186609 w 12192000"/>
              <a:gd name="connsiteY176" fmla="*/ 2008263 h 2237474"/>
              <a:gd name="connsiteX177" fmla="*/ 2164831 w 12192000"/>
              <a:gd name="connsiteY177" fmla="*/ 2010143 h 2237474"/>
              <a:gd name="connsiteX178" fmla="*/ 2152836 w 12192000"/>
              <a:gd name="connsiteY178" fmla="*/ 2010048 h 2237474"/>
              <a:gd name="connsiteX179" fmla="*/ 2117102 w 12192000"/>
              <a:gd name="connsiteY179" fmla="*/ 2023004 h 2237474"/>
              <a:gd name="connsiteX180" fmla="*/ 2111935 w 12192000"/>
              <a:gd name="connsiteY180" fmla="*/ 2023163 h 2237474"/>
              <a:gd name="connsiteX181" fmla="*/ 2089991 w 12192000"/>
              <a:gd name="connsiteY181" fmla="*/ 2034193 h 2237474"/>
              <a:gd name="connsiteX182" fmla="*/ 2058061 w 12192000"/>
              <a:gd name="connsiteY182" fmla="*/ 2047942 h 2237474"/>
              <a:gd name="connsiteX183" fmla="*/ 2055737 w 12192000"/>
              <a:gd name="connsiteY183" fmla="*/ 2047704 h 2237474"/>
              <a:gd name="connsiteX184" fmla="*/ 2042244 w 12192000"/>
              <a:gd name="connsiteY184" fmla="*/ 2055560 h 2237474"/>
              <a:gd name="connsiteX185" fmla="*/ 1976224 w 12192000"/>
              <a:gd name="connsiteY185" fmla="*/ 2074257 h 2237474"/>
              <a:gd name="connsiteX186" fmla="*/ 1877728 w 12192000"/>
              <a:gd name="connsiteY186" fmla="*/ 2101004 h 2237474"/>
              <a:gd name="connsiteX187" fmla="*/ 1759056 w 12192000"/>
              <a:gd name="connsiteY187" fmla="*/ 2125608 h 2237474"/>
              <a:gd name="connsiteX188" fmla="*/ 1637948 w 12192000"/>
              <a:gd name="connsiteY188" fmla="*/ 2172597 h 2237474"/>
              <a:gd name="connsiteX189" fmla="*/ 1434549 w 12192000"/>
              <a:gd name="connsiteY189" fmla="*/ 2234522 h 2237474"/>
              <a:gd name="connsiteX190" fmla="*/ 1398481 w 12192000"/>
              <a:gd name="connsiteY190" fmla="*/ 2237074 h 2237474"/>
              <a:gd name="connsiteX191" fmla="*/ 1398407 w 12192000"/>
              <a:gd name="connsiteY191" fmla="*/ 2237095 h 2237474"/>
              <a:gd name="connsiteX192" fmla="*/ 1370962 w 12192000"/>
              <a:gd name="connsiteY192" fmla="*/ 2237474 h 2237474"/>
              <a:gd name="connsiteX193" fmla="*/ 1356367 w 12192000"/>
              <a:gd name="connsiteY193" fmla="*/ 2235089 h 2237474"/>
              <a:gd name="connsiteX194" fmla="*/ 1324828 w 12192000"/>
              <a:gd name="connsiteY194" fmla="*/ 2231968 h 2237474"/>
              <a:gd name="connsiteX195" fmla="*/ 1297744 w 12192000"/>
              <a:gd name="connsiteY195" fmla="*/ 2235849 h 2237474"/>
              <a:gd name="connsiteX196" fmla="*/ 1286236 w 12192000"/>
              <a:gd name="connsiteY196" fmla="*/ 2233135 h 2237474"/>
              <a:gd name="connsiteX197" fmla="*/ 1283504 w 12192000"/>
              <a:gd name="connsiteY197" fmla="*/ 2233797 h 2237474"/>
              <a:gd name="connsiteX198" fmla="*/ 1279765 w 12192000"/>
              <a:gd name="connsiteY198" fmla="*/ 2229639 h 2237474"/>
              <a:gd name="connsiteX199" fmla="*/ 1195347 w 12192000"/>
              <a:gd name="connsiteY199" fmla="*/ 2212354 h 2237474"/>
              <a:gd name="connsiteX200" fmla="*/ 970251 w 12192000"/>
              <a:gd name="connsiteY200" fmla="*/ 2221029 h 2237474"/>
              <a:gd name="connsiteX201" fmla="*/ 812914 w 12192000"/>
              <a:gd name="connsiteY201" fmla="*/ 2202752 h 2237474"/>
              <a:gd name="connsiteX202" fmla="*/ 800195 w 12192000"/>
              <a:gd name="connsiteY202" fmla="*/ 2209407 h 2237474"/>
              <a:gd name="connsiteX203" fmla="*/ 784978 w 12192000"/>
              <a:gd name="connsiteY203" fmla="*/ 2212360 h 2237474"/>
              <a:gd name="connsiteX204" fmla="*/ 681987 w 12192000"/>
              <a:gd name="connsiteY204" fmla="*/ 2216757 h 2237474"/>
              <a:gd name="connsiteX205" fmla="*/ 669923 w 12192000"/>
              <a:gd name="connsiteY205" fmla="*/ 2211682 h 2237474"/>
              <a:gd name="connsiteX206" fmla="*/ 648680 w 12192000"/>
              <a:gd name="connsiteY206" fmla="*/ 2206229 h 2237474"/>
              <a:gd name="connsiteX207" fmla="*/ 597225 w 12192000"/>
              <a:gd name="connsiteY207" fmla="*/ 2180999 h 2237474"/>
              <a:gd name="connsiteX208" fmla="*/ 558449 w 12192000"/>
              <a:gd name="connsiteY208" fmla="*/ 2182346 h 2237474"/>
              <a:gd name="connsiteX209" fmla="*/ 550517 w 12192000"/>
              <a:gd name="connsiteY209" fmla="*/ 2182060 h 2237474"/>
              <a:gd name="connsiteX210" fmla="*/ 550309 w 12192000"/>
              <a:gd name="connsiteY210" fmla="*/ 2181825 h 2237474"/>
              <a:gd name="connsiteX211" fmla="*/ 541836 w 12192000"/>
              <a:gd name="connsiteY211" fmla="*/ 2181063 h 2237474"/>
              <a:gd name="connsiteX212" fmla="*/ 536057 w 12192000"/>
              <a:gd name="connsiteY212" fmla="*/ 2181537 h 2237474"/>
              <a:gd name="connsiteX213" fmla="*/ 520671 w 12192000"/>
              <a:gd name="connsiteY213" fmla="*/ 2180980 h 2237474"/>
              <a:gd name="connsiteX214" fmla="*/ 515024 w 12192000"/>
              <a:gd name="connsiteY214" fmla="*/ 2179258 h 2237474"/>
              <a:gd name="connsiteX215" fmla="*/ 512278 w 12192000"/>
              <a:gd name="connsiteY215" fmla="*/ 2176369 h 2237474"/>
              <a:gd name="connsiteX216" fmla="*/ 480419 w 12192000"/>
              <a:gd name="connsiteY216" fmla="*/ 2167807 h 2237474"/>
              <a:gd name="connsiteX217" fmla="*/ 413835 w 12192000"/>
              <a:gd name="connsiteY217" fmla="*/ 2156783 h 2237474"/>
              <a:gd name="connsiteX218" fmla="*/ 376513 w 12192000"/>
              <a:gd name="connsiteY218" fmla="*/ 2154014 h 2237474"/>
              <a:gd name="connsiteX219" fmla="*/ 273386 w 12192000"/>
              <a:gd name="connsiteY219" fmla="*/ 2142551 h 2237474"/>
              <a:gd name="connsiteX220" fmla="*/ 169207 w 12192000"/>
              <a:gd name="connsiteY220" fmla="*/ 2128100 h 2237474"/>
              <a:gd name="connsiteX221" fmla="*/ 93149 w 12192000"/>
              <a:gd name="connsiteY221" fmla="*/ 2105324 h 2237474"/>
              <a:gd name="connsiteX222" fmla="*/ 88109 w 12192000"/>
              <a:gd name="connsiteY222" fmla="*/ 2106704 h 2237474"/>
              <a:gd name="connsiteX223" fmla="*/ 80022 w 12192000"/>
              <a:gd name="connsiteY223" fmla="*/ 2107254 h 2237474"/>
              <a:gd name="connsiteX224" fmla="*/ 79717 w 12192000"/>
              <a:gd name="connsiteY224" fmla="*/ 2107046 h 2237474"/>
              <a:gd name="connsiteX225" fmla="*/ 72352 w 12192000"/>
              <a:gd name="connsiteY225" fmla="*/ 2107991 h 2237474"/>
              <a:gd name="connsiteX226" fmla="*/ 37645 w 12192000"/>
              <a:gd name="connsiteY226" fmla="*/ 2115401 h 2237474"/>
              <a:gd name="connsiteX227" fmla="*/ 4572 w 12192000"/>
              <a:gd name="connsiteY227" fmla="*/ 2111091 h 2237474"/>
              <a:gd name="connsiteX228" fmla="*/ 0 w 12192000"/>
              <a:gd name="connsiteY228" fmla="*/ 2110468 h 2237474"/>
              <a:gd name="connsiteX229" fmla="*/ 0 w 12192000"/>
              <a:gd name="connsiteY229"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154948 w 12192000"/>
              <a:gd name="connsiteY4" fmla="*/ 762731 h 2237474"/>
              <a:gd name="connsiteX5" fmla="*/ 12047364 w 12192000"/>
              <a:gd name="connsiteY5" fmla="*/ 749662 h 2237474"/>
              <a:gd name="connsiteX6" fmla="*/ 11890686 w 12192000"/>
              <a:gd name="connsiteY6" fmla="*/ 732766 h 2237474"/>
              <a:gd name="connsiteX7" fmla="*/ 11782413 w 12192000"/>
              <a:gd name="connsiteY7" fmla="*/ 769868 h 2237474"/>
              <a:gd name="connsiteX8" fmla="*/ 11649954 w 12192000"/>
              <a:gd name="connsiteY8" fmla="*/ 749628 h 2237474"/>
              <a:gd name="connsiteX9" fmla="*/ 11560424 w 12192000"/>
              <a:gd name="connsiteY9" fmla="*/ 748017 h 2237474"/>
              <a:gd name="connsiteX10" fmla="*/ 11358455 w 12192000"/>
              <a:gd name="connsiteY10" fmla="*/ 747593 h 2237474"/>
              <a:gd name="connsiteX11" fmla="*/ 11165209 w 12192000"/>
              <a:gd name="connsiteY11" fmla="*/ 748852 h 2237474"/>
              <a:gd name="connsiteX12" fmla="*/ 11058755 w 12192000"/>
              <a:gd name="connsiteY12" fmla="*/ 749617 h 2237474"/>
              <a:gd name="connsiteX13" fmla="*/ 10884013 w 12192000"/>
              <a:gd name="connsiteY13" fmla="*/ 760728 h 2237474"/>
              <a:gd name="connsiteX14" fmla="*/ 10834688 w 12192000"/>
              <a:gd name="connsiteY14" fmla="*/ 757726 h 2237474"/>
              <a:gd name="connsiteX15" fmla="*/ 10805004 w 12192000"/>
              <a:gd name="connsiteY15" fmla="*/ 757573 h 2237474"/>
              <a:gd name="connsiteX16" fmla="*/ 10739478 w 12192000"/>
              <a:gd name="connsiteY16" fmla="*/ 776841 h 2237474"/>
              <a:gd name="connsiteX17" fmla="*/ 10458762 w 12192000"/>
              <a:gd name="connsiteY17" fmla="*/ 755400 h 2237474"/>
              <a:gd name="connsiteX18" fmla="*/ 10246919 w 12192000"/>
              <a:gd name="connsiteY18" fmla="*/ 769960 h 2237474"/>
              <a:gd name="connsiteX19" fmla="*/ 10167995 w 12192000"/>
              <a:gd name="connsiteY19" fmla="*/ 760843 h 2237474"/>
              <a:gd name="connsiteX20" fmla="*/ 9997044 w 12192000"/>
              <a:gd name="connsiteY20" fmla="*/ 780129 h 2237474"/>
              <a:gd name="connsiteX21" fmla="*/ 9943887 w 12192000"/>
              <a:gd name="connsiteY21" fmla="*/ 804141 h 2237474"/>
              <a:gd name="connsiteX22" fmla="*/ 9918248 w 12192000"/>
              <a:gd name="connsiteY22" fmla="*/ 816628 h 2237474"/>
              <a:gd name="connsiteX23" fmla="*/ 9836148 w 12192000"/>
              <a:gd name="connsiteY23" fmla="*/ 858312 h 2237474"/>
              <a:gd name="connsiteX24" fmla="*/ 9823800 w 12192000"/>
              <a:gd name="connsiteY24" fmla="*/ 866604 h 2237474"/>
              <a:gd name="connsiteX25" fmla="*/ 9794684 w 12192000"/>
              <a:gd name="connsiteY25" fmla="*/ 864509 h 2237474"/>
              <a:gd name="connsiteX26" fmla="*/ 9778288 w 12192000"/>
              <a:gd name="connsiteY26" fmla="*/ 854362 h 2237474"/>
              <a:gd name="connsiteX27" fmla="*/ 9773886 w 12192000"/>
              <a:gd name="connsiteY27" fmla="*/ 857543 h 2237474"/>
              <a:gd name="connsiteX28" fmla="*/ 9761459 w 12192000"/>
              <a:gd name="connsiteY28" fmla="*/ 862394 h 2237474"/>
              <a:gd name="connsiteX29" fmla="*/ 9705768 w 12192000"/>
              <a:gd name="connsiteY29" fmla="*/ 894610 h 2237474"/>
              <a:gd name="connsiteX30" fmla="*/ 9683005 w 12192000"/>
              <a:gd name="connsiteY30" fmla="*/ 894128 h 2237474"/>
              <a:gd name="connsiteX31" fmla="*/ 9594438 w 12192000"/>
              <a:gd name="connsiteY31" fmla="*/ 919051 h 2237474"/>
              <a:gd name="connsiteX32" fmla="*/ 9577033 w 12192000"/>
              <a:gd name="connsiteY32" fmla="*/ 922857 h 2237474"/>
              <a:gd name="connsiteX33" fmla="*/ 9544189 w 12192000"/>
              <a:gd name="connsiteY33" fmla="*/ 938966 h 2237474"/>
              <a:gd name="connsiteX34" fmla="*/ 9534048 w 12192000"/>
              <a:gd name="connsiteY34" fmla="*/ 940158 h 2237474"/>
              <a:gd name="connsiteX35" fmla="*/ 9500499 w 12192000"/>
              <a:gd name="connsiteY35" fmla="*/ 954680 h 2237474"/>
              <a:gd name="connsiteX36" fmla="*/ 9428195 w 12192000"/>
              <a:gd name="connsiteY36" fmla="*/ 986225 h 2237474"/>
              <a:gd name="connsiteX37" fmla="*/ 9410017 w 12192000"/>
              <a:gd name="connsiteY37" fmla="*/ 993931 h 2237474"/>
              <a:gd name="connsiteX38" fmla="*/ 9392919 w 12192000"/>
              <a:gd name="connsiteY38" fmla="*/ 994656 h 2237474"/>
              <a:gd name="connsiteX39" fmla="*/ 9301293 w 12192000"/>
              <a:gd name="connsiteY39" fmla="*/ 1011593 h 2237474"/>
              <a:gd name="connsiteX40" fmla="*/ 9278619 w 12192000"/>
              <a:gd name="connsiteY40" fmla="*/ 1011878 h 2237474"/>
              <a:gd name="connsiteX41" fmla="*/ 9268019 w 12192000"/>
              <a:gd name="connsiteY41" fmla="*/ 1007442 h 2237474"/>
              <a:gd name="connsiteX42" fmla="*/ 9234662 w 12192000"/>
              <a:gd name="connsiteY42" fmla="*/ 1023056 h 2237474"/>
              <a:gd name="connsiteX43" fmla="*/ 9181033 w 12192000"/>
              <a:gd name="connsiteY43" fmla="*/ 1037921 h 2237474"/>
              <a:gd name="connsiteX44" fmla="*/ 9155969 w 12192000"/>
              <a:gd name="connsiteY44" fmla="*/ 1046804 h 2237474"/>
              <a:gd name="connsiteX45" fmla="*/ 9133985 w 12192000"/>
              <a:gd name="connsiteY45" fmla="*/ 1046450 h 2237474"/>
              <a:gd name="connsiteX46" fmla="*/ 9012987 w 12192000"/>
              <a:gd name="connsiteY46" fmla="*/ 1061986 h 2237474"/>
              <a:gd name="connsiteX47" fmla="*/ 8968445 w 12192000"/>
              <a:gd name="connsiteY47" fmla="*/ 1052169 h 2237474"/>
              <a:gd name="connsiteX48" fmla="*/ 8958984 w 12192000"/>
              <a:gd name="connsiteY48" fmla="*/ 1057212 h 2237474"/>
              <a:gd name="connsiteX49" fmla="*/ 8886001 w 12192000"/>
              <a:gd name="connsiteY49" fmla="*/ 1067468 h 2237474"/>
              <a:gd name="connsiteX50" fmla="*/ 8838610 w 12192000"/>
              <a:gd name="connsiteY50" fmla="*/ 1075091 h 2237474"/>
              <a:gd name="connsiteX51" fmla="*/ 8750383 w 12192000"/>
              <a:gd name="connsiteY51" fmla="*/ 1097387 h 2237474"/>
              <a:gd name="connsiteX52" fmla="*/ 8697365 w 12192000"/>
              <a:gd name="connsiteY52" fmla="*/ 1105869 h 2237474"/>
              <a:gd name="connsiteX53" fmla="*/ 8665605 w 12192000"/>
              <a:gd name="connsiteY53" fmla="*/ 1110791 h 2237474"/>
              <a:gd name="connsiteX54" fmla="*/ 8584946 w 12192000"/>
              <a:gd name="connsiteY54" fmla="*/ 1135226 h 2237474"/>
              <a:gd name="connsiteX55" fmla="*/ 8460755 w 12192000"/>
              <a:gd name="connsiteY55" fmla="*/ 1203427 h 2237474"/>
              <a:gd name="connsiteX56" fmla="*/ 8419755 w 12192000"/>
              <a:gd name="connsiteY56" fmla="*/ 1216260 h 2237474"/>
              <a:gd name="connsiteX57" fmla="*/ 8411626 w 12192000"/>
              <a:gd name="connsiteY57" fmla="*/ 1214397 h 2237474"/>
              <a:gd name="connsiteX58" fmla="*/ 8363469 w 12192000"/>
              <a:gd name="connsiteY58" fmla="*/ 1246658 h 2237474"/>
              <a:gd name="connsiteX59" fmla="*/ 8275497 w 12192000"/>
              <a:gd name="connsiteY59" fmla="*/ 1264396 h 2237474"/>
              <a:gd name="connsiteX60" fmla="*/ 8206287 w 12192000"/>
              <a:gd name="connsiteY60" fmla="*/ 1273060 h 2237474"/>
              <a:gd name="connsiteX61" fmla="*/ 8168705 w 12192000"/>
              <a:gd name="connsiteY61" fmla="*/ 1279956 h 2237474"/>
              <a:gd name="connsiteX62" fmla="*/ 8139997 w 12192000"/>
              <a:gd name="connsiteY62" fmla="*/ 1282713 h 2237474"/>
              <a:gd name="connsiteX63" fmla="*/ 8074238 w 12192000"/>
              <a:gd name="connsiteY63" fmla="*/ 1301895 h 2237474"/>
              <a:gd name="connsiteX64" fmla="*/ 7968292 w 12192000"/>
              <a:gd name="connsiteY64" fmla="*/ 1338779 h 2237474"/>
              <a:gd name="connsiteX65" fmla="*/ 7945122 w 12192000"/>
              <a:gd name="connsiteY65" fmla="*/ 1345477 h 2237474"/>
              <a:gd name="connsiteX66" fmla="*/ 7902328 w 12192000"/>
              <a:gd name="connsiteY66" fmla="*/ 1345865 h 2237474"/>
              <a:gd name="connsiteX67" fmla="*/ 7898322 w 12192000"/>
              <a:gd name="connsiteY67" fmla="*/ 1345689 h 2237474"/>
              <a:gd name="connsiteX68" fmla="*/ 7875879 w 12192000"/>
              <a:gd name="connsiteY68" fmla="*/ 1345646 h 2237474"/>
              <a:gd name="connsiteX69" fmla="*/ 7840612 w 12192000"/>
              <a:gd name="connsiteY69" fmla="*/ 1369373 h 2237474"/>
              <a:gd name="connsiteX70" fmla="*/ 7786819 w 12192000"/>
              <a:gd name="connsiteY70" fmla="*/ 1378970 h 2237474"/>
              <a:gd name="connsiteX71" fmla="*/ 7548172 w 12192000"/>
              <a:gd name="connsiteY71" fmla="*/ 1417460 h 2237474"/>
              <a:gd name="connsiteX72" fmla="*/ 7483437 w 12192000"/>
              <a:gd name="connsiteY72" fmla="*/ 1478152 h 2237474"/>
              <a:gd name="connsiteX73" fmla="*/ 7377870 w 12192000"/>
              <a:gd name="connsiteY73" fmla="*/ 1523319 h 2237474"/>
              <a:gd name="connsiteX74" fmla="*/ 7230737 w 12192000"/>
              <a:gd name="connsiteY74" fmla="*/ 1562633 h 2237474"/>
              <a:gd name="connsiteX75" fmla="*/ 7224458 w 12192000"/>
              <a:gd name="connsiteY75" fmla="*/ 1573008 h 2237474"/>
              <a:gd name="connsiteX76" fmla="*/ 7213486 w 12192000"/>
              <a:gd name="connsiteY76" fmla="*/ 1580987 h 2237474"/>
              <a:gd name="connsiteX77" fmla="*/ 7210972 w 12192000"/>
              <a:gd name="connsiteY77" fmla="*/ 1580856 h 2237474"/>
              <a:gd name="connsiteX78" fmla="*/ 7183121 w 12192000"/>
              <a:gd name="connsiteY78" fmla="*/ 1595162 h 2237474"/>
              <a:gd name="connsiteX79" fmla="*/ 7164601 w 12192000"/>
              <a:gd name="connsiteY79" fmla="*/ 1606490 h 2237474"/>
              <a:gd name="connsiteX80" fmla="*/ 7159286 w 12192000"/>
              <a:gd name="connsiteY80" fmla="*/ 1606850 h 2237474"/>
              <a:gd name="connsiteX81" fmla="*/ 7114651 w 12192000"/>
              <a:gd name="connsiteY81" fmla="*/ 1620959 h 2237474"/>
              <a:gd name="connsiteX82" fmla="*/ 7092727 w 12192000"/>
              <a:gd name="connsiteY82" fmla="*/ 1623628 h 2237474"/>
              <a:gd name="connsiteX83" fmla="*/ 7031309 w 12192000"/>
              <a:gd name="connsiteY83" fmla="*/ 1619451 h 2237474"/>
              <a:gd name="connsiteX84" fmla="*/ 6999084 w 12192000"/>
              <a:gd name="connsiteY84" fmla="*/ 1634317 h 2237474"/>
              <a:gd name="connsiteX85" fmla="*/ 6992107 w 12192000"/>
              <a:gd name="connsiteY85" fmla="*/ 1636860 h 2237474"/>
              <a:gd name="connsiteX86" fmla="*/ 6991765 w 12192000"/>
              <a:gd name="connsiteY86" fmla="*/ 1636725 h 2237474"/>
              <a:gd name="connsiteX87" fmla="*/ 6983996 w 12192000"/>
              <a:gd name="connsiteY87" fmla="*/ 1639040 h 2237474"/>
              <a:gd name="connsiteX88" fmla="*/ 6979383 w 12192000"/>
              <a:gd name="connsiteY88" fmla="*/ 1641496 h 2237474"/>
              <a:gd name="connsiteX89" fmla="*/ 6900177 w 12192000"/>
              <a:gd name="connsiteY89" fmla="*/ 1636016 h 2237474"/>
              <a:gd name="connsiteX90" fmla="*/ 6795372 w 12192000"/>
              <a:gd name="connsiteY90" fmla="*/ 1644845 h 2237474"/>
              <a:gd name="connsiteX91" fmla="*/ 6692251 w 12192000"/>
              <a:gd name="connsiteY91" fmla="*/ 1656357 h 2237474"/>
              <a:gd name="connsiteX92" fmla="*/ 6655235 w 12192000"/>
              <a:gd name="connsiteY92" fmla="*/ 1661869 h 2237474"/>
              <a:gd name="connsiteX93" fmla="*/ 6587857 w 12192000"/>
              <a:gd name="connsiteY93" fmla="*/ 1665769 h 2237474"/>
              <a:gd name="connsiteX94" fmla="*/ 6554894 w 12192000"/>
              <a:gd name="connsiteY94" fmla="*/ 1664428 h 2237474"/>
              <a:gd name="connsiteX95" fmla="*/ 6516595 w 12192000"/>
              <a:gd name="connsiteY95" fmla="*/ 1667475 h 2237474"/>
              <a:gd name="connsiteX96" fmla="*/ 6508541 w 12192000"/>
              <a:gd name="connsiteY96" fmla="*/ 1668757 h 2237474"/>
              <a:gd name="connsiteX97" fmla="*/ 6471012 w 12192000"/>
              <a:gd name="connsiteY97" fmla="*/ 1678604 h 2237474"/>
              <a:gd name="connsiteX98" fmla="*/ 6415265 w 12192000"/>
              <a:gd name="connsiteY98" fmla="*/ 1665317 h 2237474"/>
              <a:gd name="connsiteX99" fmla="*/ 6364035 w 12192000"/>
              <a:gd name="connsiteY99" fmla="*/ 1667683 h 2237474"/>
              <a:gd name="connsiteX100" fmla="*/ 6280959 w 12192000"/>
              <a:gd name="connsiteY100" fmla="*/ 1689329 h 2237474"/>
              <a:gd name="connsiteX101" fmla="*/ 6243319 w 12192000"/>
              <a:gd name="connsiteY101" fmla="*/ 1695560 h 2237474"/>
              <a:gd name="connsiteX102" fmla="*/ 6098321 w 12192000"/>
              <a:gd name="connsiteY102" fmla="*/ 1721646 h 2237474"/>
              <a:gd name="connsiteX103" fmla="*/ 5880652 w 12192000"/>
              <a:gd name="connsiteY103" fmla="*/ 1779643 h 2237474"/>
              <a:gd name="connsiteX104" fmla="*/ 5785959 w 12192000"/>
              <a:gd name="connsiteY104" fmla="*/ 1775307 h 2237474"/>
              <a:gd name="connsiteX105" fmla="*/ 5643534 w 12192000"/>
              <a:gd name="connsiteY105" fmla="*/ 1802919 h 2237474"/>
              <a:gd name="connsiteX106" fmla="*/ 5518799 w 12192000"/>
              <a:gd name="connsiteY106" fmla="*/ 1818312 h 2237474"/>
              <a:gd name="connsiteX107" fmla="*/ 5505014 w 12192000"/>
              <a:gd name="connsiteY107" fmla="*/ 1819259 h 2237474"/>
              <a:gd name="connsiteX108" fmla="*/ 5453307 w 12192000"/>
              <a:gd name="connsiteY108" fmla="*/ 1815450 h 2237474"/>
              <a:gd name="connsiteX109" fmla="*/ 5364192 w 12192000"/>
              <a:gd name="connsiteY109" fmla="*/ 1826074 h 2237474"/>
              <a:gd name="connsiteX110" fmla="*/ 5350380 w 12192000"/>
              <a:gd name="connsiteY110" fmla="*/ 1830891 h 2237474"/>
              <a:gd name="connsiteX111" fmla="*/ 5259633 w 12192000"/>
              <a:gd name="connsiteY111" fmla="*/ 1837160 h 2237474"/>
              <a:gd name="connsiteX112" fmla="*/ 5197513 w 12192000"/>
              <a:gd name="connsiteY112" fmla="*/ 1844718 h 2237474"/>
              <a:gd name="connsiteX113" fmla="*/ 5184170 w 12192000"/>
              <a:gd name="connsiteY113" fmla="*/ 1849402 h 2237474"/>
              <a:gd name="connsiteX114" fmla="*/ 5168852 w 12192000"/>
              <a:gd name="connsiteY114" fmla="*/ 1844846 h 2237474"/>
              <a:gd name="connsiteX115" fmla="*/ 5164370 w 12192000"/>
              <a:gd name="connsiteY115" fmla="*/ 1840597 h 2237474"/>
              <a:gd name="connsiteX116" fmla="*/ 5114927 w 12192000"/>
              <a:gd name="connsiteY116" fmla="*/ 1847827 h 2237474"/>
              <a:gd name="connsiteX117" fmla="*/ 5108970 w 12192000"/>
              <a:gd name="connsiteY117" fmla="*/ 1847935 h 2237474"/>
              <a:gd name="connsiteX118" fmla="*/ 5067961 w 12192000"/>
              <a:gd name="connsiteY118" fmla="*/ 1845917 h 2237474"/>
              <a:gd name="connsiteX119" fmla="*/ 5007075 w 12192000"/>
              <a:gd name="connsiteY119" fmla="*/ 1838626 h 2237474"/>
              <a:gd name="connsiteX120" fmla="*/ 4944087 w 12192000"/>
              <a:gd name="connsiteY120" fmla="*/ 1823332 h 2237474"/>
              <a:gd name="connsiteX121" fmla="*/ 4907662 w 12192000"/>
              <a:gd name="connsiteY121" fmla="*/ 1816900 h 2237474"/>
              <a:gd name="connsiteX122" fmla="*/ 4882386 w 12192000"/>
              <a:gd name="connsiteY122" fmla="*/ 1809844 h 2237474"/>
              <a:gd name="connsiteX123" fmla="*/ 4811440 w 12192000"/>
              <a:gd name="connsiteY123" fmla="*/ 1804655 h 2237474"/>
              <a:gd name="connsiteX124" fmla="*/ 4691075 w 12192000"/>
              <a:gd name="connsiteY124" fmla="*/ 1801389 h 2237474"/>
              <a:gd name="connsiteX125" fmla="*/ 4611738 w 12192000"/>
              <a:gd name="connsiteY125" fmla="*/ 1776964 h 2237474"/>
              <a:gd name="connsiteX126" fmla="*/ 4560070 w 12192000"/>
              <a:gd name="connsiteY126" fmla="*/ 1785640 h 2237474"/>
              <a:gd name="connsiteX127" fmla="*/ 4536503 w 12192000"/>
              <a:gd name="connsiteY127" fmla="*/ 1785334 h 2237474"/>
              <a:gd name="connsiteX128" fmla="*/ 4513724 w 12192000"/>
              <a:gd name="connsiteY128" fmla="*/ 1791996 h 2237474"/>
              <a:gd name="connsiteX129" fmla="*/ 4459810 w 12192000"/>
              <a:gd name="connsiteY129" fmla="*/ 1797886 h 2237474"/>
              <a:gd name="connsiteX130" fmla="*/ 4379064 w 12192000"/>
              <a:gd name="connsiteY130" fmla="*/ 1817177 h 2237474"/>
              <a:gd name="connsiteX131" fmla="*/ 4319209 w 12192000"/>
              <a:gd name="connsiteY131" fmla="*/ 1834833 h 2237474"/>
              <a:gd name="connsiteX132" fmla="*/ 4290981 w 12192000"/>
              <a:gd name="connsiteY132" fmla="*/ 1839677 h 2237474"/>
              <a:gd name="connsiteX133" fmla="*/ 4285792 w 12192000"/>
              <a:gd name="connsiteY133" fmla="*/ 1836231 h 2237474"/>
              <a:gd name="connsiteX134" fmla="*/ 4238372 w 12192000"/>
              <a:gd name="connsiteY134" fmla="*/ 1851480 h 2237474"/>
              <a:gd name="connsiteX135" fmla="*/ 4232517 w 12192000"/>
              <a:gd name="connsiteY135" fmla="*/ 1852567 h 2237474"/>
              <a:gd name="connsiteX136" fmla="*/ 4191732 w 12192000"/>
              <a:gd name="connsiteY136" fmla="*/ 1857328 h 2237474"/>
              <a:gd name="connsiteX137" fmla="*/ 4065532 w 12192000"/>
              <a:gd name="connsiteY137" fmla="*/ 1855477 h 2237474"/>
              <a:gd name="connsiteX138" fmla="*/ 4028460 w 12192000"/>
              <a:gd name="connsiteY138" fmla="*/ 1855137 h 2237474"/>
              <a:gd name="connsiteX139" fmla="*/ 4002267 w 12192000"/>
              <a:gd name="connsiteY139" fmla="*/ 1852352 h 2237474"/>
              <a:gd name="connsiteX140" fmla="*/ 3931396 w 12192000"/>
              <a:gd name="connsiteY140" fmla="*/ 1858915 h 2237474"/>
              <a:gd name="connsiteX141" fmla="*/ 3812162 w 12192000"/>
              <a:gd name="connsiteY141" fmla="*/ 1875501 h 2237474"/>
              <a:gd name="connsiteX142" fmla="*/ 3729530 w 12192000"/>
              <a:gd name="connsiteY142" fmla="*/ 1864513 h 2237474"/>
              <a:gd name="connsiteX143" fmla="*/ 3680177 w 12192000"/>
              <a:gd name="connsiteY143" fmla="*/ 1881552 h 2237474"/>
              <a:gd name="connsiteX144" fmla="*/ 3567259 w 12192000"/>
              <a:gd name="connsiteY144" fmla="*/ 1893482 h 2237474"/>
              <a:gd name="connsiteX145" fmla="*/ 3405770 w 12192000"/>
              <a:gd name="connsiteY145" fmla="*/ 1904591 h 2237474"/>
              <a:gd name="connsiteX146" fmla="*/ 3280097 w 12192000"/>
              <a:gd name="connsiteY146" fmla="*/ 1919610 h 2237474"/>
              <a:gd name="connsiteX147" fmla="*/ 3123424 w 12192000"/>
              <a:gd name="connsiteY147" fmla="*/ 1952930 h 2237474"/>
              <a:gd name="connsiteX148" fmla="*/ 3009910 w 12192000"/>
              <a:gd name="connsiteY148" fmla="*/ 1957866 h 2237474"/>
              <a:gd name="connsiteX149" fmla="*/ 2995934 w 12192000"/>
              <a:gd name="connsiteY149" fmla="*/ 1967085 h 2237474"/>
              <a:gd name="connsiteX150" fmla="*/ 2980071 w 12192000"/>
              <a:gd name="connsiteY150" fmla="*/ 1972988 h 2237474"/>
              <a:gd name="connsiteX151" fmla="*/ 2978094 w 12192000"/>
              <a:gd name="connsiteY151" fmla="*/ 1972369 h 2237474"/>
              <a:gd name="connsiteX152" fmla="*/ 2942858 w 12192000"/>
              <a:gd name="connsiteY152" fmla="*/ 1981367 h 2237474"/>
              <a:gd name="connsiteX153" fmla="*/ 2875436 w 12192000"/>
              <a:gd name="connsiteY153" fmla="*/ 1996977 h 2237474"/>
              <a:gd name="connsiteX154" fmla="*/ 2874892 w 12192000"/>
              <a:gd name="connsiteY154" fmla="*/ 1996085 h 2237474"/>
              <a:gd name="connsiteX155" fmla="*/ 2864145 w 12192000"/>
              <a:gd name="connsiteY155" fmla="*/ 1994061 h 2237474"/>
              <a:gd name="connsiteX156" fmla="*/ 2843662 w 12192000"/>
              <a:gd name="connsiteY156" fmla="*/ 1992498 h 2237474"/>
              <a:gd name="connsiteX157" fmla="*/ 2796128 w 12192000"/>
              <a:gd name="connsiteY157" fmla="*/ 1976403 h 2237474"/>
              <a:gd name="connsiteX158" fmla="*/ 2756784 w 12192000"/>
              <a:gd name="connsiteY158" fmla="*/ 1985116 h 2237474"/>
              <a:gd name="connsiteX159" fmla="*/ 2748833 w 12192000"/>
              <a:gd name="connsiteY159" fmla="*/ 1986323 h 2237474"/>
              <a:gd name="connsiteX160" fmla="*/ 2748661 w 12192000"/>
              <a:gd name="connsiteY160" fmla="*/ 1986122 h 2237474"/>
              <a:gd name="connsiteX161" fmla="*/ 2740251 w 12192000"/>
              <a:gd name="connsiteY161" fmla="*/ 1986946 h 2237474"/>
              <a:gd name="connsiteX162" fmla="*/ 2718916 w 12192000"/>
              <a:gd name="connsiteY162" fmla="*/ 1990867 h 2237474"/>
              <a:gd name="connsiteX163" fmla="*/ 2713522 w 12192000"/>
              <a:gd name="connsiteY163" fmla="*/ 1990173 h 2237474"/>
              <a:gd name="connsiteX164" fmla="*/ 2680597 w 12192000"/>
              <a:gd name="connsiteY164" fmla="*/ 1984996 h 2237474"/>
              <a:gd name="connsiteX165" fmla="*/ 2578178 w 12192000"/>
              <a:gd name="connsiteY165" fmla="*/ 1990531 h 2237474"/>
              <a:gd name="connsiteX166" fmla="*/ 2476147 w 12192000"/>
              <a:gd name="connsiteY166" fmla="*/ 1998305 h 2237474"/>
              <a:gd name="connsiteX167" fmla="*/ 2373568 w 12192000"/>
              <a:gd name="connsiteY167" fmla="*/ 2003219 h 2237474"/>
              <a:gd name="connsiteX168" fmla="*/ 2321399 w 12192000"/>
              <a:gd name="connsiteY168" fmla="*/ 1989467 h 2237474"/>
              <a:gd name="connsiteX169" fmla="*/ 2315525 w 12192000"/>
              <a:gd name="connsiteY169" fmla="*/ 1989708 h 2237474"/>
              <a:gd name="connsiteX170" fmla="*/ 2300792 w 12192000"/>
              <a:gd name="connsiteY170" fmla="*/ 1994290 h 2237474"/>
              <a:gd name="connsiteX171" fmla="*/ 2295469 w 12192000"/>
              <a:gd name="connsiteY171" fmla="*/ 1996659 h 2237474"/>
              <a:gd name="connsiteX172" fmla="*/ 2287219 w 12192000"/>
              <a:gd name="connsiteY172" fmla="*/ 1998750 h 2237474"/>
              <a:gd name="connsiteX173" fmla="*/ 2286948 w 12192000"/>
              <a:gd name="connsiteY173" fmla="*/ 1998596 h 2237474"/>
              <a:gd name="connsiteX174" fmla="*/ 2243069 w 12192000"/>
              <a:gd name="connsiteY174" fmla="*/ 2015111 h 2237474"/>
              <a:gd name="connsiteX175" fmla="*/ 2186609 w 12192000"/>
              <a:gd name="connsiteY175" fmla="*/ 2008263 h 2237474"/>
              <a:gd name="connsiteX176" fmla="*/ 2164831 w 12192000"/>
              <a:gd name="connsiteY176" fmla="*/ 2010143 h 2237474"/>
              <a:gd name="connsiteX177" fmla="*/ 2152836 w 12192000"/>
              <a:gd name="connsiteY177" fmla="*/ 2010048 h 2237474"/>
              <a:gd name="connsiteX178" fmla="*/ 2117102 w 12192000"/>
              <a:gd name="connsiteY178" fmla="*/ 2023004 h 2237474"/>
              <a:gd name="connsiteX179" fmla="*/ 2111935 w 12192000"/>
              <a:gd name="connsiteY179" fmla="*/ 2023163 h 2237474"/>
              <a:gd name="connsiteX180" fmla="*/ 2089991 w 12192000"/>
              <a:gd name="connsiteY180" fmla="*/ 2034193 h 2237474"/>
              <a:gd name="connsiteX181" fmla="*/ 2058061 w 12192000"/>
              <a:gd name="connsiteY181" fmla="*/ 2047942 h 2237474"/>
              <a:gd name="connsiteX182" fmla="*/ 2055737 w 12192000"/>
              <a:gd name="connsiteY182" fmla="*/ 2047704 h 2237474"/>
              <a:gd name="connsiteX183" fmla="*/ 2042244 w 12192000"/>
              <a:gd name="connsiteY183" fmla="*/ 2055560 h 2237474"/>
              <a:gd name="connsiteX184" fmla="*/ 1976224 w 12192000"/>
              <a:gd name="connsiteY184" fmla="*/ 2074257 h 2237474"/>
              <a:gd name="connsiteX185" fmla="*/ 1877728 w 12192000"/>
              <a:gd name="connsiteY185" fmla="*/ 2101004 h 2237474"/>
              <a:gd name="connsiteX186" fmla="*/ 1759056 w 12192000"/>
              <a:gd name="connsiteY186" fmla="*/ 2125608 h 2237474"/>
              <a:gd name="connsiteX187" fmla="*/ 1637948 w 12192000"/>
              <a:gd name="connsiteY187" fmla="*/ 2172597 h 2237474"/>
              <a:gd name="connsiteX188" fmla="*/ 1434549 w 12192000"/>
              <a:gd name="connsiteY188" fmla="*/ 2234522 h 2237474"/>
              <a:gd name="connsiteX189" fmla="*/ 1398481 w 12192000"/>
              <a:gd name="connsiteY189" fmla="*/ 2237074 h 2237474"/>
              <a:gd name="connsiteX190" fmla="*/ 1398407 w 12192000"/>
              <a:gd name="connsiteY190" fmla="*/ 2237095 h 2237474"/>
              <a:gd name="connsiteX191" fmla="*/ 1370962 w 12192000"/>
              <a:gd name="connsiteY191" fmla="*/ 2237474 h 2237474"/>
              <a:gd name="connsiteX192" fmla="*/ 1356367 w 12192000"/>
              <a:gd name="connsiteY192" fmla="*/ 2235089 h 2237474"/>
              <a:gd name="connsiteX193" fmla="*/ 1324828 w 12192000"/>
              <a:gd name="connsiteY193" fmla="*/ 2231968 h 2237474"/>
              <a:gd name="connsiteX194" fmla="*/ 1297744 w 12192000"/>
              <a:gd name="connsiteY194" fmla="*/ 2235849 h 2237474"/>
              <a:gd name="connsiteX195" fmla="*/ 1286236 w 12192000"/>
              <a:gd name="connsiteY195" fmla="*/ 2233135 h 2237474"/>
              <a:gd name="connsiteX196" fmla="*/ 1283504 w 12192000"/>
              <a:gd name="connsiteY196" fmla="*/ 2233797 h 2237474"/>
              <a:gd name="connsiteX197" fmla="*/ 1279765 w 12192000"/>
              <a:gd name="connsiteY197" fmla="*/ 2229639 h 2237474"/>
              <a:gd name="connsiteX198" fmla="*/ 1195347 w 12192000"/>
              <a:gd name="connsiteY198" fmla="*/ 2212354 h 2237474"/>
              <a:gd name="connsiteX199" fmla="*/ 970251 w 12192000"/>
              <a:gd name="connsiteY199" fmla="*/ 2221029 h 2237474"/>
              <a:gd name="connsiteX200" fmla="*/ 812914 w 12192000"/>
              <a:gd name="connsiteY200" fmla="*/ 2202752 h 2237474"/>
              <a:gd name="connsiteX201" fmla="*/ 800195 w 12192000"/>
              <a:gd name="connsiteY201" fmla="*/ 2209407 h 2237474"/>
              <a:gd name="connsiteX202" fmla="*/ 784978 w 12192000"/>
              <a:gd name="connsiteY202" fmla="*/ 2212360 h 2237474"/>
              <a:gd name="connsiteX203" fmla="*/ 681987 w 12192000"/>
              <a:gd name="connsiteY203" fmla="*/ 2216757 h 2237474"/>
              <a:gd name="connsiteX204" fmla="*/ 669923 w 12192000"/>
              <a:gd name="connsiteY204" fmla="*/ 2211682 h 2237474"/>
              <a:gd name="connsiteX205" fmla="*/ 648680 w 12192000"/>
              <a:gd name="connsiteY205" fmla="*/ 2206229 h 2237474"/>
              <a:gd name="connsiteX206" fmla="*/ 597225 w 12192000"/>
              <a:gd name="connsiteY206" fmla="*/ 2180999 h 2237474"/>
              <a:gd name="connsiteX207" fmla="*/ 558449 w 12192000"/>
              <a:gd name="connsiteY207" fmla="*/ 2182346 h 2237474"/>
              <a:gd name="connsiteX208" fmla="*/ 550517 w 12192000"/>
              <a:gd name="connsiteY208" fmla="*/ 2182060 h 2237474"/>
              <a:gd name="connsiteX209" fmla="*/ 550309 w 12192000"/>
              <a:gd name="connsiteY209" fmla="*/ 2181825 h 2237474"/>
              <a:gd name="connsiteX210" fmla="*/ 541836 w 12192000"/>
              <a:gd name="connsiteY210" fmla="*/ 2181063 h 2237474"/>
              <a:gd name="connsiteX211" fmla="*/ 536057 w 12192000"/>
              <a:gd name="connsiteY211" fmla="*/ 2181537 h 2237474"/>
              <a:gd name="connsiteX212" fmla="*/ 520671 w 12192000"/>
              <a:gd name="connsiteY212" fmla="*/ 2180980 h 2237474"/>
              <a:gd name="connsiteX213" fmla="*/ 515024 w 12192000"/>
              <a:gd name="connsiteY213" fmla="*/ 2179258 h 2237474"/>
              <a:gd name="connsiteX214" fmla="*/ 512278 w 12192000"/>
              <a:gd name="connsiteY214" fmla="*/ 2176369 h 2237474"/>
              <a:gd name="connsiteX215" fmla="*/ 480419 w 12192000"/>
              <a:gd name="connsiteY215" fmla="*/ 2167807 h 2237474"/>
              <a:gd name="connsiteX216" fmla="*/ 413835 w 12192000"/>
              <a:gd name="connsiteY216" fmla="*/ 2156783 h 2237474"/>
              <a:gd name="connsiteX217" fmla="*/ 376513 w 12192000"/>
              <a:gd name="connsiteY217" fmla="*/ 2154014 h 2237474"/>
              <a:gd name="connsiteX218" fmla="*/ 273386 w 12192000"/>
              <a:gd name="connsiteY218" fmla="*/ 2142551 h 2237474"/>
              <a:gd name="connsiteX219" fmla="*/ 169207 w 12192000"/>
              <a:gd name="connsiteY219" fmla="*/ 2128100 h 2237474"/>
              <a:gd name="connsiteX220" fmla="*/ 93149 w 12192000"/>
              <a:gd name="connsiteY220" fmla="*/ 2105324 h 2237474"/>
              <a:gd name="connsiteX221" fmla="*/ 88109 w 12192000"/>
              <a:gd name="connsiteY221" fmla="*/ 2106704 h 2237474"/>
              <a:gd name="connsiteX222" fmla="*/ 80022 w 12192000"/>
              <a:gd name="connsiteY222" fmla="*/ 2107254 h 2237474"/>
              <a:gd name="connsiteX223" fmla="*/ 79717 w 12192000"/>
              <a:gd name="connsiteY223" fmla="*/ 2107046 h 2237474"/>
              <a:gd name="connsiteX224" fmla="*/ 72352 w 12192000"/>
              <a:gd name="connsiteY224" fmla="*/ 2107991 h 2237474"/>
              <a:gd name="connsiteX225" fmla="*/ 37645 w 12192000"/>
              <a:gd name="connsiteY225" fmla="*/ 2115401 h 2237474"/>
              <a:gd name="connsiteX226" fmla="*/ 4572 w 12192000"/>
              <a:gd name="connsiteY226" fmla="*/ 2111091 h 2237474"/>
              <a:gd name="connsiteX227" fmla="*/ 0 w 12192000"/>
              <a:gd name="connsiteY227" fmla="*/ 2110468 h 2237474"/>
              <a:gd name="connsiteX228" fmla="*/ 0 w 12192000"/>
              <a:gd name="connsiteY228"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154948 w 12192000"/>
              <a:gd name="connsiteY4" fmla="*/ 762731 h 2237474"/>
              <a:gd name="connsiteX5" fmla="*/ 12047364 w 12192000"/>
              <a:gd name="connsiteY5" fmla="*/ 749662 h 2237474"/>
              <a:gd name="connsiteX6" fmla="*/ 11890686 w 12192000"/>
              <a:gd name="connsiteY6" fmla="*/ 732766 h 2237474"/>
              <a:gd name="connsiteX7" fmla="*/ 11782413 w 12192000"/>
              <a:gd name="connsiteY7" fmla="*/ 769868 h 2237474"/>
              <a:gd name="connsiteX8" fmla="*/ 11649954 w 12192000"/>
              <a:gd name="connsiteY8" fmla="*/ 749628 h 2237474"/>
              <a:gd name="connsiteX9" fmla="*/ 11560424 w 12192000"/>
              <a:gd name="connsiteY9" fmla="*/ 748017 h 2237474"/>
              <a:gd name="connsiteX10" fmla="*/ 11358455 w 12192000"/>
              <a:gd name="connsiteY10" fmla="*/ 747593 h 2237474"/>
              <a:gd name="connsiteX11" fmla="*/ 11165209 w 12192000"/>
              <a:gd name="connsiteY11" fmla="*/ 748852 h 2237474"/>
              <a:gd name="connsiteX12" fmla="*/ 11058755 w 12192000"/>
              <a:gd name="connsiteY12" fmla="*/ 749617 h 2237474"/>
              <a:gd name="connsiteX13" fmla="*/ 10884013 w 12192000"/>
              <a:gd name="connsiteY13" fmla="*/ 760728 h 2237474"/>
              <a:gd name="connsiteX14" fmla="*/ 10834688 w 12192000"/>
              <a:gd name="connsiteY14" fmla="*/ 757726 h 2237474"/>
              <a:gd name="connsiteX15" fmla="*/ 10805004 w 12192000"/>
              <a:gd name="connsiteY15" fmla="*/ 757573 h 2237474"/>
              <a:gd name="connsiteX16" fmla="*/ 10739478 w 12192000"/>
              <a:gd name="connsiteY16" fmla="*/ 776841 h 2237474"/>
              <a:gd name="connsiteX17" fmla="*/ 10458762 w 12192000"/>
              <a:gd name="connsiteY17" fmla="*/ 755400 h 2237474"/>
              <a:gd name="connsiteX18" fmla="*/ 10246919 w 12192000"/>
              <a:gd name="connsiteY18" fmla="*/ 769960 h 2237474"/>
              <a:gd name="connsiteX19" fmla="*/ 10167995 w 12192000"/>
              <a:gd name="connsiteY19" fmla="*/ 760843 h 2237474"/>
              <a:gd name="connsiteX20" fmla="*/ 9997044 w 12192000"/>
              <a:gd name="connsiteY20" fmla="*/ 780129 h 2237474"/>
              <a:gd name="connsiteX21" fmla="*/ 9943887 w 12192000"/>
              <a:gd name="connsiteY21" fmla="*/ 804141 h 2237474"/>
              <a:gd name="connsiteX22" fmla="*/ 9918248 w 12192000"/>
              <a:gd name="connsiteY22" fmla="*/ 816628 h 2237474"/>
              <a:gd name="connsiteX23" fmla="*/ 9836148 w 12192000"/>
              <a:gd name="connsiteY23" fmla="*/ 858312 h 2237474"/>
              <a:gd name="connsiteX24" fmla="*/ 9823800 w 12192000"/>
              <a:gd name="connsiteY24" fmla="*/ 866604 h 2237474"/>
              <a:gd name="connsiteX25" fmla="*/ 9794684 w 12192000"/>
              <a:gd name="connsiteY25" fmla="*/ 864509 h 2237474"/>
              <a:gd name="connsiteX26" fmla="*/ 9778288 w 12192000"/>
              <a:gd name="connsiteY26" fmla="*/ 854362 h 2237474"/>
              <a:gd name="connsiteX27" fmla="*/ 9773886 w 12192000"/>
              <a:gd name="connsiteY27" fmla="*/ 857543 h 2237474"/>
              <a:gd name="connsiteX28" fmla="*/ 9761459 w 12192000"/>
              <a:gd name="connsiteY28" fmla="*/ 862394 h 2237474"/>
              <a:gd name="connsiteX29" fmla="*/ 9705768 w 12192000"/>
              <a:gd name="connsiteY29" fmla="*/ 894610 h 2237474"/>
              <a:gd name="connsiteX30" fmla="*/ 9683005 w 12192000"/>
              <a:gd name="connsiteY30" fmla="*/ 894128 h 2237474"/>
              <a:gd name="connsiteX31" fmla="*/ 9594438 w 12192000"/>
              <a:gd name="connsiteY31" fmla="*/ 919051 h 2237474"/>
              <a:gd name="connsiteX32" fmla="*/ 9577033 w 12192000"/>
              <a:gd name="connsiteY32" fmla="*/ 922857 h 2237474"/>
              <a:gd name="connsiteX33" fmla="*/ 9544189 w 12192000"/>
              <a:gd name="connsiteY33" fmla="*/ 938966 h 2237474"/>
              <a:gd name="connsiteX34" fmla="*/ 9534048 w 12192000"/>
              <a:gd name="connsiteY34" fmla="*/ 940158 h 2237474"/>
              <a:gd name="connsiteX35" fmla="*/ 9500499 w 12192000"/>
              <a:gd name="connsiteY35" fmla="*/ 954680 h 2237474"/>
              <a:gd name="connsiteX36" fmla="*/ 9428195 w 12192000"/>
              <a:gd name="connsiteY36" fmla="*/ 986225 h 2237474"/>
              <a:gd name="connsiteX37" fmla="*/ 9410017 w 12192000"/>
              <a:gd name="connsiteY37" fmla="*/ 993931 h 2237474"/>
              <a:gd name="connsiteX38" fmla="*/ 9392919 w 12192000"/>
              <a:gd name="connsiteY38" fmla="*/ 994656 h 2237474"/>
              <a:gd name="connsiteX39" fmla="*/ 9301293 w 12192000"/>
              <a:gd name="connsiteY39" fmla="*/ 1011593 h 2237474"/>
              <a:gd name="connsiteX40" fmla="*/ 9278619 w 12192000"/>
              <a:gd name="connsiteY40" fmla="*/ 1011878 h 2237474"/>
              <a:gd name="connsiteX41" fmla="*/ 9268019 w 12192000"/>
              <a:gd name="connsiteY41" fmla="*/ 1007442 h 2237474"/>
              <a:gd name="connsiteX42" fmla="*/ 9234662 w 12192000"/>
              <a:gd name="connsiteY42" fmla="*/ 1023056 h 2237474"/>
              <a:gd name="connsiteX43" fmla="*/ 9181033 w 12192000"/>
              <a:gd name="connsiteY43" fmla="*/ 1037921 h 2237474"/>
              <a:gd name="connsiteX44" fmla="*/ 9155969 w 12192000"/>
              <a:gd name="connsiteY44" fmla="*/ 1046804 h 2237474"/>
              <a:gd name="connsiteX45" fmla="*/ 9133985 w 12192000"/>
              <a:gd name="connsiteY45" fmla="*/ 1046450 h 2237474"/>
              <a:gd name="connsiteX46" fmla="*/ 9012987 w 12192000"/>
              <a:gd name="connsiteY46" fmla="*/ 1061986 h 2237474"/>
              <a:gd name="connsiteX47" fmla="*/ 8968445 w 12192000"/>
              <a:gd name="connsiteY47" fmla="*/ 1052169 h 2237474"/>
              <a:gd name="connsiteX48" fmla="*/ 8958984 w 12192000"/>
              <a:gd name="connsiteY48" fmla="*/ 1057212 h 2237474"/>
              <a:gd name="connsiteX49" fmla="*/ 8886001 w 12192000"/>
              <a:gd name="connsiteY49" fmla="*/ 1067468 h 2237474"/>
              <a:gd name="connsiteX50" fmla="*/ 8838610 w 12192000"/>
              <a:gd name="connsiteY50" fmla="*/ 1075091 h 2237474"/>
              <a:gd name="connsiteX51" fmla="*/ 8750383 w 12192000"/>
              <a:gd name="connsiteY51" fmla="*/ 1097387 h 2237474"/>
              <a:gd name="connsiteX52" fmla="*/ 8697365 w 12192000"/>
              <a:gd name="connsiteY52" fmla="*/ 1105869 h 2237474"/>
              <a:gd name="connsiteX53" fmla="*/ 8665605 w 12192000"/>
              <a:gd name="connsiteY53" fmla="*/ 1110791 h 2237474"/>
              <a:gd name="connsiteX54" fmla="*/ 8584946 w 12192000"/>
              <a:gd name="connsiteY54" fmla="*/ 1135226 h 2237474"/>
              <a:gd name="connsiteX55" fmla="*/ 8460755 w 12192000"/>
              <a:gd name="connsiteY55" fmla="*/ 1203427 h 2237474"/>
              <a:gd name="connsiteX56" fmla="*/ 8419755 w 12192000"/>
              <a:gd name="connsiteY56" fmla="*/ 1216260 h 2237474"/>
              <a:gd name="connsiteX57" fmla="*/ 8411626 w 12192000"/>
              <a:gd name="connsiteY57" fmla="*/ 1214397 h 2237474"/>
              <a:gd name="connsiteX58" fmla="*/ 8363469 w 12192000"/>
              <a:gd name="connsiteY58" fmla="*/ 1246658 h 2237474"/>
              <a:gd name="connsiteX59" fmla="*/ 8275497 w 12192000"/>
              <a:gd name="connsiteY59" fmla="*/ 1264396 h 2237474"/>
              <a:gd name="connsiteX60" fmla="*/ 8206287 w 12192000"/>
              <a:gd name="connsiteY60" fmla="*/ 1273060 h 2237474"/>
              <a:gd name="connsiteX61" fmla="*/ 8168705 w 12192000"/>
              <a:gd name="connsiteY61" fmla="*/ 1279956 h 2237474"/>
              <a:gd name="connsiteX62" fmla="*/ 8139997 w 12192000"/>
              <a:gd name="connsiteY62" fmla="*/ 1282713 h 2237474"/>
              <a:gd name="connsiteX63" fmla="*/ 8074238 w 12192000"/>
              <a:gd name="connsiteY63" fmla="*/ 1301895 h 2237474"/>
              <a:gd name="connsiteX64" fmla="*/ 7968292 w 12192000"/>
              <a:gd name="connsiteY64" fmla="*/ 1338779 h 2237474"/>
              <a:gd name="connsiteX65" fmla="*/ 7945122 w 12192000"/>
              <a:gd name="connsiteY65" fmla="*/ 1345477 h 2237474"/>
              <a:gd name="connsiteX66" fmla="*/ 7902328 w 12192000"/>
              <a:gd name="connsiteY66" fmla="*/ 1345865 h 2237474"/>
              <a:gd name="connsiteX67" fmla="*/ 7898322 w 12192000"/>
              <a:gd name="connsiteY67" fmla="*/ 1345689 h 2237474"/>
              <a:gd name="connsiteX68" fmla="*/ 7875879 w 12192000"/>
              <a:gd name="connsiteY68" fmla="*/ 1345646 h 2237474"/>
              <a:gd name="connsiteX69" fmla="*/ 7840612 w 12192000"/>
              <a:gd name="connsiteY69" fmla="*/ 1369373 h 2237474"/>
              <a:gd name="connsiteX70" fmla="*/ 7786819 w 12192000"/>
              <a:gd name="connsiteY70" fmla="*/ 1378970 h 2237474"/>
              <a:gd name="connsiteX71" fmla="*/ 7548172 w 12192000"/>
              <a:gd name="connsiteY71" fmla="*/ 1417460 h 2237474"/>
              <a:gd name="connsiteX72" fmla="*/ 7483437 w 12192000"/>
              <a:gd name="connsiteY72" fmla="*/ 1478152 h 2237474"/>
              <a:gd name="connsiteX73" fmla="*/ 7377870 w 12192000"/>
              <a:gd name="connsiteY73" fmla="*/ 1523319 h 2237474"/>
              <a:gd name="connsiteX74" fmla="*/ 7230737 w 12192000"/>
              <a:gd name="connsiteY74" fmla="*/ 1562633 h 2237474"/>
              <a:gd name="connsiteX75" fmla="*/ 7224458 w 12192000"/>
              <a:gd name="connsiteY75" fmla="*/ 1573008 h 2237474"/>
              <a:gd name="connsiteX76" fmla="*/ 7213486 w 12192000"/>
              <a:gd name="connsiteY76" fmla="*/ 1580987 h 2237474"/>
              <a:gd name="connsiteX77" fmla="*/ 7210972 w 12192000"/>
              <a:gd name="connsiteY77" fmla="*/ 1580856 h 2237474"/>
              <a:gd name="connsiteX78" fmla="*/ 7183121 w 12192000"/>
              <a:gd name="connsiteY78" fmla="*/ 1595162 h 2237474"/>
              <a:gd name="connsiteX79" fmla="*/ 7164601 w 12192000"/>
              <a:gd name="connsiteY79" fmla="*/ 1606490 h 2237474"/>
              <a:gd name="connsiteX80" fmla="*/ 7159286 w 12192000"/>
              <a:gd name="connsiteY80" fmla="*/ 1606850 h 2237474"/>
              <a:gd name="connsiteX81" fmla="*/ 7114651 w 12192000"/>
              <a:gd name="connsiteY81" fmla="*/ 1620959 h 2237474"/>
              <a:gd name="connsiteX82" fmla="*/ 7092727 w 12192000"/>
              <a:gd name="connsiteY82" fmla="*/ 1623628 h 2237474"/>
              <a:gd name="connsiteX83" fmla="*/ 7031309 w 12192000"/>
              <a:gd name="connsiteY83" fmla="*/ 1619451 h 2237474"/>
              <a:gd name="connsiteX84" fmla="*/ 6999084 w 12192000"/>
              <a:gd name="connsiteY84" fmla="*/ 1634317 h 2237474"/>
              <a:gd name="connsiteX85" fmla="*/ 6992107 w 12192000"/>
              <a:gd name="connsiteY85" fmla="*/ 1636860 h 2237474"/>
              <a:gd name="connsiteX86" fmla="*/ 6991765 w 12192000"/>
              <a:gd name="connsiteY86" fmla="*/ 1636725 h 2237474"/>
              <a:gd name="connsiteX87" fmla="*/ 6983996 w 12192000"/>
              <a:gd name="connsiteY87" fmla="*/ 1639040 h 2237474"/>
              <a:gd name="connsiteX88" fmla="*/ 6900177 w 12192000"/>
              <a:gd name="connsiteY88" fmla="*/ 1636016 h 2237474"/>
              <a:gd name="connsiteX89" fmla="*/ 6795372 w 12192000"/>
              <a:gd name="connsiteY89" fmla="*/ 1644845 h 2237474"/>
              <a:gd name="connsiteX90" fmla="*/ 6692251 w 12192000"/>
              <a:gd name="connsiteY90" fmla="*/ 1656357 h 2237474"/>
              <a:gd name="connsiteX91" fmla="*/ 6655235 w 12192000"/>
              <a:gd name="connsiteY91" fmla="*/ 1661869 h 2237474"/>
              <a:gd name="connsiteX92" fmla="*/ 6587857 w 12192000"/>
              <a:gd name="connsiteY92" fmla="*/ 1665769 h 2237474"/>
              <a:gd name="connsiteX93" fmla="*/ 6554894 w 12192000"/>
              <a:gd name="connsiteY93" fmla="*/ 1664428 h 2237474"/>
              <a:gd name="connsiteX94" fmla="*/ 6516595 w 12192000"/>
              <a:gd name="connsiteY94" fmla="*/ 1667475 h 2237474"/>
              <a:gd name="connsiteX95" fmla="*/ 6508541 w 12192000"/>
              <a:gd name="connsiteY95" fmla="*/ 1668757 h 2237474"/>
              <a:gd name="connsiteX96" fmla="*/ 6471012 w 12192000"/>
              <a:gd name="connsiteY96" fmla="*/ 1678604 h 2237474"/>
              <a:gd name="connsiteX97" fmla="*/ 6415265 w 12192000"/>
              <a:gd name="connsiteY97" fmla="*/ 1665317 h 2237474"/>
              <a:gd name="connsiteX98" fmla="*/ 6364035 w 12192000"/>
              <a:gd name="connsiteY98" fmla="*/ 1667683 h 2237474"/>
              <a:gd name="connsiteX99" fmla="*/ 6280959 w 12192000"/>
              <a:gd name="connsiteY99" fmla="*/ 1689329 h 2237474"/>
              <a:gd name="connsiteX100" fmla="*/ 6243319 w 12192000"/>
              <a:gd name="connsiteY100" fmla="*/ 1695560 h 2237474"/>
              <a:gd name="connsiteX101" fmla="*/ 6098321 w 12192000"/>
              <a:gd name="connsiteY101" fmla="*/ 1721646 h 2237474"/>
              <a:gd name="connsiteX102" fmla="*/ 5880652 w 12192000"/>
              <a:gd name="connsiteY102" fmla="*/ 1779643 h 2237474"/>
              <a:gd name="connsiteX103" fmla="*/ 5785959 w 12192000"/>
              <a:gd name="connsiteY103" fmla="*/ 1775307 h 2237474"/>
              <a:gd name="connsiteX104" fmla="*/ 5643534 w 12192000"/>
              <a:gd name="connsiteY104" fmla="*/ 1802919 h 2237474"/>
              <a:gd name="connsiteX105" fmla="*/ 5518799 w 12192000"/>
              <a:gd name="connsiteY105" fmla="*/ 1818312 h 2237474"/>
              <a:gd name="connsiteX106" fmla="*/ 5505014 w 12192000"/>
              <a:gd name="connsiteY106" fmla="*/ 1819259 h 2237474"/>
              <a:gd name="connsiteX107" fmla="*/ 5453307 w 12192000"/>
              <a:gd name="connsiteY107" fmla="*/ 1815450 h 2237474"/>
              <a:gd name="connsiteX108" fmla="*/ 5364192 w 12192000"/>
              <a:gd name="connsiteY108" fmla="*/ 1826074 h 2237474"/>
              <a:gd name="connsiteX109" fmla="*/ 5350380 w 12192000"/>
              <a:gd name="connsiteY109" fmla="*/ 1830891 h 2237474"/>
              <a:gd name="connsiteX110" fmla="*/ 5259633 w 12192000"/>
              <a:gd name="connsiteY110" fmla="*/ 1837160 h 2237474"/>
              <a:gd name="connsiteX111" fmla="*/ 5197513 w 12192000"/>
              <a:gd name="connsiteY111" fmla="*/ 1844718 h 2237474"/>
              <a:gd name="connsiteX112" fmla="*/ 5184170 w 12192000"/>
              <a:gd name="connsiteY112" fmla="*/ 1849402 h 2237474"/>
              <a:gd name="connsiteX113" fmla="*/ 5168852 w 12192000"/>
              <a:gd name="connsiteY113" fmla="*/ 1844846 h 2237474"/>
              <a:gd name="connsiteX114" fmla="*/ 5164370 w 12192000"/>
              <a:gd name="connsiteY114" fmla="*/ 1840597 h 2237474"/>
              <a:gd name="connsiteX115" fmla="*/ 5114927 w 12192000"/>
              <a:gd name="connsiteY115" fmla="*/ 1847827 h 2237474"/>
              <a:gd name="connsiteX116" fmla="*/ 5108970 w 12192000"/>
              <a:gd name="connsiteY116" fmla="*/ 1847935 h 2237474"/>
              <a:gd name="connsiteX117" fmla="*/ 5067961 w 12192000"/>
              <a:gd name="connsiteY117" fmla="*/ 1845917 h 2237474"/>
              <a:gd name="connsiteX118" fmla="*/ 5007075 w 12192000"/>
              <a:gd name="connsiteY118" fmla="*/ 1838626 h 2237474"/>
              <a:gd name="connsiteX119" fmla="*/ 4944087 w 12192000"/>
              <a:gd name="connsiteY119" fmla="*/ 1823332 h 2237474"/>
              <a:gd name="connsiteX120" fmla="*/ 4907662 w 12192000"/>
              <a:gd name="connsiteY120" fmla="*/ 1816900 h 2237474"/>
              <a:gd name="connsiteX121" fmla="*/ 4882386 w 12192000"/>
              <a:gd name="connsiteY121" fmla="*/ 1809844 h 2237474"/>
              <a:gd name="connsiteX122" fmla="*/ 4811440 w 12192000"/>
              <a:gd name="connsiteY122" fmla="*/ 1804655 h 2237474"/>
              <a:gd name="connsiteX123" fmla="*/ 4691075 w 12192000"/>
              <a:gd name="connsiteY123" fmla="*/ 1801389 h 2237474"/>
              <a:gd name="connsiteX124" fmla="*/ 4611738 w 12192000"/>
              <a:gd name="connsiteY124" fmla="*/ 1776964 h 2237474"/>
              <a:gd name="connsiteX125" fmla="*/ 4560070 w 12192000"/>
              <a:gd name="connsiteY125" fmla="*/ 1785640 h 2237474"/>
              <a:gd name="connsiteX126" fmla="*/ 4536503 w 12192000"/>
              <a:gd name="connsiteY126" fmla="*/ 1785334 h 2237474"/>
              <a:gd name="connsiteX127" fmla="*/ 4513724 w 12192000"/>
              <a:gd name="connsiteY127" fmla="*/ 1791996 h 2237474"/>
              <a:gd name="connsiteX128" fmla="*/ 4459810 w 12192000"/>
              <a:gd name="connsiteY128" fmla="*/ 1797886 h 2237474"/>
              <a:gd name="connsiteX129" fmla="*/ 4379064 w 12192000"/>
              <a:gd name="connsiteY129" fmla="*/ 1817177 h 2237474"/>
              <a:gd name="connsiteX130" fmla="*/ 4319209 w 12192000"/>
              <a:gd name="connsiteY130" fmla="*/ 1834833 h 2237474"/>
              <a:gd name="connsiteX131" fmla="*/ 4290981 w 12192000"/>
              <a:gd name="connsiteY131" fmla="*/ 1839677 h 2237474"/>
              <a:gd name="connsiteX132" fmla="*/ 4285792 w 12192000"/>
              <a:gd name="connsiteY132" fmla="*/ 1836231 h 2237474"/>
              <a:gd name="connsiteX133" fmla="*/ 4238372 w 12192000"/>
              <a:gd name="connsiteY133" fmla="*/ 1851480 h 2237474"/>
              <a:gd name="connsiteX134" fmla="*/ 4232517 w 12192000"/>
              <a:gd name="connsiteY134" fmla="*/ 1852567 h 2237474"/>
              <a:gd name="connsiteX135" fmla="*/ 4191732 w 12192000"/>
              <a:gd name="connsiteY135" fmla="*/ 1857328 h 2237474"/>
              <a:gd name="connsiteX136" fmla="*/ 4065532 w 12192000"/>
              <a:gd name="connsiteY136" fmla="*/ 1855477 h 2237474"/>
              <a:gd name="connsiteX137" fmla="*/ 4028460 w 12192000"/>
              <a:gd name="connsiteY137" fmla="*/ 1855137 h 2237474"/>
              <a:gd name="connsiteX138" fmla="*/ 4002267 w 12192000"/>
              <a:gd name="connsiteY138" fmla="*/ 1852352 h 2237474"/>
              <a:gd name="connsiteX139" fmla="*/ 3931396 w 12192000"/>
              <a:gd name="connsiteY139" fmla="*/ 1858915 h 2237474"/>
              <a:gd name="connsiteX140" fmla="*/ 3812162 w 12192000"/>
              <a:gd name="connsiteY140" fmla="*/ 1875501 h 2237474"/>
              <a:gd name="connsiteX141" fmla="*/ 3729530 w 12192000"/>
              <a:gd name="connsiteY141" fmla="*/ 1864513 h 2237474"/>
              <a:gd name="connsiteX142" fmla="*/ 3680177 w 12192000"/>
              <a:gd name="connsiteY142" fmla="*/ 1881552 h 2237474"/>
              <a:gd name="connsiteX143" fmla="*/ 3567259 w 12192000"/>
              <a:gd name="connsiteY143" fmla="*/ 1893482 h 2237474"/>
              <a:gd name="connsiteX144" fmla="*/ 3405770 w 12192000"/>
              <a:gd name="connsiteY144" fmla="*/ 1904591 h 2237474"/>
              <a:gd name="connsiteX145" fmla="*/ 3280097 w 12192000"/>
              <a:gd name="connsiteY145" fmla="*/ 1919610 h 2237474"/>
              <a:gd name="connsiteX146" fmla="*/ 3123424 w 12192000"/>
              <a:gd name="connsiteY146" fmla="*/ 1952930 h 2237474"/>
              <a:gd name="connsiteX147" fmla="*/ 3009910 w 12192000"/>
              <a:gd name="connsiteY147" fmla="*/ 1957866 h 2237474"/>
              <a:gd name="connsiteX148" fmla="*/ 2995934 w 12192000"/>
              <a:gd name="connsiteY148" fmla="*/ 1967085 h 2237474"/>
              <a:gd name="connsiteX149" fmla="*/ 2980071 w 12192000"/>
              <a:gd name="connsiteY149" fmla="*/ 1972988 h 2237474"/>
              <a:gd name="connsiteX150" fmla="*/ 2978094 w 12192000"/>
              <a:gd name="connsiteY150" fmla="*/ 1972369 h 2237474"/>
              <a:gd name="connsiteX151" fmla="*/ 2942858 w 12192000"/>
              <a:gd name="connsiteY151" fmla="*/ 1981367 h 2237474"/>
              <a:gd name="connsiteX152" fmla="*/ 2875436 w 12192000"/>
              <a:gd name="connsiteY152" fmla="*/ 1996977 h 2237474"/>
              <a:gd name="connsiteX153" fmla="*/ 2874892 w 12192000"/>
              <a:gd name="connsiteY153" fmla="*/ 1996085 h 2237474"/>
              <a:gd name="connsiteX154" fmla="*/ 2864145 w 12192000"/>
              <a:gd name="connsiteY154" fmla="*/ 1994061 h 2237474"/>
              <a:gd name="connsiteX155" fmla="*/ 2843662 w 12192000"/>
              <a:gd name="connsiteY155" fmla="*/ 1992498 h 2237474"/>
              <a:gd name="connsiteX156" fmla="*/ 2796128 w 12192000"/>
              <a:gd name="connsiteY156" fmla="*/ 1976403 h 2237474"/>
              <a:gd name="connsiteX157" fmla="*/ 2756784 w 12192000"/>
              <a:gd name="connsiteY157" fmla="*/ 1985116 h 2237474"/>
              <a:gd name="connsiteX158" fmla="*/ 2748833 w 12192000"/>
              <a:gd name="connsiteY158" fmla="*/ 1986323 h 2237474"/>
              <a:gd name="connsiteX159" fmla="*/ 2748661 w 12192000"/>
              <a:gd name="connsiteY159" fmla="*/ 1986122 h 2237474"/>
              <a:gd name="connsiteX160" fmla="*/ 2740251 w 12192000"/>
              <a:gd name="connsiteY160" fmla="*/ 1986946 h 2237474"/>
              <a:gd name="connsiteX161" fmla="*/ 2718916 w 12192000"/>
              <a:gd name="connsiteY161" fmla="*/ 1990867 h 2237474"/>
              <a:gd name="connsiteX162" fmla="*/ 2713522 w 12192000"/>
              <a:gd name="connsiteY162" fmla="*/ 1990173 h 2237474"/>
              <a:gd name="connsiteX163" fmla="*/ 2680597 w 12192000"/>
              <a:gd name="connsiteY163" fmla="*/ 1984996 h 2237474"/>
              <a:gd name="connsiteX164" fmla="*/ 2578178 w 12192000"/>
              <a:gd name="connsiteY164" fmla="*/ 1990531 h 2237474"/>
              <a:gd name="connsiteX165" fmla="*/ 2476147 w 12192000"/>
              <a:gd name="connsiteY165" fmla="*/ 1998305 h 2237474"/>
              <a:gd name="connsiteX166" fmla="*/ 2373568 w 12192000"/>
              <a:gd name="connsiteY166" fmla="*/ 2003219 h 2237474"/>
              <a:gd name="connsiteX167" fmla="*/ 2321399 w 12192000"/>
              <a:gd name="connsiteY167" fmla="*/ 1989467 h 2237474"/>
              <a:gd name="connsiteX168" fmla="*/ 2315525 w 12192000"/>
              <a:gd name="connsiteY168" fmla="*/ 1989708 h 2237474"/>
              <a:gd name="connsiteX169" fmla="*/ 2300792 w 12192000"/>
              <a:gd name="connsiteY169" fmla="*/ 1994290 h 2237474"/>
              <a:gd name="connsiteX170" fmla="*/ 2295469 w 12192000"/>
              <a:gd name="connsiteY170" fmla="*/ 1996659 h 2237474"/>
              <a:gd name="connsiteX171" fmla="*/ 2287219 w 12192000"/>
              <a:gd name="connsiteY171" fmla="*/ 1998750 h 2237474"/>
              <a:gd name="connsiteX172" fmla="*/ 2286948 w 12192000"/>
              <a:gd name="connsiteY172" fmla="*/ 1998596 h 2237474"/>
              <a:gd name="connsiteX173" fmla="*/ 2243069 w 12192000"/>
              <a:gd name="connsiteY173" fmla="*/ 2015111 h 2237474"/>
              <a:gd name="connsiteX174" fmla="*/ 2186609 w 12192000"/>
              <a:gd name="connsiteY174" fmla="*/ 2008263 h 2237474"/>
              <a:gd name="connsiteX175" fmla="*/ 2164831 w 12192000"/>
              <a:gd name="connsiteY175" fmla="*/ 2010143 h 2237474"/>
              <a:gd name="connsiteX176" fmla="*/ 2152836 w 12192000"/>
              <a:gd name="connsiteY176" fmla="*/ 2010048 h 2237474"/>
              <a:gd name="connsiteX177" fmla="*/ 2117102 w 12192000"/>
              <a:gd name="connsiteY177" fmla="*/ 2023004 h 2237474"/>
              <a:gd name="connsiteX178" fmla="*/ 2111935 w 12192000"/>
              <a:gd name="connsiteY178" fmla="*/ 2023163 h 2237474"/>
              <a:gd name="connsiteX179" fmla="*/ 2089991 w 12192000"/>
              <a:gd name="connsiteY179" fmla="*/ 2034193 h 2237474"/>
              <a:gd name="connsiteX180" fmla="*/ 2058061 w 12192000"/>
              <a:gd name="connsiteY180" fmla="*/ 2047942 h 2237474"/>
              <a:gd name="connsiteX181" fmla="*/ 2055737 w 12192000"/>
              <a:gd name="connsiteY181" fmla="*/ 2047704 h 2237474"/>
              <a:gd name="connsiteX182" fmla="*/ 2042244 w 12192000"/>
              <a:gd name="connsiteY182" fmla="*/ 2055560 h 2237474"/>
              <a:gd name="connsiteX183" fmla="*/ 1976224 w 12192000"/>
              <a:gd name="connsiteY183" fmla="*/ 2074257 h 2237474"/>
              <a:gd name="connsiteX184" fmla="*/ 1877728 w 12192000"/>
              <a:gd name="connsiteY184" fmla="*/ 2101004 h 2237474"/>
              <a:gd name="connsiteX185" fmla="*/ 1759056 w 12192000"/>
              <a:gd name="connsiteY185" fmla="*/ 2125608 h 2237474"/>
              <a:gd name="connsiteX186" fmla="*/ 1637948 w 12192000"/>
              <a:gd name="connsiteY186" fmla="*/ 2172597 h 2237474"/>
              <a:gd name="connsiteX187" fmla="*/ 1434549 w 12192000"/>
              <a:gd name="connsiteY187" fmla="*/ 2234522 h 2237474"/>
              <a:gd name="connsiteX188" fmla="*/ 1398481 w 12192000"/>
              <a:gd name="connsiteY188" fmla="*/ 2237074 h 2237474"/>
              <a:gd name="connsiteX189" fmla="*/ 1398407 w 12192000"/>
              <a:gd name="connsiteY189" fmla="*/ 2237095 h 2237474"/>
              <a:gd name="connsiteX190" fmla="*/ 1370962 w 12192000"/>
              <a:gd name="connsiteY190" fmla="*/ 2237474 h 2237474"/>
              <a:gd name="connsiteX191" fmla="*/ 1356367 w 12192000"/>
              <a:gd name="connsiteY191" fmla="*/ 2235089 h 2237474"/>
              <a:gd name="connsiteX192" fmla="*/ 1324828 w 12192000"/>
              <a:gd name="connsiteY192" fmla="*/ 2231968 h 2237474"/>
              <a:gd name="connsiteX193" fmla="*/ 1297744 w 12192000"/>
              <a:gd name="connsiteY193" fmla="*/ 2235849 h 2237474"/>
              <a:gd name="connsiteX194" fmla="*/ 1286236 w 12192000"/>
              <a:gd name="connsiteY194" fmla="*/ 2233135 h 2237474"/>
              <a:gd name="connsiteX195" fmla="*/ 1283504 w 12192000"/>
              <a:gd name="connsiteY195" fmla="*/ 2233797 h 2237474"/>
              <a:gd name="connsiteX196" fmla="*/ 1279765 w 12192000"/>
              <a:gd name="connsiteY196" fmla="*/ 2229639 h 2237474"/>
              <a:gd name="connsiteX197" fmla="*/ 1195347 w 12192000"/>
              <a:gd name="connsiteY197" fmla="*/ 2212354 h 2237474"/>
              <a:gd name="connsiteX198" fmla="*/ 970251 w 12192000"/>
              <a:gd name="connsiteY198" fmla="*/ 2221029 h 2237474"/>
              <a:gd name="connsiteX199" fmla="*/ 812914 w 12192000"/>
              <a:gd name="connsiteY199" fmla="*/ 2202752 h 2237474"/>
              <a:gd name="connsiteX200" fmla="*/ 800195 w 12192000"/>
              <a:gd name="connsiteY200" fmla="*/ 2209407 h 2237474"/>
              <a:gd name="connsiteX201" fmla="*/ 784978 w 12192000"/>
              <a:gd name="connsiteY201" fmla="*/ 2212360 h 2237474"/>
              <a:gd name="connsiteX202" fmla="*/ 681987 w 12192000"/>
              <a:gd name="connsiteY202" fmla="*/ 2216757 h 2237474"/>
              <a:gd name="connsiteX203" fmla="*/ 669923 w 12192000"/>
              <a:gd name="connsiteY203" fmla="*/ 2211682 h 2237474"/>
              <a:gd name="connsiteX204" fmla="*/ 648680 w 12192000"/>
              <a:gd name="connsiteY204" fmla="*/ 2206229 h 2237474"/>
              <a:gd name="connsiteX205" fmla="*/ 597225 w 12192000"/>
              <a:gd name="connsiteY205" fmla="*/ 2180999 h 2237474"/>
              <a:gd name="connsiteX206" fmla="*/ 558449 w 12192000"/>
              <a:gd name="connsiteY206" fmla="*/ 2182346 h 2237474"/>
              <a:gd name="connsiteX207" fmla="*/ 550517 w 12192000"/>
              <a:gd name="connsiteY207" fmla="*/ 2182060 h 2237474"/>
              <a:gd name="connsiteX208" fmla="*/ 550309 w 12192000"/>
              <a:gd name="connsiteY208" fmla="*/ 2181825 h 2237474"/>
              <a:gd name="connsiteX209" fmla="*/ 541836 w 12192000"/>
              <a:gd name="connsiteY209" fmla="*/ 2181063 h 2237474"/>
              <a:gd name="connsiteX210" fmla="*/ 536057 w 12192000"/>
              <a:gd name="connsiteY210" fmla="*/ 2181537 h 2237474"/>
              <a:gd name="connsiteX211" fmla="*/ 520671 w 12192000"/>
              <a:gd name="connsiteY211" fmla="*/ 2180980 h 2237474"/>
              <a:gd name="connsiteX212" fmla="*/ 515024 w 12192000"/>
              <a:gd name="connsiteY212" fmla="*/ 2179258 h 2237474"/>
              <a:gd name="connsiteX213" fmla="*/ 512278 w 12192000"/>
              <a:gd name="connsiteY213" fmla="*/ 2176369 h 2237474"/>
              <a:gd name="connsiteX214" fmla="*/ 480419 w 12192000"/>
              <a:gd name="connsiteY214" fmla="*/ 2167807 h 2237474"/>
              <a:gd name="connsiteX215" fmla="*/ 413835 w 12192000"/>
              <a:gd name="connsiteY215" fmla="*/ 2156783 h 2237474"/>
              <a:gd name="connsiteX216" fmla="*/ 376513 w 12192000"/>
              <a:gd name="connsiteY216" fmla="*/ 2154014 h 2237474"/>
              <a:gd name="connsiteX217" fmla="*/ 273386 w 12192000"/>
              <a:gd name="connsiteY217" fmla="*/ 2142551 h 2237474"/>
              <a:gd name="connsiteX218" fmla="*/ 169207 w 12192000"/>
              <a:gd name="connsiteY218" fmla="*/ 2128100 h 2237474"/>
              <a:gd name="connsiteX219" fmla="*/ 93149 w 12192000"/>
              <a:gd name="connsiteY219" fmla="*/ 2105324 h 2237474"/>
              <a:gd name="connsiteX220" fmla="*/ 88109 w 12192000"/>
              <a:gd name="connsiteY220" fmla="*/ 2106704 h 2237474"/>
              <a:gd name="connsiteX221" fmla="*/ 80022 w 12192000"/>
              <a:gd name="connsiteY221" fmla="*/ 2107254 h 2237474"/>
              <a:gd name="connsiteX222" fmla="*/ 79717 w 12192000"/>
              <a:gd name="connsiteY222" fmla="*/ 2107046 h 2237474"/>
              <a:gd name="connsiteX223" fmla="*/ 72352 w 12192000"/>
              <a:gd name="connsiteY223" fmla="*/ 2107991 h 2237474"/>
              <a:gd name="connsiteX224" fmla="*/ 37645 w 12192000"/>
              <a:gd name="connsiteY224" fmla="*/ 2115401 h 2237474"/>
              <a:gd name="connsiteX225" fmla="*/ 4572 w 12192000"/>
              <a:gd name="connsiteY225" fmla="*/ 2111091 h 2237474"/>
              <a:gd name="connsiteX226" fmla="*/ 0 w 12192000"/>
              <a:gd name="connsiteY226" fmla="*/ 2110468 h 2237474"/>
              <a:gd name="connsiteX227" fmla="*/ 0 w 12192000"/>
              <a:gd name="connsiteY227"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154948 w 12192000"/>
              <a:gd name="connsiteY4" fmla="*/ 762731 h 2237474"/>
              <a:gd name="connsiteX5" fmla="*/ 12047364 w 12192000"/>
              <a:gd name="connsiteY5" fmla="*/ 749662 h 2237474"/>
              <a:gd name="connsiteX6" fmla="*/ 11890686 w 12192000"/>
              <a:gd name="connsiteY6" fmla="*/ 732766 h 2237474"/>
              <a:gd name="connsiteX7" fmla="*/ 11782413 w 12192000"/>
              <a:gd name="connsiteY7" fmla="*/ 769868 h 2237474"/>
              <a:gd name="connsiteX8" fmla="*/ 11649954 w 12192000"/>
              <a:gd name="connsiteY8" fmla="*/ 749628 h 2237474"/>
              <a:gd name="connsiteX9" fmla="*/ 11560424 w 12192000"/>
              <a:gd name="connsiteY9" fmla="*/ 748017 h 2237474"/>
              <a:gd name="connsiteX10" fmla="*/ 11358455 w 12192000"/>
              <a:gd name="connsiteY10" fmla="*/ 747593 h 2237474"/>
              <a:gd name="connsiteX11" fmla="*/ 11165209 w 12192000"/>
              <a:gd name="connsiteY11" fmla="*/ 748852 h 2237474"/>
              <a:gd name="connsiteX12" fmla="*/ 11058755 w 12192000"/>
              <a:gd name="connsiteY12" fmla="*/ 749617 h 2237474"/>
              <a:gd name="connsiteX13" fmla="*/ 10884013 w 12192000"/>
              <a:gd name="connsiteY13" fmla="*/ 760728 h 2237474"/>
              <a:gd name="connsiteX14" fmla="*/ 10834688 w 12192000"/>
              <a:gd name="connsiteY14" fmla="*/ 757726 h 2237474"/>
              <a:gd name="connsiteX15" fmla="*/ 10805004 w 12192000"/>
              <a:gd name="connsiteY15" fmla="*/ 757573 h 2237474"/>
              <a:gd name="connsiteX16" fmla="*/ 10739478 w 12192000"/>
              <a:gd name="connsiteY16" fmla="*/ 776841 h 2237474"/>
              <a:gd name="connsiteX17" fmla="*/ 10458762 w 12192000"/>
              <a:gd name="connsiteY17" fmla="*/ 755400 h 2237474"/>
              <a:gd name="connsiteX18" fmla="*/ 10246919 w 12192000"/>
              <a:gd name="connsiteY18" fmla="*/ 769960 h 2237474"/>
              <a:gd name="connsiteX19" fmla="*/ 10167995 w 12192000"/>
              <a:gd name="connsiteY19" fmla="*/ 760843 h 2237474"/>
              <a:gd name="connsiteX20" fmla="*/ 9997044 w 12192000"/>
              <a:gd name="connsiteY20" fmla="*/ 780129 h 2237474"/>
              <a:gd name="connsiteX21" fmla="*/ 9943887 w 12192000"/>
              <a:gd name="connsiteY21" fmla="*/ 804141 h 2237474"/>
              <a:gd name="connsiteX22" fmla="*/ 9918248 w 12192000"/>
              <a:gd name="connsiteY22" fmla="*/ 816628 h 2237474"/>
              <a:gd name="connsiteX23" fmla="*/ 9836148 w 12192000"/>
              <a:gd name="connsiteY23" fmla="*/ 858312 h 2237474"/>
              <a:gd name="connsiteX24" fmla="*/ 9823800 w 12192000"/>
              <a:gd name="connsiteY24" fmla="*/ 866604 h 2237474"/>
              <a:gd name="connsiteX25" fmla="*/ 9794684 w 12192000"/>
              <a:gd name="connsiteY25" fmla="*/ 864509 h 2237474"/>
              <a:gd name="connsiteX26" fmla="*/ 9778288 w 12192000"/>
              <a:gd name="connsiteY26" fmla="*/ 854362 h 2237474"/>
              <a:gd name="connsiteX27" fmla="*/ 9773886 w 12192000"/>
              <a:gd name="connsiteY27" fmla="*/ 857543 h 2237474"/>
              <a:gd name="connsiteX28" fmla="*/ 9761459 w 12192000"/>
              <a:gd name="connsiteY28" fmla="*/ 862394 h 2237474"/>
              <a:gd name="connsiteX29" fmla="*/ 9705768 w 12192000"/>
              <a:gd name="connsiteY29" fmla="*/ 894610 h 2237474"/>
              <a:gd name="connsiteX30" fmla="*/ 9683005 w 12192000"/>
              <a:gd name="connsiteY30" fmla="*/ 894128 h 2237474"/>
              <a:gd name="connsiteX31" fmla="*/ 9594438 w 12192000"/>
              <a:gd name="connsiteY31" fmla="*/ 919051 h 2237474"/>
              <a:gd name="connsiteX32" fmla="*/ 9577033 w 12192000"/>
              <a:gd name="connsiteY32" fmla="*/ 922857 h 2237474"/>
              <a:gd name="connsiteX33" fmla="*/ 9544189 w 12192000"/>
              <a:gd name="connsiteY33" fmla="*/ 938966 h 2237474"/>
              <a:gd name="connsiteX34" fmla="*/ 9534048 w 12192000"/>
              <a:gd name="connsiteY34" fmla="*/ 940158 h 2237474"/>
              <a:gd name="connsiteX35" fmla="*/ 9500499 w 12192000"/>
              <a:gd name="connsiteY35" fmla="*/ 954680 h 2237474"/>
              <a:gd name="connsiteX36" fmla="*/ 9428195 w 12192000"/>
              <a:gd name="connsiteY36" fmla="*/ 986225 h 2237474"/>
              <a:gd name="connsiteX37" fmla="*/ 9410017 w 12192000"/>
              <a:gd name="connsiteY37" fmla="*/ 993931 h 2237474"/>
              <a:gd name="connsiteX38" fmla="*/ 9392919 w 12192000"/>
              <a:gd name="connsiteY38" fmla="*/ 994656 h 2237474"/>
              <a:gd name="connsiteX39" fmla="*/ 9301293 w 12192000"/>
              <a:gd name="connsiteY39" fmla="*/ 1011593 h 2237474"/>
              <a:gd name="connsiteX40" fmla="*/ 9278619 w 12192000"/>
              <a:gd name="connsiteY40" fmla="*/ 1011878 h 2237474"/>
              <a:gd name="connsiteX41" fmla="*/ 9268019 w 12192000"/>
              <a:gd name="connsiteY41" fmla="*/ 1007442 h 2237474"/>
              <a:gd name="connsiteX42" fmla="*/ 9234662 w 12192000"/>
              <a:gd name="connsiteY42" fmla="*/ 1023056 h 2237474"/>
              <a:gd name="connsiteX43" fmla="*/ 9181033 w 12192000"/>
              <a:gd name="connsiteY43" fmla="*/ 1037921 h 2237474"/>
              <a:gd name="connsiteX44" fmla="*/ 9155969 w 12192000"/>
              <a:gd name="connsiteY44" fmla="*/ 1046804 h 2237474"/>
              <a:gd name="connsiteX45" fmla="*/ 9133985 w 12192000"/>
              <a:gd name="connsiteY45" fmla="*/ 1046450 h 2237474"/>
              <a:gd name="connsiteX46" fmla="*/ 9012987 w 12192000"/>
              <a:gd name="connsiteY46" fmla="*/ 1061986 h 2237474"/>
              <a:gd name="connsiteX47" fmla="*/ 8968445 w 12192000"/>
              <a:gd name="connsiteY47" fmla="*/ 1052169 h 2237474"/>
              <a:gd name="connsiteX48" fmla="*/ 8958984 w 12192000"/>
              <a:gd name="connsiteY48" fmla="*/ 1057212 h 2237474"/>
              <a:gd name="connsiteX49" fmla="*/ 8886001 w 12192000"/>
              <a:gd name="connsiteY49" fmla="*/ 1067468 h 2237474"/>
              <a:gd name="connsiteX50" fmla="*/ 8838610 w 12192000"/>
              <a:gd name="connsiteY50" fmla="*/ 1075091 h 2237474"/>
              <a:gd name="connsiteX51" fmla="*/ 8750383 w 12192000"/>
              <a:gd name="connsiteY51" fmla="*/ 1097387 h 2237474"/>
              <a:gd name="connsiteX52" fmla="*/ 8697365 w 12192000"/>
              <a:gd name="connsiteY52" fmla="*/ 1105869 h 2237474"/>
              <a:gd name="connsiteX53" fmla="*/ 8665605 w 12192000"/>
              <a:gd name="connsiteY53" fmla="*/ 1110791 h 2237474"/>
              <a:gd name="connsiteX54" fmla="*/ 8584946 w 12192000"/>
              <a:gd name="connsiteY54" fmla="*/ 1135226 h 2237474"/>
              <a:gd name="connsiteX55" fmla="*/ 8460755 w 12192000"/>
              <a:gd name="connsiteY55" fmla="*/ 1203427 h 2237474"/>
              <a:gd name="connsiteX56" fmla="*/ 8419755 w 12192000"/>
              <a:gd name="connsiteY56" fmla="*/ 1216260 h 2237474"/>
              <a:gd name="connsiteX57" fmla="*/ 8411626 w 12192000"/>
              <a:gd name="connsiteY57" fmla="*/ 1214397 h 2237474"/>
              <a:gd name="connsiteX58" fmla="*/ 8363469 w 12192000"/>
              <a:gd name="connsiteY58" fmla="*/ 1246658 h 2237474"/>
              <a:gd name="connsiteX59" fmla="*/ 8275497 w 12192000"/>
              <a:gd name="connsiteY59" fmla="*/ 1264396 h 2237474"/>
              <a:gd name="connsiteX60" fmla="*/ 8206287 w 12192000"/>
              <a:gd name="connsiteY60" fmla="*/ 1273060 h 2237474"/>
              <a:gd name="connsiteX61" fmla="*/ 8168705 w 12192000"/>
              <a:gd name="connsiteY61" fmla="*/ 1279956 h 2237474"/>
              <a:gd name="connsiteX62" fmla="*/ 8139997 w 12192000"/>
              <a:gd name="connsiteY62" fmla="*/ 1282713 h 2237474"/>
              <a:gd name="connsiteX63" fmla="*/ 8074238 w 12192000"/>
              <a:gd name="connsiteY63" fmla="*/ 1301895 h 2237474"/>
              <a:gd name="connsiteX64" fmla="*/ 7968292 w 12192000"/>
              <a:gd name="connsiteY64" fmla="*/ 1338779 h 2237474"/>
              <a:gd name="connsiteX65" fmla="*/ 7945122 w 12192000"/>
              <a:gd name="connsiteY65" fmla="*/ 1345477 h 2237474"/>
              <a:gd name="connsiteX66" fmla="*/ 7902328 w 12192000"/>
              <a:gd name="connsiteY66" fmla="*/ 1345865 h 2237474"/>
              <a:gd name="connsiteX67" fmla="*/ 7898322 w 12192000"/>
              <a:gd name="connsiteY67" fmla="*/ 1345689 h 2237474"/>
              <a:gd name="connsiteX68" fmla="*/ 7875879 w 12192000"/>
              <a:gd name="connsiteY68" fmla="*/ 1345646 h 2237474"/>
              <a:gd name="connsiteX69" fmla="*/ 7840612 w 12192000"/>
              <a:gd name="connsiteY69" fmla="*/ 1369373 h 2237474"/>
              <a:gd name="connsiteX70" fmla="*/ 7786819 w 12192000"/>
              <a:gd name="connsiteY70" fmla="*/ 1378970 h 2237474"/>
              <a:gd name="connsiteX71" fmla="*/ 7548172 w 12192000"/>
              <a:gd name="connsiteY71" fmla="*/ 1417460 h 2237474"/>
              <a:gd name="connsiteX72" fmla="*/ 7483437 w 12192000"/>
              <a:gd name="connsiteY72" fmla="*/ 1478152 h 2237474"/>
              <a:gd name="connsiteX73" fmla="*/ 7377870 w 12192000"/>
              <a:gd name="connsiteY73" fmla="*/ 1523319 h 2237474"/>
              <a:gd name="connsiteX74" fmla="*/ 7230737 w 12192000"/>
              <a:gd name="connsiteY74" fmla="*/ 1562633 h 2237474"/>
              <a:gd name="connsiteX75" fmla="*/ 7224458 w 12192000"/>
              <a:gd name="connsiteY75" fmla="*/ 1573008 h 2237474"/>
              <a:gd name="connsiteX76" fmla="*/ 7213486 w 12192000"/>
              <a:gd name="connsiteY76" fmla="*/ 1580987 h 2237474"/>
              <a:gd name="connsiteX77" fmla="*/ 7210972 w 12192000"/>
              <a:gd name="connsiteY77" fmla="*/ 1580856 h 2237474"/>
              <a:gd name="connsiteX78" fmla="*/ 7183121 w 12192000"/>
              <a:gd name="connsiteY78" fmla="*/ 1595162 h 2237474"/>
              <a:gd name="connsiteX79" fmla="*/ 7164601 w 12192000"/>
              <a:gd name="connsiteY79" fmla="*/ 1606490 h 2237474"/>
              <a:gd name="connsiteX80" fmla="*/ 7159286 w 12192000"/>
              <a:gd name="connsiteY80" fmla="*/ 1606850 h 2237474"/>
              <a:gd name="connsiteX81" fmla="*/ 7114651 w 12192000"/>
              <a:gd name="connsiteY81" fmla="*/ 1620959 h 2237474"/>
              <a:gd name="connsiteX82" fmla="*/ 7092727 w 12192000"/>
              <a:gd name="connsiteY82" fmla="*/ 1623628 h 2237474"/>
              <a:gd name="connsiteX83" fmla="*/ 7031309 w 12192000"/>
              <a:gd name="connsiteY83" fmla="*/ 1619451 h 2237474"/>
              <a:gd name="connsiteX84" fmla="*/ 6999084 w 12192000"/>
              <a:gd name="connsiteY84" fmla="*/ 1634317 h 2237474"/>
              <a:gd name="connsiteX85" fmla="*/ 6992107 w 12192000"/>
              <a:gd name="connsiteY85" fmla="*/ 1636860 h 2237474"/>
              <a:gd name="connsiteX86" fmla="*/ 6991765 w 12192000"/>
              <a:gd name="connsiteY86" fmla="*/ 1636725 h 2237474"/>
              <a:gd name="connsiteX87" fmla="*/ 6900177 w 12192000"/>
              <a:gd name="connsiteY87" fmla="*/ 1636016 h 2237474"/>
              <a:gd name="connsiteX88" fmla="*/ 6795372 w 12192000"/>
              <a:gd name="connsiteY88" fmla="*/ 1644845 h 2237474"/>
              <a:gd name="connsiteX89" fmla="*/ 6692251 w 12192000"/>
              <a:gd name="connsiteY89" fmla="*/ 1656357 h 2237474"/>
              <a:gd name="connsiteX90" fmla="*/ 6655235 w 12192000"/>
              <a:gd name="connsiteY90" fmla="*/ 1661869 h 2237474"/>
              <a:gd name="connsiteX91" fmla="*/ 6587857 w 12192000"/>
              <a:gd name="connsiteY91" fmla="*/ 1665769 h 2237474"/>
              <a:gd name="connsiteX92" fmla="*/ 6554894 w 12192000"/>
              <a:gd name="connsiteY92" fmla="*/ 1664428 h 2237474"/>
              <a:gd name="connsiteX93" fmla="*/ 6516595 w 12192000"/>
              <a:gd name="connsiteY93" fmla="*/ 1667475 h 2237474"/>
              <a:gd name="connsiteX94" fmla="*/ 6508541 w 12192000"/>
              <a:gd name="connsiteY94" fmla="*/ 1668757 h 2237474"/>
              <a:gd name="connsiteX95" fmla="*/ 6471012 w 12192000"/>
              <a:gd name="connsiteY95" fmla="*/ 1678604 h 2237474"/>
              <a:gd name="connsiteX96" fmla="*/ 6415265 w 12192000"/>
              <a:gd name="connsiteY96" fmla="*/ 1665317 h 2237474"/>
              <a:gd name="connsiteX97" fmla="*/ 6364035 w 12192000"/>
              <a:gd name="connsiteY97" fmla="*/ 1667683 h 2237474"/>
              <a:gd name="connsiteX98" fmla="*/ 6280959 w 12192000"/>
              <a:gd name="connsiteY98" fmla="*/ 1689329 h 2237474"/>
              <a:gd name="connsiteX99" fmla="*/ 6243319 w 12192000"/>
              <a:gd name="connsiteY99" fmla="*/ 1695560 h 2237474"/>
              <a:gd name="connsiteX100" fmla="*/ 6098321 w 12192000"/>
              <a:gd name="connsiteY100" fmla="*/ 1721646 h 2237474"/>
              <a:gd name="connsiteX101" fmla="*/ 5880652 w 12192000"/>
              <a:gd name="connsiteY101" fmla="*/ 1779643 h 2237474"/>
              <a:gd name="connsiteX102" fmla="*/ 5785959 w 12192000"/>
              <a:gd name="connsiteY102" fmla="*/ 1775307 h 2237474"/>
              <a:gd name="connsiteX103" fmla="*/ 5643534 w 12192000"/>
              <a:gd name="connsiteY103" fmla="*/ 1802919 h 2237474"/>
              <a:gd name="connsiteX104" fmla="*/ 5518799 w 12192000"/>
              <a:gd name="connsiteY104" fmla="*/ 1818312 h 2237474"/>
              <a:gd name="connsiteX105" fmla="*/ 5505014 w 12192000"/>
              <a:gd name="connsiteY105" fmla="*/ 1819259 h 2237474"/>
              <a:gd name="connsiteX106" fmla="*/ 5453307 w 12192000"/>
              <a:gd name="connsiteY106" fmla="*/ 1815450 h 2237474"/>
              <a:gd name="connsiteX107" fmla="*/ 5364192 w 12192000"/>
              <a:gd name="connsiteY107" fmla="*/ 1826074 h 2237474"/>
              <a:gd name="connsiteX108" fmla="*/ 5350380 w 12192000"/>
              <a:gd name="connsiteY108" fmla="*/ 1830891 h 2237474"/>
              <a:gd name="connsiteX109" fmla="*/ 5259633 w 12192000"/>
              <a:gd name="connsiteY109" fmla="*/ 1837160 h 2237474"/>
              <a:gd name="connsiteX110" fmla="*/ 5197513 w 12192000"/>
              <a:gd name="connsiteY110" fmla="*/ 1844718 h 2237474"/>
              <a:gd name="connsiteX111" fmla="*/ 5184170 w 12192000"/>
              <a:gd name="connsiteY111" fmla="*/ 1849402 h 2237474"/>
              <a:gd name="connsiteX112" fmla="*/ 5168852 w 12192000"/>
              <a:gd name="connsiteY112" fmla="*/ 1844846 h 2237474"/>
              <a:gd name="connsiteX113" fmla="*/ 5164370 w 12192000"/>
              <a:gd name="connsiteY113" fmla="*/ 1840597 h 2237474"/>
              <a:gd name="connsiteX114" fmla="*/ 5114927 w 12192000"/>
              <a:gd name="connsiteY114" fmla="*/ 1847827 h 2237474"/>
              <a:gd name="connsiteX115" fmla="*/ 5108970 w 12192000"/>
              <a:gd name="connsiteY115" fmla="*/ 1847935 h 2237474"/>
              <a:gd name="connsiteX116" fmla="*/ 5067961 w 12192000"/>
              <a:gd name="connsiteY116" fmla="*/ 1845917 h 2237474"/>
              <a:gd name="connsiteX117" fmla="*/ 5007075 w 12192000"/>
              <a:gd name="connsiteY117" fmla="*/ 1838626 h 2237474"/>
              <a:gd name="connsiteX118" fmla="*/ 4944087 w 12192000"/>
              <a:gd name="connsiteY118" fmla="*/ 1823332 h 2237474"/>
              <a:gd name="connsiteX119" fmla="*/ 4907662 w 12192000"/>
              <a:gd name="connsiteY119" fmla="*/ 1816900 h 2237474"/>
              <a:gd name="connsiteX120" fmla="*/ 4882386 w 12192000"/>
              <a:gd name="connsiteY120" fmla="*/ 1809844 h 2237474"/>
              <a:gd name="connsiteX121" fmla="*/ 4811440 w 12192000"/>
              <a:gd name="connsiteY121" fmla="*/ 1804655 h 2237474"/>
              <a:gd name="connsiteX122" fmla="*/ 4691075 w 12192000"/>
              <a:gd name="connsiteY122" fmla="*/ 1801389 h 2237474"/>
              <a:gd name="connsiteX123" fmla="*/ 4611738 w 12192000"/>
              <a:gd name="connsiteY123" fmla="*/ 1776964 h 2237474"/>
              <a:gd name="connsiteX124" fmla="*/ 4560070 w 12192000"/>
              <a:gd name="connsiteY124" fmla="*/ 1785640 h 2237474"/>
              <a:gd name="connsiteX125" fmla="*/ 4536503 w 12192000"/>
              <a:gd name="connsiteY125" fmla="*/ 1785334 h 2237474"/>
              <a:gd name="connsiteX126" fmla="*/ 4513724 w 12192000"/>
              <a:gd name="connsiteY126" fmla="*/ 1791996 h 2237474"/>
              <a:gd name="connsiteX127" fmla="*/ 4459810 w 12192000"/>
              <a:gd name="connsiteY127" fmla="*/ 1797886 h 2237474"/>
              <a:gd name="connsiteX128" fmla="*/ 4379064 w 12192000"/>
              <a:gd name="connsiteY128" fmla="*/ 1817177 h 2237474"/>
              <a:gd name="connsiteX129" fmla="*/ 4319209 w 12192000"/>
              <a:gd name="connsiteY129" fmla="*/ 1834833 h 2237474"/>
              <a:gd name="connsiteX130" fmla="*/ 4290981 w 12192000"/>
              <a:gd name="connsiteY130" fmla="*/ 1839677 h 2237474"/>
              <a:gd name="connsiteX131" fmla="*/ 4285792 w 12192000"/>
              <a:gd name="connsiteY131" fmla="*/ 1836231 h 2237474"/>
              <a:gd name="connsiteX132" fmla="*/ 4238372 w 12192000"/>
              <a:gd name="connsiteY132" fmla="*/ 1851480 h 2237474"/>
              <a:gd name="connsiteX133" fmla="*/ 4232517 w 12192000"/>
              <a:gd name="connsiteY133" fmla="*/ 1852567 h 2237474"/>
              <a:gd name="connsiteX134" fmla="*/ 4191732 w 12192000"/>
              <a:gd name="connsiteY134" fmla="*/ 1857328 h 2237474"/>
              <a:gd name="connsiteX135" fmla="*/ 4065532 w 12192000"/>
              <a:gd name="connsiteY135" fmla="*/ 1855477 h 2237474"/>
              <a:gd name="connsiteX136" fmla="*/ 4028460 w 12192000"/>
              <a:gd name="connsiteY136" fmla="*/ 1855137 h 2237474"/>
              <a:gd name="connsiteX137" fmla="*/ 4002267 w 12192000"/>
              <a:gd name="connsiteY137" fmla="*/ 1852352 h 2237474"/>
              <a:gd name="connsiteX138" fmla="*/ 3931396 w 12192000"/>
              <a:gd name="connsiteY138" fmla="*/ 1858915 h 2237474"/>
              <a:gd name="connsiteX139" fmla="*/ 3812162 w 12192000"/>
              <a:gd name="connsiteY139" fmla="*/ 1875501 h 2237474"/>
              <a:gd name="connsiteX140" fmla="*/ 3729530 w 12192000"/>
              <a:gd name="connsiteY140" fmla="*/ 1864513 h 2237474"/>
              <a:gd name="connsiteX141" fmla="*/ 3680177 w 12192000"/>
              <a:gd name="connsiteY141" fmla="*/ 1881552 h 2237474"/>
              <a:gd name="connsiteX142" fmla="*/ 3567259 w 12192000"/>
              <a:gd name="connsiteY142" fmla="*/ 1893482 h 2237474"/>
              <a:gd name="connsiteX143" fmla="*/ 3405770 w 12192000"/>
              <a:gd name="connsiteY143" fmla="*/ 1904591 h 2237474"/>
              <a:gd name="connsiteX144" fmla="*/ 3280097 w 12192000"/>
              <a:gd name="connsiteY144" fmla="*/ 1919610 h 2237474"/>
              <a:gd name="connsiteX145" fmla="*/ 3123424 w 12192000"/>
              <a:gd name="connsiteY145" fmla="*/ 1952930 h 2237474"/>
              <a:gd name="connsiteX146" fmla="*/ 3009910 w 12192000"/>
              <a:gd name="connsiteY146" fmla="*/ 1957866 h 2237474"/>
              <a:gd name="connsiteX147" fmla="*/ 2995934 w 12192000"/>
              <a:gd name="connsiteY147" fmla="*/ 1967085 h 2237474"/>
              <a:gd name="connsiteX148" fmla="*/ 2980071 w 12192000"/>
              <a:gd name="connsiteY148" fmla="*/ 1972988 h 2237474"/>
              <a:gd name="connsiteX149" fmla="*/ 2978094 w 12192000"/>
              <a:gd name="connsiteY149" fmla="*/ 1972369 h 2237474"/>
              <a:gd name="connsiteX150" fmla="*/ 2942858 w 12192000"/>
              <a:gd name="connsiteY150" fmla="*/ 1981367 h 2237474"/>
              <a:gd name="connsiteX151" fmla="*/ 2875436 w 12192000"/>
              <a:gd name="connsiteY151" fmla="*/ 1996977 h 2237474"/>
              <a:gd name="connsiteX152" fmla="*/ 2874892 w 12192000"/>
              <a:gd name="connsiteY152" fmla="*/ 1996085 h 2237474"/>
              <a:gd name="connsiteX153" fmla="*/ 2864145 w 12192000"/>
              <a:gd name="connsiteY153" fmla="*/ 1994061 h 2237474"/>
              <a:gd name="connsiteX154" fmla="*/ 2843662 w 12192000"/>
              <a:gd name="connsiteY154" fmla="*/ 1992498 h 2237474"/>
              <a:gd name="connsiteX155" fmla="*/ 2796128 w 12192000"/>
              <a:gd name="connsiteY155" fmla="*/ 1976403 h 2237474"/>
              <a:gd name="connsiteX156" fmla="*/ 2756784 w 12192000"/>
              <a:gd name="connsiteY156" fmla="*/ 1985116 h 2237474"/>
              <a:gd name="connsiteX157" fmla="*/ 2748833 w 12192000"/>
              <a:gd name="connsiteY157" fmla="*/ 1986323 h 2237474"/>
              <a:gd name="connsiteX158" fmla="*/ 2748661 w 12192000"/>
              <a:gd name="connsiteY158" fmla="*/ 1986122 h 2237474"/>
              <a:gd name="connsiteX159" fmla="*/ 2740251 w 12192000"/>
              <a:gd name="connsiteY159" fmla="*/ 1986946 h 2237474"/>
              <a:gd name="connsiteX160" fmla="*/ 2718916 w 12192000"/>
              <a:gd name="connsiteY160" fmla="*/ 1990867 h 2237474"/>
              <a:gd name="connsiteX161" fmla="*/ 2713522 w 12192000"/>
              <a:gd name="connsiteY161" fmla="*/ 1990173 h 2237474"/>
              <a:gd name="connsiteX162" fmla="*/ 2680597 w 12192000"/>
              <a:gd name="connsiteY162" fmla="*/ 1984996 h 2237474"/>
              <a:gd name="connsiteX163" fmla="*/ 2578178 w 12192000"/>
              <a:gd name="connsiteY163" fmla="*/ 1990531 h 2237474"/>
              <a:gd name="connsiteX164" fmla="*/ 2476147 w 12192000"/>
              <a:gd name="connsiteY164" fmla="*/ 1998305 h 2237474"/>
              <a:gd name="connsiteX165" fmla="*/ 2373568 w 12192000"/>
              <a:gd name="connsiteY165" fmla="*/ 2003219 h 2237474"/>
              <a:gd name="connsiteX166" fmla="*/ 2321399 w 12192000"/>
              <a:gd name="connsiteY166" fmla="*/ 1989467 h 2237474"/>
              <a:gd name="connsiteX167" fmla="*/ 2315525 w 12192000"/>
              <a:gd name="connsiteY167" fmla="*/ 1989708 h 2237474"/>
              <a:gd name="connsiteX168" fmla="*/ 2300792 w 12192000"/>
              <a:gd name="connsiteY168" fmla="*/ 1994290 h 2237474"/>
              <a:gd name="connsiteX169" fmla="*/ 2295469 w 12192000"/>
              <a:gd name="connsiteY169" fmla="*/ 1996659 h 2237474"/>
              <a:gd name="connsiteX170" fmla="*/ 2287219 w 12192000"/>
              <a:gd name="connsiteY170" fmla="*/ 1998750 h 2237474"/>
              <a:gd name="connsiteX171" fmla="*/ 2286948 w 12192000"/>
              <a:gd name="connsiteY171" fmla="*/ 1998596 h 2237474"/>
              <a:gd name="connsiteX172" fmla="*/ 2243069 w 12192000"/>
              <a:gd name="connsiteY172" fmla="*/ 2015111 h 2237474"/>
              <a:gd name="connsiteX173" fmla="*/ 2186609 w 12192000"/>
              <a:gd name="connsiteY173" fmla="*/ 2008263 h 2237474"/>
              <a:gd name="connsiteX174" fmla="*/ 2164831 w 12192000"/>
              <a:gd name="connsiteY174" fmla="*/ 2010143 h 2237474"/>
              <a:gd name="connsiteX175" fmla="*/ 2152836 w 12192000"/>
              <a:gd name="connsiteY175" fmla="*/ 2010048 h 2237474"/>
              <a:gd name="connsiteX176" fmla="*/ 2117102 w 12192000"/>
              <a:gd name="connsiteY176" fmla="*/ 2023004 h 2237474"/>
              <a:gd name="connsiteX177" fmla="*/ 2111935 w 12192000"/>
              <a:gd name="connsiteY177" fmla="*/ 2023163 h 2237474"/>
              <a:gd name="connsiteX178" fmla="*/ 2089991 w 12192000"/>
              <a:gd name="connsiteY178" fmla="*/ 2034193 h 2237474"/>
              <a:gd name="connsiteX179" fmla="*/ 2058061 w 12192000"/>
              <a:gd name="connsiteY179" fmla="*/ 2047942 h 2237474"/>
              <a:gd name="connsiteX180" fmla="*/ 2055737 w 12192000"/>
              <a:gd name="connsiteY180" fmla="*/ 2047704 h 2237474"/>
              <a:gd name="connsiteX181" fmla="*/ 2042244 w 12192000"/>
              <a:gd name="connsiteY181" fmla="*/ 2055560 h 2237474"/>
              <a:gd name="connsiteX182" fmla="*/ 1976224 w 12192000"/>
              <a:gd name="connsiteY182" fmla="*/ 2074257 h 2237474"/>
              <a:gd name="connsiteX183" fmla="*/ 1877728 w 12192000"/>
              <a:gd name="connsiteY183" fmla="*/ 2101004 h 2237474"/>
              <a:gd name="connsiteX184" fmla="*/ 1759056 w 12192000"/>
              <a:gd name="connsiteY184" fmla="*/ 2125608 h 2237474"/>
              <a:gd name="connsiteX185" fmla="*/ 1637948 w 12192000"/>
              <a:gd name="connsiteY185" fmla="*/ 2172597 h 2237474"/>
              <a:gd name="connsiteX186" fmla="*/ 1434549 w 12192000"/>
              <a:gd name="connsiteY186" fmla="*/ 2234522 h 2237474"/>
              <a:gd name="connsiteX187" fmla="*/ 1398481 w 12192000"/>
              <a:gd name="connsiteY187" fmla="*/ 2237074 h 2237474"/>
              <a:gd name="connsiteX188" fmla="*/ 1398407 w 12192000"/>
              <a:gd name="connsiteY188" fmla="*/ 2237095 h 2237474"/>
              <a:gd name="connsiteX189" fmla="*/ 1370962 w 12192000"/>
              <a:gd name="connsiteY189" fmla="*/ 2237474 h 2237474"/>
              <a:gd name="connsiteX190" fmla="*/ 1356367 w 12192000"/>
              <a:gd name="connsiteY190" fmla="*/ 2235089 h 2237474"/>
              <a:gd name="connsiteX191" fmla="*/ 1324828 w 12192000"/>
              <a:gd name="connsiteY191" fmla="*/ 2231968 h 2237474"/>
              <a:gd name="connsiteX192" fmla="*/ 1297744 w 12192000"/>
              <a:gd name="connsiteY192" fmla="*/ 2235849 h 2237474"/>
              <a:gd name="connsiteX193" fmla="*/ 1286236 w 12192000"/>
              <a:gd name="connsiteY193" fmla="*/ 2233135 h 2237474"/>
              <a:gd name="connsiteX194" fmla="*/ 1283504 w 12192000"/>
              <a:gd name="connsiteY194" fmla="*/ 2233797 h 2237474"/>
              <a:gd name="connsiteX195" fmla="*/ 1279765 w 12192000"/>
              <a:gd name="connsiteY195" fmla="*/ 2229639 h 2237474"/>
              <a:gd name="connsiteX196" fmla="*/ 1195347 w 12192000"/>
              <a:gd name="connsiteY196" fmla="*/ 2212354 h 2237474"/>
              <a:gd name="connsiteX197" fmla="*/ 970251 w 12192000"/>
              <a:gd name="connsiteY197" fmla="*/ 2221029 h 2237474"/>
              <a:gd name="connsiteX198" fmla="*/ 812914 w 12192000"/>
              <a:gd name="connsiteY198" fmla="*/ 2202752 h 2237474"/>
              <a:gd name="connsiteX199" fmla="*/ 800195 w 12192000"/>
              <a:gd name="connsiteY199" fmla="*/ 2209407 h 2237474"/>
              <a:gd name="connsiteX200" fmla="*/ 784978 w 12192000"/>
              <a:gd name="connsiteY200" fmla="*/ 2212360 h 2237474"/>
              <a:gd name="connsiteX201" fmla="*/ 681987 w 12192000"/>
              <a:gd name="connsiteY201" fmla="*/ 2216757 h 2237474"/>
              <a:gd name="connsiteX202" fmla="*/ 669923 w 12192000"/>
              <a:gd name="connsiteY202" fmla="*/ 2211682 h 2237474"/>
              <a:gd name="connsiteX203" fmla="*/ 648680 w 12192000"/>
              <a:gd name="connsiteY203" fmla="*/ 2206229 h 2237474"/>
              <a:gd name="connsiteX204" fmla="*/ 597225 w 12192000"/>
              <a:gd name="connsiteY204" fmla="*/ 2180999 h 2237474"/>
              <a:gd name="connsiteX205" fmla="*/ 558449 w 12192000"/>
              <a:gd name="connsiteY205" fmla="*/ 2182346 h 2237474"/>
              <a:gd name="connsiteX206" fmla="*/ 550517 w 12192000"/>
              <a:gd name="connsiteY206" fmla="*/ 2182060 h 2237474"/>
              <a:gd name="connsiteX207" fmla="*/ 550309 w 12192000"/>
              <a:gd name="connsiteY207" fmla="*/ 2181825 h 2237474"/>
              <a:gd name="connsiteX208" fmla="*/ 541836 w 12192000"/>
              <a:gd name="connsiteY208" fmla="*/ 2181063 h 2237474"/>
              <a:gd name="connsiteX209" fmla="*/ 536057 w 12192000"/>
              <a:gd name="connsiteY209" fmla="*/ 2181537 h 2237474"/>
              <a:gd name="connsiteX210" fmla="*/ 520671 w 12192000"/>
              <a:gd name="connsiteY210" fmla="*/ 2180980 h 2237474"/>
              <a:gd name="connsiteX211" fmla="*/ 515024 w 12192000"/>
              <a:gd name="connsiteY211" fmla="*/ 2179258 h 2237474"/>
              <a:gd name="connsiteX212" fmla="*/ 512278 w 12192000"/>
              <a:gd name="connsiteY212" fmla="*/ 2176369 h 2237474"/>
              <a:gd name="connsiteX213" fmla="*/ 480419 w 12192000"/>
              <a:gd name="connsiteY213" fmla="*/ 2167807 h 2237474"/>
              <a:gd name="connsiteX214" fmla="*/ 413835 w 12192000"/>
              <a:gd name="connsiteY214" fmla="*/ 2156783 h 2237474"/>
              <a:gd name="connsiteX215" fmla="*/ 376513 w 12192000"/>
              <a:gd name="connsiteY215" fmla="*/ 2154014 h 2237474"/>
              <a:gd name="connsiteX216" fmla="*/ 273386 w 12192000"/>
              <a:gd name="connsiteY216" fmla="*/ 2142551 h 2237474"/>
              <a:gd name="connsiteX217" fmla="*/ 169207 w 12192000"/>
              <a:gd name="connsiteY217" fmla="*/ 2128100 h 2237474"/>
              <a:gd name="connsiteX218" fmla="*/ 93149 w 12192000"/>
              <a:gd name="connsiteY218" fmla="*/ 2105324 h 2237474"/>
              <a:gd name="connsiteX219" fmla="*/ 88109 w 12192000"/>
              <a:gd name="connsiteY219" fmla="*/ 2106704 h 2237474"/>
              <a:gd name="connsiteX220" fmla="*/ 80022 w 12192000"/>
              <a:gd name="connsiteY220" fmla="*/ 2107254 h 2237474"/>
              <a:gd name="connsiteX221" fmla="*/ 79717 w 12192000"/>
              <a:gd name="connsiteY221" fmla="*/ 2107046 h 2237474"/>
              <a:gd name="connsiteX222" fmla="*/ 72352 w 12192000"/>
              <a:gd name="connsiteY222" fmla="*/ 2107991 h 2237474"/>
              <a:gd name="connsiteX223" fmla="*/ 37645 w 12192000"/>
              <a:gd name="connsiteY223" fmla="*/ 2115401 h 2237474"/>
              <a:gd name="connsiteX224" fmla="*/ 4572 w 12192000"/>
              <a:gd name="connsiteY224" fmla="*/ 2111091 h 2237474"/>
              <a:gd name="connsiteX225" fmla="*/ 0 w 12192000"/>
              <a:gd name="connsiteY225" fmla="*/ 2110468 h 2237474"/>
              <a:gd name="connsiteX226" fmla="*/ 0 w 12192000"/>
              <a:gd name="connsiteY226"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154948 w 12192000"/>
              <a:gd name="connsiteY4" fmla="*/ 762731 h 2237474"/>
              <a:gd name="connsiteX5" fmla="*/ 12047364 w 12192000"/>
              <a:gd name="connsiteY5" fmla="*/ 749662 h 2237474"/>
              <a:gd name="connsiteX6" fmla="*/ 11890686 w 12192000"/>
              <a:gd name="connsiteY6" fmla="*/ 732766 h 2237474"/>
              <a:gd name="connsiteX7" fmla="*/ 11782413 w 12192000"/>
              <a:gd name="connsiteY7" fmla="*/ 769868 h 2237474"/>
              <a:gd name="connsiteX8" fmla="*/ 11649954 w 12192000"/>
              <a:gd name="connsiteY8" fmla="*/ 749628 h 2237474"/>
              <a:gd name="connsiteX9" fmla="*/ 11560424 w 12192000"/>
              <a:gd name="connsiteY9" fmla="*/ 748017 h 2237474"/>
              <a:gd name="connsiteX10" fmla="*/ 11358455 w 12192000"/>
              <a:gd name="connsiteY10" fmla="*/ 747593 h 2237474"/>
              <a:gd name="connsiteX11" fmla="*/ 11165209 w 12192000"/>
              <a:gd name="connsiteY11" fmla="*/ 748852 h 2237474"/>
              <a:gd name="connsiteX12" fmla="*/ 11058755 w 12192000"/>
              <a:gd name="connsiteY12" fmla="*/ 749617 h 2237474"/>
              <a:gd name="connsiteX13" fmla="*/ 10884013 w 12192000"/>
              <a:gd name="connsiteY13" fmla="*/ 760728 h 2237474"/>
              <a:gd name="connsiteX14" fmla="*/ 10834688 w 12192000"/>
              <a:gd name="connsiteY14" fmla="*/ 757726 h 2237474"/>
              <a:gd name="connsiteX15" fmla="*/ 10805004 w 12192000"/>
              <a:gd name="connsiteY15" fmla="*/ 757573 h 2237474"/>
              <a:gd name="connsiteX16" fmla="*/ 10739478 w 12192000"/>
              <a:gd name="connsiteY16" fmla="*/ 776841 h 2237474"/>
              <a:gd name="connsiteX17" fmla="*/ 10458762 w 12192000"/>
              <a:gd name="connsiteY17" fmla="*/ 755400 h 2237474"/>
              <a:gd name="connsiteX18" fmla="*/ 10246919 w 12192000"/>
              <a:gd name="connsiteY18" fmla="*/ 769960 h 2237474"/>
              <a:gd name="connsiteX19" fmla="*/ 10167995 w 12192000"/>
              <a:gd name="connsiteY19" fmla="*/ 760843 h 2237474"/>
              <a:gd name="connsiteX20" fmla="*/ 9997044 w 12192000"/>
              <a:gd name="connsiteY20" fmla="*/ 780129 h 2237474"/>
              <a:gd name="connsiteX21" fmla="*/ 9943887 w 12192000"/>
              <a:gd name="connsiteY21" fmla="*/ 804141 h 2237474"/>
              <a:gd name="connsiteX22" fmla="*/ 9918248 w 12192000"/>
              <a:gd name="connsiteY22" fmla="*/ 816628 h 2237474"/>
              <a:gd name="connsiteX23" fmla="*/ 9836148 w 12192000"/>
              <a:gd name="connsiteY23" fmla="*/ 858312 h 2237474"/>
              <a:gd name="connsiteX24" fmla="*/ 9823800 w 12192000"/>
              <a:gd name="connsiteY24" fmla="*/ 866604 h 2237474"/>
              <a:gd name="connsiteX25" fmla="*/ 9794684 w 12192000"/>
              <a:gd name="connsiteY25" fmla="*/ 864509 h 2237474"/>
              <a:gd name="connsiteX26" fmla="*/ 9778288 w 12192000"/>
              <a:gd name="connsiteY26" fmla="*/ 854362 h 2237474"/>
              <a:gd name="connsiteX27" fmla="*/ 9773886 w 12192000"/>
              <a:gd name="connsiteY27" fmla="*/ 857543 h 2237474"/>
              <a:gd name="connsiteX28" fmla="*/ 9761459 w 12192000"/>
              <a:gd name="connsiteY28" fmla="*/ 862394 h 2237474"/>
              <a:gd name="connsiteX29" fmla="*/ 9705768 w 12192000"/>
              <a:gd name="connsiteY29" fmla="*/ 894610 h 2237474"/>
              <a:gd name="connsiteX30" fmla="*/ 9683005 w 12192000"/>
              <a:gd name="connsiteY30" fmla="*/ 894128 h 2237474"/>
              <a:gd name="connsiteX31" fmla="*/ 9594438 w 12192000"/>
              <a:gd name="connsiteY31" fmla="*/ 919051 h 2237474"/>
              <a:gd name="connsiteX32" fmla="*/ 9577033 w 12192000"/>
              <a:gd name="connsiteY32" fmla="*/ 922857 h 2237474"/>
              <a:gd name="connsiteX33" fmla="*/ 9544189 w 12192000"/>
              <a:gd name="connsiteY33" fmla="*/ 938966 h 2237474"/>
              <a:gd name="connsiteX34" fmla="*/ 9534048 w 12192000"/>
              <a:gd name="connsiteY34" fmla="*/ 940158 h 2237474"/>
              <a:gd name="connsiteX35" fmla="*/ 9500499 w 12192000"/>
              <a:gd name="connsiteY35" fmla="*/ 954680 h 2237474"/>
              <a:gd name="connsiteX36" fmla="*/ 9428195 w 12192000"/>
              <a:gd name="connsiteY36" fmla="*/ 986225 h 2237474"/>
              <a:gd name="connsiteX37" fmla="*/ 9410017 w 12192000"/>
              <a:gd name="connsiteY37" fmla="*/ 993931 h 2237474"/>
              <a:gd name="connsiteX38" fmla="*/ 9392919 w 12192000"/>
              <a:gd name="connsiteY38" fmla="*/ 994656 h 2237474"/>
              <a:gd name="connsiteX39" fmla="*/ 9301293 w 12192000"/>
              <a:gd name="connsiteY39" fmla="*/ 1011593 h 2237474"/>
              <a:gd name="connsiteX40" fmla="*/ 9278619 w 12192000"/>
              <a:gd name="connsiteY40" fmla="*/ 1011878 h 2237474"/>
              <a:gd name="connsiteX41" fmla="*/ 9268019 w 12192000"/>
              <a:gd name="connsiteY41" fmla="*/ 1007442 h 2237474"/>
              <a:gd name="connsiteX42" fmla="*/ 9234662 w 12192000"/>
              <a:gd name="connsiteY42" fmla="*/ 1023056 h 2237474"/>
              <a:gd name="connsiteX43" fmla="*/ 9181033 w 12192000"/>
              <a:gd name="connsiteY43" fmla="*/ 1037921 h 2237474"/>
              <a:gd name="connsiteX44" fmla="*/ 9155969 w 12192000"/>
              <a:gd name="connsiteY44" fmla="*/ 1046804 h 2237474"/>
              <a:gd name="connsiteX45" fmla="*/ 9133985 w 12192000"/>
              <a:gd name="connsiteY45" fmla="*/ 1046450 h 2237474"/>
              <a:gd name="connsiteX46" fmla="*/ 9012987 w 12192000"/>
              <a:gd name="connsiteY46" fmla="*/ 1061986 h 2237474"/>
              <a:gd name="connsiteX47" fmla="*/ 8968445 w 12192000"/>
              <a:gd name="connsiteY47" fmla="*/ 1052169 h 2237474"/>
              <a:gd name="connsiteX48" fmla="*/ 8958984 w 12192000"/>
              <a:gd name="connsiteY48" fmla="*/ 1057212 h 2237474"/>
              <a:gd name="connsiteX49" fmla="*/ 8886001 w 12192000"/>
              <a:gd name="connsiteY49" fmla="*/ 1067468 h 2237474"/>
              <a:gd name="connsiteX50" fmla="*/ 8838610 w 12192000"/>
              <a:gd name="connsiteY50" fmla="*/ 1075091 h 2237474"/>
              <a:gd name="connsiteX51" fmla="*/ 8750383 w 12192000"/>
              <a:gd name="connsiteY51" fmla="*/ 1097387 h 2237474"/>
              <a:gd name="connsiteX52" fmla="*/ 8697365 w 12192000"/>
              <a:gd name="connsiteY52" fmla="*/ 1105869 h 2237474"/>
              <a:gd name="connsiteX53" fmla="*/ 8665605 w 12192000"/>
              <a:gd name="connsiteY53" fmla="*/ 1110791 h 2237474"/>
              <a:gd name="connsiteX54" fmla="*/ 8584946 w 12192000"/>
              <a:gd name="connsiteY54" fmla="*/ 1135226 h 2237474"/>
              <a:gd name="connsiteX55" fmla="*/ 8460755 w 12192000"/>
              <a:gd name="connsiteY55" fmla="*/ 1203427 h 2237474"/>
              <a:gd name="connsiteX56" fmla="*/ 8419755 w 12192000"/>
              <a:gd name="connsiteY56" fmla="*/ 1216260 h 2237474"/>
              <a:gd name="connsiteX57" fmla="*/ 8411626 w 12192000"/>
              <a:gd name="connsiteY57" fmla="*/ 1214397 h 2237474"/>
              <a:gd name="connsiteX58" fmla="*/ 8363469 w 12192000"/>
              <a:gd name="connsiteY58" fmla="*/ 1246658 h 2237474"/>
              <a:gd name="connsiteX59" fmla="*/ 8275497 w 12192000"/>
              <a:gd name="connsiteY59" fmla="*/ 1264396 h 2237474"/>
              <a:gd name="connsiteX60" fmla="*/ 8206287 w 12192000"/>
              <a:gd name="connsiteY60" fmla="*/ 1273060 h 2237474"/>
              <a:gd name="connsiteX61" fmla="*/ 8168705 w 12192000"/>
              <a:gd name="connsiteY61" fmla="*/ 1279956 h 2237474"/>
              <a:gd name="connsiteX62" fmla="*/ 8139997 w 12192000"/>
              <a:gd name="connsiteY62" fmla="*/ 1282713 h 2237474"/>
              <a:gd name="connsiteX63" fmla="*/ 8074238 w 12192000"/>
              <a:gd name="connsiteY63" fmla="*/ 1301895 h 2237474"/>
              <a:gd name="connsiteX64" fmla="*/ 7968292 w 12192000"/>
              <a:gd name="connsiteY64" fmla="*/ 1338779 h 2237474"/>
              <a:gd name="connsiteX65" fmla="*/ 7945122 w 12192000"/>
              <a:gd name="connsiteY65" fmla="*/ 1345477 h 2237474"/>
              <a:gd name="connsiteX66" fmla="*/ 7902328 w 12192000"/>
              <a:gd name="connsiteY66" fmla="*/ 1345865 h 2237474"/>
              <a:gd name="connsiteX67" fmla="*/ 7898322 w 12192000"/>
              <a:gd name="connsiteY67" fmla="*/ 1345689 h 2237474"/>
              <a:gd name="connsiteX68" fmla="*/ 7875879 w 12192000"/>
              <a:gd name="connsiteY68" fmla="*/ 1345646 h 2237474"/>
              <a:gd name="connsiteX69" fmla="*/ 7840612 w 12192000"/>
              <a:gd name="connsiteY69" fmla="*/ 1369373 h 2237474"/>
              <a:gd name="connsiteX70" fmla="*/ 7786819 w 12192000"/>
              <a:gd name="connsiteY70" fmla="*/ 1378970 h 2237474"/>
              <a:gd name="connsiteX71" fmla="*/ 7548172 w 12192000"/>
              <a:gd name="connsiteY71" fmla="*/ 1417460 h 2237474"/>
              <a:gd name="connsiteX72" fmla="*/ 7483437 w 12192000"/>
              <a:gd name="connsiteY72" fmla="*/ 1478152 h 2237474"/>
              <a:gd name="connsiteX73" fmla="*/ 7377870 w 12192000"/>
              <a:gd name="connsiteY73" fmla="*/ 1523319 h 2237474"/>
              <a:gd name="connsiteX74" fmla="*/ 7230737 w 12192000"/>
              <a:gd name="connsiteY74" fmla="*/ 1562633 h 2237474"/>
              <a:gd name="connsiteX75" fmla="*/ 7224458 w 12192000"/>
              <a:gd name="connsiteY75" fmla="*/ 1573008 h 2237474"/>
              <a:gd name="connsiteX76" fmla="*/ 7213486 w 12192000"/>
              <a:gd name="connsiteY76" fmla="*/ 1580987 h 2237474"/>
              <a:gd name="connsiteX77" fmla="*/ 7210972 w 12192000"/>
              <a:gd name="connsiteY77" fmla="*/ 1580856 h 2237474"/>
              <a:gd name="connsiteX78" fmla="*/ 7183121 w 12192000"/>
              <a:gd name="connsiteY78" fmla="*/ 1595162 h 2237474"/>
              <a:gd name="connsiteX79" fmla="*/ 7164601 w 12192000"/>
              <a:gd name="connsiteY79" fmla="*/ 1606490 h 2237474"/>
              <a:gd name="connsiteX80" fmla="*/ 7114651 w 12192000"/>
              <a:gd name="connsiteY80" fmla="*/ 1620959 h 2237474"/>
              <a:gd name="connsiteX81" fmla="*/ 7092727 w 12192000"/>
              <a:gd name="connsiteY81" fmla="*/ 1623628 h 2237474"/>
              <a:gd name="connsiteX82" fmla="*/ 7031309 w 12192000"/>
              <a:gd name="connsiteY82" fmla="*/ 1619451 h 2237474"/>
              <a:gd name="connsiteX83" fmla="*/ 6999084 w 12192000"/>
              <a:gd name="connsiteY83" fmla="*/ 1634317 h 2237474"/>
              <a:gd name="connsiteX84" fmla="*/ 6992107 w 12192000"/>
              <a:gd name="connsiteY84" fmla="*/ 1636860 h 2237474"/>
              <a:gd name="connsiteX85" fmla="*/ 6991765 w 12192000"/>
              <a:gd name="connsiteY85" fmla="*/ 1636725 h 2237474"/>
              <a:gd name="connsiteX86" fmla="*/ 6900177 w 12192000"/>
              <a:gd name="connsiteY86" fmla="*/ 1636016 h 2237474"/>
              <a:gd name="connsiteX87" fmla="*/ 6795372 w 12192000"/>
              <a:gd name="connsiteY87" fmla="*/ 1644845 h 2237474"/>
              <a:gd name="connsiteX88" fmla="*/ 6692251 w 12192000"/>
              <a:gd name="connsiteY88" fmla="*/ 1656357 h 2237474"/>
              <a:gd name="connsiteX89" fmla="*/ 6655235 w 12192000"/>
              <a:gd name="connsiteY89" fmla="*/ 1661869 h 2237474"/>
              <a:gd name="connsiteX90" fmla="*/ 6587857 w 12192000"/>
              <a:gd name="connsiteY90" fmla="*/ 1665769 h 2237474"/>
              <a:gd name="connsiteX91" fmla="*/ 6554894 w 12192000"/>
              <a:gd name="connsiteY91" fmla="*/ 1664428 h 2237474"/>
              <a:gd name="connsiteX92" fmla="*/ 6516595 w 12192000"/>
              <a:gd name="connsiteY92" fmla="*/ 1667475 h 2237474"/>
              <a:gd name="connsiteX93" fmla="*/ 6508541 w 12192000"/>
              <a:gd name="connsiteY93" fmla="*/ 1668757 h 2237474"/>
              <a:gd name="connsiteX94" fmla="*/ 6471012 w 12192000"/>
              <a:gd name="connsiteY94" fmla="*/ 1678604 h 2237474"/>
              <a:gd name="connsiteX95" fmla="*/ 6415265 w 12192000"/>
              <a:gd name="connsiteY95" fmla="*/ 1665317 h 2237474"/>
              <a:gd name="connsiteX96" fmla="*/ 6364035 w 12192000"/>
              <a:gd name="connsiteY96" fmla="*/ 1667683 h 2237474"/>
              <a:gd name="connsiteX97" fmla="*/ 6280959 w 12192000"/>
              <a:gd name="connsiteY97" fmla="*/ 1689329 h 2237474"/>
              <a:gd name="connsiteX98" fmla="*/ 6243319 w 12192000"/>
              <a:gd name="connsiteY98" fmla="*/ 1695560 h 2237474"/>
              <a:gd name="connsiteX99" fmla="*/ 6098321 w 12192000"/>
              <a:gd name="connsiteY99" fmla="*/ 1721646 h 2237474"/>
              <a:gd name="connsiteX100" fmla="*/ 5880652 w 12192000"/>
              <a:gd name="connsiteY100" fmla="*/ 1779643 h 2237474"/>
              <a:gd name="connsiteX101" fmla="*/ 5785959 w 12192000"/>
              <a:gd name="connsiteY101" fmla="*/ 1775307 h 2237474"/>
              <a:gd name="connsiteX102" fmla="*/ 5643534 w 12192000"/>
              <a:gd name="connsiteY102" fmla="*/ 1802919 h 2237474"/>
              <a:gd name="connsiteX103" fmla="*/ 5518799 w 12192000"/>
              <a:gd name="connsiteY103" fmla="*/ 1818312 h 2237474"/>
              <a:gd name="connsiteX104" fmla="*/ 5505014 w 12192000"/>
              <a:gd name="connsiteY104" fmla="*/ 1819259 h 2237474"/>
              <a:gd name="connsiteX105" fmla="*/ 5453307 w 12192000"/>
              <a:gd name="connsiteY105" fmla="*/ 1815450 h 2237474"/>
              <a:gd name="connsiteX106" fmla="*/ 5364192 w 12192000"/>
              <a:gd name="connsiteY106" fmla="*/ 1826074 h 2237474"/>
              <a:gd name="connsiteX107" fmla="*/ 5350380 w 12192000"/>
              <a:gd name="connsiteY107" fmla="*/ 1830891 h 2237474"/>
              <a:gd name="connsiteX108" fmla="*/ 5259633 w 12192000"/>
              <a:gd name="connsiteY108" fmla="*/ 1837160 h 2237474"/>
              <a:gd name="connsiteX109" fmla="*/ 5197513 w 12192000"/>
              <a:gd name="connsiteY109" fmla="*/ 1844718 h 2237474"/>
              <a:gd name="connsiteX110" fmla="*/ 5184170 w 12192000"/>
              <a:gd name="connsiteY110" fmla="*/ 1849402 h 2237474"/>
              <a:gd name="connsiteX111" fmla="*/ 5168852 w 12192000"/>
              <a:gd name="connsiteY111" fmla="*/ 1844846 h 2237474"/>
              <a:gd name="connsiteX112" fmla="*/ 5164370 w 12192000"/>
              <a:gd name="connsiteY112" fmla="*/ 1840597 h 2237474"/>
              <a:gd name="connsiteX113" fmla="*/ 5114927 w 12192000"/>
              <a:gd name="connsiteY113" fmla="*/ 1847827 h 2237474"/>
              <a:gd name="connsiteX114" fmla="*/ 5108970 w 12192000"/>
              <a:gd name="connsiteY114" fmla="*/ 1847935 h 2237474"/>
              <a:gd name="connsiteX115" fmla="*/ 5067961 w 12192000"/>
              <a:gd name="connsiteY115" fmla="*/ 1845917 h 2237474"/>
              <a:gd name="connsiteX116" fmla="*/ 5007075 w 12192000"/>
              <a:gd name="connsiteY116" fmla="*/ 1838626 h 2237474"/>
              <a:gd name="connsiteX117" fmla="*/ 4944087 w 12192000"/>
              <a:gd name="connsiteY117" fmla="*/ 1823332 h 2237474"/>
              <a:gd name="connsiteX118" fmla="*/ 4907662 w 12192000"/>
              <a:gd name="connsiteY118" fmla="*/ 1816900 h 2237474"/>
              <a:gd name="connsiteX119" fmla="*/ 4882386 w 12192000"/>
              <a:gd name="connsiteY119" fmla="*/ 1809844 h 2237474"/>
              <a:gd name="connsiteX120" fmla="*/ 4811440 w 12192000"/>
              <a:gd name="connsiteY120" fmla="*/ 1804655 h 2237474"/>
              <a:gd name="connsiteX121" fmla="*/ 4691075 w 12192000"/>
              <a:gd name="connsiteY121" fmla="*/ 1801389 h 2237474"/>
              <a:gd name="connsiteX122" fmla="*/ 4611738 w 12192000"/>
              <a:gd name="connsiteY122" fmla="*/ 1776964 h 2237474"/>
              <a:gd name="connsiteX123" fmla="*/ 4560070 w 12192000"/>
              <a:gd name="connsiteY123" fmla="*/ 1785640 h 2237474"/>
              <a:gd name="connsiteX124" fmla="*/ 4536503 w 12192000"/>
              <a:gd name="connsiteY124" fmla="*/ 1785334 h 2237474"/>
              <a:gd name="connsiteX125" fmla="*/ 4513724 w 12192000"/>
              <a:gd name="connsiteY125" fmla="*/ 1791996 h 2237474"/>
              <a:gd name="connsiteX126" fmla="*/ 4459810 w 12192000"/>
              <a:gd name="connsiteY126" fmla="*/ 1797886 h 2237474"/>
              <a:gd name="connsiteX127" fmla="*/ 4379064 w 12192000"/>
              <a:gd name="connsiteY127" fmla="*/ 1817177 h 2237474"/>
              <a:gd name="connsiteX128" fmla="*/ 4319209 w 12192000"/>
              <a:gd name="connsiteY128" fmla="*/ 1834833 h 2237474"/>
              <a:gd name="connsiteX129" fmla="*/ 4290981 w 12192000"/>
              <a:gd name="connsiteY129" fmla="*/ 1839677 h 2237474"/>
              <a:gd name="connsiteX130" fmla="*/ 4285792 w 12192000"/>
              <a:gd name="connsiteY130" fmla="*/ 1836231 h 2237474"/>
              <a:gd name="connsiteX131" fmla="*/ 4238372 w 12192000"/>
              <a:gd name="connsiteY131" fmla="*/ 1851480 h 2237474"/>
              <a:gd name="connsiteX132" fmla="*/ 4232517 w 12192000"/>
              <a:gd name="connsiteY132" fmla="*/ 1852567 h 2237474"/>
              <a:gd name="connsiteX133" fmla="*/ 4191732 w 12192000"/>
              <a:gd name="connsiteY133" fmla="*/ 1857328 h 2237474"/>
              <a:gd name="connsiteX134" fmla="*/ 4065532 w 12192000"/>
              <a:gd name="connsiteY134" fmla="*/ 1855477 h 2237474"/>
              <a:gd name="connsiteX135" fmla="*/ 4028460 w 12192000"/>
              <a:gd name="connsiteY135" fmla="*/ 1855137 h 2237474"/>
              <a:gd name="connsiteX136" fmla="*/ 4002267 w 12192000"/>
              <a:gd name="connsiteY136" fmla="*/ 1852352 h 2237474"/>
              <a:gd name="connsiteX137" fmla="*/ 3931396 w 12192000"/>
              <a:gd name="connsiteY137" fmla="*/ 1858915 h 2237474"/>
              <a:gd name="connsiteX138" fmla="*/ 3812162 w 12192000"/>
              <a:gd name="connsiteY138" fmla="*/ 1875501 h 2237474"/>
              <a:gd name="connsiteX139" fmla="*/ 3729530 w 12192000"/>
              <a:gd name="connsiteY139" fmla="*/ 1864513 h 2237474"/>
              <a:gd name="connsiteX140" fmla="*/ 3680177 w 12192000"/>
              <a:gd name="connsiteY140" fmla="*/ 1881552 h 2237474"/>
              <a:gd name="connsiteX141" fmla="*/ 3567259 w 12192000"/>
              <a:gd name="connsiteY141" fmla="*/ 1893482 h 2237474"/>
              <a:gd name="connsiteX142" fmla="*/ 3405770 w 12192000"/>
              <a:gd name="connsiteY142" fmla="*/ 1904591 h 2237474"/>
              <a:gd name="connsiteX143" fmla="*/ 3280097 w 12192000"/>
              <a:gd name="connsiteY143" fmla="*/ 1919610 h 2237474"/>
              <a:gd name="connsiteX144" fmla="*/ 3123424 w 12192000"/>
              <a:gd name="connsiteY144" fmla="*/ 1952930 h 2237474"/>
              <a:gd name="connsiteX145" fmla="*/ 3009910 w 12192000"/>
              <a:gd name="connsiteY145" fmla="*/ 1957866 h 2237474"/>
              <a:gd name="connsiteX146" fmla="*/ 2995934 w 12192000"/>
              <a:gd name="connsiteY146" fmla="*/ 1967085 h 2237474"/>
              <a:gd name="connsiteX147" fmla="*/ 2980071 w 12192000"/>
              <a:gd name="connsiteY147" fmla="*/ 1972988 h 2237474"/>
              <a:gd name="connsiteX148" fmla="*/ 2978094 w 12192000"/>
              <a:gd name="connsiteY148" fmla="*/ 1972369 h 2237474"/>
              <a:gd name="connsiteX149" fmla="*/ 2942858 w 12192000"/>
              <a:gd name="connsiteY149" fmla="*/ 1981367 h 2237474"/>
              <a:gd name="connsiteX150" fmla="*/ 2875436 w 12192000"/>
              <a:gd name="connsiteY150" fmla="*/ 1996977 h 2237474"/>
              <a:gd name="connsiteX151" fmla="*/ 2874892 w 12192000"/>
              <a:gd name="connsiteY151" fmla="*/ 1996085 h 2237474"/>
              <a:gd name="connsiteX152" fmla="*/ 2864145 w 12192000"/>
              <a:gd name="connsiteY152" fmla="*/ 1994061 h 2237474"/>
              <a:gd name="connsiteX153" fmla="*/ 2843662 w 12192000"/>
              <a:gd name="connsiteY153" fmla="*/ 1992498 h 2237474"/>
              <a:gd name="connsiteX154" fmla="*/ 2796128 w 12192000"/>
              <a:gd name="connsiteY154" fmla="*/ 1976403 h 2237474"/>
              <a:gd name="connsiteX155" fmla="*/ 2756784 w 12192000"/>
              <a:gd name="connsiteY155" fmla="*/ 1985116 h 2237474"/>
              <a:gd name="connsiteX156" fmla="*/ 2748833 w 12192000"/>
              <a:gd name="connsiteY156" fmla="*/ 1986323 h 2237474"/>
              <a:gd name="connsiteX157" fmla="*/ 2748661 w 12192000"/>
              <a:gd name="connsiteY157" fmla="*/ 1986122 h 2237474"/>
              <a:gd name="connsiteX158" fmla="*/ 2740251 w 12192000"/>
              <a:gd name="connsiteY158" fmla="*/ 1986946 h 2237474"/>
              <a:gd name="connsiteX159" fmla="*/ 2718916 w 12192000"/>
              <a:gd name="connsiteY159" fmla="*/ 1990867 h 2237474"/>
              <a:gd name="connsiteX160" fmla="*/ 2713522 w 12192000"/>
              <a:gd name="connsiteY160" fmla="*/ 1990173 h 2237474"/>
              <a:gd name="connsiteX161" fmla="*/ 2680597 w 12192000"/>
              <a:gd name="connsiteY161" fmla="*/ 1984996 h 2237474"/>
              <a:gd name="connsiteX162" fmla="*/ 2578178 w 12192000"/>
              <a:gd name="connsiteY162" fmla="*/ 1990531 h 2237474"/>
              <a:gd name="connsiteX163" fmla="*/ 2476147 w 12192000"/>
              <a:gd name="connsiteY163" fmla="*/ 1998305 h 2237474"/>
              <a:gd name="connsiteX164" fmla="*/ 2373568 w 12192000"/>
              <a:gd name="connsiteY164" fmla="*/ 2003219 h 2237474"/>
              <a:gd name="connsiteX165" fmla="*/ 2321399 w 12192000"/>
              <a:gd name="connsiteY165" fmla="*/ 1989467 h 2237474"/>
              <a:gd name="connsiteX166" fmla="*/ 2315525 w 12192000"/>
              <a:gd name="connsiteY166" fmla="*/ 1989708 h 2237474"/>
              <a:gd name="connsiteX167" fmla="*/ 2300792 w 12192000"/>
              <a:gd name="connsiteY167" fmla="*/ 1994290 h 2237474"/>
              <a:gd name="connsiteX168" fmla="*/ 2295469 w 12192000"/>
              <a:gd name="connsiteY168" fmla="*/ 1996659 h 2237474"/>
              <a:gd name="connsiteX169" fmla="*/ 2287219 w 12192000"/>
              <a:gd name="connsiteY169" fmla="*/ 1998750 h 2237474"/>
              <a:gd name="connsiteX170" fmla="*/ 2286948 w 12192000"/>
              <a:gd name="connsiteY170" fmla="*/ 1998596 h 2237474"/>
              <a:gd name="connsiteX171" fmla="*/ 2243069 w 12192000"/>
              <a:gd name="connsiteY171" fmla="*/ 2015111 h 2237474"/>
              <a:gd name="connsiteX172" fmla="*/ 2186609 w 12192000"/>
              <a:gd name="connsiteY172" fmla="*/ 2008263 h 2237474"/>
              <a:gd name="connsiteX173" fmla="*/ 2164831 w 12192000"/>
              <a:gd name="connsiteY173" fmla="*/ 2010143 h 2237474"/>
              <a:gd name="connsiteX174" fmla="*/ 2152836 w 12192000"/>
              <a:gd name="connsiteY174" fmla="*/ 2010048 h 2237474"/>
              <a:gd name="connsiteX175" fmla="*/ 2117102 w 12192000"/>
              <a:gd name="connsiteY175" fmla="*/ 2023004 h 2237474"/>
              <a:gd name="connsiteX176" fmla="*/ 2111935 w 12192000"/>
              <a:gd name="connsiteY176" fmla="*/ 2023163 h 2237474"/>
              <a:gd name="connsiteX177" fmla="*/ 2089991 w 12192000"/>
              <a:gd name="connsiteY177" fmla="*/ 2034193 h 2237474"/>
              <a:gd name="connsiteX178" fmla="*/ 2058061 w 12192000"/>
              <a:gd name="connsiteY178" fmla="*/ 2047942 h 2237474"/>
              <a:gd name="connsiteX179" fmla="*/ 2055737 w 12192000"/>
              <a:gd name="connsiteY179" fmla="*/ 2047704 h 2237474"/>
              <a:gd name="connsiteX180" fmla="*/ 2042244 w 12192000"/>
              <a:gd name="connsiteY180" fmla="*/ 2055560 h 2237474"/>
              <a:gd name="connsiteX181" fmla="*/ 1976224 w 12192000"/>
              <a:gd name="connsiteY181" fmla="*/ 2074257 h 2237474"/>
              <a:gd name="connsiteX182" fmla="*/ 1877728 w 12192000"/>
              <a:gd name="connsiteY182" fmla="*/ 2101004 h 2237474"/>
              <a:gd name="connsiteX183" fmla="*/ 1759056 w 12192000"/>
              <a:gd name="connsiteY183" fmla="*/ 2125608 h 2237474"/>
              <a:gd name="connsiteX184" fmla="*/ 1637948 w 12192000"/>
              <a:gd name="connsiteY184" fmla="*/ 2172597 h 2237474"/>
              <a:gd name="connsiteX185" fmla="*/ 1434549 w 12192000"/>
              <a:gd name="connsiteY185" fmla="*/ 2234522 h 2237474"/>
              <a:gd name="connsiteX186" fmla="*/ 1398481 w 12192000"/>
              <a:gd name="connsiteY186" fmla="*/ 2237074 h 2237474"/>
              <a:gd name="connsiteX187" fmla="*/ 1398407 w 12192000"/>
              <a:gd name="connsiteY187" fmla="*/ 2237095 h 2237474"/>
              <a:gd name="connsiteX188" fmla="*/ 1370962 w 12192000"/>
              <a:gd name="connsiteY188" fmla="*/ 2237474 h 2237474"/>
              <a:gd name="connsiteX189" fmla="*/ 1356367 w 12192000"/>
              <a:gd name="connsiteY189" fmla="*/ 2235089 h 2237474"/>
              <a:gd name="connsiteX190" fmla="*/ 1324828 w 12192000"/>
              <a:gd name="connsiteY190" fmla="*/ 2231968 h 2237474"/>
              <a:gd name="connsiteX191" fmla="*/ 1297744 w 12192000"/>
              <a:gd name="connsiteY191" fmla="*/ 2235849 h 2237474"/>
              <a:gd name="connsiteX192" fmla="*/ 1286236 w 12192000"/>
              <a:gd name="connsiteY192" fmla="*/ 2233135 h 2237474"/>
              <a:gd name="connsiteX193" fmla="*/ 1283504 w 12192000"/>
              <a:gd name="connsiteY193" fmla="*/ 2233797 h 2237474"/>
              <a:gd name="connsiteX194" fmla="*/ 1279765 w 12192000"/>
              <a:gd name="connsiteY194" fmla="*/ 2229639 h 2237474"/>
              <a:gd name="connsiteX195" fmla="*/ 1195347 w 12192000"/>
              <a:gd name="connsiteY195" fmla="*/ 2212354 h 2237474"/>
              <a:gd name="connsiteX196" fmla="*/ 970251 w 12192000"/>
              <a:gd name="connsiteY196" fmla="*/ 2221029 h 2237474"/>
              <a:gd name="connsiteX197" fmla="*/ 812914 w 12192000"/>
              <a:gd name="connsiteY197" fmla="*/ 2202752 h 2237474"/>
              <a:gd name="connsiteX198" fmla="*/ 800195 w 12192000"/>
              <a:gd name="connsiteY198" fmla="*/ 2209407 h 2237474"/>
              <a:gd name="connsiteX199" fmla="*/ 784978 w 12192000"/>
              <a:gd name="connsiteY199" fmla="*/ 2212360 h 2237474"/>
              <a:gd name="connsiteX200" fmla="*/ 681987 w 12192000"/>
              <a:gd name="connsiteY200" fmla="*/ 2216757 h 2237474"/>
              <a:gd name="connsiteX201" fmla="*/ 669923 w 12192000"/>
              <a:gd name="connsiteY201" fmla="*/ 2211682 h 2237474"/>
              <a:gd name="connsiteX202" fmla="*/ 648680 w 12192000"/>
              <a:gd name="connsiteY202" fmla="*/ 2206229 h 2237474"/>
              <a:gd name="connsiteX203" fmla="*/ 597225 w 12192000"/>
              <a:gd name="connsiteY203" fmla="*/ 2180999 h 2237474"/>
              <a:gd name="connsiteX204" fmla="*/ 558449 w 12192000"/>
              <a:gd name="connsiteY204" fmla="*/ 2182346 h 2237474"/>
              <a:gd name="connsiteX205" fmla="*/ 550517 w 12192000"/>
              <a:gd name="connsiteY205" fmla="*/ 2182060 h 2237474"/>
              <a:gd name="connsiteX206" fmla="*/ 550309 w 12192000"/>
              <a:gd name="connsiteY206" fmla="*/ 2181825 h 2237474"/>
              <a:gd name="connsiteX207" fmla="*/ 541836 w 12192000"/>
              <a:gd name="connsiteY207" fmla="*/ 2181063 h 2237474"/>
              <a:gd name="connsiteX208" fmla="*/ 536057 w 12192000"/>
              <a:gd name="connsiteY208" fmla="*/ 2181537 h 2237474"/>
              <a:gd name="connsiteX209" fmla="*/ 520671 w 12192000"/>
              <a:gd name="connsiteY209" fmla="*/ 2180980 h 2237474"/>
              <a:gd name="connsiteX210" fmla="*/ 515024 w 12192000"/>
              <a:gd name="connsiteY210" fmla="*/ 2179258 h 2237474"/>
              <a:gd name="connsiteX211" fmla="*/ 512278 w 12192000"/>
              <a:gd name="connsiteY211" fmla="*/ 2176369 h 2237474"/>
              <a:gd name="connsiteX212" fmla="*/ 480419 w 12192000"/>
              <a:gd name="connsiteY212" fmla="*/ 2167807 h 2237474"/>
              <a:gd name="connsiteX213" fmla="*/ 413835 w 12192000"/>
              <a:gd name="connsiteY213" fmla="*/ 2156783 h 2237474"/>
              <a:gd name="connsiteX214" fmla="*/ 376513 w 12192000"/>
              <a:gd name="connsiteY214" fmla="*/ 2154014 h 2237474"/>
              <a:gd name="connsiteX215" fmla="*/ 273386 w 12192000"/>
              <a:gd name="connsiteY215" fmla="*/ 2142551 h 2237474"/>
              <a:gd name="connsiteX216" fmla="*/ 169207 w 12192000"/>
              <a:gd name="connsiteY216" fmla="*/ 2128100 h 2237474"/>
              <a:gd name="connsiteX217" fmla="*/ 93149 w 12192000"/>
              <a:gd name="connsiteY217" fmla="*/ 2105324 h 2237474"/>
              <a:gd name="connsiteX218" fmla="*/ 88109 w 12192000"/>
              <a:gd name="connsiteY218" fmla="*/ 2106704 h 2237474"/>
              <a:gd name="connsiteX219" fmla="*/ 80022 w 12192000"/>
              <a:gd name="connsiteY219" fmla="*/ 2107254 h 2237474"/>
              <a:gd name="connsiteX220" fmla="*/ 79717 w 12192000"/>
              <a:gd name="connsiteY220" fmla="*/ 2107046 h 2237474"/>
              <a:gd name="connsiteX221" fmla="*/ 72352 w 12192000"/>
              <a:gd name="connsiteY221" fmla="*/ 2107991 h 2237474"/>
              <a:gd name="connsiteX222" fmla="*/ 37645 w 12192000"/>
              <a:gd name="connsiteY222" fmla="*/ 2115401 h 2237474"/>
              <a:gd name="connsiteX223" fmla="*/ 4572 w 12192000"/>
              <a:gd name="connsiteY223" fmla="*/ 2111091 h 2237474"/>
              <a:gd name="connsiteX224" fmla="*/ 0 w 12192000"/>
              <a:gd name="connsiteY224" fmla="*/ 2110468 h 2237474"/>
              <a:gd name="connsiteX225" fmla="*/ 0 w 12192000"/>
              <a:gd name="connsiteY225"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154948 w 12192000"/>
              <a:gd name="connsiteY4" fmla="*/ 762731 h 2237474"/>
              <a:gd name="connsiteX5" fmla="*/ 12047364 w 12192000"/>
              <a:gd name="connsiteY5" fmla="*/ 749662 h 2237474"/>
              <a:gd name="connsiteX6" fmla="*/ 11890686 w 12192000"/>
              <a:gd name="connsiteY6" fmla="*/ 732766 h 2237474"/>
              <a:gd name="connsiteX7" fmla="*/ 11782413 w 12192000"/>
              <a:gd name="connsiteY7" fmla="*/ 769868 h 2237474"/>
              <a:gd name="connsiteX8" fmla="*/ 11649954 w 12192000"/>
              <a:gd name="connsiteY8" fmla="*/ 749628 h 2237474"/>
              <a:gd name="connsiteX9" fmla="*/ 11560424 w 12192000"/>
              <a:gd name="connsiteY9" fmla="*/ 748017 h 2237474"/>
              <a:gd name="connsiteX10" fmla="*/ 11358455 w 12192000"/>
              <a:gd name="connsiteY10" fmla="*/ 747593 h 2237474"/>
              <a:gd name="connsiteX11" fmla="*/ 11165209 w 12192000"/>
              <a:gd name="connsiteY11" fmla="*/ 748852 h 2237474"/>
              <a:gd name="connsiteX12" fmla="*/ 11058755 w 12192000"/>
              <a:gd name="connsiteY12" fmla="*/ 749617 h 2237474"/>
              <a:gd name="connsiteX13" fmla="*/ 10884013 w 12192000"/>
              <a:gd name="connsiteY13" fmla="*/ 760728 h 2237474"/>
              <a:gd name="connsiteX14" fmla="*/ 10834688 w 12192000"/>
              <a:gd name="connsiteY14" fmla="*/ 757726 h 2237474"/>
              <a:gd name="connsiteX15" fmla="*/ 10805004 w 12192000"/>
              <a:gd name="connsiteY15" fmla="*/ 757573 h 2237474"/>
              <a:gd name="connsiteX16" fmla="*/ 10739478 w 12192000"/>
              <a:gd name="connsiteY16" fmla="*/ 776841 h 2237474"/>
              <a:gd name="connsiteX17" fmla="*/ 10458762 w 12192000"/>
              <a:gd name="connsiteY17" fmla="*/ 755400 h 2237474"/>
              <a:gd name="connsiteX18" fmla="*/ 10246919 w 12192000"/>
              <a:gd name="connsiteY18" fmla="*/ 769960 h 2237474"/>
              <a:gd name="connsiteX19" fmla="*/ 10167995 w 12192000"/>
              <a:gd name="connsiteY19" fmla="*/ 760843 h 2237474"/>
              <a:gd name="connsiteX20" fmla="*/ 9997044 w 12192000"/>
              <a:gd name="connsiteY20" fmla="*/ 780129 h 2237474"/>
              <a:gd name="connsiteX21" fmla="*/ 9943887 w 12192000"/>
              <a:gd name="connsiteY21" fmla="*/ 804141 h 2237474"/>
              <a:gd name="connsiteX22" fmla="*/ 9918248 w 12192000"/>
              <a:gd name="connsiteY22" fmla="*/ 816628 h 2237474"/>
              <a:gd name="connsiteX23" fmla="*/ 9836148 w 12192000"/>
              <a:gd name="connsiteY23" fmla="*/ 858312 h 2237474"/>
              <a:gd name="connsiteX24" fmla="*/ 9823800 w 12192000"/>
              <a:gd name="connsiteY24" fmla="*/ 866604 h 2237474"/>
              <a:gd name="connsiteX25" fmla="*/ 9794684 w 12192000"/>
              <a:gd name="connsiteY25" fmla="*/ 864509 h 2237474"/>
              <a:gd name="connsiteX26" fmla="*/ 9778288 w 12192000"/>
              <a:gd name="connsiteY26" fmla="*/ 854362 h 2237474"/>
              <a:gd name="connsiteX27" fmla="*/ 9773886 w 12192000"/>
              <a:gd name="connsiteY27" fmla="*/ 857543 h 2237474"/>
              <a:gd name="connsiteX28" fmla="*/ 9761459 w 12192000"/>
              <a:gd name="connsiteY28" fmla="*/ 862394 h 2237474"/>
              <a:gd name="connsiteX29" fmla="*/ 9705768 w 12192000"/>
              <a:gd name="connsiteY29" fmla="*/ 894610 h 2237474"/>
              <a:gd name="connsiteX30" fmla="*/ 9683005 w 12192000"/>
              <a:gd name="connsiteY30" fmla="*/ 894128 h 2237474"/>
              <a:gd name="connsiteX31" fmla="*/ 9594438 w 12192000"/>
              <a:gd name="connsiteY31" fmla="*/ 919051 h 2237474"/>
              <a:gd name="connsiteX32" fmla="*/ 9577033 w 12192000"/>
              <a:gd name="connsiteY32" fmla="*/ 922857 h 2237474"/>
              <a:gd name="connsiteX33" fmla="*/ 9544189 w 12192000"/>
              <a:gd name="connsiteY33" fmla="*/ 938966 h 2237474"/>
              <a:gd name="connsiteX34" fmla="*/ 9534048 w 12192000"/>
              <a:gd name="connsiteY34" fmla="*/ 940158 h 2237474"/>
              <a:gd name="connsiteX35" fmla="*/ 9500499 w 12192000"/>
              <a:gd name="connsiteY35" fmla="*/ 954680 h 2237474"/>
              <a:gd name="connsiteX36" fmla="*/ 9428195 w 12192000"/>
              <a:gd name="connsiteY36" fmla="*/ 986225 h 2237474"/>
              <a:gd name="connsiteX37" fmla="*/ 9410017 w 12192000"/>
              <a:gd name="connsiteY37" fmla="*/ 993931 h 2237474"/>
              <a:gd name="connsiteX38" fmla="*/ 9392919 w 12192000"/>
              <a:gd name="connsiteY38" fmla="*/ 994656 h 2237474"/>
              <a:gd name="connsiteX39" fmla="*/ 9301293 w 12192000"/>
              <a:gd name="connsiteY39" fmla="*/ 1011593 h 2237474"/>
              <a:gd name="connsiteX40" fmla="*/ 9278619 w 12192000"/>
              <a:gd name="connsiteY40" fmla="*/ 1011878 h 2237474"/>
              <a:gd name="connsiteX41" fmla="*/ 9268019 w 12192000"/>
              <a:gd name="connsiteY41" fmla="*/ 1007442 h 2237474"/>
              <a:gd name="connsiteX42" fmla="*/ 9234662 w 12192000"/>
              <a:gd name="connsiteY42" fmla="*/ 1023056 h 2237474"/>
              <a:gd name="connsiteX43" fmla="*/ 9181033 w 12192000"/>
              <a:gd name="connsiteY43" fmla="*/ 1037921 h 2237474"/>
              <a:gd name="connsiteX44" fmla="*/ 9155969 w 12192000"/>
              <a:gd name="connsiteY44" fmla="*/ 1046804 h 2237474"/>
              <a:gd name="connsiteX45" fmla="*/ 9133985 w 12192000"/>
              <a:gd name="connsiteY45" fmla="*/ 1046450 h 2237474"/>
              <a:gd name="connsiteX46" fmla="*/ 9012987 w 12192000"/>
              <a:gd name="connsiteY46" fmla="*/ 1061986 h 2237474"/>
              <a:gd name="connsiteX47" fmla="*/ 8968445 w 12192000"/>
              <a:gd name="connsiteY47" fmla="*/ 1052169 h 2237474"/>
              <a:gd name="connsiteX48" fmla="*/ 8958984 w 12192000"/>
              <a:gd name="connsiteY48" fmla="*/ 1057212 h 2237474"/>
              <a:gd name="connsiteX49" fmla="*/ 8886001 w 12192000"/>
              <a:gd name="connsiteY49" fmla="*/ 1067468 h 2237474"/>
              <a:gd name="connsiteX50" fmla="*/ 8838610 w 12192000"/>
              <a:gd name="connsiteY50" fmla="*/ 1075091 h 2237474"/>
              <a:gd name="connsiteX51" fmla="*/ 8750383 w 12192000"/>
              <a:gd name="connsiteY51" fmla="*/ 1097387 h 2237474"/>
              <a:gd name="connsiteX52" fmla="*/ 8697365 w 12192000"/>
              <a:gd name="connsiteY52" fmla="*/ 1105869 h 2237474"/>
              <a:gd name="connsiteX53" fmla="*/ 8665605 w 12192000"/>
              <a:gd name="connsiteY53" fmla="*/ 1110791 h 2237474"/>
              <a:gd name="connsiteX54" fmla="*/ 8584946 w 12192000"/>
              <a:gd name="connsiteY54" fmla="*/ 1135226 h 2237474"/>
              <a:gd name="connsiteX55" fmla="*/ 8460755 w 12192000"/>
              <a:gd name="connsiteY55" fmla="*/ 1203427 h 2237474"/>
              <a:gd name="connsiteX56" fmla="*/ 8419755 w 12192000"/>
              <a:gd name="connsiteY56" fmla="*/ 1216260 h 2237474"/>
              <a:gd name="connsiteX57" fmla="*/ 8411626 w 12192000"/>
              <a:gd name="connsiteY57" fmla="*/ 1214397 h 2237474"/>
              <a:gd name="connsiteX58" fmla="*/ 8363469 w 12192000"/>
              <a:gd name="connsiteY58" fmla="*/ 1246658 h 2237474"/>
              <a:gd name="connsiteX59" fmla="*/ 8275497 w 12192000"/>
              <a:gd name="connsiteY59" fmla="*/ 1264396 h 2237474"/>
              <a:gd name="connsiteX60" fmla="*/ 8206287 w 12192000"/>
              <a:gd name="connsiteY60" fmla="*/ 1273060 h 2237474"/>
              <a:gd name="connsiteX61" fmla="*/ 8168705 w 12192000"/>
              <a:gd name="connsiteY61" fmla="*/ 1279956 h 2237474"/>
              <a:gd name="connsiteX62" fmla="*/ 8139997 w 12192000"/>
              <a:gd name="connsiteY62" fmla="*/ 1282713 h 2237474"/>
              <a:gd name="connsiteX63" fmla="*/ 8074238 w 12192000"/>
              <a:gd name="connsiteY63" fmla="*/ 1301895 h 2237474"/>
              <a:gd name="connsiteX64" fmla="*/ 7968292 w 12192000"/>
              <a:gd name="connsiteY64" fmla="*/ 1338779 h 2237474"/>
              <a:gd name="connsiteX65" fmla="*/ 7945122 w 12192000"/>
              <a:gd name="connsiteY65" fmla="*/ 1345477 h 2237474"/>
              <a:gd name="connsiteX66" fmla="*/ 7902328 w 12192000"/>
              <a:gd name="connsiteY66" fmla="*/ 1345865 h 2237474"/>
              <a:gd name="connsiteX67" fmla="*/ 7898322 w 12192000"/>
              <a:gd name="connsiteY67" fmla="*/ 1345689 h 2237474"/>
              <a:gd name="connsiteX68" fmla="*/ 7875879 w 12192000"/>
              <a:gd name="connsiteY68" fmla="*/ 1345646 h 2237474"/>
              <a:gd name="connsiteX69" fmla="*/ 7840612 w 12192000"/>
              <a:gd name="connsiteY69" fmla="*/ 1369373 h 2237474"/>
              <a:gd name="connsiteX70" fmla="*/ 7786819 w 12192000"/>
              <a:gd name="connsiteY70" fmla="*/ 1378970 h 2237474"/>
              <a:gd name="connsiteX71" fmla="*/ 7548172 w 12192000"/>
              <a:gd name="connsiteY71" fmla="*/ 1417460 h 2237474"/>
              <a:gd name="connsiteX72" fmla="*/ 7483437 w 12192000"/>
              <a:gd name="connsiteY72" fmla="*/ 1478152 h 2237474"/>
              <a:gd name="connsiteX73" fmla="*/ 7377870 w 12192000"/>
              <a:gd name="connsiteY73" fmla="*/ 1523319 h 2237474"/>
              <a:gd name="connsiteX74" fmla="*/ 7230737 w 12192000"/>
              <a:gd name="connsiteY74" fmla="*/ 1562633 h 2237474"/>
              <a:gd name="connsiteX75" fmla="*/ 7224458 w 12192000"/>
              <a:gd name="connsiteY75" fmla="*/ 1573008 h 2237474"/>
              <a:gd name="connsiteX76" fmla="*/ 7213486 w 12192000"/>
              <a:gd name="connsiteY76" fmla="*/ 1580987 h 2237474"/>
              <a:gd name="connsiteX77" fmla="*/ 7183121 w 12192000"/>
              <a:gd name="connsiteY77" fmla="*/ 1595162 h 2237474"/>
              <a:gd name="connsiteX78" fmla="*/ 7164601 w 12192000"/>
              <a:gd name="connsiteY78" fmla="*/ 1606490 h 2237474"/>
              <a:gd name="connsiteX79" fmla="*/ 7114651 w 12192000"/>
              <a:gd name="connsiteY79" fmla="*/ 1620959 h 2237474"/>
              <a:gd name="connsiteX80" fmla="*/ 7092727 w 12192000"/>
              <a:gd name="connsiteY80" fmla="*/ 1623628 h 2237474"/>
              <a:gd name="connsiteX81" fmla="*/ 7031309 w 12192000"/>
              <a:gd name="connsiteY81" fmla="*/ 1619451 h 2237474"/>
              <a:gd name="connsiteX82" fmla="*/ 6999084 w 12192000"/>
              <a:gd name="connsiteY82" fmla="*/ 1634317 h 2237474"/>
              <a:gd name="connsiteX83" fmla="*/ 6992107 w 12192000"/>
              <a:gd name="connsiteY83" fmla="*/ 1636860 h 2237474"/>
              <a:gd name="connsiteX84" fmla="*/ 6991765 w 12192000"/>
              <a:gd name="connsiteY84" fmla="*/ 1636725 h 2237474"/>
              <a:gd name="connsiteX85" fmla="*/ 6900177 w 12192000"/>
              <a:gd name="connsiteY85" fmla="*/ 1636016 h 2237474"/>
              <a:gd name="connsiteX86" fmla="*/ 6795372 w 12192000"/>
              <a:gd name="connsiteY86" fmla="*/ 1644845 h 2237474"/>
              <a:gd name="connsiteX87" fmla="*/ 6692251 w 12192000"/>
              <a:gd name="connsiteY87" fmla="*/ 1656357 h 2237474"/>
              <a:gd name="connsiteX88" fmla="*/ 6655235 w 12192000"/>
              <a:gd name="connsiteY88" fmla="*/ 1661869 h 2237474"/>
              <a:gd name="connsiteX89" fmla="*/ 6587857 w 12192000"/>
              <a:gd name="connsiteY89" fmla="*/ 1665769 h 2237474"/>
              <a:gd name="connsiteX90" fmla="*/ 6554894 w 12192000"/>
              <a:gd name="connsiteY90" fmla="*/ 1664428 h 2237474"/>
              <a:gd name="connsiteX91" fmla="*/ 6516595 w 12192000"/>
              <a:gd name="connsiteY91" fmla="*/ 1667475 h 2237474"/>
              <a:gd name="connsiteX92" fmla="*/ 6508541 w 12192000"/>
              <a:gd name="connsiteY92" fmla="*/ 1668757 h 2237474"/>
              <a:gd name="connsiteX93" fmla="*/ 6471012 w 12192000"/>
              <a:gd name="connsiteY93" fmla="*/ 1678604 h 2237474"/>
              <a:gd name="connsiteX94" fmla="*/ 6415265 w 12192000"/>
              <a:gd name="connsiteY94" fmla="*/ 1665317 h 2237474"/>
              <a:gd name="connsiteX95" fmla="*/ 6364035 w 12192000"/>
              <a:gd name="connsiteY95" fmla="*/ 1667683 h 2237474"/>
              <a:gd name="connsiteX96" fmla="*/ 6280959 w 12192000"/>
              <a:gd name="connsiteY96" fmla="*/ 1689329 h 2237474"/>
              <a:gd name="connsiteX97" fmla="*/ 6243319 w 12192000"/>
              <a:gd name="connsiteY97" fmla="*/ 1695560 h 2237474"/>
              <a:gd name="connsiteX98" fmla="*/ 6098321 w 12192000"/>
              <a:gd name="connsiteY98" fmla="*/ 1721646 h 2237474"/>
              <a:gd name="connsiteX99" fmla="*/ 5880652 w 12192000"/>
              <a:gd name="connsiteY99" fmla="*/ 1779643 h 2237474"/>
              <a:gd name="connsiteX100" fmla="*/ 5785959 w 12192000"/>
              <a:gd name="connsiteY100" fmla="*/ 1775307 h 2237474"/>
              <a:gd name="connsiteX101" fmla="*/ 5643534 w 12192000"/>
              <a:gd name="connsiteY101" fmla="*/ 1802919 h 2237474"/>
              <a:gd name="connsiteX102" fmla="*/ 5518799 w 12192000"/>
              <a:gd name="connsiteY102" fmla="*/ 1818312 h 2237474"/>
              <a:gd name="connsiteX103" fmla="*/ 5505014 w 12192000"/>
              <a:gd name="connsiteY103" fmla="*/ 1819259 h 2237474"/>
              <a:gd name="connsiteX104" fmla="*/ 5453307 w 12192000"/>
              <a:gd name="connsiteY104" fmla="*/ 1815450 h 2237474"/>
              <a:gd name="connsiteX105" fmla="*/ 5364192 w 12192000"/>
              <a:gd name="connsiteY105" fmla="*/ 1826074 h 2237474"/>
              <a:gd name="connsiteX106" fmla="*/ 5350380 w 12192000"/>
              <a:gd name="connsiteY106" fmla="*/ 1830891 h 2237474"/>
              <a:gd name="connsiteX107" fmla="*/ 5259633 w 12192000"/>
              <a:gd name="connsiteY107" fmla="*/ 1837160 h 2237474"/>
              <a:gd name="connsiteX108" fmla="*/ 5197513 w 12192000"/>
              <a:gd name="connsiteY108" fmla="*/ 1844718 h 2237474"/>
              <a:gd name="connsiteX109" fmla="*/ 5184170 w 12192000"/>
              <a:gd name="connsiteY109" fmla="*/ 1849402 h 2237474"/>
              <a:gd name="connsiteX110" fmla="*/ 5168852 w 12192000"/>
              <a:gd name="connsiteY110" fmla="*/ 1844846 h 2237474"/>
              <a:gd name="connsiteX111" fmla="*/ 5164370 w 12192000"/>
              <a:gd name="connsiteY111" fmla="*/ 1840597 h 2237474"/>
              <a:gd name="connsiteX112" fmla="*/ 5114927 w 12192000"/>
              <a:gd name="connsiteY112" fmla="*/ 1847827 h 2237474"/>
              <a:gd name="connsiteX113" fmla="*/ 5108970 w 12192000"/>
              <a:gd name="connsiteY113" fmla="*/ 1847935 h 2237474"/>
              <a:gd name="connsiteX114" fmla="*/ 5067961 w 12192000"/>
              <a:gd name="connsiteY114" fmla="*/ 1845917 h 2237474"/>
              <a:gd name="connsiteX115" fmla="*/ 5007075 w 12192000"/>
              <a:gd name="connsiteY115" fmla="*/ 1838626 h 2237474"/>
              <a:gd name="connsiteX116" fmla="*/ 4944087 w 12192000"/>
              <a:gd name="connsiteY116" fmla="*/ 1823332 h 2237474"/>
              <a:gd name="connsiteX117" fmla="*/ 4907662 w 12192000"/>
              <a:gd name="connsiteY117" fmla="*/ 1816900 h 2237474"/>
              <a:gd name="connsiteX118" fmla="*/ 4882386 w 12192000"/>
              <a:gd name="connsiteY118" fmla="*/ 1809844 h 2237474"/>
              <a:gd name="connsiteX119" fmla="*/ 4811440 w 12192000"/>
              <a:gd name="connsiteY119" fmla="*/ 1804655 h 2237474"/>
              <a:gd name="connsiteX120" fmla="*/ 4691075 w 12192000"/>
              <a:gd name="connsiteY120" fmla="*/ 1801389 h 2237474"/>
              <a:gd name="connsiteX121" fmla="*/ 4611738 w 12192000"/>
              <a:gd name="connsiteY121" fmla="*/ 1776964 h 2237474"/>
              <a:gd name="connsiteX122" fmla="*/ 4560070 w 12192000"/>
              <a:gd name="connsiteY122" fmla="*/ 1785640 h 2237474"/>
              <a:gd name="connsiteX123" fmla="*/ 4536503 w 12192000"/>
              <a:gd name="connsiteY123" fmla="*/ 1785334 h 2237474"/>
              <a:gd name="connsiteX124" fmla="*/ 4513724 w 12192000"/>
              <a:gd name="connsiteY124" fmla="*/ 1791996 h 2237474"/>
              <a:gd name="connsiteX125" fmla="*/ 4459810 w 12192000"/>
              <a:gd name="connsiteY125" fmla="*/ 1797886 h 2237474"/>
              <a:gd name="connsiteX126" fmla="*/ 4379064 w 12192000"/>
              <a:gd name="connsiteY126" fmla="*/ 1817177 h 2237474"/>
              <a:gd name="connsiteX127" fmla="*/ 4319209 w 12192000"/>
              <a:gd name="connsiteY127" fmla="*/ 1834833 h 2237474"/>
              <a:gd name="connsiteX128" fmla="*/ 4290981 w 12192000"/>
              <a:gd name="connsiteY128" fmla="*/ 1839677 h 2237474"/>
              <a:gd name="connsiteX129" fmla="*/ 4285792 w 12192000"/>
              <a:gd name="connsiteY129" fmla="*/ 1836231 h 2237474"/>
              <a:gd name="connsiteX130" fmla="*/ 4238372 w 12192000"/>
              <a:gd name="connsiteY130" fmla="*/ 1851480 h 2237474"/>
              <a:gd name="connsiteX131" fmla="*/ 4232517 w 12192000"/>
              <a:gd name="connsiteY131" fmla="*/ 1852567 h 2237474"/>
              <a:gd name="connsiteX132" fmla="*/ 4191732 w 12192000"/>
              <a:gd name="connsiteY132" fmla="*/ 1857328 h 2237474"/>
              <a:gd name="connsiteX133" fmla="*/ 4065532 w 12192000"/>
              <a:gd name="connsiteY133" fmla="*/ 1855477 h 2237474"/>
              <a:gd name="connsiteX134" fmla="*/ 4028460 w 12192000"/>
              <a:gd name="connsiteY134" fmla="*/ 1855137 h 2237474"/>
              <a:gd name="connsiteX135" fmla="*/ 4002267 w 12192000"/>
              <a:gd name="connsiteY135" fmla="*/ 1852352 h 2237474"/>
              <a:gd name="connsiteX136" fmla="*/ 3931396 w 12192000"/>
              <a:gd name="connsiteY136" fmla="*/ 1858915 h 2237474"/>
              <a:gd name="connsiteX137" fmla="*/ 3812162 w 12192000"/>
              <a:gd name="connsiteY137" fmla="*/ 1875501 h 2237474"/>
              <a:gd name="connsiteX138" fmla="*/ 3729530 w 12192000"/>
              <a:gd name="connsiteY138" fmla="*/ 1864513 h 2237474"/>
              <a:gd name="connsiteX139" fmla="*/ 3680177 w 12192000"/>
              <a:gd name="connsiteY139" fmla="*/ 1881552 h 2237474"/>
              <a:gd name="connsiteX140" fmla="*/ 3567259 w 12192000"/>
              <a:gd name="connsiteY140" fmla="*/ 1893482 h 2237474"/>
              <a:gd name="connsiteX141" fmla="*/ 3405770 w 12192000"/>
              <a:gd name="connsiteY141" fmla="*/ 1904591 h 2237474"/>
              <a:gd name="connsiteX142" fmla="*/ 3280097 w 12192000"/>
              <a:gd name="connsiteY142" fmla="*/ 1919610 h 2237474"/>
              <a:gd name="connsiteX143" fmla="*/ 3123424 w 12192000"/>
              <a:gd name="connsiteY143" fmla="*/ 1952930 h 2237474"/>
              <a:gd name="connsiteX144" fmla="*/ 3009910 w 12192000"/>
              <a:gd name="connsiteY144" fmla="*/ 1957866 h 2237474"/>
              <a:gd name="connsiteX145" fmla="*/ 2995934 w 12192000"/>
              <a:gd name="connsiteY145" fmla="*/ 1967085 h 2237474"/>
              <a:gd name="connsiteX146" fmla="*/ 2980071 w 12192000"/>
              <a:gd name="connsiteY146" fmla="*/ 1972988 h 2237474"/>
              <a:gd name="connsiteX147" fmla="*/ 2978094 w 12192000"/>
              <a:gd name="connsiteY147" fmla="*/ 1972369 h 2237474"/>
              <a:gd name="connsiteX148" fmla="*/ 2942858 w 12192000"/>
              <a:gd name="connsiteY148" fmla="*/ 1981367 h 2237474"/>
              <a:gd name="connsiteX149" fmla="*/ 2875436 w 12192000"/>
              <a:gd name="connsiteY149" fmla="*/ 1996977 h 2237474"/>
              <a:gd name="connsiteX150" fmla="*/ 2874892 w 12192000"/>
              <a:gd name="connsiteY150" fmla="*/ 1996085 h 2237474"/>
              <a:gd name="connsiteX151" fmla="*/ 2864145 w 12192000"/>
              <a:gd name="connsiteY151" fmla="*/ 1994061 h 2237474"/>
              <a:gd name="connsiteX152" fmla="*/ 2843662 w 12192000"/>
              <a:gd name="connsiteY152" fmla="*/ 1992498 h 2237474"/>
              <a:gd name="connsiteX153" fmla="*/ 2796128 w 12192000"/>
              <a:gd name="connsiteY153" fmla="*/ 1976403 h 2237474"/>
              <a:gd name="connsiteX154" fmla="*/ 2756784 w 12192000"/>
              <a:gd name="connsiteY154" fmla="*/ 1985116 h 2237474"/>
              <a:gd name="connsiteX155" fmla="*/ 2748833 w 12192000"/>
              <a:gd name="connsiteY155" fmla="*/ 1986323 h 2237474"/>
              <a:gd name="connsiteX156" fmla="*/ 2748661 w 12192000"/>
              <a:gd name="connsiteY156" fmla="*/ 1986122 h 2237474"/>
              <a:gd name="connsiteX157" fmla="*/ 2740251 w 12192000"/>
              <a:gd name="connsiteY157" fmla="*/ 1986946 h 2237474"/>
              <a:gd name="connsiteX158" fmla="*/ 2718916 w 12192000"/>
              <a:gd name="connsiteY158" fmla="*/ 1990867 h 2237474"/>
              <a:gd name="connsiteX159" fmla="*/ 2713522 w 12192000"/>
              <a:gd name="connsiteY159" fmla="*/ 1990173 h 2237474"/>
              <a:gd name="connsiteX160" fmla="*/ 2680597 w 12192000"/>
              <a:gd name="connsiteY160" fmla="*/ 1984996 h 2237474"/>
              <a:gd name="connsiteX161" fmla="*/ 2578178 w 12192000"/>
              <a:gd name="connsiteY161" fmla="*/ 1990531 h 2237474"/>
              <a:gd name="connsiteX162" fmla="*/ 2476147 w 12192000"/>
              <a:gd name="connsiteY162" fmla="*/ 1998305 h 2237474"/>
              <a:gd name="connsiteX163" fmla="*/ 2373568 w 12192000"/>
              <a:gd name="connsiteY163" fmla="*/ 2003219 h 2237474"/>
              <a:gd name="connsiteX164" fmla="*/ 2321399 w 12192000"/>
              <a:gd name="connsiteY164" fmla="*/ 1989467 h 2237474"/>
              <a:gd name="connsiteX165" fmla="*/ 2315525 w 12192000"/>
              <a:gd name="connsiteY165" fmla="*/ 1989708 h 2237474"/>
              <a:gd name="connsiteX166" fmla="*/ 2300792 w 12192000"/>
              <a:gd name="connsiteY166" fmla="*/ 1994290 h 2237474"/>
              <a:gd name="connsiteX167" fmla="*/ 2295469 w 12192000"/>
              <a:gd name="connsiteY167" fmla="*/ 1996659 h 2237474"/>
              <a:gd name="connsiteX168" fmla="*/ 2287219 w 12192000"/>
              <a:gd name="connsiteY168" fmla="*/ 1998750 h 2237474"/>
              <a:gd name="connsiteX169" fmla="*/ 2286948 w 12192000"/>
              <a:gd name="connsiteY169" fmla="*/ 1998596 h 2237474"/>
              <a:gd name="connsiteX170" fmla="*/ 2243069 w 12192000"/>
              <a:gd name="connsiteY170" fmla="*/ 2015111 h 2237474"/>
              <a:gd name="connsiteX171" fmla="*/ 2186609 w 12192000"/>
              <a:gd name="connsiteY171" fmla="*/ 2008263 h 2237474"/>
              <a:gd name="connsiteX172" fmla="*/ 2164831 w 12192000"/>
              <a:gd name="connsiteY172" fmla="*/ 2010143 h 2237474"/>
              <a:gd name="connsiteX173" fmla="*/ 2152836 w 12192000"/>
              <a:gd name="connsiteY173" fmla="*/ 2010048 h 2237474"/>
              <a:gd name="connsiteX174" fmla="*/ 2117102 w 12192000"/>
              <a:gd name="connsiteY174" fmla="*/ 2023004 h 2237474"/>
              <a:gd name="connsiteX175" fmla="*/ 2111935 w 12192000"/>
              <a:gd name="connsiteY175" fmla="*/ 2023163 h 2237474"/>
              <a:gd name="connsiteX176" fmla="*/ 2089991 w 12192000"/>
              <a:gd name="connsiteY176" fmla="*/ 2034193 h 2237474"/>
              <a:gd name="connsiteX177" fmla="*/ 2058061 w 12192000"/>
              <a:gd name="connsiteY177" fmla="*/ 2047942 h 2237474"/>
              <a:gd name="connsiteX178" fmla="*/ 2055737 w 12192000"/>
              <a:gd name="connsiteY178" fmla="*/ 2047704 h 2237474"/>
              <a:gd name="connsiteX179" fmla="*/ 2042244 w 12192000"/>
              <a:gd name="connsiteY179" fmla="*/ 2055560 h 2237474"/>
              <a:gd name="connsiteX180" fmla="*/ 1976224 w 12192000"/>
              <a:gd name="connsiteY180" fmla="*/ 2074257 h 2237474"/>
              <a:gd name="connsiteX181" fmla="*/ 1877728 w 12192000"/>
              <a:gd name="connsiteY181" fmla="*/ 2101004 h 2237474"/>
              <a:gd name="connsiteX182" fmla="*/ 1759056 w 12192000"/>
              <a:gd name="connsiteY182" fmla="*/ 2125608 h 2237474"/>
              <a:gd name="connsiteX183" fmla="*/ 1637948 w 12192000"/>
              <a:gd name="connsiteY183" fmla="*/ 2172597 h 2237474"/>
              <a:gd name="connsiteX184" fmla="*/ 1434549 w 12192000"/>
              <a:gd name="connsiteY184" fmla="*/ 2234522 h 2237474"/>
              <a:gd name="connsiteX185" fmla="*/ 1398481 w 12192000"/>
              <a:gd name="connsiteY185" fmla="*/ 2237074 h 2237474"/>
              <a:gd name="connsiteX186" fmla="*/ 1398407 w 12192000"/>
              <a:gd name="connsiteY186" fmla="*/ 2237095 h 2237474"/>
              <a:gd name="connsiteX187" fmla="*/ 1370962 w 12192000"/>
              <a:gd name="connsiteY187" fmla="*/ 2237474 h 2237474"/>
              <a:gd name="connsiteX188" fmla="*/ 1356367 w 12192000"/>
              <a:gd name="connsiteY188" fmla="*/ 2235089 h 2237474"/>
              <a:gd name="connsiteX189" fmla="*/ 1324828 w 12192000"/>
              <a:gd name="connsiteY189" fmla="*/ 2231968 h 2237474"/>
              <a:gd name="connsiteX190" fmla="*/ 1297744 w 12192000"/>
              <a:gd name="connsiteY190" fmla="*/ 2235849 h 2237474"/>
              <a:gd name="connsiteX191" fmla="*/ 1286236 w 12192000"/>
              <a:gd name="connsiteY191" fmla="*/ 2233135 h 2237474"/>
              <a:gd name="connsiteX192" fmla="*/ 1283504 w 12192000"/>
              <a:gd name="connsiteY192" fmla="*/ 2233797 h 2237474"/>
              <a:gd name="connsiteX193" fmla="*/ 1279765 w 12192000"/>
              <a:gd name="connsiteY193" fmla="*/ 2229639 h 2237474"/>
              <a:gd name="connsiteX194" fmla="*/ 1195347 w 12192000"/>
              <a:gd name="connsiteY194" fmla="*/ 2212354 h 2237474"/>
              <a:gd name="connsiteX195" fmla="*/ 970251 w 12192000"/>
              <a:gd name="connsiteY195" fmla="*/ 2221029 h 2237474"/>
              <a:gd name="connsiteX196" fmla="*/ 812914 w 12192000"/>
              <a:gd name="connsiteY196" fmla="*/ 2202752 h 2237474"/>
              <a:gd name="connsiteX197" fmla="*/ 800195 w 12192000"/>
              <a:gd name="connsiteY197" fmla="*/ 2209407 h 2237474"/>
              <a:gd name="connsiteX198" fmla="*/ 784978 w 12192000"/>
              <a:gd name="connsiteY198" fmla="*/ 2212360 h 2237474"/>
              <a:gd name="connsiteX199" fmla="*/ 681987 w 12192000"/>
              <a:gd name="connsiteY199" fmla="*/ 2216757 h 2237474"/>
              <a:gd name="connsiteX200" fmla="*/ 669923 w 12192000"/>
              <a:gd name="connsiteY200" fmla="*/ 2211682 h 2237474"/>
              <a:gd name="connsiteX201" fmla="*/ 648680 w 12192000"/>
              <a:gd name="connsiteY201" fmla="*/ 2206229 h 2237474"/>
              <a:gd name="connsiteX202" fmla="*/ 597225 w 12192000"/>
              <a:gd name="connsiteY202" fmla="*/ 2180999 h 2237474"/>
              <a:gd name="connsiteX203" fmla="*/ 558449 w 12192000"/>
              <a:gd name="connsiteY203" fmla="*/ 2182346 h 2237474"/>
              <a:gd name="connsiteX204" fmla="*/ 550517 w 12192000"/>
              <a:gd name="connsiteY204" fmla="*/ 2182060 h 2237474"/>
              <a:gd name="connsiteX205" fmla="*/ 550309 w 12192000"/>
              <a:gd name="connsiteY205" fmla="*/ 2181825 h 2237474"/>
              <a:gd name="connsiteX206" fmla="*/ 541836 w 12192000"/>
              <a:gd name="connsiteY206" fmla="*/ 2181063 h 2237474"/>
              <a:gd name="connsiteX207" fmla="*/ 536057 w 12192000"/>
              <a:gd name="connsiteY207" fmla="*/ 2181537 h 2237474"/>
              <a:gd name="connsiteX208" fmla="*/ 520671 w 12192000"/>
              <a:gd name="connsiteY208" fmla="*/ 2180980 h 2237474"/>
              <a:gd name="connsiteX209" fmla="*/ 515024 w 12192000"/>
              <a:gd name="connsiteY209" fmla="*/ 2179258 h 2237474"/>
              <a:gd name="connsiteX210" fmla="*/ 512278 w 12192000"/>
              <a:gd name="connsiteY210" fmla="*/ 2176369 h 2237474"/>
              <a:gd name="connsiteX211" fmla="*/ 480419 w 12192000"/>
              <a:gd name="connsiteY211" fmla="*/ 2167807 h 2237474"/>
              <a:gd name="connsiteX212" fmla="*/ 413835 w 12192000"/>
              <a:gd name="connsiteY212" fmla="*/ 2156783 h 2237474"/>
              <a:gd name="connsiteX213" fmla="*/ 376513 w 12192000"/>
              <a:gd name="connsiteY213" fmla="*/ 2154014 h 2237474"/>
              <a:gd name="connsiteX214" fmla="*/ 273386 w 12192000"/>
              <a:gd name="connsiteY214" fmla="*/ 2142551 h 2237474"/>
              <a:gd name="connsiteX215" fmla="*/ 169207 w 12192000"/>
              <a:gd name="connsiteY215" fmla="*/ 2128100 h 2237474"/>
              <a:gd name="connsiteX216" fmla="*/ 93149 w 12192000"/>
              <a:gd name="connsiteY216" fmla="*/ 2105324 h 2237474"/>
              <a:gd name="connsiteX217" fmla="*/ 88109 w 12192000"/>
              <a:gd name="connsiteY217" fmla="*/ 2106704 h 2237474"/>
              <a:gd name="connsiteX218" fmla="*/ 80022 w 12192000"/>
              <a:gd name="connsiteY218" fmla="*/ 2107254 h 2237474"/>
              <a:gd name="connsiteX219" fmla="*/ 79717 w 12192000"/>
              <a:gd name="connsiteY219" fmla="*/ 2107046 h 2237474"/>
              <a:gd name="connsiteX220" fmla="*/ 72352 w 12192000"/>
              <a:gd name="connsiteY220" fmla="*/ 2107991 h 2237474"/>
              <a:gd name="connsiteX221" fmla="*/ 37645 w 12192000"/>
              <a:gd name="connsiteY221" fmla="*/ 2115401 h 2237474"/>
              <a:gd name="connsiteX222" fmla="*/ 4572 w 12192000"/>
              <a:gd name="connsiteY222" fmla="*/ 2111091 h 2237474"/>
              <a:gd name="connsiteX223" fmla="*/ 0 w 12192000"/>
              <a:gd name="connsiteY223" fmla="*/ 2110468 h 2237474"/>
              <a:gd name="connsiteX224" fmla="*/ 0 w 12192000"/>
              <a:gd name="connsiteY224"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154948 w 12192000"/>
              <a:gd name="connsiteY4" fmla="*/ 762731 h 2237474"/>
              <a:gd name="connsiteX5" fmla="*/ 12047364 w 12192000"/>
              <a:gd name="connsiteY5" fmla="*/ 749662 h 2237474"/>
              <a:gd name="connsiteX6" fmla="*/ 11890686 w 12192000"/>
              <a:gd name="connsiteY6" fmla="*/ 732766 h 2237474"/>
              <a:gd name="connsiteX7" fmla="*/ 11782413 w 12192000"/>
              <a:gd name="connsiteY7" fmla="*/ 769868 h 2237474"/>
              <a:gd name="connsiteX8" fmla="*/ 11649954 w 12192000"/>
              <a:gd name="connsiteY8" fmla="*/ 749628 h 2237474"/>
              <a:gd name="connsiteX9" fmla="*/ 11560424 w 12192000"/>
              <a:gd name="connsiteY9" fmla="*/ 748017 h 2237474"/>
              <a:gd name="connsiteX10" fmla="*/ 11358455 w 12192000"/>
              <a:gd name="connsiteY10" fmla="*/ 747593 h 2237474"/>
              <a:gd name="connsiteX11" fmla="*/ 11165209 w 12192000"/>
              <a:gd name="connsiteY11" fmla="*/ 748852 h 2237474"/>
              <a:gd name="connsiteX12" fmla="*/ 11058755 w 12192000"/>
              <a:gd name="connsiteY12" fmla="*/ 749617 h 2237474"/>
              <a:gd name="connsiteX13" fmla="*/ 10884013 w 12192000"/>
              <a:gd name="connsiteY13" fmla="*/ 760728 h 2237474"/>
              <a:gd name="connsiteX14" fmla="*/ 10834688 w 12192000"/>
              <a:gd name="connsiteY14" fmla="*/ 757726 h 2237474"/>
              <a:gd name="connsiteX15" fmla="*/ 10805004 w 12192000"/>
              <a:gd name="connsiteY15" fmla="*/ 757573 h 2237474"/>
              <a:gd name="connsiteX16" fmla="*/ 10739478 w 12192000"/>
              <a:gd name="connsiteY16" fmla="*/ 776841 h 2237474"/>
              <a:gd name="connsiteX17" fmla="*/ 10458762 w 12192000"/>
              <a:gd name="connsiteY17" fmla="*/ 755400 h 2237474"/>
              <a:gd name="connsiteX18" fmla="*/ 10246919 w 12192000"/>
              <a:gd name="connsiteY18" fmla="*/ 769960 h 2237474"/>
              <a:gd name="connsiteX19" fmla="*/ 10167995 w 12192000"/>
              <a:gd name="connsiteY19" fmla="*/ 760843 h 2237474"/>
              <a:gd name="connsiteX20" fmla="*/ 9997044 w 12192000"/>
              <a:gd name="connsiteY20" fmla="*/ 780129 h 2237474"/>
              <a:gd name="connsiteX21" fmla="*/ 9943887 w 12192000"/>
              <a:gd name="connsiteY21" fmla="*/ 804141 h 2237474"/>
              <a:gd name="connsiteX22" fmla="*/ 9918248 w 12192000"/>
              <a:gd name="connsiteY22" fmla="*/ 816628 h 2237474"/>
              <a:gd name="connsiteX23" fmla="*/ 9836148 w 12192000"/>
              <a:gd name="connsiteY23" fmla="*/ 858312 h 2237474"/>
              <a:gd name="connsiteX24" fmla="*/ 9823800 w 12192000"/>
              <a:gd name="connsiteY24" fmla="*/ 866604 h 2237474"/>
              <a:gd name="connsiteX25" fmla="*/ 9794684 w 12192000"/>
              <a:gd name="connsiteY25" fmla="*/ 864509 h 2237474"/>
              <a:gd name="connsiteX26" fmla="*/ 9778288 w 12192000"/>
              <a:gd name="connsiteY26" fmla="*/ 854362 h 2237474"/>
              <a:gd name="connsiteX27" fmla="*/ 9773886 w 12192000"/>
              <a:gd name="connsiteY27" fmla="*/ 857543 h 2237474"/>
              <a:gd name="connsiteX28" fmla="*/ 9761459 w 12192000"/>
              <a:gd name="connsiteY28" fmla="*/ 862394 h 2237474"/>
              <a:gd name="connsiteX29" fmla="*/ 9705768 w 12192000"/>
              <a:gd name="connsiteY29" fmla="*/ 894610 h 2237474"/>
              <a:gd name="connsiteX30" fmla="*/ 9683005 w 12192000"/>
              <a:gd name="connsiteY30" fmla="*/ 894128 h 2237474"/>
              <a:gd name="connsiteX31" fmla="*/ 9594438 w 12192000"/>
              <a:gd name="connsiteY31" fmla="*/ 919051 h 2237474"/>
              <a:gd name="connsiteX32" fmla="*/ 9577033 w 12192000"/>
              <a:gd name="connsiteY32" fmla="*/ 922857 h 2237474"/>
              <a:gd name="connsiteX33" fmla="*/ 9544189 w 12192000"/>
              <a:gd name="connsiteY33" fmla="*/ 938966 h 2237474"/>
              <a:gd name="connsiteX34" fmla="*/ 9534048 w 12192000"/>
              <a:gd name="connsiteY34" fmla="*/ 940158 h 2237474"/>
              <a:gd name="connsiteX35" fmla="*/ 9500499 w 12192000"/>
              <a:gd name="connsiteY35" fmla="*/ 954680 h 2237474"/>
              <a:gd name="connsiteX36" fmla="*/ 9428195 w 12192000"/>
              <a:gd name="connsiteY36" fmla="*/ 986225 h 2237474"/>
              <a:gd name="connsiteX37" fmla="*/ 9410017 w 12192000"/>
              <a:gd name="connsiteY37" fmla="*/ 993931 h 2237474"/>
              <a:gd name="connsiteX38" fmla="*/ 9392919 w 12192000"/>
              <a:gd name="connsiteY38" fmla="*/ 994656 h 2237474"/>
              <a:gd name="connsiteX39" fmla="*/ 9301293 w 12192000"/>
              <a:gd name="connsiteY39" fmla="*/ 1011593 h 2237474"/>
              <a:gd name="connsiteX40" fmla="*/ 9278619 w 12192000"/>
              <a:gd name="connsiteY40" fmla="*/ 1011878 h 2237474"/>
              <a:gd name="connsiteX41" fmla="*/ 9268019 w 12192000"/>
              <a:gd name="connsiteY41" fmla="*/ 1007442 h 2237474"/>
              <a:gd name="connsiteX42" fmla="*/ 9234662 w 12192000"/>
              <a:gd name="connsiteY42" fmla="*/ 1023056 h 2237474"/>
              <a:gd name="connsiteX43" fmla="*/ 9181033 w 12192000"/>
              <a:gd name="connsiteY43" fmla="*/ 1037921 h 2237474"/>
              <a:gd name="connsiteX44" fmla="*/ 9155969 w 12192000"/>
              <a:gd name="connsiteY44" fmla="*/ 1046804 h 2237474"/>
              <a:gd name="connsiteX45" fmla="*/ 9133985 w 12192000"/>
              <a:gd name="connsiteY45" fmla="*/ 1046450 h 2237474"/>
              <a:gd name="connsiteX46" fmla="*/ 9012987 w 12192000"/>
              <a:gd name="connsiteY46" fmla="*/ 1061986 h 2237474"/>
              <a:gd name="connsiteX47" fmla="*/ 8968445 w 12192000"/>
              <a:gd name="connsiteY47" fmla="*/ 1052169 h 2237474"/>
              <a:gd name="connsiteX48" fmla="*/ 8958984 w 12192000"/>
              <a:gd name="connsiteY48" fmla="*/ 1057212 h 2237474"/>
              <a:gd name="connsiteX49" fmla="*/ 8886001 w 12192000"/>
              <a:gd name="connsiteY49" fmla="*/ 1067468 h 2237474"/>
              <a:gd name="connsiteX50" fmla="*/ 8838610 w 12192000"/>
              <a:gd name="connsiteY50" fmla="*/ 1075091 h 2237474"/>
              <a:gd name="connsiteX51" fmla="*/ 8750383 w 12192000"/>
              <a:gd name="connsiteY51" fmla="*/ 1097387 h 2237474"/>
              <a:gd name="connsiteX52" fmla="*/ 8697365 w 12192000"/>
              <a:gd name="connsiteY52" fmla="*/ 1105869 h 2237474"/>
              <a:gd name="connsiteX53" fmla="*/ 8665605 w 12192000"/>
              <a:gd name="connsiteY53" fmla="*/ 1110791 h 2237474"/>
              <a:gd name="connsiteX54" fmla="*/ 8584946 w 12192000"/>
              <a:gd name="connsiteY54" fmla="*/ 1135226 h 2237474"/>
              <a:gd name="connsiteX55" fmla="*/ 8460755 w 12192000"/>
              <a:gd name="connsiteY55" fmla="*/ 1203427 h 2237474"/>
              <a:gd name="connsiteX56" fmla="*/ 8419755 w 12192000"/>
              <a:gd name="connsiteY56" fmla="*/ 1216260 h 2237474"/>
              <a:gd name="connsiteX57" fmla="*/ 8411626 w 12192000"/>
              <a:gd name="connsiteY57" fmla="*/ 1214397 h 2237474"/>
              <a:gd name="connsiteX58" fmla="*/ 8363469 w 12192000"/>
              <a:gd name="connsiteY58" fmla="*/ 1246658 h 2237474"/>
              <a:gd name="connsiteX59" fmla="*/ 8275497 w 12192000"/>
              <a:gd name="connsiteY59" fmla="*/ 1264396 h 2237474"/>
              <a:gd name="connsiteX60" fmla="*/ 8206287 w 12192000"/>
              <a:gd name="connsiteY60" fmla="*/ 1273060 h 2237474"/>
              <a:gd name="connsiteX61" fmla="*/ 8168705 w 12192000"/>
              <a:gd name="connsiteY61" fmla="*/ 1279956 h 2237474"/>
              <a:gd name="connsiteX62" fmla="*/ 8139997 w 12192000"/>
              <a:gd name="connsiteY62" fmla="*/ 1282713 h 2237474"/>
              <a:gd name="connsiteX63" fmla="*/ 8074238 w 12192000"/>
              <a:gd name="connsiteY63" fmla="*/ 1301895 h 2237474"/>
              <a:gd name="connsiteX64" fmla="*/ 7968292 w 12192000"/>
              <a:gd name="connsiteY64" fmla="*/ 1338779 h 2237474"/>
              <a:gd name="connsiteX65" fmla="*/ 7945122 w 12192000"/>
              <a:gd name="connsiteY65" fmla="*/ 1345477 h 2237474"/>
              <a:gd name="connsiteX66" fmla="*/ 7902328 w 12192000"/>
              <a:gd name="connsiteY66" fmla="*/ 1345865 h 2237474"/>
              <a:gd name="connsiteX67" fmla="*/ 7898322 w 12192000"/>
              <a:gd name="connsiteY67" fmla="*/ 1345689 h 2237474"/>
              <a:gd name="connsiteX68" fmla="*/ 7875879 w 12192000"/>
              <a:gd name="connsiteY68" fmla="*/ 1345646 h 2237474"/>
              <a:gd name="connsiteX69" fmla="*/ 7840612 w 12192000"/>
              <a:gd name="connsiteY69" fmla="*/ 1369373 h 2237474"/>
              <a:gd name="connsiteX70" fmla="*/ 7786819 w 12192000"/>
              <a:gd name="connsiteY70" fmla="*/ 1378970 h 2237474"/>
              <a:gd name="connsiteX71" fmla="*/ 7548172 w 12192000"/>
              <a:gd name="connsiteY71" fmla="*/ 1417460 h 2237474"/>
              <a:gd name="connsiteX72" fmla="*/ 7483437 w 12192000"/>
              <a:gd name="connsiteY72" fmla="*/ 1478152 h 2237474"/>
              <a:gd name="connsiteX73" fmla="*/ 7377870 w 12192000"/>
              <a:gd name="connsiteY73" fmla="*/ 1523319 h 2237474"/>
              <a:gd name="connsiteX74" fmla="*/ 7230737 w 12192000"/>
              <a:gd name="connsiteY74" fmla="*/ 1562633 h 2237474"/>
              <a:gd name="connsiteX75" fmla="*/ 7224458 w 12192000"/>
              <a:gd name="connsiteY75" fmla="*/ 1573008 h 2237474"/>
              <a:gd name="connsiteX76" fmla="*/ 7213486 w 12192000"/>
              <a:gd name="connsiteY76" fmla="*/ 1580987 h 2237474"/>
              <a:gd name="connsiteX77" fmla="*/ 7183121 w 12192000"/>
              <a:gd name="connsiteY77" fmla="*/ 1595162 h 2237474"/>
              <a:gd name="connsiteX78" fmla="*/ 7164601 w 12192000"/>
              <a:gd name="connsiteY78" fmla="*/ 1606490 h 2237474"/>
              <a:gd name="connsiteX79" fmla="*/ 7114651 w 12192000"/>
              <a:gd name="connsiteY79" fmla="*/ 1620959 h 2237474"/>
              <a:gd name="connsiteX80" fmla="*/ 7092727 w 12192000"/>
              <a:gd name="connsiteY80" fmla="*/ 1623628 h 2237474"/>
              <a:gd name="connsiteX81" fmla="*/ 7031309 w 12192000"/>
              <a:gd name="connsiteY81" fmla="*/ 1619451 h 2237474"/>
              <a:gd name="connsiteX82" fmla="*/ 6999084 w 12192000"/>
              <a:gd name="connsiteY82" fmla="*/ 1634317 h 2237474"/>
              <a:gd name="connsiteX83" fmla="*/ 6992107 w 12192000"/>
              <a:gd name="connsiteY83" fmla="*/ 1636860 h 2237474"/>
              <a:gd name="connsiteX84" fmla="*/ 6991765 w 12192000"/>
              <a:gd name="connsiteY84" fmla="*/ 1636725 h 2237474"/>
              <a:gd name="connsiteX85" fmla="*/ 6900177 w 12192000"/>
              <a:gd name="connsiteY85" fmla="*/ 1636016 h 2237474"/>
              <a:gd name="connsiteX86" fmla="*/ 6795372 w 12192000"/>
              <a:gd name="connsiteY86" fmla="*/ 1644845 h 2237474"/>
              <a:gd name="connsiteX87" fmla="*/ 6692251 w 12192000"/>
              <a:gd name="connsiteY87" fmla="*/ 1656357 h 2237474"/>
              <a:gd name="connsiteX88" fmla="*/ 6655235 w 12192000"/>
              <a:gd name="connsiteY88" fmla="*/ 1661869 h 2237474"/>
              <a:gd name="connsiteX89" fmla="*/ 6587857 w 12192000"/>
              <a:gd name="connsiteY89" fmla="*/ 1665769 h 2237474"/>
              <a:gd name="connsiteX90" fmla="*/ 6554894 w 12192000"/>
              <a:gd name="connsiteY90" fmla="*/ 1664428 h 2237474"/>
              <a:gd name="connsiteX91" fmla="*/ 6516595 w 12192000"/>
              <a:gd name="connsiteY91" fmla="*/ 1667475 h 2237474"/>
              <a:gd name="connsiteX92" fmla="*/ 6508541 w 12192000"/>
              <a:gd name="connsiteY92" fmla="*/ 1668757 h 2237474"/>
              <a:gd name="connsiteX93" fmla="*/ 6471012 w 12192000"/>
              <a:gd name="connsiteY93" fmla="*/ 1678604 h 2237474"/>
              <a:gd name="connsiteX94" fmla="*/ 6415265 w 12192000"/>
              <a:gd name="connsiteY94" fmla="*/ 1665317 h 2237474"/>
              <a:gd name="connsiteX95" fmla="*/ 6364035 w 12192000"/>
              <a:gd name="connsiteY95" fmla="*/ 1667683 h 2237474"/>
              <a:gd name="connsiteX96" fmla="*/ 6280959 w 12192000"/>
              <a:gd name="connsiteY96" fmla="*/ 1689329 h 2237474"/>
              <a:gd name="connsiteX97" fmla="*/ 6243319 w 12192000"/>
              <a:gd name="connsiteY97" fmla="*/ 1695560 h 2237474"/>
              <a:gd name="connsiteX98" fmla="*/ 6098321 w 12192000"/>
              <a:gd name="connsiteY98" fmla="*/ 1721646 h 2237474"/>
              <a:gd name="connsiteX99" fmla="*/ 5880652 w 12192000"/>
              <a:gd name="connsiteY99" fmla="*/ 1779643 h 2237474"/>
              <a:gd name="connsiteX100" fmla="*/ 5785959 w 12192000"/>
              <a:gd name="connsiteY100" fmla="*/ 1775307 h 2237474"/>
              <a:gd name="connsiteX101" fmla="*/ 5643534 w 12192000"/>
              <a:gd name="connsiteY101" fmla="*/ 1802919 h 2237474"/>
              <a:gd name="connsiteX102" fmla="*/ 5518799 w 12192000"/>
              <a:gd name="connsiteY102" fmla="*/ 1818312 h 2237474"/>
              <a:gd name="connsiteX103" fmla="*/ 5505014 w 12192000"/>
              <a:gd name="connsiteY103" fmla="*/ 1819259 h 2237474"/>
              <a:gd name="connsiteX104" fmla="*/ 5453307 w 12192000"/>
              <a:gd name="connsiteY104" fmla="*/ 1815450 h 2237474"/>
              <a:gd name="connsiteX105" fmla="*/ 5364192 w 12192000"/>
              <a:gd name="connsiteY105" fmla="*/ 1826074 h 2237474"/>
              <a:gd name="connsiteX106" fmla="*/ 5350380 w 12192000"/>
              <a:gd name="connsiteY106" fmla="*/ 1830891 h 2237474"/>
              <a:gd name="connsiteX107" fmla="*/ 5259633 w 12192000"/>
              <a:gd name="connsiteY107" fmla="*/ 1837160 h 2237474"/>
              <a:gd name="connsiteX108" fmla="*/ 5197513 w 12192000"/>
              <a:gd name="connsiteY108" fmla="*/ 1844718 h 2237474"/>
              <a:gd name="connsiteX109" fmla="*/ 5184170 w 12192000"/>
              <a:gd name="connsiteY109" fmla="*/ 1849402 h 2237474"/>
              <a:gd name="connsiteX110" fmla="*/ 5168852 w 12192000"/>
              <a:gd name="connsiteY110" fmla="*/ 1844846 h 2237474"/>
              <a:gd name="connsiteX111" fmla="*/ 5114927 w 12192000"/>
              <a:gd name="connsiteY111" fmla="*/ 1847827 h 2237474"/>
              <a:gd name="connsiteX112" fmla="*/ 5108970 w 12192000"/>
              <a:gd name="connsiteY112" fmla="*/ 1847935 h 2237474"/>
              <a:gd name="connsiteX113" fmla="*/ 5067961 w 12192000"/>
              <a:gd name="connsiteY113" fmla="*/ 1845917 h 2237474"/>
              <a:gd name="connsiteX114" fmla="*/ 5007075 w 12192000"/>
              <a:gd name="connsiteY114" fmla="*/ 1838626 h 2237474"/>
              <a:gd name="connsiteX115" fmla="*/ 4944087 w 12192000"/>
              <a:gd name="connsiteY115" fmla="*/ 1823332 h 2237474"/>
              <a:gd name="connsiteX116" fmla="*/ 4907662 w 12192000"/>
              <a:gd name="connsiteY116" fmla="*/ 1816900 h 2237474"/>
              <a:gd name="connsiteX117" fmla="*/ 4882386 w 12192000"/>
              <a:gd name="connsiteY117" fmla="*/ 1809844 h 2237474"/>
              <a:gd name="connsiteX118" fmla="*/ 4811440 w 12192000"/>
              <a:gd name="connsiteY118" fmla="*/ 1804655 h 2237474"/>
              <a:gd name="connsiteX119" fmla="*/ 4691075 w 12192000"/>
              <a:gd name="connsiteY119" fmla="*/ 1801389 h 2237474"/>
              <a:gd name="connsiteX120" fmla="*/ 4611738 w 12192000"/>
              <a:gd name="connsiteY120" fmla="*/ 1776964 h 2237474"/>
              <a:gd name="connsiteX121" fmla="*/ 4560070 w 12192000"/>
              <a:gd name="connsiteY121" fmla="*/ 1785640 h 2237474"/>
              <a:gd name="connsiteX122" fmla="*/ 4536503 w 12192000"/>
              <a:gd name="connsiteY122" fmla="*/ 1785334 h 2237474"/>
              <a:gd name="connsiteX123" fmla="*/ 4513724 w 12192000"/>
              <a:gd name="connsiteY123" fmla="*/ 1791996 h 2237474"/>
              <a:gd name="connsiteX124" fmla="*/ 4459810 w 12192000"/>
              <a:gd name="connsiteY124" fmla="*/ 1797886 h 2237474"/>
              <a:gd name="connsiteX125" fmla="*/ 4379064 w 12192000"/>
              <a:gd name="connsiteY125" fmla="*/ 1817177 h 2237474"/>
              <a:gd name="connsiteX126" fmla="*/ 4319209 w 12192000"/>
              <a:gd name="connsiteY126" fmla="*/ 1834833 h 2237474"/>
              <a:gd name="connsiteX127" fmla="*/ 4290981 w 12192000"/>
              <a:gd name="connsiteY127" fmla="*/ 1839677 h 2237474"/>
              <a:gd name="connsiteX128" fmla="*/ 4285792 w 12192000"/>
              <a:gd name="connsiteY128" fmla="*/ 1836231 h 2237474"/>
              <a:gd name="connsiteX129" fmla="*/ 4238372 w 12192000"/>
              <a:gd name="connsiteY129" fmla="*/ 1851480 h 2237474"/>
              <a:gd name="connsiteX130" fmla="*/ 4232517 w 12192000"/>
              <a:gd name="connsiteY130" fmla="*/ 1852567 h 2237474"/>
              <a:gd name="connsiteX131" fmla="*/ 4191732 w 12192000"/>
              <a:gd name="connsiteY131" fmla="*/ 1857328 h 2237474"/>
              <a:gd name="connsiteX132" fmla="*/ 4065532 w 12192000"/>
              <a:gd name="connsiteY132" fmla="*/ 1855477 h 2237474"/>
              <a:gd name="connsiteX133" fmla="*/ 4028460 w 12192000"/>
              <a:gd name="connsiteY133" fmla="*/ 1855137 h 2237474"/>
              <a:gd name="connsiteX134" fmla="*/ 4002267 w 12192000"/>
              <a:gd name="connsiteY134" fmla="*/ 1852352 h 2237474"/>
              <a:gd name="connsiteX135" fmla="*/ 3931396 w 12192000"/>
              <a:gd name="connsiteY135" fmla="*/ 1858915 h 2237474"/>
              <a:gd name="connsiteX136" fmla="*/ 3812162 w 12192000"/>
              <a:gd name="connsiteY136" fmla="*/ 1875501 h 2237474"/>
              <a:gd name="connsiteX137" fmla="*/ 3729530 w 12192000"/>
              <a:gd name="connsiteY137" fmla="*/ 1864513 h 2237474"/>
              <a:gd name="connsiteX138" fmla="*/ 3680177 w 12192000"/>
              <a:gd name="connsiteY138" fmla="*/ 1881552 h 2237474"/>
              <a:gd name="connsiteX139" fmla="*/ 3567259 w 12192000"/>
              <a:gd name="connsiteY139" fmla="*/ 1893482 h 2237474"/>
              <a:gd name="connsiteX140" fmla="*/ 3405770 w 12192000"/>
              <a:gd name="connsiteY140" fmla="*/ 1904591 h 2237474"/>
              <a:gd name="connsiteX141" fmla="*/ 3280097 w 12192000"/>
              <a:gd name="connsiteY141" fmla="*/ 1919610 h 2237474"/>
              <a:gd name="connsiteX142" fmla="*/ 3123424 w 12192000"/>
              <a:gd name="connsiteY142" fmla="*/ 1952930 h 2237474"/>
              <a:gd name="connsiteX143" fmla="*/ 3009910 w 12192000"/>
              <a:gd name="connsiteY143" fmla="*/ 1957866 h 2237474"/>
              <a:gd name="connsiteX144" fmla="*/ 2995934 w 12192000"/>
              <a:gd name="connsiteY144" fmla="*/ 1967085 h 2237474"/>
              <a:gd name="connsiteX145" fmla="*/ 2980071 w 12192000"/>
              <a:gd name="connsiteY145" fmla="*/ 1972988 h 2237474"/>
              <a:gd name="connsiteX146" fmla="*/ 2978094 w 12192000"/>
              <a:gd name="connsiteY146" fmla="*/ 1972369 h 2237474"/>
              <a:gd name="connsiteX147" fmla="*/ 2942858 w 12192000"/>
              <a:gd name="connsiteY147" fmla="*/ 1981367 h 2237474"/>
              <a:gd name="connsiteX148" fmla="*/ 2875436 w 12192000"/>
              <a:gd name="connsiteY148" fmla="*/ 1996977 h 2237474"/>
              <a:gd name="connsiteX149" fmla="*/ 2874892 w 12192000"/>
              <a:gd name="connsiteY149" fmla="*/ 1996085 h 2237474"/>
              <a:gd name="connsiteX150" fmla="*/ 2864145 w 12192000"/>
              <a:gd name="connsiteY150" fmla="*/ 1994061 h 2237474"/>
              <a:gd name="connsiteX151" fmla="*/ 2843662 w 12192000"/>
              <a:gd name="connsiteY151" fmla="*/ 1992498 h 2237474"/>
              <a:gd name="connsiteX152" fmla="*/ 2796128 w 12192000"/>
              <a:gd name="connsiteY152" fmla="*/ 1976403 h 2237474"/>
              <a:gd name="connsiteX153" fmla="*/ 2756784 w 12192000"/>
              <a:gd name="connsiteY153" fmla="*/ 1985116 h 2237474"/>
              <a:gd name="connsiteX154" fmla="*/ 2748833 w 12192000"/>
              <a:gd name="connsiteY154" fmla="*/ 1986323 h 2237474"/>
              <a:gd name="connsiteX155" fmla="*/ 2748661 w 12192000"/>
              <a:gd name="connsiteY155" fmla="*/ 1986122 h 2237474"/>
              <a:gd name="connsiteX156" fmla="*/ 2740251 w 12192000"/>
              <a:gd name="connsiteY156" fmla="*/ 1986946 h 2237474"/>
              <a:gd name="connsiteX157" fmla="*/ 2718916 w 12192000"/>
              <a:gd name="connsiteY157" fmla="*/ 1990867 h 2237474"/>
              <a:gd name="connsiteX158" fmla="*/ 2713522 w 12192000"/>
              <a:gd name="connsiteY158" fmla="*/ 1990173 h 2237474"/>
              <a:gd name="connsiteX159" fmla="*/ 2680597 w 12192000"/>
              <a:gd name="connsiteY159" fmla="*/ 1984996 h 2237474"/>
              <a:gd name="connsiteX160" fmla="*/ 2578178 w 12192000"/>
              <a:gd name="connsiteY160" fmla="*/ 1990531 h 2237474"/>
              <a:gd name="connsiteX161" fmla="*/ 2476147 w 12192000"/>
              <a:gd name="connsiteY161" fmla="*/ 1998305 h 2237474"/>
              <a:gd name="connsiteX162" fmla="*/ 2373568 w 12192000"/>
              <a:gd name="connsiteY162" fmla="*/ 2003219 h 2237474"/>
              <a:gd name="connsiteX163" fmla="*/ 2321399 w 12192000"/>
              <a:gd name="connsiteY163" fmla="*/ 1989467 h 2237474"/>
              <a:gd name="connsiteX164" fmla="*/ 2315525 w 12192000"/>
              <a:gd name="connsiteY164" fmla="*/ 1989708 h 2237474"/>
              <a:gd name="connsiteX165" fmla="*/ 2300792 w 12192000"/>
              <a:gd name="connsiteY165" fmla="*/ 1994290 h 2237474"/>
              <a:gd name="connsiteX166" fmla="*/ 2295469 w 12192000"/>
              <a:gd name="connsiteY166" fmla="*/ 1996659 h 2237474"/>
              <a:gd name="connsiteX167" fmla="*/ 2287219 w 12192000"/>
              <a:gd name="connsiteY167" fmla="*/ 1998750 h 2237474"/>
              <a:gd name="connsiteX168" fmla="*/ 2286948 w 12192000"/>
              <a:gd name="connsiteY168" fmla="*/ 1998596 h 2237474"/>
              <a:gd name="connsiteX169" fmla="*/ 2243069 w 12192000"/>
              <a:gd name="connsiteY169" fmla="*/ 2015111 h 2237474"/>
              <a:gd name="connsiteX170" fmla="*/ 2186609 w 12192000"/>
              <a:gd name="connsiteY170" fmla="*/ 2008263 h 2237474"/>
              <a:gd name="connsiteX171" fmla="*/ 2164831 w 12192000"/>
              <a:gd name="connsiteY171" fmla="*/ 2010143 h 2237474"/>
              <a:gd name="connsiteX172" fmla="*/ 2152836 w 12192000"/>
              <a:gd name="connsiteY172" fmla="*/ 2010048 h 2237474"/>
              <a:gd name="connsiteX173" fmla="*/ 2117102 w 12192000"/>
              <a:gd name="connsiteY173" fmla="*/ 2023004 h 2237474"/>
              <a:gd name="connsiteX174" fmla="*/ 2111935 w 12192000"/>
              <a:gd name="connsiteY174" fmla="*/ 2023163 h 2237474"/>
              <a:gd name="connsiteX175" fmla="*/ 2089991 w 12192000"/>
              <a:gd name="connsiteY175" fmla="*/ 2034193 h 2237474"/>
              <a:gd name="connsiteX176" fmla="*/ 2058061 w 12192000"/>
              <a:gd name="connsiteY176" fmla="*/ 2047942 h 2237474"/>
              <a:gd name="connsiteX177" fmla="*/ 2055737 w 12192000"/>
              <a:gd name="connsiteY177" fmla="*/ 2047704 h 2237474"/>
              <a:gd name="connsiteX178" fmla="*/ 2042244 w 12192000"/>
              <a:gd name="connsiteY178" fmla="*/ 2055560 h 2237474"/>
              <a:gd name="connsiteX179" fmla="*/ 1976224 w 12192000"/>
              <a:gd name="connsiteY179" fmla="*/ 2074257 h 2237474"/>
              <a:gd name="connsiteX180" fmla="*/ 1877728 w 12192000"/>
              <a:gd name="connsiteY180" fmla="*/ 2101004 h 2237474"/>
              <a:gd name="connsiteX181" fmla="*/ 1759056 w 12192000"/>
              <a:gd name="connsiteY181" fmla="*/ 2125608 h 2237474"/>
              <a:gd name="connsiteX182" fmla="*/ 1637948 w 12192000"/>
              <a:gd name="connsiteY182" fmla="*/ 2172597 h 2237474"/>
              <a:gd name="connsiteX183" fmla="*/ 1434549 w 12192000"/>
              <a:gd name="connsiteY183" fmla="*/ 2234522 h 2237474"/>
              <a:gd name="connsiteX184" fmla="*/ 1398481 w 12192000"/>
              <a:gd name="connsiteY184" fmla="*/ 2237074 h 2237474"/>
              <a:gd name="connsiteX185" fmla="*/ 1398407 w 12192000"/>
              <a:gd name="connsiteY185" fmla="*/ 2237095 h 2237474"/>
              <a:gd name="connsiteX186" fmla="*/ 1370962 w 12192000"/>
              <a:gd name="connsiteY186" fmla="*/ 2237474 h 2237474"/>
              <a:gd name="connsiteX187" fmla="*/ 1356367 w 12192000"/>
              <a:gd name="connsiteY187" fmla="*/ 2235089 h 2237474"/>
              <a:gd name="connsiteX188" fmla="*/ 1324828 w 12192000"/>
              <a:gd name="connsiteY188" fmla="*/ 2231968 h 2237474"/>
              <a:gd name="connsiteX189" fmla="*/ 1297744 w 12192000"/>
              <a:gd name="connsiteY189" fmla="*/ 2235849 h 2237474"/>
              <a:gd name="connsiteX190" fmla="*/ 1286236 w 12192000"/>
              <a:gd name="connsiteY190" fmla="*/ 2233135 h 2237474"/>
              <a:gd name="connsiteX191" fmla="*/ 1283504 w 12192000"/>
              <a:gd name="connsiteY191" fmla="*/ 2233797 h 2237474"/>
              <a:gd name="connsiteX192" fmla="*/ 1279765 w 12192000"/>
              <a:gd name="connsiteY192" fmla="*/ 2229639 h 2237474"/>
              <a:gd name="connsiteX193" fmla="*/ 1195347 w 12192000"/>
              <a:gd name="connsiteY193" fmla="*/ 2212354 h 2237474"/>
              <a:gd name="connsiteX194" fmla="*/ 970251 w 12192000"/>
              <a:gd name="connsiteY194" fmla="*/ 2221029 h 2237474"/>
              <a:gd name="connsiteX195" fmla="*/ 812914 w 12192000"/>
              <a:gd name="connsiteY195" fmla="*/ 2202752 h 2237474"/>
              <a:gd name="connsiteX196" fmla="*/ 800195 w 12192000"/>
              <a:gd name="connsiteY196" fmla="*/ 2209407 h 2237474"/>
              <a:gd name="connsiteX197" fmla="*/ 784978 w 12192000"/>
              <a:gd name="connsiteY197" fmla="*/ 2212360 h 2237474"/>
              <a:gd name="connsiteX198" fmla="*/ 681987 w 12192000"/>
              <a:gd name="connsiteY198" fmla="*/ 2216757 h 2237474"/>
              <a:gd name="connsiteX199" fmla="*/ 669923 w 12192000"/>
              <a:gd name="connsiteY199" fmla="*/ 2211682 h 2237474"/>
              <a:gd name="connsiteX200" fmla="*/ 648680 w 12192000"/>
              <a:gd name="connsiteY200" fmla="*/ 2206229 h 2237474"/>
              <a:gd name="connsiteX201" fmla="*/ 597225 w 12192000"/>
              <a:gd name="connsiteY201" fmla="*/ 2180999 h 2237474"/>
              <a:gd name="connsiteX202" fmla="*/ 558449 w 12192000"/>
              <a:gd name="connsiteY202" fmla="*/ 2182346 h 2237474"/>
              <a:gd name="connsiteX203" fmla="*/ 550517 w 12192000"/>
              <a:gd name="connsiteY203" fmla="*/ 2182060 h 2237474"/>
              <a:gd name="connsiteX204" fmla="*/ 550309 w 12192000"/>
              <a:gd name="connsiteY204" fmla="*/ 2181825 h 2237474"/>
              <a:gd name="connsiteX205" fmla="*/ 541836 w 12192000"/>
              <a:gd name="connsiteY205" fmla="*/ 2181063 h 2237474"/>
              <a:gd name="connsiteX206" fmla="*/ 536057 w 12192000"/>
              <a:gd name="connsiteY206" fmla="*/ 2181537 h 2237474"/>
              <a:gd name="connsiteX207" fmla="*/ 520671 w 12192000"/>
              <a:gd name="connsiteY207" fmla="*/ 2180980 h 2237474"/>
              <a:gd name="connsiteX208" fmla="*/ 515024 w 12192000"/>
              <a:gd name="connsiteY208" fmla="*/ 2179258 h 2237474"/>
              <a:gd name="connsiteX209" fmla="*/ 512278 w 12192000"/>
              <a:gd name="connsiteY209" fmla="*/ 2176369 h 2237474"/>
              <a:gd name="connsiteX210" fmla="*/ 480419 w 12192000"/>
              <a:gd name="connsiteY210" fmla="*/ 2167807 h 2237474"/>
              <a:gd name="connsiteX211" fmla="*/ 413835 w 12192000"/>
              <a:gd name="connsiteY211" fmla="*/ 2156783 h 2237474"/>
              <a:gd name="connsiteX212" fmla="*/ 376513 w 12192000"/>
              <a:gd name="connsiteY212" fmla="*/ 2154014 h 2237474"/>
              <a:gd name="connsiteX213" fmla="*/ 273386 w 12192000"/>
              <a:gd name="connsiteY213" fmla="*/ 2142551 h 2237474"/>
              <a:gd name="connsiteX214" fmla="*/ 169207 w 12192000"/>
              <a:gd name="connsiteY214" fmla="*/ 2128100 h 2237474"/>
              <a:gd name="connsiteX215" fmla="*/ 93149 w 12192000"/>
              <a:gd name="connsiteY215" fmla="*/ 2105324 h 2237474"/>
              <a:gd name="connsiteX216" fmla="*/ 88109 w 12192000"/>
              <a:gd name="connsiteY216" fmla="*/ 2106704 h 2237474"/>
              <a:gd name="connsiteX217" fmla="*/ 80022 w 12192000"/>
              <a:gd name="connsiteY217" fmla="*/ 2107254 h 2237474"/>
              <a:gd name="connsiteX218" fmla="*/ 79717 w 12192000"/>
              <a:gd name="connsiteY218" fmla="*/ 2107046 h 2237474"/>
              <a:gd name="connsiteX219" fmla="*/ 72352 w 12192000"/>
              <a:gd name="connsiteY219" fmla="*/ 2107991 h 2237474"/>
              <a:gd name="connsiteX220" fmla="*/ 37645 w 12192000"/>
              <a:gd name="connsiteY220" fmla="*/ 2115401 h 2237474"/>
              <a:gd name="connsiteX221" fmla="*/ 4572 w 12192000"/>
              <a:gd name="connsiteY221" fmla="*/ 2111091 h 2237474"/>
              <a:gd name="connsiteX222" fmla="*/ 0 w 12192000"/>
              <a:gd name="connsiteY222" fmla="*/ 2110468 h 2237474"/>
              <a:gd name="connsiteX223" fmla="*/ 0 w 12192000"/>
              <a:gd name="connsiteY223"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154948 w 12192000"/>
              <a:gd name="connsiteY4" fmla="*/ 762731 h 2237474"/>
              <a:gd name="connsiteX5" fmla="*/ 12047364 w 12192000"/>
              <a:gd name="connsiteY5" fmla="*/ 749662 h 2237474"/>
              <a:gd name="connsiteX6" fmla="*/ 11890686 w 12192000"/>
              <a:gd name="connsiteY6" fmla="*/ 732766 h 2237474"/>
              <a:gd name="connsiteX7" fmla="*/ 11782413 w 12192000"/>
              <a:gd name="connsiteY7" fmla="*/ 769868 h 2237474"/>
              <a:gd name="connsiteX8" fmla="*/ 11649954 w 12192000"/>
              <a:gd name="connsiteY8" fmla="*/ 749628 h 2237474"/>
              <a:gd name="connsiteX9" fmla="*/ 11560424 w 12192000"/>
              <a:gd name="connsiteY9" fmla="*/ 748017 h 2237474"/>
              <a:gd name="connsiteX10" fmla="*/ 11358455 w 12192000"/>
              <a:gd name="connsiteY10" fmla="*/ 747593 h 2237474"/>
              <a:gd name="connsiteX11" fmla="*/ 11165209 w 12192000"/>
              <a:gd name="connsiteY11" fmla="*/ 748852 h 2237474"/>
              <a:gd name="connsiteX12" fmla="*/ 11058755 w 12192000"/>
              <a:gd name="connsiteY12" fmla="*/ 749617 h 2237474"/>
              <a:gd name="connsiteX13" fmla="*/ 10884013 w 12192000"/>
              <a:gd name="connsiteY13" fmla="*/ 760728 h 2237474"/>
              <a:gd name="connsiteX14" fmla="*/ 10834688 w 12192000"/>
              <a:gd name="connsiteY14" fmla="*/ 757726 h 2237474"/>
              <a:gd name="connsiteX15" fmla="*/ 10805004 w 12192000"/>
              <a:gd name="connsiteY15" fmla="*/ 757573 h 2237474"/>
              <a:gd name="connsiteX16" fmla="*/ 10739478 w 12192000"/>
              <a:gd name="connsiteY16" fmla="*/ 776841 h 2237474"/>
              <a:gd name="connsiteX17" fmla="*/ 10458762 w 12192000"/>
              <a:gd name="connsiteY17" fmla="*/ 755400 h 2237474"/>
              <a:gd name="connsiteX18" fmla="*/ 10246919 w 12192000"/>
              <a:gd name="connsiteY18" fmla="*/ 769960 h 2237474"/>
              <a:gd name="connsiteX19" fmla="*/ 10167995 w 12192000"/>
              <a:gd name="connsiteY19" fmla="*/ 760843 h 2237474"/>
              <a:gd name="connsiteX20" fmla="*/ 9997044 w 12192000"/>
              <a:gd name="connsiteY20" fmla="*/ 780129 h 2237474"/>
              <a:gd name="connsiteX21" fmla="*/ 9943887 w 12192000"/>
              <a:gd name="connsiteY21" fmla="*/ 804141 h 2237474"/>
              <a:gd name="connsiteX22" fmla="*/ 9918248 w 12192000"/>
              <a:gd name="connsiteY22" fmla="*/ 816628 h 2237474"/>
              <a:gd name="connsiteX23" fmla="*/ 9836148 w 12192000"/>
              <a:gd name="connsiteY23" fmla="*/ 858312 h 2237474"/>
              <a:gd name="connsiteX24" fmla="*/ 9823800 w 12192000"/>
              <a:gd name="connsiteY24" fmla="*/ 866604 h 2237474"/>
              <a:gd name="connsiteX25" fmla="*/ 9794684 w 12192000"/>
              <a:gd name="connsiteY25" fmla="*/ 864509 h 2237474"/>
              <a:gd name="connsiteX26" fmla="*/ 9778288 w 12192000"/>
              <a:gd name="connsiteY26" fmla="*/ 854362 h 2237474"/>
              <a:gd name="connsiteX27" fmla="*/ 9773886 w 12192000"/>
              <a:gd name="connsiteY27" fmla="*/ 857543 h 2237474"/>
              <a:gd name="connsiteX28" fmla="*/ 9761459 w 12192000"/>
              <a:gd name="connsiteY28" fmla="*/ 862394 h 2237474"/>
              <a:gd name="connsiteX29" fmla="*/ 9705768 w 12192000"/>
              <a:gd name="connsiteY29" fmla="*/ 894610 h 2237474"/>
              <a:gd name="connsiteX30" fmla="*/ 9683005 w 12192000"/>
              <a:gd name="connsiteY30" fmla="*/ 894128 h 2237474"/>
              <a:gd name="connsiteX31" fmla="*/ 9594438 w 12192000"/>
              <a:gd name="connsiteY31" fmla="*/ 919051 h 2237474"/>
              <a:gd name="connsiteX32" fmla="*/ 9577033 w 12192000"/>
              <a:gd name="connsiteY32" fmla="*/ 922857 h 2237474"/>
              <a:gd name="connsiteX33" fmla="*/ 9544189 w 12192000"/>
              <a:gd name="connsiteY33" fmla="*/ 938966 h 2237474"/>
              <a:gd name="connsiteX34" fmla="*/ 9534048 w 12192000"/>
              <a:gd name="connsiteY34" fmla="*/ 940158 h 2237474"/>
              <a:gd name="connsiteX35" fmla="*/ 9500499 w 12192000"/>
              <a:gd name="connsiteY35" fmla="*/ 954680 h 2237474"/>
              <a:gd name="connsiteX36" fmla="*/ 9428195 w 12192000"/>
              <a:gd name="connsiteY36" fmla="*/ 986225 h 2237474"/>
              <a:gd name="connsiteX37" fmla="*/ 9410017 w 12192000"/>
              <a:gd name="connsiteY37" fmla="*/ 993931 h 2237474"/>
              <a:gd name="connsiteX38" fmla="*/ 9392919 w 12192000"/>
              <a:gd name="connsiteY38" fmla="*/ 994656 h 2237474"/>
              <a:gd name="connsiteX39" fmla="*/ 9301293 w 12192000"/>
              <a:gd name="connsiteY39" fmla="*/ 1011593 h 2237474"/>
              <a:gd name="connsiteX40" fmla="*/ 9278619 w 12192000"/>
              <a:gd name="connsiteY40" fmla="*/ 1011878 h 2237474"/>
              <a:gd name="connsiteX41" fmla="*/ 9268019 w 12192000"/>
              <a:gd name="connsiteY41" fmla="*/ 1007442 h 2237474"/>
              <a:gd name="connsiteX42" fmla="*/ 9234662 w 12192000"/>
              <a:gd name="connsiteY42" fmla="*/ 1023056 h 2237474"/>
              <a:gd name="connsiteX43" fmla="*/ 9181033 w 12192000"/>
              <a:gd name="connsiteY43" fmla="*/ 1037921 h 2237474"/>
              <a:gd name="connsiteX44" fmla="*/ 9155969 w 12192000"/>
              <a:gd name="connsiteY44" fmla="*/ 1046804 h 2237474"/>
              <a:gd name="connsiteX45" fmla="*/ 9133985 w 12192000"/>
              <a:gd name="connsiteY45" fmla="*/ 1046450 h 2237474"/>
              <a:gd name="connsiteX46" fmla="*/ 9012987 w 12192000"/>
              <a:gd name="connsiteY46" fmla="*/ 1061986 h 2237474"/>
              <a:gd name="connsiteX47" fmla="*/ 8968445 w 12192000"/>
              <a:gd name="connsiteY47" fmla="*/ 1052169 h 2237474"/>
              <a:gd name="connsiteX48" fmla="*/ 8958984 w 12192000"/>
              <a:gd name="connsiteY48" fmla="*/ 1057212 h 2237474"/>
              <a:gd name="connsiteX49" fmla="*/ 8886001 w 12192000"/>
              <a:gd name="connsiteY49" fmla="*/ 1067468 h 2237474"/>
              <a:gd name="connsiteX50" fmla="*/ 8838610 w 12192000"/>
              <a:gd name="connsiteY50" fmla="*/ 1075091 h 2237474"/>
              <a:gd name="connsiteX51" fmla="*/ 8750383 w 12192000"/>
              <a:gd name="connsiteY51" fmla="*/ 1097387 h 2237474"/>
              <a:gd name="connsiteX52" fmla="*/ 8697365 w 12192000"/>
              <a:gd name="connsiteY52" fmla="*/ 1105869 h 2237474"/>
              <a:gd name="connsiteX53" fmla="*/ 8665605 w 12192000"/>
              <a:gd name="connsiteY53" fmla="*/ 1110791 h 2237474"/>
              <a:gd name="connsiteX54" fmla="*/ 8584946 w 12192000"/>
              <a:gd name="connsiteY54" fmla="*/ 1135226 h 2237474"/>
              <a:gd name="connsiteX55" fmla="*/ 8460755 w 12192000"/>
              <a:gd name="connsiteY55" fmla="*/ 1203427 h 2237474"/>
              <a:gd name="connsiteX56" fmla="*/ 8419755 w 12192000"/>
              <a:gd name="connsiteY56" fmla="*/ 1216260 h 2237474"/>
              <a:gd name="connsiteX57" fmla="*/ 8411626 w 12192000"/>
              <a:gd name="connsiteY57" fmla="*/ 1214397 h 2237474"/>
              <a:gd name="connsiteX58" fmla="*/ 8363469 w 12192000"/>
              <a:gd name="connsiteY58" fmla="*/ 1246658 h 2237474"/>
              <a:gd name="connsiteX59" fmla="*/ 8275497 w 12192000"/>
              <a:gd name="connsiteY59" fmla="*/ 1264396 h 2237474"/>
              <a:gd name="connsiteX60" fmla="*/ 8206287 w 12192000"/>
              <a:gd name="connsiteY60" fmla="*/ 1273060 h 2237474"/>
              <a:gd name="connsiteX61" fmla="*/ 8168705 w 12192000"/>
              <a:gd name="connsiteY61" fmla="*/ 1279956 h 2237474"/>
              <a:gd name="connsiteX62" fmla="*/ 8139997 w 12192000"/>
              <a:gd name="connsiteY62" fmla="*/ 1282713 h 2237474"/>
              <a:gd name="connsiteX63" fmla="*/ 8074238 w 12192000"/>
              <a:gd name="connsiteY63" fmla="*/ 1301895 h 2237474"/>
              <a:gd name="connsiteX64" fmla="*/ 7968292 w 12192000"/>
              <a:gd name="connsiteY64" fmla="*/ 1338779 h 2237474"/>
              <a:gd name="connsiteX65" fmla="*/ 7945122 w 12192000"/>
              <a:gd name="connsiteY65" fmla="*/ 1345477 h 2237474"/>
              <a:gd name="connsiteX66" fmla="*/ 7902328 w 12192000"/>
              <a:gd name="connsiteY66" fmla="*/ 1345865 h 2237474"/>
              <a:gd name="connsiteX67" fmla="*/ 7898322 w 12192000"/>
              <a:gd name="connsiteY67" fmla="*/ 1345689 h 2237474"/>
              <a:gd name="connsiteX68" fmla="*/ 7875879 w 12192000"/>
              <a:gd name="connsiteY68" fmla="*/ 1345646 h 2237474"/>
              <a:gd name="connsiteX69" fmla="*/ 7840612 w 12192000"/>
              <a:gd name="connsiteY69" fmla="*/ 1369373 h 2237474"/>
              <a:gd name="connsiteX70" fmla="*/ 7786819 w 12192000"/>
              <a:gd name="connsiteY70" fmla="*/ 1378970 h 2237474"/>
              <a:gd name="connsiteX71" fmla="*/ 7548172 w 12192000"/>
              <a:gd name="connsiteY71" fmla="*/ 1417460 h 2237474"/>
              <a:gd name="connsiteX72" fmla="*/ 7483437 w 12192000"/>
              <a:gd name="connsiteY72" fmla="*/ 1478152 h 2237474"/>
              <a:gd name="connsiteX73" fmla="*/ 7377870 w 12192000"/>
              <a:gd name="connsiteY73" fmla="*/ 1523319 h 2237474"/>
              <a:gd name="connsiteX74" fmla="*/ 7230737 w 12192000"/>
              <a:gd name="connsiteY74" fmla="*/ 1562633 h 2237474"/>
              <a:gd name="connsiteX75" fmla="*/ 7224458 w 12192000"/>
              <a:gd name="connsiteY75" fmla="*/ 1573008 h 2237474"/>
              <a:gd name="connsiteX76" fmla="*/ 7213486 w 12192000"/>
              <a:gd name="connsiteY76" fmla="*/ 1580987 h 2237474"/>
              <a:gd name="connsiteX77" fmla="*/ 7183121 w 12192000"/>
              <a:gd name="connsiteY77" fmla="*/ 1595162 h 2237474"/>
              <a:gd name="connsiteX78" fmla="*/ 7164601 w 12192000"/>
              <a:gd name="connsiteY78" fmla="*/ 1606490 h 2237474"/>
              <a:gd name="connsiteX79" fmla="*/ 7114651 w 12192000"/>
              <a:gd name="connsiteY79" fmla="*/ 1620959 h 2237474"/>
              <a:gd name="connsiteX80" fmla="*/ 7092727 w 12192000"/>
              <a:gd name="connsiteY80" fmla="*/ 1623628 h 2237474"/>
              <a:gd name="connsiteX81" fmla="*/ 7031309 w 12192000"/>
              <a:gd name="connsiteY81" fmla="*/ 1619451 h 2237474"/>
              <a:gd name="connsiteX82" fmla="*/ 6999084 w 12192000"/>
              <a:gd name="connsiteY82" fmla="*/ 1634317 h 2237474"/>
              <a:gd name="connsiteX83" fmla="*/ 6992107 w 12192000"/>
              <a:gd name="connsiteY83" fmla="*/ 1636860 h 2237474"/>
              <a:gd name="connsiteX84" fmla="*/ 6991765 w 12192000"/>
              <a:gd name="connsiteY84" fmla="*/ 1636725 h 2237474"/>
              <a:gd name="connsiteX85" fmla="*/ 6900177 w 12192000"/>
              <a:gd name="connsiteY85" fmla="*/ 1636016 h 2237474"/>
              <a:gd name="connsiteX86" fmla="*/ 6795372 w 12192000"/>
              <a:gd name="connsiteY86" fmla="*/ 1644845 h 2237474"/>
              <a:gd name="connsiteX87" fmla="*/ 6692251 w 12192000"/>
              <a:gd name="connsiteY87" fmla="*/ 1656357 h 2237474"/>
              <a:gd name="connsiteX88" fmla="*/ 6655235 w 12192000"/>
              <a:gd name="connsiteY88" fmla="*/ 1661869 h 2237474"/>
              <a:gd name="connsiteX89" fmla="*/ 6587857 w 12192000"/>
              <a:gd name="connsiteY89" fmla="*/ 1665769 h 2237474"/>
              <a:gd name="connsiteX90" fmla="*/ 6554894 w 12192000"/>
              <a:gd name="connsiteY90" fmla="*/ 1664428 h 2237474"/>
              <a:gd name="connsiteX91" fmla="*/ 6516595 w 12192000"/>
              <a:gd name="connsiteY91" fmla="*/ 1667475 h 2237474"/>
              <a:gd name="connsiteX92" fmla="*/ 6508541 w 12192000"/>
              <a:gd name="connsiteY92" fmla="*/ 1668757 h 2237474"/>
              <a:gd name="connsiteX93" fmla="*/ 6471012 w 12192000"/>
              <a:gd name="connsiteY93" fmla="*/ 1678604 h 2237474"/>
              <a:gd name="connsiteX94" fmla="*/ 6415265 w 12192000"/>
              <a:gd name="connsiteY94" fmla="*/ 1665317 h 2237474"/>
              <a:gd name="connsiteX95" fmla="*/ 6364035 w 12192000"/>
              <a:gd name="connsiteY95" fmla="*/ 1667683 h 2237474"/>
              <a:gd name="connsiteX96" fmla="*/ 6280959 w 12192000"/>
              <a:gd name="connsiteY96" fmla="*/ 1689329 h 2237474"/>
              <a:gd name="connsiteX97" fmla="*/ 6243319 w 12192000"/>
              <a:gd name="connsiteY97" fmla="*/ 1695560 h 2237474"/>
              <a:gd name="connsiteX98" fmla="*/ 6098321 w 12192000"/>
              <a:gd name="connsiteY98" fmla="*/ 1721646 h 2237474"/>
              <a:gd name="connsiteX99" fmla="*/ 5880652 w 12192000"/>
              <a:gd name="connsiteY99" fmla="*/ 1779643 h 2237474"/>
              <a:gd name="connsiteX100" fmla="*/ 5785959 w 12192000"/>
              <a:gd name="connsiteY100" fmla="*/ 1775307 h 2237474"/>
              <a:gd name="connsiteX101" fmla="*/ 5643534 w 12192000"/>
              <a:gd name="connsiteY101" fmla="*/ 1802919 h 2237474"/>
              <a:gd name="connsiteX102" fmla="*/ 5518799 w 12192000"/>
              <a:gd name="connsiteY102" fmla="*/ 1818312 h 2237474"/>
              <a:gd name="connsiteX103" fmla="*/ 5505014 w 12192000"/>
              <a:gd name="connsiteY103" fmla="*/ 1819259 h 2237474"/>
              <a:gd name="connsiteX104" fmla="*/ 5453307 w 12192000"/>
              <a:gd name="connsiteY104" fmla="*/ 1815450 h 2237474"/>
              <a:gd name="connsiteX105" fmla="*/ 5364192 w 12192000"/>
              <a:gd name="connsiteY105" fmla="*/ 1826074 h 2237474"/>
              <a:gd name="connsiteX106" fmla="*/ 5350380 w 12192000"/>
              <a:gd name="connsiteY106" fmla="*/ 1830891 h 2237474"/>
              <a:gd name="connsiteX107" fmla="*/ 5259633 w 12192000"/>
              <a:gd name="connsiteY107" fmla="*/ 1837160 h 2237474"/>
              <a:gd name="connsiteX108" fmla="*/ 5197513 w 12192000"/>
              <a:gd name="connsiteY108" fmla="*/ 1844718 h 2237474"/>
              <a:gd name="connsiteX109" fmla="*/ 5168852 w 12192000"/>
              <a:gd name="connsiteY109" fmla="*/ 1844846 h 2237474"/>
              <a:gd name="connsiteX110" fmla="*/ 5114927 w 12192000"/>
              <a:gd name="connsiteY110" fmla="*/ 1847827 h 2237474"/>
              <a:gd name="connsiteX111" fmla="*/ 5108970 w 12192000"/>
              <a:gd name="connsiteY111" fmla="*/ 1847935 h 2237474"/>
              <a:gd name="connsiteX112" fmla="*/ 5067961 w 12192000"/>
              <a:gd name="connsiteY112" fmla="*/ 1845917 h 2237474"/>
              <a:gd name="connsiteX113" fmla="*/ 5007075 w 12192000"/>
              <a:gd name="connsiteY113" fmla="*/ 1838626 h 2237474"/>
              <a:gd name="connsiteX114" fmla="*/ 4944087 w 12192000"/>
              <a:gd name="connsiteY114" fmla="*/ 1823332 h 2237474"/>
              <a:gd name="connsiteX115" fmla="*/ 4907662 w 12192000"/>
              <a:gd name="connsiteY115" fmla="*/ 1816900 h 2237474"/>
              <a:gd name="connsiteX116" fmla="*/ 4882386 w 12192000"/>
              <a:gd name="connsiteY116" fmla="*/ 1809844 h 2237474"/>
              <a:gd name="connsiteX117" fmla="*/ 4811440 w 12192000"/>
              <a:gd name="connsiteY117" fmla="*/ 1804655 h 2237474"/>
              <a:gd name="connsiteX118" fmla="*/ 4691075 w 12192000"/>
              <a:gd name="connsiteY118" fmla="*/ 1801389 h 2237474"/>
              <a:gd name="connsiteX119" fmla="*/ 4611738 w 12192000"/>
              <a:gd name="connsiteY119" fmla="*/ 1776964 h 2237474"/>
              <a:gd name="connsiteX120" fmla="*/ 4560070 w 12192000"/>
              <a:gd name="connsiteY120" fmla="*/ 1785640 h 2237474"/>
              <a:gd name="connsiteX121" fmla="*/ 4536503 w 12192000"/>
              <a:gd name="connsiteY121" fmla="*/ 1785334 h 2237474"/>
              <a:gd name="connsiteX122" fmla="*/ 4513724 w 12192000"/>
              <a:gd name="connsiteY122" fmla="*/ 1791996 h 2237474"/>
              <a:gd name="connsiteX123" fmla="*/ 4459810 w 12192000"/>
              <a:gd name="connsiteY123" fmla="*/ 1797886 h 2237474"/>
              <a:gd name="connsiteX124" fmla="*/ 4379064 w 12192000"/>
              <a:gd name="connsiteY124" fmla="*/ 1817177 h 2237474"/>
              <a:gd name="connsiteX125" fmla="*/ 4319209 w 12192000"/>
              <a:gd name="connsiteY125" fmla="*/ 1834833 h 2237474"/>
              <a:gd name="connsiteX126" fmla="*/ 4290981 w 12192000"/>
              <a:gd name="connsiteY126" fmla="*/ 1839677 h 2237474"/>
              <a:gd name="connsiteX127" fmla="*/ 4285792 w 12192000"/>
              <a:gd name="connsiteY127" fmla="*/ 1836231 h 2237474"/>
              <a:gd name="connsiteX128" fmla="*/ 4238372 w 12192000"/>
              <a:gd name="connsiteY128" fmla="*/ 1851480 h 2237474"/>
              <a:gd name="connsiteX129" fmla="*/ 4232517 w 12192000"/>
              <a:gd name="connsiteY129" fmla="*/ 1852567 h 2237474"/>
              <a:gd name="connsiteX130" fmla="*/ 4191732 w 12192000"/>
              <a:gd name="connsiteY130" fmla="*/ 1857328 h 2237474"/>
              <a:gd name="connsiteX131" fmla="*/ 4065532 w 12192000"/>
              <a:gd name="connsiteY131" fmla="*/ 1855477 h 2237474"/>
              <a:gd name="connsiteX132" fmla="*/ 4028460 w 12192000"/>
              <a:gd name="connsiteY132" fmla="*/ 1855137 h 2237474"/>
              <a:gd name="connsiteX133" fmla="*/ 4002267 w 12192000"/>
              <a:gd name="connsiteY133" fmla="*/ 1852352 h 2237474"/>
              <a:gd name="connsiteX134" fmla="*/ 3931396 w 12192000"/>
              <a:gd name="connsiteY134" fmla="*/ 1858915 h 2237474"/>
              <a:gd name="connsiteX135" fmla="*/ 3812162 w 12192000"/>
              <a:gd name="connsiteY135" fmla="*/ 1875501 h 2237474"/>
              <a:gd name="connsiteX136" fmla="*/ 3729530 w 12192000"/>
              <a:gd name="connsiteY136" fmla="*/ 1864513 h 2237474"/>
              <a:gd name="connsiteX137" fmla="*/ 3680177 w 12192000"/>
              <a:gd name="connsiteY137" fmla="*/ 1881552 h 2237474"/>
              <a:gd name="connsiteX138" fmla="*/ 3567259 w 12192000"/>
              <a:gd name="connsiteY138" fmla="*/ 1893482 h 2237474"/>
              <a:gd name="connsiteX139" fmla="*/ 3405770 w 12192000"/>
              <a:gd name="connsiteY139" fmla="*/ 1904591 h 2237474"/>
              <a:gd name="connsiteX140" fmla="*/ 3280097 w 12192000"/>
              <a:gd name="connsiteY140" fmla="*/ 1919610 h 2237474"/>
              <a:gd name="connsiteX141" fmla="*/ 3123424 w 12192000"/>
              <a:gd name="connsiteY141" fmla="*/ 1952930 h 2237474"/>
              <a:gd name="connsiteX142" fmla="*/ 3009910 w 12192000"/>
              <a:gd name="connsiteY142" fmla="*/ 1957866 h 2237474"/>
              <a:gd name="connsiteX143" fmla="*/ 2995934 w 12192000"/>
              <a:gd name="connsiteY143" fmla="*/ 1967085 h 2237474"/>
              <a:gd name="connsiteX144" fmla="*/ 2980071 w 12192000"/>
              <a:gd name="connsiteY144" fmla="*/ 1972988 h 2237474"/>
              <a:gd name="connsiteX145" fmla="*/ 2978094 w 12192000"/>
              <a:gd name="connsiteY145" fmla="*/ 1972369 h 2237474"/>
              <a:gd name="connsiteX146" fmla="*/ 2942858 w 12192000"/>
              <a:gd name="connsiteY146" fmla="*/ 1981367 h 2237474"/>
              <a:gd name="connsiteX147" fmla="*/ 2875436 w 12192000"/>
              <a:gd name="connsiteY147" fmla="*/ 1996977 h 2237474"/>
              <a:gd name="connsiteX148" fmla="*/ 2874892 w 12192000"/>
              <a:gd name="connsiteY148" fmla="*/ 1996085 h 2237474"/>
              <a:gd name="connsiteX149" fmla="*/ 2864145 w 12192000"/>
              <a:gd name="connsiteY149" fmla="*/ 1994061 h 2237474"/>
              <a:gd name="connsiteX150" fmla="*/ 2843662 w 12192000"/>
              <a:gd name="connsiteY150" fmla="*/ 1992498 h 2237474"/>
              <a:gd name="connsiteX151" fmla="*/ 2796128 w 12192000"/>
              <a:gd name="connsiteY151" fmla="*/ 1976403 h 2237474"/>
              <a:gd name="connsiteX152" fmla="*/ 2756784 w 12192000"/>
              <a:gd name="connsiteY152" fmla="*/ 1985116 h 2237474"/>
              <a:gd name="connsiteX153" fmla="*/ 2748833 w 12192000"/>
              <a:gd name="connsiteY153" fmla="*/ 1986323 h 2237474"/>
              <a:gd name="connsiteX154" fmla="*/ 2748661 w 12192000"/>
              <a:gd name="connsiteY154" fmla="*/ 1986122 h 2237474"/>
              <a:gd name="connsiteX155" fmla="*/ 2740251 w 12192000"/>
              <a:gd name="connsiteY155" fmla="*/ 1986946 h 2237474"/>
              <a:gd name="connsiteX156" fmla="*/ 2718916 w 12192000"/>
              <a:gd name="connsiteY156" fmla="*/ 1990867 h 2237474"/>
              <a:gd name="connsiteX157" fmla="*/ 2713522 w 12192000"/>
              <a:gd name="connsiteY157" fmla="*/ 1990173 h 2237474"/>
              <a:gd name="connsiteX158" fmla="*/ 2680597 w 12192000"/>
              <a:gd name="connsiteY158" fmla="*/ 1984996 h 2237474"/>
              <a:gd name="connsiteX159" fmla="*/ 2578178 w 12192000"/>
              <a:gd name="connsiteY159" fmla="*/ 1990531 h 2237474"/>
              <a:gd name="connsiteX160" fmla="*/ 2476147 w 12192000"/>
              <a:gd name="connsiteY160" fmla="*/ 1998305 h 2237474"/>
              <a:gd name="connsiteX161" fmla="*/ 2373568 w 12192000"/>
              <a:gd name="connsiteY161" fmla="*/ 2003219 h 2237474"/>
              <a:gd name="connsiteX162" fmla="*/ 2321399 w 12192000"/>
              <a:gd name="connsiteY162" fmla="*/ 1989467 h 2237474"/>
              <a:gd name="connsiteX163" fmla="*/ 2315525 w 12192000"/>
              <a:gd name="connsiteY163" fmla="*/ 1989708 h 2237474"/>
              <a:gd name="connsiteX164" fmla="*/ 2300792 w 12192000"/>
              <a:gd name="connsiteY164" fmla="*/ 1994290 h 2237474"/>
              <a:gd name="connsiteX165" fmla="*/ 2295469 w 12192000"/>
              <a:gd name="connsiteY165" fmla="*/ 1996659 h 2237474"/>
              <a:gd name="connsiteX166" fmla="*/ 2287219 w 12192000"/>
              <a:gd name="connsiteY166" fmla="*/ 1998750 h 2237474"/>
              <a:gd name="connsiteX167" fmla="*/ 2286948 w 12192000"/>
              <a:gd name="connsiteY167" fmla="*/ 1998596 h 2237474"/>
              <a:gd name="connsiteX168" fmla="*/ 2243069 w 12192000"/>
              <a:gd name="connsiteY168" fmla="*/ 2015111 h 2237474"/>
              <a:gd name="connsiteX169" fmla="*/ 2186609 w 12192000"/>
              <a:gd name="connsiteY169" fmla="*/ 2008263 h 2237474"/>
              <a:gd name="connsiteX170" fmla="*/ 2164831 w 12192000"/>
              <a:gd name="connsiteY170" fmla="*/ 2010143 h 2237474"/>
              <a:gd name="connsiteX171" fmla="*/ 2152836 w 12192000"/>
              <a:gd name="connsiteY171" fmla="*/ 2010048 h 2237474"/>
              <a:gd name="connsiteX172" fmla="*/ 2117102 w 12192000"/>
              <a:gd name="connsiteY172" fmla="*/ 2023004 h 2237474"/>
              <a:gd name="connsiteX173" fmla="*/ 2111935 w 12192000"/>
              <a:gd name="connsiteY173" fmla="*/ 2023163 h 2237474"/>
              <a:gd name="connsiteX174" fmla="*/ 2089991 w 12192000"/>
              <a:gd name="connsiteY174" fmla="*/ 2034193 h 2237474"/>
              <a:gd name="connsiteX175" fmla="*/ 2058061 w 12192000"/>
              <a:gd name="connsiteY175" fmla="*/ 2047942 h 2237474"/>
              <a:gd name="connsiteX176" fmla="*/ 2055737 w 12192000"/>
              <a:gd name="connsiteY176" fmla="*/ 2047704 h 2237474"/>
              <a:gd name="connsiteX177" fmla="*/ 2042244 w 12192000"/>
              <a:gd name="connsiteY177" fmla="*/ 2055560 h 2237474"/>
              <a:gd name="connsiteX178" fmla="*/ 1976224 w 12192000"/>
              <a:gd name="connsiteY178" fmla="*/ 2074257 h 2237474"/>
              <a:gd name="connsiteX179" fmla="*/ 1877728 w 12192000"/>
              <a:gd name="connsiteY179" fmla="*/ 2101004 h 2237474"/>
              <a:gd name="connsiteX180" fmla="*/ 1759056 w 12192000"/>
              <a:gd name="connsiteY180" fmla="*/ 2125608 h 2237474"/>
              <a:gd name="connsiteX181" fmla="*/ 1637948 w 12192000"/>
              <a:gd name="connsiteY181" fmla="*/ 2172597 h 2237474"/>
              <a:gd name="connsiteX182" fmla="*/ 1434549 w 12192000"/>
              <a:gd name="connsiteY182" fmla="*/ 2234522 h 2237474"/>
              <a:gd name="connsiteX183" fmla="*/ 1398481 w 12192000"/>
              <a:gd name="connsiteY183" fmla="*/ 2237074 h 2237474"/>
              <a:gd name="connsiteX184" fmla="*/ 1398407 w 12192000"/>
              <a:gd name="connsiteY184" fmla="*/ 2237095 h 2237474"/>
              <a:gd name="connsiteX185" fmla="*/ 1370962 w 12192000"/>
              <a:gd name="connsiteY185" fmla="*/ 2237474 h 2237474"/>
              <a:gd name="connsiteX186" fmla="*/ 1356367 w 12192000"/>
              <a:gd name="connsiteY186" fmla="*/ 2235089 h 2237474"/>
              <a:gd name="connsiteX187" fmla="*/ 1324828 w 12192000"/>
              <a:gd name="connsiteY187" fmla="*/ 2231968 h 2237474"/>
              <a:gd name="connsiteX188" fmla="*/ 1297744 w 12192000"/>
              <a:gd name="connsiteY188" fmla="*/ 2235849 h 2237474"/>
              <a:gd name="connsiteX189" fmla="*/ 1286236 w 12192000"/>
              <a:gd name="connsiteY189" fmla="*/ 2233135 h 2237474"/>
              <a:gd name="connsiteX190" fmla="*/ 1283504 w 12192000"/>
              <a:gd name="connsiteY190" fmla="*/ 2233797 h 2237474"/>
              <a:gd name="connsiteX191" fmla="*/ 1279765 w 12192000"/>
              <a:gd name="connsiteY191" fmla="*/ 2229639 h 2237474"/>
              <a:gd name="connsiteX192" fmla="*/ 1195347 w 12192000"/>
              <a:gd name="connsiteY192" fmla="*/ 2212354 h 2237474"/>
              <a:gd name="connsiteX193" fmla="*/ 970251 w 12192000"/>
              <a:gd name="connsiteY193" fmla="*/ 2221029 h 2237474"/>
              <a:gd name="connsiteX194" fmla="*/ 812914 w 12192000"/>
              <a:gd name="connsiteY194" fmla="*/ 2202752 h 2237474"/>
              <a:gd name="connsiteX195" fmla="*/ 800195 w 12192000"/>
              <a:gd name="connsiteY195" fmla="*/ 2209407 h 2237474"/>
              <a:gd name="connsiteX196" fmla="*/ 784978 w 12192000"/>
              <a:gd name="connsiteY196" fmla="*/ 2212360 h 2237474"/>
              <a:gd name="connsiteX197" fmla="*/ 681987 w 12192000"/>
              <a:gd name="connsiteY197" fmla="*/ 2216757 h 2237474"/>
              <a:gd name="connsiteX198" fmla="*/ 669923 w 12192000"/>
              <a:gd name="connsiteY198" fmla="*/ 2211682 h 2237474"/>
              <a:gd name="connsiteX199" fmla="*/ 648680 w 12192000"/>
              <a:gd name="connsiteY199" fmla="*/ 2206229 h 2237474"/>
              <a:gd name="connsiteX200" fmla="*/ 597225 w 12192000"/>
              <a:gd name="connsiteY200" fmla="*/ 2180999 h 2237474"/>
              <a:gd name="connsiteX201" fmla="*/ 558449 w 12192000"/>
              <a:gd name="connsiteY201" fmla="*/ 2182346 h 2237474"/>
              <a:gd name="connsiteX202" fmla="*/ 550517 w 12192000"/>
              <a:gd name="connsiteY202" fmla="*/ 2182060 h 2237474"/>
              <a:gd name="connsiteX203" fmla="*/ 550309 w 12192000"/>
              <a:gd name="connsiteY203" fmla="*/ 2181825 h 2237474"/>
              <a:gd name="connsiteX204" fmla="*/ 541836 w 12192000"/>
              <a:gd name="connsiteY204" fmla="*/ 2181063 h 2237474"/>
              <a:gd name="connsiteX205" fmla="*/ 536057 w 12192000"/>
              <a:gd name="connsiteY205" fmla="*/ 2181537 h 2237474"/>
              <a:gd name="connsiteX206" fmla="*/ 520671 w 12192000"/>
              <a:gd name="connsiteY206" fmla="*/ 2180980 h 2237474"/>
              <a:gd name="connsiteX207" fmla="*/ 515024 w 12192000"/>
              <a:gd name="connsiteY207" fmla="*/ 2179258 h 2237474"/>
              <a:gd name="connsiteX208" fmla="*/ 512278 w 12192000"/>
              <a:gd name="connsiteY208" fmla="*/ 2176369 h 2237474"/>
              <a:gd name="connsiteX209" fmla="*/ 480419 w 12192000"/>
              <a:gd name="connsiteY209" fmla="*/ 2167807 h 2237474"/>
              <a:gd name="connsiteX210" fmla="*/ 413835 w 12192000"/>
              <a:gd name="connsiteY210" fmla="*/ 2156783 h 2237474"/>
              <a:gd name="connsiteX211" fmla="*/ 376513 w 12192000"/>
              <a:gd name="connsiteY211" fmla="*/ 2154014 h 2237474"/>
              <a:gd name="connsiteX212" fmla="*/ 273386 w 12192000"/>
              <a:gd name="connsiteY212" fmla="*/ 2142551 h 2237474"/>
              <a:gd name="connsiteX213" fmla="*/ 169207 w 12192000"/>
              <a:gd name="connsiteY213" fmla="*/ 2128100 h 2237474"/>
              <a:gd name="connsiteX214" fmla="*/ 93149 w 12192000"/>
              <a:gd name="connsiteY214" fmla="*/ 2105324 h 2237474"/>
              <a:gd name="connsiteX215" fmla="*/ 88109 w 12192000"/>
              <a:gd name="connsiteY215" fmla="*/ 2106704 h 2237474"/>
              <a:gd name="connsiteX216" fmla="*/ 80022 w 12192000"/>
              <a:gd name="connsiteY216" fmla="*/ 2107254 h 2237474"/>
              <a:gd name="connsiteX217" fmla="*/ 79717 w 12192000"/>
              <a:gd name="connsiteY217" fmla="*/ 2107046 h 2237474"/>
              <a:gd name="connsiteX218" fmla="*/ 72352 w 12192000"/>
              <a:gd name="connsiteY218" fmla="*/ 2107991 h 2237474"/>
              <a:gd name="connsiteX219" fmla="*/ 37645 w 12192000"/>
              <a:gd name="connsiteY219" fmla="*/ 2115401 h 2237474"/>
              <a:gd name="connsiteX220" fmla="*/ 4572 w 12192000"/>
              <a:gd name="connsiteY220" fmla="*/ 2111091 h 2237474"/>
              <a:gd name="connsiteX221" fmla="*/ 0 w 12192000"/>
              <a:gd name="connsiteY221" fmla="*/ 2110468 h 2237474"/>
              <a:gd name="connsiteX222" fmla="*/ 0 w 12192000"/>
              <a:gd name="connsiteY222"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154948 w 12192000"/>
              <a:gd name="connsiteY4" fmla="*/ 762731 h 2237474"/>
              <a:gd name="connsiteX5" fmla="*/ 12047364 w 12192000"/>
              <a:gd name="connsiteY5" fmla="*/ 749662 h 2237474"/>
              <a:gd name="connsiteX6" fmla="*/ 11890686 w 12192000"/>
              <a:gd name="connsiteY6" fmla="*/ 732766 h 2237474"/>
              <a:gd name="connsiteX7" fmla="*/ 11782413 w 12192000"/>
              <a:gd name="connsiteY7" fmla="*/ 769868 h 2237474"/>
              <a:gd name="connsiteX8" fmla="*/ 11649954 w 12192000"/>
              <a:gd name="connsiteY8" fmla="*/ 749628 h 2237474"/>
              <a:gd name="connsiteX9" fmla="*/ 11560424 w 12192000"/>
              <a:gd name="connsiteY9" fmla="*/ 748017 h 2237474"/>
              <a:gd name="connsiteX10" fmla="*/ 11358455 w 12192000"/>
              <a:gd name="connsiteY10" fmla="*/ 747593 h 2237474"/>
              <a:gd name="connsiteX11" fmla="*/ 11165209 w 12192000"/>
              <a:gd name="connsiteY11" fmla="*/ 748852 h 2237474"/>
              <a:gd name="connsiteX12" fmla="*/ 11058755 w 12192000"/>
              <a:gd name="connsiteY12" fmla="*/ 749617 h 2237474"/>
              <a:gd name="connsiteX13" fmla="*/ 10884013 w 12192000"/>
              <a:gd name="connsiteY13" fmla="*/ 760728 h 2237474"/>
              <a:gd name="connsiteX14" fmla="*/ 10834688 w 12192000"/>
              <a:gd name="connsiteY14" fmla="*/ 757726 h 2237474"/>
              <a:gd name="connsiteX15" fmla="*/ 10805004 w 12192000"/>
              <a:gd name="connsiteY15" fmla="*/ 757573 h 2237474"/>
              <a:gd name="connsiteX16" fmla="*/ 10739478 w 12192000"/>
              <a:gd name="connsiteY16" fmla="*/ 776841 h 2237474"/>
              <a:gd name="connsiteX17" fmla="*/ 10458762 w 12192000"/>
              <a:gd name="connsiteY17" fmla="*/ 755400 h 2237474"/>
              <a:gd name="connsiteX18" fmla="*/ 10246919 w 12192000"/>
              <a:gd name="connsiteY18" fmla="*/ 769960 h 2237474"/>
              <a:gd name="connsiteX19" fmla="*/ 10167995 w 12192000"/>
              <a:gd name="connsiteY19" fmla="*/ 760843 h 2237474"/>
              <a:gd name="connsiteX20" fmla="*/ 9997044 w 12192000"/>
              <a:gd name="connsiteY20" fmla="*/ 780129 h 2237474"/>
              <a:gd name="connsiteX21" fmla="*/ 9943887 w 12192000"/>
              <a:gd name="connsiteY21" fmla="*/ 804141 h 2237474"/>
              <a:gd name="connsiteX22" fmla="*/ 9918248 w 12192000"/>
              <a:gd name="connsiteY22" fmla="*/ 816628 h 2237474"/>
              <a:gd name="connsiteX23" fmla="*/ 9836148 w 12192000"/>
              <a:gd name="connsiteY23" fmla="*/ 858312 h 2237474"/>
              <a:gd name="connsiteX24" fmla="*/ 9823800 w 12192000"/>
              <a:gd name="connsiteY24" fmla="*/ 866604 h 2237474"/>
              <a:gd name="connsiteX25" fmla="*/ 9794684 w 12192000"/>
              <a:gd name="connsiteY25" fmla="*/ 864509 h 2237474"/>
              <a:gd name="connsiteX26" fmla="*/ 9778288 w 12192000"/>
              <a:gd name="connsiteY26" fmla="*/ 854362 h 2237474"/>
              <a:gd name="connsiteX27" fmla="*/ 9773886 w 12192000"/>
              <a:gd name="connsiteY27" fmla="*/ 857543 h 2237474"/>
              <a:gd name="connsiteX28" fmla="*/ 9761459 w 12192000"/>
              <a:gd name="connsiteY28" fmla="*/ 862394 h 2237474"/>
              <a:gd name="connsiteX29" fmla="*/ 9705768 w 12192000"/>
              <a:gd name="connsiteY29" fmla="*/ 894610 h 2237474"/>
              <a:gd name="connsiteX30" fmla="*/ 9683005 w 12192000"/>
              <a:gd name="connsiteY30" fmla="*/ 894128 h 2237474"/>
              <a:gd name="connsiteX31" fmla="*/ 9594438 w 12192000"/>
              <a:gd name="connsiteY31" fmla="*/ 919051 h 2237474"/>
              <a:gd name="connsiteX32" fmla="*/ 9577033 w 12192000"/>
              <a:gd name="connsiteY32" fmla="*/ 922857 h 2237474"/>
              <a:gd name="connsiteX33" fmla="*/ 9544189 w 12192000"/>
              <a:gd name="connsiteY33" fmla="*/ 938966 h 2237474"/>
              <a:gd name="connsiteX34" fmla="*/ 9534048 w 12192000"/>
              <a:gd name="connsiteY34" fmla="*/ 940158 h 2237474"/>
              <a:gd name="connsiteX35" fmla="*/ 9500499 w 12192000"/>
              <a:gd name="connsiteY35" fmla="*/ 954680 h 2237474"/>
              <a:gd name="connsiteX36" fmla="*/ 9428195 w 12192000"/>
              <a:gd name="connsiteY36" fmla="*/ 986225 h 2237474"/>
              <a:gd name="connsiteX37" fmla="*/ 9410017 w 12192000"/>
              <a:gd name="connsiteY37" fmla="*/ 993931 h 2237474"/>
              <a:gd name="connsiteX38" fmla="*/ 9392919 w 12192000"/>
              <a:gd name="connsiteY38" fmla="*/ 994656 h 2237474"/>
              <a:gd name="connsiteX39" fmla="*/ 9301293 w 12192000"/>
              <a:gd name="connsiteY39" fmla="*/ 1011593 h 2237474"/>
              <a:gd name="connsiteX40" fmla="*/ 9278619 w 12192000"/>
              <a:gd name="connsiteY40" fmla="*/ 1011878 h 2237474"/>
              <a:gd name="connsiteX41" fmla="*/ 9268019 w 12192000"/>
              <a:gd name="connsiteY41" fmla="*/ 1007442 h 2237474"/>
              <a:gd name="connsiteX42" fmla="*/ 9234662 w 12192000"/>
              <a:gd name="connsiteY42" fmla="*/ 1023056 h 2237474"/>
              <a:gd name="connsiteX43" fmla="*/ 9181033 w 12192000"/>
              <a:gd name="connsiteY43" fmla="*/ 1037921 h 2237474"/>
              <a:gd name="connsiteX44" fmla="*/ 9155969 w 12192000"/>
              <a:gd name="connsiteY44" fmla="*/ 1046804 h 2237474"/>
              <a:gd name="connsiteX45" fmla="*/ 9133985 w 12192000"/>
              <a:gd name="connsiteY45" fmla="*/ 1046450 h 2237474"/>
              <a:gd name="connsiteX46" fmla="*/ 9012987 w 12192000"/>
              <a:gd name="connsiteY46" fmla="*/ 1061986 h 2237474"/>
              <a:gd name="connsiteX47" fmla="*/ 8968445 w 12192000"/>
              <a:gd name="connsiteY47" fmla="*/ 1052169 h 2237474"/>
              <a:gd name="connsiteX48" fmla="*/ 8958984 w 12192000"/>
              <a:gd name="connsiteY48" fmla="*/ 1057212 h 2237474"/>
              <a:gd name="connsiteX49" fmla="*/ 8886001 w 12192000"/>
              <a:gd name="connsiteY49" fmla="*/ 1067468 h 2237474"/>
              <a:gd name="connsiteX50" fmla="*/ 8838610 w 12192000"/>
              <a:gd name="connsiteY50" fmla="*/ 1075091 h 2237474"/>
              <a:gd name="connsiteX51" fmla="*/ 8750383 w 12192000"/>
              <a:gd name="connsiteY51" fmla="*/ 1097387 h 2237474"/>
              <a:gd name="connsiteX52" fmla="*/ 8697365 w 12192000"/>
              <a:gd name="connsiteY52" fmla="*/ 1105869 h 2237474"/>
              <a:gd name="connsiteX53" fmla="*/ 8665605 w 12192000"/>
              <a:gd name="connsiteY53" fmla="*/ 1110791 h 2237474"/>
              <a:gd name="connsiteX54" fmla="*/ 8584946 w 12192000"/>
              <a:gd name="connsiteY54" fmla="*/ 1135226 h 2237474"/>
              <a:gd name="connsiteX55" fmla="*/ 8460755 w 12192000"/>
              <a:gd name="connsiteY55" fmla="*/ 1203427 h 2237474"/>
              <a:gd name="connsiteX56" fmla="*/ 8419755 w 12192000"/>
              <a:gd name="connsiteY56" fmla="*/ 1216260 h 2237474"/>
              <a:gd name="connsiteX57" fmla="*/ 8411626 w 12192000"/>
              <a:gd name="connsiteY57" fmla="*/ 1214397 h 2237474"/>
              <a:gd name="connsiteX58" fmla="*/ 8363469 w 12192000"/>
              <a:gd name="connsiteY58" fmla="*/ 1246658 h 2237474"/>
              <a:gd name="connsiteX59" fmla="*/ 8275497 w 12192000"/>
              <a:gd name="connsiteY59" fmla="*/ 1264396 h 2237474"/>
              <a:gd name="connsiteX60" fmla="*/ 8206287 w 12192000"/>
              <a:gd name="connsiteY60" fmla="*/ 1273060 h 2237474"/>
              <a:gd name="connsiteX61" fmla="*/ 8168705 w 12192000"/>
              <a:gd name="connsiteY61" fmla="*/ 1279956 h 2237474"/>
              <a:gd name="connsiteX62" fmla="*/ 8139997 w 12192000"/>
              <a:gd name="connsiteY62" fmla="*/ 1282713 h 2237474"/>
              <a:gd name="connsiteX63" fmla="*/ 8074238 w 12192000"/>
              <a:gd name="connsiteY63" fmla="*/ 1301895 h 2237474"/>
              <a:gd name="connsiteX64" fmla="*/ 7968292 w 12192000"/>
              <a:gd name="connsiteY64" fmla="*/ 1338779 h 2237474"/>
              <a:gd name="connsiteX65" fmla="*/ 7945122 w 12192000"/>
              <a:gd name="connsiteY65" fmla="*/ 1345477 h 2237474"/>
              <a:gd name="connsiteX66" fmla="*/ 7902328 w 12192000"/>
              <a:gd name="connsiteY66" fmla="*/ 1345865 h 2237474"/>
              <a:gd name="connsiteX67" fmla="*/ 7875879 w 12192000"/>
              <a:gd name="connsiteY67" fmla="*/ 1345646 h 2237474"/>
              <a:gd name="connsiteX68" fmla="*/ 7840612 w 12192000"/>
              <a:gd name="connsiteY68" fmla="*/ 1369373 h 2237474"/>
              <a:gd name="connsiteX69" fmla="*/ 7786819 w 12192000"/>
              <a:gd name="connsiteY69" fmla="*/ 1378970 h 2237474"/>
              <a:gd name="connsiteX70" fmla="*/ 7548172 w 12192000"/>
              <a:gd name="connsiteY70" fmla="*/ 1417460 h 2237474"/>
              <a:gd name="connsiteX71" fmla="*/ 7483437 w 12192000"/>
              <a:gd name="connsiteY71" fmla="*/ 1478152 h 2237474"/>
              <a:gd name="connsiteX72" fmla="*/ 7377870 w 12192000"/>
              <a:gd name="connsiteY72" fmla="*/ 1523319 h 2237474"/>
              <a:gd name="connsiteX73" fmla="*/ 7230737 w 12192000"/>
              <a:gd name="connsiteY73" fmla="*/ 1562633 h 2237474"/>
              <a:gd name="connsiteX74" fmla="*/ 7224458 w 12192000"/>
              <a:gd name="connsiteY74" fmla="*/ 1573008 h 2237474"/>
              <a:gd name="connsiteX75" fmla="*/ 7213486 w 12192000"/>
              <a:gd name="connsiteY75" fmla="*/ 1580987 h 2237474"/>
              <a:gd name="connsiteX76" fmla="*/ 7183121 w 12192000"/>
              <a:gd name="connsiteY76" fmla="*/ 1595162 h 2237474"/>
              <a:gd name="connsiteX77" fmla="*/ 7164601 w 12192000"/>
              <a:gd name="connsiteY77" fmla="*/ 1606490 h 2237474"/>
              <a:gd name="connsiteX78" fmla="*/ 7114651 w 12192000"/>
              <a:gd name="connsiteY78" fmla="*/ 1620959 h 2237474"/>
              <a:gd name="connsiteX79" fmla="*/ 7092727 w 12192000"/>
              <a:gd name="connsiteY79" fmla="*/ 1623628 h 2237474"/>
              <a:gd name="connsiteX80" fmla="*/ 7031309 w 12192000"/>
              <a:gd name="connsiteY80" fmla="*/ 1619451 h 2237474"/>
              <a:gd name="connsiteX81" fmla="*/ 6999084 w 12192000"/>
              <a:gd name="connsiteY81" fmla="*/ 1634317 h 2237474"/>
              <a:gd name="connsiteX82" fmla="*/ 6992107 w 12192000"/>
              <a:gd name="connsiteY82" fmla="*/ 1636860 h 2237474"/>
              <a:gd name="connsiteX83" fmla="*/ 6991765 w 12192000"/>
              <a:gd name="connsiteY83" fmla="*/ 1636725 h 2237474"/>
              <a:gd name="connsiteX84" fmla="*/ 6900177 w 12192000"/>
              <a:gd name="connsiteY84" fmla="*/ 1636016 h 2237474"/>
              <a:gd name="connsiteX85" fmla="*/ 6795372 w 12192000"/>
              <a:gd name="connsiteY85" fmla="*/ 1644845 h 2237474"/>
              <a:gd name="connsiteX86" fmla="*/ 6692251 w 12192000"/>
              <a:gd name="connsiteY86" fmla="*/ 1656357 h 2237474"/>
              <a:gd name="connsiteX87" fmla="*/ 6655235 w 12192000"/>
              <a:gd name="connsiteY87" fmla="*/ 1661869 h 2237474"/>
              <a:gd name="connsiteX88" fmla="*/ 6587857 w 12192000"/>
              <a:gd name="connsiteY88" fmla="*/ 1665769 h 2237474"/>
              <a:gd name="connsiteX89" fmla="*/ 6554894 w 12192000"/>
              <a:gd name="connsiteY89" fmla="*/ 1664428 h 2237474"/>
              <a:gd name="connsiteX90" fmla="*/ 6516595 w 12192000"/>
              <a:gd name="connsiteY90" fmla="*/ 1667475 h 2237474"/>
              <a:gd name="connsiteX91" fmla="*/ 6508541 w 12192000"/>
              <a:gd name="connsiteY91" fmla="*/ 1668757 h 2237474"/>
              <a:gd name="connsiteX92" fmla="*/ 6471012 w 12192000"/>
              <a:gd name="connsiteY92" fmla="*/ 1678604 h 2237474"/>
              <a:gd name="connsiteX93" fmla="*/ 6415265 w 12192000"/>
              <a:gd name="connsiteY93" fmla="*/ 1665317 h 2237474"/>
              <a:gd name="connsiteX94" fmla="*/ 6364035 w 12192000"/>
              <a:gd name="connsiteY94" fmla="*/ 1667683 h 2237474"/>
              <a:gd name="connsiteX95" fmla="*/ 6280959 w 12192000"/>
              <a:gd name="connsiteY95" fmla="*/ 1689329 h 2237474"/>
              <a:gd name="connsiteX96" fmla="*/ 6243319 w 12192000"/>
              <a:gd name="connsiteY96" fmla="*/ 1695560 h 2237474"/>
              <a:gd name="connsiteX97" fmla="*/ 6098321 w 12192000"/>
              <a:gd name="connsiteY97" fmla="*/ 1721646 h 2237474"/>
              <a:gd name="connsiteX98" fmla="*/ 5880652 w 12192000"/>
              <a:gd name="connsiteY98" fmla="*/ 1779643 h 2237474"/>
              <a:gd name="connsiteX99" fmla="*/ 5785959 w 12192000"/>
              <a:gd name="connsiteY99" fmla="*/ 1775307 h 2237474"/>
              <a:gd name="connsiteX100" fmla="*/ 5643534 w 12192000"/>
              <a:gd name="connsiteY100" fmla="*/ 1802919 h 2237474"/>
              <a:gd name="connsiteX101" fmla="*/ 5518799 w 12192000"/>
              <a:gd name="connsiteY101" fmla="*/ 1818312 h 2237474"/>
              <a:gd name="connsiteX102" fmla="*/ 5505014 w 12192000"/>
              <a:gd name="connsiteY102" fmla="*/ 1819259 h 2237474"/>
              <a:gd name="connsiteX103" fmla="*/ 5453307 w 12192000"/>
              <a:gd name="connsiteY103" fmla="*/ 1815450 h 2237474"/>
              <a:gd name="connsiteX104" fmla="*/ 5364192 w 12192000"/>
              <a:gd name="connsiteY104" fmla="*/ 1826074 h 2237474"/>
              <a:gd name="connsiteX105" fmla="*/ 5350380 w 12192000"/>
              <a:gd name="connsiteY105" fmla="*/ 1830891 h 2237474"/>
              <a:gd name="connsiteX106" fmla="*/ 5259633 w 12192000"/>
              <a:gd name="connsiteY106" fmla="*/ 1837160 h 2237474"/>
              <a:gd name="connsiteX107" fmla="*/ 5197513 w 12192000"/>
              <a:gd name="connsiteY107" fmla="*/ 1844718 h 2237474"/>
              <a:gd name="connsiteX108" fmla="*/ 5168852 w 12192000"/>
              <a:gd name="connsiteY108" fmla="*/ 1844846 h 2237474"/>
              <a:gd name="connsiteX109" fmla="*/ 5114927 w 12192000"/>
              <a:gd name="connsiteY109" fmla="*/ 1847827 h 2237474"/>
              <a:gd name="connsiteX110" fmla="*/ 5108970 w 12192000"/>
              <a:gd name="connsiteY110" fmla="*/ 1847935 h 2237474"/>
              <a:gd name="connsiteX111" fmla="*/ 5067961 w 12192000"/>
              <a:gd name="connsiteY111" fmla="*/ 1845917 h 2237474"/>
              <a:gd name="connsiteX112" fmla="*/ 5007075 w 12192000"/>
              <a:gd name="connsiteY112" fmla="*/ 1838626 h 2237474"/>
              <a:gd name="connsiteX113" fmla="*/ 4944087 w 12192000"/>
              <a:gd name="connsiteY113" fmla="*/ 1823332 h 2237474"/>
              <a:gd name="connsiteX114" fmla="*/ 4907662 w 12192000"/>
              <a:gd name="connsiteY114" fmla="*/ 1816900 h 2237474"/>
              <a:gd name="connsiteX115" fmla="*/ 4882386 w 12192000"/>
              <a:gd name="connsiteY115" fmla="*/ 1809844 h 2237474"/>
              <a:gd name="connsiteX116" fmla="*/ 4811440 w 12192000"/>
              <a:gd name="connsiteY116" fmla="*/ 1804655 h 2237474"/>
              <a:gd name="connsiteX117" fmla="*/ 4691075 w 12192000"/>
              <a:gd name="connsiteY117" fmla="*/ 1801389 h 2237474"/>
              <a:gd name="connsiteX118" fmla="*/ 4611738 w 12192000"/>
              <a:gd name="connsiteY118" fmla="*/ 1776964 h 2237474"/>
              <a:gd name="connsiteX119" fmla="*/ 4560070 w 12192000"/>
              <a:gd name="connsiteY119" fmla="*/ 1785640 h 2237474"/>
              <a:gd name="connsiteX120" fmla="*/ 4536503 w 12192000"/>
              <a:gd name="connsiteY120" fmla="*/ 1785334 h 2237474"/>
              <a:gd name="connsiteX121" fmla="*/ 4513724 w 12192000"/>
              <a:gd name="connsiteY121" fmla="*/ 1791996 h 2237474"/>
              <a:gd name="connsiteX122" fmla="*/ 4459810 w 12192000"/>
              <a:gd name="connsiteY122" fmla="*/ 1797886 h 2237474"/>
              <a:gd name="connsiteX123" fmla="*/ 4379064 w 12192000"/>
              <a:gd name="connsiteY123" fmla="*/ 1817177 h 2237474"/>
              <a:gd name="connsiteX124" fmla="*/ 4319209 w 12192000"/>
              <a:gd name="connsiteY124" fmla="*/ 1834833 h 2237474"/>
              <a:gd name="connsiteX125" fmla="*/ 4290981 w 12192000"/>
              <a:gd name="connsiteY125" fmla="*/ 1839677 h 2237474"/>
              <a:gd name="connsiteX126" fmla="*/ 4285792 w 12192000"/>
              <a:gd name="connsiteY126" fmla="*/ 1836231 h 2237474"/>
              <a:gd name="connsiteX127" fmla="*/ 4238372 w 12192000"/>
              <a:gd name="connsiteY127" fmla="*/ 1851480 h 2237474"/>
              <a:gd name="connsiteX128" fmla="*/ 4232517 w 12192000"/>
              <a:gd name="connsiteY128" fmla="*/ 1852567 h 2237474"/>
              <a:gd name="connsiteX129" fmla="*/ 4191732 w 12192000"/>
              <a:gd name="connsiteY129" fmla="*/ 1857328 h 2237474"/>
              <a:gd name="connsiteX130" fmla="*/ 4065532 w 12192000"/>
              <a:gd name="connsiteY130" fmla="*/ 1855477 h 2237474"/>
              <a:gd name="connsiteX131" fmla="*/ 4028460 w 12192000"/>
              <a:gd name="connsiteY131" fmla="*/ 1855137 h 2237474"/>
              <a:gd name="connsiteX132" fmla="*/ 4002267 w 12192000"/>
              <a:gd name="connsiteY132" fmla="*/ 1852352 h 2237474"/>
              <a:gd name="connsiteX133" fmla="*/ 3931396 w 12192000"/>
              <a:gd name="connsiteY133" fmla="*/ 1858915 h 2237474"/>
              <a:gd name="connsiteX134" fmla="*/ 3812162 w 12192000"/>
              <a:gd name="connsiteY134" fmla="*/ 1875501 h 2237474"/>
              <a:gd name="connsiteX135" fmla="*/ 3729530 w 12192000"/>
              <a:gd name="connsiteY135" fmla="*/ 1864513 h 2237474"/>
              <a:gd name="connsiteX136" fmla="*/ 3680177 w 12192000"/>
              <a:gd name="connsiteY136" fmla="*/ 1881552 h 2237474"/>
              <a:gd name="connsiteX137" fmla="*/ 3567259 w 12192000"/>
              <a:gd name="connsiteY137" fmla="*/ 1893482 h 2237474"/>
              <a:gd name="connsiteX138" fmla="*/ 3405770 w 12192000"/>
              <a:gd name="connsiteY138" fmla="*/ 1904591 h 2237474"/>
              <a:gd name="connsiteX139" fmla="*/ 3280097 w 12192000"/>
              <a:gd name="connsiteY139" fmla="*/ 1919610 h 2237474"/>
              <a:gd name="connsiteX140" fmla="*/ 3123424 w 12192000"/>
              <a:gd name="connsiteY140" fmla="*/ 1952930 h 2237474"/>
              <a:gd name="connsiteX141" fmla="*/ 3009910 w 12192000"/>
              <a:gd name="connsiteY141" fmla="*/ 1957866 h 2237474"/>
              <a:gd name="connsiteX142" fmla="*/ 2995934 w 12192000"/>
              <a:gd name="connsiteY142" fmla="*/ 1967085 h 2237474"/>
              <a:gd name="connsiteX143" fmla="*/ 2980071 w 12192000"/>
              <a:gd name="connsiteY143" fmla="*/ 1972988 h 2237474"/>
              <a:gd name="connsiteX144" fmla="*/ 2978094 w 12192000"/>
              <a:gd name="connsiteY144" fmla="*/ 1972369 h 2237474"/>
              <a:gd name="connsiteX145" fmla="*/ 2942858 w 12192000"/>
              <a:gd name="connsiteY145" fmla="*/ 1981367 h 2237474"/>
              <a:gd name="connsiteX146" fmla="*/ 2875436 w 12192000"/>
              <a:gd name="connsiteY146" fmla="*/ 1996977 h 2237474"/>
              <a:gd name="connsiteX147" fmla="*/ 2874892 w 12192000"/>
              <a:gd name="connsiteY147" fmla="*/ 1996085 h 2237474"/>
              <a:gd name="connsiteX148" fmla="*/ 2864145 w 12192000"/>
              <a:gd name="connsiteY148" fmla="*/ 1994061 h 2237474"/>
              <a:gd name="connsiteX149" fmla="*/ 2843662 w 12192000"/>
              <a:gd name="connsiteY149" fmla="*/ 1992498 h 2237474"/>
              <a:gd name="connsiteX150" fmla="*/ 2796128 w 12192000"/>
              <a:gd name="connsiteY150" fmla="*/ 1976403 h 2237474"/>
              <a:gd name="connsiteX151" fmla="*/ 2756784 w 12192000"/>
              <a:gd name="connsiteY151" fmla="*/ 1985116 h 2237474"/>
              <a:gd name="connsiteX152" fmla="*/ 2748833 w 12192000"/>
              <a:gd name="connsiteY152" fmla="*/ 1986323 h 2237474"/>
              <a:gd name="connsiteX153" fmla="*/ 2748661 w 12192000"/>
              <a:gd name="connsiteY153" fmla="*/ 1986122 h 2237474"/>
              <a:gd name="connsiteX154" fmla="*/ 2740251 w 12192000"/>
              <a:gd name="connsiteY154" fmla="*/ 1986946 h 2237474"/>
              <a:gd name="connsiteX155" fmla="*/ 2718916 w 12192000"/>
              <a:gd name="connsiteY155" fmla="*/ 1990867 h 2237474"/>
              <a:gd name="connsiteX156" fmla="*/ 2713522 w 12192000"/>
              <a:gd name="connsiteY156" fmla="*/ 1990173 h 2237474"/>
              <a:gd name="connsiteX157" fmla="*/ 2680597 w 12192000"/>
              <a:gd name="connsiteY157" fmla="*/ 1984996 h 2237474"/>
              <a:gd name="connsiteX158" fmla="*/ 2578178 w 12192000"/>
              <a:gd name="connsiteY158" fmla="*/ 1990531 h 2237474"/>
              <a:gd name="connsiteX159" fmla="*/ 2476147 w 12192000"/>
              <a:gd name="connsiteY159" fmla="*/ 1998305 h 2237474"/>
              <a:gd name="connsiteX160" fmla="*/ 2373568 w 12192000"/>
              <a:gd name="connsiteY160" fmla="*/ 2003219 h 2237474"/>
              <a:gd name="connsiteX161" fmla="*/ 2321399 w 12192000"/>
              <a:gd name="connsiteY161" fmla="*/ 1989467 h 2237474"/>
              <a:gd name="connsiteX162" fmla="*/ 2315525 w 12192000"/>
              <a:gd name="connsiteY162" fmla="*/ 1989708 h 2237474"/>
              <a:gd name="connsiteX163" fmla="*/ 2300792 w 12192000"/>
              <a:gd name="connsiteY163" fmla="*/ 1994290 h 2237474"/>
              <a:gd name="connsiteX164" fmla="*/ 2295469 w 12192000"/>
              <a:gd name="connsiteY164" fmla="*/ 1996659 h 2237474"/>
              <a:gd name="connsiteX165" fmla="*/ 2287219 w 12192000"/>
              <a:gd name="connsiteY165" fmla="*/ 1998750 h 2237474"/>
              <a:gd name="connsiteX166" fmla="*/ 2286948 w 12192000"/>
              <a:gd name="connsiteY166" fmla="*/ 1998596 h 2237474"/>
              <a:gd name="connsiteX167" fmla="*/ 2243069 w 12192000"/>
              <a:gd name="connsiteY167" fmla="*/ 2015111 h 2237474"/>
              <a:gd name="connsiteX168" fmla="*/ 2186609 w 12192000"/>
              <a:gd name="connsiteY168" fmla="*/ 2008263 h 2237474"/>
              <a:gd name="connsiteX169" fmla="*/ 2164831 w 12192000"/>
              <a:gd name="connsiteY169" fmla="*/ 2010143 h 2237474"/>
              <a:gd name="connsiteX170" fmla="*/ 2152836 w 12192000"/>
              <a:gd name="connsiteY170" fmla="*/ 2010048 h 2237474"/>
              <a:gd name="connsiteX171" fmla="*/ 2117102 w 12192000"/>
              <a:gd name="connsiteY171" fmla="*/ 2023004 h 2237474"/>
              <a:gd name="connsiteX172" fmla="*/ 2111935 w 12192000"/>
              <a:gd name="connsiteY172" fmla="*/ 2023163 h 2237474"/>
              <a:gd name="connsiteX173" fmla="*/ 2089991 w 12192000"/>
              <a:gd name="connsiteY173" fmla="*/ 2034193 h 2237474"/>
              <a:gd name="connsiteX174" fmla="*/ 2058061 w 12192000"/>
              <a:gd name="connsiteY174" fmla="*/ 2047942 h 2237474"/>
              <a:gd name="connsiteX175" fmla="*/ 2055737 w 12192000"/>
              <a:gd name="connsiteY175" fmla="*/ 2047704 h 2237474"/>
              <a:gd name="connsiteX176" fmla="*/ 2042244 w 12192000"/>
              <a:gd name="connsiteY176" fmla="*/ 2055560 h 2237474"/>
              <a:gd name="connsiteX177" fmla="*/ 1976224 w 12192000"/>
              <a:gd name="connsiteY177" fmla="*/ 2074257 h 2237474"/>
              <a:gd name="connsiteX178" fmla="*/ 1877728 w 12192000"/>
              <a:gd name="connsiteY178" fmla="*/ 2101004 h 2237474"/>
              <a:gd name="connsiteX179" fmla="*/ 1759056 w 12192000"/>
              <a:gd name="connsiteY179" fmla="*/ 2125608 h 2237474"/>
              <a:gd name="connsiteX180" fmla="*/ 1637948 w 12192000"/>
              <a:gd name="connsiteY180" fmla="*/ 2172597 h 2237474"/>
              <a:gd name="connsiteX181" fmla="*/ 1434549 w 12192000"/>
              <a:gd name="connsiteY181" fmla="*/ 2234522 h 2237474"/>
              <a:gd name="connsiteX182" fmla="*/ 1398481 w 12192000"/>
              <a:gd name="connsiteY182" fmla="*/ 2237074 h 2237474"/>
              <a:gd name="connsiteX183" fmla="*/ 1398407 w 12192000"/>
              <a:gd name="connsiteY183" fmla="*/ 2237095 h 2237474"/>
              <a:gd name="connsiteX184" fmla="*/ 1370962 w 12192000"/>
              <a:gd name="connsiteY184" fmla="*/ 2237474 h 2237474"/>
              <a:gd name="connsiteX185" fmla="*/ 1356367 w 12192000"/>
              <a:gd name="connsiteY185" fmla="*/ 2235089 h 2237474"/>
              <a:gd name="connsiteX186" fmla="*/ 1324828 w 12192000"/>
              <a:gd name="connsiteY186" fmla="*/ 2231968 h 2237474"/>
              <a:gd name="connsiteX187" fmla="*/ 1297744 w 12192000"/>
              <a:gd name="connsiteY187" fmla="*/ 2235849 h 2237474"/>
              <a:gd name="connsiteX188" fmla="*/ 1286236 w 12192000"/>
              <a:gd name="connsiteY188" fmla="*/ 2233135 h 2237474"/>
              <a:gd name="connsiteX189" fmla="*/ 1283504 w 12192000"/>
              <a:gd name="connsiteY189" fmla="*/ 2233797 h 2237474"/>
              <a:gd name="connsiteX190" fmla="*/ 1279765 w 12192000"/>
              <a:gd name="connsiteY190" fmla="*/ 2229639 h 2237474"/>
              <a:gd name="connsiteX191" fmla="*/ 1195347 w 12192000"/>
              <a:gd name="connsiteY191" fmla="*/ 2212354 h 2237474"/>
              <a:gd name="connsiteX192" fmla="*/ 970251 w 12192000"/>
              <a:gd name="connsiteY192" fmla="*/ 2221029 h 2237474"/>
              <a:gd name="connsiteX193" fmla="*/ 812914 w 12192000"/>
              <a:gd name="connsiteY193" fmla="*/ 2202752 h 2237474"/>
              <a:gd name="connsiteX194" fmla="*/ 800195 w 12192000"/>
              <a:gd name="connsiteY194" fmla="*/ 2209407 h 2237474"/>
              <a:gd name="connsiteX195" fmla="*/ 784978 w 12192000"/>
              <a:gd name="connsiteY195" fmla="*/ 2212360 h 2237474"/>
              <a:gd name="connsiteX196" fmla="*/ 681987 w 12192000"/>
              <a:gd name="connsiteY196" fmla="*/ 2216757 h 2237474"/>
              <a:gd name="connsiteX197" fmla="*/ 669923 w 12192000"/>
              <a:gd name="connsiteY197" fmla="*/ 2211682 h 2237474"/>
              <a:gd name="connsiteX198" fmla="*/ 648680 w 12192000"/>
              <a:gd name="connsiteY198" fmla="*/ 2206229 h 2237474"/>
              <a:gd name="connsiteX199" fmla="*/ 597225 w 12192000"/>
              <a:gd name="connsiteY199" fmla="*/ 2180999 h 2237474"/>
              <a:gd name="connsiteX200" fmla="*/ 558449 w 12192000"/>
              <a:gd name="connsiteY200" fmla="*/ 2182346 h 2237474"/>
              <a:gd name="connsiteX201" fmla="*/ 550517 w 12192000"/>
              <a:gd name="connsiteY201" fmla="*/ 2182060 h 2237474"/>
              <a:gd name="connsiteX202" fmla="*/ 550309 w 12192000"/>
              <a:gd name="connsiteY202" fmla="*/ 2181825 h 2237474"/>
              <a:gd name="connsiteX203" fmla="*/ 541836 w 12192000"/>
              <a:gd name="connsiteY203" fmla="*/ 2181063 h 2237474"/>
              <a:gd name="connsiteX204" fmla="*/ 536057 w 12192000"/>
              <a:gd name="connsiteY204" fmla="*/ 2181537 h 2237474"/>
              <a:gd name="connsiteX205" fmla="*/ 520671 w 12192000"/>
              <a:gd name="connsiteY205" fmla="*/ 2180980 h 2237474"/>
              <a:gd name="connsiteX206" fmla="*/ 515024 w 12192000"/>
              <a:gd name="connsiteY206" fmla="*/ 2179258 h 2237474"/>
              <a:gd name="connsiteX207" fmla="*/ 512278 w 12192000"/>
              <a:gd name="connsiteY207" fmla="*/ 2176369 h 2237474"/>
              <a:gd name="connsiteX208" fmla="*/ 480419 w 12192000"/>
              <a:gd name="connsiteY208" fmla="*/ 2167807 h 2237474"/>
              <a:gd name="connsiteX209" fmla="*/ 413835 w 12192000"/>
              <a:gd name="connsiteY209" fmla="*/ 2156783 h 2237474"/>
              <a:gd name="connsiteX210" fmla="*/ 376513 w 12192000"/>
              <a:gd name="connsiteY210" fmla="*/ 2154014 h 2237474"/>
              <a:gd name="connsiteX211" fmla="*/ 273386 w 12192000"/>
              <a:gd name="connsiteY211" fmla="*/ 2142551 h 2237474"/>
              <a:gd name="connsiteX212" fmla="*/ 169207 w 12192000"/>
              <a:gd name="connsiteY212" fmla="*/ 2128100 h 2237474"/>
              <a:gd name="connsiteX213" fmla="*/ 93149 w 12192000"/>
              <a:gd name="connsiteY213" fmla="*/ 2105324 h 2237474"/>
              <a:gd name="connsiteX214" fmla="*/ 88109 w 12192000"/>
              <a:gd name="connsiteY214" fmla="*/ 2106704 h 2237474"/>
              <a:gd name="connsiteX215" fmla="*/ 80022 w 12192000"/>
              <a:gd name="connsiteY215" fmla="*/ 2107254 h 2237474"/>
              <a:gd name="connsiteX216" fmla="*/ 79717 w 12192000"/>
              <a:gd name="connsiteY216" fmla="*/ 2107046 h 2237474"/>
              <a:gd name="connsiteX217" fmla="*/ 72352 w 12192000"/>
              <a:gd name="connsiteY217" fmla="*/ 2107991 h 2237474"/>
              <a:gd name="connsiteX218" fmla="*/ 37645 w 12192000"/>
              <a:gd name="connsiteY218" fmla="*/ 2115401 h 2237474"/>
              <a:gd name="connsiteX219" fmla="*/ 4572 w 12192000"/>
              <a:gd name="connsiteY219" fmla="*/ 2111091 h 2237474"/>
              <a:gd name="connsiteX220" fmla="*/ 0 w 12192000"/>
              <a:gd name="connsiteY220" fmla="*/ 2110468 h 2237474"/>
              <a:gd name="connsiteX221" fmla="*/ 0 w 12192000"/>
              <a:gd name="connsiteY221"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154948 w 12192000"/>
              <a:gd name="connsiteY4" fmla="*/ 762731 h 2237474"/>
              <a:gd name="connsiteX5" fmla="*/ 12047364 w 12192000"/>
              <a:gd name="connsiteY5" fmla="*/ 749662 h 2237474"/>
              <a:gd name="connsiteX6" fmla="*/ 11890686 w 12192000"/>
              <a:gd name="connsiteY6" fmla="*/ 732766 h 2237474"/>
              <a:gd name="connsiteX7" fmla="*/ 11782413 w 12192000"/>
              <a:gd name="connsiteY7" fmla="*/ 769868 h 2237474"/>
              <a:gd name="connsiteX8" fmla="*/ 11649954 w 12192000"/>
              <a:gd name="connsiteY8" fmla="*/ 749628 h 2237474"/>
              <a:gd name="connsiteX9" fmla="*/ 11560424 w 12192000"/>
              <a:gd name="connsiteY9" fmla="*/ 748017 h 2237474"/>
              <a:gd name="connsiteX10" fmla="*/ 11358455 w 12192000"/>
              <a:gd name="connsiteY10" fmla="*/ 747593 h 2237474"/>
              <a:gd name="connsiteX11" fmla="*/ 11165209 w 12192000"/>
              <a:gd name="connsiteY11" fmla="*/ 748852 h 2237474"/>
              <a:gd name="connsiteX12" fmla="*/ 11058755 w 12192000"/>
              <a:gd name="connsiteY12" fmla="*/ 749617 h 2237474"/>
              <a:gd name="connsiteX13" fmla="*/ 10884013 w 12192000"/>
              <a:gd name="connsiteY13" fmla="*/ 760728 h 2237474"/>
              <a:gd name="connsiteX14" fmla="*/ 10834688 w 12192000"/>
              <a:gd name="connsiteY14" fmla="*/ 757726 h 2237474"/>
              <a:gd name="connsiteX15" fmla="*/ 10805004 w 12192000"/>
              <a:gd name="connsiteY15" fmla="*/ 757573 h 2237474"/>
              <a:gd name="connsiteX16" fmla="*/ 10739478 w 12192000"/>
              <a:gd name="connsiteY16" fmla="*/ 776841 h 2237474"/>
              <a:gd name="connsiteX17" fmla="*/ 10458762 w 12192000"/>
              <a:gd name="connsiteY17" fmla="*/ 755400 h 2237474"/>
              <a:gd name="connsiteX18" fmla="*/ 10246919 w 12192000"/>
              <a:gd name="connsiteY18" fmla="*/ 769960 h 2237474"/>
              <a:gd name="connsiteX19" fmla="*/ 10167995 w 12192000"/>
              <a:gd name="connsiteY19" fmla="*/ 760843 h 2237474"/>
              <a:gd name="connsiteX20" fmla="*/ 9997044 w 12192000"/>
              <a:gd name="connsiteY20" fmla="*/ 780129 h 2237474"/>
              <a:gd name="connsiteX21" fmla="*/ 9943887 w 12192000"/>
              <a:gd name="connsiteY21" fmla="*/ 804141 h 2237474"/>
              <a:gd name="connsiteX22" fmla="*/ 9918248 w 12192000"/>
              <a:gd name="connsiteY22" fmla="*/ 816628 h 2237474"/>
              <a:gd name="connsiteX23" fmla="*/ 9836148 w 12192000"/>
              <a:gd name="connsiteY23" fmla="*/ 858312 h 2237474"/>
              <a:gd name="connsiteX24" fmla="*/ 9823800 w 12192000"/>
              <a:gd name="connsiteY24" fmla="*/ 866604 h 2237474"/>
              <a:gd name="connsiteX25" fmla="*/ 9794684 w 12192000"/>
              <a:gd name="connsiteY25" fmla="*/ 864509 h 2237474"/>
              <a:gd name="connsiteX26" fmla="*/ 9778288 w 12192000"/>
              <a:gd name="connsiteY26" fmla="*/ 854362 h 2237474"/>
              <a:gd name="connsiteX27" fmla="*/ 9773886 w 12192000"/>
              <a:gd name="connsiteY27" fmla="*/ 857543 h 2237474"/>
              <a:gd name="connsiteX28" fmla="*/ 9761459 w 12192000"/>
              <a:gd name="connsiteY28" fmla="*/ 862394 h 2237474"/>
              <a:gd name="connsiteX29" fmla="*/ 9705768 w 12192000"/>
              <a:gd name="connsiteY29" fmla="*/ 894610 h 2237474"/>
              <a:gd name="connsiteX30" fmla="*/ 9683005 w 12192000"/>
              <a:gd name="connsiteY30" fmla="*/ 894128 h 2237474"/>
              <a:gd name="connsiteX31" fmla="*/ 9594438 w 12192000"/>
              <a:gd name="connsiteY31" fmla="*/ 919051 h 2237474"/>
              <a:gd name="connsiteX32" fmla="*/ 9577033 w 12192000"/>
              <a:gd name="connsiteY32" fmla="*/ 922857 h 2237474"/>
              <a:gd name="connsiteX33" fmla="*/ 9544189 w 12192000"/>
              <a:gd name="connsiteY33" fmla="*/ 938966 h 2237474"/>
              <a:gd name="connsiteX34" fmla="*/ 9534048 w 12192000"/>
              <a:gd name="connsiteY34" fmla="*/ 940158 h 2237474"/>
              <a:gd name="connsiteX35" fmla="*/ 9500499 w 12192000"/>
              <a:gd name="connsiteY35" fmla="*/ 954680 h 2237474"/>
              <a:gd name="connsiteX36" fmla="*/ 9428195 w 12192000"/>
              <a:gd name="connsiteY36" fmla="*/ 986225 h 2237474"/>
              <a:gd name="connsiteX37" fmla="*/ 9410017 w 12192000"/>
              <a:gd name="connsiteY37" fmla="*/ 993931 h 2237474"/>
              <a:gd name="connsiteX38" fmla="*/ 9392919 w 12192000"/>
              <a:gd name="connsiteY38" fmla="*/ 994656 h 2237474"/>
              <a:gd name="connsiteX39" fmla="*/ 9278619 w 12192000"/>
              <a:gd name="connsiteY39" fmla="*/ 1011878 h 2237474"/>
              <a:gd name="connsiteX40" fmla="*/ 9268019 w 12192000"/>
              <a:gd name="connsiteY40" fmla="*/ 1007442 h 2237474"/>
              <a:gd name="connsiteX41" fmla="*/ 9234662 w 12192000"/>
              <a:gd name="connsiteY41" fmla="*/ 1023056 h 2237474"/>
              <a:gd name="connsiteX42" fmla="*/ 9181033 w 12192000"/>
              <a:gd name="connsiteY42" fmla="*/ 1037921 h 2237474"/>
              <a:gd name="connsiteX43" fmla="*/ 9155969 w 12192000"/>
              <a:gd name="connsiteY43" fmla="*/ 1046804 h 2237474"/>
              <a:gd name="connsiteX44" fmla="*/ 9133985 w 12192000"/>
              <a:gd name="connsiteY44" fmla="*/ 1046450 h 2237474"/>
              <a:gd name="connsiteX45" fmla="*/ 9012987 w 12192000"/>
              <a:gd name="connsiteY45" fmla="*/ 1061986 h 2237474"/>
              <a:gd name="connsiteX46" fmla="*/ 8968445 w 12192000"/>
              <a:gd name="connsiteY46" fmla="*/ 1052169 h 2237474"/>
              <a:gd name="connsiteX47" fmla="*/ 8958984 w 12192000"/>
              <a:gd name="connsiteY47" fmla="*/ 1057212 h 2237474"/>
              <a:gd name="connsiteX48" fmla="*/ 8886001 w 12192000"/>
              <a:gd name="connsiteY48" fmla="*/ 1067468 h 2237474"/>
              <a:gd name="connsiteX49" fmla="*/ 8838610 w 12192000"/>
              <a:gd name="connsiteY49" fmla="*/ 1075091 h 2237474"/>
              <a:gd name="connsiteX50" fmla="*/ 8750383 w 12192000"/>
              <a:gd name="connsiteY50" fmla="*/ 1097387 h 2237474"/>
              <a:gd name="connsiteX51" fmla="*/ 8697365 w 12192000"/>
              <a:gd name="connsiteY51" fmla="*/ 1105869 h 2237474"/>
              <a:gd name="connsiteX52" fmla="*/ 8665605 w 12192000"/>
              <a:gd name="connsiteY52" fmla="*/ 1110791 h 2237474"/>
              <a:gd name="connsiteX53" fmla="*/ 8584946 w 12192000"/>
              <a:gd name="connsiteY53" fmla="*/ 1135226 h 2237474"/>
              <a:gd name="connsiteX54" fmla="*/ 8460755 w 12192000"/>
              <a:gd name="connsiteY54" fmla="*/ 1203427 h 2237474"/>
              <a:gd name="connsiteX55" fmla="*/ 8419755 w 12192000"/>
              <a:gd name="connsiteY55" fmla="*/ 1216260 h 2237474"/>
              <a:gd name="connsiteX56" fmla="*/ 8411626 w 12192000"/>
              <a:gd name="connsiteY56" fmla="*/ 1214397 h 2237474"/>
              <a:gd name="connsiteX57" fmla="*/ 8363469 w 12192000"/>
              <a:gd name="connsiteY57" fmla="*/ 1246658 h 2237474"/>
              <a:gd name="connsiteX58" fmla="*/ 8275497 w 12192000"/>
              <a:gd name="connsiteY58" fmla="*/ 1264396 h 2237474"/>
              <a:gd name="connsiteX59" fmla="*/ 8206287 w 12192000"/>
              <a:gd name="connsiteY59" fmla="*/ 1273060 h 2237474"/>
              <a:gd name="connsiteX60" fmla="*/ 8168705 w 12192000"/>
              <a:gd name="connsiteY60" fmla="*/ 1279956 h 2237474"/>
              <a:gd name="connsiteX61" fmla="*/ 8139997 w 12192000"/>
              <a:gd name="connsiteY61" fmla="*/ 1282713 h 2237474"/>
              <a:gd name="connsiteX62" fmla="*/ 8074238 w 12192000"/>
              <a:gd name="connsiteY62" fmla="*/ 1301895 h 2237474"/>
              <a:gd name="connsiteX63" fmla="*/ 7968292 w 12192000"/>
              <a:gd name="connsiteY63" fmla="*/ 1338779 h 2237474"/>
              <a:gd name="connsiteX64" fmla="*/ 7945122 w 12192000"/>
              <a:gd name="connsiteY64" fmla="*/ 1345477 h 2237474"/>
              <a:gd name="connsiteX65" fmla="*/ 7902328 w 12192000"/>
              <a:gd name="connsiteY65" fmla="*/ 1345865 h 2237474"/>
              <a:gd name="connsiteX66" fmla="*/ 7875879 w 12192000"/>
              <a:gd name="connsiteY66" fmla="*/ 1345646 h 2237474"/>
              <a:gd name="connsiteX67" fmla="*/ 7840612 w 12192000"/>
              <a:gd name="connsiteY67" fmla="*/ 1369373 h 2237474"/>
              <a:gd name="connsiteX68" fmla="*/ 7786819 w 12192000"/>
              <a:gd name="connsiteY68" fmla="*/ 1378970 h 2237474"/>
              <a:gd name="connsiteX69" fmla="*/ 7548172 w 12192000"/>
              <a:gd name="connsiteY69" fmla="*/ 1417460 h 2237474"/>
              <a:gd name="connsiteX70" fmla="*/ 7483437 w 12192000"/>
              <a:gd name="connsiteY70" fmla="*/ 1478152 h 2237474"/>
              <a:gd name="connsiteX71" fmla="*/ 7377870 w 12192000"/>
              <a:gd name="connsiteY71" fmla="*/ 1523319 h 2237474"/>
              <a:gd name="connsiteX72" fmla="*/ 7230737 w 12192000"/>
              <a:gd name="connsiteY72" fmla="*/ 1562633 h 2237474"/>
              <a:gd name="connsiteX73" fmla="*/ 7224458 w 12192000"/>
              <a:gd name="connsiteY73" fmla="*/ 1573008 h 2237474"/>
              <a:gd name="connsiteX74" fmla="*/ 7213486 w 12192000"/>
              <a:gd name="connsiteY74" fmla="*/ 1580987 h 2237474"/>
              <a:gd name="connsiteX75" fmla="*/ 7183121 w 12192000"/>
              <a:gd name="connsiteY75" fmla="*/ 1595162 h 2237474"/>
              <a:gd name="connsiteX76" fmla="*/ 7164601 w 12192000"/>
              <a:gd name="connsiteY76" fmla="*/ 1606490 h 2237474"/>
              <a:gd name="connsiteX77" fmla="*/ 7114651 w 12192000"/>
              <a:gd name="connsiteY77" fmla="*/ 1620959 h 2237474"/>
              <a:gd name="connsiteX78" fmla="*/ 7092727 w 12192000"/>
              <a:gd name="connsiteY78" fmla="*/ 1623628 h 2237474"/>
              <a:gd name="connsiteX79" fmla="*/ 7031309 w 12192000"/>
              <a:gd name="connsiteY79" fmla="*/ 1619451 h 2237474"/>
              <a:gd name="connsiteX80" fmla="*/ 6999084 w 12192000"/>
              <a:gd name="connsiteY80" fmla="*/ 1634317 h 2237474"/>
              <a:gd name="connsiteX81" fmla="*/ 6992107 w 12192000"/>
              <a:gd name="connsiteY81" fmla="*/ 1636860 h 2237474"/>
              <a:gd name="connsiteX82" fmla="*/ 6991765 w 12192000"/>
              <a:gd name="connsiteY82" fmla="*/ 1636725 h 2237474"/>
              <a:gd name="connsiteX83" fmla="*/ 6900177 w 12192000"/>
              <a:gd name="connsiteY83" fmla="*/ 1636016 h 2237474"/>
              <a:gd name="connsiteX84" fmla="*/ 6795372 w 12192000"/>
              <a:gd name="connsiteY84" fmla="*/ 1644845 h 2237474"/>
              <a:gd name="connsiteX85" fmla="*/ 6692251 w 12192000"/>
              <a:gd name="connsiteY85" fmla="*/ 1656357 h 2237474"/>
              <a:gd name="connsiteX86" fmla="*/ 6655235 w 12192000"/>
              <a:gd name="connsiteY86" fmla="*/ 1661869 h 2237474"/>
              <a:gd name="connsiteX87" fmla="*/ 6587857 w 12192000"/>
              <a:gd name="connsiteY87" fmla="*/ 1665769 h 2237474"/>
              <a:gd name="connsiteX88" fmla="*/ 6554894 w 12192000"/>
              <a:gd name="connsiteY88" fmla="*/ 1664428 h 2237474"/>
              <a:gd name="connsiteX89" fmla="*/ 6516595 w 12192000"/>
              <a:gd name="connsiteY89" fmla="*/ 1667475 h 2237474"/>
              <a:gd name="connsiteX90" fmla="*/ 6508541 w 12192000"/>
              <a:gd name="connsiteY90" fmla="*/ 1668757 h 2237474"/>
              <a:gd name="connsiteX91" fmla="*/ 6471012 w 12192000"/>
              <a:gd name="connsiteY91" fmla="*/ 1678604 h 2237474"/>
              <a:gd name="connsiteX92" fmla="*/ 6415265 w 12192000"/>
              <a:gd name="connsiteY92" fmla="*/ 1665317 h 2237474"/>
              <a:gd name="connsiteX93" fmla="*/ 6364035 w 12192000"/>
              <a:gd name="connsiteY93" fmla="*/ 1667683 h 2237474"/>
              <a:gd name="connsiteX94" fmla="*/ 6280959 w 12192000"/>
              <a:gd name="connsiteY94" fmla="*/ 1689329 h 2237474"/>
              <a:gd name="connsiteX95" fmla="*/ 6243319 w 12192000"/>
              <a:gd name="connsiteY95" fmla="*/ 1695560 h 2237474"/>
              <a:gd name="connsiteX96" fmla="*/ 6098321 w 12192000"/>
              <a:gd name="connsiteY96" fmla="*/ 1721646 h 2237474"/>
              <a:gd name="connsiteX97" fmla="*/ 5880652 w 12192000"/>
              <a:gd name="connsiteY97" fmla="*/ 1779643 h 2237474"/>
              <a:gd name="connsiteX98" fmla="*/ 5785959 w 12192000"/>
              <a:gd name="connsiteY98" fmla="*/ 1775307 h 2237474"/>
              <a:gd name="connsiteX99" fmla="*/ 5643534 w 12192000"/>
              <a:gd name="connsiteY99" fmla="*/ 1802919 h 2237474"/>
              <a:gd name="connsiteX100" fmla="*/ 5518799 w 12192000"/>
              <a:gd name="connsiteY100" fmla="*/ 1818312 h 2237474"/>
              <a:gd name="connsiteX101" fmla="*/ 5505014 w 12192000"/>
              <a:gd name="connsiteY101" fmla="*/ 1819259 h 2237474"/>
              <a:gd name="connsiteX102" fmla="*/ 5453307 w 12192000"/>
              <a:gd name="connsiteY102" fmla="*/ 1815450 h 2237474"/>
              <a:gd name="connsiteX103" fmla="*/ 5364192 w 12192000"/>
              <a:gd name="connsiteY103" fmla="*/ 1826074 h 2237474"/>
              <a:gd name="connsiteX104" fmla="*/ 5350380 w 12192000"/>
              <a:gd name="connsiteY104" fmla="*/ 1830891 h 2237474"/>
              <a:gd name="connsiteX105" fmla="*/ 5259633 w 12192000"/>
              <a:gd name="connsiteY105" fmla="*/ 1837160 h 2237474"/>
              <a:gd name="connsiteX106" fmla="*/ 5197513 w 12192000"/>
              <a:gd name="connsiteY106" fmla="*/ 1844718 h 2237474"/>
              <a:gd name="connsiteX107" fmla="*/ 5168852 w 12192000"/>
              <a:gd name="connsiteY107" fmla="*/ 1844846 h 2237474"/>
              <a:gd name="connsiteX108" fmla="*/ 5114927 w 12192000"/>
              <a:gd name="connsiteY108" fmla="*/ 1847827 h 2237474"/>
              <a:gd name="connsiteX109" fmla="*/ 5108970 w 12192000"/>
              <a:gd name="connsiteY109" fmla="*/ 1847935 h 2237474"/>
              <a:gd name="connsiteX110" fmla="*/ 5067961 w 12192000"/>
              <a:gd name="connsiteY110" fmla="*/ 1845917 h 2237474"/>
              <a:gd name="connsiteX111" fmla="*/ 5007075 w 12192000"/>
              <a:gd name="connsiteY111" fmla="*/ 1838626 h 2237474"/>
              <a:gd name="connsiteX112" fmla="*/ 4944087 w 12192000"/>
              <a:gd name="connsiteY112" fmla="*/ 1823332 h 2237474"/>
              <a:gd name="connsiteX113" fmla="*/ 4907662 w 12192000"/>
              <a:gd name="connsiteY113" fmla="*/ 1816900 h 2237474"/>
              <a:gd name="connsiteX114" fmla="*/ 4882386 w 12192000"/>
              <a:gd name="connsiteY114" fmla="*/ 1809844 h 2237474"/>
              <a:gd name="connsiteX115" fmla="*/ 4811440 w 12192000"/>
              <a:gd name="connsiteY115" fmla="*/ 1804655 h 2237474"/>
              <a:gd name="connsiteX116" fmla="*/ 4691075 w 12192000"/>
              <a:gd name="connsiteY116" fmla="*/ 1801389 h 2237474"/>
              <a:gd name="connsiteX117" fmla="*/ 4611738 w 12192000"/>
              <a:gd name="connsiteY117" fmla="*/ 1776964 h 2237474"/>
              <a:gd name="connsiteX118" fmla="*/ 4560070 w 12192000"/>
              <a:gd name="connsiteY118" fmla="*/ 1785640 h 2237474"/>
              <a:gd name="connsiteX119" fmla="*/ 4536503 w 12192000"/>
              <a:gd name="connsiteY119" fmla="*/ 1785334 h 2237474"/>
              <a:gd name="connsiteX120" fmla="*/ 4513724 w 12192000"/>
              <a:gd name="connsiteY120" fmla="*/ 1791996 h 2237474"/>
              <a:gd name="connsiteX121" fmla="*/ 4459810 w 12192000"/>
              <a:gd name="connsiteY121" fmla="*/ 1797886 h 2237474"/>
              <a:gd name="connsiteX122" fmla="*/ 4379064 w 12192000"/>
              <a:gd name="connsiteY122" fmla="*/ 1817177 h 2237474"/>
              <a:gd name="connsiteX123" fmla="*/ 4319209 w 12192000"/>
              <a:gd name="connsiteY123" fmla="*/ 1834833 h 2237474"/>
              <a:gd name="connsiteX124" fmla="*/ 4290981 w 12192000"/>
              <a:gd name="connsiteY124" fmla="*/ 1839677 h 2237474"/>
              <a:gd name="connsiteX125" fmla="*/ 4285792 w 12192000"/>
              <a:gd name="connsiteY125" fmla="*/ 1836231 h 2237474"/>
              <a:gd name="connsiteX126" fmla="*/ 4238372 w 12192000"/>
              <a:gd name="connsiteY126" fmla="*/ 1851480 h 2237474"/>
              <a:gd name="connsiteX127" fmla="*/ 4232517 w 12192000"/>
              <a:gd name="connsiteY127" fmla="*/ 1852567 h 2237474"/>
              <a:gd name="connsiteX128" fmla="*/ 4191732 w 12192000"/>
              <a:gd name="connsiteY128" fmla="*/ 1857328 h 2237474"/>
              <a:gd name="connsiteX129" fmla="*/ 4065532 w 12192000"/>
              <a:gd name="connsiteY129" fmla="*/ 1855477 h 2237474"/>
              <a:gd name="connsiteX130" fmla="*/ 4028460 w 12192000"/>
              <a:gd name="connsiteY130" fmla="*/ 1855137 h 2237474"/>
              <a:gd name="connsiteX131" fmla="*/ 4002267 w 12192000"/>
              <a:gd name="connsiteY131" fmla="*/ 1852352 h 2237474"/>
              <a:gd name="connsiteX132" fmla="*/ 3931396 w 12192000"/>
              <a:gd name="connsiteY132" fmla="*/ 1858915 h 2237474"/>
              <a:gd name="connsiteX133" fmla="*/ 3812162 w 12192000"/>
              <a:gd name="connsiteY133" fmla="*/ 1875501 h 2237474"/>
              <a:gd name="connsiteX134" fmla="*/ 3729530 w 12192000"/>
              <a:gd name="connsiteY134" fmla="*/ 1864513 h 2237474"/>
              <a:gd name="connsiteX135" fmla="*/ 3680177 w 12192000"/>
              <a:gd name="connsiteY135" fmla="*/ 1881552 h 2237474"/>
              <a:gd name="connsiteX136" fmla="*/ 3567259 w 12192000"/>
              <a:gd name="connsiteY136" fmla="*/ 1893482 h 2237474"/>
              <a:gd name="connsiteX137" fmla="*/ 3405770 w 12192000"/>
              <a:gd name="connsiteY137" fmla="*/ 1904591 h 2237474"/>
              <a:gd name="connsiteX138" fmla="*/ 3280097 w 12192000"/>
              <a:gd name="connsiteY138" fmla="*/ 1919610 h 2237474"/>
              <a:gd name="connsiteX139" fmla="*/ 3123424 w 12192000"/>
              <a:gd name="connsiteY139" fmla="*/ 1952930 h 2237474"/>
              <a:gd name="connsiteX140" fmla="*/ 3009910 w 12192000"/>
              <a:gd name="connsiteY140" fmla="*/ 1957866 h 2237474"/>
              <a:gd name="connsiteX141" fmla="*/ 2995934 w 12192000"/>
              <a:gd name="connsiteY141" fmla="*/ 1967085 h 2237474"/>
              <a:gd name="connsiteX142" fmla="*/ 2980071 w 12192000"/>
              <a:gd name="connsiteY142" fmla="*/ 1972988 h 2237474"/>
              <a:gd name="connsiteX143" fmla="*/ 2978094 w 12192000"/>
              <a:gd name="connsiteY143" fmla="*/ 1972369 h 2237474"/>
              <a:gd name="connsiteX144" fmla="*/ 2942858 w 12192000"/>
              <a:gd name="connsiteY144" fmla="*/ 1981367 h 2237474"/>
              <a:gd name="connsiteX145" fmla="*/ 2875436 w 12192000"/>
              <a:gd name="connsiteY145" fmla="*/ 1996977 h 2237474"/>
              <a:gd name="connsiteX146" fmla="*/ 2874892 w 12192000"/>
              <a:gd name="connsiteY146" fmla="*/ 1996085 h 2237474"/>
              <a:gd name="connsiteX147" fmla="*/ 2864145 w 12192000"/>
              <a:gd name="connsiteY147" fmla="*/ 1994061 h 2237474"/>
              <a:gd name="connsiteX148" fmla="*/ 2843662 w 12192000"/>
              <a:gd name="connsiteY148" fmla="*/ 1992498 h 2237474"/>
              <a:gd name="connsiteX149" fmla="*/ 2796128 w 12192000"/>
              <a:gd name="connsiteY149" fmla="*/ 1976403 h 2237474"/>
              <a:gd name="connsiteX150" fmla="*/ 2756784 w 12192000"/>
              <a:gd name="connsiteY150" fmla="*/ 1985116 h 2237474"/>
              <a:gd name="connsiteX151" fmla="*/ 2748833 w 12192000"/>
              <a:gd name="connsiteY151" fmla="*/ 1986323 h 2237474"/>
              <a:gd name="connsiteX152" fmla="*/ 2748661 w 12192000"/>
              <a:gd name="connsiteY152" fmla="*/ 1986122 h 2237474"/>
              <a:gd name="connsiteX153" fmla="*/ 2740251 w 12192000"/>
              <a:gd name="connsiteY153" fmla="*/ 1986946 h 2237474"/>
              <a:gd name="connsiteX154" fmla="*/ 2718916 w 12192000"/>
              <a:gd name="connsiteY154" fmla="*/ 1990867 h 2237474"/>
              <a:gd name="connsiteX155" fmla="*/ 2713522 w 12192000"/>
              <a:gd name="connsiteY155" fmla="*/ 1990173 h 2237474"/>
              <a:gd name="connsiteX156" fmla="*/ 2680597 w 12192000"/>
              <a:gd name="connsiteY156" fmla="*/ 1984996 h 2237474"/>
              <a:gd name="connsiteX157" fmla="*/ 2578178 w 12192000"/>
              <a:gd name="connsiteY157" fmla="*/ 1990531 h 2237474"/>
              <a:gd name="connsiteX158" fmla="*/ 2476147 w 12192000"/>
              <a:gd name="connsiteY158" fmla="*/ 1998305 h 2237474"/>
              <a:gd name="connsiteX159" fmla="*/ 2373568 w 12192000"/>
              <a:gd name="connsiteY159" fmla="*/ 2003219 h 2237474"/>
              <a:gd name="connsiteX160" fmla="*/ 2321399 w 12192000"/>
              <a:gd name="connsiteY160" fmla="*/ 1989467 h 2237474"/>
              <a:gd name="connsiteX161" fmla="*/ 2315525 w 12192000"/>
              <a:gd name="connsiteY161" fmla="*/ 1989708 h 2237474"/>
              <a:gd name="connsiteX162" fmla="*/ 2300792 w 12192000"/>
              <a:gd name="connsiteY162" fmla="*/ 1994290 h 2237474"/>
              <a:gd name="connsiteX163" fmla="*/ 2295469 w 12192000"/>
              <a:gd name="connsiteY163" fmla="*/ 1996659 h 2237474"/>
              <a:gd name="connsiteX164" fmla="*/ 2287219 w 12192000"/>
              <a:gd name="connsiteY164" fmla="*/ 1998750 h 2237474"/>
              <a:gd name="connsiteX165" fmla="*/ 2286948 w 12192000"/>
              <a:gd name="connsiteY165" fmla="*/ 1998596 h 2237474"/>
              <a:gd name="connsiteX166" fmla="*/ 2243069 w 12192000"/>
              <a:gd name="connsiteY166" fmla="*/ 2015111 h 2237474"/>
              <a:gd name="connsiteX167" fmla="*/ 2186609 w 12192000"/>
              <a:gd name="connsiteY167" fmla="*/ 2008263 h 2237474"/>
              <a:gd name="connsiteX168" fmla="*/ 2164831 w 12192000"/>
              <a:gd name="connsiteY168" fmla="*/ 2010143 h 2237474"/>
              <a:gd name="connsiteX169" fmla="*/ 2152836 w 12192000"/>
              <a:gd name="connsiteY169" fmla="*/ 2010048 h 2237474"/>
              <a:gd name="connsiteX170" fmla="*/ 2117102 w 12192000"/>
              <a:gd name="connsiteY170" fmla="*/ 2023004 h 2237474"/>
              <a:gd name="connsiteX171" fmla="*/ 2111935 w 12192000"/>
              <a:gd name="connsiteY171" fmla="*/ 2023163 h 2237474"/>
              <a:gd name="connsiteX172" fmla="*/ 2089991 w 12192000"/>
              <a:gd name="connsiteY172" fmla="*/ 2034193 h 2237474"/>
              <a:gd name="connsiteX173" fmla="*/ 2058061 w 12192000"/>
              <a:gd name="connsiteY173" fmla="*/ 2047942 h 2237474"/>
              <a:gd name="connsiteX174" fmla="*/ 2055737 w 12192000"/>
              <a:gd name="connsiteY174" fmla="*/ 2047704 h 2237474"/>
              <a:gd name="connsiteX175" fmla="*/ 2042244 w 12192000"/>
              <a:gd name="connsiteY175" fmla="*/ 2055560 h 2237474"/>
              <a:gd name="connsiteX176" fmla="*/ 1976224 w 12192000"/>
              <a:gd name="connsiteY176" fmla="*/ 2074257 h 2237474"/>
              <a:gd name="connsiteX177" fmla="*/ 1877728 w 12192000"/>
              <a:gd name="connsiteY177" fmla="*/ 2101004 h 2237474"/>
              <a:gd name="connsiteX178" fmla="*/ 1759056 w 12192000"/>
              <a:gd name="connsiteY178" fmla="*/ 2125608 h 2237474"/>
              <a:gd name="connsiteX179" fmla="*/ 1637948 w 12192000"/>
              <a:gd name="connsiteY179" fmla="*/ 2172597 h 2237474"/>
              <a:gd name="connsiteX180" fmla="*/ 1434549 w 12192000"/>
              <a:gd name="connsiteY180" fmla="*/ 2234522 h 2237474"/>
              <a:gd name="connsiteX181" fmla="*/ 1398481 w 12192000"/>
              <a:gd name="connsiteY181" fmla="*/ 2237074 h 2237474"/>
              <a:gd name="connsiteX182" fmla="*/ 1398407 w 12192000"/>
              <a:gd name="connsiteY182" fmla="*/ 2237095 h 2237474"/>
              <a:gd name="connsiteX183" fmla="*/ 1370962 w 12192000"/>
              <a:gd name="connsiteY183" fmla="*/ 2237474 h 2237474"/>
              <a:gd name="connsiteX184" fmla="*/ 1356367 w 12192000"/>
              <a:gd name="connsiteY184" fmla="*/ 2235089 h 2237474"/>
              <a:gd name="connsiteX185" fmla="*/ 1324828 w 12192000"/>
              <a:gd name="connsiteY185" fmla="*/ 2231968 h 2237474"/>
              <a:gd name="connsiteX186" fmla="*/ 1297744 w 12192000"/>
              <a:gd name="connsiteY186" fmla="*/ 2235849 h 2237474"/>
              <a:gd name="connsiteX187" fmla="*/ 1286236 w 12192000"/>
              <a:gd name="connsiteY187" fmla="*/ 2233135 h 2237474"/>
              <a:gd name="connsiteX188" fmla="*/ 1283504 w 12192000"/>
              <a:gd name="connsiteY188" fmla="*/ 2233797 h 2237474"/>
              <a:gd name="connsiteX189" fmla="*/ 1279765 w 12192000"/>
              <a:gd name="connsiteY189" fmla="*/ 2229639 h 2237474"/>
              <a:gd name="connsiteX190" fmla="*/ 1195347 w 12192000"/>
              <a:gd name="connsiteY190" fmla="*/ 2212354 h 2237474"/>
              <a:gd name="connsiteX191" fmla="*/ 970251 w 12192000"/>
              <a:gd name="connsiteY191" fmla="*/ 2221029 h 2237474"/>
              <a:gd name="connsiteX192" fmla="*/ 812914 w 12192000"/>
              <a:gd name="connsiteY192" fmla="*/ 2202752 h 2237474"/>
              <a:gd name="connsiteX193" fmla="*/ 800195 w 12192000"/>
              <a:gd name="connsiteY193" fmla="*/ 2209407 h 2237474"/>
              <a:gd name="connsiteX194" fmla="*/ 784978 w 12192000"/>
              <a:gd name="connsiteY194" fmla="*/ 2212360 h 2237474"/>
              <a:gd name="connsiteX195" fmla="*/ 681987 w 12192000"/>
              <a:gd name="connsiteY195" fmla="*/ 2216757 h 2237474"/>
              <a:gd name="connsiteX196" fmla="*/ 669923 w 12192000"/>
              <a:gd name="connsiteY196" fmla="*/ 2211682 h 2237474"/>
              <a:gd name="connsiteX197" fmla="*/ 648680 w 12192000"/>
              <a:gd name="connsiteY197" fmla="*/ 2206229 h 2237474"/>
              <a:gd name="connsiteX198" fmla="*/ 597225 w 12192000"/>
              <a:gd name="connsiteY198" fmla="*/ 2180999 h 2237474"/>
              <a:gd name="connsiteX199" fmla="*/ 558449 w 12192000"/>
              <a:gd name="connsiteY199" fmla="*/ 2182346 h 2237474"/>
              <a:gd name="connsiteX200" fmla="*/ 550517 w 12192000"/>
              <a:gd name="connsiteY200" fmla="*/ 2182060 h 2237474"/>
              <a:gd name="connsiteX201" fmla="*/ 550309 w 12192000"/>
              <a:gd name="connsiteY201" fmla="*/ 2181825 h 2237474"/>
              <a:gd name="connsiteX202" fmla="*/ 541836 w 12192000"/>
              <a:gd name="connsiteY202" fmla="*/ 2181063 h 2237474"/>
              <a:gd name="connsiteX203" fmla="*/ 536057 w 12192000"/>
              <a:gd name="connsiteY203" fmla="*/ 2181537 h 2237474"/>
              <a:gd name="connsiteX204" fmla="*/ 520671 w 12192000"/>
              <a:gd name="connsiteY204" fmla="*/ 2180980 h 2237474"/>
              <a:gd name="connsiteX205" fmla="*/ 515024 w 12192000"/>
              <a:gd name="connsiteY205" fmla="*/ 2179258 h 2237474"/>
              <a:gd name="connsiteX206" fmla="*/ 512278 w 12192000"/>
              <a:gd name="connsiteY206" fmla="*/ 2176369 h 2237474"/>
              <a:gd name="connsiteX207" fmla="*/ 480419 w 12192000"/>
              <a:gd name="connsiteY207" fmla="*/ 2167807 h 2237474"/>
              <a:gd name="connsiteX208" fmla="*/ 413835 w 12192000"/>
              <a:gd name="connsiteY208" fmla="*/ 2156783 h 2237474"/>
              <a:gd name="connsiteX209" fmla="*/ 376513 w 12192000"/>
              <a:gd name="connsiteY209" fmla="*/ 2154014 h 2237474"/>
              <a:gd name="connsiteX210" fmla="*/ 273386 w 12192000"/>
              <a:gd name="connsiteY210" fmla="*/ 2142551 h 2237474"/>
              <a:gd name="connsiteX211" fmla="*/ 169207 w 12192000"/>
              <a:gd name="connsiteY211" fmla="*/ 2128100 h 2237474"/>
              <a:gd name="connsiteX212" fmla="*/ 93149 w 12192000"/>
              <a:gd name="connsiteY212" fmla="*/ 2105324 h 2237474"/>
              <a:gd name="connsiteX213" fmla="*/ 88109 w 12192000"/>
              <a:gd name="connsiteY213" fmla="*/ 2106704 h 2237474"/>
              <a:gd name="connsiteX214" fmla="*/ 80022 w 12192000"/>
              <a:gd name="connsiteY214" fmla="*/ 2107254 h 2237474"/>
              <a:gd name="connsiteX215" fmla="*/ 79717 w 12192000"/>
              <a:gd name="connsiteY215" fmla="*/ 2107046 h 2237474"/>
              <a:gd name="connsiteX216" fmla="*/ 72352 w 12192000"/>
              <a:gd name="connsiteY216" fmla="*/ 2107991 h 2237474"/>
              <a:gd name="connsiteX217" fmla="*/ 37645 w 12192000"/>
              <a:gd name="connsiteY217" fmla="*/ 2115401 h 2237474"/>
              <a:gd name="connsiteX218" fmla="*/ 4572 w 12192000"/>
              <a:gd name="connsiteY218" fmla="*/ 2111091 h 2237474"/>
              <a:gd name="connsiteX219" fmla="*/ 0 w 12192000"/>
              <a:gd name="connsiteY219" fmla="*/ 2110468 h 2237474"/>
              <a:gd name="connsiteX220" fmla="*/ 0 w 12192000"/>
              <a:gd name="connsiteY220"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154948 w 12192000"/>
              <a:gd name="connsiteY4" fmla="*/ 762731 h 2237474"/>
              <a:gd name="connsiteX5" fmla="*/ 12047364 w 12192000"/>
              <a:gd name="connsiteY5" fmla="*/ 749662 h 2237474"/>
              <a:gd name="connsiteX6" fmla="*/ 11890686 w 12192000"/>
              <a:gd name="connsiteY6" fmla="*/ 732766 h 2237474"/>
              <a:gd name="connsiteX7" fmla="*/ 11782413 w 12192000"/>
              <a:gd name="connsiteY7" fmla="*/ 769868 h 2237474"/>
              <a:gd name="connsiteX8" fmla="*/ 11649954 w 12192000"/>
              <a:gd name="connsiteY8" fmla="*/ 749628 h 2237474"/>
              <a:gd name="connsiteX9" fmla="*/ 11560424 w 12192000"/>
              <a:gd name="connsiteY9" fmla="*/ 748017 h 2237474"/>
              <a:gd name="connsiteX10" fmla="*/ 11358455 w 12192000"/>
              <a:gd name="connsiteY10" fmla="*/ 747593 h 2237474"/>
              <a:gd name="connsiteX11" fmla="*/ 11165209 w 12192000"/>
              <a:gd name="connsiteY11" fmla="*/ 748852 h 2237474"/>
              <a:gd name="connsiteX12" fmla="*/ 11058755 w 12192000"/>
              <a:gd name="connsiteY12" fmla="*/ 749617 h 2237474"/>
              <a:gd name="connsiteX13" fmla="*/ 10884013 w 12192000"/>
              <a:gd name="connsiteY13" fmla="*/ 760728 h 2237474"/>
              <a:gd name="connsiteX14" fmla="*/ 10834688 w 12192000"/>
              <a:gd name="connsiteY14" fmla="*/ 757726 h 2237474"/>
              <a:gd name="connsiteX15" fmla="*/ 10805004 w 12192000"/>
              <a:gd name="connsiteY15" fmla="*/ 757573 h 2237474"/>
              <a:gd name="connsiteX16" fmla="*/ 10739478 w 12192000"/>
              <a:gd name="connsiteY16" fmla="*/ 776841 h 2237474"/>
              <a:gd name="connsiteX17" fmla="*/ 10458762 w 12192000"/>
              <a:gd name="connsiteY17" fmla="*/ 755400 h 2237474"/>
              <a:gd name="connsiteX18" fmla="*/ 10246919 w 12192000"/>
              <a:gd name="connsiteY18" fmla="*/ 769960 h 2237474"/>
              <a:gd name="connsiteX19" fmla="*/ 10167995 w 12192000"/>
              <a:gd name="connsiteY19" fmla="*/ 760843 h 2237474"/>
              <a:gd name="connsiteX20" fmla="*/ 9997044 w 12192000"/>
              <a:gd name="connsiteY20" fmla="*/ 780129 h 2237474"/>
              <a:gd name="connsiteX21" fmla="*/ 9943887 w 12192000"/>
              <a:gd name="connsiteY21" fmla="*/ 804141 h 2237474"/>
              <a:gd name="connsiteX22" fmla="*/ 9918248 w 12192000"/>
              <a:gd name="connsiteY22" fmla="*/ 816628 h 2237474"/>
              <a:gd name="connsiteX23" fmla="*/ 9836148 w 12192000"/>
              <a:gd name="connsiteY23" fmla="*/ 858312 h 2237474"/>
              <a:gd name="connsiteX24" fmla="*/ 9823800 w 12192000"/>
              <a:gd name="connsiteY24" fmla="*/ 866604 h 2237474"/>
              <a:gd name="connsiteX25" fmla="*/ 9794684 w 12192000"/>
              <a:gd name="connsiteY25" fmla="*/ 864509 h 2237474"/>
              <a:gd name="connsiteX26" fmla="*/ 9778288 w 12192000"/>
              <a:gd name="connsiteY26" fmla="*/ 854362 h 2237474"/>
              <a:gd name="connsiteX27" fmla="*/ 9773886 w 12192000"/>
              <a:gd name="connsiteY27" fmla="*/ 857543 h 2237474"/>
              <a:gd name="connsiteX28" fmla="*/ 9761459 w 12192000"/>
              <a:gd name="connsiteY28" fmla="*/ 862394 h 2237474"/>
              <a:gd name="connsiteX29" fmla="*/ 9705768 w 12192000"/>
              <a:gd name="connsiteY29" fmla="*/ 894610 h 2237474"/>
              <a:gd name="connsiteX30" fmla="*/ 9683005 w 12192000"/>
              <a:gd name="connsiteY30" fmla="*/ 894128 h 2237474"/>
              <a:gd name="connsiteX31" fmla="*/ 9594438 w 12192000"/>
              <a:gd name="connsiteY31" fmla="*/ 919051 h 2237474"/>
              <a:gd name="connsiteX32" fmla="*/ 9577033 w 12192000"/>
              <a:gd name="connsiteY32" fmla="*/ 922857 h 2237474"/>
              <a:gd name="connsiteX33" fmla="*/ 9544189 w 12192000"/>
              <a:gd name="connsiteY33" fmla="*/ 938966 h 2237474"/>
              <a:gd name="connsiteX34" fmla="*/ 9500499 w 12192000"/>
              <a:gd name="connsiteY34" fmla="*/ 954680 h 2237474"/>
              <a:gd name="connsiteX35" fmla="*/ 9428195 w 12192000"/>
              <a:gd name="connsiteY35" fmla="*/ 986225 h 2237474"/>
              <a:gd name="connsiteX36" fmla="*/ 9410017 w 12192000"/>
              <a:gd name="connsiteY36" fmla="*/ 993931 h 2237474"/>
              <a:gd name="connsiteX37" fmla="*/ 9392919 w 12192000"/>
              <a:gd name="connsiteY37" fmla="*/ 994656 h 2237474"/>
              <a:gd name="connsiteX38" fmla="*/ 9278619 w 12192000"/>
              <a:gd name="connsiteY38" fmla="*/ 1011878 h 2237474"/>
              <a:gd name="connsiteX39" fmla="*/ 9268019 w 12192000"/>
              <a:gd name="connsiteY39" fmla="*/ 1007442 h 2237474"/>
              <a:gd name="connsiteX40" fmla="*/ 9234662 w 12192000"/>
              <a:gd name="connsiteY40" fmla="*/ 1023056 h 2237474"/>
              <a:gd name="connsiteX41" fmla="*/ 9181033 w 12192000"/>
              <a:gd name="connsiteY41" fmla="*/ 1037921 h 2237474"/>
              <a:gd name="connsiteX42" fmla="*/ 9155969 w 12192000"/>
              <a:gd name="connsiteY42" fmla="*/ 1046804 h 2237474"/>
              <a:gd name="connsiteX43" fmla="*/ 9133985 w 12192000"/>
              <a:gd name="connsiteY43" fmla="*/ 1046450 h 2237474"/>
              <a:gd name="connsiteX44" fmla="*/ 9012987 w 12192000"/>
              <a:gd name="connsiteY44" fmla="*/ 1061986 h 2237474"/>
              <a:gd name="connsiteX45" fmla="*/ 8968445 w 12192000"/>
              <a:gd name="connsiteY45" fmla="*/ 1052169 h 2237474"/>
              <a:gd name="connsiteX46" fmla="*/ 8958984 w 12192000"/>
              <a:gd name="connsiteY46" fmla="*/ 1057212 h 2237474"/>
              <a:gd name="connsiteX47" fmla="*/ 8886001 w 12192000"/>
              <a:gd name="connsiteY47" fmla="*/ 1067468 h 2237474"/>
              <a:gd name="connsiteX48" fmla="*/ 8838610 w 12192000"/>
              <a:gd name="connsiteY48" fmla="*/ 1075091 h 2237474"/>
              <a:gd name="connsiteX49" fmla="*/ 8750383 w 12192000"/>
              <a:gd name="connsiteY49" fmla="*/ 1097387 h 2237474"/>
              <a:gd name="connsiteX50" fmla="*/ 8697365 w 12192000"/>
              <a:gd name="connsiteY50" fmla="*/ 1105869 h 2237474"/>
              <a:gd name="connsiteX51" fmla="*/ 8665605 w 12192000"/>
              <a:gd name="connsiteY51" fmla="*/ 1110791 h 2237474"/>
              <a:gd name="connsiteX52" fmla="*/ 8584946 w 12192000"/>
              <a:gd name="connsiteY52" fmla="*/ 1135226 h 2237474"/>
              <a:gd name="connsiteX53" fmla="*/ 8460755 w 12192000"/>
              <a:gd name="connsiteY53" fmla="*/ 1203427 h 2237474"/>
              <a:gd name="connsiteX54" fmla="*/ 8419755 w 12192000"/>
              <a:gd name="connsiteY54" fmla="*/ 1216260 h 2237474"/>
              <a:gd name="connsiteX55" fmla="*/ 8411626 w 12192000"/>
              <a:gd name="connsiteY55" fmla="*/ 1214397 h 2237474"/>
              <a:gd name="connsiteX56" fmla="*/ 8363469 w 12192000"/>
              <a:gd name="connsiteY56" fmla="*/ 1246658 h 2237474"/>
              <a:gd name="connsiteX57" fmla="*/ 8275497 w 12192000"/>
              <a:gd name="connsiteY57" fmla="*/ 1264396 h 2237474"/>
              <a:gd name="connsiteX58" fmla="*/ 8206287 w 12192000"/>
              <a:gd name="connsiteY58" fmla="*/ 1273060 h 2237474"/>
              <a:gd name="connsiteX59" fmla="*/ 8168705 w 12192000"/>
              <a:gd name="connsiteY59" fmla="*/ 1279956 h 2237474"/>
              <a:gd name="connsiteX60" fmla="*/ 8139997 w 12192000"/>
              <a:gd name="connsiteY60" fmla="*/ 1282713 h 2237474"/>
              <a:gd name="connsiteX61" fmla="*/ 8074238 w 12192000"/>
              <a:gd name="connsiteY61" fmla="*/ 1301895 h 2237474"/>
              <a:gd name="connsiteX62" fmla="*/ 7968292 w 12192000"/>
              <a:gd name="connsiteY62" fmla="*/ 1338779 h 2237474"/>
              <a:gd name="connsiteX63" fmla="*/ 7945122 w 12192000"/>
              <a:gd name="connsiteY63" fmla="*/ 1345477 h 2237474"/>
              <a:gd name="connsiteX64" fmla="*/ 7902328 w 12192000"/>
              <a:gd name="connsiteY64" fmla="*/ 1345865 h 2237474"/>
              <a:gd name="connsiteX65" fmla="*/ 7875879 w 12192000"/>
              <a:gd name="connsiteY65" fmla="*/ 1345646 h 2237474"/>
              <a:gd name="connsiteX66" fmla="*/ 7840612 w 12192000"/>
              <a:gd name="connsiteY66" fmla="*/ 1369373 h 2237474"/>
              <a:gd name="connsiteX67" fmla="*/ 7786819 w 12192000"/>
              <a:gd name="connsiteY67" fmla="*/ 1378970 h 2237474"/>
              <a:gd name="connsiteX68" fmla="*/ 7548172 w 12192000"/>
              <a:gd name="connsiteY68" fmla="*/ 1417460 h 2237474"/>
              <a:gd name="connsiteX69" fmla="*/ 7483437 w 12192000"/>
              <a:gd name="connsiteY69" fmla="*/ 1478152 h 2237474"/>
              <a:gd name="connsiteX70" fmla="*/ 7377870 w 12192000"/>
              <a:gd name="connsiteY70" fmla="*/ 1523319 h 2237474"/>
              <a:gd name="connsiteX71" fmla="*/ 7230737 w 12192000"/>
              <a:gd name="connsiteY71" fmla="*/ 1562633 h 2237474"/>
              <a:gd name="connsiteX72" fmla="*/ 7224458 w 12192000"/>
              <a:gd name="connsiteY72" fmla="*/ 1573008 h 2237474"/>
              <a:gd name="connsiteX73" fmla="*/ 7213486 w 12192000"/>
              <a:gd name="connsiteY73" fmla="*/ 1580987 h 2237474"/>
              <a:gd name="connsiteX74" fmla="*/ 7183121 w 12192000"/>
              <a:gd name="connsiteY74" fmla="*/ 1595162 h 2237474"/>
              <a:gd name="connsiteX75" fmla="*/ 7164601 w 12192000"/>
              <a:gd name="connsiteY75" fmla="*/ 1606490 h 2237474"/>
              <a:gd name="connsiteX76" fmla="*/ 7114651 w 12192000"/>
              <a:gd name="connsiteY76" fmla="*/ 1620959 h 2237474"/>
              <a:gd name="connsiteX77" fmla="*/ 7092727 w 12192000"/>
              <a:gd name="connsiteY77" fmla="*/ 1623628 h 2237474"/>
              <a:gd name="connsiteX78" fmla="*/ 7031309 w 12192000"/>
              <a:gd name="connsiteY78" fmla="*/ 1619451 h 2237474"/>
              <a:gd name="connsiteX79" fmla="*/ 6999084 w 12192000"/>
              <a:gd name="connsiteY79" fmla="*/ 1634317 h 2237474"/>
              <a:gd name="connsiteX80" fmla="*/ 6992107 w 12192000"/>
              <a:gd name="connsiteY80" fmla="*/ 1636860 h 2237474"/>
              <a:gd name="connsiteX81" fmla="*/ 6991765 w 12192000"/>
              <a:gd name="connsiteY81" fmla="*/ 1636725 h 2237474"/>
              <a:gd name="connsiteX82" fmla="*/ 6900177 w 12192000"/>
              <a:gd name="connsiteY82" fmla="*/ 1636016 h 2237474"/>
              <a:gd name="connsiteX83" fmla="*/ 6795372 w 12192000"/>
              <a:gd name="connsiteY83" fmla="*/ 1644845 h 2237474"/>
              <a:gd name="connsiteX84" fmla="*/ 6692251 w 12192000"/>
              <a:gd name="connsiteY84" fmla="*/ 1656357 h 2237474"/>
              <a:gd name="connsiteX85" fmla="*/ 6655235 w 12192000"/>
              <a:gd name="connsiteY85" fmla="*/ 1661869 h 2237474"/>
              <a:gd name="connsiteX86" fmla="*/ 6587857 w 12192000"/>
              <a:gd name="connsiteY86" fmla="*/ 1665769 h 2237474"/>
              <a:gd name="connsiteX87" fmla="*/ 6554894 w 12192000"/>
              <a:gd name="connsiteY87" fmla="*/ 1664428 h 2237474"/>
              <a:gd name="connsiteX88" fmla="*/ 6516595 w 12192000"/>
              <a:gd name="connsiteY88" fmla="*/ 1667475 h 2237474"/>
              <a:gd name="connsiteX89" fmla="*/ 6508541 w 12192000"/>
              <a:gd name="connsiteY89" fmla="*/ 1668757 h 2237474"/>
              <a:gd name="connsiteX90" fmla="*/ 6471012 w 12192000"/>
              <a:gd name="connsiteY90" fmla="*/ 1678604 h 2237474"/>
              <a:gd name="connsiteX91" fmla="*/ 6415265 w 12192000"/>
              <a:gd name="connsiteY91" fmla="*/ 1665317 h 2237474"/>
              <a:gd name="connsiteX92" fmla="*/ 6364035 w 12192000"/>
              <a:gd name="connsiteY92" fmla="*/ 1667683 h 2237474"/>
              <a:gd name="connsiteX93" fmla="*/ 6280959 w 12192000"/>
              <a:gd name="connsiteY93" fmla="*/ 1689329 h 2237474"/>
              <a:gd name="connsiteX94" fmla="*/ 6243319 w 12192000"/>
              <a:gd name="connsiteY94" fmla="*/ 1695560 h 2237474"/>
              <a:gd name="connsiteX95" fmla="*/ 6098321 w 12192000"/>
              <a:gd name="connsiteY95" fmla="*/ 1721646 h 2237474"/>
              <a:gd name="connsiteX96" fmla="*/ 5880652 w 12192000"/>
              <a:gd name="connsiteY96" fmla="*/ 1779643 h 2237474"/>
              <a:gd name="connsiteX97" fmla="*/ 5785959 w 12192000"/>
              <a:gd name="connsiteY97" fmla="*/ 1775307 h 2237474"/>
              <a:gd name="connsiteX98" fmla="*/ 5643534 w 12192000"/>
              <a:gd name="connsiteY98" fmla="*/ 1802919 h 2237474"/>
              <a:gd name="connsiteX99" fmla="*/ 5518799 w 12192000"/>
              <a:gd name="connsiteY99" fmla="*/ 1818312 h 2237474"/>
              <a:gd name="connsiteX100" fmla="*/ 5505014 w 12192000"/>
              <a:gd name="connsiteY100" fmla="*/ 1819259 h 2237474"/>
              <a:gd name="connsiteX101" fmla="*/ 5453307 w 12192000"/>
              <a:gd name="connsiteY101" fmla="*/ 1815450 h 2237474"/>
              <a:gd name="connsiteX102" fmla="*/ 5364192 w 12192000"/>
              <a:gd name="connsiteY102" fmla="*/ 1826074 h 2237474"/>
              <a:gd name="connsiteX103" fmla="*/ 5350380 w 12192000"/>
              <a:gd name="connsiteY103" fmla="*/ 1830891 h 2237474"/>
              <a:gd name="connsiteX104" fmla="*/ 5259633 w 12192000"/>
              <a:gd name="connsiteY104" fmla="*/ 1837160 h 2237474"/>
              <a:gd name="connsiteX105" fmla="*/ 5197513 w 12192000"/>
              <a:gd name="connsiteY105" fmla="*/ 1844718 h 2237474"/>
              <a:gd name="connsiteX106" fmla="*/ 5168852 w 12192000"/>
              <a:gd name="connsiteY106" fmla="*/ 1844846 h 2237474"/>
              <a:gd name="connsiteX107" fmla="*/ 5114927 w 12192000"/>
              <a:gd name="connsiteY107" fmla="*/ 1847827 h 2237474"/>
              <a:gd name="connsiteX108" fmla="*/ 5108970 w 12192000"/>
              <a:gd name="connsiteY108" fmla="*/ 1847935 h 2237474"/>
              <a:gd name="connsiteX109" fmla="*/ 5067961 w 12192000"/>
              <a:gd name="connsiteY109" fmla="*/ 1845917 h 2237474"/>
              <a:gd name="connsiteX110" fmla="*/ 5007075 w 12192000"/>
              <a:gd name="connsiteY110" fmla="*/ 1838626 h 2237474"/>
              <a:gd name="connsiteX111" fmla="*/ 4944087 w 12192000"/>
              <a:gd name="connsiteY111" fmla="*/ 1823332 h 2237474"/>
              <a:gd name="connsiteX112" fmla="*/ 4907662 w 12192000"/>
              <a:gd name="connsiteY112" fmla="*/ 1816900 h 2237474"/>
              <a:gd name="connsiteX113" fmla="*/ 4882386 w 12192000"/>
              <a:gd name="connsiteY113" fmla="*/ 1809844 h 2237474"/>
              <a:gd name="connsiteX114" fmla="*/ 4811440 w 12192000"/>
              <a:gd name="connsiteY114" fmla="*/ 1804655 h 2237474"/>
              <a:gd name="connsiteX115" fmla="*/ 4691075 w 12192000"/>
              <a:gd name="connsiteY115" fmla="*/ 1801389 h 2237474"/>
              <a:gd name="connsiteX116" fmla="*/ 4611738 w 12192000"/>
              <a:gd name="connsiteY116" fmla="*/ 1776964 h 2237474"/>
              <a:gd name="connsiteX117" fmla="*/ 4560070 w 12192000"/>
              <a:gd name="connsiteY117" fmla="*/ 1785640 h 2237474"/>
              <a:gd name="connsiteX118" fmla="*/ 4536503 w 12192000"/>
              <a:gd name="connsiteY118" fmla="*/ 1785334 h 2237474"/>
              <a:gd name="connsiteX119" fmla="*/ 4513724 w 12192000"/>
              <a:gd name="connsiteY119" fmla="*/ 1791996 h 2237474"/>
              <a:gd name="connsiteX120" fmla="*/ 4459810 w 12192000"/>
              <a:gd name="connsiteY120" fmla="*/ 1797886 h 2237474"/>
              <a:gd name="connsiteX121" fmla="*/ 4379064 w 12192000"/>
              <a:gd name="connsiteY121" fmla="*/ 1817177 h 2237474"/>
              <a:gd name="connsiteX122" fmla="*/ 4319209 w 12192000"/>
              <a:gd name="connsiteY122" fmla="*/ 1834833 h 2237474"/>
              <a:gd name="connsiteX123" fmla="*/ 4290981 w 12192000"/>
              <a:gd name="connsiteY123" fmla="*/ 1839677 h 2237474"/>
              <a:gd name="connsiteX124" fmla="*/ 4285792 w 12192000"/>
              <a:gd name="connsiteY124" fmla="*/ 1836231 h 2237474"/>
              <a:gd name="connsiteX125" fmla="*/ 4238372 w 12192000"/>
              <a:gd name="connsiteY125" fmla="*/ 1851480 h 2237474"/>
              <a:gd name="connsiteX126" fmla="*/ 4232517 w 12192000"/>
              <a:gd name="connsiteY126" fmla="*/ 1852567 h 2237474"/>
              <a:gd name="connsiteX127" fmla="*/ 4191732 w 12192000"/>
              <a:gd name="connsiteY127" fmla="*/ 1857328 h 2237474"/>
              <a:gd name="connsiteX128" fmla="*/ 4065532 w 12192000"/>
              <a:gd name="connsiteY128" fmla="*/ 1855477 h 2237474"/>
              <a:gd name="connsiteX129" fmla="*/ 4028460 w 12192000"/>
              <a:gd name="connsiteY129" fmla="*/ 1855137 h 2237474"/>
              <a:gd name="connsiteX130" fmla="*/ 4002267 w 12192000"/>
              <a:gd name="connsiteY130" fmla="*/ 1852352 h 2237474"/>
              <a:gd name="connsiteX131" fmla="*/ 3931396 w 12192000"/>
              <a:gd name="connsiteY131" fmla="*/ 1858915 h 2237474"/>
              <a:gd name="connsiteX132" fmla="*/ 3812162 w 12192000"/>
              <a:gd name="connsiteY132" fmla="*/ 1875501 h 2237474"/>
              <a:gd name="connsiteX133" fmla="*/ 3729530 w 12192000"/>
              <a:gd name="connsiteY133" fmla="*/ 1864513 h 2237474"/>
              <a:gd name="connsiteX134" fmla="*/ 3680177 w 12192000"/>
              <a:gd name="connsiteY134" fmla="*/ 1881552 h 2237474"/>
              <a:gd name="connsiteX135" fmla="*/ 3567259 w 12192000"/>
              <a:gd name="connsiteY135" fmla="*/ 1893482 h 2237474"/>
              <a:gd name="connsiteX136" fmla="*/ 3405770 w 12192000"/>
              <a:gd name="connsiteY136" fmla="*/ 1904591 h 2237474"/>
              <a:gd name="connsiteX137" fmla="*/ 3280097 w 12192000"/>
              <a:gd name="connsiteY137" fmla="*/ 1919610 h 2237474"/>
              <a:gd name="connsiteX138" fmla="*/ 3123424 w 12192000"/>
              <a:gd name="connsiteY138" fmla="*/ 1952930 h 2237474"/>
              <a:gd name="connsiteX139" fmla="*/ 3009910 w 12192000"/>
              <a:gd name="connsiteY139" fmla="*/ 1957866 h 2237474"/>
              <a:gd name="connsiteX140" fmla="*/ 2995934 w 12192000"/>
              <a:gd name="connsiteY140" fmla="*/ 1967085 h 2237474"/>
              <a:gd name="connsiteX141" fmla="*/ 2980071 w 12192000"/>
              <a:gd name="connsiteY141" fmla="*/ 1972988 h 2237474"/>
              <a:gd name="connsiteX142" fmla="*/ 2978094 w 12192000"/>
              <a:gd name="connsiteY142" fmla="*/ 1972369 h 2237474"/>
              <a:gd name="connsiteX143" fmla="*/ 2942858 w 12192000"/>
              <a:gd name="connsiteY143" fmla="*/ 1981367 h 2237474"/>
              <a:gd name="connsiteX144" fmla="*/ 2875436 w 12192000"/>
              <a:gd name="connsiteY144" fmla="*/ 1996977 h 2237474"/>
              <a:gd name="connsiteX145" fmla="*/ 2874892 w 12192000"/>
              <a:gd name="connsiteY145" fmla="*/ 1996085 h 2237474"/>
              <a:gd name="connsiteX146" fmla="*/ 2864145 w 12192000"/>
              <a:gd name="connsiteY146" fmla="*/ 1994061 h 2237474"/>
              <a:gd name="connsiteX147" fmla="*/ 2843662 w 12192000"/>
              <a:gd name="connsiteY147" fmla="*/ 1992498 h 2237474"/>
              <a:gd name="connsiteX148" fmla="*/ 2796128 w 12192000"/>
              <a:gd name="connsiteY148" fmla="*/ 1976403 h 2237474"/>
              <a:gd name="connsiteX149" fmla="*/ 2756784 w 12192000"/>
              <a:gd name="connsiteY149" fmla="*/ 1985116 h 2237474"/>
              <a:gd name="connsiteX150" fmla="*/ 2748833 w 12192000"/>
              <a:gd name="connsiteY150" fmla="*/ 1986323 h 2237474"/>
              <a:gd name="connsiteX151" fmla="*/ 2748661 w 12192000"/>
              <a:gd name="connsiteY151" fmla="*/ 1986122 h 2237474"/>
              <a:gd name="connsiteX152" fmla="*/ 2740251 w 12192000"/>
              <a:gd name="connsiteY152" fmla="*/ 1986946 h 2237474"/>
              <a:gd name="connsiteX153" fmla="*/ 2718916 w 12192000"/>
              <a:gd name="connsiteY153" fmla="*/ 1990867 h 2237474"/>
              <a:gd name="connsiteX154" fmla="*/ 2713522 w 12192000"/>
              <a:gd name="connsiteY154" fmla="*/ 1990173 h 2237474"/>
              <a:gd name="connsiteX155" fmla="*/ 2680597 w 12192000"/>
              <a:gd name="connsiteY155" fmla="*/ 1984996 h 2237474"/>
              <a:gd name="connsiteX156" fmla="*/ 2578178 w 12192000"/>
              <a:gd name="connsiteY156" fmla="*/ 1990531 h 2237474"/>
              <a:gd name="connsiteX157" fmla="*/ 2476147 w 12192000"/>
              <a:gd name="connsiteY157" fmla="*/ 1998305 h 2237474"/>
              <a:gd name="connsiteX158" fmla="*/ 2373568 w 12192000"/>
              <a:gd name="connsiteY158" fmla="*/ 2003219 h 2237474"/>
              <a:gd name="connsiteX159" fmla="*/ 2321399 w 12192000"/>
              <a:gd name="connsiteY159" fmla="*/ 1989467 h 2237474"/>
              <a:gd name="connsiteX160" fmla="*/ 2315525 w 12192000"/>
              <a:gd name="connsiteY160" fmla="*/ 1989708 h 2237474"/>
              <a:gd name="connsiteX161" fmla="*/ 2300792 w 12192000"/>
              <a:gd name="connsiteY161" fmla="*/ 1994290 h 2237474"/>
              <a:gd name="connsiteX162" fmla="*/ 2295469 w 12192000"/>
              <a:gd name="connsiteY162" fmla="*/ 1996659 h 2237474"/>
              <a:gd name="connsiteX163" fmla="*/ 2287219 w 12192000"/>
              <a:gd name="connsiteY163" fmla="*/ 1998750 h 2237474"/>
              <a:gd name="connsiteX164" fmla="*/ 2286948 w 12192000"/>
              <a:gd name="connsiteY164" fmla="*/ 1998596 h 2237474"/>
              <a:gd name="connsiteX165" fmla="*/ 2243069 w 12192000"/>
              <a:gd name="connsiteY165" fmla="*/ 2015111 h 2237474"/>
              <a:gd name="connsiteX166" fmla="*/ 2186609 w 12192000"/>
              <a:gd name="connsiteY166" fmla="*/ 2008263 h 2237474"/>
              <a:gd name="connsiteX167" fmla="*/ 2164831 w 12192000"/>
              <a:gd name="connsiteY167" fmla="*/ 2010143 h 2237474"/>
              <a:gd name="connsiteX168" fmla="*/ 2152836 w 12192000"/>
              <a:gd name="connsiteY168" fmla="*/ 2010048 h 2237474"/>
              <a:gd name="connsiteX169" fmla="*/ 2117102 w 12192000"/>
              <a:gd name="connsiteY169" fmla="*/ 2023004 h 2237474"/>
              <a:gd name="connsiteX170" fmla="*/ 2111935 w 12192000"/>
              <a:gd name="connsiteY170" fmla="*/ 2023163 h 2237474"/>
              <a:gd name="connsiteX171" fmla="*/ 2089991 w 12192000"/>
              <a:gd name="connsiteY171" fmla="*/ 2034193 h 2237474"/>
              <a:gd name="connsiteX172" fmla="*/ 2058061 w 12192000"/>
              <a:gd name="connsiteY172" fmla="*/ 2047942 h 2237474"/>
              <a:gd name="connsiteX173" fmla="*/ 2055737 w 12192000"/>
              <a:gd name="connsiteY173" fmla="*/ 2047704 h 2237474"/>
              <a:gd name="connsiteX174" fmla="*/ 2042244 w 12192000"/>
              <a:gd name="connsiteY174" fmla="*/ 2055560 h 2237474"/>
              <a:gd name="connsiteX175" fmla="*/ 1976224 w 12192000"/>
              <a:gd name="connsiteY175" fmla="*/ 2074257 h 2237474"/>
              <a:gd name="connsiteX176" fmla="*/ 1877728 w 12192000"/>
              <a:gd name="connsiteY176" fmla="*/ 2101004 h 2237474"/>
              <a:gd name="connsiteX177" fmla="*/ 1759056 w 12192000"/>
              <a:gd name="connsiteY177" fmla="*/ 2125608 h 2237474"/>
              <a:gd name="connsiteX178" fmla="*/ 1637948 w 12192000"/>
              <a:gd name="connsiteY178" fmla="*/ 2172597 h 2237474"/>
              <a:gd name="connsiteX179" fmla="*/ 1434549 w 12192000"/>
              <a:gd name="connsiteY179" fmla="*/ 2234522 h 2237474"/>
              <a:gd name="connsiteX180" fmla="*/ 1398481 w 12192000"/>
              <a:gd name="connsiteY180" fmla="*/ 2237074 h 2237474"/>
              <a:gd name="connsiteX181" fmla="*/ 1398407 w 12192000"/>
              <a:gd name="connsiteY181" fmla="*/ 2237095 h 2237474"/>
              <a:gd name="connsiteX182" fmla="*/ 1370962 w 12192000"/>
              <a:gd name="connsiteY182" fmla="*/ 2237474 h 2237474"/>
              <a:gd name="connsiteX183" fmla="*/ 1356367 w 12192000"/>
              <a:gd name="connsiteY183" fmla="*/ 2235089 h 2237474"/>
              <a:gd name="connsiteX184" fmla="*/ 1324828 w 12192000"/>
              <a:gd name="connsiteY184" fmla="*/ 2231968 h 2237474"/>
              <a:gd name="connsiteX185" fmla="*/ 1297744 w 12192000"/>
              <a:gd name="connsiteY185" fmla="*/ 2235849 h 2237474"/>
              <a:gd name="connsiteX186" fmla="*/ 1286236 w 12192000"/>
              <a:gd name="connsiteY186" fmla="*/ 2233135 h 2237474"/>
              <a:gd name="connsiteX187" fmla="*/ 1283504 w 12192000"/>
              <a:gd name="connsiteY187" fmla="*/ 2233797 h 2237474"/>
              <a:gd name="connsiteX188" fmla="*/ 1279765 w 12192000"/>
              <a:gd name="connsiteY188" fmla="*/ 2229639 h 2237474"/>
              <a:gd name="connsiteX189" fmla="*/ 1195347 w 12192000"/>
              <a:gd name="connsiteY189" fmla="*/ 2212354 h 2237474"/>
              <a:gd name="connsiteX190" fmla="*/ 970251 w 12192000"/>
              <a:gd name="connsiteY190" fmla="*/ 2221029 h 2237474"/>
              <a:gd name="connsiteX191" fmla="*/ 812914 w 12192000"/>
              <a:gd name="connsiteY191" fmla="*/ 2202752 h 2237474"/>
              <a:gd name="connsiteX192" fmla="*/ 800195 w 12192000"/>
              <a:gd name="connsiteY192" fmla="*/ 2209407 h 2237474"/>
              <a:gd name="connsiteX193" fmla="*/ 784978 w 12192000"/>
              <a:gd name="connsiteY193" fmla="*/ 2212360 h 2237474"/>
              <a:gd name="connsiteX194" fmla="*/ 681987 w 12192000"/>
              <a:gd name="connsiteY194" fmla="*/ 2216757 h 2237474"/>
              <a:gd name="connsiteX195" fmla="*/ 669923 w 12192000"/>
              <a:gd name="connsiteY195" fmla="*/ 2211682 h 2237474"/>
              <a:gd name="connsiteX196" fmla="*/ 648680 w 12192000"/>
              <a:gd name="connsiteY196" fmla="*/ 2206229 h 2237474"/>
              <a:gd name="connsiteX197" fmla="*/ 597225 w 12192000"/>
              <a:gd name="connsiteY197" fmla="*/ 2180999 h 2237474"/>
              <a:gd name="connsiteX198" fmla="*/ 558449 w 12192000"/>
              <a:gd name="connsiteY198" fmla="*/ 2182346 h 2237474"/>
              <a:gd name="connsiteX199" fmla="*/ 550517 w 12192000"/>
              <a:gd name="connsiteY199" fmla="*/ 2182060 h 2237474"/>
              <a:gd name="connsiteX200" fmla="*/ 550309 w 12192000"/>
              <a:gd name="connsiteY200" fmla="*/ 2181825 h 2237474"/>
              <a:gd name="connsiteX201" fmla="*/ 541836 w 12192000"/>
              <a:gd name="connsiteY201" fmla="*/ 2181063 h 2237474"/>
              <a:gd name="connsiteX202" fmla="*/ 536057 w 12192000"/>
              <a:gd name="connsiteY202" fmla="*/ 2181537 h 2237474"/>
              <a:gd name="connsiteX203" fmla="*/ 520671 w 12192000"/>
              <a:gd name="connsiteY203" fmla="*/ 2180980 h 2237474"/>
              <a:gd name="connsiteX204" fmla="*/ 515024 w 12192000"/>
              <a:gd name="connsiteY204" fmla="*/ 2179258 h 2237474"/>
              <a:gd name="connsiteX205" fmla="*/ 512278 w 12192000"/>
              <a:gd name="connsiteY205" fmla="*/ 2176369 h 2237474"/>
              <a:gd name="connsiteX206" fmla="*/ 480419 w 12192000"/>
              <a:gd name="connsiteY206" fmla="*/ 2167807 h 2237474"/>
              <a:gd name="connsiteX207" fmla="*/ 413835 w 12192000"/>
              <a:gd name="connsiteY207" fmla="*/ 2156783 h 2237474"/>
              <a:gd name="connsiteX208" fmla="*/ 376513 w 12192000"/>
              <a:gd name="connsiteY208" fmla="*/ 2154014 h 2237474"/>
              <a:gd name="connsiteX209" fmla="*/ 273386 w 12192000"/>
              <a:gd name="connsiteY209" fmla="*/ 2142551 h 2237474"/>
              <a:gd name="connsiteX210" fmla="*/ 169207 w 12192000"/>
              <a:gd name="connsiteY210" fmla="*/ 2128100 h 2237474"/>
              <a:gd name="connsiteX211" fmla="*/ 93149 w 12192000"/>
              <a:gd name="connsiteY211" fmla="*/ 2105324 h 2237474"/>
              <a:gd name="connsiteX212" fmla="*/ 88109 w 12192000"/>
              <a:gd name="connsiteY212" fmla="*/ 2106704 h 2237474"/>
              <a:gd name="connsiteX213" fmla="*/ 80022 w 12192000"/>
              <a:gd name="connsiteY213" fmla="*/ 2107254 h 2237474"/>
              <a:gd name="connsiteX214" fmla="*/ 79717 w 12192000"/>
              <a:gd name="connsiteY214" fmla="*/ 2107046 h 2237474"/>
              <a:gd name="connsiteX215" fmla="*/ 72352 w 12192000"/>
              <a:gd name="connsiteY215" fmla="*/ 2107991 h 2237474"/>
              <a:gd name="connsiteX216" fmla="*/ 37645 w 12192000"/>
              <a:gd name="connsiteY216" fmla="*/ 2115401 h 2237474"/>
              <a:gd name="connsiteX217" fmla="*/ 4572 w 12192000"/>
              <a:gd name="connsiteY217" fmla="*/ 2111091 h 2237474"/>
              <a:gd name="connsiteX218" fmla="*/ 0 w 12192000"/>
              <a:gd name="connsiteY218" fmla="*/ 2110468 h 2237474"/>
              <a:gd name="connsiteX219" fmla="*/ 0 w 12192000"/>
              <a:gd name="connsiteY219"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154948 w 12192000"/>
              <a:gd name="connsiteY4" fmla="*/ 762731 h 2237474"/>
              <a:gd name="connsiteX5" fmla="*/ 12047364 w 12192000"/>
              <a:gd name="connsiteY5" fmla="*/ 749662 h 2237474"/>
              <a:gd name="connsiteX6" fmla="*/ 11890686 w 12192000"/>
              <a:gd name="connsiteY6" fmla="*/ 732766 h 2237474"/>
              <a:gd name="connsiteX7" fmla="*/ 11782413 w 12192000"/>
              <a:gd name="connsiteY7" fmla="*/ 769868 h 2237474"/>
              <a:gd name="connsiteX8" fmla="*/ 11649954 w 12192000"/>
              <a:gd name="connsiteY8" fmla="*/ 749628 h 2237474"/>
              <a:gd name="connsiteX9" fmla="*/ 11560424 w 12192000"/>
              <a:gd name="connsiteY9" fmla="*/ 748017 h 2237474"/>
              <a:gd name="connsiteX10" fmla="*/ 11358455 w 12192000"/>
              <a:gd name="connsiteY10" fmla="*/ 747593 h 2237474"/>
              <a:gd name="connsiteX11" fmla="*/ 11165209 w 12192000"/>
              <a:gd name="connsiteY11" fmla="*/ 748852 h 2237474"/>
              <a:gd name="connsiteX12" fmla="*/ 11058755 w 12192000"/>
              <a:gd name="connsiteY12" fmla="*/ 749617 h 2237474"/>
              <a:gd name="connsiteX13" fmla="*/ 10884013 w 12192000"/>
              <a:gd name="connsiteY13" fmla="*/ 760728 h 2237474"/>
              <a:gd name="connsiteX14" fmla="*/ 10834688 w 12192000"/>
              <a:gd name="connsiteY14" fmla="*/ 757726 h 2237474"/>
              <a:gd name="connsiteX15" fmla="*/ 10805004 w 12192000"/>
              <a:gd name="connsiteY15" fmla="*/ 757573 h 2237474"/>
              <a:gd name="connsiteX16" fmla="*/ 10739478 w 12192000"/>
              <a:gd name="connsiteY16" fmla="*/ 776841 h 2237474"/>
              <a:gd name="connsiteX17" fmla="*/ 10458762 w 12192000"/>
              <a:gd name="connsiteY17" fmla="*/ 755400 h 2237474"/>
              <a:gd name="connsiteX18" fmla="*/ 10246919 w 12192000"/>
              <a:gd name="connsiteY18" fmla="*/ 769960 h 2237474"/>
              <a:gd name="connsiteX19" fmla="*/ 10167995 w 12192000"/>
              <a:gd name="connsiteY19" fmla="*/ 760843 h 2237474"/>
              <a:gd name="connsiteX20" fmla="*/ 9997044 w 12192000"/>
              <a:gd name="connsiteY20" fmla="*/ 780129 h 2237474"/>
              <a:gd name="connsiteX21" fmla="*/ 9943887 w 12192000"/>
              <a:gd name="connsiteY21" fmla="*/ 804141 h 2237474"/>
              <a:gd name="connsiteX22" fmla="*/ 9918248 w 12192000"/>
              <a:gd name="connsiteY22" fmla="*/ 816628 h 2237474"/>
              <a:gd name="connsiteX23" fmla="*/ 9836148 w 12192000"/>
              <a:gd name="connsiteY23" fmla="*/ 858312 h 2237474"/>
              <a:gd name="connsiteX24" fmla="*/ 9823800 w 12192000"/>
              <a:gd name="connsiteY24" fmla="*/ 866604 h 2237474"/>
              <a:gd name="connsiteX25" fmla="*/ 9794684 w 12192000"/>
              <a:gd name="connsiteY25" fmla="*/ 864509 h 2237474"/>
              <a:gd name="connsiteX26" fmla="*/ 9778288 w 12192000"/>
              <a:gd name="connsiteY26" fmla="*/ 854362 h 2237474"/>
              <a:gd name="connsiteX27" fmla="*/ 9761459 w 12192000"/>
              <a:gd name="connsiteY27" fmla="*/ 862394 h 2237474"/>
              <a:gd name="connsiteX28" fmla="*/ 9705768 w 12192000"/>
              <a:gd name="connsiteY28" fmla="*/ 894610 h 2237474"/>
              <a:gd name="connsiteX29" fmla="*/ 9683005 w 12192000"/>
              <a:gd name="connsiteY29" fmla="*/ 894128 h 2237474"/>
              <a:gd name="connsiteX30" fmla="*/ 9594438 w 12192000"/>
              <a:gd name="connsiteY30" fmla="*/ 919051 h 2237474"/>
              <a:gd name="connsiteX31" fmla="*/ 9577033 w 12192000"/>
              <a:gd name="connsiteY31" fmla="*/ 922857 h 2237474"/>
              <a:gd name="connsiteX32" fmla="*/ 9544189 w 12192000"/>
              <a:gd name="connsiteY32" fmla="*/ 938966 h 2237474"/>
              <a:gd name="connsiteX33" fmla="*/ 9500499 w 12192000"/>
              <a:gd name="connsiteY33" fmla="*/ 954680 h 2237474"/>
              <a:gd name="connsiteX34" fmla="*/ 9428195 w 12192000"/>
              <a:gd name="connsiteY34" fmla="*/ 986225 h 2237474"/>
              <a:gd name="connsiteX35" fmla="*/ 9410017 w 12192000"/>
              <a:gd name="connsiteY35" fmla="*/ 993931 h 2237474"/>
              <a:gd name="connsiteX36" fmla="*/ 9392919 w 12192000"/>
              <a:gd name="connsiteY36" fmla="*/ 994656 h 2237474"/>
              <a:gd name="connsiteX37" fmla="*/ 9278619 w 12192000"/>
              <a:gd name="connsiteY37" fmla="*/ 1011878 h 2237474"/>
              <a:gd name="connsiteX38" fmla="*/ 9268019 w 12192000"/>
              <a:gd name="connsiteY38" fmla="*/ 1007442 h 2237474"/>
              <a:gd name="connsiteX39" fmla="*/ 9234662 w 12192000"/>
              <a:gd name="connsiteY39" fmla="*/ 1023056 h 2237474"/>
              <a:gd name="connsiteX40" fmla="*/ 9181033 w 12192000"/>
              <a:gd name="connsiteY40" fmla="*/ 1037921 h 2237474"/>
              <a:gd name="connsiteX41" fmla="*/ 9155969 w 12192000"/>
              <a:gd name="connsiteY41" fmla="*/ 1046804 h 2237474"/>
              <a:gd name="connsiteX42" fmla="*/ 9133985 w 12192000"/>
              <a:gd name="connsiteY42" fmla="*/ 1046450 h 2237474"/>
              <a:gd name="connsiteX43" fmla="*/ 9012987 w 12192000"/>
              <a:gd name="connsiteY43" fmla="*/ 1061986 h 2237474"/>
              <a:gd name="connsiteX44" fmla="*/ 8968445 w 12192000"/>
              <a:gd name="connsiteY44" fmla="*/ 1052169 h 2237474"/>
              <a:gd name="connsiteX45" fmla="*/ 8958984 w 12192000"/>
              <a:gd name="connsiteY45" fmla="*/ 1057212 h 2237474"/>
              <a:gd name="connsiteX46" fmla="*/ 8886001 w 12192000"/>
              <a:gd name="connsiteY46" fmla="*/ 1067468 h 2237474"/>
              <a:gd name="connsiteX47" fmla="*/ 8838610 w 12192000"/>
              <a:gd name="connsiteY47" fmla="*/ 1075091 h 2237474"/>
              <a:gd name="connsiteX48" fmla="*/ 8750383 w 12192000"/>
              <a:gd name="connsiteY48" fmla="*/ 1097387 h 2237474"/>
              <a:gd name="connsiteX49" fmla="*/ 8697365 w 12192000"/>
              <a:gd name="connsiteY49" fmla="*/ 1105869 h 2237474"/>
              <a:gd name="connsiteX50" fmla="*/ 8665605 w 12192000"/>
              <a:gd name="connsiteY50" fmla="*/ 1110791 h 2237474"/>
              <a:gd name="connsiteX51" fmla="*/ 8584946 w 12192000"/>
              <a:gd name="connsiteY51" fmla="*/ 1135226 h 2237474"/>
              <a:gd name="connsiteX52" fmla="*/ 8460755 w 12192000"/>
              <a:gd name="connsiteY52" fmla="*/ 1203427 h 2237474"/>
              <a:gd name="connsiteX53" fmla="*/ 8419755 w 12192000"/>
              <a:gd name="connsiteY53" fmla="*/ 1216260 h 2237474"/>
              <a:gd name="connsiteX54" fmla="*/ 8411626 w 12192000"/>
              <a:gd name="connsiteY54" fmla="*/ 1214397 h 2237474"/>
              <a:gd name="connsiteX55" fmla="*/ 8363469 w 12192000"/>
              <a:gd name="connsiteY55" fmla="*/ 1246658 h 2237474"/>
              <a:gd name="connsiteX56" fmla="*/ 8275497 w 12192000"/>
              <a:gd name="connsiteY56" fmla="*/ 1264396 h 2237474"/>
              <a:gd name="connsiteX57" fmla="*/ 8206287 w 12192000"/>
              <a:gd name="connsiteY57" fmla="*/ 1273060 h 2237474"/>
              <a:gd name="connsiteX58" fmla="*/ 8168705 w 12192000"/>
              <a:gd name="connsiteY58" fmla="*/ 1279956 h 2237474"/>
              <a:gd name="connsiteX59" fmla="*/ 8139997 w 12192000"/>
              <a:gd name="connsiteY59" fmla="*/ 1282713 h 2237474"/>
              <a:gd name="connsiteX60" fmla="*/ 8074238 w 12192000"/>
              <a:gd name="connsiteY60" fmla="*/ 1301895 h 2237474"/>
              <a:gd name="connsiteX61" fmla="*/ 7968292 w 12192000"/>
              <a:gd name="connsiteY61" fmla="*/ 1338779 h 2237474"/>
              <a:gd name="connsiteX62" fmla="*/ 7945122 w 12192000"/>
              <a:gd name="connsiteY62" fmla="*/ 1345477 h 2237474"/>
              <a:gd name="connsiteX63" fmla="*/ 7902328 w 12192000"/>
              <a:gd name="connsiteY63" fmla="*/ 1345865 h 2237474"/>
              <a:gd name="connsiteX64" fmla="*/ 7875879 w 12192000"/>
              <a:gd name="connsiteY64" fmla="*/ 1345646 h 2237474"/>
              <a:gd name="connsiteX65" fmla="*/ 7840612 w 12192000"/>
              <a:gd name="connsiteY65" fmla="*/ 1369373 h 2237474"/>
              <a:gd name="connsiteX66" fmla="*/ 7786819 w 12192000"/>
              <a:gd name="connsiteY66" fmla="*/ 1378970 h 2237474"/>
              <a:gd name="connsiteX67" fmla="*/ 7548172 w 12192000"/>
              <a:gd name="connsiteY67" fmla="*/ 1417460 h 2237474"/>
              <a:gd name="connsiteX68" fmla="*/ 7483437 w 12192000"/>
              <a:gd name="connsiteY68" fmla="*/ 1478152 h 2237474"/>
              <a:gd name="connsiteX69" fmla="*/ 7377870 w 12192000"/>
              <a:gd name="connsiteY69" fmla="*/ 1523319 h 2237474"/>
              <a:gd name="connsiteX70" fmla="*/ 7230737 w 12192000"/>
              <a:gd name="connsiteY70" fmla="*/ 1562633 h 2237474"/>
              <a:gd name="connsiteX71" fmla="*/ 7224458 w 12192000"/>
              <a:gd name="connsiteY71" fmla="*/ 1573008 h 2237474"/>
              <a:gd name="connsiteX72" fmla="*/ 7213486 w 12192000"/>
              <a:gd name="connsiteY72" fmla="*/ 1580987 h 2237474"/>
              <a:gd name="connsiteX73" fmla="*/ 7183121 w 12192000"/>
              <a:gd name="connsiteY73" fmla="*/ 1595162 h 2237474"/>
              <a:gd name="connsiteX74" fmla="*/ 7164601 w 12192000"/>
              <a:gd name="connsiteY74" fmla="*/ 1606490 h 2237474"/>
              <a:gd name="connsiteX75" fmla="*/ 7114651 w 12192000"/>
              <a:gd name="connsiteY75" fmla="*/ 1620959 h 2237474"/>
              <a:gd name="connsiteX76" fmla="*/ 7092727 w 12192000"/>
              <a:gd name="connsiteY76" fmla="*/ 1623628 h 2237474"/>
              <a:gd name="connsiteX77" fmla="*/ 7031309 w 12192000"/>
              <a:gd name="connsiteY77" fmla="*/ 1619451 h 2237474"/>
              <a:gd name="connsiteX78" fmla="*/ 6999084 w 12192000"/>
              <a:gd name="connsiteY78" fmla="*/ 1634317 h 2237474"/>
              <a:gd name="connsiteX79" fmla="*/ 6992107 w 12192000"/>
              <a:gd name="connsiteY79" fmla="*/ 1636860 h 2237474"/>
              <a:gd name="connsiteX80" fmla="*/ 6991765 w 12192000"/>
              <a:gd name="connsiteY80" fmla="*/ 1636725 h 2237474"/>
              <a:gd name="connsiteX81" fmla="*/ 6900177 w 12192000"/>
              <a:gd name="connsiteY81" fmla="*/ 1636016 h 2237474"/>
              <a:gd name="connsiteX82" fmla="*/ 6795372 w 12192000"/>
              <a:gd name="connsiteY82" fmla="*/ 1644845 h 2237474"/>
              <a:gd name="connsiteX83" fmla="*/ 6692251 w 12192000"/>
              <a:gd name="connsiteY83" fmla="*/ 1656357 h 2237474"/>
              <a:gd name="connsiteX84" fmla="*/ 6655235 w 12192000"/>
              <a:gd name="connsiteY84" fmla="*/ 1661869 h 2237474"/>
              <a:gd name="connsiteX85" fmla="*/ 6587857 w 12192000"/>
              <a:gd name="connsiteY85" fmla="*/ 1665769 h 2237474"/>
              <a:gd name="connsiteX86" fmla="*/ 6554894 w 12192000"/>
              <a:gd name="connsiteY86" fmla="*/ 1664428 h 2237474"/>
              <a:gd name="connsiteX87" fmla="*/ 6516595 w 12192000"/>
              <a:gd name="connsiteY87" fmla="*/ 1667475 h 2237474"/>
              <a:gd name="connsiteX88" fmla="*/ 6508541 w 12192000"/>
              <a:gd name="connsiteY88" fmla="*/ 1668757 h 2237474"/>
              <a:gd name="connsiteX89" fmla="*/ 6471012 w 12192000"/>
              <a:gd name="connsiteY89" fmla="*/ 1678604 h 2237474"/>
              <a:gd name="connsiteX90" fmla="*/ 6415265 w 12192000"/>
              <a:gd name="connsiteY90" fmla="*/ 1665317 h 2237474"/>
              <a:gd name="connsiteX91" fmla="*/ 6364035 w 12192000"/>
              <a:gd name="connsiteY91" fmla="*/ 1667683 h 2237474"/>
              <a:gd name="connsiteX92" fmla="*/ 6280959 w 12192000"/>
              <a:gd name="connsiteY92" fmla="*/ 1689329 h 2237474"/>
              <a:gd name="connsiteX93" fmla="*/ 6243319 w 12192000"/>
              <a:gd name="connsiteY93" fmla="*/ 1695560 h 2237474"/>
              <a:gd name="connsiteX94" fmla="*/ 6098321 w 12192000"/>
              <a:gd name="connsiteY94" fmla="*/ 1721646 h 2237474"/>
              <a:gd name="connsiteX95" fmla="*/ 5880652 w 12192000"/>
              <a:gd name="connsiteY95" fmla="*/ 1779643 h 2237474"/>
              <a:gd name="connsiteX96" fmla="*/ 5785959 w 12192000"/>
              <a:gd name="connsiteY96" fmla="*/ 1775307 h 2237474"/>
              <a:gd name="connsiteX97" fmla="*/ 5643534 w 12192000"/>
              <a:gd name="connsiteY97" fmla="*/ 1802919 h 2237474"/>
              <a:gd name="connsiteX98" fmla="*/ 5518799 w 12192000"/>
              <a:gd name="connsiteY98" fmla="*/ 1818312 h 2237474"/>
              <a:gd name="connsiteX99" fmla="*/ 5505014 w 12192000"/>
              <a:gd name="connsiteY99" fmla="*/ 1819259 h 2237474"/>
              <a:gd name="connsiteX100" fmla="*/ 5453307 w 12192000"/>
              <a:gd name="connsiteY100" fmla="*/ 1815450 h 2237474"/>
              <a:gd name="connsiteX101" fmla="*/ 5364192 w 12192000"/>
              <a:gd name="connsiteY101" fmla="*/ 1826074 h 2237474"/>
              <a:gd name="connsiteX102" fmla="*/ 5350380 w 12192000"/>
              <a:gd name="connsiteY102" fmla="*/ 1830891 h 2237474"/>
              <a:gd name="connsiteX103" fmla="*/ 5259633 w 12192000"/>
              <a:gd name="connsiteY103" fmla="*/ 1837160 h 2237474"/>
              <a:gd name="connsiteX104" fmla="*/ 5197513 w 12192000"/>
              <a:gd name="connsiteY104" fmla="*/ 1844718 h 2237474"/>
              <a:gd name="connsiteX105" fmla="*/ 5168852 w 12192000"/>
              <a:gd name="connsiteY105" fmla="*/ 1844846 h 2237474"/>
              <a:gd name="connsiteX106" fmla="*/ 5114927 w 12192000"/>
              <a:gd name="connsiteY106" fmla="*/ 1847827 h 2237474"/>
              <a:gd name="connsiteX107" fmla="*/ 5108970 w 12192000"/>
              <a:gd name="connsiteY107" fmla="*/ 1847935 h 2237474"/>
              <a:gd name="connsiteX108" fmla="*/ 5067961 w 12192000"/>
              <a:gd name="connsiteY108" fmla="*/ 1845917 h 2237474"/>
              <a:gd name="connsiteX109" fmla="*/ 5007075 w 12192000"/>
              <a:gd name="connsiteY109" fmla="*/ 1838626 h 2237474"/>
              <a:gd name="connsiteX110" fmla="*/ 4944087 w 12192000"/>
              <a:gd name="connsiteY110" fmla="*/ 1823332 h 2237474"/>
              <a:gd name="connsiteX111" fmla="*/ 4907662 w 12192000"/>
              <a:gd name="connsiteY111" fmla="*/ 1816900 h 2237474"/>
              <a:gd name="connsiteX112" fmla="*/ 4882386 w 12192000"/>
              <a:gd name="connsiteY112" fmla="*/ 1809844 h 2237474"/>
              <a:gd name="connsiteX113" fmla="*/ 4811440 w 12192000"/>
              <a:gd name="connsiteY113" fmla="*/ 1804655 h 2237474"/>
              <a:gd name="connsiteX114" fmla="*/ 4691075 w 12192000"/>
              <a:gd name="connsiteY114" fmla="*/ 1801389 h 2237474"/>
              <a:gd name="connsiteX115" fmla="*/ 4611738 w 12192000"/>
              <a:gd name="connsiteY115" fmla="*/ 1776964 h 2237474"/>
              <a:gd name="connsiteX116" fmla="*/ 4560070 w 12192000"/>
              <a:gd name="connsiteY116" fmla="*/ 1785640 h 2237474"/>
              <a:gd name="connsiteX117" fmla="*/ 4536503 w 12192000"/>
              <a:gd name="connsiteY117" fmla="*/ 1785334 h 2237474"/>
              <a:gd name="connsiteX118" fmla="*/ 4513724 w 12192000"/>
              <a:gd name="connsiteY118" fmla="*/ 1791996 h 2237474"/>
              <a:gd name="connsiteX119" fmla="*/ 4459810 w 12192000"/>
              <a:gd name="connsiteY119" fmla="*/ 1797886 h 2237474"/>
              <a:gd name="connsiteX120" fmla="*/ 4379064 w 12192000"/>
              <a:gd name="connsiteY120" fmla="*/ 1817177 h 2237474"/>
              <a:gd name="connsiteX121" fmla="*/ 4319209 w 12192000"/>
              <a:gd name="connsiteY121" fmla="*/ 1834833 h 2237474"/>
              <a:gd name="connsiteX122" fmla="*/ 4290981 w 12192000"/>
              <a:gd name="connsiteY122" fmla="*/ 1839677 h 2237474"/>
              <a:gd name="connsiteX123" fmla="*/ 4285792 w 12192000"/>
              <a:gd name="connsiteY123" fmla="*/ 1836231 h 2237474"/>
              <a:gd name="connsiteX124" fmla="*/ 4238372 w 12192000"/>
              <a:gd name="connsiteY124" fmla="*/ 1851480 h 2237474"/>
              <a:gd name="connsiteX125" fmla="*/ 4232517 w 12192000"/>
              <a:gd name="connsiteY125" fmla="*/ 1852567 h 2237474"/>
              <a:gd name="connsiteX126" fmla="*/ 4191732 w 12192000"/>
              <a:gd name="connsiteY126" fmla="*/ 1857328 h 2237474"/>
              <a:gd name="connsiteX127" fmla="*/ 4065532 w 12192000"/>
              <a:gd name="connsiteY127" fmla="*/ 1855477 h 2237474"/>
              <a:gd name="connsiteX128" fmla="*/ 4028460 w 12192000"/>
              <a:gd name="connsiteY128" fmla="*/ 1855137 h 2237474"/>
              <a:gd name="connsiteX129" fmla="*/ 4002267 w 12192000"/>
              <a:gd name="connsiteY129" fmla="*/ 1852352 h 2237474"/>
              <a:gd name="connsiteX130" fmla="*/ 3931396 w 12192000"/>
              <a:gd name="connsiteY130" fmla="*/ 1858915 h 2237474"/>
              <a:gd name="connsiteX131" fmla="*/ 3812162 w 12192000"/>
              <a:gd name="connsiteY131" fmla="*/ 1875501 h 2237474"/>
              <a:gd name="connsiteX132" fmla="*/ 3729530 w 12192000"/>
              <a:gd name="connsiteY132" fmla="*/ 1864513 h 2237474"/>
              <a:gd name="connsiteX133" fmla="*/ 3680177 w 12192000"/>
              <a:gd name="connsiteY133" fmla="*/ 1881552 h 2237474"/>
              <a:gd name="connsiteX134" fmla="*/ 3567259 w 12192000"/>
              <a:gd name="connsiteY134" fmla="*/ 1893482 h 2237474"/>
              <a:gd name="connsiteX135" fmla="*/ 3405770 w 12192000"/>
              <a:gd name="connsiteY135" fmla="*/ 1904591 h 2237474"/>
              <a:gd name="connsiteX136" fmla="*/ 3280097 w 12192000"/>
              <a:gd name="connsiteY136" fmla="*/ 1919610 h 2237474"/>
              <a:gd name="connsiteX137" fmla="*/ 3123424 w 12192000"/>
              <a:gd name="connsiteY137" fmla="*/ 1952930 h 2237474"/>
              <a:gd name="connsiteX138" fmla="*/ 3009910 w 12192000"/>
              <a:gd name="connsiteY138" fmla="*/ 1957866 h 2237474"/>
              <a:gd name="connsiteX139" fmla="*/ 2995934 w 12192000"/>
              <a:gd name="connsiteY139" fmla="*/ 1967085 h 2237474"/>
              <a:gd name="connsiteX140" fmla="*/ 2980071 w 12192000"/>
              <a:gd name="connsiteY140" fmla="*/ 1972988 h 2237474"/>
              <a:gd name="connsiteX141" fmla="*/ 2978094 w 12192000"/>
              <a:gd name="connsiteY141" fmla="*/ 1972369 h 2237474"/>
              <a:gd name="connsiteX142" fmla="*/ 2942858 w 12192000"/>
              <a:gd name="connsiteY142" fmla="*/ 1981367 h 2237474"/>
              <a:gd name="connsiteX143" fmla="*/ 2875436 w 12192000"/>
              <a:gd name="connsiteY143" fmla="*/ 1996977 h 2237474"/>
              <a:gd name="connsiteX144" fmla="*/ 2874892 w 12192000"/>
              <a:gd name="connsiteY144" fmla="*/ 1996085 h 2237474"/>
              <a:gd name="connsiteX145" fmla="*/ 2864145 w 12192000"/>
              <a:gd name="connsiteY145" fmla="*/ 1994061 h 2237474"/>
              <a:gd name="connsiteX146" fmla="*/ 2843662 w 12192000"/>
              <a:gd name="connsiteY146" fmla="*/ 1992498 h 2237474"/>
              <a:gd name="connsiteX147" fmla="*/ 2796128 w 12192000"/>
              <a:gd name="connsiteY147" fmla="*/ 1976403 h 2237474"/>
              <a:gd name="connsiteX148" fmla="*/ 2756784 w 12192000"/>
              <a:gd name="connsiteY148" fmla="*/ 1985116 h 2237474"/>
              <a:gd name="connsiteX149" fmla="*/ 2748833 w 12192000"/>
              <a:gd name="connsiteY149" fmla="*/ 1986323 h 2237474"/>
              <a:gd name="connsiteX150" fmla="*/ 2748661 w 12192000"/>
              <a:gd name="connsiteY150" fmla="*/ 1986122 h 2237474"/>
              <a:gd name="connsiteX151" fmla="*/ 2740251 w 12192000"/>
              <a:gd name="connsiteY151" fmla="*/ 1986946 h 2237474"/>
              <a:gd name="connsiteX152" fmla="*/ 2718916 w 12192000"/>
              <a:gd name="connsiteY152" fmla="*/ 1990867 h 2237474"/>
              <a:gd name="connsiteX153" fmla="*/ 2713522 w 12192000"/>
              <a:gd name="connsiteY153" fmla="*/ 1990173 h 2237474"/>
              <a:gd name="connsiteX154" fmla="*/ 2680597 w 12192000"/>
              <a:gd name="connsiteY154" fmla="*/ 1984996 h 2237474"/>
              <a:gd name="connsiteX155" fmla="*/ 2578178 w 12192000"/>
              <a:gd name="connsiteY155" fmla="*/ 1990531 h 2237474"/>
              <a:gd name="connsiteX156" fmla="*/ 2476147 w 12192000"/>
              <a:gd name="connsiteY156" fmla="*/ 1998305 h 2237474"/>
              <a:gd name="connsiteX157" fmla="*/ 2373568 w 12192000"/>
              <a:gd name="connsiteY157" fmla="*/ 2003219 h 2237474"/>
              <a:gd name="connsiteX158" fmla="*/ 2321399 w 12192000"/>
              <a:gd name="connsiteY158" fmla="*/ 1989467 h 2237474"/>
              <a:gd name="connsiteX159" fmla="*/ 2315525 w 12192000"/>
              <a:gd name="connsiteY159" fmla="*/ 1989708 h 2237474"/>
              <a:gd name="connsiteX160" fmla="*/ 2300792 w 12192000"/>
              <a:gd name="connsiteY160" fmla="*/ 1994290 h 2237474"/>
              <a:gd name="connsiteX161" fmla="*/ 2295469 w 12192000"/>
              <a:gd name="connsiteY161" fmla="*/ 1996659 h 2237474"/>
              <a:gd name="connsiteX162" fmla="*/ 2287219 w 12192000"/>
              <a:gd name="connsiteY162" fmla="*/ 1998750 h 2237474"/>
              <a:gd name="connsiteX163" fmla="*/ 2286948 w 12192000"/>
              <a:gd name="connsiteY163" fmla="*/ 1998596 h 2237474"/>
              <a:gd name="connsiteX164" fmla="*/ 2243069 w 12192000"/>
              <a:gd name="connsiteY164" fmla="*/ 2015111 h 2237474"/>
              <a:gd name="connsiteX165" fmla="*/ 2186609 w 12192000"/>
              <a:gd name="connsiteY165" fmla="*/ 2008263 h 2237474"/>
              <a:gd name="connsiteX166" fmla="*/ 2164831 w 12192000"/>
              <a:gd name="connsiteY166" fmla="*/ 2010143 h 2237474"/>
              <a:gd name="connsiteX167" fmla="*/ 2152836 w 12192000"/>
              <a:gd name="connsiteY167" fmla="*/ 2010048 h 2237474"/>
              <a:gd name="connsiteX168" fmla="*/ 2117102 w 12192000"/>
              <a:gd name="connsiteY168" fmla="*/ 2023004 h 2237474"/>
              <a:gd name="connsiteX169" fmla="*/ 2111935 w 12192000"/>
              <a:gd name="connsiteY169" fmla="*/ 2023163 h 2237474"/>
              <a:gd name="connsiteX170" fmla="*/ 2089991 w 12192000"/>
              <a:gd name="connsiteY170" fmla="*/ 2034193 h 2237474"/>
              <a:gd name="connsiteX171" fmla="*/ 2058061 w 12192000"/>
              <a:gd name="connsiteY171" fmla="*/ 2047942 h 2237474"/>
              <a:gd name="connsiteX172" fmla="*/ 2055737 w 12192000"/>
              <a:gd name="connsiteY172" fmla="*/ 2047704 h 2237474"/>
              <a:gd name="connsiteX173" fmla="*/ 2042244 w 12192000"/>
              <a:gd name="connsiteY173" fmla="*/ 2055560 h 2237474"/>
              <a:gd name="connsiteX174" fmla="*/ 1976224 w 12192000"/>
              <a:gd name="connsiteY174" fmla="*/ 2074257 h 2237474"/>
              <a:gd name="connsiteX175" fmla="*/ 1877728 w 12192000"/>
              <a:gd name="connsiteY175" fmla="*/ 2101004 h 2237474"/>
              <a:gd name="connsiteX176" fmla="*/ 1759056 w 12192000"/>
              <a:gd name="connsiteY176" fmla="*/ 2125608 h 2237474"/>
              <a:gd name="connsiteX177" fmla="*/ 1637948 w 12192000"/>
              <a:gd name="connsiteY177" fmla="*/ 2172597 h 2237474"/>
              <a:gd name="connsiteX178" fmla="*/ 1434549 w 12192000"/>
              <a:gd name="connsiteY178" fmla="*/ 2234522 h 2237474"/>
              <a:gd name="connsiteX179" fmla="*/ 1398481 w 12192000"/>
              <a:gd name="connsiteY179" fmla="*/ 2237074 h 2237474"/>
              <a:gd name="connsiteX180" fmla="*/ 1398407 w 12192000"/>
              <a:gd name="connsiteY180" fmla="*/ 2237095 h 2237474"/>
              <a:gd name="connsiteX181" fmla="*/ 1370962 w 12192000"/>
              <a:gd name="connsiteY181" fmla="*/ 2237474 h 2237474"/>
              <a:gd name="connsiteX182" fmla="*/ 1356367 w 12192000"/>
              <a:gd name="connsiteY182" fmla="*/ 2235089 h 2237474"/>
              <a:gd name="connsiteX183" fmla="*/ 1324828 w 12192000"/>
              <a:gd name="connsiteY183" fmla="*/ 2231968 h 2237474"/>
              <a:gd name="connsiteX184" fmla="*/ 1297744 w 12192000"/>
              <a:gd name="connsiteY184" fmla="*/ 2235849 h 2237474"/>
              <a:gd name="connsiteX185" fmla="*/ 1286236 w 12192000"/>
              <a:gd name="connsiteY185" fmla="*/ 2233135 h 2237474"/>
              <a:gd name="connsiteX186" fmla="*/ 1283504 w 12192000"/>
              <a:gd name="connsiteY186" fmla="*/ 2233797 h 2237474"/>
              <a:gd name="connsiteX187" fmla="*/ 1279765 w 12192000"/>
              <a:gd name="connsiteY187" fmla="*/ 2229639 h 2237474"/>
              <a:gd name="connsiteX188" fmla="*/ 1195347 w 12192000"/>
              <a:gd name="connsiteY188" fmla="*/ 2212354 h 2237474"/>
              <a:gd name="connsiteX189" fmla="*/ 970251 w 12192000"/>
              <a:gd name="connsiteY189" fmla="*/ 2221029 h 2237474"/>
              <a:gd name="connsiteX190" fmla="*/ 812914 w 12192000"/>
              <a:gd name="connsiteY190" fmla="*/ 2202752 h 2237474"/>
              <a:gd name="connsiteX191" fmla="*/ 800195 w 12192000"/>
              <a:gd name="connsiteY191" fmla="*/ 2209407 h 2237474"/>
              <a:gd name="connsiteX192" fmla="*/ 784978 w 12192000"/>
              <a:gd name="connsiteY192" fmla="*/ 2212360 h 2237474"/>
              <a:gd name="connsiteX193" fmla="*/ 681987 w 12192000"/>
              <a:gd name="connsiteY193" fmla="*/ 2216757 h 2237474"/>
              <a:gd name="connsiteX194" fmla="*/ 669923 w 12192000"/>
              <a:gd name="connsiteY194" fmla="*/ 2211682 h 2237474"/>
              <a:gd name="connsiteX195" fmla="*/ 648680 w 12192000"/>
              <a:gd name="connsiteY195" fmla="*/ 2206229 h 2237474"/>
              <a:gd name="connsiteX196" fmla="*/ 597225 w 12192000"/>
              <a:gd name="connsiteY196" fmla="*/ 2180999 h 2237474"/>
              <a:gd name="connsiteX197" fmla="*/ 558449 w 12192000"/>
              <a:gd name="connsiteY197" fmla="*/ 2182346 h 2237474"/>
              <a:gd name="connsiteX198" fmla="*/ 550517 w 12192000"/>
              <a:gd name="connsiteY198" fmla="*/ 2182060 h 2237474"/>
              <a:gd name="connsiteX199" fmla="*/ 550309 w 12192000"/>
              <a:gd name="connsiteY199" fmla="*/ 2181825 h 2237474"/>
              <a:gd name="connsiteX200" fmla="*/ 541836 w 12192000"/>
              <a:gd name="connsiteY200" fmla="*/ 2181063 h 2237474"/>
              <a:gd name="connsiteX201" fmla="*/ 536057 w 12192000"/>
              <a:gd name="connsiteY201" fmla="*/ 2181537 h 2237474"/>
              <a:gd name="connsiteX202" fmla="*/ 520671 w 12192000"/>
              <a:gd name="connsiteY202" fmla="*/ 2180980 h 2237474"/>
              <a:gd name="connsiteX203" fmla="*/ 515024 w 12192000"/>
              <a:gd name="connsiteY203" fmla="*/ 2179258 h 2237474"/>
              <a:gd name="connsiteX204" fmla="*/ 512278 w 12192000"/>
              <a:gd name="connsiteY204" fmla="*/ 2176369 h 2237474"/>
              <a:gd name="connsiteX205" fmla="*/ 480419 w 12192000"/>
              <a:gd name="connsiteY205" fmla="*/ 2167807 h 2237474"/>
              <a:gd name="connsiteX206" fmla="*/ 413835 w 12192000"/>
              <a:gd name="connsiteY206" fmla="*/ 2156783 h 2237474"/>
              <a:gd name="connsiteX207" fmla="*/ 376513 w 12192000"/>
              <a:gd name="connsiteY207" fmla="*/ 2154014 h 2237474"/>
              <a:gd name="connsiteX208" fmla="*/ 273386 w 12192000"/>
              <a:gd name="connsiteY208" fmla="*/ 2142551 h 2237474"/>
              <a:gd name="connsiteX209" fmla="*/ 169207 w 12192000"/>
              <a:gd name="connsiteY209" fmla="*/ 2128100 h 2237474"/>
              <a:gd name="connsiteX210" fmla="*/ 93149 w 12192000"/>
              <a:gd name="connsiteY210" fmla="*/ 2105324 h 2237474"/>
              <a:gd name="connsiteX211" fmla="*/ 88109 w 12192000"/>
              <a:gd name="connsiteY211" fmla="*/ 2106704 h 2237474"/>
              <a:gd name="connsiteX212" fmla="*/ 80022 w 12192000"/>
              <a:gd name="connsiteY212" fmla="*/ 2107254 h 2237474"/>
              <a:gd name="connsiteX213" fmla="*/ 79717 w 12192000"/>
              <a:gd name="connsiteY213" fmla="*/ 2107046 h 2237474"/>
              <a:gd name="connsiteX214" fmla="*/ 72352 w 12192000"/>
              <a:gd name="connsiteY214" fmla="*/ 2107991 h 2237474"/>
              <a:gd name="connsiteX215" fmla="*/ 37645 w 12192000"/>
              <a:gd name="connsiteY215" fmla="*/ 2115401 h 2237474"/>
              <a:gd name="connsiteX216" fmla="*/ 4572 w 12192000"/>
              <a:gd name="connsiteY216" fmla="*/ 2111091 h 2237474"/>
              <a:gd name="connsiteX217" fmla="*/ 0 w 12192000"/>
              <a:gd name="connsiteY217" fmla="*/ 2110468 h 2237474"/>
              <a:gd name="connsiteX218" fmla="*/ 0 w 12192000"/>
              <a:gd name="connsiteY218"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154948 w 12192000"/>
              <a:gd name="connsiteY4" fmla="*/ 762731 h 2237474"/>
              <a:gd name="connsiteX5" fmla="*/ 12047364 w 12192000"/>
              <a:gd name="connsiteY5" fmla="*/ 749662 h 2237474"/>
              <a:gd name="connsiteX6" fmla="*/ 11890686 w 12192000"/>
              <a:gd name="connsiteY6" fmla="*/ 732766 h 2237474"/>
              <a:gd name="connsiteX7" fmla="*/ 11782413 w 12192000"/>
              <a:gd name="connsiteY7" fmla="*/ 769868 h 2237474"/>
              <a:gd name="connsiteX8" fmla="*/ 11649954 w 12192000"/>
              <a:gd name="connsiteY8" fmla="*/ 749628 h 2237474"/>
              <a:gd name="connsiteX9" fmla="*/ 11560424 w 12192000"/>
              <a:gd name="connsiteY9" fmla="*/ 748017 h 2237474"/>
              <a:gd name="connsiteX10" fmla="*/ 11358455 w 12192000"/>
              <a:gd name="connsiteY10" fmla="*/ 747593 h 2237474"/>
              <a:gd name="connsiteX11" fmla="*/ 11165209 w 12192000"/>
              <a:gd name="connsiteY11" fmla="*/ 748852 h 2237474"/>
              <a:gd name="connsiteX12" fmla="*/ 11058755 w 12192000"/>
              <a:gd name="connsiteY12" fmla="*/ 749617 h 2237474"/>
              <a:gd name="connsiteX13" fmla="*/ 10884013 w 12192000"/>
              <a:gd name="connsiteY13" fmla="*/ 760728 h 2237474"/>
              <a:gd name="connsiteX14" fmla="*/ 10834688 w 12192000"/>
              <a:gd name="connsiteY14" fmla="*/ 757726 h 2237474"/>
              <a:gd name="connsiteX15" fmla="*/ 10805004 w 12192000"/>
              <a:gd name="connsiteY15" fmla="*/ 757573 h 2237474"/>
              <a:gd name="connsiteX16" fmla="*/ 10739478 w 12192000"/>
              <a:gd name="connsiteY16" fmla="*/ 776841 h 2237474"/>
              <a:gd name="connsiteX17" fmla="*/ 10458762 w 12192000"/>
              <a:gd name="connsiteY17" fmla="*/ 755400 h 2237474"/>
              <a:gd name="connsiteX18" fmla="*/ 10246919 w 12192000"/>
              <a:gd name="connsiteY18" fmla="*/ 769960 h 2237474"/>
              <a:gd name="connsiteX19" fmla="*/ 10167995 w 12192000"/>
              <a:gd name="connsiteY19" fmla="*/ 760843 h 2237474"/>
              <a:gd name="connsiteX20" fmla="*/ 9997044 w 12192000"/>
              <a:gd name="connsiteY20" fmla="*/ 780129 h 2237474"/>
              <a:gd name="connsiteX21" fmla="*/ 9943887 w 12192000"/>
              <a:gd name="connsiteY21" fmla="*/ 804141 h 2237474"/>
              <a:gd name="connsiteX22" fmla="*/ 9918248 w 12192000"/>
              <a:gd name="connsiteY22" fmla="*/ 816628 h 2237474"/>
              <a:gd name="connsiteX23" fmla="*/ 9836148 w 12192000"/>
              <a:gd name="connsiteY23" fmla="*/ 858312 h 2237474"/>
              <a:gd name="connsiteX24" fmla="*/ 9823800 w 12192000"/>
              <a:gd name="connsiteY24" fmla="*/ 866604 h 2237474"/>
              <a:gd name="connsiteX25" fmla="*/ 9778288 w 12192000"/>
              <a:gd name="connsiteY25" fmla="*/ 854362 h 2237474"/>
              <a:gd name="connsiteX26" fmla="*/ 9761459 w 12192000"/>
              <a:gd name="connsiteY26" fmla="*/ 862394 h 2237474"/>
              <a:gd name="connsiteX27" fmla="*/ 9705768 w 12192000"/>
              <a:gd name="connsiteY27" fmla="*/ 894610 h 2237474"/>
              <a:gd name="connsiteX28" fmla="*/ 9683005 w 12192000"/>
              <a:gd name="connsiteY28" fmla="*/ 894128 h 2237474"/>
              <a:gd name="connsiteX29" fmla="*/ 9594438 w 12192000"/>
              <a:gd name="connsiteY29" fmla="*/ 919051 h 2237474"/>
              <a:gd name="connsiteX30" fmla="*/ 9577033 w 12192000"/>
              <a:gd name="connsiteY30" fmla="*/ 922857 h 2237474"/>
              <a:gd name="connsiteX31" fmla="*/ 9544189 w 12192000"/>
              <a:gd name="connsiteY31" fmla="*/ 938966 h 2237474"/>
              <a:gd name="connsiteX32" fmla="*/ 9500499 w 12192000"/>
              <a:gd name="connsiteY32" fmla="*/ 954680 h 2237474"/>
              <a:gd name="connsiteX33" fmla="*/ 9428195 w 12192000"/>
              <a:gd name="connsiteY33" fmla="*/ 986225 h 2237474"/>
              <a:gd name="connsiteX34" fmla="*/ 9410017 w 12192000"/>
              <a:gd name="connsiteY34" fmla="*/ 993931 h 2237474"/>
              <a:gd name="connsiteX35" fmla="*/ 9392919 w 12192000"/>
              <a:gd name="connsiteY35" fmla="*/ 994656 h 2237474"/>
              <a:gd name="connsiteX36" fmla="*/ 9278619 w 12192000"/>
              <a:gd name="connsiteY36" fmla="*/ 1011878 h 2237474"/>
              <a:gd name="connsiteX37" fmla="*/ 9268019 w 12192000"/>
              <a:gd name="connsiteY37" fmla="*/ 1007442 h 2237474"/>
              <a:gd name="connsiteX38" fmla="*/ 9234662 w 12192000"/>
              <a:gd name="connsiteY38" fmla="*/ 1023056 h 2237474"/>
              <a:gd name="connsiteX39" fmla="*/ 9181033 w 12192000"/>
              <a:gd name="connsiteY39" fmla="*/ 1037921 h 2237474"/>
              <a:gd name="connsiteX40" fmla="*/ 9155969 w 12192000"/>
              <a:gd name="connsiteY40" fmla="*/ 1046804 h 2237474"/>
              <a:gd name="connsiteX41" fmla="*/ 9133985 w 12192000"/>
              <a:gd name="connsiteY41" fmla="*/ 1046450 h 2237474"/>
              <a:gd name="connsiteX42" fmla="*/ 9012987 w 12192000"/>
              <a:gd name="connsiteY42" fmla="*/ 1061986 h 2237474"/>
              <a:gd name="connsiteX43" fmla="*/ 8968445 w 12192000"/>
              <a:gd name="connsiteY43" fmla="*/ 1052169 h 2237474"/>
              <a:gd name="connsiteX44" fmla="*/ 8958984 w 12192000"/>
              <a:gd name="connsiteY44" fmla="*/ 1057212 h 2237474"/>
              <a:gd name="connsiteX45" fmla="*/ 8886001 w 12192000"/>
              <a:gd name="connsiteY45" fmla="*/ 1067468 h 2237474"/>
              <a:gd name="connsiteX46" fmla="*/ 8838610 w 12192000"/>
              <a:gd name="connsiteY46" fmla="*/ 1075091 h 2237474"/>
              <a:gd name="connsiteX47" fmla="*/ 8750383 w 12192000"/>
              <a:gd name="connsiteY47" fmla="*/ 1097387 h 2237474"/>
              <a:gd name="connsiteX48" fmla="*/ 8697365 w 12192000"/>
              <a:gd name="connsiteY48" fmla="*/ 1105869 h 2237474"/>
              <a:gd name="connsiteX49" fmla="*/ 8665605 w 12192000"/>
              <a:gd name="connsiteY49" fmla="*/ 1110791 h 2237474"/>
              <a:gd name="connsiteX50" fmla="*/ 8584946 w 12192000"/>
              <a:gd name="connsiteY50" fmla="*/ 1135226 h 2237474"/>
              <a:gd name="connsiteX51" fmla="*/ 8460755 w 12192000"/>
              <a:gd name="connsiteY51" fmla="*/ 1203427 h 2237474"/>
              <a:gd name="connsiteX52" fmla="*/ 8419755 w 12192000"/>
              <a:gd name="connsiteY52" fmla="*/ 1216260 h 2237474"/>
              <a:gd name="connsiteX53" fmla="*/ 8411626 w 12192000"/>
              <a:gd name="connsiteY53" fmla="*/ 1214397 h 2237474"/>
              <a:gd name="connsiteX54" fmla="*/ 8363469 w 12192000"/>
              <a:gd name="connsiteY54" fmla="*/ 1246658 h 2237474"/>
              <a:gd name="connsiteX55" fmla="*/ 8275497 w 12192000"/>
              <a:gd name="connsiteY55" fmla="*/ 1264396 h 2237474"/>
              <a:gd name="connsiteX56" fmla="*/ 8206287 w 12192000"/>
              <a:gd name="connsiteY56" fmla="*/ 1273060 h 2237474"/>
              <a:gd name="connsiteX57" fmla="*/ 8168705 w 12192000"/>
              <a:gd name="connsiteY57" fmla="*/ 1279956 h 2237474"/>
              <a:gd name="connsiteX58" fmla="*/ 8139997 w 12192000"/>
              <a:gd name="connsiteY58" fmla="*/ 1282713 h 2237474"/>
              <a:gd name="connsiteX59" fmla="*/ 8074238 w 12192000"/>
              <a:gd name="connsiteY59" fmla="*/ 1301895 h 2237474"/>
              <a:gd name="connsiteX60" fmla="*/ 7968292 w 12192000"/>
              <a:gd name="connsiteY60" fmla="*/ 1338779 h 2237474"/>
              <a:gd name="connsiteX61" fmla="*/ 7945122 w 12192000"/>
              <a:gd name="connsiteY61" fmla="*/ 1345477 h 2237474"/>
              <a:gd name="connsiteX62" fmla="*/ 7902328 w 12192000"/>
              <a:gd name="connsiteY62" fmla="*/ 1345865 h 2237474"/>
              <a:gd name="connsiteX63" fmla="*/ 7875879 w 12192000"/>
              <a:gd name="connsiteY63" fmla="*/ 1345646 h 2237474"/>
              <a:gd name="connsiteX64" fmla="*/ 7840612 w 12192000"/>
              <a:gd name="connsiteY64" fmla="*/ 1369373 h 2237474"/>
              <a:gd name="connsiteX65" fmla="*/ 7786819 w 12192000"/>
              <a:gd name="connsiteY65" fmla="*/ 1378970 h 2237474"/>
              <a:gd name="connsiteX66" fmla="*/ 7548172 w 12192000"/>
              <a:gd name="connsiteY66" fmla="*/ 1417460 h 2237474"/>
              <a:gd name="connsiteX67" fmla="*/ 7483437 w 12192000"/>
              <a:gd name="connsiteY67" fmla="*/ 1478152 h 2237474"/>
              <a:gd name="connsiteX68" fmla="*/ 7377870 w 12192000"/>
              <a:gd name="connsiteY68" fmla="*/ 1523319 h 2237474"/>
              <a:gd name="connsiteX69" fmla="*/ 7230737 w 12192000"/>
              <a:gd name="connsiteY69" fmla="*/ 1562633 h 2237474"/>
              <a:gd name="connsiteX70" fmla="*/ 7224458 w 12192000"/>
              <a:gd name="connsiteY70" fmla="*/ 1573008 h 2237474"/>
              <a:gd name="connsiteX71" fmla="*/ 7213486 w 12192000"/>
              <a:gd name="connsiteY71" fmla="*/ 1580987 h 2237474"/>
              <a:gd name="connsiteX72" fmla="*/ 7183121 w 12192000"/>
              <a:gd name="connsiteY72" fmla="*/ 1595162 h 2237474"/>
              <a:gd name="connsiteX73" fmla="*/ 7164601 w 12192000"/>
              <a:gd name="connsiteY73" fmla="*/ 1606490 h 2237474"/>
              <a:gd name="connsiteX74" fmla="*/ 7114651 w 12192000"/>
              <a:gd name="connsiteY74" fmla="*/ 1620959 h 2237474"/>
              <a:gd name="connsiteX75" fmla="*/ 7092727 w 12192000"/>
              <a:gd name="connsiteY75" fmla="*/ 1623628 h 2237474"/>
              <a:gd name="connsiteX76" fmla="*/ 7031309 w 12192000"/>
              <a:gd name="connsiteY76" fmla="*/ 1619451 h 2237474"/>
              <a:gd name="connsiteX77" fmla="*/ 6999084 w 12192000"/>
              <a:gd name="connsiteY77" fmla="*/ 1634317 h 2237474"/>
              <a:gd name="connsiteX78" fmla="*/ 6992107 w 12192000"/>
              <a:gd name="connsiteY78" fmla="*/ 1636860 h 2237474"/>
              <a:gd name="connsiteX79" fmla="*/ 6991765 w 12192000"/>
              <a:gd name="connsiteY79" fmla="*/ 1636725 h 2237474"/>
              <a:gd name="connsiteX80" fmla="*/ 6900177 w 12192000"/>
              <a:gd name="connsiteY80" fmla="*/ 1636016 h 2237474"/>
              <a:gd name="connsiteX81" fmla="*/ 6795372 w 12192000"/>
              <a:gd name="connsiteY81" fmla="*/ 1644845 h 2237474"/>
              <a:gd name="connsiteX82" fmla="*/ 6692251 w 12192000"/>
              <a:gd name="connsiteY82" fmla="*/ 1656357 h 2237474"/>
              <a:gd name="connsiteX83" fmla="*/ 6655235 w 12192000"/>
              <a:gd name="connsiteY83" fmla="*/ 1661869 h 2237474"/>
              <a:gd name="connsiteX84" fmla="*/ 6587857 w 12192000"/>
              <a:gd name="connsiteY84" fmla="*/ 1665769 h 2237474"/>
              <a:gd name="connsiteX85" fmla="*/ 6554894 w 12192000"/>
              <a:gd name="connsiteY85" fmla="*/ 1664428 h 2237474"/>
              <a:gd name="connsiteX86" fmla="*/ 6516595 w 12192000"/>
              <a:gd name="connsiteY86" fmla="*/ 1667475 h 2237474"/>
              <a:gd name="connsiteX87" fmla="*/ 6508541 w 12192000"/>
              <a:gd name="connsiteY87" fmla="*/ 1668757 h 2237474"/>
              <a:gd name="connsiteX88" fmla="*/ 6471012 w 12192000"/>
              <a:gd name="connsiteY88" fmla="*/ 1678604 h 2237474"/>
              <a:gd name="connsiteX89" fmla="*/ 6415265 w 12192000"/>
              <a:gd name="connsiteY89" fmla="*/ 1665317 h 2237474"/>
              <a:gd name="connsiteX90" fmla="*/ 6364035 w 12192000"/>
              <a:gd name="connsiteY90" fmla="*/ 1667683 h 2237474"/>
              <a:gd name="connsiteX91" fmla="*/ 6280959 w 12192000"/>
              <a:gd name="connsiteY91" fmla="*/ 1689329 h 2237474"/>
              <a:gd name="connsiteX92" fmla="*/ 6243319 w 12192000"/>
              <a:gd name="connsiteY92" fmla="*/ 1695560 h 2237474"/>
              <a:gd name="connsiteX93" fmla="*/ 6098321 w 12192000"/>
              <a:gd name="connsiteY93" fmla="*/ 1721646 h 2237474"/>
              <a:gd name="connsiteX94" fmla="*/ 5880652 w 12192000"/>
              <a:gd name="connsiteY94" fmla="*/ 1779643 h 2237474"/>
              <a:gd name="connsiteX95" fmla="*/ 5785959 w 12192000"/>
              <a:gd name="connsiteY95" fmla="*/ 1775307 h 2237474"/>
              <a:gd name="connsiteX96" fmla="*/ 5643534 w 12192000"/>
              <a:gd name="connsiteY96" fmla="*/ 1802919 h 2237474"/>
              <a:gd name="connsiteX97" fmla="*/ 5518799 w 12192000"/>
              <a:gd name="connsiteY97" fmla="*/ 1818312 h 2237474"/>
              <a:gd name="connsiteX98" fmla="*/ 5505014 w 12192000"/>
              <a:gd name="connsiteY98" fmla="*/ 1819259 h 2237474"/>
              <a:gd name="connsiteX99" fmla="*/ 5453307 w 12192000"/>
              <a:gd name="connsiteY99" fmla="*/ 1815450 h 2237474"/>
              <a:gd name="connsiteX100" fmla="*/ 5364192 w 12192000"/>
              <a:gd name="connsiteY100" fmla="*/ 1826074 h 2237474"/>
              <a:gd name="connsiteX101" fmla="*/ 5350380 w 12192000"/>
              <a:gd name="connsiteY101" fmla="*/ 1830891 h 2237474"/>
              <a:gd name="connsiteX102" fmla="*/ 5259633 w 12192000"/>
              <a:gd name="connsiteY102" fmla="*/ 1837160 h 2237474"/>
              <a:gd name="connsiteX103" fmla="*/ 5197513 w 12192000"/>
              <a:gd name="connsiteY103" fmla="*/ 1844718 h 2237474"/>
              <a:gd name="connsiteX104" fmla="*/ 5168852 w 12192000"/>
              <a:gd name="connsiteY104" fmla="*/ 1844846 h 2237474"/>
              <a:gd name="connsiteX105" fmla="*/ 5114927 w 12192000"/>
              <a:gd name="connsiteY105" fmla="*/ 1847827 h 2237474"/>
              <a:gd name="connsiteX106" fmla="*/ 5108970 w 12192000"/>
              <a:gd name="connsiteY106" fmla="*/ 1847935 h 2237474"/>
              <a:gd name="connsiteX107" fmla="*/ 5067961 w 12192000"/>
              <a:gd name="connsiteY107" fmla="*/ 1845917 h 2237474"/>
              <a:gd name="connsiteX108" fmla="*/ 5007075 w 12192000"/>
              <a:gd name="connsiteY108" fmla="*/ 1838626 h 2237474"/>
              <a:gd name="connsiteX109" fmla="*/ 4944087 w 12192000"/>
              <a:gd name="connsiteY109" fmla="*/ 1823332 h 2237474"/>
              <a:gd name="connsiteX110" fmla="*/ 4907662 w 12192000"/>
              <a:gd name="connsiteY110" fmla="*/ 1816900 h 2237474"/>
              <a:gd name="connsiteX111" fmla="*/ 4882386 w 12192000"/>
              <a:gd name="connsiteY111" fmla="*/ 1809844 h 2237474"/>
              <a:gd name="connsiteX112" fmla="*/ 4811440 w 12192000"/>
              <a:gd name="connsiteY112" fmla="*/ 1804655 h 2237474"/>
              <a:gd name="connsiteX113" fmla="*/ 4691075 w 12192000"/>
              <a:gd name="connsiteY113" fmla="*/ 1801389 h 2237474"/>
              <a:gd name="connsiteX114" fmla="*/ 4611738 w 12192000"/>
              <a:gd name="connsiteY114" fmla="*/ 1776964 h 2237474"/>
              <a:gd name="connsiteX115" fmla="*/ 4560070 w 12192000"/>
              <a:gd name="connsiteY115" fmla="*/ 1785640 h 2237474"/>
              <a:gd name="connsiteX116" fmla="*/ 4536503 w 12192000"/>
              <a:gd name="connsiteY116" fmla="*/ 1785334 h 2237474"/>
              <a:gd name="connsiteX117" fmla="*/ 4513724 w 12192000"/>
              <a:gd name="connsiteY117" fmla="*/ 1791996 h 2237474"/>
              <a:gd name="connsiteX118" fmla="*/ 4459810 w 12192000"/>
              <a:gd name="connsiteY118" fmla="*/ 1797886 h 2237474"/>
              <a:gd name="connsiteX119" fmla="*/ 4379064 w 12192000"/>
              <a:gd name="connsiteY119" fmla="*/ 1817177 h 2237474"/>
              <a:gd name="connsiteX120" fmla="*/ 4319209 w 12192000"/>
              <a:gd name="connsiteY120" fmla="*/ 1834833 h 2237474"/>
              <a:gd name="connsiteX121" fmla="*/ 4290981 w 12192000"/>
              <a:gd name="connsiteY121" fmla="*/ 1839677 h 2237474"/>
              <a:gd name="connsiteX122" fmla="*/ 4285792 w 12192000"/>
              <a:gd name="connsiteY122" fmla="*/ 1836231 h 2237474"/>
              <a:gd name="connsiteX123" fmla="*/ 4238372 w 12192000"/>
              <a:gd name="connsiteY123" fmla="*/ 1851480 h 2237474"/>
              <a:gd name="connsiteX124" fmla="*/ 4232517 w 12192000"/>
              <a:gd name="connsiteY124" fmla="*/ 1852567 h 2237474"/>
              <a:gd name="connsiteX125" fmla="*/ 4191732 w 12192000"/>
              <a:gd name="connsiteY125" fmla="*/ 1857328 h 2237474"/>
              <a:gd name="connsiteX126" fmla="*/ 4065532 w 12192000"/>
              <a:gd name="connsiteY126" fmla="*/ 1855477 h 2237474"/>
              <a:gd name="connsiteX127" fmla="*/ 4028460 w 12192000"/>
              <a:gd name="connsiteY127" fmla="*/ 1855137 h 2237474"/>
              <a:gd name="connsiteX128" fmla="*/ 4002267 w 12192000"/>
              <a:gd name="connsiteY128" fmla="*/ 1852352 h 2237474"/>
              <a:gd name="connsiteX129" fmla="*/ 3931396 w 12192000"/>
              <a:gd name="connsiteY129" fmla="*/ 1858915 h 2237474"/>
              <a:gd name="connsiteX130" fmla="*/ 3812162 w 12192000"/>
              <a:gd name="connsiteY130" fmla="*/ 1875501 h 2237474"/>
              <a:gd name="connsiteX131" fmla="*/ 3729530 w 12192000"/>
              <a:gd name="connsiteY131" fmla="*/ 1864513 h 2237474"/>
              <a:gd name="connsiteX132" fmla="*/ 3680177 w 12192000"/>
              <a:gd name="connsiteY132" fmla="*/ 1881552 h 2237474"/>
              <a:gd name="connsiteX133" fmla="*/ 3567259 w 12192000"/>
              <a:gd name="connsiteY133" fmla="*/ 1893482 h 2237474"/>
              <a:gd name="connsiteX134" fmla="*/ 3405770 w 12192000"/>
              <a:gd name="connsiteY134" fmla="*/ 1904591 h 2237474"/>
              <a:gd name="connsiteX135" fmla="*/ 3280097 w 12192000"/>
              <a:gd name="connsiteY135" fmla="*/ 1919610 h 2237474"/>
              <a:gd name="connsiteX136" fmla="*/ 3123424 w 12192000"/>
              <a:gd name="connsiteY136" fmla="*/ 1952930 h 2237474"/>
              <a:gd name="connsiteX137" fmla="*/ 3009910 w 12192000"/>
              <a:gd name="connsiteY137" fmla="*/ 1957866 h 2237474"/>
              <a:gd name="connsiteX138" fmla="*/ 2995934 w 12192000"/>
              <a:gd name="connsiteY138" fmla="*/ 1967085 h 2237474"/>
              <a:gd name="connsiteX139" fmla="*/ 2980071 w 12192000"/>
              <a:gd name="connsiteY139" fmla="*/ 1972988 h 2237474"/>
              <a:gd name="connsiteX140" fmla="*/ 2978094 w 12192000"/>
              <a:gd name="connsiteY140" fmla="*/ 1972369 h 2237474"/>
              <a:gd name="connsiteX141" fmla="*/ 2942858 w 12192000"/>
              <a:gd name="connsiteY141" fmla="*/ 1981367 h 2237474"/>
              <a:gd name="connsiteX142" fmla="*/ 2875436 w 12192000"/>
              <a:gd name="connsiteY142" fmla="*/ 1996977 h 2237474"/>
              <a:gd name="connsiteX143" fmla="*/ 2874892 w 12192000"/>
              <a:gd name="connsiteY143" fmla="*/ 1996085 h 2237474"/>
              <a:gd name="connsiteX144" fmla="*/ 2864145 w 12192000"/>
              <a:gd name="connsiteY144" fmla="*/ 1994061 h 2237474"/>
              <a:gd name="connsiteX145" fmla="*/ 2843662 w 12192000"/>
              <a:gd name="connsiteY145" fmla="*/ 1992498 h 2237474"/>
              <a:gd name="connsiteX146" fmla="*/ 2796128 w 12192000"/>
              <a:gd name="connsiteY146" fmla="*/ 1976403 h 2237474"/>
              <a:gd name="connsiteX147" fmla="*/ 2756784 w 12192000"/>
              <a:gd name="connsiteY147" fmla="*/ 1985116 h 2237474"/>
              <a:gd name="connsiteX148" fmla="*/ 2748833 w 12192000"/>
              <a:gd name="connsiteY148" fmla="*/ 1986323 h 2237474"/>
              <a:gd name="connsiteX149" fmla="*/ 2748661 w 12192000"/>
              <a:gd name="connsiteY149" fmla="*/ 1986122 h 2237474"/>
              <a:gd name="connsiteX150" fmla="*/ 2740251 w 12192000"/>
              <a:gd name="connsiteY150" fmla="*/ 1986946 h 2237474"/>
              <a:gd name="connsiteX151" fmla="*/ 2718916 w 12192000"/>
              <a:gd name="connsiteY151" fmla="*/ 1990867 h 2237474"/>
              <a:gd name="connsiteX152" fmla="*/ 2713522 w 12192000"/>
              <a:gd name="connsiteY152" fmla="*/ 1990173 h 2237474"/>
              <a:gd name="connsiteX153" fmla="*/ 2680597 w 12192000"/>
              <a:gd name="connsiteY153" fmla="*/ 1984996 h 2237474"/>
              <a:gd name="connsiteX154" fmla="*/ 2578178 w 12192000"/>
              <a:gd name="connsiteY154" fmla="*/ 1990531 h 2237474"/>
              <a:gd name="connsiteX155" fmla="*/ 2476147 w 12192000"/>
              <a:gd name="connsiteY155" fmla="*/ 1998305 h 2237474"/>
              <a:gd name="connsiteX156" fmla="*/ 2373568 w 12192000"/>
              <a:gd name="connsiteY156" fmla="*/ 2003219 h 2237474"/>
              <a:gd name="connsiteX157" fmla="*/ 2321399 w 12192000"/>
              <a:gd name="connsiteY157" fmla="*/ 1989467 h 2237474"/>
              <a:gd name="connsiteX158" fmla="*/ 2315525 w 12192000"/>
              <a:gd name="connsiteY158" fmla="*/ 1989708 h 2237474"/>
              <a:gd name="connsiteX159" fmla="*/ 2300792 w 12192000"/>
              <a:gd name="connsiteY159" fmla="*/ 1994290 h 2237474"/>
              <a:gd name="connsiteX160" fmla="*/ 2295469 w 12192000"/>
              <a:gd name="connsiteY160" fmla="*/ 1996659 h 2237474"/>
              <a:gd name="connsiteX161" fmla="*/ 2287219 w 12192000"/>
              <a:gd name="connsiteY161" fmla="*/ 1998750 h 2237474"/>
              <a:gd name="connsiteX162" fmla="*/ 2286948 w 12192000"/>
              <a:gd name="connsiteY162" fmla="*/ 1998596 h 2237474"/>
              <a:gd name="connsiteX163" fmla="*/ 2243069 w 12192000"/>
              <a:gd name="connsiteY163" fmla="*/ 2015111 h 2237474"/>
              <a:gd name="connsiteX164" fmla="*/ 2186609 w 12192000"/>
              <a:gd name="connsiteY164" fmla="*/ 2008263 h 2237474"/>
              <a:gd name="connsiteX165" fmla="*/ 2164831 w 12192000"/>
              <a:gd name="connsiteY165" fmla="*/ 2010143 h 2237474"/>
              <a:gd name="connsiteX166" fmla="*/ 2152836 w 12192000"/>
              <a:gd name="connsiteY166" fmla="*/ 2010048 h 2237474"/>
              <a:gd name="connsiteX167" fmla="*/ 2117102 w 12192000"/>
              <a:gd name="connsiteY167" fmla="*/ 2023004 h 2237474"/>
              <a:gd name="connsiteX168" fmla="*/ 2111935 w 12192000"/>
              <a:gd name="connsiteY168" fmla="*/ 2023163 h 2237474"/>
              <a:gd name="connsiteX169" fmla="*/ 2089991 w 12192000"/>
              <a:gd name="connsiteY169" fmla="*/ 2034193 h 2237474"/>
              <a:gd name="connsiteX170" fmla="*/ 2058061 w 12192000"/>
              <a:gd name="connsiteY170" fmla="*/ 2047942 h 2237474"/>
              <a:gd name="connsiteX171" fmla="*/ 2055737 w 12192000"/>
              <a:gd name="connsiteY171" fmla="*/ 2047704 h 2237474"/>
              <a:gd name="connsiteX172" fmla="*/ 2042244 w 12192000"/>
              <a:gd name="connsiteY172" fmla="*/ 2055560 h 2237474"/>
              <a:gd name="connsiteX173" fmla="*/ 1976224 w 12192000"/>
              <a:gd name="connsiteY173" fmla="*/ 2074257 h 2237474"/>
              <a:gd name="connsiteX174" fmla="*/ 1877728 w 12192000"/>
              <a:gd name="connsiteY174" fmla="*/ 2101004 h 2237474"/>
              <a:gd name="connsiteX175" fmla="*/ 1759056 w 12192000"/>
              <a:gd name="connsiteY175" fmla="*/ 2125608 h 2237474"/>
              <a:gd name="connsiteX176" fmla="*/ 1637948 w 12192000"/>
              <a:gd name="connsiteY176" fmla="*/ 2172597 h 2237474"/>
              <a:gd name="connsiteX177" fmla="*/ 1434549 w 12192000"/>
              <a:gd name="connsiteY177" fmla="*/ 2234522 h 2237474"/>
              <a:gd name="connsiteX178" fmla="*/ 1398481 w 12192000"/>
              <a:gd name="connsiteY178" fmla="*/ 2237074 h 2237474"/>
              <a:gd name="connsiteX179" fmla="*/ 1398407 w 12192000"/>
              <a:gd name="connsiteY179" fmla="*/ 2237095 h 2237474"/>
              <a:gd name="connsiteX180" fmla="*/ 1370962 w 12192000"/>
              <a:gd name="connsiteY180" fmla="*/ 2237474 h 2237474"/>
              <a:gd name="connsiteX181" fmla="*/ 1356367 w 12192000"/>
              <a:gd name="connsiteY181" fmla="*/ 2235089 h 2237474"/>
              <a:gd name="connsiteX182" fmla="*/ 1324828 w 12192000"/>
              <a:gd name="connsiteY182" fmla="*/ 2231968 h 2237474"/>
              <a:gd name="connsiteX183" fmla="*/ 1297744 w 12192000"/>
              <a:gd name="connsiteY183" fmla="*/ 2235849 h 2237474"/>
              <a:gd name="connsiteX184" fmla="*/ 1286236 w 12192000"/>
              <a:gd name="connsiteY184" fmla="*/ 2233135 h 2237474"/>
              <a:gd name="connsiteX185" fmla="*/ 1283504 w 12192000"/>
              <a:gd name="connsiteY185" fmla="*/ 2233797 h 2237474"/>
              <a:gd name="connsiteX186" fmla="*/ 1279765 w 12192000"/>
              <a:gd name="connsiteY186" fmla="*/ 2229639 h 2237474"/>
              <a:gd name="connsiteX187" fmla="*/ 1195347 w 12192000"/>
              <a:gd name="connsiteY187" fmla="*/ 2212354 h 2237474"/>
              <a:gd name="connsiteX188" fmla="*/ 970251 w 12192000"/>
              <a:gd name="connsiteY188" fmla="*/ 2221029 h 2237474"/>
              <a:gd name="connsiteX189" fmla="*/ 812914 w 12192000"/>
              <a:gd name="connsiteY189" fmla="*/ 2202752 h 2237474"/>
              <a:gd name="connsiteX190" fmla="*/ 800195 w 12192000"/>
              <a:gd name="connsiteY190" fmla="*/ 2209407 h 2237474"/>
              <a:gd name="connsiteX191" fmla="*/ 784978 w 12192000"/>
              <a:gd name="connsiteY191" fmla="*/ 2212360 h 2237474"/>
              <a:gd name="connsiteX192" fmla="*/ 681987 w 12192000"/>
              <a:gd name="connsiteY192" fmla="*/ 2216757 h 2237474"/>
              <a:gd name="connsiteX193" fmla="*/ 669923 w 12192000"/>
              <a:gd name="connsiteY193" fmla="*/ 2211682 h 2237474"/>
              <a:gd name="connsiteX194" fmla="*/ 648680 w 12192000"/>
              <a:gd name="connsiteY194" fmla="*/ 2206229 h 2237474"/>
              <a:gd name="connsiteX195" fmla="*/ 597225 w 12192000"/>
              <a:gd name="connsiteY195" fmla="*/ 2180999 h 2237474"/>
              <a:gd name="connsiteX196" fmla="*/ 558449 w 12192000"/>
              <a:gd name="connsiteY196" fmla="*/ 2182346 h 2237474"/>
              <a:gd name="connsiteX197" fmla="*/ 550517 w 12192000"/>
              <a:gd name="connsiteY197" fmla="*/ 2182060 h 2237474"/>
              <a:gd name="connsiteX198" fmla="*/ 550309 w 12192000"/>
              <a:gd name="connsiteY198" fmla="*/ 2181825 h 2237474"/>
              <a:gd name="connsiteX199" fmla="*/ 541836 w 12192000"/>
              <a:gd name="connsiteY199" fmla="*/ 2181063 h 2237474"/>
              <a:gd name="connsiteX200" fmla="*/ 536057 w 12192000"/>
              <a:gd name="connsiteY200" fmla="*/ 2181537 h 2237474"/>
              <a:gd name="connsiteX201" fmla="*/ 520671 w 12192000"/>
              <a:gd name="connsiteY201" fmla="*/ 2180980 h 2237474"/>
              <a:gd name="connsiteX202" fmla="*/ 515024 w 12192000"/>
              <a:gd name="connsiteY202" fmla="*/ 2179258 h 2237474"/>
              <a:gd name="connsiteX203" fmla="*/ 512278 w 12192000"/>
              <a:gd name="connsiteY203" fmla="*/ 2176369 h 2237474"/>
              <a:gd name="connsiteX204" fmla="*/ 480419 w 12192000"/>
              <a:gd name="connsiteY204" fmla="*/ 2167807 h 2237474"/>
              <a:gd name="connsiteX205" fmla="*/ 413835 w 12192000"/>
              <a:gd name="connsiteY205" fmla="*/ 2156783 h 2237474"/>
              <a:gd name="connsiteX206" fmla="*/ 376513 w 12192000"/>
              <a:gd name="connsiteY206" fmla="*/ 2154014 h 2237474"/>
              <a:gd name="connsiteX207" fmla="*/ 273386 w 12192000"/>
              <a:gd name="connsiteY207" fmla="*/ 2142551 h 2237474"/>
              <a:gd name="connsiteX208" fmla="*/ 169207 w 12192000"/>
              <a:gd name="connsiteY208" fmla="*/ 2128100 h 2237474"/>
              <a:gd name="connsiteX209" fmla="*/ 93149 w 12192000"/>
              <a:gd name="connsiteY209" fmla="*/ 2105324 h 2237474"/>
              <a:gd name="connsiteX210" fmla="*/ 88109 w 12192000"/>
              <a:gd name="connsiteY210" fmla="*/ 2106704 h 2237474"/>
              <a:gd name="connsiteX211" fmla="*/ 80022 w 12192000"/>
              <a:gd name="connsiteY211" fmla="*/ 2107254 h 2237474"/>
              <a:gd name="connsiteX212" fmla="*/ 79717 w 12192000"/>
              <a:gd name="connsiteY212" fmla="*/ 2107046 h 2237474"/>
              <a:gd name="connsiteX213" fmla="*/ 72352 w 12192000"/>
              <a:gd name="connsiteY213" fmla="*/ 2107991 h 2237474"/>
              <a:gd name="connsiteX214" fmla="*/ 37645 w 12192000"/>
              <a:gd name="connsiteY214" fmla="*/ 2115401 h 2237474"/>
              <a:gd name="connsiteX215" fmla="*/ 4572 w 12192000"/>
              <a:gd name="connsiteY215" fmla="*/ 2111091 h 2237474"/>
              <a:gd name="connsiteX216" fmla="*/ 0 w 12192000"/>
              <a:gd name="connsiteY216" fmla="*/ 2110468 h 2237474"/>
              <a:gd name="connsiteX217" fmla="*/ 0 w 12192000"/>
              <a:gd name="connsiteY217"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154948 w 12192000"/>
              <a:gd name="connsiteY4" fmla="*/ 762731 h 2237474"/>
              <a:gd name="connsiteX5" fmla="*/ 12047364 w 12192000"/>
              <a:gd name="connsiteY5" fmla="*/ 749662 h 2237474"/>
              <a:gd name="connsiteX6" fmla="*/ 11890686 w 12192000"/>
              <a:gd name="connsiteY6" fmla="*/ 732766 h 2237474"/>
              <a:gd name="connsiteX7" fmla="*/ 11782413 w 12192000"/>
              <a:gd name="connsiteY7" fmla="*/ 769868 h 2237474"/>
              <a:gd name="connsiteX8" fmla="*/ 11649954 w 12192000"/>
              <a:gd name="connsiteY8" fmla="*/ 749628 h 2237474"/>
              <a:gd name="connsiteX9" fmla="*/ 11560424 w 12192000"/>
              <a:gd name="connsiteY9" fmla="*/ 748017 h 2237474"/>
              <a:gd name="connsiteX10" fmla="*/ 11358455 w 12192000"/>
              <a:gd name="connsiteY10" fmla="*/ 747593 h 2237474"/>
              <a:gd name="connsiteX11" fmla="*/ 11165209 w 12192000"/>
              <a:gd name="connsiteY11" fmla="*/ 748852 h 2237474"/>
              <a:gd name="connsiteX12" fmla="*/ 11058755 w 12192000"/>
              <a:gd name="connsiteY12" fmla="*/ 749617 h 2237474"/>
              <a:gd name="connsiteX13" fmla="*/ 10884013 w 12192000"/>
              <a:gd name="connsiteY13" fmla="*/ 760728 h 2237474"/>
              <a:gd name="connsiteX14" fmla="*/ 10834688 w 12192000"/>
              <a:gd name="connsiteY14" fmla="*/ 757726 h 2237474"/>
              <a:gd name="connsiteX15" fmla="*/ 10805004 w 12192000"/>
              <a:gd name="connsiteY15" fmla="*/ 757573 h 2237474"/>
              <a:gd name="connsiteX16" fmla="*/ 10739478 w 12192000"/>
              <a:gd name="connsiteY16" fmla="*/ 776841 h 2237474"/>
              <a:gd name="connsiteX17" fmla="*/ 10458762 w 12192000"/>
              <a:gd name="connsiteY17" fmla="*/ 755400 h 2237474"/>
              <a:gd name="connsiteX18" fmla="*/ 10246919 w 12192000"/>
              <a:gd name="connsiteY18" fmla="*/ 769960 h 2237474"/>
              <a:gd name="connsiteX19" fmla="*/ 10167995 w 12192000"/>
              <a:gd name="connsiteY19" fmla="*/ 760843 h 2237474"/>
              <a:gd name="connsiteX20" fmla="*/ 9997044 w 12192000"/>
              <a:gd name="connsiteY20" fmla="*/ 780129 h 2237474"/>
              <a:gd name="connsiteX21" fmla="*/ 9943887 w 12192000"/>
              <a:gd name="connsiteY21" fmla="*/ 804141 h 2237474"/>
              <a:gd name="connsiteX22" fmla="*/ 9918248 w 12192000"/>
              <a:gd name="connsiteY22" fmla="*/ 816628 h 2237474"/>
              <a:gd name="connsiteX23" fmla="*/ 9836148 w 12192000"/>
              <a:gd name="connsiteY23" fmla="*/ 858312 h 2237474"/>
              <a:gd name="connsiteX24" fmla="*/ 9823800 w 12192000"/>
              <a:gd name="connsiteY24" fmla="*/ 866604 h 2237474"/>
              <a:gd name="connsiteX25" fmla="*/ 9761459 w 12192000"/>
              <a:gd name="connsiteY25" fmla="*/ 862394 h 2237474"/>
              <a:gd name="connsiteX26" fmla="*/ 9705768 w 12192000"/>
              <a:gd name="connsiteY26" fmla="*/ 894610 h 2237474"/>
              <a:gd name="connsiteX27" fmla="*/ 9683005 w 12192000"/>
              <a:gd name="connsiteY27" fmla="*/ 894128 h 2237474"/>
              <a:gd name="connsiteX28" fmla="*/ 9594438 w 12192000"/>
              <a:gd name="connsiteY28" fmla="*/ 919051 h 2237474"/>
              <a:gd name="connsiteX29" fmla="*/ 9577033 w 12192000"/>
              <a:gd name="connsiteY29" fmla="*/ 922857 h 2237474"/>
              <a:gd name="connsiteX30" fmla="*/ 9544189 w 12192000"/>
              <a:gd name="connsiteY30" fmla="*/ 938966 h 2237474"/>
              <a:gd name="connsiteX31" fmla="*/ 9500499 w 12192000"/>
              <a:gd name="connsiteY31" fmla="*/ 954680 h 2237474"/>
              <a:gd name="connsiteX32" fmla="*/ 9428195 w 12192000"/>
              <a:gd name="connsiteY32" fmla="*/ 986225 h 2237474"/>
              <a:gd name="connsiteX33" fmla="*/ 9410017 w 12192000"/>
              <a:gd name="connsiteY33" fmla="*/ 993931 h 2237474"/>
              <a:gd name="connsiteX34" fmla="*/ 9392919 w 12192000"/>
              <a:gd name="connsiteY34" fmla="*/ 994656 h 2237474"/>
              <a:gd name="connsiteX35" fmla="*/ 9278619 w 12192000"/>
              <a:gd name="connsiteY35" fmla="*/ 1011878 h 2237474"/>
              <a:gd name="connsiteX36" fmla="*/ 9268019 w 12192000"/>
              <a:gd name="connsiteY36" fmla="*/ 1007442 h 2237474"/>
              <a:gd name="connsiteX37" fmla="*/ 9234662 w 12192000"/>
              <a:gd name="connsiteY37" fmla="*/ 1023056 h 2237474"/>
              <a:gd name="connsiteX38" fmla="*/ 9181033 w 12192000"/>
              <a:gd name="connsiteY38" fmla="*/ 1037921 h 2237474"/>
              <a:gd name="connsiteX39" fmla="*/ 9155969 w 12192000"/>
              <a:gd name="connsiteY39" fmla="*/ 1046804 h 2237474"/>
              <a:gd name="connsiteX40" fmla="*/ 9133985 w 12192000"/>
              <a:gd name="connsiteY40" fmla="*/ 1046450 h 2237474"/>
              <a:gd name="connsiteX41" fmla="*/ 9012987 w 12192000"/>
              <a:gd name="connsiteY41" fmla="*/ 1061986 h 2237474"/>
              <a:gd name="connsiteX42" fmla="*/ 8968445 w 12192000"/>
              <a:gd name="connsiteY42" fmla="*/ 1052169 h 2237474"/>
              <a:gd name="connsiteX43" fmla="*/ 8958984 w 12192000"/>
              <a:gd name="connsiteY43" fmla="*/ 1057212 h 2237474"/>
              <a:gd name="connsiteX44" fmla="*/ 8886001 w 12192000"/>
              <a:gd name="connsiteY44" fmla="*/ 1067468 h 2237474"/>
              <a:gd name="connsiteX45" fmla="*/ 8838610 w 12192000"/>
              <a:gd name="connsiteY45" fmla="*/ 1075091 h 2237474"/>
              <a:gd name="connsiteX46" fmla="*/ 8750383 w 12192000"/>
              <a:gd name="connsiteY46" fmla="*/ 1097387 h 2237474"/>
              <a:gd name="connsiteX47" fmla="*/ 8697365 w 12192000"/>
              <a:gd name="connsiteY47" fmla="*/ 1105869 h 2237474"/>
              <a:gd name="connsiteX48" fmla="*/ 8665605 w 12192000"/>
              <a:gd name="connsiteY48" fmla="*/ 1110791 h 2237474"/>
              <a:gd name="connsiteX49" fmla="*/ 8584946 w 12192000"/>
              <a:gd name="connsiteY49" fmla="*/ 1135226 h 2237474"/>
              <a:gd name="connsiteX50" fmla="*/ 8460755 w 12192000"/>
              <a:gd name="connsiteY50" fmla="*/ 1203427 h 2237474"/>
              <a:gd name="connsiteX51" fmla="*/ 8419755 w 12192000"/>
              <a:gd name="connsiteY51" fmla="*/ 1216260 h 2237474"/>
              <a:gd name="connsiteX52" fmla="*/ 8411626 w 12192000"/>
              <a:gd name="connsiteY52" fmla="*/ 1214397 h 2237474"/>
              <a:gd name="connsiteX53" fmla="*/ 8363469 w 12192000"/>
              <a:gd name="connsiteY53" fmla="*/ 1246658 h 2237474"/>
              <a:gd name="connsiteX54" fmla="*/ 8275497 w 12192000"/>
              <a:gd name="connsiteY54" fmla="*/ 1264396 h 2237474"/>
              <a:gd name="connsiteX55" fmla="*/ 8206287 w 12192000"/>
              <a:gd name="connsiteY55" fmla="*/ 1273060 h 2237474"/>
              <a:gd name="connsiteX56" fmla="*/ 8168705 w 12192000"/>
              <a:gd name="connsiteY56" fmla="*/ 1279956 h 2237474"/>
              <a:gd name="connsiteX57" fmla="*/ 8139997 w 12192000"/>
              <a:gd name="connsiteY57" fmla="*/ 1282713 h 2237474"/>
              <a:gd name="connsiteX58" fmla="*/ 8074238 w 12192000"/>
              <a:gd name="connsiteY58" fmla="*/ 1301895 h 2237474"/>
              <a:gd name="connsiteX59" fmla="*/ 7968292 w 12192000"/>
              <a:gd name="connsiteY59" fmla="*/ 1338779 h 2237474"/>
              <a:gd name="connsiteX60" fmla="*/ 7945122 w 12192000"/>
              <a:gd name="connsiteY60" fmla="*/ 1345477 h 2237474"/>
              <a:gd name="connsiteX61" fmla="*/ 7902328 w 12192000"/>
              <a:gd name="connsiteY61" fmla="*/ 1345865 h 2237474"/>
              <a:gd name="connsiteX62" fmla="*/ 7875879 w 12192000"/>
              <a:gd name="connsiteY62" fmla="*/ 1345646 h 2237474"/>
              <a:gd name="connsiteX63" fmla="*/ 7840612 w 12192000"/>
              <a:gd name="connsiteY63" fmla="*/ 1369373 h 2237474"/>
              <a:gd name="connsiteX64" fmla="*/ 7786819 w 12192000"/>
              <a:gd name="connsiteY64" fmla="*/ 1378970 h 2237474"/>
              <a:gd name="connsiteX65" fmla="*/ 7548172 w 12192000"/>
              <a:gd name="connsiteY65" fmla="*/ 1417460 h 2237474"/>
              <a:gd name="connsiteX66" fmla="*/ 7483437 w 12192000"/>
              <a:gd name="connsiteY66" fmla="*/ 1478152 h 2237474"/>
              <a:gd name="connsiteX67" fmla="*/ 7377870 w 12192000"/>
              <a:gd name="connsiteY67" fmla="*/ 1523319 h 2237474"/>
              <a:gd name="connsiteX68" fmla="*/ 7230737 w 12192000"/>
              <a:gd name="connsiteY68" fmla="*/ 1562633 h 2237474"/>
              <a:gd name="connsiteX69" fmla="*/ 7224458 w 12192000"/>
              <a:gd name="connsiteY69" fmla="*/ 1573008 h 2237474"/>
              <a:gd name="connsiteX70" fmla="*/ 7213486 w 12192000"/>
              <a:gd name="connsiteY70" fmla="*/ 1580987 h 2237474"/>
              <a:gd name="connsiteX71" fmla="*/ 7183121 w 12192000"/>
              <a:gd name="connsiteY71" fmla="*/ 1595162 h 2237474"/>
              <a:gd name="connsiteX72" fmla="*/ 7164601 w 12192000"/>
              <a:gd name="connsiteY72" fmla="*/ 1606490 h 2237474"/>
              <a:gd name="connsiteX73" fmla="*/ 7114651 w 12192000"/>
              <a:gd name="connsiteY73" fmla="*/ 1620959 h 2237474"/>
              <a:gd name="connsiteX74" fmla="*/ 7092727 w 12192000"/>
              <a:gd name="connsiteY74" fmla="*/ 1623628 h 2237474"/>
              <a:gd name="connsiteX75" fmla="*/ 7031309 w 12192000"/>
              <a:gd name="connsiteY75" fmla="*/ 1619451 h 2237474"/>
              <a:gd name="connsiteX76" fmla="*/ 6999084 w 12192000"/>
              <a:gd name="connsiteY76" fmla="*/ 1634317 h 2237474"/>
              <a:gd name="connsiteX77" fmla="*/ 6992107 w 12192000"/>
              <a:gd name="connsiteY77" fmla="*/ 1636860 h 2237474"/>
              <a:gd name="connsiteX78" fmla="*/ 6991765 w 12192000"/>
              <a:gd name="connsiteY78" fmla="*/ 1636725 h 2237474"/>
              <a:gd name="connsiteX79" fmla="*/ 6900177 w 12192000"/>
              <a:gd name="connsiteY79" fmla="*/ 1636016 h 2237474"/>
              <a:gd name="connsiteX80" fmla="*/ 6795372 w 12192000"/>
              <a:gd name="connsiteY80" fmla="*/ 1644845 h 2237474"/>
              <a:gd name="connsiteX81" fmla="*/ 6692251 w 12192000"/>
              <a:gd name="connsiteY81" fmla="*/ 1656357 h 2237474"/>
              <a:gd name="connsiteX82" fmla="*/ 6655235 w 12192000"/>
              <a:gd name="connsiteY82" fmla="*/ 1661869 h 2237474"/>
              <a:gd name="connsiteX83" fmla="*/ 6587857 w 12192000"/>
              <a:gd name="connsiteY83" fmla="*/ 1665769 h 2237474"/>
              <a:gd name="connsiteX84" fmla="*/ 6554894 w 12192000"/>
              <a:gd name="connsiteY84" fmla="*/ 1664428 h 2237474"/>
              <a:gd name="connsiteX85" fmla="*/ 6516595 w 12192000"/>
              <a:gd name="connsiteY85" fmla="*/ 1667475 h 2237474"/>
              <a:gd name="connsiteX86" fmla="*/ 6508541 w 12192000"/>
              <a:gd name="connsiteY86" fmla="*/ 1668757 h 2237474"/>
              <a:gd name="connsiteX87" fmla="*/ 6471012 w 12192000"/>
              <a:gd name="connsiteY87" fmla="*/ 1678604 h 2237474"/>
              <a:gd name="connsiteX88" fmla="*/ 6415265 w 12192000"/>
              <a:gd name="connsiteY88" fmla="*/ 1665317 h 2237474"/>
              <a:gd name="connsiteX89" fmla="*/ 6364035 w 12192000"/>
              <a:gd name="connsiteY89" fmla="*/ 1667683 h 2237474"/>
              <a:gd name="connsiteX90" fmla="*/ 6280959 w 12192000"/>
              <a:gd name="connsiteY90" fmla="*/ 1689329 h 2237474"/>
              <a:gd name="connsiteX91" fmla="*/ 6243319 w 12192000"/>
              <a:gd name="connsiteY91" fmla="*/ 1695560 h 2237474"/>
              <a:gd name="connsiteX92" fmla="*/ 6098321 w 12192000"/>
              <a:gd name="connsiteY92" fmla="*/ 1721646 h 2237474"/>
              <a:gd name="connsiteX93" fmla="*/ 5880652 w 12192000"/>
              <a:gd name="connsiteY93" fmla="*/ 1779643 h 2237474"/>
              <a:gd name="connsiteX94" fmla="*/ 5785959 w 12192000"/>
              <a:gd name="connsiteY94" fmla="*/ 1775307 h 2237474"/>
              <a:gd name="connsiteX95" fmla="*/ 5643534 w 12192000"/>
              <a:gd name="connsiteY95" fmla="*/ 1802919 h 2237474"/>
              <a:gd name="connsiteX96" fmla="*/ 5518799 w 12192000"/>
              <a:gd name="connsiteY96" fmla="*/ 1818312 h 2237474"/>
              <a:gd name="connsiteX97" fmla="*/ 5505014 w 12192000"/>
              <a:gd name="connsiteY97" fmla="*/ 1819259 h 2237474"/>
              <a:gd name="connsiteX98" fmla="*/ 5453307 w 12192000"/>
              <a:gd name="connsiteY98" fmla="*/ 1815450 h 2237474"/>
              <a:gd name="connsiteX99" fmla="*/ 5364192 w 12192000"/>
              <a:gd name="connsiteY99" fmla="*/ 1826074 h 2237474"/>
              <a:gd name="connsiteX100" fmla="*/ 5350380 w 12192000"/>
              <a:gd name="connsiteY100" fmla="*/ 1830891 h 2237474"/>
              <a:gd name="connsiteX101" fmla="*/ 5259633 w 12192000"/>
              <a:gd name="connsiteY101" fmla="*/ 1837160 h 2237474"/>
              <a:gd name="connsiteX102" fmla="*/ 5197513 w 12192000"/>
              <a:gd name="connsiteY102" fmla="*/ 1844718 h 2237474"/>
              <a:gd name="connsiteX103" fmla="*/ 5168852 w 12192000"/>
              <a:gd name="connsiteY103" fmla="*/ 1844846 h 2237474"/>
              <a:gd name="connsiteX104" fmla="*/ 5114927 w 12192000"/>
              <a:gd name="connsiteY104" fmla="*/ 1847827 h 2237474"/>
              <a:gd name="connsiteX105" fmla="*/ 5108970 w 12192000"/>
              <a:gd name="connsiteY105" fmla="*/ 1847935 h 2237474"/>
              <a:gd name="connsiteX106" fmla="*/ 5067961 w 12192000"/>
              <a:gd name="connsiteY106" fmla="*/ 1845917 h 2237474"/>
              <a:gd name="connsiteX107" fmla="*/ 5007075 w 12192000"/>
              <a:gd name="connsiteY107" fmla="*/ 1838626 h 2237474"/>
              <a:gd name="connsiteX108" fmla="*/ 4944087 w 12192000"/>
              <a:gd name="connsiteY108" fmla="*/ 1823332 h 2237474"/>
              <a:gd name="connsiteX109" fmla="*/ 4907662 w 12192000"/>
              <a:gd name="connsiteY109" fmla="*/ 1816900 h 2237474"/>
              <a:gd name="connsiteX110" fmla="*/ 4882386 w 12192000"/>
              <a:gd name="connsiteY110" fmla="*/ 1809844 h 2237474"/>
              <a:gd name="connsiteX111" fmla="*/ 4811440 w 12192000"/>
              <a:gd name="connsiteY111" fmla="*/ 1804655 h 2237474"/>
              <a:gd name="connsiteX112" fmla="*/ 4691075 w 12192000"/>
              <a:gd name="connsiteY112" fmla="*/ 1801389 h 2237474"/>
              <a:gd name="connsiteX113" fmla="*/ 4611738 w 12192000"/>
              <a:gd name="connsiteY113" fmla="*/ 1776964 h 2237474"/>
              <a:gd name="connsiteX114" fmla="*/ 4560070 w 12192000"/>
              <a:gd name="connsiteY114" fmla="*/ 1785640 h 2237474"/>
              <a:gd name="connsiteX115" fmla="*/ 4536503 w 12192000"/>
              <a:gd name="connsiteY115" fmla="*/ 1785334 h 2237474"/>
              <a:gd name="connsiteX116" fmla="*/ 4513724 w 12192000"/>
              <a:gd name="connsiteY116" fmla="*/ 1791996 h 2237474"/>
              <a:gd name="connsiteX117" fmla="*/ 4459810 w 12192000"/>
              <a:gd name="connsiteY117" fmla="*/ 1797886 h 2237474"/>
              <a:gd name="connsiteX118" fmla="*/ 4379064 w 12192000"/>
              <a:gd name="connsiteY118" fmla="*/ 1817177 h 2237474"/>
              <a:gd name="connsiteX119" fmla="*/ 4319209 w 12192000"/>
              <a:gd name="connsiteY119" fmla="*/ 1834833 h 2237474"/>
              <a:gd name="connsiteX120" fmla="*/ 4290981 w 12192000"/>
              <a:gd name="connsiteY120" fmla="*/ 1839677 h 2237474"/>
              <a:gd name="connsiteX121" fmla="*/ 4285792 w 12192000"/>
              <a:gd name="connsiteY121" fmla="*/ 1836231 h 2237474"/>
              <a:gd name="connsiteX122" fmla="*/ 4238372 w 12192000"/>
              <a:gd name="connsiteY122" fmla="*/ 1851480 h 2237474"/>
              <a:gd name="connsiteX123" fmla="*/ 4232517 w 12192000"/>
              <a:gd name="connsiteY123" fmla="*/ 1852567 h 2237474"/>
              <a:gd name="connsiteX124" fmla="*/ 4191732 w 12192000"/>
              <a:gd name="connsiteY124" fmla="*/ 1857328 h 2237474"/>
              <a:gd name="connsiteX125" fmla="*/ 4065532 w 12192000"/>
              <a:gd name="connsiteY125" fmla="*/ 1855477 h 2237474"/>
              <a:gd name="connsiteX126" fmla="*/ 4028460 w 12192000"/>
              <a:gd name="connsiteY126" fmla="*/ 1855137 h 2237474"/>
              <a:gd name="connsiteX127" fmla="*/ 4002267 w 12192000"/>
              <a:gd name="connsiteY127" fmla="*/ 1852352 h 2237474"/>
              <a:gd name="connsiteX128" fmla="*/ 3931396 w 12192000"/>
              <a:gd name="connsiteY128" fmla="*/ 1858915 h 2237474"/>
              <a:gd name="connsiteX129" fmla="*/ 3812162 w 12192000"/>
              <a:gd name="connsiteY129" fmla="*/ 1875501 h 2237474"/>
              <a:gd name="connsiteX130" fmla="*/ 3729530 w 12192000"/>
              <a:gd name="connsiteY130" fmla="*/ 1864513 h 2237474"/>
              <a:gd name="connsiteX131" fmla="*/ 3680177 w 12192000"/>
              <a:gd name="connsiteY131" fmla="*/ 1881552 h 2237474"/>
              <a:gd name="connsiteX132" fmla="*/ 3567259 w 12192000"/>
              <a:gd name="connsiteY132" fmla="*/ 1893482 h 2237474"/>
              <a:gd name="connsiteX133" fmla="*/ 3405770 w 12192000"/>
              <a:gd name="connsiteY133" fmla="*/ 1904591 h 2237474"/>
              <a:gd name="connsiteX134" fmla="*/ 3280097 w 12192000"/>
              <a:gd name="connsiteY134" fmla="*/ 1919610 h 2237474"/>
              <a:gd name="connsiteX135" fmla="*/ 3123424 w 12192000"/>
              <a:gd name="connsiteY135" fmla="*/ 1952930 h 2237474"/>
              <a:gd name="connsiteX136" fmla="*/ 3009910 w 12192000"/>
              <a:gd name="connsiteY136" fmla="*/ 1957866 h 2237474"/>
              <a:gd name="connsiteX137" fmla="*/ 2995934 w 12192000"/>
              <a:gd name="connsiteY137" fmla="*/ 1967085 h 2237474"/>
              <a:gd name="connsiteX138" fmla="*/ 2980071 w 12192000"/>
              <a:gd name="connsiteY138" fmla="*/ 1972988 h 2237474"/>
              <a:gd name="connsiteX139" fmla="*/ 2978094 w 12192000"/>
              <a:gd name="connsiteY139" fmla="*/ 1972369 h 2237474"/>
              <a:gd name="connsiteX140" fmla="*/ 2942858 w 12192000"/>
              <a:gd name="connsiteY140" fmla="*/ 1981367 h 2237474"/>
              <a:gd name="connsiteX141" fmla="*/ 2875436 w 12192000"/>
              <a:gd name="connsiteY141" fmla="*/ 1996977 h 2237474"/>
              <a:gd name="connsiteX142" fmla="*/ 2874892 w 12192000"/>
              <a:gd name="connsiteY142" fmla="*/ 1996085 h 2237474"/>
              <a:gd name="connsiteX143" fmla="*/ 2864145 w 12192000"/>
              <a:gd name="connsiteY143" fmla="*/ 1994061 h 2237474"/>
              <a:gd name="connsiteX144" fmla="*/ 2843662 w 12192000"/>
              <a:gd name="connsiteY144" fmla="*/ 1992498 h 2237474"/>
              <a:gd name="connsiteX145" fmla="*/ 2796128 w 12192000"/>
              <a:gd name="connsiteY145" fmla="*/ 1976403 h 2237474"/>
              <a:gd name="connsiteX146" fmla="*/ 2756784 w 12192000"/>
              <a:gd name="connsiteY146" fmla="*/ 1985116 h 2237474"/>
              <a:gd name="connsiteX147" fmla="*/ 2748833 w 12192000"/>
              <a:gd name="connsiteY147" fmla="*/ 1986323 h 2237474"/>
              <a:gd name="connsiteX148" fmla="*/ 2748661 w 12192000"/>
              <a:gd name="connsiteY148" fmla="*/ 1986122 h 2237474"/>
              <a:gd name="connsiteX149" fmla="*/ 2740251 w 12192000"/>
              <a:gd name="connsiteY149" fmla="*/ 1986946 h 2237474"/>
              <a:gd name="connsiteX150" fmla="*/ 2718916 w 12192000"/>
              <a:gd name="connsiteY150" fmla="*/ 1990867 h 2237474"/>
              <a:gd name="connsiteX151" fmla="*/ 2713522 w 12192000"/>
              <a:gd name="connsiteY151" fmla="*/ 1990173 h 2237474"/>
              <a:gd name="connsiteX152" fmla="*/ 2680597 w 12192000"/>
              <a:gd name="connsiteY152" fmla="*/ 1984996 h 2237474"/>
              <a:gd name="connsiteX153" fmla="*/ 2578178 w 12192000"/>
              <a:gd name="connsiteY153" fmla="*/ 1990531 h 2237474"/>
              <a:gd name="connsiteX154" fmla="*/ 2476147 w 12192000"/>
              <a:gd name="connsiteY154" fmla="*/ 1998305 h 2237474"/>
              <a:gd name="connsiteX155" fmla="*/ 2373568 w 12192000"/>
              <a:gd name="connsiteY155" fmla="*/ 2003219 h 2237474"/>
              <a:gd name="connsiteX156" fmla="*/ 2321399 w 12192000"/>
              <a:gd name="connsiteY156" fmla="*/ 1989467 h 2237474"/>
              <a:gd name="connsiteX157" fmla="*/ 2315525 w 12192000"/>
              <a:gd name="connsiteY157" fmla="*/ 1989708 h 2237474"/>
              <a:gd name="connsiteX158" fmla="*/ 2300792 w 12192000"/>
              <a:gd name="connsiteY158" fmla="*/ 1994290 h 2237474"/>
              <a:gd name="connsiteX159" fmla="*/ 2295469 w 12192000"/>
              <a:gd name="connsiteY159" fmla="*/ 1996659 h 2237474"/>
              <a:gd name="connsiteX160" fmla="*/ 2287219 w 12192000"/>
              <a:gd name="connsiteY160" fmla="*/ 1998750 h 2237474"/>
              <a:gd name="connsiteX161" fmla="*/ 2286948 w 12192000"/>
              <a:gd name="connsiteY161" fmla="*/ 1998596 h 2237474"/>
              <a:gd name="connsiteX162" fmla="*/ 2243069 w 12192000"/>
              <a:gd name="connsiteY162" fmla="*/ 2015111 h 2237474"/>
              <a:gd name="connsiteX163" fmla="*/ 2186609 w 12192000"/>
              <a:gd name="connsiteY163" fmla="*/ 2008263 h 2237474"/>
              <a:gd name="connsiteX164" fmla="*/ 2164831 w 12192000"/>
              <a:gd name="connsiteY164" fmla="*/ 2010143 h 2237474"/>
              <a:gd name="connsiteX165" fmla="*/ 2152836 w 12192000"/>
              <a:gd name="connsiteY165" fmla="*/ 2010048 h 2237474"/>
              <a:gd name="connsiteX166" fmla="*/ 2117102 w 12192000"/>
              <a:gd name="connsiteY166" fmla="*/ 2023004 h 2237474"/>
              <a:gd name="connsiteX167" fmla="*/ 2111935 w 12192000"/>
              <a:gd name="connsiteY167" fmla="*/ 2023163 h 2237474"/>
              <a:gd name="connsiteX168" fmla="*/ 2089991 w 12192000"/>
              <a:gd name="connsiteY168" fmla="*/ 2034193 h 2237474"/>
              <a:gd name="connsiteX169" fmla="*/ 2058061 w 12192000"/>
              <a:gd name="connsiteY169" fmla="*/ 2047942 h 2237474"/>
              <a:gd name="connsiteX170" fmla="*/ 2055737 w 12192000"/>
              <a:gd name="connsiteY170" fmla="*/ 2047704 h 2237474"/>
              <a:gd name="connsiteX171" fmla="*/ 2042244 w 12192000"/>
              <a:gd name="connsiteY171" fmla="*/ 2055560 h 2237474"/>
              <a:gd name="connsiteX172" fmla="*/ 1976224 w 12192000"/>
              <a:gd name="connsiteY172" fmla="*/ 2074257 h 2237474"/>
              <a:gd name="connsiteX173" fmla="*/ 1877728 w 12192000"/>
              <a:gd name="connsiteY173" fmla="*/ 2101004 h 2237474"/>
              <a:gd name="connsiteX174" fmla="*/ 1759056 w 12192000"/>
              <a:gd name="connsiteY174" fmla="*/ 2125608 h 2237474"/>
              <a:gd name="connsiteX175" fmla="*/ 1637948 w 12192000"/>
              <a:gd name="connsiteY175" fmla="*/ 2172597 h 2237474"/>
              <a:gd name="connsiteX176" fmla="*/ 1434549 w 12192000"/>
              <a:gd name="connsiteY176" fmla="*/ 2234522 h 2237474"/>
              <a:gd name="connsiteX177" fmla="*/ 1398481 w 12192000"/>
              <a:gd name="connsiteY177" fmla="*/ 2237074 h 2237474"/>
              <a:gd name="connsiteX178" fmla="*/ 1398407 w 12192000"/>
              <a:gd name="connsiteY178" fmla="*/ 2237095 h 2237474"/>
              <a:gd name="connsiteX179" fmla="*/ 1370962 w 12192000"/>
              <a:gd name="connsiteY179" fmla="*/ 2237474 h 2237474"/>
              <a:gd name="connsiteX180" fmla="*/ 1356367 w 12192000"/>
              <a:gd name="connsiteY180" fmla="*/ 2235089 h 2237474"/>
              <a:gd name="connsiteX181" fmla="*/ 1324828 w 12192000"/>
              <a:gd name="connsiteY181" fmla="*/ 2231968 h 2237474"/>
              <a:gd name="connsiteX182" fmla="*/ 1297744 w 12192000"/>
              <a:gd name="connsiteY182" fmla="*/ 2235849 h 2237474"/>
              <a:gd name="connsiteX183" fmla="*/ 1286236 w 12192000"/>
              <a:gd name="connsiteY183" fmla="*/ 2233135 h 2237474"/>
              <a:gd name="connsiteX184" fmla="*/ 1283504 w 12192000"/>
              <a:gd name="connsiteY184" fmla="*/ 2233797 h 2237474"/>
              <a:gd name="connsiteX185" fmla="*/ 1279765 w 12192000"/>
              <a:gd name="connsiteY185" fmla="*/ 2229639 h 2237474"/>
              <a:gd name="connsiteX186" fmla="*/ 1195347 w 12192000"/>
              <a:gd name="connsiteY186" fmla="*/ 2212354 h 2237474"/>
              <a:gd name="connsiteX187" fmla="*/ 970251 w 12192000"/>
              <a:gd name="connsiteY187" fmla="*/ 2221029 h 2237474"/>
              <a:gd name="connsiteX188" fmla="*/ 812914 w 12192000"/>
              <a:gd name="connsiteY188" fmla="*/ 2202752 h 2237474"/>
              <a:gd name="connsiteX189" fmla="*/ 800195 w 12192000"/>
              <a:gd name="connsiteY189" fmla="*/ 2209407 h 2237474"/>
              <a:gd name="connsiteX190" fmla="*/ 784978 w 12192000"/>
              <a:gd name="connsiteY190" fmla="*/ 2212360 h 2237474"/>
              <a:gd name="connsiteX191" fmla="*/ 681987 w 12192000"/>
              <a:gd name="connsiteY191" fmla="*/ 2216757 h 2237474"/>
              <a:gd name="connsiteX192" fmla="*/ 669923 w 12192000"/>
              <a:gd name="connsiteY192" fmla="*/ 2211682 h 2237474"/>
              <a:gd name="connsiteX193" fmla="*/ 648680 w 12192000"/>
              <a:gd name="connsiteY193" fmla="*/ 2206229 h 2237474"/>
              <a:gd name="connsiteX194" fmla="*/ 597225 w 12192000"/>
              <a:gd name="connsiteY194" fmla="*/ 2180999 h 2237474"/>
              <a:gd name="connsiteX195" fmla="*/ 558449 w 12192000"/>
              <a:gd name="connsiteY195" fmla="*/ 2182346 h 2237474"/>
              <a:gd name="connsiteX196" fmla="*/ 550517 w 12192000"/>
              <a:gd name="connsiteY196" fmla="*/ 2182060 h 2237474"/>
              <a:gd name="connsiteX197" fmla="*/ 550309 w 12192000"/>
              <a:gd name="connsiteY197" fmla="*/ 2181825 h 2237474"/>
              <a:gd name="connsiteX198" fmla="*/ 541836 w 12192000"/>
              <a:gd name="connsiteY198" fmla="*/ 2181063 h 2237474"/>
              <a:gd name="connsiteX199" fmla="*/ 536057 w 12192000"/>
              <a:gd name="connsiteY199" fmla="*/ 2181537 h 2237474"/>
              <a:gd name="connsiteX200" fmla="*/ 520671 w 12192000"/>
              <a:gd name="connsiteY200" fmla="*/ 2180980 h 2237474"/>
              <a:gd name="connsiteX201" fmla="*/ 515024 w 12192000"/>
              <a:gd name="connsiteY201" fmla="*/ 2179258 h 2237474"/>
              <a:gd name="connsiteX202" fmla="*/ 512278 w 12192000"/>
              <a:gd name="connsiteY202" fmla="*/ 2176369 h 2237474"/>
              <a:gd name="connsiteX203" fmla="*/ 480419 w 12192000"/>
              <a:gd name="connsiteY203" fmla="*/ 2167807 h 2237474"/>
              <a:gd name="connsiteX204" fmla="*/ 413835 w 12192000"/>
              <a:gd name="connsiteY204" fmla="*/ 2156783 h 2237474"/>
              <a:gd name="connsiteX205" fmla="*/ 376513 w 12192000"/>
              <a:gd name="connsiteY205" fmla="*/ 2154014 h 2237474"/>
              <a:gd name="connsiteX206" fmla="*/ 273386 w 12192000"/>
              <a:gd name="connsiteY206" fmla="*/ 2142551 h 2237474"/>
              <a:gd name="connsiteX207" fmla="*/ 169207 w 12192000"/>
              <a:gd name="connsiteY207" fmla="*/ 2128100 h 2237474"/>
              <a:gd name="connsiteX208" fmla="*/ 93149 w 12192000"/>
              <a:gd name="connsiteY208" fmla="*/ 2105324 h 2237474"/>
              <a:gd name="connsiteX209" fmla="*/ 88109 w 12192000"/>
              <a:gd name="connsiteY209" fmla="*/ 2106704 h 2237474"/>
              <a:gd name="connsiteX210" fmla="*/ 80022 w 12192000"/>
              <a:gd name="connsiteY210" fmla="*/ 2107254 h 2237474"/>
              <a:gd name="connsiteX211" fmla="*/ 79717 w 12192000"/>
              <a:gd name="connsiteY211" fmla="*/ 2107046 h 2237474"/>
              <a:gd name="connsiteX212" fmla="*/ 72352 w 12192000"/>
              <a:gd name="connsiteY212" fmla="*/ 2107991 h 2237474"/>
              <a:gd name="connsiteX213" fmla="*/ 37645 w 12192000"/>
              <a:gd name="connsiteY213" fmla="*/ 2115401 h 2237474"/>
              <a:gd name="connsiteX214" fmla="*/ 4572 w 12192000"/>
              <a:gd name="connsiteY214" fmla="*/ 2111091 h 2237474"/>
              <a:gd name="connsiteX215" fmla="*/ 0 w 12192000"/>
              <a:gd name="connsiteY215" fmla="*/ 2110468 h 2237474"/>
              <a:gd name="connsiteX216" fmla="*/ 0 w 12192000"/>
              <a:gd name="connsiteY216"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154948 w 12192000"/>
              <a:gd name="connsiteY4" fmla="*/ 762731 h 2237474"/>
              <a:gd name="connsiteX5" fmla="*/ 12047364 w 12192000"/>
              <a:gd name="connsiteY5" fmla="*/ 749662 h 2237474"/>
              <a:gd name="connsiteX6" fmla="*/ 11890686 w 12192000"/>
              <a:gd name="connsiteY6" fmla="*/ 732766 h 2237474"/>
              <a:gd name="connsiteX7" fmla="*/ 11782413 w 12192000"/>
              <a:gd name="connsiteY7" fmla="*/ 769868 h 2237474"/>
              <a:gd name="connsiteX8" fmla="*/ 11649954 w 12192000"/>
              <a:gd name="connsiteY8" fmla="*/ 749628 h 2237474"/>
              <a:gd name="connsiteX9" fmla="*/ 11560424 w 12192000"/>
              <a:gd name="connsiteY9" fmla="*/ 748017 h 2237474"/>
              <a:gd name="connsiteX10" fmla="*/ 11358455 w 12192000"/>
              <a:gd name="connsiteY10" fmla="*/ 747593 h 2237474"/>
              <a:gd name="connsiteX11" fmla="*/ 11165209 w 12192000"/>
              <a:gd name="connsiteY11" fmla="*/ 748852 h 2237474"/>
              <a:gd name="connsiteX12" fmla="*/ 11058755 w 12192000"/>
              <a:gd name="connsiteY12" fmla="*/ 749617 h 2237474"/>
              <a:gd name="connsiteX13" fmla="*/ 10884013 w 12192000"/>
              <a:gd name="connsiteY13" fmla="*/ 760728 h 2237474"/>
              <a:gd name="connsiteX14" fmla="*/ 10834688 w 12192000"/>
              <a:gd name="connsiteY14" fmla="*/ 757726 h 2237474"/>
              <a:gd name="connsiteX15" fmla="*/ 10805004 w 12192000"/>
              <a:gd name="connsiteY15" fmla="*/ 757573 h 2237474"/>
              <a:gd name="connsiteX16" fmla="*/ 10739478 w 12192000"/>
              <a:gd name="connsiteY16" fmla="*/ 776841 h 2237474"/>
              <a:gd name="connsiteX17" fmla="*/ 10458762 w 12192000"/>
              <a:gd name="connsiteY17" fmla="*/ 755400 h 2237474"/>
              <a:gd name="connsiteX18" fmla="*/ 10246919 w 12192000"/>
              <a:gd name="connsiteY18" fmla="*/ 769960 h 2237474"/>
              <a:gd name="connsiteX19" fmla="*/ 10167995 w 12192000"/>
              <a:gd name="connsiteY19" fmla="*/ 760843 h 2237474"/>
              <a:gd name="connsiteX20" fmla="*/ 9997044 w 12192000"/>
              <a:gd name="connsiteY20" fmla="*/ 780129 h 2237474"/>
              <a:gd name="connsiteX21" fmla="*/ 9943887 w 12192000"/>
              <a:gd name="connsiteY21" fmla="*/ 804141 h 2237474"/>
              <a:gd name="connsiteX22" fmla="*/ 9918248 w 12192000"/>
              <a:gd name="connsiteY22" fmla="*/ 816628 h 2237474"/>
              <a:gd name="connsiteX23" fmla="*/ 9836148 w 12192000"/>
              <a:gd name="connsiteY23" fmla="*/ 858312 h 2237474"/>
              <a:gd name="connsiteX24" fmla="*/ 9823800 w 12192000"/>
              <a:gd name="connsiteY24" fmla="*/ 866604 h 2237474"/>
              <a:gd name="connsiteX25" fmla="*/ 9761459 w 12192000"/>
              <a:gd name="connsiteY25" fmla="*/ 862394 h 2237474"/>
              <a:gd name="connsiteX26" fmla="*/ 9705768 w 12192000"/>
              <a:gd name="connsiteY26" fmla="*/ 894610 h 2237474"/>
              <a:gd name="connsiteX27" fmla="*/ 9683005 w 12192000"/>
              <a:gd name="connsiteY27" fmla="*/ 894128 h 2237474"/>
              <a:gd name="connsiteX28" fmla="*/ 9594438 w 12192000"/>
              <a:gd name="connsiteY28" fmla="*/ 919051 h 2237474"/>
              <a:gd name="connsiteX29" fmla="*/ 9577033 w 12192000"/>
              <a:gd name="connsiteY29" fmla="*/ 922857 h 2237474"/>
              <a:gd name="connsiteX30" fmla="*/ 9544189 w 12192000"/>
              <a:gd name="connsiteY30" fmla="*/ 938966 h 2237474"/>
              <a:gd name="connsiteX31" fmla="*/ 9500499 w 12192000"/>
              <a:gd name="connsiteY31" fmla="*/ 954680 h 2237474"/>
              <a:gd name="connsiteX32" fmla="*/ 9428195 w 12192000"/>
              <a:gd name="connsiteY32" fmla="*/ 986225 h 2237474"/>
              <a:gd name="connsiteX33" fmla="*/ 9410017 w 12192000"/>
              <a:gd name="connsiteY33" fmla="*/ 993931 h 2237474"/>
              <a:gd name="connsiteX34" fmla="*/ 9392919 w 12192000"/>
              <a:gd name="connsiteY34" fmla="*/ 994656 h 2237474"/>
              <a:gd name="connsiteX35" fmla="*/ 9278619 w 12192000"/>
              <a:gd name="connsiteY35" fmla="*/ 1011878 h 2237474"/>
              <a:gd name="connsiteX36" fmla="*/ 9268019 w 12192000"/>
              <a:gd name="connsiteY36" fmla="*/ 1007442 h 2237474"/>
              <a:gd name="connsiteX37" fmla="*/ 9234662 w 12192000"/>
              <a:gd name="connsiteY37" fmla="*/ 1023056 h 2237474"/>
              <a:gd name="connsiteX38" fmla="*/ 9181033 w 12192000"/>
              <a:gd name="connsiteY38" fmla="*/ 1037921 h 2237474"/>
              <a:gd name="connsiteX39" fmla="*/ 9155969 w 12192000"/>
              <a:gd name="connsiteY39" fmla="*/ 1046804 h 2237474"/>
              <a:gd name="connsiteX40" fmla="*/ 9133985 w 12192000"/>
              <a:gd name="connsiteY40" fmla="*/ 1046450 h 2237474"/>
              <a:gd name="connsiteX41" fmla="*/ 9012987 w 12192000"/>
              <a:gd name="connsiteY41" fmla="*/ 1061986 h 2237474"/>
              <a:gd name="connsiteX42" fmla="*/ 8968445 w 12192000"/>
              <a:gd name="connsiteY42" fmla="*/ 1052169 h 2237474"/>
              <a:gd name="connsiteX43" fmla="*/ 8958984 w 12192000"/>
              <a:gd name="connsiteY43" fmla="*/ 1057212 h 2237474"/>
              <a:gd name="connsiteX44" fmla="*/ 8886001 w 12192000"/>
              <a:gd name="connsiteY44" fmla="*/ 1067468 h 2237474"/>
              <a:gd name="connsiteX45" fmla="*/ 8838610 w 12192000"/>
              <a:gd name="connsiteY45" fmla="*/ 1075091 h 2237474"/>
              <a:gd name="connsiteX46" fmla="*/ 8750383 w 12192000"/>
              <a:gd name="connsiteY46" fmla="*/ 1097387 h 2237474"/>
              <a:gd name="connsiteX47" fmla="*/ 8697365 w 12192000"/>
              <a:gd name="connsiteY47" fmla="*/ 1105869 h 2237474"/>
              <a:gd name="connsiteX48" fmla="*/ 8665605 w 12192000"/>
              <a:gd name="connsiteY48" fmla="*/ 1110791 h 2237474"/>
              <a:gd name="connsiteX49" fmla="*/ 8584946 w 12192000"/>
              <a:gd name="connsiteY49" fmla="*/ 1135226 h 2237474"/>
              <a:gd name="connsiteX50" fmla="*/ 8460755 w 12192000"/>
              <a:gd name="connsiteY50" fmla="*/ 1203427 h 2237474"/>
              <a:gd name="connsiteX51" fmla="*/ 8419755 w 12192000"/>
              <a:gd name="connsiteY51" fmla="*/ 1216260 h 2237474"/>
              <a:gd name="connsiteX52" fmla="*/ 8411626 w 12192000"/>
              <a:gd name="connsiteY52" fmla="*/ 1214397 h 2237474"/>
              <a:gd name="connsiteX53" fmla="*/ 8363469 w 12192000"/>
              <a:gd name="connsiteY53" fmla="*/ 1246658 h 2237474"/>
              <a:gd name="connsiteX54" fmla="*/ 8275497 w 12192000"/>
              <a:gd name="connsiteY54" fmla="*/ 1264396 h 2237474"/>
              <a:gd name="connsiteX55" fmla="*/ 8206287 w 12192000"/>
              <a:gd name="connsiteY55" fmla="*/ 1273060 h 2237474"/>
              <a:gd name="connsiteX56" fmla="*/ 8168705 w 12192000"/>
              <a:gd name="connsiteY56" fmla="*/ 1279956 h 2237474"/>
              <a:gd name="connsiteX57" fmla="*/ 8139997 w 12192000"/>
              <a:gd name="connsiteY57" fmla="*/ 1282713 h 2237474"/>
              <a:gd name="connsiteX58" fmla="*/ 8074238 w 12192000"/>
              <a:gd name="connsiteY58" fmla="*/ 1301895 h 2237474"/>
              <a:gd name="connsiteX59" fmla="*/ 7968292 w 12192000"/>
              <a:gd name="connsiteY59" fmla="*/ 1338779 h 2237474"/>
              <a:gd name="connsiteX60" fmla="*/ 7945122 w 12192000"/>
              <a:gd name="connsiteY60" fmla="*/ 1345477 h 2237474"/>
              <a:gd name="connsiteX61" fmla="*/ 7902328 w 12192000"/>
              <a:gd name="connsiteY61" fmla="*/ 1345865 h 2237474"/>
              <a:gd name="connsiteX62" fmla="*/ 7875879 w 12192000"/>
              <a:gd name="connsiteY62" fmla="*/ 1345646 h 2237474"/>
              <a:gd name="connsiteX63" fmla="*/ 7840612 w 12192000"/>
              <a:gd name="connsiteY63" fmla="*/ 1369373 h 2237474"/>
              <a:gd name="connsiteX64" fmla="*/ 7786819 w 12192000"/>
              <a:gd name="connsiteY64" fmla="*/ 1378970 h 2237474"/>
              <a:gd name="connsiteX65" fmla="*/ 7548172 w 12192000"/>
              <a:gd name="connsiteY65" fmla="*/ 1417460 h 2237474"/>
              <a:gd name="connsiteX66" fmla="*/ 7483437 w 12192000"/>
              <a:gd name="connsiteY66" fmla="*/ 1478152 h 2237474"/>
              <a:gd name="connsiteX67" fmla="*/ 7377870 w 12192000"/>
              <a:gd name="connsiteY67" fmla="*/ 1523319 h 2237474"/>
              <a:gd name="connsiteX68" fmla="*/ 7230737 w 12192000"/>
              <a:gd name="connsiteY68" fmla="*/ 1562633 h 2237474"/>
              <a:gd name="connsiteX69" fmla="*/ 7224458 w 12192000"/>
              <a:gd name="connsiteY69" fmla="*/ 1573008 h 2237474"/>
              <a:gd name="connsiteX70" fmla="*/ 7213486 w 12192000"/>
              <a:gd name="connsiteY70" fmla="*/ 1580987 h 2237474"/>
              <a:gd name="connsiteX71" fmla="*/ 7183121 w 12192000"/>
              <a:gd name="connsiteY71" fmla="*/ 1595162 h 2237474"/>
              <a:gd name="connsiteX72" fmla="*/ 7164601 w 12192000"/>
              <a:gd name="connsiteY72" fmla="*/ 1606490 h 2237474"/>
              <a:gd name="connsiteX73" fmla="*/ 7114651 w 12192000"/>
              <a:gd name="connsiteY73" fmla="*/ 1620959 h 2237474"/>
              <a:gd name="connsiteX74" fmla="*/ 7092727 w 12192000"/>
              <a:gd name="connsiteY74" fmla="*/ 1623628 h 2237474"/>
              <a:gd name="connsiteX75" fmla="*/ 7031309 w 12192000"/>
              <a:gd name="connsiteY75" fmla="*/ 1619451 h 2237474"/>
              <a:gd name="connsiteX76" fmla="*/ 6999084 w 12192000"/>
              <a:gd name="connsiteY76" fmla="*/ 1634317 h 2237474"/>
              <a:gd name="connsiteX77" fmla="*/ 6992107 w 12192000"/>
              <a:gd name="connsiteY77" fmla="*/ 1636860 h 2237474"/>
              <a:gd name="connsiteX78" fmla="*/ 6991765 w 12192000"/>
              <a:gd name="connsiteY78" fmla="*/ 1636725 h 2237474"/>
              <a:gd name="connsiteX79" fmla="*/ 6900177 w 12192000"/>
              <a:gd name="connsiteY79" fmla="*/ 1636016 h 2237474"/>
              <a:gd name="connsiteX80" fmla="*/ 6795372 w 12192000"/>
              <a:gd name="connsiteY80" fmla="*/ 1644845 h 2237474"/>
              <a:gd name="connsiteX81" fmla="*/ 6692251 w 12192000"/>
              <a:gd name="connsiteY81" fmla="*/ 1656357 h 2237474"/>
              <a:gd name="connsiteX82" fmla="*/ 6655235 w 12192000"/>
              <a:gd name="connsiteY82" fmla="*/ 1661869 h 2237474"/>
              <a:gd name="connsiteX83" fmla="*/ 6587857 w 12192000"/>
              <a:gd name="connsiteY83" fmla="*/ 1665769 h 2237474"/>
              <a:gd name="connsiteX84" fmla="*/ 6554894 w 12192000"/>
              <a:gd name="connsiteY84" fmla="*/ 1664428 h 2237474"/>
              <a:gd name="connsiteX85" fmla="*/ 6516595 w 12192000"/>
              <a:gd name="connsiteY85" fmla="*/ 1667475 h 2237474"/>
              <a:gd name="connsiteX86" fmla="*/ 6508541 w 12192000"/>
              <a:gd name="connsiteY86" fmla="*/ 1668757 h 2237474"/>
              <a:gd name="connsiteX87" fmla="*/ 6471012 w 12192000"/>
              <a:gd name="connsiteY87" fmla="*/ 1678604 h 2237474"/>
              <a:gd name="connsiteX88" fmla="*/ 6415265 w 12192000"/>
              <a:gd name="connsiteY88" fmla="*/ 1665317 h 2237474"/>
              <a:gd name="connsiteX89" fmla="*/ 6364035 w 12192000"/>
              <a:gd name="connsiteY89" fmla="*/ 1667683 h 2237474"/>
              <a:gd name="connsiteX90" fmla="*/ 6280959 w 12192000"/>
              <a:gd name="connsiteY90" fmla="*/ 1689329 h 2237474"/>
              <a:gd name="connsiteX91" fmla="*/ 6243319 w 12192000"/>
              <a:gd name="connsiteY91" fmla="*/ 1695560 h 2237474"/>
              <a:gd name="connsiteX92" fmla="*/ 6098321 w 12192000"/>
              <a:gd name="connsiteY92" fmla="*/ 1721646 h 2237474"/>
              <a:gd name="connsiteX93" fmla="*/ 5880652 w 12192000"/>
              <a:gd name="connsiteY93" fmla="*/ 1779643 h 2237474"/>
              <a:gd name="connsiteX94" fmla="*/ 5785959 w 12192000"/>
              <a:gd name="connsiteY94" fmla="*/ 1775307 h 2237474"/>
              <a:gd name="connsiteX95" fmla="*/ 5643534 w 12192000"/>
              <a:gd name="connsiteY95" fmla="*/ 1802919 h 2237474"/>
              <a:gd name="connsiteX96" fmla="*/ 5518799 w 12192000"/>
              <a:gd name="connsiteY96" fmla="*/ 1818312 h 2237474"/>
              <a:gd name="connsiteX97" fmla="*/ 5505014 w 12192000"/>
              <a:gd name="connsiteY97" fmla="*/ 1819259 h 2237474"/>
              <a:gd name="connsiteX98" fmla="*/ 5453307 w 12192000"/>
              <a:gd name="connsiteY98" fmla="*/ 1815450 h 2237474"/>
              <a:gd name="connsiteX99" fmla="*/ 5364192 w 12192000"/>
              <a:gd name="connsiteY99" fmla="*/ 1826074 h 2237474"/>
              <a:gd name="connsiteX100" fmla="*/ 5350380 w 12192000"/>
              <a:gd name="connsiteY100" fmla="*/ 1830891 h 2237474"/>
              <a:gd name="connsiteX101" fmla="*/ 5259633 w 12192000"/>
              <a:gd name="connsiteY101" fmla="*/ 1837160 h 2237474"/>
              <a:gd name="connsiteX102" fmla="*/ 5197513 w 12192000"/>
              <a:gd name="connsiteY102" fmla="*/ 1844718 h 2237474"/>
              <a:gd name="connsiteX103" fmla="*/ 5168852 w 12192000"/>
              <a:gd name="connsiteY103" fmla="*/ 1844846 h 2237474"/>
              <a:gd name="connsiteX104" fmla="*/ 5114927 w 12192000"/>
              <a:gd name="connsiteY104" fmla="*/ 1847827 h 2237474"/>
              <a:gd name="connsiteX105" fmla="*/ 5108970 w 12192000"/>
              <a:gd name="connsiteY105" fmla="*/ 1847935 h 2237474"/>
              <a:gd name="connsiteX106" fmla="*/ 5067961 w 12192000"/>
              <a:gd name="connsiteY106" fmla="*/ 1845917 h 2237474"/>
              <a:gd name="connsiteX107" fmla="*/ 5007075 w 12192000"/>
              <a:gd name="connsiteY107" fmla="*/ 1838626 h 2237474"/>
              <a:gd name="connsiteX108" fmla="*/ 4944087 w 12192000"/>
              <a:gd name="connsiteY108" fmla="*/ 1823332 h 2237474"/>
              <a:gd name="connsiteX109" fmla="*/ 4907662 w 12192000"/>
              <a:gd name="connsiteY109" fmla="*/ 1816900 h 2237474"/>
              <a:gd name="connsiteX110" fmla="*/ 4882386 w 12192000"/>
              <a:gd name="connsiteY110" fmla="*/ 1809844 h 2237474"/>
              <a:gd name="connsiteX111" fmla="*/ 4811440 w 12192000"/>
              <a:gd name="connsiteY111" fmla="*/ 1804655 h 2237474"/>
              <a:gd name="connsiteX112" fmla="*/ 4691075 w 12192000"/>
              <a:gd name="connsiteY112" fmla="*/ 1801389 h 2237474"/>
              <a:gd name="connsiteX113" fmla="*/ 4611738 w 12192000"/>
              <a:gd name="connsiteY113" fmla="*/ 1776964 h 2237474"/>
              <a:gd name="connsiteX114" fmla="*/ 4560070 w 12192000"/>
              <a:gd name="connsiteY114" fmla="*/ 1785640 h 2237474"/>
              <a:gd name="connsiteX115" fmla="*/ 4536503 w 12192000"/>
              <a:gd name="connsiteY115" fmla="*/ 1785334 h 2237474"/>
              <a:gd name="connsiteX116" fmla="*/ 4513724 w 12192000"/>
              <a:gd name="connsiteY116" fmla="*/ 1791996 h 2237474"/>
              <a:gd name="connsiteX117" fmla="*/ 4459810 w 12192000"/>
              <a:gd name="connsiteY117" fmla="*/ 1797886 h 2237474"/>
              <a:gd name="connsiteX118" fmla="*/ 4379064 w 12192000"/>
              <a:gd name="connsiteY118" fmla="*/ 1817177 h 2237474"/>
              <a:gd name="connsiteX119" fmla="*/ 4319209 w 12192000"/>
              <a:gd name="connsiteY119" fmla="*/ 1834833 h 2237474"/>
              <a:gd name="connsiteX120" fmla="*/ 4290981 w 12192000"/>
              <a:gd name="connsiteY120" fmla="*/ 1839677 h 2237474"/>
              <a:gd name="connsiteX121" fmla="*/ 4285792 w 12192000"/>
              <a:gd name="connsiteY121" fmla="*/ 1836231 h 2237474"/>
              <a:gd name="connsiteX122" fmla="*/ 4238372 w 12192000"/>
              <a:gd name="connsiteY122" fmla="*/ 1851480 h 2237474"/>
              <a:gd name="connsiteX123" fmla="*/ 4232517 w 12192000"/>
              <a:gd name="connsiteY123" fmla="*/ 1852567 h 2237474"/>
              <a:gd name="connsiteX124" fmla="*/ 4191732 w 12192000"/>
              <a:gd name="connsiteY124" fmla="*/ 1857328 h 2237474"/>
              <a:gd name="connsiteX125" fmla="*/ 4065532 w 12192000"/>
              <a:gd name="connsiteY125" fmla="*/ 1855477 h 2237474"/>
              <a:gd name="connsiteX126" fmla="*/ 4028460 w 12192000"/>
              <a:gd name="connsiteY126" fmla="*/ 1855137 h 2237474"/>
              <a:gd name="connsiteX127" fmla="*/ 4002267 w 12192000"/>
              <a:gd name="connsiteY127" fmla="*/ 1852352 h 2237474"/>
              <a:gd name="connsiteX128" fmla="*/ 3931396 w 12192000"/>
              <a:gd name="connsiteY128" fmla="*/ 1858915 h 2237474"/>
              <a:gd name="connsiteX129" fmla="*/ 3812162 w 12192000"/>
              <a:gd name="connsiteY129" fmla="*/ 1875501 h 2237474"/>
              <a:gd name="connsiteX130" fmla="*/ 3729530 w 12192000"/>
              <a:gd name="connsiteY130" fmla="*/ 1864513 h 2237474"/>
              <a:gd name="connsiteX131" fmla="*/ 3680177 w 12192000"/>
              <a:gd name="connsiteY131" fmla="*/ 1881552 h 2237474"/>
              <a:gd name="connsiteX132" fmla="*/ 3567259 w 12192000"/>
              <a:gd name="connsiteY132" fmla="*/ 1893482 h 2237474"/>
              <a:gd name="connsiteX133" fmla="*/ 3405770 w 12192000"/>
              <a:gd name="connsiteY133" fmla="*/ 1904591 h 2237474"/>
              <a:gd name="connsiteX134" fmla="*/ 3280097 w 12192000"/>
              <a:gd name="connsiteY134" fmla="*/ 1919610 h 2237474"/>
              <a:gd name="connsiteX135" fmla="*/ 3123424 w 12192000"/>
              <a:gd name="connsiteY135" fmla="*/ 1952930 h 2237474"/>
              <a:gd name="connsiteX136" fmla="*/ 3009910 w 12192000"/>
              <a:gd name="connsiteY136" fmla="*/ 1957866 h 2237474"/>
              <a:gd name="connsiteX137" fmla="*/ 2995934 w 12192000"/>
              <a:gd name="connsiteY137" fmla="*/ 1967085 h 2237474"/>
              <a:gd name="connsiteX138" fmla="*/ 2980071 w 12192000"/>
              <a:gd name="connsiteY138" fmla="*/ 1972988 h 2237474"/>
              <a:gd name="connsiteX139" fmla="*/ 2978094 w 12192000"/>
              <a:gd name="connsiteY139" fmla="*/ 1972369 h 2237474"/>
              <a:gd name="connsiteX140" fmla="*/ 2942858 w 12192000"/>
              <a:gd name="connsiteY140" fmla="*/ 1981367 h 2237474"/>
              <a:gd name="connsiteX141" fmla="*/ 2875436 w 12192000"/>
              <a:gd name="connsiteY141" fmla="*/ 1996977 h 2237474"/>
              <a:gd name="connsiteX142" fmla="*/ 2874892 w 12192000"/>
              <a:gd name="connsiteY142" fmla="*/ 1996085 h 2237474"/>
              <a:gd name="connsiteX143" fmla="*/ 2864145 w 12192000"/>
              <a:gd name="connsiteY143" fmla="*/ 1994061 h 2237474"/>
              <a:gd name="connsiteX144" fmla="*/ 2843662 w 12192000"/>
              <a:gd name="connsiteY144" fmla="*/ 1992498 h 2237474"/>
              <a:gd name="connsiteX145" fmla="*/ 2796128 w 12192000"/>
              <a:gd name="connsiteY145" fmla="*/ 1976403 h 2237474"/>
              <a:gd name="connsiteX146" fmla="*/ 2756784 w 12192000"/>
              <a:gd name="connsiteY146" fmla="*/ 1985116 h 2237474"/>
              <a:gd name="connsiteX147" fmla="*/ 2748833 w 12192000"/>
              <a:gd name="connsiteY147" fmla="*/ 1986323 h 2237474"/>
              <a:gd name="connsiteX148" fmla="*/ 2748661 w 12192000"/>
              <a:gd name="connsiteY148" fmla="*/ 1986122 h 2237474"/>
              <a:gd name="connsiteX149" fmla="*/ 2740251 w 12192000"/>
              <a:gd name="connsiteY149" fmla="*/ 1986946 h 2237474"/>
              <a:gd name="connsiteX150" fmla="*/ 2718916 w 12192000"/>
              <a:gd name="connsiteY150" fmla="*/ 1990867 h 2237474"/>
              <a:gd name="connsiteX151" fmla="*/ 2713522 w 12192000"/>
              <a:gd name="connsiteY151" fmla="*/ 1990173 h 2237474"/>
              <a:gd name="connsiteX152" fmla="*/ 2680597 w 12192000"/>
              <a:gd name="connsiteY152" fmla="*/ 1984996 h 2237474"/>
              <a:gd name="connsiteX153" fmla="*/ 2578178 w 12192000"/>
              <a:gd name="connsiteY153" fmla="*/ 1990531 h 2237474"/>
              <a:gd name="connsiteX154" fmla="*/ 2476147 w 12192000"/>
              <a:gd name="connsiteY154" fmla="*/ 1998305 h 2237474"/>
              <a:gd name="connsiteX155" fmla="*/ 2373568 w 12192000"/>
              <a:gd name="connsiteY155" fmla="*/ 2003219 h 2237474"/>
              <a:gd name="connsiteX156" fmla="*/ 2321399 w 12192000"/>
              <a:gd name="connsiteY156" fmla="*/ 1989467 h 2237474"/>
              <a:gd name="connsiteX157" fmla="*/ 2315525 w 12192000"/>
              <a:gd name="connsiteY157" fmla="*/ 1989708 h 2237474"/>
              <a:gd name="connsiteX158" fmla="*/ 2300792 w 12192000"/>
              <a:gd name="connsiteY158" fmla="*/ 1994290 h 2237474"/>
              <a:gd name="connsiteX159" fmla="*/ 2295469 w 12192000"/>
              <a:gd name="connsiteY159" fmla="*/ 1996659 h 2237474"/>
              <a:gd name="connsiteX160" fmla="*/ 2287219 w 12192000"/>
              <a:gd name="connsiteY160" fmla="*/ 1998750 h 2237474"/>
              <a:gd name="connsiteX161" fmla="*/ 2286948 w 12192000"/>
              <a:gd name="connsiteY161" fmla="*/ 1998596 h 2237474"/>
              <a:gd name="connsiteX162" fmla="*/ 2243069 w 12192000"/>
              <a:gd name="connsiteY162" fmla="*/ 2015111 h 2237474"/>
              <a:gd name="connsiteX163" fmla="*/ 2186609 w 12192000"/>
              <a:gd name="connsiteY163" fmla="*/ 2008263 h 2237474"/>
              <a:gd name="connsiteX164" fmla="*/ 2164831 w 12192000"/>
              <a:gd name="connsiteY164" fmla="*/ 2010143 h 2237474"/>
              <a:gd name="connsiteX165" fmla="*/ 2152836 w 12192000"/>
              <a:gd name="connsiteY165" fmla="*/ 2010048 h 2237474"/>
              <a:gd name="connsiteX166" fmla="*/ 2117102 w 12192000"/>
              <a:gd name="connsiteY166" fmla="*/ 2023004 h 2237474"/>
              <a:gd name="connsiteX167" fmla="*/ 2111935 w 12192000"/>
              <a:gd name="connsiteY167" fmla="*/ 2023163 h 2237474"/>
              <a:gd name="connsiteX168" fmla="*/ 2089991 w 12192000"/>
              <a:gd name="connsiteY168" fmla="*/ 2034193 h 2237474"/>
              <a:gd name="connsiteX169" fmla="*/ 2058061 w 12192000"/>
              <a:gd name="connsiteY169" fmla="*/ 2047942 h 2237474"/>
              <a:gd name="connsiteX170" fmla="*/ 2055737 w 12192000"/>
              <a:gd name="connsiteY170" fmla="*/ 2047704 h 2237474"/>
              <a:gd name="connsiteX171" fmla="*/ 2042244 w 12192000"/>
              <a:gd name="connsiteY171" fmla="*/ 2055560 h 2237474"/>
              <a:gd name="connsiteX172" fmla="*/ 1976224 w 12192000"/>
              <a:gd name="connsiteY172" fmla="*/ 2074257 h 2237474"/>
              <a:gd name="connsiteX173" fmla="*/ 1877728 w 12192000"/>
              <a:gd name="connsiteY173" fmla="*/ 2101004 h 2237474"/>
              <a:gd name="connsiteX174" fmla="*/ 1759056 w 12192000"/>
              <a:gd name="connsiteY174" fmla="*/ 2125608 h 2237474"/>
              <a:gd name="connsiteX175" fmla="*/ 1637948 w 12192000"/>
              <a:gd name="connsiteY175" fmla="*/ 2172597 h 2237474"/>
              <a:gd name="connsiteX176" fmla="*/ 1434549 w 12192000"/>
              <a:gd name="connsiteY176" fmla="*/ 2234522 h 2237474"/>
              <a:gd name="connsiteX177" fmla="*/ 1398481 w 12192000"/>
              <a:gd name="connsiteY177" fmla="*/ 2237074 h 2237474"/>
              <a:gd name="connsiteX178" fmla="*/ 1398407 w 12192000"/>
              <a:gd name="connsiteY178" fmla="*/ 2237095 h 2237474"/>
              <a:gd name="connsiteX179" fmla="*/ 1370962 w 12192000"/>
              <a:gd name="connsiteY179" fmla="*/ 2237474 h 2237474"/>
              <a:gd name="connsiteX180" fmla="*/ 1356367 w 12192000"/>
              <a:gd name="connsiteY180" fmla="*/ 2235089 h 2237474"/>
              <a:gd name="connsiteX181" fmla="*/ 1324828 w 12192000"/>
              <a:gd name="connsiteY181" fmla="*/ 2231968 h 2237474"/>
              <a:gd name="connsiteX182" fmla="*/ 1297744 w 12192000"/>
              <a:gd name="connsiteY182" fmla="*/ 2235849 h 2237474"/>
              <a:gd name="connsiteX183" fmla="*/ 1286236 w 12192000"/>
              <a:gd name="connsiteY183" fmla="*/ 2233135 h 2237474"/>
              <a:gd name="connsiteX184" fmla="*/ 1283504 w 12192000"/>
              <a:gd name="connsiteY184" fmla="*/ 2233797 h 2237474"/>
              <a:gd name="connsiteX185" fmla="*/ 1279765 w 12192000"/>
              <a:gd name="connsiteY185" fmla="*/ 2229639 h 2237474"/>
              <a:gd name="connsiteX186" fmla="*/ 1195347 w 12192000"/>
              <a:gd name="connsiteY186" fmla="*/ 2212354 h 2237474"/>
              <a:gd name="connsiteX187" fmla="*/ 970251 w 12192000"/>
              <a:gd name="connsiteY187" fmla="*/ 2221029 h 2237474"/>
              <a:gd name="connsiteX188" fmla="*/ 812914 w 12192000"/>
              <a:gd name="connsiteY188" fmla="*/ 2202752 h 2237474"/>
              <a:gd name="connsiteX189" fmla="*/ 800195 w 12192000"/>
              <a:gd name="connsiteY189" fmla="*/ 2209407 h 2237474"/>
              <a:gd name="connsiteX190" fmla="*/ 784978 w 12192000"/>
              <a:gd name="connsiteY190" fmla="*/ 2212360 h 2237474"/>
              <a:gd name="connsiteX191" fmla="*/ 681987 w 12192000"/>
              <a:gd name="connsiteY191" fmla="*/ 2216757 h 2237474"/>
              <a:gd name="connsiteX192" fmla="*/ 669923 w 12192000"/>
              <a:gd name="connsiteY192" fmla="*/ 2211682 h 2237474"/>
              <a:gd name="connsiteX193" fmla="*/ 648680 w 12192000"/>
              <a:gd name="connsiteY193" fmla="*/ 2206229 h 2237474"/>
              <a:gd name="connsiteX194" fmla="*/ 597225 w 12192000"/>
              <a:gd name="connsiteY194" fmla="*/ 2180999 h 2237474"/>
              <a:gd name="connsiteX195" fmla="*/ 558449 w 12192000"/>
              <a:gd name="connsiteY195" fmla="*/ 2182346 h 2237474"/>
              <a:gd name="connsiteX196" fmla="*/ 550517 w 12192000"/>
              <a:gd name="connsiteY196" fmla="*/ 2182060 h 2237474"/>
              <a:gd name="connsiteX197" fmla="*/ 550309 w 12192000"/>
              <a:gd name="connsiteY197" fmla="*/ 2181825 h 2237474"/>
              <a:gd name="connsiteX198" fmla="*/ 541836 w 12192000"/>
              <a:gd name="connsiteY198" fmla="*/ 2181063 h 2237474"/>
              <a:gd name="connsiteX199" fmla="*/ 536057 w 12192000"/>
              <a:gd name="connsiteY199" fmla="*/ 2181537 h 2237474"/>
              <a:gd name="connsiteX200" fmla="*/ 520671 w 12192000"/>
              <a:gd name="connsiteY200" fmla="*/ 2180980 h 2237474"/>
              <a:gd name="connsiteX201" fmla="*/ 515024 w 12192000"/>
              <a:gd name="connsiteY201" fmla="*/ 2179258 h 2237474"/>
              <a:gd name="connsiteX202" fmla="*/ 512278 w 12192000"/>
              <a:gd name="connsiteY202" fmla="*/ 2176369 h 2237474"/>
              <a:gd name="connsiteX203" fmla="*/ 480419 w 12192000"/>
              <a:gd name="connsiteY203" fmla="*/ 2167807 h 2237474"/>
              <a:gd name="connsiteX204" fmla="*/ 413835 w 12192000"/>
              <a:gd name="connsiteY204" fmla="*/ 2156783 h 2237474"/>
              <a:gd name="connsiteX205" fmla="*/ 376513 w 12192000"/>
              <a:gd name="connsiteY205" fmla="*/ 2154014 h 2237474"/>
              <a:gd name="connsiteX206" fmla="*/ 273386 w 12192000"/>
              <a:gd name="connsiteY206" fmla="*/ 2142551 h 2237474"/>
              <a:gd name="connsiteX207" fmla="*/ 169207 w 12192000"/>
              <a:gd name="connsiteY207" fmla="*/ 2128100 h 2237474"/>
              <a:gd name="connsiteX208" fmla="*/ 93149 w 12192000"/>
              <a:gd name="connsiteY208" fmla="*/ 2105324 h 2237474"/>
              <a:gd name="connsiteX209" fmla="*/ 88109 w 12192000"/>
              <a:gd name="connsiteY209" fmla="*/ 2106704 h 2237474"/>
              <a:gd name="connsiteX210" fmla="*/ 80022 w 12192000"/>
              <a:gd name="connsiteY210" fmla="*/ 2107254 h 2237474"/>
              <a:gd name="connsiteX211" fmla="*/ 79717 w 12192000"/>
              <a:gd name="connsiteY211" fmla="*/ 2107046 h 2237474"/>
              <a:gd name="connsiteX212" fmla="*/ 72352 w 12192000"/>
              <a:gd name="connsiteY212" fmla="*/ 2107991 h 2237474"/>
              <a:gd name="connsiteX213" fmla="*/ 37645 w 12192000"/>
              <a:gd name="connsiteY213" fmla="*/ 2115401 h 2237474"/>
              <a:gd name="connsiteX214" fmla="*/ 4572 w 12192000"/>
              <a:gd name="connsiteY214" fmla="*/ 2111091 h 2237474"/>
              <a:gd name="connsiteX215" fmla="*/ 0 w 12192000"/>
              <a:gd name="connsiteY215" fmla="*/ 2110468 h 2237474"/>
              <a:gd name="connsiteX216" fmla="*/ 0 w 12192000"/>
              <a:gd name="connsiteY216"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154948 w 12192000"/>
              <a:gd name="connsiteY4" fmla="*/ 762731 h 2237474"/>
              <a:gd name="connsiteX5" fmla="*/ 12047364 w 12192000"/>
              <a:gd name="connsiteY5" fmla="*/ 749662 h 2237474"/>
              <a:gd name="connsiteX6" fmla="*/ 11890686 w 12192000"/>
              <a:gd name="connsiteY6" fmla="*/ 732766 h 2237474"/>
              <a:gd name="connsiteX7" fmla="*/ 11782413 w 12192000"/>
              <a:gd name="connsiteY7" fmla="*/ 769868 h 2237474"/>
              <a:gd name="connsiteX8" fmla="*/ 11649954 w 12192000"/>
              <a:gd name="connsiteY8" fmla="*/ 749628 h 2237474"/>
              <a:gd name="connsiteX9" fmla="*/ 11560424 w 12192000"/>
              <a:gd name="connsiteY9" fmla="*/ 748017 h 2237474"/>
              <a:gd name="connsiteX10" fmla="*/ 11358455 w 12192000"/>
              <a:gd name="connsiteY10" fmla="*/ 747593 h 2237474"/>
              <a:gd name="connsiteX11" fmla="*/ 11165209 w 12192000"/>
              <a:gd name="connsiteY11" fmla="*/ 748852 h 2237474"/>
              <a:gd name="connsiteX12" fmla="*/ 11058755 w 12192000"/>
              <a:gd name="connsiteY12" fmla="*/ 749617 h 2237474"/>
              <a:gd name="connsiteX13" fmla="*/ 10884013 w 12192000"/>
              <a:gd name="connsiteY13" fmla="*/ 760728 h 2237474"/>
              <a:gd name="connsiteX14" fmla="*/ 10834688 w 12192000"/>
              <a:gd name="connsiteY14" fmla="*/ 757726 h 2237474"/>
              <a:gd name="connsiteX15" fmla="*/ 10805004 w 12192000"/>
              <a:gd name="connsiteY15" fmla="*/ 757573 h 2237474"/>
              <a:gd name="connsiteX16" fmla="*/ 10739478 w 12192000"/>
              <a:gd name="connsiteY16" fmla="*/ 776841 h 2237474"/>
              <a:gd name="connsiteX17" fmla="*/ 10458762 w 12192000"/>
              <a:gd name="connsiteY17" fmla="*/ 755400 h 2237474"/>
              <a:gd name="connsiteX18" fmla="*/ 10246919 w 12192000"/>
              <a:gd name="connsiteY18" fmla="*/ 769960 h 2237474"/>
              <a:gd name="connsiteX19" fmla="*/ 10167995 w 12192000"/>
              <a:gd name="connsiteY19" fmla="*/ 760843 h 2237474"/>
              <a:gd name="connsiteX20" fmla="*/ 9997044 w 12192000"/>
              <a:gd name="connsiteY20" fmla="*/ 780129 h 2237474"/>
              <a:gd name="connsiteX21" fmla="*/ 9943887 w 12192000"/>
              <a:gd name="connsiteY21" fmla="*/ 804141 h 2237474"/>
              <a:gd name="connsiteX22" fmla="*/ 9918248 w 12192000"/>
              <a:gd name="connsiteY22" fmla="*/ 816628 h 2237474"/>
              <a:gd name="connsiteX23" fmla="*/ 9836148 w 12192000"/>
              <a:gd name="connsiteY23" fmla="*/ 858312 h 2237474"/>
              <a:gd name="connsiteX24" fmla="*/ 9761459 w 12192000"/>
              <a:gd name="connsiteY24" fmla="*/ 862394 h 2237474"/>
              <a:gd name="connsiteX25" fmla="*/ 9705768 w 12192000"/>
              <a:gd name="connsiteY25" fmla="*/ 894610 h 2237474"/>
              <a:gd name="connsiteX26" fmla="*/ 9683005 w 12192000"/>
              <a:gd name="connsiteY26" fmla="*/ 894128 h 2237474"/>
              <a:gd name="connsiteX27" fmla="*/ 9594438 w 12192000"/>
              <a:gd name="connsiteY27" fmla="*/ 919051 h 2237474"/>
              <a:gd name="connsiteX28" fmla="*/ 9577033 w 12192000"/>
              <a:gd name="connsiteY28" fmla="*/ 922857 h 2237474"/>
              <a:gd name="connsiteX29" fmla="*/ 9544189 w 12192000"/>
              <a:gd name="connsiteY29" fmla="*/ 938966 h 2237474"/>
              <a:gd name="connsiteX30" fmla="*/ 9500499 w 12192000"/>
              <a:gd name="connsiteY30" fmla="*/ 954680 h 2237474"/>
              <a:gd name="connsiteX31" fmla="*/ 9428195 w 12192000"/>
              <a:gd name="connsiteY31" fmla="*/ 986225 h 2237474"/>
              <a:gd name="connsiteX32" fmla="*/ 9410017 w 12192000"/>
              <a:gd name="connsiteY32" fmla="*/ 993931 h 2237474"/>
              <a:gd name="connsiteX33" fmla="*/ 9392919 w 12192000"/>
              <a:gd name="connsiteY33" fmla="*/ 994656 h 2237474"/>
              <a:gd name="connsiteX34" fmla="*/ 9278619 w 12192000"/>
              <a:gd name="connsiteY34" fmla="*/ 1011878 h 2237474"/>
              <a:gd name="connsiteX35" fmla="*/ 9268019 w 12192000"/>
              <a:gd name="connsiteY35" fmla="*/ 1007442 h 2237474"/>
              <a:gd name="connsiteX36" fmla="*/ 9234662 w 12192000"/>
              <a:gd name="connsiteY36" fmla="*/ 1023056 h 2237474"/>
              <a:gd name="connsiteX37" fmla="*/ 9181033 w 12192000"/>
              <a:gd name="connsiteY37" fmla="*/ 1037921 h 2237474"/>
              <a:gd name="connsiteX38" fmla="*/ 9155969 w 12192000"/>
              <a:gd name="connsiteY38" fmla="*/ 1046804 h 2237474"/>
              <a:gd name="connsiteX39" fmla="*/ 9133985 w 12192000"/>
              <a:gd name="connsiteY39" fmla="*/ 1046450 h 2237474"/>
              <a:gd name="connsiteX40" fmla="*/ 9012987 w 12192000"/>
              <a:gd name="connsiteY40" fmla="*/ 1061986 h 2237474"/>
              <a:gd name="connsiteX41" fmla="*/ 8968445 w 12192000"/>
              <a:gd name="connsiteY41" fmla="*/ 1052169 h 2237474"/>
              <a:gd name="connsiteX42" fmla="*/ 8958984 w 12192000"/>
              <a:gd name="connsiteY42" fmla="*/ 1057212 h 2237474"/>
              <a:gd name="connsiteX43" fmla="*/ 8886001 w 12192000"/>
              <a:gd name="connsiteY43" fmla="*/ 1067468 h 2237474"/>
              <a:gd name="connsiteX44" fmla="*/ 8838610 w 12192000"/>
              <a:gd name="connsiteY44" fmla="*/ 1075091 h 2237474"/>
              <a:gd name="connsiteX45" fmla="*/ 8750383 w 12192000"/>
              <a:gd name="connsiteY45" fmla="*/ 1097387 h 2237474"/>
              <a:gd name="connsiteX46" fmla="*/ 8697365 w 12192000"/>
              <a:gd name="connsiteY46" fmla="*/ 1105869 h 2237474"/>
              <a:gd name="connsiteX47" fmla="*/ 8665605 w 12192000"/>
              <a:gd name="connsiteY47" fmla="*/ 1110791 h 2237474"/>
              <a:gd name="connsiteX48" fmla="*/ 8584946 w 12192000"/>
              <a:gd name="connsiteY48" fmla="*/ 1135226 h 2237474"/>
              <a:gd name="connsiteX49" fmla="*/ 8460755 w 12192000"/>
              <a:gd name="connsiteY49" fmla="*/ 1203427 h 2237474"/>
              <a:gd name="connsiteX50" fmla="*/ 8419755 w 12192000"/>
              <a:gd name="connsiteY50" fmla="*/ 1216260 h 2237474"/>
              <a:gd name="connsiteX51" fmla="*/ 8411626 w 12192000"/>
              <a:gd name="connsiteY51" fmla="*/ 1214397 h 2237474"/>
              <a:gd name="connsiteX52" fmla="*/ 8363469 w 12192000"/>
              <a:gd name="connsiteY52" fmla="*/ 1246658 h 2237474"/>
              <a:gd name="connsiteX53" fmla="*/ 8275497 w 12192000"/>
              <a:gd name="connsiteY53" fmla="*/ 1264396 h 2237474"/>
              <a:gd name="connsiteX54" fmla="*/ 8206287 w 12192000"/>
              <a:gd name="connsiteY54" fmla="*/ 1273060 h 2237474"/>
              <a:gd name="connsiteX55" fmla="*/ 8168705 w 12192000"/>
              <a:gd name="connsiteY55" fmla="*/ 1279956 h 2237474"/>
              <a:gd name="connsiteX56" fmla="*/ 8139997 w 12192000"/>
              <a:gd name="connsiteY56" fmla="*/ 1282713 h 2237474"/>
              <a:gd name="connsiteX57" fmla="*/ 8074238 w 12192000"/>
              <a:gd name="connsiteY57" fmla="*/ 1301895 h 2237474"/>
              <a:gd name="connsiteX58" fmla="*/ 7968292 w 12192000"/>
              <a:gd name="connsiteY58" fmla="*/ 1338779 h 2237474"/>
              <a:gd name="connsiteX59" fmla="*/ 7945122 w 12192000"/>
              <a:gd name="connsiteY59" fmla="*/ 1345477 h 2237474"/>
              <a:gd name="connsiteX60" fmla="*/ 7902328 w 12192000"/>
              <a:gd name="connsiteY60" fmla="*/ 1345865 h 2237474"/>
              <a:gd name="connsiteX61" fmla="*/ 7875879 w 12192000"/>
              <a:gd name="connsiteY61" fmla="*/ 1345646 h 2237474"/>
              <a:gd name="connsiteX62" fmla="*/ 7840612 w 12192000"/>
              <a:gd name="connsiteY62" fmla="*/ 1369373 h 2237474"/>
              <a:gd name="connsiteX63" fmla="*/ 7786819 w 12192000"/>
              <a:gd name="connsiteY63" fmla="*/ 1378970 h 2237474"/>
              <a:gd name="connsiteX64" fmla="*/ 7548172 w 12192000"/>
              <a:gd name="connsiteY64" fmla="*/ 1417460 h 2237474"/>
              <a:gd name="connsiteX65" fmla="*/ 7483437 w 12192000"/>
              <a:gd name="connsiteY65" fmla="*/ 1478152 h 2237474"/>
              <a:gd name="connsiteX66" fmla="*/ 7377870 w 12192000"/>
              <a:gd name="connsiteY66" fmla="*/ 1523319 h 2237474"/>
              <a:gd name="connsiteX67" fmla="*/ 7230737 w 12192000"/>
              <a:gd name="connsiteY67" fmla="*/ 1562633 h 2237474"/>
              <a:gd name="connsiteX68" fmla="*/ 7224458 w 12192000"/>
              <a:gd name="connsiteY68" fmla="*/ 1573008 h 2237474"/>
              <a:gd name="connsiteX69" fmla="*/ 7213486 w 12192000"/>
              <a:gd name="connsiteY69" fmla="*/ 1580987 h 2237474"/>
              <a:gd name="connsiteX70" fmla="*/ 7183121 w 12192000"/>
              <a:gd name="connsiteY70" fmla="*/ 1595162 h 2237474"/>
              <a:gd name="connsiteX71" fmla="*/ 7164601 w 12192000"/>
              <a:gd name="connsiteY71" fmla="*/ 1606490 h 2237474"/>
              <a:gd name="connsiteX72" fmla="*/ 7114651 w 12192000"/>
              <a:gd name="connsiteY72" fmla="*/ 1620959 h 2237474"/>
              <a:gd name="connsiteX73" fmla="*/ 7092727 w 12192000"/>
              <a:gd name="connsiteY73" fmla="*/ 1623628 h 2237474"/>
              <a:gd name="connsiteX74" fmla="*/ 7031309 w 12192000"/>
              <a:gd name="connsiteY74" fmla="*/ 1619451 h 2237474"/>
              <a:gd name="connsiteX75" fmla="*/ 6999084 w 12192000"/>
              <a:gd name="connsiteY75" fmla="*/ 1634317 h 2237474"/>
              <a:gd name="connsiteX76" fmla="*/ 6992107 w 12192000"/>
              <a:gd name="connsiteY76" fmla="*/ 1636860 h 2237474"/>
              <a:gd name="connsiteX77" fmla="*/ 6991765 w 12192000"/>
              <a:gd name="connsiteY77" fmla="*/ 1636725 h 2237474"/>
              <a:gd name="connsiteX78" fmla="*/ 6900177 w 12192000"/>
              <a:gd name="connsiteY78" fmla="*/ 1636016 h 2237474"/>
              <a:gd name="connsiteX79" fmla="*/ 6795372 w 12192000"/>
              <a:gd name="connsiteY79" fmla="*/ 1644845 h 2237474"/>
              <a:gd name="connsiteX80" fmla="*/ 6692251 w 12192000"/>
              <a:gd name="connsiteY80" fmla="*/ 1656357 h 2237474"/>
              <a:gd name="connsiteX81" fmla="*/ 6655235 w 12192000"/>
              <a:gd name="connsiteY81" fmla="*/ 1661869 h 2237474"/>
              <a:gd name="connsiteX82" fmla="*/ 6587857 w 12192000"/>
              <a:gd name="connsiteY82" fmla="*/ 1665769 h 2237474"/>
              <a:gd name="connsiteX83" fmla="*/ 6554894 w 12192000"/>
              <a:gd name="connsiteY83" fmla="*/ 1664428 h 2237474"/>
              <a:gd name="connsiteX84" fmla="*/ 6516595 w 12192000"/>
              <a:gd name="connsiteY84" fmla="*/ 1667475 h 2237474"/>
              <a:gd name="connsiteX85" fmla="*/ 6508541 w 12192000"/>
              <a:gd name="connsiteY85" fmla="*/ 1668757 h 2237474"/>
              <a:gd name="connsiteX86" fmla="*/ 6471012 w 12192000"/>
              <a:gd name="connsiteY86" fmla="*/ 1678604 h 2237474"/>
              <a:gd name="connsiteX87" fmla="*/ 6415265 w 12192000"/>
              <a:gd name="connsiteY87" fmla="*/ 1665317 h 2237474"/>
              <a:gd name="connsiteX88" fmla="*/ 6364035 w 12192000"/>
              <a:gd name="connsiteY88" fmla="*/ 1667683 h 2237474"/>
              <a:gd name="connsiteX89" fmla="*/ 6280959 w 12192000"/>
              <a:gd name="connsiteY89" fmla="*/ 1689329 h 2237474"/>
              <a:gd name="connsiteX90" fmla="*/ 6243319 w 12192000"/>
              <a:gd name="connsiteY90" fmla="*/ 1695560 h 2237474"/>
              <a:gd name="connsiteX91" fmla="*/ 6098321 w 12192000"/>
              <a:gd name="connsiteY91" fmla="*/ 1721646 h 2237474"/>
              <a:gd name="connsiteX92" fmla="*/ 5880652 w 12192000"/>
              <a:gd name="connsiteY92" fmla="*/ 1779643 h 2237474"/>
              <a:gd name="connsiteX93" fmla="*/ 5785959 w 12192000"/>
              <a:gd name="connsiteY93" fmla="*/ 1775307 h 2237474"/>
              <a:gd name="connsiteX94" fmla="*/ 5643534 w 12192000"/>
              <a:gd name="connsiteY94" fmla="*/ 1802919 h 2237474"/>
              <a:gd name="connsiteX95" fmla="*/ 5518799 w 12192000"/>
              <a:gd name="connsiteY95" fmla="*/ 1818312 h 2237474"/>
              <a:gd name="connsiteX96" fmla="*/ 5505014 w 12192000"/>
              <a:gd name="connsiteY96" fmla="*/ 1819259 h 2237474"/>
              <a:gd name="connsiteX97" fmla="*/ 5453307 w 12192000"/>
              <a:gd name="connsiteY97" fmla="*/ 1815450 h 2237474"/>
              <a:gd name="connsiteX98" fmla="*/ 5364192 w 12192000"/>
              <a:gd name="connsiteY98" fmla="*/ 1826074 h 2237474"/>
              <a:gd name="connsiteX99" fmla="*/ 5350380 w 12192000"/>
              <a:gd name="connsiteY99" fmla="*/ 1830891 h 2237474"/>
              <a:gd name="connsiteX100" fmla="*/ 5259633 w 12192000"/>
              <a:gd name="connsiteY100" fmla="*/ 1837160 h 2237474"/>
              <a:gd name="connsiteX101" fmla="*/ 5197513 w 12192000"/>
              <a:gd name="connsiteY101" fmla="*/ 1844718 h 2237474"/>
              <a:gd name="connsiteX102" fmla="*/ 5168852 w 12192000"/>
              <a:gd name="connsiteY102" fmla="*/ 1844846 h 2237474"/>
              <a:gd name="connsiteX103" fmla="*/ 5114927 w 12192000"/>
              <a:gd name="connsiteY103" fmla="*/ 1847827 h 2237474"/>
              <a:gd name="connsiteX104" fmla="*/ 5108970 w 12192000"/>
              <a:gd name="connsiteY104" fmla="*/ 1847935 h 2237474"/>
              <a:gd name="connsiteX105" fmla="*/ 5067961 w 12192000"/>
              <a:gd name="connsiteY105" fmla="*/ 1845917 h 2237474"/>
              <a:gd name="connsiteX106" fmla="*/ 5007075 w 12192000"/>
              <a:gd name="connsiteY106" fmla="*/ 1838626 h 2237474"/>
              <a:gd name="connsiteX107" fmla="*/ 4944087 w 12192000"/>
              <a:gd name="connsiteY107" fmla="*/ 1823332 h 2237474"/>
              <a:gd name="connsiteX108" fmla="*/ 4907662 w 12192000"/>
              <a:gd name="connsiteY108" fmla="*/ 1816900 h 2237474"/>
              <a:gd name="connsiteX109" fmla="*/ 4882386 w 12192000"/>
              <a:gd name="connsiteY109" fmla="*/ 1809844 h 2237474"/>
              <a:gd name="connsiteX110" fmla="*/ 4811440 w 12192000"/>
              <a:gd name="connsiteY110" fmla="*/ 1804655 h 2237474"/>
              <a:gd name="connsiteX111" fmla="*/ 4691075 w 12192000"/>
              <a:gd name="connsiteY111" fmla="*/ 1801389 h 2237474"/>
              <a:gd name="connsiteX112" fmla="*/ 4611738 w 12192000"/>
              <a:gd name="connsiteY112" fmla="*/ 1776964 h 2237474"/>
              <a:gd name="connsiteX113" fmla="*/ 4560070 w 12192000"/>
              <a:gd name="connsiteY113" fmla="*/ 1785640 h 2237474"/>
              <a:gd name="connsiteX114" fmla="*/ 4536503 w 12192000"/>
              <a:gd name="connsiteY114" fmla="*/ 1785334 h 2237474"/>
              <a:gd name="connsiteX115" fmla="*/ 4513724 w 12192000"/>
              <a:gd name="connsiteY115" fmla="*/ 1791996 h 2237474"/>
              <a:gd name="connsiteX116" fmla="*/ 4459810 w 12192000"/>
              <a:gd name="connsiteY116" fmla="*/ 1797886 h 2237474"/>
              <a:gd name="connsiteX117" fmla="*/ 4379064 w 12192000"/>
              <a:gd name="connsiteY117" fmla="*/ 1817177 h 2237474"/>
              <a:gd name="connsiteX118" fmla="*/ 4319209 w 12192000"/>
              <a:gd name="connsiteY118" fmla="*/ 1834833 h 2237474"/>
              <a:gd name="connsiteX119" fmla="*/ 4290981 w 12192000"/>
              <a:gd name="connsiteY119" fmla="*/ 1839677 h 2237474"/>
              <a:gd name="connsiteX120" fmla="*/ 4285792 w 12192000"/>
              <a:gd name="connsiteY120" fmla="*/ 1836231 h 2237474"/>
              <a:gd name="connsiteX121" fmla="*/ 4238372 w 12192000"/>
              <a:gd name="connsiteY121" fmla="*/ 1851480 h 2237474"/>
              <a:gd name="connsiteX122" fmla="*/ 4232517 w 12192000"/>
              <a:gd name="connsiteY122" fmla="*/ 1852567 h 2237474"/>
              <a:gd name="connsiteX123" fmla="*/ 4191732 w 12192000"/>
              <a:gd name="connsiteY123" fmla="*/ 1857328 h 2237474"/>
              <a:gd name="connsiteX124" fmla="*/ 4065532 w 12192000"/>
              <a:gd name="connsiteY124" fmla="*/ 1855477 h 2237474"/>
              <a:gd name="connsiteX125" fmla="*/ 4028460 w 12192000"/>
              <a:gd name="connsiteY125" fmla="*/ 1855137 h 2237474"/>
              <a:gd name="connsiteX126" fmla="*/ 4002267 w 12192000"/>
              <a:gd name="connsiteY126" fmla="*/ 1852352 h 2237474"/>
              <a:gd name="connsiteX127" fmla="*/ 3931396 w 12192000"/>
              <a:gd name="connsiteY127" fmla="*/ 1858915 h 2237474"/>
              <a:gd name="connsiteX128" fmla="*/ 3812162 w 12192000"/>
              <a:gd name="connsiteY128" fmla="*/ 1875501 h 2237474"/>
              <a:gd name="connsiteX129" fmla="*/ 3729530 w 12192000"/>
              <a:gd name="connsiteY129" fmla="*/ 1864513 h 2237474"/>
              <a:gd name="connsiteX130" fmla="*/ 3680177 w 12192000"/>
              <a:gd name="connsiteY130" fmla="*/ 1881552 h 2237474"/>
              <a:gd name="connsiteX131" fmla="*/ 3567259 w 12192000"/>
              <a:gd name="connsiteY131" fmla="*/ 1893482 h 2237474"/>
              <a:gd name="connsiteX132" fmla="*/ 3405770 w 12192000"/>
              <a:gd name="connsiteY132" fmla="*/ 1904591 h 2237474"/>
              <a:gd name="connsiteX133" fmla="*/ 3280097 w 12192000"/>
              <a:gd name="connsiteY133" fmla="*/ 1919610 h 2237474"/>
              <a:gd name="connsiteX134" fmla="*/ 3123424 w 12192000"/>
              <a:gd name="connsiteY134" fmla="*/ 1952930 h 2237474"/>
              <a:gd name="connsiteX135" fmla="*/ 3009910 w 12192000"/>
              <a:gd name="connsiteY135" fmla="*/ 1957866 h 2237474"/>
              <a:gd name="connsiteX136" fmla="*/ 2995934 w 12192000"/>
              <a:gd name="connsiteY136" fmla="*/ 1967085 h 2237474"/>
              <a:gd name="connsiteX137" fmla="*/ 2980071 w 12192000"/>
              <a:gd name="connsiteY137" fmla="*/ 1972988 h 2237474"/>
              <a:gd name="connsiteX138" fmla="*/ 2978094 w 12192000"/>
              <a:gd name="connsiteY138" fmla="*/ 1972369 h 2237474"/>
              <a:gd name="connsiteX139" fmla="*/ 2942858 w 12192000"/>
              <a:gd name="connsiteY139" fmla="*/ 1981367 h 2237474"/>
              <a:gd name="connsiteX140" fmla="*/ 2875436 w 12192000"/>
              <a:gd name="connsiteY140" fmla="*/ 1996977 h 2237474"/>
              <a:gd name="connsiteX141" fmla="*/ 2874892 w 12192000"/>
              <a:gd name="connsiteY141" fmla="*/ 1996085 h 2237474"/>
              <a:gd name="connsiteX142" fmla="*/ 2864145 w 12192000"/>
              <a:gd name="connsiteY142" fmla="*/ 1994061 h 2237474"/>
              <a:gd name="connsiteX143" fmla="*/ 2843662 w 12192000"/>
              <a:gd name="connsiteY143" fmla="*/ 1992498 h 2237474"/>
              <a:gd name="connsiteX144" fmla="*/ 2796128 w 12192000"/>
              <a:gd name="connsiteY144" fmla="*/ 1976403 h 2237474"/>
              <a:gd name="connsiteX145" fmla="*/ 2756784 w 12192000"/>
              <a:gd name="connsiteY145" fmla="*/ 1985116 h 2237474"/>
              <a:gd name="connsiteX146" fmla="*/ 2748833 w 12192000"/>
              <a:gd name="connsiteY146" fmla="*/ 1986323 h 2237474"/>
              <a:gd name="connsiteX147" fmla="*/ 2748661 w 12192000"/>
              <a:gd name="connsiteY147" fmla="*/ 1986122 h 2237474"/>
              <a:gd name="connsiteX148" fmla="*/ 2740251 w 12192000"/>
              <a:gd name="connsiteY148" fmla="*/ 1986946 h 2237474"/>
              <a:gd name="connsiteX149" fmla="*/ 2718916 w 12192000"/>
              <a:gd name="connsiteY149" fmla="*/ 1990867 h 2237474"/>
              <a:gd name="connsiteX150" fmla="*/ 2713522 w 12192000"/>
              <a:gd name="connsiteY150" fmla="*/ 1990173 h 2237474"/>
              <a:gd name="connsiteX151" fmla="*/ 2680597 w 12192000"/>
              <a:gd name="connsiteY151" fmla="*/ 1984996 h 2237474"/>
              <a:gd name="connsiteX152" fmla="*/ 2578178 w 12192000"/>
              <a:gd name="connsiteY152" fmla="*/ 1990531 h 2237474"/>
              <a:gd name="connsiteX153" fmla="*/ 2476147 w 12192000"/>
              <a:gd name="connsiteY153" fmla="*/ 1998305 h 2237474"/>
              <a:gd name="connsiteX154" fmla="*/ 2373568 w 12192000"/>
              <a:gd name="connsiteY154" fmla="*/ 2003219 h 2237474"/>
              <a:gd name="connsiteX155" fmla="*/ 2321399 w 12192000"/>
              <a:gd name="connsiteY155" fmla="*/ 1989467 h 2237474"/>
              <a:gd name="connsiteX156" fmla="*/ 2315525 w 12192000"/>
              <a:gd name="connsiteY156" fmla="*/ 1989708 h 2237474"/>
              <a:gd name="connsiteX157" fmla="*/ 2300792 w 12192000"/>
              <a:gd name="connsiteY157" fmla="*/ 1994290 h 2237474"/>
              <a:gd name="connsiteX158" fmla="*/ 2295469 w 12192000"/>
              <a:gd name="connsiteY158" fmla="*/ 1996659 h 2237474"/>
              <a:gd name="connsiteX159" fmla="*/ 2287219 w 12192000"/>
              <a:gd name="connsiteY159" fmla="*/ 1998750 h 2237474"/>
              <a:gd name="connsiteX160" fmla="*/ 2286948 w 12192000"/>
              <a:gd name="connsiteY160" fmla="*/ 1998596 h 2237474"/>
              <a:gd name="connsiteX161" fmla="*/ 2243069 w 12192000"/>
              <a:gd name="connsiteY161" fmla="*/ 2015111 h 2237474"/>
              <a:gd name="connsiteX162" fmla="*/ 2186609 w 12192000"/>
              <a:gd name="connsiteY162" fmla="*/ 2008263 h 2237474"/>
              <a:gd name="connsiteX163" fmla="*/ 2164831 w 12192000"/>
              <a:gd name="connsiteY163" fmla="*/ 2010143 h 2237474"/>
              <a:gd name="connsiteX164" fmla="*/ 2152836 w 12192000"/>
              <a:gd name="connsiteY164" fmla="*/ 2010048 h 2237474"/>
              <a:gd name="connsiteX165" fmla="*/ 2117102 w 12192000"/>
              <a:gd name="connsiteY165" fmla="*/ 2023004 h 2237474"/>
              <a:gd name="connsiteX166" fmla="*/ 2111935 w 12192000"/>
              <a:gd name="connsiteY166" fmla="*/ 2023163 h 2237474"/>
              <a:gd name="connsiteX167" fmla="*/ 2089991 w 12192000"/>
              <a:gd name="connsiteY167" fmla="*/ 2034193 h 2237474"/>
              <a:gd name="connsiteX168" fmla="*/ 2058061 w 12192000"/>
              <a:gd name="connsiteY168" fmla="*/ 2047942 h 2237474"/>
              <a:gd name="connsiteX169" fmla="*/ 2055737 w 12192000"/>
              <a:gd name="connsiteY169" fmla="*/ 2047704 h 2237474"/>
              <a:gd name="connsiteX170" fmla="*/ 2042244 w 12192000"/>
              <a:gd name="connsiteY170" fmla="*/ 2055560 h 2237474"/>
              <a:gd name="connsiteX171" fmla="*/ 1976224 w 12192000"/>
              <a:gd name="connsiteY171" fmla="*/ 2074257 h 2237474"/>
              <a:gd name="connsiteX172" fmla="*/ 1877728 w 12192000"/>
              <a:gd name="connsiteY172" fmla="*/ 2101004 h 2237474"/>
              <a:gd name="connsiteX173" fmla="*/ 1759056 w 12192000"/>
              <a:gd name="connsiteY173" fmla="*/ 2125608 h 2237474"/>
              <a:gd name="connsiteX174" fmla="*/ 1637948 w 12192000"/>
              <a:gd name="connsiteY174" fmla="*/ 2172597 h 2237474"/>
              <a:gd name="connsiteX175" fmla="*/ 1434549 w 12192000"/>
              <a:gd name="connsiteY175" fmla="*/ 2234522 h 2237474"/>
              <a:gd name="connsiteX176" fmla="*/ 1398481 w 12192000"/>
              <a:gd name="connsiteY176" fmla="*/ 2237074 h 2237474"/>
              <a:gd name="connsiteX177" fmla="*/ 1398407 w 12192000"/>
              <a:gd name="connsiteY177" fmla="*/ 2237095 h 2237474"/>
              <a:gd name="connsiteX178" fmla="*/ 1370962 w 12192000"/>
              <a:gd name="connsiteY178" fmla="*/ 2237474 h 2237474"/>
              <a:gd name="connsiteX179" fmla="*/ 1356367 w 12192000"/>
              <a:gd name="connsiteY179" fmla="*/ 2235089 h 2237474"/>
              <a:gd name="connsiteX180" fmla="*/ 1324828 w 12192000"/>
              <a:gd name="connsiteY180" fmla="*/ 2231968 h 2237474"/>
              <a:gd name="connsiteX181" fmla="*/ 1297744 w 12192000"/>
              <a:gd name="connsiteY181" fmla="*/ 2235849 h 2237474"/>
              <a:gd name="connsiteX182" fmla="*/ 1286236 w 12192000"/>
              <a:gd name="connsiteY182" fmla="*/ 2233135 h 2237474"/>
              <a:gd name="connsiteX183" fmla="*/ 1283504 w 12192000"/>
              <a:gd name="connsiteY183" fmla="*/ 2233797 h 2237474"/>
              <a:gd name="connsiteX184" fmla="*/ 1279765 w 12192000"/>
              <a:gd name="connsiteY184" fmla="*/ 2229639 h 2237474"/>
              <a:gd name="connsiteX185" fmla="*/ 1195347 w 12192000"/>
              <a:gd name="connsiteY185" fmla="*/ 2212354 h 2237474"/>
              <a:gd name="connsiteX186" fmla="*/ 970251 w 12192000"/>
              <a:gd name="connsiteY186" fmla="*/ 2221029 h 2237474"/>
              <a:gd name="connsiteX187" fmla="*/ 812914 w 12192000"/>
              <a:gd name="connsiteY187" fmla="*/ 2202752 h 2237474"/>
              <a:gd name="connsiteX188" fmla="*/ 800195 w 12192000"/>
              <a:gd name="connsiteY188" fmla="*/ 2209407 h 2237474"/>
              <a:gd name="connsiteX189" fmla="*/ 784978 w 12192000"/>
              <a:gd name="connsiteY189" fmla="*/ 2212360 h 2237474"/>
              <a:gd name="connsiteX190" fmla="*/ 681987 w 12192000"/>
              <a:gd name="connsiteY190" fmla="*/ 2216757 h 2237474"/>
              <a:gd name="connsiteX191" fmla="*/ 669923 w 12192000"/>
              <a:gd name="connsiteY191" fmla="*/ 2211682 h 2237474"/>
              <a:gd name="connsiteX192" fmla="*/ 648680 w 12192000"/>
              <a:gd name="connsiteY192" fmla="*/ 2206229 h 2237474"/>
              <a:gd name="connsiteX193" fmla="*/ 597225 w 12192000"/>
              <a:gd name="connsiteY193" fmla="*/ 2180999 h 2237474"/>
              <a:gd name="connsiteX194" fmla="*/ 558449 w 12192000"/>
              <a:gd name="connsiteY194" fmla="*/ 2182346 h 2237474"/>
              <a:gd name="connsiteX195" fmla="*/ 550517 w 12192000"/>
              <a:gd name="connsiteY195" fmla="*/ 2182060 h 2237474"/>
              <a:gd name="connsiteX196" fmla="*/ 550309 w 12192000"/>
              <a:gd name="connsiteY196" fmla="*/ 2181825 h 2237474"/>
              <a:gd name="connsiteX197" fmla="*/ 541836 w 12192000"/>
              <a:gd name="connsiteY197" fmla="*/ 2181063 h 2237474"/>
              <a:gd name="connsiteX198" fmla="*/ 536057 w 12192000"/>
              <a:gd name="connsiteY198" fmla="*/ 2181537 h 2237474"/>
              <a:gd name="connsiteX199" fmla="*/ 520671 w 12192000"/>
              <a:gd name="connsiteY199" fmla="*/ 2180980 h 2237474"/>
              <a:gd name="connsiteX200" fmla="*/ 515024 w 12192000"/>
              <a:gd name="connsiteY200" fmla="*/ 2179258 h 2237474"/>
              <a:gd name="connsiteX201" fmla="*/ 512278 w 12192000"/>
              <a:gd name="connsiteY201" fmla="*/ 2176369 h 2237474"/>
              <a:gd name="connsiteX202" fmla="*/ 480419 w 12192000"/>
              <a:gd name="connsiteY202" fmla="*/ 2167807 h 2237474"/>
              <a:gd name="connsiteX203" fmla="*/ 413835 w 12192000"/>
              <a:gd name="connsiteY203" fmla="*/ 2156783 h 2237474"/>
              <a:gd name="connsiteX204" fmla="*/ 376513 w 12192000"/>
              <a:gd name="connsiteY204" fmla="*/ 2154014 h 2237474"/>
              <a:gd name="connsiteX205" fmla="*/ 273386 w 12192000"/>
              <a:gd name="connsiteY205" fmla="*/ 2142551 h 2237474"/>
              <a:gd name="connsiteX206" fmla="*/ 169207 w 12192000"/>
              <a:gd name="connsiteY206" fmla="*/ 2128100 h 2237474"/>
              <a:gd name="connsiteX207" fmla="*/ 93149 w 12192000"/>
              <a:gd name="connsiteY207" fmla="*/ 2105324 h 2237474"/>
              <a:gd name="connsiteX208" fmla="*/ 88109 w 12192000"/>
              <a:gd name="connsiteY208" fmla="*/ 2106704 h 2237474"/>
              <a:gd name="connsiteX209" fmla="*/ 80022 w 12192000"/>
              <a:gd name="connsiteY209" fmla="*/ 2107254 h 2237474"/>
              <a:gd name="connsiteX210" fmla="*/ 79717 w 12192000"/>
              <a:gd name="connsiteY210" fmla="*/ 2107046 h 2237474"/>
              <a:gd name="connsiteX211" fmla="*/ 72352 w 12192000"/>
              <a:gd name="connsiteY211" fmla="*/ 2107991 h 2237474"/>
              <a:gd name="connsiteX212" fmla="*/ 37645 w 12192000"/>
              <a:gd name="connsiteY212" fmla="*/ 2115401 h 2237474"/>
              <a:gd name="connsiteX213" fmla="*/ 4572 w 12192000"/>
              <a:gd name="connsiteY213" fmla="*/ 2111091 h 2237474"/>
              <a:gd name="connsiteX214" fmla="*/ 0 w 12192000"/>
              <a:gd name="connsiteY214" fmla="*/ 2110468 h 2237474"/>
              <a:gd name="connsiteX215" fmla="*/ 0 w 12192000"/>
              <a:gd name="connsiteY215"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154948 w 12192000"/>
              <a:gd name="connsiteY4" fmla="*/ 762731 h 2237474"/>
              <a:gd name="connsiteX5" fmla="*/ 12047364 w 12192000"/>
              <a:gd name="connsiteY5" fmla="*/ 749662 h 2237474"/>
              <a:gd name="connsiteX6" fmla="*/ 11890686 w 12192000"/>
              <a:gd name="connsiteY6" fmla="*/ 732766 h 2237474"/>
              <a:gd name="connsiteX7" fmla="*/ 11782413 w 12192000"/>
              <a:gd name="connsiteY7" fmla="*/ 769868 h 2237474"/>
              <a:gd name="connsiteX8" fmla="*/ 11649954 w 12192000"/>
              <a:gd name="connsiteY8" fmla="*/ 749628 h 2237474"/>
              <a:gd name="connsiteX9" fmla="*/ 11560424 w 12192000"/>
              <a:gd name="connsiteY9" fmla="*/ 748017 h 2237474"/>
              <a:gd name="connsiteX10" fmla="*/ 11358455 w 12192000"/>
              <a:gd name="connsiteY10" fmla="*/ 747593 h 2237474"/>
              <a:gd name="connsiteX11" fmla="*/ 11165209 w 12192000"/>
              <a:gd name="connsiteY11" fmla="*/ 748852 h 2237474"/>
              <a:gd name="connsiteX12" fmla="*/ 11058755 w 12192000"/>
              <a:gd name="connsiteY12" fmla="*/ 749617 h 2237474"/>
              <a:gd name="connsiteX13" fmla="*/ 10884013 w 12192000"/>
              <a:gd name="connsiteY13" fmla="*/ 760728 h 2237474"/>
              <a:gd name="connsiteX14" fmla="*/ 10834688 w 12192000"/>
              <a:gd name="connsiteY14" fmla="*/ 757726 h 2237474"/>
              <a:gd name="connsiteX15" fmla="*/ 10805004 w 12192000"/>
              <a:gd name="connsiteY15" fmla="*/ 757573 h 2237474"/>
              <a:gd name="connsiteX16" fmla="*/ 10739478 w 12192000"/>
              <a:gd name="connsiteY16" fmla="*/ 776841 h 2237474"/>
              <a:gd name="connsiteX17" fmla="*/ 10458762 w 12192000"/>
              <a:gd name="connsiteY17" fmla="*/ 755400 h 2237474"/>
              <a:gd name="connsiteX18" fmla="*/ 10246919 w 12192000"/>
              <a:gd name="connsiteY18" fmla="*/ 769960 h 2237474"/>
              <a:gd name="connsiteX19" fmla="*/ 10167995 w 12192000"/>
              <a:gd name="connsiteY19" fmla="*/ 760843 h 2237474"/>
              <a:gd name="connsiteX20" fmla="*/ 9997044 w 12192000"/>
              <a:gd name="connsiteY20" fmla="*/ 780129 h 2237474"/>
              <a:gd name="connsiteX21" fmla="*/ 9943887 w 12192000"/>
              <a:gd name="connsiteY21" fmla="*/ 804141 h 2237474"/>
              <a:gd name="connsiteX22" fmla="*/ 9918248 w 12192000"/>
              <a:gd name="connsiteY22" fmla="*/ 816628 h 2237474"/>
              <a:gd name="connsiteX23" fmla="*/ 9798048 w 12192000"/>
              <a:gd name="connsiteY23" fmla="*/ 863207 h 2237474"/>
              <a:gd name="connsiteX24" fmla="*/ 9761459 w 12192000"/>
              <a:gd name="connsiteY24" fmla="*/ 862394 h 2237474"/>
              <a:gd name="connsiteX25" fmla="*/ 9705768 w 12192000"/>
              <a:gd name="connsiteY25" fmla="*/ 894610 h 2237474"/>
              <a:gd name="connsiteX26" fmla="*/ 9683005 w 12192000"/>
              <a:gd name="connsiteY26" fmla="*/ 894128 h 2237474"/>
              <a:gd name="connsiteX27" fmla="*/ 9594438 w 12192000"/>
              <a:gd name="connsiteY27" fmla="*/ 919051 h 2237474"/>
              <a:gd name="connsiteX28" fmla="*/ 9577033 w 12192000"/>
              <a:gd name="connsiteY28" fmla="*/ 922857 h 2237474"/>
              <a:gd name="connsiteX29" fmla="*/ 9544189 w 12192000"/>
              <a:gd name="connsiteY29" fmla="*/ 938966 h 2237474"/>
              <a:gd name="connsiteX30" fmla="*/ 9500499 w 12192000"/>
              <a:gd name="connsiteY30" fmla="*/ 954680 h 2237474"/>
              <a:gd name="connsiteX31" fmla="*/ 9428195 w 12192000"/>
              <a:gd name="connsiteY31" fmla="*/ 986225 h 2237474"/>
              <a:gd name="connsiteX32" fmla="*/ 9410017 w 12192000"/>
              <a:gd name="connsiteY32" fmla="*/ 993931 h 2237474"/>
              <a:gd name="connsiteX33" fmla="*/ 9392919 w 12192000"/>
              <a:gd name="connsiteY33" fmla="*/ 994656 h 2237474"/>
              <a:gd name="connsiteX34" fmla="*/ 9278619 w 12192000"/>
              <a:gd name="connsiteY34" fmla="*/ 1011878 h 2237474"/>
              <a:gd name="connsiteX35" fmla="*/ 9268019 w 12192000"/>
              <a:gd name="connsiteY35" fmla="*/ 1007442 h 2237474"/>
              <a:gd name="connsiteX36" fmla="*/ 9234662 w 12192000"/>
              <a:gd name="connsiteY36" fmla="*/ 1023056 h 2237474"/>
              <a:gd name="connsiteX37" fmla="*/ 9181033 w 12192000"/>
              <a:gd name="connsiteY37" fmla="*/ 1037921 h 2237474"/>
              <a:gd name="connsiteX38" fmla="*/ 9155969 w 12192000"/>
              <a:gd name="connsiteY38" fmla="*/ 1046804 h 2237474"/>
              <a:gd name="connsiteX39" fmla="*/ 9133985 w 12192000"/>
              <a:gd name="connsiteY39" fmla="*/ 1046450 h 2237474"/>
              <a:gd name="connsiteX40" fmla="*/ 9012987 w 12192000"/>
              <a:gd name="connsiteY40" fmla="*/ 1061986 h 2237474"/>
              <a:gd name="connsiteX41" fmla="*/ 8968445 w 12192000"/>
              <a:gd name="connsiteY41" fmla="*/ 1052169 h 2237474"/>
              <a:gd name="connsiteX42" fmla="*/ 8958984 w 12192000"/>
              <a:gd name="connsiteY42" fmla="*/ 1057212 h 2237474"/>
              <a:gd name="connsiteX43" fmla="*/ 8886001 w 12192000"/>
              <a:gd name="connsiteY43" fmla="*/ 1067468 h 2237474"/>
              <a:gd name="connsiteX44" fmla="*/ 8838610 w 12192000"/>
              <a:gd name="connsiteY44" fmla="*/ 1075091 h 2237474"/>
              <a:gd name="connsiteX45" fmla="*/ 8750383 w 12192000"/>
              <a:gd name="connsiteY45" fmla="*/ 1097387 h 2237474"/>
              <a:gd name="connsiteX46" fmla="*/ 8697365 w 12192000"/>
              <a:gd name="connsiteY46" fmla="*/ 1105869 h 2237474"/>
              <a:gd name="connsiteX47" fmla="*/ 8665605 w 12192000"/>
              <a:gd name="connsiteY47" fmla="*/ 1110791 h 2237474"/>
              <a:gd name="connsiteX48" fmla="*/ 8584946 w 12192000"/>
              <a:gd name="connsiteY48" fmla="*/ 1135226 h 2237474"/>
              <a:gd name="connsiteX49" fmla="*/ 8460755 w 12192000"/>
              <a:gd name="connsiteY49" fmla="*/ 1203427 h 2237474"/>
              <a:gd name="connsiteX50" fmla="*/ 8419755 w 12192000"/>
              <a:gd name="connsiteY50" fmla="*/ 1216260 h 2237474"/>
              <a:gd name="connsiteX51" fmla="*/ 8411626 w 12192000"/>
              <a:gd name="connsiteY51" fmla="*/ 1214397 h 2237474"/>
              <a:gd name="connsiteX52" fmla="*/ 8363469 w 12192000"/>
              <a:gd name="connsiteY52" fmla="*/ 1246658 h 2237474"/>
              <a:gd name="connsiteX53" fmla="*/ 8275497 w 12192000"/>
              <a:gd name="connsiteY53" fmla="*/ 1264396 h 2237474"/>
              <a:gd name="connsiteX54" fmla="*/ 8206287 w 12192000"/>
              <a:gd name="connsiteY54" fmla="*/ 1273060 h 2237474"/>
              <a:gd name="connsiteX55" fmla="*/ 8168705 w 12192000"/>
              <a:gd name="connsiteY55" fmla="*/ 1279956 h 2237474"/>
              <a:gd name="connsiteX56" fmla="*/ 8139997 w 12192000"/>
              <a:gd name="connsiteY56" fmla="*/ 1282713 h 2237474"/>
              <a:gd name="connsiteX57" fmla="*/ 8074238 w 12192000"/>
              <a:gd name="connsiteY57" fmla="*/ 1301895 h 2237474"/>
              <a:gd name="connsiteX58" fmla="*/ 7968292 w 12192000"/>
              <a:gd name="connsiteY58" fmla="*/ 1338779 h 2237474"/>
              <a:gd name="connsiteX59" fmla="*/ 7945122 w 12192000"/>
              <a:gd name="connsiteY59" fmla="*/ 1345477 h 2237474"/>
              <a:gd name="connsiteX60" fmla="*/ 7902328 w 12192000"/>
              <a:gd name="connsiteY60" fmla="*/ 1345865 h 2237474"/>
              <a:gd name="connsiteX61" fmla="*/ 7875879 w 12192000"/>
              <a:gd name="connsiteY61" fmla="*/ 1345646 h 2237474"/>
              <a:gd name="connsiteX62" fmla="*/ 7840612 w 12192000"/>
              <a:gd name="connsiteY62" fmla="*/ 1369373 h 2237474"/>
              <a:gd name="connsiteX63" fmla="*/ 7786819 w 12192000"/>
              <a:gd name="connsiteY63" fmla="*/ 1378970 h 2237474"/>
              <a:gd name="connsiteX64" fmla="*/ 7548172 w 12192000"/>
              <a:gd name="connsiteY64" fmla="*/ 1417460 h 2237474"/>
              <a:gd name="connsiteX65" fmla="*/ 7483437 w 12192000"/>
              <a:gd name="connsiteY65" fmla="*/ 1478152 h 2237474"/>
              <a:gd name="connsiteX66" fmla="*/ 7377870 w 12192000"/>
              <a:gd name="connsiteY66" fmla="*/ 1523319 h 2237474"/>
              <a:gd name="connsiteX67" fmla="*/ 7230737 w 12192000"/>
              <a:gd name="connsiteY67" fmla="*/ 1562633 h 2237474"/>
              <a:gd name="connsiteX68" fmla="*/ 7224458 w 12192000"/>
              <a:gd name="connsiteY68" fmla="*/ 1573008 h 2237474"/>
              <a:gd name="connsiteX69" fmla="*/ 7213486 w 12192000"/>
              <a:gd name="connsiteY69" fmla="*/ 1580987 h 2237474"/>
              <a:gd name="connsiteX70" fmla="*/ 7183121 w 12192000"/>
              <a:gd name="connsiteY70" fmla="*/ 1595162 h 2237474"/>
              <a:gd name="connsiteX71" fmla="*/ 7164601 w 12192000"/>
              <a:gd name="connsiteY71" fmla="*/ 1606490 h 2237474"/>
              <a:gd name="connsiteX72" fmla="*/ 7114651 w 12192000"/>
              <a:gd name="connsiteY72" fmla="*/ 1620959 h 2237474"/>
              <a:gd name="connsiteX73" fmla="*/ 7092727 w 12192000"/>
              <a:gd name="connsiteY73" fmla="*/ 1623628 h 2237474"/>
              <a:gd name="connsiteX74" fmla="*/ 7031309 w 12192000"/>
              <a:gd name="connsiteY74" fmla="*/ 1619451 h 2237474"/>
              <a:gd name="connsiteX75" fmla="*/ 6999084 w 12192000"/>
              <a:gd name="connsiteY75" fmla="*/ 1634317 h 2237474"/>
              <a:gd name="connsiteX76" fmla="*/ 6992107 w 12192000"/>
              <a:gd name="connsiteY76" fmla="*/ 1636860 h 2237474"/>
              <a:gd name="connsiteX77" fmla="*/ 6991765 w 12192000"/>
              <a:gd name="connsiteY77" fmla="*/ 1636725 h 2237474"/>
              <a:gd name="connsiteX78" fmla="*/ 6900177 w 12192000"/>
              <a:gd name="connsiteY78" fmla="*/ 1636016 h 2237474"/>
              <a:gd name="connsiteX79" fmla="*/ 6795372 w 12192000"/>
              <a:gd name="connsiteY79" fmla="*/ 1644845 h 2237474"/>
              <a:gd name="connsiteX80" fmla="*/ 6692251 w 12192000"/>
              <a:gd name="connsiteY80" fmla="*/ 1656357 h 2237474"/>
              <a:gd name="connsiteX81" fmla="*/ 6655235 w 12192000"/>
              <a:gd name="connsiteY81" fmla="*/ 1661869 h 2237474"/>
              <a:gd name="connsiteX82" fmla="*/ 6587857 w 12192000"/>
              <a:gd name="connsiteY82" fmla="*/ 1665769 h 2237474"/>
              <a:gd name="connsiteX83" fmla="*/ 6554894 w 12192000"/>
              <a:gd name="connsiteY83" fmla="*/ 1664428 h 2237474"/>
              <a:gd name="connsiteX84" fmla="*/ 6516595 w 12192000"/>
              <a:gd name="connsiteY84" fmla="*/ 1667475 h 2237474"/>
              <a:gd name="connsiteX85" fmla="*/ 6508541 w 12192000"/>
              <a:gd name="connsiteY85" fmla="*/ 1668757 h 2237474"/>
              <a:gd name="connsiteX86" fmla="*/ 6471012 w 12192000"/>
              <a:gd name="connsiteY86" fmla="*/ 1678604 h 2237474"/>
              <a:gd name="connsiteX87" fmla="*/ 6415265 w 12192000"/>
              <a:gd name="connsiteY87" fmla="*/ 1665317 h 2237474"/>
              <a:gd name="connsiteX88" fmla="*/ 6364035 w 12192000"/>
              <a:gd name="connsiteY88" fmla="*/ 1667683 h 2237474"/>
              <a:gd name="connsiteX89" fmla="*/ 6280959 w 12192000"/>
              <a:gd name="connsiteY89" fmla="*/ 1689329 h 2237474"/>
              <a:gd name="connsiteX90" fmla="*/ 6243319 w 12192000"/>
              <a:gd name="connsiteY90" fmla="*/ 1695560 h 2237474"/>
              <a:gd name="connsiteX91" fmla="*/ 6098321 w 12192000"/>
              <a:gd name="connsiteY91" fmla="*/ 1721646 h 2237474"/>
              <a:gd name="connsiteX92" fmla="*/ 5880652 w 12192000"/>
              <a:gd name="connsiteY92" fmla="*/ 1779643 h 2237474"/>
              <a:gd name="connsiteX93" fmla="*/ 5785959 w 12192000"/>
              <a:gd name="connsiteY93" fmla="*/ 1775307 h 2237474"/>
              <a:gd name="connsiteX94" fmla="*/ 5643534 w 12192000"/>
              <a:gd name="connsiteY94" fmla="*/ 1802919 h 2237474"/>
              <a:gd name="connsiteX95" fmla="*/ 5518799 w 12192000"/>
              <a:gd name="connsiteY95" fmla="*/ 1818312 h 2237474"/>
              <a:gd name="connsiteX96" fmla="*/ 5505014 w 12192000"/>
              <a:gd name="connsiteY96" fmla="*/ 1819259 h 2237474"/>
              <a:gd name="connsiteX97" fmla="*/ 5453307 w 12192000"/>
              <a:gd name="connsiteY97" fmla="*/ 1815450 h 2237474"/>
              <a:gd name="connsiteX98" fmla="*/ 5364192 w 12192000"/>
              <a:gd name="connsiteY98" fmla="*/ 1826074 h 2237474"/>
              <a:gd name="connsiteX99" fmla="*/ 5350380 w 12192000"/>
              <a:gd name="connsiteY99" fmla="*/ 1830891 h 2237474"/>
              <a:gd name="connsiteX100" fmla="*/ 5259633 w 12192000"/>
              <a:gd name="connsiteY100" fmla="*/ 1837160 h 2237474"/>
              <a:gd name="connsiteX101" fmla="*/ 5197513 w 12192000"/>
              <a:gd name="connsiteY101" fmla="*/ 1844718 h 2237474"/>
              <a:gd name="connsiteX102" fmla="*/ 5168852 w 12192000"/>
              <a:gd name="connsiteY102" fmla="*/ 1844846 h 2237474"/>
              <a:gd name="connsiteX103" fmla="*/ 5114927 w 12192000"/>
              <a:gd name="connsiteY103" fmla="*/ 1847827 h 2237474"/>
              <a:gd name="connsiteX104" fmla="*/ 5108970 w 12192000"/>
              <a:gd name="connsiteY104" fmla="*/ 1847935 h 2237474"/>
              <a:gd name="connsiteX105" fmla="*/ 5067961 w 12192000"/>
              <a:gd name="connsiteY105" fmla="*/ 1845917 h 2237474"/>
              <a:gd name="connsiteX106" fmla="*/ 5007075 w 12192000"/>
              <a:gd name="connsiteY106" fmla="*/ 1838626 h 2237474"/>
              <a:gd name="connsiteX107" fmla="*/ 4944087 w 12192000"/>
              <a:gd name="connsiteY107" fmla="*/ 1823332 h 2237474"/>
              <a:gd name="connsiteX108" fmla="*/ 4907662 w 12192000"/>
              <a:gd name="connsiteY108" fmla="*/ 1816900 h 2237474"/>
              <a:gd name="connsiteX109" fmla="*/ 4882386 w 12192000"/>
              <a:gd name="connsiteY109" fmla="*/ 1809844 h 2237474"/>
              <a:gd name="connsiteX110" fmla="*/ 4811440 w 12192000"/>
              <a:gd name="connsiteY110" fmla="*/ 1804655 h 2237474"/>
              <a:gd name="connsiteX111" fmla="*/ 4691075 w 12192000"/>
              <a:gd name="connsiteY111" fmla="*/ 1801389 h 2237474"/>
              <a:gd name="connsiteX112" fmla="*/ 4611738 w 12192000"/>
              <a:gd name="connsiteY112" fmla="*/ 1776964 h 2237474"/>
              <a:gd name="connsiteX113" fmla="*/ 4560070 w 12192000"/>
              <a:gd name="connsiteY113" fmla="*/ 1785640 h 2237474"/>
              <a:gd name="connsiteX114" fmla="*/ 4536503 w 12192000"/>
              <a:gd name="connsiteY114" fmla="*/ 1785334 h 2237474"/>
              <a:gd name="connsiteX115" fmla="*/ 4513724 w 12192000"/>
              <a:gd name="connsiteY115" fmla="*/ 1791996 h 2237474"/>
              <a:gd name="connsiteX116" fmla="*/ 4459810 w 12192000"/>
              <a:gd name="connsiteY116" fmla="*/ 1797886 h 2237474"/>
              <a:gd name="connsiteX117" fmla="*/ 4379064 w 12192000"/>
              <a:gd name="connsiteY117" fmla="*/ 1817177 h 2237474"/>
              <a:gd name="connsiteX118" fmla="*/ 4319209 w 12192000"/>
              <a:gd name="connsiteY118" fmla="*/ 1834833 h 2237474"/>
              <a:gd name="connsiteX119" fmla="*/ 4290981 w 12192000"/>
              <a:gd name="connsiteY119" fmla="*/ 1839677 h 2237474"/>
              <a:gd name="connsiteX120" fmla="*/ 4285792 w 12192000"/>
              <a:gd name="connsiteY120" fmla="*/ 1836231 h 2237474"/>
              <a:gd name="connsiteX121" fmla="*/ 4238372 w 12192000"/>
              <a:gd name="connsiteY121" fmla="*/ 1851480 h 2237474"/>
              <a:gd name="connsiteX122" fmla="*/ 4232517 w 12192000"/>
              <a:gd name="connsiteY122" fmla="*/ 1852567 h 2237474"/>
              <a:gd name="connsiteX123" fmla="*/ 4191732 w 12192000"/>
              <a:gd name="connsiteY123" fmla="*/ 1857328 h 2237474"/>
              <a:gd name="connsiteX124" fmla="*/ 4065532 w 12192000"/>
              <a:gd name="connsiteY124" fmla="*/ 1855477 h 2237474"/>
              <a:gd name="connsiteX125" fmla="*/ 4028460 w 12192000"/>
              <a:gd name="connsiteY125" fmla="*/ 1855137 h 2237474"/>
              <a:gd name="connsiteX126" fmla="*/ 4002267 w 12192000"/>
              <a:gd name="connsiteY126" fmla="*/ 1852352 h 2237474"/>
              <a:gd name="connsiteX127" fmla="*/ 3931396 w 12192000"/>
              <a:gd name="connsiteY127" fmla="*/ 1858915 h 2237474"/>
              <a:gd name="connsiteX128" fmla="*/ 3812162 w 12192000"/>
              <a:gd name="connsiteY128" fmla="*/ 1875501 h 2237474"/>
              <a:gd name="connsiteX129" fmla="*/ 3729530 w 12192000"/>
              <a:gd name="connsiteY129" fmla="*/ 1864513 h 2237474"/>
              <a:gd name="connsiteX130" fmla="*/ 3680177 w 12192000"/>
              <a:gd name="connsiteY130" fmla="*/ 1881552 h 2237474"/>
              <a:gd name="connsiteX131" fmla="*/ 3567259 w 12192000"/>
              <a:gd name="connsiteY131" fmla="*/ 1893482 h 2237474"/>
              <a:gd name="connsiteX132" fmla="*/ 3405770 w 12192000"/>
              <a:gd name="connsiteY132" fmla="*/ 1904591 h 2237474"/>
              <a:gd name="connsiteX133" fmla="*/ 3280097 w 12192000"/>
              <a:gd name="connsiteY133" fmla="*/ 1919610 h 2237474"/>
              <a:gd name="connsiteX134" fmla="*/ 3123424 w 12192000"/>
              <a:gd name="connsiteY134" fmla="*/ 1952930 h 2237474"/>
              <a:gd name="connsiteX135" fmla="*/ 3009910 w 12192000"/>
              <a:gd name="connsiteY135" fmla="*/ 1957866 h 2237474"/>
              <a:gd name="connsiteX136" fmla="*/ 2995934 w 12192000"/>
              <a:gd name="connsiteY136" fmla="*/ 1967085 h 2237474"/>
              <a:gd name="connsiteX137" fmla="*/ 2980071 w 12192000"/>
              <a:gd name="connsiteY137" fmla="*/ 1972988 h 2237474"/>
              <a:gd name="connsiteX138" fmla="*/ 2978094 w 12192000"/>
              <a:gd name="connsiteY138" fmla="*/ 1972369 h 2237474"/>
              <a:gd name="connsiteX139" fmla="*/ 2942858 w 12192000"/>
              <a:gd name="connsiteY139" fmla="*/ 1981367 h 2237474"/>
              <a:gd name="connsiteX140" fmla="*/ 2875436 w 12192000"/>
              <a:gd name="connsiteY140" fmla="*/ 1996977 h 2237474"/>
              <a:gd name="connsiteX141" fmla="*/ 2874892 w 12192000"/>
              <a:gd name="connsiteY141" fmla="*/ 1996085 h 2237474"/>
              <a:gd name="connsiteX142" fmla="*/ 2864145 w 12192000"/>
              <a:gd name="connsiteY142" fmla="*/ 1994061 h 2237474"/>
              <a:gd name="connsiteX143" fmla="*/ 2843662 w 12192000"/>
              <a:gd name="connsiteY143" fmla="*/ 1992498 h 2237474"/>
              <a:gd name="connsiteX144" fmla="*/ 2796128 w 12192000"/>
              <a:gd name="connsiteY144" fmla="*/ 1976403 h 2237474"/>
              <a:gd name="connsiteX145" fmla="*/ 2756784 w 12192000"/>
              <a:gd name="connsiteY145" fmla="*/ 1985116 h 2237474"/>
              <a:gd name="connsiteX146" fmla="*/ 2748833 w 12192000"/>
              <a:gd name="connsiteY146" fmla="*/ 1986323 h 2237474"/>
              <a:gd name="connsiteX147" fmla="*/ 2748661 w 12192000"/>
              <a:gd name="connsiteY147" fmla="*/ 1986122 h 2237474"/>
              <a:gd name="connsiteX148" fmla="*/ 2740251 w 12192000"/>
              <a:gd name="connsiteY148" fmla="*/ 1986946 h 2237474"/>
              <a:gd name="connsiteX149" fmla="*/ 2718916 w 12192000"/>
              <a:gd name="connsiteY149" fmla="*/ 1990867 h 2237474"/>
              <a:gd name="connsiteX150" fmla="*/ 2713522 w 12192000"/>
              <a:gd name="connsiteY150" fmla="*/ 1990173 h 2237474"/>
              <a:gd name="connsiteX151" fmla="*/ 2680597 w 12192000"/>
              <a:gd name="connsiteY151" fmla="*/ 1984996 h 2237474"/>
              <a:gd name="connsiteX152" fmla="*/ 2578178 w 12192000"/>
              <a:gd name="connsiteY152" fmla="*/ 1990531 h 2237474"/>
              <a:gd name="connsiteX153" fmla="*/ 2476147 w 12192000"/>
              <a:gd name="connsiteY153" fmla="*/ 1998305 h 2237474"/>
              <a:gd name="connsiteX154" fmla="*/ 2373568 w 12192000"/>
              <a:gd name="connsiteY154" fmla="*/ 2003219 h 2237474"/>
              <a:gd name="connsiteX155" fmla="*/ 2321399 w 12192000"/>
              <a:gd name="connsiteY155" fmla="*/ 1989467 h 2237474"/>
              <a:gd name="connsiteX156" fmla="*/ 2315525 w 12192000"/>
              <a:gd name="connsiteY156" fmla="*/ 1989708 h 2237474"/>
              <a:gd name="connsiteX157" fmla="*/ 2300792 w 12192000"/>
              <a:gd name="connsiteY157" fmla="*/ 1994290 h 2237474"/>
              <a:gd name="connsiteX158" fmla="*/ 2295469 w 12192000"/>
              <a:gd name="connsiteY158" fmla="*/ 1996659 h 2237474"/>
              <a:gd name="connsiteX159" fmla="*/ 2287219 w 12192000"/>
              <a:gd name="connsiteY159" fmla="*/ 1998750 h 2237474"/>
              <a:gd name="connsiteX160" fmla="*/ 2286948 w 12192000"/>
              <a:gd name="connsiteY160" fmla="*/ 1998596 h 2237474"/>
              <a:gd name="connsiteX161" fmla="*/ 2243069 w 12192000"/>
              <a:gd name="connsiteY161" fmla="*/ 2015111 h 2237474"/>
              <a:gd name="connsiteX162" fmla="*/ 2186609 w 12192000"/>
              <a:gd name="connsiteY162" fmla="*/ 2008263 h 2237474"/>
              <a:gd name="connsiteX163" fmla="*/ 2164831 w 12192000"/>
              <a:gd name="connsiteY163" fmla="*/ 2010143 h 2237474"/>
              <a:gd name="connsiteX164" fmla="*/ 2152836 w 12192000"/>
              <a:gd name="connsiteY164" fmla="*/ 2010048 h 2237474"/>
              <a:gd name="connsiteX165" fmla="*/ 2117102 w 12192000"/>
              <a:gd name="connsiteY165" fmla="*/ 2023004 h 2237474"/>
              <a:gd name="connsiteX166" fmla="*/ 2111935 w 12192000"/>
              <a:gd name="connsiteY166" fmla="*/ 2023163 h 2237474"/>
              <a:gd name="connsiteX167" fmla="*/ 2089991 w 12192000"/>
              <a:gd name="connsiteY167" fmla="*/ 2034193 h 2237474"/>
              <a:gd name="connsiteX168" fmla="*/ 2058061 w 12192000"/>
              <a:gd name="connsiteY168" fmla="*/ 2047942 h 2237474"/>
              <a:gd name="connsiteX169" fmla="*/ 2055737 w 12192000"/>
              <a:gd name="connsiteY169" fmla="*/ 2047704 h 2237474"/>
              <a:gd name="connsiteX170" fmla="*/ 2042244 w 12192000"/>
              <a:gd name="connsiteY170" fmla="*/ 2055560 h 2237474"/>
              <a:gd name="connsiteX171" fmla="*/ 1976224 w 12192000"/>
              <a:gd name="connsiteY171" fmla="*/ 2074257 h 2237474"/>
              <a:gd name="connsiteX172" fmla="*/ 1877728 w 12192000"/>
              <a:gd name="connsiteY172" fmla="*/ 2101004 h 2237474"/>
              <a:gd name="connsiteX173" fmla="*/ 1759056 w 12192000"/>
              <a:gd name="connsiteY173" fmla="*/ 2125608 h 2237474"/>
              <a:gd name="connsiteX174" fmla="*/ 1637948 w 12192000"/>
              <a:gd name="connsiteY174" fmla="*/ 2172597 h 2237474"/>
              <a:gd name="connsiteX175" fmla="*/ 1434549 w 12192000"/>
              <a:gd name="connsiteY175" fmla="*/ 2234522 h 2237474"/>
              <a:gd name="connsiteX176" fmla="*/ 1398481 w 12192000"/>
              <a:gd name="connsiteY176" fmla="*/ 2237074 h 2237474"/>
              <a:gd name="connsiteX177" fmla="*/ 1398407 w 12192000"/>
              <a:gd name="connsiteY177" fmla="*/ 2237095 h 2237474"/>
              <a:gd name="connsiteX178" fmla="*/ 1370962 w 12192000"/>
              <a:gd name="connsiteY178" fmla="*/ 2237474 h 2237474"/>
              <a:gd name="connsiteX179" fmla="*/ 1356367 w 12192000"/>
              <a:gd name="connsiteY179" fmla="*/ 2235089 h 2237474"/>
              <a:gd name="connsiteX180" fmla="*/ 1324828 w 12192000"/>
              <a:gd name="connsiteY180" fmla="*/ 2231968 h 2237474"/>
              <a:gd name="connsiteX181" fmla="*/ 1297744 w 12192000"/>
              <a:gd name="connsiteY181" fmla="*/ 2235849 h 2237474"/>
              <a:gd name="connsiteX182" fmla="*/ 1286236 w 12192000"/>
              <a:gd name="connsiteY182" fmla="*/ 2233135 h 2237474"/>
              <a:gd name="connsiteX183" fmla="*/ 1283504 w 12192000"/>
              <a:gd name="connsiteY183" fmla="*/ 2233797 h 2237474"/>
              <a:gd name="connsiteX184" fmla="*/ 1279765 w 12192000"/>
              <a:gd name="connsiteY184" fmla="*/ 2229639 h 2237474"/>
              <a:gd name="connsiteX185" fmla="*/ 1195347 w 12192000"/>
              <a:gd name="connsiteY185" fmla="*/ 2212354 h 2237474"/>
              <a:gd name="connsiteX186" fmla="*/ 970251 w 12192000"/>
              <a:gd name="connsiteY186" fmla="*/ 2221029 h 2237474"/>
              <a:gd name="connsiteX187" fmla="*/ 812914 w 12192000"/>
              <a:gd name="connsiteY187" fmla="*/ 2202752 h 2237474"/>
              <a:gd name="connsiteX188" fmla="*/ 800195 w 12192000"/>
              <a:gd name="connsiteY188" fmla="*/ 2209407 h 2237474"/>
              <a:gd name="connsiteX189" fmla="*/ 784978 w 12192000"/>
              <a:gd name="connsiteY189" fmla="*/ 2212360 h 2237474"/>
              <a:gd name="connsiteX190" fmla="*/ 681987 w 12192000"/>
              <a:gd name="connsiteY190" fmla="*/ 2216757 h 2237474"/>
              <a:gd name="connsiteX191" fmla="*/ 669923 w 12192000"/>
              <a:gd name="connsiteY191" fmla="*/ 2211682 h 2237474"/>
              <a:gd name="connsiteX192" fmla="*/ 648680 w 12192000"/>
              <a:gd name="connsiteY192" fmla="*/ 2206229 h 2237474"/>
              <a:gd name="connsiteX193" fmla="*/ 597225 w 12192000"/>
              <a:gd name="connsiteY193" fmla="*/ 2180999 h 2237474"/>
              <a:gd name="connsiteX194" fmla="*/ 558449 w 12192000"/>
              <a:gd name="connsiteY194" fmla="*/ 2182346 h 2237474"/>
              <a:gd name="connsiteX195" fmla="*/ 550517 w 12192000"/>
              <a:gd name="connsiteY195" fmla="*/ 2182060 h 2237474"/>
              <a:gd name="connsiteX196" fmla="*/ 550309 w 12192000"/>
              <a:gd name="connsiteY196" fmla="*/ 2181825 h 2237474"/>
              <a:gd name="connsiteX197" fmla="*/ 541836 w 12192000"/>
              <a:gd name="connsiteY197" fmla="*/ 2181063 h 2237474"/>
              <a:gd name="connsiteX198" fmla="*/ 536057 w 12192000"/>
              <a:gd name="connsiteY198" fmla="*/ 2181537 h 2237474"/>
              <a:gd name="connsiteX199" fmla="*/ 520671 w 12192000"/>
              <a:gd name="connsiteY199" fmla="*/ 2180980 h 2237474"/>
              <a:gd name="connsiteX200" fmla="*/ 515024 w 12192000"/>
              <a:gd name="connsiteY200" fmla="*/ 2179258 h 2237474"/>
              <a:gd name="connsiteX201" fmla="*/ 512278 w 12192000"/>
              <a:gd name="connsiteY201" fmla="*/ 2176369 h 2237474"/>
              <a:gd name="connsiteX202" fmla="*/ 480419 w 12192000"/>
              <a:gd name="connsiteY202" fmla="*/ 2167807 h 2237474"/>
              <a:gd name="connsiteX203" fmla="*/ 413835 w 12192000"/>
              <a:gd name="connsiteY203" fmla="*/ 2156783 h 2237474"/>
              <a:gd name="connsiteX204" fmla="*/ 376513 w 12192000"/>
              <a:gd name="connsiteY204" fmla="*/ 2154014 h 2237474"/>
              <a:gd name="connsiteX205" fmla="*/ 273386 w 12192000"/>
              <a:gd name="connsiteY205" fmla="*/ 2142551 h 2237474"/>
              <a:gd name="connsiteX206" fmla="*/ 169207 w 12192000"/>
              <a:gd name="connsiteY206" fmla="*/ 2128100 h 2237474"/>
              <a:gd name="connsiteX207" fmla="*/ 93149 w 12192000"/>
              <a:gd name="connsiteY207" fmla="*/ 2105324 h 2237474"/>
              <a:gd name="connsiteX208" fmla="*/ 88109 w 12192000"/>
              <a:gd name="connsiteY208" fmla="*/ 2106704 h 2237474"/>
              <a:gd name="connsiteX209" fmla="*/ 80022 w 12192000"/>
              <a:gd name="connsiteY209" fmla="*/ 2107254 h 2237474"/>
              <a:gd name="connsiteX210" fmla="*/ 79717 w 12192000"/>
              <a:gd name="connsiteY210" fmla="*/ 2107046 h 2237474"/>
              <a:gd name="connsiteX211" fmla="*/ 72352 w 12192000"/>
              <a:gd name="connsiteY211" fmla="*/ 2107991 h 2237474"/>
              <a:gd name="connsiteX212" fmla="*/ 37645 w 12192000"/>
              <a:gd name="connsiteY212" fmla="*/ 2115401 h 2237474"/>
              <a:gd name="connsiteX213" fmla="*/ 4572 w 12192000"/>
              <a:gd name="connsiteY213" fmla="*/ 2111091 h 2237474"/>
              <a:gd name="connsiteX214" fmla="*/ 0 w 12192000"/>
              <a:gd name="connsiteY214" fmla="*/ 2110468 h 2237474"/>
              <a:gd name="connsiteX215" fmla="*/ 0 w 12192000"/>
              <a:gd name="connsiteY215"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154948 w 12192000"/>
              <a:gd name="connsiteY4" fmla="*/ 762731 h 2237474"/>
              <a:gd name="connsiteX5" fmla="*/ 12047364 w 12192000"/>
              <a:gd name="connsiteY5" fmla="*/ 749662 h 2237474"/>
              <a:gd name="connsiteX6" fmla="*/ 11890686 w 12192000"/>
              <a:gd name="connsiteY6" fmla="*/ 732766 h 2237474"/>
              <a:gd name="connsiteX7" fmla="*/ 11782413 w 12192000"/>
              <a:gd name="connsiteY7" fmla="*/ 769868 h 2237474"/>
              <a:gd name="connsiteX8" fmla="*/ 11649954 w 12192000"/>
              <a:gd name="connsiteY8" fmla="*/ 749628 h 2237474"/>
              <a:gd name="connsiteX9" fmla="*/ 11560424 w 12192000"/>
              <a:gd name="connsiteY9" fmla="*/ 748017 h 2237474"/>
              <a:gd name="connsiteX10" fmla="*/ 11358455 w 12192000"/>
              <a:gd name="connsiteY10" fmla="*/ 747593 h 2237474"/>
              <a:gd name="connsiteX11" fmla="*/ 11165209 w 12192000"/>
              <a:gd name="connsiteY11" fmla="*/ 748852 h 2237474"/>
              <a:gd name="connsiteX12" fmla="*/ 11058755 w 12192000"/>
              <a:gd name="connsiteY12" fmla="*/ 749617 h 2237474"/>
              <a:gd name="connsiteX13" fmla="*/ 10884013 w 12192000"/>
              <a:gd name="connsiteY13" fmla="*/ 760728 h 2237474"/>
              <a:gd name="connsiteX14" fmla="*/ 10834688 w 12192000"/>
              <a:gd name="connsiteY14" fmla="*/ 757726 h 2237474"/>
              <a:gd name="connsiteX15" fmla="*/ 10805004 w 12192000"/>
              <a:gd name="connsiteY15" fmla="*/ 757573 h 2237474"/>
              <a:gd name="connsiteX16" fmla="*/ 10739478 w 12192000"/>
              <a:gd name="connsiteY16" fmla="*/ 776841 h 2237474"/>
              <a:gd name="connsiteX17" fmla="*/ 10458762 w 12192000"/>
              <a:gd name="connsiteY17" fmla="*/ 755400 h 2237474"/>
              <a:gd name="connsiteX18" fmla="*/ 10246919 w 12192000"/>
              <a:gd name="connsiteY18" fmla="*/ 769960 h 2237474"/>
              <a:gd name="connsiteX19" fmla="*/ 10167995 w 12192000"/>
              <a:gd name="connsiteY19" fmla="*/ 760843 h 2237474"/>
              <a:gd name="connsiteX20" fmla="*/ 9997044 w 12192000"/>
              <a:gd name="connsiteY20" fmla="*/ 780129 h 2237474"/>
              <a:gd name="connsiteX21" fmla="*/ 9943887 w 12192000"/>
              <a:gd name="connsiteY21" fmla="*/ 804141 h 2237474"/>
              <a:gd name="connsiteX22" fmla="*/ 9918248 w 12192000"/>
              <a:gd name="connsiteY22" fmla="*/ 816628 h 2237474"/>
              <a:gd name="connsiteX23" fmla="*/ 9798048 w 12192000"/>
              <a:gd name="connsiteY23" fmla="*/ 863207 h 2237474"/>
              <a:gd name="connsiteX24" fmla="*/ 9761459 w 12192000"/>
              <a:gd name="connsiteY24" fmla="*/ 862394 h 2237474"/>
              <a:gd name="connsiteX25" fmla="*/ 9705768 w 12192000"/>
              <a:gd name="connsiteY25" fmla="*/ 894610 h 2237474"/>
              <a:gd name="connsiteX26" fmla="*/ 9683005 w 12192000"/>
              <a:gd name="connsiteY26" fmla="*/ 894128 h 2237474"/>
              <a:gd name="connsiteX27" fmla="*/ 9594438 w 12192000"/>
              <a:gd name="connsiteY27" fmla="*/ 919051 h 2237474"/>
              <a:gd name="connsiteX28" fmla="*/ 9577033 w 12192000"/>
              <a:gd name="connsiteY28" fmla="*/ 922857 h 2237474"/>
              <a:gd name="connsiteX29" fmla="*/ 9544189 w 12192000"/>
              <a:gd name="connsiteY29" fmla="*/ 938966 h 2237474"/>
              <a:gd name="connsiteX30" fmla="*/ 9500499 w 12192000"/>
              <a:gd name="connsiteY30" fmla="*/ 954680 h 2237474"/>
              <a:gd name="connsiteX31" fmla="*/ 9428195 w 12192000"/>
              <a:gd name="connsiteY31" fmla="*/ 986225 h 2237474"/>
              <a:gd name="connsiteX32" fmla="*/ 9410017 w 12192000"/>
              <a:gd name="connsiteY32" fmla="*/ 993931 h 2237474"/>
              <a:gd name="connsiteX33" fmla="*/ 9392919 w 12192000"/>
              <a:gd name="connsiteY33" fmla="*/ 994656 h 2237474"/>
              <a:gd name="connsiteX34" fmla="*/ 9278619 w 12192000"/>
              <a:gd name="connsiteY34" fmla="*/ 1011878 h 2237474"/>
              <a:gd name="connsiteX35" fmla="*/ 9268019 w 12192000"/>
              <a:gd name="connsiteY35" fmla="*/ 1007442 h 2237474"/>
              <a:gd name="connsiteX36" fmla="*/ 9234662 w 12192000"/>
              <a:gd name="connsiteY36" fmla="*/ 1023056 h 2237474"/>
              <a:gd name="connsiteX37" fmla="*/ 9181033 w 12192000"/>
              <a:gd name="connsiteY37" fmla="*/ 1037921 h 2237474"/>
              <a:gd name="connsiteX38" fmla="*/ 9155969 w 12192000"/>
              <a:gd name="connsiteY38" fmla="*/ 1046804 h 2237474"/>
              <a:gd name="connsiteX39" fmla="*/ 9133985 w 12192000"/>
              <a:gd name="connsiteY39" fmla="*/ 1046450 h 2237474"/>
              <a:gd name="connsiteX40" fmla="*/ 9012987 w 12192000"/>
              <a:gd name="connsiteY40" fmla="*/ 1061986 h 2237474"/>
              <a:gd name="connsiteX41" fmla="*/ 8968445 w 12192000"/>
              <a:gd name="connsiteY41" fmla="*/ 1052169 h 2237474"/>
              <a:gd name="connsiteX42" fmla="*/ 8958984 w 12192000"/>
              <a:gd name="connsiteY42" fmla="*/ 1057212 h 2237474"/>
              <a:gd name="connsiteX43" fmla="*/ 8886001 w 12192000"/>
              <a:gd name="connsiteY43" fmla="*/ 1067468 h 2237474"/>
              <a:gd name="connsiteX44" fmla="*/ 8838610 w 12192000"/>
              <a:gd name="connsiteY44" fmla="*/ 1075091 h 2237474"/>
              <a:gd name="connsiteX45" fmla="*/ 8750383 w 12192000"/>
              <a:gd name="connsiteY45" fmla="*/ 1097387 h 2237474"/>
              <a:gd name="connsiteX46" fmla="*/ 8697365 w 12192000"/>
              <a:gd name="connsiteY46" fmla="*/ 1105869 h 2237474"/>
              <a:gd name="connsiteX47" fmla="*/ 8665605 w 12192000"/>
              <a:gd name="connsiteY47" fmla="*/ 1110791 h 2237474"/>
              <a:gd name="connsiteX48" fmla="*/ 8584946 w 12192000"/>
              <a:gd name="connsiteY48" fmla="*/ 1135226 h 2237474"/>
              <a:gd name="connsiteX49" fmla="*/ 8460755 w 12192000"/>
              <a:gd name="connsiteY49" fmla="*/ 1203427 h 2237474"/>
              <a:gd name="connsiteX50" fmla="*/ 8419755 w 12192000"/>
              <a:gd name="connsiteY50" fmla="*/ 1216260 h 2237474"/>
              <a:gd name="connsiteX51" fmla="*/ 8411626 w 12192000"/>
              <a:gd name="connsiteY51" fmla="*/ 1214397 h 2237474"/>
              <a:gd name="connsiteX52" fmla="*/ 8363469 w 12192000"/>
              <a:gd name="connsiteY52" fmla="*/ 1246658 h 2237474"/>
              <a:gd name="connsiteX53" fmla="*/ 8275497 w 12192000"/>
              <a:gd name="connsiteY53" fmla="*/ 1264396 h 2237474"/>
              <a:gd name="connsiteX54" fmla="*/ 8206287 w 12192000"/>
              <a:gd name="connsiteY54" fmla="*/ 1273060 h 2237474"/>
              <a:gd name="connsiteX55" fmla="*/ 8168705 w 12192000"/>
              <a:gd name="connsiteY55" fmla="*/ 1279956 h 2237474"/>
              <a:gd name="connsiteX56" fmla="*/ 8139997 w 12192000"/>
              <a:gd name="connsiteY56" fmla="*/ 1282713 h 2237474"/>
              <a:gd name="connsiteX57" fmla="*/ 8074238 w 12192000"/>
              <a:gd name="connsiteY57" fmla="*/ 1301895 h 2237474"/>
              <a:gd name="connsiteX58" fmla="*/ 7968292 w 12192000"/>
              <a:gd name="connsiteY58" fmla="*/ 1338779 h 2237474"/>
              <a:gd name="connsiteX59" fmla="*/ 7945122 w 12192000"/>
              <a:gd name="connsiteY59" fmla="*/ 1345477 h 2237474"/>
              <a:gd name="connsiteX60" fmla="*/ 7902328 w 12192000"/>
              <a:gd name="connsiteY60" fmla="*/ 1345865 h 2237474"/>
              <a:gd name="connsiteX61" fmla="*/ 7875879 w 12192000"/>
              <a:gd name="connsiteY61" fmla="*/ 1345646 h 2237474"/>
              <a:gd name="connsiteX62" fmla="*/ 7840612 w 12192000"/>
              <a:gd name="connsiteY62" fmla="*/ 1369373 h 2237474"/>
              <a:gd name="connsiteX63" fmla="*/ 7786819 w 12192000"/>
              <a:gd name="connsiteY63" fmla="*/ 1378970 h 2237474"/>
              <a:gd name="connsiteX64" fmla="*/ 7548172 w 12192000"/>
              <a:gd name="connsiteY64" fmla="*/ 1417460 h 2237474"/>
              <a:gd name="connsiteX65" fmla="*/ 7483437 w 12192000"/>
              <a:gd name="connsiteY65" fmla="*/ 1478152 h 2237474"/>
              <a:gd name="connsiteX66" fmla="*/ 7377870 w 12192000"/>
              <a:gd name="connsiteY66" fmla="*/ 1523319 h 2237474"/>
              <a:gd name="connsiteX67" fmla="*/ 7230737 w 12192000"/>
              <a:gd name="connsiteY67" fmla="*/ 1562633 h 2237474"/>
              <a:gd name="connsiteX68" fmla="*/ 7224458 w 12192000"/>
              <a:gd name="connsiteY68" fmla="*/ 1573008 h 2237474"/>
              <a:gd name="connsiteX69" fmla="*/ 7213486 w 12192000"/>
              <a:gd name="connsiteY69" fmla="*/ 1580987 h 2237474"/>
              <a:gd name="connsiteX70" fmla="*/ 7183121 w 12192000"/>
              <a:gd name="connsiteY70" fmla="*/ 1595162 h 2237474"/>
              <a:gd name="connsiteX71" fmla="*/ 7164601 w 12192000"/>
              <a:gd name="connsiteY71" fmla="*/ 1606490 h 2237474"/>
              <a:gd name="connsiteX72" fmla="*/ 7114651 w 12192000"/>
              <a:gd name="connsiteY72" fmla="*/ 1620959 h 2237474"/>
              <a:gd name="connsiteX73" fmla="*/ 7092727 w 12192000"/>
              <a:gd name="connsiteY73" fmla="*/ 1623628 h 2237474"/>
              <a:gd name="connsiteX74" fmla="*/ 7031309 w 12192000"/>
              <a:gd name="connsiteY74" fmla="*/ 1619451 h 2237474"/>
              <a:gd name="connsiteX75" fmla="*/ 6999084 w 12192000"/>
              <a:gd name="connsiteY75" fmla="*/ 1634317 h 2237474"/>
              <a:gd name="connsiteX76" fmla="*/ 6992107 w 12192000"/>
              <a:gd name="connsiteY76" fmla="*/ 1636860 h 2237474"/>
              <a:gd name="connsiteX77" fmla="*/ 6991765 w 12192000"/>
              <a:gd name="connsiteY77" fmla="*/ 1636725 h 2237474"/>
              <a:gd name="connsiteX78" fmla="*/ 6900177 w 12192000"/>
              <a:gd name="connsiteY78" fmla="*/ 1636016 h 2237474"/>
              <a:gd name="connsiteX79" fmla="*/ 6795372 w 12192000"/>
              <a:gd name="connsiteY79" fmla="*/ 1644845 h 2237474"/>
              <a:gd name="connsiteX80" fmla="*/ 6692251 w 12192000"/>
              <a:gd name="connsiteY80" fmla="*/ 1656357 h 2237474"/>
              <a:gd name="connsiteX81" fmla="*/ 6655235 w 12192000"/>
              <a:gd name="connsiteY81" fmla="*/ 1661869 h 2237474"/>
              <a:gd name="connsiteX82" fmla="*/ 6587857 w 12192000"/>
              <a:gd name="connsiteY82" fmla="*/ 1665769 h 2237474"/>
              <a:gd name="connsiteX83" fmla="*/ 6554894 w 12192000"/>
              <a:gd name="connsiteY83" fmla="*/ 1664428 h 2237474"/>
              <a:gd name="connsiteX84" fmla="*/ 6516595 w 12192000"/>
              <a:gd name="connsiteY84" fmla="*/ 1667475 h 2237474"/>
              <a:gd name="connsiteX85" fmla="*/ 6508541 w 12192000"/>
              <a:gd name="connsiteY85" fmla="*/ 1668757 h 2237474"/>
              <a:gd name="connsiteX86" fmla="*/ 6471012 w 12192000"/>
              <a:gd name="connsiteY86" fmla="*/ 1678604 h 2237474"/>
              <a:gd name="connsiteX87" fmla="*/ 6415265 w 12192000"/>
              <a:gd name="connsiteY87" fmla="*/ 1665317 h 2237474"/>
              <a:gd name="connsiteX88" fmla="*/ 6364035 w 12192000"/>
              <a:gd name="connsiteY88" fmla="*/ 1667683 h 2237474"/>
              <a:gd name="connsiteX89" fmla="*/ 6280959 w 12192000"/>
              <a:gd name="connsiteY89" fmla="*/ 1689329 h 2237474"/>
              <a:gd name="connsiteX90" fmla="*/ 6243319 w 12192000"/>
              <a:gd name="connsiteY90" fmla="*/ 1695560 h 2237474"/>
              <a:gd name="connsiteX91" fmla="*/ 6098321 w 12192000"/>
              <a:gd name="connsiteY91" fmla="*/ 1721646 h 2237474"/>
              <a:gd name="connsiteX92" fmla="*/ 5880652 w 12192000"/>
              <a:gd name="connsiteY92" fmla="*/ 1779643 h 2237474"/>
              <a:gd name="connsiteX93" fmla="*/ 5785959 w 12192000"/>
              <a:gd name="connsiteY93" fmla="*/ 1775307 h 2237474"/>
              <a:gd name="connsiteX94" fmla="*/ 5643534 w 12192000"/>
              <a:gd name="connsiteY94" fmla="*/ 1802919 h 2237474"/>
              <a:gd name="connsiteX95" fmla="*/ 5518799 w 12192000"/>
              <a:gd name="connsiteY95" fmla="*/ 1818312 h 2237474"/>
              <a:gd name="connsiteX96" fmla="*/ 5505014 w 12192000"/>
              <a:gd name="connsiteY96" fmla="*/ 1819259 h 2237474"/>
              <a:gd name="connsiteX97" fmla="*/ 5453307 w 12192000"/>
              <a:gd name="connsiteY97" fmla="*/ 1815450 h 2237474"/>
              <a:gd name="connsiteX98" fmla="*/ 5364192 w 12192000"/>
              <a:gd name="connsiteY98" fmla="*/ 1826074 h 2237474"/>
              <a:gd name="connsiteX99" fmla="*/ 5350380 w 12192000"/>
              <a:gd name="connsiteY99" fmla="*/ 1830891 h 2237474"/>
              <a:gd name="connsiteX100" fmla="*/ 5259633 w 12192000"/>
              <a:gd name="connsiteY100" fmla="*/ 1837160 h 2237474"/>
              <a:gd name="connsiteX101" fmla="*/ 5197513 w 12192000"/>
              <a:gd name="connsiteY101" fmla="*/ 1844718 h 2237474"/>
              <a:gd name="connsiteX102" fmla="*/ 5168852 w 12192000"/>
              <a:gd name="connsiteY102" fmla="*/ 1844846 h 2237474"/>
              <a:gd name="connsiteX103" fmla="*/ 5114927 w 12192000"/>
              <a:gd name="connsiteY103" fmla="*/ 1847827 h 2237474"/>
              <a:gd name="connsiteX104" fmla="*/ 5108970 w 12192000"/>
              <a:gd name="connsiteY104" fmla="*/ 1847935 h 2237474"/>
              <a:gd name="connsiteX105" fmla="*/ 5067961 w 12192000"/>
              <a:gd name="connsiteY105" fmla="*/ 1845917 h 2237474"/>
              <a:gd name="connsiteX106" fmla="*/ 5007075 w 12192000"/>
              <a:gd name="connsiteY106" fmla="*/ 1838626 h 2237474"/>
              <a:gd name="connsiteX107" fmla="*/ 4944087 w 12192000"/>
              <a:gd name="connsiteY107" fmla="*/ 1823332 h 2237474"/>
              <a:gd name="connsiteX108" fmla="*/ 4907662 w 12192000"/>
              <a:gd name="connsiteY108" fmla="*/ 1816900 h 2237474"/>
              <a:gd name="connsiteX109" fmla="*/ 4882386 w 12192000"/>
              <a:gd name="connsiteY109" fmla="*/ 1809844 h 2237474"/>
              <a:gd name="connsiteX110" fmla="*/ 4811440 w 12192000"/>
              <a:gd name="connsiteY110" fmla="*/ 1804655 h 2237474"/>
              <a:gd name="connsiteX111" fmla="*/ 4691075 w 12192000"/>
              <a:gd name="connsiteY111" fmla="*/ 1801389 h 2237474"/>
              <a:gd name="connsiteX112" fmla="*/ 4611738 w 12192000"/>
              <a:gd name="connsiteY112" fmla="*/ 1776964 h 2237474"/>
              <a:gd name="connsiteX113" fmla="*/ 4560070 w 12192000"/>
              <a:gd name="connsiteY113" fmla="*/ 1785640 h 2237474"/>
              <a:gd name="connsiteX114" fmla="*/ 4536503 w 12192000"/>
              <a:gd name="connsiteY114" fmla="*/ 1785334 h 2237474"/>
              <a:gd name="connsiteX115" fmla="*/ 4513724 w 12192000"/>
              <a:gd name="connsiteY115" fmla="*/ 1791996 h 2237474"/>
              <a:gd name="connsiteX116" fmla="*/ 4459810 w 12192000"/>
              <a:gd name="connsiteY116" fmla="*/ 1797886 h 2237474"/>
              <a:gd name="connsiteX117" fmla="*/ 4379064 w 12192000"/>
              <a:gd name="connsiteY117" fmla="*/ 1817177 h 2237474"/>
              <a:gd name="connsiteX118" fmla="*/ 4319209 w 12192000"/>
              <a:gd name="connsiteY118" fmla="*/ 1834833 h 2237474"/>
              <a:gd name="connsiteX119" fmla="*/ 4290981 w 12192000"/>
              <a:gd name="connsiteY119" fmla="*/ 1839677 h 2237474"/>
              <a:gd name="connsiteX120" fmla="*/ 4285792 w 12192000"/>
              <a:gd name="connsiteY120" fmla="*/ 1836231 h 2237474"/>
              <a:gd name="connsiteX121" fmla="*/ 4238372 w 12192000"/>
              <a:gd name="connsiteY121" fmla="*/ 1851480 h 2237474"/>
              <a:gd name="connsiteX122" fmla="*/ 4232517 w 12192000"/>
              <a:gd name="connsiteY122" fmla="*/ 1852567 h 2237474"/>
              <a:gd name="connsiteX123" fmla="*/ 4191732 w 12192000"/>
              <a:gd name="connsiteY123" fmla="*/ 1857328 h 2237474"/>
              <a:gd name="connsiteX124" fmla="*/ 4065532 w 12192000"/>
              <a:gd name="connsiteY124" fmla="*/ 1855477 h 2237474"/>
              <a:gd name="connsiteX125" fmla="*/ 4028460 w 12192000"/>
              <a:gd name="connsiteY125" fmla="*/ 1855137 h 2237474"/>
              <a:gd name="connsiteX126" fmla="*/ 4002267 w 12192000"/>
              <a:gd name="connsiteY126" fmla="*/ 1852352 h 2237474"/>
              <a:gd name="connsiteX127" fmla="*/ 3931396 w 12192000"/>
              <a:gd name="connsiteY127" fmla="*/ 1858915 h 2237474"/>
              <a:gd name="connsiteX128" fmla="*/ 3812162 w 12192000"/>
              <a:gd name="connsiteY128" fmla="*/ 1875501 h 2237474"/>
              <a:gd name="connsiteX129" fmla="*/ 3729530 w 12192000"/>
              <a:gd name="connsiteY129" fmla="*/ 1864513 h 2237474"/>
              <a:gd name="connsiteX130" fmla="*/ 3680177 w 12192000"/>
              <a:gd name="connsiteY130" fmla="*/ 1881552 h 2237474"/>
              <a:gd name="connsiteX131" fmla="*/ 3567259 w 12192000"/>
              <a:gd name="connsiteY131" fmla="*/ 1893482 h 2237474"/>
              <a:gd name="connsiteX132" fmla="*/ 3405770 w 12192000"/>
              <a:gd name="connsiteY132" fmla="*/ 1904591 h 2237474"/>
              <a:gd name="connsiteX133" fmla="*/ 3280097 w 12192000"/>
              <a:gd name="connsiteY133" fmla="*/ 1919610 h 2237474"/>
              <a:gd name="connsiteX134" fmla="*/ 3123424 w 12192000"/>
              <a:gd name="connsiteY134" fmla="*/ 1952930 h 2237474"/>
              <a:gd name="connsiteX135" fmla="*/ 3009910 w 12192000"/>
              <a:gd name="connsiteY135" fmla="*/ 1957866 h 2237474"/>
              <a:gd name="connsiteX136" fmla="*/ 2995934 w 12192000"/>
              <a:gd name="connsiteY136" fmla="*/ 1967085 h 2237474"/>
              <a:gd name="connsiteX137" fmla="*/ 2980071 w 12192000"/>
              <a:gd name="connsiteY137" fmla="*/ 1972988 h 2237474"/>
              <a:gd name="connsiteX138" fmla="*/ 2978094 w 12192000"/>
              <a:gd name="connsiteY138" fmla="*/ 1972369 h 2237474"/>
              <a:gd name="connsiteX139" fmla="*/ 2942858 w 12192000"/>
              <a:gd name="connsiteY139" fmla="*/ 1981367 h 2237474"/>
              <a:gd name="connsiteX140" fmla="*/ 2875436 w 12192000"/>
              <a:gd name="connsiteY140" fmla="*/ 1996977 h 2237474"/>
              <a:gd name="connsiteX141" fmla="*/ 2874892 w 12192000"/>
              <a:gd name="connsiteY141" fmla="*/ 1996085 h 2237474"/>
              <a:gd name="connsiteX142" fmla="*/ 2864145 w 12192000"/>
              <a:gd name="connsiteY142" fmla="*/ 1994061 h 2237474"/>
              <a:gd name="connsiteX143" fmla="*/ 2843662 w 12192000"/>
              <a:gd name="connsiteY143" fmla="*/ 1992498 h 2237474"/>
              <a:gd name="connsiteX144" fmla="*/ 2796128 w 12192000"/>
              <a:gd name="connsiteY144" fmla="*/ 1976403 h 2237474"/>
              <a:gd name="connsiteX145" fmla="*/ 2756784 w 12192000"/>
              <a:gd name="connsiteY145" fmla="*/ 1985116 h 2237474"/>
              <a:gd name="connsiteX146" fmla="*/ 2748833 w 12192000"/>
              <a:gd name="connsiteY146" fmla="*/ 1986323 h 2237474"/>
              <a:gd name="connsiteX147" fmla="*/ 2748661 w 12192000"/>
              <a:gd name="connsiteY147" fmla="*/ 1986122 h 2237474"/>
              <a:gd name="connsiteX148" fmla="*/ 2740251 w 12192000"/>
              <a:gd name="connsiteY148" fmla="*/ 1986946 h 2237474"/>
              <a:gd name="connsiteX149" fmla="*/ 2718916 w 12192000"/>
              <a:gd name="connsiteY149" fmla="*/ 1990867 h 2237474"/>
              <a:gd name="connsiteX150" fmla="*/ 2713522 w 12192000"/>
              <a:gd name="connsiteY150" fmla="*/ 1990173 h 2237474"/>
              <a:gd name="connsiteX151" fmla="*/ 2680597 w 12192000"/>
              <a:gd name="connsiteY151" fmla="*/ 1984996 h 2237474"/>
              <a:gd name="connsiteX152" fmla="*/ 2578178 w 12192000"/>
              <a:gd name="connsiteY152" fmla="*/ 1990531 h 2237474"/>
              <a:gd name="connsiteX153" fmla="*/ 2476147 w 12192000"/>
              <a:gd name="connsiteY153" fmla="*/ 1998305 h 2237474"/>
              <a:gd name="connsiteX154" fmla="*/ 2373568 w 12192000"/>
              <a:gd name="connsiteY154" fmla="*/ 2003219 h 2237474"/>
              <a:gd name="connsiteX155" fmla="*/ 2321399 w 12192000"/>
              <a:gd name="connsiteY155" fmla="*/ 1989467 h 2237474"/>
              <a:gd name="connsiteX156" fmla="*/ 2315525 w 12192000"/>
              <a:gd name="connsiteY156" fmla="*/ 1989708 h 2237474"/>
              <a:gd name="connsiteX157" fmla="*/ 2300792 w 12192000"/>
              <a:gd name="connsiteY157" fmla="*/ 1994290 h 2237474"/>
              <a:gd name="connsiteX158" fmla="*/ 2295469 w 12192000"/>
              <a:gd name="connsiteY158" fmla="*/ 1996659 h 2237474"/>
              <a:gd name="connsiteX159" fmla="*/ 2287219 w 12192000"/>
              <a:gd name="connsiteY159" fmla="*/ 1998750 h 2237474"/>
              <a:gd name="connsiteX160" fmla="*/ 2286948 w 12192000"/>
              <a:gd name="connsiteY160" fmla="*/ 1998596 h 2237474"/>
              <a:gd name="connsiteX161" fmla="*/ 2243069 w 12192000"/>
              <a:gd name="connsiteY161" fmla="*/ 2015111 h 2237474"/>
              <a:gd name="connsiteX162" fmla="*/ 2186609 w 12192000"/>
              <a:gd name="connsiteY162" fmla="*/ 2008263 h 2237474"/>
              <a:gd name="connsiteX163" fmla="*/ 2164831 w 12192000"/>
              <a:gd name="connsiteY163" fmla="*/ 2010143 h 2237474"/>
              <a:gd name="connsiteX164" fmla="*/ 2152836 w 12192000"/>
              <a:gd name="connsiteY164" fmla="*/ 2010048 h 2237474"/>
              <a:gd name="connsiteX165" fmla="*/ 2117102 w 12192000"/>
              <a:gd name="connsiteY165" fmla="*/ 2023004 h 2237474"/>
              <a:gd name="connsiteX166" fmla="*/ 2111935 w 12192000"/>
              <a:gd name="connsiteY166" fmla="*/ 2023163 h 2237474"/>
              <a:gd name="connsiteX167" fmla="*/ 2089991 w 12192000"/>
              <a:gd name="connsiteY167" fmla="*/ 2034193 h 2237474"/>
              <a:gd name="connsiteX168" fmla="*/ 2058061 w 12192000"/>
              <a:gd name="connsiteY168" fmla="*/ 2047942 h 2237474"/>
              <a:gd name="connsiteX169" fmla="*/ 2055737 w 12192000"/>
              <a:gd name="connsiteY169" fmla="*/ 2047704 h 2237474"/>
              <a:gd name="connsiteX170" fmla="*/ 2042244 w 12192000"/>
              <a:gd name="connsiteY170" fmla="*/ 2055560 h 2237474"/>
              <a:gd name="connsiteX171" fmla="*/ 1976224 w 12192000"/>
              <a:gd name="connsiteY171" fmla="*/ 2074257 h 2237474"/>
              <a:gd name="connsiteX172" fmla="*/ 1877728 w 12192000"/>
              <a:gd name="connsiteY172" fmla="*/ 2101004 h 2237474"/>
              <a:gd name="connsiteX173" fmla="*/ 1759056 w 12192000"/>
              <a:gd name="connsiteY173" fmla="*/ 2125608 h 2237474"/>
              <a:gd name="connsiteX174" fmla="*/ 1637948 w 12192000"/>
              <a:gd name="connsiteY174" fmla="*/ 2172597 h 2237474"/>
              <a:gd name="connsiteX175" fmla="*/ 1434549 w 12192000"/>
              <a:gd name="connsiteY175" fmla="*/ 2234522 h 2237474"/>
              <a:gd name="connsiteX176" fmla="*/ 1398481 w 12192000"/>
              <a:gd name="connsiteY176" fmla="*/ 2237074 h 2237474"/>
              <a:gd name="connsiteX177" fmla="*/ 1398407 w 12192000"/>
              <a:gd name="connsiteY177" fmla="*/ 2237095 h 2237474"/>
              <a:gd name="connsiteX178" fmla="*/ 1370962 w 12192000"/>
              <a:gd name="connsiteY178" fmla="*/ 2237474 h 2237474"/>
              <a:gd name="connsiteX179" fmla="*/ 1356367 w 12192000"/>
              <a:gd name="connsiteY179" fmla="*/ 2235089 h 2237474"/>
              <a:gd name="connsiteX180" fmla="*/ 1324828 w 12192000"/>
              <a:gd name="connsiteY180" fmla="*/ 2231968 h 2237474"/>
              <a:gd name="connsiteX181" fmla="*/ 1297744 w 12192000"/>
              <a:gd name="connsiteY181" fmla="*/ 2235849 h 2237474"/>
              <a:gd name="connsiteX182" fmla="*/ 1286236 w 12192000"/>
              <a:gd name="connsiteY182" fmla="*/ 2233135 h 2237474"/>
              <a:gd name="connsiteX183" fmla="*/ 1283504 w 12192000"/>
              <a:gd name="connsiteY183" fmla="*/ 2233797 h 2237474"/>
              <a:gd name="connsiteX184" fmla="*/ 1279765 w 12192000"/>
              <a:gd name="connsiteY184" fmla="*/ 2229639 h 2237474"/>
              <a:gd name="connsiteX185" fmla="*/ 1195347 w 12192000"/>
              <a:gd name="connsiteY185" fmla="*/ 2212354 h 2237474"/>
              <a:gd name="connsiteX186" fmla="*/ 970251 w 12192000"/>
              <a:gd name="connsiteY186" fmla="*/ 2221029 h 2237474"/>
              <a:gd name="connsiteX187" fmla="*/ 812914 w 12192000"/>
              <a:gd name="connsiteY187" fmla="*/ 2202752 h 2237474"/>
              <a:gd name="connsiteX188" fmla="*/ 800195 w 12192000"/>
              <a:gd name="connsiteY188" fmla="*/ 2209407 h 2237474"/>
              <a:gd name="connsiteX189" fmla="*/ 784978 w 12192000"/>
              <a:gd name="connsiteY189" fmla="*/ 2212360 h 2237474"/>
              <a:gd name="connsiteX190" fmla="*/ 681987 w 12192000"/>
              <a:gd name="connsiteY190" fmla="*/ 2216757 h 2237474"/>
              <a:gd name="connsiteX191" fmla="*/ 669923 w 12192000"/>
              <a:gd name="connsiteY191" fmla="*/ 2211682 h 2237474"/>
              <a:gd name="connsiteX192" fmla="*/ 648680 w 12192000"/>
              <a:gd name="connsiteY192" fmla="*/ 2206229 h 2237474"/>
              <a:gd name="connsiteX193" fmla="*/ 597225 w 12192000"/>
              <a:gd name="connsiteY193" fmla="*/ 2180999 h 2237474"/>
              <a:gd name="connsiteX194" fmla="*/ 558449 w 12192000"/>
              <a:gd name="connsiteY194" fmla="*/ 2182346 h 2237474"/>
              <a:gd name="connsiteX195" fmla="*/ 550517 w 12192000"/>
              <a:gd name="connsiteY195" fmla="*/ 2182060 h 2237474"/>
              <a:gd name="connsiteX196" fmla="*/ 550309 w 12192000"/>
              <a:gd name="connsiteY196" fmla="*/ 2181825 h 2237474"/>
              <a:gd name="connsiteX197" fmla="*/ 541836 w 12192000"/>
              <a:gd name="connsiteY197" fmla="*/ 2181063 h 2237474"/>
              <a:gd name="connsiteX198" fmla="*/ 536057 w 12192000"/>
              <a:gd name="connsiteY198" fmla="*/ 2181537 h 2237474"/>
              <a:gd name="connsiteX199" fmla="*/ 520671 w 12192000"/>
              <a:gd name="connsiteY199" fmla="*/ 2180980 h 2237474"/>
              <a:gd name="connsiteX200" fmla="*/ 515024 w 12192000"/>
              <a:gd name="connsiteY200" fmla="*/ 2179258 h 2237474"/>
              <a:gd name="connsiteX201" fmla="*/ 512278 w 12192000"/>
              <a:gd name="connsiteY201" fmla="*/ 2176369 h 2237474"/>
              <a:gd name="connsiteX202" fmla="*/ 480419 w 12192000"/>
              <a:gd name="connsiteY202" fmla="*/ 2167807 h 2237474"/>
              <a:gd name="connsiteX203" fmla="*/ 413835 w 12192000"/>
              <a:gd name="connsiteY203" fmla="*/ 2156783 h 2237474"/>
              <a:gd name="connsiteX204" fmla="*/ 376513 w 12192000"/>
              <a:gd name="connsiteY204" fmla="*/ 2154014 h 2237474"/>
              <a:gd name="connsiteX205" fmla="*/ 273386 w 12192000"/>
              <a:gd name="connsiteY205" fmla="*/ 2142551 h 2237474"/>
              <a:gd name="connsiteX206" fmla="*/ 169207 w 12192000"/>
              <a:gd name="connsiteY206" fmla="*/ 2128100 h 2237474"/>
              <a:gd name="connsiteX207" fmla="*/ 93149 w 12192000"/>
              <a:gd name="connsiteY207" fmla="*/ 2105324 h 2237474"/>
              <a:gd name="connsiteX208" fmla="*/ 88109 w 12192000"/>
              <a:gd name="connsiteY208" fmla="*/ 2106704 h 2237474"/>
              <a:gd name="connsiteX209" fmla="*/ 80022 w 12192000"/>
              <a:gd name="connsiteY209" fmla="*/ 2107254 h 2237474"/>
              <a:gd name="connsiteX210" fmla="*/ 79717 w 12192000"/>
              <a:gd name="connsiteY210" fmla="*/ 2107046 h 2237474"/>
              <a:gd name="connsiteX211" fmla="*/ 72352 w 12192000"/>
              <a:gd name="connsiteY211" fmla="*/ 2107991 h 2237474"/>
              <a:gd name="connsiteX212" fmla="*/ 37645 w 12192000"/>
              <a:gd name="connsiteY212" fmla="*/ 2115401 h 2237474"/>
              <a:gd name="connsiteX213" fmla="*/ 4572 w 12192000"/>
              <a:gd name="connsiteY213" fmla="*/ 2111091 h 2237474"/>
              <a:gd name="connsiteX214" fmla="*/ 0 w 12192000"/>
              <a:gd name="connsiteY214" fmla="*/ 2110468 h 2237474"/>
              <a:gd name="connsiteX215" fmla="*/ 0 w 12192000"/>
              <a:gd name="connsiteY215"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154948 w 12192000"/>
              <a:gd name="connsiteY4" fmla="*/ 762731 h 2237474"/>
              <a:gd name="connsiteX5" fmla="*/ 12047364 w 12192000"/>
              <a:gd name="connsiteY5" fmla="*/ 749662 h 2237474"/>
              <a:gd name="connsiteX6" fmla="*/ 11890686 w 12192000"/>
              <a:gd name="connsiteY6" fmla="*/ 732766 h 2237474"/>
              <a:gd name="connsiteX7" fmla="*/ 11782413 w 12192000"/>
              <a:gd name="connsiteY7" fmla="*/ 769868 h 2237474"/>
              <a:gd name="connsiteX8" fmla="*/ 11649954 w 12192000"/>
              <a:gd name="connsiteY8" fmla="*/ 749628 h 2237474"/>
              <a:gd name="connsiteX9" fmla="*/ 11560424 w 12192000"/>
              <a:gd name="connsiteY9" fmla="*/ 748017 h 2237474"/>
              <a:gd name="connsiteX10" fmla="*/ 11358455 w 12192000"/>
              <a:gd name="connsiteY10" fmla="*/ 747593 h 2237474"/>
              <a:gd name="connsiteX11" fmla="*/ 11165209 w 12192000"/>
              <a:gd name="connsiteY11" fmla="*/ 748852 h 2237474"/>
              <a:gd name="connsiteX12" fmla="*/ 11058755 w 12192000"/>
              <a:gd name="connsiteY12" fmla="*/ 749617 h 2237474"/>
              <a:gd name="connsiteX13" fmla="*/ 10884013 w 12192000"/>
              <a:gd name="connsiteY13" fmla="*/ 760728 h 2237474"/>
              <a:gd name="connsiteX14" fmla="*/ 10834688 w 12192000"/>
              <a:gd name="connsiteY14" fmla="*/ 757726 h 2237474"/>
              <a:gd name="connsiteX15" fmla="*/ 10805004 w 12192000"/>
              <a:gd name="connsiteY15" fmla="*/ 757573 h 2237474"/>
              <a:gd name="connsiteX16" fmla="*/ 10739478 w 12192000"/>
              <a:gd name="connsiteY16" fmla="*/ 776841 h 2237474"/>
              <a:gd name="connsiteX17" fmla="*/ 10458762 w 12192000"/>
              <a:gd name="connsiteY17" fmla="*/ 755400 h 2237474"/>
              <a:gd name="connsiteX18" fmla="*/ 10211200 w 12192000"/>
              <a:gd name="connsiteY18" fmla="*/ 767513 h 2237474"/>
              <a:gd name="connsiteX19" fmla="*/ 10167995 w 12192000"/>
              <a:gd name="connsiteY19" fmla="*/ 760843 h 2237474"/>
              <a:gd name="connsiteX20" fmla="*/ 9997044 w 12192000"/>
              <a:gd name="connsiteY20" fmla="*/ 780129 h 2237474"/>
              <a:gd name="connsiteX21" fmla="*/ 9943887 w 12192000"/>
              <a:gd name="connsiteY21" fmla="*/ 804141 h 2237474"/>
              <a:gd name="connsiteX22" fmla="*/ 9918248 w 12192000"/>
              <a:gd name="connsiteY22" fmla="*/ 816628 h 2237474"/>
              <a:gd name="connsiteX23" fmla="*/ 9798048 w 12192000"/>
              <a:gd name="connsiteY23" fmla="*/ 863207 h 2237474"/>
              <a:gd name="connsiteX24" fmla="*/ 9761459 w 12192000"/>
              <a:gd name="connsiteY24" fmla="*/ 862394 h 2237474"/>
              <a:gd name="connsiteX25" fmla="*/ 9705768 w 12192000"/>
              <a:gd name="connsiteY25" fmla="*/ 894610 h 2237474"/>
              <a:gd name="connsiteX26" fmla="*/ 9683005 w 12192000"/>
              <a:gd name="connsiteY26" fmla="*/ 894128 h 2237474"/>
              <a:gd name="connsiteX27" fmla="*/ 9594438 w 12192000"/>
              <a:gd name="connsiteY27" fmla="*/ 919051 h 2237474"/>
              <a:gd name="connsiteX28" fmla="*/ 9577033 w 12192000"/>
              <a:gd name="connsiteY28" fmla="*/ 922857 h 2237474"/>
              <a:gd name="connsiteX29" fmla="*/ 9544189 w 12192000"/>
              <a:gd name="connsiteY29" fmla="*/ 938966 h 2237474"/>
              <a:gd name="connsiteX30" fmla="*/ 9500499 w 12192000"/>
              <a:gd name="connsiteY30" fmla="*/ 954680 h 2237474"/>
              <a:gd name="connsiteX31" fmla="*/ 9428195 w 12192000"/>
              <a:gd name="connsiteY31" fmla="*/ 986225 h 2237474"/>
              <a:gd name="connsiteX32" fmla="*/ 9410017 w 12192000"/>
              <a:gd name="connsiteY32" fmla="*/ 993931 h 2237474"/>
              <a:gd name="connsiteX33" fmla="*/ 9392919 w 12192000"/>
              <a:gd name="connsiteY33" fmla="*/ 994656 h 2237474"/>
              <a:gd name="connsiteX34" fmla="*/ 9278619 w 12192000"/>
              <a:gd name="connsiteY34" fmla="*/ 1011878 h 2237474"/>
              <a:gd name="connsiteX35" fmla="*/ 9268019 w 12192000"/>
              <a:gd name="connsiteY35" fmla="*/ 1007442 h 2237474"/>
              <a:gd name="connsiteX36" fmla="*/ 9234662 w 12192000"/>
              <a:gd name="connsiteY36" fmla="*/ 1023056 h 2237474"/>
              <a:gd name="connsiteX37" fmla="*/ 9181033 w 12192000"/>
              <a:gd name="connsiteY37" fmla="*/ 1037921 h 2237474"/>
              <a:gd name="connsiteX38" fmla="*/ 9155969 w 12192000"/>
              <a:gd name="connsiteY38" fmla="*/ 1046804 h 2237474"/>
              <a:gd name="connsiteX39" fmla="*/ 9133985 w 12192000"/>
              <a:gd name="connsiteY39" fmla="*/ 1046450 h 2237474"/>
              <a:gd name="connsiteX40" fmla="*/ 9012987 w 12192000"/>
              <a:gd name="connsiteY40" fmla="*/ 1061986 h 2237474"/>
              <a:gd name="connsiteX41" fmla="*/ 8968445 w 12192000"/>
              <a:gd name="connsiteY41" fmla="*/ 1052169 h 2237474"/>
              <a:gd name="connsiteX42" fmla="*/ 8958984 w 12192000"/>
              <a:gd name="connsiteY42" fmla="*/ 1057212 h 2237474"/>
              <a:gd name="connsiteX43" fmla="*/ 8886001 w 12192000"/>
              <a:gd name="connsiteY43" fmla="*/ 1067468 h 2237474"/>
              <a:gd name="connsiteX44" fmla="*/ 8838610 w 12192000"/>
              <a:gd name="connsiteY44" fmla="*/ 1075091 h 2237474"/>
              <a:gd name="connsiteX45" fmla="*/ 8750383 w 12192000"/>
              <a:gd name="connsiteY45" fmla="*/ 1097387 h 2237474"/>
              <a:gd name="connsiteX46" fmla="*/ 8697365 w 12192000"/>
              <a:gd name="connsiteY46" fmla="*/ 1105869 h 2237474"/>
              <a:gd name="connsiteX47" fmla="*/ 8665605 w 12192000"/>
              <a:gd name="connsiteY47" fmla="*/ 1110791 h 2237474"/>
              <a:gd name="connsiteX48" fmla="*/ 8584946 w 12192000"/>
              <a:gd name="connsiteY48" fmla="*/ 1135226 h 2237474"/>
              <a:gd name="connsiteX49" fmla="*/ 8460755 w 12192000"/>
              <a:gd name="connsiteY49" fmla="*/ 1203427 h 2237474"/>
              <a:gd name="connsiteX50" fmla="*/ 8419755 w 12192000"/>
              <a:gd name="connsiteY50" fmla="*/ 1216260 h 2237474"/>
              <a:gd name="connsiteX51" fmla="*/ 8411626 w 12192000"/>
              <a:gd name="connsiteY51" fmla="*/ 1214397 h 2237474"/>
              <a:gd name="connsiteX52" fmla="*/ 8363469 w 12192000"/>
              <a:gd name="connsiteY52" fmla="*/ 1246658 h 2237474"/>
              <a:gd name="connsiteX53" fmla="*/ 8275497 w 12192000"/>
              <a:gd name="connsiteY53" fmla="*/ 1264396 h 2237474"/>
              <a:gd name="connsiteX54" fmla="*/ 8206287 w 12192000"/>
              <a:gd name="connsiteY54" fmla="*/ 1273060 h 2237474"/>
              <a:gd name="connsiteX55" fmla="*/ 8168705 w 12192000"/>
              <a:gd name="connsiteY55" fmla="*/ 1279956 h 2237474"/>
              <a:gd name="connsiteX56" fmla="*/ 8139997 w 12192000"/>
              <a:gd name="connsiteY56" fmla="*/ 1282713 h 2237474"/>
              <a:gd name="connsiteX57" fmla="*/ 8074238 w 12192000"/>
              <a:gd name="connsiteY57" fmla="*/ 1301895 h 2237474"/>
              <a:gd name="connsiteX58" fmla="*/ 7968292 w 12192000"/>
              <a:gd name="connsiteY58" fmla="*/ 1338779 h 2237474"/>
              <a:gd name="connsiteX59" fmla="*/ 7945122 w 12192000"/>
              <a:gd name="connsiteY59" fmla="*/ 1345477 h 2237474"/>
              <a:gd name="connsiteX60" fmla="*/ 7902328 w 12192000"/>
              <a:gd name="connsiteY60" fmla="*/ 1345865 h 2237474"/>
              <a:gd name="connsiteX61" fmla="*/ 7875879 w 12192000"/>
              <a:gd name="connsiteY61" fmla="*/ 1345646 h 2237474"/>
              <a:gd name="connsiteX62" fmla="*/ 7840612 w 12192000"/>
              <a:gd name="connsiteY62" fmla="*/ 1369373 h 2237474"/>
              <a:gd name="connsiteX63" fmla="*/ 7786819 w 12192000"/>
              <a:gd name="connsiteY63" fmla="*/ 1378970 h 2237474"/>
              <a:gd name="connsiteX64" fmla="*/ 7548172 w 12192000"/>
              <a:gd name="connsiteY64" fmla="*/ 1417460 h 2237474"/>
              <a:gd name="connsiteX65" fmla="*/ 7483437 w 12192000"/>
              <a:gd name="connsiteY65" fmla="*/ 1478152 h 2237474"/>
              <a:gd name="connsiteX66" fmla="*/ 7377870 w 12192000"/>
              <a:gd name="connsiteY66" fmla="*/ 1523319 h 2237474"/>
              <a:gd name="connsiteX67" fmla="*/ 7230737 w 12192000"/>
              <a:gd name="connsiteY67" fmla="*/ 1562633 h 2237474"/>
              <a:gd name="connsiteX68" fmla="*/ 7224458 w 12192000"/>
              <a:gd name="connsiteY68" fmla="*/ 1573008 h 2237474"/>
              <a:gd name="connsiteX69" fmla="*/ 7213486 w 12192000"/>
              <a:gd name="connsiteY69" fmla="*/ 1580987 h 2237474"/>
              <a:gd name="connsiteX70" fmla="*/ 7183121 w 12192000"/>
              <a:gd name="connsiteY70" fmla="*/ 1595162 h 2237474"/>
              <a:gd name="connsiteX71" fmla="*/ 7164601 w 12192000"/>
              <a:gd name="connsiteY71" fmla="*/ 1606490 h 2237474"/>
              <a:gd name="connsiteX72" fmla="*/ 7114651 w 12192000"/>
              <a:gd name="connsiteY72" fmla="*/ 1620959 h 2237474"/>
              <a:gd name="connsiteX73" fmla="*/ 7092727 w 12192000"/>
              <a:gd name="connsiteY73" fmla="*/ 1623628 h 2237474"/>
              <a:gd name="connsiteX74" fmla="*/ 7031309 w 12192000"/>
              <a:gd name="connsiteY74" fmla="*/ 1619451 h 2237474"/>
              <a:gd name="connsiteX75" fmla="*/ 6999084 w 12192000"/>
              <a:gd name="connsiteY75" fmla="*/ 1634317 h 2237474"/>
              <a:gd name="connsiteX76" fmla="*/ 6992107 w 12192000"/>
              <a:gd name="connsiteY76" fmla="*/ 1636860 h 2237474"/>
              <a:gd name="connsiteX77" fmla="*/ 6991765 w 12192000"/>
              <a:gd name="connsiteY77" fmla="*/ 1636725 h 2237474"/>
              <a:gd name="connsiteX78" fmla="*/ 6900177 w 12192000"/>
              <a:gd name="connsiteY78" fmla="*/ 1636016 h 2237474"/>
              <a:gd name="connsiteX79" fmla="*/ 6795372 w 12192000"/>
              <a:gd name="connsiteY79" fmla="*/ 1644845 h 2237474"/>
              <a:gd name="connsiteX80" fmla="*/ 6692251 w 12192000"/>
              <a:gd name="connsiteY80" fmla="*/ 1656357 h 2237474"/>
              <a:gd name="connsiteX81" fmla="*/ 6655235 w 12192000"/>
              <a:gd name="connsiteY81" fmla="*/ 1661869 h 2237474"/>
              <a:gd name="connsiteX82" fmla="*/ 6587857 w 12192000"/>
              <a:gd name="connsiteY82" fmla="*/ 1665769 h 2237474"/>
              <a:gd name="connsiteX83" fmla="*/ 6554894 w 12192000"/>
              <a:gd name="connsiteY83" fmla="*/ 1664428 h 2237474"/>
              <a:gd name="connsiteX84" fmla="*/ 6516595 w 12192000"/>
              <a:gd name="connsiteY84" fmla="*/ 1667475 h 2237474"/>
              <a:gd name="connsiteX85" fmla="*/ 6508541 w 12192000"/>
              <a:gd name="connsiteY85" fmla="*/ 1668757 h 2237474"/>
              <a:gd name="connsiteX86" fmla="*/ 6471012 w 12192000"/>
              <a:gd name="connsiteY86" fmla="*/ 1678604 h 2237474"/>
              <a:gd name="connsiteX87" fmla="*/ 6415265 w 12192000"/>
              <a:gd name="connsiteY87" fmla="*/ 1665317 h 2237474"/>
              <a:gd name="connsiteX88" fmla="*/ 6364035 w 12192000"/>
              <a:gd name="connsiteY88" fmla="*/ 1667683 h 2237474"/>
              <a:gd name="connsiteX89" fmla="*/ 6280959 w 12192000"/>
              <a:gd name="connsiteY89" fmla="*/ 1689329 h 2237474"/>
              <a:gd name="connsiteX90" fmla="*/ 6243319 w 12192000"/>
              <a:gd name="connsiteY90" fmla="*/ 1695560 h 2237474"/>
              <a:gd name="connsiteX91" fmla="*/ 6098321 w 12192000"/>
              <a:gd name="connsiteY91" fmla="*/ 1721646 h 2237474"/>
              <a:gd name="connsiteX92" fmla="*/ 5880652 w 12192000"/>
              <a:gd name="connsiteY92" fmla="*/ 1779643 h 2237474"/>
              <a:gd name="connsiteX93" fmla="*/ 5785959 w 12192000"/>
              <a:gd name="connsiteY93" fmla="*/ 1775307 h 2237474"/>
              <a:gd name="connsiteX94" fmla="*/ 5643534 w 12192000"/>
              <a:gd name="connsiteY94" fmla="*/ 1802919 h 2237474"/>
              <a:gd name="connsiteX95" fmla="*/ 5518799 w 12192000"/>
              <a:gd name="connsiteY95" fmla="*/ 1818312 h 2237474"/>
              <a:gd name="connsiteX96" fmla="*/ 5505014 w 12192000"/>
              <a:gd name="connsiteY96" fmla="*/ 1819259 h 2237474"/>
              <a:gd name="connsiteX97" fmla="*/ 5453307 w 12192000"/>
              <a:gd name="connsiteY97" fmla="*/ 1815450 h 2237474"/>
              <a:gd name="connsiteX98" fmla="*/ 5364192 w 12192000"/>
              <a:gd name="connsiteY98" fmla="*/ 1826074 h 2237474"/>
              <a:gd name="connsiteX99" fmla="*/ 5350380 w 12192000"/>
              <a:gd name="connsiteY99" fmla="*/ 1830891 h 2237474"/>
              <a:gd name="connsiteX100" fmla="*/ 5259633 w 12192000"/>
              <a:gd name="connsiteY100" fmla="*/ 1837160 h 2237474"/>
              <a:gd name="connsiteX101" fmla="*/ 5197513 w 12192000"/>
              <a:gd name="connsiteY101" fmla="*/ 1844718 h 2237474"/>
              <a:gd name="connsiteX102" fmla="*/ 5168852 w 12192000"/>
              <a:gd name="connsiteY102" fmla="*/ 1844846 h 2237474"/>
              <a:gd name="connsiteX103" fmla="*/ 5114927 w 12192000"/>
              <a:gd name="connsiteY103" fmla="*/ 1847827 h 2237474"/>
              <a:gd name="connsiteX104" fmla="*/ 5108970 w 12192000"/>
              <a:gd name="connsiteY104" fmla="*/ 1847935 h 2237474"/>
              <a:gd name="connsiteX105" fmla="*/ 5067961 w 12192000"/>
              <a:gd name="connsiteY105" fmla="*/ 1845917 h 2237474"/>
              <a:gd name="connsiteX106" fmla="*/ 5007075 w 12192000"/>
              <a:gd name="connsiteY106" fmla="*/ 1838626 h 2237474"/>
              <a:gd name="connsiteX107" fmla="*/ 4944087 w 12192000"/>
              <a:gd name="connsiteY107" fmla="*/ 1823332 h 2237474"/>
              <a:gd name="connsiteX108" fmla="*/ 4907662 w 12192000"/>
              <a:gd name="connsiteY108" fmla="*/ 1816900 h 2237474"/>
              <a:gd name="connsiteX109" fmla="*/ 4882386 w 12192000"/>
              <a:gd name="connsiteY109" fmla="*/ 1809844 h 2237474"/>
              <a:gd name="connsiteX110" fmla="*/ 4811440 w 12192000"/>
              <a:gd name="connsiteY110" fmla="*/ 1804655 h 2237474"/>
              <a:gd name="connsiteX111" fmla="*/ 4691075 w 12192000"/>
              <a:gd name="connsiteY111" fmla="*/ 1801389 h 2237474"/>
              <a:gd name="connsiteX112" fmla="*/ 4611738 w 12192000"/>
              <a:gd name="connsiteY112" fmla="*/ 1776964 h 2237474"/>
              <a:gd name="connsiteX113" fmla="*/ 4560070 w 12192000"/>
              <a:gd name="connsiteY113" fmla="*/ 1785640 h 2237474"/>
              <a:gd name="connsiteX114" fmla="*/ 4536503 w 12192000"/>
              <a:gd name="connsiteY114" fmla="*/ 1785334 h 2237474"/>
              <a:gd name="connsiteX115" fmla="*/ 4513724 w 12192000"/>
              <a:gd name="connsiteY115" fmla="*/ 1791996 h 2237474"/>
              <a:gd name="connsiteX116" fmla="*/ 4459810 w 12192000"/>
              <a:gd name="connsiteY116" fmla="*/ 1797886 h 2237474"/>
              <a:gd name="connsiteX117" fmla="*/ 4379064 w 12192000"/>
              <a:gd name="connsiteY117" fmla="*/ 1817177 h 2237474"/>
              <a:gd name="connsiteX118" fmla="*/ 4319209 w 12192000"/>
              <a:gd name="connsiteY118" fmla="*/ 1834833 h 2237474"/>
              <a:gd name="connsiteX119" fmla="*/ 4290981 w 12192000"/>
              <a:gd name="connsiteY119" fmla="*/ 1839677 h 2237474"/>
              <a:gd name="connsiteX120" fmla="*/ 4285792 w 12192000"/>
              <a:gd name="connsiteY120" fmla="*/ 1836231 h 2237474"/>
              <a:gd name="connsiteX121" fmla="*/ 4238372 w 12192000"/>
              <a:gd name="connsiteY121" fmla="*/ 1851480 h 2237474"/>
              <a:gd name="connsiteX122" fmla="*/ 4232517 w 12192000"/>
              <a:gd name="connsiteY122" fmla="*/ 1852567 h 2237474"/>
              <a:gd name="connsiteX123" fmla="*/ 4191732 w 12192000"/>
              <a:gd name="connsiteY123" fmla="*/ 1857328 h 2237474"/>
              <a:gd name="connsiteX124" fmla="*/ 4065532 w 12192000"/>
              <a:gd name="connsiteY124" fmla="*/ 1855477 h 2237474"/>
              <a:gd name="connsiteX125" fmla="*/ 4028460 w 12192000"/>
              <a:gd name="connsiteY125" fmla="*/ 1855137 h 2237474"/>
              <a:gd name="connsiteX126" fmla="*/ 4002267 w 12192000"/>
              <a:gd name="connsiteY126" fmla="*/ 1852352 h 2237474"/>
              <a:gd name="connsiteX127" fmla="*/ 3931396 w 12192000"/>
              <a:gd name="connsiteY127" fmla="*/ 1858915 h 2237474"/>
              <a:gd name="connsiteX128" fmla="*/ 3812162 w 12192000"/>
              <a:gd name="connsiteY128" fmla="*/ 1875501 h 2237474"/>
              <a:gd name="connsiteX129" fmla="*/ 3729530 w 12192000"/>
              <a:gd name="connsiteY129" fmla="*/ 1864513 h 2237474"/>
              <a:gd name="connsiteX130" fmla="*/ 3680177 w 12192000"/>
              <a:gd name="connsiteY130" fmla="*/ 1881552 h 2237474"/>
              <a:gd name="connsiteX131" fmla="*/ 3567259 w 12192000"/>
              <a:gd name="connsiteY131" fmla="*/ 1893482 h 2237474"/>
              <a:gd name="connsiteX132" fmla="*/ 3405770 w 12192000"/>
              <a:gd name="connsiteY132" fmla="*/ 1904591 h 2237474"/>
              <a:gd name="connsiteX133" fmla="*/ 3280097 w 12192000"/>
              <a:gd name="connsiteY133" fmla="*/ 1919610 h 2237474"/>
              <a:gd name="connsiteX134" fmla="*/ 3123424 w 12192000"/>
              <a:gd name="connsiteY134" fmla="*/ 1952930 h 2237474"/>
              <a:gd name="connsiteX135" fmla="*/ 3009910 w 12192000"/>
              <a:gd name="connsiteY135" fmla="*/ 1957866 h 2237474"/>
              <a:gd name="connsiteX136" fmla="*/ 2995934 w 12192000"/>
              <a:gd name="connsiteY136" fmla="*/ 1967085 h 2237474"/>
              <a:gd name="connsiteX137" fmla="*/ 2980071 w 12192000"/>
              <a:gd name="connsiteY137" fmla="*/ 1972988 h 2237474"/>
              <a:gd name="connsiteX138" fmla="*/ 2978094 w 12192000"/>
              <a:gd name="connsiteY138" fmla="*/ 1972369 h 2237474"/>
              <a:gd name="connsiteX139" fmla="*/ 2942858 w 12192000"/>
              <a:gd name="connsiteY139" fmla="*/ 1981367 h 2237474"/>
              <a:gd name="connsiteX140" fmla="*/ 2875436 w 12192000"/>
              <a:gd name="connsiteY140" fmla="*/ 1996977 h 2237474"/>
              <a:gd name="connsiteX141" fmla="*/ 2874892 w 12192000"/>
              <a:gd name="connsiteY141" fmla="*/ 1996085 h 2237474"/>
              <a:gd name="connsiteX142" fmla="*/ 2864145 w 12192000"/>
              <a:gd name="connsiteY142" fmla="*/ 1994061 h 2237474"/>
              <a:gd name="connsiteX143" fmla="*/ 2843662 w 12192000"/>
              <a:gd name="connsiteY143" fmla="*/ 1992498 h 2237474"/>
              <a:gd name="connsiteX144" fmla="*/ 2796128 w 12192000"/>
              <a:gd name="connsiteY144" fmla="*/ 1976403 h 2237474"/>
              <a:gd name="connsiteX145" fmla="*/ 2756784 w 12192000"/>
              <a:gd name="connsiteY145" fmla="*/ 1985116 h 2237474"/>
              <a:gd name="connsiteX146" fmla="*/ 2748833 w 12192000"/>
              <a:gd name="connsiteY146" fmla="*/ 1986323 h 2237474"/>
              <a:gd name="connsiteX147" fmla="*/ 2748661 w 12192000"/>
              <a:gd name="connsiteY147" fmla="*/ 1986122 h 2237474"/>
              <a:gd name="connsiteX148" fmla="*/ 2740251 w 12192000"/>
              <a:gd name="connsiteY148" fmla="*/ 1986946 h 2237474"/>
              <a:gd name="connsiteX149" fmla="*/ 2718916 w 12192000"/>
              <a:gd name="connsiteY149" fmla="*/ 1990867 h 2237474"/>
              <a:gd name="connsiteX150" fmla="*/ 2713522 w 12192000"/>
              <a:gd name="connsiteY150" fmla="*/ 1990173 h 2237474"/>
              <a:gd name="connsiteX151" fmla="*/ 2680597 w 12192000"/>
              <a:gd name="connsiteY151" fmla="*/ 1984996 h 2237474"/>
              <a:gd name="connsiteX152" fmla="*/ 2578178 w 12192000"/>
              <a:gd name="connsiteY152" fmla="*/ 1990531 h 2237474"/>
              <a:gd name="connsiteX153" fmla="*/ 2476147 w 12192000"/>
              <a:gd name="connsiteY153" fmla="*/ 1998305 h 2237474"/>
              <a:gd name="connsiteX154" fmla="*/ 2373568 w 12192000"/>
              <a:gd name="connsiteY154" fmla="*/ 2003219 h 2237474"/>
              <a:gd name="connsiteX155" fmla="*/ 2321399 w 12192000"/>
              <a:gd name="connsiteY155" fmla="*/ 1989467 h 2237474"/>
              <a:gd name="connsiteX156" fmla="*/ 2315525 w 12192000"/>
              <a:gd name="connsiteY156" fmla="*/ 1989708 h 2237474"/>
              <a:gd name="connsiteX157" fmla="*/ 2300792 w 12192000"/>
              <a:gd name="connsiteY157" fmla="*/ 1994290 h 2237474"/>
              <a:gd name="connsiteX158" fmla="*/ 2295469 w 12192000"/>
              <a:gd name="connsiteY158" fmla="*/ 1996659 h 2237474"/>
              <a:gd name="connsiteX159" fmla="*/ 2287219 w 12192000"/>
              <a:gd name="connsiteY159" fmla="*/ 1998750 h 2237474"/>
              <a:gd name="connsiteX160" fmla="*/ 2286948 w 12192000"/>
              <a:gd name="connsiteY160" fmla="*/ 1998596 h 2237474"/>
              <a:gd name="connsiteX161" fmla="*/ 2243069 w 12192000"/>
              <a:gd name="connsiteY161" fmla="*/ 2015111 h 2237474"/>
              <a:gd name="connsiteX162" fmla="*/ 2186609 w 12192000"/>
              <a:gd name="connsiteY162" fmla="*/ 2008263 h 2237474"/>
              <a:gd name="connsiteX163" fmla="*/ 2164831 w 12192000"/>
              <a:gd name="connsiteY163" fmla="*/ 2010143 h 2237474"/>
              <a:gd name="connsiteX164" fmla="*/ 2152836 w 12192000"/>
              <a:gd name="connsiteY164" fmla="*/ 2010048 h 2237474"/>
              <a:gd name="connsiteX165" fmla="*/ 2117102 w 12192000"/>
              <a:gd name="connsiteY165" fmla="*/ 2023004 h 2237474"/>
              <a:gd name="connsiteX166" fmla="*/ 2111935 w 12192000"/>
              <a:gd name="connsiteY166" fmla="*/ 2023163 h 2237474"/>
              <a:gd name="connsiteX167" fmla="*/ 2089991 w 12192000"/>
              <a:gd name="connsiteY167" fmla="*/ 2034193 h 2237474"/>
              <a:gd name="connsiteX168" fmla="*/ 2058061 w 12192000"/>
              <a:gd name="connsiteY168" fmla="*/ 2047942 h 2237474"/>
              <a:gd name="connsiteX169" fmla="*/ 2055737 w 12192000"/>
              <a:gd name="connsiteY169" fmla="*/ 2047704 h 2237474"/>
              <a:gd name="connsiteX170" fmla="*/ 2042244 w 12192000"/>
              <a:gd name="connsiteY170" fmla="*/ 2055560 h 2237474"/>
              <a:gd name="connsiteX171" fmla="*/ 1976224 w 12192000"/>
              <a:gd name="connsiteY171" fmla="*/ 2074257 h 2237474"/>
              <a:gd name="connsiteX172" fmla="*/ 1877728 w 12192000"/>
              <a:gd name="connsiteY172" fmla="*/ 2101004 h 2237474"/>
              <a:gd name="connsiteX173" fmla="*/ 1759056 w 12192000"/>
              <a:gd name="connsiteY173" fmla="*/ 2125608 h 2237474"/>
              <a:gd name="connsiteX174" fmla="*/ 1637948 w 12192000"/>
              <a:gd name="connsiteY174" fmla="*/ 2172597 h 2237474"/>
              <a:gd name="connsiteX175" fmla="*/ 1434549 w 12192000"/>
              <a:gd name="connsiteY175" fmla="*/ 2234522 h 2237474"/>
              <a:gd name="connsiteX176" fmla="*/ 1398481 w 12192000"/>
              <a:gd name="connsiteY176" fmla="*/ 2237074 h 2237474"/>
              <a:gd name="connsiteX177" fmla="*/ 1398407 w 12192000"/>
              <a:gd name="connsiteY177" fmla="*/ 2237095 h 2237474"/>
              <a:gd name="connsiteX178" fmla="*/ 1370962 w 12192000"/>
              <a:gd name="connsiteY178" fmla="*/ 2237474 h 2237474"/>
              <a:gd name="connsiteX179" fmla="*/ 1356367 w 12192000"/>
              <a:gd name="connsiteY179" fmla="*/ 2235089 h 2237474"/>
              <a:gd name="connsiteX180" fmla="*/ 1324828 w 12192000"/>
              <a:gd name="connsiteY180" fmla="*/ 2231968 h 2237474"/>
              <a:gd name="connsiteX181" fmla="*/ 1297744 w 12192000"/>
              <a:gd name="connsiteY181" fmla="*/ 2235849 h 2237474"/>
              <a:gd name="connsiteX182" fmla="*/ 1286236 w 12192000"/>
              <a:gd name="connsiteY182" fmla="*/ 2233135 h 2237474"/>
              <a:gd name="connsiteX183" fmla="*/ 1283504 w 12192000"/>
              <a:gd name="connsiteY183" fmla="*/ 2233797 h 2237474"/>
              <a:gd name="connsiteX184" fmla="*/ 1279765 w 12192000"/>
              <a:gd name="connsiteY184" fmla="*/ 2229639 h 2237474"/>
              <a:gd name="connsiteX185" fmla="*/ 1195347 w 12192000"/>
              <a:gd name="connsiteY185" fmla="*/ 2212354 h 2237474"/>
              <a:gd name="connsiteX186" fmla="*/ 970251 w 12192000"/>
              <a:gd name="connsiteY186" fmla="*/ 2221029 h 2237474"/>
              <a:gd name="connsiteX187" fmla="*/ 812914 w 12192000"/>
              <a:gd name="connsiteY187" fmla="*/ 2202752 h 2237474"/>
              <a:gd name="connsiteX188" fmla="*/ 800195 w 12192000"/>
              <a:gd name="connsiteY188" fmla="*/ 2209407 h 2237474"/>
              <a:gd name="connsiteX189" fmla="*/ 784978 w 12192000"/>
              <a:gd name="connsiteY189" fmla="*/ 2212360 h 2237474"/>
              <a:gd name="connsiteX190" fmla="*/ 681987 w 12192000"/>
              <a:gd name="connsiteY190" fmla="*/ 2216757 h 2237474"/>
              <a:gd name="connsiteX191" fmla="*/ 669923 w 12192000"/>
              <a:gd name="connsiteY191" fmla="*/ 2211682 h 2237474"/>
              <a:gd name="connsiteX192" fmla="*/ 648680 w 12192000"/>
              <a:gd name="connsiteY192" fmla="*/ 2206229 h 2237474"/>
              <a:gd name="connsiteX193" fmla="*/ 597225 w 12192000"/>
              <a:gd name="connsiteY193" fmla="*/ 2180999 h 2237474"/>
              <a:gd name="connsiteX194" fmla="*/ 558449 w 12192000"/>
              <a:gd name="connsiteY194" fmla="*/ 2182346 h 2237474"/>
              <a:gd name="connsiteX195" fmla="*/ 550517 w 12192000"/>
              <a:gd name="connsiteY195" fmla="*/ 2182060 h 2237474"/>
              <a:gd name="connsiteX196" fmla="*/ 550309 w 12192000"/>
              <a:gd name="connsiteY196" fmla="*/ 2181825 h 2237474"/>
              <a:gd name="connsiteX197" fmla="*/ 541836 w 12192000"/>
              <a:gd name="connsiteY197" fmla="*/ 2181063 h 2237474"/>
              <a:gd name="connsiteX198" fmla="*/ 536057 w 12192000"/>
              <a:gd name="connsiteY198" fmla="*/ 2181537 h 2237474"/>
              <a:gd name="connsiteX199" fmla="*/ 520671 w 12192000"/>
              <a:gd name="connsiteY199" fmla="*/ 2180980 h 2237474"/>
              <a:gd name="connsiteX200" fmla="*/ 515024 w 12192000"/>
              <a:gd name="connsiteY200" fmla="*/ 2179258 h 2237474"/>
              <a:gd name="connsiteX201" fmla="*/ 512278 w 12192000"/>
              <a:gd name="connsiteY201" fmla="*/ 2176369 h 2237474"/>
              <a:gd name="connsiteX202" fmla="*/ 480419 w 12192000"/>
              <a:gd name="connsiteY202" fmla="*/ 2167807 h 2237474"/>
              <a:gd name="connsiteX203" fmla="*/ 413835 w 12192000"/>
              <a:gd name="connsiteY203" fmla="*/ 2156783 h 2237474"/>
              <a:gd name="connsiteX204" fmla="*/ 376513 w 12192000"/>
              <a:gd name="connsiteY204" fmla="*/ 2154014 h 2237474"/>
              <a:gd name="connsiteX205" fmla="*/ 273386 w 12192000"/>
              <a:gd name="connsiteY205" fmla="*/ 2142551 h 2237474"/>
              <a:gd name="connsiteX206" fmla="*/ 169207 w 12192000"/>
              <a:gd name="connsiteY206" fmla="*/ 2128100 h 2237474"/>
              <a:gd name="connsiteX207" fmla="*/ 93149 w 12192000"/>
              <a:gd name="connsiteY207" fmla="*/ 2105324 h 2237474"/>
              <a:gd name="connsiteX208" fmla="*/ 88109 w 12192000"/>
              <a:gd name="connsiteY208" fmla="*/ 2106704 h 2237474"/>
              <a:gd name="connsiteX209" fmla="*/ 80022 w 12192000"/>
              <a:gd name="connsiteY209" fmla="*/ 2107254 h 2237474"/>
              <a:gd name="connsiteX210" fmla="*/ 79717 w 12192000"/>
              <a:gd name="connsiteY210" fmla="*/ 2107046 h 2237474"/>
              <a:gd name="connsiteX211" fmla="*/ 72352 w 12192000"/>
              <a:gd name="connsiteY211" fmla="*/ 2107991 h 2237474"/>
              <a:gd name="connsiteX212" fmla="*/ 37645 w 12192000"/>
              <a:gd name="connsiteY212" fmla="*/ 2115401 h 2237474"/>
              <a:gd name="connsiteX213" fmla="*/ 4572 w 12192000"/>
              <a:gd name="connsiteY213" fmla="*/ 2111091 h 2237474"/>
              <a:gd name="connsiteX214" fmla="*/ 0 w 12192000"/>
              <a:gd name="connsiteY214" fmla="*/ 2110468 h 2237474"/>
              <a:gd name="connsiteX215" fmla="*/ 0 w 12192000"/>
              <a:gd name="connsiteY215"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154948 w 12192000"/>
              <a:gd name="connsiteY4" fmla="*/ 762731 h 2237474"/>
              <a:gd name="connsiteX5" fmla="*/ 12047364 w 12192000"/>
              <a:gd name="connsiteY5" fmla="*/ 749662 h 2237474"/>
              <a:gd name="connsiteX6" fmla="*/ 11890686 w 12192000"/>
              <a:gd name="connsiteY6" fmla="*/ 732766 h 2237474"/>
              <a:gd name="connsiteX7" fmla="*/ 11782413 w 12192000"/>
              <a:gd name="connsiteY7" fmla="*/ 769868 h 2237474"/>
              <a:gd name="connsiteX8" fmla="*/ 11649954 w 12192000"/>
              <a:gd name="connsiteY8" fmla="*/ 749628 h 2237474"/>
              <a:gd name="connsiteX9" fmla="*/ 11560424 w 12192000"/>
              <a:gd name="connsiteY9" fmla="*/ 748017 h 2237474"/>
              <a:gd name="connsiteX10" fmla="*/ 11358455 w 12192000"/>
              <a:gd name="connsiteY10" fmla="*/ 747593 h 2237474"/>
              <a:gd name="connsiteX11" fmla="*/ 11165209 w 12192000"/>
              <a:gd name="connsiteY11" fmla="*/ 748852 h 2237474"/>
              <a:gd name="connsiteX12" fmla="*/ 11058755 w 12192000"/>
              <a:gd name="connsiteY12" fmla="*/ 749617 h 2237474"/>
              <a:gd name="connsiteX13" fmla="*/ 10884013 w 12192000"/>
              <a:gd name="connsiteY13" fmla="*/ 760728 h 2237474"/>
              <a:gd name="connsiteX14" fmla="*/ 10834688 w 12192000"/>
              <a:gd name="connsiteY14" fmla="*/ 757726 h 2237474"/>
              <a:gd name="connsiteX15" fmla="*/ 10805004 w 12192000"/>
              <a:gd name="connsiteY15" fmla="*/ 757573 h 2237474"/>
              <a:gd name="connsiteX16" fmla="*/ 10739478 w 12192000"/>
              <a:gd name="connsiteY16" fmla="*/ 776841 h 2237474"/>
              <a:gd name="connsiteX17" fmla="*/ 10458762 w 12192000"/>
              <a:gd name="connsiteY17" fmla="*/ 755400 h 2237474"/>
              <a:gd name="connsiteX18" fmla="*/ 10211200 w 12192000"/>
              <a:gd name="connsiteY18" fmla="*/ 767513 h 2237474"/>
              <a:gd name="connsiteX19" fmla="*/ 10167995 w 12192000"/>
              <a:gd name="connsiteY19" fmla="*/ 760843 h 2237474"/>
              <a:gd name="connsiteX20" fmla="*/ 9997044 w 12192000"/>
              <a:gd name="connsiteY20" fmla="*/ 780129 h 2237474"/>
              <a:gd name="connsiteX21" fmla="*/ 9943887 w 12192000"/>
              <a:gd name="connsiteY21" fmla="*/ 804141 h 2237474"/>
              <a:gd name="connsiteX22" fmla="*/ 9918248 w 12192000"/>
              <a:gd name="connsiteY22" fmla="*/ 816628 h 2237474"/>
              <a:gd name="connsiteX23" fmla="*/ 9798048 w 12192000"/>
              <a:gd name="connsiteY23" fmla="*/ 863207 h 2237474"/>
              <a:gd name="connsiteX24" fmla="*/ 9761459 w 12192000"/>
              <a:gd name="connsiteY24" fmla="*/ 862394 h 2237474"/>
              <a:gd name="connsiteX25" fmla="*/ 9705768 w 12192000"/>
              <a:gd name="connsiteY25" fmla="*/ 894610 h 2237474"/>
              <a:gd name="connsiteX26" fmla="*/ 9683005 w 12192000"/>
              <a:gd name="connsiteY26" fmla="*/ 894128 h 2237474"/>
              <a:gd name="connsiteX27" fmla="*/ 9594438 w 12192000"/>
              <a:gd name="connsiteY27" fmla="*/ 919051 h 2237474"/>
              <a:gd name="connsiteX28" fmla="*/ 9577033 w 12192000"/>
              <a:gd name="connsiteY28" fmla="*/ 922857 h 2237474"/>
              <a:gd name="connsiteX29" fmla="*/ 9544189 w 12192000"/>
              <a:gd name="connsiteY29" fmla="*/ 938966 h 2237474"/>
              <a:gd name="connsiteX30" fmla="*/ 9500499 w 12192000"/>
              <a:gd name="connsiteY30" fmla="*/ 954680 h 2237474"/>
              <a:gd name="connsiteX31" fmla="*/ 9428195 w 12192000"/>
              <a:gd name="connsiteY31" fmla="*/ 986225 h 2237474"/>
              <a:gd name="connsiteX32" fmla="*/ 9410017 w 12192000"/>
              <a:gd name="connsiteY32" fmla="*/ 993931 h 2237474"/>
              <a:gd name="connsiteX33" fmla="*/ 9392919 w 12192000"/>
              <a:gd name="connsiteY33" fmla="*/ 994656 h 2237474"/>
              <a:gd name="connsiteX34" fmla="*/ 9278619 w 12192000"/>
              <a:gd name="connsiteY34" fmla="*/ 1011878 h 2237474"/>
              <a:gd name="connsiteX35" fmla="*/ 9268019 w 12192000"/>
              <a:gd name="connsiteY35" fmla="*/ 1007442 h 2237474"/>
              <a:gd name="connsiteX36" fmla="*/ 9234662 w 12192000"/>
              <a:gd name="connsiteY36" fmla="*/ 1023056 h 2237474"/>
              <a:gd name="connsiteX37" fmla="*/ 9181033 w 12192000"/>
              <a:gd name="connsiteY37" fmla="*/ 1037921 h 2237474"/>
              <a:gd name="connsiteX38" fmla="*/ 9155969 w 12192000"/>
              <a:gd name="connsiteY38" fmla="*/ 1046804 h 2237474"/>
              <a:gd name="connsiteX39" fmla="*/ 9133985 w 12192000"/>
              <a:gd name="connsiteY39" fmla="*/ 1046450 h 2237474"/>
              <a:gd name="connsiteX40" fmla="*/ 9012987 w 12192000"/>
              <a:gd name="connsiteY40" fmla="*/ 1061986 h 2237474"/>
              <a:gd name="connsiteX41" fmla="*/ 8968445 w 12192000"/>
              <a:gd name="connsiteY41" fmla="*/ 1052169 h 2237474"/>
              <a:gd name="connsiteX42" fmla="*/ 8958984 w 12192000"/>
              <a:gd name="connsiteY42" fmla="*/ 1057212 h 2237474"/>
              <a:gd name="connsiteX43" fmla="*/ 8886001 w 12192000"/>
              <a:gd name="connsiteY43" fmla="*/ 1067468 h 2237474"/>
              <a:gd name="connsiteX44" fmla="*/ 8838610 w 12192000"/>
              <a:gd name="connsiteY44" fmla="*/ 1075091 h 2237474"/>
              <a:gd name="connsiteX45" fmla="*/ 8750383 w 12192000"/>
              <a:gd name="connsiteY45" fmla="*/ 1097387 h 2237474"/>
              <a:gd name="connsiteX46" fmla="*/ 8697365 w 12192000"/>
              <a:gd name="connsiteY46" fmla="*/ 1105869 h 2237474"/>
              <a:gd name="connsiteX47" fmla="*/ 8665605 w 12192000"/>
              <a:gd name="connsiteY47" fmla="*/ 1110791 h 2237474"/>
              <a:gd name="connsiteX48" fmla="*/ 8584946 w 12192000"/>
              <a:gd name="connsiteY48" fmla="*/ 1135226 h 2237474"/>
              <a:gd name="connsiteX49" fmla="*/ 8460755 w 12192000"/>
              <a:gd name="connsiteY49" fmla="*/ 1203427 h 2237474"/>
              <a:gd name="connsiteX50" fmla="*/ 8419755 w 12192000"/>
              <a:gd name="connsiteY50" fmla="*/ 1216260 h 2237474"/>
              <a:gd name="connsiteX51" fmla="*/ 8411626 w 12192000"/>
              <a:gd name="connsiteY51" fmla="*/ 1214397 h 2237474"/>
              <a:gd name="connsiteX52" fmla="*/ 8363469 w 12192000"/>
              <a:gd name="connsiteY52" fmla="*/ 1246658 h 2237474"/>
              <a:gd name="connsiteX53" fmla="*/ 8275497 w 12192000"/>
              <a:gd name="connsiteY53" fmla="*/ 1264396 h 2237474"/>
              <a:gd name="connsiteX54" fmla="*/ 8206287 w 12192000"/>
              <a:gd name="connsiteY54" fmla="*/ 1273060 h 2237474"/>
              <a:gd name="connsiteX55" fmla="*/ 8168705 w 12192000"/>
              <a:gd name="connsiteY55" fmla="*/ 1279956 h 2237474"/>
              <a:gd name="connsiteX56" fmla="*/ 8139997 w 12192000"/>
              <a:gd name="connsiteY56" fmla="*/ 1282713 h 2237474"/>
              <a:gd name="connsiteX57" fmla="*/ 8074238 w 12192000"/>
              <a:gd name="connsiteY57" fmla="*/ 1301895 h 2237474"/>
              <a:gd name="connsiteX58" fmla="*/ 7968292 w 12192000"/>
              <a:gd name="connsiteY58" fmla="*/ 1338779 h 2237474"/>
              <a:gd name="connsiteX59" fmla="*/ 7945122 w 12192000"/>
              <a:gd name="connsiteY59" fmla="*/ 1345477 h 2237474"/>
              <a:gd name="connsiteX60" fmla="*/ 7902328 w 12192000"/>
              <a:gd name="connsiteY60" fmla="*/ 1345865 h 2237474"/>
              <a:gd name="connsiteX61" fmla="*/ 7875879 w 12192000"/>
              <a:gd name="connsiteY61" fmla="*/ 1345646 h 2237474"/>
              <a:gd name="connsiteX62" fmla="*/ 7840612 w 12192000"/>
              <a:gd name="connsiteY62" fmla="*/ 1369373 h 2237474"/>
              <a:gd name="connsiteX63" fmla="*/ 7786819 w 12192000"/>
              <a:gd name="connsiteY63" fmla="*/ 1378970 h 2237474"/>
              <a:gd name="connsiteX64" fmla="*/ 7548172 w 12192000"/>
              <a:gd name="connsiteY64" fmla="*/ 1417460 h 2237474"/>
              <a:gd name="connsiteX65" fmla="*/ 7483437 w 12192000"/>
              <a:gd name="connsiteY65" fmla="*/ 1478152 h 2237474"/>
              <a:gd name="connsiteX66" fmla="*/ 7377870 w 12192000"/>
              <a:gd name="connsiteY66" fmla="*/ 1523319 h 2237474"/>
              <a:gd name="connsiteX67" fmla="*/ 7230737 w 12192000"/>
              <a:gd name="connsiteY67" fmla="*/ 1562633 h 2237474"/>
              <a:gd name="connsiteX68" fmla="*/ 7224458 w 12192000"/>
              <a:gd name="connsiteY68" fmla="*/ 1573008 h 2237474"/>
              <a:gd name="connsiteX69" fmla="*/ 7213486 w 12192000"/>
              <a:gd name="connsiteY69" fmla="*/ 1580987 h 2237474"/>
              <a:gd name="connsiteX70" fmla="*/ 7183121 w 12192000"/>
              <a:gd name="connsiteY70" fmla="*/ 1595162 h 2237474"/>
              <a:gd name="connsiteX71" fmla="*/ 7164601 w 12192000"/>
              <a:gd name="connsiteY71" fmla="*/ 1606490 h 2237474"/>
              <a:gd name="connsiteX72" fmla="*/ 7092727 w 12192000"/>
              <a:gd name="connsiteY72" fmla="*/ 1623628 h 2237474"/>
              <a:gd name="connsiteX73" fmla="*/ 7031309 w 12192000"/>
              <a:gd name="connsiteY73" fmla="*/ 1619451 h 2237474"/>
              <a:gd name="connsiteX74" fmla="*/ 6999084 w 12192000"/>
              <a:gd name="connsiteY74" fmla="*/ 1634317 h 2237474"/>
              <a:gd name="connsiteX75" fmla="*/ 6992107 w 12192000"/>
              <a:gd name="connsiteY75" fmla="*/ 1636860 h 2237474"/>
              <a:gd name="connsiteX76" fmla="*/ 6991765 w 12192000"/>
              <a:gd name="connsiteY76" fmla="*/ 1636725 h 2237474"/>
              <a:gd name="connsiteX77" fmla="*/ 6900177 w 12192000"/>
              <a:gd name="connsiteY77" fmla="*/ 1636016 h 2237474"/>
              <a:gd name="connsiteX78" fmla="*/ 6795372 w 12192000"/>
              <a:gd name="connsiteY78" fmla="*/ 1644845 h 2237474"/>
              <a:gd name="connsiteX79" fmla="*/ 6692251 w 12192000"/>
              <a:gd name="connsiteY79" fmla="*/ 1656357 h 2237474"/>
              <a:gd name="connsiteX80" fmla="*/ 6655235 w 12192000"/>
              <a:gd name="connsiteY80" fmla="*/ 1661869 h 2237474"/>
              <a:gd name="connsiteX81" fmla="*/ 6587857 w 12192000"/>
              <a:gd name="connsiteY81" fmla="*/ 1665769 h 2237474"/>
              <a:gd name="connsiteX82" fmla="*/ 6554894 w 12192000"/>
              <a:gd name="connsiteY82" fmla="*/ 1664428 h 2237474"/>
              <a:gd name="connsiteX83" fmla="*/ 6516595 w 12192000"/>
              <a:gd name="connsiteY83" fmla="*/ 1667475 h 2237474"/>
              <a:gd name="connsiteX84" fmla="*/ 6508541 w 12192000"/>
              <a:gd name="connsiteY84" fmla="*/ 1668757 h 2237474"/>
              <a:gd name="connsiteX85" fmla="*/ 6471012 w 12192000"/>
              <a:gd name="connsiteY85" fmla="*/ 1678604 h 2237474"/>
              <a:gd name="connsiteX86" fmla="*/ 6415265 w 12192000"/>
              <a:gd name="connsiteY86" fmla="*/ 1665317 h 2237474"/>
              <a:gd name="connsiteX87" fmla="*/ 6364035 w 12192000"/>
              <a:gd name="connsiteY87" fmla="*/ 1667683 h 2237474"/>
              <a:gd name="connsiteX88" fmla="*/ 6280959 w 12192000"/>
              <a:gd name="connsiteY88" fmla="*/ 1689329 h 2237474"/>
              <a:gd name="connsiteX89" fmla="*/ 6243319 w 12192000"/>
              <a:gd name="connsiteY89" fmla="*/ 1695560 h 2237474"/>
              <a:gd name="connsiteX90" fmla="*/ 6098321 w 12192000"/>
              <a:gd name="connsiteY90" fmla="*/ 1721646 h 2237474"/>
              <a:gd name="connsiteX91" fmla="*/ 5880652 w 12192000"/>
              <a:gd name="connsiteY91" fmla="*/ 1779643 h 2237474"/>
              <a:gd name="connsiteX92" fmla="*/ 5785959 w 12192000"/>
              <a:gd name="connsiteY92" fmla="*/ 1775307 h 2237474"/>
              <a:gd name="connsiteX93" fmla="*/ 5643534 w 12192000"/>
              <a:gd name="connsiteY93" fmla="*/ 1802919 h 2237474"/>
              <a:gd name="connsiteX94" fmla="*/ 5518799 w 12192000"/>
              <a:gd name="connsiteY94" fmla="*/ 1818312 h 2237474"/>
              <a:gd name="connsiteX95" fmla="*/ 5505014 w 12192000"/>
              <a:gd name="connsiteY95" fmla="*/ 1819259 h 2237474"/>
              <a:gd name="connsiteX96" fmla="*/ 5453307 w 12192000"/>
              <a:gd name="connsiteY96" fmla="*/ 1815450 h 2237474"/>
              <a:gd name="connsiteX97" fmla="*/ 5364192 w 12192000"/>
              <a:gd name="connsiteY97" fmla="*/ 1826074 h 2237474"/>
              <a:gd name="connsiteX98" fmla="*/ 5350380 w 12192000"/>
              <a:gd name="connsiteY98" fmla="*/ 1830891 h 2237474"/>
              <a:gd name="connsiteX99" fmla="*/ 5259633 w 12192000"/>
              <a:gd name="connsiteY99" fmla="*/ 1837160 h 2237474"/>
              <a:gd name="connsiteX100" fmla="*/ 5197513 w 12192000"/>
              <a:gd name="connsiteY100" fmla="*/ 1844718 h 2237474"/>
              <a:gd name="connsiteX101" fmla="*/ 5168852 w 12192000"/>
              <a:gd name="connsiteY101" fmla="*/ 1844846 h 2237474"/>
              <a:gd name="connsiteX102" fmla="*/ 5114927 w 12192000"/>
              <a:gd name="connsiteY102" fmla="*/ 1847827 h 2237474"/>
              <a:gd name="connsiteX103" fmla="*/ 5108970 w 12192000"/>
              <a:gd name="connsiteY103" fmla="*/ 1847935 h 2237474"/>
              <a:gd name="connsiteX104" fmla="*/ 5067961 w 12192000"/>
              <a:gd name="connsiteY104" fmla="*/ 1845917 h 2237474"/>
              <a:gd name="connsiteX105" fmla="*/ 5007075 w 12192000"/>
              <a:gd name="connsiteY105" fmla="*/ 1838626 h 2237474"/>
              <a:gd name="connsiteX106" fmla="*/ 4944087 w 12192000"/>
              <a:gd name="connsiteY106" fmla="*/ 1823332 h 2237474"/>
              <a:gd name="connsiteX107" fmla="*/ 4907662 w 12192000"/>
              <a:gd name="connsiteY107" fmla="*/ 1816900 h 2237474"/>
              <a:gd name="connsiteX108" fmla="*/ 4882386 w 12192000"/>
              <a:gd name="connsiteY108" fmla="*/ 1809844 h 2237474"/>
              <a:gd name="connsiteX109" fmla="*/ 4811440 w 12192000"/>
              <a:gd name="connsiteY109" fmla="*/ 1804655 h 2237474"/>
              <a:gd name="connsiteX110" fmla="*/ 4691075 w 12192000"/>
              <a:gd name="connsiteY110" fmla="*/ 1801389 h 2237474"/>
              <a:gd name="connsiteX111" fmla="*/ 4611738 w 12192000"/>
              <a:gd name="connsiteY111" fmla="*/ 1776964 h 2237474"/>
              <a:gd name="connsiteX112" fmla="*/ 4560070 w 12192000"/>
              <a:gd name="connsiteY112" fmla="*/ 1785640 h 2237474"/>
              <a:gd name="connsiteX113" fmla="*/ 4536503 w 12192000"/>
              <a:gd name="connsiteY113" fmla="*/ 1785334 h 2237474"/>
              <a:gd name="connsiteX114" fmla="*/ 4513724 w 12192000"/>
              <a:gd name="connsiteY114" fmla="*/ 1791996 h 2237474"/>
              <a:gd name="connsiteX115" fmla="*/ 4459810 w 12192000"/>
              <a:gd name="connsiteY115" fmla="*/ 1797886 h 2237474"/>
              <a:gd name="connsiteX116" fmla="*/ 4379064 w 12192000"/>
              <a:gd name="connsiteY116" fmla="*/ 1817177 h 2237474"/>
              <a:gd name="connsiteX117" fmla="*/ 4319209 w 12192000"/>
              <a:gd name="connsiteY117" fmla="*/ 1834833 h 2237474"/>
              <a:gd name="connsiteX118" fmla="*/ 4290981 w 12192000"/>
              <a:gd name="connsiteY118" fmla="*/ 1839677 h 2237474"/>
              <a:gd name="connsiteX119" fmla="*/ 4285792 w 12192000"/>
              <a:gd name="connsiteY119" fmla="*/ 1836231 h 2237474"/>
              <a:gd name="connsiteX120" fmla="*/ 4238372 w 12192000"/>
              <a:gd name="connsiteY120" fmla="*/ 1851480 h 2237474"/>
              <a:gd name="connsiteX121" fmla="*/ 4232517 w 12192000"/>
              <a:gd name="connsiteY121" fmla="*/ 1852567 h 2237474"/>
              <a:gd name="connsiteX122" fmla="*/ 4191732 w 12192000"/>
              <a:gd name="connsiteY122" fmla="*/ 1857328 h 2237474"/>
              <a:gd name="connsiteX123" fmla="*/ 4065532 w 12192000"/>
              <a:gd name="connsiteY123" fmla="*/ 1855477 h 2237474"/>
              <a:gd name="connsiteX124" fmla="*/ 4028460 w 12192000"/>
              <a:gd name="connsiteY124" fmla="*/ 1855137 h 2237474"/>
              <a:gd name="connsiteX125" fmla="*/ 4002267 w 12192000"/>
              <a:gd name="connsiteY125" fmla="*/ 1852352 h 2237474"/>
              <a:gd name="connsiteX126" fmla="*/ 3931396 w 12192000"/>
              <a:gd name="connsiteY126" fmla="*/ 1858915 h 2237474"/>
              <a:gd name="connsiteX127" fmla="*/ 3812162 w 12192000"/>
              <a:gd name="connsiteY127" fmla="*/ 1875501 h 2237474"/>
              <a:gd name="connsiteX128" fmla="*/ 3729530 w 12192000"/>
              <a:gd name="connsiteY128" fmla="*/ 1864513 h 2237474"/>
              <a:gd name="connsiteX129" fmla="*/ 3680177 w 12192000"/>
              <a:gd name="connsiteY129" fmla="*/ 1881552 h 2237474"/>
              <a:gd name="connsiteX130" fmla="*/ 3567259 w 12192000"/>
              <a:gd name="connsiteY130" fmla="*/ 1893482 h 2237474"/>
              <a:gd name="connsiteX131" fmla="*/ 3405770 w 12192000"/>
              <a:gd name="connsiteY131" fmla="*/ 1904591 h 2237474"/>
              <a:gd name="connsiteX132" fmla="*/ 3280097 w 12192000"/>
              <a:gd name="connsiteY132" fmla="*/ 1919610 h 2237474"/>
              <a:gd name="connsiteX133" fmla="*/ 3123424 w 12192000"/>
              <a:gd name="connsiteY133" fmla="*/ 1952930 h 2237474"/>
              <a:gd name="connsiteX134" fmla="*/ 3009910 w 12192000"/>
              <a:gd name="connsiteY134" fmla="*/ 1957866 h 2237474"/>
              <a:gd name="connsiteX135" fmla="*/ 2995934 w 12192000"/>
              <a:gd name="connsiteY135" fmla="*/ 1967085 h 2237474"/>
              <a:gd name="connsiteX136" fmla="*/ 2980071 w 12192000"/>
              <a:gd name="connsiteY136" fmla="*/ 1972988 h 2237474"/>
              <a:gd name="connsiteX137" fmla="*/ 2978094 w 12192000"/>
              <a:gd name="connsiteY137" fmla="*/ 1972369 h 2237474"/>
              <a:gd name="connsiteX138" fmla="*/ 2942858 w 12192000"/>
              <a:gd name="connsiteY138" fmla="*/ 1981367 h 2237474"/>
              <a:gd name="connsiteX139" fmla="*/ 2875436 w 12192000"/>
              <a:gd name="connsiteY139" fmla="*/ 1996977 h 2237474"/>
              <a:gd name="connsiteX140" fmla="*/ 2874892 w 12192000"/>
              <a:gd name="connsiteY140" fmla="*/ 1996085 h 2237474"/>
              <a:gd name="connsiteX141" fmla="*/ 2864145 w 12192000"/>
              <a:gd name="connsiteY141" fmla="*/ 1994061 h 2237474"/>
              <a:gd name="connsiteX142" fmla="*/ 2843662 w 12192000"/>
              <a:gd name="connsiteY142" fmla="*/ 1992498 h 2237474"/>
              <a:gd name="connsiteX143" fmla="*/ 2796128 w 12192000"/>
              <a:gd name="connsiteY143" fmla="*/ 1976403 h 2237474"/>
              <a:gd name="connsiteX144" fmla="*/ 2756784 w 12192000"/>
              <a:gd name="connsiteY144" fmla="*/ 1985116 h 2237474"/>
              <a:gd name="connsiteX145" fmla="*/ 2748833 w 12192000"/>
              <a:gd name="connsiteY145" fmla="*/ 1986323 h 2237474"/>
              <a:gd name="connsiteX146" fmla="*/ 2748661 w 12192000"/>
              <a:gd name="connsiteY146" fmla="*/ 1986122 h 2237474"/>
              <a:gd name="connsiteX147" fmla="*/ 2740251 w 12192000"/>
              <a:gd name="connsiteY147" fmla="*/ 1986946 h 2237474"/>
              <a:gd name="connsiteX148" fmla="*/ 2718916 w 12192000"/>
              <a:gd name="connsiteY148" fmla="*/ 1990867 h 2237474"/>
              <a:gd name="connsiteX149" fmla="*/ 2713522 w 12192000"/>
              <a:gd name="connsiteY149" fmla="*/ 1990173 h 2237474"/>
              <a:gd name="connsiteX150" fmla="*/ 2680597 w 12192000"/>
              <a:gd name="connsiteY150" fmla="*/ 1984996 h 2237474"/>
              <a:gd name="connsiteX151" fmla="*/ 2578178 w 12192000"/>
              <a:gd name="connsiteY151" fmla="*/ 1990531 h 2237474"/>
              <a:gd name="connsiteX152" fmla="*/ 2476147 w 12192000"/>
              <a:gd name="connsiteY152" fmla="*/ 1998305 h 2237474"/>
              <a:gd name="connsiteX153" fmla="*/ 2373568 w 12192000"/>
              <a:gd name="connsiteY153" fmla="*/ 2003219 h 2237474"/>
              <a:gd name="connsiteX154" fmla="*/ 2321399 w 12192000"/>
              <a:gd name="connsiteY154" fmla="*/ 1989467 h 2237474"/>
              <a:gd name="connsiteX155" fmla="*/ 2315525 w 12192000"/>
              <a:gd name="connsiteY155" fmla="*/ 1989708 h 2237474"/>
              <a:gd name="connsiteX156" fmla="*/ 2300792 w 12192000"/>
              <a:gd name="connsiteY156" fmla="*/ 1994290 h 2237474"/>
              <a:gd name="connsiteX157" fmla="*/ 2295469 w 12192000"/>
              <a:gd name="connsiteY157" fmla="*/ 1996659 h 2237474"/>
              <a:gd name="connsiteX158" fmla="*/ 2287219 w 12192000"/>
              <a:gd name="connsiteY158" fmla="*/ 1998750 h 2237474"/>
              <a:gd name="connsiteX159" fmla="*/ 2286948 w 12192000"/>
              <a:gd name="connsiteY159" fmla="*/ 1998596 h 2237474"/>
              <a:gd name="connsiteX160" fmla="*/ 2243069 w 12192000"/>
              <a:gd name="connsiteY160" fmla="*/ 2015111 h 2237474"/>
              <a:gd name="connsiteX161" fmla="*/ 2186609 w 12192000"/>
              <a:gd name="connsiteY161" fmla="*/ 2008263 h 2237474"/>
              <a:gd name="connsiteX162" fmla="*/ 2164831 w 12192000"/>
              <a:gd name="connsiteY162" fmla="*/ 2010143 h 2237474"/>
              <a:gd name="connsiteX163" fmla="*/ 2152836 w 12192000"/>
              <a:gd name="connsiteY163" fmla="*/ 2010048 h 2237474"/>
              <a:gd name="connsiteX164" fmla="*/ 2117102 w 12192000"/>
              <a:gd name="connsiteY164" fmla="*/ 2023004 h 2237474"/>
              <a:gd name="connsiteX165" fmla="*/ 2111935 w 12192000"/>
              <a:gd name="connsiteY165" fmla="*/ 2023163 h 2237474"/>
              <a:gd name="connsiteX166" fmla="*/ 2089991 w 12192000"/>
              <a:gd name="connsiteY166" fmla="*/ 2034193 h 2237474"/>
              <a:gd name="connsiteX167" fmla="*/ 2058061 w 12192000"/>
              <a:gd name="connsiteY167" fmla="*/ 2047942 h 2237474"/>
              <a:gd name="connsiteX168" fmla="*/ 2055737 w 12192000"/>
              <a:gd name="connsiteY168" fmla="*/ 2047704 h 2237474"/>
              <a:gd name="connsiteX169" fmla="*/ 2042244 w 12192000"/>
              <a:gd name="connsiteY169" fmla="*/ 2055560 h 2237474"/>
              <a:gd name="connsiteX170" fmla="*/ 1976224 w 12192000"/>
              <a:gd name="connsiteY170" fmla="*/ 2074257 h 2237474"/>
              <a:gd name="connsiteX171" fmla="*/ 1877728 w 12192000"/>
              <a:gd name="connsiteY171" fmla="*/ 2101004 h 2237474"/>
              <a:gd name="connsiteX172" fmla="*/ 1759056 w 12192000"/>
              <a:gd name="connsiteY172" fmla="*/ 2125608 h 2237474"/>
              <a:gd name="connsiteX173" fmla="*/ 1637948 w 12192000"/>
              <a:gd name="connsiteY173" fmla="*/ 2172597 h 2237474"/>
              <a:gd name="connsiteX174" fmla="*/ 1434549 w 12192000"/>
              <a:gd name="connsiteY174" fmla="*/ 2234522 h 2237474"/>
              <a:gd name="connsiteX175" fmla="*/ 1398481 w 12192000"/>
              <a:gd name="connsiteY175" fmla="*/ 2237074 h 2237474"/>
              <a:gd name="connsiteX176" fmla="*/ 1398407 w 12192000"/>
              <a:gd name="connsiteY176" fmla="*/ 2237095 h 2237474"/>
              <a:gd name="connsiteX177" fmla="*/ 1370962 w 12192000"/>
              <a:gd name="connsiteY177" fmla="*/ 2237474 h 2237474"/>
              <a:gd name="connsiteX178" fmla="*/ 1356367 w 12192000"/>
              <a:gd name="connsiteY178" fmla="*/ 2235089 h 2237474"/>
              <a:gd name="connsiteX179" fmla="*/ 1324828 w 12192000"/>
              <a:gd name="connsiteY179" fmla="*/ 2231968 h 2237474"/>
              <a:gd name="connsiteX180" fmla="*/ 1297744 w 12192000"/>
              <a:gd name="connsiteY180" fmla="*/ 2235849 h 2237474"/>
              <a:gd name="connsiteX181" fmla="*/ 1286236 w 12192000"/>
              <a:gd name="connsiteY181" fmla="*/ 2233135 h 2237474"/>
              <a:gd name="connsiteX182" fmla="*/ 1283504 w 12192000"/>
              <a:gd name="connsiteY182" fmla="*/ 2233797 h 2237474"/>
              <a:gd name="connsiteX183" fmla="*/ 1279765 w 12192000"/>
              <a:gd name="connsiteY183" fmla="*/ 2229639 h 2237474"/>
              <a:gd name="connsiteX184" fmla="*/ 1195347 w 12192000"/>
              <a:gd name="connsiteY184" fmla="*/ 2212354 h 2237474"/>
              <a:gd name="connsiteX185" fmla="*/ 970251 w 12192000"/>
              <a:gd name="connsiteY185" fmla="*/ 2221029 h 2237474"/>
              <a:gd name="connsiteX186" fmla="*/ 812914 w 12192000"/>
              <a:gd name="connsiteY186" fmla="*/ 2202752 h 2237474"/>
              <a:gd name="connsiteX187" fmla="*/ 800195 w 12192000"/>
              <a:gd name="connsiteY187" fmla="*/ 2209407 h 2237474"/>
              <a:gd name="connsiteX188" fmla="*/ 784978 w 12192000"/>
              <a:gd name="connsiteY188" fmla="*/ 2212360 h 2237474"/>
              <a:gd name="connsiteX189" fmla="*/ 681987 w 12192000"/>
              <a:gd name="connsiteY189" fmla="*/ 2216757 h 2237474"/>
              <a:gd name="connsiteX190" fmla="*/ 669923 w 12192000"/>
              <a:gd name="connsiteY190" fmla="*/ 2211682 h 2237474"/>
              <a:gd name="connsiteX191" fmla="*/ 648680 w 12192000"/>
              <a:gd name="connsiteY191" fmla="*/ 2206229 h 2237474"/>
              <a:gd name="connsiteX192" fmla="*/ 597225 w 12192000"/>
              <a:gd name="connsiteY192" fmla="*/ 2180999 h 2237474"/>
              <a:gd name="connsiteX193" fmla="*/ 558449 w 12192000"/>
              <a:gd name="connsiteY193" fmla="*/ 2182346 h 2237474"/>
              <a:gd name="connsiteX194" fmla="*/ 550517 w 12192000"/>
              <a:gd name="connsiteY194" fmla="*/ 2182060 h 2237474"/>
              <a:gd name="connsiteX195" fmla="*/ 550309 w 12192000"/>
              <a:gd name="connsiteY195" fmla="*/ 2181825 h 2237474"/>
              <a:gd name="connsiteX196" fmla="*/ 541836 w 12192000"/>
              <a:gd name="connsiteY196" fmla="*/ 2181063 h 2237474"/>
              <a:gd name="connsiteX197" fmla="*/ 536057 w 12192000"/>
              <a:gd name="connsiteY197" fmla="*/ 2181537 h 2237474"/>
              <a:gd name="connsiteX198" fmla="*/ 520671 w 12192000"/>
              <a:gd name="connsiteY198" fmla="*/ 2180980 h 2237474"/>
              <a:gd name="connsiteX199" fmla="*/ 515024 w 12192000"/>
              <a:gd name="connsiteY199" fmla="*/ 2179258 h 2237474"/>
              <a:gd name="connsiteX200" fmla="*/ 512278 w 12192000"/>
              <a:gd name="connsiteY200" fmla="*/ 2176369 h 2237474"/>
              <a:gd name="connsiteX201" fmla="*/ 480419 w 12192000"/>
              <a:gd name="connsiteY201" fmla="*/ 2167807 h 2237474"/>
              <a:gd name="connsiteX202" fmla="*/ 413835 w 12192000"/>
              <a:gd name="connsiteY202" fmla="*/ 2156783 h 2237474"/>
              <a:gd name="connsiteX203" fmla="*/ 376513 w 12192000"/>
              <a:gd name="connsiteY203" fmla="*/ 2154014 h 2237474"/>
              <a:gd name="connsiteX204" fmla="*/ 273386 w 12192000"/>
              <a:gd name="connsiteY204" fmla="*/ 2142551 h 2237474"/>
              <a:gd name="connsiteX205" fmla="*/ 169207 w 12192000"/>
              <a:gd name="connsiteY205" fmla="*/ 2128100 h 2237474"/>
              <a:gd name="connsiteX206" fmla="*/ 93149 w 12192000"/>
              <a:gd name="connsiteY206" fmla="*/ 2105324 h 2237474"/>
              <a:gd name="connsiteX207" fmla="*/ 88109 w 12192000"/>
              <a:gd name="connsiteY207" fmla="*/ 2106704 h 2237474"/>
              <a:gd name="connsiteX208" fmla="*/ 80022 w 12192000"/>
              <a:gd name="connsiteY208" fmla="*/ 2107254 h 2237474"/>
              <a:gd name="connsiteX209" fmla="*/ 79717 w 12192000"/>
              <a:gd name="connsiteY209" fmla="*/ 2107046 h 2237474"/>
              <a:gd name="connsiteX210" fmla="*/ 72352 w 12192000"/>
              <a:gd name="connsiteY210" fmla="*/ 2107991 h 2237474"/>
              <a:gd name="connsiteX211" fmla="*/ 37645 w 12192000"/>
              <a:gd name="connsiteY211" fmla="*/ 2115401 h 2237474"/>
              <a:gd name="connsiteX212" fmla="*/ 4572 w 12192000"/>
              <a:gd name="connsiteY212" fmla="*/ 2111091 h 2237474"/>
              <a:gd name="connsiteX213" fmla="*/ 0 w 12192000"/>
              <a:gd name="connsiteY213" fmla="*/ 2110468 h 2237474"/>
              <a:gd name="connsiteX214" fmla="*/ 0 w 12192000"/>
              <a:gd name="connsiteY214"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154948 w 12192000"/>
              <a:gd name="connsiteY4" fmla="*/ 762731 h 2237474"/>
              <a:gd name="connsiteX5" fmla="*/ 12047364 w 12192000"/>
              <a:gd name="connsiteY5" fmla="*/ 749662 h 2237474"/>
              <a:gd name="connsiteX6" fmla="*/ 11890686 w 12192000"/>
              <a:gd name="connsiteY6" fmla="*/ 732766 h 2237474"/>
              <a:gd name="connsiteX7" fmla="*/ 11782413 w 12192000"/>
              <a:gd name="connsiteY7" fmla="*/ 769868 h 2237474"/>
              <a:gd name="connsiteX8" fmla="*/ 11649954 w 12192000"/>
              <a:gd name="connsiteY8" fmla="*/ 749628 h 2237474"/>
              <a:gd name="connsiteX9" fmla="*/ 11560424 w 12192000"/>
              <a:gd name="connsiteY9" fmla="*/ 748017 h 2237474"/>
              <a:gd name="connsiteX10" fmla="*/ 11358455 w 12192000"/>
              <a:gd name="connsiteY10" fmla="*/ 747593 h 2237474"/>
              <a:gd name="connsiteX11" fmla="*/ 11165209 w 12192000"/>
              <a:gd name="connsiteY11" fmla="*/ 748852 h 2237474"/>
              <a:gd name="connsiteX12" fmla="*/ 11058755 w 12192000"/>
              <a:gd name="connsiteY12" fmla="*/ 749617 h 2237474"/>
              <a:gd name="connsiteX13" fmla="*/ 10884013 w 12192000"/>
              <a:gd name="connsiteY13" fmla="*/ 760728 h 2237474"/>
              <a:gd name="connsiteX14" fmla="*/ 10834688 w 12192000"/>
              <a:gd name="connsiteY14" fmla="*/ 757726 h 2237474"/>
              <a:gd name="connsiteX15" fmla="*/ 10805004 w 12192000"/>
              <a:gd name="connsiteY15" fmla="*/ 757573 h 2237474"/>
              <a:gd name="connsiteX16" fmla="*/ 10739478 w 12192000"/>
              <a:gd name="connsiteY16" fmla="*/ 776841 h 2237474"/>
              <a:gd name="connsiteX17" fmla="*/ 10458762 w 12192000"/>
              <a:gd name="connsiteY17" fmla="*/ 755400 h 2237474"/>
              <a:gd name="connsiteX18" fmla="*/ 10211200 w 12192000"/>
              <a:gd name="connsiteY18" fmla="*/ 767513 h 2237474"/>
              <a:gd name="connsiteX19" fmla="*/ 10167995 w 12192000"/>
              <a:gd name="connsiteY19" fmla="*/ 760843 h 2237474"/>
              <a:gd name="connsiteX20" fmla="*/ 9997044 w 12192000"/>
              <a:gd name="connsiteY20" fmla="*/ 780129 h 2237474"/>
              <a:gd name="connsiteX21" fmla="*/ 9943887 w 12192000"/>
              <a:gd name="connsiteY21" fmla="*/ 804141 h 2237474"/>
              <a:gd name="connsiteX22" fmla="*/ 9918248 w 12192000"/>
              <a:gd name="connsiteY22" fmla="*/ 816628 h 2237474"/>
              <a:gd name="connsiteX23" fmla="*/ 9798048 w 12192000"/>
              <a:gd name="connsiteY23" fmla="*/ 863207 h 2237474"/>
              <a:gd name="connsiteX24" fmla="*/ 9761459 w 12192000"/>
              <a:gd name="connsiteY24" fmla="*/ 862394 h 2237474"/>
              <a:gd name="connsiteX25" fmla="*/ 9705768 w 12192000"/>
              <a:gd name="connsiteY25" fmla="*/ 894610 h 2237474"/>
              <a:gd name="connsiteX26" fmla="*/ 9683005 w 12192000"/>
              <a:gd name="connsiteY26" fmla="*/ 894128 h 2237474"/>
              <a:gd name="connsiteX27" fmla="*/ 9594438 w 12192000"/>
              <a:gd name="connsiteY27" fmla="*/ 919051 h 2237474"/>
              <a:gd name="connsiteX28" fmla="*/ 9577033 w 12192000"/>
              <a:gd name="connsiteY28" fmla="*/ 922857 h 2237474"/>
              <a:gd name="connsiteX29" fmla="*/ 9544189 w 12192000"/>
              <a:gd name="connsiteY29" fmla="*/ 938966 h 2237474"/>
              <a:gd name="connsiteX30" fmla="*/ 9500499 w 12192000"/>
              <a:gd name="connsiteY30" fmla="*/ 954680 h 2237474"/>
              <a:gd name="connsiteX31" fmla="*/ 9428195 w 12192000"/>
              <a:gd name="connsiteY31" fmla="*/ 986225 h 2237474"/>
              <a:gd name="connsiteX32" fmla="*/ 9410017 w 12192000"/>
              <a:gd name="connsiteY32" fmla="*/ 993931 h 2237474"/>
              <a:gd name="connsiteX33" fmla="*/ 9392919 w 12192000"/>
              <a:gd name="connsiteY33" fmla="*/ 994656 h 2237474"/>
              <a:gd name="connsiteX34" fmla="*/ 9278619 w 12192000"/>
              <a:gd name="connsiteY34" fmla="*/ 1011878 h 2237474"/>
              <a:gd name="connsiteX35" fmla="*/ 9268019 w 12192000"/>
              <a:gd name="connsiteY35" fmla="*/ 1007442 h 2237474"/>
              <a:gd name="connsiteX36" fmla="*/ 9234662 w 12192000"/>
              <a:gd name="connsiteY36" fmla="*/ 1023056 h 2237474"/>
              <a:gd name="connsiteX37" fmla="*/ 9181033 w 12192000"/>
              <a:gd name="connsiteY37" fmla="*/ 1037921 h 2237474"/>
              <a:gd name="connsiteX38" fmla="*/ 9155969 w 12192000"/>
              <a:gd name="connsiteY38" fmla="*/ 1046804 h 2237474"/>
              <a:gd name="connsiteX39" fmla="*/ 9133985 w 12192000"/>
              <a:gd name="connsiteY39" fmla="*/ 1046450 h 2237474"/>
              <a:gd name="connsiteX40" fmla="*/ 9012987 w 12192000"/>
              <a:gd name="connsiteY40" fmla="*/ 1061986 h 2237474"/>
              <a:gd name="connsiteX41" fmla="*/ 8968445 w 12192000"/>
              <a:gd name="connsiteY41" fmla="*/ 1052169 h 2237474"/>
              <a:gd name="connsiteX42" fmla="*/ 8958984 w 12192000"/>
              <a:gd name="connsiteY42" fmla="*/ 1057212 h 2237474"/>
              <a:gd name="connsiteX43" fmla="*/ 8886001 w 12192000"/>
              <a:gd name="connsiteY43" fmla="*/ 1067468 h 2237474"/>
              <a:gd name="connsiteX44" fmla="*/ 8838610 w 12192000"/>
              <a:gd name="connsiteY44" fmla="*/ 1075091 h 2237474"/>
              <a:gd name="connsiteX45" fmla="*/ 8750383 w 12192000"/>
              <a:gd name="connsiteY45" fmla="*/ 1097387 h 2237474"/>
              <a:gd name="connsiteX46" fmla="*/ 8697365 w 12192000"/>
              <a:gd name="connsiteY46" fmla="*/ 1105869 h 2237474"/>
              <a:gd name="connsiteX47" fmla="*/ 8665605 w 12192000"/>
              <a:gd name="connsiteY47" fmla="*/ 1110791 h 2237474"/>
              <a:gd name="connsiteX48" fmla="*/ 8584946 w 12192000"/>
              <a:gd name="connsiteY48" fmla="*/ 1135226 h 2237474"/>
              <a:gd name="connsiteX49" fmla="*/ 8460755 w 12192000"/>
              <a:gd name="connsiteY49" fmla="*/ 1203427 h 2237474"/>
              <a:gd name="connsiteX50" fmla="*/ 8419755 w 12192000"/>
              <a:gd name="connsiteY50" fmla="*/ 1216260 h 2237474"/>
              <a:gd name="connsiteX51" fmla="*/ 8411626 w 12192000"/>
              <a:gd name="connsiteY51" fmla="*/ 1214397 h 2237474"/>
              <a:gd name="connsiteX52" fmla="*/ 8363469 w 12192000"/>
              <a:gd name="connsiteY52" fmla="*/ 1246658 h 2237474"/>
              <a:gd name="connsiteX53" fmla="*/ 8275497 w 12192000"/>
              <a:gd name="connsiteY53" fmla="*/ 1264396 h 2237474"/>
              <a:gd name="connsiteX54" fmla="*/ 8206287 w 12192000"/>
              <a:gd name="connsiteY54" fmla="*/ 1273060 h 2237474"/>
              <a:gd name="connsiteX55" fmla="*/ 8168705 w 12192000"/>
              <a:gd name="connsiteY55" fmla="*/ 1279956 h 2237474"/>
              <a:gd name="connsiteX56" fmla="*/ 8139997 w 12192000"/>
              <a:gd name="connsiteY56" fmla="*/ 1282713 h 2237474"/>
              <a:gd name="connsiteX57" fmla="*/ 8074238 w 12192000"/>
              <a:gd name="connsiteY57" fmla="*/ 1301895 h 2237474"/>
              <a:gd name="connsiteX58" fmla="*/ 7968292 w 12192000"/>
              <a:gd name="connsiteY58" fmla="*/ 1338779 h 2237474"/>
              <a:gd name="connsiteX59" fmla="*/ 7945122 w 12192000"/>
              <a:gd name="connsiteY59" fmla="*/ 1345477 h 2237474"/>
              <a:gd name="connsiteX60" fmla="*/ 7902328 w 12192000"/>
              <a:gd name="connsiteY60" fmla="*/ 1345865 h 2237474"/>
              <a:gd name="connsiteX61" fmla="*/ 7875879 w 12192000"/>
              <a:gd name="connsiteY61" fmla="*/ 1345646 h 2237474"/>
              <a:gd name="connsiteX62" fmla="*/ 7840612 w 12192000"/>
              <a:gd name="connsiteY62" fmla="*/ 1369373 h 2237474"/>
              <a:gd name="connsiteX63" fmla="*/ 7786819 w 12192000"/>
              <a:gd name="connsiteY63" fmla="*/ 1378970 h 2237474"/>
              <a:gd name="connsiteX64" fmla="*/ 7548172 w 12192000"/>
              <a:gd name="connsiteY64" fmla="*/ 1417460 h 2237474"/>
              <a:gd name="connsiteX65" fmla="*/ 7483437 w 12192000"/>
              <a:gd name="connsiteY65" fmla="*/ 1478152 h 2237474"/>
              <a:gd name="connsiteX66" fmla="*/ 7377870 w 12192000"/>
              <a:gd name="connsiteY66" fmla="*/ 1523319 h 2237474"/>
              <a:gd name="connsiteX67" fmla="*/ 7230737 w 12192000"/>
              <a:gd name="connsiteY67" fmla="*/ 1562633 h 2237474"/>
              <a:gd name="connsiteX68" fmla="*/ 7224458 w 12192000"/>
              <a:gd name="connsiteY68" fmla="*/ 1573008 h 2237474"/>
              <a:gd name="connsiteX69" fmla="*/ 7183121 w 12192000"/>
              <a:gd name="connsiteY69" fmla="*/ 1595162 h 2237474"/>
              <a:gd name="connsiteX70" fmla="*/ 7164601 w 12192000"/>
              <a:gd name="connsiteY70" fmla="*/ 1606490 h 2237474"/>
              <a:gd name="connsiteX71" fmla="*/ 7092727 w 12192000"/>
              <a:gd name="connsiteY71" fmla="*/ 1623628 h 2237474"/>
              <a:gd name="connsiteX72" fmla="*/ 7031309 w 12192000"/>
              <a:gd name="connsiteY72" fmla="*/ 1619451 h 2237474"/>
              <a:gd name="connsiteX73" fmla="*/ 6999084 w 12192000"/>
              <a:gd name="connsiteY73" fmla="*/ 1634317 h 2237474"/>
              <a:gd name="connsiteX74" fmla="*/ 6992107 w 12192000"/>
              <a:gd name="connsiteY74" fmla="*/ 1636860 h 2237474"/>
              <a:gd name="connsiteX75" fmla="*/ 6991765 w 12192000"/>
              <a:gd name="connsiteY75" fmla="*/ 1636725 h 2237474"/>
              <a:gd name="connsiteX76" fmla="*/ 6900177 w 12192000"/>
              <a:gd name="connsiteY76" fmla="*/ 1636016 h 2237474"/>
              <a:gd name="connsiteX77" fmla="*/ 6795372 w 12192000"/>
              <a:gd name="connsiteY77" fmla="*/ 1644845 h 2237474"/>
              <a:gd name="connsiteX78" fmla="*/ 6692251 w 12192000"/>
              <a:gd name="connsiteY78" fmla="*/ 1656357 h 2237474"/>
              <a:gd name="connsiteX79" fmla="*/ 6655235 w 12192000"/>
              <a:gd name="connsiteY79" fmla="*/ 1661869 h 2237474"/>
              <a:gd name="connsiteX80" fmla="*/ 6587857 w 12192000"/>
              <a:gd name="connsiteY80" fmla="*/ 1665769 h 2237474"/>
              <a:gd name="connsiteX81" fmla="*/ 6554894 w 12192000"/>
              <a:gd name="connsiteY81" fmla="*/ 1664428 h 2237474"/>
              <a:gd name="connsiteX82" fmla="*/ 6516595 w 12192000"/>
              <a:gd name="connsiteY82" fmla="*/ 1667475 h 2237474"/>
              <a:gd name="connsiteX83" fmla="*/ 6508541 w 12192000"/>
              <a:gd name="connsiteY83" fmla="*/ 1668757 h 2237474"/>
              <a:gd name="connsiteX84" fmla="*/ 6471012 w 12192000"/>
              <a:gd name="connsiteY84" fmla="*/ 1678604 h 2237474"/>
              <a:gd name="connsiteX85" fmla="*/ 6415265 w 12192000"/>
              <a:gd name="connsiteY85" fmla="*/ 1665317 h 2237474"/>
              <a:gd name="connsiteX86" fmla="*/ 6364035 w 12192000"/>
              <a:gd name="connsiteY86" fmla="*/ 1667683 h 2237474"/>
              <a:gd name="connsiteX87" fmla="*/ 6280959 w 12192000"/>
              <a:gd name="connsiteY87" fmla="*/ 1689329 h 2237474"/>
              <a:gd name="connsiteX88" fmla="*/ 6243319 w 12192000"/>
              <a:gd name="connsiteY88" fmla="*/ 1695560 h 2237474"/>
              <a:gd name="connsiteX89" fmla="*/ 6098321 w 12192000"/>
              <a:gd name="connsiteY89" fmla="*/ 1721646 h 2237474"/>
              <a:gd name="connsiteX90" fmla="*/ 5880652 w 12192000"/>
              <a:gd name="connsiteY90" fmla="*/ 1779643 h 2237474"/>
              <a:gd name="connsiteX91" fmla="*/ 5785959 w 12192000"/>
              <a:gd name="connsiteY91" fmla="*/ 1775307 h 2237474"/>
              <a:gd name="connsiteX92" fmla="*/ 5643534 w 12192000"/>
              <a:gd name="connsiteY92" fmla="*/ 1802919 h 2237474"/>
              <a:gd name="connsiteX93" fmla="*/ 5518799 w 12192000"/>
              <a:gd name="connsiteY93" fmla="*/ 1818312 h 2237474"/>
              <a:gd name="connsiteX94" fmla="*/ 5505014 w 12192000"/>
              <a:gd name="connsiteY94" fmla="*/ 1819259 h 2237474"/>
              <a:gd name="connsiteX95" fmla="*/ 5453307 w 12192000"/>
              <a:gd name="connsiteY95" fmla="*/ 1815450 h 2237474"/>
              <a:gd name="connsiteX96" fmla="*/ 5364192 w 12192000"/>
              <a:gd name="connsiteY96" fmla="*/ 1826074 h 2237474"/>
              <a:gd name="connsiteX97" fmla="*/ 5350380 w 12192000"/>
              <a:gd name="connsiteY97" fmla="*/ 1830891 h 2237474"/>
              <a:gd name="connsiteX98" fmla="*/ 5259633 w 12192000"/>
              <a:gd name="connsiteY98" fmla="*/ 1837160 h 2237474"/>
              <a:gd name="connsiteX99" fmla="*/ 5197513 w 12192000"/>
              <a:gd name="connsiteY99" fmla="*/ 1844718 h 2237474"/>
              <a:gd name="connsiteX100" fmla="*/ 5168852 w 12192000"/>
              <a:gd name="connsiteY100" fmla="*/ 1844846 h 2237474"/>
              <a:gd name="connsiteX101" fmla="*/ 5114927 w 12192000"/>
              <a:gd name="connsiteY101" fmla="*/ 1847827 h 2237474"/>
              <a:gd name="connsiteX102" fmla="*/ 5108970 w 12192000"/>
              <a:gd name="connsiteY102" fmla="*/ 1847935 h 2237474"/>
              <a:gd name="connsiteX103" fmla="*/ 5067961 w 12192000"/>
              <a:gd name="connsiteY103" fmla="*/ 1845917 h 2237474"/>
              <a:gd name="connsiteX104" fmla="*/ 5007075 w 12192000"/>
              <a:gd name="connsiteY104" fmla="*/ 1838626 h 2237474"/>
              <a:gd name="connsiteX105" fmla="*/ 4944087 w 12192000"/>
              <a:gd name="connsiteY105" fmla="*/ 1823332 h 2237474"/>
              <a:gd name="connsiteX106" fmla="*/ 4907662 w 12192000"/>
              <a:gd name="connsiteY106" fmla="*/ 1816900 h 2237474"/>
              <a:gd name="connsiteX107" fmla="*/ 4882386 w 12192000"/>
              <a:gd name="connsiteY107" fmla="*/ 1809844 h 2237474"/>
              <a:gd name="connsiteX108" fmla="*/ 4811440 w 12192000"/>
              <a:gd name="connsiteY108" fmla="*/ 1804655 h 2237474"/>
              <a:gd name="connsiteX109" fmla="*/ 4691075 w 12192000"/>
              <a:gd name="connsiteY109" fmla="*/ 1801389 h 2237474"/>
              <a:gd name="connsiteX110" fmla="*/ 4611738 w 12192000"/>
              <a:gd name="connsiteY110" fmla="*/ 1776964 h 2237474"/>
              <a:gd name="connsiteX111" fmla="*/ 4560070 w 12192000"/>
              <a:gd name="connsiteY111" fmla="*/ 1785640 h 2237474"/>
              <a:gd name="connsiteX112" fmla="*/ 4536503 w 12192000"/>
              <a:gd name="connsiteY112" fmla="*/ 1785334 h 2237474"/>
              <a:gd name="connsiteX113" fmla="*/ 4513724 w 12192000"/>
              <a:gd name="connsiteY113" fmla="*/ 1791996 h 2237474"/>
              <a:gd name="connsiteX114" fmla="*/ 4459810 w 12192000"/>
              <a:gd name="connsiteY114" fmla="*/ 1797886 h 2237474"/>
              <a:gd name="connsiteX115" fmla="*/ 4379064 w 12192000"/>
              <a:gd name="connsiteY115" fmla="*/ 1817177 h 2237474"/>
              <a:gd name="connsiteX116" fmla="*/ 4319209 w 12192000"/>
              <a:gd name="connsiteY116" fmla="*/ 1834833 h 2237474"/>
              <a:gd name="connsiteX117" fmla="*/ 4290981 w 12192000"/>
              <a:gd name="connsiteY117" fmla="*/ 1839677 h 2237474"/>
              <a:gd name="connsiteX118" fmla="*/ 4285792 w 12192000"/>
              <a:gd name="connsiteY118" fmla="*/ 1836231 h 2237474"/>
              <a:gd name="connsiteX119" fmla="*/ 4238372 w 12192000"/>
              <a:gd name="connsiteY119" fmla="*/ 1851480 h 2237474"/>
              <a:gd name="connsiteX120" fmla="*/ 4232517 w 12192000"/>
              <a:gd name="connsiteY120" fmla="*/ 1852567 h 2237474"/>
              <a:gd name="connsiteX121" fmla="*/ 4191732 w 12192000"/>
              <a:gd name="connsiteY121" fmla="*/ 1857328 h 2237474"/>
              <a:gd name="connsiteX122" fmla="*/ 4065532 w 12192000"/>
              <a:gd name="connsiteY122" fmla="*/ 1855477 h 2237474"/>
              <a:gd name="connsiteX123" fmla="*/ 4028460 w 12192000"/>
              <a:gd name="connsiteY123" fmla="*/ 1855137 h 2237474"/>
              <a:gd name="connsiteX124" fmla="*/ 4002267 w 12192000"/>
              <a:gd name="connsiteY124" fmla="*/ 1852352 h 2237474"/>
              <a:gd name="connsiteX125" fmla="*/ 3931396 w 12192000"/>
              <a:gd name="connsiteY125" fmla="*/ 1858915 h 2237474"/>
              <a:gd name="connsiteX126" fmla="*/ 3812162 w 12192000"/>
              <a:gd name="connsiteY126" fmla="*/ 1875501 h 2237474"/>
              <a:gd name="connsiteX127" fmla="*/ 3729530 w 12192000"/>
              <a:gd name="connsiteY127" fmla="*/ 1864513 h 2237474"/>
              <a:gd name="connsiteX128" fmla="*/ 3680177 w 12192000"/>
              <a:gd name="connsiteY128" fmla="*/ 1881552 h 2237474"/>
              <a:gd name="connsiteX129" fmla="*/ 3567259 w 12192000"/>
              <a:gd name="connsiteY129" fmla="*/ 1893482 h 2237474"/>
              <a:gd name="connsiteX130" fmla="*/ 3405770 w 12192000"/>
              <a:gd name="connsiteY130" fmla="*/ 1904591 h 2237474"/>
              <a:gd name="connsiteX131" fmla="*/ 3280097 w 12192000"/>
              <a:gd name="connsiteY131" fmla="*/ 1919610 h 2237474"/>
              <a:gd name="connsiteX132" fmla="*/ 3123424 w 12192000"/>
              <a:gd name="connsiteY132" fmla="*/ 1952930 h 2237474"/>
              <a:gd name="connsiteX133" fmla="*/ 3009910 w 12192000"/>
              <a:gd name="connsiteY133" fmla="*/ 1957866 h 2237474"/>
              <a:gd name="connsiteX134" fmla="*/ 2995934 w 12192000"/>
              <a:gd name="connsiteY134" fmla="*/ 1967085 h 2237474"/>
              <a:gd name="connsiteX135" fmla="*/ 2980071 w 12192000"/>
              <a:gd name="connsiteY135" fmla="*/ 1972988 h 2237474"/>
              <a:gd name="connsiteX136" fmla="*/ 2978094 w 12192000"/>
              <a:gd name="connsiteY136" fmla="*/ 1972369 h 2237474"/>
              <a:gd name="connsiteX137" fmla="*/ 2942858 w 12192000"/>
              <a:gd name="connsiteY137" fmla="*/ 1981367 h 2237474"/>
              <a:gd name="connsiteX138" fmla="*/ 2875436 w 12192000"/>
              <a:gd name="connsiteY138" fmla="*/ 1996977 h 2237474"/>
              <a:gd name="connsiteX139" fmla="*/ 2874892 w 12192000"/>
              <a:gd name="connsiteY139" fmla="*/ 1996085 h 2237474"/>
              <a:gd name="connsiteX140" fmla="*/ 2864145 w 12192000"/>
              <a:gd name="connsiteY140" fmla="*/ 1994061 h 2237474"/>
              <a:gd name="connsiteX141" fmla="*/ 2843662 w 12192000"/>
              <a:gd name="connsiteY141" fmla="*/ 1992498 h 2237474"/>
              <a:gd name="connsiteX142" fmla="*/ 2796128 w 12192000"/>
              <a:gd name="connsiteY142" fmla="*/ 1976403 h 2237474"/>
              <a:gd name="connsiteX143" fmla="*/ 2756784 w 12192000"/>
              <a:gd name="connsiteY143" fmla="*/ 1985116 h 2237474"/>
              <a:gd name="connsiteX144" fmla="*/ 2748833 w 12192000"/>
              <a:gd name="connsiteY144" fmla="*/ 1986323 h 2237474"/>
              <a:gd name="connsiteX145" fmla="*/ 2748661 w 12192000"/>
              <a:gd name="connsiteY145" fmla="*/ 1986122 h 2237474"/>
              <a:gd name="connsiteX146" fmla="*/ 2740251 w 12192000"/>
              <a:gd name="connsiteY146" fmla="*/ 1986946 h 2237474"/>
              <a:gd name="connsiteX147" fmla="*/ 2718916 w 12192000"/>
              <a:gd name="connsiteY147" fmla="*/ 1990867 h 2237474"/>
              <a:gd name="connsiteX148" fmla="*/ 2713522 w 12192000"/>
              <a:gd name="connsiteY148" fmla="*/ 1990173 h 2237474"/>
              <a:gd name="connsiteX149" fmla="*/ 2680597 w 12192000"/>
              <a:gd name="connsiteY149" fmla="*/ 1984996 h 2237474"/>
              <a:gd name="connsiteX150" fmla="*/ 2578178 w 12192000"/>
              <a:gd name="connsiteY150" fmla="*/ 1990531 h 2237474"/>
              <a:gd name="connsiteX151" fmla="*/ 2476147 w 12192000"/>
              <a:gd name="connsiteY151" fmla="*/ 1998305 h 2237474"/>
              <a:gd name="connsiteX152" fmla="*/ 2373568 w 12192000"/>
              <a:gd name="connsiteY152" fmla="*/ 2003219 h 2237474"/>
              <a:gd name="connsiteX153" fmla="*/ 2321399 w 12192000"/>
              <a:gd name="connsiteY153" fmla="*/ 1989467 h 2237474"/>
              <a:gd name="connsiteX154" fmla="*/ 2315525 w 12192000"/>
              <a:gd name="connsiteY154" fmla="*/ 1989708 h 2237474"/>
              <a:gd name="connsiteX155" fmla="*/ 2300792 w 12192000"/>
              <a:gd name="connsiteY155" fmla="*/ 1994290 h 2237474"/>
              <a:gd name="connsiteX156" fmla="*/ 2295469 w 12192000"/>
              <a:gd name="connsiteY156" fmla="*/ 1996659 h 2237474"/>
              <a:gd name="connsiteX157" fmla="*/ 2287219 w 12192000"/>
              <a:gd name="connsiteY157" fmla="*/ 1998750 h 2237474"/>
              <a:gd name="connsiteX158" fmla="*/ 2286948 w 12192000"/>
              <a:gd name="connsiteY158" fmla="*/ 1998596 h 2237474"/>
              <a:gd name="connsiteX159" fmla="*/ 2243069 w 12192000"/>
              <a:gd name="connsiteY159" fmla="*/ 2015111 h 2237474"/>
              <a:gd name="connsiteX160" fmla="*/ 2186609 w 12192000"/>
              <a:gd name="connsiteY160" fmla="*/ 2008263 h 2237474"/>
              <a:gd name="connsiteX161" fmla="*/ 2164831 w 12192000"/>
              <a:gd name="connsiteY161" fmla="*/ 2010143 h 2237474"/>
              <a:gd name="connsiteX162" fmla="*/ 2152836 w 12192000"/>
              <a:gd name="connsiteY162" fmla="*/ 2010048 h 2237474"/>
              <a:gd name="connsiteX163" fmla="*/ 2117102 w 12192000"/>
              <a:gd name="connsiteY163" fmla="*/ 2023004 h 2237474"/>
              <a:gd name="connsiteX164" fmla="*/ 2111935 w 12192000"/>
              <a:gd name="connsiteY164" fmla="*/ 2023163 h 2237474"/>
              <a:gd name="connsiteX165" fmla="*/ 2089991 w 12192000"/>
              <a:gd name="connsiteY165" fmla="*/ 2034193 h 2237474"/>
              <a:gd name="connsiteX166" fmla="*/ 2058061 w 12192000"/>
              <a:gd name="connsiteY166" fmla="*/ 2047942 h 2237474"/>
              <a:gd name="connsiteX167" fmla="*/ 2055737 w 12192000"/>
              <a:gd name="connsiteY167" fmla="*/ 2047704 h 2237474"/>
              <a:gd name="connsiteX168" fmla="*/ 2042244 w 12192000"/>
              <a:gd name="connsiteY168" fmla="*/ 2055560 h 2237474"/>
              <a:gd name="connsiteX169" fmla="*/ 1976224 w 12192000"/>
              <a:gd name="connsiteY169" fmla="*/ 2074257 h 2237474"/>
              <a:gd name="connsiteX170" fmla="*/ 1877728 w 12192000"/>
              <a:gd name="connsiteY170" fmla="*/ 2101004 h 2237474"/>
              <a:gd name="connsiteX171" fmla="*/ 1759056 w 12192000"/>
              <a:gd name="connsiteY171" fmla="*/ 2125608 h 2237474"/>
              <a:gd name="connsiteX172" fmla="*/ 1637948 w 12192000"/>
              <a:gd name="connsiteY172" fmla="*/ 2172597 h 2237474"/>
              <a:gd name="connsiteX173" fmla="*/ 1434549 w 12192000"/>
              <a:gd name="connsiteY173" fmla="*/ 2234522 h 2237474"/>
              <a:gd name="connsiteX174" fmla="*/ 1398481 w 12192000"/>
              <a:gd name="connsiteY174" fmla="*/ 2237074 h 2237474"/>
              <a:gd name="connsiteX175" fmla="*/ 1398407 w 12192000"/>
              <a:gd name="connsiteY175" fmla="*/ 2237095 h 2237474"/>
              <a:gd name="connsiteX176" fmla="*/ 1370962 w 12192000"/>
              <a:gd name="connsiteY176" fmla="*/ 2237474 h 2237474"/>
              <a:gd name="connsiteX177" fmla="*/ 1356367 w 12192000"/>
              <a:gd name="connsiteY177" fmla="*/ 2235089 h 2237474"/>
              <a:gd name="connsiteX178" fmla="*/ 1324828 w 12192000"/>
              <a:gd name="connsiteY178" fmla="*/ 2231968 h 2237474"/>
              <a:gd name="connsiteX179" fmla="*/ 1297744 w 12192000"/>
              <a:gd name="connsiteY179" fmla="*/ 2235849 h 2237474"/>
              <a:gd name="connsiteX180" fmla="*/ 1286236 w 12192000"/>
              <a:gd name="connsiteY180" fmla="*/ 2233135 h 2237474"/>
              <a:gd name="connsiteX181" fmla="*/ 1283504 w 12192000"/>
              <a:gd name="connsiteY181" fmla="*/ 2233797 h 2237474"/>
              <a:gd name="connsiteX182" fmla="*/ 1279765 w 12192000"/>
              <a:gd name="connsiteY182" fmla="*/ 2229639 h 2237474"/>
              <a:gd name="connsiteX183" fmla="*/ 1195347 w 12192000"/>
              <a:gd name="connsiteY183" fmla="*/ 2212354 h 2237474"/>
              <a:gd name="connsiteX184" fmla="*/ 970251 w 12192000"/>
              <a:gd name="connsiteY184" fmla="*/ 2221029 h 2237474"/>
              <a:gd name="connsiteX185" fmla="*/ 812914 w 12192000"/>
              <a:gd name="connsiteY185" fmla="*/ 2202752 h 2237474"/>
              <a:gd name="connsiteX186" fmla="*/ 800195 w 12192000"/>
              <a:gd name="connsiteY186" fmla="*/ 2209407 h 2237474"/>
              <a:gd name="connsiteX187" fmla="*/ 784978 w 12192000"/>
              <a:gd name="connsiteY187" fmla="*/ 2212360 h 2237474"/>
              <a:gd name="connsiteX188" fmla="*/ 681987 w 12192000"/>
              <a:gd name="connsiteY188" fmla="*/ 2216757 h 2237474"/>
              <a:gd name="connsiteX189" fmla="*/ 669923 w 12192000"/>
              <a:gd name="connsiteY189" fmla="*/ 2211682 h 2237474"/>
              <a:gd name="connsiteX190" fmla="*/ 648680 w 12192000"/>
              <a:gd name="connsiteY190" fmla="*/ 2206229 h 2237474"/>
              <a:gd name="connsiteX191" fmla="*/ 597225 w 12192000"/>
              <a:gd name="connsiteY191" fmla="*/ 2180999 h 2237474"/>
              <a:gd name="connsiteX192" fmla="*/ 558449 w 12192000"/>
              <a:gd name="connsiteY192" fmla="*/ 2182346 h 2237474"/>
              <a:gd name="connsiteX193" fmla="*/ 550517 w 12192000"/>
              <a:gd name="connsiteY193" fmla="*/ 2182060 h 2237474"/>
              <a:gd name="connsiteX194" fmla="*/ 550309 w 12192000"/>
              <a:gd name="connsiteY194" fmla="*/ 2181825 h 2237474"/>
              <a:gd name="connsiteX195" fmla="*/ 541836 w 12192000"/>
              <a:gd name="connsiteY195" fmla="*/ 2181063 h 2237474"/>
              <a:gd name="connsiteX196" fmla="*/ 536057 w 12192000"/>
              <a:gd name="connsiteY196" fmla="*/ 2181537 h 2237474"/>
              <a:gd name="connsiteX197" fmla="*/ 520671 w 12192000"/>
              <a:gd name="connsiteY197" fmla="*/ 2180980 h 2237474"/>
              <a:gd name="connsiteX198" fmla="*/ 515024 w 12192000"/>
              <a:gd name="connsiteY198" fmla="*/ 2179258 h 2237474"/>
              <a:gd name="connsiteX199" fmla="*/ 512278 w 12192000"/>
              <a:gd name="connsiteY199" fmla="*/ 2176369 h 2237474"/>
              <a:gd name="connsiteX200" fmla="*/ 480419 w 12192000"/>
              <a:gd name="connsiteY200" fmla="*/ 2167807 h 2237474"/>
              <a:gd name="connsiteX201" fmla="*/ 413835 w 12192000"/>
              <a:gd name="connsiteY201" fmla="*/ 2156783 h 2237474"/>
              <a:gd name="connsiteX202" fmla="*/ 376513 w 12192000"/>
              <a:gd name="connsiteY202" fmla="*/ 2154014 h 2237474"/>
              <a:gd name="connsiteX203" fmla="*/ 273386 w 12192000"/>
              <a:gd name="connsiteY203" fmla="*/ 2142551 h 2237474"/>
              <a:gd name="connsiteX204" fmla="*/ 169207 w 12192000"/>
              <a:gd name="connsiteY204" fmla="*/ 2128100 h 2237474"/>
              <a:gd name="connsiteX205" fmla="*/ 93149 w 12192000"/>
              <a:gd name="connsiteY205" fmla="*/ 2105324 h 2237474"/>
              <a:gd name="connsiteX206" fmla="*/ 88109 w 12192000"/>
              <a:gd name="connsiteY206" fmla="*/ 2106704 h 2237474"/>
              <a:gd name="connsiteX207" fmla="*/ 80022 w 12192000"/>
              <a:gd name="connsiteY207" fmla="*/ 2107254 h 2237474"/>
              <a:gd name="connsiteX208" fmla="*/ 79717 w 12192000"/>
              <a:gd name="connsiteY208" fmla="*/ 2107046 h 2237474"/>
              <a:gd name="connsiteX209" fmla="*/ 72352 w 12192000"/>
              <a:gd name="connsiteY209" fmla="*/ 2107991 h 2237474"/>
              <a:gd name="connsiteX210" fmla="*/ 37645 w 12192000"/>
              <a:gd name="connsiteY210" fmla="*/ 2115401 h 2237474"/>
              <a:gd name="connsiteX211" fmla="*/ 4572 w 12192000"/>
              <a:gd name="connsiteY211" fmla="*/ 2111091 h 2237474"/>
              <a:gd name="connsiteX212" fmla="*/ 0 w 12192000"/>
              <a:gd name="connsiteY212" fmla="*/ 2110468 h 2237474"/>
              <a:gd name="connsiteX213" fmla="*/ 0 w 12192000"/>
              <a:gd name="connsiteY213"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154948 w 12192000"/>
              <a:gd name="connsiteY4" fmla="*/ 762731 h 2237474"/>
              <a:gd name="connsiteX5" fmla="*/ 12047364 w 12192000"/>
              <a:gd name="connsiteY5" fmla="*/ 749662 h 2237474"/>
              <a:gd name="connsiteX6" fmla="*/ 11890686 w 12192000"/>
              <a:gd name="connsiteY6" fmla="*/ 732766 h 2237474"/>
              <a:gd name="connsiteX7" fmla="*/ 11782413 w 12192000"/>
              <a:gd name="connsiteY7" fmla="*/ 769868 h 2237474"/>
              <a:gd name="connsiteX8" fmla="*/ 11649954 w 12192000"/>
              <a:gd name="connsiteY8" fmla="*/ 749628 h 2237474"/>
              <a:gd name="connsiteX9" fmla="*/ 11560424 w 12192000"/>
              <a:gd name="connsiteY9" fmla="*/ 748017 h 2237474"/>
              <a:gd name="connsiteX10" fmla="*/ 11358455 w 12192000"/>
              <a:gd name="connsiteY10" fmla="*/ 747593 h 2237474"/>
              <a:gd name="connsiteX11" fmla="*/ 11165209 w 12192000"/>
              <a:gd name="connsiteY11" fmla="*/ 748852 h 2237474"/>
              <a:gd name="connsiteX12" fmla="*/ 11058755 w 12192000"/>
              <a:gd name="connsiteY12" fmla="*/ 749617 h 2237474"/>
              <a:gd name="connsiteX13" fmla="*/ 10884013 w 12192000"/>
              <a:gd name="connsiteY13" fmla="*/ 760728 h 2237474"/>
              <a:gd name="connsiteX14" fmla="*/ 10834688 w 12192000"/>
              <a:gd name="connsiteY14" fmla="*/ 757726 h 2237474"/>
              <a:gd name="connsiteX15" fmla="*/ 10805004 w 12192000"/>
              <a:gd name="connsiteY15" fmla="*/ 757573 h 2237474"/>
              <a:gd name="connsiteX16" fmla="*/ 10739478 w 12192000"/>
              <a:gd name="connsiteY16" fmla="*/ 776841 h 2237474"/>
              <a:gd name="connsiteX17" fmla="*/ 10458762 w 12192000"/>
              <a:gd name="connsiteY17" fmla="*/ 755400 h 2237474"/>
              <a:gd name="connsiteX18" fmla="*/ 10211200 w 12192000"/>
              <a:gd name="connsiteY18" fmla="*/ 767513 h 2237474"/>
              <a:gd name="connsiteX19" fmla="*/ 10167995 w 12192000"/>
              <a:gd name="connsiteY19" fmla="*/ 760843 h 2237474"/>
              <a:gd name="connsiteX20" fmla="*/ 9997044 w 12192000"/>
              <a:gd name="connsiteY20" fmla="*/ 780129 h 2237474"/>
              <a:gd name="connsiteX21" fmla="*/ 9943887 w 12192000"/>
              <a:gd name="connsiteY21" fmla="*/ 804141 h 2237474"/>
              <a:gd name="connsiteX22" fmla="*/ 9918248 w 12192000"/>
              <a:gd name="connsiteY22" fmla="*/ 816628 h 2237474"/>
              <a:gd name="connsiteX23" fmla="*/ 9798048 w 12192000"/>
              <a:gd name="connsiteY23" fmla="*/ 863207 h 2237474"/>
              <a:gd name="connsiteX24" fmla="*/ 9761459 w 12192000"/>
              <a:gd name="connsiteY24" fmla="*/ 862394 h 2237474"/>
              <a:gd name="connsiteX25" fmla="*/ 9705768 w 12192000"/>
              <a:gd name="connsiteY25" fmla="*/ 894610 h 2237474"/>
              <a:gd name="connsiteX26" fmla="*/ 9683005 w 12192000"/>
              <a:gd name="connsiteY26" fmla="*/ 894128 h 2237474"/>
              <a:gd name="connsiteX27" fmla="*/ 9594438 w 12192000"/>
              <a:gd name="connsiteY27" fmla="*/ 919051 h 2237474"/>
              <a:gd name="connsiteX28" fmla="*/ 9577033 w 12192000"/>
              <a:gd name="connsiteY28" fmla="*/ 922857 h 2237474"/>
              <a:gd name="connsiteX29" fmla="*/ 9544189 w 12192000"/>
              <a:gd name="connsiteY29" fmla="*/ 938966 h 2237474"/>
              <a:gd name="connsiteX30" fmla="*/ 9500499 w 12192000"/>
              <a:gd name="connsiteY30" fmla="*/ 954680 h 2237474"/>
              <a:gd name="connsiteX31" fmla="*/ 9428195 w 12192000"/>
              <a:gd name="connsiteY31" fmla="*/ 986225 h 2237474"/>
              <a:gd name="connsiteX32" fmla="*/ 9410017 w 12192000"/>
              <a:gd name="connsiteY32" fmla="*/ 993931 h 2237474"/>
              <a:gd name="connsiteX33" fmla="*/ 9392919 w 12192000"/>
              <a:gd name="connsiteY33" fmla="*/ 994656 h 2237474"/>
              <a:gd name="connsiteX34" fmla="*/ 9278619 w 12192000"/>
              <a:gd name="connsiteY34" fmla="*/ 1011878 h 2237474"/>
              <a:gd name="connsiteX35" fmla="*/ 9268019 w 12192000"/>
              <a:gd name="connsiteY35" fmla="*/ 1007442 h 2237474"/>
              <a:gd name="connsiteX36" fmla="*/ 9234662 w 12192000"/>
              <a:gd name="connsiteY36" fmla="*/ 1023056 h 2237474"/>
              <a:gd name="connsiteX37" fmla="*/ 9181033 w 12192000"/>
              <a:gd name="connsiteY37" fmla="*/ 1037921 h 2237474"/>
              <a:gd name="connsiteX38" fmla="*/ 9155969 w 12192000"/>
              <a:gd name="connsiteY38" fmla="*/ 1046804 h 2237474"/>
              <a:gd name="connsiteX39" fmla="*/ 9133985 w 12192000"/>
              <a:gd name="connsiteY39" fmla="*/ 1046450 h 2237474"/>
              <a:gd name="connsiteX40" fmla="*/ 9012987 w 12192000"/>
              <a:gd name="connsiteY40" fmla="*/ 1061986 h 2237474"/>
              <a:gd name="connsiteX41" fmla="*/ 8968445 w 12192000"/>
              <a:gd name="connsiteY41" fmla="*/ 1052169 h 2237474"/>
              <a:gd name="connsiteX42" fmla="*/ 8958984 w 12192000"/>
              <a:gd name="connsiteY42" fmla="*/ 1057212 h 2237474"/>
              <a:gd name="connsiteX43" fmla="*/ 8886001 w 12192000"/>
              <a:gd name="connsiteY43" fmla="*/ 1067468 h 2237474"/>
              <a:gd name="connsiteX44" fmla="*/ 8838610 w 12192000"/>
              <a:gd name="connsiteY44" fmla="*/ 1075091 h 2237474"/>
              <a:gd name="connsiteX45" fmla="*/ 8750383 w 12192000"/>
              <a:gd name="connsiteY45" fmla="*/ 1097387 h 2237474"/>
              <a:gd name="connsiteX46" fmla="*/ 8697365 w 12192000"/>
              <a:gd name="connsiteY46" fmla="*/ 1105869 h 2237474"/>
              <a:gd name="connsiteX47" fmla="*/ 8665605 w 12192000"/>
              <a:gd name="connsiteY47" fmla="*/ 1110791 h 2237474"/>
              <a:gd name="connsiteX48" fmla="*/ 8584946 w 12192000"/>
              <a:gd name="connsiteY48" fmla="*/ 1135226 h 2237474"/>
              <a:gd name="connsiteX49" fmla="*/ 8460755 w 12192000"/>
              <a:gd name="connsiteY49" fmla="*/ 1203427 h 2237474"/>
              <a:gd name="connsiteX50" fmla="*/ 8419755 w 12192000"/>
              <a:gd name="connsiteY50" fmla="*/ 1216260 h 2237474"/>
              <a:gd name="connsiteX51" fmla="*/ 8411626 w 12192000"/>
              <a:gd name="connsiteY51" fmla="*/ 1214397 h 2237474"/>
              <a:gd name="connsiteX52" fmla="*/ 8363469 w 12192000"/>
              <a:gd name="connsiteY52" fmla="*/ 1246658 h 2237474"/>
              <a:gd name="connsiteX53" fmla="*/ 8275497 w 12192000"/>
              <a:gd name="connsiteY53" fmla="*/ 1264396 h 2237474"/>
              <a:gd name="connsiteX54" fmla="*/ 8206287 w 12192000"/>
              <a:gd name="connsiteY54" fmla="*/ 1273060 h 2237474"/>
              <a:gd name="connsiteX55" fmla="*/ 8168705 w 12192000"/>
              <a:gd name="connsiteY55" fmla="*/ 1279956 h 2237474"/>
              <a:gd name="connsiteX56" fmla="*/ 8139997 w 12192000"/>
              <a:gd name="connsiteY56" fmla="*/ 1282713 h 2237474"/>
              <a:gd name="connsiteX57" fmla="*/ 8074238 w 12192000"/>
              <a:gd name="connsiteY57" fmla="*/ 1301895 h 2237474"/>
              <a:gd name="connsiteX58" fmla="*/ 7968292 w 12192000"/>
              <a:gd name="connsiteY58" fmla="*/ 1338779 h 2237474"/>
              <a:gd name="connsiteX59" fmla="*/ 7945122 w 12192000"/>
              <a:gd name="connsiteY59" fmla="*/ 1345477 h 2237474"/>
              <a:gd name="connsiteX60" fmla="*/ 7902328 w 12192000"/>
              <a:gd name="connsiteY60" fmla="*/ 1345865 h 2237474"/>
              <a:gd name="connsiteX61" fmla="*/ 7875879 w 12192000"/>
              <a:gd name="connsiteY61" fmla="*/ 1345646 h 2237474"/>
              <a:gd name="connsiteX62" fmla="*/ 7840612 w 12192000"/>
              <a:gd name="connsiteY62" fmla="*/ 1369373 h 2237474"/>
              <a:gd name="connsiteX63" fmla="*/ 7786819 w 12192000"/>
              <a:gd name="connsiteY63" fmla="*/ 1378970 h 2237474"/>
              <a:gd name="connsiteX64" fmla="*/ 7548172 w 12192000"/>
              <a:gd name="connsiteY64" fmla="*/ 1417460 h 2237474"/>
              <a:gd name="connsiteX65" fmla="*/ 7483437 w 12192000"/>
              <a:gd name="connsiteY65" fmla="*/ 1478152 h 2237474"/>
              <a:gd name="connsiteX66" fmla="*/ 7377870 w 12192000"/>
              <a:gd name="connsiteY66" fmla="*/ 1523319 h 2237474"/>
              <a:gd name="connsiteX67" fmla="*/ 7230737 w 12192000"/>
              <a:gd name="connsiteY67" fmla="*/ 1562633 h 2237474"/>
              <a:gd name="connsiteX68" fmla="*/ 7224458 w 12192000"/>
              <a:gd name="connsiteY68" fmla="*/ 1573008 h 2237474"/>
              <a:gd name="connsiteX69" fmla="*/ 7183121 w 12192000"/>
              <a:gd name="connsiteY69" fmla="*/ 1595162 h 2237474"/>
              <a:gd name="connsiteX70" fmla="*/ 7164601 w 12192000"/>
              <a:gd name="connsiteY70" fmla="*/ 1606490 h 2237474"/>
              <a:gd name="connsiteX71" fmla="*/ 7092727 w 12192000"/>
              <a:gd name="connsiteY71" fmla="*/ 1623628 h 2237474"/>
              <a:gd name="connsiteX72" fmla="*/ 7031309 w 12192000"/>
              <a:gd name="connsiteY72" fmla="*/ 1619451 h 2237474"/>
              <a:gd name="connsiteX73" fmla="*/ 6999084 w 12192000"/>
              <a:gd name="connsiteY73" fmla="*/ 1634317 h 2237474"/>
              <a:gd name="connsiteX74" fmla="*/ 6992107 w 12192000"/>
              <a:gd name="connsiteY74" fmla="*/ 1636860 h 2237474"/>
              <a:gd name="connsiteX75" fmla="*/ 6991765 w 12192000"/>
              <a:gd name="connsiteY75" fmla="*/ 1636725 h 2237474"/>
              <a:gd name="connsiteX76" fmla="*/ 6900177 w 12192000"/>
              <a:gd name="connsiteY76" fmla="*/ 1636016 h 2237474"/>
              <a:gd name="connsiteX77" fmla="*/ 6795372 w 12192000"/>
              <a:gd name="connsiteY77" fmla="*/ 1644845 h 2237474"/>
              <a:gd name="connsiteX78" fmla="*/ 6692251 w 12192000"/>
              <a:gd name="connsiteY78" fmla="*/ 1656357 h 2237474"/>
              <a:gd name="connsiteX79" fmla="*/ 6655235 w 12192000"/>
              <a:gd name="connsiteY79" fmla="*/ 1661869 h 2237474"/>
              <a:gd name="connsiteX80" fmla="*/ 6554894 w 12192000"/>
              <a:gd name="connsiteY80" fmla="*/ 1664428 h 2237474"/>
              <a:gd name="connsiteX81" fmla="*/ 6516595 w 12192000"/>
              <a:gd name="connsiteY81" fmla="*/ 1667475 h 2237474"/>
              <a:gd name="connsiteX82" fmla="*/ 6508541 w 12192000"/>
              <a:gd name="connsiteY82" fmla="*/ 1668757 h 2237474"/>
              <a:gd name="connsiteX83" fmla="*/ 6471012 w 12192000"/>
              <a:gd name="connsiteY83" fmla="*/ 1678604 h 2237474"/>
              <a:gd name="connsiteX84" fmla="*/ 6415265 w 12192000"/>
              <a:gd name="connsiteY84" fmla="*/ 1665317 h 2237474"/>
              <a:gd name="connsiteX85" fmla="*/ 6364035 w 12192000"/>
              <a:gd name="connsiteY85" fmla="*/ 1667683 h 2237474"/>
              <a:gd name="connsiteX86" fmla="*/ 6280959 w 12192000"/>
              <a:gd name="connsiteY86" fmla="*/ 1689329 h 2237474"/>
              <a:gd name="connsiteX87" fmla="*/ 6243319 w 12192000"/>
              <a:gd name="connsiteY87" fmla="*/ 1695560 h 2237474"/>
              <a:gd name="connsiteX88" fmla="*/ 6098321 w 12192000"/>
              <a:gd name="connsiteY88" fmla="*/ 1721646 h 2237474"/>
              <a:gd name="connsiteX89" fmla="*/ 5880652 w 12192000"/>
              <a:gd name="connsiteY89" fmla="*/ 1779643 h 2237474"/>
              <a:gd name="connsiteX90" fmla="*/ 5785959 w 12192000"/>
              <a:gd name="connsiteY90" fmla="*/ 1775307 h 2237474"/>
              <a:gd name="connsiteX91" fmla="*/ 5643534 w 12192000"/>
              <a:gd name="connsiteY91" fmla="*/ 1802919 h 2237474"/>
              <a:gd name="connsiteX92" fmla="*/ 5518799 w 12192000"/>
              <a:gd name="connsiteY92" fmla="*/ 1818312 h 2237474"/>
              <a:gd name="connsiteX93" fmla="*/ 5505014 w 12192000"/>
              <a:gd name="connsiteY93" fmla="*/ 1819259 h 2237474"/>
              <a:gd name="connsiteX94" fmla="*/ 5453307 w 12192000"/>
              <a:gd name="connsiteY94" fmla="*/ 1815450 h 2237474"/>
              <a:gd name="connsiteX95" fmla="*/ 5364192 w 12192000"/>
              <a:gd name="connsiteY95" fmla="*/ 1826074 h 2237474"/>
              <a:gd name="connsiteX96" fmla="*/ 5350380 w 12192000"/>
              <a:gd name="connsiteY96" fmla="*/ 1830891 h 2237474"/>
              <a:gd name="connsiteX97" fmla="*/ 5259633 w 12192000"/>
              <a:gd name="connsiteY97" fmla="*/ 1837160 h 2237474"/>
              <a:gd name="connsiteX98" fmla="*/ 5197513 w 12192000"/>
              <a:gd name="connsiteY98" fmla="*/ 1844718 h 2237474"/>
              <a:gd name="connsiteX99" fmla="*/ 5168852 w 12192000"/>
              <a:gd name="connsiteY99" fmla="*/ 1844846 h 2237474"/>
              <a:gd name="connsiteX100" fmla="*/ 5114927 w 12192000"/>
              <a:gd name="connsiteY100" fmla="*/ 1847827 h 2237474"/>
              <a:gd name="connsiteX101" fmla="*/ 5108970 w 12192000"/>
              <a:gd name="connsiteY101" fmla="*/ 1847935 h 2237474"/>
              <a:gd name="connsiteX102" fmla="*/ 5067961 w 12192000"/>
              <a:gd name="connsiteY102" fmla="*/ 1845917 h 2237474"/>
              <a:gd name="connsiteX103" fmla="*/ 5007075 w 12192000"/>
              <a:gd name="connsiteY103" fmla="*/ 1838626 h 2237474"/>
              <a:gd name="connsiteX104" fmla="*/ 4944087 w 12192000"/>
              <a:gd name="connsiteY104" fmla="*/ 1823332 h 2237474"/>
              <a:gd name="connsiteX105" fmla="*/ 4907662 w 12192000"/>
              <a:gd name="connsiteY105" fmla="*/ 1816900 h 2237474"/>
              <a:gd name="connsiteX106" fmla="*/ 4882386 w 12192000"/>
              <a:gd name="connsiteY106" fmla="*/ 1809844 h 2237474"/>
              <a:gd name="connsiteX107" fmla="*/ 4811440 w 12192000"/>
              <a:gd name="connsiteY107" fmla="*/ 1804655 h 2237474"/>
              <a:gd name="connsiteX108" fmla="*/ 4691075 w 12192000"/>
              <a:gd name="connsiteY108" fmla="*/ 1801389 h 2237474"/>
              <a:gd name="connsiteX109" fmla="*/ 4611738 w 12192000"/>
              <a:gd name="connsiteY109" fmla="*/ 1776964 h 2237474"/>
              <a:gd name="connsiteX110" fmla="*/ 4560070 w 12192000"/>
              <a:gd name="connsiteY110" fmla="*/ 1785640 h 2237474"/>
              <a:gd name="connsiteX111" fmla="*/ 4536503 w 12192000"/>
              <a:gd name="connsiteY111" fmla="*/ 1785334 h 2237474"/>
              <a:gd name="connsiteX112" fmla="*/ 4513724 w 12192000"/>
              <a:gd name="connsiteY112" fmla="*/ 1791996 h 2237474"/>
              <a:gd name="connsiteX113" fmla="*/ 4459810 w 12192000"/>
              <a:gd name="connsiteY113" fmla="*/ 1797886 h 2237474"/>
              <a:gd name="connsiteX114" fmla="*/ 4379064 w 12192000"/>
              <a:gd name="connsiteY114" fmla="*/ 1817177 h 2237474"/>
              <a:gd name="connsiteX115" fmla="*/ 4319209 w 12192000"/>
              <a:gd name="connsiteY115" fmla="*/ 1834833 h 2237474"/>
              <a:gd name="connsiteX116" fmla="*/ 4290981 w 12192000"/>
              <a:gd name="connsiteY116" fmla="*/ 1839677 h 2237474"/>
              <a:gd name="connsiteX117" fmla="*/ 4285792 w 12192000"/>
              <a:gd name="connsiteY117" fmla="*/ 1836231 h 2237474"/>
              <a:gd name="connsiteX118" fmla="*/ 4238372 w 12192000"/>
              <a:gd name="connsiteY118" fmla="*/ 1851480 h 2237474"/>
              <a:gd name="connsiteX119" fmla="*/ 4232517 w 12192000"/>
              <a:gd name="connsiteY119" fmla="*/ 1852567 h 2237474"/>
              <a:gd name="connsiteX120" fmla="*/ 4191732 w 12192000"/>
              <a:gd name="connsiteY120" fmla="*/ 1857328 h 2237474"/>
              <a:gd name="connsiteX121" fmla="*/ 4065532 w 12192000"/>
              <a:gd name="connsiteY121" fmla="*/ 1855477 h 2237474"/>
              <a:gd name="connsiteX122" fmla="*/ 4028460 w 12192000"/>
              <a:gd name="connsiteY122" fmla="*/ 1855137 h 2237474"/>
              <a:gd name="connsiteX123" fmla="*/ 4002267 w 12192000"/>
              <a:gd name="connsiteY123" fmla="*/ 1852352 h 2237474"/>
              <a:gd name="connsiteX124" fmla="*/ 3931396 w 12192000"/>
              <a:gd name="connsiteY124" fmla="*/ 1858915 h 2237474"/>
              <a:gd name="connsiteX125" fmla="*/ 3812162 w 12192000"/>
              <a:gd name="connsiteY125" fmla="*/ 1875501 h 2237474"/>
              <a:gd name="connsiteX126" fmla="*/ 3729530 w 12192000"/>
              <a:gd name="connsiteY126" fmla="*/ 1864513 h 2237474"/>
              <a:gd name="connsiteX127" fmla="*/ 3680177 w 12192000"/>
              <a:gd name="connsiteY127" fmla="*/ 1881552 h 2237474"/>
              <a:gd name="connsiteX128" fmla="*/ 3567259 w 12192000"/>
              <a:gd name="connsiteY128" fmla="*/ 1893482 h 2237474"/>
              <a:gd name="connsiteX129" fmla="*/ 3405770 w 12192000"/>
              <a:gd name="connsiteY129" fmla="*/ 1904591 h 2237474"/>
              <a:gd name="connsiteX130" fmla="*/ 3280097 w 12192000"/>
              <a:gd name="connsiteY130" fmla="*/ 1919610 h 2237474"/>
              <a:gd name="connsiteX131" fmla="*/ 3123424 w 12192000"/>
              <a:gd name="connsiteY131" fmla="*/ 1952930 h 2237474"/>
              <a:gd name="connsiteX132" fmla="*/ 3009910 w 12192000"/>
              <a:gd name="connsiteY132" fmla="*/ 1957866 h 2237474"/>
              <a:gd name="connsiteX133" fmla="*/ 2995934 w 12192000"/>
              <a:gd name="connsiteY133" fmla="*/ 1967085 h 2237474"/>
              <a:gd name="connsiteX134" fmla="*/ 2980071 w 12192000"/>
              <a:gd name="connsiteY134" fmla="*/ 1972988 h 2237474"/>
              <a:gd name="connsiteX135" fmla="*/ 2978094 w 12192000"/>
              <a:gd name="connsiteY135" fmla="*/ 1972369 h 2237474"/>
              <a:gd name="connsiteX136" fmla="*/ 2942858 w 12192000"/>
              <a:gd name="connsiteY136" fmla="*/ 1981367 h 2237474"/>
              <a:gd name="connsiteX137" fmla="*/ 2875436 w 12192000"/>
              <a:gd name="connsiteY137" fmla="*/ 1996977 h 2237474"/>
              <a:gd name="connsiteX138" fmla="*/ 2874892 w 12192000"/>
              <a:gd name="connsiteY138" fmla="*/ 1996085 h 2237474"/>
              <a:gd name="connsiteX139" fmla="*/ 2864145 w 12192000"/>
              <a:gd name="connsiteY139" fmla="*/ 1994061 h 2237474"/>
              <a:gd name="connsiteX140" fmla="*/ 2843662 w 12192000"/>
              <a:gd name="connsiteY140" fmla="*/ 1992498 h 2237474"/>
              <a:gd name="connsiteX141" fmla="*/ 2796128 w 12192000"/>
              <a:gd name="connsiteY141" fmla="*/ 1976403 h 2237474"/>
              <a:gd name="connsiteX142" fmla="*/ 2756784 w 12192000"/>
              <a:gd name="connsiteY142" fmla="*/ 1985116 h 2237474"/>
              <a:gd name="connsiteX143" fmla="*/ 2748833 w 12192000"/>
              <a:gd name="connsiteY143" fmla="*/ 1986323 h 2237474"/>
              <a:gd name="connsiteX144" fmla="*/ 2748661 w 12192000"/>
              <a:gd name="connsiteY144" fmla="*/ 1986122 h 2237474"/>
              <a:gd name="connsiteX145" fmla="*/ 2740251 w 12192000"/>
              <a:gd name="connsiteY145" fmla="*/ 1986946 h 2237474"/>
              <a:gd name="connsiteX146" fmla="*/ 2718916 w 12192000"/>
              <a:gd name="connsiteY146" fmla="*/ 1990867 h 2237474"/>
              <a:gd name="connsiteX147" fmla="*/ 2713522 w 12192000"/>
              <a:gd name="connsiteY147" fmla="*/ 1990173 h 2237474"/>
              <a:gd name="connsiteX148" fmla="*/ 2680597 w 12192000"/>
              <a:gd name="connsiteY148" fmla="*/ 1984996 h 2237474"/>
              <a:gd name="connsiteX149" fmla="*/ 2578178 w 12192000"/>
              <a:gd name="connsiteY149" fmla="*/ 1990531 h 2237474"/>
              <a:gd name="connsiteX150" fmla="*/ 2476147 w 12192000"/>
              <a:gd name="connsiteY150" fmla="*/ 1998305 h 2237474"/>
              <a:gd name="connsiteX151" fmla="*/ 2373568 w 12192000"/>
              <a:gd name="connsiteY151" fmla="*/ 2003219 h 2237474"/>
              <a:gd name="connsiteX152" fmla="*/ 2321399 w 12192000"/>
              <a:gd name="connsiteY152" fmla="*/ 1989467 h 2237474"/>
              <a:gd name="connsiteX153" fmla="*/ 2315525 w 12192000"/>
              <a:gd name="connsiteY153" fmla="*/ 1989708 h 2237474"/>
              <a:gd name="connsiteX154" fmla="*/ 2300792 w 12192000"/>
              <a:gd name="connsiteY154" fmla="*/ 1994290 h 2237474"/>
              <a:gd name="connsiteX155" fmla="*/ 2295469 w 12192000"/>
              <a:gd name="connsiteY155" fmla="*/ 1996659 h 2237474"/>
              <a:gd name="connsiteX156" fmla="*/ 2287219 w 12192000"/>
              <a:gd name="connsiteY156" fmla="*/ 1998750 h 2237474"/>
              <a:gd name="connsiteX157" fmla="*/ 2286948 w 12192000"/>
              <a:gd name="connsiteY157" fmla="*/ 1998596 h 2237474"/>
              <a:gd name="connsiteX158" fmla="*/ 2243069 w 12192000"/>
              <a:gd name="connsiteY158" fmla="*/ 2015111 h 2237474"/>
              <a:gd name="connsiteX159" fmla="*/ 2186609 w 12192000"/>
              <a:gd name="connsiteY159" fmla="*/ 2008263 h 2237474"/>
              <a:gd name="connsiteX160" fmla="*/ 2164831 w 12192000"/>
              <a:gd name="connsiteY160" fmla="*/ 2010143 h 2237474"/>
              <a:gd name="connsiteX161" fmla="*/ 2152836 w 12192000"/>
              <a:gd name="connsiteY161" fmla="*/ 2010048 h 2237474"/>
              <a:gd name="connsiteX162" fmla="*/ 2117102 w 12192000"/>
              <a:gd name="connsiteY162" fmla="*/ 2023004 h 2237474"/>
              <a:gd name="connsiteX163" fmla="*/ 2111935 w 12192000"/>
              <a:gd name="connsiteY163" fmla="*/ 2023163 h 2237474"/>
              <a:gd name="connsiteX164" fmla="*/ 2089991 w 12192000"/>
              <a:gd name="connsiteY164" fmla="*/ 2034193 h 2237474"/>
              <a:gd name="connsiteX165" fmla="*/ 2058061 w 12192000"/>
              <a:gd name="connsiteY165" fmla="*/ 2047942 h 2237474"/>
              <a:gd name="connsiteX166" fmla="*/ 2055737 w 12192000"/>
              <a:gd name="connsiteY166" fmla="*/ 2047704 h 2237474"/>
              <a:gd name="connsiteX167" fmla="*/ 2042244 w 12192000"/>
              <a:gd name="connsiteY167" fmla="*/ 2055560 h 2237474"/>
              <a:gd name="connsiteX168" fmla="*/ 1976224 w 12192000"/>
              <a:gd name="connsiteY168" fmla="*/ 2074257 h 2237474"/>
              <a:gd name="connsiteX169" fmla="*/ 1877728 w 12192000"/>
              <a:gd name="connsiteY169" fmla="*/ 2101004 h 2237474"/>
              <a:gd name="connsiteX170" fmla="*/ 1759056 w 12192000"/>
              <a:gd name="connsiteY170" fmla="*/ 2125608 h 2237474"/>
              <a:gd name="connsiteX171" fmla="*/ 1637948 w 12192000"/>
              <a:gd name="connsiteY171" fmla="*/ 2172597 h 2237474"/>
              <a:gd name="connsiteX172" fmla="*/ 1434549 w 12192000"/>
              <a:gd name="connsiteY172" fmla="*/ 2234522 h 2237474"/>
              <a:gd name="connsiteX173" fmla="*/ 1398481 w 12192000"/>
              <a:gd name="connsiteY173" fmla="*/ 2237074 h 2237474"/>
              <a:gd name="connsiteX174" fmla="*/ 1398407 w 12192000"/>
              <a:gd name="connsiteY174" fmla="*/ 2237095 h 2237474"/>
              <a:gd name="connsiteX175" fmla="*/ 1370962 w 12192000"/>
              <a:gd name="connsiteY175" fmla="*/ 2237474 h 2237474"/>
              <a:gd name="connsiteX176" fmla="*/ 1356367 w 12192000"/>
              <a:gd name="connsiteY176" fmla="*/ 2235089 h 2237474"/>
              <a:gd name="connsiteX177" fmla="*/ 1324828 w 12192000"/>
              <a:gd name="connsiteY177" fmla="*/ 2231968 h 2237474"/>
              <a:gd name="connsiteX178" fmla="*/ 1297744 w 12192000"/>
              <a:gd name="connsiteY178" fmla="*/ 2235849 h 2237474"/>
              <a:gd name="connsiteX179" fmla="*/ 1286236 w 12192000"/>
              <a:gd name="connsiteY179" fmla="*/ 2233135 h 2237474"/>
              <a:gd name="connsiteX180" fmla="*/ 1283504 w 12192000"/>
              <a:gd name="connsiteY180" fmla="*/ 2233797 h 2237474"/>
              <a:gd name="connsiteX181" fmla="*/ 1279765 w 12192000"/>
              <a:gd name="connsiteY181" fmla="*/ 2229639 h 2237474"/>
              <a:gd name="connsiteX182" fmla="*/ 1195347 w 12192000"/>
              <a:gd name="connsiteY182" fmla="*/ 2212354 h 2237474"/>
              <a:gd name="connsiteX183" fmla="*/ 970251 w 12192000"/>
              <a:gd name="connsiteY183" fmla="*/ 2221029 h 2237474"/>
              <a:gd name="connsiteX184" fmla="*/ 812914 w 12192000"/>
              <a:gd name="connsiteY184" fmla="*/ 2202752 h 2237474"/>
              <a:gd name="connsiteX185" fmla="*/ 800195 w 12192000"/>
              <a:gd name="connsiteY185" fmla="*/ 2209407 h 2237474"/>
              <a:gd name="connsiteX186" fmla="*/ 784978 w 12192000"/>
              <a:gd name="connsiteY186" fmla="*/ 2212360 h 2237474"/>
              <a:gd name="connsiteX187" fmla="*/ 681987 w 12192000"/>
              <a:gd name="connsiteY187" fmla="*/ 2216757 h 2237474"/>
              <a:gd name="connsiteX188" fmla="*/ 669923 w 12192000"/>
              <a:gd name="connsiteY188" fmla="*/ 2211682 h 2237474"/>
              <a:gd name="connsiteX189" fmla="*/ 648680 w 12192000"/>
              <a:gd name="connsiteY189" fmla="*/ 2206229 h 2237474"/>
              <a:gd name="connsiteX190" fmla="*/ 597225 w 12192000"/>
              <a:gd name="connsiteY190" fmla="*/ 2180999 h 2237474"/>
              <a:gd name="connsiteX191" fmla="*/ 558449 w 12192000"/>
              <a:gd name="connsiteY191" fmla="*/ 2182346 h 2237474"/>
              <a:gd name="connsiteX192" fmla="*/ 550517 w 12192000"/>
              <a:gd name="connsiteY192" fmla="*/ 2182060 h 2237474"/>
              <a:gd name="connsiteX193" fmla="*/ 550309 w 12192000"/>
              <a:gd name="connsiteY193" fmla="*/ 2181825 h 2237474"/>
              <a:gd name="connsiteX194" fmla="*/ 541836 w 12192000"/>
              <a:gd name="connsiteY194" fmla="*/ 2181063 h 2237474"/>
              <a:gd name="connsiteX195" fmla="*/ 536057 w 12192000"/>
              <a:gd name="connsiteY195" fmla="*/ 2181537 h 2237474"/>
              <a:gd name="connsiteX196" fmla="*/ 520671 w 12192000"/>
              <a:gd name="connsiteY196" fmla="*/ 2180980 h 2237474"/>
              <a:gd name="connsiteX197" fmla="*/ 515024 w 12192000"/>
              <a:gd name="connsiteY197" fmla="*/ 2179258 h 2237474"/>
              <a:gd name="connsiteX198" fmla="*/ 512278 w 12192000"/>
              <a:gd name="connsiteY198" fmla="*/ 2176369 h 2237474"/>
              <a:gd name="connsiteX199" fmla="*/ 480419 w 12192000"/>
              <a:gd name="connsiteY199" fmla="*/ 2167807 h 2237474"/>
              <a:gd name="connsiteX200" fmla="*/ 413835 w 12192000"/>
              <a:gd name="connsiteY200" fmla="*/ 2156783 h 2237474"/>
              <a:gd name="connsiteX201" fmla="*/ 376513 w 12192000"/>
              <a:gd name="connsiteY201" fmla="*/ 2154014 h 2237474"/>
              <a:gd name="connsiteX202" fmla="*/ 273386 w 12192000"/>
              <a:gd name="connsiteY202" fmla="*/ 2142551 h 2237474"/>
              <a:gd name="connsiteX203" fmla="*/ 169207 w 12192000"/>
              <a:gd name="connsiteY203" fmla="*/ 2128100 h 2237474"/>
              <a:gd name="connsiteX204" fmla="*/ 93149 w 12192000"/>
              <a:gd name="connsiteY204" fmla="*/ 2105324 h 2237474"/>
              <a:gd name="connsiteX205" fmla="*/ 88109 w 12192000"/>
              <a:gd name="connsiteY205" fmla="*/ 2106704 h 2237474"/>
              <a:gd name="connsiteX206" fmla="*/ 80022 w 12192000"/>
              <a:gd name="connsiteY206" fmla="*/ 2107254 h 2237474"/>
              <a:gd name="connsiteX207" fmla="*/ 79717 w 12192000"/>
              <a:gd name="connsiteY207" fmla="*/ 2107046 h 2237474"/>
              <a:gd name="connsiteX208" fmla="*/ 72352 w 12192000"/>
              <a:gd name="connsiteY208" fmla="*/ 2107991 h 2237474"/>
              <a:gd name="connsiteX209" fmla="*/ 37645 w 12192000"/>
              <a:gd name="connsiteY209" fmla="*/ 2115401 h 2237474"/>
              <a:gd name="connsiteX210" fmla="*/ 4572 w 12192000"/>
              <a:gd name="connsiteY210" fmla="*/ 2111091 h 2237474"/>
              <a:gd name="connsiteX211" fmla="*/ 0 w 12192000"/>
              <a:gd name="connsiteY211" fmla="*/ 2110468 h 2237474"/>
              <a:gd name="connsiteX212" fmla="*/ 0 w 12192000"/>
              <a:gd name="connsiteY212"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154948 w 12192000"/>
              <a:gd name="connsiteY4" fmla="*/ 762731 h 2237474"/>
              <a:gd name="connsiteX5" fmla="*/ 12047364 w 12192000"/>
              <a:gd name="connsiteY5" fmla="*/ 749662 h 2237474"/>
              <a:gd name="connsiteX6" fmla="*/ 11890686 w 12192000"/>
              <a:gd name="connsiteY6" fmla="*/ 732766 h 2237474"/>
              <a:gd name="connsiteX7" fmla="*/ 11782413 w 12192000"/>
              <a:gd name="connsiteY7" fmla="*/ 769868 h 2237474"/>
              <a:gd name="connsiteX8" fmla="*/ 11649954 w 12192000"/>
              <a:gd name="connsiteY8" fmla="*/ 749628 h 2237474"/>
              <a:gd name="connsiteX9" fmla="*/ 11560424 w 12192000"/>
              <a:gd name="connsiteY9" fmla="*/ 748017 h 2237474"/>
              <a:gd name="connsiteX10" fmla="*/ 11358455 w 12192000"/>
              <a:gd name="connsiteY10" fmla="*/ 747593 h 2237474"/>
              <a:gd name="connsiteX11" fmla="*/ 11165209 w 12192000"/>
              <a:gd name="connsiteY11" fmla="*/ 748852 h 2237474"/>
              <a:gd name="connsiteX12" fmla="*/ 11058755 w 12192000"/>
              <a:gd name="connsiteY12" fmla="*/ 749617 h 2237474"/>
              <a:gd name="connsiteX13" fmla="*/ 10884013 w 12192000"/>
              <a:gd name="connsiteY13" fmla="*/ 760728 h 2237474"/>
              <a:gd name="connsiteX14" fmla="*/ 10834688 w 12192000"/>
              <a:gd name="connsiteY14" fmla="*/ 757726 h 2237474"/>
              <a:gd name="connsiteX15" fmla="*/ 10805004 w 12192000"/>
              <a:gd name="connsiteY15" fmla="*/ 757573 h 2237474"/>
              <a:gd name="connsiteX16" fmla="*/ 10739478 w 12192000"/>
              <a:gd name="connsiteY16" fmla="*/ 776841 h 2237474"/>
              <a:gd name="connsiteX17" fmla="*/ 10458762 w 12192000"/>
              <a:gd name="connsiteY17" fmla="*/ 755400 h 2237474"/>
              <a:gd name="connsiteX18" fmla="*/ 10211200 w 12192000"/>
              <a:gd name="connsiteY18" fmla="*/ 767513 h 2237474"/>
              <a:gd name="connsiteX19" fmla="*/ 10167995 w 12192000"/>
              <a:gd name="connsiteY19" fmla="*/ 760843 h 2237474"/>
              <a:gd name="connsiteX20" fmla="*/ 9997044 w 12192000"/>
              <a:gd name="connsiteY20" fmla="*/ 780129 h 2237474"/>
              <a:gd name="connsiteX21" fmla="*/ 9943887 w 12192000"/>
              <a:gd name="connsiteY21" fmla="*/ 804141 h 2237474"/>
              <a:gd name="connsiteX22" fmla="*/ 9918248 w 12192000"/>
              <a:gd name="connsiteY22" fmla="*/ 816628 h 2237474"/>
              <a:gd name="connsiteX23" fmla="*/ 9798048 w 12192000"/>
              <a:gd name="connsiteY23" fmla="*/ 863207 h 2237474"/>
              <a:gd name="connsiteX24" fmla="*/ 9761459 w 12192000"/>
              <a:gd name="connsiteY24" fmla="*/ 862394 h 2237474"/>
              <a:gd name="connsiteX25" fmla="*/ 9705768 w 12192000"/>
              <a:gd name="connsiteY25" fmla="*/ 894610 h 2237474"/>
              <a:gd name="connsiteX26" fmla="*/ 9683005 w 12192000"/>
              <a:gd name="connsiteY26" fmla="*/ 894128 h 2237474"/>
              <a:gd name="connsiteX27" fmla="*/ 9594438 w 12192000"/>
              <a:gd name="connsiteY27" fmla="*/ 919051 h 2237474"/>
              <a:gd name="connsiteX28" fmla="*/ 9577033 w 12192000"/>
              <a:gd name="connsiteY28" fmla="*/ 922857 h 2237474"/>
              <a:gd name="connsiteX29" fmla="*/ 9544189 w 12192000"/>
              <a:gd name="connsiteY29" fmla="*/ 938966 h 2237474"/>
              <a:gd name="connsiteX30" fmla="*/ 9500499 w 12192000"/>
              <a:gd name="connsiteY30" fmla="*/ 954680 h 2237474"/>
              <a:gd name="connsiteX31" fmla="*/ 9428195 w 12192000"/>
              <a:gd name="connsiteY31" fmla="*/ 986225 h 2237474"/>
              <a:gd name="connsiteX32" fmla="*/ 9410017 w 12192000"/>
              <a:gd name="connsiteY32" fmla="*/ 993931 h 2237474"/>
              <a:gd name="connsiteX33" fmla="*/ 9392919 w 12192000"/>
              <a:gd name="connsiteY33" fmla="*/ 994656 h 2237474"/>
              <a:gd name="connsiteX34" fmla="*/ 9278619 w 12192000"/>
              <a:gd name="connsiteY34" fmla="*/ 1011878 h 2237474"/>
              <a:gd name="connsiteX35" fmla="*/ 9268019 w 12192000"/>
              <a:gd name="connsiteY35" fmla="*/ 1007442 h 2237474"/>
              <a:gd name="connsiteX36" fmla="*/ 9234662 w 12192000"/>
              <a:gd name="connsiteY36" fmla="*/ 1023056 h 2237474"/>
              <a:gd name="connsiteX37" fmla="*/ 9181033 w 12192000"/>
              <a:gd name="connsiteY37" fmla="*/ 1037921 h 2237474"/>
              <a:gd name="connsiteX38" fmla="*/ 9155969 w 12192000"/>
              <a:gd name="connsiteY38" fmla="*/ 1046804 h 2237474"/>
              <a:gd name="connsiteX39" fmla="*/ 9133985 w 12192000"/>
              <a:gd name="connsiteY39" fmla="*/ 1046450 h 2237474"/>
              <a:gd name="connsiteX40" fmla="*/ 9012987 w 12192000"/>
              <a:gd name="connsiteY40" fmla="*/ 1061986 h 2237474"/>
              <a:gd name="connsiteX41" fmla="*/ 8968445 w 12192000"/>
              <a:gd name="connsiteY41" fmla="*/ 1052169 h 2237474"/>
              <a:gd name="connsiteX42" fmla="*/ 8958984 w 12192000"/>
              <a:gd name="connsiteY42" fmla="*/ 1057212 h 2237474"/>
              <a:gd name="connsiteX43" fmla="*/ 8886001 w 12192000"/>
              <a:gd name="connsiteY43" fmla="*/ 1067468 h 2237474"/>
              <a:gd name="connsiteX44" fmla="*/ 8838610 w 12192000"/>
              <a:gd name="connsiteY44" fmla="*/ 1075091 h 2237474"/>
              <a:gd name="connsiteX45" fmla="*/ 8750383 w 12192000"/>
              <a:gd name="connsiteY45" fmla="*/ 1097387 h 2237474"/>
              <a:gd name="connsiteX46" fmla="*/ 8697365 w 12192000"/>
              <a:gd name="connsiteY46" fmla="*/ 1105869 h 2237474"/>
              <a:gd name="connsiteX47" fmla="*/ 8665605 w 12192000"/>
              <a:gd name="connsiteY47" fmla="*/ 1110791 h 2237474"/>
              <a:gd name="connsiteX48" fmla="*/ 8584946 w 12192000"/>
              <a:gd name="connsiteY48" fmla="*/ 1135226 h 2237474"/>
              <a:gd name="connsiteX49" fmla="*/ 8460755 w 12192000"/>
              <a:gd name="connsiteY49" fmla="*/ 1203427 h 2237474"/>
              <a:gd name="connsiteX50" fmla="*/ 8419755 w 12192000"/>
              <a:gd name="connsiteY50" fmla="*/ 1216260 h 2237474"/>
              <a:gd name="connsiteX51" fmla="*/ 8411626 w 12192000"/>
              <a:gd name="connsiteY51" fmla="*/ 1214397 h 2237474"/>
              <a:gd name="connsiteX52" fmla="*/ 8363469 w 12192000"/>
              <a:gd name="connsiteY52" fmla="*/ 1246658 h 2237474"/>
              <a:gd name="connsiteX53" fmla="*/ 8275497 w 12192000"/>
              <a:gd name="connsiteY53" fmla="*/ 1264396 h 2237474"/>
              <a:gd name="connsiteX54" fmla="*/ 8206287 w 12192000"/>
              <a:gd name="connsiteY54" fmla="*/ 1273060 h 2237474"/>
              <a:gd name="connsiteX55" fmla="*/ 8168705 w 12192000"/>
              <a:gd name="connsiteY55" fmla="*/ 1279956 h 2237474"/>
              <a:gd name="connsiteX56" fmla="*/ 8139997 w 12192000"/>
              <a:gd name="connsiteY56" fmla="*/ 1282713 h 2237474"/>
              <a:gd name="connsiteX57" fmla="*/ 8074238 w 12192000"/>
              <a:gd name="connsiteY57" fmla="*/ 1301895 h 2237474"/>
              <a:gd name="connsiteX58" fmla="*/ 7968292 w 12192000"/>
              <a:gd name="connsiteY58" fmla="*/ 1338779 h 2237474"/>
              <a:gd name="connsiteX59" fmla="*/ 7945122 w 12192000"/>
              <a:gd name="connsiteY59" fmla="*/ 1345477 h 2237474"/>
              <a:gd name="connsiteX60" fmla="*/ 7902328 w 12192000"/>
              <a:gd name="connsiteY60" fmla="*/ 1345865 h 2237474"/>
              <a:gd name="connsiteX61" fmla="*/ 7875879 w 12192000"/>
              <a:gd name="connsiteY61" fmla="*/ 1345646 h 2237474"/>
              <a:gd name="connsiteX62" fmla="*/ 7840612 w 12192000"/>
              <a:gd name="connsiteY62" fmla="*/ 1369373 h 2237474"/>
              <a:gd name="connsiteX63" fmla="*/ 7786819 w 12192000"/>
              <a:gd name="connsiteY63" fmla="*/ 1378970 h 2237474"/>
              <a:gd name="connsiteX64" fmla="*/ 7548172 w 12192000"/>
              <a:gd name="connsiteY64" fmla="*/ 1417460 h 2237474"/>
              <a:gd name="connsiteX65" fmla="*/ 7483437 w 12192000"/>
              <a:gd name="connsiteY65" fmla="*/ 1478152 h 2237474"/>
              <a:gd name="connsiteX66" fmla="*/ 7377870 w 12192000"/>
              <a:gd name="connsiteY66" fmla="*/ 1523319 h 2237474"/>
              <a:gd name="connsiteX67" fmla="*/ 7230737 w 12192000"/>
              <a:gd name="connsiteY67" fmla="*/ 1562633 h 2237474"/>
              <a:gd name="connsiteX68" fmla="*/ 7224458 w 12192000"/>
              <a:gd name="connsiteY68" fmla="*/ 1573008 h 2237474"/>
              <a:gd name="connsiteX69" fmla="*/ 7183121 w 12192000"/>
              <a:gd name="connsiteY69" fmla="*/ 1595162 h 2237474"/>
              <a:gd name="connsiteX70" fmla="*/ 7164601 w 12192000"/>
              <a:gd name="connsiteY70" fmla="*/ 1606490 h 2237474"/>
              <a:gd name="connsiteX71" fmla="*/ 7092727 w 12192000"/>
              <a:gd name="connsiteY71" fmla="*/ 1623628 h 2237474"/>
              <a:gd name="connsiteX72" fmla="*/ 7031309 w 12192000"/>
              <a:gd name="connsiteY72" fmla="*/ 1619451 h 2237474"/>
              <a:gd name="connsiteX73" fmla="*/ 6999084 w 12192000"/>
              <a:gd name="connsiteY73" fmla="*/ 1634317 h 2237474"/>
              <a:gd name="connsiteX74" fmla="*/ 6992107 w 12192000"/>
              <a:gd name="connsiteY74" fmla="*/ 1636860 h 2237474"/>
              <a:gd name="connsiteX75" fmla="*/ 6900177 w 12192000"/>
              <a:gd name="connsiteY75" fmla="*/ 1636016 h 2237474"/>
              <a:gd name="connsiteX76" fmla="*/ 6795372 w 12192000"/>
              <a:gd name="connsiteY76" fmla="*/ 1644845 h 2237474"/>
              <a:gd name="connsiteX77" fmla="*/ 6692251 w 12192000"/>
              <a:gd name="connsiteY77" fmla="*/ 1656357 h 2237474"/>
              <a:gd name="connsiteX78" fmla="*/ 6655235 w 12192000"/>
              <a:gd name="connsiteY78" fmla="*/ 1661869 h 2237474"/>
              <a:gd name="connsiteX79" fmla="*/ 6554894 w 12192000"/>
              <a:gd name="connsiteY79" fmla="*/ 1664428 h 2237474"/>
              <a:gd name="connsiteX80" fmla="*/ 6516595 w 12192000"/>
              <a:gd name="connsiteY80" fmla="*/ 1667475 h 2237474"/>
              <a:gd name="connsiteX81" fmla="*/ 6508541 w 12192000"/>
              <a:gd name="connsiteY81" fmla="*/ 1668757 h 2237474"/>
              <a:gd name="connsiteX82" fmla="*/ 6471012 w 12192000"/>
              <a:gd name="connsiteY82" fmla="*/ 1678604 h 2237474"/>
              <a:gd name="connsiteX83" fmla="*/ 6415265 w 12192000"/>
              <a:gd name="connsiteY83" fmla="*/ 1665317 h 2237474"/>
              <a:gd name="connsiteX84" fmla="*/ 6364035 w 12192000"/>
              <a:gd name="connsiteY84" fmla="*/ 1667683 h 2237474"/>
              <a:gd name="connsiteX85" fmla="*/ 6280959 w 12192000"/>
              <a:gd name="connsiteY85" fmla="*/ 1689329 h 2237474"/>
              <a:gd name="connsiteX86" fmla="*/ 6243319 w 12192000"/>
              <a:gd name="connsiteY86" fmla="*/ 1695560 h 2237474"/>
              <a:gd name="connsiteX87" fmla="*/ 6098321 w 12192000"/>
              <a:gd name="connsiteY87" fmla="*/ 1721646 h 2237474"/>
              <a:gd name="connsiteX88" fmla="*/ 5880652 w 12192000"/>
              <a:gd name="connsiteY88" fmla="*/ 1779643 h 2237474"/>
              <a:gd name="connsiteX89" fmla="*/ 5785959 w 12192000"/>
              <a:gd name="connsiteY89" fmla="*/ 1775307 h 2237474"/>
              <a:gd name="connsiteX90" fmla="*/ 5643534 w 12192000"/>
              <a:gd name="connsiteY90" fmla="*/ 1802919 h 2237474"/>
              <a:gd name="connsiteX91" fmla="*/ 5518799 w 12192000"/>
              <a:gd name="connsiteY91" fmla="*/ 1818312 h 2237474"/>
              <a:gd name="connsiteX92" fmla="*/ 5505014 w 12192000"/>
              <a:gd name="connsiteY92" fmla="*/ 1819259 h 2237474"/>
              <a:gd name="connsiteX93" fmla="*/ 5453307 w 12192000"/>
              <a:gd name="connsiteY93" fmla="*/ 1815450 h 2237474"/>
              <a:gd name="connsiteX94" fmla="*/ 5364192 w 12192000"/>
              <a:gd name="connsiteY94" fmla="*/ 1826074 h 2237474"/>
              <a:gd name="connsiteX95" fmla="*/ 5350380 w 12192000"/>
              <a:gd name="connsiteY95" fmla="*/ 1830891 h 2237474"/>
              <a:gd name="connsiteX96" fmla="*/ 5259633 w 12192000"/>
              <a:gd name="connsiteY96" fmla="*/ 1837160 h 2237474"/>
              <a:gd name="connsiteX97" fmla="*/ 5197513 w 12192000"/>
              <a:gd name="connsiteY97" fmla="*/ 1844718 h 2237474"/>
              <a:gd name="connsiteX98" fmla="*/ 5168852 w 12192000"/>
              <a:gd name="connsiteY98" fmla="*/ 1844846 h 2237474"/>
              <a:gd name="connsiteX99" fmla="*/ 5114927 w 12192000"/>
              <a:gd name="connsiteY99" fmla="*/ 1847827 h 2237474"/>
              <a:gd name="connsiteX100" fmla="*/ 5108970 w 12192000"/>
              <a:gd name="connsiteY100" fmla="*/ 1847935 h 2237474"/>
              <a:gd name="connsiteX101" fmla="*/ 5067961 w 12192000"/>
              <a:gd name="connsiteY101" fmla="*/ 1845917 h 2237474"/>
              <a:gd name="connsiteX102" fmla="*/ 5007075 w 12192000"/>
              <a:gd name="connsiteY102" fmla="*/ 1838626 h 2237474"/>
              <a:gd name="connsiteX103" fmla="*/ 4944087 w 12192000"/>
              <a:gd name="connsiteY103" fmla="*/ 1823332 h 2237474"/>
              <a:gd name="connsiteX104" fmla="*/ 4907662 w 12192000"/>
              <a:gd name="connsiteY104" fmla="*/ 1816900 h 2237474"/>
              <a:gd name="connsiteX105" fmla="*/ 4882386 w 12192000"/>
              <a:gd name="connsiteY105" fmla="*/ 1809844 h 2237474"/>
              <a:gd name="connsiteX106" fmla="*/ 4811440 w 12192000"/>
              <a:gd name="connsiteY106" fmla="*/ 1804655 h 2237474"/>
              <a:gd name="connsiteX107" fmla="*/ 4691075 w 12192000"/>
              <a:gd name="connsiteY107" fmla="*/ 1801389 h 2237474"/>
              <a:gd name="connsiteX108" fmla="*/ 4611738 w 12192000"/>
              <a:gd name="connsiteY108" fmla="*/ 1776964 h 2237474"/>
              <a:gd name="connsiteX109" fmla="*/ 4560070 w 12192000"/>
              <a:gd name="connsiteY109" fmla="*/ 1785640 h 2237474"/>
              <a:gd name="connsiteX110" fmla="*/ 4536503 w 12192000"/>
              <a:gd name="connsiteY110" fmla="*/ 1785334 h 2237474"/>
              <a:gd name="connsiteX111" fmla="*/ 4513724 w 12192000"/>
              <a:gd name="connsiteY111" fmla="*/ 1791996 h 2237474"/>
              <a:gd name="connsiteX112" fmla="*/ 4459810 w 12192000"/>
              <a:gd name="connsiteY112" fmla="*/ 1797886 h 2237474"/>
              <a:gd name="connsiteX113" fmla="*/ 4379064 w 12192000"/>
              <a:gd name="connsiteY113" fmla="*/ 1817177 h 2237474"/>
              <a:gd name="connsiteX114" fmla="*/ 4319209 w 12192000"/>
              <a:gd name="connsiteY114" fmla="*/ 1834833 h 2237474"/>
              <a:gd name="connsiteX115" fmla="*/ 4290981 w 12192000"/>
              <a:gd name="connsiteY115" fmla="*/ 1839677 h 2237474"/>
              <a:gd name="connsiteX116" fmla="*/ 4285792 w 12192000"/>
              <a:gd name="connsiteY116" fmla="*/ 1836231 h 2237474"/>
              <a:gd name="connsiteX117" fmla="*/ 4238372 w 12192000"/>
              <a:gd name="connsiteY117" fmla="*/ 1851480 h 2237474"/>
              <a:gd name="connsiteX118" fmla="*/ 4232517 w 12192000"/>
              <a:gd name="connsiteY118" fmla="*/ 1852567 h 2237474"/>
              <a:gd name="connsiteX119" fmla="*/ 4191732 w 12192000"/>
              <a:gd name="connsiteY119" fmla="*/ 1857328 h 2237474"/>
              <a:gd name="connsiteX120" fmla="*/ 4065532 w 12192000"/>
              <a:gd name="connsiteY120" fmla="*/ 1855477 h 2237474"/>
              <a:gd name="connsiteX121" fmla="*/ 4028460 w 12192000"/>
              <a:gd name="connsiteY121" fmla="*/ 1855137 h 2237474"/>
              <a:gd name="connsiteX122" fmla="*/ 4002267 w 12192000"/>
              <a:gd name="connsiteY122" fmla="*/ 1852352 h 2237474"/>
              <a:gd name="connsiteX123" fmla="*/ 3931396 w 12192000"/>
              <a:gd name="connsiteY123" fmla="*/ 1858915 h 2237474"/>
              <a:gd name="connsiteX124" fmla="*/ 3812162 w 12192000"/>
              <a:gd name="connsiteY124" fmla="*/ 1875501 h 2237474"/>
              <a:gd name="connsiteX125" fmla="*/ 3729530 w 12192000"/>
              <a:gd name="connsiteY125" fmla="*/ 1864513 h 2237474"/>
              <a:gd name="connsiteX126" fmla="*/ 3680177 w 12192000"/>
              <a:gd name="connsiteY126" fmla="*/ 1881552 h 2237474"/>
              <a:gd name="connsiteX127" fmla="*/ 3567259 w 12192000"/>
              <a:gd name="connsiteY127" fmla="*/ 1893482 h 2237474"/>
              <a:gd name="connsiteX128" fmla="*/ 3405770 w 12192000"/>
              <a:gd name="connsiteY128" fmla="*/ 1904591 h 2237474"/>
              <a:gd name="connsiteX129" fmla="*/ 3280097 w 12192000"/>
              <a:gd name="connsiteY129" fmla="*/ 1919610 h 2237474"/>
              <a:gd name="connsiteX130" fmla="*/ 3123424 w 12192000"/>
              <a:gd name="connsiteY130" fmla="*/ 1952930 h 2237474"/>
              <a:gd name="connsiteX131" fmla="*/ 3009910 w 12192000"/>
              <a:gd name="connsiteY131" fmla="*/ 1957866 h 2237474"/>
              <a:gd name="connsiteX132" fmla="*/ 2995934 w 12192000"/>
              <a:gd name="connsiteY132" fmla="*/ 1967085 h 2237474"/>
              <a:gd name="connsiteX133" fmla="*/ 2980071 w 12192000"/>
              <a:gd name="connsiteY133" fmla="*/ 1972988 h 2237474"/>
              <a:gd name="connsiteX134" fmla="*/ 2978094 w 12192000"/>
              <a:gd name="connsiteY134" fmla="*/ 1972369 h 2237474"/>
              <a:gd name="connsiteX135" fmla="*/ 2942858 w 12192000"/>
              <a:gd name="connsiteY135" fmla="*/ 1981367 h 2237474"/>
              <a:gd name="connsiteX136" fmla="*/ 2875436 w 12192000"/>
              <a:gd name="connsiteY136" fmla="*/ 1996977 h 2237474"/>
              <a:gd name="connsiteX137" fmla="*/ 2874892 w 12192000"/>
              <a:gd name="connsiteY137" fmla="*/ 1996085 h 2237474"/>
              <a:gd name="connsiteX138" fmla="*/ 2864145 w 12192000"/>
              <a:gd name="connsiteY138" fmla="*/ 1994061 h 2237474"/>
              <a:gd name="connsiteX139" fmla="*/ 2843662 w 12192000"/>
              <a:gd name="connsiteY139" fmla="*/ 1992498 h 2237474"/>
              <a:gd name="connsiteX140" fmla="*/ 2796128 w 12192000"/>
              <a:gd name="connsiteY140" fmla="*/ 1976403 h 2237474"/>
              <a:gd name="connsiteX141" fmla="*/ 2756784 w 12192000"/>
              <a:gd name="connsiteY141" fmla="*/ 1985116 h 2237474"/>
              <a:gd name="connsiteX142" fmla="*/ 2748833 w 12192000"/>
              <a:gd name="connsiteY142" fmla="*/ 1986323 h 2237474"/>
              <a:gd name="connsiteX143" fmla="*/ 2748661 w 12192000"/>
              <a:gd name="connsiteY143" fmla="*/ 1986122 h 2237474"/>
              <a:gd name="connsiteX144" fmla="*/ 2740251 w 12192000"/>
              <a:gd name="connsiteY144" fmla="*/ 1986946 h 2237474"/>
              <a:gd name="connsiteX145" fmla="*/ 2718916 w 12192000"/>
              <a:gd name="connsiteY145" fmla="*/ 1990867 h 2237474"/>
              <a:gd name="connsiteX146" fmla="*/ 2713522 w 12192000"/>
              <a:gd name="connsiteY146" fmla="*/ 1990173 h 2237474"/>
              <a:gd name="connsiteX147" fmla="*/ 2680597 w 12192000"/>
              <a:gd name="connsiteY147" fmla="*/ 1984996 h 2237474"/>
              <a:gd name="connsiteX148" fmla="*/ 2578178 w 12192000"/>
              <a:gd name="connsiteY148" fmla="*/ 1990531 h 2237474"/>
              <a:gd name="connsiteX149" fmla="*/ 2476147 w 12192000"/>
              <a:gd name="connsiteY149" fmla="*/ 1998305 h 2237474"/>
              <a:gd name="connsiteX150" fmla="*/ 2373568 w 12192000"/>
              <a:gd name="connsiteY150" fmla="*/ 2003219 h 2237474"/>
              <a:gd name="connsiteX151" fmla="*/ 2321399 w 12192000"/>
              <a:gd name="connsiteY151" fmla="*/ 1989467 h 2237474"/>
              <a:gd name="connsiteX152" fmla="*/ 2315525 w 12192000"/>
              <a:gd name="connsiteY152" fmla="*/ 1989708 h 2237474"/>
              <a:gd name="connsiteX153" fmla="*/ 2300792 w 12192000"/>
              <a:gd name="connsiteY153" fmla="*/ 1994290 h 2237474"/>
              <a:gd name="connsiteX154" fmla="*/ 2295469 w 12192000"/>
              <a:gd name="connsiteY154" fmla="*/ 1996659 h 2237474"/>
              <a:gd name="connsiteX155" fmla="*/ 2287219 w 12192000"/>
              <a:gd name="connsiteY155" fmla="*/ 1998750 h 2237474"/>
              <a:gd name="connsiteX156" fmla="*/ 2286948 w 12192000"/>
              <a:gd name="connsiteY156" fmla="*/ 1998596 h 2237474"/>
              <a:gd name="connsiteX157" fmla="*/ 2243069 w 12192000"/>
              <a:gd name="connsiteY157" fmla="*/ 2015111 h 2237474"/>
              <a:gd name="connsiteX158" fmla="*/ 2186609 w 12192000"/>
              <a:gd name="connsiteY158" fmla="*/ 2008263 h 2237474"/>
              <a:gd name="connsiteX159" fmla="*/ 2164831 w 12192000"/>
              <a:gd name="connsiteY159" fmla="*/ 2010143 h 2237474"/>
              <a:gd name="connsiteX160" fmla="*/ 2152836 w 12192000"/>
              <a:gd name="connsiteY160" fmla="*/ 2010048 h 2237474"/>
              <a:gd name="connsiteX161" fmla="*/ 2117102 w 12192000"/>
              <a:gd name="connsiteY161" fmla="*/ 2023004 h 2237474"/>
              <a:gd name="connsiteX162" fmla="*/ 2111935 w 12192000"/>
              <a:gd name="connsiteY162" fmla="*/ 2023163 h 2237474"/>
              <a:gd name="connsiteX163" fmla="*/ 2089991 w 12192000"/>
              <a:gd name="connsiteY163" fmla="*/ 2034193 h 2237474"/>
              <a:gd name="connsiteX164" fmla="*/ 2058061 w 12192000"/>
              <a:gd name="connsiteY164" fmla="*/ 2047942 h 2237474"/>
              <a:gd name="connsiteX165" fmla="*/ 2055737 w 12192000"/>
              <a:gd name="connsiteY165" fmla="*/ 2047704 h 2237474"/>
              <a:gd name="connsiteX166" fmla="*/ 2042244 w 12192000"/>
              <a:gd name="connsiteY166" fmla="*/ 2055560 h 2237474"/>
              <a:gd name="connsiteX167" fmla="*/ 1976224 w 12192000"/>
              <a:gd name="connsiteY167" fmla="*/ 2074257 h 2237474"/>
              <a:gd name="connsiteX168" fmla="*/ 1877728 w 12192000"/>
              <a:gd name="connsiteY168" fmla="*/ 2101004 h 2237474"/>
              <a:gd name="connsiteX169" fmla="*/ 1759056 w 12192000"/>
              <a:gd name="connsiteY169" fmla="*/ 2125608 h 2237474"/>
              <a:gd name="connsiteX170" fmla="*/ 1637948 w 12192000"/>
              <a:gd name="connsiteY170" fmla="*/ 2172597 h 2237474"/>
              <a:gd name="connsiteX171" fmla="*/ 1434549 w 12192000"/>
              <a:gd name="connsiteY171" fmla="*/ 2234522 h 2237474"/>
              <a:gd name="connsiteX172" fmla="*/ 1398481 w 12192000"/>
              <a:gd name="connsiteY172" fmla="*/ 2237074 h 2237474"/>
              <a:gd name="connsiteX173" fmla="*/ 1398407 w 12192000"/>
              <a:gd name="connsiteY173" fmla="*/ 2237095 h 2237474"/>
              <a:gd name="connsiteX174" fmla="*/ 1370962 w 12192000"/>
              <a:gd name="connsiteY174" fmla="*/ 2237474 h 2237474"/>
              <a:gd name="connsiteX175" fmla="*/ 1356367 w 12192000"/>
              <a:gd name="connsiteY175" fmla="*/ 2235089 h 2237474"/>
              <a:gd name="connsiteX176" fmla="*/ 1324828 w 12192000"/>
              <a:gd name="connsiteY176" fmla="*/ 2231968 h 2237474"/>
              <a:gd name="connsiteX177" fmla="*/ 1297744 w 12192000"/>
              <a:gd name="connsiteY177" fmla="*/ 2235849 h 2237474"/>
              <a:gd name="connsiteX178" fmla="*/ 1286236 w 12192000"/>
              <a:gd name="connsiteY178" fmla="*/ 2233135 h 2237474"/>
              <a:gd name="connsiteX179" fmla="*/ 1283504 w 12192000"/>
              <a:gd name="connsiteY179" fmla="*/ 2233797 h 2237474"/>
              <a:gd name="connsiteX180" fmla="*/ 1279765 w 12192000"/>
              <a:gd name="connsiteY180" fmla="*/ 2229639 h 2237474"/>
              <a:gd name="connsiteX181" fmla="*/ 1195347 w 12192000"/>
              <a:gd name="connsiteY181" fmla="*/ 2212354 h 2237474"/>
              <a:gd name="connsiteX182" fmla="*/ 970251 w 12192000"/>
              <a:gd name="connsiteY182" fmla="*/ 2221029 h 2237474"/>
              <a:gd name="connsiteX183" fmla="*/ 812914 w 12192000"/>
              <a:gd name="connsiteY183" fmla="*/ 2202752 h 2237474"/>
              <a:gd name="connsiteX184" fmla="*/ 800195 w 12192000"/>
              <a:gd name="connsiteY184" fmla="*/ 2209407 h 2237474"/>
              <a:gd name="connsiteX185" fmla="*/ 784978 w 12192000"/>
              <a:gd name="connsiteY185" fmla="*/ 2212360 h 2237474"/>
              <a:gd name="connsiteX186" fmla="*/ 681987 w 12192000"/>
              <a:gd name="connsiteY186" fmla="*/ 2216757 h 2237474"/>
              <a:gd name="connsiteX187" fmla="*/ 669923 w 12192000"/>
              <a:gd name="connsiteY187" fmla="*/ 2211682 h 2237474"/>
              <a:gd name="connsiteX188" fmla="*/ 648680 w 12192000"/>
              <a:gd name="connsiteY188" fmla="*/ 2206229 h 2237474"/>
              <a:gd name="connsiteX189" fmla="*/ 597225 w 12192000"/>
              <a:gd name="connsiteY189" fmla="*/ 2180999 h 2237474"/>
              <a:gd name="connsiteX190" fmla="*/ 558449 w 12192000"/>
              <a:gd name="connsiteY190" fmla="*/ 2182346 h 2237474"/>
              <a:gd name="connsiteX191" fmla="*/ 550517 w 12192000"/>
              <a:gd name="connsiteY191" fmla="*/ 2182060 h 2237474"/>
              <a:gd name="connsiteX192" fmla="*/ 550309 w 12192000"/>
              <a:gd name="connsiteY192" fmla="*/ 2181825 h 2237474"/>
              <a:gd name="connsiteX193" fmla="*/ 541836 w 12192000"/>
              <a:gd name="connsiteY193" fmla="*/ 2181063 h 2237474"/>
              <a:gd name="connsiteX194" fmla="*/ 536057 w 12192000"/>
              <a:gd name="connsiteY194" fmla="*/ 2181537 h 2237474"/>
              <a:gd name="connsiteX195" fmla="*/ 520671 w 12192000"/>
              <a:gd name="connsiteY195" fmla="*/ 2180980 h 2237474"/>
              <a:gd name="connsiteX196" fmla="*/ 515024 w 12192000"/>
              <a:gd name="connsiteY196" fmla="*/ 2179258 h 2237474"/>
              <a:gd name="connsiteX197" fmla="*/ 512278 w 12192000"/>
              <a:gd name="connsiteY197" fmla="*/ 2176369 h 2237474"/>
              <a:gd name="connsiteX198" fmla="*/ 480419 w 12192000"/>
              <a:gd name="connsiteY198" fmla="*/ 2167807 h 2237474"/>
              <a:gd name="connsiteX199" fmla="*/ 413835 w 12192000"/>
              <a:gd name="connsiteY199" fmla="*/ 2156783 h 2237474"/>
              <a:gd name="connsiteX200" fmla="*/ 376513 w 12192000"/>
              <a:gd name="connsiteY200" fmla="*/ 2154014 h 2237474"/>
              <a:gd name="connsiteX201" fmla="*/ 273386 w 12192000"/>
              <a:gd name="connsiteY201" fmla="*/ 2142551 h 2237474"/>
              <a:gd name="connsiteX202" fmla="*/ 169207 w 12192000"/>
              <a:gd name="connsiteY202" fmla="*/ 2128100 h 2237474"/>
              <a:gd name="connsiteX203" fmla="*/ 93149 w 12192000"/>
              <a:gd name="connsiteY203" fmla="*/ 2105324 h 2237474"/>
              <a:gd name="connsiteX204" fmla="*/ 88109 w 12192000"/>
              <a:gd name="connsiteY204" fmla="*/ 2106704 h 2237474"/>
              <a:gd name="connsiteX205" fmla="*/ 80022 w 12192000"/>
              <a:gd name="connsiteY205" fmla="*/ 2107254 h 2237474"/>
              <a:gd name="connsiteX206" fmla="*/ 79717 w 12192000"/>
              <a:gd name="connsiteY206" fmla="*/ 2107046 h 2237474"/>
              <a:gd name="connsiteX207" fmla="*/ 72352 w 12192000"/>
              <a:gd name="connsiteY207" fmla="*/ 2107991 h 2237474"/>
              <a:gd name="connsiteX208" fmla="*/ 37645 w 12192000"/>
              <a:gd name="connsiteY208" fmla="*/ 2115401 h 2237474"/>
              <a:gd name="connsiteX209" fmla="*/ 4572 w 12192000"/>
              <a:gd name="connsiteY209" fmla="*/ 2111091 h 2237474"/>
              <a:gd name="connsiteX210" fmla="*/ 0 w 12192000"/>
              <a:gd name="connsiteY210" fmla="*/ 2110468 h 2237474"/>
              <a:gd name="connsiteX211" fmla="*/ 0 w 12192000"/>
              <a:gd name="connsiteY211"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154948 w 12192000"/>
              <a:gd name="connsiteY4" fmla="*/ 762731 h 2237474"/>
              <a:gd name="connsiteX5" fmla="*/ 12047364 w 12192000"/>
              <a:gd name="connsiteY5" fmla="*/ 749662 h 2237474"/>
              <a:gd name="connsiteX6" fmla="*/ 11890686 w 12192000"/>
              <a:gd name="connsiteY6" fmla="*/ 732766 h 2237474"/>
              <a:gd name="connsiteX7" fmla="*/ 11782413 w 12192000"/>
              <a:gd name="connsiteY7" fmla="*/ 769868 h 2237474"/>
              <a:gd name="connsiteX8" fmla="*/ 11649954 w 12192000"/>
              <a:gd name="connsiteY8" fmla="*/ 749628 h 2237474"/>
              <a:gd name="connsiteX9" fmla="*/ 11560424 w 12192000"/>
              <a:gd name="connsiteY9" fmla="*/ 748017 h 2237474"/>
              <a:gd name="connsiteX10" fmla="*/ 11358455 w 12192000"/>
              <a:gd name="connsiteY10" fmla="*/ 747593 h 2237474"/>
              <a:gd name="connsiteX11" fmla="*/ 11165209 w 12192000"/>
              <a:gd name="connsiteY11" fmla="*/ 748852 h 2237474"/>
              <a:gd name="connsiteX12" fmla="*/ 11058755 w 12192000"/>
              <a:gd name="connsiteY12" fmla="*/ 749617 h 2237474"/>
              <a:gd name="connsiteX13" fmla="*/ 10884013 w 12192000"/>
              <a:gd name="connsiteY13" fmla="*/ 760728 h 2237474"/>
              <a:gd name="connsiteX14" fmla="*/ 10834688 w 12192000"/>
              <a:gd name="connsiteY14" fmla="*/ 757726 h 2237474"/>
              <a:gd name="connsiteX15" fmla="*/ 10805004 w 12192000"/>
              <a:gd name="connsiteY15" fmla="*/ 757573 h 2237474"/>
              <a:gd name="connsiteX16" fmla="*/ 10739478 w 12192000"/>
              <a:gd name="connsiteY16" fmla="*/ 776841 h 2237474"/>
              <a:gd name="connsiteX17" fmla="*/ 10458762 w 12192000"/>
              <a:gd name="connsiteY17" fmla="*/ 755400 h 2237474"/>
              <a:gd name="connsiteX18" fmla="*/ 10211200 w 12192000"/>
              <a:gd name="connsiteY18" fmla="*/ 767513 h 2237474"/>
              <a:gd name="connsiteX19" fmla="*/ 10167995 w 12192000"/>
              <a:gd name="connsiteY19" fmla="*/ 760843 h 2237474"/>
              <a:gd name="connsiteX20" fmla="*/ 9997044 w 12192000"/>
              <a:gd name="connsiteY20" fmla="*/ 780129 h 2237474"/>
              <a:gd name="connsiteX21" fmla="*/ 9943887 w 12192000"/>
              <a:gd name="connsiteY21" fmla="*/ 804141 h 2237474"/>
              <a:gd name="connsiteX22" fmla="*/ 9918248 w 12192000"/>
              <a:gd name="connsiteY22" fmla="*/ 816628 h 2237474"/>
              <a:gd name="connsiteX23" fmla="*/ 9798048 w 12192000"/>
              <a:gd name="connsiteY23" fmla="*/ 863207 h 2237474"/>
              <a:gd name="connsiteX24" fmla="*/ 9761459 w 12192000"/>
              <a:gd name="connsiteY24" fmla="*/ 862394 h 2237474"/>
              <a:gd name="connsiteX25" fmla="*/ 9705768 w 12192000"/>
              <a:gd name="connsiteY25" fmla="*/ 894610 h 2237474"/>
              <a:gd name="connsiteX26" fmla="*/ 9683005 w 12192000"/>
              <a:gd name="connsiteY26" fmla="*/ 894128 h 2237474"/>
              <a:gd name="connsiteX27" fmla="*/ 9594438 w 12192000"/>
              <a:gd name="connsiteY27" fmla="*/ 919051 h 2237474"/>
              <a:gd name="connsiteX28" fmla="*/ 9577033 w 12192000"/>
              <a:gd name="connsiteY28" fmla="*/ 922857 h 2237474"/>
              <a:gd name="connsiteX29" fmla="*/ 9544189 w 12192000"/>
              <a:gd name="connsiteY29" fmla="*/ 938966 h 2237474"/>
              <a:gd name="connsiteX30" fmla="*/ 9500499 w 12192000"/>
              <a:gd name="connsiteY30" fmla="*/ 954680 h 2237474"/>
              <a:gd name="connsiteX31" fmla="*/ 9428195 w 12192000"/>
              <a:gd name="connsiteY31" fmla="*/ 986225 h 2237474"/>
              <a:gd name="connsiteX32" fmla="*/ 9410017 w 12192000"/>
              <a:gd name="connsiteY32" fmla="*/ 993931 h 2237474"/>
              <a:gd name="connsiteX33" fmla="*/ 9392919 w 12192000"/>
              <a:gd name="connsiteY33" fmla="*/ 994656 h 2237474"/>
              <a:gd name="connsiteX34" fmla="*/ 9278619 w 12192000"/>
              <a:gd name="connsiteY34" fmla="*/ 1011878 h 2237474"/>
              <a:gd name="connsiteX35" fmla="*/ 9268019 w 12192000"/>
              <a:gd name="connsiteY35" fmla="*/ 1007442 h 2237474"/>
              <a:gd name="connsiteX36" fmla="*/ 9234662 w 12192000"/>
              <a:gd name="connsiteY36" fmla="*/ 1023056 h 2237474"/>
              <a:gd name="connsiteX37" fmla="*/ 9181033 w 12192000"/>
              <a:gd name="connsiteY37" fmla="*/ 1037921 h 2237474"/>
              <a:gd name="connsiteX38" fmla="*/ 9155969 w 12192000"/>
              <a:gd name="connsiteY38" fmla="*/ 1046804 h 2237474"/>
              <a:gd name="connsiteX39" fmla="*/ 9133985 w 12192000"/>
              <a:gd name="connsiteY39" fmla="*/ 1046450 h 2237474"/>
              <a:gd name="connsiteX40" fmla="*/ 9012987 w 12192000"/>
              <a:gd name="connsiteY40" fmla="*/ 1061986 h 2237474"/>
              <a:gd name="connsiteX41" fmla="*/ 8968445 w 12192000"/>
              <a:gd name="connsiteY41" fmla="*/ 1052169 h 2237474"/>
              <a:gd name="connsiteX42" fmla="*/ 8958984 w 12192000"/>
              <a:gd name="connsiteY42" fmla="*/ 1057212 h 2237474"/>
              <a:gd name="connsiteX43" fmla="*/ 8886001 w 12192000"/>
              <a:gd name="connsiteY43" fmla="*/ 1067468 h 2237474"/>
              <a:gd name="connsiteX44" fmla="*/ 8838610 w 12192000"/>
              <a:gd name="connsiteY44" fmla="*/ 1075091 h 2237474"/>
              <a:gd name="connsiteX45" fmla="*/ 8750383 w 12192000"/>
              <a:gd name="connsiteY45" fmla="*/ 1097387 h 2237474"/>
              <a:gd name="connsiteX46" fmla="*/ 8697365 w 12192000"/>
              <a:gd name="connsiteY46" fmla="*/ 1105869 h 2237474"/>
              <a:gd name="connsiteX47" fmla="*/ 8665605 w 12192000"/>
              <a:gd name="connsiteY47" fmla="*/ 1110791 h 2237474"/>
              <a:gd name="connsiteX48" fmla="*/ 8584946 w 12192000"/>
              <a:gd name="connsiteY48" fmla="*/ 1135226 h 2237474"/>
              <a:gd name="connsiteX49" fmla="*/ 8460755 w 12192000"/>
              <a:gd name="connsiteY49" fmla="*/ 1203427 h 2237474"/>
              <a:gd name="connsiteX50" fmla="*/ 8419755 w 12192000"/>
              <a:gd name="connsiteY50" fmla="*/ 1216260 h 2237474"/>
              <a:gd name="connsiteX51" fmla="*/ 8411626 w 12192000"/>
              <a:gd name="connsiteY51" fmla="*/ 1214397 h 2237474"/>
              <a:gd name="connsiteX52" fmla="*/ 8363469 w 12192000"/>
              <a:gd name="connsiteY52" fmla="*/ 1246658 h 2237474"/>
              <a:gd name="connsiteX53" fmla="*/ 8275497 w 12192000"/>
              <a:gd name="connsiteY53" fmla="*/ 1264396 h 2237474"/>
              <a:gd name="connsiteX54" fmla="*/ 8206287 w 12192000"/>
              <a:gd name="connsiteY54" fmla="*/ 1273060 h 2237474"/>
              <a:gd name="connsiteX55" fmla="*/ 8168705 w 12192000"/>
              <a:gd name="connsiteY55" fmla="*/ 1279956 h 2237474"/>
              <a:gd name="connsiteX56" fmla="*/ 8139997 w 12192000"/>
              <a:gd name="connsiteY56" fmla="*/ 1282713 h 2237474"/>
              <a:gd name="connsiteX57" fmla="*/ 8074238 w 12192000"/>
              <a:gd name="connsiteY57" fmla="*/ 1301895 h 2237474"/>
              <a:gd name="connsiteX58" fmla="*/ 7968292 w 12192000"/>
              <a:gd name="connsiteY58" fmla="*/ 1338779 h 2237474"/>
              <a:gd name="connsiteX59" fmla="*/ 7945122 w 12192000"/>
              <a:gd name="connsiteY59" fmla="*/ 1345477 h 2237474"/>
              <a:gd name="connsiteX60" fmla="*/ 7902328 w 12192000"/>
              <a:gd name="connsiteY60" fmla="*/ 1345865 h 2237474"/>
              <a:gd name="connsiteX61" fmla="*/ 7875879 w 12192000"/>
              <a:gd name="connsiteY61" fmla="*/ 1345646 h 2237474"/>
              <a:gd name="connsiteX62" fmla="*/ 7840612 w 12192000"/>
              <a:gd name="connsiteY62" fmla="*/ 1369373 h 2237474"/>
              <a:gd name="connsiteX63" fmla="*/ 7786819 w 12192000"/>
              <a:gd name="connsiteY63" fmla="*/ 1378970 h 2237474"/>
              <a:gd name="connsiteX64" fmla="*/ 7548172 w 12192000"/>
              <a:gd name="connsiteY64" fmla="*/ 1417460 h 2237474"/>
              <a:gd name="connsiteX65" fmla="*/ 7483437 w 12192000"/>
              <a:gd name="connsiteY65" fmla="*/ 1478152 h 2237474"/>
              <a:gd name="connsiteX66" fmla="*/ 7377870 w 12192000"/>
              <a:gd name="connsiteY66" fmla="*/ 1523319 h 2237474"/>
              <a:gd name="connsiteX67" fmla="*/ 7230737 w 12192000"/>
              <a:gd name="connsiteY67" fmla="*/ 1562633 h 2237474"/>
              <a:gd name="connsiteX68" fmla="*/ 7224458 w 12192000"/>
              <a:gd name="connsiteY68" fmla="*/ 1573008 h 2237474"/>
              <a:gd name="connsiteX69" fmla="*/ 7183121 w 12192000"/>
              <a:gd name="connsiteY69" fmla="*/ 1595162 h 2237474"/>
              <a:gd name="connsiteX70" fmla="*/ 7164601 w 12192000"/>
              <a:gd name="connsiteY70" fmla="*/ 1606490 h 2237474"/>
              <a:gd name="connsiteX71" fmla="*/ 7092727 w 12192000"/>
              <a:gd name="connsiteY71" fmla="*/ 1623628 h 2237474"/>
              <a:gd name="connsiteX72" fmla="*/ 7031309 w 12192000"/>
              <a:gd name="connsiteY72" fmla="*/ 1619451 h 2237474"/>
              <a:gd name="connsiteX73" fmla="*/ 6999084 w 12192000"/>
              <a:gd name="connsiteY73" fmla="*/ 1634317 h 2237474"/>
              <a:gd name="connsiteX74" fmla="*/ 6992107 w 12192000"/>
              <a:gd name="connsiteY74" fmla="*/ 1636860 h 2237474"/>
              <a:gd name="connsiteX75" fmla="*/ 6900177 w 12192000"/>
              <a:gd name="connsiteY75" fmla="*/ 1636016 h 2237474"/>
              <a:gd name="connsiteX76" fmla="*/ 6795372 w 12192000"/>
              <a:gd name="connsiteY76" fmla="*/ 1644845 h 2237474"/>
              <a:gd name="connsiteX77" fmla="*/ 6692251 w 12192000"/>
              <a:gd name="connsiteY77" fmla="*/ 1656357 h 2237474"/>
              <a:gd name="connsiteX78" fmla="*/ 6655235 w 12192000"/>
              <a:gd name="connsiteY78" fmla="*/ 1661869 h 2237474"/>
              <a:gd name="connsiteX79" fmla="*/ 6554894 w 12192000"/>
              <a:gd name="connsiteY79" fmla="*/ 1664428 h 2237474"/>
              <a:gd name="connsiteX80" fmla="*/ 6516595 w 12192000"/>
              <a:gd name="connsiteY80" fmla="*/ 1667475 h 2237474"/>
              <a:gd name="connsiteX81" fmla="*/ 6508541 w 12192000"/>
              <a:gd name="connsiteY81" fmla="*/ 1668757 h 2237474"/>
              <a:gd name="connsiteX82" fmla="*/ 6471012 w 12192000"/>
              <a:gd name="connsiteY82" fmla="*/ 1678604 h 2237474"/>
              <a:gd name="connsiteX83" fmla="*/ 6364035 w 12192000"/>
              <a:gd name="connsiteY83" fmla="*/ 1667683 h 2237474"/>
              <a:gd name="connsiteX84" fmla="*/ 6280959 w 12192000"/>
              <a:gd name="connsiteY84" fmla="*/ 1689329 h 2237474"/>
              <a:gd name="connsiteX85" fmla="*/ 6243319 w 12192000"/>
              <a:gd name="connsiteY85" fmla="*/ 1695560 h 2237474"/>
              <a:gd name="connsiteX86" fmla="*/ 6098321 w 12192000"/>
              <a:gd name="connsiteY86" fmla="*/ 1721646 h 2237474"/>
              <a:gd name="connsiteX87" fmla="*/ 5880652 w 12192000"/>
              <a:gd name="connsiteY87" fmla="*/ 1779643 h 2237474"/>
              <a:gd name="connsiteX88" fmla="*/ 5785959 w 12192000"/>
              <a:gd name="connsiteY88" fmla="*/ 1775307 h 2237474"/>
              <a:gd name="connsiteX89" fmla="*/ 5643534 w 12192000"/>
              <a:gd name="connsiteY89" fmla="*/ 1802919 h 2237474"/>
              <a:gd name="connsiteX90" fmla="*/ 5518799 w 12192000"/>
              <a:gd name="connsiteY90" fmla="*/ 1818312 h 2237474"/>
              <a:gd name="connsiteX91" fmla="*/ 5505014 w 12192000"/>
              <a:gd name="connsiteY91" fmla="*/ 1819259 h 2237474"/>
              <a:gd name="connsiteX92" fmla="*/ 5453307 w 12192000"/>
              <a:gd name="connsiteY92" fmla="*/ 1815450 h 2237474"/>
              <a:gd name="connsiteX93" fmla="*/ 5364192 w 12192000"/>
              <a:gd name="connsiteY93" fmla="*/ 1826074 h 2237474"/>
              <a:gd name="connsiteX94" fmla="*/ 5350380 w 12192000"/>
              <a:gd name="connsiteY94" fmla="*/ 1830891 h 2237474"/>
              <a:gd name="connsiteX95" fmla="*/ 5259633 w 12192000"/>
              <a:gd name="connsiteY95" fmla="*/ 1837160 h 2237474"/>
              <a:gd name="connsiteX96" fmla="*/ 5197513 w 12192000"/>
              <a:gd name="connsiteY96" fmla="*/ 1844718 h 2237474"/>
              <a:gd name="connsiteX97" fmla="*/ 5168852 w 12192000"/>
              <a:gd name="connsiteY97" fmla="*/ 1844846 h 2237474"/>
              <a:gd name="connsiteX98" fmla="*/ 5114927 w 12192000"/>
              <a:gd name="connsiteY98" fmla="*/ 1847827 h 2237474"/>
              <a:gd name="connsiteX99" fmla="*/ 5108970 w 12192000"/>
              <a:gd name="connsiteY99" fmla="*/ 1847935 h 2237474"/>
              <a:gd name="connsiteX100" fmla="*/ 5067961 w 12192000"/>
              <a:gd name="connsiteY100" fmla="*/ 1845917 h 2237474"/>
              <a:gd name="connsiteX101" fmla="*/ 5007075 w 12192000"/>
              <a:gd name="connsiteY101" fmla="*/ 1838626 h 2237474"/>
              <a:gd name="connsiteX102" fmla="*/ 4944087 w 12192000"/>
              <a:gd name="connsiteY102" fmla="*/ 1823332 h 2237474"/>
              <a:gd name="connsiteX103" fmla="*/ 4907662 w 12192000"/>
              <a:gd name="connsiteY103" fmla="*/ 1816900 h 2237474"/>
              <a:gd name="connsiteX104" fmla="*/ 4882386 w 12192000"/>
              <a:gd name="connsiteY104" fmla="*/ 1809844 h 2237474"/>
              <a:gd name="connsiteX105" fmla="*/ 4811440 w 12192000"/>
              <a:gd name="connsiteY105" fmla="*/ 1804655 h 2237474"/>
              <a:gd name="connsiteX106" fmla="*/ 4691075 w 12192000"/>
              <a:gd name="connsiteY106" fmla="*/ 1801389 h 2237474"/>
              <a:gd name="connsiteX107" fmla="*/ 4611738 w 12192000"/>
              <a:gd name="connsiteY107" fmla="*/ 1776964 h 2237474"/>
              <a:gd name="connsiteX108" fmla="*/ 4560070 w 12192000"/>
              <a:gd name="connsiteY108" fmla="*/ 1785640 h 2237474"/>
              <a:gd name="connsiteX109" fmla="*/ 4536503 w 12192000"/>
              <a:gd name="connsiteY109" fmla="*/ 1785334 h 2237474"/>
              <a:gd name="connsiteX110" fmla="*/ 4513724 w 12192000"/>
              <a:gd name="connsiteY110" fmla="*/ 1791996 h 2237474"/>
              <a:gd name="connsiteX111" fmla="*/ 4459810 w 12192000"/>
              <a:gd name="connsiteY111" fmla="*/ 1797886 h 2237474"/>
              <a:gd name="connsiteX112" fmla="*/ 4379064 w 12192000"/>
              <a:gd name="connsiteY112" fmla="*/ 1817177 h 2237474"/>
              <a:gd name="connsiteX113" fmla="*/ 4319209 w 12192000"/>
              <a:gd name="connsiteY113" fmla="*/ 1834833 h 2237474"/>
              <a:gd name="connsiteX114" fmla="*/ 4290981 w 12192000"/>
              <a:gd name="connsiteY114" fmla="*/ 1839677 h 2237474"/>
              <a:gd name="connsiteX115" fmla="*/ 4285792 w 12192000"/>
              <a:gd name="connsiteY115" fmla="*/ 1836231 h 2237474"/>
              <a:gd name="connsiteX116" fmla="*/ 4238372 w 12192000"/>
              <a:gd name="connsiteY116" fmla="*/ 1851480 h 2237474"/>
              <a:gd name="connsiteX117" fmla="*/ 4232517 w 12192000"/>
              <a:gd name="connsiteY117" fmla="*/ 1852567 h 2237474"/>
              <a:gd name="connsiteX118" fmla="*/ 4191732 w 12192000"/>
              <a:gd name="connsiteY118" fmla="*/ 1857328 h 2237474"/>
              <a:gd name="connsiteX119" fmla="*/ 4065532 w 12192000"/>
              <a:gd name="connsiteY119" fmla="*/ 1855477 h 2237474"/>
              <a:gd name="connsiteX120" fmla="*/ 4028460 w 12192000"/>
              <a:gd name="connsiteY120" fmla="*/ 1855137 h 2237474"/>
              <a:gd name="connsiteX121" fmla="*/ 4002267 w 12192000"/>
              <a:gd name="connsiteY121" fmla="*/ 1852352 h 2237474"/>
              <a:gd name="connsiteX122" fmla="*/ 3931396 w 12192000"/>
              <a:gd name="connsiteY122" fmla="*/ 1858915 h 2237474"/>
              <a:gd name="connsiteX123" fmla="*/ 3812162 w 12192000"/>
              <a:gd name="connsiteY123" fmla="*/ 1875501 h 2237474"/>
              <a:gd name="connsiteX124" fmla="*/ 3729530 w 12192000"/>
              <a:gd name="connsiteY124" fmla="*/ 1864513 h 2237474"/>
              <a:gd name="connsiteX125" fmla="*/ 3680177 w 12192000"/>
              <a:gd name="connsiteY125" fmla="*/ 1881552 h 2237474"/>
              <a:gd name="connsiteX126" fmla="*/ 3567259 w 12192000"/>
              <a:gd name="connsiteY126" fmla="*/ 1893482 h 2237474"/>
              <a:gd name="connsiteX127" fmla="*/ 3405770 w 12192000"/>
              <a:gd name="connsiteY127" fmla="*/ 1904591 h 2237474"/>
              <a:gd name="connsiteX128" fmla="*/ 3280097 w 12192000"/>
              <a:gd name="connsiteY128" fmla="*/ 1919610 h 2237474"/>
              <a:gd name="connsiteX129" fmla="*/ 3123424 w 12192000"/>
              <a:gd name="connsiteY129" fmla="*/ 1952930 h 2237474"/>
              <a:gd name="connsiteX130" fmla="*/ 3009910 w 12192000"/>
              <a:gd name="connsiteY130" fmla="*/ 1957866 h 2237474"/>
              <a:gd name="connsiteX131" fmla="*/ 2995934 w 12192000"/>
              <a:gd name="connsiteY131" fmla="*/ 1967085 h 2237474"/>
              <a:gd name="connsiteX132" fmla="*/ 2980071 w 12192000"/>
              <a:gd name="connsiteY132" fmla="*/ 1972988 h 2237474"/>
              <a:gd name="connsiteX133" fmla="*/ 2978094 w 12192000"/>
              <a:gd name="connsiteY133" fmla="*/ 1972369 h 2237474"/>
              <a:gd name="connsiteX134" fmla="*/ 2942858 w 12192000"/>
              <a:gd name="connsiteY134" fmla="*/ 1981367 h 2237474"/>
              <a:gd name="connsiteX135" fmla="*/ 2875436 w 12192000"/>
              <a:gd name="connsiteY135" fmla="*/ 1996977 h 2237474"/>
              <a:gd name="connsiteX136" fmla="*/ 2874892 w 12192000"/>
              <a:gd name="connsiteY136" fmla="*/ 1996085 h 2237474"/>
              <a:gd name="connsiteX137" fmla="*/ 2864145 w 12192000"/>
              <a:gd name="connsiteY137" fmla="*/ 1994061 h 2237474"/>
              <a:gd name="connsiteX138" fmla="*/ 2843662 w 12192000"/>
              <a:gd name="connsiteY138" fmla="*/ 1992498 h 2237474"/>
              <a:gd name="connsiteX139" fmla="*/ 2796128 w 12192000"/>
              <a:gd name="connsiteY139" fmla="*/ 1976403 h 2237474"/>
              <a:gd name="connsiteX140" fmla="*/ 2756784 w 12192000"/>
              <a:gd name="connsiteY140" fmla="*/ 1985116 h 2237474"/>
              <a:gd name="connsiteX141" fmla="*/ 2748833 w 12192000"/>
              <a:gd name="connsiteY141" fmla="*/ 1986323 h 2237474"/>
              <a:gd name="connsiteX142" fmla="*/ 2748661 w 12192000"/>
              <a:gd name="connsiteY142" fmla="*/ 1986122 h 2237474"/>
              <a:gd name="connsiteX143" fmla="*/ 2740251 w 12192000"/>
              <a:gd name="connsiteY143" fmla="*/ 1986946 h 2237474"/>
              <a:gd name="connsiteX144" fmla="*/ 2718916 w 12192000"/>
              <a:gd name="connsiteY144" fmla="*/ 1990867 h 2237474"/>
              <a:gd name="connsiteX145" fmla="*/ 2713522 w 12192000"/>
              <a:gd name="connsiteY145" fmla="*/ 1990173 h 2237474"/>
              <a:gd name="connsiteX146" fmla="*/ 2680597 w 12192000"/>
              <a:gd name="connsiteY146" fmla="*/ 1984996 h 2237474"/>
              <a:gd name="connsiteX147" fmla="*/ 2578178 w 12192000"/>
              <a:gd name="connsiteY147" fmla="*/ 1990531 h 2237474"/>
              <a:gd name="connsiteX148" fmla="*/ 2476147 w 12192000"/>
              <a:gd name="connsiteY148" fmla="*/ 1998305 h 2237474"/>
              <a:gd name="connsiteX149" fmla="*/ 2373568 w 12192000"/>
              <a:gd name="connsiteY149" fmla="*/ 2003219 h 2237474"/>
              <a:gd name="connsiteX150" fmla="*/ 2321399 w 12192000"/>
              <a:gd name="connsiteY150" fmla="*/ 1989467 h 2237474"/>
              <a:gd name="connsiteX151" fmla="*/ 2315525 w 12192000"/>
              <a:gd name="connsiteY151" fmla="*/ 1989708 h 2237474"/>
              <a:gd name="connsiteX152" fmla="*/ 2300792 w 12192000"/>
              <a:gd name="connsiteY152" fmla="*/ 1994290 h 2237474"/>
              <a:gd name="connsiteX153" fmla="*/ 2295469 w 12192000"/>
              <a:gd name="connsiteY153" fmla="*/ 1996659 h 2237474"/>
              <a:gd name="connsiteX154" fmla="*/ 2287219 w 12192000"/>
              <a:gd name="connsiteY154" fmla="*/ 1998750 h 2237474"/>
              <a:gd name="connsiteX155" fmla="*/ 2286948 w 12192000"/>
              <a:gd name="connsiteY155" fmla="*/ 1998596 h 2237474"/>
              <a:gd name="connsiteX156" fmla="*/ 2243069 w 12192000"/>
              <a:gd name="connsiteY156" fmla="*/ 2015111 h 2237474"/>
              <a:gd name="connsiteX157" fmla="*/ 2186609 w 12192000"/>
              <a:gd name="connsiteY157" fmla="*/ 2008263 h 2237474"/>
              <a:gd name="connsiteX158" fmla="*/ 2164831 w 12192000"/>
              <a:gd name="connsiteY158" fmla="*/ 2010143 h 2237474"/>
              <a:gd name="connsiteX159" fmla="*/ 2152836 w 12192000"/>
              <a:gd name="connsiteY159" fmla="*/ 2010048 h 2237474"/>
              <a:gd name="connsiteX160" fmla="*/ 2117102 w 12192000"/>
              <a:gd name="connsiteY160" fmla="*/ 2023004 h 2237474"/>
              <a:gd name="connsiteX161" fmla="*/ 2111935 w 12192000"/>
              <a:gd name="connsiteY161" fmla="*/ 2023163 h 2237474"/>
              <a:gd name="connsiteX162" fmla="*/ 2089991 w 12192000"/>
              <a:gd name="connsiteY162" fmla="*/ 2034193 h 2237474"/>
              <a:gd name="connsiteX163" fmla="*/ 2058061 w 12192000"/>
              <a:gd name="connsiteY163" fmla="*/ 2047942 h 2237474"/>
              <a:gd name="connsiteX164" fmla="*/ 2055737 w 12192000"/>
              <a:gd name="connsiteY164" fmla="*/ 2047704 h 2237474"/>
              <a:gd name="connsiteX165" fmla="*/ 2042244 w 12192000"/>
              <a:gd name="connsiteY165" fmla="*/ 2055560 h 2237474"/>
              <a:gd name="connsiteX166" fmla="*/ 1976224 w 12192000"/>
              <a:gd name="connsiteY166" fmla="*/ 2074257 h 2237474"/>
              <a:gd name="connsiteX167" fmla="*/ 1877728 w 12192000"/>
              <a:gd name="connsiteY167" fmla="*/ 2101004 h 2237474"/>
              <a:gd name="connsiteX168" fmla="*/ 1759056 w 12192000"/>
              <a:gd name="connsiteY168" fmla="*/ 2125608 h 2237474"/>
              <a:gd name="connsiteX169" fmla="*/ 1637948 w 12192000"/>
              <a:gd name="connsiteY169" fmla="*/ 2172597 h 2237474"/>
              <a:gd name="connsiteX170" fmla="*/ 1434549 w 12192000"/>
              <a:gd name="connsiteY170" fmla="*/ 2234522 h 2237474"/>
              <a:gd name="connsiteX171" fmla="*/ 1398481 w 12192000"/>
              <a:gd name="connsiteY171" fmla="*/ 2237074 h 2237474"/>
              <a:gd name="connsiteX172" fmla="*/ 1398407 w 12192000"/>
              <a:gd name="connsiteY172" fmla="*/ 2237095 h 2237474"/>
              <a:gd name="connsiteX173" fmla="*/ 1370962 w 12192000"/>
              <a:gd name="connsiteY173" fmla="*/ 2237474 h 2237474"/>
              <a:gd name="connsiteX174" fmla="*/ 1356367 w 12192000"/>
              <a:gd name="connsiteY174" fmla="*/ 2235089 h 2237474"/>
              <a:gd name="connsiteX175" fmla="*/ 1324828 w 12192000"/>
              <a:gd name="connsiteY175" fmla="*/ 2231968 h 2237474"/>
              <a:gd name="connsiteX176" fmla="*/ 1297744 w 12192000"/>
              <a:gd name="connsiteY176" fmla="*/ 2235849 h 2237474"/>
              <a:gd name="connsiteX177" fmla="*/ 1286236 w 12192000"/>
              <a:gd name="connsiteY177" fmla="*/ 2233135 h 2237474"/>
              <a:gd name="connsiteX178" fmla="*/ 1283504 w 12192000"/>
              <a:gd name="connsiteY178" fmla="*/ 2233797 h 2237474"/>
              <a:gd name="connsiteX179" fmla="*/ 1279765 w 12192000"/>
              <a:gd name="connsiteY179" fmla="*/ 2229639 h 2237474"/>
              <a:gd name="connsiteX180" fmla="*/ 1195347 w 12192000"/>
              <a:gd name="connsiteY180" fmla="*/ 2212354 h 2237474"/>
              <a:gd name="connsiteX181" fmla="*/ 970251 w 12192000"/>
              <a:gd name="connsiteY181" fmla="*/ 2221029 h 2237474"/>
              <a:gd name="connsiteX182" fmla="*/ 812914 w 12192000"/>
              <a:gd name="connsiteY182" fmla="*/ 2202752 h 2237474"/>
              <a:gd name="connsiteX183" fmla="*/ 800195 w 12192000"/>
              <a:gd name="connsiteY183" fmla="*/ 2209407 h 2237474"/>
              <a:gd name="connsiteX184" fmla="*/ 784978 w 12192000"/>
              <a:gd name="connsiteY184" fmla="*/ 2212360 h 2237474"/>
              <a:gd name="connsiteX185" fmla="*/ 681987 w 12192000"/>
              <a:gd name="connsiteY185" fmla="*/ 2216757 h 2237474"/>
              <a:gd name="connsiteX186" fmla="*/ 669923 w 12192000"/>
              <a:gd name="connsiteY186" fmla="*/ 2211682 h 2237474"/>
              <a:gd name="connsiteX187" fmla="*/ 648680 w 12192000"/>
              <a:gd name="connsiteY187" fmla="*/ 2206229 h 2237474"/>
              <a:gd name="connsiteX188" fmla="*/ 597225 w 12192000"/>
              <a:gd name="connsiteY188" fmla="*/ 2180999 h 2237474"/>
              <a:gd name="connsiteX189" fmla="*/ 558449 w 12192000"/>
              <a:gd name="connsiteY189" fmla="*/ 2182346 h 2237474"/>
              <a:gd name="connsiteX190" fmla="*/ 550517 w 12192000"/>
              <a:gd name="connsiteY190" fmla="*/ 2182060 h 2237474"/>
              <a:gd name="connsiteX191" fmla="*/ 550309 w 12192000"/>
              <a:gd name="connsiteY191" fmla="*/ 2181825 h 2237474"/>
              <a:gd name="connsiteX192" fmla="*/ 541836 w 12192000"/>
              <a:gd name="connsiteY192" fmla="*/ 2181063 h 2237474"/>
              <a:gd name="connsiteX193" fmla="*/ 536057 w 12192000"/>
              <a:gd name="connsiteY193" fmla="*/ 2181537 h 2237474"/>
              <a:gd name="connsiteX194" fmla="*/ 520671 w 12192000"/>
              <a:gd name="connsiteY194" fmla="*/ 2180980 h 2237474"/>
              <a:gd name="connsiteX195" fmla="*/ 515024 w 12192000"/>
              <a:gd name="connsiteY195" fmla="*/ 2179258 h 2237474"/>
              <a:gd name="connsiteX196" fmla="*/ 512278 w 12192000"/>
              <a:gd name="connsiteY196" fmla="*/ 2176369 h 2237474"/>
              <a:gd name="connsiteX197" fmla="*/ 480419 w 12192000"/>
              <a:gd name="connsiteY197" fmla="*/ 2167807 h 2237474"/>
              <a:gd name="connsiteX198" fmla="*/ 413835 w 12192000"/>
              <a:gd name="connsiteY198" fmla="*/ 2156783 h 2237474"/>
              <a:gd name="connsiteX199" fmla="*/ 376513 w 12192000"/>
              <a:gd name="connsiteY199" fmla="*/ 2154014 h 2237474"/>
              <a:gd name="connsiteX200" fmla="*/ 273386 w 12192000"/>
              <a:gd name="connsiteY200" fmla="*/ 2142551 h 2237474"/>
              <a:gd name="connsiteX201" fmla="*/ 169207 w 12192000"/>
              <a:gd name="connsiteY201" fmla="*/ 2128100 h 2237474"/>
              <a:gd name="connsiteX202" fmla="*/ 93149 w 12192000"/>
              <a:gd name="connsiteY202" fmla="*/ 2105324 h 2237474"/>
              <a:gd name="connsiteX203" fmla="*/ 88109 w 12192000"/>
              <a:gd name="connsiteY203" fmla="*/ 2106704 h 2237474"/>
              <a:gd name="connsiteX204" fmla="*/ 80022 w 12192000"/>
              <a:gd name="connsiteY204" fmla="*/ 2107254 h 2237474"/>
              <a:gd name="connsiteX205" fmla="*/ 79717 w 12192000"/>
              <a:gd name="connsiteY205" fmla="*/ 2107046 h 2237474"/>
              <a:gd name="connsiteX206" fmla="*/ 72352 w 12192000"/>
              <a:gd name="connsiteY206" fmla="*/ 2107991 h 2237474"/>
              <a:gd name="connsiteX207" fmla="*/ 37645 w 12192000"/>
              <a:gd name="connsiteY207" fmla="*/ 2115401 h 2237474"/>
              <a:gd name="connsiteX208" fmla="*/ 4572 w 12192000"/>
              <a:gd name="connsiteY208" fmla="*/ 2111091 h 2237474"/>
              <a:gd name="connsiteX209" fmla="*/ 0 w 12192000"/>
              <a:gd name="connsiteY209" fmla="*/ 2110468 h 2237474"/>
              <a:gd name="connsiteX210" fmla="*/ 0 w 12192000"/>
              <a:gd name="connsiteY210"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154948 w 12192000"/>
              <a:gd name="connsiteY4" fmla="*/ 762731 h 2237474"/>
              <a:gd name="connsiteX5" fmla="*/ 12047364 w 12192000"/>
              <a:gd name="connsiteY5" fmla="*/ 749662 h 2237474"/>
              <a:gd name="connsiteX6" fmla="*/ 11890686 w 12192000"/>
              <a:gd name="connsiteY6" fmla="*/ 732766 h 2237474"/>
              <a:gd name="connsiteX7" fmla="*/ 11782413 w 12192000"/>
              <a:gd name="connsiteY7" fmla="*/ 769868 h 2237474"/>
              <a:gd name="connsiteX8" fmla="*/ 11649954 w 12192000"/>
              <a:gd name="connsiteY8" fmla="*/ 749628 h 2237474"/>
              <a:gd name="connsiteX9" fmla="*/ 11560424 w 12192000"/>
              <a:gd name="connsiteY9" fmla="*/ 748017 h 2237474"/>
              <a:gd name="connsiteX10" fmla="*/ 11358455 w 12192000"/>
              <a:gd name="connsiteY10" fmla="*/ 747593 h 2237474"/>
              <a:gd name="connsiteX11" fmla="*/ 11165209 w 12192000"/>
              <a:gd name="connsiteY11" fmla="*/ 748852 h 2237474"/>
              <a:gd name="connsiteX12" fmla="*/ 11058755 w 12192000"/>
              <a:gd name="connsiteY12" fmla="*/ 749617 h 2237474"/>
              <a:gd name="connsiteX13" fmla="*/ 10884013 w 12192000"/>
              <a:gd name="connsiteY13" fmla="*/ 760728 h 2237474"/>
              <a:gd name="connsiteX14" fmla="*/ 10834688 w 12192000"/>
              <a:gd name="connsiteY14" fmla="*/ 757726 h 2237474"/>
              <a:gd name="connsiteX15" fmla="*/ 10805004 w 12192000"/>
              <a:gd name="connsiteY15" fmla="*/ 757573 h 2237474"/>
              <a:gd name="connsiteX16" fmla="*/ 10739478 w 12192000"/>
              <a:gd name="connsiteY16" fmla="*/ 776841 h 2237474"/>
              <a:gd name="connsiteX17" fmla="*/ 10458762 w 12192000"/>
              <a:gd name="connsiteY17" fmla="*/ 755400 h 2237474"/>
              <a:gd name="connsiteX18" fmla="*/ 10211200 w 12192000"/>
              <a:gd name="connsiteY18" fmla="*/ 767513 h 2237474"/>
              <a:gd name="connsiteX19" fmla="*/ 10167995 w 12192000"/>
              <a:gd name="connsiteY19" fmla="*/ 760843 h 2237474"/>
              <a:gd name="connsiteX20" fmla="*/ 9997044 w 12192000"/>
              <a:gd name="connsiteY20" fmla="*/ 780129 h 2237474"/>
              <a:gd name="connsiteX21" fmla="*/ 9943887 w 12192000"/>
              <a:gd name="connsiteY21" fmla="*/ 804141 h 2237474"/>
              <a:gd name="connsiteX22" fmla="*/ 9918248 w 12192000"/>
              <a:gd name="connsiteY22" fmla="*/ 816628 h 2237474"/>
              <a:gd name="connsiteX23" fmla="*/ 9798048 w 12192000"/>
              <a:gd name="connsiteY23" fmla="*/ 863207 h 2237474"/>
              <a:gd name="connsiteX24" fmla="*/ 9761459 w 12192000"/>
              <a:gd name="connsiteY24" fmla="*/ 862394 h 2237474"/>
              <a:gd name="connsiteX25" fmla="*/ 9705768 w 12192000"/>
              <a:gd name="connsiteY25" fmla="*/ 894610 h 2237474"/>
              <a:gd name="connsiteX26" fmla="*/ 9683005 w 12192000"/>
              <a:gd name="connsiteY26" fmla="*/ 894128 h 2237474"/>
              <a:gd name="connsiteX27" fmla="*/ 9594438 w 12192000"/>
              <a:gd name="connsiteY27" fmla="*/ 919051 h 2237474"/>
              <a:gd name="connsiteX28" fmla="*/ 9577033 w 12192000"/>
              <a:gd name="connsiteY28" fmla="*/ 922857 h 2237474"/>
              <a:gd name="connsiteX29" fmla="*/ 9544189 w 12192000"/>
              <a:gd name="connsiteY29" fmla="*/ 938966 h 2237474"/>
              <a:gd name="connsiteX30" fmla="*/ 9500499 w 12192000"/>
              <a:gd name="connsiteY30" fmla="*/ 954680 h 2237474"/>
              <a:gd name="connsiteX31" fmla="*/ 9428195 w 12192000"/>
              <a:gd name="connsiteY31" fmla="*/ 986225 h 2237474"/>
              <a:gd name="connsiteX32" fmla="*/ 9410017 w 12192000"/>
              <a:gd name="connsiteY32" fmla="*/ 993931 h 2237474"/>
              <a:gd name="connsiteX33" fmla="*/ 9392919 w 12192000"/>
              <a:gd name="connsiteY33" fmla="*/ 994656 h 2237474"/>
              <a:gd name="connsiteX34" fmla="*/ 9278619 w 12192000"/>
              <a:gd name="connsiteY34" fmla="*/ 1011878 h 2237474"/>
              <a:gd name="connsiteX35" fmla="*/ 9268019 w 12192000"/>
              <a:gd name="connsiteY35" fmla="*/ 1007442 h 2237474"/>
              <a:gd name="connsiteX36" fmla="*/ 9234662 w 12192000"/>
              <a:gd name="connsiteY36" fmla="*/ 1023056 h 2237474"/>
              <a:gd name="connsiteX37" fmla="*/ 9181033 w 12192000"/>
              <a:gd name="connsiteY37" fmla="*/ 1037921 h 2237474"/>
              <a:gd name="connsiteX38" fmla="*/ 9155969 w 12192000"/>
              <a:gd name="connsiteY38" fmla="*/ 1046804 h 2237474"/>
              <a:gd name="connsiteX39" fmla="*/ 9133985 w 12192000"/>
              <a:gd name="connsiteY39" fmla="*/ 1046450 h 2237474"/>
              <a:gd name="connsiteX40" fmla="*/ 9012987 w 12192000"/>
              <a:gd name="connsiteY40" fmla="*/ 1061986 h 2237474"/>
              <a:gd name="connsiteX41" fmla="*/ 8968445 w 12192000"/>
              <a:gd name="connsiteY41" fmla="*/ 1052169 h 2237474"/>
              <a:gd name="connsiteX42" fmla="*/ 8958984 w 12192000"/>
              <a:gd name="connsiteY42" fmla="*/ 1057212 h 2237474"/>
              <a:gd name="connsiteX43" fmla="*/ 8886001 w 12192000"/>
              <a:gd name="connsiteY43" fmla="*/ 1067468 h 2237474"/>
              <a:gd name="connsiteX44" fmla="*/ 8838610 w 12192000"/>
              <a:gd name="connsiteY44" fmla="*/ 1075091 h 2237474"/>
              <a:gd name="connsiteX45" fmla="*/ 8750383 w 12192000"/>
              <a:gd name="connsiteY45" fmla="*/ 1097387 h 2237474"/>
              <a:gd name="connsiteX46" fmla="*/ 8665605 w 12192000"/>
              <a:gd name="connsiteY46" fmla="*/ 1110791 h 2237474"/>
              <a:gd name="connsiteX47" fmla="*/ 8584946 w 12192000"/>
              <a:gd name="connsiteY47" fmla="*/ 1135226 h 2237474"/>
              <a:gd name="connsiteX48" fmla="*/ 8460755 w 12192000"/>
              <a:gd name="connsiteY48" fmla="*/ 1203427 h 2237474"/>
              <a:gd name="connsiteX49" fmla="*/ 8419755 w 12192000"/>
              <a:gd name="connsiteY49" fmla="*/ 1216260 h 2237474"/>
              <a:gd name="connsiteX50" fmla="*/ 8411626 w 12192000"/>
              <a:gd name="connsiteY50" fmla="*/ 1214397 h 2237474"/>
              <a:gd name="connsiteX51" fmla="*/ 8363469 w 12192000"/>
              <a:gd name="connsiteY51" fmla="*/ 1246658 h 2237474"/>
              <a:gd name="connsiteX52" fmla="*/ 8275497 w 12192000"/>
              <a:gd name="connsiteY52" fmla="*/ 1264396 h 2237474"/>
              <a:gd name="connsiteX53" fmla="*/ 8206287 w 12192000"/>
              <a:gd name="connsiteY53" fmla="*/ 1273060 h 2237474"/>
              <a:gd name="connsiteX54" fmla="*/ 8168705 w 12192000"/>
              <a:gd name="connsiteY54" fmla="*/ 1279956 h 2237474"/>
              <a:gd name="connsiteX55" fmla="*/ 8139997 w 12192000"/>
              <a:gd name="connsiteY55" fmla="*/ 1282713 h 2237474"/>
              <a:gd name="connsiteX56" fmla="*/ 8074238 w 12192000"/>
              <a:gd name="connsiteY56" fmla="*/ 1301895 h 2237474"/>
              <a:gd name="connsiteX57" fmla="*/ 7968292 w 12192000"/>
              <a:gd name="connsiteY57" fmla="*/ 1338779 h 2237474"/>
              <a:gd name="connsiteX58" fmla="*/ 7945122 w 12192000"/>
              <a:gd name="connsiteY58" fmla="*/ 1345477 h 2237474"/>
              <a:gd name="connsiteX59" fmla="*/ 7902328 w 12192000"/>
              <a:gd name="connsiteY59" fmla="*/ 1345865 h 2237474"/>
              <a:gd name="connsiteX60" fmla="*/ 7875879 w 12192000"/>
              <a:gd name="connsiteY60" fmla="*/ 1345646 h 2237474"/>
              <a:gd name="connsiteX61" fmla="*/ 7840612 w 12192000"/>
              <a:gd name="connsiteY61" fmla="*/ 1369373 h 2237474"/>
              <a:gd name="connsiteX62" fmla="*/ 7786819 w 12192000"/>
              <a:gd name="connsiteY62" fmla="*/ 1378970 h 2237474"/>
              <a:gd name="connsiteX63" fmla="*/ 7548172 w 12192000"/>
              <a:gd name="connsiteY63" fmla="*/ 1417460 h 2237474"/>
              <a:gd name="connsiteX64" fmla="*/ 7483437 w 12192000"/>
              <a:gd name="connsiteY64" fmla="*/ 1478152 h 2237474"/>
              <a:gd name="connsiteX65" fmla="*/ 7377870 w 12192000"/>
              <a:gd name="connsiteY65" fmla="*/ 1523319 h 2237474"/>
              <a:gd name="connsiteX66" fmla="*/ 7230737 w 12192000"/>
              <a:gd name="connsiteY66" fmla="*/ 1562633 h 2237474"/>
              <a:gd name="connsiteX67" fmla="*/ 7224458 w 12192000"/>
              <a:gd name="connsiteY67" fmla="*/ 1573008 h 2237474"/>
              <a:gd name="connsiteX68" fmla="*/ 7183121 w 12192000"/>
              <a:gd name="connsiteY68" fmla="*/ 1595162 h 2237474"/>
              <a:gd name="connsiteX69" fmla="*/ 7164601 w 12192000"/>
              <a:gd name="connsiteY69" fmla="*/ 1606490 h 2237474"/>
              <a:gd name="connsiteX70" fmla="*/ 7092727 w 12192000"/>
              <a:gd name="connsiteY70" fmla="*/ 1623628 h 2237474"/>
              <a:gd name="connsiteX71" fmla="*/ 7031309 w 12192000"/>
              <a:gd name="connsiteY71" fmla="*/ 1619451 h 2237474"/>
              <a:gd name="connsiteX72" fmla="*/ 6999084 w 12192000"/>
              <a:gd name="connsiteY72" fmla="*/ 1634317 h 2237474"/>
              <a:gd name="connsiteX73" fmla="*/ 6992107 w 12192000"/>
              <a:gd name="connsiteY73" fmla="*/ 1636860 h 2237474"/>
              <a:gd name="connsiteX74" fmla="*/ 6900177 w 12192000"/>
              <a:gd name="connsiteY74" fmla="*/ 1636016 h 2237474"/>
              <a:gd name="connsiteX75" fmla="*/ 6795372 w 12192000"/>
              <a:gd name="connsiteY75" fmla="*/ 1644845 h 2237474"/>
              <a:gd name="connsiteX76" fmla="*/ 6692251 w 12192000"/>
              <a:gd name="connsiteY76" fmla="*/ 1656357 h 2237474"/>
              <a:gd name="connsiteX77" fmla="*/ 6655235 w 12192000"/>
              <a:gd name="connsiteY77" fmla="*/ 1661869 h 2237474"/>
              <a:gd name="connsiteX78" fmla="*/ 6554894 w 12192000"/>
              <a:gd name="connsiteY78" fmla="*/ 1664428 h 2237474"/>
              <a:gd name="connsiteX79" fmla="*/ 6516595 w 12192000"/>
              <a:gd name="connsiteY79" fmla="*/ 1667475 h 2237474"/>
              <a:gd name="connsiteX80" fmla="*/ 6508541 w 12192000"/>
              <a:gd name="connsiteY80" fmla="*/ 1668757 h 2237474"/>
              <a:gd name="connsiteX81" fmla="*/ 6471012 w 12192000"/>
              <a:gd name="connsiteY81" fmla="*/ 1678604 h 2237474"/>
              <a:gd name="connsiteX82" fmla="*/ 6364035 w 12192000"/>
              <a:gd name="connsiteY82" fmla="*/ 1667683 h 2237474"/>
              <a:gd name="connsiteX83" fmla="*/ 6280959 w 12192000"/>
              <a:gd name="connsiteY83" fmla="*/ 1689329 h 2237474"/>
              <a:gd name="connsiteX84" fmla="*/ 6243319 w 12192000"/>
              <a:gd name="connsiteY84" fmla="*/ 1695560 h 2237474"/>
              <a:gd name="connsiteX85" fmla="*/ 6098321 w 12192000"/>
              <a:gd name="connsiteY85" fmla="*/ 1721646 h 2237474"/>
              <a:gd name="connsiteX86" fmla="*/ 5880652 w 12192000"/>
              <a:gd name="connsiteY86" fmla="*/ 1779643 h 2237474"/>
              <a:gd name="connsiteX87" fmla="*/ 5785959 w 12192000"/>
              <a:gd name="connsiteY87" fmla="*/ 1775307 h 2237474"/>
              <a:gd name="connsiteX88" fmla="*/ 5643534 w 12192000"/>
              <a:gd name="connsiteY88" fmla="*/ 1802919 h 2237474"/>
              <a:gd name="connsiteX89" fmla="*/ 5518799 w 12192000"/>
              <a:gd name="connsiteY89" fmla="*/ 1818312 h 2237474"/>
              <a:gd name="connsiteX90" fmla="*/ 5505014 w 12192000"/>
              <a:gd name="connsiteY90" fmla="*/ 1819259 h 2237474"/>
              <a:gd name="connsiteX91" fmla="*/ 5453307 w 12192000"/>
              <a:gd name="connsiteY91" fmla="*/ 1815450 h 2237474"/>
              <a:gd name="connsiteX92" fmla="*/ 5364192 w 12192000"/>
              <a:gd name="connsiteY92" fmla="*/ 1826074 h 2237474"/>
              <a:gd name="connsiteX93" fmla="*/ 5350380 w 12192000"/>
              <a:gd name="connsiteY93" fmla="*/ 1830891 h 2237474"/>
              <a:gd name="connsiteX94" fmla="*/ 5259633 w 12192000"/>
              <a:gd name="connsiteY94" fmla="*/ 1837160 h 2237474"/>
              <a:gd name="connsiteX95" fmla="*/ 5197513 w 12192000"/>
              <a:gd name="connsiteY95" fmla="*/ 1844718 h 2237474"/>
              <a:gd name="connsiteX96" fmla="*/ 5168852 w 12192000"/>
              <a:gd name="connsiteY96" fmla="*/ 1844846 h 2237474"/>
              <a:gd name="connsiteX97" fmla="*/ 5114927 w 12192000"/>
              <a:gd name="connsiteY97" fmla="*/ 1847827 h 2237474"/>
              <a:gd name="connsiteX98" fmla="*/ 5108970 w 12192000"/>
              <a:gd name="connsiteY98" fmla="*/ 1847935 h 2237474"/>
              <a:gd name="connsiteX99" fmla="*/ 5067961 w 12192000"/>
              <a:gd name="connsiteY99" fmla="*/ 1845917 h 2237474"/>
              <a:gd name="connsiteX100" fmla="*/ 5007075 w 12192000"/>
              <a:gd name="connsiteY100" fmla="*/ 1838626 h 2237474"/>
              <a:gd name="connsiteX101" fmla="*/ 4944087 w 12192000"/>
              <a:gd name="connsiteY101" fmla="*/ 1823332 h 2237474"/>
              <a:gd name="connsiteX102" fmla="*/ 4907662 w 12192000"/>
              <a:gd name="connsiteY102" fmla="*/ 1816900 h 2237474"/>
              <a:gd name="connsiteX103" fmla="*/ 4882386 w 12192000"/>
              <a:gd name="connsiteY103" fmla="*/ 1809844 h 2237474"/>
              <a:gd name="connsiteX104" fmla="*/ 4811440 w 12192000"/>
              <a:gd name="connsiteY104" fmla="*/ 1804655 h 2237474"/>
              <a:gd name="connsiteX105" fmla="*/ 4691075 w 12192000"/>
              <a:gd name="connsiteY105" fmla="*/ 1801389 h 2237474"/>
              <a:gd name="connsiteX106" fmla="*/ 4611738 w 12192000"/>
              <a:gd name="connsiteY106" fmla="*/ 1776964 h 2237474"/>
              <a:gd name="connsiteX107" fmla="*/ 4560070 w 12192000"/>
              <a:gd name="connsiteY107" fmla="*/ 1785640 h 2237474"/>
              <a:gd name="connsiteX108" fmla="*/ 4536503 w 12192000"/>
              <a:gd name="connsiteY108" fmla="*/ 1785334 h 2237474"/>
              <a:gd name="connsiteX109" fmla="*/ 4513724 w 12192000"/>
              <a:gd name="connsiteY109" fmla="*/ 1791996 h 2237474"/>
              <a:gd name="connsiteX110" fmla="*/ 4459810 w 12192000"/>
              <a:gd name="connsiteY110" fmla="*/ 1797886 h 2237474"/>
              <a:gd name="connsiteX111" fmla="*/ 4379064 w 12192000"/>
              <a:gd name="connsiteY111" fmla="*/ 1817177 h 2237474"/>
              <a:gd name="connsiteX112" fmla="*/ 4319209 w 12192000"/>
              <a:gd name="connsiteY112" fmla="*/ 1834833 h 2237474"/>
              <a:gd name="connsiteX113" fmla="*/ 4290981 w 12192000"/>
              <a:gd name="connsiteY113" fmla="*/ 1839677 h 2237474"/>
              <a:gd name="connsiteX114" fmla="*/ 4285792 w 12192000"/>
              <a:gd name="connsiteY114" fmla="*/ 1836231 h 2237474"/>
              <a:gd name="connsiteX115" fmla="*/ 4238372 w 12192000"/>
              <a:gd name="connsiteY115" fmla="*/ 1851480 h 2237474"/>
              <a:gd name="connsiteX116" fmla="*/ 4232517 w 12192000"/>
              <a:gd name="connsiteY116" fmla="*/ 1852567 h 2237474"/>
              <a:gd name="connsiteX117" fmla="*/ 4191732 w 12192000"/>
              <a:gd name="connsiteY117" fmla="*/ 1857328 h 2237474"/>
              <a:gd name="connsiteX118" fmla="*/ 4065532 w 12192000"/>
              <a:gd name="connsiteY118" fmla="*/ 1855477 h 2237474"/>
              <a:gd name="connsiteX119" fmla="*/ 4028460 w 12192000"/>
              <a:gd name="connsiteY119" fmla="*/ 1855137 h 2237474"/>
              <a:gd name="connsiteX120" fmla="*/ 4002267 w 12192000"/>
              <a:gd name="connsiteY120" fmla="*/ 1852352 h 2237474"/>
              <a:gd name="connsiteX121" fmla="*/ 3931396 w 12192000"/>
              <a:gd name="connsiteY121" fmla="*/ 1858915 h 2237474"/>
              <a:gd name="connsiteX122" fmla="*/ 3812162 w 12192000"/>
              <a:gd name="connsiteY122" fmla="*/ 1875501 h 2237474"/>
              <a:gd name="connsiteX123" fmla="*/ 3729530 w 12192000"/>
              <a:gd name="connsiteY123" fmla="*/ 1864513 h 2237474"/>
              <a:gd name="connsiteX124" fmla="*/ 3680177 w 12192000"/>
              <a:gd name="connsiteY124" fmla="*/ 1881552 h 2237474"/>
              <a:gd name="connsiteX125" fmla="*/ 3567259 w 12192000"/>
              <a:gd name="connsiteY125" fmla="*/ 1893482 h 2237474"/>
              <a:gd name="connsiteX126" fmla="*/ 3405770 w 12192000"/>
              <a:gd name="connsiteY126" fmla="*/ 1904591 h 2237474"/>
              <a:gd name="connsiteX127" fmla="*/ 3280097 w 12192000"/>
              <a:gd name="connsiteY127" fmla="*/ 1919610 h 2237474"/>
              <a:gd name="connsiteX128" fmla="*/ 3123424 w 12192000"/>
              <a:gd name="connsiteY128" fmla="*/ 1952930 h 2237474"/>
              <a:gd name="connsiteX129" fmla="*/ 3009910 w 12192000"/>
              <a:gd name="connsiteY129" fmla="*/ 1957866 h 2237474"/>
              <a:gd name="connsiteX130" fmla="*/ 2995934 w 12192000"/>
              <a:gd name="connsiteY130" fmla="*/ 1967085 h 2237474"/>
              <a:gd name="connsiteX131" fmla="*/ 2980071 w 12192000"/>
              <a:gd name="connsiteY131" fmla="*/ 1972988 h 2237474"/>
              <a:gd name="connsiteX132" fmla="*/ 2978094 w 12192000"/>
              <a:gd name="connsiteY132" fmla="*/ 1972369 h 2237474"/>
              <a:gd name="connsiteX133" fmla="*/ 2942858 w 12192000"/>
              <a:gd name="connsiteY133" fmla="*/ 1981367 h 2237474"/>
              <a:gd name="connsiteX134" fmla="*/ 2875436 w 12192000"/>
              <a:gd name="connsiteY134" fmla="*/ 1996977 h 2237474"/>
              <a:gd name="connsiteX135" fmla="*/ 2874892 w 12192000"/>
              <a:gd name="connsiteY135" fmla="*/ 1996085 h 2237474"/>
              <a:gd name="connsiteX136" fmla="*/ 2864145 w 12192000"/>
              <a:gd name="connsiteY136" fmla="*/ 1994061 h 2237474"/>
              <a:gd name="connsiteX137" fmla="*/ 2843662 w 12192000"/>
              <a:gd name="connsiteY137" fmla="*/ 1992498 h 2237474"/>
              <a:gd name="connsiteX138" fmla="*/ 2796128 w 12192000"/>
              <a:gd name="connsiteY138" fmla="*/ 1976403 h 2237474"/>
              <a:gd name="connsiteX139" fmla="*/ 2756784 w 12192000"/>
              <a:gd name="connsiteY139" fmla="*/ 1985116 h 2237474"/>
              <a:gd name="connsiteX140" fmla="*/ 2748833 w 12192000"/>
              <a:gd name="connsiteY140" fmla="*/ 1986323 h 2237474"/>
              <a:gd name="connsiteX141" fmla="*/ 2748661 w 12192000"/>
              <a:gd name="connsiteY141" fmla="*/ 1986122 h 2237474"/>
              <a:gd name="connsiteX142" fmla="*/ 2740251 w 12192000"/>
              <a:gd name="connsiteY142" fmla="*/ 1986946 h 2237474"/>
              <a:gd name="connsiteX143" fmla="*/ 2718916 w 12192000"/>
              <a:gd name="connsiteY143" fmla="*/ 1990867 h 2237474"/>
              <a:gd name="connsiteX144" fmla="*/ 2713522 w 12192000"/>
              <a:gd name="connsiteY144" fmla="*/ 1990173 h 2237474"/>
              <a:gd name="connsiteX145" fmla="*/ 2680597 w 12192000"/>
              <a:gd name="connsiteY145" fmla="*/ 1984996 h 2237474"/>
              <a:gd name="connsiteX146" fmla="*/ 2578178 w 12192000"/>
              <a:gd name="connsiteY146" fmla="*/ 1990531 h 2237474"/>
              <a:gd name="connsiteX147" fmla="*/ 2476147 w 12192000"/>
              <a:gd name="connsiteY147" fmla="*/ 1998305 h 2237474"/>
              <a:gd name="connsiteX148" fmla="*/ 2373568 w 12192000"/>
              <a:gd name="connsiteY148" fmla="*/ 2003219 h 2237474"/>
              <a:gd name="connsiteX149" fmla="*/ 2321399 w 12192000"/>
              <a:gd name="connsiteY149" fmla="*/ 1989467 h 2237474"/>
              <a:gd name="connsiteX150" fmla="*/ 2315525 w 12192000"/>
              <a:gd name="connsiteY150" fmla="*/ 1989708 h 2237474"/>
              <a:gd name="connsiteX151" fmla="*/ 2300792 w 12192000"/>
              <a:gd name="connsiteY151" fmla="*/ 1994290 h 2237474"/>
              <a:gd name="connsiteX152" fmla="*/ 2295469 w 12192000"/>
              <a:gd name="connsiteY152" fmla="*/ 1996659 h 2237474"/>
              <a:gd name="connsiteX153" fmla="*/ 2287219 w 12192000"/>
              <a:gd name="connsiteY153" fmla="*/ 1998750 h 2237474"/>
              <a:gd name="connsiteX154" fmla="*/ 2286948 w 12192000"/>
              <a:gd name="connsiteY154" fmla="*/ 1998596 h 2237474"/>
              <a:gd name="connsiteX155" fmla="*/ 2243069 w 12192000"/>
              <a:gd name="connsiteY155" fmla="*/ 2015111 h 2237474"/>
              <a:gd name="connsiteX156" fmla="*/ 2186609 w 12192000"/>
              <a:gd name="connsiteY156" fmla="*/ 2008263 h 2237474"/>
              <a:gd name="connsiteX157" fmla="*/ 2164831 w 12192000"/>
              <a:gd name="connsiteY157" fmla="*/ 2010143 h 2237474"/>
              <a:gd name="connsiteX158" fmla="*/ 2152836 w 12192000"/>
              <a:gd name="connsiteY158" fmla="*/ 2010048 h 2237474"/>
              <a:gd name="connsiteX159" fmla="*/ 2117102 w 12192000"/>
              <a:gd name="connsiteY159" fmla="*/ 2023004 h 2237474"/>
              <a:gd name="connsiteX160" fmla="*/ 2111935 w 12192000"/>
              <a:gd name="connsiteY160" fmla="*/ 2023163 h 2237474"/>
              <a:gd name="connsiteX161" fmla="*/ 2089991 w 12192000"/>
              <a:gd name="connsiteY161" fmla="*/ 2034193 h 2237474"/>
              <a:gd name="connsiteX162" fmla="*/ 2058061 w 12192000"/>
              <a:gd name="connsiteY162" fmla="*/ 2047942 h 2237474"/>
              <a:gd name="connsiteX163" fmla="*/ 2055737 w 12192000"/>
              <a:gd name="connsiteY163" fmla="*/ 2047704 h 2237474"/>
              <a:gd name="connsiteX164" fmla="*/ 2042244 w 12192000"/>
              <a:gd name="connsiteY164" fmla="*/ 2055560 h 2237474"/>
              <a:gd name="connsiteX165" fmla="*/ 1976224 w 12192000"/>
              <a:gd name="connsiteY165" fmla="*/ 2074257 h 2237474"/>
              <a:gd name="connsiteX166" fmla="*/ 1877728 w 12192000"/>
              <a:gd name="connsiteY166" fmla="*/ 2101004 h 2237474"/>
              <a:gd name="connsiteX167" fmla="*/ 1759056 w 12192000"/>
              <a:gd name="connsiteY167" fmla="*/ 2125608 h 2237474"/>
              <a:gd name="connsiteX168" fmla="*/ 1637948 w 12192000"/>
              <a:gd name="connsiteY168" fmla="*/ 2172597 h 2237474"/>
              <a:gd name="connsiteX169" fmla="*/ 1434549 w 12192000"/>
              <a:gd name="connsiteY169" fmla="*/ 2234522 h 2237474"/>
              <a:gd name="connsiteX170" fmla="*/ 1398481 w 12192000"/>
              <a:gd name="connsiteY170" fmla="*/ 2237074 h 2237474"/>
              <a:gd name="connsiteX171" fmla="*/ 1398407 w 12192000"/>
              <a:gd name="connsiteY171" fmla="*/ 2237095 h 2237474"/>
              <a:gd name="connsiteX172" fmla="*/ 1370962 w 12192000"/>
              <a:gd name="connsiteY172" fmla="*/ 2237474 h 2237474"/>
              <a:gd name="connsiteX173" fmla="*/ 1356367 w 12192000"/>
              <a:gd name="connsiteY173" fmla="*/ 2235089 h 2237474"/>
              <a:gd name="connsiteX174" fmla="*/ 1324828 w 12192000"/>
              <a:gd name="connsiteY174" fmla="*/ 2231968 h 2237474"/>
              <a:gd name="connsiteX175" fmla="*/ 1297744 w 12192000"/>
              <a:gd name="connsiteY175" fmla="*/ 2235849 h 2237474"/>
              <a:gd name="connsiteX176" fmla="*/ 1286236 w 12192000"/>
              <a:gd name="connsiteY176" fmla="*/ 2233135 h 2237474"/>
              <a:gd name="connsiteX177" fmla="*/ 1283504 w 12192000"/>
              <a:gd name="connsiteY177" fmla="*/ 2233797 h 2237474"/>
              <a:gd name="connsiteX178" fmla="*/ 1279765 w 12192000"/>
              <a:gd name="connsiteY178" fmla="*/ 2229639 h 2237474"/>
              <a:gd name="connsiteX179" fmla="*/ 1195347 w 12192000"/>
              <a:gd name="connsiteY179" fmla="*/ 2212354 h 2237474"/>
              <a:gd name="connsiteX180" fmla="*/ 970251 w 12192000"/>
              <a:gd name="connsiteY180" fmla="*/ 2221029 h 2237474"/>
              <a:gd name="connsiteX181" fmla="*/ 812914 w 12192000"/>
              <a:gd name="connsiteY181" fmla="*/ 2202752 h 2237474"/>
              <a:gd name="connsiteX182" fmla="*/ 800195 w 12192000"/>
              <a:gd name="connsiteY182" fmla="*/ 2209407 h 2237474"/>
              <a:gd name="connsiteX183" fmla="*/ 784978 w 12192000"/>
              <a:gd name="connsiteY183" fmla="*/ 2212360 h 2237474"/>
              <a:gd name="connsiteX184" fmla="*/ 681987 w 12192000"/>
              <a:gd name="connsiteY184" fmla="*/ 2216757 h 2237474"/>
              <a:gd name="connsiteX185" fmla="*/ 669923 w 12192000"/>
              <a:gd name="connsiteY185" fmla="*/ 2211682 h 2237474"/>
              <a:gd name="connsiteX186" fmla="*/ 648680 w 12192000"/>
              <a:gd name="connsiteY186" fmla="*/ 2206229 h 2237474"/>
              <a:gd name="connsiteX187" fmla="*/ 597225 w 12192000"/>
              <a:gd name="connsiteY187" fmla="*/ 2180999 h 2237474"/>
              <a:gd name="connsiteX188" fmla="*/ 558449 w 12192000"/>
              <a:gd name="connsiteY188" fmla="*/ 2182346 h 2237474"/>
              <a:gd name="connsiteX189" fmla="*/ 550517 w 12192000"/>
              <a:gd name="connsiteY189" fmla="*/ 2182060 h 2237474"/>
              <a:gd name="connsiteX190" fmla="*/ 550309 w 12192000"/>
              <a:gd name="connsiteY190" fmla="*/ 2181825 h 2237474"/>
              <a:gd name="connsiteX191" fmla="*/ 541836 w 12192000"/>
              <a:gd name="connsiteY191" fmla="*/ 2181063 h 2237474"/>
              <a:gd name="connsiteX192" fmla="*/ 536057 w 12192000"/>
              <a:gd name="connsiteY192" fmla="*/ 2181537 h 2237474"/>
              <a:gd name="connsiteX193" fmla="*/ 520671 w 12192000"/>
              <a:gd name="connsiteY193" fmla="*/ 2180980 h 2237474"/>
              <a:gd name="connsiteX194" fmla="*/ 515024 w 12192000"/>
              <a:gd name="connsiteY194" fmla="*/ 2179258 h 2237474"/>
              <a:gd name="connsiteX195" fmla="*/ 512278 w 12192000"/>
              <a:gd name="connsiteY195" fmla="*/ 2176369 h 2237474"/>
              <a:gd name="connsiteX196" fmla="*/ 480419 w 12192000"/>
              <a:gd name="connsiteY196" fmla="*/ 2167807 h 2237474"/>
              <a:gd name="connsiteX197" fmla="*/ 413835 w 12192000"/>
              <a:gd name="connsiteY197" fmla="*/ 2156783 h 2237474"/>
              <a:gd name="connsiteX198" fmla="*/ 376513 w 12192000"/>
              <a:gd name="connsiteY198" fmla="*/ 2154014 h 2237474"/>
              <a:gd name="connsiteX199" fmla="*/ 273386 w 12192000"/>
              <a:gd name="connsiteY199" fmla="*/ 2142551 h 2237474"/>
              <a:gd name="connsiteX200" fmla="*/ 169207 w 12192000"/>
              <a:gd name="connsiteY200" fmla="*/ 2128100 h 2237474"/>
              <a:gd name="connsiteX201" fmla="*/ 93149 w 12192000"/>
              <a:gd name="connsiteY201" fmla="*/ 2105324 h 2237474"/>
              <a:gd name="connsiteX202" fmla="*/ 88109 w 12192000"/>
              <a:gd name="connsiteY202" fmla="*/ 2106704 h 2237474"/>
              <a:gd name="connsiteX203" fmla="*/ 80022 w 12192000"/>
              <a:gd name="connsiteY203" fmla="*/ 2107254 h 2237474"/>
              <a:gd name="connsiteX204" fmla="*/ 79717 w 12192000"/>
              <a:gd name="connsiteY204" fmla="*/ 2107046 h 2237474"/>
              <a:gd name="connsiteX205" fmla="*/ 72352 w 12192000"/>
              <a:gd name="connsiteY205" fmla="*/ 2107991 h 2237474"/>
              <a:gd name="connsiteX206" fmla="*/ 37645 w 12192000"/>
              <a:gd name="connsiteY206" fmla="*/ 2115401 h 2237474"/>
              <a:gd name="connsiteX207" fmla="*/ 4572 w 12192000"/>
              <a:gd name="connsiteY207" fmla="*/ 2111091 h 2237474"/>
              <a:gd name="connsiteX208" fmla="*/ 0 w 12192000"/>
              <a:gd name="connsiteY208" fmla="*/ 2110468 h 2237474"/>
              <a:gd name="connsiteX209" fmla="*/ 0 w 12192000"/>
              <a:gd name="connsiteY209"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154948 w 12192000"/>
              <a:gd name="connsiteY4" fmla="*/ 762731 h 2237474"/>
              <a:gd name="connsiteX5" fmla="*/ 12047364 w 12192000"/>
              <a:gd name="connsiteY5" fmla="*/ 749662 h 2237474"/>
              <a:gd name="connsiteX6" fmla="*/ 11890686 w 12192000"/>
              <a:gd name="connsiteY6" fmla="*/ 732766 h 2237474"/>
              <a:gd name="connsiteX7" fmla="*/ 11782413 w 12192000"/>
              <a:gd name="connsiteY7" fmla="*/ 769868 h 2237474"/>
              <a:gd name="connsiteX8" fmla="*/ 11649954 w 12192000"/>
              <a:gd name="connsiteY8" fmla="*/ 749628 h 2237474"/>
              <a:gd name="connsiteX9" fmla="*/ 11560424 w 12192000"/>
              <a:gd name="connsiteY9" fmla="*/ 748017 h 2237474"/>
              <a:gd name="connsiteX10" fmla="*/ 11358455 w 12192000"/>
              <a:gd name="connsiteY10" fmla="*/ 747593 h 2237474"/>
              <a:gd name="connsiteX11" fmla="*/ 11165209 w 12192000"/>
              <a:gd name="connsiteY11" fmla="*/ 748852 h 2237474"/>
              <a:gd name="connsiteX12" fmla="*/ 11058755 w 12192000"/>
              <a:gd name="connsiteY12" fmla="*/ 749617 h 2237474"/>
              <a:gd name="connsiteX13" fmla="*/ 10884013 w 12192000"/>
              <a:gd name="connsiteY13" fmla="*/ 760728 h 2237474"/>
              <a:gd name="connsiteX14" fmla="*/ 10834688 w 12192000"/>
              <a:gd name="connsiteY14" fmla="*/ 757726 h 2237474"/>
              <a:gd name="connsiteX15" fmla="*/ 10805004 w 12192000"/>
              <a:gd name="connsiteY15" fmla="*/ 757573 h 2237474"/>
              <a:gd name="connsiteX16" fmla="*/ 10739478 w 12192000"/>
              <a:gd name="connsiteY16" fmla="*/ 776841 h 2237474"/>
              <a:gd name="connsiteX17" fmla="*/ 10458762 w 12192000"/>
              <a:gd name="connsiteY17" fmla="*/ 755400 h 2237474"/>
              <a:gd name="connsiteX18" fmla="*/ 10211200 w 12192000"/>
              <a:gd name="connsiteY18" fmla="*/ 767513 h 2237474"/>
              <a:gd name="connsiteX19" fmla="*/ 10167995 w 12192000"/>
              <a:gd name="connsiteY19" fmla="*/ 760843 h 2237474"/>
              <a:gd name="connsiteX20" fmla="*/ 9997044 w 12192000"/>
              <a:gd name="connsiteY20" fmla="*/ 780129 h 2237474"/>
              <a:gd name="connsiteX21" fmla="*/ 9943887 w 12192000"/>
              <a:gd name="connsiteY21" fmla="*/ 804141 h 2237474"/>
              <a:gd name="connsiteX22" fmla="*/ 9918248 w 12192000"/>
              <a:gd name="connsiteY22" fmla="*/ 816628 h 2237474"/>
              <a:gd name="connsiteX23" fmla="*/ 9798048 w 12192000"/>
              <a:gd name="connsiteY23" fmla="*/ 863207 h 2237474"/>
              <a:gd name="connsiteX24" fmla="*/ 9761459 w 12192000"/>
              <a:gd name="connsiteY24" fmla="*/ 862394 h 2237474"/>
              <a:gd name="connsiteX25" fmla="*/ 9705768 w 12192000"/>
              <a:gd name="connsiteY25" fmla="*/ 894610 h 2237474"/>
              <a:gd name="connsiteX26" fmla="*/ 9683005 w 12192000"/>
              <a:gd name="connsiteY26" fmla="*/ 894128 h 2237474"/>
              <a:gd name="connsiteX27" fmla="*/ 9594438 w 12192000"/>
              <a:gd name="connsiteY27" fmla="*/ 919051 h 2237474"/>
              <a:gd name="connsiteX28" fmla="*/ 9577033 w 12192000"/>
              <a:gd name="connsiteY28" fmla="*/ 922857 h 2237474"/>
              <a:gd name="connsiteX29" fmla="*/ 9544189 w 12192000"/>
              <a:gd name="connsiteY29" fmla="*/ 938966 h 2237474"/>
              <a:gd name="connsiteX30" fmla="*/ 9500499 w 12192000"/>
              <a:gd name="connsiteY30" fmla="*/ 954680 h 2237474"/>
              <a:gd name="connsiteX31" fmla="*/ 9428195 w 12192000"/>
              <a:gd name="connsiteY31" fmla="*/ 986225 h 2237474"/>
              <a:gd name="connsiteX32" fmla="*/ 9410017 w 12192000"/>
              <a:gd name="connsiteY32" fmla="*/ 993931 h 2237474"/>
              <a:gd name="connsiteX33" fmla="*/ 9392919 w 12192000"/>
              <a:gd name="connsiteY33" fmla="*/ 994656 h 2237474"/>
              <a:gd name="connsiteX34" fmla="*/ 9278619 w 12192000"/>
              <a:gd name="connsiteY34" fmla="*/ 1011878 h 2237474"/>
              <a:gd name="connsiteX35" fmla="*/ 9268019 w 12192000"/>
              <a:gd name="connsiteY35" fmla="*/ 1007442 h 2237474"/>
              <a:gd name="connsiteX36" fmla="*/ 9234662 w 12192000"/>
              <a:gd name="connsiteY36" fmla="*/ 1023056 h 2237474"/>
              <a:gd name="connsiteX37" fmla="*/ 9181033 w 12192000"/>
              <a:gd name="connsiteY37" fmla="*/ 1037921 h 2237474"/>
              <a:gd name="connsiteX38" fmla="*/ 9155969 w 12192000"/>
              <a:gd name="connsiteY38" fmla="*/ 1046804 h 2237474"/>
              <a:gd name="connsiteX39" fmla="*/ 9133985 w 12192000"/>
              <a:gd name="connsiteY39" fmla="*/ 1046450 h 2237474"/>
              <a:gd name="connsiteX40" fmla="*/ 9012987 w 12192000"/>
              <a:gd name="connsiteY40" fmla="*/ 1061986 h 2237474"/>
              <a:gd name="connsiteX41" fmla="*/ 8968445 w 12192000"/>
              <a:gd name="connsiteY41" fmla="*/ 1052169 h 2237474"/>
              <a:gd name="connsiteX42" fmla="*/ 8958984 w 12192000"/>
              <a:gd name="connsiteY42" fmla="*/ 1057212 h 2237474"/>
              <a:gd name="connsiteX43" fmla="*/ 8886001 w 12192000"/>
              <a:gd name="connsiteY43" fmla="*/ 1067468 h 2237474"/>
              <a:gd name="connsiteX44" fmla="*/ 8838610 w 12192000"/>
              <a:gd name="connsiteY44" fmla="*/ 1075091 h 2237474"/>
              <a:gd name="connsiteX45" fmla="*/ 8750383 w 12192000"/>
              <a:gd name="connsiteY45" fmla="*/ 1097387 h 2237474"/>
              <a:gd name="connsiteX46" fmla="*/ 8665605 w 12192000"/>
              <a:gd name="connsiteY46" fmla="*/ 1110791 h 2237474"/>
              <a:gd name="connsiteX47" fmla="*/ 8584946 w 12192000"/>
              <a:gd name="connsiteY47" fmla="*/ 1135226 h 2237474"/>
              <a:gd name="connsiteX48" fmla="*/ 8460755 w 12192000"/>
              <a:gd name="connsiteY48" fmla="*/ 1203427 h 2237474"/>
              <a:gd name="connsiteX49" fmla="*/ 8419755 w 12192000"/>
              <a:gd name="connsiteY49" fmla="*/ 1216260 h 2237474"/>
              <a:gd name="connsiteX50" fmla="*/ 8411626 w 12192000"/>
              <a:gd name="connsiteY50" fmla="*/ 1214397 h 2237474"/>
              <a:gd name="connsiteX51" fmla="*/ 8363469 w 12192000"/>
              <a:gd name="connsiteY51" fmla="*/ 1246658 h 2237474"/>
              <a:gd name="connsiteX52" fmla="*/ 8275497 w 12192000"/>
              <a:gd name="connsiteY52" fmla="*/ 1264396 h 2237474"/>
              <a:gd name="connsiteX53" fmla="*/ 8206287 w 12192000"/>
              <a:gd name="connsiteY53" fmla="*/ 1273060 h 2237474"/>
              <a:gd name="connsiteX54" fmla="*/ 8168705 w 12192000"/>
              <a:gd name="connsiteY54" fmla="*/ 1279956 h 2237474"/>
              <a:gd name="connsiteX55" fmla="*/ 8139997 w 12192000"/>
              <a:gd name="connsiteY55" fmla="*/ 1282713 h 2237474"/>
              <a:gd name="connsiteX56" fmla="*/ 8074238 w 12192000"/>
              <a:gd name="connsiteY56" fmla="*/ 1301895 h 2237474"/>
              <a:gd name="connsiteX57" fmla="*/ 7968292 w 12192000"/>
              <a:gd name="connsiteY57" fmla="*/ 1338779 h 2237474"/>
              <a:gd name="connsiteX58" fmla="*/ 7902328 w 12192000"/>
              <a:gd name="connsiteY58" fmla="*/ 1345865 h 2237474"/>
              <a:gd name="connsiteX59" fmla="*/ 7875879 w 12192000"/>
              <a:gd name="connsiteY59" fmla="*/ 1345646 h 2237474"/>
              <a:gd name="connsiteX60" fmla="*/ 7840612 w 12192000"/>
              <a:gd name="connsiteY60" fmla="*/ 1369373 h 2237474"/>
              <a:gd name="connsiteX61" fmla="*/ 7786819 w 12192000"/>
              <a:gd name="connsiteY61" fmla="*/ 1378970 h 2237474"/>
              <a:gd name="connsiteX62" fmla="*/ 7548172 w 12192000"/>
              <a:gd name="connsiteY62" fmla="*/ 1417460 h 2237474"/>
              <a:gd name="connsiteX63" fmla="*/ 7483437 w 12192000"/>
              <a:gd name="connsiteY63" fmla="*/ 1478152 h 2237474"/>
              <a:gd name="connsiteX64" fmla="*/ 7377870 w 12192000"/>
              <a:gd name="connsiteY64" fmla="*/ 1523319 h 2237474"/>
              <a:gd name="connsiteX65" fmla="*/ 7230737 w 12192000"/>
              <a:gd name="connsiteY65" fmla="*/ 1562633 h 2237474"/>
              <a:gd name="connsiteX66" fmla="*/ 7224458 w 12192000"/>
              <a:gd name="connsiteY66" fmla="*/ 1573008 h 2237474"/>
              <a:gd name="connsiteX67" fmla="*/ 7183121 w 12192000"/>
              <a:gd name="connsiteY67" fmla="*/ 1595162 h 2237474"/>
              <a:gd name="connsiteX68" fmla="*/ 7164601 w 12192000"/>
              <a:gd name="connsiteY68" fmla="*/ 1606490 h 2237474"/>
              <a:gd name="connsiteX69" fmla="*/ 7092727 w 12192000"/>
              <a:gd name="connsiteY69" fmla="*/ 1623628 h 2237474"/>
              <a:gd name="connsiteX70" fmla="*/ 7031309 w 12192000"/>
              <a:gd name="connsiteY70" fmla="*/ 1619451 h 2237474"/>
              <a:gd name="connsiteX71" fmla="*/ 6999084 w 12192000"/>
              <a:gd name="connsiteY71" fmla="*/ 1634317 h 2237474"/>
              <a:gd name="connsiteX72" fmla="*/ 6992107 w 12192000"/>
              <a:gd name="connsiteY72" fmla="*/ 1636860 h 2237474"/>
              <a:gd name="connsiteX73" fmla="*/ 6900177 w 12192000"/>
              <a:gd name="connsiteY73" fmla="*/ 1636016 h 2237474"/>
              <a:gd name="connsiteX74" fmla="*/ 6795372 w 12192000"/>
              <a:gd name="connsiteY74" fmla="*/ 1644845 h 2237474"/>
              <a:gd name="connsiteX75" fmla="*/ 6692251 w 12192000"/>
              <a:gd name="connsiteY75" fmla="*/ 1656357 h 2237474"/>
              <a:gd name="connsiteX76" fmla="*/ 6655235 w 12192000"/>
              <a:gd name="connsiteY76" fmla="*/ 1661869 h 2237474"/>
              <a:gd name="connsiteX77" fmla="*/ 6554894 w 12192000"/>
              <a:gd name="connsiteY77" fmla="*/ 1664428 h 2237474"/>
              <a:gd name="connsiteX78" fmla="*/ 6516595 w 12192000"/>
              <a:gd name="connsiteY78" fmla="*/ 1667475 h 2237474"/>
              <a:gd name="connsiteX79" fmla="*/ 6508541 w 12192000"/>
              <a:gd name="connsiteY79" fmla="*/ 1668757 h 2237474"/>
              <a:gd name="connsiteX80" fmla="*/ 6471012 w 12192000"/>
              <a:gd name="connsiteY80" fmla="*/ 1678604 h 2237474"/>
              <a:gd name="connsiteX81" fmla="*/ 6364035 w 12192000"/>
              <a:gd name="connsiteY81" fmla="*/ 1667683 h 2237474"/>
              <a:gd name="connsiteX82" fmla="*/ 6280959 w 12192000"/>
              <a:gd name="connsiteY82" fmla="*/ 1689329 h 2237474"/>
              <a:gd name="connsiteX83" fmla="*/ 6243319 w 12192000"/>
              <a:gd name="connsiteY83" fmla="*/ 1695560 h 2237474"/>
              <a:gd name="connsiteX84" fmla="*/ 6098321 w 12192000"/>
              <a:gd name="connsiteY84" fmla="*/ 1721646 h 2237474"/>
              <a:gd name="connsiteX85" fmla="*/ 5880652 w 12192000"/>
              <a:gd name="connsiteY85" fmla="*/ 1779643 h 2237474"/>
              <a:gd name="connsiteX86" fmla="*/ 5785959 w 12192000"/>
              <a:gd name="connsiteY86" fmla="*/ 1775307 h 2237474"/>
              <a:gd name="connsiteX87" fmla="*/ 5643534 w 12192000"/>
              <a:gd name="connsiteY87" fmla="*/ 1802919 h 2237474"/>
              <a:gd name="connsiteX88" fmla="*/ 5518799 w 12192000"/>
              <a:gd name="connsiteY88" fmla="*/ 1818312 h 2237474"/>
              <a:gd name="connsiteX89" fmla="*/ 5505014 w 12192000"/>
              <a:gd name="connsiteY89" fmla="*/ 1819259 h 2237474"/>
              <a:gd name="connsiteX90" fmla="*/ 5453307 w 12192000"/>
              <a:gd name="connsiteY90" fmla="*/ 1815450 h 2237474"/>
              <a:gd name="connsiteX91" fmla="*/ 5364192 w 12192000"/>
              <a:gd name="connsiteY91" fmla="*/ 1826074 h 2237474"/>
              <a:gd name="connsiteX92" fmla="*/ 5350380 w 12192000"/>
              <a:gd name="connsiteY92" fmla="*/ 1830891 h 2237474"/>
              <a:gd name="connsiteX93" fmla="*/ 5259633 w 12192000"/>
              <a:gd name="connsiteY93" fmla="*/ 1837160 h 2237474"/>
              <a:gd name="connsiteX94" fmla="*/ 5197513 w 12192000"/>
              <a:gd name="connsiteY94" fmla="*/ 1844718 h 2237474"/>
              <a:gd name="connsiteX95" fmla="*/ 5168852 w 12192000"/>
              <a:gd name="connsiteY95" fmla="*/ 1844846 h 2237474"/>
              <a:gd name="connsiteX96" fmla="*/ 5114927 w 12192000"/>
              <a:gd name="connsiteY96" fmla="*/ 1847827 h 2237474"/>
              <a:gd name="connsiteX97" fmla="*/ 5108970 w 12192000"/>
              <a:gd name="connsiteY97" fmla="*/ 1847935 h 2237474"/>
              <a:gd name="connsiteX98" fmla="*/ 5067961 w 12192000"/>
              <a:gd name="connsiteY98" fmla="*/ 1845917 h 2237474"/>
              <a:gd name="connsiteX99" fmla="*/ 5007075 w 12192000"/>
              <a:gd name="connsiteY99" fmla="*/ 1838626 h 2237474"/>
              <a:gd name="connsiteX100" fmla="*/ 4944087 w 12192000"/>
              <a:gd name="connsiteY100" fmla="*/ 1823332 h 2237474"/>
              <a:gd name="connsiteX101" fmla="*/ 4907662 w 12192000"/>
              <a:gd name="connsiteY101" fmla="*/ 1816900 h 2237474"/>
              <a:gd name="connsiteX102" fmla="*/ 4882386 w 12192000"/>
              <a:gd name="connsiteY102" fmla="*/ 1809844 h 2237474"/>
              <a:gd name="connsiteX103" fmla="*/ 4811440 w 12192000"/>
              <a:gd name="connsiteY103" fmla="*/ 1804655 h 2237474"/>
              <a:gd name="connsiteX104" fmla="*/ 4691075 w 12192000"/>
              <a:gd name="connsiteY104" fmla="*/ 1801389 h 2237474"/>
              <a:gd name="connsiteX105" fmla="*/ 4611738 w 12192000"/>
              <a:gd name="connsiteY105" fmla="*/ 1776964 h 2237474"/>
              <a:gd name="connsiteX106" fmla="*/ 4560070 w 12192000"/>
              <a:gd name="connsiteY106" fmla="*/ 1785640 h 2237474"/>
              <a:gd name="connsiteX107" fmla="*/ 4536503 w 12192000"/>
              <a:gd name="connsiteY107" fmla="*/ 1785334 h 2237474"/>
              <a:gd name="connsiteX108" fmla="*/ 4513724 w 12192000"/>
              <a:gd name="connsiteY108" fmla="*/ 1791996 h 2237474"/>
              <a:gd name="connsiteX109" fmla="*/ 4459810 w 12192000"/>
              <a:gd name="connsiteY109" fmla="*/ 1797886 h 2237474"/>
              <a:gd name="connsiteX110" fmla="*/ 4379064 w 12192000"/>
              <a:gd name="connsiteY110" fmla="*/ 1817177 h 2237474"/>
              <a:gd name="connsiteX111" fmla="*/ 4319209 w 12192000"/>
              <a:gd name="connsiteY111" fmla="*/ 1834833 h 2237474"/>
              <a:gd name="connsiteX112" fmla="*/ 4290981 w 12192000"/>
              <a:gd name="connsiteY112" fmla="*/ 1839677 h 2237474"/>
              <a:gd name="connsiteX113" fmla="*/ 4285792 w 12192000"/>
              <a:gd name="connsiteY113" fmla="*/ 1836231 h 2237474"/>
              <a:gd name="connsiteX114" fmla="*/ 4238372 w 12192000"/>
              <a:gd name="connsiteY114" fmla="*/ 1851480 h 2237474"/>
              <a:gd name="connsiteX115" fmla="*/ 4232517 w 12192000"/>
              <a:gd name="connsiteY115" fmla="*/ 1852567 h 2237474"/>
              <a:gd name="connsiteX116" fmla="*/ 4191732 w 12192000"/>
              <a:gd name="connsiteY116" fmla="*/ 1857328 h 2237474"/>
              <a:gd name="connsiteX117" fmla="*/ 4065532 w 12192000"/>
              <a:gd name="connsiteY117" fmla="*/ 1855477 h 2237474"/>
              <a:gd name="connsiteX118" fmla="*/ 4028460 w 12192000"/>
              <a:gd name="connsiteY118" fmla="*/ 1855137 h 2237474"/>
              <a:gd name="connsiteX119" fmla="*/ 4002267 w 12192000"/>
              <a:gd name="connsiteY119" fmla="*/ 1852352 h 2237474"/>
              <a:gd name="connsiteX120" fmla="*/ 3931396 w 12192000"/>
              <a:gd name="connsiteY120" fmla="*/ 1858915 h 2237474"/>
              <a:gd name="connsiteX121" fmla="*/ 3812162 w 12192000"/>
              <a:gd name="connsiteY121" fmla="*/ 1875501 h 2237474"/>
              <a:gd name="connsiteX122" fmla="*/ 3729530 w 12192000"/>
              <a:gd name="connsiteY122" fmla="*/ 1864513 h 2237474"/>
              <a:gd name="connsiteX123" fmla="*/ 3680177 w 12192000"/>
              <a:gd name="connsiteY123" fmla="*/ 1881552 h 2237474"/>
              <a:gd name="connsiteX124" fmla="*/ 3567259 w 12192000"/>
              <a:gd name="connsiteY124" fmla="*/ 1893482 h 2237474"/>
              <a:gd name="connsiteX125" fmla="*/ 3405770 w 12192000"/>
              <a:gd name="connsiteY125" fmla="*/ 1904591 h 2237474"/>
              <a:gd name="connsiteX126" fmla="*/ 3280097 w 12192000"/>
              <a:gd name="connsiteY126" fmla="*/ 1919610 h 2237474"/>
              <a:gd name="connsiteX127" fmla="*/ 3123424 w 12192000"/>
              <a:gd name="connsiteY127" fmla="*/ 1952930 h 2237474"/>
              <a:gd name="connsiteX128" fmla="*/ 3009910 w 12192000"/>
              <a:gd name="connsiteY128" fmla="*/ 1957866 h 2237474"/>
              <a:gd name="connsiteX129" fmla="*/ 2995934 w 12192000"/>
              <a:gd name="connsiteY129" fmla="*/ 1967085 h 2237474"/>
              <a:gd name="connsiteX130" fmla="*/ 2980071 w 12192000"/>
              <a:gd name="connsiteY130" fmla="*/ 1972988 h 2237474"/>
              <a:gd name="connsiteX131" fmla="*/ 2978094 w 12192000"/>
              <a:gd name="connsiteY131" fmla="*/ 1972369 h 2237474"/>
              <a:gd name="connsiteX132" fmla="*/ 2942858 w 12192000"/>
              <a:gd name="connsiteY132" fmla="*/ 1981367 h 2237474"/>
              <a:gd name="connsiteX133" fmla="*/ 2875436 w 12192000"/>
              <a:gd name="connsiteY133" fmla="*/ 1996977 h 2237474"/>
              <a:gd name="connsiteX134" fmla="*/ 2874892 w 12192000"/>
              <a:gd name="connsiteY134" fmla="*/ 1996085 h 2237474"/>
              <a:gd name="connsiteX135" fmla="*/ 2864145 w 12192000"/>
              <a:gd name="connsiteY135" fmla="*/ 1994061 h 2237474"/>
              <a:gd name="connsiteX136" fmla="*/ 2843662 w 12192000"/>
              <a:gd name="connsiteY136" fmla="*/ 1992498 h 2237474"/>
              <a:gd name="connsiteX137" fmla="*/ 2796128 w 12192000"/>
              <a:gd name="connsiteY137" fmla="*/ 1976403 h 2237474"/>
              <a:gd name="connsiteX138" fmla="*/ 2756784 w 12192000"/>
              <a:gd name="connsiteY138" fmla="*/ 1985116 h 2237474"/>
              <a:gd name="connsiteX139" fmla="*/ 2748833 w 12192000"/>
              <a:gd name="connsiteY139" fmla="*/ 1986323 h 2237474"/>
              <a:gd name="connsiteX140" fmla="*/ 2748661 w 12192000"/>
              <a:gd name="connsiteY140" fmla="*/ 1986122 h 2237474"/>
              <a:gd name="connsiteX141" fmla="*/ 2740251 w 12192000"/>
              <a:gd name="connsiteY141" fmla="*/ 1986946 h 2237474"/>
              <a:gd name="connsiteX142" fmla="*/ 2718916 w 12192000"/>
              <a:gd name="connsiteY142" fmla="*/ 1990867 h 2237474"/>
              <a:gd name="connsiteX143" fmla="*/ 2713522 w 12192000"/>
              <a:gd name="connsiteY143" fmla="*/ 1990173 h 2237474"/>
              <a:gd name="connsiteX144" fmla="*/ 2680597 w 12192000"/>
              <a:gd name="connsiteY144" fmla="*/ 1984996 h 2237474"/>
              <a:gd name="connsiteX145" fmla="*/ 2578178 w 12192000"/>
              <a:gd name="connsiteY145" fmla="*/ 1990531 h 2237474"/>
              <a:gd name="connsiteX146" fmla="*/ 2476147 w 12192000"/>
              <a:gd name="connsiteY146" fmla="*/ 1998305 h 2237474"/>
              <a:gd name="connsiteX147" fmla="*/ 2373568 w 12192000"/>
              <a:gd name="connsiteY147" fmla="*/ 2003219 h 2237474"/>
              <a:gd name="connsiteX148" fmla="*/ 2321399 w 12192000"/>
              <a:gd name="connsiteY148" fmla="*/ 1989467 h 2237474"/>
              <a:gd name="connsiteX149" fmla="*/ 2315525 w 12192000"/>
              <a:gd name="connsiteY149" fmla="*/ 1989708 h 2237474"/>
              <a:gd name="connsiteX150" fmla="*/ 2300792 w 12192000"/>
              <a:gd name="connsiteY150" fmla="*/ 1994290 h 2237474"/>
              <a:gd name="connsiteX151" fmla="*/ 2295469 w 12192000"/>
              <a:gd name="connsiteY151" fmla="*/ 1996659 h 2237474"/>
              <a:gd name="connsiteX152" fmla="*/ 2287219 w 12192000"/>
              <a:gd name="connsiteY152" fmla="*/ 1998750 h 2237474"/>
              <a:gd name="connsiteX153" fmla="*/ 2286948 w 12192000"/>
              <a:gd name="connsiteY153" fmla="*/ 1998596 h 2237474"/>
              <a:gd name="connsiteX154" fmla="*/ 2243069 w 12192000"/>
              <a:gd name="connsiteY154" fmla="*/ 2015111 h 2237474"/>
              <a:gd name="connsiteX155" fmla="*/ 2186609 w 12192000"/>
              <a:gd name="connsiteY155" fmla="*/ 2008263 h 2237474"/>
              <a:gd name="connsiteX156" fmla="*/ 2164831 w 12192000"/>
              <a:gd name="connsiteY156" fmla="*/ 2010143 h 2237474"/>
              <a:gd name="connsiteX157" fmla="*/ 2152836 w 12192000"/>
              <a:gd name="connsiteY157" fmla="*/ 2010048 h 2237474"/>
              <a:gd name="connsiteX158" fmla="*/ 2117102 w 12192000"/>
              <a:gd name="connsiteY158" fmla="*/ 2023004 h 2237474"/>
              <a:gd name="connsiteX159" fmla="*/ 2111935 w 12192000"/>
              <a:gd name="connsiteY159" fmla="*/ 2023163 h 2237474"/>
              <a:gd name="connsiteX160" fmla="*/ 2089991 w 12192000"/>
              <a:gd name="connsiteY160" fmla="*/ 2034193 h 2237474"/>
              <a:gd name="connsiteX161" fmla="*/ 2058061 w 12192000"/>
              <a:gd name="connsiteY161" fmla="*/ 2047942 h 2237474"/>
              <a:gd name="connsiteX162" fmla="*/ 2055737 w 12192000"/>
              <a:gd name="connsiteY162" fmla="*/ 2047704 h 2237474"/>
              <a:gd name="connsiteX163" fmla="*/ 2042244 w 12192000"/>
              <a:gd name="connsiteY163" fmla="*/ 2055560 h 2237474"/>
              <a:gd name="connsiteX164" fmla="*/ 1976224 w 12192000"/>
              <a:gd name="connsiteY164" fmla="*/ 2074257 h 2237474"/>
              <a:gd name="connsiteX165" fmla="*/ 1877728 w 12192000"/>
              <a:gd name="connsiteY165" fmla="*/ 2101004 h 2237474"/>
              <a:gd name="connsiteX166" fmla="*/ 1759056 w 12192000"/>
              <a:gd name="connsiteY166" fmla="*/ 2125608 h 2237474"/>
              <a:gd name="connsiteX167" fmla="*/ 1637948 w 12192000"/>
              <a:gd name="connsiteY167" fmla="*/ 2172597 h 2237474"/>
              <a:gd name="connsiteX168" fmla="*/ 1434549 w 12192000"/>
              <a:gd name="connsiteY168" fmla="*/ 2234522 h 2237474"/>
              <a:gd name="connsiteX169" fmla="*/ 1398481 w 12192000"/>
              <a:gd name="connsiteY169" fmla="*/ 2237074 h 2237474"/>
              <a:gd name="connsiteX170" fmla="*/ 1398407 w 12192000"/>
              <a:gd name="connsiteY170" fmla="*/ 2237095 h 2237474"/>
              <a:gd name="connsiteX171" fmla="*/ 1370962 w 12192000"/>
              <a:gd name="connsiteY171" fmla="*/ 2237474 h 2237474"/>
              <a:gd name="connsiteX172" fmla="*/ 1356367 w 12192000"/>
              <a:gd name="connsiteY172" fmla="*/ 2235089 h 2237474"/>
              <a:gd name="connsiteX173" fmla="*/ 1324828 w 12192000"/>
              <a:gd name="connsiteY173" fmla="*/ 2231968 h 2237474"/>
              <a:gd name="connsiteX174" fmla="*/ 1297744 w 12192000"/>
              <a:gd name="connsiteY174" fmla="*/ 2235849 h 2237474"/>
              <a:gd name="connsiteX175" fmla="*/ 1286236 w 12192000"/>
              <a:gd name="connsiteY175" fmla="*/ 2233135 h 2237474"/>
              <a:gd name="connsiteX176" fmla="*/ 1283504 w 12192000"/>
              <a:gd name="connsiteY176" fmla="*/ 2233797 h 2237474"/>
              <a:gd name="connsiteX177" fmla="*/ 1279765 w 12192000"/>
              <a:gd name="connsiteY177" fmla="*/ 2229639 h 2237474"/>
              <a:gd name="connsiteX178" fmla="*/ 1195347 w 12192000"/>
              <a:gd name="connsiteY178" fmla="*/ 2212354 h 2237474"/>
              <a:gd name="connsiteX179" fmla="*/ 970251 w 12192000"/>
              <a:gd name="connsiteY179" fmla="*/ 2221029 h 2237474"/>
              <a:gd name="connsiteX180" fmla="*/ 812914 w 12192000"/>
              <a:gd name="connsiteY180" fmla="*/ 2202752 h 2237474"/>
              <a:gd name="connsiteX181" fmla="*/ 800195 w 12192000"/>
              <a:gd name="connsiteY181" fmla="*/ 2209407 h 2237474"/>
              <a:gd name="connsiteX182" fmla="*/ 784978 w 12192000"/>
              <a:gd name="connsiteY182" fmla="*/ 2212360 h 2237474"/>
              <a:gd name="connsiteX183" fmla="*/ 681987 w 12192000"/>
              <a:gd name="connsiteY183" fmla="*/ 2216757 h 2237474"/>
              <a:gd name="connsiteX184" fmla="*/ 669923 w 12192000"/>
              <a:gd name="connsiteY184" fmla="*/ 2211682 h 2237474"/>
              <a:gd name="connsiteX185" fmla="*/ 648680 w 12192000"/>
              <a:gd name="connsiteY185" fmla="*/ 2206229 h 2237474"/>
              <a:gd name="connsiteX186" fmla="*/ 597225 w 12192000"/>
              <a:gd name="connsiteY186" fmla="*/ 2180999 h 2237474"/>
              <a:gd name="connsiteX187" fmla="*/ 558449 w 12192000"/>
              <a:gd name="connsiteY187" fmla="*/ 2182346 h 2237474"/>
              <a:gd name="connsiteX188" fmla="*/ 550517 w 12192000"/>
              <a:gd name="connsiteY188" fmla="*/ 2182060 h 2237474"/>
              <a:gd name="connsiteX189" fmla="*/ 550309 w 12192000"/>
              <a:gd name="connsiteY189" fmla="*/ 2181825 h 2237474"/>
              <a:gd name="connsiteX190" fmla="*/ 541836 w 12192000"/>
              <a:gd name="connsiteY190" fmla="*/ 2181063 h 2237474"/>
              <a:gd name="connsiteX191" fmla="*/ 536057 w 12192000"/>
              <a:gd name="connsiteY191" fmla="*/ 2181537 h 2237474"/>
              <a:gd name="connsiteX192" fmla="*/ 520671 w 12192000"/>
              <a:gd name="connsiteY192" fmla="*/ 2180980 h 2237474"/>
              <a:gd name="connsiteX193" fmla="*/ 515024 w 12192000"/>
              <a:gd name="connsiteY193" fmla="*/ 2179258 h 2237474"/>
              <a:gd name="connsiteX194" fmla="*/ 512278 w 12192000"/>
              <a:gd name="connsiteY194" fmla="*/ 2176369 h 2237474"/>
              <a:gd name="connsiteX195" fmla="*/ 480419 w 12192000"/>
              <a:gd name="connsiteY195" fmla="*/ 2167807 h 2237474"/>
              <a:gd name="connsiteX196" fmla="*/ 413835 w 12192000"/>
              <a:gd name="connsiteY196" fmla="*/ 2156783 h 2237474"/>
              <a:gd name="connsiteX197" fmla="*/ 376513 w 12192000"/>
              <a:gd name="connsiteY197" fmla="*/ 2154014 h 2237474"/>
              <a:gd name="connsiteX198" fmla="*/ 273386 w 12192000"/>
              <a:gd name="connsiteY198" fmla="*/ 2142551 h 2237474"/>
              <a:gd name="connsiteX199" fmla="*/ 169207 w 12192000"/>
              <a:gd name="connsiteY199" fmla="*/ 2128100 h 2237474"/>
              <a:gd name="connsiteX200" fmla="*/ 93149 w 12192000"/>
              <a:gd name="connsiteY200" fmla="*/ 2105324 h 2237474"/>
              <a:gd name="connsiteX201" fmla="*/ 88109 w 12192000"/>
              <a:gd name="connsiteY201" fmla="*/ 2106704 h 2237474"/>
              <a:gd name="connsiteX202" fmla="*/ 80022 w 12192000"/>
              <a:gd name="connsiteY202" fmla="*/ 2107254 h 2237474"/>
              <a:gd name="connsiteX203" fmla="*/ 79717 w 12192000"/>
              <a:gd name="connsiteY203" fmla="*/ 2107046 h 2237474"/>
              <a:gd name="connsiteX204" fmla="*/ 72352 w 12192000"/>
              <a:gd name="connsiteY204" fmla="*/ 2107991 h 2237474"/>
              <a:gd name="connsiteX205" fmla="*/ 37645 w 12192000"/>
              <a:gd name="connsiteY205" fmla="*/ 2115401 h 2237474"/>
              <a:gd name="connsiteX206" fmla="*/ 4572 w 12192000"/>
              <a:gd name="connsiteY206" fmla="*/ 2111091 h 2237474"/>
              <a:gd name="connsiteX207" fmla="*/ 0 w 12192000"/>
              <a:gd name="connsiteY207" fmla="*/ 2110468 h 2237474"/>
              <a:gd name="connsiteX208" fmla="*/ 0 w 12192000"/>
              <a:gd name="connsiteY208"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154948 w 12192000"/>
              <a:gd name="connsiteY4" fmla="*/ 762731 h 2237474"/>
              <a:gd name="connsiteX5" fmla="*/ 12047364 w 12192000"/>
              <a:gd name="connsiteY5" fmla="*/ 749662 h 2237474"/>
              <a:gd name="connsiteX6" fmla="*/ 11890686 w 12192000"/>
              <a:gd name="connsiteY6" fmla="*/ 732766 h 2237474"/>
              <a:gd name="connsiteX7" fmla="*/ 11782413 w 12192000"/>
              <a:gd name="connsiteY7" fmla="*/ 769868 h 2237474"/>
              <a:gd name="connsiteX8" fmla="*/ 11649954 w 12192000"/>
              <a:gd name="connsiteY8" fmla="*/ 749628 h 2237474"/>
              <a:gd name="connsiteX9" fmla="*/ 11560424 w 12192000"/>
              <a:gd name="connsiteY9" fmla="*/ 748017 h 2237474"/>
              <a:gd name="connsiteX10" fmla="*/ 11358455 w 12192000"/>
              <a:gd name="connsiteY10" fmla="*/ 747593 h 2237474"/>
              <a:gd name="connsiteX11" fmla="*/ 11165209 w 12192000"/>
              <a:gd name="connsiteY11" fmla="*/ 748852 h 2237474"/>
              <a:gd name="connsiteX12" fmla="*/ 11058755 w 12192000"/>
              <a:gd name="connsiteY12" fmla="*/ 749617 h 2237474"/>
              <a:gd name="connsiteX13" fmla="*/ 10884013 w 12192000"/>
              <a:gd name="connsiteY13" fmla="*/ 760728 h 2237474"/>
              <a:gd name="connsiteX14" fmla="*/ 10834688 w 12192000"/>
              <a:gd name="connsiteY14" fmla="*/ 757726 h 2237474"/>
              <a:gd name="connsiteX15" fmla="*/ 10805004 w 12192000"/>
              <a:gd name="connsiteY15" fmla="*/ 757573 h 2237474"/>
              <a:gd name="connsiteX16" fmla="*/ 10739478 w 12192000"/>
              <a:gd name="connsiteY16" fmla="*/ 776841 h 2237474"/>
              <a:gd name="connsiteX17" fmla="*/ 10458762 w 12192000"/>
              <a:gd name="connsiteY17" fmla="*/ 755400 h 2237474"/>
              <a:gd name="connsiteX18" fmla="*/ 10211200 w 12192000"/>
              <a:gd name="connsiteY18" fmla="*/ 767513 h 2237474"/>
              <a:gd name="connsiteX19" fmla="*/ 10167995 w 12192000"/>
              <a:gd name="connsiteY19" fmla="*/ 760843 h 2237474"/>
              <a:gd name="connsiteX20" fmla="*/ 9997044 w 12192000"/>
              <a:gd name="connsiteY20" fmla="*/ 780129 h 2237474"/>
              <a:gd name="connsiteX21" fmla="*/ 9943887 w 12192000"/>
              <a:gd name="connsiteY21" fmla="*/ 804141 h 2237474"/>
              <a:gd name="connsiteX22" fmla="*/ 9918248 w 12192000"/>
              <a:gd name="connsiteY22" fmla="*/ 816628 h 2237474"/>
              <a:gd name="connsiteX23" fmla="*/ 9798048 w 12192000"/>
              <a:gd name="connsiteY23" fmla="*/ 863207 h 2237474"/>
              <a:gd name="connsiteX24" fmla="*/ 9705768 w 12192000"/>
              <a:gd name="connsiteY24" fmla="*/ 894610 h 2237474"/>
              <a:gd name="connsiteX25" fmla="*/ 9683005 w 12192000"/>
              <a:gd name="connsiteY25" fmla="*/ 894128 h 2237474"/>
              <a:gd name="connsiteX26" fmla="*/ 9594438 w 12192000"/>
              <a:gd name="connsiteY26" fmla="*/ 919051 h 2237474"/>
              <a:gd name="connsiteX27" fmla="*/ 9577033 w 12192000"/>
              <a:gd name="connsiteY27" fmla="*/ 922857 h 2237474"/>
              <a:gd name="connsiteX28" fmla="*/ 9544189 w 12192000"/>
              <a:gd name="connsiteY28" fmla="*/ 938966 h 2237474"/>
              <a:gd name="connsiteX29" fmla="*/ 9500499 w 12192000"/>
              <a:gd name="connsiteY29" fmla="*/ 954680 h 2237474"/>
              <a:gd name="connsiteX30" fmla="*/ 9428195 w 12192000"/>
              <a:gd name="connsiteY30" fmla="*/ 986225 h 2237474"/>
              <a:gd name="connsiteX31" fmla="*/ 9410017 w 12192000"/>
              <a:gd name="connsiteY31" fmla="*/ 993931 h 2237474"/>
              <a:gd name="connsiteX32" fmla="*/ 9392919 w 12192000"/>
              <a:gd name="connsiteY32" fmla="*/ 994656 h 2237474"/>
              <a:gd name="connsiteX33" fmla="*/ 9278619 w 12192000"/>
              <a:gd name="connsiteY33" fmla="*/ 1011878 h 2237474"/>
              <a:gd name="connsiteX34" fmla="*/ 9268019 w 12192000"/>
              <a:gd name="connsiteY34" fmla="*/ 1007442 h 2237474"/>
              <a:gd name="connsiteX35" fmla="*/ 9234662 w 12192000"/>
              <a:gd name="connsiteY35" fmla="*/ 1023056 h 2237474"/>
              <a:gd name="connsiteX36" fmla="*/ 9181033 w 12192000"/>
              <a:gd name="connsiteY36" fmla="*/ 1037921 h 2237474"/>
              <a:gd name="connsiteX37" fmla="*/ 9155969 w 12192000"/>
              <a:gd name="connsiteY37" fmla="*/ 1046804 h 2237474"/>
              <a:gd name="connsiteX38" fmla="*/ 9133985 w 12192000"/>
              <a:gd name="connsiteY38" fmla="*/ 1046450 h 2237474"/>
              <a:gd name="connsiteX39" fmla="*/ 9012987 w 12192000"/>
              <a:gd name="connsiteY39" fmla="*/ 1061986 h 2237474"/>
              <a:gd name="connsiteX40" fmla="*/ 8968445 w 12192000"/>
              <a:gd name="connsiteY40" fmla="*/ 1052169 h 2237474"/>
              <a:gd name="connsiteX41" fmla="*/ 8958984 w 12192000"/>
              <a:gd name="connsiteY41" fmla="*/ 1057212 h 2237474"/>
              <a:gd name="connsiteX42" fmla="*/ 8886001 w 12192000"/>
              <a:gd name="connsiteY42" fmla="*/ 1067468 h 2237474"/>
              <a:gd name="connsiteX43" fmla="*/ 8838610 w 12192000"/>
              <a:gd name="connsiteY43" fmla="*/ 1075091 h 2237474"/>
              <a:gd name="connsiteX44" fmla="*/ 8750383 w 12192000"/>
              <a:gd name="connsiteY44" fmla="*/ 1097387 h 2237474"/>
              <a:gd name="connsiteX45" fmla="*/ 8665605 w 12192000"/>
              <a:gd name="connsiteY45" fmla="*/ 1110791 h 2237474"/>
              <a:gd name="connsiteX46" fmla="*/ 8584946 w 12192000"/>
              <a:gd name="connsiteY46" fmla="*/ 1135226 h 2237474"/>
              <a:gd name="connsiteX47" fmla="*/ 8460755 w 12192000"/>
              <a:gd name="connsiteY47" fmla="*/ 1203427 h 2237474"/>
              <a:gd name="connsiteX48" fmla="*/ 8419755 w 12192000"/>
              <a:gd name="connsiteY48" fmla="*/ 1216260 h 2237474"/>
              <a:gd name="connsiteX49" fmla="*/ 8411626 w 12192000"/>
              <a:gd name="connsiteY49" fmla="*/ 1214397 h 2237474"/>
              <a:gd name="connsiteX50" fmla="*/ 8363469 w 12192000"/>
              <a:gd name="connsiteY50" fmla="*/ 1246658 h 2237474"/>
              <a:gd name="connsiteX51" fmla="*/ 8275497 w 12192000"/>
              <a:gd name="connsiteY51" fmla="*/ 1264396 h 2237474"/>
              <a:gd name="connsiteX52" fmla="*/ 8206287 w 12192000"/>
              <a:gd name="connsiteY52" fmla="*/ 1273060 h 2237474"/>
              <a:gd name="connsiteX53" fmla="*/ 8168705 w 12192000"/>
              <a:gd name="connsiteY53" fmla="*/ 1279956 h 2237474"/>
              <a:gd name="connsiteX54" fmla="*/ 8139997 w 12192000"/>
              <a:gd name="connsiteY54" fmla="*/ 1282713 h 2237474"/>
              <a:gd name="connsiteX55" fmla="*/ 8074238 w 12192000"/>
              <a:gd name="connsiteY55" fmla="*/ 1301895 h 2237474"/>
              <a:gd name="connsiteX56" fmla="*/ 7968292 w 12192000"/>
              <a:gd name="connsiteY56" fmla="*/ 1338779 h 2237474"/>
              <a:gd name="connsiteX57" fmla="*/ 7902328 w 12192000"/>
              <a:gd name="connsiteY57" fmla="*/ 1345865 h 2237474"/>
              <a:gd name="connsiteX58" fmla="*/ 7875879 w 12192000"/>
              <a:gd name="connsiteY58" fmla="*/ 1345646 h 2237474"/>
              <a:gd name="connsiteX59" fmla="*/ 7840612 w 12192000"/>
              <a:gd name="connsiteY59" fmla="*/ 1369373 h 2237474"/>
              <a:gd name="connsiteX60" fmla="*/ 7786819 w 12192000"/>
              <a:gd name="connsiteY60" fmla="*/ 1378970 h 2237474"/>
              <a:gd name="connsiteX61" fmla="*/ 7548172 w 12192000"/>
              <a:gd name="connsiteY61" fmla="*/ 1417460 h 2237474"/>
              <a:gd name="connsiteX62" fmla="*/ 7483437 w 12192000"/>
              <a:gd name="connsiteY62" fmla="*/ 1478152 h 2237474"/>
              <a:gd name="connsiteX63" fmla="*/ 7377870 w 12192000"/>
              <a:gd name="connsiteY63" fmla="*/ 1523319 h 2237474"/>
              <a:gd name="connsiteX64" fmla="*/ 7230737 w 12192000"/>
              <a:gd name="connsiteY64" fmla="*/ 1562633 h 2237474"/>
              <a:gd name="connsiteX65" fmla="*/ 7224458 w 12192000"/>
              <a:gd name="connsiteY65" fmla="*/ 1573008 h 2237474"/>
              <a:gd name="connsiteX66" fmla="*/ 7183121 w 12192000"/>
              <a:gd name="connsiteY66" fmla="*/ 1595162 h 2237474"/>
              <a:gd name="connsiteX67" fmla="*/ 7164601 w 12192000"/>
              <a:gd name="connsiteY67" fmla="*/ 1606490 h 2237474"/>
              <a:gd name="connsiteX68" fmla="*/ 7092727 w 12192000"/>
              <a:gd name="connsiteY68" fmla="*/ 1623628 h 2237474"/>
              <a:gd name="connsiteX69" fmla="*/ 7031309 w 12192000"/>
              <a:gd name="connsiteY69" fmla="*/ 1619451 h 2237474"/>
              <a:gd name="connsiteX70" fmla="*/ 6999084 w 12192000"/>
              <a:gd name="connsiteY70" fmla="*/ 1634317 h 2237474"/>
              <a:gd name="connsiteX71" fmla="*/ 6992107 w 12192000"/>
              <a:gd name="connsiteY71" fmla="*/ 1636860 h 2237474"/>
              <a:gd name="connsiteX72" fmla="*/ 6900177 w 12192000"/>
              <a:gd name="connsiteY72" fmla="*/ 1636016 h 2237474"/>
              <a:gd name="connsiteX73" fmla="*/ 6795372 w 12192000"/>
              <a:gd name="connsiteY73" fmla="*/ 1644845 h 2237474"/>
              <a:gd name="connsiteX74" fmla="*/ 6692251 w 12192000"/>
              <a:gd name="connsiteY74" fmla="*/ 1656357 h 2237474"/>
              <a:gd name="connsiteX75" fmla="*/ 6655235 w 12192000"/>
              <a:gd name="connsiteY75" fmla="*/ 1661869 h 2237474"/>
              <a:gd name="connsiteX76" fmla="*/ 6554894 w 12192000"/>
              <a:gd name="connsiteY76" fmla="*/ 1664428 h 2237474"/>
              <a:gd name="connsiteX77" fmla="*/ 6516595 w 12192000"/>
              <a:gd name="connsiteY77" fmla="*/ 1667475 h 2237474"/>
              <a:gd name="connsiteX78" fmla="*/ 6508541 w 12192000"/>
              <a:gd name="connsiteY78" fmla="*/ 1668757 h 2237474"/>
              <a:gd name="connsiteX79" fmla="*/ 6471012 w 12192000"/>
              <a:gd name="connsiteY79" fmla="*/ 1678604 h 2237474"/>
              <a:gd name="connsiteX80" fmla="*/ 6364035 w 12192000"/>
              <a:gd name="connsiteY80" fmla="*/ 1667683 h 2237474"/>
              <a:gd name="connsiteX81" fmla="*/ 6280959 w 12192000"/>
              <a:gd name="connsiteY81" fmla="*/ 1689329 h 2237474"/>
              <a:gd name="connsiteX82" fmla="*/ 6243319 w 12192000"/>
              <a:gd name="connsiteY82" fmla="*/ 1695560 h 2237474"/>
              <a:gd name="connsiteX83" fmla="*/ 6098321 w 12192000"/>
              <a:gd name="connsiteY83" fmla="*/ 1721646 h 2237474"/>
              <a:gd name="connsiteX84" fmla="*/ 5880652 w 12192000"/>
              <a:gd name="connsiteY84" fmla="*/ 1779643 h 2237474"/>
              <a:gd name="connsiteX85" fmla="*/ 5785959 w 12192000"/>
              <a:gd name="connsiteY85" fmla="*/ 1775307 h 2237474"/>
              <a:gd name="connsiteX86" fmla="*/ 5643534 w 12192000"/>
              <a:gd name="connsiteY86" fmla="*/ 1802919 h 2237474"/>
              <a:gd name="connsiteX87" fmla="*/ 5518799 w 12192000"/>
              <a:gd name="connsiteY87" fmla="*/ 1818312 h 2237474"/>
              <a:gd name="connsiteX88" fmla="*/ 5505014 w 12192000"/>
              <a:gd name="connsiteY88" fmla="*/ 1819259 h 2237474"/>
              <a:gd name="connsiteX89" fmla="*/ 5453307 w 12192000"/>
              <a:gd name="connsiteY89" fmla="*/ 1815450 h 2237474"/>
              <a:gd name="connsiteX90" fmla="*/ 5364192 w 12192000"/>
              <a:gd name="connsiteY90" fmla="*/ 1826074 h 2237474"/>
              <a:gd name="connsiteX91" fmla="*/ 5350380 w 12192000"/>
              <a:gd name="connsiteY91" fmla="*/ 1830891 h 2237474"/>
              <a:gd name="connsiteX92" fmla="*/ 5259633 w 12192000"/>
              <a:gd name="connsiteY92" fmla="*/ 1837160 h 2237474"/>
              <a:gd name="connsiteX93" fmla="*/ 5197513 w 12192000"/>
              <a:gd name="connsiteY93" fmla="*/ 1844718 h 2237474"/>
              <a:gd name="connsiteX94" fmla="*/ 5168852 w 12192000"/>
              <a:gd name="connsiteY94" fmla="*/ 1844846 h 2237474"/>
              <a:gd name="connsiteX95" fmla="*/ 5114927 w 12192000"/>
              <a:gd name="connsiteY95" fmla="*/ 1847827 h 2237474"/>
              <a:gd name="connsiteX96" fmla="*/ 5108970 w 12192000"/>
              <a:gd name="connsiteY96" fmla="*/ 1847935 h 2237474"/>
              <a:gd name="connsiteX97" fmla="*/ 5067961 w 12192000"/>
              <a:gd name="connsiteY97" fmla="*/ 1845917 h 2237474"/>
              <a:gd name="connsiteX98" fmla="*/ 5007075 w 12192000"/>
              <a:gd name="connsiteY98" fmla="*/ 1838626 h 2237474"/>
              <a:gd name="connsiteX99" fmla="*/ 4944087 w 12192000"/>
              <a:gd name="connsiteY99" fmla="*/ 1823332 h 2237474"/>
              <a:gd name="connsiteX100" fmla="*/ 4907662 w 12192000"/>
              <a:gd name="connsiteY100" fmla="*/ 1816900 h 2237474"/>
              <a:gd name="connsiteX101" fmla="*/ 4882386 w 12192000"/>
              <a:gd name="connsiteY101" fmla="*/ 1809844 h 2237474"/>
              <a:gd name="connsiteX102" fmla="*/ 4811440 w 12192000"/>
              <a:gd name="connsiteY102" fmla="*/ 1804655 h 2237474"/>
              <a:gd name="connsiteX103" fmla="*/ 4691075 w 12192000"/>
              <a:gd name="connsiteY103" fmla="*/ 1801389 h 2237474"/>
              <a:gd name="connsiteX104" fmla="*/ 4611738 w 12192000"/>
              <a:gd name="connsiteY104" fmla="*/ 1776964 h 2237474"/>
              <a:gd name="connsiteX105" fmla="*/ 4560070 w 12192000"/>
              <a:gd name="connsiteY105" fmla="*/ 1785640 h 2237474"/>
              <a:gd name="connsiteX106" fmla="*/ 4536503 w 12192000"/>
              <a:gd name="connsiteY106" fmla="*/ 1785334 h 2237474"/>
              <a:gd name="connsiteX107" fmla="*/ 4513724 w 12192000"/>
              <a:gd name="connsiteY107" fmla="*/ 1791996 h 2237474"/>
              <a:gd name="connsiteX108" fmla="*/ 4459810 w 12192000"/>
              <a:gd name="connsiteY108" fmla="*/ 1797886 h 2237474"/>
              <a:gd name="connsiteX109" fmla="*/ 4379064 w 12192000"/>
              <a:gd name="connsiteY109" fmla="*/ 1817177 h 2237474"/>
              <a:gd name="connsiteX110" fmla="*/ 4319209 w 12192000"/>
              <a:gd name="connsiteY110" fmla="*/ 1834833 h 2237474"/>
              <a:gd name="connsiteX111" fmla="*/ 4290981 w 12192000"/>
              <a:gd name="connsiteY111" fmla="*/ 1839677 h 2237474"/>
              <a:gd name="connsiteX112" fmla="*/ 4285792 w 12192000"/>
              <a:gd name="connsiteY112" fmla="*/ 1836231 h 2237474"/>
              <a:gd name="connsiteX113" fmla="*/ 4238372 w 12192000"/>
              <a:gd name="connsiteY113" fmla="*/ 1851480 h 2237474"/>
              <a:gd name="connsiteX114" fmla="*/ 4232517 w 12192000"/>
              <a:gd name="connsiteY114" fmla="*/ 1852567 h 2237474"/>
              <a:gd name="connsiteX115" fmla="*/ 4191732 w 12192000"/>
              <a:gd name="connsiteY115" fmla="*/ 1857328 h 2237474"/>
              <a:gd name="connsiteX116" fmla="*/ 4065532 w 12192000"/>
              <a:gd name="connsiteY116" fmla="*/ 1855477 h 2237474"/>
              <a:gd name="connsiteX117" fmla="*/ 4028460 w 12192000"/>
              <a:gd name="connsiteY117" fmla="*/ 1855137 h 2237474"/>
              <a:gd name="connsiteX118" fmla="*/ 4002267 w 12192000"/>
              <a:gd name="connsiteY118" fmla="*/ 1852352 h 2237474"/>
              <a:gd name="connsiteX119" fmla="*/ 3931396 w 12192000"/>
              <a:gd name="connsiteY119" fmla="*/ 1858915 h 2237474"/>
              <a:gd name="connsiteX120" fmla="*/ 3812162 w 12192000"/>
              <a:gd name="connsiteY120" fmla="*/ 1875501 h 2237474"/>
              <a:gd name="connsiteX121" fmla="*/ 3729530 w 12192000"/>
              <a:gd name="connsiteY121" fmla="*/ 1864513 h 2237474"/>
              <a:gd name="connsiteX122" fmla="*/ 3680177 w 12192000"/>
              <a:gd name="connsiteY122" fmla="*/ 1881552 h 2237474"/>
              <a:gd name="connsiteX123" fmla="*/ 3567259 w 12192000"/>
              <a:gd name="connsiteY123" fmla="*/ 1893482 h 2237474"/>
              <a:gd name="connsiteX124" fmla="*/ 3405770 w 12192000"/>
              <a:gd name="connsiteY124" fmla="*/ 1904591 h 2237474"/>
              <a:gd name="connsiteX125" fmla="*/ 3280097 w 12192000"/>
              <a:gd name="connsiteY125" fmla="*/ 1919610 h 2237474"/>
              <a:gd name="connsiteX126" fmla="*/ 3123424 w 12192000"/>
              <a:gd name="connsiteY126" fmla="*/ 1952930 h 2237474"/>
              <a:gd name="connsiteX127" fmla="*/ 3009910 w 12192000"/>
              <a:gd name="connsiteY127" fmla="*/ 1957866 h 2237474"/>
              <a:gd name="connsiteX128" fmla="*/ 2995934 w 12192000"/>
              <a:gd name="connsiteY128" fmla="*/ 1967085 h 2237474"/>
              <a:gd name="connsiteX129" fmla="*/ 2980071 w 12192000"/>
              <a:gd name="connsiteY129" fmla="*/ 1972988 h 2237474"/>
              <a:gd name="connsiteX130" fmla="*/ 2978094 w 12192000"/>
              <a:gd name="connsiteY130" fmla="*/ 1972369 h 2237474"/>
              <a:gd name="connsiteX131" fmla="*/ 2942858 w 12192000"/>
              <a:gd name="connsiteY131" fmla="*/ 1981367 h 2237474"/>
              <a:gd name="connsiteX132" fmla="*/ 2875436 w 12192000"/>
              <a:gd name="connsiteY132" fmla="*/ 1996977 h 2237474"/>
              <a:gd name="connsiteX133" fmla="*/ 2874892 w 12192000"/>
              <a:gd name="connsiteY133" fmla="*/ 1996085 h 2237474"/>
              <a:gd name="connsiteX134" fmla="*/ 2864145 w 12192000"/>
              <a:gd name="connsiteY134" fmla="*/ 1994061 h 2237474"/>
              <a:gd name="connsiteX135" fmla="*/ 2843662 w 12192000"/>
              <a:gd name="connsiteY135" fmla="*/ 1992498 h 2237474"/>
              <a:gd name="connsiteX136" fmla="*/ 2796128 w 12192000"/>
              <a:gd name="connsiteY136" fmla="*/ 1976403 h 2237474"/>
              <a:gd name="connsiteX137" fmla="*/ 2756784 w 12192000"/>
              <a:gd name="connsiteY137" fmla="*/ 1985116 h 2237474"/>
              <a:gd name="connsiteX138" fmla="*/ 2748833 w 12192000"/>
              <a:gd name="connsiteY138" fmla="*/ 1986323 h 2237474"/>
              <a:gd name="connsiteX139" fmla="*/ 2748661 w 12192000"/>
              <a:gd name="connsiteY139" fmla="*/ 1986122 h 2237474"/>
              <a:gd name="connsiteX140" fmla="*/ 2740251 w 12192000"/>
              <a:gd name="connsiteY140" fmla="*/ 1986946 h 2237474"/>
              <a:gd name="connsiteX141" fmla="*/ 2718916 w 12192000"/>
              <a:gd name="connsiteY141" fmla="*/ 1990867 h 2237474"/>
              <a:gd name="connsiteX142" fmla="*/ 2713522 w 12192000"/>
              <a:gd name="connsiteY142" fmla="*/ 1990173 h 2237474"/>
              <a:gd name="connsiteX143" fmla="*/ 2680597 w 12192000"/>
              <a:gd name="connsiteY143" fmla="*/ 1984996 h 2237474"/>
              <a:gd name="connsiteX144" fmla="*/ 2578178 w 12192000"/>
              <a:gd name="connsiteY144" fmla="*/ 1990531 h 2237474"/>
              <a:gd name="connsiteX145" fmla="*/ 2476147 w 12192000"/>
              <a:gd name="connsiteY145" fmla="*/ 1998305 h 2237474"/>
              <a:gd name="connsiteX146" fmla="*/ 2373568 w 12192000"/>
              <a:gd name="connsiteY146" fmla="*/ 2003219 h 2237474"/>
              <a:gd name="connsiteX147" fmla="*/ 2321399 w 12192000"/>
              <a:gd name="connsiteY147" fmla="*/ 1989467 h 2237474"/>
              <a:gd name="connsiteX148" fmla="*/ 2315525 w 12192000"/>
              <a:gd name="connsiteY148" fmla="*/ 1989708 h 2237474"/>
              <a:gd name="connsiteX149" fmla="*/ 2300792 w 12192000"/>
              <a:gd name="connsiteY149" fmla="*/ 1994290 h 2237474"/>
              <a:gd name="connsiteX150" fmla="*/ 2295469 w 12192000"/>
              <a:gd name="connsiteY150" fmla="*/ 1996659 h 2237474"/>
              <a:gd name="connsiteX151" fmla="*/ 2287219 w 12192000"/>
              <a:gd name="connsiteY151" fmla="*/ 1998750 h 2237474"/>
              <a:gd name="connsiteX152" fmla="*/ 2286948 w 12192000"/>
              <a:gd name="connsiteY152" fmla="*/ 1998596 h 2237474"/>
              <a:gd name="connsiteX153" fmla="*/ 2243069 w 12192000"/>
              <a:gd name="connsiteY153" fmla="*/ 2015111 h 2237474"/>
              <a:gd name="connsiteX154" fmla="*/ 2186609 w 12192000"/>
              <a:gd name="connsiteY154" fmla="*/ 2008263 h 2237474"/>
              <a:gd name="connsiteX155" fmla="*/ 2164831 w 12192000"/>
              <a:gd name="connsiteY155" fmla="*/ 2010143 h 2237474"/>
              <a:gd name="connsiteX156" fmla="*/ 2152836 w 12192000"/>
              <a:gd name="connsiteY156" fmla="*/ 2010048 h 2237474"/>
              <a:gd name="connsiteX157" fmla="*/ 2117102 w 12192000"/>
              <a:gd name="connsiteY157" fmla="*/ 2023004 h 2237474"/>
              <a:gd name="connsiteX158" fmla="*/ 2111935 w 12192000"/>
              <a:gd name="connsiteY158" fmla="*/ 2023163 h 2237474"/>
              <a:gd name="connsiteX159" fmla="*/ 2089991 w 12192000"/>
              <a:gd name="connsiteY159" fmla="*/ 2034193 h 2237474"/>
              <a:gd name="connsiteX160" fmla="*/ 2058061 w 12192000"/>
              <a:gd name="connsiteY160" fmla="*/ 2047942 h 2237474"/>
              <a:gd name="connsiteX161" fmla="*/ 2055737 w 12192000"/>
              <a:gd name="connsiteY161" fmla="*/ 2047704 h 2237474"/>
              <a:gd name="connsiteX162" fmla="*/ 2042244 w 12192000"/>
              <a:gd name="connsiteY162" fmla="*/ 2055560 h 2237474"/>
              <a:gd name="connsiteX163" fmla="*/ 1976224 w 12192000"/>
              <a:gd name="connsiteY163" fmla="*/ 2074257 h 2237474"/>
              <a:gd name="connsiteX164" fmla="*/ 1877728 w 12192000"/>
              <a:gd name="connsiteY164" fmla="*/ 2101004 h 2237474"/>
              <a:gd name="connsiteX165" fmla="*/ 1759056 w 12192000"/>
              <a:gd name="connsiteY165" fmla="*/ 2125608 h 2237474"/>
              <a:gd name="connsiteX166" fmla="*/ 1637948 w 12192000"/>
              <a:gd name="connsiteY166" fmla="*/ 2172597 h 2237474"/>
              <a:gd name="connsiteX167" fmla="*/ 1434549 w 12192000"/>
              <a:gd name="connsiteY167" fmla="*/ 2234522 h 2237474"/>
              <a:gd name="connsiteX168" fmla="*/ 1398481 w 12192000"/>
              <a:gd name="connsiteY168" fmla="*/ 2237074 h 2237474"/>
              <a:gd name="connsiteX169" fmla="*/ 1398407 w 12192000"/>
              <a:gd name="connsiteY169" fmla="*/ 2237095 h 2237474"/>
              <a:gd name="connsiteX170" fmla="*/ 1370962 w 12192000"/>
              <a:gd name="connsiteY170" fmla="*/ 2237474 h 2237474"/>
              <a:gd name="connsiteX171" fmla="*/ 1356367 w 12192000"/>
              <a:gd name="connsiteY171" fmla="*/ 2235089 h 2237474"/>
              <a:gd name="connsiteX172" fmla="*/ 1324828 w 12192000"/>
              <a:gd name="connsiteY172" fmla="*/ 2231968 h 2237474"/>
              <a:gd name="connsiteX173" fmla="*/ 1297744 w 12192000"/>
              <a:gd name="connsiteY173" fmla="*/ 2235849 h 2237474"/>
              <a:gd name="connsiteX174" fmla="*/ 1286236 w 12192000"/>
              <a:gd name="connsiteY174" fmla="*/ 2233135 h 2237474"/>
              <a:gd name="connsiteX175" fmla="*/ 1283504 w 12192000"/>
              <a:gd name="connsiteY175" fmla="*/ 2233797 h 2237474"/>
              <a:gd name="connsiteX176" fmla="*/ 1279765 w 12192000"/>
              <a:gd name="connsiteY176" fmla="*/ 2229639 h 2237474"/>
              <a:gd name="connsiteX177" fmla="*/ 1195347 w 12192000"/>
              <a:gd name="connsiteY177" fmla="*/ 2212354 h 2237474"/>
              <a:gd name="connsiteX178" fmla="*/ 970251 w 12192000"/>
              <a:gd name="connsiteY178" fmla="*/ 2221029 h 2237474"/>
              <a:gd name="connsiteX179" fmla="*/ 812914 w 12192000"/>
              <a:gd name="connsiteY179" fmla="*/ 2202752 h 2237474"/>
              <a:gd name="connsiteX180" fmla="*/ 800195 w 12192000"/>
              <a:gd name="connsiteY180" fmla="*/ 2209407 h 2237474"/>
              <a:gd name="connsiteX181" fmla="*/ 784978 w 12192000"/>
              <a:gd name="connsiteY181" fmla="*/ 2212360 h 2237474"/>
              <a:gd name="connsiteX182" fmla="*/ 681987 w 12192000"/>
              <a:gd name="connsiteY182" fmla="*/ 2216757 h 2237474"/>
              <a:gd name="connsiteX183" fmla="*/ 669923 w 12192000"/>
              <a:gd name="connsiteY183" fmla="*/ 2211682 h 2237474"/>
              <a:gd name="connsiteX184" fmla="*/ 648680 w 12192000"/>
              <a:gd name="connsiteY184" fmla="*/ 2206229 h 2237474"/>
              <a:gd name="connsiteX185" fmla="*/ 597225 w 12192000"/>
              <a:gd name="connsiteY185" fmla="*/ 2180999 h 2237474"/>
              <a:gd name="connsiteX186" fmla="*/ 558449 w 12192000"/>
              <a:gd name="connsiteY186" fmla="*/ 2182346 h 2237474"/>
              <a:gd name="connsiteX187" fmla="*/ 550517 w 12192000"/>
              <a:gd name="connsiteY187" fmla="*/ 2182060 h 2237474"/>
              <a:gd name="connsiteX188" fmla="*/ 550309 w 12192000"/>
              <a:gd name="connsiteY188" fmla="*/ 2181825 h 2237474"/>
              <a:gd name="connsiteX189" fmla="*/ 541836 w 12192000"/>
              <a:gd name="connsiteY189" fmla="*/ 2181063 h 2237474"/>
              <a:gd name="connsiteX190" fmla="*/ 536057 w 12192000"/>
              <a:gd name="connsiteY190" fmla="*/ 2181537 h 2237474"/>
              <a:gd name="connsiteX191" fmla="*/ 520671 w 12192000"/>
              <a:gd name="connsiteY191" fmla="*/ 2180980 h 2237474"/>
              <a:gd name="connsiteX192" fmla="*/ 515024 w 12192000"/>
              <a:gd name="connsiteY192" fmla="*/ 2179258 h 2237474"/>
              <a:gd name="connsiteX193" fmla="*/ 512278 w 12192000"/>
              <a:gd name="connsiteY193" fmla="*/ 2176369 h 2237474"/>
              <a:gd name="connsiteX194" fmla="*/ 480419 w 12192000"/>
              <a:gd name="connsiteY194" fmla="*/ 2167807 h 2237474"/>
              <a:gd name="connsiteX195" fmla="*/ 413835 w 12192000"/>
              <a:gd name="connsiteY195" fmla="*/ 2156783 h 2237474"/>
              <a:gd name="connsiteX196" fmla="*/ 376513 w 12192000"/>
              <a:gd name="connsiteY196" fmla="*/ 2154014 h 2237474"/>
              <a:gd name="connsiteX197" fmla="*/ 273386 w 12192000"/>
              <a:gd name="connsiteY197" fmla="*/ 2142551 h 2237474"/>
              <a:gd name="connsiteX198" fmla="*/ 169207 w 12192000"/>
              <a:gd name="connsiteY198" fmla="*/ 2128100 h 2237474"/>
              <a:gd name="connsiteX199" fmla="*/ 93149 w 12192000"/>
              <a:gd name="connsiteY199" fmla="*/ 2105324 h 2237474"/>
              <a:gd name="connsiteX200" fmla="*/ 88109 w 12192000"/>
              <a:gd name="connsiteY200" fmla="*/ 2106704 h 2237474"/>
              <a:gd name="connsiteX201" fmla="*/ 80022 w 12192000"/>
              <a:gd name="connsiteY201" fmla="*/ 2107254 h 2237474"/>
              <a:gd name="connsiteX202" fmla="*/ 79717 w 12192000"/>
              <a:gd name="connsiteY202" fmla="*/ 2107046 h 2237474"/>
              <a:gd name="connsiteX203" fmla="*/ 72352 w 12192000"/>
              <a:gd name="connsiteY203" fmla="*/ 2107991 h 2237474"/>
              <a:gd name="connsiteX204" fmla="*/ 37645 w 12192000"/>
              <a:gd name="connsiteY204" fmla="*/ 2115401 h 2237474"/>
              <a:gd name="connsiteX205" fmla="*/ 4572 w 12192000"/>
              <a:gd name="connsiteY205" fmla="*/ 2111091 h 2237474"/>
              <a:gd name="connsiteX206" fmla="*/ 0 w 12192000"/>
              <a:gd name="connsiteY206" fmla="*/ 2110468 h 2237474"/>
              <a:gd name="connsiteX207" fmla="*/ 0 w 12192000"/>
              <a:gd name="connsiteY207"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154948 w 12192000"/>
              <a:gd name="connsiteY4" fmla="*/ 762731 h 2237474"/>
              <a:gd name="connsiteX5" fmla="*/ 12047364 w 12192000"/>
              <a:gd name="connsiteY5" fmla="*/ 749662 h 2237474"/>
              <a:gd name="connsiteX6" fmla="*/ 11890686 w 12192000"/>
              <a:gd name="connsiteY6" fmla="*/ 732766 h 2237474"/>
              <a:gd name="connsiteX7" fmla="*/ 11782413 w 12192000"/>
              <a:gd name="connsiteY7" fmla="*/ 769868 h 2237474"/>
              <a:gd name="connsiteX8" fmla="*/ 11649954 w 12192000"/>
              <a:gd name="connsiteY8" fmla="*/ 749628 h 2237474"/>
              <a:gd name="connsiteX9" fmla="*/ 11560424 w 12192000"/>
              <a:gd name="connsiteY9" fmla="*/ 748017 h 2237474"/>
              <a:gd name="connsiteX10" fmla="*/ 11358455 w 12192000"/>
              <a:gd name="connsiteY10" fmla="*/ 747593 h 2237474"/>
              <a:gd name="connsiteX11" fmla="*/ 11165209 w 12192000"/>
              <a:gd name="connsiteY11" fmla="*/ 748852 h 2237474"/>
              <a:gd name="connsiteX12" fmla="*/ 11058755 w 12192000"/>
              <a:gd name="connsiteY12" fmla="*/ 749617 h 2237474"/>
              <a:gd name="connsiteX13" fmla="*/ 10884013 w 12192000"/>
              <a:gd name="connsiteY13" fmla="*/ 760728 h 2237474"/>
              <a:gd name="connsiteX14" fmla="*/ 10834688 w 12192000"/>
              <a:gd name="connsiteY14" fmla="*/ 757726 h 2237474"/>
              <a:gd name="connsiteX15" fmla="*/ 10805004 w 12192000"/>
              <a:gd name="connsiteY15" fmla="*/ 757573 h 2237474"/>
              <a:gd name="connsiteX16" fmla="*/ 10739478 w 12192000"/>
              <a:gd name="connsiteY16" fmla="*/ 776841 h 2237474"/>
              <a:gd name="connsiteX17" fmla="*/ 10458762 w 12192000"/>
              <a:gd name="connsiteY17" fmla="*/ 755400 h 2237474"/>
              <a:gd name="connsiteX18" fmla="*/ 10211200 w 12192000"/>
              <a:gd name="connsiteY18" fmla="*/ 767513 h 2237474"/>
              <a:gd name="connsiteX19" fmla="*/ 10167995 w 12192000"/>
              <a:gd name="connsiteY19" fmla="*/ 760843 h 2237474"/>
              <a:gd name="connsiteX20" fmla="*/ 9997044 w 12192000"/>
              <a:gd name="connsiteY20" fmla="*/ 780129 h 2237474"/>
              <a:gd name="connsiteX21" fmla="*/ 9943887 w 12192000"/>
              <a:gd name="connsiteY21" fmla="*/ 804141 h 2237474"/>
              <a:gd name="connsiteX22" fmla="*/ 9918248 w 12192000"/>
              <a:gd name="connsiteY22" fmla="*/ 816628 h 2237474"/>
              <a:gd name="connsiteX23" fmla="*/ 9798048 w 12192000"/>
              <a:gd name="connsiteY23" fmla="*/ 863207 h 2237474"/>
              <a:gd name="connsiteX24" fmla="*/ 9683005 w 12192000"/>
              <a:gd name="connsiteY24" fmla="*/ 894128 h 2237474"/>
              <a:gd name="connsiteX25" fmla="*/ 9594438 w 12192000"/>
              <a:gd name="connsiteY25" fmla="*/ 919051 h 2237474"/>
              <a:gd name="connsiteX26" fmla="*/ 9577033 w 12192000"/>
              <a:gd name="connsiteY26" fmla="*/ 922857 h 2237474"/>
              <a:gd name="connsiteX27" fmla="*/ 9544189 w 12192000"/>
              <a:gd name="connsiteY27" fmla="*/ 938966 h 2237474"/>
              <a:gd name="connsiteX28" fmla="*/ 9500499 w 12192000"/>
              <a:gd name="connsiteY28" fmla="*/ 954680 h 2237474"/>
              <a:gd name="connsiteX29" fmla="*/ 9428195 w 12192000"/>
              <a:gd name="connsiteY29" fmla="*/ 986225 h 2237474"/>
              <a:gd name="connsiteX30" fmla="*/ 9410017 w 12192000"/>
              <a:gd name="connsiteY30" fmla="*/ 993931 h 2237474"/>
              <a:gd name="connsiteX31" fmla="*/ 9392919 w 12192000"/>
              <a:gd name="connsiteY31" fmla="*/ 994656 h 2237474"/>
              <a:gd name="connsiteX32" fmla="*/ 9278619 w 12192000"/>
              <a:gd name="connsiteY32" fmla="*/ 1011878 h 2237474"/>
              <a:gd name="connsiteX33" fmla="*/ 9268019 w 12192000"/>
              <a:gd name="connsiteY33" fmla="*/ 1007442 h 2237474"/>
              <a:gd name="connsiteX34" fmla="*/ 9234662 w 12192000"/>
              <a:gd name="connsiteY34" fmla="*/ 1023056 h 2237474"/>
              <a:gd name="connsiteX35" fmla="*/ 9181033 w 12192000"/>
              <a:gd name="connsiteY35" fmla="*/ 1037921 h 2237474"/>
              <a:gd name="connsiteX36" fmla="*/ 9155969 w 12192000"/>
              <a:gd name="connsiteY36" fmla="*/ 1046804 h 2237474"/>
              <a:gd name="connsiteX37" fmla="*/ 9133985 w 12192000"/>
              <a:gd name="connsiteY37" fmla="*/ 1046450 h 2237474"/>
              <a:gd name="connsiteX38" fmla="*/ 9012987 w 12192000"/>
              <a:gd name="connsiteY38" fmla="*/ 1061986 h 2237474"/>
              <a:gd name="connsiteX39" fmla="*/ 8968445 w 12192000"/>
              <a:gd name="connsiteY39" fmla="*/ 1052169 h 2237474"/>
              <a:gd name="connsiteX40" fmla="*/ 8958984 w 12192000"/>
              <a:gd name="connsiteY40" fmla="*/ 1057212 h 2237474"/>
              <a:gd name="connsiteX41" fmla="*/ 8886001 w 12192000"/>
              <a:gd name="connsiteY41" fmla="*/ 1067468 h 2237474"/>
              <a:gd name="connsiteX42" fmla="*/ 8838610 w 12192000"/>
              <a:gd name="connsiteY42" fmla="*/ 1075091 h 2237474"/>
              <a:gd name="connsiteX43" fmla="*/ 8750383 w 12192000"/>
              <a:gd name="connsiteY43" fmla="*/ 1097387 h 2237474"/>
              <a:gd name="connsiteX44" fmla="*/ 8665605 w 12192000"/>
              <a:gd name="connsiteY44" fmla="*/ 1110791 h 2237474"/>
              <a:gd name="connsiteX45" fmla="*/ 8584946 w 12192000"/>
              <a:gd name="connsiteY45" fmla="*/ 1135226 h 2237474"/>
              <a:gd name="connsiteX46" fmla="*/ 8460755 w 12192000"/>
              <a:gd name="connsiteY46" fmla="*/ 1203427 h 2237474"/>
              <a:gd name="connsiteX47" fmla="*/ 8419755 w 12192000"/>
              <a:gd name="connsiteY47" fmla="*/ 1216260 h 2237474"/>
              <a:gd name="connsiteX48" fmla="*/ 8411626 w 12192000"/>
              <a:gd name="connsiteY48" fmla="*/ 1214397 h 2237474"/>
              <a:gd name="connsiteX49" fmla="*/ 8363469 w 12192000"/>
              <a:gd name="connsiteY49" fmla="*/ 1246658 h 2237474"/>
              <a:gd name="connsiteX50" fmla="*/ 8275497 w 12192000"/>
              <a:gd name="connsiteY50" fmla="*/ 1264396 h 2237474"/>
              <a:gd name="connsiteX51" fmla="*/ 8206287 w 12192000"/>
              <a:gd name="connsiteY51" fmla="*/ 1273060 h 2237474"/>
              <a:gd name="connsiteX52" fmla="*/ 8168705 w 12192000"/>
              <a:gd name="connsiteY52" fmla="*/ 1279956 h 2237474"/>
              <a:gd name="connsiteX53" fmla="*/ 8139997 w 12192000"/>
              <a:gd name="connsiteY53" fmla="*/ 1282713 h 2237474"/>
              <a:gd name="connsiteX54" fmla="*/ 8074238 w 12192000"/>
              <a:gd name="connsiteY54" fmla="*/ 1301895 h 2237474"/>
              <a:gd name="connsiteX55" fmla="*/ 7968292 w 12192000"/>
              <a:gd name="connsiteY55" fmla="*/ 1338779 h 2237474"/>
              <a:gd name="connsiteX56" fmla="*/ 7902328 w 12192000"/>
              <a:gd name="connsiteY56" fmla="*/ 1345865 h 2237474"/>
              <a:gd name="connsiteX57" fmla="*/ 7875879 w 12192000"/>
              <a:gd name="connsiteY57" fmla="*/ 1345646 h 2237474"/>
              <a:gd name="connsiteX58" fmla="*/ 7840612 w 12192000"/>
              <a:gd name="connsiteY58" fmla="*/ 1369373 h 2237474"/>
              <a:gd name="connsiteX59" fmla="*/ 7786819 w 12192000"/>
              <a:gd name="connsiteY59" fmla="*/ 1378970 h 2237474"/>
              <a:gd name="connsiteX60" fmla="*/ 7548172 w 12192000"/>
              <a:gd name="connsiteY60" fmla="*/ 1417460 h 2237474"/>
              <a:gd name="connsiteX61" fmla="*/ 7483437 w 12192000"/>
              <a:gd name="connsiteY61" fmla="*/ 1478152 h 2237474"/>
              <a:gd name="connsiteX62" fmla="*/ 7377870 w 12192000"/>
              <a:gd name="connsiteY62" fmla="*/ 1523319 h 2237474"/>
              <a:gd name="connsiteX63" fmla="*/ 7230737 w 12192000"/>
              <a:gd name="connsiteY63" fmla="*/ 1562633 h 2237474"/>
              <a:gd name="connsiteX64" fmla="*/ 7224458 w 12192000"/>
              <a:gd name="connsiteY64" fmla="*/ 1573008 h 2237474"/>
              <a:gd name="connsiteX65" fmla="*/ 7183121 w 12192000"/>
              <a:gd name="connsiteY65" fmla="*/ 1595162 h 2237474"/>
              <a:gd name="connsiteX66" fmla="*/ 7164601 w 12192000"/>
              <a:gd name="connsiteY66" fmla="*/ 1606490 h 2237474"/>
              <a:gd name="connsiteX67" fmla="*/ 7092727 w 12192000"/>
              <a:gd name="connsiteY67" fmla="*/ 1623628 h 2237474"/>
              <a:gd name="connsiteX68" fmla="*/ 7031309 w 12192000"/>
              <a:gd name="connsiteY68" fmla="*/ 1619451 h 2237474"/>
              <a:gd name="connsiteX69" fmla="*/ 6999084 w 12192000"/>
              <a:gd name="connsiteY69" fmla="*/ 1634317 h 2237474"/>
              <a:gd name="connsiteX70" fmla="*/ 6992107 w 12192000"/>
              <a:gd name="connsiteY70" fmla="*/ 1636860 h 2237474"/>
              <a:gd name="connsiteX71" fmla="*/ 6900177 w 12192000"/>
              <a:gd name="connsiteY71" fmla="*/ 1636016 h 2237474"/>
              <a:gd name="connsiteX72" fmla="*/ 6795372 w 12192000"/>
              <a:gd name="connsiteY72" fmla="*/ 1644845 h 2237474"/>
              <a:gd name="connsiteX73" fmla="*/ 6692251 w 12192000"/>
              <a:gd name="connsiteY73" fmla="*/ 1656357 h 2237474"/>
              <a:gd name="connsiteX74" fmla="*/ 6655235 w 12192000"/>
              <a:gd name="connsiteY74" fmla="*/ 1661869 h 2237474"/>
              <a:gd name="connsiteX75" fmla="*/ 6554894 w 12192000"/>
              <a:gd name="connsiteY75" fmla="*/ 1664428 h 2237474"/>
              <a:gd name="connsiteX76" fmla="*/ 6516595 w 12192000"/>
              <a:gd name="connsiteY76" fmla="*/ 1667475 h 2237474"/>
              <a:gd name="connsiteX77" fmla="*/ 6508541 w 12192000"/>
              <a:gd name="connsiteY77" fmla="*/ 1668757 h 2237474"/>
              <a:gd name="connsiteX78" fmla="*/ 6471012 w 12192000"/>
              <a:gd name="connsiteY78" fmla="*/ 1678604 h 2237474"/>
              <a:gd name="connsiteX79" fmla="*/ 6364035 w 12192000"/>
              <a:gd name="connsiteY79" fmla="*/ 1667683 h 2237474"/>
              <a:gd name="connsiteX80" fmla="*/ 6280959 w 12192000"/>
              <a:gd name="connsiteY80" fmla="*/ 1689329 h 2237474"/>
              <a:gd name="connsiteX81" fmla="*/ 6243319 w 12192000"/>
              <a:gd name="connsiteY81" fmla="*/ 1695560 h 2237474"/>
              <a:gd name="connsiteX82" fmla="*/ 6098321 w 12192000"/>
              <a:gd name="connsiteY82" fmla="*/ 1721646 h 2237474"/>
              <a:gd name="connsiteX83" fmla="*/ 5880652 w 12192000"/>
              <a:gd name="connsiteY83" fmla="*/ 1779643 h 2237474"/>
              <a:gd name="connsiteX84" fmla="*/ 5785959 w 12192000"/>
              <a:gd name="connsiteY84" fmla="*/ 1775307 h 2237474"/>
              <a:gd name="connsiteX85" fmla="*/ 5643534 w 12192000"/>
              <a:gd name="connsiteY85" fmla="*/ 1802919 h 2237474"/>
              <a:gd name="connsiteX86" fmla="*/ 5518799 w 12192000"/>
              <a:gd name="connsiteY86" fmla="*/ 1818312 h 2237474"/>
              <a:gd name="connsiteX87" fmla="*/ 5505014 w 12192000"/>
              <a:gd name="connsiteY87" fmla="*/ 1819259 h 2237474"/>
              <a:gd name="connsiteX88" fmla="*/ 5453307 w 12192000"/>
              <a:gd name="connsiteY88" fmla="*/ 1815450 h 2237474"/>
              <a:gd name="connsiteX89" fmla="*/ 5364192 w 12192000"/>
              <a:gd name="connsiteY89" fmla="*/ 1826074 h 2237474"/>
              <a:gd name="connsiteX90" fmla="*/ 5350380 w 12192000"/>
              <a:gd name="connsiteY90" fmla="*/ 1830891 h 2237474"/>
              <a:gd name="connsiteX91" fmla="*/ 5259633 w 12192000"/>
              <a:gd name="connsiteY91" fmla="*/ 1837160 h 2237474"/>
              <a:gd name="connsiteX92" fmla="*/ 5197513 w 12192000"/>
              <a:gd name="connsiteY92" fmla="*/ 1844718 h 2237474"/>
              <a:gd name="connsiteX93" fmla="*/ 5168852 w 12192000"/>
              <a:gd name="connsiteY93" fmla="*/ 1844846 h 2237474"/>
              <a:gd name="connsiteX94" fmla="*/ 5114927 w 12192000"/>
              <a:gd name="connsiteY94" fmla="*/ 1847827 h 2237474"/>
              <a:gd name="connsiteX95" fmla="*/ 5108970 w 12192000"/>
              <a:gd name="connsiteY95" fmla="*/ 1847935 h 2237474"/>
              <a:gd name="connsiteX96" fmla="*/ 5067961 w 12192000"/>
              <a:gd name="connsiteY96" fmla="*/ 1845917 h 2237474"/>
              <a:gd name="connsiteX97" fmla="*/ 5007075 w 12192000"/>
              <a:gd name="connsiteY97" fmla="*/ 1838626 h 2237474"/>
              <a:gd name="connsiteX98" fmla="*/ 4944087 w 12192000"/>
              <a:gd name="connsiteY98" fmla="*/ 1823332 h 2237474"/>
              <a:gd name="connsiteX99" fmla="*/ 4907662 w 12192000"/>
              <a:gd name="connsiteY99" fmla="*/ 1816900 h 2237474"/>
              <a:gd name="connsiteX100" fmla="*/ 4882386 w 12192000"/>
              <a:gd name="connsiteY100" fmla="*/ 1809844 h 2237474"/>
              <a:gd name="connsiteX101" fmla="*/ 4811440 w 12192000"/>
              <a:gd name="connsiteY101" fmla="*/ 1804655 h 2237474"/>
              <a:gd name="connsiteX102" fmla="*/ 4691075 w 12192000"/>
              <a:gd name="connsiteY102" fmla="*/ 1801389 h 2237474"/>
              <a:gd name="connsiteX103" fmla="*/ 4611738 w 12192000"/>
              <a:gd name="connsiteY103" fmla="*/ 1776964 h 2237474"/>
              <a:gd name="connsiteX104" fmla="*/ 4560070 w 12192000"/>
              <a:gd name="connsiteY104" fmla="*/ 1785640 h 2237474"/>
              <a:gd name="connsiteX105" fmla="*/ 4536503 w 12192000"/>
              <a:gd name="connsiteY105" fmla="*/ 1785334 h 2237474"/>
              <a:gd name="connsiteX106" fmla="*/ 4513724 w 12192000"/>
              <a:gd name="connsiteY106" fmla="*/ 1791996 h 2237474"/>
              <a:gd name="connsiteX107" fmla="*/ 4459810 w 12192000"/>
              <a:gd name="connsiteY107" fmla="*/ 1797886 h 2237474"/>
              <a:gd name="connsiteX108" fmla="*/ 4379064 w 12192000"/>
              <a:gd name="connsiteY108" fmla="*/ 1817177 h 2237474"/>
              <a:gd name="connsiteX109" fmla="*/ 4319209 w 12192000"/>
              <a:gd name="connsiteY109" fmla="*/ 1834833 h 2237474"/>
              <a:gd name="connsiteX110" fmla="*/ 4290981 w 12192000"/>
              <a:gd name="connsiteY110" fmla="*/ 1839677 h 2237474"/>
              <a:gd name="connsiteX111" fmla="*/ 4285792 w 12192000"/>
              <a:gd name="connsiteY111" fmla="*/ 1836231 h 2237474"/>
              <a:gd name="connsiteX112" fmla="*/ 4238372 w 12192000"/>
              <a:gd name="connsiteY112" fmla="*/ 1851480 h 2237474"/>
              <a:gd name="connsiteX113" fmla="*/ 4232517 w 12192000"/>
              <a:gd name="connsiteY113" fmla="*/ 1852567 h 2237474"/>
              <a:gd name="connsiteX114" fmla="*/ 4191732 w 12192000"/>
              <a:gd name="connsiteY114" fmla="*/ 1857328 h 2237474"/>
              <a:gd name="connsiteX115" fmla="*/ 4065532 w 12192000"/>
              <a:gd name="connsiteY115" fmla="*/ 1855477 h 2237474"/>
              <a:gd name="connsiteX116" fmla="*/ 4028460 w 12192000"/>
              <a:gd name="connsiteY116" fmla="*/ 1855137 h 2237474"/>
              <a:gd name="connsiteX117" fmla="*/ 4002267 w 12192000"/>
              <a:gd name="connsiteY117" fmla="*/ 1852352 h 2237474"/>
              <a:gd name="connsiteX118" fmla="*/ 3931396 w 12192000"/>
              <a:gd name="connsiteY118" fmla="*/ 1858915 h 2237474"/>
              <a:gd name="connsiteX119" fmla="*/ 3812162 w 12192000"/>
              <a:gd name="connsiteY119" fmla="*/ 1875501 h 2237474"/>
              <a:gd name="connsiteX120" fmla="*/ 3729530 w 12192000"/>
              <a:gd name="connsiteY120" fmla="*/ 1864513 h 2237474"/>
              <a:gd name="connsiteX121" fmla="*/ 3680177 w 12192000"/>
              <a:gd name="connsiteY121" fmla="*/ 1881552 h 2237474"/>
              <a:gd name="connsiteX122" fmla="*/ 3567259 w 12192000"/>
              <a:gd name="connsiteY122" fmla="*/ 1893482 h 2237474"/>
              <a:gd name="connsiteX123" fmla="*/ 3405770 w 12192000"/>
              <a:gd name="connsiteY123" fmla="*/ 1904591 h 2237474"/>
              <a:gd name="connsiteX124" fmla="*/ 3280097 w 12192000"/>
              <a:gd name="connsiteY124" fmla="*/ 1919610 h 2237474"/>
              <a:gd name="connsiteX125" fmla="*/ 3123424 w 12192000"/>
              <a:gd name="connsiteY125" fmla="*/ 1952930 h 2237474"/>
              <a:gd name="connsiteX126" fmla="*/ 3009910 w 12192000"/>
              <a:gd name="connsiteY126" fmla="*/ 1957866 h 2237474"/>
              <a:gd name="connsiteX127" fmla="*/ 2995934 w 12192000"/>
              <a:gd name="connsiteY127" fmla="*/ 1967085 h 2237474"/>
              <a:gd name="connsiteX128" fmla="*/ 2980071 w 12192000"/>
              <a:gd name="connsiteY128" fmla="*/ 1972988 h 2237474"/>
              <a:gd name="connsiteX129" fmla="*/ 2978094 w 12192000"/>
              <a:gd name="connsiteY129" fmla="*/ 1972369 h 2237474"/>
              <a:gd name="connsiteX130" fmla="*/ 2942858 w 12192000"/>
              <a:gd name="connsiteY130" fmla="*/ 1981367 h 2237474"/>
              <a:gd name="connsiteX131" fmla="*/ 2875436 w 12192000"/>
              <a:gd name="connsiteY131" fmla="*/ 1996977 h 2237474"/>
              <a:gd name="connsiteX132" fmla="*/ 2874892 w 12192000"/>
              <a:gd name="connsiteY132" fmla="*/ 1996085 h 2237474"/>
              <a:gd name="connsiteX133" fmla="*/ 2864145 w 12192000"/>
              <a:gd name="connsiteY133" fmla="*/ 1994061 h 2237474"/>
              <a:gd name="connsiteX134" fmla="*/ 2843662 w 12192000"/>
              <a:gd name="connsiteY134" fmla="*/ 1992498 h 2237474"/>
              <a:gd name="connsiteX135" fmla="*/ 2796128 w 12192000"/>
              <a:gd name="connsiteY135" fmla="*/ 1976403 h 2237474"/>
              <a:gd name="connsiteX136" fmla="*/ 2756784 w 12192000"/>
              <a:gd name="connsiteY136" fmla="*/ 1985116 h 2237474"/>
              <a:gd name="connsiteX137" fmla="*/ 2748833 w 12192000"/>
              <a:gd name="connsiteY137" fmla="*/ 1986323 h 2237474"/>
              <a:gd name="connsiteX138" fmla="*/ 2748661 w 12192000"/>
              <a:gd name="connsiteY138" fmla="*/ 1986122 h 2237474"/>
              <a:gd name="connsiteX139" fmla="*/ 2740251 w 12192000"/>
              <a:gd name="connsiteY139" fmla="*/ 1986946 h 2237474"/>
              <a:gd name="connsiteX140" fmla="*/ 2718916 w 12192000"/>
              <a:gd name="connsiteY140" fmla="*/ 1990867 h 2237474"/>
              <a:gd name="connsiteX141" fmla="*/ 2713522 w 12192000"/>
              <a:gd name="connsiteY141" fmla="*/ 1990173 h 2237474"/>
              <a:gd name="connsiteX142" fmla="*/ 2680597 w 12192000"/>
              <a:gd name="connsiteY142" fmla="*/ 1984996 h 2237474"/>
              <a:gd name="connsiteX143" fmla="*/ 2578178 w 12192000"/>
              <a:gd name="connsiteY143" fmla="*/ 1990531 h 2237474"/>
              <a:gd name="connsiteX144" fmla="*/ 2476147 w 12192000"/>
              <a:gd name="connsiteY144" fmla="*/ 1998305 h 2237474"/>
              <a:gd name="connsiteX145" fmla="*/ 2373568 w 12192000"/>
              <a:gd name="connsiteY145" fmla="*/ 2003219 h 2237474"/>
              <a:gd name="connsiteX146" fmla="*/ 2321399 w 12192000"/>
              <a:gd name="connsiteY146" fmla="*/ 1989467 h 2237474"/>
              <a:gd name="connsiteX147" fmla="*/ 2315525 w 12192000"/>
              <a:gd name="connsiteY147" fmla="*/ 1989708 h 2237474"/>
              <a:gd name="connsiteX148" fmla="*/ 2300792 w 12192000"/>
              <a:gd name="connsiteY148" fmla="*/ 1994290 h 2237474"/>
              <a:gd name="connsiteX149" fmla="*/ 2295469 w 12192000"/>
              <a:gd name="connsiteY149" fmla="*/ 1996659 h 2237474"/>
              <a:gd name="connsiteX150" fmla="*/ 2287219 w 12192000"/>
              <a:gd name="connsiteY150" fmla="*/ 1998750 h 2237474"/>
              <a:gd name="connsiteX151" fmla="*/ 2286948 w 12192000"/>
              <a:gd name="connsiteY151" fmla="*/ 1998596 h 2237474"/>
              <a:gd name="connsiteX152" fmla="*/ 2243069 w 12192000"/>
              <a:gd name="connsiteY152" fmla="*/ 2015111 h 2237474"/>
              <a:gd name="connsiteX153" fmla="*/ 2186609 w 12192000"/>
              <a:gd name="connsiteY153" fmla="*/ 2008263 h 2237474"/>
              <a:gd name="connsiteX154" fmla="*/ 2164831 w 12192000"/>
              <a:gd name="connsiteY154" fmla="*/ 2010143 h 2237474"/>
              <a:gd name="connsiteX155" fmla="*/ 2152836 w 12192000"/>
              <a:gd name="connsiteY155" fmla="*/ 2010048 h 2237474"/>
              <a:gd name="connsiteX156" fmla="*/ 2117102 w 12192000"/>
              <a:gd name="connsiteY156" fmla="*/ 2023004 h 2237474"/>
              <a:gd name="connsiteX157" fmla="*/ 2111935 w 12192000"/>
              <a:gd name="connsiteY157" fmla="*/ 2023163 h 2237474"/>
              <a:gd name="connsiteX158" fmla="*/ 2089991 w 12192000"/>
              <a:gd name="connsiteY158" fmla="*/ 2034193 h 2237474"/>
              <a:gd name="connsiteX159" fmla="*/ 2058061 w 12192000"/>
              <a:gd name="connsiteY159" fmla="*/ 2047942 h 2237474"/>
              <a:gd name="connsiteX160" fmla="*/ 2055737 w 12192000"/>
              <a:gd name="connsiteY160" fmla="*/ 2047704 h 2237474"/>
              <a:gd name="connsiteX161" fmla="*/ 2042244 w 12192000"/>
              <a:gd name="connsiteY161" fmla="*/ 2055560 h 2237474"/>
              <a:gd name="connsiteX162" fmla="*/ 1976224 w 12192000"/>
              <a:gd name="connsiteY162" fmla="*/ 2074257 h 2237474"/>
              <a:gd name="connsiteX163" fmla="*/ 1877728 w 12192000"/>
              <a:gd name="connsiteY163" fmla="*/ 2101004 h 2237474"/>
              <a:gd name="connsiteX164" fmla="*/ 1759056 w 12192000"/>
              <a:gd name="connsiteY164" fmla="*/ 2125608 h 2237474"/>
              <a:gd name="connsiteX165" fmla="*/ 1637948 w 12192000"/>
              <a:gd name="connsiteY165" fmla="*/ 2172597 h 2237474"/>
              <a:gd name="connsiteX166" fmla="*/ 1434549 w 12192000"/>
              <a:gd name="connsiteY166" fmla="*/ 2234522 h 2237474"/>
              <a:gd name="connsiteX167" fmla="*/ 1398481 w 12192000"/>
              <a:gd name="connsiteY167" fmla="*/ 2237074 h 2237474"/>
              <a:gd name="connsiteX168" fmla="*/ 1398407 w 12192000"/>
              <a:gd name="connsiteY168" fmla="*/ 2237095 h 2237474"/>
              <a:gd name="connsiteX169" fmla="*/ 1370962 w 12192000"/>
              <a:gd name="connsiteY169" fmla="*/ 2237474 h 2237474"/>
              <a:gd name="connsiteX170" fmla="*/ 1356367 w 12192000"/>
              <a:gd name="connsiteY170" fmla="*/ 2235089 h 2237474"/>
              <a:gd name="connsiteX171" fmla="*/ 1324828 w 12192000"/>
              <a:gd name="connsiteY171" fmla="*/ 2231968 h 2237474"/>
              <a:gd name="connsiteX172" fmla="*/ 1297744 w 12192000"/>
              <a:gd name="connsiteY172" fmla="*/ 2235849 h 2237474"/>
              <a:gd name="connsiteX173" fmla="*/ 1286236 w 12192000"/>
              <a:gd name="connsiteY173" fmla="*/ 2233135 h 2237474"/>
              <a:gd name="connsiteX174" fmla="*/ 1283504 w 12192000"/>
              <a:gd name="connsiteY174" fmla="*/ 2233797 h 2237474"/>
              <a:gd name="connsiteX175" fmla="*/ 1279765 w 12192000"/>
              <a:gd name="connsiteY175" fmla="*/ 2229639 h 2237474"/>
              <a:gd name="connsiteX176" fmla="*/ 1195347 w 12192000"/>
              <a:gd name="connsiteY176" fmla="*/ 2212354 h 2237474"/>
              <a:gd name="connsiteX177" fmla="*/ 970251 w 12192000"/>
              <a:gd name="connsiteY177" fmla="*/ 2221029 h 2237474"/>
              <a:gd name="connsiteX178" fmla="*/ 812914 w 12192000"/>
              <a:gd name="connsiteY178" fmla="*/ 2202752 h 2237474"/>
              <a:gd name="connsiteX179" fmla="*/ 800195 w 12192000"/>
              <a:gd name="connsiteY179" fmla="*/ 2209407 h 2237474"/>
              <a:gd name="connsiteX180" fmla="*/ 784978 w 12192000"/>
              <a:gd name="connsiteY180" fmla="*/ 2212360 h 2237474"/>
              <a:gd name="connsiteX181" fmla="*/ 681987 w 12192000"/>
              <a:gd name="connsiteY181" fmla="*/ 2216757 h 2237474"/>
              <a:gd name="connsiteX182" fmla="*/ 669923 w 12192000"/>
              <a:gd name="connsiteY182" fmla="*/ 2211682 h 2237474"/>
              <a:gd name="connsiteX183" fmla="*/ 648680 w 12192000"/>
              <a:gd name="connsiteY183" fmla="*/ 2206229 h 2237474"/>
              <a:gd name="connsiteX184" fmla="*/ 597225 w 12192000"/>
              <a:gd name="connsiteY184" fmla="*/ 2180999 h 2237474"/>
              <a:gd name="connsiteX185" fmla="*/ 558449 w 12192000"/>
              <a:gd name="connsiteY185" fmla="*/ 2182346 h 2237474"/>
              <a:gd name="connsiteX186" fmla="*/ 550517 w 12192000"/>
              <a:gd name="connsiteY186" fmla="*/ 2182060 h 2237474"/>
              <a:gd name="connsiteX187" fmla="*/ 550309 w 12192000"/>
              <a:gd name="connsiteY187" fmla="*/ 2181825 h 2237474"/>
              <a:gd name="connsiteX188" fmla="*/ 541836 w 12192000"/>
              <a:gd name="connsiteY188" fmla="*/ 2181063 h 2237474"/>
              <a:gd name="connsiteX189" fmla="*/ 536057 w 12192000"/>
              <a:gd name="connsiteY189" fmla="*/ 2181537 h 2237474"/>
              <a:gd name="connsiteX190" fmla="*/ 520671 w 12192000"/>
              <a:gd name="connsiteY190" fmla="*/ 2180980 h 2237474"/>
              <a:gd name="connsiteX191" fmla="*/ 515024 w 12192000"/>
              <a:gd name="connsiteY191" fmla="*/ 2179258 h 2237474"/>
              <a:gd name="connsiteX192" fmla="*/ 512278 w 12192000"/>
              <a:gd name="connsiteY192" fmla="*/ 2176369 h 2237474"/>
              <a:gd name="connsiteX193" fmla="*/ 480419 w 12192000"/>
              <a:gd name="connsiteY193" fmla="*/ 2167807 h 2237474"/>
              <a:gd name="connsiteX194" fmla="*/ 413835 w 12192000"/>
              <a:gd name="connsiteY194" fmla="*/ 2156783 h 2237474"/>
              <a:gd name="connsiteX195" fmla="*/ 376513 w 12192000"/>
              <a:gd name="connsiteY195" fmla="*/ 2154014 h 2237474"/>
              <a:gd name="connsiteX196" fmla="*/ 273386 w 12192000"/>
              <a:gd name="connsiteY196" fmla="*/ 2142551 h 2237474"/>
              <a:gd name="connsiteX197" fmla="*/ 169207 w 12192000"/>
              <a:gd name="connsiteY197" fmla="*/ 2128100 h 2237474"/>
              <a:gd name="connsiteX198" fmla="*/ 93149 w 12192000"/>
              <a:gd name="connsiteY198" fmla="*/ 2105324 h 2237474"/>
              <a:gd name="connsiteX199" fmla="*/ 88109 w 12192000"/>
              <a:gd name="connsiteY199" fmla="*/ 2106704 h 2237474"/>
              <a:gd name="connsiteX200" fmla="*/ 80022 w 12192000"/>
              <a:gd name="connsiteY200" fmla="*/ 2107254 h 2237474"/>
              <a:gd name="connsiteX201" fmla="*/ 79717 w 12192000"/>
              <a:gd name="connsiteY201" fmla="*/ 2107046 h 2237474"/>
              <a:gd name="connsiteX202" fmla="*/ 72352 w 12192000"/>
              <a:gd name="connsiteY202" fmla="*/ 2107991 h 2237474"/>
              <a:gd name="connsiteX203" fmla="*/ 37645 w 12192000"/>
              <a:gd name="connsiteY203" fmla="*/ 2115401 h 2237474"/>
              <a:gd name="connsiteX204" fmla="*/ 4572 w 12192000"/>
              <a:gd name="connsiteY204" fmla="*/ 2111091 h 2237474"/>
              <a:gd name="connsiteX205" fmla="*/ 0 w 12192000"/>
              <a:gd name="connsiteY205" fmla="*/ 2110468 h 2237474"/>
              <a:gd name="connsiteX206" fmla="*/ 0 w 12192000"/>
              <a:gd name="connsiteY206"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154948 w 12192000"/>
              <a:gd name="connsiteY4" fmla="*/ 762731 h 2237474"/>
              <a:gd name="connsiteX5" fmla="*/ 12047364 w 12192000"/>
              <a:gd name="connsiteY5" fmla="*/ 749662 h 2237474"/>
              <a:gd name="connsiteX6" fmla="*/ 11890686 w 12192000"/>
              <a:gd name="connsiteY6" fmla="*/ 732766 h 2237474"/>
              <a:gd name="connsiteX7" fmla="*/ 11782413 w 12192000"/>
              <a:gd name="connsiteY7" fmla="*/ 769868 h 2237474"/>
              <a:gd name="connsiteX8" fmla="*/ 11649954 w 12192000"/>
              <a:gd name="connsiteY8" fmla="*/ 749628 h 2237474"/>
              <a:gd name="connsiteX9" fmla="*/ 11560424 w 12192000"/>
              <a:gd name="connsiteY9" fmla="*/ 748017 h 2237474"/>
              <a:gd name="connsiteX10" fmla="*/ 11358455 w 12192000"/>
              <a:gd name="connsiteY10" fmla="*/ 747593 h 2237474"/>
              <a:gd name="connsiteX11" fmla="*/ 11165209 w 12192000"/>
              <a:gd name="connsiteY11" fmla="*/ 748852 h 2237474"/>
              <a:gd name="connsiteX12" fmla="*/ 11058755 w 12192000"/>
              <a:gd name="connsiteY12" fmla="*/ 749617 h 2237474"/>
              <a:gd name="connsiteX13" fmla="*/ 10884013 w 12192000"/>
              <a:gd name="connsiteY13" fmla="*/ 760728 h 2237474"/>
              <a:gd name="connsiteX14" fmla="*/ 10834688 w 12192000"/>
              <a:gd name="connsiteY14" fmla="*/ 757726 h 2237474"/>
              <a:gd name="connsiteX15" fmla="*/ 10805004 w 12192000"/>
              <a:gd name="connsiteY15" fmla="*/ 757573 h 2237474"/>
              <a:gd name="connsiteX16" fmla="*/ 10739478 w 12192000"/>
              <a:gd name="connsiteY16" fmla="*/ 776841 h 2237474"/>
              <a:gd name="connsiteX17" fmla="*/ 10458762 w 12192000"/>
              <a:gd name="connsiteY17" fmla="*/ 755400 h 2237474"/>
              <a:gd name="connsiteX18" fmla="*/ 10211200 w 12192000"/>
              <a:gd name="connsiteY18" fmla="*/ 767513 h 2237474"/>
              <a:gd name="connsiteX19" fmla="*/ 10167995 w 12192000"/>
              <a:gd name="connsiteY19" fmla="*/ 760843 h 2237474"/>
              <a:gd name="connsiteX20" fmla="*/ 9997044 w 12192000"/>
              <a:gd name="connsiteY20" fmla="*/ 780129 h 2237474"/>
              <a:gd name="connsiteX21" fmla="*/ 9943887 w 12192000"/>
              <a:gd name="connsiteY21" fmla="*/ 804141 h 2237474"/>
              <a:gd name="connsiteX22" fmla="*/ 9918248 w 12192000"/>
              <a:gd name="connsiteY22" fmla="*/ 816628 h 2237474"/>
              <a:gd name="connsiteX23" fmla="*/ 9798048 w 12192000"/>
              <a:gd name="connsiteY23" fmla="*/ 863207 h 2237474"/>
              <a:gd name="connsiteX24" fmla="*/ 9683005 w 12192000"/>
              <a:gd name="connsiteY24" fmla="*/ 894128 h 2237474"/>
              <a:gd name="connsiteX25" fmla="*/ 9594438 w 12192000"/>
              <a:gd name="connsiteY25" fmla="*/ 919051 h 2237474"/>
              <a:gd name="connsiteX26" fmla="*/ 9577033 w 12192000"/>
              <a:gd name="connsiteY26" fmla="*/ 922857 h 2237474"/>
              <a:gd name="connsiteX27" fmla="*/ 9544189 w 12192000"/>
              <a:gd name="connsiteY27" fmla="*/ 938966 h 2237474"/>
              <a:gd name="connsiteX28" fmla="*/ 9500499 w 12192000"/>
              <a:gd name="connsiteY28" fmla="*/ 954680 h 2237474"/>
              <a:gd name="connsiteX29" fmla="*/ 9428195 w 12192000"/>
              <a:gd name="connsiteY29" fmla="*/ 986225 h 2237474"/>
              <a:gd name="connsiteX30" fmla="*/ 9410017 w 12192000"/>
              <a:gd name="connsiteY30" fmla="*/ 993931 h 2237474"/>
              <a:gd name="connsiteX31" fmla="*/ 9392919 w 12192000"/>
              <a:gd name="connsiteY31" fmla="*/ 994656 h 2237474"/>
              <a:gd name="connsiteX32" fmla="*/ 9278619 w 12192000"/>
              <a:gd name="connsiteY32" fmla="*/ 1011878 h 2237474"/>
              <a:gd name="connsiteX33" fmla="*/ 9268019 w 12192000"/>
              <a:gd name="connsiteY33" fmla="*/ 1007442 h 2237474"/>
              <a:gd name="connsiteX34" fmla="*/ 9234662 w 12192000"/>
              <a:gd name="connsiteY34" fmla="*/ 1023056 h 2237474"/>
              <a:gd name="connsiteX35" fmla="*/ 9181033 w 12192000"/>
              <a:gd name="connsiteY35" fmla="*/ 1037921 h 2237474"/>
              <a:gd name="connsiteX36" fmla="*/ 9155969 w 12192000"/>
              <a:gd name="connsiteY36" fmla="*/ 1046804 h 2237474"/>
              <a:gd name="connsiteX37" fmla="*/ 9133985 w 12192000"/>
              <a:gd name="connsiteY37" fmla="*/ 1046450 h 2237474"/>
              <a:gd name="connsiteX38" fmla="*/ 9012987 w 12192000"/>
              <a:gd name="connsiteY38" fmla="*/ 1061986 h 2237474"/>
              <a:gd name="connsiteX39" fmla="*/ 8968445 w 12192000"/>
              <a:gd name="connsiteY39" fmla="*/ 1052169 h 2237474"/>
              <a:gd name="connsiteX40" fmla="*/ 8958984 w 12192000"/>
              <a:gd name="connsiteY40" fmla="*/ 1057212 h 2237474"/>
              <a:gd name="connsiteX41" fmla="*/ 8886001 w 12192000"/>
              <a:gd name="connsiteY41" fmla="*/ 1067468 h 2237474"/>
              <a:gd name="connsiteX42" fmla="*/ 8838610 w 12192000"/>
              <a:gd name="connsiteY42" fmla="*/ 1075091 h 2237474"/>
              <a:gd name="connsiteX43" fmla="*/ 8750383 w 12192000"/>
              <a:gd name="connsiteY43" fmla="*/ 1097387 h 2237474"/>
              <a:gd name="connsiteX44" fmla="*/ 8665605 w 12192000"/>
              <a:gd name="connsiteY44" fmla="*/ 1110791 h 2237474"/>
              <a:gd name="connsiteX45" fmla="*/ 8584946 w 12192000"/>
              <a:gd name="connsiteY45" fmla="*/ 1135226 h 2237474"/>
              <a:gd name="connsiteX46" fmla="*/ 8460755 w 12192000"/>
              <a:gd name="connsiteY46" fmla="*/ 1203427 h 2237474"/>
              <a:gd name="connsiteX47" fmla="*/ 8419755 w 12192000"/>
              <a:gd name="connsiteY47" fmla="*/ 1216260 h 2237474"/>
              <a:gd name="connsiteX48" fmla="*/ 8411626 w 12192000"/>
              <a:gd name="connsiteY48" fmla="*/ 1214397 h 2237474"/>
              <a:gd name="connsiteX49" fmla="*/ 8363469 w 12192000"/>
              <a:gd name="connsiteY49" fmla="*/ 1246658 h 2237474"/>
              <a:gd name="connsiteX50" fmla="*/ 8275497 w 12192000"/>
              <a:gd name="connsiteY50" fmla="*/ 1264396 h 2237474"/>
              <a:gd name="connsiteX51" fmla="*/ 8206287 w 12192000"/>
              <a:gd name="connsiteY51" fmla="*/ 1273060 h 2237474"/>
              <a:gd name="connsiteX52" fmla="*/ 8168705 w 12192000"/>
              <a:gd name="connsiteY52" fmla="*/ 1279956 h 2237474"/>
              <a:gd name="connsiteX53" fmla="*/ 8139997 w 12192000"/>
              <a:gd name="connsiteY53" fmla="*/ 1282713 h 2237474"/>
              <a:gd name="connsiteX54" fmla="*/ 8074238 w 12192000"/>
              <a:gd name="connsiteY54" fmla="*/ 1301895 h 2237474"/>
              <a:gd name="connsiteX55" fmla="*/ 7968292 w 12192000"/>
              <a:gd name="connsiteY55" fmla="*/ 1338779 h 2237474"/>
              <a:gd name="connsiteX56" fmla="*/ 7902328 w 12192000"/>
              <a:gd name="connsiteY56" fmla="*/ 1345865 h 2237474"/>
              <a:gd name="connsiteX57" fmla="*/ 7875879 w 12192000"/>
              <a:gd name="connsiteY57" fmla="*/ 1345646 h 2237474"/>
              <a:gd name="connsiteX58" fmla="*/ 7840612 w 12192000"/>
              <a:gd name="connsiteY58" fmla="*/ 1369373 h 2237474"/>
              <a:gd name="connsiteX59" fmla="*/ 7786819 w 12192000"/>
              <a:gd name="connsiteY59" fmla="*/ 1378970 h 2237474"/>
              <a:gd name="connsiteX60" fmla="*/ 7548172 w 12192000"/>
              <a:gd name="connsiteY60" fmla="*/ 1417460 h 2237474"/>
              <a:gd name="connsiteX61" fmla="*/ 7483437 w 12192000"/>
              <a:gd name="connsiteY61" fmla="*/ 1478152 h 2237474"/>
              <a:gd name="connsiteX62" fmla="*/ 7377870 w 12192000"/>
              <a:gd name="connsiteY62" fmla="*/ 1523319 h 2237474"/>
              <a:gd name="connsiteX63" fmla="*/ 7230737 w 12192000"/>
              <a:gd name="connsiteY63" fmla="*/ 1562633 h 2237474"/>
              <a:gd name="connsiteX64" fmla="*/ 7224458 w 12192000"/>
              <a:gd name="connsiteY64" fmla="*/ 1573008 h 2237474"/>
              <a:gd name="connsiteX65" fmla="*/ 7183121 w 12192000"/>
              <a:gd name="connsiteY65" fmla="*/ 1595162 h 2237474"/>
              <a:gd name="connsiteX66" fmla="*/ 7164601 w 12192000"/>
              <a:gd name="connsiteY66" fmla="*/ 1606490 h 2237474"/>
              <a:gd name="connsiteX67" fmla="*/ 7092727 w 12192000"/>
              <a:gd name="connsiteY67" fmla="*/ 1623628 h 2237474"/>
              <a:gd name="connsiteX68" fmla="*/ 7031309 w 12192000"/>
              <a:gd name="connsiteY68" fmla="*/ 1619451 h 2237474"/>
              <a:gd name="connsiteX69" fmla="*/ 6999084 w 12192000"/>
              <a:gd name="connsiteY69" fmla="*/ 1634317 h 2237474"/>
              <a:gd name="connsiteX70" fmla="*/ 6992107 w 12192000"/>
              <a:gd name="connsiteY70" fmla="*/ 1636860 h 2237474"/>
              <a:gd name="connsiteX71" fmla="*/ 6900177 w 12192000"/>
              <a:gd name="connsiteY71" fmla="*/ 1636016 h 2237474"/>
              <a:gd name="connsiteX72" fmla="*/ 6795372 w 12192000"/>
              <a:gd name="connsiteY72" fmla="*/ 1644845 h 2237474"/>
              <a:gd name="connsiteX73" fmla="*/ 6692251 w 12192000"/>
              <a:gd name="connsiteY73" fmla="*/ 1656357 h 2237474"/>
              <a:gd name="connsiteX74" fmla="*/ 6655235 w 12192000"/>
              <a:gd name="connsiteY74" fmla="*/ 1661869 h 2237474"/>
              <a:gd name="connsiteX75" fmla="*/ 6554894 w 12192000"/>
              <a:gd name="connsiteY75" fmla="*/ 1664428 h 2237474"/>
              <a:gd name="connsiteX76" fmla="*/ 6516595 w 12192000"/>
              <a:gd name="connsiteY76" fmla="*/ 1667475 h 2237474"/>
              <a:gd name="connsiteX77" fmla="*/ 6508541 w 12192000"/>
              <a:gd name="connsiteY77" fmla="*/ 1668757 h 2237474"/>
              <a:gd name="connsiteX78" fmla="*/ 6471012 w 12192000"/>
              <a:gd name="connsiteY78" fmla="*/ 1678604 h 2237474"/>
              <a:gd name="connsiteX79" fmla="*/ 6364035 w 12192000"/>
              <a:gd name="connsiteY79" fmla="*/ 1667683 h 2237474"/>
              <a:gd name="connsiteX80" fmla="*/ 6280959 w 12192000"/>
              <a:gd name="connsiteY80" fmla="*/ 1689329 h 2237474"/>
              <a:gd name="connsiteX81" fmla="*/ 6243319 w 12192000"/>
              <a:gd name="connsiteY81" fmla="*/ 1695560 h 2237474"/>
              <a:gd name="connsiteX82" fmla="*/ 6098321 w 12192000"/>
              <a:gd name="connsiteY82" fmla="*/ 1721646 h 2237474"/>
              <a:gd name="connsiteX83" fmla="*/ 5880652 w 12192000"/>
              <a:gd name="connsiteY83" fmla="*/ 1779643 h 2237474"/>
              <a:gd name="connsiteX84" fmla="*/ 5785959 w 12192000"/>
              <a:gd name="connsiteY84" fmla="*/ 1775307 h 2237474"/>
              <a:gd name="connsiteX85" fmla="*/ 5643534 w 12192000"/>
              <a:gd name="connsiteY85" fmla="*/ 1802919 h 2237474"/>
              <a:gd name="connsiteX86" fmla="*/ 5518799 w 12192000"/>
              <a:gd name="connsiteY86" fmla="*/ 1818312 h 2237474"/>
              <a:gd name="connsiteX87" fmla="*/ 5505014 w 12192000"/>
              <a:gd name="connsiteY87" fmla="*/ 1819259 h 2237474"/>
              <a:gd name="connsiteX88" fmla="*/ 5453307 w 12192000"/>
              <a:gd name="connsiteY88" fmla="*/ 1815450 h 2237474"/>
              <a:gd name="connsiteX89" fmla="*/ 5364192 w 12192000"/>
              <a:gd name="connsiteY89" fmla="*/ 1826074 h 2237474"/>
              <a:gd name="connsiteX90" fmla="*/ 5350380 w 12192000"/>
              <a:gd name="connsiteY90" fmla="*/ 1830891 h 2237474"/>
              <a:gd name="connsiteX91" fmla="*/ 5259633 w 12192000"/>
              <a:gd name="connsiteY91" fmla="*/ 1837160 h 2237474"/>
              <a:gd name="connsiteX92" fmla="*/ 5197513 w 12192000"/>
              <a:gd name="connsiteY92" fmla="*/ 1844718 h 2237474"/>
              <a:gd name="connsiteX93" fmla="*/ 5168852 w 12192000"/>
              <a:gd name="connsiteY93" fmla="*/ 1844846 h 2237474"/>
              <a:gd name="connsiteX94" fmla="*/ 5114927 w 12192000"/>
              <a:gd name="connsiteY94" fmla="*/ 1847827 h 2237474"/>
              <a:gd name="connsiteX95" fmla="*/ 5108970 w 12192000"/>
              <a:gd name="connsiteY95" fmla="*/ 1847935 h 2237474"/>
              <a:gd name="connsiteX96" fmla="*/ 5067961 w 12192000"/>
              <a:gd name="connsiteY96" fmla="*/ 1845917 h 2237474"/>
              <a:gd name="connsiteX97" fmla="*/ 5007075 w 12192000"/>
              <a:gd name="connsiteY97" fmla="*/ 1838626 h 2237474"/>
              <a:gd name="connsiteX98" fmla="*/ 4944087 w 12192000"/>
              <a:gd name="connsiteY98" fmla="*/ 1823332 h 2237474"/>
              <a:gd name="connsiteX99" fmla="*/ 4907662 w 12192000"/>
              <a:gd name="connsiteY99" fmla="*/ 1816900 h 2237474"/>
              <a:gd name="connsiteX100" fmla="*/ 4882386 w 12192000"/>
              <a:gd name="connsiteY100" fmla="*/ 1809844 h 2237474"/>
              <a:gd name="connsiteX101" fmla="*/ 4811440 w 12192000"/>
              <a:gd name="connsiteY101" fmla="*/ 1804655 h 2237474"/>
              <a:gd name="connsiteX102" fmla="*/ 4691075 w 12192000"/>
              <a:gd name="connsiteY102" fmla="*/ 1801389 h 2237474"/>
              <a:gd name="connsiteX103" fmla="*/ 4611738 w 12192000"/>
              <a:gd name="connsiteY103" fmla="*/ 1776964 h 2237474"/>
              <a:gd name="connsiteX104" fmla="*/ 4560070 w 12192000"/>
              <a:gd name="connsiteY104" fmla="*/ 1785640 h 2237474"/>
              <a:gd name="connsiteX105" fmla="*/ 4536503 w 12192000"/>
              <a:gd name="connsiteY105" fmla="*/ 1785334 h 2237474"/>
              <a:gd name="connsiteX106" fmla="*/ 4513724 w 12192000"/>
              <a:gd name="connsiteY106" fmla="*/ 1791996 h 2237474"/>
              <a:gd name="connsiteX107" fmla="*/ 4459810 w 12192000"/>
              <a:gd name="connsiteY107" fmla="*/ 1797886 h 2237474"/>
              <a:gd name="connsiteX108" fmla="*/ 4379064 w 12192000"/>
              <a:gd name="connsiteY108" fmla="*/ 1817177 h 2237474"/>
              <a:gd name="connsiteX109" fmla="*/ 4319209 w 12192000"/>
              <a:gd name="connsiteY109" fmla="*/ 1834833 h 2237474"/>
              <a:gd name="connsiteX110" fmla="*/ 4290981 w 12192000"/>
              <a:gd name="connsiteY110" fmla="*/ 1839677 h 2237474"/>
              <a:gd name="connsiteX111" fmla="*/ 4285792 w 12192000"/>
              <a:gd name="connsiteY111" fmla="*/ 1836231 h 2237474"/>
              <a:gd name="connsiteX112" fmla="*/ 4238372 w 12192000"/>
              <a:gd name="connsiteY112" fmla="*/ 1851480 h 2237474"/>
              <a:gd name="connsiteX113" fmla="*/ 4232517 w 12192000"/>
              <a:gd name="connsiteY113" fmla="*/ 1852567 h 2237474"/>
              <a:gd name="connsiteX114" fmla="*/ 4191732 w 12192000"/>
              <a:gd name="connsiteY114" fmla="*/ 1857328 h 2237474"/>
              <a:gd name="connsiteX115" fmla="*/ 4065532 w 12192000"/>
              <a:gd name="connsiteY115" fmla="*/ 1855477 h 2237474"/>
              <a:gd name="connsiteX116" fmla="*/ 4028460 w 12192000"/>
              <a:gd name="connsiteY116" fmla="*/ 1855137 h 2237474"/>
              <a:gd name="connsiteX117" fmla="*/ 4002267 w 12192000"/>
              <a:gd name="connsiteY117" fmla="*/ 1852352 h 2237474"/>
              <a:gd name="connsiteX118" fmla="*/ 3931396 w 12192000"/>
              <a:gd name="connsiteY118" fmla="*/ 1858915 h 2237474"/>
              <a:gd name="connsiteX119" fmla="*/ 3812162 w 12192000"/>
              <a:gd name="connsiteY119" fmla="*/ 1875501 h 2237474"/>
              <a:gd name="connsiteX120" fmla="*/ 3729530 w 12192000"/>
              <a:gd name="connsiteY120" fmla="*/ 1864513 h 2237474"/>
              <a:gd name="connsiteX121" fmla="*/ 3680177 w 12192000"/>
              <a:gd name="connsiteY121" fmla="*/ 1881552 h 2237474"/>
              <a:gd name="connsiteX122" fmla="*/ 3567259 w 12192000"/>
              <a:gd name="connsiteY122" fmla="*/ 1893482 h 2237474"/>
              <a:gd name="connsiteX123" fmla="*/ 3405770 w 12192000"/>
              <a:gd name="connsiteY123" fmla="*/ 1904591 h 2237474"/>
              <a:gd name="connsiteX124" fmla="*/ 3280097 w 12192000"/>
              <a:gd name="connsiteY124" fmla="*/ 1919610 h 2237474"/>
              <a:gd name="connsiteX125" fmla="*/ 3123424 w 12192000"/>
              <a:gd name="connsiteY125" fmla="*/ 1952930 h 2237474"/>
              <a:gd name="connsiteX126" fmla="*/ 3009910 w 12192000"/>
              <a:gd name="connsiteY126" fmla="*/ 1957866 h 2237474"/>
              <a:gd name="connsiteX127" fmla="*/ 2995934 w 12192000"/>
              <a:gd name="connsiteY127" fmla="*/ 1967085 h 2237474"/>
              <a:gd name="connsiteX128" fmla="*/ 2980071 w 12192000"/>
              <a:gd name="connsiteY128" fmla="*/ 1972988 h 2237474"/>
              <a:gd name="connsiteX129" fmla="*/ 2978094 w 12192000"/>
              <a:gd name="connsiteY129" fmla="*/ 1972369 h 2237474"/>
              <a:gd name="connsiteX130" fmla="*/ 2942858 w 12192000"/>
              <a:gd name="connsiteY130" fmla="*/ 1981367 h 2237474"/>
              <a:gd name="connsiteX131" fmla="*/ 2875436 w 12192000"/>
              <a:gd name="connsiteY131" fmla="*/ 1996977 h 2237474"/>
              <a:gd name="connsiteX132" fmla="*/ 2874892 w 12192000"/>
              <a:gd name="connsiteY132" fmla="*/ 1996085 h 2237474"/>
              <a:gd name="connsiteX133" fmla="*/ 2864145 w 12192000"/>
              <a:gd name="connsiteY133" fmla="*/ 1994061 h 2237474"/>
              <a:gd name="connsiteX134" fmla="*/ 2843662 w 12192000"/>
              <a:gd name="connsiteY134" fmla="*/ 1992498 h 2237474"/>
              <a:gd name="connsiteX135" fmla="*/ 2796128 w 12192000"/>
              <a:gd name="connsiteY135" fmla="*/ 1976403 h 2237474"/>
              <a:gd name="connsiteX136" fmla="*/ 2756784 w 12192000"/>
              <a:gd name="connsiteY136" fmla="*/ 1985116 h 2237474"/>
              <a:gd name="connsiteX137" fmla="*/ 2748833 w 12192000"/>
              <a:gd name="connsiteY137" fmla="*/ 1986323 h 2237474"/>
              <a:gd name="connsiteX138" fmla="*/ 2748661 w 12192000"/>
              <a:gd name="connsiteY138" fmla="*/ 1986122 h 2237474"/>
              <a:gd name="connsiteX139" fmla="*/ 2740251 w 12192000"/>
              <a:gd name="connsiteY139" fmla="*/ 1986946 h 2237474"/>
              <a:gd name="connsiteX140" fmla="*/ 2718916 w 12192000"/>
              <a:gd name="connsiteY140" fmla="*/ 1990867 h 2237474"/>
              <a:gd name="connsiteX141" fmla="*/ 2713522 w 12192000"/>
              <a:gd name="connsiteY141" fmla="*/ 1990173 h 2237474"/>
              <a:gd name="connsiteX142" fmla="*/ 2680597 w 12192000"/>
              <a:gd name="connsiteY142" fmla="*/ 1984996 h 2237474"/>
              <a:gd name="connsiteX143" fmla="*/ 2578178 w 12192000"/>
              <a:gd name="connsiteY143" fmla="*/ 1990531 h 2237474"/>
              <a:gd name="connsiteX144" fmla="*/ 2476147 w 12192000"/>
              <a:gd name="connsiteY144" fmla="*/ 1998305 h 2237474"/>
              <a:gd name="connsiteX145" fmla="*/ 2373568 w 12192000"/>
              <a:gd name="connsiteY145" fmla="*/ 2003219 h 2237474"/>
              <a:gd name="connsiteX146" fmla="*/ 2321399 w 12192000"/>
              <a:gd name="connsiteY146" fmla="*/ 1989467 h 2237474"/>
              <a:gd name="connsiteX147" fmla="*/ 2315525 w 12192000"/>
              <a:gd name="connsiteY147" fmla="*/ 1989708 h 2237474"/>
              <a:gd name="connsiteX148" fmla="*/ 2300792 w 12192000"/>
              <a:gd name="connsiteY148" fmla="*/ 1994290 h 2237474"/>
              <a:gd name="connsiteX149" fmla="*/ 2295469 w 12192000"/>
              <a:gd name="connsiteY149" fmla="*/ 1996659 h 2237474"/>
              <a:gd name="connsiteX150" fmla="*/ 2287219 w 12192000"/>
              <a:gd name="connsiteY150" fmla="*/ 1998750 h 2237474"/>
              <a:gd name="connsiteX151" fmla="*/ 2286948 w 12192000"/>
              <a:gd name="connsiteY151" fmla="*/ 1998596 h 2237474"/>
              <a:gd name="connsiteX152" fmla="*/ 2243069 w 12192000"/>
              <a:gd name="connsiteY152" fmla="*/ 2015111 h 2237474"/>
              <a:gd name="connsiteX153" fmla="*/ 2186609 w 12192000"/>
              <a:gd name="connsiteY153" fmla="*/ 2008263 h 2237474"/>
              <a:gd name="connsiteX154" fmla="*/ 2164831 w 12192000"/>
              <a:gd name="connsiteY154" fmla="*/ 2010143 h 2237474"/>
              <a:gd name="connsiteX155" fmla="*/ 2152836 w 12192000"/>
              <a:gd name="connsiteY155" fmla="*/ 2010048 h 2237474"/>
              <a:gd name="connsiteX156" fmla="*/ 2117102 w 12192000"/>
              <a:gd name="connsiteY156" fmla="*/ 2023004 h 2237474"/>
              <a:gd name="connsiteX157" fmla="*/ 2111935 w 12192000"/>
              <a:gd name="connsiteY157" fmla="*/ 2023163 h 2237474"/>
              <a:gd name="connsiteX158" fmla="*/ 2089991 w 12192000"/>
              <a:gd name="connsiteY158" fmla="*/ 2034193 h 2237474"/>
              <a:gd name="connsiteX159" fmla="*/ 2058061 w 12192000"/>
              <a:gd name="connsiteY159" fmla="*/ 2047942 h 2237474"/>
              <a:gd name="connsiteX160" fmla="*/ 2055737 w 12192000"/>
              <a:gd name="connsiteY160" fmla="*/ 2047704 h 2237474"/>
              <a:gd name="connsiteX161" fmla="*/ 2042244 w 12192000"/>
              <a:gd name="connsiteY161" fmla="*/ 2055560 h 2237474"/>
              <a:gd name="connsiteX162" fmla="*/ 1976224 w 12192000"/>
              <a:gd name="connsiteY162" fmla="*/ 2074257 h 2237474"/>
              <a:gd name="connsiteX163" fmla="*/ 1877728 w 12192000"/>
              <a:gd name="connsiteY163" fmla="*/ 2101004 h 2237474"/>
              <a:gd name="connsiteX164" fmla="*/ 1759056 w 12192000"/>
              <a:gd name="connsiteY164" fmla="*/ 2125608 h 2237474"/>
              <a:gd name="connsiteX165" fmla="*/ 1637948 w 12192000"/>
              <a:gd name="connsiteY165" fmla="*/ 2172597 h 2237474"/>
              <a:gd name="connsiteX166" fmla="*/ 1434549 w 12192000"/>
              <a:gd name="connsiteY166" fmla="*/ 2234522 h 2237474"/>
              <a:gd name="connsiteX167" fmla="*/ 1398481 w 12192000"/>
              <a:gd name="connsiteY167" fmla="*/ 2237074 h 2237474"/>
              <a:gd name="connsiteX168" fmla="*/ 1398407 w 12192000"/>
              <a:gd name="connsiteY168" fmla="*/ 2237095 h 2237474"/>
              <a:gd name="connsiteX169" fmla="*/ 1370962 w 12192000"/>
              <a:gd name="connsiteY169" fmla="*/ 2237474 h 2237474"/>
              <a:gd name="connsiteX170" fmla="*/ 1356367 w 12192000"/>
              <a:gd name="connsiteY170" fmla="*/ 2235089 h 2237474"/>
              <a:gd name="connsiteX171" fmla="*/ 1324828 w 12192000"/>
              <a:gd name="connsiteY171" fmla="*/ 2231968 h 2237474"/>
              <a:gd name="connsiteX172" fmla="*/ 1297744 w 12192000"/>
              <a:gd name="connsiteY172" fmla="*/ 2235849 h 2237474"/>
              <a:gd name="connsiteX173" fmla="*/ 1286236 w 12192000"/>
              <a:gd name="connsiteY173" fmla="*/ 2233135 h 2237474"/>
              <a:gd name="connsiteX174" fmla="*/ 1283504 w 12192000"/>
              <a:gd name="connsiteY174" fmla="*/ 2233797 h 2237474"/>
              <a:gd name="connsiteX175" fmla="*/ 1279765 w 12192000"/>
              <a:gd name="connsiteY175" fmla="*/ 2229639 h 2237474"/>
              <a:gd name="connsiteX176" fmla="*/ 1195347 w 12192000"/>
              <a:gd name="connsiteY176" fmla="*/ 2212354 h 2237474"/>
              <a:gd name="connsiteX177" fmla="*/ 970251 w 12192000"/>
              <a:gd name="connsiteY177" fmla="*/ 2221029 h 2237474"/>
              <a:gd name="connsiteX178" fmla="*/ 812914 w 12192000"/>
              <a:gd name="connsiteY178" fmla="*/ 2202752 h 2237474"/>
              <a:gd name="connsiteX179" fmla="*/ 800195 w 12192000"/>
              <a:gd name="connsiteY179" fmla="*/ 2209407 h 2237474"/>
              <a:gd name="connsiteX180" fmla="*/ 784978 w 12192000"/>
              <a:gd name="connsiteY180" fmla="*/ 2212360 h 2237474"/>
              <a:gd name="connsiteX181" fmla="*/ 681987 w 12192000"/>
              <a:gd name="connsiteY181" fmla="*/ 2216757 h 2237474"/>
              <a:gd name="connsiteX182" fmla="*/ 669923 w 12192000"/>
              <a:gd name="connsiteY182" fmla="*/ 2211682 h 2237474"/>
              <a:gd name="connsiteX183" fmla="*/ 648680 w 12192000"/>
              <a:gd name="connsiteY183" fmla="*/ 2206229 h 2237474"/>
              <a:gd name="connsiteX184" fmla="*/ 597225 w 12192000"/>
              <a:gd name="connsiteY184" fmla="*/ 2180999 h 2237474"/>
              <a:gd name="connsiteX185" fmla="*/ 558449 w 12192000"/>
              <a:gd name="connsiteY185" fmla="*/ 2182346 h 2237474"/>
              <a:gd name="connsiteX186" fmla="*/ 550517 w 12192000"/>
              <a:gd name="connsiteY186" fmla="*/ 2182060 h 2237474"/>
              <a:gd name="connsiteX187" fmla="*/ 550309 w 12192000"/>
              <a:gd name="connsiteY187" fmla="*/ 2181825 h 2237474"/>
              <a:gd name="connsiteX188" fmla="*/ 541836 w 12192000"/>
              <a:gd name="connsiteY188" fmla="*/ 2181063 h 2237474"/>
              <a:gd name="connsiteX189" fmla="*/ 536057 w 12192000"/>
              <a:gd name="connsiteY189" fmla="*/ 2181537 h 2237474"/>
              <a:gd name="connsiteX190" fmla="*/ 520671 w 12192000"/>
              <a:gd name="connsiteY190" fmla="*/ 2180980 h 2237474"/>
              <a:gd name="connsiteX191" fmla="*/ 515024 w 12192000"/>
              <a:gd name="connsiteY191" fmla="*/ 2179258 h 2237474"/>
              <a:gd name="connsiteX192" fmla="*/ 512278 w 12192000"/>
              <a:gd name="connsiteY192" fmla="*/ 2176369 h 2237474"/>
              <a:gd name="connsiteX193" fmla="*/ 480419 w 12192000"/>
              <a:gd name="connsiteY193" fmla="*/ 2167807 h 2237474"/>
              <a:gd name="connsiteX194" fmla="*/ 413835 w 12192000"/>
              <a:gd name="connsiteY194" fmla="*/ 2156783 h 2237474"/>
              <a:gd name="connsiteX195" fmla="*/ 376513 w 12192000"/>
              <a:gd name="connsiteY195" fmla="*/ 2154014 h 2237474"/>
              <a:gd name="connsiteX196" fmla="*/ 273386 w 12192000"/>
              <a:gd name="connsiteY196" fmla="*/ 2142551 h 2237474"/>
              <a:gd name="connsiteX197" fmla="*/ 169207 w 12192000"/>
              <a:gd name="connsiteY197" fmla="*/ 2128100 h 2237474"/>
              <a:gd name="connsiteX198" fmla="*/ 93149 w 12192000"/>
              <a:gd name="connsiteY198" fmla="*/ 2105324 h 2237474"/>
              <a:gd name="connsiteX199" fmla="*/ 88109 w 12192000"/>
              <a:gd name="connsiteY199" fmla="*/ 2106704 h 2237474"/>
              <a:gd name="connsiteX200" fmla="*/ 80022 w 12192000"/>
              <a:gd name="connsiteY200" fmla="*/ 2107254 h 2237474"/>
              <a:gd name="connsiteX201" fmla="*/ 79717 w 12192000"/>
              <a:gd name="connsiteY201" fmla="*/ 2107046 h 2237474"/>
              <a:gd name="connsiteX202" fmla="*/ 72352 w 12192000"/>
              <a:gd name="connsiteY202" fmla="*/ 2107991 h 2237474"/>
              <a:gd name="connsiteX203" fmla="*/ 37645 w 12192000"/>
              <a:gd name="connsiteY203" fmla="*/ 2115401 h 2237474"/>
              <a:gd name="connsiteX204" fmla="*/ 4572 w 12192000"/>
              <a:gd name="connsiteY204" fmla="*/ 2111091 h 2237474"/>
              <a:gd name="connsiteX205" fmla="*/ 0 w 12192000"/>
              <a:gd name="connsiteY205" fmla="*/ 2110468 h 2237474"/>
              <a:gd name="connsiteX206" fmla="*/ 0 w 12192000"/>
              <a:gd name="connsiteY206"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154948 w 12192000"/>
              <a:gd name="connsiteY4" fmla="*/ 762731 h 2237474"/>
              <a:gd name="connsiteX5" fmla="*/ 12047364 w 12192000"/>
              <a:gd name="connsiteY5" fmla="*/ 749662 h 2237474"/>
              <a:gd name="connsiteX6" fmla="*/ 11890686 w 12192000"/>
              <a:gd name="connsiteY6" fmla="*/ 732766 h 2237474"/>
              <a:gd name="connsiteX7" fmla="*/ 11782413 w 12192000"/>
              <a:gd name="connsiteY7" fmla="*/ 769868 h 2237474"/>
              <a:gd name="connsiteX8" fmla="*/ 11649954 w 12192000"/>
              <a:gd name="connsiteY8" fmla="*/ 749628 h 2237474"/>
              <a:gd name="connsiteX9" fmla="*/ 11560424 w 12192000"/>
              <a:gd name="connsiteY9" fmla="*/ 748017 h 2237474"/>
              <a:gd name="connsiteX10" fmla="*/ 11358455 w 12192000"/>
              <a:gd name="connsiteY10" fmla="*/ 747593 h 2237474"/>
              <a:gd name="connsiteX11" fmla="*/ 11165209 w 12192000"/>
              <a:gd name="connsiteY11" fmla="*/ 748852 h 2237474"/>
              <a:gd name="connsiteX12" fmla="*/ 11058755 w 12192000"/>
              <a:gd name="connsiteY12" fmla="*/ 749617 h 2237474"/>
              <a:gd name="connsiteX13" fmla="*/ 10884013 w 12192000"/>
              <a:gd name="connsiteY13" fmla="*/ 760728 h 2237474"/>
              <a:gd name="connsiteX14" fmla="*/ 10834688 w 12192000"/>
              <a:gd name="connsiteY14" fmla="*/ 757726 h 2237474"/>
              <a:gd name="connsiteX15" fmla="*/ 10805004 w 12192000"/>
              <a:gd name="connsiteY15" fmla="*/ 757573 h 2237474"/>
              <a:gd name="connsiteX16" fmla="*/ 10739478 w 12192000"/>
              <a:gd name="connsiteY16" fmla="*/ 776841 h 2237474"/>
              <a:gd name="connsiteX17" fmla="*/ 10458762 w 12192000"/>
              <a:gd name="connsiteY17" fmla="*/ 755400 h 2237474"/>
              <a:gd name="connsiteX18" fmla="*/ 10211200 w 12192000"/>
              <a:gd name="connsiteY18" fmla="*/ 767513 h 2237474"/>
              <a:gd name="connsiteX19" fmla="*/ 10167995 w 12192000"/>
              <a:gd name="connsiteY19" fmla="*/ 760843 h 2237474"/>
              <a:gd name="connsiteX20" fmla="*/ 9997044 w 12192000"/>
              <a:gd name="connsiteY20" fmla="*/ 780129 h 2237474"/>
              <a:gd name="connsiteX21" fmla="*/ 9943887 w 12192000"/>
              <a:gd name="connsiteY21" fmla="*/ 804141 h 2237474"/>
              <a:gd name="connsiteX22" fmla="*/ 9918248 w 12192000"/>
              <a:gd name="connsiteY22" fmla="*/ 816628 h 2237474"/>
              <a:gd name="connsiteX23" fmla="*/ 9767091 w 12192000"/>
              <a:gd name="connsiteY23" fmla="*/ 870550 h 2237474"/>
              <a:gd name="connsiteX24" fmla="*/ 9683005 w 12192000"/>
              <a:gd name="connsiteY24" fmla="*/ 894128 h 2237474"/>
              <a:gd name="connsiteX25" fmla="*/ 9594438 w 12192000"/>
              <a:gd name="connsiteY25" fmla="*/ 919051 h 2237474"/>
              <a:gd name="connsiteX26" fmla="*/ 9577033 w 12192000"/>
              <a:gd name="connsiteY26" fmla="*/ 922857 h 2237474"/>
              <a:gd name="connsiteX27" fmla="*/ 9544189 w 12192000"/>
              <a:gd name="connsiteY27" fmla="*/ 938966 h 2237474"/>
              <a:gd name="connsiteX28" fmla="*/ 9500499 w 12192000"/>
              <a:gd name="connsiteY28" fmla="*/ 954680 h 2237474"/>
              <a:gd name="connsiteX29" fmla="*/ 9428195 w 12192000"/>
              <a:gd name="connsiteY29" fmla="*/ 986225 h 2237474"/>
              <a:gd name="connsiteX30" fmla="*/ 9410017 w 12192000"/>
              <a:gd name="connsiteY30" fmla="*/ 993931 h 2237474"/>
              <a:gd name="connsiteX31" fmla="*/ 9392919 w 12192000"/>
              <a:gd name="connsiteY31" fmla="*/ 994656 h 2237474"/>
              <a:gd name="connsiteX32" fmla="*/ 9278619 w 12192000"/>
              <a:gd name="connsiteY32" fmla="*/ 1011878 h 2237474"/>
              <a:gd name="connsiteX33" fmla="*/ 9268019 w 12192000"/>
              <a:gd name="connsiteY33" fmla="*/ 1007442 h 2237474"/>
              <a:gd name="connsiteX34" fmla="*/ 9234662 w 12192000"/>
              <a:gd name="connsiteY34" fmla="*/ 1023056 h 2237474"/>
              <a:gd name="connsiteX35" fmla="*/ 9181033 w 12192000"/>
              <a:gd name="connsiteY35" fmla="*/ 1037921 h 2237474"/>
              <a:gd name="connsiteX36" fmla="*/ 9155969 w 12192000"/>
              <a:gd name="connsiteY36" fmla="*/ 1046804 h 2237474"/>
              <a:gd name="connsiteX37" fmla="*/ 9133985 w 12192000"/>
              <a:gd name="connsiteY37" fmla="*/ 1046450 h 2237474"/>
              <a:gd name="connsiteX38" fmla="*/ 9012987 w 12192000"/>
              <a:gd name="connsiteY38" fmla="*/ 1061986 h 2237474"/>
              <a:gd name="connsiteX39" fmla="*/ 8968445 w 12192000"/>
              <a:gd name="connsiteY39" fmla="*/ 1052169 h 2237474"/>
              <a:gd name="connsiteX40" fmla="*/ 8958984 w 12192000"/>
              <a:gd name="connsiteY40" fmla="*/ 1057212 h 2237474"/>
              <a:gd name="connsiteX41" fmla="*/ 8886001 w 12192000"/>
              <a:gd name="connsiteY41" fmla="*/ 1067468 h 2237474"/>
              <a:gd name="connsiteX42" fmla="*/ 8838610 w 12192000"/>
              <a:gd name="connsiteY42" fmla="*/ 1075091 h 2237474"/>
              <a:gd name="connsiteX43" fmla="*/ 8750383 w 12192000"/>
              <a:gd name="connsiteY43" fmla="*/ 1097387 h 2237474"/>
              <a:gd name="connsiteX44" fmla="*/ 8665605 w 12192000"/>
              <a:gd name="connsiteY44" fmla="*/ 1110791 h 2237474"/>
              <a:gd name="connsiteX45" fmla="*/ 8584946 w 12192000"/>
              <a:gd name="connsiteY45" fmla="*/ 1135226 h 2237474"/>
              <a:gd name="connsiteX46" fmla="*/ 8460755 w 12192000"/>
              <a:gd name="connsiteY46" fmla="*/ 1203427 h 2237474"/>
              <a:gd name="connsiteX47" fmla="*/ 8419755 w 12192000"/>
              <a:gd name="connsiteY47" fmla="*/ 1216260 h 2237474"/>
              <a:gd name="connsiteX48" fmla="*/ 8411626 w 12192000"/>
              <a:gd name="connsiteY48" fmla="*/ 1214397 h 2237474"/>
              <a:gd name="connsiteX49" fmla="*/ 8363469 w 12192000"/>
              <a:gd name="connsiteY49" fmla="*/ 1246658 h 2237474"/>
              <a:gd name="connsiteX50" fmla="*/ 8275497 w 12192000"/>
              <a:gd name="connsiteY50" fmla="*/ 1264396 h 2237474"/>
              <a:gd name="connsiteX51" fmla="*/ 8206287 w 12192000"/>
              <a:gd name="connsiteY51" fmla="*/ 1273060 h 2237474"/>
              <a:gd name="connsiteX52" fmla="*/ 8168705 w 12192000"/>
              <a:gd name="connsiteY52" fmla="*/ 1279956 h 2237474"/>
              <a:gd name="connsiteX53" fmla="*/ 8139997 w 12192000"/>
              <a:gd name="connsiteY53" fmla="*/ 1282713 h 2237474"/>
              <a:gd name="connsiteX54" fmla="*/ 8074238 w 12192000"/>
              <a:gd name="connsiteY54" fmla="*/ 1301895 h 2237474"/>
              <a:gd name="connsiteX55" fmla="*/ 7968292 w 12192000"/>
              <a:gd name="connsiteY55" fmla="*/ 1338779 h 2237474"/>
              <a:gd name="connsiteX56" fmla="*/ 7902328 w 12192000"/>
              <a:gd name="connsiteY56" fmla="*/ 1345865 h 2237474"/>
              <a:gd name="connsiteX57" fmla="*/ 7875879 w 12192000"/>
              <a:gd name="connsiteY57" fmla="*/ 1345646 h 2237474"/>
              <a:gd name="connsiteX58" fmla="*/ 7840612 w 12192000"/>
              <a:gd name="connsiteY58" fmla="*/ 1369373 h 2237474"/>
              <a:gd name="connsiteX59" fmla="*/ 7786819 w 12192000"/>
              <a:gd name="connsiteY59" fmla="*/ 1378970 h 2237474"/>
              <a:gd name="connsiteX60" fmla="*/ 7548172 w 12192000"/>
              <a:gd name="connsiteY60" fmla="*/ 1417460 h 2237474"/>
              <a:gd name="connsiteX61" fmla="*/ 7483437 w 12192000"/>
              <a:gd name="connsiteY61" fmla="*/ 1478152 h 2237474"/>
              <a:gd name="connsiteX62" fmla="*/ 7377870 w 12192000"/>
              <a:gd name="connsiteY62" fmla="*/ 1523319 h 2237474"/>
              <a:gd name="connsiteX63" fmla="*/ 7230737 w 12192000"/>
              <a:gd name="connsiteY63" fmla="*/ 1562633 h 2237474"/>
              <a:gd name="connsiteX64" fmla="*/ 7224458 w 12192000"/>
              <a:gd name="connsiteY64" fmla="*/ 1573008 h 2237474"/>
              <a:gd name="connsiteX65" fmla="*/ 7183121 w 12192000"/>
              <a:gd name="connsiteY65" fmla="*/ 1595162 h 2237474"/>
              <a:gd name="connsiteX66" fmla="*/ 7164601 w 12192000"/>
              <a:gd name="connsiteY66" fmla="*/ 1606490 h 2237474"/>
              <a:gd name="connsiteX67" fmla="*/ 7092727 w 12192000"/>
              <a:gd name="connsiteY67" fmla="*/ 1623628 h 2237474"/>
              <a:gd name="connsiteX68" fmla="*/ 7031309 w 12192000"/>
              <a:gd name="connsiteY68" fmla="*/ 1619451 h 2237474"/>
              <a:gd name="connsiteX69" fmla="*/ 6999084 w 12192000"/>
              <a:gd name="connsiteY69" fmla="*/ 1634317 h 2237474"/>
              <a:gd name="connsiteX70" fmla="*/ 6992107 w 12192000"/>
              <a:gd name="connsiteY70" fmla="*/ 1636860 h 2237474"/>
              <a:gd name="connsiteX71" fmla="*/ 6900177 w 12192000"/>
              <a:gd name="connsiteY71" fmla="*/ 1636016 h 2237474"/>
              <a:gd name="connsiteX72" fmla="*/ 6795372 w 12192000"/>
              <a:gd name="connsiteY72" fmla="*/ 1644845 h 2237474"/>
              <a:gd name="connsiteX73" fmla="*/ 6692251 w 12192000"/>
              <a:gd name="connsiteY73" fmla="*/ 1656357 h 2237474"/>
              <a:gd name="connsiteX74" fmla="*/ 6655235 w 12192000"/>
              <a:gd name="connsiteY74" fmla="*/ 1661869 h 2237474"/>
              <a:gd name="connsiteX75" fmla="*/ 6554894 w 12192000"/>
              <a:gd name="connsiteY75" fmla="*/ 1664428 h 2237474"/>
              <a:gd name="connsiteX76" fmla="*/ 6516595 w 12192000"/>
              <a:gd name="connsiteY76" fmla="*/ 1667475 h 2237474"/>
              <a:gd name="connsiteX77" fmla="*/ 6508541 w 12192000"/>
              <a:gd name="connsiteY77" fmla="*/ 1668757 h 2237474"/>
              <a:gd name="connsiteX78" fmla="*/ 6471012 w 12192000"/>
              <a:gd name="connsiteY78" fmla="*/ 1678604 h 2237474"/>
              <a:gd name="connsiteX79" fmla="*/ 6364035 w 12192000"/>
              <a:gd name="connsiteY79" fmla="*/ 1667683 h 2237474"/>
              <a:gd name="connsiteX80" fmla="*/ 6280959 w 12192000"/>
              <a:gd name="connsiteY80" fmla="*/ 1689329 h 2237474"/>
              <a:gd name="connsiteX81" fmla="*/ 6243319 w 12192000"/>
              <a:gd name="connsiteY81" fmla="*/ 1695560 h 2237474"/>
              <a:gd name="connsiteX82" fmla="*/ 6098321 w 12192000"/>
              <a:gd name="connsiteY82" fmla="*/ 1721646 h 2237474"/>
              <a:gd name="connsiteX83" fmla="*/ 5880652 w 12192000"/>
              <a:gd name="connsiteY83" fmla="*/ 1779643 h 2237474"/>
              <a:gd name="connsiteX84" fmla="*/ 5785959 w 12192000"/>
              <a:gd name="connsiteY84" fmla="*/ 1775307 h 2237474"/>
              <a:gd name="connsiteX85" fmla="*/ 5643534 w 12192000"/>
              <a:gd name="connsiteY85" fmla="*/ 1802919 h 2237474"/>
              <a:gd name="connsiteX86" fmla="*/ 5518799 w 12192000"/>
              <a:gd name="connsiteY86" fmla="*/ 1818312 h 2237474"/>
              <a:gd name="connsiteX87" fmla="*/ 5505014 w 12192000"/>
              <a:gd name="connsiteY87" fmla="*/ 1819259 h 2237474"/>
              <a:gd name="connsiteX88" fmla="*/ 5453307 w 12192000"/>
              <a:gd name="connsiteY88" fmla="*/ 1815450 h 2237474"/>
              <a:gd name="connsiteX89" fmla="*/ 5364192 w 12192000"/>
              <a:gd name="connsiteY89" fmla="*/ 1826074 h 2237474"/>
              <a:gd name="connsiteX90" fmla="*/ 5350380 w 12192000"/>
              <a:gd name="connsiteY90" fmla="*/ 1830891 h 2237474"/>
              <a:gd name="connsiteX91" fmla="*/ 5259633 w 12192000"/>
              <a:gd name="connsiteY91" fmla="*/ 1837160 h 2237474"/>
              <a:gd name="connsiteX92" fmla="*/ 5197513 w 12192000"/>
              <a:gd name="connsiteY92" fmla="*/ 1844718 h 2237474"/>
              <a:gd name="connsiteX93" fmla="*/ 5168852 w 12192000"/>
              <a:gd name="connsiteY93" fmla="*/ 1844846 h 2237474"/>
              <a:gd name="connsiteX94" fmla="*/ 5114927 w 12192000"/>
              <a:gd name="connsiteY94" fmla="*/ 1847827 h 2237474"/>
              <a:gd name="connsiteX95" fmla="*/ 5108970 w 12192000"/>
              <a:gd name="connsiteY95" fmla="*/ 1847935 h 2237474"/>
              <a:gd name="connsiteX96" fmla="*/ 5067961 w 12192000"/>
              <a:gd name="connsiteY96" fmla="*/ 1845917 h 2237474"/>
              <a:gd name="connsiteX97" fmla="*/ 5007075 w 12192000"/>
              <a:gd name="connsiteY97" fmla="*/ 1838626 h 2237474"/>
              <a:gd name="connsiteX98" fmla="*/ 4944087 w 12192000"/>
              <a:gd name="connsiteY98" fmla="*/ 1823332 h 2237474"/>
              <a:gd name="connsiteX99" fmla="*/ 4907662 w 12192000"/>
              <a:gd name="connsiteY99" fmla="*/ 1816900 h 2237474"/>
              <a:gd name="connsiteX100" fmla="*/ 4882386 w 12192000"/>
              <a:gd name="connsiteY100" fmla="*/ 1809844 h 2237474"/>
              <a:gd name="connsiteX101" fmla="*/ 4811440 w 12192000"/>
              <a:gd name="connsiteY101" fmla="*/ 1804655 h 2237474"/>
              <a:gd name="connsiteX102" fmla="*/ 4691075 w 12192000"/>
              <a:gd name="connsiteY102" fmla="*/ 1801389 h 2237474"/>
              <a:gd name="connsiteX103" fmla="*/ 4611738 w 12192000"/>
              <a:gd name="connsiteY103" fmla="*/ 1776964 h 2237474"/>
              <a:gd name="connsiteX104" fmla="*/ 4560070 w 12192000"/>
              <a:gd name="connsiteY104" fmla="*/ 1785640 h 2237474"/>
              <a:gd name="connsiteX105" fmla="*/ 4536503 w 12192000"/>
              <a:gd name="connsiteY105" fmla="*/ 1785334 h 2237474"/>
              <a:gd name="connsiteX106" fmla="*/ 4513724 w 12192000"/>
              <a:gd name="connsiteY106" fmla="*/ 1791996 h 2237474"/>
              <a:gd name="connsiteX107" fmla="*/ 4459810 w 12192000"/>
              <a:gd name="connsiteY107" fmla="*/ 1797886 h 2237474"/>
              <a:gd name="connsiteX108" fmla="*/ 4379064 w 12192000"/>
              <a:gd name="connsiteY108" fmla="*/ 1817177 h 2237474"/>
              <a:gd name="connsiteX109" fmla="*/ 4319209 w 12192000"/>
              <a:gd name="connsiteY109" fmla="*/ 1834833 h 2237474"/>
              <a:gd name="connsiteX110" fmla="*/ 4290981 w 12192000"/>
              <a:gd name="connsiteY110" fmla="*/ 1839677 h 2237474"/>
              <a:gd name="connsiteX111" fmla="*/ 4285792 w 12192000"/>
              <a:gd name="connsiteY111" fmla="*/ 1836231 h 2237474"/>
              <a:gd name="connsiteX112" fmla="*/ 4238372 w 12192000"/>
              <a:gd name="connsiteY112" fmla="*/ 1851480 h 2237474"/>
              <a:gd name="connsiteX113" fmla="*/ 4232517 w 12192000"/>
              <a:gd name="connsiteY113" fmla="*/ 1852567 h 2237474"/>
              <a:gd name="connsiteX114" fmla="*/ 4191732 w 12192000"/>
              <a:gd name="connsiteY114" fmla="*/ 1857328 h 2237474"/>
              <a:gd name="connsiteX115" fmla="*/ 4065532 w 12192000"/>
              <a:gd name="connsiteY115" fmla="*/ 1855477 h 2237474"/>
              <a:gd name="connsiteX116" fmla="*/ 4028460 w 12192000"/>
              <a:gd name="connsiteY116" fmla="*/ 1855137 h 2237474"/>
              <a:gd name="connsiteX117" fmla="*/ 4002267 w 12192000"/>
              <a:gd name="connsiteY117" fmla="*/ 1852352 h 2237474"/>
              <a:gd name="connsiteX118" fmla="*/ 3931396 w 12192000"/>
              <a:gd name="connsiteY118" fmla="*/ 1858915 h 2237474"/>
              <a:gd name="connsiteX119" fmla="*/ 3812162 w 12192000"/>
              <a:gd name="connsiteY119" fmla="*/ 1875501 h 2237474"/>
              <a:gd name="connsiteX120" fmla="*/ 3729530 w 12192000"/>
              <a:gd name="connsiteY120" fmla="*/ 1864513 h 2237474"/>
              <a:gd name="connsiteX121" fmla="*/ 3680177 w 12192000"/>
              <a:gd name="connsiteY121" fmla="*/ 1881552 h 2237474"/>
              <a:gd name="connsiteX122" fmla="*/ 3567259 w 12192000"/>
              <a:gd name="connsiteY122" fmla="*/ 1893482 h 2237474"/>
              <a:gd name="connsiteX123" fmla="*/ 3405770 w 12192000"/>
              <a:gd name="connsiteY123" fmla="*/ 1904591 h 2237474"/>
              <a:gd name="connsiteX124" fmla="*/ 3280097 w 12192000"/>
              <a:gd name="connsiteY124" fmla="*/ 1919610 h 2237474"/>
              <a:gd name="connsiteX125" fmla="*/ 3123424 w 12192000"/>
              <a:gd name="connsiteY125" fmla="*/ 1952930 h 2237474"/>
              <a:gd name="connsiteX126" fmla="*/ 3009910 w 12192000"/>
              <a:gd name="connsiteY126" fmla="*/ 1957866 h 2237474"/>
              <a:gd name="connsiteX127" fmla="*/ 2995934 w 12192000"/>
              <a:gd name="connsiteY127" fmla="*/ 1967085 h 2237474"/>
              <a:gd name="connsiteX128" fmla="*/ 2980071 w 12192000"/>
              <a:gd name="connsiteY128" fmla="*/ 1972988 h 2237474"/>
              <a:gd name="connsiteX129" fmla="*/ 2978094 w 12192000"/>
              <a:gd name="connsiteY129" fmla="*/ 1972369 h 2237474"/>
              <a:gd name="connsiteX130" fmla="*/ 2942858 w 12192000"/>
              <a:gd name="connsiteY130" fmla="*/ 1981367 h 2237474"/>
              <a:gd name="connsiteX131" fmla="*/ 2875436 w 12192000"/>
              <a:gd name="connsiteY131" fmla="*/ 1996977 h 2237474"/>
              <a:gd name="connsiteX132" fmla="*/ 2874892 w 12192000"/>
              <a:gd name="connsiteY132" fmla="*/ 1996085 h 2237474"/>
              <a:gd name="connsiteX133" fmla="*/ 2864145 w 12192000"/>
              <a:gd name="connsiteY133" fmla="*/ 1994061 h 2237474"/>
              <a:gd name="connsiteX134" fmla="*/ 2843662 w 12192000"/>
              <a:gd name="connsiteY134" fmla="*/ 1992498 h 2237474"/>
              <a:gd name="connsiteX135" fmla="*/ 2796128 w 12192000"/>
              <a:gd name="connsiteY135" fmla="*/ 1976403 h 2237474"/>
              <a:gd name="connsiteX136" fmla="*/ 2756784 w 12192000"/>
              <a:gd name="connsiteY136" fmla="*/ 1985116 h 2237474"/>
              <a:gd name="connsiteX137" fmla="*/ 2748833 w 12192000"/>
              <a:gd name="connsiteY137" fmla="*/ 1986323 h 2237474"/>
              <a:gd name="connsiteX138" fmla="*/ 2748661 w 12192000"/>
              <a:gd name="connsiteY138" fmla="*/ 1986122 h 2237474"/>
              <a:gd name="connsiteX139" fmla="*/ 2740251 w 12192000"/>
              <a:gd name="connsiteY139" fmla="*/ 1986946 h 2237474"/>
              <a:gd name="connsiteX140" fmla="*/ 2718916 w 12192000"/>
              <a:gd name="connsiteY140" fmla="*/ 1990867 h 2237474"/>
              <a:gd name="connsiteX141" fmla="*/ 2713522 w 12192000"/>
              <a:gd name="connsiteY141" fmla="*/ 1990173 h 2237474"/>
              <a:gd name="connsiteX142" fmla="*/ 2680597 w 12192000"/>
              <a:gd name="connsiteY142" fmla="*/ 1984996 h 2237474"/>
              <a:gd name="connsiteX143" fmla="*/ 2578178 w 12192000"/>
              <a:gd name="connsiteY143" fmla="*/ 1990531 h 2237474"/>
              <a:gd name="connsiteX144" fmla="*/ 2476147 w 12192000"/>
              <a:gd name="connsiteY144" fmla="*/ 1998305 h 2237474"/>
              <a:gd name="connsiteX145" fmla="*/ 2373568 w 12192000"/>
              <a:gd name="connsiteY145" fmla="*/ 2003219 h 2237474"/>
              <a:gd name="connsiteX146" fmla="*/ 2321399 w 12192000"/>
              <a:gd name="connsiteY146" fmla="*/ 1989467 h 2237474"/>
              <a:gd name="connsiteX147" fmla="*/ 2315525 w 12192000"/>
              <a:gd name="connsiteY147" fmla="*/ 1989708 h 2237474"/>
              <a:gd name="connsiteX148" fmla="*/ 2300792 w 12192000"/>
              <a:gd name="connsiteY148" fmla="*/ 1994290 h 2237474"/>
              <a:gd name="connsiteX149" fmla="*/ 2295469 w 12192000"/>
              <a:gd name="connsiteY149" fmla="*/ 1996659 h 2237474"/>
              <a:gd name="connsiteX150" fmla="*/ 2287219 w 12192000"/>
              <a:gd name="connsiteY150" fmla="*/ 1998750 h 2237474"/>
              <a:gd name="connsiteX151" fmla="*/ 2286948 w 12192000"/>
              <a:gd name="connsiteY151" fmla="*/ 1998596 h 2237474"/>
              <a:gd name="connsiteX152" fmla="*/ 2243069 w 12192000"/>
              <a:gd name="connsiteY152" fmla="*/ 2015111 h 2237474"/>
              <a:gd name="connsiteX153" fmla="*/ 2186609 w 12192000"/>
              <a:gd name="connsiteY153" fmla="*/ 2008263 h 2237474"/>
              <a:gd name="connsiteX154" fmla="*/ 2164831 w 12192000"/>
              <a:gd name="connsiteY154" fmla="*/ 2010143 h 2237474"/>
              <a:gd name="connsiteX155" fmla="*/ 2152836 w 12192000"/>
              <a:gd name="connsiteY155" fmla="*/ 2010048 h 2237474"/>
              <a:gd name="connsiteX156" fmla="*/ 2117102 w 12192000"/>
              <a:gd name="connsiteY156" fmla="*/ 2023004 h 2237474"/>
              <a:gd name="connsiteX157" fmla="*/ 2111935 w 12192000"/>
              <a:gd name="connsiteY157" fmla="*/ 2023163 h 2237474"/>
              <a:gd name="connsiteX158" fmla="*/ 2089991 w 12192000"/>
              <a:gd name="connsiteY158" fmla="*/ 2034193 h 2237474"/>
              <a:gd name="connsiteX159" fmla="*/ 2058061 w 12192000"/>
              <a:gd name="connsiteY159" fmla="*/ 2047942 h 2237474"/>
              <a:gd name="connsiteX160" fmla="*/ 2055737 w 12192000"/>
              <a:gd name="connsiteY160" fmla="*/ 2047704 h 2237474"/>
              <a:gd name="connsiteX161" fmla="*/ 2042244 w 12192000"/>
              <a:gd name="connsiteY161" fmla="*/ 2055560 h 2237474"/>
              <a:gd name="connsiteX162" fmla="*/ 1976224 w 12192000"/>
              <a:gd name="connsiteY162" fmla="*/ 2074257 h 2237474"/>
              <a:gd name="connsiteX163" fmla="*/ 1877728 w 12192000"/>
              <a:gd name="connsiteY163" fmla="*/ 2101004 h 2237474"/>
              <a:gd name="connsiteX164" fmla="*/ 1759056 w 12192000"/>
              <a:gd name="connsiteY164" fmla="*/ 2125608 h 2237474"/>
              <a:gd name="connsiteX165" fmla="*/ 1637948 w 12192000"/>
              <a:gd name="connsiteY165" fmla="*/ 2172597 h 2237474"/>
              <a:gd name="connsiteX166" fmla="*/ 1434549 w 12192000"/>
              <a:gd name="connsiteY166" fmla="*/ 2234522 h 2237474"/>
              <a:gd name="connsiteX167" fmla="*/ 1398481 w 12192000"/>
              <a:gd name="connsiteY167" fmla="*/ 2237074 h 2237474"/>
              <a:gd name="connsiteX168" fmla="*/ 1398407 w 12192000"/>
              <a:gd name="connsiteY168" fmla="*/ 2237095 h 2237474"/>
              <a:gd name="connsiteX169" fmla="*/ 1370962 w 12192000"/>
              <a:gd name="connsiteY169" fmla="*/ 2237474 h 2237474"/>
              <a:gd name="connsiteX170" fmla="*/ 1356367 w 12192000"/>
              <a:gd name="connsiteY170" fmla="*/ 2235089 h 2237474"/>
              <a:gd name="connsiteX171" fmla="*/ 1324828 w 12192000"/>
              <a:gd name="connsiteY171" fmla="*/ 2231968 h 2237474"/>
              <a:gd name="connsiteX172" fmla="*/ 1297744 w 12192000"/>
              <a:gd name="connsiteY172" fmla="*/ 2235849 h 2237474"/>
              <a:gd name="connsiteX173" fmla="*/ 1286236 w 12192000"/>
              <a:gd name="connsiteY173" fmla="*/ 2233135 h 2237474"/>
              <a:gd name="connsiteX174" fmla="*/ 1283504 w 12192000"/>
              <a:gd name="connsiteY174" fmla="*/ 2233797 h 2237474"/>
              <a:gd name="connsiteX175" fmla="*/ 1279765 w 12192000"/>
              <a:gd name="connsiteY175" fmla="*/ 2229639 h 2237474"/>
              <a:gd name="connsiteX176" fmla="*/ 1195347 w 12192000"/>
              <a:gd name="connsiteY176" fmla="*/ 2212354 h 2237474"/>
              <a:gd name="connsiteX177" fmla="*/ 970251 w 12192000"/>
              <a:gd name="connsiteY177" fmla="*/ 2221029 h 2237474"/>
              <a:gd name="connsiteX178" fmla="*/ 812914 w 12192000"/>
              <a:gd name="connsiteY178" fmla="*/ 2202752 h 2237474"/>
              <a:gd name="connsiteX179" fmla="*/ 800195 w 12192000"/>
              <a:gd name="connsiteY179" fmla="*/ 2209407 h 2237474"/>
              <a:gd name="connsiteX180" fmla="*/ 784978 w 12192000"/>
              <a:gd name="connsiteY180" fmla="*/ 2212360 h 2237474"/>
              <a:gd name="connsiteX181" fmla="*/ 681987 w 12192000"/>
              <a:gd name="connsiteY181" fmla="*/ 2216757 h 2237474"/>
              <a:gd name="connsiteX182" fmla="*/ 669923 w 12192000"/>
              <a:gd name="connsiteY182" fmla="*/ 2211682 h 2237474"/>
              <a:gd name="connsiteX183" fmla="*/ 648680 w 12192000"/>
              <a:gd name="connsiteY183" fmla="*/ 2206229 h 2237474"/>
              <a:gd name="connsiteX184" fmla="*/ 597225 w 12192000"/>
              <a:gd name="connsiteY184" fmla="*/ 2180999 h 2237474"/>
              <a:gd name="connsiteX185" fmla="*/ 558449 w 12192000"/>
              <a:gd name="connsiteY185" fmla="*/ 2182346 h 2237474"/>
              <a:gd name="connsiteX186" fmla="*/ 550517 w 12192000"/>
              <a:gd name="connsiteY186" fmla="*/ 2182060 h 2237474"/>
              <a:gd name="connsiteX187" fmla="*/ 550309 w 12192000"/>
              <a:gd name="connsiteY187" fmla="*/ 2181825 h 2237474"/>
              <a:gd name="connsiteX188" fmla="*/ 541836 w 12192000"/>
              <a:gd name="connsiteY188" fmla="*/ 2181063 h 2237474"/>
              <a:gd name="connsiteX189" fmla="*/ 536057 w 12192000"/>
              <a:gd name="connsiteY189" fmla="*/ 2181537 h 2237474"/>
              <a:gd name="connsiteX190" fmla="*/ 520671 w 12192000"/>
              <a:gd name="connsiteY190" fmla="*/ 2180980 h 2237474"/>
              <a:gd name="connsiteX191" fmla="*/ 515024 w 12192000"/>
              <a:gd name="connsiteY191" fmla="*/ 2179258 h 2237474"/>
              <a:gd name="connsiteX192" fmla="*/ 512278 w 12192000"/>
              <a:gd name="connsiteY192" fmla="*/ 2176369 h 2237474"/>
              <a:gd name="connsiteX193" fmla="*/ 480419 w 12192000"/>
              <a:gd name="connsiteY193" fmla="*/ 2167807 h 2237474"/>
              <a:gd name="connsiteX194" fmla="*/ 413835 w 12192000"/>
              <a:gd name="connsiteY194" fmla="*/ 2156783 h 2237474"/>
              <a:gd name="connsiteX195" fmla="*/ 376513 w 12192000"/>
              <a:gd name="connsiteY195" fmla="*/ 2154014 h 2237474"/>
              <a:gd name="connsiteX196" fmla="*/ 273386 w 12192000"/>
              <a:gd name="connsiteY196" fmla="*/ 2142551 h 2237474"/>
              <a:gd name="connsiteX197" fmla="*/ 169207 w 12192000"/>
              <a:gd name="connsiteY197" fmla="*/ 2128100 h 2237474"/>
              <a:gd name="connsiteX198" fmla="*/ 93149 w 12192000"/>
              <a:gd name="connsiteY198" fmla="*/ 2105324 h 2237474"/>
              <a:gd name="connsiteX199" fmla="*/ 88109 w 12192000"/>
              <a:gd name="connsiteY199" fmla="*/ 2106704 h 2237474"/>
              <a:gd name="connsiteX200" fmla="*/ 80022 w 12192000"/>
              <a:gd name="connsiteY200" fmla="*/ 2107254 h 2237474"/>
              <a:gd name="connsiteX201" fmla="*/ 79717 w 12192000"/>
              <a:gd name="connsiteY201" fmla="*/ 2107046 h 2237474"/>
              <a:gd name="connsiteX202" fmla="*/ 72352 w 12192000"/>
              <a:gd name="connsiteY202" fmla="*/ 2107991 h 2237474"/>
              <a:gd name="connsiteX203" fmla="*/ 37645 w 12192000"/>
              <a:gd name="connsiteY203" fmla="*/ 2115401 h 2237474"/>
              <a:gd name="connsiteX204" fmla="*/ 4572 w 12192000"/>
              <a:gd name="connsiteY204" fmla="*/ 2111091 h 2237474"/>
              <a:gd name="connsiteX205" fmla="*/ 0 w 12192000"/>
              <a:gd name="connsiteY205" fmla="*/ 2110468 h 2237474"/>
              <a:gd name="connsiteX206" fmla="*/ 0 w 12192000"/>
              <a:gd name="connsiteY206"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154948 w 12192000"/>
              <a:gd name="connsiteY4" fmla="*/ 762731 h 2237474"/>
              <a:gd name="connsiteX5" fmla="*/ 12047364 w 12192000"/>
              <a:gd name="connsiteY5" fmla="*/ 749662 h 2237474"/>
              <a:gd name="connsiteX6" fmla="*/ 11890686 w 12192000"/>
              <a:gd name="connsiteY6" fmla="*/ 732766 h 2237474"/>
              <a:gd name="connsiteX7" fmla="*/ 11782413 w 12192000"/>
              <a:gd name="connsiteY7" fmla="*/ 769868 h 2237474"/>
              <a:gd name="connsiteX8" fmla="*/ 11649954 w 12192000"/>
              <a:gd name="connsiteY8" fmla="*/ 749628 h 2237474"/>
              <a:gd name="connsiteX9" fmla="*/ 11560424 w 12192000"/>
              <a:gd name="connsiteY9" fmla="*/ 748017 h 2237474"/>
              <a:gd name="connsiteX10" fmla="*/ 11358455 w 12192000"/>
              <a:gd name="connsiteY10" fmla="*/ 747593 h 2237474"/>
              <a:gd name="connsiteX11" fmla="*/ 11165209 w 12192000"/>
              <a:gd name="connsiteY11" fmla="*/ 748852 h 2237474"/>
              <a:gd name="connsiteX12" fmla="*/ 11058755 w 12192000"/>
              <a:gd name="connsiteY12" fmla="*/ 749617 h 2237474"/>
              <a:gd name="connsiteX13" fmla="*/ 10834688 w 12192000"/>
              <a:gd name="connsiteY13" fmla="*/ 757726 h 2237474"/>
              <a:gd name="connsiteX14" fmla="*/ 10805004 w 12192000"/>
              <a:gd name="connsiteY14" fmla="*/ 757573 h 2237474"/>
              <a:gd name="connsiteX15" fmla="*/ 10739478 w 12192000"/>
              <a:gd name="connsiteY15" fmla="*/ 776841 h 2237474"/>
              <a:gd name="connsiteX16" fmla="*/ 10458762 w 12192000"/>
              <a:gd name="connsiteY16" fmla="*/ 755400 h 2237474"/>
              <a:gd name="connsiteX17" fmla="*/ 10211200 w 12192000"/>
              <a:gd name="connsiteY17" fmla="*/ 767513 h 2237474"/>
              <a:gd name="connsiteX18" fmla="*/ 10167995 w 12192000"/>
              <a:gd name="connsiteY18" fmla="*/ 760843 h 2237474"/>
              <a:gd name="connsiteX19" fmla="*/ 9997044 w 12192000"/>
              <a:gd name="connsiteY19" fmla="*/ 780129 h 2237474"/>
              <a:gd name="connsiteX20" fmla="*/ 9943887 w 12192000"/>
              <a:gd name="connsiteY20" fmla="*/ 804141 h 2237474"/>
              <a:gd name="connsiteX21" fmla="*/ 9918248 w 12192000"/>
              <a:gd name="connsiteY21" fmla="*/ 816628 h 2237474"/>
              <a:gd name="connsiteX22" fmla="*/ 9767091 w 12192000"/>
              <a:gd name="connsiteY22" fmla="*/ 870550 h 2237474"/>
              <a:gd name="connsiteX23" fmla="*/ 9683005 w 12192000"/>
              <a:gd name="connsiteY23" fmla="*/ 894128 h 2237474"/>
              <a:gd name="connsiteX24" fmla="*/ 9594438 w 12192000"/>
              <a:gd name="connsiteY24" fmla="*/ 919051 h 2237474"/>
              <a:gd name="connsiteX25" fmla="*/ 9577033 w 12192000"/>
              <a:gd name="connsiteY25" fmla="*/ 922857 h 2237474"/>
              <a:gd name="connsiteX26" fmla="*/ 9544189 w 12192000"/>
              <a:gd name="connsiteY26" fmla="*/ 938966 h 2237474"/>
              <a:gd name="connsiteX27" fmla="*/ 9500499 w 12192000"/>
              <a:gd name="connsiteY27" fmla="*/ 954680 h 2237474"/>
              <a:gd name="connsiteX28" fmla="*/ 9428195 w 12192000"/>
              <a:gd name="connsiteY28" fmla="*/ 986225 h 2237474"/>
              <a:gd name="connsiteX29" fmla="*/ 9410017 w 12192000"/>
              <a:gd name="connsiteY29" fmla="*/ 993931 h 2237474"/>
              <a:gd name="connsiteX30" fmla="*/ 9392919 w 12192000"/>
              <a:gd name="connsiteY30" fmla="*/ 994656 h 2237474"/>
              <a:gd name="connsiteX31" fmla="*/ 9278619 w 12192000"/>
              <a:gd name="connsiteY31" fmla="*/ 1011878 h 2237474"/>
              <a:gd name="connsiteX32" fmla="*/ 9268019 w 12192000"/>
              <a:gd name="connsiteY32" fmla="*/ 1007442 h 2237474"/>
              <a:gd name="connsiteX33" fmla="*/ 9234662 w 12192000"/>
              <a:gd name="connsiteY33" fmla="*/ 1023056 h 2237474"/>
              <a:gd name="connsiteX34" fmla="*/ 9181033 w 12192000"/>
              <a:gd name="connsiteY34" fmla="*/ 1037921 h 2237474"/>
              <a:gd name="connsiteX35" fmla="*/ 9155969 w 12192000"/>
              <a:gd name="connsiteY35" fmla="*/ 1046804 h 2237474"/>
              <a:gd name="connsiteX36" fmla="*/ 9133985 w 12192000"/>
              <a:gd name="connsiteY36" fmla="*/ 1046450 h 2237474"/>
              <a:gd name="connsiteX37" fmla="*/ 9012987 w 12192000"/>
              <a:gd name="connsiteY37" fmla="*/ 1061986 h 2237474"/>
              <a:gd name="connsiteX38" fmla="*/ 8968445 w 12192000"/>
              <a:gd name="connsiteY38" fmla="*/ 1052169 h 2237474"/>
              <a:gd name="connsiteX39" fmla="*/ 8958984 w 12192000"/>
              <a:gd name="connsiteY39" fmla="*/ 1057212 h 2237474"/>
              <a:gd name="connsiteX40" fmla="*/ 8886001 w 12192000"/>
              <a:gd name="connsiteY40" fmla="*/ 1067468 h 2237474"/>
              <a:gd name="connsiteX41" fmla="*/ 8838610 w 12192000"/>
              <a:gd name="connsiteY41" fmla="*/ 1075091 h 2237474"/>
              <a:gd name="connsiteX42" fmla="*/ 8750383 w 12192000"/>
              <a:gd name="connsiteY42" fmla="*/ 1097387 h 2237474"/>
              <a:gd name="connsiteX43" fmla="*/ 8665605 w 12192000"/>
              <a:gd name="connsiteY43" fmla="*/ 1110791 h 2237474"/>
              <a:gd name="connsiteX44" fmla="*/ 8584946 w 12192000"/>
              <a:gd name="connsiteY44" fmla="*/ 1135226 h 2237474"/>
              <a:gd name="connsiteX45" fmla="*/ 8460755 w 12192000"/>
              <a:gd name="connsiteY45" fmla="*/ 1203427 h 2237474"/>
              <a:gd name="connsiteX46" fmla="*/ 8419755 w 12192000"/>
              <a:gd name="connsiteY46" fmla="*/ 1216260 h 2237474"/>
              <a:gd name="connsiteX47" fmla="*/ 8411626 w 12192000"/>
              <a:gd name="connsiteY47" fmla="*/ 1214397 h 2237474"/>
              <a:gd name="connsiteX48" fmla="*/ 8363469 w 12192000"/>
              <a:gd name="connsiteY48" fmla="*/ 1246658 h 2237474"/>
              <a:gd name="connsiteX49" fmla="*/ 8275497 w 12192000"/>
              <a:gd name="connsiteY49" fmla="*/ 1264396 h 2237474"/>
              <a:gd name="connsiteX50" fmla="*/ 8206287 w 12192000"/>
              <a:gd name="connsiteY50" fmla="*/ 1273060 h 2237474"/>
              <a:gd name="connsiteX51" fmla="*/ 8168705 w 12192000"/>
              <a:gd name="connsiteY51" fmla="*/ 1279956 h 2237474"/>
              <a:gd name="connsiteX52" fmla="*/ 8139997 w 12192000"/>
              <a:gd name="connsiteY52" fmla="*/ 1282713 h 2237474"/>
              <a:gd name="connsiteX53" fmla="*/ 8074238 w 12192000"/>
              <a:gd name="connsiteY53" fmla="*/ 1301895 h 2237474"/>
              <a:gd name="connsiteX54" fmla="*/ 7968292 w 12192000"/>
              <a:gd name="connsiteY54" fmla="*/ 1338779 h 2237474"/>
              <a:gd name="connsiteX55" fmla="*/ 7902328 w 12192000"/>
              <a:gd name="connsiteY55" fmla="*/ 1345865 h 2237474"/>
              <a:gd name="connsiteX56" fmla="*/ 7875879 w 12192000"/>
              <a:gd name="connsiteY56" fmla="*/ 1345646 h 2237474"/>
              <a:gd name="connsiteX57" fmla="*/ 7840612 w 12192000"/>
              <a:gd name="connsiteY57" fmla="*/ 1369373 h 2237474"/>
              <a:gd name="connsiteX58" fmla="*/ 7786819 w 12192000"/>
              <a:gd name="connsiteY58" fmla="*/ 1378970 h 2237474"/>
              <a:gd name="connsiteX59" fmla="*/ 7548172 w 12192000"/>
              <a:gd name="connsiteY59" fmla="*/ 1417460 h 2237474"/>
              <a:gd name="connsiteX60" fmla="*/ 7483437 w 12192000"/>
              <a:gd name="connsiteY60" fmla="*/ 1478152 h 2237474"/>
              <a:gd name="connsiteX61" fmla="*/ 7377870 w 12192000"/>
              <a:gd name="connsiteY61" fmla="*/ 1523319 h 2237474"/>
              <a:gd name="connsiteX62" fmla="*/ 7230737 w 12192000"/>
              <a:gd name="connsiteY62" fmla="*/ 1562633 h 2237474"/>
              <a:gd name="connsiteX63" fmla="*/ 7224458 w 12192000"/>
              <a:gd name="connsiteY63" fmla="*/ 1573008 h 2237474"/>
              <a:gd name="connsiteX64" fmla="*/ 7183121 w 12192000"/>
              <a:gd name="connsiteY64" fmla="*/ 1595162 h 2237474"/>
              <a:gd name="connsiteX65" fmla="*/ 7164601 w 12192000"/>
              <a:gd name="connsiteY65" fmla="*/ 1606490 h 2237474"/>
              <a:gd name="connsiteX66" fmla="*/ 7092727 w 12192000"/>
              <a:gd name="connsiteY66" fmla="*/ 1623628 h 2237474"/>
              <a:gd name="connsiteX67" fmla="*/ 7031309 w 12192000"/>
              <a:gd name="connsiteY67" fmla="*/ 1619451 h 2237474"/>
              <a:gd name="connsiteX68" fmla="*/ 6999084 w 12192000"/>
              <a:gd name="connsiteY68" fmla="*/ 1634317 h 2237474"/>
              <a:gd name="connsiteX69" fmla="*/ 6992107 w 12192000"/>
              <a:gd name="connsiteY69" fmla="*/ 1636860 h 2237474"/>
              <a:gd name="connsiteX70" fmla="*/ 6900177 w 12192000"/>
              <a:gd name="connsiteY70" fmla="*/ 1636016 h 2237474"/>
              <a:gd name="connsiteX71" fmla="*/ 6795372 w 12192000"/>
              <a:gd name="connsiteY71" fmla="*/ 1644845 h 2237474"/>
              <a:gd name="connsiteX72" fmla="*/ 6692251 w 12192000"/>
              <a:gd name="connsiteY72" fmla="*/ 1656357 h 2237474"/>
              <a:gd name="connsiteX73" fmla="*/ 6655235 w 12192000"/>
              <a:gd name="connsiteY73" fmla="*/ 1661869 h 2237474"/>
              <a:gd name="connsiteX74" fmla="*/ 6554894 w 12192000"/>
              <a:gd name="connsiteY74" fmla="*/ 1664428 h 2237474"/>
              <a:gd name="connsiteX75" fmla="*/ 6516595 w 12192000"/>
              <a:gd name="connsiteY75" fmla="*/ 1667475 h 2237474"/>
              <a:gd name="connsiteX76" fmla="*/ 6508541 w 12192000"/>
              <a:gd name="connsiteY76" fmla="*/ 1668757 h 2237474"/>
              <a:gd name="connsiteX77" fmla="*/ 6471012 w 12192000"/>
              <a:gd name="connsiteY77" fmla="*/ 1678604 h 2237474"/>
              <a:gd name="connsiteX78" fmla="*/ 6364035 w 12192000"/>
              <a:gd name="connsiteY78" fmla="*/ 1667683 h 2237474"/>
              <a:gd name="connsiteX79" fmla="*/ 6280959 w 12192000"/>
              <a:gd name="connsiteY79" fmla="*/ 1689329 h 2237474"/>
              <a:gd name="connsiteX80" fmla="*/ 6243319 w 12192000"/>
              <a:gd name="connsiteY80" fmla="*/ 1695560 h 2237474"/>
              <a:gd name="connsiteX81" fmla="*/ 6098321 w 12192000"/>
              <a:gd name="connsiteY81" fmla="*/ 1721646 h 2237474"/>
              <a:gd name="connsiteX82" fmla="*/ 5880652 w 12192000"/>
              <a:gd name="connsiteY82" fmla="*/ 1779643 h 2237474"/>
              <a:gd name="connsiteX83" fmla="*/ 5785959 w 12192000"/>
              <a:gd name="connsiteY83" fmla="*/ 1775307 h 2237474"/>
              <a:gd name="connsiteX84" fmla="*/ 5643534 w 12192000"/>
              <a:gd name="connsiteY84" fmla="*/ 1802919 h 2237474"/>
              <a:gd name="connsiteX85" fmla="*/ 5518799 w 12192000"/>
              <a:gd name="connsiteY85" fmla="*/ 1818312 h 2237474"/>
              <a:gd name="connsiteX86" fmla="*/ 5505014 w 12192000"/>
              <a:gd name="connsiteY86" fmla="*/ 1819259 h 2237474"/>
              <a:gd name="connsiteX87" fmla="*/ 5453307 w 12192000"/>
              <a:gd name="connsiteY87" fmla="*/ 1815450 h 2237474"/>
              <a:gd name="connsiteX88" fmla="*/ 5364192 w 12192000"/>
              <a:gd name="connsiteY88" fmla="*/ 1826074 h 2237474"/>
              <a:gd name="connsiteX89" fmla="*/ 5350380 w 12192000"/>
              <a:gd name="connsiteY89" fmla="*/ 1830891 h 2237474"/>
              <a:gd name="connsiteX90" fmla="*/ 5259633 w 12192000"/>
              <a:gd name="connsiteY90" fmla="*/ 1837160 h 2237474"/>
              <a:gd name="connsiteX91" fmla="*/ 5197513 w 12192000"/>
              <a:gd name="connsiteY91" fmla="*/ 1844718 h 2237474"/>
              <a:gd name="connsiteX92" fmla="*/ 5168852 w 12192000"/>
              <a:gd name="connsiteY92" fmla="*/ 1844846 h 2237474"/>
              <a:gd name="connsiteX93" fmla="*/ 5114927 w 12192000"/>
              <a:gd name="connsiteY93" fmla="*/ 1847827 h 2237474"/>
              <a:gd name="connsiteX94" fmla="*/ 5108970 w 12192000"/>
              <a:gd name="connsiteY94" fmla="*/ 1847935 h 2237474"/>
              <a:gd name="connsiteX95" fmla="*/ 5067961 w 12192000"/>
              <a:gd name="connsiteY95" fmla="*/ 1845917 h 2237474"/>
              <a:gd name="connsiteX96" fmla="*/ 5007075 w 12192000"/>
              <a:gd name="connsiteY96" fmla="*/ 1838626 h 2237474"/>
              <a:gd name="connsiteX97" fmla="*/ 4944087 w 12192000"/>
              <a:gd name="connsiteY97" fmla="*/ 1823332 h 2237474"/>
              <a:gd name="connsiteX98" fmla="*/ 4907662 w 12192000"/>
              <a:gd name="connsiteY98" fmla="*/ 1816900 h 2237474"/>
              <a:gd name="connsiteX99" fmla="*/ 4882386 w 12192000"/>
              <a:gd name="connsiteY99" fmla="*/ 1809844 h 2237474"/>
              <a:gd name="connsiteX100" fmla="*/ 4811440 w 12192000"/>
              <a:gd name="connsiteY100" fmla="*/ 1804655 h 2237474"/>
              <a:gd name="connsiteX101" fmla="*/ 4691075 w 12192000"/>
              <a:gd name="connsiteY101" fmla="*/ 1801389 h 2237474"/>
              <a:gd name="connsiteX102" fmla="*/ 4611738 w 12192000"/>
              <a:gd name="connsiteY102" fmla="*/ 1776964 h 2237474"/>
              <a:gd name="connsiteX103" fmla="*/ 4560070 w 12192000"/>
              <a:gd name="connsiteY103" fmla="*/ 1785640 h 2237474"/>
              <a:gd name="connsiteX104" fmla="*/ 4536503 w 12192000"/>
              <a:gd name="connsiteY104" fmla="*/ 1785334 h 2237474"/>
              <a:gd name="connsiteX105" fmla="*/ 4513724 w 12192000"/>
              <a:gd name="connsiteY105" fmla="*/ 1791996 h 2237474"/>
              <a:gd name="connsiteX106" fmla="*/ 4459810 w 12192000"/>
              <a:gd name="connsiteY106" fmla="*/ 1797886 h 2237474"/>
              <a:gd name="connsiteX107" fmla="*/ 4379064 w 12192000"/>
              <a:gd name="connsiteY107" fmla="*/ 1817177 h 2237474"/>
              <a:gd name="connsiteX108" fmla="*/ 4319209 w 12192000"/>
              <a:gd name="connsiteY108" fmla="*/ 1834833 h 2237474"/>
              <a:gd name="connsiteX109" fmla="*/ 4290981 w 12192000"/>
              <a:gd name="connsiteY109" fmla="*/ 1839677 h 2237474"/>
              <a:gd name="connsiteX110" fmla="*/ 4285792 w 12192000"/>
              <a:gd name="connsiteY110" fmla="*/ 1836231 h 2237474"/>
              <a:gd name="connsiteX111" fmla="*/ 4238372 w 12192000"/>
              <a:gd name="connsiteY111" fmla="*/ 1851480 h 2237474"/>
              <a:gd name="connsiteX112" fmla="*/ 4232517 w 12192000"/>
              <a:gd name="connsiteY112" fmla="*/ 1852567 h 2237474"/>
              <a:gd name="connsiteX113" fmla="*/ 4191732 w 12192000"/>
              <a:gd name="connsiteY113" fmla="*/ 1857328 h 2237474"/>
              <a:gd name="connsiteX114" fmla="*/ 4065532 w 12192000"/>
              <a:gd name="connsiteY114" fmla="*/ 1855477 h 2237474"/>
              <a:gd name="connsiteX115" fmla="*/ 4028460 w 12192000"/>
              <a:gd name="connsiteY115" fmla="*/ 1855137 h 2237474"/>
              <a:gd name="connsiteX116" fmla="*/ 4002267 w 12192000"/>
              <a:gd name="connsiteY116" fmla="*/ 1852352 h 2237474"/>
              <a:gd name="connsiteX117" fmla="*/ 3931396 w 12192000"/>
              <a:gd name="connsiteY117" fmla="*/ 1858915 h 2237474"/>
              <a:gd name="connsiteX118" fmla="*/ 3812162 w 12192000"/>
              <a:gd name="connsiteY118" fmla="*/ 1875501 h 2237474"/>
              <a:gd name="connsiteX119" fmla="*/ 3729530 w 12192000"/>
              <a:gd name="connsiteY119" fmla="*/ 1864513 h 2237474"/>
              <a:gd name="connsiteX120" fmla="*/ 3680177 w 12192000"/>
              <a:gd name="connsiteY120" fmla="*/ 1881552 h 2237474"/>
              <a:gd name="connsiteX121" fmla="*/ 3567259 w 12192000"/>
              <a:gd name="connsiteY121" fmla="*/ 1893482 h 2237474"/>
              <a:gd name="connsiteX122" fmla="*/ 3405770 w 12192000"/>
              <a:gd name="connsiteY122" fmla="*/ 1904591 h 2237474"/>
              <a:gd name="connsiteX123" fmla="*/ 3280097 w 12192000"/>
              <a:gd name="connsiteY123" fmla="*/ 1919610 h 2237474"/>
              <a:gd name="connsiteX124" fmla="*/ 3123424 w 12192000"/>
              <a:gd name="connsiteY124" fmla="*/ 1952930 h 2237474"/>
              <a:gd name="connsiteX125" fmla="*/ 3009910 w 12192000"/>
              <a:gd name="connsiteY125" fmla="*/ 1957866 h 2237474"/>
              <a:gd name="connsiteX126" fmla="*/ 2995934 w 12192000"/>
              <a:gd name="connsiteY126" fmla="*/ 1967085 h 2237474"/>
              <a:gd name="connsiteX127" fmla="*/ 2980071 w 12192000"/>
              <a:gd name="connsiteY127" fmla="*/ 1972988 h 2237474"/>
              <a:gd name="connsiteX128" fmla="*/ 2978094 w 12192000"/>
              <a:gd name="connsiteY128" fmla="*/ 1972369 h 2237474"/>
              <a:gd name="connsiteX129" fmla="*/ 2942858 w 12192000"/>
              <a:gd name="connsiteY129" fmla="*/ 1981367 h 2237474"/>
              <a:gd name="connsiteX130" fmla="*/ 2875436 w 12192000"/>
              <a:gd name="connsiteY130" fmla="*/ 1996977 h 2237474"/>
              <a:gd name="connsiteX131" fmla="*/ 2874892 w 12192000"/>
              <a:gd name="connsiteY131" fmla="*/ 1996085 h 2237474"/>
              <a:gd name="connsiteX132" fmla="*/ 2864145 w 12192000"/>
              <a:gd name="connsiteY132" fmla="*/ 1994061 h 2237474"/>
              <a:gd name="connsiteX133" fmla="*/ 2843662 w 12192000"/>
              <a:gd name="connsiteY133" fmla="*/ 1992498 h 2237474"/>
              <a:gd name="connsiteX134" fmla="*/ 2796128 w 12192000"/>
              <a:gd name="connsiteY134" fmla="*/ 1976403 h 2237474"/>
              <a:gd name="connsiteX135" fmla="*/ 2756784 w 12192000"/>
              <a:gd name="connsiteY135" fmla="*/ 1985116 h 2237474"/>
              <a:gd name="connsiteX136" fmla="*/ 2748833 w 12192000"/>
              <a:gd name="connsiteY136" fmla="*/ 1986323 h 2237474"/>
              <a:gd name="connsiteX137" fmla="*/ 2748661 w 12192000"/>
              <a:gd name="connsiteY137" fmla="*/ 1986122 h 2237474"/>
              <a:gd name="connsiteX138" fmla="*/ 2740251 w 12192000"/>
              <a:gd name="connsiteY138" fmla="*/ 1986946 h 2237474"/>
              <a:gd name="connsiteX139" fmla="*/ 2718916 w 12192000"/>
              <a:gd name="connsiteY139" fmla="*/ 1990867 h 2237474"/>
              <a:gd name="connsiteX140" fmla="*/ 2713522 w 12192000"/>
              <a:gd name="connsiteY140" fmla="*/ 1990173 h 2237474"/>
              <a:gd name="connsiteX141" fmla="*/ 2680597 w 12192000"/>
              <a:gd name="connsiteY141" fmla="*/ 1984996 h 2237474"/>
              <a:gd name="connsiteX142" fmla="*/ 2578178 w 12192000"/>
              <a:gd name="connsiteY142" fmla="*/ 1990531 h 2237474"/>
              <a:gd name="connsiteX143" fmla="*/ 2476147 w 12192000"/>
              <a:gd name="connsiteY143" fmla="*/ 1998305 h 2237474"/>
              <a:gd name="connsiteX144" fmla="*/ 2373568 w 12192000"/>
              <a:gd name="connsiteY144" fmla="*/ 2003219 h 2237474"/>
              <a:gd name="connsiteX145" fmla="*/ 2321399 w 12192000"/>
              <a:gd name="connsiteY145" fmla="*/ 1989467 h 2237474"/>
              <a:gd name="connsiteX146" fmla="*/ 2315525 w 12192000"/>
              <a:gd name="connsiteY146" fmla="*/ 1989708 h 2237474"/>
              <a:gd name="connsiteX147" fmla="*/ 2300792 w 12192000"/>
              <a:gd name="connsiteY147" fmla="*/ 1994290 h 2237474"/>
              <a:gd name="connsiteX148" fmla="*/ 2295469 w 12192000"/>
              <a:gd name="connsiteY148" fmla="*/ 1996659 h 2237474"/>
              <a:gd name="connsiteX149" fmla="*/ 2287219 w 12192000"/>
              <a:gd name="connsiteY149" fmla="*/ 1998750 h 2237474"/>
              <a:gd name="connsiteX150" fmla="*/ 2286948 w 12192000"/>
              <a:gd name="connsiteY150" fmla="*/ 1998596 h 2237474"/>
              <a:gd name="connsiteX151" fmla="*/ 2243069 w 12192000"/>
              <a:gd name="connsiteY151" fmla="*/ 2015111 h 2237474"/>
              <a:gd name="connsiteX152" fmla="*/ 2186609 w 12192000"/>
              <a:gd name="connsiteY152" fmla="*/ 2008263 h 2237474"/>
              <a:gd name="connsiteX153" fmla="*/ 2164831 w 12192000"/>
              <a:gd name="connsiteY153" fmla="*/ 2010143 h 2237474"/>
              <a:gd name="connsiteX154" fmla="*/ 2152836 w 12192000"/>
              <a:gd name="connsiteY154" fmla="*/ 2010048 h 2237474"/>
              <a:gd name="connsiteX155" fmla="*/ 2117102 w 12192000"/>
              <a:gd name="connsiteY155" fmla="*/ 2023004 h 2237474"/>
              <a:gd name="connsiteX156" fmla="*/ 2111935 w 12192000"/>
              <a:gd name="connsiteY156" fmla="*/ 2023163 h 2237474"/>
              <a:gd name="connsiteX157" fmla="*/ 2089991 w 12192000"/>
              <a:gd name="connsiteY157" fmla="*/ 2034193 h 2237474"/>
              <a:gd name="connsiteX158" fmla="*/ 2058061 w 12192000"/>
              <a:gd name="connsiteY158" fmla="*/ 2047942 h 2237474"/>
              <a:gd name="connsiteX159" fmla="*/ 2055737 w 12192000"/>
              <a:gd name="connsiteY159" fmla="*/ 2047704 h 2237474"/>
              <a:gd name="connsiteX160" fmla="*/ 2042244 w 12192000"/>
              <a:gd name="connsiteY160" fmla="*/ 2055560 h 2237474"/>
              <a:gd name="connsiteX161" fmla="*/ 1976224 w 12192000"/>
              <a:gd name="connsiteY161" fmla="*/ 2074257 h 2237474"/>
              <a:gd name="connsiteX162" fmla="*/ 1877728 w 12192000"/>
              <a:gd name="connsiteY162" fmla="*/ 2101004 h 2237474"/>
              <a:gd name="connsiteX163" fmla="*/ 1759056 w 12192000"/>
              <a:gd name="connsiteY163" fmla="*/ 2125608 h 2237474"/>
              <a:gd name="connsiteX164" fmla="*/ 1637948 w 12192000"/>
              <a:gd name="connsiteY164" fmla="*/ 2172597 h 2237474"/>
              <a:gd name="connsiteX165" fmla="*/ 1434549 w 12192000"/>
              <a:gd name="connsiteY165" fmla="*/ 2234522 h 2237474"/>
              <a:gd name="connsiteX166" fmla="*/ 1398481 w 12192000"/>
              <a:gd name="connsiteY166" fmla="*/ 2237074 h 2237474"/>
              <a:gd name="connsiteX167" fmla="*/ 1398407 w 12192000"/>
              <a:gd name="connsiteY167" fmla="*/ 2237095 h 2237474"/>
              <a:gd name="connsiteX168" fmla="*/ 1370962 w 12192000"/>
              <a:gd name="connsiteY168" fmla="*/ 2237474 h 2237474"/>
              <a:gd name="connsiteX169" fmla="*/ 1356367 w 12192000"/>
              <a:gd name="connsiteY169" fmla="*/ 2235089 h 2237474"/>
              <a:gd name="connsiteX170" fmla="*/ 1324828 w 12192000"/>
              <a:gd name="connsiteY170" fmla="*/ 2231968 h 2237474"/>
              <a:gd name="connsiteX171" fmla="*/ 1297744 w 12192000"/>
              <a:gd name="connsiteY171" fmla="*/ 2235849 h 2237474"/>
              <a:gd name="connsiteX172" fmla="*/ 1286236 w 12192000"/>
              <a:gd name="connsiteY172" fmla="*/ 2233135 h 2237474"/>
              <a:gd name="connsiteX173" fmla="*/ 1283504 w 12192000"/>
              <a:gd name="connsiteY173" fmla="*/ 2233797 h 2237474"/>
              <a:gd name="connsiteX174" fmla="*/ 1279765 w 12192000"/>
              <a:gd name="connsiteY174" fmla="*/ 2229639 h 2237474"/>
              <a:gd name="connsiteX175" fmla="*/ 1195347 w 12192000"/>
              <a:gd name="connsiteY175" fmla="*/ 2212354 h 2237474"/>
              <a:gd name="connsiteX176" fmla="*/ 970251 w 12192000"/>
              <a:gd name="connsiteY176" fmla="*/ 2221029 h 2237474"/>
              <a:gd name="connsiteX177" fmla="*/ 812914 w 12192000"/>
              <a:gd name="connsiteY177" fmla="*/ 2202752 h 2237474"/>
              <a:gd name="connsiteX178" fmla="*/ 800195 w 12192000"/>
              <a:gd name="connsiteY178" fmla="*/ 2209407 h 2237474"/>
              <a:gd name="connsiteX179" fmla="*/ 784978 w 12192000"/>
              <a:gd name="connsiteY179" fmla="*/ 2212360 h 2237474"/>
              <a:gd name="connsiteX180" fmla="*/ 681987 w 12192000"/>
              <a:gd name="connsiteY180" fmla="*/ 2216757 h 2237474"/>
              <a:gd name="connsiteX181" fmla="*/ 669923 w 12192000"/>
              <a:gd name="connsiteY181" fmla="*/ 2211682 h 2237474"/>
              <a:gd name="connsiteX182" fmla="*/ 648680 w 12192000"/>
              <a:gd name="connsiteY182" fmla="*/ 2206229 h 2237474"/>
              <a:gd name="connsiteX183" fmla="*/ 597225 w 12192000"/>
              <a:gd name="connsiteY183" fmla="*/ 2180999 h 2237474"/>
              <a:gd name="connsiteX184" fmla="*/ 558449 w 12192000"/>
              <a:gd name="connsiteY184" fmla="*/ 2182346 h 2237474"/>
              <a:gd name="connsiteX185" fmla="*/ 550517 w 12192000"/>
              <a:gd name="connsiteY185" fmla="*/ 2182060 h 2237474"/>
              <a:gd name="connsiteX186" fmla="*/ 550309 w 12192000"/>
              <a:gd name="connsiteY186" fmla="*/ 2181825 h 2237474"/>
              <a:gd name="connsiteX187" fmla="*/ 541836 w 12192000"/>
              <a:gd name="connsiteY187" fmla="*/ 2181063 h 2237474"/>
              <a:gd name="connsiteX188" fmla="*/ 536057 w 12192000"/>
              <a:gd name="connsiteY188" fmla="*/ 2181537 h 2237474"/>
              <a:gd name="connsiteX189" fmla="*/ 520671 w 12192000"/>
              <a:gd name="connsiteY189" fmla="*/ 2180980 h 2237474"/>
              <a:gd name="connsiteX190" fmla="*/ 515024 w 12192000"/>
              <a:gd name="connsiteY190" fmla="*/ 2179258 h 2237474"/>
              <a:gd name="connsiteX191" fmla="*/ 512278 w 12192000"/>
              <a:gd name="connsiteY191" fmla="*/ 2176369 h 2237474"/>
              <a:gd name="connsiteX192" fmla="*/ 480419 w 12192000"/>
              <a:gd name="connsiteY192" fmla="*/ 2167807 h 2237474"/>
              <a:gd name="connsiteX193" fmla="*/ 413835 w 12192000"/>
              <a:gd name="connsiteY193" fmla="*/ 2156783 h 2237474"/>
              <a:gd name="connsiteX194" fmla="*/ 376513 w 12192000"/>
              <a:gd name="connsiteY194" fmla="*/ 2154014 h 2237474"/>
              <a:gd name="connsiteX195" fmla="*/ 273386 w 12192000"/>
              <a:gd name="connsiteY195" fmla="*/ 2142551 h 2237474"/>
              <a:gd name="connsiteX196" fmla="*/ 169207 w 12192000"/>
              <a:gd name="connsiteY196" fmla="*/ 2128100 h 2237474"/>
              <a:gd name="connsiteX197" fmla="*/ 93149 w 12192000"/>
              <a:gd name="connsiteY197" fmla="*/ 2105324 h 2237474"/>
              <a:gd name="connsiteX198" fmla="*/ 88109 w 12192000"/>
              <a:gd name="connsiteY198" fmla="*/ 2106704 h 2237474"/>
              <a:gd name="connsiteX199" fmla="*/ 80022 w 12192000"/>
              <a:gd name="connsiteY199" fmla="*/ 2107254 h 2237474"/>
              <a:gd name="connsiteX200" fmla="*/ 79717 w 12192000"/>
              <a:gd name="connsiteY200" fmla="*/ 2107046 h 2237474"/>
              <a:gd name="connsiteX201" fmla="*/ 72352 w 12192000"/>
              <a:gd name="connsiteY201" fmla="*/ 2107991 h 2237474"/>
              <a:gd name="connsiteX202" fmla="*/ 37645 w 12192000"/>
              <a:gd name="connsiteY202" fmla="*/ 2115401 h 2237474"/>
              <a:gd name="connsiteX203" fmla="*/ 4572 w 12192000"/>
              <a:gd name="connsiteY203" fmla="*/ 2111091 h 2237474"/>
              <a:gd name="connsiteX204" fmla="*/ 0 w 12192000"/>
              <a:gd name="connsiteY204" fmla="*/ 2110468 h 2237474"/>
              <a:gd name="connsiteX205" fmla="*/ 0 w 12192000"/>
              <a:gd name="connsiteY205"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154948 w 12192000"/>
              <a:gd name="connsiteY4" fmla="*/ 762731 h 2237474"/>
              <a:gd name="connsiteX5" fmla="*/ 12047364 w 12192000"/>
              <a:gd name="connsiteY5" fmla="*/ 749662 h 2237474"/>
              <a:gd name="connsiteX6" fmla="*/ 11890686 w 12192000"/>
              <a:gd name="connsiteY6" fmla="*/ 732766 h 2237474"/>
              <a:gd name="connsiteX7" fmla="*/ 11782413 w 12192000"/>
              <a:gd name="connsiteY7" fmla="*/ 769868 h 2237474"/>
              <a:gd name="connsiteX8" fmla="*/ 11649954 w 12192000"/>
              <a:gd name="connsiteY8" fmla="*/ 749628 h 2237474"/>
              <a:gd name="connsiteX9" fmla="*/ 11560424 w 12192000"/>
              <a:gd name="connsiteY9" fmla="*/ 748017 h 2237474"/>
              <a:gd name="connsiteX10" fmla="*/ 11358455 w 12192000"/>
              <a:gd name="connsiteY10" fmla="*/ 747593 h 2237474"/>
              <a:gd name="connsiteX11" fmla="*/ 11165209 w 12192000"/>
              <a:gd name="connsiteY11" fmla="*/ 748852 h 2237474"/>
              <a:gd name="connsiteX12" fmla="*/ 11058755 w 12192000"/>
              <a:gd name="connsiteY12" fmla="*/ 749617 h 2237474"/>
              <a:gd name="connsiteX13" fmla="*/ 10834688 w 12192000"/>
              <a:gd name="connsiteY13" fmla="*/ 757726 h 2237474"/>
              <a:gd name="connsiteX14" fmla="*/ 10805004 w 12192000"/>
              <a:gd name="connsiteY14" fmla="*/ 757573 h 2237474"/>
              <a:gd name="connsiteX15" fmla="*/ 10739478 w 12192000"/>
              <a:gd name="connsiteY15" fmla="*/ 776841 h 2237474"/>
              <a:gd name="connsiteX16" fmla="*/ 10458762 w 12192000"/>
              <a:gd name="connsiteY16" fmla="*/ 755400 h 2237474"/>
              <a:gd name="connsiteX17" fmla="*/ 10211200 w 12192000"/>
              <a:gd name="connsiteY17" fmla="*/ 767513 h 2237474"/>
              <a:gd name="connsiteX18" fmla="*/ 10167995 w 12192000"/>
              <a:gd name="connsiteY18" fmla="*/ 760843 h 2237474"/>
              <a:gd name="connsiteX19" fmla="*/ 9997044 w 12192000"/>
              <a:gd name="connsiteY19" fmla="*/ 780129 h 2237474"/>
              <a:gd name="connsiteX20" fmla="*/ 9943887 w 12192000"/>
              <a:gd name="connsiteY20" fmla="*/ 804141 h 2237474"/>
              <a:gd name="connsiteX21" fmla="*/ 9918248 w 12192000"/>
              <a:gd name="connsiteY21" fmla="*/ 816628 h 2237474"/>
              <a:gd name="connsiteX22" fmla="*/ 9767091 w 12192000"/>
              <a:gd name="connsiteY22" fmla="*/ 870550 h 2237474"/>
              <a:gd name="connsiteX23" fmla="*/ 9683005 w 12192000"/>
              <a:gd name="connsiteY23" fmla="*/ 894128 h 2237474"/>
              <a:gd name="connsiteX24" fmla="*/ 9594438 w 12192000"/>
              <a:gd name="connsiteY24" fmla="*/ 919051 h 2237474"/>
              <a:gd name="connsiteX25" fmla="*/ 9577033 w 12192000"/>
              <a:gd name="connsiteY25" fmla="*/ 922857 h 2237474"/>
              <a:gd name="connsiteX26" fmla="*/ 9544189 w 12192000"/>
              <a:gd name="connsiteY26" fmla="*/ 938966 h 2237474"/>
              <a:gd name="connsiteX27" fmla="*/ 9500499 w 12192000"/>
              <a:gd name="connsiteY27" fmla="*/ 954680 h 2237474"/>
              <a:gd name="connsiteX28" fmla="*/ 9428195 w 12192000"/>
              <a:gd name="connsiteY28" fmla="*/ 986225 h 2237474"/>
              <a:gd name="connsiteX29" fmla="*/ 9410017 w 12192000"/>
              <a:gd name="connsiteY29" fmla="*/ 993931 h 2237474"/>
              <a:gd name="connsiteX30" fmla="*/ 9392919 w 12192000"/>
              <a:gd name="connsiteY30" fmla="*/ 994656 h 2237474"/>
              <a:gd name="connsiteX31" fmla="*/ 9278619 w 12192000"/>
              <a:gd name="connsiteY31" fmla="*/ 1011878 h 2237474"/>
              <a:gd name="connsiteX32" fmla="*/ 9268019 w 12192000"/>
              <a:gd name="connsiteY32" fmla="*/ 1007442 h 2237474"/>
              <a:gd name="connsiteX33" fmla="*/ 9234662 w 12192000"/>
              <a:gd name="connsiteY33" fmla="*/ 1023056 h 2237474"/>
              <a:gd name="connsiteX34" fmla="*/ 9181033 w 12192000"/>
              <a:gd name="connsiteY34" fmla="*/ 1037921 h 2237474"/>
              <a:gd name="connsiteX35" fmla="*/ 9155969 w 12192000"/>
              <a:gd name="connsiteY35" fmla="*/ 1046804 h 2237474"/>
              <a:gd name="connsiteX36" fmla="*/ 9133985 w 12192000"/>
              <a:gd name="connsiteY36" fmla="*/ 1046450 h 2237474"/>
              <a:gd name="connsiteX37" fmla="*/ 9012987 w 12192000"/>
              <a:gd name="connsiteY37" fmla="*/ 1061986 h 2237474"/>
              <a:gd name="connsiteX38" fmla="*/ 8968445 w 12192000"/>
              <a:gd name="connsiteY38" fmla="*/ 1052169 h 2237474"/>
              <a:gd name="connsiteX39" fmla="*/ 8958984 w 12192000"/>
              <a:gd name="connsiteY39" fmla="*/ 1057212 h 2237474"/>
              <a:gd name="connsiteX40" fmla="*/ 8886001 w 12192000"/>
              <a:gd name="connsiteY40" fmla="*/ 1067468 h 2237474"/>
              <a:gd name="connsiteX41" fmla="*/ 8838610 w 12192000"/>
              <a:gd name="connsiteY41" fmla="*/ 1075091 h 2237474"/>
              <a:gd name="connsiteX42" fmla="*/ 8750383 w 12192000"/>
              <a:gd name="connsiteY42" fmla="*/ 1097387 h 2237474"/>
              <a:gd name="connsiteX43" fmla="*/ 8665605 w 12192000"/>
              <a:gd name="connsiteY43" fmla="*/ 1110791 h 2237474"/>
              <a:gd name="connsiteX44" fmla="*/ 8584946 w 12192000"/>
              <a:gd name="connsiteY44" fmla="*/ 1135226 h 2237474"/>
              <a:gd name="connsiteX45" fmla="*/ 8460755 w 12192000"/>
              <a:gd name="connsiteY45" fmla="*/ 1203427 h 2237474"/>
              <a:gd name="connsiteX46" fmla="*/ 8419755 w 12192000"/>
              <a:gd name="connsiteY46" fmla="*/ 1216260 h 2237474"/>
              <a:gd name="connsiteX47" fmla="*/ 8411626 w 12192000"/>
              <a:gd name="connsiteY47" fmla="*/ 1214397 h 2237474"/>
              <a:gd name="connsiteX48" fmla="*/ 8363469 w 12192000"/>
              <a:gd name="connsiteY48" fmla="*/ 1246658 h 2237474"/>
              <a:gd name="connsiteX49" fmla="*/ 8275497 w 12192000"/>
              <a:gd name="connsiteY49" fmla="*/ 1264396 h 2237474"/>
              <a:gd name="connsiteX50" fmla="*/ 8206287 w 12192000"/>
              <a:gd name="connsiteY50" fmla="*/ 1273060 h 2237474"/>
              <a:gd name="connsiteX51" fmla="*/ 8168705 w 12192000"/>
              <a:gd name="connsiteY51" fmla="*/ 1279956 h 2237474"/>
              <a:gd name="connsiteX52" fmla="*/ 8139997 w 12192000"/>
              <a:gd name="connsiteY52" fmla="*/ 1282713 h 2237474"/>
              <a:gd name="connsiteX53" fmla="*/ 8074238 w 12192000"/>
              <a:gd name="connsiteY53" fmla="*/ 1301895 h 2237474"/>
              <a:gd name="connsiteX54" fmla="*/ 7968292 w 12192000"/>
              <a:gd name="connsiteY54" fmla="*/ 1338779 h 2237474"/>
              <a:gd name="connsiteX55" fmla="*/ 7902328 w 12192000"/>
              <a:gd name="connsiteY55" fmla="*/ 1345865 h 2237474"/>
              <a:gd name="connsiteX56" fmla="*/ 7875879 w 12192000"/>
              <a:gd name="connsiteY56" fmla="*/ 1345646 h 2237474"/>
              <a:gd name="connsiteX57" fmla="*/ 7840612 w 12192000"/>
              <a:gd name="connsiteY57" fmla="*/ 1369373 h 2237474"/>
              <a:gd name="connsiteX58" fmla="*/ 7786819 w 12192000"/>
              <a:gd name="connsiteY58" fmla="*/ 1378970 h 2237474"/>
              <a:gd name="connsiteX59" fmla="*/ 7548172 w 12192000"/>
              <a:gd name="connsiteY59" fmla="*/ 1417460 h 2237474"/>
              <a:gd name="connsiteX60" fmla="*/ 7483437 w 12192000"/>
              <a:gd name="connsiteY60" fmla="*/ 1478152 h 2237474"/>
              <a:gd name="connsiteX61" fmla="*/ 7377870 w 12192000"/>
              <a:gd name="connsiteY61" fmla="*/ 1523319 h 2237474"/>
              <a:gd name="connsiteX62" fmla="*/ 7230737 w 12192000"/>
              <a:gd name="connsiteY62" fmla="*/ 1562633 h 2237474"/>
              <a:gd name="connsiteX63" fmla="*/ 7224458 w 12192000"/>
              <a:gd name="connsiteY63" fmla="*/ 1573008 h 2237474"/>
              <a:gd name="connsiteX64" fmla="*/ 7183121 w 12192000"/>
              <a:gd name="connsiteY64" fmla="*/ 1595162 h 2237474"/>
              <a:gd name="connsiteX65" fmla="*/ 7164601 w 12192000"/>
              <a:gd name="connsiteY65" fmla="*/ 1606490 h 2237474"/>
              <a:gd name="connsiteX66" fmla="*/ 7092727 w 12192000"/>
              <a:gd name="connsiteY66" fmla="*/ 1623628 h 2237474"/>
              <a:gd name="connsiteX67" fmla="*/ 7031309 w 12192000"/>
              <a:gd name="connsiteY67" fmla="*/ 1619451 h 2237474"/>
              <a:gd name="connsiteX68" fmla="*/ 6999084 w 12192000"/>
              <a:gd name="connsiteY68" fmla="*/ 1634317 h 2237474"/>
              <a:gd name="connsiteX69" fmla="*/ 6992107 w 12192000"/>
              <a:gd name="connsiteY69" fmla="*/ 1636860 h 2237474"/>
              <a:gd name="connsiteX70" fmla="*/ 6900177 w 12192000"/>
              <a:gd name="connsiteY70" fmla="*/ 1636016 h 2237474"/>
              <a:gd name="connsiteX71" fmla="*/ 6795372 w 12192000"/>
              <a:gd name="connsiteY71" fmla="*/ 1644845 h 2237474"/>
              <a:gd name="connsiteX72" fmla="*/ 6692251 w 12192000"/>
              <a:gd name="connsiteY72" fmla="*/ 1656357 h 2237474"/>
              <a:gd name="connsiteX73" fmla="*/ 6655235 w 12192000"/>
              <a:gd name="connsiteY73" fmla="*/ 1661869 h 2237474"/>
              <a:gd name="connsiteX74" fmla="*/ 6554894 w 12192000"/>
              <a:gd name="connsiteY74" fmla="*/ 1664428 h 2237474"/>
              <a:gd name="connsiteX75" fmla="*/ 6516595 w 12192000"/>
              <a:gd name="connsiteY75" fmla="*/ 1667475 h 2237474"/>
              <a:gd name="connsiteX76" fmla="*/ 6508541 w 12192000"/>
              <a:gd name="connsiteY76" fmla="*/ 1668757 h 2237474"/>
              <a:gd name="connsiteX77" fmla="*/ 6471012 w 12192000"/>
              <a:gd name="connsiteY77" fmla="*/ 1678604 h 2237474"/>
              <a:gd name="connsiteX78" fmla="*/ 6364035 w 12192000"/>
              <a:gd name="connsiteY78" fmla="*/ 1667683 h 2237474"/>
              <a:gd name="connsiteX79" fmla="*/ 6280959 w 12192000"/>
              <a:gd name="connsiteY79" fmla="*/ 1689329 h 2237474"/>
              <a:gd name="connsiteX80" fmla="*/ 6243319 w 12192000"/>
              <a:gd name="connsiteY80" fmla="*/ 1695560 h 2237474"/>
              <a:gd name="connsiteX81" fmla="*/ 6098321 w 12192000"/>
              <a:gd name="connsiteY81" fmla="*/ 1721646 h 2237474"/>
              <a:gd name="connsiteX82" fmla="*/ 5880652 w 12192000"/>
              <a:gd name="connsiteY82" fmla="*/ 1779643 h 2237474"/>
              <a:gd name="connsiteX83" fmla="*/ 5785959 w 12192000"/>
              <a:gd name="connsiteY83" fmla="*/ 1775307 h 2237474"/>
              <a:gd name="connsiteX84" fmla="*/ 5643534 w 12192000"/>
              <a:gd name="connsiteY84" fmla="*/ 1802919 h 2237474"/>
              <a:gd name="connsiteX85" fmla="*/ 5518799 w 12192000"/>
              <a:gd name="connsiteY85" fmla="*/ 1818312 h 2237474"/>
              <a:gd name="connsiteX86" fmla="*/ 5505014 w 12192000"/>
              <a:gd name="connsiteY86" fmla="*/ 1819259 h 2237474"/>
              <a:gd name="connsiteX87" fmla="*/ 5453307 w 12192000"/>
              <a:gd name="connsiteY87" fmla="*/ 1815450 h 2237474"/>
              <a:gd name="connsiteX88" fmla="*/ 5364192 w 12192000"/>
              <a:gd name="connsiteY88" fmla="*/ 1826074 h 2237474"/>
              <a:gd name="connsiteX89" fmla="*/ 5350380 w 12192000"/>
              <a:gd name="connsiteY89" fmla="*/ 1830891 h 2237474"/>
              <a:gd name="connsiteX90" fmla="*/ 5259633 w 12192000"/>
              <a:gd name="connsiteY90" fmla="*/ 1837160 h 2237474"/>
              <a:gd name="connsiteX91" fmla="*/ 5197513 w 12192000"/>
              <a:gd name="connsiteY91" fmla="*/ 1844718 h 2237474"/>
              <a:gd name="connsiteX92" fmla="*/ 5168852 w 12192000"/>
              <a:gd name="connsiteY92" fmla="*/ 1844846 h 2237474"/>
              <a:gd name="connsiteX93" fmla="*/ 5114927 w 12192000"/>
              <a:gd name="connsiteY93" fmla="*/ 1847827 h 2237474"/>
              <a:gd name="connsiteX94" fmla="*/ 5108970 w 12192000"/>
              <a:gd name="connsiteY94" fmla="*/ 1847935 h 2237474"/>
              <a:gd name="connsiteX95" fmla="*/ 5067961 w 12192000"/>
              <a:gd name="connsiteY95" fmla="*/ 1845917 h 2237474"/>
              <a:gd name="connsiteX96" fmla="*/ 5007075 w 12192000"/>
              <a:gd name="connsiteY96" fmla="*/ 1838626 h 2237474"/>
              <a:gd name="connsiteX97" fmla="*/ 4944087 w 12192000"/>
              <a:gd name="connsiteY97" fmla="*/ 1823332 h 2237474"/>
              <a:gd name="connsiteX98" fmla="*/ 4907662 w 12192000"/>
              <a:gd name="connsiteY98" fmla="*/ 1816900 h 2237474"/>
              <a:gd name="connsiteX99" fmla="*/ 4882386 w 12192000"/>
              <a:gd name="connsiteY99" fmla="*/ 1809844 h 2237474"/>
              <a:gd name="connsiteX100" fmla="*/ 4811440 w 12192000"/>
              <a:gd name="connsiteY100" fmla="*/ 1804655 h 2237474"/>
              <a:gd name="connsiteX101" fmla="*/ 4691075 w 12192000"/>
              <a:gd name="connsiteY101" fmla="*/ 1801389 h 2237474"/>
              <a:gd name="connsiteX102" fmla="*/ 4611738 w 12192000"/>
              <a:gd name="connsiteY102" fmla="*/ 1776964 h 2237474"/>
              <a:gd name="connsiteX103" fmla="*/ 4560070 w 12192000"/>
              <a:gd name="connsiteY103" fmla="*/ 1785640 h 2237474"/>
              <a:gd name="connsiteX104" fmla="*/ 4536503 w 12192000"/>
              <a:gd name="connsiteY104" fmla="*/ 1785334 h 2237474"/>
              <a:gd name="connsiteX105" fmla="*/ 4513724 w 12192000"/>
              <a:gd name="connsiteY105" fmla="*/ 1791996 h 2237474"/>
              <a:gd name="connsiteX106" fmla="*/ 4459810 w 12192000"/>
              <a:gd name="connsiteY106" fmla="*/ 1797886 h 2237474"/>
              <a:gd name="connsiteX107" fmla="*/ 4379064 w 12192000"/>
              <a:gd name="connsiteY107" fmla="*/ 1817177 h 2237474"/>
              <a:gd name="connsiteX108" fmla="*/ 4319209 w 12192000"/>
              <a:gd name="connsiteY108" fmla="*/ 1834833 h 2237474"/>
              <a:gd name="connsiteX109" fmla="*/ 4290981 w 12192000"/>
              <a:gd name="connsiteY109" fmla="*/ 1839677 h 2237474"/>
              <a:gd name="connsiteX110" fmla="*/ 4285792 w 12192000"/>
              <a:gd name="connsiteY110" fmla="*/ 1836231 h 2237474"/>
              <a:gd name="connsiteX111" fmla="*/ 4238372 w 12192000"/>
              <a:gd name="connsiteY111" fmla="*/ 1851480 h 2237474"/>
              <a:gd name="connsiteX112" fmla="*/ 4232517 w 12192000"/>
              <a:gd name="connsiteY112" fmla="*/ 1852567 h 2237474"/>
              <a:gd name="connsiteX113" fmla="*/ 4191732 w 12192000"/>
              <a:gd name="connsiteY113" fmla="*/ 1857328 h 2237474"/>
              <a:gd name="connsiteX114" fmla="*/ 4065532 w 12192000"/>
              <a:gd name="connsiteY114" fmla="*/ 1855477 h 2237474"/>
              <a:gd name="connsiteX115" fmla="*/ 4028460 w 12192000"/>
              <a:gd name="connsiteY115" fmla="*/ 1855137 h 2237474"/>
              <a:gd name="connsiteX116" fmla="*/ 4002267 w 12192000"/>
              <a:gd name="connsiteY116" fmla="*/ 1852352 h 2237474"/>
              <a:gd name="connsiteX117" fmla="*/ 3931396 w 12192000"/>
              <a:gd name="connsiteY117" fmla="*/ 1858915 h 2237474"/>
              <a:gd name="connsiteX118" fmla="*/ 3812162 w 12192000"/>
              <a:gd name="connsiteY118" fmla="*/ 1875501 h 2237474"/>
              <a:gd name="connsiteX119" fmla="*/ 3729530 w 12192000"/>
              <a:gd name="connsiteY119" fmla="*/ 1864513 h 2237474"/>
              <a:gd name="connsiteX120" fmla="*/ 3680177 w 12192000"/>
              <a:gd name="connsiteY120" fmla="*/ 1881552 h 2237474"/>
              <a:gd name="connsiteX121" fmla="*/ 3567259 w 12192000"/>
              <a:gd name="connsiteY121" fmla="*/ 1893482 h 2237474"/>
              <a:gd name="connsiteX122" fmla="*/ 3405770 w 12192000"/>
              <a:gd name="connsiteY122" fmla="*/ 1904591 h 2237474"/>
              <a:gd name="connsiteX123" fmla="*/ 3280097 w 12192000"/>
              <a:gd name="connsiteY123" fmla="*/ 1919610 h 2237474"/>
              <a:gd name="connsiteX124" fmla="*/ 3123424 w 12192000"/>
              <a:gd name="connsiteY124" fmla="*/ 1952930 h 2237474"/>
              <a:gd name="connsiteX125" fmla="*/ 3009910 w 12192000"/>
              <a:gd name="connsiteY125" fmla="*/ 1957866 h 2237474"/>
              <a:gd name="connsiteX126" fmla="*/ 2995934 w 12192000"/>
              <a:gd name="connsiteY126" fmla="*/ 1967085 h 2237474"/>
              <a:gd name="connsiteX127" fmla="*/ 2980071 w 12192000"/>
              <a:gd name="connsiteY127" fmla="*/ 1972988 h 2237474"/>
              <a:gd name="connsiteX128" fmla="*/ 2978094 w 12192000"/>
              <a:gd name="connsiteY128" fmla="*/ 1972369 h 2237474"/>
              <a:gd name="connsiteX129" fmla="*/ 2942858 w 12192000"/>
              <a:gd name="connsiteY129" fmla="*/ 1981367 h 2237474"/>
              <a:gd name="connsiteX130" fmla="*/ 2875436 w 12192000"/>
              <a:gd name="connsiteY130" fmla="*/ 1996977 h 2237474"/>
              <a:gd name="connsiteX131" fmla="*/ 2874892 w 12192000"/>
              <a:gd name="connsiteY131" fmla="*/ 1996085 h 2237474"/>
              <a:gd name="connsiteX132" fmla="*/ 2864145 w 12192000"/>
              <a:gd name="connsiteY132" fmla="*/ 1994061 h 2237474"/>
              <a:gd name="connsiteX133" fmla="*/ 2843662 w 12192000"/>
              <a:gd name="connsiteY133" fmla="*/ 1992498 h 2237474"/>
              <a:gd name="connsiteX134" fmla="*/ 2796128 w 12192000"/>
              <a:gd name="connsiteY134" fmla="*/ 1976403 h 2237474"/>
              <a:gd name="connsiteX135" fmla="*/ 2756784 w 12192000"/>
              <a:gd name="connsiteY135" fmla="*/ 1985116 h 2237474"/>
              <a:gd name="connsiteX136" fmla="*/ 2748833 w 12192000"/>
              <a:gd name="connsiteY136" fmla="*/ 1986323 h 2237474"/>
              <a:gd name="connsiteX137" fmla="*/ 2748661 w 12192000"/>
              <a:gd name="connsiteY137" fmla="*/ 1986122 h 2237474"/>
              <a:gd name="connsiteX138" fmla="*/ 2740251 w 12192000"/>
              <a:gd name="connsiteY138" fmla="*/ 1986946 h 2237474"/>
              <a:gd name="connsiteX139" fmla="*/ 2718916 w 12192000"/>
              <a:gd name="connsiteY139" fmla="*/ 1990867 h 2237474"/>
              <a:gd name="connsiteX140" fmla="*/ 2713522 w 12192000"/>
              <a:gd name="connsiteY140" fmla="*/ 1990173 h 2237474"/>
              <a:gd name="connsiteX141" fmla="*/ 2680597 w 12192000"/>
              <a:gd name="connsiteY141" fmla="*/ 1984996 h 2237474"/>
              <a:gd name="connsiteX142" fmla="*/ 2578178 w 12192000"/>
              <a:gd name="connsiteY142" fmla="*/ 1990531 h 2237474"/>
              <a:gd name="connsiteX143" fmla="*/ 2476147 w 12192000"/>
              <a:gd name="connsiteY143" fmla="*/ 1998305 h 2237474"/>
              <a:gd name="connsiteX144" fmla="*/ 2373568 w 12192000"/>
              <a:gd name="connsiteY144" fmla="*/ 2003219 h 2237474"/>
              <a:gd name="connsiteX145" fmla="*/ 2321399 w 12192000"/>
              <a:gd name="connsiteY145" fmla="*/ 1989467 h 2237474"/>
              <a:gd name="connsiteX146" fmla="*/ 2315525 w 12192000"/>
              <a:gd name="connsiteY146" fmla="*/ 1989708 h 2237474"/>
              <a:gd name="connsiteX147" fmla="*/ 2300792 w 12192000"/>
              <a:gd name="connsiteY147" fmla="*/ 1994290 h 2237474"/>
              <a:gd name="connsiteX148" fmla="*/ 2295469 w 12192000"/>
              <a:gd name="connsiteY148" fmla="*/ 1996659 h 2237474"/>
              <a:gd name="connsiteX149" fmla="*/ 2287219 w 12192000"/>
              <a:gd name="connsiteY149" fmla="*/ 1998750 h 2237474"/>
              <a:gd name="connsiteX150" fmla="*/ 2286948 w 12192000"/>
              <a:gd name="connsiteY150" fmla="*/ 1998596 h 2237474"/>
              <a:gd name="connsiteX151" fmla="*/ 2243069 w 12192000"/>
              <a:gd name="connsiteY151" fmla="*/ 2015111 h 2237474"/>
              <a:gd name="connsiteX152" fmla="*/ 2186609 w 12192000"/>
              <a:gd name="connsiteY152" fmla="*/ 2008263 h 2237474"/>
              <a:gd name="connsiteX153" fmla="*/ 2164831 w 12192000"/>
              <a:gd name="connsiteY153" fmla="*/ 2010143 h 2237474"/>
              <a:gd name="connsiteX154" fmla="*/ 2152836 w 12192000"/>
              <a:gd name="connsiteY154" fmla="*/ 2010048 h 2237474"/>
              <a:gd name="connsiteX155" fmla="*/ 2117102 w 12192000"/>
              <a:gd name="connsiteY155" fmla="*/ 2023004 h 2237474"/>
              <a:gd name="connsiteX156" fmla="*/ 2111935 w 12192000"/>
              <a:gd name="connsiteY156" fmla="*/ 2023163 h 2237474"/>
              <a:gd name="connsiteX157" fmla="*/ 2089991 w 12192000"/>
              <a:gd name="connsiteY157" fmla="*/ 2034193 h 2237474"/>
              <a:gd name="connsiteX158" fmla="*/ 2058061 w 12192000"/>
              <a:gd name="connsiteY158" fmla="*/ 2047942 h 2237474"/>
              <a:gd name="connsiteX159" fmla="*/ 2055737 w 12192000"/>
              <a:gd name="connsiteY159" fmla="*/ 2047704 h 2237474"/>
              <a:gd name="connsiteX160" fmla="*/ 2042244 w 12192000"/>
              <a:gd name="connsiteY160" fmla="*/ 2055560 h 2237474"/>
              <a:gd name="connsiteX161" fmla="*/ 1976224 w 12192000"/>
              <a:gd name="connsiteY161" fmla="*/ 2074257 h 2237474"/>
              <a:gd name="connsiteX162" fmla="*/ 1877728 w 12192000"/>
              <a:gd name="connsiteY162" fmla="*/ 2101004 h 2237474"/>
              <a:gd name="connsiteX163" fmla="*/ 1759056 w 12192000"/>
              <a:gd name="connsiteY163" fmla="*/ 2125608 h 2237474"/>
              <a:gd name="connsiteX164" fmla="*/ 1637948 w 12192000"/>
              <a:gd name="connsiteY164" fmla="*/ 2172597 h 2237474"/>
              <a:gd name="connsiteX165" fmla="*/ 1434549 w 12192000"/>
              <a:gd name="connsiteY165" fmla="*/ 2234522 h 2237474"/>
              <a:gd name="connsiteX166" fmla="*/ 1398481 w 12192000"/>
              <a:gd name="connsiteY166" fmla="*/ 2237074 h 2237474"/>
              <a:gd name="connsiteX167" fmla="*/ 1398407 w 12192000"/>
              <a:gd name="connsiteY167" fmla="*/ 2237095 h 2237474"/>
              <a:gd name="connsiteX168" fmla="*/ 1370962 w 12192000"/>
              <a:gd name="connsiteY168" fmla="*/ 2237474 h 2237474"/>
              <a:gd name="connsiteX169" fmla="*/ 1356367 w 12192000"/>
              <a:gd name="connsiteY169" fmla="*/ 2235089 h 2237474"/>
              <a:gd name="connsiteX170" fmla="*/ 1324828 w 12192000"/>
              <a:gd name="connsiteY170" fmla="*/ 2231968 h 2237474"/>
              <a:gd name="connsiteX171" fmla="*/ 1297744 w 12192000"/>
              <a:gd name="connsiteY171" fmla="*/ 2235849 h 2237474"/>
              <a:gd name="connsiteX172" fmla="*/ 1286236 w 12192000"/>
              <a:gd name="connsiteY172" fmla="*/ 2233135 h 2237474"/>
              <a:gd name="connsiteX173" fmla="*/ 1283504 w 12192000"/>
              <a:gd name="connsiteY173" fmla="*/ 2233797 h 2237474"/>
              <a:gd name="connsiteX174" fmla="*/ 1279765 w 12192000"/>
              <a:gd name="connsiteY174" fmla="*/ 2229639 h 2237474"/>
              <a:gd name="connsiteX175" fmla="*/ 1195347 w 12192000"/>
              <a:gd name="connsiteY175" fmla="*/ 2212354 h 2237474"/>
              <a:gd name="connsiteX176" fmla="*/ 970251 w 12192000"/>
              <a:gd name="connsiteY176" fmla="*/ 2221029 h 2237474"/>
              <a:gd name="connsiteX177" fmla="*/ 812914 w 12192000"/>
              <a:gd name="connsiteY177" fmla="*/ 2202752 h 2237474"/>
              <a:gd name="connsiteX178" fmla="*/ 800195 w 12192000"/>
              <a:gd name="connsiteY178" fmla="*/ 2209407 h 2237474"/>
              <a:gd name="connsiteX179" fmla="*/ 784978 w 12192000"/>
              <a:gd name="connsiteY179" fmla="*/ 2212360 h 2237474"/>
              <a:gd name="connsiteX180" fmla="*/ 681987 w 12192000"/>
              <a:gd name="connsiteY180" fmla="*/ 2216757 h 2237474"/>
              <a:gd name="connsiteX181" fmla="*/ 669923 w 12192000"/>
              <a:gd name="connsiteY181" fmla="*/ 2211682 h 2237474"/>
              <a:gd name="connsiteX182" fmla="*/ 648680 w 12192000"/>
              <a:gd name="connsiteY182" fmla="*/ 2206229 h 2237474"/>
              <a:gd name="connsiteX183" fmla="*/ 597225 w 12192000"/>
              <a:gd name="connsiteY183" fmla="*/ 2180999 h 2237474"/>
              <a:gd name="connsiteX184" fmla="*/ 558449 w 12192000"/>
              <a:gd name="connsiteY184" fmla="*/ 2182346 h 2237474"/>
              <a:gd name="connsiteX185" fmla="*/ 550517 w 12192000"/>
              <a:gd name="connsiteY185" fmla="*/ 2182060 h 2237474"/>
              <a:gd name="connsiteX186" fmla="*/ 550309 w 12192000"/>
              <a:gd name="connsiteY186" fmla="*/ 2181825 h 2237474"/>
              <a:gd name="connsiteX187" fmla="*/ 541836 w 12192000"/>
              <a:gd name="connsiteY187" fmla="*/ 2181063 h 2237474"/>
              <a:gd name="connsiteX188" fmla="*/ 536057 w 12192000"/>
              <a:gd name="connsiteY188" fmla="*/ 2181537 h 2237474"/>
              <a:gd name="connsiteX189" fmla="*/ 520671 w 12192000"/>
              <a:gd name="connsiteY189" fmla="*/ 2180980 h 2237474"/>
              <a:gd name="connsiteX190" fmla="*/ 515024 w 12192000"/>
              <a:gd name="connsiteY190" fmla="*/ 2179258 h 2237474"/>
              <a:gd name="connsiteX191" fmla="*/ 512278 w 12192000"/>
              <a:gd name="connsiteY191" fmla="*/ 2176369 h 2237474"/>
              <a:gd name="connsiteX192" fmla="*/ 480419 w 12192000"/>
              <a:gd name="connsiteY192" fmla="*/ 2167807 h 2237474"/>
              <a:gd name="connsiteX193" fmla="*/ 413835 w 12192000"/>
              <a:gd name="connsiteY193" fmla="*/ 2156783 h 2237474"/>
              <a:gd name="connsiteX194" fmla="*/ 376513 w 12192000"/>
              <a:gd name="connsiteY194" fmla="*/ 2154014 h 2237474"/>
              <a:gd name="connsiteX195" fmla="*/ 273386 w 12192000"/>
              <a:gd name="connsiteY195" fmla="*/ 2142551 h 2237474"/>
              <a:gd name="connsiteX196" fmla="*/ 169207 w 12192000"/>
              <a:gd name="connsiteY196" fmla="*/ 2128100 h 2237474"/>
              <a:gd name="connsiteX197" fmla="*/ 93149 w 12192000"/>
              <a:gd name="connsiteY197" fmla="*/ 2105324 h 2237474"/>
              <a:gd name="connsiteX198" fmla="*/ 88109 w 12192000"/>
              <a:gd name="connsiteY198" fmla="*/ 2106704 h 2237474"/>
              <a:gd name="connsiteX199" fmla="*/ 80022 w 12192000"/>
              <a:gd name="connsiteY199" fmla="*/ 2107254 h 2237474"/>
              <a:gd name="connsiteX200" fmla="*/ 79717 w 12192000"/>
              <a:gd name="connsiteY200" fmla="*/ 2107046 h 2237474"/>
              <a:gd name="connsiteX201" fmla="*/ 72352 w 12192000"/>
              <a:gd name="connsiteY201" fmla="*/ 2107991 h 2237474"/>
              <a:gd name="connsiteX202" fmla="*/ 37645 w 12192000"/>
              <a:gd name="connsiteY202" fmla="*/ 2115401 h 2237474"/>
              <a:gd name="connsiteX203" fmla="*/ 4572 w 12192000"/>
              <a:gd name="connsiteY203" fmla="*/ 2111091 h 2237474"/>
              <a:gd name="connsiteX204" fmla="*/ 0 w 12192000"/>
              <a:gd name="connsiteY204" fmla="*/ 2110468 h 2237474"/>
              <a:gd name="connsiteX205" fmla="*/ 0 w 12192000"/>
              <a:gd name="connsiteY205"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154948 w 12192000"/>
              <a:gd name="connsiteY4" fmla="*/ 762731 h 2237474"/>
              <a:gd name="connsiteX5" fmla="*/ 12047364 w 12192000"/>
              <a:gd name="connsiteY5" fmla="*/ 749662 h 2237474"/>
              <a:gd name="connsiteX6" fmla="*/ 11890686 w 12192000"/>
              <a:gd name="connsiteY6" fmla="*/ 732766 h 2237474"/>
              <a:gd name="connsiteX7" fmla="*/ 11834800 w 12192000"/>
              <a:gd name="connsiteY7" fmla="*/ 747840 h 2237474"/>
              <a:gd name="connsiteX8" fmla="*/ 11649954 w 12192000"/>
              <a:gd name="connsiteY8" fmla="*/ 749628 h 2237474"/>
              <a:gd name="connsiteX9" fmla="*/ 11560424 w 12192000"/>
              <a:gd name="connsiteY9" fmla="*/ 748017 h 2237474"/>
              <a:gd name="connsiteX10" fmla="*/ 11358455 w 12192000"/>
              <a:gd name="connsiteY10" fmla="*/ 747593 h 2237474"/>
              <a:gd name="connsiteX11" fmla="*/ 11165209 w 12192000"/>
              <a:gd name="connsiteY11" fmla="*/ 748852 h 2237474"/>
              <a:gd name="connsiteX12" fmla="*/ 11058755 w 12192000"/>
              <a:gd name="connsiteY12" fmla="*/ 749617 h 2237474"/>
              <a:gd name="connsiteX13" fmla="*/ 10834688 w 12192000"/>
              <a:gd name="connsiteY13" fmla="*/ 757726 h 2237474"/>
              <a:gd name="connsiteX14" fmla="*/ 10805004 w 12192000"/>
              <a:gd name="connsiteY14" fmla="*/ 757573 h 2237474"/>
              <a:gd name="connsiteX15" fmla="*/ 10739478 w 12192000"/>
              <a:gd name="connsiteY15" fmla="*/ 776841 h 2237474"/>
              <a:gd name="connsiteX16" fmla="*/ 10458762 w 12192000"/>
              <a:gd name="connsiteY16" fmla="*/ 755400 h 2237474"/>
              <a:gd name="connsiteX17" fmla="*/ 10211200 w 12192000"/>
              <a:gd name="connsiteY17" fmla="*/ 767513 h 2237474"/>
              <a:gd name="connsiteX18" fmla="*/ 10167995 w 12192000"/>
              <a:gd name="connsiteY18" fmla="*/ 760843 h 2237474"/>
              <a:gd name="connsiteX19" fmla="*/ 9997044 w 12192000"/>
              <a:gd name="connsiteY19" fmla="*/ 780129 h 2237474"/>
              <a:gd name="connsiteX20" fmla="*/ 9943887 w 12192000"/>
              <a:gd name="connsiteY20" fmla="*/ 804141 h 2237474"/>
              <a:gd name="connsiteX21" fmla="*/ 9918248 w 12192000"/>
              <a:gd name="connsiteY21" fmla="*/ 816628 h 2237474"/>
              <a:gd name="connsiteX22" fmla="*/ 9767091 w 12192000"/>
              <a:gd name="connsiteY22" fmla="*/ 870550 h 2237474"/>
              <a:gd name="connsiteX23" fmla="*/ 9683005 w 12192000"/>
              <a:gd name="connsiteY23" fmla="*/ 894128 h 2237474"/>
              <a:gd name="connsiteX24" fmla="*/ 9594438 w 12192000"/>
              <a:gd name="connsiteY24" fmla="*/ 919051 h 2237474"/>
              <a:gd name="connsiteX25" fmla="*/ 9577033 w 12192000"/>
              <a:gd name="connsiteY25" fmla="*/ 922857 h 2237474"/>
              <a:gd name="connsiteX26" fmla="*/ 9544189 w 12192000"/>
              <a:gd name="connsiteY26" fmla="*/ 938966 h 2237474"/>
              <a:gd name="connsiteX27" fmla="*/ 9500499 w 12192000"/>
              <a:gd name="connsiteY27" fmla="*/ 954680 h 2237474"/>
              <a:gd name="connsiteX28" fmla="*/ 9428195 w 12192000"/>
              <a:gd name="connsiteY28" fmla="*/ 986225 h 2237474"/>
              <a:gd name="connsiteX29" fmla="*/ 9410017 w 12192000"/>
              <a:gd name="connsiteY29" fmla="*/ 993931 h 2237474"/>
              <a:gd name="connsiteX30" fmla="*/ 9392919 w 12192000"/>
              <a:gd name="connsiteY30" fmla="*/ 994656 h 2237474"/>
              <a:gd name="connsiteX31" fmla="*/ 9278619 w 12192000"/>
              <a:gd name="connsiteY31" fmla="*/ 1011878 h 2237474"/>
              <a:gd name="connsiteX32" fmla="*/ 9268019 w 12192000"/>
              <a:gd name="connsiteY32" fmla="*/ 1007442 h 2237474"/>
              <a:gd name="connsiteX33" fmla="*/ 9234662 w 12192000"/>
              <a:gd name="connsiteY33" fmla="*/ 1023056 h 2237474"/>
              <a:gd name="connsiteX34" fmla="*/ 9181033 w 12192000"/>
              <a:gd name="connsiteY34" fmla="*/ 1037921 h 2237474"/>
              <a:gd name="connsiteX35" fmla="*/ 9155969 w 12192000"/>
              <a:gd name="connsiteY35" fmla="*/ 1046804 h 2237474"/>
              <a:gd name="connsiteX36" fmla="*/ 9133985 w 12192000"/>
              <a:gd name="connsiteY36" fmla="*/ 1046450 h 2237474"/>
              <a:gd name="connsiteX37" fmla="*/ 9012987 w 12192000"/>
              <a:gd name="connsiteY37" fmla="*/ 1061986 h 2237474"/>
              <a:gd name="connsiteX38" fmla="*/ 8968445 w 12192000"/>
              <a:gd name="connsiteY38" fmla="*/ 1052169 h 2237474"/>
              <a:gd name="connsiteX39" fmla="*/ 8958984 w 12192000"/>
              <a:gd name="connsiteY39" fmla="*/ 1057212 h 2237474"/>
              <a:gd name="connsiteX40" fmla="*/ 8886001 w 12192000"/>
              <a:gd name="connsiteY40" fmla="*/ 1067468 h 2237474"/>
              <a:gd name="connsiteX41" fmla="*/ 8838610 w 12192000"/>
              <a:gd name="connsiteY41" fmla="*/ 1075091 h 2237474"/>
              <a:gd name="connsiteX42" fmla="*/ 8750383 w 12192000"/>
              <a:gd name="connsiteY42" fmla="*/ 1097387 h 2237474"/>
              <a:gd name="connsiteX43" fmla="*/ 8665605 w 12192000"/>
              <a:gd name="connsiteY43" fmla="*/ 1110791 h 2237474"/>
              <a:gd name="connsiteX44" fmla="*/ 8584946 w 12192000"/>
              <a:gd name="connsiteY44" fmla="*/ 1135226 h 2237474"/>
              <a:gd name="connsiteX45" fmla="*/ 8460755 w 12192000"/>
              <a:gd name="connsiteY45" fmla="*/ 1203427 h 2237474"/>
              <a:gd name="connsiteX46" fmla="*/ 8419755 w 12192000"/>
              <a:gd name="connsiteY46" fmla="*/ 1216260 h 2237474"/>
              <a:gd name="connsiteX47" fmla="*/ 8411626 w 12192000"/>
              <a:gd name="connsiteY47" fmla="*/ 1214397 h 2237474"/>
              <a:gd name="connsiteX48" fmla="*/ 8363469 w 12192000"/>
              <a:gd name="connsiteY48" fmla="*/ 1246658 h 2237474"/>
              <a:gd name="connsiteX49" fmla="*/ 8275497 w 12192000"/>
              <a:gd name="connsiteY49" fmla="*/ 1264396 h 2237474"/>
              <a:gd name="connsiteX50" fmla="*/ 8206287 w 12192000"/>
              <a:gd name="connsiteY50" fmla="*/ 1273060 h 2237474"/>
              <a:gd name="connsiteX51" fmla="*/ 8168705 w 12192000"/>
              <a:gd name="connsiteY51" fmla="*/ 1279956 h 2237474"/>
              <a:gd name="connsiteX52" fmla="*/ 8139997 w 12192000"/>
              <a:gd name="connsiteY52" fmla="*/ 1282713 h 2237474"/>
              <a:gd name="connsiteX53" fmla="*/ 8074238 w 12192000"/>
              <a:gd name="connsiteY53" fmla="*/ 1301895 h 2237474"/>
              <a:gd name="connsiteX54" fmla="*/ 7968292 w 12192000"/>
              <a:gd name="connsiteY54" fmla="*/ 1338779 h 2237474"/>
              <a:gd name="connsiteX55" fmla="*/ 7902328 w 12192000"/>
              <a:gd name="connsiteY55" fmla="*/ 1345865 h 2237474"/>
              <a:gd name="connsiteX56" fmla="*/ 7875879 w 12192000"/>
              <a:gd name="connsiteY56" fmla="*/ 1345646 h 2237474"/>
              <a:gd name="connsiteX57" fmla="*/ 7840612 w 12192000"/>
              <a:gd name="connsiteY57" fmla="*/ 1369373 h 2237474"/>
              <a:gd name="connsiteX58" fmla="*/ 7786819 w 12192000"/>
              <a:gd name="connsiteY58" fmla="*/ 1378970 h 2237474"/>
              <a:gd name="connsiteX59" fmla="*/ 7548172 w 12192000"/>
              <a:gd name="connsiteY59" fmla="*/ 1417460 h 2237474"/>
              <a:gd name="connsiteX60" fmla="*/ 7483437 w 12192000"/>
              <a:gd name="connsiteY60" fmla="*/ 1478152 h 2237474"/>
              <a:gd name="connsiteX61" fmla="*/ 7377870 w 12192000"/>
              <a:gd name="connsiteY61" fmla="*/ 1523319 h 2237474"/>
              <a:gd name="connsiteX62" fmla="*/ 7230737 w 12192000"/>
              <a:gd name="connsiteY62" fmla="*/ 1562633 h 2237474"/>
              <a:gd name="connsiteX63" fmla="*/ 7224458 w 12192000"/>
              <a:gd name="connsiteY63" fmla="*/ 1573008 h 2237474"/>
              <a:gd name="connsiteX64" fmla="*/ 7183121 w 12192000"/>
              <a:gd name="connsiteY64" fmla="*/ 1595162 h 2237474"/>
              <a:gd name="connsiteX65" fmla="*/ 7164601 w 12192000"/>
              <a:gd name="connsiteY65" fmla="*/ 1606490 h 2237474"/>
              <a:gd name="connsiteX66" fmla="*/ 7092727 w 12192000"/>
              <a:gd name="connsiteY66" fmla="*/ 1623628 h 2237474"/>
              <a:gd name="connsiteX67" fmla="*/ 7031309 w 12192000"/>
              <a:gd name="connsiteY67" fmla="*/ 1619451 h 2237474"/>
              <a:gd name="connsiteX68" fmla="*/ 6999084 w 12192000"/>
              <a:gd name="connsiteY68" fmla="*/ 1634317 h 2237474"/>
              <a:gd name="connsiteX69" fmla="*/ 6992107 w 12192000"/>
              <a:gd name="connsiteY69" fmla="*/ 1636860 h 2237474"/>
              <a:gd name="connsiteX70" fmla="*/ 6900177 w 12192000"/>
              <a:gd name="connsiteY70" fmla="*/ 1636016 h 2237474"/>
              <a:gd name="connsiteX71" fmla="*/ 6795372 w 12192000"/>
              <a:gd name="connsiteY71" fmla="*/ 1644845 h 2237474"/>
              <a:gd name="connsiteX72" fmla="*/ 6692251 w 12192000"/>
              <a:gd name="connsiteY72" fmla="*/ 1656357 h 2237474"/>
              <a:gd name="connsiteX73" fmla="*/ 6655235 w 12192000"/>
              <a:gd name="connsiteY73" fmla="*/ 1661869 h 2237474"/>
              <a:gd name="connsiteX74" fmla="*/ 6554894 w 12192000"/>
              <a:gd name="connsiteY74" fmla="*/ 1664428 h 2237474"/>
              <a:gd name="connsiteX75" fmla="*/ 6516595 w 12192000"/>
              <a:gd name="connsiteY75" fmla="*/ 1667475 h 2237474"/>
              <a:gd name="connsiteX76" fmla="*/ 6508541 w 12192000"/>
              <a:gd name="connsiteY76" fmla="*/ 1668757 h 2237474"/>
              <a:gd name="connsiteX77" fmla="*/ 6471012 w 12192000"/>
              <a:gd name="connsiteY77" fmla="*/ 1678604 h 2237474"/>
              <a:gd name="connsiteX78" fmla="*/ 6364035 w 12192000"/>
              <a:gd name="connsiteY78" fmla="*/ 1667683 h 2237474"/>
              <a:gd name="connsiteX79" fmla="*/ 6280959 w 12192000"/>
              <a:gd name="connsiteY79" fmla="*/ 1689329 h 2237474"/>
              <a:gd name="connsiteX80" fmla="*/ 6243319 w 12192000"/>
              <a:gd name="connsiteY80" fmla="*/ 1695560 h 2237474"/>
              <a:gd name="connsiteX81" fmla="*/ 6098321 w 12192000"/>
              <a:gd name="connsiteY81" fmla="*/ 1721646 h 2237474"/>
              <a:gd name="connsiteX82" fmla="*/ 5880652 w 12192000"/>
              <a:gd name="connsiteY82" fmla="*/ 1779643 h 2237474"/>
              <a:gd name="connsiteX83" fmla="*/ 5785959 w 12192000"/>
              <a:gd name="connsiteY83" fmla="*/ 1775307 h 2237474"/>
              <a:gd name="connsiteX84" fmla="*/ 5643534 w 12192000"/>
              <a:gd name="connsiteY84" fmla="*/ 1802919 h 2237474"/>
              <a:gd name="connsiteX85" fmla="*/ 5518799 w 12192000"/>
              <a:gd name="connsiteY85" fmla="*/ 1818312 h 2237474"/>
              <a:gd name="connsiteX86" fmla="*/ 5505014 w 12192000"/>
              <a:gd name="connsiteY86" fmla="*/ 1819259 h 2237474"/>
              <a:gd name="connsiteX87" fmla="*/ 5453307 w 12192000"/>
              <a:gd name="connsiteY87" fmla="*/ 1815450 h 2237474"/>
              <a:gd name="connsiteX88" fmla="*/ 5364192 w 12192000"/>
              <a:gd name="connsiteY88" fmla="*/ 1826074 h 2237474"/>
              <a:gd name="connsiteX89" fmla="*/ 5350380 w 12192000"/>
              <a:gd name="connsiteY89" fmla="*/ 1830891 h 2237474"/>
              <a:gd name="connsiteX90" fmla="*/ 5259633 w 12192000"/>
              <a:gd name="connsiteY90" fmla="*/ 1837160 h 2237474"/>
              <a:gd name="connsiteX91" fmla="*/ 5197513 w 12192000"/>
              <a:gd name="connsiteY91" fmla="*/ 1844718 h 2237474"/>
              <a:gd name="connsiteX92" fmla="*/ 5168852 w 12192000"/>
              <a:gd name="connsiteY92" fmla="*/ 1844846 h 2237474"/>
              <a:gd name="connsiteX93" fmla="*/ 5114927 w 12192000"/>
              <a:gd name="connsiteY93" fmla="*/ 1847827 h 2237474"/>
              <a:gd name="connsiteX94" fmla="*/ 5108970 w 12192000"/>
              <a:gd name="connsiteY94" fmla="*/ 1847935 h 2237474"/>
              <a:gd name="connsiteX95" fmla="*/ 5067961 w 12192000"/>
              <a:gd name="connsiteY95" fmla="*/ 1845917 h 2237474"/>
              <a:gd name="connsiteX96" fmla="*/ 5007075 w 12192000"/>
              <a:gd name="connsiteY96" fmla="*/ 1838626 h 2237474"/>
              <a:gd name="connsiteX97" fmla="*/ 4944087 w 12192000"/>
              <a:gd name="connsiteY97" fmla="*/ 1823332 h 2237474"/>
              <a:gd name="connsiteX98" fmla="*/ 4907662 w 12192000"/>
              <a:gd name="connsiteY98" fmla="*/ 1816900 h 2237474"/>
              <a:gd name="connsiteX99" fmla="*/ 4882386 w 12192000"/>
              <a:gd name="connsiteY99" fmla="*/ 1809844 h 2237474"/>
              <a:gd name="connsiteX100" fmla="*/ 4811440 w 12192000"/>
              <a:gd name="connsiteY100" fmla="*/ 1804655 h 2237474"/>
              <a:gd name="connsiteX101" fmla="*/ 4691075 w 12192000"/>
              <a:gd name="connsiteY101" fmla="*/ 1801389 h 2237474"/>
              <a:gd name="connsiteX102" fmla="*/ 4611738 w 12192000"/>
              <a:gd name="connsiteY102" fmla="*/ 1776964 h 2237474"/>
              <a:gd name="connsiteX103" fmla="*/ 4560070 w 12192000"/>
              <a:gd name="connsiteY103" fmla="*/ 1785640 h 2237474"/>
              <a:gd name="connsiteX104" fmla="*/ 4536503 w 12192000"/>
              <a:gd name="connsiteY104" fmla="*/ 1785334 h 2237474"/>
              <a:gd name="connsiteX105" fmla="*/ 4513724 w 12192000"/>
              <a:gd name="connsiteY105" fmla="*/ 1791996 h 2237474"/>
              <a:gd name="connsiteX106" fmla="*/ 4459810 w 12192000"/>
              <a:gd name="connsiteY106" fmla="*/ 1797886 h 2237474"/>
              <a:gd name="connsiteX107" fmla="*/ 4379064 w 12192000"/>
              <a:gd name="connsiteY107" fmla="*/ 1817177 h 2237474"/>
              <a:gd name="connsiteX108" fmla="*/ 4319209 w 12192000"/>
              <a:gd name="connsiteY108" fmla="*/ 1834833 h 2237474"/>
              <a:gd name="connsiteX109" fmla="*/ 4290981 w 12192000"/>
              <a:gd name="connsiteY109" fmla="*/ 1839677 h 2237474"/>
              <a:gd name="connsiteX110" fmla="*/ 4285792 w 12192000"/>
              <a:gd name="connsiteY110" fmla="*/ 1836231 h 2237474"/>
              <a:gd name="connsiteX111" fmla="*/ 4238372 w 12192000"/>
              <a:gd name="connsiteY111" fmla="*/ 1851480 h 2237474"/>
              <a:gd name="connsiteX112" fmla="*/ 4232517 w 12192000"/>
              <a:gd name="connsiteY112" fmla="*/ 1852567 h 2237474"/>
              <a:gd name="connsiteX113" fmla="*/ 4191732 w 12192000"/>
              <a:gd name="connsiteY113" fmla="*/ 1857328 h 2237474"/>
              <a:gd name="connsiteX114" fmla="*/ 4065532 w 12192000"/>
              <a:gd name="connsiteY114" fmla="*/ 1855477 h 2237474"/>
              <a:gd name="connsiteX115" fmla="*/ 4028460 w 12192000"/>
              <a:gd name="connsiteY115" fmla="*/ 1855137 h 2237474"/>
              <a:gd name="connsiteX116" fmla="*/ 4002267 w 12192000"/>
              <a:gd name="connsiteY116" fmla="*/ 1852352 h 2237474"/>
              <a:gd name="connsiteX117" fmla="*/ 3931396 w 12192000"/>
              <a:gd name="connsiteY117" fmla="*/ 1858915 h 2237474"/>
              <a:gd name="connsiteX118" fmla="*/ 3812162 w 12192000"/>
              <a:gd name="connsiteY118" fmla="*/ 1875501 h 2237474"/>
              <a:gd name="connsiteX119" fmla="*/ 3729530 w 12192000"/>
              <a:gd name="connsiteY119" fmla="*/ 1864513 h 2237474"/>
              <a:gd name="connsiteX120" fmla="*/ 3680177 w 12192000"/>
              <a:gd name="connsiteY120" fmla="*/ 1881552 h 2237474"/>
              <a:gd name="connsiteX121" fmla="*/ 3567259 w 12192000"/>
              <a:gd name="connsiteY121" fmla="*/ 1893482 h 2237474"/>
              <a:gd name="connsiteX122" fmla="*/ 3405770 w 12192000"/>
              <a:gd name="connsiteY122" fmla="*/ 1904591 h 2237474"/>
              <a:gd name="connsiteX123" fmla="*/ 3280097 w 12192000"/>
              <a:gd name="connsiteY123" fmla="*/ 1919610 h 2237474"/>
              <a:gd name="connsiteX124" fmla="*/ 3123424 w 12192000"/>
              <a:gd name="connsiteY124" fmla="*/ 1952930 h 2237474"/>
              <a:gd name="connsiteX125" fmla="*/ 3009910 w 12192000"/>
              <a:gd name="connsiteY125" fmla="*/ 1957866 h 2237474"/>
              <a:gd name="connsiteX126" fmla="*/ 2995934 w 12192000"/>
              <a:gd name="connsiteY126" fmla="*/ 1967085 h 2237474"/>
              <a:gd name="connsiteX127" fmla="*/ 2980071 w 12192000"/>
              <a:gd name="connsiteY127" fmla="*/ 1972988 h 2237474"/>
              <a:gd name="connsiteX128" fmla="*/ 2978094 w 12192000"/>
              <a:gd name="connsiteY128" fmla="*/ 1972369 h 2237474"/>
              <a:gd name="connsiteX129" fmla="*/ 2942858 w 12192000"/>
              <a:gd name="connsiteY129" fmla="*/ 1981367 h 2237474"/>
              <a:gd name="connsiteX130" fmla="*/ 2875436 w 12192000"/>
              <a:gd name="connsiteY130" fmla="*/ 1996977 h 2237474"/>
              <a:gd name="connsiteX131" fmla="*/ 2874892 w 12192000"/>
              <a:gd name="connsiteY131" fmla="*/ 1996085 h 2237474"/>
              <a:gd name="connsiteX132" fmla="*/ 2864145 w 12192000"/>
              <a:gd name="connsiteY132" fmla="*/ 1994061 h 2237474"/>
              <a:gd name="connsiteX133" fmla="*/ 2843662 w 12192000"/>
              <a:gd name="connsiteY133" fmla="*/ 1992498 h 2237474"/>
              <a:gd name="connsiteX134" fmla="*/ 2796128 w 12192000"/>
              <a:gd name="connsiteY134" fmla="*/ 1976403 h 2237474"/>
              <a:gd name="connsiteX135" fmla="*/ 2756784 w 12192000"/>
              <a:gd name="connsiteY135" fmla="*/ 1985116 h 2237474"/>
              <a:gd name="connsiteX136" fmla="*/ 2748833 w 12192000"/>
              <a:gd name="connsiteY136" fmla="*/ 1986323 h 2237474"/>
              <a:gd name="connsiteX137" fmla="*/ 2748661 w 12192000"/>
              <a:gd name="connsiteY137" fmla="*/ 1986122 h 2237474"/>
              <a:gd name="connsiteX138" fmla="*/ 2740251 w 12192000"/>
              <a:gd name="connsiteY138" fmla="*/ 1986946 h 2237474"/>
              <a:gd name="connsiteX139" fmla="*/ 2718916 w 12192000"/>
              <a:gd name="connsiteY139" fmla="*/ 1990867 h 2237474"/>
              <a:gd name="connsiteX140" fmla="*/ 2713522 w 12192000"/>
              <a:gd name="connsiteY140" fmla="*/ 1990173 h 2237474"/>
              <a:gd name="connsiteX141" fmla="*/ 2680597 w 12192000"/>
              <a:gd name="connsiteY141" fmla="*/ 1984996 h 2237474"/>
              <a:gd name="connsiteX142" fmla="*/ 2578178 w 12192000"/>
              <a:gd name="connsiteY142" fmla="*/ 1990531 h 2237474"/>
              <a:gd name="connsiteX143" fmla="*/ 2476147 w 12192000"/>
              <a:gd name="connsiteY143" fmla="*/ 1998305 h 2237474"/>
              <a:gd name="connsiteX144" fmla="*/ 2373568 w 12192000"/>
              <a:gd name="connsiteY144" fmla="*/ 2003219 h 2237474"/>
              <a:gd name="connsiteX145" fmla="*/ 2321399 w 12192000"/>
              <a:gd name="connsiteY145" fmla="*/ 1989467 h 2237474"/>
              <a:gd name="connsiteX146" fmla="*/ 2315525 w 12192000"/>
              <a:gd name="connsiteY146" fmla="*/ 1989708 h 2237474"/>
              <a:gd name="connsiteX147" fmla="*/ 2300792 w 12192000"/>
              <a:gd name="connsiteY147" fmla="*/ 1994290 h 2237474"/>
              <a:gd name="connsiteX148" fmla="*/ 2295469 w 12192000"/>
              <a:gd name="connsiteY148" fmla="*/ 1996659 h 2237474"/>
              <a:gd name="connsiteX149" fmla="*/ 2287219 w 12192000"/>
              <a:gd name="connsiteY149" fmla="*/ 1998750 h 2237474"/>
              <a:gd name="connsiteX150" fmla="*/ 2286948 w 12192000"/>
              <a:gd name="connsiteY150" fmla="*/ 1998596 h 2237474"/>
              <a:gd name="connsiteX151" fmla="*/ 2243069 w 12192000"/>
              <a:gd name="connsiteY151" fmla="*/ 2015111 h 2237474"/>
              <a:gd name="connsiteX152" fmla="*/ 2186609 w 12192000"/>
              <a:gd name="connsiteY152" fmla="*/ 2008263 h 2237474"/>
              <a:gd name="connsiteX153" fmla="*/ 2164831 w 12192000"/>
              <a:gd name="connsiteY153" fmla="*/ 2010143 h 2237474"/>
              <a:gd name="connsiteX154" fmla="*/ 2152836 w 12192000"/>
              <a:gd name="connsiteY154" fmla="*/ 2010048 h 2237474"/>
              <a:gd name="connsiteX155" fmla="*/ 2117102 w 12192000"/>
              <a:gd name="connsiteY155" fmla="*/ 2023004 h 2237474"/>
              <a:gd name="connsiteX156" fmla="*/ 2111935 w 12192000"/>
              <a:gd name="connsiteY156" fmla="*/ 2023163 h 2237474"/>
              <a:gd name="connsiteX157" fmla="*/ 2089991 w 12192000"/>
              <a:gd name="connsiteY157" fmla="*/ 2034193 h 2237474"/>
              <a:gd name="connsiteX158" fmla="*/ 2058061 w 12192000"/>
              <a:gd name="connsiteY158" fmla="*/ 2047942 h 2237474"/>
              <a:gd name="connsiteX159" fmla="*/ 2055737 w 12192000"/>
              <a:gd name="connsiteY159" fmla="*/ 2047704 h 2237474"/>
              <a:gd name="connsiteX160" fmla="*/ 2042244 w 12192000"/>
              <a:gd name="connsiteY160" fmla="*/ 2055560 h 2237474"/>
              <a:gd name="connsiteX161" fmla="*/ 1976224 w 12192000"/>
              <a:gd name="connsiteY161" fmla="*/ 2074257 h 2237474"/>
              <a:gd name="connsiteX162" fmla="*/ 1877728 w 12192000"/>
              <a:gd name="connsiteY162" fmla="*/ 2101004 h 2237474"/>
              <a:gd name="connsiteX163" fmla="*/ 1759056 w 12192000"/>
              <a:gd name="connsiteY163" fmla="*/ 2125608 h 2237474"/>
              <a:gd name="connsiteX164" fmla="*/ 1637948 w 12192000"/>
              <a:gd name="connsiteY164" fmla="*/ 2172597 h 2237474"/>
              <a:gd name="connsiteX165" fmla="*/ 1434549 w 12192000"/>
              <a:gd name="connsiteY165" fmla="*/ 2234522 h 2237474"/>
              <a:gd name="connsiteX166" fmla="*/ 1398481 w 12192000"/>
              <a:gd name="connsiteY166" fmla="*/ 2237074 h 2237474"/>
              <a:gd name="connsiteX167" fmla="*/ 1398407 w 12192000"/>
              <a:gd name="connsiteY167" fmla="*/ 2237095 h 2237474"/>
              <a:gd name="connsiteX168" fmla="*/ 1370962 w 12192000"/>
              <a:gd name="connsiteY168" fmla="*/ 2237474 h 2237474"/>
              <a:gd name="connsiteX169" fmla="*/ 1356367 w 12192000"/>
              <a:gd name="connsiteY169" fmla="*/ 2235089 h 2237474"/>
              <a:gd name="connsiteX170" fmla="*/ 1324828 w 12192000"/>
              <a:gd name="connsiteY170" fmla="*/ 2231968 h 2237474"/>
              <a:gd name="connsiteX171" fmla="*/ 1297744 w 12192000"/>
              <a:gd name="connsiteY171" fmla="*/ 2235849 h 2237474"/>
              <a:gd name="connsiteX172" fmla="*/ 1286236 w 12192000"/>
              <a:gd name="connsiteY172" fmla="*/ 2233135 h 2237474"/>
              <a:gd name="connsiteX173" fmla="*/ 1283504 w 12192000"/>
              <a:gd name="connsiteY173" fmla="*/ 2233797 h 2237474"/>
              <a:gd name="connsiteX174" fmla="*/ 1279765 w 12192000"/>
              <a:gd name="connsiteY174" fmla="*/ 2229639 h 2237474"/>
              <a:gd name="connsiteX175" fmla="*/ 1195347 w 12192000"/>
              <a:gd name="connsiteY175" fmla="*/ 2212354 h 2237474"/>
              <a:gd name="connsiteX176" fmla="*/ 970251 w 12192000"/>
              <a:gd name="connsiteY176" fmla="*/ 2221029 h 2237474"/>
              <a:gd name="connsiteX177" fmla="*/ 812914 w 12192000"/>
              <a:gd name="connsiteY177" fmla="*/ 2202752 h 2237474"/>
              <a:gd name="connsiteX178" fmla="*/ 800195 w 12192000"/>
              <a:gd name="connsiteY178" fmla="*/ 2209407 h 2237474"/>
              <a:gd name="connsiteX179" fmla="*/ 784978 w 12192000"/>
              <a:gd name="connsiteY179" fmla="*/ 2212360 h 2237474"/>
              <a:gd name="connsiteX180" fmla="*/ 681987 w 12192000"/>
              <a:gd name="connsiteY180" fmla="*/ 2216757 h 2237474"/>
              <a:gd name="connsiteX181" fmla="*/ 669923 w 12192000"/>
              <a:gd name="connsiteY181" fmla="*/ 2211682 h 2237474"/>
              <a:gd name="connsiteX182" fmla="*/ 648680 w 12192000"/>
              <a:gd name="connsiteY182" fmla="*/ 2206229 h 2237474"/>
              <a:gd name="connsiteX183" fmla="*/ 597225 w 12192000"/>
              <a:gd name="connsiteY183" fmla="*/ 2180999 h 2237474"/>
              <a:gd name="connsiteX184" fmla="*/ 558449 w 12192000"/>
              <a:gd name="connsiteY184" fmla="*/ 2182346 h 2237474"/>
              <a:gd name="connsiteX185" fmla="*/ 550517 w 12192000"/>
              <a:gd name="connsiteY185" fmla="*/ 2182060 h 2237474"/>
              <a:gd name="connsiteX186" fmla="*/ 550309 w 12192000"/>
              <a:gd name="connsiteY186" fmla="*/ 2181825 h 2237474"/>
              <a:gd name="connsiteX187" fmla="*/ 541836 w 12192000"/>
              <a:gd name="connsiteY187" fmla="*/ 2181063 h 2237474"/>
              <a:gd name="connsiteX188" fmla="*/ 536057 w 12192000"/>
              <a:gd name="connsiteY188" fmla="*/ 2181537 h 2237474"/>
              <a:gd name="connsiteX189" fmla="*/ 520671 w 12192000"/>
              <a:gd name="connsiteY189" fmla="*/ 2180980 h 2237474"/>
              <a:gd name="connsiteX190" fmla="*/ 515024 w 12192000"/>
              <a:gd name="connsiteY190" fmla="*/ 2179258 h 2237474"/>
              <a:gd name="connsiteX191" fmla="*/ 512278 w 12192000"/>
              <a:gd name="connsiteY191" fmla="*/ 2176369 h 2237474"/>
              <a:gd name="connsiteX192" fmla="*/ 480419 w 12192000"/>
              <a:gd name="connsiteY192" fmla="*/ 2167807 h 2237474"/>
              <a:gd name="connsiteX193" fmla="*/ 413835 w 12192000"/>
              <a:gd name="connsiteY193" fmla="*/ 2156783 h 2237474"/>
              <a:gd name="connsiteX194" fmla="*/ 376513 w 12192000"/>
              <a:gd name="connsiteY194" fmla="*/ 2154014 h 2237474"/>
              <a:gd name="connsiteX195" fmla="*/ 273386 w 12192000"/>
              <a:gd name="connsiteY195" fmla="*/ 2142551 h 2237474"/>
              <a:gd name="connsiteX196" fmla="*/ 169207 w 12192000"/>
              <a:gd name="connsiteY196" fmla="*/ 2128100 h 2237474"/>
              <a:gd name="connsiteX197" fmla="*/ 93149 w 12192000"/>
              <a:gd name="connsiteY197" fmla="*/ 2105324 h 2237474"/>
              <a:gd name="connsiteX198" fmla="*/ 88109 w 12192000"/>
              <a:gd name="connsiteY198" fmla="*/ 2106704 h 2237474"/>
              <a:gd name="connsiteX199" fmla="*/ 80022 w 12192000"/>
              <a:gd name="connsiteY199" fmla="*/ 2107254 h 2237474"/>
              <a:gd name="connsiteX200" fmla="*/ 79717 w 12192000"/>
              <a:gd name="connsiteY200" fmla="*/ 2107046 h 2237474"/>
              <a:gd name="connsiteX201" fmla="*/ 72352 w 12192000"/>
              <a:gd name="connsiteY201" fmla="*/ 2107991 h 2237474"/>
              <a:gd name="connsiteX202" fmla="*/ 37645 w 12192000"/>
              <a:gd name="connsiteY202" fmla="*/ 2115401 h 2237474"/>
              <a:gd name="connsiteX203" fmla="*/ 4572 w 12192000"/>
              <a:gd name="connsiteY203" fmla="*/ 2111091 h 2237474"/>
              <a:gd name="connsiteX204" fmla="*/ 0 w 12192000"/>
              <a:gd name="connsiteY204" fmla="*/ 2110468 h 2237474"/>
              <a:gd name="connsiteX205" fmla="*/ 0 w 12192000"/>
              <a:gd name="connsiteY205"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34800 w 12192000"/>
              <a:gd name="connsiteY6" fmla="*/ 747840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34688 w 12192000"/>
              <a:gd name="connsiteY12" fmla="*/ 757726 h 2237474"/>
              <a:gd name="connsiteX13" fmla="*/ 10805004 w 12192000"/>
              <a:gd name="connsiteY13" fmla="*/ 757573 h 2237474"/>
              <a:gd name="connsiteX14" fmla="*/ 10739478 w 12192000"/>
              <a:gd name="connsiteY14" fmla="*/ 776841 h 2237474"/>
              <a:gd name="connsiteX15" fmla="*/ 10458762 w 12192000"/>
              <a:gd name="connsiteY15" fmla="*/ 755400 h 2237474"/>
              <a:gd name="connsiteX16" fmla="*/ 10211200 w 12192000"/>
              <a:gd name="connsiteY16" fmla="*/ 767513 h 2237474"/>
              <a:gd name="connsiteX17" fmla="*/ 10167995 w 12192000"/>
              <a:gd name="connsiteY17" fmla="*/ 760843 h 2237474"/>
              <a:gd name="connsiteX18" fmla="*/ 9997044 w 12192000"/>
              <a:gd name="connsiteY18" fmla="*/ 780129 h 2237474"/>
              <a:gd name="connsiteX19" fmla="*/ 9943887 w 12192000"/>
              <a:gd name="connsiteY19" fmla="*/ 804141 h 2237474"/>
              <a:gd name="connsiteX20" fmla="*/ 9918248 w 12192000"/>
              <a:gd name="connsiteY20" fmla="*/ 816628 h 2237474"/>
              <a:gd name="connsiteX21" fmla="*/ 9767091 w 12192000"/>
              <a:gd name="connsiteY21" fmla="*/ 870550 h 2237474"/>
              <a:gd name="connsiteX22" fmla="*/ 9683005 w 12192000"/>
              <a:gd name="connsiteY22" fmla="*/ 894128 h 2237474"/>
              <a:gd name="connsiteX23" fmla="*/ 9594438 w 12192000"/>
              <a:gd name="connsiteY23" fmla="*/ 919051 h 2237474"/>
              <a:gd name="connsiteX24" fmla="*/ 9577033 w 12192000"/>
              <a:gd name="connsiteY24" fmla="*/ 922857 h 2237474"/>
              <a:gd name="connsiteX25" fmla="*/ 9544189 w 12192000"/>
              <a:gd name="connsiteY25" fmla="*/ 938966 h 2237474"/>
              <a:gd name="connsiteX26" fmla="*/ 9500499 w 12192000"/>
              <a:gd name="connsiteY26" fmla="*/ 954680 h 2237474"/>
              <a:gd name="connsiteX27" fmla="*/ 9428195 w 12192000"/>
              <a:gd name="connsiteY27" fmla="*/ 986225 h 2237474"/>
              <a:gd name="connsiteX28" fmla="*/ 9410017 w 12192000"/>
              <a:gd name="connsiteY28" fmla="*/ 993931 h 2237474"/>
              <a:gd name="connsiteX29" fmla="*/ 9392919 w 12192000"/>
              <a:gd name="connsiteY29" fmla="*/ 994656 h 2237474"/>
              <a:gd name="connsiteX30" fmla="*/ 9278619 w 12192000"/>
              <a:gd name="connsiteY30" fmla="*/ 1011878 h 2237474"/>
              <a:gd name="connsiteX31" fmla="*/ 9268019 w 12192000"/>
              <a:gd name="connsiteY31" fmla="*/ 1007442 h 2237474"/>
              <a:gd name="connsiteX32" fmla="*/ 9234662 w 12192000"/>
              <a:gd name="connsiteY32" fmla="*/ 1023056 h 2237474"/>
              <a:gd name="connsiteX33" fmla="*/ 9181033 w 12192000"/>
              <a:gd name="connsiteY33" fmla="*/ 1037921 h 2237474"/>
              <a:gd name="connsiteX34" fmla="*/ 9155969 w 12192000"/>
              <a:gd name="connsiteY34" fmla="*/ 1046804 h 2237474"/>
              <a:gd name="connsiteX35" fmla="*/ 9133985 w 12192000"/>
              <a:gd name="connsiteY35" fmla="*/ 1046450 h 2237474"/>
              <a:gd name="connsiteX36" fmla="*/ 9012987 w 12192000"/>
              <a:gd name="connsiteY36" fmla="*/ 1061986 h 2237474"/>
              <a:gd name="connsiteX37" fmla="*/ 8968445 w 12192000"/>
              <a:gd name="connsiteY37" fmla="*/ 1052169 h 2237474"/>
              <a:gd name="connsiteX38" fmla="*/ 8958984 w 12192000"/>
              <a:gd name="connsiteY38" fmla="*/ 1057212 h 2237474"/>
              <a:gd name="connsiteX39" fmla="*/ 8886001 w 12192000"/>
              <a:gd name="connsiteY39" fmla="*/ 1067468 h 2237474"/>
              <a:gd name="connsiteX40" fmla="*/ 8838610 w 12192000"/>
              <a:gd name="connsiteY40" fmla="*/ 1075091 h 2237474"/>
              <a:gd name="connsiteX41" fmla="*/ 8750383 w 12192000"/>
              <a:gd name="connsiteY41" fmla="*/ 1097387 h 2237474"/>
              <a:gd name="connsiteX42" fmla="*/ 8665605 w 12192000"/>
              <a:gd name="connsiteY42" fmla="*/ 1110791 h 2237474"/>
              <a:gd name="connsiteX43" fmla="*/ 8584946 w 12192000"/>
              <a:gd name="connsiteY43" fmla="*/ 1135226 h 2237474"/>
              <a:gd name="connsiteX44" fmla="*/ 8460755 w 12192000"/>
              <a:gd name="connsiteY44" fmla="*/ 1203427 h 2237474"/>
              <a:gd name="connsiteX45" fmla="*/ 8419755 w 12192000"/>
              <a:gd name="connsiteY45" fmla="*/ 1216260 h 2237474"/>
              <a:gd name="connsiteX46" fmla="*/ 8411626 w 12192000"/>
              <a:gd name="connsiteY46" fmla="*/ 1214397 h 2237474"/>
              <a:gd name="connsiteX47" fmla="*/ 8363469 w 12192000"/>
              <a:gd name="connsiteY47" fmla="*/ 1246658 h 2237474"/>
              <a:gd name="connsiteX48" fmla="*/ 8275497 w 12192000"/>
              <a:gd name="connsiteY48" fmla="*/ 1264396 h 2237474"/>
              <a:gd name="connsiteX49" fmla="*/ 8206287 w 12192000"/>
              <a:gd name="connsiteY49" fmla="*/ 1273060 h 2237474"/>
              <a:gd name="connsiteX50" fmla="*/ 8168705 w 12192000"/>
              <a:gd name="connsiteY50" fmla="*/ 1279956 h 2237474"/>
              <a:gd name="connsiteX51" fmla="*/ 8139997 w 12192000"/>
              <a:gd name="connsiteY51" fmla="*/ 1282713 h 2237474"/>
              <a:gd name="connsiteX52" fmla="*/ 8074238 w 12192000"/>
              <a:gd name="connsiteY52" fmla="*/ 1301895 h 2237474"/>
              <a:gd name="connsiteX53" fmla="*/ 7968292 w 12192000"/>
              <a:gd name="connsiteY53" fmla="*/ 1338779 h 2237474"/>
              <a:gd name="connsiteX54" fmla="*/ 7902328 w 12192000"/>
              <a:gd name="connsiteY54" fmla="*/ 1345865 h 2237474"/>
              <a:gd name="connsiteX55" fmla="*/ 7875879 w 12192000"/>
              <a:gd name="connsiteY55" fmla="*/ 1345646 h 2237474"/>
              <a:gd name="connsiteX56" fmla="*/ 7840612 w 12192000"/>
              <a:gd name="connsiteY56" fmla="*/ 1369373 h 2237474"/>
              <a:gd name="connsiteX57" fmla="*/ 7786819 w 12192000"/>
              <a:gd name="connsiteY57" fmla="*/ 1378970 h 2237474"/>
              <a:gd name="connsiteX58" fmla="*/ 7548172 w 12192000"/>
              <a:gd name="connsiteY58" fmla="*/ 1417460 h 2237474"/>
              <a:gd name="connsiteX59" fmla="*/ 7483437 w 12192000"/>
              <a:gd name="connsiteY59" fmla="*/ 1478152 h 2237474"/>
              <a:gd name="connsiteX60" fmla="*/ 7377870 w 12192000"/>
              <a:gd name="connsiteY60" fmla="*/ 1523319 h 2237474"/>
              <a:gd name="connsiteX61" fmla="*/ 7230737 w 12192000"/>
              <a:gd name="connsiteY61" fmla="*/ 1562633 h 2237474"/>
              <a:gd name="connsiteX62" fmla="*/ 7224458 w 12192000"/>
              <a:gd name="connsiteY62" fmla="*/ 1573008 h 2237474"/>
              <a:gd name="connsiteX63" fmla="*/ 7183121 w 12192000"/>
              <a:gd name="connsiteY63" fmla="*/ 1595162 h 2237474"/>
              <a:gd name="connsiteX64" fmla="*/ 7164601 w 12192000"/>
              <a:gd name="connsiteY64" fmla="*/ 1606490 h 2237474"/>
              <a:gd name="connsiteX65" fmla="*/ 7092727 w 12192000"/>
              <a:gd name="connsiteY65" fmla="*/ 1623628 h 2237474"/>
              <a:gd name="connsiteX66" fmla="*/ 7031309 w 12192000"/>
              <a:gd name="connsiteY66" fmla="*/ 1619451 h 2237474"/>
              <a:gd name="connsiteX67" fmla="*/ 6999084 w 12192000"/>
              <a:gd name="connsiteY67" fmla="*/ 1634317 h 2237474"/>
              <a:gd name="connsiteX68" fmla="*/ 6992107 w 12192000"/>
              <a:gd name="connsiteY68" fmla="*/ 1636860 h 2237474"/>
              <a:gd name="connsiteX69" fmla="*/ 6900177 w 12192000"/>
              <a:gd name="connsiteY69" fmla="*/ 1636016 h 2237474"/>
              <a:gd name="connsiteX70" fmla="*/ 6795372 w 12192000"/>
              <a:gd name="connsiteY70" fmla="*/ 1644845 h 2237474"/>
              <a:gd name="connsiteX71" fmla="*/ 6692251 w 12192000"/>
              <a:gd name="connsiteY71" fmla="*/ 1656357 h 2237474"/>
              <a:gd name="connsiteX72" fmla="*/ 6655235 w 12192000"/>
              <a:gd name="connsiteY72" fmla="*/ 1661869 h 2237474"/>
              <a:gd name="connsiteX73" fmla="*/ 6554894 w 12192000"/>
              <a:gd name="connsiteY73" fmla="*/ 1664428 h 2237474"/>
              <a:gd name="connsiteX74" fmla="*/ 6516595 w 12192000"/>
              <a:gd name="connsiteY74" fmla="*/ 1667475 h 2237474"/>
              <a:gd name="connsiteX75" fmla="*/ 6508541 w 12192000"/>
              <a:gd name="connsiteY75" fmla="*/ 1668757 h 2237474"/>
              <a:gd name="connsiteX76" fmla="*/ 6471012 w 12192000"/>
              <a:gd name="connsiteY76" fmla="*/ 1678604 h 2237474"/>
              <a:gd name="connsiteX77" fmla="*/ 6364035 w 12192000"/>
              <a:gd name="connsiteY77" fmla="*/ 1667683 h 2237474"/>
              <a:gd name="connsiteX78" fmla="*/ 6280959 w 12192000"/>
              <a:gd name="connsiteY78" fmla="*/ 1689329 h 2237474"/>
              <a:gd name="connsiteX79" fmla="*/ 6243319 w 12192000"/>
              <a:gd name="connsiteY79" fmla="*/ 1695560 h 2237474"/>
              <a:gd name="connsiteX80" fmla="*/ 6098321 w 12192000"/>
              <a:gd name="connsiteY80" fmla="*/ 1721646 h 2237474"/>
              <a:gd name="connsiteX81" fmla="*/ 5880652 w 12192000"/>
              <a:gd name="connsiteY81" fmla="*/ 1779643 h 2237474"/>
              <a:gd name="connsiteX82" fmla="*/ 5785959 w 12192000"/>
              <a:gd name="connsiteY82" fmla="*/ 1775307 h 2237474"/>
              <a:gd name="connsiteX83" fmla="*/ 5643534 w 12192000"/>
              <a:gd name="connsiteY83" fmla="*/ 1802919 h 2237474"/>
              <a:gd name="connsiteX84" fmla="*/ 5518799 w 12192000"/>
              <a:gd name="connsiteY84" fmla="*/ 1818312 h 2237474"/>
              <a:gd name="connsiteX85" fmla="*/ 5505014 w 12192000"/>
              <a:gd name="connsiteY85" fmla="*/ 1819259 h 2237474"/>
              <a:gd name="connsiteX86" fmla="*/ 5453307 w 12192000"/>
              <a:gd name="connsiteY86" fmla="*/ 1815450 h 2237474"/>
              <a:gd name="connsiteX87" fmla="*/ 5364192 w 12192000"/>
              <a:gd name="connsiteY87" fmla="*/ 1826074 h 2237474"/>
              <a:gd name="connsiteX88" fmla="*/ 5350380 w 12192000"/>
              <a:gd name="connsiteY88" fmla="*/ 1830891 h 2237474"/>
              <a:gd name="connsiteX89" fmla="*/ 5259633 w 12192000"/>
              <a:gd name="connsiteY89" fmla="*/ 1837160 h 2237474"/>
              <a:gd name="connsiteX90" fmla="*/ 5197513 w 12192000"/>
              <a:gd name="connsiteY90" fmla="*/ 1844718 h 2237474"/>
              <a:gd name="connsiteX91" fmla="*/ 5168852 w 12192000"/>
              <a:gd name="connsiteY91" fmla="*/ 1844846 h 2237474"/>
              <a:gd name="connsiteX92" fmla="*/ 5114927 w 12192000"/>
              <a:gd name="connsiteY92" fmla="*/ 1847827 h 2237474"/>
              <a:gd name="connsiteX93" fmla="*/ 5108970 w 12192000"/>
              <a:gd name="connsiteY93" fmla="*/ 1847935 h 2237474"/>
              <a:gd name="connsiteX94" fmla="*/ 5067961 w 12192000"/>
              <a:gd name="connsiteY94" fmla="*/ 1845917 h 2237474"/>
              <a:gd name="connsiteX95" fmla="*/ 5007075 w 12192000"/>
              <a:gd name="connsiteY95" fmla="*/ 1838626 h 2237474"/>
              <a:gd name="connsiteX96" fmla="*/ 4944087 w 12192000"/>
              <a:gd name="connsiteY96" fmla="*/ 1823332 h 2237474"/>
              <a:gd name="connsiteX97" fmla="*/ 4907662 w 12192000"/>
              <a:gd name="connsiteY97" fmla="*/ 1816900 h 2237474"/>
              <a:gd name="connsiteX98" fmla="*/ 4882386 w 12192000"/>
              <a:gd name="connsiteY98" fmla="*/ 1809844 h 2237474"/>
              <a:gd name="connsiteX99" fmla="*/ 4811440 w 12192000"/>
              <a:gd name="connsiteY99" fmla="*/ 1804655 h 2237474"/>
              <a:gd name="connsiteX100" fmla="*/ 4691075 w 12192000"/>
              <a:gd name="connsiteY100" fmla="*/ 1801389 h 2237474"/>
              <a:gd name="connsiteX101" fmla="*/ 4611738 w 12192000"/>
              <a:gd name="connsiteY101" fmla="*/ 1776964 h 2237474"/>
              <a:gd name="connsiteX102" fmla="*/ 4560070 w 12192000"/>
              <a:gd name="connsiteY102" fmla="*/ 1785640 h 2237474"/>
              <a:gd name="connsiteX103" fmla="*/ 4536503 w 12192000"/>
              <a:gd name="connsiteY103" fmla="*/ 1785334 h 2237474"/>
              <a:gd name="connsiteX104" fmla="*/ 4513724 w 12192000"/>
              <a:gd name="connsiteY104" fmla="*/ 1791996 h 2237474"/>
              <a:gd name="connsiteX105" fmla="*/ 4459810 w 12192000"/>
              <a:gd name="connsiteY105" fmla="*/ 1797886 h 2237474"/>
              <a:gd name="connsiteX106" fmla="*/ 4379064 w 12192000"/>
              <a:gd name="connsiteY106" fmla="*/ 1817177 h 2237474"/>
              <a:gd name="connsiteX107" fmla="*/ 4319209 w 12192000"/>
              <a:gd name="connsiteY107" fmla="*/ 1834833 h 2237474"/>
              <a:gd name="connsiteX108" fmla="*/ 4290981 w 12192000"/>
              <a:gd name="connsiteY108" fmla="*/ 1839677 h 2237474"/>
              <a:gd name="connsiteX109" fmla="*/ 4285792 w 12192000"/>
              <a:gd name="connsiteY109" fmla="*/ 1836231 h 2237474"/>
              <a:gd name="connsiteX110" fmla="*/ 4238372 w 12192000"/>
              <a:gd name="connsiteY110" fmla="*/ 1851480 h 2237474"/>
              <a:gd name="connsiteX111" fmla="*/ 4232517 w 12192000"/>
              <a:gd name="connsiteY111" fmla="*/ 1852567 h 2237474"/>
              <a:gd name="connsiteX112" fmla="*/ 4191732 w 12192000"/>
              <a:gd name="connsiteY112" fmla="*/ 1857328 h 2237474"/>
              <a:gd name="connsiteX113" fmla="*/ 4065532 w 12192000"/>
              <a:gd name="connsiteY113" fmla="*/ 1855477 h 2237474"/>
              <a:gd name="connsiteX114" fmla="*/ 4028460 w 12192000"/>
              <a:gd name="connsiteY114" fmla="*/ 1855137 h 2237474"/>
              <a:gd name="connsiteX115" fmla="*/ 4002267 w 12192000"/>
              <a:gd name="connsiteY115" fmla="*/ 1852352 h 2237474"/>
              <a:gd name="connsiteX116" fmla="*/ 3931396 w 12192000"/>
              <a:gd name="connsiteY116" fmla="*/ 1858915 h 2237474"/>
              <a:gd name="connsiteX117" fmla="*/ 3812162 w 12192000"/>
              <a:gd name="connsiteY117" fmla="*/ 1875501 h 2237474"/>
              <a:gd name="connsiteX118" fmla="*/ 3729530 w 12192000"/>
              <a:gd name="connsiteY118" fmla="*/ 1864513 h 2237474"/>
              <a:gd name="connsiteX119" fmla="*/ 3680177 w 12192000"/>
              <a:gd name="connsiteY119" fmla="*/ 1881552 h 2237474"/>
              <a:gd name="connsiteX120" fmla="*/ 3567259 w 12192000"/>
              <a:gd name="connsiteY120" fmla="*/ 1893482 h 2237474"/>
              <a:gd name="connsiteX121" fmla="*/ 3405770 w 12192000"/>
              <a:gd name="connsiteY121" fmla="*/ 1904591 h 2237474"/>
              <a:gd name="connsiteX122" fmla="*/ 3280097 w 12192000"/>
              <a:gd name="connsiteY122" fmla="*/ 1919610 h 2237474"/>
              <a:gd name="connsiteX123" fmla="*/ 3123424 w 12192000"/>
              <a:gd name="connsiteY123" fmla="*/ 1952930 h 2237474"/>
              <a:gd name="connsiteX124" fmla="*/ 3009910 w 12192000"/>
              <a:gd name="connsiteY124" fmla="*/ 1957866 h 2237474"/>
              <a:gd name="connsiteX125" fmla="*/ 2995934 w 12192000"/>
              <a:gd name="connsiteY125" fmla="*/ 1967085 h 2237474"/>
              <a:gd name="connsiteX126" fmla="*/ 2980071 w 12192000"/>
              <a:gd name="connsiteY126" fmla="*/ 1972988 h 2237474"/>
              <a:gd name="connsiteX127" fmla="*/ 2978094 w 12192000"/>
              <a:gd name="connsiteY127" fmla="*/ 1972369 h 2237474"/>
              <a:gd name="connsiteX128" fmla="*/ 2942858 w 12192000"/>
              <a:gd name="connsiteY128" fmla="*/ 1981367 h 2237474"/>
              <a:gd name="connsiteX129" fmla="*/ 2875436 w 12192000"/>
              <a:gd name="connsiteY129" fmla="*/ 1996977 h 2237474"/>
              <a:gd name="connsiteX130" fmla="*/ 2874892 w 12192000"/>
              <a:gd name="connsiteY130" fmla="*/ 1996085 h 2237474"/>
              <a:gd name="connsiteX131" fmla="*/ 2864145 w 12192000"/>
              <a:gd name="connsiteY131" fmla="*/ 1994061 h 2237474"/>
              <a:gd name="connsiteX132" fmla="*/ 2843662 w 12192000"/>
              <a:gd name="connsiteY132" fmla="*/ 1992498 h 2237474"/>
              <a:gd name="connsiteX133" fmla="*/ 2796128 w 12192000"/>
              <a:gd name="connsiteY133" fmla="*/ 1976403 h 2237474"/>
              <a:gd name="connsiteX134" fmla="*/ 2756784 w 12192000"/>
              <a:gd name="connsiteY134" fmla="*/ 1985116 h 2237474"/>
              <a:gd name="connsiteX135" fmla="*/ 2748833 w 12192000"/>
              <a:gd name="connsiteY135" fmla="*/ 1986323 h 2237474"/>
              <a:gd name="connsiteX136" fmla="*/ 2748661 w 12192000"/>
              <a:gd name="connsiteY136" fmla="*/ 1986122 h 2237474"/>
              <a:gd name="connsiteX137" fmla="*/ 2740251 w 12192000"/>
              <a:gd name="connsiteY137" fmla="*/ 1986946 h 2237474"/>
              <a:gd name="connsiteX138" fmla="*/ 2718916 w 12192000"/>
              <a:gd name="connsiteY138" fmla="*/ 1990867 h 2237474"/>
              <a:gd name="connsiteX139" fmla="*/ 2713522 w 12192000"/>
              <a:gd name="connsiteY139" fmla="*/ 1990173 h 2237474"/>
              <a:gd name="connsiteX140" fmla="*/ 2680597 w 12192000"/>
              <a:gd name="connsiteY140" fmla="*/ 1984996 h 2237474"/>
              <a:gd name="connsiteX141" fmla="*/ 2578178 w 12192000"/>
              <a:gd name="connsiteY141" fmla="*/ 1990531 h 2237474"/>
              <a:gd name="connsiteX142" fmla="*/ 2476147 w 12192000"/>
              <a:gd name="connsiteY142" fmla="*/ 1998305 h 2237474"/>
              <a:gd name="connsiteX143" fmla="*/ 2373568 w 12192000"/>
              <a:gd name="connsiteY143" fmla="*/ 2003219 h 2237474"/>
              <a:gd name="connsiteX144" fmla="*/ 2321399 w 12192000"/>
              <a:gd name="connsiteY144" fmla="*/ 1989467 h 2237474"/>
              <a:gd name="connsiteX145" fmla="*/ 2315525 w 12192000"/>
              <a:gd name="connsiteY145" fmla="*/ 1989708 h 2237474"/>
              <a:gd name="connsiteX146" fmla="*/ 2300792 w 12192000"/>
              <a:gd name="connsiteY146" fmla="*/ 1994290 h 2237474"/>
              <a:gd name="connsiteX147" fmla="*/ 2295469 w 12192000"/>
              <a:gd name="connsiteY147" fmla="*/ 1996659 h 2237474"/>
              <a:gd name="connsiteX148" fmla="*/ 2287219 w 12192000"/>
              <a:gd name="connsiteY148" fmla="*/ 1998750 h 2237474"/>
              <a:gd name="connsiteX149" fmla="*/ 2286948 w 12192000"/>
              <a:gd name="connsiteY149" fmla="*/ 1998596 h 2237474"/>
              <a:gd name="connsiteX150" fmla="*/ 2243069 w 12192000"/>
              <a:gd name="connsiteY150" fmla="*/ 2015111 h 2237474"/>
              <a:gd name="connsiteX151" fmla="*/ 2186609 w 12192000"/>
              <a:gd name="connsiteY151" fmla="*/ 2008263 h 2237474"/>
              <a:gd name="connsiteX152" fmla="*/ 2164831 w 12192000"/>
              <a:gd name="connsiteY152" fmla="*/ 2010143 h 2237474"/>
              <a:gd name="connsiteX153" fmla="*/ 2152836 w 12192000"/>
              <a:gd name="connsiteY153" fmla="*/ 2010048 h 2237474"/>
              <a:gd name="connsiteX154" fmla="*/ 2117102 w 12192000"/>
              <a:gd name="connsiteY154" fmla="*/ 2023004 h 2237474"/>
              <a:gd name="connsiteX155" fmla="*/ 2111935 w 12192000"/>
              <a:gd name="connsiteY155" fmla="*/ 2023163 h 2237474"/>
              <a:gd name="connsiteX156" fmla="*/ 2089991 w 12192000"/>
              <a:gd name="connsiteY156" fmla="*/ 2034193 h 2237474"/>
              <a:gd name="connsiteX157" fmla="*/ 2058061 w 12192000"/>
              <a:gd name="connsiteY157" fmla="*/ 2047942 h 2237474"/>
              <a:gd name="connsiteX158" fmla="*/ 2055737 w 12192000"/>
              <a:gd name="connsiteY158" fmla="*/ 2047704 h 2237474"/>
              <a:gd name="connsiteX159" fmla="*/ 2042244 w 12192000"/>
              <a:gd name="connsiteY159" fmla="*/ 2055560 h 2237474"/>
              <a:gd name="connsiteX160" fmla="*/ 1976224 w 12192000"/>
              <a:gd name="connsiteY160" fmla="*/ 2074257 h 2237474"/>
              <a:gd name="connsiteX161" fmla="*/ 1877728 w 12192000"/>
              <a:gd name="connsiteY161" fmla="*/ 2101004 h 2237474"/>
              <a:gd name="connsiteX162" fmla="*/ 1759056 w 12192000"/>
              <a:gd name="connsiteY162" fmla="*/ 2125608 h 2237474"/>
              <a:gd name="connsiteX163" fmla="*/ 1637948 w 12192000"/>
              <a:gd name="connsiteY163" fmla="*/ 2172597 h 2237474"/>
              <a:gd name="connsiteX164" fmla="*/ 1434549 w 12192000"/>
              <a:gd name="connsiteY164" fmla="*/ 2234522 h 2237474"/>
              <a:gd name="connsiteX165" fmla="*/ 1398481 w 12192000"/>
              <a:gd name="connsiteY165" fmla="*/ 2237074 h 2237474"/>
              <a:gd name="connsiteX166" fmla="*/ 1398407 w 12192000"/>
              <a:gd name="connsiteY166" fmla="*/ 2237095 h 2237474"/>
              <a:gd name="connsiteX167" fmla="*/ 1370962 w 12192000"/>
              <a:gd name="connsiteY167" fmla="*/ 2237474 h 2237474"/>
              <a:gd name="connsiteX168" fmla="*/ 1356367 w 12192000"/>
              <a:gd name="connsiteY168" fmla="*/ 2235089 h 2237474"/>
              <a:gd name="connsiteX169" fmla="*/ 1324828 w 12192000"/>
              <a:gd name="connsiteY169" fmla="*/ 2231968 h 2237474"/>
              <a:gd name="connsiteX170" fmla="*/ 1297744 w 12192000"/>
              <a:gd name="connsiteY170" fmla="*/ 2235849 h 2237474"/>
              <a:gd name="connsiteX171" fmla="*/ 1286236 w 12192000"/>
              <a:gd name="connsiteY171" fmla="*/ 2233135 h 2237474"/>
              <a:gd name="connsiteX172" fmla="*/ 1283504 w 12192000"/>
              <a:gd name="connsiteY172" fmla="*/ 2233797 h 2237474"/>
              <a:gd name="connsiteX173" fmla="*/ 1279765 w 12192000"/>
              <a:gd name="connsiteY173" fmla="*/ 2229639 h 2237474"/>
              <a:gd name="connsiteX174" fmla="*/ 1195347 w 12192000"/>
              <a:gd name="connsiteY174" fmla="*/ 2212354 h 2237474"/>
              <a:gd name="connsiteX175" fmla="*/ 970251 w 12192000"/>
              <a:gd name="connsiteY175" fmla="*/ 2221029 h 2237474"/>
              <a:gd name="connsiteX176" fmla="*/ 812914 w 12192000"/>
              <a:gd name="connsiteY176" fmla="*/ 2202752 h 2237474"/>
              <a:gd name="connsiteX177" fmla="*/ 800195 w 12192000"/>
              <a:gd name="connsiteY177" fmla="*/ 2209407 h 2237474"/>
              <a:gd name="connsiteX178" fmla="*/ 784978 w 12192000"/>
              <a:gd name="connsiteY178" fmla="*/ 2212360 h 2237474"/>
              <a:gd name="connsiteX179" fmla="*/ 681987 w 12192000"/>
              <a:gd name="connsiteY179" fmla="*/ 2216757 h 2237474"/>
              <a:gd name="connsiteX180" fmla="*/ 669923 w 12192000"/>
              <a:gd name="connsiteY180" fmla="*/ 2211682 h 2237474"/>
              <a:gd name="connsiteX181" fmla="*/ 648680 w 12192000"/>
              <a:gd name="connsiteY181" fmla="*/ 2206229 h 2237474"/>
              <a:gd name="connsiteX182" fmla="*/ 597225 w 12192000"/>
              <a:gd name="connsiteY182" fmla="*/ 2180999 h 2237474"/>
              <a:gd name="connsiteX183" fmla="*/ 558449 w 12192000"/>
              <a:gd name="connsiteY183" fmla="*/ 2182346 h 2237474"/>
              <a:gd name="connsiteX184" fmla="*/ 550517 w 12192000"/>
              <a:gd name="connsiteY184" fmla="*/ 2182060 h 2237474"/>
              <a:gd name="connsiteX185" fmla="*/ 550309 w 12192000"/>
              <a:gd name="connsiteY185" fmla="*/ 2181825 h 2237474"/>
              <a:gd name="connsiteX186" fmla="*/ 541836 w 12192000"/>
              <a:gd name="connsiteY186" fmla="*/ 2181063 h 2237474"/>
              <a:gd name="connsiteX187" fmla="*/ 536057 w 12192000"/>
              <a:gd name="connsiteY187" fmla="*/ 2181537 h 2237474"/>
              <a:gd name="connsiteX188" fmla="*/ 520671 w 12192000"/>
              <a:gd name="connsiteY188" fmla="*/ 2180980 h 2237474"/>
              <a:gd name="connsiteX189" fmla="*/ 515024 w 12192000"/>
              <a:gd name="connsiteY189" fmla="*/ 2179258 h 2237474"/>
              <a:gd name="connsiteX190" fmla="*/ 512278 w 12192000"/>
              <a:gd name="connsiteY190" fmla="*/ 2176369 h 2237474"/>
              <a:gd name="connsiteX191" fmla="*/ 480419 w 12192000"/>
              <a:gd name="connsiteY191" fmla="*/ 2167807 h 2237474"/>
              <a:gd name="connsiteX192" fmla="*/ 413835 w 12192000"/>
              <a:gd name="connsiteY192" fmla="*/ 2156783 h 2237474"/>
              <a:gd name="connsiteX193" fmla="*/ 376513 w 12192000"/>
              <a:gd name="connsiteY193" fmla="*/ 2154014 h 2237474"/>
              <a:gd name="connsiteX194" fmla="*/ 273386 w 12192000"/>
              <a:gd name="connsiteY194" fmla="*/ 2142551 h 2237474"/>
              <a:gd name="connsiteX195" fmla="*/ 169207 w 12192000"/>
              <a:gd name="connsiteY195" fmla="*/ 2128100 h 2237474"/>
              <a:gd name="connsiteX196" fmla="*/ 93149 w 12192000"/>
              <a:gd name="connsiteY196" fmla="*/ 2105324 h 2237474"/>
              <a:gd name="connsiteX197" fmla="*/ 88109 w 12192000"/>
              <a:gd name="connsiteY197" fmla="*/ 2106704 h 2237474"/>
              <a:gd name="connsiteX198" fmla="*/ 80022 w 12192000"/>
              <a:gd name="connsiteY198" fmla="*/ 2107254 h 2237474"/>
              <a:gd name="connsiteX199" fmla="*/ 79717 w 12192000"/>
              <a:gd name="connsiteY199" fmla="*/ 2107046 h 2237474"/>
              <a:gd name="connsiteX200" fmla="*/ 72352 w 12192000"/>
              <a:gd name="connsiteY200" fmla="*/ 2107991 h 2237474"/>
              <a:gd name="connsiteX201" fmla="*/ 37645 w 12192000"/>
              <a:gd name="connsiteY201" fmla="*/ 2115401 h 2237474"/>
              <a:gd name="connsiteX202" fmla="*/ 4572 w 12192000"/>
              <a:gd name="connsiteY202" fmla="*/ 2111091 h 2237474"/>
              <a:gd name="connsiteX203" fmla="*/ 0 w 12192000"/>
              <a:gd name="connsiteY203" fmla="*/ 2110468 h 2237474"/>
              <a:gd name="connsiteX204" fmla="*/ 0 w 12192000"/>
              <a:gd name="connsiteY204"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34800 w 12192000"/>
              <a:gd name="connsiteY6" fmla="*/ 747840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34688 w 12192000"/>
              <a:gd name="connsiteY12" fmla="*/ 757726 h 2237474"/>
              <a:gd name="connsiteX13" fmla="*/ 10805004 w 12192000"/>
              <a:gd name="connsiteY13" fmla="*/ 757573 h 2237474"/>
              <a:gd name="connsiteX14" fmla="*/ 10739478 w 12192000"/>
              <a:gd name="connsiteY14" fmla="*/ 776841 h 2237474"/>
              <a:gd name="connsiteX15" fmla="*/ 10458762 w 12192000"/>
              <a:gd name="connsiteY15" fmla="*/ 755400 h 2237474"/>
              <a:gd name="connsiteX16" fmla="*/ 10211200 w 12192000"/>
              <a:gd name="connsiteY16" fmla="*/ 767513 h 2237474"/>
              <a:gd name="connsiteX17" fmla="*/ 10167995 w 12192000"/>
              <a:gd name="connsiteY17" fmla="*/ 760843 h 2237474"/>
              <a:gd name="connsiteX18" fmla="*/ 9997044 w 12192000"/>
              <a:gd name="connsiteY18" fmla="*/ 780129 h 2237474"/>
              <a:gd name="connsiteX19" fmla="*/ 9943887 w 12192000"/>
              <a:gd name="connsiteY19" fmla="*/ 804141 h 2237474"/>
              <a:gd name="connsiteX20" fmla="*/ 9918248 w 12192000"/>
              <a:gd name="connsiteY20" fmla="*/ 816628 h 2237474"/>
              <a:gd name="connsiteX21" fmla="*/ 9767091 w 12192000"/>
              <a:gd name="connsiteY21" fmla="*/ 870550 h 2237474"/>
              <a:gd name="connsiteX22" fmla="*/ 9683005 w 12192000"/>
              <a:gd name="connsiteY22" fmla="*/ 894128 h 2237474"/>
              <a:gd name="connsiteX23" fmla="*/ 9594438 w 12192000"/>
              <a:gd name="connsiteY23" fmla="*/ 919051 h 2237474"/>
              <a:gd name="connsiteX24" fmla="*/ 9577033 w 12192000"/>
              <a:gd name="connsiteY24" fmla="*/ 922857 h 2237474"/>
              <a:gd name="connsiteX25" fmla="*/ 9544189 w 12192000"/>
              <a:gd name="connsiteY25" fmla="*/ 938966 h 2237474"/>
              <a:gd name="connsiteX26" fmla="*/ 9500499 w 12192000"/>
              <a:gd name="connsiteY26" fmla="*/ 954680 h 2237474"/>
              <a:gd name="connsiteX27" fmla="*/ 9428195 w 12192000"/>
              <a:gd name="connsiteY27" fmla="*/ 986225 h 2237474"/>
              <a:gd name="connsiteX28" fmla="*/ 9410017 w 12192000"/>
              <a:gd name="connsiteY28" fmla="*/ 993931 h 2237474"/>
              <a:gd name="connsiteX29" fmla="*/ 9392919 w 12192000"/>
              <a:gd name="connsiteY29" fmla="*/ 994656 h 2237474"/>
              <a:gd name="connsiteX30" fmla="*/ 9278619 w 12192000"/>
              <a:gd name="connsiteY30" fmla="*/ 1011878 h 2237474"/>
              <a:gd name="connsiteX31" fmla="*/ 9268019 w 12192000"/>
              <a:gd name="connsiteY31" fmla="*/ 1007442 h 2237474"/>
              <a:gd name="connsiteX32" fmla="*/ 9234662 w 12192000"/>
              <a:gd name="connsiteY32" fmla="*/ 1023056 h 2237474"/>
              <a:gd name="connsiteX33" fmla="*/ 9181033 w 12192000"/>
              <a:gd name="connsiteY33" fmla="*/ 1037921 h 2237474"/>
              <a:gd name="connsiteX34" fmla="*/ 9155969 w 12192000"/>
              <a:gd name="connsiteY34" fmla="*/ 1046804 h 2237474"/>
              <a:gd name="connsiteX35" fmla="*/ 9133985 w 12192000"/>
              <a:gd name="connsiteY35" fmla="*/ 1046450 h 2237474"/>
              <a:gd name="connsiteX36" fmla="*/ 9012987 w 12192000"/>
              <a:gd name="connsiteY36" fmla="*/ 1061986 h 2237474"/>
              <a:gd name="connsiteX37" fmla="*/ 8968445 w 12192000"/>
              <a:gd name="connsiteY37" fmla="*/ 1052169 h 2237474"/>
              <a:gd name="connsiteX38" fmla="*/ 8958984 w 12192000"/>
              <a:gd name="connsiteY38" fmla="*/ 1057212 h 2237474"/>
              <a:gd name="connsiteX39" fmla="*/ 8886001 w 12192000"/>
              <a:gd name="connsiteY39" fmla="*/ 1067468 h 2237474"/>
              <a:gd name="connsiteX40" fmla="*/ 8838610 w 12192000"/>
              <a:gd name="connsiteY40" fmla="*/ 1075091 h 2237474"/>
              <a:gd name="connsiteX41" fmla="*/ 8750383 w 12192000"/>
              <a:gd name="connsiteY41" fmla="*/ 1097387 h 2237474"/>
              <a:gd name="connsiteX42" fmla="*/ 8665605 w 12192000"/>
              <a:gd name="connsiteY42" fmla="*/ 1110791 h 2237474"/>
              <a:gd name="connsiteX43" fmla="*/ 8584946 w 12192000"/>
              <a:gd name="connsiteY43" fmla="*/ 1135226 h 2237474"/>
              <a:gd name="connsiteX44" fmla="*/ 8460755 w 12192000"/>
              <a:gd name="connsiteY44" fmla="*/ 1203427 h 2237474"/>
              <a:gd name="connsiteX45" fmla="*/ 8419755 w 12192000"/>
              <a:gd name="connsiteY45" fmla="*/ 1216260 h 2237474"/>
              <a:gd name="connsiteX46" fmla="*/ 8411626 w 12192000"/>
              <a:gd name="connsiteY46" fmla="*/ 1214397 h 2237474"/>
              <a:gd name="connsiteX47" fmla="*/ 8363469 w 12192000"/>
              <a:gd name="connsiteY47" fmla="*/ 1246658 h 2237474"/>
              <a:gd name="connsiteX48" fmla="*/ 8275497 w 12192000"/>
              <a:gd name="connsiteY48" fmla="*/ 1264396 h 2237474"/>
              <a:gd name="connsiteX49" fmla="*/ 8206287 w 12192000"/>
              <a:gd name="connsiteY49" fmla="*/ 1273060 h 2237474"/>
              <a:gd name="connsiteX50" fmla="*/ 8168705 w 12192000"/>
              <a:gd name="connsiteY50" fmla="*/ 1279956 h 2237474"/>
              <a:gd name="connsiteX51" fmla="*/ 8139997 w 12192000"/>
              <a:gd name="connsiteY51" fmla="*/ 1282713 h 2237474"/>
              <a:gd name="connsiteX52" fmla="*/ 8074238 w 12192000"/>
              <a:gd name="connsiteY52" fmla="*/ 1301895 h 2237474"/>
              <a:gd name="connsiteX53" fmla="*/ 7968292 w 12192000"/>
              <a:gd name="connsiteY53" fmla="*/ 1338779 h 2237474"/>
              <a:gd name="connsiteX54" fmla="*/ 7902328 w 12192000"/>
              <a:gd name="connsiteY54" fmla="*/ 1345865 h 2237474"/>
              <a:gd name="connsiteX55" fmla="*/ 7875879 w 12192000"/>
              <a:gd name="connsiteY55" fmla="*/ 1345646 h 2237474"/>
              <a:gd name="connsiteX56" fmla="*/ 7840612 w 12192000"/>
              <a:gd name="connsiteY56" fmla="*/ 1369373 h 2237474"/>
              <a:gd name="connsiteX57" fmla="*/ 7786819 w 12192000"/>
              <a:gd name="connsiteY57" fmla="*/ 1378970 h 2237474"/>
              <a:gd name="connsiteX58" fmla="*/ 7548172 w 12192000"/>
              <a:gd name="connsiteY58" fmla="*/ 1417460 h 2237474"/>
              <a:gd name="connsiteX59" fmla="*/ 7483437 w 12192000"/>
              <a:gd name="connsiteY59" fmla="*/ 1478152 h 2237474"/>
              <a:gd name="connsiteX60" fmla="*/ 7377870 w 12192000"/>
              <a:gd name="connsiteY60" fmla="*/ 1523319 h 2237474"/>
              <a:gd name="connsiteX61" fmla="*/ 7230737 w 12192000"/>
              <a:gd name="connsiteY61" fmla="*/ 1562633 h 2237474"/>
              <a:gd name="connsiteX62" fmla="*/ 7224458 w 12192000"/>
              <a:gd name="connsiteY62" fmla="*/ 1573008 h 2237474"/>
              <a:gd name="connsiteX63" fmla="*/ 7183121 w 12192000"/>
              <a:gd name="connsiteY63" fmla="*/ 1595162 h 2237474"/>
              <a:gd name="connsiteX64" fmla="*/ 7164601 w 12192000"/>
              <a:gd name="connsiteY64" fmla="*/ 1606490 h 2237474"/>
              <a:gd name="connsiteX65" fmla="*/ 7092727 w 12192000"/>
              <a:gd name="connsiteY65" fmla="*/ 1623628 h 2237474"/>
              <a:gd name="connsiteX66" fmla="*/ 7031309 w 12192000"/>
              <a:gd name="connsiteY66" fmla="*/ 1619451 h 2237474"/>
              <a:gd name="connsiteX67" fmla="*/ 6999084 w 12192000"/>
              <a:gd name="connsiteY67" fmla="*/ 1634317 h 2237474"/>
              <a:gd name="connsiteX68" fmla="*/ 6900177 w 12192000"/>
              <a:gd name="connsiteY68" fmla="*/ 1636016 h 2237474"/>
              <a:gd name="connsiteX69" fmla="*/ 6795372 w 12192000"/>
              <a:gd name="connsiteY69" fmla="*/ 1644845 h 2237474"/>
              <a:gd name="connsiteX70" fmla="*/ 6692251 w 12192000"/>
              <a:gd name="connsiteY70" fmla="*/ 1656357 h 2237474"/>
              <a:gd name="connsiteX71" fmla="*/ 6655235 w 12192000"/>
              <a:gd name="connsiteY71" fmla="*/ 1661869 h 2237474"/>
              <a:gd name="connsiteX72" fmla="*/ 6554894 w 12192000"/>
              <a:gd name="connsiteY72" fmla="*/ 1664428 h 2237474"/>
              <a:gd name="connsiteX73" fmla="*/ 6516595 w 12192000"/>
              <a:gd name="connsiteY73" fmla="*/ 1667475 h 2237474"/>
              <a:gd name="connsiteX74" fmla="*/ 6508541 w 12192000"/>
              <a:gd name="connsiteY74" fmla="*/ 1668757 h 2237474"/>
              <a:gd name="connsiteX75" fmla="*/ 6471012 w 12192000"/>
              <a:gd name="connsiteY75" fmla="*/ 1678604 h 2237474"/>
              <a:gd name="connsiteX76" fmla="*/ 6364035 w 12192000"/>
              <a:gd name="connsiteY76" fmla="*/ 1667683 h 2237474"/>
              <a:gd name="connsiteX77" fmla="*/ 6280959 w 12192000"/>
              <a:gd name="connsiteY77" fmla="*/ 1689329 h 2237474"/>
              <a:gd name="connsiteX78" fmla="*/ 6243319 w 12192000"/>
              <a:gd name="connsiteY78" fmla="*/ 1695560 h 2237474"/>
              <a:gd name="connsiteX79" fmla="*/ 6098321 w 12192000"/>
              <a:gd name="connsiteY79" fmla="*/ 1721646 h 2237474"/>
              <a:gd name="connsiteX80" fmla="*/ 5880652 w 12192000"/>
              <a:gd name="connsiteY80" fmla="*/ 1779643 h 2237474"/>
              <a:gd name="connsiteX81" fmla="*/ 5785959 w 12192000"/>
              <a:gd name="connsiteY81" fmla="*/ 1775307 h 2237474"/>
              <a:gd name="connsiteX82" fmla="*/ 5643534 w 12192000"/>
              <a:gd name="connsiteY82" fmla="*/ 1802919 h 2237474"/>
              <a:gd name="connsiteX83" fmla="*/ 5518799 w 12192000"/>
              <a:gd name="connsiteY83" fmla="*/ 1818312 h 2237474"/>
              <a:gd name="connsiteX84" fmla="*/ 5505014 w 12192000"/>
              <a:gd name="connsiteY84" fmla="*/ 1819259 h 2237474"/>
              <a:gd name="connsiteX85" fmla="*/ 5453307 w 12192000"/>
              <a:gd name="connsiteY85" fmla="*/ 1815450 h 2237474"/>
              <a:gd name="connsiteX86" fmla="*/ 5364192 w 12192000"/>
              <a:gd name="connsiteY86" fmla="*/ 1826074 h 2237474"/>
              <a:gd name="connsiteX87" fmla="*/ 5350380 w 12192000"/>
              <a:gd name="connsiteY87" fmla="*/ 1830891 h 2237474"/>
              <a:gd name="connsiteX88" fmla="*/ 5259633 w 12192000"/>
              <a:gd name="connsiteY88" fmla="*/ 1837160 h 2237474"/>
              <a:gd name="connsiteX89" fmla="*/ 5197513 w 12192000"/>
              <a:gd name="connsiteY89" fmla="*/ 1844718 h 2237474"/>
              <a:gd name="connsiteX90" fmla="*/ 5168852 w 12192000"/>
              <a:gd name="connsiteY90" fmla="*/ 1844846 h 2237474"/>
              <a:gd name="connsiteX91" fmla="*/ 5114927 w 12192000"/>
              <a:gd name="connsiteY91" fmla="*/ 1847827 h 2237474"/>
              <a:gd name="connsiteX92" fmla="*/ 5108970 w 12192000"/>
              <a:gd name="connsiteY92" fmla="*/ 1847935 h 2237474"/>
              <a:gd name="connsiteX93" fmla="*/ 5067961 w 12192000"/>
              <a:gd name="connsiteY93" fmla="*/ 1845917 h 2237474"/>
              <a:gd name="connsiteX94" fmla="*/ 5007075 w 12192000"/>
              <a:gd name="connsiteY94" fmla="*/ 1838626 h 2237474"/>
              <a:gd name="connsiteX95" fmla="*/ 4944087 w 12192000"/>
              <a:gd name="connsiteY95" fmla="*/ 1823332 h 2237474"/>
              <a:gd name="connsiteX96" fmla="*/ 4907662 w 12192000"/>
              <a:gd name="connsiteY96" fmla="*/ 1816900 h 2237474"/>
              <a:gd name="connsiteX97" fmla="*/ 4882386 w 12192000"/>
              <a:gd name="connsiteY97" fmla="*/ 1809844 h 2237474"/>
              <a:gd name="connsiteX98" fmla="*/ 4811440 w 12192000"/>
              <a:gd name="connsiteY98" fmla="*/ 1804655 h 2237474"/>
              <a:gd name="connsiteX99" fmla="*/ 4691075 w 12192000"/>
              <a:gd name="connsiteY99" fmla="*/ 1801389 h 2237474"/>
              <a:gd name="connsiteX100" fmla="*/ 4611738 w 12192000"/>
              <a:gd name="connsiteY100" fmla="*/ 1776964 h 2237474"/>
              <a:gd name="connsiteX101" fmla="*/ 4560070 w 12192000"/>
              <a:gd name="connsiteY101" fmla="*/ 1785640 h 2237474"/>
              <a:gd name="connsiteX102" fmla="*/ 4536503 w 12192000"/>
              <a:gd name="connsiteY102" fmla="*/ 1785334 h 2237474"/>
              <a:gd name="connsiteX103" fmla="*/ 4513724 w 12192000"/>
              <a:gd name="connsiteY103" fmla="*/ 1791996 h 2237474"/>
              <a:gd name="connsiteX104" fmla="*/ 4459810 w 12192000"/>
              <a:gd name="connsiteY104" fmla="*/ 1797886 h 2237474"/>
              <a:gd name="connsiteX105" fmla="*/ 4379064 w 12192000"/>
              <a:gd name="connsiteY105" fmla="*/ 1817177 h 2237474"/>
              <a:gd name="connsiteX106" fmla="*/ 4319209 w 12192000"/>
              <a:gd name="connsiteY106" fmla="*/ 1834833 h 2237474"/>
              <a:gd name="connsiteX107" fmla="*/ 4290981 w 12192000"/>
              <a:gd name="connsiteY107" fmla="*/ 1839677 h 2237474"/>
              <a:gd name="connsiteX108" fmla="*/ 4285792 w 12192000"/>
              <a:gd name="connsiteY108" fmla="*/ 1836231 h 2237474"/>
              <a:gd name="connsiteX109" fmla="*/ 4238372 w 12192000"/>
              <a:gd name="connsiteY109" fmla="*/ 1851480 h 2237474"/>
              <a:gd name="connsiteX110" fmla="*/ 4232517 w 12192000"/>
              <a:gd name="connsiteY110" fmla="*/ 1852567 h 2237474"/>
              <a:gd name="connsiteX111" fmla="*/ 4191732 w 12192000"/>
              <a:gd name="connsiteY111" fmla="*/ 1857328 h 2237474"/>
              <a:gd name="connsiteX112" fmla="*/ 4065532 w 12192000"/>
              <a:gd name="connsiteY112" fmla="*/ 1855477 h 2237474"/>
              <a:gd name="connsiteX113" fmla="*/ 4028460 w 12192000"/>
              <a:gd name="connsiteY113" fmla="*/ 1855137 h 2237474"/>
              <a:gd name="connsiteX114" fmla="*/ 4002267 w 12192000"/>
              <a:gd name="connsiteY114" fmla="*/ 1852352 h 2237474"/>
              <a:gd name="connsiteX115" fmla="*/ 3931396 w 12192000"/>
              <a:gd name="connsiteY115" fmla="*/ 1858915 h 2237474"/>
              <a:gd name="connsiteX116" fmla="*/ 3812162 w 12192000"/>
              <a:gd name="connsiteY116" fmla="*/ 1875501 h 2237474"/>
              <a:gd name="connsiteX117" fmla="*/ 3729530 w 12192000"/>
              <a:gd name="connsiteY117" fmla="*/ 1864513 h 2237474"/>
              <a:gd name="connsiteX118" fmla="*/ 3680177 w 12192000"/>
              <a:gd name="connsiteY118" fmla="*/ 1881552 h 2237474"/>
              <a:gd name="connsiteX119" fmla="*/ 3567259 w 12192000"/>
              <a:gd name="connsiteY119" fmla="*/ 1893482 h 2237474"/>
              <a:gd name="connsiteX120" fmla="*/ 3405770 w 12192000"/>
              <a:gd name="connsiteY120" fmla="*/ 1904591 h 2237474"/>
              <a:gd name="connsiteX121" fmla="*/ 3280097 w 12192000"/>
              <a:gd name="connsiteY121" fmla="*/ 1919610 h 2237474"/>
              <a:gd name="connsiteX122" fmla="*/ 3123424 w 12192000"/>
              <a:gd name="connsiteY122" fmla="*/ 1952930 h 2237474"/>
              <a:gd name="connsiteX123" fmla="*/ 3009910 w 12192000"/>
              <a:gd name="connsiteY123" fmla="*/ 1957866 h 2237474"/>
              <a:gd name="connsiteX124" fmla="*/ 2995934 w 12192000"/>
              <a:gd name="connsiteY124" fmla="*/ 1967085 h 2237474"/>
              <a:gd name="connsiteX125" fmla="*/ 2980071 w 12192000"/>
              <a:gd name="connsiteY125" fmla="*/ 1972988 h 2237474"/>
              <a:gd name="connsiteX126" fmla="*/ 2978094 w 12192000"/>
              <a:gd name="connsiteY126" fmla="*/ 1972369 h 2237474"/>
              <a:gd name="connsiteX127" fmla="*/ 2942858 w 12192000"/>
              <a:gd name="connsiteY127" fmla="*/ 1981367 h 2237474"/>
              <a:gd name="connsiteX128" fmla="*/ 2875436 w 12192000"/>
              <a:gd name="connsiteY128" fmla="*/ 1996977 h 2237474"/>
              <a:gd name="connsiteX129" fmla="*/ 2874892 w 12192000"/>
              <a:gd name="connsiteY129" fmla="*/ 1996085 h 2237474"/>
              <a:gd name="connsiteX130" fmla="*/ 2864145 w 12192000"/>
              <a:gd name="connsiteY130" fmla="*/ 1994061 h 2237474"/>
              <a:gd name="connsiteX131" fmla="*/ 2843662 w 12192000"/>
              <a:gd name="connsiteY131" fmla="*/ 1992498 h 2237474"/>
              <a:gd name="connsiteX132" fmla="*/ 2796128 w 12192000"/>
              <a:gd name="connsiteY132" fmla="*/ 1976403 h 2237474"/>
              <a:gd name="connsiteX133" fmla="*/ 2756784 w 12192000"/>
              <a:gd name="connsiteY133" fmla="*/ 1985116 h 2237474"/>
              <a:gd name="connsiteX134" fmla="*/ 2748833 w 12192000"/>
              <a:gd name="connsiteY134" fmla="*/ 1986323 h 2237474"/>
              <a:gd name="connsiteX135" fmla="*/ 2748661 w 12192000"/>
              <a:gd name="connsiteY135" fmla="*/ 1986122 h 2237474"/>
              <a:gd name="connsiteX136" fmla="*/ 2740251 w 12192000"/>
              <a:gd name="connsiteY136" fmla="*/ 1986946 h 2237474"/>
              <a:gd name="connsiteX137" fmla="*/ 2718916 w 12192000"/>
              <a:gd name="connsiteY137" fmla="*/ 1990867 h 2237474"/>
              <a:gd name="connsiteX138" fmla="*/ 2713522 w 12192000"/>
              <a:gd name="connsiteY138" fmla="*/ 1990173 h 2237474"/>
              <a:gd name="connsiteX139" fmla="*/ 2680597 w 12192000"/>
              <a:gd name="connsiteY139" fmla="*/ 1984996 h 2237474"/>
              <a:gd name="connsiteX140" fmla="*/ 2578178 w 12192000"/>
              <a:gd name="connsiteY140" fmla="*/ 1990531 h 2237474"/>
              <a:gd name="connsiteX141" fmla="*/ 2476147 w 12192000"/>
              <a:gd name="connsiteY141" fmla="*/ 1998305 h 2237474"/>
              <a:gd name="connsiteX142" fmla="*/ 2373568 w 12192000"/>
              <a:gd name="connsiteY142" fmla="*/ 2003219 h 2237474"/>
              <a:gd name="connsiteX143" fmla="*/ 2321399 w 12192000"/>
              <a:gd name="connsiteY143" fmla="*/ 1989467 h 2237474"/>
              <a:gd name="connsiteX144" fmla="*/ 2315525 w 12192000"/>
              <a:gd name="connsiteY144" fmla="*/ 1989708 h 2237474"/>
              <a:gd name="connsiteX145" fmla="*/ 2300792 w 12192000"/>
              <a:gd name="connsiteY145" fmla="*/ 1994290 h 2237474"/>
              <a:gd name="connsiteX146" fmla="*/ 2295469 w 12192000"/>
              <a:gd name="connsiteY146" fmla="*/ 1996659 h 2237474"/>
              <a:gd name="connsiteX147" fmla="*/ 2287219 w 12192000"/>
              <a:gd name="connsiteY147" fmla="*/ 1998750 h 2237474"/>
              <a:gd name="connsiteX148" fmla="*/ 2286948 w 12192000"/>
              <a:gd name="connsiteY148" fmla="*/ 1998596 h 2237474"/>
              <a:gd name="connsiteX149" fmla="*/ 2243069 w 12192000"/>
              <a:gd name="connsiteY149" fmla="*/ 2015111 h 2237474"/>
              <a:gd name="connsiteX150" fmla="*/ 2186609 w 12192000"/>
              <a:gd name="connsiteY150" fmla="*/ 2008263 h 2237474"/>
              <a:gd name="connsiteX151" fmla="*/ 2164831 w 12192000"/>
              <a:gd name="connsiteY151" fmla="*/ 2010143 h 2237474"/>
              <a:gd name="connsiteX152" fmla="*/ 2152836 w 12192000"/>
              <a:gd name="connsiteY152" fmla="*/ 2010048 h 2237474"/>
              <a:gd name="connsiteX153" fmla="*/ 2117102 w 12192000"/>
              <a:gd name="connsiteY153" fmla="*/ 2023004 h 2237474"/>
              <a:gd name="connsiteX154" fmla="*/ 2111935 w 12192000"/>
              <a:gd name="connsiteY154" fmla="*/ 2023163 h 2237474"/>
              <a:gd name="connsiteX155" fmla="*/ 2089991 w 12192000"/>
              <a:gd name="connsiteY155" fmla="*/ 2034193 h 2237474"/>
              <a:gd name="connsiteX156" fmla="*/ 2058061 w 12192000"/>
              <a:gd name="connsiteY156" fmla="*/ 2047942 h 2237474"/>
              <a:gd name="connsiteX157" fmla="*/ 2055737 w 12192000"/>
              <a:gd name="connsiteY157" fmla="*/ 2047704 h 2237474"/>
              <a:gd name="connsiteX158" fmla="*/ 2042244 w 12192000"/>
              <a:gd name="connsiteY158" fmla="*/ 2055560 h 2237474"/>
              <a:gd name="connsiteX159" fmla="*/ 1976224 w 12192000"/>
              <a:gd name="connsiteY159" fmla="*/ 2074257 h 2237474"/>
              <a:gd name="connsiteX160" fmla="*/ 1877728 w 12192000"/>
              <a:gd name="connsiteY160" fmla="*/ 2101004 h 2237474"/>
              <a:gd name="connsiteX161" fmla="*/ 1759056 w 12192000"/>
              <a:gd name="connsiteY161" fmla="*/ 2125608 h 2237474"/>
              <a:gd name="connsiteX162" fmla="*/ 1637948 w 12192000"/>
              <a:gd name="connsiteY162" fmla="*/ 2172597 h 2237474"/>
              <a:gd name="connsiteX163" fmla="*/ 1434549 w 12192000"/>
              <a:gd name="connsiteY163" fmla="*/ 2234522 h 2237474"/>
              <a:gd name="connsiteX164" fmla="*/ 1398481 w 12192000"/>
              <a:gd name="connsiteY164" fmla="*/ 2237074 h 2237474"/>
              <a:gd name="connsiteX165" fmla="*/ 1398407 w 12192000"/>
              <a:gd name="connsiteY165" fmla="*/ 2237095 h 2237474"/>
              <a:gd name="connsiteX166" fmla="*/ 1370962 w 12192000"/>
              <a:gd name="connsiteY166" fmla="*/ 2237474 h 2237474"/>
              <a:gd name="connsiteX167" fmla="*/ 1356367 w 12192000"/>
              <a:gd name="connsiteY167" fmla="*/ 2235089 h 2237474"/>
              <a:gd name="connsiteX168" fmla="*/ 1324828 w 12192000"/>
              <a:gd name="connsiteY168" fmla="*/ 2231968 h 2237474"/>
              <a:gd name="connsiteX169" fmla="*/ 1297744 w 12192000"/>
              <a:gd name="connsiteY169" fmla="*/ 2235849 h 2237474"/>
              <a:gd name="connsiteX170" fmla="*/ 1286236 w 12192000"/>
              <a:gd name="connsiteY170" fmla="*/ 2233135 h 2237474"/>
              <a:gd name="connsiteX171" fmla="*/ 1283504 w 12192000"/>
              <a:gd name="connsiteY171" fmla="*/ 2233797 h 2237474"/>
              <a:gd name="connsiteX172" fmla="*/ 1279765 w 12192000"/>
              <a:gd name="connsiteY172" fmla="*/ 2229639 h 2237474"/>
              <a:gd name="connsiteX173" fmla="*/ 1195347 w 12192000"/>
              <a:gd name="connsiteY173" fmla="*/ 2212354 h 2237474"/>
              <a:gd name="connsiteX174" fmla="*/ 970251 w 12192000"/>
              <a:gd name="connsiteY174" fmla="*/ 2221029 h 2237474"/>
              <a:gd name="connsiteX175" fmla="*/ 812914 w 12192000"/>
              <a:gd name="connsiteY175" fmla="*/ 2202752 h 2237474"/>
              <a:gd name="connsiteX176" fmla="*/ 800195 w 12192000"/>
              <a:gd name="connsiteY176" fmla="*/ 2209407 h 2237474"/>
              <a:gd name="connsiteX177" fmla="*/ 784978 w 12192000"/>
              <a:gd name="connsiteY177" fmla="*/ 2212360 h 2237474"/>
              <a:gd name="connsiteX178" fmla="*/ 681987 w 12192000"/>
              <a:gd name="connsiteY178" fmla="*/ 2216757 h 2237474"/>
              <a:gd name="connsiteX179" fmla="*/ 669923 w 12192000"/>
              <a:gd name="connsiteY179" fmla="*/ 2211682 h 2237474"/>
              <a:gd name="connsiteX180" fmla="*/ 648680 w 12192000"/>
              <a:gd name="connsiteY180" fmla="*/ 2206229 h 2237474"/>
              <a:gd name="connsiteX181" fmla="*/ 597225 w 12192000"/>
              <a:gd name="connsiteY181" fmla="*/ 2180999 h 2237474"/>
              <a:gd name="connsiteX182" fmla="*/ 558449 w 12192000"/>
              <a:gd name="connsiteY182" fmla="*/ 2182346 h 2237474"/>
              <a:gd name="connsiteX183" fmla="*/ 550517 w 12192000"/>
              <a:gd name="connsiteY183" fmla="*/ 2182060 h 2237474"/>
              <a:gd name="connsiteX184" fmla="*/ 550309 w 12192000"/>
              <a:gd name="connsiteY184" fmla="*/ 2181825 h 2237474"/>
              <a:gd name="connsiteX185" fmla="*/ 541836 w 12192000"/>
              <a:gd name="connsiteY185" fmla="*/ 2181063 h 2237474"/>
              <a:gd name="connsiteX186" fmla="*/ 536057 w 12192000"/>
              <a:gd name="connsiteY186" fmla="*/ 2181537 h 2237474"/>
              <a:gd name="connsiteX187" fmla="*/ 520671 w 12192000"/>
              <a:gd name="connsiteY187" fmla="*/ 2180980 h 2237474"/>
              <a:gd name="connsiteX188" fmla="*/ 515024 w 12192000"/>
              <a:gd name="connsiteY188" fmla="*/ 2179258 h 2237474"/>
              <a:gd name="connsiteX189" fmla="*/ 512278 w 12192000"/>
              <a:gd name="connsiteY189" fmla="*/ 2176369 h 2237474"/>
              <a:gd name="connsiteX190" fmla="*/ 480419 w 12192000"/>
              <a:gd name="connsiteY190" fmla="*/ 2167807 h 2237474"/>
              <a:gd name="connsiteX191" fmla="*/ 413835 w 12192000"/>
              <a:gd name="connsiteY191" fmla="*/ 2156783 h 2237474"/>
              <a:gd name="connsiteX192" fmla="*/ 376513 w 12192000"/>
              <a:gd name="connsiteY192" fmla="*/ 2154014 h 2237474"/>
              <a:gd name="connsiteX193" fmla="*/ 273386 w 12192000"/>
              <a:gd name="connsiteY193" fmla="*/ 2142551 h 2237474"/>
              <a:gd name="connsiteX194" fmla="*/ 169207 w 12192000"/>
              <a:gd name="connsiteY194" fmla="*/ 2128100 h 2237474"/>
              <a:gd name="connsiteX195" fmla="*/ 93149 w 12192000"/>
              <a:gd name="connsiteY195" fmla="*/ 2105324 h 2237474"/>
              <a:gd name="connsiteX196" fmla="*/ 88109 w 12192000"/>
              <a:gd name="connsiteY196" fmla="*/ 2106704 h 2237474"/>
              <a:gd name="connsiteX197" fmla="*/ 80022 w 12192000"/>
              <a:gd name="connsiteY197" fmla="*/ 2107254 h 2237474"/>
              <a:gd name="connsiteX198" fmla="*/ 79717 w 12192000"/>
              <a:gd name="connsiteY198" fmla="*/ 2107046 h 2237474"/>
              <a:gd name="connsiteX199" fmla="*/ 72352 w 12192000"/>
              <a:gd name="connsiteY199" fmla="*/ 2107991 h 2237474"/>
              <a:gd name="connsiteX200" fmla="*/ 37645 w 12192000"/>
              <a:gd name="connsiteY200" fmla="*/ 2115401 h 2237474"/>
              <a:gd name="connsiteX201" fmla="*/ 4572 w 12192000"/>
              <a:gd name="connsiteY201" fmla="*/ 2111091 h 2237474"/>
              <a:gd name="connsiteX202" fmla="*/ 0 w 12192000"/>
              <a:gd name="connsiteY202" fmla="*/ 2110468 h 2237474"/>
              <a:gd name="connsiteX203" fmla="*/ 0 w 12192000"/>
              <a:gd name="connsiteY203"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34800 w 12192000"/>
              <a:gd name="connsiteY6" fmla="*/ 747840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34688 w 12192000"/>
              <a:gd name="connsiteY12" fmla="*/ 757726 h 2237474"/>
              <a:gd name="connsiteX13" fmla="*/ 10805004 w 12192000"/>
              <a:gd name="connsiteY13" fmla="*/ 757573 h 2237474"/>
              <a:gd name="connsiteX14" fmla="*/ 10739478 w 12192000"/>
              <a:gd name="connsiteY14" fmla="*/ 776841 h 2237474"/>
              <a:gd name="connsiteX15" fmla="*/ 10458762 w 12192000"/>
              <a:gd name="connsiteY15" fmla="*/ 755400 h 2237474"/>
              <a:gd name="connsiteX16" fmla="*/ 10211200 w 12192000"/>
              <a:gd name="connsiteY16" fmla="*/ 767513 h 2237474"/>
              <a:gd name="connsiteX17" fmla="*/ 10167995 w 12192000"/>
              <a:gd name="connsiteY17" fmla="*/ 760843 h 2237474"/>
              <a:gd name="connsiteX18" fmla="*/ 9997044 w 12192000"/>
              <a:gd name="connsiteY18" fmla="*/ 780129 h 2237474"/>
              <a:gd name="connsiteX19" fmla="*/ 9943887 w 12192000"/>
              <a:gd name="connsiteY19" fmla="*/ 804141 h 2237474"/>
              <a:gd name="connsiteX20" fmla="*/ 9918248 w 12192000"/>
              <a:gd name="connsiteY20" fmla="*/ 816628 h 2237474"/>
              <a:gd name="connsiteX21" fmla="*/ 9767091 w 12192000"/>
              <a:gd name="connsiteY21" fmla="*/ 870550 h 2237474"/>
              <a:gd name="connsiteX22" fmla="*/ 9683005 w 12192000"/>
              <a:gd name="connsiteY22" fmla="*/ 894128 h 2237474"/>
              <a:gd name="connsiteX23" fmla="*/ 9594438 w 12192000"/>
              <a:gd name="connsiteY23" fmla="*/ 919051 h 2237474"/>
              <a:gd name="connsiteX24" fmla="*/ 9577033 w 12192000"/>
              <a:gd name="connsiteY24" fmla="*/ 922857 h 2237474"/>
              <a:gd name="connsiteX25" fmla="*/ 9544189 w 12192000"/>
              <a:gd name="connsiteY25" fmla="*/ 938966 h 2237474"/>
              <a:gd name="connsiteX26" fmla="*/ 9500499 w 12192000"/>
              <a:gd name="connsiteY26" fmla="*/ 954680 h 2237474"/>
              <a:gd name="connsiteX27" fmla="*/ 9428195 w 12192000"/>
              <a:gd name="connsiteY27" fmla="*/ 986225 h 2237474"/>
              <a:gd name="connsiteX28" fmla="*/ 9410017 w 12192000"/>
              <a:gd name="connsiteY28" fmla="*/ 993931 h 2237474"/>
              <a:gd name="connsiteX29" fmla="*/ 9392919 w 12192000"/>
              <a:gd name="connsiteY29" fmla="*/ 994656 h 2237474"/>
              <a:gd name="connsiteX30" fmla="*/ 9278619 w 12192000"/>
              <a:gd name="connsiteY30" fmla="*/ 1011878 h 2237474"/>
              <a:gd name="connsiteX31" fmla="*/ 9268019 w 12192000"/>
              <a:gd name="connsiteY31" fmla="*/ 1007442 h 2237474"/>
              <a:gd name="connsiteX32" fmla="*/ 9234662 w 12192000"/>
              <a:gd name="connsiteY32" fmla="*/ 1023056 h 2237474"/>
              <a:gd name="connsiteX33" fmla="*/ 9181033 w 12192000"/>
              <a:gd name="connsiteY33" fmla="*/ 1037921 h 2237474"/>
              <a:gd name="connsiteX34" fmla="*/ 9155969 w 12192000"/>
              <a:gd name="connsiteY34" fmla="*/ 1046804 h 2237474"/>
              <a:gd name="connsiteX35" fmla="*/ 9133985 w 12192000"/>
              <a:gd name="connsiteY35" fmla="*/ 1046450 h 2237474"/>
              <a:gd name="connsiteX36" fmla="*/ 9012987 w 12192000"/>
              <a:gd name="connsiteY36" fmla="*/ 1061986 h 2237474"/>
              <a:gd name="connsiteX37" fmla="*/ 8968445 w 12192000"/>
              <a:gd name="connsiteY37" fmla="*/ 1052169 h 2237474"/>
              <a:gd name="connsiteX38" fmla="*/ 8958984 w 12192000"/>
              <a:gd name="connsiteY38" fmla="*/ 1057212 h 2237474"/>
              <a:gd name="connsiteX39" fmla="*/ 8886001 w 12192000"/>
              <a:gd name="connsiteY39" fmla="*/ 1067468 h 2237474"/>
              <a:gd name="connsiteX40" fmla="*/ 8838610 w 12192000"/>
              <a:gd name="connsiteY40" fmla="*/ 1075091 h 2237474"/>
              <a:gd name="connsiteX41" fmla="*/ 8750383 w 12192000"/>
              <a:gd name="connsiteY41" fmla="*/ 1097387 h 2237474"/>
              <a:gd name="connsiteX42" fmla="*/ 8665605 w 12192000"/>
              <a:gd name="connsiteY42" fmla="*/ 1110791 h 2237474"/>
              <a:gd name="connsiteX43" fmla="*/ 8584946 w 12192000"/>
              <a:gd name="connsiteY43" fmla="*/ 1135226 h 2237474"/>
              <a:gd name="connsiteX44" fmla="*/ 8460755 w 12192000"/>
              <a:gd name="connsiteY44" fmla="*/ 1203427 h 2237474"/>
              <a:gd name="connsiteX45" fmla="*/ 8419755 w 12192000"/>
              <a:gd name="connsiteY45" fmla="*/ 1216260 h 2237474"/>
              <a:gd name="connsiteX46" fmla="*/ 8411626 w 12192000"/>
              <a:gd name="connsiteY46" fmla="*/ 1214397 h 2237474"/>
              <a:gd name="connsiteX47" fmla="*/ 8363469 w 12192000"/>
              <a:gd name="connsiteY47" fmla="*/ 1246658 h 2237474"/>
              <a:gd name="connsiteX48" fmla="*/ 8275497 w 12192000"/>
              <a:gd name="connsiteY48" fmla="*/ 1264396 h 2237474"/>
              <a:gd name="connsiteX49" fmla="*/ 8206287 w 12192000"/>
              <a:gd name="connsiteY49" fmla="*/ 1273060 h 2237474"/>
              <a:gd name="connsiteX50" fmla="*/ 8168705 w 12192000"/>
              <a:gd name="connsiteY50" fmla="*/ 1279956 h 2237474"/>
              <a:gd name="connsiteX51" fmla="*/ 8139997 w 12192000"/>
              <a:gd name="connsiteY51" fmla="*/ 1282713 h 2237474"/>
              <a:gd name="connsiteX52" fmla="*/ 8074238 w 12192000"/>
              <a:gd name="connsiteY52" fmla="*/ 1301895 h 2237474"/>
              <a:gd name="connsiteX53" fmla="*/ 7968292 w 12192000"/>
              <a:gd name="connsiteY53" fmla="*/ 1338779 h 2237474"/>
              <a:gd name="connsiteX54" fmla="*/ 7902328 w 12192000"/>
              <a:gd name="connsiteY54" fmla="*/ 1345865 h 2237474"/>
              <a:gd name="connsiteX55" fmla="*/ 7875879 w 12192000"/>
              <a:gd name="connsiteY55" fmla="*/ 1345646 h 2237474"/>
              <a:gd name="connsiteX56" fmla="*/ 7840612 w 12192000"/>
              <a:gd name="connsiteY56" fmla="*/ 1369373 h 2237474"/>
              <a:gd name="connsiteX57" fmla="*/ 7786819 w 12192000"/>
              <a:gd name="connsiteY57" fmla="*/ 1378970 h 2237474"/>
              <a:gd name="connsiteX58" fmla="*/ 7548172 w 12192000"/>
              <a:gd name="connsiteY58" fmla="*/ 1417460 h 2237474"/>
              <a:gd name="connsiteX59" fmla="*/ 7483437 w 12192000"/>
              <a:gd name="connsiteY59" fmla="*/ 1478152 h 2237474"/>
              <a:gd name="connsiteX60" fmla="*/ 7377870 w 12192000"/>
              <a:gd name="connsiteY60" fmla="*/ 1523319 h 2237474"/>
              <a:gd name="connsiteX61" fmla="*/ 7230737 w 12192000"/>
              <a:gd name="connsiteY61" fmla="*/ 1562633 h 2237474"/>
              <a:gd name="connsiteX62" fmla="*/ 7224458 w 12192000"/>
              <a:gd name="connsiteY62" fmla="*/ 1573008 h 2237474"/>
              <a:gd name="connsiteX63" fmla="*/ 7183121 w 12192000"/>
              <a:gd name="connsiteY63" fmla="*/ 1595162 h 2237474"/>
              <a:gd name="connsiteX64" fmla="*/ 7164601 w 12192000"/>
              <a:gd name="connsiteY64" fmla="*/ 1606490 h 2237474"/>
              <a:gd name="connsiteX65" fmla="*/ 7092727 w 12192000"/>
              <a:gd name="connsiteY65" fmla="*/ 1623628 h 2237474"/>
              <a:gd name="connsiteX66" fmla="*/ 7031309 w 12192000"/>
              <a:gd name="connsiteY66" fmla="*/ 1619451 h 2237474"/>
              <a:gd name="connsiteX67" fmla="*/ 6900177 w 12192000"/>
              <a:gd name="connsiteY67" fmla="*/ 1636016 h 2237474"/>
              <a:gd name="connsiteX68" fmla="*/ 6795372 w 12192000"/>
              <a:gd name="connsiteY68" fmla="*/ 1644845 h 2237474"/>
              <a:gd name="connsiteX69" fmla="*/ 6692251 w 12192000"/>
              <a:gd name="connsiteY69" fmla="*/ 1656357 h 2237474"/>
              <a:gd name="connsiteX70" fmla="*/ 6655235 w 12192000"/>
              <a:gd name="connsiteY70" fmla="*/ 1661869 h 2237474"/>
              <a:gd name="connsiteX71" fmla="*/ 6554894 w 12192000"/>
              <a:gd name="connsiteY71" fmla="*/ 1664428 h 2237474"/>
              <a:gd name="connsiteX72" fmla="*/ 6516595 w 12192000"/>
              <a:gd name="connsiteY72" fmla="*/ 1667475 h 2237474"/>
              <a:gd name="connsiteX73" fmla="*/ 6508541 w 12192000"/>
              <a:gd name="connsiteY73" fmla="*/ 1668757 h 2237474"/>
              <a:gd name="connsiteX74" fmla="*/ 6471012 w 12192000"/>
              <a:gd name="connsiteY74" fmla="*/ 1678604 h 2237474"/>
              <a:gd name="connsiteX75" fmla="*/ 6364035 w 12192000"/>
              <a:gd name="connsiteY75" fmla="*/ 1667683 h 2237474"/>
              <a:gd name="connsiteX76" fmla="*/ 6280959 w 12192000"/>
              <a:gd name="connsiteY76" fmla="*/ 1689329 h 2237474"/>
              <a:gd name="connsiteX77" fmla="*/ 6243319 w 12192000"/>
              <a:gd name="connsiteY77" fmla="*/ 1695560 h 2237474"/>
              <a:gd name="connsiteX78" fmla="*/ 6098321 w 12192000"/>
              <a:gd name="connsiteY78" fmla="*/ 1721646 h 2237474"/>
              <a:gd name="connsiteX79" fmla="*/ 5880652 w 12192000"/>
              <a:gd name="connsiteY79" fmla="*/ 1779643 h 2237474"/>
              <a:gd name="connsiteX80" fmla="*/ 5785959 w 12192000"/>
              <a:gd name="connsiteY80" fmla="*/ 1775307 h 2237474"/>
              <a:gd name="connsiteX81" fmla="*/ 5643534 w 12192000"/>
              <a:gd name="connsiteY81" fmla="*/ 1802919 h 2237474"/>
              <a:gd name="connsiteX82" fmla="*/ 5518799 w 12192000"/>
              <a:gd name="connsiteY82" fmla="*/ 1818312 h 2237474"/>
              <a:gd name="connsiteX83" fmla="*/ 5505014 w 12192000"/>
              <a:gd name="connsiteY83" fmla="*/ 1819259 h 2237474"/>
              <a:gd name="connsiteX84" fmla="*/ 5453307 w 12192000"/>
              <a:gd name="connsiteY84" fmla="*/ 1815450 h 2237474"/>
              <a:gd name="connsiteX85" fmla="*/ 5364192 w 12192000"/>
              <a:gd name="connsiteY85" fmla="*/ 1826074 h 2237474"/>
              <a:gd name="connsiteX86" fmla="*/ 5350380 w 12192000"/>
              <a:gd name="connsiteY86" fmla="*/ 1830891 h 2237474"/>
              <a:gd name="connsiteX87" fmla="*/ 5259633 w 12192000"/>
              <a:gd name="connsiteY87" fmla="*/ 1837160 h 2237474"/>
              <a:gd name="connsiteX88" fmla="*/ 5197513 w 12192000"/>
              <a:gd name="connsiteY88" fmla="*/ 1844718 h 2237474"/>
              <a:gd name="connsiteX89" fmla="*/ 5168852 w 12192000"/>
              <a:gd name="connsiteY89" fmla="*/ 1844846 h 2237474"/>
              <a:gd name="connsiteX90" fmla="*/ 5114927 w 12192000"/>
              <a:gd name="connsiteY90" fmla="*/ 1847827 h 2237474"/>
              <a:gd name="connsiteX91" fmla="*/ 5108970 w 12192000"/>
              <a:gd name="connsiteY91" fmla="*/ 1847935 h 2237474"/>
              <a:gd name="connsiteX92" fmla="*/ 5067961 w 12192000"/>
              <a:gd name="connsiteY92" fmla="*/ 1845917 h 2237474"/>
              <a:gd name="connsiteX93" fmla="*/ 5007075 w 12192000"/>
              <a:gd name="connsiteY93" fmla="*/ 1838626 h 2237474"/>
              <a:gd name="connsiteX94" fmla="*/ 4944087 w 12192000"/>
              <a:gd name="connsiteY94" fmla="*/ 1823332 h 2237474"/>
              <a:gd name="connsiteX95" fmla="*/ 4907662 w 12192000"/>
              <a:gd name="connsiteY95" fmla="*/ 1816900 h 2237474"/>
              <a:gd name="connsiteX96" fmla="*/ 4882386 w 12192000"/>
              <a:gd name="connsiteY96" fmla="*/ 1809844 h 2237474"/>
              <a:gd name="connsiteX97" fmla="*/ 4811440 w 12192000"/>
              <a:gd name="connsiteY97" fmla="*/ 1804655 h 2237474"/>
              <a:gd name="connsiteX98" fmla="*/ 4691075 w 12192000"/>
              <a:gd name="connsiteY98" fmla="*/ 1801389 h 2237474"/>
              <a:gd name="connsiteX99" fmla="*/ 4611738 w 12192000"/>
              <a:gd name="connsiteY99" fmla="*/ 1776964 h 2237474"/>
              <a:gd name="connsiteX100" fmla="*/ 4560070 w 12192000"/>
              <a:gd name="connsiteY100" fmla="*/ 1785640 h 2237474"/>
              <a:gd name="connsiteX101" fmla="*/ 4536503 w 12192000"/>
              <a:gd name="connsiteY101" fmla="*/ 1785334 h 2237474"/>
              <a:gd name="connsiteX102" fmla="*/ 4513724 w 12192000"/>
              <a:gd name="connsiteY102" fmla="*/ 1791996 h 2237474"/>
              <a:gd name="connsiteX103" fmla="*/ 4459810 w 12192000"/>
              <a:gd name="connsiteY103" fmla="*/ 1797886 h 2237474"/>
              <a:gd name="connsiteX104" fmla="*/ 4379064 w 12192000"/>
              <a:gd name="connsiteY104" fmla="*/ 1817177 h 2237474"/>
              <a:gd name="connsiteX105" fmla="*/ 4319209 w 12192000"/>
              <a:gd name="connsiteY105" fmla="*/ 1834833 h 2237474"/>
              <a:gd name="connsiteX106" fmla="*/ 4290981 w 12192000"/>
              <a:gd name="connsiteY106" fmla="*/ 1839677 h 2237474"/>
              <a:gd name="connsiteX107" fmla="*/ 4285792 w 12192000"/>
              <a:gd name="connsiteY107" fmla="*/ 1836231 h 2237474"/>
              <a:gd name="connsiteX108" fmla="*/ 4238372 w 12192000"/>
              <a:gd name="connsiteY108" fmla="*/ 1851480 h 2237474"/>
              <a:gd name="connsiteX109" fmla="*/ 4232517 w 12192000"/>
              <a:gd name="connsiteY109" fmla="*/ 1852567 h 2237474"/>
              <a:gd name="connsiteX110" fmla="*/ 4191732 w 12192000"/>
              <a:gd name="connsiteY110" fmla="*/ 1857328 h 2237474"/>
              <a:gd name="connsiteX111" fmla="*/ 4065532 w 12192000"/>
              <a:gd name="connsiteY111" fmla="*/ 1855477 h 2237474"/>
              <a:gd name="connsiteX112" fmla="*/ 4028460 w 12192000"/>
              <a:gd name="connsiteY112" fmla="*/ 1855137 h 2237474"/>
              <a:gd name="connsiteX113" fmla="*/ 4002267 w 12192000"/>
              <a:gd name="connsiteY113" fmla="*/ 1852352 h 2237474"/>
              <a:gd name="connsiteX114" fmla="*/ 3931396 w 12192000"/>
              <a:gd name="connsiteY114" fmla="*/ 1858915 h 2237474"/>
              <a:gd name="connsiteX115" fmla="*/ 3812162 w 12192000"/>
              <a:gd name="connsiteY115" fmla="*/ 1875501 h 2237474"/>
              <a:gd name="connsiteX116" fmla="*/ 3729530 w 12192000"/>
              <a:gd name="connsiteY116" fmla="*/ 1864513 h 2237474"/>
              <a:gd name="connsiteX117" fmla="*/ 3680177 w 12192000"/>
              <a:gd name="connsiteY117" fmla="*/ 1881552 h 2237474"/>
              <a:gd name="connsiteX118" fmla="*/ 3567259 w 12192000"/>
              <a:gd name="connsiteY118" fmla="*/ 1893482 h 2237474"/>
              <a:gd name="connsiteX119" fmla="*/ 3405770 w 12192000"/>
              <a:gd name="connsiteY119" fmla="*/ 1904591 h 2237474"/>
              <a:gd name="connsiteX120" fmla="*/ 3280097 w 12192000"/>
              <a:gd name="connsiteY120" fmla="*/ 1919610 h 2237474"/>
              <a:gd name="connsiteX121" fmla="*/ 3123424 w 12192000"/>
              <a:gd name="connsiteY121" fmla="*/ 1952930 h 2237474"/>
              <a:gd name="connsiteX122" fmla="*/ 3009910 w 12192000"/>
              <a:gd name="connsiteY122" fmla="*/ 1957866 h 2237474"/>
              <a:gd name="connsiteX123" fmla="*/ 2995934 w 12192000"/>
              <a:gd name="connsiteY123" fmla="*/ 1967085 h 2237474"/>
              <a:gd name="connsiteX124" fmla="*/ 2980071 w 12192000"/>
              <a:gd name="connsiteY124" fmla="*/ 1972988 h 2237474"/>
              <a:gd name="connsiteX125" fmla="*/ 2978094 w 12192000"/>
              <a:gd name="connsiteY125" fmla="*/ 1972369 h 2237474"/>
              <a:gd name="connsiteX126" fmla="*/ 2942858 w 12192000"/>
              <a:gd name="connsiteY126" fmla="*/ 1981367 h 2237474"/>
              <a:gd name="connsiteX127" fmla="*/ 2875436 w 12192000"/>
              <a:gd name="connsiteY127" fmla="*/ 1996977 h 2237474"/>
              <a:gd name="connsiteX128" fmla="*/ 2874892 w 12192000"/>
              <a:gd name="connsiteY128" fmla="*/ 1996085 h 2237474"/>
              <a:gd name="connsiteX129" fmla="*/ 2864145 w 12192000"/>
              <a:gd name="connsiteY129" fmla="*/ 1994061 h 2237474"/>
              <a:gd name="connsiteX130" fmla="*/ 2843662 w 12192000"/>
              <a:gd name="connsiteY130" fmla="*/ 1992498 h 2237474"/>
              <a:gd name="connsiteX131" fmla="*/ 2796128 w 12192000"/>
              <a:gd name="connsiteY131" fmla="*/ 1976403 h 2237474"/>
              <a:gd name="connsiteX132" fmla="*/ 2756784 w 12192000"/>
              <a:gd name="connsiteY132" fmla="*/ 1985116 h 2237474"/>
              <a:gd name="connsiteX133" fmla="*/ 2748833 w 12192000"/>
              <a:gd name="connsiteY133" fmla="*/ 1986323 h 2237474"/>
              <a:gd name="connsiteX134" fmla="*/ 2748661 w 12192000"/>
              <a:gd name="connsiteY134" fmla="*/ 1986122 h 2237474"/>
              <a:gd name="connsiteX135" fmla="*/ 2740251 w 12192000"/>
              <a:gd name="connsiteY135" fmla="*/ 1986946 h 2237474"/>
              <a:gd name="connsiteX136" fmla="*/ 2718916 w 12192000"/>
              <a:gd name="connsiteY136" fmla="*/ 1990867 h 2237474"/>
              <a:gd name="connsiteX137" fmla="*/ 2713522 w 12192000"/>
              <a:gd name="connsiteY137" fmla="*/ 1990173 h 2237474"/>
              <a:gd name="connsiteX138" fmla="*/ 2680597 w 12192000"/>
              <a:gd name="connsiteY138" fmla="*/ 1984996 h 2237474"/>
              <a:gd name="connsiteX139" fmla="*/ 2578178 w 12192000"/>
              <a:gd name="connsiteY139" fmla="*/ 1990531 h 2237474"/>
              <a:gd name="connsiteX140" fmla="*/ 2476147 w 12192000"/>
              <a:gd name="connsiteY140" fmla="*/ 1998305 h 2237474"/>
              <a:gd name="connsiteX141" fmla="*/ 2373568 w 12192000"/>
              <a:gd name="connsiteY141" fmla="*/ 2003219 h 2237474"/>
              <a:gd name="connsiteX142" fmla="*/ 2321399 w 12192000"/>
              <a:gd name="connsiteY142" fmla="*/ 1989467 h 2237474"/>
              <a:gd name="connsiteX143" fmla="*/ 2315525 w 12192000"/>
              <a:gd name="connsiteY143" fmla="*/ 1989708 h 2237474"/>
              <a:gd name="connsiteX144" fmla="*/ 2300792 w 12192000"/>
              <a:gd name="connsiteY144" fmla="*/ 1994290 h 2237474"/>
              <a:gd name="connsiteX145" fmla="*/ 2295469 w 12192000"/>
              <a:gd name="connsiteY145" fmla="*/ 1996659 h 2237474"/>
              <a:gd name="connsiteX146" fmla="*/ 2287219 w 12192000"/>
              <a:gd name="connsiteY146" fmla="*/ 1998750 h 2237474"/>
              <a:gd name="connsiteX147" fmla="*/ 2286948 w 12192000"/>
              <a:gd name="connsiteY147" fmla="*/ 1998596 h 2237474"/>
              <a:gd name="connsiteX148" fmla="*/ 2243069 w 12192000"/>
              <a:gd name="connsiteY148" fmla="*/ 2015111 h 2237474"/>
              <a:gd name="connsiteX149" fmla="*/ 2186609 w 12192000"/>
              <a:gd name="connsiteY149" fmla="*/ 2008263 h 2237474"/>
              <a:gd name="connsiteX150" fmla="*/ 2164831 w 12192000"/>
              <a:gd name="connsiteY150" fmla="*/ 2010143 h 2237474"/>
              <a:gd name="connsiteX151" fmla="*/ 2152836 w 12192000"/>
              <a:gd name="connsiteY151" fmla="*/ 2010048 h 2237474"/>
              <a:gd name="connsiteX152" fmla="*/ 2117102 w 12192000"/>
              <a:gd name="connsiteY152" fmla="*/ 2023004 h 2237474"/>
              <a:gd name="connsiteX153" fmla="*/ 2111935 w 12192000"/>
              <a:gd name="connsiteY153" fmla="*/ 2023163 h 2237474"/>
              <a:gd name="connsiteX154" fmla="*/ 2089991 w 12192000"/>
              <a:gd name="connsiteY154" fmla="*/ 2034193 h 2237474"/>
              <a:gd name="connsiteX155" fmla="*/ 2058061 w 12192000"/>
              <a:gd name="connsiteY155" fmla="*/ 2047942 h 2237474"/>
              <a:gd name="connsiteX156" fmla="*/ 2055737 w 12192000"/>
              <a:gd name="connsiteY156" fmla="*/ 2047704 h 2237474"/>
              <a:gd name="connsiteX157" fmla="*/ 2042244 w 12192000"/>
              <a:gd name="connsiteY157" fmla="*/ 2055560 h 2237474"/>
              <a:gd name="connsiteX158" fmla="*/ 1976224 w 12192000"/>
              <a:gd name="connsiteY158" fmla="*/ 2074257 h 2237474"/>
              <a:gd name="connsiteX159" fmla="*/ 1877728 w 12192000"/>
              <a:gd name="connsiteY159" fmla="*/ 2101004 h 2237474"/>
              <a:gd name="connsiteX160" fmla="*/ 1759056 w 12192000"/>
              <a:gd name="connsiteY160" fmla="*/ 2125608 h 2237474"/>
              <a:gd name="connsiteX161" fmla="*/ 1637948 w 12192000"/>
              <a:gd name="connsiteY161" fmla="*/ 2172597 h 2237474"/>
              <a:gd name="connsiteX162" fmla="*/ 1434549 w 12192000"/>
              <a:gd name="connsiteY162" fmla="*/ 2234522 h 2237474"/>
              <a:gd name="connsiteX163" fmla="*/ 1398481 w 12192000"/>
              <a:gd name="connsiteY163" fmla="*/ 2237074 h 2237474"/>
              <a:gd name="connsiteX164" fmla="*/ 1398407 w 12192000"/>
              <a:gd name="connsiteY164" fmla="*/ 2237095 h 2237474"/>
              <a:gd name="connsiteX165" fmla="*/ 1370962 w 12192000"/>
              <a:gd name="connsiteY165" fmla="*/ 2237474 h 2237474"/>
              <a:gd name="connsiteX166" fmla="*/ 1356367 w 12192000"/>
              <a:gd name="connsiteY166" fmla="*/ 2235089 h 2237474"/>
              <a:gd name="connsiteX167" fmla="*/ 1324828 w 12192000"/>
              <a:gd name="connsiteY167" fmla="*/ 2231968 h 2237474"/>
              <a:gd name="connsiteX168" fmla="*/ 1297744 w 12192000"/>
              <a:gd name="connsiteY168" fmla="*/ 2235849 h 2237474"/>
              <a:gd name="connsiteX169" fmla="*/ 1286236 w 12192000"/>
              <a:gd name="connsiteY169" fmla="*/ 2233135 h 2237474"/>
              <a:gd name="connsiteX170" fmla="*/ 1283504 w 12192000"/>
              <a:gd name="connsiteY170" fmla="*/ 2233797 h 2237474"/>
              <a:gd name="connsiteX171" fmla="*/ 1279765 w 12192000"/>
              <a:gd name="connsiteY171" fmla="*/ 2229639 h 2237474"/>
              <a:gd name="connsiteX172" fmla="*/ 1195347 w 12192000"/>
              <a:gd name="connsiteY172" fmla="*/ 2212354 h 2237474"/>
              <a:gd name="connsiteX173" fmla="*/ 970251 w 12192000"/>
              <a:gd name="connsiteY173" fmla="*/ 2221029 h 2237474"/>
              <a:gd name="connsiteX174" fmla="*/ 812914 w 12192000"/>
              <a:gd name="connsiteY174" fmla="*/ 2202752 h 2237474"/>
              <a:gd name="connsiteX175" fmla="*/ 800195 w 12192000"/>
              <a:gd name="connsiteY175" fmla="*/ 2209407 h 2237474"/>
              <a:gd name="connsiteX176" fmla="*/ 784978 w 12192000"/>
              <a:gd name="connsiteY176" fmla="*/ 2212360 h 2237474"/>
              <a:gd name="connsiteX177" fmla="*/ 681987 w 12192000"/>
              <a:gd name="connsiteY177" fmla="*/ 2216757 h 2237474"/>
              <a:gd name="connsiteX178" fmla="*/ 669923 w 12192000"/>
              <a:gd name="connsiteY178" fmla="*/ 2211682 h 2237474"/>
              <a:gd name="connsiteX179" fmla="*/ 648680 w 12192000"/>
              <a:gd name="connsiteY179" fmla="*/ 2206229 h 2237474"/>
              <a:gd name="connsiteX180" fmla="*/ 597225 w 12192000"/>
              <a:gd name="connsiteY180" fmla="*/ 2180999 h 2237474"/>
              <a:gd name="connsiteX181" fmla="*/ 558449 w 12192000"/>
              <a:gd name="connsiteY181" fmla="*/ 2182346 h 2237474"/>
              <a:gd name="connsiteX182" fmla="*/ 550517 w 12192000"/>
              <a:gd name="connsiteY182" fmla="*/ 2182060 h 2237474"/>
              <a:gd name="connsiteX183" fmla="*/ 550309 w 12192000"/>
              <a:gd name="connsiteY183" fmla="*/ 2181825 h 2237474"/>
              <a:gd name="connsiteX184" fmla="*/ 541836 w 12192000"/>
              <a:gd name="connsiteY184" fmla="*/ 2181063 h 2237474"/>
              <a:gd name="connsiteX185" fmla="*/ 536057 w 12192000"/>
              <a:gd name="connsiteY185" fmla="*/ 2181537 h 2237474"/>
              <a:gd name="connsiteX186" fmla="*/ 520671 w 12192000"/>
              <a:gd name="connsiteY186" fmla="*/ 2180980 h 2237474"/>
              <a:gd name="connsiteX187" fmla="*/ 515024 w 12192000"/>
              <a:gd name="connsiteY187" fmla="*/ 2179258 h 2237474"/>
              <a:gd name="connsiteX188" fmla="*/ 512278 w 12192000"/>
              <a:gd name="connsiteY188" fmla="*/ 2176369 h 2237474"/>
              <a:gd name="connsiteX189" fmla="*/ 480419 w 12192000"/>
              <a:gd name="connsiteY189" fmla="*/ 2167807 h 2237474"/>
              <a:gd name="connsiteX190" fmla="*/ 413835 w 12192000"/>
              <a:gd name="connsiteY190" fmla="*/ 2156783 h 2237474"/>
              <a:gd name="connsiteX191" fmla="*/ 376513 w 12192000"/>
              <a:gd name="connsiteY191" fmla="*/ 2154014 h 2237474"/>
              <a:gd name="connsiteX192" fmla="*/ 273386 w 12192000"/>
              <a:gd name="connsiteY192" fmla="*/ 2142551 h 2237474"/>
              <a:gd name="connsiteX193" fmla="*/ 169207 w 12192000"/>
              <a:gd name="connsiteY193" fmla="*/ 2128100 h 2237474"/>
              <a:gd name="connsiteX194" fmla="*/ 93149 w 12192000"/>
              <a:gd name="connsiteY194" fmla="*/ 2105324 h 2237474"/>
              <a:gd name="connsiteX195" fmla="*/ 88109 w 12192000"/>
              <a:gd name="connsiteY195" fmla="*/ 2106704 h 2237474"/>
              <a:gd name="connsiteX196" fmla="*/ 80022 w 12192000"/>
              <a:gd name="connsiteY196" fmla="*/ 2107254 h 2237474"/>
              <a:gd name="connsiteX197" fmla="*/ 79717 w 12192000"/>
              <a:gd name="connsiteY197" fmla="*/ 2107046 h 2237474"/>
              <a:gd name="connsiteX198" fmla="*/ 72352 w 12192000"/>
              <a:gd name="connsiteY198" fmla="*/ 2107991 h 2237474"/>
              <a:gd name="connsiteX199" fmla="*/ 37645 w 12192000"/>
              <a:gd name="connsiteY199" fmla="*/ 2115401 h 2237474"/>
              <a:gd name="connsiteX200" fmla="*/ 4572 w 12192000"/>
              <a:gd name="connsiteY200" fmla="*/ 2111091 h 2237474"/>
              <a:gd name="connsiteX201" fmla="*/ 0 w 12192000"/>
              <a:gd name="connsiteY201" fmla="*/ 2110468 h 2237474"/>
              <a:gd name="connsiteX202" fmla="*/ 0 w 12192000"/>
              <a:gd name="connsiteY202"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34800 w 12192000"/>
              <a:gd name="connsiteY6" fmla="*/ 747840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34688 w 12192000"/>
              <a:gd name="connsiteY12" fmla="*/ 757726 h 2237474"/>
              <a:gd name="connsiteX13" fmla="*/ 10805004 w 12192000"/>
              <a:gd name="connsiteY13" fmla="*/ 757573 h 2237474"/>
              <a:gd name="connsiteX14" fmla="*/ 10739478 w 12192000"/>
              <a:gd name="connsiteY14" fmla="*/ 776841 h 2237474"/>
              <a:gd name="connsiteX15" fmla="*/ 10458762 w 12192000"/>
              <a:gd name="connsiteY15" fmla="*/ 755400 h 2237474"/>
              <a:gd name="connsiteX16" fmla="*/ 10211200 w 12192000"/>
              <a:gd name="connsiteY16" fmla="*/ 767513 h 2237474"/>
              <a:gd name="connsiteX17" fmla="*/ 10167995 w 12192000"/>
              <a:gd name="connsiteY17" fmla="*/ 760843 h 2237474"/>
              <a:gd name="connsiteX18" fmla="*/ 9997044 w 12192000"/>
              <a:gd name="connsiteY18" fmla="*/ 780129 h 2237474"/>
              <a:gd name="connsiteX19" fmla="*/ 9943887 w 12192000"/>
              <a:gd name="connsiteY19" fmla="*/ 804141 h 2237474"/>
              <a:gd name="connsiteX20" fmla="*/ 9918248 w 12192000"/>
              <a:gd name="connsiteY20" fmla="*/ 816628 h 2237474"/>
              <a:gd name="connsiteX21" fmla="*/ 9767091 w 12192000"/>
              <a:gd name="connsiteY21" fmla="*/ 870550 h 2237474"/>
              <a:gd name="connsiteX22" fmla="*/ 9683005 w 12192000"/>
              <a:gd name="connsiteY22" fmla="*/ 894128 h 2237474"/>
              <a:gd name="connsiteX23" fmla="*/ 9594438 w 12192000"/>
              <a:gd name="connsiteY23" fmla="*/ 919051 h 2237474"/>
              <a:gd name="connsiteX24" fmla="*/ 9577033 w 12192000"/>
              <a:gd name="connsiteY24" fmla="*/ 922857 h 2237474"/>
              <a:gd name="connsiteX25" fmla="*/ 9544189 w 12192000"/>
              <a:gd name="connsiteY25" fmla="*/ 938966 h 2237474"/>
              <a:gd name="connsiteX26" fmla="*/ 9500499 w 12192000"/>
              <a:gd name="connsiteY26" fmla="*/ 954680 h 2237474"/>
              <a:gd name="connsiteX27" fmla="*/ 9428195 w 12192000"/>
              <a:gd name="connsiteY27" fmla="*/ 986225 h 2237474"/>
              <a:gd name="connsiteX28" fmla="*/ 9410017 w 12192000"/>
              <a:gd name="connsiteY28" fmla="*/ 993931 h 2237474"/>
              <a:gd name="connsiteX29" fmla="*/ 9392919 w 12192000"/>
              <a:gd name="connsiteY29" fmla="*/ 994656 h 2237474"/>
              <a:gd name="connsiteX30" fmla="*/ 9278619 w 12192000"/>
              <a:gd name="connsiteY30" fmla="*/ 1011878 h 2237474"/>
              <a:gd name="connsiteX31" fmla="*/ 9268019 w 12192000"/>
              <a:gd name="connsiteY31" fmla="*/ 1007442 h 2237474"/>
              <a:gd name="connsiteX32" fmla="*/ 9234662 w 12192000"/>
              <a:gd name="connsiteY32" fmla="*/ 1023056 h 2237474"/>
              <a:gd name="connsiteX33" fmla="*/ 9181033 w 12192000"/>
              <a:gd name="connsiteY33" fmla="*/ 1037921 h 2237474"/>
              <a:gd name="connsiteX34" fmla="*/ 9155969 w 12192000"/>
              <a:gd name="connsiteY34" fmla="*/ 1046804 h 2237474"/>
              <a:gd name="connsiteX35" fmla="*/ 9133985 w 12192000"/>
              <a:gd name="connsiteY35" fmla="*/ 1046450 h 2237474"/>
              <a:gd name="connsiteX36" fmla="*/ 9012987 w 12192000"/>
              <a:gd name="connsiteY36" fmla="*/ 1061986 h 2237474"/>
              <a:gd name="connsiteX37" fmla="*/ 8968445 w 12192000"/>
              <a:gd name="connsiteY37" fmla="*/ 1052169 h 2237474"/>
              <a:gd name="connsiteX38" fmla="*/ 8958984 w 12192000"/>
              <a:gd name="connsiteY38" fmla="*/ 1057212 h 2237474"/>
              <a:gd name="connsiteX39" fmla="*/ 8886001 w 12192000"/>
              <a:gd name="connsiteY39" fmla="*/ 1067468 h 2237474"/>
              <a:gd name="connsiteX40" fmla="*/ 8838610 w 12192000"/>
              <a:gd name="connsiteY40" fmla="*/ 1075091 h 2237474"/>
              <a:gd name="connsiteX41" fmla="*/ 8750383 w 12192000"/>
              <a:gd name="connsiteY41" fmla="*/ 1097387 h 2237474"/>
              <a:gd name="connsiteX42" fmla="*/ 8665605 w 12192000"/>
              <a:gd name="connsiteY42" fmla="*/ 1110791 h 2237474"/>
              <a:gd name="connsiteX43" fmla="*/ 8584946 w 12192000"/>
              <a:gd name="connsiteY43" fmla="*/ 1135226 h 2237474"/>
              <a:gd name="connsiteX44" fmla="*/ 8460755 w 12192000"/>
              <a:gd name="connsiteY44" fmla="*/ 1203427 h 2237474"/>
              <a:gd name="connsiteX45" fmla="*/ 8419755 w 12192000"/>
              <a:gd name="connsiteY45" fmla="*/ 1216260 h 2237474"/>
              <a:gd name="connsiteX46" fmla="*/ 8411626 w 12192000"/>
              <a:gd name="connsiteY46" fmla="*/ 1214397 h 2237474"/>
              <a:gd name="connsiteX47" fmla="*/ 8363469 w 12192000"/>
              <a:gd name="connsiteY47" fmla="*/ 1246658 h 2237474"/>
              <a:gd name="connsiteX48" fmla="*/ 8275497 w 12192000"/>
              <a:gd name="connsiteY48" fmla="*/ 1264396 h 2237474"/>
              <a:gd name="connsiteX49" fmla="*/ 8206287 w 12192000"/>
              <a:gd name="connsiteY49" fmla="*/ 1273060 h 2237474"/>
              <a:gd name="connsiteX50" fmla="*/ 8168705 w 12192000"/>
              <a:gd name="connsiteY50" fmla="*/ 1279956 h 2237474"/>
              <a:gd name="connsiteX51" fmla="*/ 8139997 w 12192000"/>
              <a:gd name="connsiteY51" fmla="*/ 1282713 h 2237474"/>
              <a:gd name="connsiteX52" fmla="*/ 8074238 w 12192000"/>
              <a:gd name="connsiteY52" fmla="*/ 1301895 h 2237474"/>
              <a:gd name="connsiteX53" fmla="*/ 7968292 w 12192000"/>
              <a:gd name="connsiteY53" fmla="*/ 1338779 h 2237474"/>
              <a:gd name="connsiteX54" fmla="*/ 7902328 w 12192000"/>
              <a:gd name="connsiteY54" fmla="*/ 1345865 h 2237474"/>
              <a:gd name="connsiteX55" fmla="*/ 7875879 w 12192000"/>
              <a:gd name="connsiteY55" fmla="*/ 1345646 h 2237474"/>
              <a:gd name="connsiteX56" fmla="*/ 7840612 w 12192000"/>
              <a:gd name="connsiteY56" fmla="*/ 1369373 h 2237474"/>
              <a:gd name="connsiteX57" fmla="*/ 7786819 w 12192000"/>
              <a:gd name="connsiteY57" fmla="*/ 1378970 h 2237474"/>
              <a:gd name="connsiteX58" fmla="*/ 7548172 w 12192000"/>
              <a:gd name="connsiteY58" fmla="*/ 1417460 h 2237474"/>
              <a:gd name="connsiteX59" fmla="*/ 7483437 w 12192000"/>
              <a:gd name="connsiteY59" fmla="*/ 1478152 h 2237474"/>
              <a:gd name="connsiteX60" fmla="*/ 7377870 w 12192000"/>
              <a:gd name="connsiteY60" fmla="*/ 1523319 h 2237474"/>
              <a:gd name="connsiteX61" fmla="*/ 7230737 w 12192000"/>
              <a:gd name="connsiteY61" fmla="*/ 1562633 h 2237474"/>
              <a:gd name="connsiteX62" fmla="*/ 7224458 w 12192000"/>
              <a:gd name="connsiteY62" fmla="*/ 1573008 h 2237474"/>
              <a:gd name="connsiteX63" fmla="*/ 7183121 w 12192000"/>
              <a:gd name="connsiteY63" fmla="*/ 1595162 h 2237474"/>
              <a:gd name="connsiteX64" fmla="*/ 7164601 w 12192000"/>
              <a:gd name="connsiteY64" fmla="*/ 1606490 h 2237474"/>
              <a:gd name="connsiteX65" fmla="*/ 7092727 w 12192000"/>
              <a:gd name="connsiteY65" fmla="*/ 1623628 h 2237474"/>
              <a:gd name="connsiteX66" fmla="*/ 7031309 w 12192000"/>
              <a:gd name="connsiteY66" fmla="*/ 1619451 h 2237474"/>
              <a:gd name="connsiteX67" fmla="*/ 6900177 w 12192000"/>
              <a:gd name="connsiteY67" fmla="*/ 1636016 h 2237474"/>
              <a:gd name="connsiteX68" fmla="*/ 6795372 w 12192000"/>
              <a:gd name="connsiteY68" fmla="*/ 1644845 h 2237474"/>
              <a:gd name="connsiteX69" fmla="*/ 6692251 w 12192000"/>
              <a:gd name="connsiteY69" fmla="*/ 1656357 h 2237474"/>
              <a:gd name="connsiteX70" fmla="*/ 6655235 w 12192000"/>
              <a:gd name="connsiteY70" fmla="*/ 1661869 h 2237474"/>
              <a:gd name="connsiteX71" fmla="*/ 6554894 w 12192000"/>
              <a:gd name="connsiteY71" fmla="*/ 1664428 h 2237474"/>
              <a:gd name="connsiteX72" fmla="*/ 6516595 w 12192000"/>
              <a:gd name="connsiteY72" fmla="*/ 1667475 h 2237474"/>
              <a:gd name="connsiteX73" fmla="*/ 6508541 w 12192000"/>
              <a:gd name="connsiteY73" fmla="*/ 1668757 h 2237474"/>
              <a:gd name="connsiteX74" fmla="*/ 6471012 w 12192000"/>
              <a:gd name="connsiteY74" fmla="*/ 1678604 h 2237474"/>
              <a:gd name="connsiteX75" fmla="*/ 6364035 w 12192000"/>
              <a:gd name="connsiteY75" fmla="*/ 1667683 h 2237474"/>
              <a:gd name="connsiteX76" fmla="*/ 6280959 w 12192000"/>
              <a:gd name="connsiteY76" fmla="*/ 1689329 h 2237474"/>
              <a:gd name="connsiteX77" fmla="*/ 6243319 w 12192000"/>
              <a:gd name="connsiteY77" fmla="*/ 1695560 h 2237474"/>
              <a:gd name="connsiteX78" fmla="*/ 6098321 w 12192000"/>
              <a:gd name="connsiteY78" fmla="*/ 1721646 h 2237474"/>
              <a:gd name="connsiteX79" fmla="*/ 5880652 w 12192000"/>
              <a:gd name="connsiteY79" fmla="*/ 1779643 h 2237474"/>
              <a:gd name="connsiteX80" fmla="*/ 5785959 w 12192000"/>
              <a:gd name="connsiteY80" fmla="*/ 1775307 h 2237474"/>
              <a:gd name="connsiteX81" fmla="*/ 5643534 w 12192000"/>
              <a:gd name="connsiteY81" fmla="*/ 1802919 h 2237474"/>
              <a:gd name="connsiteX82" fmla="*/ 5518799 w 12192000"/>
              <a:gd name="connsiteY82" fmla="*/ 1818312 h 2237474"/>
              <a:gd name="connsiteX83" fmla="*/ 5505014 w 12192000"/>
              <a:gd name="connsiteY83" fmla="*/ 1819259 h 2237474"/>
              <a:gd name="connsiteX84" fmla="*/ 5453307 w 12192000"/>
              <a:gd name="connsiteY84" fmla="*/ 1815450 h 2237474"/>
              <a:gd name="connsiteX85" fmla="*/ 5364192 w 12192000"/>
              <a:gd name="connsiteY85" fmla="*/ 1826074 h 2237474"/>
              <a:gd name="connsiteX86" fmla="*/ 5350380 w 12192000"/>
              <a:gd name="connsiteY86" fmla="*/ 1830891 h 2237474"/>
              <a:gd name="connsiteX87" fmla="*/ 5259633 w 12192000"/>
              <a:gd name="connsiteY87" fmla="*/ 1837160 h 2237474"/>
              <a:gd name="connsiteX88" fmla="*/ 5197513 w 12192000"/>
              <a:gd name="connsiteY88" fmla="*/ 1844718 h 2237474"/>
              <a:gd name="connsiteX89" fmla="*/ 5168852 w 12192000"/>
              <a:gd name="connsiteY89" fmla="*/ 1844846 h 2237474"/>
              <a:gd name="connsiteX90" fmla="*/ 5114927 w 12192000"/>
              <a:gd name="connsiteY90" fmla="*/ 1847827 h 2237474"/>
              <a:gd name="connsiteX91" fmla="*/ 5108970 w 12192000"/>
              <a:gd name="connsiteY91" fmla="*/ 1847935 h 2237474"/>
              <a:gd name="connsiteX92" fmla="*/ 5067961 w 12192000"/>
              <a:gd name="connsiteY92" fmla="*/ 1845917 h 2237474"/>
              <a:gd name="connsiteX93" fmla="*/ 5007075 w 12192000"/>
              <a:gd name="connsiteY93" fmla="*/ 1838626 h 2237474"/>
              <a:gd name="connsiteX94" fmla="*/ 4944087 w 12192000"/>
              <a:gd name="connsiteY94" fmla="*/ 1823332 h 2237474"/>
              <a:gd name="connsiteX95" fmla="*/ 4907662 w 12192000"/>
              <a:gd name="connsiteY95" fmla="*/ 1816900 h 2237474"/>
              <a:gd name="connsiteX96" fmla="*/ 4882386 w 12192000"/>
              <a:gd name="connsiteY96" fmla="*/ 1809844 h 2237474"/>
              <a:gd name="connsiteX97" fmla="*/ 4811440 w 12192000"/>
              <a:gd name="connsiteY97" fmla="*/ 1804655 h 2237474"/>
              <a:gd name="connsiteX98" fmla="*/ 4691075 w 12192000"/>
              <a:gd name="connsiteY98" fmla="*/ 1801389 h 2237474"/>
              <a:gd name="connsiteX99" fmla="*/ 4611738 w 12192000"/>
              <a:gd name="connsiteY99" fmla="*/ 1776964 h 2237474"/>
              <a:gd name="connsiteX100" fmla="*/ 4560070 w 12192000"/>
              <a:gd name="connsiteY100" fmla="*/ 1785640 h 2237474"/>
              <a:gd name="connsiteX101" fmla="*/ 4536503 w 12192000"/>
              <a:gd name="connsiteY101" fmla="*/ 1785334 h 2237474"/>
              <a:gd name="connsiteX102" fmla="*/ 4513724 w 12192000"/>
              <a:gd name="connsiteY102" fmla="*/ 1791996 h 2237474"/>
              <a:gd name="connsiteX103" fmla="*/ 4459810 w 12192000"/>
              <a:gd name="connsiteY103" fmla="*/ 1797886 h 2237474"/>
              <a:gd name="connsiteX104" fmla="*/ 4379064 w 12192000"/>
              <a:gd name="connsiteY104" fmla="*/ 1817177 h 2237474"/>
              <a:gd name="connsiteX105" fmla="*/ 4319209 w 12192000"/>
              <a:gd name="connsiteY105" fmla="*/ 1834833 h 2237474"/>
              <a:gd name="connsiteX106" fmla="*/ 4290981 w 12192000"/>
              <a:gd name="connsiteY106" fmla="*/ 1839677 h 2237474"/>
              <a:gd name="connsiteX107" fmla="*/ 4285792 w 12192000"/>
              <a:gd name="connsiteY107" fmla="*/ 1836231 h 2237474"/>
              <a:gd name="connsiteX108" fmla="*/ 4238372 w 12192000"/>
              <a:gd name="connsiteY108" fmla="*/ 1851480 h 2237474"/>
              <a:gd name="connsiteX109" fmla="*/ 4232517 w 12192000"/>
              <a:gd name="connsiteY109" fmla="*/ 1852567 h 2237474"/>
              <a:gd name="connsiteX110" fmla="*/ 4191732 w 12192000"/>
              <a:gd name="connsiteY110" fmla="*/ 1857328 h 2237474"/>
              <a:gd name="connsiteX111" fmla="*/ 4065532 w 12192000"/>
              <a:gd name="connsiteY111" fmla="*/ 1855477 h 2237474"/>
              <a:gd name="connsiteX112" fmla="*/ 4028460 w 12192000"/>
              <a:gd name="connsiteY112" fmla="*/ 1855137 h 2237474"/>
              <a:gd name="connsiteX113" fmla="*/ 4002267 w 12192000"/>
              <a:gd name="connsiteY113" fmla="*/ 1852352 h 2237474"/>
              <a:gd name="connsiteX114" fmla="*/ 3931396 w 12192000"/>
              <a:gd name="connsiteY114" fmla="*/ 1858915 h 2237474"/>
              <a:gd name="connsiteX115" fmla="*/ 3812162 w 12192000"/>
              <a:gd name="connsiteY115" fmla="*/ 1875501 h 2237474"/>
              <a:gd name="connsiteX116" fmla="*/ 3729530 w 12192000"/>
              <a:gd name="connsiteY116" fmla="*/ 1864513 h 2237474"/>
              <a:gd name="connsiteX117" fmla="*/ 3680177 w 12192000"/>
              <a:gd name="connsiteY117" fmla="*/ 1881552 h 2237474"/>
              <a:gd name="connsiteX118" fmla="*/ 3567259 w 12192000"/>
              <a:gd name="connsiteY118" fmla="*/ 1893482 h 2237474"/>
              <a:gd name="connsiteX119" fmla="*/ 3405770 w 12192000"/>
              <a:gd name="connsiteY119" fmla="*/ 1904591 h 2237474"/>
              <a:gd name="connsiteX120" fmla="*/ 3280097 w 12192000"/>
              <a:gd name="connsiteY120" fmla="*/ 1919610 h 2237474"/>
              <a:gd name="connsiteX121" fmla="*/ 3123424 w 12192000"/>
              <a:gd name="connsiteY121" fmla="*/ 1952930 h 2237474"/>
              <a:gd name="connsiteX122" fmla="*/ 3009910 w 12192000"/>
              <a:gd name="connsiteY122" fmla="*/ 1957866 h 2237474"/>
              <a:gd name="connsiteX123" fmla="*/ 2995934 w 12192000"/>
              <a:gd name="connsiteY123" fmla="*/ 1967085 h 2237474"/>
              <a:gd name="connsiteX124" fmla="*/ 2980071 w 12192000"/>
              <a:gd name="connsiteY124" fmla="*/ 1972988 h 2237474"/>
              <a:gd name="connsiteX125" fmla="*/ 2978094 w 12192000"/>
              <a:gd name="connsiteY125" fmla="*/ 1972369 h 2237474"/>
              <a:gd name="connsiteX126" fmla="*/ 2942858 w 12192000"/>
              <a:gd name="connsiteY126" fmla="*/ 1981367 h 2237474"/>
              <a:gd name="connsiteX127" fmla="*/ 2875436 w 12192000"/>
              <a:gd name="connsiteY127" fmla="*/ 1996977 h 2237474"/>
              <a:gd name="connsiteX128" fmla="*/ 2874892 w 12192000"/>
              <a:gd name="connsiteY128" fmla="*/ 1996085 h 2237474"/>
              <a:gd name="connsiteX129" fmla="*/ 2864145 w 12192000"/>
              <a:gd name="connsiteY129" fmla="*/ 1994061 h 2237474"/>
              <a:gd name="connsiteX130" fmla="*/ 2843662 w 12192000"/>
              <a:gd name="connsiteY130" fmla="*/ 1992498 h 2237474"/>
              <a:gd name="connsiteX131" fmla="*/ 2796128 w 12192000"/>
              <a:gd name="connsiteY131" fmla="*/ 1976403 h 2237474"/>
              <a:gd name="connsiteX132" fmla="*/ 2756784 w 12192000"/>
              <a:gd name="connsiteY132" fmla="*/ 1985116 h 2237474"/>
              <a:gd name="connsiteX133" fmla="*/ 2748833 w 12192000"/>
              <a:gd name="connsiteY133" fmla="*/ 1986323 h 2237474"/>
              <a:gd name="connsiteX134" fmla="*/ 2748661 w 12192000"/>
              <a:gd name="connsiteY134" fmla="*/ 1986122 h 2237474"/>
              <a:gd name="connsiteX135" fmla="*/ 2740251 w 12192000"/>
              <a:gd name="connsiteY135" fmla="*/ 1986946 h 2237474"/>
              <a:gd name="connsiteX136" fmla="*/ 2718916 w 12192000"/>
              <a:gd name="connsiteY136" fmla="*/ 1990867 h 2237474"/>
              <a:gd name="connsiteX137" fmla="*/ 2713522 w 12192000"/>
              <a:gd name="connsiteY137" fmla="*/ 1990173 h 2237474"/>
              <a:gd name="connsiteX138" fmla="*/ 2680597 w 12192000"/>
              <a:gd name="connsiteY138" fmla="*/ 1984996 h 2237474"/>
              <a:gd name="connsiteX139" fmla="*/ 2578178 w 12192000"/>
              <a:gd name="connsiteY139" fmla="*/ 1990531 h 2237474"/>
              <a:gd name="connsiteX140" fmla="*/ 2476147 w 12192000"/>
              <a:gd name="connsiteY140" fmla="*/ 1998305 h 2237474"/>
              <a:gd name="connsiteX141" fmla="*/ 2373568 w 12192000"/>
              <a:gd name="connsiteY141" fmla="*/ 2003219 h 2237474"/>
              <a:gd name="connsiteX142" fmla="*/ 2321399 w 12192000"/>
              <a:gd name="connsiteY142" fmla="*/ 1989467 h 2237474"/>
              <a:gd name="connsiteX143" fmla="*/ 2315525 w 12192000"/>
              <a:gd name="connsiteY143" fmla="*/ 1989708 h 2237474"/>
              <a:gd name="connsiteX144" fmla="*/ 2300792 w 12192000"/>
              <a:gd name="connsiteY144" fmla="*/ 1994290 h 2237474"/>
              <a:gd name="connsiteX145" fmla="*/ 2295469 w 12192000"/>
              <a:gd name="connsiteY145" fmla="*/ 1996659 h 2237474"/>
              <a:gd name="connsiteX146" fmla="*/ 2287219 w 12192000"/>
              <a:gd name="connsiteY146" fmla="*/ 1998750 h 2237474"/>
              <a:gd name="connsiteX147" fmla="*/ 2286948 w 12192000"/>
              <a:gd name="connsiteY147" fmla="*/ 1998596 h 2237474"/>
              <a:gd name="connsiteX148" fmla="*/ 2243069 w 12192000"/>
              <a:gd name="connsiteY148" fmla="*/ 2015111 h 2237474"/>
              <a:gd name="connsiteX149" fmla="*/ 2186609 w 12192000"/>
              <a:gd name="connsiteY149" fmla="*/ 2008263 h 2237474"/>
              <a:gd name="connsiteX150" fmla="*/ 2164831 w 12192000"/>
              <a:gd name="connsiteY150" fmla="*/ 2010143 h 2237474"/>
              <a:gd name="connsiteX151" fmla="*/ 2152836 w 12192000"/>
              <a:gd name="connsiteY151" fmla="*/ 2010048 h 2237474"/>
              <a:gd name="connsiteX152" fmla="*/ 2117102 w 12192000"/>
              <a:gd name="connsiteY152" fmla="*/ 2023004 h 2237474"/>
              <a:gd name="connsiteX153" fmla="*/ 2111935 w 12192000"/>
              <a:gd name="connsiteY153" fmla="*/ 2023163 h 2237474"/>
              <a:gd name="connsiteX154" fmla="*/ 2089991 w 12192000"/>
              <a:gd name="connsiteY154" fmla="*/ 2034193 h 2237474"/>
              <a:gd name="connsiteX155" fmla="*/ 2058061 w 12192000"/>
              <a:gd name="connsiteY155" fmla="*/ 2047942 h 2237474"/>
              <a:gd name="connsiteX156" fmla="*/ 2055737 w 12192000"/>
              <a:gd name="connsiteY156" fmla="*/ 2047704 h 2237474"/>
              <a:gd name="connsiteX157" fmla="*/ 2042244 w 12192000"/>
              <a:gd name="connsiteY157" fmla="*/ 2055560 h 2237474"/>
              <a:gd name="connsiteX158" fmla="*/ 1976224 w 12192000"/>
              <a:gd name="connsiteY158" fmla="*/ 2074257 h 2237474"/>
              <a:gd name="connsiteX159" fmla="*/ 1877728 w 12192000"/>
              <a:gd name="connsiteY159" fmla="*/ 2101004 h 2237474"/>
              <a:gd name="connsiteX160" fmla="*/ 1759056 w 12192000"/>
              <a:gd name="connsiteY160" fmla="*/ 2125608 h 2237474"/>
              <a:gd name="connsiteX161" fmla="*/ 1637948 w 12192000"/>
              <a:gd name="connsiteY161" fmla="*/ 2172597 h 2237474"/>
              <a:gd name="connsiteX162" fmla="*/ 1434549 w 12192000"/>
              <a:gd name="connsiteY162" fmla="*/ 2234522 h 2237474"/>
              <a:gd name="connsiteX163" fmla="*/ 1398481 w 12192000"/>
              <a:gd name="connsiteY163" fmla="*/ 2237074 h 2237474"/>
              <a:gd name="connsiteX164" fmla="*/ 1398407 w 12192000"/>
              <a:gd name="connsiteY164" fmla="*/ 2237095 h 2237474"/>
              <a:gd name="connsiteX165" fmla="*/ 1370962 w 12192000"/>
              <a:gd name="connsiteY165" fmla="*/ 2237474 h 2237474"/>
              <a:gd name="connsiteX166" fmla="*/ 1356367 w 12192000"/>
              <a:gd name="connsiteY166" fmla="*/ 2235089 h 2237474"/>
              <a:gd name="connsiteX167" fmla="*/ 1324828 w 12192000"/>
              <a:gd name="connsiteY167" fmla="*/ 2231968 h 2237474"/>
              <a:gd name="connsiteX168" fmla="*/ 1297744 w 12192000"/>
              <a:gd name="connsiteY168" fmla="*/ 2235849 h 2237474"/>
              <a:gd name="connsiteX169" fmla="*/ 1286236 w 12192000"/>
              <a:gd name="connsiteY169" fmla="*/ 2233135 h 2237474"/>
              <a:gd name="connsiteX170" fmla="*/ 1283504 w 12192000"/>
              <a:gd name="connsiteY170" fmla="*/ 2233797 h 2237474"/>
              <a:gd name="connsiteX171" fmla="*/ 1279765 w 12192000"/>
              <a:gd name="connsiteY171" fmla="*/ 2229639 h 2237474"/>
              <a:gd name="connsiteX172" fmla="*/ 1195347 w 12192000"/>
              <a:gd name="connsiteY172" fmla="*/ 2212354 h 2237474"/>
              <a:gd name="connsiteX173" fmla="*/ 970251 w 12192000"/>
              <a:gd name="connsiteY173" fmla="*/ 2221029 h 2237474"/>
              <a:gd name="connsiteX174" fmla="*/ 812914 w 12192000"/>
              <a:gd name="connsiteY174" fmla="*/ 2202752 h 2237474"/>
              <a:gd name="connsiteX175" fmla="*/ 800195 w 12192000"/>
              <a:gd name="connsiteY175" fmla="*/ 2209407 h 2237474"/>
              <a:gd name="connsiteX176" fmla="*/ 784978 w 12192000"/>
              <a:gd name="connsiteY176" fmla="*/ 2212360 h 2237474"/>
              <a:gd name="connsiteX177" fmla="*/ 681987 w 12192000"/>
              <a:gd name="connsiteY177" fmla="*/ 2216757 h 2237474"/>
              <a:gd name="connsiteX178" fmla="*/ 669923 w 12192000"/>
              <a:gd name="connsiteY178" fmla="*/ 2211682 h 2237474"/>
              <a:gd name="connsiteX179" fmla="*/ 648680 w 12192000"/>
              <a:gd name="connsiteY179" fmla="*/ 2206229 h 2237474"/>
              <a:gd name="connsiteX180" fmla="*/ 597225 w 12192000"/>
              <a:gd name="connsiteY180" fmla="*/ 2180999 h 2237474"/>
              <a:gd name="connsiteX181" fmla="*/ 558449 w 12192000"/>
              <a:gd name="connsiteY181" fmla="*/ 2182346 h 2237474"/>
              <a:gd name="connsiteX182" fmla="*/ 550517 w 12192000"/>
              <a:gd name="connsiteY182" fmla="*/ 2182060 h 2237474"/>
              <a:gd name="connsiteX183" fmla="*/ 550309 w 12192000"/>
              <a:gd name="connsiteY183" fmla="*/ 2181825 h 2237474"/>
              <a:gd name="connsiteX184" fmla="*/ 541836 w 12192000"/>
              <a:gd name="connsiteY184" fmla="*/ 2181063 h 2237474"/>
              <a:gd name="connsiteX185" fmla="*/ 536057 w 12192000"/>
              <a:gd name="connsiteY185" fmla="*/ 2181537 h 2237474"/>
              <a:gd name="connsiteX186" fmla="*/ 520671 w 12192000"/>
              <a:gd name="connsiteY186" fmla="*/ 2180980 h 2237474"/>
              <a:gd name="connsiteX187" fmla="*/ 515024 w 12192000"/>
              <a:gd name="connsiteY187" fmla="*/ 2179258 h 2237474"/>
              <a:gd name="connsiteX188" fmla="*/ 512278 w 12192000"/>
              <a:gd name="connsiteY188" fmla="*/ 2176369 h 2237474"/>
              <a:gd name="connsiteX189" fmla="*/ 480419 w 12192000"/>
              <a:gd name="connsiteY189" fmla="*/ 2167807 h 2237474"/>
              <a:gd name="connsiteX190" fmla="*/ 413835 w 12192000"/>
              <a:gd name="connsiteY190" fmla="*/ 2156783 h 2237474"/>
              <a:gd name="connsiteX191" fmla="*/ 376513 w 12192000"/>
              <a:gd name="connsiteY191" fmla="*/ 2154014 h 2237474"/>
              <a:gd name="connsiteX192" fmla="*/ 273386 w 12192000"/>
              <a:gd name="connsiteY192" fmla="*/ 2142551 h 2237474"/>
              <a:gd name="connsiteX193" fmla="*/ 169207 w 12192000"/>
              <a:gd name="connsiteY193" fmla="*/ 2128100 h 2237474"/>
              <a:gd name="connsiteX194" fmla="*/ 93149 w 12192000"/>
              <a:gd name="connsiteY194" fmla="*/ 2105324 h 2237474"/>
              <a:gd name="connsiteX195" fmla="*/ 88109 w 12192000"/>
              <a:gd name="connsiteY195" fmla="*/ 2106704 h 2237474"/>
              <a:gd name="connsiteX196" fmla="*/ 80022 w 12192000"/>
              <a:gd name="connsiteY196" fmla="*/ 2107254 h 2237474"/>
              <a:gd name="connsiteX197" fmla="*/ 79717 w 12192000"/>
              <a:gd name="connsiteY197" fmla="*/ 2107046 h 2237474"/>
              <a:gd name="connsiteX198" fmla="*/ 72352 w 12192000"/>
              <a:gd name="connsiteY198" fmla="*/ 2107991 h 2237474"/>
              <a:gd name="connsiteX199" fmla="*/ 37645 w 12192000"/>
              <a:gd name="connsiteY199" fmla="*/ 2115401 h 2237474"/>
              <a:gd name="connsiteX200" fmla="*/ 4572 w 12192000"/>
              <a:gd name="connsiteY200" fmla="*/ 2111091 h 2237474"/>
              <a:gd name="connsiteX201" fmla="*/ 0 w 12192000"/>
              <a:gd name="connsiteY201" fmla="*/ 2110468 h 2237474"/>
              <a:gd name="connsiteX202" fmla="*/ 0 w 12192000"/>
              <a:gd name="connsiteY202"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34800 w 12192000"/>
              <a:gd name="connsiteY6" fmla="*/ 747840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34688 w 12192000"/>
              <a:gd name="connsiteY12" fmla="*/ 757726 h 2237474"/>
              <a:gd name="connsiteX13" fmla="*/ 10805004 w 12192000"/>
              <a:gd name="connsiteY13" fmla="*/ 757573 h 2237474"/>
              <a:gd name="connsiteX14" fmla="*/ 10739478 w 12192000"/>
              <a:gd name="connsiteY14" fmla="*/ 776841 h 2237474"/>
              <a:gd name="connsiteX15" fmla="*/ 10458762 w 12192000"/>
              <a:gd name="connsiteY15" fmla="*/ 755400 h 2237474"/>
              <a:gd name="connsiteX16" fmla="*/ 10211200 w 12192000"/>
              <a:gd name="connsiteY16" fmla="*/ 767513 h 2237474"/>
              <a:gd name="connsiteX17" fmla="*/ 10167995 w 12192000"/>
              <a:gd name="connsiteY17" fmla="*/ 760843 h 2237474"/>
              <a:gd name="connsiteX18" fmla="*/ 9997044 w 12192000"/>
              <a:gd name="connsiteY18" fmla="*/ 780129 h 2237474"/>
              <a:gd name="connsiteX19" fmla="*/ 9943887 w 12192000"/>
              <a:gd name="connsiteY19" fmla="*/ 804141 h 2237474"/>
              <a:gd name="connsiteX20" fmla="*/ 9918248 w 12192000"/>
              <a:gd name="connsiteY20" fmla="*/ 816628 h 2237474"/>
              <a:gd name="connsiteX21" fmla="*/ 9767091 w 12192000"/>
              <a:gd name="connsiteY21" fmla="*/ 870550 h 2237474"/>
              <a:gd name="connsiteX22" fmla="*/ 9683005 w 12192000"/>
              <a:gd name="connsiteY22" fmla="*/ 894128 h 2237474"/>
              <a:gd name="connsiteX23" fmla="*/ 9594438 w 12192000"/>
              <a:gd name="connsiteY23" fmla="*/ 919051 h 2237474"/>
              <a:gd name="connsiteX24" fmla="*/ 9577033 w 12192000"/>
              <a:gd name="connsiteY24" fmla="*/ 922857 h 2237474"/>
              <a:gd name="connsiteX25" fmla="*/ 9544189 w 12192000"/>
              <a:gd name="connsiteY25" fmla="*/ 938966 h 2237474"/>
              <a:gd name="connsiteX26" fmla="*/ 9500499 w 12192000"/>
              <a:gd name="connsiteY26" fmla="*/ 954680 h 2237474"/>
              <a:gd name="connsiteX27" fmla="*/ 9428195 w 12192000"/>
              <a:gd name="connsiteY27" fmla="*/ 986225 h 2237474"/>
              <a:gd name="connsiteX28" fmla="*/ 9410017 w 12192000"/>
              <a:gd name="connsiteY28" fmla="*/ 993931 h 2237474"/>
              <a:gd name="connsiteX29" fmla="*/ 9392919 w 12192000"/>
              <a:gd name="connsiteY29" fmla="*/ 994656 h 2237474"/>
              <a:gd name="connsiteX30" fmla="*/ 9278619 w 12192000"/>
              <a:gd name="connsiteY30" fmla="*/ 1011878 h 2237474"/>
              <a:gd name="connsiteX31" fmla="*/ 9268019 w 12192000"/>
              <a:gd name="connsiteY31" fmla="*/ 1007442 h 2237474"/>
              <a:gd name="connsiteX32" fmla="*/ 9234662 w 12192000"/>
              <a:gd name="connsiteY32" fmla="*/ 1023056 h 2237474"/>
              <a:gd name="connsiteX33" fmla="*/ 9181033 w 12192000"/>
              <a:gd name="connsiteY33" fmla="*/ 1037921 h 2237474"/>
              <a:gd name="connsiteX34" fmla="*/ 9155969 w 12192000"/>
              <a:gd name="connsiteY34" fmla="*/ 1046804 h 2237474"/>
              <a:gd name="connsiteX35" fmla="*/ 9133985 w 12192000"/>
              <a:gd name="connsiteY35" fmla="*/ 1046450 h 2237474"/>
              <a:gd name="connsiteX36" fmla="*/ 9012987 w 12192000"/>
              <a:gd name="connsiteY36" fmla="*/ 1061986 h 2237474"/>
              <a:gd name="connsiteX37" fmla="*/ 8968445 w 12192000"/>
              <a:gd name="connsiteY37" fmla="*/ 1052169 h 2237474"/>
              <a:gd name="connsiteX38" fmla="*/ 8958984 w 12192000"/>
              <a:gd name="connsiteY38" fmla="*/ 1057212 h 2237474"/>
              <a:gd name="connsiteX39" fmla="*/ 8886001 w 12192000"/>
              <a:gd name="connsiteY39" fmla="*/ 1067468 h 2237474"/>
              <a:gd name="connsiteX40" fmla="*/ 8838610 w 12192000"/>
              <a:gd name="connsiteY40" fmla="*/ 1075091 h 2237474"/>
              <a:gd name="connsiteX41" fmla="*/ 8750383 w 12192000"/>
              <a:gd name="connsiteY41" fmla="*/ 1097387 h 2237474"/>
              <a:gd name="connsiteX42" fmla="*/ 8665605 w 12192000"/>
              <a:gd name="connsiteY42" fmla="*/ 1110791 h 2237474"/>
              <a:gd name="connsiteX43" fmla="*/ 8584946 w 12192000"/>
              <a:gd name="connsiteY43" fmla="*/ 1135226 h 2237474"/>
              <a:gd name="connsiteX44" fmla="*/ 8460755 w 12192000"/>
              <a:gd name="connsiteY44" fmla="*/ 1203427 h 2237474"/>
              <a:gd name="connsiteX45" fmla="*/ 8419755 w 12192000"/>
              <a:gd name="connsiteY45" fmla="*/ 1216260 h 2237474"/>
              <a:gd name="connsiteX46" fmla="*/ 8411626 w 12192000"/>
              <a:gd name="connsiteY46" fmla="*/ 1214397 h 2237474"/>
              <a:gd name="connsiteX47" fmla="*/ 8363469 w 12192000"/>
              <a:gd name="connsiteY47" fmla="*/ 1246658 h 2237474"/>
              <a:gd name="connsiteX48" fmla="*/ 8275497 w 12192000"/>
              <a:gd name="connsiteY48" fmla="*/ 1264396 h 2237474"/>
              <a:gd name="connsiteX49" fmla="*/ 8206287 w 12192000"/>
              <a:gd name="connsiteY49" fmla="*/ 1273060 h 2237474"/>
              <a:gd name="connsiteX50" fmla="*/ 8168705 w 12192000"/>
              <a:gd name="connsiteY50" fmla="*/ 1279956 h 2237474"/>
              <a:gd name="connsiteX51" fmla="*/ 8139997 w 12192000"/>
              <a:gd name="connsiteY51" fmla="*/ 1282713 h 2237474"/>
              <a:gd name="connsiteX52" fmla="*/ 8074238 w 12192000"/>
              <a:gd name="connsiteY52" fmla="*/ 1301895 h 2237474"/>
              <a:gd name="connsiteX53" fmla="*/ 7968292 w 12192000"/>
              <a:gd name="connsiteY53" fmla="*/ 1338779 h 2237474"/>
              <a:gd name="connsiteX54" fmla="*/ 7902328 w 12192000"/>
              <a:gd name="connsiteY54" fmla="*/ 1345865 h 2237474"/>
              <a:gd name="connsiteX55" fmla="*/ 7875879 w 12192000"/>
              <a:gd name="connsiteY55" fmla="*/ 1345646 h 2237474"/>
              <a:gd name="connsiteX56" fmla="*/ 7840612 w 12192000"/>
              <a:gd name="connsiteY56" fmla="*/ 1369373 h 2237474"/>
              <a:gd name="connsiteX57" fmla="*/ 7786819 w 12192000"/>
              <a:gd name="connsiteY57" fmla="*/ 1378970 h 2237474"/>
              <a:gd name="connsiteX58" fmla="*/ 7548172 w 12192000"/>
              <a:gd name="connsiteY58" fmla="*/ 1417460 h 2237474"/>
              <a:gd name="connsiteX59" fmla="*/ 7483437 w 12192000"/>
              <a:gd name="connsiteY59" fmla="*/ 1478152 h 2237474"/>
              <a:gd name="connsiteX60" fmla="*/ 7377870 w 12192000"/>
              <a:gd name="connsiteY60" fmla="*/ 1523319 h 2237474"/>
              <a:gd name="connsiteX61" fmla="*/ 7230737 w 12192000"/>
              <a:gd name="connsiteY61" fmla="*/ 1562633 h 2237474"/>
              <a:gd name="connsiteX62" fmla="*/ 7224458 w 12192000"/>
              <a:gd name="connsiteY62" fmla="*/ 1573008 h 2237474"/>
              <a:gd name="connsiteX63" fmla="*/ 7183121 w 12192000"/>
              <a:gd name="connsiteY63" fmla="*/ 1595162 h 2237474"/>
              <a:gd name="connsiteX64" fmla="*/ 7164601 w 12192000"/>
              <a:gd name="connsiteY64" fmla="*/ 1606490 h 2237474"/>
              <a:gd name="connsiteX65" fmla="*/ 7092727 w 12192000"/>
              <a:gd name="connsiteY65" fmla="*/ 1623628 h 2237474"/>
              <a:gd name="connsiteX66" fmla="*/ 7031309 w 12192000"/>
              <a:gd name="connsiteY66" fmla="*/ 1619451 h 2237474"/>
              <a:gd name="connsiteX67" fmla="*/ 6900177 w 12192000"/>
              <a:gd name="connsiteY67" fmla="*/ 1636016 h 2237474"/>
              <a:gd name="connsiteX68" fmla="*/ 6795372 w 12192000"/>
              <a:gd name="connsiteY68" fmla="*/ 1644845 h 2237474"/>
              <a:gd name="connsiteX69" fmla="*/ 6692251 w 12192000"/>
              <a:gd name="connsiteY69" fmla="*/ 1656357 h 2237474"/>
              <a:gd name="connsiteX70" fmla="*/ 6655235 w 12192000"/>
              <a:gd name="connsiteY70" fmla="*/ 1661869 h 2237474"/>
              <a:gd name="connsiteX71" fmla="*/ 6554894 w 12192000"/>
              <a:gd name="connsiteY71" fmla="*/ 1664428 h 2237474"/>
              <a:gd name="connsiteX72" fmla="*/ 6516595 w 12192000"/>
              <a:gd name="connsiteY72" fmla="*/ 1667475 h 2237474"/>
              <a:gd name="connsiteX73" fmla="*/ 6508541 w 12192000"/>
              <a:gd name="connsiteY73" fmla="*/ 1668757 h 2237474"/>
              <a:gd name="connsiteX74" fmla="*/ 6471012 w 12192000"/>
              <a:gd name="connsiteY74" fmla="*/ 1678604 h 2237474"/>
              <a:gd name="connsiteX75" fmla="*/ 6364035 w 12192000"/>
              <a:gd name="connsiteY75" fmla="*/ 1667683 h 2237474"/>
              <a:gd name="connsiteX76" fmla="*/ 6280959 w 12192000"/>
              <a:gd name="connsiteY76" fmla="*/ 1689329 h 2237474"/>
              <a:gd name="connsiteX77" fmla="*/ 6243319 w 12192000"/>
              <a:gd name="connsiteY77" fmla="*/ 1695560 h 2237474"/>
              <a:gd name="connsiteX78" fmla="*/ 6098321 w 12192000"/>
              <a:gd name="connsiteY78" fmla="*/ 1721646 h 2237474"/>
              <a:gd name="connsiteX79" fmla="*/ 5880652 w 12192000"/>
              <a:gd name="connsiteY79" fmla="*/ 1779643 h 2237474"/>
              <a:gd name="connsiteX80" fmla="*/ 5785959 w 12192000"/>
              <a:gd name="connsiteY80" fmla="*/ 1775307 h 2237474"/>
              <a:gd name="connsiteX81" fmla="*/ 5643534 w 12192000"/>
              <a:gd name="connsiteY81" fmla="*/ 1802919 h 2237474"/>
              <a:gd name="connsiteX82" fmla="*/ 5518799 w 12192000"/>
              <a:gd name="connsiteY82" fmla="*/ 1818312 h 2237474"/>
              <a:gd name="connsiteX83" fmla="*/ 5505014 w 12192000"/>
              <a:gd name="connsiteY83" fmla="*/ 1819259 h 2237474"/>
              <a:gd name="connsiteX84" fmla="*/ 5453307 w 12192000"/>
              <a:gd name="connsiteY84" fmla="*/ 1815450 h 2237474"/>
              <a:gd name="connsiteX85" fmla="*/ 5364192 w 12192000"/>
              <a:gd name="connsiteY85" fmla="*/ 1826074 h 2237474"/>
              <a:gd name="connsiteX86" fmla="*/ 5259633 w 12192000"/>
              <a:gd name="connsiteY86" fmla="*/ 1837160 h 2237474"/>
              <a:gd name="connsiteX87" fmla="*/ 5197513 w 12192000"/>
              <a:gd name="connsiteY87" fmla="*/ 1844718 h 2237474"/>
              <a:gd name="connsiteX88" fmla="*/ 5168852 w 12192000"/>
              <a:gd name="connsiteY88" fmla="*/ 1844846 h 2237474"/>
              <a:gd name="connsiteX89" fmla="*/ 5114927 w 12192000"/>
              <a:gd name="connsiteY89" fmla="*/ 1847827 h 2237474"/>
              <a:gd name="connsiteX90" fmla="*/ 5108970 w 12192000"/>
              <a:gd name="connsiteY90" fmla="*/ 1847935 h 2237474"/>
              <a:gd name="connsiteX91" fmla="*/ 5067961 w 12192000"/>
              <a:gd name="connsiteY91" fmla="*/ 1845917 h 2237474"/>
              <a:gd name="connsiteX92" fmla="*/ 5007075 w 12192000"/>
              <a:gd name="connsiteY92" fmla="*/ 1838626 h 2237474"/>
              <a:gd name="connsiteX93" fmla="*/ 4944087 w 12192000"/>
              <a:gd name="connsiteY93" fmla="*/ 1823332 h 2237474"/>
              <a:gd name="connsiteX94" fmla="*/ 4907662 w 12192000"/>
              <a:gd name="connsiteY94" fmla="*/ 1816900 h 2237474"/>
              <a:gd name="connsiteX95" fmla="*/ 4882386 w 12192000"/>
              <a:gd name="connsiteY95" fmla="*/ 1809844 h 2237474"/>
              <a:gd name="connsiteX96" fmla="*/ 4811440 w 12192000"/>
              <a:gd name="connsiteY96" fmla="*/ 1804655 h 2237474"/>
              <a:gd name="connsiteX97" fmla="*/ 4691075 w 12192000"/>
              <a:gd name="connsiteY97" fmla="*/ 1801389 h 2237474"/>
              <a:gd name="connsiteX98" fmla="*/ 4611738 w 12192000"/>
              <a:gd name="connsiteY98" fmla="*/ 1776964 h 2237474"/>
              <a:gd name="connsiteX99" fmla="*/ 4560070 w 12192000"/>
              <a:gd name="connsiteY99" fmla="*/ 1785640 h 2237474"/>
              <a:gd name="connsiteX100" fmla="*/ 4536503 w 12192000"/>
              <a:gd name="connsiteY100" fmla="*/ 1785334 h 2237474"/>
              <a:gd name="connsiteX101" fmla="*/ 4513724 w 12192000"/>
              <a:gd name="connsiteY101" fmla="*/ 1791996 h 2237474"/>
              <a:gd name="connsiteX102" fmla="*/ 4459810 w 12192000"/>
              <a:gd name="connsiteY102" fmla="*/ 1797886 h 2237474"/>
              <a:gd name="connsiteX103" fmla="*/ 4379064 w 12192000"/>
              <a:gd name="connsiteY103" fmla="*/ 1817177 h 2237474"/>
              <a:gd name="connsiteX104" fmla="*/ 4319209 w 12192000"/>
              <a:gd name="connsiteY104" fmla="*/ 1834833 h 2237474"/>
              <a:gd name="connsiteX105" fmla="*/ 4290981 w 12192000"/>
              <a:gd name="connsiteY105" fmla="*/ 1839677 h 2237474"/>
              <a:gd name="connsiteX106" fmla="*/ 4285792 w 12192000"/>
              <a:gd name="connsiteY106" fmla="*/ 1836231 h 2237474"/>
              <a:gd name="connsiteX107" fmla="*/ 4238372 w 12192000"/>
              <a:gd name="connsiteY107" fmla="*/ 1851480 h 2237474"/>
              <a:gd name="connsiteX108" fmla="*/ 4232517 w 12192000"/>
              <a:gd name="connsiteY108" fmla="*/ 1852567 h 2237474"/>
              <a:gd name="connsiteX109" fmla="*/ 4191732 w 12192000"/>
              <a:gd name="connsiteY109" fmla="*/ 1857328 h 2237474"/>
              <a:gd name="connsiteX110" fmla="*/ 4065532 w 12192000"/>
              <a:gd name="connsiteY110" fmla="*/ 1855477 h 2237474"/>
              <a:gd name="connsiteX111" fmla="*/ 4028460 w 12192000"/>
              <a:gd name="connsiteY111" fmla="*/ 1855137 h 2237474"/>
              <a:gd name="connsiteX112" fmla="*/ 4002267 w 12192000"/>
              <a:gd name="connsiteY112" fmla="*/ 1852352 h 2237474"/>
              <a:gd name="connsiteX113" fmla="*/ 3931396 w 12192000"/>
              <a:gd name="connsiteY113" fmla="*/ 1858915 h 2237474"/>
              <a:gd name="connsiteX114" fmla="*/ 3812162 w 12192000"/>
              <a:gd name="connsiteY114" fmla="*/ 1875501 h 2237474"/>
              <a:gd name="connsiteX115" fmla="*/ 3729530 w 12192000"/>
              <a:gd name="connsiteY115" fmla="*/ 1864513 h 2237474"/>
              <a:gd name="connsiteX116" fmla="*/ 3680177 w 12192000"/>
              <a:gd name="connsiteY116" fmla="*/ 1881552 h 2237474"/>
              <a:gd name="connsiteX117" fmla="*/ 3567259 w 12192000"/>
              <a:gd name="connsiteY117" fmla="*/ 1893482 h 2237474"/>
              <a:gd name="connsiteX118" fmla="*/ 3405770 w 12192000"/>
              <a:gd name="connsiteY118" fmla="*/ 1904591 h 2237474"/>
              <a:gd name="connsiteX119" fmla="*/ 3280097 w 12192000"/>
              <a:gd name="connsiteY119" fmla="*/ 1919610 h 2237474"/>
              <a:gd name="connsiteX120" fmla="*/ 3123424 w 12192000"/>
              <a:gd name="connsiteY120" fmla="*/ 1952930 h 2237474"/>
              <a:gd name="connsiteX121" fmla="*/ 3009910 w 12192000"/>
              <a:gd name="connsiteY121" fmla="*/ 1957866 h 2237474"/>
              <a:gd name="connsiteX122" fmla="*/ 2995934 w 12192000"/>
              <a:gd name="connsiteY122" fmla="*/ 1967085 h 2237474"/>
              <a:gd name="connsiteX123" fmla="*/ 2980071 w 12192000"/>
              <a:gd name="connsiteY123" fmla="*/ 1972988 h 2237474"/>
              <a:gd name="connsiteX124" fmla="*/ 2978094 w 12192000"/>
              <a:gd name="connsiteY124" fmla="*/ 1972369 h 2237474"/>
              <a:gd name="connsiteX125" fmla="*/ 2942858 w 12192000"/>
              <a:gd name="connsiteY125" fmla="*/ 1981367 h 2237474"/>
              <a:gd name="connsiteX126" fmla="*/ 2875436 w 12192000"/>
              <a:gd name="connsiteY126" fmla="*/ 1996977 h 2237474"/>
              <a:gd name="connsiteX127" fmla="*/ 2874892 w 12192000"/>
              <a:gd name="connsiteY127" fmla="*/ 1996085 h 2237474"/>
              <a:gd name="connsiteX128" fmla="*/ 2864145 w 12192000"/>
              <a:gd name="connsiteY128" fmla="*/ 1994061 h 2237474"/>
              <a:gd name="connsiteX129" fmla="*/ 2843662 w 12192000"/>
              <a:gd name="connsiteY129" fmla="*/ 1992498 h 2237474"/>
              <a:gd name="connsiteX130" fmla="*/ 2796128 w 12192000"/>
              <a:gd name="connsiteY130" fmla="*/ 1976403 h 2237474"/>
              <a:gd name="connsiteX131" fmla="*/ 2756784 w 12192000"/>
              <a:gd name="connsiteY131" fmla="*/ 1985116 h 2237474"/>
              <a:gd name="connsiteX132" fmla="*/ 2748833 w 12192000"/>
              <a:gd name="connsiteY132" fmla="*/ 1986323 h 2237474"/>
              <a:gd name="connsiteX133" fmla="*/ 2748661 w 12192000"/>
              <a:gd name="connsiteY133" fmla="*/ 1986122 h 2237474"/>
              <a:gd name="connsiteX134" fmla="*/ 2740251 w 12192000"/>
              <a:gd name="connsiteY134" fmla="*/ 1986946 h 2237474"/>
              <a:gd name="connsiteX135" fmla="*/ 2718916 w 12192000"/>
              <a:gd name="connsiteY135" fmla="*/ 1990867 h 2237474"/>
              <a:gd name="connsiteX136" fmla="*/ 2713522 w 12192000"/>
              <a:gd name="connsiteY136" fmla="*/ 1990173 h 2237474"/>
              <a:gd name="connsiteX137" fmla="*/ 2680597 w 12192000"/>
              <a:gd name="connsiteY137" fmla="*/ 1984996 h 2237474"/>
              <a:gd name="connsiteX138" fmla="*/ 2578178 w 12192000"/>
              <a:gd name="connsiteY138" fmla="*/ 1990531 h 2237474"/>
              <a:gd name="connsiteX139" fmla="*/ 2476147 w 12192000"/>
              <a:gd name="connsiteY139" fmla="*/ 1998305 h 2237474"/>
              <a:gd name="connsiteX140" fmla="*/ 2373568 w 12192000"/>
              <a:gd name="connsiteY140" fmla="*/ 2003219 h 2237474"/>
              <a:gd name="connsiteX141" fmla="*/ 2321399 w 12192000"/>
              <a:gd name="connsiteY141" fmla="*/ 1989467 h 2237474"/>
              <a:gd name="connsiteX142" fmla="*/ 2315525 w 12192000"/>
              <a:gd name="connsiteY142" fmla="*/ 1989708 h 2237474"/>
              <a:gd name="connsiteX143" fmla="*/ 2300792 w 12192000"/>
              <a:gd name="connsiteY143" fmla="*/ 1994290 h 2237474"/>
              <a:gd name="connsiteX144" fmla="*/ 2295469 w 12192000"/>
              <a:gd name="connsiteY144" fmla="*/ 1996659 h 2237474"/>
              <a:gd name="connsiteX145" fmla="*/ 2287219 w 12192000"/>
              <a:gd name="connsiteY145" fmla="*/ 1998750 h 2237474"/>
              <a:gd name="connsiteX146" fmla="*/ 2286948 w 12192000"/>
              <a:gd name="connsiteY146" fmla="*/ 1998596 h 2237474"/>
              <a:gd name="connsiteX147" fmla="*/ 2243069 w 12192000"/>
              <a:gd name="connsiteY147" fmla="*/ 2015111 h 2237474"/>
              <a:gd name="connsiteX148" fmla="*/ 2186609 w 12192000"/>
              <a:gd name="connsiteY148" fmla="*/ 2008263 h 2237474"/>
              <a:gd name="connsiteX149" fmla="*/ 2164831 w 12192000"/>
              <a:gd name="connsiteY149" fmla="*/ 2010143 h 2237474"/>
              <a:gd name="connsiteX150" fmla="*/ 2152836 w 12192000"/>
              <a:gd name="connsiteY150" fmla="*/ 2010048 h 2237474"/>
              <a:gd name="connsiteX151" fmla="*/ 2117102 w 12192000"/>
              <a:gd name="connsiteY151" fmla="*/ 2023004 h 2237474"/>
              <a:gd name="connsiteX152" fmla="*/ 2111935 w 12192000"/>
              <a:gd name="connsiteY152" fmla="*/ 2023163 h 2237474"/>
              <a:gd name="connsiteX153" fmla="*/ 2089991 w 12192000"/>
              <a:gd name="connsiteY153" fmla="*/ 2034193 h 2237474"/>
              <a:gd name="connsiteX154" fmla="*/ 2058061 w 12192000"/>
              <a:gd name="connsiteY154" fmla="*/ 2047942 h 2237474"/>
              <a:gd name="connsiteX155" fmla="*/ 2055737 w 12192000"/>
              <a:gd name="connsiteY155" fmla="*/ 2047704 h 2237474"/>
              <a:gd name="connsiteX156" fmla="*/ 2042244 w 12192000"/>
              <a:gd name="connsiteY156" fmla="*/ 2055560 h 2237474"/>
              <a:gd name="connsiteX157" fmla="*/ 1976224 w 12192000"/>
              <a:gd name="connsiteY157" fmla="*/ 2074257 h 2237474"/>
              <a:gd name="connsiteX158" fmla="*/ 1877728 w 12192000"/>
              <a:gd name="connsiteY158" fmla="*/ 2101004 h 2237474"/>
              <a:gd name="connsiteX159" fmla="*/ 1759056 w 12192000"/>
              <a:gd name="connsiteY159" fmla="*/ 2125608 h 2237474"/>
              <a:gd name="connsiteX160" fmla="*/ 1637948 w 12192000"/>
              <a:gd name="connsiteY160" fmla="*/ 2172597 h 2237474"/>
              <a:gd name="connsiteX161" fmla="*/ 1434549 w 12192000"/>
              <a:gd name="connsiteY161" fmla="*/ 2234522 h 2237474"/>
              <a:gd name="connsiteX162" fmla="*/ 1398481 w 12192000"/>
              <a:gd name="connsiteY162" fmla="*/ 2237074 h 2237474"/>
              <a:gd name="connsiteX163" fmla="*/ 1398407 w 12192000"/>
              <a:gd name="connsiteY163" fmla="*/ 2237095 h 2237474"/>
              <a:gd name="connsiteX164" fmla="*/ 1370962 w 12192000"/>
              <a:gd name="connsiteY164" fmla="*/ 2237474 h 2237474"/>
              <a:gd name="connsiteX165" fmla="*/ 1356367 w 12192000"/>
              <a:gd name="connsiteY165" fmla="*/ 2235089 h 2237474"/>
              <a:gd name="connsiteX166" fmla="*/ 1324828 w 12192000"/>
              <a:gd name="connsiteY166" fmla="*/ 2231968 h 2237474"/>
              <a:gd name="connsiteX167" fmla="*/ 1297744 w 12192000"/>
              <a:gd name="connsiteY167" fmla="*/ 2235849 h 2237474"/>
              <a:gd name="connsiteX168" fmla="*/ 1286236 w 12192000"/>
              <a:gd name="connsiteY168" fmla="*/ 2233135 h 2237474"/>
              <a:gd name="connsiteX169" fmla="*/ 1283504 w 12192000"/>
              <a:gd name="connsiteY169" fmla="*/ 2233797 h 2237474"/>
              <a:gd name="connsiteX170" fmla="*/ 1279765 w 12192000"/>
              <a:gd name="connsiteY170" fmla="*/ 2229639 h 2237474"/>
              <a:gd name="connsiteX171" fmla="*/ 1195347 w 12192000"/>
              <a:gd name="connsiteY171" fmla="*/ 2212354 h 2237474"/>
              <a:gd name="connsiteX172" fmla="*/ 970251 w 12192000"/>
              <a:gd name="connsiteY172" fmla="*/ 2221029 h 2237474"/>
              <a:gd name="connsiteX173" fmla="*/ 812914 w 12192000"/>
              <a:gd name="connsiteY173" fmla="*/ 2202752 h 2237474"/>
              <a:gd name="connsiteX174" fmla="*/ 800195 w 12192000"/>
              <a:gd name="connsiteY174" fmla="*/ 2209407 h 2237474"/>
              <a:gd name="connsiteX175" fmla="*/ 784978 w 12192000"/>
              <a:gd name="connsiteY175" fmla="*/ 2212360 h 2237474"/>
              <a:gd name="connsiteX176" fmla="*/ 681987 w 12192000"/>
              <a:gd name="connsiteY176" fmla="*/ 2216757 h 2237474"/>
              <a:gd name="connsiteX177" fmla="*/ 669923 w 12192000"/>
              <a:gd name="connsiteY177" fmla="*/ 2211682 h 2237474"/>
              <a:gd name="connsiteX178" fmla="*/ 648680 w 12192000"/>
              <a:gd name="connsiteY178" fmla="*/ 2206229 h 2237474"/>
              <a:gd name="connsiteX179" fmla="*/ 597225 w 12192000"/>
              <a:gd name="connsiteY179" fmla="*/ 2180999 h 2237474"/>
              <a:gd name="connsiteX180" fmla="*/ 558449 w 12192000"/>
              <a:gd name="connsiteY180" fmla="*/ 2182346 h 2237474"/>
              <a:gd name="connsiteX181" fmla="*/ 550517 w 12192000"/>
              <a:gd name="connsiteY181" fmla="*/ 2182060 h 2237474"/>
              <a:gd name="connsiteX182" fmla="*/ 550309 w 12192000"/>
              <a:gd name="connsiteY182" fmla="*/ 2181825 h 2237474"/>
              <a:gd name="connsiteX183" fmla="*/ 541836 w 12192000"/>
              <a:gd name="connsiteY183" fmla="*/ 2181063 h 2237474"/>
              <a:gd name="connsiteX184" fmla="*/ 536057 w 12192000"/>
              <a:gd name="connsiteY184" fmla="*/ 2181537 h 2237474"/>
              <a:gd name="connsiteX185" fmla="*/ 520671 w 12192000"/>
              <a:gd name="connsiteY185" fmla="*/ 2180980 h 2237474"/>
              <a:gd name="connsiteX186" fmla="*/ 515024 w 12192000"/>
              <a:gd name="connsiteY186" fmla="*/ 2179258 h 2237474"/>
              <a:gd name="connsiteX187" fmla="*/ 512278 w 12192000"/>
              <a:gd name="connsiteY187" fmla="*/ 2176369 h 2237474"/>
              <a:gd name="connsiteX188" fmla="*/ 480419 w 12192000"/>
              <a:gd name="connsiteY188" fmla="*/ 2167807 h 2237474"/>
              <a:gd name="connsiteX189" fmla="*/ 413835 w 12192000"/>
              <a:gd name="connsiteY189" fmla="*/ 2156783 h 2237474"/>
              <a:gd name="connsiteX190" fmla="*/ 376513 w 12192000"/>
              <a:gd name="connsiteY190" fmla="*/ 2154014 h 2237474"/>
              <a:gd name="connsiteX191" fmla="*/ 273386 w 12192000"/>
              <a:gd name="connsiteY191" fmla="*/ 2142551 h 2237474"/>
              <a:gd name="connsiteX192" fmla="*/ 169207 w 12192000"/>
              <a:gd name="connsiteY192" fmla="*/ 2128100 h 2237474"/>
              <a:gd name="connsiteX193" fmla="*/ 93149 w 12192000"/>
              <a:gd name="connsiteY193" fmla="*/ 2105324 h 2237474"/>
              <a:gd name="connsiteX194" fmla="*/ 88109 w 12192000"/>
              <a:gd name="connsiteY194" fmla="*/ 2106704 h 2237474"/>
              <a:gd name="connsiteX195" fmla="*/ 80022 w 12192000"/>
              <a:gd name="connsiteY195" fmla="*/ 2107254 h 2237474"/>
              <a:gd name="connsiteX196" fmla="*/ 79717 w 12192000"/>
              <a:gd name="connsiteY196" fmla="*/ 2107046 h 2237474"/>
              <a:gd name="connsiteX197" fmla="*/ 72352 w 12192000"/>
              <a:gd name="connsiteY197" fmla="*/ 2107991 h 2237474"/>
              <a:gd name="connsiteX198" fmla="*/ 37645 w 12192000"/>
              <a:gd name="connsiteY198" fmla="*/ 2115401 h 2237474"/>
              <a:gd name="connsiteX199" fmla="*/ 4572 w 12192000"/>
              <a:gd name="connsiteY199" fmla="*/ 2111091 h 2237474"/>
              <a:gd name="connsiteX200" fmla="*/ 0 w 12192000"/>
              <a:gd name="connsiteY200" fmla="*/ 2110468 h 2237474"/>
              <a:gd name="connsiteX201" fmla="*/ 0 w 12192000"/>
              <a:gd name="connsiteY201"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34800 w 12192000"/>
              <a:gd name="connsiteY6" fmla="*/ 747840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34688 w 12192000"/>
              <a:gd name="connsiteY12" fmla="*/ 757726 h 2237474"/>
              <a:gd name="connsiteX13" fmla="*/ 10805004 w 12192000"/>
              <a:gd name="connsiteY13" fmla="*/ 757573 h 2237474"/>
              <a:gd name="connsiteX14" fmla="*/ 10739478 w 12192000"/>
              <a:gd name="connsiteY14" fmla="*/ 776841 h 2237474"/>
              <a:gd name="connsiteX15" fmla="*/ 10458762 w 12192000"/>
              <a:gd name="connsiteY15" fmla="*/ 755400 h 2237474"/>
              <a:gd name="connsiteX16" fmla="*/ 10211200 w 12192000"/>
              <a:gd name="connsiteY16" fmla="*/ 767513 h 2237474"/>
              <a:gd name="connsiteX17" fmla="*/ 10167995 w 12192000"/>
              <a:gd name="connsiteY17" fmla="*/ 760843 h 2237474"/>
              <a:gd name="connsiteX18" fmla="*/ 9997044 w 12192000"/>
              <a:gd name="connsiteY18" fmla="*/ 780129 h 2237474"/>
              <a:gd name="connsiteX19" fmla="*/ 9943887 w 12192000"/>
              <a:gd name="connsiteY19" fmla="*/ 804141 h 2237474"/>
              <a:gd name="connsiteX20" fmla="*/ 9918248 w 12192000"/>
              <a:gd name="connsiteY20" fmla="*/ 816628 h 2237474"/>
              <a:gd name="connsiteX21" fmla="*/ 9767091 w 12192000"/>
              <a:gd name="connsiteY21" fmla="*/ 870550 h 2237474"/>
              <a:gd name="connsiteX22" fmla="*/ 9683005 w 12192000"/>
              <a:gd name="connsiteY22" fmla="*/ 894128 h 2237474"/>
              <a:gd name="connsiteX23" fmla="*/ 9594438 w 12192000"/>
              <a:gd name="connsiteY23" fmla="*/ 919051 h 2237474"/>
              <a:gd name="connsiteX24" fmla="*/ 9577033 w 12192000"/>
              <a:gd name="connsiteY24" fmla="*/ 922857 h 2237474"/>
              <a:gd name="connsiteX25" fmla="*/ 9544189 w 12192000"/>
              <a:gd name="connsiteY25" fmla="*/ 938966 h 2237474"/>
              <a:gd name="connsiteX26" fmla="*/ 9500499 w 12192000"/>
              <a:gd name="connsiteY26" fmla="*/ 954680 h 2237474"/>
              <a:gd name="connsiteX27" fmla="*/ 9428195 w 12192000"/>
              <a:gd name="connsiteY27" fmla="*/ 986225 h 2237474"/>
              <a:gd name="connsiteX28" fmla="*/ 9410017 w 12192000"/>
              <a:gd name="connsiteY28" fmla="*/ 993931 h 2237474"/>
              <a:gd name="connsiteX29" fmla="*/ 9392919 w 12192000"/>
              <a:gd name="connsiteY29" fmla="*/ 994656 h 2237474"/>
              <a:gd name="connsiteX30" fmla="*/ 9278619 w 12192000"/>
              <a:gd name="connsiteY30" fmla="*/ 1011878 h 2237474"/>
              <a:gd name="connsiteX31" fmla="*/ 9268019 w 12192000"/>
              <a:gd name="connsiteY31" fmla="*/ 1007442 h 2237474"/>
              <a:gd name="connsiteX32" fmla="*/ 9234662 w 12192000"/>
              <a:gd name="connsiteY32" fmla="*/ 1023056 h 2237474"/>
              <a:gd name="connsiteX33" fmla="*/ 9181033 w 12192000"/>
              <a:gd name="connsiteY33" fmla="*/ 1037921 h 2237474"/>
              <a:gd name="connsiteX34" fmla="*/ 9155969 w 12192000"/>
              <a:gd name="connsiteY34" fmla="*/ 1046804 h 2237474"/>
              <a:gd name="connsiteX35" fmla="*/ 9133985 w 12192000"/>
              <a:gd name="connsiteY35" fmla="*/ 1046450 h 2237474"/>
              <a:gd name="connsiteX36" fmla="*/ 9012987 w 12192000"/>
              <a:gd name="connsiteY36" fmla="*/ 1061986 h 2237474"/>
              <a:gd name="connsiteX37" fmla="*/ 8968445 w 12192000"/>
              <a:gd name="connsiteY37" fmla="*/ 1052169 h 2237474"/>
              <a:gd name="connsiteX38" fmla="*/ 8958984 w 12192000"/>
              <a:gd name="connsiteY38" fmla="*/ 1057212 h 2237474"/>
              <a:gd name="connsiteX39" fmla="*/ 8886001 w 12192000"/>
              <a:gd name="connsiteY39" fmla="*/ 1067468 h 2237474"/>
              <a:gd name="connsiteX40" fmla="*/ 8838610 w 12192000"/>
              <a:gd name="connsiteY40" fmla="*/ 1075091 h 2237474"/>
              <a:gd name="connsiteX41" fmla="*/ 8750383 w 12192000"/>
              <a:gd name="connsiteY41" fmla="*/ 1097387 h 2237474"/>
              <a:gd name="connsiteX42" fmla="*/ 8665605 w 12192000"/>
              <a:gd name="connsiteY42" fmla="*/ 1110791 h 2237474"/>
              <a:gd name="connsiteX43" fmla="*/ 8584946 w 12192000"/>
              <a:gd name="connsiteY43" fmla="*/ 1135226 h 2237474"/>
              <a:gd name="connsiteX44" fmla="*/ 8460755 w 12192000"/>
              <a:gd name="connsiteY44" fmla="*/ 1203427 h 2237474"/>
              <a:gd name="connsiteX45" fmla="*/ 8419755 w 12192000"/>
              <a:gd name="connsiteY45" fmla="*/ 1216260 h 2237474"/>
              <a:gd name="connsiteX46" fmla="*/ 8411626 w 12192000"/>
              <a:gd name="connsiteY46" fmla="*/ 1214397 h 2237474"/>
              <a:gd name="connsiteX47" fmla="*/ 8363469 w 12192000"/>
              <a:gd name="connsiteY47" fmla="*/ 1246658 h 2237474"/>
              <a:gd name="connsiteX48" fmla="*/ 8275497 w 12192000"/>
              <a:gd name="connsiteY48" fmla="*/ 1264396 h 2237474"/>
              <a:gd name="connsiteX49" fmla="*/ 8206287 w 12192000"/>
              <a:gd name="connsiteY49" fmla="*/ 1273060 h 2237474"/>
              <a:gd name="connsiteX50" fmla="*/ 8168705 w 12192000"/>
              <a:gd name="connsiteY50" fmla="*/ 1279956 h 2237474"/>
              <a:gd name="connsiteX51" fmla="*/ 8139997 w 12192000"/>
              <a:gd name="connsiteY51" fmla="*/ 1282713 h 2237474"/>
              <a:gd name="connsiteX52" fmla="*/ 8074238 w 12192000"/>
              <a:gd name="connsiteY52" fmla="*/ 1301895 h 2237474"/>
              <a:gd name="connsiteX53" fmla="*/ 7968292 w 12192000"/>
              <a:gd name="connsiteY53" fmla="*/ 1338779 h 2237474"/>
              <a:gd name="connsiteX54" fmla="*/ 7902328 w 12192000"/>
              <a:gd name="connsiteY54" fmla="*/ 1345865 h 2237474"/>
              <a:gd name="connsiteX55" fmla="*/ 7875879 w 12192000"/>
              <a:gd name="connsiteY55" fmla="*/ 1345646 h 2237474"/>
              <a:gd name="connsiteX56" fmla="*/ 7840612 w 12192000"/>
              <a:gd name="connsiteY56" fmla="*/ 1369373 h 2237474"/>
              <a:gd name="connsiteX57" fmla="*/ 7786819 w 12192000"/>
              <a:gd name="connsiteY57" fmla="*/ 1378970 h 2237474"/>
              <a:gd name="connsiteX58" fmla="*/ 7548172 w 12192000"/>
              <a:gd name="connsiteY58" fmla="*/ 1417460 h 2237474"/>
              <a:gd name="connsiteX59" fmla="*/ 7483437 w 12192000"/>
              <a:gd name="connsiteY59" fmla="*/ 1478152 h 2237474"/>
              <a:gd name="connsiteX60" fmla="*/ 7377870 w 12192000"/>
              <a:gd name="connsiteY60" fmla="*/ 1523319 h 2237474"/>
              <a:gd name="connsiteX61" fmla="*/ 7230737 w 12192000"/>
              <a:gd name="connsiteY61" fmla="*/ 1562633 h 2237474"/>
              <a:gd name="connsiteX62" fmla="*/ 7224458 w 12192000"/>
              <a:gd name="connsiteY62" fmla="*/ 1573008 h 2237474"/>
              <a:gd name="connsiteX63" fmla="*/ 7183121 w 12192000"/>
              <a:gd name="connsiteY63" fmla="*/ 1595162 h 2237474"/>
              <a:gd name="connsiteX64" fmla="*/ 7164601 w 12192000"/>
              <a:gd name="connsiteY64" fmla="*/ 1606490 h 2237474"/>
              <a:gd name="connsiteX65" fmla="*/ 7092727 w 12192000"/>
              <a:gd name="connsiteY65" fmla="*/ 1623628 h 2237474"/>
              <a:gd name="connsiteX66" fmla="*/ 7031309 w 12192000"/>
              <a:gd name="connsiteY66" fmla="*/ 1619451 h 2237474"/>
              <a:gd name="connsiteX67" fmla="*/ 6900177 w 12192000"/>
              <a:gd name="connsiteY67" fmla="*/ 1636016 h 2237474"/>
              <a:gd name="connsiteX68" fmla="*/ 6795372 w 12192000"/>
              <a:gd name="connsiteY68" fmla="*/ 1644845 h 2237474"/>
              <a:gd name="connsiteX69" fmla="*/ 6692251 w 12192000"/>
              <a:gd name="connsiteY69" fmla="*/ 1656357 h 2237474"/>
              <a:gd name="connsiteX70" fmla="*/ 6655235 w 12192000"/>
              <a:gd name="connsiteY70" fmla="*/ 1661869 h 2237474"/>
              <a:gd name="connsiteX71" fmla="*/ 6554894 w 12192000"/>
              <a:gd name="connsiteY71" fmla="*/ 1664428 h 2237474"/>
              <a:gd name="connsiteX72" fmla="*/ 6516595 w 12192000"/>
              <a:gd name="connsiteY72" fmla="*/ 1667475 h 2237474"/>
              <a:gd name="connsiteX73" fmla="*/ 6508541 w 12192000"/>
              <a:gd name="connsiteY73" fmla="*/ 1668757 h 2237474"/>
              <a:gd name="connsiteX74" fmla="*/ 6471012 w 12192000"/>
              <a:gd name="connsiteY74" fmla="*/ 1678604 h 2237474"/>
              <a:gd name="connsiteX75" fmla="*/ 6364035 w 12192000"/>
              <a:gd name="connsiteY75" fmla="*/ 1667683 h 2237474"/>
              <a:gd name="connsiteX76" fmla="*/ 6280959 w 12192000"/>
              <a:gd name="connsiteY76" fmla="*/ 1689329 h 2237474"/>
              <a:gd name="connsiteX77" fmla="*/ 6243319 w 12192000"/>
              <a:gd name="connsiteY77" fmla="*/ 1695560 h 2237474"/>
              <a:gd name="connsiteX78" fmla="*/ 6098321 w 12192000"/>
              <a:gd name="connsiteY78" fmla="*/ 1721646 h 2237474"/>
              <a:gd name="connsiteX79" fmla="*/ 5880652 w 12192000"/>
              <a:gd name="connsiteY79" fmla="*/ 1779643 h 2237474"/>
              <a:gd name="connsiteX80" fmla="*/ 5785959 w 12192000"/>
              <a:gd name="connsiteY80" fmla="*/ 1775307 h 2237474"/>
              <a:gd name="connsiteX81" fmla="*/ 5643534 w 12192000"/>
              <a:gd name="connsiteY81" fmla="*/ 1802919 h 2237474"/>
              <a:gd name="connsiteX82" fmla="*/ 5518799 w 12192000"/>
              <a:gd name="connsiteY82" fmla="*/ 1818312 h 2237474"/>
              <a:gd name="connsiteX83" fmla="*/ 5505014 w 12192000"/>
              <a:gd name="connsiteY83" fmla="*/ 1819259 h 2237474"/>
              <a:gd name="connsiteX84" fmla="*/ 5453307 w 12192000"/>
              <a:gd name="connsiteY84" fmla="*/ 1815450 h 2237474"/>
              <a:gd name="connsiteX85" fmla="*/ 5364192 w 12192000"/>
              <a:gd name="connsiteY85" fmla="*/ 1826074 h 2237474"/>
              <a:gd name="connsiteX86" fmla="*/ 5259633 w 12192000"/>
              <a:gd name="connsiteY86" fmla="*/ 1837160 h 2237474"/>
              <a:gd name="connsiteX87" fmla="*/ 5168852 w 12192000"/>
              <a:gd name="connsiteY87" fmla="*/ 1844846 h 2237474"/>
              <a:gd name="connsiteX88" fmla="*/ 5114927 w 12192000"/>
              <a:gd name="connsiteY88" fmla="*/ 1847827 h 2237474"/>
              <a:gd name="connsiteX89" fmla="*/ 5108970 w 12192000"/>
              <a:gd name="connsiteY89" fmla="*/ 1847935 h 2237474"/>
              <a:gd name="connsiteX90" fmla="*/ 5067961 w 12192000"/>
              <a:gd name="connsiteY90" fmla="*/ 1845917 h 2237474"/>
              <a:gd name="connsiteX91" fmla="*/ 5007075 w 12192000"/>
              <a:gd name="connsiteY91" fmla="*/ 1838626 h 2237474"/>
              <a:gd name="connsiteX92" fmla="*/ 4944087 w 12192000"/>
              <a:gd name="connsiteY92" fmla="*/ 1823332 h 2237474"/>
              <a:gd name="connsiteX93" fmla="*/ 4907662 w 12192000"/>
              <a:gd name="connsiteY93" fmla="*/ 1816900 h 2237474"/>
              <a:gd name="connsiteX94" fmla="*/ 4882386 w 12192000"/>
              <a:gd name="connsiteY94" fmla="*/ 1809844 h 2237474"/>
              <a:gd name="connsiteX95" fmla="*/ 4811440 w 12192000"/>
              <a:gd name="connsiteY95" fmla="*/ 1804655 h 2237474"/>
              <a:gd name="connsiteX96" fmla="*/ 4691075 w 12192000"/>
              <a:gd name="connsiteY96" fmla="*/ 1801389 h 2237474"/>
              <a:gd name="connsiteX97" fmla="*/ 4611738 w 12192000"/>
              <a:gd name="connsiteY97" fmla="*/ 1776964 h 2237474"/>
              <a:gd name="connsiteX98" fmla="*/ 4560070 w 12192000"/>
              <a:gd name="connsiteY98" fmla="*/ 1785640 h 2237474"/>
              <a:gd name="connsiteX99" fmla="*/ 4536503 w 12192000"/>
              <a:gd name="connsiteY99" fmla="*/ 1785334 h 2237474"/>
              <a:gd name="connsiteX100" fmla="*/ 4513724 w 12192000"/>
              <a:gd name="connsiteY100" fmla="*/ 1791996 h 2237474"/>
              <a:gd name="connsiteX101" fmla="*/ 4459810 w 12192000"/>
              <a:gd name="connsiteY101" fmla="*/ 1797886 h 2237474"/>
              <a:gd name="connsiteX102" fmla="*/ 4379064 w 12192000"/>
              <a:gd name="connsiteY102" fmla="*/ 1817177 h 2237474"/>
              <a:gd name="connsiteX103" fmla="*/ 4319209 w 12192000"/>
              <a:gd name="connsiteY103" fmla="*/ 1834833 h 2237474"/>
              <a:gd name="connsiteX104" fmla="*/ 4290981 w 12192000"/>
              <a:gd name="connsiteY104" fmla="*/ 1839677 h 2237474"/>
              <a:gd name="connsiteX105" fmla="*/ 4285792 w 12192000"/>
              <a:gd name="connsiteY105" fmla="*/ 1836231 h 2237474"/>
              <a:gd name="connsiteX106" fmla="*/ 4238372 w 12192000"/>
              <a:gd name="connsiteY106" fmla="*/ 1851480 h 2237474"/>
              <a:gd name="connsiteX107" fmla="*/ 4232517 w 12192000"/>
              <a:gd name="connsiteY107" fmla="*/ 1852567 h 2237474"/>
              <a:gd name="connsiteX108" fmla="*/ 4191732 w 12192000"/>
              <a:gd name="connsiteY108" fmla="*/ 1857328 h 2237474"/>
              <a:gd name="connsiteX109" fmla="*/ 4065532 w 12192000"/>
              <a:gd name="connsiteY109" fmla="*/ 1855477 h 2237474"/>
              <a:gd name="connsiteX110" fmla="*/ 4028460 w 12192000"/>
              <a:gd name="connsiteY110" fmla="*/ 1855137 h 2237474"/>
              <a:gd name="connsiteX111" fmla="*/ 4002267 w 12192000"/>
              <a:gd name="connsiteY111" fmla="*/ 1852352 h 2237474"/>
              <a:gd name="connsiteX112" fmla="*/ 3931396 w 12192000"/>
              <a:gd name="connsiteY112" fmla="*/ 1858915 h 2237474"/>
              <a:gd name="connsiteX113" fmla="*/ 3812162 w 12192000"/>
              <a:gd name="connsiteY113" fmla="*/ 1875501 h 2237474"/>
              <a:gd name="connsiteX114" fmla="*/ 3729530 w 12192000"/>
              <a:gd name="connsiteY114" fmla="*/ 1864513 h 2237474"/>
              <a:gd name="connsiteX115" fmla="*/ 3680177 w 12192000"/>
              <a:gd name="connsiteY115" fmla="*/ 1881552 h 2237474"/>
              <a:gd name="connsiteX116" fmla="*/ 3567259 w 12192000"/>
              <a:gd name="connsiteY116" fmla="*/ 1893482 h 2237474"/>
              <a:gd name="connsiteX117" fmla="*/ 3405770 w 12192000"/>
              <a:gd name="connsiteY117" fmla="*/ 1904591 h 2237474"/>
              <a:gd name="connsiteX118" fmla="*/ 3280097 w 12192000"/>
              <a:gd name="connsiteY118" fmla="*/ 1919610 h 2237474"/>
              <a:gd name="connsiteX119" fmla="*/ 3123424 w 12192000"/>
              <a:gd name="connsiteY119" fmla="*/ 1952930 h 2237474"/>
              <a:gd name="connsiteX120" fmla="*/ 3009910 w 12192000"/>
              <a:gd name="connsiteY120" fmla="*/ 1957866 h 2237474"/>
              <a:gd name="connsiteX121" fmla="*/ 2995934 w 12192000"/>
              <a:gd name="connsiteY121" fmla="*/ 1967085 h 2237474"/>
              <a:gd name="connsiteX122" fmla="*/ 2980071 w 12192000"/>
              <a:gd name="connsiteY122" fmla="*/ 1972988 h 2237474"/>
              <a:gd name="connsiteX123" fmla="*/ 2978094 w 12192000"/>
              <a:gd name="connsiteY123" fmla="*/ 1972369 h 2237474"/>
              <a:gd name="connsiteX124" fmla="*/ 2942858 w 12192000"/>
              <a:gd name="connsiteY124" fmla="*/ 1981367 h 2237474"/>
              <a:gd name="connsiteX125" fmla="*/ 2875436 w 12192000"/>
              <a:gd name="connsiteY125" fmla="*/ 1996977 h 2237474"/>
              <a:gd name="connsiteX126" fmla="*/ 2874892 w 12192000"/>
              <a:gd name="connsiteY126" fmla="*/ 1996085 h 2237474"/>
              <a:gd name="connsiteX127" fmla="*/ 2864145 w 12192000"/>
              <a:gd name="connsiteY127" fmla="*/ 1994061 h 2237474"/>
              <a:gd name="connsiteX128" fmla="*/ 2843662 w 12192000"/>
              <a:gd name="connsiteY128" fmla="*/ 1992498 h 2237474"/>
              <a:gd name="connsiteX129" fmla="*/ 2796128 w 12192000"/>
              <a:gd name="connsiteY129" fmla="*/ 1976403 h 2237474"/>
              <a:gd name="connsiteX130" fmla="*/ 2756784 w 12192000"/>
              <a:gd name="connsiteY130" fmla="*/ 1985116 h 2237474"/>
              <a:gd name="connsiteX131" fmla="*/ 2748833 w 12192000"/>
              <a:gd name="connsiteY131" fmla="*/ 1986323 h 2237474"/>
              <a:gd name="connsiteX132" fmla="*/ 2748661 w 12192000"/>
              <a:gd name="connsiteY132" fmla="*/ 1986122 h 2237474"/>
              <a:gd name="connsiteX133" fmla="*/ 2740251 w 12192000"/>
              <a:gd name="connsiteY133" fmla="*/ 1986946 h 2237474"/>
              <a:gd name="connsiteX134" fmla="*/ 2718916 w 12192000"/>
              <a:gd name="connsiteY134" fmla="*/ 1990867 h 2237474"/>
              <a:gd name="connsiteX135" fmla="*/ 2713522 w 12192000"/>
              <a:gd name="connsiteY135" fmla="*/ 1990173 h 2237474"/>
              <a:gd name="connsiteX136" fmla="*/ 2680597 w 12192000"/>
              <a:gd name="connsiteY136" fmla="*/ 1984996 h 2237474"/>
              <a:gd name="connsiteX137" fmla="*/ 2578178 w 12192000"/>
              <a:gd name="connsiteY137" fmla="*/ 1990531 h 2237474"/>
              <a:gd name="connsiteX138" fmla="*/ 2476147 w 12192000"/>
              <a:gd name="connsiteY138" fmla="*/ 1998305 h 2237474"/>
              <a:gd name="connsiteX139" fmla="*/ 2373568 w 12192000"/>
              <a:gd name="connsiteY139" fmla="*/ 2003219 h 2237474"/>
              <a:gd name="connsiteX140" fmla="*/ 2321399 w 12192000"/>
              <a:gd name="connsiteY140" fmla="*/ 1989467 h 2237474"/>
              <a:gd name="connsiteX141" fmla="*/ 2315525 w 12192000"/>
              <a:gd name="connsiteY141" fmla="*/ 1989708 h 2237474"/>
              <a:gd name="connsiteX142" fmla="*/ 2300792 w 12192000"/>
              <a:gd name="connsiteY142" fmla="*/ 1994290 h 2237474"/>
              <a:gd name="connsiteX143" fmla="*/ 2295469 w 12192000"/>
              <a:gd name="connsiteY143" fmla="*/ 1996659 h 2237474"/>
              <a:gd name="connsiteX144" fmla="*/ 2287219 w 12192000"/>
              <a:gd name="connsiteY144" fmla="*/ 1998750 h 2237474"/>
              <a:gd name="connsiteX145" fmla="*/ 2286948 w 12192000"/>
              <a:gd name="connsiteY145" fmla="*/ 1998596 h 2237474"/>
              <a:gd name="connsiteX146" fmla="*/ 2243069 w 12192000"/>
              <a:gd name="connsiteY146" fmla="*/ 2015111 h 2237474"/>
              <a:gd name="connsiteX147" fmla="*/ 2186609 w 12192000"/>
              <a:gd name="connsiteY147" fmla="*/ 2008263 h 2237474"/>
              <a:gd name="connsiteX148" fmla="*/ 2164831 w 12192000"/>
              <a:gd name="connsiteY148" fmla="*/ 2010143 h 2237474"/>
              <a:gd name="connsiteX149" fmla="*/ 2152836 w 12192000"/>
              <a:gd name="connsiteY149" fmla="*/ 2010048 h 2237474"/>
              <a:gd name="connsiteX150" fmla="*/ 2117102 w 12192000"/>
              <a:gd name="connsiteY150" fmla="*/ 2023004 h 2237474"/>
              <a:gd name="connsiteX151" fmla="*/ 2111935 w 12192000"/>
              <a:gd name="connsiteY151" fmla="*/ 2023163 h 2237474"/>
              <a:gd name="connsiteX152" fmla="*/ 2089991 w 12192000"/>
              <a:gd name="connsiteY152" fmla="*/ 2034193 h 2237474"/>
              <a:gd name="connsiteX153" fmla="*/ 2058061 w 12192000"/>
              <a:gd name="connsiteY153" fmla="*/ 2047942 h 2237474"/>
              <a:gd name="connsiteX154" fmla="*/ 2055737 w 12192000"/>
              <a:gd name="connsiteY154" fmla="*/ 2047704 h 2237474"/>
              <a:gd name="connsiteX155" fmla="*/ 2042244 w 12192000"/>
              <a:gd name="connsiteY155" fmla="*/ 2055560 h 2237474"/>
              <a:gd name="connsiteX156" fmla="*/ 1976224 w 12192000"/>
              <a:gd name="connsiteY156" fmla="*/ 2074257 h 2237474"/>
              <a:gd name="connsiteX157" fmla="*/ 1877728 w 12192000"/>
              <a:gd name="connsiteY157" fmla="*/ 2101004 h 2237474"/>
              <a:gd name="connsiteX158" fmla="*/ 1759056 w 12192000"/>
              <a:gd name="connsiteY158" fmla="*/ 2125608 h 2237474"/>
              <a:gd name="connsiteX159" fmla="*/ 1637948 w 12192000"/>
              <a:gd name="connsiteY159" fmla="*/ 2172597 h 2237474"/>
              <a:gd name="connsiteX160" fmla="*/ 1434549 w 12192000"/>
              <a:gd name="connsiteY160" fmla="*/ 2234522 h 2237474"/>
              <a:gd name="connsiteX161" fmla="*/ 1398481 w 12192000"/>
              <a:gd name="connsiteY161" fmla="*/ 2237074 h 2237474"/>
              <a:gd name="connsiteX162" fmla="*/ 1398407 w 12192000"/>
              <a:gd name="connsiteY162" fmla="*/ 2237095 h 2237474"/>
              <a:gd name="connsiteX163" fmla="*/ 1370962 w 12192000"/>
              <a:gd name="connsiteY163" fmla="*/ 2237474 h 2237474"/>
              <a:gd name="connsiteX164" fmla="*/ 1356367 w 12192000"/>
              <a:gd name="connsiteY164" fmla="*/ 2235089 h 2237474"/>
              <a:gd name="connsiteX165" fmla="*/ 1324828 w 12192000"/>
              <a:gd name="connsiteY165" fmla="*/ 2231968 h 2237474"/>
              <a:gd name="connsiteX166" fmla="*/ 1297744 w 12192000"/>
              <a:gd name="connsiteY166" fmla="*/ 2235849 h 2237474"/>
              <a:gd name="connsiteX167" fmla="*/ 1286236 w 12192000"/>
              <a:gd name="connsiteY167" fmla="*/ 2233135 h 2237474"/>
              <a:gd name="connsiteX168" fmla="*/ 1283504 w 12192000"/>
              <a:gd name="connsiteY168" fmla="*/ 2233797 h 2237474"/>
              <a:gd name="connsiteX169" fmla="*/ 1279765 w 12192000"/>
              <a:gd name="connsiteY169" fmla="*/ 2229639 h 2237474"/>
              <a:gd name="connsiteX170" fmla="*/ 1195347 w 12192000"/>
              <a:gd name="connsiteY170" fmla="*/ 2212354 h 2237474"/>
              <a:gd name="connsiteX171" fmla="*/ 970251 w 12192000"/>
              <a:gd name="connsiteY171" fmla="*/ 2221029 h 2237474"/>
              <a:gd name="connsiteX172" fmla="*/ 812914 w 12192000"/>
              <a:gd name="connsiteY172" fmla="*/ 2202752 h 2237474"/>
              <a:gd name="connsiteX173" fmla="*/ 800195 w 12192000"/>
              <a:gd name="connsiteY173" fmla="*/ 2209407 h 2237474"/>
              <a:gd name="connsiteX174" fmla="*/ 784978 w 12192000"/>
              <a:gd name="connsiteY174" fmla="*/ 2212360 h 2237474"/>
              <a:gd name="connsiteX175" fmla="*/ 681987 w 12192000"/>
              <a:gd name="connsiteY175" fmla="*/ 2216757 h 2237474"/>
              <a:gd name="connsiteX176" fmla="*/ 669923 w 12192000"/>
              <a:gd name="connsiteY176" fmla="*/ 2211682 h 2237474"/>
              <a:gd name="connsiteX177" fmla="*/ 648680 w 12192000"/>
              <a:gd name="connsiteY177" fmla="*/ 2206229 h 2237474"/>
              <a:gd name="connsiteX178" fmla="*/ 597225 w 12192000"/>
              <a:gd name="connsiteY178" fmla="*/ 2180999 h 2237474"/>
              <a:gd name="connsiteX179" fmla="*/ 558449 w 12192000"/>
              <a:gd name="connsiteY179" fmla="*/ 2182346 h 2237474"/>
              <a:gd name="connsiteX180" fmla="*/ 550517 w 12192000"/>
              <a:gd name="connsiteY180" fmla="*/ 2182060 h 2237474"/>
              <a:gd name="connsiteX181" fmla="*/ 550309 w 12192000"/>
              <a:gd name="connsiteY181" fmla="*/ 2181825 h 2237474"/>
              <a:gd name="connsiteX182" fmla="*/ 541836 w 12192000"/>
              <a:gd name="connsiteY182" fmla="*/ 2181063 h 2237474"/>
              <a:gd name="connsiteX183" fmla="*/ 536057 w 12192000"/>
              <a:gd name="connsiteY183" fmla="*/ 2181537 h 2237474"/>
              <a:gd name="connsiteX184" fmla="*/ 520671 w 12192000"/>
              <a:gd name="connsiteY184" fmla="*/ 2180980 h 2237474"/>
              <a:gd name="connsiteX185" fmla="*/ 515024 w 12192000"/>
              <a:gd name="connsiteY185" fmla="*/ 2179258 h 2237474"/>
              <a:gd name="connsiteX186" fmla="*/ 512278 w 12192000"/>
              <a:gd name="connsiteY186" fmla="*/ 2176369 h 2237474"/>
              <a:gd name="connsiteX187" fmla="*/ 480419 w 12192000"/>
              <a:gd name="connsiteY187" fmla="*/ 2167807 h 2237474"/>
              <a:gd name="connsiteX188" fmla="*/ 413835 w 12192000"/>
              <a:gd name="connsiteY188" fmla="*/ 2156783 h 2237474"/>
              <a:gd name="connsiteX189" fmla="*/ 376513 w 12192000"/>
              <a:gd name="connsiteY189" fmla="*/ 2154014 h 2237474"/>
              <a:gd name="connsiteX190" fmla="*/ 273386 w 12192000"/>
              <a:gd name="connsiteY190" fmla="*/ 2142551 h 2237474"/>
              <a:gd name="connsiteX191" fmla="*/ 169207 w 12192000"/>
              <a:gd name="connsiteY191" fmla="*/ 2128100 h 2237474"/>
              <a:gd name="connsiteX192" fmla="*/ 93149 w 12192000"/>
              <a:gd name="connsiteY192" fmla="*/ 2105324 h 2237474"/>
              <a:gd name="connsiteX193" fmla="*/ 88109 w 12192000"/>
              <a:gd name="connsiteY193" fmla="*/ 2106704 h 2237474"/>
              <a:gd name="connsiteX194" fmla="*/ 80022 w 12192000"/>
              <a:gd name="connsiteY194" fmla="*/ 2107254 h 2237474"/>
              <a:gd name="connsiteX195" fmla="*/ 79717 w 12192000"/>
              <a:gd name="connsiteY195" fmla="*/ 2107046 h 2237474"/>
              <a:gd name="connsiteX196" fmla="*/ 72352 w 12192000"/>
              <a:gd name="connsiteY196" fmla="*/ 2107991 h 2237474"/>
              <a:gd name="connsiteX197" fmla="*/ 37645 w 12192000"/>
              <a:gd name="connsiteY197" fmla="*/ 2115401 h 2237474"/>
              <a:gd name="connsiteX198" fmla="*/ 4572 w 12192000"/>
              <a:gd name="connsiteY198" fmla="*/ 2111091 h 2237474"/>
              <a:gd name="connsiteX199" fmla="*/ 0 w 12192000"/>
              <a:gd name="connsiteY199" fmla="*/ 2110468 h 2237474"/>
              <a:gd name="connsiteX200" fmla="*/ 0 w 12192000"/>
              <a:gd name="connsiteY200"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34800 w 12192000"/>
              <a:gd name="connsiteY6" fmla="*/ 747840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34688 w 12192000"/>
              <a:gd name="connsiteY12" fmla="*/ 757726 h 2237474"/>
              <a:gd name="connsiteX13" fmla="*/ 10805004 w 12192000"/>
              <a:gd name="connsiteY13" fmla="*/ 757573 h 2237474"/>
              <a:gd name="connsiteX14" fmla="*/ 10739478 w 12192000"/>
              <a:gd name="connsiteY14" fmla="*/ 776841 h 2237474"/>
              <a:gd name="connsiteX15" fmla="*/ 10458762 w 12192000"/>
              <a:gd name="connsiteY15" fmla="*/ 755400 h 2237474"/>
              <a:gd name="connsiteX16" fmla="*/ 10211200 w 12192000"/>
              <a:gd name="connsiteY16" fmla="*/ 767513 h 2237474"/>
              <a:gd name="connsiteX17" fmla="*/ 10167995 w 12192000"/>
              <a:gd name="connsiteY17" fmla="*/ 760843 h 2237474"/>
              <a:gd name="connsiteX18" fmla="*/ 9997044 w 12192000"/>
              <a:gd name="connsiteY18" fmla="*/ 780129 h 2237474"/>
              <a:gd name="connsiteX19" fmla="*/ 9943887 w 12192000"/>
              <a:gd name="connsiteY19" fmla="*/ 804141 h 2237474"/>
              <a:gd name="connsiteX20" fmla="*/ 9918248 w 12192000"/>
              <a:gd name="connsiteY20" fmla="*/ 816628 h 2237474"/>
              <a:gd name="connsiteX21" fmla="*/ 9767091 w 12192000"/>
              <a:gd name="connsiteY21" fmla="*/ 870550 h 2237474"/>
              <a:gd name="connsiteX22" fmla="*/ 9683005 w 12192000"/>
              <a:gd name="connsiteY22" fmla="*/ 894128 h 2237474"/>
              <a:gd name="connsiteX23" fmla="*/ 9594438 w 12192000"/>
              <a:gd name="connsiteY23" fmla="*/ 919051 h 2237474"/>
              <a:gd name="connsiteX24" fmla="*/ 9577033 w 12192000"/>
              <a:gd name="connsiteY24" fmla="*/ 922857 h 2237474"/>
              <a:gd name="connsiteX25" fmla="*/ 9544189 w 12192000"/>
              <a:gd name="connsiteY25" fmla="*/ 938966 h 2237474"/>
              <a:gd name="connsiteX26" fmla="*/ 9500499 w 12192000"/>
              <a:gd name="connsiteY26" fmla="*/ 954680 h 2237474"/>
              <a:gd name="connsiteX27" fmla="*/ 9428195 w 12192000"/>
              <a:gd name="connsiteY27" fmla="*/ 986225 h 2237474"/>
              <a:gd name="connsiteX28" fmla="*/ 9410017 w 12192000"/>
              <a:gd name="connsiteY28" fmla="*/ 993931 h 2237474"/>
              <a:gd name="connsiteX29" fmla="*/ 9392919 w 12192000"/>
              <a:gd name="connsiteY29" fmla="*/ 994656 h 2237474"/>
              <a:gd name="connsiteX30" fmla="*/ 9278619 w 12192000"/>
              <a:gd name="connsiteY30" fmla="*/ 1011878 h 2237474"/>
              <a:gd name="connsiteX31" fmla="*/ 9268019 w 12192000"/>
              <a:gd name="connsiteY31" fmla="*/ 1007442 h 2237474"/>
              <a:gd name="connsiteX32" fmla="*/ 9234662 w 12192000"/>
              <a:gd name="connsiteY32" fmla="*/ 1023056 h 2237474"/>
              <a:gd name="connsiteX33" fmla="*/ 9181033 w 12192000"/>
              <a:gd name="connsiteY33" fmla="*/ 1037921 h 2237474"/>
              <a:gd name="connsiteX34" fmla="*/ 9155969 w 12192000"/>
              <a:gd name="connsiteY34" fmla="*/ 1046804 h 2237474"/>
              <a:gd name="connsiteX35" fmla="*/ 9133985 w 12192000"/>
              <a:gd name="connsiteY35" fmla="*/ 1046450 h 2237474"/>
              <a:gd name="connsiteX36" fmla="*/ 9012987 w 12192000"/>
              <a:gd name="connsiteY36" fmla="*/ 1061986 h 2237474"/>
              <a:gd name="connsiteX37" fmla="*/ 8968445 w 12192000"/>
              <a:gd name="connsiteY37" fmla="*/ 1052169 h 2237474"/>
              <a:gd name="connsiteX38" fmla="*/ 8958984 w 12192000"/>
              <a:gd name="connsiteY38" fmla="*/ 1057212 h 2237474"/>
              <a:gd name="connsiteX39" fmla="*/ 8886001 w 12192000"/>
              <a:gd name="connsiteY39" fmla="*/ 1067468 h 2237474"/>
              <a:gd name="connsiteX40" fmla="*/ 8838610 w 12192000"/>
              <a:gd name="connsiteY40" fmla="*/ 1075091 h 2237474"/>
              <a:gd name="connsiteX41" fmla="*/ 8750383 w 12192000"/>
              <a:gd name="connsiteY41" fmla="*/ 1097387 h 2237474"/>
              <a:gd name="connsiteX42" fmla="*/ 8665605 w 12192000"/>
              <a:gd name="connsiteY42" fmla="*/ 1110791 h 2237474"/>
              <a:gd name="connsiteX43" fmla="*/ 8584946 w 12192000"/>
              <a:gd name="connsiteY43" fmla="*/ 1135226 h 2237474"/>
              <a:gd name="connsiteX44" fmla="*/ 8460755 w 12192000"/>
              <a:gd name="connsiteY44" fmla="*/ 1203427 h 2237474"/>
              <a:gd name="connsiteX45" fmla="*/ 8419755 w 12192000"/>
              <a:gd name="connsiteY45" fmla="*/ 1216260 h 2237474"/>
              <a:gd name="connsiteX46" fmla="*/ 8411626 w 12192000"/>
              <a:gd name="connsiteY46" fmla="*/ 1214397 h 2237474"/>
              <a:gd name="connsiteX47" fmla="*/ 8363469 w 12192000"/>
              <a:gd name="connsiteY47" fmla="*/ 1246658 h 2237474"/>
              <a:gd name="connsiteX48" fmla="*/ 8275497 w 12192000"/>
              <a:gd name="connsiteY48" fmla="*/ 1264396 h 2237474"/>
              <a:gd name="connsiteX49" fmla="*/ 8206287 w 12192000"/>
              <a:gd name="connsiteY49" fmla="*/ 1273060 h 2237474"/>
              <a:gd name="connsiteX50" fmla="*/ 8168705 w 12192000"/>
              <a:gd name="connsiteY50" fmla="*/ 1279956 h 2237474"/>
              <a:gd name="connsiteX51" fmla="*/ 8139997 w 12192000"/>
              <a:gd name="connsiteY51" fmla="*/ 1282713 h 2237474"/>
              <a:gd name="connsiteX52" fmla="*/ 8074238 w 12192000"/>
              <a:gd name="connsiteY52" fmla="*/ 1301895 h 2237474"/>
              <a:gd name="connsiteX53" fmla="*/ 7968292 w 12192000"/>
              <a:gd name="connsiteY53" fmla="*/ 1338779 h 2237474"/>
              <a:gd name="connsiteX54" fmla="*/ 7902328 w 12192000"/>
              <a:gd name="connsiteY54" fmla="*/ 1345865 h 2237474"/>
              <a:gd name="connsiteX55" fmla="*/ 7875879 w 12192000"/>
              <a:gd name="connsiteY55" fmla="*/ 1345646 h 2237474"/>
              <a:gd name="connsiteX56" fmla="*/ 7840612 w 12192000"/>
              <a:gd name="connsiteY56" fmla="*/ 1369373 h 2237474"/>
              <a:gd name="connsiteX57" fmla="*/ 7786819 w 12192000"/>
              <a:gd name="connsiteY57" fmla="*/ 1378970 h 2237474"/>
              <a:gd name="connsiteX58" fmla="*/ 7548172 w 12192000"/>
              <a:gd name="connsiteY58" fmla="*/ 1417460 h 2237474"/>
              <a:gd name="connsiteX59" fmla="*/ 7483437 w 12192000"/>
              <a:gd name="connsiteY59" fmla="*/ 1478152 h 2237474"/>
              <a:gd name="connsiteX60" fmla="*/ 7377870 w 12192000"/>
              <a:gd name="connsiteY60" fmla="*/ 1523319 h 2237474"/>
              <a:gd name="connsiteX61" fmla="*/ 7230737 w 12192000"/>
              <a:gd name="connsiteY61" fmla="*/ 1562633 h 2237474"/>
              <a:gd name="connsiteX62" fmla="*/ 7224458 w 12192000"/>
              <a:gd name="connsiteY62" fmla="*/ 1573008 h 2237474"/>
              <a:gd name="connsiteX63" fmla="*/ 7183121 w 12192000"/>
              <a:gd name="connsiteY63" fmla="*/ 1595162 h 2237474"/>
              <a:gd name="connsiteX64" fmla="*/ 7164601 w 12192000"/>
              <a:gd name="connsiteY64" fmla="*/ 1606490 h 2237474"/>
              <a:gd name="connsiteX65" fmla="*/ 7092727 w 12192000"/>
              <a:gd name="connsiteY65" fmla="*/ 1623628 h 2237474"/>
              <a:gd name="connsiteX66" fmla="*/ 7031309 w 12192000"/>
              <a:gd name="connsiteY66" fmla="*/ 1619451 h 2237474"/>
              <a:gd name="connsiteX67" fmla="*/ 6900177 w 12192000"/>
              <a:gd name="connsiteY67" fmla="*/ 1636016 h 2237474"/>
              <a:gd name="connsiteX68" fmla="*/ 6795372 w 12192000"/>
              <a:gd name="connsiteY68" fmla="*/ 1644845 h 2237474"/>
              <a:gd name="connsiteX69" fmla="*/ 6692251 w 12192000"/>
              <a:gd name="connsiteY69" fmla="*/ 1656357 h 2237474"/>
              <a:gd name="connsiteX70" fmla="*/ 6655235 w 12192000"/>
              <a:gd name="connsiteY70" fmla="*/ 1661869 h 2237474"/>
              <a:gd name="connsiteX71" fmla="*/ 6554894 w 12192000"/>
              <a:gd name="connsiteY71" fmla="*/ 1664428 h 2237474"/>
              <a:gd name="connsiteX72" fmla="*/ 6516595 w 12192000"/>
              <a:gd name="connsiteY72" fmla="*/ 1667475 h 2237474"/>
              <a:gd name="connsiteX73" fmla="*/ 6508541 w 12192000"/>
              <a:gd name="connsiteY73" fmla="*/ 1668757 h 2237474"/>
              <a:gd name="connsiteX74" fmla="*/ 6471012 w 12192000"/>
              <a:gd name="connsiteY74" fmla="*/ 1678604 h 2237474"/>
              <a:gd name="connsiteX75" fmla="*/ 6364035 w 12192000"/>
              <a:gd name="connsiteY75" fmla="*/ 1667683 h 2237474"/>
              <a:gd name="connsiteX76" fmla="*/ 6280959 w 12192000"/>
              <a:gd name="connsiteY76" fmla="*/ 1689329 h 2237474"/>
              <a:gd name="connsiteX77" fmla="*/ 6243319 w 12192000"/>
              <a:gd name="connsiteY77" fmla="*/ 1695560 h 2237474"/>
              <a:gd name="connsiteX78" fmla="*/ 6098321 w 12192000"/>
              <a:gd name="connsiteY78" fmla="*/ 1721646 h 2237474"/>
              <a:gd name="connsiteX79" fmla="*/ 5880652 w 12192000"/>
              <a:gd name="connsiteY79" fmla="*/ 1779643 h 2237474"/>
              <a:gd name="connsiteX80" fmla="*/ 5785959 w 12192000"/>
              <a:gd name="connsiteY80" fmla="*/ 1775307 h 2237474"/>
              <a:gd name="connsiteX81" fmla="*/ 5643534 w 12192000"/>
              <a:gd name="connsiteY81" fmla="*/ 1802919 h 2237474"/>
              <a:gd name="connsiteX82" fmla="*/ 5518799 w 12192000"/>
              <a:gd name="connsiteY82" fmla="*/ 1818312 h 2237474"/>
              <a:gd name="connsiteX83" fmla="*/ 5505014 w 12192000"/>
              <a:gd name="connsiteY83" fmla="*/ 1819259 h 2237474"/>
              <a:gd name="connsiteX84" fmla="*/ 5453307 w 12192000"/>
              <a:gd name="connsiteY84" fmla="*/ 1815450 h 2237474"/>
              <a:gd name="connsiteX85" fmla="*/ 5364192 w 12192000"/>
              <a:gd name="connsiteY85" fmla="*/ 1826074 h 2237474"/>
              <a:gd name="connsiteX86" fmla="*/ 5259633 w 12192000"/>
              <a:gd name="connsiteY86" fmla="*/ 1837160 h 2237474"/>
              <a:gd name="connsiteX87" fmla="*/ 5149802 w 12192000"/>
              <a:gd name="connsiteY87" fmla="*/ 1844846 h 2237474"/>
              <a:gd name="connsiteX88" fmla="*/ 5114927 w 12192000"/>
              <a:gd name="connsiteY88" fmla="*/ 1847827 h 2237474"/>
              <a:gd name="connsiteX89" fmla="*/ 5108970 w 12192000"/>
              <a:gd name="connsiteY89" fmla="*/ 1847935 h 2237474"/>
              <a:gd name="connsiteX90" fmla="*/ 5067961 w 12192000"/>
              <a:gd name="connsiteY90" fmla="*/ 1845917 h 2237474"/>
              <a:gd name="connsiteX91" fmla="*/ 5007075 w 12192000"/>
              <a:gd name="connsiteY91" fmla="*/ 1838626 h 2237474"/>
              <a:gd name="connsiteX92" fmla="*/ 4944087 w 12192000"/>
              <a:gd name="connsiteY92" fmla="*/ 1823332 h 2237474"/>
              <a:gd name="connsiteX93" fmla="*/ 4907662 w 12192000"/>
              <a:gd name="connsiteY93" fmla="*/ 1816900 h 2237474"/>
              <a:gd name="connsiteX94" fmla="*/ 4882386 w 12192000"/>
              <a:gd name="connsiteY94" fmla="*/ 1809844 h 2237474"/>
              <a:gd name="connsiteX95" fmla="*/ 4811440 w 12192000"/>
              <a:gd name="connsiteY95" fmla="*/ 1804655 h 2237474"/>
              <a:gd name="connsiteX96" fmla="*/ 4691075 w 12192000"/>
              <a:gd name="connsiteY96" fmla="*/ 1801389 h 2237474"/>
              <a:gd name="connsiteX97" fmla="*/ 4611738 w 12192000"/>
              <a:gd name="connsiteY97" fmla="*/ 1776964 h 2237474"/>
              <a:gd name="connsiteX98" fmla="*/ 4560070 w 12192000"/>
              <a:gd name="connsiteY98" fmla="*/ 1785640 h 2237474"/>
              <a:gd name="connsiteX99" fmla="*/ 4536503 w 12192000"/>
              <a:gd name="connsiteY99" fmla="*/ 1785334 h 2237474"/>
              <a:gd name="connsiteX100" fmla="*/ 4513724 w 12192000"/>
              <a:gd name="connsiteY100" fmla="*/ 1791996 h 2237474"/>
              <a:gd name="connsiteX101" fmla="*/ 4459810 w 12192000"/>
              <a:gd name="connsiteY101" fmla="*/ 1797886 h 2237474"/>
              <a:gd name="connsiteX102" fmla="*/ 4379064 w 12192000"/>
              <a:gd name="connsiteY102" fmla="*/ 1817177 h 2237474"/>
              <a:gd name="connsiteX103" fmla="*/ 4319209 w 12192000"/>
              <a:gd name="connsiteY103" fmla="*/ 1834833 h 2237474"/>
              <a:gd name="connsiteX104" fmla="*/ 4290981 w 12192000"/>
              <a:gd name="connsiteY104" fmla="*/ 1839677 h 2237474"/>
              <a:gd name="connsiteX105" fmla="*/ 4285792 w 12192000"/>
              <a:gd name="connsiteY105" fmla="*/ 1836231 h 2237474"/>
              <a:gd name="connsiteX106" fmla="*/ 4238372 w 12192000"/>
              <a:gd name="connsiteY106" fmla="*/ 1851480 h 2237474"/>
              <a:gd name="connsiteX107" fmla="*/ 4232517 w 12192000"/>
              <a:gd name="connsiteY107" fmla="*/ 1852567 h 2237474"/>
              <a:gd name="connsiteX108" fmla="*/ 4191732 w 12192000"/>
              <a:gd name="connsiteY108" fmla="*/ 1857328 h 2237474"/>
              <a:gd name="connsiteX109" fmla="*/ 4065532 w 12192000"/>
              <a:gd name="connsiteY109" fmla="*/ 1855477 h 2237474"/>
              <a:gd name="connsiteX110" fmla="*/ 4028460 w 12192000"/>
              <a:gd name="connsiteY110" fmla="*/ 1855137 h 2237474"/>
              <a:gd name="connsiteX111" fmla="*/ 4002267 w 12192000"/>
              <a:gd name="connsiteY111" fmla="*/ 1852352 h 2237474"/>
              <a:gd name="connsiteX112" fmla="*/ 3931396 w 12192000"/>
              <a:gd name="connsiteY112" fmla="*/ 1858915 h 2237474"/>
              <a:gd name="connsiteX113" fmla="*/ 3812162 w 12192000"/>
              <a:gd name="connsiteY113" fmla="*/ 1875501 h 2237474"/>
              <a:gd name="connsiteX114" fmla="*/ 3729530 w 12192000"/>
              <a:gd name="connsiteY114" fmla="*/ 1864513 h 2237474"/>
              <a:gd name="connsiteX115" fmla="*/ 3680177 w 12192000"/>
              <a:gd name="connsiteY115" fmla="*/ 1881552 h 2237474"/>
              <a:gd name="connsiteX116" fmla="*/ 3567259 w 12192000"/>
              <a:gd name="connsiteY116" fmla="*/ 1893482 h 2237474"/>
              <a:gd name="connsiteX117" fmla="*/ 3405770 w 12192000"/>
              <a:gd name="connsiteY117" fmla="*/ 1904591 h 2237474"/>
              <a:gd name="connsiteX118" fmla="*/ 3280097 w 12192000"/>
              <a:gd name="connsiteY118" fmla="*/ 1919610 h 2237474"/>
              <a:gd name="connsiteX119" fmla="*/ 3123424 w 12192000"/>
              <a:gd name="connsiteY119" fmla="*/ 1952930 h 2237474"/>
              <a:gd name="connsiteX120" fmla="*/ 3009910 w 12192000"/>
              <a:gd name="connsiteY120" fmla="*/ 1957866 h 2237474"/>
              <a:gd name="connsiteX121" fmla="*/ 2995934 w 12192000"/>
              <a:gd name="connsiteY121" fmla="*/ 1967085 h 2237474"/>
              <a:gd name="connsiteX122" fmla="*/ 2980071 w 12192000"/>
              <a:gd name="connsiteY122" fmla="*/ 1972988 h 2237474"/>
              <a:gd name="connsiteX123" fmla="*/ 2978094 w 12192000"/>
              <a:gd name="connsiteY123" fmla="*/ 1972369 h 2237474"/>
              <a:gd name="connsiteX124" fmla="*/ 2942858 w 12192000"/>
              <a:gd name="connsiteY124" fmla="*/ 1981367 h 2237474"/>
              <a:gd name="connsiteX125" fmla="*/ 2875436 w 12192000"/>
              <a:gd name="connsiteY125" fmla="*/ 1996977 h 2237474"/>
              <a:gd name="connsiteX126" fmla="*/ 2874892 w 12192000"/>
              <a:gd name="connsiteY126" fmla="*/ 1996085 h 2237474"/>
              <a:gd name="connsiteX127" fmla="*/ 2864145 w 12192000"/>
              <a:gd name="connsiteY127" fmla="*/ 1994061 h 2237474"/>
              <a:gd name="connsiteX128" fmla="*/ 2843662 w 12192000"/>
              <a:gd name="connsiteY128" fmla="*/ 1992498 h 2237474"/>
              <a:gd name="connsiteX129" fmla="*/ 2796128 w 12192000"/>
              <a:gd name="connsiteY129" fmla="*/ 1976403 h 2237474"/>
              <a:gd name="connsiteX130" fmla="*/ 2756784 w 12192000"/>
              <a:gd name="connsiteY130" fmla="*/ 1985116 h 2237474"/>
              <a:gd name="connsiteX131" fmla="*/ 2748833 w 12192000"/>
              <a:gd name="connsiteY131" fmla="*/ 1986323 h 2237474"/>
              <a:gd name="connsiteX132" fmla="*/ 2748661 w 12192000"/>
              <a:gd name="connsiteY132" fmla="*/ 1986122 h 2237474"/>
              <a:gd name="connsiteX133" fmla="*/ 2740251 w 12192000"/>
              <a:gd name="connsiteY133" fmla="*/ 1986946 h 2237474"/>
              <a:gd name="connsiteX134" fmla="*/ 2718916 w 12192000"/>
              <a:gd name="connsiteY134" fmla="*/ 1990867 h 2237474"/>
              <a:gd name="connsiteX135" fmla="*/ 2713522 w 12192000"/>
              <a:gd name="connsiteY135" fmla="*/ 1990173 h 2237474"/>
              <a:gd name="connsiteX136" fmla="*/ 2680597 w 12192000"/>
              <a:gd name="connsiteY136" fmla="*/ 1984996 h 2237474"/>
              <a:gd name="connsiteX137" fmla="*/ 2578178 w 12192000"/>
              <a:gd name="connsiteY137" fmla="*/ 1990531 h 2237474"/>
              <a:gd name="connsiteX138" fmla="*/ 2476147 w 12192000"/>
              <a:gd name="connsiteY138" fmla="*/ 1998305 h 2237474"/>
              <a:gd name="connsiteX139" fmla="*/ 2373568 w 12192000"/>
              <a:gd name="connsiteY139" fmla="*/ 2003219 h 2237474"/>
              <a:gd name="connsiteX140" fmla="*/ 2321399 w 12192000"/>
              <a:gd name="connsiteY140" fmla="*/ 1989467 h 2237474"/>
              <a:gd name="connsiteX141" fmla="*/ 2315525 w 12192000"/>
              <a:gd name="connsiteY141" fmla="*/ 1989708 h 2237474"/>
              <a:gd name="connsiteX142" fmla="*/ 2300792 w 12192000"/>
              <a:gd name="connsiteY142" fmla="*/ 1994290 h 2237474"/>
              <a:gd name="connsiteX143" fmla="*/ 2295469 w 12192000"/>
              <a:gd name="connsiteY143" fmla="*/ 1996659 h 2237474"/>
              <a:gd name="connsiteX144" fmla="*/ 2287219 w 12192000"/>
              <a:gd name="connsiteY144" fmla="*/ 1998750 h 2237474"/>
              <a:gd name="connsiteX145" fmla="*/ 2286948 w 12192000"/>
              <a:gd name="connsiteY145" fmla="*/ 1998596 h 2237474"/>
              <a:gd name="connsiteX146" fmla="*/ 2243069 w 12192000"/>
              <a:gd name="connsiteY146" fmla="*/ 2015111 h 2237474"/>
              <a:gd name="connsiteX147" fmla="*/ 2186609 w 12192000"/>
              <a:gd name="connsiteY147" fmla="*/ 2008263 h 2237474"/>
              <a:gd name="connsiteX148" fmla="*/ 2164831 w 12192000"/>
              <a:gd name="connsiteY148" fmla="*/ 2010143 h 2237474"/>
              <a:gd name="connsiteX149" fmla="*/ 2152836 w 12192000"/>
              <a:gd name="connsiteY149" fmla="*/ 2010048 h 2237474"/>
              <a:gd name="connsiteX150" fmla="*/ 2117102 w 12192000"/>
              <a:gd name="connsiteY150" fmla="*/ 2023004 h 2237474"/>
              <a:gd name="connsiteX151" fmla="*/ 2111935 w 12192000"/>
              <a:gd name="connsiteY151" fmla="*/ 2023163 h 2237474"/>
              <a:gd name="connsiteX152" fmla="*/ 2089991 w 12192000"/>
              <a:gd name="connsiteY152" fmla="*/ 2034193 h 2237474"/>
              <a:gd name="connsiteX153" fmla="*/ 2058061 w 12192000"/>
              <a:gd name="connsiteY153" fmla="*/ 2047942 h 2237474"/>
              <a:gd name="connsiteX154" fmla="*/ 2055737 w 12192000"/>
              <a:gd name="connsiteY154" fmla="*/ 2047704 h 2237474"/>
              <a:gd name="connsiteX155" fmla="*/ 2042244 w 12192000"/>
              <a:gd name="connsiteY155" fmla="*/ 2055560 h 2237474"/>
              <a:gd name="connsiteX156" fmla="*/ 1976224 w 12192000"/>
              <a:gd name="connsiteY156" fmla="*/ 2074257 h 2237474"/>
              <a:gd name="connsiteX157" fmla="*/ 1877728 w 12192000"/>
              <a:gd name="connsiteY157" fmla="*/ 2101004 h 2237474"/>
              <a:gd name="connsiteX158" fmla="*/ 1759056 w 12192000"/>
              <a:gd name="connsiteY158" fmla="*/ 2125608 h 2237474"/>
              <a:gd name="connsiteX159" fmla="*/ 1637948 w 12192000"/>
              <a:gd name="connsiteY159" fmla="*/ 2172597 h 2237474"/>
              <a:gd name="connsiteX160" fmla="*/ 1434549 w 12192000"/>
              <a:gd name="connsiteY160" fmla="*/ 2234522 h 2237474"/>
              <a:gd name="connsiteX161" fmla="*/ 1398481 w 12192000"/>
              <a:gd name="connsiteY161" fmla="*/ 2237074 h 2237474"/>
              <a:gd name="connsiteX162" fmla="*/ 1398407 w 12192000"/>
              <a:gd name="connsiteY162" fmla="*/ 2237095 h 2237474"/>
              <a:gd name="connsiteX163" fmla="*/ 1370962 w 12192000"/>
              <a:gd name="connsiteY163" fmla="*/ 2237474 h 2237474"/>
              <a:gd name="connsiteX164" fmla="*/ 1356367 w 12192000"/>
              <a:gd name="connsiteY164" fmla="*/ 2235089 h 2237474"/>
              <a:gd name="connsiteX165" fmla="*/ 1324828 w 12192000"/>
              <a:gd name="connsiteY165" fmla="*/ 2231968 h 2237474"/>
              <a:gd name="connsiteX166" fmla="*/ 1297744 w 12192000"/>
              <a:gd name="connsiteY166" fmla="*/ 2235849 h 2237474"/>
              <a:gd name="connsiteX167" fmla="*/ 1286236 w 12192000"/>
              <a:gd name="connsiteY167" fmla="*/ 2233135 h 2237474"/>
              <a:gd name="connsiteX168" fmla="*/ 1283504 w 12192000"/>
              <a:gd name="connsiteY168" fmla="*/ 2233797 h 2237474"/>
              <a:gd name="connsiteX169" fmla="*/ 1279765 w 12192000"/>
              <a:gd name="connsiteY169" fmla="*/ 2229639 h 2237474"/>
              <a:gd name="connsiteX170" fmla="*/ 1195347 w 12192000"/>
              <a:gd name="connsiteY170" fmla="*/ 2212354 h 2237474"/>
              <a:gd name="connsiteX171" fmla="*/ 970251 w 12192000"/>
              <a:gd name="connsiteY171" fmla="*/ 2221029 h 2237474"/>
              <a:gd name="connsiteX172" fmla="*/ 812914 w 12192000"/>
              <a:gd name="connsiteY172" fmla="*/ 2202752 h 2237474"/>
              <a:gd name="connsiteX173" fmla="*/ 800195 w 12192000"/>
              <a:gd name="connsiteY173" fmla="*/ 2209407 h 2237474"/>
              <a:gd name="connsiteX174" fmla="*/ 784978 w 12192000"/>
              <a:gd name="connsiteY174" fmla="*/ 2212360 h 2237474"/>
              <a:gd name="connsiteX175" fmla="*/ 681987 w 12192000"/>
              <a:gd name="connsiteY175" fmla="*/ 2216757 h 2237474"/>
              <a:gd name="connsiteX176" fmla="*/ 669923 w 12192000"/>
              <a:gd name="connsiteY176" fmla="*/ 2211682 h 2237474"/>
              <a:gd name="connsiteX177" fmla="*/ 648680 w 12192000"/>
              <a:gd name="connsiteY177" fmla="*/ 2206229 h 2237474"/>
              <a:gd name="connsiteX178" fmla="*/ 597225 w 12192000"/>
              <a:gd name="connsiteY178" fmla="*/ 2180999 h 2237474"/>
              <a:gd name="connsiteX179" fmla="*/ 558449 w 12192000"/>
              <a:gd name="connsiteY179" fmla="*/ 2182346 h 2237474"/>
              <a:gd name="connsiteX180" fmla="*/ 550517 w 12192000"/>
              <a:gd name="connsiteY180" fmla="*/ 2182060 h 2237474"/>
              <a:gd name="connsiteX181" fmla="*/ 550309 w 12192000"/>
              <a:gd name="connsiteY181" fmla="*/ 2181825 h 2237474"/>
              <a:gd name="connsiteX182" fmla="*/ 541836 w 12192000"/>
              <a:gd name="connsiteY182" fmla="*/ 2181063 h 2237474"/>
              <a:gd name="connsiteX183" fmla="*/ 536057 w 12192000"/>
              <a:gd name="connsiteY183" fmla="*/ 2181537 h 2237474"/>
              <a:gd name="connsiteX184" fmla="*/ 520671 w 12192000"/>
              <a:gd name="connsiteY184" fmla="*/ 2180980 h 2237474"/>
              <a:gd name="connsiteX185" fmla="*/ 515024 w 12192000"/>
              <a:gd name="connsiteY185" fmla="*/ 2179258 h 2237474"/>
              <a:gd name="connsiteX186" fmla="*/ 512278 w 12192000"/>
              <a:gd name="connsiteY186" fmla="*/ 2176369 h 2237474"/>
              <a:gd name="connsiteX187" fmla="*/ 480419 w 12192000"/>
              <a:gd name="connsiteY187" fmla="*/ 2167807 h 2237474"/>
              <a:gd name="connsiteX188" fmla="*/ 413835 w 12192000"/>
              <a:gd name="connsiteY188" fmla="*/ 2156783 h 2237474"/>
              <a:gd name="connsiteX189" fmla="*/ 376513 w 12192000"/>
              <a:gd name="connsiteY189" fmla="*/ 2154014 h 2237474"/>
              <a:gd name="connsiteX190" fmla="*/ 273386 w 12192000"/>
              <a:gd name="connsiteY190" fmla="*/ 2142551 h 2237474"/>
              <a:gd name="connsiteX191" fmla="*/ 169207 w 12192000"/>
              <a:gd name="connsiteY191" fmla="*/ 2128100 h 2237474"/>
              <a:gd name="connsiteX192" fmla="*/ 93149 w 12192000"/>
              <a:gd name="connsiteY192" fmla="*/ 2105324 h 2237474"/>
              <a:gd name="connsiteX193" fmla="*/ 88109 w 12192000"/>
              <a:gd name="connsiteY193" fmla="*/ 2106704 h 2237474"/>
              <a:gd name="connsiteX194" fmla="*/ 80022 w 12192000"/>
              <a:gd name="connsiteY194" fmla="*/ 2107254 h 2237474"/>
              <a:gd name="connsiteX195" fmla="*/ 79717 w 12192000"/>
              <a:gd name="connsiteY195" fmla="*/ 2107046 h 2237474"/>
              <a:gd name="connsiteX196" fmla="*/ 72352 w 12192000"/>
              <a:gd name="connsiteY196" fmla="*/ 2107991 h 2237474"/>
              <a:gd name="connsiteX197" fmla="*/ 37645 w 12192000"/>
              <a:gd name="connsiteY197" fmla="*/ 2115401 h 2237474"/>
              <a:gd name="connsiteX198" fmla="*/ 4572 w 12192000"/>
              <a:gd name="connsiteY198" fmla="*/ 2111091 h 2237474"/>
              <a:gd name="connsiteX199" fmla="*/ 0 w 12192000"/>
              <a:gd name="connsiteY199" fmla="*/ 2110468 h 2237474"/>
              <a:gd name="connsiteX200" fmla="*/ 0 w 12192000"/>
              <a:gd name="connsiteY200"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34800 w 12192000"/>
              <a:gd name="connsiteY6" fmla="*/ 747840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34688 w 12192000"/>
              <a:gd name="connsiteY12" fmla="*/ 757726 h 2237474"/>
              <a:gd name="connsiteX13" fmla="*/ 10805004 w 12192000"/>
              <a:gd name="connsiteY13" fmla="*/ 757573 h 2237474"/>
              <a:gd name="connsiteX14" fmla="*/ 10739478 w 12192000"/>
              <a:gd name="connsiteY14" fmla="*/ 776841 h 2237474"/>
              <a:gd name="connsiteX15" fmla="*/ 10458762 w 12192000"/>
              <a:gd name="connsiteY15" fmla="*/ 755400 h 2237474"/>
              <a:gd name="connsiteX16" fmla="*/ 10211200 w 12192000"/>
              <a:gd name="connsiteY16" fmla="*/ 767513 h 2237474"/>
              <a:gd name="connsiteX17" fmla="*/ 10167995 w 12192000"/>
              <a:gd name="connsiteY17" fmla="*/ 760843 h 2237474"/>
              <a:gd name="connsiteX18" fmla="*/ 9997044 w 12192000"/>
              <a:gd name="connsiteY18" fmla="*/ 780129 h 2237474"/>
              <a:gd name="connsiteX19" fmla="*/ 9943887 w 12192000"/>
              <a:gd name="connsiteY19" fmla="*/ 804141 h 2237474"/>
              <a:gd name="connsiteX20" fmla="*/ 9918248 w 12192000"/>
              <a:gd name="connsiteY20" fmla="*/ 816628 h 2237474"/>
              <a:gd name="connsiteX21" fmla="*/ 9767091 w 12192000"/>
              <a:gd name="connsiteY21" fmla="*/ 870550 h 2237474"/>
              <a:gd name="connsiteX22" fmla="*/ 9683005 w 12192000"/>
              <a:gd name="connsiteY22" fmla="*/ 894128 h 2237474"/>
              <a:gd name="connsiteX23" fmla="*/ 9594438 w 12192000"/>
              <a:gd name="connsiteY23" fmla="*/ 919051 h 2237474"/>
              <a:gd name="connsiteX24" fmla="*/ 9577033 w 12192000"/>
              <a:gd name="connsiteY24" fmla="*/ 922857 h 2237474"/>
              <a:gd name="connsiteX25" fmla="*/ 9544189 w 12192000"/>
              <a:gd name="connsiteY25" fmla="*/ 938966 h 2237474"/>
              <a:gd name="connsiteX26" fmla="*/ 9500499 w 12192000"/>
              <a:gd name="connsiteY26" fmla="*/ 954680 h 2237474"/>
              <a:gd name="connsiteX27" fmla="*/ 9428195 w 12192000"/>
              <a:gd name="connsiteY27" fmla="*/ 986225 h 2237474"/>
              <a:gd name="connsiteX28" fmla="*/ 9410017 w 12192000"/>
              <a:gd name="connsiteY28" fmla="*/ 993931 h 2237474"/>
              <a:gd name="connsiteX29" fmla="*/ 9392919 w 12192000"/>
              <a:gd name="connsiteY29" fmla="*/ 994656 h 2237474"/>
              <a:gd name="connsiteX30" fmla="*/ 9278619 w 12192000"/>
              <a:gd name="connsiteY30" fmla="*/ 1011878 h 2237474"/>
              <a:gd name="connsiteX31" fmla="*/ 9268019 w 12192000"/>
              <a:gd name="connsiteY31" fmla="*/ 1007442 h 2237474"/>
              <a:gd name="connsiteX32" fmla="*/ 9234662 w 12192000"/>
              <a:gd name="connsiteY32" fmla="*/ 1023056 h 2237474"/>
              <a:gd name="connsiteX33" fmla="*/ 9181033 w 12192000"/>
              <a:gd name="connsiteY33" fmla="*/ 1037921 h 2237474"/>
              <a:gd name="connsiteX34" fmla="*/ 9155969 w 12192000"/>
              <a:gd name="connsiteY34" fmla="*/ 1046804 h 2237474"/>
              <a:gd name="connsiteX35" fmla="*/ 9133985 w 12192000"/>
              <a:gd name="connsiteY35" fmla="*/ 1046450 h 2237474"/>
              <a:gd name="connsiteX36" fmla="*/ 9012987 w 12192000"/>
              <a:gd name="connsiteY36" fmla="*/ 1061986 h 2237474"/>
              <a:gd name="connsiteX37" fmla="*/ 8968445 w 12192000"/>
              <a:gd name="connsiteY37" fmla="*/ 1052169 h 2237474"/>
              <a:gd name="connsiteX38" fmla="*/ 8958984 w 12192000"/>
              <a:gd name="connsiteY38" fmla="*/ 1057212 h 2237474"/>
              <a:gd name="connsiteX39" fmla="*/ 8886001 w 12192000"/>
              <a:gd name="connsiteY39" fmla="*/ 1067468 h 2237474"/>
              <a:gd name="connsiteX40" fmla="*/ 8838610 w 12192000"/>
              <a:gd name="connsiteY40" fmla="*/ 1075091 h 2237474"/>
              <a:gd name="connsiteX41" fmla="*/ 8750383 w 12192000"/>
              <a:gd name="connsiteY41" fmla="*/ 1097387 h 2237474"/>
              <a:gd name="connsiteX42" fmla="*/ 8665605 w 12192000"/>
              <a:gd name="connsiteY42" fmla="*/ 1110791 h 2237474"/>
              <a:gd name="connsiteX43" fmla="*/ 8584946 w 12192000"/>
              <a:gd name="connsiteY43" fmla="*/ 1135226 h 2237474"/>
              <a:gd name="connsiteX44" fmla="*/ 8460755 w 12192000"/>
              <a:gd name="connsiteY44" fmla="*/ 1203427 h 2237474"/>
              <a:gd name="connsiteX45" fmla="*/ 8419755 w 12192000"/>
              <a:gd name="connsiteY45" fmla="*/ 1216260 h 2237474"/>
              <a:gd name="connsiteX46" fmla="*/ 8411626 w 12192000"/>
              <a:gd name="connsiteY46" fmla="*/ 1214397 h 2237474"/>
              <a:gd name="connsiteX47" fmla="*/ 8363469 w 12192000"/>
              <a:gd name="connsiteY47" fmla="*/ 1246658 h 2237474"/>
              <a:gd name="connsiteX48" fmla="*/ 8275497 w 12192000"/>
              <a:gd name="connsiteY48" fmla="*/ 1264396 h 2237474"/>
              <a:gd name="connsiteX49" fmla="*/ 8206287 w 12192000"/>
              <a:gd name="connsiteY49" fmla="*/ 1273060 h 2237474"/>
              <a:gd name="connsiteX50" fmla="*/ 8168705 w 12192000"/>
              <a:gd name="connsiteY50" fmla="*/ 1279956 h 2237474"/>
              <a:gd name="connsiteX51" fmla="*/ 8139997 w 12192000"/>
              <a:gd name="connsiteY51" fmla="*/ 1282713 h 2237474"/>
              <a:gd name="connsiteX52" fmla="*/ 8074238 w 12192000"/>
              <a:gd name="connsiteY52" fmla="*/ 1301895 h 2237474"/>
              <a:gd name="connsiteX53" fmla="*/ 7968292 w 12192000"/>
              <a:gd name="connsiteY53" fmla="*/ 1338779 h 2237474"/>
              <a:gd name="connsiteX54" fmla="*/ 7902328 w 12192000"/>
              <a:gd name="connsiteY54" fmla="*/ 1345865 h 2237474"/>
              <a:gd name="connsiteX55" fmla="*/ 7875879 w 12192000"/>
              <a:gd name="connsiteY55" fmla="*/ 1345646 h 2237474"/>
              <a:gd name="connsiteX56" fmla="*/ 7840612 w 12192000"/>
              <a:gd name="connsiteY56" fmla="*/ 1369373 h 2237474"/>
              <a:gd name="connsiteX57" fmla="*/ 7786819 w 12192000"/>
              <a:gd name="connsiteY57" fmla="*/ 1378970 h 2237474"/>
              <a:gd name="connsiteX58" fmla="*/ 7548172 w 12192000"/>
              <a:gd name="connsiteY58" fmla="*/ 1417460 h 2237474"/>
              <a:gd name="connsiteX59" fmla="*/ 7483437 w 12192000"/>
              <a:gd name="connsiteY59" fmla="*/ 1478152 h 2237474"/>
              <a:gd name="connsiteX60" fmla="*/ 7377870 w 12192000"/>
              <a:gd name="connsiteY60" fmla="*/ 1523319 h 2237474"/>
              <a:gd name="connsiteX61" fmla="*/ 7230737 w 12192000"/>
              <a:gd name="connsiteY61" fmla="*/ 1562633 h 2237474"/>
              <a:gd name="connsiteX62" fmla="*/ 7224458 w 12192000"/>
              <a:gd name="connsiteY62" fmla="*/ 1573008 h 2237474"/>
              <a:gd name="connsiteX63" fmla="*/ 7183121 w 12192000"/>
              <a:gd name="connsiteY63" fmla="*/ 1595162 h 2237474"/>
              <a:gd name="connsiteX64" fmla="*/ 7164601 w 12192000"/>
              <a:gd name="connsiteY64" fmla="*/ 1606490 h 2237474"/>
              <a:gd name="connsiteX65" fmla="*/ 7092727 w 12192000"/>
              <a:gd name="connsiteY65" fmla="*/ 1623628 h 2237474"/>
              <a:gd name="connsiteX66" fmla="*/ 7031309 w 12192000"/>
              <a:gd name="connsiteY66" fmla="*/ 1619451 h 2237474"/>
              <a:gd name="connsiteX67" fmla="*/ 6900177 w 12192000"/>
              <a:gd name="connsiteY67" fmla="*/ 1636016 h 2237474"/>
              <a:gd name="connsiteX68" fmla="*/ 6795372 w 12192000"/>
              <a:gd name="connsiteY68" fmla="*/ 1644845 h 2237474"/>
              <a:gd name="connsiteX69" fmla="*/ 6692251 w 12192000"/>
              <a:gd name="connsiteY69" fmla="*/ 1656357 h 2237474"/>
              <a:gd name="connsiteX70" fmla="*/ 6655235 w 12192000"/>
              <a:gd name="connsiteY70" fmla="*/ 1661869 h 2237474"/>
              <a:gd name="connsiteX71" fmla="*/ 6554894 w 12192000"/>
              <a:gd name="connsiteY71" fmla="*/ 1664428 h 2237474"/>
              <a:gd name="connsiteX72" fmla="*/ 6516595 w 12192000"/>
              <a:gd name="connsiteY72" fmla="*/ 1667475 h 2237474"/>
              <a:gd name="connsiteX73" fmla="*/ 6508541 w 12192000"/>
              <a:gd name="connsiteY73" fmla="*/ 1668757 h 2237474"/>
              <a:gd name="connsiteX74" fmla="*/ 6471012 w 12192000"/>
              <a:gd name="connsiteY74" fmla="*/ 1678604 h 2237474"/>
              <a:gd name="connsiteX75" fmla="*/ 6364035 w 12192000"/>
              <a:gd name="connsiteY75" fmla="*/ 1667683 h 2237474"/>
              <a:gd name="connsiteX76" fmla="*/ 6280959 w 12192000"/>
              <a:gd name="connsiteY76" fmla="*/ 1689329 h 2237474"/>
              <a:gd name="connsiteX77" fmla="*/ 6243319 w 12192000"/>
              <a:gd name="connsiteY77" fmla="*/ 1695560 h 2237474"/>
              <a:gd name="connsiteX78" fmla="*/ 6098321 w 12192000"/>
              <a:gd name="connsiteY78" fmla="*/ 1721646 h 2237474"/>
              <a:gd name="connsiteX79" fmla="*/ 5880652 w 12192000"/>
              <a:gd name="connsiteY79" fmla="*/ 1779643 h 2237474"/>
              <a:gd name="connsiteX80" fmla="*/ 5785959 w 12192000"/>
              <a:gd name="connsiteY80" fmla="*/ 1775307 h 2237474"/>
              <a:gd name="connsiteX81" fmla="*/ 5643534 w 12192000"/>
              <a:gd name="connsiteY81" fmla="*/ 1802919 h 2237474"/>
              <a:gd name="connsiteX82" fmla="*/ 5518799 w 12192000"/>
              <a:gd name="connsiteY82" fmla="*/ 1818312 h 2237474"/>
              <a:gd name="connsiteX83" fmla="*/ 5505014 w 12192000"/>
              <a:gd name="connsiteY83" fmla="*/ 1819259 h 2237474"/>
              <a:gd name="connsiteX84" fmla="*/ 5453307 w 12192000"/>
              <a:gd name="connsiteY84" fmla="*/ 1815450 h 2237474"/>
              <a:gd name="connsiteX85" fmla="*/ 5259633 w 12192000"/>
              <a:gd name="connsiteY85" fmla="*/ 1837160 h 2237474"/>
              <a:gd name="connsiteX86" fmla="*/ 5149802 w 12192000"/>
              <a:gd name="connsiteY86" fmla="*/ 1844846 h 2237474"/>
              <a:gd name="connsiteX87" fmla="*/ 5114927 w 12192000"/>
              <a:gd name="connsiteY87" fmla="*/ 1847827 h 2237474"/>
              <a:gd name="connsiteX88" fmla="*/ 5108970 w 12192000"/>
              <a:gd name="connsiteY88" fmla="*/ 1847935 h 2237474"/>
              <a:gd name="connsiteX89" fmla="*/ 5067961 w 12192000"/>
              <a:gd name="connsiteY89" fmla="*/ 1845917 h 2237474"/>
              <a:gd name="connsiteX90" fmla="*/ 5007075 w 12192000"/>
              <a:gd name="connsiteY90" fmla="*/ 1838626 h 2237474"/>
              <a:gd name="connsiteX91" fmla="*/ 4944087 w 12192000"/>
              <a:gd name="connsiteY91" fmla="*/ 1823332 h 2237474"/>
              <a:gd name="connsiteX92" fmla="*/ 4907662 w 12192000"/>
              <a:gd name="connsiteY92" fmla="*/ 1816900 h 2237474"/>
              <a:gd name="connsiteX93" fmla="*/ 4882386 w 12192000"/>
              <a:gd name="connsiteY93" fmla="*/ 1809844 h 2237474"/>
              <a:gd name="connsiteX94" fmla="*/ 4811440 w 12192000"/>
              <a:gd name="connsiteY94" fmla="*/ 1804655 h 2237474"/>
              <a:gd name="connsiteX95" fmla="*/ 4691075 w 12192000"/>
              <a:gd name="connsiteY95" fmla="*/ 1801389 h 2237474"/>
              <a:gd name="connsiteX96" fmla="*/ 4611738 w 12192000"/>
              <a:gd name="connsiteY96" fmla="*/ 1776964 h 2237474"/>
              <a:gd name="connsiteX97" fmla="*/ 4560070 w 12192000"/>
              <a:gd name="connsiteY97" fmla="*/ 1785640 h 2237474"/>
              <a:gd name="connsiteX98" fmla="*/ 4536503 w 12192000"/>
              <a:gd name="connsiteY98" fmla="*/ 1785334 h 2237474"/>
              <a:gd name="connsiteX99" fmla="*/ 4513724 w 12192000"/>
              <a:gd name="connsiteY99" fmla="*/ 1791996 h 2237474"/>
              <a:gd name="connsiteX100" fmla="*/ 4459810 w 12192000"/>
              <a:gd name="connsiteY100" fmla="*/ 1797886 h 2237474"/>
              <a:gd name="connsiteX101" fmla="*/ 4379064 w 12192000"/>
              <a:gd name="connsiteY101" fmla="*/ 1817177 h 2237474"/>
              <a:gd name="connsiteX102" fmla="*/ 4319209 w 12192000"/>
              <a:gd name="connsiteY102" fmla="*/ 1834833 h 2237474"/>
              <a:gd name="connsiteX103" fmla="*/ 4290981 w 12192000"/>
              <a:gd name="connsiteY103" fmla="*/ 1839677 h 2237474"/>
              <a:gd name="connsiteX104" fmla="*/ 4285792 w 12192000"/>
              <a:gd name="connsiteY104" fmla="*/ 1836231 h 2237474"/>
              <a:gd name="connsiteX105" fmla="*/ 4238372 w 12192000"/>
              <a:gd name="connsiteY105" fmla="*/ 1851480 h 2237474"/>
              <a:gd name="connsiteX106" fmla="*/ 4232517 w 12192000"/>
              <a:gd name="connsiteY106" fmla="*/ 1852567 h 2237474"/>
              <a:gd name="connsiteX107" fmla="*/ 4191732 w 12192000"/>
              <a:gd name="connsiteY107" fmla="*/ 1857328 h 2237474"/>
              <a:gd name="connsiteX108" fmla="*/ 4065532 w 12192000"/>
              <a:gd name="connsiteY108" fmla="*/ 1855477 h 2237474"/>
              <a:gd name="connsiteX109" fmla="*/ 4028460 w 12192000"/>
              <a:gd name="connsiteY109" fmla="*/ 1855137 h 2237474"/>
              <a:gd name="connsiteX110" fmla="*/ 4002267 w 12192000"/>
              <a:gd name="connsiteY110" fmla="*/ 1852352 h 2237474"/>
              <a:gd name="connsiteX111" fmla="*/ 3931396 w 12192000"/>
              <a:gd name="connsiteY111" fmla="*/ 1858915 h 2237474"/>
              <a:gd name="connsiteX112" fmla="*/ 3812162 w 12192000"/>
              <a:gd name="connsiteY112" fmla="*/ 1875501 h 2237474"/>
              <a:gd name="connsiteX113" fmla="*/ 3729530 w 12192000"/>
              <a:gd name="connsiteY113" fmla="*/ 1864513 h 2237474"/>
              <a:gd name="connsiteX114" fmla="*/ 3680177 w 12192000"/>
              <a:gd name="connsiteY114" fmla="*/ 1881552 h 2237474"/>
              <a:gd name="connsiteX115" fmla="*/ 3567259 w 12192000"/>
              <a:gd name="connsiteY115" fmla="*/ 1893482 h 2237474"/>
              <a:gd name="connsiteX116" fmla="*/ 3405770 w 12192000"/>
              <a:gd name="connsiteY116" fmla="*/ 1904591 h 2237474"/>
              <a:gd name="connsiteX117" fmla="*/ 3280097 w 12192000"/>
              <a:gd name="connsiteY117" fmla="*/ 1919610 h 2237474"/>
              <a:gd name="connsiteX118" fmla="*/ 3123424 w 12192000"/>
              <a:gd name="connsiteY118" fmla="*/ 1952930 h 2237474"/>
              <a:gd name="connsiteX119" fmla="*/ 3009910 w 12192000"/>
              <a:gd name="connsiteY119" fmla="*/ 1957866 h 2237474"/>
              <a:gd name="connsiteX120" fmla="*/ 2995934 w 12192000"/>
              <a:gd name="connsiteY120" fmla="*/ 1967085 h 2237474"/>
              <a:gd name="connsiteX121" fmla="*/ 2980071 w 12192000"/>
              <a:gd name="connsiteY121" fmla="*/ 1972988 h 2237474"/>
              <a:gd name="connsiteX122" fmla="*/ 2978094 w 12192000"/>
              <a:gd name="connsiteY122" fmla="*/ 1972369 h 2237474"/>
              <a:gd name="connsiteX123" fmla="*/ 2942858 w 12192000"/>
              <a:gd name="connsiteY123" fmla="*/ 1981367 h 2237474"/>
              <a:gd name="connsiteX124" fmla="*/ 2875436 w 12192000"/>
              <a:gd name="connsiteY124" fmla="*/ 1996977 h 2237474"/>
              <a:gd name="connsiteX125" fmla="*/ 2874892 w 12192000"/>
              <a:gd name="connsiteY125" fmla="*/ 1996085 h 2237474"/>
              <a:gd name="connsiteX126" fmla="*/ 2864145 w 12192000"/>
              <a:gd name="connsiteY126" fmla="*/ 1994061 h 2237474"/>
              <a:gd name="connsiteX127" fmla="*/ 2843662 w 12192000"/>
              <a:gd name="connsiteY127" fmla="*/ 1992498 h 2237474"/>
              <a:gd name="connsiteX128" fmla="*/ 2796128 w 12192000"/>
              <a:gd name="connsiteY128" fmla="*/ 1976403 h 2237474"/>
              <a:gd name="connsiteX129" fmla="*/ 2756784 w 12192000"/>
              <a:gd name="connsiteY129" fmla="*/ 1985116 h 2237474"/>
              <a:gd name="connsiteX130" fmla="*/ 2748833 w 12192000"/>
              <a:gd name="connsiteY130" fmla="*/ 1986323 h 2237474"/>
              <a:gd name="connsiteX131" fmla="*/ 2748661 w 12192000"/>
              <a:gd name="connsiteY131" fmla="*/ 1986122 h 2237474"/>
              <a:gd name="connsiteX132" fmla="*/ 2740251 w 12192000"/>
              <a:gd name="connsiteY132" fmla="*/ 1986946 h 2237474"/>
              <a:gd name="connsiteX133" fmla="*/ 2718916 w 12192000"/>
              <a:gd name="connsiteY133" fmla="*/ 1990867 h 2237474"/>
              <a:gd name="connsiteX134" fmla="*/ 2713522 w 12192000"/>
              <a:gd name="connsiteY134" fmla="*/ 1990173 h 2237474"/>
              <a:gd name="connsiteX135" fmla="*/ 2680597 w 12192000"/>
              <a:gd name="connsiteY135" fmla="*/ 1984996 h 2237474"/>
              <a:gd name="connsiteX136" fmla="*/ 2578178 w 12192000"/>
              <a:gd name="connsiteY136" fmla="*/ 1990531 h 2237474"/>
              <a:gd name="connsiteX137" fmla="*/ 2476147 w 12192000"/>
              <a:gd name="connsiteY137" fmla="*/ 1998305 h 2237474"/>
              <a:gd name="connsiteX138" fmla="*/ 2373568 w 12192000"/>
              <a:gd name="connsiteY138" fmla="*/ 2003219 h 2237474"/>
              <a:gd name="connsiteX139" fmla="*/ 2321399 w 12192000"/>
              <a:gd name="connsiteY139" fmla="*/ 1989467 h 2237474"/>
              <a:gd name="connsiteX140" fmla="*/ 2315525 w 12192000"/>
              <a:gd name="connsiteY140" fmla="*/ 1989708 h 2237474"/>
              <a:gd name="connsiteX141" fmla="*/ 2300792 w 12192000"/>
              <a:gd name="connsiteY141" fmla="*/ 1994290 h 2237474"/>
              <a:gd name="connsiteX142" fmla="*/ 2295469 w 12192000"/>
              <a:gd name="connsiteY142" fmla="*/ 1996659 h 2237474"/>
              <a:gd name="connsiteX143" fmla="*/ 2287219 w 12192000"/>
              <a:gd name="connsiteY143" fmla="*/ 1998750 h 2237474"/>
              <a:gd name="connsiteX144" fmla="*/ 2286948 w 12192000"/>
              <a:gd name="connsiteY144" fmla="*/ 1998596 h 2237474"/>
              <a:gd name="connsiteX145" fmla="*/ 2243069 w 12192000"/>
              <a:gd name="connsiteY145" fmla="*/ 2015111 h 2237474"/>
              <a:gd name="connsiteX146" fmla="*/ 2186609 w 12192000"/>
              <a:gd name="connsiteY146" fmla="*/ 2008263 h 2237474"/>
              <a:gd name="connsiteX147" fmla="*/ 2164831 w 12192000"/>
              <a:gd name="connsiteY147" fmla="*/ 2010143 h 2237474"/>
              <a:gd name="connsiteX148" fmla="*/ 2152836 w 12192000"/>
              <a:gd name="connsiteY148" fmla="*/ 2010048 h 2237474"/>
              <a:gd name="connsiteX149" fmla="*/ 2117102 w 12192000"/>
              <a:gd name="connsiteY149" fmla="*/ 2023004 h 2237474"/>
              <a:gd name="connsiteX150" fmla="*/ 2111935 w 12192000"/>
              <a:gd name="connsiteY150" fmla="*/ 2023163 h 2237474"/>
              <a:gd name="connsiteX151" fmla="*/ 2089991 w 12192000"/>
              <a:gd name="connsiteY151" fmla="*/ 2034193 h 2237474"/>
              <a:gd name="connsiteX152" fmla="*/ 2058061 w 12192000"/>
              <a:gd name="connsiteY152" fmla="*/ 2047942 h 2237474"/>
              <a:gd name="connsiteX153" fmla="*/ 2055737 w 12192000"/>
              <a:gd name="connsiteY153" fmla="*/ 2047704 h 2237474"/>
              <a:gd name="connsiteX154" fmla="*/ 2042244 w 12192000"/>
              <a:gd name="connsiteY154" fmla="*/ 2055560 h 2237474"/>
              <a:gd name="connsiteX155" fmla="*/ 1976224 w 12192000"/>
              <a:gd name="connsiteY155" fmla="*/ 2074257 h 2237474"/>
              <a:gd name="connsiteX156" fmla="*/ 1877728 w 12192000"/>
              <a:gd name="connsiteY156" fmla="*/ 2101004 h 2237474"/>
              <a:gd name="connsiteX157" fmla="*/ 1759056 w 12192000"/>
              <a:gd name="connsiteY157" fmla="*/ 2125608 h 2237474"/>
              <a:gd name="connsiteX158" fmla="*/ 1637948 w 12192000"/>
              <a:gd name="connsiteY158" fmla="*/ 2172597 h 2237474"/>
              <a:gd name="connsiteX159" fmla="*/ 1434549 w 12192000"/>
              <a:gd name="connsiteY159" fmla="*/ 2234522 h 2237474"/>
              <a:gd name="connsiteX160" fmla="*/ 1398481 w 12192000"/>
              <a:gd name="connsiteY160" fmla="*/ 2237074 h 2237474"/>
              <a:gd name="connsiteX161" fmla="*/ 1398407 w 12192000"/>
              <a:gd name="connsiteY161" fmla="*/ 2237095 h 2237474"/>
              <a:gd name="connsiteX162" fmla="*/ 1370962 w 12192000"/>
              <a:gd name="connsiteY162" fmla="*/ 2237474 h 2237474"/>
              <a:gd name="connsiteX163" fmla="*/ 1356367 w 12192000"/>
              <a:gd name="connsiteY163" fmla="*/ 2235089 h 2237474"/>
              <a:gd name="connsiteX164" fmla="*/ 1324828 w 12192000"/>
              <a:gd name="connsiteY164" fmla="*/ 2231968 h 2237474"/>
              <a:gd name="connsiteX165" fmla="*/ 1297744 w 12192000"/>
              <a:gd name="connsiteY165" fmla="*/ 2235849 h 2237474"/>
              <a:gd name="connsiteX166" fmla="*/ 1286236 w 12192000"/>
              <a:gd name="connsiteY166" fmla="*/ 2233135 h 2237474"/>
              <a:gd name="connsiteX167" fmla="*/ 1283504 w 12192000"/>
              <a:gd name="connsiteY167" fmla="*/ 2233797 h 2237474"/>
              <a:gd name="connsiteX168" fmla="*/ 1279765 w 12192000"/>
              <a:gd name="connsiteY168" fmla="*/ 2229639 h 2237474"/>
              <a:gd name="connsiteX169" fmla="*/ 1195347 w 12192000"/>
              <a:gd name="connsiteY169" fmla="*/ 2212354 h 2237474"/>
              <a:gd name="connsiteX170" fmla="*/ 970251 w 12192000"/>
              <a:gd name="connsiteY170" fmla="*/ 2221029 h 2237474"/>
              <a:gd name="connsiteX171" fmla="*/ 812914 w 12192000"/>
              <a:gd name="connsiteY171" fmla="*/ 2202752 h 2237474"/>
              <a:gd name="connsiteX172" fmla="*/ 800195 w 12192000"/>
              <a:gd name="connsiteY172" fmla="*/ 2209407 h 2237474"/>
              <a:gd name="connsiteX173" fmla="*/ 784978 w 12192000"/>
              <a:gd name="connsiteY173" fmla="*/ 2212360 h 2237474"/>
              <a:gd name="connsiteX174" fmla="*/ 681987 w 12192000"/>
              <a:gd name="connsiteY174" fmla="*/ 2216757 h 2237474"/>
              <a:gd name="connsiteX175" fmla="*/ 669923 w 12192000"/>
              <a:gd name="connsiteY175" fmla="*/ 2211682 h 2237474"/>
              <a:gd name="connsiteX176" fmla="*/ 648680 w 12192000"/>
              <a:gd name="connsiteY176" fmla="*/ 2206229 h 2237474"/>
              <a:gd name="connsiteX177" fmla="*/ 597225 w 12192000"/>
              <a:gd name="connsiteY177" fmla="*/ 2180999 h 2237474"/>
              <a:gd name="connsiteX178" fmla="*/ 558449 w 12192000"/>
              <a:gd name="connsiteY178" fmla="*/ 2182346 h 2237474"/>
              <a:gd name="connsiteX179" fmla="*/ 550517 w 12192000"/>
              <a:gd name="connsiteY179" fmla="*/ 2182060 h 2237474"/>
              <a:gd name="connsiteX180" fmla="*/ 550309 w 12192000"/>
              <a:gd name="connsiteY180" fmla="*/ 2181825 h 2237474"/>
              <a:gd name="connsiteX181" fmla="*/ 541836 w 12192000"/>
              <a:gd name="connsiteY181" fmla="*/ 2181063 h 2237474"/>
              <a:gd name="connsiteX182" fmla="*/ 536057 w 12192000"/>
              <a:gd name="connsiteY182" fmla="*/ 2181537 h 2237474"/>
              <a:gd name="connsiteX183" fmla="*/ 520671 w 12192000"/>
              <a:gd name="connsiteY183" fmla="*/ 2180980 h 2237474"/>
              <a:gd name="connsiteX184" fmla="*/ 515024 w 12192000"/>
              <a:gd name="connsiteY184" fmla="*/ 2179258 h 2237474"/>
              <a:gd name="connsiteX185" fmla="*/ 512278 w 12192000"/>
              <a:gd name="connsiteY185" fmla="*/ 2176369 h 2237474"/>
              <a:gd name="connsiteX186" fmla="*/ 480419 w 12192000"/>
              <a:gd name="connsiteY186" fmla="*/ 2167807 h 2237474"/>
              <a:gd name="connsiteX187" fmla="*/ 413835 w 12192000"/>
              <a:gd name="connsiteY187" fmla="*/ 2156783 h 2237474"/>
              <a:gd name="connsiteX188" fmla="*/ 376513 w 12192000"/>
              <a:gd name="connsiteY188" fmla="*/ 2154014 h 2237474"/>
              <a:gd name="connsiteX189" fmla="*/ 273386 w 12192000"/>
              <a:gd name="connsiteY189" fmla="*/ 2142551 h 2237474"/>
              <a:gd name="connsiteX190" fmla="*/ 169207 w 12192000"/>
              <a:gd name="connsiteY190" fmla="*/ 2128100 h 2237474"/>
              <a:gd name="connsiteX191" fmla="*/ 93149 w 12192000"/>
              <a:gd name="connsiteY191" fmla="*/ 2105324 h 2237474"/>
              <a:gd name="connsiteX192" fmla="*/ 88109 w 12192000"/>
              <a:gd name="connsiteY192" fmla="*/ 2106704 h 2237474"/>
              <a:gd name="connsiteX193" fmla="*/ 80022 w 12192000"/>
              <a:gd name="connsiteY193" fmla="*/ 2107254 h 2237474"/>
              <a:gd name="connsiteX194" fmla="*/ 79717 w 12192000"/>
              <a:gd name="connsiteY194" fmla="*/ 2107046 h 2237474"/>
              <a:gd name="connsiteX195" fmla="*/ 72352 w 12192000"/>
              <a:gd name="connsiteY195" fmla="*/ 2107991 h 2237474"/>
              <a:gd name="connsiteX196" fmla="*/ 37645 w 12192000"/>
              <a:gd name="connsiteY196" fmla="*/ 2115401 h 2237474"/>
              <a:gd name="connsiteX197" fmla="*/ 4572 w 12192000"/>
              <a:gd name="connsiteY197" fmla="*/ 2111091 h 2237474"/>
              <a:gd name="connsiteX198" fmla="*/ 0 w 12192000"/>
              <a:gd name="connsiteY198" fmla="*/ 2110468 h 2237474"/>
              <a:gd name="connsiteX199" fmla="*/ 0 w 12192000"/>
              <a:gd name="connsiteY199"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34800 w 12192000"/>
              <a:gd name="connsiteY6" fmla="*/ 747840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34688 w 12192000"/>
              <a:gd name="connsiteY12" fmla="*/ 757726 h 2237474"/>
              <a:gd name="connsiteX13" fmla="*/ 10805004 w 12192000"/>
              <a:gd name="connsiteY13" fmla="*/ 757573 h 2237474"/>
              <a:gd name="connsiteX14" fmla="*/ 10739478 w 12192000"/>
              <a:gd name="connsiteY14" fmla="*/ 776841 h 2237474"/>
              <a:gd name="connsiteX15" fmla="*/ 10458762 w 12192000"/>
              <a:gd name="connsiteY15" fmla="*/ 755400 h 2237474"/>
              <a:gd name="connsiteX16" fmla="*/ 10211200 w 12192000"/>
              <a:gd name="connsiteY16" fmla="*/ 767513 h 2237474"/>
              <a:gd name="connsiteX17" fmla="*/ 10167995 w 12192000"/>
              <a:gd name="connsiteY17" fmla="*/ 760843 h 2237474"/>
              <a:gd name="connsiteX18" fmla="*/ 9997044 w 12192000"/>
              <a:gd name="connsiteY18" fmla="*/ 780129 h 2237474"/>
              <a:gd name="connsiteX19" fmla="*/ 9943887 w 12192000"/>
              <a:gd name="connsiteY19" fmla="*/ 804141 h 2237474"/>
              <a:gd name="connsiteX20" fmla="*/ 9918248 w 12192000"/>
              <a:gd name="connsiteY20" fmla="*/ 816628 h 2237474"/>
              <a:gd name="connsiteX21" fmla="*/ 9767091 w 12192000"/>
              <a:gd name="connsiteY21" fmla="*/ 870550 h 2237474"/>
              <a:gd name="connsiteX22" fmla="*/ 9683005 w 12192000"/>
              <a:gd name="connsiteY22" fmla="*/ 894128 h 2237474"/>
              <a:gd name="connsiteX23" fmla="*/ 9594438 w 12192000"/>
              <a:gd name="connsiteY23" fmla="*/ 919051 h 2237474"/>
              <a:gd name="connsiteX24" fmla="*/ 9577033 w 12192000"/>
              <a:gd name="connsiteY24" fmla="*/ 922857 h 2237474"/>
              <a:gd name="connsiteX25" fmla="*/ 9544189 w 12192000"/>
              <a:gd name="connsiteY25" fmla="*/ 938966 h 2237474"/>
              <a:gd name="connsiteX26" fmla="*/ 9500499 w 12192000"/>
              <a:gd name="connsiteY26" fmla="*/ 954680 h 2237474"/>
              <a:gd name="connsiteX27" fmla="*/ 9428195 w 12192000"/>
              <a:gd name="connsiteY27" fmla="*/ 986225 h 2237474"/>
              <a:gd name="connsiteX28" fmla="*/ 9410017 w 12192000"/>
              <a:gd name="connsiteY28" fmla="*/ 993931 h 2237474"/>
              <a:gd name="connsiteX29" fmla="*/ 9392919 w 12192000"/>
              <a:gd name="connsiteY29" fmla="*/ 994656 h 2237474"/>
              <a:gd name="connsiteX30" fmla="*/ 9278619 w 12192000"/>
              <a:gd name="connsiteY30" fmla="*/ 1011878 h 2237474"/>
              <a:gd name="connsiteX31" fmla="*/ 9268019 w 12192000"/>
              <a:gd name="connsiteY31" fmla="*/ 1007442 h 2237474"/>
              <a:gd name="connsiteX32" fmla="*/ 9234662 w 12192000"/>
              <a:gd name="connsiteY32" fmla="*/ 1023056 h 2237474"/>
              <a:gd name="connsiteX33" fmla="*/ 9181033 w 12192000"/>
              <a:gd name="connsiteY33" fmla="*/ 1037921 h 2237474"/>
              <a:gd name="connsiteX34" fmla="*/ 9155969 w 12192000"/>
              <a:gd name="connsiteY34" fmla="*/ 1046804 h 2237474"/>
              <a:gd name="connsiteX35" fmla="*/ 9133985 w 12192000"/>
              <a:gd name="connsiteY35" fmla="*/ 1046450 h 2237474"/>
              <a:gd name="connsiteX36" fmla="*/ 9012987 w 12192000"/>
              <a:gd name="connsiteY36" fmla="*/ 1061986 h 2237474"/>
              <a:gd name="connsiteX37" fmla="*/ 8968445 w 12192000"/>
              <a:gd name="connsiteY37" fmla="*/ 1052169 h 2237474"/>
              <a:gd name="connsiteX38" fmla="*/ 8958984 w 12192000"/>
              <a:gd name="connsiteY38" fmla="*/ 1057212 h 2237474"/>
              <a:gd name="connsiteX39" fmla="*/ 8886001 w 12192000"/>
              <a:gd name="connsiteY39" fmla="*/ 1067468 h 2237474"/>
              <a:gd name="connsiteX40" fmla="*/ 8838610 w 12192000"/>
              <a:gd name="connsiteY40" fmla="*/ 1075091 h 2237474"/>
              <a:gd name="connsiteX41" fmla="*/ 8750383 w 12192000"/>
              <a:gd name="connsiteY41" fmla="*/ 1097387 h 2237474"/>
              <a:gd name="connsiteX42" fmla="*/ 8665605 w 12192000"/>
              <a:gd name="connsiteY42" fmla="*/ 1110791 h 2237474"/>
              <a:gd name="connsiteX43" fmla="*/ 8584946 w 12192000"/>
              <a:gd name="connsiteY43" fmla="*/ 1135226 h 2237474"/>
              <a:gd name="connsiteX44" fmla="*/ 8460755 w 12192000"/>
              <a:gd name="connsiteY44" fmla="*/ 1203427 h 2237474"/>
              <a:gd name="connsiteX45" fmla="*/ 8419755 w 12192000"/>
              <a:gd name="connsiteY45" fmla="*/ 1216260 h 2237474"/>
              <a:gd name="connsiteX46" fmla="*/ 8411626 w 12192000"/>
              <a:gd name="connsiteY46" fmla="*/ 1214397 h 2237474"/>
              <a:gd name="connsiteX47" fmla="*/ 8363469 w 12192000"/>
              <a:gd name="connsiteY47" fmla="*/ 1246658 h 2237474"/>
              <a:gd name="connsiteX48" fmla="*/ 8275497 w 12192000"/>
              <a:gd name="connsiteY48" fmla="*/ 1264396 h 2237474"/>
              <a:gd name="connsiteX49" fmla="*/ 8206287 w 12192000"/>
              <a:gd name="connsiteY49" fmla="*/ 1273060 h 2237474"/>
              <a:gd name="connsiteX50" fmla="*/ 8168705 w 12192000"/>
              <a:gd name="connsiteY50" fmla="*/ 1279956 h 2237474"/>
              <a:gd name="connsiteX51" fmla="*/ 8139997 w 12192000"/>
              <a:gd name="connsiteY51" fmla="*/ 1282713 h 2237474"/>
              <a:gd name="connsiteX52" fmla="*/ 8074238 w 12192000"/>
              <a:gd name="connsiteY52" fmla="*/ 1301895 h 2237474"/>
              <a:gd name="connsiteX53" fmla="*/ 7968292 w 12192000"/>
              <a:gd name="connsiteY53" fmla="*/ 1338779 h 2237474"/>
              <a:gd name="connsiteX54" fmla="*/ 7902328 w 12192000"/>
              <a:gd name="connsiteY54" fmla="*/ 1345865 h 2237474"/>
              <a:gd name="connsiteX55" fmla="*/ 7875879 w 12192000"/>
              <a:gd name="connsiteY55" fmla="*/ 1345646 h 2237474"/>
              <a:gd name="connsiteX56" fmla="*/ 7840612 w 12192000"/>
              <a:gd name="connsiteY56" fmla="*/ 1369373 h 2237474"/>
              <a:gd name="connsiteX57" fmla="*/ 7786819 w 12192000"/>
              <a:gd name="connsiteY57" fmla="*/ 1378970 h 2237474"/>
              <a:gd name="connsiteX58" fmla="*/ 7548172 w 12192000"/>
              <a:gd name="connsiteY58" fmla="*/ 1417460 h 2237474"/>
              <a:gd name="connsiteX59" fmla="*/ 7483437 w 12192000"/>
              <a:gd name="connsiteY59" fmla="*/ 1478152 h 2237474"/>
              <a:gd name="connsiteX60" fmla="*/ 7377870 w 12192000"/>
              <a:gd name="connsiteY60" fmla="*/ 1523319 h 2237474"/>
              <a:gd name="connsiteX61" fmla="*/ 7230737 w 12192000"/>
              <a:gd name="connsiteY61" fmla="*/ 1562633 h 2237474"/>
              <a:gd name="connsiteX62" fmla="*/ 7224458 w 12192000"/>
              <a:gd name="connsiteY62" fmla="*/ 1573008 h 2237474"/>
              <a:gd name="connsiteX63" fmla="*/ 7183121 w 12192000"/>
              <a:gd name="connsiteY63" fmla="*/ 1595162 h 2237474"/>
              <a:gd name="connsiteX64" fmla="*/ 7164601 w 12192000"/>
              <a:gd name="connsiteY64" fmla="*/ 1606490 h 2237474"/>
              <a:gd name="connsiteX65" fmla="*/ 7092727 w 12192000"/>
              <a:gd name="connsiteY65" fmla="*/ 1623628 h 2237474"/>
              <a:gd name="connsiteX66" fmla="*/ 7031309 w 12192000"/>
              <a:gd name="connsiteY66" fmla="*/ 1619451 h 2237474"/>
              <a:gd name="connsiteX67" fmla="*/ 6900177 w 12192000"/>
              <a:gd name="connsiteY67" fmla="*/ 1636016 h 2237474"/>
              <a:gd name="connsiteX68" fmla="*/ 6795372 w 12192000"/>
              <a:gd name="connsiteY68" fmla="*/ 1644845 h 2237474"/>
              <a:gd name="connsiteX69" fmla="*/ 6692251 w 12192000"/>
              <a:gd name="connsiteY69" fmla="*/ 1656357 h 2237474"/>
              <a:gd name="connsiteX70" fmla="*/ 6655235 w 12192000"/>
              <a:gd name="connsiteY70" fmla="*/ 1661869 h 2237474"/>
              <a:gd name="connsiteX71" fmla="*/ 6554894 w 12192000"/>
              <a:gd name="connsiteY71" fmla="*/ 1664428 h 2237474"/>
              <a:gd name="connsiteX72" fmla="*/ 6516595 w 12192000"/>
              <a:gd name="connsiteY72" fmla="*/ 1667475 h 2237474"/>
              <a:gd name="connsiteX73" fmla="*/ 6508541 w 12192000"/>
              <a:gd name="connsiteY73" fmla="*/ 1668757 h 2237474"/>
              <a:gd name="connsiteX74" fmla="*/ 6471012 w 12192000"/>
              <a:gd name="connsiteY74" fmla="*/ 1678604 h 2237474"/>
              <a:gd name="connsiteX75" fmla="*/ 6364035 w 12192000"/>
              <a:gd name="connsiteY75" fmla="*/ 1667683 h 2237474"/>
              <a:gd name="connsiteX76" fmla="*/ 6280959 w 12192000"/>
              <a:gd name="connsiteY76" fmla="*/ 1689329 h 2237474"/>
              <a:gd name="connsiteX77" fmla="*/ 6243319 w 12192000"/>
              <a:gd name="connsiteY77" fmla="*/ 1695560 h 2237474"/>
              <a:gd name="connsiteX78" fmla="*/ 6098321 w 12192000"/>
              <a:gd name="connsiteY78" fmla="*/ 1721646 h 2237474"/>
              <a:gd name="connsiteX79" fmla="*/ 5880652 w 12192000"/>
              <a:gd name="connsiteY79" fmla="*/ 1779643 h 2237474"/>
              <a:gd name="connsiteX80" fmla="*/ 5785959 w 12192000"/>
              <a:gd name="connsiteY80" fmla="*/ 1775307 h 2237474"/>
              <a:gd name="connsiteX81" fmla="*/ 5643534 w 12192000"/>
              <a:gd name="connsiteY81" fmla="*/ 1802919 h 2237474"/>
              <a:gd name="connsiteX82" fmla="*/ 5518799 w 12192000"/>
              <a:gd name="connsiteY82" fmla="*/ 1818312 h 2237474"/>
              <a:gd name="connsiteX83" fmla="*/ 5505014 w 12192000"/>
              <a:gd name="connsiteY83" fmla="*/ 1819259 h 2237474"/>
              <a:gd name="connsiteX84" fmla="*/ 5453307 w 12192000"/>
              <a:gd name="connsiteY84" fmla="*/ 1815450 h 2237474"/>
              <a:gd name="connsiteX85" fmla="*/ 5259633 w 12192000"/>
              <a:gd name="connsiteY85" fmla="*/ 1837160 h 2237474"/>
              <a:gd name="connsiteX86" fmla="*/ 5149802 w 12192000"/>
              <a:gd name="connsiteY86" fmla="*/ 1844846 h 2237474"/>
              <a:gd name="connsiteX87" fmla="*/ 5114927 w 12192000"/>
              <a:gd name="connsiteY87" fmla="*/ 1847827 h 2237474"/>
              <a:gd name="connsiteX88" fmla="*/ 5108970 w 12192000"/>
              <a:gd name="connsiteY88" fmla="*/ 1847935 h 2237474"/>
              <a:gd name="connsiteX89" fmla="*/ 5067961 w 12192000"/>
              <a:gd name="connsiteY89" fmla="*/ 1845917 h 2237474"/>
              <a:gd name="connsiteX90" fmla="*/ 5007075 w 12192000"/>
              <a:gd name="connsiteY90" fmla="*/ 1838626 h 2237474"/>
              <a:gd name="connsiteX91" fmla="*/ 4944087 w 12192000"/>
              <a:gd name="connsiteY91" fmla="*/ 1823332 h 2237474"/>
              <a:gd name="connsiteX92" fmla="*/ 4907662 w 12192000"/>
              <a:gd name="connsiteY92" fmla="*/ 1816900 h 2237474"/>
              <a:gd name="connsiteX93" fmla="*/ 4882386 w 12192000"/>
              <a:gd name="connsiteY93" fmla="*/ 1809844 h 2237474"/>
              <a:gd name="connsiteX94" fmla="*/ 4811440 w 12192000"/>
              <a:gd name="connsiteY94" fmla="*/ 1804655 h 2237474"/>
              <a:gd name="connsiteX95" fmla="*/ 4691075 w 12192000"/>
              <a:gd name="connsiteY95" fmla="*/ 1801389 h 2237474"/>
              <a:gd name="connsiteX96" fmla="*/ 4611738 w 12192000"/>
              <a:gd name="connsiteY96" fmla="*/ 1776964 h 2237474"/>
              <a:gd name="connsiteX97" fmla="*/ 4560070 w 12192000"/>
              <a:gd name="connsiteY97" fmla="*/ 1785640 h 2237474"/>
              <a:gd name="connsiteX98" fmla="*/ 4536503 w 12192000"/>
              <a:gd name="connsiteY98" fmla="*/ 1785334 h 2237474"/>
              <a:gd name="connsiteX99" fmla="*/ 4513724 w 12192000"/>
              <a:gd name="connsiteY99" fmla="*/ 1791996 h 2237474"/>
              <a:gd name="connsiteX100" fmla="*/ 4459810 w 12192000"/>
              <a:gd name="connsiteY100" fmla="*/ 1797886 h 2237474"/>
              <a:gd name="connsiteX101" fmla="*/ 4379064 w 12192000"/>
              <a:gd name="connsiteY101" fmla="*/ 1817177 h 2237474"/>
              <a:gd name="connsiteX102" fmla="*/ 4319209 w 12192000"/>
              <a:gd name="connsiteY102" fmla="*/ 1834833 h 2237474"/>
              <a:gd name="connsiteX103" fmla="*/ 4290981 w 12192000"/>
              <a:gd name="connsiteY103" fmla="*/ 1839677 h 2237474"/>
              <a:gd name="connsiteX104" fmla="*/ 4285792 w 12192000"/>
              <a:gd name="connsiteY104" fmla="*/ 1836231 h 2237474"/>
              <a:gd name="connsiteX105" fmla="*/ 4238372 w 12192000"/>
              <a:gd name="connsiteY105" fmla="*/ 1851480 h 2237474"/>
              <a:gd name="connsiteX106" fmla="*/ 4232517 w 12192000"/>
              <a:gd name="connsiteY106" fmla="*/ 1852567 h 2237474"/>
              <a:gd name="connsiteX107" fmla="*/ 4191732 w 12192000"/>
              <a:gd name="connsiteY107" fmla="*/ 1857328 h 2237474"/>
              <a:gd name="connsiteX108" fmla="*/ 4065532 w 12192000"/>
              <a:gd name="connsiteY108" fmla="*/ 1855477 h 2237474"/>
              <a:gd name="connsiteX109" fmla="*/ 4028460 w 12192000"/>
              <a:gd name="connsiteY109" fmla="*/ 1855137 h 2237474"/>
              <a:gd name="connsiteX110" fmla="*/ 4002267 w 12192000"/>
              <a:gd name="connsiteY110" fmla="*/ 1852352 h 2237474"/>
              <a:gd name="connsiteX111" fmla="*/ 3931396 w 12192000"/>
              <a:gd name="connsiteY111" fmla="*/ 1858915 h 2237474"/>
              <a:gd name="connsiteX112" fmla="*/ 3812162 w 12192000"/>
              <a:gd name="connsiteY112" fmla="*/ 1875501 h 2237474"/>
              <a:gd name="connsiteX113" fmla="*/ 3729530 w 12192000"/>
              <a:gd name="connsiteY113" fmla="*/ 1864513 h 2237474"/>
              <a:gd name="connsiteX114" fmla="*/ 3680177 w 12192000"/>
              <a:gd name="connsiteY114" fmla="*/ 1881552 h 2237474"/>
              <a:gd name="connsiteX115" fmla="*/ 3567259 w 12192000"/>
              <a:gd name="connsiteY115" fmla="*/ 1893482 h 2237474"/>
              <a:gd name="connsiteX116" fmla="*/ 3405770 w 12192000"/>
              <a:gd name="connsiteY116" fmla="*/ 1904591 h 2237474"/>
              <a:gd name="connsiteX117" fmla="*/ 3280097 w 12192000"/>
              <a:gd name="connsiteY117" fmla="*/ 1919610 h 2237474"/>
              <a:gd name="connsiteX118" fmla="*/ 3123424 w 12192000"/>
              <a:gd name="connsiteY118" fmla="*/ 1952930 h 2237474"/>
              <a:gd name="connsiteX119" fmla="*/ 3009910 w 12192000"/>
              <a:gd name="connsiteY119" fmla="*/ 1957866 h 2237474"/>
              <a:gd name="connsiteX120" fmla="*/ 2995934 w 12192000"/>
              <a:gd name="connsiteY120" fmla="*/ 1967085 h 2237474"/>
              <a:gd name="connsiteX121" fmla="*/ 2980071 w 12192000"/>
              <a:gd name="connsiteY121" fmla="*/ 1972988 h 2237474"/>
              <a:gd name="connsiteX122" fmla="*/ 2978094 w 12192000"/>
              <a:gd name="connsiteY122" fmla="*/ 1972369 h 2237474"/>
              <a:gd name="connsiteX123" fmla="*/ 2942858 w 12192000"/>
              <a:gd name="connsiteY123" fmla="*/ 1981367 h 2237474"/>
              <a:gd name="connsiteX124" fmla="*/ 2875436 w 12192000"/>
              <a:gd name="connsiteY124" fmla="*/ 1996977 h 2237474"/>
              <a:gd name="connsiteX125" fmla="*/ 2874892 w 12192000"/>
              <a:gd name="connsiteY125" fmla="*/ 1996085 h 2237474"/>
              <a:gd name="connsiteX126" fmla="*/ 2864145 w 12192000"/>
              <a:gd name="connsiteY126" fmla="*/ 1994061 h 2237474"/>
              <a:gd name="connsiteX127" fmla="*/ 2843662 w 12192000"/>
              <a:gd name="connsiteY127" fmla="*/ 1992498 h 2237474"/>
              <a:gd name="connsiteX128" fmla="*/ 2796128 w 12192000"/>
              <a:gd name="connsiteY128" fmla="*/ 1976403 h 2237474"/>
              <a:gd name="connsiteX129" fmla="*/ 2756784 w 12192000"/>
              <a:gd name="connsiteY129" fmla="*/ 1985116 h 2237474"/>
              <a:gd name="connsiteX130" fmla="*/ 2748833 w 12192000"/>
              <a:gd name="connsiteY130" fmla="*/ 1986323 h 2237474"/>
              <a:gd name="connsiteX131" fmla="*/ 2748661 w 12192000"/>
              <a:gd name="connsiteY131" fmla="*/ 1986122 h 2237474"/>
              <a:gd name="connsiteX132" fmla="*/ 2740251 w 12192000"/>
              <a:gd name="connsiteY132" fmla="*/ 1986946 h 2237474"/>
              <a:gd name="connsiteX133" fmla="*/ 2718916 w 12192000"/>
              <a:gd name="connsiteY133" fmla="*/ 1990867 h 2237474"/>
              <a:gd name="connsiteX134" fmla="*/ 2713522 w 12192000"/>
              <a:gd name="connsiteY134" fmla="*/ 1990173 h 2237474"/>
              <a:gd name="connsiteX135" fmla="*/ 2680597 w 12192000"/>
              <a:gd name="connsiteY135" fmla="*/ 1984996 h 2237474"/>
              <a:gd name="connsiteX136" fmla="*/ 2578178 w 12192000"/>
              <a:gd name="connsiteY136" fmla="*/ 1990531 h 2237474"/>
              <a:gd name="connsiteX137" fmla="*/ 2476147 w 12192000"/>
              <a:gd name="connsiteY137" fmla="*/ 1998305 h 2237474"/>
              <a:gd name="connsiteX138" fmla="*/ 2373568 w 12192000"/>
              <a:gd name="connsiteY138" fmla="*/ 2003219 h 2237474"/>
              <a:gd name="connsiteX139" fmla="*/ 2321399 w 12192000"/>
              <a:gd name="connsiteY139" fmla="*/ 1989467 h 2237474"/>
              <a:gd name="connsiteX140" fmla="*/ 2315525 w 12192000"/>
              <a:gd name="connsiteY140" fmla="*/ 1989708 h 2237474"/>
              <a:gd name="connsiteX141" fmla="*/ 2300792 w 12192000"/>
              <a:gd name="connsiteY141" fmla="*/ 1994290 h 2237474"/>
              <a:gd name="connsiteX142" fmla="*/ 2295469 w 12192000"/>
              <a:gd name="connsiteY142" fmla="*/ 1996659 h 2237474"/>
              <a:gd name="connsiteX143" fmla="*/ 2287219 w 12192000"/>
              <a:gd name="connsiteY143" fmla="*/ 1998750 h 2237474"/>
              <a:gd name="connsiteX144" fmla="*/ 2286948 w 12192000"/>
              <a:gd name="connsiteY144" fmla="*/ 1998596 h 2237474"/>
              <a:gd name="connsiteX145" fmla="*/ 2243069 w 12192000"/>
              <a:gd name="connsiteY145" fmla="*/ 2015111 h 2237474"/>
              <a:gd name="connsiteX146" fmla="*/ 2186609 w 12192000"/>
              <a:gd name="connsiteY146" fmla="*/ 2008263 h 2237474"/>
              <a:gd name="connsiteX147" fmla="*/ 2164831 w 12192000"/>
              <a:gd name="connsiteY147" fmla="*/ 2010143 h 2237474"/>
              <a:gd name="connsiteX148" fmla="*/ 2152836 w 12192000"/>
              <a:gd name="connsiteY148" fmla="*/ 2010048 h 2237474"/>
              <a:gd name="connsiteX149" fmla="*/ 2117102 w 12192000"/>
              <a:gd name="connsiteY149" fmla="*/ 2023004 h 2237474"/>
              <a:gd name="connsiteX150" fmla="*/ 2111935 w 12192000"/>
              <a:gd name="connsiteY150" fmla="*/ 2023163 h 2237474"/>
              <a:gd name="connsiteX151" fmla="*/ 2089991 w 12192000"/>
              <a:gd name="connsiteY151" fmla="*/ 2034193 h 2237474"/>
              <a:gd name="connsiteX152" fmla="*/ 2058061 w 12192000"/>
              <a:gd name="connsiteY152" fmla="*/ 2047942 h 2237474"/>
              <a:gd name="connsiteX153" fmla="*/ 2055737 w 12192000"/>
              <a:gd name="connsiteY153" fmla="*/ 2047704 h 2237474"/>
              <a:gd name="connsiteX154" fmla="*/ 2042244 w 12192000"/>
              <a:gd name="connsiteY154" fmla="*/ 2055560 h 2237474"/>
              <a:gd name="connsiteX155" fmla="*/ 1976224 w 12192000"/>
              <a:gd name="connsiteY155" fmla="*/ 2074257 h 2237474"/>
              <a:gd name="connsiteX156" fmla="*/ 1877728 w 12192000"/>
              <a:gd name="connsiteY156" fmla="*/ 2101004 h 2237474"/>
              <a:gd name="connsiteX157" fmla="*/ 1759056 w 12192000"/>
              <a:gd name="connsiteY157" fmla="*/ 2125608 h 2237474"/>
              <a:gd name="connsiteX158" fmla="*/ 1637948 w 12192000"/>
              <a:gd name="connsiteY158" fmla="*/ 2172597 h 2237474"/>
              <a:gd name="connsiteX159" fmla="*/ 1434549 w 12192000"/>
              <a:gd name="connsiteY159" fmla="*/ 2234522 h 2237474"/>
              <a:gd name="connsiteX160" fmla="*/ 1398481 w 12192000"/>
              <a:gd name="connsiteY160" fmla="*/ 2237074 h 2237474"/>
              <a:gd name="connsiteX161" fmla="*/ 1398407 w 12192000"/>
              <a:gd name="connsiteY161" fmla="*/ 2237095 h 2237474"/>
              <a:gd name="connsiteX162" fmla="*/ 1370962 w 12192000"/>
              <a:gd name="connsiteY162" fmla="*/ 2237474 h 2237474"/>
              <a:gd name="connsiteX163" fmla="*/ 1356367 w 12192000"/>
              <a:gd name="connsiteY163" fmla="*/ 2235089 h 2237474"/>
              <a:gd name="connsiteX164" fmla="*/ 1324828 w 12192000"/>
              <a:gd name="connsiteY164" fmla="*/ 2231968 h 2237474"/>
              <a:gd name="connsiteX165" fmla="*/ 1297744 w 12192000"/>
              <a:gd name="connsiteY165" fmla="*/ 2235849 h 2237474"/>
              <a:gd name="connsiteX166" fmla="*/ 1286236 w 12192000"/>
              <a:gd name="connsiteY166" fmla="*/ 2233135 h 2237474"/>
              <a:gd name="connsiteX167" fmla="*/ 1283504 w 12192000"/>
              <a:gd name="connsiteY167" fmla="*/ 2233797 h 2237474"/>
              <a:gd name="connsiteX168" fmla="*/ 1279765 w 12192000"/>
              <a:gd name="connsiteY168" fmla="*/ 2229639 h 2237474"/>
              <a:gd name="connsiteX169" fmla="*/ 1195347 w 12192000"/>
              <a:gd name="connsiteY169" fmla="*/ 2212354 h 2237474"/>
              <a:gd name="connsiteX170" fmla="*/ 970251 w 12192000"/>
              <a:gd name="connsiteY170" fmla="*/ 2221029 h 2237474"/>
              <a:gd name="connsiteX171" fmla="*/ 812914 w 12192000"/>
              <a:gd name="connsiteY171" fmla="*/ 2202752 h 2237474"/>
              <a:gd name="connsiteX172" fmla="*/ 800195 w 12192000"/>
              <a:gd name="connsiteY172" fmla="*/ 2209407 h 2237474"/>
              <a:gd name="connsiteX173" fmla="*/ 784978 w 12192000"/>
              <a:gd name="connsiteY173" fmla="*/ 2212360 h 2237474"/>
              <a:gd name="connsiteX174" fmla="*/ 681987 w 12192000"/>
              <a:gd name="connsiteY174" fmla="*/ 2216757 h 2237474"/>
              <a:gd name="connsiteX175" fmla="*/ 669923 w 12192000"/>
              <a:gd name="connsiteY175" fmla="*/ 2211682 h 2237474"/>
              <a:gd name="connsiteX176" fmla="*/ 648680 w 12192000"/>
              <a:gd name="connsiteY176" fmla="*/ 2206229 h 2237474"/>
              <a:gd name="connsiteX177" fmla="*/ 597225 w 12192000"/>
              <a:gd name="connsiteY177" fmla="*/ 2180999 h 2237474"/>
              <a:gd name="connsiteX178" fmla="*/ 558449 w 12192000"/>
              <a:gd name="connsiteY178" fmla="*/ 2182346 h 2237474"/>
              <a:gd name="connsiteX179" fmla="*/ 550517 w 12192000"/>
              <a:gd name="connsiteY179" fmla="*/ 2182060 h 2237474"/>
              <a:gd name="connsiteX180" fmla="*/ 550309 w 12192000"/>
              <a:gd name="connsiteY180" fmla="*/ 2181825 h 2237474"/>
              <a:gd name="connsiteX181" fmla="*/ 541836 w 12192000"/>
              <a:gd name="connsiteY181" fmla="*/ 2181063 h 2237474"/>
              <a:gd name="connsiteX182" fmla="*/ 536057 w 12192000"/>
              <a:gd name="connsiteY182" fmla="*/ 2181537 h 2237474"/>
              <a:gd name="connsiteX183" fmla="*/ 520671 w 12192000"/>
              <a:gd name="connsiteY183" fmla="*/ 2180980 h 2237474"/>
              <a:gd name="connsiteX184" fmla="*/ 515024 w 12192000"/>
              <a:gd name="connsiteY184" fmla="*/ 2179258 h 2237474"/>
              <a:gd name="connsiteX185" fmla="*/ 512278 w 12192000"/>
              <a:gd name="connsiteY185" fmla="*/ 2176369 h 2237474"/>
              <a:gd name="connsiteX186" fmla="*/ 480419 w 12192000"/>
              <a:gd name="connsiteY186" fmla="*/ 2167807 h 2237474"/>
              <a:gd name="connsiteX187" fmla="*/ 413835 w 12192000"/>
              <a:gd name="connsiteY187" fmla="*/ 2156783 h 2237474"/>
              <a:gd name="connsiteX188" fmla="*/ 376513 w 12192000"/>
              <a:gd name="connsiteY188" fmla="*/ 2154014 h 2237474"/>
              <a:gd name="connsiteX189" fmla="*/ 273386 w 12192000"/>
              <a:gd name="connsiteY189" fmla="*/ 2142551 h 2237474"/>
              <a:gd name="connsiteX190" fmla="*/ 169207 w 12192000"/>
              <a:gd name="connsiteY190" fmla="*/ 2128100 h 2237474"/>
              <a:gd name="connsiteX191" fmla="*/ 93149 w 12192000"/>
              <a:gd name="connsiteY191" fmla="*/ 2105324 h 2237474"/>
              <a:gd name="connsiteX192" fmla="*/ 88109 w 12192000"/>
              <a:gd name="connsiteY192" fmla="*/ 2106704 h 2237474"/>
              <a:gd name="connsiteX193" fmla="*/ 80022 w 12192000"/>
              <a:gd name="connsiteY193" fmla="*/ 2107254 h 2237474"/>
              <a:gd name="connsiteX194" fmla="*/ 79717 w 12192000"/>
              <a:gd name="connsiteY194" fmla="*/ 2107046 h 2237474"/>
              <a:gd name="connsiteX195" fmla="*/ 72352 w 12192000"/>
              <a:gd name="connsiteY195" fmla="*/ 2107991 h 2237474"/>
              <a:gd name="connsiteX196" fmla="*/ 37645 w 12192000"/>
              <a:gd name="connsiteY196" fmla="*/ 2115401 h 2237474"/>
              <a:gd name="connsiteX197" fmla="*/ 4572 w 12192000"/>
              <a:gd name="connsiteY197" fmla="*/ 2111091 h 2237474"/>
              <a:gd name="connsiteX198" fmla="*/ 0 w 12192000"/>
              <a:gd name="connsiteY198" fmla="*/ 2110468 h 2237474"/>
              <a:gd name="connsiteX199" fmla="*/ 0 w 12192000"/>
              <a:gd name="connsiteY199"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34800 w 12192000"/>
              <a:gd name="connsiteY6" fmla="*/ 747840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34688 w 12192000"/>
              <a:gd name="connsiteY12" fmla="*/ 757726 h 2237474"/>
              <a:gd name="connsiteX13" fmla="*/ 10805004 w 12192000"/>
              <a:gd name="connsiteY13" fmla="*/ 757573 h 2237474"/>
              <a:gd name="connsiteX14" fmla="*/ 10739478 w 12192000"/>
              <a:gd name="connsiteY14" fmla="*/ 776841 h 2237474"/>
              <a:gd name="connsiteX15" fmla="*/ 10458762 w 12192000"/>
              <a:gd name="connsiteY15" fmla="*/ 755400 h 2237474"/>
              <a:gd name="connsiteX16" fmla="*/ 10211200 w 12192000"/>
              <a:gd name="connsiteY16" fmla="*/ 767513 h 2237474"/>
              <a:gd name="connsiteX17" fmla="*/ 10167995 w 12192000"/>
              <a:gd name="connsiteY17" fmla="*/ 760843 h 2237474"/>
              <a:gd name="connsiteX18" fmla="*/ 9997044 w 12192000"/>
              <a:gd name="connsiteY18" fmla="*/ 780129 h 2237474"/>
              <a:gd name="connsiteX19" fmla="*/ 9943887 w 12192000"/>
              <a:gd name="connsiteY19" fmla="*/ 804141 h 2237474"/>
              <a:gd name="connsiteX20" fmla="*/ 9918248 w 12192000"/>
              <a:gd name="connsiteY20" fmla="*/ 816628 h 2237474"/>
              <a:gd name="connsiteX21" fmla="*/ 9767091 w 12192000"/>
              <a:gd name="connsiteY21" fmla="*/ 870550 h 2237474"/>
              <a:gd name="connsiteX22" fmla="*/ 9683005 w 12192000"/>
              <a:gd name="connsiteY22" fmla="*/ 894128 h 2237474"/>
              <a:gd name="connsiteX23" fmla="*/ 9594438 w 12192000"/>
              <a:gd name="connsiteY23" fmla="*/ 919051 h 2237474"/>
              <a:gd name="connsiteX24" fmla="*/ 9577033 w 12192000"/>
              <a:gd name="connsiteY24" fmla="*/ 922857 h 2237474"/>
              <a:gd name="connsiteX25" fmla="*/ 9544189 w 12192000"/>
              <a:gd name="connsiteY25" fmla="*/ 938966 h 2237474"/>
              <a:gd name="connsiteX26" fmla="*/ 9500499 w 12192000"/>
              <a:gd name="connsiteY26" fmla="*/ 954680 h 2237474"/>
              <a:gd name="connsiteX27" fmla="*/ 9428195 w 12192000"/>
              <a:gd name="connsiteY27" fmla="*/ 986225 h 2237474"/>
              <a:gd name="connsiteX28" fmla="*/ 9410017 w 12192000"/>
              <a:gd name="connsiteY28" fmla="*/ 993931 h 2237474"/>
              <a:gd name="connsiteX29" fmla="*/ 9392919 w 12192000"/>
              <a:gd name="connsiteY29" fmla="*/ 994656 h 2237474"/>
              <a:gd name="connsiteX30" fmla="*/ 9278619 w 12192000"/>
              <a:gd name="connsiteY30" fmla="*/ 1011878 h 2237474"/>
              <a:gd name="connsiteX31" fmla="*/ 9268019 w 12192000"/>
              <a:gd name="connsiteY31" fmla="*/ 1007442 h 2237474"/>
              <a:gd name="connsiteX32" fmla="*/ 9234662 w 12192000"/>
              <a:gd name="connsiteY32" fmla="*/ 1023056 h 2237474"/>
              <a:gd name="connsiteX33" fmla="*/ 9181033 w 12192000"/>
              <a:gd name="connsiteY33" fmla="*/ 1037921 h 2237474"/>
              <a:gd name="connsiteX34" fmla="*/ 9155969 w 12192000"/>
              <a:gd name="connsiteY34" fmla="*/ 1046804 h 2237474"/>
              <a:gd name="connsiteX35" fmla="*/ 9133985 w 12192000"/>
              <a:gd name="connsiteY35" fmla="*/ 1046450 h 2237474"/>
              <a:gd name="connsiteX36" fmla="*/ 9012987 w 12192000"/>
              <a:gd name="connsiteY36" fmla="*/ 1061986 h 2237474"/>
              <a:gd name="connsiteX37" fmla="*/ 8968445 w 12192000"/>
              <a:gd name="connsiteY37" fmla="*/ 1052169 h 2237474"/>
              <a:gd name="connsiteX38" fmla="*/ 8958984 w 12192000"/>
              <a:gd name="connsiteY38" fmla="*/ 1057212 h 2237474"/>
              <a:gd name="connsiteX39" fmla="*/ 8886001 w 12192000"/>
              <a:gd name="connsiteY39" fmla="*/ 1067468 h 2237474"/>
              <a:gd name="connsiteX40" fmla="*/ 8838610 w 12192000"/>
              <a:gd name="connsiteY40" fmla="*/ 1075091 h 2237474"/>
              <a:gd name="connsiteX41" fmla="*/ 8750383 w 12192000"/>
              <a:gd name="connsiteY41" fmla="*/ 1097387 h 2237474"/>
              <a:gd name="connsiteX42" fmla="*/ 8665605 w 12192000"/>
              <a:gd name="connsiteY42" fmla="*/ 1110791 h 2237474"/>
              <a:gd name="connsiteX43" fmla="*/ 8584946 w 12192000"/>
              <a:gd name="connsiteY43" fmla="*/ 1135226 h 2237474"/>
              <a:gd name="connsiteX44" fmla="*/ 8460755 w 12192000"/>
              <a:gd name="connsiteY44" fmla="*/ 1203427 h 2237474"/>
              <a:gd name="connsiteX45" fmla="*/ 8419755 w 12192000"/>
              <a:gd name="connsiteY45" fmla="*/ 1216260 h 2237474"/>
              <a:gd name="connsiteX46" fmla="*/ 8411626 w 12192000"/>
              <a:gd name="connsiteY46" fmla="*/ 1214397 h 2237474"/>
              <a:gd name="connsiteX47" fmla="*/ 8363469 w 12192000"/>
              <a:gd name="connsiteY47" fmla="*/ 1246658 h 2237474"/>
              <a:gd name="connsiteX48" fmla="*/ 8275497 w 12192000"/>
              <a:gd name="connsiteY48" fmla="*/ 1264396 h 2237474"/>
              <a:gd name="connsiteX49" fmla="*/ 8206287 w 12192000"/>
              <a:gd name="connsiteY49" fmla="*/ 1273060 h 2237474"/>
              <a:gd name="connsiteX50" fmla="*/ 8168705 w 12192000"/>
              <a:gd name="connsiteY50" fmla="*/ 1279956 h 2237474"/>
              <a:gd name="connsiteX51" fmla="*/ 8139997 w 12192000"/>
              <a:gd name="connsiteY51" fmla="*/ 1282713 h 2237474"/>
              <a:gd name="connsiteX52" fmla="*/ 8074238 w 12192000"/>
              <a:gd name="connsiteY52" fmla="*/ 1301895 h 2237474"/>
              <a:gd name="connsiteX53" fmla="*/ 7968292 w 12192000"/>
              <a:gd name="connsiteY53" fmla="*/ 1338779 h 2237474"/>
              <a:gd name="connsiteX54" fmla="*/ 7902328 w 12192000"/>
              <a:gd name="connsiteY54" fmla="*/ 1345865 h 2237474"/>
              <a:gd name="connsiteX55" fmla="*/ 7875879 w 12192000"/>
              <a:gd name="connsiteY55" fmla="*/ 1345646 h 2237474"/>
              <a:gd name="connsiteX56" fmla="*/ 7840612 w 12192000"/>
              <a:gd name="connsiteY56" fmla="*/ 1369373 h 2237474"/>
              <a:gd name="connsiteX57" fmla="*/ 7786819 w 12192000"/>
              <a:gd name="connsiteY57" fmla="*/ 1378970 h 2237474"/>
              <a:gd name="connsiteX58" fmla="*/ 7548172 w 12192000"/>
              <a:gd name="connsiteY58" fmla="*/ 1417460 h 2237474"/>
              <a:gd name="connsiteX59" fmla="*/ 7483437 w 12192000"/>
              <a:gd name="connsiteY59" fmla="*/ 1478152 h 2237474"/>
              <a:gd name="connsiteX60" fmla="*/ 7377870 w 12192000"/>
              <a:gd name="connsiteY60" fmla="*/ 1523319 h 2237474"/>
              <a:gd name="connsiteX61" fmla="*/ 7230737 w 12192000"/>
              <a:gd name="connsiteY61" fmla="*/ 1562633 h 2237474"/>
              <a:gd name="connsiteX62" fmla="*/ 7224458 w 12192000"/>
              <a:gd name="connsiteY62" fmla="*/ 1573008 h 2237474"/>
              <a:gd name="connsiteX63" fmla="*/ 7183121 w 12192000"/>
              <a:gd name="connsiteY63" fmla="*/ 1595162 h 2237474"/>
              <a:gd name="connsiteX64" fmla="*/ 7164601 w 12192000"/>
              <a:gd name="connsiteY64" fmla="*/ 1606490 h 2237474"/>
              <a:gd name="connsiteX65" fmla="*/ 7092727 w 12192000"/>
              <a:gd name="connsiteY65" fmla="*/ 1623628 h 2237474"/>
              <a:gd name="connsiteX66" fmla="*/ 7031309 w 12192000"/>
              <a:gd name="connsiteY66" fmla="*/ 1619451 h 2237474"/>
              <a:gd name="connsiteX67" fmla="*/ 6900177 w 12192000"/>
              <a:gd name="connsiteY67" fmla="*/ 1636016 h 2237474"/>
              <a:gd name="connsiteX68" fmla="*/ 6795372 w 12192000"/>
              <a:gd name="connsiteY68" fmla="*/ 1644845 h 2237474"/>
              <a:gd name="connsiteX69" fmla="*/ 6692251 w 12192000"/>
              <a:gd name="connsiteY69" fmla="*/ 1656357 h 2237474"/>
              <a:gd name="connsiteX70" fmla="*/ 6655235 w 12192000"/>
              <a:gd name="connsiteY70" fmla="*/ 1661869 h 2237474"/>
              <a:gd name="connsiteX71" fmla="*/ 6554894 w 12192000"/>
              <a:gd name="connsiteY71" fmla="*/ 1664428 h 2237474"/>
              <a:gd name="connsiteX72" fmla="*/ 6516595 w 12192000"/>
              <a:gd name="connsiteY72" fmla="*/ 1667475 h 2237474"/>
              <a:gd name="connsiteX73" fmla="*/ 6508541 w 12192000"/>
              <a:gd name="connsiteY73" fmla="*/ 1668757 h 2237474"/>
              <a:gd name="connsiteX74" fmla="*/ 6471012 w 12192000"/>
              <a:gd name="connsiteY74" fmla="*/ 1678604 h 2237474"/>
              <a:gd name="connsiteX75" fmla="*/ 6364035 w 12192000"/>
              <a:gd name="connsiteY75" fmla="*/ 1667683 h 2237474"/>
              <a:gd name="connsiteX76" fmla="*/ 6280959 w 12192000"/>
              <a:gd name="connsiteY76" fmla="*/ 1689329 h 2237474"/>
              <a:gd name="connsiteX77" fmla="*/ 6243319 w 12192000"/>
              <a:gd name="connsiteY77" fmla="*/ 1695560 h 2237474"/>
              <a:gd name="connsiteX78" fmla="*/ 6098321 w 12192000"/>
              <a:gd name="connsiteY78" fmla="*/ 1721646 h 2237474"/>
              <a:gd name="connsiteX79" fmla="*/ 5880652 w 12192000"/>
              <a:gd name="connsiteY79" fmla="*/ 1779643 h 2237474"/>
              <a:gd name="connsiteX80" fmla="*/ 5785959 w 12192000"/>
              <a:gd name="connsiteY80" fmla="*/ 1775307 h 2237474"/>
              <a:gd name="connsiteX81" fmla="*/ 5643534 w 12192000"/>
              <a:gd name="connsiteY81" fmla="*/ 1802919 h 2237474"/>
              <a:gd name="connsiteX82" fmla="*/ 5518799 w 12192000"/>
              <a:gd name="connsiteY82" fmla="*/ 1818312 h 2237474"/>
              <a:gd name="connsiteX83" fmla="*/ 5505014 w 12192000"/>
              <a:gd name="connsiteY83" fmla="*/ 1819259 h 2237474"/>
              <a:gd name="connsiteX84" fmla="*/ 5453307 w 12192000"/>
              <a:gd name="connsiteY84" fmla="*/ 1815450 h 2237474"/>
              <a:gd name="connsiteX85" fmla="*/ 5221533 w 12192000"/>
              <a:gd name="connsiteY85" fmla="*/ 1846950 h 2237474"/>
              <a:gd name="connsiteX86" fmla="*/ 5149802 w 12192000"/>
              <a:gd name="connsiteY86" fmla="*/ 1844846 h 2237474"/>
              <a:gd name="connsiteX87" fmla="*/ 5114927 w 12192000"/>
              <a:gd name="connsiteY87" fmla="*/ 1847827 h 2237474"/>
              <a:gd name="connsiteX88" fmla="*/ 5108970 w 12192000"/>
              <a:gd name="connsiteY88" fmla="*/ 1847935 h 2237474"/>
              <a:gd name="connsiteX89" fmla="*/ 5067961 w 12192000"/>
              <a:gd name="connsiteY89" fmla="*/ 1845917 h 2237474"/>
              <a:gd name="connsiteX90" fmla="*/ 5007075 w 12192000"/>
              <a:gd name="connsiteY90" fmla="*/ 1838626 h 2237474"/>
              <a:gd name="connsiteX91" fmla="*/ 4944087 w 12192000"/>
              <a:gd name="connsiteY91" fmla="*/ 1823332 h 2237474"/>
              <a:gd name="connsiteX92" fmla="*/ 4907662 w 12192000"/>
              <a:gd name="connsiteY92" fmla="*/ 1816900 h 2237474"/>
              <a:gd name="connsiteX93" fmla="*/ 4882386 w 12192000"/>
              <a:gd name="connsiteY93" fmla="*/ 1809844 h 2237474"/>
              <a:gd name="connsiteX94" fmla="*/ 4811440 w 12192000"/>
              <a:gd name="connsiteY94" fmla="*/ 1804655 h 2237474"/>
              <a:gd name="connsiteX95" fmla="*/ 4691075 w 12192000"/>
              <a:gd name="connsiteY95" fmla="*/ 1801389 h 2237474"/>
              <a:gd name="connsiteX96" fmla="*/ 4611738 w 12192000"/>
              <a:gd name="connsiteY96" fmla="*/ 1776964 h 2237474"/>
              <a:gd name="connsiteX97" fmla="*/ 4560070 w 12192000"/>
              <a:gd name="connsiteY97" fmla="*/ 1785640 h 2237474"/>
              <a:gd name="connsiteX98" fmla="*/ 4536503 w 12192000"/>
              <a:gd name="connsiteY98" fmla="*/ 1785334 h 2237474"/>
              <a:gd name="connsiteX99" fmla="*/ 4513724 w 12192000"/>
              <a:gd name="connsiteY99" fmla="*/ 1791996 h 2237474"/>
              <a:gd name="connsiteX100" fmla="*/ 4459810 w 12192000"/>
              <a:gd name="connsiteY100" fmla="*/ 1797886 h 2237474"/>
              <a:gd name="connsiteX101" fmla="*/ 4379064 w 12192000"/>
              <a:gd name="connsiteY101" fmla="*/ 1817177 h 2237474"/>
              <a:gd name="connsiteX102" fmla="*/ 4319209 w 12192000"/>
              <a:gd name="connsiteY102" fmla="*/ 1834833 h 2237474"/>
              <a:gd name="connsiteX103" fmla="*/ 4290981 w 12192000"/>
              <a:gd name="connsiteY103" fmla="*/ 1839677 h 2237474"/>
              <a:gd name="connsiteX104" fmla="*/ 4285792 w 12192000"/>
              <a:gd name="connsiteY104" fmla="*/ 1836231 h 2237474"/>
              <a:gd name="connsiteX105" fmla="*/ 4238372 w 12192000"/>
              <a:gd name="connsiteY105" fmla="*/ 1851480 h 2237474"/>
              <a:gd name="connsiteX106" fmla="*/ 4232517 w 12192000"/>
              <a:gd name="connsiteY106" fmla="*/ 1852567 h 2237474"/>
              <a:gd name="connsiteX107" fmla="*/ 4191732 w 12192000"/>
              <a:gd name="connsiteY107" fmla="*/ 1857328 h 2237474"/>
              <a:gd name="connsiteX108" fmla="*/ 4065532 w 12192000"/>
              <a:gd name="connsiteY108" fmla="*/ 1855477 h 2237474"/>
              <a:gd name="connsiteX109" fmla="*/ 4028460 w 12192000"/>
              <a:gd name="connsiteY109" fmla="*/ 1855137 h 2237474"/>
              <a:gd name="connsiteX110" fmla="*/ 4002267 w 12192000"/>
              <a:gd name="connsiteY110" fmla="*/ 1852352 h 2237474"/>
              <a:gd name="connsiteX111" fmla="*/ 3931396 w 12192000"/>
              <a:gd name="connsiteY111" fmla="*/ 1858915 h 2237474"/>
              <a:gd name="connsiteX112" fmla="*/ 3812162 w 12192000"/>
              <a:gd name="connsiteY112" fmla="*/ 1875501 h 2237474"/>
              <a:gd name="connsiteX113" fmla="*/ 3729530 w 12192000"/>
              <a:gd name="connsiteY113" fmla="*/ 1864513 h 2237474"/>
              <a:gd name="connsiteX114" fmla="*/ 3680177 w 12192000"/>
              <a:gd name="connsiteY114" fmla="*/ 1881552 h 2237474"/>
              <a:gd name="connsiteX115" fmla="*/ 3567259 w 12192000"/>
              <a:gd name="connsiteY115" fmla="*/ 1893482 h 2237474"/>
              <a:gd name="connsiteX116" fmla="*/ 3405770 w 12192000"/>
              <a:gd name="connsiteY116" fmla="*/ 1904591 h 2237474"/>
              <a:gd name="connsiteX117" fmla="*/ 3280097 w 12192000"/>
              <a:gd name="connsiteY117" fmla="*/ 1919610 h 2237474"/>
              <a:gd name="connsiteX118" fmla="*/ 3123424 w 12192000"/>
              <a:gd name="connsiteY118" fmla="*/ 1952930 h 2237474"/>
              <a:gd name="connsiteX119" fmla="*/ 3009910 w 12192000"/>
              <a:gd name="connsiteY119" fmla="*/ 1957866 h 2237474"/>
              <a:gd name="connsiteX120" fmla="*/ 2995934 w 12192000"/>
              <a:gd name="connsiteY120" fmla="*/ 1967085 h 2237474"/>
              <a:gd name="connsiteX121" fmla="*/ 2980071 w 12192000"/>
              <a:gd name="connsiteY121" fmla="*/ 1972988 h 2237474"/>
              <a:gd name="connsiteX122" fmla="*/ 2978094 w 12192000"/>
              <a:gd name="connsiteY122" fmla="*/ 1972369 h 2237474"/>
              <a:gd name="connsiteX123" fmla="*/ 2942858 w 12192000"/>
              <a:gd name="connsiteY123" fmla="*/ 1981367 h 2237474"/>
              <a:gd name="connsiteX124" fmla="*/ 2875436 w 12192000"/>
              <a:gd name="connsiteY124" fmla="*/ 1996977 h 2237474"/>
              <a:gd name="connsiteX125" fmla="*/ 2874892 w 12192000"/>
              <a:gd name="connsiteY125" fmla="*/ 1996085 h 2237474"/>
              <a:gd name="connsiteX126" fmla="*/ 2864145 w 12192000"/>
              <a:gd name="connsiteY126" fmla="*/ 1994061 h 2237474"/>
              <a:gd name="connsiteX127" fmla="*/ 2843662 w 12192000"/>
              <a:gd name="connsiteY127" fmla="*/ 1992498 h 2237474"/>
              <a:gd name="connsiteX128" fmla="*/ 2796128 w 12192000"/>
              <a:gd name="connsiteY128" fmla="*/ 1976403 h 2237474"/>
              <a:gd name="connsiteX129" fmla="*/ 2756784 w 12192000"/>
              <a:gd name="connsiteY129" fmla="*/ 1985116 h 2237474"/>
              <a:gd name="connsiteX130" fmla="*/ 2748833 w 12192000"/>
              <a:gd name="connsiteY130" fmla="*/ 1986323 h 2237474"/>
              <a:gd name="connsiteX131" fmla="*/ 2748661 w 12192000"/>
              <a:gd name="connsiteY131" fmla="*/ 1986122 h 2237474"/>
              <a:gd name="connsiteX132" fmla="*/ 2740251 w 12192000"/>
              <a:gd name="connsiteY132" fmla="*/ 1986946 h 2237474"/>
              <a:gd name="connsiteX133" fmla="*/ 2718916 w 12192000"/>
              <a:gd name="connsiteY133" fmla="*/ 1990867 h 2237474"/>
              <a:gd name="connsiteX134" fmla="*/ 2713522 w 12192000"/>
              <a:gd name="connsiteY134" fmla="*/ 1990173 h 2237474"/>
              <a:gd name="connsiteX135" fmla="*/ 2680597 w 12192000"/>
              <a:gd name="connsiteY135" fmla="*/ 1984996 h 2237474"/>
              <a:gd name="connsiteX136" fmla="*/ 2578178 w 12192000"/>
              <a:gd name="connsiteY136" fmla="*/ 1990531 h 2237474"/>
              <a:gd name="connsiteX137" fmla="*/ 2476147 w 12192000"/>
              <a:gd name="connsiteY137" fmla="*/ 1998305 h 2237474"/>
              <a:gd name="connsiteX138" fmla="*/ 2373568 w 12192000"/>
              <a:gd name="connsiteY138" fmla="*/ 2003219 h 2237474"/>
              <a:gd name="connsiteX139" fmla="*/ 2321399 w 12192000"/>
              <a:gd name="connsiteY139" fmla="*/ 1989467 h 2237474"/>
              <a:gd name="connsiteX140" fmla="*/ 2315525 w 12192000"/>
              <a:gd name="connsiteY140" fmla="*/ 1989708 h 2237474"/>
              <a:gd name="connsiteX141" fmla="*/ 2300792 w 12192000"/>
              <a:gd name="connsiteY141" fmla="*/ 1994290 h 2237474"/>
              <a:gd name="connsiteX142" fmla="*/ 2295469 w 12192000"/>
              <a:gd name="connsiteY142" fmla="*/ 1996659 h 2237474"/>
              <a:gd name="connsiteX143" fmla="*/ 2287219 w 12192000"/>
              <a:gd name="connsiteY143" fmla="*/ 1998750 h 2237474"/>
              <a:gd name="connsiteX144" fmla="*/ 2286948 w 12192000"/>
              <a:gd name="connsiteY144" fmla="*/ 1998596 h 2237474"/>
              <a:gd name="connsiteX145" fmla="*/ 2243069 w 12192000"/>
              <a:gd name="connsiteY145" fmla="*/ 2015111 h 2237474"/>
              <a:gd name="connsiteX146" fmla="*/ 2186609 w 12192000"/>
              <a:gd name="connsiteY146" fmla="*/ 2008263 h 2237474"/>
              <a:gd name="connsiteX147" fmla="*/ 2164831 w 12192000"/>
              <a:gd name="connsiteY147" fmla="*/ 2010143 h 2237474"/>
              <a:gd name="connsiteX148" fmla="*/ 2152836 w 12192000"/>
              <a:gd name="connsiteY148" fmla="*/ 2010048 h 2237474"/>
              <a:gd name="connsiteX149" fmla="*/ 2117102 w 12192000"/>
              <a:gd name="connsiteY149" fmla="*/ 2023004 h 2237474"/>
              <a:gd name="connsiteX150" fmla="*/ 2111935 w 12192000"/>
              <a:gd name="connsiteY150" fmla="*/ 2023163 h 2237474"/>
              <a:gd name="connsiteX151" fmla="*/ 2089991 w 12192000"/>
              <a:gd name="connsiteY151" fmla="*/ 2034193 h 2237474"/>
              <a:gd name="connsiteX152" fmla="*/ 2058061 w 12192000"/>
              <a:gd name="connsiteY152" fmla="*/ 2047942 h 2237474"/>
              <a:gd name="connsiteX153" fmla="*/ 2055737 w 12192000"/>
              <a:gd name="connsiteY153" fmla="*/ 2047704 h 2237474"/>
              <a:gd name="connsiteX154" fmla="*/ 2042244 w 12192000"/>
              <a:gd name="connsiteY154" fmla="*/ 2055560 h 2237474"/>
              <a:gd name="connsiteX155" fmla="*/ 1976224 w 12192000"/>
              <a:gd name="connsiteY155" fmla="*/ 2074257 h 2237474"/>
              <a:gd name="connsiteX156" fmla="*/ 1877728 w 12192000"/>
              <a:gd name="connsiteY156" fmla="*/ 2101004 h 2237474"/>
              <a:gd name="connsiteX157" fmla="*/ 1759056 w 12192000"/>
              <a:gd name="connsiteY157" fmla="*/ 2125608 h 2237474"/>
              <a:gd name="connsiteX158" fmla="*/ 1637948 w 12192000"/>
              <a:gd name="connsiteY158" fmla="*/ 2172597 h 2237474"/>
              <a:gd name="connsiteX159" fmla="*/ 1434549 w 12192000"/>
              <a:gd name="connsiteY159" fmla="*/ 2234522 h 2237474"/>
              <a:gd name="connsiteX160" fmla="*/ 1398481 w 12192000"/>
              <a:gd name="connsiteY160" fmla="*/ 2237074 h 2237474"/>
              <a:gd name="connsiteX161" fmla="*/ 1398407 w 12192000"/>
              <a:gd name="connsiteY161" fmla="*/ 2237095 h 2237474"/>
              <a:gd name="connsiteX162" fmla="*/ 1370962 w 12192000"/>
              <a:gd name="connsiteY162" fmla="*/ 2237474 h 2237474"/>
              <a:gd name="connsiteX163" fmla="*/ 1356367 w 12192000"/>
              <a:gd name="connsiteY163" fmla="*/ 2235089 h 2237474"/>
              <a:gd name="connsiteX164" fmla="*/ 1324828 w 12192000"/>
              <a:gd name="connsiteY164" fmla="*/ 2231968 h 2237474"/>
              <a:gd name="connsiteX165" fmla="*/ 1297744 w 12192000"/>
              <a:gd name="connsiteY165" fmla="*/ 2235849 h 2237474"/>
              <a:gd name="connsiteX166" fmla="*/ 1286236 w 12192000"/>
              <a:gd name="connsiteY166" fmla="*/ 2233135 h 2237474"/>
              <a:gd name="connsiteX167" fmla="*/ 1283504 w 12192000"/>
              <a:gd name="connsiteY167" fmla="*/ 2233797 h 2237474"/>
              <a:gd name="connsiteX168" fmla="*/ 1279765 w 12192000"/>
              <a:gd name="connsiteY168" fmla="*/ 2229639 h 2237474"/>
              <a:gd name="connsiteX169" fmla="*/ 1195347 w 12192000"/>
              <a:gd name="connsiteY169" fmla="*/ 2212354 h 2237474"/>
              <a:gd name="connsiteX170" fmla="*/ 970251 w 12192000"/>
              <a:gd name="connsiteY170" fmla="*/ 2221029 h 2237474"/>
              <a:gd name="connsiteX171" fmla="*/ 812914 w 12192000"/>
              <a:gd name="connsiteY171" fmla="*/ 2202752 h 2237474"/>
              <a:gd name="connsiteX172" fmla="*/ 800195 w 12192000"/>
              <a:gd name="connsiteY172" fmla="*/ 2209407 h 2237474"/>
              <a:gd name="connsiteX173" fmla="*/ 784978 w 12192000"/>
              <a:gd name="connsiteY173" fmla="*/ 2212360 h 2237474"/>
              <a:gd name="connsiteX174" fmla="*/ 681987 w 12192000"/>
              <a:gd name="connsiteY174" fmla="*/ 2216757 h 2237474"/>
              <a:gd name="connsiteX175" fmla="*/ 669923 w 12192000"/>
              <a:gd name="connsiteY175" fmla="*/ 2211682 h 2237474"/>
              <a:gd name="connsiteX176" fmla="*/ 648680 w 12192000"/>
              <a:gd name="connsiteY176" fmla="*/ 2206229 h 2237474"/>
              <a:gd name="connsiteX177" fmla="*/ 597225 w 12192000"/>
              <a:gd name="connsiteY177" fmla="*/ 2180999 h 2237474"/>
              <a:gd name="connsiteX178" fmla="*/ 558449 w 12192000"/>
              <a:gd name="connsiteY178" fmla="*/ 2182346 h 2237474"/>
              <a:gd name="connsiteX179" fmla="*/ 550517 w 12192000"/>
              <a:gd name="connsiteY179" fmla="*/ 2182060 h 2237474"/>
              <a:gd name="connsiteX180" fmla="*/ 550309 w 12192000"/>
              <a:gd name="connsiteY180" fmla="*/ 2181825 h 2237474"/>
              <a:gd name="connsiteX181" fmla="*/ 541836 w 12192000"/>
              <a:gd name="connsiteY181" fmla="*/ 2181063 h 2237474"/>
              <a:gd name="connsiteX182" fmla="*/ 536057 w 12192000"/>
              <a:gd name="connsiteY182" fmla="*/ 2181537 h 2237474"/>
              <a:gd name="connsiteX183" fmla="*/ 520671 w 12192000"/>
              <a:gd name="connsiteY183" fmla="*/ 2180980 h 2237474"/>
              <a:gd name="connsiteX184" fmla="*/ 515024 w 12192000"/>
              <a:gd name="connsiteY184" fmla="*/ 2179258 h 2237474"/>
              <a:gd name="connsiteX185" fmla="*/ 512278 w 12192000"/>
              <a:gd name="connsiteY185" fmla="*/ 2176369 h 2237474"/>
              <a:gd name="connsiteX186" fmla="*/ 480419 w 12192000"/>
              <a:gd name="connsiteY186" fmla="*/ 2167807 h 2237474"/>
              <a:gd name="connsiteX187" fmla="*/ 413835 w 12192000"/>
              <a:gd name="connsiteY187" fmla="*/ 2156783 h 2237474"/>
              <a:gd name="connsiteX188" fmla="*/ 376513 w 12192000"/>
              <a:gd name="connsiteY188" fmla="*/ 2154014 h 2237474"/>
              <a:gd name="connsiteX189" fmla="*/ 273386 w 12192000"/>
              <a:gd name="connsiteY189" fmla="*/ 2142551 h 2237474"/>
              <a:gd name="connsiteX190" fmla="*/ 169207 w 12192000"/>
              <a:gd name="connsiteY190" fmla="*/ 2128100 h 2237474"/>
              <a:gd name="connsiteX191" fmla="*/ 93149 w 12192000"/>
              <a:gd name="connsiteY191" fmla="*/ 2105324 h 2237474"/>
              <a:gd name="connsiteX192" fmla="*/ 88109 w 12192000"/>
              <a:gd name="connsiteY192" fmla="*/ 2106704 h 2237474"/>
              <a:gd name="connsiteX193" fmla="*/ 80022 w 12192000"/>
              <a:gd name="connsiteY193" fmla="*/ 2107254 h 2237474"/>
              <a:gd name="connsiteX194" fmla="*/ 79717 w 12192000"/>
              <a:gd name="connsiteY194" fmla="*/ 2107046 h 2237474"/>
              <a:gd name="connsiteX195" fmla="*/ 72352 w 12192000"/>
              <a:gd name="connsiteY195" fmla="*/ 2107991 h 2237474"/>
              <a:gd name="connsiteX196" fmla="*/ 37645 w 12192000"/>
              <a:gd name="connsiteY196" fmla="*/ 2115401 h 2237474"/>
              <a:gd name="connsiteX197" fmla="*/ 4572 w 12192000"/>
              <a:gd name="connsiteY197" fmla="*/ 2111091 h 2237474"/>
              <a:gd name="connsiteX198" fmla="*/ 0 w 12192000"/>
              <a:gd name="connsiteY198" fmla="*/ 2110468 h 2237474"/>
              <a:gd name="connsiteX199" fmla="*/ 0 w 12192000"/>
              <a:gd name="connsiteY199"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34800 w 12192000"/>
              <a:gd name="connsiteY6" fmla="*/ 747840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34688 w 12192000"/>
              <a:gd name="connsiteY12" fmla="*/ 757726 h 2237474"/>
              <a:gd name="connsiteX13" fmla="*/ 10805004 w 12192000"/>
              <a:gd name="connsiteY13" fmla="*/ 757573 h 2237474"/>
              <a:gd name="connsiteX14" fmla="*/ 10739478 w 12192000"/>
              <a:gd name="connsiteY14" fmla="*/ 776841 h 2237474"/>
              <a:gd name="connsiteX15" fmla="*/ 10458762 w 12192000"/>
              <a:gd name="connsiteY15" fmla="*/ 755400 h 2237474"/>
              <a:gd name="connsiteX16" fmla="*/ 10211200 w 12192000"/>
              <a:gd name="connsiteY16" fmla="*/ 767513 h 2237474"/>
              <a:gd name="connsiteX17" fmla="*/ 10167995 w 12192000"/>
              <a:gd name="connsiteY17" fmla="*/ 760843 h 2237474"/>
              <a:gd name="connsiteX18" fmla="*/ 9997044 w 12192000"/>
              <a:gd name="connsiteY18" fmla="*/ 780129 h 2237474"/>
              <a:gd name="connsiteX19" fmla="*/ 9943887 w 12192000"/>
              <a:gd name="connsiteY19" fmla="*/ 804141 h 2237474"/>
              <a:gd name="connsiteX20" fmla="*/ 9918248 w 12192000"/>
              <a:gd name="connsiteY20" fmla="*/ 816628 h 2237474"/>
              <a:gd name="connsiteX21" fmla="*/ 9767091 w 12192000"/>
              <a:gd name="connsiteY21" fmla="*/ 870550 h 2237474"/>
              <a:gd name="connsiteX22" fmla="*/ 9683005 w 12192000"/>
              <a:gd name="connsiteY22" fmla="*/ 894128 h 2237474"/>
              <a:gd name="connsiteX23" fmla="*/ 9594438 w 12192000"/>
              <a:gd name="connsiteY23" fmla="*/ 919051 h 2237474"/>
              <a:gd name="connsiteX24" fmla="*/ 9577033 w 12192000"/>
              <a:gd name="connsiteY24" fmla="*/ 922857 h 2237474"/>
              <a:gd name="connsiteX25" fmla="*/ 9544189 w 12192000"/>
              <a:gd name="connsiteY25" fmla="*/ 938966 h 2237474"/>
              <a:gd name="connsiteX26" fmla="*/ 9500499 w 12192000"/>
              <a:gd name="connsiteY26" fmla="*/ 954680 h 2237474"/>
              <a:gd name="connsiteX27" fmla="*/ 9428195 w 12192000"/>
              <a:gd name="connsiteY27" fmla="*/ 986225 h 2237474"/>
              <a:gd name="connsiteX28" fmla="*/ 9410017 w 12192000"/>
              <a:gd name="connsiteY28" fmla="*/ 993931 h 2237474"/>
              <a:gd name="connsiteX29" fmla="*/ 9392919 w 12192000"/>
              <a:gd name="connsiteY29" fmla="*/ 994656 h 2237474"/>
              <a:gd name="connsiteX30" fmla="*/ 9278619 w 12192000"/>
              <a:gd name="connsiteY30" fmla="*/ 1011878 h 2237474"/>
              <a:gd name="connsiteX31" fmla="*/ 9268019 w 12192000"/>
              <a:gd name="connsiteY31" fmla="*/ 1007442 h 2237474"/>
              <a:gd name="connsiteX32" fmla="*/ 9234662 w 12192000"/>
              <a:gd name="connsiteY32" fmla="*/ 1023056 h 2237474"/>
              <a:gd name="connsiteX33" fmla="*/ 9181033 w 12192000"/>
              <a:gd name="connsiteY33" fmla="*/ 1037921 h 2237474"/>
              <a:gd name="connsiteX34" fmla="*/ 9155969 w 12192000"/>
              <a:gd name="connsiteY34" fmla="*/ 1046804 h 2237474"/>
              <a:gd name="connsiteX35" fmla="*/ 9133985 w 12192000"/>
              <a:gd name="connsiteY35" fmla="*/ 1046450 h 2237474"/>
              <a:gd name="connsiteX36" fmla="*/ 9012987 w 12192000"/>
              <a:gd name="connsiteY36" fmla="*/ 1061986 h 2237474"/>
              <a:gd name="connsiteX37" fmla="*/ 8968445 w 12192000"/>
              <a:gd name="connsiteY37" fmla="*/ 1052169 h 2237474"/>
              <a:gd name="connsiteX38" fmla="*/ 8958984 w 12192000"/>
              <a:gd name="connsiteY38" fmla="*/ 1057212 h 2237474"/>
              <a:gd name="connsiteX39" fmla="*/ 8886001 w 12192000"/>
              <a:gd name="connsiteY39" fmla="*/ 1067468 h 2237474"/>
              <a:gd name="connsiteX40" fmla="*/ 8838610 w 12192000"/>
              <a:gd name="connsiteY40" fmla="*/ 1075091 h 2237474"/>
              <a:gd name="connsiteX41" fmla="*/ 8750383 w 12192000"/>
              <a:gd name="connsiteY41" fmla="*/ 1097387 h 2237474"/>
              <a:gd name="connsiteX42" fmla="*/ 8665605 w 12192000"/>
              <a:gd name="connsiteY42" fmla="*/ 1110791 h 2237474"/>
              <a:gd name="connsiteX43" fmla="*/ 8584946 w 12192000"/>
              <a:gd name="connsiteY43" fmla="*/ 1135226 h 2237474"/>
              <a:gd name="connsiteX44" fmla="*/ 8460755 w 12192000"/>
              <a:gd name="connsiteY44" fmla="*/ 1203427 h 2237474"/>
              <a:gd name="connsiteX45" fmla="*/ 8419755 w 12192000"/>
              <a:gd name="connsiteY45" fmla="*/ 1216260 h 2237474"/>
              <a:gd name="connsiteX46" fmla="*/ 8411626 w 12192000"/>
              <a:gd name="connsiteY46" fmla="*/ 1214397 h 2237474"/>
              <a:gd name="connsiteX47" fmla="*/ 8363469 w 12192000"/>
              <a:gd name="connsiteY47" fmla="*/ 1246658 h 2237474"/>
              <a:gd name="connsiteX48" fmla="*/ 8275497 w 12192000"/>
              <a:gd name="connsiteY48" fmla="*/ 1264396 h 2237474"/>
              <a:gd name="connsiteX49" fmla="*/ 8206287 w 12192000"/>
              <a:gd name="connsiteY49" fmla="*/ 1273060 h 2237474"/>
              <a:gd name="connsiteX50" fmla="*/ 8168705 w 12192000"/>
              <a:gd name="connsiteY50" fmla="*/ 1279956 h 2237474"/>
              <a:gd name="connsiteX51" fmla="*/ 8139997 w 12192000"/>
              <a:gd name="connsiteY51" fmla="*/ 1282713 h 2237474"/>
              <a:gd name="connsiteX52" fmla="*/ 8074238 w 12192000"/>
              <a:gd name="connsiteY52" fmla="*/ 1301895 h 2237474"/>
              <a:gd name="connsiteX53" fmla="*/ 7968292 w 12192000"/>
              <a:gd name="connsiteY53" fmla="*/ 1338779 h 2237474"/>
              <a:gd name="connsiteX54" fmla="*/ 7902328 w 12192000"/>
              <a:gd name="connsiteY54" fmla="*/ 1345865 h 2237474"/>
              <a:gd name="connsiteX55" fmla="*/ 7875879 w 12192000"/>
              <a:gd name="connsiteY55" fmla="*/ 1345646 h 2237474"/>
              <a:gd name="connsiteX56" fmla="*/ 7840612 w 12192000"/>
              <a:gd name="connsiteY56" fmla="*/ 1369373 h 2237474"/>
              <a:gd name="connsiteX57" fmla="*/ 7786819 w 12192000"/>
              <a:gd name="connsiteY57" fmla="*/ 1378970 h 2237474"/>
              <a:gd name="connsiteX58" fmla="*/ 7548172 w 12192000"/>
              <a:gd name="connsiteY58" fmla="*/ 1417460 h 2237474"/>
              <a:gd name="connsiteX59" fmla="*/ 7483437 w 12192000"/>
              <a:gd name="connsiteY59" fmla="*/ 1478152 h 2237474"/>
              <a:gd name="connsiteX60" fmla="*/ 7377870 w 12192000"/>
              <a:gd name="connsiteY60" fmla="*/ 1523319 h 2237474"/>
              <a:gd name="connsiteX61" fmla="*/ 7230737 w 12192000"/>
              <a:gd name="connsiteY61" fmla="*/ 1562633 h 2237474"/>
              <a:gd name="connsiteX62" fmla="*/ 7224458 w 12192000"/>
              <a:gd name="connsiteY62" fmla="*/ 1573008 h 2237474"/>
              <a:gd name="connsiteX63" fmla="*/ 7183121 w 12192000"/>
              <a:gd name="connsiteY63" fmla="*/ 1595162 h 2237474"/>
              <a:gd name="connsiteX64" fmla="*/ 7164601 w 12192000"/>
              <a:gd name="connsiteY64" fmla="*/ 1606490 h 2237474"/>
              <a:gd name="connsiteX65" fmla="*/ 7092727 w 12192000"/>
              <a:gd name="connsiteY65" fmla="*/ 1623628 h 2237474"/>
              <a:gd name="connsiteX66" fmla="*/ 7031309 w 12192000"/>
              <a:gd name="connsiteY66" fmla="*/ 1619451 h 2237474"/>
              <a:gd name="connsiteX67" fmla="*/ 6900177 w 12192000"/>
              <a:gd name="connsiteY67" fmla="*/ 1636016 h 2237474"/>
              <a:gd name="connsiteX68" fmla="*/ 6795372 w 12192000"/>
              <a:gd name="connsiteY68" fmla="*/ 1644845 h 2237474"/>
              <a:gd name="connsiteX69" fmla="*/ 6692251 w 12192000"/>
              <a:gd name="connsiteY69" fmla="*/ 1656357 h 2237474"/>
              <a:gd name="connsiteX70" fmla="*/ 6655235 w 12192000"/>
              <a:gd name="connsiteY70" fmla="*/ 1661869 h 2237474"/>
              <a:gd name="connsiteX71" fmla="*/ 6554894 w 12192000"/>
              <a:gd name="connsiteY71" fmla="*/ 1664428 h 2237474"/>
              <a:gd name="connsiteX72" fmla="*/ 6516595 w 12192000"/>
              <a:gd name="connsiteY72" fmla="*/ 1667475 h 2237474"/>
              <a:gd name="connsiteX73" fmla="*/ 6508541 w 12192000"/>
              <a:gd name="connsiteY73" fmla="*/ 1668757 h 2237474"/>
              <a:gd name="connsiteX74" fmla="*/ 6471012 w 12192000"/>
              <a:gd name="connsiteY74" fmla="*/ 1678604 h 2237474"/>
              <a:gd name="connsiteX75" fmla="*/ 6364035 w 12192000"/>
              <a:gd name="connsiteY75" fmla="*/ 1667683 h 2237474"/>
              <a:gd name="connsiteX76" fmla="*/ 6280959 w 12192000"/>
              <a:gd name="connsiteY76" fmla="*/ 1689329 h 2237474"/>
              <a:gd name="connsiteX77" fmla="*/ 6243319 w 12192000"/>
              <a:gd name="connsiteY77" fmla="*/ 1695560 h 2237474"/>
              <a:gd name="connsiteX78" fmla="*/ 6098321 w 12192000"/>
              <a:gd name="connsiteY78" fmla="*/ 1721646 h 2237474"/>
              <a:gd name="connsiteX79" fmla="*/ 5880652 w 12192000"/>
              <a:gd name="connsiteY79" fmla="*/ 1779643 h 2237474"/>
              <a:gd name="connsiteX80" fmla="*/ 5785959 w 12192000"/>
              <a:gd name="connsiteY80" fmla="*/ 1775307 h 2237474"/>
              <a:gd name="connsiteX81" fmla="*/ 5643534 w 12192000"/>
              <a:gd name="connsiteY81" fmla="*/ 1802919 h 2237474"/>
              <a:gd name="connsiteX82" fmla="*/ 5518799 w 12192000"/>
              <a:gd name="connsiteY82" fmla="*/ 1818312 h 2237474"/>
              <a:gd name="connsiteX83" fmla="*/ 5505014 w 12192000"/>
              <a:gd name="connsiteY83" fmla="*/ 1819259 h 2237474"/>
              <a:gd name="connsiteX84" fmla="*/ 5453307 w 12192000"/>
              <a:gd name="connsiteY84" fmla="*/ 1815450 h 2237474"/>
              <a:gd name="connsiteX85" fmla="*/ 5221533 w 12192000"/>
              <a:gd name="connsiteY85" fmla="*/ 1846950 h 2237474"/>
              <a:gd name="connsiteX86" fmla="*/ 5149802 w 12192000"/>
              <a:gd name="connsiteY86" fmla="*/ 1844846 h 2237474"/>
              <a:gd name="connsiteX87" fmla="*/ 5114927 w 12192000"/>
              <a:gd name="connsiteY87" fmla="*/ 1847827 h 2237474"/>
              <a:gd name="connsiteX88" fmla="*/ 5108970 w 12192000"/>
              <a:gd name="connsiteY88" fmla="*/ 1847935 h 2237474"/>
              <a:gd name="connsiteX89" fmla="*/ 5067961 w 12192000"/>
              <a:gd name="connsiteY89" fmla="*/ 1845917 h 2237474"/>
              <a:gd name="connsiteX90" fmla="*/ 5007075 w 12192000"/>
              <a:gd name="connsiteY90" fmla="*/ 1838626 h 2237474"/>
              <a:gd name="connsiteX91" fmla="*/ 4944087 w 12192000"/>
              <a:gd name="connsiteY91" fmla="*/ 1823332 h 2237474"/>
              <a:gd name="connsiteX92" fmla="*/ 4907662 w 12192000"/>
              <a:gd name="connsiteY92" fmla="*/ 1816900 h 2237474"/>
              <a:gd name="connsiteX93" fmla="*/ 4882386 w 12192000"/>
              <a:gd name="connsiteY93" fmla="*/ 1809844 h 2237474"/>
              <a:gd name="connsiteX94" fmla="*/ 4811440 w 12192000"/>
              <a:gd name="connsiteY94" fmla="*/ 1804655 h 2237474"/>
              <a:gd name="connsiteX95" fmla="*/ 4691075 w 12192000"/>
              <a:gd name="connsiteY95" fmla="*/ 1801389 h 2237474"/>
              <a:gd name="connsiteX96" fmla="*/ 4611738 w 12192000"/>
              <a:gd name="connsiteY96" fmla="*/ 1776964 h 2237474"/>
              <a:gd name="connsiteX97" fmla="*/ 4560070 w 12192000"/>
              <a:gd name="connsiteY97" fmla="*/ 1785640 h 2237474"/>
              <a:gd name="connsiteX98" fmla="*/ 4536503 w 12192000"/>
              <a:gd name="connsiteY98" fmla="*/ 1785334 h 2237474"/>
              <a:gd name="connsiteX99" fmla="*/ 4513724 w 12192000"/>
              <a:gd name="connsiteY99" fmla="*/ 1791996 h 2237474"/>
              <a:gd name="connsiteX100" fmla="*/ 4459810 w 12192000"/>
              <a:gd name="connsiteY100" fmla="*/ 1797886 h 2237474"/>
              <a:gd name="connsiteX101" fmla="*/ 4379064 w 12192000"/>
              <a:gd name="connsiteY101" fmla="*/ 1817177 h 2237474"/>
              <a:gd name="connsiteX102" fmla="*/ 4319209 w 12192000"/>
              <a:gd name="connsiteY102" fmla="*/ 1834833 h 2237474"/>
              <a:gd name="connsiteX103" fmla="*/ 4290981 w 12192000"/>
              <a:gd name="connsiteY103" fmla="*/ 1839677 h 2237474"/>
              <a:gd name="connsiteX104" fmla="*/ 4238372 w 12192000"/>
              <a:gd name="connsiteY104" fmla="*/ 1851480 h 2237474"/>
              <a:gd name="connsiteX105" fmla="*/ 4232517 w 12192000"/>
              <a:gd name="connsiteY105" fmla="*/ 1852567 h 2237474"/>
              <a:gd name="connsiteX106" fmla="*/ 4191732 w 12192000"/>
              <a:gd name="connsiteY106" fmla="*/ 1857328 h 2237474"/>
              <a:gd name="connsiteX107" fmla="*/ 4065532 w 12192000"/>
              <a:gd name="connsiteY107" fmla="*/ 1855477 h 2237474"/>
              <a:gd name="connsiteX108" fmla="*/ 4028460 w 12192000"/>
              <a:gd name="connsiteY108" fmla="*/ 1855137 h 2237474"/>
              <a:gd name="connsiteX109" fmla="*/ 4002267 w 12192000"/>
              <a:gd name="connsiteY109" fmla="*/ 1852352 h 2237474"/>
              <a:gd name="connsiteX110" fmla="*/ 3931396 w 12192000"/>
              <a:gd name="connsiteY110" fmla="*/ 1858915 h 2237474"/>
              <a:gd name="connsiteX111" fmla="*/ 3812162 w 12192000"/>
              <a:gd name="connsiteY111" fmla="*/ 1875501 h 2237474"/>
              <a:gd name="connsiteX112" fmla="*/ 3729530 w 12192000"/>
              <a:gd name="connsiteY112" fmla="*/ 1864513 h 2237474"/>
              <a:gd name="connsiteX113" fmla="*/ 3680177 w 12192000"/>
              <a:gd name="connsiteY113" fmla="*/ 1881552 h 2237474"/>
              <a:gd name="connsiteX114" fmla="*/ 3567259 w 12192000"/>
              <a:gd name="connsiteY114" fmla="*/ 1893482 h 2237474"/>
              <a:gd name="connsiteX115" fmla="*/ 3405770 w 12192000"/>
              <a:gd name="connsiteY115" fmla="*/ 1904591 h 2237474"/>
              <a:gd name="connsiteX116" fmla="*/ 3280097 w 12192000"/>
              <a:gd name="connsiteY116" fmla="*/ 1919610 h 2237474"/>
              <a:gd name="connsiteX117" fmla="*/ 3123424 w 12192000"/>
              <a:gd name="connsiteY117" fmla="*/ 1952930 h 2237474"/>
              <a:gd name="connsiteX118" fmla="*/ 3009910 w 12192000"/>
              <a:gd name="connsiteY118" fmla="*/ 1957866 h 2237474"/>
              <a:gd name="connsiteX119" fmla="*/ 2995934 w 12192000"/>
              <a:gd name="connsiteY119" fmla="*/ 1967085 h 2237474"/>
              <a:gd name="connsiteX120" fmla="*/ 2980071 w 12192000"/>
              <a:gd name="connsiteY120" fmla="*/ 1972988 h 2237474"/>
              <a:gd name="connsiteX121" fmla="*/ 2978094 w 12192000"/>
              <a:gd name="connsiteY121" fmla="*/ 1972369 h 2237474"/>
              <a:gd name="connsiteX122" fmla="*/ 2942858 w 12192000"/>
              <a:gd name="connsiteY122" fmla="*/ 1981367 h 2237474"/>
              <a:gd name="connsiteX123" fmla="*/ 2875436 w 12192000"/>
              <a:gd name="connsiteY123" fmla="*/ 1996977 h 2237474"/>
              <a:gd name="connsiteX124" fmla="*/ 2874892 w 12192000"/>
              <a:gd name="connsiteY124" fmla="*/ 1996085 h 2237474"/>
              <a:gd name="connsiteX125" fmla="*/ 2864145 w 12192000"/>
              <a:gd name="connsiteY125" fmla="*/ 1994061 h 2237474"/>
              <a:gd name="connsiteX126" fmla="*/ 2843662 w 12192000"/>
              <a:gd name="connsiteY126" fmla="*/ 1992498 h 2237474"/>
              <a:gd name="connsiteX127" fmla="*/ 2796128 w 12192000"/>
              <a:gd name="connsiteY127" fmla="*/ 1976403 h 2237474"/>
              <a:gd name="connsiteX128" fmla="*/ 2756784 w 12192000"/>
              <a:gd name="connsiteY128" fmla="*/ 1985116 h 2237474"/>
              <a:gd name="connsiteX129" fmla="*/ 2748833 w 12192000"/>
              <a:gd name="connsiteY129" fmla="*/ 1986323 h 2237474"/>
              <a:gd name="connsiteX130" fmla="*/ 2748661 w 12192000"/>
              <a:gd name="connsiteY130" fmla="*/ 1986122 h 2237474"/>
              <a:gd name="connsiteX131" fmla="*/ 2740251 w 12192000"/>
              <a:gd name="connsiteY131" fmla="*/ 1986946 h 2237474"/>
              <a:gd name="connsiteX132" fmla="*/ 2718916 w 12192000"/>
              <a:gd name="connsiteY132" fmla="*/ 1990867 h 2237474"/>
              <a:gd name="connsiteX133" fmla="*/ 2713522 w 12192000"/>
              <a:gd name="connsiteY133" fmla="*/ 1990173 h 2237474"/>
              <a:gd name="connsiteX134" fmla="*/ 2680597 w 12192000"/>
              <a:gd name="connsiteY134" fmla="*/ 1984996 h 2237474"/>
              <a:gd name="connsiteX135" fmla="*/ 2578178 w 12192000"/>
              <a:gd name="connsiteY135" fmla="*/ 1990531 h 2237474"/>
              <a:gd name="connsiteX136" fmla="*/ 2476147 w 12192000"/>
              <a:gd name="connsiteY136" fmla="*/ 1998305 h 2237474"/>
              <a:gd name="connsiteX137" fmla="*/ 2373568 w 12192000"/>
              <a:gd name="connsiteY137" fmla="*/ 2003219 h 2237474"/>
              <a:gd name="connsiteX138" fmla="*/ 2321399 w 12192000"/>
              <a:gd name="connsiteY138" fmla="*/ 1989467 h 2237474"/>
              <a:gd name="connsiteX139" fmla="*/ 2315525 w 12192000"/>
              <a:gd name="connsiteY139" fmla="*/ 1989708 h 2237474"/>
              <a:gd name="connsiteX140" fmla="*/ 2300792 w 12192000"/>
              <a:gd name="connsiteY140" fmla="*/ 1994290 h 2237474"/>
              <a:gd name="connsiteX141" fmla="*/ 2295469 w 12192000"/>
              <a:gd name="connsiteY141" fmla="*/ 1996659 h 2237474"/>
              <a:gd name="connsiteX142" fmla="*/ 2287219 w 12192000"/>
              <a:gd name="connsiteY142" fmla="*/ 1998750 h 2237474"/>
              <a:gd name="connsiteX143" fmla="*/ 2286948 w 12192000"/>
              <a:gd name="connsiteY143" fmla="*/ 1998596 h 2237474"/>
              <a:gd name="connsiteX144" fmla="*/ 2243069 w 12192000"/>
              <a:gd name="connsiteY144" fmla="*/ 2015111 h 2237474"/>
              <a:gd name="connsiteX145" fmla="*/ 2186609 w 12192000"/>
              <a:gd name="connsiteY145" fmla="*/ 2008263 h 2237474"/>
              <a:gd name="connsiteX146" fmla="*/ 2164831 w 12192000"/>
              <a:gd name="connsiteY146" fmla="*/ 2010143 h 2237474"/>
              <a:gd name="connsiteX147" fmla="*/ 2152836 w 12192000"/>
              <a:gd name="connsiteY147" fmla="*/ 2010048 h 2237474"/>
              <a:gd name="connsiteX148" fmla="*/ 2117102 w 12192000"/>
              <a:gd name="connsiteY148" fmla="*/ 2023004 h 2237474"/>
              <a:gd name="connsiteX149" fmla="*/ 2111935 w 12192000"/>
              <a:gd name="connsiteY149" fmla="*/ 2023163 h 2237474"/>
              <a:gd name="connsiteX150" fmla="*/ 2089991 w 12192000"/>
              <a:gd name="connsiteY150" fmla="*/ 2034193 h 2237474"/>
              <a:gd name="connsiteX151" fmla="*/ 2058061 w 12192000"/>
              <a:gd name="connsiteY151" fmla="*/ 2047942 h 2237474"/>
              <a:gd name="connsiteX152" fmla="*/ 2055737 w 12192000"/>
              <a:gd name="connsiteY152" fmla="*/ 2047704 h 2237474"/>
              <a:gd name="connsiteX153" fmla="*/ 2042244 w 12192000"/>
              <a:gd name="connsiteY153" fmla="*/ 2055560 h 2237474"/>
              <a:gd name="connsiteX154" fmla="*/ 1976224 w 12192000"/>
              <a:gd name="connsiteY154" fmla="*/ 2074257 h 2237474"/>
              <a:gd name="connsiteX155" fmla="*/ 1877728 w 12192000"/>
              <a:gd name="connsiteY155" fmla="*/ 2101004 h 2237474"/>
              <a:gd name="connsiteX156" fmla="*/ 1759056 w 12192000"/>
              <a:gd name="connsiteY156" fmla="*/ 2125608 h 2237474"/>
              <a:gd name="connsiteX157" fmla="*/ 1637948 w 12192000"/>
              <a:gd name="connsiteY157" fmla="*/ 2172597 h 2237474"/>
              <a:gd name="connsiteX158" fmla="*/ 1434549 w 12192000"/>
              <a:gd name="connsiteY158" fmla="*/ 2234522 h 2237474"/>
              <a:gd name="connsiteX159" fmla="*/ 1398481 w 12192000"/>
              <a:gd name="connsiteY159" fmla="*/ 2237074 h 2237474"/>
              <a:gd name="connsiteX160" fmla="*/ 1398407 w 12192000"/>
              <a:gd name="connsiteY160" fmla="*/ 2237095 h 2237474"/>
              <a:gd name="connsiteX161" fmla="*/ 1370962 w 12192000"/>
              <a:gd name="connsiteY161" fmla="*/ 2237474 h 2237474"/>
              <a:gd name="connsiteX162" fmla="*/ 1356367 w 12192000"/>
              <a:gd name="connsiteY162" fmla="*/ 2235089 h 2237474"/>
              <a:gd name="connsiteX163" fmla="*/ 1324828 w 12192000"/>
              <a:gd name="connsiteY163" fmla="*/ 2231968 h 2237474"/>
              <a:gd name="connsiteX164" fmla="*/ 1297744 w 12192000"/>
              <a:gd name="connsiteY164" fmla="*/ 2235849 h 2237474"/>
              <a:gd name="connsiteX165" fmla="*/ 1286236 w 12192000"/>
              <a:gd name="connsiteY165" fmla="*/ 2233135 h 2237474"/>
              <a:gd name="connsiteX166" fmla="*/ 1283504 w 12192000"/>
              <a:gd name="connsiteY166" fmla="*/ 2233797 h 2237474"/>
              <a:gd name="connsiteX167" fmla="*/ 1279765 w 12192000"/>
              <a:gd name="connsiteY167" fmla="*/ 2229639 h 2237474"/>
              <a:gd name="connsiteX168" fmla="*/ 1195347 w 12192000"/>
              <a:gd name="connsiteY168" fmla="*/ 2212354 h 2237474"/>
              <a:gd name="connsiteX169" fmla="*/ 970251 w 12192000"/>
              <a:gd name="connsiteY169" fmla="*/ 2221029 h 2237474"/>
              <a:gd name="connsiteX170" fmla="*/ 812914 w 12192000"/>
              <a:gd name="connsiteY170" fmla="*/ 2202752 h 2237474"/>
              <a:gd name="connsiteX171" fmla="*/ 800195 w 12192000"/>
              <a:gd name="connsiteY171" fmla="*/ 2209407 h 2237474"/>
              <a:gd name="connsiteX172" fmla="*/ 784978 w 12192000"/>
              <a:gd name="connsiteY172" fmla="*/ 2212360 h 2237474"/>
              <a:gd name="connsiteX173" fmla="*/ 681987 w 12192000"/>
              <a:gd name="connsiteY173" fmla="*/ 2216757 h 2237474"/>
              <a:gd name="connsiteX174" fmla="*/ 669923 w 12192000"/>
              <a:gd name="connsiteY174" fmla="*/ 2211682 h 2237474"/>
              <a:gd name="connsiteX175" fmla="*/ 648680 w 12192000"/>
              <a:gd name="connsiteY175" fmla="*/ 2206229 h 2237474"/>
              <a:gd name="connsiteX176" fmla="*/ 597225 w 12192000"/>
              <a:gd name="connsiteY176" fmla="*/ 2180999 h 2237474"/>
              <a:gd name="connsiteX177" fmla="*/ 558449 w 12192000"/>
              <a:gd name="connsiteY177" fmla="*/ 2182346 h 2237474"/>
              <a:gd name="connsiteX178" fmla="*/ 550517 w 12192000"/>
              <a:gd name="connsiteY178" fmla="*/ 2182060 h 2237474"/>
              <a:gd name="connsiteX179" fmla="*/ 550309 w 12192000"/>
              <a:gd name="connsiteY179" fmla="*/ 2181825 h 2237474"/>
              <a:gd name="connsiteX180" fmla="*/ 541836 w 12192000"/>
              <a:gd name="connsiteY180" fmla="*/ 2181063 h 2237474"/>
              <a:gd name="connsiteX181" fmla="*/ 536057 w 12192000"/>
              <a:gd name="connsiteY181" fmla="*/ 2181537 h 2237474"/>
              <a:gd name="connsiteX182" fmla="*/ 520671 w 12192000"/>
              <a:gd name="connsiteY182" fmla="*/ 2180980 h 2237474"/>
              <a:gd name="connsiteX183" fmla="*/ 515024 w 12192000"/>
              <a:gd name="connsiteY183" fmla="*/ 2179258 h 2237474"/>
              <a:gd name="connsiteX184" fmla="*/ 512278 w 12192000"/>
              <a:gd name="connsiteY184" fmla="*/ 2176369 h 2237474"/>
              <a:gd name="connsiteX185" fmla="*/ 480419 w 12192000"/>
              <a:gd name="connsiteY185" fmla="*/ 2167807 h 2237474"/>
              <a:gd name="connsiteX186" fmla="*/ 413835 w 12192000"/>
              <a:gd name="connsiteY186" fmla="*/ 2156783 h 2237474"/>
              <a:gd name="connsiteX187" fmla="*/ 376513 w 12192000"/>
              <a:gd name="connsiteY187" fmla="*/ 2154014 h 2237474"/>
              <a:gd name="connsiteX188" fmla="*/ 273386 w 12192000"/>
              <a:gd name="connsiteY188" fmla="*/ 2142551 h 2237474"/>
              <a:gd name="connsiteX189" fmla="*/ 169207 w 12192000"/>
              <a:gd name="connsiteY189" fmla="*/ 2128100 h 2237474"/>
              <a:gd name="connsiteX190" fmla="*/ 93149 w 12192000"/>
              <a:gd name="connsiteY190" fmla="*/ 2105324 h 2237474"/>
              <a:gd name="connsiteX191" fmla="*/ 88109 w 12192000"/>
              <a:gd name="connsiteY191" fmla="*/ 2106704 h 2237474"/>
              <a:gd name="connsiteX192" fmla="*/ 80022 w 12192000"/>
              <a:gd name="connsiteY192" fmla="*/ 2107254 h 2237474"/>
              <a:gd name="connsiteX193" fmla="*/ 79717 w 12192000"/>
              <a:gd name="connsiteY193" fmla="*/ 2107046 h 2237474"/>
              <a:gd name="connsiteX194" fmla="*/ 72352 w 12192000"/>
              <a:gd name="connsiteY194" fmla="*/ 2107991 h 2237474"/>
              <a:gd name="connsiteX195" fmla="*/ 37645 w 12192000"/>
              <a:gd name="connsiteY195" fmla="*/ 2115401 h 2237474"/>
              <a:gd name="connsiteX196" fmla="*/ 4572 w 12192000"/>
              <a:gd name="connsiteY196" fmla="*/ 2111091 h 2237474"/>
              <a:gd name="connsiteX197" fmla="*/ 0 w 12192000"/>
              <a:gd name="connsiteY197" fmla="*/ 2110468 h 2237474"/>
              <a:gd name="connsiteX198" fmla="*/ 0 w 12192000"/>
              <a:gd name="connsiteY198"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34800 w 12192000"/>
              <a:gd name="connsiteY6" fmla="*/ 747840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34688 w 12192000"/>
              <a:gd name="connsiteY12" fmla="*/ 757726 h 2237474"/>
              <a:gd name="connsiteX13" fmla="*/ 10805004 w 12192000"/>
              <a:gd name="connsiteY13" fmla="*/ 757573 h 2237474"/>
              <a:gd name="connsiteX14" fmla="*/ 10739478 w 12192000"/>
              <a:gd name="connsiteY14" fmla="*/ 776841 h 2237474"/>
              <a:gd name="connsiteX15" fmla="*/ 10458762 w 12192000"/>
              <a:gd name="connsiteY15" fmla="*/ 755400 h 2237474"/>
              <a:gd name="connsiteX16" fmla="*/ 10211200 w 12192000"/>
              <a:gd name="connsiteY16" fmla="*/ 767513 h 2237474"/>
              <a:gd name="connsiteX17" fmla="*/ 10167995 w 12192000"/>
              <a:gd name="connsiteY17" fmla="*/ 760843 h 2237474"/>
              <a:gd name="connsiteX18" fmla="*/ 9997044 w 12192000"/>
              <a:gd name="connsiteY18" fmla="*/ 780129 h 2237474"/>
              <a:gd name="connsiteX19" fmla="*/ 9943887 w 12192000"/>
              <a:gd name="connsiteY19" fmla="*/ 804141 h 2237474"/>
              <a:gd name="connsiteX20" fmla="*/ 9918248 w 12192000"/>
              <a:gd name="connsiteY20" fmla="*/ 816628 h 2237474"/>
              <a:gd name="connsiteX21" fmla="*/ 9767091 w 12192000"/>
              <a:gd name="connsiteY21" fmla="*/ 870550 h 2237474"/>
              <a:gd name="connsiteX22" fmla="*/ 9683005 w 12192000"/>
              <a:gd name="connsiteY22" fmla="*/ 894128 h 2237474"/>
              <a:gd name="connsiteX23" fmla="*/ 9594438 w 12192000"/>
              <a:gd name="connsiteY23" fmla="*/ 919051 h 2237474"/>
              <a:gd name="connsiteX24" fmla="*/ 9577033 w 12192000"/>
              <a:gd name="connsiteY24" fmla="*/ 922857 h 2237474"/>
              <a:gd name="connsiteX25" fmla="*/ 9544189 w 12192000"/>
              <a:gd name="connsiteY25" fmla="*/ 938966 h 2237474"/>
              <a:gd name="connsiteX26" fmla="*/ 9500499 w 12192000"/>
              <a:gd name="connsiteY26" fmla="*/ 954680 h 2237474"/>
              <a:gd name="connsiteX27" fmla="*/ 9428195 w 12192000"/>
              <a:gd name="connsiteY27" fmla="*/ 986225 h 2237474"/>
              <a:gd name="connsiteX28" fmla="*/ 9410017 w 12192000"/>
              <a:gd name="connsiteY28" fmla="*/ 993931 h 2237474"/>
              <a:gd name="connsiteX29" fmla="*/ 9392919 w 12192000"/>
              <a:gd name="connsiteY29" fmla="*/ 994656 h 2237474"/>
              <a:gd name="connsiteX30" fmla="*/ 9278619 w 12192000"/>
              <a:gd name="connsiteY30" fmla="*/ 1011878 h 2237474"/>
              <a:gd name="connsiteX31" fmla="*/ 9268019 w 12192000"/>
              <a:gd name="connsiteY31" fmla="*/ 1007442 h 2237474"/>
              <a:gd name="connsiteX32" fmla="*/ 9234662 w 12192000"/>
              <a:gd name="connsiteY32" fmla="*/ 1023056 h 2237474"/>
              <a:gd name="connsiteX33" fmla="*/ 9181033 w 12192000"/>
              <a:gd name="connsiteY33" fmla="*/ 1037921 h 2237474"/>
              <a:gd name="connsiteX34" fmla="*/ 9155969 w 12192000"/>
              <a:gd name="connsiteY34" fmla="*/ 1046804 h 2237474"/>
              <a:gd name="connsiteX35" fmla="*/ 9133985 w 12192000"/>
              <a:gd name="connsiteY35" fmla="*/ 1046450 h 2237474"/>
              <a:gd name="connsiteX36" fmla="*/ 9012987 w 12192000"/>
              <a:gd name="connsiteY36" fmla="*/ 1061986 h 2237474"/>
              <a:gd name="connsiteX37" fmla="*/ 8968445 w 12192000"/>
              <a:gd name="connsiteY37" fmla="*/ 1052169 h 2237474"/>
              <a:gd name="connsiteX38" fmla="*/ 8958984 w 12192000"/>
              <a:gd name="connsiteY38" fmla="*/ 1057212 h 2237474"/>
              <a:gd name="connsiteX39" fmla="*/ 8886001 w 12192000"/>
              <a:gd name="connsiteY39" fmla="*/ 1067468 h 2237474"/>
              <a:gd name="connsiteX40" fmla="*/ 8838610 w 12192000"/>
              <a:gd name="connsiteY40" fmla="*/ 1075091 h 2237474"/>
              <a:gd name="connsiteX41" fmla="*/ 8750383 w 12192000"/>
              <a:gd name="connsiteY41" fmla="*/ 1097387 h 2237474"/>
              <a:gd name="connsiteX42" fmla="*/ 8665605 w 12192000"/>
              <a:gd name="connsiteY42" fmla="*/ 1110791 h 2237474"/>
              <a:gd name="connsiteX43" fmla="*/ 8584946 w 12192000"/>
              <a:gd name="connsiteY43" fmla="*/ 1135226 h 2237474"/>
              <a:gd name="connsiteX44" fmla="*/ 8460755 w 12192000"/>
              <a:gd name="connsiteY44" fmla="*/ 1203427 h 2237474"/>
              <a:gd name="connsiteX45" fmla="*/ 8419755 w 12192000"/>
              <a:gd name="connsiteY45" fmla="*/ 1216260 h 2237474"/>
              <a:gd name="connsiteX46" fmla="*/ 8411626 w 12192000"/>
              <a:gd name="connsiteY46" fmla="*/ 1214397 h 2237474"/>
              <a:gd name="connsiteX47" fmla="*/ 8363469 w 12192000"/>
              <a:gd name="connsiteY47" fmla="*/ 1246658 h 2237474"/>
              <a:gd name="connsiteX48" fmla="*/ 8275497 w 12192000"/>
              <a:gd name="connsiteY48" fmla="*/ 1264396 h 2237474"/>
              <a:gd name="connsiteX49" fmla="*/ 8206287 w 12192000"/>
              <a:gd name="connsiteY49" fmla="*/ 1273060 h 2237474"/>
              <a:gd name="connsiteX50" fmla="*/ 8168705 w 12192000"/>
              <a:gd name="connsiteY50" fmla="*/ 1279956 h 2237474"/>
              <a:gd name="connsiteX51" fmla="*/ 8139997 w 12192000"/>
              <a:gd name="connsiteY51" fmla="*/ 1282713 h 2237474"/>
              <a:gd name="connsiteX52" fmla="*/ 8074238 w 12192000"/>
              <a:gd name="connsiteY52" fmla="*/ 1301895 h 2237474"/>
              <a:gd name="connsiteX53" fmla="*/ 7968292 w 12192000"/>
              <a:gd name="connsiteY53" fmla="*/ 1338779 h 2237474"/>
              <a:gd name="connsiteX54" fmla="*/ 7902328 w 12192000"/>
              <a:gd name="connsiteY54" fmla="*/ 1345865 h 2237474"/>
              <a:gd name="connsiteX55" fmla="*/ 7875879 w 12192000"/>
              <a:gd name="connsiteY55" fmla="*/ 1345646 h 2237474"/>
              <a:gd name="connsiteX56" fmla="*/ 7840612 w 12192000"/>
              <a:gd name="connsiteY56" fmla="*/ 1369373 h 2237474"/>
              <a:gd name="connsiteX57" fmla="*/ 7786819 w 12192000"/>
              <a:gd name="connsiteY57" fmla="*/ 1378970 h 2237474"/>
              <a:gd name="connsiteX58" fmla="*/ 7548172 w 12192000"/>
              <a:gd name="connsiteY58" fmla="*/ 1417460 h 2237474"/>
              <a:gd name="connsiteX59" fmla="*/ 7483437 w 12192000"/>
              <a:gd name="connsiteY59" fmla="*/ 1478152 h 2237474"/>
              <a:gd name="connsiteX60" fmla="*/ 7377870 w 12192000"/>
              <a:gd name="connsiteY60" fmla="*/ 1523319 h 2237474"/>
              <a:gd name="connsiteX61" fmla="*/ 7230737 w 12192000"/>
              <a:gd name="connsiteY61" fmla="*/ 1562633 h 2237474"/>
              <a:gd name="connsiteX62" fmla="*/ 7224458 w 12192000"/>
              <a:gd name="connsiteY62" fmla="*/ 1573008 h 2237474"/>
              <a:gd name="connsiteX63" fmla="*/ 7183121 w 12192000"/>
              <a:gd name="connsiteY63" fmla="*/ 1595162 h 2237474"/>
              <a:gd name="connsiteX64" fmla="*/ 7164601 w 12192000"/>
              <a:gd name="connsiteY64" fmla="*/ 1606490 h 2237474"/>
              <a:gd name="connsiteX65" fmla="*/ 7092727 w 12192000"/>
              <a:gd name="connsiteY65" fmla="*/ 1623628 h 2237474"/>
              <a:gd name="connsiteX66" fmla="*/ 7031309 w 12192000"/>
              <a:gd name="connsiteY66" fmla="*/ 1619451 h 2237474"/>
              <a:gd name="connsiteX67" fmla="*/ 6900177 w 12192000"/>
              <a:gd name="connsiteY67" fmla="*/ 1636016 h 2237474"/>
              <a:gd name="connsiteX68" fmla="*/ 6795372 w 12192000"/>
              <a:gd name="connsiteY68" fmla="*/ 1644845 h 2237474"/>
              <a:gd name="connsiteX69" fmla="*/ 6692251 w 12192000"/>
              <a:gd name="connsiteY69" fmla="*/ 1656357 h 2237474"/>
              <a:gd name="connsiteX70" fmla="*/ 6655235 w 12192000"/>
              <a:gd name="connsiteY70" fmla="*/ 1661869 h 2237474"/>
              <a:gd name="connsiteX71" fmla="*/ 6554894 w 12192000"/>
              <a:gd name="connsiteY71" fmla="*/ 1664428 h 2237474"/>
              <a:gd name="connsiteX72" fmla="*/ 6516595 w 12192000"/>
              <a:gd name="connsiteY72" fmla="*/ 1667475 h 2237474"/>
              <a:gd name="connsiteX73" fmla="*/ 6508541 w 12192000"/>
              <a:gd name="connsiteY73" fmla="*/ 1668757 h 2237474"/>
              <a:gd name="connsiteX74" fmla="*/ 6471012 w 12192000"/>
              <a:gd name="connsiteY74" fmla="*/ 1678604 h 2237474"/>
              <a:gd name="connsiteX75" fmla="*/ 6364035 w 12192000"/>
              <a:gd name="connsiteY75" fmla="*/ 1667683 h 2237474"/>
              <a:gd name="connsiteX76" fmla="*/ 6280959 w 12192000"/>
              <a:gd name="connsiteY76" fmla="*/ 1689329 h 2237474"/>
              <a:gd name="connsiteX77" fmla="*/ 6243319 w 12192000"/>
              <a:gd name="connsiteY77" fmla="*/ 1695560 h 2237474"/>
              <a:gd name="connsiteX78" fmla="*/ 6098321 w 12192000"/>
              <a:gd name="connsiteY78" fmla="*/ 1721646 h 2237474"/>
              <a:gd name="connsiteX79" fmla="*/ 5880652 w 12192000"/>
              <a:gd name="connsiteY79" fmla="*/ 1779643 h 2237474"/>
              <a:gd name="connsiteX80" fmla="*/ 5785959 w 12192000"/>
              <a:gd name="connsiteY80" fmla="*/ 1775307 h 2237474"/>
              <a:gd name="connsiteX81" fmla="*/ 5643534 w 12192000"/>
              <a:gd name="connsiteY81" fmla="*/ 1802919 h 2237474"/>
              <a:gd name="connsiteX82" fmla="*/ 5518799 w 12192000"/>
              <a:gd name="connsiteY82" fmla="*/ 1818312 h 2237474"/>
              <a:gd name="connsiteX83" fmla="*/ 5505014 w 12192000"/>
              <a:gd name="connsiteY83" fmla="*/ 1819259 h 2237474"/>
              <a:gd name="connsiteX84" fmla="*/ 5453307 w 12192000"/>
              <a:gd name="connsiteY84" fmla="*/ 1815450 h 2237474"/>
              <a:gd name="connsiteX85" fmla="*/ 5221533 w 12192000"/>
              <a:gd name="connsiteY85" fmla="*/ 1846950 h 2237474"/>
              <a:gd name="connsiteX86" fmla="*/ 5149802 w 12192000"/>
              <a:gd name="connsiteY86" fmla="*/ 1844846 h 2237474"/>
              <a:gd name="connsiteX87" fmla="*/ 5114927 w 12192000"/>
              <a:gd name="connsiteY87" fmla="*/ 1847827 h 2237474"/>
              <a:gd name="connsiteX88" fmla="*/ 5108970 w 12192000"/>
              <a:gd name="connsiteY88" fmla="*/ 1847935 h 2237474"/>
              <a:gd name="connsiteX89" fmla="*/ 5067961 w 12192000"/>
              <a:gd name="connsiteY89" fmla="*/ 1845917 h 2237474"/>
              <a:gd name="connsiteX90" fmla="*/ 5007075 w 12192000"/>
              <a:gd name="connsiteY90" fmla="*/ 1838626 h 2237474"/>
              <a:gd name="connsiteX91" fmla="*/ 4944087 w 12192000"/>
              <a:gd name="connsiteY91" fmla="*/ 1823332 h 2237474"/>
              <a:gd name="connsiteX92" fmla="*/ 4907662 w 12192000"/>
              <a:gd name="connsiteY92" fmla="*/ 1816900 h 2237474"/>
              <a:gd name="connsiteX93" fmla="*/ 4882386 w 12192000"/>
              <a:gd name="connsiteY93" fmla="*/ 1809844 h 2237474"/>
              <a:gd name="connsiteX94" fmla="*/ 4811440 w 12192000"/>
              <a:gd name="connsiteY94" fmla="*/ 1804655 h 2237474"/>
              <a:gd name="connsiteX95" fmla="*/ 4691075 w 12192000"/>
              <a:gd name="connsiteY95" fmla="*/ 1801389 h 2237474"/>
              <a:gd name="connsiteX96" fmla="*/ 4611738 w 12192000"/>
              <a:gd name="connsiteY96" fmla="*/ 1776964 h 2237474"/>
              <a:gd name="connsiteX97" fmla="*/ 4560070 w 12192000"/>
              <a:gd name="connsiteY97" fmla="*/ 1785640 h 2237474"/>
              <a:gd name="connsiteX98" fmla="*/ 4536503 w 12192000"/>
              <a:gd name="connsiteY98" fmla="*/ 1785334 h 2237474"/>
              <a:gd name="connsiteX99" fmla="*/ 4513724 w 12192000"/>
              <a:gd name="connsiteY99" fmla="*/ 1791996 h 2237474"/>
              <a:gd name="connsiteX100" fmla="*/ 4459810 w 12192000"/>
              <a:gd name="connsiteY100" fmla="*/ 1797886 h 2237474"/>
              <a:gd name="connsiteX101" fmla="*/ 4379064 w 12192000"/>
              <a:gd name="connsiteY101" fmla="*/ 1817177 h 2237474"/>
              <a:gd name="connsiteX102" fmla="*/ 4290981 w 12192000"/>
              <a:gd name="connsiteY102" fmla="*/ 1839677 h 2237474"/>
              <a:gd name="connsiteX103" fmla="*/ 4238372 w 12192000"/>
              <a:gd name="connsiteY103" fmla="*/ 1851480 h 2237474"/>
              <a:gd name="connsiteX104" fmla="*/ 4232517 w 12192000"/>
              <a:gd name="connsiteY104" fmla="*/ 1852567 h 2237474"/>
              <a:gd name="connsiteX105" fmla="*/ 4191732 w 12192000"/>
              <a:gd name="connsiteY105" fmla="*/ 1857328 h 2237474"/>
              <a:gd name="connsiteX106" fmla="*/ 4065532 w 12192000"/>
              <a:gd name="connsiteY106" fmla="*/ 1855477 h 2237474"/>
              <a:gd name="connsiteX107" fmla="*/ 4028460 w 12192000"/>
              <a:gd name="connsiteY107" fmla="*/ 1855137 h 2237474"/>
              <a:gd name="connsiteX108" fmla="*/ 4002267 w 12192000"/>
              <a:gd name="connsiteY108" fmla="*/ 1852352 h 2237474"/>
              <a:gd name="connsiteX109" fmla="*/ 3931396 w 12192000"/>
              <a:gd name="connsiteY109" fmla="*/ 1858915 h 2237474"/>
              <a:gd name="connsiteX110" fmla="*/ 3812162 w 12192000"/>
              <a:gd name="connsiteY110" fmla="*/ 1875501 h 2237474"/>
              <a:gd name="connsiteX111" fmla="*/ 3729530 w 12192000"/>
              <a:gd name="connsiteY111" fmla="*/ 1864513 h 2237474"/>
              <a:gd name="connsiteX112" fmla="*/ 3680177 w 12192000"/>
              <a:gd name="connsiteY112" fmla="*/ 1881552 h 2237474"/>
              <a:gd name="connsiteX113" fmla="*/ 3567259 w 12192000"/>
              <a:gd name="connsiteY113" fmla="*/ 1893482 h 2237474"/>
              <a:gd name="connsiteX114" fmla="*/ 3405770 w 12192000"/>
              <a:gd name="connsiteY114" fmla="*/ 1904591 h 2237474"/>
              <a:gd name="connsiteX115" fmla="*/ 3280097 w 12192000"/>
              <a:gd name="connsiteY115" fmla="*/ 1919610 h 2237474"/>
              <a:gd name="connsiteX116" fmla="*/ 3123424 w 12192000"/>
              <a:gd name="connsiteY116" fmla="*/ 1952930 h 2237474"/>
              <a:gd name="connsiteX117" fmla="*/ 3009910 w 12192000"/>
              <a:gd name="connsiteY117" fmla="*/ 1957866 h 2237474"/>
              <a:gd name="connsiteX118" fmla="*/ 2995934 w 12192000"/>
              <a:gd name="connsiteY118" fmla="*/ 1967085 h 2237474"/>
              <a:gd name="connsiteX119" fmla="*/ 2980071 w 12192000"/>
              <a:gd name="connsiteY119" fmla="*/ 1972988 h 2237474"/>
              <a:gd name="connsiteX120" fmla="*/ 2978094 w 12192000"/>
              <a:gd name="connsiteY120" fmla="*/ 1972369 h 2237474"/>
              <a:gd name="connsiteX121" fmla="*/ 2942858 w 12192000"/>
              <a:gd name="connsiteY121" fmla="*/ 1981367 h 2237474"/>
              <a:gd name="connsiteX122" fmla="*/ 2875436 w 12192000"/>
              <a:gd name="connsiteY122" fmla="*/ 1996977 h 2237474"/>
              <a:gd name="connsiteX123" fmla="*/ 2874892 w 12192000"/>
              <a:gd name="connsiteY123" fmla="*/ 1996085 h 2237474"/>
              <a:gd name="connsiteX124" fmla="*/ 2864145 w 12192000"/>
              <a:gd name="connsiteY124" fmla="*/ 1994061 h 2237474"/>
              <a:gd name="connsiteX125" fmla="*/ 2843662 w 12192000"/>
              <a:gd name="connsiteY125" fmla="*/ 1992498 h 2237474"/>
              <a:gd name="connsiteX126" fmla="*/ 2796128 w 12192000"/>
              <a:gd name="connsiteY126" fmla="*/ 1976403 h 2237474"/>
              <a:gd name="connsiteX127" fmla="*/ 2756784 w 12192000"/>
              <a:gd name="connsiteY127" fmla="*/ 1985116 h 2237474"/>
              <a:gd name="connsiteX128" fmla="*/ 2748833 w 12192000"/>
              <a:gd name="connsiteY128" fmla="*/ 1986323 h 2237474"/>
              <a:gd name="connsiteX129" fmla="*/ 2748661 w 12192000"/>
              <a:gd name="connsiteY129" fmla="*/ 1986122 h 2237474"/>
              <a:gd name="connsiteX130" fmla="*/ 2740251 w 12192000"/>
              <a:gd name="connsiteY130" fmla="*/ 1986946 h 2237474"/>
              <a:gd name="connsiteX131" fmla="*/ 2718916 w 12192000"/>
              <a:gd name="connsiteY131" fmla="*/ 1990867 h 2237474"/>
              <a:gd name="connsiteX132" fmla="*/ 2713522 w 12192000"/>
              <a:gd name="connsiteY132" fmla="*/ 1990173 h 2237474"/>
              <a:gd name="connsiteX133" fmla="*/ 2680597 w 12192000"/>
              <a:gd name="connsiteY133" fmla="*/ 1984996 h 2237474"/>
              <a:gd name="connsiteX134" fmla="*/ 2578178 w 12192000"/>
              <a:gd name="connsiteY134" fmla="*/ 1990531 h 2237474"/>
              <a:gd name="connsiteX135" fmla="*/ 2476147 w 12192000"/>
              <a:gd name="connsiteY135" fmla="*/ 1998305 h 2237474"/>
              <a:gd name="connsiteX136" fmla="*/ 2373568 w 12192000"/>
              <a:gd name="connsiteY136" fmla="*/ 2003219 h 2237474"/>
              <a:gd name="connsiteX137" fmla="*/ 2321399 w 12192000"/>
              <a:gd name="connsiteY137" fmla="*/ 1989467 h 2237474"/>
              <a:gd name="connsiteX138" fmla="*/ 2315525 w 12192000"/>
              <a:gd name="connsiteY138" fmla="*/ 1989708 h 2237474"/>
              <a:gd name="connsiteX139" fmla="*/ 2300792 w 12192000"/>
              <a:gd name="connsiteY139" fmla="*/ 1994290 h 2237474"/>
              <a:gd name="connsiteX140" fmla="*/ 2295469 w 12192000"/>
              <a:gd name="connsiteY140" fmla="*/ 1996659 h 2237474"/>
              <a:gd name="connsiteX141" fmla="*/ 2287219 w 12192000"/>
              <a:gd name="connsiteY141" fmla="*/ 1998750 h 2237474"/>
              <a:gd name="connsiteX142" fmla="*/ 2286948 w 12192000"/>
              <a:gd name="connsiteY142" fmla="*/ 1998596 h 2237474"/>
              <a:gd name="connsiteX143" fmla="*/ 2243069 w 12192000"/>
              <a:gd name="connsiteY143" fmla="*/ 2015111 h 2237474"/>
              <a:gd name="connsiteX144" fmla="*/ 2186609 w 12192000"/>
              <a:gd name="connsiteY144" fmla="*/ 2008263 h 2237474"/>
              <a:gd name="connsiteX145" fmla="*/ 2164831 w 12192000"/>
              <a:gd name="connsiteY145" fmla="*/ 2010143 h 2237474"/>
              <a:gd name="connsiteX146" fmla="*/ 2152836 w 12192000"/>
              <a:gd name="connsiteY146" fmla="*/ 2010048 h 2237474"/>
              <a:gd name="connsiteX147" fmla="*/ 2117102 w 12192000"/>
              <a:gd name="connsiteY147" fmla="*/ 2023004 h 2237474"/>
              <a:gd name="connsiteX148" fmla="*/ 2111935 w 12192000"/>
              <a:gd name="connsiteY148" fmla="*/ 2023163 h 2237474"/>
              <a:gd name="connsiteX149" fmla="*/ 2089991 w 12192000"/>
              <a:gd name="connsiteY149" fmla="*/ 2034193 h 2237474"/>
              <a:gd name="connsiteX150" fmla="*/ 2058061 w 12192000"/>
              <a:gd name="connsiteY150" fmla="*/ 2047942 h 2237474"/>
              <a:gd name="connsiteX151" fmla="*/ 2055737 w 12192000"/>
              <a:gd name="connsiteY151" fmla="*/ 2047704 h 2237474"/>
              <a:gd name="connsiteX152" fmla="*/ 2042244 w 12192000"/>
              <a:gd name="connsiteY152" fmla="*/ 2055560 h 2237474"/>
              <a:gd name="connsiteX153" fmla="*/ 1976224 w 12192000"/>
              <a:gd name="connsiteY153" fmla="*/ 2074257 h 2237474"/>
              <a:gd name="connsiteX154" fmla="*/ 1877728 w 12192000"/>
              <a:gd name="connsiteY154" fmla="*/ 2101004 h 2237474"/>
              <a:gd name="connsiteX155" fmla="*/ 1759056 w 12192000"/>
              <a:gd name="connsiteY155" fmla="*/ 2125608 h 2237474"/>
              <a:gd name="connsiteX156" fmla="*/ 1637948 w 12192000"/>
              <a:gd name="connsiteY156" fmla="*/ 2172597 h 2237474"/>
              <a:gd name="connsiteX157" fmla="*/ 1434549 w 12192000"/>
              <a:gd name="connsiteY157" fmla="*/ 2234522 h 2237474"/>
              <a:gd name="connsiteX158" fmla="*/ 1398481 w 12192000"/>
              <a:gd name="connsiteY158" fmla="*/ 2237074 h 2237474"/>
              <a:gd name="connsiteX159" fmla="*/ 1398407 w 12192000"/>
              <a:gd name="connsiteY159" fmla="*/ 2237095 h 2237474"/>
              <a:gd name="connsiteX160" fmla="*/ 1370962 w 12192000"/>
              <a:gd name="connsiteY160" fmla="*/ 2237474 h 2237474"/>
              <a:gd name="connsiteX161" fmla="*/ 1356367 w 12192000"/>
              <a:gd name="connsiteY161" fmla="*/ 2235089 h 2237474"/>
              <a:gd name="connsiteX162" fmla="*/ 1324828 w 12192000"/>
              <a:gd name="connsiteY162" fmla="*/ 2231968 h 2237474"/>
              <a:gd name="connsiteX163" fmla="*/ 1297744 w 12192000"/>
              <a:gd name="connsiteY163" fmla="*/ 2235849 h 2237474"/>
              <a:gd name="connsiteX164" fmla="*/ 1286236 w 12192000"/>
              <a:gd name="connsiteY164" fmla="*/ 2233135 h 2237474"/>
              <a:gd name="connsiteX165" fmla="*/ 1283504 w 12192000"/>
              <a:gd name="connsiteY165" fmla="*/ 2233797 h 2237474"/>
              <a:gd name="connsiteX166" fmla="*/ 1279765 w 12192000"/>
              <a:gd name="connsiteY166" fmla="*/ 2229639 h 2237474"/>
              <a:gd name="connsiteX167" fmla="*/ 1195347 w 12192000"/>
              <a:gd name="connsiteY167" fmla="*/ 2212354 h 2237474"/>
              <a:gd name="connsiteX168" fmla="*/ 970251 w 12192000"/>
              <a:gd name="connsiteY168" fmla="*/ 2221029 h 2237474"/>
              <a:gd name="connsiteX169" fmla="*/ 812914 w 12192000"/>
              <a:gd name="connsiteY169" fmla="*/ 2202752 h 2237474"/>
              <a:gd name="connsiteX170" fmla="*/ 800195 w 12192000"/>
              <a:gd name="connsiteY170" fmla="*/ 2209407 h 2237474"/>
              <a:gd name="connsiteX171" fmla="*/ 784978 w 12192000"/>
              <a:gd name="connsiteY171" fmla="*/ 2212360 h 2237474"/>
              <a:gd name="connsiteX172" fmla="*/ 681987 w 12192000"/>
              <a:gd name="connsiteY172" fmla="*/ 2216757 h 2237474"/>
              <a:gd name="connsiteX173" fmla="*/ 669923 w 12192000"/>
              <a:gd name="connsiteY173" fmla="*/ 2211682 h 2237474"/>
              <a:gd name="connsiteX174" fmla="*/ 648680 w 12192000"/>
              <a:gd name="connsiteY174" fmla="*/ 2206229 h 2237474"/>
              <a:gd name="connsiteX175" fmla="*/ 597225 w 12192000"/>
              <a:gd name="connsiteY175" fmla="*/ 2180999 h 2237474"/>
              <a:gd name="connsiteX176" fmla="*/ 558449 w 12192000"/>
              <a:gd name="connsiteY176" fmla="*/ 2182346 h 2237474"/>
              <a:gd name="connsiteX177" fmla="*/ 550517 w 12192000"/>
              <a:gd name="connsiteY177" fmla="*/ 2182060 h 2237474"/>
              <a:gd name="connsiteX178" fmla="*/ 550309 w 12192000"/>
              <a:gd name="connsiteY178" fmla="*/ 2181825 h 2237474"/>
              <a:gd name="connsiteX179" fmla="*/ 541836 w 12192000"/>
              <a:gd name="connsiteY179" fmla="*/ 2181063 h 2237474"/>
              <a:gd name="connsiteX180" fmla="*/ 536057 w 12192000"/>
              <a:gd name="connsiteY180" fmla="*/ 2181537 h 2237474"/>
              <a:gd name="connsiteX181" fmla="*/ 520671 w 12192000"/>
              <a:gd name="connsiteY181" fmla="*/ 2180980 h 2237474"/>
              <a:gd name="connsiteX182" fmla="*/ 515024 w 12192000"/>
              <a:gd name="connsiteY182" fmla="*/ 2179258 h 2237474"/>
              <a:gd name="connsiteX183" fmla="*/ 512278 w 12192000"/>
              <a:gd name="connsiteY183" fmla="*/ 2176369 h 2237474"/>
              <a:gd name="connsiteX184" fmla="*/ 480419 w 12192000"/>
              <a:gd name="connsiteY184" fmla="*/ 2167807 h 2237474"/>
              <a:gd name="connsiteX185" fmla="*/ 413835 w 12192000"/>
              <a:gd name="connsiteY185" fmla="*/ 2156783 h 2237474"/>
              <a:gd name="connsiteX186" fmla="*/ 376513 w 12192000"/>
              <a:gd name="connsiteY186" fmla="*/ 2154014 h 2237474"/>
              <a:gd name="connsiteX187" fmla="*/ 273386 w 12192000"/>
              <a:gd name="connsiteY187" fmla="*/ 2142551 h 2237474"/>
              <a:gd name="connsiteX188" fmla="*/ 169207 w 12192000"/>
              <a:gd name="connsiteY188" fmla="*/ 2128100 h 2237474"/>
              <a:gd name="connsiteX189" fmla="*/ 93149 w 12192000"/>
              <a:gd name="connsiteY189" fmla="*/ 2105324 h 2237474"/>
              <a:gd name="connsiteX190" fmla="*/ 88109 w 12192000"/>
              <a:gd name="connsiteY190" fmla="*/ 2106704 h 2237474"/>
              <a:gd name="connsiteX191" fmla="*/ 80022 w 12192000"/>
              <a:gd name="connsiteY191" fmla="*/ 2107254 h 2237474"/>
              <a:gd name="connsiteX192" fmla="*/ 79717 w 12192000"/>
              <a:gd name="connsiteY192" fmla="*/ 2107046 h 2237474"/>
              <a:gd name="connsiteX193" fmla="*/ 72352 w 12192000"/>
              <a:gd name="connsiteY193" fmla="*/ 2107991 h 2237474"/>
              <a:gd name="connsiteX194" fmla="*/ 37645 w 12192000"/>
              <a:gd name="connsiteY194" fmla="*/ 2115401 h 2237474"/>
              <a:gd name="connsiteX195" fmla="*/ 4572 w 12192000"/>
              <a:gd name="connsiteY195" fmla="*/ 2111091 h 2237474"/>
              <a:gd name="connsiteX196" fmla="*/ 0 w 12192000"/>
              <a:gd name="connsiteY196" fmla="*/ 2110468 h 2237474"/>
              <a:gd name="connsiteX197" fmla="*/ 0 w 12192000"/>
              <a:gd name="connsiteY197"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34800 w 12192000"/>
              <a:gd name="connsiteY6" fmla="*/ 747840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34688 w 12192000"/>
              <a:gd name="connsiteY12" fmla="*/ 757726 h 2237474"/>
              <a:gd name="connsiteX13" fmla="*/ 10805004 w 12192000"/>
              <a:gd name="connsiteY13" fmla="*/ 757573 h 2237474"/>
              <a:gd name="connsiteX14" fmla="*/ 10739478 w 12192000"/>
              <a:gd name="connsiteY14" fmla="*/ 776841 h 2237474"/>
              <a:gd name="connsiteX15" fmla="*/ 10458762 w 12192000"/>
              <a:gd name="connsiteY15" fmla="*/ 755400 h 2237474"/>
              <a:gd name="connsiteX16" fmla="*/ 10211200 w 12192000"/>
              <a:gd name="connsiteY16" fmla="*/ 767513 h 2237474"/>
              <a:gd name="connsiteX17" fmla="*/ 10167995 w 12192000"/>
              <a:gd name="connsiteY17" fmla="*/ 760843 h 2237474"/>
              <a:gd name="connsiteX18" fmla="*/ 9997044 w 12192000"/>
              <a:gd name="connsiteY18" fmla="*/ 780129 h 2237474"/>
              <a:gd name="connsiteX19" fmla="*/ 9943887 w 12192000"/>
              <a:gd name="connsiteY19" fmla="*/ 804141 h 2237474"/>
              <a:gd name="connsiteX20" fmla="*/ 9918248 w 12192000"/>
              <a:gd name="connsiteY20" fmla="*/ 816628 h 2237474"/>
              <a:gd name="connsiteX21" fmla="*/ 9767091 w 12192000"/>
              <a:gd name="connsiteY21" fmla="*/ 870550 h 2237474"/>
              <a:gd name="connsiteX22" fmla="*/ 9683005 w 12192000"/>
              <a:gd name="connsiteY22" fmla="*/ 894128 h 2237474"/>
              <a:gd name="connsiteX23" fmla="*/ 9594438 w 12192000"/>
              <a:gd name="connsiteY23" fmla="*/ 919051 h 2237474"/>
              <a:gd name="connsiteX24" fmla="*/ 9577033 w 12192000"/>
              <a:gd name="connsiteY24" fmla="*/ 922857 h 2237474"/>
              <a:gd name="connsiteX25" fmla="*/ 9544189 w 12192000"/>
              <a:gd name="connsiteY25" fmla="*/ 938966 h 2237474"/>
              <a:gd name="connsiteX26" fmla="*/ 9500499 w 12192000"/>
              <a:gd name="connsiteY26" fmla="*/ 954680 h 2237474"/>
              <a:gd name="connsiteX27" fmla="*/ 9428195 w 12192000"/>
              <a:gd name="connsiteY27" fmla="*/ 986225 h 2237474"/>
              <a:gd name="connsiteX28" fmla="*/ 9410017 w 12192000"/>
              <a:gd name="connsiteY28" fmla="*/ 993931 h 2237474"/>
              <a:gd name="connsiteX29" fmla="*/ 9392919 w 12192000"/>
              <a:gd name="connsiteY29" fmla="*/ 994656 h 2237474"/>
              <a:gd name="connsiteX30" fmla="*/ 9278619 w 12192000"/>
              <a:gd name="connsiteY30" fmla="*/ 1011878 h 2237474"/>
              <a:gd name="connsiteX31" fmla="*/ 9268019 w 12192000"/>
              <a:gd name="connsiteY31" fmla="*/ 1007442 h 2237474"/>
              <a:gd name="connsiteX32" fmla="*/ 9234662 w 12192000"/>
              <a:gd name="connsiteY32" fmla="*/ 1023056 h 2237474"/>
              <a:gd name="connsiteX33" fmla="*/ 9181033 w 12192000"/>
              <a:gd name="connsiteY33" fmla="*/ 1037921 h 2237474"/>
              <a:gd name="connsiteX34" fmla="*/ 9155969 w 12192000"/>
              <a:gd name="connsiteY34" fmla="*/ 1046804 h 2237474"/>
              <a:gd name="connsiteX35" fmla="*/ 9133985 w 12192000"/>
              <a:gd name="connsiteY35" fmla="*/ 1046450 h 2237474"/>
              <a:gd name="connsiteX36" fmla="*/ 9012987 w 12192000"/>
              <a:gd name="connsiteY36" fmla="*/ 1061986 h 2237474"/>
              <a:gd name="connsiteX37" fmla="*/ 8968445 w 12192000"/>
              <a:gd name="connsiteY37" fmla="*/ 1052169 h 2237474"/>
              <a:gd name="connsiteX38" fmla="*/ 8958984 w 12192000"/>
              <a:gd name="connsiteY38" fmla="*/ 1057212 h 2237474"/>
              <a:gd name="connsiteX39" fmla="*/ 8886001 w 12192000"/>
              <a:gd name="connsiteY39" fmla="*/ 1067468 h 2237474"/>
              <a:gd name="connsiteX40" fmla="*/ 8838610 w 12192000"/>
              <a:gd name="connsiteY40" fmla="*/ 1075091 h 2237474"/>
              <a:gd name="connsiteX41" fmla="*/ 8750383 w 12192000"/>
              <a:gd name="connsiteY41" fmla="*/ 1097387 h 2237474"/>
              <a:gd name="connsiteX42" fmla="*/ 8665605 w 12192000"/>
              <a:gd name="connsiteY42" fmla="*/ 1110791 h 2237474"/>
              <a:gd name="connsiteX43" fmla="*/ 8584946 w 12192000"/>
              <a:gd name="connsiteY43" fmla="*/ 1135226 h 2237474"/>
              <a:gd name="connsiteX44" fmla="*/ 8460755 w 12192000"/>
              <a:gd name="connsiteY44" fmla="*/ 1203427 h 2237474"/>
              <a:gd name="connsiteX45" fmla="*/ 8419755 w 12192000"/>
              <a:gd name="connsiteY45" fmla="*/ 1216260 h 2237474"/>
              <a:gd name="connsiteX46" fmla="*/ 8411626 w 12192000"/>
              <a:gd name="connsiteY46" fmla="*/ 1214397 h 2237474"/>
              <a:gd name="connsiteX47" fmla="*/ 8363469 w 12192000"/>
              <a:gd name="connsiteY47" fmla="*/ 1246658 h 2237474"/>
              <a:gd name="connsiteX48" fmla="*/ 8275497 w 12192000"/>
              <a:gd name="connsiteY48" fmla="*/ 1264396 h 2237474"/>
              <a:gd name="connsiteX49" fmla="*/ 8206287 w 12192000"/>
              <a:gd name="connsiteY49" fmla="*/ 1273060 h 2237474"/>
              <a:gd name="connsiteX50" fmla="*/ 8168705 w 12192000"/>
              <a:gd name="connsiteY50" fmla="*/ 1279956 h 2237474"/>
              <a:gd name="connsiteX51" fmla="*/ 8139997 w 12192000"/>
              <a:gd name="connsiteY51" fmla="*/ 1282713 h 2237474"/>
              <a:gd name="connsiteX52" fmla="*/ 8074238 w 12192000"/>
              <a:gd name="connsiteY52" fmla="*/ 1301895 h 2237474"/>
              <a:gd name="connsiteX53" fmla="*/ 7968292 w 12192000"/>
              <a:gd name="connsiteY53" fmla="*/ 1338779 h 2237474"/>
              <a:gd name="connsiteX54" fmla="*/ 7902328 w 12192000"/>
              <a:gd name="connsiteY54" fmla="*/ 1345865 h 2237474"/>
              <a:gd name="connsiteX55" fmla="*/ 7875879 w 12192000"/>
              <a:gd name="connsiteY55" fmla="*/ 1345646 h 2237474"/>
              <a:gd name="connsiteX56" fmla="*/ 7840612 w 12192000"/>
              <a:gd name="connsiteY56" fmla="*/ 1369373 h 2237474"/>
              <a:gd name="connsiteX57" fmla="*/ 7786819 w 12192000"/>
              <a:gd name="connsiteY57" fmla="*/ 1378970 h 2237474"/>
              <a:gd name="connsiteX58" fmla="*/ 7548172 w 12192000"/>
              <a:gd name="connsiteY58" fmla="*/ 1417460 h 2237474"/>
              <a:gd name="connsiteX59" fmla="*/ 7483437 w 12192000"/>
              <a:gd name="connsiteY59" fmla="*/ 1478152 h 2237474"/>
              <a:gd name="connsiteX60" fmla="*/ 7377870 w 12192000"/>
              <a:gd name="connsiteY60" fmla="*/ 1523319 h 2237474"/>
              <a:gd name="connsiteX61" fmla="*/ 7230737 w 12192000"/>
              <a:gd name="connsiteY61" fmla="*/ 1562633 h 2237474"/>
              <a:gd name="connsiteX62" fmla="*/ 7224458 w 12192000"/>
              <a:gd name="connsiteY62" fmla="*/ 1573008 h 2237474"/>
              <a:gd name="connsiteX63" fmla="*/ 7183121 w 12192000"/>
              <a:gd name="connsiteY63" fmla="*/ 1595162 h 2237474"/>
              <a:gd name="connsiteX64" fmla="*/ 7164601 w 12192000"/>
              <a:gd name="connsiteY64" fmla="*/ 1606490 h 2237474"/>
              <a:gd name="connsiteX65" fmla="*/ 7092727 w 12192000"/>
              <a:gd name="connsiteY65" fmla="*/ 1623628 h 2237474"/>
              <a:gd name="connsiteX66" fmla="*/ 7031309 w 12192000"/>
              <a:gd name="connsiteY66" fmla="*/ 1619451 h 2237474"/>
              <a:gd name="connsiteX67" fmla="*/ 6900177 w 12192000"/>
              <a:gd name="connsiteY67" fmla="*/ 1636016 h 2237474"/>
              <a:gd name="connsiteX68" fmla="*/ 6795372 w 12192000"/>
              <a:gd name="connsiteY68" fmla="*/ 1644845 h 2237474"/>
              <a:gd name="connsiteX69" fmla="*/ 6692251 w 12192000"/>
              <a:gd name="connsiteY69" fmla="*/ 1656357 h 2237474"/>
              <a:gd name="connsiteX70" fmla="*/ 6655235 w 12192000"/>
              <a:gd name="connsiteY70" fmla="*/ 1661869 h 2237474"/>
              <a:gd name="connsiteX71" fmla="*/ 6554894 w 12192000"/>
              <a:gd name="connsiteY71" fmla="*/ 1664428 h 2237474"/>
              <a:gd name="connsiteX72" fmla="*/ 6516595 w 12192000"/>
              <a:gd name="connsiteY72" fmla="*/ 1667475 h 2237474"/>
              <a:gd name="connsiteX73" fmla="*/ 6508541 w 12192000"/>
              <a:gd name="connsiteY73" fmla="*/ 1668757 h 2237474"/>
              <a:gd name="connsiteX74" fmla="*/ 6471012 w 12192000"/>
              <a:gd name="connsiteY74" fmla="*/ 1678604 h 2237474"/>
              <a:gd name="connsiteX75" fmla="*/ 6364035 w 12192000"/>
              <a:gd name="connsiteY75" fmla="*/ 1667683 h 2237474"/>
              <a:gd name="connsiteX76" fmla="*/ 6280959 w 12192000"/>
              <a:gd name="connsiteY76" fmla="*/ 1689329 h 2237474"/>
              <a:gd name="connsiteX77" fmla="*/ 6243319 w 12192000"/>
              <a:gd name="connsiteY77" fmla="*/ 1695560 h 2237474"/>
              <a:gd name="connsiteX78" fmla="*/ 6098321 w 12192000"/>
              <a:gd name="connsiteY78" fmla="*/ 1721646 h 2237474"/>
              <a:gd name="connsiteX79" fmla="*/ 5880652 w 12192000"/>
              <a:gd name="connsiteY79" fmla="*/ 1779643 h 2237474"/>
              <a:gd name="connsiteX80" fmla="*/ 5785959 w 12192000"/>
              <a:gd name="connsiteY80" fmla="*/ 1775307 h 2237474"/>
              <a:gd name="connsiteX81" fmla="*/ 5643534 w 12192000"/>
              <a:gd name="connsiteY81" fmla="*/ 1802919 h 2237474"/>
              <a:gd name="connsiteX82" fmla="*/ 5518799 w 12192000"/>
              <a:gd name="connsiteY82" fmla="*/ 1818312 h 2237474"/>
              <a:gd name="connsiteX83" fmla="*/ 5505014 w 12192000"/>
              <a:gd name="connsiteY83" fmla="*/ 1819259 h 2237474"/>
              <a:gd name="connsiteX84" fmla="*/ 5453307 w 12192000"/>
              <a:gd name="connsiteY84" fmla="*/ 1815450 h 2237474"/>
              <a:gd name="connsiteX85" fmla="*/ 5221533 w 12192000"/>
              <a:gd name="connsiteY85" fmla="*/ 1846950 h 2237474"/>
              <a:gd name="connsiteX86" fmla="*/ 5149802 w 12192000"/>
              <a:gd name="connsiteY86" fmla="*/ 1844846 h 2237474"/>
              <a:gd name="connsiteX87" fmla="*/ 5114927 w 12192000"/>
              <a:gd name="connsiteY87" fmla="*/ 1847827 h 2237474"/>
              <a:gd name="connsiteX88" fmla="*/ 5108970 w 12192000"/>
              <a:gd name="connsiteY88" fmla="*/ 1847935 h 2237474"/>
              <a:gd name="connsiteX89" fmla="*/ 5067961 w 12192000"/>
              <a:gd name="connsiteY89" fmla="*/ 1845917 h 2237474"/>
              <a:gd name="connsiteX90" fmla="*/ 5007075 w 12192000"/>
              <a:gd name="connsiteY90" fmla="*/ 1838626 h 2237474"/>
              <a:gd name="connsiteX91" fmla="*/ 4944087 w 12192000"/>
              <a:gd name="connsiteY91" fmla="*/ 1823332 h 2237474"/>
              <a:gd name="connsiteX92" fmla="*/ 4907662 w 12192000"/>
              <a:gd name="connsiteY92" fmla="*/ 1816900 h 2237474"/>
              <a:gd name="connsiteX93" fmla="*/ 4882386 w 12192000"/>
              <a:gd name="connsiteY93" fmla="*/ 1809844 h 2237474"/>
              <a:gd name="connsiteX94" fmla="*/ 4811440 w 12192000"/>
              <a:gd name="connsiteY94" fmla="*/ 1804655 h 2237474"/>
              <a:gd name="connsiteX95" fmla="*/ 4691075 w 12192000"/>
              <a:gd name="connsiteY95" fmla="*/ 1801389 h 2237474"/>
              <a:gd name="connsiteX96" fmla="*/ 4611738 w 12192000"/>
              <a:gd name="connsiteY96" fmla="*/ 1776964 h 2237474"/>
              <a:gd name="connsiteX97" fmla="*/ 4560070 w 12192000"/>
              <a:gd name="connsiteY97" fmla="*/ 1785640 h 2237474"/>
              <a:gd name="connsiteX98" fmla="*/ 4536503 w 12192000"/>
              <a:gd name="connsiteY98" fmla="*/ 1785334 h 2237474"/>
              <a:gd name="connsiteX99" fmla="*/ 4513724 w 12192000"/>
              <a:gd name="connsiteY99" fmla="*/ 1791996 h 2237474"/>
              <a:gd name="connsiteX100" fmla="*/ 4459810 w 12192000"/>
              <a:gd name="connsiteY100" fmla="*/ 1797886 h 2237474"/>
              <a:gd name="connsiteX101" fmla="*/ 4379064 w 12192000"/>
              <a:gd name="connsiteY101" fmla="*/ 1817177 h 2237474"/>
              <a:gd name="connsiteX102" fmla="*/ 4290981 w 12192000"/>
              <a:gd name="connsiteY102" fmla="*/ 1839677 h 2237474"/>
              <a:gd name="connsiteX103" fmla="*/ 4238372 w 12192000"/>
              <a:gd name="connsiteY103" fmla="*/ 1851480 h 2237474"/>
              <a:gd name="connsiteX104" fmla="*/ 4232517 w 12192000"/>
              <a:gd name="connsiteY104" fmla="*/ 1852567 h 2237474"/>
              <a:gd name="connsiteX105" fmla="*/ 4191732 w 12192000"/>
              <a:gd name="connsiteY105" fmla="*/ 1857328 h 2237474"/>
              <a:gd name="connsiteX106" fmla="*/ 4065532 w 12192000"/>
              <a:gd name="connsiteY106" fmla="*/ 1855477 h 2237474"/>
              <a:gd name="connsiteX107" fmla="*/ 4028460 w 12192000"/>
              <a:gd name="connsiteY107" fmla="*/ 1855137 h 2237474"/>
              <a:gd name="connsiteX108" fmla="*/ 4002267 w 12192000"/>
              <a:gd name="connsiteY108" fmla="*/ 1852352 h 2237474"/>
              <a:gd name="connsiteX109" fmla="*/ 3931396 w 12192000"/>
              <a:gd name="connsiteY109" fmla="*/ 1858915 h 2237474"/>
              <a:gd name="connsiteX110" fmla="*/ 3812162 w 12192000"/>
              <a:gd name="connsiteY110" fmla="*/ 1875501 h 2237474"/>
              <a:gd name="connsiteX111" fmla="*/ 3729530 w 12192000"/>
              <a:gd name="connsiteY111" fmla="*/ 1864513 h 2237474"/>
              <a:gd name="connsiteX112" fmla="*/ 3680177 w 12192000"/>
              <a:gd name="connsiteY112" fmla="*/ 1881552 h 2237474"/>
              <a:gd name="connsiteX113" fmla="*/ 3567259 w 12192000"/>
              <a:gd name="connsiteY113" fmla="*/ 1893482 h 2237474"/>
              <a:gd name="connsiteX114" fmla="*/ 3405770 w 12192000"/>
              <a:gd name="connsiteY114" fmla="*/ 1904591 h 2237474"/>
              <a:gd name="connsiteX115" fmla="*/ 3280097 w 12192000"/>
              <a:gd name="connsiteY115" fmla="*/ 1919610 h 2237474"/>
              <a:gd name="connsiteX116" fmla="*/ 3123424 w 12192000"/>
              <a:gd name="connsiteY116" fmla="*/ 1952930 h 2237474"/>
              <a:gd name="connsiteX117" fmla="*/ 3009910 w 12192000"/>
              <a:gd name="connsiteY117" fmla="*/ 1957866 h 2237474"/>
              <a:gd name="connsiteX118" fmla="*/ 2995934 w 12192000"/>
              <a:gd name="connsiteY118" fmla="*/ 1967085 h 2237474"/>
              <a:gd name="connsiteX119" fmla="*/ 2980071 w 12192000"/>
              <a:gd name="connsiteY119" fmla="*/ 1972988 h 2237474"/>
              <a:gd name="connsiteX120" fmla="*/ 2978094 w 12192000"/>
              <a:gd name="connsiteY120" fmla="*/ 1972369 h 2237474"/>
              <a:gd name="connsiteX121" fmla="*/ 2942858 w 12192000"/>
              <a:gd name="connsiteY121" fmla="*/ 1981367 h 2237474"/>
              <a:gd name="connsiteX122" fmla="*/ 2875436 w 12192000"/>
              <a:gd name="connsiteY122" fmla="*/ 1996977 h 2237474"/>
              <a:gd name="connsiteX123" fmla="*/ 2874892 w 12192000"/>
              <a:gd name="connsiteY123" fmla="*/ 1996085 h 2237474"/>
              <a:gd name="connsiteX124" fmla="*/ 2864145 w 12192000"/>
              <a:gd name="connsiteY124" fmla="*/ 1994061 h 2237474"/>
              <a:gd name="connsiteX125" fmla="*/ 2843662 w 12192000"/>
              <a:gd name="connsiteY125" fmla="*/ 1992498 h 2237474"/>
              <a:gd name="connsiteX126" fmla="*/ 2796128 w 12192000"/>
              <a:gd name="connsiteY126" fmla="*/ 1976403 h 2237474"/>
              <a:gd name="connsiteX127" fmla="*/ 2756784 w 12192000"/>
              <a:gd name="connsiteY127" fmla="*/ 1985116 h 2237474"/>
              <a:gd name="connsiteX128" fmla="*/ 2748833 w 12192000"/>
              <a:gd name="connsiteY128" fmla="*/ 1986323 h 2237474"/>
              <a:gd name="connsiteX129" fmla="*/ 2748661 w 12192000"/>
              <a:gd name="connsiteY129" fmla="*/ 1986122 h 2237474"/>
              <a:gd name="connsiteX130" fmla="*/ 2740251 w 12192000"/>
              <a:gd name="connsiteY130" fmla="*/ 1986946 h 2237474"/>
              <a:gd name="connsiteX131" fmla="*/ 2718916 w 12192000"/>
              <a:gd name="connsiteY131" fmla="*/ 1990867 h 2237474"/>
              <a:gd name="connsiteX132" fmla="*/ 2713522 w 12192000"/>
              <a:gd name="connsiteY132" fmla="*/ 1990173 h 2237474"/>
              <a:gd name="connsiteX133" fmla="*/ 2680597 w 12192000"/>
              <a:gd name="connsiteY133" fmla="*/ 1984996 h 2237474"/>
              <a:gd name="connsiteX134" fmla="*/ 2578178 w 12192000"/>
              <a:gd name="connsiteY134" fmla="*/ 1990531 h 2237474"/>
              <a:gd name="connsiteX135" fmla="*/ 2476147 w 12192000"/>
              <a:gd name="connsiteY135" fmla="*/ 1998305 h 2237474"/>
              <a:gd name="connsiteX136" fmla="*/ 2373568 w 12192000"/>
              <a:gd name="connsiteY136" fmla="*/ 2003219 h 2237474"/>
              <a:gd name="connsiteX137" fmla="*/ 2321399 w 12192000"/>
              <a:gd name="connsiteY137" fmla="*/ 1989467 h 2237474"/>
              <a:gd name="connsiteX138" fmla="*/ 2315525 w 12192000"/>
              <a:gd name="connsiteY138" fmla="*/ 1989708 h 2237474"/>
              <a:gd name="connsiteX139" fmla="*/ 2300792 w 12192000"/>
              <a:gd name="connsiteY139" fmla="*/ 1994290 h 2237474"/>
              <a:gd name="connsiteX140" fmla="*/ 2295469 w 12192000"/>
              <a:gd name="connsiteY140" fmla="*/ 1996659 h 2237474"/>
              <a:gd name="connsiteX141" fmla="*/ 2287219 w 12192000"/>
              <a:gd name="connsiteY141" fmla="*/ 1998750 h 2237474"/>
              <a:gd name="connsiteX142" fmla="*/ 2286948 w 12192000"/>
              <a:gd name="connsiteY142" fmla="*/ 1998596 h 2237474"/>
              <a:gd name="connsiteX143" fmla="*/ 2243069 w 12192000"/>
              <a:gd name="connsiteY143" fmla="*/ 2015111 h 2237474"/>
              <a:gd name="connsiteX144" fmla="*/ 2186609 w 12192000"/>
              <a:gd name="connsiteY144" fmla="*/ 2008263 h 2237474"/>
              <a:gd name="connsiteX145" fmla="*/ 2164831 w 12192000"/>
              <a:gd name="connsiteY145" fmla="*/ 2010143 h 2237474"/>
              <a:gd name="connsiteX146" fmla="*/ 2152836 w 12192000"/>
              <a:gd name="connsiteY146" fmla="*/ 2010048 h 2237474"/>
              <a:gd name="connsiteX147" fmla="*/ 2117102 w 12192000"/>
              <a:gd name="connsiteY147" fmla="*/ 2023004 h 2237474"/>
              <a:gd name="connsiteX148" fmla="*/ 2111935 w 12192000"/>
              <a:gd name="connsiteY148" fmla="*/ 2023163 h 2237474"/>
              <a:gd name="connsiteX149" fmla="*/ 2089991 w 12192000"/>
              <a:gd name="connsiteY149" fmla="*/ 2034193 h 2237474"/>
              <a:gd name="connsiteX150" fmla="*/ 2058061 w 12192000"/>
              <a:gd name="connsiteY150" fmla="*/ 2047942 h 2237474"/>
              <a:gd name="connsiteX151" fmla="*/ 2055737 w 12192000"/>
              <a:gd name="connsiteY151" fmla="*/ 2047704 h 2237474"/>
              <a:gd name="connsiteX152" fmla="*/ 2042244 w 12192000"/>
              <a:gd name="connsiteY152" fmla="*/ 2055560 h 2237474"/>
              <a:gd name="connsiteX153" fmla="*/ 1976224 w 12192000"/>
              <a:gd name="connsiteY153" fmla="*/ 2074257 h 2237474"/>
              <a:gd name="connsiteX154" fmla="*/ 1877728 w 12192000"/>
              <a:gd name="connsiteY154" fmla="*/ 2101004 h 2237474"/>
              <a:gd name="connsiteX155" fmla="*/ 1759056 w 12192000"/>
              <a:gd name="connsiteY155" fmla="*/ 2125608 h 2237474"/>
              <a:gd name="connsiteX156" fmla="*/ 1637948 w 12192000"/>
              <a:gd name="connsiteY156" fmla="*/ 2172597 h 2237474"/>
              <a:gd name="connsiteX157" fmla="*/ 1434549 w 12192000"/>
              <a:gd name="connsiteY157" fmla="*/ 2234522 h 2237474"/>
              <a:gd name="connsiteX158" fmla="*/ 1398481 w 12192000"/>
              <a:gd name="connsiteY158" fmla="*/ 2237074 h 2237474"/>
              <a:gd name="connsiteX159" fmla="*/ 1398407 w 12192000"/>
              <a:gd name="connsiteY159" fmla="*/ 2237095 h 2237474"/>
              <a:gd name="connsiteX160" fmla="*/ 1370962 w 12192000"/>
              <a:gd name="connsiteY160" fmla="*/ 2237474 h 2237474"/>
              <a:gd name="connsiteX161" fmla="*/ 1356367 w 12192000"/>
              <a:gd name="connsiteY161" fmla="*/ 2235089 h 2237474"/>
              <a:gd name="connsiteX162" fmla="*/ 1324828 w 12192000"/>
              <a:gd name="connsiteY162" fmla="*/ 2231968 h 2237474"/>
              <a:gd name="connsiteX163" fmla="*/ 1297744 w 12192000"/>
              <a:gd name="connsiteY163" fmla="*/ 2235849 h 2237474"/>
              <a:gd name="connsiteX164" fmla="*/ 1286236 w 12192000"/>
              <a:gd name="connsiteY164" fmla="*/ 2233135 h 2237474"/>
              <a:gd name="connsiteX165" fmla="*/ 1283504 w 12192000"/>
              <a:gd name="connsiteY165" fmla="*/ 2233797 h 2237474"/>
              <a:gd name="connsiteX166" fmla="*/ 1279765 w 12192000"/>
              <a:gd name="connsiteY166" fmla="*/ 2229639 h 2237474"/>
              <a:gd name="connsiteX167" fmla="*/ 1195347 w 12192000"/>
              <a:gd name="connsiteY167" fmla="*/ 2212354 h 2237474"/>
              <a:gd name="connsiteX168" fmla="*/ 970251 w 12192000"/>
              <a:gd name="connsiteY168" fmla="*/ 2221029 h 2237474"/>
              <a:gd name="connsiteX169" fmla="*/ 812914 w 12192000"/>
              <a:gd name="connsiteY169" fmla="*/ 2202752 h 2237474"/>
              <a:gd name="connsiteX170" fmla="*/ 800195 w 12192000"/>
              <a:gd name="connsiteY170" fmla="*/ 2209407 h 2237474"/>
              <a:gd name="connsiteX171" fmla="*/ 784978 w 12192000"/>
              <a:gd name="connsiteY171" fmla="*/ 2212360 h 2237474"/>
              <a:gd name="connsiteX172" fmla="*/ 681987 w 12192000"/>
              <a:gd name="connsiteY172" fmla="*/ 2216757 h 2237474"/>
              <a:gd name="connsiteX173" fmla="*/ 669923 w 12192000"/>
              <a:gd name="connsiteY173" fmla="*/ 2211682 h 2237474"/>
              <a:gd name="connsiteX174" fmla="*/ 648680 w 12192000"/>
              <a:gd name="connsiteY174" fmla="*/ 2206229 h 2237474"/>
              <a:gd name="connsiteX175" fmla="*/ 597225 w 12192000"/>
              <a:gd name="connsiteY175" fmla="*/ 2180999 h 2237474"/>
              <a:gd name="connsiteX176" fmla="*/ 558449 w 12192000"/>
              <a:gd name="connsiteY176" fmla="*/ 2182346 h 2237474"/>
              <a:gd name="connsiteX177" fmla="*/ 550517 w 12192000"/>
              <a:gd name="connsiteY177" fmla="*/ 2182060 h 2237474"/>
              <a:gd name="connsiteX178" fmla="*/ 550309 w 12192000"/>
              <a:gd name="connsiteY178" fmla="*/ 2181825 h 2237474"/>
              <a:gd name="connsiteX179" fmla="*/ 541836 w 12192000"/>
              <a:gd name="connsiteY179" fmla="*/ 2181063 h 2237474"/>
              <a:gd name="connsiteX180" fmla="*/ 536057 w 12192000"/>
              <a:gd name="connsiteY180" fmla="*/ 2181537 h 2237474"/>
              <a:gd name="connsiteX181" fmla="*/ 520671 w 12192000"/>
              <a:gd name="connsiteY181" fmla="*/ 2180980 h 2237474"/>
              <a:gd name="connsiteX182" fmla="*/ 515024 w 12192000"/>
              <a:gd name="connsiteY182" fmla="*/ 2179258 h 2237474"/>
              <a:gd name="connsiteX183" fmla="*/ 512278 w 12192000"/>
              <a:gd name="connsiteY183" fmla="*/ 2176369 h 2237474"/>
              <a:gd name="connsiteX184" fmla="*/ 480419 w 12192000"/>
              <a:gd name="connsiteY184" fmla="*/ 2167807 h 2237474"/>
              <a:gd name="connsiteX185" fmla="*/ 413835 w 12192000"/>
              <a:gd name="connsiteY185" fmla="*/ 2156783 h 2237474"/>
              <a:gd name="connsiteX186" fmla="*/ 376513 w 12192000"/>
              <a:gd name="connsiteY186" fmla="*/ 2154014 h 2237474"/>
              <a:gd name="connsiteX187" fmla="*/ 273386 w 12192000"/>
              <a:gd name="connsiteY187" fmla="*/ 2142551 h 2237474"/>
              <a:gd name="connsiteX188" fmla="*/ 169207 w 12192000"/>
              <a:gd name="connsiteY188" fmla="*/ 2128100 h 2237474"/>
              <a:gd name="connsiteX189" fmla="*/ 93149 w 12192000"/>
              <a:gd name="connsiteY189" fmla="*/ 2105324 h 2237474"/>
              <a:gd name="connsiteX190" fmla="*/ 88109 w 12192000"/>
              <a:gd name="connsiteY190" fmla="*/ 2106704 h 2237474"/>
              <a:gd name="connsiteX191" fmla="*/ 80022 w 12192000"/>
              <a:gd name="connsiteY191" fmla="*/ 2107254 h 2237474"/>
              <a:gd name="connsiteX192" fmla="*/ 79717 w 12192000"/>
              <a:gd name="connsiteY192" fmla="*/ 2107046 h 2237474"/>
              <a:gd name="connsiteX193" fmla="*/ 72352 w 12192000"/>
              <a:gd name="connsiteY193" fmla="*/ 2107991 h 2237474"/>
              <a:gd name="connsiteX194" fmla="*/ 37645 w 12192000"/>
              <a:gd name="connsiteY194" fmla="*/ 2115401 h 2237474"/>
              <a:gd name="connsiteX195" fmla="*/ 4572 w 12192000"/>
              <a:gd name="connsiteY195" fmla="*/ 2111091 h 2237474"/>
              <a:gd name="connsiteX196" fmla="*/ 0 w 12192000"/>
              <a:gd name="connsiteY196" fmla="*/ 2110468 h 2237474"/>
              <a:gd name="connsiteX197" fmla="*/ 0 w 12192000"/>
              <a:gd name="connsiteY197"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34800 w 12192000"/>
              <a:gd name="connsiteY6" fmla="*/ 747840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34688 w 12192000"/>
              <a:gd name="connsiteY12" fmla="*/ 757726 h 2237474"/>
              <a:gd name="connsiteX13" fmla="*/ 10805004 w 12192000"/>
              <a:gd name="connsiteY13" fmla="*/ 757573 h 2237474"/>
              <a:gd name="connsiteX14" fmla="*/ 10739478 w 12192000"/>
              <a:gd name="connsiteY14" fmla="*/ 776841 h 2237474"/>
              <a:gd name="connsiteX15" fmla="*/ 10458762 w 12192000"/>
              <a:gd name="connsiteY15" fmla="*/ 755400 h 2237474"/>
              <a:gd name="connsiteX16" fmla="*/ 10211200 w 12192000"/>
              <a:gd name="connsiteY16" fmla="*/ 767513 h 2237474"/>
              <a:gd name="connsiteX17" fmla="*/ 10167995 w 12192000"/>
              <a:gd name="connsiteY17" fmla="*/ 760843 h 2237474"/>
              <a:gd name="connsiteX18" fmla="*/ 9997044 w 12192000"/>
              <a:gd name="connsiteY18" fmla="*/ 780129 h 2237474"/>
              <a:gd name="connsiteX19" fmla="*/ 9943887 w 12192000"/>
              <a:gd name="connsiteY19" fmla="*/ 804141 h 2237474"/>
              <a:gd name="connsiteX20" fmla="*/ 9918248 w 12192000"/>
              <a:gd name="connsiteY20" fmla="*/ 816628 h 2237474"/>
              <a:gd name="connsiteX21" fmla="*/ 9767091 w 12192000"/>
              <a:gd name="connsiteY21" fmla="*/ 870550 h 2237474"/>
              <a:gd name="connsiteX22" fmla="*/ 9683005 w 12192000"/>
              <a:gd name="connsiteY22" fmla="*/ 894128 h 2237474"/>
              <a:gd name="connsiteX23" fmla="*/ 9594438 w 12192000"/>
              <a:gd name="connsiteY23" fmla="*/ 919051 h 2237474"/>
              <a:gd name="connsiteX24" fmla="*/ 9577033 w 12192000"/>
              <a:gd name="connsiteY24" fmla="*/ 922857 h 2237474"/>
              <a:gd name="connsiteX25" fmla="*/ 9544189 w 12192000"/>
              <a:gd name="connsiteY25" fmla="*/ 938966 h 2237474"/>
              <a:gd name="connsiteX26" fmla="*/ 9500499 w 12192000"/>
              <a:gd name="connsiteY26" fmla="*/ 954680 h 2237474"/>
              <a:gd name="connsiteX27" fmla="*/ 9428195 w 12192000"/>
              <a:gd name="connsiteY27" fmla="*/ 986225 h 2237474"/>
              <a:gd name="connsiteX28" fmla="*/ 9410017 w 12192000"/>
              <a:gd name="connsiteY28" fmla="*/ 993931 h 2237474"/>
              <a:gd name="connsiteX29" fmla="*/ 9392919 w 12192000"/>
              <a:gd name="connsiteY29" fmla="*/ 994656 h 2237474"/>
              <a:gd name="connsiteX30" fmla="*/ 9278619 w 12192000"/>
              <a:gd name="connsiteY30" fmla="*/ 1011878 h 2237474"/>
              <a:gd name="connsiteX31" fmla="*/ 9268019 w 12192000"/>
              <a:gd name="connsiteY31" fmla="*/ 1007442 h 2237474"/>
              <a:gd name="connsiteX32" fmla="*/ 9234662 w 12192000"/>
              <a:gd name="connsiteY32" fmla="*/ 1023056 h 2237474"/>
              <a:gd name="connsiteX33" fmla="*/ 9181033 w 12192000"/>
              <a:gd name="connsiteY33" fmla="*/ 1037921 h 2237474"/>
              <a:gd name="connsiteX34" fmla="*/ 9155969 w 12192000"/>
              <a:gd name="connsiteY34" fmla="*/ 1046804 h 2237474"/>
              <a:gd name="connsiteX35" fmla="*/ 9133985 w 12192000"/>
              <a:gd name="connsiteY35" fmla="*/ 1046450 h 2237474"/>
              <a:gd name="connsiteX36" fmla="*/ 9012987 w 12192000"/>
              <a:gd name="connsiteY36" fmla="*/ 1061986 h 2237474"/>
              <a:gd name="connsiteX37" fmla="*/ 8968445 w 12192000"/>
              <a:gd name="connsiteY37" fmla="*/ 1052169 h 2237474"/>
              <a:gd name="connsiteX38" fmla="*/ 8958984 w 12192000"/>
              <a:gd name="connsiteY38" fmla="*/ 1057212 h 2237474"/>
              <a:gd name="connsiteX39" fmla="*/ 8886001 w 12192000"/>
              <a:gd name="connsiteY39" fmla="*/ 1067468 h 2237474"/>
              <a:gd name="connsiteX40" fmla="*/ 8838610 w 12192000"/>
              <a:gd name="connsiteY40" fmla="*/ 1075091 h 2237474"/>
              <a:gd name="connsiteX41" fmla="*/ 8750383 w 12192000"/>
              <a:gd name="connsiteY41" fmla="*/ 1097387 h 2237474"/>
              <a:gd name="connsiteX42" fmla="*/ 8665605 w 12192000"/>
              <a:gd name="connsiteY42" fmla="*/ 1110791 h 2237474"/>
              <a:gd name="connsiteX43" fmla="*/ 8584946 w 12192000"/>
              <a:gd name="connsiteY43" fmla="*/ 1135226 h 2237474"/>
              <a:gd name="connsiteX44" fmla="*/ 8460755 w 12192000"/>
              <a:gd name="connsiteY44" fmla="*/ 1203427 h 2237474"/>
              <a:gd name="connsiteX45" fmla="*/ 8419755 w 12192000"/>
              <a:gd name="connsiteY45" fmla="*/ 1216260 h 2237474"/>
              <a:gd name="connsiteX46" fmla="*/ 8411626 w 12192000"/>
              <a:gd name="connsiteY46" fmla="*/ 1214397 h 2237474"/>
              <a:gd name="connsiteX47" fmla="*/ 8363469 w 12192000"/>
              <a:gd name="connsiteY47" fmla="*/ 1246658 h 2237474"/>
              <a:gd name="connsiteX48" fmla="*/ 8275497 w 12192000"/>
              <a:gd name="connsiteY48" fmla="*/ 1264396 h 2237474"/>
              <a:gd name="connsiteX49" fmla="*/ 8206287 w 12192000"/>
              <a:gd name="connsiteY49" fmla="*/ 1273060 h 2237474"/>
              <a:gd name="connsiteX50" fmla="*/ 8168705 w 12192000"/>
              <a:gd name="connsiteY50" fmla="*/ 1279956 h 2237474"/>
              <a:gd name="connsiteX51" fmla="*/ 8139997 w 12192000"/>
              <a:gd name="connsiteY51" fmla="*/ 1282713 h 2237474"/>
              <a:gd name="connsiteX52" fmla="*/ 8074238 w 12192000"/>
              <a:gd name="connsiteY52" fmla="*/ 1301895 h 2237474"/>
              <a:gd name="connsiteX53" fmla="*/ 7968292 w 12192000"/>
              <a:gd name="connsiteY53" fmla="*/ 1338779 h 2237474"/>
              <a:gd name="connsiteX54" fmla="*/ 7902328 w 12192000"/>
              <a:gd name="connsiteY54" fmla="*/ 1345865 h 2237474"/>
              <a:gd name="connsiteX55" fmla="*/ 7875879 w 12192000"/>
              <a:gd name="connsiteY55" fmla="*/ 1345646 h 2237474"/>
              <a:gd name="connsiteX56" fmla="*/ 7840612 w 12192000"/>
              <a:gd name="connsiteY56" fmla="*/ 1369373 h 2237474"/>
              <a:gd name="connsiteX57" fmla="*/ 7786819 w 12192000"/>
              <a:gd name="connsiteY57" fmla="*/ 1378970 h 2237474"/>
              <a:gd name="connsiteX58" fmla="*/ 7548172 w 12192000"/>
              <a:gd name="connsiteY58" fmla="*/ 1417460 h 2237474"/>
              <a:gd name="connsiteX59" fmla="*/ 7483437 w 12192000"/>
              <a:gd name="connsiteY59" fmla="*/ 1478152 h 2237474"/>
              <a:gd name="connsiteX60" fmla="*/ 7377870 w 12192000"/>
              <a:gd name="connsiteY60" fmla="*/ 1523319 h 2237474"/>
              <a:gd name="connsiteX61" fmla="*/ 7230737 w 12192000"/>
              <a:gd name="connsiteY61" fmla="*/ 1562633 h 2237474"/>
              <a:gd name="connsiteX62" fmla="*/ 7224458 w 12192000"/>
              <a:gd name="connsiteY62" fmla="*/ 1573008 h 2237474"/>
              <a:gd name="connsiteX63" fmla="*/ 7183121 w 12192000"/>
              <a:gd name="connsiteY63" fmla="*/ 1595162 h 2237474"/>
              <a:gd name="connsiteX64" fmla="*/ 7164601 w 12192000"/>
              <a:gd name="connsiteY64" fmla="*/ 1606490 h 2237474"/>
              <a:gd name="connsiteX65" fmla="*/ 7031309 w 12192000"/>
              <a:gd name="connsiteY65" fmla="*/ 1619451 h 2237474"/>
              <a:gd name="connsiteX66" fmla="*/ 6900177 w 12192000"/>
              <a:gd name="connsiteY66" fmla="*/ 1636016 h 2237474"/>
              <a:gd name="connsiteX67" fmla="*/ 6795372 w 12192000"/>
              <a:gd name="connsiteY67" fmla="*/ 1644845 h 2237474"/>
              <a:gd name="connsiteX68" fmla="*/ 6692251 w 12192000"/>
              <a:gd name="connsiteY68" fmla="*/ 1656357 h 2237474"/>
              <a:gd name="connsiteX69" fmla="*/ 6655235 w 12192000"/>
              <a:gd name="connsiteY69" fmla="*/ 1661869 h 2237474"/>
              <a:gd name="connsiteX70" fmla="*/ 6554894 w 12192000"/>
              <a:gd name="connsiteY70" fmla="*/ 1664428 h 2237474"/>
              <a:gd name="connsiteX71" fmla="*/ 6516595 w 12192000"/>
              <a:gd name="connsiteY71" fmla="*/ 1667475 h 2237474"/>
              <a:gd name="connsiteX72" fmla="*/ 6508541 w 12192000"/>
              <a:gd name="connsiteY72" fmla="*/ 1668757 h 2237474"/>
              <a:gd name="connsiteX73" fmla="*/ 6471012 w 12192000"/>
              <a:gd name="connsiteY73" fmla="*/ 1678604 h 2237474"/>
              <a:gd name="connsiteX74" fmla="*/ 6364035 w 12192000"/>
              <a:gd name="connsiteY74" fmla="*/ 1667683 h 2237474"/>
              <a:gd name="connsiteX75" fmla="*/ 6280959 w 12192000"/>
              <a:gd name="connsiteY75" fmla="*/ 1689329 h 2237474"/>
              <a:gd name="connsiteX76" fmla="*/ 6243319 w 12192000"/>
              <a:gd name="connsiteY76" fmla="*/ 1695560 h 2237474"/>
              <a:gd name="connsiteX77" fmla="*/ 6098321 w 12192000"/>
              <a:gd name="connsiteY77" fmla="*/ 1721646 h 2237474"/>
              <a:gd name="connsiteX78" fmla="*/ 5880652 w 12192000"/>
              <a:gd name="connsiteY78" fmla="*/ 1779643 h 2237474"/>
              <a:gd name="connsiteX79" fmla="*/ 5785959 w 12192000"/>
              <a:gd name="connsiteY79" fmla="*/ 1775307 h 2237474"/>
              <a:gd name="connsiteX80" fmla="*/ 5643534 w 12192000"/>
              <a:gd name="connsiteY80" fmla="*/ 1802919 h 2237474"/>
              <a:gd name="connsiteX81" fmla="*/ 5518799 w 12192000"/>
              <a:gd name="connsiteY81" fmla="*/ 1818312 h 2237474"/>
              <a:gd name="connsiteX82" fmla="*/ 5505014 w 12192000"/>
              <a:gd name="connsiteY82" fmla="*/ 1819259 h 2237474"/>
              <a:gd name="connsiteX83" fmla="*/ 5453307 w 12192000"/>
              <a:gd name="connsiteY83" fmla="*/ 1815450 h 2237474"/>
              <a:gd name="connsiteX84" fmla="*/ 5221533 w 12192000"/>
              <a:gd name="connsiteY84" fmla="*/ 1846950 h 2237474"/>
              <a:gd name="connsiteX85" fmla="*/ 5149802 w 12192000"/>
              <a:gd name="connsiteY85" fmla="*/ 1844846 h 2237474"/>
              <a:gd name="connsiteX86" fmla="*/ 5114927 w 12192000"/>
              <a:gd name="connsiteY86" fmla="*/ 1847827 h 2237474"/>
              <a:gd name="connsiteX87" fmla="*/ 5108970 w 12192000"/>
              <a:gd name="connsiteY87" fmla="*/ 1847935 h 2237474"/>
              <a:gd name="connsiteX88" fmla="*/ 5067961 w 12192000"/>
              <a:gd name="connsiteY88" fmla="*/ 1845917 h 2237474"/>
              <a:gd name="connsiteX89" fmla="*/ 5007075 w 12192000"/>
              <a:gd name="connsiteY89" fmla="*/ 1838626 h 2237474"/>
              <a:gd name="connsiteX90" fmla="*/ 4944087 w 12192000"/>
              <a:gd name="connsiteY90" fmla="*/ 1823332 h 2237474"/>
              <a:gd name="connsiteX91" fmla="*/ 4907662 w 12192000"/>
              <a:gd name="connsiteY91" fmla="*/ 1816900 h 2237474"/>
              <a:gd name="connsiteX92" fmla="*/ 4882386 w 12192000"/>
              <a:gd name="connsiteY92" fmla="*/ 1809844 h 2237474"/>
              <a:gd name="connsiteX93" fmla="*/ 4811440 w 12192000"/>
              <a:gd name="connsiteY93" fmla="*/ 1804655 h 2237474"/>
              <a:gd name="connsiteX94" fmla="*/ 4691075 w 12192000"/>
              <a:gd name="connsiteY94" fmla="*/ 1801389 h 2237474"/>
              <a:gd name="connsiteX95" fmla="*/ 4611738 w 12192000"/>
              <a:gd name="connsiteY95" fmla="*/ 1776964 h 2237474"/>
              <a:gd name="connsiteX96" fmla="*/ 4560070 w 12192000"/>
              <a:gd name="connsiteY96" fmla="*/ 1785640 h 2237474"/>
              <a:gd name="connsiteX97" fmla="*/ 4536503 w 12192000"/>
              <a:gd name="connsiteY97" fmla="*/ 1785334 h 2237474"/>
              <a:gd name="connsiteX98" fmla="*/ 4513724 w 12192000"/>
              <a:gd name="connsiteY98" fmla="*/ 1791996 h 2237474"/>
              <a:gd name="connsiteX99" fmla="*/ 4459810 w 12192000"/>
              <a:gd name="connsiteY99" fmla="*/ 1797886 h 2237474"/>
              <a:gd name="connsiteX100" fmla="*/ 4379064 w 12192000"/>
              <a:gd name="connsiteY100" fmla="*/ 1817177 h 2237474"/>
              <a:gd name="connsiteX101" fmla="*/ 4290981 w 12192000"/>
              <a:gd name="connsiteY101" fmla="*/ 1839677 h 2237474"/>
              <a:gd name="connsiteX102" fmla="*/ 4238372 w 12192000"/>
              <a:gd name="connsiteY102" fmla="*/ 1851480 h 2237474"/>
              <a:gd name="connsiteX103" fmla="*/ 4232517 w 12192000"/>
              <a:gd name="connsiteY103" fmla="*/ 1852567 h 2237474"/>
              <a:gd name="connsiteX104" fmla="*/ 4191732 w 12192000"/>
              <a:gd name="connsiteY104" fmla="*/ 1857328 h 2237474"/>
              <a:gd name="connsiteX105" fmla="*/ 4065532 w 12192000"/>
              <a:gd name="connsiteY105" fmla="*/ 1855477 h 2237474"/>
              <a:gd name="connsiteX106" fmla="*/ 4028460 w 12192000"/>
              <a:gd name="connsiteY106" fmla="*/ 1855137 h 2237474"/>
              <a:gd name="connsiteX107" fmla="*/ 4002267 w 12192000"/>
              <a:gd name="connsiteY107" fmla="*/ 1852352 h 2237474"/>
              <a:gd name="connsiteX108" fmla="*/ 3931396 w 12192000"/>
              <a:gd name="connsiteY108" fmla="*/ 1858915 h 2237474"/>
              <a:gd name="connsiteX109" fmla="*/ 3812162 w 12192000"/>
              <a:gd name="connsiteY109" fmla="*/ 1875501 h 2237474"/>
              <a:gd name="connsiteX110" fmla="*/ 3729530 w 12192000"/>
              <a:gd name="connsiteY110" fmla="*/ 1864513 h 2237474"/>
              <a:gd name="connsiteX111" fmla="*/ 3680177 w 12192000"/>
              <a:gd name="connsiteY111" fmla="*/ 1881552 h 2237474"/>
              <a:gd name="connsiteX112" fmla="*/ 3567259 w 12192000"/>
              <a:gd name="connsiteY112" fmla="*/ 1893482 h 2237474"/>
              <a:gd name="connsiteX113" fmla="*/ 3405770 w 12192000"/>
              <a:gd name="connsiteY113" fmla="*/ 1904591 h 2237474"/>
              <a:gd name="connsiteX114" fmla="*/ 3280097 w 12192000"/>
              <a:gd name="connsiteY114" fmla="*/ 1919610 h 2237474"/>
              <a:gd name="connsiteX115" fmla="*/ 3123424 w 12192000"/>
              <a:gd name="connsiteY115" fmla="*/ 1952930 h 2237474"/>
              <a:gd name="connsiteX116" fmla="*/ 3009910 w 12192000"/>
              <a:gd name="connsiteY116" fmla="*/ 1957866 h 2237474"/>
              <a:gd name="connsiteX117" fmla="*/ 2995934 w 12192000"/>
              <a:gd name="connsiteY117" fmla="*/ 1967085 h 2237474"/>
              <a:gd name="connsiteX118" fmla="*/ 2980071 w 12192000"/>
              <a:gd name="connsiteY118" fmla="*/ 1972988 h 2237474"/>
              <a:gd name="connsiteX119" fmla="*/ 2978094 w 12192000"/>
              <a:gd name="connsiteY119" fmla="*/ 1972369 h 2237474"/>
              <a:gd name="connsiteX120" fmla="*/ 2942858 w 12192000"/>
              <a:gd name="connsiteY120" fmla="*/ 1981367 h 2237474"/>
              <a:gd name="connsiteX121" fmla="*/ 2875436 w 12192000"/>
              <a:gd name="connsiteY121" fmla="*/ 1996977 h 2237474"/>
              <a:gd name="connsiteX122" fmla="*/ 2874892 w 12192000"/>
              <a:gd name="connsiteY122" fmla="*/ 1996085 h 2237474"/>
              <a:gd name="connsiteX123" fmla="*/ 2864145 w 12192000"/>
              <a:gd name="connsiteY123" fmla="*/ 1994061 h 2237474"/>
              <a:gd name="connsiteX124" fmla="*/ 2843662 w 12192000"/>
              <a:gd name="connsiteY124" fmla="*/ 1992498 h 2237474"/>
              <a:gd name="connsiteX125" fmla="*/ 2796128 w 12192000"/>
              <a:gd name="connsiteY125" fmla="*/ 1976403 h 2237474"/>
              <a:gd name="connsiteX126" fmla="*/ 2756784 w 12192000"/>
              <a:gd name="connsiteY126" fmla="*/ 1985116 h 2237474"/>
              <a:gd name="connsiteX127" fmla="*/ 2748833 w 12192000"/>
              <a:gd name="connsiteY127" fmla="*/ 1986323 h 2237474"/>
              <a:gd name="connsiteX128" fmla="*/ 2748661 w 12192000"/>
              <a:gd name="connsiteY128" fmla="*/ 1986122 h 2237474"/>
              <a:gd name="connsiteX129" fmla="*/ 2740251 w 12192000"/>
              <a:gd name="connsiteY129" fmla="*/ 1986946 h 2237474"/>
              <a:gd name="connsiteX130" fmla="*/ 2718916 w 12192000"/>
              <a:gd name="connsiteY130" fmla="*/ 1990867 h 2237474"/>
              <a:gd name="connsiteX131" fmla="*/ 2713522 w 12192000"/>
              <a:gd name="connsiteY131" fmla="*/ 1990173 h 2237474"/>
              <a:gd name="connsiteX132" fmla="*/ 2680597 w 12192000"/>
              <a:gd name="connsiteY132" fmla="*/ 1984996 h 2237474"/>
              <a:gd name="connsiteX133" fmla="*/ 2578178 w 12192000"/>
              <a:gd name="connsiteY133" fmla="*/ 1990531 h 2237474"/>
              <a:gd name="connsiteX134" fmla="*/ 2476147 w 12192000"/>
              <a:gd name="connsiteY134" fmla="*/ 1998305 h 2237474"/>
              <a:gd name="connsiteX135" fmla="*/ 2373568 w 12192000"/>
              <a:gd name="connsiteY135" fmla="*/ 2003219 h 2237474"/>
              <a:gd name="connsiteX136" fmla="*/ 2321399 w 12192000"/>
              <a:gd name="connsiteY136" fmla="*/ 1989467 h 2237474"/>
              <a:gd name="connsiteX137" fmla="*/ 2315525 w 12192000"/>
              <a:gd name="connsiteY137" fmla="*/ 1989708 h 2237474"/>
              <a:gd name="connsiteX138" fmla="*/ 2300792 w 12192000"/>
              <a:gd name="connsiteY138" fmla="*/ 1994290 h 2237474"/>
              <a:gd name="connsiteX139" fmla="*/ 2295469 w 12192000"/>
              <a:gd name="connsiteY139" fmla="*/ 1996659 h 2237474"/>
              <a:gd name="connsiteX140" fmla="*/ 2287219 w 12192000"/>
              <a:gd name="connsiteY140" fmla="*/ 1998750 h 2237474"/>
              <a:gd name="connsiteX141" fmla="*/ 2286948 w 12192000"/>
              <a:gd name="connsiteY141" fmla="*/ 1998596 h 2237474"/>
              <a:gd name="connsiteX142" fmla="*/ 2243069 w 12192000"/>
              <a:gd name="connsiteY142" fmla="*/ 2015111 h 2237474"/>
              <a:gd name="connsiteX143" fmla="*/ 2186609 w 12192000"/>
              <a:gd name="connsiteY143" fmla="*/ 2008263 h 2237474"/>
              <a:gd name="connsiteX144" fmla="*/ 2164831 w 12192000"/>
              <a:gd name="connsiteY144" fmla="*/ 2010143 h 2237474"/>
              <a:gd name="connsiteX145" fmla="*/ 2152836 w 12192000"/>
              <a:gd name="connsiteY145" fmla="*/ 2010048 h 2237474"/>
              <a:gd name="connsiteX146" fmla="*/ 2117102 w 12192000"/>
              <a:gd name="connsiteY146" fmla="*/ 2023004 h 2237474"/>
              <a:gd name="connsiteX147" fmla="*/ 2111935 w 12192000"/>
              <a:gd name="connsiteY147" fmla="*/ 2023163 h 2237474"/>
              <a:gd name="connsiteX148" fmla="*/ 2089991 w 12192000"/>
              <a:gd name="connsiteY148" fmla="*/ 2034193 h 2237474"/>
              <a:gd name="connsiteX149" fmla="*/ 2058061 w 12192000"/>
              <a:gd name="connsiteY149" fmla="*/ 2047942 h 2237474"/>
              <a:gd name="connsiteX150" fmla="*/ 2055737 w 12192000"/>
              <a:gd name="connsiteY150" fmla="*/ 2047704 h 2237474"/>
              <a:gd name="connsiteX151" fmla="*/ 2042244 w 12192000"/>
              <a:gd name="connsiteY151" fmla="*/ 2055560 h 2237474"/>
              <a:gd name="connsiteX152" fmla="*/ 1976224 w 12192000"/>
              <a:gd name="connsiteY152" fmla="*/ 2074257 h 2237474"/>
              <a:gd name="connsiteX153" fmla="*/ 1877728 w 12192000"/>
              <a:gd name="connsiteY153" fmla="*/ 2101004 h 2237474"/>
              <a:gd name="connsiteX154" fmla="*/ 1759056 w 12192000"/>
              <a:gd name="connsiteY154" fmla="*/ 2125608 h 2237474"/>
              <a:gd name="connsiteX155" fmla="*/ 1637948 w 12192000"/>
              <a:gd name="connsiteY155" fmla="*/ 2172597 h 2237474"/>
              <a:gd name="connsiteX156" fmla="*/ 1434549 w 12192000"/>
              <a:gd name="connsiteY156" fmla="*/ 2234522 h 2237474"/>
              <a:gd name="connsiteX157" fmla="*/ 1398481 w 12192000"/>
              <a:gd name="connsiteY157" fmla="*/ 2237074 h 2237474"/>
              <a:gd name="connsiteX158" fmla="*/ 1398407 w 12192000"/>
              <a:gd name="connsiteY158" fmla="*/ 2237095 h 2237474"/>
              <a:gd name="connsiteX159" fmla="*/ 1370962 w 12192000"/>
              <a:gd name="connsiteY159" fmla="*/ 2237474 h 2237474"/>
              <a:gd name="connsiteX160" fmla="*/ 1356367 w 12192000"/>
              <a:gd name="connsiteY160" fmla="*/ 2235089 h 2237474"/>
              <a:gd name="connsiteX161" fmla="*/ 1324828 w 12192000"/>
              <a:gd name="connsiteY161" fmla="*/ 2231968 h 2237474"/>
              <a:gd name="connsiteX162" fmla="*/ 1297744 w 12192000"/>
              <a:gd name="connsiteY162" fmla="*/ 2235849 h 2237474"/>
              <a:gd name="connsiteX163" fmla="*/ 1286236 w 12192000"/>
              <a:gd name="connsiteY163" fmla="*/ 2233135 h 2237474"/>
              <a:gd name="connsiteX164" fmla="*/ 1283504 w 12192000"/>
              <a:gd name="connsiteY164" fmla="*/ 2233797 h 2237474"/>
              <a:gd name="connsiteX165" fmla="*/ 1279765 w 12192000"/>
              <a:gd name="connsiteY165" fmla="*/ 2229639 h 2237474"/>
              <a:gd name="connsiteX166" fmla="*/ 1195347 w 12192000"/>
              <a:gd name="connsiteY166" fmla="*/ 2212354 h 2237474"/>
              <a:gd name="connsiteX167" fmla="*/ 970251 w 12192000"/>
              <a:gd name="connsiteY167" fmla="*/ 2221029 h 2237474"/>
              <a:gd name="connsiteX168" fmla="*/ 812914 w 12192000"/>
              <a:gd name="connsiteY168" fmla="*/ 2202752 h 2237474"/>
              <a:gd name="connsiteX169" fmla="*/ 800195 w 12192000"/>
              <a:gd name="connsiteY169" fmla="*/ 2209407 h 2237474"/>
              <a:gd name="connsiteX170" fmla="*/ 784978 w 12192000"/>
              <a:gd name="connsiteY170" fmla="*/ 2212360 h 2237474"/>
              <a:gd name="connsiteX171" fmla="*/ 681987 w 12192000"/>
              <a:gd name="connsiteY171" fmla="*/ 2216757 h 2237474"/>
              <a:gd name="connsiteX172" fmla="*/ 669923 w 12192000"/>
              <a:gd name="connsiteY172" fmla="*/ 2211682 h 2237474"/>
              <a:gd name="connsiteX173" fmla="*/ 648680 w 12192000"/>
              <a:gd name="connsiteY173" fmla="*/ 2206229 h 2237474"/>
              <a:gd name="connsiteX174" fmla="*/ 597225 w 12192000"/>
              <a:gd name="connsiteY174" fmla="*/ 2180999 h 2237474"/>
              <a:gd name="connsiteX175" fmla="*/ 558449 w 12192000"/>
              <a:gd name="connsiteY175" fmla="*/ 2182346 h 2237474"/>
              <a:gd name="connsiteX176" fmla="*/ 550517 w 12192000"/>
              <a:gd name="connsiteY176" fmla="*/ 2182060 h 2237474"/>
              <a:gd name="connsiteX177" fmla="*/ 550309 w 12192000"/>
              <a:gd name="connsiteY177" fmla="*/ 2181825 h 2237474"/>
              <a:gd name="connsiteX178" fmla="*/ 541836 w 12192000"/>
              <a:gd name="connsiteY178" fmla="*/ 2181063 h 2237474"/>
              <a:gd name="connsiteX179" fmla="*/ 536057 w 12192000"/>
              <a:gd name="connsiteY179" fmla="*/ 2181537 h 2237474"/>
              <a:gd name="connsiteX180" fmla="*/ 520671 w 12192000"/>
              <a:gd name="connsiteY180" fmla="*/ 2180980 h 2237474"/>
              <a:gd name="connsiteX181" fmla="*/ 515024 w 12192000"/>
              <a:gd name="connsiteY181" fmla="*/ 2179258 h 2237474"/>
              <a:gd name="connsiteX182" fmla="*/ 512278 w 12192000"/>
              <a:gd name="connsiteY182" fmla="*/ 2176369 h 2237474"/>
              <a:gd name="connsiteX183" fmla="*/ 480419 w 12192000"/>
              <a:gd name="connsiteY183" fmla="*/ 2167807 h 2237474"/>
              <a:gd name="connsiteX184" fmla="*/ 413835 w 12192000"/>
              <a:gd name="connsiteY184" fmla="*/ 2156783 h 2237474"/>
              <a:gd name="connsiteX185" fmla="*/ 376513 w 12192000"/>
              <a:gd name="connsiteY185" fmla="*/ 2154014 h 2237474"/>
              <a:gd name="connsiteX186" fmla="*/ 273386 w 12192000"/>
              <a:gd name="connsiteY186" fmla="*/ 2142551 h 2237474"/>
              <a:gd name="connsiteX187" fmla="*/ 169207 w 12192000"/>
              <a:gd name="connsiteY187" fmla="*/ 2128100 h 2237474"/>
              <a:gd name="connsiteX188" fmla="*/ 93149 w 12192000"/>
              <a:gd name="connsiteY188" fmla="*/ 2105324 h 2237474"/>
              <a:gd name="connsiteX189" fmla="*/ 88109 w 12192000"/>
              <a:gd name="connsiteY189" fmla="*/ 2106704 h 2237474"/>
              <a:gd name="connsiteX190" fmla="*/ 80022 w 12192000"/>
              <a:gd name="connsiteY190" fmla="*/ 2107254 h 2237474"/>
              <a:gd name="connsiteX191" fmla="*/ 79717 w 12192000"/>
              <a:gd name="connsiteY191" fmla="*/ 2107046 h 2237474"/>
              <a:gd name="connsiteX192" fmla="*/ 72352 w 12192000"/>
              <a:gd name="connsiteY192" fmla="*/ 2107991 h 2237474"/>
              <a:gd name="connsiteX193" fmla="*/ 37645 w 12192000"/>
              <a:gd name="connsiteY193" fmla="*/ 2115401 h 2237474"/>
              <a:gd name="connsiteX194" fmla="*/ 4572 w 12192000"/>
              <a:gd name="connsiteY194" fmla="*/ 2111091 h 2237474"/>
              <a:gd name="connsiteX195" fmla="*/ 0 w 12192000"/>
              <a:gd name="connsiteY195" fmla="*/ 2110468 h 2237474"/>
              <a:gd name="connsiteX196" fmla="*/ 0 w 12192000"/>
              <a:gd name="connsiteY196"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34800 w 12192000"/>
              <a:gd name="connsiteY6" fmla="*/ 747840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34688 w 12192000"/>
              <a:gd name="connsiteY12" fmla="*/ 757726 h 2237474"/>
              <a:gd name="connsiteX13" fmla="*/ 10805004 w 12192000"/>
              <a:gd name="connsiteY13" fmla="*/ 757573 h 2237474"/>
              <a:gd name="connsiteX14" fmla="*/ 10739478 w 12192000"/>
              <a:gd name="connsiteY14" fmla="*/ 776841 h 2237474"/>
              <a:gd name="connsiteX15" fmla="*/ 10458762 w 12192000"/>
              <a:gd name="connsiteY15" fmla="*/ 755400 h 2237474"/>
              <a:gd name="connsiteX16" fmla="*/ 10211200 w 12192000"/>
              <a:gd name="connsiteY16" fmla="*/ 767513 h 2237474"/>
              <a:gd name="connsiteX17" fmla="*/ 10167995 w 12192000"/>
              <a:gd name="connsiteY17" fmla="*/ 760843 h 2237474"/>
              <a:gd name="connsiteX18" fmla="*/ 9997044 w 12192000"/>
              <a:gd name="connsiteY18" fmla="*/ 780129 h 2237474"/>
              <a:gd name="connsiteX19" fmla="*/ 9943887 w 12192000"/>
              <a:gd name="connsiteY19" fmla="*/ 804141 h 2237474"/>
              <a:gd name="connsiteX20" fmla="*/ 9918248 w 12192000"/>
              <a:gd name="connsiteY20" fmla="*/ 816628 h 2237474"/>
              <a:gd name="connsiteX21" fmla="*/ 9767091 w 12192000"/>
              <a:gd name="connsiteY21" fmla="*/ 870550 h 2237474"/>
              <a:gd name="connsiteX22" fmla="*/ 9683005 w 12192000"/>
              <a:gd name="connsiteY22" fmla="*/ 894128 h 2237474"/>
              <a:gd name="connsiteX23" fmla="*/ 9594438 w 12192000"/>
              <a:gd name="connsiteY23" fmla="*/ 919051 h 2237474"/>
              <a:gd name="connsiteX24" fmla="*/ 9577033 w 12192000"/>
              <a:gd name="connsiteY24" fmla="*/ 922857 h 2237474"/>
              <a:gd name="connsiteX25" fmla="*/ 9544189 w 12192000"/>
              <a:gd name="connsiteY25" fmla="*/ 938966 h 2237474"/>
              <a:gd name="connsiteX26" fmla="*/ 9500499 w 12192000"/>
              <a:gd name="connsiteY26" fmla="*/ 954680 h 2237474"/>
              <a:gd name="connsiteX27" fmla="*/ 9428195 w 12192000"/>
              <a:gd name="connsiteY27" fmla="*/ 986225 h 2237474"/>
              <a:gd name="connsiteX28" fmla="*/ 9410017 w 12192000"/>
              <a:gd name="connsiteY28" fmla="*/ 993931 h 2237474"/>
              <a:gd name="connsiteX29" fmla="*/ 9392919 w 12192000"/>
              <a:gd name="connsiteY29" fmla="*/ 994656 h 2237474"/>
              <a:gd name="connsiteX30" fmla="*/ 9278619 w 12192000"/>
              <a:gd name="connsiteY30" fmla="*/ 1011878 h 2237474"/>
              <a:gd name="connsiteX31" fmla="*/ 9268019 w 12192000"/>
              <a:gd name="connsiteY31" fmla="*/ 1007442 h 2237474"/>
              <a:gd name="connsiteX32" fmla="*/ 9234662 w 12192000"/>
              <a:gd name="connsiteY32" fmla="*/ 1023056 h 2237474"/>
              <a:gd name="connsiteX33" fmla="*/ 9181033 w 12192000"/>
              <a:gd name="connsiteY33" fmla="*/ 1037921 h 2237474"/>
              <a:gd name="connsiteX34" fmla="*/ 9155969 w 12192000"/>
              <a:gd name="connsiteY34" fmla="*/ 1046804 h 2237474"/>
              <a:gd name="connsiteX35" fmla="*/ 9133985 w 12192000"/>
              <a:gd name="connsiteY35" fmla="*/ 1046450 h 2237474"/>
              <a:gd name="connsiteX36" fmla="*/ 9012987 w 12192000"/>
              <a:gd name="connsiteY36" fmla="*/ 1061986 h 2237474"/>
              <a:gd name="connsiteX37" fmla="*/ 8968445 w 12192000"/>
              <a:gd name="connsiteY37" fmla="*/ 1052169 h 2237474"/>
              <a:gd name="connsiteX38" fmla="*/ 8958984 w 12192000"/>
              <a:gd name="connsiteY38" fmla="*/ 1057212 h 2237474"/>
              <a:gd name="connsiteX39" fmla="*/ 8886001 w 12192000"/>
              <a:gd name="connsiteY39" fmla="*/ 1067468 h 2237474"/>
              <a:gd name="connsiteX40" fmla="*/ 8838610 w 12192000"/>
              <a:gd name="connsiteY40" fmla="*/ 1075091 h 2237474"/>
              <a:gd name="connsiteX41" fmla="*/ 8750383 w 12192000"/>
              <a:gd name="connsiteY41" fmla="*/ 1097387 h 2237474"/>
              <a:gd name="connsiteX42" fmla="*/ 8665605 w 12192000"/>
              <a:gd name="connsiteY42" fmla="*/ 1110791 h 2237474"/>
              <a:gd name="connsiteX43" fmla="*/ 8584946 w 12192000"/>
              <a:gd name="connsiteY43" fmla="*/ 1135226 h 2237474"/>
              <a:gd name="connsiteX44" fmla="*/ 8460755 w 12192000"/>
              <a:gd name="connsiteY44" fmla="*/ 1203427 h 2237474"/>
              <a:gd name="connsiteX45" fmla="*/ 8419755 w 12192000"/>
              <a:gd name="connsiteY45" fmla="*/ 1216260 h 2237474"/>
              <a:gd name="connsiteX46" fmla="*/ 8411626 w 12192000"/>
              <a:gd name="connsiteY46" fmla="*/ 1214397 h 2237474"/>
              <a:gd name="connsiteX47" fmla="*/ 8363469 w 12192000"/>
              <a:gd name="connsiteY47" fmla="*/ 1246658 h 2237474"/>
              <a:gd name="connsiteX48" fmla="*/ 8275497 w 12192000"/>
              <a:gd name="connsiteY48" fmla="*/ 1264396 h 2237474"/>
              <a:gd name="connsiteX49" fmla="*/ 8206287 w 12192000"/>
              <a:gd name="connsiteY49" fmla="*/ 1273060 h 2237474"/>
              <a:gd name="connsiteX50" fmla="*/ 8168705 w 12192000"/>
              <a:gd name="connsiteY50" fmla="*/ 1279956 h 2237474"/>
              <a:gd name="connsiteX51" fmla="*/ 8139997 w 12192000"/>
              <a:gd name="connsiteY51" fmla="*/ 1282713 h 2237474"/>
              <a:gd name="connsiteX52" fmla="*/ 8074238 w 12192000"/>
              <a:gd name="connsiteY52" fmla="*/ 1301895 h 2237474"/>
              <a:gd name="connsiteX53" fmla="*/ 7968292 w 12192000"/>
              <a:gd name="connsiteY53" fmla="*/ 1338779 h 2237474"/>
              <a:gd name="connsiteX54" fmla="*/ 7902328 w 12192000"/>
              <a:gd name="connsiteY54" fmla="*/ 1345865 h 2237474"/>
              <a:gd name="connsiteX55" fmla="*/ 7875879 w 12192000"/>
              <a:gd name="connsiteY55" fmla="*/ 1345646 h 2237474"/>
              <a:gd name="connsiteX56" fmla="*/ 7840612 w 12192000"/>
              <a:gd name="connsiteY56" fmla="*/ 1369373 h 2237474"/>
              <a:gd name="connsiteX57" fmla="*/ 7786819 w 12192000"/>
              <a:gd name="connsiteY57" fmla="*/ 1378970 h 2237474"/>
              <a:gd name="connsiteX58" fmla="*/ 7548172 w 12192000"/>
              <a:gd name="connsiteY58" fmla="*/ 1417460 h 2237474"/>
              <a:gd name="connsiteX59" fmla="*/ 7483437 w 12192000"/>
              <a:gd name="connsiteY59" fmla="*/ 1478152 h 2237474"/>
              <a:gd name="connsiteX60" fmla="*/ 7377870 w 12192000"/>
              <a:gd name="connsiteY60" fmla="*/ 1523319 h 2237474"/>
              <a:gd name="connsiteX61" fmla="*/ 7230737 w 12192000"/>
              <a:gd name="connsiteY61" fmla="*/ 1562633 h 2237474"/>
              <a:gd name="connsiteX62" fmla="*/ 7224458 w 12192000"/>
              <a:gd name="connsiteY62" fmla="*/ 1573008 h 2237474"/>
              <a:gd name="connsiteX63" fmla="*/ 7183121 w 12192000"/>
              <a:gd name="connsiteY63" fmla="*/ 1595162 h 2237474"/>
              <a:gd name="connsiteX64" fmla="*/ 7164601 w 12192000"/>
              <a:gd name="connsiteY64" fmla="*/ 1606490 h 2237474"/>
              <a:gd name="connsiteX65" fmla="*/ 7031309 w 12192000"/>
              <a:gd name="connsiteY65" fmla="*/ 1619451 h 2237474"/>
              <a:gd name="connsiteX66" fmla="*/ 6900177 w 12192000"/>
              <a:gd name="connsiteY66" fmla="*/ 1636016 h 2237474"/>
              <a:gd name="connsiteX67" fmla="*/ 6795372 w 12192000"/>
              <a:gd name="connsiteY67" fmla="*/ 1644845 h 2237474"/>
              <a:gd name="connsiteX68" fmla="*/ 6692251 w 12192000"/>
              <a:gd name="connsiteY68" fmla="*/ 1656357 h 2237474"/>
              <a:gd name="connsiteX69" fmla="*/ 6655235 w 12192000"/>
              <a:gd name="connsiteY69" fmla="*/ 1661869 h 2237474"/>
              <a:gd name="connsiteX70" fmla="*/ 6554894 w 12192000"/>
              <a:gd name="connsiteY70" fmla="*/ 1664428 h 2237474"/>
              <a:gd name="connsiteX71" fmla="*/ 6516595 w 12192000"/>
              <a:gd name="connsiteY71" fmla="*/ 1667475 h 2237474"/>
              <a:gd name="connsiteX72" fmla="*/ 6508541 w 12192000"/>
              <a:gd name="connsiteY72" fmla="*/ 1668757 h 2237474"/>
              <a:gd name="connsiteX73" fmla="*/ 6471012 w 12192000"/>
              <a:gd name="connsiteY73" fmla="*/ 1678604 h 2237474"/>
              <a:gd name="connsiteX74" fmla="*/ 6364035 w 12192000"/>
              <a:gd name="connsiteY74" fmla="*/ 1667683 h 2237474"/>
              <a:gd name="connsiteX75" fmla="*/ 6280959 w 12192000"/>
              <a:gd name="connsiteY75" fmla="*/ 1689329 h 2237474"/>
              <a:gd name="connsiteX76" fmla="*/ 6243319 w 12192000"/>
              <a:gd name="connsiteY76" fmla="*/ 1695560 h 2237474"/>
              <a:gd name="connsiteX77" fmla="*/ 6098321 w 12192000"/>
              <a:gd name="connsiteY77" fmla="*/ 1721646 h 2237474"/>
              <a:gd name="connsiteX78" fmla="*/ 5880652 w 12192000"/>
              <a:gd name="connsiteY78" fmla="*/ 1779643 h 2237474"/>
              <a:gd name="connsiteX79" fmla="*/ 5785959 w 12192000"/>
              <a:gd name="connsiteY79" fmla="*/ 1775307 h 2237474"/>
              <a:gd name="connsiteX80" fmla="*/ 5643534 w 12192000"/>
              <a:gd name="connsiteY80" fmla="*/ 1802919 h 2237474"/>
              <a:gd name="connsiteX81" fmla="*/ 5518799 w 12192000"/>
              <a:gd name="connsiteY81" fmla="*/ 1818312 h 2237474"/>
              <a:gd name="connsiteX82" fmla="*/ 5505014 w 12192000"/>
              <a:gd name="connsiteY82" fmla="*/ 1819259 h 2237474"/>
              <a:gd name="connsiteX83" fmla="*/ 5453307 w 12192000"/>
              <a:gd name="connsiteY83" fmla="*/ 1815450 h 2237474"/>
              <a:gd name="connsiteX84" fmla="*/ 5221533 w 12192000"/>
              <a:gd name="connsiteY84" fmla="*/ 1846950 h 2237474"/>
              <a:gd name="connsiteX85" fmla="*/ 5149802 w 12192000"/>
              <a:gd name="connsiteY85" fmla="*/ 1844846 h 2237474"/>
              <a:gd name="connsiteX86" fmla="*/ 5114927 w 12192000"/>
              <a:gd name="connsiteY86" fmla="*/ 1847827 h 2237474"/>
              <a:gd name="connsiteX87" fmla="*/ 5108970 w 12192000"/>
              <a:gd name="connsiteY87" fmla="*/ 1847935 h 2237474"/>
              <a:gd name="connsiteX88" fmla="*/ 5067961 w 12192000"/>
              <a:gd name="connsiteY88" fmla="*/ 1845917 h 2237474"/>
              <a:gd name="connsiteX89" fmla="*/ 5007075 w 12192000"/>
              <a:gd name="connsiteY89" fmla="*/ 1838626 h 2237474"/>
              <a:gd name="connsiteX90" fmla="*/ 4944087 w 12192000"/>
              <a:gd name="connsiteY90" fmla="*/ 1823332 h 2237474"/>
              <a:gd name="connsiteX91" fmla="*/ 4907662 w 12192000"/>
              <a:gd name="connsiteY91" fmla="*/ 1816900 h 2237474"/>
              <a:gd name="connsiteX92" fmla="*/ 4882386 w 12192000"/>
              <a:gd name="connsiteY92" fmla="*/ 1809844 h 2237474"/>
              <a:gd name="connsiteX93" fmla="*/ 4811440 w 12192000"/>
              <a:gd name="connsiteY93" fmla="*/ 1804655 h 2237474"/>
              <a:gd name="connsiteX94" fmla="*/ 4691075 w 12192000"/>
              <a:gd name="connsiteY94" fmla="*/ 1801389 h 2237474"/>
              <a:gd name="connsiteX95" fmla="*/ 4611738 w 12192000"/>
              <a:gd name="connsiteY95" fmla="*/ 1776964 h 2237474"/>
              <a:gd name="connsiteX96" fmla="*/ 4560070 w 12192000"/>
              <a:gd name="connsiteY96" fmla="*/ 1785640 h 2237474"/>
              <a:gd name="connsiteX97" fmla="*/ 4536503 w 12192000"/>
              <a:gd name="connsiteY97" fmla="*/ 1785334 h 2237474"/>
              <a:gd name="connsiteX98" fmla="*/ 4513724 w 12192000"/>
              <a:gd name="connsiteY98" fmla="*/ 1791996 h 2237474"/>
              <a:gd name="connsiteX99" fmla="*/ 4459810 w 12192000"/>
              <a:gd name="connsiteY99" fmla="*/ 1797886 h 2237474"/>
              <a:gd name="connsiteX100" fmla="*/ 4379064 w 12192000"/>
              <a:gd name="connsiteY100" fmla="*/ 1817177 h 2237474"/>
              <a:gd name="connsiteX101" fmla="*/ 4290981 w 12192000"/>
              <a:gd name="connsiteY101" fmla="*/ 1839677 h 2237474"/>
              <a:gd name="connsiteX102" fmla="*/ 4238372 w 12192000"/>
              <a:gd name="connsiteY102" fmla="*/ 1851480 h 2237474"/>
              <a:gd name="connsiteX103" fmla="*/ 4232517 w 12192000"/>
              <a:gd name="connsiteY103" fmla="*/ 1852567 h 2237474"/>
              <a:gd name="connsiteX104" fmla="*/ 4191732 w 12192000"/>
              <a:gd name="connsiteY104" fmla="*/ 1857328 h 2237474"/>
              <a:gd name="connsiteX105" fmla="*/ 4065532 w 12192000"/>
              <a:gd name="connsiteY105" fmla="*/ 1855477 h 2237474"/>
              <a:gd name="connsiteX106" fmla="*/ 4028460 w 12192000"/>
              <a:gd name="connsiteY106" fmla="*/ 1855137 h 2237474"/>
              <a:gd name="connsiteX107" fmla="*/ 4002267 w 12192000"/>
              <a:gd name="connsiteY107" fmla="*/ 1852352 h 2237474"/>
              <a:gd name="connsiteX108" fmla="*/ 3931396 w 12192000"/>
              <a:gd name="connsiteY108" fmla="*/ 1858915 h 2237474"/>
              <a:gd name="connsiteX109" fmla="*/ 3812162 w 12192000"/>
              <a:gd name="connsiteY109" fmla="*/ 1875501 h 2237474"/>
              <a:gd name="connsiteX110" fmla="*/ 3729530 w 12192000"/>
              <a:gd name="connsiteY110" fmla="*/ 1864513 h 2237474"/>
              <a:gd name="connsiteX111" fmla="*/ 3680177 w 12192000"/>
              <a:gd name="connsiteY111" fmla="*/ 1881552 h 2237474"/>
              <a:gd name="connsiteX112" fmla="*/ 3567259 w 12192000"/>
              <a:gd name="connsiteY112" fmla="*/ 1893482 h 2237474"/>
              <a:gd name="connsiteX113" fmla="*/ 3405770 w 12192000"/>
              <a:gd name="connsiteY113" fmla="*/ 1904591 h 2237474"/>
              <a:gd name="connsiteX114" fmla="*/ 3280097 w 12192000"/>
              <a:gd name="connsiteY114" fmla="*/ 1919610 h 2237474"/>
              <a:gd name="connsiteX115" fmla="*/ 3123424 w 12192000"/>
              <a:gd name="connsiteY115" fmla="*/ 1952930 h 2237474"/>
              <a:gd name="connsiteX116" fmla="*/ 3009910 w 12192000"/>
              <a:gd name="connsiteY116" fmla="*/ 1957866 h 2237474"/>
              <a:gd name="connsiteX117" fmla="*/ 2995934 w 12192000"/>
              <a:gd name="connsiteY117" fmla="*/ 1967085 h 2237474"/>
              <a:gd name="connsiteX118" fmla="*/ 2980071 w 12192000"/>
              <a:gd name="connsiteY118" fmla="*/ 1972988 h 2237474"/>
              <a:gd name="connsiteX119" fmla="*/ 2978094 w 12192000"/>
              <a:gd name="connsiteY119" fmla="*/ 1972369 h 2237474"/>
              <a:gd name="connsiteX120" fmla="*/ 2942858 w 12192000"/>
              <a:gd name="connsiteY120" fmla="*/ 1981367 h 2237474"/>
              <a:gd name="connsiteX121" fmla="*/ 2875436 w 12192000"/>
              <a:gd name="connsiteY121" fmla="*/ 1996977 h 2237474"/>
              <a:gd name="connsiteX122" fmla="*/ 2874892 w 12192000"/>
              <a:gd name="connsiteY122" fmla="*/ 1996085 h 2237474"/>
              <a:gd name="connsiteX123" fmla="*/ 2864145 w 12192000"/>
              <a:gd name="connsiteY123" fmla="*/ 1994061 h 2237474"/>
              <a:gd name="connsiteX124" fmla="*/ 2843662 w 12192000"/>
              <a:gd name="connsiteY124" fmla="*/ 1992498 h 2237474"/>
              <a:gd name="connsiteX125" fmla="*/ 2796128 w 12192000"/>
              <a:gd name="connsiteY125" fmla="*/ 1976403 h 2237474"/>
              <a:gd name="connsiteX126" fmla="*/ 2756784 w 12192000"/>
              <a:gd name="connsiteY126" fmla="*/ 1985116 h 2237474"/>
              <a:gd name="connsiteX127" fmla="*/ 2748833 w 12192000"/>
              <a:gd name="connsiteY127" fmla="*/ 1986323 h 2237474"/>
              <a:gd name="connsiteX128" fmla="*/ 2748661 w 12192000"/>
              <a:gd name="connsiteY128" fmla="*/ 1986122 h 2237474"/>
              <a:gd name="connsiteX129" fmla="*/ 2740251 w 12192000"/>
              <a:gd name="connsiteY129" fmla="*/ 1986946 h 2237474"/>
              <a:gd name="connsiteX130" fmla="*/ 2718916 w 12192000"/>
              <a:gd name="connsiteY130" fmla="*/ 1990867 h 2237474"/>
              <a:gd name="connsiteX131" fmla="*/ 2713522 w 12192000"/>
              <a:gd name="connsiteY131" fmla="*/ 1990173 h 2237474"/>
              <a:gd name="connsiteX132" fmla="*/ 2680597 w 12192000"/>
              <a:gd name="connsiteY132" fmla="*/ 1984996 h 2237474"/>
              <a:gd name="connsiteX133" fmla="*/ 2578178 w 12192000"/>
              <a:gd name="connsiteY133" fmla="*/ 1990531 h 2237474"/>
              <a:gd name="connsiteX134" fmla="*/ 2476147 w 12192000"/>
              <a:gd name="connsiteY134" fmla="*/ 1998305 h 2237474"/>
              <a:gd name="connsiteX135" fmla="*/ 2373568 w 12192000"/>
              <a:gd name="connsiteY135" fmla="*/ 2003219 h 2237474"/>
              <a:gd name="connsiteX136" fmla="*/ 2321399 w 12192000"/>
              <a:gd name="connsiteY136" fmla="*/ 1989467 h 2237474"/>
              <a:gd name="connsiteX137" fmla="*/ 2315525 w 12192000"/>
              <a:gd name="connsiteY137" fmla="*/ 1989708 h 2237474"/>
              <a:gd name="connsiteX138" fmla="*/ 2300792 w 12192000"/>
              <a:gd name="connsiteY138" fmla="*/ 1994290 h 2237474"/>
              <a:gd name="connsiteX139" fmla="*/ 2295469 w 12192000"/>
              <a:gd name="connsiteY139" fmla="*/ 1996659 h 2237474"/>
              <a:gd name="connsiteX140" fmla="*/ 2287219 w 12192000"/>
              <a:gd name="connsiteY140" fmla="*/ 1998750 h 2237474"/>
              <a:gd name="connsiteX141" fmla="*/ 2286948 w 12192000"/>
              <a:gd name="connsiteY141" fmla="*/ 1998596 h 2237474"/>
              <a:gd name="connsiteX142" fmla="*/ 2243069 w 12192000"/>
              <a:gd name="connsiteY142" fmla="*/ 2015111 h 2237474"/>
              <a:gd name="connsiteX143" fmla="*/ 2186609 w 12192000"/>
              <a:gd name="connsiteY143" fmla="*/ 2008263 h 2237474"/>
              <a:gd name="connsiteX144" fmla="*/ 2164831 w 12192000"/>
              <a:gd name="connsiteY144" fmla="*/ 2010143 h 2237474"/>
              <a:gd name="connsiteX145" fmla="*/ 2152836 w 12192000"/>
              <a:gd name="connsiteY145" fmla="*/ 2010048 h 2237474"/>
              <a:gd name="connsiteX146" fmla="*/ 2117102 w 12192000"/>
              <a:gd name="connsiteY146" fmla="*/ 2023004 h 2237474"/>
              <a:gd name="connsiteX147" fmla="*/ 2111935 w 12192000"/>
              <a:gd name="connsiteY147" fmla="*/ 2023163 h 2237474"/>
              <a:gd name="connsiteX148" fmla="*/ 2089991 w 12192000"/>
              <a:gd name="connsiteY148" fmla="*/ 2034193 h 2237474"/>
              <a:gd name="connsiteX149" fmla="*/ 2058061 w 12192000"/>
              <a:gd name="connsiteY149" fmla="*/ 2047942 h 2237474"/>
              <a:gd name="connsiteX150" fmla="*/ 2055737 w 12192000"/>
              <a:gd name="connsiteY150" fmla="*/ 2047704 h 2237474"/>
              <a:gd name="connsiteX151" fmla="*/ 2042244 w 12192000"/>
              <a:gd name="connsiteY151" fmla="*/ 2055560 h 2237474"/>
              <a:gd name="connsiteX152" fmla="*/ 1976224 w 12192000"/>
              <a:gd name="connsiteY152" fmla="*/ 2074257 h 2237474"/>
              <a:gd name="connsiteX153" fmla="*/ 1877728 w 12192000"/>
              <a:gd name="connsiteY153" fmla="*/ 2101004 h 2237474"/>
              <a:gd name="connsiteX154" fmla="*/ 1759056 w 12192000"/>
              <a:gd name="connsiteY154" fmla="*/ 2125608 h 2237474"/>
              <a:gd name="connsiteX155" fmla="*/ 1637948 w 12192000"/>
              <a:gd name="connsiteY155" fmla="*/ 2172597 h 2237474"/>
              <a:gd name="connsiteX156" fmla="*/ 1434549 w 12192000"/>
              <a:gd name="connsiteY156" fmla="*/ 2234522 h 2237474"/>
              <a:gd name="connsiteX157" fmla="*/ 1398481 w 12192000"/>
              <a:gd name="connsiteY157" fmla="*/ 2237074 h 2237474"/>
              <a:gd name="connsiteX158" fmla="*/ 1398407 w 12192000"/>
              <a:gd name="connsiteY158" fmla="*/ 2237095 h 2237474"/>
              <a:gd name="connsiteX159" fmla="*/ 1370962 w 12192000"/>
              <a:gd name="connsiteY159" fmla="*/ 2237474 h 2237474"/>
              <a:gd name="connsiteX160" fmla="*/ 1356367 w 12192000"/>
              <a:gd name="connsiteY160" fmla="*/ 2235089 h 2237474"/>
              <a:gd name="connsiteX161" fmla="*/ 1324828 w 12192000"/>
              <a:gd name="connsiteY161" fmla="*/ 2231968 h 2237474"/>
              <a:gd name="connsiteX162" fmla="*/ 1297744 w 12192000"/>
              <a:gd name="connsiteY162" fmla="*/ 2235849 h 2237474"/>
              <a:gd name="connsiteX163" fmla="*/ 1286236 w 12192000"/>
              <a:gd name="connsiteY163" fmla="*/ 2233135 h 2237474"/>
              <a:gd name="connsiteX164" fmla="*/ 1283504 w 12192000"/>
              <a:gd name="connsiteY164" fmla="*/ 2233797 h 2237474"/>
              <a:gd name="connsiteX165" fmla="*/ 1279765 w 12192000"/>
              <a:gd name="connsiteY165" fmla="*/ 2229639 h 2237474"/>
              <a:gd name="connsiteX166" fmla="*/ 1195347 w 12192000"/>
              <a:gd name="connsiteY166" fmla="*/ 2212354 h 2237474"/>
              <a:gd name="connsiteX167" fmla="*/ 970251 w 12192000"/>
              <a:gd name="connsiteY167" fmla="*/ 2221029 h 2237474"/>
              <a:gd name="connsiteX168" fmla="*/ 812914 w 12192000"/>
              <a:gd name="connsiteY168" fmla="*/ 2202752 h 2237474"/>
              <a:gd name="connsiteX169" fmla="*/ 800195 w 12192000"/>
              <a:gd name="connsiteY169" fmla="*/ 2209407 h 2237474"/>
              <a:gd name="connsiteX170" fmla="*/ 784978 w 12192000"/>
              <a:gd name="connsiteY170" fmla="*/ 2212360 h 2237474"/>
              <a:gd name="connsiteX171" fmla="*/ 681987 w 12192000"/>
              <a:gd name="connsiteY171" fmla="*/ 2216757 h 2237474"/>
              <a:gd name="connsiteX172" fmla="*/ 669923 w 12192000"/>
              <a:gd name="connsiteY172" fmla="*/ 2211682 h 2237474"/>
              <a:gd name="connsiteX173" fmla="*/ 648680 w 12192000"/>
              <a:gd name="connsiteY173" fmla="*/ 2206229 h 2237474"/>
              <a:gd name="connsiteX174" fmla="*/ 597225 w 12192000"/>
              <a:gd name="connsiteY174" fmla="*/ 2180999 h 2237474"/>
              <a:gd name="connsiteX175" fmla="*/ 558449 w 12192000"/>
              <a:gd name="connsiteY175" fmla="*/ 2182346 h 2237474"/>
              <a:gd name="connsiteX176" fmla="*/ 550517 w 12192000"/>
              <a:gd name="connsiteY176" fmla="*/ 2182060 h 2237474"/>
              <a:gd name="connsiteX177" fmla="*/ 550309 w 12192000"/>
              <a:gd name="connsiteY177" fmla="*/ 2181825 h 2237474"/>
              <a:gd name="connsiteX178" fmla="*/ 541836 w 12192000"/>
              <a:gd name="connsiteY178" fmla="*/ 2181063 h 2237474"/>
              <a:gd name="connsiteX179" fmla="*/ 536057 w 12192000"/>
              <a:gd name="connsiteY179" fmla="*/ 2181537 h 2237474"/>
              <a:gd name="connsiteX180" fmla="*/ 520671 w 12192000"/>
              <a:gd name="connsiteY180" fmla="*/ 2180980 h 2237474"/>
              <a:gd name="connsiteX181" fmla="*/ 515024 w 12192000"/>
              <a:gd name="connsiteY181" fmla="*/ 2179258 h 2237474"/>
              <a:gd name="connsiteX182" fmla="*/ 512278 w 12192000"/>
              <a:gd name="connsiteY182" fmla="*/ 2176369 h 2237474"/>
              <a:gd name="connsiteX183" fmla="*/ 480419 w 12192000"/>
              <a:gd name="connsiteY183" fmla="*/ 2167807 h 2237474"/>
              <a:gd name="connsiteX184" fmla="*/ 413835 w 12192000"/>
              <a:gd name="connsiteY184" fmla="*/ 2156783 h 2237474"/>
              <a:gd name="connsiteX185" fmla="*/ 376513 w 12192000"/>
              <a:gd name="connsiteY185" fmla="*/ 2154014 h 2237474"/>
              <a:gd name="connsiteX186" fmla="*/ 273386 w 12192000"/>
              <a:gd name="connsiteY186" fmla="*/ 2142551 h 2237474"/>
              <a:gd name="connsiteX187" fmla="*/ 169207 w 12192000"/>
              <a:gd name="connsiteY187" fmla="*/ 2128100 h 2237474"/>
              <a:gd name="connsiteX188" fmla="*/ 93149 w 12192000"/>
              <a:gd name="connsiteY188" fmla="*/ 2105324 h 2237474"/>
              <a:gd name="connsiteX189" fmla="*/ 88109 w 12192000"/>
              <a:gd name="connsiteY189" fmla="*/ 2106704 h 2237474"/>
              <a:gd name="connsiteX190" fmla="*/ 80022 w 12192000"/>
              <a:gd name="connsiteY190" fmla="*/ 2107254 h 2237474"/>
              <a:gd name="connsiteX191" fmla="*/ 79717 w 12192000"/>
              <a:gd name="connsiteY191" fmla="*/ 2107046 h 2237474"/>
              <a:gd name="connsiteX192" fmla="*/ 72352 w 12192000"/>
              <a:gd name="connsiteY192" fmla="*/ 2107991 h 2237474"/>
              <a:gd name="connsiteX193" fmla="*/ 37645 w 12192000"/>
              <a:gd name="connsiteY193" fmla="*/ 2115401 h 2237474"/>
              <a:gd name="connsiteX194" fmla="*/ 4572 w 12192000"/>
              <a:gd name="connsiteY194" fmla="*/ 2111091 h 2237474"/>
              <a:gd name="connsiteX195" fmla="*/ 0 w 12192000"/>
              <a:gd name="connsiteY195" fmla="*/ 2110468 h 2237474"/>
              <a:gd name="connsiteX196" fmla="*/ 0 w 12192000"/>
              <a:gd name="connsiteY196"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34800 w 12192000"/>
              <a:gd name="connsiteY6" fmla="*/ 747840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34688 w 12192000"/>
              <a:gd name="connsiteY12" fmla="*/ 757726 h 2237474"/>
              <a:gd name="connsiteX13" fmla="*/ 10805004 w 12192000"/>
              <a:gd name="connsiteY13" fmla="*/ 757573 h 2237474"/>
              <a:gd name="connsiteX14" fmla="*/ 10739478 w 12192000"/>
              <a:gd name="connsiteY14" fmla="*/ 776841 h 2237474"/>
              <a:gd name="connsiteX15" fmla="*/ 10458762 w 12192000"/>
              <a:gd name="connsiteY15" fmla="*/ 755400 h 2237474"/>
              <a:gd name="connsiteX16" fmla="*/ 10211200 w 12192000"/>
              <a:gd name="connsiteY16" fmla="*/ 767513 h 2237474"/>
              <a:gd name="connsiteX17" fmla="*/ 10167995 w 12192000"/>
              <a:gd name="connsiteY17" fmla="*/ 760843 h 2237474"/>
              <a:gd name="connsiteX18" fmla="*/ 9997044 w 12192000"/>
              <a:gd name="connsiteY18" fmla="*/ 780129 h 2237474"/>
              <a:gd name="connsiteX19" fmla="*/ 9943887 w 12192000"/>
              <a:gd name="connsiteY19" fmla="*/ 804141 h 2237474"/>
              <a:gd name="connsiteX20" fmla="*/ 9918248 w 12192000"/>
              <a:gd name="connsiteY20" fmla="*/ 816628 h 2237474"/>
              <a:gd name="connsiteX21" fmla="*/ 9767091 w 12192000"/>
              <a:gd name="connsiteY21" fmla="*/ 870550 h 2237474"/>
              <a:gd name="connsiteX22" fmla="*/ 9683005 w 12192000"/>
              <a:gd name="connsiteY22" fmla="*/ 894128 h 2237474"/>
              <a:gd name="connsiteX23" fmla="*/ 9594438 w 12192000"/>
              <a:gd name="connsiteY23" fmla="*/ 919051 h 2237474"/>
              <a:gd name="connsiteX24" fmla="*/ 9577033 w 12192000"/>
              <a:gd name="connsiteY24" fmla="*/ 922857 h 2237474"/>
              <a:gd name="connsiteX25" fmla="*/ 9544189 w 12192000"/>
              <a:gd name="connsiteY25" fmla="*/ 938966 h 2237474"/>
              <a:gd name="connsiteX26" fmla="*/ 9500499 w 12192000"/>
              <a:gd name="connsiteY26" fmla="*/ 954680 h 2237474"/>
              <a:gd name="connsiteX27" fmla="*/ 9428195 w 12192000"/>
              <a:gd name="connsiteY27" fmla="*/ 986225 h 2237474"/>
              <a:gd name="connsiteX28" fmla="*/ 9410017 w 12192000"/>
              <a:gd name="connsiteY28" fmla="*/ 993931 h 2237474"/>
              <a:gd name="connsiteX29" fmla="*/ 9392919 w 12192000"/>
              <a:gd name="connsiteY29" fmla="*/ 994656 h 2237474"/>
              <a:gd name="connsiteX30" fmla="*/ 9278619 w 12192000"/>
              <a:gd name="connsiteY30" fmla="*/ 1011878 h 2237474"/>
              <a:gd name="connsiteX31" fmla="*/ 9268019 w 12192000"/>
              <a:gd name="connsiteY31" fmla="*/ 1007442 h 2237474"/>
              <a:gd name="connsiteX32" fmla="*/ 9234662 w 12192000"/>
              <a:gd name="connsiteY32" fmla="*/ 1023056 h 2237474"/>
              <a:gd name="connsiteX33" fmla="*/ 9181033 w 12192000"/>
              <a:gd name="connsiteY33" fmla="*/ 1037921 h 2237474"/>
              <a:gd name="connsiteX34" fmla="*/ 9155969 w 12192000"/>
              <a:gd name="connsiteY34" fmla="*/ 1046804 h 2237474"/>
              <a:gd name="connsiteX35" fmla="*/ 9133985 w 12192000"/>
              <a:gd name="connsiteY35" fmla="*/ 1046450 h 2237474"/>
              <a:gd name="connsiteX36" fmla="*/ 9012987 w 12192000"/>
              <a:gd name="connsiteY36" fmla="*/ 1061986 h 2237474"/>
              <a:gd name="connsiteX37" fmla="*/ 8968445 w 12192000"/>
              <a:gd name="connsiteY37" fmla="*/ 1052169 h 2237474"/>
              <a:gd name="connsiteX38" fmla="*/ 8958984 w 12192000"/>
              <a:gd name="connsiteY38" fmla="*/ 1057212 h 2237474"/>
              <a:gd name="connsiteX39" fmla="*/ 8886001 w 12192000"/>
              <a:gd name="connsiteY39" fmla="*/ 1067468 h 2237474"/>
              <a:gd name="connsiteX40" fmla="*/ 8838610 w 12192000"/>
              <a:gd name="connsiteY40" fmla="*/ 1075091 h 2237474"/>
              <a:gd name="connsiteX41" fmla="*/ 8750383 w 12192000"/>
              <a:gd name="connsiteY41" fmla="*/ 1097387 h 2237474"/>
              <a:gd name="connsiteX42" fmla="*/ 8665605 w 12192000"/>
              <a:gd name="connsiteY42" fmla="*/ 1110791 h 2237474"/>
              <a:gd name="connsiteX43" fmla="*/ 8584946 w 12192000"/>
              <a:gd name="connsiteY43" fmla="*/ 1135226 h 2237474"/>
              <a:gd name="connsiteX44" fmla="*/ 8460755 w 12192000"/>
              <a:gd name="connsiteY44" fmla="*/ 1203427 h 2237474"/>
              <a:gd name="connsiteX45" fmla="*/ 8419755 w 12192000"/>
              <a:gd name="connsiteY45" fmla="*/ 1216260 h 2237474"/>
              <a:gd name="connsiteX46" fmla="*/ 8411626 w 12192000"/>
              <a:gd name="connsiteY46" fmla="*/ 1214397 h 2237474"/>
              <a:gd name="connsiteX47" fmla="*/ 8363469 w 12192000"/>
              <a:gd name="connsiteY47" fmla="*/ 1246658 h 2237474"/>
              <a:gd name="connsiteX48" fmla="*/ 8275497 w 12192000"/>
              <a:gd name="connsiteY48" fmla="*/ 1264396 h 2237474"/>
              <a:gd name="connsiteX49" fmla="*/ 8206287 w 12192000"/>
              <a:gd name="connsiteY49" fmla="*/ 1273060 h 2237474"/>
              <a:gd name="connsiteX50" fmla="*/ 8168705 w 12192000"/>
              <a:gd name="connsiteY50" fmla="*/ 1279956 h 2237474"/>
              <a:gd name="connsiteX51" fmla="*/ 8139997 w 12192000"/>
              <a:gd name="connsiteY51" fmla="*/ 1282713 h 2237474"/>
              <a:gd name="connsiteX52" fmla="*/ 8074238 w 12192000"/>
              <a:gd name="connsiteY52" fmla="*/ 1301895 h 2237474"/>
              <a:gd name="connsiteX53" fmla="*/ 7968292 w 12192000"/>
              <a:gd name="connsiteY53" fmla="*/ 1338779 h 2237474"/>
              <a:gd name="connsiteX54" fmla="*/ 7902328 w 12192000"/>
              <a:gd name="connsiteY54" fmla="*/ 1345865 h 2237474"/>
              <a:gd name="connsiteX55" fmla="*/ 7875879 w 12192000"/>
              <a:gd name="connsiteY55" fmla="*/ 1345646 h 2237474"/>
              <a:gd name="connsiteX56" fmla="*/ 7840612 w 12192000"/>
              <a:gd name="connsiteY56" fmla="*/ 1369373 h 2237474"/>
              <a:gd name="connsiteX57" fmla="*/ 7786819 w 12192000"/>
              <a:gd name="connsiteY57" fmla="*/ 1378970 h 2237474"/>
              <a:gd name="connsiteX58" fmla="*/ 7548172 w 12192000"/>
              <a:gd name="connsiteY58" fmla="*/ 1417460 h 2237474"/>
              <a:gd name="connsiteX59" fmla="*/ 7483437 w 12192000"/>
              <a:gd name="connsiteY59" fmla="*/ 1478152 h 2237474"/>
              <a:gd name="connsiteX60" fmla="*/ 7377870 w 12192000"/>
              <a:gd name="connsiteY60" fmla="*/ 1523319 h 2237474"/>
              <a:gd name="connsiteX61" fmla="*/ 7230737 w 12192000"/>
              <a:gd name="connsiteY61" fmla="*/ 1562633 h 2237474"/>
              <a:gd name="connsiteX62" fmla="*/ 7224458 w 12192000"/>
              <a:gd name="connsiteY62" fmla="*/ 1573008 h 2237474"/>
              <a:gd name="connsiteX63" fmla="*/ 7183121 w 12192000"/>
              <a:gd name="connsiteY63" fmla="*/ 1595162 h 2237474"/>
              <a:gd name="connsiteX64" fmla="*/ 7164601 w 12192000"/>
              <a:gd name="connsiteY64" fmla="*/ 1606490 h 2237474"/>
              <a:gd name="connsiteX65" fmla="*/ 7031309 w 12192000"/>
              <a:gd name="connsiteY65" fmla="*/ 1619451 h 2237474"/>
              <a:gd name="connsiteX66" fmla="*/ 6900177 w 12192000"/>
              <a:gd name="connsiteY66" fmla="*/ 1636016 h 2237474"/>
              <a:gd name="connsiteX67" fmla="*/ 6795372 w 12192000"/>
              <a:gd name="connsiteY67" fmla="*/ 1644845 h 2237474"/>
              <a:gd name="connsiteX68" fmla="*/ 6692251 w 12192000"/>
              <a:gd name="connsiteY68" fmla="*/ 1656357 h 2237474"/>
              <a:gd name="connsiteX69" fmla="*/ 6655235 w 12192000"/>
              <a:gd name="connsiteY69" fmla="*/ 1661869 h 2237474"/>
              <a:gd name="connsiteX70" fmla="*/ 6554894 w 12192000"/>
              <a:gd name="connsiteY70" fmla="*/ 1664428 h 2237474"/>
              <a:gd name="connsiteX71" fmla="*/ 6516595 w 12192000"/>
              <a:gd name="connsiteY71" fmla="*/ 1667475 h 2237474"/>
              <a:gd name="connsiteX72" fmla="*/ 6508541 w 12192000"/>
              <a:gd name="connsiteY72" fmla="*/ 1668757 h 2237474"/>
              <a:gd name="connsiteX73" fmla="*/ 6471012 w 12192000"/>
              <a:gd name="connsiteY73" fmla="*/ 1678604 h 2237474"/>
              <a:gd name="connsiteX74" fmla="*/ 6364035 w 12192000"/>
              <a:gd name="connsiteY74" fmla="*/ 1667683 h 2237474"/>
              <a:gd name="connsiteX75" fmla="*/ 6280959 w 12192000"/>
              <a:gd name="connsiteY75" fmla="*/ 1689329 h 2237474"/>
              <a:gd name="connsiteX76" fmla="*/ 6243319 w 12192000"/>
              <a:gd name="connsiteY76" fmla="*/ 1695560 h 2237474"/>
              <a:gd name="connsiteX77" fmla="*/ 6098321 w 12192000"/>
              <a:gd name="connsiteY77" fmla="*/ 1721646 h 2237474"/>
              <a:gd name="connsiteX78" fmla="*/ 5880652 w 12192000"/>
              <a:gd name="connsiteY78" fmla="*/ 1779643 h 2237474"/>
              <a:gd name="connsiteX79" fmla="*/ 5785959 w 12192000"/>
              <a:gd name="connsiteY79" fmla="*/ 1775307 h 2237474"/>
              <a:gd name="connsiteX80" fmla="*/ 5643534 w 12192000"/>
              <a:gd name="connsiteY80" fmla="*/ 1802919 h 2237474"/>
              <a:gd name="connsiteX81" fmla="*/ 5518799 w 12192000"/>
              <a:gd name="connsiteY81" fmla="*/ 1818312 h 2237474"/>
              <a:gd name="connsiteX82" fmla="*/ 5505014 w 12192000"/>
              <a:gd name="connsiteY82" fmla="*/ 1819259 h 2237474"/>
              <a:gd name="connsiteX83" fmla="*/ 5453307 w 12192000"/>
              <a:gd name="connsiteY83" fmla="*/ 1815450 h 2237474"/>
              <a:gd name="connsiteX84" fmla="*/ 5221533 w 12192000"/>
              <a:gd name="connsiteY84" fmla="*/ 1846950 h 2237474"/>
              <a:gd name="connsiteX85" fmla="*/ 5149802 w 12192000"/>
              <a:gd name="connsiteY85" fmla="*/ 1844846 h 2237474"/>
              <a:gd name="connsiteX86" fmla="*/ 5114927 w 12192000"/>
              <a:gd name="connsiteY86" fmla="*/ 1847827 h 2237474"/>
              <a:gd name="connsiteX87" fmla="*/ 5108970 w 12192000"/>
              <a:gd name="connsiteY87" fmla="*/ 1847935 h 2237474"/>
              <a:gd name="connsiteX88" fmla="*/ 5067961 w 12192000"/>
              <a:gd name="connsiteY88" fmla="*/ 1845917 h 2237474"/>
              <a:gd name="connsiteX89" fmla="*/ 5007075 w 12192000"/>
              <a:gd name="connsiteY89" fmla="*/ 1838626 h 2237474"/>
              <a:gd name="connsiteX90" fmla="*/ 4944087 w 12192000"/>
              <a:gd name="connsiteY90" fmla="*/ 1823332 h 2237474"/>
              <a:gd name="connsiteX91" fmla="*/ 4907662 w 12192000"/>
              <a:gd name="connsiteY91" fmla="*/ 1816900 h 2237474"/>
              <a:gd name="connsiteX92" fmla="*/ 4882386 w 12192000"/>
              <a:gd name="connsiteY92" fmla="*/ 1809844 h 2237474"/>
              <a:gd name="connsiteX93" fmla="*/ 4811440 w 12192000"/>
              <a:gd name="connsiteY93" fmla="*/ 1804655 h 2237474"/>
              <a:gd name="connsiteX94" fmla="*/ 4691075 w 12192000"/>
              <a:gd name="connsiteY94" fmla="*/ 1801389 h 2237474"/>
              <a:gd name="connsiteX95" fmla="*/ 4611738 w 12192000"/>
              <a:gd name="connsiteY95" fmla="*/ 1776964 h 2237474"/>
              <a:gd name="connsiteX96" fmla="*/ 4560070 w 12192000"/>
              <a:gd name="connsiteY96" fmla="*/ 1785640 h 2237474"/>
              <a:gd name="connsiteX97" fmla="*/ 4536503 w 12192000"/>
              <a:gd name="connsiteY97" fmla="*/ 1785334 h 2237474"/>
              <a:gd name="connsiteX98" fmla="*/ 4513724 w 12192000"/>
              <a:gd name="connsiteY98" fmla="*/ 1791996 h 2237474"/>
              <a:gd name="connsiteX99" fmla="*/ 4459810 w 12192000"/>
              <a:gd name="connsiteY99" fmla="*/ 1797886 h 2237474"/>
              <a:gd name="connsiteX100" fmla="*/ 4379064 w 12192000"/>
              <a:gd name="connsiteY100" fmla="*/ 1817177 h 2237474"/>
              <a:gd name="connsiteX101" fmla="*/ 4290981 w 12192000"/>
              <a:gd name="connsiteY101" fmla="*/ 1839677 h 2237474"/>
              <a:gd name="connsiteX102" fmla="*/ 4238372 w 12192000"/>
              <a:gd name="connsiteY102" fmla="*/ 1851480 h 2237474"/>
              <a:gd name="connsiteX103" fmla="*/ 4232517 w 12192000"/>
              <a:gd name="connsiteY103" fmla="*/ 1852567 h 2237474"/>
              <a:gd name="connsiteX104" fmla="*/ 4191732 w 12192000"/>
              <a:gd name="connsiteY104" fmla="*/ 1857328 h 2237474"/>
              <a:gd name="connsiteX105" fmla="*/ 4065532 w 12192000"/>
              <a:gd name="connsiteY105" fmla="*/ 1855477 h 2237474"/>
              <a:gd name="connsiteX106" fmla="*/ 4028460 w 12192000"/>
              <a:gd name="connsiteY106" fmla="*/ 1855137 h 2237474"/>
              <a:gd name="connsiteX107" fmla="*/ 4002267 w 12192000"/>
              <a:gd name="connsiteY107" fmla="*/ 1852352 h 2237474"/>
              <a:gd name="connsiteX108" fmla="*/ 3931396 w 12192000"/>
              <a:gd name="connsiteY108" fmla="*/ 1858915 h 2237474"/>
              <a:gd name="connsiteX109" fmla="*/ 3812162 w 12192000"/>
              <a:gd name="connsiteY109" fmla="*/ 1875501 h 2237474"/>
              <a:gd name="connsiteX110" fmla="*/ 3729530 w 12192000"/>
              <a:gd name="connsiteY110" fmla="*/ 1864513 h 2237474"/>
              <a:gd name="connsiteX111" fmla="*/ 3680177 w 12192000"/>
              <a:gd name="connsiteY111" fmla="*/ 1881552 h 2237474"/>
              <a:gd name="connsiteX112" fmla="*/ 3567259 w 12192000"/>
              <a:gd name="connsiteY112" fmla="*/ 1893482 h 2237474"/>
              <a:gd name="connsiteX113" fmla="*/ 3405770 w 12192000"/>
              <a:gd name="connsiteY113" fmla="*/ 1904591 h 2237474"/>
              <a:gd name="connsiteX114" fmla="*/ 3280097 w 12192000"/>
              <a:gd name="connsiteY114" fmla="*/ 1919610 h 2237474"/>
              <a:gd name="connsiteX115" fmla="*/ 3123424 w 12192000"/>
              <a:gd name="connsiteY115" fmla="*/ 1952930 h 2237474"/>
              <a:gd name="connsiteX116" fmla="*/ 3009910 w 12192000"/>
              <a:gd name="connsiteY116" fmla="*/ 1957866 h 2237474"/>
              <a:gd name="connsiteX117" fmla="*/ 2995934 w 12192000"/>
              <a:gd name="connsiteY117" fmla="*/ 1967085 h 2237474"/>
              <a:gd name="connsiteX118" fmla="*/ 2980071 w 12192000"/>
              <a:gd name="connsiteY118" fmla="*/ 1972988 h 2237474"/>
              <a:gd name="connsiteX119" fmla="*/ 2978094 w 12192000"/>
              <a:gd name="connsiteY119" fmla="*/ 1972369 h 2237474"/>
              <a:gd name="connsiteX120" fmla="*/ 2942858 w 12192000"/>
              <a:gd name="connsiteY120" fmla="*/ 1981367 h 2237474"/>
              <a:gd name="connsiteX121" fmla="*/ 2875436 w 12192000"/>
              <a:gd name="connsiteY121" fmla="*/ 1996977 h 2237474"/>
              <a:gd name="connsiteX122" fmla="*/ 2874892 w 12192000"/>
              <a:gd name="connsiteY122" fmla="*/ 1996085 h 2237474"/>
              <a:gd name="connsiteX123" fmla="*/ 2864145 w 12192000"/>
              <a:gd name="connsiteY123" fmla="*/ 1994061 h 2237474"/>
              <a:gd name="connsiteX124" fmla="*/ 2843662 w 12192000"/>
              <a:gd name="connsiteY124" fmla="*/ 1992498 h 2237474"/>
              <a:gd name="connsiteX125" fmla="*/ 2796128 w 12192000"/>
              <a:gd name="connsiteY125" fmla="*/ 1976403 h 2237474"/>
              <a:gd name="connsiteX126" fmla="*/ 2756784 w 12192000"/>
              <a:gd name="connsiteY126" fmla="*/ 1985116 h 2237474"/>
              <a:gd name="connsiteX127" fmla="*/ 2748833 w 12192000"/>
              <a:gd name="connsiteY127" fmla="*/ 1986323 h 2237474"/>
              <a:gd name="connsiteX128" fmla="*/ 2748661 w 12192000"/>
              <a:gd name="connsiteY128" fmla="*/ 1986122 h 2237474"/>
              <a:gd name="connsiteX129" fmla="*/ 2740251 w 12192000"/>
              <a:gd name="connsiteY129" fmla="*/ 1986946 h 2237474"/>
              <a:gd name="connsiteX130" fmla="*/ 2718916 w 12192000"/>
              <a:gd name="connsiteY130" fmla="*/ 1990867 h 2237474"/>
              <a:gd name="connsiteX131" fmla="*/ 2713522 w 12192000"/>
              <a:gd name="connsiteY131" fmla="*/ 1990173 h 2237474"/>
              <a:gd name="connsiteX132" fmla="*/ 2680597 w 12192000"/>
              <a:gd name="connsiteY132" fmla="*/ 1984996 h 2237474"/>
              <a:gd name="connsiteX133" fmla="*/ 2578178 w 12192000"/>
              <a:gd name="connsiteY133" fmla="*/ 1990531 h 2237474"/>
              <a:gd name="connsiteX134" fmla="*/ 2476147 w 12192000"/>
              <a:gd name="connsiteY134" fmla="*/ 1998305 h 2237474"/>
              <a:gd name="connsiteX135" fmla="*/ 2373568 w 12192000"/>
              <a:gd name="connsiteY135" fmla="*/ 2003219 h 2237474"/>
              <a:gd name="connsiteX136" fmla="*/ 2321399 w 12192000"/>
              <a:gd name="connsiteY136" fmla="*/ 1989467 h 2237474"/>
              <a:gd name="connsiteX137" fmla="*/ 2315525 w 12192000"/>
              <a:gd name="connsiteY137" fmla="*/ 1989708 h 2237474"/>
              <a:gd name="connsiteX138" fmla="*/ 2300792 w 12192000"/>
              <a:gd name="connsiteY138" fmla="*/ 1994290 h 2237474"/>
              <a:gd name="connsiteX139" fmla="*/ 2295469 w 12192000"/>
              <a:gd name="connsiteY139" fmla="*/ 1996659 h 2237474"/>
              <a:gd name="connsiteX140" fmla="*/ 2287219 w 12192000"/>
              <a:gd name="connsiteY140" fmla="*/ 1998750 h 2237474"/>
              <a:gd name="connsiteX141" fmla="*/ 2286948 w 12192000"/>
              <a:gd name="connsiteY141" fmla="*/ 1998596 h 2237474"/>
              <a:gd name="connsiteX142" fmla="*/ 2243069 w 12192000"/>
              <a:gd name="connsiteY142" fmla="*/ 2015111 h 2237474"/>
              <a:gd name="connsiteX143" fmla="*/ 2186609 w 12192000"/>
              <a:gd name="connsiteY143" fmla="*/ 2008263 h 2237474"/>
              <a:gd name="connsiteX144" fmla="*/ 2164831 w 12192000"/>
              <a:gd name="connsiteY144" fmla="*/ 2010143 h 2237474"/>
              <a:gd name="connsiteX145" fmla="*/ 2152836 w 12192000"/>
              <a:gd name="connsiteY145" fmla="*/ 2010048 h 2237474"/>
              <a:gd name="connsiteX146" fmla="*/ 2117102 w 12192000"/>
              <a:gd name="connsiteY146" fmla="*/ 2023004 h 2237474"/>
              <a:gd name="connsiteX147" fmla="*/ 2111935 w 12192000"/>
              <a:gd name="connsiteY147" fmla="*/ 2023163 h 2237474"/>
              <a:gd name="connsiteX148" fmla="*/ 2089991 w 12192000"/>
              <a:gd name="connsiteY148" fmla="*/ 2034193 h 2237474"/>
              <a:gd name="connsiteX149" fmla="*/ 2058061 w 12192000"/>
              <a:gd name="connsiteY149" fmla="*/ 2047942 h 2237474"/>
              <a:gd name="connsiteX150" fmla="*/ 2055737 w 12192000"/>
              <a:gd name="connsiteY150" fmla="*/ 2047704 h 2237474"/>
              <a:gd name="connsiteX151" fmla="*/ 2042244 w 12192000"/>
              <a:gd name="connsiteY151" fmla="*/ 2055560 h 2237474"/>
              <a:gd name="connsiteX152" fmla="*/ 1976224 w 12192000"/>
              <a:gd name="connsiteY152" fmla="*/ 2074257 h 2237474"/>
              <a:gd name="connsiteX153" fmla="*/ 1877728 w 12192000"/>
              <a:gd name="connsiteY153" fmla="*/ 2101004 h 2237474"/>
              <a:gd name="connsiteX154" fmla="*/ 1759056 w 12192000"/>
              <a:gd name="connsiteY154" fmla="*/ 2125608 h 2237474"/>
              <a:gd name="connsiteX155" fmla="*/ 1637948 w 12192000"/>
              <a:gd name="connsiteY155" fmla="*/ 2172597 h 2237474"/>
              <a:gd name="connsiteX156" fmla="*/ 1434549 w 12192000"/>
              <a:gd name="connsiteY156" fmla="*/ 2234522 h 2237474"/>
              <a:gd name="connsiteX157" fmla="*/ 1398481 w 12192000"/>
              <a:gd name="connsiteY157" fmla="*/ 2237074 h 2237474"/>
              <a:gd name="connsiteX158" fmla="*/ 1398407 w 12192000"/>
              <a:gd name="connsiteY158" fmla="*/ 2237095 h 2237474"/>
              <a:gd name="connsiteX159" fmla="*/ 1370962 w 12192000"/>
              <a:gd name="connsiteY159" fmla="*/ 2237474 h 2237474"/>
              <a:gd name="connsiteX160" fmla="*/ 1356367 w 12192000"/>
              <a:gd name="connsiteY160" fmla="*/ 2235089 h 2237474"/>
              <a:gd name="connsiteX161" fmla="*/ 1324828 w 12192000"/>
              <a:gd name="connsiteY161" fmla="*/ 2231968 h 2237474"/>
              <a:gd name="connsiteX162" fmla="*/ 1297744 w 12192000"/>
              <a:gd name="connsiteY162" fmla="*/ 2235849 h 2237474"/>
              <a:gd name="connsiteX163" fmla="*/ 1286236 w 12192000"/>
              <a:gd name="connsiteY163" fmla="*/ 2233135 h 2237474"/>
              <a:gd name="connsiteX164" fmla="*/ 1283504 w 12192000"/>
              <a:gd name="connsiteY164" fmla="*/ 2233797 h 2237474"/>
              <a:gd name="connsiteX165" fmla="*/ 1279765 w 12192000"/>
              <a:gd name="connsiteY165" fmla="*/ 2229639 h 2237474"/>
              <a:gd name="connsiteX166" fmla="*/ 1195347 w 12192000"/>
              <a:gd name="connsiteY166" fmla="*/ 2212354 h 2237474"/>
              <a:gd name="connsiteX167" fmla="*/ 970251 w 12192000"/>
              <a:gd name="connsiteY167" fmla="*/ 2221029 h 2237474"/>
              <a:gd name="connsiteX168" fmla="*/ 812914 w 12192000"/>
              <a:gd name="connsiteY168" fmla="*/ 2202752 h 2237474"/>
              <a:gd name="connsiteX169" fmla="*/ 800195 w 12192000"/>
              <a:gd name="connsiteY169" fmla="*/ 2209407 h 2237474"/>
              <a:gd name="connsiteX170" fmla="*/ 784978 w 12192000"/>
              <a:gd name="connsiteY170" fmla="*/ 2212360 h 2237474"/>
              <a:gd name="connsiteX171" fmla="*/ 681987 w 12192000"/>
              <a:gd name="connsiteY171" fmla="*/ 2216757 h 2237474"/>
              <a:gd name="connsiteX172" fmla="*/ 669923 w 12192000"/>
              <a:gd name="connsiteY172" fmla="*/ 2211682 h 2237474"/>
              <a:gd name="connsiteX173" fmla="*/ 648680 w 12192000"/>
              <a:gd name="connsiteY173" fmla="*/ 2206229 h 2237474"/>
              <a:gd name="connsiteX174" fmla="*/ 597225 w 12192000"/>
              <a:gd name="connsiteY174" fmla="*/ 2180999 h 2237474"/>
              <a:gd name="connsiteX175" fmla="*/ 558449 w 12192000"/>
              <a:gd name="connsiteY175" fmla="*/ 2182346 h 2237474"/>
              <a:gd name="connsiteX176" fmla="*/ 550517 w 12192000"/>
              <a:gd name="connsiteY176" fmla="*/ 2182060 h 2237474"/>
              <a:gd name="connsiteX177" fmla="*/ 550309 w 12192000"/>
              <a:gd name="connsiteY177" fmla="*/ 2181825 h 2237474"/>
              <a:gd name="connsiteX178" fmla="*/ 541836 w 12192000"/>
              <a:gd name="connsiteY178" fmla="*/ 2181063 h 2237474"/>
              <a:gd name="connsiteX179" fmla="*/ 536057 w 12192000"/>
              <a:gd name="connsiteY179" fmla="*/ 2181537 h 2237474"/>
              <a:gd name="connsiteX180" fmla="*/ 520671 w 12192000"/>
              <a:gd name="connsiteY180" fmla="*/ 2180980 h 2237474"/>
              <a:gd name="connsiteX181" fmla="*/ 515024 w 12192000"/>
              <a:gd name="connsiteY181" fmla="*/ 2179258 h 2237474"/>
              <a:gd name="connsiteX182" fmla="*/ 512278 w 12192000"/>
              <a:gd name="connsiteY182" fmla="*/ 2176369 h 2237474"/>
              <a:gd name="connsiteX183" fmla="*/ 480419 w 12192000"/>
              <a:gd name="connsiteY183" fmla="*/ 2167807 h 2237474"/>
              <a:gd name="connsiteX184" fmla="*/ 413835 w 12192000"/>
              <a:gd name="connsiteY184" fmla="*/ 2156783 h 2237474"/>
              <a:gd name="connsiteX185" fmla="*/ 376513 w 12192000"/>
              <a:gd name="connsiteY185" fmla="*/ 2154014 h 2237474"/>
              <a:gd name="connsiteX186" fmla="*/ 273386 w 12192000"/>
              <a:gd name="connsiteY186" fmla="*/ 2142551 h 2237474"/>
              <a:gd name="connsiteX187" fmla="*/ 169207 w 12192000"/>
              <a:gd name="connsiteY187" fmla="*/ 2128100 h 2237474"/>
              <a:gd name="connsiteX188" fmla="*/ 93149 w 12192000"/>
              <a:gd name="connsiteY188" fmla="*/ 2105324 h 2237474"/>
              <a:gd name="connsiteX189" fmla="*/ 88109 w 12192000"/>
              <a:gd name="connsiteY189" fmla="*/ 2106704 h 2237474"/>
              <a:gd name="connsiteX190" fmla="*/ 80022 w 12192000"/>
              <a:gd name="connsiteY190" fmla="*/ 2107254 h 2237474"/>
              <a:gd name="connsiteX191" fmla="*/ 79717 w 12192000"/>
              <a:gd name="connsiteY191" fmla="*/ 2107046 h 2237474"/>
              <a:gd name="connsiteX192" fmla="*/ 72352 w 12192000"/>
              <a:gd name="connsiteY192" fmla="*/ 2107991 h 2237474"/>
              <a:gd name="connsiteX193" fmla="*/ 37645 w 12192000"/>
              <a:gd name="connsiteY193" fmla="*/ 2115401 h 2237474"/>
              <a:gd name="connsiteX194" fmla="*/ 4572 w 12192000"/>
              <a:gd name="connsiteY194" fmla="*/ 2111091 h 2237474"/>
              <a:gd name="connsiteX195" fmla="*/ 0 w 12192000"/>
              <a:gd name="connsiteY195" fmla="*/ 2110468 h 2237474"/>
              <a:gd name="connsiteX196" fmla="*/ 0 w 12192000"/>
              <a:gd name="connsiteY196"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34800 w 12192000"/>
              <a:gd name="connsiteY6" fmla="*/ 747840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34688 w 12192000"/>
              <a:gd name="connsiteY12" fmla="*/ 757726 h 2237474"/>
              <a:gd name="connsiteX13" fmla="*/ 10805004 w 12192000"/>
              <a:gd name="connsiteY13" fmla="*/ 757573 h 2237474"/>
              <a:gd name="connsiteX14" fmla="*/ 10739478 w 12192000"/>
              <a:gd name="connsiteY14" fmla="*/ 776841 h 2237474"/>
              <a:gd name="connsiteX15" fmla="*/ 10458762 w 12192000"/>
              <a:gd name="connsiteY15" fmla="*/ 755400 h 2237474"/>
              <a:gd name="connsiteX16" fmla="*/ 10211200 w 12192000"/>
              <a:gd name="connsiteY16" fmla="*/ 767513 h 2237474"/>
              <a:gd name="connsiteX17" fmla="*/ 10167995 w 12192000"/>
              <a:gd name="connsiteY17" fmla="*/ 760843 h 2237474"/>
              <a:gd name="connsiteX18" fmla="*/ 9997044 w 12192000"/>
              <a:gd name="connsiteY18" fmla="*/ 780129 h 2237474"/>
              <a:gd name="connsiteX19" fmla="*/ 9943887 w 12192000"/>
              <a:gd name="connsiteY19" fmla="*/ 804141 h 2237474"/>
              <a:gd name="connsiteX20" fmla="*/ 9918248 w 12192000"/>
              <a:gd name="connsiteY20" fmla="*/ 816628 h 2237474"/>
              <a:gd name="connsiteX21" fmla="*/ 9767091 w 12192000"/>
              <a:gd name="connsiteY21" fmla="*/ 870550 h 2237474"/>
              <a:gd name="connsiteX22" fmla="*/ 9683005 w 12192000"/>
              <a:gd name="connsiteY22" fmla="*/ 894128 h 2237474"/>
              <a:gd name="connsiteX23" fmla="*/ 9594438 w 12192000"/>
              <a:gd name="connsiteY23" fmla="*/ 919051 h 2237474"/>
              <a:gd name="connsiteX24" fmla="*/ 9577033 w 12192000"/>
              <a:gd name="connsiteY24" fmla="*/ 922857 h 2237474"/>
              <a:gd name="connsiteX25" fmla="*/ 9544189 w 12192000"/>
              <a:gd name="connsiteY25" fmla="*/ 938966 h 2237474"/>
              <a:gd name="connsiteX26" fmla="*/ 9500499 w 12192000"/>
              <a:gd name="connsiteY26" fmla="*/ 954680 h 2237474"/>
              <a:gd name="connsiteX27" fmla="*/ 9428195 w 12192000"/>
              <a:gd name="connsiteY27" fmla="*/ 986225 h 2237474"/>
              <a:gd name="connsiteX28" fmla="*/ 9410017 w 12192000"/>
              <a:gd name="connsiteY28" fmla="*/ 993931 h 2237474"/>
              <a:gd name="connsiteX29" fmla="*/ 9392919 w 12192000"/>
              <a:gd name="connsiteY29" fmla="*/ 994656 h 2237474"/>
              <a:gd name="connsiteX30" fmla="*/ 9278619 w 12192000"/>
              <a:gd name="connsiteY30" fmla="*/ 1011878 h 2237474"/>
              <a:gd name="connsiteX31" fmla="*/ 9268019 w 12192000"/>
              <a:gd name="connsiteY31" fmla="*/ 1007442 h 2237474"/>
              <a:gd name="connsiteX32" fmla="*/ 9234662 w 12192000"/>
              <a:gd name="connsiteY32" fmla="*/ 1023056 h 2237474"/>
              <a:gd name="connsiteX33" fmla="*/ 9181033 w 12192000"/>
              <a:gd name="connsiteY33" fmla="*/ 1037921 h 2237474"/>
              <a:gd name="connsiteX34" fmla="*/ 9155969 w 12192000"/>
              <a:gd name="connsiteY34" fmla="*/ 1046804 h 2237474"/>
              <a:gd name="connsiteX35" fmla="*/ 9133985 w 12192000"/>
              <a:gd name="connsiteY35" fmla="*/ 1046450 h 2237474"/>
              <a:gd name="connsiteX36" fmla="*/ 9012987 w 12192000"/>
              <a:gd name="connsiteY36" fmla="*/ 1061986 h 2237474"/>
              <a:gd name="connsiteX37" fmla="*/ 8968445 w 12192000"/>
              <a:gd name="connsiteY37" fmla="*/ 1052169 h 2237474"/>
              <a:gd name="connsiteX38" fmla="*/ 8958984 w 12192000"/>
              <a:gd name="connsiteY38" fmla="*/ 1057212 h 2237474"/>
              <a:gd name="connsiteX39" fmla="*/ 8886001 w 12192000"/>
              <a:gd name="connsiteY39" fmla="*/ 1067468 h 2237474"/>
              <a:gd name="connsiteX40" fmla="*/ 8838610 w 12192000"/>
              <a:gd name="connsiteY40" fmla="*/ 1075091 h 2237474"/>
              <a:gd name="connsiteX41" fmla="*/ 8750383 w 12192000"/>
              <a:gd name="connsiteY41" fmla="*/ 1097387 h 2237474"/>
              <a:gd name="connsiteX42" fmla="*/ 8665605 w 12192000"/>
              <a:gd name="connsiteY42" fmla="*/ 1110791 h 2237474"/>
              <a:gd name="connsiteX43" fmla="*/ 8584946 w 12192000"/>
              <a:gd name="connsiteY43" fmla="*/ 1135226 h 2237474"/>
              <a:gd name="connsiteX44" fmla="*/ 8460755 w 12192000"/>
              <a:gd name="connsiteY44" fmla="*/ 1203427 h 2237474"/>
              <a:gd name="connsiteX45" fmla="*/ 8419755 w 12192000"/>
              <a:gd name="connsiteY45" fmla="*/ 1216260 h 2237474"/>
              <a:gd name="connsiteX46" fmla="*/ 8411626 w 12192000"/>
              <a:gd name="connsiteY46" fmla="*/ 1214397 h 2237474"/>
              <a:gd name="connsiteX47" fmla="*/ 8363469 w 12192000"/>
              <a:gd name="connsiteY47" fmla="*/ 1246658 h 2237474"/>
              <a:gd name="connsiteX48" fmla="*/ 8275497 w 12192000"/>
              <a:gd name="connsiteY48" fmla="*/ 1264396 h 2237474"/>
              <a:gd name="connsiteX49" fmla="*/ 8206287 w 12192000"/>
              <a:gd name="connsiteY49" fmla="*/ 1273060 h 2237474"/>
              <a:gd name="connsiteX50" fmla="*/ 8168705 w 12192000"/>
              <a:gd name="connsiteY50" fmla="*/ 1279956 h 2237474"/>
              <a:gd name="connsiteX51" fmla="*/ 8139997 w 12192000"/>
              <a:gd name="connsiteY51" fmla="*/ 1282713 h 2237474"/>
              <a:gd name="connsiteX52" fmla="*/ 8074238 w 12192000"/>
              <a:gd name="connsiteY52" fmla="*/ 1301895 h 2237474"/>
              <a:gd name="connsiteX53" fmla="*/ 7968292 w 12192000"/>
              <a:gd name="connsiteY53" fmla="*/ 1338779 h 2237474"/>
              <a:gd name="connsiteX54" fmla="*/ 7902328 w 12192000"/>
              <a:gd name="connsiteY54" fmla="*/ 1345865 h 2237474"/>
              <a:gd name="connsiteX55" fmla="*/ 7840612 w 12192000"/>
              <a:gd name="connsiteY55" fmla="*/ 1369373 h 2237474"/>
              <a:gd name="connsiteX56" fmla="*/ 7786819 w 12192000"/>
              <a:gd name="connsiteY56" fmla="*/ 1378970 h 2237474"/>
              <a:gd name="connsiteX57" fmla="*/ 7548172 w 12192000"/>
              <a:gd name="connsiteY57" fmla="*/ 1417460 h 2237474"/>
              <a:gd name="connsiteX58" fmla="*/ 7483437 w 12192000"/>
              <a:gd name="connsiteY58" fmla="*/ 1478152 h 2237474"/>
              <a:gd name="connsiteX59" fmla="*/ 7377870 w 12192000"/>
              <a:gd name="connsiteY59" fmla="*/ 1523319 h 2237474"/>
              <a:gd name="connsiteX60" fmla="*/ 7230737 w 12192000"/>
              <a:gd name="connsiteY60" fmla="*/ 1562633 h 2237474"/>
              <a:gd name="connsiteX61" fmla="*/ 7224458 w 12192000"/>
              <a:gd name="connsiteY61" fmla="*/ 1573008 h 2237474"/>
              <a:gd name="connsiteX62" fmla="*/ 7183121 w 12192000"/>
              <a:gd name="connsiteY62" fmla="*/ 1595162 h 2237474"/>
              <a:gd name="connsiteX63" fmla="*/ 7164601 w 12192000"/>
              <a:gd name="connsiteY63" fmla="*/ 1606490 h 2237474"/>
              <a:gd name="connsiteX64" fmla="*/ 7031309 w 12192000"/>
              <a:gd name="connsiteY64" fmla="*/ 1619451 h 2237474"/>
              <a:gd name="connsiteX65" fmla="*/ 6900177 w 12192000"/>
              <a:gd name="connsiteY65" fmla="*/ 1636016 h 2237474"/>
              <a:gd name="connsiteX66" fmla="*/ 6795372 w 12192000"/>
              <a:gd name="connsiteY66" fmla="*/ 1644845 h 2237474"/>
              <a:gd name="connsiteX67" fmla="*/ 6692251 w 12192000"/>
              <a:gd name="connsiteY67" fmla="*/ 1656357 h 2237474"/>
              <a:gd name="connsiteX68" fmla="*/ 6655235 w 12192000"/>
              <a:gd name="connsiteY68" fmla="*/ 1661869 h 2237474"/>
              <a:gd name="connsiteX69" fmla="*/ 6554894 w 12192000"/>
              <a:gd name="connsiteY69" fmla="*/ 1664428 h 2237474"/>
              <a:gd name="connsiteX70" fmla="*/ 6516595 w 12192000"/>
              <a:gd name="connsiteY70" fmla="*/ 1667475 h 2237474"/>
              <a:gd name="connsiteX71" fmla="*/ 6508541 w 12192000"/>
              <a:gd name="connsiteY71" fmla="*/ 1668757 h 2237474"/>
              <a:gd name="connsiteX72" fmla="*/ 6471012 w 12192000"/>
              <a:gd name="connsiteY72" fmla="*/ 1678604 h 2237474"/>
              <a:gd name="connsiteX73" fmla="*/ 6364035 w 12192000"/>
              <a:gd name="connsiteY73" fmla="*/ 1667683 h 2237474"/>
              <a:gd name="connsiteX74" fmla="*/ 6280959 w 12192000"/>
              <a:gd name="connsiteY74" fmla="*/ 1689329 h 2237474"/>
              <a:gd name="connsiteX75" fmla="*/ 6243319 w 12192000"/>
              <a:gd name="connsiteY75" fmla="*/ 1695560 h 2237474"/>
              <a:gd name="connsiteX76" fmla="*/ 6098321 w 12192000"/>
              <a:gd name="connsiteY76" fmla="*/ 1721646 h 2237474"/>
              <a:gd name="connsiteX77" fmla="*/ 5880652 w 12192000"/>
              <a:gd name="connsiteY77" fmla="*/ 1779643 h 2237474"/>
              <a:gd name="connsiteX78" fmla="*/ 5785959 w 12192000"/>
              <a:gd name="connsiteY78" fmla="*/ 1775307 h 2237474"/>
              <a:gd name="connsiteX79" fmla="*/ 5643534 w 12192000"/>
              <a:gd name="connsiteY79" fmla="*/ 1802919 h 2237474"/>
              <a:gd name="connsiteX80" fmla="*/ 5518799 w 12192000"/>
              <a:gd name="connsiteY80" fmla="*/ 1818312 h 2237474"/>
              <a:gd name="connsiteX81" fmla="*/ 5505014 w 12192000"/>
              <a:gd name="connsiteY81" fmla="*/ 1819259 h 2237474"/>
              <a:gd name="connsiteX82" fmla="*/ 5453307 w 12192000"/>
              <a:gd name="connsiteY82" fmla="*/ 1815450 h 2237474"/>
              <a:gd name="connsiteX83" fmla="*/ 5221533 w 12192000"/>
              <a:gd name="connsiteY83" fmla="*/ 1846950 h 2237474"/>
              <a:gd name="connsiteX84" fmla="*/ 5149802 w 12192000"/>
              <a:gd name="connsiteY84" fmla="*/ 1844846 h 2237474"/>
              <a:gd name="connsiteX85" fmla="*/ 5114927 w 12192000"/>
              <a:gd name="connsiteY85" fmla="*/ 1847827 h 2237474"/>
              <a:gd name="connsiteX86" fmla="*/ 5108970 w 12192000"/>
              <a:gd name="connsiteY86" fmla="*/ 1847935 h 2237474"/>
              <a:gd name="connsiteX87" fmla="*/ 5067961 w 12192000"/>
              <a:gd name="connsiteY87" fmla="*/ 1845917 h 2237474"/>
              <a:gd name="connsiteX88" fmla="*/ 5007075 w 12192000"/>
              <a:gd name="connsiteY88" fmla="*/ 1838626 h 2237474"/>
              <a:gd name="connsiteX89" fmla="*/ 4944087 w 12192000"/>
              <a:gd name="connsiteY89" fmla="*/ 1823332 h 2237474"/>
              <a:gd name="connsiteX90" fmla="*/ 4907662 w 12192000"/>
              <a:gd name="connsiteY90" fmla="*/ 1816900 h 2237474"/>
              <a:gd name="connsiteX91" fmla="*/ 4882386 w 12192000"/>
              <a:gd name="connsiteY91" fmla="*/ 1809844 h 2237474"/>
              <a:gd name="connsiteX92" fmla="*/ 4811440 w 12192000"/>
              <a:gd name="connsiteY92" fmla="*/ 1804655 h 2237474"/>
              <a:gd name="connsiteX93" fmla="*/ 4691075 w 12192000"/>
              <a:gd name="connsiteY93" fmla="*/ 1801389 h 2237474"/>
              <a:gd name="connsiteX94" fmla="*/ 4611738 w 12192000"/>
              <a:gd name="connsiteY94" fmla="*/ 1776964 h 2237474"/>
              <a:gd name="connsiteX95" fmla="*/ 4560070 w 12192000"/>
              <a:gd name="connsiteY95" fmla="*/ 1785640 h 2237474"/>
              <a:gd name="connsiteX96" fmla="*/ 4536503 w 12192000"/>
              <a:gd name="connsiteY96" fmla="*/ 1785334 h 2237474"/>
              <a:gd name="connsiteX97" fmla="*/ 4513724 w 12192000"/>
              <a:gd name="connsiteY97" fmla="*/ 1791996 h 2237474"/>
              <a:gd name="connsiteX98" fmla="*/ 4459810 w 12192000"/>
              <a:gd name="connsiteY98" fmla="*/ 1797886 h 2237474"/>
              <a:gd name="connsiteX99" fmla="*/ 4379064 w 12192000"/>
              <a:gd name="connsiteY99" fmla="*/ 1817177 h 2237474"/>
              <a:gd name="connsiteX100" fmla="*/ 4290981 w 12192000"/>
              <a:gd name="connsiteY100" fmla="*/ 1839677 h 2237474"/>
              <a:gd name="connsiteX101" fmla="*/ 4238372 w 12192000"/>
              <a:gd name="connsiteY101" fmla="*/ 1851480 h 2237474"/>
              <a:gd name="connsiteX102" fmla="*/ 4232517 w 12192000"/>
              <a:gd name="connsiteY102" fmla="*/ 1852567 h 2237474"/>
              <a:gd name="connsiteX103" fmla="*/ 4191732 w 12192000"/>
              <a:gd name="connsiteY103" fmla="*/ 1857328 h 2237474"/>
              <a:gd name="connsiteX104" fmla="*/ 4065532 w 12192000"/>
              <a:gd name="connsiteY104" fmla="*/ 1855477 h 2237474"/>
              <a:gd name="connsiteX105" fmla="*/ 4028460 w 12192000"/>
              <a:gd name="connsiteY105" fmla="*/ 1855137 h 2237474"/>
              <a:gd name="connsiteX106" fmla="*/ 4002267 w 12192000"/>
              <a:gd name="connsiteY106" fmla="*/ 1852352 h 2237474"/>
              <a:gd name="connsiteX107" fmla="*/ 3931396 w 12192000"/>
              <a:gd name="connsiteY107" fmla="*/ 1858915 h 2237474"/>
              <a:gd name="connsiteX108" fmla="*/ 3812162 w 12192000"/>
              <a:gd name="connsiteY108" fmla="*/ 1875501 h 2237474"/>
              <a:gd name="connsiteX109" fmla="*/ 3729530 w 12192000"/>
              <a:gd name="connsiteY109" fmla="*/ 1864513 h 2237474"/>
              <a:gd name="connsiteX110" fmla="*/ 3680177 w 12192000"/>
              <a:gd name="connsiteY110" fmla="*/ 1881552 h 2237474"/>
              <a:gd name="connsiteX111" fmla="*/ 3567259 w 12192000"/>
              <a:gd name="connsiteY111" fmla="*/ 1893482 h 2237474"/>
              <a:gd name="connsiteX112" fmla="*/ 3405770 w 12192000"/>
              <a:gd name="connsiteY112" fmla="*/ 1904591 h 2237474"/>
              <a:gd name="connsiteX113" fmla="*/ 3280097 w 12192000"/>
              <a:gd name="connsiteY113" fmla="*/ 1919610 h 2237474"/>
              <a:gd name="connsiteX114" fmla="*/ 3123424 w 12192000"/>
              <a:gd name="connsiteY114" fmla="*/ 1952930 h 2237474"/>
              <a:gd name="connsiteX115" fmla="*/ 3009910 w 12192000"/>
              <a:gd name="connsiteY115" fmla="*/ 1957866 h 2237474"/>
              <a:gd name="connsiteX116" fmla="*/ 2995934 w 12192000"/>
              <a:gd name="connsiteY116" fmla="*/ 1967085 h 2237474"/>
              <a:gd name="connsiteX117" fmla="*/ 2980071 w 12192000"/>
              <a:gd name="connsiteY117" fmla="*/ 1972988 h 2237474"/>
              <a:gd name="connsiteX118" fmla="*/ 2978094 w 12192000"/>
              <a:gd name="connsiteY118" fmla="*/ 1972369 h 2237474"/>
              <a:gd name="connsiteX119" fmla="*/ 2942858 w 12192000"/>
              <a:gd name="connsiteY119" fmla="*/ 1981367 h 2237474"/>
              <a:gd name="connsiteX120" fmla="*/ 2875436 w 12192000"/>
              <a:gd name="connsiteY120" fmla="*/ 1996977 h 2237474"/>
              <a:gd name="connsiteX121" fmla="*/ 2874892 w 12192000"/>
              <a:gd name="connsiteY121" fmla="*/ 1996085 h 2237474"/>
              <a:gd name="connsiteX122" fmla="*/ 2864145 w 12192000"/>
              <a:gd name="connsiteY122" fmla="*/ 1994061 h 2237474"/>
              <a:gd name="connsiteX123" fmla="*/ 2843662 w 12192000"/>
              <a:gd name="connsiteY123" fmla="*/ 1992498 h 2237474"/>
              <a:gd name="connsiteX124" fmla="*/ 2796128 w 12192000"/>
              <a:gd name="connsiteY124" fmla="*/ 1976403 h 2237474"/>
              <a:gd name="connsiteX125" fmla="*/ 2756784 w 12192000"/>
              <a:gd name="connsiteY125" fmla="*/ 1985116 h 2237474"/>
              <a:gd name="connsiteX126" fmla="*/ 2748833 w 12192000"/>
              <a:gd name="connsiteY126" fmla="*/ 1986323 h 2237474"/>
              <a:gd name="connsiteX127" fmla="*/ 2748661 w 12192000"/>
              <a:gd name="connsiteY127" fmla="*/ 1986122 h 2237474"/>
              <a:gd name="connsiteX128" fmla="*/ 2740251 w 12192000"/>
              <a:gd name="connsiteY128" fmla="*/ 1986946 h 2237474"/>
              <a:gd name="connsiteX129" fmla="*/ 2718916 w 12192000"/>
              <a:gd name="connsiteY129" fmla="*/ 1990867 h 2237474"/>
              <a:gd name="connsiteX130" fmla="*/ 2713522 w 12192000"/>
              <a:gd name="connsiteY130" fmla="*/ 1990173 h 2237474"/>
              <a:gd name="connsiteX131" fmla="*/ 2680597 w 12192000"/>
              <a:gd name="connsiteY131" fmla="*/ 1984996 h 2237474"/>
              <a:gd name="connsiteX132" fmla="*/ 2578178 w 12192000"/>
              <a:gd name="connsiteY132" fmla="*/ 1990531 h 2237474"/>
              <a:gd name="connsiteX133" fmla="*/ 2476147 w 12192000"/>
              <a:gd name="connsiteY133" fmla="*/ 1998305 h 2237474"/>
              <a:gd name="connsiteX134" fmla="*/ 2373568 w 12192000"/>
              <a:gd name="connsiteY134" fmla="*/ 2003219 h 2237474"/>
              <a:gd name="connsiteX135" fmla="*/ 2321399 w 12192000"/>
              <a:gd name="connsiteY135" fmla="*/ 1989467 h 2237474"/>
              <a:gd name="connsiteX136" fmla="*/ 2315525 w 12192000"/>
              <a:gd name="connsiteY136" fmla="*/ 1989708 h 2237474"/>
              <a:gd name="connsiteX137" fmla="*/ 2300792 w 12192000"/>
              <a:gd name="connsiteY137" fmla="*/ 1994290 h 2237474"/>
              <a:gd name="connsiteX138" fmla="*/ 2295469 w 12192000"/>
              <a:gd name="connsiteY138" fmla="*/ 1996659 h 2237474"/>
              <a:gd name="connsiteX139" fmla="*/ 2287219 w 12192000"/>
              <a:gd name="connsiteY139" fmla="*/ 1998750 h 2237474"/>
              <a:gd name="connsiteX140" fmla="*/ 2286948 w 12192000"/>
              <a:gd name="connsiteY140" fmla="*/ 1998596 h 2237474"/>
              <a:gd name="connsiteX141" fmla="*/ 2243069 w 12192000"/>
              <a:gd name="connsiteY141" fmla="*/ 2015111 h 2237474"/>
              <a:gd name="connsiteX142" fmla="*/ 2186609 w 12192000"/>
              <a:gd name="connsiteY142" fmla="*/ 2008263 h 2237474"/>
              <a:gd name="connsiteX143" fmla="*/ 2164831 w 12192000"/>
              <a:gd name="connsiteY143" fmla="*/ 2010143 h 2237474"/>
              <a:gd name="connsiteX144" fmla="*/ 2152836 w 12192000"/>
              <a:gd name="connsiteY144" fmla="*/ 2010048 h 2237474"/>
              <a:gd name="connsiteX145" fmla="*/ 2117102 w 12192000"/>
              <a:gd name="connsiteY145" fmla="*/ 2023004 h 2237474"/>
              <a:gd name="connsiteX146" fmla="*/ 2111935 w 12192000"/>
              <a:gd name="connsiteY146" fmla="*/ 2023163 h 2237474"/>
              <a:gd name="connsiteX147" fmla="*/ 2089991 w 12192000"/>
              <a:gd name="connsiteY147" fmla="*/ 2034193 h 2237474"/>
              <a:gd name="connsiteX148" fmla="*/ 2058061 w 12192000"/>
              <a:gd name="connsiteY148" fmla="*/ 2047942 h 2237474"/>
              <a:gd name="connsiteX149" fmla="*/ 2055737 w 12192000"/>
              <a:gd name="connsiteY149" fmla="*/ 2047704 h 2237474"/>
              <a:gd name="connsiteX150" fmla="*/ 2042244 w 12192000"/>
              <a:gd name="connsiteY150" fmla="*/ 2055560 h 2237474"/>
              <a:gd name="connsiteX151" fmla="*/ 1976224 w 12192000"/>
              <a:gd name="connsiteY151" fmla="*/ 2074257 h 2237474"/>
              <a:gd name="connsiteX152" fmla="*/ 1877728 w 12192000"/>
              <a:gd name="connsiteY152" fmla="*/ 2101004 h 2237474"/>
              <a:gd name="connsiteX153" fmla="*/ 1759056 w 12192000"/>
              <a:gd name="connsiteY153" fmla="*/ 2125608 h 2237474"/>
              <a:gd name="connsiteX154" fmla="*/ 1637948 w 12192000"/>
              <a:gd name="connsiteY154" fmla="*/ 2172597 h 2237474"/>
              <a:gd name="connsiteX155" fmla="*/ 1434549 w 12192000"/>
              <a:gd name="connsiteY155" fmla="*/ 2234522 h 2237474"/>
              <a:gd name="connsiteX156" fmla="*/ 1398481 w 12192000"/>
              <a:gd name="connsiteY156" fmla="*/ 2237074 h 2237474"/>
              <a:gd name="connsiteX157" fmla="*/ 1398407 w 12192000"/>
              <a:gd name="connsiteY157" fmla="*/ 2237095 h 2237474"/>
              <a:gd name="connsiteX158" fmla="*/ 1370962 w 12192000"/>
              <a:gd name="connsiteY158" fmla="*/ 2237474 h 2237474"/>
              <a:gd name="connsiteX159" fmla="*/ 1356367 w 12192000"/>
              <a:gd name="connsiteY159" fmla="*/ 2235089 h 2237474"/>
              <a:gd name="connsiteX160" fmla="*/ 1324828 w 12192000"/>
              <a:gd name="connsiteY160" fmla="*/ 2231968 h 2237474"/>
              <a:gd name="connsiteX161" fmla="*/ 1297744 w 12192000"/>
              <a:gd name="connsiteY161" fmla="*/ 2235849 h 2237474"/>
              <a:gd name="connsiteX162" fmla="*/ 1286236 w 12192000"/>
              <a:gd name="connsiteY162" fmla="*/ 2233135 h 2237474"/>
              <a:gd name="connsiteX163" fmla="*/ 1283504 w 12192000"/>
              <a:gd name="connsiteY163" fmla="*/ 2233797 h 2237474"/>
              <a:gd name="connsiteX164" fmla="*/ 1279765 w 12192000"/>
              <a:gd name="connsiteY164" fmla="*/ 2229639 h 2237474"/>
              <a:gd name="connsiteX165" fmla="*/ 1195347 w 12192000"/>
              <a:gd name="connsiteY165" fmla="*/ 2212354 h 2237474"/>
              <a:gd name="connsiteX166" fmla="*/ 970251 w 12192000"/>
              <a:gd name="connsiteY166" fmla="*/ 2221029 h 2237474"/>
              <a:gd name="connsiteX167" fmla="*/ 812914 w 12192000"/>
              <a:gd name="connsiteY167" fmla="*/ 2202752 h 2237474"/>
              <a:gd name="connsiteX168" fmla="*/ 800195 w 12192000"/>
              <a:gd name="connsiteY168" fmla="*/ 2209407 h 2237474"/>
              <a:gd name="connsiteX169" fmla="*/ 784978 w 12192000"/>
              <a:gd name="connsiteY169" fmla="*/ 2212360 h 2237474"/>
              <a:gd name="connsiteX170" fmla="*/ 681987 w 12192000"/>
              <a:gd name="connsiteY170" fmla="*/ 2216757 h 2237474"/>
              <a:gd name="connsiteX171" fmla="*/ 669923 w 12192000"/>
              <a:gd name="connsiteY171" fmla="*/ 2211682 h 2237474"/>
              <a:gd name="connsiteX172" fmla="*/ 648680 w 12192000"/>
              <a:gd name="connsiteY172" fmla="*/ 2206229 h 2237474"/>
              <a:gd name="connsiteX173" fmla="*/ 597225 w 12192000"/>
              <a:gd name="connsiteY173" fmla="*/ 2180999 h 2237474"/>
              <a:gd name="connsiteX174" fmla="*/ 558449 w 12192000"/>
              <a:gd name="connsiteY174" fmla="*/ 2182346 h 2237474"/>
              <a:gd name="connsiteX175" fmla="*/ 550517 w 12192000"/>
              <a:gd name="connsiteY175" fmla="*/ 2182060 h 2237474"/>
              <a:gd name="connsiteX176" fmla="*/ 550309 w 12192000"/>
              <a:gd name="connsiteY176" fmla="*/ 2181825 h 2237474"/>
              <a:gd name="connsiteX177" fmla="*/ 541836 w 12192000"/>
              <a:gd name="connsiteY177" fmla="*/ 2181063 h 2237474"/>
              <a:gd name="connsiteX178" fmla="*/ 536057 w 12192000"/>
              <a:gd name="connsiteY178" fmla="*/ 2181537 h 2237474"/>
              <a:gd name="connsiteX179" fmla="*/ 520671 w 12192000"/>
              <a:gd name="connsiteY179" fmla="*/ 2180980 h 2237474"/>
              <a:gd name="connsiteX180" fmla="*/ 515024 w 12192000"/>
              <a:gd name="connsiteY180" fmla="*/ 2179258 h 2237474"/>
              <a:gd name="connsiteX181" fmla="*/ 512278 w 12192000"/>
              <a:gd name="connsiteY181" fmla="*/ 2176369 h 2237474"/>
              <a:gd name="connsiteX182" fmla="*/ 480419 w 12192000"/>
              <a:gd name="connsiteY182" fmla="*/ 2167807 h 2237474"/>
              <a:gd name="connsiteX183" fmla="*/ 413835 w 12192000"/>
              <a:gd name="connsiteY183" fmla="*/ 2156783 h 2237474"/>
              <a:gd name="connsiteX184" fmla="*/ 376513 w 12192000"/>
              <a:gd name="connsiteY184" fmla="*/ 2154014 h 2237474"/>
              <a:gd name="connsiteX185" fmla="*/ 273386 w 12192000"/>
              <a:gd name="connsiteY185" fmla="*/ 2142551 h 2237474"/>
              <a:gd name="connsiteX186" fmla="*/ 169207 w 12192000"/>
              <a:gd name="connsiteY186" fmla="*/ 2128100 h 2237474"/>
              <a:gd name="connsiteX187" fmla="*/ 93149 w 12192000"/>
              <a:gd name="connsiteY187" fmla="*/ 2105324 h 2237474"/>
              <a:gd name="connsiteX188" fmla="*/ 88109 w 12192000"/>
              <a:gd name="connsiteY188" fmla="*/ 2106704 h 2237474"/>
              <a:gd name="connsiteX189" fmla="*/ 80022 w 12192000"/>
              <a:gd name="connsiteY189" fmla="*/ 2107254 h 2237474"/>
              <a:gd name="connsiteX190" fmla="*/ 79717 w 12192000"/>
              <a:gd name="connsiteY190" fmla="*/ 2107046 h 2237474"/>
              <a:gd name="connsiteX191" fmla="*/ 72352 w 12192000"/>
              <a:gd name="connsiteY191" fmla="*/ 2107991 h 2237474"/>
              <a:gd name="connsiteX192" fmla="*/ 37645 w 12192000"/>
              <a:gd name="connsiteY192" fmla="*/ 2115401 h 2237474"/>
              <a:gd name="connsiteX193" fmla="*/ 4572 w 12192000"/>
              <a:gd name="connsiteY193" fmla="*/ 2111091 h 2237474"/>
              <a:gd name="connsiteX194" fmla="*/ 0 w 12192000"/>
              <a:gd name="connsiteY194" fmla="*/ 2110468 h 2237474"/>
              <a:gd name="connsiteX195" fmla="*/ 0 w 12192000"/>
              <a:gd name="connsiteY195"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34800 w 12192000"/>
              <a:gd name="connsiteY6" fmla="*/ 747840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34688 w 12192000"/>
              <a:gd name="connsiteY12" fmla="*/ 757726 h 2237474"/>
              <a:gd name="connsiteX13" fmla="*/ 10805004 w 12192000"/>
              <a:gd name="connsiteY13" fmla="*/ 757573 h 2237474"/>
              <a:gd name="connsiteX14" fmla="*/ 10739478 w 12192000"/>
              <a:gd name="connsiteY14" fmla="*/ 776841 h 2237474"/>
              <a:gd name="connsiteX15" fmla="*/ 10458762 w 12192000"/>
              <a:gd name="connsiteY15" fmla="*/ 755400 h 2237474"/>
              <a:gd name="connsiteX16" fmla="*/ 10211200 w 12192000"/>
              <a:gd name="connsiteY16" fmla="*/ 767513 h 2237474"/>
              <a:gd name="connsiteX17" fmla="*/ 10167995 w 12192000"/>
              <a:gd name="connsiteY17" fmla="*/ 760843 h 2237474"/>
              <a:gd name="connsiteX18" fmla="*/ 9997044 w 12192000"/>
              <a:gd name="connsiteY18" fmla="*/ 780129 h 2237474"/>
              <a:gd name="connsiteX19" fmla="*/ 9943887 w 12192000"/>
              <a:gd name="connsiteY19" fmla="*/ 804141 h 2237474"/>
              <a:gd name="connsiteX20" fmla="*/ 9918248 w 12192000"/>
              <a:gd name="connsiteY20" fmla="*/ 816628 h 2237474"/>
              <a:gd name="connsiteX21" fmla="*/ 9767091 w 12192000"/>
              <a:gd name="connsiteY21" fmla="*/ 870550 h 2237474"/>
              <a:gd name="connsiteX22" fmla="*/ 9683005 w 12192000"/>
              <a:gd name="connsiteY22" fmla="*/ 894128 h 2237474"/>
              <a:gd name="connsiteX23" fmla="*/ 9594438 w 12192000"/>
              <a:gd name="connsiteY23" fmla="*/ 919051 h 2237474"/>
              <a:gd name="connsiteX24" fmla="*/ 9577033 w 12192000"/>
              <a:gd name="connsiteY24" fmla="*/ 922857 h 2237474"/>
              <a:gd name="connsiteX25" fmla="*/ 9544189 w 12192000"/>
              <a:gd name="connsiteY25" fmla="*/ 938966 h 2237474"/>
              <a:gd name="connsiteX26" fmla="*/ 9500499 w 12192000"/>
              <a:gd name="connsiteY26" fmla="*/ 954680 h 2237474"/>
              <a:gd name="connsiteX27" fmla="*/ 9428195 w 12192000"/>
              <a:gd name="connsiteY27" fmla="*/ 986225 h 2237474"/>
              <a:gd name="connsiteX28" fmla="*/ 9410017 w 12192000"/>
              <a:gd name="connsiteY28" fmla="*/ 993931 h 2237474"/>
              <a:gd name="connsiteX29" fmla="*/ 9392919 w 12192000"/>
              <a:gd name="connsiteY29" fmla="*/ 994656 h 2237474"/>
              <a:gd name="connsiteX30" fmla="*/ 9278619 w 12192000"/>
              <a:gd name="connsiteY30" fmla="*/ 1011878 h 2237474"/>
              <a:gd name="connsiteX31" fmla="*/ 9268019 w 12192000"/>
              <a:gd name="connsiteY31" fmla="*/ 1007442 h 2237474"/>
              <a:gd name="connsiteX32" fmla="*/ 9234662 w 12192000"/>
              <a:gd name="connsiteY32" fmla="*/ 1023056 h 2237474"/>
              <a:gd name="connsiteX33" fmla="*/ 9181033 w 12192000"/>
              <a:gd name="connsiteY33" fmla="*/ 1037921 h 2237474"/>
              <a:gd name="connsiteX34" fmla="*/ 9155969 w 12192000"/>
              <a:gd name="connsiteY34" fmla="*/ 1046804 h 2237474"/>
              <a:gd name="connsiteX35" fmla="*/ 9133985 w 12192000"/>
              <a:gd name="connsiteY35" fmla="*/ 1046450 h 2237474"/>
              <a:gd name="connsiteX36" fmla="*/ 9012987 w 12192000"/>
              <a:gd name="connsiteY36" fmla="*/ 1061986 h 2237474"/>
              <a:gd name="connsiteX37" fmla="*/ 8968445 w 12192000"/>
              <a:gd name="connsiteY37" fmla="*/ 1052169 h 2237474"/>
              <a:gd name="connsiteX38" fmla="*/ 8958984 w 12192000"/>
              <a:gd name="connsiteY38" fmla="*/ 1057212 h 2237474"/>
              <a:gd name="connsiteX39" fmla="*/ 8886001 w 12192000"/>
              <a:gd name="connsiteY39" fmla="*/ 1067468 h 2237474"/>
              <a:gd name="connsiteX40" fmla="*/ 8838610 w 12192000"/>
              <a:gd name="connsiteY40" fmla="*/ 1075091 h 2237474"/>
              <a:gd name="connsiteX41" fmla="*/ 8750383 w 12192000"/>
              <a:gd name="connsiteY41" fmla="*/ 1097387 h 2237474"/>
              <a:gd name="connsiteX42" fmla="*/ 8665605 w 12192000"/>
              <a:gd name="connsiteY42" fmla="*/ 1110791 h 2237474"/>
              <a:gd name="connsiteX43" fmla="*/ 8584946 w 12192000"/>
              <a:gd name="connsiteY43" fmla="*/ 1135226 h 2237474"/>
              <a:gd name="connsiteX44" fmla="*/ 8460755 w 12192000"/>
              <a:gd name="connsiteY44" fmla="*/ 1203427 h 2237474"/>
              <a:gd name="connsiteX45" fmla="*/ 8419755 w 12192000"/>
              <a:gd name="connsiteY45" fmla="*/ 1216260 h 2237474"/>
              <a:gd name="connsiteX46" fmla="*/ 8411626 w 12192000"/>
              <a:gd name="connsiteY46" fmla="*/ 1214397 h 2237474"/>
              <a:gd name="connsiteX47" fmla="*/ 8363469 w 12192000"/>
              <a:gd name="connsiteY47" fmla="*/ 1246658 h 2237474"/>
              <a:gd name="connsiteX48" fmla="*/ 8275497 w 12192000"/>
              <a:gd name="connsiteY48" fmla="*/ 1264396 h 2237474"/>
              <a:gd name="connsiteX49" fmla="*/ 8206287 w 12192000"/>
              <a:gd name="connsiteY49" fmla="*/ 1273060 h 2237474"/>
              <a:gd name="connsiteX50" fmla="*/ 8168705 w 12192000"/>
              <a:gd name="connsiteY50" fmla="*/ 1279956 h 2237474"/>
              <a:gd name="connsiteX51" fmla="*/ 8139997 w 12192000"/>
              <a:gd name="connsiteY51" fmla="*/ 1282713 h 2237474"/>
              <a:gd name="connsiteX52" fmla="*/ 8074238 w 12192000"/>
              <a:gd name="connsiteY52" fmla="*/ 1301895 h 2237474"/>
              <a:gd name="connsiteX53" fmla="*/ 7968292 w 12192000"/>
              <a:gd name="connsiteY53" fmla="*/ 1338779 h 2237474"/>
              <a:gd name="connsiteX54" fmla="*/ 7902328 w 12192000"/>
              <a:gd name="connsiteY54" fmla="*/ 1345865 h 2237474"/>
              <a:gd name="connsiteX55" fmla="*/ 7840612 w 12192000"/>
              <a:gd name="connsiteY55" fmla="*/ 1369373 h 2237474"/>
              <a:gd name="connsiteX56" fmla="*/ 7786819 w 12192000"/>
              <a:gd name="connsiteY56" fmla="*/ 1378970 h 2237474"/>
              <a:gd name="connsiteX57" fmla="*/ 7548172 w 12192000"/>
              <a:gd name="connsiteY57" fmla="*/ 1417460 h 2237474"/>
              <a:gd name="connsiteX58" fmla="*/ 7483437 w 12192000"/>
              <a:gd name="connsiteY58" fmla="*/ 1478152 h 2237474"/>
              <a:gd name="connsiteX59" fmla="*/ 7377870 w 12192000"/>
              <a:gd name="connsiteY59" fmla="*/ 1523319 h 2237474"/>
              <a:gd name="connsiteX60" fmla="*/ 7230737 w 12192000"/>
              <a:gd name="connsiteY60" fmla="*/ 1562633 h 2237474"/>
              <a:gd name="connsiteX61" fmla="*/ 7224458 w 12192000"/>
              <a:gd name="connsiteY61" fmla="*/ 1573008 h 2237474"/>
              <a:gd name="connsiteX62" fmla="*/ 7183121 w 12192000"/>
              <a:gd name="connsiteY62" fmla="*/ 1595162 h 2237474"/>
              <a:gd name="connsiteX63" fmla="*/ 7164601 w 12192000"/>
              <a:gd name="connsiteY63" fmla="*/ 1606490 h 2237474"/>
              <a:gd name="connsiteX64" fmla="*/ 7031309 w 12192000"/>
              <a:gd name="connsiteY64" fmla="*/ 1619451 h 2237474"/>
              <a:gd name="connsiteX65" fmla="*/ 6900177 w 12192000"/>
              <a:gd name="connsiteY65" fmla="*/ 1636016 h 2237474"/>
              <a:gd name="connsiteX66" fmla="*/ 6795372 w 12192000"/>
              <a:gd name="connsiteY66" fmla="*/ 1644845 h 2237474"/>
              <a:gd name="connsiteX67" fmla="*/ 6692251 w 12192000"/>
              <a:gd name="connsiteY67" fmla="*/ 1656357 h 2237474"/>
              <a:gd name="connsiteX68" fmla="*/ 6655235 w 12192000"/>
              <a:gd name="connsiteY68" fmla="*/ 1661869 h 2237474"/>
              <a:gd name="connsiteX69" fmla="*/ 6554894 w 12192000"/>
              <a:gd name="connsiteY69" fmla="*/ 1664428 h 2237474"/>
              <a:gd name="connsiteX70" fmla="*/ 6516595 w 12192000"/>
              <a:gd name="connsiteY70" fmla="*/ 1667475 h 2237474"/>
              <a:gd name="connsiteX71" fmla="*/ 6508541 w 12192000"/>
              <a:gd name="connsiteY71" fmla="*/ 1668757 h 2237474"/>
              <a:gd name="connsiteX72" fmla="*/ 6471012 w 12192000"/>
              <a:gd name="connsiteY72" fmla="*/ 1678604 h 2237474"/>
              <a:gd name="connsiteX73" fmla="*/ 6364035 w 12192000"/>
              <a:gd name="connsiteY73" fmla="*/ 1667683 h 2237474"/>
              <a:gd name="connsiteX74" fmla="*/ 6280959 w 12192000"/>
              <a:gd name="connsiteY74" fmla="*/ 1689329 h 2237474"/>
              <a:gd name="connsiteX75" fmla="*/ 6243319 w 12192000"/>
              <a:gd name="connsiteY75" fmla="*/ 1695560 h 2237474"/>
              <a:gd name="connsiteX76" fmla="*/ 6098321 w 12192000"/>
              <a:gd name="connsiteY76" fmla="*/ 1721646 h 2237474"/>
              <a:gd name="connsiteX77" fmla="*/ 5880652 w 12192000"/>
              <a:gd name="connsiteY77" fmla="*/ 1779643 h 2237474"/>
              <a:gd name="connsiteX78" fmla="*/ 5785959 w 12192000"/>
              <a:gd name="connsiteY78" fmla="*/ 1775307 h 2237474"/>
              <a:gd name="connsiteX79" fmla="*/ 5643534 w 12192000"/>
              <a:gd name="connsiteY79" fmla="*/ 1802919 h 2237474"/>
              <a:gd name="connsiteX80" fmla="*/ 5518799 w 12192000"/>
              <a:gd name="connsiteY80" fmla="*/ 1818312 h 2237474"/>
              <a:gd name="connsiteX81" fmla="*/ 5505014 w 12192000"/>
              <a:gd name="connsiteY81" fmla="*/ 1819259 h 2237474"/>
              <a:gd name="connsiteX82" fmla="*/ 5453307 w 12192000"/>
              <a:gd name="connsiteY82" fmla="*/ 1815450 h 2237474"/>
              <a:gd name="connsiteX83" fmla="*/ 5221533 w 12192000"/>
              <a:gd name="connsiteY83" fmla="*/ 1846950 h 2237474"/>
              <a:gd name="connsiteX84" fmla="*/ 5149802 w 12192000"/>
              <a:gd name="connsiteY84" fmla="*/ 1844846 h 2237474"/>
              <a:gd name="connsiteX85" fmla="*/ 5114927 w 12192000"/>
              <a:gd name="connsiteY85" fmla="*/ 1847827 h 2237474"/>
              <a:gd name="connsiteX86" fmla="*/ 5108970 w 12192000"/>
              <a:gd name="connsiteY86" fmla="*/ 1847935 h 2237474"/>
              <a:gd name="connsiteX87" fmla="*/ 5067961 w 12192000"/>
              <a:gd name="connsiteY87" fmla="*/ 1845917 h 2237474"/>
              <a:gd name="connsiteX88" fmla="*/ 5007075 w 12192000"/>
              <a:gd name="connsiteY88" fmla="*/ 1838626 h 2237474"/>
              <a:gd name="connsiteX89" fmla="*/ 4944087 w 12192000"/>
              <a:gd name="connsiteY89" fmla="*/ 1823332 h 2237474"/>
              <a:gd name="connsiteX90" fmla="*/ 4907662 w 12192000"/>
              <a:gd name="connsiteY90" fmla="*/ 1816900 h 2237474"/>
              <a:gd name="connsiteX91" fmla="*/ 4882386 w 12192000"/>
              <a:gd name="connsiteY91" fmla="*/ 1809844 h 2237474"/>
              <a:gd name="connsiteX92" fmla="*/ 4811440 w 12192000"/>
              <a:gd name="connsiteY92" fmla="*/ 1804655 h 2237474"/>
              <a:gd name="connsiteX93" fmla="*/ 4691075 w 12192000"/>
              <a:gd name="connsiteY93" fmla="*/ 1801389 h 2237474"/>
              <a:gd name="connsiteX94" fmla="*/ 4611738 w 12192000"/>
              <a:gd name="connsiteY94" fmla="*/ 1776964 h 2237474"/>
              <a:gd name="connsiteX95" fmla="*/ 4560070 w 12192000"/>
              <a:gd name="connsiteY95" fmla="*/ 1785640 h 2237474"/>
              <a:gd name="connsiteX96" fmla="*/ 4536503 w 12192000"/>
              <a:gd name="connsiteY96" fmla="*/ 1785334 h 2237474"/>
              <a:gd name="connsiteX97" fmla="*/ 4513724 w 12192000"/>
              <a:gd name="connsiteY97" fmla="*/ 1791996 h 2237474"/>
              <a:gd name="connsiteX98" fmla="*/ 4459810 w 12192000"/>
              <a:gd name="connsiteY98" fmla="*/ 1797886 h 2237474"/>
              <a:gd name="connsiteX99" fmla="*/ 4379064 w 12192000"/>
              <a:gd name="connsiteY99" fmla="*/ 1817177 h 2237474"/>
              <a:gd name="connsiteX100" fmla="*/ 4290981 w 12192000"/>
              <a:gd name="connsiteY100" fmla="*/ 1839677 h 2237474"/>
              <a:gd name="connsiteX101" fmla="*/ 4238372 w 12192000"/>
              <a:gd name="connsiteY101" fmla="*/ 1851480 h 2237474"/>
              <a:gd name="connsiteX102" fmla="*/ 4232517 w 12192000"/>
              <a:gd name="connsiteY102" fmla="*/ 1852567 h 2237474"/>
              <a:gd name="connsiteX103" fmla="*/ 4191732 w 12192000"/>
              <a:gd name="connsiteY103" fmla="*/ 1857328 h 2237474"/>
              <a:gd name="connsiteX104" fmla="*/ 4065532 w 12192000"/>
              <a:gd name="connsiteY104" fmla="*/ 1855477 h 2237474"/>
              <a:gd name="connsiteX105" fmla="*/ 4028460 w 12192000"/>
              <a:gd name="connsiteY105" fmla="*/ 1855137 h 2237474"/>
              <a:gd name="connsiteX106" fmla="*/ 4002267 w 12192000"/>
              <a:gd name="connsiteY106" fmla="*/ 1852352 h 2237474"/>
              <a:gd name="connsiteX107" fmla="*/ 3931396 w 12192000"/>
              <a:gd name="connsiteY107" fmla="*/ 1858915 h 2237474"/>
              <a:gd name="connsiteX108" fmla="*/ 3812162 w 12192000"/>
              <a:gd name="connsiteY108" fmla="*/ 1875501 h 2237474"/>
              <a:gd name="connsiteX109" fmla="*/ 3729530 w 12192000"/>
              <a:gd name="connsiteY109" fmla="*/ 1864513 h 2237474"/>
              <a:gd name="connsiteX110" fmla="*/ 3680177 w 12192000"/>
              <a:gd name="connsiteY110" fmla="*/ 1881552 h 2237474"/>
              <a:gd name="connsiteX111" fmla="*/ 3567259 w 12192000"/>
              <a:gd name="connsiteY111" fmla="*/ 1893482 h 2237474"/>
              <a:gd name="connsiteX112" fmla="*/ 3405770 w 12192000"/>
              <a:gd name="connsiteY112" fmla="*/ 1904591 h 2237474"/>
              <a:gd name="connsiteX113" fmla="*/ 3280097 w 12192000"/>
              <a:gd name="connsiteY113" fmla="*/ 1919610 h 2237474"/>
              <a:gd name="connsiteX114" fmla="*/ 3123424 w 12192000"/>
              <a:gd name="connsiteY114" fmla="*/ 1952930 h 2237474"/>
              <a:gd name="connsiteX115" fmla="*/ 3009910 w 12192000"/>
              <a:gd name="connsiteY115" fmla="*/ 1957866 h 2237474"/>
              <a:gd name="connsiteX116" fmla="*/ 2995934 w 12192000"/>
              <a:gd name="connsiteY116" fmla="*/ 1967085 h 2237474"/>
              <a:gd name="connsiteX117" fmla="*/ 2980071 w 12192000"/>
              <a:gd name="connsiteY117" fmla="*/ 1972988 h 2237474"/>
              <a:gd name="connsiteX118" fmla="*/ 2978094 w 12192000"/>
              <a:gd name="connsiteY118" fmla="*/ 1972369 h 2237474"/>
              <a:gd name="connsiteX119" fmla="*/ 2942858 w 12192000"/>
              <a:gd name="connsiteY119" fmla="*/ 1981367 h 2237474"/>
              <a:gd name="connsiteX120" fmla="*/ 2875436 w 12192000"/>
              <a:gd name="connsiteY120" fmla="*/ 1996977 h 2237474"/>
              <a:gd name="connsiteX121" fmla="*/ 2874892 w 12192000"/>
              <a:gd name="connsiteY121" fmla="*/ 1996085 h 2237474"/>
              <a:gd name="connsiteX122" fmla="*/ 2864145 w 12192000"/>
              <a:gd name="connsiteY122" fmla="*/ 1994061 h 2237474"/>
              <a:gd name="connsiteX123" fmla="*/ 2843662 w 12192000"/>
              <a:gd name="connsiteY123" fmla="*/ 1992498 h 2237474"/>
              <a:gd name="connsiteX124" fmla="*/ 2796128 w 12192000"/>
              <a:gd name="connsiteY124" fmla="*/ 1976403 h 2237474"/>
              <a:gd name="connsiteX125" fmla="*/ 2756784 w 12192000"/>
              <a:gd name="connsiteY125" fmla="*/ 1985116 h 2237474"/>
              <a:gd name="connsiteX126" fmla="*/ 2748833 w 12192000"/>
              <a:gd name="connsiteY126" fmla="*/ 1986323 h 2237474"/>
              <a:gd name="connsiteX127" fmla="*/ 2748661 w 12192000"/>
              <a:gd name="connsiteY127" fmla="*/ 1986122 h 2237474"/>
              <a:gd name="connsiteX128" fmla="*/ 2740251 w 12192000"/>
              <a:gd name="connsiteY128" fmla="*/ 1986946 h 2237474"/>
              <a:gd name="connsiteX129" fmla="*/ 2718916 w 12192000"/>
              <a:gd name="connsiteY129" fmla="*/ 1990867 h 2237474"/>
              <a:gd name="connsiteX130" fmla="*/ 2713522 w 12192000"/>
              <a:gd name="connsiteY130" fmla="*/ 1990173 h 2237474"/>
              <a:gd name="connsiteX131" fmla="*/ 2680597 w 12192000"/>
              <a:gd name="connsiteY131" fmla="*/ 1984996 h 2237474"/>
              <a:gd name="connsiteX132" fmla="*/ 2578178 w 12192000"/>
              <a:gd name="connsiteY132" fmla="*/ 1990531 h 2237474"/>
              <a:gd name="connsiteX133" fmla="*/ 2476147 w 12192000"/>
              <a:gd name="connsiteY133" fmla="*/ 1998305 h 2237474"/>
              <a:gd name="connsiteX134" fmla="*/ 2373568 w 12192000"/>
              <a:gd name="connsiteY134" fmla="*/ 2003219 h 2237474"/>
              <a:gd name="connsiteX135" fmla="*/ 2321399 w 12192000"/>
              <a:gd name="connsiteY135" fmla="*/ 1989467 h 2237474"/>
              <a:gd name="connsiteX136" fmla="*/ 2315525 w 12192000"/>
              <a:gd name="connsiteY136" fmla="*/ 1989708 h 2237474"/>
              <a:gd name="connsiteX137" fmla="*/ 2300792 w 12192000"/>
              <a:gd name="connsiteY137" fmla="*/ 1994290 h 2237474"/>
              <a:gd name="connsiteX138" fmla="*/ 2295469 w 12192000"/>
              <a:gd name="connsiteY138" fmla="*/ 1996659 h 2237474"/>
              <a:gd name="connsiteX139" fmla="*/ 2287219 w 12192000"/>
              <a:gd name="connsiteY139" fmla="*/ 1998750 h 2237474"/>
              <a:gd name="connsiteX140" fmla="*/ 2286948 w 12192000"/>
              <a:gd name="connsiteY140" fmla="*/ 1998596 h 2237474"/>
              <a:gd name="connsiteX141" fmla="*/ 2243069 w 12192000"/>
              <a:gd name="connsiteY141" fmla="*/ 2015111 h 2237474"/>
              <a:gd name="connsiteX142" fmla="*/ 2186609 w 12192000"/>
              <a:gd name="connsiteY142" fmla="*/ 2008263 h 2237474"/>
              <a:gd name="connsiteX143" fmla="*/ 2164831 w 12192000"/>
              <a:gd name="connsiteY143" fmla="*/ 2010143 h 2237474"/>
              <a:gd name="connsiteX144" fmla="*/ 2152836 w 12192000"/>
              <a:gd name="connsiteY144" fmla="*/ 2010048 h 2237474"/>
              <a:gd name="connsiteX145" fmla="*/ 2117102 w 12192000"/>
              <a:gd name="connsiteY145" fmla="*/ 2023004 h 2237474"/>
              <a:gd name="connsiteX146" fmla="*/ 2111935 w 12192000"/>
              <a:gd name="connsiteY146" fmla="*/ 2023163 h 2237474"/>
              <a:gd name="connsiteX147" fmla="*/ 2089991 w 12192000"/>
              <a:gd name="connsiteY147" fmla="*/ 2034193 h 2237474"/>
              <a:gd name="connsiteX148" fmla="*/ 2058061 w 12192000"/>
              <a:gd name="connsiteY148" fmla="*/ 2047942 h 2237474"/>
              <a:gd name="connsiteX149" fmla="*/ 2055737 w 12192000"/>
              <a:gd name="connsiteY149" fmla="*/ 2047704 h 2237474"/>
              <a:gd name="connsiteX150" fmla="*/ 2042244 w 12192000"/>
              <a:gd name="connsiteY150" fmla="*/ 2055560 h 2237474"/>
              <a:gd name="connsiteX151" fmla="*/ 1976224 w 12192000"/>
              <a:gd name="connsiteY151" fmla="*/ 2074257 h 2237474"/>
              <a:gd name="connsiteX152" fmla="*/ 1877728 w 12192000"/>
              <a:gd name="connsiteY152" fmla="*/ 2101004 h 2237474"/>
              <a:gd name="connsiteX153" fmla="*/ 1759056 w 12192000"/>
              <a:gd name="connsiteY153" fmla="*/ 2125608 h 2237474"/>
              <a:gd name="connsiteX154" fmla="*/ 1637948 w 12192000"/>
              <a:gd name="connsiteY154" fmla="*/ 2172597 h 2237474"/>
              <a:gd name="connsiteX155" fmla="*/ 1434549 w 12192000"/>
              <a:gd name="connsiteY155" fmla="*/ 2234522 h 2237474"/>
              <a:gd name="connsiteX156" fmla="*/ 1398481 w 12192000"/>
              <a:gd name="connsiteY156" fmla="*/ 2237074 h 2237474"/>
              <a:gd name="connsiteX157" fmla="*/ 1398407 w 12192000"/>
              <a:gd name="connsiteY157" fmla="*/ 2237095 h 2237474"/>
              <a:gd name="connsiteX158" fmla="*/ 1370962 w 12192000"/>
              <a:gd name="connsiteY158" fmla="*/ 2237474 h 2237474"/>
              <a:gd name="connsiteX159" fmla="*/ 1356367 w 12192000"/>
              <a:gd name="connsiteY159" fmla="*/ 2235089 h 2237474"/>
              <a:gd name="connsiteX160" fmla="*/ 1324828 w 12192000"/>
              <a:gd name="connsiteY160" fmla="*/ 2231968 h 2237474"/>
              <a:gd name="connsiteX161" fmla="*/ 1297744 w 12192000"/>
              <a:gd name="connsiteY161" fmla="*/ 2235849 h 2237474"/>
              <a:gd name="connsiteX162" fmla="*/ 1286236 w 12192000"/>
              <a:gd name="connsiteY162" fmla="*/ 2233135 h 2237474"/>
              <a:gd name="connsiteX163" fmla="*/ 1283504 w 12192000"/>
              <a:gd name="connsiteY163" fmla="*/ 2233797 h 2237474"/>
              <a:gd name="connsiteX164" fmla="*/ 1279765 w 12192000"/>
              <a:gd name="connsiteY164" fmla="*/ 2229639 h 2237474"/>
              <a:gd name="connsiteX165" fmla="*/ 1195347 w 12192000"/>
              <a:gd name="connsiteY165" fmla="*/ 2212354 h 2237474"/>
              <a:gd name="connsiteX166" fmla="*/ 970251 w 12192000"/>
              <a:gd name="connsiteY166" fmla="*/ 2221029 h 2237474"/>
              <a:gd name="connsiteX167" fmla="*/ 812914 w 12192000"/>
              <a:gd name="connsiteY167" fmla="*/ 2202752 h 2237474"/>
              <a:gd name="connsiteX168" fmla="*/ 800195 w 12192000"/>
              <a:gd name="connsiteY168" fmla="*/ 2209407 h 2237474"/>
              <a:gd name="connsiteX169" fmla="*/ 784978 w 12192000"/>
              <a:gd name="connsiteY169" fmla="*/ 2212360 h 2237474"/>
              <a:gd name="connsiteX170" fmla="*/ 681987 w 12192000"/>
              <a:gd name="connsiteY170" fmla="*/ 2216757 h 2237474"/>
              <a:gd name="connsiteX171" fmla="*/ 669923 w 12192000"/>
              <a:gd name="connsiteY171" fmla="*/ 2211682 h 2237474"/>
              <a:gd name="connsiteX172" fmla="*/ 648680 w 12192000"/>
              <a:gd name="connsiteY172" fmla="*/ 2206229 h 2237474"/>
              <a:gd name="connsiteX173" fmla="*/ 597225 w 12192000"/>
              <a:gd name="connsiteY173" fmla="*/ 2180999 h 2237474"/>
              <a:gd name="connsiteX174" fmla="*/ 558449 w 12192000"/>
              <a:gd name="connsiteY174" fmla="*/ 2182346 h 2237474"/>
              <a:gd name="connsiteX175" fmla="*/ 550517 w 12192000"/>
              <a:gd name="connsiteY175" fmla="*/ 2182060 h 2237474"/>
              <a:gd name="connsiteX176" fmla="*/ 550309 w 12192000"/>
              <a:gd name="connsiteY176" fmla="*/ 2181825 h 2237474"/>
              <a:gd name="connsiteX177" fmla="*/ 541836 w 12192000"/>
              <a:gd name="connsiteY177" fmla="*/ 2181063 h 2237474"/>
              <a:gd name="connsiteX178" fmla="*/ 536057 w 12192000"/>
              <a:gd name="connsiteY178" fmla="*/ 2181537 h 2237474"/>
              <a:gd name="connsiteX179" fmla="*/ 520671 w 12192000"/>
              <a:gd name="connsiteY179" fmla="*/ 2180980 h 2237474"/>
              <a:gd name="connsiteX180" fmla="*/ 515024 w 12192000"/>
              <a:gd name="connsiteY180" fmla="*/ 2179258 h 2237474"/>
              <a:gd name="connsiteX181" fmla="*/ 512278 w 12192000"/>
              <a:gd name="connsiteY181" fmla="*/ 2176369 h 2237474"/>
              <a:gd name="connsiteX182" fmla="*/ 480419 w 12192000"/>
              <a:gd name="connsiteY182" fmla="*/ 2167807 h 2237474"/>
              <a:gd name="connsiteX183" fmla="*/ 413835 w 12192000"/>
              <a:gd name="connsiteY183" fmla="*/ 2156783 h 2237474"/>
              <a:gd name="connsiteX184" fmla="*/ 376513 w 12192000"/>
              <a:gd name="connsiteY184" fmla="*/ 2154014 h 2237474"/>
              <a:gd name="connsiteX185" fmla="*/ 273386 w 12192000"/>
              <a:gd name="connsiteY185" fmla="*/ 2142551 h 2237474"/>
              <a:gd name="connsiteX186" fmla="*/ 169207 w 12192000"/>
              <a:gd name="connsiteY186" fmla="*/ 2128100 h 2237474"/>
              <a:gd name="connsiteX187" fmla="*/ 93149 w 12192000"/>
              <a:gd name="connsiteY187" fmla="*/ 2105324 h 2237474"/>
              <a:gd name="connsiteX188" fmla="*/ 88109 w 12192000"/>
              <a:gd name="connsiteY188" fmla="*/ 2106704 h 2237474"/>
              <a:gd name="connsiteX189" fmla="*/ 80022 w 12192000"/>
              <a:gd name="connsiteY189" fmla="*/ 2107254 h 2237474"/>
              <a:gd name="connsiteX190" fmla="*/ 79717 w 12192000"/>
              <a:gd name="connsiteY190" fmla="*/ 2107046 h 2237474"/>
              <a:gd name="connsiteX191" fmla="*/ 72352 w 12192000"/>
              <a:gd name="connsiteY191" fmla="*/ 2107991 h 2237474"/>
              <a:gd name="connsiteX192" fmla="*/ 37645 w 12192000"/>
              <a:gd name="connsiteY192" fmla="*/ 2115401 h 2237474"/>
              <a:gd name="connsiteX193" fmla="*/ 4572 w 12192000"/>
              <a:gd name="connsiteY193" fmla="*/ 2111091 h 2237474"/>
              <a:gd name="connsiteX194" fmla="*/ 0 w 12192000"/>
              <a:gd name="connsiteY194" fmla="*/ 2110468 h 2237474"/>
              <a:gd name="connsiteX195" fmla="*/ 0 w 12192000"/>
              <a:gd name="connsiteY195"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34800 w 12192000"/>
              <a:gd name="connsiteY6" fmla="*/ 747840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34688 w 12192000"/>
              <a:gd name="connsiteY12" fmla="*/ 757726 h 2237474"/>
              <a:gd name="connsiteX13" fmla="*/ 10805004 w 12192000"/>
              <a:gd name="connsiteY13" fmla="*/ 757573 h 2237474"/>
              <a:gd name="connsiteX14" fmla="*/ 10739478 w 12192000"/>
              <a:gd name="connsiteY14" fmla="*/ 776841 h 2237474"/>
              <a:gd name="connsiteX15" fmla="*/ 10458762 w 12192000"/>
              <a:gd name="connsiteY15" fmla="*/ 755400 h 2237474"/>
              <a:gd name="connsiteX16" fmla="*/ 10211200 w 12192000"/>
              <a:gd name="connsiteY16" fmla="*/ 767513 h 2237474"/>
              <a:gd name="connsiteX17" fmla="*/ 10167995 w 12192000"/>
              <a:gd name="connsiteY17" fmla="*/ 760843 h 2237474"/>
              <a:gd name="connsiteX18" fmla="*/ 9997044 w 12192000"/>
              <a:gd name="connsiteY18" fmla="*/ 780129 h 2237474"/>
              <a:gd name="connsiteX19" fmla="*/ 9943887 w 12192000"/>
              <a:gd name="connsiteY19" fmla="*/ 804141 h 2237474"/>
              <a:gd name="connsiteX20" fmla="*/ 9918248 w 12192000"/>
              <a:gd name="connsiteY20" fmla="*/ 816628 h 2237474"/>
              <a:gd name="connsiteX21" fmla="*/ 9767091 w 12192000"/>
              <a:gd name="connsiteY21" fmla="*/ 870550 h 2237474"/>
              <a:gd name="connsiteX22" fmla="*/ 9683005 w 12192000"/>
              <a:gd name="connsiteY22" fmla="*/ 894128 h 2237474"/>
              <a:gd name="connsiteX23" fmla="*/ 9594438 w 12192000"/>
              <a:gd name="connsiteY23" fmla="*/ 919051 h 2237474"/>
              <a:gd name="connsiteX24" fmla="*/ 9577033 w 12192000"/>
              <a:gd name="connsiteY24" fmla="*/ 922857 h 2237474"/>
              <a:gd name="connsiteX25" fmla="*/ 9544189 w 12192000"/>
              <a:gd name="connsiteY25" fmla="*/ 938966 h 2237474"/>
              <a:gd name="connsiteX26" fmla="*/ 9500499 w 12192000"/>
              <a:gd name="connsiteY26" fmla="*/ 954680 h 2237474"/>
              <a:gd name="connsiteX27" fmla="*/ 9428195 w 12192000"/>
              <a:gd name="connsiteY27" fmla="*/ 986225 h 2237474"/>
              <a:gd name="connsiteX28" fmla="*/ 9410017 w 12192000"/>
              <a:gd name="connsiteY28" fmla="*/ 993931 h 2237474"/>
              <a:gd name="connsiteX29" fmla="*/ 9392919 w 12192000"/>
              <a:gd name="connsiteY29" fmla="*/ 994656 h 2237474"/>
              <a:gd name="connsiteX30" fmla="*/ 9278619 w 12192000"/>
              <a:gd name="connsiteY30" fmla="*/ 1011878 h 2237474"/>
              <a:gd name="connsiteX31" fmla="*/ 9268019 w 12192000"/>
              <a:gd name="connsiteY31" fmla="*/ 1007442 h 2237474"/>
              <a:gd name="connsiteX32" fmla="*/ 9234662 w 12192000"/>
              <a:gd name="connsiteY32" fmla="*/ 1023056 h 2237474"/>
              <a:gd name="connsiteX33" fmla="*/ 9181033 w 12192000"/>
              <a:gd name="connsiteY33" fmla="*/ 1037921 h 2237474"/>
              <a:gd name="connsiteX34" fmla="*/ 9155969 w 12192000"/>
              <a:gd name="connsiteY34" fmla="*/ 1046804 h 2237474"/>
              <a:gd name="connsiteX35" fmla="*/ 9133985 w 12192000"/>
              <a:gd name="connsiteY35" fmla="*/ 1046450 h 2237474"/>
              <a:gd name="connsiteX36" fmla="*/ 9012987 w 12192000"/>
              <a:gd name="connsiteY36" fmla="*/ 1061986 h 2237474"/>
              <a:gd name="connsiteX37" fmla="*/ 8968445 w 12192000"/>
              <a:gd name="connsiteY37" fmla="*/ 1052169 h 2237474"/>
              <a:gd name="connsiteX38" fmla="*/ 8958984 w 12192000"/>
              <a:gd name="connsiteY38" fmla="*/ 1057212 h 2237474"/>
              <a:gd name="connsiteX39" fmla="*/ 8886001 w 12192000"/>
              <a:gd name="connsiteY39" fmla="*/ 1067468 h 2237474"/>
              <a:gd name="connsiteX40" fmla="*/ 8838610 w 12192000"/>
              <a:gd name="connsiteY40" fmla="*/ 1075091 h 2237474"/>
              <a:gd name="connsiteX41" fmla="*/ 8750383 w 12192000"/>
              <a:gd name="connsiteY41" fmla="*/ 1097387 h 2237474"/>
              <a:gd name="connsiteX42" fmla="*/ 8665605 w 12192000"/>
              <a:gd name="connsiteY42" fmla="*/ 1110791 h 2237474"/>
              <a:gd name="connsiteX43" fmla="*/ 8584946 w 12192000"/>
              <a:gd name="connsiteY43" fmla="*/ 1135226 h 2237474"/>
              <a:gd name="connsiteX44" fmla="*/ 8460755 w 12192000"/>
              <a:gd name="connsiteY44" fmla="*/ 1203427 h 2237474"/>
              <a:gd name="connsiteX45" fmla="*/ 8419755 w 12192000"/>
              <a:gd name="connsiteY45" fmla="*/ 1216260 h 2237474"/>
              <a:gd name="connsiteX46" fmla="*/ 8411626 w 12192000"/>
              <a:gd name="connsiteY46" fmla="*/ 1214397 h 2237474"/>
              <a:gd name="connsiteX47" fmla="*/ 8363469 w 12192000"/>
              <a:gd name="connsiteY47" fmla="*/ 1246658 h 2237474"/>
              <a:gd name="connsiteX48" fmla="*/ 8275497 w 12192000"/>
              <a:gd name="connsiteY48" fmla="*/ 1264396 h 2237474"/>
              <a:gd name="connsiteX49" fmla="*/ 8206287 w 12192000"/>
              <a:gd name="connsiteY49" fmla="*/ 1273060 h 2237474"/>
              <a:gd name="connsiteX50" fmla="*/ 8168705 w 12192000"/>
              <a:gd name="connsiteY50" fmla="*/ 1279956 h 2237474"/>
              <a:gd name="connsiteX51" fmla="*/ 8139997 w 12192000"/>
              <a:gd name="connsiteY51" fmla="*/ 1282713 h 2237474"/>
              <a:gd name="connsiteX52" fmla="*/ 8074238 w 12192000"/>
              <a:gd name="connsiteY52" fmla="*/ 1301895 h 2237474"/>
              <a:gd name="connsiteX53" fmla="*/ 7942099 w 12192000"/>
              <a:gd name="connsiteY53" fmla="*/ 1336332 h 2237474"/>
              <a:gd name="connsiteX54" fmla="*/ 7902328 w 12192000"/>
              <a:gd name="connsiteY54" fmla="*/ 1345865 h 2237474"/>
              <a:gd name="connsiteX55" fmla="*/ 7840612 w 12192000"/>
              <a:gd name="connsiteY55" fmla="*/ 1369373 h 2237474"/>
              <a:gd name="connsiteX56" fmla="*/ 7786819 w 12192000"/>
              <a:gd name="connsiteY56" fmla="*/ 1378970 h 2237474"/>
              <a:gd name="connsiteX57" fmla="*/ 7548172 w 12192000"/>
              <a:gd name="connsiteY57" fmla="*/ 1417460 h 2237474"/>
              <a:gd name="connsiteX58" fmla="*/ 7483437 w 12192000"/>
              <a:gd name="connsiteY58" fmla="*/ 1478152 h 2237474"/>
              <a:gd name="connsiteX59" fmla="*/ 7377870 w 12192000"/>
              <a:gd name="connsiteY59" fmla="*/ 1523319 h 2237474"/>
              <a:gd name="connsiteX60" fmla="*/ 7230737 w 12192000"/>
              <a:gd name="connsiteY60" fmla="*/ 1562633 h 2237474"/>
              <a:gd name="connsiteX61" fmla="*/ 7224458 w 12192000"/>
              <a:gd name="connsiteY61" fmla="*/ 1573008 h 2237474"/>
              <a:gd name="connsiteX62" fmla="*/ 7183121 w 12192000"/>
              <a:gd name="connsiteY62" fmla="*/ 1595162 h 2237474"/>
              <a:gd name="connsiteX63" fmla="*/ 7164601 w 12192000"/>
              <a:gd name="connsiteY63" fmla="*/ 1606490 h 2237474"/>
              <a:gd name="connsiteX64" fmla="*/ 7031309 w 12192000"/>
              <a:gd name="connsiteY64" fmla="*/ 1619451 h 2237474"/>
              <a:gd name="connsiteX65" fmla="*/ 6900177 w 12192000"/>
              <a:gd name="connsiteY65" fmla="*/ 1636016 h 2237474"/>
              <a:gd name="connsiteX66" fmla="*/ 6795372 w 12192000"/>
              <a:gd name="connsiteY66" fmla="*/ 1644845 h 2237474"/>
              <a:gd name="connsiteX67" fmla="*/ 6692251 w 12192000"/>
              <a:gd name="connsiteY67" fmla="*/ 1656357 h 2237474"/>
              <a:gd name="connsiteX68" fmla="*/ 6655235 w 12192000"/>
              <a:gd name="connsiteY68" fmla="*/ 1661869 h 2237474"/>
              <a:gd name="connsiteX69" fmla="*/ 6554894 w 12192000"/>
              <a:gd name="connsiteY69" fmla="*/ 1664428 h 2237474"/>
              <a:gd name="connsiteX70" fmla="*/ 6516595 w 12192000"/>
              <a:gd name="connsiteY70" fmla="*/ 1667475 h 2237474"/>
              <a:gd name="connsiteX71" fmla="*/ 6508541 w 12192000"/>
              <a:gd name="connsiteY71" fmla="*/ 1668757 h 2237474"/>
              <a:gd name="connsiteX72" fmla="*/ 6471012 w 12192000"/>
              <a:gd name="connsiteY72" fmla="*/ 1678604 h 2237474"/>
              <a:gd name="connsiteX73" fmla="*/ 6364035 w 12192000"/>
              <a:gd name="connsiteY73" fmla="*/ 1667683 h 2237474"/>
              <a:gd name="connsiteX74" fmla="*/ 6280959 w 12192000"/>
              <a:gd name="connsiteY74" fmla="*/ 1689329 h 2237474"/>
              <a:gd name="connsiteX75" fmla="*/ 6243319 w 12192000"/>
              <a:gd name="connsiteY75" fmla="*/ 1695560 h 2237474"/>
              <a:gd name="connsiteX76" fmla="*/ 6098321 w 12192000"/>
              <a:gd name="connsiteY76" fmla="*/ 1721646 h 2237474"/>
              <a:gd name="connsiteX77" fmla="*/ 5880652 w 12192000"/>
              <a:gd name="connsiteY77" fmla="*/ 1779643 h 2237474"/>
              <a:gd name="connsiteX78" fmla="*/ 5785959 w 12192000"/>
              <a:gd name="connsiteY78" fmla="*/ 1775307 h 2237474"/>
              <a:gd name="connsiteX79" fmla="*/ 5643534 w 12192000"/>
              <a:gd name="connsiteY79" fmla="*/ 1802919 h 2237474"/>
              <a:gd name="connsiteX80" fmla="*/ 5518799 w 12192000"/>
              <a:gd name="connsiteY80" fmla="*/ 1818312 h 2237474"/>
              <a:gd name="connsiteX81" fmla="*/ 5505014 w 12192000"/>
              <a:gd name="connsiteY81" fmla="*/ 1819259 h 2237474"/>
              <a:gd name="connsiteX82" fmla="*/ 5453307 w 12192000"/>
              <a:gd name="connsiteY82" fmla="*/ 1815450 h 2237474"/>
              <a:gd name="connsiteX83" fmla="*/ 5221533 w 12192000"/>
              <a:gd name="connsiteY83" fmla="*/ 1846950 h 2237474"/>
              <a:gd name="connsiteX84" fmla="*/ 5149802 w 12192000"/>
              <a:gd name="connsiteY84" fmla="*/ 1844846 h 2237474"/>
              <a:gd name="connsiteX85" fmla="*/ 5114927 w 12192000"/>
              <a:gd name="connsiteY85" fmla="*/ 1847827 h 2237474"/>
              <a:gd name="connsiteX86" fmla="*/ 5108970 w 12192000"/>
              <a:gd name="connsiteY86" fmla="*/ 1847935 h 2237474"/>
              <a:gd name="connsiteX87" fmla="*/ 5067961 w 12192000"/>
              <a:gd name="connsiteY87" fmla="*/ 1845917 h 2237474"/>
              <a:gd name="connsiteX88" fmla="*/ 5007075 w 12192000"/>
              <a:gd name="connsiteY88" fmla="*/ 1838626 h 2237474"/>
              <a:gd name="connsiteX89" fmla="*/ 4944087 w 12192000"/>
              <a:gd name="connsiteY89" fmla="*/ 1823332 h 2237474"/>
              <a:gd name="connsiteX90" fmla="*/ 4907662 w 12192000"/>
              <a:gd name="connsiteY90" fmla="*/ 1816900 h 2237474"/>
              <a:gd name="connsiteX91" fmla="*/ 4882386 w 12192000"/>
              <a:gd name="connsiteY91" fmla="*/ 1809844 h 2237474"/>
              <a:gd name="connsiteX92" fmla="*/ 4811440 w 12192000"/>
              <a:gd name="connsiteY92" fmla="*/ 1804655 h 2237474"/>
              <a:gd name="connsiteX93" fmla="*/ 4691075 w 12192000"/>
              <a:gd name="connsiteY93" fmla="*/ 1801389 h 2237474"/>
              <a:gd name="connsiteX94" fmla="*/ 4611738 w 12192000"/>
              <a:gd name="connsiteY94" fmla="*/ 1776964 h 2237474"/>
              <a:gd name="connsiteX95" fmla="*/ 4560070 w 12192000"/>
              <a:gd name="connsiteY95" fmla="*/ 1785640 h 2237474"/>
              <a:gd name="connsiteX96" fmla="*/ 4536503 w 12192000"/>
              <a:gd name="connsiteY96" fmla="*/ 1785334 h 2237474"/>
              <a:gd name="connsiteX97" fmla="*/ 4513724 w 12192000"/>
              <a:gd name="connsiteY97" fmla="*/ 1791996 h 2237474"/>
              <a:gd name="connsiteX98" fmla="*/ 4459810 w 12192000"/>
              <a:gd name="connsiteY98" fmla="*/ 1797886 h 2237474"/>
              <a:gd name="connsiteX99" fmla="*/ 4379064 w 12192000"/>
              <a:gd name="connsiteY99" fmla="*/ 1817177 h 2237474"/>
              <a:gd name="connsiteX100" fmla="*/ 4290981 w 12192000"/>
              <a:gd name="connsiteY100" fmla="*/ 1839677 h 2237474"/>
              <a:gd name="connsiteX101" fmla="*/ 4238372 w 12192000"/>
              <a:gd name="connsiteY101" fmla="*/ 1851480 h 2237474"/>
              <a:gd name="connsiteX102" fmla="*/ 4232517 w 12192000"/>
              <a:gd name="connsiteY102" fmla="*/ 1852567 h 2237474"/>
              <a:gd name="connsiteX103" fmla="*/ 4191732 w 12192000"/>
              <a:gd name="connsiteY103" fmla="*/ 1857328 h 2237474"/>
              <a:gd name="connsiteX104" fmla="*/ 4065532 w 12192000"/>
              <a:gd name="connsiteY104" fmla="*/ 1855477 h 2237474"/>
              <a:gd name="connsiteX105" fmla="*/ 4028460 w 12192000"/>
              <a:gd name="connsiteY105" fmla="*/ 1855137 h 2237474"/>
              <a:gd name="connsiteX106" fmla="*/ 4002267 w 12192000"/>
              <a:gd name="connsiteY106" fmla="*/ 1852352 h 2237474"/>
              <a:gd name="connsiteX107" fmla="*/ 3931396 w 12192000"/>
              <a:gd name="connsiteY107" fmla="*/ 1858915 h 2237474"/>
              <a:gd name="connsiteX108" fmla="*/ 3812162 w 12192000"/>
              <a:gd name="connsiteY108" fmla="*/ 1875501 h 2237474"/>
              <a:gd name="connsiteX109" fmla="*/ 3729530 w 12192000"/>
              <a:gd name="connsiteY109" fmla="*/ 1864513 h 2237474"/>
              <a:gd name="connsiteX110" fmla="*/ 3680177 w 12192000"/>
              <a:gd name="connsiteY110" fmla="*/ 1881552 h 2237474"/>
              <a:gd name="connsiteX111" fmla="*/ 3567259 w 12192000"/>
              <a:gd name="connsiteY111" fmla="*/ 1893482 h 2237474"/>
              <a:gd name="connsiteX112" fmla="*/ 3405770 w 12192000"/>
              <a:gd name="connsiteY112" fmla="*/ 1904591 h 2237474"/>
              <a:gd name="connsiteX113" fmla="*/ 3280097 w 12192000"/>
              <a:gd name="connsiteY113" fmla="*/ 1919610 h 2237474"/>
              <a:gd name="connsiteX114" fmla="*/ 3123424 w 12192000"/>
              <a:gd name="connsiteY114" fmla="*/ 1952930 h 2237474"/>
              <a:gd name="connsiteX115" fmla="*/ 3009910 w 12192000"/>
              <a:gd name="connsiteY115" fmla="*/ 1957866 h 2237474"/>
              <a:gd name="connsiteX116" fmla="*/ 2995934 w 12192000"/>
              <a:gd name="connsiteY116" fmla="*/ 1967085 h 2237474"/>
              <a:gd name="connsiteX117" fmla="*/ 2980071 w 12192000"/>
              <a:gd name="connsiteY117" fmla="*/ 1972988 h 2237474"/>
              <a:gd name="connsiteX118" fmla="*/ 2978094 w 12192000"/>
              <a:gd name="connsiteY118" fmla="*/ 1972369 h 2237474"/>
              <a:gd name="connsiteX119" fmla="*/ 2942858 w 12192000"/>
              <a:gd name="connsiteY119" fmla="*/ 1981367 h 2237474"/>
              <a:gd name="connsiteX120" fmla="*/ 2875436 w 12192000"/>
              <a:gd name="connsiteY120" fmla="*/ 1996977 h 2237474"/>
              <a:gd name="connsiteX121" fmla="*/ 2874892 w 12192000"/>
              <a:gd name="connsiteY121" fmla="*/ 1996085 h 2237474"/>
              <a:gd name="connsiteX122" fmla="*/ 2864145 w 12192000"/>
              <a:gd name="connsiteY122" fmla="*/ 1994061 h 2237474"/>
              <a:gd name="connsiteX123" fmla="*/ 2843662 w 12192000"/>
              <a:gd name="connsiteY123" fmla="*/ 1992498 h 2237474"/>
              <a:gd name="connsiteX124" fmla="*/ 2796128 w 12192000"/>
              <a:gd name="connsiteY124" fmla="*/ 1976403 h 2237474"/>
              <a:gd name="connsiteX125" fmla="*/ 2756784 w 12192000"/>
              <a:gd name="connsiteY125" fmla="*/ 1985116 h 2237474"/>
              <a:gd name="connsiteX126" fmla="*/ 2748833 w 12192000"/>
              <a:gd name="connsiteY126" fmla="*/ 1986323 h 2237474"/>
              <a:gd name="connsiteX127" fmla="*/ 2748661 w 12192000"/>
              <a:gd name="connsiteY127" fmla="*/ 1986122 h 2237474"/>
              <a:gd name="connsiteX128" fmla="*/ 2740251 w 12192000"/>
              <a:gd name="connsiteY128" fmla="*/ 1986946 h 2237474"/>
              <a:gd name="connsiteX129" fmla="*/ 2718916 w 12192000"/>
              <a:gd name="connsiteY129" fmla="*/ 1990867 h 2237474"/>
              <a:gd name="connsiteX130" fmla="*/ 2713522 w 12192000"/>
              <a:gd name="connsiteY130" fmla="*/ 1990173 h 2237474"/>
              <a:gd name="connsiteX131" fmla="*/ 2680597 w 12192000"/>
              <a:gd name="connsiteY131" fmla="*/ 1984996 h 2237474"/>
              <a:gd name="connsiteX132" fmla="*/ 2578178 w 12192000"/>
              <a:gd name="connsiteY132" fmla="*/ 1990531 h 2237474"/>
              <a:gd name="connsiteX133" fmla="*/ 2476147 w 12192000"/>
              <a:gd name="connsiteY133" fmla="*/ 1998305 h 2237474"/>
              <a:gd name="connsiteX134" fmla="*/ 2373568 w 12192000"/>
              <a:gd name="connsiteY134" fmla="*/ 2003219 h 2237474"/>
              <a:gd name="connsiteX135" fmla="*/ 2321399 w 12192000"/>
              <a:gd name="connsiteY135" fmla="*/ 1989467 h 2237474"/>
              <a:gd name="connsiteX136" fmla="*/ 2315525 w 12192000"/>
              <a:gd name="connsiteY136" fmla="*/ 1989708 h 2237474"/>
              <a:gd name="connsiteX137" fmla="*/ 2300792 w 12192000"/>
              <a:gd name="connsiteY137" fmla="*/ 1994290 h 2237474"/>
              <a:gd name="connsiteX138" fmla="*/ 2295469 w 12192000"/>
              <a:gd name="connsiteY138" fmla="*/ 1996659 h 2237474"/>
              <a:gd name="connsiteX139" fmla="*/ 2287219 w 12192000"/>
              <a:gd name="connsiteY139" fmla="*/ 1998750 h 2237474"/>
              <a:gd name="connsiteX140" fmla="*/ 2286948 w 12192000"/>
              <a:gd name="connsiteY140" fmla="*/ 1998596 h 2237474"/>
              <a:gd name="connsiteX141" fmla="*/ 2243069 w 12192000"/>
              <a:gd name="connsiteY141" fmla="*/ 2015111 h 2237474"/>
              <a:gd name="connsiteX142" fmla="*/ 2186609 w 12192000"/>
              <a:gd name="connsiteY142" fmla="*/ 2008263 h 2237474"/>
              <a:gd name="connsiteX143" fmla="*/ 2164831 w 12192000"/>
              <a:gd name="connsiteY143" fmla="*/ 2010143 h 2237474"/>
              <a:gd name="connsiteX144" fmla="*/ 2152836 w 12192000"/>
              <a:gd name="connsiteY144" fmla="*/ 2010048 h 2237474"/>
              <a:gd name="connsiteX145" fmla="*/ 2117102 w 12192000"/>
              <a:gd name="connsiteY145" fmla="*/ 2023004 h 2237474"/>
              <a:gd name="connsiteX146" fmla="*/ 2111935 w 12192000"/>
              <a:gd name="connsiteY146" fmla="*/ 2023163 h 2237474"/>
              <a:gd name="connsiteX147" fmla="*/ 2089991 w 12192000"/>
              <a:gd name="connsiteY147" fmla="*/ 2034193 h 2237474"/>
              <a:gd name="connsiteX148" fmla="*/ 2058061 w 12192000"/>
              <a:gd name="connsiteY148" fmla="*/ 2047942 h 2237474"/>
              <a:gd name="connsiteX149" fmla="*/ 2055737 w 12192000"/>
              <a:gd name="connsiteY149" fmla="*/ 2047704 h 2237474"/>
              <a:gd name="connsiteX150" fmla="*/ 2042244 w 12192000"/>
              <a:gd name="connsiteY150" fmla="*/ 2055560 h 2237474"/>
              <a:gd name="connsiteX151" fmla="*/ 1976224 w 12192000"/>
              <a:gd name="connsiteY151" fmla="*/ 2074257 h 2237474"/>
              <a:gd name="connsiteX152" fmla="*/ 1877728 w 12192000"/>
              <a:gd name="connsiteY152" fmla="*/ 2101004 h 2237474"/>
              <a:gd name="connsiteX153" fmla="*/ 1759056 w 12192000"/>
              <a:gd name="connsiteY153" fmla="*/ 2125608 h 2237474"/>
              <a:gd name="connsiteX154" fmla="*/ 1637948 w 12192000"/>
              <a:gd name="connsiteY154" fmla="*/ 2172597 h 2237474"/>
              <a:gd name="connsiteX155" fmla="*/ 1434549 w 12192000"/>
              <a:gd name="connsiteY155" fmla="*/ 2234522 h 2237474"/>
              <a:gd name="connsiteX156" fmla="*/ 1398481 w 12192000"/>
              <a:gd name="connsiteY156" fmla="*/ 2237074 h 2237474"/>
              <a:gd name="connsiteX157" fmla="*/ 1398407 w 12192000"/>
              <a:gd name="connsiteY157" fmla="*/ 2237095 h 2237474"/>
              <a:gd name="connsiteX158" fmla="*/ 1370962 w 12192000"/>
              <a:gd name="connsiteY158" fmla="*/ 2237474 h 2237474"/>
              <a:gd name="connsiteX159" fmla="*/ 1356367 w 12192000"/>
              <a:gd name="connsiteY159" fmla="*/ 2235089 h 2237474"/>
              <a:gd name="connsiteX160" fmla="*/ 1324828 w 12192000"/>
              <a:gd name="connsiteY160" fmla="*/ 2231968 h 2237474"/>
              <a:gd name="connsiteX161" fmla="*/ 1297744 w 12192000"/>
              <a:gd name="connsiteY161" fmla="*/ 2235849 h 2237474"/>
              <a:gd name="connsiteX162" fmla="*/ 1286236 w 12192000"/>
              <a:gd name="connsiteY162" fmla="*/ 2233135 h 2237474"/>
              <a:gd name="connsiteX163" fmla="*/ 1283504 w 12192000"/>
              <a:gd name="connsiteY163" fmla="*/ 2233797 h 2237474"/>
              <a:gd name="connsiteX164" fmla="*/ 1279765 w 12192000"/>
              <a:gd name="connsiteY164" fmla="*/ 2229639 h 2237474"/>
              <a:gd name="connsiteX165" fmla="*/ 1195347 w 12192000"/>
              <a:gd name="connsiteY165" fmla="*/ 2212354 h 2237474"/>
              <a:gd name="connsiteX166" fmla="*/ 970251 w 12192000"/>
              <a:gd name="connsiteY166" fmla="*/ 2221029 h 2237474"/>
              <a:gd name="connsiteX167" fmla="*/ 812914 w 12192000"/>
              <a:gd name="connsiteY167" fmla="*/ 2202752 h 2237474"/>
              <a:gd name="connsiteX168" fmla="*/ 800195 w 12192000"/>
              <a:gd name="connsiteY168" fmla="*/ 2209407 h 2237474"/>
              <a:gd name="connsiteX169" fmla="*/ 784978 w 12192000"/>
              <a:gd name="connsiteY169" fmla="*/ 2212360 h 2237474"/>
              <a:gd name="connsiteX170" fmla="*/ 681987 w 12192000"/>
              <a:gd name="connsiteY170" fmla="*/ 2216757 h 2237474"/>
              <a:gd name="connsiteX171" fmla="*/ 669923 w 12192000"/>
              <a:gd name="connsiteY171" fmla="*/ 2211682 h 2237474"/>
              <a:gd name="connsiteX172" fmla="*/ 648680 w 12192000"/>
              <a:gd name="connsiteY172" fmla="*/ 2206229 h 2237474"/>
              <a:gd name="connsiteX173" fmla="*/ 597225 w 12192000"/>
              <a:gd name="connsiteY173" fmla="*/ 2180999 h 2237474"/>
              <a:gd name="connsiteX174" fmla="*/ 558449 w 12192000"/>
              <a:gd name="connsiteY174" fmla="*/ 2182346 h 2237474"/>
              <a:gd name="connsiteX175" fmla="*/ 550517 w 12192000"/>
              <a:gd name="connsiteY175" fmla="*/ 2182060 h 2237474"/>
              <a:gd name="connsiteX176" fmla="*/ 550309 w 12192000"/>
              <a:gd name="connsiteY176" fmla="*/ 2181825 h 2237474"/>
              <a:gd name="connsiteX177" fmla="*/ 541836 w 12192000"/>
              <a:gd name="connsiteY177" fmla="*/ 2181063 h 2237474"/>
              <a:gd name="connsiteX178" fmla="*/ 536057 w 12192000"/>
              <a:gd name="connsiteY178" fmla="*/ 2181537 h 2237474"/>
              <a:gd name="connsiteX179" fmla="*/ 520671 w 12192000"/>
              <a:gd name="connsiteY179" fmla="*/ 2180980 h 2237474"/>
              <a:gd name="connsiteX180" fmla="*/ 515024 w 12192000"/>
              <a:gd name="connsiteY180" fmla="*/ 2179258 h 2237474"/>
              <a:gd name="connsiteX181" fmla="*/ 512278 w 12192000"/>
              <a:gd name="connsiteY181" fmla="*/ 2176369 h 2237474"/>
              <a:gd name="connsiteX182" fmla="*/ 480419 w 12192000"/>
              <a:gd name="connsiteY182" fmla="*/ 2167807 h 2237474"/>
              <a:gd name="connsiteX183" fmla="*/ 413835 w 12192000"/>
              <a:gd name="connsiteY183" fmla="*/ 2156783 h 2237474"/>
              <a:gd name="connsiteX184" fmla="*/ 376513 w 12192000"/>
              <a:gd name="connsiteY184" fmla="*/ 2154014 h 2237474"/>
              <a:gd name="connsiteX185" fmla="*/ 273386 w 12192000"/>
              <a:gd name="connsiteY185" fmla="*/ 2142551 h 2237474"/>
              <a:gd name="connsiteX186" fmla="*/ 169207 w 12192000"/>
              <a:gd name="connsiteY186" fmla="*/ 2128100 h 2237474"/>
              <a:gd name="connsiteX187" fmla="*/ 93149 w 12192000"/>
              <a:gd name="connsiteY187" fmla="*/ 2105324 h 2237474"/>
              <a:gd name="connsiteX188" fmla="*/ 88109 w 12192000"/>
              <a:gd name="connsiteY188" fmla="*/ 2106704 h 2237474"/>
              <a:gd name="connsiteX189" fmla="*/ 80022 w 12192000"/>
              <a:gd name="connsiteY189" fmla="*/ 2107254 h 2237474"/>
              <a:gd name="connsiteX190" fmla="*/ 79717 w 12192000"/>
              <a:gd name="connsiteY190" fmla="*/ 2107046 h 2237474"/>
              <a:gd name="connsiteX191" fmla="*/ 72352 w 12192000"/>
              <a:gd name="connsiteY191" fmla="*/ 2107991 h 2237474"/>
              <a:gd name="connsiteX192" fmla="*/ 37645 w 12192000"/>
              <a:gd name="connsiteY192" fmla="*/ 2115401 h 2237474"/>
              <a:gd name="connsiteX193" fmla="*/ 4572 w 12192000"/>
              <a:gd name="connsiteY193" fmla="*/ 2111091 h 2237474"/>
              <a:gd name="connsiteX194" fmla="*/ 0 w 12192000"/>
              <a:gd name="connsiteY194" fmla="*/ 2110468 h 2237474"/>
              <a:gd name="connsiteX195" fmla="*/ 0 w 12192000"/>
              <a:gd name="connsiteY195"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34800 w 12192000"/>
              <a:gd name="connsiteY6" fmla="*/ 747840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34688 w 12192000"/>
              <a:gd name="connsiteY12" fmla="*/ 757726 h 2237474"/>
              <a:gd name="connsiteX13" fmla="*/ 10805004 w 12192000"/>
              <a:gd name="connsiteY13" fmla="*/ 757573 h 2237474"/>
              <a:gd name="connsiteX14" fmla="*/ 10739478 w 12192000"/>
              <a:gd name="connsiteY14" fmla="*/ 776841 h 2237474"/>
              <a:gd name="connsiteX15" fmla="*/ 10458762 w 12192000"/>
              <a:gd name="connsiteY15" fmla="*/ 755400 h 2237474"/>
              <a:gd name="connsiteX16" fmla="*/ 10211200 w 12192000"/>
              <a:gd name="connsiteY16" fmla="*/ 767513 h 2237474"/>
              <a:gd name="connsiteX17" fmla="*/ 10167995 w 12192000"/>
              <a:gd name="connsiteY17" fmla="*/ 760843 h 2237474"/>
              <a:gd name="connsiteX18" fmla="*/ 9997044 w 12192000"/>
              <a:gd name="connsiteY18" fmla="*/ 780129 h 2237474"/>
              <a:gd name="connsiteX19" fmla="*/ 9943887 w 12192000"/>
              <a:gd name="connsiteY19" fmla="*/ 804141 h 2237474"/>
              <a:gd name="connsiteX20" fmla="*/ 9918248 w 12192000"/>
              <a:gd name="connsiteY20" fmla="*/ 816628 h 2237474"/>
              <a:gd name="connsiteX21" fmla="*/ 9767091 w 12192000"/>
              <a:gd name="connsiteY21" fmla="*/ 870550 h 2237474"/>
              <a:gd name="connsiteX22" fmla="*/ 9683005 w 12192000"/>
              <a:gd name="connsiteY22" fmla="*/ 894128 h 2237474"/>
              <a:gd name="connsiteX23" fmla="*/ 9594438 w 12192000"/>
              <a:gd name="connsiteY23" fmla="*/ 919051 h 2237474"/>
              <a:gd name="connsiteX24" fmla="*/ 9577033 w 12192000"/>
              <a:gd name="connsiteY24" fmla="*/ 922857 h 2237474"/>
              <a:gd name="connsiteX25" fmla="*/ 9544189 w 12192000"/>
              <a:gd name="connsiteY25" fmla="*/ 938966 h 2237474"/>
              <a:gd name="connsiteX26" fmla="*/ 9500499 w 12192000"/>
              <a:gd name="connsiteY26" fmla="*/ 954680 h 2237474"/>
              <a:gd name="connsiteX27" fmla="*/ 9428195 w 12192000"/>
              <a:gd name="connsiteY27" fmla="*/ 986225 h 2237474"/>
              <a:gd name="connsiteX28" fmla="*/ 9410017 w 12192000"/>
              <a:gd name="connsiteY28" fmla="*/ 993931 h 2237474"/>
              <a:gd name="connsiteX29" fmla="*/ 9392919 w 12192000"/>
              <a:gd name="connsiteY29" fmla="*/ 994656 h 2237474"/>
              <a:gd name="connsiteX30" fmla="*/ 9278619 w 12192000"/>
              <a:gd name="connsiteY30" fmla="*/ 1011878 h 2237474"/>
              <a:gd name="connsiteX31" fmla="*/ 9268019 w 12192000"/>
              <a:gd name="connsiteY31" fmla="*/ 1007442 h 2237474"/>
              <a:gd name="connsiteX32" fmla="*/ 9234662 w 12192000"/>
              <a:gd name="connsiteY32" fmla="*/ 1023056 h 2237474"/>
              <a:gd name="connsiteX33" fmla="*/ 9181033 w 12192000"/>
              <a:gd name="connsiteY33" fmla="*/ 1037921 h 2237474"/>
              <a:gd name="connsiteX34" fmla="*/ 9155969 w 12192000"/>
              <a:gd name="connsiteY34" fmla="*/ 1046804 h 2237474"/>
              <a:gd name="connsiteX35" fmla="*/ 9133985 w 12192000"/>
              <a:gd name="connsiteY35" fmla="*/ 1046450 h 2237474"/>
              <a:gd name="connsiteX36" fmla="*/ 9012987 w 12192000"/>
              <a:gd name="connsiteY36" fmla="*/ 1061986 h 2237474"/>
              <a:gd name="connsiteX37" fmla="*/ 8968445 w 12192000"/>
              <a:gd name="connsiteY37" fmla="*/ 1052169 h 2237474"/>
              <a:gd name="connsiteX38" fmla="*/ 8958984 w 12192000"/>
              <a:gd name="connsiteY38" fmla="*/ 1057212 h 2237474"/>
              <a:gd name="connsiteX39" fmla="*/ 8886001 w 12192000"/>
              <a:gd name="connsiteY39" fmla="*/ 1067468 h 2237474"/>
              <a:gd name="connsiteX40" fmla="*/ 8838610 w 12192000"/>
              <a:gd name="connsiteY40" fmla="*/ 1075091 h 2237474"/>
              <a:gd name="connsiteX41" fmla="*/ 8750383 w 12192000"/>
              <a:gd name="connsiteY41" fmla="*/ 1097387 h 2237474"/>
              <a:gd name="connsiteX42" fmla="*/ 8665605 w 12192000"/>
              <a:gd name="connsiteY42" fmla="*/ 1110791 h 2237474"/>
              <a:gd name="connsiteX43" fmla="*/ 8584946 w 12192000"/>
              <a:gd name="connsiteY43" fmla="*/ 1135226 h 2237474"/>
              <a:gd name="connsiteX44" fmla="*/ 8460755 w 12192000"/>
              <a:gd name="connsiteY44" fmla="*/ 1203427 h 2237474"/>
              <a:gd name="connsiteX45" fmla="*/ 8419755 w 12192000"/>
              <a:gd name="connsiteY45" fmla="*/ 1216260 h 2237474"/>
              <a:gd name="connsiteX46" fmla="*/ 8411626 w 12192000"/>
              <a:gd name="connsiteY46" fmla="*/ 1214397 h 2237474"/>
              <a:gd name="connsiteX47" fmla="*/ 8363469 w 12192000"/>
              <a:gd name="connsiteY47" fmla="*/ 1246658 h 2237474"/>
              <a:gd name="connsiteX48" fmla="*/ 8275497 w 12192000"/>
              <a:gd name="connsiteY48" fmla="*/ 1264396 h 2237474"/>
              <a:gd name="connsiteX49" fmla="*/ 8206287 w 12192000"/>
              <a:gd name="connsiteY49" fmla="*/ 1273060 h 2237474"/>
              <a:gd name="connsiteX50" fmla="*/ 8139997 w 12192000"/>
              <a:gd name="connsiteY50" fmla="*/ 1282713 h 2237474"/>
              <a:gd name="connsiteX51" fmla="*/ 8074238 w 12192000"/>
              <a:gd name="connsiteY51" fmla="*/ 1301895 h 2237474"/>
              <a:gd name="connsiteX52" fmla="*/ 7942099 w 12192000"/>
              <a:gd name="connsiteY52" fmla="*/ 1336332 h 2237474"/>
              <a:gd name="connsiteX53" fmla="*/ 7902328 w 12192000"/>
              <a:gd name="connsiteY53" fmla="*/ 1345865 h 2237474"/>
              <a:gd name="connsiteX54" fmla="*/ 7840612 w 12192000"/>
              <a:gd name="connsiteY54" fmla="*/ 1369373 h 2237474"/>
              <a:gd name="connsiteX55" fmla="*/ 7786819 w 12192000"/>
              <a:gd name="connsiteY55" fmla="*/ 1378970 h 2237474"/>
              <a:gd name="connsiteX56" fmla="*/ 7548172 w 12192000"/>
              <a:gd name="connsiteY56" fmla="*/ 1417460 h 2237474"/>
              <a:gd name="connsiteX57" fmla="*/ 7483437 w 12192000"/>
              <a:gd name="connsiteY57" fmla="*/ 1478152 h 2237474"/>
              <a:gd name="connsiteX58" fmla="*/ 7377870 w 12192000"/>
              <a:gd name="connsiteY58" fmla="*/ 1523319 h 2237474"/>
              <a:gd name="connsiteX59" fmla="*/ 7230737 w 12192000"/>
              <a:gd name="connsiteY59" fmla="*/ 1562633 h 2237474"/>
              <a:gd name="connsiteX60" fmla="*/ 7224458 w 12192000"/>
              <a:gd name="connsiteY60" fmla="*/ 1573008 h 2237474"/>
              <a:gd name="connsiteX61" fmla="*/ 7183121 w 12192000"/>
              <a:gd name="connsiteY61" fmla="*/ 1595162 h 2237474"/>
              <a:gd name="connsiteX62" fmla="*/ 7164601 w 12192000"/>
              <a:gd name="connsiteY62" fmla="*/ 1606490 h 2237474"/>
              <a:gd name="connsiteX63" fmla="*/ 7031309 w 12192000"/>
              <a:gd name="connsiteY63" fmla="*/ 1619451 h 2237474"/>
              <a:gd name="connsiteX64" fmla="*/ 6900177 w 12192000"/>
              <a:gd name="connsiteY64" fmla="*/ 1636016 h 2237474"/>
              <a:gd name="connsiteX65" fmla="*/ 6795372 w 12192000"/>
              <a:gd name="connsiteY65" fmla="*/ 1644845 h 2237474"/>
              <a:gd name="connsiteX66" fmla="*/ 6692251 w 12192000"/>
              <a:gd name="connsiteY66" fmla="*/ 1656357 h 2237474"/>
              <a:gd name="connsiteX67" fmla="*/ 6655235 w 12192000"/>
              <a:gd name="connsiteY67" fmla="*/ 1661869 h 2237474"/>
              <a:gd name="connsiteX68" fmla="*/ 6554894 w 12192000"/>
              <a:gd name="connsiteY68" fmla="*/ 1664428 h 2237474"/>
              <a:gd name="connsiteX69" fmla="*/ 6516595 w 12192000"/>
              <a:gd name="connsiteY69" fmla="*/ 1667475 h 2237474"/>
              <a:gd name="connsiteX70" fmla="*/ 6508541 w 12192000"/>
              <a:gd name="connsiteY70" fmla="*/ 1668757 h 2237474"/>
              <a:gd name="connsiteX71" fmla="*/ 6471012 w 12192000"/>
              <a:gd name="connsiteY71" fmla="*/ 1678604 h 2237474"/>
              <a:gd name="connsiteX72" fmla="*/ 6364035 w 12192000"/>
              <a:gd name="connsiteY72" fmla="*/ 1667683 h 2237474"/>
              <a:gd name="connsiteX73" fmla="*/ 6280959 w 12192000"/>
              <a:gd name="connsiteY73" fmla="*/ 1689329 h 2237474"/>
              <a:gd name="connsiteX74" fmla="*/ 6243319 w 12192000"/>
              <a:gd name="connsiteY74" fmla="*/ 1695560 h 2237474"/>
              <a:gd name="connsiteX75" fmla="*/ 6098321 w 12192000"/>
              <a:gd name="connsiteY75" fmla="*/ 1721646 h 2237474"/>
              <a:gd name="connsiteX76" fmla="*/ 5880652 w 12192000"/>
              <a:gd name="connsiteY76" fmla="*/ 1779643 h 2237474"/>
              <a:gd name="connsiteX77" fmla="*/ 5785959 w 12192000"/>
              <a:gd name="connsiteY77" fmla="*/ 1775307 h 2237474"/>
              <a:gd name="connsiteX78" fmla="*/ 5643534 w 12192000"/>
              <a:gd name="connsiteY78" fmla="*/ 1802919 h 2237474"/>
              <a:gd name="connsiteX79" fmla="*/ 5518799 w 12192000"/>
              <a:gd name="connsiteY79" fmla="*/ 1818312 h 2237474"/>
              <a:gd name="connsiteX80" fmla="*/ 5505014 w 12192000"/>
              <a:gd name="connsiteY80" fmla="*/ 1819259 h 2237474"/>
              <a:gd name="connsiteX81" fmla="*/ 5453307 w 12192000"/>
              <a:gd name="connsiteY81" fmla="*/ 1815450 h 2237474"/>
              <a:gd name="connsiteX82" fmla="*/ 5221533 w 12192000"/>
              <a:gd name="connsiteY82" fmla="*/ 1846950 h 2237474"/>
              <a:gd name="connsiteX83" fmla="*/ 5149802 w 12192000"/>
              <a:gd name="connsiteY83" fmla="*/ 1844846 h 2237474"/>
              <a:gd name="connsiteX84" fmla="*/ 5114927 w 12192000"/>
              <a:gd name="connsiteY84" fmla="*/ 1847827 h 2237474"/>
              <a:gd name="connsiteX85" fmla="*/ 5108970 w 12192000"/>
              <a:gd name="connsiteY85" fmla="*/ 1847935 h 2237474"/>
              <a:gd name="connsiteX86" fmla="*/ 5067961 w 12192000"/>
              <a:gd name="connsiteY86" fmla="*/ 1845917 h 2237474"/>
              <a:gd name="connsiteX87" fmla="*/ 5007075 w 12192000"/>
              <a:gd name="connsiteY87" fmla="*/ 1838626 h 2237474"/>
              <a:gd name="connsiteX88" fmla="*/ 4944087 w 12192000"/>
              <a:gd name="connsiteY88" fmla="*/ 1823332 h 2237474"/>
              <a:gd name="connsiteX89" fmla="*/ 4907662 w 12192000"/>
              <a:gd name="connsiteY89" fmla="*/ 1816900 h 2237474"/>
              <a:gd name="connsiteX90" fmla="*/ 4882386 w 12192000"/>
              <a:gd name="connsiteY90" fmla="*/ 1809844 h 2237474"/>
              <a:gd name="connsiteX91" fmla="*/ 4811440 w 12192000"/>
              <a:gd name="connsiteY91" fmla="*/ 1804655 h 2237474"/>
              <a:gd name="connsiteX92" fmla="*/ 4691075 w 12192000"/>
              <a:gd name="connsiteY92" fmla="*/ 1801389 h 2237474"/>
              <a:gd name="connsiteX93" fmla="*/ 4611738 w 12192000"/>
              <a:gd name="connsiteY93" fmla="*/ 1776964 h 2237474"/>
              <a:gd name="connsiteX94" fmla="*/ 4560070 w 12192000"/>
              <a:gd name="connsiteY94" fmla="*/ 1785640 h 2237474"/>
              <a:gd name="connsiteX95" fmla="*/ 4536503 w 12192000"/>
              <a:gd name="connsiteY95" fmla="*/ 1785334 h 2237474"/>
              <a:gd name="connsiteX96" fmla="*/ 4513724 w 12192000"/>
              <a:gd name="connsiteY96" fmla="*/ 1791996 h 2237474"/>
              <a:gd name="connsiteX97" fmla="*/ 4459810 w 12192000"/>
              <a:gd name="connsiteY97" fmla="*/ 1797886 h 2237474"/>
              <a:gd name="connsiteX98" fmla="*/ 4379064 w 12192000"/>
              <a:gd name="connsiteY98" fmla="*/ 1817177 h 2237474"/>
              <a:gd name="connsiteX99" fmla="*/ 4290981 w 12192000"/>
              <a:gd name="connsiteY99" fmla="*/ 1839677 h 2237474"/>
              <a:gd name="connsiteX100" fmla="*/ 4238372 w 12192000"/>
              <a:gd name="connsiteY100" fmla="*/ 1851480 h 2237474"/>
              <a:gd name="connsiteX101" fmla="*/ 4232517 w 12192000"/>
              <a:gd name="connsiteY101" fmla="*/ 1852567 h 2237474"/>
              <a:gd name="connsiteX102" fmla="*/ 4191732 w 12192000"/>
              <a:gd name="connsiteY102" fmla="*/ 1857328 h 2237474"/>
              <a:gd name="connsiteX103" fmla="*/ 4065532 w 12192000"/>
              <a:gd name="connsiteY103" fmla="*/ 1855477 h 2237474"/>
              <a:gd name="connsiteX104" fmla="*/ 4028460 w 12192000"/>
              <a:gd name="connsiteY104" fmla="*/ 1855137 h 2237474"/>
              <a:gd name="connsiteX105" fmla="*/ 4002267 w 12192000"/>
              <a:gd name="connsiteY105" fmla="*/ 1852352 h 2237474"/>
              <a:gd name="connsiteX106" fmla="*/ 3931396 w 12192000"/>
              <a:gd name="connsiteY106" fmla="*/ 1858915 h 2237474"/>
              <a:gd name="connsiteX107" fmla="*/ 3812162 w 12192000"/>
              <a:gd name="connsiteY107" fmla="*/ 1875501 h 2237474"/>
              <a:gd name="connsiteX108" fmla="*/ 3729530 w 12192000"/>
              <a:gd name="connsiteY108" fmla="*/ 1864513 h 2237474"/>
              <a:gd name="connsiteX109" fmla="*/ 3680177 w 12192000"/>
              <a:gd name="connsiteY109" fmla="*/ 1881552 h 2237474"/>
              <a:gd name="connsiteX110" fmla="*/ 3567259 w 12192000"/>
              <a:gd name="connsiteY110" fmla="*/ 1893482 h 2237474"/>
              <a:gd name="connsiteX111" fmla="*/ 3405770 w 12192000"/>
              <a:gd name="connsiteY111" fmla="*/ 1904591 h 2237474"/>
              <a:gd name="connsiteX112" fmla="*/ 3280097 w 12192000"/>
              <a:gd name="connsiteY112" fmla="*/ 1919610 h 2237474"/>
              <a:gd name="connsiteX113" fmla="*/ 3123424 w 12192000"/>
              <a:gd name="connsiteY113" fmla="*/ 1952930 h 2237474"/>
              <a:gd name="connsiteX114" fmla="*/ 3009910 w 12192000"/>
              <a:gd name="connsiteY114" fmla="*/ 1957866 h 2237474"/>
              <a:gd name="connsiteX115" fmla="*/ 2995934 w 12192000"/>
              <a:gd name="connsiteY115" fmla="*/ 1967085 h 2237474"/>
              <a:gd name="connsiteX116" fmla="*/ 2980071 w 12192000"/>
              <a:gd name="connsiteY116" fmla="*/ 1972988 h 2237474"/>
              <a:gd name="connsiteX117" fmla="*/ 2978094 w 12192000"/>
              <a:gd name="connsiteY117" fmla="*/ 1972369 h 2237474"/>
              <a:gd name="connsiteX118" fmla="*/ 2942858 w 12192000"/>
              <a:gd name="connsiteY118" fmla="*/ 1981367 h 2237474"/>
              <a:gd name="connsiteX119" fmla="*/ 2875436 w 12192000"/>
              <a:gd name="connsiteY119" fmla="*/ 1996977 h 2237474"/>
              <a:gd name="connsiteX120" fmla="*/ 2874892 w 12192000"/>
              <a:gd name="connsiteY120" fmla="*/ 1996085 h 2237474"/>
              <a:gd name="connsiteX121" fmla="*/ 2864145 w 12192000"/>
              <a:gd name="connsiteY121" fmla="*/ 1994061 h 2237474"/>
              <a:gd name="connsiteX122" fmla="*/ 2843662 w 12192000"/>
              <a:gd name="connsiteY122" fmla="*/ 1992498 h 2237474"/>
              <a:gd name="connsiteX123" fmla="*/ 2796128 w 12192000"/>
              <a:gd name="connsiteY123" fmla="*/ 1976403 h 2237474"/>
              <a:gd name="connsiteX124" fmla="*/ 2756784 w 12192000"/>
              <a:gd name="connsiteY124" fmla="*/ 1985116 h 2237474"/>
              <a:gd name="connsiteX125" fmla="*/ 2748833 w 12192000"/>
              <a:gd name="connsiteY125" fmla="*/ 1986323 h 2237474"/>
              <a:gd name="connsiteX126" fmla="*/ 2748661 w 12192000"/>
              <a:gd name="connsiteY126" fmla="*/ 1986122 h 2237474"/>
              <a:gd name="connsiteX127" fmla="*/ 2740251 w 12192000"/>
              <a:gd name="connsiteY127" fmla="*/ 1986946 h 2237474"/>
              <a:gd name="connsiteX128" fmla="*/ 2718916 w 12192000"/>
              <a:gd name="connsiteY128" fmla="*/ 1990867 h 2237474"/>
              <a:gd name="connsiteX129" fmla="*/ 2713522 w 12192000"/>
              <a:gd name="connsiteY129" fmla="*/ 1990173 h 2237474"/>
              <a:gd name="connsiteX130" fmla="*/ 2680597 w 12192000"/>
              <a:gd name="connsiteY130" fmla="*/ 1984996 h 2237474"/>
              <a:gd name="connsiteX131" fmla="*/ 2578178 w 12192000"/>
              <a:gd name="connsiteY131" fmla="*/ 1990531 h 2237474"/>
              <a:gd name="connsiteX132" fmla="*/ 2476147 w 12192000"/>
              <a:gd name="connsiteY132" fmla="*/ 1998305 h 2237474"/>
              <a:gd name="connsiteX133" fmla="*/ 2373568 w 12192000"/>
              <a:gd name="connsiteY133" fmla="*/ 2003219 h 2237474"/>
              <a:gd name="connsiteX134" fmla="*/ 2321399 w 12192000"/>
              <a:gd name="connsiteY134" fmla="*/ 1989467 h 2237474"/>
              <a:gd name="connsiteX135" fmla="*/ 2315525 w 12192000"/>
              <a:gd name="connsiteY135" fmla="*/ 1989708 h 2237474"/>
              <a:gd name="connsiteX136" fmla="*/ 2300792 w 12192000"/>
              <a:gd name="connsiteY136" fmla="*/ 1994290 h 2237474"/>
              <a:gd name="connsiteX137" fmla="*/ 2295469 w 12192000"/>
              <a:gd name="connsiteY137" fmla="*/ 1996659 h 2237474"/>
              <a:gd name="connsiteX138" fmla="*/ 2287219 w 12192000"/>
              <a:gd name="connsiteY138" fmla="*/ 1998750 h 2237474"/>
              <a:gd name="connsiteX139" fmla="*/ 2286948 w 12192000"/>
              <a:gd name="connsiteY139" fmla="*/ 1998596 h 2237474"/>
              <a:gd name="connsiteX140" fmla="*/ 2243069 w 12192000"/>
              <a:gd name="connsiteY140" fmla="*/ 2015111 h 2237474"/>
              <a:gd name="connsiteX141" fmla="*/ 2186609 w 12192000"/>
              <a:gd name="connsiteY141" fmla="*/ 2008263 h 2237474"/>
              <a:gd name="connsiteX142" fmla="*/ 2164831 w 12192000"/>
              <a:gd name="connsiteY142" fmla="*/ 2010143 h 2237474"/>
              <a:gd name="connsiteX143" fmla="*/ 2152836 w 12192000"/>
              <a:gd name="connsiteY143" fmla="*/ 2010048 h 2237474"/>
              <a:gd name="connsiteX144" fmla="*/ 2117102 w 12192000"/>
              <a:gd name="connsiteY144" fmla="*/ 2023004 h 2237474"/>
              <a:gd name="connsiteX145" fmla="*/ 2111935 w 12192000"/>
              <a:gd name="connsiteY145" fmla="*/ 2023163 h 2237474"/>
              <a:gd name="connsiteX146" fmla="*/ 2089991 w 12192000"/>
              <a:gd name="connsiteY146" fmla="*/ 2034193 h 2237474"/>
              <a:gd name="connsiteX147" fmla="*/ 2058061 w 12192000"/>
              <a:gd name="connsiteY147" fmla="*/ 2047942 h 2237474"/>
              <a:gd name="connsiteX148" fmla="*/ 2055737 w 12192000"/>
              <a:gd name="connsiteY148" fmla="*/ 2047704 h 2237474"/>
              <a:gd name="connsiteX149" fmla="*/ 2042244 w 12192000"/>
              <a:gd name="connsiteY149" fmla="*/ 2055560 h 2237474"/>
              <a:gd name="connsiteX150" fmla="*/ 1976224 w 12192000"/>
              <a:gd name="connsiteY150" fmla="*/ 2074257 h 2237474"/>
              <a:gd name="connsiteX151" fmla="*/ 1877728 w 12192000"/>
              <a:gd name="connsiteY151" fmla="*/ 2101004 h 2237474"/>
              <a:gd name="connsiteX152" fmla="*/ 1759056 w 12192000"/>
              <a:gd name="connsiteY152" fmla="*/ 2125608 h 2237474"/>
              <a:gd name="connsiteX153" fmla="*/ 1637948 w 12192000"/>
              <a:gd name="connsiteY153" fmla="*/ 2172597 h 2237474"/>
              <a:gd name="connsiteX154" fmla="*/ 1434549 w 12192000"/>
              <a:gd name="connsiteY154" fmla="*/ 2234522 h 2237474"/>
              <a:gd name="connsiteX155" fmla="*/ 1398481 w 12192000"/>
              <a:gd name="connsiteY155" fmla="*/ 2237074 h 2237474"/>
              <a:gd name="connsiteX156" fmla="*/ 1398407 w 12192000"/>
              <a:gd name="connsiteY156" fmla="*/ 2237095 h 2237474"/>
              <a:gd name="connsiteX157" fmla="*/ 1370962 w 12192000"/>
              <a:gd name="connsiteY157" fmla="*/ 2237474 h 2237474"/>
              <a:gd name="connsiteX158" fmla="*/ 1356367 w 12192000"/>
              <a:gd name="connsiteY158" fmla="*/ 2235089 h 2237474"/>
              <a:gd name="connsiteX159" fmla="*/ 1324828 w 12192000"/>
              <a:gd name="connsiteY159" fmla="*/ 2231968 h 2237474"/>
              <a:gd name="connsiteX160" fmla="*/ 1297744 w 12192000"/>
              <a:gd name="connsiteY160" fmla="*/ 2235849 h 2237474"/>
              <a:gd name="connsiteX161" fmla="*/ 1286236 w 12192000"/>
              <a:gd name="connsiteY161" fmla="*/ 2233135 h 2237474"/>
              <a:gd name="connsiteX162" fmla="*/ 1283504 w 12192000"/>
              <a:gd name="connsiteY162" fmla="*/ 2233797 h 2237474"/>
              <a:gd name="connsiteX163" fmla="*/ 1279765 w 12192000"/>
              <a:gd name="connsiteY163" fmla="*/ 2229639 h 2237474"/>
              <a:gd name="connsiteX164" fmla="*/ 1195347 w 12192000"/>
              <a:gd name="connsiteY164" fmla="*/ 2212354 h 2237474"/>
              <a:gd name="connsiteX165" fmla="*/ 970251 w 12192000"/>
              <a:gd name="connsiteY165" fmla="*/ 2221029 h 2237474"/>
              <a:gd name="connsiteX166" fmla="*/ 812914 w 12192000"/>
              <a:gd name="connsiteY166" fmla="*/ 2202752 h 2237474"/>
              <a:gd name="connsiteX167" fmla="*/ 800195 w 12192000"/>
              <a:gd name="connsiteY167" fmla="*/ 2209407 h 2237474"/>
              <a:gd name="connsiteX168" fmla="*/ 784978 w 12192000"/>
              <a:gd name="connsiteY168" fmla="*/ 2212360 h 2237474"/>
              <a:gd name="connsiteX169" fmla="*/ 681987 w 12192000"/>
              <a:gd name="connsiteY169" fmla="*/ 2216757 h 2237474"/>
              <a:gd name="connsiteX170" fmla="*/ 669923 w 12192000"/>
              <a:gd name="connsiteY170" fmla="*/ 2211682 h 2237474"/>
              <a:gd name="connsiteX171" fmla="*/ 648680 w 12192000"/>
              <a:gd name="connsiteY171" fmla="*/ 2206229 h 2237474"/>
              <a:gd name="connsiteX172" fmla="*/ 597225 w 12192000"/>
              <a:gd name="connsiteY172" fmla="*/ 2180999 h 2237474"/>
              <a:gd name="connsiteX173" fmla="*/ 558449 w 12192000"/>
              <a:gd name="connsiteY173" fmla="*/ 2182346 h 2237474"/>
              <a:gd name="connsiteX174" fmla="*/ 550517 w 12192000"/>
              <a:gd name="connsiteY174" fmla="*/ 2182060 h 2237474"/>
              <a:gd name="connsiteX175" fmla="*/ 550309 w 12192000"/>
              <a:gd name="connsiteY175" fmla="*/ 2181825 h 2237474"/>
              <a:gd name="connsiteX176" fmla="*/ 541836 w 12192000"/>
              <a:gd name="connsiteY176" fmla="*/ 2181063 h 2237474"/>
              <a:gd name="connsiteX177" fmla="*/ 536057 w 12192000"/>
              <a:gd name="connsiteY177" fmla="*/ 2181537 h 2237474"/>
              <a:gd name="connsiteX178" fmla="*/ 520671 w 12192000"/>
              <a:gd name="connsiteY178" fmla="*/ 2180980 h 2237474"/>
              <a:gd name="connsiteX179" fmla="*/ 515024 w 12192000"/>
              <a:gd name="connsiteY179" fmla="*/ 2179258 h 2237474"/>
              <a:gd name="connsiteX180" fmla="*/ 512278 w 12192000"/>
              <a:gd name="connsiteY180" fmla="*/ 2176369 h 2237474"/>
              <a:gd name="connsiteX181" fmla="*/ 480419 w 12192000"/>
              <a:gd name="connsiteY181" fmla="*/ 2167807 h 2237474"/>
              <a:gd name="connsiteX182" fmla="*/ 413835 w 12192000"/>
              <a:gd name="connsiteY182" fmla="*/ 2156783 h 2237474"/>
              <a:gd name="connsiteX183" fmla="*/ 376513 w 12192000"/>
              <a:gd name="connsiteY183" fmla="*/ 2154014 h 2237474"/>
              <a:gd name="connsiteX184" fmla="*/ 273386 w 12192000"/>
              <a:gd name="connsiteY184" fmla="*/ 2142551 h 2237474"/>
              <a:gd name="connsiteX185" fmla="*/ 169207 w 12192000"/>
              <a:gd name="connsiteY185" fmla="*/ 2128100 h 2237474"/>
              <a:gd name="connsiteX186" fmla="*/ 93149 w 12192000"/>
              <a:gd name="connsiteY186" fmla="*/ 2105324 h 2237474"/>
              <a:gd name="connsiteX187" fmla="*/ 88109 w 12192000"/>
              <a:gd name="connsiteY187" fmla="*/ 2106704 h 2237474"/>
              <a:gd name="connsiteX188" fmla="*/ 80022 w 12192000"/>
              <a:gd name="connsiteY188" fmla="*/ 2107254 h 2237474"/>
              <a:gd name="connsiteX189" fmla="*/ 79717 w 12192000"/>
              <a:gd name="connsiteY189" fmla="*/ 2107046 h 2237474"/>
              <a:gd name="connsiteX190" fmla="*/ 72352 w 12192000"/>
              <a:gd name="connsiteY190" fmla="*/ 2107991 h 2237474"/>
              <a:gd name="connsiteX191" fmla="*/ 37645 w 12192000"/>
              <a:gd name="connsiteY191" fmla="*/ 2115401 h 2237474"/>
              <a:gd name="connsiteX192" fmla="*/ 4572 w 12192000"/>
              <a:gd name="connsiteY192" fmla="*/ 2111091 h 2237474"/>
              <a:gd name="connsiteX193" fmla="*/ 0 w 12192000"/>
              <a:gd name="connsiteY193" fmla="*/ 2110468 h 2237474"/>
              <a:gd name="connsiteX194" fmla="*/ 0 w 12192000"/>
              <a:gd name="connsiteY194"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34800 w 12192000"/>
              <a:gd name="connsiteY6" fmla="*/ 747840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34688 w 12192000"/>
              <a:gd name="connsiteY12" fmla="*/ 757726 h 2237474"/>
              <a:gd name="connsiteX13" fmla="*/ 10805004 w 12192000"/>
              <a:gd name="connsiteY13" fmla="*/ 757573 h 2237474"/>
              <a:gd name="connsiteX14" fmla="*/ 10739478 w 12192000"/>
              <a:gd name="connsiteY14" fmla="*/ 776841 h 2237474"/>
              <a:gd name="connsiteX15" fmla="*/ 10458762 w 12192000"/>
              <a:gd name="connsiteY15" fmla="*/ 755400 h 2237474"/>
              <a:gd name="connsiteX16" fmla="*/ 10211200 w 12192000"/>
              <a:gd name="connsiteY16" fmla="*/ 767513 h 2237474"/>
              <a:gd name="connsiteX17" fmla="*/ 10167995 w 12192000"/>
              <a:gd name="connsiteY17" fmla="*/ 760843 h 2237474"/>
              <a:gd name="connsiteX18" fmla="*/ 9997044 w 12192000"/>
              <a:gd name="connsiteY18" fmla="*/ 780129 h 2237474"/>
              <a:gd name="connsiteX19" fmla="*/ 9943887 w 12192000"/>
              <a:gd name="connsiteY19" fmla="*/ 804141 h 2237474"/>
              <a:gd name="connsiteX20" fmla="*/ 9918248 w 12192000"/>
              <a:gd name="connsiteY20" fmla="*/ 816628 h 2237474"/>
              <a:gd name="connsiteX21" fmla="*/ 9767091 w 12192000"/>
              <a:gd name="connsiteY21" fmla="*/ 870550 h 2237474"/>
              <a:gd name="connsiteX22" fmla="*/ 9683005 w 12192000"/>
              <a:gd name="connsiteY22" fmla="*/ 894128 h 2237474"/>
              <a:gd name="connsiteX23" fmla="*/ 9594438 w 12192000"/>
              <a:gd name="connsiteY23" fmla="*/ 919051 h 2237474"/>
              <a:gd name="connsiteX24" fmla="*/ 9577033 w 12192000"/>
              <a:gd name="connsiteY24" fmla="*/ 922857 h 2237474"/>
              <a:gd name="connsiteX25" fmla="*/ 9544189 w 12192000"/>
              <a:gd name="connsiteY25" fmla="*/ 938966 h 2237474"/>
              <a:gd name="connsiteX26" fmla="*/ 9500499 w 12192000"/>
              <a:gd name="connsiteY26" fmla="*/ 954680 h 2237474"/>
              <a:gd name="connsiteX27" fmla="*/ 9428195 w 12192000"/>
              <a:gd name="connsiteY27" fmla="*/ 986225 h 2237474"/>
              <a:gd name="connsiteX28" fmla="*/ 9410017 w 12192000"/>
              <a:gd name="connsiteY28" fmla="*/ 993931 h 2237474"/>
              <a:gd name="connsiteX29" fmla="*/ 9392919 w 12192000"/>
              <a:gd name="connsiteY29" fmla="*/ 994656 h 2237474"/>
              <a:gd name="connsiteX30" fmla="*/ 9278619 w 12192000"/>
              <a:gd name="connsiteY30" fmla="*/ 1011878 h 2237474"/>
              <a:gd name="connsiteX31" fmla="*/ 9268019 w 12192000"/>
              <a:gd name="connsiteY31" fmla="*/ 1007442 h 2237474"/>
              <a:gd name="connsiteX32" fmla="*/ 9234662 w 12192000"/>
              <a:gd name="connsiteY32" fmla="*/ 1023056 h 2237474"/>
              <a:gd name="connsiteX33" fmla="*/ 9181033 w 12192000"/>
              <a:gd name="connsiteY33" fmla="*/ 1037921 h 2237474"/>
              <a:gd name="connsiteX34" fmla="*/ 9155969 w 12192000"/>
              <a:gd name="connsiteY34" fmla="*/ 1046804 h 2237474"/>
              <a:gd name="connsiteX35" fmla="*/ 9133985 w 12192000"/>
              <a:gd name="connsiteY35" fmla="*/ 1046450 h 2237474"/>
              <a:gd name="connsiteX36" fmla="*/ 9012987 w 12192000"/>
              <a:gd name="connsiteY36" fmla="*/ 1061986 h 2237474"/>
              <a:gd name="connsiteX37" fmla="*/ 8968445 w 12192000"/>
              <a:gd name="connsiteY37" fmla="*/ 1052169 h 2237474"/>
              <a:gd name="connsiteX38" fmla="*/ 8886001 w 12192000"/>
              <a:gd name="connsiteY38" fmla="*/ 1067468 h 2237474"/>
              <a:gd name="connsiteX39" fmla="*/ 8838610 w 12192000"/>
              <a:gd name="connsiteY39" fmla="*/ 1075091 h 2237474"/>
              <a:gd name="connsiteX40" fmla="*/ 8750383 w 12192000"/>
              <a:gd name="connsiteY40" fmla="*/ 1097387 h 2237474"/>
              <a:gd name="connsiteX41" fmla="*/ 8665605 w 12192000"/>
              <a:gd name="connsiteY41" fmla="*/ 1110791 h 2237474"/>
              <a:gd name="connsiteX42" fmla="*/ 8584946 w 12192000"/>
              <a:gd name="connsiteY42" fmla="*/ 1135226 h 2237474"/>
              <a:gd name="connsiteX43" fmla="*/ 8460755 w 12192000"/>
              <a:gd name="connsiteY43" fmla="*/ 1203427 h 2237474"/>
              <a:gd name="connsiteX44" fmla="*/ 8419755 w 12192000"/>
              <a:gd name="connsiteY44" fmla="*/ 1216260 h 2237474"/>
              <a:gd name="connsiteX45" fmla="*/ 8411626 w 12192000"/>
              <a:gd name="connsiteY45" fmla="*/ 1214397 h 2237474"/>
              <a:gd name="connsiteX46" fmla="*/ 8363469 w 12192000"/>
              <a:gd name="connsiteY46" fmla="*/ 1246658 h 2237474"/>
              <a:gd name="connsiteX47" fmla="*/ 8275497 w 12192000"/>
              <a:gd name="connsiteY47" fmla="*/ 1264396 h 2237474"/>
              <a:gd name="connsiteX48" fmla="*/ 8206287 w 12192000"/>
              <a:gd name="connsiteY48" fmla="*/ 1273060 h 2237474"/>
              <a:gd name="connsiteX49" fmla="*/ 8139997 w 12192000"/>
              <a:gd name="connsiteY49" fmla="*/ 1282713 h 2237474"/>
              <a:gd name="connsiteX50" fmla="*/ 8074238 w 12192000"/>
              <a:gd name="connsiteY50" fmla="*/ 1301895 h 2237474"/>
              <a:gd name="connsiteX51" fmla="*/ 7942099 w 12192000"/>
              <a:gd name="connsiteY51" fmla="*/ 1336332 h 2237474"/>
              <a:gd name="connsiteX52" fmla="*/ 7902328 w 12192000"/>
              <a:gd name="connsiteY52" fmla="*/ 1345865 h 2237474"/>
              <a:gd name="connsiteX53" fmla="*/ 7840612 w 12192000"/>
              <a:gd name="connsiteY53" fmla="*/ 1369373 h 2237474"/>
              <a:gd name="connsiteX54" fmla="*/ 7786819 w 12192000"/>
              <a:gd name="connsiteY54" fmla="*/ 1378970 h 2237474"/>
              <a:gd name="connsiteX55" fmla="*/ 7548172 w 12192000"/>
              <a:gd name="connsiteY55" fmla="*/ 1417460 h 2237474"/>
              <a:gd name="connsiteX56" fmla="*/ 7483437 w 12192000"/>
              <a:gd name="connsiteY56" fmla="*/ 1478152 h 2237474"/>
              <a:gd name="connsiteX57" fmla="*/ 7377870 w 12192000"/>
              <a:gd name="connsiteY57" fmla="*/ 1523319 h 2237474"/>
              <a:gd name="connsiteX58" fmla="*/ 7230737 w 12192000"/>
              <a:gd name="connsiteY58" fmla="*/ 1562633 h 2237474"/>
              <a:gd name="connsiteX59" fmla="*/ 7224458 w 12192000"/>
              <a:gd name="connsiteY59" fmla="*/ 1573008 h 2237474"/>
              <a:gd name="connsiteX60" fmla="*/ 7183121 w 12192000"/>
              <a:gd name="connsiteY60" fmla="*/ 1595162 h 2237474"/>
              <a:gd name="connsiteX61" fmla="*/ 7164601 w 12192000"/>
              <a:gd name="connsiteY61" fmla="*/ 1606490 h 2237474"/>
              <a:gd name="connsiteX62" fmla="*/ 7031309 w 12192000"/>
              <a:gd name="connsiteY62" fmla="*/ 1619451 h 2237474"/>
              <a:gd name="connsiteX63" fmla="*/ 6900177 w 12192000"/>
              <a:gd name="connsiteY63" fmla="*/ 1636016 h 2237474"/>
              <a:gd name="connsiteX64" fmla="*/ 6795372 w 12192000"/>
              <a:gd name="connsiteY64" fmla="*/ 1644845 h 2237474"/>
              <a:gd name="connsiteX65" fmla="*/ 6692251 w 12192000"/>
              <a:gd name="connsiteY65" fmla="*/ 1656357 h 2237474"/>
              <a:gd name="connsiteX66" fmla="*/ 6655235 w 12192000"/>
              <a:gd name="connsiteY66" fmla="*/ 1661869 h 2237474"/>
              <a:gd name="connsiteX67" fmla="*/ 6554894 w 12192000"/>
              <a:gd name="connsiteY67" fmla="*/ 1664428 h 2237474"/>
              <a:gd name="connsiteX68" fmla="*/ 6516595 w 12192000"/>
              <a:gd name="connsiteY68" fmla="*/ 1667475 h 2237474"/>
              <a:gd name="connsiteX69" fmla="*/ 6508541 w 12192000"/>
              <a:gd name="connsiteY69" fmla="*/ 1668757 h 2237474"/>
              <a:gd name="connsiteX70" fmla="*/ 6471012 w 12192000"/>
              <a:gd name="connsiteY70" fmla="*/ 1678604 h 2237474"/>
              <a:gd name="connsiteX71" fmla="*/ 6364035 w 12192000"/>
              <a:gd name="connsiteY71" fmla="*/ 1667683 h 2237474"/>
              <a:gd name="connsiteX72" fmla="*/ 6280959 w 12192000"/>
              <a:gd name="connsiteY72" fmla="*/ 1689329 h 2237474"/>
              <a:gd name="connsiteX73" fmla="*/ 6243319 w 12192000"/>
              <a:gd name="connsiteY73" fmla="*/ 1695560 h 2237474"/>
              <a:gd name="connsiteX74" fmla="*/ 6098321 w 12192000"/>
              <a:gd name="connsiteY74" fmla="*/ 1721646 h 2237474"/>
              <a:gd name="connsiteX75" fmla="*/ 5880652 w 12192000"/>
              <a:gd name="connsiteY75" fmla="*/ 1779643 h 2237474"/>
              <a:gd name="connsiteX76" fmla="*/ 5785959 w 12192000"/>
              <a:gd name="connsiteY76" fmla="*/ 1775307 h 2237474"/>
              <a:gd name="connsiteX77" fmla="*/ 5643534 w 12192000"/>
              <a:gd name="connsiteY77" fmla="*/ 1802919 h 2237474"/>
              <a:gd name="connsiteX78" fmla="*/ 5518799 w 12192000"/>
              <a:gd name="connsiteY78" fmla="*/ 1818312 h 2237474"/>
              <a:gd name="connsiteX79" fmla="*/ 5505014 w 12192000"/>
              <a:gd name="connsiteY79" fmla="*/ 1819259 h 2237474"/>
              <a:gd name="connsiteX80" fmla="*/ 5453307 w 12192000"/>
              <a:gd name="connsiteY80" fmla="*/ 1815450 h 2237474"/>
              <a:gd name="connsiteX81" fmla="*/ 5221533 w 12192000"/>
              <a:gd name="connsiteY81" fmla="*/ 1846950 h 2237474"/>
              <a:gd name="connsiteX82" fmla="*/ 5149802 w 12192000"/>
              <a:gd name="connsiteY82" fmla="*/ 1844846 h 2237474"/>
              <a:gd name="connsiteX83" fmla="*/ 5114927 w 12192000"/>
              <a:gd name="connsiteY83" fmla="*/ 1847827 h 2237474"/>
              <a:gd name="connsiteX84" fmla="*/ 5108970 w 12192000"/>
              <a:gd name="connsiteY84" fmla="*/ 1847935 h 2237474"/>
              <a:gd name="connsiteX85" fmla="*/ 5067961 w 12192000"/>
              <a:gd name="connsiteY85" fmla="*/ 1845917 h 2237474"/>
              <a:gd name="connsiteX86" fmla="*/ 5007075 w 12192000"/>
              <a:gd name="connsiteY86" fmla="*/ 1838626 h 2237474"/>
              <a:gd name="connsiteX87" fmla="*/ 4944087 w 12192000"/>
              <a:gd name="connsiteY87" fmla="*/ 1823332 h 2237474"/>
              <a:gd name="connsiteX88" fmla="*/ 4907662 w 12192000"/>
              <a:gd name="connsiteY88" fmla="*/ 1816900 h 2237474"/>
              <a:gd name="connsiteX89" fmla="*/ 4882386 w 12192000"/>
              <a:gd name="connsiteY89" fmla="*/ 1809844 h 2237474"/>
              <a:gd name="connsiteX90" fmla="*/ 4811440 w 12192000"/>
              <a:gd name="connsiteY90" fmla="*/ 1804655 h 2237474"/>
              <a:gd name="connsiteX91" fmla="*/ 4691075 w 12192000"/>
              <a:gd name="connsiteY91" fmla="*/ 1801389 h 2237474"/>
              <a:gd name="connsiteX92" fmla="*/ 4611738 w 12192000"/>
              <a:gd name="connsiteY92" fmla="*/ 1776964 h 2237474"/>
              <a:gd name="connsiteX93" fmla="*/ 4560070 w 12192000"/>
              <a:gd name="connsiteY93" fmla="*/ 1785640 h 2237474"/>
              <a:gd name="connsiteX94" fmla="*/ 4536503 w 12192000"/>
              <a:gd name="connsiteY94" fmla="*/ 1785334 h 2237474"/>
              <a:gd name="connsiteX95" fmla="*/ 4513724 w 12192000"/>
              <a:gd name="connsiteY95" fmla="*/ 1791996 h 2237474"/>
              <a:gd name="connsiteX96" fmla="*/ 4459810 w 12192000"/>
              <a:gd name="connsiteY96" fmla="*/ 1797886 h 2237474"/>
              <a:gd name="connsiteX97" fmla="*/ 4379064 w 12192000"/>
              <a:gd name="connsiteY97" fmla="*/ 1817177 h 2237474"/>
              <a:gd name="connsiteX98" fmla="*/ 4290981 w 12192000"/>
              <a:gd name="connsiteY98" fmla="*/ 1839677 h 2237474"/>
              <a:gd name="connsiteX99" fmla="*/ 4238372 w 12192000"/>
              <a:gd name="connsiteY99" fmla="*/ 1851480 h 2237474"/>
              <a:gd name="connsiteX100" fmla="*/ 4232517 w 12192000"/>
              <a:gd name="connsiteY100" fmla="*/ 1852567 h 2237474"/>
              <a:gd name="connsiteX101" fmla="*/ 4191732 w 12192000"/>
              <a:gd name="connsiteY101" fmla="*/ 1857328 h 2237474"/>
              <a:gd name="connsiteX102" fmla="*/ 4065532 w 12192000"/>
              <a:gd name="connsiteY102" fmla="*/ 1855477 h 2237474"/>
              <a:gd name="connsiteX103" fmla="*/ 4028460 w 12192000"/>
              <a:gd name="connsiteY103" fmla="*/ 1855137 h 2237474"/>
              <a:gd name="connsiteX104" fmla="*/ 4002267 w 12192000"/>
              <a:gd name="connsiteY104" fmla="*/ 1852352 h 2237474"/>
              <a:gd name="connsiteX105" fmla="*/ 3931396 w 12192000"/>
              <a:gd name="connsiteY105" fmla="*/ 1858915 h 2237474"/>
              <a:gd name="connsiteX106" fmla="*/ 3812162 w 12192000"/>
              <a:gd name="connsiteY106" fmla="*/ 1875501 h 2237474"/>
              <a:gd name="connsiteX107" fmla="*/ 3729530 w 12192000"/>
              <a:gd name="connsiteY107" fmla="*/ 1864513 h 2237474"/>
              <a:gd name="connsiteX108" fmla="*/ 3680177 w 12192000"/>
              <a:gd name="connsiteY108" fmla="*/ 1881552 h 2237474"/>
              <a:gd name="connsiteX109" fmla="*/ 3567259 w 12192000"/>
              <a:gd name="connsiteY109" fmla="*/ 1893482 h 2237474"/>
              <a:gd name="connsiteX110" fmla="*/ 3405770 w 12192000"/>
              <a:gd name="connsiteY110" fmla="*/ 1904591 h 2237474"/>
              <a:gd name="connsiteX111" fmla="*/ 3280097 w 12192000"/>
              <a:gd name="connsiteY111" fmla="*/ 1919610 h 2237474"/>
              <a:gd name="connsiteX112" fmla="*/ 3123424 w 12192000"/>
              <a:gd name="connsiteY112" fmla="*/ 1952930 h 2237474"/>
              <a:gd name="connsiteX113" fmla="*/ 3009910 w 12192000"/>
              <a:gd name="connsiteY113" fmla="*/ 1957866 h 2237474"/>
              <a:gd name="connsiteX114" fmla="*/ 2995934 w 12192000"/>
              <a:gd name="connsiteY114" fmla="*/ 1967085 h 2237474"/>
              <a:gd name="connsiteX115" fmla="*/ 2980071 w 12192000"/>
              <a:gd name="connsiteY115" fmla="*/ 1972988 h 2237474"/>
              <a:gd name="connsiteX116" fmla="*/ 2978094 w 12192000"/>
              <a:gd name="connsiteY116" fmla="*/ 1972369 h 2237474"/>
              <a:gd name="connsiteX117" fmla="*/ 2942858 w 12192000"/>
              <a:gd name="connsiteY117" fmla="*/ 1981367 h 2237474"/>
              <a:gd name="connsiteX118" fmla="*/ 2875436 w 12192000"/>
              <a:gd name="connsiteY118" fmla="*/ 1996977 h 2237474"/>
              <a:gd name="connsiteX119" fmla="*/ 2874892 w 12192000"/>
              <a:gd name="connsiteY119" fmla="*/ 1996085 h 2237474"/>
              <a:gd name="connsiteX120" fmla="*/ 2864145 w 12192000"/>
              <a:gd name="connsiteY120" fmla="*/ 1994061 h 2237474"/>
              <a:gd name="connsiteX121" fmla="*/ 2843662 w 12192000"/>
              <a:gd name="connsiteY121" fmla="*/ 1992498 h 2237474"/>
              <a:gd name="connsiteX122" fmla="*/ 2796128 w 12192000"/>
              <a:gd name="connsiteY122" fmla="*/ 1976403 h 2237474"/>
              <a:gd name="connsiteX123" fmla="*/ 2756784 w 12192000"/>
              <a:gd name="connsiteY123" fmla="*/ 1985116 h 2237474"/>
              <a:gd name="connsiteX124" fmla="*/ 2748833 w 12192000"/>
              <a:gd name="connsiteY124" fmla="*/ 1986323 h 2237474"/>
              <a:gd name="connsiteX125" fmla="*/ 2748661 w 12192000"/>
              <a:gd name="connsiteY125" fmla="*/ 1986122 h 2237474"/>
              <a:gd name="connsiteX126" fmla="*/ 2740251 w 12192000"/>
              <a:gd name="connsiteY126" fmla="*/ 1986946 h 2237474"/>
              <a:gd name="connsiteX127" fmla="*/ 2718916 w 12192000"/>
              <a:gd name="connsiteY127" fmla="*/ 1990867 h 2237474"/>
              <a:gd name="connsiteX128" fmla="*/ 2713522 w 12192000"/>
              <a:gd name="connsiteY128" fmla="*/ 1990173 h 2237474"/>
              <a:gd name="connsiteX129" fmla="*/ 2680597 w 12192000"/>
              <a:gd name="connsiteY129" fmla="*/ 1984996 h 2237474"/>
              <a:gd name="connsiteX130" fmla="*/ 2578178 w 12192000"/>
              <a:gd name="connsiteY130" fmla="*/ 1990531 h 2237474"/>
              <a:gd name="connsiteX131" fmla="*/ 2476147 w 12192000"/>
              <a:gd name="connsiteY131" fmla="*/ 1998305 h 2237474"/>
              <a:gd name="connsiteX132" fmla="*/ 2373568 w 12192000"/>
              <a:gd name="connsiteY132" fmla="*/ 2003219 h 2237474"/>
              <a:gd name="connsiteX133" fmla="*/ 2321399 w 12192000"/>
              <a:gd name="connsiteY133" fmla="*/ 1989467 h 2237474"/>
              <a:gd name="connsiteX134" fmla="*/ 2315525 w 12192000"/>
              <a:gd name="connsiteY134" fmla="*/ 1989708 h 2237474"/>
              <a:gd name="connsiteX135" fmla="*/ 2300792 w 12192000"/>
              <a:gd name="connsiteY135" fmla="*/ 1994290 h 2237474"/>
              <a:gd name="connsiteX136" fmla="*/ 2295469 w 12192000"/>
              <a:gd name="connsiteY136" fmla="*/ 1996659 h 2237474"/>
              <a:gd name="connsiteX137" fmla="*/ 2287219 w 12192000"/>
              <a:gd name="connsiteY137" fmla="*/ 1998750 h 2237474"/>
              <a:gd name="connsiteX138" fmla="*/ 2286948 w 12192000"/>
              <a:gd name="connsiteY138" fmla="*/ 1998596 h 2237474"/>
              <a:gd name="connsiteX139" fmla="*/ 2243069 w 12192000"/>
              <a:gd name="connsiteY139" fmla="*/ 2015111 h 2237474"/>
              <a:gd name="connsiteX140" fmla="*/ 2186609 w 12192000"/>
              <a:gd name="connsiteY140" fmla="*/ 2008263 h 2237474"/>
              <a:gd name="connsiteX141" fmla="*/ 2164831 w 12192000"/>
              <a:gd name="connsiteY141" fmla="*/ 2010143 h 2237474"/>
              <a:gd name="connsiteX142" fmla="*/ 2152836 w 12192000"/>
              <a:gd name="connsiteY142" fmla="*/ 2010048 h 2237474"/>
              <a:gd name="connsiteX143" fmla="*/ 2117102 w 12192000"/>
              <a:gd name="connsiteY143" fmla="*/ 2023004 h 2237474"/>
              <a:gd name="connsiteX144" fmla="*/ 2111935 w 12192000"/>
              <a:gd name="connsiteY144" fmla="*/ 2023163 h 2237474"/>
              <a:gd name="connsiteX145" fmla="*/ 2089991 w 12192000"/>
              <a:gd name="connsiteY145" fmla="*/ 2034193 h 2237474"/>
              <a:gd name="connsiteX146" fmla="*/ 2058061 w 12192000"/>
              <a:gd name="connsiteY146" fmla="*/ 2047942 h 2237474"/>
              <a:gd name="connsiteX147" fmla="*/ 2055737 w 12192000"/>
              <a:gd name="connsiteY147" fmla="*/ 2047704 h 2237474"/>
              <a:gd name="connsiteX148" fmla="*/ 2042244 w 12192000"/>
              <a:gd name="connsiteY148" fmla="*/ 2055560 h 2237474"/>
              <a:gd name="connsiteX149" fmla="*/ 1976224 w 12192000"/>
              <a:gd name="connsiteY149" fmla="*/ 2074257 h 2237474"/>
              <a:gd name="connsiteX150" fmla="*/ 1877728 w 12192000"/>
              <a:gd name="connsiteY150" fmla="*/ 2101004 h 2237474"/>
              <a:gd name="connsiteX151" fmla="*/ 1759056 w 12192000"/>
              <a:gd name="connsiteY151" fmla="*/ 2125608 h 2237474"/>
              <a:gd name="connsiteX152" fmla="*/ 1637948 w 12192000"/>
              <a:gd name="connsiteY152" fmla="*/ 2172597 h 2237474"/>
              <a:gd name="connsiteX153" fmla="*/ 1434549 w 12192000"/>
              <a:gd name="connsiteY153" fmla="*/ 2234522 h 2237474"/>
              <a:gd name="connsiteX154" fmla="*/ 1398481 w 12192000"/>
              <a:gd name="connsiteY154" fmla="*/ 2237074 h 2237474"/>
              <a:gd name="connsiteX155" fmla="*/ 1398407 w 12192000"/>
              <a:gd name="connsiteY155" fmla="*/ 2237095 h 2237474"/>
              <a:gd name="connsiteX156" fmla="*/ 1370962 w 12192000"/>
              <a:gd name="connsiteY156" fmla="*/ 2237474 h 2237474"/>
              <a:gd name="connsiteX157" fmla="*/ 1356367 w 12192000"/>
              <a:gd name="connsiteY157" fmla="*/ 2235089 h 2237474"/>
              <a:gd name="connsiteX158" fmla="*/ 1324828 w 12192000"/>
              <a:gd name="connsiteY158" fmla="*/ 2231968 h 2237474"/>
              <a:gd name="connsiteX159" fmla="*/ 1297744 w 12192000"/>
              <a:gd name="connsiteY159" fmla="*/ 2235849 h 2237474"/>
              <a:gd name="connsiteX160" fmla="*/ 1286236 w 12192000"/>
              <a:gd name="connsiteY160" fmla="*/ 2233135 h 2237474"/>
              <a:gd name="connsiteX161" fmla="*/ 1283504 w 12192000"/>
              <a:gd name="connsiteY161" fmla="*/ 2233797 h 2237474"/>
              <a:gd name="connsiteX162" fmla="*/ 1279765 w 12192000"/>
              <a:gd name="connsiteY162" fmla="*/ 2229639 h 2237474"/>
              <a:gd name="connsiteX163" fmla="*/ 1195347 w 12192000"/>
              <a:gd name="connsiteY163" fmla="*/ 2212354 h 2237474"/>
              <a:gd name="connsiteX164" fmla="*/ 970251 w 12192000"/>
              <a:gd name="connsiteY164" fmla="*/ 2221029 h 2237474"/>
              <a:gd name="connsiteX165" fmla="*/ 812914 w 12192000"/>
              <a:gd name="connsiteY165" fmla="*/ 2202752 h 2237474"/>
              <a:gd name="connsiteX166" fmla="*/ 800195 w 12192000"/>
              <a:gd name="connsiteY166" fmla="*/ 2209407 h 2237474"/>
              <a:gd name="connsiteX167" fmla="*/ 784978 w 12192000"/>
              <a:gd name="connsiteY167" fmla="*/ 2212360 h 2237474"/>
              <a:gd name="connsiteX168" fmla="*/ 681987 w 12192000"/>
              <a:gd name="connsiteY168" fmla="*/ 2216757 h 2237474"/>
              <a:gd name="connsiteX169" fmla="*/ 669923 w 12192000"/>
              <a:gd name="connsiteY169" fmla="*/ 2211682 h 2237474"/>
              <a:gd name="connsiteX170" fmla="*/ 648680 w 12192000"/>
              <a:gd name="connsiteY170" fmla="*/ 2206229 h 2237474"/>
              <a:gd name="connsiteX171" fmla="*/ 597225 w 12192000"/>
              <a:gd name="connsiteY171" fmla="*/ 2180999 h 2237474"/>
              <a:gd name="connsiteX172" fmla="*/ 558449 w 12192000"/>
              <a:gd name="connsiteY172" fmla="*/ 2182346 h 2237474"/>
              <a:gd name="connsiteX173" fmla="*/ 550517 w 12192000"/>
              <a:gd name="connsiteY173" fmla="*/ 2182060 h 2237474"/>
              <a:gd name="connsiteX174" fmla="*/ 550309 w 12192000"/>
              <a:gd name="connsiteY174" fmla="*/ 2181825 h 2237474"/>
              <a:gd name="connsiteX175" fmla="*/ 541836 w 12192000"/>
              <a:gd name="connsiteY175" fmla="*/ 2181063 h 2237474"/>
              <a:gd name="connsiteX176" fmla="*/ 536057 w 12192000"/>
              <a:gd name="connsiteY176" fmla="*/ 2181537 h 2237474"/>
              <a:gd name="connsiteX177" fmla="*/ 520671 w 12192000"/>
              <a:gd name="connsiteY177" fmla="*/ 2180980 h 2237474"/>
              <a:gd name="connsiteX178" fmla="*/ 515024 w 12192000"/>
              <a:gd name="connsiteY178" fmla="*/ 2179258 h 2237474"/>
              <a:gd name="connsiteX179" fmla="*/ 512278 w 12192000"/>
              <a:gd name="connsiteY179" fmla="*/ 2176369 h 2237474"/>
              <a:gd name="connsiteX180" fmla="*/ 480419 w 12192000"/>
              <a:gd name="connsiteY180" fmla="*/ 2167807 h 2237474"/>
              <a:gd name="connsiteX181" fmla="*/ 413835 w 12192000"/>
              <a:gd name="connsiteY181" fmla="*/ 2156783 h 2237474"/>
              <a:gd name="connsiteX182" fmla="*/ 376513 w 12192000"/>
              <a:gd name="connsiteY182" fmla="*/ 2154014 h 2237474"/>
              <a:gd name="connsiteX183" fmla="*/ 273386 w 12192000"/>
              <a:gd name="connsiteY183" fmla="*/ 2142551 h 2237474"/>
              <a:gd name="connsiteX184" fmla="*/ 169207 w 12192000"/>
              <a:gd name="connsiteY184" fmla="*/ 2128100 h 2237474"/>
              <a:gd name="connsiteX185" fmla="*/ 93149 w 12192000"/>
              <a:gd name="connsiteY185" fmla="*/ 2105324 h 2237474"/>
              <a:gd name="connsiteX186" fmla="*/ 88109 w 12192000"/>
              <a:gd name="connsiteY186" fmla="*/ 2106704 h 2237474"/>
              <a:gd name="connsiteX187" fmla="*/ 80022 w 12192000"/>
              <a:gd name="connsiteY187" fmla="*/ 2107254 h 2237474"/>
              <a:gd name="connsiteX188" fmla="*/ 79717 w 12192000"/>
              <a:gd name="connsiteY188" fmla="*/ 2107046 h 2237474"/>
              <a:gd name="connsiteX189" fmla="*/ 72352 w 12192000"/>
              <a:gd name="connsiteY189" fmla="*/ 2107991 h 2237474"/>
              <a:gd name="connsiteX190" fmla="*/ 37645 w 12192000"/>
              <a:gd name="connsiteY190" fmla="*/ 2115401 h 2237474"/>
              <a:gd name="connsiteX191" fmla="*/ 4572 w 12192000"/>
              <a:gd name="connsiteY191" fmla="*/ 2111091 h 2237474"/>
              <a:gd name="connsiteX192" fmla="*/ 0 w 12192000"/>
              <a:gd name="connsiteY192" fmla="*/ 2110468 h 2237474"/>
              <a:gd name="connsiteX193" fmla="*/ 0 w 12192000"/>
              <a:gd name="connsiteY193"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34800 w 12192000"/>
              <a:gd name="connsiteY6" fmla="*/ 747840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34688 w 12192000"/>
              <a:gd name="connsiteY12" fmla="*/ 757726 h 2237474"/>
              <a:gd name="connsiteX13" fmla="*/ 10805004 w 12192000"/>
              <a:gd name="connsiteY13" fmla="*/ 757573 h 2237474"/>
              <a:gd name="connsiteX14" fmla="*/ 10739478 w 12192000"/>
              <a:gd name="connsiteY14" fmla="*/ 776841 h 2237474"/>
              <a:gd name="connsiteX15" fmla="*/ 10458762 w 12192000"/>
              <a:gd name="connsiteY15" fmla="*/ 755400 h 2237474"/>
              <a:gd name="connsiteX16" fmla="*/ 10211200 w 12192000"/>
              <a:gd name="connsiteY16" fmla="*/ 767513 h 2237474"/>
              <a:gd name="connsiteX17" fmla="*/ 10167995 w 12192000"/>
              <a:gd name="connsiteY17" fmla="*/ 760843 h 2237474"/>
              <a:gd name="connsiteX18" fmla="*/ 9997044 w 12192000"/>
              <a:gd name="connsiteY18" fmla="*/ 780129 h 2237474"/>
              <a:gd name="connsiteX19" fmla="*/ 9943887 w 12192000"/>
              <a:gd name="connsiteY19" fmla="*/ 804141 h 2237474"/>
              <a:gd name="connsiteX20" fmla="*/ 9918248 w 12192000"/>
              <a:gd name="connsiteY20" fmla="*/ 816628 h 2237474"/>
              <a:gd name="connsiteX21" fmla="*/ 9767091 w 12192000"/>
              <a:gd name="connsiteY21" fmla="*/ 870550 h 2237474"/>
              <a:gd name="connsiteX22" fmla="*/ 9683005 w 12192000"/>
              <a:gd name="connsiteY22" fmla="*/ 894128 h 2237474"/>
              <a:gd name="connsiteX23" fmla="*/ 9594438 w 12192000"/>
              <a:gd name="connsiteY23" fmla="*/ 919051 h 2237474"/>
              <a:gd name="connsiteX24" fmla="*/ 9577033 w 12192000"/>
              <a:gd name="connsiteY24" fmla="*/ 922857 h 2237474"/>
              <a:gd name="connsiteX25" fmla="*/ 9544189 w 12192000"/>
              <a:gd name="connsiteY25" fmla="*/ 938966 h 2237474"/>
              <a:gd name="connsiteX26" fmla="*/ 9500499 w 12192000"/>
              <a:gd name="connsiteY26" fmla="*/ 954680 h 2237474"/>
              <a:gd name="connsiteX27" fmla="*/ 9428195 w 12192000"/>
              <a:gd name="connsiteY27" fmla="*/ 986225 h 2237474"/>
              <a:gd name="connsiteX28" fmla="*/ 9410017 w 12192000"/>
              <a:gd name="connsiteY28" fmla="*/ 993931 h 2237474"/>
              <a:gd name="connsiteX29" fmla="*/ 9392919 w 12192000"/>
              <a:gd name="connsiteY29" fmla="*/ 994656 h 2237474"/>
              <a:gd name="connsiteX30" fmla="*/ 9278619 w 12192000"/>
              <a:gd name="connsiteY30" fmla="*/ 1011878 h 2237474"/>
              <a:gd name="connsiteX31" fmla="*/ 9268019 w 12192000"/>
              <a:gd name="connsiteY31" fmla="*/ 1007442 h 2237474"/>
              <a:gd name="connsiteX32" fmla="*/ 9234662 w 12192000"/>
              <a:gd name="connsiteY32" fmla="*/ 1023056 h 2237474"/>
              <a:gd name="connsiteX33" fmla="*/ 9181033 w 12192000"/>
              <a:gd name="connsiteY33" fmla="*/ 1037921 h 2237474"/>
              <a:gd name="connsiteX34" fmla="*/ 9155969 w 12192000"/>
              <a:gd name="connsiteY34" fmla="*/ 1046804 h 2237474"/>
              <a:gd name="connsiteX35" fmla="*/ 9133985 w 12192000"/>
              <a:gd name="connsiteY35" fmla="*/ 1046450 h 2237474"/>
              <a:gd name="connsiteX36" fmla="*/ 9003462 w 12192000"/>
              <a:gd name="connsiteY36" fmla="*/ 1042406 h 2237474"/>
              <a:gd name="connsiteX37" fmla="*/ 8968445 w 12192000"/>
              <a:gd name="connsiteY37" fmla="*/ 1052169 h 2237474"/>
              <a:gd name="connsiteX38" fmla="*/ 8886001 w 12192000"/>
              <a:gd name="connsiteY38" fmla="*/ 1067468 h 2237474"/>
              <a:gd name="connsiteX39" fmla="*/ 8838610 w 12192000"/>
              <a:gd name="connsiteY39" fmla="*/ 1075091 h 2237474"/>
              <a:gd name="connsiteX40" fmla="*/ 8750383 w 12192000"/>
              <a:gd name="connsiteY40" fmla="*/ 1097387 h 2237474"/>
              <a:gd name="connsiteX41" fmla="*/ 8665605 w 12192000"/>
              <a:gd name="connsiteY41" fmla="*/ 1110791 h 2237474"/>
              <a:gd name="connsiteX42" fmla="*/ 8584946 w 12192000"/>
              <a:gd name="connsiteY42" fmla="*/ 1135226 h 2237474"/>
              <a:gd name="connsiteX43" fmla="*/ 8460755 w 12192000"/>
              <a:gd name="connsiteY43" fmla="*/ 1203427 h 2237474"/>
              <a:gd name="connsiteX44" fmla="*/ 8419755 w 12192000"/>
              <a:gd name="connsiteY44" fmla="*/ 1216260 h 2237474"/>
              <a:gd name="connsiteX45" fmla="*/ 8411626 w 12192000"/>
              <a:gd name="connsiteY45" fmla="*/ 1214397 h 2237474"/>
              <a:gd name="connsiteX46" fmla="*/ 8363469 w 12192000"/>
              <a:gd name="connsiteY46" fmla="*/ 1246658 h 2237474"/>
              <a:gd name="connsiteX47" fmla="*/ 8275497 w 12192000"/>
              <a:gd name="connsiteY47" fmla="*/ 1264396 h 2237474"/>
              <a:gd name="connsiteX48" fmla="*/ 8206287 w 12192000"/>
              <a:gd name="connsiteY48" fmla="*/ 1273060 h 2237474"/>
              <a:gd name="connsiteX49" fmla="*/ 8139997 w 12192000"/>
              <a:gd name="connsiteY49" fmla="*/ 1282713 h 2237474"/>
              <a:gd name="connsiteX50" fmla="*/ 8074238 w 12192000"/>
              <a:gd name="connsiteY50" fmla="*/ 1301895 h 2237474"/>
              <a:gd name="connsiteX51" fmla="*/ 7942099 w 12192000"/>
              <a:gd name="connsiteY51" fmla="*/ 1336332 h 2237474"/>
              <a:gd name="connsiteX52" fmla="*/ 7902328 w 12192000"/>
              <a:gd name="connsiteY52" fmla="*/ 1345865 h 2237474"/>
              <a:gd name="connsiteX53" fmla="*/ 7840612 w 12192000"/>
              <a:gd name="connsiteY53" fmla="*/ 1369373 h 2237474"/>
              <a:gd name="connsiteX54" fmla="*/ 7786819 w 12192000"/>
              <a:gd name="connsiteY54" fmla="*/ 1378970 h 2237474"/>
              <a:gd name="connsiteX55" fmla="*/ 7548172 w 12192000"/>
              <a:gd name="connsiteY55" fmla="*/ 1417460 h 2237474"/>
              <a:gd name="connsiteX56" fmla="*/ 7483437 w 12192000"/>
              <a:gd name="connsiteY56" fmla="*/ 1478152 h 2237474"/>
              <a:gd name="connsiteX57" fmla="*/ 7377870 w 12192000"/>
              <a:gd name="connsiteY57" fmla="*/ 1523319 h 2237474"/>
              <a:gd name="connsiteX58" fmla="*/ 7230737 w 12192000"/>
              <a:gd name="connsiteY58" fmla="*/ 1562633 h 2237474"/>
              <a:gd name="connsiteX59" fmla="*/ 7224458 w 12192000"/>
              <a:gd name="connsiteY59" fmla="*/ 1573008 h 2237474"/>
              <a:gd name="connsiteX60" fmla="*/ 7183121 w 12192000"/>
              <a:gd name="connsiteY60" fmla="*/ 1595162 h 2237474"/>
              <a:gd name="connsiteX61" fmla="*/ 7164601 w 12192000"/>
              <a:gd name="connsiteY61" fmla="*/ 1606490 h 2237474"/>
              <a:gd name="connsiteX62" fmla="*/ 7031309 w 12192000"/>
              <a:gd name="connsiteY62" fmla="*/ 1619451 h 2237474"/>
              <a:gd name="connsiteX63" fmla="*/ 6900177 w 12192000"/>
              <a:gd name="connsiteY63" fmla="*/ 1636016 h 2237474"/>
              <a:gd name="connsiteX64" fmla="*/ 6795372 w 12192000"/>
              <a:gd name="connsiteY64" fmla="*/ 1644845 h 2237474"/>
              <a:gd name="connsiteX65" fmla="*/ 6692251 w 12192000"/>
              <a:gd name="connsiteY65" fmla="*/ 1656357 h 2237474"/>
              <a:gd name="connsiteX66" fmla="*/ 6655235 w 12192000"/>
              <a:gd name="connsiteY66" fmla="*/ 1661869 h 2237474"/>
              <a:gd name="connsiteX67" fmla="*/ 6554894 w 12192000"/>
              <a:gd name="connsiteY67" fmla="*/ 1664428 h 2237474"/>
              <a:gd name="connsiteX68" fmla="*/ 6516595 w 12192000"/>
              <a:gd name="connsiteY68" fmla="*/ 1667475 h 2237474"/>
              <a:gd name="connsiteX69" fmla="*/ 6508541 w 12192000"/>
              <a:gd name="connsiteY69" fmla="*/ 1668757 h 2237474"/>
              <a:gd name="connsiteX70" fmla="*/ 6471012 w 12192000"/>
              <a:gd name="connsiteY70" fmla="*/ 1678604 h 2237474"/>
              <a:gd name="connsiteX71" fmla="*/ 6364035 w 12192000"/>
              <a:gd name="connsiteY71" fmla="*/ 1667683 h 2237474"/>
              <a:gd name="connsiteX72" fmla="*/ 6280959 w 12192000"/>
              <a:gd name="connsiteY72" fmla="*/ 1689329 h 2237474"/>
              <a:gd name="connsiteX73" fmla="*/ 6243319 w 12192000"/>
              <a:gd name="connsiteY73" fmla="*/ 1695560 h 2237474"/>
              <a:gd name="connsiteX74" fmla="*/ 6098321 w 12192000"/>
              <a:gd name="connsiteY74" fmla="*/ 1721646 h 2237474"/>
              <a:gd name="connsiteX75" fmla="*/ 5880652 w 12192000"/>
              <a:gd name="connsiteY75" fmla="*/ 1779643 h 2237474"/>
              <a:gd name="connsiteX76" fmla="*/ 5785959 w 12192000"/>
              <a:gd name="connsiteY76" fmla="*/ 1775307 h 2237474"/>
              <a:gd name="connsiteX77" fmla="*/ 5643534 w 12192000"/>
              <a:gd name="connsiteY77" fmla="*/ 1802919 h 2237474"/>
              <a:gd name="connsiteX78" fmla="*/ 5518799 w 12192000"/>
              <a:gd name="connsiteY78" fmla="*/ 1818312 h 2237474"/>
              <a:gd name="connsiteX79" fmla="*/ 5505014 w 12192000"/>
              <a:gd name="connsiteY79" fmla="*/ 1819259 h 2237474"/>
              <a:gd name="connsiteX80" fmla="*/ 5453307 w 12192000"/>
              <a:gd name="connsiteY80" fmla="*/ 1815450 h 2237474"/>
              <a:gd name="connsiteX81" fmla="*/ 5221533 w 12192000"/>
              <a:gd name="connsiteY81" fmla="*/ 1846950 h 2237474"/>
              <a:gd name="connsiteX82" fmla="*/ 5149802 w 12192000"/>
              <a:gd name="connsiteY82" fmla="*/ 1844846 h 2237474"/>
              <a:gd name="connsiteX83" fmla="*/ 5114927 w 12192000"/>
              <a:gd name="connsiteY83" fmla="*/ 1847827 h 2237474"/>
              <a:gd name="connsiteX84" fmla="*/ 5108970 w 12192000"/>
              <a:gd name="connsiteY84" fmla="*/ 1847935 h 2237474"/>
              <a:gd name="connsiteX85" fmla="*/ 5067961 w 12192000"/>
              <a:gd name="connsiteY85" fmla="*/ 1845917 h 2237474"/>
              <a:gd name="connsiteX86" fmla="*/ 5007075 w 12192000"/>
              <a:gd name="connsiteY86" fmla="*/ 1838626 h 2237474"/>
              <a:gd name="connsiteX87" fmla="*/ 4944087 w 12192000"/>
              <a:gd name="connsiteY87" fmla="*/ 1823332 h 2237474"/>
              <a:gd name="connsiteX88" fmla="*/ 4907662 w 12192000"/>
              <a:gd name="connsiteY88" fmla="*/ 1816900 h 2237474"/>
              <a:gd name="connsiteX89" fmla="*/ 4882386 w 12192000"/>
              <a:gd name="connsiteY89" fmla="*/ 1809844 h 2237474"/>
              <a:gd name="connsiteX90" fmla="*/ 4811440 w 12192000"/>
              <a:gd name="connsiteY90" fmla="*/ 1804655 h 2237474"/>
              <a:gd name="connsiteX91" fmla="*/ 4691075 w 12192000"/>
              <a:gd name="connsiteY91" fmla="*/ 1801389 h 2237474"/>
              <a:gd name="connsiteX92" fmla="*/ 4611738 w 12192000"/>
              <a:gd name="connsiteY92" fmla="*/ 1776964 h 2237474"/>
              <a:gd name="connsiteX93" fmla="*/ 4560070 w 12192000"/>
              <a:gd name="connsiteY93" fmla="*/ 1785640 h 2237474"/>
              <a:gd name="connsiteX94" fmla="*/ 4536503 w 12192000"/>
              <a:gd name="connsiteY94" fmla="*/ 1785334 h 2237474"/>
              <a:gd name="connsiteX95" fmla="*/ 4513724 w 12192000"/>
              <a:gd name="connsiteY95" fmla="*/ 1791996 h 2237474"/>
              <a:gd name="connsiteX96" fmla="*/ 4459810 w 12192000"/>
              <a:gd name="connsiteY96" fmla="*/ 1797886 h 2237474"/>
              <a:gd name="connsiteX97" fmla="*/ 4379064 w 12192000"/>
              <a:gd name="connsiteY97" fmla="*/ 1817177 h 2237474"/>
              <a:gd name="connsiteX98" fmla="*/ 4290981 w 12192000"/>
              <a:gd name="connsiteY98" fmla="*/ 1839677 h 2237474"/>
              <a:gd name="connsiteX99" fmla="*/ 4238372 w 12192000"/>
              <a:gd name="connsiteY99" fmla="*/ 1851480 h 2237474"/>
              <a:gd name="connsiteX100" fmla="*/ 4232517 w 12192000"/>
              <a:gd name="connsiteY100" fmla="*/ 1852567 h 2237474"/>
              <a:gd name="connsiteX101" fmla="*/ 4191732 w 12192000"/>
              <a:gd name="connsiteY101" fmla="*/ 1857328 h 2237474"/>
              <a:gd name="connsiteX102" fmla="*/ 4065532 w 12192000"/>
              <a:gd name="connsiteY102" fmla="*/ 1855477 h 2237474"/>
              <a:gd name="connsiteX103" fmla="*/ 4028460 w 12192000"/>
              <a:gd name="connsiteY103" fmla="*/ 1855137 h 2237474"/>
              <a:gd name="connsiteX104" fmla="*/ 4002267 w 12192000"/>
              <a:gd name="connsiteY104" fmla="*/ 1852352 h 2237474"/>
              <a:gd name="connsiteX105" fmla="*/ 3931396 w 12192000"/>
              <a:gd name="connsiteY105" fmla="*/ 1858915 h 2237474"/>
              <a:gd name="connsiteX106" fmla="*/ 3812162 w 12192000"/>
              <a:gd name="connsiteY106" fmla="*/ 1875501 h 2237474"/>
              <a:gd name="connsiteX107" fmla="*/ 3729530 w 12192000"/>
              <a:gd name="connsiteY107" fmla="*/ 1864513 h 2237474"/>
              <a:gd name="connsiteX108" fmla="*/ 3680177 w 12192000"/>
              <a:gd name="connsiteY108" fmla="*/ 1881552 h 2237474"/>
              <a:gd name="connsiteX109" fmla="*/ 3567259 w 12192000"/>
              <a:gd name="connsiteY109" fmla="*/ 1893482 h 2237474"/>
              <a:gd name="connsiteX110" fmla="*/ 3405770 w 12192000"/>
              <a:gd name="connsiteY110" fmla="*/ 1904591 h 2237474"/>
              <a:gd name="connsiteX111" fmla="*/ 3280097 w 12192000"/>
              <a:gd name="connsiteY111" fmla="*/ 1919610 h 2237474"/>
              <a:gd name="connsiteX112" fmla="*/ 3123424 w 12192000"/>
              <a:gd name="connsiteY112" fmla="*/ 1952930 h 2237474"/>
              <a:gd name="connsiteX113" fmla="*/ 3009910 w 12192000"/>
              <a:gd name="connsiteY113" fmla="*/ 1957866 h 2237474"/>
              <a:gd name="connsiteX114" fmla="*/ 2995934 w 12192000"/>
              <a:gd name="connsiteY114" fmla="*/ 1967085 h 2237474"/>
              <a:gd name="connsiteX115" fmla="*/ 2980071 w 12192000"/>
              <a:gd name="connsiteY115" fmla="*/ 1972988 h 2237474"/>
              <a:gd name="connsiteX116" fmla="*/ 2978094 w 12192000"/>
              <a:gd name="connsiteY116" fmla="*/ 1972369 h 2237474"/>
              <a:gd name="connsiteX117" fmla="*/ 2942858 w 12192000"/>
              <a:gd name="connsiteY117" fmla="*/ 1981367 h 2237474"/>
              <a:gd name="connsiteX118" fmla="*/ 2875436 w 12192000"/>
              <a:gd name="connsiteY118" fmla="*/ 1996977 h 2237474"/>
              <a:gd name="connsiteX119" fmla="*/ 2874892 w 12192000"/>
              <a:gd name="connsiteY119" fmla="*/ 1996085 h 2237474"/>
              <a:gd name="connsiteX120" fmla="*/ 2864145 w 12192000"/>
              <a:gd name="connsiteY120" fmla="*/ 1994061 h 2237474"/>
              <a:gd name="connsiteX121" fmla="*/ 2843662 w 12192000"/>
              <a:gd name="connsiteY121" fmla="*/ 1992498 h 2237474"/>
              <a:gd name="connsiteX122" fmla="*/ 2796128 w 12192000"/>
              <a:gd name="connsiteY122" fmla="*/ 1976403 h 2237474"/>
              <a:gd name="connsiteX123" fmla="*/ 2756784 w 12192000"/>
              <a:gd name="connsiteY123" fmla="*/ 1985116 h 2237474"/>
              <a:gd name="connsiteX124" fmla="*/ 2748833 w 12192000"/>
              <a:gd name="connsiteY124" fmla="*/ 1986323 h 2237474"/>
              <a:gd name="connsiteX125" fmla="*/ 2748661 w 12192000"/>
              <a:gd name="connsiteY125" fmla="*/ 1986122 h 2237474"/>
              <a:gd name="connsiteX126" fmla="*/ 2740251 w 12192000"/>
              <a:gd name="connsiteY126" fmla="*/ 1986946 h 2237474"/>
              <a:gd name="connsiteX127" fmla="*/ 2718916 w 12192000"/>
              <a:gd name="connsiteY127" fmla="*/ 1990867 h 2237474"/>
              <a:gd name="connsiteX128" fmla="*/ 2713522 w 12192000"/>
              <a:gd name="connsiteY128" fmla="*/ 1990173 h 2237474"/>
              <a:gd name="connsiteX129" fmla="*/ 2680597 w 12192000"/>
              <a:gd name="connsiteY129" fmla="*/ 1984996 h 2237474"/>
              <a:gd name="connsiteX130" fmla="*/ 2578178 w 12192000"/>
              <a:gd name="connsiteY130" fmla="*/ 1990531 h 2237474"/>
              <a:gd name="connsiteX131" fmla="*/ 2476147 w 12192000"/>
              <a:gd name="connsiteY131" fmla="*/ 1998305 h 2237474"/>
              <a:gd name="connsiteX132" fmla="*/ 2373568 w 12192000"/>
              <a:gd name="connsiteY132" fmla="*/ 2003219 h 2237474"/>
              <a:gd name="connsiteX133" fmla="*/ 2321399 w 12192000"/>
              <a:gd name="connsiteY133" fmla="*/ 1989467 h 2237474"/>
              <a:gd name="connsiteX134" fmla="*/ 2315525 w 12192000"/>
              <a:gd name="connsiteY134" fmla="*/ 1989708 h 2237474"/>
              <a:gd name="connsiteX135" fmla="*/ 2300792 w 12192000"/>
              <a:gd name="connsiteY135" fmla="*/ 1994290 h 2237474"/>
              <a:gd name="connsiteX136" fmla="*/ 2295469 w 12192000"/>
              <a:gd name="connsiteY136" fmla="*/ 1996659 h 2237474"/>
              <a:gd name="connsiteX137" fmla="*/ 2287219 w 12192000"/>
              <a:gd name="connsiteY137" fmla="*/ 1998750 h 2237474"/>
              <a:gd name="connsiteX138" fmla="*/ 2286948 w 12192000"/>
              <a:gd name="connsiteY138" fmla="*/ 1998596 h 2237474"/>
              <a:gd name="connsiteX139" fmla="*/ 2243069 w 12192000"/>
              <a:gd name="connsiteY139" fmla="*/ 2015111 h 2237474"/>
              <a:gd name="connsiteX140" fmla="*/ 2186609 w 12192000"/>
              <a:gd name="connsiteY140" fmla="*/ 2008263 h 2237474"/>
              <a:gd name="connsiteX141" fmla="*/ 2164831 w 12192000"/>
              <a:gd name="connsiteY141" fmla="*/ 2010143 h 2237474"/>
              <a:gd name="connsiteX142" fmla="*/ 2152836 w 12192000"/>
              <a:gd name="connsiteY142" fmla="*/ 2010048 h 2237474"/>
              <a:gd name="connsiteX143" fmla="*/ 2117102 w 12192000"/>
              <a:gd name="connsiteY143" fmla="*/ 2023004 h 2237474"/>
              <a:gd name="connsiteX144" fmla="*/ 2111935 w 12192000"/>
              <a:gd name="connsiteY144" fmla="*/ 2023163 h 2237474"/>
              <a:gd name="connsiteX145" fmla="*/ 2089991 w 12192000"/>
              <a:gd name="connsiteY145" fmla="*/ 2034193 h 2237474"/>
              <a:gd name="connsiteX146" fmla="*/ 2058061 w 12192000"/>
              <a:gd name="connsiteY146" fmla="*/ 2047942 h 2237474"/>
              <a:gd name="connsiteX147" fmla="*/ 2055737 w 12192000"/>
              <a:gd name="connsiteY147" fmla="*/ 2047704 h 2237474"/>
              <a:gd name="connsiteX148" fmla="*/ 2042244 w 12192000"/>
              <a:gd name="connsiteY148" fmla="*/ 2055560 h 2237474"/>
              <a:gd name="connsiteX149" fmla="*/ 1976224 w 12192000"/>
              <a:gd name="connsiteY149" fmla="*/ 2074257 h 2237474"/>
              <a:gd name="connsiteX150" fmla="*/ 1877728 w 12192000"/>
              <a:gd name="connsiteY150" fmla="*/ 2101004 h 2237474"/>
              <a:gd name="connsiteX151" fmla="*/ 1759056 w 12192000"/>
              <a:gd name="connsiteY151" fmla="*/ 2125608 h 2237474"/>
              <a:gd name="connsiteX152" fmla="*/ 1637948 w 12192000"/>
              <a:gd name="connsiteY152" fmla="*/ 2172597 h 2237474"/>
              <a:gd name="connsiteX153" fmla="*/ 1434549 w 12192000"/>
              <a:gd name="connsiteY153" fmla="*/ 2234522 h 2237474"/>
              <a:gd name="connsiteX154" fmla="*/ 1398481 w 12192000"/>
              <a:gd name="connsiteY154" fmla="*/ 2237074 h 2237474"/>
              <a:gd name="connsiteX155" fmla="*/ 1398407 w 12192000"/>
              <a:gd name="connsiteY155" fmla="*/ 2237095 h 2237474"/>
              <a:gd name="connsiteX156" fmla="*/ 1370962 w 12192000"/>
              <a:gd name="connsiteY156" fmla="*/ 2237474 h 2237474"/>
              <a:gd name="connsiteX157" fmla="*/ 1356367 w 12192000"/>
              <a:gd name="connsiteY157" fmla="*/ 2235089 h 2237474"/>
              <a:gd name="connsiteX158" fmla="*/ 1324828 w 12192000"/>
              <a:gd name="connsiteY158" fmla="*/ 2231968 h 2237474"/>
              <a:gd name="connsiteX159" fmla="*/ 1297744 w 12192000"/>
              <a:gd name="connsiteY159" fmla="*/ 2235849 h 2237474"/>
              <a:gd name="connsiteX160" fmla="*/ 1286236 w 12192000"/>
              <a:gd name="connsiteY160" fmla="*/ 2233135 h 2237474"/>
              <a:gd name="connsiteX161" fmla="*/ 1283504 w 12192000"/>
              <a:gd name="connsiteY161" fmla="*/ 2233797 h 2237474"/>
              <a:gd name="connsiteX162" fmla="*/ 1279765 w 12192000"/>
              <a:gd name="connsiteY162" fmla="*/ 2229639 h 2237474"/>
              <a:gd name="connsiteX163" fmla="*/ 1195347 w 12192000"/>
              <a:gd name="connsiteY163" fmla="*/ 2212354 h 2237474"/>
              <a:gd name="connsiteX164" fmla="*/ 970251 w 12192000"/>
              <a:gd name="connsiteY164" fmla="*/ 2221029 h 2237474"/>
              <a:gd name="connsiteX165" fmla="*/ 812914 w 12192000"/>
              <a:gd name="connsiteY165" fmla="*/ 2202752 h 2237474"/>
              <a:gd name="connsiteX166" fmla="*/ 800195 w 12192000"/>
              <a:gd name="connsiteY166" fmla="*/ 2209407 h 2237474"/>
              <a:gd name="connsiteX167" fmla="*/ 784978 w 12192000"/>
              <a:gd name="connsiteY167" fmla="*/ 2212360 h 2237474"/>
              <a:gd name="connsiteX168" fmla="*/ 681987 w 12192000"/>
              <a:gd name="connsiteY168" fmla="*/ 2216757 h 2237474"/>
              <a:gd name="connsiteX169" fmla="*/ 669923 w 12192000"/>
              <a:gd name="connsiteY169" fmla="*/ 2211682 h 2237474"/>
              <a:gd name="connsiteX170" fmla="*/ 648680 w 12192000"/>
              <a:gd name="connsiteY170" fmla="*/ 2206229 h 2237474"/>
              <a:gd name="connsiteX171" fmla="*/ 597225 w 12192000"/>
              <a:gd name="connsiteY171" fmla="*/ 2180999 h 2237474"/>
              <a:gd name="connsiteX172" fmla="*/ 558449 w 12192000"/>
              <a:gd name="connsiteY172" fmla="*/ 2182346 h 2237474"/>
              <a:gd name="connsiteX173" fmla="*/ 550517 w 12192000"/>
              <a:gd name="connsiteY173" fmla="*/ 2182060 h 2237474"/>
              <a:gd name="connsiteX174" fmla="*/ 550309 w 12192000"/>
              <a:gd name="connsiteY174" fmla="*/ 2181825 h 2237474"/>
              <a:gd name="connsiteX175" fmla="*/ 541836 w 12192000"/>
              <a:gd name="connsiteY175" fmla="*/ 2181063 h 2237474"/>
              <a:gd name="connsiteX176" fmla="*/ 536057 w 12192000"/>
              <a:gd name="connsiteY176" fmla="*/ 2181537 h 2237474"/>
              <a:gd name="connsiteX177" fmla="*/ 520671 w 12192000"/>
              <a:gd name="connsiteY177" fmla="*/ 2180980 h 2237474"/>
              <a:gd name="connsiteX178" fmla="*/ 515024 w 12192000"/>
              <a:gd name="connsiteY178" fmla="*/ 2179258 h 2237474"/>
              <a:gd name="connsiteX179" fmla="*/ 512278 w 12192000"/>
              <a:gd name="connsiteY179" fmla="*/ 2176369 h 2237474"/>
              <a:gd name="connsiteX180" fmla="*/ 480419 w 12192000"/>
              <a:gd name="connsiteY180" fmla="*/ 2167807 h 2237474"/>
              <a:gd name="connsiteX181" fmla="*/ 413835 w 12192000"/>
              <a:gd name="connsiteY181" fmla="*/ 2156783 h 2237474"/>
              <a:gd name="connsiteX182" fmla="*/ 376513 w 12192000"/>
              <a:gd name="connsiteY182" fmla="*/ 2154014 h 2237474"/>
              <a:gd name="connsiteX183" fmla="*/ 273386 w 12192000"/>
              <a:gd name="connsiteY183" fmla="*/ 2142551 h 2237474"/>
              <a:gd name="connsiteX184" fmla="*/ 169207 w 12192000"/>
              <a:gd name="connsiteY184" fmla="*/ 2128100 h 2237474"/>
              <a:gd name="connsiteX185" fmla="*/ 93149 w 12192000"/>
              <a:gd name="connsiteY185" fmla="*/ 2105324 h 2237474"/>
              <a:gd name="connsiteX186" fmla="*/ 88109 w 12192000"/>
              <a:gd name="connsiteY186" fmla="*/ 2106704 h 2237474"/>
              <a:gd name="connsiteX187" fmla="*/ 80022 w 12192000"/>
              <a:gd name="connsiteY187" fmla="*/ 2107254 h 2237474"/>
              <a:gd name="connsiteX188" fmla="*/ 79717 w 12192000"/>
              <a:gd name="connsiteY188" fmla="*/ 2107046 h 2237474"/>
              <a:gd name="connsiteX189" fmla="*/ 72352 w 12192000"/>
              <a:gd name="connsiteY189" fmla="*/ 2107991 h 2237474"/>
              <a:gd name="connsiteX190" fmla="*/ 37645 w 12192000"/>
              <a:gd name="connsiteY190" fmla="*/ 2115401 h 2237474"/>
              <a:gd name="connsiteX191" fmla="*/ 4572 w 12192000"/>
              <a:gd name="connsiteY191" fmla="*/ 2111091 h 2237474"/>
              <a:gd name="connsiteX192" fmla="*/ 0 w 12192000"/>
              <a:gd name="connsiteY192" fmla="*/ 2110468 h 2237474"/>
              <a:gd name="connsiteX193" fmla="*/ 0 w 12192000"/>
              <a:gd name="connsiteY193"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34800 w 12192000"/>
              <a:gd name="connsiteY6" fmla="*/ 747840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34688 w 12192000"/>
              <a:gd name="connsiteY12" fmla="*/ 757726 h 2237474"/>
              <a:gd name="connsiteX13" fmla="*/ 10805004 w 12192000"/>
              <a:gd name="connsiteY13" fmla="*/ 757573 h 2237474"/>
              <a:gd name="connsiteX14" fmla="*/ 10739478 w 12192000"/>
              <a:gd name="connsiteY14" fmla="*/ 776841 h 2237474"/>
              <a:gd name="connsiteX15" fmla="*/ 10458762 w 12192000"/>
              <a:gd name="connsiteY15" fmla="*/ 755400 h 2237474"/>
              <a:gd name="connsiteX16" fmla="*/ 10211200 w 12192000"/>
              <a:gd name="connsiteY16" fmla="*/ 767513 h 2237474"/>
              <a:gd name="connsiteX17" fmla="*/ 10167995 w 12192000"/>
              <a:gd name="connsiteY17" fmla="*/ 760843 h 2237474"/>
              <a:gd name="connsiteX18" fmla="*/ 9997044 w 12192000"/>
              <a:gd name="connsiteY18" fmla="*/ 780129 h 2237474"/>
              <a:gd name="connsiteX19" fmla="*/ 9943887 w 12192000"/>
              <a:gd name="connsiteY19" fmla="*/ 804141 h 2237474"/>
              <a:gd name="connsiteX20" fmla="*/ 9918248 w 12192000"/>
              <a:gd name="connsiteY20" fmla="*/ 816628 h 2237474"/>
              <a:gd name="connsiteX21" fmla="*/ 9767091 w 12192000"/>
              <a:gd name="connsiteY21" fmla="*/ 870550 h 2237474"/>
              <a:gd name="connsiteX22" fmla="*/ 9683005 w 12192000"/>
              <a:gd name="connsiteY22" fmla="*/ 894128 h 2237474"/>
              <a:gd name="connsiteX23" fmla="*/ 9594438 w 12192000"/>
              <a:gd name="connsiteY23" fmla="*/ 919051 h 2237474"/>
              <a:gd name="connsiteX24" fmla="*/ 9577033 w 12192000"/>
              <a:gd name="connsiteY24" fmla="*/ 922857 h 2237474"/>
              <a:gd name="connsiteX25" fmla="*/ 9544189 w 12192000"/>
              <a:gd name="connsiteY25" fmla="*/ 938966 h 2237474"/>
              <a:gd name="connsiteX26" fmla="*/ 9500499 w 12192000"/>
              <a:gd name="connsiteY26" fmla="*/ 954680 h 2237474"/>
              <a:gd name="connsiteX27" fmla="*/ 9428195 w 12192000"/>
              <a:gd name="connsiteY27" fmla="*/ 986225 h 2237474"/>
              <a:gd name="connsiteX28" fmla="*/ 9410017 w 12192000"/>
              <a:gd name="connsiteY28" fmla="*/ 993931 h 2237474"/>
              <a:gd name="connsiteX29" fmla="*/ 9392919 w 12192000"/>
              <a:gd name="connsiteY29" fmla="*/ 994656 h 2237474"/>
              <a:gd name="connsiteX30" fmla="*/ 9278619 w 12192000"/>
              <a:gd name="connsiteY30" fmla="*/ 1011878 h 2237474"/>
              <a:gd name="connsiteX31" fmla="*/ 9268019 w 12192000"/>
              <a:gd name="connsiteY31" fmla="*/ 1007442 h 2237474"/>
              <a:gd name="connsiteX32" fmla="*/ 9234662 w 12192000"/>
              <a:gd name="connsiteY32" fmla="*/ 1023056 h 2237474"/>
              <a:gd name="connsiteX33" fmla="*/ 9181033 w 12192000"/>
              <a:gd name="connsiteY33" fmla="*/ 1037921 h 2237474"/>
              <a:gd name="connsiteX34" fmla="*/ 9155969 w 12192000"/>
              <a:gd name="connsiteY34" fmla="*/ 1046804 h 2237474"/>
              <a:gd name="connsiteX35" fmla="*/ 9133985 w 12192000"/>
              <a:gd name="connsiteY35" fmla="*/ 1046450 h 2237474"/>
              <a:gd name="connsiteX36" fmla="*/ 9003462 w 12192000"/>
              <a:gd name="connsiteY36" fmla="*/ 1042406 h 2237474"/>
              <a:gd name="connsiteX37" fmla="*/ 8968445 w 12192000"/>
              <a:gd name="connsiteY37" fmla="*/ 1052169 h 2237474"/>
              <a:gd name="connsiteX38" fmla="*/ 8886001 w 12192000"/>
              <a:gd name="connsiteY38" fmla="*/ 1067468 h 2237474"/>
              <a:gd name="connsiteX39" fmla="*/ 8838610 w 12192000"/>
              <a:gd name="connsiteY39" fmla="*/ 1075091 h 2237474"/>
              <a:gd name="connsiteX40" fmla="*/ 8750383 w 12192000"/>
              <a:gd name="connsiteY40" fmla="*/ 1097387 h 2237474"/>
              <a:gd name="connsiteX41" fmla="*/ 8665605 w 12192000"/>
              <a:gd name="connsiteY41" fmla="*/ 1110791 h 2237474"/>
              <a:gd name="connsiteX42" fmla="*/ 8584946 w 12192000"/>
              <a:gd name="connsiteY42" fmla="*/ 1135226 h 2237474"/>
              <a:gd name="connsiteX43" fmla="*/ 8460755 w 12192000"/>
              <a:gd name="connsiteY43" fmla="*/ 1203427 h 2237474"/>
              <a:gd name="connsiteX44" fmla="*/ 8419755 w 12192000"/>
              <a:gd name="connsiteY44" fmla="*/ 1216260 h 2237474"/>
              <a:gd name="connsiteX45" fmla="*/ 8411626 w 12192000"/>
              <a:gd name="connsiteY45" fmla="*/ 1214397 h 2237474"/>
              <a:gd name="connsiteX46" fmla="*/ 8363469 w 12192000"/>
              <a:gd name="connsiteY46" fmla="*/ 1246658 h 2237474"/>
              <a:gd name="connsiteX47" fmla="*/ 8275497 w 12192000"/>
              <a:gd name="connsiteY47" fmla="*/ 1264396 h 2237474"/>
              <a:gd name="connsiteX48" fmla="*/ 8206287 w 12192000"/>
              <a:gd name="connsiteY48" fmla="*/ 1273060 h 2237474"/>
              <a:gd name="connsiteX49" fmla="*/ 8139997 w 12192000"/>
              <a:gd name="connsiteY49" fmla="*/ 1282713 h 2237474"/>
              <a:gd name="connsiteX50" fmla="*/ 8074238 w 12192000"/>
              <a:gd name="connsiteY50" fmla="*/ 1301895 h 2237474"/>
              <a:gd name="connsiteX51" fmla="*/ 7942099 w 12192000"/>
              <a:gd name="connsiteY51" fmla="*/ 1336332 h 2237474"/>
              <a:gd name="connsiteX52" fmla="*/ 7902328 w 12192000"/>
              <a:gd name="connsiteY52" fmla="*/ 1345865 h 2237474"/>
              <a:gd name="connsiteX53" fmla="*/ 7840612 w 12192000"/>
              <a:gd name="connsiteY53" fmla="*/ 1369373 h 2237474"/>
              <a:gd name="connsiteX54" fmla="*/ 7786819 w 12192000"/>
              <a:gd name="connsiteY54" fmla="*/ 1378970 h 2237474"/>
              <a:gd name="connsiteX55" fmla="*/ 7548172 w 12192000"/>
              <a:gd name="connsiteY55" fmla="*/ 1417460 h 2237474"/>
              <a:gd name="connsiteX56" fmla="*/ 7483437 w 12192000"/>
              <a:gd name="connsiteY56" fmla="*/ 1478152 h 2237474"/>
              <a:gd name="connsiteX57" fmla="*/ 7377870 w 12192000"/>
              <a:gd name="connsiteY57" fmla="*/ 1523319 h 2237474"/>
              <a:gd name="connsiteX58" fmla="*/ 7230737 w 12192000"/>
              <a:gd name="connsiteY58" fmla="*/ 1562633 h 2237474"/>
              <a:gd name="connsiteX59" fmla="*/ 7224458 w 12192000"/>
              <a:gd name="connsiteY59" fmla="*/ 1573008 h 2237474"/>
              <a:gd name="connsiteX60" fmla="*/ 7183121 w 12192000"/>
              <a:gd name="connsiteY60" fmla="*/ 1595162 h 2237474"/>
              <a:gd name="connsiteX61" fmla="*/ 7164601 w 12192000"/>
              <a:gd name="connsiteY61" fmla="*/ 1606490 h 2237474"/>
              <a:gd name="connsiteX62" fmla="*/ 7031309 w 12192000"/>
              <a:gd name="connsiteY62" fmla="*/ 1619451 h 2237474"/>
              <a:gd name="connsiteX63" fmla="*/ 6900177 w 12192000"/>
              <a:gd name="connsiteY63" fmla="*/ 1636016 h 2237474"/>
              <a:gd name="connsiteX64" fmla="*/ 6795372 w 12192000"/>
              <a:gd name="connsiteY64" fmla="*/ 1644845 h 2237474"/>
              <a:gd name="connsiteX65" fmla="*/ 6692251 w 12192000"/>
              <a:gd name="connsiteY65" fmla="*/ 1656357 h 2237474"/>
              <a:gd name="connsiteX66" fmla="*/ 6655235 w 12192000"/>
              <a:gd name="connsiteY66" fmla="*/ 1661869 h 2237474"/>
              <a:gd name="connsiteX67" fmla="*/ 6554894 w 12192000"/>
              <a:gd name="connsiteY67" fmla="*/ 1664428 h 2237474"/>
              <a:gd name="connsiteX68" fmla="*/ 6516595 w 12192000"/>
              <a:gd name="connsiteY68" fmla="*/ 1667475 h 2237474"/>
              <a:gd name="connsiteX69" fmla="*/ 6508541 w 12192000"/>
              <a:gd name="connsiteY69" fmla="*/ 1668757 h 2237474"/>
              <a:gd name="connsiteX70" fmla="*/ 6471012 w 12192000"/>
              <a:gd name="connsiteY70" fmla="*/ 1678604 h 2237474"/>
              <a:gd name="connsiteX71" fmla="*/ 6364035 w 12192000"/>
              <a:gd name="connsiteY71" fmla="*/ 1667683 h 2237474"/>
              <a:gd name="connsiteX72" fmla="*/ 6280959 w 12192000"/>
              <a:gd name="connsiteY72" fmla="*/ 1689329 h 2237474"/>
              <a:gd name="connsiteX73" fmla="*/ 6243319 w 12192000"/>
              <a:gd name="connsiteY73" fmla="*/ 1695560 h 2237474"/>
              <a:gd name="connsiteX74" fmla="*/ 6098321 w 12192000"/>
              <a:gd name="connsiteY74" fmla="*/ 1721646 h 2237474"/>
              <a:gd name="connsiteX75" fmla="*/ 5880652 w 12192000"/>
              <a:gd name="connsiteY75" fmla="*/ 1779643 h 2237474"/>
              <a:gd name="connsiteX76" fmla="*/ 5785959 w 12192000"/>
              <a:gd name="connsiteY76" fmla="*/ 1775307 h 2237474"/>
              <a:gd name="connsiteX77" fmla="*/ 5643534 w 12192000"/>
              <a:gd name="connsiteY77" fmla="*/ 1802919 h 2237474"/>
              <a:gd name="connsiteX78" fmla="*/ 5518799 w 12192000"/>
              <a:gd name="connsiteY78" fmla="*/ 1818312 h 2237474"/>
              <a:gd name="connsiteX79" fmla="*/ 5505014 w 12192000"/>
              <a:gd name="connsiteY79" fmla="*/ 1819259 h 2237474"/>
              <a:gd name="connsiteX80" fmla="*/ 5453307 w 12192000"/>
              <a:gd name="connsiteY80" fmla="*/ 1815450 h 2237474"/>
              <a:gd name="connsiteX81" fmla="*/ 5221533 w 12192000"/>
              <a:gd name="connsiteY81" fmla="*/ 1846950 h 2237474"/>
              <a:gd name="connsiteX82" fmla="*/ 5149802 w 12192000"/>
              <a:gd name="connsiteY82" fmla="*/ 1844846 h 2237474"/>
              <a:gd name="connsiteX83" fmla="*/ 5114927 w 12192000"/>
              <a:gd name="connsiteY83" fmla="*/ 1847827 h 2237474"/>
              <a:gd name="connsiteX84" fmla="*/ 5108970 w 12192000"/>
              <a:gd name="connsiteY84" fmla="*/ 1847935 h 2237474"/>
              <a:gd name="connsiteX85" fmla="*/ 5067961 w 12192000"/>
              <a:gd name="connsiteY85" fmla="*/ 1845917 h 2237474"/>
              <a:gd name="connsiteX86" fmla="*/ 5007075 w 12192000"/>
              <a:gd name="connsiteY86" fmla="*/ 1838626 h 2237474"/>
              <a:gd name="connsiteX87" fmla="*/ 4944087 w 12192000"/>
              <a:gd name="connsiteY87" fmla="*/ 1823332 h 2237474"/>
              <a:gd name="connsiteX88" fmla="*/ 4907662 w 12192000"/>
              <a:gd name="connsiteY88" fmla="*/ 1816900 h 2237474"/>
              <a:gd name="connsiteX89" fmla="*/ 4882386 w 12192000"/>
              <a:gd name="connsiteY89" fmla="*/ 1809844 h 2237474"/>
              <a:gd name="connsiteX90" fmla="*/ 4811440 w 12192000"/>
              <a:gd name="connsiteY90" fmla="*/ 1804655 h 2237474"/>
              <a:gd name="connsiteX91" fmla="*/ 4691075 w 12192000"/>
              <a:gd name="connsiteY91" fmla="*/ 1801389 h 2237474"/>
              <a:gd name="connsiteX92" fmla="*/ 4611738 w 12192000"/>
              <a:gd name="connsiteY92" fmla="*/ 1776964 h 2237474"/>
              <a:gd name="connsiteX93" fmla="*/ 4560070 w 12192000"/>
              <a:gd name="connsiteY93" fmla="*/ 1785640 h 2237474"/>
              <a:gd name="connsiteX94" fmla="*/ 4536503 w 12192000"/>
              <a:gd name="connsiteY94" fmla="*/ 1785334 h 2237474"/>
              <a:gd name="connsiteX95" fmla="*/ 4513724 w 12192000"/>
              <a:gd name="connsiteY95" fmla="*/ 1791996 h 2237474"/>
              <a:gd name="connsiteX96" fmla="*/ 4459810 w 12192000"/>
              <a:gd name="connsiteY96" fmla="*/ 1797886 h 2237474"/>
              <a:gd name="connsiteX97" fmla="*/ 4379064 w 12192000"/>
              <a:gd name="connsiteY97" fmla="*/ 1817177 h 2237474"/>
              <a:gd name="connsiteX98" fmla="*/ 4290981 w 12192000"/>
              <a:gd name="connsiteY98" fmla="*/ 1839677 h 2237474"/>
              <a:gd name="connsiteX99" fmla="*/ 4238372 w 12192000"/>
              <a:gd name="connsiteY99" fmla="*/ 1851480 h 2237474"/>
              <a:gd name="connsiteX100" fmla="*/ 4232517 w 12192000"/>
              <a:gd name="connsiteY100" fmla="*/ 1852567 h 2237474"/>
              <a:gd name="connsiteX101" fmla="*/ 4191732 w 12192000"/>
              <a:gd name="connsiteY101" fmla="*/ 1857328 h 2237474"/>
              <a:gd name="connsiteX102" fmla="*/ 4065532 w 12192000"/>
              <a:gd name="connsiteY102" fmla="*/ 1855477 h 2237474"/>
              <a:gd name="connsiteX103" fmla="*/ 4028460 w 12192000"/>
              <a:gd name="connsiteY103" fmla="*/ 1855137 h 2237474"/>
              <a:gd name="connsiteX104" fmla="*/ 4002267 w 12192000"/>
              <a:gd name="connsiteY104" fmla="*/ 1852352 h 2237474"/>
              <a:gd name="connsiteX105" fmla="*/ 3931396 w 12192000"/>
              <a:gd name="connsiteY105" fmla="*/ 1858915 h 2237474"/>
              <a:gd name="connsiteX106" fmla="*/ 3812162 w 12192000"/>
              <a:gd name="connsiteY106" fmla="*/ 1875501 h 2237474"/>
              <a:gd name="connsiteX107" fmla="*/ 3729530 w 12192000"/>
              <a:gd name="connsiteY107" fmla="*/ 1864513 h 2237474"/>
              <a:gd name="connsiteX108" fmla="*/ 3680177 w 12192000"/>
              <a:gd name="connsiteY108" fmla="*/ 1881552 h 2237474"/>
              <a:gd name="connsiteX109" fmla="*/ 3567259 w 12192000"/>
              <a:gd name="connsiteY109" fmla="*/ 1893482 h 2237474"/>
              <a:gd name="connsiteX110" fmla="*/ 3405770 w 12192000"/>
              <a:gd name="connsiteY110" fmla="*/ 1904591 h 2237474"/>
              <a:gd name="connsiteX111" fmla="*/ 3280097 w 12192000"/>
              <a:gd name="connsiteY111" fmla="*/ 1919610 h 2237474"/>
              <a:gd name="connsiteX112" fmla="*/ 3123424 w 12192000"/>
              <a:gd name="connsiteY112" fmla="*/ 1952930 h 2237474"/>
              <a:gd name="connsiteX113" fmla="*/ 3009910 w 12192000"/>
              <a:gd name="connsiteY113" fmla="*/ 1957866 h 2237474"/>
              <a:gd name="connsiteX114" fmla="*/ 2995934 w 12192000"/>
              <a:gd name="connsiteY114" fmla="*/ 1967085 h 2237474"/>
              <a:gd name="connsiteX115" fmla="*/ 2980071 w 12192000"/>
              <a:gd name="connsiteY115" fmla="*/ 1972988 h 2237474"/>
              <a:gd name="connsiteX116" fmla="*/ 2978094 w 12192000"/>
              <a:gd name="connsiteY116" fmla="*/ 1972369 h 2237474"/>
              <a:gd name="connsiteX117" fmla="*/ 2942858 w 12192000"/>
              <a:gd name="connsiteY117" fmla="*/ 1981367 h 2237474"/>
              <a:gd name="connsiteX118" fmla="*/ 2875436 w 12192000"/>
              <a:gd name="connsiteY118" fmla="*/ 1996977 h 2237474"/>
              <a:gd name="connsiteX119" fmla="*/ 2874892 w 12192000"/>
              <a:gd name="connsiteY119" fmla="*/ 1996085 h 2237474"/>
              <a:gd name="connsiteX120" fmla="*/ 2864145 w 12192000"/>
              <a:gd name="connsiteY120" fmla="*/ 1994061 h 2237474"/>
              <a:gd name="connsiteX121" fmla="*/ 2843662 w 12192000"/>
              <a:gd name="connsiteY121" fmla="*/ 1992498 h 2237474"/>
              <a:gd name="connsiteX122" fmla="*/ 2796128 w 12192000"/>
              <a:gd name="connsiteY122" fmla="*/ 1976403 h 2237474"/>
              <a:gd name="connsiteX123" fmla="*/ 2756784 w 12192000"/>
              <a:gd name="connsiteY123" fmla="*/ 1985116 h 2237474"/>
              <a:gd name="connsiteX124" fmla="*/ 2748833 w 12192000"/>
              <a:gd name="connsiteY124" fmla="*/ 1986323 h 2237474"/>
              <a:gd name="connsiteX125" fmla="*/ 2748661 w 12192000"/>
              <a:gd name="connsiteY125" fmla="*/ 1986122 h 2237474"/>
              <a:gd name="connsiteX126" fmla="*/ 2740251 w 12192000"/>
              <a:gd name="connsiteY126" fmla="*/ 1986946 h 2237474"/>
              <a:gd name="connsiteX127" fmla="*/ 2718916 w 12192000"/>
              <a:gd name="connsiteY127" fmla="*/ 1990867 h 2237474"/>
              <a:gd name="connsiteX128" fmla="*/ 2713522 w 12192000"/>
              <a:gd name="connsiteY128" fmla="*/ 1990173 h 2237474"/>
              <a:gd name="connsiteX129" fmla="*/ 2680597 w 12192000"/>
              <a:gd name="connsiteY129" fmla="*/ 1984996 h 2237474"/>
              <a:gd name="connsiteX130" fmla="*/ 2578178 w 12192000"/>
              <a:gd name="connsiteY130" fmla="*/ 1990531 h 2237474"/>
              <a:gd name="connsiteX131" fmla="*/ 2476147 w 12192000"/>
              <a:gd name="connsiteY131" fmla="*/ 1998305 h 2237474"/>
              <a:gd name="connsiteX132" fmla="*/ 2373568 w 12192000"/>
              <a:gd name="connsiteY132" fmla="*/ 2003219 h 2237474"/>
              <a:gd name="connsiteX133" fmla="*/ 2321399 w 12192000"/>
              <a:gd name="connsiteY133" fmla="*/ 1989467 h 2237474"/>
              <a:gd name="connsiteX134" fmla="*/ 2315525 w 12192000"/>
              <a:gd name="connsiteY134" fmla="*/ 1989708 h 2237474"/>
              <a:gd name="connsiteX135" fmla="*/ 2300792 w 12192000"/>
              <a:gd name="connsiteY135" fmla="*/ 1994290 h 2237474"/>
              <a:gd name="connsiteX136" fmla="*/ 2295469 w 12192000"/>
              <a:gd name="connsiteY136" fmla="*/ 1996659 h 2237474"/>
              <a:gd name="connsiteX137" fmla="*/ 2287219 w 12192000"/>
              <a:gd name="connsiteY137" fmla="*/ 1998750 h 2237474"/>
              <a:gd name="connsiteX138" fmla="*/ 2286948 w 12192000"/>
              <a:gd name="connsiteY138" fmla="*/ 1998596 h 2237474"/>
              <a:gd name="connsiteX139" fmla="*/ 2243069 w 12192000"/>
              <a:gd name="connsiteY139" fmla="*/ 2015111 h 2237474"/>
              <a:gd name="connsiteX140" fmla="*/ 2186609 w 12192000"/>
              <a:gd name="connsiteY140" fmla="*/ 2008263 h 2237474"/>
              <a:gd name="connsiteX141" fmla="*/ 2164831 w 12192000"/>
              <a:gd name="connsiteY141" fmla="*/ 2010143 h 2237474"/>
              <a:gd name="connsiteX142" fmla="*/ 2152836 w 12192000"/>
              <a:gd name="connsiteY142" fmla="*/ 2010048 h 2237474"/>
              <a:gd name="connsiteX143" fmla="*/ 2117102 w 12192000"/>
              <a:gd name="connsiteY143" fmla="*/ 2023004 h 2237474"/>
              <a:gd name="connsiteX144" fmla="*/ 2111935 w 12192000"/>
              <a:gd name="connsiteY144" fmla="*/ 2023163 h 2237474"/>
              <a:gd name="connsiteX145" fmla="*/ 2089991 w 12192000"/>
              <a:gd name="connsiteY145" fmla="*/ 2034193 h 2237474"/>
              <a:gd name="connsiteX146" fmla="*/ 2058061 w 12192000"/>
              <a:gd name="connsiteY146" fmla="*/ 2047942 h 2237474"/>
              <a:gd name="connsiteX147" fmla="*/ 2055737 w 12192000"/>
              <a:gd name="connsiteY147" fmla="*/ 2047704 h 2237474"/>
              <a:gd name="connsiteX148" fmla="*/ 2042244 w 12192000"/>
              <a:gd name="connsiteY148" fmla="*/ 2055560 h 2237474"/>
              <a:gd name="connsiteX149" fmla="*/ 1976224 w 12192000"/>
              <a:gd name="connsiteY149" fmla="*/ 2074257 h 2237474"/>
              <a:gd name="connsiteX150" fmla="*/ 1877728 w 12192000"/>
              <a:gd name="connsiteY150" fmla="*/ 2101004 h 2237474"/>
              <a:gd name="connsiteX151" fmla="*/ 1759056 w 12192000"/>
              <a:gd name="connsiteY151" fmla="*/ 2125608 h 2237474"/>
              <a:gd name="connsiteX152" fmla="*/ 1637948 w 12192000"/>
              <a:gd name="connsiteY152" fmla="*/ 2172597 h 2237474"/>
              <a:gd name="connsiteX153" fmla="*/ 1434549 w 12192000"/>
              <a:gd name="connsiteY153" fmla="*/ 2234522 h 2237474"/>
              <a:gd name="connsiteX154" fmla="*/ 1398481 w 12192000"/>
              <a:gd name="connsiteY154" fmla="*/ 2237074 h 2237474"/>
              <a:gd name="connsiteX155" fmla="*/ 1398407 w 12192000"/>
              <a:gd name="connsiteY155" fmla="*/ 2237095 h 2237474"/>
              <a:gd name="connsiteX156" fmla="*/ 1370962 w 12192000"/>
              <a:gd name="connsiteY156" fmla="*/ 2237474 h 2237474"/>
              <a:gd name="connsiteX157" fmla="*/ 1356367 w 12192000"/>
              <a:gd name="connsiteY157" fmla="*/ 2235089 h 2237474"/>
              <a:gd name="connsiteX158" fmla="*/ 1324828 w 12192000"/>
              <a:gd name="connsiteY158" fmla="*/ 2231968 h 2237474"/>
              <a:gd name="connsiteX159" fmla="*/ 1297744 w 12192000"/>
              <a:gd name="connsiteY159" fmla="*/ 2235849 h 2237474"/>
              <a:gd name="connsiteX160" fmla="*/ 1286236 w 12192000"/>
              <a:gd name="connsiteY160" fmla="*/ 2233135 h 2237474"/>
              <a:gd name="connsiteX161" fmla="*/ 1283504 w 12192000"/>
              <a:gd name="connsiteY161" fmla="*/ 2233797 h 2237474"/>
              <a:gd name="connsiteX162" fmla="*/ 1279765 w 12192000"/>
              <a:gd name="connsiteY162" fmla="*/ 2229639 h 2237474"/>
              <a:gd name="connsiteX163" fmla="*/ 1195347 w 12192000"/>
              <a:gd name="connsiteY163" fmla="*/ 2212354 h 2237474"/>
              <a:gd name="connsiteX164" fmla="*/ 970251 w 12192000"/>
              <a:gd name="connsiteY164" fmla="*/ 2221029 h 2237474"/>
              <a:gd name="connsiteX165" fmla="*/ 812914 w 12192000"/>
              <a:gd name="connsiteY165" fmla="*/ 2202752 h 2237474"/>
              <a:gd name="connsiteX166" fmla="*/ 800195 w 12192000"/>
              <a:gd name="connsiteY166" fmla="*/ 2209407 h 2237474"/>
              <a:gd name="connsiteX167" fmla="*/ 784978 w 12192000"/>
              <a:gd name="connsiteY167" fmla="*/ 2212360 h 2237474"/>
              <a:gd name="connsiteX168" fmla="*/ 681987 w 12192000"/>
              <a:gd name="connsiteY168" fmla="*/ 2216757 h 2237474"/>
              <a:gd name="connsiteX169" fmla="*/ 669923 w 12192000"/>
              <a:gd name="connsiteY169" fmla="*/ 2211682 h 2237474"/>
              <a:gd name="connsiteX170" fmla="*/ 648680 w 12192000"/>
              <a:gd name="connsiteY170" fmla="*/ 2206229 h 2237474"/>
              <a:gd name="connsiteX171" fmla="*/ 597225 w 12192000"/>
              <a:gd name="connsiteY171" fmla="*/ 2180999 h 2237474"/>
              <a:gd name="connsiteX172" fmla="*/ 558449 w 12192000"/>
              <a:gd name="connsiteY172" fmla="*/ 2182346 h 2237474"/>
              <a:gd name="connsiteX173" fmla="*/ 550517 w 12192000"/>
              <a:gd name="connsiteY173" fmla="*/ 2182060 h 2237474"/>
              <a:gd name="connsiteX174" fmla="*/ 550309 w 12192000"/>
              <a:gd name="connsiteY174" fmla="*/ 2181825 h 2237474"/>
              <a:gd name="connsiteX175" fmla="*/ 541836 w 12192000"/>
              <a:gd name="connsiteY175" fmla="*/ 2181063 h 2237474"/>
              <a:gd name="connsiteX176" fmla="*/ 536057 w 12192000"/>
              <a:gd name="connsiteY176" fmla="*/ 2181537 h 2237474"/>
              <a:gd name="connsiteX177" fmla="*/ 520671 w 12192000"/>
              <a:gd name="connsiteY177" fmla="*/ 2180980 h 2237474"/>
              <a:gd name="connsiteX178" fmla="*/ 515024 w 12192000"/>
              <a:gd name="connsiteY178" fmla="*/ 2179258 h 2237474"/>
              <a:gd name="connsiteX179" fmla="*/ 512278 w 12192000"/>
              <a:gd name="connsiteY179" fmla="*/ 2176369 h 2237474"/>
              <a:gd name="connsiteX180" fmla="*/ 480419 w 12192000"/>
              <a:gd name="connsiteY180" fmla="*/ 2167807 h 2237474"/>
              <a:gd name="connsiteX181" fmla="*/ 413835 w 12192000"/>
              <a:gd name="connsiteY181" fmla="*/ 2156783 h 2237474"/>
              <a:gd name="connsiteX182" fmla="*/ 376513 w 12192000"/>
              <a:gd name="connsiteY182" fmla="*/ 2154014 h 2237474"/>
              <a:gd name="connsiteX183" fmla="*/ 273386 w 12192000"/>
              <a:gd name="connsiteY183" fmla="*/ 2142551 h 2237474"/>
              <a:gd name="connsiteX184" fmla="*/ 169207 w 12192000"/>
              <a:gd name="connsiteY184" fmla="*/ 2128100 h 2237474"/>
              <a:gd name="connsiteX185" fmla="*/ 93149 w 12192000"/>
              <a:gd name="connsiteY185" fmla="*/ 2105324 h 2237474"/>
              <a:gd name="connsiteX186" fmla="*/ 88109 w 12192000"/>
              <a:gd name="connsiteY186" fmla="*/ 2106704 h 2237474"/>
              <a:gd name="connsiteX187" fmla="*/ 80022 w 12192000"/>
              <a:gd name="connsiteY187" fmla="*/ 2107254 h 2237474"/>
              <a:gd name="connsiteX188" fmla="*/ 79717 w 12192000"/>
              <a:gd name="connsiteY188" fmla="*/ 2107046 h 2237474"/>
              <a:gd name="connsiteX189" fmla="*/ 72352 w 12192000"/>
              <a:gd name="connsiteY189" fmla="*/ 2107991 h 2237474"/>
              <a:gd name="connsiteX190" fmla="*/ 37645 w 12192000"/>
              <a:gd name="connsiteY190" fmla="*/ 2115401 h 2237474"/>
              <a:gd name="connsiteX191" fmla="*/ 4572 w 12192000"/>
              <a:gd name="connsiteY191" fmla="*/ 2111091 h 2237474"/>
              <a:gd name="connsiteX192" fmla="*/ 0 w 12192000"/>
              <a:gd name="connsiteY192" fmla="*/ 2110468 h 2237474"/>
              <a:gd name="connsiteX193" fmla="*/ 0 w 12192000"/>
              <a:gd name="connsiteY193"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34800 w 12192000"/>
              <a:gd name="connsiteY6" fmla="*/ 747840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34688 w 12192000"/>
              <a:gd name="connsiteY12" fmla="*/ 757726 h 2237474"/>
              <a:gd name="connsiteX13" fmla="*/ 10805004 w 12192000"/>
              <a:gd name="connsiteY13" fmla="*/ 757573 h 2237474"/>
              <a:gd name="connsiteX14" fmla="*/ 10739478 w 12192000"/>
              <a:gd name="connsiteY14" fmla="*/ 776841 h 2237474"/>
              <a:gd name="connsiteX15" fmla="*/ 10458762 w 12192000"/>
              <a:gd name="connsiteY15" fmla="*/ 755400 h 2237474"/>
              <a:gd name="connsiteX16" fmla="*/ 10211200 w 12192000"/>
              <a:gd name="connsiteY16" fmla="*/ 767513 h 2237474"/>
              <a:gd name="connsiteX17" fmla="*/ 10167995 w 12192000"/>
              <a:gd name="connsiteY17" fmla="*/ 760843 h 2237474"/>
              <a:gd name="connsiteX18" fmla="*/ 9997044 w 12192000"/>
              <a:gd name="connsiteY18" fmla="*/ 780129 h 2237474"/>
              <a:gd name="connsiteX19" fmla="*/ 9943887 w 12192000"/>
              <a:gd name="connsiteY19" fmla="*/ 804141 h 2237474"/>
              <a:gd name="connsiteX20" fmla="*/ 9918248 w 12192000"/>
              <a:gd name="connsiteY20" fmla="*/ 816628 h 2237474"/>
              <a:gd name="connsiteX21" fmla="*/ 9767091 w 12192000"/>
              <a:gd name="connsiteY21" fmla="*/ 870550 h 2237474"/>
              <a:gd name="connsiteX22" fmla="*/ 9683005 w 12192000"/>
              <a:gd name="connsiteY22" fmla="*/ 894128 h 2237474"/>
              <a:gd name="connsiteX23" fmla="*/ 9594438 w 12192000"/>
              <a:gd name="connsiteY23" fmla="*/ 919051 h 2237474"/>
              <a:gd name="connsiteX24" fmla="*/ 9577033 w 12192000"/>
              <a:gd name="connsiteY24" fmla="*/ 922857 h 2237474"/>
              <a:gd name="connsiteX25" fmla="*/ 9544189 w 12192000"/>
              <a:gd name="connsiteY25" fmla="*/ 938966 h 2237474"/>
              <a:gd name="connsiteX26" fmla="*/ 9500499 w 12192000"/>
              <a:gd name="connsiteY26" fmla="*/ 954680 h 2237474"/>
              <a:gd name="connsiteX27" fmla="*/ 9428195 w 12192000"/>
              <a:gd name="connsiteY27" fmla="*/ 986225 h 2237474"/>
              <a:gd name="connsiteX28" fmla="*/ 9410017 w 12192000"/>
              <a:gd name="connsiteY28" fmla="*/ 993931 h 2237474"/>
              <a:gd name="connsiteX29" fmla="*/ 9392919 w 12192000"/>
              <a:gd name="connsiteY29" fmla="*/ 994656 h 2237474"/>
              <a:gd name="connsiteX30" fmla="*/ 9278619 w 12192000"/>
              <a:gd name="connsiteY30" fmla="*/ 1011878 h 2237474"/>
              <a:gd name="connsiteX31" fmla="*/ 9268019 w 12192000"/>
              <a:gd name="connsiteY31" fmla="*/ 1007442 h 2237474"/>
              <a:gd name="connsiteX32" fmla="*/ 9234662 w 12192000"/>
              <a:gd name="connsiteY32" fmla="*/ 1023056 h 2237474"/>
              <a:gd name="connsiteX33" fmla="*/ 9181033 w 12192000"/>
              <a:gd name="connsiteY33" fmla="*/ 1037921 h 2237474"/>
              <a:gd name="connsiteX34" fmla="*/ 9155969 w 12192000"/>
              <a:gd name="connsiteY34" fmla="*/ 1046804 h 2237474"/>
              <a:gd name="connsiteX35" fmla="*/ 9133985 w 12192000"/>
              <a:gd name="connsiteY35" fmla="*/ 1046450 h 2237474"/>
              <a:gd name="connsiteX36" fmla="*/ 9003462 w 12192000"/>
              <a:gd name="connsiteY36" fmla="*/ 1042406 h 2237474"/>
              <a:gd name="connsiteX37" fmla="*/ 8968445 w 12192000"/>
              <a:gd name="connsiteY37" fmla="*/ 1052169 h 2237474"/>
              <a:gd name="connsiteX38" fmla="*/ 8886001 w 12192000"/>
              <a:gd name="connsiteY38" fmla="*/ 1067468 h 2237474"/>
              <a:gd name="connsiteX39" fmla="*/ 8838610 w 12192000"/>
              <a:gd name="connsiteY39" fmla="*/ 1075091 h 2237474"/>
              <a:gd name="connsiteX40" fmla="*/ 8750383 w 12192000"/>
              <a:gd name="connsiteY40" fmla="*/ 1097387 h 2237474"/>
              <a:gd name="connsiteX41" fmla="*/ 8665605 w 12192000"/>
              <a:gd name="connsiteY41" fmla="*/ 1110791 h 2237474"/>
              <a:gd name="connsiteX42" fmla="*/ 8584946 w 12192000"/>
              <a:gd name="connsiteY42" fmla="*/ 1135226 h 2237474"/>
              <a:gd name="connsiteX43" fmla="*/ 8460755 w 12192000"/>
              <a:gd name="connsiteY43" fmla="*/ 1203427 h 2237474"/>
              <a:gd name="connsiteX44" fmla="*/ 8419755 w 12192000"/>
              <a:gd name="connsiteY44" fmla="*/ 1216260 h 2237474"/>
              <a:gd name="connsiteX45" fmla="*/ 8411626 w 12192000"/>
              <a:gd name="connsiteY45" fmla="*/ 1214397 h 2237474"/>
              <a:gd name="connsiteX46" fmla="*/ 8363469 w 12192000"/>
              <a:gd name="connsiteY46" fmla="*/ 1246658 h 2237474"/>
              <a:gd name="connsiteX47" fmla="*/ 8275497 w 12192000"/>
              <a:gd name="connsiteY47" fmla="*/ 1264396 h 2237474"/>
              <a:gd name="connsiteX48" fmla="*/ 8206287 w 12192000"/>
              <a:gd name="connsiteY48" fmla="*/ 1273060 h 2237474"/>
              <a:gd name="connsiteX49" fmla="*/ 8139997 w 12192000"/>
              <a:gd name="connsiteY49" fmla="*/ 1282713 h 2237474"/>
              <a:gd name="connsiteX50" fmla="*/ 8074238 w 12192000"/>
              <a:gd name="connsiteY50" fmla="*/ 1301895 h 2237474"/>
              <a:gd name="connsiteX51" fmla="*/ 7942099 w 12192000"/>
              <a:gd name="connsiteY51" fmla="*/ 1336332 h 2237474"/>
              <a:gd name="connsiteX52" fmla="*/ 7902328 w 12192000"/>
              <a:gd name="connsiteY52" fmla="*/ 1345865 h 2237474"/>
              <a:gd name="connsiteX53" fmla="*/ 7840612 w 12192000"/>
              <a:gd name="connsiteY53" fmla="*/ 1369373 h 2237474"/>
              <a:gd name="connsiteX54" fmla="*/ 7786819 w 12192000"/>
              <a:gd name="connsiteY54" fmla="*/ 1378970 h 2237474"/>
              <a:gd name="connsiteX55" fmla="*/ 7548172 w 12192000"/>
              <a:gd name="connsiteY55" fmla="*/ 1417460 h 2237474"/>
              <a:gd name="connsiteX56" fmla="*/ 7483437 w 12192000"/>
              <a:gd name="connsiteY56" fmla="*/ 1478152 h 2237474"/>
              <a:gd name="connsiteX57" fmla="*/ 7377870 w 12192000"/>
              <a:gd name="connsiteY57" fmla="*/ 1523319 h 2237474"/>
              <a:gd name="connsiteX58" fmla="*/ 7230737 w 12192000"/>
              <a:gd name="connsiteY58" fmla="*/ 1562633 h 2237474"/>
              <a:gd name="connsiteX59" fmla="*/ 7224458 w 12192000"/>
              <a:gd name="connsiteY59" fmla="*/ 1573008 h 2237474"/>
              <a:gd name="connsiteX60" fmla="*/ 7183121 w 12192000"/>
              <a:gd name="connsiteY60" fmla="*/ 1595162 h 2237474"/>
              <a:gd name="connsiteX61" fmla="*/ 7164601 w 12192000"/>
              <a:gd name="connsiteY61" fmla="*/ 1606490 h 2237474"/>
              <a:gd name="connsiteX62" fmla="*/ 7031309 w 12192000"/>
              <a:gd name="connsiteY62" fmla="*/ 1619451 h 2237474"/>
              <a:gd name="connsiteX63" fmla="*/ 6900177 w 12192000"/>
              <a:gd name="connsiteY63" fmla="*/ 1636016 h 2237474"/>
              <a:gd name="connsiteX64" fmla="*/ 6795372 w 12192000"/>
              <a:gd name="connsiteY64" fmla="*/ 1644845 h 2237474"/>
              <a:gd name="connsiteX65" fmla="*/ 6692251 w 12192000"/>
              <a:gd name="connsiteY65" fmla="*/ 1656357 h 2237474"/>
              <a:gd name="connsiteX66" fmla="*/ 6655235 w 12192000"/>
              <a:gd name="connsiteY66" fmla="*/ 1661869 h 2237474"/>
              <a:gd name="connsiteX67" fmla="*/ 6554894 w 12192000"/>
              <a:gd name="connsiteY67" fmla="*/ 1664428 h 2237474"/>
              <a:gd name="connsiteX68" fmla="*/ 6516595 w 12192000"/>
              <a:gd name="connsiteY68" fmla="*/ 1667475 h 2237474"/>
              <a:gd name="connsiteX69" fmla="*/ 6508541 w 12192000"/>
              <a:gd name="connsiteY69" fmla="*/ 1668757 h 2237474"/>
              <a:gd name="connsiteX70" fmla="*/ 6471012 w 12192000"/>
              <a:gd name="connsiteY70" fmla="*/ 1678604 h 2237474"/>
              <a:gd name="connsiteX71" fmla="*/ 6364035 w 12192000"/>
              <a:gd name="connsiteY71" fmla="*/ 1667683 h 2237474"/>
              <a:gd name="connsiteX72" fmla="*/ 6280959 w 12192000"/>
              <a:gd name="connsiteY72" fmla="*/ 1689329 h 2237474"/>
              <a:gd name="connsiteX73" fmla="*/ 6243319 w 12192000"/>
              <a:gd name="connsiteY73" fmla="*/ 1695560 h 2237474"/>
              <a:gd name="connsiteX74" fmla="*/ 6098321 w 12192000"/>
              <a:gd name="connsiteY74" fmla="*/ 1721646 h 2237474"/>
              <a:gd name="connsiteX75" fmla="*/ 5880652 w 12192000"/>
              <a:gd name="connsiteY75" fmla="*/ 1779643 h 2237474"/>
              <a:gd name="connsiteX76" fmla="*/ 5785959 w 12192000"/>
              <a:gd name="connsiteY76" fmla="*/ 1775307 h 2237474"/>
              <a:gd name="connsiteX77" fmla="*/ 5643534 w 12192000"/>
              <a:gd name="connsiteY77" fmla="*/ 1802919 h 2237474"/>
              <a:gd name="connsiteX78" fmla="*/ 5518799 w 12192000"/>
              <a:gd name="connsiteY78" fmla="*/ 1818312 h 2237474"/>
              <a:gd name="connsiteX79" fmla="*/ 5505014 w 12192000"/>
              <a:gd name="connsiteY79" fmla="*/ 1819259 h 2237474"/>
              <a:gd name="connsiteX80" fmla="*/ 5453307 w 12192000"/>
              <a:gd name="connsiteY80" fmla="*/ 1815450 h 2237474"/>
              <a:gd name="connsiteX81" fmla="*/ 5221533 w 12192000"/>
              <a:gd name="connsiteY81" fmla="*/ 1846950 h 2237474"/>
              <a:gd name="connsiteX82" fmla="*/ 5149802 w 12192000"/>
              <a:gd name="connsiteY82" fmla="*/ 1844846 h 2237474"/>
              <a:gd name="connsiteX83" fmla="*/ 5114927 w 12192000"/>
              <a:gd name="connsiteY83" fmla="*/ 1847827 h 2237474"/>
              <a:gd name="connsiteX84" fmla="*/ 5108970 w 12192000"/>
              <a:gd name="connsiteY84" fmla="*/ 1847935 h 2237474"/>
              <a:gd name="connsiteX85" fmla="*/ 5067961 w 12192000"/>
              <a:gd name="connsiteY85" fmla="*/ 1845917 h 2237474"/>
              <a:gd name="connsiteX86" fmla="*/ 5007075 w 12192000"/>
              <a:gd name="connsiteY86" fmla="*/ 1838626 h 2237474"/>
              <a:gd name="connsiteX87" fmla="*/ 4944087 w 12192000"/>
              <a:gd name="connsiteY87" fmla="*/ 1823332 h 2237474"/>
              <a:gd name="connsiteX88" fmla="*/ 4907662 w 12192000"/>
              <a:gd name="connsiteY88" fmla="*/ 1816900 h 2237474"/>
              <a:gd name="connsiteX89" fmla="*/ 4882386 w 12192000"/>
              <a:gd name="connsiteY89" fmla="*/ 1809844 h 2237474"/>
              <a:gd name="connsiteX90" fmla="*/ 4811440 w 12192000"/>
              <a:gd name="connsiteY90" fmla="*/ 1804655 h 2237474"/>
              <a:gd name="connsiteX91" fmla="*/ 4691075 w 12192000"/>
              <a:gd name="connsiteY91" fmla="*/ 1801389 h 2237474"/>
              <a:gd name="connsiteX92" fmla="*/ 4611738 w 12192000"/>
              <a:gd name="connsiteY92" fmla="*/ 1776964 h 2237474"/>
              <a:gd name="connsiteX93" fmla="*/ 4560070 w 12192000"/>
              <a:gd name="connsiteY93" fmla="*/ 1785640 h 2237474"/>
              <a:gd name="connsiteX94" fmla="*/ 4536503 w 12192000"/>
              <a:gd name="connsiteY94" fmla="*/ 1785334 h 2237474"/>
              <a:gd name="connsiteX95" fmla="*/ 4513724 w 12192000"/>
              <a:gd name="connsiteY95" fmla="*/ 1791996 h 2237474"/>
              <a:gd name="connsiteX96" fmla="*/ 4459810 w 12192000"/>
              <a:gd name="connsiteY96" fmla="*/ 1797886 h 2237474"/>
              <a:gd name="connsiteX97" fmla="*/ 4379064 w 12192000"/>
              <a:gd name="connsiteY97" fmla="*/ 1817177 h 2237474"/>
              <a:gd name="connsiteX98" fmla="*/ 4290981 w 12192000"/>
              <a:gd name="connsiteY98" fmla="*/ 1839677 h 2237474"/>
              <a:gd name="connsiteX99" fmla="*/ 4238372 w 12192000"/>
              <a:gd name="connsiteY99" fmla="*/ 1851480 h 2237474"/>
              <a:gd name="connsiteX100" fmla="*/ 4232517 w 12192000"/>
              <a:gd name="connsiteY100" fmla="*/ 1852567 h 2237474"/>
              <a:gd name="connsiteX101" fmla="*/ 4191732 w 12192000"/>
              <a:gd name="connsiteY101" fmla="*/ 1857328 h 2237474"/>
              <a:gd name="connsiteX102" fmla="*/ 4065532 w 12192000"/>
              <a:gd name="connsiteY102" fmla="*/ 1855477 h 2237474"/>
              <a:gd name="connsiteX103" fmla="*/ 4028460 w 12192000"/>
              <a:gd name="connsiteY103" fmla="*/ 1855137 h 2237474"/>
              <a:gd name="connsiteX104" fmla="*/ 4002267 w 12192000"/>
              <a:gd name="connsiteY104" fmla="*/ 1852352 h 2237474"/>
              <a:gd name="connsiteX105" fmla="*/ 3931396 w 12192000"/>
              <a:gd name="connsiteY105" fmla="*/ 1858915 h 2237474"/>
              <a:gd name="connsiteX106" fmla="*/ 3812162 w 12192000"/>
              <a:gd name="connsiteY106" fmla="*/ 1875501 h 2237474"/>
              <a:gd name="connsiteX107" fmla="*/ 3729530 w 12192000"/>
              <a:gd name="connsiteY107" fmla="*/ 1864513 h 2237474"/>
              <a:gd name="connsiteX108" fmla="*/ 3680177 w 12192000"/>
              <a:gd name="connsiteY108" fmla="*/ 1881552 h 2237474"/>
              <a:gd name="connsiteX109" fmla="*/ 3567259 w 12192000"/>
              <a:gd name="connsiteY109" fmla="*/ 1893482 h 2237474"/>
              <a:gd name="connsiteX110" fmla="*/ 3405770 w 12192000"/>
              <a:gd name="connsiteY110" fmla="*/ 1904591 h 2237474"/>
              <a:gd name="connsiteX111" fmla="*/ 3280097 w 12192000"/>
              <a:gd name="connsiteY111" fmla="*/ 1919610 h 2237474"/>
              <a:gd name="connsiteX112" fmla="*/ 3123424 w 12192000"/>
              <a:gd name="connsiteY112" fmla="*/ 1952930 h 2237474"/>
              <a:gd name="connsiteX113" fmla="*/ 3009910 w 12192000"/>
              <a:gd name="connsiteY113" fmla="*/ 1957866 h 2237474"/>
              <a:gd name="connsiteX114" fmla="*/ 2995934 w 12192000"/>
              <a:gd name="connsiteY114" fmla="*/ 1967085 h 2237474"/>
              <a:gd name="connsiteX115" fmla="*/ 2980071 w 12192000"/>
              <a:gd name="connsiteY115" fmla="*/ 1972988 h 2237474"/>
              <a:gd name="connsiteX116" fmla="*/ 2978094 w 12192000"/>
              <a:gd name="connsiteY116" fmla="*/ 1972369 h 2237474"/>
              <a:gd name="connsiteX117" fmla="*/ 2942858 w 12192000"/>
              <a:gd name="connsiteY117" fmla="*/ 1981367 h 2237474"/>
              <a:gd name="connsiteX118" fmla="*/ 2875436 w 12192000"/>
              <a:gd name="connsiteY118" fmla="*/ 1996977 h 2237474"/>
              <a:gd name="connsiteX119" fmla="*/ 2874892 w 12192000"/>
              <a:gd name="connsiteY119" fmla="*/ 1996085 h 2237474"/>
              <a:gd name="connsiteX120" fmla="*/ 2864145 w 12192000"/>
              <a:gd name="connsiteY120" fmla="*/ 1994061 h 2237474"/>
              <a:gd name="connsiteX121" fmla="*/ 2843662 w 12192000"/>
              <a:gd name="connsiteY121" fmla="*/ 1992498 h 2237474"/>
              <a:gd name="connsiteX122" fmla="*/ 2796128 w 12192000"/>
              <a:gd name="connsiteY122" fmla="*/ 1976403 h 2237474"/>
              <a:gd name="connsiteX123" fmla="*/ 2756784 w 12192000"/>
              <a:gd name="connsiteY123" fmla="*/ 1985116 h 2237474"/>
              <a:gd name="connsiteX124" fmla="*/ 2748833 w 12192000"/>
              <a:gd name="connsiteY124" fmla="*/ 1986323 h 2237474"/>
              <a:gd name="connsiteX125" fmla="*/ 2748661 w 12192000"/>
              <a:gd name="connsiteY125" fmla="*/ 1986122 h 2237474"/>
              <a:gd name="connsiteX126" fmla="*/ 2740251 w 12192000"/>
              <a:gd name="connsiteY126" fmla="*/ 1986946 h 2237474"/>
              <a:gd name="connsiteX127" fmla="*/ 2718916 w 12192000"/>
              <a:gd name="connsiteY127" fmla="*/ 1990867 h 2237474"/>
              <a:gd name="connsiteX128" fmla="*/ 2713522 w 12192000"/>
              <a:gd name="connsiteY128" fmla="*/ 1990173 h 2237474"/>
              <a:gd name="connsiteX129" fmla="*/ 2680597 w 12192000"/>
              <a:gd name="connsiteY129" fmla="*/ 1984996 h 2237474"/>
              <a:gd name="connsiteX130" fmla="*/ 2578178 w 12192000"/>
              <a:gd name="connsiteY130" fmla="*/ 1990531 h 2237474"/>
              <a:gd name="connsiteX131" fmla="*/ 2476147 w 12192000"/>
              <a:gd name="connsiteY131" fmla="*/ 1998305 h 2237474"/>
              <a:gd name="connsiteX132" fmla="*/ 2373568 w 12192000"/>
              <a:gd name="connsiteY132" fmla="*/ 2003219 h 2237474"/>
              <a:gd name="connsiteX133" fmla="*/ 2321399 w 12192000"/>
              <a:gd name="connsiteY133" fmla="*/ 1989467 h 2237474"/>
              <a:gd name="connsiteX134" fmla="*/ 2315525 w 12192000"/>
              <a:gd name="connsiteY134" fmla="*/ 1989708 h 2237474"/>
              <a:gd name="connsiteX135" fmla="*/ 2300792 w 12192000"/>
              <a:gd name="connsiteY135" fmla="*/ 1994290 h 2237474"/>
              <a:gd name="connsiteX136" fmla="*/ 2295469 w 12192000"/>
              <a:gd name="connsiteY136" fmla="*/ 1996659 h 2237474"/>
              <a:gd name="connsiteX137" fmla="*/ 2287219 w 12192000"/>
              <a:gd name="connsiteY137" fmla="*/ 1998750 h 2237474"/>
              <a:gd name="connsiteX138" fmla="*/ 2286948 w 12192000"/>
              <a:gd name="connsiteY138" fmla="*/ 1998596 h 2237474"/>
              <a:gd name="connsiteX139" fmla="*/ 2243069 w 12192000"/>
              <a:gd name="connsiteY139" fmla="*/ 2015111 h 2237474"/>
              <a:gd name="connsiteX140" fmla="*/ 2186609 w 12192000"/>
              <a:gd name="connsiteY140" fmla="*/ 2008263 h 2237474"/>
              <a:gd name="connsiteX141" fmla="*/ 2164831 w 12192000"/>
              <a:gd name="connsiteY141" fmla="*/ 2010143 h 2237474"/>
              <a:gd name="connsiteX142" fmla="*/ 2152836 w 12192000"/>
              <a:gd name="connsiteY142" fmla="*/ 2010048 h 2237474"/>
              <a:gd name="connsiteX143" fmla="*/ 2117102 w 12192000"/>
              <a:gd name="connsiteY143" fmla="*/ 2023004 h 2237474"/>
              <a:gd name="connsiteX144" fmla="*/ 2111935 w 12192000"/>
              <a:gd name="connsiteY144" fmla="*/ 2023163 h 2237474"/>
              <a:gd name="connsiteX145" fmla="*/ 2089991 w 12192000"/>
              <a:gd name="connsiteY145" fmla="*/ 2034193 h 2237474"/>
              <a:gd name="connsiteX146" fmla="*/ 2058061 w 12192000"/>
              <a:gd name="connsiteY146" fmla="*/ 2047942 h 2237474"/>
              <a:gd name="connsiteX147" fmla="*/ 2055737 w 12192000"/>
              <a:gd name="connsiteY147" fmla="*/ 2047704 h 2237474"/>
              <a:gd name="connsiteX148" fmla="*/ 2042244 w 12192000"/>
              <a:gd name="connsiteY148" fmla="*/ 2055560 h 2237474"/>
              <a:gd name="connsiteX149" fmla="*/ 1976224 w 12192000"/>
              <a:gd name="connsiteY149" fmla="*/ 2074257 h 2237474"/>
              <a:gd name="connsiteX150" fmla="*/ 1877728 w 12192000"/>
              <a:gd name="connsiteY150" fmla="*/ 2101004 h 2237474"/>
              <a:gd name="connsiteX151" fmla="*/ 1759056 w 12192000"/>
              <a:gd name="connsiteY151" fmla="*/ 2125608 h 2237474"/>
              <a:gd name="connsiteX152" fmla="*/ 1637948 w 12192000"/>
              <a:gd name="connsiteY152" fmla="*/ 2172597 h 2237474"/>
              <a:gd name="connsiteX153" fmla="*/ 1434549 w 12192000"/>
              <a:gd name="connsiteY153" fmla="*/ 2234522 h 2237474"/>
              <a:gd name="connsiteX154" fmla="*/ 1398481 w 12192000"/>
              <a:gd name="connsiteY154" fmla="*/ 2237074 h 2237474"/>
              <a:gd name="connsiteX155" fmla="*/ 1398407 w 12192000"/>
              <a:gd name="connsiteY155" fmla="*/ 2237095 h 2237474"/>
              <a:gd name="connsiteX156" fmla="*/ 1370962 w 12192000"/>
              <a:gd name="connsiteY156" fmla="*/ 2237474 h 2237474"/>
              <a:gd name="connsiteX157" fmla="*/ 1356367 w 12192000"/>
              <a:gd name="connsiteY157" fmla="*/ 2235089 h 2237474"/>
              <a:gd name="connsiteX158" fmla="*/ 1324828 w 12192000"/>
              <a:gd name="connsiteY158" fmla="*/ 2231968 h 2237474"/>
              <a:gd name="connsiteX159" fmla="*/ 1297744 w 12192000"/>
              <a:gd name="connsiteY159" fmla="*/ 2235849 h 2237474"/>
              <a:gd name="connsiteX160" fmla="*/ 1286236 w 12192000"/>
              <a:gd name="connsiteY160" fmla="*/ 2233135 h 2237474"/>
              <a:gd name="connsiteX161" fmla="*/ 1283504 w 12192000"/>
              <a:gd name="connsiteY161" fmla="*/ 2233797 h 2237474"/>
              <a:gd name="connsiteX162" fmla="*/ 1279765 w 12192000"/>
              <a:gd name="connsiteY162" fmla="*/ 2229639 h 2237474"/>
              <a:gd name="connsiteX163" fmla="*/ 1195347 w 12192000"/>
              <a:gd name="connsiteY163" fmla="*/ 2212354 h 2237474"/>
              <a:gd name="connsiteX164" fmla="*/ 970251 w 12192000"/>
              <a:gd name="connsiteY164" fmla="*/ 2221029 h 2237474"/>
              <a:gd name="connsiteX165" fmla="*/ 812914 w 12192000"/>
              <a:gd name="connsiteY165" fmla="*/ 2202752 h 2237474"/>
              <a:gd name="connsiteX166" fmla="*/ 800195 w 12192000"/>
              <a:gd name="connsiteY166" fmla="*/ 2209407 h 2237474"/>
              <a:gd name="connsiteX167" fmla="*/ 784978 w 12192000"/>
              <a:gd name="connsiteY167" fmla="*/ 2212360 h 2237474"/>
              <a:gd name="connsiteX168" fmla="*/ 681987 w 12192000"/>
              <a:gd name="connsiteY168" fmla="*/ 2216757 h 2237474"/>
              <a:gd name="connsiteX169" fmla="*/ 669923 w 12192000"/>
              <a:gd name="connsiteY169" fmla="*/ 2211682 h 2237474"/>
              <a:gd name="connsiteX170" fmla="*/ 648680 w 12192000"/>
              <a:gd name="connsiteY170" fmla="*/ 2206229 h 2237474"/>
              <a:gd name="connsiteX171" fmla="*/ 597225 w 12192000"/>
              <a:gd name="connsiteY171" fmla="*/ 2180999 h 2237474"/>
              <a:gd name="connsiteX172" fmla="*/ 558449 w 12192000"/>
              <a:gd name="connsiteY172" fmla="*/ 2182346 h 2237474"/>
              <a:gd name="connsiteX173" fmla="*/ 550517 w 12192000"/>
              <a:gd name="connsiteY173" fmla="*/ 2182060 h 2237474"/>
              <a:gd name="connsiteX174" fmla="*/ 550309 w 12192000"/>
              <a:gd name="connsiteY174" fmla="*/ 2181825 h 2237474"/>
              <a:gd name="connsiteX175" fmla="*/ 541836 w 12192000"/>
              <a:gd name="connsiteY175" fmla="*/ 2181063 h 2237474"/>
              <a:gd name="connsiteX176" fmla="*/ 536057 w 12192000"/>
              <a:gd name="connsiteY176" fmla="*/ 2181537 h 2237474"/>
              <a:gd name="connsiteX177" fmla="*/ 520671 w 12192000"/>
              <a:gd name="connsiteY177" fmla="*/ 2180980 h 2237474"/>
              <a:gd name="connsiteX178" fmla="*/ 515024 w 12192000"/>
              <a:gd name="connsiteY178" fmla="*/ 2179258 h 2237474"/>
              <a:gd name="connsiteX179" fmla="*/ 512278 w 12192000"/>
              <a:gd name="connsiteY179" fmla="*/ 2176369 h 2237474"/>
              <a:gd name="connsiteX180" fmla="*/ 480419 w 12192000"/>
              <a:gd name="connsiteY180" fmla="*/ 2167807 h 2237474"/>
              <a:gd name="connsiteX181" fmla="*/ 413835 w 12192000"/>
              <a:gd name="connsiteY181" fmla="*/ 2156783 h 2237474"/>
              <a:gd name="connsiteX182" fmla="*/ 376513 w 12192000"/>
              <a:gd name="connsiteY182" fmla="*/ 2154014 h 2237474"/>
              <a:gd name="connsiteX183" fmla="*/ 273386 w 12192000"/>
              <a:gd name="connsiteY183" fmla="*/ 2142551 h 2237474"/>
              <a:gd name="connsiteX184" fmla="*/ 169207 w 12192000"/>
              <a:gd name="connsiteY184" fmla="*/ 2128100 h 2237474"/>
              <a:gd name="connsiteX185" fmla="*/ 93149 w 12192000"/>
              <a:gd name="connsiteY185" fmla="*/ 2105324 h 2237474"/>
              <a:gd name="connsiteX186" fmla="*/ 88109 w 12192000"/>
              <a:gd name="connsiteY186" fmla="*/ 2106704 h 2237474"/>
              <a:gd name="connsiteX187" fmla="*/ 80022 w 12192000"/>
              <a:gd name="connsiteY187" fmla="*/ 2107254 h 2237474"/>
              <a:gd name="connsiteX188" fmla="*/ 79717 w 12192000"/>
              <a:gd name="connsiteY188" fmla="*/ 2107046 h 2237474"/>
              <a:gd name="connsiteX189" fmla="*/ 72352 w 12192000"/>
              <a:gd name="connsiteY189" fmla="*/ 2107991 h 2237474"/>
              <a:gd name="connsiteX190" fmla="*/ 37645 w 12192000"/>
              <a:gd name="connsiteY190" fmla="*/ 2115401 h 2237474"/>
              <a:gd name="connsiteX191" fmla="*/ 4572 w 12192000"/>
              <a:gd name="connsiteY191" fmla="*/ 2111091 h 2237474"/>
              <a:gd name="connsiteX192" fmla="*/ 0 w 12192000"/>
              <a:gd name="connsiteY192" fmla="*/ 2110468 h 2237474"/>
              <a:gd name="connsiteX193" fmla="*/ 0 w 12192000"/>
              <a:gd name="connsiteY193"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34800 w 12192000"/>
              <a:gd name="connsiteY6" fmla="*/ 747840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34688 w 12192000"/>
              <a:gd name="connsiteY12" fmla="*/ 757726 h 2237474"/>
              <a:gd name="connsiteX13" fmla="*/ 10805004 w 12192000"/>
              <a:gd name="connsiteY13" fmla="*/ 757573 h 2237474"/>
              <a:gd name="connsiteX14" fmla="*/ 10739478 w 12192000"/>
              <a:gd name="connsiteY14" fmla="*/ 776841 h 2237474"/>
              <a:gd name="connsiteX15" fmla="*/ 10458762 w 12192000"/>
              <a:gd name="connsiteY15" fmla="*/ 755400 h 2237474"/>
              <a:gd name="connsiteX16" fmla="*/ 10211200 w 12192000"/>
              <a:gd name="connsiteY16" fmla="*/ 767513 h 2237474"/>
              <a:gd name="connsiteX17" fmla="*/ 10167995 w 12192000"/>
              <a:gd name="connsiteY17" fmla="*/ 760843 h 2237474"/>
              <a:gd name="connsiteX18" fmla="*/ 9997044 w 12192000"/>
              <a:gd name="connsiteY18" fmla="*/ 780129 h 2237474"/>
              <a:gd name="connsiteX19" fmla="*/ 9943887 w 12192000"/>
              <a:gd name="connsiteY19" fmla="*/ 804141 h 2237474"/>
              <a:gd name="connsiteX20" fmla="*/ 9918248 w 12192000"/>
              <a:gd name="connsiteY20" fmla="*/ 816628 h 2237474"/>
              <a:gd name="connsiteX21" fmla="*/ 9767091 w 12192000"/>
              <a:gd name="connsiteY21" fmla="*/ 870550 h 2237474"/>
              <a:gd name="connsiteX22" fmla="*/ 9683005 w 12192000"/>
              <a:gd name="connsiteY22" fmla="*/ 894128 h 2237474"/>
              <a:gd name="connsiteX23" fmla="*/ 9594438 w 12192000"/>
              <a:gd name="connsiteY23" fmla="*/ 919051 h 2237474"/>
              <a:gd name="connsiteX24" fmla="*/ 9544189 w 12192000"/>
              <a:gd name="connsiteY24" fmla="*/ 938966 h 2237474"/>
              <a:gd name="connsiteX25" fmla="*/ 9500499 w 12192000"/>
              <a:gd name="connsiteY25" fmla="*/ 954680 h 2237474"/>
              <a:gd name="connsiteX26" fmla="*/ 9428195 w 12192000"/>
              <a:gd name="connsiteY26" fmla="*/ 986225 h 2237474"/>
              <a:gd name="connsiteX27" fmla="*/ 9410017 w 12192000"/>
              <a:gd name="connsiteY27" fmla="*/ 993931 h 2237474"/>
              <a:gd name="connsiteX28" fmla="*/ 9392919 w 12192000"/>
              <a:gd name="connsiteY28" fmla="*/ 994656 h 2237474"/>
              <a:gd name="connsiteX29" fmla="*/ 9278619 w 12192000"/>
              <a:gd name="connsiteY29" fmla="*/ 1011878 h 2237474"/>
              <a:gd name="connsiteX30" fmla="*/ 9268019 w 12192000"/>
              <a:gd name="connsiteY30" fmla="*/ 1007442 h 2237474"/>
              <a:gd name="connsiteX31" fmla="*/ 9234662 w 12192000"/>
              <a:gd name="connsiteY31" fmla="*/ 1023056 h 2237474"/>
              <a:gd name="connsiteX32" fmla="*/ 9181033 w 12192000"/>
              <a:gd name="connsiteY32" fmla="*/ 1037921 h 2237474"/>
              <a:gd name="connsiteX33" fmla="*/ 9155969 w 12192000"/>
              <a:gd name="connsiteY33" fmla="*/ 1046804 h 2237474"/>
              <a:gd name="connsiteX34" fmla="*/ 9133985 w 12192000"/>
              <a:gd name="connsiteY34" fmla="*/ 1046450 h 2237474"/>
              <a:gd name="connsiteX35" fmla="*/ 9003462 w 12192000"/>
              <a:gd name="connsiteY35" fmla="*/ 1042406 h 2237474"/>
              <a:gd name="connsiteX36" fmla="*/ 8968445 w 12192000"/>
              <a:gd name="connsiteY36" fmla="*/ 1052169 h 2237474"/>
              <a:gd name="connsiteX37" fmla="*/ 8886001 w 12192000"/>
              <a:gd name="connsiteY37" fmla="*/ 1067468 h 2237474"/>
              <a:gd name="connsiteX38" fmla="*/ 8838610 w 12192000"/>
              <a:gd name="connsiteY38" fmla="*/ 1075091 h 2237474"/>
              <a:gd name="connsiteX39" fmla="*/ 8750383 w 12192000"/>
              <a:gd name="connsiteY39" fmla="*/ 1097387 h 2237474"/>
              <a:gd name="connsiteX40" fmla="*/ 8665605 w 12192000"/>
              <a:gd name="connsiteY40" fmla="*/ 1110791 h 2237474"/>
              <a:gd name="connsiteX41" fmla="*/ 8584946 w 12192000"/>
              <a:gd name="connsiteY41" fmla="*/ 1135226 h 2237474"/>
              <a:gd name="connsiteX42" fmla="*/ 8460755 w 12192000"/>
              <a:gd name="connsiteY42" fmla="*/ 1203427 h 2237474"/>
              <a:gd name="connsiteX43" fmla="*/ 8419755 w 12192000"/>
              <a:gd name="connsiteY43" fmla="*/ 1216260 h 2237474"/>
              <a:gd name="connsiteX44" fmla="*/ 8411626 w 12192000"/>
              <a:gd name="connsiteY44" fmla="*/ 1214397 h 2237474"/>
              <a:gd name="connsiteX45" fmla="*/ 8363469 w 12192000"/>
              <a:gd name="connsiteY45" fmla="*/ 1246658 h 2237474"/>
              <a:gd name="connsiteX46" fmla="*/ 8275497 w 12192000"/>
              <a:gd name="connsiteY46" fmla="*/ 1264396 h 2237474"/>
              <a:gd name="connsiteX47" fmla="*/ 8206287 w 12192000"/>
              <a:gd name="connsiteY47" fmla="*/ 1273060 h 2237474"/>
              <a:gd name="connsiteX48" fmla="*/ 8139997 w 12192000"/>
              <a:gd name="connsiteY48" fmla="*/ 1282713 h 2237474"/>
              <a:gd name="connsiteX49" fmla="*/ 8074238 w 12192000"/>
              <a:gd name="connsiteY49" fmla="*/ 1301895 h 2237474"/>
              <a:gd name="connsiteX50" fmla="*/ 7942099 w 12192000"/>
              <a:gd name="connsiteY50" fmla="*/ 1336332 h 2237474"/>
              <a:gd name="connsiteX51" fmla="*/ 7902328 w 12192000"/>
              <a:gd name="connsiteY51" fmla="*/ 1345865 h 2237474"/>
              <a:gd name="connsiteX52" fmla="*/ 7840612 w 12192000"/>
              <a:gd name="connsiteY52" fmla="*/ 1369373 h 2237474"/>
              <a:gd name="connsiteX53" fmla="*/ 7786819 w 12192000"/>
              <a:gd name="connsiteY53" fmla="*/ 1378970 h 2237474"/>
              <a:gd name="connsiteX54" fmla="*/ 7548172 w 12192000"/>
              <a:gd name="connsiteY54" fmla="*/ 1417460 h 2237474"/>
              <a:gd name="connsiteX55" fmla="*/ 7483437 w 12192000"/>
              <a:gd name="connsiteY55" fmla="*/ 1478152 h 2237474"/>
              <a:gd name="connsiteX56" fmla="*/ 7377870 w 12192000"/>
              <a:gd name="connsiteY56" fmla="*/ 1523319 h 2237474"/>
              <a:gd name="connsiteX57" fmla="*/ 7230737 w 12192000"/>
              <a:gd name="connsiteY57" fmla="*/ 1562633 h 2237474"/>
              <a:gd name="connsiteX58" fmla="*/ 7224458 w 12192000"/>
              <a:gd name="connsiteY58" fmla="*/ 1573008 h 2237474"/>
              <a:gd name="connsiteX59" fmla="*/ 7183121 w 12192000"/>
              <a:gd name="connsiteY59" fmla="*/ 1595162 h 2237474"/>
              <a:gd name="connsiteX60" fmla="*/ 7164601 w 12192000"/>
              <a:gd name="connsiteY60" fmla="*/ 1606490 h 2237474"/>
              <a:gd name="connsiteX61" fmla="*/ 7031309 w 12192000"/>
              <a:gd name="connsiteY61" fmla="*/ 1619451 h 2237474"/>
              <a:gd name="connsiteX62" fmla="*/ 6900177 w 12192000"/>
              <a:gd name="connsiteY62" fmla="*/ 1636016 h 2237474"/>
              <a:gd name="connsiteX63" fmla="*/ 6795372 w 12192000"/>
              <a:gd name="connsiteY63" fmla="*/ 1644845 h 2237474"/>
              <a:gd name="connsiteX64" fmla="*/ 6692251 w 12192000"/>
              <a:gd name="connsiteY64" fmla="*/ 1656357 h 2237474"/>
              <a:gd name="connsiteX65" fmla="*/ 6655235 w 12192000"/>
              <a:gd name="connsiteY65" fmla="*/ 1661869 h 2237474"/>
              <a:gd name="connsiteX66" fmla="*/ 6554894 w 12192000"/>
              <a:gd name="connsiteY66" fmla="*/ 1664428 h 2237474"/>
              <a:gd name="connsiteX67" fmla="*/ 6516595 w 12192000"/>
              <a:gd name="connsiteY67" fmla="*/ 1667475 h 2237474"/>
              <a:gd name="connsiteX68" fmla="*/ 6508541 w 12192000"/>
              <a:gd name="connsiteY68" fmla="*/ 1668757 h 2237474"/>
              <a:gd name="connsiteX69" fmla="*/ 6471012 w 12192000"/>
              <a:gd name="connsiteY69" fmla="*/ 1678604 h 2237474"/>
              <a:gd name="connsiteX70" fmla="*/ 6364035 w 12192000"/>
              <a:gd name="connsiteY70" fmla="*/ 1667683 h 2237474"/>
              <a:gd name="connsiteX71" fmla="*/ 6280959 w 12192000"/>
              <a:gd name="connsiteY71" fmla="*/ 1689329 h 2237474"/>
              <a:gd name="connsiteX72" fmla="*/ 6243319 w 12192000"/>
              <a:gd name="connsiteY72" fmla="*/ 1695560 h 2237474"/>
              <a:gd name="connsiteX73" fmla="*/ 6098321 w 12192000"/>
              <a:gd name="connsiteY73" fmla="*/ 1721646 h 2237474"/>
              <a:gd name="connsiteX74" fmla="*/ 5880652 w 12192000"/>
              <a:gd name="connsiteY74" fmla="*/ 1779643 h 2237474"/>
              <a:gd name="connsiteX75" fmla="*/ 5785959 w 12192000"/>
              <a:gd name="connsiteY75" fmla="*/ 1775307 h 2237474"/>
              <a:gd name="connsiteX76" fmla="*/ 5643534 w 12192000"/>
              <a:gd name="connsiteY76" fmla="*/ 1802919 h 2237474"/>
              <a:gd name="connsiteX77" fmla="*/ 5518799 w 12192000"/>
              <a:gd name="connsiteY77" fmla="*/ 1818312 h 2237474"/>
              <a:gd name="connsiteX78" fmla="*/ 5505014 w 12192000"/>
              <a:gd name="connsiteY78" fmla="*/ 1819259 h 2237474"/>
              <a:gd name="connsiteX79" fmla="*/ 5453307 w 12192000"/>
              <a:gd name="connsiteY79" fmla="*/ 1815450 h 2237474"/>
              <a:gd name="connsiteX80" fmla="*/ 5221533 w 12192000"/>
              <a:gd name="connsiteY80" fmla="*/ 1846950 h 2237474"/>
              <a:gd name="connsiteX81" fmla="*/ 5149802 w 12192000"/>
              <a:gd name="connsiteY81" fmla="*/ 1844846 h 2237474"/>
              <a:gd name="connsiteX82" fmla="*/ 5114927 w 12192000"/>
              <a:gd name="connsiteY82" fmla="*/ 1847827 h 2237474"/>
              <a:gd name="connsiteX83" fmla="*/ 5108970 w 12192000"/>
              <a:gd name="connsiteY83" fmla="*/ 1847935 h 2237474"/>
              <a:gd name="connsiteX84" fmla="*/ 5067961 w 12192000"/>
              <a:gd name="connsiteY84" fmla="*/ 1845917 h 2237474"/>
              <a:gd name="connsiteX85" fmla="*/ 5007075 w 12192000"/>
              <a:gd name="connsiteY85" fmla="*/ 1838626 h 2237474"/>
              <a:gd name="connsiteX86" fmla="*/ 4944087 w 12192000"/>
              <a:gd name="connsiteY86" fmla="*/ 1823332 h 2237474"/>
              <a:gd name="connsiteX87" fmla="*/ 4907662 w 12192000"/>
              <a:gd name="connsiteY87" fmla="*/ 1816900 h 2237474"/>
              <a:gd name="connsiteX88" fmla="*/ 4882386 w 12192000"/>
              <a:gd name="connsiteY88" fmla="*/ 1809844 h 2237474"/>
              <a:gd name="connsiteX89" fmla="*/ 4811440 w 12192000"/>
              <a:gd name="connsiteY89" fmla="*/ 1804655 h 2237474"/>
              <a:gd name="connsiteX90" fmla="*/ 4691075 w 12192000"/>
              <a:gd name="connsiteY90" fmla="*/ 1801389 h 2237474"/>
              <a:gd name="connsiteX91" fmla="*/ 4611738 w 12192000"/>
              <a:gd name="connsiteY91" fmla="*/ 1776964 h 2237474"/>
              <a:gd name="connsiteX92" fmla="*/ 4560070 w 12192000"/>
              <a:gd name="connsiteY92" fmla="*/ 1785640 h 2237474"/>
              <a:gd name="connsiteX93" fmla="*/ 4536503 w 12192000"/>
              <a:gd name="connsiteY93" fmla="*/ 1785334 h 2237474"/>
              <a:gd name="connsiteX94" fmla="*/ 4513724 w 12192000"/>
              <a:gd name="connsiteY94" fmla="*/ 1791996 h 2237474"/>
              <a:gd name="connsiteX95" fmla="*/ 4459810 w 12192000"/>
              <a:gd name="connsiteY95" fmla="*/ 1797886 h 2237474"/>
              <a:gd name="connsiteX96" fmla="*/ 4379064 w 12192000"/>
              <a:gd name="connsiteY96" fmla="*/ 1817177 h 2237474"/>
              <a:gd name="connsiteX97" fmla="*/ 4290981 w 12192000"/>
              <a:gd name="connsiteY97" fmla="*/ 1839677 h 2237474"/>
              <a:gd name="connsiteX98" fmla="*/ 4238372 w 12192000"/>
              <a:gd name="connsiteY98" fmla="*/ 1851480 h 2237474"/>
              <a:gd name="connsiteX99" fmla="*/ 4232517 w 12192000"/>
              <a:gd name="connsiteY99" fmla="*/ 1852567 h 2237474"/>
              <a:gd name="connsiteX100" fmla="*/ 4191732 w 12192000"/>
              <a:gd name="connsiteY100" fmla="*/ 1857328 h 2237474"/>
              <a:gd name="connsiteX101" fmla="*/ 4065532 w 12192000"/>
              <a:gd name="connsiteY101" fmla="*/ 1855477 h 2237474"/>
              <a:gd name="connsiteX102" fmla="*/ 4028460 w 12192000"/>
              <a:gd name="connsiteY102" fmla="*/ 1855137 h 2237474"/>
              <a:gd name="connsiteX103" fmla="*/ 4002267 w 12192000"/>
              <a:gd name="connsiteY103" fmla="*/ 1852352 h 2237474"/>
              <a:gd name="connsiteX104" fmla="*/ 3931396 w 12192000"/>
              <a:gd name="connsiteY104" fmla="*/ 1858915 h 2237474"/>
              <a:gd name="connsiteX105" fmla="*/ 3812162 w 12192000"/>
              <a:gd name="connsiteY105" fmla="*/ 1875501 h 2237474"/>
              <a:gd name="connsiteX106" fmla="*/ 3729530 w 12192000"/>
              <a:gd name="connsiteY106" fmla="*/ 1864513 h 2237474"/>
              <a:gd name="connsiteX107" fmla="*/ 3680177 w 12192000"/>
              <a:gd name="connsiteY107" fmla="*/ 1881552 h 2237474"/>
              <a:gd name="connsiteX108" fmla="*/ 3567259 w 12192000"/>
              <a:gd name="connsiteY108" fmla="*/ 1893482 h 2237474"/>
              <a:gd name="connsiteX109" fmla="*/ 3405770 w 12192000"/>
              <a:gd name="connsiteY109" fmla="*/ 1904591 h 2237474"/>
              <a:gd name="connsiteX110" fmla="*/ 3280097 w 12192000"/>
              <a:gd name="connsiteY110" fmla="*/ 1919610 h 2237474"/>
              <a:gd name="connsiteX111" fmla="*/ 3123424 w 12192000"/>
              <a:gd name="connsiteY111" fmla="*/ 1952930 h 2237474"/>
              <a:gd name="connsiteX112" fmla="*/ 3009910 w 12192000"/>
              <a:gd name="connsiteY112" fmla="*/ 1957866 h 2237474"/>
              <a:gd name="connsiteX113" fmla="*/ 2995934 w 12192000"/>
              <a:gd name="connsiteY113" fmla="*/ 1967085 h 2237474"/>
              <a:gd name="connsiteX114" fmla="*/ 2980071 w 12192000"/>
              <a:gd name="connsiteY114" fmla="*/ 1972988 h 2237474"/>
              <a:gd name="connsiteX115" fmla="*/ 2978094 w 12192000"/>
              <a:gd name="connsiteY115" fmla="*/ 1972369 h 2237474"/>
              <a:gd name="connsiteX116" fmla="*/ 2942858 w 12192000"/>
              <a:gd name="connsiteY116" fmla="*/ 1981367 h 2237474"/>
              <a:gd name="connsiteX117" fmla="*/ 2875436 w 12192000"/>
              <a:gd name="connsiteY117" fmla="*/ 1996977 h 2237474"/>
              <a:gd name="connsiteX118" fmla="*/ 2874892 w 12192000"/>
              <a:gd name="connsiteY118" fmla="*/ 1996085 h 2237474"/>
              <a:gd name="connsiteX119" fmla="*/ 2864145 w 12192000"/>
              <a:gd name="connsiteY119" fmla="*/ 1994061 h 2237474"/>
              <a:gd name="connsiteX120" fmla="*/ 2843662 w 12192000"/>
              <a:gd name="connsiteY120" fmla="*/ 1992498 h 2237474"/>
              <a:gd name="connsiteX121" fmla="*/ 2796128 w 12192000"/>
              <a:gd name="connsiteY121" fmla="*/ 1976403 h 2237474"/>
              <a:gd name="connsiteX122" fmla="*/ 2756784 w 12192000"/>
              <a:gd name="connsiteY122" fmla="*/ 1985116 h 2237474"/>
              <a:gd name="connsiteX123" fmla="*/ 2748833 w 12192000"/>
              <a:gd name="connsiteY123" fmla="*/ 1986323 h 2237474"/>
              <a:gd name="connsiteX124" fmla="*/ 2748661 w 12192000"/>
              <a:gd name="connsiteY124" fmla="*/ 1986122 h 2237474"/>
              <a:gd name="connsiteX125" fmla="*/ 2740251 w 12192000"/>
              <a:gd name="connsiteY125" fmla="*/ 1986946 h 2237474"/>
              <a:gd name="connsiteX126" fmla="*/ 2718916 w 12192000"/>
              <a:gd name="connsiteY126" fmla="*/ 1990867 h 2237474"/>
              <a:gd name="connsiteX127" fmla="*/ 2713522 w 12192000"/>
              <a:gd name="connsiteY127" fmla="*/ 1990173 h 2237474"/>
              <a:gd name="connsiteX128" fmla="*/ 2680597 w 12192000"/>
              <a:gd name="connsiteY128" fmla="*/ 1984996 h 2237474"/>
              <a:gd name="connsiteX129" fmla="*/ 2578178 w 12192000"/>
              <a:gd name="connsiteY129" fmla="*/ 1990531 h 2237474"/>
              <a:gd name="connsiteX130" fmla="*/ 2476147 w 12192000"/>
              <a:gd name="connsiteY130" fmla="*/ 1998305 h 2237474"/>
              <a:gd name="connsiteX131" fmla="*/ 2373568 w 12192000"/>
              <a:gd name="connsiteY131" fmla="*/ 2003219 h 2237474"/>
              <a:gd name="connsiteX132" fmla="*/ 2321399 w 12192000"/>
              <a:gd name="connsiteY132" fmla="*/ 1989467 h 2237474"/>
              <a:gd name="connsiteX133" fmla="*/ 2315525 w 12192000"/>
              <a:gd name="connsiteY133" fmla="*/ 1989708 h 2237474"/>
              <a:gd name="connsiteX134" fmla="*/ 2300792 w 12192000"/>
              <a:gd name="connsiteY134" fmla="*/ 1994290 h 2237474"/>
              <a:gd name="connsiteX135" fmla="*/ 2295469 w 12192000"/>
              <a:gd name="connsiteY135" fmla="*/ 1996659 h 2237474"/>
              <a:gd name="connsiteX136" fmla="*/ 2287219 w 12192000"/>
              <a:gd name="connsiteY136" fmla="*/ 1998750 h 2237474"/>
              <a:gd name="connsiteX137" fmla="*/ 2286948 w 12192000"/>
              <a:gd name="connsiteY137" fmla="*/ 1998596 h 2237474"/>
              <a:gd name="connsiteX138" fmla="*/ 2243069 w 12192000"/>
              <a:gd name="connsiteY138" fmla="*/ 2015111 h 2237474"/>
              <a:gd name="connsiteX139" fmla="*/ 2186609 w 12192000"/>
              <a:gd name="connsiteY139" fmla="*/ 2008263 h 2237474"/>
              <a:gd name="connsiteX140" fmla="*/ 2164831 w 12192000"/>
              <a:gd name="connsiteY140" fmla="*/ 2010143 h 2237474"/>
              <a:gd name="connsiteX141" fmla="*/ 2152836 w 12192000"/>
              <a:gd name="connsiteY141" fmla="*/ 2010048 h 2237474"/>
              <a:gd name="connsiteX142" fmla="*/ 2117102 w 12192000"/>
              <a:gd name="connsiteY142" fmla="*/ 2023004 h 2237474"/>
              <a:gd name="connsiteX143" fmla="*/ 2111935 w 12192000"/>
              <a:gd name="connsiteY143" fmla="*/ 2023163 h 2237474"/>
              <a:gd name="connsiteX144" fmla="*/ 2089991 w 12192000"/>
              <a:gd name="connsiteY144" fmla="*/ 2034193 h 2237474"/>
              <a:gd name="connsiteX145" fmla="*/ 2058061 w 12192000"/>
              <a:gd name="connsiteY145" fmla="*/ 2047942 h 2237474"/>
              <a:gd name="connsiteX146" fmla="*/ 2055737 w 12192000"/>
              <a:gd name="connsiteY146" fmla="*/ 2047704 h 2237474"/>
              <a:gd name="connsiteX147" fmla="*/ 2042244 w 12192000"/>
              <a:gd name="connsiteY147" fmla="*/ 2055560 h 2237474"/>
              <a:gd name="connsiteX148" fmla="*/ 1976224 w 12192000"/>
              <a:gd name="connsiteY148" fmla="*/ 2074257 h 2237474"/>
              <a:gd name="connsiteX149" fmla="*/ 1877728 w 12192000"/>
              <a:gd name="connsiteY149" fmla="*/ 2101004 h 2237474"/>
              <a:gd name="connsiteX150" fmla="*/ 1759056 w 12192000"/>
              <a:gd name="connsiteY150" fmla="*/ 2125608 h 2237474"/>
              <a:gd name="connsiteX151" fmla="*/ 1637948 w 12192000"/>
              <a:gd name="connsiteY151" fmla="*/ 2172597 h 2237474"/>
              <a:gd name="connsiteX152" fmla="*/ 1434549 w 12192000"/>
              <a:gd name="connsiteY152" fmla="*/ 2234522 h 2237474"/>
              <a:gd name="connsiteX153" fmla="*/ 1398481 w 12192000"/>
              <a:gd name="connsiteY153" fmla="*/ 2237074 h 2237474"/>
              <a:gd name="connsiteX154" fmla="*/ 1398407 w 12192000"/>
              <a:gd name="connsiteY154" fmla="*/ 2237095 h 2237474"/>
              <a:gd name="connsiteX155" fmla="*/ 1370962 w 12192000"/>
              <a:gd name="connsiteY155" fmla="*/ 2237474 h 2237474"/>
              <a:gd name="connsiteX156" fmla="*/ 1356367 w 12192000"/>
              <a:gd name="connsiteY156" fmla="*/ 2235089 h 2237474"/>
              <a:gd name="connsiteX157" fmla="*/ 1324828 w 12192000"/>
              <a:gd name="connsiteY157" fmla="*/ 2231968 h 2237474"/>
              <a:gd name="connsiteX158" fmla="*/ 1297744 w 12192000"/>
              <a:gd name="connsiteY158" fmla="*/ 2235849 h 2237474"/>
              <a:gd name="connsiteX159" fmla="*/ 1286236 w 12192000"/>
              <a:gd name="connsiteY159" fmla="*/ 2233135 h 2237474"/>
              <a:gd name="connsiteX160" fmla="*/ 1283504 w 12192000"/>
              <a:gd name="connsiteY160" fmla="*/ 2233797 h 2237474"/>
              <a:gd name="connsiteX161" fmla="*/ 1279765 w 12192000"/>
              <a:gd name="connsiteY161" fmla="*/ 2229639 h 2237474"/>
              <a:gd name="connsiteX162" fmla="*/ 1195347 w 12192000"/>
              <a:gd name="connsiteY162" fmla="*/ 2212354 h 2237474"/>
              <a:gd name="connsiteX163" fmla="*/ 970251 w 12192000"/>
              <a:gd name="connsiteY163" fmla="*/ 2221029 h 2237474"/>
              <a:gd name="connsiteX164" fmla="*/ 812914 w 12192000"/>
              <a:gd name="connsiteY164" fmla="*/ 2202752 h 2237474"/>
              <a:gd name="connsiteX165" fmla="*/ 800195 w 12192000"/>
              <a:gd name="connsiteY165" fmla="*/ 2209407 h 2237474"/>
              <a:gd name="connsiteX166" fmla="*/ 784978 w 12192000"/>
              <a:gd name="connsiteY166" fmla="*/ 2212360 h 2237474"/>
              <a:gd name="connsiteX167" fmla="*/ 681987 w 12192000"/>
              <a:gd name="connsiteY167" fmla="*/ 2216757 h 2237474"/>
              <a:gd name="connsiteX168" fmla="*/ 669923 w 12192000"/>
              <a:gd name="connsiteY168" fmla="*/ 2211682 h 2237474"/>
              <a:gd name="connsiteX169" fmla="*/ 648680 w 12192000"/>
              <a:gd name="connsiteY169" fmla="*/ 2206229 h 2237474"/>
              <a:gd name="connsiteX170" fmla="*/ 597225 w 12192000"/>
              <a:gd name="connsiteY170" fmla="*/ 2180999 h 2237474"/>
              <a:gd name="connsiteX171" fmla="*/ 558449 w 12192000"/>
              <a:gd name="connsiteY171" fmla="*/ 2182346 h 2237474"/>
              <a:gd name="connsiteX172" fmla="*/ 550517 w 12192000"/>
              <a:gd name="connsiteY172" fmla="*/ 2182060 h 2237474"/>
              <a:gd name="connsiteX173" fmla="*/ 550309 w 12192000"/>
              <a:gd name="connsiteY173" fmla="*/ 2181825 h 2237474"/>
              <a:gd name="connsiteX174" fmla="*/ 541836 w 12192000"/>
              <a:gd name="connsiteY174" fmla="*/ 2181063 h 2237474"/>
              <a:gd name="connsiteX175" fmla="*/ 536057 w 12192000"/>
              <a:gd name="connsiteY175" fmla="*/ 2181537 h 2237474"/>
              <a:gd name="connsiteX176" fmla="*/ 520671 w 12192000"/>
              <a:gd name="connsiteY176" fmla="*/ 2180980 h 2237474"/>
              <a:gd name="connsiteX177" fmla="*/ 515024 w 12192000"/>
              <a:gd name="connsiteY177" fmla="*/ 2179258 h 2237474"/>
              <a:gd name="connsiteX178" fmla="*/ 512278 w 12192000"/>
              <a:gd name="connsiteY178" fmla="*/ 2176369 h 2237474"/>
              <a:gd name="connsiteX179" fmla="*/ 480419 w 12192000"/>
              <a:gd name="connsiteY179" fmla="*/ 2167807 h 2237474"/>
              <a:gd name="connsiteX180" fmla="*/ 413835 w 12192000"/>
              <a:gd name="connsiteY180" fmla="*/ 2156783 h 2237474"/>
              <a:gd name="connsiteX181" fmla="*/ 376513 w 12192000"/>
              <a:gd name="connsiteY181" fmla="*/ 2154014 h 2237474"/>
              <a:gd name="connsiteX182" fmla="*/ 273386 w 12192000"/>
              <a:gd name="connsiteY182" fmla="*/ 2142551 h 2237474"/>
              <a:gd name="connsiteX183" fmla="*/ 169207 w 12192000"/>
              <a:gd name="connsiteY183" fmla="*/ 2128100 h 2237474"/>
              <a:gd name="connsiteX184" fmla="*/ 93149 w 12192000"/>
              <a:gd name="connsiteY184" fmla="*/ 2105324 h 2237474"/>
              <a:gd name="connsiteX185" fmla="*/ 88109 w 12192000"/>
              <a:gd name="connsiteY185" fmla="*/ 2106704 h 2237474"/>
              <a:gd name="connsiteX186" fmla="*/ 80022 w 12192000"/>
              <a:gd name="connsiteY186" fmla="*/ 2107254 h 2237474"/>
              <a:gd name="connsiteX187" fmla="*/ 79717 w 12192000"/>
              <a:gd name="connsiteY187" fmla="*/ 2107046 h 2237474"/>
              <a:gd name="connsiteX188" fmla="*/ 72352 w 12192000"/>
              <a:gd name="connsiteY188" fmla="*/ 2107991 h 2237474"/>
              <a:gd name="connsiteX189" fmla="*/ 37645 w 12192000"/>
              <a:gd name="connsiteY189" fmla="*/ 2115401 h 2237474"/>
              <a:gd name="connsiteX190" fmla="*/ 4572 w 12192000"/>
              <a:gd name="connsiteY190" fmla="*/ 2111091 h 2237474"/>
              <a:gd name="connsiteX191" fmla="*/ 0 w 12192000"/>
              <a:gd name="connsiteY191" fmla="*/ 2110468 h 2237474"/>
              <a:gd name="connsiteX192" fmla="*/ 0 w 12192000"/>
              <a:gd name="connsiteY192"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34800 w 12192000"/>
              <a:gd name="connsiteY6" fmla="*/ 747840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48975 w 12192000"/>
              <a:gd name="connsiteY12" fmla="*/ 755279 h 2237474"/>
              <a:gd name="connsiteX13" fmla="*/ 10805004 w 12192000"/>
              <a:gd name="connsiteY13" fmla="*/ 757573 h 2237474"/>
              <a:gd name="connsiteX14" fmla="*/ 10739478 w 12192000"/>
              <a:gd name="connsiteY14" fmla="*/ 776841 h 2237474"/>
              <a:gd name="connsiteX15" fmla="*/ 10458762 w 12192000"/>
              <a:gd name="connsiteY15" fmla="*/ 755400 h 2237474"/>
              <a:gd name="connsiteX16" fmla="*/ 10211200 w 12192000"/>
              <a:gd name="connsiteY16" fmla="*/ 767513 h 2237474"/>
              <a:gd name="connsiteX17" fmla="*/ 10167995 w 12192000"/>
              <a:gd name="connsiteY17" fmla="*/ 760843 h 2237474"/>
              <a:gd name="connsiteX18" fmla="*/ 9997044 w 12192000"/>
              <a:gd name="connsiteY18" fmla="*/ 780129 h 2237474"/>
              <a:gd name="connsiteX19" fmla="*/ 9943887 w 12192000"/>
              <a:gd name="connsiteY19" fmla="*/ 804141 h 2237474"/>
              <a:gd name="connsiteX20" fmla="*/ 9918248 w 12192000"/>
              <a:gd name="connsiteY20" fmla="*/ 816628 h 2237474"/>
              <a:gd name="connsiteX21" fmla="*/ 9767091 w 12192000"/>
              <a:gd name="connsiteY21" fmla="*/ 870550 h 2237474"/>
              <a:gd name="connsiteX22" fmla="*/ 9683005 w 12192000"/>
              <a:gd name="connsiteY22" fmla="*/ 894128 h 2237474"/>
              <a:gd name="connsiteX23" fmla="*/ 9594438 w 12192000"/>
              <a:gd name="connsiteY23" fmla="*/ 919051 h 2237474"/>
              <a:gd name="connsiteX24" fmla="*/ 9544189 w 12192000"/>
              <a:gd name="connsiteY24" fmla="*/ 938966 h 2237474"/>
              <a:gd name="connsiteX25" fmla="*/ 9500499 w 12192000"/>
              <a:gd name="connsiteY25" fmla="*/ 954680 h 2237474"/>
              <a:gd name="connsiteX26" fmla="*/ 9428195 w 12192000"/>
              <a:gd name="connsiteY26" fmla="*/ 986225 h 2237474"/>
              <a:gd name="connsiteX27" fmla="*/ 9410017 w 12192000"/>
              <a:gd name="connsiteY27" fmla="*/ 993931 h 2237474"/>
              <a:gd name="connsiteX28" fmla="*/ 9392919 w 12192000"/>
              <a:gd name="connsiteY28" fmla="*/ 994656 h 2237474"/>
              <a:gd name="connsiteX29" fmla="*/ 9278619 w 12192000"/>
              <a:gd name="connsiteY29" fmla="*/ 1011878 h 2237474"/>
              <a:gd name="connsiteX30" fmla="*/ 9268019 w 12192000"/>
              <a:gd name="connsiteY30" fmla="*/ 1007442 h 2237474"/>
              <a:gd name="connsiteX31" fmla="*/ 9234662 w 12192000"/>
              <a:gd name="connsiteY31" fmla="*/ 1023056 h 2237474"/>
              <a:gd name="connsiteX32" fmla="*/ 9181033 w 12192000"/>
              <a:gd name="connsiteY32" fmla="*/ 1037921 h 2237474"/>
              <a:gd name="connsiteX33" fmla="*/ 9155969 w 12192000"/>
              <a:gd name="connsiteY33" fmla="*/ 1046804 h 2237474"/>
              <a:gd name="connsiteX34" fmla="*/ 9133985 w 12192000"/>
              <a:gd name="connsiteY34" fmla="*/ 1046450 h 2237474"/>
              <a:gd name="connsiteX35" fmla="*/ 9003462 w 12192000"/>
              <a:gd name="connsiteY35" fmla="*/ 1042406 h 2237474"/>
              <a:gd name="connsiteX36" fmla="*/ 8968445 w 12192000"/>
              <a:gd name="connsiteY36" fmla="*/ 1052169 h 2237474"/>
              <a:gd name="connsiteX37" fmla="*/ 8886001 w 12192000"/>
              <a:gd name="connsiteY37" fmla="*/ 1067468 h 2237474"/>
              <a:gd name="connsiteX38" fmla="*/ 8838610 w 12192000"/>
              <a:gd name="connsiteY38" fmla="*/ 1075091 h 2237474"/>
              <a:gd name="connsiteX39" fmla="*/ 8750383 w 12192000"/>
              <a:gd name="connsiteY39" fmla="*/ 1097387 h 2237474"/>
              <a:gd name="connsiteX40" fmla="*/ 8665605 w 12192000"/>
              <a:gd name="connsiteY40" fmla="*/ 1110791 h 2237474"/>
              <a:gd name="connsiteX41" fmla="*/ 8584946 w 12192000"/>
              <a:gd name="connsiteY41" fmla="*/ 1135226 h 2237474"/>
              <a:gd name="connsiteX42" fmla="*/ 8460755 w 12192000"/>
              <a:gd name="connsiteY42" fmla="*/ 1203427 h 2237474"/>
              <a:gd name="connsiteX43" fmla="*/ 8419755 w 12192000"/>
              <a:gd name="connsiteY43" fmla="*/ 1216260 h 2237474"/>
              <a:gd name="connsiteX44" fmla="*/ 8411626 w 12192000"/>
              <a:gd name="connsiteY44" fmla="*/ 1214397 h 2237474"/>
              <a:gd name="connsiteX45" fmla="*/ 8363469 w 12192000"/>
              <a:gd name="connsiteY45" fmla="*/ 1246658 h 2237474"/>
              <a:gd name="connsiteX46" fmla="*/ 8275497 w 12192000"/>
              <a:gd name="connsiteY46" fmla="*/ 1264396 h 2237474"/>
              <a:gd name="connsiteX47" fmla="*/ 8206287 w 12192000"/>
              <a:gd name="connsiteY47" fmla="*/ 1273060 h 2237474"/>
              <a:gd name="connsiteX48" fmla="*/ 8139997 w 12192000"/>
              <a:gd name="connsiteY48" fmla="*/ 1282713 h 2237474"/>
              <a:gd name="connsiteX49" fmla="*/ 8074238 w 12192000"/>
              <a:gd name="connsiteY49" fmla="*/ 1301895 h 2237474"/>
              <a:gd name="connsiteX50" fmla="*/ 7942099 w 12192000"/>
              <a:gd name="connsiteY50" fmla="*/ 1336332 h 2237474"/>
              <a:gd name="connsiteX51" fmla="*/ 7902328 w 12192000"/>
              <a:gd name="connsiteY51" fmla="*/ 1345865 h 2237474"/>
              <a:gd name="connsiteX52" fmla="*/ 7840612 w 12192000"/>
              <a:gd name="connsiteY52" fmla="*/ 1369373 h 2237474"/>
              <a:gd name="connsiteX53" fmla="*/ 7786819 w 12192000"/>
              <a:gd name="connsiteY53" fmla="*/ 1378970 h 2237474"/>
              <a:gd name="connsiteX54" fmla="*/ 7548172 w 12192000"/>
              <a:gd name="connsiteY54" fmla="*/ 1417460 h 2237474"/>
              <a:gd name="connsiteX55" fmla="*/ 7483437 w 12192000"/>
              <a:gd name="connsiteY55" fmla="*/ 1478152 h 2237474"/>
              <a:gd name="connsiteX56" fmla="*/ 7377870 w 12192000"/>
              <a:gd name="connsiteY56" fmla="*/ 1523319 h 2237474"/>
              <a:gd name="connsiteX57" fmla="*/ 7230737 w 12192000"/>
              <a:gd name="connsiteY57" fmla="*/ 1562633 h 2237474"/>
              <a:gd name="connsiteX58" fmla="*/ 7224458 w 12192000"/>
              <a:gd name="connsiteY58" fmla="*/ 1573008 h 2237474"/>
              <a:gd name="connsiteX59" fmla="*/ 7183121 w 12192000"/>
              <a:gd name="connsiteY59" fmla="*/ 1595162 h 2237474"/>
              <a:gd name="connsiteX60" fmla="*/ 7164601 w 12192000"/>
              <a:gd name="connsiteY60" fmla="*/ 1606490 h 2237474"/>
              <a:gd name="connsiteX61" fmla="*/ 7031309 w 12192000"/>
              <a:gd name="connsiteY61" fmla="*/ 1619451 h 2237474"/>
              <a:gd name="connsiteX62" fmla="*/ 6900177 w 12192000"/>
              <a:gd name="connsiteY62" fmla="*/ 1636016 h 2237474"/>
              <a:gd name="connsiteX63" fmla="*/ 6795372 w 12192000"/>
              <a:gd name="connsiteY63" fmla="*/ 1644845 h 2237474"/>
              <a:gd name="connsiteX64" fmla="*/ 6692251 w 12192000"/>
              <a:gd name="connsiteY64" fmla="*/ 1656357 h 2237474"/>
              <a:gd name="connsiteX65" fmla="*/ 6655235 w 12192000"/>
              <a:gd name="connsiteY65" fmla="*/ 1661869 h 2237474"/>
              <a:gd name="connsiteX66" fmla="*/ 6554894 w 12192000"/>
              <a:gd name="connsiteY66" fmla="*/ 1664428 h 2237474"/>
              <a:gd name="connsiteX67" fmla="*/ 6516595 w 12192000"/>
              <a:gd name="connsiteY67" fmla="*/ 1667475 h 2237474"/>
              <a:gd name="connsiteX68" fmla="*/ 6508541 w 12192000"/>
              <a:gd name="connsiteY68" fmla="*/ 1668757 h 2237474"/>
              <a:gd name="connsiteX69" fmla="*/ 6471012 w 12192000"/>
              <a:gd name="connsiteY69" fmla="*/ 1678604 h 2237474"/>
              <a:gd name="connsiteX70" fmla="*/ 6364035 w 12192000"/>
              <a:gd name="connsiteY70" fmla="*/ 1667683 h 2237474"/>
              <a:gd name="connsiteX71" fmla="*/ 6280959 w 12192000"/>
              <a:gd name="connsiteY71" fmla="*/ 1689329 h 2237474"/>
              <a:gd name="connsiteX72" fmla="*/ 6243319 w 12192000"/>
              <a:gd name="connsiteY72" fmla="*/ 1695560 h 2237474"/>
              <a:gd name="connsiteX73" fmla="*/ 6098321 w 12192000"/>
              <a:gd name="connsiteY73" fmla="*/ 1721646 h 2237474"/>
              <a:gd name="connsiteX74" fmla="*/ 5880652 w 12192000"/>
              <a:gd name="connsiteY74" fmla="*/ 1779643 h 2237474"/>
              <a:gd name="connsiteX75" fmla="*/ 5785959 w 12192000"/>
              <a:gd name="connsiteY75" fmla="*/ 1775307 h 2237474"/>
              <a:gd name="connsiteX76" fmla="*/ 5643534 w 12192000"/>
              <a:gd name="connsiteY76" fmla="*/ 1802919 h 2237474"/>
              <a:gd name="connsiteX77" fmla="*/ 5518799 w 12192000"/>
              <a:gd name="connsiteY77" fmla="*/ 1818312 h 2237474"/>
              <a:gd name="connsiteX78" fmla="*/ 5505014 w 12192000"/>
              <a:gd name="connsiteY78" fmla="*/ 1819259 h 2237474"/>
              <a:gd name="connsiteX79" fmla="*/ 5453307 w 12192000"/>
              <a:gd name="connsiteY79" fmla="*/ 1815450 h 2237474"/>
              <a:gd name="connsiteX80" fmla="*/ 5221533 w 12192000"/>
              <a:gd name="connsiteY80" fmla="*/ 1846950 h 2237474"/>
              <a:gd name="connsiteX81" fmla="*/ 5149802 w 12192000"/>
              <a:gd name="connsiteY81" fmla="*/ 1844846 h 2237474"/>
              <a:gd name="connsiteX82" fmla="*/ 5114927 w 12192000"/>
              <a:gd name="connsiteY82" fmla="*/ 1847827 h 2237474"/>
              <a:gd name="connsiteX83" fmla="*/ 5108970 w 12192000"/>
              <a:gd name="connsiteY83" fmla="*/ 1847935 h 2237474"/>
              <a:gd name="connsiteX84" fmla="*/ 5067961 w 12192000"/>
              <a:gd name="connsiteY84" fmla="*/ 1845917 h 2237474"/>
              <a:gd name="connsiteX85" fmla="*/ 5007075 w 12192000"/>
              <a:gd name="connsiteY85" fmla="*/ 1838626 h 2237474"/>
              <a:gd name="connsiteX86" fmla="*/ 4944087 w 12192000"/>
              <a:gd name="connsiteY86" fmla="*/ 1823332 h 2237474"/>
              <a:gd name="connsiteX87" fmla="*/ 4907662 w 12192000"/>
              <a:gd name="connsiteY87" fmla="*/ 1816900 h 2237474"/>
              <a:gd name="connsiteX88" fmla="*/ 4882386 w 12192000"/>
              <a:gd name="connsiteY88" fmla="*/ 1809844 h 2237474"/>
              <a:gd name="connsiteX89" fmla="*/ 4811440 w 12192000"/>
              <a:gd name="connsiteY89" fmla="*/ 1804655 h 2237474"/>
              <a:gd name="connsiteX90" fmla="*/ 4691075 w 12192000"/>
              <a:gd name="connsiteY90" fmla="*/ 1801389 h 2237474"/>
              <a:gd name="connsiteX91" fmla="*/ 4611738 w 12192000"/>
              <a:gd name="connsiteY91" fmla="*/ 1776964 h 2237474"/>
              <a:gd name="connsiteX92" fmla="*/ 4560070 w 12192000"/>
              <a:gd name="connsiteY92" fmla="*/ 1785640 h 2237474"/>
              <a:gd name="connsiteX93" fmla="*/ 4536503 w 12192000"/>
              <a:gd name="connsiteY93" fmla="*/ 1785334 h 2237474"/>
              <a:gd name="connsiteX94" fmla="*/ 4513724 w 12192000"/>
              <a:gd name="connsiteY94" fmla="*/ 1791996 h 2237474"/>
              <a:gd name="connsiteX95" fmla="*/ 4459810 w 12192000"/>
              <a:gd name="connsiteY95" fmla="*/ 1797886 h 2237474"/>
              <a:gd name="connsiteX96" fmla="*/ 4379064 w 12192000"/>
              <a:gd name="connsiteY96" fmla="*/ 1817177 h 2237474"/>
              <a:gd name="connsiteX97" fmla="*/ 4290981 w 12192000"/>
              <a:gd name="connsiteY97" fmla="*/ 1839677 h 2237474"/>
              <a:gd name="connsiteX98" fmla="*/ 4238372 w 12192000"/>
              <a:gd name="connsiteY98" fmla="*/ 1851480 h 2237474"/>
              <a:gd name="connsiteX99" fmla="*/ 4232517 w 12192000"/>
              <a:gd name="connsiteY99" fmla="*/ 1852567 h 2237474"/>
              <a:gd name="connsiteX100" fmla="*/ 4191732 w 12192000"/>
              <a:gd name="connsiteY100" fmla="*/ 1857328 h 2237474"/>
              <a:gd name="connsiteX101" fmla="*/ 4065532 w 12192000"/>
              <a:gd name="connsiteY101" fmla="*/ 1855477 h 2237474"/>
              <a:gd name="connsiteX102" fmla="*/ 4028460 w 12192000"/>
              <a:gd name="connsiteY102" fmla="*/ 1855137 h 2237474"/>
              <a:gd name="connsiteX103" fmla="*/ 4002267 w 12192000"/>
              <a:gd name="connsiteY103" fmla="*/ 1852352 h 2237474"/>
              <a:gd name="connsiteX104" fmla="*/ 3931396 w 12192000"/>
              <a:gd name="connsiteY104" fmla="*/ 1858915 h 2237474"/>
              <a:gd name="connsiteX105" fmla="*/ 3812162 w 12192000"/>
              <a:gd name="connsiteY105" fmla="*/ 1875501 h 2237474"/>
              <a:gd name="connsiteX106" fmla="*/ 3729530 w 12192000"/>
              <a:gd name="connsiteY106" fmla="*/ 1864513 h 2237474"/>
              <a:gd name="connsiteX107" fmla="*/ 3680177 w 12192000"/>
              <a:gd name="connsiteY107" fmla="*/ 1881552 h 2237474"/>
              <a:gd name="connsiteX108" fmla="*/ 3567259 w 12192000"/>
              <a:gd name="connsiteY108" fmla="*/ 1893482 h 2237474"/>
              <a:gd name="connsiteX109" fmla="*/ 3405770 w 12192000"/>
              <a:gd name="connsiteY109" fmla="*/ 1904591 h 2237474"/>
              <a:gd name="connsiteX110" fmla="*/ 3280097 w 12192000"/>
              <a:gd name="connsiteY110" fmla="*/ 1919610 h 2237474"/>
              <a:gd name="connsiteX111" fmla="*/ 3123424 w 12192000"/>
              <a:gd name="connsiteY111" fmla="*/ 1952930 h 2237474"/>
              <a:gd name="connsiteX112" fmla="*/ 3009910 w 12192000"/>
              <a:gd name="connsiteY112" fmla="*/ 1957866 h 2237474"/>
              <a:gd name="connsiteX113" fmla="*/ 2995934 w 12192000"/>
              <a:gd name="connsiteY113" fmla="*/ 1967085 h 2237474"/>
              <a:gd name="connsiteX114" fmla="*/ 2980071 w 12192000"/>
              <a:gd name="connsiteY114" fmla="*/ 1972988 h 2237474"/>
              <a:gd name="connsiteX115" fmla="*/ 2978094 w 12192000"/>
              <a:gd name="connsiteY115" fmla="*/ 1972369 h 2237474"/>
              <a:gd name="connsiteX116" fmla="*/ 2942858 w 12192000"/>
              <a:gd name="connsiteY116" fmla="*/ 1981367 h 2237474"/>
              <a:gd name="connsiteX117" fmla="*/ 2875436 w 12192000"/>
              <a:gd name="connsiteY117" fmla="*/ 1996977 h 2237474"/>
              <a:gd name="connsiteX118" fmla="*/ 2874892 w 12192000"/>
              <a:gd name="connsiteY118" fmla="*/ 1996085 h 2237474"/>
              <a:gd name="connsiteX119" fmla="*/ 2864145 w 12192000"/>
              <a:gd name="connsiteY119" fmla="*/ 1994061 h 2237474"/>
              <a:gd name="connsiteX120" fmla="*/ 2843662 w 12192000"/>
              <a:gd name="connsiteY120" fmla="*/ 1992498 h 2237474"/>
              <a:gd name="connsiteX121" fmla="*/ 2796128 w 12192000"/>
              <a:gd name="connsiteY121" fmla="*/ 1976403 h 2237474"/>
              <a:gd name="connsiteX122" fmla="*/ 2756784 w 12192000"/>
              <a:gd name="connsiteY122" fmla="*/ 1985116 h 2237474"/>
              <a:gd name="connsiteX123" fmla="*/ 2748833 w 12192000"/>
              <a:gd name="connsiteY123" fmla="*/ 1986323 h 2237474"/>
              <a:gd name="connsiteX124" fmla="*/ 2748661 w 12192000"/>
              <a:gd name="connsiteY124" fmla="*/ 1986122 h 2237474"/>
              <a:gd name="connsiteX125" fmla="*/ 2740251 w 12192000"/>
              <a:gd name="connsiteY125" fmla="*/ 1986946 h 2237474"/>
              <a:gd name="connsiteX126" fmla="*/ 2718916 w 12192000"/>
              <a:gd name="connsiteY126" fmla="*/ 1990867 h 2237474"/>
              <a:gd name="connsiteX127" fmla="*/ 2713522 w 12192000"/>
              <a:gd name="connsiteY127" fmla="*/ 1990173 h 2237474"/>
              <a:gd name="connsiteX128" fmla="*/ 2680597 w 12192000"/>
              <a:gd name="connsiteY128" fmla="*/ 1984996 h 2237474"/>
              <a:gd name="connsiteX129" fmla="*/ 2578178 w 12192000"/>
              <a:gd name="connsiteY129" fmla="*/ 1990531 h 2237474"/>
              <a:gd name="connsiteX130" fmla="*/ 2476147 w 12192000"/>
              <a:gd name="connsiteY130" fmla="*/ 1998305 h 2237474"/>
              <a:gd name="connsiteX131" fmla="*/ 2373568 w 12192000"/>
              <a:gd name="connsiteY131" fmla="*/ 2003219 h 2237474"/>
              <a:gd name="connsiteX132" fmla="*/ 2321399 w 12192000"/>
              <a:gd name="connsiteY132" fmla="*/ 1989467 h 2237474"/>
              <a:gd name="connsiteX133" fmla="*/ 2315525 w 12192000"/>
              <a:gd name="connsiteY133" fmla="*/ 1989708 h 2237474"/>
              <a:gd name="connsiteX134" fmla="*/ 2300792 w 12192000"/>
              <a:gd name="connsiteY134" fmla="*/ 1994290 h 2237474"/>
              <a:gd name="connsiteX135" fmla="*/ 2295469 w 12192000"/>
              <a:gd name="connsiteY135" fmla="*/ 1996659 h 2237474"/>
              <a:gd name="connsiteX136" fmla="*/ 2287219 w 12192000"/>
              <a:gd name="connsiteY136" fmla="*/ 1998750 h 2237474"/>
              <a:gd name="connsiteX137" fmla="*/ 2286948 w 12192000"/>
              <a:gd name="connsiteY137" fmla="*/ 1998596 h 2237474"/>
              <a:gd name="connsiteX138" fmla="*/ 2243069 w 12192000"/>
              <a:gd name="connsiteY138" fmla="*/ 2015111 h 2237474"/>
              <a:gd name="connsiteX139" fmla="*/ 2186609 w 12192000"/>
              <a:gd name="connsiteY139" fmla="*/ 2008263 h 2237474"/>
              <a:gd name="connsiteX140" fmla="*/ 2164831 w 12192000"/>
              <a:gd name="connsiteY140" fmla="*/ 2010143 h 2237474"/>
              <a:gd name="connsiteX141" fmla="*/ 2152836 w 12192000"/>
              <a:gd name="connsiteY141" fmla="*/ 2010048 h 2237474"/>
              <a:gd name="connsiteX142" fmla="*/ 2117102 w 12192000"/>
              <a:gd name="connsiteY142" fmla="*/ 2023004 h 2237474"/>
              <a:gd name="connsiteX143" fmla="*/ 2111935 w 12192000"/>
              <a:gd name="connsiteY143" fmla="*/ 2023163 h 2237474"/>
              <a:gd name="connsiteX144" fmla="*/ 2089991 w 12192000"/>
              <a:gd name="connsiteY144" fmla="*/ 2034193 h 2237474"/>
              <a:gd name="connsiteX145" fmla="*/ 2058061 w 12192000"/>
              <a:gd name="connsiteY145" fmla="*/ 2047942 h 2237474"/>
              <a:gd name="connsiteX146" fmla="*/ 2055737 w 12192000"/>
              <a:gd name="connsiteY146" fmla="*/ 2047704 h 2237474"/>
              <a:gd name="connsiteX147" fmla="*/ 2042244 w 12192000"/>
              <a:gd name="connsiteY147" fmla="*/ 2055560 h 2237474"/>
              <a:gd name="connsiteX148" fmla="*/ 1976224 w 12192000"/>
              <a:gd name="connsiteY148" fmla="*/ 2074257 h 2237474"/>
              <a:gd name="connsiteX149" fmla="*/ 1877728 w 12192000"/>
              <a:gd name="connsiteY149" fmla="*/ 2101004 h 2237474"/>
              <a:gd name="connsiteX150" fmla="*/ 1759056 w 12192000"/>
              <a:gd name="connsiteY150" fmla="*/ 2125608 h 2237474"/>
              <a:gd name="connsiteX151" fmla="*/ 1637948 w 12192000"/>
              <a:gd name="connsiteY151" fmla="*/ 2172597 h 2237474"/>
              <a:gd name="connsiteX152" fmla="*/ 1434549 w 12192000"/>
              <a:gd name="connsiteY152" fmla="*/ 2234522 h 2237474"/>
              <a:gd name="connsiteX153" fmla="*/ 1398481 w 12192000"/>
              <a:gd name="connsiteY153" fmla="*/ 2237074 h 2237474"/>
              <a:gd name="connsiteX154" fmla="*/ 1398407 w 12192000"/>
              <a:gd name="connsiteY154" fmla="*/ 2237095 h 2237474"/>
              <a:gd name="connsiteX155" fmla="*/ 1370962 w 12192000"/>
              <a:gd name="connsiteY155" fmla="*/ 2237474 h 2237474"/>
              <a:gd name="connsiteX156" fmla="*/ 1356367 w 12192000"/>
              <a:gd name="connsiteY156" fmla="*/ 2235089 h 2237474"/>
              <a:gd name="connsiteX157" fmla="*/ 1324828 w 12192000"/>
              <a:gd name="connsiteY157" fmla="*/ 2231968 h 2237474"/>
              <a:gd name="connsiteX158" fmla="*/ 1297744 w 12192000"/>
              <a:gd name="connsiteY158" fmla="*/ 2235849 h 2237474"/>
              <a:gd name="connsiteX159" fmla="*/ 1286236 w 12192000"/>
              <a:gd name="connsiteY159" fmla="*/ 2233135 h 2237474"/>
              <a:gd name="connsiteX160" fmla="*/ 1283504 w 12192000"/>
              <a:gd name="connsiteY160" fmla="*/ 2233797 h 2237474"/>
              <a:gd name="connsiteX161" fmla="*/ 1279765 w 12192000"/>
              <a:gd name="connsiteY161" fmla="*/ 2229639 h 2237474"/>
              <a:gd name="connsiteX162" fmla="*/ 1195347 w 12192000"/>
              <a:gd name="connsiteY162" fmla="*/ 2212354 h 2237474"/>
              <a:gd name="connsiteX163" fmla="*/ 970251 w 12192000"/>
              <a:gd name="connsiteY163" fmla="*/ 2221029 h 2237474"/>
              <a:gd name="connsiteX164" fmla="*/ 812914 w 12192000"/>
              <a:gd name="connsiteY164" fmla="*/ 2202752 h 2237474"/>
              <a:gd name="connsiteX165" fmla="*/ 800195 w 12192000"/>
              <a:gd name="connsiteY165" fmla="*/ 2209407 h 2237474"/>
              <a:gd name="connsiteX166" fmla="*/ 784978 w 12192000"/>
              <a:gd name="connsiteY166" fmla="*/ 2212360 h 2237474"/>
              <a:gd name="connsiteX167" fmla="*/ 681987 w 12192000"/>
              <a:gd name="connsiteY167" fmla="*/ 2216757 h 2237474"/>
              <a:gd name="connsiteX168" fmla="*/ 669923 w 12192000"/>
              <a:gd name="connsiteY168" fmla="*/ 2211682 h 2237474"/>
              <a:gd name="connsiteX169" fmla="*/ 648680 w 12192000"/>
              <a:gd name="connsiteY169" fmla="*/ 2206229 h 2237474"/>
              <a:gd name="connsiteX170" fmla="*/ 597225 w 12192000"/>
              <a:gd name="connsiteY170" fmla="*/ 2180999 h 2237474"/>
              <a:gd name="connsiteX171" fmla="*/ 558449 w 12192000"/>
              <a:gd name="connsiteY171" fmla="*/ 2182346 h 2237474"/>
              <a:gd name="connsiteX172" fmla="*/ 550517 w 12192000"/>
              <a:gd name="connsiteY172" fmla="*/ 2182060 h 2237474"/>
              <a:gd name="connsiteX173" fmla="*/ 550309 w 12192000"/>
              <a:gd name="connsiteY173" fmla="*/ 2181825 h 2237474"/>
              <a:gd name="connsiteX174" fmla="*/ 541836 w 12192000"/>
              <a:gd name="connsiteY174" fmla="*/ 2181063 h 2237474"/>
              <a:gd name="connsiteX175" fmla="*/ 536057 w 12192000"/>
              <a:gd name="connsiteY175" fmla="*/ 2181537 h 2237474"/>
              <a:gd name="connsiteX176" fmla="*/ 520671 w 12192000"/>
              <a:gd name="connsiteY176" fmla="*/ 2180980 h 2237474"/>
              <a:gd name="connsiteX177" fmla="*/ 515024 w 12192000"/>
              <a:gd name="connsiteY177" fmla="*/ 2179258 h 2237474"/>
              <a:gd name="connsiteX178" fmla="*/ 512278 w 12192000"/>
              <a:gd name="connsiteY178" fmla="*/ 2176369 h 2237474"/>
              <a:gd name="connsiteX179" fmla="*/ 480419 w 12192000"/>
              <a:gd name="connsiteY179" fmla="*/ 2167807 h 2237474"/>
              <a:gd name="connsiteX180" fmla="*/ 413835 w 12192000"/>
              <a:gd name="connsiteY180" fmla="*/ 2156783 h 2237474"/>
              <a:gd name="connsiteX181" fmla="*/ 376513 w 12192000"/>
              <a:gd name="connsiteY181" fmla="*/ 2154014 h 2237474"/>
              <a:gd name="connsiteX182" fmla="*/ 273386 w 12192000"/>
              <a:gd name="connsiteY182" fmla="*/ 2142551 h 2237474"/>
              <a:gd name="connsiteX183" fmla="*/ 169207 w 12192000"/>
              <a:gd name="connsiteY183" fmla="*/ 2128100 h 2237474"/>
              <a:gd name="connsiteX184" fmla="*/ 93149 w 12192000"/>
              <a:gd name="connsiteY184" fmla="*/ 2105324 h 2237474"/>
              <a:gd name="connsiteX185" fmla="*/ 88109 w 12192000"/>
              <a:gd name="connsiteY185" fmla="*/ 2106704 h 2237474"/>
              <a:gd name="connsiteX186" fmla="*/ 80022 w 12192000"/>
              <a:gd name="connsiteY186" fmla="*/ 2107254 h 2237474"/>
              <a:gd name="connsiteX187" fmla="*/ 79717 w 12192000"/>
              <a:gd name="connsiteY187" fmla="*/ 2107046 h 2237474"/>
              <a:gd name="connsiteX188" fmla="*/ 72352 w 12192000"/>
              <a:gd name="connsiteY188" fmla="*/ 2107991 h 2237474"/>
              <a:gd name="connsiteX189" fmla="*/ 37645 w 12192000"/>
              <a:gd name="connsiteY189" fmla="*/ 2115401 h 2237474"/>
              <a:gd name="connsiteX190" fmla="*/ 4572 w 12192000"/>
              <a:gd name="connsiteY190" fmla="*/ 2111091 h 2237474"/>
              <a:gd name="connsiteX191" fmla="*/ 0 w 12192000"/>
              <a:gd name="connsiteY191" fmla="*/ 2110468 h 2237474"/>
              <a:gd name="connsiteX192" fmla="*/ 0 w 12192000"/>
              <a:gd name="connsiteY192"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34800 w 12192000"/>
              <a:gd name="connsiteY6" fmla="*/ 747840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46594 w 12192000"/>
              <a:gd name="connsiteY12" fmla="*/ 765069 h 2237474"/>
              <a:gd name="connsiteX13" fmla="*/ 10805004 w 12192000"/>
              <a:gd name="connsiteY13" fmla="*/ 757573 h 2237474"/>
              <a:gd name="connsiteX14" fmla="*/ 10739478 w 12192000"/>
              <a:gd name="connsiteY14" fmla="*/ 776841 h 2237474"/>
              <a:gd name="connsiteX15" fmla="*/ 10458762 w 12192000"/>
              <a:gd name="connsiteY15" fmla="*/ 755400 h 2237474"/>
              <a:gd name="connsiteX16" fmla="*/ 10211200 w 12192000"/>
              <a:gd name="connsiteY16" fmla="*/ 767513 h 2237474"/>
              <a:gd name="connsiteX17" fmla="*/ 10167995 w 12192000"/>
              <a:gd name="connsiteY17" fmla="*/ 760843 h 2237474"/>
              <a:gd name="connsiteX18" fmla="*/ 9997044 w 12192000"/>
              <a:gd name="connsiteY18" fmla="*/ 780129 h 2237474"/>
              <a:gd name="connsiteX19" fmla="*/ 9943887 w 12192000"/>
              <a:gd name="connsiteY19" fmla="*/ 804141 h 2237474"/>
              <a:gd name="connsiteX20" fmla="*/ 9918248 w 12192000"/>
              <a:gd name="connsiteY20" fmla="*/ 816628 h 2237474"/>
              <a:gd name="connsiteX21" fmla="*/ 9767091 w 12192000"/>
              <a:gd name="connsiteY21" fmla="*/ 870550 h 2237474"/>
              <a:gd name="connsiteX22" fmla="*/ 9683005 w 12192000"/>
              <a:gd name="connsiteY22" fmla="*/ 894128 h 2237474"/>
              <a:gd name="connsiteX23" fmla="*/ 9594438 w 12192000"/>
              <a:gd name="connsiteY23" fmla="*/ 919051 h 2237474"/>
              <a:gd name="connsiteX24" fmla="*/ 9544189 w 12192000"/>
              <a:gd name="connsiteY24" fmla="*/ 938966 h 2237474"/>
              <a:gd name="connsiteX25" fmla="*/ 9500499 w 12192000"/>
              <a:gd name="connsiteY25" fmla="*/ 954680 h 2237474"/>
              <a:gd name="connsiteX26" fmla="*/ 9428195 w 12192000"/>
              <a:gd name="connsiteY26" fmla="*/ 986225 h 2237474"/>
              <a:gd name="connsiteX27" fmla="*/ 9410017 w 12192000"/>
              <a:gd name="connsiteY27" fmla="*/ 993931 h 2237474"/>
              <a:gd name="connsiteX28" fmla="*/ 9392919 w 12192000"/>
              <a:gd name="connsiteY28" fmla="*/ 994656 h 2237474"/>
              <a:gd name="connsiteX29" fmla="*/ 9278619 w 12192000"/>
              <a:gd name="connsiteY29" fmla="*/ 1011878 h 2237474"/>
              <a:gd name="connsiteX30" fmla="*/ 9268019 w 12192000"/>
              <a:gd name="connsiteY30" fmla="*/ 1007442 h 2237474"/>
              <a:gd name="connsiteX31" fmla="*/ 9234662 w 12192000"/>
              <a:gd name="connsiteY31" fmla="*/ 1023056 h 2237474"/>
              <a:gd name="connsiteX32" fmla="*/ 9181033 w 12192000"/>
              <a:gd name="connsiteY32" fmla="*/ 1037921 h 2237474"/>
              <a:gd name="connsiteX33" fmla="*/ 9155969 w 12192000"/>
              <a:gd name="connsiteY33" fmla="*/ 1046804 h 2237474"/>
              <a:gd name="connsiteX34" fmla="*/ 9133985 w 12192000"/>
              <a:gd name="connsiteY34" fmla="*/ 1046450 h 2237474"/>
              <a:gd name="connsiteX35" fmla="*/ 9003462 w 12192000"/>
              <a:gd name="connsiteY35" fmla="*/ 1042406 h 2237474"/>
              <a:gd name="connsiteX36" fmla="*/ 8968445 w 12192000"/>
              <a:gd name="connsiteY36" fmla="*/ 1052169 h 2237474"/>
              <a:gd name="connsiteX37" fmla="*/ 8886001 w 12192000"/>
              <a:gd name="connsiteY37" fmla="*/ 1067468 h 2237474"/>
              <a:gd name="connsiteX38" fmla="*/ 8838610 w 12192000"/>
              <a:gd name="connsiteY38" fmla="*/ 1075091 h 2237474"/>
              <a:gd name="connsiteX39" fmla="*/ 8750383 w 12192000"/>
              <a:gd name="connsiteY39" fmla="*/ 1097387 h 2237474"/>
              <a:gd name="connsiteX40" fmla="*/ 8665605 w 12192000"/>
              <a:gd name="connsiteY40" fmla="*/ 1110791 h 2237474"/>
              <a:gd name="connsiteX41" fmla="*/ 8584946 w 12192000"/>
              <a:gd name="connsiteY41" fmla="*/ 1135226 h 2237474"/>
              <a:gd name="connsiteX42" fmla="*/ 8460755 w 12192000"/>
              <a:gd name="connsiteY42" fmla="*/ 1203427 h 2237474"/>
              <a:gd name="connsiteX43" fmla="*/ 8419755 w 12192000"/>
              <a:gd name="connsiteY43" fmla="*/ 1216260 h 2237474"/>
              <a:gd name="connsiteX44" fmla="*/ 8411626 w 12192000"/>
              <a:gd name="connsiteY44" fmla="*/ 1214397 h 2237474"/>
              <a:gd name="connsiteX45" fmla="*/ 8363469 w 12192000"/>
              <a:gd name="connsiteY45" fmla="*/ 1246658 h 2237474"/>
              <a:gd name="connsiteX46" fmla="*/ 8275497 w 12192000"/>
              <a:gd name="connsiteY46" fmla="*/ 1264396 h 2237474"/>
              <a:gd name="connsiteX47" fmla="*/ 8206287 w 12192000"/>
              <a:gd name="connsiteY47" fmla="*/ 1273060 h 2237474"/>
              <a:gd name="connsiteX48" fmla="*/ 8139997 w 12192000"/>
              <a:gd name="connsiteY48" fmla="*/ 1282713 h 2237474"/>
              <a:gd name="connsiteX49" fmla="*/ 8074238 w 12192000"/>
              <a:gd name="connsiteY49" fmla="*/ 1301895 h 2237474"/>
              <a:gd name="connsiteX50" fmla="*/ 7942099 w 12192000"/>
              <a:gd name="connsiteY50" fmla="*/ 1336332 h 2237474"/>
              <a:gd name="connsiteX51" fmla="*/ 7902328 w 12192000"/>
              <a:gd name="connsiteY51" fmla="*/ 1345865 h 2237474"/>
              <a:gd name="connsiteX52" fmla="*/ 7840612 w 12192000"/>
              <a:gd name="connsiteY52" fmla="*/ 1369373 h 2237474"/>
              <a:gd name="connsiteX53" fmla="*/ 7786819 w 12192000"/>
              <a:gd name="connsiteY53" fmla="*/ 1378970 h 2237474"/>
              <a:gd name="connsiteX54" fmla="*/ 7548172 w 12192000"/>
              <a:gd name="connsiteY54" fmla="*/ 1417460 h 2237474"/>
              <a:gd name="connsiteX55" fmla="*/ 7483437 w 12192000"/>
              <a:gd name="connsiteY55" fmla="*/ 1478152 h 2237474"/>
              <a:gd name="connsiteX56" fmla="*/ 7377870 w 12192000"/>
              <a:gd name="connsiteY56" fmla="*/ 1523319 h 2237474"/>
              <a:gd name="connsiteX57" fmla="*/ 7230737 w 12192000"/>
              <a:gd name="connsiteY57" fmla="*/ 1562633 h 2237474"/>
              <a:gd name="connsiteX58" fmla="*/ 7224458 w 12192000"/>
              <a:gd name="connsiteY58" fmla="*/ 1573008 h 2237474"/>
              <a:gd name="connsiteX59" fmla="*/ 7183121 w 12192000"/>
              <a:gd name="connsiteY59" fmla="*/ 1595162 h 2237474"/>
              <a:gd name="connsiteX60" fmla="*/ 7164601 w 12192000"/>
              <a:gd name="connsiteY60" fmla="*/ 1606490 h 2237474"/>
              <a:gd name="connsiteX61" fmla="*/ 7031309 w 12192000"/>
              <a:gd name="connsiteY61" fmla="*/ 1619451 h 2237474"/>
              <a:gd name="connsiteX62" fmla="*/ 6900177 w 12192000"/>
              <a:gd name="connsiteY62" fmla="*/ 1636016 h 2237474"/>
              <a:gd name="connsiteX63" fmla="*/ 6795372 w 12192000"/>
              <a:gd name="connsiteY63" fmla="*/ 1644845 h 2237474"/>
              <a:gd name="connsiteX64" fmla="*/ 6692251 w 12192000"/>
              <a:gd name="connsiteY64" fmla="*/ 1656357 h 2237474"/>
              <a:gd name="connsiteX65" fmla="*/ 6655235 w 12192000"/>
              <a:gd name="connsiteY65" fmla="*/ 1661869 h 2237474"/>
              <a:gd name="connsiteX66" fmla="*/ 6554894 w 12192000"/>
              <a:gd name="connsiteY66" fmla="*/ 1664428 h 2237474"/>
              <a:gd name="connsiteX67" fmla="*/ 6516595 w 12192000"/>
              <a:gd name="connsiteY67" fmla="*/ 1667475 h 2237474"/>
              <a:gd name="connsiteX68" fmla="*/ 6508541 w 12192000"/>
              <a:gd name="connsiteY68" fmla="*/ 1668757 h 2237474"/>
              <a:gd name="connsiteX69" fmla="*/ 6471012 w 12192000"/>
              <a:gd name="connsiteY69" fmla="*/ 1678604 h 2237474"/>
              <a:gd name="connsiteX70" fmla="*/ 6364035 w 12192000"/>
              <a:gd name="connsiteY70" fmla="*/ 1667683 h 2237474"/>
              <a:gd name="connsiteX71" fmla="*/ 6280959 w 12192000"/>
              <a:gd name="connsiteY71" fmla="*/ 1689329 h 2237474"/>
              <a:gd name="connsiteX72" fmla="*/ 6243319 w 12192000"/>
              <a:gd name="connsiteY72" fmla="*/ 1695560 h 2237474"/>
              <a:gd name="connsiteX73" fmla="*/ 6098321 w 12192000"/>
              <a:gd name="connsiteY73" fmla="*/ 1721646 h 2237474"/>
              <a:gd name="connsiteX74" fmla="*/ 5880652 w 12192000"/>
              <a:gd name="connsiteY74" fmla="*/ 1779643 h 2237474"/>
              <a:gd name="connsiteX75" fmla="*/ 5785959 w 12192000"/>
              <a:gd name="connsiteY75" fmla="*/ 1775307 h 2237474"/>
              <a:gd name="connsiteX76" fmla="*/ 5643534 w 12192000"/>
              <a:gd name="connsiteY76" fmla="*/ 1802919 h 2237474"/>
              <a:gd name="connsiteX77" fmla="*/ 5518799 w 12192000"/>
              <a:gd name="connsiteY77" fmla="*/ 1818312 h 2237474"/>
              <a:gd name="connsiteX78" fmla="*/ 5505014 w 12192000"/>
              <a:gd name="connsiteY78" fmla="*/ 1819259 h 2237474"/>
              <a:gd name="connsiteX79" fmla="*/ 5453307 w 12192000"/>
              <a:gd name="connsiteY79" fmla="*/ 1815450 h 2237474"/>
              <a:gd name="connsiteX80" fmla="*/ 5221533 w 12192000"/>
              <a:gd name="connsiteY80" fmla="*/ 1846950 h 2237474"/>
              <a:gd name="connsiteX81" fmla="*/ 5149802 w 12192000"/>
              <a:gd name="connsiteY81" fmla="*/ 1844846 h 2237474"/>
              <a:gd name="connsiteX82" fmla="*/ 5114927 w 12192000"/>
              <a:gd name="connsiteY82" fmla="*/ 1847827 h 2237474"/>
              <a:gd name="connsiteX83" fmla="*/ 5108970 w 12192000"/>
              <a:gd name="connsiteY83" fmla="*/ 1847935 h 2237474"/>
              <a:gd name="connsiteX84" fmla="*/ 5067961 w 12192000"/>
              <a:gd name="connsiteY84" fmla="*/ 1845917 h 2237474"/>
              <a:gd name="connsiteX85" fmla="*/ 5007075 w 12192000"/>
              <a:gd name="connsiteY85" fmla="*/ 1838626 h 2237474"/>
              <a:gd name="connsiteX86" fmla="*/ 4944087 w 12192000"/>
              <a:gd name="connsiteY86" fmla="*/ 1823332 h 2237474"/>
              <a:gd name="connsiteX87" fmla="*/ 4907662 w 12192000"/>
              <a:gd name="connsiteY87" fmla="*/ 1816900 h 2237474"/>
              <a:gd name="connsiteX88" fmla="*/ 4882386 w 12192000"/>
              <a:gd name="connsiteY88" fmla="*/ 1809844 h 2237474"/>
              <a:gd name="connsiteX89" fmla="*/ 4811440 w 12192000"/>
              <a:gd name="connsiteY89" fmla="*/ 1804655 h 2237474"/>
              <a:gd name="connsiteX90" fmla="*/ 4691075 w 12192000"/>
              <a:gd name="connsiteY90" fmla="*/ 1801389 h 2237474"/>
              <a:gd name="connsiteX91" fmla="*/ 4611738 w 12192000"/>
              <a:gd name="connsiteY91" fmla="*/ 1776964 h 2237474"/>
              <a:gd name="connsiteX92" fmla="*/ 4560070 w 12192000"/>
              <a:gd name="connsiteY92" fmla="*/ 1785640 h 2237474"/>
              <a:gd name="connsiteX93" fmla="*/ 4536503 w 12192000"/>
              <a:gd name="connsiteY93" fmla="*/ 1785334 h 2237474"/>
              <a:gd name="connsiteX94" fmla="*/ 4513724 w 12192000"/>
              <a:gd name="connsiteY94" fmla="*/ 1791996 h 2237474"/>
              <a:gd name="connsiteX95" fmla="*/ 4459810 w 12192000"/>
              <a:gd name="connsiteY95" fmla="*/ 1797886 h 2237474"/>
              <a:gd name="connsiteX96" fmla="*/ 4379064 w 12192000"/>
              <a:gd name="connsiteY96" fmla="*/ 1817177 h 2237474"/>
              <a:gd name="connsiteX97" fmla="*/ 4290981 w 12192000"/>
              <a:gd name="connsiteY97" fmla="*/ 1839677 h 2237474"/>
              <a:gd name="connsiteX98" fmla="*/ 4238372 w 12192000"/>
              <a:gd name="connsiteY98" fmla="*/ 1851480 h 2237474"/>
              <a:gd name="connsiteX99" fmla="*/ 4232517 w 12192000"/>
              <a:gd name="connsiteY99" fmla="*/ 1852567 h 2237474"/>
              <a:gd name="connsiteX100" fmla="*/ 4191732 w 12192000"/>
              <a:gd name="connsiteY100" fmla="*/ 1857328 h 2237474"/>
              <a:gd name="connsiteX101" fmla="*/ 4065532 w 12192000"/>
              <a:gd name="connsiteY101" fmla="*/ 1855477 h 2237474"/>
              <a:gd name="connsiteX102" fmla="*/ 4028460 w 12192000"/>
              <a:gd name="connsiteY102" fmla="*/ 1855137 h 2237474"/>
              <a:gd name="connsiteX103" fmla="*/ 4002267 w 12192000"/>
              <a:gd name="connsiteY103" fmla="*/ 1852352 h 2237474"/>
              <a:gd name="connsiteX104" fmla="*/ 3931396 w 12192000"/>
              <a:gd name="connsiteY104" fmla="*/ 1858915 h 2237474"/>
              <a:gd name="connsiteX105" fmla="*/ 3812162 w 12192000"/>
              <a:gd name="connsiteY105" fmla="*/ 1875501 h 2237474"/>
              <a:gd name="connsiteX106" fmla="*/ 3729530 w 12192000"/>
              <a:gd name="connsiteY106" fmla="*/ 1864513 h 2237474"/>
              <a:gd name="connsiteX107" fmla="*/ 3680177 w 12192000"/>
              <a:gd name="connsiteY107" fmla="*/ 1881552 h 2237474"/>
              <a:gd name="connsiteX108" fmla="*/ 3567259 w 12192000"/>
              <a:gd name="connsiteY108" fmla="*/ 1893482 h 2237474"/>
              <a:gd name="connsiteX109" fmla="*/ 3405770 w 12192000"/>
              <a:gd name="connsiteY109" fmla="*/ 1904591 h 2237474"/>
              <a:gd name="connsiteX110" fmla="*/ 3280097 w 12192000"/>
              <a:gd name="connsiteY110" fmla="*/ 1919610 h 2237474"/>
              <a:gd name="connsiteX111" fmla="*/ 3123424 w 12192000"/>
              <a:gd name="connsiteY111" fmla="*/ 1952930 h 2237474"/>
              <a:gd name="connsiteX112" fmla="*/ 3009910 w 12192000"/>
              <a:gd name="connsiteY112" fmla="*/ 1957866 h 2237474"/>
              <a:gd name="connsiteX113" fmla="*/ 2995934 w 12192000"/>
              <a:gd name="connsiteY113" fmla="*/ 1967085 h 2237474"/>
              <a:gd name="connsiteX114" fmla="*/ 2980071 w 12192000"/>
              <a:gd name="connsiteY114" fmla="*/ 1972988 h 2237474"/>
              <a:gd name="connsiteX115" fmla="*/ 2978094 w 12192000"/>
              <a:gd name="connsiteY115" fmla="*/ 1972369 h 2237474"/>
              <a:gd name="connsiteX116" fmla="*/ 2942858 w 12192000"/>
              <a:gd name="connsiteY116" fmla="*/ 1981367 h 2237474"/>
              <a:gd name="connsiteX117" fmla="*/ 2875436 w 12192000"/>
              <a:gd name="connsiteY117" fmla="*/ 1996977 h 2237474"/>
              <a:gd name="connsiteX118" fmla="*/ 2874892 w 12192000"/>
              <a:gd name="connsiteY118" fmla="*/ 1996085 h 2237474"/>
              <a:gd name="connsiteX119" fmla="*/ 2864145 w 12192000"/>
              <a:gd name="connsiteY119" fmla="*/ 1994061 h 2237474"/>
              <a:gd name="connsiteX120" fmla="*/ 2843662 w 12192000"/>
              <a:gd name="connsiteY120" fmla="*/ 1992498 h 2237474"/>
              <a:gd name="connsiteX121" fmla="*/ 2796128 w 12192000"/>
              <a:gd name="connsiteY121" fmla="*/ 1976403 h 2237474"/>
              <a:gd name="connsiteX122" fmla="*/ 2756784 w 12192000"/>
              <a:gd name="connsiteY122" fmla="*/ 1985116 h 2237474"/>
              <a:gd name="connsiteX123" fmla="*/ 2748833 w 12192000"/>
              <a:gd name="connsiteY123" fmla="*/ 1986323 h 2237474"/>
              <a:gd name="connsiteX124" fmla="*/ 2748661 w 12192000"/>
              <a:gd name="connsiteY124" fmla="*/ 1986122 h 2237474"/>
              <a:gd name="connsiteX125" fmla="*/ 2740251 w 12192000"/>
              <a:gd name="connsiteY125" fmla="*/ 1986946 h 2237474"/>
              <a:gd name="connsiteX126" fmla="*/ 2718916 w 12192000"/>
              <a:gd name="connsiteY126" fmla="*/ 1990867 h 2237474"/>
              <a:gd name="connsiteX127" fmla="*/ 2713522 w 12192000"/>
              <a:gd name="connsiteY127" fmla="*/ 1990173 h 2237474"/>
              <a:gd name="connsiteX128" fmla="*/ 2680597 w 12192000"/>
              <a:gd name="connsiteY128" fmla="*/ 1984996 h 2237474"/>
              <a:gd name="connsiteX129" fmla="*/ 2578178 w 12192000"/>
              <a:gd name="connsiteY129" fmla="*/ 1990531 h 2237474"/>
              <a:gd name="connsiteX130" fmla="*/ 2476147 w 12192000"/>
              <a:gd name="connsiteY130" fmla="*/ 1998305 h 2237474"/>
              <a:gd name="connsiteX131" fmla="*/ 2373568 w 12192000"/>
              <a:gd name="connsiteY131" fmla="*/ 2003219 h 2237474"/>
              <a:gd name="connsiteX132" fmla="*/ 2321399 w 12192000"/>
              <a:gd name="connsiteY132" fmla="*/ 1989467 h 2237474"/>
              <a:gd name="connsiteX133" fmla="*/ 2315525 w 12192000"/>
              <a:gd name="connsiteY133" fmla="*/ 1989708 h 2237474"/>
              <a:gd name="connsiteX134" fmla="*/ 2300792 w 12192000"/>
              <a:gd name="connsiteY134" fmla="*/ 1994290 h 2237474"/>
              <a:gd name="connsiteX135" fmla="*/ 2295469 w 12192000"/>
              <a:gd name="connsiteY135" fmla="*/ 1996659 h 2237474"/>
              <a:gd name="connsiteX136" fmla="*/ 2287219 w 12192000"/>
              <a:gd name="connsiteY136" fmla="*/ 1998750 h 2237474"/>
              <a:gd name="connsiteX137" fmla="*/ 2286948 w 12192000"/>
              <a:gd name="connsiteY137" fmla="*/ 1998596 h 2237474"/>
              <a:gd name="connsiteX138" fmla="*/ 2243069 w 12192000"/>
              <a:gd name="connsiteY138" fmla="*/ 2015111 h 2237474"/>
              <a:gd name="connsiteX139" fmla="*/ 2186609 w 12192000"/>
              <a:gd name="connsiteY139" fmla="*/ 2008263 h 2237474"/>
              <a:gd name="connsiteX140" fmla="*/ 2164831 w 12192000"/>
              <a:gd name="connsiteY140" fmla="*/ 2010143 h 2237474"/>
              <a:gd name="connsiteX141" fmla="*/ 2152836 w 12192000"/>
              <a:gd name="connsiteY141" fmla="*/ 2010048 h 2237474"/>
              <a:gd name="connsiteX142" fmla="*/ 2117102 w 12192000"/>
              <a:gd name="connsiteY142" fmla="*/ 2023004 h 2237474"/>
              <a:gd name="connsiteX143" fmla="*/ 2111935 w 12192000"/>
              <a:gd name="connsiteY143" fmla="*/ 2023163 h 2237474"/>
              <a:gd name="connsiteX144" fmla="*/ 2089991 w 12192000"/>
              <a:gd name="connsiteY144" fmla="*/ 2034193 h 2237474"/>
              <a:gd name="connsiteX145" fmla="*/ 2058061 w 12192000"/>
              <a:gd name="connsiteY145" fmla="*/ 2047942 h 2237474"/>
              <a:gd name="connsiteX146" fmla="*/ 2055737 w 12192000"/>
              <a:gd name="connsiteY146" fmla="*/ 2047704 h 2237474"/>
              <a:gd name="connsiteX147" fmla="*/ 2042244 w 12192000"/>
              <a:gd name="connsiteY147" fmla="*/ 2055560 h 2237474"/>
              <a:gd name="connsiteX148" fmla="*/ 1976224 w 12192000"/>
              <a:gd name="connsiteY148" fmla="*/ 2074257 h 2237474"/>
              <a:gd name="connsiteX149" fmla="*/ 1877728 w 12192000"/>
              <a:gd name="connsiteY149" fmla="*/ 2101004 h 2237474"/>
              <a:gd name="connsiteX150" fmla="*/ 1759056 w 12192000"/>
              <a:gd name="connsiteY150" fmla="*/ 2125608 h 2237474"/>
              <a:gd name="connsiteX151" fmla="*/ 1637948 w 12192000"/>
              <a:gd name="connsiteY151" fmla="*/ 2172597 h 2237474"/>
              <a:gd name="connsiteX152" fmla="*/ 1434549 w 12192000"/>
              <a:gd name="connsiteY152" fmla="*/ 2234522 h 2237474"/>
              <a:gd name="connsiteX153" fmla="*/ 1398481 w 12192000"/>
              <a:gd name="connsiteY153" fmla="*/ 2237074 h 2237474"/>
              <a:gd name="connsiteX154" fmla="*/ 1398407 w 12192000"/>
              <a:gd name="connsiteY154" fmla="*/ 2237095 h 2237474"/>
              <a:gd name="connsiteX155" fmla="*/ 1370962 w 12192000"/>
              <a:gd name="connsiteY155" fmla="*/ 2237474 h 2237474"/>
              <a:gd name="connsiteX156" fmla="*/ 1356367 w 12192000"/>
              <a:gd name="connsiteY156" fmla="*/ 2235089 h 2237474"/>
              <a:gd name="connsiteX157" fmla="*/ 1324828 w 12192000"/>
              <a:gd name="connsiteY157" fmla="*/ 2231968 h 2237474"/>
              <a:gd name="connsiteX158" fmla="*/ 1297744 w 12192000"/>
              <a:gd name="connsiteY158" fmla="*/ 2235849 h 2237474"/>
              <a:gd name="connsiteX159" fmla="*/ 1286236 w 12192000"/>
              <a:gd name="connsiteY159" fmla="*/ 2233135 h 2237474"/>
              <a:gd name="connsiteX160" fmla="*/ 1283504 w 12192000"/>
              <a:gd name="connsiteY160" fmla="*/ 2233797 h 2237474"/>
              <a:gd name="connsiteX161" fmla="*/ 1279765 w 12192000"/>
              <a:gd name="connsiteY161" fmla="*/ 2229639 h 2237474"/>
              <a:gd name="connsiteX162" fmla="*/ 1195347 w 12192000"/>
              <a:gd name="connsiteY162" fmla="*/ 2212354 h 2237474"/>
              <a:gd name="connsiteX163" fmla="*/ 970251 w 12192000"/>
              <a:gd name="connsiteY163" fmla="*/ 2221029 h 2237474"/>
              <a:gd name="connsiteX164" fmla="*/ 812914 w 12192000"/>
              <a:gd name="connsiteY164" fmla="*/ 2202752 h 2237474"/>
              <a:gd name="connsiteX165" fmla="*/ 800195 w 12192000"/>
              <a:gd name="connsiteY165" fmla="*/ 2209407 h 2237474"/>
              <a:gd name="connsiteX166" fmla="*/ 784978 w 12192000"/>
              <a:gd name="connsiteY166" fmla="*/ 2212360 h 2237474"/>
              <a:gd name="connsiteX167" fmla="*/ 681987 w 12192000"/>
              <a:gd name="connsiteY167" fmla="*/ 2216757 h 2237474"/>
              <a:gd name="connsiteX168" fmla="*/ 669923 w 12192000"/>
              <a:gd name="connsiteY168" fmla="*/ 2211682 h 2237474"/>
              <a:gd name="connsiteX169" fmla="*/ 648680 w 12192000"/>
              <a:gd name="connsiteY169" fmla="*/ 2206229 h 2237474"/>
              <a:gd name="connsiteX170" fmla="*/ 597225 w 12192000"/>
              <a:gd name="connsiteY170" fmla="*/ 2180999 h 2237474"/>
              <a:gd name="connsiteX171" fmla="*/ 558449 w 12192000"/>
              <a:gd name="connsiteY171" fmla="*/ 2182346 h 2237474"/>
              <a:gd name="connsiteX172" fmla="*/ 550517 w 12192000"/>
              <a:gd name="connsiteY172" fmla="*/ 2182060 h 2237474"/>
              <a:gd name="connsiteX173" fmla="*/ 550309 w 12192000"/>
              <a:gd name="connsiteY173" fmla="*/ 2181825 h 2237474"/>
              <a:gd name="connsiteX174" fmla="*/ 541836 w 12192000"/>
              <a:gd name="connsiteY174" fmla="*/ 2181063 h 2237474"/>
              <a:gd name="connsiteX175" fmla="*/ 536057 w 12192000"/>
              <a:gd name="connsiteY175" fmla="*/ 2181537 h 2237474"/>
              <a:gd name="connsiteX176" fmla="*/ 520671 w 12192000"/>
              <a:gd name="connsiteY176" fmla="*/ 2180980 h 2237474"/>
              <a:gd name="connsiteX177" fmla="*/ 515024 w 12192000"/>
              <a:gd name="connsiteY177" fmla="*/ 2179258 h 2237474"/>
              <a:gd name="connsiteX178" fmla="*/ 512278 w 12192000"/>
              <a:gd name="connsiteY178" fmla="*/ 2176369 h 2237474"/>
              <a:gd name="connsiteX179" fmla="*/ 480419 w 12192000"/>
              <a:gd name="connsiteY179" fmla="*/ 2167807 h 2237474"/>
              <a:gd name="connsiteX180" fmla="*/ 413835 w 12192000"/>
              <a:gd name="connsiteY180" fmla="*/ 2156783 h 2237474"/>
              <a:gd name="connsiteX181" fmla="*/ 376513 w 12192000"/>
              <a:gd name="connsiteY181" fmla="*/ 2154014 h 2237474"/>
              <a:gd name="connsiteX182" fmla="*/ 273386 w 12192000"/>
              <a:gd name="connsiteY182" fmla="*/ 2142551 h 2237474"/>
              <a:gd name="connsiteX183" fmla="*/ 169207 w 12192000"/>
              <a:gd name="connsiteY183" fmla="*/ 2128100 h 2237474"/>
              <a:gd name="connsiteX184" fmla="*/ 93149 w 12192000"/>
              <a:gd name="connsiteY184" fmla="*/ 2105324 h 2237474"/>
              <a:gd name="connsiteX185" fmla="*/ 88109 w 12192000"/>
              <a:gd name="connsiteY185" fmla="*/ 2106704 h 2237474"/>
              <a:gd name="connsiteX186" fmla="*/ 80022 w 12192000"/>
              <a:gd name="connsiteY186" fmla="*/ 2107254 h 2237474"/>
              <a:gd name="connsiteX187" fmla="*/ 79717 w 12192000"/>
              <a:gd name="connsiteY187" fmla="*/ 2107046 h 2237474"/>
              <a:gd name="connsiteX188" fmla="*/ 72352 w 12192000"/>
              <a:gd name="connsiteY188" fmla="*/ 2107991 h 2237474"/>
              <a:gd name="connsiteX189" fmla="*/ 37645 w 12192000"/>
              <a:gd name="connsiteY189" fmla="*/ 2115401 h 2237474"/>
              <a:gd name="connsiteX190" fmla="*/ 4572 w 12192000"/>
              <a:gd name="connsiteY190" fmla="*/ 2111091 h 2237474"/>
              <a:gd name="connsiteX191" fmla="*/ 0 w 12192000"/>
              <a:gd name="connsiteY191" fmla="*/ 2110468 h 2237474"/>
              <a:gd name="connsiteX192" fmla="*/ 0 w 12192000"/>
              <a:gd name="connsiteY192"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34800 w 12192000"/>
              <a:gd name="connsiteY6" fmla="*/ 747840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46594 w 12192000"/>
              <a:gd name="connsiteY12" fmla="*/ 765069 h 2237474"/>
              <a:gd name="connsiteX13" fmla="*/ 10805004 w 12192000"/>
              <a:gd name="connsiteY13" fmla="*/ 757573 h 2237474"/>
              <a:gd name="connsiteX14" fmla="*/ 10739478 w 12192000"/>
              <a:gd name="connsiteY14" fmla="*/ 776841 h 2237474"/>
              <a:gd name="connsiteX15" fmla="*/ 10458762 w 12192000"/>
              <a:gd name="connsiteY15" fmla="*/ 755400 h 2237474"/>
              <a:gd name="connsiteX16" fmla="*/ 10211200 w 12192000"/>
              <a:gd name="connsiteY16" fmla="*/ 767513 h 2237474"/>
              <a:gd name="connsiteX17" fmla="*/ 10167995 w 12192000"/>
              <a:gd name="connsiteY17" fmla="*/ 760843 h 2237474"/>
              <a:gd name="connsiteX18" fmla="*/ 9997044 w 12192000"/>
              <a:gd name="connsiteY18" fmla="*/ 780129 h 2237474"/>
              <a:gd name="connsiteX19" fmla="*/ 9943887 w 12192000"/>
              <a:gd name="connsiteY19" fmla="*/ 804141 h 2237474"/>
              <a:gd name="connsiteX20" fmla="*/ 9918248 w 12192000"/>
              <a:gd name="connsiteY20" fmla="*/ 816628 h 2237474"/>
              <a:gd name="connsiteX21" fmla="*/ 9767091 w 12192000"/>
              <a:gd name="connsiteY21" fmla="*/ 870550 h 2237474"/>
              <a:gd name="connsiteX22" fmla="*/ 9683005 w 12192000"/>
              <a:gd name="connsiteY22" fmla="*/ 894128 h 2237474"/>
              <a:gd name="connsiteX23" fmla="*/ 9594438 w 12192000"/>
              <a:gd name="connsiteY23" fmla="*/ 919051 h 2237474"/>
              <a:gd name="connsiteX24" fmla="*/ 9544189 w 12192000"/>
              <a:gd name="connsiteY24" fmla="*/ 938966 h 2237474"/>
              <a:gd name="connsiteX25" fmla="*/ 9500499 w 12192000"/>
              <a:gd name="connsiteY25" fmla="*/ 954680 h 2237474"/>
              <a:gd name="connsiteX26" fmla="*/ 9428195 w 12192000"/>
              <a:gd name="connsiteY26" fmla="*/ 986225 h 2237474"/>
              <a:gd name="connsiteX27" fmla="*/ 9410017 w 12192000"/>
              <a:gd name="connsiteY27" fmla="*/ 993931 h 2237474"/>
              <a:gd name="connsiteX28" fmla="*/ 9392919 w 12192000"/>
              <a:gd name="connsiteY28" fmla="*/ 994656 h 2237474"/>
              <a:gd name="connsiteX29" fmla="*/ 9278619 w 12192000"/>
              <a:gd name="connsiteY29" fmla="*/ 1011878 h 2237474"/>
              <a:gd name="connsiteX30" fmla="*/ 9268019 w 12192000"/>
              <a:gd name="connsiteY30" fmla="*/ 1007442 h 2237474"/>
              <a:gd name="connsiteX31" fmla="*/ 9234662 w 12192000"/>
              <a:gd name="connsiteY31" fmla="*/ 1023056 h 2237474"/>
              <a:gd name="connsiteX32" fmla="*/ 9181033 w 12192000"/>
              <a:gd name="connsiteY32" fmla="*/ 1037921 h 2237474"/>
              <a:gd name="connsiteX33" fmla="*/ 9155969 w 12192000"/>
              <a:gd name="connsiteY33" fmla="*/ 1046804 h 2237474"/>
              <a:gd name="connsiteX34" fmla="*/ 9133985 w 12192000"/>
              <a:gd name="connsiteY34" fmla="*/ 1046450 h 2237474"/>
              <a:gd name="connsiteX35" fmla="*/ 9003462 w 12192000"/>
              <a:gd name="connsiteY35" fmla="*/ 1042406 h 2237474"/>
              <a:gd name="connsiteX36" fmla="*/ 8968445 w 12192000"/>
              <a:gd name="connsiteY36" fmla="*/ 1052169 h 2237474"/>
              <a:gd name="connsiteX37" fmla="*/ 8886001 w 12192000"/>
              <a:gd name="connsiteY37" fmla="*/ 1067468 h 2237474"/>
              <a:gd name="connsiteX38" fmla="*/ 8838610 w 12192000"/>
              <a:gd name="connsiteY38" fmla="*/ 1075091 h 2237474"/>
              <a:gd name="connsiteX39" fmla="*/ 8750383 w 12192000"/>
              <a:gd name="connsiteY39" fmla="*/ 1097387 h 2237474"/>
              <a:gd name="connsiteX40" fmla="*/ 8665605 w 12192000"/>
              <a:gd name="connsiteY40" fmla="*/ 1110791 h 2237474"/>
              <a:gd name="connsiteX41" fmla="*/ 8584946 w 12192000"/>
              <a:gd name="connsiteY41" fmla="*/ 1135226 h 2237474"/>
              <a:gd name="connsiteX42" fmla="*/ 8460755 w 12192000"/>
              <a:gd name="connsiteY42" fmla="*/ 1203427 h 2237474"/>
              <a:gd name="connsiteX43" fmla="*/ 8419755 w 12192000"/>
              <a:gd name="connsiteY43" fmla="*/ 1216260 h 2237474"/>
              <a:gd name="connsiteX44" fmla="*/ 8411626 w 12192000"/>
              <a:gd name="connsiteY44" fmla="*/ 1214397 h 2237474"/>
              <a:gd name="connsiteX45" fmla="*/ 8363469 w 12192000"/>
              <a:gd name="connsiteY45" fmla="*/ 1246658 h 2237474"/>
              <a:gd name="connsiteX46" fmla="*/ 8275497 w 12192000"/>
              <a:gd name="connsiteY46" fmla="*/ 1264396 h 2237474"/>
              <a:gd name="connsiteX47" fmla="*/ 8206287 w 12192000"/>
              <a:gd name="connsiteY47" fmla="*/ 1273060 h 2237474"/>
              <a:gd name="connsiteX48" fmla="*/ 8139997 w 12192000"/>
              <a:gd name="connsiteY48" fmla="*/ 1282713 h 2237474"/>
              <a:gd name="connsiteX49" fmla="*/ 8074238 w 12192000"/>
              <a:gd name="connsiteY49" fmla="*/ 1301895 h 2237474"/>
              <a:gd name="connsiteX50" fmla="*/ 7942099 w 12192000"/>
              <a:gd name="connsiteY50" fmla="*/ 1336332 h 2237474"/>
              <a:gd name="connsiteX51" fmla="*/ 7902328 w 12192000"/>
              <a:gd name="connsiteY51" fmla="*/ 1345865 h 2237474"/>
              <a:gd name="connsiteX52" fmla="*/ 7840612 w 12192000"/>
              <a:gd name="connsiteY52" fmla="*/ 1369373 h 2237474"/>
              <a:gd name="connsiteX53" fmla="*/ 7786819 w 12192000"/>
              <a:gd name="connsiteY53" fmla="*/ 1378970 h 2237474"/>
              <a:gd name="connsiteX54" fmla="*/ 7548172 w 12192000"/>
              <a:gd name="connsiteY54" fmla="*/ 1417460 h 2237474"/>
              <a:gd name="connsiteX55" fmla="*/ 7483437 w 12192000"/>
              <a:gd name="connsiteY55" fmla="*/ 1478152 h 2237474"/>
              <a:gd name="connsiteX56" fmla="*/ 7377870 w 12192000"/>
              <a:gd name="connsiteY56" fmla="*/ 1523319 h 2237474"/>
              <a:gd name="connsiteX57" fmla="*/ 7230737 w 12192000"/>
              <a:gd name="connsiteY57" fmla="*/ 1562633 h 2237474"/>
              <a:gd name="connsiteX58" fmla="*/ 7224458 w 12192000"/>
              <a:gd name="connsiteY58" fmla="*/ 1573008 h 2237474"/>
              <a:gd name="connsiteX59" fmla="*/ 7183121 w 12192000"/>
              <a:gd name="connsiteY59" fmla="*/ 1595162 h 2237474"/>
              <a:gd name="connsiteX60" fmla="*/ 7164601 w 12192000"/>
              <a:gd name="connsiteY60" fmla="*/ 1606490 h 2237474"/>
              <a:gd name="connsiteX61" fmla="*/ 7031309 w 12192000"/>
              <a:gd name="connsiteY61" fmla="*/ 1619451 h 2237474"/>
              <a:gd name="connsiteX62" fmla="*/ 6900177 w 12192000"/>
              <a:gd name="connsiteY62" fmla="*/ 1636016 h 2237474"/>
              <a:gd name="connsiteX63" fmla="*/ 6795372 w 12192000"/>
              <a:gd name="connsiteY63" fmla="*/ 1644845 h 2237474"/>
              <a:gd name="connsiteX64" fmla="*/ 6692251 w 12192000"/>
              <a:gd name="connsiteY64" fmla="*/ 1656357 h 2237474"/>
              <a:gd name="connsiteX65" fmla="*/ 6655235 w 12192000"/>
              <a:gd name="connsiteY65" fmla="*/ 1661869 h 2237474"/>
              <a:gd name="connsiteX66" fmla="*/ 6554894 w 12192000"/>
              <a:gd name="connsiteY66" fmla="*/ 1664428 h 2237474"/>
              <a:gd name="connsiteX67" fmla="*/ 6516595 w 12192000"/>
              <a:gd name="connsiteY67" fmla="*/ 1667475 h 2237474"/>
              <a:gd name="connsiteX68" fmla="*/ 6508541 w 12192000"/>
              <a:gd name="connsiteY68" fmla="*/ 1668757 h 2237474"/>
              <a:gd name="connsiteX69" fmla="*/ 6471012 w 12192000"/>
              <a:gd name="connsiteY69" fmla="*/ 1678604 h 2237474"/>
              <a:gd name="connsiteX70" fmla="*/ 6364035 w 12192000"/>
              <a:gd name="connsiteY70" fmla="*/ 1667683 h 2237474"/>
              <a:gd name="connsiteX71" fmla="*/ 6280959 w 12192000"/>
              <a:gd name="connsiteY71" fmla="*/ 1689329 h 2237474"/>
              <a:gd name="connsiteX72" fmla="*/ 6243319 w 12192000"/>
              <a:gd name="connsiteY72" fmla="*/ 1695560 h 2237474"/>
              <a:gd name="connsiteX73" fmla="*/ 6098321 w 12192000"/>
              <a:gd name="connsiteY73" fmla="*/ 1721646 h 2237474"/>
              <a:gd name="connsiteX74" fmla="*/ 5880652 w 12192000"/>
              <a:gd name="connsiteY74" fmla="*/ 1779643 h 2237474"/>
              <a:gd name="connsiteX75" fmla="*/ 5785959 w 12192000"/>
              <a:gd name="connsiteY75" fmla="*/ 1775307 h 2237474"/>
              <a:gd name="connsiteX76" fmla="*/ 5643534 w 12192000"/>
              <a:gd name="connsiteY76" fmla="*/ 1802919 h 2237474"/>
              <a:gd name="connsiteX77" fmla="*/ 5518799 w 12192000"/>
              <a:gd name="connsiteY77" fmla="*/ 1818312 h 2237474"/>
              <a:gd name="connsiteX78" fmla="*/ 5505014 w 12192000"/>
              <a:gd name="connsiteY78" fmla="*/ 1819259 h 2237474"/>
              <a:gd name="connsiteX79" fmla="*/ 5453307 w 12192000"/>
              <a:gd name="connsiteY79" fmla="*/ 1815450 h 2237474"/>
              <a:gd name="connsiteX80" fmla="*/ 5221533 w 12192000"/>
              <a:gd name="connsiteY80" fmla="*/ 1846950 h 2237474"/>
              <a:gd name="connsiteX81" fmla="*/ 5149802 w 12192000"/>
              <a:gd name="connsiteY81" fmla="*/ 1844846 h 2237474"/>
              <a:gd name="connsiteX82" fmla="*/ 5114927 w 12192000"/>
              <a:gd name="connsiteY82" fmla="*/ 1847827 h 2237474"/>
              <a:gd name="connsiteX83" fmla="*/ 5108970 w 12192000"/>
              <a:gd name="connsiteY83" fmla="*/ 1847935 h 2237474"/>
              <a:gd name="connsiteX84" fmla="*/ 5067961 w 12192000"/>
              <a:gd name="connsiteY84" fmla="*/ 1845917 h 2237474"/>
              <a:gd name="connsiteX85" fmla="*/ 5007075 w 12192000"/>
              <a:gd name="connsiteY85" fmla="*/ 1838626 h 2237474"/>
              <a:gd name="connsiteX86" fmla="*/ 4944087 w 12192000"/>
              <a:gd name="connsiteY86" fmla="*/ 1823332 h 2237474"/>
              <a:gd name="connsiteX87" fmla="*/ 4907662 w 12192000"/>
              <a:gd name="connsiteY87" fmla="*/ 1816900 h 2237474"/>
              <a:gd name="connsiteX88" fmla="*/ 4882386 w 12192000"/>
              <a:gd name="connsiteY88" fmla="*/ 1809844 h 2237474"/>
              <a:gd name="connsiteX89" fmla="*/ 4811440 w 12192000"/>
              <a:gd name="connsiteY89" fmla="*/ 1804655 h 2237474"/>
              <a:gd name="connsiteX90" fmla="*/ 4691075 w 12192000"/>
              <a:gd name="connsiteY90" fmla="*/ 1801389 h 2237474"/>
              <a:gd name="connsiteX91" fmla="*/ 4611738 w 12192000"/>
              <a:gd name="connsiteY91" fmla="*/ 1776964 h 2237474"/>
              <a:gd name="connsiteX92" fmla="*/ 4560070 w 12192000"/>
              <a:gd name="connsiteY92" fmla="*/ 1785640 h 2237474"/>
              <a:gd name="connsiteX93" fmla="*/ 4536503 w 12192000"/>
              <a:gd name="connsiteY93" fmla="*/ 1785334 h 2237474"/>
              <a:gd name="connsiteX94" fmla="*/ 4513724 w 12192000"/>
              <a:gd name="connsiteY94" fmla="*/ 1791996 h 2237474"/>
              <a:gd name="connsiteX95" fmla="*/ 4459810 w 12192000"/>
              <a:gd name="connsiteY95" fmla="*/ 1797886 h 2237474"/>
              <a:gd name="connsiteX96" fmla="*/ 4379064 w 12192000"/>
              <a:gd name="connsiteY96" fmla="*/ 1817177 h 2237474"/>
              <a:gd name="connsiteX97" fmla="*/ 4290981 w 12192000"/>
              <a:gd name="connsiteY97" fmla="*/ 1839677 h 2237474"/>
              <a:gd name="connsiteX98" fmla="*/ 4238372 w 12192000"/>
              <a:gd name="connsiteY98" fmla="*/ 1851480 h 2237474"/>
              <a:gd name="connsiteX99" fmla="*/ 4232517 w 12192000"/>
              <a:gd name="connsiteY99" fmla="*/ 1852567 h 2237474"/>
              <a:gd name="connsiteX100" fmla="*/ 4191732 w 12192000"/>
              <a:gd name="connsiteY100" fmla="*/ 1857328 h 2237474"/>
              <a:gd name="connsiteX101" fmla="*/ 4065532 w 12192000"/>
              <a:gd name="connsiteY101" fmla="*/ 1855477 h 2237474"/>
              <a:gd name="connsiteX102" fmla="*/ 4028460 w 12192000"/>
              <a:gd name="connsiteY102" fmla="*/ 1855137 h 2237474"/>
              <a:gd name="connsiteX103" fmla="*/ 4002267 w 12192000"/>
              <a:gd name="connsiteY103" fmla="*/ 1852352 h 2237474"/>
              <a:gd name="connsiteX104" fmla="*/ 3931396 w 12192000"/>
              <a:gd name="connsiteY104" fmla="*/ 1858915 h 2237474"/>
              <a:gd name="connsiteX105" fmla="*/ 3812162 w 12192000"/>
              <a:gd name="connsiteY105" fmla="*/ 1875501 h 2237474"/>
              <a:gd name="connsiteX106" fmla="*/ 3729530 w 12192000"/>
              <a:gd name="connsiteY106" fmla="*/ 1864513 h 2237474"/>
              <a:gd name="connsiteX107" fmla="*/ 3680177 w 12192000"/>
              <a:gd name="connsiteY107" fmla="*/ 1881552 h 2237474"/>
              <a:gd name="connsiteX108" fmla="*/ 3567259 w 12192000"/>
              <a:gd name="connsiteY108" fmla="*/ 1893482 h 2237474"/>
              <a:gd name="connsiteX109" fmla="*/ 3405770 w 12192000"/>
              <a:gd name="connsiteY109" fmla="*/ 1904591 h 2237474"/>
              <a:gd name="connsiteX110" fmla="*/ 3280097 w 12192000"/>
              <a:gd name="connsiteY110" fmla="*/ 1919610 h 2237474"/>
              <a:gd name="connsiteX111" fmla="*/ 3123424 w 12192000"/>
              <a:gd name="connsiteY111" fmla="*/ 1952930 h 2237474"/>
              <a:gd name="connsiteX112" fmla="*/ 3009910 w 12192000"/>
              <a:gd name="connsiteY112" fmla="*/ 1957866 h 2237474"/>
              <a:gd name="connsiteX113" fmla="*/ 2995934 w 12192000"/>
              <a:gd name="connsiteY113" fmla="*/ 1967085 h 2237474"/>
              <a:gd name="connsiteX114" fmla="*/ 2980071 w 12192000"/>
              <a:gd name="connsiteY114" fmla="*/ 1972988 h 2237474"/>
              <a:gd name="connsiteX115" fmla="*/ 2978094 w 12192000"/>
              <a:gd name="connsiteY115" fmla="*/ 1972369 h 2237474"/>
              <a:gd name="connsiteX116" fmla="*/ 2942858 w 12192000"/>
              <a:gd name="connsiteY116" fmla="*/ 1981367 h 2237474"/>
              <a:gd name="connsiteX117" fmla="*/ 2875436 w 12192000"/>
              <a:gd name="connsiteY117" fmla="*/ 1996977 h 2237474"/>
              <a:gd name="connsiteX118" fmla="*/ 2874892 w 12192000"/>
              <a:gd name="connsiteY118" fmla="*/ 1996085 h 2237474"/>
              <a:gd name="connsiteX119" fmla="*/ 2864145 w 12192000"/>
              <a:gd name="connsiteY119" fmla="*/ 1994061 h 2237474"/>
              <a:gd name="connsiteX120" fmla="*/ 2843662 w 12192000"/>
              <a:gd name="connsiteY120" fmla="*/ 1992498 h 2237474"/>
              <a:gd name="connsiteX121" fmla="*/ 2796128 w 12192000"/>
              <a:gd name="connsiteY121" fmla="*/ 1976403 h 2237474"/>
              <a:gd name="connsiteX122" fmla="*/ 2756784 w 12192000"/>
              <a:gd name="connsiteY122" fmla="*/ 1985116 h 2237474"/>
              <a:gd name="connsiteX123" fmla="*/ 2748833 w 12192000"/>
              <a:gd name="connsiteY123" fmla="*/ 1986323 h 2237474"/>
              <a:gd name="connsiteX124" fmla="*/ 2748661 w 12192000"/>
              <a:gd name="connsiteY124" fmla="*/ 1986122 h 2237474"/>
              <a:gd name="connsiteX125" fmla="*/ 2740251 w 12192000"/>
              <a:gd name="connsiteY125" fmla="*/ 1986946 h 2237474"/>
              <a:gd name="connsiteX126" fmla="*/ 2718916 w 12192000"/>
              <a:gd name="connsiteY126" fmla="*/ 1990867 h 2237474"/>
              <a:gd name="connsiteX127" fmla="*/ 2713522 w 12192000"/>
              <a:gd name="connsiteY127" fmla="*/ 1990173 h 2237474"/>
              <a:gd name="connsiteX128" fmla="*/ 2680597 w 12192000"/>
              <a:gd name="connsiteY128" fmla="*/ 1984996 h 2237474"/>
              <a:gd name="connsiteX129" fmla="*/ 2578178 w 12192000"/>
              <a:gd name="connsiteY129" fmla="*/ 1990531 h 2237474"/>
              <a:gd name="connsiteX130" fmla="*/ 2476147 w 12192000"/>
              <a:gd name="connsiteY130" fmla="*/ 1998305 h 2237474"/>
              <a:gd name="connsiteX131" fmla="*/ 2373568 w 12192000"/>
              <a:gd name="connsiteY131" fmla="*/ 2003219 h 2237474"/>
              <a:gd name="connsiteX132" fmla="*/ 2321399 w 12192000"/>
              <a:gd name="connsiteY132" fmla="*/ 1989467 h 2237474"/>
              <a:gd name="connsiteX133" fmla="*/ 2315525 w 12192000"/>
              <a:gd name="connsiteY133" fmla="*/ 1989708 h 2237474"/>
              <a:gd name="connsiteX134" fmla="*/ 2300792 w 12192000"/>
              <a:gd name="connsiteY134" fmla="*/ 1994290 h 2237474"/>
              <a:gd name="connsiteX135" fmla="*/ 2295469 w 12192000"/>
              <a:gd name="connsiteY135" fmla="*/ 1996659 h 2237474"/>
              <a:gd name="connsiteX136" fmla="*/ 2287219 w 12192000"/>
              <a:gd name="connsiteY136" fmla="*/ 1998750 h 2237474"/>
              <a:gd name="connsiteX137" fmla="*/ 2286948 w 12192000"/>
              <a:gd name="connsiteY137" fmla="*/ 1998596 h 2237474"/>
              <a:gd name="connsiteX138" fmla="*/ 2243069 w 12192000"/>
              <a:gd name="connsiteY138" fmla="*/ 2015111 h 2237474"/>
              <a:gd name="connsiteX139" fmla="*/ 2186609 w 12192000"/>
              <a:gd name="connsiteY139" fmla="*/ 2008263 h 2237474"/>
              <a:gd name="connsiteX140" fmla="*/ 2164831 w 12192000"/>
              <a:gd name="connsiteY140" fmla="*/ 2010143 h 2237474"/>
              <a:gd name="connsiteX141" fmla="*/ 2152836 w 12192000"/>
              <a:gd name="connsiteY141" fmla="*/ 2010048 h 2237474"/>
              <a:gd name="connsiteX142" fmla="*/ 2117102 w 12192000"/>
              <a:gd name="connsiteY142" fmla="*/ 2023004 h 2237474"/>
              <a:gd name="connsiteX143" fmla="*/ 2111935 w 12192000"/>
              <a:gd name="connsiteY143" fmla="*/ 2023163 h 2237474"/>
              <a:gd name="connsiteX144" fmla="*/ 2089991 w 12192000"/>
              <a:gd name="connsiteY144" fmla="*/ 2034193 h 2237474"/>
              <a:gd name="connsiteX145" fmla="*/ 2058061 w 12192000"/>
              <a:gd name="connsiteY145" fmla="*/ 2047942 h 2237474"/>
              <a:gd name="connsiteX146" fmla="*/ 2055737 w 12192000"/>
              <a:gd name="connsiteY146" fmla="*/ 2047704 h 2237474"/>
              <a:gd name="connsiteX147" fmla="*/ 2042244 w 12192000"/>
              <a:gd name="connsiteY147" fmla="*/ 2055560 h 2237474"/>
              <a:gd name="connsiteX148" fmla="*/ 1976224 w 12192000"/>
              <a:gd name="connsiteY148" fmla="*/ 2074257 h 2237474"/>
              <a:gd name="connsiteX149" fmla="*/ 1877728 w 12192000"/>
              <a:gd name="connsiteY149" fmla="*/ 2101004 h 2237474"/>
              <a:gd name="connsiteX150" fmla="*/ 1759056 w 12192000"/>
              <a:gd name="connsiteY150" fmla="*/ 2125608 h 2237474"/>
              <a:gd name="connsiteX151" fmla="*/ 1637948 w 12192000"/>
              <a:gd name="connsiteY151" fmla="*/ 2172597 h 2237474"/>
              <a:gd name="connsiteX152" fmla="*/ 1434549 w 12192000"/>
              <a:gd name="connsiteY152" fmla="*/ 2234522 h 2237474"/>
              <a:gd name="connsiteX153" fmla="*/ 1398481 w 12192000"/>
              <a:gd name="connsiteY153" fmla="*/ 2237074 h 2237474"/>
              <a:gd name="connsiteX154" fmla="*/ 1398407 w 12192000"/>
              <a:gd name="connsiteY154" fmla="*/ 2237095 h 2237474"/>
              <a:gd name="connsiteX155" fmla="*/ 1370962 w 12192000"/>
              <a:gd name="connsiteY155" fmla="*/ 2237474 h 2237474"/>
              <a:gd name="connsiteX156" fmla="*/ 1356367 w 12192000"/>
              <a:gd name="connsiteY156" fmla="*/ 2235089 h 2237474"/>
              <a:gd name="connsiteX157" fmla="*/ 1324828 w 12192000"/>
              <a:gd name="connsiteY157" fmla="*/ 2231968 h 2237474"/>
              <a:gd name="connsiteX158" fmla="*/ 1297744 w 12192000"/>
              <a:gd name="connsiteY158" fmla="*/ 2235849 h 2237474"/>
              <a:gd name="connsiteX159" fmla="*/ 1286236 w 12192000"/>
              <a:gd name="connsiteY159" fmla="*/ 2233135 h 2237474"/>
              <a:gd name="connsiteX160" fmla="*/ 1283504 w 12192000"/>
              <a:gd name="connsiteY160" fmla="*/ 2233797 h 2237474"/>
              <a:gd name="connsiteX161" fmla="*/ 1279765 w 12192000"/>
              <a:gd name="connsiteY161" fmla="*/ 2229639 h 2237474"/>
              <a:gd name="connsiteX162" fmla="*/ 1195347 w 12192000"/>
              <a:gd name="connsiteY162" fmla="*/ 2212354 h 2237474"/>
              <a:gd name="connsiteX163" fmla="*/ 970251 w 12192000"/>
              <a:gd name="connsiteY163" fmla="*/ 2221029 h 2237474"/>
              <a:gd name="connsiteX164" fmla="*/ 812914 w 12192000"/>
              <a:gd name="connsiteY164" fmla="*/ 2202752 h 2237474"/>
              <a:gd name="connsiteX165" fmla="*/ 800195 w 12192000"/>
              <a:gd name="connsiteY165" fmla="*/ 2209407 h 2237474"/>
              <a:gd name="connsiteX166" fmla="*/ 784978 w 12192000"/>
              <a:gd name="connsiteY166" fmla="*/ 2212360 h 2237474"/>
              <a:gd name="connsiteX167" fmla="*/ 681987 w 12192000"/>
              <a:gd name="connsiteY167" fmla="*/ 2216757 h 2237474"/>
              <a:gd name="connsiteX168" fmla="*/ 669923 w 12192000"/>
              <a:gd name="connsiteY168" fmla="*/ 2211682 h 2237474"/>
              <a:gd name="connsiteX169" fmla="*/ 648680 w 12192000"/>
              <a:gd name="connsiteY169" fmla="*/ 2206229 h 2237474"/>
              <a:gd name="connsiteX170" fmla="*/ 597225 w 12192000"/>
              <a:gd name="connsiteY170" fmla="*/ 2180999 h 2237474"/>
              <a:gd name="connsiteX171" fmla="*/ 558449 w 12192000"/>
              <a:gd name="connsiteY171" fmla="*/ 2182346 h 2237474"/>
              <a:gd name="connsiteX172" fmla="*/ 550517 w 12192000"/>
              <a:gd name="connsiteY172" fmla="*/ 2182060 h 2237474"/>
              <a:gd name="connsiteX173" fmla="*/ 550309 w 12192000"/>
              <a:gd name="connsiteY173" fmla="*/ 2181825 h 2237474"/>
              <a:gd name="connsiteX174" fmla="*/ 541836 w 12192000"/>
              <a:gd name="connsiteY174" fmla="*/ 2181063 h 2237474"/>
              <a:gd name="connsiteX175" fmla="*/ 536057 w 12192000"/>
              <a:gd name="connsiteY175" fmla="*/ 2181537 h 2237474"/>
              <a:gd name="connsiteX176" fmla="*/ 520671 w 12192000"/>
              <a:gd name="connsiteY176" fmla="*/ 2180980 h 2237474"/>
              <a:gd name="connsiteX177" fmla="*/ 515024 w 12192000"/>
              <a:gd name="connsiteY177" fmla="*/ 2179258 h 2237474"/>
              <a:gd name="connsiteX178" fmla="*/ 512278 w 12192000"/>
              <a:gd name="connsiteY178" fmla="*/ 2176369 h 2237474"/>
              <a:gd name="connsiteX179" fmla="*/ 480419 w 12192000"/>
              <a:gd name="connsiteY179" fmla="*/ 2167807 h 2237474"/>
              <a:gd name="connsiteX180" fmla="*/ 413835 w 12192000"/>
              <a:gd name="connsiteY180" fmla="*/ 2156783 h 2237474"/>
              <a:gd name="connsiteX181" fmla="*/ 376513 w 12192000"/>
              <a:gd name="connsiteY181" fmla="*/ 2154014 h 2237474"/>
              <a:gd name="connsiteX182" fmla="*/ 273386 w 12192000"/>
              <a:gd name="connsiteY182" fmla="*/ 2142551 h 2237474"/>
              <a:gd name="connsiteX183" fmla="*/ 169207 w 12192000"/>
              <a:gd name="connsiteY183" fmla="*/ 2128100 h 2237474"/>
              <a:gd name="connsiteX184" fmla="*/ 93149 w 12192000"/>
              <a:gd name="connsiteY184" fmla="*/ 2105324 h 2237474"/>
              <a:gd name="connsiteX185" fmla="*/ 88109 w 12192000"/>
              <a:gd name="connsiteY185" fmla="*/ 2106704 h 2237474"/>
              <a:gd name="connsiteX186" fmla="*/ 80022 w 12192000"/>
              <a:gd name="connsiteY186" fmla="*/ 2107254 h 2237474"/>
              <a:gd name="connsiteX187" fmla="*/ 79717 w 12192000"/>
              <a:gd name="connsiteY187" fmla="*/ 2107046 h 2237474"/>
              <a:gd name="connsiteX188" fmla="*/ 72352 w 12192000"/>
              <a:gd name="connsiteY188" fmla="*/ 2107991 h 2237474"/>
              <a:gd name="connsiteX189" fmla="*/ 37645 w 12192000"/>
              <a:gd name="connsiteY189" fmla="*/ 2115401 h 2237474"/>
              <a:gd name="connsiteX190" fmla="*/ 4572 w 12192000"/>
              <a:gd name="connsiteY190" fmla="*/ 2111091 h 2237474"/>
              <a:gd name="connsiteX191" fmla="*/ 0 w 12192000"/>
              <a:gd name="connsiteY191" fmla="*/ 2110468 h 2237474"/>
              <a:gd name="connsiteX192" fmla="*/ 0 w 12192000"/>
              <a:gd name="connsiteY192"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34800 w 12192000"/>
              <a:gd name="connsiteY6" fmla="*/ 747840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46594 w 12192000"/>
              <a:gd name="connsiteY12" fmla="*/ 765069 h 2237474"/>
              <a:gd name="connsiteX13" fmla="*/ 10805004 w 12192000"/>
              <a:gd name="connsiteY13" fmla="*/ 757573 h 2237474"/>
              <a:gd name="connsiteX14" fmla="*/ 10739478 w 12192000"/>
              <a:gd name="connsiteY14" fmla="*/ 776841 h 2237474"/>
              <a:gd name="connsiteX15" fmla="*/ 10458762 w 12192000"/>
              <a:gd name="connsiteY15" fmla="*/ 755400 h 2237474"/>
              <a:gd name="connsiteX16" fmla="*/ 10211200 w 12192000"/>
              <a:gd name="connsiteY16" fmla="*/ 767513 h 2237474"/>
              <a:gd name="connsiteX17" fmla="*/ 10167995 w 12192000"/>
              <a:gd name="connsiteY17" fmla="*/ 760843 h 2237474"/>
              <a:gd name="connsiteX18" fmla="*/ 9997044 w 12192000"/>
              <a:gd name="connsiteY18" fmla="*/ 780129 h 2237474"/>
              <a:gd name="connsiteX19" fmla="*/ 9943887 w 12192000"/>
              <a:gd name="connsiteY19" fmla="*/ 804141 h 2237474"/>
              <a:gd name="connsiteX20" fmla="*/ 9918248 w 12192000"/>
              <a:gd name="connsiteY20" fmla="*/ 816628 h 2237474"/>
              <a:gd name="connsiteX21" fmla="*/ 9767091 w 12192000"/>
              <a:gd name="connsiteY21" fmla="*/ 870550 h 2237474"/>
              <a:gd name="connsiteX22" fmla="*/ 9683005 w 12192000"/>
              <a:gd name="connsiteY22" fmla="*/ 894128 h 2237474"/>
              <a:gd name="connsiteX23" fmla="*/ 9594438 w 12192000"/>
              <a:gd name="connsiteY23" fmla="*/ 919051 h 2237474"/>
              <a:gd name="connsiteX24" fmla="*/ 9544189 w 12192000"/>
              <a:gd name="connsiteY24" fmla="*/ 938966 h 2237474"/>
              <a:gd name="connsiteX25" fmla="*/ 9500499 w 12192000"/>
              <a:gd name="connsiteY25" fmla="*/ 954680 h 2237474"/>
              <a:gd name="connsiteX26" fmla="*/ 9428195 w 12192000"/>
              <a:gd name="connsiteY26" fmla="*/ 986225 h 2237474"/>
              <a:gd name="connsiteX27" fmla="*/ 9410017 w 12192000"/>
              <a:gd name="connsiteY27" fmla="*/ 993931 h 2237474"/>
              <a:gd name="connsiteX28" fmla="*/ 9392919 w 12192000"/>
              <a:gd name="connsiteY28" fmla="*/ 994656 h 2237474"/>
              <a:gd name="connsiteX29" fmla="*/ 9278619 w 12192000"/>
              <a:gd name="connsiteY29" fmla="*/ 1011878 h 2237474"/>
              <a:gd name="connsiteX30" fmla="*/ 9268019 w 12192000"/>
              <a:gd name="connsiteY30" fmla="*/ 1007442 h 2237474"/>
              <a:gd name="connsiteX31" fmla="*/ 9234662 w 12192000"/>
              <a:gd name="connsiteY31" fmla="*/ 1023056 h 2237474"/>
              <a:gd name="connsiteX32" fmla="*/ 9181033 w 12192000"/>
              <a:gd name="connsiteY32" fmla="*/ 1037921 h 2237474"/>
              <a:gd name="connsiteX33" fmla="*/ 9155969 w 12192000"/>
              <a:gd name="connsiteY33" fmla="*/ 1046804 h 2237474"/>
              <a:gd name="connsiteX34" fmla="*/ 9133985 w 12192000"/>
              <a:gd name="connsiteY34" fmla="*/ 1046450 h 2237474"/>
              <a:gd name="connsiteX35" fmla="*/ 9003462 w 12192000"/>
              <a:gd name="connsiteY35" fmla="*/ 1042406 h 2237474"/>
              <a:gd name="connsiteX36" fmla="*/ 8968445 w 12192000"/>
              <a:gd name="connsiteY36" fmla="*/ 1052169 h 2237474"/>
              <a:gd name="connsiteX37" fmla="*/ 8886001 w 12192000"/>
              <a:gd name="connsiteY37" fmla="*/ 1067468 h 2237474"/>
              <a:gd name="connsiteX38" fmla="*/ 8838610 w 12192000"/>
              <a:gd name="connsiteY38" fmla="*/ 1075091 h 2237474"/>
              <a:gd name="connsiteX39" fmla="*/ 8750383 w 12192000"/>
              <a:gd name="connsiteY39" fmla="*/ 1097387 h 2237474"/>
              <a:gd name="connsiteX40" fmla="*/ 8665605 w 12192000"/>
              <a:gd name="connsiteY40" fmla="*/ 1110791 h 2237474"/>
              <a:gd name="connsiteX41" fmla="*/ 8584946 w 12192000"/>
              <a:gd name="connsiteY41" fmla="*/ 1135226 h 2237474"/>
              <a:gd name="connsiteX42" fmla="*/ 8460755 w 12192000"/>
              <a:gd name="connsiteY42" fmla="*/ 1203427 h 2237474"/>
              <a:gd name="connsiteX43" fmla="*/ 8419755 w 12192000"/>
              <a:gd name="connsiteY43" fmla="*/ 1216260 h 2237474"/>
              <a:gd name="connsiteX44" fmla="*/ 8411626 w 12192000"/>
              <a:gd name="connsiteY44" fmla="*/ 1214397 h 2237474"/>
              <a:gd name="connsiteX45" fmla="*/ 8363469 w 12192000"/>
              <a:gd name="connsiteY45" fmla="*/ 1246658 h 2237474"/>
              <a:gd name="connsiteX46" fmla="*/ 8275497 w 12192000"/>
              <a:gd name="connsiteY46" fmla="*/ 1264396 h 2237474"/>
              <a:gd name="connsiteX47" fmla="*/ 8206287 w 12192000"/>
              <a:gd name="connsiteY47" fmla="*/ 1273060 h 2237474"/>
              <a:gd name="connsiteX48" fmla="*/ 8139997 w 12192000"/>
              <a:gd name="connsiteY48" fmla="*/ 1282713 h 2237474"/>
              <a:gd name="connsiteX49" fmla="*/ 8074238 w 12192000"/>
              <a:gd name="connsiteY49" fmla="*/ 1301895 h 2237474"/>
              <a:gd name="connsiteX50" fmla="*/ 7942099 w 12192000"/>
              <a:gd name="connsiteY50" fmla="*/ 1336332 h 2237474"/>
              <a:gd name="connsiteX51" fmla="*/ 7902328 w 12192000"/>
              <a:gd name="connsiteY51" fmla="*/ 1345865 h 2237474"/>
              <a:gd name="connsiteX52" fmla="*/ 7840612 w 12192000"/>
              <a:gd name="connsiteY52" fmla="*/ 1369373 h 2237474"/>
              <a:gd name="connsiteX53" fmla="*/ 7786819 w 12192000"/>
              <a:gd name="connsiteY53" fmla="*/ 1378970 h 2237474"/>
              <a:gd name="connsiteX54" fmla="*/ 7548172 w 12192000"/>
              <a:gd name="connsiteY54" fmla="*/ 1417460 h 2237474"/>
              <a:gd name="connsiteX55" fmla="*/ 7483437 w 12192000"/>
              <a:gd name="connsiteY55" fmla="*/ 1478152 h 2237474"/>
              <a:gd name="connsiteX56" fmla="*/ 7377870 w 12192000"/>
              <a:gd name="connsiteY56" fmla="*/ 1523319 h 2237474"/>
              <a:gd name="connsiteX57" fmla="*/ 7230737 w 12192000"/>
              <a:gd name="connsiteY57" fmla="*/ 1562633 h 2237474"/>
              <a:gd name="connsiteX58" fmla="*/ 7224458 w 12192000"/>
              <a:gd name="connsiteY58" fmla="*/ 1573008 h 2237474"/>
              <a:gd name="connsiteX59" fmla="*/ 7183121 w 12192000"/>
              <a:gd name="connsiteY59" fmla="*/ 1595162 h 2237474"/>
              <a:gd name="connsiteX60" fmla="*/ 7164601 w 12192000"/>
              <a:gd name="connsiteY60" fmla="*/ 1606490 h 2237474"/>
              <a:gd name="connsiteX61" fmla="*/ 7031309 w 12192000"/>
              <a:gd name="connsiteY61" fmla="*/ 1619451 h 2237474"/>
              <a:gd name="connsiteX62" fmla="*/ 6900177 w 12192000"/>
              <a:gd name="connsiteY62" fmla="*/ 1636016 h 2237474"/>
              <a:gd name="connsiteX63" fmla="*/ 6795372 w 12192000"/>
              <a:gd name="connsiteY63" fmla="*/ 1644845 h 2237474"/>
              <a:gd name="connsiteX64" fmla="*/ 6692251 w 12192000"/>
              <a:gd name="connsiteY64" fmla="*/ 1656357 h 2237474"/>
              <a:gd name="connsiteX65" fmla="*/ 6655235 w 12192000"/>
              <a:gd name="connsiteY65" fmla="*/ 1661869 h 2237474"/>
              <a:gd name="connsiteX66" fmla="*/ 6554894 w 12192000"/>
              <a:gd name="connsiteY66" fmla="*/ 1664428 h 2237474"/>
              <a:gd name="connsiteX67" fmla="*/ 6516595 w 12192000"/>
              <a:gd name="connsiteY67" fmla="*/ 1667475 h 2237474"/>
              <a:gd name="connsiteX68" fmla="*/ 6508541 w 12192000"/>
              <a:gd name="connsiteY68" fmla="*/ 1668757 h 2237474"/>
              <a:gd name="connsiteX69" fmla="*/ 6471012 w 12192000"/>
              <a:gd name="connsiteY69" fmla="*/ 1678604 h 2237474"/>
              <a:gd name="connsiteX70" fmla="*/ 6364035 w 12192000"/>
              <a:gd name="connsiteY70" fmla="*/ 1667683 h 2237474"/>
              <a:gd name="connsiteX71" fmla="*/ 6280959 w 12192000"/>
              <a:gd name="connsiteY71" fmla="*/ 1689329 h 2237474"/>
              <a:gd name="connsiteX72" fmla="*/ 6243319 w 12192000"/>
              <a:gd name="connsiteY72" fmla="*/ 1695560 h 2237474"/>
              <a:gd name="connsiteX73" fmla="*/ 6098321 w 12192000"/>
              <a:gd name="connsiteY73" fmla="*/ 1721646 h 2237474"/>
              <a:gd name="connsiteX74" fmla="*/ 5880652 w 12192000"/>
              <a:gd name="connsiteY74" fmla="*/ 1779643 h 2237474"/>
              <a:gd name="connsiteX75" fmla="*/ 5785959 w 12192000"/>
              <a:gd name="connsiteY75" fmla="*/ 1775307 h 2237474"/>
              <a:gd name="connsiteX76" fmla="*/ 5643534 w 12192000"/>
              <a:gd name="connsiteY76" fmla="*/ 1802919 h 2237474"/>
              <a:gd name="connsiteX77" fmla="*/ 5518799 w 12192000"/>
              <a:gd name="connsiteY77" fmla="*/ 1818312 h 2237474"/>
              <a:gd name="connsiteX78" fmla="*/ 5505014 w 12192000"/>
              <a:gd name="connsiteY78" fmla="*/ 1819259 h 2237474"/>
              <a:gd name="connsiteX79" fmla="*/ 5453307 w 12192000"/>
              <a:gd name="connsiteY79" fmla="*/ 1815450 h 2237474"/>
              <a:gd name="connsiteX80" fmla="*/ 5221533 w 12192000"/>
              <a:gd name="connsiteY80" fmla="*/ 1846950 h 2237474"/>
              <a:gd name="connsiteX81" fmla="*/ 5149802 w 12192000"/>
              <a:gd name="connsiteY81" fmla="*/ 1844846 h 2237474"/>
              <a:gd name="connsiteX82" fmla="*/ 5114927 w 12192000"/>
              <a:gd name="connsiteY82" fmla="*/ 1847827 h 2237474"/>
              <a:gd name="connsiteX83" fmla="*/ 5108970 w 12192000"/>
              <a:gd name="connsiteY83" fmla="*/ 1847935 h 2237474"/>
              <a:gd name="connsiteX84" fmla="*/ 5067961 w 12192000"/>
              <a:gd name="connsiteY84" fmla="*/ 1845917 h 2237474"/>
              <a:gd name="connsiteX85" fmla="*/ 5007075 w 12192000"/>
              <a:gd name="connsiteY85" fmla="*/ 1838626 h 2237474"/>
              <a:gd name="connsiteX86" fmla="*/ 4944087 w 12192000"/>
              <a:gd name="connsiteY86" fmla="*/ 1823332 h 2237474"/>
              <a:gd name="connsiteX87" fmla="*/ 4907662 w 12192000"/>
              <a:gd name="connsiteY87" fmla="*/ 1816900 h 2237474"/>
              <a:gd name="connsiteX88" fmla="*/ 4882386 w 12192000"/>
              <a:gd name="connsiteY88" fmla="*/ 1809844 h 2237474"/>
              <a:gd name="connsiteX89" fmla="*/ 4811440 w 12192000"/>
              <a:gd name="connsiteY89" fmla="*/ 1804655 h 2237474"/>
              <a:gd name="connsiteX90" fmla="*/ 4691075 w 12192000"/>
              <a:gd name="connsiteY90" fmla="*/ 1801389 h 2237474"/>
              <a:gd name="connsiteX91" fmla="*/ 4611738 w 12192000"/>
              <a:gd name="connsiteY91" fmla="*/ 1776964 h 2237474"/>
              <a:gd name="connsiteX92" fmla="*/ 4560070 w 12192000"/>
              <a:gd name="connsiteY92" fmla="*/ 1785640 h 2237474"/>
              <a:gd name="connsiteX93" fmla="*/ 4536503 w 12192000"/>
              <a:gd name="connsiteY93" fmla="*/ 1785334 h 2237474"/>
              <a:gd name="connsiteX94" fmla="*/ 4513724 w 12192000"/>
              <a:gd name="connsiteY94" fmla="*/ 1791996 h 2237474"/>
              <a:gd name="connsiteX95" fmla="*/ 4459810 w 12192000"/>
              <a:gd name="connsiteY95" fmla="*/ 1797886 h 2237474"/>
              <a:gd name="connsiteX96" fmla="*/ 4379064 w 12192000"/>
              <a:gd name="connsiteY96" fmla="*/ 1817177 h 2237474"/>
              <a:gd name="connsiteX97" fmla="*/ 4290981 w 12192000"/>
              <a:gd name="connsiteY97" fmla="*/ 1839677 h 2237474"/>
              <a:gd name="connsiteX98" fmla="*/ 4238372 w 12192000"/>
              <a:gd name="connsiteY98" fmla="*/ 1851480 h 2237474"/>
              <a:gd name="connsiteX99" fmla="*/ 4232517 w 12192000"/>
              <a:gd name="connsiteY99" fmla="*/ 1852567 h 2237474"/>
              <a:gd name="connsiteX100" fmla="*/ 4191732 w 12192000"/>
              <a:gd name="connsiteY100" fmla="*/ 1857328 h 2237474"/>
              <a:gd name="connsiteX101" fmla="*/ 4065532 w 12192000"/>
              <a:gd name="connsiteY101" fmla="*/ 1855477 h 2237474"/>
              <a:gd name="connsiteX102" fmla="*/ 4028460 w 12192000"/>
              <a:gd name="connsiteY102" fmla="*/ 1855137 h 2237474"/>
              <a:gd name="connsiteX103" fmla="*/ 4002267 w 12192000"/>
              <a:gd name="connsiteY103" fmla="*/ 1852352 h 2237474"/>
              <a:gd name="connsiteX104" fmla="*/ 3931396 w 12192000"/>
              <a:gd name="connsiteY104" fmla="*/ 1858915 h 2237474"/>
              <a:gd name="connsiteX105" fmla="*/ 3812162 w 12192000"/>
              <a:gd name="connsiteY105" fmla="*/ 1875501 h 2237474"/>
              <a:gd name="connsiteX106" fmla="*/ 3729530 w 12192000"/>
              <a:gd name="connsiteY106" fmla="*/ 1864513 h 2237474"/>
              <a:gd name="connsiteX107" fmla="*/ 3680177 w 12192000"/>
              <a:gd name="connsiteY107" fmla="*/ 1881552 h 2237474"/>
              <a:gd name="connsiteX108" fmla="*/ 3567259 w 12192000"/>
              <a:gd name="connsiteY108" fmla="*/ 1893482 h 2237474"/>
              <a:gd name="connsiteX109" fmla="*/ 3405770 w 12192000"/>
              <a:gd name="connsiteY109" fmla="*/ 1904591 h 2237474"/>
              <a:gd name="connsiteX110" fmla="*/ 3280097 w 12192000"/>
              <a:gd name="connsiteY110" fmla="*/ 1919610 h 2237474"/>
              <a:gd name="connsiteX111" fmla="*/ 3123424 w 12192000"/>
              <a:gd name="connsiteY111" fmla="*/ 1952930 h 2237474"/>
              <a:gd name="connsiteX112" fmla="*/ 3009910 w 12192000"/>
              <a:gd name="connsiteY112" fmla="*/ 1957866 h 2237474"/>
              <a:gd name="connsiteX113" fmla="*/ 2995934 w 12192000"/>
              <a:gd name="connsiteY113" fmla="*/ 1967085 h 2237474"/>
              <a:gd name="connsiteX114" fmla="*/ 2980071 w 12192000"/>
              <a:gd name="connsiteY114" fmla="*/ 1972988 h 2237474"/>
              <a:gd name="connsiteX115" fmla="*/ 2978094 w 12192000"/>
              <a:gd name="connsiteY115" fmla="*/ 1972369 h 2237474"/>
              <a:gd name="connsiteX116" fmla="*/ 2942858 w 12192000"/>
              <a:gd name="connsiteY116" fmla="*/ 1981367 h 2237474"/>
              <a:gd name="connsiteX117" fmla="*/ 2875436 w 12192000"/>
              <a:gd name="connsiteY117" fmla="*/ 1996977 h 2237474"/>
              <a:gd name="connsiteX118" fmla="*/ 2874892 w 12192000"/>
              <a:gd name="connsiteY118" fmla="*/ 1996085 h 2237474"/>
              <a:gd name="connsiteX119" fmla="*/ 2864145 w 12192000"/>
              <a:gd name="connsiteY119" fmla="*/ 1994061 h 2237474"/>
              <a:gd name="connsiteX120" fmla="*/ 2843662 w 12192000"/>
              <a:gd name="connsiteY120" fmla="*/ 1992498 h 2237474"/>
              <a:gd name="connsiteX121" fmla="*/ 2796128 w 12192000"/>
              <a:gd name="connsiteY121" fmla="*/ 1976403 h 2237474"/>
              <a:gd name="connsiteX122" fmla="*/ 2756784 w 12192000"/>
              <a:gd name="connsiteY122" fmla="*/ 1985116 h 2237474"/>
              <a:gd name="connsiteX123" fmla="*/ 2748833 w 12192000"/>
              <a:gd name="connsiteY123" fmla="*/ 1986323 h 2237474"/>
              <a:gd name="connsiteX124" fmla="*/ 2748661 w 12192000"/>
              <a:gd name="connsiteY124" fmla="*/ 1986122 h 2237474"/>
              <a:gd name="connsiteX125" fmla="*/ 2740251 w 12192000"/>
              <a:gd name="connsiteY125" fmla="*/ 1986946 h 2237474"/>
              <a:gd name="connsiteX126" fmla="*/ 2718916 w 12192000"/>
              <a:gd name="connsiteY126" fmla="*/ 1990867 h 2237474"/>
              <a:gd name="connsiteX127" fmla="*/ 2713522 w 12192000"/>
              <a:gd name="connsiteY127" fmla="*/ 1990173 h 2237474"/>
              <a:gd name="connsiteX128" fmla="*/ 2680597 w 12192000"/>
              <a:gd name="connsiteY128" fmla="*/ 1984996 h 2237474"/>
              <a:gd name="connsiteX129" fmla="*/ 2578178 w 12192000"/>
              <a:gd name="connsiteY129" fmla="*/ 1990531 h 2237474"/>
              <a:gd name="connsiteX130" fmla="*/ 2476147 w 12192000"/>
              <a:gd name="connsiteY130" fmla="*/ 1998305 h 2237474"/>
              <a:gd name="connsiteX131" fmla="*/ 2373568 w 12192000"/>
              <a:gd name="connsiteY131" fmla="*/ 2003219 h 2237474"/>
              <a:gd name="connsiteX132" fmla="*/ 2321399 w 12192000"/>
              <a:gd name="connsiteY132" fmla="*/ 1989467 h 2237474"/>
              <a:gd name="connsiteX133" fmla="*/ 2315525 w 12192000"/>
              <a:gd name="connsiteY133" fmla="*/ 1989708 h 2237474"/>
              <a:gd name="connsiteX134" fmla="*/ 2300792 w 12192000"/>
              <a:gd name="connsiteY134" fmla="*/ 1994290 h 2237474"/>
              <a:gd name="connsiteX135" fmla="*/ 2295469 w 12192000"/>
              <a:gd name="connsiteY135" fmla="*/ 1996659 h 2237474"/>
              <a:gd name="connsiteX136" fmla="*/ 2287219 w 12192000"/>
              <a:gd name="connsiteY136" fmla="*/ 1998750 h 2237474"/>
              <a:gd name="connsiteX137" fmla="*/ 2286948 w 12192000"/>
              <a:gd name="connsiteY137" fmla="*/ 1998596 h 2237474"/>
              <a:gd name="connsiteX138" fmla="*/ 2243069 w 12192000"/>
              <a:gd name="connsiteY138" fmla="*/ 2015111 h 2237474"/>
              <a:gd name="connsiteX139" fmla="*/ 2186609 w 12192000"/>
              <a:gd name="connsiteY139" fmla="*/ 2008263 h 2237474"/>
              <a:gd name="connsiteX140" fmla="*/ 2164831 w 12192000"/>
              <a:gd name="connsiteY140" fmla="*/ 2010143 h 2237474"/>
              <a:gd name="connsiteX141" fmla="*/ 2152836 w 12192000"/>
              <a:gd name="connsiteY141" fmla="*/ 2010048 h 2237474"/>
              <a:gd name="connsiteX142" fmla="*/ 2117102 w 12192000"/>
              <a:gd name="connsiteY142" fmla="*/ 2023004 h 2237474"/>
              <a:gd name="connsiteX143" fmla="*/ 2111935 w 12192000"/>
              <a:gd name="connsiteY143" fmla="*/ 2023163 h 2237474"/>
              <a:gd name="connsiteX144" fmla="*/ 2089991 w 12192000"/>
              <a:gd name="connsiteY144" fmla="*/ 2034193 h 2237474"/>
              <a:gd name="connsiteX145" fmla="*/ 2058061 w 12192000"/>
              <a:gd name="connsiteY145" fmla="*/ 2047942 h 2237474"/>
              <a:gd name="connsiteX146" fmla="*/ 2055737 w 12192000"/>
              <a:gd name="connsiteY146" fmla="*/ 2047704 h 2237474"/>
              <a:gd name="connsiteX147" fmla="*/ 2042244 w 12192000"/>
              <a:gd name="connsiteY147" fmla="*/ 2055560 h 2237474"/>
              <a:gd name="connsiteX148" fmla="*/ 1976224 w 12192000"/>
              <a:gd name="connsiteY148" fmla="*/ 2074257 h 2237474"/>
              <a:gd name="connsiteX149" fmla="*/ 1877728 w 12192000"/>
              <a:gd name="connsiteY149" fmla="*/ 2101004 h 2237474"/>
              <a:gd name="connsiteX150" fmla="*/ 1759056 w 12192000"/>
              <a:gd name="connsiteY150" fmla="*/ 2125608 h 2237474"/>
              <a:gd name="connsiteX151" fmla="*/ 1637948 w 12192000"/>
              <a:gd name="connsiteY151" fmla="*/ 2172597 h 2237474"/>
              <a:gd name="connsiteX152" fmla="*/ 1434549 w 12192000"/>
              <a:gd name="connsiteY152" fmla="*/ 2234522 h 2237474"/>
              <a:gd name="connsiteX153" fmla="*/ 1398481 w 12192000"/>
              <a:gd name="connsiteY153" fmla="*/ 2237074 h 2237474"/>
              <a:gd name="connsiteX154" fmla="*/ 1398407 w 12192000"/>
              <a:gd name="connsiteY154" fmla="*/ 2237095 h 2237474"/>
              <a:gd name="connsiteX155" fmla="*/ 1370962 w 12192000"/>
              <a:gd name="connsiteY155" fmla="*/ 2237474 h 2237474"/>
              <a:gd name="connsiteX156" fmla="*/ 1356367 w 12192000"/>
              <a:gd name="connsiteY156" fmla="*/ 2235089 h 2237474"/>
              <a:gd name="connsiteX157" fmla="*/ 1324828 w 12192000"/>
              <a:gd name="connsiteY157" fmla="*/ 2231968 h 2237474"/>
              <a:gd name="connsiteX158" fmla="*/ 1297744 w 12192000"/>
              <a:gd name="connsiteY158" fmla="*/ 2235849 h 2237474"/>
              <a:gd name="connsiteX159" fmla="*/ 1286236 w 12192000"/>
              <a:gd name="connsiteY159" fmla="*/ 2233135 h 2237474"/>
              <a:gd name="connsiteX160" fmla="*/ 1283504 w 12192000"/>
              <a:gd name="connsiteY160" fmla="*/ 2233797 h 2237474"/>
              <a:gd name="connsiteX161" fmla="*/ 1279765 w 12192000"/>
              <a:gd name="connsiteY161" fmla="*/ 2229639 h 2237474"/>
              <a:gd name="connsiteX162" fmla="*/ 1195347 w 12192000"/>
              <a:gd name="connsiteY162" fmla="*/ 2212354 h 2237474"/>
              <a:gd name="connsiteX163" fmla="*/ 970251 w 12192000"/>
              <a:gd name="connsiteY163" fmla="*/ 2221029 h 2237474"/>
              <a:gd name="connsiteX164" fmla="*/ 812914 w 12192000"/>
              <a:gd name="connsiteY164" fmla="*/ 2202752 h 2237474"/>
              <a:gd name="connsiteX165" fmla="*/ 800195 w 12192000"/>
              <a:gd name="connsiteY165" fmla="*/ 2209407 h 2237474"/>
              <a:gd name="connsiteX166" fmla="*/ 784978 w 12192000"/>
              <a:gd name="connsiteY166" fmla="*/ 2212360 h 2237474"/>
              <a:gd name="connsiteX167" fmla="*/ 681987 w 12192000"/>
              <a:gd name="connsiteY167" fmla="*/ 2216757 h 2237474"/>
              <a:gd name="connsiteX168" fmla="*/ 669923 w 12192000"/>
              <a:gd name="connsiteY168" fmla="*/ 2211682 h 2237474"/>
              <a:gd name="connsiteX169" fmla="*/ 648680 w 12192000"/>
              <a:gd name="connsiteY169" fmla="*/ 2206229 h 2237474"/>
              <a:gd name="connsiteX170" fmla="*/ 597225 w 12192000"/>
              <a:gd name="connsiteY170" fmla="*/ 2180999 h 2237474"/>
              <a:gd name="connsiteX171" fmla="*/ 558449 w 12192000"/>
              <a:gd name="connsiteY171" fmla="*/ 2182346 h 2237474"/>
              <a:gd name="connsiteX172" fmla="*/ 550517 w 12192000"/>
              <a:gd name="connsiteY172" fmla="*/ 2182060 h 2237474"/>
              <a:gd name="connsiteX173" fmla="*/ 550309 w 12192000"/>
              <a:gd name="connsiteY173" fmla="*/ 2181825 h 2237474"/>
              <a:gd name="connsiteX174" fmla="*/ 541836 w 12192000"/>
              <a:gd name="connsiteY174" fmla="*/ 2181063 h 2237474"/>
              <a:gd name="connsiteX175" fmla="*/ 536057 w 12192000"/>
              <a:gd name="connsiteY175" fmla="*/ 2181537 h 2237474"/>
              <a:gd name="connsiteX176" fmla="*/ 520671 w 12192000"/>
              <a:gd name="connsiteY176" fmla="*/ 2180980 h 2237474"/>
              <a:gd name="connsiteX177" fmla="*/ 515024 w 12192000"/>
              <a:gd name="connsiteY177" fmla="*/ 2179258 h 2237474"/>
              <a:gd name="connsiteX178" fmla="*/ 512278 w 12192000"/>
              <a:gd name="connsiteY178" fmla="*/ 2176369 h 2237474"/>
              <a:gd name="connsiteX179" fmla="*/ 480419 w 12192000"/>
              <a:gd name="connsiteY179" fmla="*/ 2167807 h 2237474"/>
              <a:gd name="connsiteX180" fmla="*/ 413835 w 12192000"/>
              <a:gd name="connsiteY180" fmla="*/ 2156783 h 2237474"/>
              <a:gd name="connsiteX181" fmla="*/ 376513 w 12192000"/>
              <a:gd name="connsiteY181" fmla="*/ 2154014 h 2237474"/>
              <a:gd name="connsiteX182" fmla="*/ 273386 w 12192000"/>
              <a:gd name="connsiteY182" fmla="*/ 2142551 h 2237474"/>
              <a:gd name="connsiteX183" fmla="*/ 169207 w 12192000"/>
              <a:gd name="connsiteY183" fmla="*/ 2128100 h 2237474"/>
              <a:gd name="connsiteX184" fmla="*/ 93149 w 12192000"/>
              <a:gd name="connsiteY184" fmla="*/ 2105324 h 2237474"/>
              <a:gd name="connsiteX185" fmla="*/ 88109 w 12192000"/>
              <a:gd name="connsiteY185" fmla="*/ 2106704 h 2237474"/>
              <a:gd name="connsiteX186" fmla="*/ 80022 w 12192000"/>
              <a:gd name="connsiteY186" fmla="*/ 2107254 h 2237474"/>
              <a:gd name="connsiteX187" fmla="*/ 79717 w 12192000"/>
              <a:gd name="connsiteY187" fmla="*/ 2107046 h 2237474"/>
              <a:gd name="connsiteX188" fmla="*/ 72352 w 12192000"/>
              <a:gd name="connsiteY188" fmla="*/ 2107991 h 2237474"/>
              <a:gd name="connsiteX189" fmla="*/ 37645 w 12192000"/>
              <a:gd name="connsiteY189" fmla="*/ 2115401 h 2237474"/>
              <a:gd name="connsiteX190" fmla="*/ 4572 w 12192000"/>
              <a:gd name="connsiteY190" fmla="*/ 2111091 h 2237474"/>
              <a:gd name="connsiteX191" fmla="*/ 0 w 12192000"/>
              <a:gd name="connsiteY191" fmla="*/ 2110468 h 2237474"/>
              <a:gd name="connsiteX192" fmla="*/ 0 w 12192000"/>
              <a:gd name="connsiteY192"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34800 w 12192000"/>
              <a:gd name="connsiteY6" fmla="*/ 747840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46594 w 12192000"/>
              <a:gd name="connsiteY12" fmla="*/ 765069 h 2237474"/>
              <a:gd name="connsiteX13" fmla="*/ 10805004 w 12192000"/>
              <a:gd name="connsiteY13" fmla="*/ 757573 h 2237474"/>
              <a:gd name="connsiteX14" fmla="*/ 10739478 w 12192000"/>
              <a:gd name="connsiteY14" fmla="*/ 776841 h 2237474"/>
              <a:gd name="connsiteX15" fmla="*/ 10458762 w 12192000"/>
              <a:gd name="connsiteY15" fmla="*/ 755400 h 2237474"/>
              <a:gd name="connsiteX16" fmla="*/ 10211200 w 12192000"/>
              <a:gd name="connsiteY16" fmla="*/ 767513 h 2237474"/>
              <a:gd name="connsiteX17" fmla="*/ 10167995 w 12192000"/>
              <a:gd name="connsiteY17" fmla="*/ 760843 h 2237474"/>
              <a:gd name="connsiteX18" fmla="*/ 9997044 w 12192000"/>
              <a:gd name="connsiteY18" fmla="*/ 780129 h 2237474"/>
              <a:gd name="connsiteX19" fmla="*/ 9943887 w 12192000"/>
              <a:gd name="connsiteY19" fmla="*/ 804141 h 2237474"/>
              <a:gd name="connsiteX20" fmla="*/ 9918248 w 12192000"/>
              <a:gd name="connsiteY20" fmla="*/ 816628 h 2237474"/>
              <a:gd name="connsiteX21" fmla="*/ 9767091 w 12192000"/>
              <a:gd name="connsiteY21" fmla="*/ 870550 h 2237474"/>
              <a:gd name="connsiteX22" fmla="*/ 9683005 w 12192000"/>
              <a:gd name="connsiteY22" fmla="*/ 894128 h 2237474"/>
              <a:gd name="connsiteX23" fmla="*/ 9594438 w 12192000"/>
              <a:gd name="connsiteY23" fmla="*/ 919051 h 2237474"/>
              <a:gd name="connsiteX24" fmla="*/ 9544189 w 12192000"/>
              <a:gd name="connsiteY24" fmla="*/ 938966 h 2237474"/>
              <a:gd name="connsiteX25" fmla="*/ 9500499 w 12192000"/>
              <a:gd name="connsiteY25" fmla="*/ 954680 h 2237474"/>
              <a:gd name="connsiteX26" fmla="*/ 9428195 w 12192000"/>
              <a:gd name="connsiteY26" fmla="*/ 986225 h 2237474"/>
              <a:gd name="connsiteX27" fmla="*/ 9410017 w 12192000"/>
              <a:gd name="connsiteY27" fmla="*/ 993931 h 2237474"/>
              <a:gd name="connsiteX28" fmla="*/ 9392919 w 12192000"/>
              <a:gd name="connsiteY28" fmla="*/ 994656 h 2237474"/>
              <a:gd name="connsiteX29" fmla="*/ 9278619 w 12192000"/>
              <a:gd name="connsiteY29" fmla="*/ 1011878 h 2237474"/>
              <a:gd name="connsiteX30" fmla="*/ 9268019 w 12192000"/>
              <a:gd name="connsiteY30" fmla="*/ 1007442 h 2237474"/>
              <a:gd name="connsiteX31" fmla="*/ 9234662 w 12192000"/>
              <a:gd name="connsiteY31" fmla="*/ 1023056 h 2237474"/>
              <a:gd name="connsiteX32" fmla="*/ 9181033 w 12192000"/>
              <a:gd name="connsiteY32" fmla="*/ 1037921 h 2237474"/>
              <a:gd name="connsiteX33" fmla="*/ 9155969 w 12192000"/>
              <a:gd name="connsiteY33" fmla="*/ 1046804 h 2237474"/>
              <a:gd name="connsiteX34" fmla="*/ 9133985 w 12192000"/>
              <a:gd name="connsiteY34" fmla="*/ 1046450 h 2237474"/>
              <a:gd name="connsiteX35" fmla="*/ 9003462 w 12192000"/>
              <a:gd name="connsiteY35" fmla="*/ 1042406 h 2237474"/>
              <a:gd name="connsiteX36" fmla="*/ 8968445 w 12192000"/>
              <a:gd name="connsiteY36" fmla="*/ 1052169 h 2237474"/>
              <a:gd name="connsiteX37" fmla="*/ 8886001 w 12192000"/>
              <a:gd name="connsiteY37" fmla="*/ 1067468 h 2237474"/>
              <a:gd name="connsiteX38" fmla="*/ 8838610 w 12192000"/>
              <a:gd name="connsiteY38" fmla="*/ 1075091 h 2237474"/>
              <a:gd name="connsiteX39" fmla="*/ 8750383 w 12192000"/>
              <a:gd name="connsiteY39" fmla="*/ 1097387 h 2237474"/>
              <a:gd name="connsiteX40" fmla="*/ 8665605 w 12192000"/>
              <a:gd name="connsiteY40" fmla="*/ 1110791 h 2237474"/>
              <a:gd name="connsiteX41" fmla="*/ 8584946 w 12192000"/>
              <a:gd name="connsiteY41" fmla="*/ 1135226 h 2237474"/>
              <a:gd name="connsiteX42" fmla="*/ 8460755 w 12192000"/>
              <a:gd name="connsiteY42" fmla="*/ 1203427 h 2237474"/>
              <a:gd name="connsiteX43" fmla="*/ 8419755 w 12192000"/>
              <a:gd name="connsiteY43" fmla="*/ 1216260 h 2237474"/>
              <a:gd name="connsiteX44" fmla="*/ 8411626 w 12192000"/>
              <a:gd name="connsiteY44" fmla="*/ 1214397 h 2237474"/>
              <a:gd name="connsiteX45" fmla="*/ 8363469 w 12192000"/>
              <a:gd name="connsiteY45" fmla="*/ 1246658 h 2237474"/>
              <a:gd name="connsiteX46" fmla="*/ 8275497 w 12192000"/>
              <a:gd name="connsiteY46" fmla="*/ 1264396 h 2237474"/>
              <a:gd name="connsiteX47" fmla="*/ 8206287 w 12192000"/>
              <a:gd name="connsiteY47" fmla="*/ 1273060 h 2237474"/>
              <a:gd name="connsiteX48" fmla="*/ 8139997 w 12192000"/>
              <a:gd name="connsiteY48" fmla="*/ 1282713 h 2237474"/>
              <a:gd name="connsiteX49" fmla="*/ 8074238 w 12192000"/>
              <a:gd name="connsiteY49" fmla="*/ 1301895 h 2237474"/>
              <a:gd name="connsiteX50" fmla="*/ 7942099 w 12192000"/>
              <a:gd name="connsiteY50" fmla="*/ 1336332 h 2237474"/>
              <a:gd name="connsiteX51" fmla="*/ 7902328 w 12192000"/>
              <a:gd name="connsiteY51" fmla="*/ 1345865 h 2237474"/>
              <a:gd name="connsiteX52" fmla="*/ 7840612 w 12192000"/>
              <a:gd name="connsiteY52" fmla="*/ 1369373 h 2237474"/>
              <a:gd name="connsiteX53" fmla="*/ 7786819 w 12192000"/>
              <a:gd name="connsiteY53" fmla="*/ 1378970 h 2237474"/>
              <a:gd name="connsiteX54" fmla="*/ 7548172 w 12192000"/>
              <a:gd name="connsiteY54" fmla="*/ 1417460 h 2237474"/>
              <a:gd name="connsiteX55" fmla="*/ 7483437 w 12192000"/>
              <a:gd name="connsiteY55" fmla="*/ 1478152 h 2237474"/>
              <a:gd name="connsiteX56" fmla="*/ 7377870 w 12192000"/>
              <a:gd name="connsiteY56" fmla="*/ 1523319 h 2237474"/>
              <a:gd name="connsiteX57" fmla="*/ 7230737 w 12192000"/>
              <a:gd name="connsiteY57" fmla="*/ 1562633 h 2237474"/>
              <a:gd name="connsiteX58" fmla="*/ 7224458 w 12192000"/>
              <a:gd name="connsiteY58" fmla="*/ 1573008 h 2237474"/>
              <a:gd name="connsiteX59" fmla="*/ 7183121 w 12192000"/>
              <a:gd name="connsiteY59" fmla="*/ 1595162 h 2237474"/>
              <a:gd name="connsiteX60" fmla="*/ 7164601 w 12192000"/>
              <a:gd name="connsiteY60" fmla="*/ 1606490 h 2237474"/>
              <a:gd name="connsiteX61" fmla="*/ 7031309 w 12192000"/>
              <a:gd name="connsiteY61" fmla="*/ 1619451 h 2237474"/>
              <a:gd name="connsiteX62" fmla="*/ 6900177 w 12192000"/>
              <a:gd name="connsiteY62" fmla="*/ 1636016 h 2237474"/>
              <a:gd name="connsiteX63" fmla="*/ 6795372 w 12192000"/>
              <a:gd name="connsiteY63" fmla="*/ 1644845 h 2237474"/>
              <a:gd name="connsiteX64" fmla="*/ 6692251 w 12192000"/>
              <a:gd name="connsiteY64" fmla="*/ 1656357 h 2237474"/>
              <a:gd name="connsiteX65" fmla="*/ 6655235 w 12192000"/>
              <a:gd name="connsiteY65" fmla="*/ 1661869 h 2237474"/>
              <a:gd name="connsiteX66" fmla="*/ 6554894 w 12192000"/>
              <a:gd name="connsiteY66" fmla="*/ 1664428 h 2237474"/>
              <a:gd name="connsiteX67" fmla="*/ 6516595 w 12192000"/>
              <a:gd name="connsiteY67" fmla="*/ 1667475 h 2237474"/>
              <a:gd name="connsiteX68" fmla="*/ 6508541 w 12192000"/>
              <a:gd name="connsiteY68" fmla="*/ 1668757 h 2237474"/>
              <a:gd name="connsiteX69" fmla="*/ 6471012 w 12192000"/>
              <a:gd name="connsiteY69" fmla="*/ 1678604 h 2237474"/>
              <a:gd name="connsiteX70" fmla="*/ 6364035 w 12192000"/>
              <a:gd name="connsiteY70" fmla="*/ 1667683 h 2237474"/>
              <a:gd name="connsiteX71" fmla="*/ 6280959 w 12192000"/>
              <a:gd name="connsiteY71" fmla="*/ 1689329 h 2237474"/>
              <a:gd name="connsiteX72" fmla="*/ 6243319 w 12192000"/>
              <a:gd name="connsiteY72" fmla="*/ 1695560 h 2237474"/>
              <a:gd name="connsiteX73" fmla="*/ 6098321 w 12192000"/>
              <a:gd name="connsiteY73" fmla="*/ 1721646 h 2237474"/>
              <a:gd name="connsiteX74" fmla="*/ 5880652 w 12192000"/>
              <a:gd name="connsiteY74" fmla="*/ 1779643 h 2237474"/>
              <a:gd name="connsiteX75" fmla="*/ 5785959 w 12192000"/>
              <a:gd name="connsiteY75" fmla="*/ 1775307 h 2237474"/>
              <a:gd name="connsiteX76" fmla="*/ 5643534 w 12192000"/>
              <a:gd name="connsiteY76" fmla="*/ 1802919 h 2237474"/>
              <a:gd name="connsiteX77" fmla="*/ 5518799 w 12192000"/>
              <a:gd name="connsiteY77" fmla="*/ 1818312 h 2237474"/>
              <a:gd name="connsiteX78" fmla="*/ 5505014 w 12192000"/>
              <a:gd name="connsiteY78" fmla="*/ 1819259 h 2237474"/>
              <a:gd name="connsiteX79" fmla="*/ 5453307 w 12192000"/>
              <a:gd name="connsiteY79" fmla="*/ 1815450 h 2237474"/>
              <a:gd name="connsiteX80" fmla="*/ 5221533 w 12192000"/>
              <a:gd name="connsiteY80" fmla="*/ 1846950 h 2237474"/>
              <a:gd name="connsiteX81" fmla="*/ 5149802 w 12192000"/>
              <a:gd name="connsiteY81" fmla="*/ 1844846 h 2237474"/>
              <a:gd name="connsiteX82" fmla="*/ 5114927 w 12192000"/>
              <a:gd name="connsiteY82" fmla="*/ 1847827 h 2237474"/>
              <a:gd name="connsiteX83" fmla="*/ 5108970 w 12192000"/>
              <a:gd name="connsiteY83" fmla="*/ 1847935 h 2237474"/>
              <a:gd name="connsiteX84" fmla="*/ 5067961 w 12192000"/>
              <a:gd name="connsiteY84" fmla="*/ 1845917 h 2237474"/>
              <a:gd name="connsiteX85" fmla="*/ 5007075 w 12192000"/>
              <a:gd name="connsiteY85" fmla="*/ 1838626 h 2237474"/>
              <a:gd name="connsiteX86" fmla="*/ 4944087 w 12192000"/>
              <a:gd name="connsiteY86" fmla="*/ 1823332 h 2237474"/>
              <a:gd name="connsiteX87" fmla="*/ 4907662 w 12192000"/>
              <a:gd name="connsiteY87" fmla="*/ 1816900 h 2237474"/>
              <a:gd name="connsiteX88" fmla="*/ 4882386 w 12192000"/>
              <a:gd name="connsiteY88" fmla="*/ 1809844 h 2237474"/>
              <a:gd name="connsiteX89" fmla="*/ 4811440 w 12192000"/>
              <a:gd name="connsiteY89" fmla="*/ 1804655 h 2237474"/>
              <a:gd name="connsiteX90" fmla="*/ 4691075 w 12192000"/>
              <a:gd name="connsiteY90" fmla="*/ 1801389 h 2237474"/>
              <a:gd name="connsiteX91" fmla="*/ 4611738 w 12192000"/>
              <a:gd name="connsiteY91" fmla="*/ 1776964 h 2237474"/>
              <a:gd name="connsiteX92" fmla="*/ 4560070 w 12192000"/>
              <a:gd name="connsiteY92" fmla="*/ 1785640 h 2237474"/>
              <a:gd name="connsiteX93" fmla="*/ 4536503 w 12192000"/>
              <a:gd name="connsiteY93" fmla="*/ 1785334 h 2237474"/>
              <a:gd name="connsiteX94" fmla="*/ 4513724 w 12192000"/>
              <a:gd name="connsiteY94" fmla="*/ 1791996 h 2237474"/>
              <a:gd name="connsiteX95" fmla="*/ 4459810 w 12192000"/>
              <a:gd name="connsiteY95" fmla="*/ 1797886 h 2237474"/>
              <a:gd name="connsiteX96" fmla="*/ 4379064 w 12192000"/>
              <a:gd name="connsiteY96" fmla="*/ 1817177 h 2237474"/>
              <a:gd name="connsiteX97" fmla="*/ 4290981 w 12192000"/>
              <a:gd name="connsiteY97" fmla="*/ 1839677 h 2237474"/>
              <a:gd name="connsiteX98" fmla="*/ 4238372 w 12192000"/>
              <a:gd name="connsiteY98" fmla="*/ 1851480 h 2237474"/>
              <a:gd name="connsiteX99" fmla="*/ 4232517 w 12192000"/>
              <a:gd name="connsiteY99" fmla="*/ 1852567 h 2237474"/>
              <a:gd name="connsiteX100" fmla="*/ 4191732 w 12192000"/>
              <a:gd name="connsiteY100" fmla="*/ 1857328 h 2237474"/>
              <a:gd name="connsiteX101" fmla="*/ 4065532 w 12192000"/>
              <a:gd name="connsiteY101" fmla="*/ 1855477 h 2237474"/>
              <a:gd name="connsiteX102" fmla="*/ 4028460 w 12192000"/>
              <a:gd name="connsiteY102" fmla="*/ 1855137 h 2237474"/>
              <a:gd name="connsiteX103" fmla="*/ 4002267 w 12192000"/>
              <a:gd name="connsiteY103" fmla="*/ 1852352 h 2237474"/>
              <a:gd name="connsiteX104" fmla="*/ 3931396 w 12192000"/>
              <a:gd name="connsiteY104" fmla="*/ 1858915 h 2237474"/>
              <a:gd name="connsiteX105" fmla="*/ 3812162 w 12192000"/>
              <a:gd name="connsiteY105" fmla="*/ 1875501 h 2237474"/>
              <a:gd name="connsiteX106" fmla="*/ 3729530 w 12192000"/>
              <a:gd name="connsiteY106" fmla="*/ 1864513 h 2237474"/>
              <a:gd name="connsiteX107" fmla="*/ 3680177 w 12192000"/>
              <a:gd name="connsiteY107" fmla="*/ 1881552 h 2237474"/>
              <a:gd name="connsiteX108" fmla="*/ 3567259 w 12192000"/>
              <a:gd name="connsiteY108" fmla="*/ 1893482 h 2237474"/>
              <a:gd name="connsiteX109" fmla="*/ 3405770 w 12192000"/>
              <a:gd name="connsiteY109" fmla="*/ 1904591 h 2237474"/>
              <a:gd name="connsiteX110" fmla="*/ 3280097 w 12192000"/>
              <a:gd name="connsiteY110" fmla="*/ 1919610 h 2237474"/>
              <a:gd name="connsiteX111" fmla="*/ 3123424 w 12192000"/>
              <a:gd name="connsiteY111" fmla="*/ 1952930 h 2237474"/>
              <a:gd name="connsiteX112" fmla="*/ 3009910 w 12192000"/>
              <a:gd name="connsiteY112" fmla="*/ 1957866 h 2237474"/>
              <a:gd name="connsiteX113" fmla="*/ 2995934 w 12192000"/>
              <a:gd name="connsiteY113" fmla="*/ 1967085 h 2237474"/>
              <a:gd name="connsiteX114" fmla="*/ 2980071 w 12192000"/>
              <a:gd name="connsiteY114" fmla="*/ 1972988 h 2237474"/>
              <a:gd name="connsiteX115" fmla="*/ 2978094 w 12192000"/>
              <a:gd name="connsiteY115" fmla="*/ 1972369 h 2237474"/>
              <a:gd name="connsiteX116" fmla="*/ 2942858 w 12192000"/>
              <a:gd name="connsiteY116" fmla="*/ 1981367 h 2237474"/>
              <a:gd name="connsiteX117" fmla="*/ 2875436 w 12192000"/>
              <a:gd name="connsiteY117" fmla="*/ 1996977 h 2237474"/>
              <a:gd name="connsiteX118" fmla="*/ 2874892 w 12192000"/>
              <a:gd name="connsiteY118" fmla="*/ 1996085 h 2237474"/>
              <a:gd name="connsiteX119" fmla="*/ 2864145 w 12192000"/>
              <a:gd name="connsiteY119" fmla="*/ 1994061 h 2237474"/>
              <a:gd name="connsiteX120" fmla="*/ 2843662 w 12192000"/>
              <a:gd name="connsiteY120" fmla="*/ 1992498 h 2237474"/>
              <a:gd name="connsiteX121" fmla="*/ 2796128 w 12192000"/>
              <a:gd name="connsiteY121" fmla="*/ 1976403 h 2237474"/>
              <a:gd name="connsiteX122" fmla="*/ 2756784 w 12192000"/>
              <a:gd name="connsiteY122" fmla="*/ 1985116 h 2237474"/>
              <a:gd name="connsiteX123" fmla="*/ 2748833 w 12192000"/>
              <a:gd name="connsiteY123" fmla="*/ 1986323 h 2237474"/>
              <a:gd name="connsiteX124" fmla="*/ 2748661 w 12192000"/>
              <a:gd name="connsiteY124" fmla="*/ 1986122 h 2237474"/>
              <a:gd name="connsiteX125" fmla="*/ 2740251 w 12192000"/>
              <a:gd name="connsiteY125" fmla="*/ 1986946 h 2237474"/>
              <a:gd name="connsiteX126" fmla="*/ 2718916 w 12192000"/>
              <a:gd name="connsiteY126" fmla="*/ 1990867 h 2237474"/>
              <a:gd name="connsiteX127" fmla="*/ 2713522 w 12192000"/>
              <a:gd name="connsiteY127" fmla="*/ 1990173 h 2237474"/>
              <a:gd name="connsiteX128" fmla="*/ 2680597 w 12192000"/>
              <a:gd name="connsiteY128" fmla="*/ 1984996 h 2237474"/>
              <a:gd name="connsiteX129" fmla="*/ 2578178 w 12192000"/>
              <a:gd name="connsiteY129" fmla="*/ 1990531 h 2237474"/>
              <a:gd name="connsiteX130" fmla="*/ 2476147 w 12192000"/>
              <a:gd name="connsiteY130" fmla="*/ 1998305 h 2237474"/>
              <a:gd name="connsiteX131" fmla="*/ 2373568 w 12192000"/>
              <a:gd name="connsiteY131" fmla="*/ 2003219 h 2237474"/>
              <a:gd name="connsiteX132" fmla="*/ 2321399 w 12192000"/>
              <a:gd name="connsiteY132" fmla="*/ 1989467 h 2237474"/>
              <a:gd name="connsiteX133" fmla="*/ 2315525 w 12192000"/>
              <a:gd name="connsiteY133" fmla="*/ 1989708 h 2237474"/>
              <a:gd name="connsiteX134" fmla="*/ 2300792 w 12192000"/>
              <a:gd name="connsiteY134" fmla="*/ 1994290 h 2237474"/>
              <a:gd name="connsiteX135" fmla="*/ 2295469 w 12192000"/>
              <a:gd name="connsiteY135" fmla="*/ 1996659 h 2237474"/>
              <a:gd name="connsiteX136" fmla="*/ 2287219 w 12192000"/>
              <a:gd name="connsiteY136" fmla="*/ 1998750 h 2237474"/>
              <a:gd name="connsiteX137" fmla="*/ 2286948 w 12192000"/>
              <a:gd name="connsiteY137" fmla="*/ 1998596 h 2237474"/>
              <a:gd name="connsiteX138" fmla="*/ 2243069 w 12192000"/>
              <a:gd name="connsiteY138" fmla="*/ 2015111 h 2237474"/>
              <a:gd name="connsiteX139" fmla="*/ 2186609 w 12192000"/>
              <a:gd name="connsiteY139" fmla="*/ 2008263 h 2237474"/>
              <a:gd name="connsiteX140" fmla="*/ 2164831 w 12192000"/>
              <a:gd name="connsiteY140" fmla="*/ 2010143 h 2237474"/>
              <a:gd name="connsiteX141" fmla="*/ 2152836 w 12192000"/>
              <a:gd name="connsiteY141" fmla="*/ 2010048 h 2237474"/>
              <a:gd name="connsiteX142" fmla="*/ 2117102 w 12192000"/>
              <a:gd name="connsiteY142" fmla="*/ 2023004 h 2237474"/>
              <a:gd name="connsiteX143" fmla="*/ 2111935 w 12192000"/>
              <a:gd name="connsiteY143" fmla="*/ 2023163 h 2237474"/>
              <a:gd name="connsiteX144" fmla="*/ 2089991 w 12192000"/>
              <a:gd name="connsiteY144" fmla="*/ 2034193 h 2237474"/>
              <a:gd name="connsiteX145" fmla="*/ 2058061 w 12192000"/>
              <a:gd name="connsiteY145" fmla="*/ 2047942 h 2237474"/>
              <a:gd name="connsiteX146" fmla="*/ 2055737 w 12192000"/>
              <a:gd name="connsiteY146" fmla="*/ 2047704 h 2237474"/>
              <a:gd name="connsiteX147" fmla="*/ 2042244 w 12192000"/>
              <a:gd name="connsiteY147" fmla="*/ 2055560 h 2237474"/>
              <a:gd name="connsiteX148" fmla="*/ 1976224 w 12192000"/>
              <a:gd name="connsiteY148" fmla="*/ 2074257 h 2237474"/>
              <a:gd name="connsiteX149" fmla="*/ 1877728 w 12192000"/>
              <a:gd name="connsiteY149" fmla="*/ 2101004 h 2237474"/>
              <a:gd name="connsiteX150" fmla="*/ 1759056 w 12192000"/>
              <a:gd name="connsiteY150" fmla="*/ 2125608 h 2237474"/>
              <a:gd name="connsiteX151" fmla="*/ 1637948 w 12192000"/>
              <a:gd name="connsiteY151" fmla="*/ 2172597 h 2237474"/>
              <a:gd name="connsiteX152" fmla="*/ 1434549 w 12192000"/>
              <a:gd name="connsiteY152" fmla="*/ 2234522 h 2237474"/>
              <a:gd name="connsiteX153" fmla="*/ 1398481 w 12192000"/>
              <a:gd name="connsiteY153" fmla="*/ 2237074 h 2237474"/>
              <a:gd name="connsiteX154" fmla="*/ 1398407 w 12192000"/>
              <a:gd name="connsiteY154" fmla="*/ 2237095 h 2237474"/>
              <a:gd name="connsiteX155" fmla="*/ 1370962 w 12192000"/>
              <a:gd name="connsiteY155" fmla="*/ 2237474 h 2237474"/>
              <a:gd name="connsiteX156" fmla="*/ 1356367 w 12192000"/>
              <a:gd name="connsiteY156" fmla="*/ 2235089 h 2237474"/>
              <a:gd name="connsiteX157" fmla="*/ 1324828 w 12192000"/>
              <a:gd name="connsiteY157" fmla="*/ 2231968 h 2237474"/>
              <a:gd name="connsiteX158" fmla="*/ 1297744 w 12192000"/>
              <a:gd name="connsiteY158" fmla="*/ 2235849 h 2237474"/>
              <a:gd name="connsiteX159" fmla="*/ 1286236 w 12192000"/>
              <a:gd name="connsiteY159" fmla="*/ 2233135 h 2237474"/>
              <a:gd name="connsiteX160" fmla="*/ 1283504 w 12192000"/>
              <a:gd name="connsiteY160" fmla="*/ 2233797 h 2237474"/>
              <a:gd name="connsiteX161" fmla="*/ 1279765 w 12192000"/>
              <a:gd name="connsiteY161" fmla="*/ 2229639 h 2237474"/>
              <a:gd name="connsiteX162" fmla="*/ 1195347 w 12192000"/>
              <a:gd name="connsiteY162" fmla="*/ 2212354 h 2237474"/>
              <a:gd name="connsiteX163" fmla="*/ 970251 w 12192000"/>
              <a:gd name="connsiteY163" fmla="*/ 2221029 h 2237474"/>
              <a:gd name="connsiteX164" fmla="*/ 812914 w 12192000"/>
              <a:gd name="connsiteY164" fmla="*/ 2202752 h 2237474"/>
              <a:gd name="connsiteX165" fmla="*/ 800195 w 12192000"/>
              <a:gd name="connsiteY165" fmla="*/ 2209407 h 2237474"/>
              <a:gd name="connsiteX166" fmla="*/ 784978 w 12192000"/>
              <a:gd name="connsiteY166" fmla="*/ 2212360 h 2237474"/>
              <a:gd name="connsiteX167" fmla="*/ 681987 w 12192000"/>
              <a:gd name="connsiteY167" fmla="*/ 2216757 h 2237474"/>
              <a:gd name="connsiteX168" fmla="*/ 669923 w 12192000"/>
              <a:gd name="connsiteY168" fmla="*/ 2211682 h 2237474"/>
              <a:gd name="connsiteX169" fmla="*/ 648680 w 12192000"/>
              <a:gd name="connsiteY169" fmla="*/ 2206229 h 2237474"/>
              <a:gd name="connsiteX170" fmla="*/ 597225 w 12192000"/>
              <a:gd name="connsiteY170" fmla="*/ 2180999 h 2237474"/>
              <a:gd name="connsiteX171" fmla="*/ 558449 w 12192000"/>
              <a:gd name="connsiteY171" fmla="*/ 2182346 h 2237474"/>
              <a:gd name="connsiteX172" fmla="*/ 550517 w 12192000"/>
              <a:gd name="connsiteY172" fmla="*/ 2182060 h 2237474"/>
              <a:gd name="connsiteX173" fmla="*/ 550309 w 12192000"/>
              <a:gd name="connsiteY173" fmla="*/ 2181825 h 2237474"/>
              <a:gd name="connsiteX174" fmla="*/ 541836 w 12192000"/>
              <a:gd name="connsiteY174" fmla="*/ 2181063 h 2237474"/>
              <a:gd name="connsiteX175" fmla="*/ 536057 w 12192000"/>
              <a:gd name="connsiteY175" fmla="*/ 2181537 h 2237474"/>
              <a:gd name="connsiteX176" fmla="*/ 520671 w 12192000"/>
              <a:gd name="connsiteY176" fmla="*/ 2180980 h 2237474"/>
              <a:gd name="connsiteX177" fmla="*/ 515024 w 12192000"/>
              <a:gd name="connsiteY177" fmla="*/ 2179258 h 2237474"/>
              <a:gd name="connsiteX178" fmla="*/ 512278 w 12192000"/>
              <a:gd name="connsiteY178" fmla="*/ 2176369 h 2237474"/>
              <a:gd name="connsiteX179" fmla="*/ 480419 w 12192000"/>
              <a:gd name="connsiteY179" fmla="*/ 2167807 h 2237474"/>
              <a:gd name="connsiteX180" fmla="*/ 413835 w 12192000"/>
              <a:gd name="connsiteY180" fmla="*/ 2156783 h 2237474"/>
              <a:gd name="connsiteX181" fmla="*/ 376513 w 12192000"/>
              <a:gd name="connsiteY181" fmla="*/ 2154014 h 2237474"/>
              <a:gd name="connsiteX182" fmla="*/ 273386 w 12192000"/>
              <a:gd name="connsiteY182" fmla="*/ 2142551 h 2237474"/>
              <a:gd name="connsiteX183" fmla="*/ 169207 w 12192000"/>
              <a:gd name="connsiteY183" fmla="*/ 2128100 h 2237474"/>
              <a:gd name="connsiteX184" fmla="*/ 93149 w 12192000"/>
              <a:gd name="connsiteY184" fmla="*/ 2105324 h 2237474"/>
              <a:gd name="connsiteX185" fmla="*/ 88109 w 12192000"/>
              <a:gd name="connsiteY185" fmla="*/ 2106704 h 2237474"/>
              <a:gd name="connsiteX186" fmla="*/ 80022 w 12192000"/>
              <a:gd name="connsiteY186" fmla="*/ 2107254 h 2237474"/>
              <a:gd name="connsiteX187" fmla="*/ 79717 w 12192000"/>
              <a:gd name="connsiteY187" fmla="*/ 2107046 h 2237474"/>
              <a:gd name="connsiteX188" fmla="*/ 72352 w 12192000"/>
              <a:gd name="connsiteY188" fmla="*/ 2107991 h 2237474"/>
              <a:gd name="connsiteX189" fmla="*/ 37645 w 12192000"/>
              <a:gd name="connsiteY189" fmla="*/ 2115401 h 2237474"/>
              <a:gd name="connsiteX190" fmla="*/ 4572 w 12192000"/>
              <a:gd name="connsiteY190" fmla="*/ 2111091 h 2237474"/>
              <a:gd name="connsiteX191" fmla="*/ 0 w 12192000"/>
              <a:gd name="connsiteY191" fmla="*/ 2110468 h 2237474"/>
              <a:gd name="connsiteX192" fmla="*/ 0 w 12192000"/>
              <a:gd name="connsiteY192"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34800 w 12192000"/>
              <a:gd name="connsiteY6" fmla="*/ 747840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46594 w 12192000"/>
              <a:gd name="connsiteY12" fmla="*/ 765069 h 2237474"/>
              <a:gd name="connsiteX13" fmla="*/ 10805004 w 12192000"/>
              <a:gd name="connsiteY13" fmla="*/ 757573 h 2237474"/>
              <a:gd name="connsiteX14" fmla="*/ 10739478 w 12192000"/>
              <a:gd name="connsiteY14" fmla="*/ 776841 h 2237474"/>
              <a:gd name="connsiteX15" fmla="*/ 10458762 w 12192000"/>
              <a:gd name="connsiteY15" fmla="*/ 755400 h 2237474"/>
              <a:gd name="connsiteX16" fmla="*/ 10211200 w 12192000"/>
              <a:gd name="connsiteY16" fmla="*/ 767513 h 2237474"/>
              <a:gd name="connsiteX17" fmla="*/ 10167995 w 12192000"/>
              <a:gd name="connsiteY17" fmla="*/ 760843 h 2237474"/>
              <a:gd name="connsiteX18" fmla="*/ 9997044 w 12192000"/>
              <a:gd name="connsiteY18" fmla="*/ 780129 h 2237474"/>
              <a:gd name="connsiteX19" fmla="*/ 9943887 w 12192000"/>
              <a:gd name="connsiteY19" fmla="*/ 804141 h 2237474"/>
              <a:gd name="connsiteX20" fmla="*/ 9918248 w 12192000"/>
              <a:gd name="connsiteY20" fmla="*/ 816628 h 2237474"/>
              <a:gd name="connsiteX21" fmla="*/ 9767091 w 12192000"/>
              <a:gd name="connsiteY21" fmla="*/ 870550 h 2237474"/>
              <a:gd name="connsiteX22" fmla="*/ 9683005 w 12192000"/>
              <a:gd name="connsiteY22" fmla="*/ 894128 h 2237474"/>
              <a:gd name="connsiteX23" fmla="*/ 9594438 w 12192000"/>
              <a:gd name="connsiteY23" fmla="*/ 919051 h 2237474"/>
              <a:gd name="connsiteX24" fmla="*/ 9544189 w 12192000"/>
              <a:gd name="connsiteY24" fmla="*/ 938966 h 2237474"/>
              <a:gd name="connsiteX25" fmla="*/ 9500499 w 12192000"/>
              <a:gd name="connsiteY25" fmla="*/ 954680 h 2237474"/>
              <a:gd name="connsiteX26" fmla="*/ 9428195 w 12192000"/>
              <a:gd name="connsiteY26" fmla="*/ 986225 h 2237474"/>
              <a:gd name="connsiteX27" fmla="*/ 9410017 w 12192000"/>
              <a:gd name="connsiteY27" fmla="*/ 993931 h 2237474"/>
              <a:gd name="connsiteX28" fmla="*/ 9392919 w 12192000"/>
              <a:gd name="connsiteY28" fmla="*/ 994656 h 2237474"/>
              <a:gd name="connsiteX29" fmla="*/ 9278619 w 12192000"/>
              <a:gd name="connsiteY29" fmla="*/ 1011878 h 2237474"/>
              <a:gd name="connsiteX30" fmla="*/ 9268019 w 12192000"/>
              <a:gd name="connsiteY30" fmla="*/ 1007442 h 2237474"/>
              <a:gd name="connsiteX31" fmla="*/ 9234662 w 12192000"/>
              <a:gd name="connsiteY31" fmla="*/ 1023056 h 2237474"/>
              <a:gd name="connsiteX32" fmla="*/ 9181033 w 12192000"/>
              <a:gd name="connsiteY32" fmla="*/ 1037921 h 2237474"/>
              <a:gd name="connsiteX33" fmla="*/ 9155969 w 12192000"/>
              <a:gd name="connsiteY33" fmla="*/ 1046804 h 2237474"/>
              <a:gd name="connsiteX34" fmla="*/ 9133985 w 12192000"/>
              <a:gd name="connsiteY34" fmla="*/ 1046450 h 2237474"/>
              <a:gd name="connsiteX35" fmla="*/ 9003462 w 12192000"/>
              <a:gd name="connsiteY35" fmla="*/ 1042406 h 2237474"/>
              <a:gd name="connsiteX36" fmla="*/ 8968445 w 12192000"/>
              <a:gd name="connsiteY36" fmla="*/ 1052169 h 2237474"/>
              <a:gd name="connsiteX37" fmla="*/ 8886001 w 12192000"/>
              <a:gd name="connsiteY37" fmla="*/ 1067468 h 2237474"/>
              <a:gd name="connsiteX38" fmla="*/ 8838610 w 12192000"/>
              <a:gd name="connsiteY38" fmla="*/ 1075091 h 2237474"/>
              <a:gd name="connsiteX39" fmla="*/ 8750383 w 12192000"/>
              <a:gd name="connsiteY39" fmla="*/ 1097387 h 2237474"/>
              <a:gd name="connsiteX40" fmla="*/ 8665605 w 12192000"/>
              <a:gd name="connsiteY40" fmla="*/ 1110791 h 2237474"/>
              <a:gd name="connsiteX41" fmla="*/ 8584946 w 12192000"/>
              <a:gd name="connsiteY41" fmla="*/ 1135226 h 2237474"/>
              <a:gd name="connsiteX42" fmla="*/ 8460755 w 12192000"/>
              <a:gd name="connsiteY42" fmla="*/ 1203427 h 2237474"/>
              <a:gd name="connsiteX43" fmla="*/ 8419755 w 12192000"/>
              <a:gd name="connsiteY43" fmla="*/ 1216260 h 2237474"/>
              <a:gd name="connsiteX44" fmla="*/ 8411626 w 12192000"/>
              <a:gd name="connsiteY44" fmla="*/ 1214397 h 2237474"/>
              <a:gd name="connsiteX45" fmla="*/ 8363469 w 12192000"/>
              <a:gd name="connsiteY45" fmla="*/ 1246658 h 2237474"/>
              <a:gd name="connsiteX46" fmla="*/ 8275497 w 12192000"/>
              <a:gd name="connsiteY46" fmla="*/ 1264396 h 2237474"/>
              <a:gd name="connsiteX47" fmla="*/ 8206287 w 12192000"/>
              <a:gd name="connsiteY47" fmla="*/ 1273060 h 2237474"/>
              <a:gd name="connsiteX48" fmla="*/ 8139997 w 12192000"/>
              <a:gd name="connsiteY48" fmla="*/ 1282713 h 2237474"/>
              <a:gd name="connsiteX49" fmla="*/ 8074238 w 12192000"/>
              <a:gd name="connsiteY49" fmla="*/ 1301895 h 2237474"/>
              <a:gd name="connsiteX50" fmla="*/ 7942099 w 12192000"/>
              <a:gd name="connsiteY50" fmla="*/ 1336332 h 2237474"/>
              <a:gd name="connsiteX51" fmla="*/ 7902328 w 12192000"/>
              <a:gd name="connsiteY51" fmla="*/ 1345865 h 2237474"/>
              <a:gd name="connsiteX52" fmla="*/ 7840612 w 12192000"/>
              <a:gd name="connsiteY52" fmla="*/ 1369373 h 2237474"/>
              <a:gd name="connsiteX53" fmla="*/ 7786819 w 12192000"/>
              <a:gd name="connsiteY53" fmla="*/ 1378970 h 2237474"/>
              <a:gd name="connsiteX54" fmla="*/ 7548172 w 12192000"/>
              <a:gd name="connsiteY54" fmla="*/ 1417460 h 2237474"/>
              <a:gd name="connsiteX55" fmla="*/ 7483437 w 12192000"/>
              <a:gd name="connsiteY55" fmla="*/ 1478152 h 2237474"/>
              <a:gd name="connsiteX56" fmla="*/ 7377870 w 12192000"/>
              <a:gd name="connsiteY56" fmla="*/ 1523319 h 2237474"/>
              <a:gd name="connsiteX57" fmla="*/ 7230737 w 12192000"/>
              <a:gd name="connsiteY57" fmla="*/ 1562633 h 2237474"/>
              <a:gd name="connsiteX58" fmla="*/ 7224458 w 12192000"/>
              <a:gd name="connsiteY58" fmla="*/ 1573008 h 2237474"/>
              <a:gd name="connsiteX59" fmla="*/ 7183121 w 12192000"/>
              <a:gd name="connsiteY59" fmla="*/ 1595162 h 2237474"/>
              <a:gd name="connsiteX60" fmla="*/ 7164601 w 12192000"/>
              <a:gd name="connsiteY60" fmla="*/ 1606490 h 2237474"/>
              <a:gd name="connsiteX61" fmla="*/ 7031309 w 12192000"/>
              <a:gd name="connsiteY61" fmla="*/ 1619451 h 2237474"/>
              <a:gd name="connsiteX62" fmla="*/ 6900177 w 12192000"/>
              <a:gd name="connsiteY62" fmla="*/ 1636016 h 2237474"/>
              <a:gd name="connsiteX63" fmla="*/ 6795372 w 12192000"/>
              <a:gd name="connsiteY63" fmla="*/ 1644845 h 2237474"/>
              <a:gd name="connsiteX64" fmla="*/ 6692251 w 12192000"/>
              <a:gd name="connsiteY64" fmla="*/ 1656357 h 2237474"/>
              <a:gd name="connsiteX65" fmla="*/ 6655235 w 12192000"/>
              <a:gd name="connsiteY65" fmla="*/ 1661869 h 2237474"/>
              <a:gd name="connsiteX66" fmla="*/ 6554894 w 12192000"/>
              <a:gd name="connsiteY66" fmla="*/ 1664428 h 2237474"/>
              <a:gd name="connsiteX67" fmla="*/ 6516595 w 12192000"/>
              <a:gd name="connsiteY67" fmla="*/ 1667475 h 2237474"/>
              <a:gd name="connsiteX68" fmla="*/ 6508541 w 12192000"/>
              <a:gd name="connsiteY68" fmla="*/ 1668757 h 2237474"/>
              <a:gd name="connsiteX69" fmla="*/ 6471012 w 12192000"/>
              <a:gd name="connsiteY69" fmla="*/ 1678604 h 2237474"/>
              <a:gd name="connsiteX70" fmla="*/ 6364035 w 12192000"/>
              <a:gd name="connsiteY70" fmla="*/ 1667683 h 2237474"/>
              <a:gd name="connsiteX71" fmla="*/ 6280959 w 12192000"/>
              <a:gd name="connsiteY71" fmla="*/ 1689329 h 2237474"/>
              <a:gd name="connsiteX72" fmla="*/ 6243319 w 12192000"/>
              <a:gd name="connsiteY72" fmla="*/ 1695560 h 2237474"/>
              <a:gd name="connsiteX73" fmla="*/ 6098321 w 12192000"/>
              <a:gd name="connsiteY73" fmla="*/ 1721646 h 2237474"/>
              <a:gd name="connsiteX74" fmla="*/ 5880652 w 12192000"/>
              <a:gd name="connsiteY74" fmla="*/ 1779643 h 2237474"/>
              <a:gd name="connsiteX75" fmla="*/ 5785959 w 12192000"/>
              <a:gd name="connsiteY75" fmla="*/ 1775307 h 2237474"/>
              <a:gd name="connsiteX76" fmla="*/ 5643534 w 12192000"/>
              <a:gd name="connsiteY76" fmla="*/ 1802919 h 2237474"/>
              <a:gd name="connsiteX77" fmla="*/ 5518799 w 12192000"/>
              <a:gd name="connsiteY77" fmla="*/ 1818312 h 2237474"/>
              <a:gd name="connsiteX78" fmla="*/ 5505014 w 12192000"/>
              <a:gd name="connsiteY78" fmla="*/ 1819259 h 2237474"/>
              <a:gd name="connsiteX79" fmla="*/ 5453307 w 12192000"/>
              <a:gd name="connsiteY79" fmla="*/ 1815450 h 2237474"/>
              <a:gd name="connsiteX80" fmla="*/ 5221533 w 12192000"/>
              <a:gd name="connsiteY80" fmla="*/ 1846950 h 2237474"/>
              <a:gd name="connsiteX81" fmla="*/ 5149802 w 12192000"/>
              <a:gd name="connsiteY81" fmla="*/ 1844846 h 2237474"/>
              <a:gd name="connsiteX82" fmla="*/ 5114927 w 12192000"/>
              <a:gd name="connsiteY82" fmla="*/ 1847827 h 2237474"/>
              <a:gd name="connsiteX83" fmla="*/ 5108970 w 12192000"/>
              <a:gd name="connsiteY83" fmla="*/ 1847935 h 2237474"/>
              <a:gd name="connsiteX84" fmla="*/ 5067961 w 12192000"/>
              <a:gd name="connsiteY84" fmla="*/ 1845917 h 2237474"/>
              <a:gd name="connsiteX85" fmla="*/ 5007075 w 12192000"/>
              <a:gd name="connsiteY85" fmla="*/ 1838626 h 2237474"/>
              <a:gd name="connsiteX86" fmla="*/ 4944087 w 12192000"/>
              <a:gd name="connsiteY86" fmla="*/ 1823332 h 2237474"/>
              <a:gd name="connsiteX87" fmla="*/ 4907662 w 12192000"/>
              <a:gd name="connsiteY87" fmla="*/ 1816900 h 2237474"/>
              <a:gd name="connsiteX88" fmla="*/ 4882386 w 12192000"/>
              <a:gd name="connsiteY88" fmla="*/ 1809844 h 2237474"/>
              <a:gd name="connsiteX89" fmla="*/ 4811440 w 12192000"/>
              <a:gd name="connsiteY89" fmla="*/ 1804655 h 2237474"/>
              <a:gd name="connsiteX90" fmla="*/ 4691075 w 12192000"/>
              <a:gd name="connsiteY90" fmla="*/ 1801389 h 2237474"/>
              <a:gd name="connsiteX91" fmla="*/ 4611738 w 12192000"/>
              <a:gd name="connsiteY91" fmla="*/ 1776964 h 2237474"/>
              <a:gd name="connsiteX92" fmla="*/ 4560070 w 12192000"/>
              <a:gd name="connsiteY92" fmla="*/ 1785640 h 2237474"/>
              <a:gd name="connsiteX93" fmla="*/ 4536503 w 12192000"/>
              <a:gd name="connsiteY93" fmla="*/ 1785334 h 2237474"/>
              <a:gd name="connsiteX94" fmla="*/ 4513724 w 12192000"/>
              <a:gd name="connsiteY94" fmla="*/ 1791996 h 2237474"/>
              <a:gd name="connsiteX95" fmla="*/ 4459810 w 12192000"/>
              <a:gd name="connsiteY95" fmla="*/ 1797886 h 2237474"/>
              <a:gd name="connsiteX96" fmla="*/ 4379064 w 12192000"/>
              <a:gd name="connsiteY96" fmla="*/ 1817177 h 2237474"/>
              <a:gd name="connsiteX97" fmla="*/ 4290981 w 12192000"/>
              <a:gd name="connsiteY97" fmla="*/ 1839677 h 2237474"/>
              <a:gd name="connsiteX98" fmla="*/ 4238372 w 12192000"/>
              <a:gd name="connsiteY98" fmla="*/ 1851480 h 2237474"/>
              <a:gd name="connsiteX99" fmla="*/ 4232517 w 12192000"/>
              <a:gd name="connsiteY99" fmla="*/ 1852567 h 2237474"/>
              <a:gd name="connsiteX100" fmla="*/ 4191732 w 12192000"/>
              <a:gd name="connsiteY100" fmla="*/ 1857328 h 2237474"/>
              <a:gd name="connsiteX101" fmla="*/ 4065532 w 12192000"/>
              <a:gd name="connsiteY101" fmla="*/ 1855477 h 2237474"/>
              <a:gd name="connsiteX102" fmla="*/ 4028460 w 12192000"/>
              <a:gd name="connsiteY102" fmla="*/ 1855137 h 2237474"/>
              <a:gd name="connsiteX103" fmla="*/ 4002267 w 12192000"/>
              <a:gd name="connsiteY103" fmla="*/ 1852352 h 2237474"/>
              <a:gd name="connsiteX104" fmla="*/ 3931396 w 12192000"/>
              <a:gd name="connsiteY104" fmla="*/ 1858915 h 2237474"/>
              <a:gd name="connsiteX105" fmla="*/ 3812162 w 12192000"/>
              <a:gd name="connsiteY105" fmla="*/ 1875501 h 2237474"/>
              <a:gd name="connsiteX106" fmla="*/ 3729530 w 12192000"/>
              <a:gd name="connsiteY106" fmla="*/ 1864513 h 2237474"/>
              <a:gd name="connsiteX107" fmla="*/ 3680177 w 12192000"/>
              <a:gd name="connsiteY107" fmla="*/ 1881552 h 2237474"/>
              <a:gd name="connsiteX108" fmla="*/ 3567259 w 12192000"/>
              <a:gd name="connsiteY108" fmla="*/ 1893482 h 2237474"/>
              <a:gd name="connsiteX109" fmla="*/ 3405770 w 12192000"/>
              <a:gd name="connsiteY109" fmla="*/ 1904591 h 2237474"/>
              <a:gd name="connsiteX110" fmla="*/ 3280097 w 12192000"/>
              <a:gd name="connsiteY110" fmla="*/ 1919610 h 2237474"/>
              <a:gd name="connsiteX111" fmla="*/ 3123424 w 12192000"/>
              <a:gd name="connsiteY111" fmla="*/ 1952930 h 2237474"/>
              <a:gd name="connsiteX112" fmla="*/ 3009910 w 12192000"/>
              <a:gd name="connsiteY112" fmla="*/ 1957866 h 2237474"/>
              <a:gd name="connsiteX113" fmla="*/ 2995934 w 12192000"/>
              <a:gd name="connsiteY113" fmla="*/ 1967085 h 2237474"/>
              <a:gd name="connsiteX114" fmla="*/ 2980071 w 12192000"/>
              <a:gd name="connsiteY114" fmla="*/ 1972988 h 2237474"/>
              <a:gd name="connsiteX115" fmla="*/ 2978094 w 12192000"/>
              <a:gd name="connsiteY115" fmla="*/ 1972369 h 2237474"/>
              <a:gd name="connsiteX116" fmla="*/ 2942858 w 12192000"/>
              <a:gd name="connsiteY116" fmla="*/ 1981367 h 2237474"/>
              <a:gd name="connsiteX117" fmla="*/ 2875436 w 12192000"/>
              <a:gd name="connsiteY117" fmla="*/ 1996977 h 2237474"/>
              <a:gd name="connsiteX118" fmla="*/ 2874892 w 12192000"/>
              <a:gd name="connsiteY118" fmla="*/ 1996085 h 2237474"/>
              <a:gd name="connsiteX119" fmla="*/ 2864145 w 12192000"/>
              <a:gd name="connsiteY119" fmla="*/ 1994061 h 2237474"/>
              <a:gd name="connsiteX120" fmla="*/ 2843662 w 12192000"/>
              <a:gd name="connsiteY120" fmla="*/ 1992498 h 2237474"/>
              <a:gd name="connsiteX121" fmla="*/ 2796128 w 12192000"/>
              <a:gd name="connsiteY121" fmla="*/ 1976403 h 2237474"/>
              <a:gd name="connsiteX122" fmla="*/ 2756784 w 12192000"/>
              <a:gd name="connsiteY122" fmla="*/ 1985116 h 2237474"/>
              <a:gd name="connsiteX123" fmla="*/ 2748833 w 12192000"/>
              <a:gd name="connsiteY123" fmla="*/ 1986323 h 2237474"/>
              <a:gd name="connsiteX124" fmla="*/ 2748661 w 12192000"/>
              <a:gd name="connsiteY124" fmla="*/ 1986122 h 2237474"/>
              <a:gd name="connsiteX125" fmla="*/ 2740251 w 12192000"/>
              <a:gd name="connsiteY125" fmla="*/ 1986946 h 2237474"/>
              <a:gd name="connsiteX126" fmla="*/ 2718916 w 12192000"/>
              <a:gd name="connsiteY126" fmla="*/ 1990867 h 2237474"/>
              <a:gd name="connsiteX127" fmla="*/ 2713522 w 12192000"/>
              <a:gd name="connsiteY127" fmla="*/ 1990173 h 2237474"/>
              <a:gd name="connsiteX128" fmla="*/ 2680597 w 12192000"/>
              <a:gd name="connsiteY128" fmla="*/ 1984996 h 2237474"/>
              <a:gd name="connsiteX129" fmla="*/ 2578178 w 12192000"/>
              <a:gd name="connsiteY129" fmla="*/ 1990531 h 2237474"/>
              <a:gd name="connsiteX130" fmla="*/ 2476147 w 12192000"/>
              <a:gd name="connsiteY130" fmla="*/ 1998305 h 2237474"/>
              <a:gd name="connsiteX131" fmla="*/ 2373568 w 12192000"/>
              <a:gd name="connsiteY131" fmla="*/ 2003219 h 2237474"/>
              <a:gd name="connsiteX132" fmla="*/ 2321399 w 12192000"/>
              <a:gd name="connsiteY132" fmla="*/ 1989467 h 2237474"/>
              <a:gd name="connsiteX133" fmla="*/ 2315525 w 12192000"/>
              <a:gd name="connsiteY133" fmla="*/ 1989708 h 2237474"/>
              <a:gd name="connsiteX134" fmla="*/ 2300792 w 12192000"/>
              <a:gd name="connsiteY134" fmla="*/ 1994290 h 2237474"/>
              <a:gd name="connsiteX135" fmla="*/ 2295469 w 12192000"/>
              <a:gd name="connsiteY135" fmla="*/ 1996659 h 2237474"/>
              <a:gd name="connsiteX136" fmla="*/ 2287219 w 12192000"/>
              <a:gd name="connsiteY136" fmla="*/ 1998750 h 2237474"/>
              <a:gd name="connsiteX137" fmla="*/ 2286948 w 12192000"/>
              <a:gd name="connsiteY137" fmla="*/ 1998596 h 2237474"/>
              <a:gd name="connsiteX138" fmla="*/ 2243069 w 12192000"/>
              <a:gd name="connsiteY138" fmla="*/ 2015111 h 2237474"/>
              <a:gd name="connsiteX139" fmla="*/ 2186609 w 12192000"/>
              <a:gd name="connsiteY139" fmla="*/ 2008263 h 2237474"/>
              <a:gd name="connsiteX140" fmla="*/ 2164831 w 12192000"/>
              <a:gd name="connsiteY140" fmla="*/ 2010143 h 2237474"/>
              <a:gd name="connsiteX141" fmla="*/ 2152836 w 12192000"/>
              <a:gd name="connsiteY141" fmla="*/ 2010048 h 2237474"/>
              <a:gd name="connsiteX142" fmla="*/ 2117102 w 12192000"/>
              <a:gd name="connsiteY142" fmla="*/ 2023004 h 2237474"/>
              <a:gd name="connsiteX143" fmla="*/ 2111935 w 12192000"/>
              <a:gd name="connsiteY143" fmla="*/ 2023163 h 2237474"/>
              <a:gd name="connsiteX144" fmla="*/ 2089991 w 12192000"/>
              <a:gd name="connsiteY144" fmla="*/ 2034193 h 2237474"/>
              <a:gd name="connsiteX145" fmla="*/ 2058061 w 12192000"/>
              <a:gd name="connsiteY145" fmla="*/ 2047942 h 2237474"/>
              <a:gd name="connsiteX146" fmla="*/ 2055737 w 12192000"/>
              <a:gd name="connsiteY146" fmla="*/ 2047704 h 2237474"/>
              <a:gd name="connsiteX147" fmla="*/ 2042244 w 12192000"/>
              <a:gd name="connsiteY147" fmla="*/ 2055560 h 2237474"/>
              <a:gd name="connsiteX148" fmla="*/ 1976224 w 12192000"/>
              <a:gd name="connsiteY148" fmla="*/ 2074257 h 2237474"/>
              <a:gd name="connsiteX149" fmla="*/ 1877728 w 12192000"/>
              <a:gd name="connsiteY149" fmla="*/ 2101004 h 2237474"/>
              <a:gd name="connsiteX150" fmla="*/ 1759056 w 12192000"/>
              <a:gd name="connsiteY150" fmla="*/ 2125608 h 2237474"/>
              <a:gd name="connsiteX151" fmla="*/ 1637948 w 12192000"/>
              <a:gd name="connsiteY151" fmla="*/ 2172597 h 2237474"/>
              <a:gd name="connsiteX152" fmla="*/ 1434549 w 12192000"/>
              <a:gd name="connsiteY152" fmla="*/ 2234522 h 2237474"/>
              <a:gd name="connsiteX153" fmla="*/ 1398481 w 12192000"/>
              <a:gd name="connsiteY153" fmla="*/ 2237074 h 2237474"/>
              <a:gd name="connsiteX154" fmla="*/ 1398407 w 12192000"/>
              <a:gd name="connsiteY154" fmla="*/ 2237095 h 2237474"/>
              <a:gd name="connsiteX155" fmla="*/ 1370962 w 12192000"/>
              <a:gd name="connsiteY155" fmla="*/ 2237474 h 2237474"/>
              <a:gd name="connsiteX156" fmla="*/ 1356367 w 12192000"/>
              <a:gd name="connsiteY156" fmla="*/ 2235089 h 2237474"/>
              <a:gd name="connsiteX157" fmla="*/ 1324828 w 12192000"/>
              <a:gd name="connsiteY157" fmla="*/ 2231968 h 2237474"/>
              <a:gd name="connsiteX158" fmla="*/ 1297744 w 12192000"/>
              <a:gd name="connsiteY158" fmla="*/ 2235849 h 2237474"/>
              <a:gd name="connsiteX159" fmla="*/ 1286236 w 12192000"/>
              <a:gd name="connsiteY159" fmla="*/ 2233135 h 2237474"/>
              <a:gd name="connsiteX160" fmla="*/ 1283504 w 12192000"/>
              <a:gd name="connsiteY160" fmla="*/ 2233797 h 2237474"/>
              <a:gd name="connsiteX161" fmla="*/ 1279765 w 12192000"/>
              <a:gd name="connsiteY161" fmla="*/ 2229639 h 2237474"/>
              <a:gd name="connsiteX162" fmla="*/ 1195347 w 12192000"/>
              <a:gd name="connsiteY162" fmla="*/ 2212354 h 2237474"/>
              <a:gd name="connsiteX163" fmla="*/ 970251 w 12192000"/>
              <a:gd name="connsiteY163" fmla="*/ 2221029 h 2237474"/>
              <a:gd name="connsiteX164" fmla="*/ 812914 w 12192000"/>
              <a:gd name="connsiteY164" fmla="*/ 2202752 h 2237474"/>
              <a:gd name="connsiteX165" fmla="*/ 800195 w 12192000"/>
              <a:gd name="connsiteY165" fmla="*/ 2209407 h 2237474"/>
              <a:gd name="connsiteX166" fmla="*/ 784978 w 12192000"/>
              <a:gd name="connsiteY166" fmla="*/ 2212360 h 2237474"/>
              <a:gd name="connsiteX167" fmla="*/ 681987 w 12192000"/>
              <a:gd name="connsiteY167" fmla="*/ 2216757 h 2237474"/>
              <a:gd name="connsiteX168" fmla="*/ 669923 w 12192000"/>
              <a:gd name="connsiteY168" fmla="*/ 2211682 h 2237474"/>
              <a:gd name="connsiteX169" fmla="*/ 648680 w 12192000"/>
              <a:gd name="connsiteY169" fmla="*/ 2206229 h 2237474"/>
              <a:gd name="connsiteX170" fmla="*/ 597225 w 12192000"/>
              <a:gd name="connsiteY170" fmla="*/ 2180999 h 2237474"/>
              <a:gd name="connsiteX171" fmla="*/ 558449 w 12192000"/>
              <a:gd name="connsiteY171" fmla="*/ 2182346 h 2237474"/>
              <a:gd name="connsiteX172" fmla="*/ 550517 w 12192000"/>
              <a:gd name="connsiteY172" fmla="*/ 2182060 h 2237474"/>
              <a:gd name="connsiteX173" fmla="*/ 550309 w 12192000"/>
              <a:gd name="connsiteY173" fmla="*/ 2181825 h 2237474"/>
              <a:gd name="connsiteX174" fmla="*/ 541836 w 12192000"/>
              <a:gd name="connsiteY174" fmla="*/ 2181063 h 2237474"/>
              <a:gd name="connsiteX175" fmla="*/ 536057 w 12192000"/>
              <a:gd name="connsiteY175" fmla="*/ 2181537 h 2237474"/>
              <a:gd name="connsiteX176" fmla="*/ 520671 w 12192000"/>
              <a:gd name="connsiteY176" fmla="*/ 2180980 h 2237474"/>
              <a:gd name="connsiteX177" fmla="*/ 515024 w 12192000"/>
              <a:gd name="connsiteY177" fmla="*/ 2179258 h 2237474"/>
              <a:gd name="connsiteX178" fmla="*/ 512278 w 12192000"/>
              <a:gd name="connsiteY178" fmla="*/ 2176369 h 2237474"/>
              <a:gd name="connsiteX179" fmla="*/ 480419 w 12192000"/>
              <a:gd name="connsiteY179" fmla="*/ 2167807 h 2237474"/>
              <a:gd name="connsiteX180" fmla="*/ 413835 w 12192000"/>
              <a:gd name="connsiteY180" fmla="*/ 2156783 h 2237474"/>
              <a:gd name="connsiteX181" fmla="*/ 376513 w 12192000"/>
              <a:gd name="connsiteY181" fmla="*/ 2154014 h 2237474"/>
              <a:gd name="connsiteX182" fmla="*/ 273386 w 12192000"/>
              <a:gd name="connsiteY182" fmla="*/ 2142551 h 2237474"/>
              <a:gd name="connsiteX183" fmla="*/ 169207 w 12192000"/>
              <a:gd name="connsiteY183" fmla="*/ 2128100 h 2237474"/>
              <a:gd name="connsiteX184" fmla="*/ 93149 w 12192000"/>
              <a:gd name="connsiteY184" fmla="*/ 2105324 h 2237474"/>
              <a:gd name="connsiteX185" fmla="*/ 88109 w 12192000"/>
              <a:gd name="connsiteY185" fmla="*/ 2106704 h 2237474"/>
              <a:gd name="connsiteX186" fmla="*/ 80022 w 12192000"/>
              <a:gd name="connsiteY186" fmla="*/ 2107254 h 2237474"/>
              <a:gd name="connsiteX187" fmla="*/ 79717 w 12192000"/>
              <a:gd name="connsiteY187" fmla="*/ 2107046 h 2237474"/>
              <a:gd name="connsiteX188" fmla="*/ 72352 w 12192000"/>
              <a:gd name="connsiteY188" fmla="*/ 2107991 h 2237474"/>
              <a:gd name="connsiteX189" fmla="*/ 37645 w 12192000"/>
              <a:gd name="connsiteY189" fmla="*/ 2115401 h 2237474"/>
              <a:gd name="connsiteX190" fmla="*/ 4572 w 12192000"/>
              <a:gd name="connsiteY190" fmla="*/ 2111091 h 2237474"/>
              <a:gd name="connsiteX191" fmla="*/ 0 w 12192000"/>
              <a:gd name="connsiteY191" fmla="*/ 2110468 h 2237474"/>
              <a:gd name="connsiteX192" fmla="*/ 0 w 12192000"/>
              <a:gd name="connsiteY192"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20512 w 12192000"/>
              <a:gd name="connsiteY6" fmla="*/ 745392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46594 w 12192000"/>
              <a:gd name="connsiteY12" fmla="*/ 765069 h 2237474"/>
              <a:gd name="connsiteX13" fmla="*/ 10805004 w 12192000"/>
              <a:gd name="connsiteY13" fmla="*/ 757573 h 2237474"/>
              <a:gd name="connsiteX14" fmla="*/ 10739478 w 12192000"/>
              <a:gd name="connsiteY14" fmla="*/ 776841 h 2237474"/>
              <a:gd name="connsiteX15" fmla="*/ 10458762 w 12192000"/>
              <a:gd name="connsiteY15" fmla="*/ 755400 h 2237474"/>
              <a:gd name="connsiteX16" fmla="*/ 10211200 w 12192000"/>
              <a:gd name="connsiteY16" fmla="*/ 767513 h 2237474"/>
              <a:gd name="connsiteX17" fmla="*/ 10167995 w 12192000"/>
              <a:gd name="connsiteY17" fmla="*/ 760843 h 2237474"/>
              <a:gd name="connsiteX18" fmla="*/ 9997044 w 12192000"/>
              <a:gd name="connsiteY18" fmla="*/ 780129 h 2237474"/>
              <a:gd name="connsiteX19" fmla="*/ 9943887 w 12192000"/>
              <a:gd name="connsiteY19" fmla="*/ 804141 h 2237474"/>
              <a:gd name="connsiteX20" fmla="*/ 9918248 w 12192000"/>
              <a:gd name="connsiteY20" fmla="*/ 816628 h 2237474"/>
              <a:gd name="connsiteX21" fmla="*/ 9767091 w 12192000"/>
              <a:gd name="connsiteY21" fmla="*/ 870550 h 2237474"/>
              <a:gd name="connsiteX22" fmla="*/ 9683005 w 12192000"/>
              <a:gd name="connsiteY22" fmla="*/ 894128 h 2237474"/>
              <a:gd name="connsiteX23" fmla="*/ 9594438 w 12192000"/>
              <a:gd name="connsiteY23" fmla="*/ 919051 h 2237474"/>
              <a:gd name="connsiteX24" fmla="*/ 9544189 w 12192000"/>
              <a:gd name="connsiteY24" fmla="*/ 938966 h 2237474"/>
              <a:gd name="connsiteX25" fmla="*/ 9500499 w 12192000"/>
              <a:gd name="connsiteY25" fmla="*/ 954680 h 2237474"/>
              <a:gd name="connsiteX26" fmla="*/ 9428195 w 12192000"/>
              <a:gd name="connsiteY26" fmla="*/ 986225 h 2237474"/>
              <a:gd name="connsiteX27" fmla="*/ 9410017 w 12192000"/>
              <a:gd name="connsiteY27" fmla="*/ 993931 h 2237474"/>
              <a:gd name="connsiteX28" fmla="*/ 9392919 w 12192000"/>
              <a:gd name="connsiteY28" fmla="*/ 994656 h 2237474"/>
              <a:gd name="connsiteX29" fmla="*/ 9278619 w 12192000"/>
              <a:gd name="connsiteY29" fmla="*/ 1011878 h 2237474"/>
              <a:gd name="connsiteX30" fmla="*/ 9268019 w 12192000"/>
              <a:gd name="connsiteY30" fmla="*/ 1007442 h 2237474"/>
              <a:gd name="connsiteX31" fmla="*/ 9234662 w 12192000"/>
              <a:gd name="connsiteY31" fmla="*/ 1023056 h 2237474"/>
              <a:gd name="connsiteX32" fmla="*/ 9181033 w 12192000"/>
              <a:gd name="connsiteY32" fmla="*/ 1037921 h 2237474"/>
              <a:gd name="connsiteX33" fmla="*/ 9155969 w 12192000"/>
              <a:gd name="connsiteY33" fmla="*/ 1046804 h 2237474"/>
              <a:gd name="connsiteX34" fmla="*/ 9133985 w 12192000"/>
              <a:gd name="connsiteY34" fmla="*/ 1046450 h 2237474"/>
              <a:gd name="connsiteX35" fmla="*/ 9003462 w 12192000"/>
              <a:gd name="connsiteY35" fmla="*/ 1042406 h 2237474"/>
              <a:gd name="connsiteX36" fmla="*/ 8968445 w 12192000"/>
              <a:gd name="connsiteY36" fmla="*/ 1052169 h 2237474"/>
              <a:gd name="connsiteX37" fmla="*/ 8886001 w 12192000"/>
              <a:gd name="connsiteY37" fmla="*/ 1067468 h 2237474"/>
              <a:gd name="connsiteX38" fmla="*/ 8838610 w 12192000"/>
              <a:gd name="connsiteY38" fmla="*/ 1075091 h 2237474"/>
              <a:gd name="connsiteX39" fmla="*/ 8750383 w 12192000"/>
              <a:gd name="connsiteY39" fmla="*/ 1097387 h 2237474"/>
              <a:gd name="connsiteX40" fmla="*/ 8665605 w 12192000"/>
              <a:gd name="connsiteY40" fmla="*/ 1110791 h 2237474"/>
              <a:gd name="connsiteX41" fmla="*/ 8584946 w 12192000"/>
              <a:gd name="connsiteY41" fmla="*/ 1135226 h 2237474"/>
              <a:gd name="connsiteX42" fmla="*/ 8460755 w 12192000"/>
              <a:gd name="connsiteY42" fmla="*/ 1203427 h 2237474"/>
              <a:gd name="connsiteX43" fmla="*/ 8419755 w 12192000"/>
              <a:gd name="connsiteY43" fmla="*/ 1216260 h 2237474"/>
              <a:gd name="connsiteX44" fmla="*/ 8411626 w 12192000"/>
              <a:gd name="connsiteY44" fmla="*/ 1214397 h 2237474"/>
              <a:gd name="connsiteX45" fmla="*/ 8363469 w 12192000"/>
              <a:gd name="connsiteY45" fmla="*/ 1246658 h 2237474"/>
              <a:gd name="connsiteX46" fmla="*/ 8275497 w 12192000"/>
              <a:gd name="connsiteY46" fmla="*/ 1264396 h 2237474"/>
              <a:gd name="connsiteX47" fmla="*/ 8206287 w 12192000"/>
              <a:gd name="connsiteY47" fmla="*/ 1273060 h 2237474"/>
              <a:gd name="connsiteX48" fmla="*/ 8139997 w 12192000"/>
              <a:gd name="connsiteY48" fmla="*/ 1282713 h 2237474"/>
              <a:gd name="connsiteX49" fmla="*/ 8074238 w 12192000"/>
              <a:gd name="connsiteY49" fmla="*/ 1301895 h 2237474"/>
              <a:gd name="connsiteX50" fmla="*/ 7942099 w 12192000"/>
              <a:gd name="connsiteY50" fmla="*/ 1336332 h 2237474"/>
              <a:gd name="connsiteX51" fmla="*/ 7902328 w 12192000"/>
              <a:gd name="connsiteY51" fmla="*/ 1345865 h 2237474"/>
              <a:gd name="connsiteX52" fmla="*/ 7840612 w 12192000"/>
              <a:gd name="connsiteY52" fmla="*/ 1369373 h 2237474"/>
              <a:gd name="connsiteX53" fmla="*/ 7786819 w 12192000"/>
              <a:gd name="connsiteY53" fmla="*/ 1378970 h 2237474"/>
              <a:gd name="connsiteX54" fmla="*/ 7548172 w 12192000"/>
              <a:gd name="connsiteY54" fmla="*/ 1417460 h 2237474"/>
              <a:gd name="connsiteX55" fmla="*/ 7483437 w 12192000"/>
              <a:gd name="connsiteY55" fmla="*/ 1478152 h 2237474"/>
              <a:gd name="connsiteX56" fmla="*/ 7377870 w 12192000"/>
              <a:gd name="connsiteY56" fmla="*/ 1523319 h 2237474"/>
              <a:gd name="connsiteX57" fmla="*/ 7230737 w 12192000"/>
              <a:gd name="connsiteY57" fmla="*/ 1562633 h 2237474"/>
              <a:gd name="connsiteX58" fmla="*/ 7224458 w 12192000"/>
              <a:gd name="connsiteY58" fmla="*/ 1573008 h 2237474"/>
              <a:gd name="connsiteX59" fmla="*/ 7183121 w 12192000"/>
              <a:gd name="connsiteY59" fmla="*/ 1595162 h 2237474"/>
              <a:gd name="connsiteX60" fmla="*/ 7164601 w 12192000"/>
              <a:gd name="connsiteY60" fmla="*/ 1606490 h 2237474"/>
              <a:gd name="connsiteX61" fmla="*/ 7031309 w 12192000"/>
              <a:gd name="connsiteY61" fmla="*/ 1619451 h 2237474"/>
              <a:gd name="connsiteX62" fmla="*/ 6900177 w 12192000"/>
              <a:gd name="connsiteY62" fmla="*/ 1636016 h 2237474"/>
              <a:gd name="connsiteX63" fmla="*/ 6795372 w 12192000"/>
              <a:gd name="connsiteY63" fmla="*/ 1644845 h 2237474"/>
              <a:gd name="connsiteX64" fmla="*/ 6692251 w 12192000"/>
              <a:gd name="connsiteY64" fmla="*/ 1656357 h 2237474"/>
              <a:gd name="connsiteX65" fmla="*/ 6655235 w 12192000"/>
              <a:gd name="connsiteY65" fmla="*/ 1661869 h 2237474"/>
              <a:gd name="connsiteX66" fmla="*/ 6554894 w 12192000"/>
              <a:gd name="connsiteY66" fmla="*/ 1664428 h 2237474"/>
              <a:gd name="connsiteX67" fmla="*/ 6516595 w 12192000"/>
              <a:gd name="connsiteY67" fmla="*/ 1667475 h 2237474"/>
              <a:gd name="connsiteX68" fmla="*/ 6508541 w 12192000"/>
              <a:gd name="connsiteY68" fmla="*/ 1668757 h 2237474"/>
              <a:gd name="connsiteX69" fmla="*/ 6471012 w 12192000"/>
              <a:gd name="connsiteY69" fmla="*/ 1678604 h 2237474"/>
              <a:gd name="connsiteX70" fmla="*/ 6364035 w 12192000"/>
              <a:gd name="connsiteY70" fmla="*/ 1667683 h 2237474"/>
              <a:gd name="connsiteX71" fmla="*/ 6280959 w 12192000"/>
              <a:gd name="connsiteY71" fmla="*/ 1689329 h 2237474"/>
              <a:gd name="connsiteX72" fmla="*/ 6243319 w 12192000"/>
              <a:gd name="connsiteY72" fmla="*/ 1695560 h 2237474"/>
              <a:gd name="connsiteX73" fmla="*/ 6098321 w 12192000"/>
              <a:gd name="connsiteY73" fmla="*/ 1721646 h 2237474"/>
              <a:gd name="connsiteX74" fmla="*/ 5880652 w 12192000"/>
              <a:gd name="connsiteY74" fmla="*/ 1779643 h 2237474"/>
              <a:gd name="connsiteX75" fmla="*/ 5785959 w 12192000"/>
              <a:gd name="connsiteY75" fmla="*/ 1775307 h 2237474"/>
              <a:gd name="connsiteX76" fmla="*/ 5643534 w 12192000"/>
              <a:gd name="connsiteY76" fmla="*/ 1802919 h 2237474"/>
              <a:gd name="connsiteX77" fmla="*/ 5518799 w 12192000"/>
              <a:gd name="connsiteY77" fmla="*/ 1818312 h 2237474"/>
              <a:gd name="connsiteX78" fmla="*/ 5505014 w 12192000"/>
              <a:gd name="connsiteY78" fmla="*/ 1819259 h 2237474"/>
              <a:gd name="connsiteX79" fmla="*/ 5453307 w 12192000"/>
              <a:gd name="connsiteY79" fmla="*/ 1815450 h 2237474"/>
              <a:gd name="connsiteX80" fmla="*/ 5221533 w 12192000"/>
              <a:gd name="connsiteY80" fmla="*/ 1846950 h 2237474"/>
              <a:gd name="connsiteX81" fmla="*/ 5149802 w 12192000"/>
              <a:gd name="connsiteY81" fmla="*/ 1844846 h 2237474"/>
              <a:gd name="connsiteX82" fmla="*/ 5114927 w 12192000"/>
              <a:gd name="connsiteY82" fmla="*/ 1847827 h 2237474"/>
              <a:gd name="connsiteX83" fmla="*/ 5108970 w 12192000"/>
              <a:gd name="connsiteY83" fmla="*/ 1847935 h 2237474"/>
              <a:gd name="connsiteX84" fmla="*/ 5067961 w 12192000"/>
              <a:gd name="connsiteY84" fmla="*/ 1845917 h 2237474"/>
              <a:gd name="connsiteX85" fmla="*/ 5007075 w 12192000"/>
              <a:gd name="connsiteY85" fmla="*/ 1838626 h 2237474"/>
              <a:gd name="connsiteX86" fmla="*/ 4944087 w 12192000"/>
              <a:gd name="connsiteY86" fmla="*/ 1823332 h 2237474"/>
              <a:gd name="connsiteX87" fmla="*/ 4907662 w 12192000"/>
              <a:gd name="connsiteY87" fmla="*/ 1816900 h 2237474"/>
              <a:gd name="connsiteX88" fmla="*/ 4882386 w 12192000"/>
              <a:gd name="connsiteY88" fmla="*/ 1809844 h 2237474"/>
              <a:gd name="connsiteX89" fmla="*/ 4811440 w 12192000"/>
              <a:gd name="connsiteY89" fmla="*/ 1804655 h 2237474"/>
              <a:gd name="connsiteX90" fmla="*/ 4691075 w 12192000"/>
              <a:gd name="connsiteY90" fmla="*/ 1801389 h 2237474"/>
              <a:gd name="connsiteX91" fmla="*/ 4611738 w 12192000"/>
              <a:gd name="connsiteY91" fmla="*/ 1776964 h 2237474"/>
              <a:gd name="connsiteX92" fmla="*/ 4560070 w 12192000"/>
              <a:gd name="connsiteY92" fmla="*/ 1785640 h 2237474"/>
              <a:gd name="connsiteX93" fmla="*/ 4536503 w 12192000"/>
              <a:gd name="connsiteY93" fmla="*/ 1785334 h 2237474"/>
              <a:gd name="connsiteX94" fmla="*/ 4513724 w 12192000"/>
              <a:gd name="connsiteY94" fmla="*/ 1791996 h 2237474"/>
              <a:gd name="connsiteX95" fmla="*/ 4459810 w 12192000"/>
              <a:gd name="connsiteY95" fmla="*/ 1797886 h 2237474"/>
              <a:gd name="connsiteX96" fmla="*/ 4379064 w 12192000"/>
              <a:gd name="connsiteY96" fmla="*/ 1817177 h 2237474"/>
              <a:gd name="connsiteX97" fmla="*/ 4290981 w 12192000"/>
              <a:gd name="connsiteY97" fmla="*/ 1839677 h 2237474"/>
              <a:gd name="connsiteX98" fmla="*/ 4238372 w 12192000"/>
              <a:gd name="connsiteY98" fmla="*/ 1851480 h 2237474"/>
              <a:gd name="connsiteX99" fmla="*/ 4232517 w 12192000"/>
              <a:gd name="connsiteY99" fmla="*/ 1852567 h 2237474"/>
              <a:gd name="connsiteX100" fmla="*/ 4191732 w 12192000"/>
              <a:gd name="connsiteY100" fmla="*/ 1857328 h 2237474"/>
              <a:gd name="connsiteX101" fmla="*/ 4065532 w 12192000"/>
              <a:gd name="connsiteY101" fmla="*/ 1855477 h 2237474"/>
              <a:gd name="connsiteX102" fmla="*/ 4028460 w 12192000"/>
              <a:gd name="connsiteY102" fmla="*/ 1855137 h 2237474"/>
              <a:gd name="connsiteX103" fmla="*/ 4002267 w 12192000"/>
              <a:gd name="connsiteY103" fmla="*/ 1852352 h 2237474"/>
              <a:gd name="connsiteX104" fmla="*/ 3931396 w 12192000"/>
              <a:gd name="connsiteY104" fmla="*/ 1858915 h 2237474"/>
              <a:gd name="connsiteX105" fmla="*/ 3812162 w 12192000"/>
              <a:gd name="connsiteY105" fmla="*/ 1875501 h 2237474"/>
              <a:gd name="connsiteX106" fmla="*/ 3729530 w 12192000"/>
              <a:gd name="connsiteY106" fmla="*/ 1864513 h 2237474"/>
              <a:gd name="connsiteX107" fmla="*/ 3680177 w 12192000"/>
              <a:gd name="connsiteY107" fmla="*/ 1881552 h 2237474"/>
              <a:gd name="connsiteX108" fmla="*/ 3567259 w 12192000"/>
              <a:gd name="connsiteY108" fmla="*/ 1893482 h 2237474"/>
              <a:gd name="connsiteX109" fmla="*/ 3405770 w 12192000"/>
              <a:gd name="connsiteY109" fmla="*/ 1904591 h 2237474"/>
              <a:gd name="connsiteX110" fmla="*/ 3280097 w 12192000"/>
              <a:gd name="connsiteY110" fmla="*/ 1919610 h 2237474"/>
              <a:gd name="connsiteX111" fmla="*/ 3123424 w 12192000"/>
              <a:gd name="connsiteY111" fmla="*/ 1952930 h 2237474"/>
              <a:gd name="connsiteX112" fmla="*/ 3009910 w 12192000"/>
              <a:gd name="connsiteY112" fmla="*/ 1957866 h 2237474"/>
              <a:gd name="connsiteX113" fmla="*/ 2995934 w 12192000"/>
              <a:gd name="connsiteY113" fmla="*/ 1967085 h 2237474"/>
              <a:gd name="connsiteX114" fmla="*/ 2980071 w 12192000"/>
              <a:gd name="connsiteY114" fmla="*/ 1972988 h 2237474"/>
              <a:gd name="connsiteX115" fmla="*/ 2978094 w 12192000"/>
              <a:gd name="connsiteY115" fmla="*/ 1972369 h 2237474"/>
              <a:gd name="connsiteX116" fmla="*/ 2942858 w 12192000"/>
              <a:gd name="connsiteY116" fmla="*/ 1981367 h 2237474"/>
              <a:gd name="connsiteX117" fmla="*/ 2875436 w 12192000"/>
              <a:gd name="connsiteY117" fmla="*/ 1996977 h 2237474"/>
              <a:gd name="connsiteX118" fmla="*/ 2874892 w 12192000"/>
              <a:gd name="connsiteY118" fmla="*/ 1996085 h 2237474"/>
              <a:gd name="connsiteX119" fmla="*/ 2864145 w 12192000"/>
              <a:gd name="connsiteY119" fmla="*/ 1994061 h 2237474"/>
              <a:gd name="connsiteX120" fmla="*/ 2843662 w 12192000"/>
              <a:gd name="connsiteY120" fmla="*/ 1992498 h 2237474"/>
              <a:gd name="connsiteX121" fmla="*/ 2796128 w 12192000"/>
              <a:gd name="connsiteY121" fmla="*/ 1976403 h 2237474"/>
              <a:gd name="connsiteX122" fmla="*/ 2756784 w 12192000"/>
              <a:gd name="connsiteY122" fmla="*/ 1985116 h 2237474"/>
              <a:gd name="connsiteX123" fmla="*/ 2748833 w 12192000"/>
              <a:gd name="connsiteY123" fmla="*/ 1986323 h 2237474"/>
              <a:gd name="connsiteX124" fmla="*/ 2748661 w 12192000"/>
              <a:gd name="connsiteY124" fmla="*/ 1986122 h 2237474"/>
              <a:gd name="connsiteX125" fmla="*/ 2740251 w 12192000"/>
              <a:gd name="connsiteY125" fmla="*/ 1986946 h 2237474"/>
              <a:gd name="connsiteX126" fmla="*/ 2718916 w 12192000"/>
              <a:gd name="connsiteY126" fmla="*/ 1990867 h 2237474"/>
              <a:gd name="connsiteX127" fmla="*/ 2713522 w 12192000"/>
              <a:gd name="connsiteY127" fmla="*/ 1990173 h 2237474"/>
              <a:gd name="connsiteX128" fmla="*/ 2680597 w 12192000"/>
              <a:gd name="connsiteY128" fmla="*/ 1984996 h 2237474"/>
              <a:gd name="connsiteX129" fmla="*/ 2578178 w 12192000"/>
              <a:gd name="connsiteY129" fmla="*/ 1990531 h 2237474"/>
              <a:gd name="connsiteX130" fmla="*/ 2476147 w 12192000"/>
              <a:gd name="connsiteY130" fmla="*/ 1998305 h 2237474"/>
              <a:gd name="connsiteX131" fmla="*/ 2373568 w 12192000"/>
              <a:gd name="connsiteY131" fmla="*/ 2003219 h 2237474"/>
              <a:gd name="connsiteX132" fmla="*/ 2321399 w 12192000"/>
              <a:gd name="connsiteY132" fmla="*/ 1989467 h 2237474"/>
              <a:gd name="connsiteX133" fmla="*/ 2315525 w 12192000"/>
              <a:gd name="connsiteY133" fmla="*/ 1989708 h 2237474"/>
              <a:gd name="connsiteX134" fmla="*/ 2300792 w 12192000"/>
              <a:gd name="connsiteY134" fmla="*/ 1994290 h 2237474"/>
              <a:gd name="connsiteX135" fmla="*/ 2295469 w 12192000"/>
              <a:gd name="connsiteY135" fmla="*/ 1996659 h 2237474"/>
              <a:gd name="connsiteX136" fmla="*/ 2287219 w 12192000"/>
              <a:gd name="connsiteY136" fmla="*/ 1998750 h 2237474"/>
              <a:gd name="connsiteX137" fmla="*/ 2286948 w 12192000"/>
              <a:gd name="connsiteY137" fmla="*/ 1998596 h 2237474"/>
              <a:gd name="connsiteX138" fmla="*/ 2243069 w 12192000"/>
              <a:gd name="connsiteY138" fmla="*/ 2015111 h 2237474"/>
              <a:gd name="connsiteX139" fmla="*/ 2186609 w 12192000"/>
              <a:gd name="connsiteY139" fmla="*/ 2008263 h 2237474"/>
              <a:gd name="connsiteX140" fmla="*/ 2164831 w 12192000"/>
              <a:gd name="connsiteY140" fmla="*/ 2010143 h 2237474"/>
              <a:gd name="connsiteX141" fmla="*/ 2152836 w 12192000"/>
              <a:gd name="connsiteY141" fmla="*/ 2010048 h 2237474"/>
              <a:gd name="connsiteX142" fmla="*/ 2117102 w 12192000"/>
              <a:gd name="connsiteY142" fmla="*/ 2023004 h 2237474"/>
              <a:gd name="connsiteX143" fmla="*/ 2111935 w 12192000"/>
              <a:gd name="connsiteY143" fmla="*/ 2023163 h 2237474"/>
              <a:gd name="connsiteX144" fmla="*/ 2089991 w 12192000"/>
              <a:gd name="connsiteY144" fmla="*/ 2034193 h 2237474"/>
              <a:gd name="connsiteX145" fmla="*/ 2058061 w 12192000"/>
              <a:gd name="connsiteY145" fmla="*/ 2047942 h 2237474"/>
              <a:gd name="connsiteX146" fmla="*/ 2055737 w 12192000"/>
              <a:gd name="connsiteY146" fmla="*/ 2047704 h 2237474"/>
              <a:gd name="connsiteX147" fmla="*/ 2042244 w 12192000"/>
              <a:gd name="connsiteY147" fmla="*/ 2055560 h 2237474"/>
              <a:gd name="connsiteX148" fmla="*/ 1976224 w 12192000"/>
              <a:gd name="connsiteY148" fmla="*/ 2074257 h 2237474"/>
              <a:gd name="connsiteX149" fmla="*/ 1877728 w 12192000"/>
              <a:gd name="connsiteY149" fmla="*/ 2101004 h 2237474"/>
              <a:gd name="connsiteX150" fmla="*/ 1759056 w 12192000"/>
              <a:gd name="connsiteY150" fmla="*/ 2125608 h 2237474"/>
              <a:gd name="connsiteX151" fmla="*/ 1637948 w 12192000"/>
              <a:gd name="connsiteY151" fmla="*/ 2172597 h 2237474"/>
              <a:gd name="connsiteX152" fmla="*/ 1434549 w 12192000"/>
              <a:gd name="connsiteY152" fmla="*/ 2234522 h 2237474"/>
              <a:gd name="connsiteX153" fmla="*/ 1398481 w 12192000"/>
              <a:gd name="connsiteY153" fmla="*/ 2237074 h 2237474"/>
              <a:gd name="connsiteX154" fmla="*/ 1398407 w 12192000"/>
              <a:gd name="connsiteY154" fmla="*/ 2237095 h 2237474"/>
              <a:gd name="connsiteX155" fmla="*/ 1370962 w 12192000"/>
              <a:gd name="connsiteY155" fmla="*/ 2237474 h 2237474"/>
              <a:gd name="connsiteX156" fmla="*/ 1356367 w 12192000"/>
              <a:gd name="connsiteY156" fmla="*/ 2235089 h 2237474"/>
              <a:gd name="connsiteX157" fmla="*/ 1324828 w 12192000"/>
              <a:gd name="connsiteY157" fmla="*/ 2231968 h 2237474"/>
              <a:gd name="connsiteX158" fmla="*/ 1297744 w 12192000"/>
              <a:gd name="connsiteY158" fmla="*/ 2235849 h 2237474"/>
              <a:gd name="connsiteX159" fmla="*/ 1286236 w 12192000"/>
              <a:gd name="connsiteY159" fmla="*/ 2233135 h 2237474"/>
              <a:gd name="connsiteX160" fmla="*/ 1283504 w 12192000"/>
              <a:gd name="connsiteY160" fmla="*/ 2233797 h 2237474"/>
              <a:gd name="connsiteX161" fmla="*/ 1279765 w 12192000"/>
              <a:gd name="connsiteY161" fmla="*/ 2229639 h 2237474"/>
              <a:gd name="connsiteX162" fmla="*/ 1195347 w 12192000"/>
              <a:gd name="connsiteY162" fmla="*/ 2212354 h 2237474"/>
              <a:gd name="connsiteX163" fmla="*/ 970251 w 12192000"/>
              <a:gd name="connsiteY163" fmla="*/ 2221029 h 2237474"/>
              <a:gd name="connsiteX164" fmla="*/ 812914 w 12192000"/>
              <a:gd name="connsiteY164" fmla="*/ 2202752 h 2237474"/>
              <a:gd name="connsiteX165" fmla="*/ 800195 w 12192000"/>
              <a:gd name="connsiteY165" fmla="*/ 2209407 h 2237474"/>
              <a:gd name="connsiteX166" fmla="*/ 784978 w 12192000"/>
              <a:gd name="connsiteY166" fmla="*/ 2212360 h 2237474"/>
              <a:gd name="connsiteX167" fmla="*/ 681987 w 12192000"/>
              <a:gd name="connsiteY167" fmla="*/ 2216757 h 2237474"/>
              <a:gd name="connsiteX168" fmla="*/ 669923 w 12192000"/>
              <a:gd name="connsiteY168" fmla="*/ 2211682 h 2237474"/>
              <a:gd name="connsiteX169" fmla="*/ 648680 w 12192000"/>
              <a:gd name="connsiteY169" fmla="*/ 2206229 h 2237474"/>
              <a:gd name="connsiteX170" fmla="*/ 597225 w 12192000"/>
              <a:gd name="connsiteY170" fmla="*/ 2180999 h 2237474"/>
              <a:gd name="connsiteX171" fmla="*/ 558449 w 12192000"/>
              <a:gd name="connsiteY171" fmla="*/ 2182346 h 2237474"/>
              <a:gd name="connsiteX172" fmla="*/ 550517 w 12192000"/>
              <a:gd name="connsiteY172" fmla="*/ 2182060 h 2237474"/>
              <a:gd name="connsiteX173" fmla="*/ 550309 w 12192000"/>
              <a:gd name="connsiteY173" fmla="*/ 2181825 h 2237474"/>
              <a:gd name="connsiteX174" fmla="*/ 541836 w 12192000"/>
              <a:gd name="connsiteY174" fmla="*/ 2181063 h 2237474"/>
              <a:gd name="connsiteX175" fmla="*/ 536057 w 12192000"/>
              <a:gd name="connsiteY175" fmla="*/ 2181537 h 2237474"/>
              <a:gd name="connsiteX176" fmla="*/ 520671 w 12192000"/>
              <a:gd name="connsiteY176" fmla="*/ 2180980 h 2237474"/>
              <a:gd name="connsiteX177" fmla="*/ 515024 w 12192000"/>
              <a:gd name="connsiteY177" fmla="*/ 2179258 h 2237474"/>
              <a:gd name="connsiteX178" fmla="*/ 512278 w 12192000"/>
              <a:gd name="connsiteY178" fmla="*/ 2176369 h 2237474"/>
              <a:gd name="connsiteX179" fmla="*/ 480419 w 12192000"/>
              <a:gd name="connsiteY179" fmla="*/ 2167807 h 2237474"/>
              <a:gd name="connsiteX180" fmla="*/ 413835 w 12192000"/>
              <a:gd name="connsiteY180" fmla="*/ 2156783 h 2237474"/>
              <a:gd name="connsiteX181" fmla="*/ 376513 w 12192000"/>
              <a:gd name="connsiteY181" fmla="*/ 2154014 h 2237474"/>
              <a:gd name="connsiteX182" fmla="*/ 273386 w 12192000"/>
              <a:gd name="connsiteY182" fmla="*/ 2142551 h 2237474"/>
              <a:gd name="connsiteX183" fmla="*/ 169207 w 12192000"/>
              <a:gd name="connsiteY183" fmla="*/ 2128100 h 2237474"/>
              <a:gd name="connsiteX184" fmla="*/ 93149 w 12192000"/>
              <a:gd name="connsiteY184" fmla="*/ 2105324 h 2237474"/>
              <a:gd name="connsiteX185" fmla="*/ 88109 w 12192000"/>
              <a:gd name="connsiteY185" fmla="*/ 2106704 h 2237474"/>
              <a:gd name="connsiteX186" fmla="*/ 80022 w 12192000"/>
              <a:gd name="connsiteY186" fmla="*/ 2107254 h 2237474"/>
              <a:gd name="connsiteX187" fmla="*/ 79717 w 12192000"/>
              <a:gd name="connsiteY187" fmla="*/ 2107046 h 2237474"/>
              <a:gd name="connsiteX188" fmla="*/ 72352 w 12192000"/>
              <a:gd name="connsiteY188" fmla="*/ 2107991 h 2237474"/>
              <a:gd name="connsiteX189" fmla="*/ 37645 w 12192000"/>
              <a:gd name="connsiteY189" fmla="*/ 2115401 h 2237474"/>
              <a:gd name="connsiteX190" fmla="*/ 4572 w 12192000"/>
              <a:gd name="connsiteY190" fmla="*/ 2111091 h 2237474"/>
              <a:gd name="connsiteX191" fmla="*/ 0 w 12192000"/>
              <a:gd name="connsiteY191" fmla="*/ 2110468 h 2237474"/>
              <a:gd name="connsiteX192" fmla="*/ 0 w 12192000"/>
              <a:gd name="connsiteY192"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20512 w 12192000"/>
              <a:gd name="connsiteY6" fmla="*/ 745392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46594 w 12192000"/>
              <a:gd name="connsiteY12" fmla="*/ 765069 h 2237474"/>
              <a:gd name="connsiteX13" fmla="*/ 10805004 w 12192000"/>
              <a:gd name="connsiteY13" fmla="*/ 757573 h 2237474"/>
              <a:gd name="connsiteX14" fmla="*/ 10739478 w 12192000"/>
              <a:gd name="connsiteY14" fmla="*/ 776841 h 2237474"/>
              <a:gd name="connsiteX15" fmla="*/ 10458762 w 12192000"/>
              <a:gd name="connsiteY15" fmla="*/ 755400 h 2237474"/>
              <a:gd name="connsiteX16" fmla="*/ 10211200 w 12192000"/>
              <a:gd name="connsiteY16" fmla="*/ 767513 h 2237474"/>
              <a:gd name="connsiteX17" fmla="*/ 10167995 w 12192000"/>
              <a:gd name="connsiteY17" fmla="*/ 760843 h 2237474"/>
              <a:gd name="connsiteX18" fmla="*/ 9997044 w 12192000"/>
              <a:gd name="connsiteY18" fmla="*/ 780129 h 2237474"/>
              <a:gd name="connsiteX19" fmla="*/ 9943887 w 12192000"/>
              <a:gd name="connsiteY19" fmla="*/ 804141 h 2237474"/>
              <a:gd name="connsiteX20" fmla="*/ 9918248 w 12192000"/>
              <a:gd name="connsiteY20" fmla="*/ 816628 h 2237474"/>
              <a:gd name="connsiteX21" fmla="*/ 9767091 w 12192000"/>
              <a:gd name="connsiteY21" fmla="*/ 870550 h 2237474"/>
              <a:gd name="connsiteX22" fmla="*/ 9683005 w 12192000"/>
              <a:gd name="connsiteY22" fmla="*/ 894128 h 2237474"/>
              <a:gd name="connsiteX23" fmla="*/ 9594438 w 12192000"/>
              <a:gd name="connsiteY23" fmla="*/ 919051 h 2237474"/>
              <a:gd name="connsiteX24" fmla="*/ 9544189 w 12192000"/>
              <a:gd name="connsiteY24" fmla="*/ 938966 h 2237474"/>
              <a:gd name="connsiteX25" fmla="*/ 9500499 w 12192000"/>
              <a:gd name="connsiteY25" fmla="*/ 954680 h 2237474"/>
              <a:gd name="connsiteX26" fmla="*/ 9428195 w 12192000"/>
              <a:gd name="connsiteY26" fmla="*/ 986225 h 2237474"/>
              <a:gd name="connsiteX27" fmla="*/ 9410017 w 12192000"/>
              <a:gd name="connsiteY27" fmla="*/ 993931 h 2237474"/>
              <a:gd name="connsiteX28" fmla="*/ 9392919 w 12192000"/>
              <a:gd name="connsiteY28" fmla="*/ 994656 h 2237474"/>
              <a:gd name="connsiteX29" fmla="*/ 9278619 w 12192000"/>
              <a:gd name="connsiteY29" fmla="*/ 1011878 h 2237474"/>
              <a:gd name="connsiteX30" fmla="*/ 9268019 w 12192000"/>
              <a:gd name="connsiteY30" fmla="*/ 1007442 h 2237474"/>
              <a:gd name="connsiteX31" fmla="*/ 9234662 w 12192000"/>
              <a:gd name="connsiteY31" fmla="*/ 1023056 h 2237474"/>
              <a:gd name="connsiteX32" fmla="*/ 9181033 w 12192000"/>
              <a:gd name="connsiteY32" fmla="*/ 1037921 h 2237474"/>
              <a:gd name="connsiteX33" fmla="*/ 9155969 w 12192000"/>
              <a:gd name="connsiteY33" fmla="*/ 1046804 h 2237474"/>
              <a:gd name="connsiteX34" fmla="*/ 9133985 w 12192000"/>
              <a:gd name="connsiteY34" fmla="*/ 1046450 h 2237474"/>
              <a:gd name="connsiteX35" fmla="*/ 9003462 w 12192000"/>
              <a:gd name="connsiteY35" fmla="*/ 1042406 h 2237474"/>
              <a:gd name="connsiteX36" fmla="*/ 8968445 w 12192000"/>
              <a:gd name="connsiteY36" fmla="*/ 1052169 h 2237474"/>
              <a:gd name="connsiteX37" fmla="*/ 8886001 w 12192000"/>
              <a:gd name="connsiteY37" fmla="*/ 1067468 h 2237474"/>
              <a:gd name="connsiteX38" fmla="*/ 8838610 w 12192000"/>
              <a:gd name="connsiteY38" fmla="*/ 1075091 h 2237474"/>
              <a:gd name="connsiteX39" fmla="*/ 8750383 w 12192000"/>
              <a:gd name="connsiteY39" fmla="*/ 1097387 h 2237474"/>
              <a:gd name="connsiteX40" fmla="*/ 8665605 w 12192000"/>
              <a:gd name="connsiteY40" fmla="*/ 1110791 h 2237474"/>
              <a:gd name="connsiteX41" fmla="*/ 8584946 w 12192000"/>
              <a:gd name="connsiteY41" fmla="*/ 1135226 h 2237474"/>
              <a:gd name="connsiteX42" fmla="*/ 8460755 w 12192000"/>
              <a:gd name="connsiteY42" fmla="*/ 1203427 h 2237474"/>
              <a:gd name="connsiteX43" fmla="*/ 8419755 w 12192000"/>
              <a:gd name="connsiteY43" fmla="*/ 1216260 h 2237474"/>
              <a:gd name="connsiteX44" fmla="*/ 8411626 w 12192000"/>
              <a:gd name="connsiteY44" fmla="*/ 1214397 h 2237474"/>
              <a:gd name="connsiteX45" fmla="*/ 8363469 w 12192000"/>
              <a:gd name="connsiteY45" fmla="*/ 1246658 h 2237474"/>
              <a:gd name="connsiteX46" fmla="*/ 8275497 w 12192000"/>
              <a:gd name="connsiteY46" fmla="*/ 1264396 h 2237474"/>
              <a:gd name="connsiteX47" fmla="*/ 8206287 w 12192000"/>
              <a:gd name="connsiteY47" fmla="*/ 1273060 h 2237474"/>
              <a:gd name="connsiteX48" fmla="*/ 8139997 w 12192000"/>
              <a:gd name="connsiteY48" fmla="*/ 1282713 h 2237474"/>
              <a:gd name="connsiteX49" fmla="*/ 8074238 w 12192000"/>
              <a:gd name="connsiteY49" fmla="*/ 1301895 h 2237474"/>
              <a:gd name="connsiteX50" fmla="*/ 7942099 w 12192000"/>
              <a:gd name="connsiteY50" fmla="*/ 1336332 h 2237474"/>
              <a:gd name="connsiteX51" fmla="*/ 7902328 w 12192000"/>
              <a:gd name="connsiteY51" fmla="*/ 1345865 h 2237474"/>
              <a:gd name="connsiteX52" fmla="*/ 7840612 w 12192000"/>
              <a:gd name="connsiteY52" fmla="*/ 1369373 h 2237474"/>
              <a:gd name="connsiteX53" fmla="*/ 7786819 w 12192000"/>
              <a:gd name="connsiteY53" fmla="*/ 1378970 h 2237474"/>
              <a:gd name="connsiteX54" fmla="*/ 7548172 w 12192000"/>
              <a:gd name="connsiteY54" fmla="*/ 1417460 h 2237474"/>
              <a:gd name="connsiteX55" fmla="*/ 7483437 w 12192000"/>
              <a:gd name="connsiteY55" fmla="*/ 1478152 h 2237474"/>
              <a:gd name="connsiteX56" fmla="*/ 7377870 w 12192000"/>
              <a:gd name="connsiteY56" fmla="*/ 1523319 h 2237474"/>
              <a:gd name="connsiteX57" fmla="*/ 7230737 w 12192000"/>
              <a:gd name="connsiteY57" fmla="*/ 1562633 h 2237474"/>
              <a:gd name="connsiteX58" fmla="*/ 7224458 w 12192000"/>
              <a:gd name="connsiteY58" fmla="*/ 1573008 h 2237474"/>
              <a:gd name="connsiteX59" fmla="*/ 7183121 w 12192000"/>
              <a:gd name="connsiteY59" fmla="*/ 1595162 h 2237474"/>
              <a:gd name="connsiteX60" fmla="*/ 7164601 w 12192000"/>
              <a:gd name="connsiteY60" fmla="*/ 1606490 h 2237474"/>
              <a:gd name="connsiteX61" fmla="*/ 7031309 w 12192000"/>
              <a:gd name="connsiteY61" fmla="*/ 1619451 h 2237474"/>
              <a:gd name="connsiteX62" fmla="*/ 6900177 w 12192000"/>
              <a:gd name="connsiteY62" fmla="*/ 1636016 h 2237474"/>
              <a:gd name="connsiteX63" fmla="*/ 6795372 w 12192000"/>
              <a:gd name="connsiteY63" fmla="*/ 1644845 h 2237474"/>
              <a:gd name="connsiteX64" fmla="*/ 6692251 w 12192000"/>
              <a:gd name="connsiteY64" fmla="*/ 1656357 h 2237474"/>
              <a:gd name="connsiteX65" fmla="*/ 6655235 w 12192000"/>
              <a:gd name="connsiteY65" fmla="*/ 1661869 h 2237474"/>
              <a:gd name="connsiteX66" fmla="*/ 6554894 w 12192000"/>
              <a:gd name="connsiteY66" fmla="*/ 1664428 h 2237474"/>
              <a:gd name="connsiteX67" fmla="*/ 6516595 w 12192000"/>
              <a:gd name="connsiteY67" fmla="*/ 1667475 h 2237474"/>
              <a:gd name="connsiteX68" fmla="*/ 6508541 w 12192000"/>
              <a:gd name="connsiteY68" fmla="*/ 1668757 h 2237474"/>
              <a:gd name="connsiteX69" fmla="*/ 6471012 w 12192000"/>
              <a:gd name="connsiteY69" fmla="*/ 1678604 h 2237474"/>
              <a:gd name="connsiteX70" fmla="*/ 6364035 w 12192000"/>
              <a:gd name="connsiteY70" fmla="*/ 1667683 h 2237474"/>
              <a:gd name="connsiteX71" fmla="*/ 6280959 w 12192000"/>
              <a:gd name="connsiteY71" fmla="*/ 1689329 h 2237474"/>
              <a:gd name="connsiteX72" fmla="*/ 6243319 w 12192000"/>
              <a:gd name="connsiteY72" fmla="*/ 1695560 h 2237474"/>
              <a:gd name="connsiteX73" fmla="*/ 6098321 w 12192000"/>
              <a:gd name="connsiteY73" fmla="*/ 1721646 h 2237474"/>
              <a:gd name="connsiteX74" fmla="*/ 5880652 w 12192000"/>
              <a:gd name="connsiteY74" fmla="*/ 1779643 h 2237474"/>
              <a:gd name="connsiteX75" fmla="*/ 5785959 w 12192000"/>
              <a:gd name="connsiteY75" fmla="*/ 1775307 h 2237474"/>
              <a:gd name="connsiteX76" fmla="*/ 5643534 w 12192000"/>
              <a:gd name="connsiteY76" fmla="*/ 1802919 h 2237474"/>
              <a:gd name="connsiteX77" fmla="*/ 5518799 w 12192000"/>
              <a:gd name="connsiteY77" fmla="*/ 1818312 h 2237474"/>
              <a:gd name="connsiteX78" fmla="*/ 5505014 w 12192000"/>
              <a:gd name="connsiteY78" fmla="*/ 1819259 h 2237474"/>
              <a:gd name="connsiteX79" fmla="*/ 5453307 w 12192000"/>
              <a:gd name="connsiteY79" fmla="*/ 1815450 h 2237474"/>
              <a:gd name="connsiteX80" fmla="*/ 5221533 w 12192000"/>
              <a:gd name="connsiteY80" fmla="*/ 1846950 h 2237474"/>
              <a:gd name="connsiteX81" fmla="*/ 5149802 w 12192000"/>
              <a:gd name="connsiteY81" fmla="*/ 1844846 h 2237474"/>
              <a:gd name="connsiteX82" fmla="*/ 5114927 w 12192000"/>
              <a:gd name="connsiteY82" fmla="*/ 1847827 h 2237474"/>
              <a:gd name="connsiteX83" fmla="*/ 5108970 w 12192000"/>
              <a:gd name="connsiteY83" fmla="*/ 1847935 h 2237474"/>
              <a:gd name="connsiteX84" fmla="*/ 5067961 w 12192000"/>
              <a:gd name="connsiteY84" fmla="*/ 1845917 h 2237474"/>
              <a:gd name="connsiteX85" fmla="*/ 5007075 w 12192000"/>
              <a:gd name="connsiteY85" fmla="*/ 1838626 h 2237474"/>
              <a:gd name="connsiteX86" fmla="*/ 4944087 w 12192000"/>
              <a:gd name="connsiteY86" fmla="*/ 1823332 h 2237474"/>
              <a:gd name="connsiteX87" fmla="*/ 4907662 w 12192000"/>
              <a:gd name="connsiteY87" fmla="*/ 1816900 h 2237474"/>
              <a:gd name="connsiteX88" fmla="*/ 4882386 w 12192000"/>
              <a:gd name="connsiteY88" fmla="*/ 1809844 h 2237474"/>
              <a:gd name="connsiteX89" fmla="*/ 4811440 w 12192000"/>
              <a:gd name="connsiteY89" fmla="*/ 1804655 h 2237474"/>
              <a:gd name="connsiteX90" fmla="*/ 4691075 w 12192000"/>
              <a:gd name="connsiteY90" fmla="*/ 1801389 h 2237474"/>
              <a:gd name="connsiteX91" fmla="*/ 4611738 w 12192000"/>
              <a:gd name="connsiteY91" fmla="*/ 1776964 h 2237474"/>
              <a:gd name="connsiteX92" fmla="*/ 4560070 w 12192000"/>
              <a:gd name="connsiteY92" fmla="*/ 1785640 h 2237474"/>
              <a:gd name="connsiteX93" fmla="*/ 4536503 w 12192000"/>
              <a:gd name="connsiteY93" fmla="*/ 1785334 h 2237474"/>
              <a:gd name="connsiteX94" fmla="*/ 4513724 w 12192000"/>
              <a:gd name="connsiteY94" fmla="*/ 1791996 h 2237474"/>
              <a:gd name="connsiteX95" fmla="*/ 4459810 w 12192000"/>
              <a:gd name="connsiteY95" fmla="*/ 1797886 h 2237474"/>
              <a:gd name="connsiteX96" fmla="*/ 4379064 w 12192000"/>
              <a:gd name="connsiteY96" fmla="*/ 1817177 h 2237474"/>
              <a:gd name="connsiteX97" fmla="*/ 4290981 w 12192000"/>
              <a:gd name="connsiteY97" fmla="*/ 1839677 h 2237474"/>
              <a:gd name="connsiteX98" fmla="*/ 4238372 w 12192000"/>
              <a:gd name="connsiteY98" fmla="*/ 1851480 h 2237474"/>
              <a:gd name="connsiteX99" fmla="*/ 4232517 w 12192000"/>
              <a:gd name="connsiteY99" fmla="*/ 1852567 h 2237474"/>
              <a:gd name="connsiteX100" fmla="*/ 4191732 w 12192000"/>
              <a:gd name="connsiteY100" fmla="*/ 1857328 h 2237474"/>
              <a:gd name="connsiteX101" fmla="*/ 4065532 w 12192000"/>
              <a:gd name="connsiteY101" fmla="*/ 1855477 h 2237474"/>
              <a:gd name="connsiteX102" fmla="*/ 4028460 w 12192000"/>
              <a:gd name="connsiteY102" fmla="*/ 1855137 h 2237474"/>
              <a:gd name="connsiteX103" fmla="*/ 4002267 w 12192000"/>
              <a:gd name="connsiteY103" fmla="*/ 1852352 h 2237474"/>
              <a:gd name="connsiteX104" fmla="*/ 3931396 w 12192000"/>
              <a:gd name="connsiteY104" fmla="*/ 1858915 h 2237474"/>
              <a:gd name="connsiteX105" fmla="*/ 3812162 w 12192000"/>
              <a:gd name="connsiteY105" fmla="*/ 1875501 h 2237474"/>
              <a:gd name="connsiteX106" fmla="*/ 3729530 w 12192000"/>
              <a:gd name="connsiteY106" fmla="*/ 1864513 h 2237474"/>
              <a:gd name="connsiteX107" fmla="*/ 3680177 w 12192000"/>
              <a:gd name="connsiteY107" fmla="*/ 1881552 h 2237474"/>
              <a:gd name="connsiteX108" fmla="*/ 3567259 w 12192000"/>
              <a:gd name="connsiteY108" fmla="*/ 1893482 h 2237474"/>
              <a:gd name="connsiteX109" fmla="*/ 3405770 w 12192000"/>
              <a:gd name="connsiteY109" fmla="*/ 1904591 h 2237474"/>
              <a:gd name="connsiteX110" fmla="*/ 3280097 w 12192000"/>
              <a:gd name="connsiteY110" fmla="*/ 1919610 h 2237474"/>
              <a:gd name="connsiteX111" fmla="*/ 3123424 w 12192000"/>
              <a:gd name="connsiteY111" fmla="*/ 1952930 h 2237474"/>
              <a:gd name="connsiteX112" fmla="*/ 3009910 w 12192000"/>
              <a:gd name="connsiteY112" fmla="*/ 1957866 h 2237474"/>
              <a:gd name="connsiteX113" fmla="*/ 2995934 w 12192000"/>
              <a:gd name="connsiteY113" fmla="*/ 1967085 h 2237474"/>
              <a:gd name="connsiteX114" fmla="*/ 2980071 w 12192000"/>
              <a:gd name="connsiteY114" fmla="*/ 1972988 h 2237474"/>
              <a:gd name="connsiteX115" fmla="*/ 2978094 w 12192000"/>
              <a:gd name="connsiteY115" fmla="*/ 1972369 h 2237474"/>
              <a:gd name="connsiteX116" fmla="*/ 2942858 w 12192000"/>
              <a:gd name="connsiteY116" fmla="*/ 1981367 h 2237474"/>
              <a:gd name="connsiteX117" fmla="*/ 2875436 w 12192000"/>
              <a:gd name="connsiteY117" fmla="*/ 1996977 h 2237474"/>
              <a:gd name="connsiteX118" fmla="*/ 2874892 w 12192000"/>
              <a:gd name="connsiteY118" fmla="*/ 1996085 h 2237474"/>
              <a:gd name="connsiteX119" fmla="*/ 2864145 w 12192000"/>
              <a:gd name="connsiteY119" fmla="*/ 1994061 h 2237474"/>
              <a:gd name="connsiteX120" fmla="*/ 2843662 w 12192000"/>
              <a:gd name="connsiteY120" fmla="*/ 1992498 h 2237474"/>
              <a:gd name="connsiteX121" fmla="*/ 2796128 w 12192000"/>
              <a:gd name="connsiteY121" fmla="*/ 1976403 h 2237474"/>
              <a:gd name="connsiteX122" fmla="*/ 2756784 w 12192000"/>
              <a:gd name="connsiteY122" fmla="*/ 1985116 h 2237474"/>
              <a:gd name="connsiteX123" fmla="*/ 2748833 w 12192000"/>
              <a:gd name="connsiteY123" fmla="*/ 1986323 h 2237474"/>
              <a:gd name="connsiteX124" fmla="*/ 2748661 w 12192000"/>
              <a:gd name="connsiteY124" fmla="*/ 1986122 h 2237474"/>
              <a:gd name="connsiteX125" fmla="*/ 2740251 w 12192000"/>
              <a:gd name="connsiteY125" fmla="*/ 1986946 h 2237474"/>
              <a:gd name="connsiteX126" fmla="*/ 2718916 w 12192000"/>
              <a:gd name="connsiteY126" fmla="*/ 1990867 h 2237474"/>
              <a:gd name="connsiteX127" fmla="*/ 2713522 w 12192000"/>
              <a:gd name="connsiteY127" fmla="*/ 1990173 h 2237474"/>
              <a:gd name="connsiteX128" fmla="*/ 2680597 w 12192000"/>
              <a:gd name="connsiteY128" fmla="*/ 1984996 h 2237474"/>
              <a:gd name="connsiteX129" fmla="*/ 2578178 w 12192000"/>
              <a:gd name="connsiteY129" fmla="*/ 1990531 h 2237474"/>
              <a:gd name="connsiteX130" fmla="*/ 2476147 w 12192000"/>
              <a:gd name="connsiteY130" fmla="*/ 1998305 h 2237474"/>
              <a:gd name="connsiteX131" fmla="*/ 2373568 w 12192000"/>
              <a:gd name="connsiteY131" fmla="*/ 2003219 h 2237474"/>
              <a:gd name="connsiteX132" fmla="*/ 2321399 w 12192000"/>
              <a:gd name="connsiteY132" fmla="*/ 1989467 h 2237474"/>
              <a:gd name="connsiteX133" fmla="*/ 2315525 w 12192000"/>
              <a:gd name="connsiteY133" fmla="*/ 1989708 h 2237474"/>
              <a:gd name="connsiteX134" fmla="*/ 2300792 w 12192000"/>
              <a:gd name="connsiteY134" fmla="*/ 1994290 h 2237474"/>
              <a:gd name="connsiteX135" fmla="*/ 2295469 w 12192000"/>
              <a:gd name="connsiteY135" fmla="*/ 1996659 h 2237474"/>
              <a:gd name="connsiteX136" fmla="*/ 2287219 w 12192000"/>
              <a:gd name="connsiteY136" fmla="*/ 1998750 h 2237474"/>
              <a:gd name="connsiteX137" fmla="*/ 2286948 w 12192000"/>
              <a:gd name="connsiteY137" fmla="*/ 1998596 h 2237474"/>
              <a:gd name="connsiteX138" fmla="*/ 2243069 w 12192000"/>
              <a:gd name="connsiteY138" fmla="*/ 2015111 h 2237474"/>
              <a:gd name="connsiteX139" fmla="*/ 2186609 w 12192000"/>
              <a:gd name="connsiteY139" fmla="*/ 2008263 h 2237474"/>
              <a:gd name="connsiteX140" fmla="*/ 2164831 w 12192000"/>
              <a:gd name="connsiteY140" fmla="*/ 2010143 h 2237474"/>
              <a:gd name="connsiteX141" fmla="*/ 2152836 w 12192000"/>
              <a:gd name="connsiteY141" fmla="*/ 2010048 h 2237474"/>
              <a:gd name="connsiteX142" fmla="*/ 2117102 w 12192000"/>
              <a:gd name="connsiteY142" fmla="*/ 2023004 h 2237474"/>
              <a:gd name="connsiteX143" fmla="*/ 2111935 w 12192000"/>
              <a:gd name="connsiteY143" fmla="*/ 2023163 h 2237474"/>
              <a:gd name="connsiteX144" fmla="*/ 2089991 w 12192000"/>
              <a:gd name="connsiteY144" fmla="*/ 2034193 h 2237474"/>
              <a:gd name="connsiteX145" fmla="*/ 2058061 w 12192000"/>
              <a:gd name="connsiteY145" fmla="*/ 2047942 h 2237474"/>
              <a:gd name="connsiteX146" fmla="*/ 2055737 w 12192000"/>
              <a:gd name="connsiteY146" fmla="*/ 2047704 h 2237474"/>
              <a:gd name="connsiteX147" fmla="*/ 2042244 w 12192000"/>
              <a:gd name="connsiteY147" fmla="*/ 2055560 h 2237474"/>
              <a:gd name="connsiteX148" fmla="*/ 1976224 w 12192000"/>
              <a:gd name="connsiteY148" fmla="*/ 2074257 h 2237474"/>
              <a:gd name="connsiteX149" fmla="*/ 1877728 w 12192000"/>
              <a:gd name="connsiteY149" fmla="*/ 2101004 h 2237474"/>
              <a:gd name="connsiteX150" fmla="*/ 1759056 w 12192000"/>
              <a:gd name="connsiteY150" fmla="*/ 2125608 h 2237474"/>
              <a:gd name="connsiteX151" fmla="*/ 1637948 w 12192000"/>
              <a:gd name="connsiteY151" fmla="*/ 2172597 h 2237474"/>
              <a:gd name="connsiteX152" fmla="*/ 1434549 w 12192000"/>
              <a:gd name="connsiteY152" fmla="*/ 2234522 h 2237474"/>
              <a:gd name="connsiteX153" fmla="*/ 1398481 w 12192000"/>
              <a:gd name="connsiteY153" fmla="*/ 2237074 h 2237474"/>
              <a:gd name="connsiteX154" fmla="*/ 1398407 w 12192000"/>
              <a:gd name="connsiteY154" fmla="*/ 2237095 h 2237474"/>
              <a:gd name="connsiteX155" fmla="*/ 1370962 w 12192000"/>
              <a:gd name="connsiteY155" fmla="*/ 2237474 h 2237474"/>
              <a:gd name="connsiteX156" fmla="*/ 1356367 w 12192000"/>
              <a:gd name="connsiteY156" fmla="*/ 2235089 h 2237474"/>
              <a:gd name="connsiteX157" fmla="*/ 1324828 w 12192000"/>
              <a:gd name="connsiteY157" fmla="*/ 2231968 h 2237474"/>
              <a:gd name="connsiteX158" fmla="*/ 1297744 w 12192000"/>
              <a:gd name="connsiteY158" fmla="*/ 2235849 h 2237474"/>
              <a:gd name="connsiteX159" fmla="*/ 1286236 w 12192000"/>
              <a:gd name="connsiteY159" fmla="*/ 2233135 h 2237474"/>
              <a:gd name="connsiteX160" fmla="*/ 1283504 w 12192000"/>
              <a:gd name="connsiteY160" fmla="*/ 2233797 h 2237474"/>
              <a:gd name="connsiteX161" fmla="*/ 1279765 w 12192000"/>
              <a:gd name="connsiteY161" fmla="*/ 2229639 h 2237474"/>
              <a:gd name="connsiteX162" fmla="*/ 1195347 w 12192000"/>
              <a:gd name="connsiteY162" fmla="*/ 2212354 h 2237474"/>
              <a:gd name="connsiteX163" fmla="*/ 970251 w 12192000"/>
              <a:gd name="connsiteY163" fmla="*/ 2221029 h 2237474"/>
              <a:gd name="connsiteX164" fmla="*/ 812914 w 12192000"/>
              <a:gd name="connsiteY164" fmla="*/ 2202752 h 2237474"/>
              <a:gd name="connsiteX165" fmla="*/ 800195 w 12192000"/>
              <a:gd name="connsiteY165" fmla="*/ 2209407 h 2237474"/>
              <a:gd name="connsiteX166" fmla="*/ 784978 w 12192000"/>
              <a:gd name="connsiteY166" fmla="*/ 2212360 h 2237474"/>
              <a:gd name="connsiteX167" fmla="*/ 681987 w 12192000"/>
              <a:gd name="connsiteY167" fmla="*/ 2216757 h 2237474"/>
              <a:gd name="connsiteX168" fmla="*/ 669923 w 12192000"/>
              <a:gd name="connsiteY168" fmla="*/ 2211682 h 2237474"/>
              <a:gd name="connsiteX169" fmla="*/ 648680 w 12192000"/>
              <a:gd name="connsiteY169" fmla="*/ 2206229 h 2237474"/>
              <a:gd name="connsiteX170" fmla="*/ 597225 w 12192000"/>
              <a:gd name="connsiteY170" fmla="*/ 2180999 h 2237474"/>
              <a:gd name="connsiteX171" fmla="*/ 558449 w 12192000"/>
              <a:gd name="connsiteY171" fmla="*/ 2182346 h 2237474"/>
              <a:gd name="connsiteX172" fmla="*/ 550517 w 12192000"/>
              <a:gd name="connsiteY172" fmla="*/ 2182060 h 2237474"/>
              <a:gd name="connsiteX173" fmla="*/ 550309 w 12192000"/>
              <a:gd name="connsiteY173" fmla="*/ 2181825 h 2237474"/>
              <a:gd name="connsiteX174" fmla="*/ 541836 w 12192000"/>
              <a:gd name="connsiteY174" fmla="*/ 2181063 h 2237474"/>
              <a:gd name="connsiteX175" fmla="*/ 536057 w 12192000"/>
              <a:gd name="connsiteY175" fmla="*/ 2181537 h 2237474"/>
              <a:gd name="connsiteX176" fmla="*/ 520671 w 12192000"/>
              <a:gd name="connsiteY176" fmla="*/ 2180980 h 2237474"/>
              <a:gd name="connsiteX177" fmla="*/ 515024 w 12192000"/>
              <a:gd name="connsiteY177" fmla="*/ 2179258 h 2237474"/>
              <a:gd name="connsiteX178" fmla="*/ 512278 w 12192000"/>
              <a:gd name="connsiteY178" fmla="*/ 2176369 h 2237474"/>
              <a:gd name="connsiteX179" fmla="*/ 480419 w 12192000"/>
              <a:gd name="connsiteY179" fmla="*/ 2167807 h 2237474"/>
              <a:gd name="connsiteX180" fmla="*/ 413835 w 12192000"/>
              <a:gd name="connsiteY180" fmla="*/ 2156783 h 2237474"/>
              <a:gd name="connsiteX181" fmla="*/ 376513 w 12192000"/>
              <a:gd name="connsiteY181" fmla="*/ 2154014 h 2237474"/>
              <a:gd name="connsiteX182" fmla="*/ 273386 w 12192000"/>
              <a:gd name="connsiteY182" fmla="*/ 2142551 h 2237474"/>
              <a:gd name="connsiteX183" fmla="*/ 169207 w 12192000"/>
              <a:gd name="connsiteY183" fmla="*/ 2128100 h 2237474"/>
              <a:gd name="connsiteX184" fmla="*/ 93149 w 12192000"/>
              <a:gd name="connsiteY184" fmla="*/ 2105324 h 2237474"/>
              <a:gd name="connsiteX185" fmla="*/ 88109 w 12192000"/>
              <a:gd name="connsiteY185" fmla="*/ 2106704 h 2237474"/>
              <a:gd name="connsiteX186" fmla="*/ 80022 w 12192000"/>
              <a:gd name="connsiteY186" fmla="*/ 2107254 h 2237474"/>
              <a:gd name="connsiteX187" fmla="*/ 79717 w 12192000"/>
              <a:gd name="connsiteY187" fmla="*/ 2107046 h 2237474"/>
              <a:gd name="connsiteX188" fmla="*/ 72352 w 12192000"/>
              <a:gd name="connsiteY188" fmla="*/ 2107991 h 2237474"/>
              <a:gd name="connsiteX189" fmla="*/ 37645 w 12192000"/>
              <a:gd name="connsiteY189" fmla="*/ 2115401 h 2237474"/>
              <a:gd name="connsiteX190" fmla="*/ 4572 w 12192000"/>
              <a:gd name="connsiteY190" fmla="*/ 2111091 h 2237474"/>
              <a:gd name="connsiteX191" fmla="*/ 0 w 12192000"/>
              <a:gd name="connsiteY191" fmla="*/ 2110468 h 2237474"/>
              <a:gd name="connsiteX192" fmla="*/ 0 w 12192000"/>
              <a:gd name="connsiteY192"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20512 w 12192000"/>
              <a:gd name="connsiteY6" fmla="*/ 745392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46594 w 12192000"/>
              <a:gd name="connsiteY12" fmla="*/ 765069 h 2237474"/>
              <a:gd name="connsiteX13" fmla="*/ 10805004 w 12192000"/>
              <a:gd name="connsiteY13" fmla="*/ 757573 h 2237474"/>
              <a:gd name="connsiteX14" fmla="*/ 10739478 w 12192000"/>
              <a:gd name="connsiteY14" fmla="*/ 776841 h 2237474"/>
              <a:gd name="connsiteX15" fmla="*/ 10458762 w 12192000"/>
              <a:gd name="connsiteY15" fmla="*/ 755400 h 2237474"/>
              <a:gd name="connsiteX16" fmla="*/ 10211200 w 12192000"/>
              <a:gd name="connsiteY16" fmla="*/ 767513 h 2237474"/>
              <a:gd name="connsiteX17" fmla="*/ 10167995 w 12192000"/>
              <a:gd name="connsiteY17" fmla="*/ 760843 h 2237474"/>
              <a:gd name="connsiteX18" fmla="*/ 9997044 w 12192000"/>
              <a:gd name="connsiteY18" fmla="*/ 780129 h 2237474"/>
              <a:gd name="connsiteX19" fmla="*/ 9943887 w 12192000"/>
              <a:gd name="connsiteY19" fmla="*/ 804141 h 2237474"/>
              <a:gd name="connsiteX20" fmla="*/ 9918248 w 12192000"/>
              <a:gd name="connsiteY20" fmla="*/ 816628 h 2237474"/>
              <a:gd name="connsiteX21" fmla="*/ 9767091 w 12192000"/>
              <a:gd name="connsiteY21" fmla="*/ 870550 h 2237474"/>
              <a:gd name="connsiteX22" fmla="*/ 9683005 w 12192000"/>
              <a:gd name="connsiteY22" fmla="*/ 894128 h 2237474"/>
              <a:gd name="connsiteX23" fmla="*/ 9594438 w 12192000"/>
              <a:gd name="connsiteY23" fmla="*/ 919051 h 2237474"/>
              <a:gd name="connsiteX24" fmla="*/ 9544189 w 12192000"/>
              <a:gd name="connsiteY24" fmla="*/ 938966 h 2237474"/>
              <a:gd name="connsiteX25" fmla="*/ 9500499 w 12192000"/>
              <a:gd name="connsiteY25" fmla="*/ 954680 h 2237474"/>
              <a:gd name="connsiteX26" fmla="*/ 9428195 w 12192000"/>
              <a:gd name="connsiteY26" fmla="*/ 986225 h 2237474"/>
              <a:gd name="connsiteX27" fmla="*/ 9410017 w 12192000"/>
              <a:gd name="connsiteY27" fmla="*/ 993931 h 2237474"/>
              <a:gd name="connsiteX28" fmla="*/ 9392919 w 12192000"/>
              <a:gd name="connsiteY28" fmla="*/ 994656 h 2237474"/>
              <a:gd name="connsiteX29" fmla="*/ 9278619 w 12192000"/>
              <a:gd name="connsiteY29" fmla="*/ 1011878 h 2237474"/>
              <a:gd name="connsiteX30" fmla="*/ 9268019 w 12192000"/>
              <a:gd name="connsiteY30" fmla="*/ 1007442 h 2237474"/>
              <a:gd name="connsiteX31" fmla="*/ 9234662 w 12192000"/>
              <a:gd name="connsiteY31" fmla="*/ 1023056 h 2237474"/>
              <a:gd name="connsiteX32" fmla="*/ 9181033 w 12192000"/>
              <a:gd name="connsiteY32" fmla="*/ 1037921 h 2237474"/>
              <a:gd name="connsiteX33" fmla="*/ 9155969 w 12192000"/>
              <a:gd name="connsiteY33" fmla="*/ 1046804 h 2237474"/>
              <a:gd name="connsiteX34" fmla="*/ 9133985 w 12192000"/>
              <a:gd name="connsiteY34" fmla="*/ 1046450 h 2237474"/>
              <a:gd name="connsiteX35" fmla="*/ 9003462 w 12192000"/>
              <a:gd name="connsiteY35" fmla="*/ 1042406 h 2237474"/>
              <a:gd name="connsiteX36" fmla="*/ 8968445 w 12192000"/>
              <a:gd name="connsiteY36" fmla="*/ 1052169 h 2237474"/>
              <a:gd name="connsiteX37" fmla="*/ 8886001 w 12192000"/>
              <a:gd name="connsiteY37" fmla="*/ 1067468 h 2237474"/>
              <a:gd name="connsiteX38" fmla="*/ 8838610 w 12192000"/>
              <a:gd name="connsiteY38" fmla="*/ 1075091 h 2237474"/>
              <a:gd name="connsiteX39" fmla="*/ 8750383 w 12192000"/>
              <a:gd name="connsiteY39" fmla="*/ 1097387 h 2237474"/>
              <a:gd name="connsiteX40" fmla="*/ 8665605 w 12192000"/>
              <a:gd name="connsiteY40" fmla="*/ 1110791 h 2237474"/>
              <a:gd name="connsiteX41" fmla="*/ 8584946 w 12192000"/>
              <a:gd name="connsiteY41" fmla="*/ 1135226 h 2237474"/>
              <a:gd name="connsiteX42" fmla="*/ 8460755 w 12192000"/>
              <a:gd name="connsiteY42" fmla="*/ 1203427 h 2237474"/>
              <a:gd name="connsiteX43" fmla="*/ 8419755 w 12192000"/>
              <a:gd name="connsiteY43" fmla="*/ 1216260 h 2237474"/>
              <a:gd name="connsiteX44" fmla="*/ 8411626 w 12192000"/>
              <a:gd name="connsiteY44" fmla="*/ 1214397 h 2237474"/>
              <a:gd name="connsiteX45" fmla="*/ 8363469 w 12192000"/>
              <a:gd name="connsiteY45" fmla="*/ 1246658 h 2237474"/>
              <a:gd name="connsiteX46" fmla="*/ 8275497 w 12192000"/>
              <a:gd name="connsiteY46" fmla="*/ 1264396 h 2237474"/>
              <a:gd name="connsiteX47" fmla="*/ 8206287 w 12192000"/>
              <a:gd name="connsiteY47" fmla="*/ 1273060 h 2237474"/>
              <a:gd name="connsiteX48" fmla="*/ 8139997 w 12192000"/>
              <a:gd name="connsiteY48" fmla="*/ 1282713 h 2237474"/>
              <a:gd name="connsiteX49" fmla="*/ 8074238 w 12192000"/>
              <a:gd name="connsiteY49" fmla="*/ 1301895 h 2237474"/>
              <a:gd name="connsiteX50" fmla="*/ 7942099 w 12192000"/>
              <a:gd name="connsiteY50" fmla="*/ 1336332 h 2237474"/>
              <a:gd name="connsiteX51" fmla="*/ 7902328 w 12192000"/>
              <a:gd name="connsiteY51" fmla="*/ 1345865 h 2237474"/>
              <a:gd name="connsiteX52" fmla="*/ 7840612 w 12192000"/>
              <a:gd name="connsiteY52" fmla="*/ 1369373 h 2237474"/>
              <a:gd name="connsiteX53" fmla="*/ 7786819 w 12192000"/>
              <a:gd name="connsiteY53" fmla="*/ 1378970 h 2237474"/>
              <a:gd name="connsiteX54" fmla="*/ 7548172 w 12192000"/>
              <a:gd name="connsiteY54" fmla="*/ 1417460 h 2237474"/>
              <a:gd name="connsiteX55" fmla="*/ 7483437 w 12192000"/>
              <a:gd name="connsiteY55" fmla="*/ 1478152 h 2237474"/>
              <a:gd name="connsiteX56" fmla="*/ 7377870 w 12192000"/>
              <a:gd name="connsiteY56" fmla="*/ 1523319 h 2237474"/>
              <a:gd name="connsiteX57" fmla="*/ 7230737 w 12192000"/>
              <a:gd name="connsiteY57" fmla="*/ 1562633 h 2237474"/>
              <a:gd name="connsiteX58" fmla="*/ 7224458 w 12192000"/>
              <a:gd name="connsiteY58" fmla="*/ 1573008 h 2237474"/>
              <a:gd name="connsiteX59" fmla="*/ 7183121 w 12192000"/>
              <a:gd name="connsiteY59" fmla="*/ 1595162 h 2237474"/>
              <a:gd name="connsiteX60" fmla="*/ 7164601 w 12192000"/>
              <a:gd name="connsiteY60" fmla="*/ 1606490 h 2237474"/>
              <a:gd name="connsiteX61" fmla="*/ 7031309 w 12192000"/>
              <a:gd name="connsiteY61" fmla="*/ 1619451 h 2237474"/>
              <a:gd name="connsiteX62" fmla="*/ 6900177 w 12192000"/>
              <a:gd name="connsiteY62" fmla="*/ 1636016 h 2237474"/>
              <a:gd name="connsiteX63" fmla="*/ 6795372 w 12192000"/>
              <a:gd name="connsiteY63" fmla="*/ 1644845 h 2237474"/>
              <a:gd name="connsiteX64" fmla="*/ 6692251 w 12192000"/>
              <a:gd name="connsiteY64" fmla="*/ 1656357 h 2237474"/>
              <a:gd name="connsiteX65" fmla="*/ 6655235 w 12192000"/>
              <a:gd name="connsiteY65" fmla="*/ 1661869 h 2237474"/>
              <a:gd name="connsiteX66" fmla="*/ 6554894 w 12192000"/>
              <a:gd name="connsiteY66" fmla="*/ 1664428 h 2237474"/>
              <a:gd name="connsiteX67" fmla="*/ 6516595 w 12192000"/>
              <a:gd name="connsiteY67" fmla="*/ 1667475 h 2237474"/>
              <a:gd name="connsiteX68" fmla="*/ 6508541 w 12192000"/>
              <a:gd name="connsiteY68" fmla="*/ 1668757 h 2237474"/>
              <a:gd name="connsiteX69" fmla="*/ 6471012 w 12192000"/>
              <a:gd name="connsiteY69" fmla="*/ 1678604 h 2237474"/>
              <a:gd name="connsiteX70" fmla="*/ 6364035 w 12192000"/>
              <a:gd name="connsiteY70" fmla="*/ 1667683 h 2237474"/>
              <a:gd name="connsiteX71" fmla="*/ 6280959 w 12192000"/>
              <a:gd name="connsiteY71" fmla="*/ 1689329 h 2237474"/>
              <a:gd name="connsiteX72" fmla="*/ 6243319 w 12192000"/>
              <a:gd name="connsiteY72" fmla="*/ 1695560 h 2237474"/>
              <a:gd name="connsiteX73" fmla="*/ 6098321 w 12192000"/>
              <a:gd name="connsiteY73" fmla="*/ 1721646 h 2237474"/>
              <a:gd name="connsiteX74" fmla="*/ 5880652 w 12192000"/>
              <a:gd name="connsiteY74" fmla="*/ 1779643 h 2237474"/>
              <a:gd name="connsiteX75" fmla="*/ 5785959 w 12192000"/>
              <a:gd name="connsiteY75" fmla="*/ 1775307 h 2237474"/>
              <a:gd name="connsiteX76" fmla="*/ 5643534 w 12192000"/>
              <a:gd name="connsiteY76" fmla="*/ 1802919 h 2237474"/>
              <a:gd name="connsiteX77" fmla="*/ 5518799 w 12192000"/>
              <a:gd name="connsiteY77" fmla="*/ 1818312 h 2237474"/>
              <a:gd name="connsiteX78" fmla="*/ 5505014 w 12192000"/>
              <a:gd name="connsiteY78" fmla="*/ 1819259 h 2237474"/>
              <a:gd name="connsiteX79" fmla="*/ 5453307 w 12192000"/>
              <a:gd name="connsiteY79" fmla="*/ 1815450 h 2237474"/>
              <a:gd name="connsiteX80" fmla="*/ 5221533 w 12192000"/>
              <a:gd name="connsiteY80" fmla="*/ 1846950 h 2237474"/>
              <a:gd name="connsiteX81" fmla="*/ 5149802 w 12192000"/>
              <a:gd name="connsiteY81" fmla="*/ 1844846 h 2237474"/>
              <a:gd name="connsiteX82" fmla="*/ 5114927 w 12192000"/>
              <a:gd name="connsiteY82" fmla="*/ 1847827 h 2237474"/>
              <a:gd name="connsiteX83" fmla="*/ 5108970 w 12192000"/>
              <a:gd name="connsiteY83" fmla="*/ 1847935 h 2237474"/>
              <a:gd name="connsiteX84" fmla="*/ 5067961 w 12192000"/>
              <a:gd name="connsiteY84" fmla="*/ 1845917 h 2237474"/>
              <a:gd name="connsiteX85" fmla="*/ 5007075 w 12192000"/>
              <a:gd name="connsiteY85" fmla="*/ 1838626 h 2237474"/>
              <a:gd name="connsiteX86" fmla="*/ 4944087 w 12192000"/>
              <a:gd name="connsiteY86" fmla="*/ 1823332 h 2237474"/>
              <a:gd name="connsiteX87" fmla="*/ 4907662 w 12192000"/>
              <a:gd name="connsiteY87" fmla="*/ 1816900 h 2237474"/>
              <a:gd name="connsiteX88" fmla="*/ 4882386 w 12192000"/>
              <a:gd name="connsiteY88" fmla="*/ 1809844 h 2237474"/>
              <a:gd name="connsiteX89" fmla="*/ 4811440 w 12192000"/>
              <a:gd name="connsiteY89" fmla="*/ 1804655 h 2237474"/>
              <a:gd name="connsiteX90" fmla="*/ 4691075 w 12192000"/>
              <a:gd name="connsiteY90" fmla="*/ 1801389 h 2237474"/>
              <a:gd name="connsiteX91" fmla="*/ 4611738 w 12192000"/>
              <a:gd name="connsiteY91" fmla="*/ 1776964 h 2237474"/>
              <a:gd name="connsiteX92" fmla="*/ 4560070 w 12192000"/>
              <a:gd name="connsiteY92" fmla="*/ 1785640 h 2237474"/>
              <a:gd name="connsiteX93" fmla="*/ 4536503 w 12192000"/>
              <a:gd name="connsiteY93" fmla="*/ 1785334 h 2237474"/>
              <a:gd name="connsiteX94" fmla="*/ 4513724 w 12192000"/>
              <a:gd name="connsiteY94" fmla="*/ 1791996 h 2237474"/>
              <a:gd name="connsiteX95" fmla="*/ 4459810 w 12192000"/>
              <a:gd name="connsiteY95" fmla="*/ 1797886 h 2237474"/>
              <a:gd name="connsiteX96" fmla="*/ 4379064 w 12192000"/>
              <a:gd name="connsiteY96" fmla="*/ 1817177 h 2237474"/>
              <a:gd name="connsiteX97" fmla="*/ 4290981 w 12192000"/>
              <a:gd name="connsiteY97" fmla="*/ 1839677 h 2237474"/>
              <a:gd name="connsiteX98" fmla="*/ 4238372 w 12192000"/>
              <a:gd name="connsiteY98" fmla="*/ 1851480 h 2237474"/>
              <a:gd name="connsiteX99" fmla="*/ 4232517 w 12192000"/>
              <a:gd name="connsiteY99" fmla="*/ 1852567 h 2237474"/>
              <a:gd name="connsiteX100" fmla="*/ 4191732 w 12192000"/>
              <a:gd name="connsiteY100" fmla="*/ 1857328 h 2237474"/>
              <a:gd name="connsiteX101" fmla="*/ 4065532 w 12192000"/>
              <a:gd name="connsiteY101" fmla="*/ 1855477 h 2237474"/>
              <a:gd name="connsiteX102" fmla="*/ 4028460 w 12192000"/>
              <a:gd name="connsiteY102" fmla="*/ 1855137 h 2237474"/>
              <a:gd name="connsiteX103" fmla="*/ 4002267 w 12192000"/>
              <a:gd name="connsiteY103" fmla="*/ 1852352 h 2237474"/>
              <a:gd name="connsiteX104" fmla="*/ 3931396 w 12192000"/>
              <a:gd name="connsiteY104" fmla="*/ 1858915 h 2237474"/>
              <a:gd name="connsiteX105" fmla="*/ 3812162 w 12192000"/>
              <a:gd name="connsiteY105" fmla="*/ 1875501 h 2237474"/>
              <a:gd name="connsiteX106" fmla="*/ 3729530 w 12192000"/>
              <a:gd name="connsiteY106" fmla="*/ 1864513 h 2237474"/>
              <a:gd name="connsiteX107" fmla="*/ 3680177 w 12192000"/>
              <a:gd name="connsiteY107" fmla="*/ 1881552 h 2237474"/>
              <a:gd name="connsiteX108" fmla="*/ 3567259 w 12192000"/>
              <a:gd name="connsiteY108" fmla="*/ 1893482 h 2237474"/>
              <a:gd name="connsiteX109" fmla="*/ 3405770 w 12192000"/>
              <a:gd name="connsiteY109" fmla="*/ 1904591 h 2237474"/>
              <a:gd name="connsiteX110" fmla="*/ 3280097 w 12192000"/>
              <a:gd name="connsiteY110" fmla="*/ 1919610 h 2237474"/>
              <a:gd name="connsiteX111" fmla="*/ 3123424 w 12192000"/>
              <a:gd name="connsiteY111" fmla="*/ 1952930 h 2237474"/>
              <a:gd name="connsiteX112" fmla="*/ 3009910 w 12192000"/>
              <a:gd name="connsiteY112" fmla="*/ 1957866 h 2237474"/>
              <a:gd name="connsiteX113" fmla="*/ 2995934 w 12192000"/>
              <a:gd name="connsiteY113" fmla="*/ 1967085 h 2237474"/>
              <a:gd name="connsiteX114" fmla="*/ 2980071 w 12192000"/>
              <a:gd name="connsiteY114" fmla="*/ 1972988 h 2237474"/>
              <a:gd name="connsiteX115" fmla="*/ 2978094 w 12192000"/>
              <a:gd name="connsiteY115" fmla="*/ 1972369 h 2237474"/>
              <a:gd name="connsiteX116" fmla="*/ 2942858 w 12192000"/>
              <a:gd name="connsiteY116" fmla="*/ 1981367 h 2237474"/>
              <a:gd name="connsiteX117" fmla="*/ 2875436 w 12192000"/>
              <a:gd name="connsiteY117" fmla="*/ 1996977 h 2237474"/>
              <a:gd name="connsiteX118" fmla="*/ 2874892 w 12192000"/>
              <a:gd name="connsiteY118" fmla="*/ 1996085 h 2237474"/>
              <a:gd name="connsiteX119" fmla="*/ 2864145 w 12192000"/>
              <a:gd name="connsiteY119" fmla="*/ 1994061 h 2237474"/>
              <a:gd name="connsiteX120" fmla="*/ 2843662 w 12192000"/>
              <a:gd name="connsiteY120" fmla="*/ 1992498 h 2237474"/>
              <a:gd name="connsiteX121" fmla="*/ 2796128 w 12192000"/>
              <a:gd name="connsiteY121" fmla="*/ 1976403 h 2237474"/>
              <a:gd name="connsiteX122" fmla="*/ 2756784 w 12192000"/>
              <a:gd name="connsiteY122" fmla="*/ 1985116 h 2237474"/>
              <a:gd name="connsiteX123" fmla="*/ 2748833 w 12192000"/>
              <a:gd name="connsiteY123" fmla="*/ 1986323 h 2237474"/>
              <a:gd name="connsiteX124" fmla="*/ 2748661 w 12192000"/>
              <a:gd name="connsiteY124" fmla="*/ 1986122 h 2237474"/>
              <a:gd name="connsiteX125" fmla="*/ 2740251 w 12192000"/>
              <a:gd name="connsiteY125" fmla="*/ 1986946 h 2237474"/>
              <a:gd name="connsiteX126" fmla="*/ 2718916 w 12192000"/>
              <a:gd name="connsiteY126" fmla="*/ 1990867 h 2237474"/>
              <a:gd name="connsiteX127" fmla="*/ 2713522 w 12192000"/>
              <a:gd name="connsiteY127" fmla="*/ 1990173 h 2237474"/>
              <a:gd name="connsiteX128" fmla="*/ 2680597 w 12192000"/>
              <a:gd name="connsiteY128" fmla="*/ 1984996 h 2237474"/>
              <a:gd name="connsiteX129" fmla="*/ 2578178 w 12192000"/>
              <a:gd name="connsiteY129" fmla="*/ 1990531 h 2237474"/>
              <a:gd name="connsiteX130" fmla="*/ 2476147 w 12192000"/>
              <a:gd name="connsiteY130" fmla="*/ 1998305 h 2237474"/>
              <a:gd name="connsiteX131" fmla="*/ 2373568 w 12192000"/>
              <a:gd name="connsiteY131" fmla="*/ 2003219 h 2237474"/>
              <a:gd name="connsiteX132" fmla="*/ 2321399 w 12192000"/>
              <a:gd name="connsiteY132" fmla="*/ 1989467 h 2237474"/>
              <a:gd name="connsiteX133" fmla="*/ 2315525 w 12192000"/>
              <a:gd name="connsiteY133" fmla="*/ 1989708 h 2237474"/>
              <a:gd name="connsiteX134" fmla="*/ 2300792 w 12192000"/>
              <a:gd name="connsiteY134" fmla="*/ 1994290 h 2237474"/>
              <a:gd name="connsiteX135" fmla="*/ 2295469 w 12192000"/>
              <a:gd name="connsiteY135" fmla="*/ 1996659 h 2237474"/>
              <a:gd name="connsiteX136" fmla="*/ 2287219 w 12192000"/>
              <a:gd name="connsiteY136" fmla="*/ 1998750 h 2237474"/>
              <a:gd name="connsiteX137" fmla="*/ 2286948 w 12192000"/>
              <a:gd name="connsiteY137" fmla="*/ 1998596 h 2237474"/>
              <a:gd name="connsiteX138" fmla="*/ 2243069 w 12192000"/>
              <a:gd name="connsiteY138" fmla="*/ 2015111 h 2237474"/>
              <a:gd name="connsiteX139" fmla="*/ 2186609 w 12192000"/>
              <a:gd name="connsiteY139" fmla="*/ 2008263 h 2237474"/>
              <a:gd name="connsiteX140" fmla="*/ 2164831 w 12192000"/>
              <a:gd name="connsiteY140" fmla="*/ 2010143 h 2237474"/>
              <a:gd name="connsiteX141" fmla="*/ 2152836 w 12192000"/>
              <a:gd name="connsiteY141" fmla="*/ 2010048 h 2237474"/>
              <a:gd name="connsiteX142" fmla="*/ 2117102 w 12192000"/>
              <a:gd name="connsiteY142" fmla="*/ 2023004 h 2237474"/>
              <a:gd name="connsiteX143" fmla="*/ 2111935 w 12192000"/>
              <a:gd name="connsiteY143" fmla="*/ 2023163 h 2237474"/>
              <a:gd name="connsiteX144" fmla="*/ 2089991 w 12192000"/>
              <a:gd name="connsiteY144" fmla="*/ 2034193 h 2237474"/>
              <a:gd name="connsiteX145" fmla="*/ 2058061 w 12192000"/>
              <a:gd name="connsiteY145" fmla="*/ 2047942 h 2237474"/>
              <a:gd name="connsiteX146" fmla="*/ 2055737 w 12192000"/>
              <a:gd name="connsiteY146" fmla="*/ 2047704 h 2237474"/>
              <a:gd name="connsiteX147" fmla="*/ 2042244 w 12192000"/>
              <a:gd name="connsiteY147" fmla="*/ 2055560 h 2237474"/>
              <a:gd name="connsiteX148" fmla="*/ 1976224 w 12192000"/>
              <a:gd name="connsiteY148" fmla="*/ 2074257 h 2237474"/>
              <a:gd name="connsiteX149" fmla="*/ 1877728 w 12192000"/>
              <a:gd name="connsiteY149" fmla="*/ 2101004 h 2237474"/>
              <a:gd name="connsiteX150" fmla="*/ 1759056 w 12192000"/>
              <a:gd name="connsiteY150" fmla="*/ 2125608 h 2237474"/>
              <a:gd name="connsiteX151" fmla="*/ 1637948 w 12192000"/>
              <a:gd name="connsiteY151" fmla="*/ 2172597 h 2237474"/>
              <a:gd name="connsiteX152" fmla="*/ 1434549 w 12192000"/>
              <a:gd name="connsiteY152" fmla="*/ 2234522 h 2237474"/>
              <a:gd name="connsiteX153" fmla="*/ 1398481 w 12192000"/>
              <a:gd name="connsiteY153" fmla="*/ 2237074 h 2237474"/>
              <a:gd name="connsiteX154" fmla="*/ 1398407 w 12192000"/>
              <a:gd name="connsiteY154" fmla="*/ 2237095 h 2237474"/>
              <a:gd name="connsiteX155" fmla="*/ 1370962 w 12192000"/>
              <a:gd name="connsiteY155" fmla="*/ 2237474 h 2237474"/>
              <a:gd name="connsiteX156" fmla="*/ 1356367 w 12192000"/>
              <a:gd name="connsiteY156" fmla="*/ 2235089 h 2237474"/>
              <a:gd name="connsiteX157" fmla="*/ 1324828 w 12192000"/>
              <a:gd name="connsiteY157" fmla="*/ 2231968 h 2237474"/>
              <a:gd name="connsiteX158" fmla="*/ 1297744 w 12192000"/>
              <a:gd name="connsiteY158" fmla="*/ 2235849 h 2237474"/>
              <a:gd name="connsiteX159" fmla="*/ 1286236 w 12192000"/>
              <a:gd name="connsiteY159" fmla="*/ 2233135 h 2237474"/>
              <a:gd name="connsiteX160" fmla="*/ 1283504 w 12192000"/>
              <a:gd name="connsiteY160" fmla="*/ 2233797 h 2237474"/>
              <a:gd name="connsiteX161" fmla="*/ 1279765 w 12192000"/>
              <a:gd name="connsiteY161" fmla="*/ 2229639 h 2237474"/>
              <a:gd name="connsiteX162" fmla="*/ 1195347 w 12192000"/>
              <a:gd name="connsiteY162" fmla="*/ 2212354 h 2237474"/>
              <a:gd name="connsiteX163" fmla="*/ 970251 w 12192000"/>
              <a:gd name="connsiteY163" fmla="*/ 2221029 h 2237474"/>
              <a:gd name="connsiteX164" fmla="*/ 812914 w 12192000"/>
              <a:gd name="connsiteY164" fmla="*/ 2202752 h 2237474"/>
              <a:gd name="connsiteX165" fmla="*/ 800195 w 12192000"/>
              <a:gd name="connsiteY165" fmla="*/ 2209407 h 2237474"/>
              <a:gd name="connsiteX166" fmla="*/ 784978 w 12192000"/>
              <a:gd name="connsiteY166" fmla="*/ 2212360 h 2237474"/>
              <a:gd name="connsiteX167" fmla="*/ 681987 w 12192000"/>
              <a:gd name="connsiteY167" fmla="*/ 2216757 h 2237474"/>
              <a:gd name="connsiteX168" fmla="*/ 669923 w 12192000"/>
              <a:gd name="connsiteY168" fmla="*/ 2211682 h 2237474"/>
              <a:gd name="connsiteX169" fmla="*/ 648680 w 12192000"/>
              <a:gd name="connsiteY169" fmla="*/ 2206229 h 2237474"/>
              <a:gd name="connsiteX170" fmla="*/ 597225 w 12192000"/>
              <a:gd name="connsiteY170" fmla="*/ 2180999 h 2237474"/>
              <a:gd name="connsiteX171" fmla="*/ 558449 w 12192000"/>
              <a:gd name="connsiteY171" fmla="*/ 2182346 h 2237474"/>
              <a:gd name="connsiteX172" fmla="*/ 550517 w 12192000"/>
              <a:gd name="connsiteY172" fmla="*/ 2182060 h 2237474"/>
              <a:gd name="connsiteX173" fmla="*/ 550309 w 12192000"/>
              <a:gd name="connsiteY173" fmla="*/ 2181825 h 2237474"/>
              <a:gd name="connsiteX174" fmla="*/ 541836 w 12192000"/>
              <a:gd name="connsiteY174" fmla="*/ 2181063 h 2237474"/>
              <a:gd name="connsiteX175" fmla="*/ 536057 w 12192000"/>
              <a:gd name="connsiteY175" fmla="*/ 2181537 h 2237474"/>
              <a:gd name="connsiteX176" fmla="*/ 520671 w 12192000"/>
              <a:gd name="connsiteY176" fmla="*/ 2180980 h 2237474"/>
              <a:gd name="connsiteX177" fmla="*/ 515024 w 12192000"/>
              <a:gd name="connsiteY177" fmla="*/ 2179258 h 2237474"/>
              <a:gd name="connsiteX178" fmla="*/ 512278 w 12192000"/>
              <a:gd name="connsiteY178" fmla="*/ 2176369 h 2237474"/>
              <a:gd name="connsiteX179" fmla="*/ 480419 w 12192000"/>
              <a:gd name="connsiteY179" fmla="*/ 2167807 h 2237474"/>
              <a:gd name="connsiteX180" fmla="*/ 413835 w 12192000"/>
              <a:gd name="connsiteY180" fmla="*/ 2156783 h 2237474"/>
              <a:gd name="connsiteX181" fmla="*/ 376513 w 12192000"/>
              <a:gd name="connsiteY181" fmla="*/ 2154014 h 2237474"/>
              <a:gd name="connsiteX182" fmla="*/ 273386 w 12192000"/>
              <a:gd name="connsiteY182" fmla="*/ 2142551 h 2237474"/>
              <a:gd name="connsiteX183" fmla="*/ 169207 w 12192000"/>
              <a:gd name="connsiteY183" fmla="*/ 2128100 h 2237474"/>
              <a:gd name="connsiteX184" fmla="*/ 93149 w 12192000"/>
              <a:gd name="connsiteY184" fmla="*/ 2105324 h 2237474"/>
              <a:gd name="connsiteX185" fmla="*/ 88109 w 12192000"/>
              <a:gd name="connsiteY185" fmla="*/ 2106704 h 2237474"/>
              <a:gd name="connsiteX186" fmla="*/ 80022 w 12192000"/>
              <a:gd name="connsiteY186" fmla="*/ 2107254 h 2237474"/>
              <a:gd name="connsiteX187" fmla="*/ 79717 w 12192000"/>
              <a:gd name="connsiteY187" fmla="*/ 2107046 h 2237474"/>
              <a:gd name="connsiteX188" fmla="*/ 72352 w 12192000"/>
              <a:gd name="connsiteY188" fmla="*/ 2107991 h 2237474"/>
              <a:gd name="connsiteX189" fmla="*/ 37645 w 12192000"/>
              <a:gd name="connsiteY189" fmla="*/ 2115401 h 2237474"/>
              <a:gd name="connsiteX190" fmla="*/ 4572 w 12192000"/>
              <a:gd name="connsiteY190" fmla="*/ 2111091 h 2237474"/>
              <a:gd name="connsiteX191" fmla="*/ 0 w 12192000"/>
              <a:gd name="connsiteY191" fmla="*/ 2110468 h 2237474"/>
              <a:gd name="connsiteX192" fmla="*/ 0 w 12192000"/>
              <a:gd name="connsiteY192"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20512 w 12192000"/>
              <a:gd name="connsiteY6" fmla="*/ 745392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46594 w 12192000"/>
              <a:gd name="connsiteY12" fmla="*/ 765069 h 2237474"/>
              <a:gd name="connsiteX13" fmla="*/ 10805004 w 12192000"/>
              <a:gd name="connsiteY13" fmla="*/ 757573 h 2237474"/>
              <a:gd name="connsiteX14" fmla="*/ 10739478 w 12192000"/>
              <a:gd name="connsiteY14" fmla="*/ 776841 h 2237474"/>
              <a:gd name="connsiteX15" fmla="*/ 10458762 w 12192000"/>
              <a:gd name="connsiteY15" fmla="*/ 755400 h 2237474"/>
              <a:gd name="connsiteX16" fmla="*/ 10211200 w 12192000"/>
              <a:gd name="connsiteY16" fmla="*/ 767513 h 2237474"/>
              <a:gd name="connsiteX17" fmla="*/ 10167995 w 12192000"/>
              <a:gd name="connsiteY17" fmla="*/ 760843 h 2237474"/>
              <a:gd name="connsiteX18" fmla="*/ 9997044 w 12192000"/>
              <a:gd name="connsiteY18" fmla="*/ 780129 h 2237474"/>
              <a:gd name="connsiteX19" fmla="*/ 9943887 w 12192000"/>
              <a:gd name="connsiteY19" fmla="*/ 804141 h 2237474"/>
              <a:gd name="connsiteX20" fmla="*/ 9918248 w 12192000"/>
              <a:gd name="connsiteY20" fmla="*/ 816628 h 2237474"/>
              <a:gd name="connsiteX21" fmla="*/ 9767091 w 12192000"/>
              <a:gd name="connsiteY21" fmla="*/ 870550 h 2237474"/>
              <a:gd name="connsiteX22" fmla="*/ 9683005 w 12192000"/>
              <a:gd name="connsiteY22" fmla="*/ 894128 h 2237474"/>
              <a:gd name="connsiteX23" fmla="*/ 9594438 w 12192000"/>
              <a:gd name="connsiteY23" fmla="*/ 919051 h 2237474"/>
              <a:gd name="connsiteX24" fmla="*/ 9544189 w 12192000"/>
              <a:gd name="connsiteY24" fmla="*/ 938966 h 2237474"/>
              <a:gd name="connsiteX25" fmla="*/ 9500499 w 12192000"/>
              <a:gd name="connsiteY25" fmla="*/ 954680 h 2237474"/>
              <a:gd name="connsiteX26" fmla="*/ 9428195 w 12192000"/>
              <a:gd name="connsiteY26" fmla="*/ 986225 h 2237474"/>
              <a:gd name="connsiteX27" fmla="*/ 9410017 w 12192000"/>
              <a:gd name="connsiteY27" fmla="*/ 993931 h 2237474"/>
              <a:gd name="connsiteX28" fmla="*/ 9392919 w 12192000"/>
              <a:gd name="connsiteY28" fmla="*/ 994656 h 2237474"/>
              <a:gd name="connsiteX29" fmla="*/ 9278619 w 12192000"/>
              <a:gd name="connsiteY29" fmla="*/ 1011878 h 2237474"/>
              <a:gd name="connsiteX30" fmla="*/ 9268019 w 12192000"/>
              <a:gd name="connsiteY30" fmla="*/ 1007442 h 2237474"/>
              <a:gd name="connsiteX31" fmla="*/ 9234662 w 12192000"/>
              <a:gd name="connsiteY31" fmla="*/ 1023056 h 2237474"/>
              <a:gd name="connsiteX32" fmla="*/ 9181033 w 12192000"/>
              <a:gd name="connsiteY32" fmla="*/ 1037921 h 2237474"/>
              <a:gd name="connsiteX33" fmla="*/ 9155969 w 12192000"/>
              <a:gd name="connsiteY33" fmla="*/ 1046804 h 2237474"/>
              <a:gd name="connsiteX34" fmla="*/ 9133985 w 12192000"/>
              <a:gd name="connsiteY34" fmla="*/ 1046450 h 2237474"/>
              <a:gd name="connsiteX35" fmla="*/ 9003462 w 12192000"/>
              <a:gd name="connsiteY35" fmla="*/ 1042406 h 2237474"/>
              <a:gd name="connsiteX36" fmla="*/ 8968445 w 12192000"/>
              <a:gd name="connsiteY36" fmla="*/ 1052169 h 2237474"/>
              <a:gd name="connsiteX37" fmla="*/ 8886001 w 12192000"/>
              <a:gd name="connsiteY37" fmla="*/ 1067468 h 2237474"/>
              <a:gd name="connsiteX38" fmla="*/ 8838610 w 12192000"/>
              <a:gd name="connsiteY38" fmla="*/ 1075091 h 2237474"/>
              <a:gd name="connsiteX39" fmla="*/ 8750383 w 12192000"/>
              <a:gd name="connsiteY39" fmla="*/ 1097387 h 2237474"/>
              <a:gd name="connsiteX40" fmla="*/ 8665605 w 12192000"/>
              <a:gd name="connsiteY40" fmla="*/ 1110791 h 2237474"/>
              <a:gd name="connsiteX41" fmla="*/ 8584946 w 12192000"/>
              <a:gd name="connsiteY41" fmla="*/ 1135226 h 2237474"/>
              <a:gd name="connsiteX42" fmla="*/ 8460755 w 12192000"/>
              <a:gd name="connsiteY42" fmla="*/ 1203427 h 2237474"/>
              <a:gd name="connsiteX43" fmla="*/ 8419755 w 12192000"/>
              <a:gd name="connsiteY43" fmla="*/ 1216260 h 2237474"/>
              <a:gd name="connsiteX44" fmla="*/ 8411626 w 12192000"/>
              <a:gd name="connsiteY44" fmla="*/ 1214397 h 2237474"/>
              <a:gd name="connsiteX45" fmla="*/ 8363469 w 12192000"/>
              <a:gd name="connsiteY45" fmla="*/ 1246658 h 2237474"/>
              <a:gd name="connsiteX46" fmla="*/ 8275497 w 12192000"/>
              <a:gd name="connsiteY46" fmla="*/ 1264396 h 2237474"/>
              <a:gd name="connsiteX47" fmla="*/ 8206287 w 12192000"/>
              <a:gd name="connsiteY47" fmla="*/ 1273060 h 2237474"/>
              <a:gd name="connsiteX48" fmla="*/ 8139997 w 12192000"/>
              <a:gd name="connsiteY48" fmla="*/ 1282713 h 2237474"/>
              <a:gd name="connsiteX49" fmla="*/ 8074238 w 12192000"/>
              <a:gd name="connsiteY49" fmla="*/ 1301895 h 2237474"/>
              <a:gd name="connsiteX50" fmla="*/ 7942099 w 12192000"/>
              <a:gd name="connsiteY50" fmla="*/ 1336332 h 2237474"/>
              <a:gd name="connsiteX51" fmla="*/ 7902328 w 12192000"/>
              <a:gd name="connsiteY51" fmla="*/ 1345865 h 2237474"/>
              <a:gd name="connsiteX52" fmla="*/ 7840612 w 12192000"/>
              <a:gd name="connsiteY52" fmla="*/ 1369373 h 2237474"/>
              <a:gd name="connsiteX53" fmla="*/ 7786819 w 12192000"/>
              <a:gd name="connsiteY53" fmla="*/ 1378970 h 2237474"/>
              <a:gd name="connsiteX54" fmla="*/ 7548172 w 12192000"/>
              <a:gd name="connsiteY54" fmla="*/ 1417460 h 2237474"/>
              <a:gd name="connsiteX55" fmla="*/ 7483437 w 12192000"/>
              <a:gd name="connsiteY55" fmla="*/ 1478152 h 2237474"/>
              <a:gd name="connsiteX56" fmla="*/ 7377870 w 12192000"/>
              <a:gd name="connsiteY56" fmla="*/ 1523319 h 2237474"/>
              <a:gd name="connsiteX57" fmla="*/ 7230737 w 12192000"/>
              <a:gd name="connsiteY57" fmla="*/ 1562633 h 2237474"/>
              <a:gd name="connsiteX58" fmla="*/ 7224458 w 12192000"/>
              <a:gd name="connsiteY58" fmla="*/ 1573008 h 2237474"/>
              <a:gd name="connsiteX59" fmla="*/ 7183121 w 12192000"/>
              <a:gd name="connsiteY59" fmla="*/ 1595162 h 2237474"/>
              <a:gd name="connsiteX60" fmla="*/ 7164601 w 12192000"/>
              <a:gd name="connsiteY60" fmla="*/ 1606490 h 2237474"/>
              <a:gd name="connsiteX61" fmla="*/ 7031309 w 12192000"/>
              <a:gd name="connsiteY61" fmla="*/ 1619451 h 2237474"/>
              <a:gd name="connsiteX62" fmla="*/ 6900177 w 12192000"/>
              <a:gd name="connsiteY62" fmla="*/ 1636016 h 2237474"/>
              <a:gd name="connsiteX63" fmla="*/ 6795372 w 12192000"/>
              <a:gd name="connsiteY63" fmla="*/ 1644845 h 2237474"/>
              <a:gd name="connsiteX64" fmla="*/ 6692251 w 12192000"/>
              <a:gd name="connsiteY64" fmla="*/ 1656357 h 2237474"/>
              <a:gd name="connsiteX65" fmla="*/ 6655235 w 12192000"/>
              <a:gd name="connsiteY65" fmla="*/ 1661869 h 2237474"/>
              <a:gd name="connsiteX66" fmla="*/ 6554894 w 12192000"/>
              <a:gd name="connsiteY66" fmla="*/ 1664428 h 2237474"/>
              <a:gd name="connsiteX67" fmla="*/ 6516595 w 12192000"/>
              <a:gd name="connsiteY67" fmla="*/ 1667475 h 2237474"/>
              <a:gd name="connsiteX68" fmla="*/ 6508541 w 12192000"/>
              <a:gd name="connsiteY68" fmla="*/ 1668757 h 2237474"/>
              <a:gd name="connsiteX69" fmla="*/ 6471012 w 12192000"/>
              <a:gd name="connsiteY69" fmla="*/ 1678604 h 2237474"/>
              <a:gd name="connsiteX70" fmla="*/ 6364035 w 12192000"/>
              <a:gd name="connsiteY70" fmla="*/ 1667683 h 2237474"/>
              <a:gd name="connsiteX71" fmla="*/ 6280959 w 12192000"/>
              <a:gd name="connsiteY71" fmla="*/ 1689329 h 2237474"/>
              <a:gd name="connsiteX72" fmla="*/ 6243319 w 12192000"/>
              <a:gd name="connsiteY72" fmla="*/ 1695560 h 2237474"/>
              <a:gd name="connsiteX73" fmla="*/ 6098321 w 12192000"/>
              <a:gd name="connsiteY73" fmla="*/ 1721646 h 2237474"/>
              <a:gd name="connsiteX74" fmla="*/ 5880652 w 12192000"/>
              <a:gd name="connsiteY74" fmla="*/ 1779643 h 2237474"/>
              <a:gd name="connsiteX75" fmla="*/ 5785959 w 12192000"/>
              <a:gd name="connsiteY75" fmla="*/ 1775307 h 2237474"/>
              <a:gd name="connsiteX76" fmla="*/ 5643534 w 12192000"/>
              <a:gd name="connsiteY76" fmla="*/ 1802919 h 2237474"/>
              <a:gd name="connsiteX77" fmla="*/ 5518799 w 12192000"/>
              <a:gd name="connsiteY77" fmla="*/ 1818312 h 2237474"/>
              <a:gd name="connsiteX78" fmla="*/ 5505014 w 12192000"/>
              <a:gd name="connsiteY78" fmla="*/ 1819259 h 2237474"/>
              <a:gd name="connsiteX79" fmla="*/ 5453307 w 12192000"/>
              <a:gd name="connsiteY79" fmla="*/ 1815450 h 2237474"/>
              <a:gd name="connsiteX80" fmla="*/ 5221533 w 12192000"/>
              <a:gd name="connsiteY80" fmla="*/ 1846950 h 2237474"/>
              <a:gd name="connsiteX81" fmla="*/ 5149802 w 12192000"/>
              <a:gd name="connsiteY81" fmla="*/ 1844846 h 2237474"/>
              <a:gd name="connsiteX82" fmla="*/ 5114927 w 12192000"/>
              <a:gd name="connsiteY82" fmla="*/ 1847827 h 2237474"/>
              <a:gd name="connsiteX83" fmla="*/ 5108970 w 12192000"/>
              <a:gd name="connsiteY83" fmla="*/ 1847935 h 2237474"/>
              <a:gd name="connsiteX84" fmla="*/ 5067961 w 12192000"/>
              <a:gd name="connsiteY84" fmla="*/ 1845917 h 2237474"/>
              <a:gd name="connsiteX85" fmla="*/ 5007075 w 12192000"/>
              <a:gd name="connsiteY85" fmla="*/ 1838626 h 2237474"/>
              <a:gd name="connsiteX86" fmla="*/ 4944087 w 12192000"/>
              <a:gd name="connsiteY86" fmla="*/ 1823332 h 2237474"/>
              <a:gd name="connsiteX87" fmla="*/ 4907662 w 12192000"/>
              <a:gd name="connsiteY87" fmla="*/ 1816900 h 2237474"/>
              <a:gd name="connsiteX88" fmla="*/ 4882386 w 12192000"/>
              <a:gd name="connsiteY88" fmla="*/ 1809844 h 2237474"/>
              <a:gd name="connsiteX89" fmla="*/ 4811440 w 12192000"/>
              <a:gd name="connsiteY89" fmla="*/ 1804655 h 2237474"/>
              <a:gd name="connsiteX90" fmla="*/ 4691075 w 12192000"/>
              <a:gd name="connsiteY90" fmla="*/ 1801389 h 2237474"/>
              <a:gd name="connsiteX91" fmla="*/ 4611738 w 12192000"/>
              <a:gd name="connsiteY91" fmla="*/ 1776964 h 2237474"/>
              <a:gd name="connsiteX92" fmla="*/ 4560070 w 12192000"/>
              <a:gd name="connsiteY92" fmla="*/ 1785640 h 2237474"/>
              <a:gd name="connsiteX93" fmla="*/ 4536503 w 12192000"/>
              <a:gd name="connsiteY93" fmla="*/ 1785334 h 2237474"/>
              <a:gd name="connsiteX94" fmla="*/ 4513724 w 12192000"/>
              <a:gd name="connsiteY94" fmla="*/ 1791996 h 2237474"/>
              <a:gd name="connsiteX95" fmla="*/ 4459810 w 12192000"/>
              <a:gd name="connsiteY95" fmla="*/ 1797886 h 2237474"/>
              <a:gd name="connsiteX96" fmla="*/ 4379064 w 12192000"/>
              <a:gd name="connsiteY96" fmla="*/ 1817177 h 2237474"/>
              <a:gd name="connsiteX97" fmla="*/ 4290981 w 12192000"/>
              <a:gd name="connsiteY97" fmla="*/ 1839677 h 2237474"/>
              <a:gd name="connsiteX98" fmla="*/ 4238372 w 12192000"/>
              <a:gd name="connsiteY98" fmla="*/ 1851480 h 2237474"/>
              <a:gd name="connsiteX99" fmla="*/ 4232517 w 12192000"/>
              <a:gd name="connsiteY99" fmla="*/ 1852567 h 2237474"/>
              <a:gd name="connsiteX100" fmla="*/ 4191732 w 12192000"/>
              <a:gd name="connsiteY100" fmla="*/ 1857328 h 2237474"/>
              <a:gd name="connsiteX101" fmla="*/ 4065532 w 12192000"/>
              <a:gd name="connsiteY101" fmla="*/ 1855477 h 2237474"/>
              <a:gd name="connsiteX102" fmla="*/ 4028460 w 12192000"/>
              <a:gd name="connsiteY102" fmla="*/ 1855137 h 2237474"/>
              <a:gd name="connsiteX103" fmla="*/ 4002267 w 12192000"/>
              <a:gd name="connsiteY103" fmla="*/ 1852352 h 2237474"/>
              <a:gd name="connsiteX104" fmla="*/ 3931396 w 12192000"/>
              <a:gd name="connsiteY104" fmla="*/ 1858915 h 2237474"/>
              <a:gd name="connsiteX105" fmla="*/ 3812162 w 12192000"/>
              <a:gd name="connsiteY105" fmla="*/ 1875501 h 2237474"/>
              <a:gd name="connsiteX106" fmla="*/ 3729530 w 12192000"/>
              <a:gd name="connsiteY106" fmla="*/ 1864513 h 2237474"/>
              <a:gd name="connsiteX107" fmla="*/ 3680177 w 12192000"/>
              <a:gd name="connsiteY107" fmla="*/ 1881552 h 2237474"/>
              <a:gd name="connsiteX108" fmla="*/ 3567259 w 12192000"/>
              <a:gd name="connsiteY108" fmla="*/ 1893482 h 2237474"/>
              <a:gd name="connsiteX109" fmla="*/ 3405770 w 12192000"/>
              <a:gd name="connsiteY109" fmla="*/ 1904591 h 2237474"/>
              <a:gd name="connsiteX110" fmla="*/ 3280097 w 12192000"/>
              <a:gd name="connsiteY110" fmla="*/ 1919610 h 2237474"/>
              <a:gd name="connsiteX111" fmla="*/ 3123424 w 12192000"/>
              <a:gd name="connsiteY111" fmla="*/ 1952930 h 2237474"/>
              <a:gd name="connsiteX112" fmla="*/ 3009910 w 12192000"/>
              <a:gd name="connsiteY112" fmla="*/ 1957866 h 2237474"/>
              <a:gd name="connsiteX113" fmla="*/ 2995934 w 12192000"/>
              <a:gd name="connsiteY113" fmla="*/ 1967085 h 2237474"/>
              <a:gd name="connsiteX114" fmla="*/ 2980071 w 12192000"/>
              <a:gd name="connsiteY114" fmla="*/ 1972988 h 2237474"/>
              <a:gd name="connsiteX115" fmla="*/ 2978094 w 12192000"/>
              <a:gd name="connsiteY115" fmla="*/ 1972369 h 2237474"/>
              <a:gd name="connsiteX116" fmla="*/ 2942858 w 12192000"/>
              <a:gd name="connsiteY116" fmla="*/ 1981367 h 2237474"/>
              <a:gd name="connsiteX117" fmla="*/ 2875436 w 12192000"/>
              <a:gd name="connsiteY117" fmla="*/ 1996977 h 2237474"/>
              <a:gd name="connsiteX118" fmla="*/ 2874892 w 12192000"/>
              <a:gd name="connsiteY118" fmla="*/ 1996085 h 2237474"/>
              <a:gd name="connsiteX119" fmla="*/ 2864145 w 12192000"/>
              <a:gd name="connsiteY119" fmla="*/ 1994061 h 2237474"/>
              <a:gd name="connsiteX120" fmla="*/ 2843662 w 12192000"/>
              <a:gd name="connsiteY120" fmla="*/ 1992498 h 2237474"/>
              <a:gd name="connsiteX121" fmla="*/ 2796128 w 12192000"/>
              <a:gd name="connsiteY121" fmla="*/ 1976403 h 2237474"/>
              <a:gd name="connsiteX122" fmla="*/ 2756784 w 12192000"/>
              <a:gd name="connsiteY122" fmla="*/ 1985116 h 2237474"/>
              <a:gd name="connsiteX123" fmla="*/ 2748833 w 12192000"/>
              <a:gd name="connsiteY123" fmla="*/ 1986323 h 2237474"/>
              <a:gd name="connsiteX124" fmla="*/ 2748661 w 12192000"/>
              <a:gd name="connsiteY124" fmla="*/ 1986122 h 2237474"/>
              <a:gd name="connsiteX125" fmla="*/ 2740251 w 12192000"/>
              <a:gd name="connsiteY125" fmla="*/ 1986946 h 2237474"/>
              <a:gd name="connsiteX126" fmla="*/ 2718916 w 12192000"/>
              <a:gd name="connsiteY126" fmla="*/ 1990867 h 2237474"/>
              <a:gd name="connsiteX127" fmla="*/ 2713522 w 12192000"/>
              <a:gd name="connsiteY127" fmla="*/ 1990173 h 2237474"/>
              <a:gd name="connsiteX128" fmla="*/ 2680597 w 12192000"/>
              <a:gd name="connsiteY128" fmla="*/ 1984996 h 2237474"/>
              <a:gd name="connsiteX129" fmla="*/ 2578178 w 12192000"/>
              <a:gd name="connsiteY129" fmla="*/ 1990531 h 2237474"/>
              <a:gd name="connsiteX130" fmla="*/ 2476147 w 12192000"/>
              <a:gd name="connsiteY130" fmla="*/ 1998305 h 2237474"/>
              <a:gd name="connsiteX131" fmla="*/ 2373568 w 12192000"/>
              <a:gd name="connsiteY131" fmla="*/ 2003219 h 2237474"/>
              <a:gd name="connsiteX132" fmla="*/ 2321399 w 12192000"/>
              <a:gd name="connsiteY132" fmla="*/ 1989467 h 2237474"/>
              <a:gd name="connsiteX133" fmla="*/ 2315525 w 12192000"/>
              <a:gd name="connsiteY133" fmla="*/ 1989708 h 2237474"/>
              <a:gd name="connsiteX134" fmla="*/ 2300792 w 12192000"/>
              <a:gd name="connsiteY134" fmla="*/ 1994290 h 2237474"/>
              <a:gd name="connsiteX135" fmla="*/ 2295469 w 12192000"/>
              <a:gd name="connsiteY135" fmla="*/ 1996659 h 2237474"/>
              <a:gd name="connsiteX136" fmla="*/ 2287219 w 12192000"/>
              <a:gd name="connsiteY136" fmla="*/ 1998750 h 2237474"/>
              <a:gd name="connsiteX137" fmla="*/ 2286948 w 12192000"/>
              <a:gd name="connsiteY137" fmla="*/ 1998596 h 2237474"/>
              <a:gd name="connsiteX138" fmla="*/ 2243069 w 12192000"/>
              <a:gd name="connsiteY138" fmla="*/ 2015111 h 2237474"/>
              <a:gd name="connsiteX139" fmla="*/ 2186609 w 12192000"/>
              <a:gd name="connsiteY139" fmla="*/ 2008263 h 2237474"/>
              <a:gd name="connsiteX140" fmla="*/ 2164831 w 12192000"/>
              <a:gd name="connsiteY140" fmla="*/ 2010143 h 2237474"/>
              <a:gd name="connsiteX141" fmla="*/ 2152836 w 12192000"/>
              <a:gd name="connsiteY141" fmla="*/ 2010048 h 2237474"/>
              <a:gd name="connsiteX142" fmla="*/ 2117102 w 12192000"/>
              <a:gd name="connsiteY142" fmla="*/ 2023004 h 2237474"/>
              <a:gd name="connsiteX143" fmla="*/ 2111935 w 12192000"/>
              <a:gd name="connsiteY143" fmla="*/ 2023163 h 2237474"/>
              <a:gd name="connsiteX144" fmla="*/ 2089991 w 12192000"/>
              <a:gd name="connsiteY144" fmla="*/ 2034193 h 2237474"/>
              <a:gd name="connsiteX145" fmla="*/ 2058061 w 12192000"/>
              <a:gd name="connsiteY145" fmla="*/ 2047942 h 2237474"/>
              <a:gd name="connsiteX146" fmla="*/ 2055737 w 12192000"/>
              <a:gd name="connsiteY146" fmla="*/ 2047704 h 2237474"/>
              <a:gd name="connsiteX147" fmla="*/ 2042244 w 12192000"/>
              <a:gd name="connsiteY147" fmla="*/ 2055560 h 2237474"/>
              <a:gd name="connsiteX148" fmla="*/ 1976224 w 12192000"/>
              <a:gd name="connsiteY148" fmla="*/ 2074257 h 2237474"/>
              <a:gd name="connsiteX149" fmla="*/ 1877728 w 12192000"/>
              <a:gd name="connsiteY149" fmla="*/ 2101004 h 2237474"/>
              <a:gd name="connsiteX150" fmla="*/ 1759056 w 12192000"/>
              <a:gd name="connsiteY150" fmla="*/ 2125608 h 2237474"/>
              <a:gd name="connsiteX151" fmla="*/ 1637948 w 12192000"/>
              <a:gd name="connsiteY151" fmla="*/ 2172597 h 2237474"/>
              <a:gd name="connsiteX152" fmla="*/ 1434549 w 12192000"/>
              <a:gd name="connsiteY152" fmla="*/ 2234522 h 2237474"/>
              <a:gd name="connsiteX153" fmla="*/ 1398481 w 12192000"/>
              <a:gd name="connsiteY153" fmla="*/ 2237074 h 2237474"/>
              <a:gd name="connsiteX154" fmla="*/ 1398407 w 12192000"/>
              <a:gd name="connsiteY154" fmla="*/ 2237095 h 2237474"/>
              <a:gd name="connsiteX155" fmla="*/ 1370962 w 12192000"/>
              <a:gd name="connsiteY155" fmla="*/ 2237474 h 2237474"/>
              <a:gd name="connsiteX156" fmla="*/ 1356367 w 12192000"/>
              <a:gd name="connsiteY156" fmla="*/ 2235089 h 2237474"/>
              <a:gd name="connsiteX157" fmla="*/ 1324828 w 12192000"/>
              <a:gd name="connsiteY157" fmla="*/ 2231968 h 2237474"/>
              <a:gd name="connsiteX158" fmla="*/ 1297744 w 12192000"/>
              <a:gd name="connsiteY158" fmla="*/ 2235849 h 2237474"/>
              <a:gd name="connsiteX159" fmla="*/ 1286236 w 12192000"/>
              <a:gd name="connsiteY159" fmla="*/ 2233135 h 2237474"/>
              <a:gd name="connsiteX160" fmla="*/ 1283504 w 12192000"/>
              <a:gd name="connsiteY160" fmla="*/ 2233797 h 2237474"/>
              <a:gd name="connsiteX161" fmla="*/ 1279765 w 12192000"/>
              <a:gd name="connsiteY161" fmla="*/ 2229639 h 2237474"/>
              <a:gd name="connsiteX162" fmla="*/ 1195347 w 12192000"/>
              <a:gd name="connsiteY162" fmla="*/ 2212354 h 2237474"/>
              <a:gd name="connsiteX163" fmla="*/ 970251 w 12192000"/>
              <a:gd name="connsiteY163" fmla="*/ 2221029 h 2237474"/>
              <a:gd name="connsiteX164" fmla="*/ 812914 w 12192000"/>
              <a:gd name="connsiteY164" fmla="*/ 2202752 h 2237474"/>
              <a:gd name="connsiteX165" fmla="*/ 800195 w 12192000"/>
              <a:gd name="connsiteY165" fmla="*/ 2209407 h 2237474"/>
              <a:gd name="connsiteX166" fmla="*/ 784978 w 12192000"/>
              <a:gd name="connsiteY166" fmla="*/ 2212360 h 2237474"/>
              <a:gd name="connsiteX167" fmla="*/ 681987 w 12192000"/>
              <a:gd name="connsiteY167" fmla="*/ 2216757 h 2237474"/>
              <a:gd name="connsiteX168" fmla="*/ 669923 w 12192000"/>
              <a:gd name="connsiteY168" fmla="*/ 2211682 h 2237474"/>
              <a:gd name="connsiteX169" fmla="*/ 648680 w 12192000"/>
              <a:gd name="connsiteY169" fmla="*/ 2206229 h 2237474"/>
              <a:gd name="connsiteX170" fmla="*/ 597225 w 12192000"/>
              <a:gd name="connsiteY170" fmla="*/ 2180999 h 2237474"/>
              <a:gd name="connsiteX171" fmla="*/ 558449 w 12192000"/>
              <a:gd name="connsiteY171" fmla="*/ 2182346 h 2237474"/>
              <a:gd name="connsiteX172" fmla="*/ 550517 w 12192000"/>
              <a:gd name="connsiteY172" fmla="*/ 2182060 h 2237474"/>
              <a:gd name="connsiteX173" fmla="*/ 550309 w 12192000"/>
              <a:gd name="connsiteY173" fmla="*/ 2181825 h 2237474"/>
              <a:gd name="connsiteX174" fmla="*/ 541836 w 12192000"/>
              <a:gd name="connsiteY174" fmla="*/ 2181063 h 2237474"/>
              <a:gd name="connsiteX175" fmla="*/ 536057 w 12192000"/>
              <a:gd name="connsiteY175" fmla="*/ 2181537 h 2237474"/>
              <a:gd name="connsiteX176" fmla="*/ 520671 w 12192000"/>
              <a:gd name="connsiteY176" fmla="*/ 2180980 h 2237474"/>
              <a:gd name="connsiteX177" fmla="*/ 515024 w 12192000"/>
              <a:gd name="connsiteY177" fmla="*/ 2179258 h 2237474"/>
              <a:gd name="connsiteX178" fmla="*/ 512278 w 12192000"/>
              <a:gd name="connsiteY178" fmla="*/ 2176369 h 2237474"/>
              <a:gd name="connsiteX179" fmla="*/ 480419 w 12192000"/>
              <a:gd name="connsiteY179" fmla="*/ 2167807 h 2237474"/>
              <a:gd name="connsiteX180" fmla="*/ 413835 w 12192000"/>
              <a:gd name="connsiteY180" fmla="*/ 2156783 h 2237474"/>
              <a:gd name="connsiteX181" fmla="*/ 376513 w 12192000"/>
              <a:gd name="connsiteY181" fmla="*/ 2154014 h 2237474"/>
              <a:gd name="connsiteX182" fmla="*/ 273386 w 12192000"/>
              <a:gd name="connsiteY182" fmla="*/ 2142551 h 2237474"/>
              <a:gd name="connsiteX183" fmla="*/ 169207 w 12192000"/>
              <a:gd name="connsiteY183" fmla="*/ 2128100 h 2237474"/>
              <a:gd name="connsiteX184" fmla="*/ 93149 w 12192000"/>
              <a:gd name="connsiteY184" fmla="*/ 2105324 h 2237474"/>
              <a:gd name="connsiteX185" fmla="*/ 88109 w 12192000"/>
              <a:gd name="connsiteY185" fmla="*/ 2106704 h 2237474"/>
              <a:gd name="connsiteX186" fmla="*/ 80022 w 12192000"/>
              <a:gd name="connsiteY186" fmla="*/ 2107254 h 2237474"/>
              <a:gd name="connsiteX187" fmla="*/ 79717 w 12192000"/>
              <a:gd name="connsiteY187" fmla="*/ 2107046 h 2237474"/>
              <a:gd name="connsiteX188" fmla="*/ 72352 w 12192000"/>
              <a:gd name="connsiteY188" fmla="*/ 2107991 h 2237474"/>
              <a:gd name="connsiteX189" fmla="*/ 37645 w 12192000"/>
              <a:gd name="connsiteY189" fmla="*/ 2115401 h 2237474"/>
              <a:gd name="connsiteX190" fmla="*/ 4572 w 12192000"/>
              <a:gd name="connsiteY190" fmla="*/ 2111091 h 2237474"/>
              <a:gd name="connsiteX191" fmla="*/ 0 w 12192000"/>
              <a:gd name="connsiteY191" fmla="*/ 2110468 h 2237474"/>
              <a:gd name="connsiteX192" fmla="*/ 0 w 12192000"/>
              <a:gd name="connsiteY192"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20512 w 12192000"/>
              <a:gd name="connsiteY6" fmla="*/ 745392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46594 w 12192000"/>
              <a:gd name="connsiteY12" fmla="*/ 765069 h 2237474"/>
              <a:gd name="connsiteX13" fmla="*/ 10805004 w 12192000"/>
              <a:gd name="connsiteY13" fmla="*/ 757573 h 2237474"/>
              <a:gd name="connsiteX14" fmla="*/ 10739478 w 12192000"/>
              <a:gd name="connsiteY14" fmla="*/ 776841 h 2237474"/>
              <a:gd name="connsiteX15" fmla="*/ 10458762 w 12192000"/>
              <a:gd name="connsiteY15" fmla="*/ 755400 h 2237474"/>
              <a:gd name="connsiteX16" fmla="*/ 10211200 w 12192000"/>
              <a:gd name="connsiteY16" fmla="*/ 767513 h 2237474"/>
              <a:gd name="connsiteX17" fmla="*/ 10167995 w 12192000"/>
              <a:gd name="connsiteY17" fmla="*/ 760843 h 2237474"/>
              <a:gd name="connsiteX18" fmla="*/ 9997044 w 12192000"/>
              <a:gd name="connsiteY18" fmla="*/ 780129 h 2237474"/>
              <a:gd name="connsiteX19" fmla="*/ 9943887 w 12192000"/>
              <a:gd name="connsiteY19" fmla="*/ 804141 h 2237474"/>
              <a:gd name="connsiteX20" fmla="*/ 9918248 w 12192000"/>
              <a:gd name="connsiteY20" fmla="*/ 816628 h 2237474"/>
              <a:gd name="connsiteX21" fmla="*/ 9767091 w 12192000"/>
              <a:gd name="connsiteY21" fmla="*/ 870550 h 2237474"/>
              <a:gd name="connsiteX22" fmla="*/ 9683005 w 12192000"/>
              <a:gd name="connsiteY22" fmla="*/ 894128 h 2237474"/>
              <a:gd name="connsiteX23" fmla="*/ 9594438 w 12192000"/>
              <a:gd name="connsiteY23" fmla="*/ 919051 h 2237474"/>
              <a:gd name="connsiteX24" fmla="*/ 9544189 w 12192000"/>
              <a:gd name="connsiteY24" fmla="*/ 938966 h 2237474"/>
              <a:gd name="connsiteX25" fmla="*/ 9500499 w 12192000"/>
              <a:gd name="connsiteY25" fmla="*/ 954680 h 2237474"/>
              <a:gd name="connsiteX26" fmla="*/ 9428195 w 12192000"/>
              <a:gd name="connsiteY26" fmla="*/ 986225 h 2237474"/>
              <a:gd name="connsiteX27" fmla="*/ 9410017 w 12192000"/>
              <a:gd name="connsiteY27" fmla="*/ 993931 h 2237474"/>
              <a:gd name="connsiteX28" fmla="*/ 9392919 w 12192000"/>
              <a:gd name="connsiteY28" fmla="*/ 994656 h 2237474"/>
              <a:gd name="connsiteX29" fmla="*/ 9278619 w 12192000"/>
              <a:gd name="connsiteY29" fmla="*/ 1011878 h 2237474"/>
              <a:gd name="connsiteX30" fmla="*/ 9268019 w 12192000"/>
              <a:gd name="connsiteY30" fmla="*/ 1007442 h 2237474"/>
              <a:gd name="connsiteX31" fmla="*/ 9234662 w 12192000"/>
              <a:gd name="connsiteY31" fmla="*/ 1023056 h 2237474"/>
              <a:gd name="connsiteX32" fmla="*/ 9181033 w 12192000"/>
              <a:gd name="connsiteY32" fmla="*/ 1037921 h 2237474"/>
              <a:gd name="connsiteX33" fmla="*/ 9155969 w 12192000"/>
              <a:gd name="connsiteY33" fmla="*/ 1046804 h 2237474"/>
              <a:gd name="connsiteX34" fmla="*/ 9133985 w 12192000"/>
              <a:gd name="connsiteY34" fmla="*/ 1046450 h 2237474"/>
              <a:gd name="connsiteX35" fmla="*/ 9003462 w 12192000"/>
              <a:gd name="connsiteY35" fmla="*/ 1042406 h 2237474"/>
              <a:gd name="connsiteX36" fmla="*/ 8968445 w 12192000"/>
              <a:gd name="connsiteY36" fmla="*/ 1052169 h 2237474"/>
              <a:gd name="connsiteX37" fmla="*/ 8886001 w 12192000"/>
              <a:gd name="connsiteY37" fmla="*/ 1067468 h 2237474"/>
              <a:gd name="connsiteX38" fmla="*/ 8838610 w 12192000"/>
              <a:gd name="connsiteY38" fmla="*/ 1075091 h 2237474"/>
              <a:gd name="connsiteX39" fmla="*/ 8750383 w 12192000"/>
              <a:gd name="connsiteY39" fmla="*/ 1097387 h 2237474"/>
              <a:gd name="connsiteX40" fmla="*/ 8665605 w 12192000"/>
              <a:gd name="connsiteY40" fmla="*/ 1110791 h 2237474"/>
              <a:gd name="connsiteX41" fmla="*/ 8584946 w 12192000"/>
              <a:gd name="connsiteY41" fmla="*/ 1135226 h 2237474"/>
              <a:gd name="connsiteX42" fmla="*/ 8460755 w 12192000"/>
              <a:gd name="connsiteY42" fmla="*/ 1203427 h 2237474"/>
              <a:gd name="connsiteX43" fmla="*/ 8419755 w 12192000"/>
              <a:gd name="connsiteY43" fmla="*/ 1216260 h 2237474"/>
              <a:gd name="connsiteX44" fmla="*/ 8411626 w 12192000"/>
              <a:gd name="connsiteY44" fmla="*/ 1214397 h 2237474"/>
              <a:gd name="connsiteX45" fmla="*/ 8363469 w 12192000"/>
              <a:gd name="connsiteY45" fmla="*/ 1246658 h 2237474"/>
              <a:gd name="connsiteX46" fmla="*/ 8275497 w 12192000"/>
              <a:gd name="connsiteY46" fmla="*/ 1264396 h 2237474"/>
              <a:gd name="connsiteX47" fmla="*/ 8206287 w 12192000"/>
              <a:gd name="connsiteY47" fmla="*/ 1273060 h 2237474"/>
              <a:gd name="connsiteX48" fmla="*/ 8139997 w 12192000"/>
              <a:gd name="connsiteY48" fmla="*/ 1282713 h 2237474"/>
              <a:gd name="connsiteX49" fmla="*/ 8074238 w 12192000"/>
              <a:gd name="connsiteY49" fmla="*/ 1301895 h 2237474"/>
              <a:gd name="connsiteX50" fmla="*/ 7942099 w 12192000"/>
              <a:gd name="connsiteY50" fmla="*/ 1336332 h 2237474"/>
              <a:gd name="connsiteX51" fmla="*/ 7902328 w 12192000"/>
              <a:gd name="connsiteY51" fmla="*/ 1345865 h 2237474"/>
              <a:gd name="connsiteX52" fmla="*/ 7840612 w 12192000"/>
              <a:gd name="connsiteY52" fmla="*/ 1369373 h 2237474"/>
              <a:gd name="connsiteX53" fmla="*/ 7786819 w 12192000"/>
              <a:gd name="connsiteY53" fmla="*/ 1378970 h 2237474"/>
              <a:gd name="connsiteX54" fmla="*/ 7548172 w 12192000"/>
              <a:gd name="connsiteY54" fmla="*/ 1417460 h 2237474"/>
              <a:gd name="connsiteX55" fmla="*/ 7483437 w 12192000"/>
              <a:gd name="connsiteY55" fmla="*/ 1478152 h 2237474"/>
              <a:gd name="connsiteX56" fmla="*/ 7377870 w 12192000"/>
              <a:gd name="connsiteY56" fmla="*/ 1523319 h 2237474"/>
              <a:gd name="connsiteX57" fmla="*/ 7230737 w 12192000"/>
              <a:gd name="connsiteY57" fmla="*/ 1562633 h 2237474"/>
              <a:gd name="connsiteX58" fmla="*/ 7224458 w 12192000"/>
              <a:gd name="connsiteY58" fmla="*/ 1573008 h 2237474"/>
              <a:gd name="connsiteX59" fmla="*/ 7183121 w 12192000"/>
              <a:gd name="connsiteY59" fmla="*/ 1595162 h 2237474"/>
              <a:gd name="connsiteX60" fmla="*/ 7164601 w 12192000"/>
              <a:gd name="connsiteY60" fmla="*/ 1606490 h 2237474"/>
              <a:gd name="connsiteX61" fmla="*/ 7031309 w 12192000"/>
              <a:gd name="connsiteY61" fmla="*/ 1619451 h 2237474"/>
              <a:gd name="connsiteX62" fmla="*/ 6900177 w 12192000"/>
              <a:gd name="connsiteY62" fmla="*/ 1636016 h 2237474"/>
              <a:gd name="connsiteX63" fmla="*/ 6795372 w 12192000"/>
              <a:gd name="connsiteY63" fmla="*/ 1644845 h 2237474"/>
              <a:gd name="connsiteX64" fmla="*/ 6692251 w 12192000"/>
              <a:gd name="connsiteY64" fmla="*/ 1656357 h 2237474"/>
              <a:gd name="connsiteX65" fmla="*/ 6655235 w 12192000"/>
              <a:gd name="connsiteY65" fmla="*/ 1661869 h 2237474"/>
              <a:gd name="connsiteX66" fmla="*/ 6554894 w 12192000"/>
              <a:gd name="connsiteY66" fmla="*/ 1664428 h 2237474"/>
              <a:gd name="connsiteX67" fmla="*/ 6516595 w 12192000"/>
              <a:gd name="connsiteY67" fmla="*/ 1667475 h 2237474"/>
              <a:gd name="connsiteX68" fmla="*/ 6508541 w 12192000"/>
              <a:gd name="connsiteY68" fmla="*/ 1668757 h 2237474"/>
              <a:gd name="connsiteX69" fmla="*/ 6471012 w 12192000"/>
              <a:gd name="connsiteY69" fmla="*/ 1678604 h 2237474"/>
              <a:gd name="connsiteX70" fmla="*/ 6364035 w 12192000"/>
              <a:gd name="connsiteY70" fmla="*/ 1667683 h 2237474"/>
              <a:gd name="connsiteX71" fmla="*/ 6280959 w 12192000"/>
              <a:gd name="connsiteY71" fmla="*/ 1689329 h 2237474"/>
              <a:gd name="connsiteX72" fmla="*/ 6243319 w 12192000"/>
              <a:gd name="connsiteY72" fmla="*/ 1695560 h 2237474"/>
              <a:gd name="connsiteX73" fmla="*/ 6098321 w 12192000"/>
              <a:gd name="connsiteY73" fmla="*/ 1721646 h 2237474"/>
              <a:gd name="connsiteX74" fmla="*/ 5880652 w 12192000"/>
              <a:gd name="connsiteY74" fmla="*/ 1779643 h 2237474"/>
              <a:gd name="connsiteX75" fmla="*/ 5785959 w 12192000"/>
              <a:gd name="connsiteY75" fmla="*/ 1775307 h 2237474"/>
              <a:gd name="connsiteX76" fmla="*/ 5643534 w 12192000"/>
              <a:gd name="connsiteY76" fmla="*/ 1802919 h 2237474"/>
              <a:gd name="connsiteX77" fmla="*/ 5518799 w 12192000"/>
              <a:gd name="connsiteY77" fmla="*/ 1818312 h 2237474"/>
              <a:gd name="connsiteX78" fmla="*/ 5505014 w 12192000"/>
              <a:gd name="connsiteY78" fmla="*/ 1819259 h 2237474"/>
              <a:gd name="connsiteX79" fmla="*/ 5453307 w 12192000"/>
              <a:gd name="connsiteY79" fmla="*/ 1815450 h 2237474"/>
              <a:gd name="connsiteX80" fmla="*/ 5221533 w 12192000"/>
              <a:gd name="connsiteY80" fmla="*/ 1846950 h 2237474"/>
              <a:gd name="connsiteX81" fmla="*/ 5149802 w 12192000"/>
              <a:gd name="connsiteY81" fmla="*/ 1844846 h 2237474"/>
              <a:gd name="connsiteX82" fmla="*/ 5114927 w 12192000"/>
              <a:gd name="connsiteY82" fmla="*/ 1847827 h 2237474"/>
              <a:gd name="connsiteX83" fmla="*/ 5108970 w 12192000"/>
              <a:gd name="connsiteY83" fmla="*/ 1847935 h 2237474"/>
              <a:gd name="connsiteX84" fmla="*/ 5067961 w 12192000"/>
              <a:gd name="connsiteY84" fmla="*/ 1845917 h 2237474"/>
              <a:gd name="connsiteX85" fmla="*/ 5007075 w 12192000"/>
              <a:gd name="connsiteY85" fmla="*/ 1838626 h 2237474"/>
              <a:gd name="connsiteX86" fmla="*/ 4944087 w 12192000"/>
              <a:gd name="connsiteY86" fmla="*/ 1823332 h 2237474"/>
              <a:gd name="connsiteX87" fmla="*/ 4907662 w 12192000"/>
              <a:gd name="connsiteY87" fmla="*/ 1816900 h 2237474"/>
              <a:gd name="connsiteX88" fmla="*/ 4882386 w 12192000"/>
              <a:gd name="connsiteY88" fmla="*/ 1809844 h 2237474"/>
              <a:gd name="connsiteX89" fmla="*/ 4811440 w 12192000"/>
              <a:gd name="connsiteY89" fmla="*/ 1804655 h 2237474"/>
              <a:gd name="connsiteX90" fmla="*/ 4691075 w 12192000"/>
              <a:gd name="connsiteY90" fmla="*/ 1801389 h 2237474"/>
              <a:gd name="connsiteX91" fmla="*/ 4611738 w 12192000"/>
              <a:gd name="connsiteY91" fmla="*/ 1776964 h 2237474"/>
              <a:gd name="connsiteX92" fmla="*/ 4560070 w 12192000"/>
              <a:gd name="connsiteY92" fmla="*/ 1785640 h 2237474"/>
              <a:gd name="connsiteX93" fmla="*/ 4536503 w 12192000"/>
              <a:gd name="connsiteY93" fmla="*/ 1785334 h 2237474"/>
              <a:gd name="connsiteX94" fmla="*/ 4513724 w 12192000"/>
              <a:gd name="connsiteY94" fmla="*/ 1791996 h 2237474"/>
              <a:gd name="connsiteX95" fmla="*/ 4459810 w 12192000"/>
              <a:gd name="connsiteY95" fmla="*/ 1797886 h 2237474"/>
              <a:gd name="connsiteX96" fmla="*/ 4379064 w 12192000"/>
              <a:gd name="connsiteY96" fmla="*/ 1817177 h 2237474"/>
              <a:gd name="connsiteX97" fmla="*/ 4290981 w 12192000"/>
              <a:gd name="connsiteY97" fmla="*/ 1839677 h 2237474"/>
              <a:gd name="connsiteX98" fmla="*/ 4238372 w 12192000"/>
              <a:gd name="connsiteY98" fmla="*/ 1851480 h 2237474"/>
              <a:gd name="connsiteX99" fmla="*/ 4232517 w 12192000"/>
              <a:gd name="connsiteY99" fmla="*/ 1852567 h 2237474"/>
              <a:gd name="connsiteX100" fmla="*/ 4191732 w 12192000"/>
              <a:gd name="connsiteY100" fmla="*/ 1857328 h 2237474"/>
              <a:gd name="connsiteX101" fmla="*/ 4065532 w 12192000"/>
              <a:gd name="connsiteY101" fmla="*/ 1855477 h 2237474"/>
              <a:gd name="connsiteX102" fmla="*/ 4028460 w 12192000"/>
              <a:gd name="connsiteY102" fmla="*/ 1855137 h 2237474"/>
              <a:gd name="connsiteX103" fmla="*/ 4002267 w 12192000"/>
              <a:gd name="connsiteY103" fmla="*/ 1852352 h 2237474"/>
              <a:gd name="connsiteX104" fmla="*/ 3931396 w 12192000"/>
              <a:gd name="connsiteY104" fmla="*/ 1858915 h 2237474"/>
              <a:gd name="connsiteX105" fmla="*/ 3812162 w 12192000"/>
              <a:gd name="connsiteY105" fmla="*/ 1875501 h 2237474"/>
              <a:gd name="connsiteX106" fmla="*/ 3729530 w 12192000"/>
              <a:gd name="connsiteY106" fmla="*/ 1864513 h 2237474"/>
              <a:gd name="connsiteX107" fmla="*/ 3680177 w 12192000"/>
              <a:gd name="connsiteY107" fmla="*/ 1881552 h 2237474"/>
              <a:gd name="connsiteX108" fmla="*/ 3567259 w 12192000"/>
              <a:gd name="connsiteY108" fmla="*/ 1893482 h 2237474"/>
              <a:gd name="connsiteX109" fmla="*/ 3405770 w 12192000"/>
              <a:gd name="connsiteY109" fmla="*/ 1904591 h 2237474"/>
              <a:gd name="connsiteX110" fmla="*/ 3280097 w 12192000"/>
              <a:gd name="connsiteY110" fmla="*/ 1919610 h 2237474"/>
              <a:gd name="connsiteX111" fmla="*/ 3123424 w 12192000"/>
              <a:gd name="connsiteY111" fmla="*/ 1952930 h 2237474"/>
              <a:gd name="connsiteX112" fmla="*/ 3009910 w 12192000"/>
              <a:gd name="connsiteY112" fmla="*/ 1957866 h 2237474"/>
              <a:gd name="connsiteX113" fmla="*/ 2995934 w 12192000"/>
              <a:gd name="connsiteY113" fmla="*/ 1967085 h 2237474"/>
              <a:gd name="connsiteX114" fmla="*/ 2980071 w 12192000"/>
              <a:gd name="connsiteY114" fmla="*/ 1972988 h 2237474"/>
              <a:gd name="connsiteX115" fmla="*/ 2978094 w 12192000"/>
              <a:gd name="connsiteY115" fmla="*/ 1972369 h 2237474"/>
              <a:gd name="connsiteX116" fmla="*/ 2942858 w 12192000"/>
              <a:gd name="connsiteY116" fmla="*/ 1981367 h 2237474"/>
              <a:gd name="connsiteX117" fmla="*/ 2875436 w 12192000"/>
              <a:gd name="connsiteY117" fmla="*/ 1996977 h 2237474"/>
              <a:gd name="connsiteX118" fmla="*/ 2874892 w 12192000"/>
              <a:gd name="connsiteY118" fmla="*/ 1996085 h 2237474"/>
              <a:gd name="connsiteX119" fmla="*/ 2864145 w 12192000"/>
              <a:gd name="connsiteY119" fmla="*/ 1994061 h 2237474"/>
              <a:gd name="connsiteX120" fmla="*/ 2843662 w 12192000"/>
              <a:gd name="connsiteY120" fmla="*/ 1992498 h 2237474"/>
              <a:gd name="connsiteX121" fmla="*/ 2796128 w 12192000"/>
              <a:gd name="connsiteY121" fmla="*/ 1976403 h 2237474"/>
              <a:gd name="connsiteX122" fmla="*/ 2756784 w 12192000"/>
              <a:gd name="connsiteY122" fmla="*/ 1985116 h 2237474"/>
              <a:gd name="connsiteX123" fmla="*/ 2748833 w 12192000"/>
              <a:gd name="connsiteY123" fmla="*/ 1986323 h 2237474"/>
              <a:gd name="connsiteX124" fmla="*/ 2748661 w 12192000"/>
              <a:gd name="connsiteY124" fmla="*/ 1986122 h 2237474"/>
              <a:gd name="connsiteX125" fmla="*/ 2740251 w 12192000"/>
              <a:gd name="connsiteY125" fmla="*/ 1986946 h 2237474"/>
              <a:gd name="connsiteX126" fmla="*/ 2718916 w 12192000"/>
              <a:gd name="connsiteY126" fmla="*/ 1990867 h 2237474"/>
              <a:gd name="connsiteX127" fmla="*/ 2713522 w 12192000"/>
              <a:gd name="connsiteY127" fmla="*/ 1990173 h 2237474"/>
              <a:gd name="connsiteX128" fmla="*/ 2680597 w 12192000"/>
              <a:gd name="connsiteY128" fmla="*/ 1984996 h 2237474"/>
              <a:gd name="connsiteX129" fmla="*/ 2578178 w 12192000"/>
              <a:gd name="connsiteY129" fmla="*/ 1990531 h 2237474"/>
              <a:gd name="connsiteX130" fmla="*/ 2476147 w 12192000"/>
              <a:gd name="connsiteY130" fmla="*/ 1998305 h 2237474"/>
              <a:gd name="connsiteX131" fmla="*/ 2373568 w 12192000"/>
              <a:gd name="connsiteY131" fmla="*/ 2003219 h 2237474"/>
              <a:gd name="connsiteX132" fmla="*/ 2321399 w 12192000"/>
              <a:gd name="connsiteY132" fmla="*/ 1989467 h 2237474"/>
              <a:gd name="connsiteX133" fmla="*/ 2315525 w 12192000"/>
              <a:gd name="connsiteY133" fmla="*/ 1989708 h 2237474"/>
              <a:gd name="connsiteX134" fmla="*/ 2300792 w 12192000"/>
              <a:gd name="connsiteY134" fmla="*/ 1994290 h 2237474"/>
              <a:gd name="connsiteX135" fmla="*/ 2295469 w 12192000"/>
              <a:gd name="connsiteY135" fmla="*/ 1996659 h 2237474"/>
              <a:gd name="connsiteX136" fmla="*/ 2287219 w 12192000"/>
              <a:gd name="connsiteY136" fmla="*/ 1998750 h 2237474"/>
              <a:gd name="connsiteX137" fmla="*/ 2286948 w 12192000"/>
              <a:gd name="connsiteY137" fmla="*/ 1998596 h 2237474"/>
              <a:gd name="connsiteX138" fmla="*/ 2243069 w 12192000"/>
              <a:gd name="connsiteY138" fmla="*/ 2015111 h 2237474"/>
              <a:gd name="connsiteX139" fmla="*/ 2186609 w 12192000"/>
              <a:gd name="connsiteY139" fmla="*/ 2008263 h 2237474"/>
              <a:gd name="connsiteX140" fmla="*/ 2164831 w 12192000"/>
              <a:gd name="connsiteY140" fmla="*/ 2010143 h 2237474"/>
              <a:gd name="connsiteX141" fmla="*/ 2152836 w 12192000"/>
              <a:gd name="connsiteY141" fmla="*/ 2010048 h 2237474"/>
              <a:gd name="connsiteX142" fmla="*/ 2117102 w 12192000"/>
              <a:gd name="connsiteY142" fmla="*/ 2023004 h 2237474"/>
              <a:gd name="connsiteX143" fmla="*/ 2111935 w 12192000"/>
              <a:gd name="connsiteY143" fmla="*/ 2023163 h 2237474"/>
              <a:gd name="connsiteX144" fmla="*/ 2089991 w 12192000"/>
              <a:gd name="connsiteY144" fmla="*/ 2034193 h 2237474"/>
              <a:gd name="connsiteX145" fmla="*/ 2058061 w 12192000"/>
              <a:gd name="connsiteY145" fmla="*/ 2047942 h 2237474"/>
              <a:gd name="connsiteX146" fmla="*/ 2055737 w 12192000"/>
              <a:gd name="connsiteY146" fmla="*/ 2047704 h 2237474"/>
              <a:gd name="connsiteX147" fmla="*/ 2042244 w 12192000"/>
              <a:gd name="connsiteY147" fmla="*/ 2055560 h 2237474"/>
              <a:gd name="connsiteX148" fmla="*/ 1976224 w 12192000"/>
              <a:gd name="connsiteY148" fmla="*/ 2074257 h 2237474"/>
              <a:gd name="connsiteX149" fmla="*/ 1877728 w 12192000"/>
              <a:gd name="connsiteY149" fmla="*/ 2101004 h 2237474"/>
              <a:gd name="connsiteX150" fmla="*/ 1759056 w 12192000"/>
              <a:gd name="connsiteY150" fmla="*/ 2125608 h 2237474"/>
              <a:gd name="connsiteX151" fmla="*/ 1637948 w 12192000"/>
              <a:gd name="connsiteY151" fmla="*/ 2172597 h 2237474"/>
              <a:gd name="connsiteX152" fmla="*/ 1434549 w 12192000"/>
              <a:gd name="connsiteY152" fmla="*/ 2234522 h 2237474"/>
              <a:gd name="connsiteX153" fmla="*/ 1398481 w 12192000"/>
              <a:gd name="connsiteY153" fmla="*/ 2237074 h 2237474"/>
              <a:gd name="connsiteX154" fmla="*/ 1398407 w 12192000"/>
              <a:gd name="connsiteY154" fmla="*/ 2237095 h 2237474"/>
              <a:gd name="connsiteX155" fmla="*/ 1370962 w 12192000"/>
              <a:gd name="connsiteY155" fmla="*/ 2237474 h 2237474"/>
              <a:gd name="connsiteX156" fmla="*/ 1356367 w 12192000"/>
              <a:gd name="connsiteY156" fmla="*/ 2235089 h 2237474"/>
              <a:gd name="connsiteX157" fmla="*/ 1324828 w 12192000"/>
              <a:gd name="connsiteY157" fmla="*/ 2231968 h 2237474"/>
              <a:gd name="connsiteX158" fmla="*/ 1297744 w 12192000"/>
              <a:gd name="connsiteY158" fmla="*/ 2235849 h 2237474"/>
              <a:gd name="connsiteX159" fmla="*/ 1286236 w 12192000"/>
              <a:gd name="connsiteY159" fmla="*/ 2233135 h 2237474"/>
              <a:gd name="connsiteX160" fmla="*/ 1283504 w 12192000"/>
              <a:gd name="connsiteY160" fmla="*/ 2233797 h 2237474"/>
              <a:gd name="connsiteX161" fmla="*/ 1279765 w 12192000"/>
              <a:gd name="connsiteY161" fmla="*/ 2229639 h 2237474"/>
              <a:gd name="connsiteX162" fmla="*/ 1195347 w 12192000"/>
              <a:gd name="connsiteY162" fmla="*/ 2212354 h 2237474"/>
              <a:gd name="connsiteX163" fmla="*/ 970251 w 12192000"/>
              <a:gd name="connsiteY163" fmla="*/ 2221029 h 2237474"/>
              <a:gd name="connsiteX164" fmla="*/ 812914 w 12192000"/>
              <a:gd name="connsiteY164" fmla="*/ 2202752 h 2237474"/>
              <a:gd name="connsiteX165" fmla="*/ 800195 w 12192000"/>
              <a:gd name="connsiteY165" fmla="*/ 2209407 h 2237474"/>
              <a:gd name="connsiteX166" fmla="*/ 784978 w 12192000"/>
              <a:gd name="connsiteY166" fmla="*/ 2212360 h 2237474"/>
              <a:gd name="connsiteX167" fmla="*/ 681987 w 12192000"/>
              <a:gd name="connsiteY167" fmla="*/ 2216757 h 2237474"/>
              <a:gd name="connsiteX168" fmla="*/ 669923 w 12192000"/>
              <a:gd name="connsiteY168" fmla="*/ 2211682 h 2237474"/>
              <a:gd name="connsiteX169" fmla="*/ 648680 w 12192000"/>
              <a:gd name="connsiteY169" fmla="*/ 2206229 h 2237474"/>
              <a:gd name="connsiteX170" fmla="*/ 597225 w 12192000"/>
              <a:gd name="connsiteY170" fmla="*/ 2180999 h 2237474"/>
              <a:gd name="connsiteX171" fmla="*/ 558449 w 12192000"/>
              <a:gd name="connsiteY171" fmla="*/ 2182346 h 2237474"/>
              <a:gd name="connsiteX172" fmla="*/ 550517 w 12192000"/>
              <a:gd name="connsiteY172" fmla="*/ 2182060 h 2237474"/>
              <a:gd name="connsiteX173" fmla="*/ 550309 w 12192000"/>
              <a:gd name="connsiteY173" fmla="*/ 2181825 h 2237474"/>
              <a:gd name="connsiteX174" fmla="*/ 541836 w 12192000"/>
              <a:gd name="connsiteY174" fmla="*/ 2181063 h 2237474"/>
              <a:gd name="connsiteX175" fmla="*/ 536057 w 12192000"/>
              <a:gd name="connsiteY175" fmla="*/ 2181537 h 2237474"/>
              <a:gd name="connsiteX176" fmla="*/ 520671 w 12192000"/>
              <a:gd name="connsiteY176" fmla="*/ 2180980 h 2237474"/>
              <a:gd name="connsiteX177" fmla="*/ 515024 w 12192000"/>
              <a:gd name="connsiteY177" fmla="*/ 2179258 h 2237474"/>
              <a:gd name="connsiteX178" fmla="*/ 512278 w 12192000"/>
              <a:gd name="connsiteY178" fmla="*/ 2176369 h 2237474"/>
              <a:gd name="connsiteX179" fmla="*/ 480419 w 12192000"/>
              <a:gd name="connsiteY179" fmla="*/ 2167807 h 2237474"/>
              <a:gd name="connsiteX180" fmla="*/ 413835 w 12192000"/>
              <a:gd name="connsiteY180" fmla="*/ 2156783 h 2237474"/>
              <a:gd name="connsiteX181" fmla="*/ 376513 w 12192000"/>
              <a:gd name="connsiteY181" fmla="*/ 2154014 h 2237474"/>
              <a:gd name="connsiteX182" fmla="*/ 273386 w 12192000"/>
              <a:gd name="connsiteY182" fmla="*/ 2142551 h 2237474"/>
              <a:gd name="connsiteX183" fmla="*/ 169207 w 12192000"/>
              <a:gd name="connsiteY183" fmla="*/ 2128100 h 2237474"/>
              <a:gd name="connsiteX184" fmla="*/ 93149 w 12192000"/>
              <a:gd name="connsiteY184" fmla="*/ 2105324 h 2237474"/>
              <a:gd name="connsiteX185" fmla="*/ 88109 w 12192000"/>
              <a:gd name="connsiteY185" fmla="*/ 2106704 h 2237474"/>
              <a:gd name="connsiteX186" fmla="*/ 80022 w 12192000"/>
              <a:gd name="connsiteY186" fmla="*/ 2107254 h 2237474"/>
              <a:gd name="connsiteX187" fmla="*/ 79717 w 12192000"/>
              <a:gd name="connsiteY187" fmla="*/ 2107046 h 2237474"/>
              <a:gd name="connsiteX188" fmla="*/ 72352 w 12192000"/>
              <a:gd name="connsiteY188" fmla="*/ 2107991 h 2237474"/>
              <a:gd name="connsiteX189" fmla="*/ 37645 w 12192000"/>
              <a:gd name="connsiteY189" fmla="*/ 2115401 h 2237474"/>
              <a:gd name="connsiteX190" fmla="*/ 4572 w 12192000"/>
              <a:gd name="connsiteY190" fmla="*/ 2111091 h 2237474"/>
              <a:gd name="connsiteX191" fmla="*/ 0 w 12192000"/>
              <a:gd name="connsiteY191" fmla="*/ 2110468 h 2237474"/>
              <a:gd name="connsiteX192" fmla="*/ 0 w 12192000"/>
              <a:gd name="connsiteY192"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20512 w 12192000"/>
              <a:gd name="connsiteY6" fmla="*/ 745392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46594 w 12192000"/>
              <a:gd name="connsiteY12" fmla="*/ 765069 h 2237474"/>
              <a:gd name="connsiteX13" fmla="*/ 10805004 w 12192000"/>
              <a:gd name="connsiteY13" fmla="*/ 757573 h 2237474"/>
              <a:gd name="connsiteX14" fmla="*/ 10739478 w 12192000"/>
              <a:gd name="connsiteY14" fmla="*/ 776841 h 2237474"/>
              <a:gd name="connsiteX15" fmla="*/ 10458762 w 12192000"/>
              <a:gd name="connsiteY15" fmla="*/ 755400 h 2237474"/>
              <a:gd name="connsiteX16" fmla="*/ 10211200 w 12192000"/>
              <a:gd name="connsiteY16" fmla="*/ 767513 h 2237474"/>
              <a:gd name="connsiteX17" fmla="*/ 10167995 w 12192000"/>
              <a:gd name="connsiteY17" fmla="*/ 760843 h 2237474"/>
              <a:gd name="connsiteX18" fmla="*/ 9997044 w 12192000"/>
              <a:gd name="connsiteY18" fmla="*/ 780129 h 2237474"/>
              <a:gd name="connsiteX19" fmla="*/ 9943887 w 12192000"/>
              <a:gd name="connsiteY19" fmla="*/ 804141 h 2237474"/>
              <a:gd name="connsiteX20" fmla="*/ 9918248 w 12192000"/>
              <a:gd name="connsiteY20" fmla="*/ 816628 h 2237474"/>
              <a:gd name="connsiteX21" fmla="*/ 9767091 w 12192000"/>
              <a:gd name="connsiteY21" fmla="*/ 870550 h 2237474"/>
              <a:gd name="connsiteX22" fmla="*/ 9683005 w 12192000"/>
              <a:gd name="connsiteY22" fmla="*/ 894128 h 2237474"/>
              <a:gd name="connsiteX23" fmla="*/ 9594438 w 12192000"/>
              <a:gd name="connsiteY23" fmla="*/ 919051 h 2237474"/>
              <a:gd name="connsiteX24" fmla="*/ 9544189 w 12192000"/>
              <a:gd name="connsiteY24" fmla="*/ 938966 h 2237474"/>
              <a:gd name="connsiteX25" fmla="*/ 9500499 w 12192000"/>
              <a:gd name="connsiteY25" fmla="*/ 954680 h 2237474"/>
              <a:gd name="connsiteX26" fmla="*/ 9428195 w 12192000"/>
              <a:gd name="connsiteY26" fmla="*/ 986225 h 2237474"/>
              <a:gd name="connsiteX27" fmla="*/ 9410017 w 12192000"/>
              <a:gd name="connsiteY27" fmla="*/ 993931 h 2237474"/>
              <a:gd name="connsiteX28" fmla="*/ 9392919 w 12192000"/>
              <a:gd name="connsiteY28" fmla="*/ 994656 h 2237474"/>
              <a:gd name="connsiteX29" fmla="*/ 9278619 w 12192000"/>
              <a:gd name="connsiteY29" fmla="*/ 1011878 h 2237474"/>
              <a:gd name="connsiteX30" fmla="*/ 9268019 w 12192000"/>
              <a:gd name="connsiteY30" fmla="*/ 1007442 h 2237474"/>
              <a:gd name="connsiteX31" fmla="*/ 9234662 w 12192000"/>
              <a:gd name="connsiteY31" fmla="*/ 1023056 h 2237474"/>
              <a:gd name="connsiteX32" fmla="*/ 9181033 w 12192000"/>
              <a:gd name="connsiteY32" fmla="*/ 1037921 h 2237474"/>
              <a:gd name="connsiteX33" fmla="*/ 9155969 w 12192000"/>
              <a:gd name="connsiteY33" fmla="*/ 1046804 h 2237474"/>
              <a:gd name="connsiteX34" fmla="*/ 9133985 w 12192000"/>
              <a:gd name="connsiteY34" fmla="*/ 1046450 h 2237474"/>
              <a:gd name="connsiteX35" fmla="*/ 9003462 w 12192000"/>
              <a:gd name="connsiteY35" fmla="*/ 1042406 h 2237474"/>
              <a:gd name="connsiteX36" fmla="*/ 8968445 w 12192000"/>
              <a:gd name="connsiteY36" fmla="*/ 1052169 h 2237474"/>
              <a:gd name="connsiteX37" fmla="*/ 8886001 w 12192000"/>
              <a:gd name="connsiteY37" fmla="*/ 1067468 h 2237474"/>
              <a:gd name="connsiteX38" fmla="*/ 8838610 w 12192000"/>
              <a:gd name="connsiteY38" fmla="*/ 1075091 h 2237474"/>
              <a:gd name="connsiteX39" fmla="*/ 8750383 w 12192000"/>
              <a:gd name="connsiteY39" fmla="*/ 1097387 h 2237474"/>
              <a:gd name="connsiteX40" fmla="*/ 8665605 w 12192000"/>
              <a:gd name="connsiteY40" fmla="*/ 1110791 h 2237474"/>
              <a:gd name="connsiteX41" fmla="*/ 8584946 w 12192000"/>
              <a:gd name="connsiteY41" fmla="*/ 1135226 h 2237474"/>
              <a:gd name="connsiteX42" fmla="*/ 8460755 w 12192000"/>
              <a:gd name="connsiteY42" fmla="*/ 1203427 h 2237474"/>
              <a:gd name="connsiteX43" fmla="*/ 8419755 w 12192000"/>
              <a:gd name="connsiteY43" fmla="*/ 1216260 h 2237474"/>
              <a:gd name="connsiteX44" fmla="*/ 8411626 w 12192000"/>
              <a:gd name="connsiteY44" fmla="*/ 1214397 h 2237474"/>
              <a:gd name="connsiteX45" fmla="*/ 8363469 w 12192000"/>
              <a:gd name="connsiteY45" fmla="*/ 1246658 h 2237474"/>
              <a:gd name="connsiteX46" fmla="*/ 8275497 w 12192000"/>
              <a:gd name="connsiteY46" fmla="*/ 1264396 h 2237474"/>
              <a:gd name="connsiteX47" fmla="*/ 8206287 w 12192000"/>
              <a:gd name="connsiteY47" fmla="*/ 1273060 h 2237474"/>
              <a:gd name="connsiteX48" fmla="*/ 8139997 w 12192000"/>
              <a:gd name="connsiteY48" fmla="*/ 1282713 h 2237474"/>
              <a:gd name="connsiteX49" fmla="*/ 8074238 w 12192000"/>
              <a:gd name="connsiteY49" fmla="*/ 1301895 h 2237474"/>
              <a:gd name="connsiteX50" fmla="*/ 7942099 w 12192000"/>
              <a:gd name="connsiteY50" fmla="*/ 1336332 h 2237474"/>
              <a:gd name="connsiteX51" fmla="*/ 7902328 w 12192000"/>
              <a:gd name="connsiteY51" fmla="*/ 1345865 h 2237474"/>
              <a:gd name="connsiteX52" fmla="*/ 7840612 w 12192000"/>
              <a:gd name="connsiteY52" fmla="*/ 1369373 h 2237474"/>
              <a:gd name="connsiteX53" fmla="*/ 7786819 w 12192000"/>
              <a:gd name="connsiteY53" fmla="*/ 1378970 h 2237474"/>
              <a:gd name="connsiteX54" fmla="*/ 7548172 w 12192000"/>
              <a:gd name="connsiteY54" fmla="*/ 1417460 h 2237474"/>
              <a:gd name="connsiteX55" fmla="*/ 7483437 w 12192000"/>
              <a:gd name="connsiteY55" fmla="*/ 1478152 h 2237474"/>
              <a:gd name="connsiteX56" fmla="*/ 7377870 w 12192000"/>
              <a:gd name="connsiteY56" fmla="*/ 1523319 h 2237474"/>
              <a:gd name="connsiteX57" fmla="*/ 7230737 w 12192000"/>
              <a:gd name="connsiteY57" fmla="*/ 1562633 h 2237474"/>
              <a:gd name="connsiteX58" fmla="*/ 7224458 w 12192000"/>
              <a:gd name="connsiteY58" fmla="*/ 1573008 h 2237474"/>
              <a:gd name="connsiteX59" fmla="*/ 7183121 w 12192000"/>
              <a:gd name="connsiteY59" fmla="*/ 1595162 h 2237474"/>
              <a:gd name="connsiteX60" fmla="*/ 7164601 w 12192000"/>
              <a:gd name="connsiteY60" fmla="*/ 1606490 h 2237474"/>
              <a:gd name="connsiteX61" fmla="*/ 7031309 w 12192000"/>
              <a:gd name="connsiteY61" fmla="*/ 1619451 h 2237474"/>
              <a:gd name="connsiteX62" fmla="*/ 6900177 w 12192000"/>
              <a:gd name="connsiteY62" fmla="*/ 1636016 h 2237474"/>
              <a:gd name="connsiteX63" fmla="*/ 6795372 w 12192000"/>
              <a:gd name="connsiteY63" fmla="*/ 1644845 h 2237474"/>
              <a:gd name="connsiteX64" fmla="*/ 6692251 w 12192000"/>
              <a:gd name="connsiteY64" fmla="*/ 1656357 h 2237474"/>
              <a:gd name="connsiteX65" fmla="*/ 6655235 w 12192000"/>
              <a:gd name="connsiteY65" fmla="*/ 1661869 h 2237474"/>
              <a:gd name="connsiteX66" fmla="*/ 6554894 w 12192000"/>
              <a:gd name="connsiteY66" fmla="*/ 1664428 h 2237474"/>
              <a:gd name="connsiteX67" fmla="*/ 6516595 w 12192000"/>
              <a:gd name="connsiteY67" fmla="*/ 1667475 h 2237474"/>
              <a:gd name="connsiteX68" fmla="*/ 6508541 w 12192000"/>
              <a:gd name="connsiteY68" fmla="*/ 1668757 h 2237474"/>
              <a:gd name="connsiteX69" fmla="*/ 6471012 w 12192000"/>
              <a:gd name="connsiteY69" fmla="*/ 1678604 h 2237474"/>
              <a:gd name="connsiteX70" fmla="*/ 6364035 w 12192000"/>
              <a:gd name="connsiteY70" fmla="*/ 1667683 h 2237474"/>
              <a:gd name="connsiteX71" fmla="*/ 6280959 w 12192000"/>
              <a:gd name="connsiteY71" fmla="*/ 1689329 h 2237474"/>
              <a:gd name="connsiteX72" fmla="*/ 6243319 w 12192000"/>
              <a:gd name="connsiteY72" fmla="*/ 1695560 h 2237474"/>
              <a:gd name="connsiteX73" fmla="*/ 6098321 w 12192000"/>
              <a:gd name="connsiteY73" fmla="*/ 1721646 h 2237474"/>
              <a:gd name="connsiteX74" fmla="*/ 5880652 w 12192000"/>
              <a:gd name="connsiteY74" fmla="*/ 1779643 h 2237474"/>
              <a:gd name="connsiteX75" fmla="*/ 5785959 w 12192000"/>
              <a:gd name="connsiteY75" fmla="*/ 1775307 h 2237474"/>
              <a:gd name="connsiteX76" fmla="*/ 5643534 w 12192000"/>
              <a:gd name="connsiteY76" fmla="*/ 1802919 h 2237474"/>
              <a:gd name="connsiteX77" fmla="*/ 5518799 w 12192000"/>
              <a:gd name="connsiteY77" fmla="*/ 1818312 h 2237474"/>
              <a:gd name="connsiteX78" fmla="*/ 5505014 w 12192000"/>
              <a:gd name="connsiteY78" fmla="*/ 1819259 h 2237474"/>
              <a:gd name="connsiteX79" fmla="*/ 5453307 w 12192000"/>
              <a:gd name="connsiteY79" fmla="*/ 1815450 h 2237474"/>
              <a:gd name="connsiteX80" fmla="*/ 5221533 w 12192000"/>
              <a:gd name="connsiteY80" fmla="*/ 1846950 h 2237474"/>
              <a:gd name="connsiteX81" fmla="*/ 5149802 w 12192000"/>
              <a:gd name="connsiteY81" fmla="*/ 1844846 h 2237474"/>
              <a:gd name="connsiteX82" fmla="*/ 5114927 w 12192000"/>
              <a:gd name="connsiteY82" fmla="*/ 1847827 h 2237474"/>
              <a:gd name="connsiteX83" fmla="*/ 5108970 w 12192000"/>
              <a:gd name="connsiteY83" fmla="*/ 1847935 h 2237474"/>
              <a:gd name="connsiteX84" fmla="*/ 5067961 w 12192000"/>
              <a:gd name="connsiteY84" fmla="*/ 1845917 h 2237474"/>
              <a:gd name="connsiteX85" fmla="*/ 5007075 w 12192000"/>
              <a:gd name="connsiteY85" fmla="*/ 1838626 h 2237474"/>
              <a:gd name="connsiteX86" fmla="*/ 4944087 w 12192000"/>
              <a:gd name="connsiteY86" fmla="*/ 1823332 h 2237474"/>
              <a:gd name="connsiteX87" fmla="*/ 4907662 w 12192000"/>
              <a:gd name="connsiteY87" fmla="*/ 1816900 h 2237474"/>
              <a:gd name="connsiteX88" fmla="*/ 4882386 w 12192000"/>
              <a:gd name="connsiteY88" fmla="*/ 1809844 h 2237474"/>
              <a:gd name="connsiteX89" fmla="*/ 4811440 w 12192000"/>
              <a:gd name="connsiteY89" fmla="*/ 1804655 h 2237474"/>
              <a:gd name="connsiteX90" fmla="*/ 4691075 w 12192000"/>
              <a:gd name="connsiteY90" fmla="*/ 1801389 h 2237474"/>
              <a:gd name="connsiteX91" fmla="*/ 4611738 w 12192000"/>
              <a:gd name="connsiteY91" fmla="*/ 1776964 h 2237474"/>
              <a:gd name="connsiteX92" fmla="*/ 4560070 w 12192000"/>
              <a:gd name="connsiteY92" fmla="*/ 1785640 h 2237474"/>
              <a:gd name="connsiteX93" fmla="*/ 4536503 w 12192000"/>
              <a:gd name="connsiteY93" fmla="*/ 1785334 h 2237474"/>
              <a:gd name="connsiteX94" fmla="*/ 4513724 w 12192000"/>
              <a:gd name="connsiteY94" fmla="*/ 1791996 h 2237474"/>
              <a:gd name="connsiteX95" fmla="*/ 4459810 w 12192000"/>
              <a:gd name="connsiteY95" fmla="*/ 1797886 h 2237474"/>
              <a:gd name="connsiteX96" fmla="*/ 4379064 w 12192000"/>
              <a:gd name="connsiteY96" fmla="*/ 1817177 h 2237474"/>
              <a:gd name="connsiteX97" fmla="*/ 4290981 w 12192000"/>
              <a:gd name="connsiteY97" fmla="*/ 1839677 h 2237474"/>
              <a:gd name="connsiteX98" fmla="*/ 4238372 w 12192000"/>
              <a:gd name="connsiteY98" fmla="*/ 1851480 h 2237474"/>
              <a:gd name="connsiteX99" fmla="*/ 4232517 w 12192000"/>
              <a:gd name="connsiteY99" fmla="*/ 1852567 h 2237474"/>
              <a:gd name="connsiteX100" fmla="*/ 4191732 w 12192000"/>
              <a:gd name="connsiteY100" fmla="*/ 1857328 h 2237474"/>
              <a:gd name="connsiteX101" fmla="*/ 4065532 w 12192000"/>
              <a:gd name="connsiteY101" fmla="*/ 1855477 h 2237474"/>
              <a:gd name="connsiteX102" fmla="*/ 4028460 w 12192000"/>
              <a:gd name="connsiteY102" fmla="*/ 1855137 h 2237474"/>
              <a:gd name="connsiteX103" fmla="*/ 4002267 w 12192000"/>
              <a:gd name="connsiteY103" fmla="*/ 1852352 h 2237474"/>
              <a:gd name="connsiteX104" fmla="*/ 3931396 w 12192000"/>
              <a:gd name="connsiteY104" fmla="*/ 1858915 h 2237474"/>
              <a:gd name="connsiteX105" fmla="*/ 3812162 w 12192000"/>
              <a:gd name="connsiteY105" fmla="*/ 1875501 h 2237474"/>
              <a:gd name="connsiteX106" fmla="*/ 3729530 w 12192000"/>
              <a:gd name="connsiteY106" fmla="*/ 1864513 h 2237474"/>
              <a:gd name="connsiteX107" fmla="*/ 3680177 w 12192000"/>
              <a:gd name="connsiteY107" fmla="*/ 1881552 h 2237474"/>
              <a:gd name="connsiteX108" fmla="*/ 3567259 w 12192000"/>
              <a:gd name="connsiteY108" fmla="*/ 1893482 h 2237474"/>
              <a:gd name="connsiteX109" fmla="*/ 3405770 w 12192000"/>
              <a:gd name="connsiteY109" fmla="*/ 1904591 h 2237474"/>
              <a:gd name="connsiteX110" fmla="*/ 3280097 w 12192000"/>
              <a:gd name="connsiteY110" fmla="*/ 1919610 h 2237474"/>
              <a:gd name="connsiteX111" fmla="*/ 3123424 w 12192000"/>
              <a:gd name="connsiteY111" fmla="*/ 1952930 h 2237474"/>
              <a:gd name="connsiteX112" fmla="*/ 3009910 w 12192000"/>
              <a:gd name="connsiteY112" fmla="*/ 1957866 h 2237474"/>
              <a:gd name="connsiteX113" fmla="*/ 2995934 w 12192000"/>
              <a:gd name="connsiteY113" fmla="*/ 1967085 h 2237474"/>
              <a:gd name="connsiteX114" fmla="*/ 2980071 w 12192000"/>
              <a:gd name="connsiteY114" fmla="*/ 1972988 h 2237474"/>
              <a:gd name="connsiteX115" fmla="*/ 2978094 w 12192000"/>
              <a:gd name="connsiteY115" fmla="*/ 1972369 h 2237474"/>
              <a:gd name="connsiteX116" fmla="*/ 2942858 w 12192000"/>
              <a:gd name="connsiteY116" fmla="*/ 1981367 h 2237474"/>
              <a:gd name="connsiteX117" fmla="*/ 2875436 w 12192000"/>
              <a:gd name="connsiteY117" fmla="*/ 1996977 h 2237474"/>
              <a:gd name="connsiteX118" fmla="*/ 2874892 w 12192000"/>
              <a:gd name="connsiteY118" fmla="*/ 1996085 h 2237474"/>
              <a:gd name="connsiteX119" fmla="*/ 2864145 w 12192000"/>
              <a:gd name="connsiteY119" fmla="*/ 1994061 h 2237474"/>
              <a:gd name="connsiteX120" fmla="*/ 2843662 w 12192000"/>
              <a:gd name="connsiteY120" fmla="*/ 1992498 h 2237474"/>
              <a:gd name="connsiteX121" fmla="*/ 2796128 w 12192000"/>
              <a:gd name="connsiteY121" fmla="*/ 1976403 h 2237474"/>
              <a:gd name="connsiteX122" fmla="*/ 2756784 w 12192000"/>
              <a:gd name="connsiteY122" fmla="*/ 1985116 h 2237474"/>
              <a:gd name="connsiteX123" fmla="*/ 2748833 w 12192000"/>
              <a:gd name="connsiteY123" fmla="*/ 1986323 h 2237474"/>
              <a:gd name="connsiteX124" fmla="*/ 2748661 w 12192000"/>
              <a:gd name="connsiteY124" fmla="*/ 1986122 h 2237474"/>
              <a:gd name="connsiteX125" fmla="*/ 2740251 w 12192000"/>
              <a:gd name="connsiteY125" fmla="*/ 1986946 h 2237474"/>
              <a:gd name="connsiteX126" fmla="*/ 2718916 w 12192000"/>
              <a:gd name="connsiteY126" fmla="*/ 1990867 h 2237474"/>
              <a:gd name="connsiteX127" fmla="*/ 2713522 w 12192000"/>
              <a:gd name="connsiteY127" fmla="*/ 1990173 h 2237474"/>
              <a:gd name="connsiteX128" fmla="*/ 2680597 w 12192000"/>
              <a:gd name="connsiteY128" fmla="*/ 1984996 h 2237474"/>
              <a:gd name="connsiteX129" fmla="*/ 2578178 w 12192000"/>
              <a:gd name="connsiteY129" fmla="*/ 1990531 h 2237474"/>
              <a:gd name="connsiteX130" fmla="*/ 2476147 w 12192000"/>
              <a:gd name="connsiteY130" fmla="*/ 1998305 h 2237474"/>
              <a:gd name="connsiteX131" fmla="*/ 2373568 w 12192000"/>
              <a:gd name="connsiteY131" fmla="*/ 2003219 h 2237474"/>
              <a:gd name="connsiteX132" fmla="*/ 2321399 w 12192000"/>
              <a:gd name="connsiteY132" fmla="*/ 1989467 h 2237474"/>
              <a:gd name="connsiteX133" fmla="*/ 2315525 w 12192000"/>
              <a:gd name="connsiteY133" fmla="*/ 1989708 h 2237474"/>
              <a:gd name="connsiteX134" fmla="*/ 2300792 w 12192000"/>
              <a:gd name="connsiteY134" fmla="*/ 1994290 h 2237474"/>
              <a:gd name="connsiteX135" fmla="*/ 2295469 w 12192000"/>
              <a:gd name="connsiteY135" fmla="*/ 1996659 h 2237474"/>
              <a:gd name="connsiteX136" fmla="*/ 2287219 w 12192000"/>
              <a:gd name="connsiteY136" fmla="*/ 1998750 h 2237474"/>
              <a:gd name="connsiteX137" fmla="*/ 2286948 w 12192000"/>
              <a:gd name="connsiteY137" fmla="*/ 1998596 h 2237474"/>
              <a:gd name="connsiteX138" fmla="*/ 2243069 w 12192000"/>
              <a:gd name="connsiteY138" fmla="*/ 2015111 h 2237474"/>
              <a:gd name="connsiteX139" fmla="*/ 2186609 w 12192000"/>
              <a:gd name="connsiteY139" fmla="*/ 2008263 h 2237474"/>
              <a:gd name="connsiteX140" fmla="*/ 2164831 w 12192000"/>
              <a:gd name="connsiteY140" fmla="*/ 2010143 h 2237474"/>
              <a:gd name="connsiteX141" fmla="*/ 2152836 w 12192000"/>
              <a:gd name="connsiteY141" fmla="*/ 2010048 h 2237474"/>
              <a:gd name="connsiteX142" fmla="*/ 2117102 w 12192000"/>
              <a:gd name="connsiteY142" fmla="*/ 2023004 h 2237474"/>
              <a:gd name="connsiteX143" fmla="*/ 2111935 w 12192000"/>
              <a:gd name="connsiteY143" fmla="*/ 2023163 h 2237474"/>
              <a:gd name="connsiteX144" fmla="*/ 2089991 w 12192000"/>
              <a:gd name="connsiteY144" fmla="*/ 2034193 h 2237474"/>
              <a:gd name="connsiteX145" fmla="*/ 2058061 w 12192000"/>
              <a:gd name="connsiteY145" fmla="*/ 2047942 h 2237474"/>
              <a:gd name="connsiteX146" fmla="*/ 2055737 w 12192000"/>
              <a:gd name="connsiteY146" fmla="*/ 2047704 h 2237474"/>
              <a:gd name="connsiteX147" fmla="*/ 2042244 w 12192000"/>
              <a:gd name="connsiteY147" fmla="*/ 2055560 h 2237474"/>
              <a:gd name="connsiteX148" fmla="*/ 1976224 w 12192000"/>
              <a:gd name="connsiteY148" fmla="*/ 2074257 h 2237474"/>
              <a:gd name="connsiteX149" fmla="*/ 1877728 w 12192000"/>
              <a:gd name="connsiteY149" fmla="*/ 2101004 h 2237474"/>
              <a:gd name="connsiteX150" fmla="*/ 1759056 w 12192000"/>
              <a:gd name="connsiteY150" fmla="*/ 2125608 h 2237474"/>
              <a:gd name="connsiteX151" fmla="*/ 1637948 w 12192000"/>
              <a:gd name="connsiteY151" fmla="*/ 2172597 h 2237474"/>
              <a:gd name="connsiteX152" fmla="*/ 1434549 w 12192000"/>
              <a:gd name="connsiteY152" fmla="*/ 2234522 h 2237474"/>
              <a:gd name="connsiteX153" fmla="*/ 1398481 w 12192000"/>
              <a:gd name="connsiteY153" fmla="*/ 2237074 h 2237474"/>
              <a:gd name="connsiteX154" fmla="*/ 1398407 w 12192000"/>
              <a:gd name="connsiteY154" fmla="*/ 2237095 h 2237474"/>
              <a:gd name="connsiteX155" fmla="*/ 1370962 w 12192000"/>
              <a:gd name="connsiteY155" fmla="*/ 2237474 h 2237474"/>
              <a:gd name="connsiteX156" fmla="*/ 1356367 w 12192000"/>
              <a:gd name="connsiteY156" fmla="*/ 2235089 h 2237474"/>
              <a:gd name="connsiteX157" fmla="*/ 1324828 w 12192000"/>
              <a:gd name="connsiteY157" fmla="*/ 2231968 h 2237474"/>
              <a:gd name="connsiteX158" fmla="*/ 1297744 w 12192000"/>
              <a:gd name="connsiteY158" fmla="*/ 2235849 h 2237474"/>
              <a:gd name="connsiteX159" fmla="*/ 1286236 w 12192000"/>
              <a:gd name="connsiteY159" fmla="*/ 2233135 h 2237474"/>
              <a:gd name="connsiteX160" fmla="*/ 1283504 w 12192000"/>
              <a:gd name="connsiteY160" fmla="*/ 2233797 h 2237474"/>
              <a:gd name="connsiteX161" fmla="*/ 1279765 w 12192000"/>
              <a:gd name="connsiteY161" fmla="*/ 2229639 h 2237474"/>
              <a:gd name="connsiteX162" fmla="*/ 1195347 w 12192000"/>
              <a:gd name="connsiteY162" fmla="*/ 2212354 h 2237474"/>
              <a:gd name="connsiteX163" fmla="*/ 970251 w 12192000"/>
              <a:gd name="connsiteY163" fmla="*/ 2221029 h 2237474"/>
              <a:gd name="connsiteX164" fmla="*/ 812914 w 12192000"/>
              <a:gd name="connsiteY164" fmla="*/ 2202752 h 2237474"/>
              <a:gd name="connsiteX165" fmla="*/ 800195 w 12192000"/>
              <a:gd name="connsiteY165" fmla="*/ 2209407 h 2237474"/>
              <a:gd name="connsiteX166" fmla="*/ 784978 w 12192000"/>
              <a:gd name="connsiteY166" fmla="*/ 2212360 h 2237474"/>
              <a:gd name="connsiteX167" fmla="*/ 681987 w 12192000"/>
              <a:gd name="connsiteY167" fmla="*/ 2216757 h 2237474"/>
              <a:gd name="connsiteX168" fmla="*/ 669923 w 12192000"/>
              <a:gd name="connsiteY168" fmla="*/ 2211682 h 2237474"/>
              <a:gd name="connsiteX169" fmla="*/ 648680 w 12192000"/>
              <a:gd name="connsiteY169" fmla="*/ 2206229 h 2237474"/>
              <a:gd name="connsiteX170" fmla="*/ 597225 w 12192000"/>
              <a:gd name="connsiteY170" fmla="*/ 2180999 h 2237474"/>
              <a:gd name="connsiteX171" fmla="*/ 558449 w 12192000"/>
              <a:gd name="connsiteY171" fmla="*/ 2182346 h 2237474"/>
              <a:gd name="connsiteX172" fmla="*/ 550517 w 12192000"/>
              <a:gd name="connsiteY172" fmla="*/ 2182060 h 2237474"/>
              <a:gd name="connsiteX173" fmla="*/ 550309 w 12192000"/>
              <a:gd name="connsiteY173" fmla="*/ 2181825 h 2237474"/>
              <a:gd name="connsiteX174" fmla="*/ 541836 w 12192000"/>
              <a:gd name="connsiteY174" fmla="*/ 2181063 h 2237474"/>
              <a:gd name="connsiteX175" fmla="*/ 536057 w 12192000"/>
              <a:gd name="connsiteY175" fmla="*/ 2181537 h 2237474"/>
              <a:gd name="connsiteX176" fmla="*/ 520671 w 12192000"/>
              <a:gd name="connsiteY176" fmla="*/ 2180980 h 2237474"/>
              <a:gd name="connsiteX177" fmla="*/ 515024 w 12192000"/>
              <a:gd name="connsiteY177" fmla="*/ 2179258 h 2237474"/>
              <a:gd name="connsiteX178" fmla="*/ 512278 w 12192000"/>
              <a:gd name="connsiteY178" fmla="*/ 2176369 h 2237474"/>
              <a:gd name="connsiteX179" fmla="*/ 480419 w 12192000"/>
              <a:gd name="connsiteY179" fmla="*/ 2167807 h 2237474"/>
              <a:gd name="connsiteX180" fmla="*/ 413835 w 12192000"/>
              <a:gd name="connsiteY180" fmla="*/ 2156783 h 2237474"/>
              <a:gd name="connsiteX181" fmla="*/ 376513 w 12192000"/>
              <a:gd name="connsiteY181" fmla="*/ 2154014 h 2237474"/>
              <a:gd name="connsiteX182" fmla="*/ 273386 w 12192000"/>
              <a:gd name="connsiteY182" fmla="*/ 2142551 h 2237474"/>
              <a:gd name="connsiteX183" fmla="*/ 169207 w 12192000"/>
              <a:gd name="connsiteY183" fmla="*/ 2128100 h 2237474"/>
              <a:gd name="connsiteX184" fmla="*/ 93149 w 12192000"/>
              <a:gd name="connsiteY184" fmla="*/ 2105324 h 2237474"/>
              <a:gd name="connsiteX185" fmla="*/ 88109 w 12192000"/>
              <a:gd name="connsiteY185" fmla="*/ 2106704 h 2237474"/>
              <a:gd name="connsiteX186" fmla="*/ 80022 w 12192000"/>
              <a:gd name="connsiteY186" fmla="*/ 2107254 h 2237474"/>
              <a:gd name="connsiteX187" fmla="*/ 79717 w 12192000"/>
              <a:gd name="connsiteY187" fmla="*/ 2107046 h 2237474"/>
              <a:gd name="connsiteX188" fmla="*/ 72352 w 12192000"/>
              <a:gd name="connsiteY188" fmla="*/ 2107991 h 2237474"/>
              <a:gd name="connsiteX189" fmla="*/ 37645 w 12192000"/>
              <a:gd name="connsiteY189" fmla="*/ 2115401 h 2237474"/>
              <a:gd name="connsiteX190" fmla="*/ 4572 w 12192000"/>
              <a:gd name="connsiteY190" fmla="*/ 2111091 h 2237474"/>
              <a:gd name="connsiteX191" fmla="*/ 0 w 12192000"/>
              <a:gd name="connsiteY191" fmla="*/ 2110468 h 2237474"/>
              <a:gd name="connsiteX192" fmla="*/ 0 w 12192000"/>
              <a:gd name="connsiteY192"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20512 w 12192000"/>
              <a:gd name="connsiteY6" fmla="*/ 745392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46594 w 12192000"/>
              <a:gd name="connsiteY12" fmla="*/ 765069 h 2237474"/>
              <a:gd name="connsiteX13" fmla="*/ 10805004 w 12192000"/>
              <a:gd name="connsiteY13" fmla="*/ 757573 h 2237474"/>
              <a:gd name="connsiteX14" fmla="*/ 10739478 w 12192000"/>
              <a:gd name="connsiteY14" fmla="*/ 776841 h 2237474"/>
              <a:gd name="connsiteX15" fmla="*/ 10458762 w 12192000"/>
              <a:gd name="connsiteY15" fmla="*/ 755400 h 2237474"/>
              <a:gd name="connsiteX16" fmla="*/ 10211200 w 12192000"/>
              <a:gd name="connsiteY16" fmla="*/ 767513 h 2237474"/>
              <a:gd name="connsiteX17" fmla="*/ 10167995 w 12192000"/>
              <a:gd name="connsiteY17" fmla="*/ 760843 h 2237474"/>
              <a:gd name="connsiteX18" fmla="*/ 9997044 w 12192000"/>
              <a:gd name="connsiteY18" fmla="*/ 780129 h 2237474"/>
              <a:gd name="connsiteX19" fmla="*/ 9943887 w 12192000"/>
              <a:gd name="connsiteY19" fmla="*/ 804141 h 2237474"/>
              <a:gd name="connsiteX20" fmla="*/ 9918248 w 12192000"/>
              <a:gd name="connsiteY20" fmla="*/ 816628 h 2237474"/>
              <a:gd name="connsiteX21" fmla="*/ 9767091 w 12192000"/>
              <a:gd name="connsiteY21" fmla="*/ 870550 h 2237474"/>
              <a:gd name="connsiteX22" fmla="*/ 9683005 w 12192000"/>
              <a:gd name="connsiteY22" fmla="*/ 894128 h 2237474"/>
              <a:gd name="connsiteX23" fmla="*/ 9594438 w 12192000"/>
              <a:gd name="connsiteY23" fmla="*/ 919051 h 2237474"/>
              <a:gd name="connsiteX24" fmla="*/ 9544189 w 12192000"/>
              <a:gd name="connsiteY24" fmla="*/ 938966 h 2237474"/>
              <a:gd name="connsiteX25" fmla="*/ 9500499 w 12192000"/>
              <a:gd name="connsiteY25" fmla="*/ 954680 h 2237474"/>
              <a:gd name="connsiteX26" fmla="*/ 9428195 w 12192000"/>
              <a:gd name="connsiteY26" fmla="*/ 986225 h 2237474"/>
              <a:gd name="connsiteX27" fmla="*/ 9410017 w 12192000"/>
              <a:gd name="connsiteY27" fmla="*/ 993931 h 2237474"/>
              <a:gd name="connsiteX28" fmla="*/ 9392919 w 12192000"/>
              <a:gd name="connsiteY28" fmla="*/ 994656 h 2237474"/>
              <a:gd name="connsiteX29" fmla="*/ 9278619 w 12192000"/>
              <a:gd name="connsiteY29" fmla="*/ 1011878 h 2237474"/>
              <a:gd name="connsiteX30" fmla="*/ 9268019 w 12192000"/>
              <a:gd name="connsiteY30" fmla="*/ 1007442 h 2237474"/>
              <a:gd name="connsiteX31" fmla="*/ 9234662 w 12192000"/>
              <a:gd name="connsiteY31" fmla="*/ 1023056 h 2237474"/>
              <a:gd name="connsiteX32" fmla="*/ 9181033 w 12192000"/>
              <a:gd name="connsiteY32" fmla="*/ 1037921 h 2237474"/>
              <a:gd name="connsiteX33" fmla="*/ 9155969 w 12192000"/>
              <a:gd name="connsiteY33" fmla="*/ 1046804 h 2237474"/>
              <a:gd name="connsiteX34" fmla="*/ 9133985 w 12192000"/>
              <a:gd name="connsiteY34" fmla="*/ 1046450 h 2237474"/>
              <a:gd name="connsiteX35" fmla="*/ 9003462 w 12192000"/>
              <a:gd name="connsiteY35" fmla="*/ 1042406 h 2237474"/>
              <a:gd name="connsiteX36" fmla="*/ 8968445 w 12192000"/>
              <a:gd name="connsiteY36" fmla="*/ 1052169 h 2237474"/>
              <a:gd name="connsiteX37" fmla="*/ 8886001 w 12192000"/>
              <a:gd name="connsiteY37" fmla="*/ 1067468 h 2237474"/>
              <a:gd name="connsiteX38" fmla="*/ 8838610 w 12192000"/>
              <a:gd name="connsiteY38" fmla="*/ 1075091 h 2237474"/>
              <a:gd name="connsiteX39" fmla="*/ 8750383 w 12192000"/>
              <a:gd name="connsiteY39" fmla="*/ 1097387 h 2237474"/>
              <a:gd name="connsiteX40" fmla="*/ 8665605 w 12192000"/>
              <a:gd name="connsiteY40" fmla="*/ 1110791 h 2237474"/>
              <a:gd name="connsiteX41" fmla="*/ 8584946 w 12192000"/>
              <a:gd name="connsiteY41" fmla="*/ 1135226 h 2237474"/>
              <a:gd name="connsiteX42" fmla="*/ 8460755 w 12192000"/>
              <a:gd name="connsiteY42" fmla="*/ 1203427 h 2237474"/>
              <a:gd name="connsiteX43" fmla="*/ 8419755 w 12192000"/>
              <a:gd name="connsiteY43" fmla="*/ 1216260 h 2237474"/>
              <a:gd name="connsiteX44" fmla="*/ 8411626 w 12192000"/>
              <a:gd name="connsiteY44" fmla="*/ 1214397 h 2237474"/>
              <a:gd name="connsiteX45" fmla="*/ 8363469 w 12192000"/>
              <a:gd name="connsiteY45" fmla="*/ 1246658 h 2237474"/>
              <a:gd name="connsiteX46" fmla="*/ 8275497 w 12192000"/>
              <a:gd name="connsiteY46" fmla="*/ 1264396 h 2237474"/>
              <a:gd name="connsiteX47" fmla="*/ 8206287 w 12192000"/>
              <a:gd name="connsiteY47" fmla="*/ 1273060 h 2237474"/>
              <a:gd name="connsiteX48" fmla="*/ 8139997 w 12192000"/>
              <a:gd name="connsiteY48" fmla="*/ 1282713 h 2237474"/>
              <a:gd name="connsiteX49" fmla="*/ 8074238 w 12192000"/>
              <a:gd name="connsiteY49" fmla="*/ 1301895 h 2237474"/>
              <a:gd name="connsiteX50" fmla="*/ 7942099 w 12192000"/>
              <a:gd name="connsiteY50" fmla="*/ 1336332 h 2237474"/>
              <a:gd name="connsiteX51" fmla="*/ 7902328 w 12192000"/>
              <a:gd name="connsiteY51" fmla="*/ 1345865 h 2237474"/>
              <a:gd name="connsiteX52" fmla="*/ 7840612 w 12192000"/>
              <a:gd name="connsiteY52" fmla="*/ 1369373 h 2237474"/>
              <a:gd name="connsiteX53" fmla="*/ 7786819 w 12192000"/>
              <a:gd name="connsiteY53" fmla="*/ 1378970 h 2237474"/>
              <a:gd name="connsiteX54" fmla="*/ 7548172 w 12192000"/>
              <a:gd name="connsiteY54" fmla="*/ 1417460 h 2237474"/>
              <a:gd name="connsiteX55" fmla="*/ 7483437 w 12192000"/>
              <a:gd name="connsiteY55" fmla="*/ 1478152 h 2237474"/>
              <a:gd name="connsiteX56" fmla="*/ 7377870 w 12192000"/>
              <a:gd name="connsiteY56" fmla="*/ 1523319 h 2237474"/>
              <a:gd name="connsiteX57" fmla="*/ 7230737 w 12192000"/>
              <a:gd name="connsiteY57" fmla="*/ 1562633 h 2237474"/>
              <a:gd name="connsiteX58" fmla="*/ 7224458 w 12192000"/>
              <a:gd name="connsiteY58" fmla="*/ 1573008 h 2237474"/>
              <a:gd name="connsiteX59" fmla="*/ 7183121 w 12192000"/>
              <a:gd name="connsiteY59" fmla="*/ 1595162 h 2237474"/>
              <a:gd name="connsiteX60" fmla="*/ 7164601 w 12192000"/>
              <a:gd name="connsiteY60" fmla="*/ 1606490 h 2237474"/>
              <a:gd name="connsiteX61" fmla="*/ 7031309 w 12192000"/>
              <a:gd name="connsiteY61" fmla="*/ 1619451 h 2237474"/>
              <a:gd name="connsiteX62" fmla="*/ 6900177 w 12192000"/>
              <a:gd name="connsiteY62" fmla="*/ 1636016 h 2237474"/>
              <a:gd name="connsiteX63" fmla="*/ 6795372 w 12192000"/>
              <a:gd name="connsiteY63" fmla="*/ 1644845 h 2237474"/>
              <a:gd name="connsiteX64" fmla="*/ 6692251 w 12192000"/>
              <a:gd name="connsiteY64" fmla="*/ 1656357 h 2237474"/>
              <a:gd name="connsiteX65" fmla="*/ 6655235 w 12192000"/>
              <a:gd name="connsiteY65" fmla="*/ 1661869 h 2237474"/>
              <a:gd name="connsiteX66" fmla="*/ 6554894 w 12192000"/>
              <a:gd name="connsiteY66" fmla="*/ 1664428 h 2237474"/>
              <a:gd name="connsiteX67" fmla="*/ 6516595 w 12192000"/>
              <a:gd name="connsiteY67" fmla="*/ 1667475 h 2237474"/>
              <a:gd name="connsiteX68" fmla="*/ 6508541 w 12192000"/>
              <a:gd name="connsiteY68" fmla="*/ 1668757 h 2237474"/>
              <a:gd name="connsiteX69" fmla="*/ 6471012 w 12192000"/>
              <a:gd name="connsiteY69" fmla="*/ 1678604 h 2237474"/>
              <a:gd name="connsiteX70" fmla="*/ 6364035 w 12192000"/>
              <a:gd name="connsiteY70" fmla="*/ 1667683 h 2237474"/>
              <a:gd name="connsiteX71" fmla="*/ 6280959 w 12192000"/>
              <a:gd name="connsiteY71" fmla="*/ 1689329 h 2237474"/>
              <a:gd name="connsiteX72" fmla="*/ 6243319 w 12192000"/>
              <a:gd name="connsiteY72" fmla="*/ 1695560 h 2237474"/>
              <a:gd name="connsiteX73" fmla="*/ 6098321 w 12192000"/>
              <a:gd name="connsiteY73" fmla="*/ 1721646 h 2237474"/>
              <a:gd name="connsiteX74" fmla="*/ 5880652 w 12192000"/>
              <a:gd name="connsiteY74" fmla="*/ 1779643 h 2237474"/>
              <a:gd name="connsiteX75" fmla="*/ 5785959 w 12192000"/>
              <a:gd name="connsiteY75" fmla="*/ 1775307 h 2237474"/>
              <a:gd name="connsiteX76" fmla="*/ 5643534 w 12192000"/>
              <a:gd name="connsiteY76" fmla="*/ 1802919 h 2237474"/>
              <a:gd name="connsiteX77" fmla="*/ 5518799 w 12192000"/>
              <a:gd name="connsiteY77" fmla="*/ 1818312 h 2237474"/>
              <a:gd name="connsiteX78" fmla="*/ 5505014 w 12192000"/>
              <a:gd name="connsiteY78" fmla="*/ 1819259 h 2237474"/>
              <a:gd name="connsiteX79" fmla="*/ 5453307 w 12192000"/>
              <a:gd name="connsiteY79" fmla="*/ 1815450 h 2237474"/>
              <a:gd name="connsiteX80" fmla="*/ 5221533 w 12192000"/>
              <a:gd name="connsiteY80" fmla="*/ 1846950 h 2237474"/>
              <a:gd name="connsiteX81" fmla="*/ 5149802 w 12192000"/>
              <a:gd name="connsiteY81" fmla="*/ 1844846 h 2237474"/>
              <a:gd name="connsiteX82" fmla="*/ 5114927 w 12192000"/>
              <a:gd name="connsiteY82" fmla="*/ 1847827 h 2237474"/>
              <a:gd name="connsiteX83" fmla="*/ 5108970 w 12192000"/>
              <a:gd name="connsiteY83" fmla="*/ 1847935 h 2237474"/>
              <a:gd name="connsiteX84" fmla="*/ 5067961 w 12192000"/>
              <a:gd name="connsiteY84" fmla="*/ 1845917 h 2237474"/>
              <a:gd name="connsiteX85" fmla="*/ 5007075 w 12192000"/>
              <a:gd name="connsiteY85" fmla="*/ 1838626 h 2237474"/>
              <a:gd name="connsiteX86" fmla="*/ 4944087 w 12192000"/>
              <a:gd name="connsiteY86" fmla="*/ 1823332 h 2237474"/>
              <a:gd name="connsiteX87" fmla="*/ 4907662 w 12192000"/>
              <a:gd name="connsiteY87" fmla="*/ 1816900 h 2237474"/>
              <a:gd name="connsiteX88" fmla="*/ 4882386 w 12192000"/>
              <a:gd name="connsiteY88" fmla="*/ 1809844 h 2237474"/>
              <a:gd name="connsiteX89" fmla="*/ 4811440 w 12192000"/>
              <a:gd name="connsiteY89" fmla="*/ 1804655 h 2237474"/>
              <a:gd name="connsiteX90" fmla="*/ 4691075 w 12192000"/>
              <a:gd name="connsiteY90" fmla="*/ 1801389 h 2237474"/>
              <a:gd name="connsiteX91" fmla="*/ 4611738 w 12192000"/>
              <a:gd name="connsiteY91" fmla="*/ 1776964 h 2237474"/>
              <a:gd name="connsiteX92" fmla="*/ 4560070 w 12192000"/>
              <a:gd name="connsiteY92" fmla="*/ 1785640 h 2237474"/>
              <a:gd name="connsiteX93" fmla="*/ 4536503 w 12192000"/>
              <a:gd name="connsiteY93" fmla="*/ 1785334 h 2237474"/>
              <a:gd name="connsiteX94" fmla="*/ 4513724 w 12192000"/>
              <a:gd name="connsiteY94" fmla="*/ 1791996 h 2237474"/>
              <a:gd name="connsiteX95" fmla="*/ 4459810 w 12192000"/>
              <a:gd name="connsiteY95" fmla="*/ 1797886 h 2237474"/>
              <a:gd name="connsiteX96" fmla="*/ 4379064 w 12192000"/>
              <a:gd name="connsiteY96" fmla="*/ 1817177 h 2237474"/>
              <a:gd name="connsiteX97" fmla="*/ 4290981 w 12192000"/>
              <a:gd name="connsiteY97" fmla="*/ 1839677 h 2237474"/>
              <a:gd name="connsiteX98" fmla="*/ 4238372 w 12192000"/>
              <a:gd name="connsiteY98" fmla="*/ 1851480 h 2237474"/>
              <a:gd name="connsiteX99" fmla="*/ 4232517 w 12192000"/>
              <a:gd name="connsiteY99" fmla="*/ 1852567 h 2237474"/>
              <a:gd name="connsiteX100" fmla="*/ 4191732 w 12192000"/>
              <a:gd name="connsiteY100" fmla="*/ 1857328 h 2237474"/>
              <a:gd name="connsiteX101" fmla="*/ 4065532 w 12192000"/>
              <a:gd name="connsiteY101" fmla="*/ 1855477 h 2237474"/>
              <a:gd name="connsiteX102" fmla="*/ 4028460 w 12192000"/>
              <a:gd name="connsiteY102" fmla="*/ 1855137 h 2237474"/>
              <a:gd name="connsiteX103" fmla="*/ 4002267 w 12192000"/>
              <a:gd name="connsiteY103" fmla="*/ 1852352 h 2237474"/>
              <a:gd name="connsiteX104" fmla="*/ 3931396 w 12192000"/>
              <a:gd name="connsiteY104" fmla="*/ 1858915 h 2237474"/>
              <a:gd name="connsiteX105" fmla="*/ 3812162 w 12192000"/>
              <a:gd name="connsiteY105" fmla="*/ 1875501 h 2237474"/>
              <a:gd name="connsiteX106" fmla="*/ 3729530 w 12192000"/>
              <a:gd name="connsiteY106" fmla="*/ 1864513 h 2237474"/>
              <a:gd name="connsiteX107" fmla="*/ 3680177 w 12192000"/>
              <a:gd name="connsiteY107" fmla="*/ 1881552 h 2237474"/>
              <a:gd name="connsiteX108" fmla="*/ 3567259 w 12192000"/>
              <a:gd name="connsiteY108" fmla="*/ 1893482 h 2237474"/>
              <a:gd name="connsiteX109" fmla="*/ 3405770 w 12192000"/>
              <a:gd name="connsiteY109" fmla="*/ 1904591 h 2237474"/>
              <a:gd name="connsiteX110" fmla="*/ 3280097 w 12192000"/>
              <a:gd name="connsiteY110" fmla="*/ 1919610 h 2237474"/>
              <a:gd name="connsiteX111" fmla="*/ 3123424 w 12192000"/>
              <a:gd name="connsiteY111" fmla="*/ 1952930 h 2237474"/>
              <a:gd name="connsiteX112" fmla="*/ 3009910 w 12192000"/>
              <a:gd name="connsiteY112" fmla="*/ 1957866 h 2237474"/>
              <a:gd name="connsiteX113" fmla="*/ 2995934 w 12192000"/>
              <a:gd name="connsiteY113" fmla="*/ 1967085 h 2237474"/>
              <a:gd name="connsiteX114" fmla="*/ 2980071 w 12192000"/>
              <a:gd name="connsiteY114" fmla="*/ 1972988 h 2237474"/>
              <a:gd name="connsiteX115" fmla="*/ 2978094 w 12192000"/>
              <a:gd name="connsiteY115" fmla="*/ 1972369 h 2237474"/>
              <a:gd name="connsiteX116" fmla="*/ 2942858 w 12192000"/>
              <a:gd name="connsiteY116" fmla="*/ 1981367 h 2237474"/>
              <a:gd name="connsiteX117" fmla="*/ 2875436 w 12192000"/>
              <a:gd name="connsiteY117" fmla="*/ 1996977 h 2237474"/>
              <a:gd name="connsiteX118" fmla="*/ 2874892 w 12192000"/>
              <a:gd name="connsiteY118" fmla="*/ 1996085 h 2237474"/>
              <a:gd name="connsiteX119" fmla="*/ 2864145 w 12192000"/>
              <a:gd name="connsiteY119" fmla="*/ 1994061 h 2237474"/>
              <a:gd name="connsiteX120" fmla="*/ 2843662 w 12192000"/>
              <a:gd name="connsiteY120" fmla="*/ 1992498 h 2237474"/>
              <a:gd name="connsiteX121" fmla="*/ 2796128 w 12192000"/>
              <a:gd name="connsiteY121" fmla="*/ 1976403 h 2237474"/>
              <a:gd name="connsiteX122" fmla="*/ 2756784 w 12192000"/>
              <a:gd name="connsiteY122" fmla="*/ 1985116 h 2237474"/>
              <a:gd name="connsiteX123" fmla="*/ 2748833 w 12192000"/>
              <a:gd name="connsiteY123" fmla="*/ 1986323 h 2237474"/>
              <a:gd name="connsiteX124" fmla="*/ 2748661 w 12192000"/>
              <a:gd name="connsiteY124" fmla="*/ 1986122 h 2237474"/>
              <a:gd name="connsiteX125" fmla="*/ 2740251 w 12192000"/>
              <a:gd name="connsiteY125" fmla="*/ 1986946 h 2237474"/>
              <a:gd name="connsiteX126" fmla="*/ 2718916 w 12192000"/>
              <a:gd name="connsiteY126" fmla="*/ 1990867 h 2237474"/>
              <a:gd name="connsiteX127" fmla="*/ 2713522 w 12192000"/>
              <a:gd name="connsiteY127" fmla="*/ 1990173 h 2237474"/>
              <a:gd name="connsiteX128" fmla="*/ 2680597 w 12192000"/>
              <a:gd name="connsiteY128" fmla="*/ 1984996 h 2237474"/>
              <a:gd name="connsiteX129" fmla="*/ 2578178 w 12192000"/>
              <a:gd name="connsiteY129" fmla="*/ 1990531 h 2237474"/>
              <a:gd name="connsiteX130" fmla="*/ 2476147 w 12192000"/>
              <a:gd name="connsiteY130" fmla="*/ 1998305 h 2237474"/>
              <a:gd name="connsiteX131" fmla="*/ 2373568 w 12192000"/>
              <a:gd name="connsiteY131" fmla="*/ 2003219 h 2237474"/>
              <a:gd name="connsiteX132" fmla="*/ 2321399 w 12192000"/>
              <a:gd name="connsiteY132" fmla="*/ 1989467 h 2237474"/>
              <a:gd name="connsiteX133" fmla="*/ 2315525 w 12192000"/>
              <a:gd name="connsiteY133" fmla="*/ 1989708 h 2237474"/>
              <a:gd name="connsiteX134" fmla="*/ 2300792 w 12192000"/>
              <a:gd name="connsiteY134" fmla="*/ 1994290 h 2237474"/>
              <a:gd name="connsiteX135" fmla="*/ 2295469 w 12192000"/>
              <a:gd name="connsiteY135" fmla="*/ 1996659 h 2237474"/>
              <a:gd name="connsiteX136" fmla="*/ 2287219 w 12192000"/>
              <a:gd name="connsiteY136" fmla="*/ 1998750 h 2237474"/>
              <a:gd name="connsiteX137" fmla="*/ 2286948 w 12192000"/>
              <a:gd name="connsiteY137" fmla="*/ 1998596 h 2237474"/>
              <a:gd name="connsiteX138" fmla="*/ 2243069 w 12192000"/>
              <a:gd name="connsiteY138" fmla="*/ 2015111 h 2237474"/>
              <a:gd name="connsiteX139" fmla="*/ 2186609 w 12192000"/>
              <a:gd name="connsiteY139" fmla="*/ 2008263 h 2237474"/>
              <a:gd name="connsiteX140" fmla="*/ 2164831 w 12192000"/>
              <a:gd name="connsiteY140" fmla="*/ 2010143 h 2237474"/>
              <a:gd name="connsiteX141" fmla="*/ 2152836 w 12192000"/>
              <a:gd name="connsiteY141" fmla="*/ 2010048 h 2237474"/>
              <a:gd name="connsiteX142" fmla="*/ 2117102 w 12192000"/>
              <a:gd name="connsiteY142" fmla="*/ 2023004 h 2237474"/>
              <a:gd name="connsiteX143" fmla="*/ 2111935 w 12192000"/>
              <a:gd name="connsiteY143" fmla="*/ 2023163 h 2237474"/>
              <a:gd name="connsiteX144" fmla="*/ 2089991 w 12192000"/>
              <a:gd name="connsiteY144" fmla="*/ 2034193 h 2237474"/>
              <a:gd name="connsiteX145" fmla="*/ 2058061 w 12192000"/>
              <a:gd name="connsiteY145" fmla="*/ 2047942 h 2237474"/>
              <a:gd name="connsiteX146" fmla="*/ 2055737 w 12192000"/>
              <a:gd name="connsiteY146" fmla="*/ 2047704 h 2237474"/>
              <a:gd name="connsiteX147" fmla="*/ 2042244 w 12192000"/>
              <a:gd name="connsiteY147" fmla="*/ 2055560 h 2237474"/>
              <a:gd name="connsiteX148" fmla="*/ 1976224 w 12192000"/>
              <a:gd name="connsiteY148" fmla="*/ 2074257 h 2237474"/>
              <a:gd name="connsiteX149" fmla="*/ 1877728 w 12192000"/>
              <a:gd name="connsiteY149" fmla="*/ 2101004 h 2237474"/>
              <a:gd name="connsiteX150" fmla="*/ 1759056 w 12192000"/>
              <a:gd name="connsiteY150" fmla="*/ 2125608 h 2237474"/>
              <a:gd name="connsiteX151" fmla="*/ 1637948 w 12192000"/>
              <a:gd name="connsiteY151" fmla="*/ 2172597 h 2237474"/>
              <a:gd name="connsiteX152" fmla="*/ 1434549 w 12192000"/>
              <a:gd name="connsiteY152" fmla="*/ 2234522 h 2237474"/>
              <a:gd name="connsiteX153" fmla="*/ 1398481 w 12192000"/>
              <a:gd name="connsiteY153" fmla="*/ 2237074 h 2237474"/>
              <a:gd name="connsiteX154" fmla="*/ 1398407 w 12192000"/>
              <a:gd name="connsiteY154" fmla="*/ 2237095 h 2237474"/>
              <a:gd name="connsiteX155" fmla="*/ 1370962 w 12192000"/>
              <a:gd name="connsiteY155" fmla="*/ 2237474 h 2237474"/>
              <a:gd name="connsiteX156" fmla="*/ 1356367 w 12192000"/>
              <a:gd name="connsiteY156" fmla="*/ 2235089 h 2237474"/>
              <a:gd name="connsiteX157" fmla="*/ 1324828 w 12192000"/>
              <a:gd name="connsiteY157" fmla="*/ 2231968 h 2237474"/>
              <a:gd name="connsiteX158" fmla="*/ 1297744 w 12192000"/>
              <a:gd name="connsiteY158" fmla="*/ 2235849 h 2237474"/>
              <a:gd name="connsiteX159" fmla="*/ 1286236 w 12192000"/>
              <a:gd name="connsiteY159" fmla="*/ 2233135 h 2237474"/>
              <a:gd name="connsiteX160" fmla="*/ 1283504 w 12192000"/>
              <a:gd name="connsiteY160" fmla="*/ 2233797 h 2237474"/>
              <a:gd name="connsiteX161" fmla="*/ 1279765 w 12192000"/>
              <a:gd name="connsiteY161" fmla="*/ 2229639 h 2237474"/>
              <a:gd name="connsiteX162" fmla="*/ 1195347 w 12192000"/>
              <a:gd name="connsiteY162" fmla="*/ 2212354 h 2237474"/>
              <a:gd name="connsiteX163" fmla="*/ 970251 w 12192000"/>
              <a:gd name="connsiteY163" fmla="*/ 2221029 h 2237474"/>
              <a:gd name="connsiteX164" fmla="*/ 812914 w 12192000"/>
              <a:gd name="connsiteY164" fmla="*/ 2202752 h 2237474"/>
              <a:gd name="connsiteX165" fmla="*/ 800195 w 12192000"/>
              <a:gd name="connsiteY165" fmla="*/ 2209407 h 2237474"/>
              <a:gd name="connsiteX166" fmla="*/ 784978 w 12192000"/>
              <a:gd name="connsiteY166" fmla="*/ 2212360 h 2237474"/>
              <a:gd name="connsiteX167" fmla="*/ 681987 w 12192000"/>
              <a:gd name="connsiteY167" fmla="*/ 2216757 h 2237474"/>
              <a:gd name="connsiteX168" fmla="*/ 669923 w 12192000"/>
              <a:gd name="connsiteY168" fmla="*/ 2211682 h 2237474"/>
              <a:gd name="connsiteX169" fmla="*/ 648680 w 12192000"/>
              <a:gd name="connsiteY169" fmla="*/ 2206229 h 2237474"/>
              <a:gd name="connsiteX170" fmla="*/ 597225 w 12192000"/>
              <a:gd name="connsiteY170" fmla="*/ 2180999 h 2237474"/>
              <a:gd name="connsiteX171" fmla="*/ 558449 w 12192000"/>
              <a:gd name="connsiteY171" fmla="*/ 2182346 h 2237474"/>
              <a:gd name="connsiteX172" fmla="*/ 550517 w 12192000"/>
              <a:gd name="connsiteY172" fmla="*/ 2182060 h 2237474"/>
              <a:gd name="connsiteX173" fmla="*/ 550309 w 12192000"/>
              <a:gd name="connsiteY173" fmla="*/ 2181825 h 2237474"/>
              <a:gd name="connsiteX174" fmla="*/ 541836 w 12192000"/>
              <a:gd name="connsiteY174" fmla="*/ 2181063 h 2237474"/>
              <a:gd name="connsiteX175" fmla="*/ 536057 w 12192000"/>
              <a:gd name="connsiteY175" fmla="*/ 2181537 h 2237474"/>
              <a:gd name="connsiteX176" fmla="*/ 520671 w 12192000"/>
              <a:gd name="connsiteY176" fmla="*/ 2180980 h 2237474"/>
              <a:gd name="connsiteX177" fmla="*/ 515024 w 12192000"/>
              <a:gd name="connsiteY177" fmla="*/ 2179258 h 2237474"/>
              <a:gd name="connsiteX178" fmla="*/ 512278 w 12192000"/>
              <a:gd name="connsiteY178" fmla="*/ 2176369 h 2237474"/>
              <a:gd name="connsiteX179" fmla="*/ 480419 w 12192000"/>
              <a:gd name="connsiteY179" fmla="*/ 2167807 h 2237474"/>
              <a:gd name="connsiteX180" fmla="*/ 413835 w 12192000"/>
              <a:gd name="connsiteY180" fmla="*/ 2156783 h 2237474"/>
              <a:gd name="connsiteX181" fmla="*/ 376513 w 12192000"/>
              <a:gd name="connsiteY181" fmla="*/ 2154014 h 2237474"/>
              <a:gd name="connsiteX182" fmla="*/ 273386 w 12192000"/>
              <a:gd name="connsiteY182" fmla="*/ 2142551 h 2237474"/>
              <a:gd name="connsiteX183" fmla="*/ 169207 w 12192000"/>
              <a:gd name="connsiteY183" fmla="*/ 2128100 h 2237474"/>
              <a:gd name="connsiteX184" fmla="*/ 93149 w 12192000"/>
              <a:gd name="connsiteY184" fmla="*/ 2105324 h 2237474"/>
              <a:gd name="connsiteX185" fmla="*/ 88109 w 12192000"/>
              <a:gd name="connsiteY185" fmla="*/ 2106704 h 2237474"/>
              <a:gd name="connsiteX186" fmla="*/ 80022 w 12192000"/>
              <a:gd name="connsiteY186" fmla="*/ 2107254 h 2237474"/>
              <a:gd name="connsiteX187" fmla="*/ 79717 w 12192000"/>
              <a:gd name="connsiteY187" fmla="*/ 2107046 h 2237474"/>
              <a:gd name="connsiteX188" fmla="*/ 72352 w 12192000"/>
              <a:gd name="connsiteY188" fmla="*/ 2107991 h 2237474"/>
              <a:gd name="connsiteX189" fmla="*/ 37645 w 12192000"/>
              <a:gd name="connsiteY189" fmla="*/ 2115401 h 2237474"/>
              <a:gd name="connsiteX190" fmla="*/ 4572 w 12192000"/>
              <a:gd name="connsiteY190" fmla="*/ 2111091 h 2237474"/>
              <a:gd name="connsiteX191" fmla="*/ 0 w 12192000"/>
              <a:gd name="connsiteY191" fmla="*/ 2110468 h 2237474"/>
              <a:gd name="connsiteX192" fmla="*/ 0 w 12192000"/>
              <a:gd name="connsiteY192"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20512 w 12192000"/>
              <a:gd name="connsiteY6" fmla="*/ 745392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46594 w 12192000"/>
              <a:gd name="connsiteY12" fmla="*/ 765069 h 2237474"/>
              <a:gd name="connsiteX13" fmla="*/ 10805004 w 12192000"/>
              <a:gd name="connsiteY13" fmla="*/ 757573 h 2237474"/>
              <a:gd name="connsiteX14" fmla="*/ 10739478 w 12192000"/>
              <a:gd name="connsiteY14" fmla="*/ 776841 h 2237474"/>
              <a:gd name="connsiteX15" fmla="*/ 10458762 w 12192000"/>
              <a:gd name="connsiteY15" fmla="*/ 755400 h 2237474"/>
              <a:gd name="connsiteX16" fmla="*/ 10211200 w 12192000"/>
              <a:gd name="connsiteY16" fmla="*/ 767513 h 2237474"/>
              <a:gd name="connsiteX17" fmla="*/ 10167995 w 12192000"/>
              <a:gd name="connsiteY17" fmla="*/ 760843 h 2237474"/>
              <a:gd name="connsiteX18" fmla="*/ 9997044 w 12192000"/>
              <a:gd name="connsiteY18" fmla="*/ 780129 h 2237474"/>
              <a:gd name="connsiteX19" fmla="*/ 9943887 w 12192000"/>
              <a:gd name="connsiteY19" fmla="*/ 804141 h 2237474"/>
              <a:gd name="connsiteX20" fmla="*/ 9918248 w 12192000"/>
              <a:gd name="connsiteY20" fmla="*/ 816628 h 2237474"/>
              <a:gd name="connsiteX21" fmla="*/ 9767091 w 12192000"/>
              <a:gd name="connsiteY21" fmla="*/ 870550 h 2237474"/>
              <a:gd name="connsiteX22" fmla="*/ 9683005 w 12192000"/>
              <a:gd name="connsiteY22" fmla="*/ 894128 h 2237474"/>
              <a:gd name="connsiteX23" fmla="*/ 9594438 w 12192000"/>
              <a:gd name="connsiteY23" fmla="*/ 919051 h 2237474"/>
              <a:gd name="connsiteX24" fmla="*/ 9544189 w 12192000"/>
              <a:gd name="connsiteY24" fmla="*/ 938966 h 2237474"/>
              <a:gd name="connsiteX25" fmla="*/ 9500499 w 12192000"/>
              <a:gd name="connsiteY25" fmla="*/ 954680 h 2237474"/>
              <a:gd name="connsiteX26" fmla="*/ 9428195 w 12192000"/>
              <a:gd name="connsiteY26" fmla="*/ 986225 h 2237474"/>
              <a:gd name="connsiteX27" fmla="*/ 9410017 w 12192000"/>
              <a:gd name="connsiteY27" fmla="*/ 993931 h 2237474"/>
              <a:gd name="connsiteX28" fmla="*/ 9392919 w 12192000"/>
              <a:gd name="connsiteY28" fmla="*/ 994656 h 2237474"/>
              <a:gd name="connsiteX29" fmla="*/ 9278619 w 12192000"/>
              <a:gd name="connsiteY29" fmla="*/ 1011878 h 2237474"/>
              <a:gd name="connsiteX30" fmla="*/ 9268019 w 12192000"/>
              <a:gd name="connsiteY30" fmla="*/ 1007442 h 2237474"/>
              <a:gd name="connsiteX31" fmla="*/ 9234662 w 12192000"/>
              <a:gd name="connsiteY31" fmla="*/ 1023056 h 2237474"/>
              <a:gd name="connsiteX32" fmla="*/ 9181033 w 12192000"/>
              <a:gd name="connsiteY32" fmla="*/ 1037921 h 2237474"/>
              <a:gd name="connsiteX33" fmla="*/ 9155969 w 12192000"/>
              <a:gd name="connsiteY33" fmla="*/ 1046804 h 2237474"/>
              <a:gd name="connsiteX34" fmla="*/ 9133985 w 12192000"/>
              <a:gd name="connsiteY34" fmla="*/ 1046450 h 2237474"/>
              <a:gd name="connsiteX35" fmla="*/ 9003462 w 12192000"/>
              <a:gd name="connsiteY35" fmla="*/ 1042406 h 2237474"/>
              <a:gd name="connsiteX36" fmla="*/ 8968445 w 12192000"/>
              <a:gd name="connsiteY36" fmla="*/ 1052169 h 2237474"/>
              <a:gd name="connsiteX37" fmla="*/ 8886001 w 12192000"/>
              <a:gd name="connsiteY37" fmla="*/ 1067468 h 2237474"/>
              <a:gd name="connsiteX38" fmla="*/ 8838610 w 12192000"/>
              <a:gd name="connsiteY38" fmla="*/ 1075091 h 2237474"/>
              <a:gd name="connsiteX39" fmla="*/ 8750383 w 12192000"/>
              <a:gd name="connsiteY39" fmla="*/ 1097387 h 2237474"/>
              <a:gd name="connsiteX40" fmla="*/ 8665605 w 12192000"/>
              <a:gd name="connsiteY40" fmla="*/ 1110791 h 2237474"/>
              <a:gd name="connsiteX41" fmla="*/ 8584946 w 12192000"/>
              <a:gd name="connsiteY41" fmla="*/ 1135226 h 2237474"/>
              <a:gd name="connsiteX42" fmla="*/ 8460755 w 12192000"/>
              <a:gd name="connsiteY42" fmla="*/ 1203427 h 2237474"/>
              <a:gd name="connsiteX43" fmla="*/ 8419755 w 12192000"/>
              <a:gd name="connsiteY43" fmla="*/ 1216260 h 2237474"/>
              <a:gd name="connsiteX44" fmla="*/ 8411626 w 12192000"/>
              <a:gd name="connsiteY44" fmla="*/ 1214397 h 2237474"/>
              <a:gd name="connsiteX45" fmla="*/ 8363469 w 12192000"/>
              <a:gd name="connsiteY45" fmla="*/ 1246658 h 2237474"/>
              <a:gd name="connsiteX46" fmla="*/ 8275497 w 12192000"/>
              <a:gd name="connsiteY46" fmla="*/ 1264396 h 2237474"/>
              <a:gd name="connsiteX47" fmla="*/ 8206287 w 12192000"/>
              <a:gd name="connsiteY47" fmla="*/ 1273060 h 2237474"/>
              <a:gd name="connsiteX48" fmla="*/ 8139997 w 12192000"/>
              <a:gd name="connsiteY48" fmla="*/ 1282713 h 2237474"/>
              <a:gd name="connsiteX49" fmla="*/ 8074238 w 12192000"/>
              <a:gd name="connsiteY49" fmla="*/ 1301895 h 2237474"/>
              <a:gd name="connsiteX50" fmla="*/ 7942099 w 12192000"/>
              <a:gd name="connsiteY50" fmla="*/ 1336332 h 2237474"/>
              <a:gd name="connsiteX51" fmla="*/ 7902328 w 12192000"/>
              <a:gd name="connsiteY51" fmla="*/ 1345865 h 2237474"/>
              <a:gd name="connsiteX52" fmla="*/ 7840612 w 12192000"/>
              <a:gd name="connsiteY52" fmla="*/ 1369373 h 2237474"/>
              <a:gd name="connsiteX53" fmla="*/ 7786819 w 12192000"/>
              <a:gd name="connsiteY53" fmla="*/ 1378970 h 2237474"/>
              <a:gd name="connsiteX54" fmla="*/ 7548172 w 12192000"/>
              <a:gd name="connsiteY54" fmla="*/ 1417460 h 2237474"/>
              <a:gd name="connsiteX55" fmla="*/ 7483437 w 12192000"/>
              <a:gd name="connsiteY55" fmla="*/ 1478152 h 2237474"/>
              <a:gd name="connsiteX56" fmla="*/ 7377870 w 12192000"/>
              <a:gd name="connsiteY56" fmla="*/ 1523319 h 2237474"/>
              <a:gd name="connsiteX57" fmla="*/ 7230737 w 12192000"/>
              <a:gd name="connsiteY57" fmla="*/ 1562633 h 2237474"/>
              <a:gd name="connsiteX58" fmla="*/ 7224458 w 12192000"/>
              <a:gd name="connsiteY58" fmla="*/ 1573008 h 2237474"/>
              <a:gd name="connsiteX59" fmla="*/ 7183121 w 12192000"/>
              <a:gd name="connsiteY59" fmla="*/ 1595162 h 2237474"/>
              <a:gd name="connsiteX60" fmla="*/ 7164601 w 12192000"/>
              <a:gd name="connsiteY60" fmla="*/ 1606490 h 2237474"/>
              <a:gd name="connsiteX61" fmla="*/ 7031309 w 12192000"/>
              <a:gd name="connsiteY61" fmla="*/ 1619451 h 2237474"/>
              <a:gd name="connsiteX62" fmla="*/ 6900177 w 12192000"/>
              <a:gd name="connsiteY62" fmla="*/ 1636016 h 2237474"/>
              <a:gd name="connsiteX63" fmla="*/ 6795372 w 12192000"/>
              <a:gd name="connsiteY63" fmla="*/ 1644845 h 2237474"/>
              <a:gd name="connsiteX64" fmla="*/ 6692251 w 12192000"/>
              <a:gd name="connsiteY64" fmla="*/ 1656357 h 2237474"/>
              <a:gd name="connsiteX65" fmla="*/ 6655235 w 12192000"/>
              <a:gd name="connsiteY65" fmla="*/ 1661869 h 2237474"/>
              <a:gd name="connsiteX66" fmla="*/ 6554894 w 12192000"/>
              <a:gd name="connsiteY66" fmla="*/ 1664428 h 2237474"/>
              <a:gd name="connsiteX67" fmla="*/ 6516595 w 12192000"/>
              <a:gd name="connsiteY67" fmla="*/ 1667475 h 2237474"/>
              <a:gd name="connsiteX68" fmla="*/ 6508541 w 12192000"/>
              <a:gd name="connsiteY68" fmla="*/ 1668757 h 2237474"/>
              <a:gd name="connsiteX69" fmla="*/ 6471012 w 12192000"/>
              <a:gd name="connsiteY69" fmla="*/ 1678604 h 2237474"/>
              <a:gd name="connsiteX70" fmla="*/ 6364035 w 12192000"/>
              <a:gd name="connsiteY70" fmla="*/ 1667683 h 2237474"/>
              <a:gd name="connsiteX71" fmla="*/ 6280959 w 12192000"/>
              <a:gd name="connsiteY71" fmla="*/ 1689329 h 2237474"/>
              <a:gd name="connsiteX72" fmla="*/ 6243319 w 12192000"/>
              <a:gd name="connsiteY72" fmla="*/ 1695560 h 2237474"/>
              <a:gd name="connsiteX73" fmla="*/ 6098321 w 12192000"/>
              <a:gd name="connsiteY73" fmla="*/ 1721646 h 2237474"/>
              <a:gd name="connsiteX74" fmla="*/ 5880652 w 12192000"/>
              <a:gd name="connsiteY74" fmla="*/ 1779643 h 2237474"/>
              <a:gd name="connsiteX75" fmla="*/ 5785959 w 12192000"/>
              <a:gd name="connsiteY75" fmla="*/ 1775307 h 2237474"/>
              <a:gd name="connsiteX76" fmla="*/ 5643534 w 12192000"/>
              <a:gd name="connsiteY76" fmla="*/ 1802919 h 2237474"/>
              <a:gd name="connsiteX77" fmla="*/ 5518799 w 12192000"/>
              <a:gd name="connsiteY77" fmla="*/ 1818312 h 2237474"/>
              <a:gd name="connsiteX78" fmla="*/ 5505014 w 12192000"/>
              <a:gd name="connsiteY78" fmla="*/ 1819259 h 2237474"/>
              <a:gd name="connsiteX79" fmla="*/ 5453307 w 12192000"/>
              <a:gd name="connsiteY79" fmla="*/ 1815450 h 2237474"/>
              <a:gd name="connsiteX80" fmla="*/ 5221533 w 12192000"/>
              <a:gd name="connsiteY80" fmla="*/ 1846950 h 2237474"/>
              <a:gd name="connsiteX81" fmla="*/ 5149802 w 12192000"/>
              <a:gd name="connsiteY81" fmla="*/ 1844846 h 2237474"/>
              <a:gd name="connsiteX82" fmla="*/ 5114927 w 12192000"/>
              <a:gd name="connsiteY82" fmla="*/ 1847827 h 2237474"/>
              <a:gd name="connsiteX83" fmla="*/ 5108970 w 12192000"/>
              <a:gd name="connsiteY83" fmla="*/ 1847935 h 2237474"/>
              <a:gd name="connsiteX84" fmla="*/ 5067961 w 12192000"/>
              <a:gd name="connsiteY84" fmla="*/ 1845917 h 2237474"/>
              <a:gd name="connsiteX85" fmla="*/ 5007075 w 12192000"/>
              <a:gd name="connsiteY85" fmla="*/ 1838626 h 2237474"/>
              <a:gd name="connsiteX86" fmla="*/ 4944087 w 12192000"/>
              <a:gd name="connsiteY86" fmla="*/ 1823332 h 2237474"/>
              <a:gd name="connsiteX87" fmla="*/ 4907662 w 12192000"/>
              <a:gd name="connsiteY87" fmla="*/ 1816900 h 2237474"/>
              <a:gd name="connsiteX88" fmla="*/ 4882386 w 12192000"/>
              <a:gd name="connsiteY88" fmla="*/ 1809844 h 2237474"/>
              <a:gd name="connsiteX89" fmla="*/ 4811440 w 12192000"/>
              <a:gd name="connsiteY89" fmla="*/ 1804655 h 2237474"/>
              <a:gd name="connsiteX90" fmla="*/ 4691075 w 12192000"/>
              <a:gd name="connsiteY90" fmla="*/ 1801389 h 2237474"/>
              <a:gd name="connsiteX91" fmla="*/ 4611738 w 12192000"/>
              <a:gd name="connsiteY91" fmla="*/ 1776964 h 2237474"/>
              <a:gd name="connsiteX92" fmla="*/ 4536503 w 12192000"/>
              <a:gd name="connsiteY92" fmla="*/ 1785334 h 2237474"/>
              <a:gd name="connsiteX93" fmla="*/ 4513724 w 12192000"/>
              <a:gd name="connsiteY93" fmla="*/ 1791996 h 2237474"/>
              <a:gd name="connsiteX94" fmla="*/ 4459810 w 12192000"/>
              <a:gd name="connsiteY94" fmla="*/ 1797886 h 2237474"/>
              <a:gd name="connsiteX95" fmla="*/ 4379064 w 12192000"/>
              <a:gd name="connsiteY95" fmla="*/ 1817177 h 2237474"/>
              <a:gd name="connsiteX96" fmla="*/ 4290981 w 12192000"/>
              <a:gd name="connsiteY96" fmla="*/ 1839677 h 2237474"/>
              <a:gd name="connsiteX97" fmla="*/ 4238372 w 12192000"/>
              <a:gd name="connsiteY97" fmla="*/ 1851480 h 2237474"/>
              <a:gd name="connsiteX98" fmla="*/ 4232517 w 12192000"/>
              <a:gd name="connsiteY98" fmla="*/ 1852567 h 2237474"/>
              <a:gd name="connsiteX99" fmla="*/ 4191732 w 12192000"/>
              <a:gd name="connsiteY99" fmla="*/ 1857328 h 2237474"/>
              <a:gd name="connsiteX100" fmla="*/ 4065532 w 12192000"/>
              <a:gd name="connsiteY100" fmla="*/ 1855477 h 2237474"/>
              <a:gd name="connsiteX101" fmla="*/ 4028460 w 12192000"/>
              <a:gd name="connsiteY101" fmla="*/ 1855137 h 2237474"/>
              <a:gd name="connsiteX102" fmla="*/ 4002267 w 12192000"/>
              <a:gd name="connsiteY102" fmla="*/ 1852352 h 2237474"/>
              <a:gd name="connsiteX103" fmla="*/ 3931396 w 12192000"/>
              <a:gd name="connsiteY103" fmla="*/ 1858915 h 2237474"/>
              <a:gd name="connsiteX104" fmla="*/ 3812162 w 12192000"/>
              <a:gd name="connsiteY104" fmla="*/ 1875501 h 2237474"/>
              <a:gd name="connsiteX105" fmla="*/ 3729530 w 12192000"/>
              <a:gd name="connsiteY105" fmla="*/ 1864513 h 2237474"/>
              <a:gd name="connsiteX106" fmla="*/ 3680177 w 12192000"/>
              <a:gd name="connsiteY106" fmla="*/ 1881552 h 2237474"/>
              <a:gd name="connsiteX107" fmla="*/ 3567259 w 12192000"/>
              <a:gd name="connsiteY107" fmla="*/ 1893482 h 2237474"/>
              <a:gd name="connsiteX108" fmla="*/ 3405770 w 12192000"/>
              <a:gd name="connsiteY108" fmla="*/ 1904591 h 2237474"/>
              <a:gd name="connsiteX109" fmla="*/ 3280097 w 12192000"/>
              <a:gd name="connsiteY109" fmla="*/ 1919610 h 2237474"/>
              <a:gd name="connsiteX110" fmla="*/ 3123424 w 12192000"/>
              <a:gd name="connsiteY110" fmla="*/ 1952930 h 2237474"/>
              <a:gd name="connsiteX111" fmla="*/ 3009910 w 12192000"/>
              <a:gd name="connsiteY111" fmla="*/ 1957866 h 2237474"/>
              <a:gd name="connsiteX112" fmla="*/ 2995934 w 12192000"/>
              <a:gd name="connsiteY112" fmla="*/ 1967085 h 2237474"/>
              <a:gd name="connsiteX113" fmla="*/ 2980071 w 12192000"/>
              <a:gd name="connsiteY113" fmla="*/ 1972988 h 2237474"/>
              <a:gd name="connsiteX114" fmla="*/ 2978094 w 12192000"/>
              <a:gd name="connsiteY114" fmla="*/ 1972369 h 2237474"/>
              <a:gd name="connsiteX115" fmla="*/ 2942858 w 12192000"/>
              <a:gd name="connsiteY115" fmla="*/ 1981367 h 2237474"/>
              <a:gd name="connsiteX116" fmla="*/ 2875436 w 12192000"/>
              <a:gd name="connsiteY116" fmla="*/ 1996977 h 2237474"/>
              <a:gd name="connsiteX117" fmla="*/ 2874892 w 12192000"/>
              <a:gd name="connsiteY117" fmla="*/ 1996085 h 2237474"/>
              <a:gd name="connsiteX118" fmla="*/ 2864145 w 12192000"/>
              <a:gd name="connsiteY118" fmla="*/ 1994061 h 2237474"/>
              <a:gd name="connsiteX119" fmla="*/ 2843662 w 12192000"/>
              <a:gd name="connsiteY119" fmla="*/ 1992498 h 2237474"/>
              <a:gd name="connsiteX120" fmla="*/ 2796128 w 12192000"/>
              <a:gd name="connsiteY120" fmla="*/ 1976403 h 2237474"/>
              <a:gd name="connsiteX121" fmla="*/ 2756784 w 12192000"/>
              <a:gd name="connsiteY121" fmla="*/ 1985116 h 2237474"/>
              <a:gd name="connsiteX122" fmla="*/ 2748833 w 12192000"/>
              <a:gd name="connsiteY122" fmla="*/ 1986323 h 2237474"/>
              <a:gd name="connsiteX123" fmla="*/ 2748661 w 12192000"/>
              <a:gd name="connsiteY123" fmla="*/ 1986122 h 2237474"/>
              <a:gd name="connsiteX124" fmla="*/ 2740251 w 12192000"/>
              <a:gd name="connsiteY124" fmla="*/ 1986946 h 2237474"/>
              <a:gd name="connsiteX125" fmla="*/ 2718916 w 12192000"/>
              <a:gd name="connsiteY125" fmla="*/ 1990867 h 2237474"/>
              <a:gd name="connsiteX126" fmla="*/ 2713522 w 12192000"/>
              <a:gd name="connsiteY126" fmla="*/ 1990173 h 2237474"/>
              <a:gd name="connsiteX127" fmla="*/ 2680597 w 12192000"/>
              <a:gd name="connsiteY127" fmla="*/ 1984996 h 2237474"/>
              <a:gd name="connsiteX128" fmla="*/ 2578178 w 12192000"/>
              <a:gd name="connsiteY128" fmla="*/ 1990531 h 2237474"/>
              <a:gd name="connsiteX129" fmla="*/ 2476147 w 12192000"/>
              <a:gd name="connsiteY129" fmla="*/ 1998305 h 2237474"/>
              <a:gd name="connsiteX130" fmla="*/ 2373568 w 12192000"/>
              <a:gd name="connsiteY130" fmla="*/ 2003219 h 2237474"/>
              <a:gd name="connsiteX131" fmla="*/ 2321399 w 12192000"/>
              <a:gd name="connsiteY131" fmla="*/ 1989467 h 2237474"/>
              <a:gd name="connsiteX132" fmla="*/ 2315525 w 12192000"/>
              <a:gd name="connsiteY132" fmla="*/ 1989708 h 2237474"/>
              <a:gd name="connsiteX133" fmla="*/ 2300792 w 12192000"/>
              <a:gd name="connsiteY133" fmla="*/ 1994290 h 2237474"/>
              <a:gd name="connsiteX134" fmla="*/ 2295469 w 12192000"/>
              <a:gd name="connsiteY134" fmla="*/ 1996659 h 2237474"/>
              <a:gd name="connsiteX135" fmla="*/ 2287219 w 12192000"/>
              <a:gd name="connsiteY135" fmla="*/ 1998750 h 2237474"/>
              <a:gd name="connsiteX136" fmla="*/ 2286948 w 12192000"/>
              <a:gd name="connsiteY136" fmla="*/ 1998596 h 2237474"/>
              <a:gd name="connsiteX137" fmla="*/ 2243069 w 12192000"/>
              <a:gd name="connsiteY137" fmla="*/ 2015111 h 2237474"/>
              <a:gd name="connsiteX138" fmla="*/ 2186609 w 12192000"/>
              <a:gd name="connsiteY138" fmla="*/ 2008263 h 2237474"/>
              <a:gd name="connsiteX139" fmla="*/ 2164831 w 12192000"/>
              <a:gd name="connsiteY139" fmla="*/ 2010143 h 2237474"/>
              <a:gd name="connsiteX140" fmla="*/ 2152836 w 12192000"/>
              <a:gd name="connsiteY140" fmla="*/ 2010048 h 2237474"/>
              <a:gd name="connsiteX141" fmla="*/ 2117102 w 12192000"/>
              <a:gd name="connsiteY141" fmla="*/ 2023004 h 2237474"/>
              <a:gd name="connsiteX142" fmla="*/ 2111935 w 12192000"/>
              <a:gd name="connsiteY142" fmla="*/ 2023163 h 2237474"/>
              <a:gd name="connsiteX143" fmla="*/ 2089991 w 12192000"/>
              <a:gd name="connsiteY143" fmla="*/ 2034193 h 2237474"/>
              <a:gd name="connsiteX144" fmla="*/ 2058061 w 12192000"/>
              <a:gd name="connsiteY144" fmla="*/ 2047942 h 2237474"/>
              <a:gd name="connsiteX145" fmla="*/ 2055737 w 12192000"/>
              <a:gd name="connsiteY145" fmla="*/ 2047704 h 2237474"/>
              <a:gd name="connsiteX146" fmla="*/ 2042244 w 12192000"/>
              <a:gd name="connsiteY146" fmla="*/ 2055560 h 2237474"/>
              <a:gd name="connsiteX147" fmla="*/ 1976224 w 12192000"/>
              <a:gd name="connsiteY147" fmla="*/ 2074257 h 2237474"/>
              <a:gd name="connsiteX148" fmla="*/ 1877728 w 12192000"/>
              <a:gd name="connsiteY148" fmla="*/ 2101004 h 2237474"/>
              <a:gd name="connsiteX149" fmla="*/ 1759056 w 12192000"/>
              <a:gd name="connsiteY149" fmla="*/ 2125608 h 2237474"/>
              <a:gd name="connsiteX150" fmla="*/ 1637948 w 12192000"/>
              <a:gd name="connsiteY150" fmla="*/ 2172597 h 2237474"/>
              <a:gd name="connsiteX151" fmla="*/ 1434549 w 12192000"/>
              <a:gd name="connsiteY151" fmla="*/ 2234522 h 2237474"/>
              <a:gd name="connsiteX152" fmla="*/ 1398481 w 12192000"/>
              <a:gd name="connsiteY152" fmla="*/ 2237074 h 2237474"/>
              <a:gd name="connsiteX153" fmla="*/ 1398407 w 12192000"/>
              <a:gd name="connsiteY153" fmla="*/ 2237095 h 2237474"/>
              <a:gd name="connsiteX154" fmla="*/ 1370962 w 12192000"/>
              <a:gd name="connsiteY154" fmla="*/ 2237474 h 2237474"/>
              <a:gd name="connsiteX155" fmla="*/ 1356367 w 12192000"/>
              <a:gd name="connsiteY155" fmla="*/ 2235089 h 2237474"/>
              <a:gd name="connsiteX156" fmla="*/ 1324828 w 12192000"/>
              <a:gd name="connsiteY156" fmla="*/ 2231968 h 2237474"/>
              <a:gd name="connsiteX157" fmla="*/ 1297744 w 12192000"/>
              <a:gd name="connsiteY157" fmla="*/ 2235849 h 2237474"/>
              <a:gd name="connsiteX158" fmla="*/ 1286236 w 12192000"/>
              <a:gd name="connsiteY158" fmla="*/ 2233135 h 2237474"/>
              <a:gd name="connsiteX159" fmla="*/ 1283504 w 12192000"/>
              <a:gd name="connsiteY159" fmla="*/ 2233797 h 2237474"/>
              <a:gd name="connsiteX160" fmla="*/ 1279765 w 12192000"/>
              <a:gd name="connsiteY160" fmla="*/ 2229639 h 2237474"/>
              <a:gd name="connsiteX161" fmla="*/ 1195347 w 12192000"/>
              <a:gd name="connsiteY161" fmla="*/ 2212354 h 2237474"/>
              <a:gd name="connsiteX162" fmla="*/ 970251 w 12192000"/>
              <a:gd name="connsiteY162" fmla="*/ 2221029 h 2237474"/>
              <a:gd name="connsiteX163" fmla="*/ 812914 w 12192000"/>
              <a:gd name="connsiteY163" fmla="*/ 2202752 h 2237474"/>
              <a:gd name="connsiteX164" fmla="*/ 800195 w 12192000"/>
              <a:gd name="connsiteY164" fmla="*/ 2209407 h 2237474"/>
              <a:gd name="connsiteX165" fmla="*/ 784978 w 12192000"/>
              <a:gd name="connsiteY165" fmla="*/ 2212360 h 2237474"/>
              <a:gd name="connsiteX166" fmla="*/ 681987 w 12192000"/>
              <a:gd name="connsiteY166" fmla="*/ 2216757 h 2237474"/>
              <a:gd name="connsiteX167" fmla="*/ 669923 w 12192000"/>
              <a:gd name="connsiteY167" fmla="*/ 2211682 h 2237474"/>
              <a:gd name="connsiteX168" fmla="*/ 648680 w 12192000"/>
              <a:gd name="connsiteY168" fmla="*/ 2206229 h 2237474"/>
              <a:gd name="connsiteX169" fmla="*/ 597225 w 12192000"/>
              <a:gd name="connsiteY169" fmla="*/ 2180999 h 2237474"/>
              <a:gd name="connsiteX170" fmla="*/ 558449 w 12192000"/>
              <a:gd name="connsiteY170" fmla="*/ 2182346 h 2237474"/>
              <a:gd name="connsiteX171" fmla="*/ 550517 w 12192000"/>
              <a:gd name="connsiteY171" fmla="*/ 2182060 h 2237474"/>
              <a:gd name="connsiteX172" fmla="*/ 550309 w 12192000"/>
              <a:gd name="connsiteY172" fmla="*/ 2181825 h 2237474"/>
              <a:gd name="connsiteX173" fmla="*/ 541836 w 12192000"/>
              <a:gd name="connsiteY173" fmla="*/ 2181063 h 2237474"/>
              <a:gd name="connsiteX174" fmla="*/ 536057 w 12192000"/>
              <a:gd name="connsiteY174" fmla="*/ 2181537 h 2237474"/>
              <a:gd name="connsiteX175" fmla="*/ 520671 w 12192000"/>
              <a:gd name="connsiteY175" fmla="*/ 2180980 h 2237474"/>
              <a:gd name="connsiteX176" fmla="*/ 515024 w 12192000"/>
              <a:gd name="connsiteY176" fmla="*/ 2179258 h 2237474"/>
              <a:gd name="connsiteX177" fmla="*/ 512278 w 12192000"/>
              <a:gd name="connsiteY177" fmla="*/ 2176369 h 2237474"/>
              <a:gd name="connsiteX178" fmla="*/ 480419 w 12192000"/>
              <a:gd name="connsiteY178" fmla="*/ 2167807 h 2237474"/>
              <a:gd name="connsiteX179" fmla="*/ 413835 w 12192000"/>
              <a:gd name="connsiteY179" fmla="*/ 2156783 h 2237474"/>
              <a:gd name="connsiteX180" fmla="*/ 376513 w 12192000"/>
              <a:gd name="connsiteY180" fmla="*/ 2154014 h 2237474"/>
              <a:gd name="connsiteX181" fmla="*/ 273386 w 12192000"/>
              <a:gd name="connsiteY181" fmla="*/ 2142551 h 2237474"/>
              <a:gd name="connsiteX182" fmla="*/ 169207 w 12192000"/>
              <a:gd name="connsiteY182" fmla="*/ 2128100 h 2237474"/>
              <a:gd name="connsiteX183" fmla="*/ 93149 w 12192000"/>
              <a:gd name="connsiteY183" fmla="*/ 2105324 h 2237474"/>
              <a:gd name="connsiteX184" fmla="*/ 88109 w 12192000"/>
              <a:gd name="connsiteY184" fmla="*/ 2106704 h 2237474"/>
              <a:gd name="connsiteX185" fmla="*/ 80022 w 12192000"/>
              <a:gd name="connsiteY185" fmla="*/ 2107254 h 2237474"/>
              <a:gd name="connsiteX186" fmla="*/ 79717 w 12192000"/>
              <a:gd name="connsiteY186" fmla="*/ 2107046 h 2237474"/>
              <a:gd name="connsiteX187" fmla="*/ 72352 w 12192000"/>
              <a:gd name="connsiteY187" fmla="*/ 2107991 h 2237474"/>
              <a:gd name="connsiteX188" fmla="*/ 37645 w 12192000"/>
              <a:gd name="connsiteY188" fmla="*/ 2115401 h 2237474"/>
              <a:gd name="connsiteX189" fmla="*/ 4572 w 12192000"/>
              <a:gd name="connsiteY189" fmla="*/ 2111091 h 2237474"/>
              <a:gd name="connsiteX190" fmla="*/ 0 w 12192000"/>
              <a:gd name="connsiteY190" fmla="*/ 2110468 h 2237474"/>
              <a:gd name="connsiteX191" fmla="*/ 0 w 12192000"/>
              <a:gd name="connsiteY191"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20512 w 12192000"/>
              <a:gd name="connsiteY6" fmla="*/ 745392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46594 w 12192000"/>
              <a:gd name="connsiteY12" fmla="*/ 765069 h 2237474"/>
              <a:gd name="connsiteX13" fmla="*/ 10805004 w 12192000"/>
              <a:gd name="connsiteY13" fmla="*/ 757573 h 2237474"/>
              <a:gd name="connsiteX14" fmla="*/ 10739478 w 12192000"/>
              <a:gd name="connsiteY14" fmla="*/ 776841 h 2237474"/>
              <a:gd name="connsiteX15" fmla="*/ 10458762 w 12192000"/>
              <a:gd name="connsiteY15" fmla="*/ 755400 h 2237474"/>
              <a:gd name="connsiteX16" fmla="*/ 10211200 w 12192000"/>
              <a:gd name="connsiteY16" fmla="*/ 767513 h 2237474"/>
              <a:gd name="connsiteX17" fmla="*/ 10167995 w 12192000"/>
              <a:gd name="connsiteY17" fmla="*/ 760843 h 2237474"/>
              <a:gd name="connsiteX18" fmla="*/ 9997044 w 12192000"/>
              <a:gd name="connsiteY18" fmla="*/ 780129 h 2237474"/>
              <a:gd name="connsiteX19" fmla="*/ 9943887 w 12192000"/>
              <a:gd name="connsiteY19" fmla="*/ 804141 h 2237474"/>
              <a:gd name="connsiteX20" fmla="*/ 9918248 w 12192000"/>
              <a:gd name="connsiteY20" fmla="*/ 816628 h 2237474"/>
              <a:gd name="connsiteX21" fmla="*/ 9767091 w 12192000"/>
              <a:gd name="connsiteY21" fmla="*/ 870550 h 2237474"/>
              <a:gd name="connsiteX22" fmla="*/ 9683005 w 12192000"/>
              <a:gd name="connsiteY22" fmla="*/ 894128 h 2237474"/>
              <a:gd name="connsiteX23" fmla="*/ 9594438 w 12192000"/>
              <a:gd name="connsiteY23" fmla="*/ 919051 h 2237474"/>
              <a:gd name="connsiteX24" fmla="*/ 9544189 w 12192000"/>
              <a:gd name="connsiteY24" fmla="*/ 938966 h 2237474"/>
              <a:gd name="connsiteX25" fmla="*/ 9500499 w 12192000"/>
              <a:gd name="connsiteY25" fmla="*/ 954680 h 2237474"/>
              <a:gd name="connsiteX26" fmla="*/ 9428195 w 12192000"/>
              <a:gd name="connsiteY26" fmla="*/ 986225 h 2237474"/>
              <a:gd name="connsiteX27" fmla="*/ 9410017 w 12192000"/>
              <a:gd name="connsiteY27" fmla="*/ 993931 h 2237474"/>
              <a:gd name="connsiteX28" fmla="*/ 9392919 w 12192000"/>
              <a:gd name="connsiteY28" fmla="*/ 994656 h 2237474"/>
              <a:gd name="connsiteX29" fmla="*/ 9278619 w 12192000"/>
              <a:gd name="connsiteY29" fmla="*/ 1011878 h 2237474"/>
              <a:gd name="connsiteX30" fmla="*/ 9268019 w 12192000"/>
              <a:gd name="connsiteY30" fmla="*/ 1007442 h 2237474"/>
              <a:gd name="connsiteX31" fmla="*/ 9234662 w 12192000"/>
              <a:gd name="connsiteY31" fmla="*/ 1023056 h 2237474"/>
              <a:gd name="connsiteX32" fmla="*/ 9181033 w 12192000"/>
              <a:gd name="connsiteY32" fmla="*/ 1037921 h 2237474"/>
              <a:gd name="connsiteX33" fmla="*/ 9155969 w 12192000"/>
              <a:gd name="connsiteY33" fmla="*/ 1046804 h 2237474"/>
              <a:gd name="connsiteX34" fmla="*/ 9133985 w 12192000"/>
              <a:gd name="connsiteY34" fmla="*/ 1046450 h 2237474"/>
              <a:gd name="connsiteX35" fmla="*/ 9003462 w 12192000"/>
              <a:gd name="connsiteY35" fmla="*/ 1042406 h 2237474"/>
              <a:gd name="connsiteX36" fmla="*/ 8968445 w 12192000"/>
              <a:gd name="connsiteY36" fmla="*/ 1052169 h 2237474"/>
              <a:gd name="connsiteX37" fmla="*/ 8886001 w 12192000"/>
              <a:gd name="connsiteY37" fmla="*/ 1067468 h 2237474"/>
              <a:gd name="connsiteX38" fmla="*/ 8838610 w 12192000"/>
              <a:gd name="connsiteY38" fmla="*/ 1075091 h 2237474"/>
              <a:gd name="connsiteX39" fmla="*/ 8750383 w 12192000"/>
              <a:gd name="connsiteY39" fmla="*/ 1097387 h 2237474"/>
              <a:gd name="connsiteX40" fmla="*/ 8665605 w 12192000"/>
              <a:gd name="connsiteY40" fmla="*/ 1110791 h 2237474"/>
              <a:gd name="connsiteX41" fmla="*/ 8584946 w 12192000"/>
              <a:gd name="connsiteY41" fmla="*/ 1135226 h 2237474"/>
              <a:gd name="connsiteX42" fmla="*/ 8460755 w 12192000"/>
              <a:gd name="connsiteY42" fmla="*/ 1203427 h 2237474"/>
              <a:gd name="connsiteX43" fmla="*/ 8419755 w 12192000"/>
              <a:gd name="connsiteY43" fmla="*/ 1216260 h 2237474"/>
              <a:gd name="connsiteX44" fmla="*/ 8411626 w 12192000"/>
              <a:gd name="connsiteY44" fmla="*/ 1214397 h 2237474"/>
              <a:gd name="connsiteX45" fmla="*/ 8363469 w 12192000"/>
              <a:gd name="connsiteY45" fmla="*/ 1246658 h 2237474"/>
              <a:gd name="connsiteX46" fmla="*/ 8275497 w 12192000"/>
              <a:gd name="connsiteY46" fmla="*/ 1264396 h 2237474"/>
              <a:gd name="connsiteX47" fmla="*/ 8206287 w 12192000"/>
              <a:gd name="connsiteY47" fmla="*/ 1273060 h 2237474"/>
              <a:gd name="connsiteX48" fmla="*/ 8139997 w 12192000"/>
              <a:gd name="connsiteY48" fmla="*/ 1282713 h 2237474"/>
              <a:gd name="connsiteX49" fmla="*/ 8074238 w 12192000"/>
              <a:gd name="connsiteY49" fmla="*/ 1301895 h 2237474"/>
              <a:gd name="connsiteX50" fmla="*/ 7942099 w 12192000"/>
              <a:gd name="connsiteY50" fmla="*/ 1336332 h 2237474"/>
              <a:gd name="connsiteX51" fmla="*/ 7902328 w 12192000"/>
              <a:gd name="connsiteY51" fmla="*/ 1345865 h 2237474"/>
              <a:gd name="connsiteX52" fmla="*/ 7840612 w 12192000"/>
              <a:gd name="connsiteY52" fmla="*/ 1369373 h 2237474"/>
              <a:gd name="connsiteX53" fmla="*/ 7786819 w 12192000"/>
              <a:gd name="connsiteY53" fmla="*/ 1378970 h 2237474"/>
              <a:gd name="connsiteX54" fmla="*/ 7548172 w 12192000"/>
              <a:gd name="connsiteY54" fmla="*/ 1417460 h 2237474"/>
              <a:gd name="connsiteX55" fmla="*/ 7483437 w 12192000"/>
              <a:gd name="connsiteY55" fmla="*/ 1478152 h 2237474"/>
              <a:gd name="connsiteX56" fmla="*/ 7377870 w 12192000"/>
              <a:gd name="connsiteY56" fmla="*/ 1523319 h 2237474"/>
              <a:gd name="connsiteX57" fmla="*/ 7230737 w 12192000"/>
              <a:gd name="connsiteY57" fmla="*/ 1562633 h 2237474"/>
              <a:gd name="connsiteX58" fmla="*/ 7224458 w 12192000"/>
              <a:gd name="connsiteY58" fmla="*/ 1573008 h 2237474"/>
              <a:gd name="connsiteX59" fmla="*/ 7183121 w 12192000"/>
              <a:gd name="connsiteY59" fmla="*/ 1595162 h 2237474"/>
              <a:gd name="connsiteX60" fmla="*/ 7164601 w 12192000"/>
              <a:gd name="connsiteY60" fmla="*/ 1606490 h 2237474"/>
              <a:gd name="connsiteX61" fmla="*/ 7031309 w 12192000"/>
              <a:gd name="connsiteY61" fmla="*/ 1619451 h 2237474"/>
              <a:gd name="connsiteX62" fmla="*/ 6900177 w 12192000"/>
              <a:gd name="connsiteY62" fmla="*/ 1636016 h 2237474"/>
              <a:gd name="connsiteX63" fmla="*/ 6795372 w 12192000"/>
              <a:gd name="connsiteY63" fmla="*/ 1644845 h 2237474"/>
              <a:gd name="connsiteX64" fmla="*/ 6692251 w 12192000"/>
              <a:gd name="connsiteY64" fmla="*/ 1656357 h 2237474"/>
              <a:gd name="connsiteX65" fmla="*/ 6655235 w 12192000"/>
              <a:gd name="connsiteY65" fmla="*/ 1661869 h 2237474"/>
              <a:gd name="connsiteX66" fmla="*/ 6554894 w 12192000"/>
              <a:gd name="connsiteY66" fmla="*/ 1664428 h 2237474"/>
              <a:gd name="connsiteX67" fmla="*/ 6516595 w 12192000"/>
              <a:gd name="connsiteY67" fmla="*/ 1667475 h 2237474"/>
              <a:gd name="connsiteX68" fmla="*/ 6508541 w 12192000"/>
              <a:gd name="connsiteY68" fmla="*/ 1668757 h 2237474"/>
              <a:gd name="connsiteX69" fmla="*/ 6471012 w 12192000"/>
              <a:gd name="connsiteY69" fmla="*/ 1678604 h 2237474"/>
              <a:gd name="connsiteX70" fmla="*/ 6364035 w 12192000"/>
              <a:gd name="connsiteY70" fmla="*/ 1667683 h 2237474"/>
              <a:gd name="connsiteX71" fmla="*/ 6280959 w 12192000"/>
              <a:gd name="connsiteY71" fmla="*/ 1689329 h 2237474"/>
              <a:gd name="connsiteX72" fmla="*/ 6243319 w 12192000"/>
              <a:gd name="connsiteY72" fmla="*/ 1695560 h 2237474"/>
              <a:gd name="connsiteX73" fmla="*/ 6098321 w 12192000"/>
              <a:gd name="connsiteY73" fmla="*/ 1721646 h 2237474"/>
              <a:gd name="connsiteX74" fmla="*/ 5880652 w 12192000"/>
              <a:gd name="connsiteY74" fmla="*/ 1779643 h 2237474"/>
              <a:gd name="connsiteX75" fmla="*/ 5785959 w 12192000"/>
              <a:gd name="connsiteY75" fmla="*/ 1775307 h 2237474"/>
              <a:gd name="connsiteX76" fmla="*/ 5643534 w 12192000"/>
              <a:gd name="connsiteY76" fmla="*/ 1802919 h 2237474"/>
              <a:gd name="connsiteX77" fmla="*/ 5518799 w 12192000"/>
              <a:gd name="connsiteY77" fmla="*/ 1818312 h 2237474"/>
              <a:gd name="connsiteX78" fmla="*/ 5505014 w 12192000"/>
              <a:gd name="connsiteY78" fmla="*/ 1819259 h 2237474"/>
              <a:gd name="connsiteX79" fmla="*/ 5453307 w 12192000"/>
              <a:gd name="connsiteY79" fmla="*/ 1815450 h 2237474"/>
              <a:gd name="connsiteX80" fmla="*/ 5221533 w 12192000"/>
              <a:gd name="connsiteY80" fmla="*/ 1846950 h 2237474"/>
              <a:gd name="connsiteX81" fmla="*/ 5149802 w 12192000"/>
              <a:gd name="connsiteY81" fmla="*/ 1844846 h 2237474"/>
              <a:gd name="connsiteX82" fmla="*/ 5114927 w 12192000"/>
              <a:gd name="connsiteY82" fmla="*/ 1847827 h 2237474"/>
              <a:gd name="connsiteX83" fmla="*/ 5108970 w 12192000"/>
              <a:gd name="connsiteY83" fmla="*/ 1847935 h 2237474"/>
              <a:gd name="connsiteX84" fmla="*/ 5067961 w 12192000"/>
              <a:gd name="connsiteY84" fmla="*/ 1845917 h 2237474"/>
              <a:gd name="connsiteX85" fmla="*/ 5007075 w 12192000"/>
              <a:gd name="connsiteY85" fmla="*/ 1838626 h 2237474"/>
              <a:gd name="connsiteX86" fmla="*/ 4944087 w 12192000"/>
              <a:gd name="connsiteY86" fmla="*/ 1823332 h 2237474"/>
              <a:gd name="connsiteX87" fmla="*/ 4907662 w 12192000"/>
              <a:gd name="connsiteY87" fmla="*/ 1816900 h 2237474"/>
              <a:gd name="connsiteX88" fmla="*/ 4882386 w 12192000"/>
              <a:gd name="connsiteY88" fmla="*/ 1809844 h 2237474"/>
              <a:gd name="connsiteX89" fmla="*/ 4811440 w 12192000"/>
              <a:gd name="connsiteY89" fmla="*/ 1804655 h 2237474"/>
              <a:gd name="connsiteX90" fmla="*/ 4691075 w 12192000"/>
              <a:gd name="connsiteY90" fmla="*/ 1801389 h 2237474"/>
              <a:gd name="connsiteX91" fmla="*/ 4640313 w 12192000"/>
              <a:gd name="connsiteY91" fmla="*/ 1784307 h 2237474"/>
              <a:gd name="connsiteX92" fmla="*/ 4536503 w 12192000"/>
              <a:gd name="connsiteY92" fmla="*/ 1785334 h 2237474"/>
              <a:gd name="connsiteX93" fmla="*/ 4513724 w 12192000"/>
              <a:gd name="connsiteY93" fmla="*/ 1791996 h 2237474"/>
              <a:gd name="connsiteX94" fmla="*/ 4459810 w 12192000"/>
              <a:gd name="connsiteY94" fmla="*/ 1797886 h 2237474"/>
              <a:gd name="connsiteX95" fmla="*/ 4379064 w 12192000"/>
              <a:gd name="connsiteY95" fmla="*/ 1817177 h 2237474"/>
              <a:gd name="connsiteX96" fmla="*/ 4290981 w 12192000"/>
              <a:gd name="connsiteY96" fmla="*/ 1839677 h 2237474"/>
              <a:gd name="connsiteX97" fmla="*/ 4238372 w 12192000"/>
              <a:gd name="connsiteY97" fmla="*/ 1851480 h 2237474"/>
              <a:gd name="connsiteX98" fmla="*/ 4232517 w 12192000"/>
              <a:gd name="connsiteY98" fmla="*/ 1852567 h 2237474"/>
              <a:gd name="connsiteX99" fmla="*/ 4191732 w 12192000"/>
              <a:gd name="connsiteY99" fmla="*/ 1857328 h 2237474"/>
              <a:gd name="connsiteX100" fmla="*/ 4065532 w 12192000"/>
              <a:gd name="connsiteY100" fmla="*/ 1855477 h 2237474"/>
              <a:gd name="connsiteX101" fmla="*/ 4028460 w 12192000"/>
              <a:gd name="connsiteY101" fmla="*/ 1855137 h 2237474"/>
              <a:gd name="connsiteX102" fmla="*/ 4002267 w 12192000"/>
              <a:gd name="connsiteY102" fmla="*/ 1852352 h 2237474"/>
              <a:gd name="connsiteX103" fmla="*/ 3931396 w 12192000"/>
              <a:gd name="connsiteY103" fmla="*/ 1858915 h 2237474"/>
              <a:gd name="connsiteX104" fmla="*/ 3812162 w 12192000"/>
              <a:gd name="connsiteY104" fmla="*/ 1875501 h 2237474"/>
              <a:gd name="connsiteX105" fmla="*/ 3729530 w 12192000"/>
              <a:gd name="connsiteY105" fmla="*/ 1864513 h 2237474"/>
              <a:gd name="connsiteX106" fmla="*/ 3680177 w 12192000"/>
              <a:gd name="connsiteY106" fmla="*/ 1881552 h 2237474"/>
              <a:gd name="connsiteX107" fmla="*/ 3567259 w 12192000"/>
              <a:gd name="connsiteY107" fmla="*/ 1893482 h 2237474"/>
              <a:gd name="connsiteX108" fmla="*/ 3405770 w 12192000"/>
              <a:gd name="connsiteY108" fmla="*/ 1904591 h 2237474"/>
              <a:gd name="connsiteX109" fmla="*/ 3280097 w 12192000"/>
              <a:gd name="connsiteY109" fmla="*/ 1919610 h 2237474"/>
              <a:gd name="connsiteX110" fmla="*/ 3123424 w 12192000"/>
              <a:gd name="connsiteY110" fmla="*/ 1952930 h 2237474"/>
              <a:gd name="connsiteX111" fmla="*/ 3009910 w 12192000"/>
              <a:gd name="connsiteY111" fmla="*/ 1957866 h 2237474"/>
              <a:gd name="connsiteX112" fmla="*/ 2995934 w 12192000"/>
              <a:gd name="connsiteY112" fmla="*/ 1967085 h 2237474"/>
              <a:gd name="connsiteX113" fmla="*/ 2980071 w 12192000"/>
              <a:gd name="connsiteY113" fmla="*/ 1972988 h 2237474"/>
              <a:gd name="connsiteX114" fmla="*/ 2978094 w 12192000"/>
              <a:gd name="connsiteY114" fmla="*/ 1972369 h 2237474"/>
              <a:gd name="connsiteX115" fmla="*/ 2942858 w 12192000"/>
              <a:gd name="connsiteY115" fmla="*/ 1981367 h 2237474"/>
              <a:gd name="connsiteX116" fmla="*/ 2875436 w 12192000"/>
              <a:gd name="connsiteY116" fmla="*/ 1996977 h 2237474"/>
              <a:gd name="connsiteX117" fmla="*/ 2874892 w 12192000"/>
              <a:gd name="connsiteY117" fmla="*/ 1996085 h 2237474"/>
              <a:gd name="connsiteX118" fmla="*/ 2864145 w 12192000"/>
              <a:gd name="connsiteY118" fmla="*/ 1994061 h 2237474"/>
              <a:gd name="connsiteX119" fmla="*/ 2843662 w 12192000"/>
              <a:gd name="connsiteY119" fmla="*/ 1992498 h 2237474"/>
              <a:gd name="connsiteX120" fmla="*/ 2796128 w 12192000"/>
              <a:gd name="connsiteY120" fmla="*/ 1976403 h 2237474"/>
              <a:gd name="connsiteX121" fmla="*/ 2756784 w 12192000"/>
              <a:gd name="connsiteY121" fmla="*/ 1985116 h 2237474"/>
              <a:gd name="connsiteX122" fmla="*/ 2748833 w 12192000"/>
              <a:gd name="connsiteY122" fmla="*/ 1986323 h 2237474"/>
              <a:gd name="connsiteX123" fmla="*/ 2748661 w 12192000"/>
              <a:gd name="connsiteY123" fmla="*/ 1986122 h 2237474"/>
              <a:gd name="connsiteX124" fmla="*/ 2740251 w 12192000"/>
              <a:gd name="connsiteY124" fmla="*/ 1986946 h 2237474"/>
              <a:gd name="connsiteX125" fmla="*/ 2718916 w 12192000"/>
              <a:gd name="connsiteY125" fmla="*/ 1990867 h 2237474"/>
              <a:gd name="connsiteX126" fmla="*/ 2713522 w 12192000"/>
              <a:gd name="connsiteY126" fmla="*/ 1990173 h 2237474"/>
              <a:gd name="connsiteX127" fmla="*/ 2680597 w 12192000"/>
              <a:gd name="connsiteY127" fmla="*/ 1984996 h 2237474"/>
              <a:gd name="connsiteX128" fmla="*/ 2578178 w 12192000"/>
              <a:gd name="connsiteY128" fmla="*/ 1990531 h 2237474"/>
              <a:gd name="connsiteX129" fmla="*/ 2476147 w 12192000"/>
              <a:gd name="connsiteY129" fmla="*/ 1998305 h 2237474"/>
              <a:gd name="connsiteX130" fmla="*/ 2373568 w 12192000"/>
              <a:gd name="connsiteY130" fmla="*/ 2003219 h 2237474"/>
              <a:gd name="connsiteX131" fmla="*/ 2321399 w 12192000"/>
              <a:gd name="connsiteY131" fmla="*/ 1989467 h 2237474"/>
              <a:gd name="connsiteX132" fmla="*/ 2315525 w 12192000"/>
              <a:gd name="connsiteY132" fmla="*/ 1989708 h 2237474"/>
              <a:gd name="connsiteX133" fmla="*/ 2300792 w 12192000"/>
              <a:gd name="connsiteY133" fmla="*/ 1994290 h 2237474"/>
              <a:gd name="connsiteX134" fmla="*/ 2295469 w 12192000"/>
              <a:gd name="connsiteY134" fmla="*/ 1996659 h 2237474"/>
              <a:gd name="connsiteX135" fmla="*/ 2287219 w 12192000"/>
              <a:gd name="connsiteY135" fmla="*/ 1998750 h 2237474"/>
              <a:gd name="connsiteX136" fmla="*/ 2286948 w 12192000"/>
              <a:gd name="connsiteY136" fmla="*/ 1998596 h 2237474"/>
              <a:gd name="connsiteX137" fmla="*/ 2243069 w 12192000"/>
              <a:gd name="connsiteY137" fmla="*/ 2015111 h 2237474"/>
              <a:gd name="connsiteX138" fmla="*/ 2186609 w 12192000"/>
              <a:gd name="connsiteY138" fmla="*/ 2008263 h 2237474"/>
              <a:gd name="connsiteX139" fmla="*/ 2164831 w 12192000"/>
              <a:gd name="connsiteY139" fmla="*/ 2010143 h 2237474"/>
              <a:gd name="connsiteX140" fmla="*/ 2152836 w 12192000"/>
              <a:gd name="connsiteY140" fmla="*/ 2010048 h 2237474"/>
              <a:gd name="connsiteX141" fmla="*/ 2117102 w 12192000"/>
              <a:gd name="connsiteY141" fmla="*/ 2023004 h 2237474"/>
              <a:gd name="connsiteX142" fmla="*/ 2111935 w 12192000"/>
              <a:gd name="connsiteY142" fmla="*/ 2023163 h 2237474"/>
              <a:gd name="connsiteX143" fmla="*/ 2089991 w 12192000"/>
              <a:gd name="connsiteY143" fmla="*/ 2034193 h 2237474"/>
              <a:gd name="connsiteX144" fmla="*/ 2058061 w 12192000"/>
              <a:gd name="connsiteY144" fmla="*/ 2047942 h 2237474"/>
              <a:gd name="connsiteX145" fmla="*/ 2055737 w 12192000"/>
              <a:gd name="connsiteY145" fmla="*/ 2047704 h 2237474"/>
              <a:gd name="connsiteX146" fmla="*/ 2042244 w 12192000"/>
              <a:gd name="connsiteY146" fmla="*/ 2055560 h 2237474"/>
              <a:gd name="connsiteX147" fmla="*/ 1976224 w 12192000"/>
              <a:gd name="connsiteY147" fmla="*/ 2074257 h 2237474"/>
              <a:gd name="connsiteX148" fmla="*/ 1877728 w 12192000"/>
              <a:gd name="connsiteY148" fmla="*/ 2101004 h 2237474"/>
              <a:gd name="connsiteX149" fmla="*/ 1759056 w 12192000"/>
              <a:gd name="connsiteY149" fmla="*/ 2125608 h 2237474"/>
              <a:gd name="connsiteX150" fmla="*/ 1637948 w 12192000"/>
              <a:gd name="connsiteY150" fmla="*/ 2172597 h 2237474"/>
              <a:gd name="connsiteX151" fmla="*/ 1434549 w 12192000"/>
              <a:gd name="connsiteY151" fmla="*/ 2234522 h 2237474"/>
              <a:gd name="connsiteX152" fmla="*/ 1398481 w 12192000"/>
              <a:gd name="connsiteY152" fmla="*/ 2237074 h 2237474"/>
              <a:gd name="connsiteX153" fmla="*/ 1398407 w 12192000"/>
              <a:gd name="connsiteY153" fmla="*/ 2237095 h 2237474"/>
              <a:gd name="connsiteX154" fmla="*/ 1370962 w 12192000"/>
              <a:gd name="connsiteY154" fmla="*/ 2237474 h 2237474"/>
              <a:gd name="connsiteX155" fmla="*/ 1356367 w 12192000"/>
              <a:gd name="connsiteY155" fmla="*/ 2235089 h 2237474"/>
              <a:gd name="connsiteX156" fmla="*/ 1324828 w 12192000"/>
              <a:gd name="connsiteY156" fmla="*/ 2231968 h 2237474"/>
              <a:gd name="connsiteX157" fmla="*/ 1297744 w 12192000"/>
              <a:gd name="connsiteY157" fmla="*/ 2235849 h 2237474"/>
              <a:gd name="connsiteX158" fmla="*/ 1286236 w 12192000"/>
              <a:gd name="connsiteY158" fmla="*/ 2233135 h 2237474"/>
              <a:gd name="connsiteX159" fmla="*/ 1283504 w 12192000"/>
              <a:gd name="connsiteY159" fmla="*/ 2233797 h 2237474"/>
              <a:gd name="connsiteX160" fmla="*/ 1279765 w 12192000"/>
              <a:gd name="connsiteY160" fmla="*/ 2229639 h 2237474"/>
              <a:gd name="connsiteX161" fmla="*/ 1195347 w 12192000"/>
              <a:gd name="connsiteY161" fmla="*/ 2212354 h 2237474"/>
              <a:gd name="connsiteX162" fmla="*/ 970251 w 12192000"/>
              <a:gd name="connsiteY162" fmla="*/ 2221029 h 2237474"/>
              <a:gd name="connsiteX163" fmla="*/ 812914 w 12192000"/>
              <a:gd name="connsiteY163" fmla="*/ 2202752 h 2237474"/>
              <a:gd name="connsiteX164" fmla="*/ 800195 w 12192000"/>
              <a:gd name="connsiteY164" fmla="*/ 2209407 h 2237474"/>
              <a:gd name="connsiteX165" fmla="*/ 784978 w 12192000"/>
              <a:gd name="connsiteY165" fmla="*/ 2212360 h 2237474"/>
              <a:gd name="connsiteX166" fmla="*/ 681987 w 12192000"/>
              <a:gd name="connsiteY166" fmla="*/ 2216757 h 2237474"/>
              <a:gd name="connsiteX167" fmla="*/ 669923 w 12192000"/>
              <a:gd name="connsiteY167" fmla="*/ 2211682 h 2237474"/>
              <a:gd name="connsiteX168" fmla="*/ 648680 w 12192000"/>
              <a:gd name="connsiteY168" fmla="*/ 2206229 h 2237474"/>
              <a:gd name="connsiteX169" fmla="*/ 597225 w 12192000"/>
              <a:gd name="connsiteY169" fmla="*/ 2180999 h 2237474"/>
              <a:gd name="connsiteX170" fmla="*/ 558449 w 12192000"/>
              <a:gd name="connsiteY170" fmla="*/ 2182346 h 2237474"/>
              <a:gd name="connsiteX171" fmla="*/ 550517 w 12192000"/>
              <a:gd name="connsiteY171" fmla="*/ 2182060 h 2237474"/>
              <a:gd name="connsiteX172" fmla="*/ 550309 w 12192000"/>
              <a:gd name="connsiteY172" fmla="*/ 2181825 h 2237474"/>
              <a:gd name="connsiteX173" fmla="*/ 541836 w 12192000"/>
              <a:gd name="connsiteY173" fmla="*/ 2181063 h 2237474"/>
              <a:gd name="connsiteX174" fmla="*/ 536057 w 12192000"/>
              <a:gd name="connsiteY174" fmla="*/ 2181537 h 2237474"/>
              <a:gd name="connsiteX175" fmla="*/ 520671 w 12192000"/>
              <a:gd name="connsiteY175" fmla="*/ 2180980 h 2237474"/>
              <a:gd name="connsiteX176" fmla="*/ 515024 w 12192000"/>
              <a:gd name="connsiteY176" fmla="*/ 2179258 h 2237474"/>
              <a:gd name="connsiteX177" fmla="*/ 512278 w 12192000"/>
              <a:gd name="connsiteY177" fmla="*/ 2176369 h 2237474"/>
              <a:gd name="connsiteX178" fmla="*/ 480419 w 12192000"/>
              <a:gd name="connsiteY178" fmla="*/ 2167807 h 2237474"/>
              <a:gd name="connsiteX179" fmla="*/ 413835 w 12192000"/>
              <a:gd name="connsiteY179" fmla="*/ 2156783 h 2237474"/>
              <a:gd name="connsiteX180" fmla="*/ 376513 w 12192000"/>
              <a:gd name="connsiteY180" fmla="*/ 2154014 h 2237474"/>
              <a:gd name="connsiteX181" fmla="*/ 273386 w 12192000"/>
              <a:gd name="connsiteY181" fmla="*/ 2142551 h 2237474"/>
              <a:gd name="connsiteX182" fmla="*/ 169207 w 12192000"/>
              <a:gd name="connsiteY182" fmla="*/ 2128100 h 2237474"/>
              <a:gd name="connsiteX183" fmla="*/ 93149 w 12192000"/>
              <a:gd name="connsiteY183" fmla="*/ 2105324 h 2237474"/>
              <a:gd name="connsiteX184" fmla="*/ 88109 w 12192000"/>
              <a:gd name="connsiteY184" fmla="*/ 2106704 h 2237474"/>
              <a:gd name="connsiteX185" fmla="*/ 80022 w 12192000"/>
              <a:gd name="connsiteY185" fmla="*/ 2107254 h 2237474"/>
              <a:gd name="connsiteX186" fmla="*/ 79717 w 12192000"/>
              <a:gd name="connsiteY186" fmla="*/ 2107046 h 2237474"/>
              <a:gd name="connsiteX187" fmla="*/ 72352 w 12192000"/>
              <a:gd name="connsiteY187" fmla="*/ 2107991 h 2237474"/>
              <a:gd name="connsiteX188" fmla="*/ 37645 w 12192000"/>
              <a:gd name="connsiteY188" fmla="*/ 2115401 h 2237474"/>
              <a:gd name="connsiteX189" fmla="*/ 4572 w 12192000"/>
              <a:gd name="connsiteY189" fmla="*/ 2111091 h 2237474"/>
              <a:gd name="connsiteX190" fmla="*/ 0 w 12192000"/>
              <a:gd name="connsiteY190" fmla="*/ 2110468 h 2237474"/>
              <a:gd name="connsiteX191" fmla="*/ 0 w 12192000"/>
              <a:gd name="connsiteY191"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20512 w 12192000"/>
              <a:gd name="connsiteY6" fmla="*/ 745392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46594 w 12192000"/>
              <a:gd name="connsiteY12" fmla="*/ 765069 h 2237474"/>
              <a:gd name="connsiteX13" fmla="*/ 10805004 w 12192000"/>
              <a:gd name="connsiteY13" fmla="*/ 757573 h 2237474"/>
              <a:gd name="connsiteX14" fmla="*/ 10739478 w 12192000"/>
              <a:gd name="connsiteY14" fmla="*/ 776841 h 2237474"/>
              <a:gd name="connsiteX15" fmla="*/ 10458762 w 12192000"/>
              <a:gd name="connsiteY15" fmla="*/ 755400 h 2237474"/>
              <a:gd name="connsiteX16" fmla="*/ 10211200 w 12192000"/>
              <a:gd name="connsiteY16" fmla="*/ 767513 h 2237474"/>
              <a:gd name="connsiteX17" fmla="*/ 10167995 w 12192000"/>
              <a:gd name="connsiteY17" fmla="*/ 760843 h 2237474"/>
              <a:gd name="connsiteX18" fmla="*/ 9997044 w 12192000"/>
              <a:gd name="connsiteY18" fmla="*/ 780129 h 2237474"/>
              <a:gd name="connsiteX19" fmla="*/ 9943887 w 12192000"/>
              <a:gd name="connsiteY19" fmla="*/ 804141 h 2237474"/>
              <a:gd name="connsiteX20" fmla="*/ 9918248 w 12192000"/>
              <a:gd name="connsiteY20" fmla="*/ 816628 h 2237474"/>
              <a:gd name="connsiteX21" fmla="*/ 9767091 w 12192000"/>
              <a:gd name="connsiteY21" fmla="*/ 870550 h 2237474"/>
              <a:gd name="connsiteX22" fmla="*/ 9683005 w 12192000"/>
              <a:gd name="connsiteY22" fmla="*/ 894128 h 2237474"/>
              <a:gd name="connsiteX23" fmla="*/ 9594438 w 12192000"/>
              <a:gd name="connsiteY23" fmla="*/ 919051 h 2237474"/>
              <a:gd name="connsiteX24" fmla="*/ 9544189 w 12192000"/>
              <a:gd name="connsiteY24" fmla="*/ 938966 h 2237474"/>
              <a:gd name="connsiteX25" fmla="*/ 9500499 w 12192000"/>
              <a:gd name="connsiteY25" fmla="*/ 954680 h 2237474"/>
              <a:gd name="connsiteX26" fmla="*/ 9428195 w 12192000"/>
              <a:gd name="connsiteY26" fmla="*/ 986225 h 2237474"/>
              <a:gd name="connsiteX27" fmla="*/ 9410017 w 12192000"/>
              <a:gd name="connsiteY27" fmla="*/ 993931 h 2237474"/>
              <a:gd name="connsiteX28" fmla="*/ 9392919 w 12192000"/>
              <a:gd name="connsiteY28" fmla="*/ 994656 h 2237474"/>
              <a:gd name="connsiteX29" fmla="*/ 9278619 w 12192000"/>
              <a:gd name="connsiteY29" fmla="*/ 1011878 h 2237474"/>
              <a:gd name="connsiteX30" fmla="*/ 9268019 w 12192000"/>
              <a:gd name="connsiteY30" fmla="*/ 1007442 h 2237474"/>
              <a:gd name="connsiteX31" fmla="*/ 9234662 w 12192000"/>
              <a:gd name="connsiteY31" fmla="*/ 1023056 h 2237474"/>
              <a:gd name="connsiteX32" fmla="*/ 9181033 w 12192000"/>
              <a:gd name="connsiteY32" fmla="*/ 1037921 h 2237474"/>
              <a:gd name="connsiteX33" fmla="*/ 9155969 w 12192000"/>
              <a:gd name="connsiteY33" fmla="*/ 1046804 h 2237474"/>
              <a:gd name="connsiteX34" fmla="*/ 9133985 w 12192000"/>
              <a:gd name="connsiteY34" fmla="*/ 1046450 h 2237474"/>
              <a:gd name="connsiteX35" fmla="*/ 9003462 w 12192000"/>
              <a:gd name="connsiteY35" fmla="*/ 1042406 h 2237474"/>
              <a:gd name="connsiteX36" fmla="*/ 8968445 w 12192000"/>
              <a:gd name="connsiteY36" fmla="*/ 1052169 h 2237474"/>
              <a:gd name="connsiteX37" fmla="*/ 8886001 w 12192000"/>
              <a:gd name="connsiteY37" fmla="*/ 1067468 h 2237474"/>
              <a:gd name="connsiteX38" fmla="*/ 8838610 w 12192000"/>
              <a:gd name="connsiteY38" fmla="*/ 1075091 h 2237474"/>
              <a:gd name="connsiteX39" fmla="*/ 8750383 w 12192000"/>
              <a:gd name="connsiteY39" fmla="*/ 1097387 h 2237474"/>
              <a:gd name="connsiteX40" fmla="*/ 8665605 w 12192000"/>
              <a:gd name="connsiteY40" fmla="*/ 1110791 h 2237474"/>
              <a:gd name="connsiteX41" fmla="*/ 8584946 w 12192000"/>
              <a:gd name="connsiteY41" fmla="*/ 1135226 h 2237474"/>
              <a:gd name="connsiteX42" fmla="*/ 8460755 w 12192000"/>
              <a:gd name="connsiteY42" fmla="*/ 1203427 h 2237474"/>
              <a:gd name="connsiteX43" fmla="*/ 8419755 w 12192000"/>
              <a:gd name="connsiteY43" fmla="*/ 1216260 h 2237474"/>
              <a:gd name="connsiteX44" fmla="*/ 8411626 w 12192000"/>
              <a:gd name="connsiteY44" fmla="*/ 1214397 h 2237474"/>
              <a:gd name="connsiteX45" fmla="*/ 8363469 w 12192000"/>
              <a:gd name="connsiteY45" fmla="*/ 1246658 h 2237474"/>
              <a:gd name="connsiteX46" fmla="*/ 8275497 w 12192000"/>
              <a:gd name="connsiteY46" fmla="*/ 1264396 h 2237474"/>
              <a:gd name="connsiteX47" fmla="*/ 8206287 w 12192000"/>
              <a:gd name="connsiteY47" fmla="*/ 1273060 h 2237474"/>
              <a:gd name="connsiteX48" fmla="*/ 8139997 w 12192000"/>
              <a:gd name="connsiteY48" fmla="*/ 1282713 h 2237474"/>
              <a:gd name="connsiteX49" fmla="*/ 8074238 w 12192000"/>
              <a:gd name="connsiteY49" fmla="*/ 1301895 h 2237474"/>
              <a:gd name="connsiteX50" fmla="*/ 7942099 w 12192000"/>
              <a:gd name="connsiteY50" fmla="*/ 1336332 h 2237474"/>
              <a:gd name="connsiteX51" fmla="*/ 7902328 w 12192000"/>
              <a:gd name="connsiteY51" fmla="*/ 1345865 h 2237474"/>
              <a:gd name="connsiteX52" fmla="*/ 7840612 w 12192000"/>
              <a:gd name="connsiteY52" fmla="*/ 1369373 h 2237474"/>
              <a:gd name="connsiteX53" fmla="*/ 7786819 w 12192000"/>
              <a:gd name="connsiteY53" fmla="*/ 1378970 h 2237474"/>
              <a:gd name="connsiteX54" fmla="*/ 7548172 w 12192000"/>
              <a:gd name="connsiteY54" fmla="*/ 1417460 h 2237474"/>
              <a:gd name="connsiteX55" fmla="*/ 7483437 w 12192000"/>
              <a:gd name="connsiteY55" fmla="*/ 1478152 h 2237474"/>
              <a:gd name="connsiteX56" fmla="*/ 7377870 w 12192000"/>
              <a:gd name="connsiteY56" fmla="*/ 1523319 h 2237474"/>
              <a:gd name="connsiteX57" fmla="*/ 7230737 w 12192000"/>
              <a:gd name="connsiteY57" fmla="*/ 1562633 h 2237474"/>
              <a:gd name="connsiteX58" fmla="*/ 7224458 w 12192000"/>
              <a:gd name="connsiteY58" fmla="*/ 1573008 h 2237474"/>
              <a:gd name="connsiteX59" fmla="*/ 7183121 w 12192000"/>
              <a:gd name="connsiteY59" fmla="*/ 1595162 h 2237474"/>
              <a:gd name="connsiteX60" fmla="*/ 7164601 w 12192000"/>
              <a:gd name="connsiteY60" fmla="*/ 1606490 h 2237474"/>
              <a:gd name="connsiteX61" fmla="*/ 7031309 w 12192000"/>
              <a:gd name="connsiteY61" fmla="*/ 1619451 h 2237474"/>
              <a:gd name="connsiteX62" fmla="*/ 6900177 w 12192000"/>
              <a:gd name="connsiteY62" fmla="*/ 1636016 h 2237474"/>
              <a:gd name="connsiteX63" fmla="*/ 6795372 w 12192000"/>
              <a:gd name="connsiteY63" fmla="*/ 1644845 h 2237474"/>
              <a:gd name="connsiteX64" fmla="*/ 6692251 w 12192000"/>
              <a:gd name="connsiteY64" fmla="*/ 1656357 h 2237474"/>
              <a:gd name="connsiteX65" fmla="*/ 6655235 w 12192000"/>
              <a:gd name="connsiteY65" fmla="*/ 1661869 h 2237474"/>
              <a:gd name="connsiteX66" fmla="*/ 6554894 w 12192000"/>
              <a:gd name="connsiteY66" fmla="*/ 1664428 h 2237474"/>
              <a:gd name="connsiteX67" fmla="*/ 6516595 w 12192000"/>
              <a:gd name="connsiteY67" fmla="*/ 1667475 h 2237474"/>
              <a:gd name="connsiteX68" fmla="*/ 6508541 w 12192000"/>
              <a:gd name="connsiteY68" fmla="*/ 1668757 h 2237474"/>
              <a:gd name="connsiteX69" fmla="*/ 6471012 w 12192000"/>
              <a:gd name="connsiteY69" fmla="*/ 1678604 h 2237474"/>
              <a:gd name="connsiteX70" fmla="*/ 6364035 w 12192000"/>
              <a:gd name="connsiteY70" fmla="*/ 1667683 h 2237474"/>
              <a:gd name="connsiteX71" fmla="*/ 6280959 w 12192000"/>
              <a:gd name="connsiteY71" fmla="*/ 1689329 h 2237474"/>
              <a:gd name="connsiteX72" fmla="*/ 6243319 w 12192000"/>
              <a:gd name="connsiteY72" fmla="*/ 1695560 h 2237474"/>
              <a:gd name="connsiteX73" fmla="*/ 6098321 w 12192000"/>
              <a:gd name="connsiteY73" fmla="*/ 1721646 h 2237474"/>
              <a:gd name="connsiteX74" fmla="*/ 5880652 w 12192000"/>
              <a:gd name="connsiteY74" fmla="*/ 1779643 h 2237474"/>
              <a:gd name="connsiteX75" fmla="*/ 5785959 w 12192000"/>
              <a:gd name="connsiteY75" fmla="*/ 1775307 h 2237474"/>
              <a:gd name="connsiteX76" fmla="*/ 5643534 w 12192000"/>
              <a:gd name="connsiteY76" fmla="*/ 1802919 h 2237474"/>
              <a:gd name="connsiteX77" fmla="*/ 5518799 w 12192000"/>
              <a:gd name="connsiteY77" fmla="*/ 1818312 h 2237474"/>
              <a:gd name="connsiteX78" fmla="*/ 5505014 w 12192000"/>
              <a:gd name="connsiteY78" fmla="*/ 1819259 h 2237474"/>
              <a:gd name="connsiteX79" fmla="*/ 5453307 w 12192000"/>
              <a:gd name="connsiteY79" fmla="*/ 1815450 h 2237474"/>
              <a:gd name="connsiteX80" fmla="*/ 5221533 w 12192000"/>
              <a:gd name="connsiteY80" fmla="*/ 1846950 h 2237474"/>
              <a:gd name="connsiteX81" fmla="*/ 5149802 w 12192000"/>
              <a:gd name="connsiteY81" fmla="*/ 1844846 h 2237474"/>
              <a:gd name="connsiteX82" fmla="*/ 5114927 w 12192000"/>
              <a:gd name="connsiteY82" fmla="*/ 1847827 h 2237474"/>
              <a:gd name="connsiteX83" fmla="*/ 5108970 w 12192000"/>
              <a:gd name="connsiteY83" fmla="*/ 1847935 h 2237474"/>
              <a:gd name="connsiteX84" fmla="*/ 5067961 w 12192000"/>
              <a:gd name="connsiteY84" fmla="*/ 1845917 h 2237474"/>
              <a:gd name="connsiteX85" fmla="*/ 5007075 w 12192000"/>
              <a:gd name="connsiteY85" fmla="*/ 1838626 h 2237474"/>
              <a:gd name="connsiteX86" fmla="*/ 4944087 w 12192000"/>
              <a:gd name="connsiteY86" fmla="*/ 1823332 h 2237474"/>
              <a:gd name="connsiteX87" fmla="*/ 4907662 w 12192000"/>
              <a:gd name="connsiteY87" fmla="*/ 1816900 h 2237474"/>
              <a:gd name="connsiteX88" fmla="*/ 4882386 w 12192000"/>
              <a:gd name="connsiteY88" fmla="*/ 1809844 h 2237474"/>
              <a:gd name="connsiteX89" fmla="*/ 4811440 w 12192000"/>
              <a:gd name="connsiteY89" fmla="*/ 1804655 h 2237474"/>
              <a:gd name="connsiteX90" fmla="*/ 4691075 w 12192000"/>
              <a:gd name="connsiteY90" fmla="*/ 1801389 h 2237474"/>
              <a:gd name="connsiteX91" fmla="*/ 4640313 w 12192000"/>
              <a:gd name="connsiteY91" fmla="*/ 1784307 h 2237474"/>
              <a:gd name="connsiteX92" fmla="*/ 4536503 w 12192000"/>
              <a:gd name="connsiteY92" fmla="*/ 1785334 h 2237474"/>
              <a:gd name="connsiteX93" fmla="*/ 4513724 w 12192000"/>
              <a:gd name="connsiteY93" fmla="*/ 1791996 h 2237474"/>
              <a:gd name="connsiteX94" fmla="*/ 4459810 w 12192000"/>
              <a:gd name="connsiteY94" fmla="*/ 1797886 h 2237474"/>
              <a:gd name="connsiteX95" fmla="*/ 4379064 w 12192000"/>
              <a:gd name="connsiteY95" fmla="*/ 1817177 h 2237474"/>
              <a:gd name="connsiteX96" fmla="*/ 4290981 w 12192000"/>
              <a:gd name="connsiteY96" fmla="*/ 1839677 h 2237474"/>
              <a:gd name="connsiteX97" fmla="*/ 4238372 w 12192000"/>
              <a:gd name="connsiteY97" fmla="*/ 1851480 h 2237474"/>
              <a:gd name="connsiteX98" fmla="*/ 4232517 w 12192000"/>
              <a:gd name="connsiteY98" fmla="*/ 1852567 h 2237474"/>
              <a:gd name="connsiteX99" fmla="*/ 4191732 w 12192000"/>
              <a:gd name="connsiteY99" fmla="*/ 1857328 h 2237474"/>
              <a:gd name="connsiteX100" fmla="*/ 4065532 w 12192000"/>
              <a:gd name="connsiteY100" fmla="*/ 1855477 h 2237474"/>
              <a:gd name="connsiteX101" fmla="*/ 4028460 w 12192000"/>
              <a:gd name="connsiteY101" fmla="*/ 1855137 h 2237474"/>
              <a:gd name="connsiteX102" fmla="*/ 4002267 w 12192000"/>
              <a:gd name="connsiteY102" fmla="*/ 1852352 h 2237474"/>
              <a:gd name="connsiteX103" fmla="*/ 3931396 w 12192000"/>
              <a:gd name="connsiteY103" fmla="*/ 1858915 h 2237474"/>
              <a:gd name="connsiteX104" fmla="*/ 3812162 w 12192000"/>
              <a:gd name="connsiteY104" fmla="*/ 1875501 h 2237474"/>
              <a:gd name="connsiteX105" fmla="*/ 3729530 w 12192000"/>
              <a:gd name="connsiteY105" fmla="*/ 1864513 h 2237474"/>
              <a:gd name="connsiteX106" fmla="*/ 3680177 w 12192000"/>
              <a:gd name="connsiteY106" fmla="*/ 1881552 h 2237474"/>
              <a:gd name="connsiteX107" fmla="*/ 3567259 w 12192000"/>
              <a:gd name="connsiteY107" fmla="*/ 1893482 h 2237474"/>
              <a:gd name="connsiteX108" fmla="*/ 3405770 w 12192000"/>
              <a:gd name="connsiteY108" fmla="*/ 1904591 h 2237474"/>
              <a:gd name="connsiteX109" fmla="*/ 3280097 w 12192000"/>
              <a:gd name="connsiteY109" fmla="*/ 1919610 h 2237474"/>
              <a:gd name="connsiteX110" fmla="*/ 3123424 w 12192000"/>
              <a:gd name="connsiteY110" fmla="*/ 1952930 h 2237474"/>
              <a:gd name="connsiteX111" fmla="*/ 3009910 w 12192000"/>
              <a:gd name="connsiteY111" fmla="*/ 1957866 h 2237474"/>
              <a:gd name="connsiteX112" fmla="*/ 2995934 w 12192000"/>
              <a:gd name="connsiteY112" fmla="*/ 1967085 h 2237474"/>
              <a:gd name="connsiteX113" fmla="*/ 2980071 w 12192000"/>
              <a:gd name="connsiteY113" fmla="*/ 1972988 h 2237474"/>
              <a:gd name="connsiteX114" fmla="*/ 2942858 w 12192000"/>
              <a:gd name="connsiteY114" fmla="*/ 1981367 h 2237474"/>
              <a:gd name="connsiteX115" fmla="*/ 2875436 w 12192000"/>
              <a:gd name="connsiteY115" fmla="*/ 1996977 h 2237474"/>
              <a:gd name="connsiteX116" fmla="*/ 2874892 w 12192000"/>
              <a:gd name="connsiteY116" fmla="*/ 1996085 h 2237474"/>
              <a:gd name="connsiteX117" fmla="*/ 2864145 w 12192000"/>
              <a:gd name="connsiteY117" fmla="*/ 1994061 h 2237474"/>
              <a:gd name="connsiteX118" fmla="*/ 2843662 w 12192000"/>
              <a:gd name="connsiteY118" fmla="*/ 1992498 h 2237474"/>
              <a:gd name="connsiteX119" fmla="*/ 2796128 w 12192000"/>
              <a:gd name="connsiteY119" fmla="*/ 1976403 h 2237474"/>
              <a:gd name="connsiteX120" fmla="*/ 2756784 w 12192000"/>
              <a:gd name="connsiteY120" fmla="*/ 1985116 h 2237474"/>
              <a:gd name="connsiteX121" fmla="*/ 2748833 w 12192000"/>
              <a:gd name="connsiteY121" fmla="*/ 1986323 h 2237474"/>
              <a:gd name="connsiteX122" fmla="*/ 2748661 w 12192000"/>
              <a:gd name="connsiteY122" fmla="*/ 1986122 h 2237474"/>
              <a:gd name="connsiteX123" fmla="*/ 2740251 w 12192000"/>
              <a:gd name="connsiteY123" fmla="*/ 1986946 h 2237474"/>
              <a:gd name="connsiteX124" fmla="*/ 2718916 w 12192000"/>
              <a:gd name="connsiteY124" fmla="*/ 1990867 h 2237474"/>
              <a:gd name="connsiteX125" fmla="*/ 2713522 w 12192000"/>
              <a:gd name="connsiteY125" fmla="*/ 1990173 h 2237474"/>
              <a:gd name="connsiteX126" fmla="*/ 2680597 w 12192000"/>
              <a:gd name="connsiteY126" fmla="*/ 1984996 h 2237474"/>
              <a:gd name="connsiteX127" fmla="*/ 2578178 w 12192000"/>
              <a:gd name="connsiteY127" fmla="*/ 1990531 h 2237474"/>
              <a:gd name="connsiteX128" fmla="*/ 2476147 w 12192000"/>
              <a:gd name="connsiteY128" fmla="*/ 1998305 h 2237474"/>
              <a:gd name="connsiteX129" fmla="*/ 2373568 w 12192000"/>
              <a:gd name="connsiteY129" fmla="*/ 2003219 h 2237474"/>
              <a:gd name="connsiteX130" fmla="*/ 2321399 w 12192000"/>
              <a:gd name="connsiteY130" fmla="*/ 1989467 h 2237474"/>
              <a:gd name="connsiteX131" fmla="*/ 2315525 w 12192000"/>
              <a:gd name="connsiteY131" fmla="*/ 1989708 h 2237474"/>
              <a:gd name="connsiteX132" fmla="*/ 2300792 w 12192000"/>
              <a:gd name="connsiteY132" fmla="*/ 1994290 h 2237474"/>
              <a:gd name="connsiteX133" fmla="*/ 2295469 w 12192000"/>
              <a:gd name="connsiteY133" fmla="*/ 1996659 h 2237474"/>
              <a:gd name="connsiteX134" fmla="*/ 2287219 w 12192000"/>
              <a:gd name="connsiteY134" fmla="*/ 1998750 h 2237474"/>
              <a:gd name="connsiteX135" fmla="*/ 2286948 w 12192000"/>
              <a:gd name="connsiteY135" fmla="*/ 1998596 h 2237474"/>
              <a:gd name="connsiteX136" fmla="*/ 2243069 w 12192000"/>
              <a:gd name="connsiteY136" fmla="*/ 2015111 h 2237474"/>
              <a:gd name="connsiteX137" fmla="*/ 2186609 w 12192000"/>
              <a:gd name="connsiteY137" fmla="*/ 2008263 h 2237474"/>
              <a:gd name="connsiteX138" fmla="*/ 2164831 w 12192000"/>
              <a:gd name="connsiteY138" fmla="*/ 2010143 h 2237474"/>
              <a:gd name="connsiteX139" fmla="*/ 2152836 w 12192000"/>
              <a:gd name="connsiteY139" fmla="*/ 2010048 h 2237474"/>
              <a:gd name="connsiteX140" fmla="*/ 2117102 w 12192000"/>
              <a:gd name="connsiteY140" fmla="*/ 2023004 h 2237474"/>
              <a:gd name="connsiteX141" fmla="*/ 2111935 w 12192000"/>
              <a:gd name="connsiteY141" fmla="*/ 2023163 h 2237474"/>
              <a:gd name="connsiteX142" fmla="*/ 2089991 w 12192000"/>
              <a:gd name="connsiteY142" fmla="*/ 2034193 h 2237474"/>
              <a:gd name="connsiteX143" fmla="*/ 2058061 w 12192000"/>
              <a:gd name="connsiteY143" fmla="*/ 2047942 h 2237474"/>
              <a:gd name="connsiteX144" fmla="*/ 2055737 w 12192000"/>
              <a:gd name="connsiteY144" fmla="*/ 2047704 h 2237474"/>
              <a:gd name="connsiteX145" fmla="*/ 2042244 w 12192000"/>
              <a:gd name="connsiteY145" fmla="*/ 2055560 h 2237474"/>
              <a:gd name="connsiteX146" fmla="*/ 1976224 w 12192000"/>
              <a:gd name="connsiteY146" fmla="*/ 2074257 h 2237474"/>
              <a:gd name="connsiteX147" fmla="*/ 1877728 w 12192000"/>
              <a:gd name="connsiteY147" fmla="*/ 2101004 h 2237474"/>
              <a:gd name="connsiteX148" fmla="*/ 1759056 w 12192000"/>
              <a:gd name="connsiteY148" fmla="*/ 2125608 h 2237474"/>
              <a:gd name="connsiteX149" fmla="*/ 1637948 w 12192000"/>
              <a:gd name="connsiteY149" fmla="*/ 2172597 h 2237474"/>
              <a:gd name="connsiteX150" fmla="*/ 1434549 w 12192000"/>
              <a:gd name="connsiteY150" fmla="*/ 2234522 h 2237474"/>
              <a:gd name="connsiteX151" fmla="*/ 1398481 w 12192000"/>
              <a:gd name="connsiteY151" fmla="*/ 2237074 h 2237474"/>
              <a:gd name="connsiteX152" fmla="*/ 1398407 w 12192000"/>
              <a:gd name="connsiteY152" fmla="*/ 2237095 h 2237474"/>
              <a:gd name="connsiteX153" fmla="*/ 1370962 w 12192000"/>
              <a:gd name="connsiteY153" fmla="*/ 2237474 h 2237474"/>
              <a:gd name="connsiteX154" fmla="*/ 1356367 w 12192000"/>
              <a:gd name="connsiteY154" fmla="*/ 2235089 h 2237474"/>
              <a:gd name="connsiteX155" fmla="*/ 1324828 w 12192000"/>
              <a:gd name="connsiteY155" fmla="*/ 2231968 h 2237474"/>
              <a:gd name="connsiteX156" fmla="*/ 1297744 w 12192000"/>
              <a:gd name="connsiteY156" fmla="*/ 2235849 h 2237474"/>
              <a:gd name="connsiteX157" fmla="*/ 1286236 w 12192000"/>
              <a:gd name="connsiteY157" fmla="*/ 2233135 h 2237474"/>
              <a:gd name="connsiteX158" fmla="*/ 1283504 w 12192000"/>
              <a:gd name="connsiteY158" fmla="*/ 2233797 h 2237474"/>
              <a:gd name="connsiteX159" fmla="*/ 1279765 w 12192000"/>
              <a:gd name="connsiteY159" fmla="*/ 2229639 h 2237474"/>
              <a:gd name="connsiteX160" fmla="*/ 1195347 w 12192000"/>
              <a:gd name="connsiteY160" fmla="*/ 2212354 h 2237474"/>
              <a:gd name="connsiteX161" fmla="*/ 970251 w 12192000"/>
              <a:gd name="connsiteY161" fmla="*/ 2221029 h 2237474"/>
              <a:gd name="connsiteX162" fmla="*/ 812914 w 12192000"/>
              <a:gd name="connsiteY162" fmla="*/ 2202752 h 2237474"/>
              <a:gd name="connsiteX163" fmla="*/ 800195 w 12192000"/>
              <a:gd name="connsiteY163" fmla="*/ 2209407 h 2237474"/>
              <a:gd name="connsiteX164" fmla="*/ 784978 w 12192000"/>
              <a:gd name="connsiteY164" fmla="*/ 2212360 h 2237474"/>
              <a:gd name="connsiteX165" fmla="*/ 681987 w 12192000"/>
              <a:gd name="connsiteY165" fmla="*/ 2216757 h 2237474"/>
              <a:gd name="connsiteX166" fmla="*/ 669923 w 12192000"/>
              <a:gd name="connsiteY166" fmla="*/ 2211682 h 2237474"/>
              <a:gd name="connsiteX167" fmla="*/ 648680 w 12192000"/>
              <a:gd name="connsiteY167" fmla="*/ 2206229 h 2237474"/>
              <a:gd name="connsiteX168" fmla="*/ 597225 w 12192000"/>
              <a:gd name="connsiteY168" fmla="*/ 2180999 h 2237474"/>
              <a:gd name="connsiteX169" fmla="*/ 558449 w 12192000"/>
              <a:gd name="connsiteY169" fmla="*/ 2182346 h 2237474"/>
              <a:gd name="connsiteX170" fmla="*/ 550517 w 12192000"/>
              <a:gd name="connsiteY170" fmla="*/ 2182060 h 2237474"/>
              <a:gd name="connsiteX171" fmla="*/ 550309 w 12192000"/>
              <a:gd name="connsiteY171" fmla="*/ 2181825 h 2237474"/>
              <a:gd name="connsiteX172" fmla="*/ 541836 w 12192000"/>
              <a:gd name="connsiteY172" fmla="*/ 2181063 h 2237474"/>
              <a:gd name="connsiteX173" fmla="*/ 536057 w 12192000"/>
              <a:gd name="connsiteY173" fmla="*/ 2181537 h 2237474"/>
              <a:gd name="connsiteX174" fmla="*/ 520671 w 12192000"/>
              <a:gd name="connsiteY174" fmla="*/ 2180980 h 2237474"/>
              <a:gd name="connsiteX175" fmla="*/ 515024 w 12192000"/>
              <a:gd name="connsiteY175" fmla="*/ 2179258 h 2237474"/>
              <a:gd name="connsiteX176" fmla="*/ 512278 w 12192000"/>
              <a:gd name="connsiteY176" fmla="*/ 2176369 h 2237474"/>
              <a:gd name="connsiteX177" fmla="*/ 480419 w 12192000"/>
              <a:gd name="connsiteY177" fmla="*/ 2167807 h 2237474"/>
              <a:gd name="connsiteX178" fmla="*/ 413835 w 12192000"/>
              <a:gd name="connsiteY178" fmla="*/ 2156783 h 2237474"/>
              <a:gd name="connsiteX179" fmla="*/ 376513 w 12192000"/>
              <a:gd name="connsiteY179" fmla="*/ 2154014 h 2237474"/>
              <a:gd name="connsiteX180" fmla="*/ 273386 w 12192000"/>
              <a:gd name="connsiteY180" fmla="*/ 2142551 h 2237474"/>
              <a:gd name="connsiteX181" fmla="*/ 169207 w 12192000"/>
              <a:gd name="connsiteY181" fmla="*/ 2128100 h 2237474"/>
              <a:gd name="connsiteX182" fmla="*/ 93149 w 12192000"/>
              <a:gd name="connsiteY182" fmla="*/ 2105324 h 2237474"/>
              <a:gd name="connsiteX183" fmla="*/ 88109 w 12192000"/>
              <a:gd name="connsiteY183" fmla="*/ 2106704 h 2237474"/>
              <a:gd name="connsiteX184" fmla="*/ 80022 w 12192000"/>
              <a:gd name="connsiteY184" fmla="*/ 2107254 h 2237474"/>
              <a:gd name="connsiteX185" fmla="*/ 79717 w 12192000"/>
              <a:gd name="connsiteY185" fmla="*/ 2107046 h 2237474"/>
              <a:gd name="connsiteX186" fmla="*/ 72352 w 12192000"/>
              <a:gd name="connsiteY186" fmla="*/ 2107991 h 2237474"/>
              <a:gd name="connsiteX187" fmla="*/ 37645 w 12192000"/>
              <a:gd name="connsiteY187" fmla="*/ 2115401 h 2237474"/>
              <a:gd name="connsiteX188" fmla="*/ 4572 w 12192000"/>
              <a:gd name="connsiteY188" fmla="*/ 2111091 h 2237474"/>
              <a:gd name="connsiteX189" fmla="*/ 0 w 12192000"/>
              <a:gd name="connsiteY189" fmla="*/ 2110468 h 2237474"/>
              <a:gd name="connsiteX190" fmla="*/ 0 w 12192000"/>
              <a:gd name="connsiteY190"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20512 w 12192000"/>
              <a:gd name="connsiteY6" fmla="*/ 745392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46594 w 12192000"/>
              <a:gd name="connsiteY12" fmla="*/ 765069 h 2237474"/>
              <a:gd name="connsiteX13" fmla="*/ 10805004 w 12192000"/>
              <a:gd name="connsiteY13" fmla="*/ 757573 h 2237474"/>
              <a:gd name="connsiteX14" fmla="*/ 10739478 w 12192000"/>
              <a:gd name="connsiteY14" fmla="*/ 776841 h 2237474"/>
              <a:gd name="connsiteX15" fmla="*/ 10458762 w 12192000"/>
              <a:gd name="connsiteY15" fmla="*/ 755400 h 2237474"/>
              <a:gd name="connsiteX16" fmla="*/ 10211200 w 12192000"/>
              <a:gd name="connsiteY16" fmla="*/ 767513 h 2237474"/>
              <a:gd name="connsiteX17" fmla="*/ 10167995 w 12192000"/>
              <a:gd name="connsiteY17" fmla="*/ 760843 h 2237474"/>
              <a:gd name="connsiteX18" fmla="*/ 9997044 w 12192000"/>
              <a:gd name="connsiteY18" fmla="*/ 780129 h 2237474"/>
              <a:gd name="connsiteX19" fmla="*/ 9943887 w 12192000"/>
              <a:gd name="connsiteY19" fmla="*/ 804141 h 2237474"/>
              <a:gd name="connsiteX20" fmla="*/ 9918248 w 12192000"/>
              <a:gd name="connsiteY20" fmla="*/ 816628 h 2237474"/>
              <a:gd name="connsiteX21" fmla="*/ 9767091 w 12192000"/>
              <a:gd name="connsiteY21" fmla="*/ 870550 h 2237474"/>
              <a:gd name="connsiteX22" fmla="*/ 9683005 w 12192000"/>
              <a:gd name="connsiteY22" fmla="*/ 894128 h 2237474"/>
              <a:gd name="connsiteX23" fmla="*/ 9594438 w 12192000"/>
              <a:gd name="connsiteY23" fmla="*/ 919051 h 2237474"/>
              <a:gd name="connsiteX24" fmla="*/ 9544189 w 12192000"/>
              <a:gd name="connsiteY24" fmla="*/ 938966 h 2237474"/>
              <a:gd name="connsiteX25" fmla="*/ 9500499 w 12192000"/>
              <a:gd name="connsiteY25" fmla="*/ 954680 h 2237474"/>
              <a:gd name="connsiteX26" fmla="*/ 9428195 w 12192000"/>
              <a:gd name="connsiteY26" fmla="*/ 986225 h 2237474"/>
              <a:gd name="connsiteX27" fmla="*/ 9410017 w 12192000"/>
              <a:gd name="connsiteY27" fmla="*/ 993931 h 2237474"/>
              <a:gd name="connsiteX28" fmla="*/ 9392919 w 12192000"/>
              <a:gd name="connsiteY28" fmla="*/ 994656 h 2237474"/>
              <a:gd name="connsiteX29" fmla="*/ 9278619 w 12192000"/>
              <a:gd name="connsiteY29" fmla="*/ 1011878 h 2237474"/>
              <a:gd name="connsiteX30" fmla="*/ 9268019 w 12192000"/>
              <a:gd name="connsiteY30" fmla="*/ 1007442 h 2237474"/>
              <a:gd name="connsiteX31" fmla="*/ 9234662 w 12192000"/>
              <a:gd name="connsiteY31" fmla="*/ 1023056 h 2237474"/>
              <a:gd name="connsiteX32" fmla="*/ 9181033 w 12192000"/>
              <a:gd name="connsiteY32" fmla="*/ 1037921 h 2237474"/>
              <a:gd name="connsiteX33" fmla="*/ 9155969 w 12192000"/>
              <a:gd name="connsiteY33" fmla="*/ 1046804 h 2237474"/>
              <a:gd name="connsiteX34" fmla="*/ 9133985 w 12192000"/>
              <a:gd name="connsiteY34" fmla="*/ 1046450 h 2237474"/>
              <a:gd name="connsiteX35" fmla="*/ 9003462 w 12192000"/>
              <a:gd name="connsiteY35" fmla="*/ 1042406 h 2237474"/>
              <a:gd name="connsiteX36" fmla="*/ 8968445 w 12192000"/>
              <a:gd name="connsiteY36" fmla="*/ 1052169 h 2237474"/>
              <a:gd name="connsiteX37" fmla="*/ 8886001 w 12192000"/>
              <a:gd name="connsiteY37" fmla="*/ 1067468 h 2237474"/>
              <a:gd name="connsiteX38" fmla="*/ 8838610 w 12192000"/>
              <a:gd name="connsiteY38" fmla="*/ 1075091 h 2237474"/>
              <a:gd name="connsiteX39" fmla="*/ 8750383 w 12192000"/>
              <a:gd name="connsiteY39" fmla="*/ 1097387 h 2237474"/>
              <a:gd name="connsiteX40" fmla="*/ 8665605 w 12192000"/>
              <a:gd name="connsiteY40" fmla="*/ 1110791 h 2237474"/>
              <a:gd name="connsiteX41" fmla="*/ 8584946 w 12192000"/>
              <a:gd name="connsiteY41" fmla="*/ 1135226 h 2237474"/>
              <a:gd name="connsiteX42" fmla="*/ 8460755 w 12192000"/>
              <a:gd name="connsiteY42" fmla="*/ 1203427 h 2237474"/>
              <a:gd name="connsiteX43" fmla="*/ 8419755 w 12192000"/>
              <a:gd name="connsiteY43" fmla="*/ 1216260 h 2237474"/>
              <a:gd name="connsiteX44" fmla="*/ 8411626 w 12192000"/>
              <a:gd name="connsiteY44" fmla="*/ 1214397 h 2237474"/>
              <a:gd name="connsiteX45" fmla="*/ 8363469 w 12192000"/>
              <a:gd name="connsiteY45" fmla="*/ 1246658 h 2237474"/>
              <a:gd name="connsiteX46" fmla="*/ 8275497 w 12192000"/>
              <a:gd name="connsiteY46" fmla="*/ 1264396 h 2237474"/>
              <a:gd name="connsiteX47" fmla="*/ 8206287 w 12192000"/>
              <a:gd name="connsiteY47" fmla="*/ 1273060 h 2237474"/>
              <a:gd name="connsiteX48" fmla="*/ 8139997 w 12192000"/>
              <a:gd name="connsiteY48" fmla="*/ 1282713 h 2237474"/>
              <a:gd name="connsiteX49" fmla="*/ 8074238 w 12192000"/>
              <a:gd name="connsiteY49" fmla="*/ 1301895 h 2237474"/>
              <a:gd name="connsiteX50" fmla="*/ 7942099 w 12192000"/>
              <a:gd name="connsiteY50" fmla="*/ 1336332 h 2237474"/>
              <a:gd name="connsiteX51" fmla="*/ 7902328 w 12192000"/>
              <a:gd name="connsiteY51" fmla="*/ 1345865 h 2237474"/>
              <a:gd name="connsiteX52" fmla="*/ 7840612 w 12192000"/>
              <a:gd name="connsiteY52" fmla="*/ 1369373 h 2237474"/>
              <a:gd name="connsiteX53" fmla="*/ 7786819 w 12192000"/>
              <a:gd name="connsiteY53" fmla="*/ 1378970 h 2237474"/>
              <a:gd name="connsiteX54" fmla="*/ 7548172 w 12192000"/>
              <a:gd name="connsiteY54" fmla="*/ 1417460 h 2237474"/>
              <a:gd name="connsiteX55" fmla="*/ 7483437 w 12192000"/>
              <a:gd name="connsiteY55" fmla="*/ 1478152 h 2237474"/>
              <a:gd name="connsiteX56" fmla="*/ 7377870 w 12192000"/>
              <a:gd name="connsiteY56" fmla="*/ 1523319 h 2237474"/>
              <a:gd name="connsiteX57" fmla="*/ 7230737 w 12192000"/>
              <a:gd name="connsiteY57" fmla="*/ 1562633 h 2237474"/>
              <a:gd name="connsiteX58" fmla="*/ 7224458 w 12192000"/>
              <a:gd name="connsiteY58" fmla="*/ 1573008 h 2237474"/>
              <a:gd name="connsiteX59" fmla="*/ 7183121 w 12192000"/>
              <a:gd name="connsiteY59" fmla="*/ 1595162 h 2237474"/>
              <a:gd name="connsiteX60" fmla="*/ 7164601 w 12192000"/>
              <a:gd name="connsiteY60" fmla="*/ 1606490 h 2237474"/>
              <a:gd name="connsiteX61" fmla="*/ 7031309 w 12192000"/>
              <a:gd name="connsiteY61" fmla="*/ 1619451 h 2237474"/>
              <a:gd name="connsiteX62" fmla="*/ 6900177 w 12192000"/>
              <a:gd name="connsiteY62" fmla="*/ 1636016 h 2237474"/>
              <a:gd name="connsiteX63" fmla="*/ 6795372 w 12192000"/>
              <a:gd name="connsiteY63" fmla="*/ 1644845 h 2237474"/>
              <a:gd name="connsiteX64" fmla="*/ 6692251 w 12192000"/>
              <a:gd name="connsiteY64" fmla="*/ 1656357 h 2237474"/>
              <a:gd name="connsiteX65" fmla="*/ 6655235 w 12192000"/>
              <a:gd name="connsiteY65" fmla="*/ 1661869 h 2237474"/>
              <a:gd name="connsiteX66" fmla="*/ 6554894 w 12192000"/>
              <a:gd name="connsiteY66" fmla="*/ 1664428 h 2237474"/>
              <a:gd name="connsiteX67" fmla="*/ 6516595 w 12192000"/>
              <a:gd name="connsiteY67" fmla="*/ 1667475 h 2237474"/>
              <a:gd name="connsiteX68" fmla="*/ 6508541 w 12192000"/>
              <a:gd name="connsiteY68" fmla="*/ 1668757 h 2237474"/>
              <a:gd name="connsiteX69" fmla="*/ 6471012 w 12192000"/>
              <a:gd name="connsiteY69" fmla="*/ 1678604 h 2237474"/>
              <a:gd name="connsiteX70" fmla="*/ 6364035 w 12192000"/>
              <a:gd name="connsiteY70" fmla="*/ 1667683 h 2237474"/>
              <a:gd name="connsiteX71" fmla="*/ 6280959 w 12192000"/>
              <a:gd name="connsiteY71" fmla="*/ 1689329 h 2237474"/>
              <a:gd name="connsiteX72" fmla="*/ 6243319 w 12192000"/>
              <a:gd name="connsiteY72" fmla="*/ 1695560 h 2237474"/>
              <a:gd name="connsiteX73" fmla="*/ 6098321 w 12192000"/>
              <a:gd name="connsiteY73" fmla="*/ 1721646 h 2237474"/>
              <a:gd name="connsiteX74" fmla="*/ 5880652 w 12192000"/>
              <a:gd name="connsiteY74" fmla="*/ 1779643 h 2237474"/>
              <a:gd name="connsiteX75" fmla="*/ 5785959 w 12192000"/>
              <a:gd name="connsiteY75" fmla="*/ 1775307 h 2237474"/>
              <a:gd name="connsiteX76" fmla="*/ 5643534 w 12192000"/>
              <a:gd name="connsiteY76" fmla="*/ 1802919 h 2237474"/>
              <a:gd name="connsiteX77" fmla="*/ 5518799 w 12192000"/>
              <a:gd name="connsiteY77" fmla="*/ 1818312 h 2237474"/>
              <a:gd name="connsiteX78" fmla="*/ 5505014 w 12192000"/>
              <a:gd name="connsiteY78" fmla="*/ 1819259 h 2237474"/>
              <a:gd name="connsiteX79" fmla="*/ 5453307 w 12192000"/>
              <a:gd name="connsiteY79" fmla="*/ 1815450 h 2237474"/>
              <a:gd name="connsiteX80" fmla="*/ 5221533 w 12192000"/>
              <a:gd name="connsiteY80" fmla="*/ 1846950 h 2237474"/>
              <a:gd name="connsiteX81" fmla="*/ 5149802 w 12192000"/>
              <a:gd name="connsiteY81" fmla="*/ 1844846 h 2237474"/>
              <a:gd name="connsiteX82" fmla="*/ 5114927 w 12192000"/>
              <a:gd name="connsiteY82" fmla="*/ 1847827 h 2237474"/>
              <a:gd name="connsiteX83" fmla="*/ 5108970 w 12192000"/>
              <a:gd name="connsiteY83" fmla="*/ 1847935 h 2237474"/>
              <a:gd name="connsiteX84" fmla="*/ 5067961 w 12192000"/>
              <a:gd name="connsiteY84" fmla="*/ 1845917 h 2237474"/>
              <a:gd name="connsiteX85" fmla="*/ 5007075 w 12192000"/>
              <a:gd name="connsiteY85" fmla="*/ 1838626 h 2237474"/>
              <a:gd name="connsiteX86" fmla="*/ 4944087 w 12192000"/>
              <a:gd name="connsiteY86" fmla="*/ 1823332 h 2237474"/>
              <a:gd name="connsiteX87" fmla="*/ 4907662 w 12192000"/>
              <a:gd name="connsiteY87" fmla="*/ 1816900 h 2237474"/>
              <a:gd name="connsiteX88" fmla="*/ 4882386 w 12192000"/>
              <a:gd name="connsiteY88" fmla="*/ 1809844 h 2237474"/>
              <a:gd name="connsiteX89" fmla="*/ 4811440 w 12192000"/>
              <a:gd name="connsiteY89" fmla="*/ 1804655 h 2237474"/>
              <a:gd name="connsiteX90" fmla="*/ 4691075 w 12192000"/>
              <a:gd name="connsiteY90" fmla="*/ 1801389 h 2237474"/>
              <a:gd name="connsiteX91" fmla="*/ 4640313 w 12192000"/>
              <a:gd name="connsiteY91" fmla="*/ 1784307 h 2237474"/>
              <a:gd name="connsiteX92" fmla="*/ 4536503 w 12192000"/>
              <a:gd name="connsiteY92" fmla="*/ 1785334 h 2237474"/>
              <a:gd name="connsiteX93" fmla="*/ 4513724 w 12192000"/>
              <a:gd name="connsiteY93" fmla="*/ 1791996 h 2237474"/>
              <a:gd name="connsiteX94" fmla="*/ 4459810 w 12192000"/>
              <a:gd name="connsiteY94" fmla="*/ 1797886 h 2237474"/>
              <a:gd name="connsiteX95" fmla="*/ 4379064 w 12192000"/>
              <a:gd name="connsiteY95" fmla="*/ 1817177 h 2237474"/>
              <a:gd name="connsiteX96" fmla="*/ 4290981 w 12192000"/>
              <a:gd name="connsiteY96" fmla="*/ 1839677 h 2237474"/>
              <a:gd name="connsiteX97" fmla="*/ 4238372 w 12192000"/>
              <a:gd name="connsiteY97" fmla="*/ 1851480 h 2237474"/>
              <a:gd name="connsiteX98" fmla="*/ 4232517 w 12192000"/>
              <a:gd name="connsiteY98" fmla="*/ 1852567 h 2237474"/>
              <a:gd name="connsiteX99" fmla="*/ 4191732 w 12192000"/>
              <a:gd name="connsiteY99" fmla="*/ 1857328 h 2237474"/>
              <a:gd name="connsiteX100" fmla="*/ 4065532 w 12192000"/>
              <a:gd name="connsiteY100" fmla="*/ 1855477 h 2237474"/>
              <a:gd name="connsiteX101" fmla="*/ 4028460 w 12192000"/>
              <a:gd name="connsiteY101" fmla="*/ 1855137 h 2237474"/>
              <a:gd name="connsiteX102" fmla="*/ 4002267 w 12192000"/>
              <a:gd name="connsiteY102" fmla="*/ 1852352 h 2237474"/>
              <a:gd name="connsiteX103" fmla="*/ 3931396 w 12192000"/>
              <a:gd name="connsiteY103" fmla="*/ 1858915 h 2237474"/>
              <a:gd name="connsiteX104" fmla="*/ 3812162 w 12192000"/>
              <a:gd name="connsiteY104" fmla="*/ 1875501 h 2237474"/>
              <a:gd name="connsiteX105" fmla="*/ 3758105 w 12192000"/>
              <a:gd name="connsiteY105" fmla="*/ 1871856 h 2237474"/>
              <a:gd name="connsiteX106" fmla="*/ 3680177 w 12192000"/>
              <a:gd name="connsiteY106" fmla="*/ 1881552 h 2237474"/>
              <a:gd name="connsiteX107" fmla="*/ 3567259 w 12192000"/>
              <a:gd name="connsiteY107" fmla="*/ 1893482 h 2237474"/>
              <a:gd name="connsiteX108" fmla="*/ 3405770 w 12192000"/>
              <a:gd name="connsiteY108" fmla="*/ 1904591 h 2237474"/>
              <a:gd name="connsiteX109" fmla="*/ 3280097 w 12192000"/>
              <a:gd name="connsiteY109" fmla="*/ 1919610 h 2237474"/>
              <a:gd name="connsiteX110" fmla="*/ 3123424 w 12192000"/>
              <a:gd name="connsiteY110" fmla="*/ 1952930 h 2237474"/>
              <a:gd name="connsiteX111" fmla="*/ 3009910 w 12192000"/>
              <a:gd name="connsiteY111" fmla="*/ 1957866 h 2237474"/>
              <a:gd name="connsiteX112" fmla="*/ 2995934 w 12192000"/>
              <a:gd name="connsiteY112" fmla="*/ 1967085 h 2237474"/>
              <a:gd name="connsiteX113" fmla="*/ 2980071 w 12192000"/>
              <a:gd name="connsiteY113" fmla="*/ 1972988 h 2237474"/>
              <a:gd name="connsiteX114" fmla="*/ 2942858 w 12192000"/>
              <a:gd name="connsiteY114" fmla="*/ 1981367 h 2237474"/>
              <a:gd name="connsiteX115" fmla="*/ 2875436 w 12192000"/>
              <a:gd name="connsiteY115" fmla="*/ 1996977 h 2237474"/>
              <a:gd name="connsiteX116" fmla="*/ 2874892 w 12192000"/>
              <a:gd name="connsiteY116" fmla="*/ 1996085 h 2237474"/>
              <a:gd name="connsiteX117" fmla="*/ 2864145 w 12192000"/>
              <a:gd name="connsiteY117" fmla="*/ 1994061 h 2237474"/>
              <a:gd name="connsiteX118" fmla="*/ 2843662 w 12192000"/>
              <a:gd name="connsiteY118" fmla="*/ 1992498 h 2237474"/>
              <a:gd name="connsiteX119" fmla="*/ 2796128 w 12192000"/>
              <a:gd name="connsiteY119" fmla="*/ 1976403 h 2237474"/>
              <a:gd name="connsiteX120" fmla="*/ 2756784 w 12192000"/>
              <a:gd name="connsiteY120" fmla="*/ 1985116 h 2237474"/>
              <a:gd name="connsiteX121" fmla="*/ 2748833 w 12192000"/>
              <a:gd name="connsiteY121" fmla="*/ 1986323 h 2237474"/>
              <a:gd name="connsiteX122" fmla="*/ 2748661 w 12192000"/>
              <a:gd name="connsiteY122" fmla="*/ 1986122 h 2237474"/>
              <a:gd name="connsiteX123" fmla="*/ 2740251 w 12192000"/>
              <a:gd name="connsiteY123" fmla="*/ 1986946 h 2237474"/>
              <a:gd name="connsiteX124" fmla="*/ 2718916 w 12192000"/>
              <a:gd name="connsiteY124" fmla="*/ 1990867 h 2237474"/>
              <a:gd name="connsiteX125" fmla="*/ 2713522 w 12192000"/>
              <a:gd name="connsiteY125" fmla="*/ 1990173 h 2237474"/>
              <a:gd name="connsiteX126" fmla="*/ 2680597 w 12192000"/>
              <a:gd name="connsiteY126" fmla="*/ 1984996 h 2237474"/>
              <a:gd name="connsiteX127" fmla="*/ 2578178 w 12192000"/>
              <a:gd name="connsiteY127" fmla="*/ 1990531 h 2237474"/>
              <a:gd name="connsiteX128" fmla="*/ 2476147 w 12192000"/>
              <a:gd name="connsiteY128" fmla="*/ 1998305 h 2237474"/>
              <a:gd name="connsiteX129" fmla="*/ 2373568 w 12192000"/>
              <a:gd name="connsiteY129" fmla="*/ 2003219 h 2237474"/>
              <a:gd name="connsiteX130" fmla="*/ 2321399 w 12192000"/>
              <a:gd name="connsiteY130" fmla="*/ 1989467 h 2237474"/>
              <a:gd name="connsiteX131" fmla="*/ 2315525 w 12192000"/>
              <a:gd name="connsiteY131" fmla="*/ 1989708 h 2237474"/>
              <a:gd name="connsiteX132" fmla="*/ 2300792 w 12192000"/>
              <a:gd name="connsiteY132" fmla="*/ 1994290 h 2237474"/>
              <a:gd name="connsiteX133" fmla="*/ 2295469 w 12192000"/>
              <a:gd name="connsiteY133" fmla="*/ 1996659 h 2237474"/>
              <a:gd name="connsiteX134" fmla="*/ 2287219 w 12192000"/>
              <a:gd name="connsiteY134" fmla="*/ 1998750 h 2237474"/>
              <a:gd name="connsiteX135" fmla="*/ 2286948 w 12192000"/>
              <a:gd name="connsiteY135" fmla="*/ 1998596 h 2237474"/>
              <a:gd name="connsiteX136" fmla="*/ 2243069 w 12192000"/>
              <a:gd name="connsiteY136" fmla="*/ 2015111 h 2237474"/>
              <a:gd name="connsiteX137" fmla="*/ 2186609 w 12192000"/>
              <a:gd name="connsiteY137" fmla="*/ 2008263 h 2237474"/>
              <a:gd name="connsiteX138" fmla="*/ 2164831 w 12192000"/>
              <a:gd name="connsiteY138" fmla="*/ 2010143 h 2237474"/>
              <a:gd name="connsiteX139" fmla="*/ 2152836 w 12192000"/>
              <a:gd name="connsiteY139" fmla="*/ 2010048 h 2237474"/>
              <a:gd name="connsiteX140" fmla="*/ 2117102 w 12192000"/>
              <a:gd name="connsiteY140" fmla="*/ 2023004 h 2237474"/>
              <a:gd name="connsiteX141" fmla="*/ 2111935 w 12192000"/>
              <a:gd name="connsiteY141" fmla="*/ 2023163 h 2237474"/>
              <a:gd name="connsiteX142" fmla="*/ 2089991 w 12192000"/>
              <a:gd name="connsiteY142" fmla="*/ 2034193 h 2237474"/>
              <a:gd name="connsiteX143" fmla="*/ 2058061 w 12192000"/>
              <a:gd name="connsiteY143" fmla="*/ 2047942 h 2237474"/>
              <a:gd name="connsiteX144" fmla="*/ 2055737 w 12192000"/>
              <a:gd name="connsiteY144" fmla="*/ 2047704 h 2237474"/>
              <a:gd name="connsiteX145" fmla="*/ 2042244 w 12192000"/>
              <a:gd name="connsiteY145" fmla="*/ 2055560 h 2237474"/>
              <a:gd name="connsiteX146" fmla="*/ 1976224 w 12192000"/>
              <a:gd name="connsiteY146" fmla="*/ 2074257 h 2237474"/>
              <a:gd name="connsiteX147" fmla="*/ 1877728 w 12192000"/>
              <a:gd name="connsiteY147" fmla="*/ 2101004 h 2237474"/>
              <a:gd name="connsiteX148" fmla="*/ 1759056 w 12192000"/>
              <a:gd name="connsiteY148" fmla="*/ 2125608 h 2237474"/>
              <a:gd name="connsiteX149" fmla="*/ 1637948 w 12192000"/>
              <a:gd name="connsiteY149" fmla="*/ 2172597 h 2237474"/>
              <a:gd name="connsiteX150" fmla="*/ 1434549 w 12192000"/>
              <a:gd name="connsiteY150" fmla="*/ 2234522 h 2237474"/>
              <a:gd name="connsiteX151" fmla="*/ 1398481 w 12192000"/>
              <a:gd name="connsiteY151" fmla="*/ 2237074 h 2237474"/>
              <a:gd name="connsiteX152" fmla="*/ 1398407 w 12192000"/>
              <a:gd name="connsiteY152" fmla="*/ 2237095 h 2237474"/>
              <a:gd name="connsiteX153" fmla="*/ 1370962 w 12192000"/>
              <a:gd name="connsiteY153" fmla="*/ 2237474 h 2237474"/>
              <a:gd name="connsiteX154" fmla="*/ 1356367 w 12192000"/>
              <a:gd name="connsiteY154" fmla="*/ 2235089 h 2237474"/>
              <a:gd name="connsiteX155" fmla="*/ 1324828 w 12192000"/>
              <a:gd name="connsiteY155" fmla="*/ 2231968 h 2237474"/>
              <a:gd name="connsiteX156" fmla="*/ 1297744 w 12192000"/>
              <a:gd name="connsiteY156" fmla="*/ 2235849 h 2237474"/>
              <a:gd name="connsiteX157" fmla="*/ 1286236 w 12192000"/>
              <a:gd name="connsiteY157" fmla="*/ 2233135 h 2237474"/>
              <a:gd name="connsiteX158" fmla="*/ 1283504 w 12192000"/>
              <a:gd name="connsiteY158" fmla="*/ 2233797 h 2237474"/>
              <a:gd name="connsiteX159" fmla="*/ 1279765 w 12192000"/>
              <a:gd name="connsiteY159" fmla="*/ 2229639 h 2237474"/>
              <a:gd name="connsiteX160" fmla="*/ 1195347 w 12192000"/>
              <a:gd name="connsiteY160" fmla="*/ 2212354 h 2237474"/>
              <a:gd name="connsiteX161" fmla="*/ 970251 w 12192000"/>
              <a:gd name="connsiteY161" fmla="*/ 2221029 h 2237474"/>
              <a:gd name="connsiteX162" fmla="*/ 812914 w 12192000"/>
              <a:gd name="connsiteY162" fmla="*/ 2202752 h 2237474"/>
              <a:gd name="connsiteX163" fmla="*/ 800195 w 12192000"/>
              <a:gd name="connsiteY163" fmla="*/ 2209407 h 2237474"/>
              <a:gd name="connsiteX164" fmla="*/ 784978 w 12192000"/>
              <a:gd name="connsiteY164" fmla="*/ 2212360 h 2237474"/>
              <a:gd name="connsiteX165" fmla="*/ 681987 w 12192000"/>
              <a:gd name="connsiteY165" fmla="*/ 2216757 h 2237474"/>
              <a:gd name="connsiteX166" fmla="*/ 669923 w 12192000"/>
              <a:gd name="connsiteY166" fmla="*/ 2211682 h 2237474"/>
              <a:gd name="connsiteX167" fmla="*/ 648680 w 12192000"/>
              <a:gd name="connsiteY167" fmla="*/ 2206229 h 2237474"/>
              <a:gd name="connsiteX168" fmla="*/ 597225 w 12192000"/>
              <a:gd name="connsiteY168" fmla="*/ 2180999 h 2237474"/>
              <a:gd name="connsiteX169" fmla="*/ 558449 w 12192000"/>
              <a:gd name="connsiteY169" fmla="*/ 2182346 h 2237474"/>
              <a:gd name="connsiteX170" fmla="*/ 550517 w 12192000"/>
              <a:gd name="connsiteY170" fmla="*/ 2182060 h 2237474"/>
              <a:gd name="connsiteX171" fmla="*/ 550309 w 12192000"/>
              <a:gd name="connsiteY171" fmla="*/ 2181825 h 2237474"/>
              <a:gd name="connsiteX172" fmla="*/ 541836 w 12192000"/>
              <a:gd name="connsiteY172" fmla="*/ 2181063 h 2237474"/>
              <a:gd name="connsiteX173" fmla="*/ 536057 w 12192000"/>
              <a:gd name="connsiteY173" fmla="*/ 2181537 h 2237474"/>
              <a:gd name="connsiteX174" fmla="*/ 520671 w 12192000"/>
              <a:gd name="connsiteY174" fmla="*/ 2180980 h 2237474"/>
              <a:gd name="connsiteX175" fmla="*/ 515024 w 12192000"/>
              <a:gd name="connsiteY175" fmla="*/ 2179258 h 2237474"/>
              <a:gd name="connsiteX176" fmla="*/ 512278 w 12192000"/>
              <a:gd name="connsiteY176" fmla="*/ 2176369 h 2237474"/>
              <a:gd name="connsiteX177" fmla="*/ 480419 w 12192000"/>
              <a:gd name="connsiteY177" fmla="*/ 2167807 h 2237474"/>
              <a:gd name="connsiteX178" fmla="*/ 413835 w 12192000"/>
              <a:gd name="connsiteY178" fmla="*/ 2156783 h 2237474"/>
              <a:gd name="connsiteX179" fmla="*/ 376513 w 12192000"/>
              <a:gd name="connsiteY179" fmla="*/ 2154014 h 2237474"/>
              <a:gd name="connsiteX180" fmla="*/ 273386 w 12192000"/>
              <a:gd name="connsiteY180" fmla="*/ 2142551 h 2237474"/>
              <a:gd name="connsiteX181" fmla="*/ 169207 w 12192000"/>
              <a:gd name="connsiteY181" fmla="*/ 2128100 h 2237474"/>
              <a:gd name="connsiteX182" fmla="*/ 93149 w 12192000"/>
              <a:gd name="connsiteY182" fmla="*/ 2105324 h 2237474"/>
              <a:gd name="connsiteX183" fmla="*/ 88109 w 12192000"/>
              <a:gd name="connsiteY183" fmla="*/ 2106704 h 2237474"/>
              <a:gd name="connsiteX184" fmla="*/ 80022 w 12192000"/>
              <a:gd name="connsiteY184" fmla="*/ 2107254 h 2237474"/>
              <a:gd name="connsiteX185" fmla="*/ 79717 w 12192000"/>
              <a:gd name="connsiteY185" fmla="*/ 2107046 h 2237474"/>
              <a:gd name="connsiteX186" fmla="*/ 72352 w 12192000"/>
              <a:gd name="connsiteY186" fmla="*/ 2107991 h 2237474"/>
              <a:gd name="connsiteX187" fmla="*/ 37645 w 12192000"/>
              <a:gd name="connsiteY187" fmla="*/ 2115401 h 2237474"/>
              <a:gd name="connsiteX188" fmla="*/ 4572 w 12192000"/>
              <a:gd name="connsiteY188" fmla="*/ 2111091 h 2237474"/>
              <a:gd name="connsiteX189" fmla="*/ 0 w 12192000"/>
              <a:gd name="connsiteY189" fmla="*/ 2110468 h 2237474"/>
              <a:gd name="connsiteX190" fmla="*/ 0 w 12192000"/>
              <a:gd name="connsiteY190"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20512 w 12192000"/>
              <a:gd name="connsiteY6" fmla="*/ 745392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46594 w 12192000"/>
              <a:gd name="connsiteY12" fmla="*/ 765069 h 2237474"/>
              <a:gd name="connsiteX13" fmla="*/ 10805004 w 12192000"/>
              <a:gd name="connsiteY13" fmla="*/ 757573 h 2237474"/>
              <a:gd name="connsiteX14" fmla="*/ 10739478 w 12192000"/>
              <a:gd name="connsiteY14" fmla="*/ 776841 h 2237474"/>
              <a:gd name="connsiteX15" fmla="*/ 10458762 w 12192000"/>
              <a:gd name="connsiteY15" fmla="*/ 755400 h 2237474"/>
              <a:gd name="connsiteX16" fmla="*/ 10211200 w 12192000"/>
              <a:gd name="connsiteY16" fmla="*/ 767513 h 2237474"/>
              <a:gd name="connsiteX17" fmla="*/ 10167995 w 12192000"/>
              <a:gd name="connsiteY17" fmla="*/ 760843 h 2237474"/>
              <a:gd name="connsiteX18" fmla="*/ 9997044 w 12192000"/>
              <a:gd name="connsiteY18" fmla="*/ 780129 h 2237474"/>
              <a:gd name="connsiteX19" fmla="*/ 9943887 w 12192000"/>
              <a:gd name="connsiteY19" fmla="*/ 804141 h 2237474"/>
              <a:gd name="connsiteX20" fmla="*/ 9918248 w 12192000"/>
              <a:gd name="connsiteY20" fmla="*/ 816628 h 2237474"/>
              <a:gd name="connsiteX21" fmla="*/ 9767091 w 12192000"/>
              <a:gd name="connsiteY21" fmla="*/ 870550 h 2237474"/>
              <a:gd name="connsiteX22" fmla="*/ 9683005 w 12192000"/>
              <a:gd name="connsiteY22" fmla="*/ 894128 h 2237474"/>
              <a:gd name="connsiteX23" fmla="*/ 9594438 w 12192000"/>
              <a:gd name="connsiteY23" fmla="*/ 919051 h 2237474"/>
              <a:gd name="connsiteX24" fmla="*/ 9544189 w 12192000"/>
              <a:gd name="connsiteY24" fmla="*/ 938966 h 2237474"/>
              <a:gd name="connsiteX25" fmla="*/ 9500499 w 12192000"/>
              <a:gd name="connsiteY25" fmla="*/ 954680 h 2237474"/>
              <a:gd name="connsiteX26" fmla="*/ 9428195 w 12192000"/>
              <a:gd name="connsiteY26" fmla="*/ 986225 h 2237474"/>
              <a:gd name="connsiteX27" fmla="*/ 9410017 w 12192000"/>
              <a:gd name="connsiteY27" fmla="*/ 993931 h 2237474"/>
              <a:gd name="connsiteX28" fmla="*/ 9392919 w 12192000"/>
              <a:gd name="connsiteY28" fmla="*/ 994656 h 2237474"/>
              <a:gd name="connsiteX29" fmla="*/ 9278619 w 12192000"/>
              <a:gd name="connsiteY29" fmla="*/ 1011878 h 2237474"/>
              <a:gd name="connsiteX30" fmla="*/ 9268019 w 12192000"/>
              <a:gd name="connsiteY30" fmla="*/ 1007442 h 2237474"/>
              <a:gd name="connsiteX31" fmla="*/ 9234662 w 12192000"/>
              <a:gd name="connsiteY31" fmla="*/ 1023056 h 2237474"/>
              <a:gd name="connsiteX32" fmla="*/ 9181033 w 12192000"/>
              <a:gd name="connsiteY32" fmla="*/ 1037921 h 2237474"/>
              <a:gd name="connsiteX33" fmla="*/ 9155969 w 12192000"/>
              <a:gd name="connsiteY33" fmla="*/ 1046804 h 2237474"/>
              <a:gd name="connsiteX34" fmla="*/ 9133985 w 12192000"/>
              <a:gd name="connsiteY34" fmla="*/ 1046450 h 2237474"/>
              <a:gd name="connsiteX35" fmla="*/ 9003462 w 12192000"/>
              <a:gd name="connsiteY35" fmla="*/ 1042406 h 2237474"/>
              <a:gd name="connsiteX36" fmla="*/ 8968445 w 12192000"/>
              <a:gd name="connsiteY36" fmla="*/ 1052169 h 2237474"/>
              <a:gd name="connsiteX37" fmla="*/ 8886001 w 12192000"/>
              <a:gd name="connsiteY37" fmla="*/ 1067468 h 2237474"/>
              <a:gd name="connsiteX38" fmla="*/ 8838610 w 12192000"/>
              <a:gd name="connsiteY38" fmla="*/ 1075091 h 2237474"/>
              <a:gd name="connsiteX39" fmla="*/ 8750383 w 12192000"/>
              <a:gd name="connsiteY39" fmla="*/ 1097387 h 2237474"/>
              <a:gd name="connsiteX40" fmla="*/ 8665605 w 12192000"/>
              <a:gd name="connsiteY40" fmla="*/ 1110791 h 2237474"/>
              <a:gd name="connsiteX41" fmla="*/ 8584946 w 12192000"/>
              <a:gd name="connsiteY41" fmla="*/ 1135226 h 2237474"/>
              <a:gd name="connsiteX42" fmla="*/ 8460755 w 12192000"/>
              <a:gd name="connsiteY42" fmla="*/ 1203427 h 2237474"/>
              <a:gd name="connsiteX43" fmla="*/ 8419755 w 12192000"/>
              <a:gd name="connsiteY43" fmla="*/ 1216260 h 2237474"/>
              <a:gd name="connsiteX44" fmla="*/ 8411626 w 12192000"/>
              <a:gd name="connsiteY44" fmla="*/ 1214397 h 2237474"/>
              <a:gd name="connsiteX45" fmla="*/ 8363469 w 12192000"/>
              <a:gd name="connsiteY45" fmla="*/ 1246658 h 2237474"/>
              <a:gd name="connsiteX46" fmla="*/ 8275497 w 12192000"/>
              <a:gd name="connsiteY46" fmla="*/ 1264396 h 2237474"/>
              <a:gd name="connsiteX47" fmla="*/ 8206287 w 12192000"/>
              <a:gd name="connsiteY47" fmla="*/ 1273060 h 2237474"/>
              <a:gd name="connsiteX48" fmla="*/ 8139997 w 12192000"/>
              <a:gd name="connsiteY48" fmla="*/ 1282713 h 2237474"/>
              <a:gd name="connsiteX49" fmla="*/ 8074238 w 12192000"/>
              <a:gd name="connsiteY49" fmla="*/ 1301895 h 2237474"/>
              <a:gd name="connsiteX50" fmla="*/ 7942099 w 12192000"/>
              <a:gd name="connsiteY50" fmla="*/ 1336332 h 2237474"/>
              <a:gd name="connsiteX51" fmla="*/ 7902328 w 12192000"/>
              <a:gd name="connsiteY51" fmla="*/ 1345865 h 2237474"/>
              <a:gd name="connsiteX52" fmla="*/ 7840612 w 12192000"/>
              <a:gd name="connsiteY52" fmla="*/ 1369373 h 2237474"/>
              <a:gd name="connsiteX53" fmla="*/ 7786819 w 12192000"/>
              <a:gd name="connsiteY53" fmla="*/ 1378970 h 2237474"/>
              <a:gd name="connsiteX54" fmla="*/ 7548172 w 12192000"/>
              <a:gd name="connsiteY54" fmla="*/ 1417460 h 2237474"/>
              <a:gd name="connsiteX55" fmla="*/ 7483437 w 12192000"/>
              <a:gd name="connsiteY55" fmla="*/ 1478152 h 2237474"/>
              <a:gd name="connsiteX56" fmla="*/ 7377870 w 12192000"/>
              <a:gd name="connsiteY56" fmla="*/ 1523319 h 2237474"/>
              <a:gd name="connsiteX57" fmla="*/ 7230737 w 12192000"/>
              <a:gd name="connsiteY57" fmla="*/ 1562633 h 2237474"/>
              <a:gd name="connsiteX58" fmla="*/ 7224458 w 12192000"/>
              <a:gd name="connsiteY58" fmla="*/ 1573008 h 2237474"/>
              <a:gd name="connsiteX59" fmla="*/ 7183121 w 12192000"/>
              <a:gd name="connsiteY59" fmla="*/ 1595162 h 2237474"/>
              <a:gd name="connsiteX60" fmla="*/ 7164601 w 12192000"/>
              <a:gd name="connsiteY60" fmla="*/ 1606490 h 2237474"/>
              <a:gd name="connsiteX61" fmla="*/ 7031309 w 12192000"/>
              <a:gd name="connsiteY61" fmla="*/ 1619451 h 2237474"/>
              <a:gd name="connsiteX62" fmla="*/ 6900177 w 12192000"/>
              <a:gd name="connsiteY62" fmla="*/ 1636016 h 2237474"/>
              <a:gd name="connsiteX63" fmla="*/ 6795372 w 12192000"/>
              <a:gd name="connsiteY63" fmla="*/ 1644845 h 2237474"/>
              <a:gd name="connsiteX64" fmla="*/ 6692251 w 12192000"/>
              <a:gd name="connsiteY64" fmla="*/ 1656357 h 2237474"/>
              <a:gd name="connsiteX65" fmla="*/ 6655235 w 12192000"/>
              <a:gd name="connsiteY65" fmla="*/ 1661869 h 2237474"/>
              <a:gd name="connsiteX66" fmla="*/ 6554894 w 12192000"/>
              <a:gd name="connsiteY66" fmla="*/ 1664428 h 2237474"/>
              <a:gd name="connsiteX67" fmla="*/ 6516595 w 12192000"/>
              <a:gd name="connsiteY67" fmla="*/ 1667475 h 2237474"/>
              <a:gd name="connsiteX68" fmla="*/ 6508541 w 12192000"/>
              <a:gd name="connsiteY68" fmla="*/ 1668757 h 2237474"/>
              <a:gd name="connsiteX69" fmla="*/ 6471012 w 12192000"/>
              <a:gd name="connsiteY69" fmla="*/ 1678604 h 2237474"/>
              <a:gd name="connsiteX70" fmla="*/ 6364035 w 12192000"/>
              <a:gd name="connsiteY70" fmla="*/ 1667683 h 2237474"/>
              <a:gd name="connsiteX71" fmla="*/ 6280959 w 12192000"/>
              <a:gd name="connsiteY71" fmla="*/ 1689329 h 2237474"/>
              <a:gd name="connsiteX72" fmla="*/ 6243319 w 12192000"/>
              <a:gd name="connsiteY72" fmla="*/ 1695560 h 2237474"/>
              <a:gd name="connsiteX73" fmla="*/ 6098321 w 12192000"/>
              <a:gd name="connsiteY73" fmla="*/ 1721646 h 2237474"/>
              <a:gd name="connsiteX74" fmla="*/ 5880652 w 12192000"/>
              <a:gd name="connsiteY74" fmla="*/ 1779643 h 2237474"/>
              <a:gd name="connsiteX75" fmla="*/ 5785959 w 12192000"/>
              <a:gd name="connsiteY75" fmla="*/ 1775307 h 2237474"/>
              <a:gd name="connsiteX76" fmla="*/ 5643534 w 12192000"/>
              <a:gd name="connsiteY76" fmla="*/ 1802919 h 2237474"/>
              <a:gd name="connsiteX77" fmla="*/ 5518799 w 12192000"/>
              <a:gd name="connsiteY77" fmla="*/ 1818312 h 2237474"/>
              <a:gd name="connsiteX78" fmla="*/ 5505014 w 12192000"/>
              <a:gd name="connsiteY78" fmla="*/ 1819259 h 2237474"/>
              <a:gd name="connsiteX79" fmla="*/ 5453307 w 12192000"/>
              <a:gd name="connsiteY79" fmla="*/ 1815450 h 2237474"/>
              <a:gd name="connsiteX80" fmla="*/ 5221533 w 12192000"/>
              <a:gd name="connsiteY80" fmla="*/ 1846950 h 2237474"/>
              <a:gd name="connsiteX81" fmla="*/ 5149802 w 12192000"/>
              <a:gd name="connsiteY81" fmla="*/ 1844846 h 2237474"/>
              <a:gd name="connsiteX82" fmla="*/ 5114927 w 12192000"/>
              <a:gd name="connsiteY82" fmla="*/ 1847827 h 2237474"/>
              <a:gd name="connsiteX83" fmla="*/ 5108970 w 12192000"/>
              <a:gd name="connsiteY83" fmla="*/ 1847935 h 2237474"/>
              <a:gd name="connsiteX84" fmla="*/ 5067961 w 12192000"/>
              <a:gd name="connsiteY84" fmla="*/ 1845917 h 2237474"/>
              <a:gd name="connsiteX85" fmla="*/ 5007075 w 12192000"/>
              <a:gd name="connsiteY85" fmla="*/ 1838626 h 2237474"/>
              <a:gd name="connsiteX86" fmla="*/ 4944087 w 12192000"/>
              <a:gd name="connsiteY86" fmla="*/ 1823332 h 2237474"/>
              <a:gd name="connsiteX87" fmla="*/ 4907662 w 12192000"/>
              <a:gd name="connsiteY87" fmla="*/ 1816900 h 2237474"/>
              <a:gd name="connsiteX88" fmla="*/ 4882386 w 12192000"/>
              <a:gd name="connsiteY88" fmla="*/ 1809844 h 2237474"/>
              <a:gd name="connsiteX89" fmla="*/ 4811440 w 12192000"/>
              <a:gd name="connsiteY89" fmla="*/ 1804655 h 2237474"/>
              <a:gd name="connsiteX90" fmla="*/ 4691075 w 12192000"/>
              <a:gd name="connsiteY90" fmla="*/ 1801389 h 2237474"/>
              <a:gd name="connsiteX91" fmla="*/ 4640313 w 12192000"/>
              <a:gd name="connsiteY91" fmla="*/ 1784307 h 2237474"/>
              <a:gd name="connsiteX92" fmla="*/ 4536503 w 12192000"/>
              <a:gd name="connsiteY92" fmla="*/ 1785334 h 2237474"/>
              <a:gd name="connsiteX93" fmla="*/ 4513724 w 12192000"/>
              <a:gd name="connsiteY93" fmla="*/ 1791996 h 2237474"/>
              <a:gd name="connsiteX94" fmla="*/ 4459810 w 12192000"/>
              <a:gd name="connsiteY94" fmla="*/ 1797886 h 2237474"/>
              <a:gd name="connsiteX95" fmla="*/ 4379064 w 12192000"/>
              <a:gd name="connsiteY95" fmla="*/ 1817177 h 2237474"/>
              <a:gd name="connsiteX96" fmla="*/ 4290981 w 12192000"/>
              <a:gd name="connsiteY96" fmla="*/ 1839677 h 2237474"/>
              <a:gd name="connsiteX97" fmla="*/ 4238372 w 12192000"/>
              <a:gd name="connsiteY97" fmla="*/ 1851480 h 2237474"/>
              <a:gd name="connsiteX98" fmla="*/ 4232517 w 12192000"/>
              <a:gd name="connsiteY98" fmla="*/ 1852567 h 2237474"/>
              <a:gd name="connsiteX99" fmla="*/ 4191732 w 12192000"/>
              <a:gd name="connsiteY99" fmla="*/ 1857328 h 2237474"/>
              <a:gd name="connsiteX100" fmla="*/ 4065532 w 12192000"/>
              <a:gd name="connsiteY100" fmla="*/ 1855477 h 2237474"/>
              <a:gd name="connsiteX101" fmla="*/ 4028460 w 12192000"/>
              <a:gd name="connsiteY101" fmla="*/ 1855137 h 2237474"/>
              <a:gd name="connsiteX102" fmla="*/ 4002267 w 12192000"/>
              <a:gd name="connsiteY102" fmla="*/ 1852352 h 2237474"/>
              <a:gd name="connsiteX103" fmla="*/ 3931396 w 12192000"/>
              <a:gd name="connsiteY103" fmla="*/ 1858915 h 2237474"/>
              <a:gd name="connsiteX104" fmla="*/ 3812162 w 12192000"/>
              <a:gd name="connsiteY104" fmla="*/ 1875501 h 2237474"/>
              <a:gd name="connsiteX105" fmla="*/ 3758105 w 12192000"/>
              <a:gd name="connsiteY105" fmla="*/ 1871856 h 2237474"/>
              <a:gd name="connsiteX106" fmla="*/ 3680177 w 12192000"/>
              <a:gd name="connsiteY106" fmla="*/ 1881552 h 2237474"/>
              <a:gd name="connsiteX107" fmla="*/ 3567259 w 12192000"/>
              <a:gd name="connsiteY107" fmla="*/ 1893482 h 2237474"/>
              <a:gd name="connsiteX108" fmla="*/ 3405770 w 12192000"/>
              <a:gd name="connsiteY108" fmla="*/ 1904591 h 2237474"/>
              <a:gd name="connsiteX109" fmla="*/ 3280097 w 12192000"/>
              <a:gd name="connsiteY109" fmla="*/ 1919610 h 2237474"/>
              <a:gd name="connsiteX110" fmla="*/ 3123424 w 12192000"/>
              <a:gd name="connsiteY110" fmla="*/ 1952930 h 2237474"/>
              <a:gd name="connsiteX111" fmla="*/ 3009910 w 12192000"/>
              <a:gd name="connsiteY111" fmla="*/ 1957866 h 2237474"/>
              <a:gd name="connsiteX112" fmla="*/ 2995934 w 12192000"/>
              <a:gd name="connsiteY112" fmla="*/ 1967085 h 2237474"/>
              <a:gd name="connsiteX113" fmla="*/ 2980071 w 12192000"/>
              <a:gd name="connsiteY113" fmla="*/ 1972988 h 2237474"/>
              <a:gd name="connsiteX114" fmla="*/ 2942858 w 12192000"/>
              <a:gd name="connsiteY114" fmla="*/ 1981367 h 2237474"/>
              <a:gd name="connsiteX115" fmla="*/ 2875436 w 12192000"/>
              <a:gd name="connsiteY115" fmla="*/ 1996977 h 2237474"/>
              <a:gd name="connsiteX116" fmla="*/ 2874892 w 12192000"/>
              <a:gd name="connsiteY116" fmla="*/ 1996085 h 2237474"/>
              <a:gd name="connsiteX117" fmla="*/ 2864145 w 12192000"/>
              <a:gd name="connsiteY117" fmla="*/ 1994061 h 2237474"/>
              <a:gd name="connsiteX118" fmla="*/ 2843662 w 12192000"/>
              <a:gd name="connsiteY118" fmla="*/ 1992498 h 2237474"/>
              <a:gd name="connsiteX119" fmla="*/ 2796128 w 12192000"/>
              <a:gd name="connsiteY119" fmla="*/ 1976403 h 2237474"/>
              <a:gd name="connsiteX120" fmla="*/ 2756784 w 12192000"/>
              <a:gd name="connsiteY120" fmla="*/ 1985116 h 2237474"/>
              <a:gd name="connsiteX121" fmla="*/ 2748833 w 12192000"/>
              <a:gd name="connsiteY121" fmla="*/ 1986323 h 2237474"/>
              <a:gd name="connsiteX122" fmla="*/ 2748661 w 12192000"/>
              <a:gd name="connsiteY122" fmla="*/ 1986122 h 2237474"/>
              <a:gd name="connsiteX123" fmla="*/ 2740251 w 12192000"/>
              <a:gd name="connsiteY123" fmla="*/ 1986946 h 2237474"/>
              <a:gd name="connsiteX124" fmla="*/ 2718916 w 12192000"/>
              <a:gd name="connsiteY124" fmla="*/ 1990867 h 2237474"/>
              <a:gd name="connsiteX125" fmla="*/ 2713522 w 12192000"/>
              <a:gd name="connsiteY125" fmla="*/ 1990173 h 2237474"/>
              <a:gd name="connsiteX126" fmla="*/ 2680597 w 12192000"/>
              <a:gd name="connsiteY126" fmla="*/ 1984996 h 2237474"/>
              <a:gd name="connsiteX127" fmla="*/ 2578178 w 12192000"/>
              <a:gd name="connsiteY127" fmla="*/ 1990531 h 2237474"/>
              <a:gd name="connsiteX128" fmla="*/ 2476147 w 12192000"/>
              <a:gd name="connsiteY128" fmla="*/ 1998305 h 2237474"/>
              <a:gd name="connsiteX129" fmla="*/ 2373568 w 12192000"/>
              <a:gd name="connsiteY129" fmla="*/ 2003219 h 2237474"/>
              <a:gd name="connsiteX130" fmla="*/ 2321399 w 12192000"/>
              <a:gd name="connsiteY130" fmla="*/ 1989467 h 2237474"/>
              <a:gd name="connsiteX131" fmla="*/ 2315525 w 12192000"/>
              <a:gd name="connsiteY131" fmla="*/ 1989708 h 2237474"/>
              <a:gd name="connsiteX132" fmla="*/ 2300792 w 12192000"/>
              <a:gd name="connsiteY132" fmla="*/ 1994290 h 2237474"/>
              <a:gd name="connsiteX133" fmla="*/ 2295469 w 12192000"/>
              <a:gd name="connsiteY133" fmla="*/ 1996659 h 2237474"/>
              <a:gd name="connsiteX134" fmla="*/ 2287219 w 12192000"/>
              <a:gd name="connsiteY134" fmla="*/ 1998750 h 2237474"/>
              <a:gd name="connsiteX135" fmla="*/ 2286948 w 12192000"/>
              <a:gd name="connsiteY135" fmla="*/ 1998596 h 2237474"/>
              <a:gd name="connsiteX136" fmla="*/ 2243069 w 12192000"/>
              <a:gd name="connsiteY136" fmla="*/ 2015111 h 2237474"/>
              <a:gd name="connsiteX137" fmla="*/ 2186609 w 12192000"/>
              <a:gd name="connsiteY137" fmla="*/ 2008263 h 2237474"/>
              <a:gd name="connsiteX138" fmla="*/ 2164831 w 12192000"/>
              <a:gd name="connsiteY138" fmla="*/ 2010143 h 2237474"/>
              <a:gd name="connsiteX139" fmla="*/ 2152836 w 12192000"/>
              <a:gd name="connsiteY139" fmla="*/ 2010048 h 2237474"/>
              <a:gd name="connsiteX140" fmla="*/ 2117102 w 12192000"/>
              <a:gd name="connsiteY140" fmla="*/ 2023004 h 2237474"/>
              <a:gd name="connsiteX141" fmla="*/ 2111935 w 12192000"/>
              <a:gd name="connsiteY141" fmla="*/ 2023163 h 2237474"/>
              <a:gd name="connsiteX142" fmla="*/ 2089991 w 12192000"/>
              <a:gd name="connsiteY142" fmla="*/ 2034193 h 2237474"/>
              <a:gd name="connsiteX143" fmla="*/ 2058061 w 12192000"/>
              <a:gd name="connsiteY143" fmla="*/ 2047942 h 2237474"/>
              <a:gd name="connsiteX144" fmla="*/ 2055737 w 12192000"/>
              <a:gd name="connsiteY144" fmla="*/ 2047704 h 2237474"/>
              <a:gd name="connsiteX145" fmla="*/ 2042244 w 12192000"/>
              <a:gd name="connsiteY145" fmla="*/ 2055560 h 2237474"/>
              <a:gd name="connsiteX146" fmla="*/ 1976224 w 12192000"/>
              <a:gd name="connsiteY146" fmla="*/ 2074257 h 2237474"/>
              <a:gd name="connsiteX147" fmla="*/ 1877728 w 12192000"/>
              <a:gd name="connsiteY147" fmla="*/ 2101004 h 2237474"/>
              <a:gd name="connsiteX148" fmla="*/ 1759056 w 12192000"/>
              <a:gd name="connsiteY148" fmla="*/ 2125608 h 2237474"/>
              <a:gd name="connsiteX149" fmla="*/ 1637948 w 12192000"/>
              <a:gd name="connsiteY149" fmla="*/ 2172597 h 2237474"/>
              <a:gd name="connsiteX150" fmla="*/ 1434549 w 12192000"/>
              <a:gd name="connsiteY150" fmla="*/ 2234522 h 2237474"/>
              <a:gd name="connsiteX151" fmla="*/ 1398481 w 12192000"/>
              <a:gd name="connsiteY151" fmla="*/ 2237074 h 2237474"/>
              <a:gd name="connsiteX152" fmla="*/ 1398407 w 12192000"/>
              <a:gd name="connsiteY152" fmla="*/ 2237095 h 2237474"/>
              <a:gd name="connsiteX153" fmla="*/ 1370962 w 12192000"/>
              <a:gd name="connsiteY153" fmla="*/ 2237474 h 2237474"/>
              <a:gd name="connsiteX154" fmla="*/ 1356367 w 12192000"/>
              <a:gd name="connsiteY154" fmla="*/ 2235089 h 2237474"/>
              <a:gd name="connsiteX155" fmla="*/ 1324828 w 12192000"/>
              <a:gd name="connsiteY155" fmla="*/ 2231968 h 2237474"/>
              <a:gd name="connsiteX156" fmla="*/ 1297744 w 12192000"/>
              <a:gd name="connsiteY156" fmla="*/ 2235849 h 2237474"/>
              <a:gd name="connsiteX157" fmla="*/ 1286236 w 12192000"/>
              <a:gd name="connsiteY157" fmla="*/ 2233135 h 2237474"/>
              <a:gd name="connsiteX158" fmla="*/ 1283504 w 12192000"/>
              <a:gd name="connsiteY158" fmla="*/ 2233797 h 2237474"/>
              <a:gd name="connsiteX159" fmla="*/ 1279765 w 12192000"/>
              <a:gd name="connsiteY159" fmla="*/ 2229639 h 2237474"/>
              <a:gd name="connsiteX160" fmla="*/ 1195347 w 12192000"/>
              <a:gd name="connsiteY160" fmla="*/ 2212354 h 2237474"/>
              <a:gd name="connsiteX161" fmla="*/ 970251 w 12192000"/>
              <a:gd name="connsiteY161" fmla="*/ 2221029 h 2237474"/>
              <a:gd name="connsiteX162" fmla="*/ 812914 w 12192000"/>
              <a:gd name="connsiteY162" fmla="*/ 2202752 h 2237474"/>
              <a:gd name="connsiteX163" fmla="*/ 800195 w 12192000"/>
              <a:gd name="connsiteY163" fmla="*/ 2209407 h 2237474"/>
              <a:gd name="connsiteX164" fmla="*/ 784978 w 12192000"/>
              <a:gd name="connsiteY164" fmla="*/ 2212360 h 2237474"/>
              <a:gd name="connsiteX165" fmla="*/ 681987 w 12192000"/>
              <a:gd name="connsiteY165" fmla="*/ 2216757 h 2237474"/>
              <a:gd name="connsiteX166" fmla="*/ 669923 w 12192000"/>
              <a:gd name="connsiteY166" fmla="*/ 2211682 h 2237474"/>
              <a:gd name="connsiteX167" fmla="*/ 648680 w 12192000"/>
              <a:gd name="connsiteY167" fmla="*/ 2206229 h 2237474"/>
              <a:gd name="connsiteX168" fmla="*/ 597225 w 12192000"/>
              <a:gd name="connsiteY168" fmla="*/ 2180999 h 2237474"/>
              <a:gd name="connsiteX169" fmla="*/ 558449 w 12192000"/>
              <a:gd name="connsiteY169" fmla="*/ 2182346 h 2237474"/>
              <a:gd name="connsiteX170" fmla="*/ 550517 w 12192000"/>
              <a:gd name="connsiteY170" fmla="*/ 2182060 h 2237474"/>
              <a:gd name="connsiteX171" fmla="*/ 550309 w 12192000"/>
              <a:gd name="connsiteY171" fmla="*/ 2181825 h 2237474"/>
              <a:gd name="connsiteX172" fmla="*/ 541836 w 12192000"/>
              <a:gd name="connsiteY172" fmla="*/ 2181063 h 2237474"/>
              <a:gd name="connsiteX173" fmla="*/ 536057 w 12192000"/>
              <a:gd name="connsiteY173" fmla="*/ 2181537 h 2237474"/>
              <a:gd name="connsiteX174" fmla="*/ 520671 w 12192000"/>
              <a:gd name="connsiteY174" fmla="*/ 2180980 h 2237474"/>
              <a:gd name="connsiteX175" fmla="*/ 515024 w 12192000"/>
              <a:gd name="connsiteY175" fmla="*/ 2179258 h 2237474"/>
              <a:gd name="connsiteX176" fmla="*/ 512278 w 12192000"/>
              <a:gd name="connsiteY176" fmla="*/ 2176369 h 2237474"/>
              <a:gd name="connsiteX177" fmla="*/ 480419 w 12192000"/>
              <a:gd name="connsiteY177" fmla="*/ 2167807 h 2237474"/>
              <a:gd name="connsiteX178" fmla="*/ 413835 w 12192000"/>
              <a:gd name="connsiteY178" fmla="*/ 2156783 h 2237474"/>
              <a:gd name="connsiteX179" fmla="*/ 376513 w 12192000"/>
              <a:gd name="connsiteY179" fmla="*/ 2154014 h 2237474"/>
              <a:gd name="connsiteX180" fmla="*/ 273386 w 12192000"/>
              <a:gd name="connsiteY180" fmla="*/ 2142551 h 2237474"/>
              <a:gd name="connsiteX181" fmla="*/ 169207 w 12192000"/>
              <a:gd name="connsiteY181" fmla="*/ 2128100 h 2237474"/>
              <a:gd name="connsiteX182" fmla="*/ 93149 w 12192000"/>
              <a:gd name="connsiteY182" fmla="*/ 2105324 h 2237474"/>
              <a:gd name="connsiteX183" fmla="*/ 88109 w 12192000"/>
              <a:gd name="connsiteY183" fmla="*/ 2106704 h 2237474"/>
              <a:gd name="connsiteX184" fmla="*/ 80022 w 12192000"/>
              <a:gd name="connsiteY184" fmla="*/ 2107254 h 2237474"/>
              <a:gd name="connsiteX185" fmla="*/ 79717 w 12192000"/>
              <a:gd name="connsiteY185" fmla="*/ 2107046 h 2237474"/>
              <a:gd name="connsiteX186" fmla="*/ 72352 w 12192000"/>
              <a:gd name="connsiteY186" fmla="*/ 2107991 h 2237474"/>
              <a:gd name="connsiteX187" fmla="*/ 37645 w 12192000"/>
              <a:gd name="connsiteY187" fmla="*/ 2115401 h 2237474"/>
              <a:gd name="connsiteX188" fmla="*/ 4572 w 12192000"/>
              <a:gd name="connsiteY188" fmla="*/ 2111091 h 2237474"/>
              <a:gd name="connsiteX189" fmla="*/ 0 w 12192000"/>
              <a:gd name="connsiteY189" fmla="*/ 2110468 h 2237474"/>
              <a:gd name="connsiteX190" fmla="*/ 0 w 12192000"/>
              <a:gd name="connsiteY190"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20512 w 12192000"/>
              <a:gd name="connsiteY6" fmla="*/ 745392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46594 w 12192000"/>
              <a:gd name="connsiteY12" fmla="*/ 765069 h 2237474"/>
              <a:gd name="connsiteX13" fmla="*/ 10805004 w 12192000"/>
              <a:gd name="connsiteY13" fmla="*/ 757573 h 2237474"/>
              <a:gd name="connsiteX14" fmla="*/ 10739478 w 12192000"/>
              <a:gd name="connsiteY14" fmla="*/ 776841 h 2237474"/>
              <a:gd name="connsiteX15" fmla="*/ 10458762 w 12192000"/>
              <a:gd name="connsiteY15" fmla="*/ 755400 h 2237474"/>
              <a:gd name="connsiteX16" fmla="*/ 10211200 w 12192000"/>
              <a:gd name="connsiteY16" fmla="*/ 767513 h 2237474"/>
              <a:gd name="connsiteX17" fmla="*/ 10167995 w 12192000"/>
              <a:gd name="connsiteY17" fmla="*/ 760843 h 2237474"/>
              <a:gd name="connsiteX18" fmla="*/ 9997044 w 12192000"/>
              <a:gd name="connsiteY18" fmla="*/ 780129 h 2237474"/>
              <a:gd name="connsiteX19" fmla="*/ 9943887 w 12192000"/>
              <a:gd name="connsiteY19" fmla="*/ 804141 h 2237474"/>
              <a:gd name="connsiteX20" fmla="*/ 9918248 w 12192000"/>
              <a:gd name="connsiteY20" fmla="*/ 816628 h 2237474"/>
              <a:gd name="connsiteX21" fmla="*/ 9767091 w 12192000"/>
              <a:gd name="connsiteY21" fmla="*/ 870550 h 2237474"/>
              <a:gd name="connsiteX22" fmla="*/ 9683005 w 12192000"/>
              <a:gd name="connsiteY22" fmla="*/ 894128 h 2237474"/>
              <a:gd name="connsiteX23" fmla="*/ 9594438 w 12192000"/>
              <a:gd name="connsiteY23" fmla="*/ 919051 h 2237474"/>
              <a:gd name="connsiteX24" fmla="*/ 9544189 w 12192000"/>
              <a:gd name="connsiteY24" fmla="*/ 938966 h 2237474"/>
              <a:gd name="connsiteX25" fmla="*/ 9500499 w 12192000"/>
              <a:gd name="connsiteY25" fmla="*/ 954680 h 2237474"/>
              <a:gd name="connsiteX26" fmla="*/ 9428195 w 12192000"/>
              <a:gd name="connsiteY26" fmla="*/ 986225 h 2237474"/>
              <a:gd name="connsiteX27" fmla="*/ 9410017 w 12192000"/>
              <a:gd name="connsiteY27" fmla="*/ 993931 h 2237474"/>
              <a:gd name="connsiteX28" fmla="*/ 9392919 w 12192000"/>
              <a:gd name="connsiteY28" fmla="*/ 994656 h 2237474"/>
              <a:gd name="connsiteX29" fmla="*/ 9278619 w 12192000"/>
              <a:gd name="connsiteY29" fmla="*/ 1011878 h 2237474"/>
              <a:gd name="connsiteX30" fmla="*/ 9268019 w 12192000"/>
              <a:gd name="connsiteY30" fmla="*/ 1007442 h 2237474"/>
              <a:gd name="connsiteX31" fmla="*/ 9234662 w 12192000"/>
              <a:gd name="connsiteY31" fmla="*/ 1023056 h 2237474"/>
              <a:gd name="connsiteX32" fmla="*/ 9181033 w 12192000"/>
              <a:gd name="connsiteY32" fmla="*/ 1037921 h 2237474"/>
              <a:gd name="connsiteX33" fmla="*/ 9155969 w 12192000"/>
              <a:gd name="connsiteY33" fmla="*/ 1046804 h 2237474"/>
              <a:gd name="connsiteX34" fmla="*/ 9133985 w 12192000"/>
              <a:gd name="connsiteY34" fmla="*/ 1046450 h 2237474"/>
              <a:gd name="connsiteX35" fmla="*/ 9003462 w 12192000"/>
              <a:gd name="connsiteY35" fmla="*/ 1042406 h 2237474"/>
              <a:gd name="connsiteX36" fmla="*/ 8968445 w 12192000"/>
              <a:gd name="connsiteY36" fmla="*/ 1052169 h 2237474"/>
              <a:gd name="connsiteX37" fmla="*/ 8886001 w 12192000"/>
              <a:gd name="connsiteY37" fmla="*/ 1067468 h 2237474"/>
              <a:gd name="connsiteX38" fmla="*/ 8838610 w 12192000"/>
              <a:gd name="connsiteY38" fmla="*/ 1075091 h 2237474"/>
              <a:gd name="connsiteX39" fmla="*/ 8750383 w 12192000"/>
              <a:gd name="connsiteY39" fmla="*/ 1097387 h 2237474"/>
              <a:gd name="connsiteX40" fmla="*/ 8665605 w 12192000"/>
              <a:gd name="connsiteY40" fmla="*/ 1110791 h 2237474"/>
              <a:gd name="connsiteX41" fmla="*/ 8584946 w 12192000"/>
              <a:gd name="connsiteY41" fmla="*/ 1135226 h 2237474"/>
              <a:gd name="connsiteX42" fmla="*/ 8460755 w 12192000"/>
              <a:gd name="connsiteY42" fmla="*/ 1203427 h 2237474"/>
              <a:gd name="connsiteX43" fmla="*/ 8419755 w 12192000"/>
              <a:gd name="connsiteY43" fmla="*/ 1216260 h 2237474"/>
              <a:gd name="connsiteX44" fmla="*/ 8411626 w 12192000"/>
              <a:gd name="connsiteY44" fmla="*/ 1214397 h 2237474"/>
              <a:gd name="connsiteX45" fmla="*/ 8363469 w 12192000"/>
              <a:gd name="connsiteY45" fmla="*/ 1246658 h 2237474"/>
              <a:gd name="connsiteX46" fmla="*/ 8275497 w 12192000"/>
              <a:gd name="connsiteY46" fmla="*/ 1264396 h 2237474"/>
              <a:gd name="connsiteX47" fmla="*/ 8206287 w 12192000"/>
              <a:gd name="connsiteY47" fmla="*/ 1273060 h 2237474"/>
              <a:gd name="connsiteX48" fmla="*/ 8139997 w 12192000"/>
              <a:gd name="connsiteY48" fmla="*/ 1282713 h 2237474"/>
              <a:gd name="connsiteX49" fmla="*/ 8074238 w 12192000"/>
              <a:gd name="connsiteY49" fmla="*/ 1301895 h 2237474"/>
              <a:gd name="connsiteX50" fmla="*/ 7942099 w 12192000"/>
              <a:gd name="connsiteY50" fmla="*/ 1336332 h 2237474"/>
              <a:gd name="connsiteX51" fmla="*/ 7902328 w 12192000"/>
              <a:gd name="connsiteY51" fmla="*/ 1345865 h 2237474"/>
              <a:gd name="connsiteX52" fmla="*/ 7840612 w 12192000"/>
              <a:gd name="connsiteY52" fmla="*/ 1369373 h 2237474"/>
              <a:gd name="connsiteX53" fmla="*/ 7786819 w 12192000"/>
              <a:gd name="connsiteY53" fmla="*/ 1378970 h 2237474"/>
              <a:gd name="connsiteX54" fmla="*/ 7548172 w 12192000"/>
              <a:gd name="connsiteY54" fmla="*/ 1417460 h 2237474"/>
              <a:gd name="connsiteX55" fmla="*/ 7483437 w 12192000"/>
              <a:gd name="connsiteY55" fmla="*/ 1478152 h 2237474"/>
              <a:gd name="connsiteX56" fmla="*/ 7377870 w 12192000"/>
              <a:gd name="connsiteY56" fmla="*/ 1523319 h 2237474"/>
              <a:gd name="connsiteX57" fmla="*/ 7230737 w 12192000"/>
              <a:gd name="connsiteY57" fmla="*/ 1562633 h 2237474"/>
              <a:gd name="connsiteX58" fmla="*/ 7224458 w 12192000"/>
              <a:gd name="connsiteY58" fmla="*/ 1573008 h 2237474"/>
              <a:gd name="connsiteX59" fmla="*/ 7183121 w 12192000"/>
              <a:gd name="connsiteY59" fmla="*/ 1595162 h 2237474"/>
              <a:gd name="connsiteX60" fmla="*/ 7164601 w 12192000"/>
              <a:gd name="connsiteY60" fmla="*/ 1606490 h 2237474"/>
              <a:gd name="connsiteX61" fmla="*/ 7031309 w 12192000"/>
              <a:gd name="connsiteY61" fmla="*/ 1619451 h 2237474"/>
              <a:gd name="connsiteX62" fmla="*/ 6900177 w 12192000"/>
              <a:gd name="connsiteY62" fmla="*/ 1636016 h 2237474"/>
              <a:gd name="connsiteX63" fmla="*/ 6795372 w 12192000"/>
              <a:gd name="connsiteY63" fmla="*/ 1644845 h 2237474"/>
              <a:gd name="connsiteX64" fmla="*/ 6692251 w 12192000"/>
              <a:gd name="connsiteY64" fmla="*/ 1656357 h 2237474"/>
              <a:gd name="connsiteX65" fmla="*/ 6655235 w 12192000"/>
              <a:gd name="connsiteY65" fmla="*/ 1661869 h 2237474"/>
              <a:gd name="connsiteX66" fmla="*/ 6554894 w 12192000"/>
              <a:gd name="connsiteY66" fmla="*/ 1664428 h 2237474"/>
              <a:gd name="connsiteX67" fmla="*/ 6516595 w 12192000"/>
              <a:gd name="connsiteY67" fmla="*/ 1667475 h 2237474"/>
              <a:gd name="connsiteX68" fmla="*/ 6508541 w 12192000"/>
              <a:gd name="connsiteY68" fmla="*/ 1668757 h 2237474"/>
              <a:gd name="connsiteX69" fmla="*/ 6471012 w 12192000"/>
              <a:gd name="connsiteY69" fmla="*/ 1678604 h 2237474"/>
              <a:gd name="connsiteX70" fmla="*/ 6364035 w 12192000"/>
              <a:gd name="connsiteY70" fmla="*/ 1667683 h 2237474"/>
              <a:gd name="connsiteX71" fmla="*/ 6280959 w 12192000"/>
              <a:gd name="connsiteY71" fmla="*/ 1689329 h 2237474"/>
              <a:gd name="connsiteX72" fmla="*/ 6243319 w 12192000"/>
              <a:gd name="connsiteY72" fmla="*/ 1695560 h 2237474"/>
              <a:gd name="connsiteX73" fmla="*/ 6098321 w 12192000"/>
              <a:gd name="connsiteY73" fmla="*/ 1721646 h 2237474"/>
              <a:gd name="connsiteX74" fmla="*/ 5880652 w 12192000"/>
              <a:gd name="connsiteY74" fmla="*/ 1779643 h 2237474"/>
              <a:gd name="connsiteX75" fmla="*/ 5785959 w 12192000"/>
              <a:gd name="connsiteY75" fmla="*/ 1775307 h 2237474"/>
              <a:gd name="connsiteX76" fmla="*/ 5643534 w 12192000"/>
              <a:gd name="connsiteY76" fmla="*/ 1802919 h 2237474"/>
              <a:gd name="connsiteX77" fmla="*/ 5518799 w 12192000"/>
              <a:gd name="connsiteY77" fmla="*/ 1818312 h 2237474"/>
              <a:gd name="connsiteX78" fmla="*/ 5505014 w 12192000"/>
              <a:gd name="connsiteY78" fmla="*/ 1819259 h 2237474"/>
              <a:gd name="connsiteX79" fmla="*/ 5453307 w 12192000"/>
              <a:gd name="connsiteY79" fmla="*/ 1815450 h 2237474"/>
              <a:gd name="connsiteX80" fmla="*/ 5221533 w 12192000"/>
              <a:gd name="connsiteY80" fmla="*/ 1846950 h 2237474"/>
              <a:gd name="connsiteX81" fmla="*/ 5149802 w 12192000"/>
              <a:gd name="connsiteY81" fmla="*/ 1844846 h 2237474"/>
              <a:gd name="connsiteX82" fmla="*/ 5114927 w 12192000"/>
              <a:gd name="connsiteY82" fmla="*/ 1847827 h 2237474"/>
              <a:gd name="connsiteX83" fmla="*/ 5108970 w 12192000"/>
              <a:gd name="connsiteY83" fmla="*/ 1847935 h 2237474"/>
              <a:gd name="connsiteX84" fmla="*/ 5067961 w 12192000"/>
              <a:gd name="connsiteY84" fmla="*/ 1845917 h 2237474"/>
              <a:gd name="connsiteX85" fmla="*/ 5007075 w 12192000"/>
              <a:gd name="connsiteY85" fmla="*/ 1838626 h 2237474"/>
              <a:gd name="connsiteX86" fmla="*/ 4944087 w 12192000"/>
              <a:gd name="connsiteY86" fmla="*/ 1823332 h 2237474"/>
              <a:gd name="connsiteX87" fmla="*/ 4907662 w 12192000"/>
              <a:gd name="connsiteY87" fmla="*/ 1816900 h 2237474"/>
              <a:gd name="connsiteX88" fmla="*/ 4882386 w 12192000"/>
              <a:gd name="connsiteY88" fmla="*/ 1809844 h 2237474"/>
              <a:gd name="connsiteX89" fmla="*/ 4811440 w 12192000"/>
              <a:gd name="connsiteY89" fmla="*/ 1804655 h 2237474"/>
              <a:gd name="connsiteX90" fmla="*/ 4691075 w 12192000"/>
              <a:gd name="connsiteY90" fmla="*/ 1801389 h 2237474"/>
              <a:gd name="connsiteX91" fmla="*/ 4640313 w 12192000"/>
              <a:gd name="connsiteY91" fmla="*/ 1784307 h 2237474"/>
              <a:gd name="connsiteX92" fmla="*/ 4536503 w 12192000"/>
              <a:gd name="connsiteY92" fmla="*/ 1785334 h 2237474"/>
              <a:gd name="connsiteX93" fmla="*/ 4513724 w 12192000"/>
              <a:gd name="connsiteY93" fmla="*/ 1791996 h 2237474"/>
              <a:gd name="connsiteX94" fmla="*/ 4459810 w 12192000"/>
              <a:gd name="connsiteY94" fmla="*/ 1797886 h 2237474"/>
              <a:gd name="connsiteX95" fmla="*/ 4379064 w 12192000"/>
              <a:gd name="connsiteY95" fmla="*/ 1817177 h 2237474"/>
              <a:gd name="connsiteX96" fmla="*/ 4290981 w 12192000"/>
              <a:gd name="connsiteY96" fmla="*/ 1839677 h 2237474"/>
              <a:gd name="connsiteX97" fmla="*/ 4238372 w 12192000"/>
              <a:gd name="connsiteY97" fmla="*/ 1851480 h 2237474"/>
              <a:gd name="connsiteX98" fmla="*/ 4232517 w 12192000"/>
              <a:gd name="connsiteY98" fmla="*/ 1852567 h 2237474"/>
              <a:gd name="connsiteX99" fmla="*/ 4191732 w 12192000"/>
              <a:gd name="connsiteY99" fmla="*/ 1857328 h 2237474"/>
              <a:gd name="connsiteX100" fmla="*/ 4065532 w 12192000"/>
              <a:gd name="connsiteY100" fmla="*/ 1855477 h 2237474"/>
              <a:gd name="connsiteX101" fmla="*/ 4028460 w 12192000"/>
              <a:gd name="connsiteY101" fmla="*/ 1855137 h 2237474"/>
              <a:gd name="connsiteX102" fmla="*/ 4002267 w 12192000"/>
              <a:gd name="connsiteY102" fmla="*/ 1852352 h 2237474"/>
              <a:gd name="connsiteX103" fmla="*/ 3931396 w 12192000"/>
              <a:gd name="connsiteY103" fmla="*/ 1858915 h 2237474"/>
              <a:gd name="connsiteX104" fmla="*/ 3812162 w 12192000"/>
              <a:gd name="connsiteY104" fmla="*/ 1875501 h 2237474"/>
              <a:gd name="connsiteX105" fmla="*/ 3758105 w 12192000"/>
              <a:gd name="connsiteY105" fmla="*/ 1871856 h 2237474"/>
              <a:gd name="connsiteX106" fmla="*/ 3715896 w 12192000"/>
              <a:gd name="connsiteY106" fmla="*/ 1881552 h 2237474"/>
              <a:gd name="connsiteX107" fmla="*/ 3567259 w 12192000"/>
              <a:gd name="connsiteY107" fmla="*/ 1893482 h 2237474"/>
              <a:gd name="connsiteX108" fmla="*/ 3405770 w 12192000"/>
              <a:gd name="connsiteY108" fmla="*/ 1904591 h 2237474"/>
              <a:gd name="connsiteX109" fmla="*/ 3280097 w 12192000"/>
              <a:gd name="connsiteY109" fmla="*/ 1919610 h 2237474"/>
              <a:gd name="connsiteX110" fmla="*/ 3123424 w 12192000"/>
              <a:gd name="connsiteY110" fmla="*/ 1952930 h 2237474"/>
              <a:gd name="connsiteX111" fmla="*/ 3009910 w 12192000"/>
              <a:gd name="connsiteY111" fmla="*/ 1957866 h 2237474"/>
              <a:gd name="connsiteX112" fmla="*/ 2995934 w 12192000"/>
              <a:gd name="connsiteY112" fmla="*/ 1967085 h 2237474"/>
              <a:gd name="connsiteX113" fmla="*/ 2980071 w 12192000"/>
              <a:gd name="connsiteY113" fmla="*/ 1972988 h 2237474"/>
              <a:gd name="connsiteX114" fmla="*/ 2942858 w 12192000"/>
              <a:gd name="connsiteY114" fmla="*/ 1981367 h 2237474"/>
              <a:gd name="connsiteX115" fmla="*/ 2875436 w 12192000"/>
              <a:gd name="connsiteY115" fmla="*/ 1996977 h 2237474"/>
              <a:gd name="connsiteX116" fmla="*/ 2874892 w 12192000"/>
              <a:gd name="connsiteY116" fmla="*/ 1996085 h 2237474"/>
              <a:gd name="connsiteX117" fmla="*/ 2864145 w 12192000"/>
              <a:gd name="connsiteY117" fmla="*/ 1994061 h 2237474"/>
              <a:gd name="connsiteX118" fmla="*/ 2843662 w 12192000"/>
              <a:gd name="connsiteY118" fmla="*/ 1992498 h 2237474"/>
              <a:gd name="connsiteX119" fmla="*/ 2796128 w 12192000"/>
              <a:gd name="connsiteY119" fmla="*/ 1976403 h 2237474"/>
              <a:gd name="connsiteX120" fmla="*/ 2756784 w 12192000"/>
              <a:gd name="connsiteY120" fmla="*/ 1985116 h 2237474"/>
              <a:gd name="connsiteX121" fmla="*/ 2748833 w 12192000"/>
              <a:gd name="connsiteY121" fmla="*/ 1986323 h 2237474"/>
              <a:gd name="connsiteX122" fmla="*/ 2748661 w 12192000"/>
              <a:gd name="connsiteY122" fmla="*/ 1986122 h 2237474"/>
              <a:gd name="connsiteX123" fmla="*/ 2740251 w 12192000"/>
              <a:gd name="connsiteY123" fmla="*/ 1986946 h 2237474"/>
              <a:gd name="connsiteX124" fmla="*/ 2718916 w 12192000"/>
              <a:gd name="connsiteY124" fmla="*/ 1990867 h 2237474"/>
              <a:gd name="connsiteX125" fmla="*/ 2713522 w 12192000"/>
              <a:gd name="connsiteY125" fmla="*/ 1990173 h 2237474"/>
              <a:gd name="connsiteX126" fmla="*/ 2680597 w 12192000"/>
              <a:gd name="connsiteY126" fmla="*/ 1984996 h 2237474"/>
              <a:gd name="connsiteX127" fmla="*/ 2578178 w 12192000"/>
              <a:gd name="connsiteY127" fmla="*/ 1990531 h 2237474"/>
              <a:gd name="connsiteX128" fmla="*/ 2476147 w 12192000"/>
              <a:gd name="connsiteY128" fmla="*/ 1998305 h 2237474"/>
              <a:gd name="connsiteX129" fmla="*/ 2373568 w 12192000"/>
              <a:gd name="connsiteY129" fmla="*/ 2003219 h 2237474"/>
              <a:gd name="connsiteX130" fmla="*/ 2321399 w 12192000"/>
              <a:gd name="connsiteY130" fmla="*/ 1989467 h 2237474"/>
              <a:gd name="connsiteX131" fmla="*/ 2315525 w 12192000"/>
              <a:gd name="connsiteY131" fmla="*/ 1989708 h 2237474"/>
              <a:gd name="connsiteX132" fmla="*/ 2300792 w 12192000"/>
              <a:gd name="connsiteY132" fmla="*/ 1994290 h 2237474"/>
              <a:gd name="connsiteX133" fmla="*/ 2295469 w 12192000"/>
              <a:gd name="connsiteY133" fmla="*/ 1996659 h 2237474"/>
              <a:gd name="connsiteX134" fmla="*/ 2287219 w 12192000"/>
              <a:gd name="connsiteY134" fmla="*/ 1998750 h 2237474"/>
              <a:gd name="connsiteX135" fmla="*/ 2286948 w 12192000"/>
              <a:gd name="connsiteY135" fmla="*/ 1998596 h 2237474"/>
              <a:gd name="connsiteX136" fmla="*/ 2243069 w 12192000"/>
              <a:gd name="connsiteY136" fmla="*/ 2015111 h 2237474"/>
              <a:gd name="connsiteX137" fmla="*/ 2186609 w 12192000"/>
              <a:gd name="connsiteY137" fmla="*/ 2008263 h 2237474"/>
              <a:gd name="connsiteX138" fmla="*/ 2164831 w 12192000"/>
              <a:gd name="connsiteY138" fmla="*/ 2010143 h 2237474"/>
              <a:gd name="connsiteX139" fmla="*/ 2152836 w 12192000"/>
              <a:gd name="connsiteY139" fmla="*/ 2010048 h 2237474"/>
              <a:gd name="connsiteX140" fmla="*/ 2117102 w 12192000"/>
              <a:gd name="connsiteY140" fmla="*/ 2023004 h 2237474"/>
              <a:gd name="connsiteX141" fmla="*/ 2111935 w 12192000"/>
              <a:gd name="connsiteY141" fmla="*/ 2023163 h 2237474"/>
              <a:gd name="connsiteX142" fmla="*/ 2089991 w 12192000"/>
              <a:gd name="connsiteY142" fmla="*/ 2034193 h 2237474"/>
              <a:gd name="connsiteX143" fmla="*/ 2058061 w 12192000"/>
              <a:gd name="connsiteY143" fmla="*/ 2047942 h 2237474"/>
              <a:gd name="connsiteX144" fmla="*/ 2055737 w 12192000"/>
              <a:gd name="connsiteY144" fmla="*/ 2047704 h 2237474"/>
              <a:gd name="connsiteX145" fmla="*/ 2042244 w 12192000"/>
              <a:gd name="connsiteY145" fmla="*/ 2055560 h 2237474"/>
              <a:gd name="connsiteX146" fmla="*/ 1976224 w 12192000"/>
              <a:gd name="connsiteY146" fmla="*/ 2074257 h 2237474"/>
              <a:gd name="connsiteX147" fmla="*/ 1877728 w 12192000"/>
              <a:gd name="connsiteY147" fmla="*/ 2101004 h 2237474"/>
              <a:gd name="connsiteX148" fmla="*/ 1759056 w 12192000"/>
              <a:gd name="connsiteY148" fmla="*/ 2125608 h 2237474"/>
              <a:gd name="connsiteX149" fmla="*/ 1637948 w 12192000"/>
              <a:gd name="connsiteY149" fmla="*/ 2172597 h 2237474"/>
              <a:gd name="connsiteX150" fmla="*/ 1434549 w 12192000"/>
              <a:gd name="connsiteY150" fmla="*/ 2234522 h 2237474"/>
              <a:gd name="connsiteX151" fmla="*/ 1398481 w 12192000"/>
              <a:gd name="connsiteY151" fmla="*/ 2237074 h 2237474"/>
              <a:gd name="connsiteX152" fmla="*/ 1398407 w 12192000"/>
              <a:gd name="connsiteY152" fmla="*/ 2237095 h 2237474"/>
              <a:gd name="connsiteX153" fmla="*/ 1370962 w 12192000"/>
              <a:gd name="connsiteY153" fmla="*/ 2237474 h 2237474"/>
              <a:gd name="connsiteX154" fmla="*/ 1356367 w 12192000"/>
              <a:gd name="connsiteY154" fmla="*/ 2235089 h 2237474"/>
              <a:gd name="connsiteX155" fmla="*/ 1324828 w 12192000"/>
              <a:gd name="connsiteY155" fmla="*/ 2231968 h 2237474"/>
              <a:gd name="connsiteX156" fmla="*/ 1297744 w 12192000"/>
              <a:gd name="connsiteY156" fmla="*/ 2235849 h 2237474"/>
              <a:gd name="connsiteX157" fmla="*/ 1286236 w 12192000"/>
              <a:gd name="connsiteY157" fmla="*/ 2233135 h 2237474"/>
              <a:gd name="connsiteX158" fmla="*/ 1283504 w 12192000"/>
              <a:gd name="connsiteY158" fmla="*/ 2233797 h 2237474"/>
              <a:gd name="connsiteX159" fmla="*/ 1279765 w 12192000"/>
              <a:gd name="connsiteY159" fmla="*/ 2229639 h 2237474"/>
              <a:gd name="connsiteX160" fmla="*/ 1195347 w 12192000"/>
              <a:gd name="connsiteY160" fmla="*/ 2212354 h 2237474"/>
              <a:gd name="connsiteX161" fmla="*/ 970251 w 12192000"/>
              <a:gd name="connsiteY161" fmla="*/ 2221029 h 2237474"/>
              <a:gd name="connsiteX162" fmla="*/ 812914 w 12192000"/>
              <a:gd name="connsiteY162" fmla="*/ 2202752 h 2237474"/>
              <a:gd name="connsiteX163" fmla="*/ 800195 w 12192000"/>
              <a:gd name="connsiteY163" fmla="*/ 2209407 h 2237474"/>
              <a:gd name="connsiteX164" fmla="*/ 784978 w 12192000"/>
              <a:gd name="connsiteY164" fmla="*/ 2212360 h 2237474"/>
              <a:gd name="connsiteX165" fmla="*/ 681987 w 12192000"/>
              <a:gd name="connsiteY165" fmla="*/ 2216757 h 2237474"/>
              <a:gd name="connsiteX166" fmla="*/ 669923 w 12192000"/>
              <a:gd name="connsiteY166" fmla="*/ 2211682 h 2237474"/>
              <a:gd name="connsiteX167" fmla="*/ 648680 w 12192000"/>
              <a:gd name="connsiteY167" fmla="*/ 2206229 h 2237474"/>
              <a:gd name="connsiteX168" fmla="*/ 597225 w 12192000"/>
              <a:gd name="connsiteY168" fmla="*/ 2180999 h 2237474"/>
              <a:gd name="connsiteX169" fmla="*/ 558449 w 12192000"/>
              <a:gd name="connsiteY169" fmla="*/ 2182346 h 2237474"/>
              <a:gd name="connsiteX170" fmla="*/ 550517 w 12192000"/>
              <a:gd name="connsiteY170" fmla="*/ 2182060 h 2237474"/>
              <a:gd name="connsiteX171" fmla="*/ 550309 w 12192000"/>
              <a:gd name="connsiteY171" fmla="*/ 2181825 h 2237474"/>
              <a:gd name="connsiteX172" fmla="*/ 541836 w 12192000"/>
              <a:gd name="connsiteY172" fmla="*/ 2181063 h 2237474"/>
              <a:gd name="connsiteX173" fmla="*/ 536057 w 12192000"/>
              <a:gd name="connsiteY173" fmla="*/ 2181537 h 2237474"/>
              <a:gd name="connsiteX174" fmla="*/ 520671 w 12192000"/>
              <a:gd name="connsiteY174" fmla="*/ 2180980 h 2237474"/>
              <a:gd name="connsiteX175" fmla="*/ 515024 w 12192000"/>
              <a:gd name="connsiteY175" fmla="*/ 2179258 h 2237474"/>
              <a:gd name="connsiteX176" fmla="*/ 512278 w 12192000"/>
              <a:gd name="connsiteY176" fmla="*/ 2176369 h 2237474"/>
              <a:gd name="connsiteX177" fmla="*/ 480419 w 12192000"/>
              <a:gd name="connsiteY177" fmla="*/ 2167807 h 2237474"/>
              <a:gd name="connsiteX178" fmla="*/ 413835 w 12192000"/>
              <a:gd name="connsiteY178" fmla="*/ 2156783 h 2237474"/>
              <a:gd name="connsiteX179" fmla="*/ 376513 w 12192000"/>
              <a:gd name="connsiteY179" fmla="*/ 2154014 h 2237474"/>
              <a:gd name="connsiteX180" fmla="*/ 273386 w 12192000"/>
              <a:gd name="connsiteY180" fmla="*/ 2142551 h 2237474"/>
              <a:gd name="connsiteX181" fmla="*/ 169207 w 12192000"/>
              <a:gd name="connsiteY181" fmla="*/ 2128100 h 2237474"/>
              <a:gd name="connsiteX182" fmla="*/ 93149 w 12192000"/>
              <a:gd name="connsiteY182" fmla="*/ 2105324 h 2237474"/>
              <a:gd name="connsiteX183" fmla="*/ 88109 w 12192000"/>
              <a:gd name="connsiteY183" fmla="*/ 2106704 h 2237474"/>
              <a:gd name="connsiteX184" fmla="*/ 80022 w 12192000"/>
              <a:gd name="connsiteY184" fmla="*/ 2107254 h 2237474"/>
              <a:gd name="connsiteX185" fmla="*/ 79717 w 12192000"/>
              <a:gd name="connsiteY185" fmla="*/ 2107046 h 2237474"/>
              <a:gd name="connsiteX186" fmla="*/ 72352 w 12192000"/>
              <a:gd name="connsiteY186" fmla="*/ 2107991 h 2237474"/>
              <a:gd name="connsiteX187" fmla="*/ 37645 w 12192000"/>
              <a:gd name="connsiteY187" fmla="*/ 2115401 h 2237474"/>
              <a:gd name="connsiteX188" fmla="*/ 4572 w 12192000"/>
              <a:gd name="connsiteY188" fmla="*/ 2111091 h 2237474"/>
              <a:gd name="connsiteX189" fmla="*/ 0 w 12192000"/>
              <a:gd name="connsiteY189" fmla="*/ 2110468 h 2237474"/>
              <a:gd name="connsiteX190" fmla="*/ 0 w 12192000"/>
              <a:gd name="connsiteY190"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20512 w 12192000"/>
              <a:gd name="connsiteY6" fmla="*/ 745392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46594 w 12192000"/>
              <a:gd name="connsiteY12" fmla="*/ 765069 h 2237474"/>
              <a:gd name="connsiteX13" fmla="*/ 10739478 w 12192000"/>
              <a:gd name="connsiteY13" fmla="*/ 776841 h 2237474"/>
              <a:gd name="connsiteX14" fmla="*/ 10458762 w 12192000"/>
              <a:gd name="connsiteY14" fmla="*/ 755400 h 2237474"/>
              <a:gd name="connsiteX15" fmla="*/ 10211200 w 12192000"/>
              <a:gd name="connsiteY15" fmla="*/ 767513 h 2237474"/>
              <a:gd name="connsiteX16" fmla="*/ 10167995 w 12192000"/>
              <a:gd name="connsiteY16" fmla="*/ 760843 h 2237474"/>
              <a:gd name="connsiteX17" fmla="*/ 9997044 w 12192000"/>
              <a:gd name="connsiteY17" fmla="*/ 780129 h 2237474"/>
              <a:gd name="connsiteX18" fmla="*/ 9943887 w 12192000"/>
              <a:gd name="connsiteY18" fmla="*/ 804141 h 2237474"/>
              <a:gd name="connsiteX19" fmla="*/ 9918248 w 12192000"/>
              <a:gd name="connsiteY19" fmla="*/ 816628 h 2237474"/>
              <a:gd name="connsiteX20" fmla="*/ 9767091 w 12192000"/>
              <a:gd name="connsiteY20" fmla="*/ 870550 h 2237474"/>
              <a:gd name="connsiteX21" fmla="*/ 9683005 w 12192000"/>
              <a:gd name="connsiteY21" fmla="*/ 894128 h 2237474"/>
              <a:gd name="connsiteX22" fmla="*/ 9594438 w 12192000"/>
              <a:gd name="connsiteY22" fmla="*/ 919051 h 2237474"/>
              <a:gd name="connsiteX23" fmla="*/ 9544189 w 12192000"/>
              <a:gd name="connsiteY23" fmla="*/ 938966 h 2237474"/>
              <a:gd name="connsiteX24" fmla="*/ 9500499 w 12192000"/>
              <a:gd name="connsiteY24" fmla="*/ 954680 h 2237474"/>
              <a:gd name="connsiteX25" fmla="*/ 9428195 w 12192000"/>
              <a:gd name="connsiteY25" fmla="*/ 986225 h 2237474"/>
              <a:gd name="connsiteX26" fmla="*/ 9410017 w 12192000"/>
              <a:gd name="connsiteY26" fmla="*/ 993931 h 2237474"/>
              <a:gd name="connsiteX27" fmla="*/ 9392919 w 12192000"/>
              <a:gd name="connsiteY27" fmla="*/ 994656 h 2237474"/>
              <a:gd name="connsiteX28" fmla="*/ 9278619 w 12192000"/>
              <a:gd name="connsiteY28" fmla="*/ 1011878 h 2237474"/>
              <a:gd name="connsiteX29" fmla="*/ 9268019 w 12192000"/>
              <a:gd name="connsiteY29" fmla="*/ 1007442 h 2237474"/>
              <a:gd name="connsiteX30" fmla="*/ 9234662 w 12192000"/>
              <a:gd name="connsiteY30" fmla="*/ 1023056 h 2237474"/>
              <a:gd name="connsiteX31" fmla="*/ 9181033 w 12192000"/>
              <a:gd name="connsiteY31" fmla="*/ 1037921 h 2237474"/>
              <a:gd name="connsiteX32" fmla="*/ 9155969 w 12192000"/>
              <a:gd name="connsiteY32" fmla="*/ 1046804 h 2237474"/>
              <a:gd name="connsiteX33" fmla="*/ 9133985 w 12192000"/>
              <a:gd name="connsiteY33" fmla="*/ 1046450 h 2237474"/>
              <a:gd name="connsiteX34" fmla="*/ 9003462 w 12192000"/>
              <a:gd name="connsiteY34" fmla="*/ 1042406 h 2237474"/>
              <a:gd name="connsiteX35" fmla="*/ 8968445 w 12192000"/>
              <a:gd name="connsiteY35" fmla="*/ 1052169 h 2237474"/>
              <a:gd name="connsiteX36" fmla="*/ 8886001 w 12192000"/>
              <a:gd name="connsiteY36" fmla="*/ 1067468 h 2237474"/>
              <a:gd name="connsiteX37" fmla="*/ 8838610 w 12192000"/>
              <a:gd name="connsiteY37" fmla="*/ 1075091 h 2237474"/>
              <a:gd name="connsiteX38" fmla="*/ 8750383 w 12192000"/>
              <a:gd name="connsiteY38" fmla="*/ 1097387 h 2237474"/>
              <a:gd name="connsiteX39" fmla="*/ 8665605 w 12192000"/>
              <a:gd name="connsiteY39" fmla="*/ 1110791 h 2237474"/>
              <a:gd name="connsiteX40" fmla="*/ 8584946 w 12192000"/>
              <a:gd name="connsiteY40" fmla="*/ 1135226 h 2237474"/>
              <a:gd name="connsiteX41" fmla="*/ 8460755 w 12192000"/>
              <a:gd name="connsiteY41" fmla="*/ 1203427 h 2237474"/>
              <a:gd name="connsiteX42" fmla="*/ 8419755 w 12192000"/>
              <a:gd name="connsiteY42" fmla="*/ 1216260 h 2237474"/>
              <a:gd name="connsiteX43" fmla="*/ 8411626 w 12192000"/>
              <a:gd name="connsiteY43" fmla="*/ 1214397 h 2237474"/>
              <a:gd name="connsiteX44" fmla="*/ 8363469 w 12192000"/>
              <a:gd name="connsiteY44" fmla="*/ 1246658 h 2237474"/>
              <a:gd name="connsiteX45" fmla="*/ 8275497 w 12192000"/>
              <a:gd name="connsiteY45" fmla="*/ 1264396 h 2237474"/>
              <a:gd name="connsiteX46" fmla="*/ 8206287 w 12192000"/>
              <a:gd name="connsiteY46" fmla="*/ 1273060 h 2237474"/>
              <a:gd name="connsiteX47" fmla="*/ 8139997 w 12192000"/>
              <a:gd name="connsiteY47" fmla="*/ 1282713 h 2237474"/>
              <a:gd name="connsiteX48" fmla="*/ 8074238 w 12192000"/>
              <a:gd name="connsiteY48" fmla="*/ 1301895 h 2237474"/>
              <a:gd name="connsiteX49" fmla="*/ 7942099 w 12192000"/>
              <a:gd name="connsiteY49" fmla="*/ 1336332 h 2237474"/>
              <a:gd name="connsiteX50" fmla="*/ 7902328 w 12192000"/>
              <a:gd name="connsiteY50" fmla="*/ 1345865 h 2237474"/>
              <a:gd name="connsiteX51" fmla="*/ 7840612 w 12192000"/>
              <a:gd name="connsiteY51" fmla="*/ 1369373 h 2237474"/>
              <a:gd name="connsiteX52" fmla="*/ 7786819 w 12192000"/>
              <a:gd name="connsiteY52" fmla="*/ 1378970 h 2237474"/>
              <a:gd name="connsiteX53" fmla="*/ 7548172 w 12192000"/>
              <a:gd name="connsiteY53" fmla="*/ 1417460 h 2237474"/>
              <a:gd name="connsiteX54" fmla="*/ 7483437 w 12192000"/>
              <a:gd name="connsiteY54" fmla="*/ 1478152 h 2237474"/>
              <a:gd name="connsiteX55" fmla="*/ 7377870 w 12192000"/>
              <a:gd name="connsiteY55" fmla="*/ 1523319 h 2237474"/>
              <a:gd name="connsiteX56" fmla="*/ 7230737 w 12192000"/>
              <a:gd name="connsiteY56" fmla="*/ 1562633 h 2237474"/>
              <a:gd name="connsiteX57" fmla="*/ 7224458 w 12192000"/>
              <a:gd name="connsiteY57" fmla="*/ 1573008 h 2237474"/>
              <a:gd name="connsiteX58" fmla="*/ 7183121 w 12192000"/>
              <a:gd name="connsiteY58" fmla="*/ 1595162 h 2237474"/>
              <a:gd name="connsiteX59" fmla="*/ 7164601 w 12192000"/>
              <a:gd name="connsiteY59" fmla="*/ 1606490 h 2237474"/>
              <a:gd name="connsiteX60" fmla="*/ 7031309 w 12192000"/>
              <a:gd name="connsiteY60" fmla="*/ 1619451 h 2237474"/>
              <a:gd name="connsiteX61" fmla="*/ 6900177 w 12192000"/>
              <a:gd name="connsiteY61" fmla="*/ 1636016 h 2237474"/>
              <a:gd name="connsiteX62" fmla="*/ 6795372 w 12192000"/>
              <a:gd name="connsiteY62" fmla="*/ 1644845 h 2237474"/>
              <a:gd name="connsiteX63" fmla="*/ 6692251 w 12192000"/>
              <a:gd name="connsiteY63" fmla="*/ 1656357 h 2237474"/>
              <a:gd name="connsiteX64" fmla="*/ 6655235 w 12192000"/>
              <a:gd name="connsiteY64" fmla="*/ 1661869 h 2237474"/>
              <a:gd name="connsiteX65" fmla="*/ 6554894 w 12192000"/>
              <a:gd name="connsiteY65" fmla="*/ 1664428 h 2237474"/>
              <a:gd name="connsiteX66" fmla="*/ 6516595 w 12192000"/>
              <a:gd name="connsiteY66" fmla="*/ 1667475 h 2237474"/>
              <a:gd name="connsiteX67" fmla="*/ 6508541 w 12192000"/>
              <a:gd name="connsiteY67" fmla="*/ 1668757 h 2237474"/>
              <a:gd name="connsiteX68" fmla="*/ 6471012 w 12192000"/>
              <a:gd name="connsiteY68" fmla="*/ 1678604 h 2237474"/>
              <a:gd name="connsiteX69" fmla="*/ 6364035 w 12192000"/>
              <a:gd name="connsiteY69" fmla="*/ 1667683 h 2237474"/>
              <a:gd name="connsiteX70" fmla="*/ 6280959 w 12192000"/>
              <a:gd name="connsiteY70" fmla="*/ 1689329 h 2237474"/>
              <a:gd name="connsiteX71" fmla="*/ 6243319 w 12192000"/>
              <a:gd name="connsiteY71" fmla="*/ 1695560 h 2237474"/>
              <a:gd name="connsiteX72" fmla="*/ 6098321 w 12192000"/>
              <a:gd name="connsiteY72" fmla="*/ 1721646 h 2237474"/>
              <a:gd name="connsiteX73" fmla="*/ 5880652 w 12192000"/>
              <a:gd name="connsiteY73" fmla="*/ 1779643 h 2237474"/>
              <a:gd name="connsiteX74" fmla="*/ 5785959 w 12192000"/>
              <a:gd name="connsiteY74" fmla="*/ 1775307 h 2237474"/>
              <a:gd name="connsiteX75" fmla="*/ 5643534 w 12192000"/>
              <a:gd name="connsiteY75" fmla="*/ 1802919 h 2237474"/>
              <a:gd name="connsiteX76" fmla="*/ 5518799 w 12192000"/>
              <a:gd name="connsiteY76" fmla="*/ 1818312 h 2237474"/>
              <a:gd name="connsiteX77" fmla="*/ 5505014 w 12192000"/>
              <a:gd name="connsiteY77" fmla="*/ 1819259 h 2237474"/>
              <a:gd name="connsiteX78" fmla="*/ 5453307 w 12192000"/>
              <a:gd name="connsiteY78" fmla="*/ 1815450 h 2237474"/>
              <a:gd name="connsiteX79" fmla="*/ 5221533 w 12192000"/>
              <a:gd name="connsiteY79" fmla="*/ 1846950 h 2237474"/>
              <a:gd name="connsiteX80" fmla="*/ 5149802 w 12192000"/>
              <a:gd name="connsiteY80" fmla="*/ 1844846 h 2237474"/>
              <a:gd name="connsiteX81" fmla="*/ 5114927 w 12192000"/>
              <a:gd name="connsiteY81" fmla="*/ 1847827 h 2237474"/>
              <a:gd name="connsiteX82" fmla="*/ 5108970 w 12192000"/>
              <a:gd name="connsiteY82" fmla="*/ 1847935 h 2237474"/>
              <a:gd name="connsiteX83" fmla="*/ 5067961 w 12192000"/>
              <a:gd name="connsiteY83" fmla="*/ 1845917 h 2237474"/>
              <a:gd name="connsiteX84" fmla="*/ 5007075 w 12192000"/>
              <a:gd name="connsiteY84" fmla="*/ 1838626 h 2237474"/>
              <a:gd name="connsiteX85" fmla="*/ 4944087 w 12192000"/>
              <a:gd name="connsiteY85" fmla="*/ 1823332 h 2237474"/>
              <a:gd name="connsiteX86" fmla="*/ 4907662 w 12192000"/>
              <a:gd name="connsiteY86" fmla="*/ 1816900 h 2237474"/>
              <a:gd name="connsiteX87" fmla="*/ 4882386 w 12192000"/>
              <a:gd name="connsiteY87" fmla="*/ 1809844 h 2237474"/>
              <a:gd name="connsiteX88" fmla="*/ 4811440 w 12192000"/>
              <a:gd name="connsiteY88" fmla="*/ 1804655 h 2237474"/>
              <a:gd name="connsiteX89" fmla="*/ 4691075 w 12192000"/>
              <a:gd name="connsiteY89" fmla="*/ 1801389 h 2237474"/>
              <a:gd name="connsiteX90" fmla="*/ 4640313 w 12192000"/>
              <a:gd name="connsiteY90" fmla="*/ 1784307 h 2237474"/>
              <a:gd name="connsiteX91" fmla="*/ 4536503 w 12192000"/>
              <a:gd name="connsiteY91" fmla="*/ 1785334 h 2237474"/>
              <a:gd name="connsiteX92" fmla="*/ 4513724 w 12192000"/>
              <a:gd name="connsiteY92" fmla="*/ 1791996 h 2237474"/>
              <a:gd name="connsiteX93" fmla="*/ 4459810 w 12192000"/>
              <a:gd name="connsiteY93" fmla="*/ 1797886 h 2237474"/>
              <a:gd name="connsiteX94" fmla="*/ 4379064 w 12192000"/>
              <a:gd name="connsiteY94" fmla="*/ 1817177 h 2237474"/>
              <a:gd name="connsiteX95" fmla="*/ 4290981 w 12192000"/>
              <a:gd name="connsiteY95" fmla="*/ 1839677 h 2237474"/>
              <a:gd name="connsiteX96" fmla="*/ 4238372 w 12192000"/>
              <a:gd name="connsiteY96" fmla="*/ 1851480 h 2237474"/>
              <a:gd name="connsiteX97" fmla="*/ 4232517 w 12192000"/>
              <a:gd name="connsiteY97" fmla="*/ 1852567 h 2237474"/>
              <a:gd name="connsiteX98" fmla="*/ 4191732 w 12192000"/>
              <a:gd name="connsiteY98" fmla="*/ 1857328 h 2237474"/>
              <a:gd name="connsiteX99" fmla="*/ 4065532 w 12192000"/>
              <a:gd name="connsiteY99" fmla="*/ 1855477 h 2237474"/>
              <a:gd name="connsiteX100" fmla="*/ 4028460 w 12192000"/>
              <a:gd name="connsiteY100" fmla="*/ 1855137 h 2237474"/>
              <a:gd name="connsiteX101" fmla="*/ 4002267 w 12192000"/>
              <a:gd name="connsiteY101" fmla="*/ 1852352 h 2237474"/>
              <a:gd name="connsiteX102" fmla="*/ 3931396 w 12192000"/>
              <a:gd name="connsiteY102" fmla="*/ 1858915 h 2237474"/>
              <a:gd name="connsiteX103" fmla="*/ 3812162 w 12192000"/>
              <a:gd name="connsiteY103" fmla="*/ 1875501 h 2237474"/>
              <a:gd name="connsiteX104" fmla="*/ 3758105 w 12192000"/>
              <a:gd name="connsiteY104" fmla="*/ 1871856 h 2237474"/>
              <a:gd name="connsiteX105" fmla="*/ 3715896 w 12192000"/>
              <a:gd name="connsiteY105" fmla="*/ 1881552 h 2237474"/>
              <a:gd name="connsiteX106" fmla="*/ 3567259 w 12192000"/>
              <a:gd name="connsiteY106" fmla="*/ 1893482 h 2237474"/>
              <a:gd name="connsiteX107" fmla="*/ 3405770 w 12192000"/>
              <a:gd name="connsiteY107" fmla="*/ 1904591 h 2237474"/>
              <a:gd name="connsiteX108" fmla="*/ 3280097 w 12192000"/>
              <a:gd name="connsiteY108" fmla="*/ 1919610 h 2237474"/>
              <a:gd name="connsiteX109" fmla="*/ 3123424 w 12192000"/>
              <a:gd name="connsiteY109" fmla="*/ 1952930 h 2237474"/>
              <a:gd name="connsiteX110" fmla="*/ 3009910 w 12192000"/>
              <a:gd name="connsiteY110" fmla="*/ 1957866 h 2237474"/>
              <a:gd name="connsiteX111" fmla="*/ 2995934 w 12192000"/>
              <a:gd name="connsiteY111" fmla="*/ 1967085 h 2237474"/>
              <a:gd name="connsiteX112" fmla="*/ 2980071 w 12192000"/>
              <a:gd name="connsiteY112" fmla="*/ 1972988 h 2237474"/>
              <a:gd name="connsiteX113" fmla="*/ 2942858 w 12192000"/>
              <a:gd name="connsiteY113" fmla="*/ 1981367 h 2237474"/>
              <a:gd name="connsiteX114" fmla="*/ 2875436 w 12192000"/>
              <a:gd name="connsiteY114" fmla="*/ 1996977 h 2237474"/>
              <a:gd name="connsiteX115" fmla="*/ 2874892 w 12192000"/>
              <a:gd name="connsiteY115" fmla="*/ 1996085 h 2237474"/>
              <a:gd name="connsiteX116" fmla="*/ 2864145 w 12192000"/>
              <a:gd name="connsiteY116" fmla="*/ 1994061 h 2237474"/>
              <a:gd name="connsiteX117" fmla="*/ 2843662 w 12192000"/>
              <a:gd name="connsiteY117" fmla="*/ 1992498 h 2237474"/>
              <a:gd name="connsiteX118" fmla="*/ 2796128 w 12192000"/>
              <a:gd name="connsiteY118" fmla="*/ 1976403 h 2237474"/>
              <a:gd name="connsiteX119" fmla="*/ 2756784 w 12192000"/>
              <a:gd name="connsiteY119" fmla="*/ 1985116 h 2237474"/>
              <a:gd name="connsiteX120" fmla="*/ 2748833 w 12192000"/>
              <a:gd name="connsiteY120" fmla="*/ 1986323 h 2237474"/>
              <a:gd name="connsiteX121" fmla="*/ 2748661 w 12192000"/>
              <a:gd name="connsiteY121" fmla="*/ 1986122 h 2237474"/>
              <a:gd name="connsiteX122" fmla="*/ 2740251 w 12192000"/>
              <a:gd name="connsiteY122" fmla="*/ 1986946 h 2237474"/>
              <a:gd name="connsiteX123" fmla="*/ 2718916 w 12192000"/>
              <a:gd name="connsiteY123" fmla="*/ 1990867 h 2237474"/>
              <a:gd name="connsiteX124" fmla="*/ 2713522 w 12192000"/>
              <a:gd name="connsiteY124" fmla="*/ 1990173 h 2237474"/>
              <a:gd name="connsiteX125" fmla="*/ 2680597 w 12192000"/>
              <a:gd name="connsiteY125" fmla="*/ 1984996 h 2237474"/>
              <a:gd name="connsiteX126" fmla="*/ 2578178 w 12192000"/>
              <a:gd name="connsiteY126" fmla="*/ 1990531 h 2237474"/>
              <a:gd name="connsiteX127" fmla="*/ 2476147 w 12192000"/>
              <a:gd name="connsiteY127" fmla="*/ 1998305 h 2237474"/>
              <a:gd name="connsiteX128" fmla="*/ 2373568 w 12192000"/>
              <a:gd name="connsiteY128" fmla="*/ 2003219 h 2237474"/>
              <a:gd name="connsiteX129" fmla="*/ 2321399 w 12192000"/>
              <a:gd name="connsiteY129" fmla="*/ 1989467 h 2237474"/>
              <a:gd name="connsiteX130" fmla="*/ 2315525 w 12192000"/>
              <a:gd name="connsiteY130" fmla="*/ 1989708 h 2237474"/>
              <a:gd name="connsiteX131" fmla="*/ 2300792 w 12192000"/>
              <a:gd name="connsiteY131" fmla="*/ 1994290 h 2237474"/>
              <a:gd name="connsiteX132" fmla="*/ 2295469 w 12192000"/>
              <a:gd name="connsiteY132" fmla="*/ 1996659 h 2237474"/>
              <a:gd name="connsiteX133" fmla="*/ 2287219 w 12192000"/>
              <a:gd name="connsiteY133" fmla="*/ 1998750 h 2237474"/>
              <a:gd name="connsiteX134" fmla="*/ 2286948 w 12192000"/>
              <a:gd name="connsiteY134" fmla="*/ 1998596 h 2237474"/>
              <a:gd name="connsiteX135" fmla="*/ 2243069 w 12192000"/>
              <a:gd name="connsiteY135" fmla="*/ 2015111 h 2237474"/>
              <a:gd name="connsiteX136" fmla="*/ 2186609 w 12192000"/>
              <a:gd name="connsiteY136" fmla="*/ 2008263 h 2237474"/>
              <a:gd name="connsiteX137" fmla="*/ 2164831 w 12192000"/>
              <a:gd name="connsiteY137" fmla="*/ 2010143 h 2237474"/>
              <a:gd name="connsiteX138" fmla="*/ 2152836 w 12192000"/>
              <a:gd name="connsiteY138" fmla="*/ 2010048 h 2237474"/>
              <a:gd name="connsiteX139" fmla="*/ 2117102 w 12192000"/>
              <a:gd name="connsiteY139" fmla="*/ 2023004 h 2237474"/>
              <a:gd name="connsiteX140" fmla="*/ 2111935 w 12192000"/>
              <a:gd name="connsiteY140" fmla="*/ 2023163 h 2237474"/>
              <a:gd name="connsiteX141" fmla="*/ 2089991 w 12192000"/>
              <a:gd name="connsiteY141" fmla="*/ 2034193 h 2237474"/>
              <a:gd name="connsiteX142" fmla="*/ 2058061 w 12192000"/>
              <a:gd name="connsiteY142" fmla="*/ 2047942 h 2237474"/>
              <a:gd name="connsiteX143" fmla="*/ 2055737 w 12192000"/>
              <a:gd name="connsiteY143" fmla="*/ 2047704 h 2237474"/>
              <a:gd name="connsiteX144" fmla="*/ 2042244 w 12192000"/>
              <a:gd name="connsiteY144" fmla="*/ 2055560 h 2237474"/>
              <a:gd name="connsiteX145" fmla="*/ 1976224 w 12192000"/>
              <a:gd name="connsiteY145" fmla="*/ 2074257 h 2237474"/>
              <a:gd name="connsiteX146" fmla="*/ 1877728 w 12192000"/>
              <a:gd name="connsiteY146" fmla="*/ 2101004 h 2237474"/>
              <a:gd name="connsiteX147" fmla="*/ 1759056 w 12192000"/>
              <a:gd name="connsiteY147" fmla="*/ 2125608 h 2237474"/>
              <a:gd name="connsiteX148" fmla="*/ 1637948 w 12192000"/>
              <a:gd name="connsiteY148" fmla="*/ 2172597 h 2237474"/>
              <a:gd name="connsiteX149" fmla="*/ 1434549 w 12192000"/>
              <a:gd name="connsiteY149" fmla="*/ 2234522 h 2237474"/>
              <a:gd name="connsiteX150" fmla="*/ 1398481 w 12192000"/>
              <a:gd name="connsiteY150" fmla="*/ 2237074 h 2237474"/>
              <a:gd name="connsiteX151" fmla="*/ 1398407 w 12192000"/>
              <a:gd name="connsiteY151" fmla="*/ 2237095 h 2237474"/>
              <a:gd name="connsiteX152" fmla="*/ 1370962 w 12192000"/>
              <a:gd name="connsiteY152" fmla="*/ 2237474 h 2237474"/>
              <a:gd name="connsiteX153" fmla="*/ 1356367 w 12192000"/>
              <a:gd name="connsiteY153" fmla="*/ 2235089 h 2237474"/>
              <a:gd name="connsiteX154" fmla="*/ 1324828 w 12192000"/>
              <a:gd name="connsiteY154" fmla="*/ 2231968 h 2237474"/>
              <a:gd name="connsiteX155" fmla="*/ 1297744 w 12192000"/>
              <a:gd name="connsiteY155" fmla="*/ 2235849 h 2237474"/>
              <a:gd name="connsiteX156" fmla="*/ 1286236 w 12192000"/>
              <a:gd name="connsiteY156" fmla="*/ 2233135 h 2237474"/>
              <a:gd name="connsiteX157" fmla="*/ 1283504 w 12192000"/>
              <a:gd name="connsiteY157" fmla="*/ 2233797 h 2237474"/>
              <a:gd name="connsiteX158" fmla="*/ 1279765 w 12192000"/>
              <a:gd name="connsiteY158" fmla="*/ 2229639 h 2237474"/>
              <a:gd name="connsiteX159" fmla="*/ 1195347 w 12192000"/>
              <a:gd name="connsiteY159" fmla="*/ 2212354 h 2237474"/>
              <a:gd name="connsiteX160" fmla="*/ 970251 w 12192000"/>
              <a:gd name="connsiteY160" fmla="*/ 2221029 h 2237474"/>
              <a:gd name="connsiteX161" fmla="*/ 812914 w 12192000"/>
              <a:gd name="connsiteY161" fmla="*/ 2202752 h 2237474"/>
              <a:gd name="connsiteX162" fmla="*/ 800195 w 12192000"/>
              <a:gd name="connsiteY162" fmla="*/ 2209407 h 2237474"/>
              <a:gd name="connsiteX163" fmla="*/ 784978 w 12192000"/>
              <a:gd name="connsiteY163" fmla="*/ 2212360 h 2237474"/>
              <a:gd name="connsiteX164" fmla="*/ 681987 w 12192000"/>
              <a:gd name="connsiteY164" fmla="*/ 2216757 h 2237474"/>
              <a:gd name="connsiteX165" fmla="*/ 669923 w 12192000"/>
              <a:gd name="connsiteY165" fmla="*/ 2211682 h 2237474"/>
              <a:gd name="connsiteX166" fmla="*/ 648680 w 12192000"/>
              <a:gd name="connsiteY166" fmla="*/ 2206229 h 2237474"/>
              <a:gd name="connsiteX167" fmla="*/ 597225 w 12192000"/>
              <a:gd name="connsiteY167" fmla="*/ 2180999 h 2237474"/>
              <a:gd name="connsiteX168" fmla="*/ 558449 w 12192000"/>
              <a:gd name="connsiteY168" fmla="*/ 2182346 h 2237474"/>
              <a:gd name="connsiteX169" fmla="*/ 550517 w 12192000"/>
              <a:gd name="connsiteY169" fmla="*/ 2182060 h 2237474"/>
              <a:gd name="connsiteX170" fmla="*/ 550309 w 12192000"/>
              <a:gd name="connsiteY170" fmla="*/ 2181825 h 2237474"/>
              <a:gd name="connsiteX171" fmla="*/ 541836 w 12192000"/>
              <a:gd name="connsiteY171" fmla="*/ 2181063 h 2237474"/>
              <a:gd name="connsiteX172" fmla="*/ 536057 w 12192000"/>
              <a:gd name="connsiteY172" fmla="*/ 2181537 h 2237474"/>
              <a:gd name="connsiteX173" fmla="*/ 520671 w 12192000"/>
              <a:gd name="connsiteY173" fmla="*/ 2180980 h 2237474"/>
              <a:gd name="connsiteX174" fmla="*/ 515024 w 12192000"/>
              <a:gd name="connsiteY174" fmla="*/ 2179258 h 2237474"/>
              <a:gd name="connsiteX175" fmla="*/ 512278 w 12192000"/>
              <a:gd name="connsiteY175" fmla="*/ 2176369 h 2237474"/>
              <a:gd name="connsiteX176" fmla="*/ 480419 w 12192000"/>
              <a:gd name="connsiteY176" fmla="*/ 2167807 h 2237474"/>
              <a:gd name="connsiteX177" fmla="*/ 413835 w 12192000"/>
              <a:gd name="connsiteY177" fmla="*/ 2156783 h 2237474"/>
              <a:gd name="connsiteX178" fmla="*/ 376513 w 12192000"/>
              <a:gd name="connsiteY178" fmla="*/ 2154014 h 2237474"/>
              <a:gd name="connsiteX179" fmla="*/ 273386 w 12192000"/>
              <a:gd name="connsiteY179" fmla="*/ 2142551 h 2237474"/>
              <a:gd name="connsiteX180" fmla="*/ 169207 w 12192000"/>
              <a:gd name="connsiteY180" fmla="*/ 2128100 h 2237474"/>
              <a:gd name="connsiteX181" fmla="*/ 93149 w 12192000"/>
              <a:gd name="connsiteY181" fmla="*/ 2105324 h 2237474"/>
              <a:gd name="connsiteX182" fmla="*/ 88109 w 12192000"/>
              <a:gd name="connsiteY182" fmla="*/ 2106704 h 2237474"/>
              <a:gd name="connsiteX183" fmla="*/ 80022 w 12192000"/>
              <a:gd name="connsiteY183" fmla="*/ 2107254 h 2237474"/>
              <a:gd name="connsiteX184" fmla="*/ 79717 w 12192000"/>
              <a:gd name="connsiteY184" fmla="*/ 2107046 h 2237474"/>
              <a:gd name="connsiteX185" fmla="*/ 72352 w 12192000"/>
              <a:gd name="connsiteY185" fmla="*/ 2107991 h 2237474"/>
              <a:gd name="connsiteX186" fmla="*/ 37645 w 12192000"/>
              <a:gd name="connsiteY186" fmla="*/ 2115401 h 2237474"/>
              <a:gd name="connsiteX187" fmla="*/ 4572 w 12192000"/>
              <a:gd name="connsiteY187" fmla="*/ 2111091 h 2237474"/>
              <a:gd name="connsiteX188" fmla="*/ 0 w 12192000"/>
              <a:gd name="connsiteY188" fmla="*/ 2110468 h 2237474"/>
              <a:gd name="connsiteX189" fmla="*/ 0 w 12192000"/>
              <a:gd name="connsiteY189"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20512 w 12192000"/>
              <a:gd name="connsiteY6" fmla="*/ 745392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46594 w 12192000"/>
              <a:gd name="connsiteY12" fmla="*/ 765069 h 2237474"/>
              <a:gd name="connsiteX13" fmla="*/ 10739478 w 12192000"/>
              <a:gd name="connsiteY13" fmla="*/ 776841 h 2237474"/>
              <a:gd name="connsiteX14" fmla="*/ 10458762 w 12192000"/>
              <a:gd name="connsiteY14" fmla="*/ 755400 h 2237474"/>
              <a:gd name="connsiteX15" fmla="*/ 10211200 w 12192000"/>
              <a:gd name="connsiteY15" fmla="*/ 767513 h 2237474"/>
              <a:gd name="connsiteX16" fmla="*/ 10167995 w 12192000"/>
              <a:gd name="connsiteY16" fmla="*/ 760843 h 2237474"/>
              <a:gd name="connsiteX17" fmla="*/ 9997044 w 12192000"/>
              <a:gd name="connsiteY17" fmla="*/ 780129 h 2237474"/>
              <a:gd name="connsiteX18" fmla="*/ 9943887 w 12192000"/>
              <a:gd name="connsiteY18" fmla="*/ 804141 h 2237474"/>
              <a:gd name="connsiteX19" fmla="*/ 9918248 w 12192000"/>
              <a:gd name="connsiteY19" fmla="*/ 816628 h 2237474"/>
              <a:gd name="connsiteX20" fmla="*/ 9767091 w 12192000"/>
              <a:gd name="connsiteY20" fmla="*/ 870550 h 2237474"/>
              <a:gd name="connsiteX21" fmla="*/ 9683005 w 12192000"/>
              <a:gd name="connsiteY21" fmla="*/ 894128 h 2237474"/>
              <a:gd name="connsiteX22" fmla="*/ 9594438 w 12192000"/>
              <a:gd name="connsiteY22" fmla="*/ 919051 h 2237474"/>
              <a:gd name="connsiteX23" fmla="*/ 9544189 w 12192000"/>
              <a:gd name="connsiteY23" fmla="*/ 938966 h 2237474"/>
              <a:gd name="connsiteX24" fmla="*/ 9500499 w 12192000"/>
              <a:gd name="connsiteY24" fmla="*/ 954680 h 2237474"/>
              <a:gd name="connsiteX25" fmla="*/ 9428195 w 12192000"/>
              <a:gd name="connsiteY25" fmla="*/ 986225 h 2237474"/>
              <a:gd name="connsiteX26" fmla="*/ 9410017 w 12192000"/>
              <a:gd name="connsiteY26" fmla="*/ 993931 h 2237474"/>
              <a:gd name="connsiteX27" fmla="*/ 9392919 w 12192000"/>
              <a:gd name="connsiteY27" fmla="*/ 994656 h 2237474"/>
              <a:gd name="connsiteX28" fmla="*/ 9268019 w 12192000"/>
              <a:gd name="connsiteY28" fmla="*/ 1007442 h 2237474"/>
              <a:gd name="connsiteX29" fmla="*/ 9234662 w 12192000"/>
              <a:gd name="connsiteY29" fmla="*/ 1023056 h 2237474"/>
              <a:gd name="connsiteX30" fmla="*/ 9181033 w 12192000"/>
              <a:gd name="connsiteY30" fmla="*/ 1037921 h 2237474"/>
              <a:gd name="connsiteX31" fmla="*/ 9155969 w 12192000"/>
              <a:gd name="connsiteY31" fmla="*/ 1046804 h 2237474"/>
              <a:gd name="connsiteX32" fmla="*/ 9133985 w 12192000"/>
              <a:gd name="connsiteY32" fmla="*/ 1046450 h 2237474"/>
              <a:gd name="connsiteX33" fmla="*/ 9003462 w 12192000"/>
              <a:gd name="connsiteY33" fmla="*/ 1042406 h 2237474"/>
              <a:gd name="connsiteX34" fmla="*/ 8968445 w 12192000"/>
              <a:gd name="connsiteY34" fmla="*/ 1052169 h 2237474"/>
              <a:gd name="connsiteX35" fmla="*/ 8886001 w 12192000"/>
              <a:gd name="connsiteY35" fmla="*/ 1067468 h 2237474"/>
              <a:gd name="connsiteX36" fmla="*/ 8838610 w 12192000"/>
              <a:gd name="connsiteY36" fmla="*/ 1075091 h 2237474"/>
              <a:gd name="connsiteX37" fmla="*/ 8750383 w 12192000"/>
              <a:gd name="connsiteY37" fmla="*/ 1097387 h 2237474"/>
              <a:gd name="connsiteX38" fmla="*/ 8665605 w 12192000"/>
              <a:gd name="connsiteY38" fmla="*/ 1110791 h 2237474"/>
              <a:gd name="connsiteX39" fmla="*/ 8584946 w 12192000"/>
              <a:gd name="connsiteY39" fmla="*/ 1135226 h 2237474"/>
              <a:gd name="connsiteX40" fmla="*/ 8460755 w 12192000"/>
              <a:gd name="connsiteY40" fmla="*/ 1203427 h 2237474"/>
              <a:gd name="connsiteX41" fmla="*/ 8419755 w 12192000"/>
              <a:gd name="connsiteY41" fmla="*/ 1216260 h 2237474"/>
              <a:gd name="connsiteX42" fmla="*/ 8411626 w 12192000"/>
              <a:gd name="connsiteY42" fmla="*/ 1214397 h 2237474"/>
              <a:gd name="connsiteX43" fmla="*/ 8363469 w 12192000"/>
              <a:gd name="connsiteY43" fmla="*/ 1246658 h 2237474"/>
              <a:gd name="connsiteX44" fmla="*/ 8275497 w 12192000"/>
              <a:gd name="connsiteY44" fmla="*/ 1264396 h 2237474"/>
              <a:gd name="connsiteX45" fmla="*/ 8206287 w 12192000"/>
              <a:gd name="connsiteY45" fmla="*/ 1273060 h 2237474"/>
              <a:gd name="connsiteX46" fmla="*/ 8139997 w 12192000"/>
              <a:gd name="connsiteY46" fmla="*/ 1282713 h 2237474"/>
              <a:gd name="connsiteX47" fmla="*/ 8074238 w 12192000"/>
              <a:gd name="connsiteY47" fmla="*/ 1301895 h 2237474"/>
              <a:gd name="connsiteX48" fmla="*/ 7942099 w 12192000"/>
              <a:gd name="connsiteY48" fmla="*/ 1336332 h 2237474"/>
              <a:gd name="connsiteX49" fmla="*/ 7902328 w 12192000"/>
              <a:gd name="connsiteY49" fmla="*/ 1345865 h 2237474"/>
              <a:gd name="connsiteX50" fmla="*/ 7840612 w 12192000"/>
              <a:gd name="connsiteY50" fmla="*/ 1369373 h 2237474"/>
              <a:gd name="connsiteX51" fmla="*/ 7786819 w 12192000"/>
              <a:gd name="connsiteY51" fmla="*/ 1378970 h 2237474"/>
              <a:gd name="connsiteX52" fmla="*/ 7548172 w 12192000"/>
              <a:gd name="connsiteY52" fmla="*/ 1417460 h 2237474"/>
              <a:gd name="connsiteX53" fmla="*/ 7483437 w 12192000"/>
              <a:gd name="connsiteY53" fmla="*/ 1478152 h 2237474"/>
              <a:gd name="connsiteX54" fmla="*/ 7377870 w 12192000"/>
              <a:gd name="connsiteY54" fmla="*/ 1523319 h 2237474"/>
              <a:gd name="connsiteX55" fmla="*/ 7230737 w 12192000"/>
              <a:gd name="connsiteY55" fmla="*/ 1562633 h 2237474"/>
              <a:gd name="connsiteX56" fmla="*/ 7224458 w 12192000"/>
              <a:gd name="connsiteY56" fmla="*/ 1573008 h 2237474"/>
              <a:gd name="connsiteX57" fmla="*/ 7183121 w 12192000"/>
              <a:gd name="connsiteY57" fmla="*/ 1595162 h 2237474"/>
              <a:gd name="connsiteX58" fmla="*/ 7164601 w 12192000"/>
              <a:gd name="connsiteY58" fmla="*/ 1606490 h 2237474"/>
              <a:gd name="connsiteX59" fmla="*/ 7031309 w 12192000"/>
              <a:gd name="connsiteY59" fmla="*/ 1619451 h 2237474"/>
              <a:gd name="connsiteX60" fmla="*/ 6900177 w 12192000"/>
              <a:gd name="connsiteY60" fmla="*/ 1636016 h 2237474"/>
              <a:gd name="connsiteX61" fmla="*/ 6795372 w 12192000"/>
              <a:gd name="connsiteY61" fmla="*/ 1644845 h 2237474"/>
              <a:gd name="connsiteX62" fmla="*/ 6692251 w 12192000"/>
              <a:gd name="connsiteY62" fmla="*/ 1656357 h 2237474"/>
              <a:gd name="connsiteX63" fmla="*/ 6655235 w 12192000"/>
              <a:gd name="connsiteY63" fmla="*/ 1661869 h 2237474"/>
              <a:gd name="connsiteX64" fmla="*/ 6554894 w 12192000"/>
              <a:gd name="connsiteY64" fmla="*/ 1664428 h 2237474"/>
              <a:gd name="connsiteX65" fmla="*/ 6516595 w 12192000"/>
              <a:gd name="connsiteY65" fmla="*/ 1667475 h 2237474"/>
              <a:gd name="connsiteX66" fmla="*/ 6508541 w 12192000"/>
              <a:gd name="connsiteY66" fmla="*/ 1668757 h 2237474"/>
              <a:gd name="connsiteX67" fmla="*/ 6471012 w 12192000"/>
              <a:gd name="connsiteY67" fmla="*/ 1678604 h 2237474"/>
              <a:gd name="connsiteX68" fmla="*/ 6364035 w 12192000"/>
              <a:gd name="connsiteY68" fmla="*/ 1667683 h 2237474"/>
              <a:gd name="connsiteX69" fmla="*/ 6280959 w 12192000"/>
              <a:gd name="connsiteY69" fmla="*/ 1689329 h 2237474"/>
              <a:gd name="connsiteX70" fmla="*/ 6243319 w 12192000"/>
              <a:gd name="connsiteY70" fmla="*/ 1695560 h 2237474"/>
              <a:gd name="connsiteX71" fmla="*/ 6098321 w 12192000"/>
              <a:gd name="connsiteY71" fmla="*/ 1721646 h 2237474"/>
              <a:gd name="connsiteX72" fmla="*/ 5880652 w 12192000"/>
              <a:gd name="connsiteY72" fmla="*/ 1779643 h 2237474"/>
              <a:gd name="connsiteX73" fmla="*/ 5785959 w 12192000"/>
              <a:gd name="connsiteY73" fmla="*/ 1775307 h 2237474"/>
              <a:gd name="connsiteX74" fmla="*/ 5643534 w 12192000"/>
              <a:gd name="connsiteY74" fmla="*/ 1802919 h 2237474"/>
              <a:gd name="connsiteX75" fmla="*/ 5518799 w 12192000"/>
              <a:gd name="connsiteY75" fmla="*/ 1818312 h 2237474"/>
              <a:gd name="connsiteX76" fmla="*/ 5505014 w 12192000"/>
              <a:gd name="connsiteY76" fmla="*/ 1819259 h 2237474"/>
              <a:gd name="connsiteX77" fmla="*/ 5453307 w 12192000"/>
              <a:gd name="connsiteY77" fmla="*/ 1815450 h 2237474"/>
              <a:gd name="connsiteX78" fmla="*/ 5221533 w 12192000"/>
              <a:gd name="connsiteY78" fmla="*/ 1846950 h 2237474"/>
              <a:gd name="connsiteX79" fmla="*/ 5149802 w 12192000"/>
              <a:gd name="connsiteY79" fmla="*/ 1844846 h 2237474"/>
              <a:gd name="connsiteX80" fmla="*/ 5114927 w 12192000"/>
              <a:gd name="connsiteY80" fmla="*/ 1847827 h 2237474"/>
              <a:gd name="connsiteX81" fmla="*/ 5108970 w 12192000"/>
              <a:gd name="connsiteY81" fmla="*/ 1847935 h 2237474"/>
              <a:gd name="connsiteX82" fmla="*/ 5067961 w 12192000"/>
              <a:gd name="connsiteY82" fmla="*/ 1845917 h 2237474"/>
              <a:gd name="connsiteX83" fmla="*/ 5007075 w 12192000"/>
              <a:gd name="connsiteY83" fmla="*/ 1838626 h 2237474"/>
              <a:gd name="connsiteX84" fmla="*/ 4944087 w 12192000"/>
              <a:gd name="connsiteY84" fmla="*/ 1823332 h 2237474"/>
              <a:gd name="connsiteX85" fmla="*/ 4907662 w 12192000"/>
              <a:gd name="connsiteY85" fmla="*/ 1816900 h 2237474"/>
              <a:gd name="connsiteX86" fmla="*/ 4882386 w 12192000"/>
              <a:gd name="connsiteY86" fmla="*/ 1809844 h 2237474"/>
              <a:gd name="connsiteX87" fmla="*/ 4811440 w 12192000"/>
              <a:gd name="connsiteY87" fmla="*/ 1804655 h 2237474"/>
              <a:gd name="connsiteX88" fmla="*/ 4691075 w 12192000"/>
              <a:gd name="connsiteY88" fmla="*/ 1801389 h 2237474"/>
              <a:gd name="connsiteX89" fmla="*/ 4640313 w 12192000"/>
              <a:gd name="connsiteY89" fmla="*/ 1784307 h 2237474"/>
              <a:gd name="connsiteX90" fmla="*/ 4536503 w 12192000"/>
              <a:gd name="connsiteY90" fmla="*/ 1785334 h 2237474"/>
              <a:gd name="connsiteX91" fmla="*/ 4513724 w 12192000"/>
              <a:gd name="connsiteY91" fmla="*/ 1791996 h 2237474"/>
              <a:gd name="connsiteX92" fmla="*/ 4459810 w 12192000"/>
              <a:gd name="connsiteY92" fmla="*/ 1797886 h 2237474"/>
              <a:gd name="connsiteX93" fmla="*/ 4379064 w 12192000"/>
              <a:gd name="connsiteY93" fmla="*/ 1817177 h 2237474"/>
              <a:gd name="connsiteX94" fmla="*/ 4290981 w 12192000"/>
              <a:gd name="connsiteY94" fmla="*/ 1839677 h 2237474"/>
              <a:gd name="connsiteX95" fmla="*/ 4238372 w 12192000"/>
              <a:gd name="connsiteY95" fmla="*/ 1851480 h 2237474"/>
              <a:gd name="connsiteX96" fmla="*/ 4232517 w 12192000"/>
              <a:gd name="connsiteY96" fmla="*/ 1852567 h 2237474"/>
              <a:gd name="connsiteX97" fmla="*/ 4191732 w 12192000"/>
              <a:gd name="connsiteY97" fmla="*/ 1857328 h 2237474"/>
              <a:gd name="connsiteX98" fmla="*/ 4065532 w 12192000"/>
              <a:gd name="connsiteY98" fmla="*/ 1855477 h 2237474"/>
              <a:gd name="connsiteX99" fmla="*/ 4028460 w 12192000"/>
              <a:gd name="connsiteY99" fmla="*/ 1855137 h 2237474"/>
              <a:gd name="connsiteX100" fmla="*/ 4002267 w 12192000"/>
              <a:gd name="connsiteY100" fmla="*/ 1852352 h 2237474"/>
              <a:gd name="connsiteX101" fmla="*/ 3931396 w 12192000"/>
              <a:gd name="connsiteY101" fmla="*/ 1858915 h 2237474"/>
              <a:gd name="connsiteX102" fmla="*/ 3812162 w 12192000"/>
              <a:gd name="connsiteY102" fmla="*/ 1875501 h 2237474"/>
              <a:gd name="connsiteX103" fmla="*/ 3758105 w 12192000"/>
              <a:gd name="connsiteY103" fmla="*/ 1871856 h 2237474"/>
              <a:gd name="connsiteX104" fmla="*/ 3715896 w 12192000"/>
              <a:gd name="connsiteY104" fmla="*/ 1881552 h 2237474"/>
              <a:gd name="connsiteX105" fmla="*/ 3567259 w 12192000"/>
              <a:gd name="connsiteY105" fmla="*/ 1893482 h 2237474"/>
              <a:gd name="connsiteX106" fmla="*/ 3405770 w 12192000"/>
              <a:gd name="connsiteY106" fmla="*/ 1904591 h 2237474"/>
              <a:gd name="connsiteX107" fmla="*/ 3280097 w 12192000"/>
              <a:gd name="connsiteY107" fmla="*/ 1919610 h 2237474"/>
              <a:gd name="connsiteX108" fmla="*/ 3123424 w 12192000"/>
              <a:gd name="connsiteY108" fmla="*/ 1952930 h 2237474"/>
              <a:gd name="connsiteX109" fmla="*/ 3009910 w 12192000"/>
              <a:gd name="connsiteY109" fmla="*/ 1957866 h 2237474"/>
              <a:gd name="connsiteX110" fmla="*/ 2995934 w 12192000"/>
              <a:gd name="connsiteY110" fmla="*/ 1967085 h 2237474"/>
              <a:gd name="connsiteX111" fmla="*/ 2980071 w 12192000"/>
              <a:gd name="connsiteY111" fmla="*/ 1972988 h 2237474"/>
              <a:gd name="connsiteX112" fmla="*/ 2942858 w 12192000"/>
              <a:gd name="connsiteY112" fmla="*/ 1981367 h 2237474"/>
              <a:gd name="connsiteX113" fmla="*/ 2875436 w 12192000"/>
              <a:gd name="connsiteY113" fmla="*/ 1996977 h 2237474"/>
              <a:gd name="connsiteX114" fmla="*/ 2874892 w 12192000"/>
              <a:gd name="connsiteY114" fmla="*/ 1996085 h 2237474"/>
              <a:gd name="connsiteX115" fmla="*/ 2864145 w 12192000"/>
              <a:gd name="connsiteY115" fmla="*/ 1994061 h 2237474"/>
              <a:gd name="connsiteX116" fmla="*/ 2843662 w 12192000"/>
              <a:gd name="connsiteY116" fmla="*/ 1992498 h 2237474"/>
              <a:gd name="connsiteX117" fmla="*/ 2796128 w 12192000"/>
              <a:gd name="connsiteY117" fmla="*/ 1976403 h 2237474"/>
              <a:gd name="connsiteX118" fmla="*/ 2756784 w 12192000"/>
              <a:gd name="connsiteY118" fmla="*/ 1985116 h 2237474"/>
              <a:gd name="connsiteX119" fmla="*/ 2748833 w 12192000"/>
              <a:gd name="connsiteY119" fmla="*/ 1986323 h 2237474"/>
              <a:gd name="connsiteX120" fmla="*/ 2748661 w 12192000"/>
              <a:gd name="connsiteY120" fmla="*/ 1986122 h 2237474"/>
              <a:gd name="connsiteX121" fmla="*/ 2740251 w 12192000"/>
              <a:gd name="connsiteY121" fmla="*/ 1986946 h 2237474"/>
              <a:gd name="connsiteX122" fmla="*/ 2718916 w 12192000"/>
              <a:gd name="connsiteY122" fmla="*/ 1990867 h 2237474"/>
              <a:gd name="connsiteX123" fmla="*/ 2713522 w 12192000"/>
              <a:gd name="connsiteY123" fmla="*/ 1990173 h 2237474"/>
              <a:gd name="connsiteX124" fmla="*/ 2680597 w 12192000"/>
              <a:gd name="connsiteY124" fmla="*/ 1984996 h 2237474"/>
              <a:gd name="connsiteX125" fmla="*/ 2578178 w 12192000"/>
              <a:gd name="connsiteY125" fmla="*/ 1990531 h 2237474"/>
              <a:gd name="connsiteX126" fmla="*/ 2476147 w 12192000"/>
              <a:gd name="connsiteY126" fmla="*/ 1998305 h 2237474"/>
              <a:gd name="connsiteX127" fmla="*/ 2373568 w 12192000"/>
              <a:gd name="connsiteY127" fmla="*/ 2003219 h 2237474"/>
              <a:gd name="connsiteX128" fmla="*/ 2321399 w 12192000"/>
              <a:gd name="connsiteY128" fmla="*/ 1989467 h 2237474"/>
              <a:gd name="connsiteX129" fmla="*/ 2315525 w 12192000"/>
              <a:gd name="connsiteY129" fmla="*/ 1989708 h 2237474"/>
              <a:gd name="connsiteX130" fmla="*/ 2300792 w 12192000"/>
              <a:gd name="connsiteY130" fmla="*/ 1994290 h 2237474"/>
              <a:gd name="connsiteX131" fmla="*/ 2295469 w 12192000"/>
              <a:gd name="connsiteY131" fmla="*/ 1996659 h 2237474"/>
              <a:gd name="connsiteX132" fmla="*/ 2287219 w 12192000"/>
              <a:gd name="connsiteY132" fmla="*/ 1998750 h 2237474"/>
              <a:gd name="connsiteX133" fmla="*/ 2286948 w 12192000"/>
              <a:gd name="connsiteY133" fmla="*/ 1998596 h 2237474"/>
              <a:gd name="connsiteX134" fmla="*/ 2243069 w 12192000"/>
              <a:gd name="connsiteY134" fmla="*/ 2015111 h 2237474"/>
              <a:gd name="connsiteX135" fmla="*/ 2186609 w 12192000"/>
              <a:gd name="connsiteY135" fmla="*/ 2008263 h 2237474"/>
              <a:gd name="connsiteX136" fmla="*/ 2164831 w 12192000"/>
              <a:gd name="connsiteY136" fmla="*/ 2010143 h 2237474"/>
              <a:gd name="connsiteX137" fmla="*/ 2152836 w 12192000"/>
              <a:gd name="connsiteY137" fmla="*/ 2010048 h 2237474"/>
              <a:gd name="connsiteX138" fmla="*/ 2117102 w 12192000"/>
              <a:gd name="connsiteY138" fmla="*/ 2023004 h 2237474"/>
              <a:gd name="connsiteX139" fmla="*/ 2111935 w 12192000"/>
              <a:gd name="connsiteY139" fmla="*/ 2023163 h 2237474"/>
              <a:gd name="connsiteX140" fmla="*/ 2089991 w 12192000"/>
              <a:gd name="connsiteY140" fmla="*/ 2034193 h 2237474"/>
              <a:gd name="connsiteX141" fmla="*/ 2058061 w 12192000"/>
              <a:gd name="connsiteY141" fmla="*/ 2047942 h 2237474"/>
              <a:gd name="connsiteX142" fmla="*/ 2055737 w 12192000"/>
              <a:gd name="connsiteY142" fmla="*/ 2047704 h 2237474"/>
              <a:gd name="connsiteX143" fmla="*/ 2042244 w 12192000"/>
              <a:gd name="connsiteY143" fmla="*/ 2055560 h 2237474"/>
              <a:gd name="connsiteX144" fmla="*/ 1976224 w 12192000"/>
              <a:gd name="connsiteY144" fmla="*/ 2074257 h 2237474"/>
              <a:gd name="connsiteX145" fmla="*/ 1877728 w 12192000"/>
              <a:gd name="connsiteY145" fmla="*/ 2101004 h 2237474"/>
              <a:gd name="connsiteX146" fmla="*/ 1759056 w 12192000"/>
              <a:gd name="connsiteY146" fmla="*/ 2125608 h 2237474"/>
              <a:gd name="connsiteX147" fmla="*/ 1637948 w 12192000"/>
              <a:gd name="connsiteY147" fmla="*/ 2172597 h 2237474"/>
              <a:gd name="connsiteX148" fmla="*/ 1434549 w 12192000"/>
              <a:gd name="connsiteY148" fmla="*/ 2234522 h 2237474"/>
              <a:gd name="connsiteX149" fmla="*/ 1398481 w 12192000"/>
              <a:gd name="connsiteY149" fmla="*/ 2237074 h 2237474"/>
              <a:gd name="connsiteX150" fmla="*/ 1398407 w 12192000"/>
              <a:gd name="connsiteY150" fmla="*/ 2237095 h 2237474"/>
              <a:gd name="connsiteX151" fmla="*/ 1370962 w 12192000"/>
              <a:gd name="connsiteY151" fmla="*/ 2237474 h 2237474"/>
              <a:gd name="connsiteX152" fmla="*/ 1356367 w 12192000"/>
              <a:gd name="connsiteY152" fmla="*/ 2235089 h 2237474"/>
              <a:gd name="connsiteX153" fmla="*/ 1324828 w 12192000"/>
              <a:gd name="connsiteY153" fmla="*/ 2231968 h 2237474"/>
              <a:gd name="connsiteX154" fmla="*/ 1297744 w 12192000"/>
              <a:gd name="connsiteY154" fmla="*/ 2235849 h 2237474"/>
              <a:gd name="connsiteX155" fmla="*/ 1286236 w 12192000"/>
              <a:gd name="connsiteY155" fmla="*/ 2233135 h 2237474"/>
              <a:gd name="connsiteX156" fmla="*/ 1283504 w 12192000"/>
              <a:gd name="connsiteY156" fmla="*/ 2233797 h 2237474"/>
              <a:gd name="connsiteX157" fmla="*/ 1279765 w 12192000"/>
              <a:gd name="connsiteY157" fmla="*/ 2229639 h 2237474"/>
              <a:gd name="connsiteX158" fmla="*/ 1195347 w 12192000"/>
              <a:gd name="connsiteY158" fmla="*/ 2212354 h 2237474"/>
              <a:gd name="connsiteX159" fmla="*/ 970251 w 12192000"/>
              <a:gd name="connsiteY159" fmla="*/ 2221029 h 2237474"/>
              <a:gd name="connsiteX160" fmla="*/ 812914 w 12192000"/>
              <a:gd name="connsiteY160" fmla="*/ 2202752 h 2237474"/>
              <a:gd name="connsiteX161" fmla="*/ 800195 w 12192000"/>
              <a:gd name="connsiteY161" fmla="*/ 2209407 h 2237474"/>
              <a:gd name="connsiteX162" fmla="*/ 784978 w 12192000"/>
              <a:gd name="connsiteY162" fmla="*/ 2212360 h 2237474"/>
              <a:gd name="connsiteX163" fmla="*/ 681987 w 12192000"/>
              <a:gd name="connsiteY163" fmla="*/ 2216757 h 2237474"/>
              <a:gd name="connsiteX164" fmla="*/ 669923 w 12192000"/>
              <a:gd name="connsiteY164" fmla="*/ 2211682 h 2237474"/>
              <a:gd name="connsiteX165" fmla="*/ 648680 w 12192000"/>
              <a:gd name="connsiteY165" fmla="*/ 2206229 h 2237474"/>
              <a:gd name="connsiteX166" fmla="*/ 597225 w 12192000"/>
              <a:gd name="connsiteY166" fmla="*/ 2180999 h 2237474"/>
              <a:gd name="connsiteX167" fmla="*/ 558449 w 12192000"/>
              <a:gd name="connsiteY167" fmla="*/ 2182346 h 2237474"/>
              <a:gd name="connsiteX168" fmla="*/ 550517 w 12192000"/>
              <a:gd name="connsiteY168" fmla="*/ 2182060 h 2237474"/>
              <a:gd name="connsiteX169" fmla="*/ 550309 w 12192000"/>
              <a:gd name="connsiteY169" fmla="*/ 2181825 h 2237474"/>
              <a:gd name="connsiteX170" fmla="*/ 541836 w 12192000"/>
              <a:gd name="connsiteY170" fmla="*/ 2181063 h 2237474"/>
              <a:gd name="connsiteX171" fmla="*/ 536057 w 12192000"/>
              <a:gd name="connsiteY171" fmla="*/ 2181537 h 2237474"/>
              <a:gd name="connsiteX172" fmla="*/ 520671 w 12192000"/>
              <a:gd name="connsiteY172" fmla="*/ 2180980 h 2237474"/>
              <a:gd name="connsiteX173" fmla="*/ 515024 w 12192000"/>
              <a:gd name="connsiteY173" fmla="*/ 2179258 h 2237474"/>
              <a:gd name="connsiteX174" fmla="*/ 512278 w 12192000"/>
              <a:gd name="connsiteY174" fmla="*/ 2176369 h 2237474"/>
              <a:gd name="connsiteX175" fmla="*/ 480419 w 12192000"/>
              <a:gd name="connsiteY175" fmla="*/ 2167807 h 2237474"/>
              <a:gd name="connsiteX176" fmla="*/ 413835 w 12192000"/>
              <a:gd name="connsiteY176" fmla="*/ 2156783 h 2237474"/>
              <a:gd name="connsiteX177" fmla="*/ 376513 w 12192000"/>
              <a:gd name="connsiteY177" fmla="*/ 2154014 h 2237474"/>
              <a:gd name="connsiteX178" fmla="*/ 273386 w 12192000"/>
              <a:gd name="connsiteY178" fmla="*/ 2142551 h 2237474"/>
              <a:gd name="connsiteX179" fmla="*/ 169207 w 12192000"/>
              <a:gd name="connsiteY179" fmla="*/ 2128100 h 2237474"/>
              <a:gd name="connsiteX180" fmla="*/ 93149 w 12192000"/>
              <a:gd name="connsiteY180" fmla="*/ 2105324 h 2237474"/>
              <a:gd name="connsiteX181" fmla="*/ 88109 w 12192000"/>
              <a:gd name="connsiteY181" fmla="*/ 2106704 h 2237474"/>
              <a:gd name="connsiteX182" fmla="*/ 80022 w 12192000"/>
              <a:gd name="connsiteY182" fmla="*/ 2107254 h 2237474"/>
              <a:gd name="connsiteX183" fmla="*/ 79717 w 12192000"/>
              <a:gd name="connsiteY183" fmla="*/ 2107046 h 2237474"/>
              <a:gd name="connsiteX184" fmla="*/ 72352 w 12192000"/>
              <a:gd name="connsiteY184" fmla="*/ 2107991 h 2237474"/>
              <a:gd name="connsiteX185" fmla="*/ 37645 w 12192000"/>
              <a:gd name="connsiteY185" fmla="*/ 2115401 h 2237474"/>
              <a:gd name="connsiteX186" fmla="*/ 4572 w 12192000"/>
              <a:gd name="connsiteY186" fmla="*/ 2111091 h 2237474"/>
              <a:gd name="connsiteX187" fmla="*/ 0 w 12192000"/>
              <a:gd name="connsiteY187" fmla="*/ 2110468 h 2237474"/>
              <a:gd name="connsiteX188" fmla="*/ 0 w 12192000"/>
              <a:gd name="connsiteY188"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20512 w 12192000"/>
              <a:gd name="connsiteY6" fmla="*/ 745392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46594 w 12192000"/>
              <a:gd name="connsiteY12" fmla="*/ 765069 h 2237474"/>
              <a:gd name="connsiteX13" fmla="*/ 10739478 w 12192000"/>
              <a:gd name="connsiteY13" fmla="*/ 776841 h 2237474"/>
              <a:gd name="connsiteX14" fmla="*/ 10458762 w 12192000"/>
              <a:gd name="connsiteY14" fmla="*/ 755400 h 2237474"/>
              <a:gd name="connsiteX15" fmla="*/ 10211200 w 12192000"/>
              <a:gd name="connsiteY15" fmla="*/ 767513 h 2237474"/>
              <a:gd name="connsiteX16" fmla="*/ 10167995 w 12192000"/>
              <a:gd name="connsiteY16" fmla="*/ 760843 h 2237474"/>
              <a:gd name="connsiteX17" fmla="*/ 9997044 w 12192000"/>
              <a:gd name="connsiteY17" fmla="*/ 780129 h 2237474"/>
              <a:gd name="connsiteX18" fmla="*/ 9943887 w 12192000"/>
              <a:gd name="connsiteY18" fmla="*/ 804141 h 2237474"/>
              <a:gd name="connsiteX19" fmla="*/ 9918248 w 12192000"/>
              <a:gd name="connsiteY19" fmla="*/ 816628 h 2237474"/>
              <a:gd name="connsiteX20" fmla="*/ 9767091 w 12192000"/>
              <a:gd name="connsiteY20" fmla="*/ 870550 h 2237474"/>
              <a:gd name="connsiteX21" fmla="*/ 9683005 w 12192000"/>
              <a:gd name="connsiteY21" fmla="*/ 894128 h 2237474"/>
              <a:gd name="connsiteX22" fmla="*/ 9594438 w 12192000"/>
              <a:gd name="connsiteY22" fmla="*/ 919051 h 2237474"/>
              <a:gd name="connsiteX23" fmla="*/ 9544189 w 12192000"/>
              <a:gd name="connsiteY23" fmla="*/ 938966 h 2237474"/>
              <a:gd name="connsiteX24" fmla="*/ 9500499 w 12192000"/>
              <a:gd name="connsiteY24" fmla="*/ 954680 h 2237474"/>
              <a:gd name="connsiteX25" fmla="*/ 9428195 w 12192000"/>
              <a:gd name="connsiteY25" fmla="*/ 986225 h 2237474"/>
              <a:gd name="connsiteX26" fmla="*/ 9410017 w 12192000"/>
              <a:gd name="connsiteY26" fmla="*/ 993931 h 2237474"/>
              <a:gd name="connsiteX27" fmla="*/ 9392919 w 12192000"/>
              <a:gd name="connsiteY27" fmla="*/ 994656 h 2237474"/>
              <a:gd name="connsiteX28" fmla="*/ 9268019 w 12192000"/>
              <a:gd name="connsiteY28" fmla="*/ 1007442 h 2237474"/>
              <a:gd name="connsiteX29" fmla="*/ 9234662 w 12192000"/>
              <a:gd name="connsiteY29" fmla="*/ 1023056 h 2237474"/>
              <a:gd name="connsiteX30" fmla="*/ 9181033 w 12192000"/>
              <a:gd name="connsiteY30" fmla="*/ 1037921 h 2237474"/>
              <a:gd name="connsiteX31" fmla="*/ 9155969 w 12192000"/>
              <a:gd name="connsiteY31" fmla="*/ 1046804 h 2237474"/>
              <a:gd name="connsiteX32" fmla="*/ 9133985 w 12192000"/>
              <a:gd name="connsiteY32" fmla="*/ 1046450 h 2237474"/>
              <a:gd name="connsiteX33" fmla="*/ 9003462 w 12192000"/>
              <a:gd name="connsiteY33" fmla="*/ 1042406 h 2237474"/>
              <a:gd name="connsiteX34" fmla="*/ 8968445 w 12192000"/>
              <a:gd name="connsiteY34" fmla="*/ 1052169 h 2237474"/>
              <a:gd name="connsiteX35" fmla="*/ 8886001 w 12192000"/>
              <a:gd name="connsiteY35" fmla="*/ 1067468 h 2237474"/>
              <a:gd name="connsiteX36" fmla="*/ 8838610 w 12192000"/>
              <a:gd name="connsiteY36" fmla="*/ 1075091 h 2237474"/>
              <a:gd name="connsiteX37" fmla="*/ 8750383 w 12192000"/>
              <a:gd name="connsiteY37" fmla="*/ 1097387 h 2237474"/>
              <a:gd name="connsiteX38" fmla="*/ 8665605 w 12192000"/>
              <a:gd name="connsiteY38" fmla="*/ 1110791 h 2237474"/>
              <a:gd name="connsiteX39" fmla="*/ 8584946 w 12192000"/>
              <a:gd name="connsiteY39" fmla="*/ 1135226 h 2237474"/>
              <a:gd name="connsiteX40" fmla="*/ 8419755 w 12192000"/>
              <a:gd name="connsiteY40" fmla="*/ 1216260 h 2237474"/>
              <a:gd name="connsiteX41" fmla="*/ 8411626 w 12192000"/>
              <a:gd name="connsiteY41" fmla="*/ 1214397 h 2237474"/>
              <a:gd name="connsiteX42" fmla="*/ 8363469 w 12192000"/>
              <a:gd name="connsiteY42" fmla="*/ 1246658 h 2237474"/>
              <a:gd name="connsiteX43" fmla="*/ 8275497 w 12192000"/>
              <a:gd name="connsiteY43" fmla="*/ 1264396 h 2237474"/>
              <a:gd name="connsiteX44" fmla="*/ 8206287 w 12192000"/>
              <a:gd name="connsiteY44" fmla="*/ 1273060 h 2237474"/>
              <a:gd name="connsiteX45" fmla="*/ 8139997 w 12192000"/>
              <a:gd name="connsiteY45" fmla="*/ 1282713 h 2237474"/>
              <a:gd name="connsiteX46" fmla="*/ 8074238 w 12192000"/>
              <a:gd name="connsiteY46" fmla="*/ 1301895 h 2237474"/>
              <a:gd name="connsiteX47" fmla="*/ 7942099 w 12192000"/>
              <a:gd name="connsiteY47" fmla="*/ 1336332 h 2237474"/>
              <a:gd name="connsiteX48" fmla="*/ 7902328 w 12192000"/>
              <a:gd name="connsiteY48" fmla="*/ 1345865 h 2237474"/>
              <a:gd name="connsiteX49" fmla="*/ 7840612 w 12192000"/>
              <a:gd name="connsiteY49" fmla="*/ 1369373 h 2237474"/>
              <a:gd name="connsiteX50" fmla="*/ 7786819 w 12192000"/>
              <a:gd name="connsiteY50" fmla="*/ 1378970 h 2237474"/>
              <a:gd name="connsiteX51" fmla="*/ 7548172 w 12192000"/>
              <a:gd name="connsiteY51" fmla="*/ 1417460 h 2237474"/>
              <a:gd name="connsiteX52" fmla="*/ 7483437 w 12192000"/>
              <a:gd name="connsiteY52" fmla="*/ 1478152 h 2237474"/>
              <a:gd name="connsiteX53" fmla="*/ 7377870 w 12192000"/>
              <a:gd name="connsiteY53" fmla="*/ 1523319 h 2237474"/>
              <a:gd name="connsiteX54" fmla="*/ 7230737 w 12192000"/>
              <a:gd name="connsiteY54" fmla="*/ 1562633 h 2237474"/>
              <a:gd name="connsiteX55" fmla="*/ 7224458 w 12192000"/>
              <a:gd name="connsiteY55" fmla="*/ 1573008 h 2237474"/>
              <a:gd name="connsiteX56" fmla="*/ 7183121 w 12192000"/>
              <a:gd name="connsiteY56" fmla="*/ 1595162 h 2237474"/>
              <a:gd name="connsiteX57" fmla="*/ 7164601 w 12192000"/>
              <a:gd name="connsiteY57" fmla="*/ 1606490 h 2237474"/>
              <a:gd name="connsiteX58" fmla="*/ 7031309 w 12192000"/>
              <a:gd name="connsiteY58" fmla="*/ 1619451 h 2237474"/>
              <a:gd name="connsiteX59" fmla="*/ 6900177 w 12192000"/>
              <a:gd name="connsiteY59" fmla="*/ 1636016 h 2237474"/>
              <a:gd name="connsiteX60" fmla="*/ 6795372 w 12192000"/>
              <a:gd name="connsiteY60" fmla="*/ 1644845 h 2237474"/>
              <a:gd name="connsiteX61" fmla="*/ 6692251 w 12192000"/>
              <a:gd name="connsiteY61" fmla="*/ 1656357 h 2237474"/>
              <a:gd name="connsiteX62" fmla="*/ 6655235 w 12192000"/>
              <a:gd name="connsiteY62" fmla="*/ 1661869 h 2237474"/>
              <a:gd name="connsiteX63" fmla="*/ 6554894 w 12192000"/>
              <a:gd name="connsiteY63" fmla="*/ 1664428 h 2237474"/>
              <a:gd name="connsiteX64" fmla="*/ 6516595 w 12192000"/>
              <a:gd name="connsiteY64" fmla="*/ 1667475 h 2237474"/>
              <a:gd name="connsiteX65" fmla="*/ 6508541 w 12192000"/>
              <a:gd name="connsiteY65" fmla="*/ 1668757 h 2237474"/>
              <a:gd name="connsiteX66" fmla="*/ 6471012 w 12192000"/>
              <a:gd name="connsiteY66" fmla="*/ 1678604 h 2237474"/>
              <a:gd name="connsiteX67" fmla="*/ 6364035 w 12192000"/>
              <a:gd name="connsiteY67" fmla="*/ 1667683 h 2237474"/>
              <a:gd name="connsiteX68" fmla="*/ 6280959 w 12192000"/>
              <a:gd name="connsiteY68" fmla="*/ 1689329 h 2237474"/>
              <a:gd name="connsiteX69" fmla="*/ 6243319 w 12192000"/>
              <a:gd name="connsiteY69" fmla="*/ 1695560 h 2237474"/>
              <a:gd name="connsiteX70" fmla="*/ 6098321 w 12192000"/>
              <a:gd name="connsiteY70" fmla="*/ 1721646 h 2237474"/>
              <a:gd name="connsiteX71" fmla="*/ 5880652 w 12192000"/>
              <a:gd name="connsiteY71" fmla="*/ 1779643 h 2237474"/>
              <a:gd name="connsiteX72" fmla="*/ 5785959 w 12192000"/>
              <a:gd name="connsiteY72" fmla="*/ 1775307 h 2237474"/>
              <a:gd name="connsiteX73" fmla="*/ 5643534 w 12192000"/>
              <a:gd name="connsiteY73" fmla="*/ 1802919 h 2237474"/>
              <a:gd name="connsiteX74" fmla="*/ 5518799 w 12192000"/>
              <a:gd name="connsiteY74" fmla="*/ 1818312 h 2237474"/>
              <a:gd name="connsiteX75" fmla="*/ 5505014 w 12192000"/>
              <a:gd name="connsiteY75" fmla="*/ 1819259 h 2237474"/>
              <a:gd name="connsiteX76" fmla="*/ 5453307 w 12192000"/>
              <a:gd name="connsiteY76" fmla="*/ 1815450 h 2237474"/>
              <a:gd name="connsiteX77" fmla="*/ 5221533 w 12192000"/>
              <a:gd name="connsiteY77" fmla="*/ 1846950 h 2237474"/>
              <a:gd name="connsiteX78" fmla="*/ 5149802 w 12192000"/>
              <a:gd name="connsiteY78" fmla="*/ 1844846 h 2237474"/>
              <a:gd name="connsiteX79" fmla="*/ 5114927 w 12192000"/>
              <a:gd name="connsiteY79" fmla="*/ 1847827 h 2237474"/>
              <a:gd name="connsiteX80" fmla="*/ 5108970 w 12192000"/>
              <a:gd name="connsiteY80" fmla="*/ 1847935 h 2237474"/>
              <a:gd name="connsiteX81" fmla="*/ 5067961 w 12192000"/>
              <a:gd name="connsiteY81" fmla="*/ 1845917 h 2237474"/>
              <a:gd name="connsiteX82" fmla="*/ 5007075 w 12192000"/>
              <a:gd name="connsiteY82" fmla="*/ 1838626 h 2237474"/>
              <a:gd name="connsiteX83" fmla="*/ 4944087 w 12192000"/>
              <a:gd name="connsiteY83" fmla="*/ 1823332 h 2237474"/>
              <a:gd name="connsiteX84" fmla="*/ 4907662 w 12192000"/>
              <a:gd name="connsiteY84" fmla="*/ 1816900 h 2237474"/>
              <a:gd name="connsiteX85" fmla="*/ 4882386 w 12192000"/>
              <a:gd name="connsiteY85" fmla="*/ 1809844 h 2237474"/>
              <a:gd name="connsiteX86" fmla="*/ 4811440 w 12192000"/>
              <a:gd name="connsiteY86" fmla="*/ 1804655 h 2237474"/>
              <a:gd name="connsiteX87" fmla="*/ 4691075 w 12192000"/>
              <a:gd name="connsiteY87" fmla="*/ 1801389 h 2237474"/>
              <a:gd name="connsiteX88" fmla="*/ 4640313 w 12192000"/>
              <a:gd name="connsiteY88" fmla="*/ 1784307 h 2237474"/>
              <a:gd name="connsiteX89" fmla="*/ 4536503 w 12192000"/>
              <a:gd name="connsiteY89" fmla="*/ 1785334 h 2237474"/>
              <a:gd name="connsiteX90" fmla="*/ 4513724 w 12192000"/>
              <a:gd name="connsiteY90" fmla="*/ 1791996 h 2237474"/>
              <a:gd name="connsiteX91" fmla="*/ 4459810 w 12192000"/>
              <a:gd name="connsiteY91" fmla="*/ 1797886 h 2237474"/>
              <a:gd name="connsiteX92" fmla="*/ 4379064 w 12192000"/>
              <a:gd name="connsiteY92" fmla="*/ 1817177 h 2237474"/>
              <a:gd name="connsiteX93" fmla="*/ 4290981 w 12192000"/>
              <a:gd name="connsiteY93" fmla="*/ 1839677 h 2237474"/>
              <a:gd name="connsiteX94" fmla="*/ 4238372 w 12192000"/>
              <a:gd name="connsiteY94" fmla="*/ 1851480 h 2237474"/>
              <a:gd name="connsiteX95" fmla="*/ 4232517 w 12192000"/>
              <a:gd name="connsiteY95" fmla="*/ 1852567 h 2237474"/>
              <a:gd name="connsiteX96" fmla="*/ 4191732 w 12192000"/>
              <a:gd name="connsiteY96" fmla="*/ 1857328 h 2237474"/>
              <a:gd name="connsiteX97" fmla="*/ 4065532 w 12192000"/>
              <a:gd name="connsiteY97" fmla="*/ 1855477 h 2237474"/>
              <a:gd name="connsiteX98" fmla="*/ 4028460 w 12192000"/>
              <a:gd name="connsiteY98" fmla="*/ 1855137 h 2237474"/>
              <a:gd name="connsiteX99" fmla="*/ 4002267 w 12192000"/>
              <a:gd name="connsiteY99" fmla="*/ 1852352 h 2237474"/>
              <a:gd name="connsiteX100" fmla="*/ 3931396 w 12192000"/>
              <a:gd name="connsiteY100" fmla="*/ 1858915 h 2237474"/>
              <a:gd name="connsiteX101" fmla="*/ 3812162 w 12192000"/>
              <a:gd name="connsiteY101" fmla="*/ 1875501 h 2237474"/>
              <a:gd name="connsiteX102" fmla="*/ 3758105 w 12192000"/>
              <a:gd name="connsiteY102" fmla="*/ 1871856 h 2237474"/>
              <a:gd name="connsiteX103" fmla="*/ 3715896 w 12192000"/>
              <a:gd name="connsiteY103" fmla="*/ 1881552 h 2237474"/>
              <a:gd name="connsiteX104" fmla="*/ 3567259 w 12192000"/>
              <a:gd name="connsiteY104" fmla="*/ 1893482 h 2237474"/>
              <a:gd name="connsiteX105" fmla="*/ 3405770 w 12192000"/>
              <a:gd name="connsiteY105" fmla="*/ 1904591 h 2237474"/>
              <a:gd name="connsiteX106" fmla="*/ 3280097 w 12192000"/>
              <a:gd name="connsiteY106" fmla="*/ 1919610 h 2237474"/>
              <a:gd name="connsiteX107" fmla="*/ 3123424 w 12192000"/>
              <a:gd name="connsiteY107" fmla="*/ 1952930 h 2237474"/>
              <a:gd name="connsiteX108" fmla="*/ 3009910 w 12192000"/>
              <a:gd name="connsiteY108" fmla="*/ 1957866 h 2237474"/>
              <a:gd name="connsiteX109" fmla="*/ 2995934 w 12192000"/>
              <a:gd name="connsiteY109" fmla="*/ 1967085 h 2237474"/>
              <a:gd name="connsiteX110" fmla="*/ 2980071 w 12192000"/>
              <a:gd name="connsiteY110" fmla="*/ 1972988 h 2237474"/>
              <a:gd name="connsiteX111" fmla="*/ 2942858 w 12192000"/>
              <a:gd name="connsiteY111" fmla="*/ 1981367 h 2237474"/>
              <a:gd name="connsiteX112" fmla="*/ 2875436 w 12192000"/>
              <a:gd name="connsiteY112" fmla="*/ 1996977 h 2237474"/>
              <a:gd name="connsiteX113" fmla="*/ 2874892 w 12192000"/>
              <a:gd name="connsiteY113" fmla="*/ 1996085 h 2237474"/>
              <a:gd name="connsiteX114" fmla="*/ 2864145 w 12192000"/>
              <a:gd name="connsiteY114" fmla="*/ 1994061 h 2237474"/>
              <a:gd name="connsiteX115" fmla="*/ 2843662 w 12192000"/>
              <a:gd name="connsiteY115" fmla="*/ 1992498 h 2237474"/>
              <a:gd name="connsiteX116" fmla="*/ 2796128 w 12192000"/>
              <a:gd name="connsiteY116" fmla="*/ 1976403 h 2237474"/>
              <a:gd name="connsiteX117" fmla="*/ 2756784 w 12192000"/>
              <a:gd name="connsiteY117" fmla="*/ 1985116 h 2237474"/>
              <a:gd name="connsiteX118" fmla="*/ 2748833 w 12192000"/>
              <a:gd name="connsiteY118" fmla="*/ 1986323 h 2237474"/>
              <a:gd name="connsiteX119" fmla="*/ 2748661 w 12192000"/>
              <a:gd name="connsiteY119" fmla="*/ 1986122 h 2237474"/>
              <a:gd name="connsiteX120" fmla="*/ 2740251 w 12192000"/>
              <a:gd name="connsiteY120" fmla="*/ 1986946 h 2237474"/>
              <a:gd name="connsiteX121" fmla="*/ 2718916 w 12192000"/>
              <a:gd name="connsiteY121" fmla="*/ 1990867 h 2237474"/>
              <a:gd name="connsiteX122" fmla="*/ 2713522 w 12192000"/>
              <a:gd name="connsiteY122" fmla="*/ 1990173 h 2237474"/>
              <a:gd name="connsiteX123" fmla="*/ 2680597 w 12192000"/>
              <a:gd name="connsiteY123" fmla="*/ 1984996 h 2237474"/>
              <a:gd name="connsiteX124" fmla="*/ 2578178 w 12192000"/>
              <a:gd name="connsiteY124" fmla="*/ 1990531 h 2237474"/>
              <a:gd name="connsiteX125" fmla="*/ 2476147 w 12192000"/>
              <a:gd name="connsiteY125" fmla="*/ 1998305 h 2237474"/>
              <a:gd name="connsiteX126" fmla="*/ 2373568 w 12192000"/>
              <a:gd name="connsiteY126" fmla="*/ 2003219 h 2237474"/>
              <a:gd name="connsiteX127" fmla="*/ 2321399 w 12192000"/>
              <a:gd name="connsiteY127" fmla="*/ 1989467 h 2237474"/>
              <a:gd name="connsiteX128" fmla="*/ 2315525 w 12192000"/>
              <a:gd name="connsiteY128" fmla="*/ 1989708 h 2237474"/>
              <a:gd name="connsiteX129" fmla="*/ 2300792 w 12192000"/>
              <a:gd name="connsiteY129" fmla="*/ 1994290 h 2237474"/>
              <a:gd name="connsiteX130" fmla="*/ 2295469 w 12192000"/>
              <a:gd name="connsiteY130" fmla="*/ 1996659 h 2237474"/>
              <a:gd name="connsiteX131" fmla="*/ 2287219 w 12192000"/>
              <a:gd name="connsiteY131" fmla="*/ 1998750 h 2237474"/>
              <a:gd name="connsiteX132" fmla="*/ 2286948 w 12192000"/>
              <a:gd name="connsiteY132" fmla="*/ 1998596 h 2237474"/>
              <a:gd name="connsiteX133" fmla="*/ 2243069 w 12192000"/>
              <a:gd name="connsiteY133" fmla="*/ 2015111 h 2237474"/>
              <a:gd name="connsiteX134" fmla="*/ 2186609 w 12192000"/>
              <a:gd name="connsiteY134" fmla="*/ 2008263 h 2237474"/>
              <a:gd name="connsiteX135" fmla="*/ 2164831 w 12192000"/>
              <a:gd name="connsiteY135" fmla="*/ 2010143 h 2237474"/>
              <a:gd name="connsiteX136" fmla="*/ 2152836 w 12192000"/>
              <a:gd name="connsiteY136" fmla="*/ 2010048 h 2237474"/>
              <a:gd name="connsiteX137" fmla="*/ 2117102 w 12192000"/>
              <a:gd name="connsiteY137" fmla="*/ 2023004 h 2237474"/>
              <a:gd name="connsiteX138" fmla="*/ 2111935 w 12192000"/>
              <a:gd name="connsiteY138" fmla="*/ 2023163 h 2237474"/>
              <a:gd name="connsiteX139" fmla="*/ 2089991 w 12192000"/>
              <a:gd name="connsiteY139" fmla="*/ 2034193 h 2237474"/>
              <a:gd name="connsiteX140" fmla="*/ 2058061 w 12192000"/>
              <a:gd name="connsiteY140" fmla="*/ 2047942 h 2237474"/>
              <a:gd name="connsiteX141" fmla="*/ 2055737 w 12192000"/>
              <a:gd name="connsiteY141" fmla="*/ 2047704 h 2237474"/>
              <a:gd name="connsiteX142" fmla="*/ 2042244 w 12192000"/>
              <a:gd name="connsiteY142" fmla="*/ 2055560 h 2237474"/>
              <a:gd name="connsiteX143" fmla="*/ 1976224 w 12192000"/>
              <a:gd name="connsiteY143" fmla="*/ 2074257 h 2237474"/>
              <a:gd name="connsiteX144" fmla="*/ 1877728 w 12192000"/>
              <a:gd name="connsiteY144" fmla="*/ 2101004 h 2237474"/>
              <a:gd name="connsiteX145" fmla="*/ 1759056 w 12192000"/>
              <a:gd name="connsiteY145" fmla="*/ 2125608 h 2237474"/>
              <a:gd name="connsiteX146" fmla="*/ 1637948 w 12192000"/>
              <a:gd name="connsiteY146" fmla="*/ 2172597 h 2237474"/>
              <a:gd name="connsiteX147" fmla="*/ 1434549 w 12192000"/>
              <a:gd name="connsiteY147" fmla="*/ 2234522 h 2237474"/>
              <a:gd name="connsiteX148" fmla="*/ 1398481 w 12192000"/>
              <a:gd name="connsiteY148" fmla="*/ 2237074 h 2237474"/>
              <a:gd name="connsiteX149" fmla="*/ 1398407 w 12192000"/>
              <a:gd name="connsiteY149" fmla="*/ 2237095 h 2237474"/>
              <a:gd name="connsiteX150" fmla="*/ 1370962 w 12192000"/>
              <a:gd name="connsiteY150" fmla="*/ 2237474 h 2237474"/>
              <a:gd name="connsiteX151" fmla="*/ 1356367 w 12192000"/>
              <a:gd name="connsiteY151" fmla="*/ 2235089 h 2237474"/>
              <a:gd name="connsiteX152" fmla="*/ 1324828 w 12192000"/>
              <a:gd name="connsiteY152" fmla="*/ 2231968 h 2237474"/>
              <a:gd name="connsiteX153" fmla="*/ 1297744 w 12192000"/>
              <a:gd name="connsiteY153" fmla="*/ 2235849 h 2237474"/>
              <a:gd name="connsiteX154" fmla="*/ 1286236 w 12192000"/>
              <a:gd name="connsiteY154" fmla="*/ 2233135 h 2237474"/>
              <a:gd name="connsiteX155" fmla="*/ 1283504 w 12192000"/>
              <a:gd name="connsiteY155" fmla="*/ 2233797 h 2237474"/>
              <a:gd name="connsiteX156" fmla="*/ 1279765 w 12192000"/>
              <a:gd name="connsiteY156" fmla="*/ 2229639 h 2237474"/>
              <a:gd name="connsiteX157" fmla="*/ 1195347 w 12192000"/>
              <a:gd name="connsiteY157" fmla="*/ 2212354 h 2237474"/>
              <a:gd name="connsiteX158" fmla="*/ 970251 w 12192000"/>
              <a:gd name="connsiteY158" fmla="*/ 2221029 h 2237474"/>
              <a:gd name="connsiteX159" fmla="*/ 812914 w 12192000"/>
              <a:gd name="connsiteY159" fmla="*/ 2202752 h 2237474"/>
              <a:gd name="connsiteX160" fmla="*/ 800195 w 12192000"/>
              <a:gd name="connsiteY160" fmla="*/ 2209407 h 2237474"/>
              <a:gd name="connsiteX161" fmla="*/ 784978 w 12192000"/>
              <a:gd name="connsiteY161" fmla="*/ 2212360 h 2237474"/>
              <a:gd name="connsiteX162" fmla="*/ 681987 w 12192000"/>
              <a:gd name="connsiteY162" fmla="*/ 2216757 h 2237474"/>
              <a:gd name="connsiteX163" fmla="*/ 669923 w 12192000"/>
              <a:gd name="connsiteY163" fmla="*/ 2211682 h 2237474"/>
              <a:gd name="connsiteX164" fmla="*/ 648680 w 12192000"/>
              <a:gd name="connsiteY164" fmla="*/ 2206229 h 2237474"/>
              <a:gd name="connsiteX165" fmla="*/ 597225 w 12192000"/>
              <a:gd name="connsiteY165" fmla="*/ 2180999 h 2237474"/>
              <a:gd name="connsiteX166" fmla="*/ 558449 w 12192000"/>
              <a:gd name="connsiteY166" fmla="*/ 2182346 h 2237474"/>
              <a:gd name="connsiteX167" fmla="*/ 550517 w 12192000"/>
              <a:gd name="connsiteY167" fmla="*/ 2182060 h 2237474"/>
              <a:gd name="connsiteX168" fmla="*/ 550309 w 12192000"/>
              <a:gd name="connsiteY168" fmla="*/ 2181825 h 2237474"/>
              <a:gd name="connsiteX169" fmla="*/ 541836 w 12192000"/>
              <a:gd name="connsiteY169" fmla="*/ 2181063 h 2237474"/>
              <a:gd name="connsiteX170" fmla="*/ 536057 w 12192000"/>
              <a:gd name="connsiteY170" fmla="*/ 2181537 h 2237474"/>
              <a:gd name="connsiteX171" fmla="*/ 520671 w 12192000"/>
              <a:gd name="connsiteY171" fmla="*/ 2180980 h 2237474"/>
              <a:gd name="connsiteX172" fmla="*/ 515024 w 12192000"/>
              <a:gd name="connsiteY172" fmla="*/ 2179258 h 2237474"/>
              <a:gd name="connsiteX173" fmla="*/ 512278 w 12192000"/>
              <a:gd name="connsiteY173" fmla="*/ 2176369 h 2237474"/>
              <a:gd name="connsiteX174" fmla="*/ 480419 w 12192000"/>
              <a:gd name="connsiteY174" fmla="*/ 2167807 h 2237474"/>
              <a:gd name="connsiteX175" fmla="*/ 413835 w 12192000"/>
              <a:gd name="connsiteY175" fmla="*/ 2156783 h 2237474"/>
              <a:gd name="connsiteX176" fmla="*/ 376513 w 12192000"/>
              <a:gd name="connsiteY176" fmla="*/ 2154014 h 2237474"/>
              <a:gd name="connsiteX177" fmla="*/ 273386 w 12192000"/>
              <a:gd name="connsiteY177" fmla="*/ 2142551 h 2237474"/>
              <a:gd name="connsiteX178" fmla="*/ 169207 w 12192000"/>
              <a:gd name="connsiteY178" fmla="*/ 2128100 h 2237474"/>
              <a:gd name="connsiteX179" fmla="*/ 93149 w 12192000"/>
              <a:gd name="connsiteY179" fmla="*/ 2105324 h 2237474"/>
              <a:gd name="connsiteX180" fmla="*/ 88109 w 12192000"/>
              <a:gd name="connsiteY180" fmla="*/ 2106704 h 2237474"/>
              <a:gd name="connsiteX181" fmla="*/ 80022 w 12192000"/>
              <a:gd name="connsiteY181" fmla="*/ 2107254 h 2237474"/>
              <a:gd name="connsiteX182" fmla="*/ 79717 w 12192000"/>
              <a:gd name="connsiteY182" fmla="*/ 2107046 h 2237474"/>
              <a:gd name="connsiteX183" fmla="*/ 72352 w 12192000"/>
              <a:gd name="connsiteY183" fmla="*/ 2107991 h 2237474"/>
              <a:gd name="connsiteX184" fmla="*/ 37645 w 12192000"/>
              <a:gd name="connsiteY184" fmla="*/ 2115401 h 2237474"/>
              <a:gd name="connsiteX185" fmla="*/ 4572 w 12192000"/>
              <a:gd name="connsiteY185" fmla="*/ 2111091 h 2237474"/>
              <a:gd name="connsiteX186" fmla="*/ 0 w 12192000"/>
              <a:gd name="connsiteY186" fmla="*/ 2110468 h 2237474"/>
              <a:gd name="connsiteX187" fmla="*/ 0 w 12192000"/>
              <a:gd name="connsiteY187"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20512 w 12192000"/>
              <a:gd name="connsiteY6" fmla="*/ 745392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46594 w 12192000"/>
              <a:gd name="connsiteY12" fmla="*/ 765069 h 2237474"/>
              <a:gd name="connsiteX13" fmla="*/ 10739478 w 12192000"/>
              <a:gd name="connsiteY13" fmla="*/ 776841 h 2237474"/>
              <a:gd name="connsiteX14" fmla="*/ 10458762 w 12192000"/>
              <a:gd name="connsiteY14" fmla="*/ 755400 h 2237474"/>
              <a:gd name="connsiteX15" fmla="*/ 10211200 w 12192000"/>
              <a:gd name="connsiteY15" fmla="*/ 767513 h 2237474"/>
              <a:gd name="connsiteX16" fmla="*/ 10167995 w 12192000"/>
              <a:gd name="connsiteY16" fmla="*/ 760843 h 2237474"/>
              <a:gd name="connsiteX17" fmla="*/ 9997044 w 12192000"/>
              <a:gd name="connsiteY17" fmla="*/ 780129 h 2237474"/>
              <a:gd name="connsiteX18" fmla="*/ 9943887 w 12192000"/>
              <a:gd name="connsiteY18" fmla="*/ 804141 h 2237474"/>
              <a:gd name="connsiteX19" fmla="*/ 9918248 w 12192000"/>
              <a:gd name="connsiteY19" fmla="*/ 816628 h 2237474"/>
              <a:gd name="connsiteX20" fmla="*/ 9767091 w 12192000"/>
              <a:gd name="connsiteY20" fmla="*/ 870550 h 2237474"/>
              <a:gd name="connsiteX21" fmla="*/ 9683005 w 12192000"/>
              <a:gd name="connsiteY21" fmla="*/ 894128 h 2237474"/>
              <a:gd name="connsiteX22" fmla="*/ 9594438 w 12192000"/>
              <a:gd name="connsiteY22" fmla="*/ 919051 h 2237474"/>
              <a:gd name="connsiteX23" fmla="*/ 9544189 w 12192000"/>
              <a:gd name="connsiteY23" fmla="*/ 938966 h 2237474"/>
              <a:gd name="connsiteX24" fmla="*/ 9500499 w 12192000"/>
              <a:gd name="connsiteY24" fmla="*/ 954680 h 2237474"/>
              <a:gd name="connsiteX25" fmla="*/ 9428195 w 12192000"/>
              <a:gd name="connsiteY25" fmla="*/ 986225 h 2237474"/>
              <a:gd name="connsiteX26" fmla="*/ 9410017 w 12192000"/>
              <a:gd name="connsiteY26" fmla="*/ 993931 h 2237474"/>
              <a:gd name="connsiteX27" fmla="*/ 9392919 w 12192000"/>
              <a:gd name="connsiteY27" fmla="*/ 994656 h 2237474"/>
              <a:gd name="connsiteX28" fmla="*/ 9268019 w 12192000"/>
              <a:gd name="connsiteY28" fmla="*/ 1007442 h 2237474"/>
              <a:gd name="connsiteX29" fmla="*/ 9234662 w 12192000"/>
              <a:gd name="connsiteY29" fmla="*/ 1023056 h 2237474"/>
              <a:gd name="connsiteX30" fmla="*/ 9181033 w 12192000"/>
              <a:gd name="connsiteY30" fmla="*/ 1037921 h 2237474"/>
              <a:gd name="connsiteX31" fmla="*/ 9155969 w 12192000"/>
              <a:gd name="connsiteY31" fmla="*/ 1046804 h 2237474"/>
              <a:gd name="connsiteX32" fmla="*/ 9133985 w 12192000"/>
              <a:gd name="connsiteY32" fmla="*/ 1046450 h 2237474"/>
              <a:gd name="connsiteX33" fmla="*/ 9003462 w 12192000"/>
              <a:gd name="connsiteY33" fmla="*/ 1042406 h 2237474"/>
              <a:gd name="connsiteX34" fmla="*/ 8968445 w 12192000"/>
              <a:gd name="connsiteY34" fmla="*/ 1052169 h 2237474"/>
              <a:gd name="connsiteX35" fmla="*/ 8886001 w 12192000"/>
              <a:gd name="connsiteY35" fmla="*/ 1067468 h 2237474"/>
              <a:gd name="connsiteX36" fmla="*/ 8838610 w 12192000"/>
              <a:gd name="connsiteY36" fmla="*/ 1075091 h 2237474"/>
              <a:gd name="connsiteX37" fmla="*/ 8750383 w 12192000"/>
              <a:gd name="connsiteY37" fmla="*/ 1097387 h 2237474"/>
              <a:gd name="connsiteX38" fmla="*/ 8665605 w 12192000"/>
              <a:gd name="connsiteY38" fmla="*/ 1110791 h 2237474"/>
              <a:gd name="connsiteX39" fmla="*/ 8584946 w 12192000"/>
              <a:gd name="connsiteY39" fmla="*/ 1135226 h 2237474"/>
              <a:gd name="connsiteX40" fmla="*/ 8419755 w 12192000"/>
              <a:gd name="connsiteY40" fmla="*/ 1216260 h 2237474"/>
              <a:gd name="connsiteX41" fmla="*/ 8411626 w 12192000"/>
              <a:gd name="connsiteY41" fmla="*/ 1214397 h 2237474"/>
              <a:gd name="connsiteX42" fmla="*/ 8363469 w 12192000"/>
              <a:gd name="connsiteY42" fmla="*/ 1246658 h 2237474"/>
              <a:gd name="connsiteX43" fmla="*/ 8275497 w 12192000"/>
              <a:gd name="connsiteY43" fmla="*/ 1264396 h 2237474"/>
              <a:gd name="connsiteX44" fmla="*/ 8206287 w 12192000"/>
              <a:gd name="connsiteY44" fmla="*/ 1273060 h 2237474"/>
              <a:gd name="connsiteX45" fmla="*/ 8139997 w 12192000"/>
              <a:gd name="connsiteY45" fmla="*/ 1282713 h 2237474"/>
              <a:gd name="connsiteX46" fmla="*/ 8074238 w 12192000"/>
              <a:gd name="connsiteY46" fmla="*/ 1301895 h 2237474"/>
              <a:gd name="connsiteX47" fmla="*/ 7942099 w 12192000"/>
              <a:gd name="connsiteY47" fmla="*/ 1336332 h 2237474"/>
              <a:gd name="connsiteX48" fmla="*/ 7902328 w 12192000"/>
              <a:gd name="connsiteY48" fmla="*/ 1345865 h 2237474"/>
              <a:gd name="connsiteX49" fmla="*/ 7840612 w 12192000"/>
              <a:gd name="connsiteY49" fmla="*/ 1369373 h 2237474"/>
              <a:gd name="connsiteX50" fmla="*/ 7786819 w 12192000"/>
              <a:gd name="connsiteY50" fmla="*/ 1378970 h 2237474"/>
              <a:gd name="connsiteX51" fmla="*/ 7548172 w 12192000"/>
              <a:gd name="connsiteY51" fmla="*/ 1417460 h 2237474"/>
              <a:gd name="connsiteX52" fmla="*/ 7483437 w 12192000"/>
              <a:gd name="connsiteY52" fmla="*/ 1478152 h 2237474"/>
              <a:gd name="connsiteX53" fmla="*/ 7377870 w 12192000"/>
              <a:gd name="connsiteY53" fmla="*/ 1523319 h 2237474"/>
              <a:gd name="connsiteX54" fmla="*/ 7230737 w 12192000"/>
              <a:gd name="connsiteY54" fmla="*/ 1562633 h 2237474"/>
              <a:gd name="connsiteX55" fmla="*/ 7224458 w 12192000"/>
              <a:gd name="connsiteY55" fmla="*/ 1573008 h 2237474"/>
              <a:gd name="connsiteX56" fmla="*/ 7183121 w 12192000"/>
              <a:gd name="connsiteY56" fmla="*/ 1595162 h 2237474"/>
              <a:gd name="connsiteX57" fmla="*/ 7164601 w 12192000"/>
              <a:gd name="connsiteY57" fmla="*/ 1606490 h 2237474"/>
              <a:gd name="connsiteX58" fmla="*/ 7031309 w 12192000"/>
              <a:gd name="connsiteY58" fmla="*/ 1619451 h 2237474"/>
              <a:gd name="connsiteX59" fmla="*/ 6900177 w 12192000"/>
              <a:gd name="connsiteY59" fmla="*/ 1636016 h 2237474"/>
              <a:gd name="connsiteX60" fmla="*/ 6795372 w 12192000"/>
              <a:gd name="connsiteY60" fmla="*/ 1644845 h 2237474"/>
              <a:gd name="connsiteX61" fmla="*/ 6692251 w 12192000"/>
              <a:gd name="connsiteY61" fmla="*/ 1656357 h 2237474"/>
              <a:gd name="connsiteX62" fmla="*/ 6655235 w 12192000"/>
              <a:gd name="connsiteY62" fmla="*/ 1661869 h 2237474"/>
              <a:gd name="connsiteX63" fmla="*/ 6554894 w 12192000"/>
              <a:gd name="connsiteY63" fmla="*/ 1664428 h 2237474"/>
              <a:gd name="connsiteX64" fmla="*/ 6516595 w 12192000"/>
              <a:gd name="connsiteY64" fmla="*/ 1667475 h 2237474"/>
              <a:gd name="connsiteX65" fmla="*/ 6508541 w 12192000"/>
              <a:gd name="connsiteY65" fmla="*/ 1668757 h 2237474"/>
              <a:gd name="connsiteX66" fmla="*/ 6471012 w 12192000"/>
              <a:gd name="connsiteY66" fmla="*/ 1678604 h 2237474"/>
              <a:gd name="connsiteX67" fmla="*/ 6364035 w 12192000"/>
              <a:gd name="connsiteY67" fmla="*/ 1667683 h 2237474"/>
              <a:gd name="connsiteX68" fmla="*/ 6280959 w 12192000"/>
              <a:gd name="connsiteY68" fmla="*/ 1689329 h 2237474"/>
              <a:gd name="connsiteX69" fmla="*/ 6243319 w 12192000"/>
              <a:gd name="connsiteY69" fmla="*/ 1695560 h 2237474"/>
              <a:gd name="connsiteX70" fmla="*/ 6098321 w 12192000"/>
              <a:gd name="connsiteY70" fmla="*/ 1721646 h 2237474"/>
              <a:gd name="connsiteX71" fmla="*/ 5880652 w 12192000"/>
              <a:gd name="connsiteY71" fmla="*/ 1779643 h 2237474"/>
              <a:gd name="connsiteX72" fmla="*/ 5785959 w 12192000"/>
              <a:gd name="connsiteY72" fmla="*/ 1775307 h 2237474"/>
              <a:gd name="connsiteX73" fmla="*/ 5643534 w 12192000"/>
              <a:gd name="connsiteY73" fmla="*/ 1802919 h 2237474"/>
              <a:gd name="connsiteX74" fmla="*/ 5518799 w 12192000"/>
              <a:gd name="connsiteY74" fmla="*/ 1818312 h 2237474"/>
              <a:gd name="connsiteX75" fmla="*/ 5505014 w 12192000"/>
              <a:gd name="connsiteY75" fmla="*/ 1819259 h 2237474"/>
              <a:gd name="connsiteX76" fmla="*/ 5453307 w 12192000"/>
              <a:gd name="connsiteY76" fmla="*/ 1815450 h 2237474"/>
              <a:gd name="connsiteX77" fmla="*/ 5221533 w 12192000"/>
              <a:gd name="connsiteY77" fmla="*/ 1846950 h 2237474"/>
              <a:gd name="connsiteX78" fmla="*/ 5149802 w 12192000"/>
              <a:gd name="connsiteY78" fmla="*/ 1844846 h 2237474"/>
              <a:gd name="connsiteX79" fmla="*/ 5114927 w 12192000"/>
              <a:gd name="connsiteY79" fmla="*/ 1847827 h 2237474"/>
              <a:gd name="connsiteX80" fmla="*/ 5108970 w 12192000"/>
              <a:gd name="connsiteY80" fmla="*/ 1847935 h 2237474"/>
              <a:gd name="connsiteX81" fmla="*/ 5067961 w 12192000"/>
              <a:gd name="connsiteY81" fmla="*/ 1845917 h 2237474"/>
              <a:gd name="connsiteX82" fmla="*/ 5007075 w 12192000"/>
              <a:gd name="connsiteY82" fmla="*/ 1838626 h 2237474"/>
              <a:gd name="connsiteX83" fmla="*/ 4944087 w 12192000"/>
              <a:gd name="connsiteY83" fmla="*/ 1823332 h 2237474"/>
              <a:gd name="connsiteX84" fmla="*/ 4907662 w 12192000"/>
              <a:gd name="connsiteY84" fmla="*/ 1816900 h 2237474"/>
              <a:gd name="connsiteX85" fmla="*/ 4882386 w 12192000"/>
              <a:gd name="connsiteY85" fmla="*/ 1809844 h 2237474"/>
              <a:gd name="connsiteX86" fmla="*/ 4811440 w 12192000"/>
              <a:gd name="connsiteY86" fmla="*/ 1804655 h 2237474"/>
              <a:gd name="connsiteX87" fmla="*/ 4691075 w 12192000"/>
              <a:gd name="connsiteY87" fmla="*/ 1801389 h 2237474"/>
              <a:gd name="connsiteX88" fmla="*/ 4640313 w 12192000"/>
              <a:gd name="connsiteY88" fmla="*/ 1784307 h 2237474"/>
              <a:gd name="connsiteX89" fmla="*/ 4536503 w 12192000"/>
              <a:gd name="connsiteY89" fmla="*/ 1785334 h 2237474"/>
              <a:gd name="connsiteX90" fmla="*/ 4513724 w 12192000"/>
              <a:gd name="connsiteY90" fmla="*/ 1791996 h 2237474"/>
              <a:gd name="connsiteX91" fmla="*/ 4459810 w 12192000"/>
              <a:gd name="connsiteY91" fmla="*/ 1797886 h 2237474"/>
              <a:gd name="connsiteX92" fmla="*/ 4379064 w 12192000"/>
              <a:gd name="connsiteY92" fmla="*/ 1817177 h 2237474"/>
              <a:gd name="connsiteX93" fmla="*/ 4290981 w 12192000"/>
              <a:gd name="connsiteY93" fmla="*/ 1839677 h 2237474"/>
              <a:gd name="connsiteX94" fmla="*/ 4238372 w 12192000"/>
              <a:gd name="connsiteY94" fmla="*/ 1851480 h 2237474"/>
              <a:gd name="connsiteX95" fmla="*/ 4232517 w 12192000"/>
              <a:gd name="connsiteY95" fmla="*/ 1852567 h 2237474"/>
              <a:gd name="connsiteX96" fmla="*/ 4191732 w 12192000"/>
              <a:gd name="connsiteY96" fmla="*/ 1857328 h 2237474"/>
              <a:gd name="connsiteX97" fmla="*/ 4065532 w 12192000"/>
              <a:gd name="connsiteY97" fmla="*/ 1855477 h 2237474"/>
              <a:gd name="connsiteX98" fmla="*/ 4028460 w 12192000"/>
              <a:gd name="connsiteY98" fmla="*/ 1855137 h 2237474"/>
              <a:gd name="connsiteX99" fmla="*/ 4002267 w 12192000"/>
              <a:gd name="connsiteY99" fmla="*/ 1852352 h 2237474"/>
              <a:gd name="connsiteX100" fmla="*/ 3931396 w 12192000"/>
              <a:gd name="connsiteY100" fmla="*/ 1858915 h 2237474"/>
              <a:gd name="connsiteX101" fmla="*/ 3812162 w 12192000"/>
              <a:gd name="connsiteY101" fmla="*/ 1875501 h 2237474"/>
              <a:gd name="connsiteX102" fmla="*/ 3758105 w 12192000"/>
              <a:gd name="connsiteY102" fmla="*/ 1871856 h 2237474"/>
              <a:gd name="connsiteX103" fmla="*/ 3715896 w 12192000"/>
              <a:gd name="connsiteY103" fmla="*/ 1881552 h 2237474"/>
              <a:gd name="connsiteX104" fmla="*/ 3567259 w 12192000"/>
              <a:gd name="connsiteY104" fmla="*/ 1893482 h 2237474"/>
              <a:gd name="connsiteX105" fmla="*/ 3405770 w 12192000"/>
              <a:gd name="connsiteY105" fmla="*/ 1904591 h 2237474"/>
              <a:gd name="connsiteX106" fmla="*/ 3280097 w 12192000"/>
              <a:gd name="connsiteY106" fmla="*/ 1919610 h 2237474"/>
              <a:gd name="connsiteX107" fmla="*/ 3123424 w 12192000"/>
              <a:gd name="connsiteY107" fmla="*/ 1952930 h 2237474"/>
              <a:gd name="connsiteX108" fmla="*/ 3009910 w 12192000"/>
              <a:gd name="connsiteY108" fmla="*/ 1957866 h 2237474"/>
              <a:gd name="connsiteX109" fmla="*/ 2995934 w 12192000"/>
              <a:gd name="connsiteY109" fmla="*/ 1967085 h 2237474"/>
              <a:gd name="connsiteX110" fmla="*/ 2942858 w 12192000"/>
              <a:gd name="connsiteY110" fmla="*/ 1981367 h 2237474"/>
              <a:gd name="connsiteX111" fmla="*/ 2875436 w 12192000"/>
              <a:gd name="connsiteY111" fmla="*/ 1996977 h 2237474"/>
              <a:gd name="connsiteX112" fmla="*/ 2874892 w 12192000"/>
              <a:gd name="connsiteY112" fmla="*/ 1996085 h 2237474"/>
              <a:gd name="connsiteX113" fmla="*/ 2864145 w 12192000"/>
              <a:gd name="connsiteY113" fmla="*/ 1994061 h 2237474"/>
              <a:gd name="connsiteX114" fmla="*/ 2843662 w 12192000"/>
              <a:gd name="connsiteY114" fmla="*/ 1992498 h 2237474"/>
              <a:gd name="connsiteX115" fmla="*/ 2796128 w 12192000"/>
              <a:gd name="connsiteY115" fmla="*/ 1976403 h 2237474"/>
              <a:gd name="connsiteX116" fmla="*/ 2756784 w 12192000"/>
              <a:gd name="connsiteY116" fmla="*/ 1985116 h 2237474"/>
              <a:gd name="connsiteX117" fmla="*/ 2748833 w 12192000"/>
              <a:gd name="connsiteY117" fmla="*/ 1986323 h 2237474"/>
              <a:gd name="connsiteX118" fmla="*/ 2748661 w 12192000"/>
              <a:gd name="connsiteY118" fmla="*/ 1986122 h 2237474"/>
              <a:gd name="connsiteX119" fmla="*/ 2740251 w 12192000"/>
              <a:gd name="connsiteY119" fmla="*/ 1986946 h 2237474"/>
              <a:gd name="connsiteX120" fmla="*/ 2718916 w 12192000"/>
              <a:gd name="connsiteY120" fmla="*/ 1990867 h 2237474"/>
              <a:gd name="connsiteX121" fmla="*/ 2713522 w 12192000"/>
              <a:gd name="connsiteY121" fmla="*/ 1990173 h 2237474"/>
              <a:gd name="connsiteX122" fmla="*/ 2680597 w 12192000"/>
              <a:gd name="connsiteY122" fmla="*/ 1984996 h 2237474"/>
              <a:gd name="connsiteX123" fmla="*/ 2578178 w 12192000"/>
              <a:gd name="connsiteY123" fmla="*/ 1990531 h 2237474"/>
              <a:gd name="connsiteX124" fmla="*/ 2476147 w 12192000"/>
              <a:gd name="connsiteY124" fmla="*/ 1998305 h 2237474"/>
              <a:gd name="connsiteX125" fmla="*/ 2373568 w 12192000"/>
              <a:gd name="connsiteY125" fmla="*/ 2003219 h 2237474"/>
              <a:gd name="connsiteX126" fmla="*/ 2321399 w 12192000"/>
              <a:gd name="connsiteY126" fmla="*/ 1989467 h 2237474"/>
              <a:gd name="connsiteX127" fmla="*/ 2315525 w 12192000"/>
              <a:gd name="connsiteY127" fmla="*/ 1989708 h 2237474"/>
              <a:gd name="connsiteX128" fmla="*/ 2300792 w 12192000"/>
              <a:gd name="connsiteY128" fmla="*/ 1994290 h 2237474"/>
              <a:gd name="connsiteX129" fmla="*/ 2295469 w 12192000"/>
              <a:gd name="connsiteY129" fmla="*/ 1996659 h 2237474"/>
              <a:gd name="connsiteX130" fmla="*/ 2287219 w 12192000"/>
              <a:gd name="connsiteY130" fmla="*/ 1998750 h 2237474"/>
              <a:gd name="connsiteX131" fmla="*/ 2286948 w 12192000"/>
              <a:gd name="connsiteY131" fmla="*/ 1998596 h 2237474"/>
              <a:gd name="connsiteX132" fmla="*/ 2243069 w 12192000"/>
              <a:gd name="connsiteY132" fmla="*/ 2015111 h 2237474"/>
              <a:gd name="connsiteX133" fmla="*/ 2186609 w 12192000"/>
              <a:gd name="connsiteY133" fmla="*/ 2008263 h 2237474"/>
              <a:gd name="connsiteX134" fmla="*/ 2164831 w 12192000"/>
              <a:gd name="connsiteY134" fmla="*/ 2010143 h 2237474"/>
              <a:gd name="connsiteX135" fmla="*/ 2152836 w 12192000"/>
              <a:gd name="connsiteY135" fmla="*/ 2010048 h 2237474"/>
              <a:gd name="connsiteX136" fmla="*/ 2117102 w 12192000"/>
              <a:gd name="connsiteY136" fmla="*/ 2023004 h 2237474"/>
              <a:gd name="connsiteX137" fmla="*/ 2111935 w 12192000"/>
              <a:gd name="connsiteY137" fmla="*/ 2023163 h 2237474"/>
              <a:gd name="connsiteX138" fmla="*/ 2089991 w 12192000"/>
              <a:gd name="connsiteY138" fmla="*/ 2034193 h 2237474"/>
              <a:gd name="connsiteX139" fmla="*/ 2058061 w 12192000"/>
              <a:gd name="connsiteY139" fmla="*/ 2047942 h 2237474"/>
              <a:gd name="connsiteX140" fmla="*/ 2055737 w 12192000"/>
              <a:gd name="connsiteY140" fmla="*/ 2047704 h 2237474"/>
              <a:gd name="connsiteX141" fmla="*/ 2042244 w 12192000"/>
              <a:gd name="connsiteY141" fmla="*/ 2055560 h 2237474"/>
              <a:gd name="connsiteX142" fmla="*/ 1976224 w 12192000"/>
              <a:gd name="connsiteY142" fmla="*/ 2074257 h 2237474"/>
              <a:gd name="connsiteX143" fmla="*/ 1877728 w 12192000"/>
              <a:gd name="connsiteY143" fmla="*/ 2101004 h 2237474"/>
              <a:gd name="connsiteX144" fmla="*/ 1759056 w 12192000"/>
              <a:gd name="connsiteY144" fmla="*/ 2125608 h 2237474"/>
              <a:gd name="connsiteX145" fmla="*/ 1637948 w 12192000"/>
              <a:gd name="connsiteY145" fmla="*/ 2172597 h 2237474"/>
              <a:gd name="connsiteX146" fmla="*/ 1434549 w 12192000"/>
              <a:gd name="connsiteY146" fmla="*/ 2234522 h 2237474"/>
              <a:gd name="connsiteX147" fmla="*/ 1398481 w 12192000"/>
              <a:gd name="connsiteY147" fmla="*/ 2237074 h 2237474"/>
              <a:gd name="connsiteX148" fmla="*/ 1398407 w 12192000"/>
              <a:gd name="connsiteY148" fmla="*/ 2237095 h 2237474"/>
              <a:gd name="connsiteX149" fmla="*/ 1370962 w 12192000"/>
              <a:gd name="connsiteY149" fmla="*/ 2237474 h 2237474"/>
              <a:gd name="connsiteX150" fmla="*/ 1356367 w 12192000"/>
              <a:gd name="connsiteY150" fmla="*/ 2235089 h 2237474"/>
              <a:gd name="connsiteX151" fmla="*/ 1324828 w 12192000"/>
              <a:gd name="connsiteY151" fmla="*/ 2231968 h 2237474"/>
              <a:gd name="connsiteX152" fmla="*/ 1297744 w 12192000"/>
              <a:gd name="connsiteY152" fmla="*/ 2235849 h 2237474"/>
              <a:gd name="connsiteX153" fmla="*/ 1286236 w 12192000"/>
              <a:gd name="connsiteY153" fmla="*/ 2233135 h 2237474"/>
              <a:gd name="connsiteX154" fmla="*/ 1283504 w 12192000"/>
              <a:gd name="connsiteY154" fmla="*/ 2233797 h 2237474"/>
              <a:gd name="connsiteX155" fmla="*/ 1279765 w 12192000"/>
              <a:gd name="connsiteY155" fmla="*/ 2229639 h 2237474"/>
              <a:gd name="connsiteX156" fmla="*/ 1195347 w 12192000"/>
              <a:gd name="connsiteY156" fmla="*/ 2212354 h 2237474"/>
              <a:gd name="connsiteX157" fmla="*/ 970251 w 12192000"/>
              <a:gd name="connsiteY157" fmla="*/ 2221029 h 2237474"/>
              <a:gd name="connsiteX158" fmla="*/ 812914 w 12192000"/>
              <a:gd name="connsiteY158" fmla="*/ 2202752 h 2237474"/>
              <a:gd name="connsiteX159" fmla="*/ 800195 w 12192000"/>
              <a:gd name="connsiteY159" fmla="*/ 2209407 h 2237474"/>
              <a:gd name="connsiteX160" fmla="*/ 784978 w 12192000"/>
              <a:gd name="connsiteY160" fmla="*/ 2212360 h 2237474"/>
              <a:gd name="connsiteX161" fmla="*/ 681987 w 12192000"/>
              <a:gd name="connsiteY161" fmla="*/ 2216757 h 2237474"/>
              <a:gd name="connsiteX162" fmla="*/ 669923 w 12192000"/>
              <a:gd name="connsiteY162" fmla="*/ 2211682 h 2237474"/>
              <a:gd name="connsiteX163" fmla="*/ 648680 w 12192000"/>
              <a:gd name="connsiteY163" fmla="*/ 2206229 h 2237474"/>
              <a:gd name="connsiteX164" fmla="*/ 597225 w 12192000"/>
              <a:gd name="connsiteY164" fmla="*/ 2180999 h 2237474"/>
              <a:gd name="connsiteX165" fmla="*/ 558449 w 12192000"/>
              <a:gd name="connsiteY165" fmla="*/ 2182346 h 2237474"/>
              <a:gd name="connsiteX166" fmla="*/ 550517 w 12192000"/>
              <a:gd name="connsiteY166" fmla="*/ 2182060 h 2237474"/>
              <a:gd name="connsiteX167" fmla="*/ 550309 w 12192000"/>
              <a:gd name="connsiteY167" fmla="*/ 2181825 h 2237474"/>
              <a:gd name="connsiteX168" fmla="*/ 541836 w 12192000"/>
              <a:gd name="connsiteY168" fmla="*/ 2181063 h 2237474"/>
              <a:gd name="connsiteX169" fmla="*/ 536057 w 12192000"/>
              <a:gd name="connsiteY169" fmla="*/ 2181537 h 2237474"/>
              <a:gd name="connsiteX170" fmla="*/ 520671 w 12192000"/>
              <a:gd name="connsiteY170" fmla="*/ 2180980 h 2237474"/>
              <a:gd name="connsiteX171" fmla="*/ 515024 w 12192000"/>
              <a:gd name="connsiteY171" fmla="*/ 2179258 h 2237474"/>
              <a:gd name="connsiteX172" fmla="*/ 512278 w 12192000"/>
              <a:gd name="connsiteY172" fmla="*/ 2176369 h 2237474"/>
              <a:gd name="connsiteX173" fmla="*/ 480419 w 12192000"/>
              <a:gd name="connsiteY173" fmla="*/ 2167807 h 2237474"/>
              <a:gd name="connsiteX174" fmla="*/ 413835 w 12192000"/>
              <a:gd name="connsiteY174" fmla="*/ 2156783 h 2237474"/>
              <a:gd name="connsiteX175" fmla="*/ 376513 w 12192000"/>
              <a:gd name="connsiteY175" fmla="*/ 2154014 h 2237474"/>
              <a:gd name="connsiteX176" fmla="*/ 273386 w 12192000"/>
              <a:gd name="connsiteY176" fmla="*/ 2142551 h 2237474"/>
              <a:gd name="connsiteX177" fmla="*/ 169207 w 12192000"/>
              <a:gd name="connsiteY177" fmla="*/ 2128100 h 2237474"/>
              <a:gd name="connsiteX178" fmla="*/ 93149 w 12192000"/>
              <a:gd name="connsiteY178" fmla="*/ 2105324 h 2237474"/>
              <a:gd name="connsiteX179" fmla="*/ 88109 w 12192000"/>
              <a:gd name="connsiteY179" fmla="*/ 2106704 h 2237474"/>
              <a:gd name="connsiteX180" fmla="*/ 80022 w 12192000"/>
              <a:gd name="connsiteY180" fmla="*/ 2107254 h 2237474"/>
              <a:gd name="connsiteX181" fmla="*/ 79717 w 12192000"/>
              <a:gd name="connsiteY181" fmla="*/ 2107046 h 2237474"/>
              <a:gd name="connsiteX182" fmla="*/ 72352 w 12192000"/>
              <a:gd name="connsiteY182" fmla="*/ 2107991 h 2237474"/>
              <a:gd name="connsiteX183" fmla="*/ 37645 w 12192000"/>
              <a:gd name="connsiteY183" fmla="*/ 2115401 h 2237474"/>
              <a:gd name="connsiteX184" fmla="*/ 4572 w 12192000"/>
              <a:gd name="connsiteY184" fmla="*/ 2111091 h 2237474"/>
              <a:gd name="connsiteX185" fmla="*/ 0 w 12192000"/>
              <a:gd name="connsiteY185" fmla="*/ 2110468 h 2237474"/>
              <a:gd name="connsiteX186" fmla="*/ 0 w 12192000"/>
              <a:gd name="connsiteY186"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20512 w 12192000"/>
              <a:gd name="connsiteY6" fmla="*/ 745392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46594 w 12192000"/>
              <a:gd name="connsiteY12" fmla="*/ 765069 h 2237474"/>
              <a:gd name="connsiteX13" fmla="*/ 10739478 w 12192000"/>
              <a:gd name="connsiteY13" fmla="*/ 776841 h 2237474"/>
              <a:gd name="connsiteX14" fmla="*/ 10458762 w 12192000"/>
              <a:gd name="connsiteY14" fmla="*/ 755400 h 2237474"/>
              <a:gd name="connsiteX15" fmla="*/ 10211200 w 12192000"/>
              <a:gd name="connsiteY15" fmla="*/ 767513 h 2237474"/>
              <a:gd name="connsiteX16" fmla="*/ 10167995 w 12192000"/>
              <a:gd name="connsiteY16" fmla="*/ 760843 h 2237474"/>
              <a:gd name="connsiteX17" fmla="*/ 9997044 w 12192000"/>
              <a:gd name="connsiteY17" fmla="*/ 780129 h 2237474"/>
              <a:gd name="connsiteX18" fmla="*/ 9943887 w 12192000"/>
              <a:gd name="connsiteY18" fmla="*/ 804141 h 2237474"/>
              <a:gd name="connsiteX19" fmla="*/ 9918248 w 12192000"/>
              <a:gd name="connsiteY19" fmla="*/ 816628 h 2237474"/>
              <a:gd name="connsiteX20" fmla="*/ 9767091 w 12192000"/>
              <a:gd name="connsiteY20" fmla="*/ 870550 h 2237474"/>
              <a:gd name="connsiteX21" fmla="*/ 9683005 w 12192000"/>
              <a:gd name="connsiteY21" fmla="*/ 894128 h 2237474"/>
              <a:gd name="connsiteX22" fmla="*/ 9594438 w 12192000"/>
              <a:gd name="connsiteY22" fmla="*/ 919051 h 2237474"/>
              <a:gd name="connsiteX23" fmla="*/ 9544189 w 12192000"/>
              <a:gd name="connsiteY23" fmla="*/ 938966 h 2237474"/>
              <a:gd name="connsiteX24" fmla="*/ 9500499 w 12192000"/>
              <a:gd name="connsiteY24" fmla="*/ 954680 h 2237474"/>
              <a:gd name="connsiteX25" fmla="*/ 9428195 w 12192000"/>
              <a:gd name="connsiteY25" fmla="*/ 986225 h 2237474"/>
              <a:gd name="connsiteX26" fmla="*/ 9410017 w 12192000"/>
              <a:gd name="connsiteY26" fmla="*/ 993931 h 2237474"/>
              <a:gd name="connsiteX27" fmla="*/ 9392919 w 12192000"/>
              <a:gd name="connsiteY27" fmla="*/ 994656 h 2237474"/>
              <a:gd name="connsiteX28" fmla="*/ 9268019 w 12192000"/>
              <a:gd name="connsiteY28" fmla="*/ 1007442 h 2237474"/>
              <a:gd name="connsiteX29" fmla="*/ 9234662 w 12192000"/>
              <a:gd name="connsiteY29" fmla="*/ 1023056 h 2237474"/>
              <a:gd name="connsiteX30" fmla="*/ 9181033 w 12192000"/>
              <a:gd name="connsiteY30" fmla="*/ 1037921 h 2237474"/>
              <a:gd name="connsiteX31" fmla="*/ 9155969 w 12192000"/>
              <a:gd name="connsiteY31" fmla="*/ 1046804 h 2237474"/>
              <a:gd name="connsiteX32" fmla="*/ 9133985 w 12192000"/>
              <a:gd name="connsiteY32" fmla="*/ 1046450 h 2237474"/>
              <a:gd name="connsiteX33" fmla="*/ 9003462 w 12192000"/>
              <a:gd name="connsiteY33" fmla="*/ 1042406 h 2237474"/>
              <a:gd name="connsiteX34" fmla="*/ 8968445 w 12192000"/>
              <a:gd name="connsiteY34" fmla="*/ 1052169 h 2237474"/>
              <a:gd name="connsiteX35" fmla="*/ 8886001 w 12192000"/>
              <a:gd name="connsiteY35" fmla="*/ 1067468 h 2237474"/>
              <a:gd name="connsiteX36" fmla="*/ 8838610 w 12192000"/>
              <a:gd name="connsiteY36" fmla="*/ 1075091 h 2237474"/>
              <a:gd name="connsiteX37" fmla="*/ 8750383 w 12192000"/>
              <a:gd name="connsiteY37" fmla="*/ 1097387 h 2237474"/>
              <a:gd name="connsiteX38" fmla="*/ 8665605 w 12192000"/>
              <a:gd name="connsiteY38" fmla="*/ 1110791 h 2237474"/>
              <a:gd name="connsiteX39" fmla="*/ 8584946 w 12192000"/>
              <a:gd name="connsiteY39" fmla="*/ 1135226 h 2237474"/>
              <a:gd name="connsiteX40" fmla="*/ 8419755 w 12192000"/>
              <a:gd name="connsiteY40" fmla="*/ 1216260 h 2237474"/>
              <a:gd name="connsiteX41" fmla="*/ 8411626 w 12192000"/>
              <a:gd name="connsiteY41" fmla="*/ 1214397 h 2237474"/>
              <a:gd name="connsiteX42" fmla="*/ 8363469 w 12192000"/>
              <a:gd name="connsiteY42" fmla="*/ 1246658 h 2237474"/>
              <a:gd name="connsiteX43" fmla="*/ 8275497 w 12192000"/>
              <a:gd name="connsiteY43" fmla="*/ 1264396 h 2237474"/>
              <a:gd name="connsiteX44" fmla="*/ 8206287 w 12192000"/>
              <a:gd name="connsiteY44" fmla="*/ 1273060 h 2237474"/>
              <a:gd name="connsiteX45" fmla="*/ 8139997 w 12192000"/>
              <a:gd name="connsiteY45" fmla="*/ 1282713 h 2237474"/>
              <a:gd name="connsiteX46" fmla="*/ 8074238 w 12192000"/>
              <a:gd name="connsiteY46" fmla="*/ 1301895 h 2237474"/>
              <a:gd name="connsiteX47" fmla="*/ 7942099 w 12192000"/>
              <a:gd name="connsiteY47" fmla="*/ 1336332 h 2237474"/>
              <a:gd name="connsiteX48" fmla="*/ 7902328 w 12192000"/>
              <a:gd name="connsiteY48" fmla="*/ 1345865 h 2237474"/>
              <a:gd name="connsiteX49" fmla="*/ 7840612 w 12192000"/>
              <a:gd name="connsiteY49" fmla="*/ 1369373 h 2237474"/>
              <a:gd name="connsiteX50" fmla="*/ 7786819 w 12192000"/>
              <a:gd name="connsiteY50" fmla="*/ 1378970 h 2237474"/>
              <a:gd name="connsiteX51" fmla="*/ 7548172 w 12192000"/>
              <a:gd name="connsiteY51" fmla="*/ 1417460 h 2237474"/>
              <a:gd name="connsiteX52" fmla="*/ 7483437 w 12192000"/>
              <a:gd name="connsiteY52" fmla="*/ 1478152 h 2237474"/>
              <a:gd name="connsiteX53" fmla="*/ 7377870 w 12192000"/>
              <a:gd name="connsiteY53" fmla="*/ 1523319 h 2237474"/>
              <a:gd name="connsiteX54" fmla="*/ 7230737 w 12192000"/>
              <a:gd name="connsiteY54" fmla="*/ 1562633 h 2237474"/>
              <a:gd name="connsiteX55" fmla="*/ 7224458 w 12192000"/>
              <a:gd name="connsiteY55" fmla="*/ 1573008 h 2237474"/>
              <a:gd name="connsiteX56" fmla="*/ 7183121 w 12192000"/>
              <a:gd name="connsiteY56" fmla="*/ 1595162 h 2237474"/>
              <a:gd name="connsiteX57" fmla="*/ 7164601 w 12192000"/>
              <a:gd name="connsiteY57" fmla="*/ 1606490 h 2237474"/>
              <a:gd name="connsiteX58" fmla="*/ 7031309 w 12192000"/>
              <a:gd name="connsiteY58" fmla="*/ 1619451 h 2237474"/>
              <a:gd name="connsiteX59" fmla="*/ 6900177 w 12192000"/>
              <a:gd name="connsiteY59" fmla="*/ 1636016 h 2237474"/>
              <a:gd name="connsiteX60" fmla="*/ 6795372 w 12192000"/>
              <a:gd name="connsiteY60" fmla="*/ 1644845 h 2237474"/>
              <a:gd name="connsiteX61" fmla="*/ 6692251 w 12192000"/>
              <a:gd name="connsiteY61" fmla="*/ 1656357 h 2237474"/>
              <a:gd name="connsiteX62" fmla="*/ 6655235 w 12192000"/>
              <a:gd name="connsiteY62" fmla="*/ 1661869 h 2237474"/>
              <a:gd name="connsiteX63" fmla="*/ 6554894 w 12192000"/>
              <a:gd name="connsiteY63" fmla="*/ 1664428 h 2237474"/>
              <a:gd name="connsiteX64" fmla="*/ 6516595 w 12192000"/>
              <a:gd name="connsiteY64" fmla="*/ 1667475 h 2237474"/>
              <a:gd name="connsiteX65" fmla="*/ 6508541 w 12192000"/>
              <a:gd name="connsiteY65" fmla="*/ 1668757 h 2237474"/>
              <a:gd name="connsiteX66" fmla="*/ 6471012 w 12192000"/>
              <a:gd name="connsiteY66" fmla="*/ 1678604 h 2237474"/>
              <a:gd name="connsiteX67" fmla="*/ 6364035 w 12192000"/>
              <a:gd name="connsiteY67" fmla="*/ 1667683 h 2237474"/>
              <a:gd name="connsiteX68" fmla="*/ 6280959 w 12192000"/>
              <a:gd name="connsiteY68" fmla="*/ 1689329 h 2237474"/>
              <a:gd name="connsiteX69" fmla="*/ 6243319 w 12192000"/>
              <a:gd name="connsiteY69" fmla="*/ 1695560 h 2237474"/>
              <a:gd name="connsiteX70" fmla="*/ 6098321 w 12192000"/>
              <a:gd name="connsiteY70" fmla="*/ 1721646 h 2237474"/>
              <a:gd name="connsiteX71" fmla="*/ 5880652 w 12192000"/>
              <a:gd name="connsiteY71" fmla="*/ 1779643 h 2237474"/>
              <a:gd name="connsiteX72" fmla="*/ 5785959 w 12192000"/>
              <a:gd name="connsiteY72" fmla="*/ 1775307 h 2237474"/>
              <a:gd name="connsiteX73" fmla="*/ 5643534 w 12192000"/>
              <a:gd name="connsiteY73" fmla="*/ 1802919 h 2237474"/>
              <a:gd name="connsiteX74" fmla="*/ 5518799 w 12192000"/>
              <a:gd name="connsiteY74" fmla="*/ 1818312 h 2237474"/>
              <a:gd name="connsiteX75" fmla="*/ 5505014 w 12192000"/>
              <a:gd name="connsiteY75" fmla="*/ 1819259 h 2237474"/>
              <a:gd name="connsiteX76" fmla="*/ 5453307 w 12192000"/>
              <a:gd name="connsiteY76" fmla="*/ 1815450 h 2237474"/>
              <a:gd name="connsiteX77" fmla="*/ 5221533 w 12192000"/>
              <a:gd name="connsiteY77" fmla="*/ 1846950 h 2237474"/>
              <a:gd name="connsiteX78" fmla="*/ 5149802 w 12192000"/>
              <a:gd name="connsiteY78" fmla="*/ 1844846 h 2237474"/>
              <a:gd name="connsiteX79" fmla="*/ 5114927 w 12192000"/>
              <a:gd name="connsiteY79" fmla="*/ 1847827 h 2237474"/>
              <a:gd name="connsiteX80" fmla="*/ 5108970 w 12192000"/>
              <a:gd name="connsiteY80" fmla="*/ 1847935 h 2237474"/>
              <a:gd name="connsiteX81" fmla="*/ 5067961 w 12192000"/>
              <a:gd name="connsiteY81" fmla="*/ 1845917 h 2237474"/>
              <a:gd name="connsiteX82" fmla="*/ 5007075 w 12192000"/>
              <a:gd name="connsiteY82" fmla="*/ 1838626 h 2237474"/>
              <a:gd name="connsiteX83" fmla="*/ 4944087 w 12192000"/>
              <a:gd name="connsiteY83" fmla="*/ 1823332 h 2237474"/>
              <a:gd name="connsiteX84" fmla="*/ 4907662 w 12192000"/>
              <a:gd name="connsiteY84" fmla="*/ 1816900 h 2237474"/>
              <a:gd name="connsiteX85" fmla="*/ 4882386 w 12192000"/>
              <a:gd name="connsiteY85" fmla="*/ 1809844 h 2237474"/>
              <a:gd name="connsiteX86" fmla="*/ 4811440 w 12192000"/>
              <a:gd name="connsiteY86" fmla="*/ 1804655 h 2237474"/>
              <a:gd name="connsiteX87" fmla="*/ 4691075 w 12192000"/>
              <a:gd name="connsiteY87" fmla="*/ 1801389 h 2237474"/>
              <a:gd name="connsiteX88" fmla="*/ 4640313 w 12192000"/>
              <a:gd name="connsiteY88" fmla="*/ 1784307 h 2237474"/>
              <a:gd name="connsiteX89" fmla="*/ 4536503 w 12192000"/>
              <a:gd name="connsiteY89" fmla="*/ 1785334 h 2237474"/>
              <a:gd name="connsiteX90" fmla="*/ 4513724 w 12192000"/>
              <a:gd name="connsiteY90" fmla="*/ 1791996 h 2237474"/>
              <a:gd name="connsiteX91" fmla="*/ 4459810 w 12192000"/>
              <a:gd name="connsiteY91" fmla="*/ 1797886 h 2237474"/>
              <a:gd name="connsiteX92" fmla="*/ 4379064 w 12192000"/>
              <a:gd name="connsiteY92" fmla="*/ 1817177 h 2237474"/>
              <a:gd name="connsiteX93" fmla="*/ 4290981 w 12192000"/>
              <a:gd name="connsiteY93" fmla="*/ 1839677 h 2237474"/>
              <a:gd name="connsiteX94" fmla="*/ 4238372 w 12192000"/>
              <a:gd name="connsiteY94" fmla="*/ 1851480 h 2237474"/>
              <a:gd name="connsiteX95" fmla="*/ 4232517 w 12192000"/>
              <a:gd name="connsiteY95" fmla="*/ 1852567 h 2237474"/>
              <a:gd name="connsiteX96" fmla="*/ 4191732 w 12192000"/>
              <a:gd name="connsiteY96" fmla="*/ 1857328 h 2237474"/>
              <a:gd name="connsiteX97" fmla="*/ 4065532 w 12192000"/>
              <a:gd name="connsiteY97" fmla="*/ 1855477 h 2237474"/>
              <a:gd name="connsiteX98" fmla="*/ 4028460 w 12192000"/>
              <a:gd name="connsiteY98" fmla="*/ 1855137 h 2237474"/>
              <a:gd name="connsiteX99" fmla="*/ 4002267 w 12192000"/>
              <a:gd name="connsiteY99" fmla="*/ 1852352 h 2237474"/>
              <a:gd name="connsiteX100" fmla="*/ 3931396 w 12192000"/>
              <a:gd name="connsiteY100" fmla="*/ 1858915 h 2237474"/>
              <a:gd name="connsiteX101" fmla="*/ 3812162 w 12192000"/>
              <a:gd name="connsiteY101" fmla="*/ 1875501 h 2237474"/>
              <a:gd name="connsiteX102" fmla="*/ 3758105 w 12192000"/>
              <a:gd name="connsiteY102" fmla="*/ 1871856 h 2237474"/>
              <a:gd name="connsiteX103" fmla="*/ 3715896 w 12192000"/>
              <a:gd name="connsiteY103" fmla="*/ 1881552 h 2237474"/>
              <a:gd name="connsiteX104" fmla="*/ 3567259 w 12192000"/>
              <a:gd name="connsiteY104" fmla="*/ 1893482 h 2237474"/>
              <a:gd name="connsiteX105" fmla="*/ 3405770 w 12192000"/>
              <a:gd name="connsiteY105" fmla="*/ 1904591 h 2237474"/>
              <a:gd name="connsiteX106" fmla="*/ 3280097 w 12192000"/>
              <a:gd name="connsiteY106" fmla="*/ 1919610 h 2237474"/>
              <a:gd name="connsiteX107" fmla="*/ 3123424 w 12192000"/>
              <a:gd name="connsiteY107" fmla="*/ 1952930 h 2237474"/>
              <a:gd name="connsiteX108" fmla="*/ 3009910 w 12192000"/>
              <a:gd name="connsiteY108" fmla="*/ 1957866 h 2237474"/>
              <a:gd name="connsiteX109" fmla="*/ 2995934 w 12192000"/>
              <a:gd name="connsiteY109" fmla="*/ 1967085 h 2237474"/>
              <a:gd name="connsiteX110" fmla="*/ 2942858 w 12192000"/>
              <a:gd name="connsiteY110" fmla="*/ 1981367 h 2237474"/>
              <a:gd name="connsiteX111" fmla="*/ 2875436 w 12192000"/>
              <a:gd name="connsiteY111" fmla="*/ 1996977 h 2237474"/>
              <a:gd name="connsiteX112" fmla="*/ 2874892 w 12192000"/>
              <a:gd name="connsiteY112" fmla="*/ 1996085 h 2237474"/>
              <a:gd name="connsiteX113" fmla="*/ 2864145 w 12192000"/>
              <a:gd name="connsiteY113" fmla="*/ 1994061 h 2237474"/>
              <a:gd name="connsiteX114" fmla="*/ 2843662 w 12192000"/>
              <a:gd name="connsiteY114" fmla="*/ 1992498 h 2237474"/>
              <a:gd name="connsiteX115" fmla="*/ 2796128 w 12192000"/>
              <a:gd name="connsiteY115" fmla="*/ 1976403 h 2237474"/>
              <a:gd name="connsiteX116" fmla="*/ 2756784 w 12192000"/>
              <a:gd name="connsiteY116" fmla="*/ 1985116 h 2237474"/>
              <a:gd name="connsiteX117" fmla="*/ 2748833 w 12192000"/>
              <a:gd name="connsiteY117" fmla="*/ 1986323 h 2237474"/>
              <a:gd name="connsiteX118" fmla="*/ 2748661 w 12192000"/>
              <a:gd name="connsiteY118" fmla="*/ 1986122 h 2237474"/>
              <a:gd name="connsiteX119" fmla="*/ 2718916 w 12192000"/>
              <a:gd name="connsiteY119" fmla="*/ 1990867 h 2237474"/>
              <a:gd name="connsiteX120" fmla="*/ 2713522 w 12192000"/>
              <a:gd name="connsiteY120" fmla="*/ 1990173 h 2237474"/>
              <a:gd name="connsiteX121" fmla="*/ 2680597 w 12192000"/>
              <a:gd name="connsiteY121" fmla="*/ 1984996 h 2237474"/>
              <a:gd name="connsiteX122" fmla="*/ 2578178 w 12192000"/>
              <a:gd name="connsiteY122" fmla="*/ 1990531 h 2237474"/>
              <a:gd name="connsiteX123" fmla="*/ 2476147 w 12192000"/>
              <a:gd name="connsiteY123" fmla="*/ 1998305 h 2237474"/>
              <a:gd name="connsiteX124" fmla="*/ 2373568 w 12192000"/>
              <a:gd name="connsiteY124" fmla="*/ 2003219 h 2237474"/>
              <a:gd name="connsiteX125" fmla="*/ 2321399 w 12192000"/>
              <a:gd name="connsiteY125" fmla="*/ 1989467 h 2237474"/>
              <a:gd name="connsiteX126" fmla="*/ 2315525 w 12192000"/>
              <a:gd name="connsiteY126" fmla="*/ 1989708 h 2237474"/>
              <a:gd name="connsiteX127" fmla="*/ 2300792 w 12192000"/>
              <a:gd name="connsiteY127" fmla="*/ 1994290 h 2237474"/>
              <a:gd name="connsiteX128" fmla="*/ 2295469 w 12192000"/>
              <a:gd name="connsiteY128" fmla="*/ 1996659 h 2237474"/>
              <a:gd name="connsiteX129" fmla="*/ 2287219 w 12192000"/>
              <a:gd name="connsiteY129" fmla="*/ 1998750 h 2237474"/>
              <a:gd name="connsiteX130" fmla="*/ 2286948 w 12192000"/>
              <a:gd name="connsiteY130" fmla="*/ 1998596 h 2237474"/>
              <a:gd name="connsiteX131" fmla="*/ 2243069 w 12192000"/>
              <a:gd name="connsiteY131" fmla="*/ 2015111 h 2237474"/>
              <a:gd name="connsiteX132" fmla="*/ 2186609 w 12192000"/>
              <a:gd name="connsiteY132" fmla="*/ 2008263 h 2237474"/>
              <a:gd name="connsiteX133" fmla="*/ 2164831 w 12192000"/>
              <a:gd name="connsiteY133" fmla="*/ 2010143 h 2237474"/>
              <a:gd name="connsiteX134" fmla="*/ 2152836 w 12192000"/>
              <a:gd name="connsiteY134" fmla="*/ 2010048 h 2237474"/>
              <a:gd name="connsiteX135" fmla="*/ 2117102 w 12192000"/>
              <a:gd name="connsiteY135" fmla="*/ 2023004 h 2237474"/>
              <a:gd name="connsiteX136" fmla="*/ 2111935 w 12192000"/>
              <a:gd name="connsiteY136" fmla="*/ 2023163 h 2237474"/>
              <a:gd name="connsiteX137" fmla="*/ 2089991 w 12192000"/>
              <a:gd name="connsiteY137" fmla="*/ 2034193 h 2237474"/>
              <a:gd name="connsiteX138" fmla="*/ 2058061 w 12192000"/>
              <a:gd name="connsiteY138" fmla="*/ 2047942 h 2237474"/>
              <a:gd name="connsiteX139" fmla="*/ 2055737 w 12192000"/>
              <a:gd name="connsiteY139" fmla="*/ 2047704 h 2237474"/>
              <a:gd name="connsiteX140" fmla="*/ 2042244 w 12192000"/>
              <a:gd name="connsiteY140" fmla="*/ 2055560 h 2237474"/>
              <a:gd name="connsiteX141" fmla="*/ 1976224 w 12192000"/>
              <a:gd name="connsiteY141" fmla="*/ 2074257 h 2237474"/>
              <a:gd name="connsiteX142" fmla="*/ 1877728 w 12192000"/>
              <a:gd name="connsiteY142" fmla="*/ 2101004 h 2237474"/>
              <a:gd name="connsiteX143" fmla="*/ 1759056 w 12192000"/>
              <a:gd name="connsiteY143" fmla="*/ 2125608 h 2237474"/>
              <a:gd name="connsiteX144" fmla="*/ 1637948 w 12192000"/>
              <a:gd name="connsiteY144" fmla="*/ 2172597 h 2237474"/>
              <a:gd name="connsiteX145" fmla="*/ 1434549 w 12192000"/>
              <a:gd name="connsiteY145" fmla="*/ 2234522 h 2237474"/>
              <a:gd name="connsiteX146" fmla="*/ 1398481 w 12192000"/>
              <a:gd name="connsiteY146" fmla="*/ 2237074 h 2237474"/>
              <a:gd name="connsiteX147" fmla="*/ 1398407 w 12192000"/>
              <a:gd name="connsiteY147" fmla="*/ 2237095 h 2237474"/>
              <a:gd name="connsiteX148" fmla="*/ 1370962 w 12192000"/>
              <a:gd name="connsiteY148" fmla="*/ 2237474 h 2237474"/>
              <a:gd name="connsiteX149" fmla="*/ 1356367 w 12192000"/>
              <a:gd name="connsiteY149" fmla="*/ 2235089 h 2237474"/>
              <a:gd name="connsiteX150" fmla="*/ 1324828 w 12192000"/>
              <a:gd name="connsiteY150" fmla="*/ 2231968 h 2237474"/>
              <a:gd name="connsiteX151" fmla="*/ 1297744 w 12192000"/>
              <a:gd name="connsiteY151" fmla="*/ 2235849 h 2237474"/>
              <a:gd name="connsiteX152" fmla="*/ 1286236 w 12192000"/>
              <a:gd name="connsiteY152" fmla="*/ 2233135 h 2237474"/>
              <a:gd name="connsiteX153" fmla="*/ 1283504 w 12192000"/>
              <a:gd name="connsiteY153" fmla="*/ 2233797 h 2237474"/>
              <a:gd name="connsiteX154" fmla="*/ 1279765 w 12192000"/>
              <a:gd name="connsiteY154" fmla="*/ 2229639 h 2237474"/>
              <a:gd name="connsiteX155" fmla="*/ 1195347 w 12192000"/>
              <a:gd name="connsiteY155" fmla="*/ 2212354 h 2237474"/>
              <a:gd name="connsiteX156" fmla="*/ 970251 w 12192000"/>
              <a:gd name="connsiteY156" fmla="*/ 2221029 h 2237474"/>
              <a:gd name="connsiteX157" fmla="*/ 812914 w 12192000"/>
              <a:gd name="connsiteY157" fmla="*/ 2202752 h 2237474"/>
              <a:gd name="connsiteX158" fmla="*/ 800195 w 12192000"/>
              <a:gd name="connsiteY158" fmla="*/ 2209407 h 2237474"/>
              <a:gd name="connsiteX159" fmla="*/ 784978 w 12192000"/>
              <a:gd name="connsiteY159" fmla="*/ 2212360 h 2237474"/>
              <a:gd name="connsiteX160" fmla="*/ 681987 w 12192000"/>
              <a:gd name="connsiteY160" fmla="*/ 2216757 h 2237474"/>
              <a:gd name="connsiteX161" fmla="*/ 669923 w 12192000"/>
              <a:gd name="connsiteY161" fmla="*/ 2211682 h 2237474"/>
              <a:gd name="connsiteX162" fmla="*/ 648680 w 12192000"/>
              <a:gd name="connsiteY162" fmla="*/ 2206229 h 2237474"/>
              <a:gd name="connsiteX163" fmla="*/ 597225 w 12192000"/>
              <a:gd name="connsiteY163" fmla="*/ 2180999 h 2237474"/>
              <a:gd name="connsiteX164" fmla="*/ 558449 w 12192000"/>
              <a:gd name="connsiteY164" fmla="*/ 2182346 h 2237474"/>
              <a:gd name="connsiteX165" fmla="*/ 550517 w 12192000"/>
              <a:gd name="connsiteY165" fmla="*/ 2182060 h 2237474"/>
              <a:gd name="connsiteX166" fmla="*/ 550309 w 12192000"/>
              <a:gd name="connsiteY166" fmla="*/ 2181825 h 2237474"/>
              <a:gd name="connsiteX167" fmla="*/ 541836 w 12192000"/>
              <a:gd name="connsiteY167" fmla="*/ 2181063 h 2237474"/>
              <a:gd name="connsiteX168" fmla="*/ 536057 w 12192000"/>
              <a:gd name="connsiteY168" fmla="*/ 2181537 h 2237474"/>
              <a:gd name="connsiteX169" fmla="*/ 520671 w 12192000"/>
              <a:gd name="connsiteY169" fmla="*/ 2180980 h 2237474"/>
              <a:gd name="connsiteX170" fmla="*/ 515024 w 12192000"/>
              <a:gd name="connsiteY170" fmla="*/ 2179258 h 2237474"/>
              <a:gd name="connsiteX171" fmla="*/ 512278 w 12192000"/>
              <a:gd name="connsiteY171" fmla="*/ 2176369 h 2237474"/>
              <a:gd name="connsiteX172" fmla="*/ 480419 w 12192000"/>
              <a:gd name="connsiteY172" fmla="*/ 2167807 h 2237474"/>
              <a:gd name="connsiteX173" fmla="*/ 413835 w 12192000"/>
              <a:gd name="connsiteY173" fmla="*/ 2156783 h 2237474"/>
              <a:gd name="connsiteX174" fmla="*/ 376513 w 12192000"/>
              <a:gd name="connsiteY174" fmla="*/ 2154014 h 2237474"/>
              <a:gd name="connsiteX175" fmla="*/ 273386 w 12192000"/>
              <a:gd name="connsiteY175" fmla="*/ 2142551 h 2237474"/>
              <a:gd name="connsiteX176" fmla="*/ 169207 w 12192000"/>
              <a:gd name="connsiteY176" fmla="*/ 2128100 h 2237474"/>
              <a:gd name="connsiteX177" fmla="*/ 93149 w 12192000"/>
              <a:gd name="connsiteY177" fmla="*/ 2105324 h 2237474"/>
              <a:gd name="connsiteX178" fmla="*/ 88109 w 12192000"/>
              <a:gd name="connsiteY178" fmla="*/ 2106704 h 2237474"/>
              <a:gd name="connsiteX179" fmla="*/ 80022 w 12192000"/>
              <a:gd name="connsiteY179" fmla="*/ 2107254 h 2237474"/>
              <a:gd name="connsiteX180" fmla="*/ 79717 w 12192000"/>
              <a:gd name="connsiteY180" fmla="*/ 2107046 h 2237474"/>
              <a:gd name="connsiteX181" fmla="*/ 72352 w 12192000"/>
              <a:gd name="connsiteY181" fmla="*/ 2107991 h 2237474"/>
              <a:gd name="connsiteX182" fmla="*/ 37645 w 12192000"/>
              <a:gd name="connsiteY182" fmla="*/ 2115401 h 2237474"/>
              <a:gd name="connsiteX183" fmla="*/ 4572 w 12192000"/>
              <a:gd name="connsiteY183" fmla="*/ 2111091 h 2237474"/>
              <a:gd name="connsiteX184" fmla="*/ 0 w 12192000"/>
              <a:gd name="connsiteY184" fmla="*/ 2110468 h 2237474"/>
              <a:gd name="connsiteX185" fmla="*/ 0 w 12192000"/>
              <a:gd name="connsiteY185"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20512 w 12192000"/>
              <a:gd name="connsiteY6" fmla="*/ 745392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46594 w 12192000"/>
              <a:gd name="connsiteY12" fmla="*/ 765069 h 2237474"/>
              <a:gd name="connsiteX13" fmla="*/ 10739478 w 12192000"/>
              <a:gd name="connsiteY13" fmla="*/ 776841 h 2237474"/>
              <a:gd name="connsiteX14" fmla="*/ 10458762 w 12192000"/>
              <a:gd name="connsiteY14" fmla="*/ 755400 h 2237474"/>
              <a:gd name="connsiteX15" fmla="*/ 10211200 w 12192000"/>
              <a:gd name="connsiteY15" fmla="*/ 767513 h 2237474"/>
              <a:gd name="connsiteX16" fmla="*/ 10167995 w 12192000"/>
              <a:gd name="connsiteY16" fmla="*/ 760843 h 2237474"/>
              <a:gd name="connsiteX17" fmla="*/ 9997044 w 12192000"/>
              <a:gd name="connsiteY17" fmla="*/ 780129 h 2237474"/>
              <a:gd name="connsiteX18" fmla="*/ 9943887 w 12192000"/>
              <a:gd name="connsiteY18" fmla="*/ 804141 h 2237474"/>
              <a:gd name="connsiteX19" fmla="*/ 9918248 w 12192000"/>
              <a:gd name="connsiteY19" fmla="*/ 816628 h 2237474"/>
              <a:gd name="connsiteX20" fmla="*/ 9767091 w 12192000"/>
              <a:gd name="connsiteY20" fmla="*/ 870550 h 2237474"/>
              <a:gd name="connsiteX21" fmla="*/ 9683005 w 12192000"/>
              <a:gd name="connsiteY21" fmla="*/ 894128 h 2237474"/>
              <a:gd name="connsiteX22" fmla="*/ 9594438 w 12192000"/>
              <a:gd name="connsiteY22" fmla="*/ 919051 h 2237474"/>
              <a:gd name="connsiteX23" fmla="*/ 9544189 w 12192000"/>
              <a:gd name="connsiteY23" fmla="*/ 938966 h 2237474"/>
              <a:gd name="connsiteX24" fmla="*/ 9500499 w 12192000"/>
              <a:gd name="connsiteY24" fmla="*/ 954680 h 2237474"/>
              <a:gd name="connsiteX25" fmla="*/ 9428195 w 12192000"/>
              <a:gd name="connsiteY25" fmla="*/ 986225 h 2237474"/>
              <a:gd name="connsiteX26" fmla="*/ 9410017 w 12192000"/>
              <a:gd name="connsiteY26" fmla="*/ 993931 h 2237474"/>
              <a:gd name="connsiteX27" fmla="*/ 9392919 w 12192000"/>
              <a:gd name="connsiteY27" fmla="*/ 994656 h 2237474"/>
              <a:gd name="connsiteX28" fmla="*/ 9268019 w 12192000"/>
              <a:gd name="connsiteY28" fmla="*/ 1007442 h 2237474"/>
              <a:gd name="connsiteX29" fmla="*/ 9234662 w 12192000"/>
              <a:gd name="connsiteY29" fmla="*/ 1023056 h 2237474"/>
              <a:gd name="connsiteX30" fmla="*/ 9181033 w 12192000"/>
              <a:gd name="connsiteY30" fmla="*/ 1037921 h 2237474"/>
              <a:gd name="connsiteX31" fmla="*/ 9155969 w 12192000"/>
              <a:gd name="connsiteY31" fmla="*/ 1046804 h 2237474"/>
              <a:gd name="connsiteX32" fmla="*/ 9133985 w 12192000"/>
              <a:gd name="connsiteY32" fmla="*/ 1046450 h 2237474"/>
              <a:gd name="connsiteX33" fmla="*/ 9003462 w 12192000"/>
              <a:gd name="connsiteY33" fmla="*/ 1042406 h 2237474"/>
              <a:gd name="connsiteX34" fmla="*/ 8968445 w 12192000"/>
              <a:gd name="connsiteY34" fmla="*/ 1052169 h 2237474"/>
              <a:gd name="connsiteX35" fmla="*/ 8886001 w 12192000"/>
              <a:gd name="connsiteY35" fmla="*/ 1067468 h 2237474"/>
              <a:gd name="connsiteX36" fmla="*/ 8838610 w 12192000"/>
              <a:gd name="connsiteY36" fmla="*/ 1075091 h 2237474"/>
              <a:gd name="connsiteX37" fmla="*/ 8750383 w 12192000"/>
              <a:gd name="connsiteY37" fmla="*/ 1097387 h 2237474"/>
              <a:gd name="connsiteX38" fmla="*/ 8665605 w 12192000"/>
              <a:gd name="connsiteY38" fmla="*/ 1110791 h 2237474"/>
              <a:gd name="connsiteX39" fmla="*/ 8584946 w 12192000"/>
              <a:gd name="connsiteY39" fmla="*/ 1135226 h 2237474"/>
              <a:gd name="connsiteX40" fmla="*/ 8419755 w 12192000"/>
              <a:gd name="connsiteY40" fmla="*/ 1216260 h 2237474"/>
              <a:gd name="connsiteX41" fmla="*/ 8411626 w 12192000"/>
              <a:gd name="connsiteY41" fmla="*/ 1214397 h 2237474"/>
              <a:gd name="connsiteX42" fmla="*/ 8363469 w 12192000"/>
              <a:gd name="connsiteY42" fmla="*/ 1246658 h 2237474"/>
              <a:gd name="connsiteX43" fmla="*/ 8275497 w 12192000"/>
              <a:gd name="connsiteY43" fmla="*/ 1264396 h 2237474"/>
              <a:gd name="connsiteX44" fmla="*/ 8206287 w 12192000"/>
              <a:gd name="connsiteY44" fmla="*/ 1273060 h 2237474"/>
              <a:gd name="connsiteX45" fmla="*/ 8139997 w 12192000"/>
              <a:gd name="connsiteY45" fmla="*/ 1282713 h 2237474"/>
              <a:gd name="connsiteX46" fmla="*/ 8074238 w 12192000"/>
              <a:gd name="connsiteY46" fmla="*/ 1301895 h 2237474"/>
              <a:gd name="connsiteX47" fmla="*/ 7942099 w 12192000"/>
              <a:gd name="connsiteY47" fmla="*/ 1336332 h 2237474"/>
              <a:gd name="connsiteX48" fmla="*/ 7902328 w 12192000"/>
              <a:gd name="connsiteY48" fmla="*/ 1345865 h 2237474"/>
              <a:gd name="connsiteX49" fmla="*/ 7840612 w 12192000"/>
              <a:gd name="connsiteY49" fmla="*/ 1369373 h 2237474"/>
              <a:gd name="connsiteX50" fmla="*/ 7786819 w 12192000"/>
              <a:gd name="connsiteY50" fmla="*/ 1378970 h 2237474"/>
              <a:gd name="connsiteX51" fmla="*/ 7548172 w 12192000"/>
              <a:gd name="connsiteY51" fmla="*/ 1417460 h 2237474"/>
              <a:gd name="connsiteX52" fmla="*/ 7483437 w 12192000"/>
              <a:gd name="connsiteY52" fmla="*/ 1478152 h 2237474"/>
              <a:gd name="connsiteX53" fmla="*/ 7377870 w 12192000"/>
              <a:gd name="connsiteY53" fmla="*/ 1523319 h 2237474"/>
              <a:gd name="connsiteX54" fmla="*/ 7230737 w 12192000"/>
              <a:gd name="connsiteY54" fmla="*/ 1562633 h 2237474"/>
              <a:gd name="connsiteX55" fmla="*/ 7224458 w 12192000"/>
              <a:gd name="connsiteY55" fmla="*/ 1573008 h 2237474"/>
              <a:gd name="connsiteX56" fmla="*/ 7183121 w 12192000"/>
              <a:gd name="connsiteY56" fmla="*/ 1595162 h 2237474"/>
              <a:gd name="connsiteX57" fmla="*/ 7164601 w 12192000"/>
              <a:gd name="connsiteY57" fmla="*/ 1606490 h 2237474"/>
              <a:gd name="connsiteX58" fmla="*/ 7031309 w 12192000"/>
              <a:gd name="connsiteY58" fmla="*/ 1619451 h 2237474"/>
              <a:gd name="connsiteX59" fmla="*/ 6900177 w 12192000"/>
              <a:gd name="connsiteY59" fmla="*/ 1636016 h 2237474"/>
              <a:gd name="connsiteX60" fmla="*/ 6795372 w 12192000"/>
              <a:gd name="connsiteY60" fmla="*/ 1644845 h 2237474"/>
              <a:gd name="connsiteX61" fmla="*/ 6692251 w 12192000"/>
              <a:gd name="connsiteY61" fmla="*/ 1656357 h 2237474"/>
              <a:gd name="connsiteX62" fmla="*/ 6655235 w 12192000"/>
              <a:gd name="connsiteY62" fmla="*/ 1661869 h 2237474"/>
              <a:gd name="connsiteX63" fmla="*/ 6554894 w 12192000"/>
              <a:gd name="connsiteY63" fmla="*/ 1664428 h 2237474"/>
              <a:gd name="connsiteX64" fmla="*/ 6516595 w 12192000"/>
              <a:gd name="connsiteY64" fmla="*/ 1667475 h 2237474"/>
              <a:gd name="connsiteX65" fmla="*/ 6508541 w 12192000"/>
              <a:gd name="connsiteY65" fmla="*/ 1668757 h 2237474"/>
              <a:gd name="connsiteX66" fmla="*/ 6471012 w 12192000"/>
              <a:gd name="connsiteY66" fmla="*/ 1678604 h 2237474"/>
              <a:gd name="connsiteX67" fmla="*/ 6364035 w 12192000"/>
              <a:gd name="connsiteY67" fmla="*/ 1667683 h 2237474"/>
              <a:gd name="connsiteX68" fmla="*/ 6280959 w 12192000"/>
              <a:gd name="connsiteY68" fmla="*/ 1689329 h 2237474"/>
              <a:gd name="connsiteX69" fmla="*/ 6243319 w 12192000"/>
              <a:gd name="connsiteY69" fmla="*/ 1695560 h 2237474"/>
              <a:gd name="connsiteX70" fmla="*/ 6098321 w 12192000"/>
              <a:gd name="connsiteY70" fmla="*/ 1721646 h 2237474"/>
              <a:gd name="connsiteX71" fmla="*/ 5880652 w 12192000"/>
              <a:gd name="connsiteY71" fmla="*/ 1779643 h 2237474"/>
              <a:gd name="connsiteX72" fmla="*/ 5785959 w 12192000"/>
              <a:gd name="connsiteY72" fmla="*/ 1775307 h 2237474"/>
              <a:gd name="connsiteX73" fmla="*/ 5643534 w 12192000"/>
              <a:gd name="connsiteY73" fmla="*/ 1802919 h 2237474"/>
              <a:gd name="connsiteX74" fmla="*/ 5518799 w 12192000"/>
              <a:gd name="connsiteY74" fmla="*/ 1818312 h 2237474"/>
              <a:gd name="connsiteX75" fmla="*/ 5505014 w 12192000"/>
              <a:gd name="connsiteY75" fmla="*/ 1819259 h 2237474"/>
              <a:gd name="connsiteX76" fmla="*/ 5453307 w 12192000"/>
              <a:gd name="connsiteY76" fmla="*/ 1815450 h 2237474"/>
              <a:gd name="connsiteX77" fmla="*/ 5221533 w 12192000"/>
              <a:gd name="connsiteY77" fmla="*/ 1846950 h 2237474"/>
              <a:gd name="connsiteX78" fmla="*/ 5149802 w 12192000"/>
              <a:gd name="connsiteY78" fmla="*/ 1844846 h 2237474"/>
              <a:gd name="connsiteX79" fmla="*/ 5114927 w 12192000"/>
              <a:gd name="connsiteY79" fmla="*/ 1847827 h 2237474"/>
              <a:gd name="connsiteX80" fmla="*/ 5108970 w 12192000"/>
              <a:gd name="connsiteY80" fmla="*/ 1847935 h 2237474"/>
              <a:gd name="connsiteX81" fmla="*/ 5067961 w 12192000"/>
              <a:gd name="connsiteY81" fmla="*/ 1845917 h 2237474"/>
              <a:gd name="connsiteX82" fmla="*/ 5007075 w 12192000"/>
              <a:gd name="connsiteY82" fmla="*/ 1838626 h 2237474"/>
              <a:gd name="connsiteX83" fmla="*/ 4944087 w 12192000"/>
              <a:gd name="connsiteY83" fmla="*/ 1823332 h 2237474"/>
              <a:gd name="connsiteX84" fmla="*/ 4907662 w 12192000"/>
              <a:gd name="connsiteY84" fmla="*/ 1816900 h 2237474"/>
              <a:gd name="connsiteX85" fmla="*/ 4882386 w 12192000"/>
              <a:gd name="connsiteY85" fmla="*/ 1809844 h 2237474"/>
              <a:gd name="connsiteX86" fmla="*/ 4811440 w 12192000"/>
              <a:gd name="connsiteY86" fmla="*/ 1804655 h 2237474"/>
              <a:gd name="connsiteX87" fmla="*/ 4691075 w 12192000"/>
              <a:gd name="connsiteY87" fmla="*/ 1801389 h 2237474"/>
              <a:gd name="connsiteX88" fmla="*/ 4640313 w 12192000"/>
              <a:gd name="connsiteY88" fmla="*/ 1784307 h 2237474"/>
              <a:gd name="connsiteX89" fmla="*/ 4536503 w 12192000"/>
              <a:gd name="connsiteY89" fmla="*/ 1785334 h 2237474"/>
              <a:gd name="connsiteX90" fmla="*/ 4513724 w 12192000"/>
              <a:gd name="connsiteY90" fmla="*/ 1791996 h 2237474"/>
              <a:gd name="connsiteX91" fmla="*/ 4459810 w 12192000"/>
              <a:gd name="connsiteY91" fmla="*/ 1797886 h 2237474"/>
              <a:gd name="connsiteX92" fmla="*/ 4379064 w 12192000"/>
              <a:gd name="connsiteY92" fmla="*/ 1817177 h 2237474"/>
              <a:gd name="connsiteX93" fmla="*/ 4290981 w 12192000"/>
              <a:gd name="connsiteY93" fmla="*/ 1839677 h 2237474"/>
              <a:gd name="connsiteX94" fmla="*/ 4238372 w 12192000"/>
              <a:gd name="connsiteY94" fmla="*/ 1851480 h 2237474"/>
              <a:gd name="connsiteX95" fmla="*/ 4232517 w 12192000"/>
              <a:gd name="connsiteY95" fmla="*/ 1852567 h 2237474"/>
              <a:gd name="connsiteX96" fmla="*/ 4191732 w 12192000"/>
              <a:gd name="connsiteY96" fmla="*/ 1857328 h 2237474"/>
              <a:gd name="connsiteX97" fmla="*/ 4065532 w 12192000"/>
              <a:gd name="connsiteY97" fmla="*/ 1855477 h 2237474"/>
              <a:gd name="connsiteX98" fmla="*/ 4028460 w 12192000"/>
              <a:gd name="connsiteY98" fmla="*/ 1855137 h 2237474"/>
              <a:gd name="connsiteX99" fmla="*/ 4002267 w 12192000"/>
              <a:gd name="connsiteY99" fmla="*/ 1852352 h 2237474"/>
              <a:gd name="connsiteX100" fmla="*/ 3931396 w 12192000"/>
              <a:gd name="connsiteY100" fmla="*/ 1858915 h 2237474"/>
              <a:gd name="connsiteX101" fmla="*/ 3812162 w 12192000"/>
              <a:gd name="connsiteY101" fmla="*/ 1875501 h 2237474"/>
              <a:gd name="connsiteX102" fmla="*/ 3758105 w 12192000"/>
              <a:gd name="connsiteY102" fmla="*/ 1871856 h 2237474"/>
              <a:gd name="connsiteX103" fmla="*/ 3715896 w 12192000"/>
              <a:gd name="connsiteY103" fmla="*/ 1881552 h 2237474"/>
              <a:gd name="connsiteX104" fmla="*/ 3567259 w 12192000"/>
              <a:gd name="connsiteY104" fmla="*/ 1893482 h 2237474"/>
              <a:gd name="connsiteX105" fmla="*/ 3405770 w 12192000"/>
              <a:gd name="connsiteY105" fmla="*/ 1904591 h 2237474"/>
              <a:gd name="connsiteX106" fmla="*/ 3280097 w 12192000"/>
              <a:gd name="connsiteY106" fmla="*/ 1919610 h 2237474"/>
              <a:gd name="connsiteX107" fmla="*/ 3123424 w 12192000"/>
              <a:gd name="connsiteY107" fmla="*/ 1952930 h 2237474"/>
              <a:gd name="connsiteX108" fmla="*/ 3009910 w 12192000"/>
              <a:gd name="connsiteY108" fmla="*/ 1957866 h 2237474"/>
              <a:gd name="connsiteX109" fmla="*/ 2995934 w 12192000"/>
              <a:gd name="connsiteY109" fmla="*/ 1967085 h 2237474"/>
              <a:gd name="connsiteX110" fmla="*/ 2942858 w 12192000"/>
              <a:gd name="connsiteY110" fmla="*/ 1981367 h 2237474"/>
              <a:gd name="connsiteX111" fmla="*/ 2875436 w 12192000"/>
              <a:gd name="connsiteY111" fmla="*/ 1996977 h 2237474"/>
              <a:gd name="connsiteX112" fmla="*/ 2874892 w 12192000"/>
              <a:gd name="connsiteY112" fmla="*/ 1996085 h 2237474"/>
              <a:gd name="connsiteX113" fmla="*/ 2843662 w 12192000"/>
              <a:gd name="connsiteY113" fmla="*/ 1992498 h 2237474"/>
              <a:gd name="connsiteX114" fmla="*/ 2796128 w 12192000"/>
              <a:gd name="connsiteY114" fmla="*/ 1976403 h 2237474"/>
              <a:gd name="connsiteX115" fmla="*/ 2756784 w 12192000"/>
              <a:gd name="connsiteY115" fmla="*/ 1985116 h 2237474"/>
              <a:gd name="connsiteX116" fmla="*/ 2748833 w 12192000"/>
              <a:gd name="connsiteY116" fmla="*/ 1986323 h 2237474"/>
              <a:gd name="connsiteX117" fmla="*/ 2748661 w 12192000"/>
              <a:gd name="connsiteY117" fmla="*/ 1986122 h 2237474"/>
              <a:gd name="connsiteX118" fmla="*/ 2718916 w 12192000"/>
              <a:gd name="connsiteY118" fmla="*/ 1990867 h 2237474"/>
              <a:gd name="connsiteX119" fmla="*/ 2713522 w 12192000"/>
              <a:gd name="connsiteY119" fmla="*/ 1990173 h 2237474"/>
              <a:gd name="connsiteX120" fmla="*/ 2680597 w 12192000"/>
              <a:gd name="connsiteY120" fmla="*/ 1984996 h 2237474"/>
              <a:gd name="connsiteX121" fmla="*/ 2578178 w 12192000"/>
              <a:gd name="connsiteY121" fmla="*/ 1990531 h 2237474"/>
              <a:gd name="connsiteX122" fmla="*/ 2476147 w 12192000"/>
              <a:gd name="connsiteY122" fmla="*/ 1998305 h 2237474"/>
              <a:gd name="connsiteX123" fmla="*/ 2373568 w 12192000"/>
              <a:gd name="connsiteY123" fmla="*/ 2003219 h 2237474"/>
              <a:gd name="connsiteX124" fmla="*/ 2321399 w 12192000"/>
              <a:gd name="connsiteY124" fmla="*/ 1989467 h 2237474"/>
              <a:gd name="connsiteX125" fmla="*/ 2315525 w 12192000"/>
              <a:gd name="connsiteY125" fmla="*/ 1989708 h 2237474"/>
              <a:gd name="connsiteX126" fmla="*/ 2300792 w 12192000"/>
              <a:gd name="connsiteY126" fmla="*/ 1994290 h 2237474"/>
              <a:gd name="connsiteX127" fmla="*/ 2295469 w 12192000"/>
              <a:gd name="connsiteY127" fmla="*/ 1996659 h 2237474"/>
              <a:gd name="connsiteX128" fmla="*/ 2287219 w 12192000"/>
              <a:gd name="connsiteY128" fmla="*/ 1998750 h 2237474"/>
              <a:gd name="connsiteX129" fmla="*/ 2286948 w 12192000"/>
              <a:gd name="connsiteY129" fmla="*/ 1998596 h 2237474"/>
              <a:gd name="connsiteX130" fmla="*/ 2243069 w 12192000"/>
              <a:gd name="connsiteY130" fmla="*/ 2015111 h 2237474"/>
              <a:gd name="connsiteX131" fmla="*/ 2186609 w 12192000"/>
              <a:gd name="connsiteY131" fmla="*/ 2008263 h 2237474"/>
              <a:gd name="connsiteX132" fmla="*/ 2164831 w 12192000"/>
              <a:gd name="connsiteY132" fmla="*/ 2010143 h 2237474"/>
              <a:gd name="connsiteX133" fmla="*/ 2152836 w 12192000"/>
              <a:gd name="connsiteY133" fmla="*/ 2010048 h 2237474"/>
              <a:gd name="connsiteX134" fmla="*/ 2117102 w 12192000"/>
              <a:gd name="connsiteY134" fmla="*/ 2023004 h 2237474"/>
              <a:gd name="connsiteX135" fmla="*/ 2111935 w 12192000"/>
              <a:gd name="connsiteY135" fmla="*/ 2023163 h 2237474"/>
              <a:gd name="connsiteX136" fmla="*/ 2089991 w 12192000"/>
              <a:gd name="connsiteY136" fmla="*/ 2034193 h 2237474"/>
              <a:gd name="connsiteX137" fmla="*/ 2058061 w 12192000"/>
              <a:gd name="connsiteY137" fmla="*/ 2047942 h 2237474"/>
              <a:gd name="connsiteX138" fmla="*/ 2055737 w 12192000"/>
              <a:gd name="connsiteY138" fmla="*/ 2047704 h 2237474"/>
              <a:gd name="connsiteX139" fmla="*/ 2042244 w 12192000"/>
              <a:gd name="connsiteY139" fmla="*/ 2055560 h 2237474"/>
              <a:gd name="connsiteX140" fmla="*/ 1976224 w 12192000"/>
              <a:gd name="connsiteY140" fmla="*/ 2074257 h 2237474"/>
              <a:gd name="connsiteX141" fmla="*/ 1877728 w 12192000"/>
              <a:gd name="connsiteY141" fmla="*/ 2101004 h 2237474"/>
              <a:gd name="connsiteX142" fmla="*/ 1759056 w 12192000"/>
              <a:gd name="connsiteY142" fmla="*/ 2125608 h 2237474"/>
              <a:gd name="connsiteX143" fmla="*/ 1637948 w 12192000"/>
              <a:gd name="connsiteY143" fmla="*/ 2172597 h 2237474"/>
              <a:gd name="connsiteX144" fmla="*/ 1434549 w 12192000"/>
              <a:gd name="connsiteY144" fmla="*/ 2234522 h 2237474"/>
              <a:gd name="connsiteX145" fmla="*/ 1398481 w 12192000"/>
              <a:gd name="connsiteY145" fmla="*/ 2237074 h 2237474"/>
              <a:gd name="connsiteX146" fmla="*/ 1398407 w 12192000"/>
              <a:gd name="connsiteY146" fmla="*/ 2237095 h 2237474"/>
              <a:gd name="connsiteX147" fmla="*/ 1370962 w 12192000"/>
              <a:gd name="connsiteY147" fmla="*/ 2237474 h 2237474"/>
              <a:gd name="connsiteX148" fmla="*/ 1356367 w 12192000"/>
              <a:gd name="connsiteY148" fmla="*/ 2235089 h 2237474"/>
              <a:gd name="connsiteX149" fmla="*/ 1324828 w 12192000"/>
              <a:gd name="connsiteY149" fmla="*/ 2231968 h 2237474"/>
              <a:gd name="connsiteX150" fmla="*/ 1297744 w 12192000"/>
              <a:gd name="connsiteY150" fmla="*/ 2235849 h 2237474"/>
              <a:gd name="connsiteX151" fmla="*/ 1286236 w 12192000"/>
              <a:gd name="connsiteY151" fmla="*/ 2233135 h 2237474"/>
              <a:gd name="connsiteX152" fmla="*/ 1283504 w 12192000"/>
              <a:gd name="connsiteY152" fmla="*/ 2233797 h 2237474"/>
              <a:gd name="connsiteX153" fmla="*/ 1279765 w 12192000"/>
              <a:gd name="connsiteY153" fmla="*/ 2229639 h 2237474"/>
              <a:gd name="connsiteX154" fmla="*/ 1195347 w 12192000"/>
              <a:gd name="connsiteY154" fmla="*/ 2212354 h 2237474"/>
              <a:gd name="connsiteX155" fmla="*/ 970251 w 12192000"/>
              <a:gd name="connsiteY155" fmla="*/ 2221029 h 2237474"/>
              <a:gd name="connsiteX156" fmla="*/ 812914 w 12192000"/>
              <a:gd name="connsiteY156" fmla="*/ 2202752 h 2237474"/>
              <a:gd name="connsiteX157" fmla="*/ 800195 w 12192000"/>
              <a:gd name="connsiteY157" fmla="*/ 2209407 h 2237474"/>
              <a:gd name="connsiteX158" fmla="*/ 784978 w 12192000"/>
              <a:gd name="connsiteY158" fmla="*/ 2212360 h 2237474"/>
              <a:gd name="connsiteX159" fmla="*/ 681987 w 12192000"/>
              <a:gd name="connsiteY159" fmla="*/ 2216757 h 2237474"/>
              <a:gd name="connsiteX160" fmla="*/ 669923 w 12192000"/>
              <a:gd name="connsiteY160" fmla="*/ 2211682 h 2237474"/>
              <a:gd name="connsiteX161" fmla="*/ 648680 w 12192000"/>
              <a:gd name="connsiteY161" fmla="*/ 2206229 h 2237474"/>
              <a:gd name="connsiteX162" fmla="*/ 597225 w 12192000"/>
              <a:gd name="connsiteY162" fmla="*/ 2180999 h 2237474"/>
              <a:gd name="connsiteX163" fmla="*/ 558449 w 12192000"/>
              <a:gd name="connsiteY163" fmla="*/ 2182346 h 2237474"/>
              <a:gd name="connsiteX164" fmla="*/ 550517 w 12192000"/>
              <a:gd name="connsiteY164" fmla="*/ 2182060 h 2237474"/>
              <a:gd name="connsiteX165" fmla="*/ 550309 w 12192000"/>
              <a:gd name="connsiteY165" fmla="*/ 2181825 h 2237474"/>
              <a:gd name="connsiteX166" fmla="*/ 541836 w 12192000"/>
              <a:gd name="connsiteY166" fmla="*/ 2181063 h 2237474"/>
              <a:gd name="connsiteX167" fmla="*/ 536057 w 12192000"/>
              <a:gd name="connsiteY167" fmla="*/ 2181537 h 2237474"/>
              <a:gd name="connsiteX168" fmla="*/ 520671 w 12192000"/>
              <a:gd name="connsiteY168" fmla="*/ 2180980 h 2237474"/>
              <a:gd name="connsiteX169" fmla="*/ 515024 w 12192000"/>
              <a:gd name="connsiteY169" fmla="*/ 2179258 h 2237474"/>
              <a:gd name="connsiteX170" fmla="*/ 512278 w 12192000"/>
              <a:gd name="connsiteY170" fmla="*/ 2176369 h 2237474"/>
              <a:gd name="connsiteX171" fmla="*/ 480419 w 12192000"/>
              <a:gd name="connsiteY171" fmla="*/ 2167807 h 2237474"/>
              <a:gd name="connsiteX172" fmla="*/ 413835 w 12192000"/>
              <a:gd name="connsiteY172" fmla="*/ 2156783 h 2237474"/>
              <a:gd name="connsiteX173" fmla="*/ 376513 w 12192000"/>
              <a:gd name="connsiteY173" fmla="*/ 2154014 h 2237474"/>
              <a:gd name="connsiteX174" fmla="*/ 273386 w 12192000"/>
              <a:gd name="connsiteY174" fmla="*/ 2142551 h 2237474"/>
              <a:gd name="connsiteX175" fmla="*/ 169207 w 12192000"/>
              <a:gd name="connsiteY175" fmla="*/ 2128100 h 2237474"/>
              <a:gd name="connsiteX176" fmla="*/ 93149 w 12192000"/>
              <a:gd name="connsiteY176" fmla="*/ 2105324 h 2237474"/>
              <a:gd name="connsiteX177" fmla="*/ 88109 w 12192000"/>
              <a:gd name="connsiteY177" fmla="*/ 2106704 h 2237474"/>
              <a:gd name="connsiteX178" fmla="*/ 80022 w 12192000"/>
              <a:gd name="connsiteY178" fmla="*/ 2107254 h 2237474"/>
              <a:gd name="connsiteX179" fmla="*/ 79717 w 12192000"/>
              <a:gd name="connsiteY179" fmla="*/ 2107046 h 2237474"/>
              <a:gd name="connsiteX180" fmla="*/ 72352 w 12192000"/>
              <a:gd name="connsiteY180" fmla="*/ 2107991 h 2237474"/>
              <a:gd name="connsiteX181" fmla="*/ 37645 w 12192000"/>
              <a:gd name="connsiteY181" fmla="*/ 2115401 h 2237474"/>
              <a:gd name="connsiteX182" fmla="*/ 4572 w 12192000"/>
              <a:gd name="connsiteY182" fmla="*/ 2111091 h 2237474"/>
              <a:gd name="connsiteX183" fmla="*/ 0 w 12192000"/>
              <a:gd name="connsiteY183" fmla="*/ 2110468 h 2237474"/>
              <a:gd name="connsiteX184" fmla="*/ 0 w 12192000"/>
              <a:gd name="connsiteY184"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20512 w 12192000"/>
              <a:gd name="connsiteY6" fmla="*/ 745392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46594 w 12192000"/>
              <a:gd name="connsiteY12" fmla="*/ 765069 h 2237474"/>
              <a:gd name="connsiteX13" fmla="*/ 10739478 w 12192000"/>
              <a:gd name="connsiteY13" fmla="*/ 776841 h 2237474"/>
              <a:gd name="connsiteX14" fmla="*/ 10458762 w 12192000"/>
              <a:gd name="connsiteY14" fmla="*/ 755400 h 2237474"/>
              <a:gd name="connsiteX15" fmla="*/ 10211200 w 12192000"/>
              <a:gd name="connsiteY15" fmla="*/ 767513 h 2237474"/>
              <a:gd name="connsiteX16" fmla="*/ 10167995 w 12192000"/>
              <a:gd name="connsiteY16" fmla="*/ 760843 h 2237474"/>
              <a:gd name="connsiteX17" fmla="*/ 9997044 w 12192000"/>
              <a:gd name="connsiteY17" fmla="*/ 780129 h 2237474"/>
              <a:gd name="connsiteX18" fmla="*/ 9943887 w 12192000"/>
              <a:gd name="connsiteY18" fmla="*/ 804141 h 2237474"/>
              <a:gd name="connsiteX19" fmla="*/ 9918248 w 12192000"/>
              <a:gd name="connsiteY19" fmla="*/ 816628 h 2237474"/>
              <a:gd name="connsiteX20" fmla="*/ 9767091 w 12192000"/>
              <a:gd name="connsiteY20" fmla="*/ 870550 h 2237474"/>
              <a:gd name="connsiteX21" fmla="*/ 9683005 w 12192000"/>
              <a:gd name="connsiteY21" fmla="*/ 894128 h 2237474"/>
              <a:gd name="connsiteX22" fmla="*/ 9594438 w 12192000"/>
              <a:gd name="connsiteY22" fmla="*/ 919051 h 2237474"/>
              <a:gd name="connsiteX23" fmla="*/ 9544189 w 12192000"/>
              <a:gd name="connsiteY23" fmla="*/ 938966 h 2237474"/>
              <a:gd name="connsiteX24" fmla="*/ 9500499 w 12192000"/>
              <a:gd name="connsiteY24" fmla="*/ 954680 h 2237474"/>
              <a:gd name="connsiteX25" fmla="*/ 9428195 w 12192000"/>
              <a:gd name="connsiteY25" fmla="*/ 986225 h 2237474"/>
              <a:gd name="connsiteX26" fmla="*/ 9410017 w 12192000"/>
              <a:gd name="connsiteY26" fmla="*/ 993931 h 2237474"/>
              <a:gd name="connsiteX27" fmla="*/ 9392919 w 12192000"/>
              <a:gd name="connsiteY27" fmla="*/ 994656 h 2237474"/>
              <a:gd name="connsiteX28" fmla="*/ 9268019 w 12192000"/>
              <a:gd name="connsiteY28" fmla="*/ 1007442 h 2237474"/>
              <a:gd name="connsiteX29" fmla="*/ 9234662 w 12192000"/>
              <a:gd name="connsiteY29" fmla="*/ 1023056 h 2237474"/>
              <a:gd name="connsiteX30" fmla="*/ 9181033 w 12192000"/>
              <a:gd name="connsiteY30" fmla="*/ 1037921 h 2237474"/>
              <a:gd name="connsiteX31" fmla="*/ 9155969 w 12192000"/>
              <a:gd name="connsiteY31" fmla="*/ 1046804 h 2237474"/>
              <a:gd name="connsiteX32" fmla="*/ 9133985 w 12192000"/>
              <a:gd name="connsiteY32" fmla="*/ 1046450 h 2237474"/>
              <a:gd name="connsiteX33" fmla="*/ 9003462 w 12192000"/>
              <a:gd name="connsiteY33" fmla="*/ 1042406 h 2237474"/>
              <a:gd name="connsiteX34" fmla="*/ 8968445 w 12192000"/>
              <a:gd name="connsiteY34" fmla="*/ 1052169 h 2237474"/>
              <a:gd name="connsiteX35" fmla="*/ 8886001 w 12192000"/>
              <a:gd name="connsiteY35" fmla="*/ 1067468 h 2237474"/>
              <a:gd name="connsiteX36" fmla="*/ 8838610 w 12192000"/>
              <a:gd name="connsiteY36" fmla="*/ 1075091 h 2237474"/>
              <a:gd name="connsiteX37" fmla="*/ 8750383 w 12192000"/>
              <a:gd name="connsiteY37" fmla="*/ 1097387 h 2237474"/>
              <a:gd name="connsiteX38" fmla="*/ 8665605 w 12192000"/>
              <a:gd name="connsiteY38" fmla="*/ 1110791 h 2237474"/>
              <a:gd name="connsiteX39" fmla="*/ 8584946 w 12192000"/>
              <a:gd name="connsiteY39" fmla="*/ 1135226 h 2237474"/>
              <a:gd name="connsiteX40" fmla="*/ 8419755 w 12192000"/>
              <a:gd name="connsiteY40" fmla="*/ 1216260 h 2237474"/>
              <a:gd name="connsiteX41" fmla="*/ 8411626 w 12192000"/>
              <a:gd name="connsiteY41" fmla="*/ 1214397 h 2237474"/>
              <a:gd name="connsiteX42" fmla="*/ 8363469 w 12192000"/>
              <a:gd name="connsiteY42" fmla="*/ 1246658 h 2237474"/>
              <a:gd name="connsiteX43" fmla="*/ 8275497 w 12192000"/>
              <a:gd name="connsiteY43" fmla="*/ 1264396 h 2237474"/>
              <a:gd name="connsiteX44" fmla="*/ 8206287 w 12192000"/>
              <a:gd name="connsiteY44" fmla="*/ 1273060 h 2237474"/>
              <a:gd name="connsiteX45" fmla="*/ 8139997 w 12192000"/>
              <a:gd name="connsiteY45" fmla="*/ 1282713 h 2237474"/>
              <a:gd name="connsiteX46" fmla="*/ 8074238 w 12192000"/>
              <a:gd name="connsiteY46" fmla="*/ 1301895 h 2237474"/>
              <a:gd name="connsiteX47" fmla="*/ 7942099 w 12192000"/>
              <a:gd name="connsiteY47" fmla="*/ 1336332 h 2237474"/>
              <a:gd name="connsiteX48" fmla="*/ 7902328 w 12192000"/>
              <a:gd name="connsiteY48" fmla="*/ 1345865 h 2237474"/>
              <a:gd name="connsiteX49" fmla="*/ 7840612 w 12192000"/>
              <a:gd name="connsiteY49" fmla="*/ 1369373 h 2237474"/>
              <a:gd name="connsiteX50" fmla="*/ 7786819 w 12192000"/>
              <a:gd name="connsiteY50" fmla="*/ 1378970 h 2237474"/>
              <a:gd name="connsiteX51" fmla="*/ 7548172 w 12192000"/>
              <a:gd name="connsiteY51" fmla="*/ 1417460 h 2237474"/>
              <a:gd name="connsiteX52" fmla="*/ 7483437 w 12192000"/>
              <a:gd name="connsiteY52" fmla="*/ 1478152 h 2237474"/>
              <a:gd name="connsiteX53" fmla="*/ 7377870 w 12192000"/>
              <a:gd name="connsiteY53" fmla="*/ 1523319 h 2237474"/>
              <a:gd name="connsiteX54" fmla="*/ 7230737 w 12192000"/>
              <a:gd name="connsiteY54" fmla="*/ 1562633 h 2237474"/>
              <a:gd name="connsiteX55" fmla="*/ 7224458 w 12192000"/>
              <a:gd name="connsiteY55" fmla="*/ 1573008 h 2237474"/>
              <a:gd name="connsiteX56" fmla="*/ 7183121 w 12192000"/>
              <a:gd name="connsiteY56" fmla="*/ 1595162 h 2237474"/>
              <a:gd name="connsiteX57" fmla="*/ 7164601 w 12192000"/>
              <a:gd name="connsiteY57" fmla="*/ 1606490 h 2237474"/>
              <a:gd name="connsiteX58" fmla="*/ 7031309 w 12192000"/>
              <a:gd name="connsiteY58" fmla="*/ 1619451 h 2237474"/>
              <a:gd name="connsiteX59" fmla="*/ 6900177 w 12192000"/>
              <a:gd name="connsiteY59" fmla="*/ 1636016 h 2237474"/>
              <a:gd name="connsiteX60" fmla="*/ 6795372 w 12192000"/>
              <a:gd name="connsiteY60" fmla="*/ 1644845 h 2237474"/>
              <a:gd name="connsiteX61" fmla="*/ 6692251 w 12192000"/>
              <a:gd name="connsiteY61" fmla="*/ 1656357 h 2237474"/>
              <a:gd name="connsiteX62" fmla="*/ 6655235 w 12192000"/>
              <a:gd name="connsiteY62" fmla="*/ 1661869 h 2237474"/>
              <a:gd name="connsiteX63" fmla="*/ 6554894 w 12192000"/>
              <a:gd name="connsiteY63" fmla="*/ 1664428 h 2237474"/>
              <a:gd name="connsiteX64" fmla="*/ 6516595 w 12192000"/>
              <a:gd name="connsiteY64" fmla="*/ 1667475 h 2237474"/>
              <a:gd name="connsiteX65" fmla="*/ 6508541 w 12192000"/>
              <a:gd name="connsiteY65" fmla="*/ 1668757 h 2237474"/>
              <a:gd name="connsiteX66" fmla="*/ 6471012 w 12192000"/>
              <a:gd name="connsiteY66" fmla="*/ 1678604 h 2237474"/>
              <a:gd name="connsiteX67" fmla="*/ 6364035 w 12192000"/>
              <a:gd name="connsiteY67" fmla="*/ 1667683 h 2237474"/>
              <a:gd name="connsiteX68" fmla="*/ 6280959 w 12192000"/>
              <a:gd name="connsiteY68" fmla="*/ 1689329 h 2237474"/>
              <a:gd name="connsiteX69" fmla="*/ 6243319 w 12192000"/>
              <a:gd name="connsiteY69" fmla="*/ 1695560 h 2237474"/>
              <a:gd name="connsiteX70" fmla="*/ 6098321 w 12192000"/>
              <a:gd name="connsiteY70" fmla="*/ 1721646 h 2237474"/>
              <a:gd name="connsiteX71" fmla="*/ 5880652 w 12192000"/>
              <a:gd name="connsiteY71" fmla="*/ 1779643 h 2237474"/>
              <a:gd name="connsiteX72" fmla="*/ 5785959 w 12192000"/>
              <a:gd name="connsiteY72" fmla="*/ 1775307 h 2237474"/>
              <a:gd name="connsiteX73" fmla="*/ 5643534 w 12192000"/>
              <a:gd name="connsiteY73" fmla="*/ 1802919 h 2237474"/>
              <a:gd name="connsiteX74" fmla="*/ 5518799 w 12192000"/>
              <a:gd name="connsiteY74" fmla="*/ 1818312 h 2237474"/>
              <a:gd name="connsiteX75" fmla="*/ 5505014 w 12192000"/>
              <a:gd name="connsiteY75" fmla="*/ 1819259 h 2237474"/>
              <a:gd name="connsiteX76" fmla="*/ 5453307 w 12192000"/>
              <a:gd name="connsiteY76" fmla="*/ 1815450 h 2237474"/>
              <a:gd name="connsiteX77" fmla="*/ 5221533 w 12192000"/>
              <a:gd name="connsiteY77" fmla="*/ 1846950 h 2237474"/>
              <a:gd name="connsiteX78" fmla="*/ 5149802 w 12192000"/>
              <a:gd name="connsiteY78" fmla="*/ 1844846 h 2237474"/>
              <a:gd name="connsiteX79" fmla="*/ 5114927 w 12192000"/>
              <a:gd name="connsiteY79" fmla="*/ 1847827 h 2237474"/>
              <a:gd name="connsiteX80" fmla="*/ 5108970 w 12192000"/>
              <a:gd name="connsiteY80" fmla="*/ 1847935 h 2237474"/>
              <a:gd name="connsiteX81" fmla="*/ 5067961 w 12192000"/>
              <a:gd name="connsiteY81" fmla="*/ 1845917 h 2237474"/>
              <a:gd name="connsiteX82" fmla="*/ 5007075 w 12192000"/>
              <a:gd name="connsiteY82" fmla="*/ 1838626 h 2237474"/>
              <a:gd name="connsiteX83" fmla="*/ 4944087 w 12192000"/>
              <a:gd name="connsiteY83" fmla="*/ 1823332 h 2237474"/>
              <a:gd name="connsiteX84" fmla="*/ 4907662 w 12192000"/>
              <a:gd name="connsiteY84" fmla="*/ 1816900 h 2237474"/>
              <a:gd name="connsiteX85" fmla="*/ 4882386 w 12192000"/>
              <a:gd name="connsiteY85" fmla="*/ 1809844 h 2237474"/>
              <a:gd name="connsiteX86" fmla="*/ 4811440 w 12192000"/>
              <a:gd name="connsiteY86" fmla="*/ 1804655 h 2237474"/>
              <a:gd name="connsiteX87" fmla="*/ 4691075 w 12192000"/>
              <a:gd name="connsiteY87" fmla="*/ 1801389 h 2237474"/>
              <a:gd name="connsiteX88" fmla="*/ 4640313 w 12192000"/>
              <a:gd name="connsiteY88" fmla="*/ 1784307 h 2237474"/>
              <a:gd name="connsiteX89" fmla="*/ 4536503 w 12192000"/>
              <a:gd name="connsiteY89" fmla="*/ 1785334 h 2237474"/>
              <a:gd name="connsiteX90" fmla="*/ 4513724 w 12192000"/>
              <a:gd name="connsiteY90" fmla="*/ 1791996 h 2237474"/>
              <a:gd name="connsiteX91" fmla="*/ 4459810 w 12192000"/>
              <a:gd name="connsiteY91" fmla="*/ 1797886 h 2237474"/>
              <a:gd name="connsiteX92" fmla="*/ 4379064 w 12192000"/>
              <a:gd name="connsiteY92" fmla="*/ 1817177 h 2237474"/>
              <a:gd name="connsiteX93" fmla="*/ 4290981 w 12192000"/>
              <a:gd name="connsiteY93" fmla="*/ 1839677 h 2237474"/>
              <a:gd name="connsiteX94" fmla="*/ 4238372 w 12192000"/>
              <a:gd name="connsiteY94" fmla="*/ 1851480 h 2237474"/>
              <a:gd name="connsiteX95" fmla="*/ 4232517 w 12192000"/>
              <a:gd name="connsiteY95" fmla="*/ 1852567 h 2237474"/>
              <a:gd name="connsiteX96" fmla="*/ 4191732 w 12192000"/>
              <a:gd name="connsiteY96" fmla="*/ 1857328 h 2237474"/>
              <a:gd name="connsiteX97" fmla="*/ 4065532 w 12192000"/>
              <a:gd name="connsiteY97" fmla="*/ 1855477 h 2237474"/>
              <a:gd name="connsiteX98" fmla="*/ 4028460 w 12192000"/>
              <a:gd name="connsiteY98" fmla="*/ 1855137 h 2237474"/>
              <a:gd name="connsiteX99" fmla="*/ 4002267 w 12192000"/>
              <a:gd name="connsiteY99" fmla="*/ 1852352 h 2237474"/>
              <a:gd name="connsiteX100" fmla="*/ 3931396 w 12192000"/>
              <a:gd name="connsiteY100" fmla="*/ 1858915 h 2237474"/>
              <a:gd name="connsiteX101" fmla="*/ 3812162 w 12192000"/>
              <a:gd name="connsiteY101" fmla="*/ 1875501 h 2237474"/>
              <a:gd name="connsiteX102" fmla="*/ 3758105 w 12192000"/>
              <a:gd name="connsiteY102" fmla="*/ 1871856 h 2237474"/>
              <a:gd name="connsiteX103" fmla="*/ 3715896 w 12192000"/>
              <a:gd name="connsiteY103" fmla="*/ 1881552 h 2237474"/>
              <a:gd name="connsiteX104" fmla="*/ 3567259 w 12192000"/>
              <a:gd name="connsiteY104" fmla="*/ 1893482 h 2237474"/>
              <a:gd name="connsiteX105" fmla="*/ 3405770 w 12192000"/>
              <a:gd name="connsiteY105" fmla="*/ 1904591 h 2237474"/>
              <a:gd name="connsiteX106" fmla="*/ 3280097 w 12192000"/>
              <a:gd name="connsiteY106" fmla="*/ 1919610 h 2237474"/>
              <a:gd name="connsiteX107" fmla="*/ 3123424 w 12192000"/>
              <a:gd name="connsiteY107" fmla="*/ 1952930 h 2237474"/>
              <a:gd name="connsiteX108" fmla="*/ 3009910 w 12192000"/>
              <a:gd name="connsiteY108" fmla="*/ 1957866 h 2237474"/>
              <a:gd name="connsiteX109" fmla="*/ 2995934 w 12192000"/>
              <a:gd name="connsiteY109" fmla="*/ 1967085 h 2237474"/>
              <a:gd name="connsiteX110" fmla="*/ 2942858 w 12192000"/>
              <a:gd name="connsiteY110" fmla="*/ 1981367 h 2237474"/>
              <a:gd name="connsiteX111" fmla="*/ 2875436 w 12192000"/>
              <a:gd name="connsiteY111" fmla="*/ 1996977 h 2237474"/>
              <a:gd name="connsiteX112" fmla="*/ 2874892 w 12192000"/>
              <a:gd name="connsiteY112" fmla="*/ 1996085 h 2237474"/>
              <a:gd name="connsiteX113" fmla="*/ 2843662 w 12192000"/>
              <a:gd name="connsiteY113" fmla="*/ 1992498 h 2237474"/>
              <a:gd name="connsiteX114" fmla="*/ 2796128 w 12192000"/>
              <a:gd name="connsiteY114" fmla="*/ 1976403 h 2237474"/>
              <a:gd name="connsiteX115" fmla="*/ 2756784 w 12192000"/>
              <a:gd name="connsiteY115" fmla="*/ 1985116 h 2237474"/>
              <a:gd name="connsiteX116" fmla="*/ 2748833 w 12192000"/>
              <a:gd name="connsiteY116" fmla="*/ 1986323 h 2237474"/>
              <a:gd name="connsiteX117" fmla="*/ 2748661 w 12192000"/>
              <a:gd name="connsiteY117" fmla="*/ 1986122 h 2237474"/>
              <a:gd name="connsiteX118" fmla="*/ 2718916 w 12192000"/>
              <a:gd name="connsiteY118" fmla="*/ 1990867 h 2237474"/>
              <a:gd name="connsiteX119" fmla="*/ 2713522 w 12192000"/>
              <a:gd name="connsiteY119" fmla="*/ 1990173 h 2237474"/>
              <a:gd name="connsiteX120" fmla="*/ 2680597 w 12192000"/>
              <a:gd name="connsiteY120" fmla="*/ 1984996 h 2237474"/>
              <a:gd name="connsiteX121" fmla="*/ 2578178 w 12192000"/>
              <a:gd name="connsiteY121" fmla="*/ 1990531 h 2237474"/>
              <a:gd name="connsiteX122" fmla="*/ 2476147 w 12192000"/>
              <a:gd name="connsiteY122" fmla="*/ 1998305 h 2237474"/>
              <a:gd name="connsiteX123" fmla="*/ 2373568 w 12192000"/>
              <a:gd name="connsiteY123" fmla="*/ 2003219 h 2237474"/>
              <a:gd name="connsiteX124" fmla="*/ 2321399 w 12192000"/>
              <a:gd name="connsiteY124" fmla="*/ 1989467 h 2237474"/>
              <a:gd name="connsiteX125" fmla="*/ 2315525 w 12192000"/>
              <a:gd name="connsiteY125" fmla="*/ 1989708 h 2237474"/>
              <a:gd name="connsiteX126" fmla="*/ 2300792 w 12192000"/>
              <a:gd name="connsiteY126" fmla="*/ 1994290 h 2237474"/>
              <a:gd name="connsiteX127" fmla="*/ 2295469 w 12192000"/>
              <a:gd name="connsiteY127" fmla="*/ 1996659 h 2237474"/>
              <a:gd name="connsiteX128" fmla="*/ 2287219 w 12192000"/>
              <a:gd name="connsiteY128" fmla="*/ 1998750 h 2237474"/>
              <a:gd name="connsiteX129" fmla="*/ 2243069 w 12192000"/>
              <a:gd name="connsiteY129" fmla="*/ 2015111 h 2237474"/>
              <a:gd name="connsiteX130" fmla="*/ 2186609 w 12192000"/>
              <a:gd name="connsiteY130" fmla="*/ 2008263 h 2237474"/>
              <a:gd name="connsiteX131" fmla="*/ 2164831 w 12192000"/>
              <a:gd name="connsiteY131" fmla="*/ 2010143 h 2237474"/>
              <a:gd name="connsiteX132" fmla="*/ 2152836 w 12192000"/>
              <a:gd name="connsiteY132" fmla="*/ 2010048 h 2237474"/>
              <a:gd name="connsiteX133" fmla="*/ 2117102 w 12192000"/>
              <a:gd name="connsiteY133" fmla="*/ 2023004 h 2237474"/>
              <a:gd name="connsiteX134" fmla="*/ 2111935 w 12192000"/>
              <a:gd name="connsiteY134" fmla="*/ 2023163 h 2237474"/>
              <a:gd name="connsiteX135" fmla="*/ 2089991 w 12192000"/>
              <a:gd name="connsiteY135" fmla="*/ 2034193 h 2237474"/>
              <a:gd name="connsiteX136" fmla="*/ 2058061 w 12192000"/>
              <a:gd name="connsiteY136" fmla="*/ 2047942 h 2237474"/>
              <a:gd name="connsiteX137" fmla="*/ 2055737 w 12192000"/>
              <a:gd name="connsiteY137" fmla="*/ 2047704 h 2237474"/>
              <a:gd name="connsiteX138" fmla="*/ 2042244 w 12192000"/>
              <a:gd name="connsiteY138" fmla="*/ 2055560 h 2237474"/>
              <a:gd name="connsiteX139" fmla="*/ 1976224 w 12192000"/>
              <a:gd name="connsiteY139" fmla="*/ 2074257 h 2237474"/>
              <a:gd name="connsiteX140" fmla="*/ 1877728 w 12192000"/>
              <a:gd name="connsiteY140" fmla="*/ 2101004 h 2237474"/>
              <a:gd name="connsiteX141" fmla="*/ 1759056 w 12192000"/>
              <a:gd name="connsiteY141" fmla="*/ 2125608 h 2237474"/>
              <a:gd name="connsiteX142" fmla="*/ 1637948 w 12192000"/>
              <a:gd name="connsiteY142" fmla="*/ 2172597 h 2237474"/>
              <a:gd name="connsiteX143" fmla="*/ 1434549 w 12192000"/>
              <a:gd name="connsiteY143" fmla="*/ 2234522 h 2237474"/>
              <a:gd name="connsiteX144" fmla="*/ 1398481 w 12192000"/>
              <a:gd name="connsiteY144" fmla="*/ 2237074 h 2237474"/>
              <a:gd name="connsiteX145" fmla="*/ 1398407 w 12192000"/>
              <a:gd name="connsiteY145" fmla="*/ 2237095 h 2237474"/>
              <a:gd name="connsiteX146" fmla="*/ 1370962 w 12192000"/>
              <a:gd name="connsiteY146" fmla="*/ 2237474 h 2237474"/>
              <a:gd name="connsiteX147" fmla="*/ 1356367 w 12192000"/>
              <a:gd name="connsiteY147" fmla="*/ 2235089 h 2237474"/>
              <a:gd name="connsiteX148" fmla="*/ 1324828 w 12192000"/>
              <a:gd name="connsiteY148" fmla="*/ 2231968 h 2237474"/>
              <a:gd name="connsiteX149" fmla="*/ 1297744 w 12192000"/>
              <a:gd name="connsiteY149" fmla="*/ 2235849 h 2237474"/>
              <a:gd name="connsiteX150" fmla="*/ 1286236 w 12192000"/>
              <a:gd name="connsiteY150" fmla="*/ 2233135 h 2237474"/>
              <a:gd name="connsiteX151" fmla="*/ 1283504 w 12192000"/>
              <a:gd name="connsiteY151" fmla="*/ 2233797 h 2237474"/>
              <a:gd name="connsiteX152" fmla="*/ 1279765 w 12192000"/>
              <a:gd name="connsiteY152" fmla="*/ 2229639 h 2237474"/>
              <a:gd name="connsiteX153" fmla="*/ 1195347 w 12192000"/>
              <a:gd name="connsiteY153" fmla="*/ 2212354 h 2237474"/>
              <a:gd name="connsiteX154" fmla="*/ 970251 w 12192000"/>
              <a:gd name="connsiteY154" fmla="*/ 2221029 h 2237474"/>
              <a:gd name="connsiteX155" fmla="*/ 812914 w 12192000"/>
              <a:gd name="connsiteY155" fmla="*/ 2202752 h 2237474"/>
              <a:gd name="connsiteX156" fmla="*/ 800195 w 12192000"/>
              <a:gd name="connsiteY156" fmla="*/ 2209407 h 2237474"/>
              <a:gd name="connsiteX157" fmla="*/ 784978 w 12192000"/>
              <a:gd name="connsiteY157" fmla="*/ 2212360 h 2237474"/>
              <a:gd name="connsiteX158" fmla="*/ 681987 w 12192000"/>
              <a:gd name="connsiteY158" fmla="*/ 2216757 h 2237474"/>
              <a:gd name="connsiteX159" fmla="*/ 669923 w 12192000"/>
              <a:gd name="connsiteY159" fmla="*/ 2211682 h 2237474"/>
              <a:gd name="connsiteX160" fmla="*/ 648680 w 12192000"/>
              <a:gd name="connsiteY160" fmla="*/ 2206229 h 2237474"/>
              <a:gd name="connsiteX161" fmla="*/ 597225 w 12192000"/>
              <a:gd name="connsiteY161" fmla="*/ 2180999 h 2237474"/>
              <a:gd name="connsiteX162" fmla="*/ 558449 w 12192000"/>
              <a:gd name="connsiteY162" fmla="*/ 2182346 h 2237474"/>
              <a:gd name="connsiteX163" fmla="*/ 550517 w 12192000"/>
              <a:gd name="connsiteY163" fmla="*/ 2182060 h 2237474"/>
              <a:gd name="connsiteX164" fmla="*/ 550309 w 12192000"/>
              <a:gd name="connsiteY164" fmla="*/ 2181825 h 2237474"/>
              <a:gd name="connsiteX165" fmla="*/ 541836 w 12192000"/>
              <a:gd name="connsiteY165" fmla="*/ 2181063 h 2237474"/>
              <a:gd name="connsiteX166" fmla="*/ 536057 w 12192000"/>
              <a:gd name="connsiteY166" fmla="*/ 2181537 h 2237474"/>
              <a:gd name="connsiteX167" fmla="*/ 520671 w 12192000"/>
              <a:gd name="connsiteY167" fmla="*/ 2180980 h 2237474"/>
              <a:gd name="connsiteX168" fmla="*/ 515024 w 12192000"/>
              <a:gd name="connsiteY168" fmla="*/ 2179258 h 2237474"/>
              <a:gd name="connsiteX169" fmla="*/ 512278 w 12192000"/>
              <a:gd name="connsiteY169" fmla="*/ 2176369 h 2237474"/>
              <a:gd name="connsiteX170" fmla="*/ 480419 w 12192000"/>
              <a:gd name="connsiteY170" fmla="*/ 2167807 h 2237474"/>
              <a:gd name="connsiteX171" fmla="*/ 413835 w 12192000"/>
              <a:gd name="connsiteY171" fmla="*/ 2156783 h 2237474"/>
              <a:gd name="connsiteX172" fmla="*/ 376513 w 12192000"/>
              <a:gd name="connsiteY172" fmla="*/ 2154014 h 2237474"/>
              <a:gd name="connsiteX173" fmla="*/ 273386 w 12192000"/>
              <a:gd name="connsiteY173" fmla="*/ 2142551 h 2237474"/>
              <a:gd name="connsiteX174" fmla="*/ 169207 w 12192000"/>
              <a:gd name="connsiteY174" fmla="*/ 2128100 h 2237474"/>
              <a:gd name="connsiteX175" fmla="*/ 93149 w 12192000"/>
              <a:gd name="connsiteY175" fmla="*/ 2105324 h 2237474"/>
              <a:gd name="connsiteX176" fmla="*/ 88109 w 12192000"/>
              <a:gd name="connsiteY176" fmla="*/ 2106704 h 2237474"/>
              <a:gd name="connsiteX177" fmla="*/ 80022 w 12192000"/>
              <a:gd name="connsiteY177" fmla="*/ 2107254 h 2237474"/>
              <a:gd name="connsiteX178" fmla="*/ 79717 w 12192000"/>
              <a:gd name="connsiteY178" fmla="*/ 2107046 h 2237474"/>
              <a:gd name="connsiteX179" fmla="*/ 72352 w 12192000"/>
              <a:gd name="connsiteY179" fmla="*/ 2107991 h 2237474"/>
              <a:gd name="connsiteX180" fmla="*/ 37645 w 12192000"/>
              <a:gd name="connsiteY180" fmla="*/ 2115401 h 2237474"/>
              <a:gd name="connsiteX181" fmla="*/ 4572 w 12192000"/>
              <a:gd name="connsiteY181" fmla="*/ 2111091 h 2237474"/>
              <a:gd name="connsiteX182" fmla="*/ 0 w 12192000"/>
              <a:gd name="connsiteY182" fmla="*/ 2110468 h 2237474"/>
              <a:gd name="connsiteX183" fmla="*/ 0 w 12192000"/>
              <a:gd name="connsiteY183"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20512 w 12192000"/>
              <a:gd name="connsiteY6" fmla="*/ 745392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46594 w 12192000"/>
              <a:gd name="connsiteY12" fmla="*/ 765069 h 2237474"/>
              <a:gd name="connsiteX13" fmla="*/ 10739478 w 12192000"/>
              <a:gd name="connsiteY13" fmla="*/ 776841 h 2237474"/>
              <a:gd name="connsiteX14" fmla="*/ 10458762 w 12192000"/>
              <a:gd name="connsiteY14" fmla="*/ 755400 h 2237474"/>
              <a:gd name="connsiteX15" fmla="*/ 10211200 w 12192000"/>
              <a:gd name="connsiteY15" fmla="*/ 767513 h 2237474"/>
              <a:gd name="connsiteX16" fmla="*/ 10167995 w 12192000"/>
              <a:gd name="connsiteY16" fmla="*/ 760843 h 2237474"/>
              <a:gd name="connsiteX17" fmla="*/ 9997044 w 12192000"/>
              <a:gd name="connsiteY17" fmla="*/ 780129 h 2237474"/>
              <a:gd name="connsiteX18" fmla="*/ 9943887 w 12192000"/>
              <a:gd name="connsiteY18" fmla="*/ 804141 h 2237474"/>
              <a:gd name="connsiteX19" fmla="*/ 9918248 w 12192000"/>
              <a:gd name="connsiteY19" fmla="*/ 816628 h 2237474"/>
              <a:gd name="connsiteX20" fmla="*/ 9767091 w 12192000"/>
              <a:gd name="connsiteY20" fmla="*/ 870550 h 2237474"/>
              <a:gd name="connsiteX21" fmla="*/ 9683005 w 12192000"/>
              <a:gd name="connsiteY21" fmla="*/ 894128 h 2237474"/>
              <a:gd name="connsiteX22" fmla="*/ 9594438 w 12192000"/>
              <a:gd name="connsiteY22" fmla="*/ 919051 h 2237474"/>
              <a:gd name="connsiteX23" fmla="*/ 9544189 w 12192000"/>
              <a:gd name="connsiteY23" fmla="*/ 938966 h 2237474"/>
              <a:gd name="connsiteX24" fmla="*/ 9500499 w 12192000"/>
              <a:gd name="connsiteY24" fmla="*/ 954680 h 2237474"/>
              <a:gd name="connsiteX25" fmla="*/ 9428195 w 12192000"/>
              <a:gd name="connsiteY25" fmla="*/ 986225 h 2237474"/>
              <a:gd name="connsiteX26" fmla="*/ 9410017 w 12192000"/>
              <a:gd name="connsiteY26" fmla="*/ 993931 h 2237474"/>
              <a:gd name="connsiteX27" fmla="*/ 9392919 w 12192000"/>
              <a:gd name="connsiteY27" fmla="*/ 994656 h 2237474"/>
              <a:gd name="connsiteX28" fmla="*/ 9268019 w 12192000"/>
              <a:gd name="connsiteY28" fmla="*/ 1007442 h 2237474"/>
              <a:gd name="connsiteX29" fmla="*/ 9234662 w 12192000"/>
              <a:gd name="connsiteY29" fmla="*/ 1023056 h 2237474"/>
              <a:gd name="connsiteX30" fmla="*/ 9181033 w 12192000"/>
              <a:gd name="connsiteY30" fmla="*/ 1037921 h 2237474"/>
              <a:gd name="connsiteX31" fmla="*/ 9155969 w 12192000"/>
              <a:gd name="connsiteY31" fmla="*/ 1046804 h 2237474"/>
              <a:gd name="connsiteX32" fmla="*/ 9133985 w 12192000"/>
              <a:gd name="connsiteY32" fmla="*/ 1046450 h 2237474"/>
              <a:gd name="connsiteX33" fmla="*/ 9003462 w 12192000"/>
              <a:gd name="connsiteY33" fmla="*/ 1042406 h 2237474"/>
              <a:gd name="connsiteX34" fmla="*/ 8968445 w 12192000"/>
              <a:gd name="connsiteY34" fmla="*/ 1052169 h 2237474"/>
              <a:gd name="connsiteX35" fmla="*/ 8886001 w 12192000"/>
              <a:gd name="connsiteY35" fmla="*/ 1067468 h 2237474"/>
              <a:gd name="connsiteX36" fmla="*/ 8838610 w 12192000"/>
              <a:gd name="connsiteY36" fmla="*/ 1075091 h 2237474"/>
              <a:gd name="connsiteX37" fmla="*/ 8750383 w 12192000"/>
              <a:gd name="connsiteY37" fmla="*/ 1097387 h 2237474"/>
              <a:gd name="connsiteX38" fmla="*/ 8665605 w 12192000"/>
              <a:gd name="connsiteY38" fmla="*/ 1110791 h 2237474"/>
              <a:gd name="connsiteX39" fmla="*/ 8584946 w 12192000"/>
              <a:gd name="connsiteY39" fmla="*/ 1135226 h 2237474"/>
              <a:gd name="connsiteX40" fmla="*/ 8419755 w 12192000"/>
              <a:gd name="connsiteY40" fmla="*/ 1216260 h 2237474"/>
              <a:gd name="connsiteX41" fmla="*/ 8411626 w 12192000"/>
              <a:gd name="connsiteY41" fmla="*/ 1214397 h 2237474"/>
              <a:gd name="connsiteX42" fmla="*/ 8363469 w 12192000"/>
              <a:gd name="connsiteY42" fmla="*/ 1246658 h 2237474"/>
              <a:gd name="connsiteX43" fmla="*/ 8275497 w 12192000"/>
              <a:gd name="connsiteY43" fmla="*/ 1264396 h 2237474"/>
              <a:gd name="connsiteX44" fmla="*/ 8206287 w 12192000"/>
              <a:gd name="connsiteY44" fmla="*/ 1273060 h 2237474"/>
              <a:gd name="connsiteX45" fmla="*/ 8139997 w 12192000"/>
              <a:gd name="connsiteY45" fmla="*/ 1282713 h 2237474"/>
              <a:gd name="connsiteX46" fmla="*/ 8074238 w 12192000"/>
              <a:gd name="connsiteY46" fmla="*/ 1301895 h 2237474"/>
              <a:gd name="connsiteX47" fmla="*/ 7942099 w 12192000"/>
              <a:gd name="connsiteY47" fmla="*/ 1336332 h 2237474"/>
              <a:gd name="connsiteX48" fmla="*/ 7902328 w 12192000"/>
              <a:gd name="connsiteY48" fmla="*/ 1345865 h 2237474"/>
              <a:gd name="connsiteX49" fmla="*/ 7840612 w 12192000"/>
              <a:gd name="connsiteY49" fmla="*/ 1369373 h 2237474"/>
              <a:gd name="connsiteX50" fmla="*/ 7786819 w 12192000"/>
              <a:gd name="connsiteY50" fmla="*/ 1378970 h 2237474"/>
              <a:gd name="connsiteX51" fmla="*/ 7548172 w 12192000"/>
              <a:gd name="connsiteY51" fmla="*/ 1417460 h 2237474"/>
              <a:gd name="connsiteX52" fmla="*/ 7483437 w 12192000"/>
              <a:gd name="connsiteY52" fmla="*/ 1478152 h 2237474"/>
              <a:gd name="connsiteX53" fmla="*/ 7377870 w 12192000"/>
              <a:gd name="connsiteY53" fmla="*/ 1523319 h 2237474"/>
              <a:gd name="connsiteX54" fmla="*/ 7230737 w 12192000"/>
              <a:gd name="connsiteY54" fmla="*/ 1562633 h 2237474"/>
              <a:gd name="connsiteX55" fmla="*/ 7224458 w 12192000"/>
              <a:gd name="connsiteY55" fmla="*/ 1573008 h 2237474"/>
              <a:gd name="connsiteX56" fmla="*/ 7183121 w 12192000"/>
              <a:gd name="connsiteY56" fmla="*/ 1595162 h 2237474"/>
              <a:gd name="connsiteX57" fmla="*/ 7164601 w 12192000"/>
              <a:gd name="connsiteY57" fmla="*/ 1606490 h 2237474"/>
              <a:gd name="connsiteX58" fmla="*/ 7031309 w 12192000"/>
              <a:gd name="connsiteY58" fmla="*/ 1619451 h 2237474"/>
              <a:gd name="connsiteX59" fmla="*/ 6900177 w 12192000"/>
              <a:gd name="connsiteY59" fmla="*/ 1636016 h 2237474"/>
              <a:gd name="connsiteX60" fmla="*/ 6795372 w 12192000"/>
              <a:gd name="connsiteY60" fmla="*/ 1644845 h 2237474"/>
              <a:gd name="connsiteX61" fmla="*/ 6692251 w 12192000"/>
              <a:gd name="connsiteY61" fmla="*/ 1656357 h 2237474"/>
              <a:gd name="connsiteX62" fmla="*/ 6655235 w 12192000"/>
              <a:gd name="connsiteY62" fmla="*/ 1661869 h 2237474"/>
              <a:gd name="connsiteX63" fmla="*/ 6554894 w 12192000"/>
              <a:gd name="connsiteY63" fmla="*/ 1664428 h 2237474"/>
              <a:gd name="connsiteX64" fmla="*/ 6516595 w 12192000"/>
              <a:gd name="connsiteY64" fmla="*/ 1667475 h 2237474"/>
              <a:gd name="connsiteX65" fmla="*/ 6508541 w 12192000"/>
              <a:gd name="connsiteY65" fmla="*/ 1668757 h 2237474"/>
              <a:gd name="connsiteX66" fmla="*/ 6471012 w 12192000"/>
              <a:gd name="connsiteY66" fmla="*/ 1678604 h 2237474"/>
              <a:gd name="connsiteX67" fmla="*/ 6364035 w 12192000"/>
              <a:gd name="connsiteY67" fmla="*/ 1667683 h 2237474"/>
              <a:gd name="connsiteX68" fmla="*/ 6280959 w 12192000"/>
              <a:gd name="connsiteY68" fmla="*/ 1689329 h 2237474"/>
              <a:gd name="connsiteX69" fmla="*/ 6243319 w 12192000"/>
              <a:gd name="connsiteY69" fmla="*/ 1695560 h 2237474"/>
              <a:gd name="connsiteX70" fmla="*/ 6098321 w 12192000"/>
              <a:gd name="connsiteY70" fmla="*/ 1721646 h 2237474"/>
              <a:gd name="connsiteX71" fmla="*/ 5880652 w 12192000"/>
              <a:gd name="connsiteY71" fmla="*/ 1779643 h 2237474"/>
              <a:gd name="connsiteX72" fmla="*/ 5785959 w 12192000"/>
              <a:gd name="connsiteY72" fmla="*/ 1775307 h 2237474"/>
              <a:gd name="connsiteX73" fmla="*/ 5643534 w 12192000"/>
              <a:gd name="connsiteY73" fmla="*/ 1802919 h 2237474"/>
              <a:gd name="connsiteX74" fmla="*/ 5518799 w 12192000"/>
              <a:gd name="connsiteY74" fmla="*/ 1818312 h 2237474"/>
              <a:gd name="connsiteX75" fmla="*/ 5505014 w 12192000"/>
              <a:gd name="connsiteY75" fmla="*/ 1819259 h 2237474"/>
              <a:gd name="connsiteX76" fmla="*/ 5453307 w 12192000"/>
              <a:gd name="connsiteY76" fmla="*/ 1815450 h 2237474"/>
              <a:gd name="connsiteX77" fmla="*/ 5221533 w 12192000"/>
              <a:gd name="connsiteY77" fmla="*/ 1846950 h 2237474"/>
              <a:gd name="connsiteX78" fmla="*/ 5149802 w 12192000"/>
              <a:gd name="connsiteY78" fmla="*/ 1844846 h 2237474"/>
              <a:gd name="connsiteX79" fmla="*/ 5114927 w 12192000"/>
              <a:gd name="connsiteY79" fmla="*/ 1847827 h 2237474"/>
              <a:gd name="connsiteX80" fmla="*/ 5108970 w 12192000"/>
              <a:gd name="connsiteY80" fmla="*/ 1847935 h 2237474"/>
              <a:gd name="connsiteX81" fmla="*/ 5067961 w 12192000"/>
              <a:gd name="connsiteY81" fmla="*/ 1845917 h 2237474"/>
              <a:gd name="connsiteX82" fmla="*/ 5007075 w 12192000"/>
              <a:gd name="connsiteY82" fmla="*/ 1838626 h 2237474"/>
              <a:gd name="connsiteX83" fmla="*/ 4944087 w 12192000"/>
              <a:gd name="connsiteY83" fmla="*/ 1823332 h 2237474"/>
              <a:gd name="connsiteX84" fmla="*/ 4907662 w 12192000"/>
              <a:gd name="connsiteY84" fmla="*/ 1816900 h 2237474"/>
              <a:gd name="connsiteX85" fmla="*/ 4882386 w 12192000"/>
              <a:gd name="connsiteY85" fmla="*/ 1809844 h 2237474"/>
              <a:gd name="connsiteX86" fmla="*/ 4811440 w 12192000"/>
              <a:gd name="connsiteY86" fmla="*/ 1804655 h 2237474"/>
              <a:gd name="connsiteX87" fmla="*/ 4691075 w 12192000"/>
              <a:gd name="connsiteY87" fmla="*/ 1801389 h 2237474"/>
              <a:gd name="connsiteX88" fmla="*/ 4640313 w 12192000"/>
              <a:gd name="connsiteY88" fmla="*/ 1784307 h 2237474"/>
              <a:gd name="connsiteX89" fmla="*/ 4536503 w 12192000"/>
              <a:gd name="connsiteY89" fmla="*/ 1785334 h 2237474"/>
              <a:gd name="connsiteX90" fmla="*/ 4513724 w 12192000"/>
              <a:gd name="connsiteY90" fmla="*/ 1791996 h 2237474"/>
              <a:gd name="connsiteX91" fmla="*/ 4459810 w 12192000"/>
              <a:gd name="connsiteY91" fmla="*/ 1797886 h 2237474"/>
              <a:gd name="connsiteX92" fmla="*/ 4379064 w 12192000"/>
              <a:gd name="connsiteY92" fmla="*/ 1817177 h 2237474"/>
              <a:gd name="connsiteX93" fmla="*/ 4290981 w 12192000"/>
              <a:gd name="connsiteY93" fmla="*/ 1839677 h 2237474"/>
              <a:gd name="connsiteX94" fmla="*/ 4238372 w 12192000"/>
              <a:gd name="connsiteY94" fmla="*/ 1851480 h 2237474"/>
              <a:gd name="connsiteX95" fmla="*/ 4232517 w 12192000"/>
              <a:gd name="connsiteY95" fmla="*/ 1852567 h 2237474"/>
              <a:gd name="connsiteX96" fmla="*/ 4191732 w 12192000"/>
              <a:gd name="connsiteY96" fmla="*/ 1857328 h 2237474"/>
              <a:gd name="connsiteX97" fmla="*/ 4065532 w 12192000"/>
              <a:gd name="connsiteY97" fmla="*/ 1855477 h 2237474"/>
              <a:gd name="connsiteX98" fmla="*/ 4028460 w 12192000"/>
              <a:gd name="connsiteY98" fmla="*/ 1855137 h 2237474"/>
              <a:gd name="connsiteX99" fmla="*/ 4002267 w 12192000"/>
              <a:gd name="connsiteY99" fmla="*/ 1852352 h 2237474"/>
              <a:gd name="connsiteX100" fmla="*/ 3931396 w 12192000"/>
              <a:gd name="connsiteY100" fmla="*/ 1858915 h 2237474"/>
              <a:gd name="connsiteX101" fmla="*/ 3812162 w 12192000"/>
              <a:gd name="connsiteY101" fmla="*/ 1875501 h 2237474"/>
              <a:gd name="connsiteX102" fmla="*/ 3758105 w 12192000"/>
              <a:gd name="connsiteY102" fmla="*/ 1871856 h 2237474"/>
              <a:gd name="connsiteX103" fmla="*/ 3715896 w 12192000"/>
              <a:gd name="connsiteY103" fmla="*/ 1881552 h 2237474"/>
              <a:gd name="connsiteX104" fmla="*/ 3567259 w 12192000"/>
              <a:gd name="connsiteY104" fmla="*/ 1893482 h 2237474"/>
              <a:gd name="connsiteX105" fmla="*/ 3405770 w 12192000"/>
              <a:gd name="connsiteY105" fmla="*/ 1904591 h 2237474"/>
              <a:gd name="connsiteX106" fmla="*/ 3280097 w 12192000"/>
              <a:gd name="connsiteY106" fmla="*/ 1919610 h 2237474"/>
              <a:gd name="connsiteX107" fmla="*/ 3123424 w 12192000"/>
              <a:gd name="connsiteY107" fmla="*/ 1952930 h 2237474"/>
              <a:gd name="connsiteX108" fmla="*/ 3009910 w 12192000"/>
              <a:gd name="connsiteY108" fmla="*/ 1957866 h 2237474"/>
              <a:gd name="connsiteX109" fmla="*/ 2995934 w 12192000"/>
              <a:gd name="connsiteY109" fmla="*/ 1967085 h 2237474"/>
              <a:gd name="connsiteX110" fmla="*/ 2942858 w 12192000"/>
              <a:gd name="connsiteY110" fmla="*/ 1981367 h 2237474"/>
              <a:gd name="connsiteX111" fmla="*/ 2875436 w 12192000"/>
              <a:gd name="connsiteY111" fmla="*/ 1996977 h 2237474"/>
              <a:gd name="connsiteX112" fmla="*/ 2874892 w 12192000"/>
              <a:gd name="connsiteY112" fmla="*/ 1996085 h 2237474"/>
              <a:gd name="connsiteX113" fmla="*/ 2843662 w 12192000"/>
              <a:gd name="connsiteY113" fmla="*/ 1992498 h 2237474"/>
              <a:gd name="connsiteX114" fmla="*/ 2796128 w 12192000"/>
              <a:gd name="connsiteY114" fmla="*/ 1976403 h 2237474"/>
              <a:gd name="connsiteX115" fmla="*/ 2756784 w 12192000"/>
              <a:gd name="connsiteY115" fmla="*/ 1985116 h 2237474"/>
              <a:gd name="connsiteX116" fmla="*/ 2748833 w 12192000"/>
              <a:gd name="connsiteY116" fmla="*/ 1986323 h 2237474"/>
              <a:gd name="connsiteX117" fmla="*/ 2748661 w 12192000"/>
              <a:gd name="connsiteY117" fmla="*/ 1986122 h 2237474"/>
              <a:gd name="connsiteX118" fmla="*/ 2718916 w 12192000"/>
              <a:gd name="connsiteY118" fmla="*/ 1990867 h 2237474"/>
              <a:gd name="connsiteX119" fmla="*/ 2713522 w 12192000"/>
              <a:gd name="connsiteY119" fmla="*/ 1990173 h 2237474"/>
              <a:gd name="connsiteX120" fmla="*/ 2680597 w 12192000"/>
              <a:gd name="connsiteY120" fmla="*/ 1984996 h 2237474"/>
              <a:gd name="connsiteX121" fmla="*/ 2578178 w 12192000"/>
              <a:gd name="connsiteY121" fmla="*/ 1990531 h 2237474"/>
              <a:gd name="connsiteX122" fmla="*/ 2476147 w 12192000"/>
              <a:gd name="connsiteY122" fmla="*/ 1998305 h 2237474"/>
              <a:gd name="connsiteX123" fmla="*/ 2373568 w 12192000"/>
              <a:gd name="connsiteY123" fmla="*/ 2003219 h 2237474"/>
              <a:gd name="connsiteX124" fmla="*/ 2321399 w 12192000"/>
              <a:gd name="connsiteY124" fmla="*/ 1989467 h 2237474"/>
              <a:gd name="connsiteX125" fmla="*/ 2315525 w 12192000"/>
              <a:gd name="connsiteY125" fmla="*/ 1989708 h 2237474"/>
              <a:gd name="connsiteX126" fmla="*/ 2300792 w 12192000"/>
              <a:gd name="connsiteY126" fmla="*/ 1994290 h 2237474"/>
              <a:gd name="connsiteX127" fmla="*/ 2287219 w 12192000"/>
              <a:gd name="connsiteY127" fmla="*/ 1998750 h 2237474"/>
              <a:gd name="connsiteX128" fmla="*/ 2243069 w 12192000"/>
              <a:gd name="connsiteY128" fmla="*/ 2015111 h 2237474"/>
              <a:gd name="connsiteX129" fmla="*/ 2186609 w 12192000"/>
              <a:gd name="connsiteY129" fmla="*/ 2008263 h 2237474"/>
              <a:gd name="connsiteX130" fmla="*/ 2164831 w 12192000"/>
              <a:gd name="connsiteY130" fmla="*/ 2010143 h 2237474"/>
              <a:gd name="connsiteX131" fmla="*/ 2152836 w 12192000"/>
              <a:gd name="connsiteY131" fmla="*/ 2010048 h 2237474"/>
              <a:gd name="connsiteX132" fmla="*/ 2117102 w 12192000"/>
              <a:gd name="connsiteY132" fmla="*/ 2023004 h 2237474"/>
              <a:gd name="connsiteX133" fmla="*/ 2111935 w 12192000"/>
              <a:gd name="connsiteY133" fmla="*/ 2023163 h 2237474"/>
              <a:gd name="connsiteX134" fmla="*/ 2089991 w 12192000"/>
              <a:gd name="connsiteY134" fmla="*/ 2034193 h 2237474"/>
              <a:gd name="connsiteX135" fmla="*/ 2058061 w 12192000"/>
              <a:gd name="connsiteY135" fmla="*/ 2047942 h 2237474"/>
              <a:gd name="connsiteX136" fmla="*/ 2055737 w 12192000"/>
              <a:gd name="connsiteY136" fmla="*/ 2047704 h 2237474"/>
              <a:gd name="connsiteX137" fmla="*/ 2042244 w 12192000"/>
              <a:gd name="connsiteY137" fmla="*/ 2055560 h 2237474"/>
              <a:gd name="connsiteX138" fmla="*/ 1976224 w 12192000"/>
              <a:gd name="connsiteY138" fmla="*/ 2074257 h 2237474"/>
              <a:gd name="connsiteX139" fmla="*/ 1877728 w 12192000"/>
              <a:gd name="connsiteY139" fmla="*/ 2101004 h 2237474"/>
              <a:gd name="connsiteX140" fmla="*/ 1759056 w 12192000"/>
              <a:gd name="connsiteY140" fmla="*/ 2125608 h 2237474"/>
              <a:gd name="connsiteX141" fmla="*/ 1637948 w 12192000"/>
              <a:gd name="connsiteY141" fmla="*/ 2172597 h 2237474"/>
              <a:gd name="connsiteX142" fmla="*/ 1434549 w 12192000"/>
              <a:gd name="connsiteY142" fmla="*/ 2234522 h 2237474"/>
              <a:gd name="connsiteX143" fmla="*/ 1398481 w 12192000"/>
              <a:gd name="connsiteY143" fmla="*/ 2237074 h 2237474"/>
              <a:gd name="connsiteX144" fmla="*/ 1398407 w 12192000"/>
              <a:gd name="connsiteY144" fmla="*/ 2237095 h 2237474"/>
              <a:gd name="connsiteX145" fmla="*/ 1370962 w 12192000"/>
              <a:gd name="connsiteY145" fmla="*/ 2237474 h 2237474"/>
              <a:gd name="connsiteX146" fmla="*/ 1356367 w 12192000"/>
              <a:gd name="connsiteY146" fmla="*/ 2235089 h 2237474"/>
              <a:gd name="connsiteX147" fmla="*/ 1324828 w 12192000"/>
              <a:gd name="connsiteY147" fmla="*/ 2231968 h 2237474"/>
              <a:gd name="connsiteX148" fmla="*/ 1297744 w 12192000"/>
              <a:gd name="connsiteY148" fmla="*/ 2235849 h 2237474"/>
              <a:gd name="connsiteX149" fmla="*/ 1286236 w 12192000"/>
              <a:gd name="connsiteY149" fmla="*/ 2233135 h 2237474"/>
              <a:gd name="connsiteX150" fmla="*/ 1283504 w 12192000"/>
              <a:gd name="connsiteY150" fmla="*/ 2233797 h 2237474"/>
              <a:gd name="connsiteX151" fmla="*/ 1279765 w 12192000"/>
              <a:gd name="connsiteY151" fmla="*/ 2229639 h 2237474"/>
              <a:gd name="connsiteX152" fmla="*/ 1195347 w 12192000"/>
              <a:gd name="connsiteY152" fmla="*/ 2212354 h 2237474"/>
              <a:gd name="connsiteX153" fmla="*/ 970251 w 12192000"/>
              <a:gd name="connsiteY153" fmla="*/ 2221029 h 2237474"/>
              <a:gd name="connsiteX154" fmla="*/ 812914 w 12192000"/>
              <a:gd name="connsiteY154" fmla="*/ 2202752 h 2237474"/>
              <a:gd name="connsiteX155" fmla="*/ 800195 w 12192000"/>
              <a:gd name="connsiteY155" fmla="*/ 2209407 h 2237474"/>
              <a:gd name="connsiteX156" fmla="*/ 784978 w 12192000"/>
              <a:gd name="connsiteY156" fmla="*/ 2212360 h 2237474"/>
              <a:gd name="connsiteX157" fmla="*/ 681987 w 12192000"/>
              <a:gd name="connsiteY157" fmla="*/ 2216757 h 2237474"/>
              <a:gd name="connsiteX158" fmla="*/ 669923 w 12192000"/>
              <a:gd name="connsiteY158" fmla="*/ 2211682 h 2237474"/>
              <a:gd name="connsiteX159" fmla="*/ 648680 w 12192000"/>
              <a:gd name="connsiteY159" fmla="*/ 2206229 h 2237474"/>
              <a:gd name="connsiteX160" fmla="*/ 597225 w 12192000"/>
              <a:gd name="connsiteY160" fmla="*/ 2180999 h 2237474"/>
              <a:gd name="connsiteX161" fmla="*/ 558449 w 12192000"/>
              <a:gd name="connsiteY161" fmla="*/ 2182346 h 2237474"/>
              <a:gd name="connsiteX162" fmla="*/ 550517 w 12192000"/>
              <a:gd name="connsiteY162" fmla="*/ 2182060 h 2237474"/>
              <a:gd name="connsiteX163" fmla="*/ 550309 w 12192000"/>
              <a:gd name="connsiteY163" fmla="*/ 2181825 h 2237474"/>
              <a:gd name="connsiteX164" fmla="*/ 541836 w 12192000"/>
              <a:gd name="connsiteY164" fmla="*/ 2181063 h 2237474"/>
              <a:gd name="connsiteX165" fmla="*/ 536057 w 12192000"/>
              <a:gd name="connsiteY165" fmla="*/ 2181537 h 2237474"/>
              <a:gd name="connsiteX166" fmla="*/ 520671 w 12192000"/>
              <a:gd name="connsiteY166" fmla="*/ 2180980 h 2237474"/>
              <a:gd name="connsiteX167" fmla="*/ 515024 w 12192000"/>
              <a:gd name="connsiteY167" fmla="*/ 2179258 h 2237474"/>
              <a:gd name="connsiteX168" fmla="*/ 512278 w 12192000"/>
              <a:gd name="connsiteY168" fmla="*/ 2176369 h 2237474"/>
              <a:gd name="connsiteX169" fmla="*/ 480419 w 12192000"/>
              <a:gd name="connsiteY169" fmla="*/ 2167807 h 2237474"/>
              <a:gd name="connsiteX170" fmla="*/ 413835 w 12192000"/>
              <a:gd name="connsiteY170" fmla="*/ 2156783 h 2237474"/>
              <a:gd name="connsiteX171" fmla="*/ 376513 w 12192000"/>
              <a:gd name="connsiteY171" fmla="*/ 2154014 h 2237474"/>
              <a:gd name="connsiteX172" fmla="*/ 273386 w 12192000"/>
              <a:gd name="connsiteY172" fmla="*/ 2142551 h 2237474"/>
              <a:gd name="connsiteX173" fmla="*/ 169207 w 12192000"/>
              <a:gd name="connsiteY173" fmla="*/ 2128100 h 2237474"/>
              <a:gd name="connsiteX174" fmla="*/ 93149 w 12192000"/>
              <a:gd name="connsiteY174" fmla="*/ 2105324 h 2237474"/>
              <a:gd name="connsiteX175" fmla="*/ 88109 w 12192000"/>
              <a:gd name="connsiteY175" fmla="*/ 2106704 h 2237474"/>
              <a:gd name="connsiteX176" fmla="*/ 80022 w 12192000"/>
              <a:gd name="connsiteY176" fmla="*/ 2107254 h 2237474"/>
              <a:gd name="connsiteX177" fmla="*/ 79717 w 12192000"/>
              <a:gd name="connsiteY177" fmla="*/ 2107046 h 2237474"/>
              <a:gd name="connsiteX178" fmla="*/ 72352 w 12192000"/>
              <a:gd name="connsiteY178" fmla="*/ 2107991 h 2237474"/>
              <a:gd name="connsiteX179" fmla="*/ 37645 w 12192000"/>
              <a:gd name="connsiteY179" fmla="*/ 2115401 h 2237474"/>
              <a:gd name="connsiteX180" fmla="*/ 4572 w 12192000"/>
              <a:gd name="connsiteY180" fmla="*/ 2111091 h 2237474"/>
              <a:gd name="connsiteX181" fmla="*/ 0 w 12192000"/>
              <a:gd name="connsiteY181" fmla="*/ 2110468 h 2237474"/>
              <a:gd name="connsiteX182" fmla="*/ 0 w 12192000"/>
              <a:gd name="connsiteY182"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20512 w 12192000"/>
              <a:gd name="connsiteY6" fmla="*/ 745392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46594 w 12192000"/>
              <a:gd name="connsiteY12" fmla="*/ 765069 h 2237474"/>
              <a:gd name="connsiteX13" fmla="*/ 10739478 w 12192000"/>
              <a:gd name="connsiteY13" fmla="*/ 776841 h 2237474"/>
              <a:gd name="connsiteX14" fmla="*/ 10458762 w 12192000"/>
              <a:gd name="connsiteY14" fmla="*/ 755400 h 2237474"/>
              <a:gd name="connsiteX15" fmla="*/ 10211200 w 12192000"/>
              <a:gd name="connsiteY15" fmla="*/ 767513 h 2237474"/>
              <a:gd name="connsiteX16" fmla="*/ 10167995 w 12192000"/>
              <a:gd name="connsiteY16" fmla="*/ 760843 h 2237474"/>
              <a:gd name="connsiteX17" fmla="*/ 9997044 w 12192000"/>
              <a:gd name="connsiteY17" fmla="*/ 780129 h 2237474"/>
              <a:gd name="connsiteX18" fmla="*/ 9943887 w 12192000"/>
              <a:gd name="connsiteY18" fmla="*/ 804141 h 2237474"/>
              <a:gd name="connsiteX19" fmla="*/ 9918248 w 12192000"/>
              <a:gd name="connsiteY19" fmla="*/ 816628 h 2237474"/>
              <a:gd name="connsiteX20" fmla="*/ 9767091 w 12192000"/>
              <a:gd name="connsiteY20" fmla="*/ 870550 h 2237474"/>
              <a:gd name="connsiteX21" fmla="*/ 9683005 w 12192000"/>
              <a:gd name="connsiteY21" fmla="*/ 894128 h 2237474"/>
              <a:gd name="connsiteX22" fmla="*/ 9594438 w 12192000"/>
              <a:gd name="connsiteY22" fmla="*/ 919051 h 2237474"/>
              <a:gd name="connsiteX23" fmla="*/ 9544189 w 12192000"/>
              <a:gd name="connsiteY23" fmla="*/ 938966 h 2237474"/>
              <a:gd name="connsiteX24" fmla="*/ 9500499 w 12192000"/>
              <a:gd name="connsiteY24" fmla="*/ 954680 h 2237474"/>
              <a:gd name="connsiteX25" fmla="*/ 9428195 w 12192000"/>
              <a:gd name="connsiteY25" fmla="*/ 986225 h 2237474"/>
              <a:gd name="connsiteX26" fmla="*/ 9410017 w 12192000"/>
              <a:gd name="connsiteY26" fmla="*/ 993931 h 2237474"/>
              <a:gd name="connsiteX27" fmla="*/ 9392919 w 12192000"/>
              <a:gd name="connsiteY27" fmla="*/ 994656 h 2237474"/>
              <a:gd name="connsiteX28" fmla="*/ 9268019 w 12192000"/>
              <a:gd name="connsiteY28" fmla="*/ 1007442 h 2237474"/>
              <a:gd name="connsiteX29" fmla="*/ 9234662 w 12192000"/>
              <a:gd name="connsiteY29" fmla="*/ 1023056 h 2237474"/>
              <a:gd name="connsiteX30" fmla="*/ 9181033 w 12192000"/>
              <a:gd name="connsiteY30" fmla="*/ 1037921 h 2237474"/>
              <a:gd name="connsiteX31" fmla="*/ 9155969 w 12192000"/>
              <a:gd name="connsiteY31" fmla="*/ 1046804 h 2237474"/>
              <a:gd name="connsiteX32" fmla="*/ 9133985 w 12192000"/>
              <a:gd name="connsiteY32" fmla="*/ 1046450 h 2237474"/>
              <a:gd name="connsiteX33" fmla="*/ 9003462 w 12192000"/>
              <a:gd name="connsiteY33" fmla="*/ 1042406 h 2237474"/>
              <a:gd name="connsiteX34" fmla="*/ 8968445 w 12192000"/>
              <a:gd name="connsiteY34" fmla="*/ 1052169 h 2237474"/>
              <a:gd name="connsiteX35" fmla="*/ 8886001 w 12192000"/>
              <a:gd name="connsiteY35" fmla="*/ 1067468 h 2237474"/>
              <a:gd name="connsiteX36" fmla="*/ 8838610 w 12192000"/>
              <a:gd name="connsiteY36" fmla="*/ 1075091 h 2237474"/>
              <a:gd name="connsiteX37" fmla="*/ 8750383 w 12192000"/>
              <a:gd name="connsiteY37" fmla="*/ 1097387 h 2237474"/>
              <a:gd name="connsiteX38" fmla="*/ 8665605 w 12192000"/>
              <a:gd name="connsiteY38" fmla="*/ 1110791 h 2237474"/>
              <a:gd name="connsiteX39" fmla="*/ 8584946 w 12192000"/>
              <a:gd name="connsiteY39" fmla="*/ 1135226 h 2237474"/>
              <a:gd name="connsiteX40" fmla="*/ 8419755 w 12192000"/>
              <a:gd name="connsiteY40" fmla="*/ 1216260 h 2237474"/>
              <a:gd name="connsiteX41" fmla="*/ 8411626 w 12192000"/>
              <a:gd name="connsiteY41" fmla="*/ 1214397 h 2237474"/>
              <a:gd name="connsiteX42" fmla="*/ 8363469 w 12192000"/>
              <a:gd name="connsiteY42" fmla="*/ 1246658 h 2237474"/>
              <a:gd name="connsiteX43" fmla="*/ 8275497 w 12192000"/>
              <a:gd name="connsiteY43" fmla="*/ 1264396 h 2237474"/>
              <a:gd name="connsiteX44" fmla="*/ 8206287 w 12192000"/>
              <a:gd name="connsiteY44" fmla="*/ 1273060 h 2237474"/>
              <a:gd name="connsiteX45" fmla="*/ 8139997 w 12192000"/>
              <a:gd name="connsiteY45" fmla="*/ 1282713 h 2237474"/>
              <a:gd name="connsiteX46" fmla="*/ 8074238 w 12192000"/>
              <a:gd name="connsiteY46" fmla="*/ 1301895 h 2237474"/>
              <a:gd name="connsiteX47" fmla="*/ 7942099 w 12192000"/>
              <a:gd name="connsiteY47" fmla="*/ 1336332 h 2237474"/>
              <a:gd name="connsiteX48" fmla="*/ 7902328 w 12192000"/>
              <a:gd name="connsiteY48" fmla="*/ 1345865 h 2237474"/>
              <a:gd name="connsiteX49" fmla="*/ 7840612 w 12192000"/>
              <a:gd name="connsiteY49" fmla="*/ 1369373 h 2237474"/>
              <a:gd name="connsiteX50" fmla="*/ 7786819 w 12192000"/>
              <a:gd name="connsiteY50" fmla="*/ 1378970 h 2237474"/>
              <a:gd name="connsiteX51" fmla="*/ 7548172 w 12192000"/>
              <a:gd name="connsiteY51" fmla="*/ 1417460 h 2237474"/>
              <a:gd name="connsiteX52" fmla="*/ 7483437 w 12192000"/>
              <a:gd name="connsiteY52" fmla="*/ 1478152 h 2237474"/>
              <a:gd name="connsiteX53" fmla="*/ 7377870 w 12192000"/>
              <a:gd name="connsiteY53" fmla="*/ 1523319 h 2237474"/>
              <a:gd name="connsiteX54" fmla="*/ 7230737 w 12192000"/>
              <a:gd name="connsiteY54" fmla="*/ 1562633 h 2237474"/>
              <a:gd name="connsiteX55" fmla="*/ 7224458 w 12192000"/>
              <a:gd name="connsiteY55" fmla="*/ 1573008 h 2237474"/>
              <a:gd name="connsiteX56" fmla="*/ 7183121 w 12192000"/>
              <a:gd name="connsiteY56" fmla="*/ 1595162 h 2237474"/>
              <a:gd name="connsiteX57" fmla="*/ 7164601 w 12192000"/>
              <a:gd name="connsiteY57" fmla="*/ 1606490 h 2237474"/>
              <a:gd name="connsiteX58" fmla="*/ 7031309 w 12192000"/>
              <a:gd name="connsiteY58" fmla="*/ 1619451 h 2237474"/>
              <a:gd name="connsiteX59" fmla="*/ 6900177 w 12192000"/>
              <a:gd name="connsiteY59" fmla="*/ 1636016 h 2237474"/>
              <a:gd name="connsiteX60" fmla="*/ 6795372 w 12192000"/>
              <a:gd name="connsiteY60" fmla="*/ 1644845 h 2237474"/>
              <a:gd name="connsiteX61" fmla="*/ 6692251 w 12192000"/>
              <a:gd name="connsiteY61" fmla="*/ 1656357 h 2237474"/>
              <a:gd name="connsiteX62" fmla="*/ 6655235 w 12192000"/>
              <a:gd name="connsiteY62" fmla="*/ 1661869 h 2237474"/>
              <a:gd name="connsiteX63" fmla="*/ 6554894 w 12192000"/>
              <a:gd name="connsiteY63" fmla="*/ 1664428 h 2237474"/>
              <a:gd name="connsiteX64" fmla="*/ 6516595 w 12192000"/>
              <a:gd name="connsiteY64" fmla="*/ 1667475 h 2237474"/>
              <a:gd name="connsiteX65" fmla="*/ 6508541 w 12192000"/>
              <a:gd name="connsiteY65" fmla="*/ 1668757 h 2237474"/>
              <a:gd name="connsiteX66" fmla="*/ 6471012 w 12192000"/>
              <a:gd name="connsiteY66" fmla="*/ 1678604 h 2237474"/>
              <a:gd name="connsiteX67" fmla="*/ 6364035 w 12192000"/>
              <a:gd name="connsiteY67" fmla="*/ 1667683 h 2237474"/>
              <a:gd name="connsiteX68" fmla="*/ 6280959 w 12192000"/>
              <a:gd name="connsiteY68" fmla="*/ 1689329 h 2237474"/>
              <a:gd name="connsiteX69" fmla="*/ 6243319 w 12192000"/>
              <a:gd name="connsiteY69" fmla="*/ 1695560 h 2237474"/>
              <a:gd name="connsiteX70" fmla="*/ 6098321 w 12192000"/>
              <a:gd name="connsiteY70" fmla="*/ 1721646 h 2237474"/>
              <a:gd name="connsiteX71" fmla="*/ 5880652 w 12192000"/>
              <a:gd name="connsiteY71" fmla="*/ 1779643 h 2237474"/>
              <a:gd name="connsiteX72" fmla="*/ 5785959 w 12192000"/>
              <a:gd name="connsiteY72" fmla="*/ 1775307 h 2237474"/>
              <a:gd name="connsiteX73" fmla="*/ 5643534 w 12192000"/>
              <a:gd name="connsiteY73" fmla="*/ 1802919 h 2237474"/>
              <a:gd name="connsiteX74" fmla="*/ 5518799 w 12192000"/>
              <a:gd name="connsiteY74" fmla="*/ 1818312 h 2237474"/>
              <a:gd name="connsiteX75" fmla="*/ 5505014 w 12192000"/>
              <a:gd name="connsiteY75" fmla="*/ 1819259 h 2237474"/>
              <a:gd name="connsiteX76" fmla="*/ 5453307 w 12192000"/>
              <a:gd name="connsiteY76" fmla="*/ 1815450 h 2237474"/>
              <a:gd name="connsiteX77" fmla="*/ 5221533 w 12192000"/>
              <a:gd name="connsiteY77" fmla="*/ 1846950 h 2237474"/>
              <a:gd name="connsiteX78" fmla="*/ 5149802 w 12192000"/>
              <a:gd name="connsiteY78" fmla="*/ 1844846 h 2237474"/>
              <a:gd name="connsiteX79" fmla="*/ 5114927 w 12192000"/>
              <a:gd name="connsiteY79" fmla="*/ 1847827 h 2237474"/>
              <a:gd name="connsiteX80" fmla="*/ 5108970 w 12192000"/>
              <a:gd name="connsiteY80" fmla="*/ 1847935 h 2237474"/>
              <a:gd name="connsiteX81" fmla="*/ 5067961 w 12192000"/>
              <a:gd name="connsiteY81" fmla="*/ 1845917 h 2237474"/>
              <a:gd name="connsiteX82" fmla="*/ 5007075 w 12192000"/>
              <a:gd name="connsiteY82" fmla="*/ 1838626 h 2237474"/>
              <a:gd name="connsiteX83" fmla="*/ 4944087 w 12192000"/>
              <a:gd name="connsiteY83" fmla="*/ 1823332 h 2237474"/>
              <a:gd name="connsiteX84" fmla="*/ 4907662 w 12192000"/>
              <a:gd name="connsiteY84" fmla="*/ 1816900 h 2237474"/>
              <a:gd name="connsiteX85" fmla="*/ 4882386 w 12192000"/>
              <a:gd name="connsiteY85" fmla="*/ 1809844 h 2237474"/>
              <a:gd name="connsiteX86" fmla="*/ 4811440 w 12192000"/>
              <a:gd name="connsiteY86" fmla="*/ 1804655 h 2237474"/>
              <a:gd name="connsiteX87" fmla="*/ 4691075 w 12192000"/>
              <a:gd name="connsiteY87" fmla="*/ 1801389 h 2237474"/>
              <a:gd name="connsiteX88" fmla="*/ 4640313 w 12192000"/>
              <a:gd name="connsiteY88" fmla="*/ 1784307 h 2237474"/>
              <a:gd name="connsiteX89" fmla="*/ 4536503 w 12192000"/>
              <a:gd name="connsiteY89" fmla="*/ 1785334 h 2237474"/>
              <a:gd name="connsiteX90" fmla="*/ 4513724 w 12192000"/>
              <a:gd name="connsiteY90" fmla="*/ 1791996 h 2237474"/>
              <a:gd name="connsiteX91" fmla="*/ 4459810 w 12192000"/>
              <a:gd name="connsiteY91" fmla="*/ 1797886 h 2237474"/>
              <a:gd name="connsiteX92" fmla="*/ 4379064 w 12192000"/>
              <a:gd name="connsiteY92" fmla="*/ 1817177 h 2237474"/>
              <a:gd name="connsiteX93" fmla="*/ 4290981 w 12192000"/>
              <a:gd name="connsiteY93" fmla="*/ 1839677 h 2237474"/>
              <a:gd name="connsiteX94" fmla="*/ 4238372 w 12192000"/>
              <a:gd name="connsiteY94" fmla="*/ 1851480 h 2237474"/>
              <a:gd name="connsiteX95" fmla="*/ 4232517 w 12192000"/>
              <a:gd name="connsiteY95" fmla="*/ 1852567 h 2237474"/>
              <a:gd name="connsiteX96" fmla="*/ 4191732 w 12192000"/>
              <a:gd name="connsiteY96" fmla="*/ 1857328 h 2237474"/>
              <a:gd name="connsiteX97" fmla="*/ 4065532 w 12192000"/>
              <a:gd name="connsiteY97" fmla="*/ 1855477 h 2237474"/>
              <a:gd name="connsiteX98" fmla="*/ 4028460 w 12192000"/>
              <a:gd name="connsiteY98" fmla="*/ 1855137 h 2237474"/>
              <a:gd name="connsiteX99" fmla="*/ 4002267 w 12192000"/>
              <a:gd name="connsiteY99" fmla="*/ 1852352 h 2237474"/>
              <a:gd name="connsiteX100" fmla="*/ 3931396 w 12192000"/>
              <a:gd name="connsiteY100" fmla="*/ 1858915 h 2237474"/>
              <a:gd name="connsiteX101" fmla="*/ 3812162 w 12192000"/>
              <a:gd name="connsiteY101" fmla="*/ 1875501 h 2237474"/>
              <a:gd name="connsiteX102" fmla="*/ 3758105 w 12192000"/>
              <a:gd name="connsiteY102" fmla="*/ 1871856 h 2237474"/>
              <a:gd name="connsiteX103" fmla="*/ 3715896 w 12192000"/>
              <a:gd name="connsiteY103" fmla="*/ 1881552 h 2237474"/>
              <a:gd name="connsiteX104" fmla="*/ 3567259 w 12192000"/>
              <a:gd name="connsiteY104" fmla="*/ 1893482 h 2237474"/>
              <a:gd name="connsiteX105" fmla="*/ 3405770 w 12192000"/>
              <a:gd name="connsiteY105" fmla="*/ 1904591 h 2237474"/>
              <a:gd name="connsiteX106" fmla="*/ 3280097 w 12192000"/>
              <a:gd name="connsiteY106" fmla="*/ 1919610 h 2237474"/>
              <a:gd name="connsiteX107" fmla="*/ 3123424 w 12192000"/>
              <a:gd name="connsiteY107" fmla="*/ 1952930 h 2237474"/>
              <a:gd name="connsiteX108" fmla="*/ 3009910 w 12192000"/>
              <a:gd name="connsiteY108" fmla="*/ 1957866 h 2237474"/>
              <a:gd name="connsiteX109" fmla="*/ 2995934 w 12192000"/>
              <a:gd name="connsiteY109" fmla="*/ 1967085 h 2237474"/>
              <a:gd name="connsiteX110" fmla="*/ 2942858 w 12192000"/>
              <a:gd name="connsiteY110" fmla="*/ 1981367 h 2237474"/>
              <a:gd name="connsiteX111" fmla="*/ 2875436 w 12192000"/>
              <a:gd name="connsiteY111" fmla="*/ 1996977 h 2237474"/>
              <a:gd name="connsiteX112" fmla="*/ 2874892 w 12192000"/>
              <a:gd name="connsiteY112" fmla="*/ 1996085 h 2237474"/>
              <a:gd name="connsiteX113" fmla="*/ 2843662 w 12192000"/>
              <a:gd name="connsiteY113" fmla="*/ 1992498 h 2237474"/>
              <a:gd name="connsiteX114" fmla="*/ 2796128 w 12192000"/>
              <a:gd name="connsiteY114" fmla="*/ 1976403 h 2237474"/>
              <a:gd name="connsiteX115" fmla="*/ 2756784 w 12192000"/>
              <a:gd name="connsiteY115" fmla="*/ 1985116 h 2237474"/>
              <a:gd name="connsiteX116" fmla="*/ 2748833 w 12192000"/>
              <a:gd name="connsiteY116" fmla="*/ 1986323 h 2237474"/>
              <a:gd name="connsiteX117" fmla="*/ 2748661 w 12192000"/>
              <a:gd name="connsiteY117" fmla="*/ 1986122 h 2237474"/>
              <a:gd name="connsiteX118" fmla="*/ 2718916 w 12192000"/>
              <a:gd name="connsiteY118" fmla="*/ 1990867 h 2237474"/>
              <a:gd name="connsiteX119" fmla="*/ 2713522 w 12192000"/>
              <a:gd name="connsiteY119" fmla="*/ 1990173 h 2237474"/>
              <a:gd name="connsiteX120" fmla="*/ 2680597 w 12192000"/>
              <a:gd name="connsiteY120" fmla="*/ 1984996 h 2237474"/>
              <a:gd name="connsiteX121" fmla="*/ 2578178 w 12192000"/>
              <a:gd name="connsiteY121" fmla="*/ 1990531 h 2237474"/>
              <a:gd name="connsiteX122" fmla="*/ 2476147 w 12192000"/>
              <a:gd name="connsiteY122" fmla="*/ 1998305 h 2237474"/>
              <a:gd name="connsiteX123" fmla="*/ 2373568 w 12192000"/>
              <a:gd name="connsiteY123" fmla="*/ 2003219 h 2237474"/>
              <a:gd name="connsiteX124" fmla="*/ 2315525 w 12192000"/>
              <a:gd name="connsiteY124" fmla="*/ 1989708 h 2237474"/>
              <a:gd name="connsiteX125" fmla="*/ 2300792 w 12192000"/>
              <a:gd name="connsiteY125" fmla="*/ 1994290 h 2237474"/>
              <a:gd name="connsiteX126" fmla="*/ 2287219 w 12192000"/>
              <a:gd name="connsiteY126" fmla="*/ 1998750 h 2237474"/>
              <a:gd name="connsiteX127" fmla="*/ 2243069 w 12192000"/>
              <a:gd name="connsiteY127" fmla="*/ 2015111 h 2237474"/>
              <a:gd name="connsiteX128" fmla="*/ 2186609 w 12192000"/>
              <a:gd name="connsiteY128" fmla="*/ 2008263 h 2237474"/>
              <a:gd name="connsiteX129" fmla="*/ 2164831 w 12192000"/>
              <a:gd name="connsiteY129" fmla="*/ 2010143 h 2237474"/>
              <a:gd name="connsiteX130" fmla="*/ 2152836 w 12192000"/>
              <a:gd name="connsiteY130" fmla="*/ 2010048 h 2237474"/>
              <a:gd name="connsiteX131" fmla="*/ 2117102 w 12192000"/>
              <a:gd name="connsiteY131" fmla="*/ 2023004 h 2237474"/>
              <a:gd name="connsiteX132" fmla="*/ 2111935 w 12192000"/>
              <a:gd name="connsiteY132" fmla="*/ 2023163 h 2237474"/>
              <a:gd name="connsiteX133" fmla="*/ 2089991 w 12192000"/>
              <a:gd name="connsiteY133" fmla="*/ 2034193 h 2237474"/>
              <a:gd name="connsiteX134" fmla="*/ 2058061 w 12192000"/>
              <a:gd name="connsiteY134" fmla="*/ 2047942 h 2237474"/>
              <a:gd name="connsiteX135" fmla="*/ 2055737 w 12192000"/>
              <a:gd name="connsiteY135" fmla="*/ 2047704 h 2237474"/>
              <a:gd name="connsiteX136" fmla="*/ 2042244 w 12192000"/>
              <a:gd name="connsiteY136" fmla="*/ 2055560 h 2237474"/>
              <a:gd name="connsiteX137" fmla="*/ 1976224 w 12192000"/>
              <a:gd name="connsiteY137" fmla="*/ 2074257 h 2237474"/>
              <a:gd name="connsiteX138" fmla="*/ 1877728 w 12192000"/>
              <a:gd name="connsiteY138" fmla="*/ 2101004 h 2237474"/>
              <a:gd name="connsiteX139" fmla="*/ 1759056 w 12192000"/>
              <a:gd name="connsiteY139" fmla="*/ 2125608 h 2237474"/>
              <a:gd name="connsiteX140" fmla="*/ 1637948 w 12192000"/>
              <a:gd name="connsiteY140" fmla="*/ 2172597 h 2237474"/>
              <a:gd name="connsiteX141" fmla="*/ 1434549 w 12192000"/>
              <a:gd name="connsiteY141" fmla="*/ 2234522 h 2237474"/>
              <a:gd name="connsiteX142" fmla="*/ 1398481 w 12192000"/>
              <a:gd name="connsiteY142" fmla="*/ 2237074 h 2237474"/>
              <a:gd name="connsiteX143" fmla="*/ 1398407 w 12192000"/>
              <a:gd name="connsiteY143" fmla="*/ 2237095 h 2237474"/>
              <a:gd name="connsiteX144" fmla="*/ 1370962 w 12192000"/>
              <a:gd name="connsiteY144" fmla="*/ 2237474 h 2237474"/>
              <a:gd name="connsiteX145" fmla="*/ 1356367 w 12192000"/>
              <a:gd name="connsiteY145" fmla="*/ 2235089 h 2237474"/>
              <a:gd name="connsiteX146" fmla="*/ 1324828 w 12192000"/>
              <a:gd name="connsiteY146" fmla="*/ 2231968 h 2237474"/>
              <a:gd name="connsiteX147" fmla="*/ 1297744 w 12192000"/>
              <a:gd name="connsiteY147" fmla="*/ 2235849 h 2237474"/>
              <a:gd name="connsiteX148" fmla="*/ 1286236 w 12192000"/>
              <a:gd name="connsiteY148" fmla="*/ 2233135 h 2237474"/>
              <a:gd name="connsiteX149" fmla="*/ 1283504 w 12192000"/>
              <a:gd name="connsiteY149" fmla="*/ 2233797 h 2237474"/>
              <a:gd name="connsiteX150" fmla="*/ 1279765 w 12192000"/>
              <a:gd name="connsiteY150" fmla="*/ 2229639 h 2237474"/>
              <a:gd name="connsiteX151" fmla="*/ 1195347 w 12192000"/>
              <a:gd name="connsiteY151" fmla="*/ 2212354 h 2237474"/>
              <a:gd name="connsiteX152" fmla="*/ 970251 w 12192000"/>
              <a:gd name="connsiteY152" fmla="*/ 2221029 h 2237474"/>
              <a:gd name="connsiteX153" fmla="*/ 812914 w 12192000"/>
              <a:gd name="connsiteY153" fmla="*/ 2202752 h 2237474"/>
              <a:gd name="connsiteX154" fmla="*/ 800195 w 12192000"/>
              <a:gd name="connsiteY154" fmla="*/ 2209407 h 2237474"/>
              <a:gd name="connsiteX155" fmla="*/ 784978 w 12192000"/>
              <a:gd name="connsiteY155" fmla="*/ 2212360 h 2237474"/>
              <a:gd name="connsiteX156" fmla="*/ 681987 w 12192000"/>
              <a:gd name="connsiteY156" fmla="*/ 2216757 h 2237474"/>
              <a:gd name="connsiteX157" fmla="*/ 669923 w 12192000"/>
              <a:gd name="connsiteY157" fmla="*/ 2211682 h 2237474"/>
              <a:gd name="connsiteX158" fmla="*/ 648680 w 12192000"/>
              <a:gd name="connsiteY158" fmla="*/ 2206229 h 2237474"/>
              <a:gd name="connsiteX159" fmla="*/ 597225 w 12192000"/>
              <a:gd name="connsiteY159" fmla="*/ 2180999 h 2237474"/>
              <a:gd name="connsiteX160" fmla="*/ 558449 w 12192000"/>
              <a:gd name="connsiteY160" fmla="*/ 2182346 h 2237474"/>
              <a:gd name="connsiteX161" fmla="*/ 550517 w 12192000"/>
              <a:gd name="connsiteY161" fmla="*/ 2182060 h 2237474"/>
              <a:gd name="connsiteX162" fmla="*/ 550309 w 12192000"/>
              <a:gd name="connsiteY162" fmla="*/ 2181825 h 2237474"/>
              <a:gd name="connsiteX163" fmla="*/ 541836 w 12192000"/>
              <a:gd name="connsiteY163" fmla="*/ 2181063 h 2237474"/>
              <a:gd name="connsiteX164" fmla="*/ 536057 w 12192000"/>
              <a:gd name="connsiteY164" fmla="*/ 2181537 h 2237474"/>
              <a:gd name="connsiteX165" fmla="*/ 520671 w 12192000"/>
              <a:gd name="connsiteY165" fmla="*/ 2180980 h 2237474"/>
              <a:gd name="connsiteX166" fmla="*/ 515024 w 12192000"/>
              <a:gd name="connsiteY166" fmla="*/ 2179258 h 2237474"/>
              <a:gd name="connsiteX167" fmla="*/ 512278 w 12192000"/>
              <a:gd name="connsiteY167" fmla="*/ 2176369 h 2237474"/>
              <a:gd name="connsiteX168" fmla="*/ 480419 w 12192000"/>
              <a:gd name="connsiteY168" fmla="*/ 2167807 h 2237474"/>
              <a:gd name="connsiteX169" fmla="*/ 413835 w 12192000"/>
              <a:gd name="connsiteY169" fmla="*/ 2156783 h 2237474"/>
              <a:gd name="connsiteX170" fmla="*/ 376513 w 12192000"/>
              <a:gd name="connsiteY170" fmla="*/ 2154014 h 2237474"/>
              <a:gd name="connsiteX171" fmla="*/ 273386 w 12192000"/>
              <a:gd name="connsiteY171" fmla="*/ 2142551 h 2237474"/>
              <a:gd name="connsiteX172" fmla="*/ 169207 w 12192000"/>
              <a:gd name="connsiteY172" fmla="*/ 2128100 h 2237474"/>
              <a:gd name="connsiteX173" fmla="*/ 93149 w 12192000"/>
              <a:gd name="connsiteY173" fmla="*/ 2105324 h 2237474"/>
              <a:gd name="connsiteX174" fmla="*/ 88109 w 12192000"/>
              <a:gd name="connsiteY174" fmla="*/ 2106704 h 2237474"/>
              <a:gd name="connsiteX175" fmla="*/ 80022 w 12192000"/>
              <a:gd name="connsiteY175" fmla="*/ 2107254 h 2237474"/>
              <a:gd name="connsiteX176" fmla="*/ 79717 w 12192000"/>
              <a:gd name="connsiteY176" fmla="*/ 2107046 h 2237474"/>
              <a:gd name="connsiteX177" fmla="*/ 72352 w 12192000"/>
              <a:gd name="connsiteY177" fmla="*/ 2107991 h 2237474"/>
              <a:gd name="connsiteX178" fmla="*/ 37645 w 12192000"/>
              <a:gd name="connsiteY178" fmla="*/ 2115401 h 2237474"/>
              <a:gd name="connsiteX179" fmla="*/ 4572 w 12192000"/>
              <a:gd name="connsiteY179" fmla="*/ 2111091 h 2237474"/>
              <a:gd name="connsiteX180" fmla="*/ 0 w 12192000"/>
              <a:gd name="connsiteY180" fmla="*/ 2110468 h 2237474"/>
              <a:gd name="connsiteX181" fmla="*/ 0 w 12192000"/>
              <a:gd name="connsiteY181"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20512 w 12192000"/>
              <a:gd name="connsiteY6" fmla="*/ 745392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46594 w 12192000"/>
              <a:gd name="connsiteY12" fmla="*/ 765069 h 2237474"/>
              <a:gd name="connsiteX13" fmla="*/ 10739478 w 12192000"/>
              <a:gd name="connsiteY13" fmla="*/ 776841 h 2237474"/>
              <a:gd name="connsiteX14" fmla="*/ 10458762 w 12192000"/>
              <a:gd name="connsiteY14" fmla="*/ 755400 h 2237474"/>
              <a:gd name="connsiteX15" fmla="*/ 10211200 w 12192000"/>
              <a:gd name="connsiteY15" fmla="*/ 767513 h 2237474"/>
              <a:gd name="connsiteX16" fmla="*/ 10167995 w 12192000"/>
              <a:gd name="connsiteY16" fmla="*/ 760843 h 2237474"/>
              <a:gd name="connsiteX17" fmla="*/ 9997044 w 12192000"/>
              <a:gd name="connsiteY17" fmla="*/ 780129 h 2237474"/>
              <a:gd name="connsiteX18" fmla="*/ 9943887 w 12192000"/>
              <a:gd name="connsiteY18" fmla="*/ 804141 h 2237474"/>
              <a:gd name="connsiteX19" fmla="*/ 9918248 w 12192000"/>
              <a:gd name="connsiteY19" fmla="*/ 816628 h 2237474"/>
              <a:gd name="connsiteX20" fmla="*/ 9767091 w 12192000"/>
              <a:gd name="connsiteY20" fmla="*/ 870550 h 2237474"/>
              <a:gd name="connsiteX21" fmla="*/ 9683005 w 12192000"/>
              <a:gd name="connsiteY21" fmla="*/ 894128 h 2237474"/>
              <a:gd name="connsiteX22" fmla="*/ 9594438 w 12192000"/>
              <a:gd name="connsiteY22" fmla="*/ 919051 h 2237474"/>
              <a:gd name="connsiteX23" fmla="*/ 9544189 w 12192000"/>
              <a:gd name="connsiteY23" fmla="*/ 938966 h 2237474"/>
              <a:gd name="connsiteX24" fmla="*/ 9500499 w 12192000"/>
              <a:gd name="connsiteY24" fmla="*/ 954680 h 2237474"/>
              <a:gd name="connsiteX25" fmla="*/ 9428195 w 12192000"/>
              <a:gd name="connsiteY25" fmla="*/ 986225 h 2237474"/>
              <a:gd name="connsiteX26" fmla="*/ 9410017 w 12192000"/>
              <a:gd name="connsiteY26" fmla="*/ 993931 h 2237474"/>
              <a:gd name="connsiteX27" fmla="*/ 9392919 w 12192000"/>
              <a:gd name="connsiteY27" fmla="*/ 994656 h 2237474"/>
              <a:gd name="connsiteX28" fmla="*/ 9268019 w 12192000"/>
              <a:gd name="connsiteY28" fmla="*/ 1007442 h 2237474"/>
              <a:gd name="connsiteX29" fmla="*/ 9234662 w 12192000"/>
              <a:gd name="connsiteY29" fmla="*/ 1023056 h 2237474"/>
              <a:gd name="connsiteX30" fmla="*/ 9181033 w 12192000"/>
              <a:gd name="connsiteY30" fmla="*/ 1037921 h 2237474"/>
              <a:gd name="connsiteX31" fmla="*/ 9155969 w 12192000"/>
              <a:gd name="connsiteY31" fmla="*/ 1046804 h 2237474"/>
              <a:gd name="connsiteX32" fmla="*/ 9133985 w 12192000"/>
              <a:gd name="connsiteY32" fmla="*/ 1046450 h 2237474"/>
              <a:gd name="connsiteX33" fmla="*/ 9003462 w 12192000"/>
              <a:gd name="connsiteY33" fmla="*/ 1042406 h 2237474"/>
              <a:gd name="connsiteX34" fmla="*/ 8968445 w 12192000"/>
              <a:gd name="connsiteY34" fmla="*/ 1052169 h 2237474"/>
              <a:gd name="connsiteX35" fmla="*/ 8886001 w 12192000"/>
              <a:gd name="connsiteY35" fmla="*/ 1067468 h 2237474"/>
              <a:gd name="connsiteX36" fmla="*/ 8838610 w 12192000"/>
              <a:gd name="connsiteY36" fmla="*/ 1075091 h 2237474"/>
              <a:gd name="connsiteX37" fmla="*/ 8750383 w 12192000"/>
              <a:gd name="connsiteY37" fmla="*/ 1097387 h 2237474"/>
              <a:gd name="connsiteX38" fmla="*/ 8665605 w 12192000"/>
              <a:gd name="connsiteY38" fmla="*/ 1110791 h 2237474"/>
              <a:gd name="connsiteX39" fmla="*/ 8584946 w 12192000"/>
              <a:gd name="connsiteY39" fmla="*/ 1135226 h 2237474"/>
              <a:gd name="connsiteX40" fmla="*/ 8419755 w 12192000"/>
              <a:gd name="connsiteY40" fmla="*/ 1216260 h 2237474"/>
              <a:gd name="connsiteX41" fmla="*/ 8411626 w 12192000"/>
              <a:gd name="connsiteY41" fmla="*/ 1214397 h 2237474"/>
              <a:gd name="connsiteX42" fmla="*/ 8363469 w 12192000"/>
              <a:gd name="connsiteY42" fmla="*/ 1246658 h 2237474"/>
              <a:gd name="connsiteX43" fmla="*/ 8275497 w 12192000"/>
              <a:gd name="connsiteY43" fmla="*/ 1264396 h 2237474"/>
              <a:gd name="connsiteX44" fmla="*/ 8206287 w 12192000"/>
              <a:gd name="connsiteY44" fmla="*/ 1273060 h 2237474"/>
              <a:gd name="connsiteX45" fmla="*/ 8139997 w 12192000"/>
              <a:gd name="connsiteY45" fmla="*/ 1282713 h 2237474"/>
              <a:gd name="connsiteX46" fmla="*/ 8074238 w 12192000"/>
              <a:gd name="connsiteY46" fmla="*/ 1301895 h 2237474"/>
              <a:gd name="connsiteX47" fmla="*/ 7942099 w 12192000"/>
              <a:gd name="connsiteY47" fmla="*/ 1336332 h 2237474"/>
              <a:gd name="connsiteX48" fmla="*/ 7902328 w 12192000"/>
              <a:gd name="connsiteY48" fmla="*/ 1345865 h 2237474"/>
              <a:gd name="connsiteX49" fmla="*/ 7840612 w 12192000"/>
              <a:gd name="connsiteY49" fmla="*/ 1369373 h 2237474"/>
              <a:gd name="connsiteX50" fmla="*/ 7786819 w 12192000"/>
              <a:gd name="connsiteY50" fmla="*/ 1378970 h 2237474"/>
              <a:gd name="connsiteX51" fmla="*/ 7548172 w 12192000"/>
              <a:gd name="connsiteY51" fmla="*/ 1417460 h 2237474"/>
              <a:gd name="connsiteX52" fmla="*/ 7483437 w 12192000"/>
              <a:gd name="connsiteY52" fmla="*/ 1478152 h 2237474"/>
              <a:gd name="connsiteX53" fmla="*/ 7377870 w 12192000"/>
              <a:gd name="connsiteY53" fmla="*/ 1523319 h 2237474"/>
              <a:gd name="connsiteX54" fmla="*/ 7230737 w 12192000"/>
              <a:gd name="connsiteY54" fmla="*/ 1562633 h 2237474"/>
              <a:gd name="connsiteX55" fmla="*/ 7224458 w 12192000"/>
              <a:gd name="connsiteY55" fmla="*/ 1573008 h 2237474"/>
              <a:gd name="connsiteX56" fmla="*/ 7183121 w 12192000"/>
              <a:gd name="connsiteY56" fmla="*/ 1595162 h 2237474"/>
              <a:gd name="connsiteX57" fmla="*/ 7164601 w 12192000"/>
              <a:gd name="connsiteY57" fmla="*/ 1606490 h 2237474"/>
              <a:gd name="connsiteX58" fmla="*/ 7031309 w 12192000"/>
              <a:gd name="connsiteY58" fmla="*/ 1619451 h 2237474"/>
              <a:gd name="connsiteX59" fmla="*/ 6900177 w 12192000"/>
              <a:gd name="connsiteY59" fmla="*/ 1636016 h 2237474"/>
              <a:gd name="connsiteX60" fmla="*/ 6795372 w 12192000"/>
              <a:gd name="connsiteY60" fmla="*/ 1644845 h 2237474"/>
              <a:gd name="connsiteX61" fmla="*/ 6692251 w 12192000"/>
              <a:gd name="connsiteY61" fmla="*/ 1656357 h 2237474"/>
              <a:gd name="connsiteX62" fmla="*/ 6655235 w 12192000"/>
              <a:gd name="connsiteY62" fmla="*/ 1661869 h 2237474"/>
              <a:gd name="connsiteX63" fmla="*/ 6554894 w 12192000"/>
              <a:gd name="connsiteY63" fmla="*/ 1664428 h 2237474"/>
              <a:gd name="connsiteX64" fmla="*/ 6516595 w 12192000"/>
              <a:gd name="connsiteY64" fmla="*/ 1667475 h 2237474"/>
              <a:gd name="connsiteX65" fmla="*/ 6508541 w 12192000"/>
              <a:gd name="connsiteY65" fmla="*/ 1668757 h 2237474"/>
              <a:gd name="connsiteX66" fmla="*/ 6471012 w 12192000"/>
              <a:gd name="connsiteY66" fmla="*/ 1678604 h 2237474"/>
              <a:gd name="connsiteX67" fmla="*/ 6364035 w 12192000"/>
              <a:gd name="connsiteY67" fmla="*/ 1667683 h 2237474"/>
              <a:gd name="connsiteX68" fmla="*/ 6280959 w 12192000"/>
              <a:gd name="connsiteY68" fmla="*/ 1689329 h 2237474"/>
              <a:gd name="connsiteX69" fmla="*/ 6243319 w 12192000"/>
              <a:gd name="connsiteY69" fmla="*/ 1695560 h 2237474"/>
              <a:gd name="connsiteX70" fmla="*/ 6098321 w 12192000"/>
              <a:gd name="connsiteY70" fmla="*/ 1721646 h 2237474"/>
              <a:gd name="connsiteX71" fmla="*/ 5880652 w 12192000"/>
              <a:gd name="connsiteY71" fmla="*/ 1779643 h 2237474"/>
              <a:gd name="connsiteX72" fmla="*/ 5785959 w 12192000"/>
              <a:gd name="connsiteY72" fmla="*/ 1775307 h 2237474"/>
              <a:gd name="connsiteX73" fmla="*/ 5643534 w 12192000"/>
              <a:gd name="connsiteY73" fmla="*/ 1802919 h 2237474"/>
              <a:gd name="connsiteX74" fmla="*/ 5518799 w 12192000"/>
              <a:gd name="connsiteY74" fmla="*/ 1818312 h 2237474"/>
              <a:gd name="connsiteX75" fmla="*/ 5505014 w 12192000"/>
              <a:gd name="connsiteY75" fmla="*/ 1819259 h 2237474"/>
              <a:gd name="connsiteX76" fmla="*/ 5453307 w 12192000"/>
              <a:gd name="connsiteY76" fmla="*/ 1815450 h 2237474"/>
              <a:gd name="connsiteX77" fmla="*/ 5221533 w 12192000"/>
              <a:gd name="connsiteY77" fmla="*/ 1846950 h 2237474"/>
              <a:gd name="connsiteX78" fmla="*/ 5149802 w 12192000"/>
              <a:gd name="connsiteY78" fmla="*/ 1844846 h 2237474"/>
              <a:gd name="connsiteX79" fmla="*/ 5114927 w 12192000"/>
              <a:gd name="connsiteY79" fmla="*/ 1847827 h 2237474"/>
              <a:gd name="connsiteX80" fmla="*/ 5108970 w 12192000"/>
              <a:gd name="connsiteY80" fmla="*/ 1847935 h 2237474"/>
              <a:gd name="connsiteX81" fmla="*/ 5067961 w 12192000"/>
              <a:gd name="connsiteY81" fmla="*/ 1845917 h 2237474"/>
              <a:gd name="connsiteX82" fmla="*/ 5007075 w 12192000"/>
              <a:gd name="connsiteY82" fmla="*/ 1838626 h 2237474"/>
              <a:gd name="connsiteX83" fmla="*/ 4944087 w 12192000"/>
              <a:gd name="connsiteY83" fmla="*/ 1823332 h 2237474"/>
              <a:gd name="connsiteX84" fmla="*/ 4907662 w 12192000"/>
              <a:gd name="connsiteY84" fmla="*/ 1816900 h 2237474"/>
              <a:gd name="connsiteX85" fmla="*/ 4882386 w 12192000"/>
              <a:gd name="connsiteY85" fmla="*/ 1809844 h 2237474"/>
              <a:gd name="connsiteX86" fmla="*/ 4811440 w 12192000"/>
              <a:gd name="connsiteY86" fmla="*/ 1804655 h 2237474"/>
              <a:gd name="connsiteX87" fmla="*/ 4691075 w 12192000"/>
              <a:gd name="connsiteY87" fmla="*/ 1801389 h 2237474"/>
              <a:gd name="connsiteX88" fmla="*/ 4640313 w 12192000"/>
              <a:gd name="connsiteY88" fmla="*/ 1784307 h 2237474"/>
              <a:gd name="connsiteX89" fmla="*/ 4536503 w 12192000"/>
              <a:gd name="connsiteY89" fmla="*/ 1785334 h 2237474"/>
              <a:gd name="connsiteX90" fmla="*/ 4513724 w 12192000"/>
              <a:gd name="connsiteY90" fmla="*/ 1791996 h 2237474"/>
              <a:gd name="connsiteX91" fmla="*/ 4459810 w 12192000"/>
              <a:gd name="connsiteY91" fmla="*/ 1797886 h 2237474"/>
              <a:gd name="connsiteX92" fmla="*/ 4379064 w 12192000"/>
              <a:gd name="connsiteY92" fmla="*/ 1817177 h 2237474"/>
              <a:gd name="connsiteX93" fmla="*/ 4290981 w 12192000"/>
              <a:gd name="connsiteY93" fmla="*/ 1839677 h 2237474"/>
              <a:gd name="connsiteX94" fmla="*/ 4238372 w 12192000"/>
              <a:gd name="connsiteY94" fmla="*/ 1851480 h 2237474"/>
              <a:gd name="connsiteX95" fmla="*/ 4232517 w 12192000"/>
              <a:gd name="connsiteY95" fmla="*/ 1852567 h 2237474"/>
              <a:gd name="connsiteX96" fmla="*/ 4191732 w 12192000"/>
              <a:gd name="connsiteY96" fmla="*/ 1857328 h 2237474"/>
              <a:gd name="connsiteX97" fmla="*/ 4065532 w 12192000"/>
              <a:gd name="connsiteY97" fmla="*/ 1855477 h 2237474"/>
              <a:gd name="connsiteX98" fmla="*/ 4028460 w 12192000"/>
              <a:gd name="connsiteY98" fmla="*/ 1855137 h 2237474"/>
              <a:gd name="connsiteX99" fmla="*/ 4002267 w 12192000"/>
              <a:gd name="connsiteY99" fmla="*/ 1852352 h 2237474"/>
              <a:gd name="connsiteX100" fmla="*/ 3931396 w 12192000"/>
              <a:gd name="connsiteY100" fmla="*/ 1858915 h 2237474"/>
              <a:gd name="connsiteX101" fmla="*/ 3812162 w 12192000"/>
              <a:gd name="connsiteY101" fmla="*/ 1875501 h 2237474"/>
              <a:gd name="connsiteX102" fmla="*/ 3758105 w 12192000"/>
              <a:gd name="connsiteY102" fmla="*/ 1871856 h 2237474"/>
              <a:gd name="connsiteX103" fmla="*/ 3715896 w 12192000"/>
              <a:gd name="connsiteY103" fmla="*/ 1881552 h 2237474"/>
              <a:gd name="connsiteX104" fmla="*/ 3567259 w 12192000"/>
              <a:gd name="connsiteY104" fmla="*/ 1893482 h 2237474"/>
              <a:gd name="connsiteX105" fmla="*/ 3405770 w 12192000"/>
              <a:gd name="connsiteY105" fmla="*/ 1904591 h 2237474"/>
              <a:gd name="connsiteX106" fmla="*/ 3280097 w 12192000"/>
              <a:gd name="connsiteY106" fmla="*/ 1919610 h 2237474"/>
              <a:gd name="connsiteX107" fmla="*/ 3123424 w 12192000"/>
              <a:gd name="connsiteY107" fmla="*/ 1952930 h 2237474"/>
              <a:gd name="connsiteX108" fmla="*/ 3009910 w 12192000"/>
              <a:gd name="connsiteY108" fmla="*/ 1957866 h 2237474"/>
              <a:gd name="connsiteX109" fmla="*/ 2995934 w 12192000"/>
              <a:gd name="connsiteY109" fmla="*/ 1967085 h 2237474"/>
              <a:gd name="connsiteX110" fmla="*/ 2942858 w 12192000"/>
              <a:gd name="connsiteY110" fmla="*/ 1981367 h 2237474"/>
              <a:gd name="connsiteX111" fmla="*/ 2875436 w 12192000"/>
              <a:gd name="connsiteY111" fmla="*/ 1996977 h 2237474"/>
              <a:gd name="connsiteX112" fmla="*/ 2874892 w 12192000"/>
              <a:gd name="connsiteY112" fmla="*/ 1996085 h 2237474"/>
              <a:gd name="connsiteX113" fmla="*/ 2843662 w 12192000"/>
              <a:gd name="connsiteY113" fmla="*/ 1992498 h 2237474"/>
              <a:gd name="connsiteX114" fmla="*/ 2796128 w 12192000"/>
              <a:gd name="connsiteY114" fmla="*/ 1976403 h 2237474"/>
              <a:gd name="connsiteX115" fmla="*/ 2756784 w 12192000"/>
              <a:gd name="connsiteY115" fmla="*/ 1985116 h 2237474"/>
              <a:gd name="connsiteX116" fmla="*/ 2748833 w 12192000"/>
              <a:gd name="connsiteY116" fmla="*/ 1986323 h 2237474"/>
              <a:gd name="connsiteX117" fmla="*/ 2748661 w 12192000"/>
              <a:gd name="connsiteY117" fmla="*/ 1986122 h 2237474"/>
              <a:gd name="connsiteX118" fmla="*/ 2718916 w 12192000"/>
              <a:gd name="connsiteY118" fmla="*/ 1990867 h 2237474"/>
              <a:gd name="connsiteX119" fmla="*/ 2713522 w 12192000"/>
              <a:gd name="connsiteY119" fmla="*/ 1990173 h 2237474"/>
              <a:gd name="connsiteX120" fmla="*/ 2680597 w 12192000"/>
              <a:gd name="connsiteY120" fmla="*/ 1984996 h 2237474"/>
              <a:gd name="connsiteX121" fmla="*/ 2578178 w 12192000"/>
              <a:gd name="connsiteY121" fmla="*/ 1990531 h 2237474"/>
              <a:gd name="connsiteX122" fmla="*/ 2476147 w 12192000"/>
              <a:gd name="connsiteY122" fmla="*/ 1998305 h 2237474"/>
              <a:gd name="connsiteX123" fmla="*/ 2373568 w 12192000"/>
              <a:gd name="connsiteY123" fmla="*/ 2003219 h 2237474"/>
              <a:gd name="connsiteX124" fmla="*/ 2300792 w 12192000"/>
              <a:gd name="connsiteY124" fmla="*/ 1994290 h 2237474"/>
              <a:gd name="connsiteX125" fmla="*/ 2287219 w 12192000"/>
              <a:gd name="connsiteY125" fmla="*/ 1998750 h 2237474"/>
              <a:gd name="connsiteX126" fmla="*/ 2243069 w 12192000"/>
              <a:gd name="connsiteY126" fmla="*/ 2015111 h 2237474"/>
              <a:gd name="connsiteX127" fmla="*/ 2186609 w 12192000"/>
              <a:gd name="connsiteY127" fmla="*/ 2008263 h 2237474"/>
              <a:gd name="connsiteX128" fmla="*/ 2164831 w 12192000"/>
              <a:gd name="connsiteY128" fmla="*/ 2010143 h 2237474"/>
              <a:gd name="connsiteX129" fmla="*/ 2152836 w 12192000"/>
              <a:gd name="connsiteY129" fmla="*/ 2010048 h 2237474"/>
              <a:gd name="connsiteX130" fmla="*/ 2117102 w 12192000"/>
              <a:gd name="connsiteY130" fmla="*/ 2023004 h 2237474"/>
              <a:gd name="connsiteX131" fmla="*/ 2111935 w 12192000"/>
              <a:gd name="connsiteY131" fmla="*/ 2023163 h 2237474"/>
              <a:gd name="connsiteX132" fmla="*/ 2089991 w 12192000"/>
              <a:gd name="connsiteY132" fmla="*/ 2034193 h 2237474"/>
              <a:gd name="connsiteX133" fmla="*/ 2058061 w 12192000"/>
              <a:gd name="connsiteY133" fmla="*/ 2047942 h 2237474"/>
              <a:gd name="connsiteX134" fmla="*/ 2055737 w 12192000"/>
              <a:gd name="connsiteY134" fmla="*/ 2047704 h 2237474"/>
              <a:gd name="connsiteX135" fmla="*/ 2042244 w 12192000"/>
              <a:gd name="connsiteY135" fmla="*/ 2055560 h 2237474"/>
              <a:gd name="connsiteX136" fmla="*/ 1976224 w 12192000"/>
              <a:gd name="connsiteY136" fmla="*/ 2074257 h 2237474"/>
              <a:gd name="connsiteX137" fmla="*/ 1877728 w 12192000"/>
              <a:gd name="connsiteY137" fmla="*/ 2101004 h 2237474"/>
              <a:gd name="connsiteX138" fmla="*/ 1759056 w 12192000"/>
              <a:gd name="connsiteY138" fmla="*/ 2125608 h 2237474"/>
              <a:gd name="connsiteX139" fmla="*/ 1637948 w 12192000"/>
              <a:gd name="connsiteY139" fmla="*/ 2172597 h 2237474"/>
              <a:gd name="connsiteX140" fmla="*/ 1434549 w 12192000"/>
              <a:gd name="connsiteY140" fmla="*/ 2234522 h 2237474"/>
              <a:gd name="connsiteX141" fmla="*/ 1398481 w 12192000"/>
              <a:gd name="connsiteY141" fmla="*/ 2237074 h 2237474"/>
              <a:gd name="connsiteX142" fmla="*/ 1398407 w 12192000"/>
              <a:gd name="connsiteY142" fmla="*/ 2237095 h 2237474"/>
              <a:gd name="connsiteX143" fmla="*/ 1370962 w 12192000"/>
              <a:gd name="connsiteY143" fmla="*/ 2237474 h 2237474"/>
              <a:gd name="connsiteX144" fmla="*/ 1356367 w 12192000"/>
              <a:gd name="connsiteY144" fmla="*/ 2235089 h 2237474"/>
              <a:gd name="connsiteX145" fmla="*/ 1324828 w 12192000"/>
              <a:gd name="connsiteY145" fmla="*/ 2231968 h 2237474"/>
              <a:gd name="connsiteX146" fmla="*/ 1297744 w 12192000"/>
              <a:gd name="connsiteY146" fmla="*/ 2235849 h 2237474"/>
              <a:gd name="connsiteX147" fmla="*/ 1286236 w 12192000"/>
              <a:gd name="connsiteY147" fmla="*/ 2233135 h 2237474"/>
              <a:gd name="connsiteX148" fmla="*/ 1283504 w 12192000"/>
              <a:gd name="connsiteY148" fmla="*/ 2233797 h 2237474"/>
              <a:gd name="connsiteX149" fmla="*/ 1279765 w 12192000"/>
              <a:gd name="connsiteY149" fmla="*/ 2229639 h 2237474"/>
              <a:gd name="connsiteX150" fmla="*/ 1195347 w 12192000"/>
              <a:gd name="connsiteY150" fmla="*/ 2212354 h 2237474"/>
              <a:gd name="connsiteX151" fmla="*/ 970251 w 12192000"/>
              <a:gd name="connsiteY151" fmla="*/ 2221029 h 2237474"/>
              <a:gd name="connsiteX152" fmla="*/ 812914 w 12192000"/>
              <a:gd name="connsiteY152" fmla="*/ 2202752 h 2237474"/>
              <a:gd name="connsiteX153" fmla="*/ 800195 w 12192000"/>
              <a:gd name="connsiteY153" fmla="*/ 2209407 h 2237474"/>
              <a:gd name="connsiteX154" fmla="*/ 784978 w 12192000"/>
              <a:gd name="connsiteY154" fmla="*/ 2212360 h 2237474"/>
              <a:gd name="connsiteX155" fmla="*/ 681987 w 12192000"/>
              <a:gd name="connsiteY155" fmla="*/ 2216757 h 2237474"/>
              <a:gd name="connsiteX156" fmla="*/ 669923 w 12192000"/>
              <a:gd name="connsiteY156" fmla="*/ 2211682 h 2237474"/>
              <a:gd name="connsiteX157" fmla="*/ 648680 w 12192000"/>
              <a:gd name="connsiteY157" fmla="*/ 2206229 h 2237474"/>
              <a:gd name="connsiteX158" fmla="*/ 597225 w 12192000"/>
              <a:gd name="connsiteY158" fmla="*/ 2180999 h 2237474"/>
              <a:gd name="connsiteX159" fmla="*/ 558449 w 12192000"/>
              <a:gd name="connsiteY159" fmla="*/ 2182346 h 2237474"/>
              <a:gd name="connsiteX160" fmla="*/ 550517 w 12192000"/>
              <a:gd name="connsiteY160" fmla="*/ 2182060 h 2237474"/>
              <a:gd name="connsiteX161" fmla="*/ 550309 w 12192000"/>
              <a:gd name="connsiteY161" fmla="*/ 2181825 h 2237474"/>
              <a:gd name="connsiteX162" fmla="*/ 541836 w 12192000"/>
              <a:gd name="connsiteY162" fmla="*/ 2181063 h 2237474"/>
              <a:gd name="connsiteX163" fmla="*/ 536057 w 12192000"/>
              <a:gd name="connsiteY163" fmla="*/ 2181537 h 2237474"/>
              <a:gd name="connsiteX164" fmla="*/ 520671 w 12192000"/>
              <a:gd name="connsiteY164" fmla="*/ 2180980 h 2237474"/>
              <a:gd name="connsiteX165" fmla="*/ 515024 w 12192000"/>
              <a:gd name="connsiteY165" fmla="*/ 2179258 h 2237474"/>
              <a:gd name="connsiteX166" fmla="*/ 512278 w 12192000"/>
              <a:gd name="connsiteY166" fmla="*/ 2176369 h 2237474"/>
              <a:gd name="connsiteX167" fmla="*/ 480419 w 12192000"/>
              <a:gd name="connsiteY167" fmla="*/ 2167807 h 2237474"/>
              <a:gd name="connsiteX168" fmla="*/ 413835 w 12192000"/>
              <a:gd name="connsiteY168" fmla="*/ 2156783 h 2237474"/>
              <a:gd name="connsiteX169" fmla="*/ 376513 w 12192000"/>
              <a:gd name="connsiteY169" fmla="*/ 2154014 h 2237474"/>
              <a:gd name="connsiteX170" fmla="*/ 273386 w 12192000"/>
              <a:gd name="connsiteY170" fmla="*/ 2142551 h 2237474"/>
              <a:gd name="connsiteX171" fmla="*/ 169207 w 12192000"/>
              <a:gd name="connsiteY171" fmla="*/ 2128100 h 2237474"/>
              <a:gd name="connsiteX172" fmla="*/ 93149 w 12192000"/>
              <a:gd name="connsiteY172" fmla="*/ 2105324 h 2237474"/>
              <a:gd name="connsiteX173" fmla="*/ 88109 w 12192000"/>
              <a:gd name="connsiteY173" fmla="*/ 2106704 h 2237474"/>
              <a:gd name="connsiteX174" fmla="*/ 80022 w 12192000"/>
              <a:gd name="connsiteY174" fmla="*/ 2107254 h 2237474"/>
              <a:gd name="connsiteX175" fmla="*/ 79717 w 12192000"/>
              <a:gd name="connsiteY175" fmla="*/ 2107046 h 2237474"/>
              <a:gd name="connsiteX176" fmla="*/ 72352 w 12192000"/>
              <a:gd name="connsiteY176" fmla="*/ 2107991 h 2237474"/>
              <a:gd name="connsiteX177" fmla="*/ 37645 w 12192000"/>
              <a:gd name="connsiteY177" fmla="*/ 2115401 h 2237474"/>
              <a:gd name="connsiteX178" fmla="*/ 4572 w 12192000"/>
              <a:gd name="connsiteY178" fmla="*/ 2111091 h 2237474"/>
              <a:gd name="connsiteX179" fmla="*/ 0 w 12192000"/>
              <a:gd name="connsiteY179" fmla="*/ 2110468 h 2237474"/>
              <a:gd name="connsiteX180" fmla="*/ 0 w 12192000"/>
              <a:gd name="connsiteY180"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20512 w 12192000"/>
              <a:gd name="connsiteY6" fmla="*/ 745392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46594 w 12192000"/>
              <a:gd name="connsiteY12" fmla="*/ 765069 h 2237474"/>
              <a:gd name="connsiteX13" fmla="*/ 10739478 w 12192000"/>
              <a:gd name="connsiteY13" fmla="*/ 776841 h 2237474"/>
              <a:gd name="connsiteX14" fmla="*/ 10458762 w 12192000"/>
              <a:gd name="connsiteY14" fmla="*/ 755400 h 2237474"/>
              <a:gd name="connsiteX15" fmla="*/ 10211200 w 12192000"/>
              <a:gd name="connsiteY15" fmla="*/ 767513 h 2237474"/>
              <a:gd name="connsiteX16" fmla="*/ 10167995 w 12192000"/>
              <a:gd name="connsiteY16" fmla="*/ 760843 h 2237474"/>
              <a:gd name="connsiteX17" fmla="*/ 9997044 w 12192000"/>
              <a:gd name="connsiteY17" fmla="*/ 780129 h 2237474"/>
              <a:gd name="connsiteX18" fmla="*/ 9943887 w 12192000"/>
              <a:gd name="connsiteY18" fmla="*/ 804141 h 2237474"/>
              <a:gd name="connsiteX19" fmla="*/ 9918248 w 12192000"/>
              <a:gd name="connsiteY19" fmla="*/ 816628 h 2237474"/>
              <a:gd name="connsiteX20" fmla="*/ 9767091 w 12192000"/>
              <a:gd name="connsiteY20" fmla="*/ 870550 h 2237474"/>
              <a:gd name="connsiteX21" fmla="*/ 9683005 w 12192000"/>
              <a:gd name="connsiteY21" fmla="*/ 894128 h 2237474"/>
              <a:gd name="connsiteX22" fmla="*/ 9594438 w 12192000"/>
              <a:gd name="connsiteY22" fmla="*/ 919051 h 2237474"/>
              <a:gd name="connsiteX23" fmla="*/ 9544189 w 12192000"/>
              <a:gd name="connsiteY23" fmla="*/ 938966 h 2237474"/>
              <a:gd name="connsiteX24" fmla="*/ 9500499 w 12192000"/>
              <a:gd name="connsiteY24" fmla="*/ 954680 h 2237474"/>
              <a:gd name="connsiteX25" fmla="*/ 9428195 w 12192000"/>
              <a:gd name="connsiteY25" fmla="*/ 986225 h 2237474"/>
              <a:gd name="connsiteX26" fmla="*/ 9410017 w 12192000"/>
              <a:gd name="connsiteY26" fmla="*/ 993931 h 2237474"/>
              <a:gd name="connsiteX27" fmla="*/ 9392919 w 12192000"/>
              <a:gd name="connsiteY27" fmla="*/ 994656 h 2237474"/>
              <a:gd name="connsiteX28" fmla="*/ 9268019 w 12192000"/>
              <a:gd name="connsiteY28" fmla="*/ 1007442 h 2237474"/>
              <a:gd name="connsiteX29" fmla="*/ 9234662 w 12192000"/>
              <a:gd name="connsiteY29" fmla="*/ 1023056 h 2237474"/>
              <a:gd name="connsiteX30" fmla="*/ 9181033 w 12192000"/>
              <a:gd name="connsiteY30" fmla="*/ 1037921 h 2237474"/>
              <a:gd name="connsiteX31" fmla="*/ 9155969 w 12192000"/>
              <a:gd name="connsiteY31" fmla="*/ 1046804 h 2237474"/>
              <a:gd name="connsiteX32" fmla="*/ 9133985 w 12192000"/>
              <a:gd name="connsiteY32" fmla="*/ 1046450 h 2237474"/>
              <a:gd name="connsiteX33" fmla="*/ 9003462 w 12192000"/>
              <a:gd name="connsiteY33" fmla="*/ 1042406 h 2237474"/>
              <a:gd name="connsiteX34" fmla="*/ 8968445 w 12192000"/>
              <a:gd name="connsiteY34" fmla="*/ 1052169 h 2237474"/>
              <a:gd name="connsiteX35" fmla="*/ 8886001 w 12192000"/>
              <a:gd name="connsiteY35" fmla="*/ 1067468 h 2237474"/>
              <a:gd name="connsiteX36" fmla="*/ 8838610 w 12192000"/>
              <a:gd name="connsiteY36" fmla="*/ 1075091 h 2237474"/>
              <a:gd name="connsiteX37" fmla="*/ 8750383 w 12192000"/>
              <a:gd name="connsiteY37" fmla="*/ 1097387 h 2237474"/>
              <a:gd name="connsiteX38" fmla="*/ 8665605 w 12192000"/>
              <a:gd name="connsiteY38" fmla="*/ 1110791 h 2237474"/>
              <a:gd name="connsiteX39" fmla="*/ 8584946 w 12192000"/>
              <a:gd name="connsiteY39" fmla="*/ 1135226 h 2237474"/>
              <a:gd name="connsiteX40" fmla="*/ 8419755 w 12192000"/>
              <a:gd name="connsiteY40" fmla="*/ 1216260 h 2237474"/>
              <a:gd name="connsiteX41" fmla="*/ 8411626 w 12192000"/>
              <a:gd name="connsiteY41" fmla="*/ 1214397 h 2237474"/>
              <a:gd name="connsiteX42" fmla="*/ 8363469 w 12192000"/>
              <a:gd name="connsiteY42" fmla="*/ 1246658 h 2237474"/>
              <a:gd name="connsiteX43" fmla="*/ 8275497 w 12192000"/>
              <a:gd name="connsiteY43" fmla="*/ 1264396 h 2237474"/>
              <a:gd name="connsiteX44" fmla="*/ 8206287 w 12192000"/>
              <a:gd name="connsiteY44" fmla="*/ 1273060 h 2237474"/>
              <a:gd name="connsiteX45" fmla="*/ 8139997 w 12192000"/>
              <a:gd name="connsiteY45" fmla="*/ 1282713 h 2237474"/>
              <a:gd name="connsiteX46" fmla="*/ 8074238 w 12192000"/>
              <a:gd name="connsiteY46" fmla="*/ 1301895 h 2237474"/>
              <a:gd name="connsiteX47" fmla="*/ 7942099 w 12192000"/>
              <a:gd name="connsiteY47" fmla="*/ 1336332 h 2237474"/>
              <a:gd name="connsiteX48" fmla="*/ 7902328 w 12192000"/>
              <a:gd name="connsiteY48" fmla="*/ 1345865 h 2237474"/>
              <a:gd name="connsiteX49" fmla="*/ 7840612 w 12192000"/>
              <a:gd name="connsiteY49" fmla="*/ 1369373 h 2237474"/>
              <a:gd name="connsiteX50" fmla="*/ 7786819 w 12192000"/>
              <a:gd name="connsiteY50" fmla="*/ 1378970 h 2237474"/>
              <a:gd name="connsiteX51" fmla="*/ 7548172 w 12192000"/>
              <a:gd name="connsiteY51" fmla="*/ 1417460 h 2237474"/>
              <a:gd name="connsiteX52" fmla="*/ 7483437 w 12192000"/>
              <a:gd name="connsiteY52" fmla="*/ 1478152 h 2237474"/>
              <a:gd name="connsiteX53" fmla="*/ 7377870 w 12192000"/>
              <a:gd name="connsiteY53" fmla="*/ 1523319 h 2237474"/>
              <a:gd name="connsiteX54" fmla="*/ 7230737 w 12192000"/>
              <a:gd name="connsiteY54" fmla="*/ 1562633 h 2237474"/>
              <a:gd name="connsiteX55" fmla="*/ 7224458 w 12192000"/>
              <a:gd name="connsiteY55" fmla="*/ 1573008 h 2237474"/>
              <a:gd name="connsiteX56" fmla="*/ 7183121 w 12192000"/>
              <a:gd name="connsiteY56" fmla="*/ 1595162 h 2237474"/>
              <a:gd name="connsiteX57" fmla="*/ 7164601 w 12192000"/>
              <a:gd name="connsiteY57" fmla="*/ 1606490 h 2237474"/>
              <a:gd name="connsiteX58" fmla="*/ 7031309 w 12192000"/>
              <a:gd name="connsiteY58" fmla="*/ 1619451 h 2237474"/>
              <a:gd name="connsiteX59" fmla="*/ 6900177 w 12192000"/>
              <a:gd name="connsiteY59" fmla="*/ 1636016 h 2237474"/>
              <a:gd name="connsiteX60" fmla="*/ 6795372 w 12192000"/>
              <a:gd name="connsiteY60" fmla="*/ 1644845 h 2237474"/>
              <a:gd name="connsiteX61" fmla="*/ 6692251 w 12192000"/>
              <a:gd name="connsiteY61" fmla="*/ 1656357 h 2237474"/>
              <a:gd name="connsiteX62" fmla="*/ 6655235 w 12192000"/>
              <a:gd name="connsiteY62" fmla="*/ 1661869 h 2237474"/>
              <a:gd name="connsiteX63" fmla="*/ 6554894 w 12192000"/>
              <a:gd name="connsiteY63" fmla="*/ 1664428 h 2237474"/>
              <a:gd name="connsiteX64" fmla="*/ 6516595 w 12192000"/>
              <a:gd name="connsiteY64" fmla="*/ 1667475 h 2237474"/>
              <a:gd name="connsiteX65" fmla="*/ 6508541 w 12192000"/>
              <a:gd name="connsiteY65" fmla="*/ 1668757 h 2237474"/>
              <a:gd name="connsiteX66" fmla="*/ 6471012 w 12192000"/>
              <a:gd name="connsiteY66" fmla="*/ 1678604 h 2237474"/>
              <a:gd name="connsiteX67" fmla="*/ 6364035 w 12192000"/>
              <a:gd name="connsiteY67" fmla="*/ 1667683 h 2237474"/>
              <a:gd name="connsiteX68" fmla="*/ 6280959 w 12192000"/>
              <a:gd name="connsiteY68" fmla="*/ 1689329 h 2237474"/>
              <a:gd name="connsiteX69" fmla="*/ 6243319 w 12192000"/>
              <a:gd name="connsiteY69" fmla="*/ 1695560 h 2237474"/>
              <a:gd name="connsiteX70" fmla="*/ 6098321 w 12192000"/>
              <a:gd name="connsiteY70" fmla="*/ 1721646 h 2237474"/>
              <a:gd name="connsiteX71" fmla="*/ 5880652 w 12192000"/>
              <a:gd name="connsiteY71" fmla="*/ 1779643 h 2237474"/>
              <a:gd name="connsiteX72" fmla="*/ 5785959 w 12192000"/>
              <a:gd name="connsiteY72" fmla="*/ 1775307 h 2237474"/>
              <a:gd name="connsiteX73" fmla="*/ 5643534 w 12192000"/>
              <a:gd name="connsiteY73" fmla="*/ 1802919 h 2237474"/>
              <a:gd name="connsiteX74" fmla="*/ 5518799 w 12192000"/>
              <a:gd name="connsiteY74" fmla="*/ 1818312 h 2237474"/>
              <a:gd name="connsiteX75" fmla="*/ 5505014 w 12192000"/>
              <a:gd name="connsiteY75" fmla="*/ 1819259 h 2237474"/>
              <a:gd name="connsiteX76" fmla="*/ 5453307 w 12192000"/>
              <a:gd name="connsiteY76" fmla="*/ 1815450 h 2237474"/>
              <a:gd name="connsiteX77" fmla="*/ 5221533 w 12192000"/>
              <a:gd name="connsiteY77" fmla="*/ 1846950 h 2237474"/>
              <a:gd name="connsiteX78" fmla="*/ 5149802 w 12192000"/>
              <a:gd name="connsiteY78" fmla="*/ 1844846 h 2237474"/>
              <a:gd name="connsiteX79" fmla="*/ 5114927 w 12192000"/>
              <a:gd name="connsiteY79" fmla="*/ 1847827 h 2237474"/>
              <a:gd name="connsiteX80" fmla="*/ 5108970 w 12192000"/>
              <a:gd name="connsiteY80" fmla="*/ 1847935 h 2237474"/>
              <a:gd name="connsiteX81" fmla="*/ 5067961 w 12192000"/>
              <a:gd name="connsiteY81" fmla="*/ 1845917 h 2237474"/>
              <a:gd name="connsiteX82" fmla="*/ 5007075 w 12192000"/>
              <a:gd name="connsiteY82" fmla="*/ 1838626 h 2237474"/>
              <a:gd name="connsiteX83" fmla="*/ 4944087 w 12192000"/>
              <a:gd name="connsiteY83" fmla="*/ 1823332 h 2237474"/>
              <a:gd name="connsiteX84" fmla="*/ 4907662 w 12192000"/>
              <a:gd name="connsiteY84" fmla="*/ 1816900 h 2237474"/>
              <a:gd name="connsiteX85" fmla="*/ 4882386 w 12192000"/>
              <a:gd name="connsiteY85" fmla="*/ 1809844 h 2237474"/>
              <a:gd name="connsiteX86" fmla="*/ 4811440 w 12192000"/>
              <a:gd name="connsiteY86" fmla="*/ 1804655 h 2237474"/>
              <a:gd name="connsiteX87" fmla="*/ 4691075 w 12192000"/>
              <a:gd name="connsiteY87" fmla="*/ 1801389 h 2237474"/>
              <a:gd name="connsiteX88" fmla="*/ 4640313 w 12192000"/>
              <a:gd name="connsiteY88" fmla="*/ 1784307 h 2237474"/>
              <a:gd name="connsiteX89" fmla="*/ 4536503 w 12192000"/>
              <a:gd name="connsiteY89" fmla="*/ 1785334 h 2237474"/>
              <a:gd name="connsiteX90" fmla="*/ 4513724 w 12192000"/>
              <a:gd name="connsiteY90" fmla="*/ 1791996 h 2237474"/>
              <a:gd name="connsiteX91" fmla="*/ 4459810 w 12192000"/>
              <a:gd name="connsiteY91" fmla="*/ 1797886 h 2237474"/>
              <a:gd name="connsiteX92" fmla="*/ 4379064 w 12192000"/>
              <a:gd name="connsiteY92" fmla="*/ 1817177 h 2237474"/>
              <a:gd name="connsiteX93" fmla="*/ 4290981 w 12192000"/>
              <a:gd name="connsiteY93" fmla="*/ 1839677 h 2237474"/>
              <a:gd name="connsiteX94" fmla="*/ 4238372 w 12192000"/>
              <a:gd name="connsiteY94" fmla="*/ 1851480 h 2237474"/>
              <a:gd name="connsiteX95" fmla="*/ 4232517 w 12192000"/>
              <a:gd name="connsiteY95" fmla="*/ 1852567 h 2237474"/>
              <a:gd name="connsiteX96" fmla="*/ 4191732 w 12192000"/>
              <a:gd name="connsiteY96" fmla="*/ 1857328 h 2237474"/>
              <a:gd name="connsiteX97" fmla="*/ 4065532 w 12192000"/>
              <a:gd name="connsiteY97" fmla="*/ 1855477 h 2237474"/>
              <a:gd name="connsiteX98" fmla="*/ 4028460 w 12192000"/>
              <a:gd name="connsiteY98" fmla="*/ 1855137 h 2237474"/>
              <a:gd name="connsiteX99" fmla="*/ 4002267 w 12192000"/>
              <a:gd name="connsiteY99" fmla="*/ 1852352 h 2237474"/>
              <a:gd name="connsiteX100" fmla="*/ 3931396 w 12192000"/>
              <a:gd name="connsiteY100" fmla="*/ 1858915 h 2237474"/>
              <a:gd name="connsiteX101" fmla="*/ 3812162 w 12192000"/>
              <a:gd name="connsiteY101" fmla="*/ 1875501 h 2237474"/>
              <a:gd name="connsiteX102" fmla="*/ 3758105 w 12192000"/>
              <a:gd name="connsiteY102" fmla="*/ 1871856 h 2237474"/>
              <a:gd name="connsiteX103" fmla="*/ 3715896 w 12192000"/>
              <a:gd name="connsiteY103" fmla="*/ 1881552 h 2237474"/>
              <a:gd name="connsiteX104" fmla="*/ 3567259 w 12192000"/>
              <a:gd name="connsiteY104" fmla="*/ 1893482 h 2237474"/>
              <a:gd name="connsiteX105" fmla="*/ 3405770 w 12192000"/>
              <a:gd name="connsiteY105" fmla="*/ 1904591 h 2237474"/>
              <a:gd name="connsiteX106" fmla="*/ 3280097 w 12192000"/>
              <a:gd name="connsiteY106" fmla="*/ 1919610 h 2237474"/>
              <a:gd name="connsiteX107" fmla="*/ 3123424 w 12192000"/>
              <a:gd name="connsiteY107" fmla="*/ 1952930 h 2237474"/>
              <a:gd name="connsiteX108" fmla="*/ 3009910 w 12192000"/>
              <a:gd name="connsiteY108" fmla="*/ 1957866 h 2237474"/>
              <a:gd name="connsiteX109" fmla="*/ 2995934 w 12192000"/>
              <a:gd name="connsiteY109" fmla="*/ 1967085 h 2237474"/>
              <a:gd name="connsiteX110" fmla="*/ 2942858 w 12192000"/>
              <a:gd name="connsiteY110" fmla="*/ 1981367 h 2237474"/>
              <a:gd name="connsiteX111" fmla="*/ 2875436 w 12192000"/>
              <a:gd name="connsiteY111" fmla="*/ 1996977 h 2237474"/>
              <a:gd name="connsiteX112" fmla="*/ 2874892 w 12192000"/>
              <a:gd name="connsiteY112" fmla="*/ 1996085 h 2237474"/>
              <a:gd name="connsiteX113" fmla="*/ 2843662 w 12192000"/>
              <a:gd name="connsiteY113" fmla="*/ 1992498 h 2237474"/>
              <a:gd name="connsiteX114" fmla="*/ 2796128 w 12192000"/>
              <a:gd name="connsiteY114" fmla="*/ 1976403 h 2237474"/>
              <a:gd name="connsiteX115" fmla="*/ 2756784 w 12192000"/>
              <a:gd name="connsiteY115" fmla="*/ 1985116 h 2237474"/>
              <a:gd name="connsiteX116" fmla="*/ 2748833 w 12192000"/>
              <a:gd name="connsiteY116" fmla="*/ 1986323 h 2237474"/>
              <a:gd name="connsiteX117" fmla="*/ 2748661 w 12192000"/>
              <a:gd name="connsiteY117" fmla="*/ 1986122 h 2237474"/>
              <a:gd name="connsiteX118" fmla="*/ 2718916 w 12192000"/>
              <a:gd name="connsiteY118" fmla="*/ 1990867 h 2237474"/>
              <a:gd name="connsiteX119" fmla="*/ 2713522 w 12192000"/>
              <a:gd name="connsiteY119" fmla="*/ 1990173 h 2237474"/>
              <a:gd name="connsiteX120" fmla="*/ 2680597 w 12192000"/>
              <a:gd name="connsiteY120" fmla="*/ 1984996 h 2237474"/>
              <a:gd name="connsiteX121" fmla="*/ 2578178 w 12192000"/>
              <a:gd name="connsiteY121" fmla="*/ 1990531 h 2237474"/>
              <a:gd name="connsiteX122" fmla="*/ 2476147 w 12192000"/>
              <a:gd name="connsiteY122" fmla="*/ 1998305 h 2237474"/>
              <a:gd name="connsiteX123" fmla="*/ 2373568 w 12192000"/>
              <a:gd name="connsiteY123" fmla="*/ 2003219 h 2237474"/>
              <a:gd name="connsiteX124" fmla="*/ 2287219 w 12192000"/>
              <a:gd name="connsiteY124" fmla="*/ 1998750 h 2237474"/>
              <a:gd name="connsiteX125" fmla="*/ 2243069 w 12192000"/>
              <a:gd name="connsiteY125" fmla="*/ 2015111 h 2237474"/>
              <a:gd name="connsiteX126" fmla="*/ 2186609 w 12192000"/>
              <a:gd name="connsiteY126" fmla="*/ 2008263 h 2237474"/>
              <a:gd name="connsiteX127" fmla="*/ 2164831 w 12192000"/>
              <a:gd name="connsiteY127" fmla="*/ 2010143 h 2237474"/>
              <a:gd name="connsiteX128" fmla="*/ 2152836 w 12192000"/>
              <a:gd name="connsiteY128" fmla="*/ 2010048 h 2237474"/>
              <a:gd name="connsiteX129" fmla="*/ 2117102 w 12192000"/>
              <a:gd name="connsiteY129" fmla="*/ 2023004 h 2237474"/>
              <a:gd name="connsiteX130" fmla="*/ 2111935 w 12192000"/>
              <a:gd name="connsiteY130" fmla="*/ 2023163 h 2237474"/>
              <a:gd name="connsiteX131" fmla="*/ 2089991 w 12192000"/>
              <a:gd name="connsiteY131" fmla="*/ 2034193 h 2237474"/>
              <a:gd name="connsiteX132" fmla="*/ 2058061 w 12192000"/>
              <a:gd name="connsiteY132" fmla="*/ 2047942 h 2237474"/>
              <a:gd name="connsiteX133" fmla="*/ 2055737 w 12192000"/>
              <a:gd name="connsiteY133" fmla="*/ 2047704 h 2237474"/>
              <a:gd name="connsiteX134" fmla="*/ 2042244 w 12192000"/>
              <a:gd name="connsiteY134" fmla="*/ 2055560 h 2237474"/>
              <a:gd name="connsiteX135" fmla="*/ 1976224 w 12192000"/>
              <a:gd name="connsiteY135" fmla="*/ 2074257 h 2237474"/>
              <a:gd name="connsiteX136" fmla="*/ 1877728 w 12192000"/>
              <a:gd name="connsiteY136" fmla="*/ 2101004 h 2237474"/>
              <a:gd name="connsiteX137" fmla="*/ 1759056 w 12192000"/>
              <a:gd name="connsiteY137" fmla="*/ 2125608 h 2237474"/>
              <a:gd name="connsiteX138" fmla="*/ 1637948 w 12192000"/>
              <a:gd name="connsiteY138" fmla="*/ 2172597 h 2237474"/>
              <a:gd name="connsiteX139" fmla="*/ 1434549 w 12192000"/>
              <a:gd name="connsiteY139" fmla="*/ 2234522 h 2237474"/>
              <a:gd name="connsiteX140" fmla="*/ 1398481 w 12192000"/>
              <a:gd name="connsiteY140" fmla="*/ 2237074 h 2237474"/>
              <a:gd name="connsiteX141" fmla="*/ 1398407 w 12192000"/>
              <a:gd name="connsiteY141" fmla="*/ 2237095 h 2237474"/>
              <a:gd name="connsiteX142" fmla="*/ 1370962 w 12192000"/>
              <a:gd name="connsiteY142" fmla="*/ 2237474 h 2237474"/>
              <a:gd name="connsiteX143" fmla="*/ 1356367 w 12192000"/>
              <a:gd name="connsiteY143" fmla="*/ 2235089 h 2237474"/>
              <a:gd name="connsiteX144" fmla="*/ 1324828 w 12192000"/>
              <a:gd name="connsiteY144" fmla="*/ 2231968 h 2237474"/>
              <a:gd name="connsiteX145" fmla="*/ 1297744 w 12192000"/>
              <a:gd name="connsiteY145" fmla="*/ 2235849 h 2237474"/>
              <a:gd name="connsiteX146" fmla="*/ 1286236 w 12192000"/>
              <a:gd name="connsiteY146" fmla="*/ 2233135 h 2237474"/>
              <a:gd name="connsiteX147" fmla="*/ 1283504 w 12192000"/>
              <a:gd name="connsiteY147" fmla="*/ 2233797 h 2237474"/>
              <a:gd name="connsiteX148" fmla="*/ 1279765 w 12192000"/>
              <a:gd name="connsiteY148" fmla="*/ 2229639 h 2237474"/>
              <a:gd name="connsiteX149" fmla="*/ 1195347 w 12192000"/>
              <a:gd name="connsiteY149" fmla="*/ 2212354 h 2237474"/>
              <a:gd name="connsiteX150" fmla="*/ 970251 w 12192000"/>
              <a:gd name="connsiteY150" fmla="*/ 2221029 h 2237474"/>
              <a:gd name="connsiteX151" fmla="*/ 812914 w 12192000"/>
              <a:gd name="connsiteY151" fmla="*/ 2202752 h 2237474"/>
              <a:gd name="connsiteX152" fmla="*/ 800195 w 12192000"/>
              <a:gd name="connsiteY152" fmla="*/ 2209407 h 2237474"/>
              <a:gd name="connsiteX153" fmla="*/ 784978 w 12192000"/>
              <a:gd name="connsiteY153" fmla="*/ 2212360 h 2237474"/>
              <a:gd name="connsiteX154" fmla="*/ 681987 w 12192000"/>
              <a:gd name="connsiteY154" fmla="*/ 2216757 h 2237474"/>
              <a:gd name="connsiteX155" fmla="*/ 669923 w 12192000"/>
              <a:gd name="connsiteY155" fmla="*/ 2211682 h 2237474"/>
              <a:gd name="connsiteX156" fmla="*/ 648680 w 12192000"/>
              <a:gd name="connsiteY156" fmla="*/ 2206229 h 2237474"/>
              <a:gd name="connsiteX157" fmla="*/ 597225 w 12192000"/>
              <a:gd name="connsiteY157" fmla="*/ 2180999 h 2237474"/>
              <a:gd name="connsiteX158" fmla="*/ 558449 w 12192000"/>
              <a:gd name="connsiteY158" fmla="*/ 2182346 h 2237474"/>
              <a:gd name="connsiteX159" fmla="*/ 550517 w 12192000"/>
              <a:gd name="connsiteY159" fmla="*/ 2182060 h 2237474"/>
              <a:gd name="connsiteX160" fmla="*/ 550309 w 12192000"/>
              <a:gd name="connsiteY160" fmla="*/ 2181825 h 2237474"/>
              <a:gd name="connsiteX161" fmla="*/ 541836 w 12192000"/>
              <a:gd name="connsiteY161" fmla="*/ 2181063 h 2237474"/>
              <a:gd name="connsiteX162" fmla="*/ 536057 w 12192000"/>
              <a:gd name="connsiteY162" fmla="*/ 2181537 h 2237474"/>
              <a:gd name="connsiteX163" fmla="*/ 520671 w 12192000"/>
              <a:gd name="connsiteY163" fmla="*/ 2180980 h 2237474"/>
              <a:gd name="connsiteX164" fmla="*/ 515024 w 12192000"/>
              <a:gd name="connsiteY164" fmla="*/ 2179258 h 2237474"/>
              <a:gd name="connsiteX165" fmla="*/ 512278 w 12192000"/>
              <a:gd name="connsiteY165" fmla="*/ 2176369 h 2237474"/>
              <a:gd name="connsiteX166" fmla="*/ 480419 w 12192000"/>
              <a:gd name="connsiteY166" fmla="*/ 2167807 h 2237474"/>
              <a:gd name="connsiteX167" fmla="*/ 413835 w 12192000"/>
              <a:gd name="connsiteY167" fmla="*/ 2156783 h 2237474"/>
              <a:gd name="connsiteX168" fmla="*/ 376513 w 12192000"/>
              <a:gd name="connsiteY168" fmla="*/ 2154014 h 2237474"/>
              <a:gd name="connsiteX169" fmla="*/ 273386 w 12192000"/>
              <a:gd name="connsiteY169" fmla="*/ 2142551 h 2237474"/>
              <a:gd name="connsiteX170" fmla="*/ 169207 w 12192000"/>
              <a:gd name="connsiteY170" fmla="*/ 2128100 h 2237474"/>
              <a:gd name="connsiteX171" fmla="*/ 93149 w 12192000"/>
              <a:gd name="connsiteY171" fmla="*/ 2105324 h 2237474"/>
              <a:gd name="connsiteX172" fmla="*/ 88109 w 12192000"/>
              <a:gd name="connsiteY172" fmla="*/ 2106704 h 2237474"/>
              <a:gd name="connsiteX173" fmla="*/ 80022 w 12192000"/>
              <a:gd name="connsiteY173" fmla="*/ 2107254 h 2237474"/>
              <a:gd name="connsiteX174" fmla="*/ 79717 w 12192000"/>
              <a:gd name="connsiteY174" fmla="*/ 2107046 h 2237474"/>
              <a:gd name="connsiteX175" fmla="*/ 72352 w 12192000"/>
              <a:gd name="connsiteY175" fmla="*/ 2107991 h 2237474"/>
              <a:gd name="connsiteX176" fmla="*/ 37645 w 12192000"/>
              <a:gd name="connsiteY176" fmla="*/ 2115401 h 2237474"/>
              <a:gd name="connsiteX177" fmla="*/ 4572 w 12192000"/>
              <a:gd name="connsiteY177" fmla="*/ 2111091 h 2237474"/>
              <a:gd name="connsiteX178" fmla="*/ 0 w 12192000"/>
              <a:gd name="connsiteY178" fmla="*/ 2110468 h 2237474"/>
              <a:gd name="connsiteX179" fmla="*/ 0 w 12192000"/>
              <a:gd name="connsiteY179"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20512 w 12192000"/>
              <a:gd name="connsiteY6" fmla="*/ 745392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46594 w 12192000"/>
              <a:gd name="connsiteY12" fmla="*/ 765069 h 2237474"/>
              <a:gd name="connsiteX13" fmla="*/ 10739478 w 12192000"/>
              <a:gd name="connsiteY13" fmla="*/ 776841 h 2237474"/>
              <a:gd name="connsiteX14" fmla="*/ 10458762 w 12192000"/>
              <a:gd name="connsiteY14" fmla="*/ 755400 h 2237474"/>
              <a:gd name="connsiteX15" fmla="*/ 10211200 w 12192000"/>
              <a:gd name="connsiteY15" fmla="*/ 767513 h 2237474"/>
              <a:gd name="connsiteX16" fmla="*/ 10167995 w 12192000"/>
              <a:gd name="connsiteY16" fmla="*/ 760843 h 2237474"/>
              <a:gd name="connsiteX17" fmla="*/ 9997044 w 12192000"/>
              <a:gd name="connsiteY17" fmla="*/ 780129 h 2237474"/>
              <a:gd name="connsiteX18" fmla="*/ 9943887 w 12192000"/>
              <a:gd name="connsiteY18" fmla="*/ 804141 h 2237474"/>
              <a:gd name="connsiteX19" fmla="*/ 9918248 w 12192000"/>
              <a:gd name="connsiteY19" fmla="*/ 816628 h 2237474"/>
              <a:gd name="connsiteX20" fmla="*/ 9767091 w 12192000"/>
              <a:gd name="connsiteY20" fmla="*/ 870550 h 2237474"/>
              <a:gd name="connsiteX21" fmla="*/ 9683005 w 12192000"/>
              <a:gd name="connsiteY21" fmla="*/ 894128 h 2237474"/>
              <a:gd name="connsiteX22" fmla="*/ 9594438 w 12192000"/>
              <a:gd name="connsiteY22" fmla="*/ 919051 h 2237474"/>
              <a:gd name="connsiteX23" fmla="*/ 9544189 w 12192000"/>
              <a:gd name="connsiteY23" fmla="*/ 938966 h 2237474"/>
              <a:gd name="connsiteX24" fmla="*/ 9500499 w 12192000"/>
              <a:gd name="connsiteY24" fmla="*/ 954680 h 2237474"/>
              <a:gd name="connsiteX25" fmla="*/ 9428195 w 12192000"/>
              <a:gd name="connsiteY25" fmla="*/ 986225 h 2237474"/>
              <a:gd name="connsiteX26" fmla="*/ 9410017 w 12192000"/>
              <a:gd name="connsiteY26" fmla="*/ 993931 h 2237474"/>
              <a:gd name="connsiteX27" fmla="*/ 9392919 w 12192000"/>
              <a:gd name="connsiteY27" fmla="*/ 994656 h 2237474"/>
              <a:gd name="connsiteX28" fmla="*/ 9268019 w 12192000"/>
              <a:gd name="connsiteY28" fmla="*/ 1007442 h 2237474"/>
              <a:gd name="connsiteX29" fmla="*/ 9234662 w 12192000"/>
              <a:gd name="connsiteY29" fmla="*/ 1023056 h 2237474"/>
              <a:gd name="connsiteX30" fmla="*/ 9181033 w 12192000"/>
              <a:gd name="connsiteY30" fmla="*/ 1037921 h 2237474"/>
              <a:gd name="connsiteX31" fmla="*/ 9155969 w 12192000"/>
              <a:gd name="connsiteY31" fmla="*/ 1046804 h 2237474"/>
              <a:gd name="connsiteX32" fmla="*/ 9133985 w 12192000"/>
              <a:gd name="connsiteY32" fmla="*/ 1046450 h 2237474"/>
              <a:gd name="connsiteX33" fmla="*/ 9003462 w 12192000"/>
              <a:gd name="connsiteY33" fmla="*/ 1042406 h 2237474"/>
              <a:gd name="connsiteX34" fmla="*/ 8968445 w 12192000"/>
              <a:gd name="connsiteY34" fmla="*/ 1052169 h 2237474"/>
              <a:gd name="connsiteX35" fmla="*/ 8886001 w 12192000"/>
              <a:gd name="connsiteY35" fmla="*/ 1067468 h 2237474"/>
              <a:gd name="connsiteX36" fmla="*/ 8838610 w 12192000"/>
              <a:gd name="connsiteY36" fmla="*/ 1075091 h 2237474"/>
              <a:gd name="connsiteX37" fmla="*/ 8750383 w 12192000"/>
              <a:gd name="connsiteY37" fmla="*/ 1097387 h 2237474"/>
              <a:gd name="connsiteX38" fmla="*/ 8665605 w 12192000"/>
              <a:gd name="connsiteY38" fmla="*/ 1110791 h 2237474"/>
              <a:gd name="connsiteX39" fmla="*/ 8584946 w 12192000"/>
              <a:gd name="connsiteY39" fmla="*/ 1135226 h 2237474"/>
              <a:gd name="connsiteX40" fmla="*/ 8419755 w 12192000"/>
              <a:gd name="connsiteY40" fmla="*/ 1216260 h 2237474"/>
              <a:gd name="connsiteX41" fmla="*/ 8411626 w 12192000"/>
              <a:gd name="connsiteY41" fmla="*/ 1214397 h 2237474"/>
              <a:gd name="connsiteX42" fmla="*/ 8363469 w 12192000"/>
              <a:gd name="connsiteY42" fmla="*/ 1246658 h 2237474"/>
              <a:gd name="connsiteX43" fmla="*/ 8275497 w 12192000"/>
              <a:gd name="connsiteY43" fmla="*/ 1264396 h 2237474"/>
              <a:gd name="connsiteX44" fmla="*/ 8206287 w 12192000"/>
              <a:gd name="connsiteY44" fmla="*/ 1273060 h 2237474"/>
              <a:gd name="connsiteX45" fmla="*/ 8139997 w 12192000"/>
              <a:gd name="connsiteY45" fmla="*/ 1282713 h 2237474"/>
              <a:gd name="connsiteX46" fmla="*/ 8074238 w 12192000"/>
              <a:gd name="connsiteY46" fmla="*/ 1301895 h 2237474"/>
              <a:gd name="connsiteX47" fmla="*/ 7942099 w 12192000"/>
              <a:gd name="connsiteY47" fmla="*/ 1336332 h 2237474"/>
              <a:gd name="connsiteX48" fmla="*/ 7902328 w 12192000"/>
              <a:gd name="connsiteY48" fmla="*/ 1345865 h 2237474"/>
              <a:gd name="connsiteX49" fmla="*/ 7840612 w 12192000"/>
              <a:gd name="connsiteY49" fmla="*/ 1369373 h 2237474"/>
              <a:gd name="connsiteX50" fmla="*/ 7786819 w 12192000"/>
              <a:gd name="connsiteY50" fmla="*/ 1378970 h 2237474"/>
              <a:gd name="connsiteX51" fmla="*/ 7548172 w 12192000"/>
              <a:gd name="connsiteY51" fmla="*/ 1417460 h 2237474"/>
              <a:gd name="connsiteX52" fmla="*/ 7483437 w 12192000"/>
              <a:gd name="connsiteY52" fmla="*/ 1478152 h 2237474"/>
              <a:gd name="connsiteX53" fmla="*/ 7377870 w 12192000"/>
              <a:gd name="connsiteY53" fmla="*/ 1523319 h 2237474"/>
              <a:gd name="connsiteX54" fmla="*/ 7230737 w 12192000"/>
              <a:gd name="connsiteY54" fmla="*/ 1562633 h 2237474"/>
              <a:gd name="connsiteX55" fmla="*/ 7224458 w 12192000"/>
              <a:gd name="connsiteY55" fmla="*/ 1573008 h 2237474"/>
              <a:gd name="connsiteX56" fmla="*/ 7183121 w 12192000"/>
              <a:gd name="connsiteY56" fmla="*/ 1595162 h 2237474"/>
              <a:gd name="connsiteX57" fmla="*/ 7164601 w 12192000"/>
              <a:gd name="connsiteY57" fmla="*/ 1606490 h 2237474"/>
              <a:gd name="connsiteX58" fmla="*/ 7031309 w 12192000"/>
              <a:gd name="connsiteY58" fmla="*/ 1619451 h 2237474"/>
              <a:gd name="connsiteX59" fmla="*/ 6900177 w 12192000"/>
              <a:gd name="connsiteY59" fmla="*/ 1636016 h 2237474"/>
              <a:gd name="connsiteX60" fmla="*/ 6795372 w 12192000"/>
              <a:gd name="connsiteY60" fmla="*/ 1644845 h 2237474"/>
              <a:gd name="connsiteX61" fmla="*/ 6692251 w 12192000"/>
              <a:gd name="connsiteY61" fmla="*/ 1656357 h 2237474"/>
              <a:gd name="connsiteX62" fmla="*/ 6655235 w 12192000"/>
              <a:gd name="connsiteY62" fmla="*/ 1661869 h 2237474"/>
              <a:gd name="connsiteX63" fmla="*/ 6554894 w 12192000"/>
              <a:gd name="connsiteY63" fmla="*/ 1664428 h 2237474"/>
              <a:gd name="connsiteX64" fmla="*/ 6516595 w 12192000"/>
              <a:gd name="connsiteY64" fmla="*/ 1667475 h 2237474"/>
              <a:gd name="connsiteX65" fmla="*/ 6508541 w 12192000"/>
              <a:gd name="connsiteY65" fmla="*/ 1668757 h 2237474"/>
              <a:gd name="connsiteX66" fmla="*/ 6471012 w 12192000"/>
              <a:gd name="connsiteY66" fmla="*/ 1678604 h 2237474"/>
              <a:gd name="connsiteX67" fmla="*/ 6364035 w 12192000"/>
              <a:gd name="connsiteY67" fmla="*/ 1667683 h 2237474"/>
              <a:gd name="connsiteX68" fmla="*/ 6280959 w 12192000"/>
              <a:gd name="connsiteY68" fmla="*/ 1689329 h 2237474"/>
              <a:gd name="connsiteX69" fmla="*/ 6243319 w 12192000"/>
              <a:gd name="connsiteY69" fmla="*/ 1695560 h 2237474"/>
              <a:gd name="connsiteX70" fmla="*/ 6098321 w 12192000"/>
              <a:gd name="connsiteY70" fmla="*/ 1721646 h 2237474"/>
              <a:gd name="connsiteX71" fmla="*/ 5880652 w 12192000"/>
              <a:gd name="connsiteY71" fmla="*/ 1779643 h 2237474"/>
              <a:gd name="connsiteX72" fmla="*/ 5785959 w 12192000"/>
              <a:gd name="connsiteY72" fmla="*/ 1775307 h 2237474"/>
              <a:gd name="connsiteX73" fmla="*/ 5643534 w 12192000"/>
              <a:gd name="connsiteY73" fmla="*/ 1802919 h 2237474"/>
              <a:gd name="connsiteX74" fmla="*/ 5518799 w 12192000"/>
              <a:gd name="connsiteY74" fmla="*/ 1818312 h 2237474"/>
              <a:gd name="connsiteX75" fmla="*/ 5505014 w 12192000"/>
              <a:gd name="connsiteY75" fmla="*/ 1819259 h 2237474"/>
              <a:gd name="connsiteX76" fmla="*/ 5453307 w 12192000"/>
              <a:gd name="connsiteY76" fmla="*/ 1815450 h 2237474"/>
              <a:gd name="connsiteX77" fmla="*/ 5221533 w 12192000"/>
              <a:gd name="connsiteY77" fmla="*/ 1846950 h 2237474"/>
              <a:gd name="connsiteX78" fmla="*/ 5149802 w 12192000"/>
              <a:gd name="connsiteY78" fmla="*/ 1844846 h 2237474"/>
              <a:gd name="connsiteX79" fmla="*/ 5114927 w 12192000"/>
              <a:gd name="connsiteY79" fmla="*/ 1847827 h 2237474"/>
              <a:gd name="connsiteX80" fmla="*/ 5108970 w 12192000"/>
              <a:gd name="connsiteY80" fmla="*/ 1847935 h 2237474"/>
              <a:gd name="connsiteX81" fmla="*/ 5067961 w 12192000"/>
              <a:gd name="connsiteY81" fmla="*/ 1845917 h 2237474"/>
              <a:gd name="connsiteX82" fmla="*/ 5007075 w 12192000"/>
              <a:gd name="connsiteY82" fmla="*/ 1838626 h 2237474"/>
              <a:gd name="connsiteX83" fmla="*/ 4944087 w 12192000"/>
              <a:gd name="connsiteY83" fmla="*/ 1823332 h 2237474"/>
              <a:gd name="connsiteX84" fmla="*/ 4907662 w 12192000"/>
              <a:gd name="connsiteY84" fmla="*/ 1816900 h 2237474"/>
              <a:gd name="connsiteX85" fmla="*/ 4882386 w 12192000"/>
              <a:gd name="connsiteY85" fmla="*/ 1809844 h 2237474"/>
              <a:gd name="connsiteX86" fmla="*/ 4811440 w 12192000"/>
              <a:gd name="connsiteY86" fmla="*/ 1804655 h 2237474"/>
              <a:gd name="connsiteX87" fmla="*/ 4691075 w 12192000"/>
              <a:gd name="connsiteY87" fmla="*/ 1801389 h 2237474"/>
              <a:gd name="connsiteX88" fmla="*/ 4640313 w 12192000"/>
              <a:gd name="connsiteY88" fmla="*/ 1784307 h 2237474"/>
              <a:gd name="connsiteX89" fmla="*/ 4536503 w 12192000"/>
              <a:gd name="connsiteY89" fmla="*/ 1785334 h 2237474"/>
              <a:gd name="connsiteX90" fmla="*/ 4513724 w 12192000"/>
              <a:gd name="connsiteY90" fmla="*/ 1791996 h 2237474"/>
              <a:gd name="connsiteX91" fmla="*/ 4459810 w 12192000"/>
              <a:gd name="connsiteY91" fmla="*/ 1797886 h 2237474"/>
              <a:gd name="connsiteX92" fmla="*/ 4379064 w 12192000"/>
              <a:gd name="connsiteY92" fmla="*/ 1817177 h 2237474"/>
              <a:gd name="connsiteX93" fmla="*/ 4290981 w 12192000"/>
              <a:gd name="connsiteY93" fmla="*/ 1839677 h 2237474"/>
              <a:gd name="connsiteX94" fmla="*/ 4238372 w 12192000"/>
              <a:gd name="connsiteY94" fmla="*/ 1851480 h 2237474"/>
              <a:gd name="connsiteX95" fmla="*/ 4232517 w 12192000"/>
              <a:gd name="connsiteY95" fmla="*/ 1852567 h 2237474"/>
              <a:gd name="connsiteX96" fmla="*/ 4191732 w 12192000"/>
              <a:gd name="connsiteY96" fmla="*/ 1857328 h 2237474"/>
              <a:gd name="connsiteX97" fmla="*/ 4065532 w 12192000"/>
              <a:gd name="connsiteY97" fmla="*/ 1855477 h 2237474"/>
              <a:gd name="connsiteX98" fmla="*/ 4028460 w 12192000"/>
              <a:gd name="connsiteY98" fmla="*/ 1855137 h 2237474"/>
              <a:gd name="connsiteX99" fmla="*/ 4002267 w 12192000"/>
              <a:gd name="connsiteY99" fmla="*/ 1852352 h 2237474"/>
              <a:gd name="connsiteX100" fmla="*/ 3931396 w 12192000"/>
              <a:gd name="connsiteY100" fmla="*/ 1858915 h 2237474"/>
              <a:gd name="connsiteX101" fmla="*/ 3812162 w 12192000"/>
              <a:gd name="connsiteY101" fmla="*/ 1875501 h 2237474"/>
              <a:gd name="connsiteX102" fmla="*/ 3758105 w 12192000"/>
              <a:gd name="connsiteY102" fmla="*/ 1871856 h 2237474"/>
              <a:gd name="connsiteX103" fmla="*/ 3715896 w 12192000"/>
              <a:gd name="connsiteY103" fmla="*/ 1881552 h 2237474"/>
              <a:gd name="connsiteX104" fmla="*/ 3567259 w 12192000"/>
              <a:gd name="connsiteY104" fmla="*/ 1893482 h 2237474"/>
              <a:gd name="connsiteX105" fmla="*/ 3405770 w 12192000"/>
              <a:gd name="connsiteY105" fmla="*/ 1904591 h 2237474"/>
              <a:gd name="connsiteX106" fmla="*/ 3280097 w 12192000"/>
              <a:gd name="connsiteY106" fmla="*/ 1919610 h 2237474"/>
              <a:gd name="connsiteX107" fmla="*/ 3123424 w 12192000"/>
              <a:gd name="connsiteY107" fmla="*/ 1952930 h 2237474"/>
              <a:gd name="connsiteX108" fmla="*/ 3009910 w 12192000"/>
              <a:gd name="connsiteY108" fmla="*/ 1957866 h 2237474"/>
              <a:gd name="connsiteX109" fmla="*/ 2995934 w 12192000"/>
              <a:gd name="connsiteY109" fmla="*/ 1967085 h 2237474"/>
              <a:gd name="connsiteX110" fmla="*/ 2942858 w 12192000"/>
              <a:gd name="connsiteY110" fmla="*/ 1981367 h 2237474"/>
              <a:gd name="connsiteX111" fmla="*/ 2875436 w 12192000"/>
              <a:gd name="connsiteY111" fmla="*/ 1996977 h 2237474"/>
              <a:gd name="connsiteX112" fmla="*/ 2874892 w 12192000"/>
              <a:gd name="connsiteY112" fmla="*/ 1996085 h 2237474"/>
              <a:gd name="connsiteX113" fmla="*/ 2843662 w 12192000"/>
              <a:gd name="connsiteY113" fmla="*/ 1992498 h 2237474"/>
              <a:gd name="connsiteX114" fmla="*/ 2796128 w 12192000"/>
              <a:gd name="connsiteY114" fmla="*/ 1976403 h 2237474"/>
              <a:gd name="connsiteX115" fmla="*/ 2756784 w 12192000"/>
              <a:gd name="connsiteY115" fmla="*/ 1985116 h 2237474"/>
              <a:gd name="connsiteX116" fmla="*/ 2748833 w 12192000"/>
              <a:gd name="connsiteY116" fmla="*/ 1986323 h 2237474"/>
              <a:gd name="connsiteX117" fmla="*/ 2748661 w 12192000"/>
              <a:gd name="connsiteY117" fmla="*/ 1986122 h 2237474"/>
              <a:gd name="connsiteX118" fmla="*/ 2718916 w 12192000"/>
              <a:gd name="connsiteY118" fmla="*/ 1990867 h 2237474"/>
              <a:gd name="connsiteX119" fmla="*/ 2713522 w 12192000"/>
              <a:gd name="connsiteY119" fmla="*/ 1990173 h 2237474"/>
              <a:gd name="connsiteX120" fmla="*/ 2578178 w 12192000"/>
              <a:gd name="connsiteY120" fmla="*/ 1990531 h 2237474"/>
              <a:gd name="connsiteX121" fmla="*/ 2476147 w 12192000"/>
              <a:gd name="connsiteY121" fmla="*/ 1998305 h 2237474"/>
              <a:gd name="connsiteX122" fmla="*/ 2373568 w 12192000"/>
              <a:gd name="connsiteY122" fmla="*/ 2003219 h 2237474"/>
              <a:gd name="connsiteX123" fmla="*/ 2287219 w 12192000"/>
              <a:gd name="connsiteY123" fmla="*/ 1998750 h 2237474"/>
              <a:gd name="connsiteX124" fmla="*/ 2243069 w 12192000"/>
              <a:gd name="connsiteY124" fmla="*/ 2015111 h 2237474"/>
              <a:gd name="connsiteX125" fmla="*/ 2186609 w 12192000"/>
              <a:gd name="connsiteY125" fmla="*/ 2008263 h 2237474"/>
              <a:gd name="connsiteX126" fmla="*/ 2164831 w 12192000"/>
              <a:gd name="connsiteY126" fmla="*/ 2010143 h 2237474"/>
              <a:gd name="connsiteX127" fmla="*/ 2152836 w 12192000"/>
              <a:gd name="connsiteY127" fmla="*/ 2010048 h 2237474"/>
              <a:gd name="connsiteX128" fmla="*/ 2117102 w 12192000"/>
              <a:gd name="connsiteY128" fmla="*/ 2023004 h 2237474"/>
              <a:gd name="connsiteX129" fmla="*/ 2111935 w 12192000"/>
              <a:gd name="connsiteY129" fmla="*/ 2023163 h 2237474"/>
              <a:gd name="connsiteX130" fmla="*/ 2089991 w 12192000"/>
              <a:gd name="connsiteY130" fmla="*/ 2034193 h 2237474"/>
              <a:gd name="connsiteX131" fmla="*/ 2058061 w 12192000"/>
              <a:gd name="connsiteY131" fmla="*/ 2047942 h 2237474"/>
              <a:gd name="connsiteX132" fmla="*/ 2055737 w 12192000"/>
              <a:gd name="connsiteY132" fmla="*/ 2047704 h 2237474"/>
              <a:gd name="connsiteX133" fmla="*/ 2042244 w 12192000"/>
              <a:gd name="connsiteY133" fmla="*/ 2055560 h 2237474"/>
              <a:gd name="connsiteX134" fmla="*/ 1976224 w 12192000"/>
              <a:gd name="connsiteY134" fmla="*/ 2074257 h 2237474"/>
              <a:gd name="connsiteX135" fmla="*/ 1877728 w 12192000"/>
              <a:gd name="connsiteY135" fmla="*/ 2101004 h 2237474"/>
              <a:gd name="connsiteX136" fmla="*/ 1759056 w 12192000"/>
              <a:gd name="connsiteY136" fmla="*/ 2125608 h 2237474"/>
              <a:gd name="connsiteX137" fmla="*/ 1637948 w 12192000"/>
              <a:gd name="connsiteY137" fmla="*/ 2172597 h 2237474"/>
              <a:gd name="connsiteX138" fmla="*/ 1434549 w 12192000"/>
              <a:gd name="connsiteY138" fmla="*/ 2234522 h 2237474"/>
              <a:gd name="connsiteX139" fmla="*/ 1398481 w 12192000"/>
              <a:gd name="connsiteY139" fmla="*/ 2237074 h 2237474"/>
              <a:gd name="connsiteX140" fmla="*/ 1398407 w 12192000"/>
              <a:gd name="connsiteY140" fmla="*/ 2237095 h 2237474"/>
              <a:gd name="connsiteX141" fmla="*/ 1370962 w 12192000"/>
              <a:gd name="connsiteY141" fmla="*/ 2237474 h 2237474"/>
              <a:gd name="connsiteX142" fmla="*/ 1356367 w 12192000"/>
              <a:gd name="connsiteY142" fmla="*/ 2235089 h 2237474"/>
              <a:gd name="connsiteX143" fmla="*/ 1324828 w 12192000"/>
              <a:gd name="connsiteY143" fmla="*/ 2231968 h 2237474"/>
              <a:gd name="connsiteX144" fmla="*/ 1297744 w 12192000"/>
              <a:gd name="connsiteY144" fmla="*/ 2235849 h 2237474"/>
              <a:gd name="connsiteX145" fmla="*/ 1286236 w 12192000"/>
              <a:gd name="connsiteY145" fmla="*/ 2233135 h 2237474"/>
              <a:gd name="connsiteX146" fmla="*/ 1283504 w 12192000"/>
              <a:gd name="connsiteY146" fmla="*/ 2233797 h 2237474"/>
              <a:gd name="connsiteX147" fmla="*/ 1279765 w 12192000"/>
              <a:gd name="connsiteY147" fmla="*/ 2229639 h 2237474"/>
              <a:gd name="connsiteX148" fmla="*/ 1195347 w 12192000"/>
              <a:gd name="connsiteY148" fmla="*/ 2212354 h 2237474"/>
              <a:gd name="connsiteX149" fmla="*/ 970251 w 12192000"/>
              <a:gd name="connsiteY149" fmla="*/ 2221029 h 2237474"/>
              <a:gd name="connsiteX150" fmla="*/ 812914 w 12192000"/>
              <a:gd name="connsiteY150" fmla="*/ 2202752 h 2237474"/>
              <a:gd name="connsiteX151" fmla="*/ 800195 w 12192000"/>
              <a:gd name="connsiteY151" fmla="*/ 2209407 h 2237474"/>
              <a:gd name="connsiteX152" fmla="*/ 784978 w 12192000"/>
              <a:gd name="connsiteY152" fmla="*/ 2212360 h 2237474"/>
              <a:gd name="connsiteX153" fmla="*/ 681987 w 12192000"/>
              <a:gd name="connsiteY153" fmla="*/ 2216757 h 2237474"/>
              <a:gd name="connsiteX154" fmla="*/ 669923 w 12192000"/>
              <a:gd name="connsiteY154" fmla="*/ 2211682 h 2237474"/>
              <a:gd name="connsiteX155" fmla="*/ 648680 w 12192000"/>
              <a:gd name="connsiteY155" fmla="*/ 2206229 h 2237474"/>
              <a:gd name="connsiteX156" fmla="*/ 597225 w 12192000"/>
              <a:gd name="connsiteY156" fmla="*/ 2180999 h 2237474"/>
              <a:gd name="connsiteX157" fmla="*/ 558449 w 12192000"/>
              <a:gd name="connsiteY157" fmla="*/ 2182346 h 2237474"/>
              <a:gd name="connsiteX158" fmla="*/ 550517 w 12192000"/>
              <a:gd name="connsiteY158" fmla="*/ 2182060 h 2237474"/>
              <a:gd name="connsiteX159" fmla="*/ 550309 w 12192000"/>
              <a:gd name="connsiteY159" fmla="*/ 2181825 h 2237474"/>
              <a:gd name="connsiteX160" fmla="*/ 541836 w 12192000"/>
              <a:gd name="connsiteY160" fmla="*/ 2181063 h 2237474"/>
              <a:gd name="connsiteX161" fmla="*/ 536057 w 12192000"/>
              <a:gd name="connsiteY161" fmla="*/ 2181537 h 2237474"/>
              <a:gd name="connsiteX162" fmla="*/ 520671 w 12192000"/>
              <a:gd name="connsiteY162" fmla="*/ 2180980 h 2237474"/>
              <a:gd name="connsiteX163" fmla="*/ 515024 w 12192000"/>
              <a:gd name="connsiteY163" fmla="*/ 2179258 h 2237474"/>
              <a:gd name="connsiteX164" fmla="*/ 512278 w 12192000"/>
              <a:gd name="connsiteY164" fmla="*/ 2176369 h 2237474"/>
              <a:gd name="connsiteX165" fmla="*/ 480419 w 12192000"/>
              <a:gd name="connsiteY165" fmla="*/ 2167807 h 2237474"/>
              <a:gd name="connsiteX166" fmla="*/ 413835 w 12192000"/>
              <a:gd name="connsiteY166" fmla="*/ 2156783 h 2237474"/>
              <a:gd name="connsiteX167" fmla="*/ 376513 w 12192000"/>
              <a:gd name="connsiteY167" fmla="*/ 2154014 h 2237474"/>
              <a:gd name="connsiteX168" fmla="*/ 273386 w 12192000"/>
              <a:gd name="connsiteY168" fmla="*/ 2142551 h 2237474"/>
              <a:gd name="connsiteX169" fmla="*/ 169207 w 12192000"/>
              <a:gd name="connsiteY169" fmla="*/ 2128100 h 2237474"/>
              <a:gd name="connsiteX170" fmla="*/ 93149 w 12192000"/>
              <a:gd name="connsiteY170" fmla="*/ 2105324 h 2237474"/>
              <a:gd name="connsiteX171" fmla="*/ 88109 w 12192000"/>
              <a:gd name="connsiteY171" fmla="*/ 2106704 h 2237474"/>
              <a:gd name="connsiteX172" fmla="*/ 80022 w 12192000"/>
              <a:gd name="connsiteY172" fmla="*/ 2107254 h 2237474"/>
              <a:gd name="connsiteX173" fmla="*/ 79717 w 12192000"/>
              <a:gd name="connsiteY173" fmla="*/ 2107046 h 2237474"/>
              <a:gd name="connsiteX174" fmla="*/ 72352 w 12192000"/>
              <a:gd name="connsiteY174" fmla="*/ 2107991 h 2237474"/>
              <a:gd name="connsiteX175" fmla="*/ 37645 w 12192000"/>
              <a:gd name="connsiteY175" fmla="*/ 2115401 h 2237474"/>
              <a:gd name="connsiteX176" fmla="*/ 4572 w 12192000"/>
              <a:gd name="connsiteY176" fmla="*/ 2111091 h 2237474"/>
              <a:gd name="connsiteX177" fmla="*/ 0 w 12192000"/>
              <a:gd name="connsiteY177" fmla="*/ 2110468 h 2237474"/>
              <a:gd name="connsiteX178" fmla="*/ 0 w 12192000"/>
              <a:gd name="connsiteY178"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20512 w 12192000"/>
              <a:gd name="connsiteY6" fmla="*/ 745392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46594 w 12192000"/>
              <a:gd name="connsiteY12" fmla="*/ 765069 h 2237474"/>
              <a:gd name="connsiteX13" fmla="*/ 10739478 w 12192000"/>
              <a:gd name="connsiteY13" fmla="*/ 776841 h 2237474"/>
              <a:gd name="connsiteX14" fmla="*/ 10458762 w 12192000"/>
              <a:gd name="connsiteY14" fmla="*/ 755400 h 2237474"/>
              <a:gd name="connsiteX15" fmla="*/ 10211200 w 12192000"/>
              <a:gd name="connsiteY15" fmla="*/ 767513 h 2237474"/>
              <a:gd name="connsiteX16" fmla="*/ 10167995 w 12192000"/>
              <a:gd name="connsiteY16" fmla="*/ 760843 h 2237474"/>
              <a:gd name="connsiteX17" fmla="*/ 9997044 w 12192000"/>
              <a:gd name="connsiteY17" fmla="*/ 780129 h 2237474"/>
              <a:gd name="connsiteX18" fmla="*/ 9943887 w 12192000"/>
              <a:gd name="connsiteY18" fmla="*/ 804141 h 2237474"/>
              <a:gd name="connsiteX19" fmla="*/ 9918248 w 12192000"/>
              <a:gd name="connsiteY19" fmla="*/ 816628 h 2237474"/>
              <a:gd name="connsiteX20" fmla="*/ 9767091 w 12192000"/>
              <a:gd name="connsiteY20" fmla="*/ 870550 h 2237474"/>
              <a:gd name="connsiteX21" fmla="*/ 9683005 w 12192000"/>
              <a:gd name="connsiteY21" fmla="*/ 894128 h 2237474"/>
              <a:gd name="connsiteX22" fmla="*/ 9594438 w 12192000"/>
              <a:gd name="connsiteY22" fmla="*/ 919051 h 2237474"/>
              <a:gd name="connsiteX23" fmla="*/ 9544189 w 12192000"/>
              <a:gd name="connsiteY23" fmla="*/ 938966 h 2237474"/>
              <a:gd name="connsiteX24" fmla="*/ 9500499 w 12192000"/>
              <a:gd name="connsiteY24" fmla="*/ 954680 h 2237474"/>
              <a:gd name="connsiteX25" fmla="*/ 9428195 w 12192000"/>
              <a:gd name="connsiteY25" fmla="*/ 986225 h 2237474"/>
              <a:gd name="connsiteX26" fmla="*/ 9410017 w 12192000"/>
              <a:gd name="connsiteY26" fmla="*/ 993931 h 2237474"/>
              <a:gd name="connsiteX27" fmla="*/ 9392919 w 12192000"/>
              <a:gd name="connsiteY27" fmla="*/ 994656 h 2237474"/>
              <a:gd name="connsiteX28" fmla="*/ 9268019 w 12192000"/>
              <a:gd name="connsiteY28" fmla="*/ 1007442 h 2237474"/>
              <a:gd name="connsiteX29" fmla="*/ 9234662 w 12192000"/>
              <a:gd name="connsiteY29" fmla="*/ 1023056 h 2237474"/>
              <a:gd name="connsiteX30" fmla="*/ 9181033 w 12192000"/>
              <a:gd name="connsiteY30" fmla="*/ 1037921 h 2237474"/>
              <a:gd name="connsiteX31" fmla="*/ 9155969 w 12192000"/>
              <a:gd name="connsiteY31" fmla="*/ 1046804 h 2237474"/>
              <a:gd name="connsiteX32" fmla="*/ 9133985 w 12192000"/>
              <a:gd name="connsiteY32" fmla="*/ 1046450 h 2237474"/>
              <a:gd name="connsiteX33" fmla="*/ 9003462 w 12192000"/>
              <a:gd name="connsiteY33" fmla="*/ 1042406 h 2237474"/>
              <a:gd name="connsiteX34" fmla="*/ 8968445 w 12192000"/>
              <a:gd name="connsiteY34" fmla="*/ 1052169 h 2237474"/>
              <a:gd name="connsiteX35" fmla="*/ 8886001 w 12192000"/>
              <a:gd name="connsiteY35" fmla="*/ 1067468 h 2237474"/>
              <a:gd name="connsiteX36" fmla="*/ 8838610 w 12192000"/>
              <a:gd name="connsiteY36" fmla="*/ 1075091 h 2237474"/>
              <a:gd name="connsiteX37" fmla="*/ 8750383 w 12192000"/>
              <a:gd name="connsiteY37" fmla="*/ 1097387 h 2237474"/>
              <a:gd name="connsiteX38" fmla="*/ 8665605 w 12192000"/>
              <a:gd name="connsiteY38" fmla="*/ 1110791 h 2237474"/>
              <a:gd name="connsiteX39" fmla="*/ 8584946 w 12192000"/>
              <a:gd name="connsiteY39" fmla="*/ 1135226 h 2237474"/>
              <a:gd name="connsiteX40" fmla="*/ 8419755 w 12192000"/>
              <a:gd name="connsiteY40" fmla="*/ 1216260 h 2237474"/>
              <a:gd name="connsiteX41" fmla="*/ 8411626 w 12192000"/>
              <a:gd name="connsiteY41" fmla="*/ 1214397 h 2237474"/>
              <a:gd name="connsiteX42" fmla="*/ 8363469 w 12192000"/>
              <a:gd name="connsiteY42" fmla="*/ 1246658 h 2237474"/>
              <a:gd name="connsiteX43" fmla="*/ 8275497 w 12192000"/>
              <a:gd name="connsiteY43" fmla="*/ 1264396 h 2237474"/>
              <a:gd name="connsiteX44" fmla="*/ 8206287 w 12192000"/>
              <a:gd name="connsiteY44" fmla="*/ 1273060 h 2237474"/>
              <a:gd name="connsiteX45" fmla="*/ 8139997 w 12192000"/>
              <a:gd name="connsiteY45" fmla="*/ 1282713 h 2237474"/>
              <a:gd name="connsiteX46" fmla="*/ 8074238 w 12192000"/>
              <a:gd name="connsiteY46" fmla="*/ 1301895 h 2237474"/>
              <a:gd name="connsiteX47" fmla="*/ 7942099 w 12192000"/>
              <a:gd name="connsiteY47" fmla="*/ 1336332 h 2237474"/>
              <a:gd name="connsiteX48" fmla="*/ 7902328 w 12192000"/>
              <a:gd name="connsiteY48" fmla="*/ 1345865 h 2237474"/>
              <a:gd name="connsiteX49" fmla="*/ 7840612 w 12192000"/>
              <a:gd name="connsiteY49" fmla="*/ 1369373 h 2237474"/>
              <a:gd name="connsiteX50" fmla="*/ 7786819 w 12192000"/>
              <a:gd name="connsiteY50" fmla="*/ 1378970 h 2237474"/>
              <a:gd name="connsiteX51" fmla="*/ 7548172 w 12192000"/>
              <a:gd name="connsiteY51" fmla="*/ 1417460 h 2237474"/>
              <a:gd name="connsiteX52" fmla="*/ 7483437 w 12192000"/>
              <a:gd name="connsiteY52" fmla="*/ 1478152 h 2237474"/>
              <a:gd name="connsiteX53" fmla="*/ 7377870 w 12192000"/>
              <a:gd name="connsiteY53" fmla="*/ 1523319 h 2237474"/>
              <a:gd name="connsiteX54" fmla="*/ 7230737 w 12192000"/>
              <a:gd name="connsiteY54" fmla="*/ 1562633 h 2237474"/>
              <a:gd name="connsiteX55" fmla="*/ 7224458 w 12192000"/>
              <a:gd name="connsiteY55" fmla="*/ 1573008 h 2237474"/>
              <a:gd name="connsiteX56" fmla="*/ 7183121 w 12192000"/>
              <a:gd name="connsiteY56" fmla="*/ 1595162 h 2237474"/>
              <a:gd name="connsiteX57" fmla="*/ 7164601 w 12192000"/>
              <a:gd name="connsiteY57" fmla="*/ 1606490 h 2237474"/>
              <a:gd name="connsiteX58" fmla="*/ 7031309 w 12192000"/>
              <a:gd name="connsiteY58" fmla="*/ 1619451 h 2237474"/>
              <a:gd name="connsiteX59" fmla="*/ 6900177 w 12192000"/>
              <a:gd name="connsiteY59" fmla="*/ 1636016 h 2237474"/>
              <a:gd name="connsiteX60" fmla="*/ 6795372 w 12192000"/>
              <a:gd name="connsiteY60" fmla="*/ 1644845 h 2237474"/>
              <a:gd name="connsiteX61" fmla="*/ 6692251 w 12192000"/>
              <a:gd name="connsiteY61" fmla="*/ 1656357 h 2237474"/>
              <a:gd name="connsiteX62" fmla="*/ 6655235 w 12192000"/>
              <a:gd name="connsiteY62" fmla="*/ 1661869 h 2237474"/>
              <a:gd name="connsiteX63" fmla="*/ 6554894 w 12192000"/>
              <a:gd name="connsiteY63" fmla="*/ 1664428 h 2237474"/>
              <a:gd name="connsiteX64" fmla="*/ 6516595 w 12192000"/>
              <a:gd name="connsiteY64" fmla="*/ 1667475 h 2237474"/>
              <a:gd name="connsiteX65" fmla="*/ 6508541 w 12192000"/>
              <a:gd name="connsiteY65" fmla="*/ 1668757 h 2237474"/>
              <a:gd name="connsiteX66" fmla="*/ 6471012 w 12192000"/>
              <a:gd name="connsiteY66" fmla="*/ 1678604 h 2237474"/>
              <a:gd name="connsiteX67" fmla="*/ 6364035 w 12192000"/>
              <a:gd name="connsiteY67" fmla="*/ 1667683 h 2237474"/>
              <a:gd name="connsiteX68" fmla="*/ 6280959 w 12192000"/>
              <a:gd name="connsiteY68" fmla="*/ 1689329 h 2237474"/>
              <a:gd name="connsiteX69" fmla="*/ 6243319 w 12192000"/>
              <a:gd name="connsiteY69" fmla="*/ 1695560 h 2237474"/>
              <a:gd name="connsiteX70" fmla="*/ 6098321 w 12192000"/>
              <a:gd name="connsiteY70" fmla="*/ 1721646 h 2237474"/>
              <a:gd name="connsiteX71" fmla="*/ 5880652 w 12192000"/>
              <a:gd name="connsiteY71" fmla="*/ 1779643 h 2237474"/>
              <a:gd name="connsiteX72" fmla="*/ 5785959 w 12192000"/>
              <a:gd name="connsiteY72" fmla="*/ 1775307 h 2237474"/>
              <a:gd name="connsiteX73" fmla="*/ 5643534 w 12192000"/>
              <a:gd name="connsiteY73" fmla="*/ 1802919 h 2237474"/>
              <a:gd name="connsiteX74" fmla="*/ 5518799 w 12192000"/>
              <a:gd name="connsiteY74" fmla="*/ 1818312 h 2237474"/>
              <a:gd name="connsiteX75" fmla="*/ 5505014 w 12192000"/>
              <a:gd name="connsiteY75" fmla="*/ 1819259 h 2237474"/>
              <a:gd name="connsiteX76" fmla="*/ 5453307 w 12192000"/>
              <a:gd name="connsiteY76" fmla="*/ 1815450 h 2237474"/>
              <a:gd name="connsiteX77" fmla="*/ 5221533 w 12192000"/>
              <a:gd name="connsiteY77" fmla="*/ 1846950 h 2237474"/>
              <a:gd name="connsiteX78" fmla="*/ 5149802 w 12192000"/>
              <a:gd name="connsiteY78" fmla="*/ 1844846 h 2237474"/>
              <a:gd name="connsiteX79" fmla="*/ 5114927 w 12192000"/>
              <a:gd name="connsiteY79" fmla="*/ 1847827 h 2237474"/>
              <a:gd name="connsiteX80" fmla="*/ 5108970 w 12192000"/>
              <a:gd name="connsiteY80" fmla="*/ 1847935 h 2237474"/>
              <a:gd name="connsiteX81" fmla="*/ 5067961 w 12192000"/>
              <a:gd name="connsiteY81" fmla="*/ 1845917 h 2237474"/>
              <a:gd name="connsiteX82" fmla="*/ 5007075 w 12192000"/>
              <a:gd name="connsiteY82" fmla="*/ 1838626 h 2237474"/>
              <a:gd name="connsiteX83" fmla="*/ 4944087 w 12192000"/>
              <a:gd name="connsiteY83" fmla="*/ 1823332 h 2237474"/>
              <a:gd name="connsiteX84" fmla="*/ 4907662 w 12192000"/>
              <a:gd name="connsiteY84" fmla="*/ 1816900 h 2237474"/>
              <a:gd name="connsiteX85" fmla="*/ 4882386 w 12192000"/>
              <a:gd name="connsiteY85" fmla="*/ 1809844 h 2237474"/>
              <a:gd name="connsiteX86" fmla="*/ 4811440 w 12192000"/>
              <a:gd name="connsiteY86" fmla="*/ 1804655 h 2237474"/>
              <a:gd name="connsiteX87" fmla="*/ 4691075 w 12192000"/>
              <a:gd name="connsiteY87" fmla="*/ 1801389 h 2237474"/>
              <a:gd name="connsiteX88" fmla="*/ 4640313 w 12192000"/>
              <a:gd name="connsiteY88" fmla="*/ 1784307 h 2237474"/>
              <a:gd name="connsiteX89" fmla="*/ 4536503 w 12192000"/>
              <a:gd name="connsiteY89" fmla="*/ 1785334 h 2237474"/>
              <a:gd name="connsiteX90" fmla="*/ 4513724 w 12192000"/>
              <a:gd name="connsiteY90" fmla="*/ 1791996 h 2237474"/>
              <a:gd name="connsiteX91" fmla="*/ 4459810 w 12192000"/>
              <a:gd name="connsiteY91" fmla="*/ 1797886 h 2237474"/>
              <a:gd name="connsiteX92" fmla="*/ 4379064 w 12192000"/>
              <a:gd name="connsiteY92" fmla="*/ 1817177 h 2237474"/>
              <a:gd name="connsiteX93" fmla="*/ 4290981 w 12192000"/>
              <a:gd name="connsiteY93" fmla="*/ 1839677 h 2237474"/>
              <a:gd name="connsiteX94" fmla="*/ 4238372 w 12192000"/>
              <a:gd name="connsiteY94" fmla="*/ 1851480 h 2237474"/>
              <a:gd name="connsiteX95" fmla="*/ 4232517 w 12192000"/>
              <a:gd name="connsiteY95" fmla="*/ 1852567 h 2237474"/>
              <a:gd name="connsiteX96" fmla="*/ 4191732 w 12192000"/>
              <a:gd name="connsiteY96" fmla="*/ 1857328 h 2237474"/>
              <a:gd name="connsiteX97" fmla="*/ 4065532 w 12192000"/>
              <a:gd name="connsiteY97" fmla="*/ 1855477 h 2237474"/>
              <a:gd name="connsiteX98" fmla="*/ 4028460 w 12192000"/>
              <a:gd name="connsiteY98" fmla="*/ 1855137 h 2237474"/>
              <a:gd name="connsiteX99" fmla="*/ 4002267 w 12192000"/>
              <a:gd name="connsiteY99" fmla="*/ 1852352 h 2237474"/>
              <a:gd name="connsiteX100" fmla="*/ 3931396 w 12192000"/>
              <a:gd name="connsiteY100" fmla="*/ 1858915 h 2237474"/>
              <a:gd name="connsiteX101" fmla="*/ 3812162 w 12192000"/>
              <a:gd name="connsiteY101" fmla="*/ 1875501 h 2237474"/>
              <a:gd name="connsiteX102" fmla="*/ 3758105 w 12192000"/>
              <a:gd name="connsiteY102" fmla="*/ 1871856 h 2237474"/>
              <a:gd name="connsiteX103" fmla="*/ 3715896 w 12192000"/>
              <a:gd name="connsiteY103" fmla="*/ 1881552 h 2237474"/>
              <a:gd name="connsiteX104" fmla="*/ 3567259 w 12192000"/>
              <a:gd name="connsiteY104" fmla="*/ 1893482 h 2237474"/>
              <a:gd name="connsiteX105" fmla="*/ 3405770 w 12192000"/>
              <a:gd name="connsiteY105" fmla="*/ 1904591 h 2237474"/>
              <a:gd name="connsiteX106" fmla="*/ 3280097 w 12192000"/>
              <a:gd name="connsiteY106" fmla="*/ 1919610 h 2237474"/>
              <a:gd name="connsiteX107" fmla="*/ 3123424 w 12192000"/>
              <a:gd name="connsiteY107" fmla="*/ 1952930 h 2237474"/>
              <a:gd name="connsiteX108" fmla="*/ 3009910 w 12192000"/>
              <a:gd name="connsiteY108" fmla="*/ 1957866 h 2237474"/>
              <a:gd name="connsiteX109" fmla="*/ 2995934 w 12192000"/>
              <a:gd name="connsiteY109" fmla="*/ 1967085 h 2237474"/>
              <a:gd name="connsiteX110" fmla="*/ 2942858 w 12192000"/>
              <a:gd name="connsiteY110" fmla="*/ 1981367 h 2237474"/>
              <a:gd name="connsiteX111" fmla="*/ 2875436 w 12192000"/>
              <a:gd name="connsiteY111" fmla="*/ 1996977 h 2237474"/>
              <a:gd name="connsiteX112" fmla="*/ 2874892 w 12192000"/>
              <a:gd name="connsiteY112" fmla="*/ 1996085 h 2237474"/>
              <a:gd name="connsiteX113" fmla="*/ 2843662 w 12192000"/>
              <a:gd name="connsiteY113" fmla="*/ 1992498 h 2237474"/>
              <a:gd name="connsiteX114" fmla="*/ 2756784 w 12192000"/>
              <a:gd name="connsiteY114" fmla="*/ 1985116 h 2237474"/>
              <a:gd name="connsiteX115" fmla="*/ 2748833 w 12192000"/>
              <a:gd name="connsiteY115" fmla="*/ 1986323 h 2237474"/>
              <a:gd name="connsiteX116" fmla="*/ 2748661 w 12192000"/>
              <a:gd name="connsiteY116" fmla="*/ 1986122 h 2237474"/>
              <a:gd name="connsiteX117" fmla="*/ 2718916 w 12192000"/>
              <a:gd name="connsiteY117" fmla="*/ 1990867 h 2237474"/>
              <a:gd name="connsiteX118" fmla="*/ 2713522 w 12192000"/>
              <a:gd name="connsiteY118" fmla="*/ 1990173 h 2237474"/>
              <a:gd name="connsiteX119" fmla="*/ 2578178 w 12192000"/>
              <a:gd name="connsiteY119" fmla="*/ 1990531 h 2237474"/>
              <a:gd name="connsiteX120" fmla="*/ 2476147 w 12192000"/>
              <a:gd name="connsiteY120" fmla="*/ 1998305 h 2237474"/>
              <a:gd name="connsiteX121" fmla="*/ 2373568 w 12192000"/>
              <a:gd name="connsiteY121" fmla="*/ 2003219 h 2237474"/>
              <a:gd name="connsiteX122" fmla="*/ 2287219 w 12192000"/>
              <a:gd name="connsiteY122" fmla="*/ 1998750 h 2237474"/>
              <a:gd name="connsiteX123" fmla="*/ 2243069 w 12192000"/>
              <a:gd name="connsiteY123" fmla="*/ 2015111 h 2237474"/>
              <a:gd name="connsiteX124" fmla="*/ 2186609 w 12192000"/>
              <a:gd name="connsiteY124" fmla="*/ 2008263 h 2237474"/>
              <a:gd name="connsiteX125" fmla="*/ 2164831 w 12192000"/>
              <a:gd name="connsiteY125" fmla="*/ 2010143 h 2237474"/>
              <a:gd name="connsiteX126" fmla="*/ 2152836 w 12192000"/>
              <a:gd name="connsiteY126" fmla="*/ 2010048 h 2237474"/>
              <a:gd name="connsiteX127" fmla="*/ 2117102 w 12192000"/>
              <a:gd name="connsiteY127" fmla="*/ 2023004 h 2237474"/>
              <a:gd name="connsiteX128" fmla="*/ 2111935 w 12192000"/>
              <a:gd name="connsiteY128" fmla="*/ 2023163 h 2237474"/>
              <a:gd name="connsiteX129" fmla="*/ 2089991 w 12192000"/>
              <a:gd name="connsiteY129" fmla="*/ 2034193 h 2237474"/>
              <a:gd name="connsiteX130" fmla="*/ 2058061 w 12192000"/>
              <a:gd name="connsiteY130" fmla="*/ 2047942 h 2237474"/>
              <a:gd name="connsiteX131" fmla="*/ 2055737 w 12192000"/>
              <a:gd name="connsiteY131" fmla="*/ 2047704 h 2237474"/>
              <a:gd name="connsiteX132" fmla="*/ 2042244 w 12192000"/>
              <a:gd name="connsiteY132" fmla="*/ 2055560 h 2237474"/>
              <a:gd name="connsiteX133" fmla="*/ 1976224 w 12192000"/>
              <a:gd name="connsiteY133" fmla="*/ 2074257 h 2237474"/>
              <a:gd name="connsiteX134" fmla="*/ 1877728 w 12192000"/>
              <a:gd name="connsiteY134" fmla="*/ 2101004 h 2237474"/>
              <a:gd name="connsiteX135" fmla="*/ 1759056 w 12192000"/>
              <a:gd name="connsiteY135" fmla="*/ 2125608 h 2237474"/>
              <a:gd name="connsiteX136" fmla="*/ 1637948 w 12192000"/>
              <a:gd name="connsiteY136" fmla="*/ 2172597 h 2237474"/>
              <a:gd name="connsiteX137" fmla="*/ 1434549 w 12192000"/>
              <a:gd name="connsiteY137" fmla="*/ 2234522 h 2237474"/>
              <a:gd name="connsiteX138" fmla="*/ 1398481 w 12192000"/>
              <a:gd name="connsiteY138" fmla="*/ 2237074 h 2237474"/>
              <a:gd name="connsiteX139" fmla="*/ 1398407 w 12192000"/>
              <a:gd name="connsiteY139" fmla="*/ 2237095 h 2237474"/>
              <a:gd name="connsiteX140" fmla="*/ 1370962 w 12192000"/>
              <a:gd name="connsiteY140" fmla="*/ 2237474 h 2237474"/>
              <a:gd name="connsiteX141" fmla="*/ 1356367 w 12192000"/>
              <a:gd name="connsiteY141" fmla="*/ 2235089 h 2237474"/>
              <a:gd name="connsiteX142" fmla="*/ 1324828 w 12192000"/>
              <a:gd name="connsiteY142" fmla="*/ 2231968 h 2237474"/>
              <a:gd name="connsiteX143" fmla="*/ 1297744 w 12192000"/>
              <a:gd name="connsiteY143" fmla="*/ 2235849 h 2237474"/>
              <a:gd name="connsiteX144" fmla="*/ 1286236 w 12192000"/>
              <a:gd name="connsiteY144" fmla="*/ 2233135 h 2237474"/>
              <a:gd name="connsiteX145" fmla="*/ 1283504 w 12192000"/>
              <a:gd name="connsiteY145" fmla="*/ 2233797 h 2237474"/>
              <a:gd name="connsiteX146" fmla="*/ 1279765 w 12192000"/>
              <a:gd name="connsiteY146" fmla="*/ 2229639 h 2237474"/>
              <a:gd name="connsiteX147" fmla="*/ 1195347 w 12192000"/>
              <a:gd name="connsiteY147" fmla="*/ 2212354 h 2237474"/>
              <a:gd name="connsiteX148" fmla="*/ 970251 w 12192000"/>
              <a:gd name="connsiteY148" fmla="*/ 2221029 h 2237474"/>
              <a:gd name="connsiteX149" fmla="*/ 812914 w 12192000"/>
              <a:gd name="connsiteY149" fmla="*/ 2202752 h 2237474"/>
              <a:gd name="connsiteX150" fmla="*/ 800195 w 12192000"/>
              <a:gd name="connsiteY150" fmla="*/ 2209407 h 2237474"/>
              <a:gd name="connsiteX151" fmla="*/ 784978 w 12192000"/>
              <a:gd name="connsiteY151" fmla="*/ 2212360 h 2237474"/>
              <a:gd name="connsiteX152" fmla="*/ 681987 w 12192000"/>
              <a:gd name="connsiteY152" fmla="*/ 2216757 h 2237474"/>
              <a:gd name="connsiteX153" fmla="*/ 669923 w 12192000"/>
              <a:gd name="connsiteY153" fmla="*/ 2211682 h 2237474"/>
              <a:gd name="connsiteX154" fmla="*/ 648680 w 12192000"/>
              <a:gd name="connsiteY154" fmla="*/ 2206229 h 2237474"/>
              <a:gd name="connsiteX155" fmla="*/ 597225 w 12192000"/>
              <a:gd name="connsiteY155" fmla="*/ 2180999 h 2237474"/>
              <a:gd name="connsiteX156" fmla="*/ 558449 w 12192000"/>
              <a:gd name="connsiteY156" fmla="*/ 2182346 h 2237474"/>
              <a:gd name="connsiteX157" fmla="*/ 550517 w 12192000"/>
              <a:gd name="connsiteY157" fmla="*/ 2182060 h 2237474"/>
              <a:gd name="connsiteX158" fmla="*/ 550309 w 12192000"/>
              <a:gd name="connsiteY158" fmla="*/ 2181825 h 2237474"/>
              <a:gd name="connsiteX159" fmla="*/ 541836 w 12192000"/>
              <a:gd name="connsiteY159" fmla="*/ 2181063 h 2237474"/>
              <a:gd name="connsiteX160" fmla="*/ 536057 w 12192000"/>
              <a:gd name="connsiteY160" fmla="*/ 2181537 h 2237474"/>
              <a:gd name="connsiteX161" fmla="*/ 520671 w 12192000"/>
              <a:gd name="connsiteY161" fmla="*/ 2180980 h 2237474"/>
              <a:gd name="connsiteX162" fmla="*/ 515024 w 12192000"/>
              <a:gd name="connsiteY162" fmla="*/ 2179258 h 2237474"/>
              <a:gd name="connsiteX163" fmla="*/ 512278 w 12192000"/>
              <a:gd name="connsiteY163" fmla="*/ 2176369 h 2237474"/>
              <a:gd name="connsiteX164" fmla="*/ 480419 w 12192000"/>
              <a:gd name="connsiteY164" fmla="*/ 2167807 h 2237474"/>
              <a:gd name="connsiteX165" fmla="*/ 413835 w 12192000"/>
              <a:gd name="connsiteY165" fmla="*/ 2156783 h 2237474"/>
              <a:gd name="connsiteX166" fmla="*/ 376513 w 12192000"/>
              <a:gd name="connsiteY166" fmla="*/ 2154014 h 2237474"/>
              <a:gd name="connsiteX167" fmla="*/ 273386 w 12192000"/>
              <a:gd name="connsiteY167" fmla="*/ 2142551 h 2237474"/>
              <a:gd name="connsiteX168" fmla="*/ 169207 w 12192000"/>
              <a:gd name="connsiteY168" fmla="*/ 2128100 h 2237474"/>
              <a:gd name="connsiteX169" fmla="*/ 93149 w 12192000"/>
              <a:gd name="connsiteY169" fmla="*/ 2105324 h 2237474"/>
              <a:gd name="connsiteX170" fmla="*/ 88109 w 12192000"/>
              <a:gd name="connsiteY170" fmla="*/ 2106704 h 2237474"/>
              <a:gd name="connsiteX171" fmla="*/ 80022 w 12192000"/>
              <a:gd name="connsiteY171" fmla="*/ 2107254 h 2237474"/>
              <a:gd name="connsiteX172" fmla="*/ 79717 w 12192000"/>
              <a:gd name="connsiteY172" fmla="*/ 2107046 h 2237474"/>
              <a:gd name="connsiteX173" fmla="*/ 72352 w 12192000"/>
              <a:gd name="connsiteY173" fmla="*/ 2107991 h 2237474"/>
              <a:gd name="connsiteX174" fmla="*/ 37645 w 12192000"/>
              <a:gd name="connsiteY174" fmla="*/ 2115401 h 2237474"/>
              <a:gd name="connsiteX175" fmla="*/ 4572 w 12192000"/>
              <a:gd name="connsiteY175" fmla="*/ 2111091 h 2237474"/>
              <a:gd name="connsiteX176" fmla="*/ 0 w 12192000"/>
              <a:gd name="connsiteY176" fmla="*/ 2110468 h 2237474"/>
              <a:gd name="connsiteX177" fmla="*/ 0 w 12192000"/>
              <a:gd name="connsiteY177"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20512 w 12192000"/>
              <a:gd name="connsiteY6" fmla="*/ 745392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46594 w 12192000"/>
              <a:gd name="connsiteY12" fmla="*/ 765069 h 2237474"/>
              <a:gd name="connsiteX13" fmla="*/ 10739478 w 12192000"/>
              <a:gd name="connsiteY13" fmla="*/ 776841 h 2237474"/>
              <a:gd name="connsiteX14" fmla="*/ 10458762 w 12192000"/>
              <a:gd name="connsiteY14" fmla="*/ 755400 h 2237474"/>
              <a:gd name="connsiteX15" fmla="*/ 10211200 w 12192000"/>
              <a:gd name="connsiteY15" fmla="*/ 767513 h 2237474"/>
              <a:gd name="connsiteX16" fmla="*/ 10167995 w 12192000"/>
              <a:gd name="connsiteY16" fmla="*/ 760843 h 2237474"/>
              <a:gd name="connsiteX17" fmla="*/ 9997044 w 12192000"/>
              <a:gd name="connsiteY17" fmla="*/ 780129 h 2237474"/>
              <a:gd name="connsiteX18" fmla="*/ 9943887 w 12192000"/>
              <a:gd name="connsiteY18" fmla="*/ 804141 h 2237474"/>
              <a:gd name="connsiteX19" fmla="*/ 9918248 w 12192000"/>
              <a:gd name="connsiteY19" fmla="*/ 816628 h 2237474"/>
              <a:gd name="connsiteX20" fmla="*/ 9767091 w 12192000"/>
              <a:gd name="connsiteY20" fmla="*/ 870550 h 2237474"/>
              <a:gd name="connsiteX21" fmla="*/ 9683005 w 12192000"/>
              <a:gd name="connsiteY21" fmla="*/ 894128 h 2237474"/>
              <a:gd name="connsiteX22" fmla="*/ 9594438 w 12192000"/>
              <a:gd name="connsiteY22" fmla="*/ 919051 h 2237474"/>
              <a:gd name="connsiteX23" fmla="*/ 9544189 w 12192000"/>
              <a:gd name="connsiteY23" fmla="*/ 938966 h 2237474"/>
              <a:gd name="connsiteX24" fmla="*/ 9500499 w 12192000"/>
              <a:gd name="connsiteY24" fmla="*/ 954680 h 2237474"/>
              <a:gd name="connsiteX25" fmla="*/ 9428195 w 12192000"/>
              <a:gd name="connsiteY25" fmla="*/ 986225 h 2237474"/>
              <a:gd name="connsiteX26" fmla="*/ 9410017 w 12192000"/>
              <a:gd name="connsiteY26" fmla="*/ 993931 h 2237474"/>
              <a:gd name="connsiteX27" fmla="*/ 9392919 w 12192000"/>
              <a:gd name="connsiteY27" fmla="*/ 994656 h 2237474"/>
              <a:gd name="connsiteX28" fmla="*/ 9268019 w 12192000"/>
              <a:gd name="connsiteY28" fmla="*/ 1007442 h 2237474"/>
              <a:gd name="connsiteX29" fmla="*/ 9234662 w 12192000"/>
              <a:gd name="connsiteY29" fmla="*/ 1023056 h 2237474"/>
              <a:gd name="connsiteX30" fmla="*/ 9181033 w 12192000"/>
              <a:gd name="connsiteY30" fmla="*/ 1037921 h 2237474"/>
              <a:gd name="connsiteX31" fmla="*/ 9155969 w 12192000"/>
              <a:gd name="connsiteY31" fmla="*/ 1046804 h 2237474"/>
              <a:gd name="connsiteX32" fmla="*/ 9133985 w 12192000"/>
              <a:gd name="connsiteY32" fmla="*/ 1046450 h 2237474"/>
              <a:gd name="connsiteX33" fmla="*/ 9003462 w 12192000"/>
              <a:gd name="connsiteY33" fmla="*/ 1042406 h 2237474"/>
              <a:gd name="connsiteX34" fmla="*/ 8968445 w 12192000"/>
              <a:gd name="connsiteY34" fmla="*/ 1052169 h 2237474"/>
              <a:gd name="connsiteX35" fmla="*/ 8886001 w 12192000"/>
              <a:gd name="connsiteY35" fmla="*/ 1067468 h 2237474"/>
              <a:gd name="connsiteX36" fmla="*/ 8838610 w 12192000"/>
              <a:gd name="connsiteY36" fmla="*/ 1075091 h 2237474"/>
              <a:gd name="connsiteX37" fmla="*/ 8750383 w 12192000"/>
              <a:gd name="connsiteY37" fmla="*/ 1097387 h 2237474"/>
              <a:gd name="connsiteX38" fmla="*/ 8665605 w 12192000"/>
              <a:gd name="connsiteY38" fmla="*/ 1110791 h 2237474"/>
              <a:gd name="connsiteX39" fmla="*/ 8584946 w 12192000"/>
              <a:gd name="connsiteY39" fmla="*/ 1135226 h 2237474"/>
              <a:gd name="connsiteX40" fmla="*/ 8419755 w 12192000"/>
              <a:gd name="connsiteY40" fmla="*/ 1216260 h 2237474"/>
              <a:gd name="connsiteX41" fmla="*/ 8411626 w 12192000"/>
              <a:gd name="connsiteY41" fmla="*/ 1214397 h 2237474"/>
              <a:gd name="connsiteX42" fmla="*/ 8363469 w 12192000"/>
              <a:gd name="connsiteY42" fmla="*/ 1246658 h 2237474"/>
              <a:gd name="connsiteX43" fmla="*/ 8275497 w 12192000"/>
              <a:gd name="connsiteY43" fmla="*/ 1264396 h 2237474"/>
              <a:gd name="connsiteX44" fmla="*/ 8206287 w 12192000"/>
              <a:gd name="connsiteY44" fmla="*/ 1273060 h 2237474"/>
              <a:gd name="connsiteX45" fmla="*/ 8139997 w 12192000"/>
              <a:gd name="connsiteY45" fmla="*/ 1282713 h 2237474"/>
              <a:gd name="connsiteX46" fmla="*/ 8074238 w 12192000"/>
              <a:gd name="connsiteY46" fmla="*/ 1301895 h 2237474"/>
              <a:gd name="connsiteX47" fmla="*/ 7942099 w 12192000"/>
              <a:gd name="connsiteY47" fmla="*/ 1336332 h 2237474"/>
              <a:gd name="connsiteX48" fmla="*/ 7902328 w 12192000"/>
              <a:gd name="connsiteY48" fmla="*/ 1345865 h 2237474"/>
              <a:gd name="connsiteX49" fmla="*/ 7840612 w 12192000"/>
              <a:gd name="connsiteY49" fmla="*/ 1369373 h 2237474"/>
              <a:gd name="connsiteX50" fmla="*/ 7786819 w 12192000"/>
              <a:gd name="connsiteY50" fmla="*/ 1378970 h 2237474"/>
              <a:gd name="connsiteX51" fmla="*/ 7548172 w 12192000"/>
              <a:gd name="connsiteY51" fmla="*/ 1417460 h 2237474"/>
              <a:gd name="connsiteX52" fmla="*/ 7483437 w 12192000"/>
              <a:gd name="connsiteY52" fmla="*/ 1478152 h 2237474"/>
              <a:gd name="connsiteX53" fmla="*/ 7377870 w 12192000"/>
              <a:gd name="connsiteY53" fmla="*/ 1523319 h 2237474"/>
              <a:gd name="connsiteX54" fmla="*/ 7230737 w 12192000"/>
              <a:gd name="connsiteY54" fmla="*/ 1562633 h 2237474"/>
              <a:gd name="connsiteX55" fmla="*/ 7224458 w 12192000"/>
              <a:gd name="connsiteY55" fmla="*/ 1573008 h 2237474"/>
              <a:gd name="connsiteX56" fmla="*/ 7183121 w 12192000"/>
              <a:gd name="connsiteY56" fmla="*/ 1595162 h 2237474"/>
              <a:gd name="connsiteX57" fmla="*/ 7164601 w 12192000"/>
              <a:gd name="connsiteY57" fmla="*/ 1606490 h 2237474"/>
              <a:gd name="connsiteX58" fmla="*/ 7031309 w 12192000"/>
              <a:gd name="connsiteY58" fmla="*/ 1619451 h 2237474"/>
              <a:gd name="connsiteX59" fmla="*/ 6900177 w 12192000"/>
              <a:gd name="connsiteY59" fmla="*/ 1636016 h 2237474"/>
              <a:gd name="connsiteX60" fmla="*/ 6795372 w 12192000"/>
              <a:gd name="connsiteY60" fmla="*/ 1644845 h 2237474"/>
              <a:gd name="connsiteX61" fmla="*/ 6692251 w 12192000"/>
              <a:gd name="connsiteY61" fmla="*/ 1656357 h 2237474"/>
              <a:gd name="connsiteX62" fmla="*/ 6655235 w 12192000"/>
              <a:gd name="connsiteY62" fmla="*/ 1661869 h 2237474"/>
              <a:gd name="connsiteX63" fmla="*/ 6554894 w 12192000"/>
              <a:gd name="connsiteY63" fmla="*/ 1664428 h 2237474"/>
              <a:gd name="connsiteX64" fmla="*/ 6516595 w 12192000"/>
              <a:gd name="connsiteY64" fmla="*/ 1667475 h 2237474"/>
              <a:gd name="connsiteX65" fmla="*/ 6508541 w 12192000"/>
              <a:gd name="connsiteY65" fmla="*/ 1668757 h 2237474"/>
              <a:gd name="connsiteX66" fmla="*/ 6471012 w 12192000"/>
              <a:gd name="connsiteY66" fmla="*/ 1678604 h 2237474"/>
              <a:gd name="connsiteX67" fmla="*/ 6364035 w 12192000"/>
              <a:gd name="connsiteY67" fmla="*/ 1667683 h 2237474"/>
              <a:gd name="connsiteX68" fmla="*/ 6280959 w 12192000"/>
              <a:gd name="connsiteY68" fmla="*/ 1689329 h 2237474"/>
              <a:gd name="connsiteX69" fmla="*/ 6243319 w 12192000"/>
              <a:gd name="connsiteY69" fmla="*/ 1695560 h 2237474"/>
              <a:gd name="connsiteX70" fmla="*/ 6098321 w 12192000"/>
              <a:gd name="connsiteY70" fmla="*/ 1721646 h 2237474"/>
              <a:gd name="connsiteX71" fmla="*/ 5880652 w 12192000"/>
              <a:gd name="connsiteY71" fmla="*/ 1779643 h 2237474"/>
              <a:gd name="connsiteX72" fmla="*/ 5785959 w 12192000"/>
              <a:gd name="connsiteY72" fmla="*/ 1775307 h 2237474"/>
              <a:gd name="connsiteX73" fmla="*/ 5643534 w 12192000"/>
              <a:gd name="connsiteY73" fmla="*/ 1802919 h 2237474"/>
              <a:gd name="connsiteX74" fmla="*/ 5518799 w 12192000"/>
              <a:gd name="connsiteY74" fmla="*/ 1818312 h 2237474"/>
              <a:gd name="connsiteX75" fmla="*/ 5505014 w 12192000"/>
              <a:gd name="connsiteY75" fmla="*/ 1819259 h 2237474"/>
              <a:gd name="connsiteX76" fmla="*/ 5453307 w 12192000"/>
              <a:gd name="connsiteY76" fmla="*/ 1815450 h 2237474"/>
              <a:gd name="connsiteX77" fmla="*/ 5221533 w 12192000"/>
              <a:gd name="connsiteY77" fmla="*/ 1846950 h 2237474"/>
              <a:gd name="connsiteX78" fmla="*/ 5149802 w 12192000"/>
              <a:gd name="connsiteY78" fmla="*/ 1844846 h 2237474"/>
              <a:gd name="connsiteX79" fmla="*/ 5114927 w 12192000"/>
              <a:gd name="connsiteY79" fmla="*/ 1847827 h 2237474"/>
              <a:gd name="connsiteX80" fmla="*/ 5108970 w 12192000"/>
              <a:gd name="connsiteY80" fmla="*/ 1847935 h 2237474"/>
              <a:gd name="connsiteX81" fmla="*/ 5067961 w 12192000"/>
              <a:gd name="connsiteY81" fmla="*/ 1845917 h 2237474"/>
              <a:gd name="connsiteX82" fmla="*/ 5007075 w 12192000"/>
              <a:gd name="connsiteY82" fmla="*/ 1838626 h 2237474"/>
              <a:gd name="connsiteX83" fmla="*/ 4944087 w 12192000"/>
              <a:gd name="connsiteY83" fmla="*/ 1823332 h 2237474"/>
              <a:gd name="connsiteX84" fmla="*/ 4907662 w 12192000"/>
              <a:gd name="connsiteY84" fmla="*/ 1816900 h 2237474"/>
              <a:gd name="connsiteX85" fmla="*/ 4882386 w 12192000"/>
              <a:gd name="connsiteY85" fmla="*/ 1809844 h 2237474"/>
              <a:gd name="connsiteX86" fmla="*/ 4811440 w 12192000"/>
              <a:gd name="connsiteY86" fmla="*/ 1804655 h 2237474"/>
              <a:gd name="connsiteX87" fmla="*/ 4691075 w 12192000"/>
              <a:gd name="connsiteY87" fmla="*/ 1801389 h 2237474"/>
              <a:gd name="connsiteX88" fmla="*/ 4640313 w 12192000"/>
              <a:gd name="connsiteY88" fmla="*/ 1784307 h 2237474"/>
              <a:gd name="connsiteX89" fmla="*/ 4536503 w 12192000"/>
              <a:gd name="connsiteY89" fmla="*/ 1785334 h 2237474"/>
              <a:gd name="connsiteX90" fmla="*/ 4513724 w 12192000"/>
              <a:gd name="connsiteY90" fmla="*/ 1791996 h 2237474"/>
              <a:gd name="connsiteX91" fmla="*/ 4459810 w 12192000"/>
              <a:gd name="connsiteY91" fmla="*/ 1797886 h 2237474"/>
              <a:gd name="connsiteX92" fmla="*/ 4379064 w 12192000"/>
              <a:gd name="connsiteY92" fmla="*/ 1817177 h 2237474"/>
              <a:gd name="connsiteX93" fmla="*/ 4290981 w 12192000"/>
              <a:gd name="connsiteY93" fmla="*/ 1839677 h 2237474"/>
              <a:gd name="connsiteX94" fmla="*/ 4238372 w 12192000"/>
              <a:gd name="connsiteY94" fmla="*/ 1851480 h 2237474"/>
              <a:gd name="connsiteX95" fmla="*/ 4232517 w 12192000"/>
              <a:gd name="connsiteY95" fmla="*/ 1852567 h 2237474"/>
              <a:gd name="connsiteX96" fmla="*/ 4191732 w 12192000"/>
              <a:gd name="connsiteY96" fmla="*/ 1857328 h 2237474"/>
              <a:gd name="connsiteX97" fmla="*/ 4065532 w 12192000"/>
              <a:gd name="connsiteY97" fmla="*/ 1855477 h 2237474"/>
              <a:gd name="connsiteX98" fmla="*/ 4028460 w 12192000"/>
              <a:gd name="connsiteY98" fmla="*/ 1855137 h 2237474"/>
              <a:gd name="connsiteX99" fmla="*/ 4002267 w 12192000"/>
              <a:gd name="connsiteY99" fmla="*/ 1852352 h 2237474"/>
              <a:gd name="connsiteX100" fmla="*/ 3931396 w 12192000"/>
              <a:gd name="connsiteY100" fmla="*/ 1858915 h 2237474"/>
              <a:gd name="connsiteX101" fmla="*/ 3812162 w 12192000"/>
              <a:gd name="connsiteY101" fmla="*/ 1875501 h 2237474"/>
              <a:gd name="connsiteX102" fmla="*/ 3758105 w 12192000"/>
              <a:gd name="connsiteY102" fmla="*/ 1871856 h 2237474"/>
              <a:gd name="connsiteX103" fmla="*/ 3715896 w 12192000"/>
              <a:gd name="connsiteY103" fmla="*/ 1881552 h 2237474"/>
              <a:gd name="connsiteX104" fmla="*/ 3567259 w 12192000"/>
              <a:gd name="connsiteY104" fmla="*/ 1893482 h 2237474"/>
              <a:gd name="connsiteX105" fmla="*/ 3405770 w 12192000"/>
              <a:gd name="connsiteY105" fmla="*/ 1904591 h 2237474"/>
              <a:gd name="connsiteX106" fmla="*/ 3280097 w 12192000"/>
              <a:gd name="connsiteY106" fmla="*/ 1919610 h 2237474"/>
              <a:gd name="connsiteX107" fmla="*/ 3123424 w 12192000"/>
              <a:gd name="connsiteY107" fmla="*/ 1952930 h 2237474"/>
              <a:gd name="connsiteX108" fmla="*/ 3009910 w 12192000"/>
              <a:gd name="connsiteY108" fmla="*/ 1957866 h 2237474"/>
              <a:gd name="connsiteX109" fmla="*/ 2995934 w 12192000"/>
              <a:gd name="connsiteY109" fmla="*/ 1967085 h 2237474"/>
              <a:gd name="connsiteX110" fmla="*/ 2942858 w 12192000"/>
              <a:gd name="connsiteY110" fmla="*/ 1981367 h 2237474"/>
              <a:gd name="connsiteX111" fmla="*/ 2875436 w 12192000"/>
              <a:gd name="connsiteY111" fmla="*/ 1996977 h 2237474"/>
              <a:gd name="connsiteX112" fmla="*/ 2874892 w 12192000"/>
              <a:gd name="connsiteY112" fmla="*/ 1996085 h 2237474"/>
              <a:gd name="connsiteX113" fmla="*/ 2843662 w 12192000"/>
              <a:gd name="connsiteY113" fmla="*/ 1992498 h 2237474"/>
              <a:gd name="connsiteX114" fmla="*/ 2756784 w 12192000"/>
              <a:gd name="connsiteY114" fmla="*/ 1985116 h 2237474"/>
              <a:gd name="connsiteX115" fmla="*/ 2748833 w 12192000"/>
              <a:gd name="connsiteY115" fmla="*/ 1986323 h 2237474"/>
              <a:gd name="connsiteX116" fmla="*/ 2718916 w 12192000"/>
              <a:gd name="connsiteY116" fmla="*/ 1990867 h 2237474"/>
              <a:gd name="connsiteX117" fmla="*/ 2713522 w 12192000"/>
              <a:gd name="connsiteY117" fmla="*/ 1990173 h 2237474"/>
              <a:gd name="connsiteX118" fmla="*/ 2578178 w 12192000"/>
              <a:gd name="connsiteY118" fmla="*/ 1990531 h 2237474"/>
              <a:gd name="connsiteX119" fmla="*/ 2476147 w 12192000"/>
              <a:gd name="connsiteY119" fmla="*/ 1998305 h 2237474"/>
              <a:gd name="connsiteX120" fmla="*/ 2373568 w 12192000"/>
              <a:gd name="connsiteY120" fmla="*/ 2003219 h 2237474"/>
              <a:gd name="connsiteX121" fmla="*/ 2287219 w 12192000"/>
              <a:gd name="connsiteY121" fmla="*/ 1998750 h 2237474"/>
              <a:gd name="connsiteX122" fmla="*/ 2243069 w 12192000"/>
              <a:gd name="connsiteY122" fmla="*/ 2015111 h 2237474"/>
              <a:gd name="connsiteX123" fmla="*/ 2186609 w 12192000"/>
              <a:gd name="connsiteY123" fmla="*/ 2008263 h 2237474"/>
              <a:gd name="connsiteX124" fmla="*/ 2164831 w 12192000"/>
              <a:gd name="connsiteY124" fmla="*/ 2010143 h 2237474"/>
              <a:gd name="connsiteX125" fmla="*/ 2152836 w 12192000"/>
              <a:gd name="connsiteY125" fmla="*/ 2010048 h 2237474"/>
              <a:gd name="connsiteX126" fmla="*/ 2117102 w 12192000"/>
              <a:gd name="connsiteY126" fmla="*/ 2023004 h 2237474"/>
              <a:gd name="connsiteX127" fmla="*/ 2111935 w 12192000"/>
              <a:gd name="connsiteY127" fmla="*/ 2023163 h 2237474"/>
              <a:gd name="connsiteX128" fmla="*/ 2089991 w 12192000"/>
              <a:gd name="connsiteY128" fmla="*/ 2034193 h 2237474"/>
              <a:gd name="connsiteX129" fmla="*/ 2058061 w 12192000"/>
              <a:gd name="connsiteY129" fmla="*/ 2047942 h 2237474"/>
              <a:gd name="connsiteX130" fmla="*/ 2055737 w 12192000"/>
              <a:gd name="connsiteY130" fmla="*/ 2047704 h 2237474"/>
              <a:gd name="connsiteX131" fmla="*/ 2042244 w 12192000"/>
              <a:gd name="connsiteY131" fmla="*/ 2055560 h 2237474"/>
              <a:gd name="connsiteX132" fmla="*/ 1976224 w 12192000"/>
              <a:gd name="connsiteY132" fmla="*/ 2074257 h 2237474"/>
              <a:gd name="connsiteX133" fmla="*/ 1877728 w 12192000"/>
              <a:gd name="connsiteY133" fmla="*/ 2101004 h 2237474"/>
              <a:gd name="connsiteX134" fmla="*/ 1759056 w 12192000"/>
              <a:gd name="connsiteY134" fmla="*/ 2125608 h 2237474"/>
              <a:gd name="connsiteX135" fmla="*/ 1637948 w 12192000"/>
              <a:gd name="connsiteY135" fmla="*/ 2172597 h 2237474"/>
              <a:gd name="connsiteX136" fmla="*/ 1434549 w 12192000"/>
              <a:gd name="connsiteY136" fmla="*/ 2234522 h 2237474"/>
              <a:gd name="connsiteX137" fmla="*/ 1398481 w 12192000"/>
              <a:gd name="connsiteY137" fmla="*/ 2237074 h 2237474"/>
              <a:gd name="connsiteX138" fmla="*/ 1398407 w 12192000"/>
              <a:gd name="connsiteY138" fmla="*/ 2237095 h 2237474"/>
              <a:gd name="connsiteX139" fmla="*/ 1370962 w 12192000"/>
              <a:gd name="connsiteY139" fmla="*/ 2237474 h 2237474"/>
              <a:gd name="connsiteX140" fmla="*/ 1356367 w 12192000"/>
              <a:gd name="connsiteY140" fmla="*/ 2235089 h 2237474"/>
              <a:gd name="connsiteX141" fmla="*/ 1324828 w 12192000"/>
              <a:gd name="connsiteY141" fmla="*/ 2231968 h 2237474"/>
              <a:gd name="connsiteX142" fmla="*/ 1297744 w 12192000"/>
              <a:gd name="connsiteY142" fmla="*/ 2235849 h 2237474"/>
              <a:gd name="connsiteX143" fmla="*/ 1286236 w 12192000"/>
              <a:gd name="connsiteY143" fmla="*/ 2233135 h 2237474"/>
              <a:gd name="connsiteX144" fmla="*/ 1283504 w 12192000"/>
              <a:gd name="connsiteY144" fmla="*/ 2233797 h 2237474"/>
              <a:gd name="connsiteX145" fmla="*/ 1279765 w 12192000"/>
              <a:gd name="connsiteY145" fmla="*/ 2229639 h 2237474"/>
              <a:gd name="connsiteX146" fmla="*/ 1195347 w 12192000"/>
              <a:gd name="connsiteY146" fmla="*/ 2212354 h 2237474"/>
              <a:gd name="connsiteX147" fmla="*/ 970251 w 12192000"/>
              <a:gd name="connsiteY147" fmla="*/ 2221029 h 2237474"/>
              <a:gd name="connsiteX148" fmla="*/ 812914 w 12192000"/>
              <a:gd name="connsiteY148" fmla="*/ 2202752 h 2237474"/>
              <a:gd name="connsiteX149" fmla="*/ 800195 w 12192000"/>
              <a:gd name="connsiteY149" fmla="*/ 2209407 h 2237474"/>
              <a:gd name="connsiteX150" fmla="*/ 784978 w 12192000"/>
              <a:gd name="connsiteY150" fmla="*/ 2212360 h 2237474"/>
              <a:gd name="connsiteX151" fmla="*/ 681987 w 12192000"/>
              <a:gd name="connsiteY151" fmla="*/ 2216757 h 2237474"/>
              <a:gd name="connsiteX152" fmla="*/ 669923 w 12192000"/>
              <a:gd name="connsiteY152" fmla="*/ 2211682 h 2237474"/>
              <a:gd name="connsiteX153" fmla="*/ 648680 w 12192000"/>
              <a:gd name="connsiteY153" fmla="*/ 2206229 h 2237474"/>
              <a:gd name="connsiteX154" fmla="*/ 597225 w 12192000"/>
              <a:gd name="connsiteY154" fmla="*/ 2180999 h 2237474"/>
              <a:gd name="connsiteX155" fmla="*/ 558449 w 12192000"/>
              <a:gd name="connsiteY155" fmla="*/ 2182346 h 2237474"/>
              <a:gd name="connsiteX156" fmla="*/ 550517 w 12192000"/>
              <a:gd name="connsiteY156" fmla="*/ 2182060 h 2237474"/>
              <a:gd name="connsiteX157" fmla="*/ 550309 w 12192000"/>
              <a:gd name="connsiteY157" fmla="*/ 2181825 h 2237474"/>
              <a:gd name="connsiteX158" fmla="*/ 541836 w 12192000"/>
              <a:gd name="connsiteY158" fmla="*/ 2181063 h 2237474"/>
              <a:gd name="connsiteX159" fmla="*/ 536057 w 12192000"/>
              <a:gd name="connsiteY159" fmla="*/ 2181537 h 2237474"/>
              <a:gd name="connsiteX160" fmla="*/ 520671 w 12192000"/>
              <a:gd name="connsiteY160" fmla="*/ 2180980 h 2237474"/>
              <a:gd name="connsiteX161" fmla="*/ 515024 w 12192000"/>
              <a:gd name="connsiteY161" fmla="*/ 2179258 h 2237474"/>
              <a:gd name="connsiteX162" fmla="*/ 512278 w 12192000"/>
              <a:gd name="connsiteY162" fmla="*/ 2176369 h 2237474"/>
              <a:gd name="connsiteX163" fmla="*/ 480419 w 12192000"/>
              <a:gd name="connsiteY163" fmla="*/ 2167807 h 2237474"/>
              <a:gd name="connsiteX164" fmla="*/ 413835 w 12192000"/>
              <a:gd name="connsiteY164" fmla="*/ 2156783 h 2237474"/>
              <a:gd name="connsiteX165" fmla="*/ 376513 w 12192000"/>
              <a:gd name="connsiteY165" fmla="*/ 2154014 h 2237474"/>
              <a:gd name="connsiteX166" fmla="*/ 273386 w 12192000"/>
              <a:gd name="connsiteY166" fmla="*/ 2142551 h 2237474"/>
              <a:gd name="connsiteX167" fmla="*/ 169207 w 12192000"/>
              <a:gd name="connsiteY167" fmla="*/ 2128100 h 2237474"/>
              <a:gd name="connsiteX168" fmla="*/ 93149 w 12192000"/>
              <a:gd name="connsiteY168" fmla="*/ 2105324 h 2237474"/>
              <a:gd name="connsiteX169" fmla="*/ 88109 w 12192000"/>
              <a:gd name="connsiteY169" fmla="*/ 2106704 h 2237474"/>
              <a:gd name="connsiteX170" fmla="*/ 80022 w 12192000"/>
              <a:gd name="connsiteY170" fmla="*/ 2107254 h 2237474"/>
              <a:gd name="connsiteX171" fmla="*/ 79717 w 12192000"/>
              <a:gd name="connsiteY171" fmla="*/ 2107046 h 2237474"/>
              <a:gd name="connsiteX172" fmla="*/ 72352 w 12192000"/>
              <a:gd name="connsiteY172" fmla="*/ 2107991 h 2237474"/>
              <a:gd name="connsiteX173" fmla="*/ 37645 w 12192000"/>
              <a:gd name="connsiteY173" fmla="*/ 2115401 h 2237474"/>
              <a:gd name="connsiteX174" fmla="*/ 4572 w 12192000"/>
              <a:gd name="connsiteY174" fmla="*/ 2111091 h 2237474"/>
              <a:gd name="connsiteX175" fmla="*/ 0 w 12192000"/>
              <a:gd name="connsiteY175" fmla="*/ 2110468 h 2237474"/>
              <a:gd name="connsiteX176" fmla="*/ 0 w 12192000"/>
              <a:gd name="connsiteY176"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20512 w 12192000"/>
              <a:gd name="connsiteY6" fmla="*/ 745392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46594 w 12192000"/>
              <a:gd name="connsiteY12" fmla="*/ 765069 h 2237474"/>
              <a:gd name="connsiteX13" fmla="*/ 10739478 w 12192000"/>
              <a:gd name="connsiteY13" fmla="*/ 776841 h 2237474"/>
              <a:gd name="connsiteX14" fmla="*/ 10458762 w 12192000"/>
              <a:gd name="connsiteY14" fmla="*/ 755400 h 2237474"/>
              <a:gd name="connsiteX15" fmla="*/ 10211200 w 12192000"/>
              <a:gd name="connsiteY15" fmla="*/ 767513 h 2237474"/>
              <a:gd name="connsiteX16" fmla="*/ 10167995 w 12192000"/>
              <a:gd name="connsiteY16" fmla="*/ 760843 h 2237474"/>
              <a:gd name="connsiteX17" fmla="*/ 9997044 w 12192000"/>
              <a:gd name="connsiteY17" fmla="*/ 780129 h 2237474"/>
              <a:gd name="connsiteX18" fmla="*/ 9943887 w 12192000"/>
              <a:gd name="connsiteY18" fmla="*/ 804141 h 2237474"/>
              <a:gd name="connsiteX19" fmla="*/ 9918248 w 12192000"/>
              <a:gd name="connsiteY19" fmla="*/ 816628 h 2237474"/>
              <a:gd name="connsiteX20" fmla="*/ 9767091 w 12192000"/>
              <a:gd name="connsiteY20" fmla="*/ 870550 h 2237474"/>
              <a:gd name="connsiteX21" fmla="*/ 9683005 w 12192000"/>
              <a:gd name="connsiteY21" fmla="*/ 894128 h 2237474"/>
              <a:gd name="connsiteX22" fmla="*/ 9594438 w 12192000"/>
              <a:gd name="connsiteY22" fmla="*/ 919051 h 2237474"/>
              <a:gd name="connsiteX23" fmla="*/ 9544189 w 12192000"/>
              <a:gd name="connsiteY23" fmla="*/ 938966 h 2237474"/>
              <a:gd name="connsiteX24" fmla="*/ 9500499 w 12192000"/>
              <a:gd name="connsiteY24" fmla="*/ 954680 h 2237474"/>
              <a:gd name="connsiteX25" fmla="*/ 9428195 w 12192000"/>
              <a:gd name="connsiteY25" fmla="*/ 986225 h 2237474"/>
              <a:gd name="connsiteX26" fmla="*/ 9410017 w 12192000"/>
              <a:gd name="connsiteY26" fmla="*/ 993931 h 2237474"/>
              <a:gd name="connsiteX27" fmla="*/ 9392919 w 12192000"/>
              <a:gd name="connsiteY27" fmla="*/ 994656 h 2237474"/>
              <a:gd name="connsiteX28" fmla="*/ 9268019 w 12192000"/>
              <a:gd name="connsiteY28" fmla="*/ 1007442 h 2237474"/>
              <a:gd name="connsiteX29" fmla="*/ 9234662 w 12192000"/>
              <a:gd name="connsiteY29" fmla="*/ 1023056 h 2237474"/>
              <a:gd name="connsiteX30" fmla="*/ 9181033 w 12192000"/>
              <a:gd name="connsiteY30" fmla="*/ 1037921 h 2237474"/>
              <a:gd name="connsiteX31" fmla="*/ 9155969 w 12192000"/>
              <a:gd name="connsiteY31" fmla="*/ 1046804 h 2237474"/>
              <a:gd name="connsiteX32" fmla="*/ 9133985 w 12192000"/>
              <a:gd name="connsiteY32" fmla="*/ 1046450 h 2237474"/>
              <a:gd name="connsiteX33" fmla="*/ 9003462 w 12192000"/>
              <a:gd name="connsiteY33" fmla="*/ 1042406 h 2237474"/>
              <a:gd name="connsiteX34" fmla="*/ 8968445 w 12192000"/>
              <a:gd name="connsiteY34" fmla="*/ 1052169 h 2237474"/>
              <a:gd name="connsiteX35" fmla="*/ 8886001 w 12192000"/>
              <a:gd name="connsiteY35" fmla="*/ 1067468 h 2237474"/>
              <a:gd name="connsiteX36" fmla="*/ 8838610 w 12192000"/>
              <a:gd name="connsiteY36" fmla="*/ 1075091 h 2237474"/>
              <a:gd name="connsiteX37" fmla="*/ 8750383 w 12192000"/>
              <a:gd name="connsiteY37" fmla="*/ 1097387 h 2237474"/>
              <a:gd name="connsiteX38" fmla="*/ 8665605 w 12192000"/>
              <a:gd name="connsiteY38" fmla="*/ 1110791 h 2237474"/>
              <a:gd name="connsiteX39" fmla="*/ 8584946 w 12192000"/>
              <a:gd name="connsiteY39" fmla="*/ 1135226 h 2237474"/>
              <a:gd name="connsiteX40" fmla="*/ 8419755 w 12192000"/>
              <a:gd name="connsiteY40" fmla="*/ 1216260 h 2237474"/>
              <a:gd name="connsiteX41" fmla="*/ 8411626 w 12192000"/>
              <a:gd name="connsiteY41" fmla="*/ 1214397 h 2237474"/>
              <a:gd name="connsiteX42" fmla="*/ 8363469 w 12192000"/>
              <a:gd name="connsiteY42" fmla="*/ 1246658 h 2237474"/>
              <a:gd name="connsiteX43" fmla="*/ 8275497 w 12192000"/>
              <a:gd name="connsiteY43" fmla="*/ 1264396 h 2237474"/>
              <a:gd name="connsiteX44" fmla="*/ 8206287 w 12192000"/>
              <a:gd name="connsiteY44" fmla="*/ 1273060 h 2237474"/>
              <a:gd name="connsiteX45" fmla="*/ 8139997 w 12192000"/>
              <a:gd name="connsiteY45" fmla="*/ 1282713 h 2237474"/>
              <a:gd name="connsiteX46" fmla="*/ 8074238 w 12192000"/>
              <a:gd name="connsiteY46" fmla="*/ 1301895 h 2237474"/>
              <a:gd name="connsiteX47" fmla="*/ 7942099 w 12192000"/>
              <a:gd name="connsiteY47" fmla="*/ 1336332 h 2237474"/>
              <a:gd name="connsiteX48" fmla="*/ 7902328 w 12192000"/>
              <a:gd name="connsiteY48" fmla="*/ 1345865 h 2237474"/>
              <a:gd name="connsiteX49" fmla="*/ 7840612 w 12192000"/>
              <a:gd name="connsiteY49" fmla="*/ 1369373 h 2237474"/>
              <a:gd name="connsiteX50" fmla="*/ 7786819 w 12192000"/>
              <a:gd name="connsiteY50" fmla="*/ 1378970 h 2237474"/>
              <a:gd name="connsiteX51" fmla="*/ 7548172 w 12192000"/>
              <a:gd name="connsiteY51" fmla="*/ 1417460 h 2237474"/>
              <a:gd name="connsiteX52" fmla="*/ 7483437 w 12192000"/>
              <a:gd name="connsiteY52" fmla="*/ 1478152 h 2237474"/>
              <a:gd name="connsiteX53" fmla="*/ 7377870 w 12192000"/>
              <a:gd name="connsiteY53" fmla="*/ 1523319 h 2237474"/>
              <a:gd name="connsiteX54" fmla="*/ 7230737 w 12192000"/>
              <a:gd name="connsiteY54" fmla="*/ 1562633 h 2237474"/>
              <a:gd name="connsiteX55" fmla="*/ 7224458 w 12192000"/>
              <a:gd name="connsiteY55" fmla="*/ 1573008 h 2237474"/>
              <a:gd name="connsiteX56" fmla="*/ 7183121 w 12192000"/>
              <a:gd name="connsiteY56" fmla="*/ 1595162 h 2237474"/>
              <a:gd name="connsiteX57" fmla="*/ 7164601 w 12192000"/>
              <a:gd name="connsiteY57" fmla="*/ 1606490 h 2237474"/>
              <a:gd name="connsiteX58" fmla="*/ 7031309 w 12192000"/>
              <a:gd name="connsiteY58" fmla="*/ 1619451 h 2237474"/>
              <a:gd name="connsiteX59" fmla="*/ 6900177 w 12192000"/>
              <a:gd name="connsiteY59" fmla="*/ 1636016 h 2237474"/>
              <a:gd name="connsiteX60" fmla="*/ 6795372 w 12192000"/>
              <a:gd name="connsiteY60" fmla="*/ 1644845 h 2237474"/>
              <a:gd name="connsiteX61" fmla="*/ 6692251 w 12192000"/>
              <a:gd name="connsiteY61" fmla="*/ 1656357 h 2237474"/>
              <a:gd name="connsiteX62" fmla="*/ 6655235 w 12192000"/>
              <a:gd name="connsiteY62" fmla="*/ 1661869 h 2237474"/>
              <a:gd name="connsiteX63" fmla="*/ 6554894 w 12192000"/>
              <a:gd name="connsiteY63" fmla="*/ 1664428 h 2237474"/>
              <a:gd name="connsiteX64" fmla="*/ 6516595 w 12192000"/>
              <a:gd name="connsiteY64" fmla="*/ 1667475 h 2237474"/>
              <a:gd name="connsiteX65" fmla="*/ 6508541 w 12192000"/>
              <a:gd name="connsiteY65" fmla="*/ 1668757 h 2237474"/>
              <a:gd name="connsiteX66" fmla="*/ 6471012 w 12192000"/>
              <a:gd name="connsiteY66" fmla="*/ 1678604 h 2237474"/>
              <a:gd name="connsiteX67" fmla="*/ 6364035 w 12192000"/>
              <a:gd name="connsiteY67" fmla="*/ 1667683 h 2237474"/>
              <a:gd name="connsiteX68" fmla="*/ 6280959 w 12192000"/>
              <a:gd name="connsiteY68" fmla="*/ 1689329 h 2237474"/>
              <a:gd name="connsiteX69" fmla="*/ 6243319 w 12192000"/>
              <a:gd name="connsiteY69" fmla="*/ 1695560 h 2237474"/>
              <a:gd name="connsiteX70" fmla="*/ 6098321 w 12192000"/>
              <a:gd name="connsiteY70" fmla="*/ 1721646 h 2237474"/>
              <a:gd name="connsiteX71" fmla="*/ 5880652 w 12192000"/>
              <a:gd name="connsiteY71" fmla="*/ 1779643 h 2237474"/>
              <a:gd name="connsiteX72" fmla="*/ 5785959 w 12192000"/>
              <a:gd name="connsiteY72" fmla="*/ 1775307 h 2237474"/>
              <a:gd name="connsiteX73" fmla="*/ 5643534 w 12192000"/>
              <a:gd name="connsiteY73" fmla="*/ 1802919 h 2237474"/>
              <a:gd name="connsiteX74" fmla="*/ 5518799 w 12192000"/>
              <a:gd name="connsiteY74" fmla="*/ 1818312 h 2237474"/>
              <a:gd name="connsiteX75" fmla="*/ 5505014 w 12192000"/>
              <a:gd name="connsiteY75" fmla="*/ 1819259 h 2237474"/>
              <a:gd name="connsiteX76" fmla="*/ 5453307 w 12192000"/>
              <a:gd name="connsiteY76" fmla="*/ 1815450 h 2237474"/>
              <a:gd name="connsiteX77" fmla="*/ 5221533 w 12192000"/>
              <a:gd name="connsiteY77" fmla="*/ 1846950 h 2237474"/>
              <a:gd name="connsiteX78" fmla="*/ 5149802 w 12192000"/>
              <a:gd name="connsiteY78" fmla="*/ 1844846 h 2237474"/>
              <a:gd name="connsiteX79" fmla="*/ 5114927 w 12192000"/>
              <a:gd name="connsiteY79" fmla="*/ 1847827 h 2237474"/>
              <a:gd name="connsiteX80" fmla="*/ 5108970 w 12192000"/>
              <a:gd name="connsiteY80" fmla="*/ 1847935 h 2237474"/>
              <a:gd name="connsiteX81" fmla="*/ 5067961 w 12192000"/>
              <a:gd name="connsiteY81" fmla="*/ 1845917 h 2237474"/>
              <a:gd name="connsiteX82" fmla="*/ 5007075 w 12192000"/>
              <a:gd name="connsiteY82" fmla="*/ 1838626 h 2237474"/>
              <a:gd name="connsiteX83" fmla="*/ 4944087 w 12192000"/>
              <a:gd name="connsiteY83" fmla="*/ 1823332 h 2237474"/>
              <a:gd name="connsiteX84" fmla="*/ 4907662 w 12192000"/>
              <a:gd name="connsiteY84" fmla="*/ 1816900 h 2237474"/>
              <a:gd name="connsiteX85" fmla="*/ 4882386 w 12192000"/>
              <a:gd name="connsiteY85" fmla="*/ 1809844 h 2237474"/>
              <a:gd name="connsiteX86" fmla="*/ 4811440 w 12192000"/>
              <a:gd name="connsiteY86" fmla="*/ 1804655 h 2237474"/>
              <a:gd name="connsiteX87" fmla="*/ 4691075 w 12192000"/>
              <a:gd name="connsiteY87" fmla="*/ 1801389 h 2237474"/>
              <a:gd name="connsiteX88" fmla="*/ 4640313 w 12192000"/>
              <a:gd name="connsiteY88" fmla="*/ 1784307 h 2237474"/>
              <a:gd name="connsiteX89" fmla="*/ 4536503 w 12192000"/>
              <a:gd name="connsiteY89" fmla="*/ 1785334 h 2237474"/>
              <a:gd name="connsiteX90" fmla="*/ 4513724 w 12192000"/>
              <a:gd name="connsiteY90" fmla="*/ 1791996 h 2237474"/>
              <a:gd name="connsiteX91" fmla="*/ 4459810 w 12192000"/>
              <a:gd name="connsiteY91" fmla="*/ 1797886 h 2237474"/>
              <a:gd name="connsiteX92" fmla="*/ 4379064 w 12192000"/>
              <a:gd name="connsiteY92" fmla="*/ 1817177 h 2237474"/>
              <a:gd name="connsiteX93" fmla="*/ 4290981 w 12192000"/>
              <a:gd name="connsiteY93" fmla="*/ 1839677 h 2237474"/>
              <a:gd name="connsiteX94" fmla="*/ 4238372 w 12192000"/>
              <a:gd name="connsiteY94" fmla="*/ 1851480 h 2237474"/>
              <a:gd name="connsiteX95" fmla="*/ 4232517 w 12192000"/>
              <a:gd name="connsiteY95" fmla="*/ 1852567 h 2237474"/>
              <a:gd name="connsiteX96" fmla="*/ 4191732 w 12192000"/>
              <a:gd name="connsiteY96" fmla="*/ 1857328 h 2237474"/>
              <a:gd name="connsiteX97" fmla="*/ 4065532 w 12192000"/>
              <a:gd name="connsiteY97" fmla="*/ 1855477 h 2237474"/>
              <a:gd name="connsiteX98" fmla="*/ 4028460 w 12192000"/>
              <a:gd name="connsiteY98" fmla="*/ 1855137 h 2237474"/>
              <a:gd name="connsiteX99" fmla="*/ 4002267 w 12192000"/>
              <a:gd name="connsiteY99" fmla="*/ 1852352 h 2237474"/>
              <a:gd name="connsiteX100" fmla="*/ 3931396 w 12192000"/>
              <a:gd name="connsiteY100" fmla="*/ 1858915 h 2237474"/>
              <a:gd name="connsiteX101" fmla="*/ 3812162 w 12192000"/>
              <a:gd name="connsiteY101" fmla="*/ 1875501 h 2237474"/>
              <a:gd name="connsiteX102" fmla="*/ 3758105 w 12192000"/>
              <a:gd name="connsiteY102" fmla="*/ 1871856 h 2237474"/>
              <a:gd name="connsiteX103" fmla="*/ 3715896 w 12192000"/>
              <a:gd name="connsiteY103" fmla="*/ 1881552 h 2237474"/>
              <a:gd name="connsiteX104" fmla="*/ 3567259 w 12192000"/>
              <a:gd name="connsiteY104" fmla="*/ 1893482 h 2237474"/>
              <a:gd name="connsiteX105" fmla="*/ 3405770 w 12192000"/>
              <a:gd name="connsiteY105" fmla="*/ 1904591 h 2237474"/>
              <a:gd name="connsiteX106" fmla="*/ 3280097 w 12192000"/>
              <a:gd name="connsiteY106" fmla="*/ 1919610 h 2237474"/>
              <a:gd name="connsiteX107" fmla="*/ 3123424 w 12192000"/>
              <a:gd name="connsiteY107" fmla="*/ 1952930 h 2237474"/>
              <a:gd name="connsiteX108" fmla="*/ 3009910 w 12192000"/>
              <a:gd name="connsiteY108" fmla="*/ 1957866 h 2237474"/>
              <a:gd name="connsiteX109" fmla="*/ 2995934 w 12192000"/>
              <a:gd name="connsiteY109" fmla="*/ 1967085 h 2237474"/>
              <a:gd name="connsiteX110" fmla="*/ 2942858 w 12192000"/>
              <a:gd name="connsiteY110" fmla="*/ 1981367 h 2237474"/>
              <a:gd name="connsiteX111" fmla="*/ 2875436 w 12192000"/>
              <a:gd name="connsiteY111" fmla="*/ 1996977 h 2237474"/>
              <a:gd name="connsiteX112" fmla="*/ 2874892 w 12192000"/>
              <a:gd name="connsiteY112" fmla="*/ 1996085 h 2237474"/>
              <a:gd name="connsiteX113" fmla="*/ 2843662 w 12192000"/>
              <a:gd name="connsiteY113" fmla="*/ 1992498 h 2237474"/>
              <a:gd name="connsiteX114" fmla="*/ 2756784 w 12192000"/>
              <a:gd name="connsiteY114" fmla="*/ 1985116 h 2237474"/>
              <a:gd name="connsiteX115" fmla="*/ 2718916 w 12192000"/>
              <a:gd name="connsiteY115" fmla="*/ 1990867 h 2237474"/>
              <a:gd name="connsiteX116" fmla="*/ 2713522 w 12192000"/>
              <a:gd name="connsiteY116" fmla="*/ 1990173 h 2237474"/>
              <a:gd name="connsiteX117" fmla="*/ 2578178 w 12192000"/>
              <a:gd name="connsiteY117" fmla="*/ 1990531 h 2237474"/>
              <a:gd name="connsiteX118" fmla="*/ 2476147 w 12192000"/>
              <a:gd name="connsiteY118" fmla="*/ 1998305 h 2237474"/>
              <a:gd name="connsiteX119" fmla="*/ 2373568 w 12192000"/>
              <a:gd name="connsiteY119" fmla="*/ 2003219 h 2237474"/>
              <a:gd name="connsiteX120" fmla="*/ 2287219 w 12192000"/>
              <a:gd name="connsiteY120" fmla="*/ 1998750 h 2237474"/>
              <a:gd name="connsiteX121" fmla="*/ 2243069 w 12192000"/>
              <a:gd name="connsiteY121" fmla="*/ 2015111 h 2237474"/>
              <a:gd name="connsiteX122" fmla="*/ 2186609 w 12192000"/>
              <a:gd name="connsiteY122" fmla="*/ 2008263 h 2237474"/>
              <a:gd name="connsiteX123" fmla="*/ 2164831 w 12192000"/>
              <a:gd name="connsiteY123" fmla="*/ 2010143 h 2237474"/>
              <a:gd name="connsiteX124" fmla="*/ 2152836 w 12192000"/>
              <a:gd name="connsiteY124" fmla="*/ 2010048 h 2237474"/>
              <a:gd name="connsiteX125" fmla="*/ 2117102 w 12192000"/>
              <a:gd name="connsiteY125" fmla="*/ 2023004 h 2237474"/>
              <a:gd name="connsiteX126" fmla="*/ 2111935 w 12192000"/>
              <a:gd name="connsiteY126" fmla="*/ 2023163 h 2237474"/>
              <a:gd name="connsiteX127" fmla="*/ 2089991 w 12192000"/>
              <a:gd name="connsiteY127" fmla="*/ 2034193 h 2237474"/>
              <a:gd name="connsiteX128" fmla="*/ 2058061 w 12192000"/>
              <a:gd name="connsiteY128" fmla="*/ 2047942 h 2237474"/>
              <a:gd name="connsiteX129" fmla="*/ 2055737 w 12192000"/>
              <a:gd name="connsiteY129" fmla="*/ 2047704 h 2237474"/>
              <a:gd name="connsiteX130" fmla="*/ 2042244 w 12192000"/>
              <a:gd name="connsiteY130" fmla="*/ 2055560 h 2237474"/>
              <a:gd name="connsiteX131" fmla="*/ 1976224 w 12192000"/>
              <a:gd name="connsiteY131" fmla="*/ 2074257 h 2237474"/>
              <a:gd name="connsiteX132" fmla="*/ 1877728 w 12192000"/>
              <a:gd name="connsiteY132" fmla="*/ 2101004 h 2237474"/>
              <a:gd name="connsiteX133" fmla="*/ 1759056 w 12192000"/>
              <a:gd name="connsiteY133" fmla="*/ 2125608 h 2237474"/>
              <a:gd name="connsiteX134" fmla="*/ 1637948 w 12192000"/>
              <a:gd name="connsiteY134" fmla="*/ 2172597 h 2237474"/>
              <a:gd name="connsiteX135" fmla="*/ 1434549 w 12192000"/>
              <a:gd name="connsiteY135" fmla="*/ 2234522 h 2237474"/>
              <a:gd name="connsiteX136" fmla="*/ 1398481 w 12192000"/>
              <a:gd name="connsiteY136" fmla="*/ 2237074 h 2237474"/>
              <a:gd name="connsiteX137" fmla="*/ 1398407 w 12192000"/>
              <a:gd name="connsiteY137" fmla="*/ 2237095 h 2237474"/>
              <a:gd name="connsiteX138" fmla="*/ 1370962 w 12192000"/>
              <a:gd name="connsiteY138" fmla="*/ 2237474 h 2237474"/>
              <a:gd name="connsiteX139" fmla="*/ 1356367 w 12192000"/>
              <a:gd name="connsiteY139" fmla="*/ 2235089 h 2237474"/>
              <a:gd name="connsiteX140" fmla="*/ 1324828 w 12192000"/>
              <a:gd name="connsiteY140" fmla="*/ 2231968 h 2237474"/>
              <a:gd name="connsiteX141" fmla="*/ 1297744 w 12192000"/>
              <a:gd name="connsiteY141" fmla="*/ 2235849 h 2237474"/>
              <a:gd name="connsiteX142" fmla="*/ 1286236 w 12192000"/>
              <a:gd name="connsiteY142" fmla="*/ 2233135 h 2237474"/>
              <a:gd name="connsiteX143" fmla="*/ 1283504 w 12192000"/>
              <a:gd name="connsiteY143" fmla="*/ 2233797 h 2237474"/>
              <a:gd name="connsiteX144" fmla="*/ 1279765 w 12192000"/>
              <a:gd name="connsiteY144" fmla="*/ 2229639 h 2237474"/>
              <a:gd name="connsiteX145" fmla="*/ 1195347 w 12192000"/>
              <a:gd name="connsiteY145" fmla="*/ 2212354 h 2237474"/>
              <a:gd name="connsiteX146" fmla="*/ 970251 w 12192000"/>
              <a:gd name="connsiteY146" fmla="*/ 2221029 h 2237474"/>
              <a:gd name="connsiteX147" fmla="*/ 812914 w 12192000"/>
              <a:gd name="connsiteY147" fmla="*/ 2202752 h 2237474"/>
              <a:gd name="connsiteX148" fmla="*/ 800195 w 12192000"/>
              <a:gd name="connsiteY148" fmla="*/ 2209407 h 2237474"/>
              <a:gd name="connsiteX149" fmla="*/ 784978 w 12192000"/>
              <a:gd name="connsiteY149" fmla="*/ 2212360 h 2237474"/>
              <a:gd name="connsiteX150" fmla="*/ 681987 w 12192000"/>
              <a:gd name="connsiteY150" fmla="*/ 2216757 h 2237474"/>
              <a:gd name="connsiteX151" fmla="*/ 669923 w 12192000"/>
              <a:gd name="connsiteY151" fmla="*/ 2211682 h 2237474"/>
              <a:gd name="connsiteX152" fmla="*/ 648680 w 12192000"/>
              <a:gd name="connsiteY152" fmla="*/ 2206229 h 2237474"/>
              <a:gd name="connsiteX153" fmla="*/ 597225 w 12192000"/>
              <a:gd name="connsiteY153" fmla="*/ 2180999 h 2237474"/>
              <a:gd name="connsiteX154" fmla="*/ 558449 w 12192000"/>
              <a:gd name="connsiteY154" fmla="*/ 2182346 h 2237474"/>
              <a:gd name="connsiteX155" fmla="*/ 550517 w 12192000"/>
              <a:gd name="connsiteY155" fmla="*/ 2182060 h 2237474"/>
              <a:gd name="connsiteX156" fmla="*/ 550309 w 12192000"/>
              <a:gd name="connsiteY156" fmla="*/ 2181825 h 2237474"/>
              <a:gd name="connsiteX157" fmla="*/ 541836 w 12192000"/>
              <a:gd name="connsiteY157" fmla="*/ 2181063 h 2237474"/>
              <a:gd name="connsiteX158" fmla="*/ 536057 w 12192000"/>
              <a:gd name="connsiteY158" fmla="*/ 2181537 h 2237474"/>
              <a:gd name="connsiteX159" fmla="*/ 520671 w 12192000"/>
              <a:gd name="connsiteY159" fmla="*/ 2180980 h 2237474"/>
              <a:gd name="connsiteX160" fmla="*/ 515024 w 12192000"/>
              <a:gd name="connsiteY160" fmla="*/ 2179258 h 2237474"/>
              <a:gd name="connsiteX161" fmla="*/ 512278 w 12192000"/>
              <a:gd name="connsiteY161" fmla="*/ 2176369 h 2237474"/>
              <a:gd name="connsiteX162" fmla="*/ 480419 w 12192000"/>
              <a:gd name="connsiteY162" fmla="*/ 2167807 h 2237474"/>
              <a:gd name="connsiteX163" fmla="*/ 413835 w 12192000"/>
              <a:gd name="connsiteY163" fmla="*/ 2156783 h 2237474"/>
              <a:gd name="connsiteX164" fmla="*/ 376513 w 12192000"/>
              <a:gd name="connsiteY164" fmla="*/ 2154014 h 2237474"/>
              <a:gd name="connsiteX165" fmla="*/ 273386 w 12192000"/>
              <a:gd name="connsiteY165" fmla="*/ 2142551 h 2237474"/>
              <a:gd name="connsiteX166" fmla="*/ 169207 w 12192000"/>
              <a:gd name="connsiteY166" fmla="*/ 2128100 h 2237474"/>
              <a:gd name="connsiteX167" fmla="*/ 93149 w 12192000"/>
              <a:gd name="connsiteY167" fmla="*/ 2105324 h 2237474"/>
              <a:gd name="connsiteX168" fmla="*/ 88109 w 12192000"/>
              <a:gd name="connsiteY168" fmla="*/ 2106704 h 2237474"/>
              <a:gd name="connsiteX169" fmla="*/ 80022 w 12192000"/>
              <a:gd name="connsiteY169" fmla="*/ 2107254 h 2237474"/>
              <a:gd name="connsiteX170" fmla="*/ 79717 w 12192000"/>
              <a:gd name="connsiteY170" fmla="*/ 2107046 h 2237474"/>
              <a:gd name="connsiteX171" fmla="*/ 72352 w 12192000"/>
              <a:gd name="connsiteY171" fmla="*/ 2107991 h 2237474"/>
              <a:gd name="connsiteX172" fmla="*/ 37645 w 12192000"/>
              <a:gd name="connsiteY172" fmla="*/ 2115401 h 2237474"/>
              <a:gd name="connsiteX173" fmla="*/ 4572 w 12192000"/>
              <a:gd name="connsiteY173" fmla="*/ 2111091 h 2237474"/>
              <a:gd name="connsiteX174" fmla="*/ 0 w 12192000"/>
              <a:gd name="connsiteY174" fmla="*/ 2110468 h 2237474"/>
              <a:gd name="connsiteX175" fmla="*/ 0 w 12192000"/>
              <a:gd name="connsiteY175"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20512 w 12192000"/>
              <a:gd name="connsiteY6" fmla="*/ 745392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46594 w 12192000"/>
              <a:gd name="connsiteY12" fmla="*/ 765069 h 2237474"/>
              <a:gd name="connsiteX13" fmla="*/ 10739478 w 12192000"/>
              <a:gd name="connsiteY13" fmla="*/ 776841 h 2237474"/>
              <a:gd name="connsiteX14" fmla="*/ 10458762 w 12192000"/>
              <a:gd name="connsiteY14" fmla="*/ 755400 h 2237474"/>
              <a:gd name="connsiteX15" fmla="*/ 10211200 w 12192000"/>
              <a:gd name="connsiteY15" fmla="*/ 767513 h 2237474"/>
              <a:gd name="connsiteX16" fmla="*/ 10167995 w 12192000"/>
              <a:gd name="connsiteY16" fmla="*/ 760843 h 2237474"/>
              <a:gd name="connsiteX17" fmla="*/ 9997044 w 12192000"/>
              <a:gd name="connsiteY17" fmla="*/ 780129 h 2237474"/>
              <a:gd name="connsiteX18" fmla="*/ 9943887 w 12192000"/>
              <a:gd name="connsiteY18" fmla="*/ 804141 h 2237474"/>
              <a:gd name="connsiteX19" fmla="*/ 9918248 w 12192000"/>
              <a:gd name="connsiteY19" fmla="*/ 816628 h 2237474"/>
              <a:gd name="connsiteX20" fmla="*/ 9767091 w 12192000"/>
              <a:gd name="connsiteY20" fmla="*/ 870550 h 2237474"/>
              <a:gd name="connsiteX21" fmla="*/ 9683005 w 12192000"/>
              <a:gd name="connsiteY21" fmla="*/ 894128 h 2237474"/>
              <a:gd name="connsiteX22" fmla="*/ 9594438 w 12192000"/>
              <a:gd name="connsiteY22" fmla="*/ 919051 h 2237474"/>
              <a:gd name="connsiteX23" fmla="*/ 9544189 w 12192000"/>
              <a:gd name="connsiteY23" fmla="*/ 938966 h 2237474"/>
              <a:gd name="connsiteX24" fmla="*/ 9500499 w 12192000"/>
              <a:gd name="connsiteY24" fmla="*/ 954680 h 2237474"/>
              <a:gd name="connsiteX25" fmla="*/ 9428195 w 12192000"/>
              <a:gd name="connsiteY25" fmla="*/ 986225 h 2237474"/>
              <a:gd name="connsiteX26" fmla="*/ 9410017 w 12192000"/>
              <a:gd name="connsiteY26" fmla="*/ 993931 h 2237474"/>
              <a:gd name="connsiteX27" fmla="*/ 9392919 w 12192000"/>
              <a:gd name="connsiteY27" fmla="*/ 994656 h 2237474"/>
              <a:gd name="connsiteX28" fmla="*/ 9268019 w 12192000"/>
              <a:gd name="connsiteY28" fmla="*/ 1007442 h 2237474"/>
              <a:gd name="connsiteX29" fmla="*/ 9234662 w 12192000"/>
              <a:gd name="connsiteY29" fmla="*/ 1023056 h 2237474"/>
              <a:gd name="connsiteX30" fmla="*/ 9181033 w 12192000"/>
              <a:gd name="connsiteY30" fmla="*/ 1037921 h 2237474"/>
              <a:gd name="connsiteX31" fmla="*/ 9155969 w 12192000"/>
              <a:gd name="connsiteY31" fmla="*/ 1046804 h 2237474"/>
              <a:gd name="connsiteX32" fmla="*/ 9133985 w 12192000"/>
              <a:gd name="connsiteY32" fmla="*/ 1046450 h 2237474"/>
              <a:gd name="connsiteX33" fmla="*/ 9003462 w 12192000"/>
              <a:gd name="connsiteY33" fmla="*/ 1042406 h 2237474"/>
              <a:gd name="connsiteX34" fmla="*/ 8968445 w 12192000"/>
              <a:gd name="connsiteY34" fmla="*/ 1052169 h 2237474"/>
              <a:gd name="connsiteX35" fmla="*/ 8886001 w 12192000"/>
              <a:gd name="connsiteY35" fmla="*/ 1067468 h 2237474"/>
              <a:gd name="connsiteX36" fmla="*/ 8838610 w 12192000"/>
              <a:gd name="connsiteY36" fmla="*/ 1075091 h 2237474"/>
              <a:gd name="connsiteX37" fmla="*/ 8750383 w 12192000"/>
              <a:gd name="connsiteY37" fmla="*/ 1097387 h 2237474"/>
              <a:gd name="connsiteX38" fmla="*/ 8665605 w 12192000"/>
              <a:gd name="connsiteY38" fmla="*/ 1110791 h 2237474"/>
              <a:gd name="connsiteX39" fmla="*/ 8584946 w 12192000"/>
              <a:gd name="connsiteY39" fmla="*/ 1135226 h 2237474"/>
              <a:gd name="connsiteX40" fmla="*/ 8419755 w 12192000"/>
              <a:gd name="connsiteY40" fmla="*/ 1216260 h 2237474"/>
              <a:gd name="connsiteX41" fmla="*/ 8411626 w 12192000"/>
              <a:gd name="connsiteY41" fmla="*/ 1214397 h 2237474"/>
              <a:gd name="connsiteX42" fmla="*/ 8363469 w 12192000"/>
              <a:gd name="connsiteY42" fmla="*/ 1246658 h 2237474"/>
              <a:gd name="connsiteX43" fmla="*/ 8275497 w 12192000"/>
              <a:gd name="connsiteY43" fmla="*/ 1264396 h 2237474"/>
              <a:gd name="connsiteX44" fmla="*/ 8206287 w 12192000"/>
              <a:gd name="connsiteY44" fmla="*/ 1273060 h 2237474"/>
              <a:gd name="connsiteX45" fmla="*/ 8139997 w 12192000"/>
              <a:gd name="connsiteY45" fmla="*/ 1282713 h 2237474"/>
              <a:gd name="connsiteX46" fmla="*/ 8074238 w 12192000"/>
              <a:gd name="connsiteY46" fmla="*/ 1301895 h 2237474"/>
              <a:gd name="connsiteX47" fmla="*/ 7942099 w 12192000"/>
              <a:gd name="connsiteY47" fmla="*/ 1336332 h 2237474"/>
              <a:gd name="connsiteX48" fmla="*/ 7902328 w 12192000"/>
              <a:gd name="connsiteY48" fmla="*/ 1345865 h 2237474"/>
              <a:gd name="connsiteX49" fmla="*/ 7840612 w 12192000"/>
              <a:gd name="connsiteY49" fmla="*/ 1369373 h 2237474"/>
              <a:gd name="connsiteX50" fmla="*/ 7786819 w 12192000"/>
              <a:gd name="connsiteY50" fmla="*/ 1378970 h 2237474"/>
              <a:gd name="connsiteX51" fmla="*/ 7548172 w 12192000"/>
              <a:gd name="connsiteY51" fmla="*/ 1417460 h 2237474"/>
              <a:gd name="connsiteX52" fmla="*/ 7483437 w 12192000"/>
              <a:gd name="connsiteY52" fmla="*/ 1478152 h 2237474"/>
              <a:gd name="connsiteX53" fmla="*/ 7377870 w 12192000"/>
              <a:gd name="connsiteY53" fmla="*/ 1523319 h 2237474"/>
              <a:gd name="connsiteX54" fmla="*/ 7230737 w 12192000"/>
              <a:gd name="connsiteY54" fmla="*/ 1562633 h 2237474"/>
              <a:gd name="connsiteX55" fmla="*/ 7224458 w 12192000"/>
              <a:gd name="connsiteY55" fmla="*/ 1573008 h 2237474"/>
              <a:gd name="connsiteX56" fmla="*/ 7183121 w 12192000"/>
              <a:gd name="connsiteY56" fmla="*/ 1595162 h 2237474"/>
              <a:gd name="connsiteX57" fmla="*/ 7164601 w 12192000"/>
              <a:gd name="connsiteY57" fmla="*/ 1606490 h 2237474"/>
              <a:gd name="connsiteX58" fmla="*/ 7031309 w 12192000"/>
              <a:gd name="connsiteY58" fmla="*/ 1619451 h 2237474"/>
              <a:gd name="connsiteX59" fmla="*/ 6900177 w 12192000"/>
              <a:gd name="connsiteY59" fmla="*/ 1636016 h 2237474"/>
              <a:gd name="connsiteX60" fmla="*/ 6795372 w 12192000"/>
              <a:gd name="connsiteY60" fmla="*/ 1644845 h 2237474"/>
              <a:gd name="connsiteX61" fmla="*/ 6692251 w 12192000"/>
              <a:gd name="connsiteY61" fmla="*/ 1656357 h 2237474"/>
              <a:gd name="connsiteX62" fmla="*/ 6655235 w 12192000"/>
              <a:gd name="connsiteY62" fmla="*/ 1661869 h 2237474"/>
              <a:gd name="connsiteX63" fmla="*/ 6554894 w 12192000"/>
              <a:gd name="connsiteY63" fmla="*/ 1664428 h 2237474"/>
              <a:gd name="connsiteX64" fmla="*/ 6516595 w 12192000"/>
              <a:gd name="connsiteY64" fmla="*/ 1667475 h 2237474"/>
              <a:gd name="connsiteX65" fmla="*/ 6508541 w 12192000"/>
              <a:gd name="connsiteY65" fmla="*/ 1668757 h 2237474"/>
              <a:gd name="connsiteX66" fmla="*/ 6471012 w 12192000"/>
              <a:gd name="connsiteY66" fmla="*/ 1678604 h 2237474"/>
              <a:gd name="connsiteX67" fmla="*/ 6364035 w 12192000"/>
              <a:gd name="connsiteY67" fmla="*/ 1667683 h 2237474"/>
              <a:gd name="connsiteX68" fmla="*/ 6280959 w 12192000"/>
              <a:gd name="connsiteY68" fmla="*/ 1689329 h 2237474"/>
              <a:gd name="connsiteX69" fmla="*/ 6243319 w 12192000"/>
              <a:gd name="connsiteY69" fmla="*/ 1695560 h 2237474"/>
              <a:gd name="connsiteX70" fmla="*/ 6098321 w 12192000"/>
              <a:gd name="connsiteY70" fmla="*/ 1721646 h 2237474"/>
              <a:gd name="connsiteX71" fmla="*/ 5880652 w 12192000"/>
              <a:gd name="connsiteY71" fmla="*/ 1779643 h 2237474"/>
              <a:gd name="connsiteX72" fmla="*/ 5785959 w 12192000"/>
              <a:gd name="connsiteY72" fmla="*/ 1775307 h 2237474"/>
              <a:gd name="connsiteX73" fmla="*/ 5643534 w 12192000"/>
              <a:gd name="connsiteY73" fmla="*/ 1802919 h 2237474"/>
              <a:gd name="connsiteX74" fmla="*/ 5518799 w 12192000"/>
              <a:gd name="connsiteY74" fmla="*/ 1818312 h 2237474"/>
              <a:gd name="connsiteX75" fmla="*/ 5505014 w 12192000"/>
              <a:gd name="connsiteY75" fmla="*/ 1819259 h 2237474"/>
              <a:gd name="connsiteX76" fmla="*/ 5453307 w 12192000"/>
              <a:gd name="connsiteY76" fmla="*/ 1815450 h 2237474"/>
              <a:gd name="connsiteX77" fmla="*/ 5221533 w 12192000"/>
              <a:gd name="connsiteY77" fmla="*/ 1846950 h 2237474"/>
              <a:gd name="connsiteX78" fmla="*/ 5149802 w 12192000"/>
              <a:gd name="connsiteY78" fmla="*/ 1844846 h 2237474"/>
              <a:gd name="connsiteX79" fmla="*/ 5114927 w 12192000"/>
              <a:gd name="connsiteY79" fmla="*/ 1847827 h 2237474"/>
              <a:gd name="connsiteX80" fmla="*/ 5108970 w 12192000"/>
              <a:gd name="connsiteY80" fmla="*/ 1847935 h 2237474"/>
              <a:gd name="connsiteX81" fmla="*/ 5067961 w 12192000"/>
              <a:gd name="connsiteY81" fmla="*/ 1845917 h 2237474"/>
              <a:gd name="connsiteX82" fmla="*/ 5007075 w 12192000"/>
              <a:gd name="connsiteY82" fmla="*/ 1838626 h 2237474"/>
              <a:gd name="connsiteX83" fmla="*/ 4944087 w 12192000"/>
              <a:gd name="connsiteY83" fmla="*/ 1823332 h 2237474"/>
              <a:gd name="connsiteX84" fmla="*/ 4907662 w 12192000"/>
              <a:gd name="connsiteY84" fmla="*/ 1816900 h 2237474"/>
              <a:gd name="connsiteX85" fmla="*/ 4882386 w 12192000"/>
              <a:gd name="connsiteY85" fmla="*/ 1809844 h 2237474"/>
              <a:gd name="connsiteX86" fmla="*/ 4811440 w 12192000"/>
              <a:gd name="connsiteY86" fmla="*/ 1804655 h 2237474"/>
              <a:gd name="connsiteX87" fmla="*/ 4691075 w 12192000"/>
              <a:gd name="connsiteY87" fmla="*/ 1801389 h 2237474"/>
              <a:gd name="connsiteX88" fmla="*/ 4640313 w 12192000"/>
              <a:gd name="connsiteY88" fmla="*/ 1784307 h 2237474"/>
              <a:gd name="connsiteX89" fmla="*/ 4536503 w 12192000"/>
              <a:gd name="connsiteY89" fmla="*/ 1785334 h 2237474"/>
              <a:gd name="connsiteX90" fmla="*/ 4513724 w 12192000"/>
              <a:gd name="connsiteY90" fmla="*/ 1791996 h 2237474"/>
              <a:gd name="connsiteX91" fmla="*/ 4459810 w 12192000"/>
              <a:gd name="connsiteY91" fmla="*/ 1797886 h 2237474"/>
              <a:gd name="connsiteX92" fmla="*/ 4379064 w 12192000"/>
              <a:gd name="connsiteY92" fmla="*/ 1817177 h 2237474"/>
              <a:gd name="connsiteX93" fmla="*/ 4290981 w 12192000"/>
              <a:gd name="connsiteY93" fmla="*/ 1839677 h 2237474"/>
              <a:gd name="connsiteX94" fmla="*/ 4238372 w 12192000"/>
              <a:gd name="connsiteY94" fmla="*/ 1851480 h 2237474"/>
              <a:gd name="connsiteX95" fmla="*/ 4232517 w 12192000"/>
              <a:gd name="connsiteY95" fmla="*/ 1852567 h 2237474"/>
              <a:gd name="connsiteX96" fmla="*/ 4191732 w 12192000"/>
              <a:gd name="connsiteY96" fmla="*/ 1857328 h 2237474"/>
              <a:gd name="connsiteX97" fmla="*/ 4065532 w 12192000"/>
              <a:gd name="connsiteY97" fmla="*/ 1855477 h 2237474"/>
              <a:gd name="connsiteX98" fmla="*/ 4028460 w 12192000"/>
              <a:gd name="connsiteY98" fmla="*/ 1855137 h 2237474"/>
              <a:gd name="connsiteX99" fmla="*/ 4002267 w 12192000"/>
              <a:gd name="connsiteY99" fmla="*/ 1852352 h 2237474"/>
              <a:gd name="connsiteX100" fmla="*/ 3931396 w 12192000"/>
              <a:gd name="connsiteY100" fmla="*/ 1858915 h 2237474"/>
              <a:gd name="connsiteX101" fmla="*/ 3812162 w 12192000"/>
              <a:gd name="connsiteY101" fmla="*/ 1875501 h 2237474"/>
              <a:gd name="connsiteX102" fmla="*/ 3758105 w 12192000"/>
              <a:gd name="connsiteY102" fmla="*/ 1871856 h 2237474"/>
              <a:gd name="connsiteX103" fmla="*/ 3715896 w 12192000"/>
              <a:gd name="connsiteY103" fmla="*/ 1881552 h 2237474"/>
              <a:gd name="connsiteX104" fmla="*/ 3567259 w 12192000"/>
              <a:gd name="connsiteY104" fmla="*/ 1893482 h 2237474"/>
              <a:gd name="connsiteX105" fmla="*/ 3405770 w 12192000"/>
              <a:gd name="connsiteY105" fmla="*/ 1904591 h 2237474"/>
              <a:gd name="connsiteX106" fmla="*/ 3280097 w 12192000"/>
              <a:gd name="connsiteY106" fmla="*/ 1919610 h 2237474"/>
              <a:gd name="connsiteX107" fmla="*/ 3123424 w 12192000"/>
              <a:gd name="connsiteY107" fmla="*/ 1952930 h 2237474"/>
              <a:gd name="connsiteX108" fmla="*/ 3009910 w 12192000"/>
              <a:gd name="connsiteY108" fmla="*/ 1957866 h 2237474"/>
              <a:gd name="connsiteX109" fmla="*/ 2995934 w 12192000"/>
              <a:gd name="connsiteY109" fmla="*/ 1967085 h 2237474"/>
              <a:gd name="connsiteX110" fmla="*/ 2942858 w 12192000"/>
              <a:gd name="connsiteY110" fmla="*/ 1981367 h 2237474"/>
              <a:gd name="connsiteX111" fmla="*/ 2875436 w 12192000"/>
              <a:gd name="connsiteY111" fmla="*/ 1996977 h 2237474"/>
              <a:gd name="connsiteX112" fmla="*/ 2874892 w 12192000"/>
              <a:gd name="connsiteY112" fmla="*/ 1996085 h 2237474"/>
              <a:gd name="connsiteX113" fmla="*/ 2843662 w 12192000"/>
              <a:gd name="connsiteY113" fmla="*/ 1992498 h 2237474"/>
              <a:gd name="connsiteX114" fmla="*/ 2718916 w 12192000"/>
              <a:gd name="connsiteY114" fmla="*/ 1990867 h 2237474"/>
              <a:gd name="connsiteX115" fmla="*/ 2713522 w 12192000"/>
              <a:gd name="connsiteY115" fmla="*/ 1990173 h 2237474"/>
              <a:gd name="connsiteX116" fmla="*/ 2578178 w 12192000"/>
              <a:gd name="connsiteY116" fmla="*/ 1990531 h 2237474"/>
              <a:gd name="connsiteX117" fmla="*/ 2476147 w 12192000"/>
              <a:gd name="connsiteY117" fmla="*/ 1998305 h 2237474"/>
              <a:gd name="connsiteX118" fmla="*/ 2373568 w 12192000"/>
              <a:gd name="connsiteY118" fmla="*/ 2003219 h 2237474"/>
              <a:gd name="connsiteX119" fmla="*/ 2287219 w 12192000"/>
              <a:gd name="connsiteY119" fmla="*/ 1998750 h 2237474"/>
              <a:gd name="connsiteX120" fmla="*/ 2243069 w 12192000"/>
              <a:gd name="connsiteY120" fmla="*/ 2015111 h 2237474"/>
              <a:gd name="connsiteX121" fmla="*/ 2186609 w 12192000"/>
              <a:gd name="connsiteY121" fmla="*/ 2008263 h 2237474"/>
              <a:gd name="connsiteX122" fmla="*/ 2164831 w 12192000"/>
              <a:gd name="connsiteY122" fmla="*/ 2010143 h 2237474"/>
              <a:gd name="connsiteX123" fmla="*/ 2152836 w 12192000"/>
              <a:gd name="connsiteY123" fmla="*/ 2010048 h 2237474"/>
              <a:gd name="connsiteX124" fmla="*/ 2117102 w 12192000"/>
              <a:gd name="connsiteY124" fmla="*/ 2023004 h 2237474"/>
              <a:gd name="connsiteX125" fmla="*/ 2111935 w 12192000"/>
              <a:gd name="connsiteY125" fmla="*/ 2023163 h 2237474"/>
              <a:gd name="connsiteX126" fmla="*/ 2089991 w 12192000"/>
              <a:gd name="connsiteY126" fmla="*/ 2034193 h 2237474"/>
              <a:gd name="connsiteX127" fmla="*/ 2058061 w 12192000"/>
              <a:gd name="connsiteY127" fmla="*/ 2047942 h 2237474"/>
              <a:gd name="connsiteX128" fmla="*/ 2055737 w 12192000"/>
              <a:gd name="connsiteY128" fmla="*/ 2047704 h 2237474"/>
              <a:gd name="connsiteX129" fmla="*/ 2042244 w 12192000"/>
              <a:gd name="connsiteY129" fmla="*/ 2055560 h 2237474"/>
              <a:gd name="connsiteX130" fmla="*/ 1976224 w 12192000"/>
              <a:gd name="connsiteY130" fmla="*/ 2074257 h 2237474"/>
              <a:gd name="connsiteX131" fmla="*/ 1877728 w 12192000"/>
              <a:gd name="connsiteY131" fmla="*/ 2101004 h 2237474"/>
              <a:gd name="connsiteX132" fmla="*/ 1759056 w 12192000"/>
              <a:gd name="connsiteY132" fmla="*/ 2125608 h 2237474"/>
              <a:gd name="connsiteX133" fmla="*/ 1637948 w 12192000"/>
              <a:gd name="connsiteY133" fmla="*/ 2172597 h 2237474"/>
              <a:gd name="connsiteX134" fmla="*/ 1434549 w 12192000"/>
              <a:gd name="connsiteY134" fmla="*/ 2234522 h 2237474"/>
              <a:gd name="connsiteX135" fmla="*/ 1398481 w 12192000"/>
              <a:gd name="connsiteY135" fmla="*/ 2237074 h 2237474"/>
              <a:gd name="connsiteX136" fmla="*/ 1398407 w 12192000"/>
              <a:gd name="connsiteY136" fmla="*/ 2237095 h 2237474"/>
              <a:gd name="connsiteX137" fmla="*/ 1370962 w 12192000"/>
              <a:gd name="connsiteY137" fmla="*/ 2237474 h 2237474"/>
              <a:gd name="connsiteX138" fmla="*/ 1356367 w 12192000"/>
              <a:gd name="connsiteY138" fmla="*/ 2235089 h 2237474"/>
              <a:gd name="connsiteX139" fmla="*/ 1324828 w 12192000"/>
              <a:gd name="connsiteY139" fmla="*/ 2231968 h 2237474"/>
              <a:gd name="connsiteX140" fmla="*/ 1297744 w 12192000"/>
              <a:gd name="connsiteY140" fmla="*/ 2235849 h 2237474"/>
              <a:gd name="connsiteX141" fmla="*/ 1286236 w 12192000"/>
              <a:gd name="connsiteY141" fmla="*/ 2233135 h 2237474"/>
              <a:gd name="connsiteX142" fmla="*/ 1283504 w 12192000"/>
              <a:gd name="connsiteY142" fmla="*/ 2233797 h 2237474"/>
              <a:gd name="connsiteX143" fmla="*/ 1279765 w 12192000"/>
              <a:gd name="connsiteY143" fmla="*/ 2229639 h 2237474"/>
              <a:gd name="connsiteX144" fmla="*/ 1195347 w 12192000"/>
              <a:gd name="connsiteY144" fmla="*/ 2212354 h 2237474"/>
              <a:gd name="connsiteX145" fmla="*/ 970251 w 12192000"/>
              <a:gd name="connsiteY145" fmla="*/ 2221029 h 2237474"/>
              <a:gd name="connsiteX146" fmla="*/ 812914 w 12192000"/>
              <a:gd name="connsiteY146" fmla="*/ 2202752 h 2237474"/>
              <a:gd name="connsiteX147" fmla="*/ 800195 w 12192000"/>
              <a:gd name="connsiteY147" fmla="*/ 2209407 h 2237474"/>
              <a:gd name="connsiteX148" fmla="*/ 784978 w 12192000"/>
              <a:gd name="connsiteY148" fmla="*/ 2212360 h 2237474"/>
              <a:gd name="connsiteX149" fmla="*/ 681987 w 12192000"/>
              <a:gd name="connsiteY149" fmla="*/ 2216757 h 2237474"/>
              <a:gd name="connsiteX150" fmla="*/ 669923 w 12192000"/>
              <a:gd name="connsiteY150" fmla="*/ 2211682 h 2237474"/>
              <a:gd name="connsiteX151" fmla="*/ 648680 w 12192000"/>
              <a:gd name="connsiteY151" fmla="*/ 2206229 h 2237474"/>
              <a:gd name="connsiteX152" fmla="*/ 597225 w 12192000"/>
              <a:gd name="connsiteY152" fmla="*/ 2180999 h 2237474"/>
              <a:gd name="connsiteX153" fmla="*/ 558449 w 12192000"/>
              <a:gd name="connsiteY153" fmla="*/ 2182346 h 2237474"/>
              <a:gd name="connsiteX154" fmla="*/ 550517 w 12192000"/>
              <a:gd name="connsiteY154" fmla="*/ 2182060 h 2237474"/>
              <a:gd name="connsiteX155" fmla="*/ 550309 w 12192000"/>
              <a:gd name="connsiteY155" fmla="*/ 2181825 h 2237474"/>
              <a:gd name="connsiteX156" fmla="*/ 541836 w 12192000"/>
              <a:gd name="connsiteY156" fmla="*/ 2181063 h 2237474"/>
              <a:gd name="connsiteX157" fmla="*/ 536057 w 12192000"/>
              <a:gd name="connsiteY157" fmla="*/ 2181537 h 2237474"/>
              <a:gd name="connsiteX158" fmla="*/ 520671 w 12192000"/>
              <a:gd name="connsiteY158" fmla="*/ 2180980 h 2237474"/>
              <a:gd name="connsiteX159" fmla="*/ 515024 w 12192000"/>
              <a:gd name="connsiteY159" fmla="*/ 2179258 h 2237474"/>
              <a:gd name="connsiteX160" fmla="*/ 512278 w 12192000"/>
              <a:gd name="connsiteY160" fmla="*/ 2176369 h 2237474"/>
              <a:gd name="connsiteX161" fmla="*/ 480419 w 12192000"/>
              <a:gd name="connsiteY161" fmla="*/ 2167807 h 2237474"/>
              <a:gd name="connsiteX162" fmla="*/ 413835 w 12192000"/>
              <a:gd name="connsiteY162" fmla="*/ 2156783 h 2237474"/>
              <a:gd name="connsiteX163" fmla="*/ 376513 w 12192000"/>
              <a:gd name="connsiteY163" fmla="*/ 2154014 h 2237474"/>
              <a:gd name="connsiteX164" fmla="*/ 273386 w 12192000"/>
              <a:gd name="connsiteY164" fmla="*/ 2142551 h 2237474"/>
              <a:gd name="connsiteX165" fmla="*/ 169207 w 12192000"/>
              <a:gd name="connsiteY165" fmla="*/ 2128100 h 2237474"/>
              <a:gd name="connsiteX166" fmla="*/ 93149 w 12192000"/>
              <a:gd name="connsiteY166" fmla="*/ 2105324 h 2237474"/>
              <a:gd name="connsiteX167" fmla="*/ 88109 w 12192000"/>
              <a:gd name="connsiteY167" fmla="*/ 2106704 h 2237474"/>
              <a:gd name="connsiteX168" fmla="*/ 80022 w 12192000"/>
              <a:gd name="connsiteY168" fmla="*/ 2107254 h 2237474"/>
              <a:gd name="connsiteX169" fmla="*/ 79717 w 12192000"/>
              <a:gd name="connsiteY169" fmla="*/ 2107046 h 2237474"/>
              <a:gd name="connsiteX170" fmla="*/ 72352 w 12192000"/>
              <a:gd name="connsiteY170" fmla="*/ 2107991 h 2237474"/>
              <a:gd name="connsiteX171" fmla="*/ 37645 w 12192000"/>
              <a:gd name="connsiteY171" fmla="*/ 2115401 h 2237474"/>
              <a:gd name="connsiteX172" fmla="*/ 4572 w 12192000"/>
              <a:gd name="connsiteY172" fmla="*/ 2111091 h 2237474"/>
              <a:gd name="connsiteX173" fmla="*/ 0 w 12192000"/>
              <a:gd name="connsiteY173" fmla="*/ 2110468 h 2237474"/>
              <a:gd name="connsiteX174" fmla="*/ 0 w 12192000"/>
              <a:gd name="connsiteY174"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20512 w 12192000"/>
              <a:gd name="connsiteY6" fmla="*/ 745392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46594 w 12192000"/>
              <a:gd name="connsiteY12" fmla="*/ 765069 h 2237474"/>
              <a:gd name="connsiteX13" fmla="*/ 10739478 w 12192000"/>
              <a:gd name="connsiteY13" fmla="*/ 776841 h 2237474"/>
              <a:gd name="connsiteX14" fmla="*/ 10458762 w 12192000"/>
              <a:gd name="connsiteY14" fmla="*/ 755400 h 2237474"/>
              <a:gd name="connsiteX15" fmla="*/ 10211200 w 12192000"/>
              <a:gd name="connsiteY15" fmla="*/ 767513 h 2237474"/>
              <a:gd name="connsiteX16" fmla="*/ 10167995 w 12192000"/>
              <a:gd name="connsiteY16" fmla="*/ 760843 h 2237474"/>
              <a:gd name="connsiteX17" fmla="*/ 9997044 w 12192000"/>
              <a:gd name="connsiteY17" fmla="*/ 780129 h 2237474"/>
              <a:gd name="connsiteX18" fmla="*/ 9943887 w 12192000"/>
              <a:gd name="connsiteY18" fmla="*/ 804141 h 2237474"/>
              <a:gd name="connsiteX19" fmla="*/ 9918248 w 12192000"/>
              <a:gd name="connsiteY19" fmla="*/ 816628 h 2237474"/>
              <a:gd name="connsiteX20" fmla="*/ 9767091 w 12192000"/>
              <a:gd name="connsiteY20" fmla="*/ 870550 h 2237474"/>
              <a:gd name="connsiteX21" fmla="*/ 9683005 w 12192000"/>
              <a:gd name="connsiteY21" fmla="*/ 894128 h 2237474"/>
              <a:gd name="connsiteX22" fmla="*/ 9594438 w 12192000"/>
              <a:gd name="connsiteY22" fmla="*/ 919051 h 2237474"/>
              <a:gd name="connsiteX23" fmla="*/ 9544189 w 12192000"/>
              <a:gd name="connsiteY23" fmla="*/ 938966 h 2237474"/>
              <a:gd name="connsiteX24" fmla="*/ 9500499 w 12192000"/>
              <a:gd name="connsiteY24" fmla="*/ 954680 h 2237474"/>
              <a:gd name="connsiteX25" fmla="*/ 9428195 w 12192000"/>
              <a:gd name="connsiteY25" fmla="*/ 986225 h 2237474"/>
              <a:gd name="connsiteX26" fmla="*/ 9410017 w 12192000"/>
              <a:gd name="connsiteY26" fmla="*/ 993931 h 2237474"/>
              <a:gd name="connsiteX27" fmla="*/ 9392919 w 12192000"/>
              <a:gd name="connsiteY27" fmla="*/ 994656 h 2237474"/>
              <a:gd name="connsiteX28" fmla="*/ 9268019 w 12192000"/>
              <a:gd name="connsiteY28" fmla="*/ 1007442 h 2237474"/>
              <a:gd name="connsiteX29" fmla="*/ 9234662 w 12192000"/>
              <a:gd name="connsiteY29" fmla="*/ 1023056 h 2237474"/>
              <a:gd name="connsiteX30" fmla="*/ 9181033 w 12192000"/>
              <a:gd name="connsiteY30" fmla="*/ 1037921 h 2237474"/>
              <a:gd name="connsiteX31" fmla="*/ 9155969 w 12192000"/>
              <a:gd name="connsiteY31" fmla="*/ 1046804 h 2237474"/>
              <a:gd name="connsiteX32" fmla="*/ 9133985 w 12192000"/>
              <a:gd name="connsiteY32" fmla="*/ 1046450 h 2237474"/>
              <a:gd name="connsiteX33" fmla="*/ 9003462 w 12192000"/>
              <a:gd name="connsiteY33" fmla="*/ 1042406 h 2237474"/>
              <a:gd name="connsiteX34" fmla="*/ 8968445 w 12192000"/>
              <a:gd name="connsiteY34" fmla="*/ 1052169 h 2237474"/>
              <a:gd name="connsiteX35" fmla="*/ 8886001 w 12192000"/>
              <a:gd name="connsiteY35" fmla="*/ 1067468 h 2237474"/>
              <a:gd name="connsiteX36" fmla="*/ 8838610 w 12192000"/>
              <a:gd name="connsiteY36" fmla="*/ 1075091 h 2237474"/>
              <a:gd name="connsiteX37" fmla="*/ 8750383 w 12192000"/>
              <a:gd name="connsiteY37" fmla="*/ 1097387 h 2237474"/>
              <a:gd name="connsiteX38" fmla="*/ 8665605 w 12192000"/>
              <a:gd name="connsiteY38" fmla="*/ 1110791 h 2237474"/>
              <a:gd name="connsiteX39" fmla="*/ 8584946 w 12192000"/>
              <a:gd name="connsiteY39" fmla="*/ 1135226 h 2237474"/>
              <a:gd name="connsiteX40" fmla="*/ 8419755 w 12192000"/>
              <a:gd name="connsiteY40" fmla="*/ 1216260 h 2237474"/>
              <a:gd name="connsiteX41" fmla="*/ 8411626 w 12192000"/>
              <a:gd name="connsiteY41" fmla="*/ 1214397 h 2237474"/>
              <a:gd name="connsiteX42" fmla="*/ 8363469 w 12192000"/>
              <a:gd name="connsiteY42" fmla="*/ 1246658 h 2237474"/>
              <a:gd name="connsiteX43" fmla="*/ 8275497 w 12192000"/>
              <a:gd name="connsiteY43" fmla="*/ 1264396 h 2237474"/>
              <a:gd name="connsiteX44" fmla="*/ 8206287 w 12192000"/>
              <a:gd name="connsiteY44" fmla="*/ 1273060 h 2237474"/>
              <a:gd name="connsiteX45" fmla="*/ 8139997 w 12192000"/>
              <a:gd name="connsiteY45" fmla="*/ 1282713 h 2237474"/>
              <a:gd name="connsiteX46" fmla="*/ 8074238 w 12192000"/>
              <a:gd name="connsiteY46" fmla="*/ 1301895 h 2237474"/>
              <a:gd name="connsiteX47" fmla="*/ 7942099 w 12192000"/>
              <a:gd name="connsiteY47" fmla="*/ 1336332 h 2237474"/>
              <a:gd name="connsiteX48" fmla="*/ 7902328 w 12192000"/>
              <a:gd name="connsiteY48" fmla="*/ 1345865 h 2237474"/>
              <a:gd name="connsiteX49" fmla="*/ 7840612 w 12192000"/>
              <a:gd name="connsiteY49" fmla="*/ 1369373 h 2237474"/>
              <a:gd name="connsiteX50" fmla="*/ 7786819 w 12192000"/>
              <a:gd name="connsiteY50" fmla="*/ 1378970 h 2237474"/>
              <a:gd name="connsiteX51" fmla="*/ 7548172 w 12192000"/>
              <a:gd name="connsiteY51" fmla="*/ 1417460 h 2237474"/>
              <a:gd name="connsiteX52" fmla="*/ 7483437 w 12192000"/>
              <a:gd name="connsiteY52" fmla="*/ 1478152 h 2237474"/>
              <a:gd name="connsiteX53" fmla="*/ 7377870 w 12192000"/>
              <a:gd name="connsiteY53" fmla="*/ 1523319 h 2237474"/>
              <a:gd name="connsiteX54" fmla="*/ 7230737 w 12192000"/>
              <a:gd name="connsiteY54" fmla="*/ 1562633 h 2237474"/>
              <a:gd name="connsiteX55" fmla="*/ 7224458 w 12192000"/>
              <a:gd name="connsiteY55" fmla="*/ 1573008 h 2237474"/>
              <a:gd name="connsiteX56" fmla="*/ 7183121 w 12192000"/>
              <a:gd name="connsiteY56" fmla="*/ 1595162 h 2237474"/>
              <a:gd name="connsiteX57" fmla="*/ 7164601 w 12192000"/>
              <a:gd name="connsiteY57" fmla="*/ 1606490 h 2237474"/>
              <a:gd name="connsiteX58" fmla="*/ 7031309 w 12192000"/>
              <a:gd name="connsiteY58" fmla="*/ 1619451 h 2237474"/>
              <a:gd name="connsiteX59" fmla="*/ 6900177 w 12192000"/>
              <a:gd name="connsiteY59" fmla="*/ 1636016 h 2237474"/>
              <a:gd name="connsiteX60" fmla="*/ 6795372 w 12192000"/>
              <a:gd name="connsiteY60" fmla="*/ 1644845 h 2237474"/>
              <a:gd name="connsiteX61" fmla="*/ 6692251 w 12192000"/>
              <a:gd name="connsiteY61" fmla="*/ 1656357 h 2237474"/>
              <a:gd name="connsiteX62" fmla="*/ 6655235 w 12192000"/>
              <a:gd name="connsiteY62" fmla="*/ 1661869 h 2237474"/>
              <a:gd name="connsiteX63" fmla="*/ 6554894 w 12192000"/>
              <a:gd name="connsiteY63" fmla="*/ 1664428 h 2237474"/>
              <a:gd name="connsiteX64" fmla="*/ 6516595 w 12192000"/>
              <a:gd name="connsiteY64" fmla="*/ 1667475 h 2237474"/>
              <a:gd name="connsiteX65" fmla="*/ 6508541 w 12192000"/>
              <a:gd name="connsiteY65" fmla="*/ 1668757 h 2237474"/>
              <a:gd name="connsiteX66" fmla="*/ 6471012 w 12192000"/>
              <a:gd name="connsiteY66" fmla="*/ 1678604 h 2237474"/>
              <a:gd name="connsiteX67" fmla="*/ 6364035 w 12192000"/>
              <a:gd name="connsiteY67" fmla="*/ 1667683 h 2237474"/>
              <a:gd name="connsiteX68" fmla="*/ 6280959 w 12192000"/>
              <a:gd name="connsiteY68" fmla="*/ 1689329 h 2237474"/>
              <a:gd name="connsiteX69" fmla="*/ 6243319 w 12192000"/>
              <a:gd name="connsiteY69" fmla="*/ 1695560 h 2237474"/>
              <a:gd name="connsiteX70" fmla="*/ 6098321 w 12192000"/>
              <a:gd name="connsiteY70" fmla="*/ 1721646 h 2237474"/>
              <a:gd name="connsiteX71" fmla="*/ 5880652 w 12192000"/>
              <a:gd name="connsiteY71" fmla="*/ 1779643 h 2237474"/>
              <a:gd name="connsiteX72" fmla="*/ 5785959 w 12192000"/>
              <a:gd name="connsiteY72" fmla="*/ 1775307 h 2237474"/>
              <a:gd name="connsiteX73" fmla="*/ 5643534 w 12192000"/>
              <a:gd name="connsiteY73" fmla="*/ 1802919 h 2237474"/>
              <a:gd name="connsiteX74" fmla="*/ 5518799 w 12192000"/>
              <a:gd name="connsiteY74" fmla="*/ 1818312 h 2237474"/>
              <a:gd name="connsiteX75" fmla="*/ 5505014 w 12192000"/>
              <a:gd name="connsiteY75" fmla="*/ 1819259 h 2237474"/>
              <a:gd name="connsiteX76" fmla="*/ 5453307 w 12192000"/>
              <a:gd name="connsiteY76" fmla="*/ 1815450 h 2237474"/>
              <a:gd name="connsiteX77" fmla="*/ 5221533 w 12192000"/>
              <a:gd name="connsiteY77" fmla="*/ 1846950 h 2237474"/>
              <a:gd name="connsiteX78" fmla="*/ 5149802 w 12192000"/>
              <a:gd name="connsiteY78" fmla="*/ 1844846 h 2237474"/>
              <a:gd name="connsiteX79" fmla="*/ 5114927 w 12192000"/>
              <a:gd name="connsiteY79" fmla="*/ 1847827 h 2237474"/>
              <a:gd name="connsiteX80" fmla="*/ 5108970 w 12192000"/>
              <a:gd name="connsiteY80" fmla="*/ 1847935 h 2237474"/>
              <a:gd name="connsiteX81" fmla="*/ 5067961 w 12192000"/>
              <a:gd name="connsiteY81" fmla="*/ 1845917 h 2237474"/>
              <a:gd name="connsiteX82" fmla="*/ 5007075 w 12192000"/>
              <a:gd name="connsiteY82" fmla="*/ 1838626 h 2237474"/>
              <a:gd name="connsiteX83" fmla="*/ 4944087 w 12192000"/>
              <a:gd name="connsiteY83" fmla="*/ 1823332 h 2237474"/>
              <a:gd name="connsiteX84" fmla="*/ 4907662 w 12192000"/>
              <a:gd name="connsiteY84" fmla="*/ 1816900 h 2237474"/>
              <a:gd name="connsiteX85" fmla="*/ 4882386 w 12192000"/>
              <a:gd name="connsiteY85" fmla="*/ 1809844 h 2237474"/>
              <a:gd name="connsiteX86" fmla="*/ 4811440 w 12192000"/>
              <a:gd name="connsiteY86" fmla="*/ 1804655 h 2237474"/>
              <a:gd name="connsiteX87" fmla="*/ 4691075 w 12192000"/>
              <a:gd name="connsiteY87" fmla="*/ 1801389 h 2237474"/>
              <a:gd name="connsiteX88" fmla="*/ 4640313 w 12192000"/>
              <a:gd name="connsiteY88" fmla="*/ 1784307 h 2237474"/>
              <a:gd name="connsiteX89" fmla="*/ 4536503 w 12192000"/>
              <a:gd name="connsiteY89" fmla="*/ 1785334 h 2237474"/>
              <a:gd name="connsiteX90" fmla="*/ 4513724 w 12192000"/>
              <a:gd name="connsiteY90" fmla="*/ 1791996 h 2237474"/>
              <a:gd name="connsiteX91" fmla="*/ 4459810 w 12192000"/>
              <a:gd name="connsiteY91" fmla="*/ 1797886 h 2237474"/>
              <a:gd name="connsiteX92" fmla="*/ 4379064 w 12192000"/>
              <a:gd name="connsiteY92" fmla="*/ 1817177 h 2237474"/>
              <a:gd name="connsiteX93" fmla="*/ 4290981 w 12192000"/>
              <a:gd name="connsiteY93" fmla="*/ 1839677 h 2237474"/>
              <a:gd name="connsiteX94" fmla="*/ 4238372 w 12192000"/>
              <a:gd name="connsiteY94" fmla="*/ 1851480 h 2237474"/>
              <a:gd name="connsiteX95" fmla="*/ 4232517 w 12192000"/>
              <a:gd name="connsiteY95" fmla="*/ 1852567 h 2237474"/>
              <a:gd name="connsiteX96" fmla="*/ 4191732 w 12192000"/>
              <a:gd name="connsiteY96" fmla="*/ 1857328 h 2237474"/>
              <a:gd name="connsiteX97" fmla="*/ 4065532 w 12192000"/>
              <a:gd name="connsiteY97" fmla="*/ 1855477 h 2237474"/>
              <a:gd name="connsiteX98" fmla="*/ 4028460 w 12192000"/>
              <a:gd name="connsiteY98" fmla="*/ 1855137 h 2237474"/>
              <a:gd name="connsiteX99" fmla="*/ 4002267 w 12192000"/>
              <a:gd name="connsiteY99" fmla="*/ 1852352 h 2237474"/>
              <a:gd name="connsiteX100" fmla="*/ 3931396 w 12192000"/>
              <a:gd name="connsiteY100" fmla="*/ 1858915 h 2237474"/>
              <a:gd name="connsiteX101" fmla="*/ 3812162 w 12192000"/>
              <a:gd name="connsiteY101" fmla="*/ 1875501 h 2237474"/>
              <a:gd name="connsiteX102" fmla="*/ 3758105 w 12192000"/>
              <a:gd name="connsiteY102" fmla="*/ 1871856 h 2237474"/>
              <a:gd name="connsiteX103" fmla="*/ 3715896 w 12192000"/>
              <a:gd name="connsiteY103" fmla="*/ 1881552 h 2237474"/>
              <a:gd name="connsiteX104" fmla="*/ 3567259 w 12192000"/>
              <a:gd name="connsiteY104" fmla="*/ 1893482 h 2237474"/>
              <a:gd name="connsiteX105" fmla="*/ 3405770 w 12192000"/>
              <a:gd name="connsiteY105" fmla="*/ 1904591 h 2237474"/>
              <a:gd name="connsiteX106" fmla="*/ 3280097 w 12192000"/>
              <a:gd name="connsiteY106" fmla="*/ 1919610 h 2237474"/>
              <a:gd name="connsiteX107" fmla="*/ 3123424 w 12192000"/>
              <a:gd name="connsiteY107" fmla="*/ 1952930 h 2237474"/>
              <a:gd name="connsiteX108" fmla="*/ 3009910 w 12192000"/>
              <a:gd name="connsiteY108" fmla="*/ 1957866 h 2237474"/>
              <a:gd name="connsiteX109" fmla="*/ 2995934 w 12192000"/>
              <a:gd name="connsiteY109" fmla="*/ 1967085 h 2237474"/>
              <a:gd name="connsiteX110" fmla="*/ 2942858 w 12192000"/>
              <a:gd name="connsiteY110" fmla="*/ 1981367 h 2237474"/>
              <a:gd name="connsiteX111" fmla="*/ 2875436 w 12192000"/>
              <a:gd name="connsiteY111" fmla="*/ 1996977 h 2237474"/>
              <a:gd name="connsiteX112" fmla="*/ 2874892 w 12192000"/>
              <a:gd name="connsiteY112" fmla="*/ 1996085 h 2237474"/>
              <a:gd name="connsiteX113" fmla="*/ 2843662 w 12192000"/>
              <a:gd name="connsiteY113" fmla="*/ 1992498 h 2237474"/>
              <a:gd name="connsiteX114" fmla="*/ 2718916 w 12192000"/>
              <a:gd name="connsiteY114" fmla="*/ 1990867 h 2237474"/>
              <a:gd name="connsiteX115" fmla="*/ 2713522 w 12192000"/>
              <a:gd name="connsiteY115" fmla="*/ 1990173 h 2237474"/>
              <a:gd name="connsiteX116" fmla="*/ 2578178 w 12192000"/>
              <a:gd name="connsiteY116" fmla="*/ 1990531 h 2237474"/>
              <a:gd name="connsiteX117" fmla="*/ 2476147 w 12192000"/>
              <a:gd name="connsiteY117" fmla="*/ 1998305 h 2237474"/>
              <a:gd name="connsiteX118" fmla="*/ 2373568 w 12192000"/>
              <a:gd name="connsiteY118" fmla="*/ 2003219 h 2237474"/>
              <a:gd name="connsiteX119" fmla="*/ 2287219 w 12192000"/>
              <a:gd name="connsiteY119" fmla="*/ 1998750 h 2237474"/>
              <a:gd name="connsiteX120" fmla="*/ 2243069 w 12192000"/>
              <a:gd name="connsiteY120" fmla="*/ 2015111 h 2237474"/>
              <a:gd name="connsiteX121" fmla="*/ 2186609 w 12192000"/>
              <a:gd name="connsiteY121" fmla="*/ 2008263 h 2237474"/>
              <a:gd name="connsiteX122" fmla="*/ 2164831 w 12192000"/>
              <a:gd name="connsiteY122" fmla="*/ 2010143 h 2237474"/>
              <a:gd name="connsiteX123" fmla="*/ 2152836 w 12192000"/>
              <a:gd name="connsiteY123" fmla="*/ 2010048 h 2237474"/>
              <a:gd name="connsiteX124" fmla="*/ 2117102 w 12192000"/>
              <a:gd name="connsiteY124" fmla="*/ 2023004 h 2237474"/>
              <a:gd name="connsiteX125" fmla="*/ 2111935 w 12192000"/>
              <a:gd name="connsiteY125" fmla="*/ 2023163 h 2237474"/>
              <a:gd name="connsiteX126" fmla="*/ 2089991 w 12192000"/>
              <a:gd name="connsiteY126" fmla="*/ 2034193 h 2237474"/>
              <a:gd name="connsiteX127" fmla="*/ 2058061 w 12192000"/>
              <a:gd name="connsiteY127" fmla="*/ 2047942 h 2237474"/>
              <a:gd name="connsiteX128" fmla="*/ 2055737 w 12192000"/>
              <a:gd name="connsiteY128" fmla="*/ 2047704 h 2237474"/>
              <a:gd name="connsiteX129" fmla="*/ 2042244 w 12192000"/>
              <a:gd name="connsiteY129" fmla="*/ 2055560 h 2237474"/>
              <a:gd name="connsiteX130" fmla="*/ 1976224 w 12192000"/>
              <a:gd name="connsiteY130" fmla="*/ 2074257 h 2237474"/>
              <a:gd name="connsiteX131" fmla="*/ 1877728 w 12192000"/>
              <a:gd name="connsiteY131" fmla="*/ 2101004 h 2237474"/>
              <a:gd name="connsiteX132" fmla="*/ 1759056 w 12192000"/>
              <a:gd name="connsiteY132" fmla="*/ 2125608 h 2237474"/>
              <a:gd name="connsiteX133" fmla="*/ 1637948 w 12192000"/>
              <a:gd name="connsiteY133" fmla="*/ 2172597 h 2237474"/>
              <a:gd name="connsiteX134" fmla="*/ 1434549 w 12192000"/>
              <a:gd name="connsiteY134" fmla="*/ 2234522 h 2237474"/>
              <a:gd name="connsiteX135" fmla="*/ 1398481 w 12192000"/>
              <a:gd name="connsiteY135" fmla="*/ 2237074 h 2237474"/>
              <a:gd name="connsiteX136" fmla="*/ 1398407 w 12192000"/>
              <a:gd name="connsiteY136" fmla="*/ 2237095 h 2237474"/>
              <a:gd name="connsiteX137" fmla="*/ 1370962 w 12192000"/>
              <a:gd name="connsiteY137" fmla="*/ 2237474 h 2237474"/>
              <a:gd name="connsiteX138" fmla="*/ 1356367 w 12192000"/>
              <a:gd name="connsiteY138" fmla="*/ 2235089 h 2237474"/>
              <a:gd name="connsiteX139" fmla="*/ 1324828 w 12192000"/>
              <a:gd name="connsiteY139" fmla="*/ 2231968 h 2237474"/>
              <a:gd name="connsiteX140" fmla="*/ 1297744 w 12192000"/>
              <a:gd name="connsiteY140" fmla="*/ 2235849 h 2237474"/>
              <a:gd name="connsiteX141" fmla="*/ 1286236 w 12192000"/>
              <a:gd name="connsiteY141" fmla="*/ 2233135 h 2237474"/>
              <a:gd name="connsiteX142" fmla="*/ 1279765 w 12192000"/>
              <a:gd name="connsiteY142" fmla="*/ 2229639 h 2237474"/>
              <a:gd name="connsiteX143" fmla="*/ 1195347 w 12192000"/>
              <a:gd name="connsiteY143" fmla="*/ 2212354 h 2237474"/>
              <a:gd name="connsiteX144" fmla="*/ 970251 w 12192000"/>
              <a:gd name="connsiteY144" fmla="*/ 2221029 h 2237474"/>
              <a:gd name="connsiteX145" fmla="*/ 812914 w 12192000"/>
              <a:gd name="connsiteY145" fmla="*/ 2202752 h 2237474"/>
              <a:gd name="connsiteX146" fmla="*/ 800195 w 12192000"/>
              <a:gd name="connsiteY146" fmla="*/ 2209407 h 2237474"/>
              <a:gd name="connsiteX147" fmla="*/ 784978 w 12192000"/>
              <a:gd name="connsiteY147" fmla="*/ 2212360 h 2237474"/>
              <a:gd name="connsiteX148" fmla="*/ 681987 w 12192000"/>
              <a:gd name="connsiteY148" fmla="*/ 2216757 h 2237474"/>
              <a:gd name="connsiteX149" fmla="*/ 669923 w 12192000"/>
              <a:gd name="connsiteY149" fmla="*/ 2211682 h 2237474"/>
              <a:gd name="connsiteX150" fmla="*/ 648680 w 12192000"/>
              <a:gd name="connsiteY150" fmla="*/ 2206229 h 2237474"/>
              <a:gd name="connsiteX151" fmla="*/ 597225 w 12192000"/>
              <a:gd name="connsiteY151" fmla="*/ 2180999 h 2237474"/>
              <a:gd name="connsiteX152" fmla="*/ 558449 w 12192000"/>
              <a:gd name="connsiteY152" fmla="*/ 2182346 h 2237474"/>
              <a:gd name="connsiteX153" fmla="*/ 550517 w 12192000"/>
              <a:gd name="connsiteY153" fmla="*/ 2182060 h 2237474"/>
              <a:gd name="connsiteX154" fmla="*/ 550309 w 12192000"/>
              <a:gd name="connsiteY154" fmla="*/ 2181825 h 2237474"/>
              <a:gd name="connsiteX155" fmla="*/ 541836 w 12192000"/>
              <a:gd name="connsiteY155" fmla="*/ 2181063 h 2237474"/>
              <a:gd name="connsiteX156" fmla="*/ 536057 w 12192000"/>
              <a:gd name="connsiteY156" fmla="*/ 2181537 h 2237474"/>
              <a:gd name="connsiteX157" fmla="*/ 520671 w 12192000"/>
              <a:gd name="connsiteY157" fmla="*/ 2180980 h 2237474"/>
              <a:gd name="connsiteX158" fmla="*/ 515024 w 12192000"/>
              <a:gd name="connsiteY158" fmla="*/ 2179258 h 2237474"/>
              <a:gd name="connsiteX159" fmla="*/ 512278 w 12192000"/>
              <a:gd name="connsiteY159" fmla="*/ 2176369 h 2237474"/>
              <a:gd name="connsiteX160" fmla="*/ 480419 w 12192000"/>
              <a:gd name="connsiteY160" fmla="*/ 2167807 h 2237474"/>
              <a:gd name="connsiteX161" fmla="*/ 413835 w 12192000"/>
              <a:gd name="connsiteY161" fmla="*/ 2156783 h 2237474"/>
              <a:gd name="connsiteX162" fmla="*/ 376513 w 12192000"/>
              <a:gd name="connsiteY162" fmla="*/ 2154014 h 2237474"/>
              <a:gd name="connsiteX163" fmla="*/ 273386 w 12192000"/>
              <a:gd name="connsiteY163" fmla="*/ 2142551 h 2237474"/>
              <a:gd name="connsiteX164" fmla="*/ 169207 w 12192000"/>
              <a:gd name="connsiteY164" fmla="*/ 2128100 h 2237474"/>
              <a:gd name="connsiteX165" fmla="*/ 93149 w 12192000"/>
              <a:gd name="connsiteY165" fmla="*/ 2105324 h 2237474"/>
              <a:gd name="connsiteX166" fmla="*/ 88109 w 12192000"/>
              <a:gd name="connsiteY166" fmla="*/ 2106704 h 2237474"/>
              <a:gd name="connsiteX167" fmla="*/ 80022 w 12192000"/>
              <a:gd name="connsiteY167" fmla="*/ 2107254 h 2237474"/>
              <a:gd name="connsiteX168" fmla="*/ 79717 w 12192000"/>
              <a:gd name="connsiteY168" fmla="*/ 2107046 h 2237474"/>
              <a:gd name="connsiteX169" fmla="*/ 72352 w 12192000"/>
              <a:gd name="connsiteY169" fmla="*/ 2107991 h 2237474"/>
              <a:gd name="connsiteX170" fmla="*/ 37645 w 12192000"/>
              <a:gd name="connsiteY170" fmla="*/ 2115401 h 2237474"/>
              <a:gd name="connsiteX171" fmla="*/ 4572 w 12192000"/>
              <a:gd name="connsiteY171" fmla="*/ 2111091 h 2237474"/>
              <a:gd name="connsiteX172" fmla="*/ 0 w 12192000"/>
              <a:gd name="connsiteY172" fmla="*/ 2110468 h 2237474"/>
              <a:gd name="connsiteX173" fmla="*/ 0 w 12192000"/>
              <a:gd name="connsiteY173"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20512 w 12192000"/>
              <a:gd name="connsiteY6" fmla="*/ 745392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46594 w 12192000"/>
              <a:gd name="connsiteY12" fmla="*/ 765069 h 2237474"/>
              <a:gd name="connsiteX13" fmla="*/ 10739478 w 12192000"/>
              <a:gd name="connsiteY13" fmla="*/ 776841 h 2237474"/>
              <a:gd name="connsiteX14" fmla="*/ 10458762 w 12192000"/>
              <a:gd name="connsiteY14" fmla="*/ 755400 h 2237474"/>
              <a:gd name="connsiteX15" fmla="*/ 10211200 w 12192000"/>
              <a:gd name="connsiteY15" fmla="*/ 767513 h 2237474"/>
              <a:gd name="connsiteX16" fmla="*/ 10167995 w 12192000"/>
              <a:gd name="connsiteY16" fmla="*/ 760843 h 2237474"/>
              <a:gd name="connsiteX17" fmla="*/ 9997044 w 12192000"/>
              <a:gd name="connsiteY17" fmla="*/ 780129 h 2237474"/>
              <a:gd name="connsiteX18" fmla="*/ 9943887 w 12192000"/>
              <a:gd name="connsiteY18" fmla="*/ 804141 h 2237474"/>
              <a:gd name="connsiteX19" fmla="*/ 9918248 w 12192000"/>
              <a:gd name="connsiteY19" fmla="*/ 816628 h 2237474"/>
              <a:gd name="connsiteX20" fmla="*/ 9767091 w 12192000"/>
              <a:gd name="connsiteY20" fmla="*/ 870550 h 2237474"/>
              <a:gd name="connsiteX21" fmla="*/ 9683005 w 12192000"/>
              <a:gd name="connsiteY21" fmla="*/ 894128 h 2237474"/>
              <a:gd name="connsiteX22" fmla="*/ 9594438 w 12192000"/>
              <a:gd name="connsiteY22" fmla="*/ 919051 h 2237474"/>
              <a:gd name="connsiteX23" fmla="*/ 9544189 w 12192000"/>
              <a:gd name="connsiteY23" fmla="*/ 938966 h 2237474"/>
              <a:gd name="connsiteX24" fmla="*/ 9500499 w 12192000"/>
              <a:gd name="connsiteY24" fmla="*/ 954680 h 2237474"/>
              <a:gd name="connsiteX25" fmla="*/ 9428195 w 12192000"/>
              <a:gd name="connsiteY25" fmla="*/ 986225 h 2237474"/>
              <a:gd name="connsiteX26" fmla="*/ 9410017 w 12192000"/>
              <a:gd name="connsiteY26" fmla="*/ 993931 h 2237474"/>
              <a:gd name="connsiteX27" fmla="*/ 9392919 w 12192000"/>
              <a:gd name="connsiteY27" fmla="*/ 994656 h 2237474"/>
              <a:gd name="connsiteX28" fmla="*/ 9268019 w 12192000"/>
              <a:gd name="connsiteY28" fmla="*/ 1007442 h 2237474"/>
              <a:gd name="connsiteX29" fmla="*/ 9234662 w 12192000"/>
              <a:gd name="connsiteY29" fmla="*/ 1023056 h 2237474"/>
              <a:gd name="connsiteX30" fmla="*/ 9181033 w 12192000"/>
              <a:gd name="connsiteY30" fmla="*/ 1037921 h 2237474"/>
              <a:gd name="connsiteX31" fmla="*/ 9155969 w 12192000"/>
              <a:gd name="connsiteY31" fmla="*/ 1046804 h 2237474"/>
              <a:gd name="connsiteX32" fmla="*/ 9133985 w 12192000"/>
              <a:gd name="connsiteY32" fmla="*/ 1046450 h 2237474"/>
              <a:gd name="connsiteX33" fmla="*/ 9003462 w 12192000"/>
              <a:gd name="connsiteY33" fmla="*/ 1042406 h 2237474"/>
              <a:gd name="connsiteX34" fmla="*/ 8968445 w 12192000"/>
              <a:gd name="connsiteY34" fmla="*/ 1052169 h 2237474"/>
              <a:gd name="connsiteX35" fmla="*/ 8886001 w 12192000"/>
              <a:gd name="connsiteY35" fmla="*/ 1067468 h 2237474"/>
              <a:gd name="connsiteX36" fmla="*/ 8838610 w 12192000"/>
              <a:gd name="connsiteY36" fmla="*/ 1075091 h 2237474"/>
              <a:gd name="connsiteX37" fmla="*/ 8750383 w 12192000"/>
              <a:gd name="connsiteY37" fmla="*/ 1097387 h 2237474"/>
              <a:gd name="connsiteX38" fmla="*/ 8665605 w 12192000"/>
              <a:gd name="connsiteY38" fmla="*/ 1110791 h 2237474"/>
              <a:gd name="connsiteX39" fmla="*/ 8584946 w 12192000"/>
              <a:gd name="connsiteY39" fmla="*/ 1135226 h 2237474"/>
              <a:gd name="connsiteX40" fmla="*/ 8419755 w 12192000"/>
              <a:gd name="connsiteY40" fmla="*/ 1216260 h 2237474"/>
              <a:gd name="connsiteX41" fmla="*/ 8411626 w 12192000"/>
              <a:gd name="connsiteY41" fmla="*/ 1214397 h 2237474"/>
              <a:gd name="connsiteX42" fmla="*/ 8363469 w 12192000"/>
              <a:gd name="connsiteY42" fmla="*/ 1246658 h 2237474"/>
              <a:gd name="connsiteX43" fmla="*/ 8275497 w 12192000"/>
              <a:gd name="connsiteY43" fmla="*/ 1264396 h 2237474"/>
              <a:gd name="connsiteX44" fmla="*/ 8206287 w 12192000"/>
              <a:gd name="connsiteY44" fmla="*/ 1273060 h 2237474"/>
              <a:gd name="connsiteX45" fmla="*/ 8139997 w 12192000"/>
              <a:gd name="connsiteY45" fmla="*/ 1282713 h 2237474"/>
              <a:gd name="connsiteX46" fmla="*/ 8074238 w 12192000"/>
              <a:gd name="connsiteY46" fmla="*/ 1301895 h 2237474"/>
              <a:gd name="connsiteX47" fmla="*/ 7942099 w 12192000"/>
              <a:gd name="connsiteY47" fmla="*/ 1336332 h 2237474"/>
              <a:gd name="connsiteX48" fmla="*/ 7902328 w 12192000"/>
              <a:gd name="connsiteY48" fmla="*/ 1345865 h 2237474"/>
              <a:gd name="connsiteX49" fmla="*/ 7840612 w 12192000"/>
              <a:gd name="connsiteY49" fmla="*/ 1369373 h 2237474"/>
              <a:gd name="connsiteX50" fmla="*/ 7786819 w 12192000"/>
              <a:gd name="connsiteY50" fmla="*/ 1378970 h 2237474"/>
              <a:gd name="connsiteX51" fmla="*/ 7548172 w 12192000"/>
              <a:gd name="connsiteY51" fmla="*/ 1417460 h 2237474"/>
              <a:gd name="connsiteX52" fmla="*/ 7483437 w 12192000"/>
              <a:gd name="connsiteY52" fmla="*/ 1478152 h 2237474"/>
              <a:gd name="connsiteX53" fmla="*/ 7377870 w 12192000"/>
              <a:gd name="connsiteY53" fmla="*/ 1523319 h 2237474"/>
              <a:gd name="connsiteX54" fmla="*/ 7230737 w 12192000"/>
              <a:gd name="connsiteY54" fmla="*/ 1562633 h 2237474"/>
              <a:gd name="connsiteX55" fmla="*/ 7224458 w 12192000"/>
              <a:gd name="connsiteY55" fmla="*/ 1573008 h 2237474"/>
              <a:gd name="connsiteX56" fmla="*/ 7183121 w 12192000"/>
              <a:gd name="connsiteY56" fmla="*/ 1595162 h 2237474"/>
              <a:gd name="connsiteX57" fmla="*/ 7164601 w 12192000"/>
              <a:gd name="connsiteY57" fmla="*/ 1606490 h 2237474"/>
              <a:gd name="connsiteX58" fmla="*/ 7031309 w 12192000"/>
              <a:gd name="connsiteY58" fmla="*/ 1619451 h 2237474"/>
              <a:gd name="connsiteX59" fmla="*/ 6900177 w 12192000"/>
              <a:gd name="connsiteY59" fmla="*/ 1636016 h 2237474"/>
              <a:gd name="connsiteX60" fmla="*/ 6795372 w 12192000"/>
              <a:gd name="connsiteY60" fmla="*/ 1644845 h 2237474"/>
              <a:gd name="connsiteX61" fmla="*/ 6692251 w 12192000"/>
              <a:gd name="connsiteY61" fmla="*/ 1656357 h 2237474"/>
              <a:gd name="connsiteX62" fmla="*/ 6655235 w 12192000"/>
              <a:gd name="connsiteY62" fmla="*/ 1661869 h 2237474"/>
              <a:gd name="connsiteX63" fmla="*/ 6554894 w 12192000"/>
              <a:gd name="connsiteY63" fmla="*/ 1664428 h 2237474"/>
              <a:gd name="connsiteX64" fmla="*/ 6516595 w 12192000"/>
              <a:gd name="connsiteY64" fmla="*/ 1667475 h 2237474"/>
              <a:gd name="connsiteX65" fmla="*/ 6508541 w 12192000"/>
              <a:gd name="connsiteY65" fmla="*/ 1668757 h 2237474"/>
              <a:gd name="connsiteX66" fmla="*/ 6471012 w 12192000"/>
              <a:gd name="connsiteY66" fmla="*/ 1678604 h 2237474"/>
              <a:gd name="connsiteX67" fmla="*/ 6364035 w 12192000"/>
              <a:gd name="connsiteY67" fmla="*/ 1667683 h 2237474"/>
              <a:gd name="connsiteX68" fmla="*/ 6280959 w 12192000"/>
              <a:gd name="connsiteY68" fmla="*/ 1689329 h 2237474"/>
              <a:gd name="connsiteX69" fmla="*/ 6243319 w 12192000"/>
              <a:gd name="connsiteY69" fmla="*/ 1695560 h 2237474"/>
              <a:gd name="connsiteX70" fmla="*/ 6098321 w 12192000"/>
              <a:gd name="connsiteY70" fmla="*/ 1721646 h 2237474"/>
              <a:gd name="connsiteX71" fmla="*/ 5880652 w 12192000"/>
              <a:gd name="connsiteY71" fmla="*/ 1779643 h 2237474"/>
              <a:gd name="connsiteX72" fmla="*/ 5785959 w 12192000"/>
              <a:gd name="connsiteY72" fmla="*/ 1775307 h 2237474"/>
              <a:gd name="connsiteX73" fmla="*/ 5643534 w 12192000"/>
              <a:gd name="connsiteY73" fmla="*/ 1802919 h 2237474"/>
              <a:gd name="connsiteX74" fmla="*/ 5518799 w 12192000"/>
              <a:gd name="connsiteY74" fmla="*/ 1818312 h 2237474"/>
              <a:gd name="connsiteX75" fmla="*/ 5505014 w 12192000"/>
              <a:gd name="connsiteY75" fmla="*/ 1819259 h 2237474"/>
              <a:gd name="connsiteX76" fmla="*/ 5453307 w 12192000"/>
              <a:gd name="connsiteY76" fmla="*/ 1815450 h 2237474"/>
              <a:gd name="connsiteX77" fmla="*/ 5221533 w 12192000"/>
              <a:gd name="connsiteY77" fmla="*/ 1846950 h 2237474"/>
              <a:gd name="connsiteX78" fmla="*/ 5149802 w 12192000"/>
              <a:gd name="connsiteY78" fmla="*/ 1844846 h 2237474"/>
              <a:gd name="connsiteX79" fmla="*/ 5114927 w 12192000"/>
              <a:gd name="connsiteY79" fmla="*/ 1847827 h 2237474"/>
              <a:gd name="connsiteX80" fmla="*/ 5108970 w 12192000"/>
              <a:gd name="connsiteY80" fmla="*/ 1847935 h 2237474"/>
              <a:gd name="connsiteX81" fmla="*/ 5067961 w 12192000"/>
              <a:gd name="connsiteY81" fmla="*/ 1845917 h 2237474"/>
              <a:gd name="connsiteX82" fmla="*/ 5007075 w 12192000"/>
              <a:gd name="connsiteY82" fmla="*/ 1838626 h 2237474"/>
              <a:gd name="connsiteX83" fmla="*/ 4944087 w 12192000"/>
              <a:gd name="connsiteY83" fmla="*/ 1823332 h 2237474"/>
              <a:gd name="connsiteX84" fmla="*/ 4907662 w 12192000"/>
              <a:gd name="connsiteY84" fmla="*/ 1816900 h 2237474"/>
              <a:gd name="connsiteX85" fmla="*/ 4882386 w 12192000"/>
              <a:gd name="connsiteY85" fmla="*/ 1809844 h 2237474"/>
              <a:gd name="connsiteX86" fmla="*/ 4811440 w 12192000"/>
              <a:gd name="connsiteY86" fmla="*/ 1804655 h 2237474"/>
              <a:gd name="connsiteX87" fmla="*/ 4691075 w 12192000"/>
              <a:gd name="connsiteY87" fmla="*/ 1801389 h 2237474"/>
              <a:gd name="connsiteX88" fmla="*/ 4640313 w 12192000"/>
              <a:gd name="connsiteY88" fmla="*/ 1784307 h 2237474"/>
              <a:gd name="connsiteX89" fmla="*/ 4536503 w 12192000"/>
              <a:gd name="connsiteY89" fmla="*/ 1785334 h 2237474"/>
              <a:gd name="connsiteX90" fmla="*/ 4513724 w 12192000"/>
              <a:gd name="connsiteY90" fmla="*/ 1791996 h 2237474"/>
              <a:gd name="connsiteX91" fmla="*/ 4459810 w 12192000"/>
              <a:gd name="connsiteY91" fmla="*/ 1797886 h 2237474"/>
              <a:gd name="connsiteX92" fmla="*/ 4379064 w 12192000"/>
              <a:gd name="connsiteY92" fmla="*/ 1817177 h 2237474"/>
              <a:gd name="connsiteX93" fmla="*/ 4290981 w 12192000"/>
              <a:gd name="connsiteY93" fmla="*/ 1839677 h 2237474"/>
              <a:gd name="connsiteX94" fmla="*/ 4238372 w 12192000"/>
              <a:gd name="connsiteY94" fmla="*/ 1851480 h 2237474"/>
              <a:gd name="connsiteX95" fmla="*/ 4232517 w 12192000"/>
              <a:gd name="connsiteY95" fmla="*/ 1852567 h 2237474"/>
              <a:gd name="connsiteX96" fmla="*/ 4191732 w 12192000"/>
              <a:gd name="connsiteY96" fmla="*/ 1857328 h 2237474"/>
              <a:gd name="connsiteX97" fmla="*/ 4065532 w 12192000"/>
              <a:gd name="connsiteY97" fmla="*/ 1855477 h 2237474"/>
              <a:gd name="connsiteX98" fmla="*/ 4028460 w 12192000"/>
              <a:gd name="connsiteY98" fmla="*/ 1855137 h 2237474"/>
              <a:gd name="connsiteX99" fmla="*/ 4002267 w 12192000"/>
              <a:gd name="connsiteY99" fmla="*/ 1852352 h 2237474"/>
              <a:gd name="connsiteX100" fmla="*/ 3931396 w 12192000"/>
              <a:gd name="connsiteY100" fmla="*/ 1858915 h 2237474"/>
              <a:gd name="connsiteX101" fmla="*/ 3812162 w 12192000"/>
              <a:gd name="connsiteY101" fmla="*/ 1875501 h 2237474"/>
              <a:gd name="connsiteX102" fmla="*/ 3758105 w 12192000"/>
              <a:gd name="connsiteY102" fmla="*/ 1871856 h 2237474"/>
              <a:gd name="connsiteX103" fmla="*/ 3715896 w 12192000"/>
              <a:gd name="connsiteY103" fmla="*/ 1881552 h 2237474"/>
              <a:gd name="connsiteX104" fmla="*/ 3567259 w 12192000"/>
              <a:gd name="connsiteY104" fmla="*/ 1893482 h 2237474"/>
              <a:gd name="connsiteX105" fmla="*/ 3405770 w 12192000"/>
              <a:gd name="connsiteY105" fmla="*/ 1904591 h 2237474"/>
              <a:gd name="connsiteX106" fmla="*/ 3280097 w 12192000"/>
              <a:gd name="connsiteY106" fmla="*/ 1919610 h 2237474"/>
              <a:gd name="connsiteX107" fmla="*/ 3123424 w 12192000"/>
              <a:gd name="connsiteY107" fmla="*/ 1952930 h 2237474"/>
              <a:gd name="connsiteX108" fmla="*/ 3009910 w 12192000"/>
              <a:gd name="connsiteY108" fmla="*/ 1957866 h 2237474"/>
              <a:gd name="connsiteX109" fmla="*/ 2995934 w 12192000"/>
              <a:gd name="connsiteY109" fmla="*/ 1967085 h 2237474"/>
              <a:gd name="connsiteX110" fmla="*/ 2942858 w 12192000"/>
              <a:gd name="connsiteY110" fmla="*/ 1981367 h 2237474"/>
              <a:gd name="connsiteX111" fmla="*/ 2875436 w 12192000"/>
              <a:gd name="connsiteY111" fmla="*/ 1996977 h 2237474"/>
              <a:gd name="connsiteX112" fmla="*/ 2874892 w 12192000"/>
              <a:gd name="connsiteY112" fmla="*/ 1996085 h 2237474"/>
              <a:gd name="connsiteX113" fmla="*/ 2843662 w 12192000"/>
              <a:gd name="connsiteY113" fmla="*/ 1992498 h 2237474"/>
              <a:gd name="connsiteX114" fmla="*/ 2718916 w 12192000"/>
              <a:gd name="connsiteY114" fmla="*/ 1990867 h 2237474"/>
              <a:gd name="connsiteX115" fmla="*/ 2713522 w 12192000"/>
              <a:gd name="connsiteY115" fmla="*/ 1990173 h 2237474"/>
              <a:gd name="connsiteX116" fmla="*/ 2578178 w 12192000"/>
              <a:gd name="connsiteY116" fmla="*/ 1990531 h 2237474"/>
              <a:gd name="connsiteX117" fmla="*/ 2476147 w 12192000"/>
              <a:gd name="connsiteY117" fmla="*/ 1998305 h 2237474"/>
              <a:gd name="connsiteX118" fmla="*/ 2373568 w 12192000"/>
              <a:gd name="connsiteY118" fmla="*/ 2003219 h 2237474"/>
              <a:gd name="connsiteX119" fmla="*/ 2287219 w 12192000"/>
              <a:gd name="connsiteY119" fmla="*/ 1998750 h 2237474"/>
              <a:gd name="connsiteX120" fmla="*/ 2243069 w 12192000"/>
              <a:gd name="connsiteY120" fmla="*/ 2015111 h 2237474"/>
              <a:gd name="connsiteX121" fmla="*/ 2186609 w 12192000"/>
              <a:gd name="connsiteY121" fmla="*/ 2008263 h 2237474"/>
              <a:gd name="connsiteX122" fmla="*/ 2164831 w 12192000"/>
              <a:gd name="connsiteY122" fmla="*/ 2010143 h 2237474"/>
              <a:gd name="connsiteX123" fmla="*/ 2152836 w 12192000"/>
              <a:gd name="connsiteY123" fmla="*/ 2010048 h 2237474"/>
              <a:gd name="connsiteX124" fmla="*/ 2117102 w 12192000"/>
              <a:gd name="connsiteY124" fmla="*/ 2023004 h 2237474"/>
              <a:gd name="connsiteX125" fmla="*/ 2111935 w 12192000"/>
              <a:gd name="connsiteY125" fmla="*/ 2023163 h 2237474"/>
              <a:gd name="connsiteX126" fmla="*/ 2089991 w 12192000"/>
              <a:gd name="connsiteY126" fmla="*/ 2034193 h 2237474"/>
              <a:gd name="connsiteX127" fmla="*/ 2058061 w 12192000"/>
              <a:gd name="connsiteY127" fmla="*/ 2047942 h 2237474"/>
              <a:gd name="connsiteX128" fmla="*/ 2055737 w 12192000"/>
              <a:gd name="connsiteY128" fmla="*/ 2047704 h 2237474"/>
              <a:gd name="connsiteX129" fmla="*/ 2042244 w 12192000"/>
              <a:gd name="connsiteY129" fmla="*/ 2055560 h 2237474"/>
              <a:gd name="connsiteX130" fmla="*/ 1976224 w 12192000"/>
              <a:gd name="connsiteY130" fmla="*/ 2074257 h 2237474"/>
              <a:gd name="connsiteX131" fmla="*/ 1877728 w 12192000"/>
              <a:gd name="connsiteY131" fmla="*/ 2101004 h 2237474"/>
              <a:gd name="connsiteX132" fmla="*/ 1759056 w 12192000"/>
              <a:gd name="connsiteY132" fmla="*/ 2125608 h 2237474"/>
              <a:gd name="connsiteX133" fmla="*/ 1637948 w 12192000"/>
              <a:gd name="connsiteY133" fmla="*/ 2172597 h 2237474"/>
              <a:gd name="connsiteX134" fmla="*/ 1434549 w 12192000"/>
              <a:gd name="connsiteY134" fmla="*/ 2234522 h 2237474"/>
              <a:gd name="connsiteX135" fmla="*/ 1398481 w 12192000"/>
              <a:gd name="connsiteY135" fmla="*/ 2237074 h 2237474"/>
              <a:gd name="connsiteX136" fmla="*/ 1398407 w 12192000"/>
              <a:gd name="connsiteY136" fmla="*/ 2237095 h 2237474"/>
              <a:gd name="connsiteX137" fmla="*/ 1370962 w 12192000"/>
              <a:gd name="connsiteY137" fmla="*/ 2237474 h 2237474"/>
              <a:gd name="connsiteX138" fmla="*/ 1356367 w 12192000"/>
              <a:gd name="connsiteY138" fmla="*/ 2235089 h 2237474"/>
              <a:gd name="connsiteX139" fmla="*/ 1324828 w 12192000"/>
              <a:gd name="connsiteY139" fmla="*/ 2231968 h 2237474"/>
              <a:gd name="connsiteX140" fmla="*/ 1297744 w 12192000"/>
              <a:gd name="connsiteY140" fmla="*/ 2235849 h 2237474"/>
              <a:gd name="connsiteX141" fmla="*/ 1279765 w 12192000"/>
              <a:gd name="connsiteY141" fmla="*/ 2229639 h 2237474"/>
              <a:gd name="connsiteX142" fmla="*/ 1195347 w 12192000"/>
              <a:gd name="connsiteY142" fmla="*/ 2212354 h 2237474"/>
              <a:gd name="connsiteX143" fmla="*/ 970251 w 12192000"/>
              <a:gd name="connsiteY143" fmla="*/ 2221029 h 2237474"/>
              <a:gd name="connsiteX144" fmla="*/ 812914 w 12192000"/>
              <a:gd name="connsiteY144" fmla="*/ 2202752 h 2237474"/>
              <a:gd name="connsiteX145" fmla="*/ 800195 w 12192000"/>
              <a:gd name="connsiteY145" fmla="*/ 2209407 h 2237474"/>
              <a:gd name="connsiteX146" fmla="*/ 784978 w 12192000"/>
              <a:gd name="connsiteY146" fmla="*/ 2212360 h 2237474"/>
              <a:gd name="connsiteX147" fmla="*/ 681987 w 12192000"/>
              <a:gd name="connsiteY147" fmla="*/ 2216757 h 2237474"/>
              <a:gd name="connsiteX148" fmla="*/ 669923 w 12192000"/>
              <a:gd name="connsiteY148" fmla="*/ 2211682 h 2237474"/>
              <a:gd name="connsiteX149" fmla="*/ 648680 w 12192000"/>
              <a:gd name="connsiteY149" fmla="*/ 2206229 h 2237474"/>
              <a:gd name="connsiteX150" fmla="*/ 597225 w 12192000"/>
              <a:gd name="connsiteY150" fmla="*/ 2180999 h 2237474"/>
              <a:gd name="connsiteX151" fmla="*/ 558449 w 12192000"/>
              <a:gd name="connsiteY151" fmla="*/ 2182346 h 2237474"/>
              <a:gd name="connsiteX152" fmla="*/ 550517 w 12192000"/>
              <a:gd name="connsiteY152" fmla="*/ 2182060 h 2237474"/>
              <a:gd name="connsiteX153" fmla="*/ 550309 w 12192000"/>
              <a:gd name="connsiteY153" fmla="*/ 2181825 h 2237474"/>
              <a:gd name="connsiteX154" fmla="*/ 541836 w 12192000"/>
              <a:gd name="connsiteY154" fmla="*/ 2181063 h 2237474"/>
              <a:gd name="connsiteX155" fmla="*/ 536057 w 12192000"/>
              <a:gd name="connsiteY155" fmla="*/ 2181537 h 2237474"/>
              <a:gd name="connsiteX156" fmla="*/ 520671 w 12192000"/>
              <a:gd name="connsiteY156" fmla="*/ 2180980 h 2237474"/>
              <a:gd name="connsiteX157" fmla="*/ 515024 w 12192000"/>
              <a:gd name="connsiteY157" fmla="*/ 2179258 h 2237474"/>
              <a:gd name="connsiteX158" fmla="*/ 512278 w 12192000"/>
              <a:gd name="connsiteY158" fmla="*/ 2176369 h 2237474"/>
              <a:gd name="connsiteX159" fmla="*/ 480419 w 12192000"/>
              <a:gd name="connsiteY159" fmla="*/ 2167807 h 2237474"/>
              <a:gd name="connsiteX160" fmla="*/ 413835 w 12192000"/>
              <a:gd name="connsiteY160" fmla="*/ 2156783 h 2237474"/>
              <a:gd name="connsiteX161" fmla="*/ 376513 w 12192000"/>
              <a:gd name="connsiteY161" fmla="*/ 2154014 h 2237474"/>
              <a:gd name="connsiteX162" fmla="*/ 273386 w 12192000"/>
              <a:gd name="connsiteY162" fmla="*/ 2142551 h 2237474"/>
              <a:gd name="connsiteX163" fmla="*/ 169207 w 12192000"/>
              <a:gd name="connsiteY163" fmla="*/ 2128100 h 2237474"/>
              <a:gd name="connsiteX164" fmla="*/ 93149 w 12192000"/>
              <a:gd name="connsiteY164" fmla="*/ 2105324 h 2237474"/>
              <a:gd name="connsiteX165" fmla="*/ 88109 w 12192000"/>
              <a:gd name="connsiteY165" fmla="*/ 2106704 h 2237474"/>
              <a:gd name="connsiteX166" fmla="*/ 80022 w 12192000"/>
              <a:gd name="connsiteY166" fmla="*/ 2107254 h 2237474"/>
              <a:gd name="connsiteX167" fmla="*/ 79717 w 12192000"/>
              <a:gd name="connsiteY167" fmla="*/ 2107046 h 2237474"/>
              <a:gd name="connsiteX168" fmla="*/ 72352 w 12192000"/>
              <a:gd name="connsiteY168" fmla="*/ 2107991 h 2237474"/>
              <a:gd name="connsiteX169" fmla="*/ 37645 w 12192000"/>
              <a:gd name="connsiteY169" fmla="*/ 2115401 h 2237474"/>
              <a:gd name="connsiteX170" fmla="*/ 4572 w 12192000"/>
              <a:gd name="connsiteY170" fmla="*/ 2111091 h 2237474"/>
              <a:gd name="connsiteX171" fmla="*/ 0 w 12192000"/>
              <a:gd name="connsiteY171" fmla="*/ 2110468 h 2237474"/>
              <a:gd name="connsiteX172" fmla="*/ 0 w 12192000"/>
              <a:gd name="connsiteY172"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20512 w 12192000"/>
              <a:gd name="connsiteY6" fmla="*/ 745392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46594 w 12192000"/>
              <a:gd name="connsiteY12" fmla="*/ 765069 h 2237474"/>
              <a:gd name="connsiteX13" fmla="*/ 10739478 w 12192000"/>
              <a:gd name="connsiteY13" fmla="*/ 776841 h 2237474"/>
              <a:gd name="connsiteX14" fmla="*/ 10458762 w 12192000"/>
              <a:gd name="connsiteY14" fmla="*/ 755400 h 2237474"/>
              <a:gd name="connsiteX15" fmla="*/ 10211200 w 12192000"/>
              <a:gd name="connsiteY15" fmla="*/ 767513 h 2237474"/>
              <a:gd name="connsiteX16" fmla="*/ 10167995 w 12192000"/>
              <a:gd name="connsiteY16" fmla="*/ 760843 h 2237474"/>
              <a:gd name="connsiteX17" fmla="*/ 9997044 w 12192000"/>
              <a:gd name="connsiteY17" fmla="*/ 780129 h 2237474"/>
              <a:gd name="connsiteX18" fmla="*/ 9943887 w 12192000"/>
              <a:gd name="connsiteY18" fmla="*/ 804141 h 2237474"/>
              <a:gd name="connsiteX19" fmla="*/ 9918248 w 12192000"/>
              <a:gd name="connsiteY19" fmla="*/ 816628 h 2237474"/>
              <a:gd name="connsiteX20" fmla="*/ 9767091 w 12192000"/>
              <a:gd name="connsiteY20" fmla="*/ 870550 h 2237474"/>
              <a:gd name="connsiteX21" fmla="*/ 9683005 w 12192000"/>
              <a:gd name="connsiteY21" fmla="*/ 894128 h 2237474"/>
              <a:gd name="connsiteX22" fmla="*/ 9594438 w 12192000"/>
              <a:gd name="connsiteY22" fmla="*/ 919051 h 2237474"/>
              <a:gd name="connsiteX23" fmla="*/ 9544189 w 12192000"/>
              <a:gd name="connsiteY23" fmla="*/ 938966 h 2237474"/>
              <a:gd name="connsiteX24" fmla="*/ 9500499 w 12192000"/>
              <a:gd name="connsiteY24" fmla="*/ 954680 h 2237474"/>
              <a:gd name="connsiteX25" fmla="*/ 9428195 w 12192000"/>
              <a:gd name="connsiteY25" fmla="*/ 986225 h 2237474"/>
              <a:gd name="connsiteX26" fmla="*/ 9410017 w 12192000"/>
              <a:gd name="connsiteY26" fmla="*/ 993931 h 2237474"/>
              <a:gd name="connsiteX27" fmla="*/ 9392919 w 12192000"/>
              <a:gd name="connsiteY27" fmla="*/ 994656 h 2237474"/>
              <a:gd name="connsiteX28" fmla="*/ 9268019 w 12192000"/>
              <a:gd name="connsiteY28" fmla="*/ 1007442 h 2237474"/>
              <a:gd name="connsiteX29" fmla="*/ 9234662 w 12192000"/>
              <a:gd name="connsiteY29" fmla="*/ 1023056 h 2237474"/>
              <a:gd name="connsiteX30" fmla="*/ 9181033 w 12192000"/>
              <a:gd name="connsiteY30" fmla="*/ 1037921 h 2237474"/>
              <a:gd name="connsiteX31" fmla="*/ 9155969 w 12192000"/>
              <a:gd name="connsiteY31" fmla="*/ 1046804 h 2237474"/>
              <a:gd name="connsiteX32" fmla="*/ 9133985 w 12192000"/>
              <a:gd name="connsiteY32" fmla="*/ 1046450 h 2237474"/>
              <a:gd name="connsiteX33" fmla="*/ 9003462 w 12192000"/>
              <a:gd name="connsiteY33" fmla="*/ 1042406 h 2237474"/>
              <a:gd name="connsiteX34" fmla="*/ 8968445 w 12192000"/>
              <a:gd name="connsiteY34" fmla="*/ 1052169 h 2237474"/>
              <a:gd name="connsiteX35" fmla="*/ 8886001 w 12192000"/>
              <a:gd name="connsiteY35" fmla="*/ 1067468 h 2237474"/>
              <a:gd name="connsiteX36" fmla="*/ 8838610 w 12192000"/>
              <a:gd name="connsiteY36" fmla="*/ 1075091 h 2237474"/>
              <a:gd name="connsiteX37" fmla="*/ 8750383 w 12192000"/>
              <a:gd name="connsiteY37" fmla="*/ 1097387 h 2237474"/>
              <a:gd name="connsiteX38" fmla="*/ 8665605 w 12192000"/>
              <a:gd name="connsiteY38" fmla="*/ 1110791 h 2237474"/>
              <a:gd name="connsiteX39" fmla="*/ 8584946 w 12192000"/>
              <a:gd name="connsiteY39" fmla="*/ 1135226 h 2237474"/>
              <a:gd name="connsiteX40" fmla="*/ 8419755 w 12192000"/>
              <a:gd name="connsiteY40" fmla="*/ 1216260 h 2237474"/>
              <a:gd name="connsiteX41" fmla="*/ 8411626 w 12192000"/>
              <a:gd name="connsiteY41" fmla="*/ 1214397 h 2237474"/>
              <a:gd name="connsiteX42" fmla="*/ 8363469 w 12192000"/>
              <a:gd name="connsiteY42" fmla="*/ 1246658 h 2237474"/>
              <a:gd name="connsiteX43" fmla="*/ 8275497 w 12192000"/>
              <a:gd name="connsiteY43" fmla="*/ 1264396 h 2237474"/>
              <a:gd name="connsiteX44" fmla="*/ 8206287 w 12192000"/>
              <a:gd name="connsiteY44" fmla="*/ 1273060 h 2237474"/>
              <a:gd name="connsiteX45" fmla="*/ 8139997 w 12192000"/>
              <a:gd name="connsiteY45" fmla="*/ 1282713 h 2237474"/>
              <a:gd name="connsiteX46" fmla="*/ 8074238 w 12192000"/>
              <a:gd name="connsiteY46" fmla="*/ 1301895 h 2237474"/>
              <a:gd name="connsiteX47" fmla="*/ 7942099 w 12192000"/>
              <a:gd name="connsiteY47" fmla="*/ 1336332 h 2237474"/>
              <a:gd name="connsiteX48" fmla="*/ 7902328 w 12192000"/>
              <a:gd name="connsiteY48" fmla="*/ 1345865 h 2237474"/>
              <a:gd name="connsiteX49" fmla="*/ 7840612 w 12192000"/>
              <a:gd name="connsiteY49" fmla="*/ 1369373 h 2237474"/>
              <a:gd name="connsiteX50" fmla="*/ 7786819 w 12192000"/>
              <a:gd name="connsiteY50" fmla="*/ 1378970 h 2237474"/>
              <a:gd name="connsiteX51" fmla="*/ 7548172 w 12192000"/>
              <a:gd name="connsiteY51" fmla="*/ 1417460 h 2237474"/>
              <a:gd name="connsiteX52" fmla="*/ 7483437 w 12192000"/>
              <a:gd name="connsiteY52" fmla="*/ 1478152 h 2237474"/>
              <a:gd name="connsiteX53" fmla="*/ 7377870 w 12192000"/>
              <a:gd name="connsiteY53" fmla="*/ 1523319 h 2237474"/>
              <a:gd name="connsiteX54" fmla="*/ 7230737 w 12192000"/>
              <a:gd name="connsiteY54" fmla="*/ 1562633 h 2237474"/>
              <a:gd name="connsiteX55" fmla="*/ 7224458 w 12192000"/>
              <a:gd name="connsiteY55" fmla="*/ 1573008 h 2237474"/>
              <a:gd name="connsiteX56" fmla="*/ 7183121 w 12192000"/>
              <a:gd name="connsiteY56" fmla="*/ 1595162 h 2237474"/>
              <a:gd name="connsiteX57" fmla="*/ 7164601 w 12192000"/>
              <a:gd name="connsiteY57" fmla="*/ 1606490 h 2237474"/>
              <a:gd name="connsiteX58" fmla="*/ 7031309 w 12192000"/>
              <a:gd name="connsiteY58" fmla="*/ 1619451 h 2237474"/>
              <a:gd name="connsiteX59" fmla="*/ 6900177 w 12192000"/>
              <a:gd name="connsiteY59" fmla="*/ 1636016 h 2237474"/>
              <a:gd name="connsiteX60" fmla="*/ 6795372 w 12192000"/>
              <a:gd name="connsiteY60" fmla="*/ 1644845 h 2237474"/>
              <a:gd name="connsiteX61" fmla="*/ 6692251 w 12192000"/>
              <a:gd name="connsiteY61" fmla="*/ 1656357 h 2237474"/>
              <a:gd name="connsiteX62" fmla="*/ 6655235 w 12192000"/>
              <a:gd name="connsiteY62" fmla="*/ 1661869 h 2237474"/>
              <a:gd name="connsiteX63" fmla="*/ 6554894 w 12192000"/>
              <a:gd name="connsiteY63" fmla="*/ 1664428 h 2237474"/>
              <a:gd name="connsiteX64" fmla="*/ 6516595 w 12192000"/>
              <a:gd name="connsiteY64" fmla="*/ 1667475 h 2237474"/>
              <a:gd name="connsiteX65" fmla="*/ 6508541 w 12192000"/>
              <a:gd name="connsiteY65" fmla="*/ 1668757 h 2237474"/>
              <a:gd name="connsiteX66" fmla="*/ 6471012 w 12192000"/>
              <a:gd name="connsiteY66" fmla="*/ 1678604 h 2237474"/>
              <a:gd name="connsiteX67" fmla="*/ 6364035 w 12192000"/>
              <a:gd name="connsiteY67" fmla="*/ 1667683 h 2237474"/>
              <a:gd name="connsiteX68" fmla="*/ 6280959 w 12192000"/>
              <a:gd name="connsiteY68" fmla="*/ 1689329 h 2237474"/>
              <a:gd name="connsiteX69" fmla="*/ 6243319 w 12192000"/>
              <a:gd name="connsiteY69" fmla="*/ 1695560 h 2237474"/>
              <a:gd name="connsiteX70" fmla="*/ 6098321 w 12192000"/>
              <a:gd name="connsiteY70" fmla="*/ 1721646 h 2237474"/>
              <a:gd name="connsiteX71" fmla="*/ 5880652 w 12192000"/>
              <a:gd name="connsiteY71" fmla="*/ 1779643 h 2237474"/>
              <a:gd name="connsiteX72" fmla="*/ 5785959 w 12192000"/>
              <a:gd name="connsiteY72" fmla="*/ 1775307 h 2237474"/>
              <a:gd name="connsiteX73" fmla="*/ 5643534 w 12192000"/>
              <a:gd name="connsiteY73" fmla="*/ 1802919 h 2237474"/>
              <a:gd name="connsiteX74" fmla="*/ 5518799 w 12192000"/>
              <a:gd name="connsiteY74" fmla="*/ 1818312 h 2237474"/>
              <a:gd name="connsiteX75" fmla="*/ 5505014 w 12192000"/>
              <a:gd name="connsiteY75" fmla="*/ 1819259 h 2237474"/>
              <a:gd name="connsiteX76" fmla="*/ 5453307 w 12192000"/>
              <a:gd name="connsiteY76" fmla="*/ 1815450 h 2237474"/>
              <a:gd name="connsiteX77" fmla="*/ 5221533 w 12192000"/>
              <a:gd name="connsiteY77" fmla="*/ 1846950 h 2237474"/>
              <a:gd name="connsiteX78" fmla="*/ 5149802 w 12192000"/>
              <a:gd name="connsiteY78" fmla="*/ 1844846 h 2237474"/>
              <a:gd name="connsiteX79" fmla="*/ 5114927 w 12192000"/>
              <a:gd name="connsiteY79" fmla="*/ 1847827 h 2237474"/>
              <a:gd name="connsiteX80" fmla="*/ 5108970 w 12192000"/>
              <a:gd name="connsiteY80" fmla="*/ 1847935 h 2237474"/>
              <a:gd name="connsiteX81" fmla="*/ 5067961 w 12192000"/>
              <a:gd name="connsiteY81" fmla="*/ 1845917 h 2237474"/>
              <a:gd name="connsiteX82" fmla="*/ 5007075 w 12192000"/>
              <a:gd name="connsiteY82" fmla="*/ 1838626 h 2237474"/>
              <a:gd name="connsiteX83" fmla="*/ 4944087 w 12192000"/>
              <a:gd name="connsiteY83" fmla="*/ 1823332 h 2237474"/>
              <a:gd name="connsiteX84" fmla="*/ 4907662 w 12192000"/>
              <a:gd name="connsiteY84" fmla="*/ 1816900 h 2237474"/>
              <a:gd name="connsiteX85" fmla="*/ 4882386 w 12192000"/>
              <a:gd name="connsiteY85" fmla="*/ 1809844 h 2237474"/>
              <a:gd name="connsiteX86" fmla="*/ 4811440 w 12192000"/>
              <a:gd name="connsiteY86" fmla="*/ 1804655 h 2237474"/>
              <a:gd name="connsiteX87" fmla="*/ 4691075 w 12192000"/>
              <a:gd name="connsiteY87" fmla="*/ 1801389 h 2237474"/>
              <a:gd name="connsiteX88" fmla="*/ 4640313 w 12192000"/>
              <a:gd name="connsiteY88" fmla="*/ 1784307 h 2237474"/>
              <a:gd name="connsiteX89" fmla="*/ 4536503 w 12192000"/>
              <a:gd name="connsiteY89" fmla="*/ 1785334 h 2237474"/>
              <a:gd name="connsiteX90" fmla="*/ 4513724 w 12192000"/>
              <a:gd name="connsiteY90" fmla="*/ 1791996 h 2237474"/>
              <a:gd name="connsiteX91" fmla="*/ 4459810 w 12192000"/>
              <a:gd name="connsiteY91" fmla="*/ 1797886 h 2237474"/>
              <a:gd name="connsiteX92" fmla="*/ 4379064 w 12192000"/>
              <a:gd name="connsiteY92" fmla="*/ 1817177 h 2237474"/>
              <a:gd name="connsiteX93" fmla="*/ 4290981 w 12192000"/>
              <a:gd name="connsiteY93" fmla="*/ 1839677 h 2237474"/>
              <a:gd name="connsiteX94" fmla="*/ 4238372 w 12192000"/>
              <a:gd name="connsiteY94" fmla="*/ 1851480 h 2237474"/>
              <a:gd name="connsiteX95" fmla="*/ 4232517 w 12192000"/>
              <a:gd name="connsiteY95" fmla="*/ 1852567 h 2237474"/>
              <a:gd name="connsiteX96" fmla="*/ 4191732 w 12192000"/>
              <a:gd name="connsiteY96" fmla="*/ 1857328 h 2237474"/>
              <a:gd name="connsiteX97" fmla="*/ 4065532 w 12192000"/>
              <a:gd name="connsiteY97" fmla="*/ 1855477 h 2237474"/>
              <a:gd name="connsiteX98" fmla="*/ 4028460 w 12192000"/>
              <a:gd name="connsiteY98" fmla="*/ 1855137 h 2237474"/>
              <a:gd name="connsiteX99" fmla="*/ 4002267 w 12192000"/>
              <a:gd name="connsiteY99" fmla="*/ 1852352 h 2237474"/>
              <a:gd name="connsiteX100" fmla="*/ 3931396 w 12192000"/>
              <a:gd name="connsiteY100" fmla="*/ 1858915 h 2237474"/>
              <a:gd name="connsiteX101" fmla="*/ 3812162 w 12192000"/>
              <a:gd name="connsiteY101" fmla="*/ 1875501 h 2237474"/>
              <a:gd name="connsiteX102" fmla="*/ 3758105 w 12192000"/>
              <a:gd name="connsiteY102" fmla="*/ 1871856 h 2237474"/>
              <a:gd name="connsiteX103" fmla="*/ 3715896 w 12192000"/>
              <a:gd name="connsiteY103" fmla="*/ 1881552 h 2237474"/>
              <a:gd name="connsiteX104" fmla="*/ 3567259 w 12192000"/>
              <a:gd name="connsiteY104" fmla="*/ 1893482 h 2237474"/>
              <a:gd name="connsiteX105" fmla="*/ 3405770 w 12192000"/>
              <a:gd name="connsiteY105" fmla="*/ 1904591 h 2237474"/>
              <a:gd name="connsiteX106" fmla="*/ 3280097 w 12192000"/>
              <a:gd name="connsiteY106" fmla="*/ 1919610 h 2237474"/>
              <a:gd name="connsiteX107" fmla="*/ 3123424 w 12192000"/>
              <a:gd name="connsiteY107" fmla="*/ 1952930 h 2237474"/>
              <a:gd name="connsiteX108" fmla="*/ 3009910 w 12192000"/>
              <a:gd name="connsiteY108" fmla="*/ 1957866 h 2237474"/>
              <a:gd name="connsiteX109" fmla="*/ 2995934 w 12192000"/>
              <a:gd name="connsiteY109" fmla="*/ 1967085 h 2237474"/>
              <a:gd name="connsiteX110" fmla="*/ 2942858 w 12192000"/>
              <a:gd name="connsiteY110" fmla="*/ 1981367 h 2237474"/>
              <a:gd name="connsiteX111" fmla="*/ 2875436 w 12192000"/>
              <a:gd name="connsiteY111" fmla="*/ 1996977 h 2237474"/>
              <a:gd name="connsiteX112" fmla="*/ 2874892 w 12192000"/>
              <a:gd name="connsiteY112" fmla="*/ 1996085 h 2237474"/>
              <a:gd name="connsiteX113" fmla="*/ 2843662 w 12192000"/>
              <a:gd name="connsiteY113" fmla="*/ 1992498 h 2237474"/>
              <a:gd name="connsiteX114" fmla="*/ 2718916 w 12192000"/>
              <a:gd name="connsiteY114" fmla="*/ 1990867 h 2237474"/>
              <a:gd name="connsiteX115" fmla="*/ 2713522 w 12192000"/>
              <a:gd name="connsiteY115" fmla="*/ 1990173 h 2237474"/>
              <a:gd name="connsiteX116" fmla="*/ 2578178 w 12192000"/>
              <a:gd name="connsiteY116" fmla="*/ 1990531 h 2237474"/>
              <a:gd name="connsiteX117" fmla="*/ 2476147 w 12192000"/>
              <a:gd name="connsiteY117" fmla="*/ 1998305 h 2237474"/>
              <a:gd name="connsiteX118" fmla="*/ 2373568 w 12192000"/>
              <a:gd name="connsiteY118" fmla="*/ 2003219 h 2237474"/>
              <a:gd name="connsiteX119" fmla="*/ 2287219 w 12192000"/>
              <a:gd name="connsiteY119" fmla="*/ 1998750 h 2237474"/>
              <a:gd name="connsiteX120" fmla="*/ 2243069 w 12192000"/>
              <a:gd name="connsiteY120" fmla="*/ 2015111 h 2237474"/>
              <a:gd name="connsiteX121" fmla="*/ 2186609 w 12192000"/>
              <a:gd name="connsiteY121" fmla="*/ 2008263 h 2237474"/>
              <a:gd name="connsiteX122" fmla="*/ 2164831 w 12192000"/>
              <a:gd name="connsiteY122" fmla="*/ 2010143 h 2237474"/>
              <a:gd name="connsiteX123" fmla="*/ 2152836 w 12192000"/>
              <a:gd name="connsiteY123" fmla="*/ 2010048 h 2237474"/>
              <a:gd name="connsiteX124" fmla="*/ 2117102 w 12192000"/>
              <a:gd name="connsiteY124" fmla="*/ 2023004 h 2237474"/>
              <a:gd name="connsiteX125" fmla="*/ 2111935 w 12192000"/>
              <a:gd name="connsiteY125" fmla="*/ 2023163 h 2237474"/>
              <a:gd name="connsiteX126" fmla="*/ 2089991 w 12192000"/>
              <a:gd name="connsiteY126" fmla="*/ 2034193 h 2237474"/>
              <a:gd name="connsiteX127" fmla="*/ 2058061 w 12192000"/>
              <a:gd name="connsiteY127" fmla="*/ 2047942 h 2237474"/>
              <a:gd name="connsiteX128" fmla="*/ 2055737 w 12192000"/>
              <a:gd name="connsiteY128" fmla="*/ 2047704 h 2237474"/>
              <a:gd name="connsiteX129" fmla="*/ 2042244 w 12192000"/>
              <a:gd name="connsiteY129" fmla="*/ 2055560 h 2237474"/>
              <a:gd name="connsiteX130" fmla="*/ 1976224 w 12192000"/>
              <a:gd name="connsiteY130" fmla="*/ 2074257 h 2237474"/>
              <a:gd name="connsiteX131" fmla="*/ 1877728 w 12192000"/>
              <a:gd name="connsiteY131" fmla="*/ 2101004 h 2237474"/>
              <a:gd name="connsiteX132" fmla="*/ 1759056 w 12192000"/>
              <a:gd name="connsiteY132" fmla="*/ 2125608 h 2237474"/>
              <a:gd name="connsiteX133" fmla="*/ 1637948 w 12192000"/>
              <a:gd name="connsiteY133" fmla="*/ 2172597 h 2237474"/>
              <a:gd name="connsiteX134" fmla="*/ 1434549 w 12192000"/>
              <a:gd name="connsiteY134" fmla="*/ 2234522 h 2237474"/>
              <a:gd name="connsiteX135" fmla="*/ 1398481 w 12192000"/>
              <a:gd name="connsiteY135" fmla="*/ 2237074 h 2237474"/>
              <a:gd name="connsiteX136" fmla="*/ 1398407 w 12192000"/>
              <a:gd name="connsiteY136" fmla="*/ 2237095 h 2237474"/>
              <a:gd name="connsiteX137" fmla="*/ 1370962 w 12192000"/>
              <a:gd name="connsiteY137" fmla="*/ 2237474 h 2237474"/>
              <a:gd name="connsiteX138" fmla="*/ 1356367 w 12192000"/>
              <a:gd name="connsiteY138" fmla="*/ 2235089 h 2237474"/>
              <a:gd name="connsiteX139" fmla="*/ 1324828 w 12192000"/>
              <a:gd name="connsiteY139" fmla="*/ 2231968 h 2237474"/>
              <a:gd name="connsiteX140" fmla="*/ 1279765 w 12192000"/>
              <a:gd name="connsiteY140" fmla="*/ 2229639 h 2237474"/>
              <a:gd name="connsiteX141" fmla="*/ 1195347 w 12192000"/>
              <a:gd name="connsiteY141" fmla="*/ 2212354 h 2237474"/>
              <a:gd name="connsiteX142" fmla="*/ 970251 w 12192000"/>
              <a:gd name="connsiteY142" fmla="*/ 2221029 h 2237474"/>
              <a:gd name="connsiteX143" fmla="*/ 812914 w 12192000"/>
              <a:gd name="connsiteY143" fmla="*/ 2202752 h 2237474"/>
              <a:gd name="connsiteX144" fmla="*/ 800195 w 12192000"/>
              <a:gd name="connsiteY144" fmla="*/ 2209407 h 2237474"/>
              <a:gd name="connsiteX145" fmla="*/ 784978 w 12192000"/>
              <a:gd name="connsiteY145" fmla="*/ 2212360 h 2237474"/>
              <a:gd name="connsiteX146" fmla="*/ 681987 w 12192000"/>
              <a:gd name="connsiteY146" fmla="*/ 2216757 h 2237474"/>
              <a:gd name="connsiteX147" fmla="*/ 669923 w 12192000"/>
              <a:gd name="connsiteY147" fmla="*/ 2211682 h 2237474"/>
              <a:gd name="connsiteX148" fmla="*/ 648680 w 12192000"/>
              <a:gd name="connsiteY148" fmla="*/ 2206229 h 2237474"/>
              <a:gd name="connsiteX149" fmla="*/ 597225 w 12192000"/>
              <a:gd name="connsiteY149" fmla="*/ 2180999 h 2237474"/>
              <a:gd name="connsiteX150" fmla="*/ 558449 w 12192000"/>
              <a:gd name="connsiteY150" fmla="*/ 2182346 h 2237474"/>
              <a:gd name="connsiteX151" fmla="*/ 550517 w 12192000"/>
              <a:gd name="connsiteY151" fmla="*/ 2182060 h 2237474"/>
              <a:gd name="connsiteX152" fmla="*/ 550309 w 12192000"/>
              <a:gd name="connsiteY152" fmla="*/ 2181825 h 2237474"/>
              <a:gd name="connsiteX153" fmla="*/ 541836 w 12192000"/>
              <a:gd name="connsiteY153" fmla="*/ 2181063 h 2237474"/>
              <a:gd name="connsiteX154" fmla="*/ 536057 w 12192000"/>
              <a:gd name="connsiteY154" fmla="*/ 2181537 h 2237474"/>
              <a:gd name="connsiteX155" fmla="*/ 520671 w 12192000"/>
              <a:gd name="connsiteY155" fmla="*/ 2180980 h 2237474"/>
              <a:gd name="connsiteX156" fmla="*/ 515024 w 12192000"/>
              <a:gd name="connsiteY156" fmla="*/ 2179258 h 2237474"/>
              <a:gd name="connsiteX157" fmla="*/ 512278 w 12192000"/>
              <a:gd name="connsiteY157" fmla="*/ 2176369 h 2237474"/>
              <a:gd name="connsiteX158" fmla="*/ 480419 w 12192000"/>
              <a:gd name="connsiteY158" fmla="*/ 2167807 h 2237474"/>
              <a:gd name="connsiteX159" fmla="*/ 413835 w 12192000"/>
              <a:gd name="connsiteY159" fmla="*/ 2156783 h 2237474"/>
              <a:gd name="connsiteX160" fmla="*/ 376513 w 12192000"/>
              <a:gd name="connsiteY160" fmla="*/ 2154014 h 2237474"/>
              <a:gd name="connsiteX161" fmla="*/ 273386 w 12192000"/>
              <a:gd name="connsiteY161" fmla="*/ 2142551 h 2237474"/>
              <a:gd name="connsiteX162" fmla="*/ 169207 w 12192000"/>
              <a:gd name="connsiteY162" fmla="*/ 2128100 h 2237474"/>
              <a:gd name="connsiteX163" fmla="*/ 93149 w 12192000"/>
              <a:gd name="connsiteY163" fmla="*/ 2105324 h 2237474"/>
              <a:gd name="connsiteX164" fmla="*/ 88109 w 12192000"/>
              <a:gd name="connsiteY164" fmla="*/ 2106704 h 2237474"/>
              <a:gd name="connsiteX165" fmla="*/ 80022 w 12192000"/>
              <a:gd name="connsiteY165" fmla="*/ 2107254 h 2237474"/>
              <a:gd name="connsiteX166" fmla="*/ 79717 w 12192000"/>
              <a:gd name="connsiteY166" fmla="*/ 2107046 h 2237474"/>
              <a:gd name="connsiteX167" fmla="*/ 72352 w 12192000"/>
              <a:gd name="connsiteY167" fmla="*/ 2107991 h 2237474"/>
              <a:gd name="connsiteX168" fmla="*/ 37645 w 12192000"/>
              <a:gd name="connsiteY168" fmla="*/ 2115401 h 2237474"/>
              <a:gd name="connsiteX169" fmla="*/ 4572 w 12192000"/>
              <a:gd name="connsiteY169" fmla="*/ 2111091 h 2237474"/>
              <a:gd name="connsiteX170" fmla="*/ 0 w 12192000"/>
              <a:gd name="connsiteY170" fmla="*/ 2110468 h 2237474"/>
              <a:gd name="connsiteX171" fmla="*/ 0 w 12192000"/>
              <a:gd name="connsiteY171"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20512 w 12192000"/>
              <a:gd name="connsiteY6" fmla="*/ 745392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46594 w 12192000"/>
              <a:gd name="connsiteY12" fmla="*/ 765069 h 2237474"/>
              <a:gd name="connsiteX13" fmla="*/ 10739478 w 12192000"/>
              <a:gd name="connsiteY13" fmla="*/ 776841 h 2237474"/>
              <a:gd name="connsiteX14" fmla="*/ 10458762 w 12192000"/>
              <a:gd name="connsiteY14" fmla="*/ 755400 h 2237474"/>
              <a:gd name="connsiteX15" fmla="*/ 10211200 w 12192000"/>
              <a:gd name="connsiteY15" fmla="*/ 767513 h 2237474"/>
              <a:gd name="connsiteX16" fmla="*/ 10167995 w 12192000"/>
              <a:gd name="connsiteY16" fmla="*/ 760843 h 2237474"/>
              <a:gd name="connsiteX17" fmla="*/ 9997044 w 12192000"/>
              <a:gd name="connsiteY17" fmla="*/ 780129 h 2237474"/>
              <a:gd name="connsiteX18" fmla="*/ 9943887 w 12192000"/>
              <a:gd name="connsiteY18" fmla="*/ 804141 h 2237474"/>
              <a:gd name="connsiteX19" fmla="*/ 9918248 w 12192000"/>
              <a:gd name="connsiteY19" fmla="*/ 816628 h 2237474"/>
              <a:gd name="connsiteX20" fmla="*/ 9767091 w 12192000"/>
              <a:gd name="connsiteY20" fmla="*/ 870550 h 2237474"/>
              <a:gd name="connsiteX21" fmla="*/ 9683005 w 12192000"/>
              <a:gd name="connsiteY21" fmla="*/ 894128 h 2237474"/>
              <a:gd name="connsiteX22" fmla="*/ 9594438 w 12192000"/>
              <a:gd name="connsiteY22" fmla="*/ 919051 h 2237474"/>
              <a:gd name="connsiteX23" fmla="*/ 9544189 w 12192000"/>
              <a:gd name="connsiteY23" fmla="*/ 938966 h 2237474"/>
              <a:gd name="connsiteX24" fmla="*/ 9500499 w 12192000"/>
              <a:gd name="connsiteY24" fmla="*/ 954680 h 2237474"/>
              <a:gd name="connsiteX25" fmla="*/ 9428195 w 12192000"/>
              <a:gd name="connsiteY25" fmla="*/ 986225 h 2237474"/>
              <a:gd name="connsiteX26" fmla="*/ 9410017 w 12192000"/>
              <a:gd name="connsiteY26" fmla="*/ 993931 h 2237474"/>
              <a:gd name="connsiteX27" fmla="*/ 9392919 w 12192000"/>
              <a:gd name="connsiteY27" fmla="*/ 994656 h 2237474"/>
              <a:gd name="connsiteX28" fmla="*/ 9268019 w 12192000"/>
              <a:gd name="connsiteY28" fmla="*/ 1007442 h 2237474"/>
              <a:gd name="connsiteX29" fmla="*/ 9234662 w 12192000"/>
              <a:gd name="connsiteY29" fmla="*/ 1023056 h 2237474"/>
              <a:gd name="connsiteX30" fmla="*/ 9181033 w 12192000"/>
              <a:gd name="connsiteY30" fmla="*/ 1037921 h 2237474"/>
              <a:gd name="connsiteX31" fmla="*/ 9155969 w 12192000"/>
              <a:gd name="connsiteY31" fmla="*/ 1046804 h 2237474"/>
              <a:gd name="connsiteX32" fmla="*/ 9133985 w 12192000"/>
              <a:gd name="connsiteY32" fmla="*/ 1046450 h 2237474"/>
              <a:gd name="connsiteX33" fmla="*/ 9003462 w 12192000"/>
              <a:gd name="connsiteY33" fmla="*/ 1042406 h 2237474"/>
              <a:gd name="connsiteX34" fmla="*/ 8968445 w 12192000"/>
              <a:gd name="connsiteY34" fmla="*/ 1052169 h 2237474"/>
              <a:gd name="connsiteX35" fmla="*/ 8886001 w 12192000"/>
              <a:gd name="connsiteY35" fmla="*/ 1067468 h 2237474"/>
              <a:gd name="connsiteX36" fmla="*/ 8838610 w 12192000"/>
              <a:gd name="connsiteY36" fmla="*/ 1075091 h 2237474"/>
              <a:gd name="connsiteX37" fmla="*/ 8750383 w 12192000"/>
              <a:gd name="connsiteY37" fmla="*/ 1097387 h 2237474"/>
              <a:gd name="connsiteX38" fmla="*/ 8665605 w 12192000"/>
              <a:gd name="connsiteY38" fmla="*/ 1110791 h 2237474"/>
              <a:gd name="connsiteX39" fmla="*/ 8584946 w 12192000"/>
              <a:gd name="connsiteY39" fmla="*/ 1135226 h 2237474"/>
              <a:gd name="connsiteX40" fmla="*/ 8419755 w 12192000"/>
              <a:gd name="connsiteY40" fmla="*/ 1216260 h 2237474"/>
              <a:gd name="connsiteX41" fmla="*/ 8411626 w 12192000"/>
              <a:gd name="connsiteY41" fmla="*/ 1214397 h 2237474"/>
              <a:gd name="connsiteX42" fmla="*/ 8363469 w 12192000"/>
              <a:gd name="connsiteY42" fmla="*/ 1246658 h 2237474"/>
              <a:gd name="connsiteX43" fmla="*/ 8275497 w 12192000"/>
              <a:gd name="connsiteY43" fmla="*/ 1264396 h 2237474"/>
              <a:gd name="connsiteX44" fmla="*/ 8206287 w 12192000"/>
              <a:gd name="connsiteY44" fmla="*/ 1273060 h 2237474"/>
              <a:gd name="connsiteX45" fmla="*/ 8139997 w 12192000"/>
              <a:gd name="connsiteY45" fmla="*/ 1282713 h 2237474"/>
              <a:gd name="connsiteX46" fmla="*/ 8074238 w 12192000"/>
              <a:gd name="connsiteY46" fmla="*/ 1301895 h 2237474"/>
              <a:gd name="connsiteX47" fmla="*/ 7942099 w 12192000"/>
              <a:gd name="connsiteY47" fmla="*/ 1336332 h 2237474"/>
              <a:gd name="connsiteX48" fmla="*/ 7902328 w 12192000"/>
              <a:gd name="connsiteY48" fmla="*/ 1345865 h 2237474"/>
              <a:gd name="connsiteX49" fmla="*/ 7840612 w 12192000"/>
              <a:gd name="connsiteY49" fmla="*/ 1369373 h 2237474"/>
              <a:gd name="connsiteX50" fmla="*/ 7786819 w 12192000"/>
              <a:gd name="connsiteY50" fmla="*/ 1378970 h 2237474"/>
              <a:gd name="connsiteX51" fmla="*/ 7548172 w 12192000"/>
              <a:gd name="connsiteY51" fmla="*/ 1417460 h 2237474"/>
              <a:gd name="connsiteX52" fmla="*/ 7483437 w 12192000"/>
              <a:gd name="connsiteY52" fmla="*/ 1478152 h 2237474"/>
              <a:gd name="connsiteX53" fmla="*/ 7377870 w 12192000"/>
              <a:gd name="connsiteY53" fmla="*/ 1523319 h 2237474"/>
              <a:gd name="connsiteX54" fmla="*/ 7230737 w 12192000"/>
              <a:gd name="connsiteY54" fmla="*/ 1562633 h 2237474"/>
              <a:gd name="connsiteX55" fmla="*/ 7224458 w 12192000"/>
              <a:gd name="connsiteY55" fmla="*/ 1573008 h 2237474"/>
              <a:gd name="connsiteX56" fmla="*/ 7183121 w 12192000"/>
              <a:gd name="connsiteY56" fmla="*/ 1595162 h 2237474"/>
              <a:gd name="connsiteX57" fmla="*/ 7164601 w 12192000"/>
              <a:gd name="connsiteY57" fmla="*/ 1606490 h 2237474"/>
              <a:gd name="connsiteX58" fmla="*/ 7031309 w 12192000"/>
              <a:gd name="connsiteY58" fmla="*/ 1619451 h 2237474"/>
              <a:gd name="connsiteX59" fmla="*/ 6900177 w 12192000"/>
              <a:gd name="connsiteY59" fmla="*/ 1636016 h 2237474"/>
              <a:gd name="connsiteX60" fmla="*/ 6795372 w 12192000"/>
              <a:gd name="connsiteY60" fmla="*/ 1644845 h 2237474"/>
              <a:gd name="connsiteX61" fmla="*/ 6692251 w 12192000"/>
              <a:gd name="connsiteY61" fmla="*/ 1656357 h 2237474"/>
              <a:gd name="connsiteX62" fmla="*/ 6655235 w 12192000"/>
              <a:gd name="connsiteY62" fmla="*/ 1661869 h 2237474"/>
              <a:gd name="connsiteX63" fmla="*/ 6554894 w 12192000"/>
              <a:gd name="connsiteY63" fmla="*/ 1664428 h 2237474"/>
              <a:gd name="connsiteX64" fmla="*/ 6516595 w 12192000"/>
              <a:gd name="connsiteY64" fmla="*/ 1667475 h 2237474"/>
              <a:gd name="connsiteX65" fmla="*/ 6508541 w 12192000"/>
              <a:gd name="connsiteY65" fmla="*/ 1668757 h 2237474"/>
              <a:gd name="connsiteX66" fmla="*/ 6471012 w 12192000"/>
              <a:gd name="connsiteY66" fmla="*/ 1678604 h 2237474"/>
              <a:gd name="connsiteX67" fmla="*/ 6364035 w 12192000"/>
              <a:gd name="connsiteY67" fmla="*/ 1667683 h 2237474"/>
              <a:gd name="connsiteX68" fmla="*/ 6280959 w 12192000"/>
              <a:gd name="connsiteY68" fmla="*/ 1689329 h 2237474"/>
              <a:gd name="connsiteX69" fmla="*/ 6243319 w 12192000"/>
              <a:gd name="connsiteY69" fmla="*/ 1695560 h 2237474"/>
              <a:gd name="connsiteX70" fmla="*/ 6098321 w 12192000"/>
              <a:gd name="connsiteY70" fmla="*/ 1721646 h 2237474"/>
              <a:gd name="connsiteX71" fmla="*/ 5880652 w 12192000"/>
              <a:gd name="connsiteY71" fmla="*/ 1779643 h 2237474"/>
              <a:gd name="connsiteX72" fmla="*/ 5785959 w 12192000"/>
              <a:gd name="connsiteY72" fmla="*/ 1775307 h 2237474"/>
              <a:gd name="connsiteX73" fmla="*/ 5643534 w 12192000"/>
              <a:gd name="connsiteY73" fmla="*/ 1802919 h 2237474"/>
              <a:gd name="connsiteX74" fmla="*/ 5518799 w 12192000"/>
              <a:gd name="connsiteY74" fmla="*/ 1818312 h 2237474"/>
              <a:gd name="connsiteX75" fmla="*/ 5505014 w 12192000"/>
              <a:gd name="connsiteY75" fmla="*/ 1819259 h 2237474"/>
              <a:gd name="connsiteX76" fmla="*/ 5453307 w 12192000"/>
              <a:gd name="connsiteY76" fmla="*/ 1815450 h 2237474"/>
              <a:gd name="connsiteX77" fmla="*/ 5221533 w 12192000"/>
              <a:gd name="connsiteY77" fmla="*/ 1846950 h 2237474"/>
              <a:gd name="connsiteX78" fmla="*/ 5149802 w 12192000"/>
              <a:gd name="connsiteY78" fmla="*/ 1844846 h 2237474"/>
              <a:gd name="connsiteX79" fmla="*/ 5114927 w 12192000"/>
              <a:gd name="connsiteY79" fmla="*/ 1847827 h 2237474"/>
              <a:gd name="connsiteX80" fmla="*/ 5108970 w 12192000"/>
              <a:gd name="connsiteY80" fmla="*/ 1847935 h 2237474"/>
              <a:gd name="connsiteX81" fmla="*/ 5067961 w 12192000"/>
              <a:gd name="connsiteY81" fmla="*/ 1845917 h 2237474"/>
              <a:gd name="connsiteX82" fmla="*/ 5007075 w 12192000"/>
              <a:gd name="connsiteY82" fmla="*/ 1838626 h 2237474"/>
              <a:gd name="connsiteX83" fmla="*/ 4944087 w 12192000"/>
              <a:gd name="connsiteY83" fmla="*/ 1823332 h 2237474"/>
              <a:gd name="connsiteX84" fmla="*/ 4907662 w 12192000"/>
              <a:gd name="connsiteY84" fmla="*/ 1816900 h 2237474"/>
              <a:gd name="connsiteX85" fmla="*/ 4882386 w 12192000"/>
              <a:gd name="connsiteY85" fmla="*/ 1809844 h 2237474"/>
              <a:gd name="connsiteX86" fmla="*/ 4811440 w 12192000"/>
              <a:gd name="connsiteY86" fmla="*/ 1804655 h 2237474"/>
              <a:gd name="connsiteX87" fmla="*/ 4691075 w 12192000"/>
              <a:gd name="connsiteY87" fmla="*/ 1801389 h 2237474"/>
              <a:gd name="connsiteX88" fmla="*/ 4640313 w 12192000"/>
              <a:gd name="connsiteY88" fmla="*/ 1784307 h 2237474"/>
              <a:gd name="connsiteX89" fmla="*/ 4536503 w 12192000"/>
              <a:gd name="connsiteY89" fmla="*/ 1785334 h 2237474"/>
              <a:gd name="connsiteX90" fmla="*/ 4513724 w 12192000"/>
              <a:gd name="connsiteY90" fmla="*/ 1791996 h 2237474"/>
              <a:gd name="connsiteX91" fmla="*/ 4459810 w 12192000"/>
              <a:gd name="connsiteY91" fmla="*/ 1797886 h 2237474"/>
              <a:gd name="connsiteX92" fmla="*/ 4379064 w 12192000"/>
              <a:gd name="connsiteY92" fmla="*/ 1817177 h 2237474"/>
              <a:gd name="connsiteX93" fmla="*/ 4290981 w 12192000"/>
              <a:gd name="connsiteY93" fmla="*/ 1839677 h 2237474"/>
              <a:gd name="connsiteX94" fmla="*/ 4238372 w 12192000"/>
              <a:gd name="connsiteY94" fmla="*/ 1851480 h 2237474"/>
              <a:gd name="connsiteX95" fmla="*/ 4232517 w 12192000"/>
              <a:gd name="connsiteY95" fmla="*/ 1852567 h 2237474"/>
              <a:gd name="connsiteX96" fmla="*/ 4191732 w 12192000"/>
              <a:gd name="connsiteY96" fmla="*/ 1857328 h 2237474"/>
              <a:gd name="connsiteX97" fmla="*/ 4065532 w 12192000"/>
              <a:gd name="connsiteY97" fmla="*/ 1855477 h 2237474"/>
              <a:gd name="connsiteX98" fmla="*/ 4028460 w 12192000"/>
              <a:gd name="connsiteY98" fmla="*/ 1855137 h 2237474"/>
              <a:gd name="connsiteX99" fmla="*/ 4002267 w 12192000"/>
              <a:gd name="connsiteY99" fmla="*/ 1852352 h 2237474"/>
              <a:gd name="connsiteX100" fmla="*/ 3931396 w 12192000"/>
              <a:gd name="connsiteY100" fmla="*/ 1858915 h 2237474"/>
              <a:gd name="connsiteX101" fmla="*/ 3812162 w 12192000"/>
              <a:gd name="connsiteY101" fmla="*/ 1875501 h 2237474"/>
              <a:gd name="connsiteX102" fmla="*/ 3758105 w 12192000"/>
              <a:gd name="connsiteY102" fmla="*/ 1871856 h 2237474"/>
              <a:gd name="connsiteX103" fmla="*/ 3715896 w 12192000"/>
              <a:gd name="connsiteY103" fmla="*/ 1881552 h 2237474"/>
              <a:gd name="connsiteX104" fmla="*/ 3567259 w 12192000"/>
              <a:gd name="connsiteY104" fmla="*/ 1893482 h 2237474"/>
              <a:gd name="connsiteX105" fmla="*/ 3405770 w 12192000"/>
              <a:gd name="connsiteY105" fmla="*/ 1904591 h 2237474"/>
              <a:gd name="connsiteX106" fmla="*/ 3280097 w 12192000"/>
              <a:gd name="connsiteY106" fmla="*/ 1919610 h 2237474"/>
              <a:gd name="connsiteX107" fmla="*/ 3123424 w 12192000"/>
              <a:gd name="connsiteY107" fmla="*/ 1952930 h 2237474"/>
              <a:gd name="connsiteX108" fmla="*/ 3009910 w 12192000"/>
              <a:gd name="connsiteY108" fmla="*/ 1957866 h 2237474"/>
              <a:gd name="connsiteX109" fmla="*/ 2995934 w 12192000"/>
              <a:gd name="connsiteY109" fmla="*/ 1967085 h 2237474"/>
              <a:gd name="connsiteX110" fmla="*/ 2942858 w 12192000"/>
              <a:gd name="connsiteY110" fmla="*/ 1981367 h 2237474"/>
              <a:gd name="connsiteX111" fmla="*/ 2875436 w 12192000"/>
              <a:gd name="connsiteY111" fmla="*/ 1996977 h 2237474"/>
              <a:gd name="connsiteX112" fmla="*/ 2874892 w 12192000"/>
              <a:gd name="connsiteY112" fmla="*/ 1996085 h 2237474"/>
              <a:gd name="connsiteX113" fmla="*/ 2843662 w 12192000"/>
              <a:gd name="connsiteY113" fmla="*/ 1992498 h 2237474"/>
              <a:gd name="connsiteX114" fmla="*/ 2718916 w 12192000"/>
              <a:gd name="connsiteY114" fmla="*/ 1990867 h 2237474"/>
              <a:gd name="connsiteX115" fmla="*/ 2713522 w 12192000"/>
              <a:gd name="connsiteY115" fmla="*/ 1990173 h 2237474"/>
              <a:gd name="connsiteX116" fmla="*/ 2578178 w 12192000"/>
              <a:gd name="connsiteY116" fmla="*/ 1990531 h 2237474"/>
              <a:gd name="connsiteX117" fmla="*/ 2476147 w 12192000"/>
              <a:gd name="connsiteY117" fmla="*/ 1998305 h 2237474"/>
              <a:gd name="connsiteX118" fmla="*/ 2373568 w 12192000"/>
              <a:gd name="connsiteY118" fmla="*/ 2003219 h 2237474"/>
              <a:gd name="connsiteX119" fmla="*/ 2287219 w 12192000"/>
              <a:gd name="connsiteY119" fmla="*/ 1998750 h 2237474"/>
              <a:gd name="connsiteX120" fmla="*/ 2243069 w 12192000"/>
              <a:gd name="connsiteY120" fmla="*/ 2015111 h 2237474"/>
              <a:gd name="connsiteX121" fmla="*/ 2186609 w 12192000"/>
              <a:gd name="connsiteY121" fmla="*/ 2008263 h 2237474"/>
              <a:gd name="connsiteX122" fmla="*/ 2164831 w 12192000"/>
              <a:gd name="connsiteY122" fmla="*/ 2010143 h 2237474"/>
              <a:gd name="connsiteX123" fmla="*/ 2152836 w 12192000"/>
              <a:gd name="connsiteY123" fmla="*/ 2010048 h 2237474"/>
              <a:gd name="connsiteX124" fmla="*/ 2117102 w 12192000"/>
              <a:gd name="connsiteY124" fmla="*/ 2023004 h 2237474"/>
              <a:gd name="connsiteX125" fmla="*/ 2111935 w 12192000"/>
              <a:gd name="connsiteY125" fmla="*/ 2023163 h 2237474"/>
              <a:gd name="connsiteX126" fmla="*/ 2089991 w 12192000"/>
              <a:gd name="connsiteY126" fmla="*/ 2034193 h 2237474"/>
              <a:gd name="connsiteX127" fmla="*/ 2058061 w 12192000"/>
              <a:gd name="connsiteY127" fmla="*/ 2047942 h 2237474"/>
              <a:gd name="connsiteX128" fmla="*/ 2055737 w 12192000"/>
              <a:gd name="connsiteY128" fmla="*/ 2047704 h 2237474"/>
              <a:gd name="connsiteX129" fmla="*/ 2042244 w 12192000"/>
              <a:gd name="connsiteY129" fmla="*/ 2055560 h 2237474"/>
              <a:gd name="connsiteX130" fmla="*/ 1877728 w 12192000"/>
              <a:gd name="connsiteY130" fmla="*/ 2101004 h 2237474"/>
              <a:gd name="connsiteX131" fmla="*/ 1759056 w 12192000"/>
              <a:gd name="connsiteY131" fmla="*/ 2125608 h 2237474"/>
              <a:gd name="connsiteX132" fmla="*/ 1637948 w 12192000"/>
              <a:gd name="connsiteY132" fmla="*/ 2172597 h 2237474"/>
              <a:gd name="connsiteX133" fmla="*/ 1434549 w 12192000"/>
              <a:gd name="connsiteY133" fmla="*/ 2234522 h 2237474"/>
              <a:gd name="connsiteX134" fmla="*/ 1398481 w 12192000"/>
              <a:gd name="connsiteY134" fmla="*/ 2237074 h 2237474"/>
              <a:gd name="connsiteX135" fmla="*/ 1398407 w 12192000"/>
              <a:gd name="connsiteY135" fmla="*/ 2237095 h 2237474"/>
              <a:gd name="connsiteX136" fmla="*/ 1370962 w 12192000"/>
              <a:gd name="connsiteY136" fmla="*/ 2237474 h 2237474"/>
              <a:gd name="connsiteX137" fmla="*/ 1356367 w 12192000"/>
              <a:gd name="connsiteY137" fmla="*/ 2235089 h 2237474"/>
              <a:gd name="connsiteX138" fmla="*/ 1324828 w 12192000"/>
              <a:gd name="connsiteY138" fmla="*/ 2231968 h 2237474"/>
              <a:gd name="connsiteX139" fmla="*/ 1279765 w 12192000"/>
              <a:gd name="connsiteY139" fmla="*/ 2229639 h 2237474"/>
              <a:gd name="connsiteX140" fmla="*/ 1195347 w 12192000"/>
              <a:gd name="connsiteY140" fmla="*/ 2212354 h 2237474"/>
              <a:gd name="connsiteX141" fmla="*/ 970251 w 12192000"/>
              <a:gd name="connsiteY141" fmla="*/ 2221029 h 2237474"/>
              <a:gd name="connsiteX142" fmla="*/ 812914 w 12192000"/>
              <a:gd name="connsiteY142" fmla="*/ 2202752 h 2237474"/>
              <a:gd name="connsiteX143" fmla="*/ 800195 w 12192000"/>
              <a:gd name="connsiteY143" fmla="*/ 2209407 h 2237474"/>
              <a:gd name="connsiteX144" fmla="*/ 784978 w 12192000"/>
              <a:gd name="connsiteY144" fmla="*/ 2212360 h 2237474"/>
              <a:gd name="connsiteX145" fmla="*/ 681987 w 12192000"/>
              <a:gd name="connsiteY145" fmla="*/ 2216757 h 2237474"/>
              <a:gd name="connsiteX146" fmla="*/ 669923 w 12192000"/>
              <a:gd name="connsiteY146" fmla="*/ 2211682 h 2237474"/>
              <a:gd name="connsiteX147" fmla="*/ 648680 w 12192000"/>
              <a:gd name="connsiteY147" fmla="*/ 2206229 h 2237474"/>
              <a:gd name="connsiteX148" fmla="*/ 597225 w 12192000"/>
              <a:gd name="connsiteY148" fmla="*/ 2180999 h 2237474"/>
              <a:gd name="connsiteX149" fmla="*/ 558449 w 12192000"/>
              <a:gd name="connsiteY149" fmla="*/ 2182346 h 2237474"/>
              <a:gd name="connsiteX150" fmla="*/ 550517 w 12192000"/>
              <a:gd name="connsiteY150" fmla="*/ 2182060 h 2237474"/>
              <a:gd name="connsiteX151" fmla="*/ 550309 w 12192000"/>
              <a:gd name="connsiteY151" fmla="*/ 2181825 h 2237474"/>
              <a:gd name="connsiteX152" fmla="*/ 541836 w 12192000"/>
              <a:gd name="connsiteY152" fmla="*/ 2181063 h 2237474"/>
              <a:gd name="connsiteX153" fmla="*/ 536057 w 12192000"/>
              <a:gd name="connsiteY153" fmla="*/ 2181537 h 2237474"/>
              <a:gd name="connsiteX154" fmla="*/ 520671 w 12192000"/>
              <a:gd name="connsiteY154" fmla="*/ 2180980 h 2237474"/>
              <a:gd name="connsiteX155" fmla="*/ 515024 w 12192000"/>
              <a:gd name="connsiteY155" fmla="*/ 2179258 h 2237474"/>
              <a:gd name="connsiteX156" fmla="*/ 512278 w 12192000"/>
              <a:gd name="connsiteY156" fmla="*/ 2176369 h 2237474"/>
              <a:gd name="connsiteX157" fmla="*/ 480419 w 12192000"/>
              <a:gd name="connsiteY157" fmla="*/ 2167807 h 2237474"/>
              <a:gd name="connsiteX158" fmla="*/ 413835 w 12192000"/>
              <a:gd name="connsiteY158" fmla="*/ 2156783 h 2237474"/>
              <a:gd name="connsiteX159" fmla="*/ 376513 w 12192000"/>
              <a:gd name="connsiteY159" fmla="*/ 2154014 h 2237474"/>
              <a:gd name="connsiteX160" fmla="*/ 273386 w 12192000"/>
              <a:gd name="connsiteY160" fmla="*/ 2142551 h 2237474"/>
              <a:gd name="connsiteX161" fmla="*/ 169207 w 12192000"/>
              <a:gd name="connsiteY161" fmla="*/ 2128100 h 2237474"/>
              <a:gd name="connsiteX162" fmla="*/ 93149 w 12192000"/>
              <a:gd name="connsiteY162" fmla="*/ 2105324 h 2237474"/>
              <a:gd name="connsiteX163" fmla="*/ 88109 w 12192000"/>
              <a:gd name="connsiteY163" fmla="*/ 2106704 h 2237474"/>
              <a:gd name="connsiteX164" fmla="*/ 80022 w 12192000"/>
              <a:gd name="connsiteY164" fmla="*/ 2107254 h 2237474"/>
              <a:gd name="connsiteX165" fmla="*/ 79717 w 12192000"/>
              <a:gd name="connsiteY165" fmla="*/ 2107046 h 2237474"/>
              <a:gd name="connsiteX166" fmla="*/ 72352 w 12192000"/>
              <a:gd name="connsiteY166" fmla="*/ 2107991 h 2237474"/>
              <a:gd name="connsiteX167" fmla="*/ 37645 w 12192000"/>
              <a:gd name="connsiteY167" fmla="*/ 2115401 h 2237474"/>
              <a:gd name="connsiteX168" fmla="*/ 4572 w 12192000"/>
              <a:gd name="connsiteY168" fmla="*/ 2111091 h 2237474"/>
              <a:gd name="connsiteX169" fmla="*/ 0 w 12192000"/>
              <a:gd name="connsiteY169" fmla="*/ 2110468 h 2237474"/>
              <a:gd name="connsiteX170" fmla="*/ 0 w 12192000"/>
              <a:gd name="connsiteY170"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20512 w 12192000"/>
              <a:gd name="connsiteY6" fmla="*/ 745392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46594 w 12192000"/>
              <a:gd name="connsiteY12" fmla="*/ 765069 h 2237474"/>
              <a:gd name="connsiteX13" fmla="*/ 10739478 w 12192000"/>
              <a:gd name="connsiteY13" fmla="*/ 776841 h 2237474"/>
              <a:gd name="connsiteX14" fmla="*/ 10458762 w 12192000"/>
              <a:gd name="connsiteY14" fmla="*/ 755400 h 2237474"/>
              <a:gd name="connsiteX15" fmla="*/ 10211200 w 12192000"/>
              <a:gd name="connsiteY15" fmla="*/ 767513 h 2237474"/>
              <a:gd name="connsiteX16" fmla="*/ 10167995 w 12192000"/>
              <a:gd name="connsiteY16" fmla="*/ 760843 h 2237474"/>
              <a:gd name="connsiteX17" fmla="*/ 9997044 w 12192000"/>
              <a:gd name="connsiteY17" fmla="*/ 780129 h 2237474"/>
              <a:gd name="connsiteX18" fmla="*/ 9943887 w 12192000"/>
              <a:gd name="connsiteY18" fmla="*/ 804141 h 2237474"/>
              <a:gd name="connsiteX19" fmla="*/ 9918248 w 12192000"/>
              <a:gd name="connsiteY19" fmla="*/ 816628 h 2237474"/>
              <a:gd name="connsiteX20" fmla="*/ 9767091 w 12192000"/>
              <a:gd name="connsiteY20" fmla="*/ 870550 h 2237474"/>
              <a:gd name="connsiteX21" fmla="*/ 9683005 w 12192000"/>
              <a:gd name="connsiteY21" fmla="*/ 894128 h 2237474"/>
              <a:gd name="connsiteX22" fmla="*/ 9594438 w 12192000"/>
              <a:gd name="connsiteY22" fmla="*/ 919051 h 2237474"/>
              <a:gd name="connsiteX23" fmla="*/ 9544189 w 12192000"/>
              <a:gd name="connsiteY23" fmla="*/ 938966 h 2237474"/>
              <a:gd name="connsiteX24" fmla="*/ 9500499 w 12192000"/>
              <a:gd name="connsiteY24" fmla="*/ 954680 h 2237474"/>
              <a:gd name="connsiteX25" fmla="*/ 9428195 w 12192000"/>
              <a:gd name="connsiteY25" fmla="*/ 986225 h 2237474"/>
              <a:gd name="connsiteX26" fmla="*/ 9410017 w 12192000"/>
              <a:gd name="connsiteY26" fmla="*/ 993931 h 2237474"/>
              <a:gd name="connsiteX27" fmla="*/ 9392919 w 12192000"/>
              <a:gd name="connsiteY27" fmla="*/ 994656 h 2237474"/>
              <a:gd name="connsiteX28" fmla="*/ 9268019 w 12192000"/>
              <a:gd name="connsiteY28" fmla="*/ 1007442 h 2237474"/>
              <a:gd name="connsiteX29" fmla="*/ 9234662 w 12192000"/>
              <a:gd name="connsiteY29" fmla="*/ 1023056 h 2237474"/>
              <a:gd name="connsiteX30" fmla="*/ 9181033 w 12192000"/>
              <a:gd name="connsiteY30" fmla="*/ 1037921 h 2237474"/>
              <a:gd name="connsiteX31" fmla="*/ 9155969 w 12192000"/>
              <a:gd name="connsiteY31" fmla="*/ 1046804 h 2237474"/>
              <a:gd name="connsiteX32" fmla="*/ 9133985 w 12192000"/>
              <a:gd name="connsiteY32" fmla="*/ 1046450 h 2237474"/>
              <a:gd name="connsiteX33" fmla="*/ 9003462 w 12192000"/>
              <a:gd name="connsiteY33" fmla="*/ 1042406 h 2237474"/>
              <a:gd name="connsiteX34" fmla="*/ 8968445 w 12192000"/>
              <a:gd name="connsiteY34" fmla="*/ 1052169 h 2237474"/>
              <a:gd name="connsiteX35" fmla="*/ 8886001 w 12192000"/>
              <a:gd name="connsiteY35" fmla="*/ 1067468 h 2237474"/>
              <a:gd name="connsiteX36" fmla="*/ 8838610 w 12192000"/>
              <a:gd name="connsiteY36" fmla="*/ 1075091 h 2237474"/>
              <a:gd name="connsiteX37" fmla="*/ 8750383 w 12192000"/>
              <a:gd name="connsiteY37" fmla="*/ 1097387 h 2237474"/>
              <a:gd name="connsiteX38" fmla="*/ 8665605 w 12192000"/>
              <a:gd name="connsiteY38" fmla="*/ 1110791 h 2237474"/>
              <a:gd name="connsiteX39" fmla="*/ 8584946 w 12192000"/>
              <a:gd name="connsiteY39" fmla="*/ 1135226 h 2237474"/>
              <a:gd name="connsiteX40" fmla="*/ 8419755 w 12192000"/>
              <a:gd name="connsiteY40" fmla="*/ 1216260 h 2237474"/>
              <a:gd name="connsiteX41" fmla="*/ 8411626 w 12192000"/>
              <a:gd name="connsiteY41" fmla="*/ 1214397 h 2237474"/>
              <a:gd name="connsiteX42" fmla="*/ 8363469 w 12192000"/>
              <a:gd name="connsiteY42" fmla="*/ 1246658 h 2237474"/>
              <a:gd name="connsiteX43" fmla="*/ 8275497 w 12192000"/>
              <a:gd name="connsiteY43" fmla="*/ 1264396 h 2237474"/>
              <a:gd name="connsiteX44" fmla="*/ 8206287 w 12192000"/>
              <a:gd name="connsiteY44" fmla="*/ 1273060 h 2237474"/>
              <a:gd name="connsiteX45" fmla="*/ 8139997 w 12192000"/>
              <a:gd name="connsiteY45" fmla="*/ 1282713 h 2237474"/>
              <a:gd name="connsiteX46" fmla="*/ 8074238 w 12192000"/>
              <a:gd name="connsiteY46" fmla="*/ 1301895 h 2237474"/>
              <a:gd name="connsiteX47" fmla="*/ 7942099 w 12192000"/>
              <a:gd name="connsiteY47" fmla="*/ 1336332 h 2237474"/>
              <a:gd name="connsiteX48" fmla="*/ 7902328 w 12192000"/>
              <a:gd name="connsiteY48" fmla="*/ 1345865 h 2237474"/>
              <a:gd name="connsiteX49" fmla="*/ 7840612 w 12192000"/>
              <a:gd name="connsiteY49" fmla="*/ 1369373 h 2237474"/>
              <a:gd name="connsiteX50" fmla="*/ 7786819 w 12192000"/>
              <a:gd name="connsiteY50" fmla="*/ 1378970 h 2237474"/>
              <a:gd name="connsiteX51" fmla="*/ 7548172 w 12192000"/>
              <a:gd name="connsiteY51" fmla="*/ 1417460 h 2237474"/>
              <a:gd name="connsiteX52" fmla="*/ 7483437 w 12192000"/>
              <a:gd name="connsiteY52" fmla="*/ 1478152 h 2237474"/>
              <a:gd name="connsiteX53" fmla="*/ 7377870 w 12192000"/>
              <a:gd name="connsiteY53" fmla="*/ 1523319 h 2237474"/>
              <a:gd name="connsiteX54" fmla="*/ 7230737 w 12192000"/>
              <a:gd name="connsiteY54" fmla="*/ 1562633 h 2237474"/>
              <a:gd name="connsiteX55" fmla="*/ 7224458 w 12192000"/>
              <a:gd name="connsiteY55" fmla="*/ 1573008 h 2237474"/>
              <a:gd name="connsiteX56" fmla="*/ 7183121 w 12192000"/>
              <a:gd name="connsiteY56" fmla="*/ 1595162 h 2237474"/>
              <a:gd name="connsiteX57" fmla="*/ 7164601 w 12192000"/>
              <a:gd name="connsiteY57" fmla="*/ 1606490 h 2237474"/>
              <a:gd name="connsiteX58" fmla="*/ 7031309 w 12192000"/>
              <a:gd name="connsiteY58" fmla="*/ 1619451 h 2237474"/>
              <a:gd name="connsiteX59" fmla="*/ 6900177 w 12192000"/>
              <a:gd name="connsiteY59" fmla="*/ 1636016 h 2237474"/>
              <a:gd name="connsiteX60" fmla="*/ 6795372 w 12192000"/>
              <a:gd name="connsiteY60" fmla="*/ 1644845 h 2237474"/>
              <a:gd name="connsiteX61" fmla="*/ 6692251 w 12192000"/>
              <a:gd name="connsiteY61" fmla="*/ 1656357 h 2237474"/>
              <a:gd name="connsiteX62" fmla="*/ 6655235 w 12192000"/>
              <a:gd name="connsiteY62" fmla="*/ 1661869 h 2237474"/>
              <a:gd name="connsiteX63" fmla="*/ 6554894 w 12192000"/>
              <a:gd name="connsiteY63" fmla="*/ 1664428 h 2237474"/>
              <a:gd name="connsiteX64" fmla="*/ 6516595 w 12192000"/>
              <a:gd name="connsiteY64" fmla="*/ 1667475 h 2237474"/>
              <a:gd name="connsiteX65" fmla="*/ 6508541 w 12192000"/>
              <a:gd name="connsiteY65" fmla="*/ 1668757 h 2237474"/>
              <a:gd name="connsiteX66" fmla="*/ 6471012 w 12192000"/>
              <a:gd name="connsiteY66" fmla="*/ 1678604 h 2237474"/>
              <a:gd name="connsiteX67" fmla="*/ 6364035 w 12192000"/>
              <a:gd name="connsiteY67" fmla="*/ 1667683 h 2237474"/>
              <a:gd name="connsiteX68" fmla="*/ 6280959 w 12192000"/>
              <a:gd name="connsiteY68" fmla="*/ 1689329 h 2237474"/>
              <a:gd name="connsiteX69" fmla="*/ 6243319 w 12192000"/>
              <a:gd name="connsiteY69" fmla="*/ 1695560 h 2237474"/>
              <a:gd name="connsiteX70" fmla="*/ 6098321 w 12192000"/>
              <a:gd name="connsiteY70" fmla="*/ 1721646 h 2237474"/>
              <a:gd name="connsiteX71" fmla="*/ 5880652 w 12192000"/>
              <a:gd name="connsiteY71" fmla="*/ 1779643 h 2237474"/>
              <a:gd name="connsiteX72" fmla="*/ 5785959 w 12192000"/>
              <a:gd name="connsiteY72" fmla="*/ 1775307 h 2237474"/>
              <a:gd name="connsiteX73" fmla="*/ 5643534 w 12192000"/>
              <a:gd name="connsiteY73" fmla="*/ 1802919 h 2237474"/>
              <a:gd name="connsiteX74" fmla="*/ 5518799 w 12192000"/>
              <a:gd name="connsiteY74" fmla="*/ 1818312 h 2237474"/>
              <a:gd name="connsiteX75" fmla="*/ 5505014 w 12192000"/>
              <a:gd name="connsiteY75" fmla="*/ 1819259 h 2237474"/>
              <a:gd name="connsiteX76" fmla="*/ 5453307 w 12192000"/>
              <a:gd name="connsiteY76" fmla="*/ 1815450 h 2237474"/>
              <a:gd name="connsiteX77" fmla="*/ 5221533 w 12192000"/>
              <a:gd name="connsiteY77" fmla="*/ 1846950 h 2237474"/>
              <a:gd name="connsiteX78" fmla="*/ 5149802 w 12192000"/>
              <a:gd name="connsiteY78" fmla="*/ 1844846 h 2237474"/>
              <a:gd name="connsiteX79" fmla="*/ 5114927 w 12192000"/>
              <a:gd name="connsiteY79" fmla="*/ 1847827 h 2237474"/>
              <a:gd name="connsiteX80" fmla="*/ 5108970 w 12192000"/>
              <a:gd name="connsiteY80" fmla="*/ 1847935 h 2237474"/>
              <a:gd name="connsiteX81" fmla="*/ 5067961 w 12192000"/>
              <a:gd name="connsiteY81" fmla="*/ 1845917 h 2237474"/>
              <a:gd name="connsiteX82" fmla="*/ 5007075 w 12192000"/>
              <a:gd name="connsiteY82" fmla="*/ 1838626 h 2237474"/>
              <a:gd name="connsiteX83" fmla="*/ 4944087 w 12192000"/>
              <a:gd name="connsiteY83" fmla="*/ 1823332 h 2237474"/>
              <a:gd name="connsiteX84" fmla="*/ 4907662 w 12192000"/>
              <a:gd name="connsiteY84" fmla="*/ 1816900 h 2237474"/>
              <a:gd name="connsiteX85" fmla="*/ 4882386 w 12192000"/>
              <a:gd name="connsiteY85" fmla="*/ 1809844 h 2237474"/>
              <a:gd name="connsiteX86" fmla="*/ 4811440 w 12192000"/>
              <a:gd name="connsiteY86" fmla="*/ 1804655 h 2237474"/>
              <a:gd name="connsiteX87" fmla="*/ 4691075 w 12192000"/>
              <a:gd name="connsiteY87" fmla="*/ 1801389 h 2237474"/>
              <a:gd name="connsiteX88" fmla="*/ 4640313 w 12192000"/>
              <a:gd name="connsiteY88" fmla="*/ 1784307 h 2237474"/>
              <a:gd name="connsiteX89" fmla="*/ 4536503 w 12192000"/>
              <a:gd name="connsiteY89" fmla="*/ 1785334 h 2237474"/>
              <a:gd name="connsiteX90" fmla="*/ 4513724 w 12192000"/>
              <a:gd name="connsiteY90" fmla="*/ 1791996 h 2237474"/>
              <a:gd name="connsiteX91" fmla="*/ 4459810 w 12192000"/>
              <a:gd name="connsiteY91" fmla="*/ 1797886 h 2237474"/>
              <a:gd name="connsiteX92" fmla="*/ 4379064 w 12192000"/>
              <a:gd name="connsiteY92" fmla="*/ 1817177 h 2237474"/>
              <a:gd name="connsiteX93" fmla="*/ 4290981 w 12192000"/>
              <a:gd name="connsiteY93" fmla="*/ 1839677 h 2237474"/>
              <a:gd name="connsiteX94" fmla="*/ 4238372 w 12192000"/>
              <a:gd name="connsiteY94" fmla="*/ 1851480 h 2237474"/>
              <a:gd name="connsiteX95" fmla="*/ 4232517 w 12192000"/>
              <a:gd name="connsiteY95" fmla="*/ 1852567 h 2237474"/>
              <a:gd name="connsiteX96" fmla="*/ 4191732 w 12192000"/>
              <a:gd name="connsiteY96" fmla="*/ 1857328 h 2237474"/>
              <a:gd name="connsiteX97" fmla="*/ 4065532 w 12192000"/>
              <a:gd name="connsiteY97" fmla="*/ 1855477 h 2237474"/>
              <a:gd name="connsiteX98" fmla="*/ 4028460 w 12192000"/>
              <a:gd name="connsiteY98" fmla="*/ 1855137 h 2237474"/>
              <a:gd name="connsiteX99" fmla="*/ 4002267 w 12192000"/>
              <a:gd name="connsiteY99" fmla="*/ 1852352 h 2237474"/>
              <a:gd name="connsiteX100" fmla="*/ 3931396 w 12192000"/>
              <a:gd name="connsiteY100" fmla="*/ 1858915 h 2237474"/>
              <a:gd name="connsiteX101" fmla="*/ 3812162 w 12192000"/>
              <a:gd name="connsiteY101" fmla="*/ 1875501 h 2237474"/>
              <a:gd name="connsiteX102" fmla="*/ 3758105 w 12192000"/>
              <a:gd name="connsiteY102" fmla="*/ 1871856 h 2237474"/>
              <a:gd name="connsiteX103" fmla="*/ 3715896 w 12192000"/>
              <a:gd name="connsiteY103" fmla="*/ 1881552 h 2237474"/>
              <a:gd name="connsiteX104" fmla="*/ 3567259 w 12192000"/>
              <a:gd name="connsiteY104" fmla="*/ 1893482 h 2237474"/>
              <a:gd name="connsiteX105" fmla="*/ 3405770 w 12192000"/>
              <a:gd name="connsiteY105" fmla="*/ 1904591 h 2237474"/>
              <a:gd name="connsiteX106" fmla="*/ 3280097 w 12192000"/>
              <a:gd name="connsiteY106" fmla="*/ 1919610 h 2237474"/>
              <a:gd name="connsiteX107" fmla="*/ 3123424 w 12192000"/>
              <a:gd name="connsiteY107" fmla="*/ 1952930 h 2237474"/>
              <a:gd name="connsiteX108" fmla="*/ 3009910 w 12192000"/>
              <a:gd name="connsiteY108" fmla="*/ 1957866 h 2237474"/>
              <a:gd name="connsiteX109" fmla="*/ 2995934 w 12192000"/>
              <a:gd name="connsiteY109" fmla="*/ 1967085 h 2237474"/>
              <a:gd name="connsiteX110" fmla="*/ 2942858 w 12192000"/>
              <a:gd name="connsiteY110" fmla="*/ 1981367 h 2237474"/>
              <a:gd name="connsiteX111" fmla="*/ 2875436 w 12192000"/>
              <a:gd name="connsiteY111" fmla="*/ 1996977 h 2237474"/>
              <a:gd name="connsiteX112" fmla="*/ 2874892 w 12192000"/>
              <a:gd name="connsiteY112" fmla="*/ 1996085 h 2237474"/>
              <a:gd name="connsiteX113" fmla="*/ 2843662 w 12192000"/>
              <a:gd name="connsiteY113" fmla="*/ 1992498 h 2237474"/>
              <a:gd name="connsiteX114" fmla="*/ 2718916 w 12192000"/>
              <a:gd name="connsiteY114" fmla="*/ 1990867 h 2237474"/>
              <a:gd name="connsiteX115" fmla="*/ 2713522 w 12192000"/>
              <a:gd name="connsiteY115" fmla="*/ 1990173 h 2237474"/>
              <a:gd name="connsiteX116" fmla="*/ 2578178 w 12192000"/>
              <a:gd name="connsiteY116" fmla="*/ 1990531 h 2237474"/>
              <a:gd name="connsiteX117" fmla="*/ 2476147 w 12192000"/>
              <a:gd name="connsiteY117" fmla="*/ 1998305 h 2237474"/>
              <a:gd name="connsiteX118" fmla="*/ 2373568 w 12192000"/>
              <a:gd name="connsiteY118" fmla="*/ 2003219 h 2237474"/>
              <a:gd name="connsiteX119" fmla="*/ 2287219 w 12192000"/>
              <a:gd name="connsiteY119" fmla="*/ 1998750 h 2237474"/>
              <a:gd name="connsiteX120" fmla="*/ 2243069 w 12192000"/>
              <a:gd name="connsiteY120" fmla="*/ 2015111 h 2237474"/>
              <a:gd name="connsiteX121" fmla="*/ 2186609 w 12192000"/>
              <a:gd name="connsiteY121" fmla="*/ 2008263 h 2237474"/>
              <a:gd name="connsiteX122" fmla="*/ 2164831 w 12192000"/>
              <a:gd name="connsiteY122" fmla="*/ 2010143 h 2237474"/>
              <a:gd name="connsiteX123" fmla="*/ 2152836 w 12192000"/>
              <a:gd name="connsiteY123" fmla="*/ 2010048 h 2237474"/>
              <a:gd name="connsiteX124" fmla="*/ 2117102 w 12192000"/>
              <a:gd name="connsiteY124" fmla="*/ 2023004 h 2237474"/>
              <a:gd name="connsiteX125" fmla="*/ 2111935 w 12192000"/>
              <a:gd name="connsiteY125" fmla="*/ 2023163 h 2237474"/>
              <a:gd name="connsiteX126" fmla="*/ 2089991 w 12192000"/>
              <a:gd name="connsiteY126" fmla="*/ 2034193 h 2237474"/>
              <a:gd name="connsiteX127" fmla="*/ 2058061 w 12192000"/>
              <a:gd name="connsiteY127" fmla="*/ 2047942 h 2237474"/>
              <a:gd name="connsiteX128" fmla="*/ 2055737 w 12192000"/>
              <a:gd name="connsiteY128" fmla="*/ 2047704 h 2237474"/>
              <a:gd name="connsiteX129" fmla="*/ 2042244 w 12192000"/>
              <a:gd name="connsiteY129" fmla="*/ 2055560 h 2237474"/>
              <a:gd name="connsiteX130" fmla="*/ 1877728 w 12192000"/>
              <a:gd name="connsiteY130" fmla="*/ 2101004 h 2237474"/>
              <a:gd name="connsiteX131" fmla="*/ 1759056 w 12192000"/>
              <a:gd name="connsiteY131" fmla="*/ 2125608 h 2237474"/>
              <a:gd name="connsiteX132" fmla="*/ 1637948 w 12192000"/>
              <a:gd name="connsiteY132" fmla="*/ 2172597 h 2237474"/>
              <a:gd name="connsiteX133" fmla="*/ 1434549 w 12192000"/>
              <a:gd name="connsiteY133" fmla="*/ 2234522 h 2237474"/>
              <a:gd name="connsiteX134" fmla="*/ 1398481 w 12192000"/>
              <a:gd name="connsiteY134" fmla="*/ 2237074 h 2237474"/>
              <a:gd name="connsiteX135" fmla="*/ 1398407 w 12192000"/>
              <a:gd name="connsiteY135" fmla="*/ 2237095 h 2237474"/>
              <a:gd name="connsiteX136" fmla="*/ 1370962 w 12192000"/>
              <a:gd name="connsiteY136" fmla="*/ 2237474 h 2237474"/>
              <a:gd name="connsiteX137" fmla="*/ 1356367 w 12192000"/>
              <a:gd name="connsiteY137" fmla="*/ 2235089 h 2237474"/>
              <a:gd name="connsiteX138" fmla="*/ 1324828 w 12192000"/>
              <a:gd name="connsiteY138" fmla="*/ 2231968 h 2237474"/>
              <a:gd name="connsiteX139" fmla="*/ 1279765 w 12192000"/>
              <a:gd name="connsiteY139" fmla="*/ 2229639 h 2237474"/>
              <a:gd name="connsiteX140" fmla="*/ 1195347 w 12192000"/>
              <a:gd name="connsiteY140" fmla="*/ 2212354 h 2237474"/>
              <a:gd name="connsiteX141" fmla="*/ 970251 w 12192000"/>
              <a:gd name="connsiteY141" fmla="*/ 2221029 h 2237474"/>
              <a:gd name="connsiteX142" fmla="*/ 812914 w 12192000"/>
              <a:gd name="connsiteY142" fmla="*/ 2202752 h 2237474"/>
              <a:gd name="connsiteX143" fmla="*/ 800195 w 12192000"/>
              <a:gd name="connsiteY143" fmla="*/ 2209407 h 2237474"/>
              <a:gd name="connsiteX144" fmla="*/ 784978 w 12192000"/>
              <a:gd name="connsiteY144" fmla="*/ 2212360 h 2237474"/>
              <a:gd name="connsiteX145" fmla="*/ 681987 w 12192000"/>
              <a:gd name="connsiteY145" fmla="*/ 2216757 h 2237474"/>
              <a:gd name="connsiteX146" fmla="*/ 669923 w 12192000"/>
              <a:gd name="connsiteY146" fmla="*/ 2211682 h 2237474"/>
              <a:gd name="connsiteX147" fmla="*/ 648680 w 12192000"/>
              <a:gd name="connsiteY147" fmla="*/ 2206229 h 2237474"/>
              <a:gd name="connsiteX148" fmla="*/ 597225 w 12192000"/>
              <a:gd name="connsiteY148" fmla="*/ 2180999 h 2237474"/>
              <a:gd name="connsiteX149" fmla="*/ 558449 w 12192000"/>
              <a:gd name="connsiteY149" fmla="*/ 2182346 h 2237474"/>
              <a:gd name="connsiteX150" fmla="*/ 550517 w 12192000"/>
              <a:gd name="connsiteY150" fmla="*/ 2182060 h 2237474"/>
              <a:gd name="connsiteX151" fmla="*/ 550309 w 12192000"/>
              <a:gd name="connsiteY151" fmla="*/ 2181825 h 2237474"/>
              <a:gd name="connsiteX152" fmla="*/ 541836 w 12192000"/>
              <a:gd name="connsiteY152" fmla="*/ 2181063 h 2237474"/>
              <a:gd name="connsiteX153" fmla="*/ 536057 w 12192000"/>
              <a:gd name="connsiteY153" fmla="*/ 2181537 h 2237474"/>
              <a:gd name="connsiteX154" fmla="*/ 520671 w 12192000"/>
              <a:gd name="connsiteY154" fmla="*/ 2180980 h 2237474"/>
              <a:gd name="connsiteX155" fmla="*/ 515024 w 12192000"/>
              <a:gd name="connsiteY155" fmla="*/ 2179258 h 2237474"/>
              <a:gd name="connsiteX156" fmla="*/ 512278 w 12192000"/>
              <a:gd name="connsiteY156" fmla="*/ 2176369 h 2237474"/>
              <a:gd name="connsiteX157" fmla="*/ 480419 w 12192000"/>
              <a:gd name="connsiteY157" fmla="*/ 2167807 h 2237474"/>
              <a:gd name="connsiteX158" fmla="*/ 413835 w 12192000"/>
              <a:gd name="connsiteY158" fmla="*/ 2156783 h 2237474"/>
              <a:gd name="connsiteX159" fmla="*/ 376513 w 12192000"/>
              <a:gd name="connsiteY159" fmla="*/ 2154014 h 2237474"/>
              <a:gd name="connsiteX160" fmla="*/ 273386 w 12192000"/>
              <a:gd name="connsiteY160" fmla="*/ 2142551 h 2237474"/>
              <a:gd name="connsiteX161" fmla="*/ 169207 w 12192000"/>
              <a:gd name="connsiteY161" fmla="*/ 2128100 h 2237474"/>
              <a:gd name="connsiteX162" fmla="*/ 93149 w 12192000"/>
              <a:gd name="connsiteY162" fmla="*/ 2105324 h 2237474"/>
              <a:gd name="connsiteX163" fmla="*/ 88109 w 12192000"/>
              <a:gd name="connsiteY163" fmla="*/ 2106704 h 2237474"/>
              <a:gd name="connsiteX164" fmla="*/ 80022 w 12192000"/>
              <a:gd name="connsiteY164" fmla="*/ 2107254 h 2237474"/>
              <a:gd name="connsiteX165" fmla="*/ 79717 w 12192000"/>
              <a:gd name="connsiteY165" fmla="*/ 2107046 h 2237474"/>
              <a:gd name="connsiteX166" fmla="*/ 72352 w 12192000"/>
              <a:gd name="connsiteY166" fmla="*/ 2107991 h 2237474"/>
              <a:gd name="connsiteX167" fmla="*/ 37645 w 12192000"/>
              <a:gd name="connsiteY167" fmla="*/ 2115401 h 2237474"/>
              <a:gd name="connsiteX168" fmla="*/ 4572 w 12192000"/>
              <a:gd name="connsiteY168" fmla="*/ 2111091 h 2237474"/>
              <a:gd name="connsiteX169" fmla="*/ 0 w 12192000"/>
              <a:gd name="connsiteY169" fmla="*/ 2110468 h 2237474"/>
              <a:gd name="connsiteX170" fmla="*/ 0 w 12192000"/>
              <a:gd name="connsiteY170"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20512 w 12192000"/>
              <a:gd name="connsiteY6" fmla="*/ 745392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46594 w 12192000"/>
              <a:gd name="connsiteY12" fmla="*/ 765069 h 2237474"/>
              <a:gd name="connsiteX13" fmla="*/ 10739478 w 12192000"/>
              <a:gd name="connsiteY13" fmla="*/ 776841 h 2237474"/>
              <a:gd name="connsiteX14" fmla="*/ 10458762 w 12192000"/>
              <a:gd name="connsiteY14" fmla="*/ 755400 h 2237474"/>
              <a:gd name="connsiteX15" fmla="*/ 10211200 w 12192000"/>
              <a:gd name="connsiteY15" fmla="*/ 767513 h 2237474"/>
              <a:gd name="connsiteX16" fmla="*/ 10167995 w 12192000"/>
              <a:gd name="connsiteY16" fmla="*/ 760843 h 2237474"/>
              <a:gd name="connsiteX17" fmla="*/ 9997044 w 12192000"/>
              <a:gd name="connsiteY17" fmla="*/ 780129 h 2237474"/>
              <a:gd name="connsiteX18" fmla="*/ 9943887 w 12192000"/>
              <a:gd name="connsiteY18" fmla="*/ 804141 h 2237474"/>
              <a:gd name="connsiteX19" fmla="*/ 9918248 w 12192000"/>
              <a:gd name="connsiteY19" fmla="*/ 816628 h 2237474"/>
              <a:gd name="connsiteX20" fmla="*/ 9767091 w 12192000"/>
              <a:gd name="connsiteY20" fmla="*/ 870550 h 2237474"/>
              <a:gd name="connsiteX21" fmla="*/ 9683005 w 12192000"/>
              <a:gd name="connsiteY21" fmla="*/ 894128 h 2237474"/>
              <a:gd name="connsiteX22" fmla="*/ 9594438 w 12192000"/>
              <a:gd name="connsiteY22" fmla="*/ 919051 h 2237474"/>
              <a:gd name="connsiteX23" fmla="*/ 9544189 w 12192000"/>
              <a:gd name="connsiteY23" fmla="*/ 938966 h 2237474"/>
              <a:gd name="connsiteX24" fmla="*/ 9500499 w 12192000"/>
              <a:gd name="connsiteY24" fmla="*/ 954680 h 2237474"/>
              <a:gd name="connsiteX25" fmla="*/ 9428195 w 12192000"/>
              <a:gd name="connsiteY25" fmla="*/ 986225 h 2237474"/>
              <a:gd name="connsiteX26" fmla="*/ 9410017 w 12192000"/>
              <a:gd name="connsiteY26" fmla="*/ 993931 h 2237474"/>
              <a:gd name="connsiteX27" fmla="*/ 9392919 w 12192000"/>
              <a:gd name="connsiteY27" fmla="*/ 994656 h 2237474"/>
              <a:gd name="connsiteX28" fmla="*/ 9268019 w 12192000"/>
              <a:gd name="connsiteY28" fmla="*/ 1007442 h 2237474"/>
              <a:gd name="connsiteX29" fmla="*/ 9234662 w 12192000"/>
              <a:gd name="connsiteY29" fmla="*/ 1023056 h 2237474"/>
              <a:gd name="connsiteX30" fmla="*/ 9181033 w 12192000"/>
              <a:gd name="connsiteY30" fmla="*/ 1037921 h 2237474"/>
              <a:gd name="connsiteX31" fmla="*/ 9155969 w 12192000"/>
              <a:gd name="connsiteY31" fmla="*/ 1046804 h 2237474"/>
              <a:gd name="connsiteX32" fmla="*/ 9133985 w 12192000"/>
              <a:gd name="connsiteY32" fmla="*/ 1046450 h 2237474"/>
              <a:gd name="connsiteX33" fmla="*/ 9003462 w 12192000"/>
              <a:gd name="connsiteY33" fmla="*/ 1042406 h 2237474"/>
              <a:gd name="connsiteX34" fmla="*/ 8968445 w 12192000"/>
              <a:gd name="connsiteY34" fmla="*/ 1052169 h 2237474"/>
              <a:gd name="connsiteX35" fmla="*/ 8886001 w 12192000"/>
              <a:gd name="connsiteY35" fmla="*/ 1067468 h 2237474"/>
              <a:gd name="connsiteX36" fmla="*/ 8838610 w 12192000"/>
              <a:gd name="connsiteY36" fmla="*/ 1075091 h 2237474"/>
              <a:gd name="connsiteX37" fmla="*/ 8750383 w 12192000"/>
              <a:gd name="connsiteY37" fmla="*/ 1097387 h 2237474"/>
              <a:gd name="connsiteX38" fmla="*/ 8665605 w 12192000"/>
              <a:gd name="connsiteY38" fmla="*/ 1110791 h 2237474"/>
              <a:gd name="connsiteX39" fmla="*/ 8584946 w 12192000"/>
              <a:gd name="connsiteY39" fmla="*/ 1135226 h 2237474"/>
              <a:gd name="connsiteX40" fmla="*/ 8419755 w 12192000"/>
              <a:gd name="connsiteY40" fmla="*/ 1216260 h 2237474"/>
              <a:gd name="connsiteX41" fmla="*/ 8411626 w 12192000"/>
              <a:gd name="connsiteY41" fmla="*/ 1214397 h 2237474"/>
              <a:gd name="connsiteX42" fmla="*/ 8363469 w 12192000"/>
              <a:gd name="connsiteY42" fmla="*/ 1246658 h 2237474"/>
              <a:gd name="connsiteX43" fmla="*/ 8275497 w 12192000"/>
              <a:gd name="connsiteY43" fmla="*/ 1264396 h 2237474"/>
              <a:gd name="connsiteX44" fmla="*/ 8206287 w 12192000"/>
              <a:gd name="connsiteY44" fmla="*/ 1273060 h 2237474"/>
              <a:gd name="connsiteX45" fmla="*/ 8139997 w 12192000"/>
              <a:gd name="connsiteY45" fmla="*/ 1282713 h 2237474"/>
              <a:gd name="connsiteX46" fmla="*/ 8074238 w 12192000"/>
              <a:gd name="connsiteY46" fmla="*/ 1301895 h 2237474"/>
              <a:gd name="connsiteX47" fmla="*/ 7942099 w 12192000"/>
              <a:gd name="connsiteY47" fmla="*/ 1336332 h 2237474"/>
              <a:gd name="connsiteX48" fmla="*/ 7902328 w 12192000"/>
              <a:gd name="connsiteY48" fmla="*/ 1345865 h 2237474"/>
              <a:gd name="connsiteX49" fmla="*/ 7840612 w 12192000"/>
              <a:gd name="connsiteY49" fmla="*/ 1369373 h 2237474"/>
              <a:gd name="connsiteX50" fmla="*/ 7786819 w 12192000"/>
              <a:gd name="connsiteY50" fmla="*/ 1378970 h 2237474"/>
              <a:gd name="connsiteX51" fmla="*/ 7548172 w 12192000"/>
              <a:gd name="connsiteY51" fmla="*/ 1417460 h 2237474"/>
              <a:gd name="connsiteX52" fmla="*/ 7483437 w 12192000"/>
              <a:gd name="connsiteY52" fmla="*/ 1478152 h 2237474"/>
              <a:gd name="connsiteX53" fmla="*/ 7377870 w 12192000"/>
              <a:gd name="connsiteY53" fmla="*/ 1523319 h 2237474"/>
              <a:gd name="connsiteX54" fmla="*/ 7230737 w 12192000"/>
              <a:gd name="connsiteY54" fmla="*/ 1562633 h 2237474"/>
              <a:gd name="connsiteX55" fmla="*/ 7224458 w 12192000"/>
              <a:gd name="connsiteY55" fmla="*/ 1573008 h 2237474"/>
              <a:gd name="connsiteX56" fmla="*/ 7183121 w 12192000"/>
              <a:gd name="connsiteY56" fmla="*/ 1595162 h 2237474"/>
              <a:gd name="connsiteX57" fmla="*/ 7164601 w 12192000"/>
              <a:gd name="connsiteY57" fmla="*/ 1606490 h 2237474"/>
              <a:gd name="connsiteX58" fmla="*/ 7031309 w 12192000"/>
              <a:gd name="connsiteY58" fmla="*/ 1619451 h 2237474"/>
              <a:gd name="connsiteX59" fmla="*/ 6900177 w 12192000"/>
              <a:gd name="connsiteY59" fmla="*/ 1636016 h 2237474"/>
              <a:gd name="connsiteX60" fmla="*/ 6795372 w 12192000"/>
              <a:gd name="connsiteY60" fmla="*/ 1644845 h 2237474"/>
              <a:gd name="connsiteX61" fmla="*/ 6692251 w 12192000"/>
              <a:gd name="connsiteY61" fmla="*/ 1656357 h 2237474"/>
              <a:gd name="connsiteX62" fmla="*/ 6655235 w 12192000"/>
              <a:gd name="connsiteY62" fmla="*/ 1661869 h 2237474"/>
              <a:gd name="connsiteX63" fmla="*/ 6554894 w 12192000"/>
              <a:gd name="connsiteY63" fmla="*/ 1664428 h 2237474"/>
              <a:gd name="connsiteX64" fmla="*/ 6516595 w 12192000"/>
              <a:gd name="connsiteY64" fmla="*/ 1667475 h 2237474"/>
              <a:gd name="connsiteX65" fmla="*/ 6508541 w 12192000"/>
              <a:gd name="connsiteY65" fmla="*/ 1668757 h 2237474"/>
              <a:gd name="connsiteX66" fmla="*/ 6471012 w 12192000"/>
              <a:gd name="connsiteY66" fmla="*/ 1678604 h 2237474"/>
              <a:gd name="connsiteX67" fmla="*/ 6364035 w 12192000"/>
              <a:gd name="connsiteY67" fmla="*/ 1667683 h 2237474"/>
              <a:gd name="connsiteX68" fmla="*/ 6280959 w 12192000"/>
              <a:gd name="connsiteY68" fmla="*/ 1689329 h 2237474"/>
              <a:gd name="connsiteX69" fmla="*/ 6243319 w 12192000"/>
              <a:gd name="connsiteY69" fmla="*/ 1695560 h 2237474"/>
              <a:gd name="connsiteX70" fmla="*/ 6098321 w 12192000"/>
              <a:gd name="connsiteY70" fmla="*/ 1721646 h 2237474"/>
              <a:gd name="connsiteX71" fmla="*/ 5880652 w 12192000"/>
              <a:gd name="connsiteY71" fmla="*/ 1779643 h 2237474"/>
              <a:gd name="connsiteX72" fmla="*/ 5785959 w 12192000"/>
              <a:gd name="connsiteY72" fmla="*/ 1775307 h 2237474"/>
              <a:gd name="connsiteX73" fmla="*/ 5643534 w 12192000"/>
              <a:gd name="connsiteY73" fmla="*/ 1802919 h 2237474"/>
              <a:gd name="connsiteX74" fmla="*/ 5518799 w 12192000"/>
              <a:gd name="connsiteY74" fmla="*/ 1818312 h 2237474"/>
              <a:gd name="connsiteX75" fmla="*/ 5505014 w 12192000"/>
              <a:gd name="connsiteY75" fmla="*/ 1819259 h 2237474"/>
              <a:gd name="connsiteX76" fmla="*/ 5453307 w 12192000"/>
              <a:gd name="connsiteY76" fmla="*/ 1815450 h 2237474"/>
              <a:gd name="connsiteX77" fmla="*/ 5221533 w 12192000"/>
              <a:gd name="connsiteY77" fmla="*/ 1846950 h 2237474"/>
              <a:gd name="connsiteX78" fmla="*/ 5149802 w 12192000"/>
              <a:gd name="connsiteY78" fmla="*/ 1844846 h 2237474"/>
              <a:gd name="connsiteX79" fmla="*/ 5114927 w 12192000"/>
              <a:gd name="connsiteY79" fmla="*/ 1847827 h 2237474"/>
              <a:gd name="connsiteX80" fmla="*/ 5108970 w 12192000"/>
              <a:gd name="connsiteY80" fmla="*/ 1847935 h 2237474"/>
              <a:gd name="connsiteX81" fmla="*/ 5067961 w 12192000"/>
              <a:gd name="connsiteY81" fmla="*/ 1845917 h 2237474"/>
              <a:gd name="connsiteX82" fmla="*/ 5007075 w 12192000"/>
              <a:gd name="connsiteY82" fmla="*/ 1838626 h 2237474"/>
              <a:gd name="connsiteX83" fmla="*/ 4944087 w 12192000"/>
              <a:gd name="connsiteY83" fmla="*/ 1823332 h 2237474"/>
              <a:gd name="connsiteX84" fmla="*/ 4907662 w 12192000"/>
              <a:gd name="connsiteY84" fmla="*/ 1816900 h 2237474"/>
              <a:gd name="connsiteX85" fmla="*/ 4882386 w 12192000"/>
              <a:gd name="connsiteY85" fmla="*/ 1809844 h 2237474"/>
              <a:gd name="connsiteX86" fmla="*/ 4811440 w 12192000"/>
              <a:gd name="connsiteY86" fmla="*/ 1804655 h 2237474"/>
              <a:gd name="connsiteX87" fmla="*/ 4691075 w 12192000"/>
              <a:gd name="connsiteY87" fmla="*/ 1801389 h 2237474"/>
              <a:gd name="connsiteX88" fmla="*/ 4640313 w 12192000"/>
              <a:gd name="connsiteY88" fmla="*/ 1784307 h 2237474"/>
              <a:gd name="connsiteX89" fmla="*/ 4536503 w 12192000"/>
              <a:gd name="connsiteY89" fmla="*/ 1785334 h 2237474"/>
              <a:gd name="connsiteX90" fmla="*/ 4513724 w 12192000"/>
              <a:gd name="connsiteY90" fmla="*/ 1791996 h 2237474"/>
              <a:gd name="connsiteX91" fmla="*/ 4459810 w 12192000"/>
              <a:gd name="connsiteY91" fmla="*/ 1797886 h 2237474"/>
              <a:gd name="connsiteX92" fmla="*/ 4379064 w 12192000"/>
              <a:gd name="connsiteY92" fmla="*/ 1817177 h 2237474"/>
              <a:gd name="connsiteX93" fmla="*/ 4290981 w 12192000"/>
              <a:gd name="connsiteY93" fmla="*/ 1839677 h 2237474"/>
              <a:gd name="connsiteX94" fmla="*/ 4238372 w 12192000"/>
              <a:gd name="connsiteY94" fmla="*/ 1851480 h 2237474"/>
              <a:gd name="connsiteX95" fmla="*/ 4232517 w 12192000"/>
              <a:gd name="connsiteY95" fmla="*/ 1852567 h 2237474"/>
              <a:gd name="connsiteX96" fmla="*/ 4191732 w 12192000"/>
              <a:gd name="connsiteY96" fmla="*/ 1857328 h 2237474"/>
              <a:gd name="connsiteX97" fmla="*/ 4065532 w 12192000"/>
              <a:gd name="connsiteY97" fmla="*/ 1855477 h 2237474"/>
              <a:gd name="connsiteX98" fmla="*/ 4028460 w 12192000"/>
              <a:gd name="connsiteY98" fmla="*/ 1855137 h 2237474"/>
              <a:gd name="connsiteX99" fmla="*/ 4002267 w 12192000"/>
              <a:gd name="connsiteY99" fmla="*/ 1852352 h 2237474"/>
              <a:gd name="connsiteX100" fmla="*/ 3931396 w 12192000"/>
              <a:gd name="connsiteY100" fmla="*/ 1858915 h 2237474"/>
              <a:gd name="connsiteX101" fmla="*/ 3812162 w 12192000"/>
              <a:gd name="connsiteY101" fmla="*/ 1875501 h 2237474"/>
              <a:gd name="connsiteX102" fmla="*/ 3758105 w 12192000"/>
              <a:gd name="connsiteY102" fmla="*/ 1871856 h 2237474"/>
              <a:gd name="connsiteX103" fmla="*/ 3715896 w 12192000"/>
              <a:gd name="connsiteY103" fmla="*/ 1881552 h 2237474"/>
              <a:gd name="connsiteX104" fmla="*/ 3567259 w 12192000"/>
              <a:gd name="connsiteY104" fmla="*/ 1893482 h 2237474"/>
              <a:gd name="connsiteX105" fmla="*/ 3405770 w 12192000"/>
              <a:gd name="connsiteY105" fmla="*/ 1904591 h 2237474"/>
              <a:gd name="connsiteX106" fmla="*/ 3280097 w 12192000"/>
              <a:gd name="connsiteY106" fmla="*/ 1919610 h 2237474"/>
              <a:gd name="connsiteX107" fmla="*/ 3123424 w 12192000"/>
              <a:gd name="connsiteY107" fmla="*/ 1952930 h 2237474"/>
              <a:gd name="connsiteX108" fmla="*/ 3009910 w 12192000"/>
              <a:gd name="connsiteY108" fmla="*/ 1957866 h 2237474"/>
              <a:gd name="connsiteX109" fmla="*/ 2995934 w 12192000"/>
              <a:gd name="connsiteY109" fmla="*/ 1967085 h 2237474"/>
              <a:gd name="connsiteX110" fmla="*/ 2942858 w 12192000"/>
              <a:gd name="connsiteY110" fmla="*/ 1981367 h 2237474"/>
              <a:gd name="connsiteX111" fmla="*/ 2875436 w 12192000"/>
              <a:gd name="connsiteY111" fmla="*/ 1996977 h 2237474"/>
              <a:gd name="connsiteX112" fmla="*/ 2874892 w 12192000"/>
              <a:gd name="connsiteY112" fmla="*/ 1996085 h 2237474"/>
              <a:gd name="connsiteX113" fmla="*/ 2843662 w 12192000"/>
              <a:gd name="connsiteY113" fmla="*/ 1992498 h 2237474"/>
              <a:gd name="connsiteX114" fmla="*/ 2718916 w 12192000"/>
              <a:gd name="connsiteY114" fmla="*/ 1990867 h 2237474"/>
              <a:gd name="connsiteX115" fmla="*/ 2713522 w 12192000"/>
              <a:gd name="connsiteY115" fmla="*/ 1990173 h 2237474"/>
              <a:gd name="connsiteX116" fmla="*/ 2578178 w 12192000"/>
              <a:gd name="connsiteY116" fmla="*/ 1990531 h 2237474"/>
              <a:gd name="connsiteX117" fmla="*/ 2476147 w 12192000"/>
              <a:gd name="connsiteY117" fmla="*/ 1998305 h 2237474"/>
              <a:gd name="connsiteX118" fmla="*/ 2373568 w 12192000"/>
              <a:gd name="connsiteY118" fmla="*/ 2003219 h 2237474"/>
              <a:gd name="connsiteX119" fmla="*/ 2287219 w 12192000"/>
              <a:gd name="connsiteY119" fmla="*/ 1998750 h 2237474"/>
              <a:gd name="connsiteX120" fmla="*/ 2243069 w 12192000"/>
              <a:gd name="connsiteY120" fmla="*/ 2015111 h 2237474"/>
              <a:gd name="connsiteX121" fmla="*/ 2186609 w 12192000"/>
              <a:gd name="connsiteY121" fmla="*/ 2008263 h 2237474"/>
              <a:gd name="connsiteX122" fmla="*/ 2164831 w 12192000"/>
              <a:gd name="connsiteY122" fmla="*/ 2010143 h 2237474"/>
              <a:gd name="connsiteX123" fmla="*/ 2152836 w 12192000"/>
              <a:gd name="connsiteY123" fmla="*/ 2010048 h 2237474"/>
              <a:gd name="connsiteX124" fmla="*/ 2117102 w 12192000"/>
              <a:gd name="connsiteY124" fmla="*/ 2023004 h 2237474"/>
              <a:gd name="connsiteX125" fmla="*/ 2111935 w 12192000"/>
              <a:gd name="connsiteY125" fmla="*/ 2023163 h 2237474"/>
              <a:gd name="connsiteX126" fmla="*/ 2089991 w 12192000"/>
              <a:gd name="connsiteY126" fmla="*/ 2034193 h 2237474"/>
              <a:gd name="connsiteX127" fmla="*/ 2058061 w 12192000"/>
              <a:gd name="connsiteY127" fmla="*/ 2047942 h 2237474"/>
              <a:gd name="connsiteX128" fmla="*/ 2042244 w 12192000"/>
              <a:gd name="connsiteY128" fmla="*/ 2055560 h 2237474"/>
              <a:gd name="connsiteX129" fmla="*/ 1877728 w 12192000"/>
              <a:gd name="connsiteY129" fmla="*/ 2101004 h 2237474"/>
              <a:gd name="connsiteX130" fmla="*/ 1759056 w 12192000"/>
              <a:gd name="connsiteY130" fmla="*/ 2125608 h 2237474"/>
              <a:gd name="connsiteX131" fmla="*/ 1637948 w 12192000"/>
              <a:gd name="connsiteY131" fmla="*/ 2172597 h 2237474"/>
              <a:gd name="connsiteX132" fmla="*/ 1434549 w 12192000"/>
              <a:gd name="connsiteY132" fmla="*/ 2234522 h 2237474"/>
              <a:gd name="connsiteX133" fmla="*/ 1398481 w 12192000"/>
              <a:gd name="connsiteY133" fmla="*/ 2237074 h 2237474"/>
              <a:gd name="connsiteX134" fmla="*/ 1398407 w 12192000"/>
              <a:gd name="connsiteY134" fmla="*/ 2237095 h 2237474"/>
              <a:gd name="connsiteX135" fmla="*/ 1370962 w 12192000"/>
              <a:gd name="connsiteY135" fmla="*/ 2237474 h 2237474"/>
              <a:gd name="connsiteX136" fmla="*/ 1356367 w 12192000"/>
              <a:gd name="connsiteY136" fmla="*/ 2235089 h 2237474"/>
              <a:gd name="connsiteX137" fmla="*/ 1324828 w 12192000"/>
              <a:gd name="connsiteY137" fmla="*/ 2231968 h 2237474"/>
              <a:gd name="connsiteX138" fmla="*/ 1279765 w 12192000"/>
              <a:gd name="connsiteY138" fmla="*/ 2229639 h 2237474"/>
              <a:gd name="connsiteX139" fmla="*/ 1195347 w 12192000"/>
              <a:gd name="connsiteY139" fmla="*/ 2212354 h 2237474"/>
              <a:gd name="connsiteX140" fmla="*/ 970251 w 12192000"/>
              <a:gd name="connsiteY140" fmla="*/ 2221029 h 2237474"/>
              <a:gd name="connsiteX141" fmla="*/ 812914 w 12192000"/>
              <a:gd name="connsiteY141" fmla="*/ 2202752 h 2237474"/>
              <a:gd name="connsiteX142" fmla="*/ 800195 w 12192000"/>
              <a:gd name="connsiteY142" fmla="*/ 2209407 h 2237474"/>
              <a:gd name="connsiteX143" fmla="*/ 784978 w 12192000"/>
              <a:gd name="connsiteY143" fmla="*/ 2212360 h 2237474"/>
              <a:gd name="connsiteX144" fmla="*/ 681987 w 12192000"/>
              <a:gd name="connsiteY144" fmla="*/ 2216757 h 2237474"/>
              <a:gd name="connsiteX145" fmla="*/ 669923 w 12192000"/>
              <a:gd name="connsiteY145" fmla="*/ 2211682 h 2237474"/>
              <a:gd name="connsiteX146" fmla="*/ 648680 w 12192000"/>
              <a:gd name="connsiteY146" fmla="*/ 2206229 h 2237474"/>
              <a:gd name="connsiteX147" fmla="*/ 597225 w 12192000"/>
              <a:gd name="connsiteY147" fmla="*/ 2180999 h 2237474"/>
              <a:gd name="connsiteX148" fmla="*/ 558449 w 12192000"/>
              <a:gd name="connsiteY148" fmla="*/ 2182346 h 2237474"/>
              <a:gd name="connsiteX149" fmla="*/ 550517 w 12192000"/>
              <a:gd name="connsiteY149" fmla="*/ 2182060 h 2237474"/>
              <a:gd name="connsiteX150" fmla="*/ 550309 w 12192000"/>
              <a:gd name="connsiteY150" fmla="*/ 2181825 h 2237474"/>
              <a:gd name="connsiteX151" fmla="*/ 541836 w 12192000"/>
              <a:gd name="connsiteY151" fmla="*/ 2181063 h 2237474"/>
              <a:gd name="connsiteX152" fmla="*/ 536057 w 12192000"/>
              <a:gd name="connsiteY152" fmla="*/ 2181537 h 2237474"/>
              <a:gd name="connsiteX153" fmla="*/ 520671 w 12192000"/>
              <a:gd name="connsiteY153" fmla="*/ 2180980 h 2237474"/>
              <a:gd name="connsiteX154" fmla="*/ 515024 w 12192000"/>
              <a:gd name="connsiteY154" fmla="*/ 2179258 h 2237474"/>
              <a:gd name="connsiteX155" fmla="*/ 512278 w 12192000"/>
              <a:gd name="connsiteY155" fmla="*/ 2176369 h 2237474"/>
              <a:gd name="connsiteX156" fmla="*/ 480419 w 12192000"/>
              <a:gd name="connsiteY156" fmla="*/ 2167807 h 2237474"/>
              <a:gd name="connsiteX157" fmla="*/ 413835 w 12192000"/>
              <a:gd name="connsiteY157" fmla="*/ 2156783 h 2237474"/>
              <a:gd name="connsiteX158" fmla="*/ 376513 w 12192000"/>
              <a:gd name="connsiteY158" fmla="*/ 2154014 h 2237474"/>
              <a:gd name="connsiteX159" fmla="*/ 273386 w 12192000"/>
              <a:gd name="connsiteY159" fmla="*/ 2142551 h 2237474"/>
              <a:gd name="connsiteX160" fmla="*/ 169207 w 12192000"/>
              <a:gd name="connsiteY160" fmla="*/ 2128100 h 2237474"/>
              <a:gd name="connsiteX161" fmla="*/ 93149 w 12192000"/>
              <a:gd name="connsiteY161" fmla="*/ 2105324 h 2237474"/>
              <a:gd name="connsiteX162" fmla="*/ 88109 w 12192000"/>
              <a:gd name="connsiteY162" fmla="*/ 2106704 h 2237474"/>
              <a:gd name="connsiteX163" fmla="*/ 80022 w 12192000"/>
              <a:gd name="connsiteY163" fmla="*/ 2107254 h 2237474"/>
              <a:gd name="connsiteX164" fmla="*/ 79717 w 12192000"/>
              <a:gd name="connsiteY164" fmla="*/ 2107046 h 2237474"/>
              <a:gd name="connsiteX165" fmla="*/ 72352 w 12192000"/>
              <a:gd name="connsiteY165" fmla="*/ 2107991 h 2237474"/>
              <a:gd name="connsiteX166" fmla="*/ 37645 w 12192000"/>
              <a:gd name="connsiteY166" fmla="*/ 2115401 h 2237474"/>
              <a:gd name="connsiteX167" fmla="*/ 4572 w 12192000"/>
              <a:gd name="connsiteY167" fmla="*/ 2111091 h 2237474"/>
              <a:gd name="connsiteX168" fmla="*/ 0 w 12192000"/>
              <a:gd name="connsiteY168" fmla="*/ 2110468 h 2237474"/>
              <a:gd name="connsiteX169" fmla="*/ 0 w 12192000"/>
              <a:gd name="connsiteY169"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20512 w 12192000"/>
              <a:gd name="connsiteY6" fmla="*/ 745392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46594 w 12192000"/>
              <a:gd name="connsiteY12" fmla="*/ 765069 h 2237474"/>
              <a:gd name="connsiteX13" fmla="*/ 10739478 w 12192000"/>
              <a:gd name="connsiteY13" fmla="*/ 776841 h 2237474"/>
              <a:gd name="connsiteX14" fmla="*/ 10458762 w 12192000"/>
              <a:gd name="connsiteY14" fmla="*/ 755400 h 2237474"/>
              <a:gd name="connsiteX15" fmla="*/ 10211200 w 12192000"/>
              <a:gd name="connsiteY15" fmla="*/ 767513 h 2237474"/>
              <a:gd name="connsiteX16" fmla="*/ 10167995 w 12192000"/>
              <a:gd name="connsiteY16" fmla="*/ 760843 h 2237474"/>
              <a:gd name="connsiteX17" fmla="*/ 9997044 w 12192000"/>
              <a:gd name="connsiteY17" fmla="*/ 780129 h 2237474"/>
              <a:gd name="connsiteX18" fmla="*/ 9943887 w 12192000"/>
              <a:gd name="connsiteY18" fmla="*/ 804141 h 2237474"/>
              <a:gd name="connsiteX19" fmla="*/ 9918248 w 12192000"/>
              <a:gd name="connsiteY19" fmla="*/ 816628 h 2237474"/>
              <a:gd name="connsiteX20" fmla="*/ 9767091 w 12192000"/>
              <a:gd name="connsiteY20" fmla="*/ 870550 h 2237474"/>
              <a:gd name="connsiteX21" fmla="*/ 9683005 w 12192000"/>
              <a:gd name="connsiteY21" fmla="*/ 894128 h 2237474"/>
              <a:gd name="connsiteX22" fmla="*/ 9594438 w 12192000"/>
              <a:gd name="connsiteY22" fmla="*/ 919051 h 2237474"/>
              <a:gd name="connsiteX23" fmla="*/ 9544189 w 12192000"/>
              <a:gd name="connsiteY23" fmla="*/ 938966 h 2237474"/>
              <a:gd name="connsiteX24" fmla="*/ 9500499 w 12192000"/>
              <a:gd name="connsiteY24" fmla="*/ 954680 h 2237474"/>
              <a:gd name="connsiteX25" fmla="*/ 9428195 w 12192000"/>
              <a:gd name="connsiteY25" fmla="*/ 986225 h 2237474"/>
              <a:gd name="connsiteX26" fmla="*/ 9410017 w 12192000"/>
              <a:gd name="connsiteY26" fmla="*/ 993931 h 2237474"/>
              <a:gd name="connsiteX27" fmla="*/ 9392919 w 12192000"/>
              <a:gd name="connsiteY27" fmla="*/ 994656 h 2237474"/>
              <a:gd name="connsiteX28" fmla="*/ 9268019 w 12192000"/>
              <a:gd name="connsiteY28" fmla="*/ 1007442 h 2237474"/>
              <a:gd name="connsiteX29" fmla="*/ 9234662 w 12192000"/>
              <a:gd name="connsiteY29" fmla="*/ 1023056 h 2237474"/>
              <a:gd name="connsiteX30" fmla="*/ 9181033 w 12192000"/>
              <a:gd name="connsiteY30" fmla="*/ 1037921 h 2237474"/>
              <a:gd name="connsiteX31" fmla="*/ 9155969 w 12192000"/>
              <a:gd name="connsiteY31" fmla="*/ 1046804 h 2237474"/>
              <a:gd name="connsiteX32" fmla="*/ 9133985 w 12192000"/>
              <a:gd name="connsiteY32" fmla="*/ 1046450 h 2237474"/>
              <a:gd name="connsiteX33" fmla="*/ 9003462 w 12192000"/>
              <a:gd name="connsiteY33" fmla="*/ 1042406 h 2237474"/>
              <a:gd name="connsiteX34" fmla="*/ 8968445 w 12192000"/>
              <a:gd name="connsiteY34" fmla="*/ 1052169 h 2237474"/>
              <a:gd name="connsiteX35" fmla="*/ 8886001 w 12192000"/>
              <a:gd name="connsiteY35" fmla="*/ 1067468 h 2237474"/>
              <a:gd name="connsiteX36" fmla="*/ 8838610 w 12192000"/>
              <a:gd name="connsiteY36" fmla="*/ 1075091 h 2237474"/>
              <a:gd name="connsiteX37" fmla="*/ 8750383 w 12192000"/>
              <a:gd name="connsiteY37" fmla="*/ 1097387 h 2237474"/>
              <a:gd name="connsiteX38" fmla="*/ 8665605 w 12192000"/>
              <a:gd name="connsiteY38" fmla="*/ 1110791 h 2237474"/>
              <a:gd name="connsiteX39" fmla="*/ 8584946 w 12192000"/>
              <a:gd name="connsiteY39" fmla="*/ 1135226 h 2237474"/>
              <a:gd name="connsiteX40" fmla="*/ 8419755 w 12192000"/>
              <a:gd name="connsiteY40" fmla="*/ 1216260 h 2237474"/>
              <a:gd name="connsiteX41" fmla="*/ 8411626 w 12192000"/>
              <a:gd name="connsiteY41" fmla="*/ 1214397 h 2237474"/>
              <a:gd name="connsiteX42" fmla="*/ 8363469 w 12192000"/>
              <a:gd name="connsiteY42" fmla="*/ 1246658 h 2237474"/>
              <a:gd name="connsiteX43" fmla="*/ 8275497 w 12192000"/>
              <a:gd name="connsiteY43" fmla="*/ 1264396 h 2237474"/>
              <a:gd name="connsiteX44" fmla="*/ 8206287 w 12192000"/>
              <a:gd name="connsiteY44" fmla="*/ 1273060 h 2237474"/>
              <a:gd name="connsiteX45" fmla="*/ 8139997 w 12192000"/>
              <a:gd name="connsiteY45" fmla="*/ 1282713 h 2237474"/>
              <a:gd name="connsiteX46" fmla="*/ 8074238 w 12192000"/>
              <a:gd name="connsiteY46" fmla="*/ 1301895 h 2237474"/>
              <a:gd name="connsiteX47" fmla="*/ 7942099 w 12192000"/>
              <a:gd name="connsiteY47" fmla="*/ 1336332 h 2237474"/>
              <a:gd name="connsiteX48" fmla="*/ 7902328 w 12192000"/>
              <a:gd name="connsiteY48" fmla="*/ 1345865 h 2237474"/>
              <a:gd name="connsiteX49" fmla="*/ 7840612 w 12192000"/>
              <a:gd name="connsiteY49" fmla="*/ 1369373 h 2237474"/>
              <a:gd name="connsiteX50" fmla="*/ 7786819 w 12192000"/>
              <a:gd name="connsiteY50" fmla="*/ 1378970 h 2237474"/>
              <a:gd name="connsiteX51" fmla="*/ 7548172 w 12192000"/>
              <a:gd name="connsiteY51" fmla="*/ 1417460 h 2237474"/>
              <a:gd name="connsiteX52" fmla="*/ 7483437 w 12192000"/>
              <a:gd name="connsiteY52" fmla="*/ 1478152 h 2237474"/>
              <a:gd name="connsiteX53" fmla="*/ 7377870 w 12192000"/>
              <a:gd name="connsiteY53" fmla="*/ 1523319 h 2237474"/>
              <a:gd name="connsiteX54" fmla="*/ 7230737 w 12192000"/>
              <a:gd name="connsiteY54" fmla="*/ 1562633 h 2237474"/>
              <a:gd name="connsiteX55" fmla="*/ 7224458 w 12192000"/>
              <a:gd name="connsiteY55" fmla="*/ 1573008 h 2237474"/>
              <a:gd name="connsiteX56" fmla="*/ 7183121 w 12192000"/>
              <a:gd name="connsiteY56" fmla="*/ 1595162 h 2237474"/>
              <a:gd name="connsiteX57" fmla="*/ 7164601 w 12192000"/>
              <a:gd name="connsiteY57" fmla="*/ 1606490 h 2237474"/>
              <a:gd name="connsiteX58" fmla="*/ 7031309 w 12192000"/>
              <a:gd name="connsiteY58" fmla="*/ 1619451 h 2237474"/>
              <a:gd name="connsiteX59" fmla="*/ 6900177 w 12192000"/>
              <a:gd name="connsiteY59" fmla="*/ 1636016 h 2237474"/>
              <a:gd name="connsiteX60" fmla="*/ 6795372 w 12192000"/>
              <a:gd name="connsiteY60" fmla="*/ 1644845 h 2237474"/>
              <a:gd name="connsiteX61" fmla="*/ 6692251 w 12192000"/>
              <a:gd name="connsiteY61" fmla="*/ 1656357 h 2237474"/>
              <a:gd name="connsiteX62" fmla="*/ 6655235 w 12192000"/>
              <a:gd name="connsiteY62" fmla="*/ 1661869 h 2237474"/>
              <a:gd name="connsiteX63" fmla="*/ 6554894 w 12192000"/>
              <a:gd name="connsiteY63" fmla="*/ 1664428 h 2237474"/>
              <a:gd name="connsiteX64" fmla="*/ 6516595 w 12192000"/>
              <a:gd name="connsiteY64" fmla="*/ 1667475 h 2237474"/>
              <a:gd name="connsiteX65" fmla="*/ 6508541 w 12192000"/>
              <a:gd name="connsiteY65" fmla="*/ 1668757 h 2237474"/>
              <a:gd name="connsiteX66" fmla="*/ 6471012 w 12192000"/>
              <a:gd name="connsiteY66" fmla="*/ 1678604 h 2237474"/>
              <a:gd name="connsiteX67" fmla="*/ 6364035 w 12192000"/>
              <a:gd name="connsiteY67" fmla="*/ 1667683 h 2237474"/>
              <a:gd name="connsiteX68" fmla="*/ 6280959 w 12192000"/>
              <a:gd name="connsiteY68" fmla="*/ 1689329 h 2237474"/>
              <a:gd name="connsiteX69" fmla="*/ 6243319 w 12192000"/>
              <a:gd name="connsiteY69" fmla="*/ 1695560 h 2237474"/>
              <a:gd name="connsiteX70" fmla="*/ 6098321 w 12192000"/>
              <a:gd name="connsiteY70" fmla="*/ 1721646 h 2237474"/>
              <a:gd name="connsiteX71" fmla="*/ 5880652 w 12192000"/>
              <a:gd name="connsiteY71" fmla="*/ 1779643 h 2237474"/>
              <a:gd name="connsiteX72" fmla="*/ 5785959 w 12192000"/>
              <a:gd name="connsiteY72" fmla="*/ 1775307 h 2237474"/>
              <a:gd name="connsiteX73" fmla="*/ 5643534 w 12192000"/>
              <a:gd name="connsiteY73" fmla="*/ 1802919 h 2237474"/>
              <a:gd name="connsiteX74" fmla="*/ 5518799 w 12192000"/>
              <a:gd name="connsiteY74" fmla="*/ 1818312 h 2237474"/>
              <a:gd name="connsiteX75" fmla="*/ 5505014 w 12192000"/>
              <a:gd name="connsiteY75" fmla="*/ 1819259 h 2237474"/>
              <a:gd name="connsiteX76" fmla="*/ 5453307 w 12192000"/>
              <a:gd name="connsiteY76" fmla="*/ 1815450 h 2237474"/>
              <a:gd name="connsiteX77" fmla="*/ 5221533 w 12192000"/>
              <a:gd name="connsiteY77" fmla="*/ 1846950 h 2237474"/>
              <a:gd name="connsiteX78" fmla="*/ 5149802 w 12192000"/>
              <a:gd name="connsiteY78" fmla="*/ 1844846 h 2237474"/>
              <a:gd name="connsiteX79" fmla="*/ 5114927 w 12192000"/>
              <a:gd name="connsiteY79" fmla="*/ 1847827 h 2237474"/>
              <a:gd name="connsiteX80" fmla="*/ 5108970 w 12192000"/>
              <a:gd name="connsiteY80" fmla="*/ 1847935 h 2237474"/>
              <a:gd name="connsiteX81" fmla="*/ 5067961 w 12192000"/>
              <a:gd name="connsiteY81" fmla="*/ 1845917 h 2237474"/>
              <a:gd name="connsiteX82" fmla="*/ 5007075 w 12192000"/>
              <a:gd name="connsiteY82" fmla="*/ 1838626 h 2237474"/>
              <a:gd name="connsiteX83" fmla="*/ 4944087 w 12192000"/>
              <a:gd name="connsiteY83" fmla="*/ 1823332 h 2237474"/>
              <a:gd name="connsiteX84" fmla="*/ 4907662 w 12192000"/>
              <a:gd name="connsiteY84" fmla="*/ 1816900 h 2237474"/>
              <a:gd name="connsiteX85" fmla="*/ 4882386 w 12192000"/>
              <a:gd name="connsiteY85" fmla="*/ 1809844 h 2237474"/>
              <a:gd name="connsiteX86" fmla="*/ 4811440 w 12192000"/>
              <a:gd name="connsiteY86" fmla="*/ 1804655 h 2237474"/>
              <a:gd name="connsiteX87" fmla="*/ 4691075 w 12192000"/>
              <a:gd name="connsiteY87" fmla="*/ 1801389 h 2237474"/>
              <a:gd name="connsiteX88" fmla="*/ 4640313 w 12192000"/>
              <a:gd name="connsiteY88" fmla="*/ 1784307 h 2237474"/>
              <a:gd name="connsiteX89" fmla="*/ 4536503 w 12192000"/>
              <a:gd name="connsiteY89" fmla="*/ 1785334 h 2237474"/>
              <a:gd name="connsiteX90" fmla="*/ 4513724 w 12192000"/>
              <a:gd name="connsiteY90" fmla="*/ 1791996 h 2237474"/>
              <a:gd name="connsiteX91" fmla="*/ 4459810 w 12192000"/>
              <a:gd name="connsiteY91" fmla="*/ 1797886 h 2237474"/>
              <a:gd name="connsiteX92" fmla="*/ 4379064 w 12192000"/>
              <a:gd name="connsiteY92" fmla="*/ 1817177 h 2237474"/>
              <a:gd name="connsiteX93" fmla="*/ 4290981 w 12192000"/>
              <a:gd name="connsiteY93" fmla="*/ 1839677 h 2237474"/>
              <a:gd name="connsiteX94" fmla="*/ 4238372 w 12192000"/>
              <a:gd name="connsiteY94" fmla="*/ 1851480 h 2237474"/>
              <a:gd name="connsiteX95" fmla="*/ 4232517 w 12192000"/>
              <a:gd name="connsiteY95" fmla="*/ 1852567 h 2237474"/>
              <a:gd name="connsiteX96" fmla="*/ 4191732 w 12192000"/>
              <a:gd name="connsiteY96" fmla="*/ 1857328 h 2237474"/>
              <a:gd name="connsiteX97" fmla="*/ 4065532 w 12192000"/>
              <a:gd name="connsiteY97" fmla="*/ 1855477 h 2237474"/>
              <a:gd name="connsiteX98" fmla="*/ 4028460 w 12192000"/>
              <a:gd name="connsiteY98" fmla="*/ 1855137 h 2237474"/>
              <a:gd name="connsiteX99" fmla="*/ 4002267 w 12192000"/>
              <a:gd name="connsiteY99" fmla="*/ 1852352 h 2237474"/>
              <a:gd name="connsiteX100" fmla="*/ 3931396 w 12192000"/>
              <a:gd name="connsiteY100" fmla="*/ 1858915 h 2237474"/>
              <a:gd name="connsiteX101" fmla="*/ 3812162 w 12192000"/>
              <a:gd name="connsiteY101" fmla="*/ 1875501 h 2237474"/>
              <a:gd name="connsiteX102" fmla="*/ 3758105 w 12192000"/>
              <a:gd name="connsiteY102" fmla="*/ 1871856 h 2237474"/>
              <a:gd name="connsiteX103" fmla="*/ 3715896 w 12192000"/>
              <a:gd name="connsiteY103" fmla="*/ 1881552 h 2237474"/>
              <a:gd name="connsiteX104" fmla="*/ 3567259 w 12192000"/>
              <a:gd name="connsiteY104" fmla="*/ 1893482 h 2237474"/>
              <a:gd name="connsiteX105" fmla="*/ 3405770 w 12192000"/>
              <a:gd name="connsiteY105" fmla="*/ 1904591 h 2237474"/>
              <a:gd name="connsiteX106" fmla="*/ 3280097 w 12192000"/>
              <a:gd name="connsiteY106" fmla="*/ 1919610 h 2237474"/>
              <a:gd name="connsiteX107" fmla="*/ 3123424 w 12192000"/>
              <a:gd name="connsiteY107" fmla="*/ 1952930 h 2237474"/>
              <a:gd name="connsiteX108" fmla="*/ 3009910 w 12192000"/>
              <a:gd name="connsiteY108" fmla="*/ 1957866 h 2237474"/>
              <a:gd name="connsiteX109" fmla="*/ 2995934 w 12192000"/>
              <a:gd name="connsiteY109" fmla="*/ 1967085 h 2237474"/>
              <a:gd name="connsiteX110" fmla="*/ 2942858 w 12192000"/>
              <a:gd name="connsiteY110" fmla="*/ 1981367 h 2237474"/>
              <a:gd name="connsiteX111" fmla="*/ 2875436 w 12192000"/>
              <a:gd name="connsiteY111" fmla="*/ 1996977 h 2237474"/>
              <a:gd name="connsiteX112" fmla="*/ 2874892 w 12192000"/>
              <a:gd name="connsiteY112" fmla="*/ 1996085 h 2237474"/>
              <a:gd name="connsiteX113" fmla="*/ 2843662 w 12192000"/>
              <a:gd name="connsiteY113" fmla="*/ 1992498 h 2237474"/>
              <a:gd name="connsiteX114" fmla="*/ 2718916 w 12192000"/>
              <a:gd name="connsiteY114" fmla="*/ 1990867 h 2237474"/>
              <a:gd name="connsiteX115" fmla="*/ 2713522 w 12192000"/>
              <a:gd name="connsiteY115" fmla="*/ 1990173 h 2237474"/>
              <a:gd name="connsiteX116" fmla="*/ 2578178 w 12192000"/>
              <a:gd name="connsiteY116" fmla="*/ 1990531 h 2237474"/>
              <a:gd name="connsiteX117" fmla="*/ 2476147 w 12192000"/>
              <a:gd name="connsiteY117" fmla="*/ 1998305 h 2237474"/>
              <a:gd name="connsiteX118" fmla="*/ 2373568 w 12192000"/>
              <a:gd name="connsiteY118" fmla="*/ 2003219 h 2237474"/>
              <a:gd name="connsiteX119" fmla="*/ 2287219 w 12192000"/>
              <a:gd name="connsiteY119" fmla="*/ 1998750 h 2237474"/>
              <a:gd name="connsiteX120" fmla="*/ 2243069 w 12192000"/>
              <a:gd name="connsiteY120" fmla="*/ 2015111 h 2237474"/>
              <a:gd name="connsiteX121" fmla="*/ 2186609 w 12192000"/>
              <a:gd name="connsiteY121" fmla="*/ 2008263 h 2237474"/>
              <a:gd name="connsiteX122" fmla="*/ 2164831 w 12192000"/>
              <a:gd name="connsiteY122" fmla="*/ 2010143 h 2237474"/>
              <a:gd name="connsiteX123" fmla="*/ 2117102 w 12192000"/>
              <a:gd name="connsiteY123" fmla="*/ 2023004 h 2237474"/>
              <a:gd name="connsiteX124" fmla="*/ 2111935 w 12192000"/>
              <a:gd name="connsiteY124" fmla="*/ 2023163 h 2237474"/>
              <a:gd name="connsiteX125" fmla="*/ 2089991 w 12192000"/>
              <a:gd name="connsiteY125" fmla="*/ 2034193 h 2237474"/>
              <a:gd name="connsiteX126" fmla="*/ 2058061 w 12192000"/>
              <a:gd name="connsiteY126" fmla="*/ 2047942 h 2237474"/>
              <a:gd name="connsiteX127" fmla="*/ 2042244 w 12192000"/>
              <a:gd name="connsiteY127" fmla="*/ 2055560 h 2237474"/>
              <a:gd name="connsiteX128" fmla="*/ 1877728 w 12192000"/>
              <a:gd name="connsiteY128" fmla="*/ 2101004 h 2237474"/>
              <a:gd name="connsiteX129" fmla="*/ 1759056 w 12192000"/>
              <a:gd name="connsiteY129" fmla="*/ 2125608 h 2237474"/>
              <a:gd name="connsiteX130" fmla="*/ 1637948 w 12192000"/>
              <a:gd name="connsiteY130" fmla="*/ 2172597 h 2237474"/>
              <a:gd name="connsiteX131" fmla="*/ 1434549 w 12192000"/>
              <a:gd name="connsiteY131" fmla="*/ 2234522 h 2237474"/>
              <a:gd name="connsiteX132" fmla="*/ 1398481 w 12192000"/>
              <a:gd name="connsiteY132" fmla="*/ 2237074 h 2237474"/>
              <a:gd name="connsiteX133" fmla="*/ 1398407 w 12192000"/>
              <a:gd name="connsiteY133" fmla="*/ 2237095 h 2237474"/>
              <a:gd name="connsiteX134" fmla="*/ 1370962 w 12192000"/>
              <a:gd name="connsiteY134" fmla="*/ 2237474 h 2237474"/>
              <a:gd name="connsiteX135" fmla="*/ 1356367 w 12192000"/>
              <a:gd name="connsiteY135" fmla="*/ 2235089 h 2237474"/>
              <a:gd name="connsiteX136" fmla="*/ 1324828 w 12192000"/>
              <a:gd name="connsiteY136" fmla="*/ 2231968 h 2237474"/>
              <a:gd name="connsiteX137" fmla="*/ 1279765 w 12192000"/>
              <a:gd name="connsiteY137" fmla="*/ 2229639 h 2237474"/>
              <a:gd name="connsiteX138" fmla="*/ 1195347 w 12192000"/>
              <a:gd name="connsiteY138" fmla="*/ 2212354 h 2237474"/>
              <a:gd name="connsiteX139" fmla="*/ 970251 w 12192000"/>
              <a:gd name="connsiteY139" fmla="*/ 2221029 h 2237474"/>
              <a:gd name="connsiteX140" fmla="*/ 812914 w 12192000"/>
              <a:gd name="connsiteY140" fmla="*/ 2202752 h 2237474"/>
              <a:gd name="connsiteX141" fmla="*/ 800195 w 12192000"/>
              <a:gd name="connsiteY141" fmla="*/ 2209407 h 2237474"/>
              <a:gd name="connsiteX142" fmla="*/ 784978 w 12192000"/>
              <a:gd name="connsiteY142" fmla="*/ 2212360 h 2237474"/>
              <a:gd name="connsiteX143" fmla="*/ 681987 w 12192000"/>
              <a:gd name="connsiteY143" fmla="*/ 2216757 h 2237474"/>
              <a:gd name="connsiteX144" fmla="*/ 669923 w 12192000"/>
              <a:gd name="connsiteY144" fmla="*/ 2211682 h 2237474"/>
              <a:gd name="connsiteX145" fmla="*/ 648680 w 12192000"/>
              <a:gd name="connsiteY145" fmla="*/ 2206229 h 2237474"/>
              <a:gd name="connsiteX146" fmla="*/ 597225 w 12192000"/>
              <a:gd name="connsiteY146" fmla="*/ 2180999 h 2237474"/>
              <a:gd name="connsiteX147" fmla="*/ 558449 w 12192000"/>
              <a:gd name="connsiteY147" fmla="*/ 2182346 h 2237474"/>
              <a:gd name="connsiteX148" fmla="*/ 550517 w 12192000"/>
              <a:gd name="connsiteY148" fmla="*/ 2182060 h 2237474"/>
              <a:gd name="connsiteX149" fmla="*/ 550309 w 12192000"/>
              <a:gd name="connsiteY149" fmla="*/ 2181825 h 2237474"/>
              <a:gd name="connsiteX150" fmla="*/ 541836 w 12192000"/>
              <a:gd name="connsiteY150" fmla="*/ 2181063 h 2237474"/>
              <a:gd name="connsiteX151" fmla="*/ 536057 w 12192000"/>
              <a:gd name="connsiteY151" fmla="*/ 2181537 h 2237474"/>
              <a:gd name="connsiteX152" fmla="*/ 520671 w 12192000"/>
              <a:gd name="connsiteY152" fmla="*/ 2180980 h 2237474"/>
              <a:gd name="connsiteX153" fmla="*/ 515024 w 12192000"/>
              <a:gd name="connsiteY153" fmla="*/ 2179258 h 2237474"/>
              <a:gd name="connsiteX154" fmla="*/ 512278 w 12192000"/>
              <a:gd name="connsiteY154" fmla="*/ 2176369 h 2237474"/>
              <a:gd name="connsiteX155" fmla="*/ 480419 w 12192000"/>
              <a:gd name="connsiteY155" fmla="*/ 2167807 h 2237474"/>
              <a:gd name="connsiteX156" fmla="*/ 413835 w 12192000"/>
              <a:gd name="connsiteY156" fmla="*/ 2156783 h 2237474"/>
              <a:gd name="connsiteX157" fmla="*/ 376513 w 12192000"/>
              <a:gd name="connsiteY157" fmla="*/ 2154014 h 2237474"/>
              <a:gd name="connsiteX158" fmla="*/ 273386 w 12192000"/>
              <a:gd name="connsiteY158" fmla="*/ 2142551 h 2237474"/>
              <a:gd name="connsiteX159" fmla="*/ 169207 w 12192000"/>
              <a:gd name="connsiteY159" fmla="*/ 2128100 h 2237474"/>
              <a:gd name="connsiteX160" fmla="*/ 93149 w 12192000"/>
              <a:gd name="connsiteY160" fmla="*/ 2105324 h 2237474"/>
              <a:gd name="connsiteX161" fmla="*/ 88109 w 12192000"/>
              <a:gd name="connsiteY161" fmla="*/ 2106704 h 2237474"/>
              <a:gd name="connsiteX162" fmla="*/ 80022 w 12192000"/>
              <a:gd name="connsiteY162" fmla="*/ 2107254 h 2237474"/>
              <a:gd name="connsiteX163" fmla="*/ 79717 w 12192000"/>
              <a:gd name="connsiteY163" fmla="*/ 2107046 h 2237474"/>
              <a:gd name="connsiteX164" fmla="*/ 72352 w 12192000"/>
              <a:gd name="connsiteY164" fmla="*/ 2107991 h 2237474"/>
              <a:gd name="connsiteX165" fmla="*/ 37645 w 12192000"/>
              <a:gd name="connsiteY165" fmla="*/ 2115401 h 2237474"/>
              <a:gd name="connsiteX166" fmla="*/ 4572 w 12192000"/>
              <a:gd name="connsiteY166" fmla="*/ 2111091 h 2237474"/>
              <a:gd name="connsiteX167" fmla="*/ 0 w 12192000"/>
              <a:gd name="connsiteY167" fmla="*/ 2110468 h 2237474"/>
              <a:gd name="connsiteX168" fmla="*/ 0 w 12192000"/>
              <a:gd name="connsiteY168"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20512 w 12192000"/>
              <a:gd name="connsiteY6" fmla="*/ 745392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46594 w 12192000"/>
              <a:gd name="connsiteY12" fmla="*/ 765069 h 2237474"/>
              <a:gd name="connsiteX13" fmla="*/ 10739478 w 12192000"/>
              <a:gd name="connsiteY13" fmla="*/ 776841 h 2237474"/>
              <a:gd name="connsiteX14" fmla="*/ 10458762 w 12192000"/>
              <a:gd name="connsiteY14" fmla="*/ 755400 h 2237474"/>
              <a:gd name="connsiteX15" fmla="*/ 10211200 w 12192000"/>
              <a:gd name="connsiteY15" fmla="*/ 767513 h 2237474"/>
              <a:gd name="connsiteX16" fmla="*/ 10167995 w 12192000"/>
              <a:gd name="connsiteY16" fmla="*/ 760843 h 2237474"/>
              <a:gd name="connsiteX17" fmla="*/ 9997044 w 12192000"/>
              <a:gd name="connsiteY17" fmla="*/ 780129 h 2237474"/>
              <a:gd name="connsiteX18" fmla="*/ 9943887 w 12192000"/>
              <a:gd name="connsiteY18" fmla="*/ 804141 h 2237474"/>
              <a:gd name="connsiteX19" fmla="*/ 9918248 w 12192000"/>
              <a:gd name="connsiteY19" fmla="*/ 816628 h 2237474"/>
              <a:gd name="connsiteX20" fmla="*/ 9767091 w 12192000"/>
              <a:gd name="connsiteY20" fmla="*/ 870550 h 2237474"/>
              <a:gd name="connsiteX21" fmla="*/ 9683005 w 12192000"/>
              <a:gd name="connsiteY21" fmla="*/ 894128 h 2237474"/>
              <a:gd name="connsiteX22" fmla="*/ 9594438 w 12192000"/>
              <a:gd name="connsiteY22" fmla="*/ 919051 h 2237474"/>
              <a:gd name="connsiteX23" fmla="*/ 9544189 w 12192000"/>
              <a:gd name="connsiteY23" fmla="*/ 938966 h 2237474"/>
              <a:gd name="connsiteX24" fmla="*/ 9500499 w 12192000"/>
              <a:gd name="connsiteY24" fmla="*/ 954680 h 2237474"/>
              <a:gd name="connsiteX25" fmla="*/ 9428195 w 12192000"/>
              <a:gd name="connsiteY25" fmla="*/ 986225 h 2237474"/>
              <a:gd name="connsiteX26" fmla="*/ 9410017 w 12192000"/>
              <a:gd name="connsiteY26" fmla="*/ 993931 h 2237474"/>
              <a:gd name="connsiteX27" fmla="*/ 9392919 w 12192000"/>
              <a:gd name="connsiteY27" fmla="*/ 994656 h 2237474"/>
              <a:gd name="connsiteX28" fmla="*/ 9268019 w 12192000"/>
              <a:gd name="connsiteY28" fmla="*/ 1007442 h 2237474"/>
              <a:gd name="connsiteX29" fmla="*/ 9234662 w 12192000"/>
              <a:gd name="connsiteY29" fmla="*/ 1023056 h 2237474"/>
              <a:gd name="connsiteX30" fmla="*/ 9181033 w 12192000"/>
              <a:gd name="connsiteY30" fmla="*/ 1037921 h 2237474"/>
              <a:gd name="connsiteX31" fmla="*/ 9155969 w 12192000"/>
              <a:gd name="connsiteY31" fmla="*/ 1046804 h 2237474"/>
              <a:gd name="connsiteX32" fmla="*/ 9133985 w 12192000"/>
              <a:gd name="connsiteY32" fmla="*/ 1046450 h 2237474"/>
              <a:gd name="connsiteX33" fmla="*/ 9003462 w 12192000"/>
              <a:gd name="connsiteY33" fmla="*/ 1042406 h 2237474"/>
              <a:gd name="connsiteX34" fmla="*/ 8968445 w 12192000"/>
              <a:gd name="connsiteY34" fmla="*/ 1052169 h 2237474"/>
              <a:gd name="connsiteX35" fmla="*/ 8886001 w 12192000"/>
              <a:gd name="connsiteY35" fmla="*/ 1067468 h 2237474"/>
              <a:gd name="connsiteX36" fmla="*/ 8838610 w 12192000"/>
              <a:gd name="connsiteY36" fmla="*/ 1075091 h 2237474"/>
              <a:gd name="connsiteX37" fmla="*/ 8750383 w 12192000"/>
              <a:gd name="connsiteY37" fmla="*/ 1097387 h 2237474"/>
              <a:gd name="connsiteX38" fmla="*/ 8665605 w 12192000"/>
              <a:gd name="connsiteY38" fmla="*/ 1110791 h 2237474"/>
              <a:gd name="connsiteX39" fmla="*/ 8584946 w 12192000"/>
              <a:gd name="connsiteY39" fmla="*/ 1135226 h 2237474"/>
              <a:gd name="connsiteX40" fmla="*/ 8419755 w 12192000"/>
              <a:gd name="connsiteY40" fmla="*/ 1216260 h 2237474"/>
              <a:gd name="connsiteX41" fmla="*/ 8411626 w 12192000"/>
              <a:gd name="connsiteY41" fmla="*/ 1214397 h 2237474"/>
              <a:gd name="connsiteX42" fmla="*/ 8363469 w 12192000"/>
              <a:gd name="connsiteY42" fmla="*/ 1246658 h 2237474"/>
              <a:gd name="connsiteX43" fmla="*/ 8275497 w 12192000"/>
              <a:gd name="connsiteY43" fmla="*/ 1264396 h 2237474"/>
              <a:gd name="connsiteX44" fmla="*/ 8206287 w 12192000"/>
              <a:gd name="connsiteY44" fmla="*/ 1273060 h 2237474"/>
              <a:gd name="connsiteX45" fmla="*/ 8139997 w 12192000"/>
              <a:gd name="connsiteY45" fmla="*/ 1282713 h 2237474"/>
              <a:gd name="connsiteX46" fmla="*/ 8074238 w 12192000"/>
              <a:gd name="connsiteY46" fmla="*/ 1301895 h 2237474"/>
              <a:gd name="connsiteX47" fmla="*/ 7942099 w 12192000"/>
              <a:gd name="connsiteY47" fmla="*/ 1336332 h 2237474"/>
              <a:gd name="connsiteX48" fmla="*/ 7902328 w 12192000"/>
              <a:gd name="connsiteY48" fmla="*/ 1345865 h 2237474"/>
              <a:gd name="connsiteX49" fmla="*/ 7840612 w 12192000"/>
              <a:gd name="connsiteY49" fmla="*/ 1369373 h 2237474"/>
              <a:gd name="connsiteX50" fmla="*/ 7786819 w 12192000"/>
              <a:gd name="connsiteY50" fmla="*/ 1378970 h 2237474"/>
              <a:gd name="connsiteX51" fmla="*/ 7548172 w 12192000"/>
              <a:gd name="connsiteY51" fmla="*/ 1417460 h 2237474"/>
              <a:gd name="connsiteX52" fmla="*/ 7483437 w 12192000"/>
              <a:gd name="connsiteY52" fmla="*/ 1478152 h 2237474"/>
              <a:gd name="connsiteX53" fmla="*/ 7377870 w 12192000"/>
              <a:gd name="connsiteY53" fmla="*/ 1523319 h 2237474"/>
              <a:gd name="connsiteX54" fmla="*/ 7230737 w 12192000"/>
              <a:gd name="connsiteY54" fmla="*/ 1562633 h 2237474"/>
              <a:gd name="connsiteX55" fmla="*/ 7224458 w 12192000"/>
              <a:gd name="connsiteY55" fmla="*/ 1573008 h 2237474"/>
              <a:gd name="connsiteX56" fmla="*/ 7183121 w 12192000"/>
              <a:gd name="connsiteY56" fmla="*/ 1595162 h 2237474"/>
              <a:gd name="connsiteX57" fmla="*/ 7164601 w 12192000"/>
              <a:gd name="connsiteY57" fmla="*/ 1606490 h 2237474"/>
              <a:gd name="connsiteX58" fmla="*/ 7031309 w 12192000"/>
              <a:gd name="connsiteY58" fmla="*/ 1619451 h 2237474"/>
              <a:gd name="connsiteX59" fmla="*/ 6900177 w 12192000"/>
              <a:gd name="connsiteY59" fmla="*/ 1636016 h 2237474"/>
              <a:gd name="connsiteX60" fmla="*/ 6795372 w 12192000"/>
              <a:gd name="connsiteY60" fmla="*/ 1644845 h 2237474"/>
              <a:gd name="connsiteX61" fmla="*/ 6692251 w 12192000"/>
              <a:gd name="connsiteY61" fmla="*/ 1656357 h 2237474"/>
              <a:gd name="connsiteX62" fmla="*/ 6655235 w 12192000"/>
              <a:gd name="connsiteY62" fmla="*/ 1661869 h 2237474"/>
              <a:gd name="connsiteX63" fmla="*/ 6554894 w 12192000"/>
              <a:gd name="connsiteY63" fmla="*/ 1664428 h 2237474"/>
              <a:gd name="connsiteX64" fmla="*/ 6516595 w 12192000"/>
              <a:gd name="connsiteY64" fmla="*/ 1667475 h 2237474"/>
              <a:gd name="connsiteX65" fmla="*/ 6508541 w 12192000"/>
              <a:gd name="connsiteY65" fmla="*/ 1668757 h 2237474"/>
              <a:gd name="connsiteX66" fmla="*/ 6471012 w 12192000"/>
              <a:gd name="connsiteY66" fmla="*/ 1678604 h 2237474"/>
              <a:gd name="connsiteX67" fmla="*/ 6364035 w 12192000"/>
              <a:gd name="connsiteY67" fmla="*/ 1667683 h 2237474"/>
              <a:gd name="connsiteX68" fmla="*/ 6280959 w 12192000"/>
              <a:gd name="connsiteY68" fmla="*/ 1689329 h 2237474"/>
              <a:gd name="connsiteX69" fmla="*/ 6243319 w 12192000"/>
              <a:gd name="connsiteY69" fmla="*/ 1695560 h 2237474"/>
              <a:gd name="connsiteX70" fmla="*/ 6098321 w 12192000"/>
              <a:gd name="connsiteY70" fmla="*/ 1721646 h 2237474"/>
              <a:gd name="connsiteX71" fmla="*/ 5880652 w 12192000"/>
              <a:gd name="connsiteY71" fmla="*/ 1779643 h 2237474"/>
              <a:gd name="connsiteX72" fmla="*/ 5785959 w 12192000"/>
              <a:gd name="connsiteY72" fmla="*/ 1775307 h 2237474"/>
              <a:gd name="connsiteX73" fmla="*/ 5643534 w 12192000"/>
              <a:gd name="connsiteY73" fmla="*/ 1802919 h 2237474"/>
              <a:gd name="connsiteX74" fmla="*/ 5518799 w 12192000"/>
              <a:gd name="connsiteY74" fmla="*/ 1818312 h 2237474"/>
              <a:gd name="connsiteX75" fmla="*/ 5505014 w 12192000"/>
              <a:gd name="connsiteY75" fmla="*/ 1819259 h 2237474"/>
              <a:gd name="connsiteX76" fmla="*/ 5453307 w 12192000"/>
              <a:gd name="connsiteY76" fmla="*/ 1815450 h 2237474"/>
              <a:gd name="connsiteX77" fmla="*/ 5221533 w 12192000"/>
              <a:gd name="connsiteY77" fmla="*/ 1846950 h 2237474"/>
              <a:gd name="connsiteX78" fmla="*/ 5149802 w 12192000"/>
              <a:gd name="connsiteY78" fmla="*/ 1844846 h 2237474"/>
              <a:gd name="connsiteX79" fmla="*/ 5114927 w 12192000"/>
              <a:gd name="connsiteY79" fmla="*/ 1847827 h 2237474"/>
              <a:gd name="connsiteX80" fmla="*/ 5108970 w 12192000"/>
              <a:gd name="connsiteY80" fmla="*/ 1847935 h 2237474"/>
              <a:gd name="connsiteX81" fmla="*/ 5067961 w 12192000"/>
              <a:gd name="connsiteY81" fmla="*/ 1845917 h 2237474"/>
              <a:gd name="connsiteX82" fmla="*/ 5007075 w 12192000"/>
              <a:gd name="connsiteY82" fmla="*/ 1838626 h 2237474"/>
              <a:gd name="connsiteX83" fmla="*/ 4944087 w 12192000"/>
              <a:gd name="connsiteY83" fmla="*/ 1823332 h 2237474"/>
              <a:gd name="connsiteX84" fmla="*/ 4907662 w 12192000"/>
              <a:gd name="connsiteY84" fmla="*/ 1816900 h 2237474"/>
              <a:gd name="connsiteX85" fmla="*/ 4882386 w 12192000"/>
              <a:gd name="connsiteY85" fmla="*/ 1809844 h 2237474"/>
              <a:gd name="connsiteX86" fmla="*/ 4811440 w 12192000"/>
              <a:gd name="connsiteY86" fmla="*/ 1804655 h 2237474"/>
              <a:gd name="connsiteX87" fmla="*/ 4691075 w 12192000"/>
              <a:gd name="connsiteY87" fmla="*/ 1801389 h 2237474"/>
              <a:gd name="connsiteX88" fmla="*/ 4640313 w 12192000"/>
              <a:gd name="connsiteY88" fmla="*/ 1784307 h 2237474"/>
              <a:gd name="connsiteX89" fmla="*/ 4536503 w 12192000"/>
              <a:gd name="connsiteY89" fmla="*/ 1785334 h 2237474"/>
              <a:gd name="connsiteX90" fmla="*/ 4513724 w 12192000"/>
              <a:gd name="connsiteY90" fmla="*/ 1791996 h 2237474"/>
              <a:gd name="connsiteX91" fmla="*/ 4459810 w 12192000"/>
              <a:gd name="connsiteY91" fmla="*/ 1797886 h 2237474"/>
              <a:gd name="connsiteX92" fmla="*/ 4379064 w 12192000"/>
              <a:gd name="connsiteY92" fmla="*/ 1817177 h 2237474"/>
              <a:gd name="connsiteX93" fmla="*/ 4290981 w 12192000"/>
              <a:gd name="connsiteY93" fmla="*/ 1839677 h 2237474"/>
              <a:gd name="connsiteX94" fmla="*/ 4238372 w 12192000"/>
              <a:gd name="connsiteY94" fmla="*/ 1851480 h 2237474"/>
              <a:gd name="connsiteX95" fmla="*/ 4232517 w 12192000"/>
              <a:gd name="connsiteY95" fmla="*/ 1852567 h 2237474"/>
              <a:gd name="connsiteX96" fmla="*/ 4191732 w 12192000"/>
              <a:gd name="connsiteY96" fmla="*/ 1857328 h 2237474"/>
              <a:gd name="connsiteX97" fmla="*/ 4065532 w 12192000"/>
              <a:gd name="connsiteY97" fmla="*/ 1855477 h 2237474"/>
              <a:gd name="connsiteX98" fmla="*/ 4028460 w 12192000"/>
              <a:gd name="connsiteY98" fmla="*/ 1855137 h 2237474"/>
              <a:gd name="connsiteX99" fmla="*/ 4002267 w 12192000"/>
              <a:gd name="connsiteY99" fmla="*/ 1852352 h 2237474"/>
              <a:gd name="connsiteX100" fmla="*/ 3931396 w 12192000"/>
              <a:gd name="connsiteY100" fmla="*/ 1858915 h 2237474"/>
              <a:gd name="connsiteX101" fmla="*/ 3812162 w 12192000"/>
              <a:gd name="connsiteY101" fmla="*/ 1875501 h 2237474"/>
              <a:gd name="connsiteX102" fmla="*/ 3758105 w 12192000"/>
              <a:gd name="connsiteY102" fmla="*/ 1871856 h 2237474"/>
              <a:gd name="connsiteX103" fmla="*/ 3715896 w 12192000"/>
              <a:gd name="connsiteY103" fmla="*/ 1881552 h 2237474"/>
              <a:gd name="connsiteX104" fmla="*/ 3567259 w 12192000"/>
              <a:gd name="connsiteY104" fmla="*/ 1893482 h 2237474"/>
              <a:gd name="connsiteX105" fmla="*/ 3405770 w 12192000"/>
              <a:gd name="connsiteY105" fmla="*/ 1904591 h 2237474"/>
              <a:gd name="connsiteX106" fmla="*/ 3280097 w 12192000"/>
              <a:gd name="connsiteY106" fmla="*/ 1919610 h 2237474"/>
              <a:gd name="connsiteX107" fmla="*/ 3123424 w 12192000"/>
              <a:gd name="connsiteY107" fmla="*/ 1952930 h 2237474"/>
              <a:gd name="connsiteX108" fmla="*/ 3009910 w 12192000"/>
              <a:gd name="connsiteY108" fmla="*/ 1957866 h 2237474"/>
              <a:gd name="connsiteX109" fmla="*/ 2995934 w 12192000"/>
              <a:gd name="connsiteY109" fmla="*/ 1967085 h 2237474"/>
              <a:gd name="connsiteX110" fmla="*/ 2942858 w 12192000"/>
              <a:gd name="connsiteY110" fmla="*/ 1981367 h 2237474"/>
              <a:gd name="connsiteX111" fmla="*/ 2875436 w 12192000"/>
              <a:gd name="connsiteY111" fmla="*/ 1996977 h 2237474"/>
              <a:gd name="connsiteX112" fmla="*/ 2874892 w 12192000"/>
              <a:gd name="connsiteY112" fmla="*/ 1996085 h 2237474"/>
              <a:gd name="connsiteX113" fmla="*/ 2843662 w 12192000"/>
              <a:gd name="connsiteY113" fmla="*/ 1992498 h 2237474"/>
              <a:gd name="connsiteX114" fmla="*/ 2718916 w 12192000"/>
              <a:gd name="connsiteY114" fmla="*/ 1990867 h 2237474"/>
              <a:gd name="connsiteX115" fmla="*/ 2713522 w 12192000"/>
              <a:gd name="connsiteY115" fmla="*/ 1990173 h 2237474"/>
              <a:gd name="connsiteX116" fmla="*/ 2578178 w 12192000"/>
              <a:gd name="connsiteY116" fmla="*/ 1990531 h 2237474"/>
              <a:gd name="connsiteX117" fmla="*/ 2476147 w 12192000"/>
              <a:gd name="connsiteY117" fmla="*/ 1998305 h 2237474"/>
              <a:gd name="connsiteX118" fmla="*/ 2373568 w 12192000"/>
              <a:gd name="connsiteY118" fmla="*/ 2003219 h 2237474"/>
              <a:gd name="connsiteX119" fmla="*/ 2287219 w 12192000"/>
              <a:gd name="connsiteY119" fmla="*/ 1998750 h 2237474"/>
              <a:gd name="connsiteX120" fmla="*/ 2243069 w 12192000"/>
              <a:gd name="connsiteY120" fmla="*/ 2015111 h 2237474"/>
              <a:gd name="connsiteX121" fmla="*/ 2186609 w 12192000"/>
              <a:gd name="connsiteY121" fmla="*/ 2008263 h 2237474"/>
              <a:gd name="connsiteX122" fmla="*/ 2164831 w 12192000"/>
              <a:gd name="connsiteY122" fmla="*/ 2010143 h 2237474"/>
              <a:gd name="connsiteX123" fmla="*/ 2117102 w 12192000"/>
              <a:gd name="connsiteY123" fmla="*/ 2023004 h 2237474"/>
              <a:gd name="connsiteX124" fmla="*/ 2089991 w 12192000"/>
              <a:gd name="connsiteY124" fmla="*/ 2034193 h 2237474"/>
              <a:gd name="connsiteX125" fmla="*/ 2058061 w 12192000"/>
              <a:gd name="connsiteY125" fmla="*/ 2047942 h 2237474"/>
              <a:gd name="connsiteX126" fmla="*/ 2042244 w 12192000"/>
              <a:gd name="connsiteY126" fmla="*/ 2055560 h 2237474"/>
              <a:gd name="connsiteX127" fmla="*/ 1877728 w 12192000"/>
              <a:gd name="connsiteY127" fmla="*/ 2101004 h 2237474"/>
              <a:gd name="connsiteX128" fmla="*/ 1759056 w 12192000"/>
              <a:gd name="connsiteY128" fmla="*/ 2125608 h 2237474"/>
              <a:gd name="connsiteX129" fmla="*/ 1637948 w 12192000"/>
              <a:gd name="connsiteY129" fmla="*/ 2172597 h 2237474"/>
              <a:gd name="connsiteX130" fmla="*/ 1434549 w 12192000"/>
              <a:gd name="connsiteY130" fmla="*/ 2234522 h 2237474"/>
              <a:gd name="connsiteX131" fmla="*/ 1398481 w 12192000"/>
              <a:gd name="connsiteY131" fmla="*/ 2237074 h 2237474"/>
              <a:gd name="connsiteX132" fmla="*/ 1398407 w 12192000"/>
              <a:gd name="connsiteY132" fmla="*/ 2237095 h 2237474"/>
              <a:gd name="connsiteX133" fmla="*/ 1370962 w 12192000"/>
              <a:gd name="connsiteY133" fmla="*/ 2237474 h 2237474"/>
              <a:gd name="connsiteX134" fmla="*/ 1356367 w 12192000"/>
              <a:gd name="connsiteY134" fmla="*/ 2235089 h 2237474"/>
              <a:gd name="connsiteX135" fmla="*/ 1324828 w 12192000"/>
              <a:gd name="connsiteY135" fmla="*/ 2231968 h 2237474"/>
              <a:gd name="connsiteX136" fmla="*/ 1279765 w 12192000"/>
              <a:gd name="connsiteY136" fmla="*/ 2229639 h 2237474"/>
              <a:gd name="connsiteX137" fmla="*/ 1195347 w 12192000"/>
              <a:gd name="connsiteY137" fmla="*/ 2212354 h 2237474"/>
              <a:gd name="connsiteX138" fmla="*/ 970251 w 12192000"/>
              <a:gd name="connsiteY138" fmla="*/ 2221029 h 2237474"/>
              <a:gd name="connsiteX139" fmla="*/ 812914 w 12192000"/>
              <a:gd name="connsiteY139" fmla="*/ 2202752 h 2237474"/>
              <a:gd name="connsiteX140" fmla="*/ 800195 w 12192000"/>
              <a:gd name="connsiteY140" fmla="*/ 2209407 h 2237474"/>
              <a:gd name="connsiteX141" fmla="*/ 784978 w 12192000"/>
              <a:gd name="connsiteY141" fmla="*/ 2212360 h 2237474"/>
              <a:gd name="connsiteX142" fmla="*/ 681987 w 12192000"/>
              <a:gd name="connsiteY142" fmla="*/ 2216757 h 2237474"/>
              <a:gd name="connsiteX143" fmla="*/ 669923 w 12192000"/>
              <a:gd name="connsiteY143" fmla="*/ 2211682 h 2237474"/>
              <a:gd name="connsiteX144" fmla="*/ 648680 w 12192000"/>
              <a:gd name="connsiteY144" fmla="*/ 2206229 h 2237474"/>
              <a:gd name="connsiteX145" fmla="*/ 597225 w 12192000"/>
              <a:gd name="connsiteY145" fmla="*/ 2180999 h 2237474"/>
              <a:gd name="connsiteX146" fmla="*/ 558449 w 12192000"/>
              <a:gd name="connsiteY146" fmla="*/ 2182346 h 2237474"/>
              <a:gd name="connsiteX147" fmla="*/ 550517 w 12192000"/>
              <a:gd name="connsiteY147" fmla="*/ 2182060 h 2237474"/>
              <a:gd name="connsiteX148" fmla="*/ 550309 w 12192000"/>
              <a:gd name="connsiteY148" fmla="*/ 2181825 h 2237474"/>
              <a:gd name="connsiteX149" fmla="*/ 541836 w 12192000"/>
              <a:gd name="connsiteY149" fmla="*/ 2181063 h 2237474"/>
              <a:gd name="connsiteX150" fmla="*/ 536057 w 12192000"/>
              <a:gd name="connsiteY150" fmla="*/ 2181537 h 2237474"/>
              <a:gd name="connsiteX151" fmla="*/ 520671 w 12192000"/>
              <a:gd name="connsiteY151" fmla="*/ 2180980 h 2237474"/>
              <a:gd name="connsiteX152" fmla="*/ 515024 w 12192000"/>
              <a:gd name="connsiteY152" fmla="*/ 2179258 h 2237474"/>
              <a:gd name="connsiteX153" fmla="*/ 512278 w 12192000"/>
              <a:gd name="connsiteY153" fmla="*/ 2176369 h 2237474"/>
              <a:gd name="connsiteX154" fmla="*/ 480419 w 12192000"/>
              <a:gd name="connsiteY154" fmla="*/ 2167807 h 2237474"/>
              <a:gd name="connsiteX155" fmla="*/ 413835 w 12192000"/>
              <a:gd name="connsiteY155" fmla="*/ 2156783 h 2237474"/>
              <a:gd name="connsiteX156" fmla="*/ 376513 w 12192000"/>
              <a:gd name="connsiteY156" fmla="*/ 2154014 h 2237474"/>
              <a:gd name="connsiteX157" fmla="*/ 273386 w 12192000"/>
              <a:gd name="connsiteY157" fmla="*/ 2142551 h 2237474"/>
              <a:gd name="connsiteX158" fmla="*/ 169207 w 12192000"/>
              <a:gd name="connsiteY158" fmla="*/ 2128100 h 2237474"/>
              <a:gd name="connsiteX159" fmla="*/ 93149 w 12192000"/>
              <a:gd name="connsiteY159" fmla="*/ 2105324 h 2237474"/>
              <a:gd name="connsiteX160" fmla="*/ 88109 w 12192000"/>
              <a:gd name="connsiteY160" fmla="*/ 2106704 h 2237474"/>
              <a:gd name="connsiteX161" fmla="*/ 80022 w 12192000"/>
              <a:gd name="connsiteY161" fmla="*/ 2107254 h 2237474"/>
              <a:gd name="connsiteX162" fmla="*/ 79717 w 12192000"/>
              <a:gd name="connsiteY162" fmla="*/ 2107046 h 2237474"/>
              <a:gd name="connsiteX163" fmla="*/ 72352 w 12192000"/>
              <a:gd name="connsiteY163" fmla="*/ 2107991 h 2237474"/>
              <a:gd name="connsiteX164" fmla="*/ 37645 w 12192000"/>
              <a:gd name="connsiteY164" fmla="*/ 2115401 h 2237474"/>
              <a:gd name="connsiteX165" fmla="*/ 4572 w 12192000"/>
              <a:gd name="connsiteY165" fmla="*/ 2111091 h 2237474"/>
              <a:gd name="connsiteX166" fmla="*/ 0 w 12192000"/>
              <a:gd name="connsiteY166" fmla="*/ 2110468 h 2237474"/>
              <a:gd name="connsiteX167" fmla="*/ 0 w 12192000"/>
              <a:gd name="connsiteY167"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20512 w 12192000"/>
              <a:gd name="connsiteY6" fmla="*/ 745392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46594 w 12192000"/>
              <a:gd name="connsiteY12" fmla="*/ 765069 h 2237474"/>
              <a:gd name="connsiteX13" fmla="*/ 10739478 w 12192000"/>
              <a:gd name="connsiteY13" fmla="*/ 776841 h 2237474"/>
              <a:gd name="connsiteX14" fmla="*/ 10458762 w 12192000"/>
              <a:gd name="connsiteY14" fmla="*/ 755400 h 2237474"/>
              <a:gd name="connsiteX15" fmla="*/ 10211200 w 12192000"/>
              <a:gd name="connsiteY15" fmla="*/ 767513 h 2237474"/>
              <a:gd name="connsiteX16" fmla="*/ 10167995 w 12192000"/>
              <a:gd name="connsiteY16" fmla="*/ 760843 h 2237474"/>
              <a:gd name="connsiteX17" fmla="*/ 9997044 w 12192000"/>
              <a:gd name="connsiteY17" fmla="*/ 780129 h 2237474"/>
              <a:gd name="connsiteX18" fmla="*/ 9943887 w 12192000"/>
              <a:gd name="connsiteY18" fmla="*/ 804141 h 2237474"/>
              <a:gd name="connsiteX19" fmla="*/ 9918248 w 12192000"/>
              <a:gd name="connsiteY19" fmla="*/ 816628 h 2237474"/>
              <a:gd name="connsiteX20" fmla="*/ 9767091 w 12192000"/>
              <a:gd name="connsiteY20" fmla="*/ 870550 h 2237474"/>
              <a:gd name="connsiteX21" fmla="*/ 9683005 w 12192000"/>
              <a:gd name="connsiteY21" fmla="*/ 894128 h 2237474"/>
              <a:gd name="connsiteX22" fmla="*/ 9594438 w 12192000"/>
              <a:gd name="connsiteY22" fmla="*/ 919051 h 2237474"/>
              <a:gd name="connsiteX23" fmla="*/ 9544189 w 12192000"/>
              <a:gd name="connsiteY23" fmla="*/ 938966 h 2237474"/>
              <a:gd name="connsiteX24" fmla="*/ 9500499 w 12192000"/>
              <a:gd name="connsiteY24" fmla="*/ 954680 h 2237474"/>
              <a:gd name="connsiteX25" fmla="*/ 9428195 w 12192000"/>
              <a:gd name="connsiteY25" fmla="*/ 986225 h 2237474"/>
              <a:gd name="connsiteX26" fmla="*/ 9410017 w 12192000"/>
              <a:gd name="connsiteY26" fmla="*/ 993931 h 2237474"/>
              <a:gd name="connsiteX27" fmla="*/ 9392919 w 12192000"/>
              <a:gd name="connsiteY27" fmla="*/ 994656 h 2237474"/>
              <a:gd name="connsiteX28" fmla="*/ 9268019 w 12192000"/>
              <a:gd name="connsiteY28" fmla="*/ 1007442 h 2237474"/>
              <a:gd name="connsiteX29" fmla="*/ 9234662 w 12192000"/>
              <a:gd name="connsiteY29" fmla="*/ 1023056 h 2237474"/>
              <a:gd name="connsiteX30" fmla="*/ 9181033 w 12192000"/>
              <a:gd name="connsiteY30" fmla="*/ 1037921 h 2237474"/>
              <a:gd name="connsiteX31" fmla="*/ 9155969 w 12192000"/>
              <a:gd name="connsiteY31" fmla="*/ 1046804 h 2237474"/>
              <a:gd name="connsiteX32" fmla="*/ 9133985 w 12192000"/>
              <a:gd name="connsiteY32" fmla="*/ 1046450 h 2237474"/>
              <a:gd name="connsiteX33" fmla="*/ 9003462 w 12192000"/>
              <a:gd name="connsiteY33" fmla="*/ 1042406 h 2237474"/>
              <a:gd name="connsiteX34" fmla="*/ 8968445 w 12192000"/>
              <a:gd name="connsiteY34" fmla="*/ 1052169 h 2237474"/>
              <a:gd name="connsiteX35" fmla="*/ 8886001 w 12192000"/>
              <a:gd name="connsiteY35" fmla="*/ 1067468 h 2237474"/>
              <a:gd name="connsiteX36" fmla="*/ 8838610 w 12192000"/>
              <a:gd name="connsiteY36" fmla="*/ 1075091 h 2237474"/>
              <a:gd name="connsiteX37" fmla="*/ 8750383 w 12192000"/>
              <a:gd name="connsiteY37" fmla="*/ 1097387 h 2237474"/>
              <a:gd name="connsiteX38" fmla="*/ 8665605 w 12192000"/>
              <a:gd name="connsiteY38" fmla="*/ 1110791 h 2237474"/>
              <a:gd name="connsiteX39" fmla="*/ 8584946 w 12192000"/>
              <a:gd name="connsiteY39" fmla="*/ 1135226 h 2237474"/>
              <a:gd name="connsiteX40" fmla="*/ 8419755 w 12192000"/>
              <a:gd name="connsiteY40" fmla="*/ 1216260 h 2237474"/>
              <a:gd name="connsiteX41" fmla="*/ 8411626 w 12192000"/>
              <a:gd name="connsiteY41" fmla="*/ 1214397 h 2237474"/>
              <a:gd name="connsiteX42" fmla="*/ 8363469 w 12192000"/>
              <a:gd name="connsiteY42" fmla="*/ 1246658 h 2237474"/>
              <a:gd name="connsiteX43" fmla="*/ 8275497 w 12192000"/>
              <a:gd name="connsiteY43" fmla="*/ 1264396 h 2237474"/>
              <a:gd name="connsiteX44" fmla="*/ 8206287 w 12192000"/>
              <a:gd name="connsiteY44" fmla="*/ 1273060 h 2237474"/>
              <a:gd name="connsiteX45" fmla="*/ 8139997 w 12192000"/>
              <a:gd name="connsiteY45" fmla="*/ 1282713 h 2237474"/>
              <a:gd name="connsiteX46" fmla="*/ 8074238 w 12192000"/>
              <a:gd name="connsiteY46" fmla="*/ 1301895 h 2237474"/>
              <a:gd name="connsiteX47" fmla="*/ 7942099 w 12192000"/>
              <a:gd name="connsiteY47" fmla="*/ 1336332 h 2237474"/>
              <a:gd name="connsiteX48" fmla="*/ 7902328 w 12192000"/>
              <a:gd name="connsiteY48" fmla="*/ 1345865 h 2237474"/>
              <a:gd name="connsiteX49" fmla="*/ 7840612 w 12192000"/>
              <a:gd name="connsiteY49" fmla="*/ 1369373 h 2237474"/>
              <a:gd name="connsiteX50" fmla="*/ 7786819 w 12192000"/>
              <a:gd name="connsiteY50" fmla="*/ 1378970 h 2237474"/>
              <a:gd name="connsiteX51" fmla="*/ 7548172 w 12192000"/>
              <a:gd name="connsiteY51" fmla="*/ 1417460 h 2237474"/>
              <a:gd name="connsiteX52" fmla="*/ 7483437 w 12192000"/>
              <a:gd name="connsiteY52" fmla="*/ 1478152 h 2237474"/>
              <a:gd name="connsiteX53" fmla="*/ 7377870 w 12192000"/>
              <a:gd name="connsiteY53" fmla="*/ 1523319 h 2237474"/>
              <a:gd name="connsiteX54" fmla="*/ 7230737 w 12192000"/>
              <a:gd name="connsiteY54" fmla="*/ 1562633 h 2237474"/>
              <a:gd name="connsiteX55" fmla="*/ 7224458 w 12192000"/>
              <a:gd name="connsiteY55" fmla="*/ 1573008 h 2237474"/>
              <a:gd name="connsiteX56" fmla="*/ 7183121 w 12192000"/>
              <a:gd name="connsiteY56" fmla="*/ 1595162 h 2237474"/>
              <a:gd name="connsiteX57" fmla="*/ 7164601 w 12192000"/>
              <a:gd name="connsiteY57" fmla="*/ 1606490 h 2237474"/>
              <a:gd name="connsiteX58" fmla="*/ 7031309 w 12192000"/>
              <a:gd name="connsiteY58" fmla="*/ 1619451 h 2237474"/>
              <a:gd name="connsiteX59" fmla="*/ 6900177 w 12192000"/>
              <a:gd name="connsiteY59" fmla="*/ 1636016 h 2237474"/>
              <a:gd name="connsiteX60" fmla="*/ 6795372 w 12192000"/>
              <a:gd name="connsiteY60" fmla="*/ 1644845 h 2237474"/>
              <a:gd name="connsiteX61" fmla="*/ 6692251 w 12192000"/>
              <a:gd name="connsiteY61" fmla="*/ 1656357 h 2237474"/>
              <a:gd name="connsiteX62" fmla="*/ 6655235 w 12192000"/>
              <a:gd name="connsiteY62" fmla="*/ 1661869 h 2237474"/>
              <a:gd name="connsiteX63" fmla="*/ 6554894 w 12192000"/>
              <a:gd name="connsiteY63" fmla="*/ 1664428 h 2237474"/>
              <a:gd name="connsiteX64" fmla="*/ 6516595 w 12192000"/>
              <a:gd name="connsiteY64" fmla="*/ 1667475 h 2237474"/>
              <a:gd name="connsiteX65" fmla="*/ 6508541 w 12192000"/>
              <a:gd name="connsiteY65" fmla="*/ 1668757 h 2237474"/>
              <a:gd name="connsiteX66" fmla="*/ 6471012 w 12192000"/>
              <a:gd name="connsiteY66" fmla="*/ 1678604 h 2237474"/>
              <a:gd name="connsiteX67" fmla="*/ 6364035 w 12192000"/>
              <a:gd name="connsiteY67" fmla="*/ 1667683 h 2237474"/>
              <a:gd name="connsiteX68" fmla="*/ 6280959 w 12192000"/>
              <a:gd name="connsiteY68" fmla="*/ 1689329 h 2237474"/>
              <a:gd name="connsiteX69" fmla="*/ 6243319 w 12192000"/>
              <a:gd name="connsiteY69" fmla="*/ 1695560 h 2237474"/>
              <a:gd name="connsiteX70" fmla="*/ 6098321 w 12192000"/>
              <a:gd name="connsiteY70" fmla="*/ 1721646 h 2237474"/>
              <a:gd name="connsiteX71" fmla="*/ 5880652 w 12192000"/>
              <a:gd name="connsiteY71" fmla="*/ 1779643 h 2237474"/>
              <a:gd name="connsiteX72" fmla="*/ 5785959 w 12192000"/>
              <a:gd name="connsiteY72" fmla="*/ 1775307 h 2237474"/>
              <a:gd name="connsiteX73" fmla="*/ 5643534 w 12192000"/>
              <a:gd name="connsiteY73" fmla="*/ 1802919 h 2237474"/>
              <a:gd name="connsiteX74" fmla="*/ 5518799 w 12192000"/>
              <a:gd name="connsiteY74" fmla="*/ 1818312 h 2237474"/>
              <a:gd name="connsiteX75" fmla="*/ 5505014 w 12192000"/>
              <a:gd name="connsiteY75" fmla="*/ 1819259 h 2237474"/>
              <a:gd name="connsiteX76" fmla="*/ 5453307 w 12192000"/>
              <a:gd name="connsiteY76" fmla="*/ 1815450 h 2237474"/>
              <a:gd name="connsiteX77" fmla="*/ 5221533 w 12192000"/>
              <a:gd name="connsiteY77" fmla="*/ 1846950 h 2237474"/>
              <a:gd name="connsiteX78" fmla="*/ 5149802 w 12192000"/>
              <a:gd name="connsiteY78" fmla="*/ 1844846 h 2237474"/>
              <a:gd name="connsiteX79" fmla="*/ 5114927 w 12192000"/>
              <a:gd name="connsiteY79" fmla="*/ 1847827 h 2237474"/>
              <a:gd name="connsiteX80" fmla="*/ 5108970 w 12192000"/>
              <a:gd name="connsiteY80" fmla="*/ 1847935 h 2237474"/>
              <a:gd name="connsiteX81" fmla="*/ 5067961 w 12192000"/>
              <a:gd name="connsiteY81" fmla="*/ 1845917 h 2237474"/>
              <a:gd name="connsiteX82" fmla="*/ 5007075 w 12192000"/>
              <a:gd name="connsiteY82" fmla="*/ 1838626 h 2237474"/>
              <a:gd name="connsiteX83" fmla="*/ 4944087 w 12192000"/>
              <a:gd name="connsiteY83" fmla="*/ 1823332 h 2237474"/>
              <a:gd name="connsiteX84" fmla="*/ 4907662 w 12192000"/>
              <a:gd name="connsiteY84" fmla="*/ 1816900 h 2237474"/>
              <a:gd name="connsiteX85" fmla="*/ 4882386 w 12192000"/>
              <a:gd name="connsiteY85" fmla="*/ 1809844 h 2237474"/>
              <a:gd name="connsiteX86" fmla="*/ 4811440 w 12192000"/>
              <a:gd name="connsiteY86" fmla="*/ 1804655 h 2237474"/>
              <a:gd name="connsiteX87" fmla="*/ 4691075 w 12192000"/>
              <a:gd name="connsiteY87" fmla="*/ 1801389 h 2237474"/>
              <a:gd name="connsiteX88" fmla="*/ 4640313 w 12192000"/>
              <a:gd name="connsiteY88" fmla="*/ 1784307 h 2237474"/>
              <a:gd name="connsiteX89" fmla="*/ 4536503 w 12192000"/>
              <a:gd name="connsiteY89" fmla="*/ 1785334 h 2237474"/>
              <a:gd name="connsiteX90" fmla="*/ 4513724 w 12192000"/>
              <a:gd name="connsiteY90" fmla="*/ 1791996 h 2237474"/>
              <a:gd name="connsiteX91" fmla="*/ 4459810 w 12192000"/>
              <a:gd name="connsiteY91" fmla="*/ 1797886 h 2237474"/>
              <a:gd name="connsiteX92" fmla="*/ 4379064 w 12192000"/>
              <a:gd name="connsiteY92" fmla="*/ 1817177 h 2237474"/>
              <a:gd name="connsiteX93" fmla="*/ 4290981 w 12192000"/>
              <a:gd name="connsiteY93" fmla="*/ 1839677 h 2237474"/>
              <a:gd name="connsiteX94" fmla="*/ 4238372 w 12192000"/>
              <a:gd name="connsiteY94" fmla="*/ 1851480 h 2237474"/>
              <a:gd name="connsiteX95" fmla="*/ 4232517 w 12192000"/>
              <a:gd name="connsiteY95" fmla="*/ 1852567 h 2237474"/>
              <a:gd name="connsiteX96" fmla="*/ 4191732 w 12192000"/>
              <a:gd name="connsiteY96" fmla="*/ 1857328 h 2237474"/>
              <a:gd name="connsiteX97" fmla="*/ 4065532 w 12192000"/>
              <a:gd name="connsiteY97" fmla="*/ 1855477 h 2237474"/>
              <a:gd name="connsiteX98" fmla="*/ 4028460 w 12192000"/>
              <a:gd name="connsiteY98" fmla="*/ 1855137 h 2237474"/>
              <a:gd name="connsiteX99" fmla="*/ 4002267 w 12192000"/>
              <a:gd name="connsiteY99" fmla="*/ 1852352 h 2237474"/>
              <a:gd name="connsiteX100" fmla="*/ 3931396 w 12192000"/>
              <a:gd name="connsiteY100" fmla="*/ 1858915 h 2237474"/>
              <a:gd name="connsiteX101" fmla="*/ 3812162 w 12192000"/>
              <a:gd name="connsiteY101" fmla="*/ 1875501 h 2237474"/>
              <a:gd name="connsiteX102" fmla="*/ 3758105 w 12192000"/>
              <a:gd name="connsiteY102" fmla="*/ 1871856 h 2237474"/>
              <a:gd name="connsiteX103" fmla="*/ 3715896 w 12192000"/>
              <a:gd name="connsiteY103" fmla="*/ 1881552 h 2237474"/>
              <a:gd name="connsiteX104" fmla="*/ 3567259 w 12192000"/>
              <a:gd name="connsiteY104" fmla="*/ 1893482 h 2237474"/>
              <a:gd name="connsiteX105" fmla="*/ 3405770 w 12192000"/>
              <a:gd name="connsiteY105" fmla="*/ 1904591 h 2237474"/>
              <a:gd name="connsiteX106" fmla="*/ 3280097 w 12192000"/>
              <a:gd name="connsiteY106" fmla="*/ 1919610 h 2237474"/>
              <a:gd name="connsiteX107" fmla="*/ 3123424 w 12192000"/>
              <a:gd name="connsiteY107" fmla="*/ 1952930 h 2237474"/>
              <a:gd name="connsiteX108" fmla="*/ 3009910 w 12192000"/>
              <a:gd name="connsiteY108" fmla="*/ 1957866 h 2237474"/>
              <a:gd name="connsiteX109" fmla="*/ 2995934 w 12192000"/>
              <a:gd name="connsiteY109" fmla="*/ 1967085 h 2237474"/>
              <a:gd name="connsiteX110" fmla="*/ 2942858 w 12192000"/>
              <a:gd name="connsiteY110" fmla="*/ 1981367 h 2237474"/>
              <a:gd name="connsiteX111" fmla="*/ 2875436 w 12192000"/>
              <a:gd name="connsiteY111" fmla="*/ 1996977 h 2237474"/>
              <a:gd name="connsiteX112" fmla="*/ 2874892 w 12192000"/>
              <a:gd name="connsiteY112" fmla="*/ 1996085 h 2237474"/>
              <a:gd name="connsiteX113" fmla="*/ 2843662 w 12192000"/>
              <a:gd name="connsiteY113" fmla="*/ 1992498 h 2237474"/>
              <a:gd name="connsiteX114" fmla="*/ 2718916 w 12192000"/>
              <a:gd name="connsiteY114" fmla="*/ 1990867 h 2237474"/>
              <a:gd name="connsiteX115" fmla="*/ 2713522 w 12192000"/>
              <a:gd name="connsiteY115" fmla="*/ 1990173 h 2237474"/>
              <a:gd name="connsiteX116" fmla="*/ 2578178 w 12192000"/>
              <a:gd name="connsiteY116" fmla="*/ 1990531 h 2237474"/>
              <a:gd name="connsiteX117" fmla="*/ 2476147 w 12192000"/>
              <a:gd name="connsiteY117" fmla="*/ 1998305 h 2237474"/>
              <a:gd name="connsiteX118" fmla="*/ 2373568 w 12192000"/>
              <a:gd name="connsiteY118" fmla="*/ 2003219 h 2237474"/>
              <a:gd name="connsiteX119" fmla="*/ 2287219 w 12192000"/>
              <a:gd name="connsiteY119" fmla="*/ 1998750 h 2237474"/>
              <a:gd name="connsiteX120" fmla="*/ 2243069 w 12192000"/>
              <a:gd name="connsiteY120" fmla="*/ 2015111 h 2237474"/>
              <a:gd name="connsiteX121" fmla="*/ 2186609 w 12192000"/>
              <a:gd name="connsiteY121" fmla="*/ 2008263 h 2237474"/>
              <a:gd name="connsiteX122" fmla="*/ 2164831 w 12192000"/>
              <a:gd name="connsiteY122" fmla="*/ 2010143 h 2237474"/>
              <a:gd name="connsiteX123" fmla="*/ 2089991 w 12192000"/>
              <a:gd name="connsiteY123" fmla="*/ 2034193 h 2237474"/>
              <a:gd name="connsiteX124" fmla="*/ 2058061 w 12192000"/>
              <a:gd name="connsiteY124" fmla="*/ 2047942 h 2237474"/>
              <a:gd name="connsiteX125" fmla="*/ 2042244 w 12192000"/>
              <a:gd name="connsiteY125" fmla="*/ 2055560 h 2237474"/>
              <a:gd name="connsiteX126" fmla="*/ 1877728 w 12192000"/>
              <a:gd name="connsiteY126" fmla="*/ 2101004 h 2237474"/>
              <a:gd name="connsiteX127" fmla="*/ 1759056 w 12192000"/>
              <a:gd name="connsiteY127" fmla="*/ 2125608 h 2237474"/>
              <a:gd name="connsiteX128" fmla="*/ 1637948 w 12192000"/>
              <a:gd name="connsiteY128" fmla="*/ 2172597 h 2237474"/>
              <a:gd name="connsiteX129" fmla="*/ 1434549 w 12192000"/>
              <a:gd name="connsiteY129" fmla="*/ 2234522 h 2237474"/>
              <a:gd name="connsiteX130" fmla="*/ 1398481 w 12192000"/>
              <a:gd name="connsiteY130" fmla="*/ 2237074 h 2237474"/>
              <a:gd name="connsiteX131" fmla="*/ 1398407 w 12192000"/>
              <a:gd name="connsiteY131" fmla="*/ 2237095 h 2237474"/>
              <a:gd name="connsiteX132" fmla="*/ 1370962 w 12192000"/>
              <a:gd name="connsiteY132" fmla="*/ 2237474 h 2237474"/>
              <a:gd name="connsiteX133" fmla="*/ 1356367 w 12192000"/>
              <a:gd name="connsiteY133" fmla="*/ 2235089 h 2237474"/>
              <a:gd name="connsiteX134" fmla="*/ 1324828 w 12192000"/>
              <a:gd name="connsiteY134" fmla="*/ 2231968 h 2237474"/>
              <a:gd name="connsiteX135" fmla="*/ 1279765 w 12192000"/>
              <a:gd name="connsiteY135" fmla="*/ 2229639 h 2237474"/>
              <a:gd name="connsiteX136" fmla="*/ 1195347 w 12192000"/>
              <a:gd name="connsiteY136" fmla="*/ 2212354 h 2237474"/>
              <a:gd name="connsiteX137" fmla="*/ 970251 w 12192000"/>
              <a:gd name="connsiteY137" fmla="*/ 2221029 h 2237474"/>
              <a:gd name="connsiteX138" fmla="*/ 812914 w 12192000"/>
              <a:gd name="connsiteY138" fmla="*/ 2202752 h 2237474"/>
              <a:gd name="connsiteX139" fmla="*/ 800195 w 12192000"/>
              <a:gd name="connsiteY139" fmla="*/ 2209407 h 2237474"/>
              <a:gd name="connsiteX140" fmla="*/ 784978 w 12192000"/>
              <a:gd name="connsiteY140" fmla="*/ 2212360 h 2237474"/>
              <a:gd name="connsiteX141" fmla="*/ 681987 w 12192000"/>
              <a:gd name="connsiteY141" fmla="*/ 2216757 h 2237474"/>
              <a:gd name="connsiteX142" fmla="*/ 669923 w 12192000"/>
              <a:gd name="connsiteY142" fmla="*/ 2211682 h 2237474"/>
              <a:gd name="connsiteX143" fmla="*/ 648680 w 12192000"/>
              <a:gd name="connsiteY143" fmla="*/ 2206229 h 2237474"/>
              <a:gd name="connsiteX144" fmla="*/ 597225 w 12192000"/>
              <a:gd name="connsiteY144" fmla="*/ 2180999 h 2237474"/>
              <a:gd name="connsiteX145" fmla="*/ 558449 w 12192000"/>
              <a:gd name="connsiteY145" fmla="*/ 2182346 h 2237474"/>
              <a:gd name="connsiteX146" fmla="*/ 550517 w 12192000"/>
              <a:gd name="connsiteY146" fmla="*/ 2182060 h 2237474"/>
              <a:gd name="connsiteX147" fmla="*/ 550309 w 12192000"/>
              <a:gd name="connsiteY147" fmla="*/ 2181825 h 2237474"/>
              <a:gd name="connsiteX148" fmla="*/ 541836 w 12192000"/>
              <a:gd name="connsiteY148" fmla="*/ 2181063 h 2237474"/>
              <a:gd name="connsiteX149" fmla="*/ 536057 w 12192000"/>
              <a:gd name="connsiteY149" fmla="*/ 2181537 h 2237474"/>
              <a:gd name="connsiteX150" fmla="*/ 520671 w 12192000"/>
              <a:gd name="connsiteY150" fmla="*/ 2180980 h 2237474"/>
              <a:gd name="connsiteX151" fmla="*/ 515024 w 12192000"/>
              <a:gd name="connsiteY151" fmla="*/ 2179258 h 2237474"/>
              <a:gd name="connsiteX152" fmla="*/ 512278 w 12192000"/>
              <a:gd name="connsiteY152" fmla="*/ 2176369 h 2237474"/>
              <a:gd name="connsiteX153" fmla="*/ 480419 w 12192000"/>
              <a:gd name="connsiteY153" fmla="*/ 2167807 h 2237474"/>
              <a:gd name="connsiteX154" fmla="*/ 413835 w 12192000"/>
              <a:gd name="connsiteY154" fmla="*/ 2156783 h 2237474"/>
              <a:gd name="connsiteX155" fmla="*/ 376513 w 12192000"/>
              <a:gd name="connsiteY155" fmla="*/ 2154014 h 2237474"/>
              <a:gd name="connsiteX156" fmla="*/ 273386 w 12192000"/>
              <a:gd name="connsiteY156" fmla="*/ 2142551 h 2237474"/>
              <a:gd name="connsiteX157" fmla="*/ 169207 w 12192000"/>
              <a:gd name="connsiteY157" fmla="*/ 2128100 h 2237474"/>
              <a:gd name="connsiteX158" fmla="*/ 93149 w 12192000"/>
              <a:gd name="connsiteY158" fmla="*/ 2105324 h 2237474"/>
              <a:gd name="connsiteX159" fmla="*/ 88109 w 12192000"/>
              <a:gd name="connsiteY159" fmla="*/ 2106704 h 2237474"/>
              <a:gd name="connsiteX160" fmla="*/ 80022 w 12192000"/>
              <a:gd name="connsiteY160" fmla="*/ 2107254 h 2237474"/>
              <a:gd name="connsiteX161" fmla="*/ 79717 w 12192000"/>
              <a:gd name="connsiteY161" fmla="*/ 2107046 h 2237474"/>
              <a:gd name="connsiteX162" fmla="*/ 72352 w 12192000"/>
              <a:gd name="connsiteY162" fmla="*/ 2107991 h 2237474"/>
              <a:gd name="connsiteX163" fmla="*/ 37645 w 12192000"/>
              <a:gd name="connsiteY163" fmla="*/ 2115401 h 2237474"/>
              <a:gd name="connsiteX164" fmla="*/ 4572 w 12192000"/>
              <a:gd name="connsiteY164" fmla="*/ 2111091 h 2237474"/>
              <a:gd name="connsiteX165" fmla="*/ 0 w 12192000"/>
              <a:gd name="connsiteY165" fmla="*/ 2110468 h 2237474"/>
              <a:gd name="connsiteX166" fmla="*/ 0 w 12192000"/>
              <a:gd name="connsiteY166"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20512 w 12192000"/>
              <a:gd name="connsiteY6" fmla="*/ 745392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46594 w 12192000"/>
              <a:gd name="connsiteY12" fmla="*/ 765069 h 2237474"/>
              <a:gd name="connsiteX13" fmla="*/ 10739478 w 12192000"/>
              <a:gd name="connsiteY13" fmla="*/ 776841 h 2237474"/>
              <a:gd name="connsiteX14" fmla="*/ 10458762 w 12192000"/>
              <a:gd name="connsiteY14" fmla="*/ 755400 h 2237474"/>
              <a:gd name="connsiteX15" fmla="*/ 10211200 w 12192000"/>
              <a:gd name="connsiteY15" fmla="*/ 767513 h 2237474"/>
              <a:gd name="connsiteX16" fmla="*/ 10167995 w 12192000"/>
              <a:gd name="connsiteY16" fmla="*/ 760843 h 2237474"/>
              <a:gd name="connsiteX17" fmla="*/ 9997044 w 12192000"/>
              <a:gd name="connsiteY17" fmla="*/ 780129 h 2237474"/>
              <a:gd name="connsiteX18" fmla="*/ 9943887 w 12192000"/>
              <a:gd name="connsiteY18" fmla="*/ 804141 h 2237474"/>
              <a:gd name="connsiteX19" fmla="*/ 9918248 w 12192000"/>
              <a:gd name="connsiteY19" fmla="*/ 816628 h 2237474"/>
              <a:gd name="connsiteX20" fmla="*/ 9767091 w 12192000"/>
              <a:gd name="connsiteY20" fmla="*/ 870550 h 2237474"/>
              <a:gd name="connsiteX21" fmla="*/ 9683005 w 12192000"/>
              <a:gd name="connsiteY21" fmla="*/ 894128 h 2237474"/>
              <a:gd name="connsiteX22" fmla="*/ 9594438 w 12192000"/>
              <a:gd name="connsiteY22" fmla="*/ 919051 h 2237474"/>
              <a:gd name="connsiteX23" fmla="*/ 9544189 w 12192000"/>
              <a:gd name="connsiteY23" fmla="*/ 938966 h 2237474"/>
              <a:gd name="connsiteX24" fmla="*/ 9500499 w 12192000"/>
              <a:gd name="connsiteY24" fmla="*/ 954680 h 2237474"/>
              <a:gd name="connsiteX25" fmla="*/ 9428195 w 12192000"/>
              <a:gd name="connsiteY25" fmla="*/ 986225 h 2237474"/>
              <a:gd name="connsiteX26" fmla="*/ 9410017 w 12192000"/>
              <a:gd name="connsiteY26" fmla="*/ 993931 h 2237474"/>
              <a:gd name="connsiteX27" fmla="*/ 9392919 w 12192000"/>
              <a:gd name="connsiteY27" fmla="*/ 994656 h 2237474"/>
              <a:gd name="connsiteX28" fmla="*/ 9268019 w 12192000"/>
              <a:gd name="connsiteY28" fmla="*/ 1007442 h 2237474"/>
              <a:gd name="connsiteX29" fmla="*/ 9234662 w 12192000"/>
              <a:gd name="connsiteY29" fmla="*/ 1023056 h 2237474"/>
              <a:gd name="connsiteX30" fmla="*/ 9181033 w 12192000"/>
              <a:gd name="connsiteY30" fmla="*/ 1037921 h 2237474"/>
              <a:gd name="connsiteX31" fmla="*/ 9155969 w 12192000"/>
              <a:gd name="connsiteY31" fmla="*/ 1046804 h 2237474"/>
              <a:gd name="connsiteX32" fmla="*/ 9133985 w 12192000"/>
              <a:gd name="connsiteY32" fmla="*/ 1046450 h 2237474"/>
              <a:gd name="connsiteX33" fmla="*/ 9003462 w 12192000"/>
              <a:gd name="connsiteY33" fmla="*/ 1042406 h 2237474"/>
              <a:gd name="connsiteX34" fmla="*/ 8968445 w 12192000"/>
              <a:gd name="connsiteY34" fmla="*/ 1052169 h 2237474"/>
              <a:gd name="connsiteX35" fmla="*/ 8886001 w 12192000"/>
              <a:gd name="connsiteY35" fmla="*/ 1067468 h 2237474"/>
              <a:gd name="connsiteX36" fmla="*/ 8838610 w 12192000"/>
              <a:gd name="connsiteY36" fmla="*/ 1075091 h 2237474"/>
              <a:gd name="connsiteX37" fmla="*/ 8750383 w 12192000"/>
              <a:gd name="connsiteY37" fmla="*/ 1097387 h 2237474"/>
              <a:gd name="connsiteX38" fmla="*/ 8665605 w 12192000"/>
              <a:gd name="connsiteY38" fmla="*/ 1110791 h 2237474"/>
              <a:gd name="connsiteX39" fmla="*/ 8584946 w 12192000"/>
              <a:gd name="connsiteY39" fmla="*/ 1135226 h 2237474"/>
              <a:gd name="connsiteX40" fmla="*/ 8419755 w 12192000"/>
              <a:gd name="connsiteY40" fmla="*/ 1216260 h 2237474"/>
              <a:gd name="connsiteX41" fmla="*/ 8411626 w 12192000"/>
              <a:gd name="connsiteY41" fmla="*/ 1214397 h 2237474"/>
              <a:gd name="connsiteX42" fmla="*/ 8363469 w 12192000"/>
              <a:gd name="connsiteY42" fmla="*/ 1246658 h 2237474"/>
              <a:gd name="connsiteX43" fmla="*/ 8275497 w 12192000"/>
              <a:gd name="connsiteY43" fmla="*/ 1264396 h 2237474"/>
              <a:gd name="connsiteX44" fmla="*/ 8206287 w 12192000"/>
              <a:gd name="connsiteY44" fmla="*/ 1273060 h 2237474"/>
              <a:gd name="connsiteX45" fmla="*/ 8139997 w 12192000"/>
              <a:gd name="connsiteY45" fmla="*/ 1282713 h 2237474"/>
              <a:gd name="connsiteX46" fmla="*/ 8074238 w 12192000"/>
              <a:gd name="connsiteY46" fmla="*/ 1301895 h 2237474"/>
              <a:gd name="connsiteX47" fmla="*/ 7942099 w 12192000"/>
              <a:gd name="connsiteY47" fmla="*/ 1336332 h 2237474"/>
              <a:gd name="connsiteX48" fmla="*/ 7902328 w 12192000"/>
              <a:gd name="connsiteY48" fmla="*/ 1345865 h 2237474"/>
              <a:gd name="connsiteX49" fmla="*/ 7840612 w 12192000"/>
              <a:gd name="connsiteY49" fmla="*/ 1369373 h 2237474"/>
              <a:gd name="connsiteX50" fmla="*/ 7786819 w 12192000"/>
              <a:gd name="connsiteY50" fmla="*/ 1378970 h 2237474"/>
              <a:gd name="connsiteX51" fmla="*/ 7548172 w 12192000"/>
              <a:gd name="connsiteY51" fmla="*/ 1417460 h 2237474"/>
              <a:gd name="connsiteX52" fmla="*/ 7483437 w 12192000"/>
              <a:gd name="connsiteY52" fmla="*/ 1478152 h 2237474"/>
              <a:gd name="connsiteX53" fmla="*/ 7377870 w 12192000"/>
              <a:gd name="connsiteY53" fmla="*/ 1523319 h 2237474"/>
              <a:gd name="connsiteX54" fmla="*/ 7230737 w 12192000"/>
              <a:gd name="connsiteY54" fmla="*/ 1562633 h 2237474"/>
              <a:gd name="connsiteX55" fmla="*/ 7224458 w 12192000"/>
              <a:gd name="connsiteY55" fmla="*/ 1573008 h 2237474"/>
              <a:gd name="connsiteX56" fmla="*/ 7183121 w 12192000"/>
              <a:gd name="connsiteY56" fmla="*/ 1595162 h 2237474"/>
              <a:gd name="connsiteX57" fmla="*/ 7164601 w 12192000"/>
              <a:gd name="connsiteY57" fmla="*/ 1606490 h 2237474"/>
              <a:gd name="connsiteX58" fmla="*/ 7031309 w 12192000"/>
              <a:gd name="connsiteY58" fmla="*/ 1619451 h 2237474"/>
              <a:gd name="connsiteX59" fmla="*/ 6900177 w 12192000"/>
              <a:gd name="connsiteY59" fmla="*/ 1636016 h 2237474"/>
              <a:gd name="connsiteX60" fmla="*/ 6795372 w 12192000"/>
              <a:gd name="connsiteY60" fmla="*/ 1644845 h 2237474"/>
              <a:gd name="connsiteX61" fmla="*/ 6692251 w 12192000"/>
              <a:gd name="connsiteY61" fmla="*/ 1656357 h 2237474"/>
              <a:gd name="connsiteX62" fmla="*/ 6655235 w 12192000"/>
              <a:gd name="connsiteY62" fmla="*/ 1661869 h 2237474"/>
              <a:gd name="connsiteX63" fmla="*/ 6554894 w 12192000"/>
              <a:gd name="connsiteY63" fmla="*/ 1664428 h 2237474"/>
              <a:gd name="connsiteX64" fmla="*/ 6516595 w 12192000"/>
              <a:gd name="connsiteY64" fmla="*/ 1667475 h 2237474"/>
              <a:gd name="connsiteX65" fmla="*/ 6508541 w 12192000"/>
              <a:gd name="connsiteY65" fmla="*/ 1668757 h 2237474"/>
              <a:gd name="connsiteX66" fmla="*/ 6471012 w 12192000"/>
              <a:gd name="connsiteY66" fmla="*/ 1678604 h 2237474"/>
              <a:gd name="connsiteX67" fmla="*/ 6364035 w 12192000"/>
              <a:gd name="connsiteY67" fmla="*/ 1667683 h 2237474"/>
              <a:gd name="connsiteX68" fmla="*/ 6280959 w 12192000"/>
              <a:gd name="connsiteY68" fmla="*/ 1689329 h 2237474"/>
              <a:gd name="connsiteX69" fmla="*/ 6243319 w 12192000"/>
              <a:gd name="connsiteY69" fmla="*/ 1695560 h 2237474"/>
              <a:gd name="connsiteX70" fmla="*/ 6098321 w 12192000"/>
              <a:gd name="connsiteY70" fmla="*/ 1721646 h 2237474"/>
              <a:gd name="connsiteX71" fmla="*/ 5880652 w 12192000"/>
              <a:gd name="connsiteY71" fmla="*/ 1779643 h 2237474"/>
              <a:gd name="connsiteX72" fmla="*/ 5785959 w 12192000"/>
              <a:gd name="connsiteY72" fmla="*/ 1775307 h 2237474"/>
              <a:gd name="connsiteX73" fmla="*/ 5643534 w 12192000"/>
              <a:gd name="connsiteY73" fmla="*/ 1802919 h 2237474"/>
              <a:gd name="connsiteX74" fmla="*/ 5518799 w 12192000"/>
              <a:gd name="connsiteY74" fmla="*/ 1818312 h 2237474"/>
              <a:gd name="connsiteX75" fmla="*/ 5505014 w 12192000"/>
              <a:gd name="connsiteY75" fmla="*/ 1819259 h 2237474"/>
              <a:gd name="connsiteX76" fmla="*/ 5453307 w 12192000"/>
              <a:gd name="connsiteY76" fmla="*/ 1815450 h 2237474"/>
              <a:gd name="connsiteX77" fmla="*/ 5221533 w 12192000"/>
              <a:gd name="connsiteY77" fmla="*/ 1846950 h 2237474"/>
              <a:gd name="connsiteX78" fmla="*/ 5149802 w 12192000"/>
              <a:gd name="connsiteY78" fmla="*/ 1844846 h 2237474"/>
              <a:gd name="connsiteX79" fmla="*/ 5114927 w 12192000"/>
              <a:gd name="connsiteY79" fmla="*/ 1847827 h 2237474"/>
              <a:gd name="connsiteX80" fmla="*/ 5108970 w 12192000"/>
              <a:gd name="connsiteY80" fmla="*/ 1847935 h 2237474"/>
              <a:gd name="connsiteX81" fmla="*/ 5067961 w 12192000"/>
              <a:gd name="connsiteY81" fmla="*/ 1845917 h 2237474"/>
              <a:gd name="connsiteX82" fmla="*/ 5007075 w 12192000"/>
              <a:gd name="connsiteY82" fmla="*/ 1838626 h 2237474"/>
              <a:gd name="connsiteX83" fmla="*/ 4944087 w 12192000"/>
              <a:gd name="connsiteY83" fmla="*/ 1823332 h 2237474"/>
              <a:gd name="connsiteX84" fmla="*/ 4907662 w 12192000"/>
              <a:gd name="connsiteY84" fmla="*/ 1816900 h 2237474"/>
              <a:gd name="connsiteX85" fmla="*/ 4882386 w 12192000"/>
              <a:gd name="connsiteY85" fmla="*/ 1809844 h 2237474"/>
              <a:gd name="connsiteX86" fmla="*/ 4811440 w 12192000"/>
              <a:gd name="connsiteY86" fmla="*/ 1804655 h 2237474"/>
              <a:gd name="connsiteX87" fmla="*/ 4691075 w 12192000"/>
              <a:gd name="connsiteY87" fmla="*/ 1801389 h 2237474"/>
              <a:gd name="connsiteX88" fmla="*/ 4640313 w 12192000"/>
              <a:gd name="connsiteY88" fmla="*/ 1784307 h 2237474"/>
              <a:gd name="connsiteX89" fmla="*/ 4536503 w 12192000"/>
              <a:gd name="connsiteY89" fmla="*/ 1785334 h 2237474"/>
              <a:gd name="connsiteX90" fmla="*/ 4513724 w 12192000"/>
              <a:gd name="connsiteY90" fmla="*/ 1791996 h 2237474"/>
              <a:gd name="connsiteX91" fmla="*/ 4459810 w 12192000"/>
              <a:gd name="connsiteY91" fmla="*/ 1797886 h 2237474"/>
              <a:gd name="connsiteX92" fmla="*/ 4379064 w 12192000"/>
              <a:gd name="connsiteY92" fmla="*/ 1817177 h 2237474"/>
              <a:gd name="connsiteX93" fmla="*/ 4290981 w 12192000"/>
              <a:gd name="connsiteY93" fmla="*/ 1839677 h 2237474"/>
              <a:gd name="connsiteX94" fmla="*/ 4238372 w 12192000"/>
              <a:gd name="connsiteY94" fmla="*/ 1851480 h 2237474"/>
              <a:gd name="connsiteX95" fmla="*/ 4232517 w 12192000"/>
              <a:gd name="connsiteY95" fmla="*/ 1852567 h 2237474"/>
              <a:gd name="connsiteX96" fmla="*/ 4191732 w 12192000"/>
              <a:gd name="connsiteY96" fmla="*/ 1857328 h 2237474"/>
              <a:gd name="connsiteX97" fmla="*/ 4065532 w 12192000"/>
              <a:gd name="connsiteY97" fmla="*/ 1855477 h 2237474"/>
              <a:gd name="connsiteX98" fmla="*/ 4028460 w 12192000"/>
              <a:gd name="connsiteY98" fmla="*/ 1855137 h 2237474"/>
              <a:gd name="connsiteX99" fmla="*/ 4002267 w 12192000"/>
              <a:gd name="connsiteY99" fmla="*/ 1852352 h 2237474"/>
              <a:gd name="connsiteX100" fmla="*/ 3931396 w 12192000"/>
              <a:gd name="connsiteY100" fmla="*/ 1858915 h 2237474"/>
              <a:gd name="connsiteX101" fmla="*/ 3812162 w 12192000"/>
              <a:gd name="connsiteY101" fmla="*/ 1875501 h 2237474"/>
              <a:gd name="connsiteX102" fmla="*/ 3758105 w 12192000"/>
              <a:gd name="connsiteY102" fmla="*/ 1871856 h 2237474"/>
              <a:gd name="connsiteX103" fmla="*/ 3715896 w 12192000"/>
              <a:gd name="connsiteY103" fmla="*/ 1881552 h 2237474"/>
              <a:gd name="connsiteX104" fmla="*/ 3567259 w 12192000"/>
              <a:gd name="connsiteY104" fmla="*/ 1893482 h 2237474"/>
              <a:gd name="connsiteX105" fmla="*/ 3405770 w 12192000"/>
              <a:gd name="connsiteY105" fmla="*/ 1904591 h 2237474"/>
              <a:gd name="connsiteX106" fmla="*/ 3280097 w 12192000"/>
              <a:gd name="connsiteY106" fmla="*/ 1919610 h 2237474"/>
              <a:gd name="connsiteX107" fmla="*/ 3123424 w 12192000"/>
              <a:gd name="connsiteY107" fmla="*/ 1952930 h 2237474"/>
              <a:gd name="connsiteX108" fmla="*/ 3009910 w 12192000"/>
              <a:gd name="connsiteY108" fmla="*/ 1957866 h 2237474"/>
              <a:gd name="connsiteX109" fmla="*/ 2995934 w 12192000"/>
              <a:gd name="connsiteY109" fmla="*/ 1967085 h 2237474"/>
              <a:gd name="connsiteX110" fmla="*/ 2942858 w 12192000"/>
              <a:gd name="connsiteY110" fmla="*/ 1981367 h 2237474"/>
              <a:gd name="connsiteX111" fmla="*/ 2875436 w 12192000"/>
              <a:gd name="connsiteY111" fmla="*/ 1996977 h 2237474"/>
              <a:gd name="connsiteX112" fmla="*/ 2874892 w 12192000"/>
              <a:gd name="connsiteY112" fmla="*/ 1996085 h 2237474"/>
              <a:gd name="connsiteX113" fmla="*/ 2843662 w 12192000"/>
              <a:gd name="connsiteY113" fmla="*/ 1992498 h 2237474"/>
              <a:gd name="connsiteX114" fmla="*/ 2718916 w 12192000"/>
              <a:gd name="connsiteY114" fmla="*/ 1990867 h 2237474"/>
              <a:gd name="connsiteX115" fmla="*/ 2713522 w 12192000"/>
              <a:gd name="connsiteY115" fmla="*/ 1990173 h 2237474"/>
              <a:gd name="connsiteX116" fmla="*/ 2578178 w 12192000"/>
              <a:gd name="connsiteY116" fmla="*/ 1990531 h 2237474"/>
              <a:gd name="connsiteX117" fmla="*/ 2476147 w 12192000"/>
              <a:gd name="connsiteY117" fmla="*/ 1998305 h 2237474"/>
              <a:gd name="connsiteX118" fmla="*/ 2373568 w 12192000"/>
              <a:gd name="connsiteY118" fmla="*/ 2003219 h 2237474"/>
              <a:gd name="connsiteX119" fmla="*/ 2287219 w 12192000"/>
              <a:gd name="connsiteY119" fmla="*/ 1998750 h 2237474"/>
              <a:gd name="connsiteX120" fmla="*/ 2243069 w 12192000"/>
              <a:gd name="connsiteY120" fmla="*/ 2015111 h 2237474"/>
              <a:gd name="connsiteX121" fmla="*/ 2186609 w 12192000"/>
              <a:gd name="connsiteY121" fmla="*/ 2008263 h 2237474"/>
              <a:gd name="connsiteX122" fmla="*/ 2164831 w 12192000"/>
              <a:gd name="connsiteY122" fmla="*/ 2010143 h 2237474"/>
              <a:gd name="connsiteX123" fmla="*/ 2085228 w 12192000"/>
              <a:gd name="connsiteY123" fmla="*/ 2046431 h 2237474"/>
              <a:gd name="connsiteX124" fmla="*/ 2058061 w 12192000"/>
              <a:gd name="connsiteY124" fmla="*/ 2047942 h 2237474"/>
              <a:gd name="connsiteX125" fmla="*/ 2042244 w 12192000"/>
              <a:gd name="connsiteY125" fmla="*/ 2055560 h 2237474"/>
              <a:gd name="connsiteX126" fmla="*/ 1877728 w 12192000"/>
              <a:gd name="connsiteY126" fmla="*/ 2101004 h 2237474"/>
              <a:gd name="connsiteX127" fmla="*/ 1759056 w 12192000"/>
              <a:gd name="connsiteY127" fmla="*/ 2125608 h 2237474"/>
              <a:gd name="connsiteX128" fmla="*/ 1637948 w 12192000"/>
              <a:gd name="connsiteY128" fmla="*/ 2172597 h 2237474"/>
              <a:gd name="connsiteX129" fmla="*/ 1434549 w 12192000"/>
              <a:gd name="connsiteY129" fmla="*/ 2234522 h 2237474"/>
              <a:gd name="connsiteX130" fmla="*/ 1398481 w 12192000"/>
              <a:gd name="connsiteY130" fmla="*/ 2237074 h 2237474"/>
              <a:gd name="connsiteX131" fmla="*/ 1398407 w 12192000"/>
              <a:gd name="connsiteY131" fmla="*/ 2237095 h 2237474"/>
              <a:gd name="connsiteX132" fmla="*/ 1370962 w 12192000"/>
              <a:gd name="connsiteY132" fmla="*/ 2237474 h 2237474"/>
              <a:gd name="connsiteX133" fmla="*/ 1356367 w 12192000"/>
              <a:gd name="connsiteY133" fmla="*/ 2235089 h 2237474"/>
              <a:gd name="connsiteX134" fmla="*/ 1324828 w 12192000"/>
              <a:gd name="connsiteY134" fmla="*/ 2231968 h 2237474"/>
              <a:gd name="connsiteX135" fmla="*/ 1279765 w 12192000"/>
              <a:gd name="connsiteY135" fmla="*/ 2229639 h 2237474"/>
              <a:gd name="connsiteX136" fmla="*/ 1195347 w 12192000"/>
              <a:gd name="connsiteY136" fmla="*/ 2212354 h 2237474"/>
              <a:gd name="connsiteX137" fmla="*/ 970251 w 12192000"/>
              <a:gd name="connsiteY137" fmla="*/ 2221029 h 2237474"/>
              <a:gd name="connsiteX138" fmla="*/ 812914 w 12192000"/>
              <a:gd name="connsiteY138" fmla="*/ 2202752 h 2237474"/>
              <a:gd name="connsiteX139" fmla="*/ 800195 w 12192000"/>
              <a:gd name="connsiteY139" fmla="*/ 2209407 h 2237474"/>
              <a:gd name="connsiteX140" fmla="*/ 784978 w 12192000"/>
              <a:gd name="connsiteY140" fmla="*/ 2212360 h 2237474"/>
              <a:gd name="connsiteX141" fmla="*/ 681987 w 12192000"/>
              <a:gd name="connsiteY141" fmla="*/ 2216757 h 2237474"/>
              <a:gd name="connsiteX142" fmla="*/ 669923 w 12192000"/>
              <a:gd name="connsiteY142" fmla="*/ 2211682 h 2237474"/>
              <a:gd name="connsiteX143" fmla="*/ 648680 w 12192000"/>
              <a:gd name="connsiteY143" fmla="*/ 2206229 h 2237474"/>
              <a:gd name="connsiteX144" fmla="*/ 597225 w 12192000"/>
              <a:gd name="connsiteY144" fmla="*/ 2180999 h 2237474"/>
              <a:gd name="connsiteX145" fmla="*/ 558449 w 12192000"/>
              <a:gd name="connsiteY145" fmla="*/ 2182346 h 2237474"/>
              <a:gd name="connsiteX146" fmla="*/ 550517 w 12192000"/>
              <a:gd name="connsiteY146" fmla="*/ 2182060 h 2237474"/>
              <a:gd name="connsiteX147" fmla="*/ 550309 w 12192000"/>
              <a:gd name="connsiteY147" fmla="*/ 2181825 h 2237474"/>
              <a:gd name="connsiteX148" fmla="*/ 541836 w 12192000"/>
              <a:gd name="connsiteY148" fmla="*/ 2181063 h 2237474"/>
              <a:gd name="connsiteX149" fmla="*/ 536057 w 12192000"/>
              <a:gd name="connsiteY149" fmla="*/ 2181537 h 2237474"/>
              <a:gd name="connsiteX150" fmla="*/ 520671 w 12192000"/>
              <a:gd name="connsiteY150" fmla="*/ 2180980 h 2237474"/>
              <a:gd name="connsiteX151" fmla="*/ 515024 w 12192000"/>
              <a:gd name="connsiteY151" fmla="*/ 2179258 h 2237474"/>
              <a:gd name="connsiteX152" fmla="*/ 512278 w 12192000"/>
              <a:gd name="connsiteY152" fmla="*/ 2176369 h 2237474"/>
              <a:gd name="connsiteX153" fmla="*/ 480419 w 12192000"/>
              <a:gd name="connsiteY153" fmla="*/ 2167807 h 2237474"/>
              <a:gd name="connsiteX154" fmla="*/ 413835 w 12192000"/>
              <a:gd name="connsiteY154" fmla="*/ 2156783 h 2237474"/>
              <a:gd name="connsiteX155" fmla="*/ 376513 w 12192000"/>
              <a:gd name="connsiteY155" fmla="*/ 2154014 h 2237474"/>
              <a:gd name="connsiteX156" fmla="*/ 273386 w 12192000"/>
              <a:gd name="connsiteY156" fmla="*/ 2142551 h 2237474"/>
              <a:gd name="connsiteX157" fmla="*/ 169207 w 12192000"/>
              <a:gd name="connsiteY157" fmla="*/ 2128100 h 2237474"/>
              <a:gd name="connsiteX158" fmla="*/ 93149 w 12192000"/>
              <a:gd name="connsiteY158" fmla="*/ 2105324 h 2237474"/>
              <a:gd name="connsiteX159" fmla="*/ 88109 w 12192000"/>
              <a:gd name="connsiteY159" fmla="*/ 2106704 h 2237474"/>
              <a:gd name="connsiteX160" fmla="*/ 80022 w 12192000"/>
              <a:gd name="connsiteY160" fmla="*/ 2107254 h 2237474"/>
              <a:gd name="connsiteX161" fmla="*/ 79717 w 12192000"/>
              <a:gd name="connsiteY161" fmla="*/ 2107046 h 2237474"/>
              <a:gd name="connsiteX162" fmla="*/ 72352 w 12192000"/>
              <a:gd name="connsiteY162" fmla="*/ 2107991 h 2237474"/>
              <a:gd name="connsiteX163" fmla="*/ 37645 w 12192000"/>
              <a:gd name="connsiteY163" fmla="*/ 2115401 h 2237474"/>
              <a:gd name="connsiteX164" fmla="*/ 4572 w 12192000"/>
              <a:gd name="connsiteY164" fmla="*/ 2111091 h 2237474"/>
              <a:gd name="connsiteX165" fmla="*/ 0 w 12192000"/>
              <a:gd name="connsiteY165" fmla="*/ 2110468 h 2237474"/>
              <a:gd name="connsiteX166" fmla="*/ 0 w 12192000"/>
              <a:gd name="connsiteY166"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20512 w 12192000"/>
              <a:gd name="connsiteY6" fmla="*/ 745392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46594 w 12192000"/>
              <a:gd name="connsiteY12" fmla="*/ 765069 h 2237474"/>
              <a:gd name="connsiteX13" fmla="*/ 10739478 w 12192000"/>
              <a:gd name="connsiteY13" fmla="*/ 776841 h 2237474"/>
              <a:gd name="connsiteX14" fmla="*/ 10458762 w 12192000"/>
              <a:gd name="connsiteY14" fmla="*/ 755400 h 2237474"/>
              <a:gd name="connsiteX15" fmla="*/ 10211200 w 12192000"/>
              <a:gd name="connsiteY15" fmla="*/ 767513 h 2237474"/>
              <a:gd name="connsiteX16" fmla="*/ 10167995 w 12192000"/>
              <a:gd name="connsiteY16" fmla="*/ 760843 h 2237474"/>
              <a:gd name="connsiteX17" fmla="*/ 9997044 w 12192000"/>
              <a:gd name="connsiteY17" fmla="*/ 780129 h 2237474"/>
              <a:gd name="connsiteX18" fmla="*/ 9943887 w 12192000"/>
              <a:gd name="connsiteY18" fmla="*/ 804141 h 2237474"/>
              <a:gd name="connsiteX19" fmla="*/ 9918248 w 12192000"/>
              <a:gd name="connsiteY19" fmla="*/ 816628 h 2237474"/>
              <a:gd name="connsiteX20" fmla="*/ 9767091 w 12192000"/>
              <a:gd name="connsiteY20" fmla="*/ 870550 h 2237474"/>
              <a:gd name="connsiteX21" fmla="*/ 9683005 w 12192000"/>
              <a:gd name="connsiteY21" fmla="*/ 894128 h 2237474"/>
              <a:gd name="connsiteX22" fmla="*/ 9594438 w 12192000"/>
              <a:gd name="connsiteY22" fmla="*/ 919051 h 2237474"/>
              <a:gd name="connsiteX23" fmla="*/ 9544189 w 12192000"/>
              <a:gd name="connsiteY23" fmla="*/ 938966 h 2237474"/>
              <a:gd name="connsiteX24" fmla="*/ 9500499 w 12192000"/>
              <a:gd name="connsiteY24" fmla="*/ 954680 h 2237474"/>
              <a:gd name="connsiteX25" fmla="*/ 9428195 w 12192000"/>
              <a:gd name="connsiteY25" fmla="*/ 986225 h 2237474"/>
              <a:gd name="connsiteX26" fmla="*/ 9410017 w 12192000"/>
              <a:gd name="connsiteY26" fmla="*/ 993931 h 2237474"/>
              <a:gd name="connsiteX27" fmla="*/ 9392919 w 12192000"/>
              <a:gd name="connsiteY27" fmla="*/ 994656 h 2237474"/>
              <a:gd name="connsiteX28" fmla="*/ 9268019 w 12192000"/>
              <a:gd name="connsiteY28" fmla="*/ 1007442 h 2237474"/>
              <a:gd name="connsiteX29" fmla="*/ 9234662 w 12192000"/>
              <a:gd name="connsiteY29" fmla="*/ 1023056 h 2237474"/>
              <a:gd name="connsiteX30" fmla="*/ 9181033 w 12192000"/>
              <a:gd name="connsiteY30" fmla="*/ 1037921 h 2237474"/>
              <a:gd name="connsiteX31" fmla="*/ 9155969 w 12192000"/>
              <a:gd name="connsiteY31" fmla="*/ 1046804 h 2237474"/>
              <a:gd name="connsiteX32" fmla="*/ 9133985 w 12192000"/>
              <a:gd name="connsiteY32" fmla="*/ 1046450 h 2237474"/>
              <a:gd name="connsiteX33" fmla="*/ 9003462 w 12192000"/>
              <a:gd name="connsiteY33" fmla="*/ 1042406 h 2237474"/>
              <a:gd name="connsiteX34" fmla="*/ 8968445 w 12192000"/>
              <a:gd name="connsiteY34" fmla="*/ 1052169 h 2237474"/>
              <a:gd name="connsiteX35" fmla="*/ 8886001 w 12192000"/>
              <a:gd name="connsiteY35" fmla="*/ 1067468 h 2237474"/>
              <a:gd name="connsiteX36" fmla="*/ 8838610 w 12192000"/>
              <a:gd name="connsiteY36" fmla="*/ 1075091 h 2237474"/>
              <a:gd name="connsiteX37" fmla="*/ 8750383 w 12192000"/>
              <a:gd name="connsiteY37" fmla="*/ 1097387 h 2237474"/>
              <a:gd name="connsiteX38" fmla="*/ 8665605 w 12192000"/>
              <a:gd name="connsiteY38" fmla="*/ 1110791 h 2237474"/>
              <a:gd name="connsiteX39" fmla="*/ 8584946 w 12192000"/>
              <a:gd name="connsiteY39" fmla="*/ 1135226 h 2237474"/>
              <a:gd name="connsiteX40" fmla="*/ 8419755 w 12192000"/>
              <a:gd name="connsiteY40" fmla="*/ 1216260 h 2237474"/>
              <a:gd name="connsiteX41" fmla="*/ 8411626 w 12192000"/>
              <a:gd name="connsiteY41" fmla="*/ 1214397 h 2237474"/>
              <a:gd name="connsiteX42" fmla="*/ 8363469 w 12192000"/>
              <a:gd name="connsiteY42" fmla="*/ 1246658 h 2237474"/>
              <a:gd name="connsiteX43" fmla="*/ 8275497 w 12192000"/>
              <a:gd name="connsiteY43" fmla="*/ 1264396 h 2237474"/>
              <a:gd name="connsiteX44" fmla="*/ 8206287 w 12192000"/>
              <a:gd name="connsiteY44" fmla="*/ 1273060 h 2237474"/>
              <a:gd name="connsiteX45" fmla="*/ 8139997 w 12192000"/>
              <a:gd name="connsiteY45" fmla="*/ 1282713 h 2237474"/>
              <a:gd name="connsiteX46" fmla="*/ 8074238 w 12192000"/>
              <a:gd name="connsiteY46" fmla="*/ 1301895 h 2237474"/>
              <a:gd name="connsiteX47" fmla="*/ 7942099 w 12192000"/>
              <a:gd name="connsiteY47" fmla="*/ 1336332 h 2237474"/>
              <a:gd name="connsiteX48" fmla="*/ 7902328 w 12192000"/>
              <a:gd name="connsiteY48" fmla="*/ 1345865 h 2237474"/>
              <a:gd name="connsiteX49" fmla="*/ 7840612 w 12192000"/>
              <a:gd name="connsiteY49" fmla="*/ 1369373 h 2237474"/>
              <a:gd name="connsiteX50" fmla="*/ 7786819 w 12192000"/>
              <a:gd name="connsiteY50" fmla="*/ 1378970 h 2237474"/>
              <a:gd name="connsiteX51" fmla="*/ 7548172 w 12192000"/>
              <a:gd name="connsiteY51" fmla="*/ 1417460 h 2237474"/>
              <a:gd name="connsiteX52" fmla="*/ 7483437 w 12192000"/>
              <a:gd name="connsiteY52" fmla="*/ 1478152 h 2237474"/>
              <a:gd name="connsiteX53" fmla="*/ 7377870 w 12192000"/>
              <a:gd name="connsiteY53" fmla="*/ 1523319 h 2237474"/>
              <a:gd name="connsiteX54" fmla="*/ 7230737 w 12192000"/>
              <a:gd name="connsiteY54" fmla="*/ 1562633 h 2237474"/>
              <a:gd name="connsiteX55" fmla="*/ 7224458 w 12192000"/>
              <a:gd name="connsiteY55" fmla="*/ 1573008 h 2237474"/>
              <a:gd name="connsiteX56" fmla="*/ 7183121 w 12192000"/>
              <a:gd name="connsiteY56" fmla="*/ 1595162 h 2237474"/>
              <a:gd name="connsiteX57" fmla="*/ 7164601 w 12192000"/>
              <a:gd name="connsiteY57" fmla="*/ 1606490 h 2237474"/>
              <a:gd name="connsiteX58" fmla="*/ 7031309 w 12192000"/>
              <a:gd name="connsiteY58" fmla="*/ 1619451 h 2237474"/>
              <a:gd name="connsiteX59" fmla="*/ 6900177 w 12192000"/>
              <a:gd name="connsiteY59" fmla="*/ 1636016 h 2237474"/>
              <a:gd name="connsiteX60" fmla="*/ 6795372 w 12192000"/>
              <a:gd name="connsiteY60" fmla="*/ 1644845 h 2237474"/>
              <a:gd name="connsiteX61" fmla="*/ 6692251 w 12192000"/>
              <a:gd name="connsiteY61" fmla="*/ 1656357 h 2237474"/>
              <a:gd name="connsiteX62" fmla="*/ 6655235 w 12192000"/>
              <a:gd name="connsiteY62" fmla="*/ 1661869 h 2237474"/>
              <a:gd name="connsiteX63" fmla="*/ 6554894 w 12192000"/>
              <a:gd name="connsiteY63" fmla="*/ 1664428 h 2237474"/>
              <a:gd name="connsiteX64" fmla="*/ 6516595 w 12192000"/>
              <a:gd name="connsiteY64" fmla="*/ 1667475 h 2237474"/>
              <a:gd name="connsiteX65" fmla="*/ 6508541 w 12192000"/>
              <a:gd name="connsiteY65" fmla="*/ 1668757 h 2237474"/>
              <a:gd name="connsiteX66" fmla="*/ 6471012 w 12192000"/>
              <a:gd name="connsiteY66" fmla="*/ 1678604 h 2237474"/>
              <a:gd name="connsiteX67" fmla="*/ 6364035 w 12192000"/>
              <a:gd name="connsiteY67" fmla="*/ 1667683 h 2237474"/>
              <a:gd name="connsiteX68" fmla="*/ 6280959 w 12192000"/>
              <a:gd name="connsiteY68" fmla="*/ 1689329 h 2237474"/>
              <a:gd name="connsiteX69" fmla="*/ 6243319 w 12192000"/>
              <a:gd name="connsiteY69" fmla="*/ 1695560 h 2237474"/>
              <a:gd name="connsiteX70" fmla="*/ 6098321 w 12192000"/>
              <a:gd name="connsiteY70" fmla="*/ 1721646 h 2237474"/>
              <a:gd name="connsiteX71" fmla="*/ 5880652 w 12192000"/>
              <a:gd name="connsiteY71" fmla="*/ 1779643 h 2237474"/>
              <a:gd name="connsiteX72" fmla="*/ 5785959 w 12192000"/>
              <a:gd name="connsiteY72" fmla="*/ 1775307 h 2237474"/>
              <a:gd name="connsiteX73" fmla="*/ 5643534 w 12192000"/>
              <a:gd name="connsiteY73" fmla="*/ 1802919 h 2237474"/>
              <a:gd name="connsiteX74" fmla="*/ 5518799 w 12192000"/>
              <a:gd name="connsiteY74" fmla="*/ 1818312 h 2237474"/>
              <a:gd name="connsiteX75" fmla="*/ 5505014 w 12192000"/>
              <a:gd name="connsiteY75" fmla="*/ 1819259 h 2237474"/>
              <a:gd name="connsiteX76" fmla="*/ 5453307 w 12192000"/>
              <a:gd name="connsiteY76" fmla="*/ 1815450 h 2237474"/>
              <a:gd name="connsiteX77" fmla="*/ 5221533 w 12192000"/>
              <a:gd name="connsiteY77" fmla="*/ 1846950 h 2237474"/>
              <a:gd name="connsiteX78" fmla="*/ 5149802 w 12192000"/>
              <a:gd name="connsiteY78" fmla="*/ 1844846 h 2237474"/>
              <a:gd name="connsiteX79" fmla="*/ 5114927 w 12192000"/>
              <a:gd name="connsiteY79" fmla="*/ 1847827 h 2237474"/>
              <a:gd name="connsiteX80" fmla="*/ 5108970 w 12192000"/>
              <a:gd name="connsiteY80" fmla="*/ 1847935 h 2237474"/>
              <a:gd name="connsiteX81" fmla="*/ 5067961 w 12192000"/>
              <a:gd name="connsiteY81" fmla="*/ 1845917 h 2237474"/>
              <a:gd name="connsiteX82" fmla="*/ 5007075 w 12192000"/>
              <a:gd name="connsiteY82" fmla="*/ 1838626 h 2237474"/>
              <a:gd name="connsiteX83" fmla="*/ 4944087 w 12192000"/>
              <a:gd name="connsiteY83" fmla="*/ 1823332 h 2237474"/>
              <a:gd name="connsiteX84" fmla="*/ 4907662 w 12192000"/>
              <a:gd name="connsiteY84" fmla="*/ 1816900 h 2237474"/>
              <a:gd name="connsiteX85" fmla="*/ 4882386 w 12192000"/>
              <a:gd name="connsiteY85" fmla="*/ 1809844 h 2237474"/>
              <a:gd name="connsiteX86" fmla="*/ 4811440 w 12192000"/>
              <a:gd name="connsiteY86" fmla="*/ 1804655 h 2237474"/>
              <a:gd name="connsiteX87" fmla="*/ 4691075 w 12192000"/>
              <a:gd name="connsiteY87" fmla="*/ 1801389 h 2237474"/>
              <a:gd name="connsiteX88" fmla="*/ 4640313 w 12192000"/>
              <a:gd name="connsiteY88" fmla="*/ 1784307 h 2237474"/>
              <a:gd name="connsiteX89" fmla="*/ 4536503 w 12192000"/>
              <a:gd name="connsiteY89" fmla="*/ 1785334 h 2237474"/>
              <a:gd name="connsiteX90" fmla="*/ 4513724 w 12192000"/>
              <a:gd name="connsiteY90" fmla="*/ 1791996 h 2237474"/>
              <a:gd name="connsiteX91" fmla="*/ 4459810 w 12192000"/>
              <a:gd name="connsiteY91" fmla="*/ 1797886 h 2237474"/>
              <a:gd name="connsiteX92" fmla="*/ 4379064 w 12192000"/>
              <a:gd name="connsiteY92" fmla="*/ 1817177 h 2237474"/>
              <a:gd name="connsiteX93" fmla="*/ 4290981 w 12192000"/>
              <a:gd name="connsiteY93" fmla="*/ 1839677 h 2237474"/>
              <a:gd name="connsiteX94" fmla="*/ 4238372 w 12192000"/>
              <a:gd name="connsiteY94" fmla="*/ 1851480 h 2237474"/>
              <a:gd name="connsiteX95" fmla="*/ 4232517 w 12192000"/>
              <a:gd name="connsiteY95" fmla="*/ 1852567 h 2237474"/>
              <a:gd name="connsiteX96" fmla="*/ 4191732 w 12192000"/>
              <a:gd name="connsiteY96" fmla="*/ 1857328 h 2237474"/>
              <a:gd name="connsiteX97" fmla="*/ 4065532 w 12192000"/>
              <a:gd name="connsiteY97" fmla="*/ 1855477 h 2237474"/>
              <a:gd name="connsiteX98" fmla="*/ 4028460 w 12192000"/>
              <a:gd name="connsiteY98" fmla="*/ 1855137 h 2237474"/>
              <a:gd name="connsiteX99" fmla="*/ 4002267 w 12192000"/>
              <a:gd name="connsiteY99" fmla="*/ 1852352 h 2237474"/>
              <a:gd name="connsiteX100" fmla="*/ 3931396 w 12192000"/>
              <a:gd name="connsiteY100" fmla="*/ 1858915 h 2237474"/>
              <a:gd name="connsiteX101" fmla="*/ 3812162 w 12192000"/>
              <a:gd name="connsiteY101" fmla="*/ 1875501 h 2237474"/>
              <a:gd name="connsiteX102" fmla="*/ 3758105 w 12192000"/>
              <a:gd name="connsiteY102" fmla="*/ 1871856 h 2237474"/>
              <a:gd name="connsiteX103" fmla="*/ 3715896 w 12192000"/>
              <a:gd name="connsiteY103" fmla="*/ 1881552 h 2237474"/>
              <a:gd name="connsiteX104" fmla="*/ 3567259 w 12192000"/>
              <a:gd name="connsiteY104" fmla="*/ 1893482 h 2237474"/>
              <a:gd name="connsiteX105" fmla="*/ 3405770 w 12192000"/>
              <a:gd name="connsiteY105" fmla="*/ 1904591 h 2237474"/>
              <a:gd name="connsiteX106" fmla="*/ 3280097 w 12192000"/>
              <a:gd name="connsiteY106" fmla="*/ 1919610 h 2237474"/>
              <a:gd name="connsiteX107" fmla="*/ 3123424 w 12192000"/>
              <a:gd name="connsiteY107" fmla="*/ 1952930 h 2237474"/>
              <a:gd name="connsiteX108" fmla="*/ 3009910 w 12192000"/>
              <a:gd name="connsiteY108" fmla="*/ 1957866 h 2237474"/>
              <a:gd name="connsiteX109" fmla="*/ 2995934 w 12192000"/>
              <a:gd name="connsiteY109" fmla="*/ 1967085 h 2237474"/>
              <a:gd name="connsiteX110" fmla="*/ 2942858 w 12192000"/>
              <a:gd name="connsiteY110" fmla="*/ 1981367 h 2237474"/>
              <a:gd name="connsiteX111" fmla="*/ 2875436 w 12192000"/>
              <a:gd name="connsiteY111" fmla="*/ 1996977 h 2237474"/>
              <a:gd name="connsiteX112" fmla="*/ 2874892 w 12192000"/>
              <a:gd name="connsiteY112" fmla="*/ 1996085 h 2237474"/>
              <a:gd name="connsiteX113" fmla="*/ 2843662 w 12192000"/>
              <a:gd name="connsiteY113" fmla="*/ 1992498 h 2237474"/>
              <a:gd name="connsiteX114" fmla="*/ 2718916 w 12192000"/>
              <a:gd name="connsiteY114" fmla="*/ 1990867 h 2237474"/>
              <a:gd name="connsiteX115" fmla="*/ 2713522 w 12192000"/>
              <a:gd name="connsiteY115" fmla="*/ 1990173 h 2237474"/>
              <a:gd name="connsiteX116" fmla="*/ 2578178 w 12192000"/>
              <a:gd name="connsiteY116" fmla="*/ 1990531 h 2237474"/>
              <a:gd name="connsiteX117" fmla="*/ 2476147 w 12192000"/>
              <a:gd name="connsiteY117" fmla="*/ 1998305 h 2237474"/>
              <a:gd name="connsiteX118" fmla="*/ 2373568 w 12192000"/>
              <a:gd name="connsiteY118" fmla="*/ 2003219 h 2237474"/>
              <a:gd name="connsiteX119" fmla="*/ 2287219 w 12192000"/>
              <a:gd name="connsiteY119" fmla="*/ 1998750 h 2237474"/>
              <a:gd name="connsiteX120" fmla="*/ 2243069 w 12192000"/>
              <a:gd name="connsiteY120" fmla="*/ 2015111 h 2237474"/>
              <a:gd name="connsiteX121" fmla="*/ 2164831 w 12192000"/>
              <a:gd name="connsiteY121" fmla="*/ 2010143 h 2237474"/>
              <a:gd name="connsiteX122" fmla="*/ 2085228 w 12192000"/>
              <a:gd name="connsiteY122" fmla="*/ 2046431 h 2237474"/>
              <a:gd name="connsiteX123" fmla="*/ 2058061 w 12192000"/>
              <a:gd name="connsiteY123" fmla="*/ 2047942 h 2237474"/>
              <a:gd name="connsiteX124" fmla="*/ 2042244 w 12192000"/>
              <a:gd name="connsiteY124" fmla="*/ 2055560 h 2237474"/>
              <a:gd name="connsiteX125" fmla="*/ 1877728 w 12192000"/>
              <a:gd name="connsiteY125" fmla="*/ 2101004 h 2237474"/>
              <a:gd name="connsiteX126" fmla="*/ 1759056 w 12192000"/>
              <a:gd name="connsiteY126" fmla="*/ 2125608 h 2237474"/>
              <a:gd name="connsiteX127" fmla="*/ 1637948 w 12192000"/>
              <a:gd name="connsiteY127" fmla="*/ 2172597 h 2237474"/>
              <a:gd name="connsiteX128" fmla="*/ 1434549 w 12192000"/>
              <a:gd name="connsiteY128" fmla="*/ 2234522 h 2237474"/>
              <a:gd name="connsiteX129" fmla="*/ 1398481 w 12192000"/>
              <a:gd name="connsiteY129" fmla="*/ 2237074 h 2237474"/>
              <a:gd name="connsiteX130" fmla="*/ 1398407 w 12192000"/>
              <a:gd name="connsiteY130" fmla="*/ 2237095 h 2237474"/>
              <a:gd name="connsiteX131" fmla="*/ 1370962 w 12192000"/>
              <a:gd name="connsiteY131" fmla="*/ 2237474 h 2237474"/>
              <a:gd name="connsiteX132" fmla="*/ 1356367 w 12192000"/>
              <a:gd name="connsiteY132" fmla="*/ 2235089 h 2237474"/>
              <a:gd name="connsiteX133" fmla="*/ 1324828 w 12192000"/>
              <a:gd name="connsiteY133" fmla="*/ 2231968 h 2237474"/>
              <a:gd name="connsiteX134" fmla="*/ 1279765 w 12192000"/>
              <a:gd name="connsiteY134" fmla="*/ 2229639 h 2237474"/>
              <a:gd name="connsiteX135" fmla="*/ 1195347 w 12192000"/>
              <a:gd name="connsiteY135" fmla="*/ 2212354 h 2237474"/>
              <a:gd name="connsiteX136" fmla="*/ 970251 w 12192000"/>
              <a:gd name="connsiteY136" fmla="*/ 2221029 h 2237474"/>
              <a:gd name="connsiteX137" fmla="*/ 812914 w 12192000"/>
              <a:gd name="connsiteY137" fmla="*/ 2202752 h 2237474"/>
              <a:gd name="connsiteX138" fmla="*/ 800195 w 12192000"/>
              <a:gd name="connsiteY138" fmla="*/ 2209407 h 2237474"/>
              <a:gd name="connsiteX139" fmla="*/ 784978 w 12192000"/>
              <a:gd name="connsiteY139" fmla="*/ 2212360 h 2237474"/>
              <a:gd name="connsiteX140" fmla="*/ 681987 w 12192000"/>
              <a:gd name="connsiteY140" fmla="*/ 2216757 h 2237474"/>
              <a:gd name="connsiteX141" fmla="*/ 669923 w 12192000"/>
              <a:gd name="connsiteY141" fmla="*/ 2211682 h 2237474"/>
              <a:gd name="connsiteX142" fmla="*/ 648680 w 12192000"/>
              <a:gd name="connsiteY142" fmla="*/ 2206229 h 2237474"/>
              <a:gd name="connsiteX143" fmla="*/ 597225 w 12192000"/>
              <a:gd name="connsiteY143" fmla="*/ 2180999 h 2237474"/>
              <a:gd name="connsiteX144" fmla="*/ 558449 w 12192000"/>
              <a:gd name="connsiteY144" fmla="*/ 2182346 h 2237474"/>
              <a:gd name="connsiteX145" fmla="*/ 550517 w 12192000"/>
              <a:gd name="connsiteY145" fmla="*/ 2182060 h 2237474"/>
              <a:gd name="connsiteX146" fmla="*/ 550309 w 12192000"/>
              <a:gd name="connsiteY146" fmla="*/ 2181825 h 2237474"/>
              <a:gd name="connsiteX147" fmla="*/ 541836 w 12192000"/>
              <a:gd name="connsiteY147" fmla="*/ 2181063 h 2237474"/>
              <a:gd name="connsiteX148" fmla="*/ 536057 w 12192000"/>
              <a:gd name="connsiteY148" fmla="*/ 2181537 h 2237474"/>
              <a:gd name="connsiteX149" fmla="*/ 520671 w 12192000"/>
              <a:gd name="connsiteY149" fmla="*/ 2180980 h 2237474"/>
              <a:gd name="connsiteX150" fmla="*/ 515024 w 12192000"/>
              <a:gd name="connsiteY150" fmla="*/ 2179258 h 2237474"/>
              <a:gd name="connsiteX151" fmla="*/ 512278 w 12192000"/>
              <a:gd name="connsiteY151" fmla="*/ 2176369 h 2237474"/>
              <a:gd name="connsiteX152" fmla="*/ 480419 w 12192000"/>
              <a:gd name="connsiteY152" fmla="*/ 2167807 h 2237474"/>
              <a:gd name="connsiteX153" fmla="*/ 413835 w 12192000"/>
              <a:gd name="connsiteY153" fmla="*/ 2156783 h 2237474"/>
              <a:gd name="connsiteX154" fmla="*/ 376513 w 12192000"/>
              <a:gd name="connsiteY154" fmla="*/ 2154014 h 2237474"/>
              <a:gd name="connsiteX155" fmla="*/ 273386 w 12192000"/>
              <a:gd name="connsiteY155" fmla="*/ 2142551 h 2237474"/>
              <a:gd name="connsiteX156" fmla="*/ 169207 w 12192000"/>
              <a:gd name="connsiteY156" fmla="*/ 2128100 h 2237474"/>
              <a:gd name="connsiteX157" fmla="*/ 93149 w 12192000"/>
              <a:gd name="connsiteY157" fmla="*/ 2105324 h 2237474"/>
              <a:gd name="connsiteX158" fmla="*/ 88109 w 12192000"/>
              <a:gd name="connsiteY158" fmla="*/ 2106704 h 2237474"/>
              <a:gd name="connsiteX159" fmla="*/ 80022 w 12192000"/>
              <a:gd name="connsiteY159" fmla="*/ 2107254 h 2237474"/>
              <a:gd name="connsiteX160" fmla="*/ 79717 w 12192000"/>
              <a:gd name="connsiteY160" fmla="*/ 2107046 h 2237474"/>
              <a:gd name="connsiteX161" fmla="*/ 72352 w 12192000"/>
              <a:gd name="connsiteY161" fmla="*/ 2107991 h 2237474"/>
              <a:gd name="connsiteX162" fmla="*/ 37645 w 12192000"/>
              <a:gd name="connsiteY162" fmla="*/ 2115401 h 2237474"/>
              <a:gd name="connsiteX163" fmla="*/ 4572 w 12192000"/>
              <a:gd name="connsiteY163" fmla="*/ 2111091 h 2237474"/>
              <a:gd name="connsiteX164" fmla="*/ 0 w 12192000"/>
              <a:gd name="connsiteY164" fmla="*/ 2110468 h 2237474"/>
              <a:gd name="connsiteX165" fmla="*/ 0 w 12192000"/>
              <a:gd name="connsiteY165"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20512 w 12192000"/>
              <a:gd name="connsiteY6" fmla="*/ 745392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46594 w 12192000"/>
              <a:gd name="connsiteY12" fmla="*/ 765069 h 2237474"/>
              <a:gd name="connsiteX13" fmla="*/ 10739478 w 12192000"/>
              <a:gd name="connsiteY13" fmla="*/ 776841 h 2237474"/>
              <a:gd name="connsiteX14" fmla="*/ 10458762 w 12192000"/>
              <a:gd name="connsiteY14" fmla="*/ 755400 h 2237474"/>
              <a:gd name="connsiteX15" fmla="*/ 10211200 w 12192000"/>
              <a:gd name="connsiteY15" fmla="*/ 767513 h 2237474"/>
              <a:gd name="connsiteX16" fmla="*/ 10167995 w 12192000"/>
              <a:gd name="connsiteY16" fmla="*/ 760843 h 2237474"/>
              <a:gd name="connsiteX17" fmla="*/ 9997044 w 12192000"/>
              <a:gd name="connsiteY17" fmla="*/ 780129 h 2237474"/>
              <a:gd name="connsiteX18" fmla="*/ 9943887 w 12192000"/>
              <a:gd name="connsiteY18" fmla="*/ 804141 h 2237474"/>
              <a:gd name="connsiteX19" fmla="*/ 9918248 w 12192000"/>
              <a:gd name="connsiteY19" fmla="*/ 816628 h 2237474"/>
              <a:gd name="connsiteX20" fmla="*/ 9767091 w 12192000"/>
              <a:gd name="connsiteY20" fmla="*/ 870550 h 2237474"/>
              <a:gd name="connsiteX21" fmla="*/ 9683005 w 12192000"/>
              <a:gd name="connsiteY21" fmla="*/ 894128 h 2237474"/>
              <a:gd name="connsiteX22" fmla="*/ 9594438 w 12192000"/>
              <a:gd name="connsiteY22" fmla="*/ 919051 h 2237474"/>
              <a:gd name="connsiteX23" fmla="*/ 9544189 w 12192000"/>
              <a:gd name="connsiteY23" fmla="*/ 938966 h 2237474"/>
              <a:gd name="connsiteX24" fmla="*/ 9500499 w 12192000"/>
              <a:gd name="connsiteY24" fmla="*/ 954680 h 2237474"/>
              <a:gd name="connsiteX25" fmla="*/ 9428195 w 12192000"/>
              <a:gd name="connsiteY25" fmla="*/ 986225 h 2237474"/>
              <a:gd name="connsiteX26" fmla="*/ 9410017 w 12192000"/>
              <a:gd name="connsiteY26" fmla="*/ 993931 h 2237474"/>
              <a:gd name="connsiteX27" fmla="*/ 9392919 w 12192000"/>
              <a:gd name="connsiteY27" fmla="*/ 994656 h 2237474"/>
              <a:gd name="connsiteX28" fmla="*/ 9268019 w 12192000"/>
              <a:gd name="connsiteY28" fmla="*/ 1007442 h 2237474"/>
              <a:gd name="connsiteX29" fmla="*/ 9234662 w 12192000"/>
              <a:gd name="connsiteY29" fmla="*/ 1023056 h 2237474"/>
              <a:gd name="connsiteX30" fmla="*/ 9181033 w 12192000"/>
              <a:gd name="connsiteY30" fmla="*/ 1037921 h 2237474"/>
              <a:gd name="connsiteX31" fmla="*/ 9155969 w 12192000"/>
              <a:gd name="connsiteY31" fmla="*/ 1046804 h 2237474"/>
              <a:gd name="connsiteX32" fmla="*/ 9133985 w 12192000"/>
              <a:gd name="connsiteY32" fmla="*/ 1046450 h 2237474"/>
              <a:gd name="connsiteX33" fmla="*/ 9003462 w 12192000"/>
              <a:gd name="connsiteY33" fmla="*/ 1042406 h 2237474"/>
              <a:gd name="connsiteX34" fmla="*/ 8968445 w 12192000"/>
              <a:gd name="connsiteY34" fmla="*/ 1052169 h 2237474"/>
              <a:gd name="connsiteX35" fmla="*/ 8886001 w 12192000"/>
              <a:gd name="connsiteY35" fmla="*/ 1067468 h 2237474"/>
              <a:gd name="connsiteX36" fmla="*/ 8838610 w 12192000"/>
              <a:gd name="connsiteY36" fmla="*/ 1075091 h 2237474"/>
              <a:gd name="connsiteX37" fmla="*/ 8750383 w 12192000"/>
              <a:gd name="connsiteY37" fmla="*/ 1097387 h 2237474"/>
              <a:gd name="connsiteX38" fmla="*/ 8665605 w 12192000"/>
              <a:gd name="connsiteY38" fmla="*/ 1110791 h 2237474"/>
              <a:gd name="connsiteX39" fmla="*/ 8584946 w 12192000"/>
              <a:gd name="connsiteY39" fmla="*/ 1135226 h 2237474"/>
              <a:gd name="connsiteX40" fmla="*/ 8419755 w 12192000"/>
              <a:gd name="connsiteY40" fmla="*/ 1216260 h 2237474"/>
              <a:gd name="connsiteX41" fmla="*/ 8411626 w 12192000"/>
              <a:gd name="connsiteY41" fmla="*/ 1214397 h 2237474"/>
              <a:gd name="connsiteX42" fmla="*/ 8363469 w 12192000"/>
              <a:gd name="connsiteY42" fmla="*/ 1246658 h 2237474"/>
              <a:gd name="connsiteX43" fmla="*/ 8275497 w 12192000"/>
              <a:gd name="connsiteY43" fmla="*/ 1264396 h 2237474"/>
              <a:gd name="connsiteX44" fmla="*/ 8206287 w 12192000"/>
              <a:gd name="connsiteY44" fmla="*/ 1273060 h 2237474"/>
              <a:gd name="connsiteX45" fmla="*/ 8139997 w 12192000"/>
              <a:gd name="connsiteY45" fmla="*/ 1282713 h 2237474"/>
              <a:gd name="connsiteX46" fmla="*/ 8074238 w 12192000"/>
              <a:gd name="connsiteY46" fmla="*/ 1301895 h 2237474"/>
              <a:gd name="connsiteX47" fmla="*/ 7942099 w 12192000"/>
              <a:gd name="connsiteY47" fmla="*/ 1336332 h 2237474"/>
              <a:gd name="connsiteX48" fmla="*/ 7902328 w 12192000"/>
              <a:gd name="connsiteY48" fmla="*/ 1345865 h 2237474"/>
              <a:gd name="connsiteX49" fmla="*/ 7840612 w 12192000"/>
              <a:gd name="connsiteY49" fmla="*/ 1369373 h 2237474"/>
              <a:gd name="connsiteX50" fmla="*/ 7786819 w 12192000"/>
              <a:gd name="connsiteY50" fmla="*/ 1378970 h 2237474"/>
              <a:gd name="connsiteX51" fmla="*/ 7548172 w 12192000"/>
              <a:gd name="connsiteY51" fmla="*/ 1417460 h 2237474"/>
              <a:gd name="connsiteX52" fmla="*/ 7483437 w 12192000"/>
              <a:gd name="connsiteY52" fmla="*/ 1478152 h 2237474"/>
              <a:gd name="connsiteX53" fmla="*/ 7377870 w 12192000"/>
              <a:gd name="connsiteY53" fmla="*/ 1523319 h 2237474"/>
              <a:gd name="connsiteX54" fmla="*/ 7230737 w 12192000"/>
              <a:gd name="connsiteY54" fmla="*/ 1562633 h 2237474"/>
              <a:gd name="connsiteX55" fmla="*/ 7224458 w 12192000"/>
              <a:gd name="connsiteY55" fmla="*/ 1573008 h 2237474"/>
              <a:gd name="connsiteX56" fmla="*/ 7183121 w 12192000"/>
              <a:gd name="connsiteY56" fmla="*/ 1595162 h 2237474"/>
              <a:gd name="connsiteX57" fmla="*/ 7164601 w 12192000"/>
              <a:gd name="connsiteY57" fmla="*/ 1606490 h 2237474"/>
              <a:gd name="connsiteX58" fmla="*/ 7031309 w 12192000"/>
              <a:gd name="connsiteY58" fmla="*/ 1619451 h 2237474"/>
              <a:gd name="connsiteX59" fmla="*/ 6900177 w 12192000"/>
              <a:gd name="connsiteY59" fmla="*/ 1636016 h 2237474"/>
              <a:gd name="connsiteX60" fmla="*/ 6795372 w 12192000"/>
              <a:gd name="connsiteY60" fmla="*/ 1644845 h 2237474"/>
              <a:gd name="connsiteX61" fmla="*/ 6692251 w 12192000"/>
              <a:gd name="connsiteY61" fmla="*/ 1656357 h 2237474"/>
              <a:gd name="connsiteX62" fmla="*/ 6655235 w 12192000"/>
              <a:gd name="connsiteY62" fmla="*/ 1661869 h 2237474"/>
              <a:gd name="connsiteX63" fmla="*/ 6554894 w 12192000"/>
              <a:gd name="connsiteY63" fmla="*/ 1664428 h 2237474"/>
              <a:gd name="connsiteX64" fmla="*/ 6516595 w 12192000"/>
              <a:gd name="connsiteY64" fmla="*/ 1667475 h 2237474"/>
              <a:gd name="connsiteX65" fmla="*/ 6508541 w 12192000"/>
              <a:gd name="connsiteY65" fmla="*/ 1668757 h 2237474"/>
              <a:gd name="connsiteX66" fmla="*/ 6471012 w 12192000"/>
              <a:gd name="connsiteY66" fmla="*/ 1678604 h 2237474"/>
              <a:gd name="connsiteX67" fmla="*/ 6364035 w 12192000"/>
              <a:gd name="connsiteY67" fmla="*/ 1667683 h 2237474"/>
              <a:gd name="connsiteX68" fmla="*/ 6280959 w 12192000"/>
              <a:gd name="connsiteY68" fmla="*/ 1689329 h 2237474"/>
              <a:gd name="connsiteX69" fmla="*/ 6243319 w 12192000"/>
              <a:gd name="connsiteY69" fmla="*/ 1695560 h 2237474"/>
              <a:gd name="connsiteX70" fmla="*/ 6098321 w 12192000"/>
              <a:gd name="connsiteY70" fmla="*/ 1721646 h 2237474"/>
              <a:gd name="connsiteX71" fmla="*/ 5880652 w 12192000"/>
              <a:gd name="connsiteY71" fmla="*/ 1779643 h 2237474"/>
              <a:gd name="connsiteX72" fmla="*/ 5785959 w 12192000"/>
              <a:gd name="connsiteY72" fmla="*/ 1775307 h 2237474"/>
              <a:gd name="connsiteX73" fmla="*/ 5643534 w 12192000"/>
              <a:gd name="connsiteY73" fmla="*/ 1802919 h 2237474"/>
              <a:gd name="connsiteX74" fmla="*/ 5518799 w 12192000"/>
              <a:gd name="connsiteY74" fmla="*/ 1818312 h 2237474"/>
              <a:gd name="connsiteX75" fmla="*/ 5505014 w 12192000"/>
              <a:gd name="connsiteY75" fmla="*/ 1819259 h 2237474"/>
              <a:gd name="connsiteX76" fmla="*/ 5453307 w 12192000"/>
              <a:gd name="connsiteY76" fmla="*/ 1815450 h 2237474"/>
              <a:gd name="connsiteX77" fmla="*/ 5221533 w 12192000"/>
              <a:gd name="connsiteY77" fmla="*/ 1846950 h 2237474"/>
              <a:gd name="connsiteX78" fmla="*/ 5149802 w 12192000"/>
              <a:gd name="connsiteY78" fmla="*/ 1844846 h 2237474"/>
              <a:gd name="connsiteX79" fmla="*/ 5114927 w 12192000"/>
              <a:gd name="connsiteY79" fmla="*/ 1847827 h 2237474"/>
              <a:gd name="connsiteX80" fmla="*/ 5108970 w 12192000"/>
              <a:gd name="connsiteY80" fmla="*/ 1847935 h 2237474"/>
              <a:gd name="connsiteX81" fmla="*/ 5067961 w 12192000"/>
              <a:gd name="connsiteY81" fmla="*/ 1845917 h 2237474"/>
              <a:gd name="connsiteX82" fmla="*/ 5007075 w 12192000"/>
              <a:gd name="connsiteY82" fmla="*/ 1838626 h 2237474"/>
              <a:gd name="connsiteX83" fmla="*/ 4944087 w 12192000"/>
              <a:gd name="connsiteY83" fmla="*/ 1823332 h 2237474"/>
              <a:gd name="connsiteX84" fmla="*/ 4907662 w 12192000"/>
              <a:gd name="connsiteY84" fmla="*/ 1816900 h 2237474"/>
              <a:gd name="connsiteX85" fmla="*/ 4882386 w 12192000"/>
              <a:gd name="connsiteY85" fmla="*/ 1809844 h 2237474"/>
              <a:gd name="connsiteX86" fmla="*/ 4811440 w 12192000"/>
              <a:gd name="connsiteY86" fmla="*/ 1804655 h 2237474"/>
              <a:gd name="connsiteX87" fmla="*/ 4691075 w 12192000"/>
              <a:gd name="connsiteY87" fmla="*/ 1801389 h 2237474"/>
              <a:gd name="connsiteX88" fmla="*/ 4640313 w 12192000"/>
              <a:gd name="connsiteY88" fmla="*/ 1784307 h 2237474"/>
              <a:gd name="connsiteX89" fmla="*/ 4536503 w 12192000"/>
              <a:gd name="connsiteY89" fmla="*/ 1785334 h 2237474"/>
              <a:gd name="connsiteX90" fmla="*/ 4513724 w 12192000"/>
              <a:gd name="connsiteY90" fmla="*/ 1791996 h 2237474"/>
              <a:gd name="connsiteX91" fmla="*/ 4459810 w 12192000"/>
              <a:gd name="connsiteY91" fmla="*/ 1797886 h 2237474"/>
              <a:gd name="connsiteX92" fmla="*/ 4379064 w 12192000"/>
              <a:gd name="connsiteY92" fmla="*/ 1817177 h 2237474"/>
              <a:gd name="connsiteX93" fmla="*/ 4290981 w 12192000"/>
              <a:gd name="connsiteY93" fmla="*/ 1839677 h 2237474"/>
              <a:gd name="connsiteX94" fmla="*/ 4238372 w 12192000"/>
              <a:gd name="connsiteY94" fmla="*/ 1851480 h 2237474"/>
              <a:gd name="connsiteX95" fmla="*/ 4232517 w 12192000"/>
              <a:gd name="connsiteY95" fmla="*/ 1852567 h 2237474"/>
              <a:gd name="connsiteX96" fmla="*/ 4191732 w 12192000"/>
              <a:gd name="connsiteY96" fmla="*/ 1857328 h 2237474"/>
              <a:gd name="connsiteX97" fmla="*/ 4065532 w 12192000"/>
              <a:gd name="connsiteY97" fmla="*/ 1855477 h 2237474"/>
              <a:gd name="connsiteX98" fmla="*/ 4028460 w 12192000"/>
              <a:gd name="connsiteY98" fmla="*/ 1855137 h 2237474"/>
              <a:gd name="connsiteX99" fmla="*/ 4002267 w 12192000"/>
              <a:gd name="connsiteY99" fmla="*/ 1852352 h 2237474"/>
              <a:gd name="connsiteX100" fmla="*/ 3931396 w 12192000"/>
              <a:gd name="connsiteY100" fmla="*/ 1858915 h 2237474"/>
              <a:gd name="connsiteX101" fmla="*/ 3812162 w 12192000"/>
              <a:gd name="connsiteY101" fmla="*/ 1875501 h 2237474"/>
              <a:gd name="connsiteX102" fmla="*/ 3758105 w 12192000"/>
              <a:gd name="connsiteY102" fmla="*/ 1871856 h 2237474"/>
              <a:gd name="connsiteX103" fmla="*/ 3715896 w 12192000"/>
              <a:gd name="connsiteY103" fmla="*/ 1881552 h 2237474"/>
              <a:gd name="connsiteX104" fmla="*/ 3567259 w 12192000"/>
              <a:gd name="connsiteY104" fmla="*/ 1893482 h 2237474"/>
              <a:gd name="connsiteX105" fmla="*/ 3405770 w 12192000"/>
              <a:gd name="connsiteY105" fmla="*/ 1904591 h 2237474"/>
              <a:gd name="connsiteX106" fmla="*/ 3280097 w 12192000"/>
              <a:gd name="connsiteY106" fmla="*/ 1919610 h 2237474"/>
              <a:gd name="connsiteX107" fmla="*/ 3123424 w 12192000"/>
              <a:gd name="connsiteY107" fmla="*/ 1952930 h 2237474"/>
              <a:gd name="connsiteX108" fmla="*/ 3009910 w 12192000"/>
              <a:gd name="connsiteY108" fmla="*/ 1957866 h 2237474"/>
              <a:gd name="connsiteX109" fmla="*/ 2995934 w 12192000"/>
              <a:gd name="connsiteY109" fmla="*/ 1967085 h 2237474"/>
              <a:gd name="connsiteX110" fmla="*/ 2942858 w 12192000"/>
              <a:gd name="connsiteY110" fmla="*/ 1981367 h 2237474"/>
              <a:gd name="connsiteX111" fmla="*/ 2875436 w 12192000"/>
              <a:gd name="connsiteY111" fmla="*/ 1996977 h 2237474"/>
              <a:gd name="connsiteX112" fmla="*/ 2874892 w 12192000"/>
              <a:gd name="connsiteY112" fmla="*/ 1996085 h 2237474"/>
              <a:gd name="connsiteX113" fmla="*/ 2843662 w 12192000"/>
              <a:gd name="connsiteY113" fmla="*/ 1992498 h 2237474"/>
              <a:gd name="connsiteX114" fmla="*/ 2718916 w 12192000"/>
              <a:gd name="connsiteY114" fmla="*/ 1990867 h 2237474"/>
              <a:gd name="connsiteX115" fmla="*/ 2713522 w 12192000"/>
              <a:gd name="connsiteY115" fmla="*/ 1990173 h 2237474"/>
              <a:gd name="connsiteX116" fmla="*/ 2578178 w 12192000"/>
              <a:gd name="connsiteY116" fmla="*/ 1990531 h 2237474"/>
              <a:gd name="connsiteX117" fmla="*/ 2476147 w 12192000"/>
              <a:gd name="connsiteY117" fmla="*/ 1998305 h 2237474"/>
              <a:gd name="connsiteX118" fmla="*/ 2373568 w 12192000"/>
              <a:gd name="connsiteY118" fmla="*/ 2003219 h 2237474"/>
              <a:gd name="connsiteX119" fmla="*/ 2287219 w 12192000"/>
              <a:gd name="connsiteY119" fmla="*/ 1998750 h 2237474"/>
              <a:gd name="connsiteX120" fmla="*/ 2243069 w 12192000"/>
              <a:gd name="connsiteY120" fmla="*/ 2005321 h 2237474"/>
              <a:gd name="connsiteX121" fmla="*/ 2164831 w 12192000"/>
              <a:gd name="connsiteY121" fmla="*/ 2010143 h 2237474"/>
              <a:gd name="connsiteX122" fmla="*/ 2085228 w 12192000"/>
              <a:gd name="connsiteY122" fmla="*/ 2046431 h 2237474"/>
              <a:gd name="connsiteX123" fmla="*/ 2058061 w 12192000"/>
              <a:gd name="connsiteY123" fmla="*/ 2047942 h 2237474"/>
              <a:gd name="connsiteX124" fmla="*/ 2042244 w 12192000"/>
              <a:gd name="connsiteY124" fmla="*/ 2055560 h 2237474"/>
              <a:gd name="connsiteX125" fmla="*/ 1877728 w 12192000"/>
              <a:gd name="connsiteY125" fmla="*/ 2101004 h 2237474"/>
              <a:gd name="connsiteX126" fmla="*/ 1759056 w 12192000"/>
              <a:gd name="connsiteY126" fmla="*/ 2125608 h 2237474"/>
              <a:gd name="connsiteX127" fmla="*/ 1637948 w 12192000"/>
              <a:gd name="connsiteY127" fmla="*/ 2172597 h 2237474"/>
              <a:gd name="connsiteX128" fmla="*/ 1434549 w 12192000"/>
              <a:gd name="connsiteY128" fmla="*/ 2234522 h 2237474"/>
              <a:gd name="connsiteX129" fmla="*/ 1398481 w 12192000"/>
              <a:gd name="connsiteY129" fmla="*/ 2237074 h 2237474"/>
              <a:gd name="connsiteX130" fmla="*/ 1398407 w 12192000"/>
              <a:gd name="connsiteY130" fmla="*/ 2237095 h 2237474"/>
              <a:gd name="connsiteX131" fmla="*/ 1370962 w 12192000"/>
              <a:gd name="connsiteY131" fmla="*/ 2237474 h 2237474"/>
              <a:gd name="connsiteX132" fmla="*/ 1356367 w 12192000"/>
              <a:gd name="connsiteY132" fmla="*/ 2235089 h 2237474"/>
              <a:gd name="connsiteX133" fmla="*/ 1324828 w 12192000"/>
              <a:gd name="connsiteY133" fmla="*/ 2231968 h 2237474"/>
              <a:gd name="connsiteX134" fmla="*/ 1279765 w 12192000"/>
              <a:gd name="connsiteY134" fmla="*/ 2229639 h 2237474"/>
              <a:gd name="connsiteX135" fmla="*/ 1195347 w 12192000"/>
              <a:gd name="connsiteY135" fmla="*/ 2212354 h 2237474"/>
              <a:gd name="connsiteX136" fmla="*/ 970251 w 12192000"/>
              <a:gd name="connsiteY136" fmla="*/ 2221029 h 2237474"/>
              <a:gd name="connsiteX137" fmla="*/ 812914 w 12192000"/>
              <a:gd name="connsiteY137" fmla="*/ 2202752 h 2237474"/>
              <a:gd name="connsiteX138" fmla="*/ 800195 w 12192000"/>
              <a:gd name="connsiteY138" fmla="*/ 2209407 h 2237474"/>
              <a:gd name="connsiteX139" fmla="*/ 784978 w 12192000"/>
              <a:gd name="connsiteY139" fmla="*/ 2212360 h 2237474"/>
              <a:gd name="connsiteX140" fmla="*/ 681987 w 12192000"/>
              <a:gd name="connsiteY140" fmla="*/ 2216757 h 2237474"/>
              <a:gd name="connsiteX141" fmla="*/ 669923 w 12192000"/>
              <a:gd name="connsiteY141" fmla="*/ 2211682 h 2237474"/>
              <a:gd name="connsiteX142" fmla="*/ 648680 w 12192000"/>
              <a:gd name="connsiteY142" fmla="*/ 2206229 h 2237474"/>
              <a:gd name="connsiteX143" fmla="*/ 597225 w 12192000"/>
              <a:gd name="connsiteY143" fmla="*/ 2180999 h 2237474"/>
              <a:gd name="connsiteX144" fmla="*/ 558449 w 12192000"/>
              <a:gd name="connsiteY144" fmla="*/ 2182346 h 2237474"/>
              <a:gd name="connsiteX145" fmla="*/ 550517 w 12192000"/>
              <a:gd name="connsiteY145" fmla="*/ 2182060 h 2237474"/>
              <a:gd name="connsiteX146" fmla="*/ 550309 w 12192000"/>
              <a:gd name="connsiteY146" fmla="*/ 2181825 h 2237474"/>
              <a:gd name="connsiteX147" fmla="*/ 541836 w 12192000"/>
              <a:gd name="connsiteY147" fmla="*/ 2181063 h 2237474"/>
              <a:gd name="connsiteX148" fmla="*/ 536057 w 12192000"/>
              <a:gd name="connsiteY148" fmla="*/ 2181537 h 2237474"/>
              <a:gd name="connsiteX149" fmla="*/ 520671 w 12192000"/>
              <a:gd name="connsiteY149" fmla="*/ 2180980 h 2237474"/>
              <a:gd name="connsiteX150" fmla="*/ 515024 w 12192000"/>
              <a:gd name="connsiteY150" fmla="*/ 2179258 h 2237474"/>
              <a:gd name="connsiteX151" fmla="*/ 512278 w 12192000"/>
              <a:gd name="connsiteY151" fmla="*/ 2176369 h 2237474"/>
              <a:gd name="connsiteX152" fmla="*/ 480419 w 12192000"/>
              <a:gd name="connsiteY152" fmla="*/ 2167807 h 2237474"/>
              <a:gd name="connsiteX153" fmla="*/ 413835 w 12192000"/>
              <a:gd name="connsiteY153" fmla="*/ 2156783 h 2237474"/>
              <a:gd name="connsiteX154" fmla="*/ 376513 w 12192000"/>
              <a:gd name="connsiteY154" fmla="*/ 2154014 h 2237474"/>
              <a:gd name="connsiteX155" fmla="*/ 273386 w 12192000"/>
              <a:gd name="connsiteY155" fmla="*/ 2142551 h 2237474"/>
              <a:gd name="connsiteX156" fmla="*/ 169207 w 12192000"/>
              <a:gd name="connsiteY156" fmla="*/ 2128100 h 2237474"/>
              <a:gd name="connsiteX157" fmla="*/ 93149 w 12192000"/>
              <a:gd name="connsiteY157" fmla="*/ 2105324 h 2237474"/>
              <a:gd name="connsiteX158" fmla="*/ 88109 w 12192000"/>
              <a:gd name="connsiteY158" fmla="*/ 2106704 h 2237474"/>
              <a:gd name="connsiteX159" fmla="*/ 80022 w 12192000"/>
              <a:gd name="connsiteY159" fmla="*/ 2107254 h 2237474"/>
              <a:gd name="connsiteX160" fmla="*/ 79717 w 12192000"/>
              <a:gd name="connsiteY160" fmla="*/ 2107046 h 2237474"/>
              <a:gd name="connsiteX161" fmla="*/ 72352 w 12192000"/>
              <a:gd name="connsiteY161" fmla="*/ 2107991 h 2237474"/>
              <a:gd name="connsiteX162" fmla="*/ 37645 w 12192000"/>
              <a:gd name="connsiteY162" fmla="*/ 2115401 h 2237474"/>
              <a:gd name="connsiteX163" fmla="*/ 4572 w 12192000"/>
              <a:gd name="connsiteY163" fmla="*/ 2111091 h 2237474"/>
              <a:gd name="connsiteX164" fmla="*/ 0 w 12192000"/>
              <a:gd name="connsiteY164" fmla="*/ 2110468 h 2237474"/>
              <a:gd name="connsiteX165" fmla="*/ 0 w 12192000"/>
              <a:gd name="connsiteY165"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20512 w 12192000"/>
              <a:gd name="connsiteY6" fmla="*/ 745392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46594 w 12192000"/>
              <a:gd name="connsiteY12" fmla="*/ 765069 h 2237474"/>
              <a:gd name="connsiteX13" fmla="*/ 10739478 w 12192000"/>
              <a:gd name="connsiteY13" fmla="*/ 776841 h 2237474"/>
              <a:gd name="connsiteX14" fmla="*/ 10458762 w 12192000"/>
              <a:gd name="connsiteY14" fmla="*/ 755400 h 2237474"/>
              <a:gd name="connsiteX15" fmla="*/ 10211200 w 12192000"/>
              <a:gd name="connsiteY15" fmla="*/ 767513 h 2237474"/>
              <a:gd name="connsiteX16" fmla="*/ 10167995 w 12192000"/>
              <a:gd name="connsiteY16" fmla="*/ 760843 h 2237474"/>
              <a:gd name="connsiteX17" fmla="*/ 9997044 w 12192000"/>
              <a:gd name="connsiteY17" fmla="*/ 780129 h 2237474"/>
              <a:gd name="connsiteX18" fmla="*/ 9943887 w 12192000"/>
              <a:gd name="connsiteY18" fmla="*/ 804141 h 2237474"/>
              <a:gd name="connsiteX19" fmla="*/ 9918248 w 12192000"/>
              <a:gd name="connsiteY19" fmla="*/ 816628 h 2237474"/>
              <a:gd name="connsiteX20" fmla="*/ 9767091 w 12192000"/>
              <a:gd name="connsiteY20" fmla="*/ 870550 h 2237474"/>
              <a:gd name="connsiteX21" fmla="*/ 9683005 w 12192000"/>
              <a:gd name="connsiteY21" fmla="*/ 894128 h 2237474"/>
              <a:gd name="connsiteX22" fmla="*/ 9594438 w 12192000"/>
              <a:gd name="connsiteY22" fmla="*/ 919051 h 2237474"/>
              <a:gd name="connsiteX23" fmla="*/ 9544189 w 12192000"/>
              <a:gd name="connsiteY23" fmla="*/ 938966 h 2237474"/>
              <a:gd name="connsiteX24" fmla="*/ 9500499 w 12192000"/>
              <a:gd name="connsiteY24" fmla="*/ 954680 h 2237474"/>
              <a:gd name="connsiteX25" fmla="*/ 9428195 w 12192000"/>
              <a:gd name="connsiteY25" fmla="*/ 986225 h 2237474"/>
              <a:gd name="connsiteX26" fmla="*/ 9410017 w 12192000"/>
              <a:gd name="connsiteY26" fmla="*/ 993931 h 2237474"/>
              <a:gd name="connsiteX27" fmla="*/ 9392919 w 12192000"/>
              <a:gd name="connsiteY27" fmla="*/ 994656 h 2237474"/>
              <a:gd name="connsiteX28" fmla="*/ 9268019 w 12192000"/>
              <a:gd name="connsiteY28" fmla="*/ 1007442 h 2237474"/>
              <a:gd name="connsiteX29" fmla="*/ 9234662 w 12192000"/>
              <a:gd name="connsiteY29" fmla="*/ 1023056 h 2237474"/>
              <a:gd name="connsiteX30" fmla="*/ 9181033 w 12192000"/>
              <a:gd name="connsiteY30" fmla="*/ 1037921 h 2237474"/>
              <a:gd name="connsiteX31" fmla="*/ 9155969 w 12192000"/>
              <a:gd name="connsiteY31" fmla="*/ 1046804 h 2237474"/>
              <a:gd name="connsiteX32" fmla="*/ 9133985 w 12192000"/>
              <a:gd name="connsiteY32" fmla="*/ 1046450 h 2237474"/>
              <a:gd name="connsiteX33" fmla="*/ 9003462 w 12192000"/>
              <a:gd name="connsiteY33" fmla="*/ 1042406 h 2237474"/>
              <a:gd name="connsiteX34" fmla="*/ 8968445 w 12192000"/>
              <a:gd name="connsiteY34" fmla="*/ 1052169 h 2237474"/>
              <a:gd name="connsiteX35" fmla="*/ 8886001 w 12192000"/>
              <a:gd name="connsiteY35" fmla="*/ 1067468 h 2237474"/>
              <a:gd name="connsiteX36" fmla="*/ 8838610 w 12192000"/>
              <a:gd name="connsiteY36" fmla="*/ 1075091 h 2237474"/>
              <a:gd name="connsiteX37" fmla="*/ 8750383 w 12192000"/>
              <a:gd name="connsiteY37" fmla="*/ 1097387 h 2237474"/>
              <a:gd name="connsiteX38" fmla="*/ 8665605 w 12192000"/>
              <a:gd name="connsiteY38" fmla="*/ 1110791 h 2237474"/>
              <a:gd name="connsiteX39" fmla="*/ 8584946 w 12192000"/>
              <a:gd name="connsiteY39" fmla="*/ 1135226 h 2237474"/>
              <a:gd name="connsiteX40" fmla="*/ 8419755 w 12192000"/>
              <a:gd name="connsiteY40" fmla="*/ 1216260 h 2237474"/>
              <a:gd name="connsiteX41" fmla="*/ 8411626 w 12192000"/>
              <a:gd name="connsiteY41" fmla="*/ 1214397 h 2237474"/>
              <a:gd name="connsiteX42" fmla="*/ 8363469 w 12192000"/>
              <a:gd name="connsiteY42" fmla="*/ 1246658 h 2237474"/>
              <a:gd name="connsiteX43" fmla="*/ 8275497 w 12192000"/>
              <a:gd name="connsiteY43" fmla="*/ 1264396 h 2237474"/>
              <a:gd name="connsiteX44" fmla="*/ 8206287 w 12192000"/>
              <a:gd name="connsiteY44" fmla="*/ 1273060 h 2237474"/>
              <a:gd name="connsiteX45" fmla="*/ 8139997 w 12192000"/>
              <a:gd name="connsiteY45" fmla="*/ 1282713 h 2237474"/>
              <a:gd name="connsiteX46" fmla="*/ 8074238 w 12192000"/>
              <a:gd name="connsiteY46" fmla="*/ 1301895 h 2237474"/>
              <a:gd name="connsiteX47" fmla="*/ 7942099 w 12192000"/>
              <a:gd name="connsiteY47" fmla="*/ 1336332 h 2237474"/>
              <a:gd name="connsiteX48" fmla="*/ 7902328 w 12192000"/>
              <a:gd name="connsiteY48" fmla="*/ 1345865 h 2237474"/>
              <a:gd name="connsiteX49" fmla="*/ 7840612 w 12192000"/>
              <a:gd name="connsiteY49" fmla="*/ 1369373 h 2237474"/>
              <a:gd name="connsiteX50" fmla="*/ 7786819 w 12192000"/>
              <a:gd name="connsiteY50" fmla="*/ 1378970 h 2237474"/>
              <a:gd name="connsiteX51" fmla="*/ 7548172 w 12192000"/>
              <a:gd name="connsiteY51" fmla="*/ 1417460 h 2237474"/>
              <a:gd name="connsiteX52" fmla="*/ 7483437 w 12192000"/>
              <a:gd name="connsiteY52" fmla="*/ 1478152 h 2237474"/>
              <a:gd name="connsiteX53" fmla="*/ 7377870 w 12192000"/>
              <a:gd name="connsiteY53" fmla="*/ 1523319 h 2237474"/>
              <a:gd name="connsiteX54" fmla="*/ 7230737 w 12192000"/>
              <a:gd name="connsiteY54" fmla="*/ 1562633 h 2237474"/>
              <a:gd name="connsiteX55" fmla="*/ 7224458 w 12192000"/>
              <a:gd name="connsiteY55" fmla="*/ 1573008 h 2237474"/>
              <a:gd name="connsiteX56" fmla="*/ 7183121 w 12192000"/>
              <a:gd name="connsiteY56" fmla="*/ 1595162 h 2237474"/>
              <a:gd name="connsiteX57" fmla="*/ 7164601 w 12192000"/>
              <a:gd name="connsiteY57" fmla="*/ 1606490 h 2237474"/>
              <a:gd name="connsiteX58" fmla="*/ 7031309 w 12192000"/>
              <a:gd name="connsiteY58" fmla="*/ 1619451 h 2237474"/>
              <a:gd name="connsiteX59" fmla="*/ 6900177 w 12192000"/>
              <a:gd name="connsiteY59" fmla="*/ 1636016 h 2237474"/>
              <a:gd name="connsiteX60" fmla="*/ 6795372 w 12192000"/>
              <a:gd name="connsiteY60" fmla="*/ 1644845 h 2237474"/>
              <a:gd name="connsiteX61" fmla="*/ 6692251 w 12192000"/>
              <a:gd name="connsiteY61" fmla="*/ 1656357 h 2237474"/>
              <a:gd name="connsiteX62" fmla="*/ 6655235 w 12192000"/>
              <a:gd name="connsiteY62" fmla="*/ 1661869 h 2237474"/>
              <a:gd name="connsiteX63" fmla="*/ 6554894 w 12192000"/>
              <a:gd name="connsiteY63" fmla="*/ 1664428 h 2237474"/>
              <a:gd name="connsiteX64" fmla="*/ 6516595 w 12192000"/>
              <a:gd name="connsiteY64" fmla="*/ 1667475 h 2237474"/>
              <a:gd name="connsiteX65" fmla="*/ 6508541 w 12192000"/>
              <a:gd name="connsiteY65" fmla="*/ 1668757 h 2237474"/>
              <a:gd name="connsiteX66" fmla="*/ 6471012 w 12192000"/>
              <a:gd name="connsiteY66" fmla="*/ 1678604 h 2237474"/>
              <a:gd name="connsiteX67" fmla="*/ 6364035 w 12192000"/>
              <a:gd name="connsiteY67" fmla="*/ 1667683 h 2237474"/>
              <a:gd name="connsiteX68" fmla="*/ 6280959 w 12192000"/>
              <a:gd name="connsiteY68" fmla="*/ 1689329 h 2237474"/>
              <a:gd name="connsiteX69" fmla="*/ 6243319 w 12192000"/>
              <a:gd name="connsiteY69" fmla="*/ 1695560 h 2237474"/>
              <a:gd name="connsiteX70" fmla="*/ 6098321 w 12192000"/>
              <a:gd name="connsiteY70" fmla="*/ 1721646 h 2237474"/>
              <a:gd name="connsiteX71" fmla="*/ 5880652 w 12192000"/>
              <a:gd name="connsiteY71" fmla="*/ 1779643 h 2237474"/>
              <a:gd name="connsiteX72" fmla="*/ 5785959 w 12192000"/>
              <a:gd name="connsiteY72" fmla="*/ 1775307 h 2237474"/>
              <a:gd name="connsiteX73" fmla="*/ 5643534 w 12192000"/>
              <a:gd name="connsiteY73" fmla="*/ 1802919 h 2237474"/>
              <a:gd name="connsiteX74" fmla="*/ 5518799 w 12192000"/>
              <a:gd name="connsiteY74" fmla="*/ 1818312 h 2237474"/>
              <a:gd name="connsiteX75" fmla="*/ 5505014 w 12192000"/>
              <a:gd name="connsiteY75" fmla="*/ 1819259 h 2237474"/>
              <a:gd name="connsiteX76" fmla="*/ 5453307 w 12192000"/>
              <a:gd name="connsiteY76" fmla="*/ 1815450 h 2237474"/>
              <a:gd name="connsiteX77" fmla="*/ 5221533 w 12192000"/>
              <a:gd name="connsiteY77" fmla="*/ 1846950 h 2237474"/>
              <a:gd name="connsiteX78" fmla="*/ 5149802 w 12192000"/>
              <a:gd name="connsiteY78" fmla="*/ 1844846 h 2237474"/>
              <a:gd name="connsiteX79" fmla="*/ 5114927 w 12192000"/>
              <a:gd name="connsiteY79" fmla="*/ 1847827 h 2237474"/>
              <a:gd name="connsiteX80" fmla="*/ 5108970 w 12192000"/>
              <a:gd name="connsiteY80" fmla="*/ 1847935 h 2237474"/>
              <a:gd name="connsiteX81" fmla="*/ 5067961 w 12192000"/>
              <a:gd name="connsiteY81" fmla="*/ 1845917 h 2237474"/>
              <a:gd name="connsiteX82" fmla="*/ 5007075 w 12192000"/>
              <a:gd name="connsiteY82" fmla="*/ 1838626 h 2237474"/>
              <a:gd name="connsiteX83" fmla="*/ 4944087 w 12192000"/>
              <a:gd name="connsiteY83" fmla="*/ 1823332 h 2237474"/>
              <a:gd name="connsiteX84" fmla="*/ 4907662 w 12192000"/>
              <a:gd name="connsiteY84" fmla="*/ 1816900 h 2237474"/>
              <a:gd name="connsiteX85" fmla="*/ 4882386 w 12192000"/>
              <a:gd name="connsiteY85" fmla="*/ 1809844 h 2237474"/>
              <a:gd name="connsiteX86" fmla="*/ 4811440 w 12192000"/>
              <a:gd name="connsiteY86" fmla="*/ 1804655 h 2237474"/>
              <a:gd name="connsiteX87" fmla="*/ 4691075 w 12192000"/>
              <a:gd name="connsiteY87" fmla="*/ 1801389 h 2237474"/>
              <a:gd name="connsiteX88" fmla="*/ 4640313 w 12192000"/>
              <a:gd name="connsiteY88" fmla="*/ 1784307 h 2237474"/>
              <a:gd name="connsiteX89" fmla="*/ 4536503 w 12192000"/>
              <a:gd name="connsiteY89" fmla="*/ 1785334 h 2237474"/>
              <a:gd name="connsiteX90" fmla="*/ 4513724 w 12192000"/>
              <a:gd name="connsiteY90" fmla="*/ 1791996 h 2237474"/>
              <a:gd name="connsiteX91" fmla="*/ 4459810 w 12192000"/>
              <a:gd name="connsiteY91" fmla="*/ 1797886 h 2237474"/>
              <a:gd name="connsiteX92" fmla="*/ 4379064 w 12192000"/>
              <a:gd name="connsiteY92" fmla="*/ 1817177 h 2237474"/>
              <a:gd name="connsiteX93" fmla="*/ 4290981 w 12192000"/>
              <a:gd name="connsiteY93" fmla="*/ 1839677 h 2237474"/>
              <a:gd name="connsiteX94" fmla="*/ 4238372 w 12192000"/>
              <a:gd name="connsiteY94" fmla="*/ 1851480 h 2237474"/>
              <a:gd name="connsiteX95" fmla="*/ 4232517 w 12192000"/>
              <a:gd name="connsiteY95" fmla="*/ 1852567 h 2237474"/>
              <a:gd name="connsiteX96" fmla="*/ 4191732 w 12192000"/>
              <a:gd name="connsiteY96" fmla="*/ 1857328 h 2237474"/>
              <a:gd name="connsiteX97" fmla="*/ 4065532 w 12192000"/>
              <a:gd name="connsiteY97" fmla="*/ 1855477 h 2237474"/>
              <a:gd name="connsiteX98" fmla="*/ 4028460 w 12192000"/>
              <a:gd name="connsiteY98" fmla="*/ 1855137 h 2237474"/>
              <a:gd name="connsiteX99" fmla="*/ 4002267 w 12192000"/>
              <a:gd name="connsiteY99" fmla="*/ 1852352 h 2237474"/>
              <a:gd name="connsiteX100" fmla="*/ 3931396 w 12192000"/>
              <a:gd name="connsiteY100" fmla="*/ 1858915 h 2237474"/>
              <a:gd name="connsiteX101" fmla="*/ 3812162 w 12192000"/>
              <a:gd name="connsiteY101" fmla="*/ 1875501 h 2237474"/>
              <a:gd name="connsiteX102" fmla="*/ 3758105 w 12192000"/>
              <a:gd name="connsiteY102" fmla="*/ 1871856 h 2237474"/>
              <a:gd name="connsiteX103" fmla="*/ 3715896 w 12192000"/>
              <a:gd name="connsiteY103" fmla="*/ 1881552 h 2237474"/>
              <a:gd name="connsiteX104" fmla="*/ 3567259 w 12192000"/>
              <a:gd name="connsiteY104" fmla="*/ 1893482 h 2237474"/>
              <a:gd name="connsiteX105" fmla="*/ 3405770 w 12192000"/>
              <a:gd name="connsiteY105" fmla="*/ 1904591 h 2237474"/>
              <a:gd name="connsiteX106" fmla="*/ 3280097 w 12192000"/>
              <a:gd name="connsiteY106" fmla="*/ 1919610 h 2237474"/>
              <a:gd name="connsiteX107" fmla="*/ 3123424 w 12192000"/>
              <a:gd name="connsiteY107" fmla="*/ 1952930 h 2237474"/>
              <a:gd name="connsiteX108" fmla="*/ 3009910 w 12192000"/>
              <a:gd name="connsiteY108" fmla="*/ 1957866 h 2237474"/>
              <a:gd name="connsiteX109" fmla="*/ 2995934 w 12192000"/>
              <a:gd name="connsiteY109" fmla="*/ 1967085 h 2237474"/>
              <a:gd name="connsiteX110" fmla="*/ 2942858 w 12192000"/>
              <a:gd name="connsiteY110" fmla="*/ 1981367 h 2237474"/>
              <a:gd name="connsiteX111" fmla="*/ 2875436 w 12192000"/>
              <a:gd name="connsiteY111" fmla="*/ 1996977 h 2237474"/>
              <a:gd name="connsiteX112" fmla="*/ 2874892 w 12192000"/>
              <a:gd name="connsiteY112" fmla="*/ 1996085 h 2237474"/>
              <a:gd name="connsiteX113" fmla="*/ 2843662 w 12192000"/>
              <a:gd name="connsiteY113" fmla="*/ 1992498 h 2237474"/>
              <a:gd name="connsiteX114" fmla="*/ 2718916 w 12192000"/>
              <a:gd name="connsiteY114" fmla="*/ 1990867 h 2237474"/>
              <a:gd name="connsiteX115" fmla="*/ 2713522 w 12192000"/>
              <a:gd name="connsiteY115" fmla="*/ 1990173 h 2237474"/>
              <a:gd name="connsiteX116" fmla="*/ 2578178 w 12192000"/>
              <a:gd name="connsiteY116" fmla="*/ 1990531 h 2237474"/>
              <a:gd name="connsiteX117" fmla="*/ 2476147 w 12192000"/>
              <a:gd name="connsiteY117" fmla="*/ 1998305 h 2237474"/>
              <a:gd name="connsiteX118" fmla="*/ 2373568 w 12192000"/>
              <a:gd name="connsiteY118" fmla="*/ 2003219 h 2237474"/>
              <a:gd name="connsiteX119" fmla="*/ 2287219 w 12192000"/>
              <a:gd name="connsiteY119" fmla="*/ 1998750 h 2237474"/>
              <a:gd name="connsiteX120" fmla="*/ 2243069 w 12192000"/>
              <a:gd name="connsiteY120" fmla="*/ 2005321 h 2237474"/>
              <a:gd name="connsiteX121" fmla="*/ 2164831 w 12192000"/>
              <a:gd name="connsiteY121" fmla="*/ 2010143 h 2237474"/>
              <a:gd name="connsiteX122" fmla="*/ 2085228 w 12192000"/>
              <a:gd name="connsiteY122" fmla="*/ 2046431 h 2237474"/>
              <a:gd name="connsiteX123" fmla="*/ 2058061 w 12192000"/>
              <a:gd name="connsiteY123" fmla="*/ 2047942 h 2237474"/>
              <a:gd name="connsiteX124" fmla="*/ 2042244 w 12192000"/>
              <a:gd name="connsiteY124" fmla="*/ 2055560 h 2237474"/>
              <a:gd name="connsiteX125" fmla="*/ 1877728 w 12192000"/>
              <a:gd name="connsiteY125" fmla="*/ 2101004 h 2237474"/>
              <a:gd name="connsiteX126" fmla="*/ 1759056 w 12192000"/>
              <a:gd name="connsiteY126" fmla="*/ 2125608 h 2237474"/>
              <a:gd name="connsiteX127" fmla="*/ 1637948 w 12192000"/>
              <a:gd name="connsiteY127" fmla="*/ 2172597 h 2237474"/>
              <a:gd name="connsiteX128" fmla="*/ 1434549 w 12192000"/>
              <a:gd name="connsiteY128" fmla="*/ 2234522 h 2237474"/>
              <a:gd name="connsiteX129" fmla="*/ 1398481 w 12192000"/>
              <a:gd name="connsiteY129" fmla="*/ 2237074 h 2237474"/>
              <a:gd name="connsiteX130" fmla="*/ 1398407 w 12192000"/>
              <a:gd name="connsiteY130" fmla="*/ 2237095 h 2237474"/>
              <a:gd name="connsiteX131" fmla="*/ 1370962 w 12192000"/>
              <a:gd name="connsiteY131" fmla="*/ 2237474 h 2237474"/>
              <a:gd name="connsiteX132" fmla="*/ 1356367 w 12192000"/>
              <a:gd name="connsiteY132" fmla="*/ 2235089 h 2237474"/>
              <a:gd name="connsiteX133" fmla="*/ 1324828 w 12192000"/>
              <a:gd name="connsiteY133" fmla="*/ 2231968 h 2237474"/>
              <a:gd name="connsiteX134" fmla="*/ 1279765 w 12192000"/>
              <a:gd name="connsiteY134" fmla="*/ 2229639 h 2237474"/>
              <a:gd name="connsiteX135" fmla="*/ 1195347 w 12192000"/>
              <a:gd name="connsiteY135" fmla="*/ 2212354 h 2237474"/>
              <a:gd name="connsiteX136" fmla="*/ 970251 w 12192000"/>
              <a:gd name="connsiteY136" fmla="*/ 2221029 h 2237474"/>
              <a:gd name="connsiteX137" fmla="*/ 812914 w 12192000"/>
              <a:gd name="connsiteY137" fmla="*/ 2202752 h 2237474"/>
              <a:gd name="connsiteX138" fmla="*/ 800195 w 12192000"/>
              <a:gd name="connsiteY138" fmla="*/ 2209407 h 2237474"/>
              <a:gd name="connsiteX139" fmla="*/ 784978 w 12192000"/>
              <a:gd name="connsiteY139" fmla="*/ 2212360 h 2237474"/>
              <a:gd name="connsiteX140" fmla="*/ 669923 w 12192000"/>
              <a:gd name="connsiteY140" fmla="*/ 2211682 h 2237474"/>
              <a:gd name="connsiteX141" fmla="*/ 648680 w 12192000"/>
              <a:gd name="connsiteY141" fmla="*/ 2206229 h 2237474"/>
              <a:gd name="connsiteX142" fmla="*/ 597225 w 12192000"/>
              <a:gd name="connsiteY142" fmla="*/ 2180999 h 2237474"/>
              <a:gd name="connsiteX143" fmla="*/ 558449 w 12192000"/>
              <a:gd name="connsiteY143" fmla="*/ 2182346 h 2237474"/>
              <a:gd name="connsiteX144" fmla="*/ 550517 w 12192000"/>
              <a:gd name="connsiteY144" fmla="*/ 2182060 h 2237474"/>
              <a:gd name="connsiteX145" fmla="*/ 550309 w 12192000"/>
              <a:gd name="connsiteY145" fmla="*/ 2181825 h 2237474"/>
              <a:gd name="connsiteX146" fmla="*/ 541836 w 12192000"/>
              <a:gd name="connsiteY146" fmla="*/ 2181063 h 2237474"/>
              <a:gd name="connsiteX147" fmla="*/ 536057 w 12192000"/>
              <a:gd name="connsiteY147" fmla="*/ 2181537 h 2237474"/>
              <a:gd name="connsiteX148" fmla="*/ 520671 w 12192000"/>
              <a:gd name="connsiteY148" fmla="*/ 2180980 h 2237474"/>
              <a:gd name="connsiteX149" fmla="*/ 515024 w 12192000"/>
              <a:gd name="connsiteY149" fmla="*/ 2179258 h 2237474"/>
              <a:gd name="connsiteX150" fmla="*/ 512278 w 12192000"/>
              <a:gd name="connsiteY150" fmla="*/ 2176369 h 2237474"/>
              <a:gd name="connsiteX151" fmla="*/ 480419 w 12192000"/>
              <a:gd name="connsiteY151" fmla="*/ 2167807 h 2237474"/>
              <a:gd name="connsiteX152" fmla="*/ 413835 w 12192000"/>
              <a:gd name="connsiteY152" fmla="*/ 2156783 h 2237474"/>
              <a:gd name="connsiteX153" fmla="*/ 376513 w 12192000"/>
              <a:gd name="connsiteY153" fmla="*/ 2154014 h 2237474"/>
              <a:gd name="connsiteX154" fmla="*/ 273386 w 12192000"/>
              <a:gd name="connsiteY154" fmla="*/ 2142551 h 2237474"/>
              <a:gd name="connsiteX155" fmla="*/ 169207 w 12192000"/>
              <a:gd name="connsiteY155" fmla="*/ 2128100 h 2237474"/>
              <a:gd name="connsiteX156" fmla="*/ 93149 w 12192000"/>
              <a:gd name="connsiteY156" fmla="*/ 2105324 h 2237474"/>
              <a:gd name="connsiteX157" fmla="*/ 88109 w 12192000"/>
              <a:gd name="connsiteY157" fmla="*/ 2106704 h 2237474"/>
              <a:gd name="connsiteX158" fmla="*/ 80022 w 12192000"/>
              <a:gd name="connsiteY158" fmla="*/ 2107254 h 2237474"/>
              <a:gd name="connsiteX159" fmla="*/ 79717 w 12192000"/>
              <a:gd name="connsiteY159" fmla="*/ 2107046 h 2237474"/>
              <a:gd name="connsiteX160" fmla="*/ 72352 w 12192000"/>
              <a:gd name="connsiteY160" fmla="*/ 2107991 h 2237474"/>
              <a:gd name="connsiteX161" fmla="*/ 37645 w 12192000"/>
              <a:gd name="connsiteY161" fmla="*/ 2115401 h 2237474"/>
              <a:gd name="connsiteX162" fmla="*/ 4572 w 12192000"/>
              <a:gd name="connsiteY162" fmla="*/ 2111091 h 2237474"/>
              <a:gd name="connsiteX163" fmla="*/ 0 w 12192000"/>
              <a:gd name="connsiteY163" fmla="*/ 2110468 h 2237474"/>
              <a:gd name="connsiteX164" fmla="*/ 0 w 12192000"/>
              <a:gd name="connsiteY164"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20512 w 12192000"/>
              <a:gd name="connsiteY6" fmla="*/ 745392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46594 w 12192000"/>
              <a:gd name="connsiteY12" fmla="*/ 765069 h 2237474"/>
              <a:gd name="connsiteX13" fmla="*/ 10739478 w 12192000"/>
              <a:gd name="connsiteY13" fmla="*/ 776841 h 2237474"/>
              <a:gd name="connsiteX14" fmla="*/ 10458762 w 12192000"/>
              <a:gd name="connsiteY14" fmla="*/ 755400 h 2237474"/>
              <a:gd name="connsiteX15" fmla="*/ 10211200 w 12192000"/>
              <a:gd name="connsiteY15" fmla="*/ 767513 h 2237474"/>
              <a:gd name="connsiteX16" fmla="*/ 10167995 w 12192000"/>
              <a:gd name="connsiteY16" fmla="*/ 760843 h 2237474"/>
              <a:gd name="connsiteX17" fmla="*/ 9997044 w 12192000"/>
              <a:gd name="connsiteY17" fmla="*/ 780129 h 2237474"/>
              <a:gd name="connsiteX18" fmla="*/ 9943887 w 12192000"/>
              <a:gd name="connsiteY18" fmla="*/ 804141 h 2237474"/>
              <a:gd name="connsiteX19" fmla="*/ 9918248 w 12192000"/>
              <a:gd name="connsiteY19" fmla="*/ 816628 h 2237474"/>
              <a:gd name="connsiteX20" fmla="*/ 9767091 w 12192000"/>
              <a:gd name="connsiteY20" fmla="*/ 870550 h 2237474"/>
              <a:gd name="connsiteX21" fmla="*/ 9683005 w 12192000"/>
              <a:gd name="connsiteY21" fmla="*/ 894128 h 2237474"/>
              <a:gd name="connsiteX22" fmla="*/ 9594438 w 12192000"/>
              <a:gd name="connsiteY22" fmla="*/ 919051 h 2237474"/>
              <a:gd name="connsiteX23" fmla="*/ 9544189 w 12192000"/>
              <a:gd name="connsiteY23" fmla="*/ 938966 h 2237474"/>
              <a:gd name="connsiteX24" fmla="*/ 9500499 w 12192000"/>
              <a:gd name="connsiteY24" fmla="*/ 954680 h 2237474"/>
              <a:gd name="connsiteX25" fmla="*/ 9428195 w 12192000"/>
              <a:gd name="connsiteY25" fmla="*/ 986225 h 2237474"/>
              <a:gd name="connsiteX26" fmla="*/ 9410017 w 12192000"/>
              <a:gd name="connsiteY26" fmla="*/ 993931 h 2237474"/>
              <a:gd name="connsiteX27" fmla="*/ 9392919 w 12192000"/>
              <a:gd name="connsiteY27" fmla="*/ 994656 h 2237474"/>
              <a:gd name="connsiteX28" fmla="*/ 9268019 w 12192000"/>
              <a:gd name="connsiteY28" fmla="*/ 1007442 h 2237474"/>
              <a:gd name="connsiteX29" fmla="*/ 9234662 w 12192000"/>
              <a:gd name="connsiteY29" fmla="*/ 1023056 h 2237474"/>
              <a:gd name="connsiteX30" fmla="*/ 9181033 w 12192000"/>
              <a:gd name="connsiteY30" fmla="*/ 1037921 h 2237474"/>
              <a:gd name="connsiteX31" fmla="*/ 9155969 w 12192000"/>
              <a:gd name="connsiteY31" fmla="*/ 1046804 h 2237474"/>
              <a:gd name="connsiteX32" fmla="*/ 9133985 w 12192000"/>
              <a:gd name="connsiteY32" fmla="*/ 1046450 h 2237474"/>
              <a:gd name="connsiteX33" fmla="*/ 9003462 w 12192000"/>
              <a:gd name="connsiteY33" fmla="*/ 1042406 h 2237474"/>
              <a:gd name="connsiteX34" fmla="*/ 8968445 w 12192000"/>
              <a:gd name="connsiteY34" fmla="*/ 1052169 h 2237474"/>
              <a:gd name="connsiteX35" fmla="*/ 8886001 w 12192000"/>
              <a:gd name="connsiteY35" fmla="*/ 1067468 h 2237474"/>
              <a:gd name="connsiteX36" fmla="*/ 8838610 w 12192000"/>
              <a:gd name="connsiteY36" fmla="*/ 1075091 h 2237474"/>
              <a:gd name="connsiteX37" fmla="*/ 8750383 w 12192000"/>
              <a:gd name="connsiteY37" fmla="*/ 1097387 h 2237474"/>
              <a:gd name="connsiteX38" fmla="*/ 8665605 w 12192000"/>
              <a:gd name="connsiteY38" fmla="*/ 1110791 h 2237474"/>
              <a:gd name="connsiteX39" fmla="*/ 8584946 w 12192000"/>
              <a:gd name="connsiteY39" fmla="*/ 1135226 h 2237474"/>
              <a:gd name="connsiteX40" fmla="*/ 8419755 w 12192000"/>
              <a:gd name="connsiteY40" fmla="*/ 1216260 h 2237474"/>
              <a:gd name="connsiteX41" fmla="*/ 8411626 w 12192000"/>
              <a:gd name="connsiteY41" fmla="*/ 1214397 h 2237474"/>
              <a:gd name="connsiteX42" fmla="*/ 8363469 w 12192000"/>
              <a:gd name="connsiteY42" fmla="*/ 1246658 h 2237474"/>
              <a:gd name="connsiteX43" fmla="*/ 8275497 w 12192000"/>
              <a:gd name="connsiteY43" fmla="*/ 1264396 h 2237474"/>
              <a:gd name="connsiteX44" fmla="*/ 8206287 w 12192000"/>
              <a:gd name="connsiteY44" fmla="*/ 1273060 h 2237474"/>
              <a:gd name="connsiteX45" fmla="*/ 8139997 w 12192000"/>
              <a:gd name="connsiteY45" fmla="*/ 1282713 h 2237474"/>
              <a:gd name="connsiteX46" fmla="*/ 8074238 w 12192000"/>
              <a:gd name="connsiteY46" fmla="*/ 1301895 h 2237474"/>
              <a:gd name="connsiteX47" fmla="*/ 7942099 w 12192000"/>
              <a:gd name="connsiteY47" fmla="*/ 1336332 h 2237474"/>
              <a:gd name="connsiteX48" fmla="*/ 7902328 w 12192000"/>
              <a:gd name="connsiteY48" fmla="*/ 1345865 h 2237474"/>
              <a:gd name="connsiteX49" fmla="*/ 7840612 w 12192000"/>
              <a:gd name="connsiteY49" fmla="*/ 1369373 h 2237474"/>
              <a:gd name="connsiteX50" fmla="*/ 7786819 w 12192000"/>
              <a:gd name="connsiteY50" fmla="*/ 1378970 h 2237474"/>
              <a:gd name="connsiteX51" fmla="*/ 7548172 w 12192000"/>
              <a:gd name="connsiteY51" fmla="*/ 1417460 h 2237474"/>
              <a:gd name="connsiteX52" fmla="*/ 7483437 w 12192000"/>
              <a:gd name="connsiteY52" fmla="*/ 1478152 h 2237474"/>
              <a:gd name="connsiteX53" fmla="*/ 7377870 w 12192000"/>
              <a:gd name="connsiteY53" fmla="*/ 1523319 h 2237474"/>
              <a:gd name="connsiteX54" fmla="*/ 7230737 w 12192000"/>
              <a:gd name="connsiteY54" fmla="*/ 1562633 h 2237474"/>
              <a:gd name="connsiteX55" fmla="*/ 7224458 w 12192000"/>
              <a:gd name="connsiteY55" fmla="*/ 1573008 h 2237474"/>
              <a:gd name="connsiteX56" fmla="*/ 7183121 w 12192000"/>
              <a:gd name="connsiteY56" fmla="*/ 1595162 h 2237474"/>
              <a:gd name="connsiteX57" fmla="*/ 7164601 w 12192000"/>
              <a:gd name="connsiteY57" fmla="*/ 1606490 h 2237474"/>
              <a:gd name="connsiteX58" fmla="*/ 7031309 w 12192000"/>
              <a:gd name="connsiteY58" fmla="*/ 1619451 h 2237474"/>
              <a:gd name="connsiteX59" fmla="*/ 6900177 w 12192000"/>
              <a:gd name="connsiteY59" fmla="*/ 1636016 h 2237474"/>
              <a:gd name="connsiteX60" fmla="*/ 6795372 w 12192000"/>
              <a:gd name="connsiteY60" fmla="*/ 1644845 h 2237474"/>
              <a:gd name="connsiteX61" fmla="*/ 6692251 w 12192000"/>
              <a:gd name="connsiteY61" fmla="*/ 1656357 h 2237474"/>
              <a:gd name="connsiteX62" fmla="*/ 6655235 w 12192000"/>
              <a:gd name="connsiteY62" fmla="*/ 1661869 h 2237474"/>
              <a:gd name="connsiteX63" fmla="*/ 6554894 w 12192000"/>
              <a:gd name="connsiteY63" fmla="*/ 1664428 h 2237474"/>
              <a:gd name="connsiteX64" fmla="*/ 6516595 w 12192000"/>
              <a:gd name="connsiteY64" fmla="*/ 1667475 h 2237474"/>
              <a:gd name="connsiteX65" fmla="*/ 6508541 w 12192000"/>
              <a:gd name="connsiteY65" fmla="*/ 1668757 h 2237474"/>
              <a:gd name="connsiteX66" fmla="*/ 6471012 w 12192000"/>
              <a:gd name="connsiteY66" fmla="*/ 1678604 h 2237474"/>
              <a:gd name="connsiteX67" fmla="*/ 6364035 w 12192000"/>
              <a:gd name="connsiteY67" fmla="*/ 1667683 h 2237474"/>
              <a:gd name="connsiteX68" fmla="*/ 6280959 w 12192000"/>
              <a:gd name="connsiteY68" fmla="*/ 1689329 h 2237474"/>
              <a:gd name="connsiteX69" fmla="*/ 6243319 w 12192000"/>
              <a:gd name="connsiteY69" fmla="*/ 1695560 h 2237474"/>
              <a:gd name="connsiteX70" fmla="*/ 6098321 w 12192000"/>
              <a:gd name="connsiteY70" fmla="*/ 1721646 h 2237474"/>
              <a:gd name="connsiteX71" fmla="*/ 5880652 w 12192000"/>
              <a:gd name="connsiteY71" fmla="*/ 1779643 h 2237474"/>
              <a:gd name="connsiteX72" fmla="*/ 5785959 w 12192000"/>
              <a:gd name="connsiteY72" fmla="*/ 1775307 h 2237474"/>
              <a:gd name="connsiteX73" fmla="*/ 5643534 w 12192000"/>
              <a:gd name="connsiteY73" fmla="*/ 1802919 h 2237474"/>
              <a:gd name="connsiteX74" fmla="*/ 5518799 w 12192000"/>
              <a:gd name="connsiteY74" fmla="*/ 1818312 h 2237474"/>
              <a:gd name="connsiteX75" fmla="*/ 5505014 w 12192000"/>
              <a:gd name="connsiteY75" fmla="*/ 1819259 h 2237474"/>
              <a:gd name="connsiteX76" fmla="*/ 5453307 w 12192000"/>
              <a:gd name="connsiteY76" fmla="*/ 1815450 h 2237474"/>
              <a:gd name="connsiteX77" fmla="*/ 5221533 w 12192000"/>
              <a:gd name="connsiteY77" fmla="*/ 1846950 h 2237474"/>
              <a:gd name="connsiteX78" fmla="*/ 5149802 w 12192000"/>
              <a:gd name="connsiteY78" fmla="*/ 1844846 h 2237474"/>
              <a:gd name="connsiteX79" fmla="*/ 5114927 w 12192000"/>
              <a:gd name="connsiteY79" fmla="*/ 1847827 h 2237474"/>
              <a:gd name="connsiteX80" fmla="*/ 5108970 w 12192000"/>
              <a:gd name="connsiteY80" fmla="*/ 1847935 h 2237474"/>
              <a:gd name="connsiteX81" fmla="*/ 5067961 w 12192000"/>
              <a:gd name="connsiteY81" fmla="*/ 1845917 h 2237474"/>
              <a:gd name="connsiteX82" fmla="*/ 5007075 w 12192000"/>
              <a:gd name="connsiteY82" fmla="*/ 1838626 h 2237474"/>
              <a:gd name="connsiteX83" fmla="*/ 4944087 w 12192000"/>
              <a:gd name="connsiteY83" fmla="*/ 1823332 h 2237474"/>
              <a:gd name="connsiteX84" fmla="*/ 4907662 w 12192000"/>
              <a:gd name="connsiteY84" fmla="*/ 1816900 h 2237474"/>
              <a:gd name="connsiteX85" fmla="*/ 4882386 w 12192000"/>
              <a:gd name="connsiteY85" fmla="*/ 1809844 h 2237474"/>
              <a:gd name="connsiteX86" fmla="*/ 4811440 w 12192000"/>
              <a:gd name="connsiteY86" fmla="*/ 1804655 h 2237474"/>
              <a:gd name="connsiteX87" fmla="*/ 4691075 w 12192000"/>
              <a:gd name="connsiteY87" fmla="*/ 1801389 h 2237474"/>
              <a:gd name="connsiteX88" fmla="*/ 4640313 w 12192000"/>
              <a:gd name="connsiteY88" fmla="*/ 1784307 h 2237474"/>
              <a:gd name="connsiteX89" fmla="*/ 4536503 w 12192000"/>
              <a:gd name="connsiteY89" fmla="*/ 1785334 h 2237474"/>
              <a:gd name="connsiteX90" fmla="*/ 4513724 w 12192000"/>
              <a:gd name="connsiteY90" fmla="*/ 1791996 h 2237474"/>
              <a:gd name="connsiteX91" fmla="*/ 4459810 w 12192000"/>
              <a:gd name="connsiteY91" fmla="*/ 1797886 h 2237474"/>
              <a:gd name="connsiteX92" fmla="*/ 4379064 w 12192000"/>
              <a:gd name="connsiteY92" fmla="*/ 1817177 h 2237474"/>
              <a:gd name="connsiteX93" fmla="*/ 4290981 w 12192000"/>
              <a:gd name="connsiteY93" fmla="*/ 1839677 h 2237474"/>
              <a:gd name="connsiteX94" fmla="*/ 4238372 w 12192000"/>
              <a:gd name="connsiteY94" fmla="*/ 1851480 h 2237474"/>
              <a:gd name="connsiteX95" fmla="*/ 4232517 w 12192000"/>
              <a:gd name="connsiteY95" fmla="*/ 1852567 h 2237474"/>
              <a:gd name="connsiteX96" fmla="*/ 4191732 w 12192000"/>
              <a:gd name="connsiteY96" fmla="*/ 1857328 h 2237474"/>
              <a:gd name="connsiteX97" fmla="*/ 4065532 w 12192000"/>
              <a:gd name="connsiteY97" fmla="*/ 1855477 h 2237474"/>
              <a:gd name="connsiteX98" fmla="*/ 4028460 w 12192000"/>
              <a:gd name="connsiteY98" fmla="*/ 1855137 h 2237474"/>
              <a:gd name="connsiteX99" fmla="*/ 4002267 w 12192000"/>
              <a:gd name="connsiteY99" fmla="*/ 1852352 h 2237474"/>
              <a:gd name="connsiteX100" fmla="*/ 3931396 w 12192000"/>
              <a:gd name="connsiteY100" fmla="*/ 1858915 h 2237474"/>
              <a:gd name="connsiteX101" fmla="*/ 3812162 w 12192000"/>
              <a:gd name="connsiteY101" fmla="*/ 1875501 h 2237474"/>
              <a:gd name="connsiteX102" fmla="*/ 3758105 w 12192000"/>
              <a:gd name="connsiteY102" fmla="*/ 1871856 h 2237474"/>
              <a:gd name="connsiteX103" fmla="*/ 3715896 w 12192000"/>
              <a:gd name="connsiteY103" fmla="*/ 1881552 h 2237474"/>
              <a:gd name="connsiteX104" fmla="*/ 3567259 w 12192000"/>
              <a:gd name="connsiteY104" fmla="*/ 1893482 h 2237474"/>
              <a:gd name="connsiteX105" fmla="*/ 3405770 w 12192000"/>
              <a:gd name="connsiteY105" fmla="*/ 1904591 h 2237474"/>
              <a:gd name="connsiteX106" fmla="*/ 3280097 w 12192000"/>
              <a:gd name="connsiteY106" fmla="*/ 1919610 h 2237474"/>
              <a:gd name="connsiteX107" fmla="*/ 3123424 w 12192000"/>
              <a:gd name="connsiteY107" fmla="*/ 1952930 h 2237474"/>
              <a:gd name="connsiteX108" fmla="*/ 3009910 w 12192000"/>
              <a:gd name="connsiteY108" fmla="*/ 1957866 h 2237474"/>
              <a:gd name="connsiteX109" fmla="*/ 2995934 w 12192000"/>
              <a:gd name="connsiteY109" fmla="*/ 1967085 h 2237474"/>
              <a:gd name="connsiteX110" fmla="*/ 2942858 w 12192000"/>
              <a:gd name="connsiteY110" fmla="*/ 1981367 h 2237474"/>
              <a:gd name="connsiteX111" fmla="*/ 2875436 w 12192000"/>
              <a:gd name="connsiteY111" fmla="*/ 1996977 h 2237474"/>
              <a:gd name="connsiteX112" fmla="*/ 2874892 w 12192000"/>
              <a:gd name="connsiteY112" fmla="*/ 1996085 h 2237474"/>
              <a:gd name="connsiteX113" fmla="*/ 2843662 w 12192000"/>
              <a:gd name="connsiteY113" fmla="*/ 1992498 h 2237474"/>
              <a:gd name="connsiteX114" fmla="*/ 2718916 w 12192000"/>
              <a:gd name="connsiteY114" fmla="*/ 1990867 h 2237474"/>
              <a:gd name="connsiteX115" fmla="*/ 2713522 w 12192000"/>
              <a:gd name="connsiteY115" fmla="*/ 1990173 h 2237474"/>
              <a:gd name="connsiteX116" fmla="*/ 2578178 w 12192000"/>
              <a:gd name="connsiteY116" fmla="*/ 1990531 h 2237474"/>
              <a:gd name="connsiteX117" fmla="*/ 2476147 w 12192000"/>
              <a:gd name="connsiteY117" fmla="*/ 1998305 h 2237474"/>
              <a:gd name="connsiteX118" fmla="*/ 2373568 w 12192000"/>
              <a:gd name="connsiteY118" fmla="*/ 2003219 h 2237474"/>
              <a:gd name="connsiteX119" fmla="*/ 2287219 w 12192000"/>
              <a:gd name="connsiteY119" fmla="*/ 1998750 h 2237474"/>
              <a:gd name="connsiteX120" fmla="*/ 2243069 w 12192000"/>
              <a:gd name="connsiteY120" fmla="*/ 2005321 h 2237474"/>
              <a:gd name="connsiteX121" fmla="*/ 2164831 w 12192000"/>
              <a:gd name="connsiteY121" fmla="*/ 2010143 h 2237474"/>
              <a:gd name="connsiteX122" fmla="*/ 2085228 w 12192000"/>
              <a:gd name="connsiteY122" fmla="*/ 2046431 h 2237474"/>
              <a:gd name="connsiteX123" fmla="*/ 2058061 w 12192000"/>
              <a:gd name="connsiteY123" fmla="*/ 2047942 h 2237474"/>
              <a:gd name="connsiteX124" fmla="*/ 2042244 w 12192000"/>
              <a:gd name="connsiteY124" fmla="*/ 2055560 h 2237474"/>
              <a:gd name="connsiteX125" fmla="*/ 1877728 w 12192000"/>
              <a:gd name="connsiteY125" fmla="*/ 2101004 h 2237474"/>
              <a:gd name="connsiteX126" fmla="*/ 1759056 w 12192000"/>
              <a:gd name="connsiteY126" fmla="*/ 2125608 h 2237474"/>
              <a:gd name="connsiteX127" fmla="*/ 1637948 w 12192000"/>
              <a:gd name="connsiteY127" fmla="*/ 2172597 h 2237474"/>
              <a:gd name="connsiteX128" fmla="*/ 1434549 w 12192000"/>
              <a:gd name="connsiteY128" fmla="*/ 2234522 h 2237474"/>
              <a:gd name="connsiteX129" fmla="*/ 1398481 w 12192000"/>
              <a:gd name="connsiteY129" fmla="*/ 2237074 h 2237474"/>
              <a:gd name="connsiteX130" fmla="*/ 1398407 w 12192000"/>
              <a:gd name="connsiteY130" fmla="*/ 2237095 h 2237474"/>
              <a:gd name="connsiteX131" fmla="*/ 1370962 w 12192000"/>
              <a:gd name="connsiteY131" fmla="*/ 2237474 h 2237474"/>
              <a:gd name="connsiteX132" fmla="*/ 1356367 w 12192000"/>
              <a:gd name="connsiteY132" fmla="*/ 2235089 h 2237474"/>
              <a:gd name="connsiteX133" fmla="*/ 1324828 w 12192000"/>
              <a:gd name="connsiteY133" fmla="*/ 2231968 h 2237474"/>
              <a:gd name="connsiteX134" fmla="*/ 1279765 w 12192000"/>
              <a:gd name="connsiteY134" fmla="*/ 2229639 h 2237474"/>
              <a:gd name="connsiteX135" fmla="*/ 1195347 w 12192000"/>
              <a:gd name="connsiteY135" fmla="*/ 2212354 h 2237474"/>
              <a:gd name="connsiteX136" fmla="*/ 970251 w 12192000"/>
              <a:gd name="connsiteY136" fmla="*/ 2221029 h 2237474"/>
              <a:gd name="connsiteX137" fmla="*/ 812914 w 12192000"/>
              <a:gd name="connsiteY137" fmla="*/ 2202752 h 2237474"/>
              <a:gd name="connsiteX138" fmla="*/ 800195 w 12192000"/>
              <a:gd name="connsiteY138" fmla="*/ 2209407 h 2237474"/>
              <a:gd name="connsiteX139" fmla="*/ 784978 w 12192000"/>
              <a:gd name="connsiteY139" fmla="*/ 2212360 h 2237474"/>
              <a:gd name="connsiteX140" fmla="*/ 669923 w 12192000"/>
              <a:gd name="connsiteY140" fmla="*/ 2211682 h 2237474"/>
              <a:gd name="connsiteX141" fmla="*/ 648680 w 12192000"/>
              <a:gd name="connsiteY141" fmla="*/ 2206229 h 2237474"/>
              <a:gd name="connsiteX142" fmla="*/ 597225 w 12192000"/>
              <a:gd name="connsiteY142" fmla="*/ 2180999 h 2237474"/>
              <a:gd name="connsiteX143" fmla="*/ 558449 w 12192000"/>
              <a:gd name="connsiteY143" fmla="*/ 2182346 h 2237474"/>
              <a:gd name="connsiteX144" fmla="*/ 550517 w 12192000"/>
              <a:gd name="connsiteY144" fmla="*/ 2182060 h 2237474"/>
              <a:gd name="connsiteX145" fmla="*/ 550309 w 12192000"/>
              <a:gd name="connsiteY145" fmla="*/ 2181825 h 2237474"/>
              <a:gd name="connsiteX146" fmla="*/ 541836 w 12192000"/>
              <a:gd name="connsiteY146" fmla="*/ 2181063 h 2237474"/>
              <a:gd name="connsiteX147" fmla="*/ 520671 w 12192000"/>
              <a:gd name="connsiteY147" fmla="*/ 2180980 h 2237474"/>
              <a:gd name="connsiteX148" fmla="*/ 515024 w 12192000"/>
              <a:gd name="connsiteY148" fmla="*/ 2179258 h 2237474"/>
              <a:gd name="connsiteX149" fmla="*/ 512278 w 12192000"/>
              <a:gd name="connsiteY149" fmla="*/ 2176369 h 2237474"/>
              <a:gd name="connsiteX150" fmla="*/ 480419 w 12192000"/>
              <a:gd name="connsiteY150" fmla="*/ 2167807 h 2237474"/>
              <a:gd name="connsiteX151" fmla="*/ 413835 w 12192000"/>
              <a:gd name="connsiteY151" fmla="*/ 2156783 h 2237474"/>
              <a:gd name="connsiteX152" fmla="*/ 376513 w 12192000"/>
              <a:gd name="connsiteY152" fmla="*/ 2154014 h 2237474"/>
              <a:gd name="connsiteX153" fmla="*/ 273386 w 12192000"/>
              <a:gd name="connsiteY153" fmla="*/ 2142551 h 2237474"/>
              <a:gd name="connsiteX154" fmla="*/ 169207 w 12192000"/>
              <a:gd name="connsiteY154" fmla="*/ 2128100 h 2237474"/>
              <a:gd name="connsiteX155" fmla="*/ 93149 w 12192000"/>
              <a:gd name="connsiteY155" fmla="*/ 2105324 h 2237474"/>
              <a:gd name="connsiteX156" fmla="*/ 88109 w 12192000"/>
              <a:gd name="connsiteY156" fmla="*/ 2106704 h 2237474"/>
              <a:gd name="connsiteX157" fmla="*/ 80022 w 12192000"/>
              <a:gd name="connsiteY157" fmla="*/ 2107254 h 2237474"/>
              <a:gd name="connsiteX158" fmla="*/ 79717 w 12192000"/>
              <a:gd name="connsiteY158" fmla="*/ 2107046 h 2237474"/>
              <a:gd name="connsiteX159" fmla="*/ 72352 w 12192000"/>
              <a:gd name="connsiteY159" fmla="*/ 2107991 h 2237474"/>
              <a:gd name="connsiteX160" fmla="*/ 37645 w 12192000"/>
              <a:gd name="connsiteY160" fmla="*/ 2115401 h 2237474"/>
              <a:gd name="connsiteX161" fmla="*/ 4572 w 12192000"/>
              <a:gd name="connsiteY161" fmla="*/ 2111091 h 2237474"/>
              <a:gd name="connsiteX162" fmla="*/ 0 w 12192000"/>
              <a:gd name="connsiteY162" fmla="*/ 2110468 h 2237474"/>
              <a:gd name="connsiteX163" fmla="*/ 0 w 12192000"/>
              <a:gd name="connsiteY163"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20512 w 12192000"/>
              <a:gd name="connsiteY6" fmla="*/ 745392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46594 w 12192000"/>
              <a:gd name="connsiteY12" fmla="*/ 765069 h 2237474"/>
              <a:gd name="connsiteX13" fmla="*/ 10739478 w 12192000"/>
              <a:gd name="connsiteY13" fmla="*/ 776841 h 2237474"/>
              <a:gd name="connsiteX14" fmla="*/ 10458762 w 12192000"/>
              <a:gd name="connsiteY14" fmla="*/ 755400 h 2237474"/>
              <a:gd name="connsiteX15" fmla="*/ 10211200 w 12192000"/>
              <a:gd name="connsiteY15" fmla="*/ 767513 h 2237474"/>
              <a:gd name="connsiteX16" fmla="*/ 10167995 w 12192000"/>
              <a:gd name="connsiteY16" fmla="*/ 760843 h 2237474"/>
              <a:gd name="connsiteX17" fmla="*/ 9997044 w 12192000"/>
              <a:gd name="connsiteY17" fmla="*/ 780129 h 2237474"/>
              <a:gd name="connsiteX18" fmla="*/ 9943887 w 12192000"/>
              <a:gd name="connsiteY18" fmla="*/ 804141 h 2237474"/>
              <a:gd name="connsiteX19" fmla="*/ 9918248 w 12192000"/>
              <a:gd name="connsiteY19" fmla="*/ 816628 h 2237474"/>
              <a:gd name="connsiteX20" fmla="*/ 9767091 w 12192000"/>
              <a:gd name="connsiteY20" fmla="*/ 870550 h 2237474"/>
              <a:gd name="connsiteX21" fmla="*/ 9683005 w 12192000"/>
              <a:gd name="connsiteY21" fmla="*/ 894128 h 2237474"/>
              <a:gd name="connsiteX22" fmla="*/ 9594438 w 12192000"/>
              <a:gd name="connsiteY22" fmla="*/ 919051 h 2237474"/>
              <a:gd name="connsiteX23" fmla="*/ 9544189 w 12192000"/>
              <a:gd name="connsiteY23" fmla="*/ 938966 h 2237474"/>
              <a:gd name="connsiteX24" fmla="*/ 9500499 w 12192000"/>
              <a:gd name="connsiteY24" fmla="*/ 954680 h 2237474"/>
              <a:gd name="connsiteX25" fmla="*/ 9428195 w 12192000"/>
              <a:gd name="connsiteY25" fmla="*/ 986225 h 2237474"/>
              <a:gd name="connsiteX26" fmla="*/ 9410017 w 12192000"/>
              <a:gd name="connsiteY26" fmla="*/ 993931 h 2237474"/>
              <a:gd name="connsiteX27" fmla="*/ 9392919 w 12192000"/>
              <a:gd name="connsiteY27" fmla="*/ 994656 h 2237474"/>
              <a:gd name="connsiteX28" fmla="*/ 9268019 w 12192000"/>
              <a:gd name="connsiteY28" fmla="*/ 1007442 h 2237474"/>
              <a:gd name="connsiteX29" fmla="*/ 9234662 w 12192000"/>
              <a:gd name="connsiteY29" fmla="*/ 1023056 h 2237474"/>
              <a:gd name="connsiteX30" fmla="*/ 9181033 w 12192000"/>
              <a:gd name="connsiteY30" fmla="*/ 1037921 h 2237474"/>
              <a:gd name="connsiteX31" fmla="*/ 9155969 w 12192000"/>
              <a:gd name="connsiteY31" fmla="*/ 1046804 h 2237474"/>
              <a:gd name="connsiteX32" fmla="*/ 9133985 w 12192000"/>
              <a:gd name="connsiteY32" fmla="*/ 1046450 h 2237474"/>
              <a:gd name="connsiteX33" fmla="*/ 9003462 w 12192000"/>
              <a:gd name="connsiteY33" fmla="*/ 1042406 h 2237474"/>
              <a:gd name="connsiteX34" fmla="*/ 8968445 w 12192000"/>
              <a:gd name="connsiteY34" fmla="*/ 1052169 h 2237474"/>
              <a:gd name="connsiteX35" fmla="*/ 8886001 w 12192000"/>
              <a:gd name="connsiteY35" fmla="*/ 1067468 h 2237474"/>
              <a:gd name="connsiteX36" fmla="*/ 8838610 w 12192000"/>
              <a:gd name="connsiteY36" fmla="*/ 1075091 h 2237474"/>
              <a:gd name="connsiteX37" fmla="*/ 8750383 w 12192000"/>
              <a:gd name="connsiteY37" fmla="*/ 1097387 h 2237474"/>
              <a:gd name="connsiteX38" fmla="*/ 8665605 w 12192000"/>
              <a:gd name="connsiteY38" fmla="*/ 1110791 h 2237474"/>
              <a:gd name="connsiteX39" fmla="*/ 8584946 w 12192000"/>
              <a:gd name="connsiteY39" fmla="*/ 1135226 h 2237474"/>
              <a:gd name="connsiteX40" fmla="*/ 8419755 w 12192000"/>
              <a:gd name="connsiteY40" fmla="*/ 1216260 h 2237474"/>
              <a:gd name="connsiteX41" fmla="*/ 8411626 w 12192000"/>
              <a:gd name="connsiteY41" fmla="*/ 1214397 h 2237474"/>
              <a:gd name="connsiteX42" fmla="*/ 8363469 w 12192000"/>
              <a:gd name="connsiteY42" fmla="*/ 1246658 h 2237474"/>
              <a:gd name="connsiteX43" fmla="*/ 8275497 w 12192000"/>
              <a:gd name="connsiteY43" fmla="*/ 1264396 h 2237474"/>
              <a:gd name="connsiteX44" fmla="*/ 8206287 w 12192000"/>
              <a:gd name="connsiteY44" fmla="*/ 1273060 h 2237474"/>
              <a:gd name="connsiteX45" fmla="*/ 8139997 w 12192000"/>
              <a:gd name="connsiteY45" fmla="*/ 1282713 h 2237474"/>
              <a:gd name="connsiteX46" fmla="*/ 8074238 w 12192000"/>
              <a:gd name="connsiteY46" fmla="*/ 1301895 h 2237474"/>
              <a:gd name="connsiteX47" fmla="*/ 7942099 w 12192000"/>
              <a:gd name="connsiteY47" fmla="*/ 1336332 h 2237474"/>
              <a:gd name="connsiteX48" fmla="*/ 7902328 w 12192000"/>
              <a:gd name="connsiteY48" fmla="*/ 1345865 h 2237474"/>
              <a:gd name="connsiteX49" fmla="*/ 7840612 w 12192000"/>
              <a:gd name="connsiteY49" fmla="*/ 1369373 h 2237474"/>
              <a:gd name="connsiteX50" fmla="*/ 7786819 w 12192000"/>
              <a:gd name="connsiteY50" fmla="*/ 1378970 h 2237474"/>
              <a:gd name="connsiteX51" fmla="*/ 7548172 w 12192000"/>
              <a:gd name="connsiteY51" fmla="*/ 1417460 h 2237474"/>
              <a:gd name="connsiteX52" fmla="*/ 7483437 w 12192000"/>
              <a:gd name="connsiteY52" fmla="*/ 1478152 h 2237474"/>
              <a:gd name="connsiteX53" fmla="*/ 7377870 w 12192000"/>
              <a:gd name="connsiteY53" fmla="*/ 1523319 h 2237474"/>
              <a:gd name="connsiteX54" fmla="*/ 7230737 w 12192000"/>
              <a:gd name="connsiteY54" fmla="*/ 1562633 h 2237474"/>
              <a:gd name="connsiteX55" fmla="*/ 7224458 w 12192000"/>
              <a:gd name="connsiteY55" fmla="*/ 1573008 h 2237474"/>
              <a:gd name="connsiteX56" fmla="*/ 7183121 w 12192000"/>
              <a:gd name="connsiteY56" fmla="*/ 1595162 h 2237474"/>
              <a:gd name="connsiteX57" fmla="*/ 7164601 w 12192000"/>
              <a:gd name="connsiteY57" fmla="*/ 1606490 h 2237474"/>
              <a:gd name="connsiteX58" fmla="*/ 7031309 w 12192000"/>
              <a:gd name="connsiteY58" fmla="*/ 1619451 h 2237474"/>
              <a:gd name="connsiteX59" fmla="*/ 6900177 w 12192000"/>
              <a:gd name="connsiteY59" fmla="*/ 1636016 h 2237474"/>
              <a:gd name="connsiteX60" fmla="*/ 6795372 w 12192000"/>
              <a:gd name="connsiteY60" fmla="*/ 1644845 h 2237474"/>
              <a:gd name="connsiteX61" fmla="*/ 6692251 w 12192000"/>
              <a:gd name="connsiteY61" fmla="*/ 1656357 h 2237474"/>
              <a:gd name="connsiteX62" fmla="*/ 6655235 w 12192000"/>
              <a:gd name="connsiteY62" fmla="*/ 1661869 h 2237474"/>
              <a:gd name="connsiteX63" fmla="*/ 6554894 w 12192000"/>
              <a:gd name="connsiteY63" fmla="*/ 1664428 h 2237474"/>
              <a:gd name="connsiteX64" fmla="*/ 6516595 w 12192000"/>
              <a:gd name="connsiteY64" fmla="*/ 1667475 h 2237474"/>
              <a:gd name="connsiteX65" fmla="*/ 6508541 w 12192000"/>
              <a:gd name="connsiteY65" fmla="*/ 1668757 h 2237474"/>
              <a:gd name="connsiteX66" fmla="*/ 6471012 w 12192000"/>
              <a:gd name="connsiteY66" fmla="*/ 1678604 h 2237474"/>
              <a:gd name="connsiteX67" fmla="*/ 6364035 w 12192000"/>
              <a:gd name="connsiteY67" fmla="*/ 1667683 h 2237474"/>
              <a:gd name="connsiteX68" fmla="*/ 6280959 w 12192000"/>
              <a:gd name="connsiteY68" fmla="*/ 1689329 h 2237474"/>
              <a:gd name="connsiteX69" fmla="*/ 6243319 w 12192000"/>
              <a:gd name="connsiteY69" fmla="*/ 1695560 h 2237474"/>
              <a:gd name="connsiteX70" fmla="*/ 6098321 w 12192000"/>
              <a:gd name="connsiteY70" fmla="*/ 1721646 h 2237474"/>
              <a:gd name="connsiteX71" fmla="*/ 5880652 w 12192000"/>
              <a:gd name="connsiteY71" fmla="*/ 1779643 h 2237474"/>
              <a:gd name="connsiteX72" fmla="*/ 5785959 w 12192000"/>
              <a:gd name="connsiteY72" fmla="*/ 1775307 h 2237474"/>
              <a:gd name="connsiteX73" fmla="*/ 5643534 w 12192000"/>
              <a:gd name="connsiteY73" fmla="*/ 1802919 h 2237474"/>
              <a:gd name="connsiteX74" fmla="*/ 5518799 w 12192000"/>
              <a:gd name="connsiteY74" fmla="*/ 1818312 h 2237474"/>
              <a:gd name="connsiteX75" fmla="*/ 5505014 w 12192000"/>
              <a:gd name="connsiteY75" fmla="*/ 1819259 h 2237474"/>
              <a:gd name="connsiteX76" fmla="*/ 5453307 w 12192000"/>
              <a:gd name="connsiteY76" fmla="*/ 1815450 h 2237474"/>
              <a:gd name="connsiteX77" fmla="*/ 5221533 w 12192000"/>
              <a:gd name="connsiteY77" fmla="*/ 1846950 h 2237474"/>
              <a:gd name="connsiteX78" fmla="*/ 5149802 w 12192000"/>
              <a:gd name="connsiteY78" fmla="*/ 1844846 h 2237474"/>
              <a:gd name="connsiteX79" fmla="*/ 5114927 w 12192000"/>
              <a:gd name="connsiteY79" fmla="*/ 1847827 h 2237474"/>
              <a:gd name="connsiteX80" fmla="*/ 5108970 w 12192000"/>
              <a:gd name="connsiteY80" fmla="*/ 1847935 h 2237474"/>
              <a:gd name="connsiteX81" fmla="*/ 5067961 w 12192000"/>
              <a:gd name="connsiteY81" fmla="*/ 1845917 h 2237474"/>
              <a:gd name="connsiteX82" fmla="*/ 5007075 w 12192000"/>
              <a:gd name="connsiteY82" fmla="*/ 1838626 h 2237474"/>
              <a:gd name="connsiteX83" fmla="*/ 4944087 w 12192000"/>
              <a:gd name="connsiteY83" fmla="*/ 1823332 h 2237474"/>
              <a:gd name="connsiteX84" fmla="*/ 4907662 w 12192000"/>
              <a:gd name="connsiteY84" fmla="*/ 1816900 h 2237474"/>
              <a:gd name="connsiteX85" fmla="*/ 4882386 w 12192000"/>
              <a:gd name="connsiteY85" fmla="*/ 1809844 h 2237474"/>
              <a:gd name="connsiteX86" fmla="*/ 4811440 w 12192000"/>
              <a:gd name="connsiteY86" fmla="*/ 1804655 h 2237474"/>
              <a:gd name="connsiteX87" fmla="*/ 4691075 w 12192000"/>
              <a:gd name="connsiteY87" fmla="*/ 1801389 h 2237474"/>
              <a:gd name="connsiteX88" fmla="*/ 4640313 w 12192000"/>
              <a:gd name="connsiteY88" fmla="*/ 1784307 h 2237474"/>
              <a:gd name="connsiteX89" fmla="*/ 4536503 w 12192000"/>
              <a:gd name="connsiteY89" fmla="*/ 1785334 h 2237474"/>
              <a:gd name="connsiteX90" fmla="*/ 4513724 w 12192000"/>
              <a:gd name="connsiteY90" fmla="*/ 1791996 h 2237474"/>
              <a:gd name="connsiteX91" fmla="*/ 4459810 w 12192000"/>
              <a:gd name="connsiteY91" fmla="*/ 1797886 h 2237474"/>
              <a:gd name="connsiteX92" fmla="*/ 4379064 w 12192000"/>
              <a:gd name="connsiteY92" fmla="*/ 1817177 h 2237474"/>
              <a:gd name="connsiteX93" fmla="*/ 4290981 w 12192000"/>
              <a:gd name="connsiteY93" fmla="*/ 1839677 h 2237474"/>
              <a:gd name="connsiteX94" fmla="*/ 4238372 w 12192000"/>
              <a:gd name="connsiteY94" fmla="*/ 1851480 h 2237474"/>
              <a:gd name="connsiteX95" fmla="*/ 4232517 w 12192000"/>
              <a:gd name="connsiteY95" fmla="*/ 1852567 h 2237474"/>
              <a:gd name="connsiteX96" fmla="*/ 4191732 w 12192000"/>
              <a:gd name="connsiteY96" fmla="*/ 1857328 h 2237474"/>
              <a:gd name="connsiteX97" fmla="*/ 4065532 w 12192000"/>
              <a:gd name="connsiteY97" fmla="*/ 1855477 h 2237474"/>
              <a:gd name="connsiteX98" fmla="*/ 4028460 w 12192000"/>
              <a:gd name="connsiteY98" fmla="*/ 1855137 h 2237474"/>
              <a:gd name="connsiteX99" fmla="*/ 4002267 w 12192000"/>
              <a:gd name="connsiteY99" fmla="*/ 1852352 h 2237474"/>
              <a:gd name="connsiteX100" fmla="*/ 3931396 w 12192000"/>
              <a:gd name="connsiteY100" fmla="*/ 1858915 h 2237474"/>
              <a:gd name="connsiteX101" fmla="*/ 3812162 w 12192000"/>
              <a:gd name="connsiteY101" fmla="*/ 1875501 h 2237474"/>
              <a:gd name="connsiteX102" fmla="*/ 3758105 w 12192000"/>
              <a:gd name="connsiteY102" fmla="*/ 1871856 h 2237474"/>
              <a:gd name="connsiteX103" fmla="*/ 3715896 w 12192000"/>
              <a:gd name="connsiteY103" fmla="*/ 1881552 h 2237474"/>
              <a:gd name="connsiteX104" fmla="*/ 3567259 w 12192000"/>
              <a:gd name="connsiteY104" fmla="*/ 1893482 h 2237474"/>
              <a:gd name="connsiteX105" fmla="*/ 3405770 w 12192000"/>
              <a:gd name="connsiteY105" fmla="*/ 1904591 h 2237474"/>
              <a:gd name="connsiteX106" fmla="*/ 3280097 w 12192000"/>
              <a:gd name="connsiteY106" fmla="*/ 1919610 h 2237474"/>
              <a:gd name="connsiteX107" fmla="*/ 3123424 w 12192000"/>
              <a:gd name="connsiteY107" fmla="*/ 1952930 h 2237474"/>
              <a:gd name="connsiteX108" fmla="*/ 3009910 w 12192000"/>
              <a:gd name="connsiteY108" fmla="*/ 1957866 h 2237474"/>
              <a:gd name="connsiteX109" fmla="*/ 2995934 w 12192000"/>
              <a:gd name="connsiteY109" fmla="*/ 1967085 h 2237474"/>
              <a:gd name="connsiteX110" fmla="*/ 2942858 w 12192000"/>
              <a:gd name="connsiteY110" fmla="*/ 1981367 h 2237474"/>
              <a:gd name="connsiteX111" fmla="*/ 2875436 w 12192000"/>
              <a:gd name="connsiteY111" fmla="*/ 1996977 h 2237474"/>
              <a:gd name="connsiteX112" fmla="*/ 2874892 w 12192000"/>
              <a:gd name="connsiteY112" fmla="*/ 1996085 h 2237474"/>
              <a:gd name="connsiteX113" fmla="*/ 2843662 w 12192000"/>
              <a:gd name="connsiteY113" fmla="*/ 1992498 h 2237474"/>
              <a:gd name="connsiteX114" fmla="*/ 2718916 w 12192000"/>
              <a:gd name="connsiteY114" fmla="*/ 1990867 h 2237474"/>
              <a:gd name="connsiteX115" fmla="*/ 2713522 w 12192000"/>
              <a:gd name="connsiteY115" fmla="*/ 1990173 h 2237474"/>
              <a:gd name="connsiteX116" fmla="*/ 2578178 w 12192000"/>
              <a:gd name="connsiteY116" fmla="*/ 1990531 h 2237474"/>
              <a:gd name="connsiteX117" fmla="*/ 2476147 w 12192000"/>
              <a:gd name="connsiteY117" fmla="*/ 1998305 h 2237474"/>
              <a:gd name="connsiteX118" fmla="*/ 2373568 w 12192000"/>
              <a:gd name="connsiteY118" fmla="*/ 2003219 h 2237474"/>
              <a:gd name="connsiteX119" fmla="*/ 2287219 w 12192000"/>
              <a:gd name="connsiteY119" fmla="*/ 1998750 h 2237474"/>
              <a:gd name="connsiteX120" fmla="*/ 2243069 w 12192000"/>
              <a:gd name="connsiteY120" fmla="*/ 2005321 h 2237474"/>
              <a:gd name="connsiteX121" fmla="*/ 2164831 w 12192000"/>
              <a:gd name="connsiteY121" fmla="*/ 2010143 h 2237474"/>
              <a:gd name="connsiteX122" fmla="*/ 2085228 w 12192000"/>
              <a:gd name="connsiteY122" fmla="*/ 2046431 h 2237474"/>
              <a:gd name="connsiteX123" fmla="*/ 2058061 w 12192000"/>
              <a:gd name="connsiteY123" fmla="*/ 2047942 h 2237474"/>
              <a:gd name="connsiteX124" fmla="*/ 2042244 w 12192000"/>
              <a:gd name="connsiteY124" fmla="*/ 2055560 h 2237474"/>
              <a:gd name="connsiteX125" fmla="*/ 1877728 w 12192000"/>
              <a:gd name="connsiteY125" fmla="*/ 2101004 h 2237474"/>
              <a:gd name="connsiteX126" fmla="*/ 1759056 w 12192000"/>
              <a:gd name="connsiteY126" fmla="*/ 2125608 h 2237474"/>
              <a:gd name="connsiteX127" fmla="*/ 1637948 w 12192000"/>
              <a:gd name="connsiteY127" fmla="*/ 2172597 h 2237474"/>
              <a:gd name="connsiteX128" fmla="*/ 1434549 w 12192000"/>
              <a:gd name="connsiteY128" fmla="*/ 2234522 h 2237474"/>
              <a:gd name="connsiteX129" fmla="*/ 1398481 w 12192000"/>
              <a:gd name="connsiteY129" fmla="*/ 2237074 h 2237474"/>
              <a:gd name="connsiteX130" fmla="*/ 1398407 w 12192000"/>
              <a:gd name="connsiteY130" fmla="*/ 2237095 h 2237474"/>
              <a:gd name="connsiteX131" fmla="*/ 1370962 w 12192000"/>
              <a:gd name="connsiteY131" fmla="*/ 2237474 h 2237474"/>
              <a:gd name="connsiteX132" fmla="*/ 1356367 w 12192000"/>
              <a:gd name="connsiteY132" fmla="*/ 2235089 h 2237474"/>
              <a:gd name="connsiteX133" fmla="*/ 1324828 w 12192000"/>
              <a:gd name="connsiteY133" fmla="*/ 2231968 h 2237474"/>
              <a:gd name="connsiteX134" fmla="*/ 1279765 w 12192000"/>
              <a:gd name="connsiteY134" fmla="*/ 2229639 h 2237474"/>
              <a:gd name="connsiteX135" fmla="*/ 1195347 w 12192000"/>
              <a:gd name="connsiteY135" fmla="*/ 2212354 h 2237474"/>
              <a:gd name="connsiteX136" fmla="*/ 970251 w 12192000"/>
              <a:gd name="connsiteY136" fmla="*/ 2221029 h 2237474"/>
              <a:gd name="connsiteX137" fmla="*/ 812914 w 12192000"/>
              <a:gd name="connsiteY137" fmla="*/ 2202752 h 2237474"/>
              <a:gd name="connsiteX138" fmla="*/ 800195 w 12192000"/>
              <a:gd name="connsiteY138" fmla="*/ 2209407 h 2237474"/>
              <a:gd name="connsiteX139" fmla="*/ 784978 w 12192000"/>
              <a:gd name="connsiteY139" fmla="*/ 2212360 h 2237474"/>
              <a:gd name="connsiteX140" fmla="*/ 669923 w 12192000"/>
              <a:gd name="connsiteY140" fmla="*/ 2211682 h 2237474"/>
              <a:gd name="connsiteX141" fmla="*/ 648680 w 12192000"/>
              <a:gd name="connsiteY141" fmla="*/ 2206229 h 2237474"/>
              <a:gd name="connsiteX142" fmla="*/ 597225 w 12192000"/>
              <a:gd name="connsiteY142" fmla="*/ 2180999 h 2237474"/>
              <a:gd name="connsiteX143" fmla="*/ 558449 w 12192000"/>
              <a:gd name="connsiteY143" fmla="*/ 2182346 h 2237474"/>
              <a:gd name="connsiteX144" fmla="*/ 550517 w 12192000"/>
              <a:gd name="connsiteY144" fmla="*/ 2182060 h 2237474"/>
              <a:gd name="connsiteX145" fmla="*/ 550309 w 12192000"/>
              <a:gd name="connsiteY145" fmla="*/ 2181825 h 2237474"/>
              <a:gd name="connsiteX146" fmla="*/ 520671 w 12192000"/>
              <a:gd name="connsiteY146" fmla="*/ 2180980 h 2237474"/>
              <a:gd name="connsiteX147" fmla="*/ 515024 w 12192000"/>
              <a:gd name="connsiteY147" fmla="*/ 2179258 h 2237474"/>
              <a:gd name="connsiteX148" fmla="*/ 512278 w 12192000"/>
              <a:gd name="connsiteY148" fmla="*/ 2176369 h 2237474"/>
              <a:gd name="connsiteX149" fmla="*/ 480419 w 12192000"/>
              <a:gd name="connsiteY149" fmla="*/ 2167807 h 2237474"/>
              <a:gd name="connsiteX150" fmla="*/ 413835 w 12192000"/>
              <a:gd name="connsiteY150" fmla="*/ 2156783 h 2237474"/>
              <a:gd name="connsiteX151" fmla="*/ 376513 w 12192000"/>
              <a:gd name="connsiteY151" fmla="*/ 2154014 h 2237474"/>
              <a:gd name="connsiteX152" fmla="*/ 273386 w 12192000"/>
              <a:gd name="connsiteY152" fmla="*/ 2142551 h 2237474"/>
              <a:gd name="connsiteX153" fmla="*/ 169207 w 12192000"/>
              <a:gd name="connsiteY153" fmla="*/ 2128100 h 2237474"/>
              <a:gd name="connsiteX154" fmla="*/ 93149 w 12192000"/>
              <a:gd name="connsiteY154" fmla="*/ 2105324 h 2237474"/>
              <a:gd name="connsiteX155" fmla="*/ 88109 w 12192000"/>
              <a:gd name="connsiteY155" fmla="*/ 2106704 h 2237474"/>
              <a:gd name="connsiteX156" fmla="*/ 80022 w 12192000"/>
              <a:gd name="connsiteY156" fmla="*/ 2107254 h 2237474"/>
              <a:gd name="connsiteX157" fmla="*/ 79717 w 12192000"/>
              <a:gd name="connsiteY157" fmla="*/ 2107046 h 2237474"/>
              <a:gd name="connsiteX158" fmla="*/ 72352 w 12192000"/>
              <a:gd name="connsiteY158" fmla="*/ 2107991 h 2237474"/>
              <a:gd name="connsiteX159" fmla="*/ 37645 w 12192000"/>
              <a:gd name="connsiteY159" fmla="*/ 2115401 h 2237474"/>
              <a:gd name="connsiteX160" fmla="*/ 4572 w 12192000"/>
              <a:gd name="connsiteY160" fmla="*/ 2111091 h 2237474"/>
              <a:gd name="connsiteX161" fmla="*/ 0 w 12192000"/>
              <a:gd name="connsiteY161" fmla="*/ 2110468 h 2237474"/>
              <a:gd name="connsiteX162" fmla="*/ 0 w 12192000"/>
              <a:gd name="connsiteY162"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20512 w 12192000"/>
              <a:gd name="connsiteY6" fmla="*/ 745392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46594 w 12192000"/>
              <a:gd name="connsiteY12" fmla="*/ 765069 h 2237474"/>
              <a:gd name="connsiteX13" fmla="*/ 10739478 w 12192000"/>
              <a:gd name="connsiteY13" fmla="*/ 776841 h 2237474"/>
              <a:gd name="connsiteX14" fmla="*/ 10458762 w 12192000"/>
              <a:gd name="connsiteY14" fmla="*/ 755400 h 2237474"/>
              <a:gd name="connsiteX15" fmla="*/ 10211200 w 12192000"/>
              <a:gd name="connsiteY15" fmla="*/ 767513 h 2237474"/>
              <a:gd name="connsiteX16" fmla="*/ 10167995 w 12192000"/>
              <a:gd name="connsiteY16" fmla="*/ 760843 h 2237474"/>
              <a:gd name="connsiteX17" fmla="*/ 9997044 w 12192000"/>
              <a:gd name="connsiteY17" fmla="*/ 780129 h 2237474"/>
              <a:gd name="connsiteX18" fmla="*/ 9943887 w 12192000"/>
              <a:gd name="connsiteY18" fmla="*/ 804141 h 2237474"/>
              <a:gd name="connsiteX19" fmla="*/ 9918248 w 12192000"/>
              <a:gd name="connsiteY19" fmla="*/ 816628 h 2237474"/>
              <a:gd name="connsiteX20" fmla="*/ 9767091 w 12192000"/>
              <a:gd name="connsiteY20" fmla="*/ 870550 h 2237474"/>
              <a:gd name="connsiteX21" fmla="*/ 9683005 w 12192000"/>
              <a:gd name="connsiteY21" fmla="*/ 894128 h 2237474"/>
              <a:gd name="connsiteX22" fmla="*/ 9594438 w 12192000"/>
              <a:gd name="connsiteY22" fmla="*/ 919051 h 2237474"/>
              <a:gd name="connsiteX23" fmla="*/ 9544189 w 12192000"/>
              <a:gd name="connsiteY23" fmla="*/ 938966 h 2237474"/>
              <a:gd name="connsiteX24" fmla="*/ 9500499 w 12192000"/>
              <a:gd name="connsiteY24" fmla="*/ 954680 h 2237474"/>
              <a:gd name="connsiteX25" fmla="*/ 9428195 w 12192000"/>
              <a:gd name="connsiteY25" fmla="*/ 986225 h 2237474"/>
              <a:gd name="connsiteX26" fmla="*/ 9410017 w 12192000"/>
              <a:gd name="connsiteY26" fmla="*/ 993931 h 2237474"/>
              <a:gd name="connsiteX27" fmla="*/ 9392919 w 12192000"/>
              <a:gd name="connsiteY27" fmla="*/ 994656 h 2237474"/>
              <a:gd name="connsiteX28" fmla="*/ 9268019 w 12192000"/>
              <a:gd name="connsiteY28" fmla="*/ 1007442 h 2237474"/>
              <a:gd name="connsiteX29" fmla="*/ 9234662 w 12192000"/>
              <a:gd name="connsiteY29" fmla="*/ 1023056 h 2237474"/>
              <a:gd name="connsiteX30" fmla="*/ 9181033 w 12192000"/>
              <a:gd name="connsiteY30" fmla="*/ 1037921 h 2237474"/>
              <a:gd name="connsiteX31" fmla="*/ 9155969 w 12192000"/>
              <a:gd name="connsiteY31" fmla="*/ 1046804 h 2237474"/>
              <a:gd name="connsiteX32" fmla="*/ 9133985 w 12192000"/>
              <a:gd name="connsiteY32" fmla="*/ 1046450 h 2237474"/>
              <a:gd name="connsiteX33" fmla="*/ 9003462 w 12192000"/>
              <a:gd name="connsiteY33" fmla="*/ 1042406 h 2237474"/>
              <a:gd name="connsiteX34" fmla="*/ 8968445 w 12192000"/>
              <a:gd name="connsiteY34" fmla="*/ 1052169 h 2237474"/>
              <a:gd name="connsiteX35" fmla="*/ 8886001 w 12192000"/>
              <a:gd name="connsiteY35" fmla="*/ 1067468 h 2237474"/>
              <a:gd name="connsiteX36" fmla="*/ 8838610 w 12192000"/>
              <a:gd name="connsiteY36" fmla="*/ 1075091 h 2237474"/>
              <a:gd name="connsiteX37" fmla="*/ 8750383 w 12192000"/>
              <a:gd name="connsiteY37" fmla="*/ 1097387 h 2237474"/>
              <a:gd name="connsiteX38" fmla="*/ 8665605 w 12192000"/>
              <a:gd name="connsiteY38" fmla="*/ 1110791 h 2237474"/>
              <a:gd name="connsiteX39" fmla="*/ 8584946 w 12192000"/>
              <a:gd name="connsiteY39" fmla="*/ 1135226 h 2237474"/>
              <a:gd name="connsiteX40" fmla="*/ 8419755 w 12192000"/>
              <a:gd name="connsiteY40" fmla="*/ 1216260 h 2237474"/>
              <a:gd name="connsiteX41" fmla="*/ 8411626 w 12192000"/>
              <a:gd name="connsiteY41" fmla="*/ 1214397 h 2237474"/>
              <a:gd name="connsiteX42" fmla="*/ 8363469 w 12192000"/>
              <a:gd name="connsiteY42" fmla="*/ 1246658 h 2237474"/>
              <a:gd name="connsiteX43" fmla="*/ 8275497 w 12192000"/>
              <a:gd name="connsiteY43" fmla="*/ 1264396 h 2237474"/>
              <a:gd name="connsiteX44" fmla="*/ 8206287 w 12192000"/>
              <a:gd name="connsiteY44" fmla="*/ 1273060 h 2237474"/>
              <a:gd name="connsiteX45" fmla="*/ 8139997 w 12192000"/>
              <a:gd name="connsiteY45" fmla="*/ 1282713 h 2237474"/>
              <a:gd name="connsiteX46" fmla="*/ 8074238 w 12192000"/>
              <a:gd name="connsiteY46" fmla="*/ 1301895 h 2237474"/>
              <a:gd name="connsiteX47" fmla="*/ 7942099 w 12192000"/>
              <a:gd name="connsiteY47" fmla="*/ 1336332 h 2237474"/>
              <a:gd name="connsiteX48" fmla="*/ 7902328 w 12192000"/>
              <a:gd name="connsiteY48" fmla="*/ 1345865 h 2237474"/>
              <a:gd name="connsiteX49" fmla="*/ 7840612 w 12192000"/>
              <a:gd name="connsiteY49" fmla="*/ 1369373 h 2237474"/>
              <a:gd name="connsiteX50" fmla="*/ 7786819 w 12192000"/>
              <a:gd name="connsiteY50" fmla="*/ 1378970 h 2237474"/>
              <a:gd name="connsiteX51" fmla="*/ 7548172 w 12192000"/>
              <a:gd name="connsiteY51" fmla="*/ 1417460 h 2237474"/>
              <a:gd name="connsiteX52" fmla="*/ 7483437 w 12192000"/>
              <a:gd name="connsiteY52" fmla="*/ 1478152 h 2237474"/>
              <a:gd name="connsiteX53" fmla="*/ 7377870 w 12192000"/>
              <a:gd name="connsiteY53" fmla="*/ 1523319 h 2237474"/>
              <a:gd name="connsiteX54" fmla="*/ 7230737 w 12192000"/>
              <a:gd name="connsiteY54" fmla="*/ 1562633 h 2237474"/>
              <a:gd name="connsiteX55" fmla="*/ 7224458 w 12192000"/>
              <a:gd name="connsiteY55" fmla="*/ 1573008 h 2237474"/>
              <a:gd name="connsiteX56" fmla="*/ 7183121 w 12192000"/>
              <a:gd name="connsiteY56" fmla="*/ 1595162 h 2237474"/>
              <a:gd name="connsiteX57" fmla="*/ 7164601 w 12192000"/>
              <a:gd name="connsiteY57" fmla="*/ 1606490 h 2237474"/>
              <a:gd name="connsiteX58" fmla="*/ 7031309 w 12192000"/>
              <a:gd name="connsiteY58" fmla="*/ 1619451 h 2237474"/>
              <a:gd name="connsiteX59" fmla="*/ 6900177 w 12192000"/>
              <a:gd name="connsiteY59" fmla="*/ 1636016 h 2237474"/>
              <a:gd name="connsiteX60" fmla="*/ 6795372 w 12192000"/>
              <a:gd name="connsiteY60" fmla="*/ 1644845 h 2237474"/>
              <a:gd name="connsiteX61" fmla="*/ 6692251 w 12192000"/>
              <a:gd name="connsiteY61" fmla="*/ 1656357 h 2237474"/>
              <a:gd name="connsiteX62" fmla="*/ 6655235 w 12192000"/>
              <a:gd name="connsiteY62" fmla="*/ 1661869 h 2237474"/>
              <a:gd name="connsiteX63" fmla="*/ 6554894 w 12192000"/>
              <a:gd name="connsiteY63" fmla="*/ 1664428 h 2237474"/>
              <a:gd name="connsiteX64" fmla="*/ 6516595 w 12192000"/>
              <a:gd name="connsiteY64" fmla="*/ 1667475 h 2237474"/>
              <a:gd name="connsiteX65" fmla="*/ 6508541 w 12192000"/>
              <a:gd name="connsiteY65" fmla="*/ 1668757 h 2237474"/>
              <a:gd name="connsiteX66" fmla="*/ 6471012 w 12192000"/>
              <a:gd name="connsiteY66" fmla="*/ 1678604 h 2237474"/>
              <a:gd name="connsiteX67" fmla="*/ 6364035 w 12192000"/>
              <a:gd name="connsiteY67" fmla="*/ 1667683 h 2237474"/>
              <a:gd name="connsiteX68" fmla="*/ 6280959 w 12192000"/>
              <a:gd name="connsiteY68" fmla="*/ 1689329 h 2237474"/>
              <a:gd name="connsiteX69" fmla="*/ 6243319 w 12192000"/>
              <a:gd name="connsiteY69" fmla="*/ 1695560 h 2237474"/>
              <a:gd name="connsiteX70" fmla="*/ 6098321 w 12192000"/>
              <a:gd name="connsiteY70" fmla="*/ 1721646 h 2237474"/>
              <a:gd name="connsiteX71" fmla="*/ 5880652 w 12192000"/>
              <a:gd name="connsiteY71" fmla="*/ 1779643 h 2237474"/>
              <a:gd name="connsiteX72" fmla="*/ 5785959 w 12192000"/>
              <a:gd name="connsiteY72" fmla="*/ 1775307 h 2237474"/>
              <a:gd name="connsiteX73" fmla="*/ 5643534 w 12192000"/>
              <a:gd name="connsiteY73" fmla="*/ 1802919 h 2237474"/>
              <a:gd name="connsiteX74" fmla="*/ 5518799 w 12192000"/>
              <a:gd name="connsiteY74" fmla="*/ 1818312 h 2237474"/>
              <a:gd name="connsiteX75" fmla="*/ 5505014 w 12192000"/>
              <a:gd name="connsiteY75" fmla="*/ 1819259 h 2237474"/>
              <a:gd name="connsiteX76" fmla="*/ 5453307 w 12192000"/>
              <a:gd name="connsiteY76" fmla="*/ 1815450 h 2237474"/>
              <a:gd name="connsiteX77" fmla="*/ 5221533 w 12192000"/>
              <a:gd name="connsiteY77" fmla="*/ 1846950 h 2237474"/>
              <a:gd name="connsiteX78" fmla="*/ 5149802 w 12192000"/>
              <a:gd name="connsiteY78" fmla="*/ 1844846 h 2237474"/>
              <a:gd name="connsiteX79" fmla="*/ 5114927 w 12192000"/>
              <a:gd name="connsiteY79" fmla="*/ 1847827 h 2237474"/>
              <a:gd name="connsiteX80" fmla="*/ 5108970 w 12192000"/>
              <a:gd name="connsiteY80" fmla="*/ 1847935 h 2237474"/>
              <a:gd name="connsiteX81" fmla="*/ 5067961 w 12192000"/>
              <a:gd name="connsiteY81" fmla="*/ 1845917 h 2237474"/>
              <a:gd name="connsiteX82" fmla="*/ 5007075 w 12192000"/>
              <a:gd name="connsiteY82" fmla="*/ 1838626 h 2237474"/>
              <a:gd name="connsiteX83" fmla="*/ 4944087 w 12192000"/>
              <a:gd name="connsiteY83" fmla="*/ 1823332 h 2237474"/>
              <a:gd name="connsiteX84" fmla="*/ 4907662 w 12192000"/>
              <a:gd name="connsiteY84" fmla="*/ 1816900 h 2237474"/>
              <a:gd name="connsiteX85" fmla="*/ 4882386 w 12192000"/>
              <a:gd name="connsiteY85" fmla="*/ 1809844 h 2237474"/>
              <a:gd name="connsiteX86" fmla="*/ 4811440 w 12192000"/>
              <a:gd name="connsiteY86" fmla="*/ 1804655 h 2237474"/>
              <a:gd name="connsiteX87" fmla="*/ 4691075 w 12192000"/>
              <a:gd name="connsiteY87" fmla="*/ 1801389 h 2237474"/>
              <a:gd name="connsiteX88" fmla="*/ 4640313 w 12192000"/>
              <a:gd name="connsiteY88" fmla="*/ 1784307 h 2237474"/>
              <a:gd name="connsiteX89" fmla="*/ 4536503 w 12192000"/>
              <a:gd name="connsiteY89" fmla="*/ 1785334 h 2237474"/>
              <a:gd name="connsiteX90" fmla="*/ 4513724 w 12192000"/>
              <a:gd name="connsiteY90" fmla="*/ 1791996 h 2237474"/>
              <a:gd name="connsiteX91" fmla="*/ 4459810 w 12192000"/>
              <a:gd name="connsiteY91" fmla="*/ 1797886 h 2237474"/>
              <a:gd name="connsiteX92" fmla="*/ 4379064 w 12192000"/>
              <a:gd name="connsiteY92" fmla="*/ 1817177 h 2237474"/>
              <a:gd name="connsiteX93" fmla="*/ 4290981 w 12192000"/>
              <a:gd name="connsiteY93" fmla="*/ 1839677 h 2237474"/>
              <a:gd name="connsiteX94" fmla="*/ 4238372 w 12192000"/>
              <a:gd name="connsiteY94" fmla="*/ 1851480 h 2237474"/>
              <a:gd name="connsiteX95" fmla="*/ 4232517 w 12192000"/>
              <a:gd name="connsiteY95" fmla="*/ 1852567 h 2237474"/>
              <a:gd name="connsiteX96" fmla="*/ 4191732 w 12192000"/>
              <a:gd name="connsiteY96" fmla="*/ 1857328 h 2237474"/>
              <a:gd name="connsiteX97" fmla="*/ 4065532 w 12192000"/>
              <a:gd name="connsiteY97" fmla="*/ 1855477 h 2237474"/>
              <a:gd name="connsiteX98" fmla="*/ 4028460 w 12192000"/>
              <a:gd name="connsiteY98" fmla="*/ 1855137 h 2237474"/>
              <a:gd name="connsiteX99" fmla="*/ 4002267 w 12192000"/>
              <a:gd name="connsiteY99" fmla="*/ 1852352 h 2237474"/>
              <a:gd name="connsiteX100" fmla="*/ 3931396 w 12192000"/>
              <a:gd name="connsiteY100" fmla="*/ 1858915 h 2237474"/>
              <a:gd name="connsiteX101" fmla="*/ 3812162 w 12192000"/>
              <a:gd name="connsiteY101" fmla="*/ 1875501 h 2237474"/>
              <a:gd name="connsiteX102" fmla="*/ 3758105 w 12192000"/>
              <a:gd name="connsiteY102" fmla="*/ 1871856 h 2237474"/>
              <a:gd name="connsiteX103" fmla="*/ 3715896 w 12192000"/>
              <a:gd name="connsiteY103" fmla="*/ 1881552 h 2237474"/>
              <a:gd name="connsiteX104" fmla="*/ 3567259 w 12192000"/>
              <a:gd name="connsiteY104" fmla="*/ 1893482 h 2237474"/>
              <a:gd name="connsiteX105" fmla="*/ 3405770 w 12192000"/>
              <a:gd name="connsiteY105" fmla="*/ 1904591 h 2237474"/>
              <a:gd name="connsiteX106" fmla="*/ 3280097 w 12192000"/>
              <a:gd name="connsiteY106" fmla="*/ 1919610 h 2237474"/>
              <a:gd name="connsiteX107" fmla="*/ 3123424 w 12192000"/>
              <a:gd name="connsiteY107" fmla="*/ 1952930 h 2237474"/>
              <a:gd name="connsiteX108" fmla="*/ 3009910 w 12192000"/>
              <a:gd name="connsiteY108" fmla="*/ 1957866 h 2237474"/>
              <a:gd name="connsiteX109" fmla="*/ 2995934 w 12192000"/>
              <a:gd name="connsiteY109" fmla="*/ 1967085 h 2237474"/>
              <a:gd name="connsiteX110" fmla="*/ 2942858 w 12192000"/>
              <a:gd name="connsiteY110" fmla="*/ 1981367 h 2237474"/>
              <a:gd name="connsiteX111" fmla="*/ 2875436 w 12192000"/>
              <a:gd name="connsiteY111" fmla="*/ 1996977 h 2237474"/>
              <a:gd name="connsiteX112" fmla="*/ 2874892 w 12192000"/>
              <a:gd name="connsiteY112" fmla="*/ 1996085 h 2237474"/>
              <a:gd name="connsiteX113" fmla="*/ 2843662 w 12192000"/>
              <a:gd name="connsiteY113" fmla="*/ 1992498 h 2237474"/>
              <a:gd name="connsiteX114" fmla="*/ 2718916 w 12192000"/>
              <a:gd name="connsiteY114" fmla="*/ 1990867 h 2237474"/>
              <a:gd name="connsiteX115" fmla="*/ 2713522 w 12192000"/>
              <a:gd name="connsiteY115" fmla="*/ 1990173 h 2237474"/>
              <a:gd name="connsiteX116" fmla="*/ 2578178 w 12192000"/>
              <a:gd name="connsiteY116" fmla="*/ 1990531 h 2237474"/>
              <a:gd name="connsiteX117" fmla="*/ 2476147 w 12192000"/>
              <a:gd name="connsiteY117" fmla="*/ 1998305 h 2237474"/>
              <a:gd name="connsiteX118" fmla="*/ 2373568 w 12192000"/>
              <a:gd name="connsiteY118" fmla="*/ 2003219 h 2237474"/>
              <a:gd name="connsiteX119" fmla="*/ 2287219 w 12192000"/>
              <a:gd name="connsiteY119" fmla="*/ 1998750 h 2237474"/>
              <a:gd name="connsiteX120" fmla="*/ 2243069 w 12192000"/>
              <a:gd name="connsiteY120" fmla="*/ 2005321 h 2237474"/>
              <a:gd name="connsiteX121" fmla="*/ 2164831 w 12192000"/>
              <a:gd name="connsiteY121" fmla="*/ 2010143 h 2237474"/>
              <a:gd name="connsiteX122" fmla="*/ 2085228 w 12192000"/>
              <a:gd name="connsiteY122" fmla="*/ 2046431 h 2237474"/>
              <a:gd name="connsiteX123" fmla="*/ 2058061 w 12192000"/>
              <a:gd name="connsiteY123" fmla="*/ 2047942 h 2237474"/>
              <a:gd name="connsiteX124" fmla="*/ 2042244 w 12192000"/>
              <a:gd name="connsiteY124" fmla="*/ 2055560 h 2237474"/>
              <a:gd name="connsiteX125" fmla="*/ 1877728 w 12192000"/>
              <a:gd name="connsiteY125" fmla="*/ 2101004 h 2237474"/>
              <a:gd name="connsiteX126" fmla="*/ 1759056 w 12192000"/>
              <a:gd name="connsiteY126" fmla="*/ 2125608 h 2237474"/>
              <a:gd name="connsiteX127" fmla="*/ 1637948 w 12192000"/>
              <a:gd name="connsiteY127" fmla="*/ 2172597 h 2237474"/>
              <a:gd name="connsiteX128" fmla="*/ 1434549 w 12192000"/>
              <a:gd name="connsiteY128" fmla="*/ 2234522 h 2237474"/>
              <a:gd name="connsiteX129" fmla="*/ 1398481 w 12192000"/>
              <a:gd name="connsiteY129" fmla="*/ 2237074 h 2237474"/>
              <a:gd name="connsiteX130" fmla="*/ 1398407 w 12192000"/>
              <a:gd name="connsiteY130" fmla="*/ 2237095 h 2237474"/>
              <a:gd name="connsiteX131" fmla="*/ 1370962 w 12192000"/>
              <a:gd name="connsiteY131" fmla="*/ 2237474 h 2237474"/>
              <a:gd name="connsiteX132" fmla="*/ 1356367 w 12192000"/>
              <a:gd name="connsiteY132" fmla="*/ 2235089 h 2237474"/>
              <a:gd name="connsiteX133" fmla="*/ 1324828 w 12192000"/>
              <a:gd name="connsiteY133" fmla="*/ 2231968 h 2237474"/>
              <a:gd name="connsiteX134" fmla="*/ 1279765 w 12192000"/>
              <a:gd name="connsiteY134" fmla="*/ 2229639 h 2237474"/>
              <a:gd name="connsiteX135" fmla="*/ 1195347 w 12192000"/>
              <a:gd name="connsiteY135" fmla="*/ 2212354 h 2237474"/>
              <a:gd name="connsiteX136" fmla="*/ 970251 w 12192000"/>
              <a:gd name="connsiteY136" fmla="*/ 2221029 h 2237474"/>
              <a:gd name="connsiteX137" fmla="*/ 812914 w 12192000"/>
              <a:gd name="connsiteY137" fmla="*/ 2202752 h 2237474"/>
              <a:gd name="connsiteX138" fmla="*/ 800195 w 12192000"/>
              <a:gd name="connsiteY138" fmla="*/ 2209407 h 2237474"/>
              <a:gd name="connsiteX139" fmla="*/ 784978 w 12192000"/>
              <a:gd name="connsiteY139" fmla="*/ 2212360 h 2237474"/>
              <a:gd name="connsiteX140" fmla="*/ 669923 w 12192000"/>
              <a:gd name="connsiteY140" fmla="*/ 2211682 h 2237474"/>
              <a:gd name="connsiteX141" fmla="*/ 648680 w 12192000"/>
              <a:gd name="connsiteY141" fmla="*/ 2206229 h 2237474"/>
              <a:gd name="connsiteX142" fmla="*/ 597225 w 12192000"/>
              <a:gd name="connsiteY142" fmla="*/ 2180999 h 2237474"/>
              <a:gd name="connsiteX143" fmla="*/ 558449 w 12192000"/>
              <a:gd name="connsiteY143" fmla="*/ 2182346 h 2237474"/>
              <a:gd name="connsiteX144" fmla="*/ 550517 w 12192000"/>
              <a:gd name="connsiteY144" fmla="*/ 2182060 h 2237474"/>
              <a:gd name="connsiteX145" fmla="*/ 550309 w 12192000"/>
              <a:gd name="connsiteY145" fmla="*/ 2181825 h 2237474"/>
              <a:gd name="connsiteX146" fmla="*/ 520671 w 12192000"/>
              <a:gd name="connsiteY146" fmla="*/ 2180980 h 2237474"/>
              <a:gd name="connsiteX147" fmla="*/ 515024 w 12192000"/>
              <a:gd name="connsiteY147" fmla="*/ 2179258 h 2237474"/>
              <a:gd name="connsiteX148" fmla="*/ 480419 w 12192000"/>
              <a:gd name="connsiteY148" fmla="*/ 2167807 h 2237474"/>
              <a:gd name="connsiteX149" fmla="*/ 413835 w 12192000"/>
              <a:gd name="connsiteY149" fmla="*/ 2156783 h 2237474"/>
              <a:gd name="connsiteX150" fmla="*/ 376513 w 12192000"/>
              <a:gd name="connsiteY150" fmla="*/ 2154014 h 2237474"/>
              <a:gd name="connsiteX151" fmla="*/ 273386 w 12192000"/>
              <a:gd name="connsiteY151" fmla="*/ 2142551 h 2237474"/>
              <a:gd name="connsiteX152" fmla="*/ 169207 w 12192000"/>
              <a:gd name="connsiteY152" fmla="*/ 2128100 h 2237474"/>
              <a:gd name="connsiteX153" fmla="*/ 93149 w 12192000"/>
              <a:gd name="connsiteY153" fmla="*/ 2105324 h 2237474"/>
              <a:gd name="connsiteX154" fmla="*/ 88109 w 12192000"/>
              <a:gd name="connsiteY154" fmla="*/ 2106704 h 2237474"/>
              <a:gd name="connsiteX155" fmla="*/ 80022 w 12192000"/>
              <a:gd name="connsiteY155" fmla="*/ 2107254 h 2237474"/>
              <a:gd name="connsiteX156" fmla="*/ 79717 w 12192000"/>
              <a:gd name="connsiteY156" fmla="*/ 2107046 h 2237474"/>
              <a:gd name="connsiteX157" fmla="*/ 72352 w 12192000"/>
              <a:gd name="connsiteY157" fmla="*/ 2107991 h 2237474"/>
              <a:gd name="connsiteX158" fmla="*/ 37645 w 12192000"/>
              <a:gd name="connsiteY158" fmla="*/ 2115401 h 2237474"/>
              <a:gd name="connsiteX159" fmla="*/ 4572 w 12192000"/>
              <a:gd name="connsiteY159" fmla="*/ 2111091 h 2237474"/>
              <a:gd name="connsiteX160" fmla="*/ 0 w 12192000"/>
              <a:gd name="connsiteY160" fmla="*/ 2110468 h 2237474"/>
              <a:gd name="connsiteX161" fmla="*/ 0 w 12192000"/>
              <a:gd name="connsiteY161"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20512 w 12192000"/>
              <a:gd name="connsiteY6" fmla="*/ 745392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46594 w 12192000"/>
              <a:gd name="connsiteY12" fmla="*/ 765069 h 2237474"/>
              <a:gd name="connsiteX13" fmla="*/ 10739478 w 12192000"/>
              <a:gd name="connsiteY13" fmla="*/ 776841 h 2237474"/>
              <a:gd name="connsiteX14" fmla="*/ 10458762 w 12192000"/>
              <a:gd name="connsiteY14" fmla="*/ 755400 h 2237474"/>
              <a:gd name="connsiteX15" fmla="*/ 10211200 w 12192000"/>
              <a:gd name="connsiteY15" fmla="*/ 767513 h 2237474"/>
              <a:gd name="connsiteX16" fmla="*/ 10167995 w 12192000"/>
              <a:gd name="connsiteY16" fmla="*/ 760843 h 2237474"/>
              <a:gd name="connsiteX17" fmla="*/ 9997044 w 12192000"/>
              <a:gd name="connsiteY17" fmla="*/ 780129 h 2237474"/>
              <a:gd name="connsiteX18" fmla="*/ 9943887 w 12192000"/>
              <a:gd name="connsiteY18" fmla="*/ 804141 h 2237474"/>
              <a:gd name="connsiteX19" fmla="*/ 9918248 w 12192000"/>
              <a:gd name="connsiteY19" fmla="*/ 816628 h 2237474"/>
              <a:gd name="connsiteX20" fmla="*/ 9767091 w 12192000"/>
              <a:gd name="connsiteY20" fmla="*/ 870550 h 2237474"/>
              <a:gd name="connsiteX21" fmla="*/ 9683005 w 12192000"/>
              <a:gd name="connsiteY21" fmla="*/ 894128 h 2237474"/>
              <a:gd name="connsiteX22" fmla="*/ 9594438 w 12192000"/>
              <a:gd name="connsiteY22" fmla="*/ 919051 h 2237474"/>
              <a:gd name="connsiteX23" fmla="*/ 9544189 w 12192000"/>
              <a:gd name="connsiteY23" fmla="*/ 938966 h 2237474"/>
              <a:gd name="connsiteX24" fmla="*/ 9500499 w 12192000"/>
              <a:gd name="connsiteY24" fmla="*/ 954680 h 2237474"/>
              <a:gd name="connsiteX25" fmla="*/ 9428195 w 12192000"/>
              <a:gd name="connsiteY25" fmla="*/ 986225 h 2237474"/>
              <a:gd name="connsiteX26" fmla="*/ 9410017 w 12192000"/>
              <a:gd name="connsiteY26" fmla="*/ 993931 h 2237474"/>
              <a:gd name="connsiteX27" fmla="*/ 9392919 w 12192000"/>
              <a:gd name="connsiteY27" fmla="*/ 994656 h 2237474"/>
              <a:gd name="connsiteX28" fmla="*/ 9268019 w 12192000"/>
              <a:gd name="connsiteY28" fmla="*/ 1007442 h 2237474"/>
              <a:gd name="connsiteX29" fmla="*/ 9234662 w 12192000"/>
              <a:gd name="connsiteY29" fmla="*/ 1023056 h 2237474"/>
              <a:gd name="connsiteX30" fmla="*/ 9181033 w 12192000"/>
              <a:gd name="connsiteY30" fmla="*/ 1037921 h 2237474"/>
              <a:gd name="connsiteX31" fmla="*/ 9155969 w 12192000"/>
              <a:gd name="connsiteY31" fmla="*/ 1046804 h 2237474"/>
              <a:gd name="connsiteX32" fmla="*/ 9133985 w 12192000"/>
              <a:gd name="connsiteY32" fmla="*/ 1046450 h 2237474"/>
              <a:gd name="connsiteX33" fmla="*/ 9003462 w 12192000"/>
              <a:gd name="connsiteY33" fmla="*/ 1042406 h 2237474"/>
              <a:gd name="connsiteX34" fmla="*/ 8968445 w 12192000"/>
              <a:gd name="connsiteY34" fmla="*/ 1052169 h 2237474"/>
              <a:gd name="connsiteX35" fmla="*/ 8886001 w 12192000"/>
              <a:gd name="connsiteY35" fmla="*/ 1067468 h 2237474"/>
              <a:gd name="connsiteX36" fmla="*/ 8838610 w 12192000"/>
              <a:gd name="connsiteY36" fmla="*/ 1075091 h 2237474"/>
              <a:gd name="connsiteX37" fmla="*/ 8750383 w 12192000"/>
              <a:gd name="connsiteY37" fmla="*/ 1097387 h 2237474"/>
              <a:gd name="connsiteX38" fmla="*/ 8665605 w 12192000"/>
              <a:gd name="connsiteY38" fmla="*/ 1110791 h 2237474"/>
              <a:gd name="connsiteX39" fmla="*/ 8584946 w 12192000"/>
              <a:gd name="connsiteY39" fmla="*/ 1135226 h 2237474"/>
              <a:gd name="connsiteX40" fmla="*/ 8419755 w 12192000"/>
              <a:gd name="connsiteY40" fmla="*/ 1216260 h 2237474"/>
              <a:gd name="connsiteX41" fmla="*/ 8411626 w 12192000"/>
              <a:gd name="connsiteY41" fmla="*/ 1214397 h 2237474"/>
              <a:gd name="connsiteX42" fmla="*/ 8363469 w 12192000"/>
              <a:gd name="connsiteY42" fmla="*/ 1246658 h 2237474"/>
              <a:gd name="connsiteX43" fmla="*/ 8275497 w 12192000"/>
              <a:gd name="connsiteY43" fmla="*/ 1264396 h 2237474"/>
              <a:gd name="connsiteX44" fmla="*/ 8206287 w 12192000"/>
              <a:gd name="connsiteY44" fmla="*/ 1273060 h 2237474"/>
              <a:gd name="connsiteX45" fmla="*/ 8139997 w 12192000"/>
              <a:gd name="connsiteY45" fmla="*/ 1282713 h 2237474"/>
              <a:gd name="connsiteX46" fmla="*/ 8074238 w 12192000"/>
              <a:gd name="connsiteY46" fmla="*/ 1301895 h 2237474"/>
              <a:gd name="connsiteX47" fmla="*/ 7942099 w 12192000"/>
              <a:gd name="connsiteY47" fmla="*/ 1336332 h 2237474"/>
              <a:gd name="connsiteX48" fmla="*/ 7902328 w 12192000"/>
              <a:gd name="connsiteY48" fmla="*/ 1345865 h 2237474"/>
              <a:gd name="connsiteX49" fmla="*/ 7840612 w 12192000"/>
              <a:gd name="connsiteY49" fmla="*/ 1369373 h 2237474"/>
              <a:gd name="connsiteX50" fmla="*/ 7786819 w 12192000"/>
              <a:gd name="connsiteY50" fmla="*/ 1378970 h 2237474"/>
              <a:gd name="connsiteX51" fmla="*/ 7548172 w 12192000"/>
              <a:gd name="connsiteY51" fmla="*/ 1417460 h 2237474"/>
              <a:gd name="connsiteX52" fmla="*/ 7483437 w 12192000"/>
              <a:gd name="connsiteY52" fmla="*/ 1478152 h 2237474"/>
              <a:gd name="connsiteX53" fmla="*/ 7377870 w 12192000"/>
              <a:gd name="connsiteY53" fmla="*/ 1523319 h 2237474"/>
              <a:gd name="connsiteX54" fmla="*/ 7230737 w 12192000"/>
              <a:gd name="connsiteY54" fmla="*/ 1562633 h 2237474"/>
              <a:gd name="connsiteX55" fmla="*/ 7224458 w 12192000"/>
              <a:gd name="connsiteY55" fmla="*/ 1573008 h 2237474"/>
              <a:gd name="connsiteX56" fmla="*/ 7183121 w 12192000"/>
              <a:gd name="connsiteY56" fmla="*/ 1595162 h 2237474"/>
              <a:gd name="connsiteX57" fmla="*/ 7164601 w 12192000"/>
              <a:gd name="connsiteY57" fmla="*/ 1606490 h 2237474"/>
              <a:gd name="connsiteX58" fmla="*/ 7031309 w 12192000"/>
              <a:gd name="connsiteY58" fmla="*/ 1619451 h 2237474"/>
              <a:gd name="connsiteX59" fmla="*/ 6900177 w 12192000"/>
              <a:gd name="connsiteY59" fmla="*/ 1636016 h 2237474"/>
              <a:gd name="connsiteX60" fmla="*/ 6795372 w 12192000"/>
              <a:gd name="connsiteY60" fmla="*/ 1644845 h 2237474"/>
              <a:gd name="connsiteX61" fmla="*/ 6692251 w 12192000"/>
              <a:gd name="connsiteY61" fmla="*/ 1656357 h 2237474"/>
              <a:gd name="connsiteX62" fmla="*/ 6655235 w 12192000"/>
              <a:gd name="connsiteY62" fmla="*/ 1661869 h 2237474"/>
              <a:gd name="connsiteX63" fmla="*/ 6554894 w 12192000"/>
              <a:gd name="connsiteY63" fmla="*/ 1664428 h 2237474"/>
              <a:gd name="connsiteX64" fmla="*/ 6516595 w 12192000"/>
              <a:gd name="connsiteY64" fmla="*/ 1667475 h 2237474"/>
              <a:gd name="connsiteX65" fmla="*/ 6508541 w 12192000"/>
              <a:gd name="connsiteY65" fmla="*/ 1668757 h 2237474"/>
              <a:gd name="connsiteX66" fmla="*/ 6471012 w 12192000"/>
              <a:gd name="connsiteY66" fmla="*/ 1678604 h 2237474"/>
              <a:gd name="connsiteX67" fmla="*/ 6364035 w 12192000"/>
              <a:gd name="connsiteY67" fmla="*/ 1667683 h 2237474"/>
              <a:gd name="connsiteX68" fmla="*/ 6280959 w 12192000"/>
              <a:gd name="connsiteY68" fmla="*/ 1689329 h 2237474"/>
              <a:gd name="connsiteX69" fmla="*/ 6243319 w 12192000"/>
              <a:gd name="connsiteY69" fmla="*/ 1695560 h 2237474"/>
              <a:gd name="connsiteX70" fmla="*/ 6098321 w 12192000"/>
              <a:gd name="connsiteY70" fmla="*/ 1721646 h 2237474"/>
              <a:gd name="connsiteX71" fmla="*/ 5880652 w 12192000"/>
              <a:gd name="connsiteY71" fmla="*/ 1779643 h 2237474"/>
              <a:gd name="connsiteX72" fmla="*/ 5785959 w 12192000"/>
              <a:gd name="connsiteY72" fmla="*/ 1775307 h 2237474"/>
              <a:gd name="connsiteX73" fmla="*/ 5643534 w 12192000"/>
              <a:gd name="connsiteY73" fmla="*/ 1802919 h 2237474"/>
              <a:gd name="connsiteX74" fmla="*/ 5518799 w 12192000"/>
              <a:gd name="connsiteY74" fmla="*/ 1818312 h 2237474"/>
              <a:gd name="connsiteX75" fmla="*/ 5505014 w 12192000"/>
              <a:gd name="connsiteY75" fmla="*/ 1819259 h 2237474"/>
              <a:gd name="connsiteX76" fmla="*/ 5453307 w 12192000"/>
              <a:gd name="connsiteY76" fmla="*/ 1815450 h 2237474"/>
              <a:gd name="connsiteX77" fmla="*/ 5221533 w 12192000"/>
              <a:gd name="connsiteY77" fmla="*/ 1846950 h 2237474"/>
              <a:gd name="connsiteX78" fmla="*/ 5149802 w 12192000"/>
              <a:gd name="connsiteY78" fmla="*/ 1844846 h 2237474"/>
              <a:gd name="connsiteX79" fmla="*/ 5114927 w 12192000"/>
              <a:gd name="connsiteY79" fmla="*/ 1847827 h 2237474"/>
              <a:gd name="connsiteX80" fmla="*/ 5108970 w 12192000"/>
              <a:gd name="connsiteY80" fmla="*/ 1847935 h 2237474"/>
              <a:gd name="connsiteX81" fmla="*/ 5067961 w 12192000"/>
              <a:gd name="connsiteY81" fmla="*/ 1845917 h 2237474"/>
              <a:gd name="connsiteX82" fmla="*/ 5007075 w 12192000"/>
              <a:gd name="connsiteY82" fmla="*/ 1838626 h 2237474"/>
              <a:gd name="connsiteX83" fmla="*/ 4944087 w 12192000"/>
              <a:gd name="connsiteY83" fmla="*/ 1823332 h 2237474"/>
              <a:gd name="connsiteX84" fmla="*/ 4907662 w 12192000"/>
              <a:gd name="connsiteY84" fmla="*/ 1816900 h 2237474"/>
              <a:gd name="connsiteX85" fmla="*/ 4882386 w 12192000"/>
              <a:gd name="connsiteY85" fmla="*/ 1809844 h 2237474"/>
              <a:gd name="connsiteX86" fmla="*/ 4811440 w 12192000"/>
              <a:gd name="connsiteY86" fmla="*/ 1804655 h 2237474"/>
              <a:gd name="connsiteX87" fmla="*/ 4691075 w 12192000"/>
              <a:gd name="connsiteY87" fmla="*/ 1801389 h 2237474"/>
              <a:gd name="connsiteX88" fmla="*/ 4640313 w 12192000"/>
              <a:gd name="connsiteY88" fmla="*/ 1784307 h 2237474"/>
              <a:gd name="connsiteX89" fmla="*/ 4536503 w 12192000"/>
              <a:gd name="connsiteY89" fmla="*/ 1785334 h 2237474"/>
              <a:gd name="connsiteX90" fmla="*/ 4513724 w 12192000"/>
              <a:gd name="connsiteY90" fmla="*/ 1791996 h 2237474"/>
              <a:gd name="connsiteX91" fmla="*/ 4459810 w 12192000"/>
              <a:gd name="connsiteY91" fmla="*/ 1797886 h 2237474"/>
              <a:gd name="connsiteX92" fmla="*/ 4379064 w 12192000"/>
              <a:gd name="connsiteY92" fmla="*/ 1817177 h 2237474"/>
              <a:gd name="connsiteX93" fmla="*/ 4290981 w 12192000"/>
              <a:gd name="connsiteY93" fmla="*/ 1839677 h 2237474"/>
              <a:gd name="connsiteX94" fmla="*/ 4238372 w 12192000"/>
              <a:gd name="connsiteY94" fmla="*/ 1851480 h 2237474"/>
              <a:gd name="connsiteX95" fmla="*/ 4232517 w 12192000"/>
              <a:gd name="connsiteY95" fmla="*/ 1852567 h 2237474"/>
              <a:gd name="connsiteX96" fmla="*/ 4191732 w 12192000"/>
              <a:gd name="connsiteY96" fmla="*/ 1857328 h 2237474"/>
              <a:gd name="connsiteX97" fmla="*/ 4065532 w 12192000"/>
              <a:gd name="connsiteY97" fmla="*/ 1855477 h 2237474"/>
              <a:gd name="connsiteX98" fmla="*/ 4028460 w 12192000"/>
              <a:gd name="connsiteY98" fmla="*/ 1855137 h 2237474"/>
              <a:gd name="connsiteX99" fmla="*/ 4002267 w 12192000"/>
              <a:gd name="connsiteY99" fmla="*/ 1852352 h 2237474"/>
              <a:gd name="connsiteX100" fmla="*/ 3931396 w 12192000"/>
              <a:gd name="connsiteY100" fmla="*/ 1858915 h 2237474"/>
              <a:gd name="connsiteX101" fmla="*/ 3812162 w 12192000"/>
              <a:gd name="connsiteY101" fmla="*/ 1875501 h 2237474"/>
              <a:gd name="connsiteX102" fmla="*/ 3758105 w 12192000"/>
              <a:gd name="connsiteY102" fmla="*/ 1871856 h 2237474"/>
              <a:gd name="connsiteX103" fmla="*/ 3715896 w 12192000"/>
              <a:gd name="connsiteY103" fmla="*/ 1881552 h 2237474"/>
              <a:gd name="connsiteX104" fmla="*/ 3567259 w 12192000"/>
              <a:gd name="connsiteY104" fmla="*/ 1893482 h 2237474"/>
              <a:gd name="connsiteX105" fmla="*/ 3405770 w 12192000"/>
              <a:gd name="connsiteY105" fmla="*/ 1904591 h 2237474"/>
              <a:gd name="connsiteX106" fmla="*/ 3280097 w 12192000"/>
              <a:gd name="connsiteY106" fmla="*/ 1919610 h 2237474"/>
              <a:gd name="connsiteX107" fmla="*/ 3123424 w 12192000"/>
              <a:gd name="connsiteY107" fmla="*/ 1952930 h 2237474"/>
              <a:gd name="connsiteX108" fmla="*/ 3009910 w 12192000"/>
              <a:gd name="connsiteY108" fmla="*/ 1957866 h 2237474"/>
              <a:gd name="connsiteX109" fmla="*/ 2995934 w 12192000"/>
              <a:gd name="connsiteY109" fmla="*/ 1967085 h 2237474"/>
              <a:gd name="connsiteX110" fmla="*/ 2942858 w 12192000"/>
              <a:gd name="connsiteY110" fmla="*/ 1981367 h 2237474"/>
              <a:gd name="connsiteX111" fmla="*/ 2875436 w 12192000"/>
              <a:gd name="connsiteY111" fmla="*/ 1996977 h 2237474"/>
              <a:gd name="connsiteX112" fmla="*/ 2874892 w 12192000"/>
              <a:gd name="connsiteY112" fmla="*/ 1996085 h 2237474"/>
              <a:gd name="connsiteX113" fmla="*/ 2843662 w 12192000"/>
              <a:gd name="connsiteY113" fmla="*/ 1992498 h 2237474"/>
              <a:gd name="connsiteX114" fmla="*/ 2718916 w 12192000"/>
              <a:gd name="connsiteY114" fmla="*/ 1990867 h 2237474"/>
              <a:gd name="connsiteX115" fmla="*/ 2713522 w 12192000"/>
              <a:gd name="connsiteY115" fmla="*/ 1990173 h 2237474"/>
              <a:gd name="connsiteX116" fmla="*/ 2578178 w 12192000"/>
              <a:gd name="connsiteY116" fmla="*/ 1990531 h 2237474"/>
              <a:gd name="connsiteX117" fmla="*/ 2476147 w 12192000"/>
              <a:gd name="connsiteY117" fmla="*/ 1998305 h 2237474"/>
              <a:gd name="connsiteX118" fmla="*/ 2373568 w 12192000"/>
              <a:gd name="connsiteY118" fmla="*/ 2003219 h 2237474"/>
              <a:gd name="connsiteX119" fmla="*/ 2287219 w 12192000"/>
              <a:gd name="connsiteY119" fmla="*/ 1998750 h 2237474"/>
              <a:gd name="connsiteX120" fmla="*/ 2243069 w 12192000"/>
              <a:gd name="connsiteY120" fmla="*/ 2005321 h 2237474"/>
              <a:gd name="connsiteX121" fmla="*/ 2164831 w 12192000"/>
              <a:gd name="connsiteY121" fmla="*/ 2010143 h 2237474"/>
              <a:gd name="connsiteX122" fmla="*/ 2085228 w 12192000"/>
              <a:gd name="connsiteY122" fmla="*/ 2046431 h 2237474"/>
              <a:gd name="connsiteX123" fmla="*/ 2058061 w 12192000"/>
              <a:gd name="connsiteY123" fmla="*/ 2047942 h 2237474"/>
              <a:gd name="connsiteX124" fmla="*/ 2042244 w 12192000"/>
              <a:gd name="connsiteY124" fmla="*/ 2055560 h 2237474"/>
              <a:gd name="connsiteX125" fmla="*/ 1877728 w 12192000"/>
              <a:gd name="connsiteY125" fmla="*/ 2101004 h 2237474"/>
              <a:gd name="connsiteX126" fmla="*/ 1759056 w 12192000"/>
              <a:gd name="connsiteY126" fmla="*/ 2125608 h 2237474"/>
              <a:gd name="connsiteX127" fmla="*/ 1637948 w 12192000"/>
              <a:gd name="connsiteY127" fmla="*/ 2172597 h 2237474"/>
              <a:gd name="connsiteX128" fmla="*/ 1434549 w 12192000"/>
              <a:gd name="connsiteY128" fmla="*/ 2234522 h 2237474"/>
              <a:gd name="connsiteX129" fmla="*/ 1398481 w 12192000"/>
              <a:gd name="connsiteY129" fmla="*/ 2237074 h 2237474"/>
              <a:gd name="connsiteX130" fmla="*/ 1398407 w 12192000"/>
              <a:gd name="connsiteY130" fmla="*/ 2237095 h 2237474"/>
              <a:gd name="connsiteX131" fmla="*/ 1370962 w 12192000"/>
              <a:gd name="connsiteY131" fmla="*/ 2237474 h 2237474"/>
              <a:gd name="connsiteX132" fmla="*/ 1356367 w 12192000"/>
              <a:gd name="connsiteY132" fmla="*/ 2235089 h 2237474"/>
              <a:gd name="connsiteX133" fmla="*/ 1324828 w 12192000"/>
              <a:gd name="connsiteY133" fmla="*/ 2231968 h 2237474"/>
              <a:gd name="connsiteX134" fmla="*/ 1279765 w 12192000"/>
              <a:gd name="connsiteY134" fmla="*/ 2229639 h 2237474"/>
              <a:gd name="connsiteX135" fmla="*/ 1195347 w 12192000"/>
              <a:gd name="connsiteY135" fmla="*/ 2212354 h 2237474"/>
              <a:gd name="connsiteX136" fmla="*/ 970251 w 12192000"/>
              <a:gd name="connsiteY136" fmla="*/ 2221029 h 2237474"/>
              <a:gd name="connsiteX137" fmla="*/ 812914 w 12192000"/>
              <a:gd name="connsiteY137" fmla="*/ 2202752 h 2237474"/>
              <a:gd name="connsiteX138" fmla="*/ 800195 w 12192000"/>
              <a:gd name="connsiteY138" fmla="*/ 2209407 h 2237474"/>
              <a:gd name="connsiteX139" fmla="*/ 784978 w 12192000"/>
              <a:gd name="connsiteY139" fmla="*/ 2212360 h 2237474"/>
              <a:gd name="connsiteX140" fmla="*/ 669923 w 12192000"/>
              <a:gd name="connsiteY140" fmla="*/ 2211682 h 2237474"/>
              <a:gd name="connsiteX141" fmla="*/ 648680 w 12192000"/>
              <a:gd name="connsiteY141" fmla="*/ 2206229 h 2237474"/>
              <a:gd name="connsiteX142" fmla="*/ 597225 w 12192000"/>
              <a:gd name="connsiteY142" fmla="*/ 2180999 h 2237474"/>
              <a:gd name="connsiteX143" fmla="*/ 558449 w 12192000"/>
              <a:gd name="connsiteY143" fmla="*/ 2182346 h 2237474"/>
              <a:gd name="connsiteX144" fmla="*/ 550517 w 12192000"/>
              <a:gd name="connsiteY144" fmla="*/ 2182060 h 2237474"/>
              <a:gd name="connsiteX145" fmla="*/ 550309 w 12192000"/>
              <a:gd name="connsiteY145" fmla="*/ 2181825 h 2237474"/>
              <a:gd name="connsiteX146" fmla="*/ 520671 w 12192000"/>
              <a:gd name="connsiteY146" fmla="*/ 2180980 h 2237474"/>
              <a:gd name="connsiteX147" fmla="*/ 515024 w 12192000"/>
              <a:gd name="connsiteY147" fmla="*/ 2179258 h 2237474"/>
              <a:gd name="connsiteX148" fmla="*/ 413835 w 12192000"/>
              <a:gd name="connsiteY148" fmla="*/ 2156783 h 2237474"/>
              <a:gd name="connsiteX149" fmla="*/ 376513 w 12192000"/>
              <a:gd name="connsiteY149" fmla="*/ 2154014 h 2237474"/>
              <a:gd name="connsiteX150" fmla="*/ 273386 w 12192000"/>
              <a:gd name="connsiteY150" fmla="*/ 2142551 h 2237474"/>
              <a:gd name="connsiteX151" fmla="*/ 169207 w 12192000"/>
              <a:gd name="connsiteY151" fmla="*/ 2128100 h 2237474"/>
              <a:gd name="connsiteX152" fmla="*/ 93149 w 12192000"/>
              <a:gd name="connsiteY152" fmla="*/ 2105324 h 2237474"/>
              <a:gd name="connsiteX153" fmla="*/ 88109 w 12192000"/>
              <a:gd name="connsiteY153" fmla="*/ 2106704 h 2237474"/>
              <a:gd name="connsiteX154" fmla="*/ 80022 w 12192000"/>
              <a:gd name="connsiteY154" fmla="*/ 2107254 h 2237474"/>
              <a:gd name="connsiteX155" fmla="*/ 79717 w 12192000"/>
              <a:gd name="connsiteY155" fmla="*/ 2107046 h 2237474"/>
              <a:gd name="connsiteX156" fmla="*/ 72352 w 12192000"/>
              <a:gd name="connsiteY156" fmla="*/ 2107991 h 2237474"/>
              <a:gd name="connsiteX157" fmla="*/ 37645 w 12192000"/>
              <a:gd name="connsiteY157" fmla="*/ 2115401 h 2237474"/>
              <a:gd name="connsiteX158" fmla="*/ 4572 w 12192000"/>
              <a:gd name="connsiteY158" fmla="*/ 2111091 h 2237474"/>
              <a:gd name="connsiteX159" fmla="*/ 0 w 12192000"/>
              <a:gd name="connsiteY159" fmla="*/ 2110468 h 2237474"/>
              <a:gd name="connsiteX160" fmla="*/ 0 w 12192000"/>
              <a:gd name="connsiteY160"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20512 w 12192000"/>
              <a:gd name="connsiteY6" fmla="*/ 745392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46594 w 12192000"/>
              <a:gd name="connsiteY12" fmla="*/ 765069 h 2237474"/>
              <a:gd name="connsiteX13" fmla="*/ 10739478 w 12192000"/>
              <a:gd name="connsiteY13" fmla="*/ 776841 h 2237474"/>
              <a:gd name="connsiteX14" fmla="*/ 10458762 w 12192000"/>
              <a:gd name="connsiteY14" fmla="*/ 755400 h 2237474"/>
              <a:gd name="connsiteX15" fmla="*/ 10211200 w 12192000"/>
              <a:gd name="connsiteY15" fmla="*/ 767513 h 2237474"/>
              <a:gd name="connsiteX16" fmla="*/ 10167995 w 12192000"/>
              <a:gd name="connsiteY16" fmla="*/ 760843 h 2237474"/>
              <a:gd name="connsiteX17" fmla="*/ 9997044 w 12192000"/>
              <a:gd name="connsiteY17" fmla="*/ 780129 h 2237474"/>
              <a:gd name="connsiteX18" fmla="*/ 9943887 w 12192000"/>
              <a:gd name="connsiteY18" fmla="*/ 804141 h 2237474"/>
              <a:gd name="connsiteX19" fmla="*/ 9918248 w 12192000"/>
              <a:gd name="connsiteY19" fmla="*/ 816628 h 2237474"/>
              <a:gd name="connsiteX20" fmla="*/ 9767091 w 12192000"/>
              <a:gd name="connsiteY20" fmla="*/ 870550 h 2237474"/>
              <a:gd name="connsiteX21" fmla="*/ 9683005 w 12192000"/>
              <a:gd name="connsiteY21" fmla="*/ 894128 h 2237474"/>
              <a:gd name="connsiteX22" fmla="*/ 9594438 w 12192000"/>
              <a:gd name="connsiteY22" fmla="*/ 919051 h 2237474"/>
              <a:gd name="connsiteX23" fmla="*/ 9544189 w 12192000"/>
              <a:gd name="connsiteY23" fmla="*/ 938966 h 2237474"/>
              <a:gd name="connsiteX24" fmla="*/ 9500499 w 12192000"/>
              <a:gd name="connsiteY24" fmla="*/ 954680 h 2237474"/>
              <a:gd name="connsiteX25" fmla="*/ 9428195 w 12192000"/>
              <a:gd name="connsiteY25" fmla="*/ 986225 h 2237474"/>
              <a:gd name="connsiteX26" fmla="*/ 9410017 w 12192000"/>
              <a:gd name="connsiteY26" fmla="*/ 993931 h 2237474"/>
              <a:gd name="connsiteX27" fmla="*/ 9392919 w 12192000"/>
              <a:gd name="connsiteY27" fmla="*/ 994656 h 2237474"/>
              <a:gd name="connsiteX28" fmla="*/ 9268019 w 12192000"/>
              <a:gd name="connsiteY28" fmla="*/ 1007442 h 2237474"/>
              <a:gd name="connsiteX29" fmla="*/ 9234662 w 12192000"/>
              <a:gd name="connsiteY29" fmla="*/ 1023056 h 2237474"/>
              <a:gd name="connsiteX30" fmla="*/ 9181033 w 12192000"/>
              <a:gd name="connsiteY30" fmla="*/ 1037921 h 2237474"/>
              <a:gd name="connsiteX31" fmla="*/ 9155969 w 12192000"/>
              <a:gd name="connsiteY31" fmla="*/ 1046804 h 2237474"/>
              <a:gd name="connsiteX32" fmla="*/ 9133985 w 12192000"/>
              <a:gd name="connsiteY32" fmla="*/ 1046450 h 2237474"/>
              <a:gd name="connsiteX33" fmla="*/ 9003462 w 12192000"/>
              <a:gd name="connsiteY33" fmla="*/ 1042406 h 2237474"/>
              <a:gd name="connsiteX34" fmla="*/ 8968445 w 12192000"/>
              <a:gd name="connsiteY34" fmla="*/ 1052169 h 2237474"/>
              <a:gd name="connsiteX35" fmla="*/ 8886001 w 12192000"/>
              <a:gd name="connsiteY35" fmla="*/ 1067468 h 2237474"/>
              <a:gd name="connsiteX36" fmla="*/ 8838610 w 12192000"/>
              <a:gd name="connsiteY36" fmla="*/ 1075091 h 2237474"/>
              <a:gd name="connsiteX37" fmla="*/ 8750383 w 12192000"/>
              <a:gd name="connsiteY37" fmla="*/ 1097387 h 2237474"/>
              <a:gd name="connsiteX38" fmla="*/ 8665605 w 12192000"/>
              <a:gd name="connsiteY38" fmla="*/ 1110791 h 2237474"/>
              <a:gd name="connsiteX39" fmla="*/ 8584946 w 12192000"/>
              <a:gd name="connsiteY39" fmla="*/ 1135226 h 2237474"/>
              <a:gd name="connsiteX40" fmla="*/ 8419755 w 12192000"/>
              <a:gd name="connsiteY40" fmla="*/ 1216260 h 2237474"/>
              <a:gd name="connsiteX41" fmla="*/ 8411626 w 12192000"/>
              <a:gd name="connsiteY41" fmla="*/ 1214397 h 2237474"/>
              <a:gd name="connsiteX42" fmla="*/ 8363469 w 12192000"/>
              <a:gd name="connsiteY42" fmla="*/ 1246658 h 2237474"/>
              <a:gd name="connsiteX43" fmla="*/ 8275497 w 12192000"/>
              <a:gd name="connsiteY43" fmla="*/ 1264396 h 2237474"/>
              <a:gd name="connsiteX44" fmla="*/ 8206287 w 12192000"/>
              <a:gd name="connsiteY44" fmla="*/ 1273060 h 2237474"/>
              <a:gd name="connsiteX45" fmla="*/ 8139997 w 12192000"/>
              <a:gd name="connsiteY45" fmla="*/ 1282713 h 2237474"/>
              <a:gd name="connsiteX46" fmla="*/ 8074238 w 12192000"/>
              <a:gd name="connsiteY46" fmla="*/ 1301895 h 2237474"/>
              <a:gd name="connsiteX47" fmla="*/ 7942099 w 12192000"/>
              <a:gd name="connsiteY47" fmla="*/ 1336332 h 2237474"/>
              <a:gd name="connsiteX48" fmla="*/ 7902328 w 12192000"/>
              <a:gd name="connsiteY48" fmla="*/ 1345865 h 2237474"/>
              <a:gd name="connsiteX49" fmla="*/ 7840612 w 12192000"/>
              <a:gd name="connsiteY49" fmla="*/ 1369373 h 2237474"/>
              <a:gd name="connsiteX50" fmla="*/ 7786819 w 12192000"/>
              <a:gd name="connsiteY50" fmla="*/ 1378970 h 2237474"/>
              <a:gd name="connsiteX51" fmla="*/ 7548172 w 12192000"/>
              <a:gd name="connsiteY51" fmla="*/ 1417460 h 2237474"/>
              <a:gd name="connsiteX52" fmla="*/ 7483437 w 12192000"/>
              <a:gd name="connsiteY52" fmla="*/ 1478152 h 2237474"/>
              <a:gd name="connsiteX53" fmla="*/ 7377870 w 12192000"/>
              <a:gd name="connsiteY53" fmla="*/ 1523319 h 2237474"/>
              <a:gd name="connsiteX54" fmla="*/ 7230737 w 12192000"/>
              <a:gd name="connsiteY54" fmla="*/ 1562633 h 2237474"/>
              <a:gd name="connsiteX55" fmla="*/ 7224458 w 12192000"/>
              <a:gd name="connsiteY55" fmla="*/ 1573008 h 2237474"/>
              <a:gd name="connsiteX56" fmla="*/ 7183121 w 12192000"/>
              <a:gd name="connsiteY56" fmla="*/ 1595162 h 2237474"/>
              <a:gd name="connsiteX57" fmla="*/ 7164601 w 12192000"/>
              <a:gd name="connsiteY57" fmla="*/ 1606490 h 2237474"/>
              <a:gd name="connsiteX58" fmla="*/ 7031309 w 12192000"/>
              <a:gd name="connsiteY58" fmla="*/ 1619451 h 2237474"/>
              <a:gd name="connsiteX59" fmla="*/ 6900177 w 12192000"/>
              <a:gd name="connsiteY59" fmla="*/ 1636016 h 2237474"/>
              <a:gd name="connsiteX60" fmla="*/ 6795372 w 12192000"/>
              <a:gd name="connsiteY60" fmla="*/ 1644845 h 2237474"/>
              <a:gd name="connsiteX61" fmla="*/ 6692251 w 12192000"/>
              <a:gd name="connsiteY61" fmla="*/ 1656357 h 2237474"/>
              <a:gd name="connsiteX62" fmla="*/ 6655235 w 12192000"/>
              <a:gd name="connsiteY62" fmla="*/ 1661869 h 2237474"/>
              <a:gd name="connsiteX63" fmla="*/ 6554894 w 12192000"/>
              <a:gd name="connsiteY63" fmla="*/ 1664428 h 2237474"/>
              <a:gd name="connsiteX64" fmla="*/ 6516595 w 12192000"/>
              <a:gd name="connsiteY64" fmla="*/ 1667475 h 2237474"/>
              <a:gd name="connsiteX65" fmla="*/ 6508541 w 12192000"/>
              <a:gd name="connsiteY65" fmla="*/ 1668757 h 2237474"/>
              <a:gd name="connsiteX66" fmla="*/ 6471012 w 12192000"/>
              <a:gd name="connsiteY66" fmla="*/ 1678604 h 2237474"/>
              <a:gd name="connsiteX67" fmla="*/ 6364035 w 12192000"/>
              <a:gd name="connsiteY67" fmla="*/ 1667683 h 2237474"/>
              <a:gd name="connsiteX68" fmla="*/ 6280959 w 12192000"/>
              <a:gd name="connsiteY68" fmla="*/ 1689329 h 2237474"/>
              <a:gd name="connsiteX69" fmla="*/ 6243319 w 12192000"/>
              <a:gd name="connsiteY69" fmla="*/ 1695560 h 2237474"/>
              <a:gd name="connsiteX70" fmla="*/ 6098321 w 12192000"/>
              <a:gd name="connsiteY70" fmla="*/ 1721646 h 2237474"/>
              <a:gd name="connsiteX71" fmla="*/ 5880652 w 12192000"/>
              <a:gd name="connsiteY71" fmla="*/ 1779643 h 2237474"/>
              <a:gd name="connsiteX72" fmla="*/ 5785959 w 12192000"/>
              <a:gd name="connsiteY72" fmla="*/ 1775307 h 2237474"/>
              <a:gd name="connsiteX73" fmla="*/ 5643534 w 12192000"/>
              <a:gd name="connsiteY73" fmla="*/ 1802919 h 2237474"/>
              <a:gd name="connsiteX74" fmla="*/ 5518799 w 12192000"/>
              <a:gd name="connsiteY74" fmla="*/ 1818312 h 2237474"/>
              <a:gd name="connsiteX75" fmla="*/ 5505014 w 12192000"/>
              <a:gd name="connsiteY75" fmla="*/ 1819259 h 2237474"/>
              <a:gd name="connsiteX76" fmla="*/ 5453307 w 12192000"/>
              <a:gd name="connsiteY76" fmla="*/ 1815450 h 2237474"/>
              <a:gd name="connsiteX77" fmla="*/ 5221533 w 12192000"/>
              <a:gd name="connsiteY77" fmla="*/ 1846950 h 2237474"/>
              <a:gd name="connsiteX78" fmla="*/ 5149802 w 12192000"/>
              <a:gd name="connsiteY78" fmla="*/ 1844846 h 2237474"/>
              <a:gd name="connsiteX79" fmla="*/ 5114927 w 12192000"/>
              <a:gd name="connsiteY79" fmla="*/ 1847827 h 2237474"/>
              <a:gd name="connsiteX80" fmla="*/ 5108970 w 12192000"/>
              <a:gd name="connsiteY80" fmla="*/ 1847935 h 2237474"/>
              <a:gd name="connsiteX81" fmla="*/ 5067961 w 12192000"/>
              <a:gd name="connsiteY81" fmla="*/ 1845917 h 2237474"/>
              <a:gd name="connsiteX82" fmla="*/ 5007075 w 12192000"/>
              <a:gd name="connsiteY82" fmla="*/ 1838626 h 2237474"/>
              <a:gd name="connsiteX83" fmla="*/ 4944087 w 12192000"/>
              <a:gd name="connsiteY83" fmla="*/ 1823332 h 2237474"/>
              <a:gd name="connsiteX84" fmla="*/ 4907662 w 12192000"/>
              <a:gd name="connsiteY84" fmla="*/ 1816900 h 2237474"/>
              <a:gd name="connsiteX85" fmla="*/ 4882386 w 12192000"/>
              <a:gd name="connsiteY85" fmla="*/ 1809844 h 2237474"/>
              <a:gd name="connsiteX86" fmla="*/ 4811440 w 12192000"/>
              <a:gd name="connsiteY86" fmla="*/ 1804655 h 2237474"/>
              <a:gd name="connsiteX87" fmla="*/ 4691075 w 12192000"/>
              <a:gd name="connsiteY87" fmla="*/ 1801389 h 2237474"/>
              <a:gd name="connsiteX88" fmla="*/ 4640313 w 12192000"/>
              <a:gd name="connsiteY88" fmla="*/ 1784307 h 2237474"/>
              <a:gd name="connsiteX89" fmla="*/ 4536503 w 12192000"/>
              <a:gd name="connsiteY89" fmla="*/ 1785334 h 2237474"/>
              <a:gd name="connsiteX90" fmla="*/ 4513724 w 12192000"/>
              <a:gd name="connsiteY90" fmla="*/ 1791996 h 2237474"/>
              <a:gd name="connsiteX91" fmla="*/ 4459810 w 12192000"/>
              <a:gd name="connsiteY91" fmla="*/ 1797886 h 2237474"/>
              <a:gd name="connsiteX92" fmla="*/ 4379064 w 12192000"/>
              <a:gd name="connsiteY92" fmla="*/ 1817177 h 2237474"/>
              <a:gd name="connsiteX93" fmla="*/ 4290981 w 12192000"/>
              <a:gd name="connsiteY93" fmla="*/ 1839677 h 2237474"/>
              <a:gd name="connsiteX94" fmla="*/ 4238372 w 12192000"/>
              <a:gd name="connsiteY94" fmla="*/ 1851480 h 2237474"/>
              <a:gd name="connsiteX95" fmla="*/ 4232517 w 12192000"/>
              <a:gd name="connsiteY95" fmla="*/ 1852567 h 2237474"/>
              <a:gd name="connsiteX96" fmla="*/ 4191732 w 12192000"/>
              <a:gd name="connsiteY96" fmla="*/ 1857328 h 2237474"/>
              <a:gd name="connsiteX97" fmla="*/ 4065532 w 12192000"/>
              <a:gd name="connsiteY97" fmla="*/ 1855477 h 2237474"/>
              <a:gd name="connsiteX98" fmla="*/ 4028460 w 12192000"/>
              <a:gd name="connsiteY98" fmla="*/ 1855137 h 2237474"/>
              <a:gd name="connsiteX99" fmla="*/ 4002267 w 12192000"/>
              <a:gd name="connsiteY99" fmla="*/ 1852352 h 2237474"/>
              <a:gd name="connsiteX100" fmla="*/ 3931396 w 12192000"/>
              <a:gd name="connsiteY100" fmla="*/ 1858915 h 2237474"/>
              <a:gd name="connsiteX101" fmla="*/ 3812162 w 12192000"/>
              <a:gd name="connsiteY101" fmla="*/ 1875501 h 2237474"/>
              <a:gd name="connsiteX102" fmla="*/ 3758105 w 12192000"/>
              <a:gd name="connsiteY102" fmla="*/ 1871856 h 2237474"/>
              <a:gd name="connsiteX103" fmla="*/ 3715896 w 12192000"/>
              <a:gd name="connsiteY103" fmla="*/ 1881552 h 2237474"/>
              <a:gd name="connsiteX104" fmla="*/ 3567259 w 12192000"/>
              <a:gd name="connsiteY104" fmla="*/ 1893482 h 2237474"/>
              <a:gd name="connsiteX105" fmla="*/ 3405770 w 12192000"/>
              <a:gd name="connsiteY105" fmla="*/ 1904591 h 2237474"/>
              <a:gd name="connsiteX106" fmla="*/ 3280097 w 12192000"/>
              <a:gd name="connsiteY106" fmla="*/ 1919610 h 2237474"/>
              <a:gd name="connsiteX107" fmla="*/ 3123424 w 12192000"/>
              <a:gd name="connsiteY107" fmla="*/ 1952930 h 2237474"/>
              <a:gd name="connsiteX108" fmla="*/ 3009910 w 12192000"/>
              <a:gd name="connsiteY108" fmla="*/ 1957866 h 2237474"/>
              <a:gd name="connsiteX109" fmla="*/ 2995934 w 12192000"/>
              <a:gd name="connsiteY109" fmla="*/ 1967085 h 2237474"/>
              <a:gd name="connsiteX110" fmla="*/ 2942858 w 12192000"/>
              <a:gd name="connsiteY110" fmla="*/ 1981367 h 2237474"/>
              <a:gd name="connsiteX111" fmla="*/ 2875436 w 12192000"/>
              <a:gd name="connsiteY111" fmla="*/ 1996977 h 2237474"/>
              <a:gd name="connsiteX112" fmla="*/ 2874892 w 12192000"/>
              <a:gd name="connsiteY112" fmla="*/ 1996085 h 2237474"/>
              <a:gd name="connsiteX113" fmla="*/ 2843662 w 12192000"/>
              <a:gd name="connsiteY113" fmla="*/ 1992498 h 2237474"/>
              <a:gd name="connsiteX114" fmla="*/ 2718916 w 12192000"/>
              <a:gd name="connsiteY114" fmla="*/ 1990867 h 2237474"/>
              <a:gd name="connsiteX115" fmla="*/ 2713522 w 12192000"/>
              <a:gd name="connsiteY115" fmla="*/ 1990173 h 2237474"/>
              <a:gd name="connsiteX116" fmla="*/ 2578178 w 12192000"/>
              <a:gd name="connsiteY116" fmla="*/ 1990531 h 2237474"/>
              <a:gd name="connsiteX117" fmla="*/ 2476147 w 12192000"/>
              <a:gd name="connsiteY117" fmla="*/ 1998305 h 2237474"/>
              <a:gd name="connsiteX118" fmla="*/ 2373568 w 12192000"/>
              <a:gd name="connsiteY118" fmla="*/ 2003219 h 2237474"/>
              <a:gd name="connsiteX119" fmla="*/ 2287219 w 12192000"/>
              <a:gd name="connsiteY119" fmla="*/ 1998750 h 2237474"/>
              <a:gd name="connsiteX120" fmla="*/ 2243069 w 12192000"/>
              <a:gd name="connsiteY120" fmla="*/ 2005321 h 2237474"/>
              <a:gd name="connsiteX121" fmla="*/ 2164831 w 12192000"/>
              <a:gd name="connsiteY121" fmla="*/ 2010143 h 2237474"/>
              <a:gd name="connsiteX122" fmla="*/ 2085228 w 12192000"/>
              <a:gd name="connsiteY122" fmla="*/ 2046431 h 2237474"/>
              <a:gd name="connsiteX123" fmla="*/ 2058061 w 12192000"/>
              <a:gd name="connsiteY123" fmla="*/ 2047942 h 2237474"/>
              <a:gd name="connsiteX124" fmla="*/ 2042244 w 12192000"/>
              <a:gd name="connsiteY124" fmla="*/ 2055560 h 2237474"/>
              <a:gd name="connsiteX125" fmla="*/ 1877728 w 12192000"/>
              <a:gd name="connsiteY125" fmla="*/ 2101004 h 2237474"/>
              <a:gd name="connsiteX126" fmla="*/ 1759056 w 12192000"/>
              <a:gd name="connsiteY126" fmla="*/ 2125608 h 2237474"/>
              <a:gd name="connsiteX127" fmla="*/ 1637948 w 12192000"/>
              <a:gd name="connsiteY127" fmla="*/ 2172597 h 2237474"/>
              <a:gd name="connsiteX128" fmla="*/ 1434549 w 12192000"/>
              <a:gd name="connsiteY128" fmla="*/ 2234522 h 2237474"/>
              <a:gd name="connsiteX129" fmla="*/ 1398481 w 12192000"/>
              <a:gd name="connsiteY129" fmla="*/ 2237074 h 2237474"/>
              <a:gd name="connsiteX130" fmla="*/ 1398407 w 12192000"/>
              <a:gd name="connsiteY130" fmla="*/ 2237095 h 2237474"/>
              <a:gd name="connsiteX131" fmla="*/ 1370962 w 12192000"/>
              <a:gd name="connsiteY131" fmla="*/ 2237474 h 2237474"/>
              <a:gd name="connsiteX132" fmla="*/ 1356367 w 12192000"/>
              <a:gd name="connsiteY132" fmla="*/ 2235089 h 2237474"/>
              <a:gd name="connsiteX133" fmla="*/ 1324828 w 12192000"/>
              <a:gd name="connsiteY133" fmla="*/ 2231968 h 2237474"/>
              <a:gd name="connsiteX134" fmla="*/ 1279765 w 12192000"/>
              <a:gd name="connsiteY134" fmla="*/ 2229639 h 2237474"/>
              <a:gd name="connsiteX135" fmla="*/ 1195347 w 12192000"/>
              <a:gd name="connsiteY135" fmla="*/ 2212354 h 2237474"/>
              <a:gd name="connsiteX136" fmla="*/ 970251 w 12192000"/>
              <a:gd name="connsiteY136" fmla="*/ 2221029 h 2237474"/>
              <a:gd name="connsiteX137" fmla="*/ 812914 w 12192000"/>
              <a:gd name="connsiteY137" fmla="*/ 2202752 h 2237474"/>
              <a:gd name="connsiteX138" fmla="*/ 800195 w 12192000"/>
              <a:gd name="connsiteY138" fmla="*/ 2209407 h 2237474"/>
              <a:gd name="connsiteX139" fmla="*/ 784978 w 12192000"/>
              <a:gd name="connsiteY139" fmla="*/ 2212360 h 2237474"/>
              <a:gd name="connsiteX140" fmla="*/ 669923 w 12192000"/>
              <a:gd name="connsiteY140" fmla="*/ 2211682 h 2237474"/>
              <a:gd name="connsiteX141" fmla="*/ 648680 w 12192000"/>
              <a:gd name="connsiteY141" fmla="*/ 2206229 h 2237474"/>
              <a:gd name="connsiteX142" fmla="*/ 597225 w 12192000"/>
              <a:gd name="connsiteY142" fmla="*/ 2180999 h 2237474"/>
              <a:gd name="connsiteX143" fmla="*/ 558449 w 12192000"/>
              <a:gd name="connsiteY143" fmla="*/ 2182346 h 2237474"/>
              <a:gd name="connsiteX144" fmla="*/ 550517 w 12192000"/>
              <a:gd name="connsiteY144" fmla="*/ 2182060 h 2237474"/>
              <a:gd name="connsiteX145" fmla="*/ 550309 w 12192000"/>
              <a:gd name="connsiteY145" fmla="*/ 2181825 h 2237474"/>
              <a:gd name="connsiteX146" fmla="*/ 520671 w 12192000"/>
              <a:gd name="connsiteY146" fmla="*/ 2180980 h 2237474"/>
              <a:gd name="connsiteX147" fmla="*/ 515024 w 12192000"/>
              <a:gd name="connsiteY147" fmla="*/ 2179258 h 2237474"/>
              <a:gd name="connsiteX148" fmla="*/ 413835 w 12192000"/>
              <a:gd name="connsiteY148" fmla="*/ 2156783 h 2237474"/>
              <a:gd name="connsiteX149" fmla="*/ 376513 w 12192000"/>
              <a:gd name="connsiteY149" fmla="*/ 2154014 h 2237474"/>
              <a:gd name="connsiteX150" fmla="*/ 273386 w 12192000"/>
              <a:gd name="connsiteY150" fmla="*/ 2142551 h 2237474"/>
              <a:gd name="connsiteX151" fmla="*/ 169207 w 12192000"/>
              <a:gd name="connsiteY151" fmla="*/ 2128100 h 2237474"/>
              <a:gd name="connsiteX152" fmla="*/ 93149 w 12192000"/>
              <a:gd name="connsiteY152" fmla="*/ 2105324 h 2237474"/>
              <a:gd name="connsiteX153" fmla="*/ 88109 w 12192000"/>
              <a:gd name="connsiteY153" fmla="*/ 2106704 h 2237474"/>
              <a:gd name="connsiteX154" fmla="*/ 80022 w 12192000"/>
              <a:gd name="connsiteY154" fmla="*/ 2107254 h 2237474"/>
              <a:gd name="connsiteX155" fmla="*/ 72352 w 12192000"/>
              <a:gd name="connsiteY155" fmla="*/ 2107991 h 2237474"/>
              <a:gd name="connsiteX156" fmla="*/ 37645 w 12192000"/>
              <a:gd name="connsiteY156" fmla="*/ 2115401 h 2237474"/>
              <a:gd name="connsiteX157" fmla="*/ 4572 w 12192000"/>
              <a:gd name="connsiteY157" fmla="*/ 2111091 h 2237474"/>
              <a:gd name="connsiteX158" fmla="*/ 0 w 12192000"/>
              <a:gd name="connsiteY158" fmla="*/ 2110468 h 2237474"/>
              <a:gd name="connsiteX159" fmla="*/ 0 w 12192000"/>
              <a:gd name="connsiteY159"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20512 w 12192000"/>
              <a:gd name="connsiteY6" fmla="*/ 745392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46594 w 12192000"/>
              <a:gd name="connsiteY12" fmla="*/ 765069 h 2237474"/>
              <a:gd name="connsiteX13" fmla="*/ 10739478 w 12192000"/>
              <a:gd name="connsiteY13" fmla="*/ 776841 h 2237474"/>
              <a:gd name="connsiteX14" fmla="*/ 10458762 w 12192000"/>
              <a:gd name="connsiteY14" fmla="*/ 755400 h 2237474"/>
              <a:gd name="connsiteX15" fmla="*/ 10211200 w 12192000"/>
              <a:gd name="connsiteY15" fmla="*/ 767513 h 2237474"/>
              <a:gd name="connsiteX16" fmla="*/ 10167995 w 12192000"/>
              <a:gd name="connsiteY16" fmla="*/ 760843 h 2237474"/>
              <a:gd name="connsiteX17" fmla="*/ 9997044 w 12192000"/>
              <a:gd name="connsiteY17" fmla="*/ 780129 h 2237474"/>
              <a:gd name="connsiteX18" fmla="*/ 9943887 w 12192000"/>
              <a:gd name="connsiteY18" fmla="*/ 804141 h 2237474"/>
              <a:gd name="connsiteX19" fmla="*/ 9918248 w 12192000"/>
              <a:gd name="connsiteY19" fmla="*/ 816628 h 2237474"/>
              <a:gd name="connsiteX20" fmla="*/ 9767091 w 12192000"/>
              <a:gd name="connsiteY20" fmla="*/ 870550 h 2237474"/>
              <a:gd name="connsiteX21" fmla="*/ 9683005 w 12192000"/>
              <a:gd name="connsiteY21" fmla="*/ 894128 h 2237474"/>
              <a:gd name="connsiteX22" fmla="*/ 9594438 w 12192000"/>
              <a:gd name="connsiteY22" fmla="*/ 919051 h 2237474"/>
              <a:gd name="connsiteX23" fmla="*/ 9544189 w 12192000"/>
              <a:gd name="connsiteY23" fmla="*/ 938966 h 2237474"/>
              <a:gd name="connsiteX24" fmla="*/ 9500499 w 12192000"/>
              <a:gd name="connsiteY24" fmla="*/ 954680 h 2237474"/>
              <a:gd name="connsiteX25" fmla="*/ 9428195 w 12192000"/>
              <a:gd name="connsiteY25" fmla="*/ 986225 h 2237474"/>
              <a:gd name="connsiteX26" fmla="*/ 9410017 w 12192000"/>
              <a:gd name="connsiteY26" fmla="*/ 993931 h 2237474"/>
              <a:gd name="connsiteX27" fmla="*/ 9392919 w 12192000"/>
              <a:gd name="connsiteY27" fmla="*/ 994656 h 2237474"/>
              <a:gd name="connsiteX28" fmla="*/ 9268019 w 12192000"/>
              <a:gd name="connsiteY28" fmla="*/ 1007442 h 2237474"/>
              <a:gd name="connsiteX29" fmla="*/ 9234662 w 12192000"/>
              <a:gd name="connsiteY29" fmla="*/ 1023056 h 2237474"/>
              <a:gd name="connsiteX30" fmla="*/ 9181033 w 12192000"/>
              <a:gd name="connsiteY30" fmla="*/ 1037921 h 2237474"/>
              <a:gd name="connsiteX31" fmla="*/ 9155969 w 12192000"/>
              <a:gd name="connsiteY31" fmla="*/ 1046804 h 2237474"/>
              <a:gd name="connsiteX32" fmla="*/ 9133985 w 12192000"/>
              <a:gd name="connsiteY32" fmla="*/ 1046450 h 2237474"/>
              <a:gd name="connsiteX33" fmla="*/ 9003462 w 12192000"/>
              <a:gd name="connsiteY33" fmla="*/ 1042406 h 2237474"/>
              <a:gd name="connsiteX34" fmla="*/ 8968445 w 12192000"/>
              <a:gd name="connsiteY34" fmla="*/ 1052169 h 2237474"/>
              <a:gd name="connsiteX35" fmla="*/ 8886001 w 12192000"/>
              <a:gd name="connsiteY35" fmla="*/ 1067468 h 2237474"/>
              <a:gd name="connsiteX36" fmla="*/ 8838610 w 12192000"/>
              <a:gd name="connsiteY36" fmla="*/ 1075091 h 2237474"/>
              <a:gd name="connsiteX37" fmla="*/ 8750383 w 12192000"/>
              <a:gd name="connsiteY37" fmla="*/ 1097387 h 2237474"/>
              <a:gd name="connsiteX38" fmla="*/ 8665605 w 12192000"/>
              <a:gd name="connsiteY38" fmla="*/ 1110791 h 2237474"/>
              <a:gd name="connsiteX39" fmla="*/ 8584946 w 12192000"/>
              <a:gd name="connsiteY39" fmla="*/ 1135226 h 2237474"/>
              <a:gd name="connsiteX40" fmla="*/ 8419755 w 12192000"/>
              <a:gd name="connsiteY40" fmla="*/ 1216260 h 2237474"/>
              <a:gd name="connsiteX41" fmla="*/ 8411626 w 12192000"/>
              <a:gd name="connsiteY41" fmla="*/ 1214397 h 2237474"/>
              <a:gd name="connsiteX42" fmla="*/ 8363469 w 12192000"/>
              <a:gd name="connsiteY42" fmla="*/ 1246658 h 2237474"/>
              <a:gd name="connsiteX43" fmla="*/ 8275497 w 12192000"/>
              <a:gd name="connsiteY43" fmla="*/ 1264396 h 2237474"/>
              <a:gd name="connsiteX44" fmla="*/ 8206287 w 12192000"/>
              <a:gd name="connsiteY44" fmla="*/ 1273060 h 2237474"/>
              <a:gd name="connsiteX45" fmla="*/ 8139997 w 12192000"/>
              <a:gd name="connsiteY45" fmla="*/ 1282713 h 2237474"/>
              <a:gd name="connsiteX46" fmla="*/ 8074238 w 12192000"/>
              <a:gd name="connsiteY46" fmla="*/ 1301895 h 2237474"/>
              <a:gd name="connsiteX47" fmla="*/ 7942099 w 12192000"/>
              <a:gd name="connsiteY47" fmla="*/ 1336332 h 2237474"/>
              <a:gd name="connsiteX48" fmla="*/ 7902328 w 12192000"/>
              <a:gd name="connsiteY48" fmla="*/ 1345865 h 2237474"/>
              <a:gd name="connsiteX49" fmla="*/ 7840612 w 12192000"/>
              <a:gd name="connsiteY49" fmla="*/ 1369373 h 2237474"/>
              <a:gd name="connsiteX50" fmla="*/ 7786819 w 12192000"/>
              <a:gd name="connsiteY50" fmla="*/ 1378970 h 2237474"/>
              <a:gd name="connsiteX51" fmla="*/ 7548172 w 12192000"/>
              <a:gd name="connsiteY51" fmla="*/ 1417460 h 2237474"/>
              <a:gd name="connsiteX52" fmla="*/ 7483437 w 12192000"/>
              <a:gd name="connsiteY52" fmla="*/ 1478152 h 2237474"/>
              <a:gd name="connsiteX53" fmla="*/ 7377870 w 12192000"/>
              <a:gd name="connsiteY53" fmla="*/ 1523319 h 2237474"/>
              <a:gd name="connsiteX54" fmla="*/ 7230737 w 12192000"/>
              <a:gd name="connsiteY54" fmla="*/ 1562633 h 2237474"/>
              <a:gd name="connsiteX55" fmla="*/ 7224458 w 12192000"/>
              <a:gd name="connsiteY55" fmla="*/ 1573008 h 2237474"/>
              <a:gd name="connsiteX56" fmla="*/ 7183121 w 12192000"/>
              <a:gd name="connsiteY56" fmla="*/ 1595162 h 2237474"/>
              <a:gd name="connsiteX57" fmla="*/ 7164601 w 12192000"/>
              <a:gd name="connsiteY57" fmla="*/ 1606490 h 2237474"/>
              <a:gd name="connsiteX58" fmla="*/ 7031309 w 12192000"/>
              <a:gd name="connsiteY58" fmla="*/ 1619451 h 2237474"/>
              <a:gd name="connsiteX59" fmla="*/ 6900177 w 12192000"/>
              <a:gd name="connsiteY59" fmla="*/ 1636016 h 2237474"/>
              <a:gd name="connsiteX60" fmla="*/ 6795372 w 12192000"/>
              <a:gd name="connsiteY60" fmla="*/ 1644845 h 2237474"/>
              <a:gd name="connsiteX61" fmla="*/ 6692251 w 12192000"/>
              <a:gd name="connsiteY61" fmla="*/ 1656357 h 2237474"/>
              <a:gd name="connsiteX62" fmla="*/ 6655235 w 12192000"/>
              <a:gd name="connsiteY62" fmla="*/ 1661869 h 2237474"/>
              <a:gd name="connsiteX63" fmla="*/ 6554894 w 12192000"/>
              <a:gd name="connsiteY63" fmla="*/ 1664428 h 2237474"/>
              <a:gd name="connsiteX64" fmla="*/ 6516595 w 12192000"/>
              <a:gd name="connsiteY64" fmla="*/ 1667475 h 2237474"/>
              <a:gd name="connsiteX65" fmla="*/ 6508541 w 12192000"/>
              <a:gd name="connsiteY65" fmla="*/ 1668757 h 2237474"/>
              <a:gd name="connsiteX66" fmla="*/ 6471012 w 12192000"/>
              <a:gd name="connsiteY66" fmla="*/ 1678604 h 2237474"/>
              <a:gd name="connsiteX67" fmla="*/ 6364035 w 12192000"/>
              <a:gd name="connsiteY67" fmla="*/ 1667683 h 2237474"/>
              <a:gd name="connsiteX68" fmla="*/ 6280959 w 12192000"/>
              <a:gd name="connsiteY68" fmla="*/ 1689329 h 2237474"/>
              <a:gd name="connsiteX69" fmla="*/ 6243319 w 12192000"/>
              <a:gd name="connsiteY69" fmla="*/ 1695560 h 2237474"/>
              <a:gd name="connsiteX70" fmla="*/ 6098321 w 12192000"/>
              <a:gd name="connsiteY70" fmla="*/ 1721646 h 2237474"/>
              <a:gd name="connsiteX71" fmla="*/ 5880652 w 12192000"/>
              <a:gd name="connsiteY71" fmla="*/ 1779643 h 2237474"/>
              <a:gd name="connsiteX72" fmla="*/ 5785959 w 12192000"/>
              <a:gd name="connsiteY72" fmla="*/ 1775307 h 2237474"/>
              <a:gd name="connsiteX73" fmla="*/ 5643534 w 12192000"/>
              <a:gd name="connsiteY73" fmla="*/ 1802919 h 2237474"/>
              <a:gd name="connsiteX74" fmla="*/ 5518799 w 12192000"/>
              <a:gd name="connsiteY74" fmla="*/ 1818312 h 2237474"/>
              <a:gd name="connsiteX75" fmla="*/ 5505014 w 12192000"/>
              <a:gd name="connsiteY75" fmla="*/ 1819259 h 2237474"/>
              <a:gd name="connsiteX76" fmla="*/ 5453307 w 12192000"/>
              <a:gd name="connsiteY76" fmla="*/ 1815450 h 2237474"/>
              <a:gd name="connsiteX77" fmla="*/ 5221533 w 12192000"/>
              <a:gd name="connsiteY77" fmla="*/ 1846950 h 2237474"/>
              <a:gd name="connsiteX78" fmla="*/ 5149802 w 12192000"/>
              <a:gd name="connsiteY78" fmla="*/ 1844846 h 2237474"/>
              <a:gd name="connsiteX79" fmla="*/ 5114927 w 12192000"/>
              <a:gd name="connsiteY79" fmla="*/ 1847827 h 2237474"/>
              <a:gd name="connsiteX80" fmla="*/ 5108970 w 12192000"/>
              <a:gd name="connsiteY80" fmla="*/ 1847935 h 2237474"/>
              <a:gd name="connsiteX81" fmla="*/ 5067961 w 12192000"/>
              <a:gd name="connsiteY81" fmla="*/ 1845917 h 2237474"/>
              <a:gd name="connsiteX82" fmla="*/ 5007075 w 12192000"/>
              <a:gd name="connsiteY82" fmla="*/ 1838626 h 2237474"/>
              <a:gd name="connsiteX83" fmla="*/ 4944087 w 12192000"/>
              <a:gd name="connsiteY83" fmla="*/ 1823332 h 2237474"/>
              <a:gd name="connsiteX84" fmla="*/ 4907662 w 12192000"/>
              <a:gd name="connsiteY84" fmla="*/ 1816900 h 2237474"/>
              <a:gd name="connsiteX85" fmla="*/ 4882386 w 12192000"/>
              <a:gd name="connsiteY85" fmla="*/ 1809844 h 2237474"/>
              <a:gd name="connsiteX86" fmla="*/ 4811440 w 12192000"/>
              <a:gd name="connsiteY86" fmla="*/ 1804655 h 2237474"/>
              <a:gd name="connsiteX87" fmla="*/ 4691075 w 12192000"/>
              <a:gd name="connsiteY87" fmla="*/ 1801389 h 2237474"/>
              <a:gd name="connsiteX88" fmla="*/ 4640313 w 12192000"/>
              <a:gd name="connsiteY88" fmla="*/ 1784307 h 2237474"/>
              <a:gd name="connsiteX89" fmla="*/ 4536503 w 12192000"/>
              <a:gd name="connsiteY89" fmla="*/ 1785334 h 2237474"/>
              <a:gd name="connsiteX90" fmla="*/ 4513724 w 12192000"/>
              <a:gd name="connsiteY90" fmla="*/ 1791996 h 2237474"/>
              <a:gd name="connsiteX91" fmla="*/ 4459810 w 12192000"/>
              <a:gd name="connsiteY91" fmla="*/ 1797886 h 2237474"/>
              <a:gd name="connsiteX92" fmla="*/ 4379064 w 12192000"/>
              <a:gd name="connsiteY92" fmla="*/ 1817177 h 2237474"/>
              <a:gd name="connsiteX93" fmla="*/ 4290981 w 12192000"/>
              <a:gd name="connsiteY93" fmla="*/ 1839677 h 2237474"/>
              <a:gd name="connsiteX94" fmla="*/ 4238372 w 12192000"/>
              <a:gd name="connsiteY94" fmla="*/ 1851480 h 2237474"/>
              <a:gd name="connsiteX95" fmla="*/ 4232517 w 12192000"/>
              <a:gd name="connsiteY95" fmla="*/ 1852567 h 2237474"/>
              <a:gd name="connsiteX96" fmla="*/ 4191732 w 12192000"/>
              <a:gd name="connsiteY96" fmla="*/ 1857328 h 2237474"/>
              <a:gd name="connsiteX97" fmla="*/ 4065532 w 12192000"/>
              <a:gd name="connsiteY97" fmla="*/ 1855477 h 2237474"/>
              <a:gd name="connsiteX98" fmla="*/ 4028460 w 12192000"/>
              <a:gd name="connsiteY98" fmla="*/ 1855137 h 2237474"/>
              <a:gd name="connsiteX99" fmla="*/ 4002267 w 12192000"/>
              <a:gd name="connsiteY99" fmla="*/ 1852352 h 2237474"/>
              <a:gd name="connsiteX100" fmla="*/ 3931396 w 12192000"/>
              <a:gd name="connsiteY100" fmla="*/ 1858915 h 2237474"/>
              <a:gd name="connsiteX101" fmla="*/ 3812162 w 12192000"/>
              <a:gd name="connsiteY101" fmla="*/ 1875501 h 2237474"/>
              <a:gd name="connsiteX102" fmla="*/ 3758105 w 12192000"/>
              <a:gd name="connsiteY102" fmla="*/ 1871856 h 2237474"/>
              <a:gd name="connsiteX103" fmla="*/ 3715896 w 12192000"/>
              <a:gd name="connsiteY103" fmla="*/ 1881552 h 2237474"/>
              <a:gd name="connsiteX104" fmla="*/ 3567259 w 12192000"/>
              <a:gd name="connsiteY104" fmla="*/ 1893482 h 2237474"/>
              <a:gd name="connsiteX105" fmla="*/ 3405770 w 12192000"/>
              <a:gd name="connsiteY105" fmla="*/ 1904591 h 2237474"/>
              <a:gd name="connsiteX106" fmla="*/ 3280097 w 12192000"/>
              <a:gd name="connsiteY106" fmla="*/ 1919610 h 2237474"/>
              <a:gd name="connsiteX107" fmla="*/ 3123424 w 12192000"/>
              <a:gd name="connsiteY107" fmla="*/ 1952930 h 2237474"/>
              <a:gd name="connsiteX108" fmla="*/ 3009910 w 12192000"/>
              <a:gd name="connsiteY108" fmla="*/ 1957866 h 2237474"/>
              <a:gd name="connsiteX109" fmla="*/ 2995934 w 12192000"/>
              <a:gd name="connsiteY109" fmla="*/ 1967085 h 2237474"/>
              <a:gd name="connsiteX110" fmla="*/ 2942858 w 12192000"/>
              <a:gd name="connsiteY110" fmla="*/ 1981367 h 2237474"/>
              <a:gd name="connsiteX111" fmla="*/ 2875436 w 12192000"/>
              <a:gd name="connsiteY111" fmla="*/ 1996977 h 2237474"/>
              <a:gd name="connsiteX112" fmla="*/ 2874892 w 12192000"/>
              <a:gd name="connsiteY112" fmla="*/ 1996085 h 2237474"/>
              <a:gd name="connsiteX113" fmla="*/ 2843662 w 12192000"/>
              <a:gd name="connsiteY113" fmla="*/ 1992498 h 2237474"/>
              <a:gd name="connsiteX114" fmla="*/ 2718916 w 12192000"/>
              <a:gd name="connsiteY114" fmla="*/ 1990867 h 2237474"/>
              <a:gd name="connsiteX115" fmla="*/ 2713522 w 12192000"/>
              <a:gd name="connsiteY115" fmla="*/ 1990173 h 2237474"/>
              <a:gd name="connsiteX116" fmla="*/ 2578178 w 12192000"/>
              <a:gd name="connsiteY116" fmla="*/ 1990531 h 2237474"/>
              <a:gd name="connsiteX117" fmla="*/ 2476147 w 12192000"/>
              <a:gd name="connsiteY117" fmla="*/ 1998305 h 2237474"/>
              <a:gd name="connsiteX118" fmla="*/ 2373568 w 12192000"/>
              <a:gd name="connsiteY118" fmla="*/ 2003219 h 2237474"/>
              <a:gd name="connsiteX119" fmla="*/ 2287219 w 12192000"/>
              <a:gd name="connsiteY119" fmla="*/ 1998750 h 2237474"/>
              <a:gd name="connsiteX120" fmla="*/ 2243069 w 12192000"/>
              <a:gd name="connsiteY120" fmla="*/ 2005321 h 2237474"/>
              <a:gd name="connsiteX121" fmla="*/ 2164831 w 12192000"/>
              <a:gd name="connsiteY121" fmla="*/ 2010143 h 2237474"/>
              <a:gd name="connsiteX122" fmla="*/ 2085228 w 12192000"/>
              <a:gd name="connsiteY122" fmla="*/ 2046431 h 2237474"/>
              <a:gd name="connsiteX123" fmla="*/ 2058061 w 12192000"/>
              <a:gd name="connsiteY123" fmla="*/ 2047942 h 2237474"/>
              <a:gd name="connsiteX124" fmla="*/ 2042244 w 12192000"/>
              <a:gd name="connsiteY124" fmla="*/ 2055560 h 2237474"/>
              <a:gd name="connsiteX125" fmla="*/ 1877728 w 12192000"/>
              <a:gd name="connsiteY125" fmla="*/ 2101004 h 2237474"/>
              <a:gd name="connsiteX126" fmla="*/ 1759056 w 12192000"/>
              <a:gd name="connsiteY126" fmla="*/ 2125608 h 2237474"/>
              <a:gd name="connsiteX127" fmla="*/ 1637948 w 12192000"/>
              <a:gd name="connsiteY127" fmla="*/ 2172597 h 2237474"/>
              <a:gd name="connsiteX128" fmla="*/ 1434549 w 12192000"/>
              <a:gd name="connsiteY128" fmla="*/ 2234522 h 2237474"/>
              <a:gd name="connsiteX129" fmla="*/ 1398481 w 12192000"/>
              <a:gd name="connsiteY129" fmla="*/ 2237074 h 2237474"/>
              <a:gd name="connsiteX130" fmla="*/ 1398407 w 12192000"/>
              <a:gd name="connsiteY130" fmla="*/ 2237095 h 2237474"/>
              <a:gd name="connsiteX131" fmla="*/ 1370962 w 12192000"/>
              <a:gd name="connsiteY131" fmla="*/ 2237474 h 2237474"/>
              <a:gd name="connsiteX132" fmla="*/ 1356367 w 12192000"/>
              <a:gd name="connsiteY132" fmla="*/ 2235089 h 2237474"/>
              <a:gd name="connsiteX133" fmla="*/ 1324828 w 12192000"/>
              <a:gd name="connsiteY133" fmla="*/ 2231968 h 2237474"/>
              <a:gd name="connsiteX134" fmla="*/ 1279765 w 12192000"/>
              <a:gd name="connsiteY134" fmla="*/ 2229639 h 2237474"/>
              <a:gd name="connsiteX135" fmla="*/ 1195347 w 12192000"/>
              <a:gd name="connsiteY135" fmla="*/ 2212354 h 2237474"/>
              <a:gd name="connsiteX136" fmla="*/ 970251 w 12192000"/>
              <a:gd name="connsiteY136" fmla="*/ 2221029 h 2237474"/>
              <a:gd name="connsiteX137" fmla="*/ 812914 w 12192000"/>
              <a:gd name="connsiteY137" fmla="*/ 2202752 h 2237474"/>
              <a:gd name="connsiteX138" fmla="*/ 800195 w 12192000"/>
              <a:gd name="connsiteY138" fmla="*/ 2209407 h 2237474"/>
              <a:gd name="connsiteX139" fmla="*/ 784978 w 12192000"/>
              <a:gd name="connsiteY139" fmla="*/ 2212360 h 2237474"/>
              <a:gd name="connsiteX140" fmla="*/ 669923 w 12192000"/>
              <a:gd name="connsiteY140" fmla="*/ 2211682 h 2237474"/>
              <a:gd name="connsiteX141" fmla="*/ 648680 w 12192000"/>
              <a:gd name="connsiteY141" fmla="*/ 2206229 h 2237474"/>
              <a:gd name="connsiteX142" fmla="*/ 597225 w 12192000"/>
              <a:gd name="connsiteY142" fmla="*/ 2180999 h 2237474"/>
              <a:gd name="connsiteX143" fmla="*/ 558449 w 12192000"/>
              <a:gd name="connsiteY143" fmla="*/ 2182346 h 2237474"/>
              <a:gd name="connsiteX144" fmla="*/ 550517 w 12192000"/>
              <a:gd name="connsiteY144" fmla="*/ 2182060 h 2237474"/>
              <a:gd name="connsiteX145" fmla="*/ 550309 w 12192000"/>
              <a:gd name="connsiteY145" fmla="*/ 2181825 h 2237474"/>
              <a:gd name="connsiteX146" fmla="*/ 520671 w 12192000"/>
              <a:gd name="connsiteY146" fmla="*/ 2180980 h 2237474"/>
              <a:gd name="connsiteX147" fmla="*/ 515024 w 12192000"/>
              <a:gd name="connsiteY147" fmla="*/ 2179258 h 2237474"/>
              <a:gd name="connsiteX148" fmla="*/ 413835 w 12192000"/>
              <a:gd name="connsiteY148" fmla="*/ 2156783 h 2237474"/>
              <a:gd name="connsiteX149" fmla="*/ 376513 w 12192000"/>
              <a:gd name="connsiteY149" fmla="*/ 2154014 h 2237474"/>
              <a:gd name="connsiteX150" fmla="*/ 273386 w 12192000"/>
              <a:gd name="connsiteY150" fmla="*/ 2142551 h 2237474"/>
              <a:gd name="connsiteX151" fmla="*/ 169207 w 12192000"/>
              <a:gd name="connsiteY151" fmla="*/ 2128100 h 2237474"/>
              <a:gd name="connsiteX152" fmla="*/ 93149 w 12192000"/>
              <a:gd name="connsiteY152" fmla="*/ 2105324 h 2237474"/>
              <a:gd name="connsiteX153" fmla="*/ 80022 w 12192000"/>
              <a:gd name="connsiteY153" fmla="*/ 2107254 h 2237474"/>
              <a:gd name="connsiteX154" fmla="*/ 72352 w 12192000"/>
              <a:gd name="connsiteY154" fmla="*/ 2107991 h 2237474"/>
              <a:gd name="connsiteX155" fmla="*/ 37645 w 12192000"/>
              <a:gd name="connsiteY155" fmla="*/ 2115401 h 2237474"/>
              <a:gd name="connsiteX156" fmla="*/ 4572 w 12192000"/>
              <a:gd name="connsiteY156" fmla="*/ 2111091 h 2237474"/>
              <a:gd name="connsiteX157" fmla="*/ 0 w 12192000"/>
              <a:gd name="connsiteY157" fmla="*/ 2110468 h 2237474"/>
              <a:gd name="connsiteX158" fmla="*/ 0 w 12192000"/>
              <a:gd name="connsiteY158"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20512 w 12192000"/>
              <a:gd name="connsiteY6" fmla="*/ 745392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46594 w 12192000"/>
              <a:gd name="connsiteY12" fmla="*/ 765069 h 2237474"/>
              <a:gd name="connsiteX13" fmla="*/ 10739478 w 12192000"/>
              <a:gd name="connsiteY13" fmla="*/ 776841 h 2237474"/>
              <a:gd name="connsiteX14" fmla="*/ 10458762 w 12192000"/>
              <a:gd name="connsiteY14" fmla="*/ 755400 h 2237474"/>
              <a:gd name="connsiteX15" fmla="*/ 10211200 w 12192000"/>
              <a:gd name="connsiteY15" fmla="*/ 767513 h 2237474"/>
              <a:gd name="connsiteX16" fmla="*/ 10167995 w 12192000"/>
              <a:gd name="connsiteY16" fmla="*/ 760843 h 2237474"/>
              <a:gd name="connsiteX17" fmla="*/ 9997044 w 12192000"/>
              <a:gd name="connsiteY17" fmla="*/ 780129 h 2237474"/>
              <a:gd name="connsiteX18" fmla="*/ 9943887 w 12192000"/>
              <a:gd name="connsiteY18" fmla="*/ 804141 h 2237474"/>
              <a:gd name="connsiteX19" fmla="*/ 9918248 w 12192000"/>
              <a:gd name="connsiteY19" fmla="*/ 816628 h 2237474"/>
              <a:gd name="connsiteX20" fmla="*/ 9767091 w 12192000"/>
              <a:gd name="connsiteY20" fmla="*/ 870550 h 2237474"/>
              <a:gd name="connsiteX21" fmla="*/ 9683005 w 12192000"/>
              <a:gd name="connsiteY21" fmla="*/ 894128 h 2237474"/>
              <a:gd name="connsiteX22" fmla="*/ 9594438 w 12192000"/>
              <a:gd name="connsiteY22" fmla="*/ 919051 h 2237474"/>
              <a:gd name="connsiteX23" fmla="*/ 9544189 w 12192000"/>
              <a:gd name="connsiteY23" fmla="*/ 938966 h 2237474"/>
              <a:gd name="connsiteX24" fmla="*/ 9500499 w 12192000"/>
              <a:gd name="connsiteY24" fmla="*/ 954680 h 2237474"/>
              <a:gd name="connsiteX25" fmla="*/ 9428195 w 12192000"/>
              <a:gd name="connsiteY25" fmla="*/ 986225 h 2237474"/>
              <a:gd name="connsiteX26" fmla="*/ 9410017 w 12192000"/>
              <a:gd name="connsiteY26" fmla="*/ 993931 h 2237474"/>
              <a:gd name="connsiteX27" fmla="*/ 9392919 w 12192000"/>
              <a:gd name="connsiteY27" fmla="*/ 994656 h 2237474"/>
              <a:gd name="connsiteX28" fmla="*/ 9268019 w 12192000"/>
              <a:gd name="connsiteY28" fmla="*/ 1007442 h 2237474"/>
              <a:gd name="connsiteX29" fmla="*/ 9234662 w 12192000"/>
              <a:gd name="connsiteY29" fmla="*/ 1023056 h 2237474"/>
              <a:gd name="connsiteX30" fmla="*/ 9181033 w 12192000"/>
              <a:gd name="connsiteY30" fmla="*/ 1037921 h 2237474"/>
              <a:gd name="connsiteX31" fmla="*/ 9155969 w 12192000"/>
              <a:gd name="connsiteY31" fmla="*/ 1046804 h 2237474"/>
              <a:gd name="connsiteX32" fmla="*/ 9133985 w 12192000"/>
              <a:gd name="connsiteY32" fmla="*/ 1046450 h 2237474"/>
              <a:gd name="connsiteX33" fmla="*/ 9003462 w 12192000"/>
              <a:gd name="connsiteY33" fmla="*/ 1042406 h 2237474"/>
              <a:gd name="connsiteX34" fmla="*/ 8968445 w 12192000"/>
              <a:gd name="connsiteY34" fmla="*/ 1052169 h 2237474"/>
              <a:gd name="connsiteX35" fmla="*/ 8886001 w 12192000"/>
              <a:gd name="connsiteY35" fmla="*/ 1067468 h 2237474"/>
              <a:gd name="connsiteX36" fmla="*/ 8838610 w 12192000"/>
              <a:gd name="connsiteY36" fmla="*/ 1075091 h 2237474"/>
              <a:gd name="connsiteX37" fmla="*/ 8750383 w 12192000"/>
              <a:gd name="connsiteY37" fmla="*/ 1097387 h 2237474"/>
              <a:gd name="connsiteX38" fmla="*/ 8665605 w 12192000"/>
              <a:gd name="connsiteY38" fmla="*/ 1110791 h 2237474"/>
              <a:gd name="connsiteX39" fmla="*/ 8584946 w 12192000"/>
              <a:gd name="connsiteY39" fmla="*/ 1135226 h 2237474"/>
              <a:gd name="connsiteX40" fmla="*/ 8419755 w 12192000"/>
              <a:gd name="connsiteY40" fmla="*/ 1216260 h 2237474"/>
              <a:gd name="connsiteX41" fmla="*/ 8411626 w 12192000"/>
              <a:gd name="connsiteY41" fmla="*/ 1214397 h 2237474"/>
              <a:gd name="connsiteX42" fmla="*/ 8363469 w 12192000"/>
              <a:gd name="connsiteY42" fmla="*/ 1246658 h 2237474"/>
              <a:gd name="connsiteX43" fmla="*/ 8275497 w 12192000"/>
              <a:gd name="connsiteY43" fmla="*/ 1264396 h 2237474"/>
              <a:gd name="connsiteX44" fmla="*/ 8206287 w 12192000"/>
              <a:gd name="connsiteY44" fmla="*/ 1273060 h 2237474"/>
              <a:gd name="connsiteX45" fmla="*/ 8139997 w 12192000"/>
              <a:gd name="connsiteY45" fmla="*/ 1282713 h 2237474"/>
              <a:gd name="connsiteX46" fmla="*/ 8074238 w 12192000"/>
              <a:gd name="connsiteY46" fmla="*/ 1301895 h 2237474"/>
              <a:gd name="connsiteX47" fmla="*/ 7942099 w 12192000"/>
              <a:gd name="connsiteY47" fmla="*/ 1336332 h 2237474"/>
              <a:gd name="connsiteX48" fmla="*/ 7902328 w 12192000"/>
              <a:gd name="connsiteY48" fmla="*/ 1345865 h 2237474"/>
              <a:gd name="connsiteX49" fmla="*/ 7840612 w 12192000"/>
              <a:gd name="connsiteY49" fmla="*/ 1369373 h 2237474"/>
              <a:gd name="connsiteX50" fmla="*/ 7786819 w 12192000"/>
              <a:gd name="connsiteY50" fmla="*/ 1378970 h 2237474"/>
              <a:gd name="connsiteX51" fmla="*/ 7548172 w 12192000"/>
              <a:gd name="connsiteY51" fmla="*/ 1417460 h 2237474"/>
              <a:gd name="connsiteX52" fmla="*/ 7483437 w 12192000"/>
              <a:gd name="connsiteY52" fmla="*/ 1478152 h 2237474"/>
              <a:gd name="connsiteX53" fmla="*/ 7377870 w 12192000"/>
              <a:gd name="connsiteY53" fmla="*/ 1523319 h 2237474"/>
              <a:gd name="connsiteX54" fmla="*/ 7230737 w 12192000"/>
              <a:gd name="connsiteY54" fmla="*/ 1562633 h 2237474"/>
              <a:gd name="connsiteX55" fmla="*/ 7224458 w 12192000"/>
              <a:gd name="connsiteY55" fmla="*/ 1573008 h 2237474"/>
              <a:gd name="connsiteX56" fmla="*/ 7183121 w 12192000"/>
              <a:gd name="connsiteY56" fmla="*/ 1595162 h 2237474"/>
              <a:gd name="connsiteX57" fmla="*/ 7164601 w 12192000"/>
              <a:gd name="connsiteY57" fmla="*/ 1606490 h 2237474"/>
              <a:gd name="connsiteX58" fmla="*/ 7031309 w 12192000"/>
              <a:gd name="connsiteY58" fmla="*/ 1619451 h 2237474"/>
              <a:gd name="connsiteX59" fmla="*/ 6900177 w 12192000"/>
              <a:gd name="connsiteY59" fmla="*/ 1636016 h 2237474"/>
              <a:gd name="connsiteX60" fmla="*/ 6795372 w 12192000"/>
              <a:gd name="connsiteY60" fmla="*/ 1644845 h 2237474"/>
              <a:gd name="connsiteX61" fmla="*/ 6692251 w 12192000"/>
              <a:gd name="connsiteY61" fmla="*/ 1656357 h 2237474"/>
              <a:gd name="connsiteX62" fmla="*/ 6655235 w 12192000"/>
              <a:gd name="connsiteY62" fmla="*/ 1661869 h 2237474"/>
              <a:gd name="connsiteX63" fmla="*/ 6554894 w 12192000"/>
              <a:gd name="connsiteY63" fmla="*/ 1664428 h 2237474"/>
              <a:gd name="connsiteX64" fmla="*/ 6516595 w 12192000"/>
              <a:gd name="connsiteY64" fmla="*/ 1667475 h 2237474"/>
              <a:gd name="connsiteX65" fmla="*/ 6508541 w 12192000"/>
              <a:gd name="connsiteY65" fmla="*/ 1668757 h 2237474"/>
              <a:gd name="connsiteX66" fmla="*/ 6471012 w 12192000"/>
              <a:gd name="connsiteY66" fmla="*/ 1678604 h 2237474"/>
              <a:gd name="connsiteX67" fmla="*/ 6364035 w 12192000"/>
              <a:gd name="connsiteY67" fmla="*/ 1667683 h 2237474"/>
              <a:gd name="connsiteX68" fmla="*/ 6280959 w 12192000"/>
              <a:gd name="connsiteY68" fmla="*/ 1689329 h 2237474"/>
              <a:gd name="connsiteX69" fmla="*/ 6243319 w 12192000"/>
              <a:gd name="connsiteY69" fmla="*/ 1695560 h 2237474"/>
              <a:gd name="connsiteX70" fmla="*/ 6098321 w 12192000"/>
              <a:gd name="connsiteY70" fmla="*/ 1721646 h 2237474"/>
              <a:gd name="connsiteX71" fmla="*/ 5880652 w 12192000"/>
              <a:gd name="connsiteY71" fmla="*/ 1779643 h 2237474"/>
              <a:gd name="connsiteX72" fmla="*/ 5785959 w 12192000"/>
              <a:gd name="connsiteY72" fmla="*/ 1775307 h 2237474"/>
              <a:gd name="connsiteX73" fmla="*/ 5643534 w 12192000"/>
              <a:gd name="connsiteY73" fmla="*/ 1802919 h 2237474"/>
              <a:gd name="connsiteX74" fmla="*/ 5518799 w 12192000"/>
              <a:gd name="connsiteY74" fmla="*/ 1818312 h 2237474"/>
              <a:gd name="connsiteX75" fmla="*/ 5505014 w 12192000"/>
              <a:gd name="connsiteY75" fmla="*/ 1819259 h 2237474"/>
              <a:gd name="connsiteX76" fmla="*/ 5453307 w 12192000"/>
              <a:gd name="connsiteY76" fmla="*/ 1815450 h 2237474"/>
              <a:gd name="connsiteX77" fmla="*/ 5221533 w 12192000"/>
              <a:gd name="connsiteY77" fmla="*/ 1846950 h 2237474"/>
              <a:gd name="connsiteX78" fmla="*/ 5149802 w 12192000"/>
              <a:gd name="connsiteY78" fmla="*/ 1844846 h 2237474"/>
              <a:gd name="connsiteX79" fmla="*/ 5114927 w 12192000"/>
              <a:gd name="connsiteY79" fmla="*/ 1847827 h 2237474"/>
              <a:gd name="connsiteX80" fmla="*/ 5108970 w 12192000"/>
              <a:gd name="connsiteY80" fmla="*/ 1847935 h 2237474"/>
              <a:gd name="connsiteX81" fmla="*/ 5067961 w 12192000"/>
              <a:gd name="connsiteY81" fmla="*/ 1845917 h 2237474"/>
              <a:gd name="connsiteX82" fmla="*/ 5007075 w 12192000"/>
              <a:gd name="connsiteY82" fmla="*/ 1838626 h 2237474"/>
              <a:gd name="connsiteX83" fmla="*/ 4944087 w 12192000"/>
              <a:gd name="connsiteY83" fmla="*/ 1823332 h 2237474"/>
              <a:gd name="connsiteX84" fmla="*/ 4907662 w 12192000"/>
              <a:gd name="connsiteY84" fmla="*/ 1816900 h 2237474"/>
              <a:gd name="connsiteX85" fmla="*/ 4882386 w 12192000"/>
              <a:gd name="connsiteY85" fmla="*/ 1809844 h 2237474"/>
              <a:gd name="connsiteX86" fmla="*/ 4811440 w 12192000"/>
              <a:gd name="connsiteY86" fmla="*/ 1804655 h 2237474"/>
              <a:gd name="connsiteX87" fmla="*/ 4691075 w 12192000"/>
              <a:gd name="connsiteY87" fmla="*/ 1801389 h 2237474"/>
              <a:gd name="connsiteX88" fmla="*/ 4640313 w 12192000"/>
              <a:gd name="connsiteY88" fmla="*/ 1784307 h 2237474"/>
              <a:gd name="connsiteX89" fmla="*/ 4536503 w 12192000"/>
              <a:gd name="connsiteY89" fmla="*/ 1785334 h 2237474"/>
              <a:gd name="connsiteX90" fmla="*/ 4513724 w 12192000"/>
              <a:gd name="connsiteY90" fmla="*/ 1791996 h 2237474"/>
              <a:gd name="connsiteX91" fmla="*/ 4459810 w 12192000"/>
              <a:gd name="connsiteY91" fmla="*/ 1797886 h 2237474"/>
              <a:gd name="connsiteX92" fmla="*/ 4379064 w 12192000"/>
              <a:gd name="connsiteY92" fmla="*/ 1817177 h 2237474"/>
              <a:gd name="connsiteX93" fmla="*/ 4290981 w 12192000"/>
              <a:gd name="connsiteY93" fmla="*/ 1839677 h 2237474"/>
              <a:gd name="connsiteX94" fmla="*/ 4238372 w 12192000"/>
              <a:gd name="connsiteY94" fmla="*/ 1851480 h 2237474"/>
              <a:gd name="connsiteX95" fmla="*/ 4232517 w 12192000"/>
              <a:gd name="connsiteY95" fmla="*/ 1852567 h 2237474"/>
              <a:gd name="connsiteX96" fmla="*/ 4191732 w 12192000"/>
              <a:gd name="connsiteY96" fmla="*/ 1857328 h 2237474"/>
              <a:gd name="connsiteX97" fmla="*/ 4065532 w 12192000"/>
              <a:gd name="connsiteY97" fmla="*/ 1855477 h 2237474"/>
              <a:gd name="connsiteX98" fmla="*/ 4028460 w 12192000"/>
              <a:gd name="connsiteY98" fmla="*/ 1855137 h 2237474"/>
              <a:gd name="connsiteX99" fmla="*/ 4002267 w 12192000"/>
              <a:gd name="connsiteY99" fmla="*/ 1852352 h 2237474"/>
              <a:gd name="connsiteX100" fmla="*/ 3931396 w 12192000"/>
              <a:gd name="connsiteY100" fmla="*/ 1858915 h 2237474"/>
              <a:gd name="connsiteX101" fmla="*/ 3812162 w 12192000"/>
              <a:gd name="connsiteY101" fmla="*/ 1875501 h 2237474"/>
              <a:gd name="connsiteX102" fmla="*/ 3758105 w 12192000"/>
              <a:gd name="connsiteY102" fmla="*/ 1871856 h 2237474"/>
              <a:gd name="connsiteX103" fmla="*/ 3715896 w 12192000"/>
              <a:gd name="connsiteY103" fmla="*/ 1881552 h 2237474"/>
              <a:gd name="connsiteX104" fmla="*/ 3567259 w 12192000"/>
              <a:gd name="connsiteY104" fmla="*/ 1893482 h 2237474"/>
              <a:gd name="connsiteX105" fmla="*/ 3405770 w 12192000"/>
              <a:gd name="connsiteY105" fmla="*/ 1904591 h 2237474"/>
              <a:gd name="connsiteX106" fmla="*/ 3280097 w 12192000"/>
              <a:gd name="connsiteY106" fmla="*/ 1919610 h 2237474"/>
              <a:gd name="connsiteX107" fmla="*/ 3123424 w 12192000"/>
              <a:gd name="connsiteY107" fmla="*/ 1952930 h 2237474"/>
              <a:gd name="connsiteX108" fmla="*/ 3009910 w 12192000"/>
              <a:gd name="connsiteY108" fmla="*/ 1957866 h 2237474"/>
              <a:gd name="connsiteX109" fmla="*/ 2995934 w 12192000"/>
              <a:gd name="connsiteY109" fmla="*/ 1967085 h 2237474"/>
              <a:gd name="connsiteX110" fmla="*/ 2942858 w 12192000"/>
              <a:gd name="connsiteY110" fmla="*/ 1981367 h 2237474"/>
              <a:gd name="connsiteX111" fmla="*/ 2875436 w 12192000"/>
              <a:gd name="connsiteY111" fmla="*/ 1996977 h 2237474"/>
              <a:gd name="connsiteX112" fmla="*/ 2874892 w 12192000"/>
              <a:gd name="connsiteY112" fmla="*/ 1996085 h 2237474"/>
              <a:gd name="connsiteX113" fmla="*/ 2843662 w 12192000"/>
              <a:gd name="connsiteY113" fmla="*/ 1992498 h 2237474"/>
              <a:gd name="connsiteX114" fmla="*/ 2718916 w 12192000"/>
              <a:gd name="connsiteY114" fmla="*/ 1990867 h 2237474"/>
              <a:gd name="connsiteX115" fmla="*/ 2713522 w 12192000"/>
              <a:gd name="connsiteY115" fmla="*/ 1990173 h 2237474"/>
              <a:gd name="connsiteX116" fmla="*/ 2578178 w 12192000"/>
              <a:gd name="connsiteY116" fmla="*/ 1990531 h 2237474"/>
              <a:gd name="connsiteX117" fmla="*/ 2476147 w 12192000"/>
              <a:gd name="connsiteY117" fmla="*/ 1998305 h 2237474"/>
              <a:gd name="connsiteX118" fmla="*/ 2373568 w 12192000"/>
              <a:gd name="connsiteY118" fmla="*/ 2003219 h 2237474"/>
              <a:gd name="connsiteX119" fmla="*/ 2287219 w 12192000"/>
              <a:gd name="connsiteY119" fmla="*/ 1998750 h 2237474"/>
              <a:gd name="connsiteX120" fmla="*/ 2243069 w 12192000"/>
              <a:gd name="connsiteY120" fmla="*/ 2005321 h 2237474"/>
              <a:gd name="connsiteX121" fmla="*/ 2164831 w 12192000"/>
              <a:gd name="connsiteY121" fmla="*/ 2010143 h 2237474"/>
              <a:gd name="connsiteX122" fmla="*/ 2085228 w 12192000"/>
              <a:gd name="connsiteY122" fmla="*/ 2046431 h 2237474"/>
              <a:gd name="connsiteX123" fmla="*/ 2058061 w 12192000"/>
              <a:gd name="connsiteY123" fmla="*/ 2047942 h 2237474"/>
              <a:gd name="connsiteX124" fmla="*/ 2042244 w 12192000"/>
              <a:gd name="connsiteY124" fmla="*/ 2055560 h 2237474"/>
              <a:gd name="connsiteX125" fmla="*/ 1877728 w 12192000"/>
              <a:gd name="connsiteY125" fmla="*/ 2101004 h 2237474"/>
              <a:gd name="connsiteX126" fmla="*/ 1759056 w 12192000"/>
              <a:gd name="connsiteY126" fmla="*/ 2125608 h 2237474"/>
              <a:gd name="connsiteX127" fmla="*/ 1637948 w 12192000"/>
              <a:gd name="connsiteY127" fmla="*/ 2172597 h 2237474"/>
              <a:gd name="connsiteX128" fmla="*/ 1434549 w 12192000"/>
              <a:gd name="connsiteY128" fmla="*/ 2234522 h 2237474"/>
              <a:gd name="connsiteX129" fmla="*/ 1398481 w 12192000"/>
              <a:gd name="connsiteY129" fmla="*/ 2237074 h 2237474"/>
              <a:gd name="connsiteX130" fmla="*/ 1398407 w 12192000"/>
              <a:gd name="connsiteY130" fmla="*/ 2237095 h 2237474"/>
              <a:gd name="connsiteX131" fmla="*/ 1370962 w 12192000"/>
              <a:gd name="connsiteY131" fmla="*/ 2237474 h 2237474"/>
              <a:gd name="connsiteX132" fmla="*/ 1356367 w 12192000"/>
              <a:gd name="connsiteY132" fmla="*/ 2235089 h 2237474"/>
              <a:gd name="connsiteX133" fmla="*/ 1324828 w 12192000"/>
              <a:gd name="connsiteY133" fmla="*/ 2231968 h 2237474"/>
              <a:gd name="connsiteX134" fmla="*/ 1279765 w 12192000"/>
              <a:gd name="connsiteY134" fmla="*/ 2229639 h 2237474"/>
              <a:gd name="connsiteX135" fmla="*/ 1195347 w 12192000"/>
              <a:gd name="connsiteY135" fmla="*/ 2212354 h 2237474"/>
              <a:gd name="connsiteX136" fmla="*/ 970251 w 12192000"/>
              <a:gd name="connsiteY136" fmla="*/ 2221029 h 2237474"/>
              <a:gd name="connsiteX137" fmla="*/ 812914 w 12192000"/>
              <a:gd name="connsiteY137" fmla="*/ 2202752 h 2237474"/>
              <a:gd name="connsiteX138" fmla="*/ 800195 w 12192000"/>
              <a:gd name="connsiteY138" fmla="*/ 2209407 h 2237474"/>
              <a:gd name="connsiteX139" fmla="*/ 784978 w 12192000"/>
              <a:gd name="connsiteY139" fmla="*/ 2212360 h 2237474"/>
              <a:gd name="connsiteX140" fmla="*/ 669923 w 12192000"/>
              <a:gd name="connsiteY140" fmla="*/ 2211682 h 2237474"/>
              <a:gd name="connsiteX141" fmla="*/ 648680 w 12192000"/>
              <a:gd name="connsiteY141" fmla="*/ 2206229 h 2237474"/>
              <a:gd name="connsiteX142" fmla="*/ 597225 w 12192000"/>
              <a:gd name="connsiteY142" fmla="*/ 2180999 h 2237474"/>
              <a:gd name="connsiteX143" fmla="*/ 558449 w 12192000"/>
              <a:gd name="connsiteY143" fmla="*/ 2182346 h 2237474"/>
              <a:gd name="connsiteX144" fmla="*/ 550517 w 12192000"/>
              <a:gd name="connsiteY144" fmla="*/ 2182060 h 2237474"/>
              <a:gd name="connsiteX145" fmla="*/ 550309 w 12192000"/>
              <a:gd name="connsiteY145" fmla="*/ 2181825 h 2237474"/>
              <a:gd name="connsiteX146" fmla="*/ 520671 w 12192000"/>
              <a:gd name="connsiteY146" fmla="*/ 2180980 h 2237474"/>
              <a:gd name="connsiteX147" fmla="*/ 515024 w 12192000"/>
              <a:gd name="connsiteY147" fmla="*/ 2179258 h 2237474"/>
              <a:gd name="connsiteX148" fmla="*/ 413835 w 12192000"/>
              <a:gd name="connsiteY148" fmla="*/ 2156783 h 2237474"/>
              <a:gd name="connsiteX149" fmla="*/ 376513 w 12192000"/>
              <a:gd name="connsiteY149" fmla="*/ 2154014 h 2237474"/>
              <a:gd name="connsiteX150" fmla="*/ 273386 w 12192000"/>
              <a:gd name="connsiteY150" fmla="*/ 2142551 h 2237474"/>
              <a:gd name="connsiteX151" fmla="*/ 169207 w 12192000"/>
              <a:gd name="connsiteY151" fmla="*/ 2128100 h 2237474"/>
              <a:gd name="connsiteX152" fmla="*/ 80022 w 12192000"/>
              <a:gd name="connsiteY152" fmla="*/ 2107254 h 2237474"/>
              <a:gd name="connsiteX153" fmla="*/ 72352 w 12192000"/>
              <a:gd name="connsiteY153" fmla="*/ 2107991 h 2237474"/>
              <a:gd name="connsiteX154" fmla="*/ 37645 w 12192000"/>
              <a:gd name="connsiteY154" fmla="*/ 2115401 h 2237474"/>
              <a:gd name="connsiteX155" fmla="*/ 4572 w 12192000"/>
              <a:gd name="connsiteY155" fmla="*/ 2111091 h 2237474"/>
              <a:gd name="connsiteX156" fmla="*/ 0 w 12192000"/>
              <a:gd name="connsiteY156" fmla="*/ 2110468 h 2237474"/>
              <a:gd name="connsiteX157" fmla="*/ 0 w 12192000"/>
              <a:gd name="connsiteY157"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20512 w 12192000"/>
              <a:gd name="connsiteY6" fmla="*/ 745392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46594 w 12192000"/>
              <a:gd name="connsiteY12" fmla="*/ 765069 h 2237474"/>
              <a:gd name="connsiteX13" fmla="*/ 10739478 w 12192000"/>
              <a:gd name="connsiteY13" fmla="*/ 776841 h 2237474"/>
              <a:gd name="connsiteX14" fmla="*/ 10458762 w 12192000"/>
              <a:gd name="connsiteY14" fmla="*/ 755400 h 2237474"/>
              <a:gd name="connsiteX15" fmla="*/ 10211200 w 12192000"/>
              <a:gd name="connsiteY15" fmla="*/ 767513 h 2237474"/>
              <a:gd name="connsiteX16" fmla="*/ 10167995 w 12192000"/>
              <a:gd name="connsiteY16" fmla="*/ 760843 h 2237474"/>
              <a:gd name="connsiteX17" fmla="*/ 9997044 w 12192000"/>
              <a:gd name="connsiteY17" fmla="*/ 780129 h 2237474"/>
              <a:gd name="connsiteX18" fmla="*/ 9943887 w 12192000"/>
              <a:gd name="connsiteY18" fmla="*/ 804141 h 2237474"/>
              <a:gd name="connsiteX19" fmla="*/ 9918248 w 12192000"/>
              <a:gd name="connsiteY19" fmla="*/ 816628 h 2237474"/>
              <a:gd name="connsiteX20" fmla="*/ 9767091 w 12192000"/>
              <a:gd name="connsiteY20" fmla="*/ 870550 h 2237474"/>
              <a:gd name="connsiteX21" fmla="*/ 9683005 w 12192000"/>
              <a:gd name="connsiteY21" fmla="*/ 894128 h 2237474"/>
              <a:gd name="connsiteX22" fmla="*/ 9594438 w 12192000"/>
              <a:gd name="connsiteY22" fmla="*/ 919051 h 2237474"/>
              <a:gd name="connsiteX23" fmla="*/ 9544189 w 12192000"/>
              <a:gd name="connsiteY23" fmla="*/ 938966 h 2237474"/>
              <a:gd name="connsiteX24" fmla="*/ 9500499 w 12192000"/>
              <a:gd name="connsiteY24" fmla="*/ 954680 h 2237474"/>
              <a:gd name="connsiteX25" fmla="*/ 9428195 w 12192000"/>
              <a:gd name="connsiteY25" fmla="*/ 986225 h 2237474"/>
              <a:gd name="connsiteX26" fmla="*/ 9410017 w 12192000"/>
              <a:gd name="connsiteY26" fmla="*/ 993931 h 2237474"/>
              <a:gd name="connsiteX27" fmla="*/ 9392919 w 12192000"/>
              <a:gd name="connsiteY27" fmla="*/ 994656 h 2237474"/>
              <a:gd name="connsiteX28" fmla="*/ 9268019 w 12192000"/>
              <a:gd name="connsiteY28" fmla="*/ 1007442 h 2237474"/>
              <a:gd name="connsiteX29" fmla="*/ 9234662 w 12192000"/>
              <a:gd name="connsiteY29" fmla="*/ 1023056 h 2237474"/>
              <a:gd name="connsiteX30" fmla="*/ 9181033 w 12192000"/>
              <a:gd name="connsiteY30" fmla="*/ 1037921 h 2237474"/>
              <a:gd name="connsiteX31" fmla="*/ 9155969 w 12192000"/>
              <a:gd name="connsiteY31" fmla="*/ 1046804 h 2237474"/>
              <a:gd name="connsiteX32" fmla="*/ 9133985 w 12192000"/>
              <a:gd name="connsiteY32" fmla="*/ 1046450 h 2237474"/>
              <a:gd name="connsiteX33" fmla="*/ 9003462 w 12192000"/>
              <a:gd name="connsiteY33" fmla="*/ 1042406 h 2237474"/>
              <a:gd name="connsiteX34" fmla="*/ 8968445 w 12192000"/>
              <a:gd name="connsiteY34" fmla="*/ 1052169 h 2237474"/>
              <a:gd name="connsiteX35" fmla="*/ 8886001 w 12192000"/>
              <a:gd name="connsiteY35" fmla="*/ 1067468 h 2237474"/>
              <a:gd name="connsiteX36" fmla="*/ 8838610 w 12192000"/>
              <a:gd name="connsiteY36" fmla="*/ 1075091 h 2237474"/>
              <a:gd name="connsiteX37" fmla="*/ 8750383 w 12192000"/>
              <a:gd name="connsiteY37" fmla="*/ 1097387 h 2237474"/>
              <a:gd name="connsiteX38" fmla="*/ 8665605 w 12192000"/>
              <a:gd name="connsiteY38" fmla="*/ 1110791 h 2237474"/>
              <a:gd name="connsiteX39" fmla="*/ 8584946 w 12192000"/>
              <a:gd name="connsiteY39" fmla="*/ 1135226 h 2237474"/>
              <a:gd name="connsiteX40" fmla="*/ 8419755 w 12192000"/>
              <a:gd name="connsiteY40" fmla="*/ 1216260 h 2237474"/>
              <a:gd name="connsiteX41" fmla="*/ 8411626 w 12192000"/>
              <a:gd name="connsiteY41" fmla="*/ 1214397 h 2237474"/>
              <a:gd name="connsiteX42" fmla="*/ 8363469 w 12192000"/>
              <a:gd name="connsiteY42" fmla="*/ 1246658 h 2237474"/>
              <a:gd name="connsiteX43" fmla="*/ 8275497 w 12192000"/>
              <a:gd name="connsiteY43" fmla="*/ 1264396 h 2237474"/>
              <a:gd name="connsiteX44" fmla="*/ 8206287 w 12192000"/>
              <a:gd name="connsiteY44" fmla="*/ 1273060 h 2237474"/>
              <a:gd name="connsiteX45" fmla="*/ 8139997 w 12192000"/>
              <a:gd name="connsiteY45" fmla="*/ 1282713 h 2237474"/>
              <a:gd name="connsiteX46" fmla="*/ 8074238 w 12192000"/>
              <a:gd name="connsiteY46" fmla="*/ 1301895 h 2237474"/>
              <a:gd name="connsiteX47" fmla="*/ 7942099 w 12192000"/>
              <a:gd name="connsiteY47" fmla="*/ 1336332 h 2237474"/>
              <a:gd name="connsiteX48" fmla="*/ 7902328 w 12192000"/>
              <a:gd name="connsiteY48" fmla="*/ 1345865 h 2237474"/>
              <a:gd name="connsiteX49" fmla="*/ 7840612 w 12192000"/>
              <a:gd name="connsiteY49" fmla="*/ 1369373 h 2237474"/>
              <a:gd name="connsiteX50" fmla="*/ 7786819 w 12192000"/>
              <a:gd name="connsiteY50" fmla="*/ 1378970 h 2237474"/>
              <a:gd name="connsiteX51" fmla="*/ 7548172 w 12192000"/>
              <a:gd name="connsiteY51" fmla="*/ 1417460 h 2237474"/>
              <a:gd name="connsiteX52" fmla="*/ 7483437 w 12192000"/>
              <a:gd name="connsiteY52" fmla="*/ 1478152 h 2237474"/>
              <a:gd name="connsiteX53" fmla="*/ 7377870 w 12192000"/>
              <a:gd name="connsiteY53" fmla="*/ 1523319 h 2237474"/>
              <a:gd name="connsiteX54" fmla="*/ 7230737 w 12192000"/>
              <a:gd name="connsiteY54" fmla="*/ 1562633 h 2237474"/>
              <a:gd name="connsiteX55" fmla="*/ 7224458 w 12192000"/>
              <a:gd name="connsiteY55" fmla="*/ 1573008 h 2237474"/>
              <a:gd name="connsiteX56" fmla="*/ 7183121 w 12192000"/>
              <a:gd name="connsiteY56" fmla="*/ 1595162 h 2237474"/>
              <a:gd name="connsiteX57" fmla="*/ 7164601 w 12192000"/>
              <a:gd name="connsiteY57" fmla="*/ 1606490 h 2237474"/>
              <a:gd name="connsiteX58" fmla="*/ 7031309 w 12192000"/>
              <a:gd name="connsiteY58" fmla="*/ 1619451 h 2237474"/>
              <a:gd name="connsiteX59" fmla="*/ 6900177 w 12192000"/>
              <a:gd name="connsiteY59" fmla="*/ 1636016 h 2237474"/>
              <a:gd name="connsiteX60" fmla="*/ 6795372 w 12192000"/>
              <a:gd name="connsiteY60" fmla="*/ 1644845 h 2237474"/>
              <a:gd name="connsiteX61" fmla="*/ 6692251 w 12192000"/>
              <a:gd name="connsiteY61" fmla="*/ 1656357 h 2237474"/>
              <a:gd name="connsiteX62" fmla="*/ 6655235 w 12192000"/>
              <a:gd name="connsiteY62" fmla="*/ 1661869 h 2237474"/>
              <a:gd name="connsiteX63" fmla="*/ 6554894 w 12192000"/>
              <a:gd name="connsiteY63" fmla="*/ 1664428 h 2237474"/>
              <a:gd name="connsiteX64" fmla="*/ 6516595 w 12192000"/>
              <a:gd name="connsiteY64" fmla="*/ 1667475 h 2237474"/>
              <a:gd name="connsiteX65" fmla="*/ 6508541 w 12192000"/>
              <a:gd name="connsiteY65" fmla="*/ 1668757 h 2237474"/>
              <a:gd name="connsiteX66" fmla="*/ 6471012 w 12192000"/>
              <a:gd name="connsiteY66" fmla="*/ 1678604 h 2237474"/>
              <a:gd name="connsiteX67" fmla="*/ 6364035 w 12192000"/>
              <a:gd name="connsiteY67" fmla="*/ 1667683 h 2237474"/>
              <a:gd name="connsiteX68" fmla="*/ 6280959 w 12192000"/>
              <a:gd name="connsiteY68" fmla="*/ 1689329 h 2237474"/>
              <a:gd name="connsiteX69" fmla="*/ 6243319 w 12192000"/>
              <a:gd name="connsiteY69" fmla="*/ 1695560 h 2237474"/>
              <a:gd name="connsiteX70" fmla="*/ 6098321 w 12192000"/>
              <a:gd name="connsiteY70" fmla="*/ 1721646 h 2237474"/>
              <a:gd name="connsiteX71" fmla="*/ 5880652 w 12192000"/>
              <a:gd name="connsiteY71" fmla="*/ 1779643 h 2237474"/>
              <a:gd name="connsiteX72" fmla="*/ 5785959 w 12192000"/>
              <a:gd name="connsiteY72" fmla="*/ 1775307 h 2237474"/>
              <a:gd name="connsiteX73" fmla="*/ 5643534 w 12192000"/>
              <a:gd name="connsiteY73" fmla="*/ 1802919 h 2237474"/>
              <a:gd name="connsiteX74" fmla="*/ 5518799 w 12192000"/>
              <a:gd name="connsiteY74" fmla="*/ 1818312 h 2237474"/>
              <a:gd name="connsiteX75" fmla="*/ 5505014 w 12192000"/>
              <a:gd name="connsiteY75" fmla="*/ 1819259 h 2237474"/>
              <a:gd name="connsiteX76" fmla="*/ 5453307 w 12192000"/>
              <a:gd name="connsiteY76" fmla="*/ 1815450 h 2237474"/>
              <a:gd name="connsiteX77" fmla="*/ 5221533 w 12192000"/>
              <a:gd name="connsiteY77" fmla="*/ 1846950 h 2237474"/>
              <a:gd name="connsiteX78" fmla="*/ 5149802 w 12192000"/>
              <a:gd name="connsiteY78" fmla="*/ 1844846 h 2237474"/>
              <a:gd name="connsiteX79" fmla="*/ 5114927 w 12192000"/>
              <a:gd name="connsiteY79" fmla="*/ 1847827 h 2237474"/>
              <a:gd name="connsiteX80" fmla="*/ 5108970 w 12192000"/>
              <a:gd name="connsiteY80" fmla="*/ 1847935 h 2237474"/>
              <a:gd name="connsiteX81" fmla="*/ 5067961 w 12192000"/>
              <a:gd name="connsiteY81" fmla="*/ 1845917 h 2237474"/>
              <a:gd name="connsiteX82" fmla="*/ 5007075 w 12192000"/>
              <a:gd name="connsiteY82" fmla="*/ 1838626 h 2237474"/>
              <a:gd name="connsiteX83" fmla="*/ 4944087 w 12192000"/>
              <a:gd name="connsiteY83" fmla="*/ 1823332 h 2237474"/>
              <a:gd name="connsiteX84" fmla="*/ 4907662 w 12192000"/>
              <a:gd name="connsiteY84" fmla="*/ 1816900 h 2237474"/>
              <a:gd name="connsiteX85" fmla="*/ 4882386 w 12192000"/>
              <a:gd name="connsiteY85" fmla="*/ 1809844 h 2237474"/>
              <a:gd name="connsiteX86" fmla="*/ 4811440 w 12192000"/>
              <a:gd name="connsiteY86" fmla="*/ 1804655 h 2237474"/>
              <a:gd name="connsiteX87" fmla="*/ 4691075 w 12192000"/>
              <a:gd name="connsiteY87" fmla="*/ 1801389 h 2237474"/>
              <a:gd name="connsiteX88" fmla="*/ 4640313 w 12192000"/>
              <a:gd name="connsiteY88" fmla="*/ 1784307 h 2237474"/>
              <a:gd name="connsiteX89" fmla="*/ 4536503 w 12192000"/>
              <a:gd name="connsiteY89" fmla="*/ 1785334 h 2237474"/>
              <a:gd name="connsiteX90" fmla="*/ 4513724 w 12192000"/>
              <a:gd name="connsiteY90" fmla="*/ 1791996 h 2237474"/>
              <a:gd name="connsiteX91" fmla="*/ 4459810 w 12192000"/>
              <a:gd name="connsiteY91" fmla="*/ 1797886 h 2237474"/>
              <a:gd name="connsiteX92" fmla="*/ 4379064 w 12192000"/>
              <a:gd name="connsiteY92" fmla="*/ 1817177 h 2237474"/>
              <a:gd name="connsiteX93" fmla="*/ 4290981 w 12192000"/>
              <a:gd name="connsiteY93" fmla="*/ 1839677 h 2237474"/>
              <a:gd name="connsiteX94" fmla="*/ 4238372 w 12192000"/>
              <a:gd name="connsiteY94" fmla="*/ 1851480 h 2237474"/>
              <a:gd name="connsiteX95" fmla="*/ 4232517 w 12192000"/>
              <a:gd name="connsiteY95" fmla="*/ 1852567 h 2237474"/>
              <a:gd name="connsiteX96" fmla="*/ 4191732 w 12192000"/>
              <a:gd name="connsiteY96" fmla="*/ 1857328 h 2237474"/>
              <a:gd name="connsiteX97" fmla="*/ 4065532 w 12192000"/>
              <a:gd name="connsiteY97" fmla="*/ 1855477 h 2237474"/>
              <a:gd name="connsiteX98" fmla="*/ 4028460 w 12192000"/>
              <a:gd name="connsiteY98" fmla="*/ 1855137 h 2237474"/>
              <a:gd name="connsiteX99" fmla="*/ 4002267 w 12192000"/>
              <a:gd name="connsiteY99" fmla="*/ 1852352 h 2237474"/>
              <a:gd name="connsiteX100" fmla="*/ 3931396 w 12192000"/>
              <a:gd name="connsiteY100" fmla="*/ 1858915 h 2237474"/>
              <a:gd name="connsiteX101" fmla="*/ 3812162 w 12192000"/>
              <a:gd name="connsiteY101" fmla="*/ 1875501 h 2237474"/>
              <a:gd name="connsiteX102" fmla="*/ 3758105 w 12192000"/>
              <a:gd name="connsiteY102" fmla="*/ 1871856 h 2237474"/>
              <a:gd name="connsiteX103" fmla="*/ 3715896 w 12192000"/>
              <a:gd name="connsiteY103" fmla="*/ 1881552 h 2237474"/>
              <a:gd name="connsiteX104" fmla="*/ 3567259 w 12192000"/>
              <a:gd name="connsiteY104" fmla="*/ 1893482 h 2237474"/>
              <a:gd name="connsiteX105" fmla="*/ 3405770 w 12192000"/>
              <a:gd name="connsiteY105" fmla="*/ 1904591 h 2237474"/>
              <a:gd name="connsiteX106" fmla="*/ 3280097 w 12192000"/>
              <a:gd name="connsiteY106" fmla="*/ 1919610 h 2237474"/>
              <a:gd name="connsiteX107" fmla="*/ 3123424 w 12192000"/>
              <a:gd name="connsiteY107" fmla="*/ 1952930 h 2237474"/>
              <a:gd name="connsiteX108" fmla="*/ 3009910 w 12192000"/>
              <a:gd name="connsiteY108" fmla="*/ 1957866 h 2237474"/>
              <a:gd name="connsiteX109" fmla="*/ 2995934 w 12192000"/>
              <a:gd name="connsiteY109" fmla="*/ 1967085 h 2237474"/>
              <a:gd name="connsiteX110" fmla="*/ 2942858 w 12192000"/>
              <a:gd name="connsiteY110" fmla="*/ 1981367 h 2237474"/>
              <a:gd name="connsiteX111" fmla="*/ 2875436 w 12192000"/>
              <a:gd name="connsiteY111" fmla="*/ 1996977 h 2237474"/>
              <a:gd name="connsiteX112" fmla="*/ 2874892 w 12192000"/>
              <a:gd name="connsiteY112" fmla="*/ 1996085 h 2237474"/>
              <a:gd name="connsiteX113" fmla="*/ 2843662 w 12192000"/>
              <a:gd name="connsiteY113" fmla="*/ 1992498 h 2237474"/>
              <a:gd name="connsiteX114" fmla="*/ 2718916 w 12192000"/>
              <a:gd name="connsiteY114" fmla="*/ 1990867 h 2237474"/>
              <a:gd name="connsiteX115" fmla="*/ 2713522 w 12192000"/>
              <a:gd name="connsiteY115" fmla="*/ 1990173 h 2237474"/>
              <a:gd name="connsiteX116" fmla="*/ 2578178 w 12192000"/>
              <a:gd name="connsiteY116" fmla="*/ 1990531 h 2237474"/>
              <a:gd name="connsiteX117" fmla="*/ 2476147 w 12192000"/>
              <a:gd name="connsiteY117" fmla="*/ 1998305 h 2237474"/>
              <a:gd name="connsiteX118" fmla="*/ 2373568 w 12192000"/>
              <a:gd name="connsiteY118" fmla="*/ 2003219 h 2237474"/>
              <a:gd name="connsiteX119" fmla="*/ 2287219 w 12192000"/>
              <a:gd name="connsiteY119" fmla="*/ 1998750 h 2237474"/>
              <a:gd name="connsiteX120" fmla="*/ 2243069 w 12192000"/>
              <a:gd name="connsiteY120" fmla="*/ 2005321 h 2237474"/>
              <a:gd name="connsiteX121" fmla="*/ 2164831 w 12192000"/>
              <a:gd name="connsiteY121" fmla="*/ 2010143 h 2237474"/>
              <a:gd name="connsiteX122" fmla="*/ 2085228 w 12192000"/>
              <a:gd name="connsiteY122" fmla="*/ 2046431 h 2237474"/>
              <a:gd name="connsiteX123" fmla="*/ 2058061 w 12192000"/>
              <a:gd name="connsiteY123" fmla="*/ 2047942 h 2237474"/>
              <a:gd name="connsiteX124" fmla="*/ 2042244 w 12192000"/>
              <a:gd name="connsiteY124" fmla="*/ 2055560 h 2237474"/>
              <a:gd name="connsiteX125" fmla="*/ 1877728 w 12192000"/>
              <a:gd name="connsiteY125" fmla="*/ 2101004 h 2237474"/>
              <a:gd name="connsiteX126" fmla="*/ 1759056 w 12192000"/>
              <a:gd name="connsiteY126" fmla="*/ 2125608 h 2237474"/>
              <a:gd name="connsiteX127" fmla="*/ 1637948 w 12192000"/>
              <a:gd name="connsiteY127" fmla="*/ 2172597 h 2237474"/>
              <a:gd name="connsiteX128" fmla="*/ 1434549 w 12192000"/>
              <a:gd name="connsiteY128" fmla="*/ 2234522 h 2237474"/>
              <a:gd name="connsiteX129" fmla="*/ 1398481 w 12192000"/>
              <a:gd name="connsiteY129" fmla="*/ 2237074 h 2237474"/>
              <a:gd name="connsiteX130" fmla="*/ 1398407 w 12192000"/>
              <a:gd name="connsiteY130" fmla="*/ 2237095 h 2237474"/>
              <a:gd name="connsiteX131" fmla="*/ 1370962 w 12192000"/>
              <a:gd name="connsiteY131" fmla="*/ 2237474 h 2237474"/>
              <a:gd name="connsiteX132" fmla="*/ 1356367 w 12192000"/>
              <a:gd name="connsiteY132" fmla="*/ 2235089 h 2237474"/>
              <a:gd name="connsiteX133" fmla="*/ 1324828 w 12192000"/>
              <a:gd name="connsiteY133" fmla="*/ 2231968 h 2237474"/>
              <a:gd name="connsiteX134" fmla="*/ 1279765 w 12192000"/>
              <a:gd name="connsiteY134" fmla="*/ 2229639 h 2237474"/>
              <a:gd name="connsiteX135" fmla="*/ 1195347 w 12192000"/>
              <a:gd name="connsiteY135" fmla="*/ 2212354 h 2237474"/>
              <a:gd name="connsiteX136" fmla="*/ 970251 w 12192000"/>
              <a:gd name="connsiteY136" fmla="*/ 2221029 h 2237474"/>
              <a:gd name="connsiteX137" fmla="*/ 812914 w 12192000"/>
              <a:gd name="connsiteY137" fmla="*/ 2202752 h 2237474"/>
              <a:gd name="connsiteX138" fmla="*/ 800195 w 12192000"/>
              <a:gd name="connsiteY138" fmla="*/ 2209407 h 2237474"/>
              <a:gd name="connsiteX139" fmla="*/ 784978 w 12192000"/>
              <a:gd name="connsiteY139" fmla="*/ 2212360 h 2237474"/>
              <a:gd name="connsiteX140" fmla="*/ 669923 w 12192000"/>
              <a:gd name="connsiteY140" fmla="*/ 2211682 h 2237474"/>
              <a:gd name="connsiteX141" fmla="*/ 648680 w 12192000"/>
              <a:gd name="connsiteY141" fmla="*/ 2206229 h 2237474"/>
              <a:gd name="connsiteX142" fmla="*/ 597225 w 12192000"/>
              <a:gd name="connsiteY142" fmla="*/ 2180999 h 2237474"/>
              <a:gd name="connsiteX143" fmla="*/ 558449 w 12192000"/>
              <a:gd name="connsiteY143" fmla="*/ 2182346 h 2237474"/>
              <a:gd name="connsiteX144" fmla="*/ 550517 w 12192000"/>
              <a:gd name="connsiteY144" fmla="*/ 2182060 h 2237474"/>
              <a:gd name="connsiteX145" fmla="*/ 520671 w 12192000"/>
              <a:gd name="connsiteY145" fmla="*/ 2180980 h 2237474"/>
              <a:gd name="connsiteX146" fmla="*/ 515024 w 12192000"/>
              <a:gd name="connsiteY146" fmla="*/ 2179258 h 2237474"/>
              <a:gd name="connsiteX147" fmla="*/ 413835 w 12192000"/>
              <a:gd name="connsiteY147" fmla="*/ 2156783 h 2237474"/>
              <a:gd name="connsiteX148" fmla="*/ 376513 w 12192000"/>
              <a:gd name="connsiteY148" fmla="*/ 2154014 h 2237474"/>
              <a:gd name="connsiteX149" fmla="*/ 273386 w 12192000"/>
              <a:gd name="connsiteY149" fmla="*/ 2142551 h 2237474"/>
              <a:gd name="connsiteX150" fmla="*/ 169207 w 12192000"/>
              <a:gd name="connsiteY150" fmla="*/ 2128100 h 2237474"/>
              <a:gd name="connsiteX151" fmla="*/ 80022 w 12192000"/>
              <a:gd name="connsiteY151" fmla="*/ 2107254 h 2237474"/>
              <a:gd name="connsiteX152" fmla="*/ 72352 w 12192000"/>
              <a:gd name="connsiteY152" fmla="*/ 2107991 h 2237474"/>
              <a:gd name="connsiteX153" fmla="*/ 37645 w 12192000"/>
              <a:gd name="connsiteY153" fmla="*/ 2115401 h 2237474"/>
              <a:gd name="connsiteX154" fmla="*/ 4572 w 12192000"/>
              <a:gd name="connsiteY154" fmla="*/ 2111091 h 2237474"/>
              <a:gd name="connsiteX155" fmla="*/ 0 w 12192000"/>
              <a:gd name="connsiteY155" fmla="*/ 2110468 h 2237474"/>
              <a:gd name="connsiteX156" fmla="*/ 0 w 12192000"/>
              <a:gd name="connsiteY156"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20512 w 12192000"/>
              <a:gd name="connsiteY6" fmla="*/ 745392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46594 w 12192000"/>
              <a:gd name="connsiteY12" fmla="*/ 765069 h 2237474"/>
              <a:gd name="connsiteX13" fmla="*/ 10739478 w 12192000"/>
              <a:gd name="connsiteY13" fmla="*/ 776841 h 2237474"/>
              <a:gd name="connsiteX14" fmla="*/ 10458762 w 12192000"/>
              <a:gd name="connsiteY14" fmla="*/ 755400 h 2237474"/>
              <a:gd name="connsiteX15" fmla="*/ 10211200 w 12192000"/>
              <a:gd name="connsiteY15" fmla="*/ 767513 h 2237474"/>
              <a:gd name="connsiteX16" fmla="*/ 10167995 w 12192000"/>
              <a:gd name="connsiteY16" fmla="*/ 760843 h 2237474"/>
              <a:gd name="connsiteX17" fmla="*/ 9997044 w 12192000"/>
              <a:gd name="connsiteY17" fmla="*/ 780129 h 2237474"/>
              <a:gd name="connsiteX18" fmla="*/ 9943887 w 12192000"/>
              <a:gd name="connsiteY18" fmla="*/ 804141 h 2237474"/>
              <a:gd name="connsiteX19" fmla="*/ 9918248 w 12192000"/>
              <a:gd name="connsiteY19" fmla="*/ 816628 h 2237474"/>
              <a:gd name="connsiteX20" fmla="*/ 9767091 w 12192000"/>
              <a:gd name="connsiteY20" fmla="*/ 870550 h 2237474"/>
              <a:gd name="connsiteX21" fmla="*/ 9683005 w 12192000"/>
              <a:gd name="connsiteY21" fmla="*/ 894128 h 2237474"/>
              <a:gd name="connsiteX22" fmla="*/ 9594438 w 12192000"/>
              <a:gd name="connsiteY22" fmla="*/ 919051 h 2237474"/>
              <a:gd name="connsiteX23" fmla="*/ 9544189 w 12192000"/>
              <a:gd name="connsiteY23" fmla="*/ 938966 h 2237474"/>
              <a:gd name="connsiteX24" fmla="*/ 9500499 w 12192000"/>
              <a:gd name="connsiteY24" fmla="*/ 954680 h 2237474"/>
              <a:gd name="connsiteX25" fmla="*/ 9428195 w 12192000"/>
              <a:gd name="connsiteY25" fmla="*/ 986225 h 2237474"/>
              <a:gd name="connsiteX26" fmla="*/ 9410017 w 12192000"/>
              <a:gd name="connsiteY26" fmla="*/ 993931 h 2237474"/>
              <a:gd name="connsiteX27" fmla="*/ 9392919 w 12192000"/>
              <a:gd name="connsiteY27" fmla="*/ 994656 h 2237474"/>
              <a:gd name="connsiteX28" fmla="*/ 9268019 w 12192000"/>
              <a:gd name="connsiteY28" fmla="*/ 1007442 h 2237474"/>
              <a:gd name="connsiteX29" fmla="*/ 9234662 w 12192000"/>
              <a:gd name="connsiteY29" fmla="*/ 1023056 h 2237474"/>
              <a:gd name="connsiteX30" fmla="*/ 9181033 w 12192000"/>
              <a:gd name="connsiteY30" fmla="*/ 1037921 h 2237474"/>
              <a:gd name="connsiteX31" fmla="*/ 9155969 w 12192000"/>
              <a:gd name="connsiteY31" fmla="*/ 1046804 h 2237474"/>
              <a:gd name="connsiteX32" fmla="*/ 9133985 w 12192000"/>
              <a:gd name="connsiteY32" fmla="*/ 1046450 h 2237474"/>
              <a:gd name="connsiteX33" fmla="*/ 9003462 w 12192000"/>
              <a:gd name="connsiteY33" fmla="*/ 1042406 h 2237474"/>
              <a:gd name="connsiteX34" fmla="*/ 8968445 w 12192000"/>
              <a:gd name="connsiteY34" fmla="*/ 1052169 h 2237474"/>
              <a:gd name="connsiteX35" fmla="*/ 8886001 w 12192000"/>
              <a:gd name="connsiteY35" fmla="*/ 1067468 h 2237474"/>
              <a:gd name="connsiteX36" fmla="*/ 8838610 w 12192000"/>
              <a:gd name="connsiteY36" fmla="*/ 1075091 h 2237474"/>
              <a:gd name="connsiteX37" fmla="*/ 8750383 w 12192000"/>
              <a:gd name="connsiteY37" fmla="*/ 1097387 h 2237474"/>
              <a:gd name="connsiteX38" fmla="*/ 8665605 w 12192000"/>
              <a:gd name="connsiteY38" fmla="*/ 1110791 h 2237474"/>
              <a:gd name="connsiteX39" fmla="*/ 8584946 w 12192000"/>
              <a:gd name="connsiteY39" fmla="*/ 1135226 h 2237474"/>
              <a:gd name="connsiteX40" fmla="*/ 8419755 w 12192000"/>
              <a:gd name="connsiteY40" fmla="*/ 1216260 h 2237474"/>
              <a:gd name="connsiteX41" fmla="*/ 8411626 w 12192000"/>
              <a:gd name="connsiteY41" fmla="*/ 1214397 h 2237474"/>
              <a:gd name="connsiteX42" fmla="*/ 8363469 w 12192000"/>
              <a:gd name="connsiteY42" fmla="*/ 1246658 h 2237474"/>
              <a:gd name="connsiteX43" fmla="*/ 8275497 w 12192000"/>
              <a:gd name="connsiteY43" fmla="*/ 1264396 h 2237474"/>
              <a:gd name="connsiteX44" fmla="*/ 8206287 w 12192000"/>
              <a:gd name="connsiteY44" fmla="*/ 1273060 h 2237474"/>
              <a:gd name="connsiteX45" fmla="*/ 8139997 w 12192000"/>
              <a:gd name="connsiteY45" fmla="*/ 1282713 h 2237474"/>
              <a:gd name="connsiteX46" fmla="*/ 8074238 w 12192000"/>
              <a:gd name="connsiteY46" fmla="*/ 1301895 h 2237474"/>
              <a:gd name="connsiteX47" fmla="*/ 7942099 w 12192000"/>
              <a:gd name="connsiteY47" fmla="*/ 1336332 h 2237474"/>
              <a:gd name="connsiteX48" fmla="*/ 7902328 w 12192000"/>
              <a:gd name="connsiteY48" fmla="*/ 1345865 h 2237474"/>
              <a:gd name="connsiteX49" fmla="*/ 7840612 w 12192000"/>
              <a:gd name="connsiteY49" fmla="*/ 1369373 h 2237474"/>
              <a:gd name="connsiteX50" fmla="*/ 7786819 w 12192000"/>
              <a:gd name="connsiteY50" fmla="*/ 1378970 h 2237474"/>
              <a:gd name="connsiteX51" fmla="*/ 7548172 w 12192000"/>
              <a:gd name="connsiteY51" fmla="*/ 1417460 h 2237474"/>
              <a:gd name="connsiteX52" fmla="*/ 7483437 w 12192000"/>
              <a:gd name="connsiteY52" fmla="*/ 1478152 h 2237474"/>
              <a:gd name="connsiteX53" fmla="*/ 7377870 w 12192000"/>
              <a:gd name="connsiteY53" fmla="*/ 1523319 h 2237474"/>
              <a:gd name="connsiteX54" fmla="*/ 7230737 w 12192000"/>
              <a:gd name="connsiteY54" fmla="*/ 1562633 h 2237474"/>
              <a:gd name="connsiteX55" fmla="*/ 7224458 w 12192000"/>
              <a:gd name="connsiteY55" fmla="*/ 1573008 h 2237474"/>
              <a:gd name="connsiteX56" fmla="*/ 7183121 w 12192000"/>
              <a:gd name="connsiteY56" fmla="*/ 1595162 h 2237474"/>
              <a:gd name="connsiteX57" fmla="*/ 7164601 w 12192000"/>
              <a:gd name="connsiteY57" fmla="*/ 1606490 h 2237474"/>
              <a:gd name="connsiteX58" fmla="*/ 7031309 w 12192000"/>
              <a:gd name="connsiteY58" fmla="*/ 1619451 h 2237474"/>
              <a:gd name="connsiteX59" fmla="*/ 6900177 w 12192000"/>
              <a:gd name="connsiteY59" fmla="*/ 1636016 h 2237474"/>
              <a:gd name="connsiteX60" fmla="*/ 6795372 w 12192000"/>
              <a:gd name="connsiteY60" fmla="*/ 1644845 h 2237474"/>
              <a:gd name="connsiteX61" fmla="*/ 6692251 w 12192000"/>
              <a:gd name="connsiteY61" fmla="*/ 1656357 h 2237474"/>
              <a:gd name="connsiteX62" fmla="*/ 6655235 w 12192000"/>
              <a:gd name="connsiteY62" fmla="*/ 1661869 h 2237474"/>
              <a:gd name="connsiteX63" fmla="*/ 6554894 w 12192000"/>
              <a:gd name="connsiteY63" fmla="*/ 1664428 h 2237474"/>
              <a:gd name="connsiteX64" fmla="*/ 6516595 w 12192000"/>
              <a:gd name="connsiteY64" fmla="*/ 1667475 h 2237474"/>
              <a:gd name="connsiteX65" fmla="*/ 6508541 w 12192000"/>
              <a:gd name="connsiteY65" fmla="*/ 1668757 h 2237474"/>
              <a:gd name="connsiteX66" fmla="*/ 6471012 w 12192000"/>
              <a:gd name="connsiteY66" fmla="*/ 1678604 h 2237474"/>
              <a:gd name="connsiteX67" fmla="*/ 6364035 w 12192000"/>
              <a:gd name="connsiteY67" fmla="*/ 1667683 h 2237474"/>
              <a:gd name="connsiteX68" fmla="*/ 6280959 w 12192000"/>
              <a:gd name="connsiteY68" fmla="*/ 1689329 h 2237474"/>
              <a:gd name="connsiteX69" fmla="*/ 6243319 w 12192000"/>
              <a:gd name="connsiteY69" fmla="*/ 1695560 h 2237474"/>
              <a:gd name="connsiteX70" fmla="*/ 6098321 w 12192000"/>
              <a:gd name="connsiteY70" fmla="*/ 1721646 h 2237474"/>
              <a:gd name="connsiteX71" fmla="*/ 5880652 w 12192000"/>
              <a:gd name="connsiteY71" fmla="*/ 1779643 h 2237474"/>
              <a:gd name="connsiteX72" fmla="*/ 5785959 w 12192000"/>
              <a:gd name="connsiteY72" fmla="*/ 1775307 h 2237474"/>
              <a:gd name="connsiteX73" fmla="*/ 5643534 w 12192000"/>
              <a:gd name="connsiteY73" fmla="*/ 1802919 h 2237474"/>
              <a:gd name="connsiteX74" fmla="*/ 5518799 w 12192000"/>
              <a:gd name="connsiteY74" fmla="*/ 1818312 h 2237474"/>
              <a:gd name="connsiteX75" fmla="*/ 5505014 w 12192000"/>
              <a:gd name="connsiteY75" fmla="*/ 1819259 h 2237474"/>
              <a:gd name="connsiteX76" fmla="*/ 5453307 w 12192000"/>
              <a:gd name="connsiteY76" fmla="*/ 1815450 h 2237474"/>
              <a:gd name="connsiteX77" fmla="*/ 5221533 w 12192000"/>
              <a:gd name="connsiteY77" fmla="*/ 1846950 h 2237474"/>
              <a:gd name="connsiteX78" fmla="*/ 5149802 w 12192000"/>
              <a:gd name="connsiteY78" fmla="*/ 1844846 h 2237474"/>
              <a:gd name="connsiteX79" fmla="*/ 5114927 w 12192000"/>
              <a:gd name="connsiteY79" fmla="*/ 1847827 h 2237474"/>
              <a:gd name="connsiteX80" fmla="*/ 5108970 w 12192000"/>
              <a:gd name="connsiteY80" fmla="*/ 1847935 h 2237474"/>
              <a:gd name="connsiteX81" fmla="*/ 5067961 w 12192000"/>
              <a:gd name="connsiteY81" fmla="*/ 1845917 h 2237474"/>
              <a:gd name="connsiteX82" fmla="*/ 5007075 w 12192000"/>
              <a:gd name="connsiteY82" fmla="*/ 1838626 h 2237474"/>
              <a:gd name="connsiteX83" fmla="*/ 4944087 w 12192000"/>
              <a:gd name="connsiteY83" fmla="*/ 1823332 h 2237474"/>
              <a:gd name="connsiteX84" fmla="*/ 4907662 w 12192000"/>
              <a:gd name="connsiteY84" fmla="*/ 1816900 h 2237474"/>
              <a:gd name="connsiteX85" fmla="*/ 4882386 w 12192000"/>
              <a:gd name="connsiteY85" fmla="*/ 1809844 h 2237474"/>
              <a:gd name="connsiteX86" fmla="*/ 4811440 w 12192000"/>
              <a:gd name="connsiteY86" fmla="*/ 1804655 h 2237474"/>
              <a:gd name="connsiteX87" fmla="*/ 4691075 w 12192000"/>
              <a:gd name="connsiteY87" fmla="*/ 1801389 h 2237474"/>
              <a:gd name="connsiteX88" fmla="*/ 4640313 w 12192000"/>
              <a:gd name="connsiteY88" fmla="*/ 1784307 h 2237474"/>
              <a:gd name="connsiteX89" fmla="*/ 4536503 w 12192000"/>
              <a:gd name="connsiteY89" fmla="*/ 1785334 h 2237474"/>
              <a:gd name="connsiteX90" fmla="*/ 4513724 w 12192000"/>
              <a:gd name="connsiteY90" fmla="*/ 1791996 h 2237474"/>
              <a:gd name="connsiteX91" fmla="*/ 4459810 w 12192000"/>
              <a:gd name="connsiteY91" fmla="*/ 1797886 h 2237474"/>
              <a:gd name="connsiteX92" fmla="*/ 4379064 w 12192000"/>
              <a:gd name="connsiteY92" fmla="*/ 1817177 h 2237474"/>
              <a:gd name="connsiteX93" fmla="*/ 4290981 w 12192000"/>
              <a:gd name="connsiteY93" fmla="*/ 1839677 h 2237474"/>
              <a:gd name="connsiteX94" fmla="*/ 4238372 w 12192000"/>
              <a:gd name="connsiteY94" fmla="*/ 1851480 h 2237474"/>
              <a:gd name="connsiteX95" fmla="*/ 4232517 w 12192000"/>
              <a:gd name="connsiteY95" fmla="*/ 1852567 h 2237474"/>
              <a:gd name="connsiteX96" fmla="*/ 4191732 w 12192000"/>
              <a:gd name="connsiteY96" fmla="*/ 1857328 h 2237474"/>
              <a:gd name="connsiteX97" fmla="*/ 4065532 w 12192000"/>
              <a:gd name="connsiteY97" fmla="*/ 1855477 h 2237474"/>
              <a:gd name="connsiteX98" fmla="*/ 4028460 w 12192000"/>
              <a:gd name="connsiteY98" fmla="*/ 1855137 h 2237474"/>
              <a:gd name="connsiteX99" fmla="*/ 4002267 w 12192000"/>
              <a:gd name="connsiteY99" fmla="*/ 1852352 h 2237474"/>
              <a:gd name="connsiteX100" fmla="*/ 3931396 w 12192000"/>
              <a:gd name="connsiteY100" fmla="*/ 1858915 h 2237474"/>
              <a:gd name="connsiteX101" fmla="*/ 3812162 w 12192000"/>
              <a:gd name="connsiteY101" fmla="*/ 1875501 h 2237474"/>
              <a:gd name="connsiteX102" fmla="*/ 3758105 w 12192000"/>
              <a:gd name="connsiteY102" fmla="*/ 1871856 h 2237474"/>
              <a:gd name="connsiteX103" fmla="*/ 3715896 w 12192000"/>
              <a:gd name="connsiteY103" fmla="*/ 1881552 h 2237474"/>
              <a:gd name="connsiteX104" fmla="*/ 3567259 w 12192000"/>
              <a:gd name="connsiteY104" fmla="*/ 1893482 h 2237474"/>
              <a:gd name="connsiteX105" fmla="*/ 3405770 w 12192000"/>
              <a:gd name="connsiteY105" fmla="*/ 1904591 h 2237474"/>
              <a:gd name="connsiteX106" fmla="*/ 3280097 w 12192000"/>
              <a:gd name="connsiteY106" fmla="*/ 1919610 h 2237474"/>
              <a:gd name="connsiteX107" fmla="*/ 3123424 w 12192000"/>
              <a:gd name="connsiteY107" fmla="*/ 1952930 h 2237474"/>
              <a:gd name="connsiteX108" fmla="*/ 3009910 w 12192000"/>
              <a:gd name="connsiteY108" fmla="*/ 1957866 h 2237474"/>
              <a:gd name="connsiteX109" fmla="*/ 2995934 w 12192000"/>
              <a:gd name="connsiteY109" fmla="*/ 1967085 h 2237474"/>
              <a:gd name="connsiteX110" fmla="*/ 2942858 w 12192000"/>
              <a:gd name="connsiteY110" fmla="*/ 1981367 h 2237474"/>
              <a:gd name="connsiteX111" fmla="*/ 2875436 w 12192000"/>
              <a:gd name="connsiteY111" fmla="*/ 1996977 h 2237474"/>
              <a:gd name="connsiteX112" fmla="*/ 2874892 w 12192000"/>
              <a:gd name="connsiteY112" fmla="*/ 1996085 h 2237474"/>
              <a:gd name="connsiteX113" fmla="*/ 2843662 w 12192000"/>
              <a:gd name="connsiteY113" fmla="*/ 1992498 h 2237474"/>
              <a:gd name="connsiteX114" fmla="*/ 2718916 w 12192000"/>
              <a:gd name="connsiteY114" fmla="*/ 1990867 h 2237474"/>
              <a:gd name="connsiteX115" fmla="*/ 2713522 w 12192000"/>
              <a:gd name="connsiteY115" fmla="*/ 1990173 h 2237474"/>
              <a:gd name="connsiteX116" fmla="*/ 2578178 w 12192000"/>
              <a:gd name="connsiteY116" fmla="*/ 1990531 h 2237474"/>
              <a:gd name="connsiteX117" fmla="*/ 2476147 w 12192000"/>
              <a:gd name="connsiteY117" fmla="*/ 1998305 h 2237474"/>
              <a:gd name="connsiteX118" fmla="*/ 2373568 w 12192000"/>
              <a:gd name="connsiteY118" fmla="*/ 2003219 h 2237474"/>
              <a:gd name="connsiteX119" fmla="*/ 2287219 w 12192000"/>
              <a:gd name="connsiteY119" fmla="*/ 1998750 h 2237474"/>
              <a:gd name="connsiteX120" fmla="*/ 2243069 w 12192000"/>
              <a:gd name="connsiteY120" fmla="*/ 2005321 h 2237474"/>
              <a:gd name="connsiteX121" fmla="*/ 2164831 w 12192000"/>
              <a:gd name="connsiteY121" fmla="*/ 2010143 h 2237474"/>
              <a:gd name="connsiteX122" fmla="*/ 2085228 w 12192000"/>
              <a:gd name="connsiteY122" fmla="*/ 2046431 h 2237474"/>
              <a:gd name="connsiteX123" fmla="*/ 2058061 w 12192000"/>
              <a:gd name="connsiteY123" fmla="*/ 2047942 h 2237474"/>
              <a:gd name="connsiteX124" fmla="*/ 2042244 w 12192000"/>
              <a:gd name="connsiteY124" fmla="*/ 2055560 h 2237474"/>
              <a:gd name="connsiteX125" fmla="*/ 1877728 w 12192000"/>
              <a:gd name="connsiteY125" fmla="*/ 2101004 h 2237474"/>
              <a:gd name="connsiteX126" fmla="*/ 1759056 w 12192000"/>
              <a:gd name="connsiteY126" fmla="*/ 2125608 h 2237474"/>
              <a:gd name="connsiteX127" fmla="*/ 1637948 w 12192000"/>
              <a:gd name="connsiteY127" fmla="*/ 2172597 h 2237474"/>
              <a:gd name="connsiteX128" fmla="*/ 1434549 w 12192000"/>
              <a:gd name="connsiteY128" fmla="*/ 2234522 h 2237474"/>
              <a:gd name="connsiteX129" fmla="*/ 1398481 w 12192000"/>
              <a:gd name="connsiteY129" fmla="*/ 2237074 h 2237474"/>
              <a:gd name="connsiteX130" fmla="*/ 1398407 w 12192000"/>
              <a:gd name="connsiteY130" fmla="*/ 2237095 h 2237474"/>
              <a:gd name="connsiteX131" fmla="*/ 1370962 w 12192000"/>
              <a:gd name="connsiteY131" fmla="*/ 2237474 h 2237474"/>
              <a:gd name="connsiteX132" fmla="*/ 1356367 w 12192000"/>
              <a:gd name="connsiteY132" fmla="*/ 2235089 h 2237474"/>
              <a:gd name="connsiteX133" fmla="*/ 1324828 w 12192000"/>
              <a:gd name="connsiteY133" fmla="*/ 2231968 h 2237474"/>
              <a:gd name="connsiteX134" fmla="*/ 1279765 w 12192000"/>
              <a:gd name="connsiteY134" fmla="*/ 2229639 h 2237474"/>
              <a:gd name="connsiteX135" fmla="*/ 1195347 w 12192000"/>
              <a:gd name="connsiteY135" fmla="*/ 2212354 h 2237474"/>
              <a:gd name="connsiteX136" fmla="*/ 970251 w 12192000"/>
              <a:gd name="connsiteY136" fmla="*/ 2221029 h 2237474"/>
              <a:gd name="connsiteX137" fmla="*/ 812914 w 12192000"/>
              <a:gd name="connsiteY137" fmla="*/ 2202752 h 2237474"/>
              <a:gd name="connsiteX138" fmla="*/ 800195 w 12192000"/>
              <a:gd name="connsiteY138" fmla="*/ 2209407 h 2237474"/>
              <a:gd name="connsiteX139" fmla="*/ 784978 w 12192000"/>
              <a:gd name="connsiteY139" fmla="*/ 2212360 h 2237474"/>
              <a:gd name="connsiteX140" fmla="*/ 669923 w 12192000"/>
              <a:gd name="connsiteY140" fmla="*/ 2211682 h 2237474"/>
              <a:gd name="connsiteX141" fmla="*/ 648680 w 12192000"/>
              <a:gd name="connsiteY141" fmla="*/ 2206229 h 2237474"/>
              <a:gd name="connsiteX142" fmla="*/ 597225 w 12192000"/>
              <a:gd name="connsiteY142" fmla="*/ 2180999 h 2237474"/>
              <a:gd name="connsiteX143" fmla="*/ 558449 w 12192000"/>
              <a:gd name="connsiteY143" fmla="*/ 2182346 h 2237474"/>
              <a:gd name="connsiteX144" fmla="*/ 520671 w 12192000"/>
              <a:gd name="connsiteY144" fmla="*/ 2180980 h 2237474"/>
              <a:gd name="connsiteX145" fmla="*/ 515024 w 12192000"/>
              <a:gd name="connsiteY145" fmla="*/ 2179258 h 2237474"/>
              <a:gd name="connsiteX146" fmla="*/ 413835 w 12192000"/>
              <a:gd name="connsiteY146" fmla="*/ 2156783 h 2237474"/>
              <a:gd name="connsiteX147" fmla="*/ 376513 w 12192000"/>
              <a:gd name="connsiteY147" fmla="*/ 2154014 h 2237474"/>
              <a:gd name="connsiteX148" fmla="*/ 273386 w 12192000"/>
              <a:gd name="connsiteY148" fmla="*/ 2142551 h 2237474"/>
              <a:gd name="connsiteX149" fmla="*/ 169207 w 12192000"/>
              <a:gd name="connsiteY149" fmla="*/ 2128100 h 2237474"/>
              <a:gd name="connsiteX150" fmla="*/ 80022 w 12192000"/>
              <a:gd name="connsiteY150" fmla="*/ 2107254 h 2237474"/>
              <a:gd name="connsiteX151" fmla="*/ 72352 w 12192000"/>
              <a:gd name="connsiteY151" fmla="*/ 2107991 h 2237474"/>
              <a:gd name="connsiteX152" fmla="*/ 37645 w 12192000"/>
              <a:gd name="connsiteY152" fmla="*/ 2115401 h 2237474"/>
              <a:gd name="connsiteX153" fmla="*/ 4572 w 12192000"/>
              <a:gd name="connsiteY153" fmla="*/ 2111091 h 2237474"/>
              <a:gd name="connsiteX154" fmla="*/ 0 w 12192000"/>
              <a:gd name="connsiteY154" fmla="*/ 2110468 h 2237474"/>
              <a:gd name="connsiteX155" fmla="*/ 0 w 12192000"/>
              <a:gd name="connsiteY155"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20512 w 12192000"/>
              <a:gd name="connsiteY6" fmla="*/ 745392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46594 w 12192000"/>
              <a:gd name="connsiteY12" fmla="*/ 765069 h 2237474"/>
              <a:gd name="connsiteX13" fmla="*/ 10739478 w 12192000"/>
              <a:gd name="connsiteY13" fmla="*/ 776841 h 2237474"/>
              <a:gd name="connsiteX14" fmla="*/ 10458762 w 12192000"/>
              <a:gd name="connsiteY14" fmla="*/ 755400 h 2237474"/>
              <a:gd name="connsiteX15" fmla="*/ 10211200 w 12192000"/>
              <a:gd name="connsiteY15" fmla="*/ 767513 h 2237474"/>
              <a:gd name="connsiteX16" fmla="*/ 10167995 w 12192000"/>
              <a:gd name="connsiteY16" fmla="*/ 760843 h 2237474"/>
              <a:gd name="connsiteX17" fmla="*/ 9997044 w 12192000"/>
              <a:gd name="connsiteY17" fmla="*/ 780129 h 2237474"/>
              <a:gd name="connsiteX18" fmla="*/ 9943887 w 12192000"/>
              <a:gd name="connsiteY18" fmla="*/ 804141 h 2237474"/>
              <a:gd name="connsiteX19" fmla="*/ 9918248 w 12192000"/>
              <a:gd name="connsiteY19" fmla="*/ 816628 h 2237474"/>
              <a:gd name="connsiteX20" fmla="*/ 9767091 w 12192000"/>
              <a:gd name="connsiteY20" fmla="*/ 870550 h 2237474"/>
              <a:gd name="connsiteX21" fmla="*/ 9683005 w 12192000"/>
              <a:gd name="connsiteY21" fmla="*/ 894128 h 2237474"/>
              <a:gd name="connsiteX22" fmla="*/ 9594438 w 12192000"/>
              <a:gd name="connsiteY22" fmla="*/ 919051 h 2237474"/>
              <a:gd name="connsiteX23" fmla="*/ 9544189 w 12192000"/>
              <a:gd name="connsiteY23" fmla="*/ 938966 h 2237474"/>
              <a:gd name="connsiteX24" fmla="*/ 9500499 w 12192000"/>
              <a:gd name="connsiteY24" fmla="*/ 954680 h 2237474"/>
              <a:gd name="connsiteX25" fmla="*/ 9428195 w 12192000"/>
              <a:gd name="connsiteY25" fmla="*/ 986225 h 2237474"/>
              <a:gd name="connsiteX26" fmla="*/ 9410017 w 12192000"/>
              <a:gd name="connsiteY26" fmla="*/ 993931 h 2237474"/>
              <a:gd name="connsiteX27" fmla="*/ 9392919 w 12192000"/>
              <a:gd name="connsiteY27" fmla="*/ 994656 h 2237474"/>
              <a:gd name="connsiteX28" fmla="*/ 9268019 w 12192000"/>
              <a:gd name="connsiteY28" fmla="*/ 1007442 h 2237474"/>
              <a:gd name="connsiteX29" fmla="*/ 9234662 w 12192000"/>
              <a:gd name="connsiteY29" fmla="*/ 1023056 h 2237474"/>
              <a:gd name="connsiteX30" fmla="*/ 9181033 w 12192000"/>
              <a:gd name="connsiteY30" fmla="*/ 1037921 h 2237474"/>
              <a:gd name="connsiteX31" fmla="*/ 9155969 w 12192000"/>
              <a:gd name="connsiteY31" fmla="*/ 1046804 h 2237474"/>
              <a:gd name="connsiteX32" fmla="*/ 9133985 w 12192000"/>
              <a:gd name="connsiteY32" fmla="*/ 1046450 h 2237474"/>
              <a:gd name="connsiteX33" fmla="*/ 9003462 w 12192000"/>
              <a:gd name="connsiteY33" fmla="*/ 1042406 h 2237474"/>
              <a:gd name="connsiteX34" fmla="*/ 8968445 w 12192000"/>
              <a:gd name="connsiteY34" fmla="*/ 1052169 h 2237474"/>
              <a:gd name="connsiteX35" fmla="*/ 8886001 w 12192000"/>
              <a:gd name="connsiteY35" fmla="*/ 1067468 h 2237474"/>
              <a:gd name="connsiteX36" fmla="*/ 8838610 w 12192000"/>
              <a:gd name="connsiteY36" fmla="*/ 1075091 h 2237474"/>
              <a:gd name="connsiteX37" fmla="*/ 8750383 w 12192000"/>
              <a:gd name="connsiteY37" fmla="*/ 1097387 h 2237474"/>
              <a:gd name="connsiteX38" fmla="*/ 8665605 w 12192000"/>
              <a:gd name="connsiteY38" fmla="*/ 1110791 h 2237474"/>
              <a:gd name="connsiteX39" fmla="*/ 8584946 w 12192000"/>
              <a:gd name="connsiteY39" fmla="*/ 1135226 h 2237474"/>
              <a:gd name="connsiteX40" fmla="*/ 8419755 w 12192000"/>
              <a:gd name="connsiteY40" fmla="*/ 1216260 h 2237474"/>
              <a:gd name="connsiteX41" fmla="*/ 8411626 w 12192000"/>
              <a:gd name="connsiteY41" fmla="*/ 1214397 h 2237474"/>
              <a:gd name="connsiteX42" fmla="*/ 8363469 w 12192000"/>
              <a:gd name="connsiteY42" fmla="*/ 1246658 h 2237474"/>
              <a:gd name="connsiteX43" fmla="*/ 8275497 w 12192000"/>
              <a:gd name="connsiteY43" fmla="*/ 1264396 h 2237474"/>
              <a:gd name="connsiteX44" fmla="*/ 8206287 w 12192000"/>
              <a:gd name="connsiteY44" fmla="*/ 1273060 h 2237474"/>
              <a:gd name="connsiteX45" fmla="*/ 8139997 w 12192000"/>
              <a:gd name="connsiteY45" fmla="*/ 1282713 h 2237474"/>
              <a:gd name="connsiteX46" fmla="*/ 8074238 w 12192000"/>
              <a:gd name="connsiteY46" fmla="*/ 1301895 h 2237474"/>
              <a:gd name="connsiteX47" fmla="*/ 7942099 w 12192000"/>
              <a:gd name="connsiteY47" fmla="*/ 1336332 h 2237474"/>
              <a:gd name="connsiteX48" fmla="*/ 7902328 w 12192000"/>
              <a:gd name="connsiteY48" fmla="*/ 1345865 h 2237474"/>
              <a:gd name="connsiteX49" fmla="*/ 7840612 w 12192000"/>
              <a:gd name="connsiteY49" fmla="*/ 1369373 h 2237474"/>
              <a:gd name="connsiteX50" fmla="*/ 7786819 w 12192000"/>
              <a:gd name="connsiteY50" fmla="*/ 1378970 h 2237474"/>
              <a:gd name="connsiteX51" fmla="*/ 7548172 w 12192000"/>
              <a:gd name="connsiteY51" fmla="*/ 1417460 h 2237474"/>
              <a:gd name="connsiteX52" fmla="*/ 7483437 w 12192000"/>
              <a:gd name="connsiteY52" fmla="*/ 1478152 h 2237474"/>
              <a:gd name="connsiteX53" fmla="*/ 7377870 w 12192000"/>
              <a:gd name="connsiteY53" fmla="*/ 1523319 h 2237474"/>
              <a:gd name="connsiteX54" fmla="*/ 7230737 w 12192000"/>
              <a:gd name="connsiteY54" fmla="*/ 1562633 h 2237474"/>
              <a:gd name="connsiteX55" fmla="*/ 7224458 w 12192000"/>
              <a:gd name="connsiteY55" fmla="*/ 1573008 h 2237474"/>
              <a:gd name="connsiteX56" fmla="*/ 7183121 w 12192000"/>
              <a:gd name="connsiteY56" fmla="*/ 1595162 h 2237474"/>
              <a:gd name="connsiteX57" fmla="*/ 7164601 w 12192000"/>
              <a:gd name="connsiteY57" fmla="*/ 1606490 h 2237474"/>
              <a:gd name="connsiteX58" fmla="*/ 7031309 w 12192000"/>
              <a:gd name="connsiteY58" fmla="*/ 1619451 h 2237474"/>
              <a:gd name="connsiteX59" fmla="*/ 6900177 w 12192000"/>
              <a:gd name="connsiteY59" fmla="*/ 1636016 h 2237474"/>
              <a:gd name="connsiteX60" fmla="*/ 6795372 w 12192000"/>
              <a:gd name="connsiteY60" fmla="*/ 1644845 h 2237474"/>
              <a:gd name="connsiteX61" fmla="*/ 6692251 w 12192000"/>
              <a:gd name="connsiteY61" fmla="*/ 1656357 h 2237474"/>
              <a:gd name="connsiteX62" fmla="*/ 6655235 w 12192000"/>
              <a:gd name="connsiteY62" fmla="*/ 1661869 h 2237474"/>
              <a:gd name="connsiteX63" fmla="*/ 6554894 w 12192000"/>
              <a:gd name="connsiteY63" fmla="*/ 1664428 h 2237474"/>
              <a:gd name="connsiteX64" fmla="*/ 6516595 w 12192000"/>
              <a:gd name="connsiteY64" fmla="*/ 1667475 h 2237474"/>
              <a:gd name="connsiteX65" fmla="*/ 6508541 w 12192000"/>
              <a:gd name="connsiteY65" fmla="*/ 1668757 h 2237474"/>
              <a:gd name="connsiteX66" fmla="*/ 6471012 w 12192000"/>
              <a:gd name="connsiteY66" fmla="*/ 1678604 h 2237474"/>
              <a:gd name="connsiteX67" fmla="*/ 6364035 w 12192000"/>
              <a:gd name="connsiteY67" fmla="*/ 1667683 h 2237474"/>
              <a:gd name="connsiteX68" fmla="*/ 6280959 w 12192000"/>
              <a:gd name="connsiteY68" fmla="*/ 1689329 h 2237474"/>
              <a:gd name="connsiteX69" fmla="*/ 6243319 w 12192000"/>
              <a:gd name="connsiteY69" fmla="*/ 1695560 h 2237474"/>
              <a:gd name="connsiteX70" fmla="*/ 6098321 w 12192000"/>
              <a:gd name="connsiteY70" fmla="*/ 1721646 h 2237474"/>
              <a:gd name="connsiteX71" fmla="*/ 5880652 w 12192000"/>
              <a:gd name="connsiteY71" fmla="*/ 1779643 h 2237474"/>
              <a:gd name="connsiteX72" fmla="*/ 5785959 w 12192000"/>
              <a:gd name="connsiteY72" fmla="*/ 1775307 h 2237474"/>
              <a:gd name="connsiteX73" fmla="*/ 5643534 w 12192000"/>
              <a:gd name="connsiteY73" fmla="*/ 1802919 h 2237474"/>
              <a:gd name="connsiteX74" fmla="*/ 5518799 w 12192000"/>
              <a:gd name="connsiteY74" fmla="*/ 1818312 h 2237474"/>
              <a:gd name="connsiteX75" fmla="*/ 5505014 w 12192000"/>
              <a:gd name="connsiteY75" fmla="*/ 1819259 h 2237474"/>
              <a:gd name="connsiteX76" fmla="*/ 5453307 w 12192000"/>
              <a:gd name="connsiteY76" fmla="*/ 1815450 h 2237474"/>
              <a:gd name="connsiteX77" fmla="*/ 5221533 w 12192000"/>
              <a:gd name="connsiteY77" fmla="*/ 1846950 h 2237474"/>
              <a:gd name="connsiteX78" fmla="*/ 5149802 w 12192000"/>
              <a:gd name="connsiteY78" fmla="*/ 1844846 h 2237474"/>
              <a:gd name="connsiteX79" fmla="*/ 5114927 w 12192000"/>
              <a:gd name="connsiteY79" fmla="*/ 1847827 h 2237474"/>
              <a:gd name="connsiteX80" fmla="*/ 5108970 w 12192000"/>
              <a:gd name="connsiteY80" fmla="*/ 1847935 h 2237474"/>
              <a:gd name="connsiteX81" fmla="*/ 5067961 w 12192000"/>
              <a:gd name="connsiteY81" fmla="*/ 1845917 h 2237474"/>
              <a:gd name="connsiteX82" fmla="*/ 5007075 w 12192000"/>
              <a:gd name="connsiteY82" fmla="*/ 1838626 h 2237474"/>
              <a:gd name="connsiteX83" fmla="*/ 4944087 w 12192000"/>
              <a:gd name="connsiteY83" fmla="*/ 1823332 h 2237474"/>
              <a:gd name="connsiteX84" fmla="*/ 4907662 w 12192000"/>
              <a:gd name="connsiteY84" fmla="*/ 1816900 h 2237474"/>
              <a:gd name="connsiteX85" fmla="*/ 4882386 w 12192000"/>
              <a:gd name="connsiteY85" fmla="*/ 1809844 h 2237474"/>
              <a:gd name="connsiteX86" fmla="*/ 4811440 w 12192000"/>
              <a:gd name="connsiteY86" fmla="*/ 1804655 h 2237474"/>
              <a:gd name="connsiteX87" fmla="*/ 4691075 w 12192000"/>
              <a:gd name="connsiteY87" fmla="*/ 1801389 h 2237474"/>
              <a:gd name="connsiteX88" fmla="*/ 4640313 w 12192000"/>
              <a:gd name="connsiteY88" fmla="*/ 1784307 h 2237474"/>
              <a:gd name="connsiteX89" fmla="*/ 4536503 w 12192000"/>
              <a:gd name="connsiteY89" fmla="*/ 1785334 h 2237474"/>
              <a:gd name="connsiteX90" fmla="*/ 4513724 w 12192000"/>
              <a:gd name="connsiteY90" fmla="*/ 1791996 h 2237474"/>
              <a:gd name="connsiteX91" fmla="*/ 4459810 w 12192000"/>
              <a:gd name="connsiteY91" fmla="*/ 1797886 h 2237474"/>
              <a:gd name="connsiteX92" fmla="*/ 4379064 w 12192000"/>
              <a:gd name="connsiteY92" fmla="*/ 1817177 h 2237474"/>
              <a:gd name="connsiteX93" fmla="*/ 4290981 w 12192000"/>
              <a:gd name="connsiteY93" fmla="*/ 1839677 h 2237474"/>
              <a:gd name="connsiteX94" fmla="*/ 4238372 w 12192000"/>
              <a:gd name="connsiteY94" fmla="*/ 1851480 h 2237474"/>
              <a:gd name="connsiteX95" fmla="*/ 4232517 w 12192000"/>
              <a:gd name="connsiteY95" fmla="*/ 1852567 h 2237474"/>
              <a:gd name="connsiteX96" fmla="*/ 4191732 w 12192000"/>
              <a:gd name="connsiteY96" fmla="*/ 1857328 h 2237474"/>
              <a:gd name="connsiteX97" fmla="*/ 4065532 w 12192000"/>
              <a:gd name="connsiteY97" fmla="*/ 1855477 h 2237474"/>
              <a:gd name="connsiteX98" fmla="*/ 4028460 w 12192000"/>
              <a:gd name="connsiteY98" fmla="*/ 1855137 h 2237474"/>
              <a:gd name="connsiteX99" fmla="*/ 4002267 w 12192000"/>
              <a:gd name="connsiteY99" fmla="*/ 1852352 h 2237474"/>
              <a:gd name="connsiteX100" fmla="*/ 3931396 w 12192000"/>
              <a:gd name="connsiteY100" fmla="*/ 1858915 h 2237474"/>
              <a:gd name="connsiteX101" fmla="*/ 3812162 w 12192000"/>
              <a:gd name="connsiteY101" fmla="*/ 1875501 h 2237474"/>
              <a:gd name="connsiteX102" fmla="*/ 3758105 w 12192000"/>
              <a:gd name="connsiteY102" fmla="*/ 1871856 h 2237474"/>
              <a:gd name="connsiteX103" fmla="*/ 3715896 w 12192000"/>
              <a:gd name="connsiteY103" fmla="*/ 1881552 h 2237474"/>
              <a:gd name="connsiteX104" fmla="*/ 3567259 w 12192000"/>
              <a:gd name="connsiteY104" fmla="*/ 1893482 h 2237474"/>
              <a:gd name="connsiteX105" fmla="*/ 3405770 w 12192000"/>
              <a:gd name="connsiteY105" fmla="*/ 1904591 h 2237474"/>
              <a:gd name="connsiteX106" fmla="*/ 3280097 w 12192000"/>
              <a:gd name="connsiteY106" fmla="*/ 1919610 h 2237474"/>
              <a:gd name="connsiteX107" fmla="*/ 3123424 w 12192000"/>
              <a:gd name="connsiteY107" fmla="*/ 1952930 h 2237474"/>
              <a:gd name="connsiteX108" fmla="*/ 3009910 w 12192000"/>
              <a:gd name="connsiteY108" fmla="*/ 1957866 h 2237474"/>
              <a:gd name="connsiteX109" fmla="*/ 2995934 w 12192000"/>
              <a:gd name="connsiteY109" fmla="*/ 1967085 h 2237474"/>
              <a:gd name="connsiteX110" fmla="*/ 2942858 w 12192000"/>
              <a:gd name="connsiteY110" fmla="*/ 1981367 h 2237474"/>
              <a:gd name="connsiteX111" fmla="*/ 2875436 w 12192000"/>
              <a:gd name="connsiteY111" fmla="*/ 1996977 h 2237474"/>
              <a:gd name="connsiteX112" fmla="*/ 2874892 w 12192000"/>
              <a:gd name="connsiteY112" fmla="*/ 1996085 h 2237474"/>
              <a:gd name="connsiteX113" fmla="*/ 2843662 w 12192000"/>
              <a:gd name="connsiteY113" fmla="*/ 1992498 h 2237474"/>
              <a:gd name="connsiteX114" fmla="*/ 2718916 w 12192000"/>
              <a:gd name="connsiteY114" fmla="*/ 1990867 h 2237474"/>
              <a:gd name="connsiteX115" fmla="*/ 2713522 w 12192000"/>
              <a:gd name="connsiteY115" fmla="*/ 1990173 h 2237474"/>
              <a:gd name="connsiteX116" fmla="*/ 2578178 w 12192000"/>
              <a:gd name="connsiteY116" fmla="*/ 1990531 h 2237474"/>
              <a:gd name="connsiteX117" fmla="*/ 2476147 w 12192000"/>
              <a:gd name="connsiteY117" fmla="*/ 1998305 h 2237474"/>
              <a:gd name="connsiteX118" fmla="*/ 2373568 w 12192000"/>
              <a:gd name="connsiteY118" fmla="*/ 2003219 h 2237474"/>
              <a:gd name="connsiteX119" fmla="*/ 2287219 w 12192000"/>
              <a:gd name="connsiteY119" fmla="*/ 1998750 h 2237474"/>
              <a:gd name="connsiteX120" fmla="*/ 2243069 w 12192000"/>
              <a:gd name="connsiteY120" fmla="*/ 2005321 h 2237474"/>
              <a:gd name="connsiteX121" fmla="*/ 2164831 w 12192000"/>
              <a:gd name="connsiteY121" fmla="*/ 2010143 h 2237474"/>
              <a:gd name="connsiteX122" fmla="*/ 2085228 w 12192000"/>
              <a:gd name="connsiteY122" fmla="*/ 2046431 h 2237474"/>
              <a:gd name="connsiteX123" fmla="*/ 2058061 w 12192000"/>
              <a:gd name="connsiteY123" fmla="*/ 2047942 h 2237474"/>
              <a:gd name="connsiteX124" fmla="*/ 2042244 w 12192000"/>
              <a:gd name="connsiteY124" fmla="*/ 2055560 h 2237474"/>
              <a:gd name="connsiteX125" fmla="*/ 1877728 w 12192000"/>
              <a:gd name="connsiteY125" fmla="*/ 2101004 h 2237474"/>
              <a:gd name="connsiteX126" fmla="*/ 1759056 w 12192000"/>
              <a:gd name="connsiteY126" fmla="*/ 2125608 h 2237474"/>
              <a:gd name="connsiteX127" fmla="*/ 1637948 w 12192000"/>
              <a:gd name="connsiteY127" fmla="*/ 2172597 h 2237474"/>
              <a:gd name="connsiteX128" fmla="*/ 1434549 w 12192000"/>
              <a:gd name="connsiteY128" fmla="*/ 2234522 h 2237474"/>
              <a:gd name="connsiteX129" fmla="*/ 1398481 w 12192000"/>
              <a:gd name="connsiteY129" fmla="*/ 2237074 h 2237474"/>
              <a:gd name="connsiteX130" fmla="*/ 1398407 w 12192000"/>
              <a:gd name="connsiteY130" fmla="*/ 2237095 h 2237474"/>
              <a:gd name="connsiteX131" fmla="*/ 1370962 w 12192000"/>
              <a:gd name="connsiteY131" fmla="*/ 2237474 h 2237474"/>
              <a:gd name="connsiteX132" fmla="*/ 1356367 w 12192000"/>
              <a:gd name="connsiteY132" fmla="*/ 2235089 h 2237474"/>
              <a:gd name="connsiteX133" fmla="*/ 1324828 w 12192000"/>
              <a:gd name="connsiteY133" fmla="*/ 2231968 h 2237474"/>
              <a:gd name="connsiteX134" fmla="*/ 1279765 w 12192000"/>
              <a:gd name="connsiteY134" fmla="*/ 2229639 h 2237474"/>
              <a:gd name="connsiteX135" fmla="*/ 1195347 w 12192000"/>
              <a:gd name="connsiteY135" fmla="*/ 2212354 h 2237474"/>
              <a:gd name="connsiteX136" fmla="*/ 970251 w 12192000"/>
              <a:gd name="connsiteY136" fmla="*/ 2221029 h 2237474"/>
              <a:gd name="connsiteX137" fmla="*/ 812914 w 12192000"/>
              <a:gd name="connsiteY137" fmla="*/ 2202752 h 2237474"/>
              <a:gd name="connsiteX138" fmla="*/ 800195 w 12192000"/>
              <a:gd name="connsiteY138" fmla="*/ 2209407 h 2237474"/>
              <a:gd name="connsiteX139" fmla="*/ 784978 w 12192000"/>
              <a:gd name="connsiteY139" fmla="*/ 2212360 h 2237474"/>
              <a:gd name="connsiteX140" fmla="*/ 669923 w 12192000"/>
              <a:gd name="connsiteY140" fmla="*/ 2211682 h 2237474"/>
              <a:gd name="connsiteX141" fmla="*/ 648680 w 12192000"/>
              <a:gd name="connsiteY141" fmla="*/ 2206229 h 2237474"/>
              <a:gd name="connsiteX142" fmla="*/ 597225 w 12192000"/>
              <a:gd name="connsiteY142" fmla="*/ 2180999 h 2237474"/>
              <a:gd name="connsiteX143" fmla="*/ 520671 w 12192000"/>
              <a:gd name="connsiteY143" fmla="*/ 2180980 h 2237474"/>
              <a:gd name="connsiteX144" fmla="*/ 515024 w 12192000"/>
              <a:gd name="connsiteY144" fmla="*/ 2179258 h 2237474"/>
              <a:gd name="connsiteX145" fmla="*/ 413835 w 12192000"/>
              <a:gd name="connsiteY145" fmla="*/ 2156783 h 2237474"/>
              <a:gd name="connsiteX146" fmla="*/ 376513 w 12192000"/>
              <a:gd name="connsiteY146" fmla="*/ 2154014 h 2237474"/>
              <a:gd name="connsiteX147" fmla="*/ 273386 w 12192000"/>
              <a:gd name="connsiteY147" fmla="*/ 2142551 h 2237474"/>
              <a:gd name="connsiteX148" fmla="*/ 169207 w 12192000"/>
              <a:gd name="connsiteY148" fmla="*/ 2128100 h 2237474"/>
              <a:gd name="connsiteX149" fmla="*/ 80022 w 12192000"/>
              <a:gd name="connsiteY149" fmla="*/ 2107254 h 2237474"/>
              <a:gd name="connsiteX150" fmla="*/ 72352 w 12192000"/>
              <a:gd name="connsiteY150" fmla="*/ 2107991 h 2237474"/>
              <a:gd name="connsiteX151" fmla="*/ 37645 w 12192000"/>
              <a:gd name="connsiteY151" fmla="*/ 2115401 h 2237474"/>
              <a:gd name="connsiteX152" fmla="*/ 4572 w 12192000"/>
              <a:gd name="connsiteY152" fmla="*/ 2111091 h 2237474"/>
              <a:gd name="connsiteX153" fmla="*/ 0 w 12192000"/>
              <a:gd name="connsiteY153" fmla="*/ 2110468 h 2237474"/>
              <a:gd name="connsiteX154" fmla="*/ 0 w 12192000"/>
              <a:gd name="connsiteY154"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20512 w 12192000"/>
              <a:gd name="connsiteY6" fmla="*/ 745392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46594 w 12192000"/>
              <a:gd name="connsiteY12" fmla="*/ 765069 h 2237474"/>
              <a:gd name="connsiteX13" fmla="*/ 10739478 w 12192000"/>
              <a:gd name="connsiteY13" fmla="*/ 776841 h 2237474"/>
              <a:gd name="connsiteX14" fmla="*/ 10458762 w 12192000"/>
              <a:gd name="connsiteY14" fmla="*/ 755400 h 2237474"/>
              <a:gd name="connsiteX15" fmla="*/ 10211200 w 12192000"/>
              <a:gd name="connsiteY15" fmla="*/ 767513 h 2237474"/>
              <a:gd name="connsiteX16" fmla="*/ 10167995 w 12192000"/>
              <a:gd name="connsiteY16" fmla="*/ 760843 h 2237474"/>
              <a:gd name="connsiteX17" fmla="*/ 9997044 w 12192000"/>
              <a:gd name="connsiteY17" fmla="*/ 780129 h 2237474"/>
              <a:gd name="connsiteX18" fmla="*/ 9943887 w 12192000"/>
              <a:gd name="connsiteY18" fmla="*/ 804141 h 2237474"/>
              <a:gd name="connsiteX19" fmla="*/ 9918248 w 12192000"/>
              <a:gd name="connsiteY19" fmla="*/ 816628 h 2237474"/>
              <a:gd name="connsiteX20" fmla="*/ 9767091 w 12192000"/>
              <a:gd name="connsiteY20" fmla="*/ 870550 h 2237474"/>
              <a:gd name="connsiteX21" fmla="*/ 9683005 w 12192000"/>
              <a:gd name="connsiteY21" fmla="*/ 894128 h 2237474"/>
              <a:gd name="connsiteX22" fmla="*/ 9594438 w 12192000"/>
              <a:gd name="connsiteY22" fmla="*/ 919051 h 2237474"/>
              <a:gd name="connsiteX23" fmla="*/ 9544189 w 12192000"/>
              <a:gd name="connsiteY23" fmla="*/ 938966 h 2237474"/>
              <a:gd name="connsiteX24" fmla="*/ 9500499 w 12192000"/>
              <a:gd name="connsiteY24" fmla="*/ 954680 h 2237474"/>
              <a:gd name="connsiteX25" fmla="*/ 9428195 w 12192000"/>
              <a:gd name="connsiteY25" fmla="*/ 986225 h 2237474"/>
              <a:gd name="connsiteX26" fmla="*/ 9410017 w 12192000"/>
              <a:gd name="connsiteY26" fmla="*/ 993931 h 2237474"/>
              <a:gd name="connsiteX27" fmla="*/ 9392919 w 12192000"/>
              <a:gd name="connsiteY27" fmla="*/ 994656 h 2237474"/>
              <a:gd name="connsiteX28" fmla="*/ 9268019 w 12192000"/>
              <a:gd name="connsiteY28" fmla="*/ 1007442 h 2237474"/>
              <a:gd name="connsiteX29" fmla="*/ 9234662 w 12192000"/>
              <a:gd name="connsiteY29" fmla="*/ 1023056 h 2237474"/>
              <a:gd name="connsiteX30" fmla="*/ 9181033 w 12192000"/>
              <a:gd name="connsiteY30" fmla="*/ 1037921 h 2237474"/>
              <a:gd name="connsiteX31" fmla="*/ 9155969 w 12192000"/>
              <a:gd name="connsiteY31" fmla="*/ 1046804 h 2237474"/>
              <a:gd name="connsiteX32" fmla="*/ 9133985 w 12192000"/>
              <a:gd name="connsiteY32" fmla="*/ 1046450 h 2237474"/>
              <a:gd name="connsiteX33" fmla="*/ 9003462 w 12192000"/>
              <a:gd name="connsiteY33" fmla="*/ 1042406 h 2237474"/>
              <a:gd name="connsiteX34" fmla="*/ 8968445 w 12192000"/>
              <a:gd name="connsiteY34" fmla="*/ 1052169 h 2237474"/>
              <a:gd name="connsiteX35" fmla="*/ 8886001 w 12192000"/>
              <a:gd name="connsiteY35" fmla="*/ 1067468 h 2237474"/>
              <a:gd name="connsiteX36" fmla="*/ 8838610 w 12192000"/>
              <a:gd name="connsiteY36" fmla="*/ 1075091 h 2237474"/>
              <a:gd name="connsiteX37" fmla="*/ 8750383 w 12192000"/>
              <a:gd name="connsiteY37" fmla="*/ 1097387 h 2237474"/>
              <a:gd name="connsiteX38" fmla="*/ 8665605 w 12192000"/>
              <a:gd name="connsiteY38" fmla="*/ 1110791 h 2237474"/>
              <a:gd name="connsiteX39" fmla="*/ 8584946 w 12192000"/>
              <a:gd name="connsiteY39" fmla="*/ 1135226 h 2237474"/>
              <a:gd name="connsiteX40" fmla="*/ 8419755 w 12192000"/>
              <a:gd name="connsiteY40" fmla="*/ 1216260 h 2237474"/>
              <a:gd name="connsiteX41" fmla="*/ 8411626 w 12192000"/>
              <a:gd name="connsiteY41" fmla="*/ 1214397 h 2237474"/>
              <a:gd name="connsiteX42" fmla="*/ 8363469 w 12192000"/>
              <a:gd name="connsiteY42" fmla="*/ 1246658 h 2237474"/>
              <a:gd name="connsiteX43" fmla="*/ 8275497 w 12192000"/>
              <a:gd name="connsiteY43" fmla="*/ 1264396 h 2237474"/>
              <a:gd name="connsiteX44" fmla="*/ 8206287 w 12192000"/>
              <a:gd name="connsiteY44" fmla="*/ 1273060 h 2237474"/>
              <a:gd name="connsiteX45" fmla="*/ 8139997 w 12192000"/>
              <a:gd name="connsiteY45" fmla="*/ 1282713 h 2237474"/>
              <a:gd name="connsiteX46" fmla="*/ 8074238 w 12192000"/>
              <a:gd name="connsiteY46" fmla="*/ 1301895 h 2237474"/>
              <a:gd name="connsiteX47" fmla="*/ 7942099 w 12192000"/>
              <a:gd name="connsiteY47" fmla="*/ 1336332 h 2237474"/>
              <a:gd name="connsiteX48" fmla="*/ 7902328 w 12192000"/>
              <a:gd name="connsiteY48" fmla="*/ 1345865 h 2237474"/>
              <a:gd name="connsiteX49" fmla="*/ 7840612 w 12192000"/>
              <a:gd name="connsiteY49" fmla="*/ 1369373 h 2237474"/>
              <a:gd name="connsiteX50" fmla="*/ 7786819 w 12192000"/>
              <a:gd name="connsiteY50" fmla="*/ 1378970 h 2237474"/>
              <a:gd name="connsiteX51" fmla="*/ 7548172 w 12192000"/>
              <a:gd name="connsiteY51" fmla="*/ 1417460 h 2237474"/>
              <a:gd name="connsiteX52" fmla="*/ 7483437 w 12192000"/>
              <a:gd name="connsiteY52" fmla="*/ 1478152 h 2237474"/>
              <a:gd name="connsiteX53" fmla="*/ 7377870 w 12192000"/>
              <a:gd name="connsiteY53" fmla="*/ 1523319 h 2237474"/>
              <a:gd name="connsiteX54" fmla="*/ 7230737 w 12192000"/>
              <a:gd name="connsiteY54" fmla="*/ 1562633 h 2237474"/>
              <a:gd name="connsiteX55" fmla="*/ 7224458 w 12192000"/>
              <a:gd name="connsiteY55" fmla="*/ 1573008 h 2237474"/>
              <a:gd name="connsiteX56" fmla="*/ 7183121 w 12192000"/>
              <a:gd name="connsiteY56" fmla="*/ 1595162 h 2237474"/>
              <a:gd name="connsiteX57" fmla="*/ 7164601 w 12192000"/>
              <a:gd name="connsiteY57" fmla="*/ 1606490 h 2237474"/>
              <a:gd name="connsiteX58" fmla="*/ 7031309 w 12192000"/>
              <a:gd name="connsiteY58" fmla="*/ 1619451 h 2237474"/>
              <a:gd name="connsiteX59" fmla="*/ 6900177 w 12192000"/>
              <a:gd name="connsiteY59" fmla="*/ 1636016 h 2237474"/>
              <a:gd name="connsiteX60" fmla="*/ 6795372 w 12192000"/>
              <a:gd name="connsiteY60" fmla="*/ 1644845 h 2237474"/>
              <a:gd name="connsiteX61" fmla="*/ 6692251 w 12192000"/>
              <a:gd name="connsiteY61" fmla="*/ 1656357 h 2237474"/>
              <a:gd name="connsiteX62" fmla="*/ 6655235 w 12192000"/>
              <a:gd name="connsiteY62" fmla="*/ 1661869 h 2237474"/>
              <a:gd name="connsiteX63" fmla="*/ 6554894 w 12192000"/>
              <a:gd name="connsiteY63" fmla="*/ 1664428 h 2237474"/>
              <a:gd name="connsiteX64" fmla="*/ 6516595 w 12192000"/>
              <a:gd name="connsiteY64" fmla="*/ 1667475 h 2237474"/>
              <a:gd name="connsiteX65" fmla="*/ 6508541 w 12192000"/>
              <a:gd name="connsiteY65" fmla="*/ 1668757 h 2237474"/>
              <a:gd name="connsiteX66" fmla="*/ 6471012 w 12192000"/>
              <a:gd name="connsiteY66" fmla="*/ 1678604 h 2237474"/>
              <a:gd name="connsiteX67" fmla="*/ 6364035 w 12192000"/>
              <a:gd name="connsiteY67" fmla="*/ 1667683 h 2237474"/>
              <a:gd name="connsiteX68" fmla="*/ 6280959 w 12192000"/>
              <a:gd name="connsiteY68" fmla="*/ 1689329 h 2237474"/>
              <a:gd name="connsiteX69" fmla="*/ 6243319 w 12192000"/>
              <a:gd name="connsiteY69" fmla="*/ 1695560 h 2237474"/>
              <a:gd name="connsiteX70" fmla="*/ 6098321 w 12192000"/>
              <a:gd name="connsiteY70" fmla="*/ 1721646 h 2237474"/>
              <a:gd name="connsiteX71" fmla="*/ 5880652 w 12192000"/>
              <a:gd name="connsiteY71" fmla="*/ 1779643 h 2237474"/>
              <a:gd name="connsiteX72" fmla="*/ 5785959 w 12192000"/>
              <a:gd name="connsiteY72" fmla="*/ 1775307 h 2237474"/>
              <a:gd name="connsiteX73" fmla="*/ 5643534 w 12192000"/>
              <a:gd name="connsiteY73" fmla="*/ 1802919 h 2237474"/>
              <a:gd name="connsiteX74" fmla="*/ 5518799 w 12192000"/>
              <a:gd name="connsiteY74" fmla="*/ 1818312 h 2237474"/>
              <a:gd name="connsiteX75" fmla="*/ 5505014 w 12192000"/>
              <a:gd name="connsiteY75" fmla="*/ 1819259 h 2237474"/>
              <a:gd name="connsiteX76" fmla="*/ 5453307 w 12192000"/>
              <a:gd name="connsiteY76" fmla="*/ 1815450 h 2237474"/>
              <a:gd name="connsiteX77" fmla="*/ 5221533 w 12192000"/>
              <a:gd name="connsiteY77" fmla="*/ 1846950 h 2237474"/>
              <a:gd name="connsiteX78" fmla="*/ 5149802 w 12192000"/>
              <a:gd name="connsiteY78" fmla="*/ 1844846 h 2237474"/>
              <a:gd name="connsiteX79" fmla="*/ 5114927 w 12192000"/>
              <a:gd name="connsiteY79" fmla="*/ 1847827 h 2237474"/>
              <a:gd name="connsiteX80" fmla="*/ 5108970 w 12192000"/>
              <a:gd name="connsiteY80" fmla="*/ 1847935 h 2237474"/>
              <a:gd name="connsiteX81" fmla="*/ 5067961 w 12192000"/>
              <a:gd name="connsiteY81" fmla="*/ 1845917 h 2237474"/>
              <a:gd name="connsiteX82" fmla="*/ 5007075 w 12192000"/>
              <a:gd name="connsiteY82" fmla="*/ 1838626 h 2237474"/>
              <a:gd name="connsiteX83" fmla="*/ 4944087 w 12192000"/>
              <a:gd name="connsiteY83" fmla="*/ 1823332 h 2237474"/>
              <a:gd name="connsiteX84" fmla="*/ 4907662 w 12192000"/>
              <a:gd name="connsiteY84" fmla="*/ 1816900 h 2237474"/>
              <a:gd name="connsiteX85" fmla="*/ 4882386 w 12192000"/>
              <a:gd name="connsiteY85" fmla="*/ 1809844 h 2237474"/>
              <a:gd name="connsiteX86" fmla="*/ 4811440 w 12192000"/>
              <a:gd name="connsiteY86" fmla="*/ 1804655 h 2237474"/>
              <a:gd name="connsiteX87" fmla="*/ 4691075 w 12192000"/>
              <a:gd name="connsiteY87" fmla="*/ 1801389 h 2237474"/>
              <a:gd name="connsiteX88" fmla="*/ 4640313 w 12192000"/>
              <a:gd name="connsiteY88" fmla="*/ 1784307 h 2237474"/>
              <a:gd name="connsiteX89" fmla="*/ 4536503 w 12192000"/>
              <a:gd name="connsiteY89" fmla="*/ 1785334 h 2237474"/>
              <a:gd name="connsiteX90" fmla="*/ 4513724 w 12192000"/>
              <a:gd name="connsiteY90" fmla="*/ 1791996 h 2237474"/>
              <a:gd name="connsiteX91" fmla="*/ 4459810 w 12192000"/>
              <a:gd name="connsiteY91" fmla="*/ 1797886 h 2237474"/>
              <a:gd name="connsiteX92" fmla="*/ 4379064 w 12192000"/>
              <a:gd name="connsiteY92" fmla="*/ 1817177 h 2237474"/>
              <a:gd name="connsiteX93" fmla="*/ 4290981 w 12192000"/>
              <a:gd name="connsiteY93" fmla="*/ 1839677 h 2237474"/>
              <a:gd name="connsiteX94" fmla="*/ 4238372 w 12192000"/>
              <a:gd name="connsiteY94" fmla="*/ 1851480 h 2237474"/>
              <a:gd name="connsiteX95" fmla="*/ 4232517 w 12192000"/>
              <a:gd name="connsiteY95" fmla="*/ 1852567 h 2237474"/>
              <a:gd name="connsiteX96" fmla="*/ 4191732 w 12192000"/>
              <a:gd name="connsiteY96" fmla="*/ 1857328 h 2237474"/>
              <a:gd name="connsiteX97" fmla="*/ 4065532 w 12192000"/>
              <a:gd name="connsiteY97" fmla="*/ 1855477 h 2237474"/>
              <a:gd name="connsiteX98" fmla="*/ 4028460 w 12192000"/>
              <a:gd name="connsiteY98" fmla="*/ 1855137 h 2237474"/>
              <a:gd name="connsiteX99" fmla="*/ 4002267 w 12192000"/>
              <a:gd name="connsiteY99" fmla="*/ 1852352 h 2237474"/>
              <a:gd name="connsiteX100" fmla="*/ 3931396 w 12192000"/>
              <a:gd name="connsiteY100" fmla="*/ 1858915 h 2237474"/>
              <a:gd name="connsiteX101" fmla="*/ 3812162 w 12192000"/>
              <a:gd name="connsiteY101" fmla="*/ 1875501 h 2237474"/>
              <a:gd name="connsiteX102" fmla="*/ 3758105 w 12192000"/>
              <a:gd name="connsiteY102" fmla="*/ 1871856 h 2237474"/>
              <a:gd name="connsiteX103" fmla="*/ 3715896 w 12192000"/>
              <a:gd name="connsiteY103" fmla="*/ 1881552 h 2237474"/>
              <a:gd name="connsiteX104" fmla="*/ 3567259 w 12192000"/>
              <a:gd name="connsiteY104" fmla="*/ 1893482 h 2237474"/>
              <a:gd name="connsiteX105" fmla="*/ 3405770 w 12192000"/>
              <a:gd name="connsiteY105" fmla="*/ 1904591 h 2237474"/>
              <a:gd name="connsiteX106" fmla="*/ 3280097 w 12192000"/>
              <a:gd name="connsiteY106" fmla="*/ 1919610 h 2237474"/>
              <a:gd name="connsiteX107" fmla="*/ 3123424 w 12192000"/>
              <a:gd name="connsiteY107" fmla="*/ 1952930 h 2237474"/>
              <a:gd name="connsiteX108" fmla="*/ 3009910 w 12192000"/>
              <a:gd name="connsiteY108" fmla="*/ 1957866 h 2237474"/>
              <a:gd name="connsiteX109" fmla="*/ 2995934 w 12192000"/>
              <a:gd name="connsiteY109" fmla="*/ 1967085 h 2237474"/>
              <a:gd name="connsiteX110" fmla="*/ 2942858 w 12192000"/>
              <a:gd name="connsiteY110" fmla="*/ 1981367 h 2237474"/>
              <a:gd name="connsiteX111" fmla="*/ 2875436 w 12192000"/>
              <a:gd name="connsiteY111" fmla="*/ 1996977 h 2237474"/>
              <a:gd name="connsiteX112" fmla="*/ 2874892 w 12192000"/>
              <a:gd name="connsiteY112" fmla="*/ 1996085 h 2237474"/>
              <a:gd name="connsiteX113" fmla="*/ 2843662 w 12192000"/>
              <a:gd name="connsiteY113" fmla="*/ 1992498 h 2237474"/>
              <a:gd name="connsiteX114" fmla="*/ 2718916 w 12192000"/>
              <a:gd name="connsiteY114" fmla="*/ 1990867 h 2237474"/>
              <a:gd name="connsiteX115" fmla="*/ 2713522 w 12192000"/>
              <a:gd name="connsiteY115" fmla="*/ 1990173 h 2237474"/>
              <a:gd name="connsiteX116" fmla="*/ 2578178 w 12192000"/>
              <a:gd name="connsiteY116" fmla="*/ 1990531 h 2237474"/>
              <a:gd name="connsiteX117" fmla="*/ 2476147 w 12192000"/>
              <a:gd name="connsiteY117" fmla="*/ 1998305 h 2237474"/>
              <a:gd name="connsiteX118" fmla="*/ 2373568 w 12192000"/>
              <a:gd name="connsiteY118" fmla="*/ 2003219 h 2237474"/>
              <a:gd name="connsiteX119" fmla="*/ 2287219 w 12192000"/>
              <a:gd name="connsiteY119" fmla="*/ 1998750 h 2237474"/>
              <a:gd name="connsiteX120" fmla="*/ 2243069 w 12192000"/>
              <a:gd name="connsiteY120" fmla="*/ 2005321 h 2237474"/>
              <a:gd name="connsiteX121" fmla="*/ 2164831 w 12192000"/>
              <a:gd name="connsiteY121" fmla="*/ 2010143 h 2237474"/>
              <a:gd name="connsiteX122" fmla="*/ 2085228 w 12192000"/>
              <a:gd name="connsiteY122" fmla="*/ 2046431 h 2237474"/>
              <a:gd name="connsiteX123" fmla="*/ 2058061 w 12192000"/>
              <a:gd name="connsiteY123" fmla="*/ 2047942 h 2237474"/>
              <a:gd name="connsiteX124" fmla="*/ 2042244 w 12192000"/>
              <a:gd name="connsiteY124" fmla="*/ 2055560 h 2237474"/>
              <a:gd name="connsiteX125" fmla="*/ 1877728 w 12192000"/>
              <a:gd name="connsiteY125" fmla="*/ 2101004 h 2237474"/>
              <a:gd name="connsiteX126" fmla="*/ 1759056 w 12192000"/>
              <a:gd name="connsiteY126" fmla="*/ 2125608 h 2237474"/>
              <a:gd name="connsiteX127" fmla="*/ 1637948 w 12192000"/>
              <a:gd name="connsiteY127" fmla="*/ 2172597 h 2237474"/>
              <a:gd name="connsiteX128" fmla="*/ 1434549 w 12192000"/>
              <a:gd name="connsiteY128" fmla="*/ 2234522 h 2237474"/>
              <a:gd name="connsiteX129" fmla="*/ 1398481 w 12192000"/>
              <a:gd name="connsiteY129" fmla="*/ 2237074 h 2237474"/>
              <a:gd name="connsiteX130" fmla="*/ 1398407 w 12192000"/>
              <a:gd name="connsiteY130" fmla="*/ 2237095 h 2237474"/>
              <a:gd name="connsiteX131" fmla="*/ 1370962 w 12192000"/>
              <a:gd name="connsiteY131" fmla="*/ 2237474 h 2237474"/>
              <a:gd name="connsiteX132" fmla="*/ 1356367 w 12192000"/>
              <a:gd name="connsiteY132" fmla="*/ 2235089 h 2237474"/>
              <a:gd name="connsiteX133" fmla="*/ 1324828 w 12192000"/>
              <a:gd name="connsiteY133" fmla="*/ 2231968 h 2237474"/>
              <a:gd name="connsiteX134" fmla="*/ 1279765 w 12192000"/>
              <a:gd name="connsiteY134" fmla="*/ 2229639 h 2237474"/>
              <a:gd name="connsiteX135" fmla="*/ 1195347 w 12192000"/>
              <a:gd name="connsiteY135" fmla="*/ 2212354 h 2237474"/>
              <a:gd name="connsiteX136" fmla="*/ 970251 w 12192000"/>
              <a:gd name="connsiteY136" fmla="*/ 2221029 h 2237474"/>
              <a:gd name="connsiteX137" fmla="*/ 812914 w 12192000"/>
              <a:gd name="connsiteY137" fmla="*/ 2202752 h 2237474"/>
              <a:gd name="connsiteX138" fmla="*/ 800195 w 12192000"/>
              <a:gd name="connsiteY138" fmla="*/ 2209407 h 2237474"/>
              <a:gd name="connsiteX139" fmla="*/ 784978 w 12192000"/>
              <a:gd name="connsiteY139" fmla="*/ 2212360 h 2237474"/>
              <a:gd name="connsiteX140" fmla="*/ 648680 w 12192000"/>
              <a:gd name="connsiteY140" fmla="*/ 2206229 h 2237474"/>
              <a:gd name="connsiteX141" fmla="*/ 597225 w 12192000"/>
              <a:gd name="connsiteY141" fmla="*/ 2180999 h 2237474"/>
              <a:gd name="connsiteX142" fmla="*/ 520671 w 12192000"/>
              <a:gd name="connsiteY142" fmla="*/ 2180980 h 2237474"/>
              <a:gd name="connsiteX143" fmla="*/ 515024 w 12192000"/>
              <a:gd name="connsiteY143" fmla="*/ 2179258 h 2237474"/>
              <a:gd name="connsiteX144" fmla="*/ 413835 w 12192000"/>
              <a:gd name="connsiteY144" fmla="*/ 2156783 h 2237474"/>
              <a:gd name="connsiteX145" fmla="*/ 376513 w 12192000"/>
              <a:gd name="connsiteY145" fmla="*/ 2154014 h 2237474"/>
              <a:gd name="connsiteX146" fmla="*/ 273386 w 12192000"/>
              <a:gd name="connsiteY146" fmla="*/ 2142551 h 2237474"/>
              <a:gd name="connsiteX147" fmla="*/ 169207 w 12192000"/>
              <a:gd name="connsiteY147" fmla="*/ 2128100 h 2237474"/>
              <a:gd name="connsiteX148" fmla="*/ 80022 w 12192000"/>
              <a:gd name="connsiteY148" fmla="*/ 2107254 h 2237474"/>
              <a:gd name="connsiteX149" fmla="*/ 72352 w 12192000"/>
              <a:gd name="connsiteY149" fmla="*/ 2107991 h 2237474"/>
              <a:gd name="connsiteX150" fmla="*/ 37645 w 12192000"/>
              <a:gd name="connsiteY150" fmla="*/ 2115401 h 2237474"/>
              <a:gd name="connsiteX151" fmla="*/ 4572 w 12192000"/>
              <a:gd name="connsiteY151" fmla="*/ 2111091 h 2237474"/>
              <a:gd name="connsiteX152" fmla="*/ 0 w 12192000"/>
              <a:gd name="connsiteY152" fmla="*/ 2110468 h 2237474"/>
              <a:gd name="connsiteX153" fmla="*/ 0 w 12192000"/>
              <a:gd name="connsiteY153"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20512 w 12192000"/>
              <a:gd name="connsiteY6" fmla="*/ 745392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46594 w 12192000"/>
              <a:gd name="connsiteY12" fmla="*/ 765069 h 2237474"/>
              <a:gd name="connsiteX13" fmla="*/ 10739478 w 12192000"/>
              <a:gd name="connsiteY13" fmla="*/ 776841 h 2237474"/>
              <a:gd name="connsiteX14" fmla="*/ 10458762 w 12192000"/>
              <a:gd name="connsiteY14" fmla="*/ 755400 h 2237474"/>
              <a:gd name="connsiteX15" fmla="*/ 10211200 w 12192000"/>
              <a:gd name="connsiteY15" fmla="*/ 767513 h 2237474"/>
              <a:gd name="connsiteX16" fmla="*/ 10167995 w 12192000"/>
              <a:gd name="connsiteY16" fmla="*/ 760843 h 2237474"/>
              <a:gd name="connsiteX17" fmla="*/ 9997044 w 12192000"/>
              <a:gd name="connsiteY17" fmla="*/ 780129 h 2237474"/>
              <a:gd name="connsiteX18" fmla="*/ 9943887 w 12192000"/>
              <a:gd name="connsiteY18" fmla="*/ 804141 h 2237474"/>
              <a:gd name="connsiteX19" fmla="*/ 9918248 w 12192000"/>
              <a:gd name="connsiteY19" fmla="*/ 816628 h 2237474"/>
              <a:gd name="connsiteX20" fmla="*/ 9767091 w 12192000"/>
              <a:gd name="connsiteY20" fmla="*/ 870550 h 2237474"/>
              <a:gd name="connsiteX21" fmla="*/ 9683005 w 12192000"/>
              <a:gd name="connsiteY21" fmla="*/ 894128 h 2237474"/>
              <a:gd name="connsiteX22" fmla="*/ 9594438 w 12192000"/>
              <a:gd name="connsiteY22" fmla="*/ 919051 h 2237474"/>
              <a:gd name="connsiteX23" fmla="*/ 9544189 w 12192000"/>
              <a:gd name="connsiteY23" fmla="*/ 938966 h 2237474"/>
              <a:gd name="connsiteX24" fmla="*/ 9500499 w 12192000"/>
              <a:gd name="connsiteY24" fmla="*/ 954680 h 2237474"/>
              <a:gd name="connsiteX25" fmla="*/ 9428195 w 12192000"/>
              <a:gd name="connsiteY25" fmla="*/ 986225 h 2237474"/>
              <a:gd name="connsiteX26" fmla="*/ 9410017 w 12192000"/>
              <a:gd name="connsiteY26" fmla="*/ 993931 h 2237474"/>
              <a:gd name="connsiteX27" fmla="*/ 9392919 w 12192000"/>
              <a:gd name="connsiteY27" fmla="*/ 994656 h 2237474"/>
              <a:gd name="connsiteX28" fmla="*/ 9268019 w 12192000"/>
              <a:gd name="connsiteY28" fmla="*/ 1007442 h 2237474"/>
              <a:gd name="connsiteX29" fmla="*/ 9234662 w 12192000"/>
              <a:gd name="connsiteY29" fmla="*/ 1023056 h 2237474"/>
              <a:gd name="connsiteX30" fmla="*/ 9181033 w 12192000"/>
              <a:gd name="connsiteY30" fmla="*/ 1037921 h 2237474"/>
              <a:gd name="connsiteX31" fmla="*/ 9155969 w 12192000"/>
              <a:gd name="connsiteY31" fmla="*/ 1046804 h 2237474"/>
              <a:gd name="connsiteX32" fmla="*/ 9133985 w 12192000"/>
              <a:gd name="connsiteY32" fmla="*/ 1046450 h 2237474"/>
              <a:gd name="connsiteX33" fmla="*/ 9003462 w 12192000"/>
              <a:gd name="connsiteY33" fmla="*/ 1042406 h 2237474"/>
              <a:gd name="connsiteX34" fmla="*/ 8968445 w 12192000"/>
              <a:gd name="connsiteY34" fmla="*/ 1052169 h 2237474"/>
              <a:gd name="connsiteX35" fmla="*/ 8886001 w 12192000"/>
              <a:gd name="connsiteY35" fmla="*/ 1067468 h 2237474"/>
              <a:gd name="connsiteX36" fmla="*/ 8838610 w 12192000"/>
              <a:gd name="connsiteY36" fmla="*/ 1075091 h 2237474"/>
              <a:gd name="connsiteX37" fmla="*/ 8750383 w 12192000"/>
              <a:gd name="connsiteY37" fmla="*/ 1097387 h 2237474"/>
              <a:gd name="connsiteX38" fmla="*/ 8665605 w 12192000"/>
              <a:gd name="connsiteY38" fmla="*/ 1110791 h 2237474"/>
              <a:gd name="connsiteX39" fmla="*/ 8584946 w 12192000"/>
              <a:gd name="connsiteY39" fmla="*/ 1135226 h 2237474"/>
              <a:gd name="connsiteX40" fmla="*/ 8419755 w 12192000"/>
              <a:gd name="connsiteY40" fmla="*/ 1216260 h 2237474"/>
              <a:gd name="connsiteX41" fmla="*/ 8411626 w 12192000"/>
              <a:gd name="connsiteY41" fmla="*/ 1214397 h 2237474"/>
              <a:gd name="connsiteX42" fmla="*/ 8363469 w 12192000"/>
              <a:gd name="connsiteY42" fmla="*/ 1246658 h 2237474"/>
              <a:gd name="connsiteX43" fmla="*/ 8275497 w 12192000"/>
              <a:gd name="connsiteY43" fmla="*/ 1264396 h 2237474"/>
              <a:gd name="connsiteX44" fmla="*/ 8206287 w 12192000"/>
              <a:gd name="connsiteY44" fmla="*/ 1273060 h 2237474"/>
              <a:gd name="connsiteX45" fmla="*/ 8139997 w 12192000"/>
              <a:gd name="connsiteY45" fmla="*/ 1282713 h 2237474"/>
              <a:gd name="connsiteX46" fmla="*/ 8074238 w 12192000"/>
              <a:gd name="connsiteY46" fmla="*/ 1301895 h 2237474"/>
              <a:gd name="connsiteX47" fmla="*/ 7942099 w 12192000"/>
              <a:gd name="connsiteY47" fmla="*/ 1336332 h 2237474"/>
              <a:gd name="connsiteX48" fmla="*/ 7902328 w 12192000"/>
              <a:gd name="connsiteY48" fmla="*/ 1345865 h 2237474"/>
              <a:gd name="connsiteX49" fmla="*/ 7840612 w 12192000"/>
              <a:gd name="connsiteY49" fmla="*/ 1369373 h 2237474"/>
              <a:gd name="connsiteX50" fmla="*/ 7786819 w 12192000"/>
              <a:gd name="connsiteY50" fmla="*/ 1378970 h 2237474"/>
              <a:gd name="connsiteX51" fmla="*/ 7548172 w 12192000"/>
              <a:gd name="connsiteY51" fmla="*/ 1417460 h 2237474"/>
              <a:gd name="connsiteX52" fmla="*/ 7483437 w 12192000"/>
              <a:gd name="connsiteY52" fmla="*/ 1478152 h 2237474"/>
              <a:gd name="connsiteX53" fmla="*/ 7377870 w 12192000"/>
              <a:gd name="connsiteY53" fmla="*/ 1523319 h 2237474"/>
              <a:gd name="connsiteX54" fmla="*/ 7230737 w 12192000"/>
              <a:gd name="connsiteY54" fmla="*/ 1562633 h 2237474"/>
              <a:gd name="connsiteX55" fmla="*/ 7224458 w 12192000"/>
              <a:gd name="connsiteY55" fmla="*/ 1573008 h 2237474"/>
              <a:gd name="connsiteX56" fmla="*/ 7183121 w 12192000"/>
              <a:gd name="connsiteY56" fmla="*/ 1595162 h 2237474"/>
              <a:gd name="connsiteX57" fmla="*/ 7164601 w 12192000"/>
              <a:gd name="connsiteY57" fmla="*/ 1606490 h 2237474"/>
              <a:gd name="connsiteX58" fmla="*/ 7031309 w 12192000"/>
              <a:gd name="connsiteY58" fmla="*/ 1619451 h 2237474"/>
              <a:gd name="connsiteX59" fmla="*/ 6900177 w 12192000"/>
              <a:gd name="connsiteY59" fmla="*/ 1636016 h 2237474"/>
              <a:gd name="connsiteX60" fmla="*/ 6795372 w 12192000"/>
              <a:gd name="connsiteY60" fmla="*/ 1644845 h 2237474"/>
              <a:gd name="connsiteX61" fmla="*/ 6692251 w 12192000"/>
              <a:gd name="connsiteY61" fmla="*/ 1656357 h 2237474"/>
              <a:gd name="connsiteX62" fmla="*/ 6655235 w 12192000"/>
              <a:gd name="connsiteY62" fmla="*/ 1661869 h 2237474"/>
              <a:gd name="connsiteX63" fmla="*/ 6554894 w 12192000"/>
              <a:gd name="connsiteY63" fmla="*/ 1664428 h 2237474"/>
              <a:gd name="connsiteX64" fmla="*/ 6516595 w 12192000"/>
              <a:gd name="connsiteY64" fmla="*/ 1667475 h 2237474"/>
              <a:gd name="connsiteX65" fmla="*/ 6508541 w 12192000"/>
              <a:gd name="connsiteY65" fmla="*/ 1668757 h 2237474"/>
              <a:gd name="connsiteX66" fmla="*/ 6471012 w 12192000"/>
              <a:gd name="connsiteY66" fmla="*/ 1678604 h 2237474"/>
              <a:gd name="connsiteX67" fmla="*/ 6364035 w 12192000"/>
              <a:gd name="connsiteY67" fmla="*/ 1667683 h 2237474"/>
              <a:gd name="connsiteX68" fmla="*/ 6280959 w 12192000"/>
              <a:gd name="connsiteY68" fmla="*/ 1689329 h 2237474"/>
              <a:gd name="connsiteX69" fmla="*/ 6243319 w 12192000"/>
              <a:gd name="connsiteY69" fmla="*/ 1695560 h 2237474"/>
              <a:gd name="connsiteX70" fmla="*/ 6098321 w 12192000"/>
              <a:gd name="connsiteY70" fmla="*/ 1721646 h 2237474"/>
              <a:gd name="connsiteX71" fmla="*/ 5880652 w 12192000"/>
              <a:gd name="connsiteY71" fmla="*/ 1779643 h 2237474"/>
              <a:gd name="connsiteX72" fmla="*/ 5785959 w 12192000"/>
              <a:gd name="connsiteY72" fmla="*/ 1775307 h 2237474"/>
              <a:gd name="connsiteX73" fmla="*/ 5643534 w 12192000"/>
              <a:gd name="connsiteY73" fmla="*/ 1802919 h 2237474"/>
              <a:gd name="connsiteX74" fmla="*/ 5518799 w 12192000"/>
              <a:gd name="connsiteY74" fmla="*/ 1818312 h 2237474"/>
              <a:gd name="connsiteX75" fmla="*/ 5505014 w 12192000"/>
              <a:gd name="connsiteY75" fmla="*/ 1819259 h 2237474"/>
              <a:gd name="connsiteX76" fmla="*/ 5453307 w 12192000"/>
              <a:gd name="connsiteY76" fmla="*/ 1815450 h 2237474"/>
              <a:gd name="connsiteX77" fmla="*/ 5221533 w 12192000"/>
              <a:gd name="connsiteY77" fmla="*/ 1846950 h 2237474"/>
              <a:gd name="connsiteX78" fmla="*/ 5149802 w 12192000"/>
              <a:gd name="connsiteY78" fmla="*/ 1844846 h 2237474"/>
              <a:gd name="connsiteX79" fmla="*/ 5114927 w 12192000"/>
              <a:gd name="connsiteY79" fmla="*/ 1847827 h 2237474"/>
              <a:gd name="connsiteX80" fmla="*/ 5108970 w 12192000"/>
              <a:gd name="connsiteY80" fmla="*/ 1847935 h 2237474"/>
              <a:gd name="connsiteX81" fmla="*/ 5067961 w 12192000"/>
              <a:gd name="connsiteY81" fmla="*/ 1845917 h 2237474"/>
              <a:gd name="connsiteX82" fmla="*/ 5007075 w 12192000"/>
              <a:gd name="connsiteY82" fmla="*/ 1838626 h 2237474"/>
              <a:gd name="connsiteX83" fmla="*/ 4944087 w 12192000"/>
              <a:gd name="connsiteY83" fmla="*/ 1823332 h 2237474"/>
              <a:gd name="connsiteX84" fmla="*/ 4907662 w 12192000"/>
              <a:gd name="connsiteY84" fmla="*/ 1816900 h 2237474"/>
              <a:gd name="connsiteX85" fmla="*/ 4882386 w 12192000"/>
              <a:gd name="connsiteY85" fmla="*/ 1809844 h 2237474"/>
              <a:gd name="connsiteX86" fmla="*/ 4811440 w 12192000"/>
              <a:gd name="connsiteY86" fmla="*/ 1804655 h 2237474"/>
              <a:gd name="connsiteX87" fmla="*/ 4691075 w 12192000"/>
              <a:gd name="connsiteY87" fmla="*/ 1801389 h 2237474"/>
              <a:gd name="connsiteX88" fmla="*/ 4640313 w 12192000"/>
              <a:gd name="connsiteY88" fmla="*/ 1784307 h 2237474"/>
              <a:gd name="connsiteX89" fmla="*/ 4536503 w 12192000"/>
              <a:gd name="connsiteY89" fmla="*/ 1785334 h 2237474"/>
              <a:gd name="connsiteX90" fmla="*/ 4513724 w 12192000"/>
              <a:gd name="connsiteY90" fmla="*/ 1791996 h 2237474"/>
              <a:gd name="connsiteX91" fmla="*/ 4459810 w 12192000"/>
              <a:gd name="connsiteY91" fmla="*/ 1797886 h 2237474"/>
              <a:gd name="connsiteX92" fmla="*/ 4379064 w 12192000"/>
              <a:gd name="connsiteY92" fmla="*/ 1817177 h 2237474"/>
              <a:gd name="connsiteX93" fmla="*/ 4290981 w 12192000"/>
              <a:gd name="connsiteY93" fmla="*/ 1839677 h 2237474"/>
              <a:gd name="connsiteX94" fmla="*/ 4238372 w 12192000"/>
              <a:gd name="connsiteY94" fmla="*/ 1851480 h 2237474"/>
              <a:gd name="connsiteX95" fmla="*/ 4232517 w 12192000"/>
              <a:gd name="connsiteY95" fmla="*/ 1852567 h 2237474"/>
              <a:gd name="connsiteX96" fmla="*/ 4191732 w 12192000"/>
              <a:gd name="connsiteY96" fmla="*/ 1857328 h 2237474"/>
              <a:gd name="connsiteX97" fmla="*/ 4065532 w 12192000"/>
              <a:gd name="connsiteY97" fmla="*/ 1855477 h 2237474"/>
              <a:gd name="connsiteX98" fmla="*/ 4028460 w 12192000"/>
              <a:gd name="connsiteY98" fmla="*/ 1855137 h 2237474"/>
              <a:gd name="connsiteX99" fmla="*/ 4002267 w 12192000"/>
              <a:gd name="connsiteY99" fmla="*/ 1852352 h 2237474"/>
              <a:gd name="connsiteX100" fmla="*/ 3931396 w 12192000"/>
              <a:gd name="connsiteY100" fmla="*/ 1858915 h 2237474"/>
              <a:gd name="connsiteX101" fmla="*/ 3812162 w 12192000"/>
              <a:gd name="connsiteY101" fmla="*/ 1875501 h 2237474"/>
              <a:gd name="connsiteX102" fmla="*/ 3758105 w 12192000"/>
              <a:gd name="connsiteY102" fmla="*/ 1871856 h 2237474"/>
              <a:gd name="connsiteX103" fmla="*/ 3715896 w 12192000"/>
              <a:gd name="connsiteY103" fmla="*/ 1881552 h 2237474"/>
              <a:gd name="connsiteX104" fmla="*/ 3567259 w 12192000"/>
              <a:gd name="connsiteY104" fmla="*/ 1893482 h 2237474"/>
              <a:gd name="connsiteX105" fmla="*/ 3405770 w 12192000"/>
              <a:gd name="connsiteY105" fmla="*/ 1904591 h 2237474"/>
              <a:gd name="connsiteX106" fmla="*/ 3280097 w 12192000"/>
              <a:gd name="connsiteY106" fmla="*/ 1919610 h 2237474"/>
              <a:gd name="connsiteX107" fmla="*/ 3123424 w 12192000"/>
              <a:gd name="connsiteY107" fmla="*/ 1952930 h 2237474"/>
              <a:gd name="connsiteX108" fmla="*/ 3009910 w 12192000"/>
              <a:gd name="connsiteY108" fmla="*/ 1957866 h 2237474"/>
              <a:gd name="connsiteX109" fmla="*/ 2995934 w 12192000"/>
              <a:gd name="connsiteY109" fmla="*/ 1967085 h 2237474"/>
              <a:gd name="connsiteX110" fmla="*/ 2942858 w 12192000"/>
              <a:gd name="connsiteY110" fmla="*/ 1981367 h 2237474"/>
              <a:gd name="connsiteX111" fmla="*/ 2875436 w 12192000"/>
              <a:gd name="connsiteY111" fmla="*/ 1996977 h 2237474"/>
              <a:gd name="connsiteX112" fmla="*/ 2874892 w 12192000"/>
              <a:gd name="connsiteY112" fmla="*/ 1996085 h 2237474"/>
              <a:gd name="connsiteX113" fmla="*/ 2843662 w 12192000"/>
              <a:gd name="connsiteY113" fmla="*/ 1992498 h 2237474"/>
              <a:gd name="connsiteX114" fmla="*/ 2718916 w 12192000"/>
              <a:gd name="connsiteY114" fmla="*/ 1990867 h 2237474"/>
              <a:gd name="connsiteX115" fmla="*/ 2713522 w 12192000"/>
              <a:gd name="connsiteY115" fmla="*/ 1990173 h 2237474"/>
              <a:gd name="connsiteX116" fmla="*/ 2578178 w 12192000"/>
              <a:gd name="connsiteY116" fmla="*/ 1990531 h 2237474"/>
              <a:gd name="connsiteX117" fmla="*/ 2476147 w 12192000"/>
              <a:gd name="connsiteY117" fmla="*/ 1998305 h 2237474"/>
              <a:gd name="connsiteX118" fmla="*/ 2373568 w 12192000"/>
              <a:gd name="connsiteY118" fmla="*/ 2003219 h 2237474"/>
              <a:gd name="connsiteX119" fmla="*/ 2287219 w 12192000"/>
              <a:gd name="connsiteY119" fmla="*/ 1998750 h 2237474"/>
              <a:gd name="connsiteX120" fmla="*/ 2243069 w 12192000"/>
              <a:gd name="connsiteY120" fmla="*/ 2005321 h 2237474"/>
              <a:gd name="connsiteX121" fmla="*/ 2164831 w 12192000"/>
              <a:gd name="connsiteY121" fmla="*/ 2010143 h 2237474"/>
              <a:gd name="connsiteX122" fmla="*/ 2085228 w 12192000"/>
              <a:gd name="connsiteY122" fmla="*/ 2046431 h 2237474"/>
              <a:gd name="connsiteX123" fmla="*/ 2058061 w 12192000"/>
              <a:gd name="connsiteY123" fmla="*/ 2047942 h 2237474"/>
              <a:gd name="connsiteX124" fmla="*/ 2042244 w 12192000"/>
              <a:gd name="connsiteY124" fmla="*/ 2055560 h 2237474"/>
              <a:gd name="connsiteX125" fmla="*/ 1877728 w 12192000"/>
              <a:gd name="connsiteY125" fmla="*/ 2101004 h 2237474"/>
              <a:gd name="connsiteX126" fmla="*/ 1759056 w 12192000"/>
              <a:gd name="connsiteY126" fmla="*/ 2125608 h 2237474"/>
              <a:gd name="connsiteX127" fmla="*/ 1637948 w 12192000"/>
              <a:gd name="connsiteY127" fmla="*/ 2172597 h 2237474"/>
              <a:gd name="connsiteX128" fmla="*/ 1434549 w 12192000"/>
              <a:gd name="connsiteY128" fmla="*/ 2234522 h 2237474"/>
              <a:gd name="connsiteX129" fmla="*/ 1398481 w 12192000"/>
              <a:gd name="connsiteY129" fmla="*/ 2237074 h 2237474"/>
              <a:gd name="connsiteX130" fmla="*/ 1398407 w 12192000"/>
              <a:gd name="connsiteY130" fmla="*/ 2237095 h 2237474"/>
              <a:gd name="connsiteX131" fmla="*/ 1370962 w 12192000"/>
              <a:gd name="connsiteY131" fmla="*/ 2237474 h 2237474"/>
              <a:gd name="connsiteX132" fmla="*/ 1356367 w 12192000"/>
              <a:gd name="connsiteY132" fmla="*/ 2235089 h 2237474"/>
              <a:gd name="connsiteX133" fmla="*/ 1324828 w 12192000"/>
              <a:gd name="connsiteY133" fmla="*/ 2231968 h 2237474"/>
              <a:gd name="connsiteX134" fmla="*/ 1279765 w 12192000"/>
              <a:gd name="connsiteY134" fmla="*/ 2229639 h 2237474"/>
              <a:gd name="connsiteX135" fmla="*/ 1195347 w 12192000"/>
              <a:gd name="connsiteY135" fmla="*/ 2212354 h 2237474"/>
              <a:gd name="connsiteX136" fmla="*/ 970251 w 12192000"/>
              <a:gd name="connsiteY136" fmla="*/ 2221029 h 2237474"/>
              <a:gd name="connsiteX137" fmla="*/ 812914 w 12192000"/>
              <a:gd name="connsiteY137" fmla="*/ 2202752 h 2237474"/>
              <a:gd name="connsiteX138" fmla="*/ 800195 w 12192000"/>
              <a:gd name="connsiteY138" fmla="*/ 2209407 h 2237474"/>
              <a:gd name="connsiteX139" fmla="*/ 784978 w 12192000"/>
              <a:gd name="connsiteY139" fmla="*/ 2212360 h 2237474"/>
              <a:gd name="connsiteX140" fmla="*/ 597225 w 12192000"/>
              <a:gd name="connsiteY140" fmla="*/ 2180999 h 2237474"/>
              <a:gd name="connsiteX141" fmla="*/ 520671 w 12192000"/>
              <a:gd name="connsiteY141" fmla="*/ 2180980 h 2237474"/>
              <a:gd name="connsiteX142" fmla="*/ 515024 w 12192000"/>
              <a:gd name="connsiteY142" fmla="*/ 2179258 h 2237474"/>
              <a:gd name="connsiteX143" fmla="*/ 413835 w 12192000"/>
              <a:gd name="connsiteY143" fmla="*/ 2156783 h 2237474"/>
              <a:gd name="connsiteX144" fmla="*/ 376513 w 12192000"/>
              <a:gd name="connsiteY144" fmla="*/ 2154014 h 2237474"/>
              <a:gd name="connsiteX145" fmla="*/ 273386 w 12192000"/>
              <a:gd name="connsiteY145" fmla="*/ 2142551 h 2237474"/>
              <a:gd name="connsiteX146" fmla="*/ 169207 w 12192000"/>
              <a:gd name="connsiteY146" fmla="*/ 2128100 h 2237474"/>
              <a:gd name="connsiteX147" fmla="*/ 80022 w 12192000"/>
              <a:gd name="connsiteY147" fmla="*/ 2107254 h 2237474"/>
              <a:gd name="connsiteX148" fmla="*/ 72352 w 12192000"/>
              <a:gd name="connsiteY148" fmla="*/ 2107991 h 2237474"/>
              <a:gd name="connsiteX149" fmla="*/ 37645 w 12192000"/>
              <a:gd name="connsiteY149" fmla="*/ 2115401 h 2237474"/>
              <a:gd name="connsiteX150" fmla="*/ 4572 w 12192000"/>
              <a:gd name="connsiteY150" fmla="*/ 2111091 h 2237474"/>
              <a:gd name="connsiteX151" fmla="*/ 0 w 12192000"/>
              <a:gd name="connsiteY151" fmla="*/ 2110468 h 2237474"/>
              <a:gd name="connsiteX152" fmla="*/ 0 w 12192000"/>
              <a:gd name="connsiteY152"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20512 w 12192000"/>
              <a:gd name="connsiteY6" fmla="*/ 745392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46594 w 12192000"/>
              <a:gd name="connsiteY12" fmla="*/ 765069 h 2237474"/>
              <a:gd name="connsiteX13" fmla="*/ 10739478 w 12192000"/>
              <a:gd name="connsiteY13" fmla="*/ 776841 h 2237474"/>
              <a:gd name="connsiteX14" fmla="*/ 10458762 w 12192000"/>
              <a:gd name="connsiteY14" fmla="*/ 755400 h 2237474"/>
              <a:gd name="connsiteX15" fmla="*/ 10211200 w 12192000"/>
              <a:gd name="connsiteY15" fmla="*/ 767513 h 2237474"/>
              <a:gd name="connsiteX16" fmla="*/ 10167995 w 12192000"/>
              <a:gd name="connsiteY16" fmla="*/ 760843 h 2237474"/>
              <a:gd name="connsiteX17" fmla="*/ 9997044 w 12192000"/>
              <a:gd name="connsiteY17" fmla="*/ 780129 h 2237474"/>
              <a:gd name="connsiteX18" fmla="*/ 9943887 w 12192000"/>
              <a:gd name="connsiteY18" fmla="*/ 804141 h 2237474"/>
              <a:gd name="connsiteX19" fmla="*/ 9918248 w 12192000"/>
              <a:gd name="connsiteY19" fmla="*/ 816628 h 2237474"/>
              <a:gd name="connsiteX20" fmla="*/ 9767091 w 12192000"/>
              <a:gd name="connsiteY20" fmla="*/ 870550 h 2237474"/>
              <a:gd name="connsiteX21" fmla="*/ 9683005 w 12192000"/>
              <a:gd name="connsiteY21" fmla="*/ 894128 h 2237474"/>
              <a:gd name="connsiteX22" fmla="*/ 9594438 w 12192000"/>
              <a:gd name="connsiteY22" fmla="*/ 919051 h 2237474"/>
              <a:gd name="connsiteX23" fmla="*/ 9544189 w 12192000"/>
              <a:gd name="connsiteY23" fmla="*/ 938966 h 2237474"/>
              <a:gd name="connsiteX24" fmla="*/ 9500499 w 12192000"/>
              <a:gd name="connsiteY24" fmla="*/ 954680 h 2237474"/>
              <a:gd name="connsiteX25" fmla="*/ 9428195 w 12192000"/>
              <a:gd name="connsiteY25" fmla="*/ 986225 h 2237474"/>
              <a:gd name="connsiteX26" fmla="*/ 9410017 w 12192000"/>
              <a:gd name="connsiteY26" fmla="*/ 993931 h 2237474"/>
              <a:gd name="connsiteX27" fmla="*/ 9392919 w 12192000"/>
              <a:gd name="connsiteY27" fmla="*/ 994656 h 2237474"/>
              <a:gd name="connsiteX28" fmla="*/ 9268019 w 12192000"/>
              <a:gd name="connsiteY28" fmla="*/ 1007442 h 2237474"/>
              <a:gd name="connsiteX29" fmla="*/ 9234662 w 12192000"/>
              <a:gd name="connsiteY29" fmla="*/ 1023056 h 2237474"/>
              <a:gd name="connsiteX30" fmla="*/ 9181033 w 12192000"/>
              <a:gd name="connsiteY30" fmla="*/ 1037921 h 2237474"/>
              <a:gd name="connsiteX31" fmla="*/ 9155969 w 12192000"/>
              <a:gd name="connsiteY31" fmla="*/ 1046804 h 2237474"/>
              <a:gd name="connsiteX32" fmla="*/ 9133985 w 12192000"/>
              <a:gd name="connsiteY32" fmla="*/ 1046450 h 2237474"/>
              <a:gd name="connsiteX33" fmla="*/ 9003462 w 12192000"/>
              <a:gd name="connsiteY33" fmla="*/ 1042406 h 2237474"/>
              <a:gd name="connsiteX34" fmla="*/ 8968445 w 12192000"/>
              <a:gd name="connsiteY34" fmla="*/ 1052169 h 2237474"/>
              <a:gd name="connsiteX35" fmla="*/ 8886001 w 12192000"/>
              <a:gd name="connsiteY35" fmla="*/ 1067468 h 2237474"/>
              <a:gd name="connsiteX36" fmla="*/ 8838610 w 12192000"/>
              <a:gd name="connsiteY36" fmla="*/ 1075091 h 2237474"/>
              <a:gd name="connsiteX37" fmla="*/ 8750383 w 12192000"/>
              <a:gd name="connsiteY37" fmla="*/ 1097387 h 2237474"/>
              <a:gd name="connsiteX38" fmla="*/ 8665605 w 12192000"/>
              <a:gd name="connsiteY38" fmla="*/ 1110791 h 2237474"/>
              <a:gd name="connsiteX39" fmla="*/ 8584946 w 12192000"/>
              <a:gd name="connsiteY39" fmla="*/ 1135226 h 2237474"/>
              <a:gd name="connsiteX40" fmla="*/ 8419755 w 12192000"/>
              <a:gd name="connsiteY40" fmla="*/ 1216260 h 2237474"/>
              <a:gd name="connsiteX41" fmla="*/ 8411626 w 12192000"/>
              <a:gd name="connsiteY41" fmla="*/ 1214397 h 2237474"/>
              <a:gd name="connsiteX42" fmla="*/ 8363469 w 12192000"/>
              <a:gd name="connsiteY42" fmla="*/ 1246658 h 2237474"/>
              <a:gd name="connsiteX43" fmla="*/ 8275497 w 12192000"/>
              <a:gd name="connsiteY43" fmla="*/ 1264396 h 2237474"/>
              <a:gd name="connsiteX44" fmla="*/ 8206287 w 12192000"/>
              <a:gd name="connsiteY44" fmla="*/ 1273060 h 2237474"/>
              <a:gd name="connsiteX45" fmla="*/ 8139997 w 12192000"/>
              <a:gd name="connsiteY45" fmla="*/ 1282713 h 2237474"/>
              <a:gd name="connsiteX46" fmla="*/ 8074238 w 12192000"/>
              <a:gd name="connsiteY46" fmla="*/ 1301895 h 2237474"/>
              <a:gd name="connsiteX47" fmla="*/ 7942099 w 12192000"/>
              <a:gd name="connsiteY47" fmla="*/ 1336332 h 2237474"/>
              <a:gd name="connsiteX48" fmla="*/ 7902328 w 12192000"/>
              <a:gd name="connsiteY48" fmla="*/ 1345865 h 2237474"/>
              <a:gd name="connsiteX49" fmla="*/ 7840612 w 12192000"/>
              <a:gd name="connsiteY49" fmla="*/ 1369373 h 2237474"/>
              <a:gd name="connsiteX50" fmla="*/ 7786819 w 12192000"/>
              <a:gd name="connsiteY50" fmla="*/ 1378970 h 2237474"/>
              <a:gd name="connsiteX51" fmla="*/ 7548172 w 12192000"/>
              <a:gd name="connsiteY51" fmla="*/ 1417460 h 2237474"/>
              <a:gd name="connsiteX52" fmla="*/ 7483437 w 12192000"/>
              <a:gd name="connsiteY52" fmla="*/ 1478152 h 2237474"/>
              <a:gd name="connsiteX53" fmla="*/ 7377870 w 12192000"/>
              <a:gd name="connsiteY53" fmla="*/ 1523319 h 2237474"/>
              <a:gd name="connsiteX54" fmla="*/ 7230737 w 12192000"/>
              <a:gd name="connsiteY54" fmla="*/ 1562633 h 2237474"/>
              <a:gd name="connsiteX55" fmla="*/ 7224458 w 12192000"/>
              <a:gd name="connsiteY55" fmla="*/ 1573008 h 2237474"/>
              <a:gd name="connsiteX56" fmla="*/ 7183121 w 12192000"/>
              <a:gd name="connsiteY56" fmla="*/ 1595162 h 2237474"/>
              <a:gd name="connsiteX57" fmla="*/ 7164601 w 12192000"/>
              <a:gd name="connsiteY57" fmla="*/ 1606490 h 2237474"/>
              <a:gd name="connsiteX58" fmla="*/ 7031309 w 12192000"/>
              <a:gd name="connsiteY58" fmla="*/ 1619451 h 2237474"/>
              <a:gd name="connsiteX59" fmla="*/ 6900177 w 12192000"/>
              <a:gd name="connsiteY59" fmla="*/ 1636016 h 2237474"/>
              <a:gd name="connsiteX60" fmla="*/ 6795372 w 12192000"/>
              <a:gd name="connsiteY60" fmla="*/ 1644845 h 2237474"/>
              <a:gd name="connsiteX61" fmla="*/ 6692251 w 12192000"/>
              <a:gd name="connsiteY61" fmla="*/ 1656357 h 2237474"/>
              <a:gd name="connsiteX62" fmla="*/ 6655235 w 12192000"/>
              <a:gd name="connsiteY62" fmla="*/ 1661869 h 2237474"/>
              <a:gd name="connsiteX63" fmla="*/ 6554894 w 12192000"/>
              <a:gd name="connsiteY63" fmla="*/ 1664428 h 2237474"/>
              <a:gd name="connsiteX64" fmla="*/ 6516595 w 12192000"/>
              <a:gd name="connsiteY64" fmla="*/ 1667475 h 2237474"/>
              <a:gd name="connsiteX65" fmla="*/ 6508541 w 12192000"/>
              <a:gd name="connsiteY65" fmla="*/ 1668757 h 2237474"/>
              <a:gd name="connsiteX66" fmla="*/ 6471012 w 12192000"/>
              <a:gd name="connsiteY66" fmla="*/ 1678604 h 2237474"/>
              <a:gd name="connsiteX67" fmla="*/ 6364035 w 12192000"/>
              <a:gd name="connsiteY67" fmla="*/ 1667683 h 2237474"/>
              <a:gd name="connsiteX68" fmla="*/ 6280959 w 12192000"/>
              <a:gd name="connsiteY68" fmla="*/ 1689329 h 2237474"/>
              <a:gd name="connsiteX69" fmla="*/ 6243319 w 12192000"/>
              <a:gd name="connsiteY69" fmla="*/ 1695560 h 2237474"/>
              <a:gd name="connsiteX70" fmla="*/ 6098321 w 12192000"/>
              <a:gd name="connsiteY70" fmla="*/ 1721646 h 2237474"/>
              <a:gd name="connsiteX71" fmla="*/ 5880652 w 12192000"/>
              <a:gd name="connsiteY71" fmla="*/ 1779643 h 2237474"/>
              <a:gd name="connsiteX72" fmla="*/ 5785959 w 12192000"/>
              <a:gd name="connsiteY72" fmla="*/ 1775307 h 2237474"/>
              <a:gd name="connsiteX73" fmla="*/ 5643534 w 12192000"/>
              <a:gd name="connsiteY73" fmla="*/ 1802919 h 2237474"/>
              <a:gd name="connsiteX74" fmla="*/ 5518799 w 12192000"/>
              <a:gd name="connsiteY74" fmla="*/ 1818312 h 2237474"/>
              <a:gd name="connsiteX75" fmla="*/ 5505014 w 12192000"/>
              <a:gd name="connsiteY75" fmla="*/ 1819259 h 2237474"/>
              <a:gd name="connsiteX76" fmla="*/ 5453307 w 12192000"/>
              <a:gd name="connsiteY76" fmla="*/ 1815450 h 2237474"/>
              <a:gd name="connsiteX77" fmla="*/ 5221533 w 12192000"/>
              <a:gd name="connsiteY77" fmla="*/ 1846950 h 2237474"/>
              <a:gd name="connsiteX78" fmla="*/ 5149802 w 12192000"/>
              <a:gd name="connsiteY78" fmla="*/ 1844846 h 2237474"/>
              <a:gd name="connsiteX79" fmla="*/ 5114927 w 12192000"/>
              <a:gd name="connsiteY79" fmla="*/ 1847827 h 2237474"/>
              <a:gd name="connsiteX80" fmla="*/ 5108970 w 12192000"/>
              <a:gd name="connsiteY80" fmla="*/ 1847935 h 2237474"/>
              <a:gd name="connsiteX81" fmla="*/ 5067961 w 12192000"/>
              <a:gd name="connsiteY81" fmla="*/ 1845917 h 2237474"/>
              <a:gd name="connsiteX82" fmla="*/ 5007075 w 12192000"/>
              <a:gd name="connsiteY82" fmla="*/ 1838626 h 2237474"/>
              <a:gd name="connsiteX83" fmla="*/ 4944087 w 12192000"/>
              <a:gd name="connsiteY83" fmla="*/ 1823332 h 2237474"/>
              <a:gd name="connsiteX84" fmla="*/ 4907662 w 12192000"/>
              <a:gd name="connsiteY84" fmla="*/ 1816900 h 2237474"/>
              <a:gd name="connsiteX85" fmla="*/ 4882386 w 12192000"/>
              <a:gd name="connsiteY85" fmla="*/ 1809844 h 2237474"/>
              <a:gd name="connsiteX86" fmla="*/ 4811440 w 12192000"/>
              <a:gd name="connsiteY86" fmla="*/ 1804655 h 2237474"/>
              <a:gd name="connsiteX87" fmla="*/ 4691075 w 12192000"/>
              <a:gd name="connsiteY87" fmla="*/ 1801389 h 2237474"/>
              <a:gd name="connsiteX88" fmla="*/ 4640313 w 12192000"/>
              <a:gd name="connsiteY88" fmla="*/ 1784307 h 2237474"/>
              <a:gd name="connsiteX89" fmla="*/ 4536503 w 12192000"/>
              <a:gd name="connsiteY89" fmla="*/ 1785334 h 2237474"/>
              <a:gd name="connsiteX90" fmla="*/ 4513724 w 12192000"/>
              <a:gd name="connsiteY90" fmla="*/ 1791996 h 2237474"/>
              <a:gd name="connsiteX91" fmla="*/ 4459810 w 12192000"/>
              <a:gd name="connsiteY91" fmla="*/ 1797886 h 2237474"/>
              <a:gd name="connsiteX92" fmla="*/ 4379064 w 12192000"/>
              <a:gd name="connsiteY92" fmla="*/ 1817177 h 2237474"/>
              <a:gd name="connsiteX93" fmla="*/ 4290981 w 12192000"/>
              <a:gd name="connsiteY93" fmla="*/ 1839677 h 2237474"/>
              <a:gd name="connsiteX94" fmla="*/ 4238372 w 12192000"/>
              <a:gd name="connsiteY94" fmla="*/ 1851480 h 2237474"/>
              <a:gd name="connsiteX95" fmla="*/ 4232517 w 12192000"/>
              <a:gd name="connsiteY95" fmla="*/ 1852567 h 2237474"/>
              <a:gd name="connsiteX96" fmla="*/ 4191732 w 12192000"/>
              <a:gd name="connsiteY96" fmla="*/ 1857328 h 2237474"/>
              <a:gd name="connsiteX97" fmla="*/ 4065532 w 12192000"/>
              <a:gd name="connsiteY97" fmla="*/ 1855477 h 2237474"/>
              <a:gd name="connsiteX98" fmla="*/ 4028460 w 12192000"/>
              <a:gd name="connsiteY98" fmla="*/ 1855137 h 2237474"/>
              <a:gd name="connsiteX99" fmla="*/ 4002267 w 12192000"/>
              <a:gd name="connsiteY99" fmla="*/ 1852352 h 2237474"/>
              <a:gd name="connsiteX100" fmla="*/ 3931396 w 12192000"/>
              <a:gd name="connsiteY100" fmla="*/ 1858915 h 2237474"/>
              <a:gd name="connsiteX101" fmla="*/ 3812162 w 12192000"/>
              <a:gd name="connsiteY101" fmla="*/ 1875501 h 2237474"/>
              <a:gd name="connsiteX102" fmla="*/ 3758105 w 12192000"/>
              <a:gd name="connsiteY102" fmla="*/ 1871856 h 2237474"/>
              <a:gd name="connsiteX103" fmla="*/ 3715896 w 12192000"/>
              <a:gd name="connsiteY103" fmla="*/ 1881552 h 2237474"/>
              <a:gd name="connsiteX104" fmla="*/ 3567259 w 12192000"/>
              <a:gd name="connsiteY104" fmla="*/ 1893482 h 2237474"/>
              <a:gd name="connsiteX105" fmla="*/ 3405770 w 12192000"/>
              <a:gd name="connsiteY105" fmla="*/ 1904591 h 2237474"/>
              <a:gd name="connsiteX106" fmla="*/ 3280097 w 12192000"/>
              <a:gd name="connsiteY106" fmla="*/ 1919610 h 2237474"/>
              <a:gd name="connsiteX107" fmla="*/ 3123424 w 12192000"/>
              <a:gd name="connsiteY107" fmla="*/ 1952930 h 2237474"/>
              <a:gd name="connsiteX108" fmla="*/ 3009910 w 12192000"/>
              <a:gd name="connsiteY108" fmla="*/ 1957866 h 2237474"/>
              <a:gd name="connsiteX109" fmla="*/ 2995934 w 12192000"/>
              <a:gd name="connsiteY109" fmla="*/ 1967085 h 2237474"/>
              <a:gd name="connsiteX110" fmla="*/ 2942858 w 12192000"/>
              <a:gd name="connsiteY110" fmla="*/ 1981367 h 2237474"/>
              <a:gd name="connsiteX111" fmla="*/ 2875436 w 12192000"/>
              <a:gd name="connsiteY111" fmla="*/ 1996977 h 2237474"/>
              <a:gd name="connsiteX112" fmla="*/ 2874892 w 12192000"/>
              <a:gd name="connsiteY112" fmla="*/ 1996085 h 2237474"/>
              <a:gd name="connsiteX113" fmla="*/ 2843662 w 12192000"/>
              <a:gd name="connsiteY113" fmla="*/ 1992498 h 2237474"/>
              <a:gd name="connsiteX114" fmla="*/ 2718916 w 12192000"/>
              <a:gd name="connsiteY114" fmla="*/ 1990867 h 2237474"/>
              <a:gd name="connsiteX115" fmla="*/ 2713522 w 12192000"/>
              <a:gd name="connsiteY115" fmla="*/ 1990173 h 2237474"/>
              <a:gd name="connsiteX116" fmla="*/ 2578178 w 12192000"/>
              <a:gd name="connsiteY116" fmla="*/ 1990531 h 2237474"/>
              <a:gd name="connsiteX117" fmla="*/ 2476147 w 12192000"/>
              <a:gd name="connsiteY117" fmla="*/ 1998305 h 2237474"/>
              <a:gd name="connsiteX118" fmla="*/ 2373568 w 12192000"/>
              <a:gd name="connsiteY118" fmla="*/ 2003219 h 2237474"/>
              <a:gd name="connsiteX119" fmla="*/ 2287219 w 12192000"/>
              <a:gd name="connsiteY119" fmla="*/ 1998750 h 2237474"/>
              <a:gd name="connsiteX120" fmla="*/ 2243069 w 12192000"/>
              <a:gd name="connsiteY120" fmla="*/ 2005321 h 2237474"/>
              <a:gd name="connsiteX121" fmla="*/ 2164831 w 12192000"/>
              <a:gd name="connsiteY121" fmla="*/ 2010143 h 2237474"/>
              <a:gd name="connsiteX122" fmla="*/ 2085228 w 12192000"/>
              <a:gd name="connsiteY122" fmla="*/ 2046431 h 2237474"/>
              <a:gd name="connsiteX123" fmla="*/ 2058061 w 12192000"/>
              <a:gd name="connsiteY123" fmla="*/ 2047942 h 2237474"/>
              <a:gd name="connsiteX124" fmla="*/ 2042244 w 12192000"/>
              <a:gd name="connsiteY124" fmla="*/ 2055560 h 2237474"/>
              <a:gd name="connsiteX125" fmla="*/ 1877728 w 12192000"/>
              <a:gd name="connsiteY125" fmla="*/ 2101004 h 2237474"/>
              <a:gd name="connsiteX126" fmla="*/ 1759056 w 12192000"/>
              <a:gd name="connsiteY126" fmla="*/ 2125608 h 2237474"/>
              <a:gd name="connsiteX127" fmla="*/ 1637948 w 12192000"/>
              <a:gd name="connsiteY127" fmla="*/ 2172597 h 2237474"/>
              <a:gd name="connsiteX128" fmla="*/ 1434549 w 12192000"/>
              <a:gd name="connsiteY128" fmla="*/ 2234522 h 2237474"/>
              <a:gd name="connsiteX129" fmla="*/ 1398481 w 12192000"/>
              <a:gd name="connsiteY129" fmla="*/ 2237074 h 2237474"/>
              <a:gd name="connsiteX130" fmla="*/ 1398407 w 12192000"/>
              <a:gd name="connsiteY130" fmla="*/ 2237095 h 2237474"/>
              <a:gd name="connsiteX131" fmla="*/ 1370962 w 12192000"/>
              <a:gd name="connsiteY131" fmla="*/ 2237474 h 2237474"/>
              <a:gd name="connsiteX132" fmla="*/ 1356367 w 12192000"/>
              <a:gd name="connsiteY132" fmla="*/ 2235089 h 2237474"/>
              <a:gd name="connsiteX133" fmla="*/ 1324828 w 12192000"/>
              <a:gd name="connsiteY133" fmla="*/ 2231968 h 2237474"/>
              <a:gd name="connsiteX134" fmla="*/ 1279765 w 12192000"/>
              <a:gd name="connsiteY134" fmla="*/ 2229639 h 2237474"/>
              <a:gd name="connsiteX135" fmla="*/ 1195347 w 12192000"/>
              <a:gd name="connsiteY135" fmla="*/ 2212354 h 2237474"/>
              <a:gd name="connsiteX136" fmla="*/ 970251 w 12192000"/>
              <a:gd name="connsiteY136" fmla="*/ 2221029 h 2237474"/>
              <a:gd name="connsiteX137" fmla="*/ 812914 w 12192000"/>
              <a:gd name="connsiteY137" fmla="*/ 2202752 h 2237474"/>
              <a:gd name="connsiteX138" fmla="*/ 800195 w 12192000"/>
              <a:gd name="connsiteY138" fmla="*/ 2209407 h 2237474"/>
              <a:gd name="connsiteX139" fmla="*/ 784978 w 12192000"/>
              <a:gd name="connsiteY139" fmla="*/ 2212360 h 2237474"/>
              <a:gd name="connsiteX140" fmla="*/ 597225 w 12192000"/>
              <a:gd name="connsiteY140" fmla="*/ 2180999 h 2237474"/>
              <a:gd name="connsiteX141" fmla="*/ 520671 w 12192000"/>
              <a:gd name="connsiteY141" fmla="*/ 2180980 h 2237474"/>
              <a:gd name="connsiteX142" fmla="*/ 515024 w 12192000"/>
              <a:gd name="connsiteY142" fmla="*/ 2179258 h 2237474"/>
              <a:gd name="connsiteX143" fmla="*/ 413835 w 12192000"/>
              <a:gd name="connsiteY143" fmla="*/ 2156783 h 2237474"/>
              <a:gd name="connsiteX144" fmla="*/ 376513 w 12192000"/>
              <a:gd name="connsiteY144" fmla="*/ 2154014 h 2237474"/>
              <a:gd name="connsiteX145" fmla="*/ 273386 w 12192000"/>
              <a:gd name="connsiteY145" fmla="*/ 2142551 h 2237474"/>
              <a:gd name="connsiteX146" fmla="*/ 169207 w 12192000"/>
              <a:gd name="connsiteY146" fmla="*/ 2128100 h 2237474"/>
              <a:gd name="connsiteX147" fmla="*/ 80022 w 12192000"/>
              <a:gd name="connsiteY147" fmla="*/ 2107254 h 2237474"/>
              <a:gd name="connsiteX148" fmla="*/ 37645 w 12192000"/>
              <a:gd name="connsiteY148" fmla="*/ 2115401 h 2237474"/>
              <a:gd name="connsiteX149" fmla="*/ 4572 w 12192000"/>
              <a:gd name="connsiteY149" fmla="*/ 2111091 h 2237474"/>
              <a:gd name="connsiteX150" fmla="*/ 0 w 12192000"/>
              <a:gd name="connsiteY150" fmla="*/ 2110468 h 2237474"/>
              <a:gd name="connsiteX151" fmla="*/ 0 w 12192000"/>
              <a:gd name="connsiteY151"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20512 w 12192000"/>
              <a:gd name="connsiteY6" fmla="*/ 745392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46594 w 12192000"/>
              <a:gd name="connsiteY12" fmla="*/ 765069 h 2237474"/>
              <a:gd name="connsiteX13" fmla="*/ 10739478 w 12192000"/>
              <a:gd name="connsiteY13" fmla="*/ 776841 h 2237474"/>
              <a:gd name="connsiteX14" fmla="*/ 10458762 w 12192000"/>
              <a:gd name="connsiteY14" fmla="*/ 755400 h 2237474"/>
              <a:gd name="connsiteX15" fmla="*/ 10211200 w 12192000"/>
              <a:gd name="connsiteY15" fmla="*/ 767513 h 2237474"/>
              <a:gd name="connsiteX16" fmla="*/ 10167995 w 12192000"/>
              <a:gd name="connsiteY16" fmla="*/ 760843 h 2237474"/>
              <a:gd name="connsiteX17" fmla="*/ 9997044 w 12192000"/>
              <a:gd name="connsiteY17" fmla="*/ 780129 h 2237474"/>
              <a:gd name="connsiteX18" fmla="*/ 9943887 w 12192000"/>
              <a:gd name="connsiteY18" fmla="*/ 804141 h 2237474"/>
              <a:gd name="connsiteX19" fmla="*/ 9918248 w 12192000"/>
              <a:gd name="connsiteY19" fmla="*/ 816628 h 2237474"/>
              <a:gd name="connsiteX20" fmla="*/ 9767091 w 12192000"/>
              <a:gd name="connsiteY20" fmla="*/ 870550 h 2237474"/>
              <a:gd name="connsiteX21" fmla="*/ 9683005 w 12192000"/>
              <a:gd name="connsiteY21" fmla="*/ 894128 h 2237474"/>
              <a:gd name="connsiteX22" fmla="*/ 9594438 w 12192000"/>
              <a:gd name="connsiteY22" fmla="*/ 919051 h 2237474"/>
              <a:gd name="connsiteX23" fmla="*/ 9544189 w 12192000"/>
              <a:gd name="connsiteY23" fmla="*/ 938966 h 2237474"/>
              <a:gd name="connsiteX24" fmla="*/ 9500499 w 12192000"/>
              <a:gd name="connsiteY24" fmla="*/ 954680 h 2237474"/>
              <a:gd name="connsiteX25" fmla="*/ 9428195 w 12192000"/>
              <a:gd name="connsiteY25" fmla="*/ 986225 h 2237474"/>
              <a:gd name="connsiteX26" fmla="*/ 9410017 w 12192000"/>
              <a:gd name="connsiteY26" fmla="*/ 993931 h 2237474"/>
              <a:gd name="connsiteX27" fmla="*/ 9392919 w 12192000"/>
              <a:gd name="connsiteY27" fmla="*/ 994656 h 2237474"/>
              <a:gd name="connsiteX28" fmla="*/ 9268019 w 12192000"/>
              <a:gd name="connsiteY28" fmla="*/ 1007442 h 2237474"/>
              <a:gd name="connsiteX29" fmla="*/ 9234662 w 12192000"/>
              <a:gd name="connsiteY29" fmla="*/ 1023056 h 2237474"/>
              <a:gd name="connsiteX30" fmla="*/ 9181033 w 12192000"/>
              <a:gd name="connsiteY30" fmla="*/ 1037921 h 2237474"/>
              <a:gd name="connsiteX31" fmla="*/ 9155969 w 12192000"/>
              <a:gd name="connsiteY31" fmla="*/ 1046804 h 2237474"/>
              <a:gd name="connsiteX32" fmla="*/ 9133985 w 12192000"/>
              <a:gd name="connsiteY32" fmla="*/ 1046450 h 2237474"/>
              <a:gd name="connsiteX33" fmla="*/ 9003462 w 12192000"/>
              <a:gd name="connsiteY33" fmla="*/ 1042406 h 2237474"/>
              <a:gd name="connsiteX34" fmla="*/ 8968445 w 12192000"/>
              <a:gd name="connsiteY34" fmla="*/ 1052169 h 2237474"/>
              <a:gd name="connsiteX35" fmla="*/ 8886001 w 12192000"/>
              <a:gd name="connsiteY35" fmla="*/ 1067468 h 2237474"/>
              <a:gd name="connsiteX36" fmla="*/ 8838610 w 12192000"/>
              <a:gd name="connsiteY36" fmla="*/ 1075091 h 2237474"/>
              <a:gd name="connsiteX37" fmla="*/ 8750383 w 12192000"/>
              <a:gd name="connsiteY37" fmla="*/ 1097387 h 2237474"/>
              <a:gd name="connsiteX38" fmla="*/ 8665605 w 12192000"/>
              <a:gd name="connsiteY38" fmla="*/ 1110791 h 2237474"/>
              <a:gd name="connsiteX39" fmla="*/ 8584946 w 12192000"/>
              <a:gd name="connsiteY39" fmla="*/ 1135226 h 2237474"/>
              <a:gd name="connsiteX40" fmla="*/ 8419755 w 12192000"/>
              <a:gd name="connsiteY40" fmla="*/ 1216260 h 2237474"/>
              <a:gd name="connsiteX41" fmla="*/ 8411626 w 12192000"/>
              <a:gd name="connsiteY41" fmla="*/ 1214397 h 2237474"/>
              <a:gd name="connsiteX42" fmla="*/ 8363469 w 12192000"/>
              <a:gd name="connsiteY42" fmla="*/ 1246658 h 2237474"/>
              <a:gd name="connsiteX43" fmla="*/ 8275497 w 12192000"/>
              <a:gd name="connsiteY43" fmla="*/ 1264396 h 2237474"/>
              <a:gd name="connsiteX44" fmla="*/ 8206287 w 12192000"/>
              <a:gd name="connsiteY44" fmla="*/ 1273060 h 2237474"/>
              <a:gd name="connsiteX45" fmla="*/ 8139997 w 12192000"/>
              <a:gd name="connsiteY45" fmla="*/ 1282713 h 2237474"/>
              <a:gd name="connsiteX46" fmla="*/ 8074238 w 12192000"/>
              <a:gd name="connsiteY46" fmla="*/ 1301895 h 2237474"/>
              <a:gd name="connsiteX47" fmla="*/ 7942099 w 12192000"/>
              <a:gd name="connsiteY47" fmla="*/ 1336332 h 2237474"/>
              <a:gd name="connsiteX48" fmla="*/ 7902328 w 12192000"/>
              <a:gd name="connsiteY48" fmla="*/ 1345865 h 2237474"/>
              <a:gd name="connsiteX49" fmla="*/ 7840612 w 12192000"/>
              <a:gd name="connsiteY49" fmla="*/ 1369373 h 2237474"/>
              <a:gd name="connsiteX50" fmla="*/ 7786819 w 12192000"/>
              <a:gd name="connsiteY50" fmla="*/ 1378970 h 2237474"/>
              <a:gd name="connsiteX51" fmla="*/ 7548172 w 12192000"/>
              <a:gd name="connsiteY51" fmla="*/ 1417460 h 2237474"/>
              <a:gd name="connsiteX52" fmla="*/ 7483437 w 12192000"/>
              <a:gd name="connsiteY52" fmla="*/ 1478152 h 2237474"/>
              <a:gd name="connsiteX53" fmla="*/ 7377870 w 12192000"/>
              <a:gd name="connsiteY53" fmla="*/ 1523319 h 2237474"/>
              <a:gd name="connsiteX54" fmla="*/ 7230737 w 12192000"/>
              <a:gd name="connsiteY54" fmla="*/ 1562633 h 2237474"/>
              <a:gd name="connsiteX55" fmla="*/ 7224458 w 12192000"/>
              <a:gd name="connsiteY55" fmla="*/ 1573008 h 2237474"/>
              <a:gd name="connsiteX56" fmla="*/ 7183121 w 12192000"/>
              <a:gd name="connsiteY56" fmla="*/ 1595162 h 2237474"/>
              <a:gd name="connsiteX57" fmla="*/ 7164601 w 12192000"/>
              <a:gd name="connsiteY57" fmla="*/ 1606490 h 2237474"/>
              <a:gd name="connsiteX58" fmla="*/ 7031309 w 12192000"/>
              <a:gd name="connsiteY58" fmla="*/ 1619451 h 2237474"/>
              <a:gd name="connsiteX59" fmla="*/ 6900177 w 12192000"/>
              <a:gd name="connsiteY59" fmla="*/ 1636016 h 2237474"/>
              <a:gd name="connsiteX60" fmla="*/ 6795372 w 12192000"/>
              <a:gd name="connsiteY60" fmla="*/ 1644845 h 2237474"/>
              <a:gd name="connsiteX61" fmla="*/ 6692251 w 12192000"/>
              <a:gd name="connsiteY61" fmla="*/ 1656357 h 2237474"/>
              <a:gd name="connsiteX62" fmla="*/ 6655235 w 12192000"/>
              <a:gd name="connsiteY62" fmla="*/ 1661869 h 2237474"/>
              <a:gd name="connsiteX63" fmla="*/ 6554894 w 12192000"/>
              <a:gd name="connsiteY63" fmla="*/ 1664428 h 2237474"/>
              <a:gd name="connsiteX64" fmla="*/ 6516595 w 12192000"/>
              <a:gd name="connsiteY64" fmla="*/ 1667475 h 2237474"/>
              <a:gd name="connsiteX65" fmla="*/ 6508541 w 12192000"/>
              <a:gd name="connsiteY65" fmla="*/ 1668757 h 2237474"/>
              <a:gd name="connsiteX66" fmla="*/ 6471012 w 12192000"/>
              <a:gd name="connsiteY66" fmla="*/ 1678604 h 2237474"/>
              <a:gd name="connsiteX67" fmla="*/ 6364035 w 12192000"/>
              <a:gd name="connsiteY67" fmla="*/ 1667683 h 2237474"/>
              <a:gd name="connsiteX68" fmla="*/ 6280959 w 12192000"/>
              <a:gd name="connsiteY68" fmla="*/ 1689329 h 2237474"/>
              <a:gd name="connsiteX69" fmla="*/ 6243319 w 12192000"/>
              <a:gd name="connsiteY69" fmla="*/ 1695560 h 2237474"/>
              <a:gd name="connsiteX70" fmla="*/ 6098321 w 12192000"/>
              <a:gd name="connsiteY70" fmla="*/ 1721646 h 2237474"/>
              <a:gd name="connsiteX71" fmla="*/ 5880652 w 12192000"/>
              <a:gd name="connsiteY71" fmla="*/ 1779643 h 2237474"/>
              <a:gd name="connsiteX72" fmla="*/ 5785959 w 12192000"/>
              <a:gd name="connsiteY72" fmla="*/ 1775307 h 2237474"/>
              <a:gd name="connsiteX73" fmla="*/ 5643534 w 12192000"/>
              <a:gd name="connsiteY73" fmla="*/ 1802919 h 2237474"/>
              <a:gd name="connsiteX74" fmla="*/ 5518799 w 12192000"/>
              <a:gd name="connsiteY74" fmla="*/ 1818312 h 2237474"/>
              <a:gd name="connsiteX75" fmla="*/ 5505014 w 12192000"/>
              <a:gd name="connsiteY75" fmla="*/ 1819259 h 2237474"/>
              <a:gd name="connsiteX76" fmla="*/ 5453307 w 12192000"/>
              <a:gd name="connsiteY76" fmla="*/ 1815450 h 2237474"/>
              <a:gd name="connsiteX77" fmla="*/ 5221533 w 12192000"/>
              <a:gd name="connsiteY77" fmla="*/ 1846950 h 2237474"/>
              <a:gd name="connsiteX78" fmla="*/ 5149802 w 12192000"/>
              <a:gd name="connsiteY78" fmla="*/ 1844846 h 2237474"/>
              <a:gd name="connsiteX79" fmla="*/ 5114927 w 12192000"/>
              <a:gd name="connsiteY79" fmla="*/ 1847827 h 2237474"/>
              <a:gd name="connsiteX80" fmla="*/ 5108970 w 12192000"/>
              <a:gd name="connsiteY80" fmla="*/ 1847935 h 2237474"/>
              <a:gd name="connsiteX81" fmla="*/ 5067961 w 12192000"/>
              <a:gd name="connsiteY81" fmla="*/ 1845917 h 2237474"/>
              <a:gd name="connsiteX82" fmla="*/ 5007075 w 12192000"/>
              <a:gd name="connsiteY82" fmla="*/ 1838626 h 2237474"/>
              <a:gd name="connsiteX83" fmla="*/ 4944087 w 12192000"/>
              <a:gd name="connsiteY83" fmla="*/ 1823332 h 2237474"/>
              <a:gd name="connsiteX84" fmla="*/ 4907662 w 12192000"/>
              <a:gd name="connsiteY84" fmla="*/ 1816900 h 2237474"/>
              <a:gd name="connsiteX85" fmla="*/ 4882386 w 12192000"/>
              <a:gd name="connsiteY85" fmla="*/ 1809844 h 2237474"/>
              <a:gd name="connsiteX86" fmla="*/ 4811440 w 12192000"/>
              <a:gd name="connsiteY86" fmla="*/ 1804655 h 2237474"/>
              <a:gd name="connsiteX87" fmla="*/ 4691075 w 12192000"/>
              <a:gd name="connsiteY87" fmla="*/ 1801389 h 2237474"/>
              <a:gd name="connsiteX88" fmla="*/ 4640313 w 12192000"/>
              <a:gd name="connsiteY88" fmla="*/ 1784307 h 2237474"/>
              <a:gd name="connsiteX89" fmla="*/ 4536503 w 12192000"/>
              <a:gd name="connsiteY89" fmla="*/ 1785334 h 2237474"/>
              <a:gd name="connsiteX90" fmla="*/ 4513724 w 12192000"/>
              <a:gd name="connsiteY90" fmla="*/ 1791996 h 2237474"/>
              <a:gd name="connsiteX91" fmla="*/ 4459810 w 12192000"/>
              <a:gd name="connsiteY91" fmla="*/ 1797886 h 2237474"/>
              <a:gd name="connsiteX92" fmla="*/ 4379064 w 12192000"/>
              <a:gd name="connsiteY92" fmla="*/ 1817177 h 2237474"/>
              <a:gd name="connsiteX93" fmla="*/ 4290981 w 12192000"/>
              <a:gd name="connsiteY93" fmla="*/ 1839677 h 2237474"/>
              <a:gd name="connsiteX94" fmla="*/ 4238372 w 12192000"/>
              <a:gd name="connsiteY94" fmla="*/ 1851480 h 2237474"/>
              <a:gd name="connsiteX95" fmla="*/ 4232517 w 12192000"/>
              <a:gd name="connsiteY95" fmla="*/ 1852567 h 2237474"/>
              <a:gd name="connsiteX96" fmla="*/ 4191732 w 12192000"/>
              <a:gd name="connsiteY96" fmla="*/ 1857328 h 2237474"/>
              <a:gd name="connsiteX97" fmla="*/ 4065532 w 12192000"/>
              <a:gd name="connsiteY97" fmla="*/ 1855477 h 2237474"/>
              <a:gd name="connsiteX98" fmla="*/ 4028460 w 12192000"/>
              <a:gd name="connsiteY98" fmla="*/ 1855137 h 2237474"/>
              <a:gd name="connsiteX99" fmla="*/ 4002267 w 12192000"/>
              <a:gd name="connsiteY99" fmla="*/ 1852352 h 2237474"/>
              <a:gd name="connsiteX100" fmla="*/ 3931396 w 12192000"/>
              <a:gd name="connsiteY100" fmla="*/ 1858915 h 2237474"/>
              <a:gd name="connsiteX101" fmla="*/ 3812162 w 12192000"/>
              <a:gd name="connsiteY101" fmla="*/ 1875501 h 2237474"/>
              <a:gd name="connsiteX102" fmla="*/ 3758105 w 12192000"/>
              <a:gd name="connsiteY102" fmla="*/ 1871856 h 2237474"/>
              <a:gd name="connsiteX103" fmla="*/ 3715896 w 12192000"/>
              <a:gd name="connsiteY103" fmla="*/ 1881552 h 2237474"/>
              <a:gd name="connsiteX104" fmla="*/ 3567259 w 12192000"/>
              <a:gd name="connsiteY104" fmla="*/ 1893482 h 2237474"/>
              <a:gd name="connsiteX105" fmla="*/ 3405770 w 12192000"/>
              <a:gd name="connsiteY105" fmla="*/ 1904591 h 2237474"/>
              <a:gd name="connsiteX106" fmla="*/ 3280097 w 12192000"/>
              <a:gd name="connsiteY106" fmla="*/ 1919610 h 2237474"/>
              <a:gd name="connsiteX107" fmla="*/ 3123424 w 12192000"/>
              <a:gd name="connsiteY107" fmla="*/ 1952930 h 2237474"/>
              <a:gd name="connsiteX108" fmla="*/ 3009910 w 12192000"/>
              <a:gd name="connsiteY108" fmla="*/ 1957866 h 2237474"/>
              <a:gd name="connsiteX109" fmla="*/ 2995934 w 12192000"/>
              <a:gd name="connsiteY109" fmla="*/ 1967085 h 2237474"/>
              <a:gd name="connsiteX110" fmla="*/ 2942858 w 12192000"/>
              <a:gd name="connsiteY110" fmla="*/ 1981367 h 2237474"/>
              <a:gd name="connsiteX111" fmla="*/ 2875436 w 12192000"/>
              <a:gd name="connsiteY111" fmla="*/ 1996977 h 2237474"/>
              <a:gd name="connsiteX112" fmla="*/ 2874892 w 12192000"/>
              <a:gd name="connsiteY112" fmla="*/ 1996085 h 2237474"/>
              <a:gd name="connsiteX113" fmla="*/ 2843662 w 12192000"/>
              <a:gd name="connsiteY113" fmla="*/ 1992498 h 2237474"/>
              <a:gd name="connsiteX114" fmla="*/ 2718916 w 12192000"/>
              <a:gd name="connsiteY114" fmla="*/ 1990867 h 2237474"/>
              <a:gd name="connsiteX115" fmla="*/ 2713522 w 12192000"/>
              <a:gd name="connsiteY115" fmla="*/ 1990173 h 2237474"/>
              <a:gd name="connsiteX116" fmla="*/ 2578178 w 12192000"/>
              <a:gd name="connsiteY116" fmla="*/ 1990531 h 2237474"/>
              <a:gd name="connsiteX117" fmla="*/ 2476147 w 12192000"/>
              <a:gd name="connsiteY117" fmla="*/ 1998305 h 2237474"/>
              <a:gd name="connsiteX118" fmla="*/ 2373568 w 12192000"/>
              <a:gd name="connsiteY118" fmla="*/ 2003219 h 2237474"/>
              <a:gd name="connsiteX119" fmla="*/ 2287219 w 12192000"/>
              <a:gd name="connsiteY119" fmla="*/ 1998750 h 2237474"/>
              <a:gd name="connsiteX120" fmla="*/ 2243069 w 12192000"/>
              <a:gd name="connsiteY120" fmla="*/ 2005321 h 2237474"/>
              <a:gd name="connsiteX121" fmla="*/ 2164831 w 12192000"/>
              <a:gd name="connsiteY121" fmla="*/ 2010143 h 2237474"/>
              <a:gd name="connsiteX122" fmla="*/ 2085228 w 12192000"/>
              <a:gd name="connsiteY122" fmla="*/ 2046431 h 2237474"/>
              <a:gd name="connsiteX123" fmla="*/ 2058061 w 12192000"/>
              <a:gd name="connsiteY123" fmla="*/ 2047942 h 2237474"/>
              <a:gd name="connsiteX124" fmla="*/ 2042244 w 12192000"/>
              <a:gd name="connsiteY124" fmla="*/ 2055560 h 2237474"/>
              <a:gd name="connsiteX125" fmla="*/ 1877728 w 12192000"/>
              <a:gd name="connsiteY125" fmla="*/ 2101004 h 2237474"/>
              <a:gd name="connsiteX126" fmla="*/ 1759056 w 12192000"/>
              <a:gd name="connsiteY126" fmla="*/ 2125608 h 2237474"/>
              <a:gd name="connsiteX127" fmla="*/ 1637948 w 12192000"/>
              <a:gd name="connsiteY127" fmla="*/ 2172597 h 2237474"/>
              <a:gd name="connsiteX128" fmla="*/ 1434549 w 12192000"/>
              <a:gd name="connsiteY128" fmla="*/ 2234522 h 2237474"/>
              <a:gd name="connsiteX129" fmla="*/ 1398481 w 12192000"/>
              <a:gd name="connsiteY129" fmla="*/ 2237074 h 2237474"/>
              <a:gd name="connsiteX130" fmla="*/ 1398407 w 12192000"/>
              <a:gd name="connsiteY130" fmla="*/ 2237095 h 2237474"/>
              <a:gd name="connsiteX131" fmla="*/ 1370962 w 12192000"/>
              <a:gd name="connsiteY131" fmla="*/ 2237474 h 2237474"/>
              <a:gd name="connsiteX132" fmla="*/ 1356367 w 12192000"/>
              <a:gd name="connsiteY132" fmla="*/ 2235089 h 2237474"/>
              <a:gd name="connsiteX133" fmla="*/ 1324828 w 12192000"/>
              <a:gd name="connsiteY133" fmla="*/ 2231968 h 2237474"/>
              <a:gd name="connsiteX134" fmla="*/ 1279765 w 12192000"/>
              <a:gd name="connsiteY134" fmla="*/ 2229639 h 2237474"/>
              <a:gd name="connsiteX135" fmla="*/ 1195347 w 12192000"/>
              <a:gd name="connsiteY135" fmla="*/ 2212354 h 2237474"/>
              <a:gd name="connsiteX136" fmla="*/ 970251 w 12192000"/>
              <a:gd name="connsiteY136" fmla="*/ 2221029 h 2237474"/>
              <a:gd name="connsiteX137" fmla="*/ 812914 w 12192000"/>
              <a:gd name="connsiteY137" fmla="*/ 2202752 h 2237474"/>
              <a:gd name="connsiteX138" fmla="*/ 800195 w 12192000"/>
              <a:gd name="connsiteY138" fmla="*/ 2209407 h 2237474"/>
              <a:gd name="connsiteX139" fmla="*/ 784978 w 12192000"/>
              <a:gd name="connsiteY139" fmla="*/ 2212360 h 2237474"/>
              <a:gd name="connsiteX140" fmla="*/ 597225 w 12192000"/>
              <a:gd name="connsiteY140" fmla="*/ 2180999 h 2237474"/>
              <a:gd name="connsiteX141" fmla="*/ 520671 w 12192000"/>
              <a:gd name="connsiteY141" fmla="*/ 2180980 h 2237474"/>
              <a:gd name="connsiteX142" fmla="*/ 515024 w 12192000"/>
              <a:gd name="connsiteY142" fmla="*/ 2179258 h 2237474"/>
              <a:gd name="connsiteX143" fmla="*/ 413835 w 12192000"/>
              <a:gd name="connsiteY143" fmla="*/ 2156783 h 2237474"/>
              <a:gd name="connsiteX144" fmla="*/ 376513 w 12192000"/>
              <a:gd name="connsiteY144" fmla="*/ 2154014 h 2237474"/>
              <a:gd name="connsiteX145" fmla="*/ 273386 w 12192000"/>
              <a:gd name="connsiteY145" fmla="*/ 2142551 h 2237474"/>
              <a:gd name="connsiteX146" fmla="*/ 169207 w 12192000"/>
              <a:gd name="connsiteY146" fmla="*/ 2128100 h 2237474"/>
              <a:gd name="connsiteX147" fmla="*/ 77641 w 12192000"/>
              <a:gd name="connsiteY147" fmla="*/ 2126835 h 2237474"/>
              <a:gd name="connsiteX148" fmla="*/ 37645 w 12192000"/>
              <a:gd name="connsiteY148" fmla="*/ 2115401 h 2237474"/>
              <a:gd name="connsiteX149" fmla="*/ 4572 w 12192000"/>
              <a:gd name="connsiteY149" fmla="*/ 2111091 h 2237474"/>
              <a:gd name="connsiteX150" fmla="*/ 0 w 12192000"/>
              <a:gd name="connsiteY150" fmla="*/ 2110468 h 2237474"/>
              <a:gd name="connsiteX151" fmla="*/ 0 w 12192000"/>
              <a:gd name="connsiteY151"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20512 w 12192000"/>
              <a:gd name="connsiteY6" fmla="*/ 745392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46594 w 12192000"/>
              <a:gd name="connsiteY12" fmla="*/ 765069 h 2237474"/>
              <a:gd name="connsiteX13" fmla="*/ 10739478 w 12192000"/>
              <a:gd name="connsiteY13" fmla="*/ 776841 h 2237474"/>
              <a:gd name="connsiteX14" fmla="*/ 10458762 w 12192000"/>
              <a:gd name="connsiteY14" fmla="*/ 755400 h 2237474"/>
              <a:gd name="connsiteX15" fmla="*/ 10211200 w 12192000"/>
              <a:gd name="connsiteY15" fmla="*/ 767513 h 2237474"/>
              <a:gd name="connsiteX16" fmla="*/ 10167995 w 12192000"/>
              <a:gd name="connsiteY16" fmla="*/ 760843 h 2237474"/>
              <a:gd name="connsiteX17" fmla="*/ 9997044 w 12192000"/>
              <a:gd name="connsiteY17" fmla="*/ 780129 h 2237474"/>
              <a:gd name="connsiteX18" fmla="*/ 9943887 w 12192000"/>
              <a:gd name="connsiteY18" fmla="*/ 804141 h 2237474"/>
              <a:gd name="connsiteX19" fmla="*/ 9918248 w 12192000"/>
              <a:gd name="connsiteY19" fmla="*/ 816628 h 2237474"/>
              <a:gd name="connsiteX20" fmla="*/ 9767091 w 12192000"/>
              <a:gd name="connsiteY20" fmla="*/ 870550 h 2237474"/>
              <a:gd name="connsiteX21" fmla="*/ 9683005 w 12192000"/>
              <a:gd name="connsiteY21" fmla="*/ 894128 h 2237474"/>
              <a:gd name="connsiteX22" fmla="*/ 9594438 w 12192000"/>
              <a:gd name="connsiteY22" fmla="*/ 919051 h 2237474"/>
              <a:gd name="connsiteX23" fmla="*/ 9544189 w 12192000"/>
              <a:gd name="connsiteY23" fmla="*/ 938966 h 2237474"/>
              <a:gd name="connsiteX24" fmla="*/ 9500499 w 12192000"/>
              <a:gd name="connsiteY24" fmla="*/ 954680 h 2237474"/>
              <a:gd name="connsiteX25" fmla="*/ 9428195 w 12192000"/>
              <a:gd name="connsiteY25" fmla="*/ 986225 h 2237474"/>
              <a:gd name="connsiteX26" fmla="*/ 9410017 w 12192000"/>
              <a:gd name="connsiteY26" fmla="*/ 993931 h 2237474"/>
              <a:gd name="connsiteX27" fmla="*/ 9392919 w 12192000"/>
              <a:gd name="connsiteY27" fmla="*/ 994656 h 2237474"/>
              <a:gd name="connsiteX28" fmla="*/ 9268019 w 12192000"/>
              <a:gd name="connsiteY28" fmla="*/ 1007442 h 2237474"/>
              <a:gd name="connsiteX29" fmla="*/ 9234662 w 12192000"/>
              <a:gd name="connsiteY29" fmla="*/ 1023056 h 2237474"/>
              <a:gd name="connsiteX30" fmla="*/ 9181033 w 12192000"/>
              <a:gd name="connsiteY30" fmla="*/ 1037921 h 2237474"/>
              <a:gd name="connsiteX31" fmla="*/ 9155969 w 12192000"/>
              <a:gd name="connsiteY31" fmla="*/ 1046804 h 2237474"/>
              <a:gd name="connsiteX32" fmla="*/ 9133985 w 12192000"/>
              <a:gd name="connsiteY32" fmla="*/ 1046450 h 2237474"/>
              <a:gd name="connsiteX33" fmla="*/ 9003462 w 12192000"/>
              <a:gd name="connsiteY33" fmla="*/ 1042406 h 2237474"/>
              <a:gd name="connsiteX34" fmla="*/ 8968445 w 12192000"/>
              <a:gd name="connsiteY34" fmla="*/ 1052169 h 2237474"/>
              <a:gd name="connsiteX35" fmla="*/ 8886001 w 12192000"/>
              <a:gd name="connsiteY35" fmla="*/ 1067468 h 2237474"/>
              <a:gd name="connsiteX36" fmla="*/ 8838610 w 12192000"/>
              <a:gd name="connsiteY36" fmla="*/ 1075091 h 2237474"/>
              <a:gd name="connsiteX37" fmla="*/ 8750383 w 12192000"/>
              <a:gd name="connsiteY37" fmla="*/ 1097387 h 2237474"/>
              <a:gd name="connsiteX38" fmla="*/ 8665605 w 12192000"/>
              <a:gd name="connsiteY38" fmla="*/ 1110791 h 2237474"/>
              <a:gd name="connsiteX39" fmla="*/ 8584946 w 12192000"/>
              <a:gd name="connsiteY39" fmla="*/ 1135226 h 2237474"/>
              <a:gd name="connsiteX40" fmla="*/ 8419755 w 12192000"/>
              <a:gd name="connsiteY40" fmla="*/ 1216260 h 2237474"/>
              <a:gd name="connsiteX41" fmla="*/ 8411626 w 12192000"/>
              <a:gd name="connsiteY41" fmla="*/ 1214397 h 2237474"/>
              <a:gd name="connsiteX42" fmla="*/ 8363469 w 12192000"/>
              <a:gd name="connsiteY42" fmla="*/ 1246658 h 2237474"/>
              <a:gd name="connsiteX43" fmla="*/ 8275497 w 12192000"/>
              <a:gd name="connsiteY43" fmla="*/ 1264396 h 2237474"/>
              <a:gd name="connsiteX44" fmla="*/ 8206287 w 12192000"/>
              <a:gd name="connsiteY44" fmla="*/ 1273060 h 2237474"/>
              <a:gd name="connsiteX45" fmla="*/ 8139997 w 12192000"/>
              <a:gd name="connsiteY45" fmla="*/ 1282713 h 2237474"/>
              <a:gd name="connsiteX46" fmla="*/ 8074238 w 12192000"/>
              <a:gd name="connsiteY46" fmla="*/ 1301895 h 2237474"/>
              <a:gd name="connsiteX47" fmla="*/ 7942099 w 12192000"/>
              <a:gd name="connsiteY47" fmla="*/ 1336332 h 2237474"/>
              <a:gd name="connsiteX48" fmla="*/ 7902328 w 12192000"/>
              <a:gd name="connsiteY48" fmla="*/ 1345865 h 2237474"/>
              <a:gd name="connsiteX49" fmla="*/ 7840612 w 12192000"/>
              <a:gd name="connsiteY49" fmla="*/ 1369373 h 2237474"/>
              <a:gd name="connsiteX50" fmla="*/ 7786819 w 12192000"/>
              <a:gd name="connsiteY50" fmla="*/ 1378970 h 2237474"/>
              <a:gd name="connsiteX51" fmla="*/ 7548172 w 12192000"/>
              <a:gd name="connsiteY51" fmla="*/ 1417460 h 2237474"/>
              <a:gd name="connsiteX52" fmla="*/ 7483437 w 12192000"/>
              <a:gd name="connsiteY52" fmla="*/ 1478152 h 2237474"/>
              <a:gd name="connsiteX53" fmla="*/ 7377870 w 12192000"/>
              <a:gd name="connsiteY53" fmla="*/ 1523319 h 2237474"/>
              <a:gd name="connsiteX54" fmla="*/ 7230737 w 12192000"/>
              <a:gd name="connsiteY54" fmla="*/ 1562633 h 2237474"/>
              <a:gd name="connsiteX55" fmla="*/ 7224458 w 12192000"/>
              <a:gd name="connsiteY55" fmla="*/ 1573008 h 2237474"/>
              <a:gd name="connsiteX56" fmla="*/ 7183121 w 12192000"/>
              <a:gd name="connsiteY56" fmla="*/ 1595162 h 2237474"/>
              <a:gd name="connsiteX57" fmla="*/ 7164601 w 12192000"/>
              <a:gd name="connsiteY57" fmla="*/ 1606490 h 2237474"/>
              <a:gd name="connsiteX58" fmla="*/ 7031309 w 12192000"/>
              <a:gd name="connsiteY58" fmla="*/ 1619451 h 2237474"/>
              <a:gd name="connsiteX59" fmla="*/ 6900177 w 12192000"/>
              <a:gd name="connsiteY59" fmla="*/ 1636016 h 2237474"/>
              <a:gd name="connsiteX60" fmla="*/ 6795372 w 12192000"/>
              <a:gd name="connsiteY60" fmla="*/ 1644845 h 2237474"/>
              <a:gd name="connsiteX61" fmla="*/ 6692251 w 12192000"/>
              <a:gd name="connsiteY61" fmla="*/ 1656357 h 2237474"/>
              <a:gd name="connsiteX62" fmla="*/ 6655235 w 12192000"/>
              <a:gd name="connsiteY62" fmla="*/ 1661869 h 2237474"/>
              <a:gd name="connsiteX63" fmla="*/ 6554894 w 12192000"/>
              <a:gd name="connsiteY63" fmla="*/ 1664428 h 2237474"/>
              <a:gd name="connsiteX64" fmla="*/ 6516595 w 12192000"/>
              <a:gd name="connsiteY64" fmla="*/ 1667475 h 2237474"/>
              <a:gd name="connsiteX65" fmla="*/ 6508541 w 12192000"/>
              <a:gd name="connsiteY65" fmla="*/ 1668757 h 2237474"/>
              <a:gd name="connsiteX66" fmla="*/ 6471012 w 12192000"/>
              <a:gd name="connsiteY66" fmla="*/ 1678604 h 2237474"/>
              <a:gd name="connsiteX67" fmla="*/ 6364035 w 12192000"/>
              <a:gd name="connsiteY67" fmla="*/ 1667683 h 2237474"/>
              <a:gd name="connsiteX68" fmla="*/ 6280959 w 12192000"/>
              <a:gd name="connsiteY68" fmla="*/ 1689329 h 2237474"/>
              <a:gd name="connsiteX69" fmla="*/ 6243319 w 12192000"/>
              <a:gd name="connsiteY69" fmla="*/ 1695560 h 2237474"/>
              <a:gd name="connsiteX70" fmla="*/ 6098321 w 12192000"/>
              <a:gd name="connsiteY70" fmla="*/ 1721646 h 2237474"/>
              <a:gd name="connsiteX71" fmla="*/ 5880652 w 12192000"/>
              <a:gd name="connsiteY71" fmla="*/ 1779643 h 2237474"/>
              <a:gd name="connsiteX72" fmla="*/ 5785959 w 12192000"/>
              <a:gd name="connsiteY72" fmla="*/ 1775307 h 2237474"/>
              <a:gd name="connsiteX73" fmla="*/ 5643534 w 12192000"/>
              <a:gd name="connsiteY73" fmla="*/ 1802919 h 2237474"/>
              <a:gd name="connsiteX74" fmla="*/ 5518799 w 12192000"/>
              <a:gd name="connsiteY74" fmla="*/ 1818312 h 2237474"/>
              <a:gd name="connsiteX75" fmla="*/ 5505014 w 12192000"/>
              <a:gd name="connsiteY75" fmla="*/ 1819259 h 2237474"/>
              <a:gd name="connsiteX76" fmla="*/ 5453307 w 12192000"/>
              <a:gd name="connsiteY76" fmla="*/ 1815450 h 2237474"/>
              <a:gd name="connsiteX77" fmla="*/ 5221533 w 12192000"/>
              <a:gd name="connsiteY77" fmla="*/ 1846950 h 2237474"/>
              <a:gd name="connsiteX78" fmla="*/ 5149802 w 12192000"/>
              <a:gd name="connsiteY78" fmla="*/ 1844846 h 2237474"/>
              <a:gd name="connsiteX79" fmla="*/ 5114927 w 12192000"/>
              <a:gd name="connsiteY79" fmla="*/ 1847827 h 2237474"/>
              <a:gd name="connsiteX80" fmla="*/ 5108970 w 12192000"/>
              <a:gd name="connsiteY80" fmla="*/ 1847935 h 2237474"/>
              <a:gd name="connsiteX81" fmla="*/ 5067961 w 12192000"/>
              <a:gd name="connsiteY81" fmla="*/ 1845917 h 2237474"/>
              <a:gd name="connsiteX82" fmla="*/ 5007075 w 12192000"/>
              <a:gd name="connsiteY82" fmla="*/ 1838626 h 2237474"/>
              <a:gd name="connsiteX83" fmla="*/ 4944087 w 12192000"/>
              <a:gd name="connsiteY83" fmla="*/ 1823332 h 2237474"/>
              <a:gd name="connsiteX84" fmla="*/ 4907662 w 12192000"/>
              <a:gd name="connsiteY84" fmla="*/ 1816900 h 2237474"/>
              <a:gd name="connsiteX85" fmla="*/ 4882386 w 12192000"/>
              <a:gd name="connsiteY85" fmla="*/ 1809844 h 2237474"/>
              <a:gd name="connsiteX86" fmla="*/ 4811440 w 12192000"/>
              <a:gd name="connsiteY86" fmla="*/ 1804655 h 2237474"/>
              <a:gd name="connsiteX87" fmla="*/ 4691075 w 12192000"/>
              <a:gd name="connsiteY87" fmla="*/ 1801389 h 2237474"/>
              <a:gd name="connsiteX88" fmla="*/ 4640313 w 12192000"/>
              <a:gd name="connsiteY88" fmla="*/ 1784307 h 2237474"/>
              <a:gd name="connsiteX89" fmla="*/ 4536503 w 12192000"/>
              <a:gd name="connsiteY89" fmla="*/ 1785334 h 2237474"/>
              <a:gd name="connsiteX90" fmla="*/ 4513724 w 12192000"/>
              <a:gd name="connsiteY90" fmla="*/ 1791996 h 2237474"/>
              <a:gd name="connsiteX91" fmla="*/ 4459810 w 12192000"/>
              <a:gd name="connsiteY91" fmla="*/ 1797886 h 2237474"/>
              <a:gd name="connsiteX92" fmla="*/ 4379064 w 12192000"/>
              <a:gd name="connsiteY92" fmla="*/ 1817177 h 2237474"/>
              <a:gd name="connsiteX93" fmla="*/ 4290981 w 12192000"/>
              <a:gd name="connsiteY93" fmla="*/ 1839677 h 2237474"/>
              <a:gd name="connsiteX94" fmla="*/ 4238372 w 12192000"/>
              <a:gd name="connsiteY94" fmla="*/ 1851480 h 2237474"/>
              <a:gd name="connsiteX95" fmla="*/ 4232517 w 12192000"/>
              <a:gd name="connsiteY95" fmla="*/ 1852567 h 2237474"/>
              <a:gd name="connsiteX96" fmla="*/ 4191732 w 12192000"/>
              <a:gd name="connsiteY96" fmla="*/ 1857328 h 2237474"/>
              <a:gd name="connsiteX97" fmla="*/ 4065532 w 12192000"/>
              <a:gd name="connsiteY97" fmla="*/ 1855477 h 2237474"/>
              <a:gd name="connsiteX98" fmla="*/ 4028460 w 12192000"/>
              <a:gd name="connsiteY98" fmla="*/ 1855137 h 2237474"/>
              <a:gd name="connsiteX99" fmla="*/ 4002267 w 12192000"/>
              <a:gd name="connsiteY99" fmla="*/ 1852352 h 2237474"/>
              <a:gd name="connsiteX100" fmla="*/ 3931396 w 12192000"/>
              <a:gd name="connsiteY100" fmla="*/ 1858915 h 2237474"/>
              <a:gd name="connsiteX101" fmla="*/ 3812162 w 12192000"/>
              <a:gd name="connsiteY101" fmla="*/ 1875501 h 2237474"/>
              <a:gd name="connsiteX102" fmla="*/ 3758105 w 12192000"/>
              <a:gd name="connsiteY102" fmla="*/ 1871856 h 2237474"/>
              <a:gd name="connsiteX103" fmla="*/ 3715896 w 12192000"/>
              <a:gd name="connsiteY103" fmla="*/ 1881552 h 2237474"/>
              <a:gd name="connsiteX104" fmla="*/ 3567259 w 12192000"/>
              <a:gd name="connsiteY104" fmla="*/ 1893482 h 2237474"/>
              <a:gd name="connsiteX105" fmla="*/ 3405770 w 12192000"/>
              <a:gd name="connsiteY105" fmla="*/ 1904591 h 2237474"/>
              <a:gd name="connsiteX106" fmla="*/ 3280097 w 12192000"/>
              <a:gd name="connsiteY106" fmla="*/ 1919610 h 2237474"/>
              <a:gd name="connsiteX107" fmla="*/ 3123424 w 12192000"/>
              <a:gd name="connsiteY107" fmla="*/ 1952930 h 2237474"/>
              <a:gd name="connsiteX108" fmla="*/ 3009910 w 12192000"/>
              <a:gd name="connsiteY108" fmla="*/ 1957866 h 2237474"/>
              <a:gd name="connsiteX109" fmla="*/ 2995934 w 12192000"/>
              <a:gd name="connsiteY109" fmla="*/ 1967085 h 2237474"/>
              <a:gd name="connsiteX110" fmla="*/ 2942858 w 12192000"/>
              <a:gd name="connsiteY110" fmla="*/ 1981367 h 2237474"/>
              <a:gd name="connsiteX111" fmla="*/ 2875436 w 12192000"/>
              <a:gd name="connsiteY111" fmla="*/ 1996977 h 2237474"/>
              <a:gd name="connsiteX112" fmla="*/ 2874892 w 12192000"/>
              <a:gd name="connsiteY112" fmla="*/ 1996085 h 2237474"/>
              <a:gd name="connsiteX113" fmla="*/ 2843662 w 12192000"/>
              <a:gd name="connsiteY113" fmla="*/ 1992498 h 2237474"/>
              <a:gd name="connsiteX114" fmla="*/ 2718916 w 12192000"/>
              <a:gd name="connsiteY114" fmla="*/ 1990867 h 2237474"/>
              <a:gd name="connsiteX115" fmla="*/ 2713522 w 12192000"/>
              <a:gd name="connsiteY115" fmla="*/ 1990173 h 2237474"/>
              <a:gd name="connsiteX116" fmla="*/ 2578178 w 12192000"/>
              <a:gd name="connsiteY116" fmla="*/ 1990531 h 2237474"/>
              <a:gd name="connsiteX117" fmla="*/ 2476147 w 12192000"/>
              <a:gd name="connsiteY117" fmla="*/ 1998305 h 2237474"/>
              <a:gd name="connsiteX118" fmla="*/ 2373568 w 12192000"/>
              <a:gd name="connsiteY118" fmla="*/ 2003219 h 2237474"/>
              <a:gd name="connsiteX119" fmla="*/ 2287219 w 12192000"/>
              <a:gd name="connsiteY119" fmla="*/ 1998750 h 2237474"/>
              <a:gd name="connsiteX120" fmla="*/ 2243069 w 12192000"/>
              <a:gd name="connsiteY120" fmla="*/ 2005321 h 2237474"/>
              <a:gd name="connsiteX121" fmla="*/ 2164831 w 12192000"/>
              <a:gd name="connsiteY121" fmla="*/ 2010143 h 2237474"/>
              <a:gd name="connsiteX122" fmla="*/ 2085228 w 12192000"/>
              <a:gd name="connsiteY122" fmla="*/ 2046431 h 2237474"/>
              <a:gd name="connsiteX123" fmla="*/ 2058061 w 12192000"/>
              <a:gd name="connsiteY123" fmla="*/ 2047942 h 2237474"/>
              <a:gd name="connsiteX124" fmla="*/ 2042244 w 12192000"/>
              <a:gd name="connsiteY124" fmla="*/ 2055560 h 2237474"/>
              <a:gd name="connsiteX125" fmla="*/ 1877728 w 12192000"/>
              <a:gd name="connsiteY125" fmla="*/ 2101004 h 2237474"/>
              <a:gd name="connsiteX126" fmla="*/ 1759056 w 12192000"/>
              <a:gd name="connsiteY126" fmla="*/ 2125608 h 2237474"/>
              <a:gd name="connsiteX127" fmla="*/ 1637948 w 12192000"/>
              <a:gd name="connsiteY127" fmla="*/ 2172597 h 2237474"/>
              <a:gd name="connsiteX128" fmla="*/ 1434549 w 12192000"/>
              <a:gd name="connsiteY128" fmla="*/ 2234522 h 2237474"/>
              <a:gd name="connsiteX129" fmla="*/ 1398481 w 12192000"/>
              <a:gd name="connsiteY129" fmla="*/ 2237074 h 2237474"/>
              <a:gd name="connsiteX130" fmla="*/ 1398407 w 12192000"/>
              <a:gd name="connsiteY130" fmla="*/ 2237095 h 2237474"/>
              <a:gd name="connsiteX131" fmla="*/ 1370962 w 12192000"/>
              <a:gd name="connsiteY131" fmla="*/ 2237474 h 2237474"/>
              <a:gd name="connsiteX132" fmla="*/ 1356367 w 12192000"/>
              <a:gd name="connsiteY132" fmla="*/ 2235089 h 2237474"/>
              <a:gd name="connsiteX133" fmla="*/ 1324828 w 12192000"/>
              <a:gd name="connsiteY133" fmla="*/ 2231968 h 2237474"/>
              <a:gd name="connsiteX134" fmla="*/ 1279765 w 12192000"/>
              <a:gd name="connsiteY134" fmla="*/ 2229639 h 2237474"/>
              <a:gd name="connsiteX135" fmla="*/ 1195347 w 12192000"/>
              <a:gd name="connsiteY135" fmla="*/ 2212354 h 2237474"/>
              <a:gd name="connsiteX136" fmla="*/ 970251 w 12192000"/>
              <a:gd name="connsiteY136" fmla="*/ 2221029 h 2237474"/>
              <a:gd name="connsiteX137" fmla="*/ 812914 w 12192000"/>
              <a:gd name="connsiteY137" fmla="*/ 2202752 h 2237474"/>
              <a:gd name="connsiteX138" fmla="*/ 800195 w 12192000"/>
              <a:gd name="connsiteY138" fmla="*/ 2209407 h 2237474"/>
              <a:gd name="connsiteX139" fmla="*/ 597225 w 12192000"/>
              <a:gd name="connsiteY139" fmla="*/ 2180999 h 2237474"/>
              <a:gd name="connsiteX140" fmla="*/ 520671 w 12192000"/>
              <a:gd name="connsiteY140" fmla="*/ 2180980 h 2237474"/>
              <a:gd name="connsiteX141" fmla="*/ 515024 w 12192000"/>
              <a:gd name="connsiteY141" fmla="*/ 2179258 h 2237474"/>
              <a:gd name="connsiteX142" fmla="*/ 413835 w 12192000"/>
              <a:gd name="connsiteY142" fmla="*/ 2156783 h 2237474"/>
              <a:gd name="connsiteX143" fmla="*/ 376513 w 12192000"/>
              <a:gd name="connsiteY143" fmla="*/ 2154014 h 2237474"/>
              <a:gd name="connsiteX144" fmla="*/ 273386 w 12192000"/>
              <a:gd name="connsiteY144" fmla="*/ 2142551 h 2237474"/>
              <a:gd name="connsiteX145" fmla="*/ 169207 w 12192000"/>
              <a:gd name="connsiteY145" fmla="*/ 2128100 h 2237474"/>
              <a:gd name="connsiteX146" fmla="*/ 77641 w 12192000"/>
              <a:gd name="connsiteY146" fmla="*/ 2126835 h 2237474"/>
              <a:gd name="connsiteX147" fmla="*/ 37645 w 12192000"/>
              <a:gd name="connsiteY147" fmla="*/ 2115401 h 2237474"/>
              <a:gd name="connsiteX148" fmla="*/ 4572 w 12192000"/>
              <a:gd name="connsiteY148" fmla="*/ 2111091 h 2237474"/>
              <a:gd name="connsiteX149" fmla="*/ 0 w 12192000"/>
              <a:gd name="connsiteY149" fmla="*/ 2110468 h 2237474"/>
              <a:gd name="connsiteX150" fmla="*/ 0 w 12192000"/>
              <a:gd name="connsiteY150"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20512 w 12192000"/>
              <a:gd name="connsiteY6" fmla="*/ 745392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46594 w 12192000"/>
              <a:gd name="connsiteY12" fmla="*/ 765069 h 2237474"/>
              <a:gd name="connsiteX13" fmla="*/ 10739478 w 12192000"/>
              <a:gd name="connsiteY13" fmla="*/ 776841 h 2237474"/>
              <a:gd name="connsiteX14" fmla="*/ 10458762 w 12192000"/>
              <a:gd name="connsiteY14" fmla="*/ 755400 h 2237474"/>
              <a:gd name="connsiteX15" fmla="*/ 10211200 w 12192000"/>
              <a:gd name="connsiteY15" fmla="*/ 767513 h 2237474"/>
              <a:gd name="connsiteX16" fmla="*/ 10167995 w 12192000"/>
              <a:gd name="connsiteY16" fmla="*/ 760843 h 2237474"/>
              <a:gd name="connsiteX17" fmla="*/ 9997044 w 12192000"/>
              <a:gd name="connsiteY17" fmla="*/ 780129 h 2237474"/>
              <a:gd name="connsiteX18" fmla="*/ 9943887 w 12192000"/>
              <a:gd name="connsiteY18" fmla="*/ 804141 h 2237474"/>
              <a:gd name="connsiteX19" fmla="*/ 9918248 w 12192000"/>
              <a:gd name="connsiteY19" fmla="*/ 816628 h 2237474"/>
              <a:gd name="connsiteX20" fmla="*/ 9767091 w 12192000"/>
              <a:gd name="connsiteY20" fmla="*/ 870550 h 2237474"/>
              <a:gd name="connsiteX21" fmla="*/ 9683005 w 12192000"/>
              <a:gd name="connsiteY21" fmla="*/ 894128 h 2237474"/>
              <a:gd name="connsiteX22" fmla="*/ 9594438 w 12192000"/>
              <a:gd name="connsiteY22" fmla="*/ 919051 h 2237474"/>
              <a:gd name="connsiteX23" fmla="*/ 9544189 w 12192000"/>
              <a:gd name="connsiteY23" fmla="*/ 938966 h 2237474"/>
              <a:gd name="connsiteX24" fmla="*/ 9500499 w 12192000"/>
              <a:gd name="connsiteY24" fmla="*/ 954680 h 2237474"/>
              <a:gd name="connsiteX25" fmla="*/ 9428195 w 12192000"/>
              <a:gd name="connsiteY25" fmla="*/ 986225 h 2237474"/>
              <a:gd name="connsiteX26" fmla="*/ 9410017 w 12192000"/>
              <a:gd name="connsiteY26" fmla="*/ 993931 h 2237474"/>
              <a:gd name="connsiteX27" fmla="*/ 9392919 w 12192000"/>
              <a:gd name="connsiteY27" fmla="*/ 994656 h 2237474"/>
              <a:gd name="connsiteX28" fmla="*/ 9268019 w 12192000"/>
              <a:gd name="connsiteY28" fmla="*/ 1007442 h 2237474"/>
              <a:gd name="connsiteX29" fmla="*/ 9234662 w 12192000"/>
              <a:gd name="connsiteY29" fmla="*/ 1023056 h 2237474"/>
              <a:gd name="connsiteX30" fmla="*/ 9181033 w 12192000"/>
              <a:gd name="connsiteY30" fmla="*/ 1037921 h 2237474"/>
              <a:gd name="connsiteX31" fmla="*/ 9155969 w 12192000"/>
              <a:gd name="connsiteY31" fmla="*/ 1046804 h 2237474"/>
              <a:gd name="connsiteX32" fmla="*/ 9133985 w 12192000"/>
              <a:gd name="connsiteY32" fmla="*/ 1046450 h 2237474"/>
              <a:gd name="connsiteX33" fmla="*/ 9003462 w 12192000"/>
              <a:gd name="connsiteY33" fmla="*/ 1042406 h 2237474"/>
              <a:gd name="connsiteX34" fmla="*/ 8968445 w 12192000"/>
              <a:gd name="connsiteY34" fmla="*/ 1052169 h 2237474"/>
              <a:gd name="connsiteX35" fmla="*/ 8886001 w 12192000"/>
              <a:gd name="connsiteY35" fmla="*/ 1067468 h 2237474"/>
              <a:gd name="connsiteX36" fmla="*/ 8838610 w 12192000"/>
              <a:gd name="connsiteY36" fmla="*/ 1075091 h 2237474"/>
              <a:gd name="connsiteX37" fmla="*/ 8750383 w 12192000"/>
              <a:gd name="connsiteY37" fmla="*/ 1097387 h 2237474"/>
              <a:gd name="connsiteX38" fmla="*/ 8665605 w 12192000"/>
              <a:gd name="connsiteY38" fmla="*/ 1110791 h 2237474"/>
              <a:gd name="connsiteX39" fmla="*/ 8584946 w 12192000"/>
              <a:gd name="connsiteY39" fmla="*/ 1135226 h 2237474"/>
              <a:gd name="connsiteX40" fmla="*/ 8419755 w 12192000"/>
              <a:gd name="connsiteY40" fmla="*/ 1216260 h 2237474"/>
              <a:gd name="connsiteX41" fmla="*/ 8411626 w 12192000"/>
              <a:gd name="connsiteY41" fmla="*/ 1214397 h 2237474"/>
              <a:gd name="connsiteX42" fmla="*/ 8363469 w 12192000"/>
              <a:gd name="connsiteY42" fmla="*/ 1246658 h 2237474"/>
              <a:gd name="connsiteX43" fmla="*/ 8275497 w 12192000"/>
              <a:gd name="connsiteY43" fmla="*/ 1264396 h 2237474"/>
              <a:gd name="connsiteX44" fmla="*/ 8206287 w 12192000"/>
              <a:gd name="connsiteY44" fmla="*/ 1273060 h 2237474"/>
              <a:gd name="connsiteX45" fmla="*/ 8139997 w 12192000"/>
              <a:gd name="connsiteY45" fmla="*/ 1282713 h 2237474"/>
              <a:gd name="connsiteX46" fmla="*/ 8074238 w 12192000"/>
              <a:gd name="connsiteY46" fmla="*/ 1301895 h 2237474"/>
              <a:gd name="connsiteX47" fmla="*/ 7942099 w 12192000"/>
              <a:gd name="connsiteY47" fmla="*/ 1336332 h 2237474"/>
              <a:gd name="connsiteX48" fmla="*/ 7902328 w 12192000"/>
              <a:gd name="connsiteY48" fmla="*/ 1345865 h 2237474"/>
              <a:gd name="connsiteX49" fmla="*/ 7840612 w 12192000"/>
              <a:gd name="connsiteY49" fmla="*/ 1369373 h 2237474"/>
              <a:gd name="connsiteX50" fmla="*/ 7786819 w 12192000"/>
              <a:gd name="connsiteY50" fmla="*/ 1378970 h 2237474"/>
              <a:gd name="connsiteX51" fmla="*/ 7548172 w 12192000"/>
              <a:gd name="connsiteY51" fmla="*/ 1417460 h 2237474"/>
              <a:gd name="connsiteX52" fmla="*/ 7483437 w 12192000"/>
              <a:gd name="connsiteY52" fmla="*/ 1478152 h 2237474"/>
              <a:gd name="connsiteX53" fmla="*/ 7377870 w 12192000"/>
              <a:gd name="connsiteY53" fmla="*/ 1523319 h 2237474"/>
              <a:gd name="connsiteX54" fmla="*/ 7230737 w 12192000"/>
              <a:gd name="connsiteY54" fmla="*/ 1562633 h 2237474"/>
              <a:gd name="connsiteX55" fmla="*/ 7224458 w 12192000"/>
              <a:gd name="connsiteY55" fmla="*/ 1573008 h 2237474"/>
              <a:gd name="connsiteX56" fmla="*/ 7183121 w 12192000"/>
              <a:gd name="connsiteY56" fmla="*/ 1595162 h 2237474"/>
              <a:gd name="connsiteX57" fmla="*/ 7164601 w 12192000"/>
              <a:gd name="connsiteY57" fmla="*/ 1606490 h 2237474"/>
              <a:gd name="connsiteX58" fmla="*/ 7031309 w 12192000"/>
              <a:gd name="connsiteY58" fmla="*/ 1619451 h 2237474"/>
              <a:gd name="connsiteX59" fmla="*/ 6900177 w 12192000"/>
              <a:gd name="connsiteY59" fmla="*/ 1636016 h 2237474"/>
              <a:gd name="connsiteX60" fmla="*/ 6795372 w 12192000"/>
              <a:gd name="connsiteY60" fmla="*/ 1644845 h 2237474"/>
              <a:gd name="connsiteX61" fmla="*/ 6692251 w 12192000"/>
              <a:gd name="connsiteY61" fmla="*/ 1656357 h 2237474"/>
              <a:gd name="connsiteX62" fmla="*/ 6655235 w 12192000"/>
              <a:gd name="connsiteY62" fmla="*/ 1661869 h 2237474"/>
              <a:gd name="connsiteX63" fmla="*/ 6554894 w 12192000"/>
              <a:gd name="connsiteY63" fmla="*/ 1664428 h 2237474"/>
              <a:gd name="connsiteX64" fmla="*/ 6516595 w 12192000"/>
              <a:gd name="connsiteY64" fmla="*/ 1667475 h 2237474"/>
              <a:gd name="connsiteX65" fmla="*/ 6508541 w 12192000"/>
              <a:gd name="connsiteY65" fmla="*/ 1668757 h 2237474"/>
              <a:gd name="connsiteX66" fmla="*/ 6471012 w 12192000"/>
              <a:gd name="connsiteY66" fmla="*/ 1678604 h 2237474"/>
              <a:gd name="connsiteX67" fmla="*/ 6364035 w 12192000"/>
              <a:gd name="connsiteY67" fmla="*/ 1667683 h 2237474"/>
              <a:gd name="connsiteX68" fmla="*/ 6280959 w 12192000"/>
              <a:gd name="connsiteY68" fmla="*/ 1689329 h 2237474"/>
              <a:gd name="connsiteX69" fmla="*/ 6243319 w 12192000"/>
              <a:gd name="connsiteY69" fmla="*/ 1695560 h 2237474"/>
              <a:gd name="connsiteX70" fmla="*/ 6098321 w 12192000"/>
              <a:gd name="connsiteY70" fmla="*/ 1721646 h 2237474"/>
              <a:gd name="connsiteX71" fmla="*/ 5880652 w 12192000"/>
              <a:gd name="connsiteY71" fmla="*/ 1779643 h 2237474"/>
              <a:gd name="connsiteX72" fmla="*/ 5785959 w 12192000"/>
              <a:gd name="connsiteY72" fmla="*/ 1775307 h 2237474"/>
              <a:gd name="connsiteX73" fmla="*/ 5643534 w 12192000"/>
              <a:gd name="connsiteY73" fmla="*/ 1802919 h 2237474"/>
              <a:gd name="connsiteX74" fmla="*/ 5518799 w 12192000"/>
              <a:gd name="connsiteY74" fmla="*/ 1818312 h 2237474"/>
              <a:gd name="connsiteX75" fmla="*/ 5505014 w 12192000"/>
              <a:gd name="connsiteY75" fmla="*/ 1819259 h 2237474"/>
              <a:gd name="connsiteX76" fmla="*/ 5453307 w 12192000"/>
              <a:gd name="connsiteY76" fmla="*/ 1815450 h 2237474"/>
              <a:gd name="connsiteX77" fmla="*/ 5221533 w 12192000"/>
              <a:gd name="connsiteY77" fmla="*/ 1846950 h 2237474"/>
              <a:gd name="connsiteX78" fmla="*/ 5149802 w 12192000"/>
              <a:gd name="connsiteY78" fmla="*/ 1844846 h 2237474"/>
              <a:gd name="connsiteX79" fmla="*/ 5114927 w 12192000"/>
              <a:gd name="connsiteY79" fmla="*/ 1847827 h 2237474"/>
              <a:gd name="connsiteX80" fmla="*/ 5108970 w 12192000"/>
              <a:gd name="connsiteY80" fmla="*/ 1847935 h 2237474"/>
              <a:gd name="connsiteX81" fmla="*/ 5067961 w 12192000"/>
              <a:gd name="connsiteY81" fmla="*/ 1845917 h 2237474"/>
              <a:gd name="connsiteX82" fmla="*/ 5007075 w 12192000"/>
              <a:gd name="connsiteY82" fmla="*/ 1838626 h 2237474"/>
              <a:gd name="connsiteX83" fmla="*/ 4944087 w 12192000"/>
              <a:gd name="connsiteY83" fmla="*/ 1823332 h 2237474"/>
              <a:gd name="connsiteX84" fmla="*/ 4907662 w 12192000"/>
              <a:gd name="connsiteY84" fmla="*/ 1816900 h 2237474"/>
              <a:gd name="connsiteX85" fmla="*/ 4882386 w 12192000"/>
              <a:gd name="connsiteY85" fmla="*/ 1809844 h 2237474"/>
              <a:gd name="connsiteX86" fmla="*/ 4811440 w 12192000"/>
              <a:gd name="connsiteY86" fmla="*/ 1804655 h 2237474"/>
              <a:gd name="connsiteX87" fmla="*/ 4691075 w 12192000"/>
              <a:gd name="connsiteY87" fmla="*/ 1801389 h 2237474"/>
              <a:gd name="connsiteX88" fmla="*/ 4640313 w 12192000"/>
              <a:gd name="connsiteY88" fmla="*/ 1784307 h 2237474"/>
              <a:gd name="connsiteX89" fmla="*/ 4536503 w 12192000"/>
              <a:gd name="connsiteY89" fmla="*/ 1785334 h 2237474"/>
              <a:gd name="connsiteX90" fmla="*/ 4513724 w 12192000"/>
              <a:gd name="connsiteY90" fmla="*/ 1791996 h 2237474"/>
              <a:gd name="connsiteX91" fmla="*/ 4459810 w 12192000"/>
              <a:gd name="connsiteY91" fmla="*/ 1797886 h 2237474"/>
              <a:gd name="connsiteX92" fmla="*/ 4379064 w 12192000"/>
              <a:gd name="connsiteY92" fmla="*/ 1817177 h 2237474"/>
              <a:gd name="connsiteX93" fmla="*/ 4290981 w 12192000"/>
              <a:gd name="connsiteY93" fmla="*/ 1839677 h 2237474"/>
              <a:gd name="connsiteX94" fmla="*/ 4238372 w 12192000"/>
              <a:gd name="connsiteY94" fmla="*/ 1851480 h 2237474"/>
              <a:gd name="connsiteX95" fmla="*/ 4232517 w 12192000"/>
              <a:gd name="connsiteY95" fmla="*/ 1852567 h 2237474"/>
              <a:gd name="connsiteX96" fmla="*/ 4191732 w 12192000"/>
              <a:gd name="connsiteY96" fmla="*/ 1857328 h 2237474"/>
              <a:gd name="connsiteX97" fmla="*/ 4065532 w 12192000"/>
              <a:gd name="connsiteY97" fmla="*/ 1855477 h 2237474"/>
              <a:gd name="connsiteX98" fmla="*/ 4028460 w 12192000"/>
              <a:gd name="connsiteY98" fmla="*/ 1855137 h 2237474"/>
              <a:gd name="connsiteX99" fmla="*/ 4002267 w 12192000"/>
              <a:gd name="connsiteY99" fmla="*/ 1852352 h 2237474"/>
              <a:gd name="connsiteX100" fmla="*/ 3931396 w 12192000"/>
              <a:gd name="connsiteY100" fmla="*/ 1858915 h 2237474"/>
              <a:gd name="connsiteX101" fmla="*/ 3812162 w 12192000"/>
              <a:gd name="connsiteY101" fmla="*/ 1875501 h 2237474"/>
              <a:gd name="connsiteX102" fmla="*/ 3758105 w 12192000"/>
              <a:gd name="connsiteY102" fmla="*/ 1871856 h 2237474"/>
              <a:gd name="connsiteX103" fmla="*/ 3715896 w 12192000"/>
              <a:gd name="connsiteY103" fmla="*/ 1881552 h 2237474"/>
              <a:gd name="connsiteX104" fmla="*/ 3567259 w 12192000"/>
              <a:gd name="connsiteY104" fmla="*/ 1893482 h 2237474"/>
              <a:gd name="connsiteX105" fmla="*/ 3405770 w 12192000"/>
              <a:gd name="connsiteY105" fmla="*/ 1904591 h 2237474"/>
              <a:gd name="connsiteX106" fmla="*/ 3280097 w 12192000"/>
              <a:gd name="connsiteY106" fmla="*/ 1919610 h 2237474"/>
              <a:gd name="connsiteX107" fmla="*/ 3123424 w 12192000"/>
              <a:gd name="connsiteY107" fmla="*/ 1952930 h 2237474"/>
              <a:gd name="connsiteX108" fmla="*/ 3009910 w 12192000"/>
              <a:gd name="connsiteY108" fmla="*/ 1957866 h 2237474"/>
              <a:gd name="connsiteX109" fmla="*/ 2995934 w 12192000"/>
              <a:gd name="connsiteY109" fmla="*/ 1967085 h 2237474"/>
              <a:gd name="connsiteX110" fmla="*/ 2942858 w 12192000"/>
              <a:gd name="connsiteY110" fmla="*/ 1981367 h 2237474"/>
              <a:gd name="connsiteX111" fmla="*/ 2875436 w 12192000"/>
              <a:gd name="connsiteY111" fmla="*/ 1996977 h 2237474"/>
              <a:gd name="connsiteX112" fmla="*/ 2874892 w 12192000"/>
              <a:gd name="connsiteY112" fmla="*/ 1996085 h 2237474"/>
              <a:gd name="connsiteX113" fmla="*/ 2843662 w 12192000"/>
              <a:gd name="connsiteY113" fmla="*/ 1992498 h 2237474"/>
              <a:gd name="connsiteX114" fmla="*/ 2718916 w 12192000"/>
              <a:gd name="connsiteY114" fmla="*/ 1990867 h 2237474"/>
              <a:gd name="connsiteX115" fmla="*/ 2713522 w 12192000"/>
              <a:gd name="connsiteY115" fmla="*/ 1990173 h 2237474"/>
              <a:gd name="connsiteX116" fmla="*/ 2578178 w 12192000"/>
              <a:gd name="connsiteY116" fmla="*/ 1990531 h 2237474"/>
              <a:gd name="connsiteX117" fmla="*/ 2476147 w 12192000"/>
              <a:gd name="connsiteY117" fmla="*/ 1998305 h 2237474"/>
              <a:gd name="connsiteX118" fmla="*/ 2373568 w 12192000"/>
              <a:gd name="connsiteY118" fmla="*/ 2003219 h 2237474"/>
              <a:gd name="connsiteX119" fmla="*/ 2287219 w 12192000"/>
              <a:gd name="connsiteY119" fmla="*/ 1998750 h 2237474"/>
              <a:gd name="connsiteX120" fmla="*/ 2243069 w 12192000"/>
              <a:gd name="connsiteY120" fmla="*/ 2005321 h 2237474"/>
              <a:gd name="connsiteX121" fmla="*/ 2164831 w 12192000"/>
              <a:gd name="connsiteY121" fmla="*/ 2010143 h 2237474"/>
              <a:gd name="connsiteX122" fmla="*/ 2085228 w 12192000"/>
              <a:gd name="connsiteY122" fmla="*/ 2046431 h 2237474"/>
              <a:gd name="connsiteX123" fmla="*/ 2058061 w 12192000"/>
              <a:gd name="connsiteY123" fmla="*/ 2047942 h 2237474"/>
              <a:gd name="connsiteX124" fmla="*/ 2042244 w 12192000"/>
              <a:gd name="connsiteY124" fmla="*/ 2055560 h 2237474"/>
              <a:gd name="connsiteX125" fmla="*/ 1877728 w 12192000"/>
              <a:gd name="connsiteY125" fmla="*/ 2101004 h 2237474"/>
              <a:gd name="connsiteX126" fmla="*/ 1759056 w 12192000"/>
              <a:gd name="connsiteY126" fmla="*/ 2125608 h 2237474"/>
              <a:gd name="connsiteX127" fmla="*/ 1637948 w 12192000"/>
              <a:gd name="connsiteY127" fmla="*/ 2172597 h 2237474"/>
              <a:gd name="connsiteX128" fmla="*/ 1434549 w 12192000"/>
              <a:gd name="connsiteY128" fmla="*/ 2234522 h 2237474"/>
              <a:gd name="connsiteX129" fmla="*/ 1398481 w 12192000"/>
              <a:gd name="connsiteY129" fmla="*/ 2237074 h 2237474"/>
              <a:gd name="connsiteX130" fmla="*/ 1398407 w 12192000"/>
              <a:gd name="connsiteY130" fmla="*/ 2237095 h 2237474"/>
              <a:gd name="connsiteX131" fmla="*/ 1370962 w 12192000"/>
              <a:gd name="connsiteY131" fmla="*/ 2237474 h 2237474"/>
              <a:gd name="connsiteX132" fmla="*/ 1356367 w 12192000"/>
              <a:gd name="connsiteY132" fmla="*/ 2235089 h 2237474"/>
              <a:gd name="connsiteX133" fmla="*/ 1324828 w 12192000"/>
              <a:gd name="connsiteY133" fmla="*/ 2231968 h 2237474"/>
              <a:gd name="connsiteX134" fmla="*/ 1279765 w 12192000"/>
              <a:gd name="connsiteY134" fmla="*/ 2229639 h 2237474"/>
              <a:gd name="connsiteX135" fmla="*/ 1195347 w 12192000"/>
              <a:gd name="connsiteY135" fmla="*/ 2212354 h 2237474"/>
              <a:gd name="connsiteX136" fmla="*/ 970251 w 12192000"/>
              <a:gd name="connsiteY136" fmla="*/ 2221029 h 2237474"/>
              <a:gd name="connsiteX137" fmla="*/ 812914 w 12192000"/>
              <a:gd name="connsiteY137" fmla="*/ 2202752 h 2237474"/>
              <a:gd name="connsiteX138" fmla="*/ 776382 w 12192000"/>
              <a:gd name="connsiteY138" fmla="*/ 2204512 h 2237474"/>
              <a:gd name="connsiteX139" fmla="*/ 597225 w 12192000"/>
              <a:gd name="connsiteY139" fmla="*/ 2180999 h 2237474"/>
              <a:gd name="connsiteX140" fmla="*/ 520671 w 12192000"/>
              <a:gd name="connsiteY140" fmla="*/ 2180980 h 2237474"/>
              <a:gd name="connsiteX141" fmla="*/ 515024 w 12192000"/>
              <a:gd name="connsiteY141" fmla="*/ 2179258 h 2237474"/>
              <a:gd name="connsiteX142" fmla="*/ 413835 w 12192000"/>
              <a:gd name="connsiteY142" fmla="*/ 2156783 h 2237474"/>
              <a:gd name="connsiteX143" fmla="*/ 376513 w 12192000"/>
              <a:gd name="connsiteY143" fmla="*/ 2154014 h 2237474"/>
              <a:gd name="connsiteX144" fmla="*/ 273386 w 12192000"/>
              <a:gd name="connsiteY144" fmla="*/ 2142551 h 2237474"/>
              <a:gd name="connsiteX145" fmla="*/ 169207 w 12192000"/>
              <a:gd name="connsiteY145" fmla="*/ 2128100 h 2237474"/>
              <a:gd name="connsiteX146" fmla="*/ 77641 w 12192000"/>
              <a:gd name="connsiteY146" fmla="*/ 2126835 h 2237474"/>
              <a:gd name="connsiteX147" fmla="*/ 37645 w 12192000"/>
              <a:gd name="connsiteY147" fmla="*/ 2115401 h 2237474"/>
              <a:gd name="connsiteX148" fmla="*/ 4572 w 12192000"/>
              <a:gd name="connsiteY148" fmla="*/ 2111091 h 2237474"/>
              <a:gd name="connsiteX149" fmla="*/ 0 w 12192000"/>
              <a:gd name="connsiteY149" fmla="*/ 2110468 h 2237474"/>
              <a:gd name="connsiteX150" fmla="*/ 0 w 12192000"/>
              <a:gd name="connsiteY150"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20512 w 12192000"/>
              <a:gd name="connsiteY6" fmla="*/ 745392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46594 w 12192000"/>
              <a:gd name="connsiteY12" fmla="*/ 765069 h 2237474"/>
              <a:gd name="connsiteX13" fmla="*/ 10739478 w 12192000"/>
              <a:gd name="connsiteY13" fmla="*/ 776841 h 2237474"/>
              <a:gd name="connsiteX14" fmla="*/ 10458762 w 12192000"/>
              <a:gd name="connsiteY14" fmla="*/ 755400 h 2237474"/>
              <a:gd name="connsiteX15" fmla="*/ 10211200 w 12192000"/>
              <a:gd name="connsiteY15" fmla="*/ 767513 h 2237474"/>
              <a:gd name="connsiteX16" fmla="*/ 10167995 w 12192000"/>
              <a:gd name="connsiteY16" fmla="*/ 760843 h 2237474"/>
              <a:gd name="connsiteX17" fmla="*/ 9997044 w 12192000"/>
              <a:gd name="connsiteY17" fmla="*/ 780129 h 2237474"/>
              <a:gd name="connsiteX18" fmla="*/ 9943887 w 12192000"/>
              <a:gd name="connsiteY18" fmla="*/ 804141 h 2237474"/>
              <a:gd name="connsiteX19" fmla="*/ 9918248 w 12192000"/>
              <a:gd name="connsiteY19" fmla="*/ 816628 h 2237474"/>
              <a:gd name="connsiteX20" fmla="*/ 9767091 w 12192000"/>
              <a:gd name="connsiteY20" fmla="*/ 870550 h 2237474"/>
              <a:gd name="connsiteX21" fmla="*/ 9683005 w 12192000"/>
              <a:gd name="connsiteY21" fmla="*/ 894128 h 2237474"/>
              <a:gd name="connsiteX22" fmla="*/ 9594438 w 12192000"/>
              <a:gd name="connsiteY22" fmla="*/ 919051 h 2237474"/>
              <a:gd name="connsiteX23" fmla="*/ 9544189 w 12192000"/>
              <a:gd name="connsiteY23" fmla="*/ 938966 h 2237474"/>
              <a:gd name="connsiteX24" fmla="*/ 9500499 w 12192000"/>
              <a:gd name="connsiteY24" fmla="*/ 954680 h 2237474"/>
              <a:gd name="connsiteX25" fmla="*/ 9428195 w 12192000"/>
              <a:gd name="connsiteY25" fmla="*/ 986225 h 2237474"/>
              <a:gd name="connsiteX26" fmla="*/ 9410017 w 12192000"/>
              <a:gd name="connsiteY26" fmla="*/ 993931 h 2237474"/>
              <a:gd name="connsiteX27" fmla="*/ 9392919 w 12192000"/>
              <a:gd name="connsiteY27" fmla="*/ 994656 h 2237474"/>
              <a:gd name="connsiteX28" fmla="*/ 9268019 w 12192000"/>
              <a:gd name="connsiteY28" fmla="*/ 1007442 h 2237474"/>
              <a:gd name="connsiteX29" fmla="*/ 9234662 w 12192000"/>
              <a:gd name="connsiteY29" fmla="*/ 1023056 h 2237474"/>
              <a:gd name="connsiteX30" fmla="*/ 9181033 w 12192000"/>
              <a:gd name="connsiteY30" fmla="*/ 1037921 h 2237474"/>
              <a:gd name="connsiteX31" fmla="*/ 9155969 w 12192000"/>
              <a:gd name="connsiteY31" fmla="*/ 1046804 h 2237474"/>
              <a:gd name="connsiteX32" fmla="*/ 9133985 w 12192000"/>
              <a:gd name="connsiteY32" fmla="*/ 1046450 h 2237474"/>
              <a:gd name="connsiteX33" fmla="*/ 9003462 w 12192000"/>
              <a:gd name="connsiteY33" fmla="*/ 1042406 h 2237474"/>
              <a:gd name="connsiteX34" fmla="*/ 8968445 w 12192000"/>
              <a:gd name="connsiteY34" fmla="*/ 1052169 h 2237474"/>
              <a:gd name="connsiteX35" fmla="*/ 8886001 w 12192000"/>
              <a:gd name="connsiteY35" fmla="*/ 1067468 h 2237474"/>
              <a:gd name="connsiteX36" fmla="*/ 8838610 w 12192000"/>
              <a:gd name="connsiteY36" fmla="*/ 1075091 h 2237474"/>
              <a:gd name="connsiteX37" fmla="*/ 8750383 w 12192000"/>
              <a:gd name="connsiteY37" fmla="*/ 1097387 h 2237474"/>
              <a:gd name="connsiteX38" fmla="*/ 8665605 w 12192000"/>
              <a:gd name="connsiteY38" fmla="*/ 1110791 h 2237474"/>
              <a:gd name="connsiteX39" fmla="*/ 8584946 w 12192000"/>
              <a:gd name="connsiteY39" fmla="*/ 1135226 h 2237474"/>
              <a:gd name="connsiteX40" fmla="*/ 8419755 w 12192000"/>
              <a:gd name="connsiteY40" fmla="*/ 1216260 h 2237474"/>
              <a:gd name="connsiteX41" fmla="*/ 8411626 w 12192000"/>
              <a:gd name="connsiteY41" fmla="*/ 1214397 h 2237474"/>
              <a:gd name="connsiteX42" fmla="*/ 8363469 w 12192000"/>
              <a:gd name="connsiteY42" fmla="*/ 1246658 h 2237474"/>
              <a:gd name="connsiteX43" fmla="*/ 8275497 w 12192000"/>
              <a:gd name="connsiteY43" fmla="*/ 1264396 h 2237474"/>
              <a:gd name="connsiteX44" fmla="*/ 8206287 w 12192000"/>
              <a:gd name="connsiteY44" fmla="*/ 1273060 h 2237474"/>
              <a:gd name="connsiteX45" fmla="*/ 8139997 w 12192000"/>
              <a:gd name="connsiteY45" fmla="*/ 1282713 h 2237474"/>
              <a:gd name="connsiteX46" fmla="*/ 8074238 w 12192000"/>
              <a:gd name="connsiteY46" fmla="*/ 1301895 h 2237474"/>
              <a:gd name="connsiteX47" fmla="*/ 7942099 w 12192000"/>
              <a:gd name="connsiteY47" fmla="*/ 1336332 h 2237474"/>
              <a:gd name="connsiteX48" fmla="*/ 7902328 w 12192000"/>
              <a:gd name="connsiteY48" fmla="*/ 1345865 h 2237474"/>
              <a:gd name="connsiteX49" fmla="*/ 7840612 w 12192000"/>
              <a:gd name="connsiteY49" fmla="*/ 1369373 h 2237474"/>
              <a:gd name="connsiteX50" fmla="*/ 7786819 w 12192000"/>
              <a:gd name="connsiteY50" fmla="*/ 1378970 h 2237474"/>
              <a:gd name="connsiteX51" fmla="*/ 7548172 w 12192000"/>
              <a:gd name="connsiteY51" fmla="*/ 1417460 h 2237474"/>
              <a:gd name="connsiteX52" fmla="*/ 7483437 w 12192000"/>
              <a:gd name="connsiteY52" fmla="*/ 1478152 h 2237474"/>
              <a:gd name="connsiteX53" fmla="*/ 7377870 w 12192000"/>
              <a:gd name="connsiteY53" fmla="*/ 1523319 h 2237474"/>
              <a:gd name="connsiteX54" fmla="*/ 7230737 w 12192000"/>
              <a:gd name="connsiteY54" fmla="*/ 1562633 h 2237474"/>
              <a:gd name="connsiteX55" fmla="*/ 7224458 w 12192000"/>
              <a:gd name="connsiteY55" fmla="*/ 1573008 h 2237474"/>
              <a:gd name="connsiteX56" fmla="*/ 7183121 w 12192000"/>
              <a:gd name="connsiteY56" fmla="*/ 1595162 h 2237474"/>
              <a:gd name="connsiteX57" fmla="*/ 7164601 w 12192000"/>
              <a:gd name="connsiteY57" fmla="*/ 1606490 h 2237474"/>
              <a:gd name="connsiteX58" fmla="*/ 7031309 w 12192000"/>
              <a:gd name="connsiteY58" fmla="*/ 1619451 h 2237474"/>
              <a:gd name="connsiteX59" fmla="*/ 6900177 w 12192000"/>
              <a:gd name="connsiteY59" fmla="*/ 1636016 h 2237474"/>
              <a:gd name="connsiteX60" fmla="*/ 6795372 w 12192000"/>
              <a:gd name="connsiteY60" fmla="*/ 1644845 h 2237474"/>
              <a:gd name="connsiteX61" fmla="*/ 6692251 w 12192000"/>
              <a:gd name="connsiteY61" fmla="*/ 1656357 h 2237474"/>
              <a:gd name="connsiteX62" fmla="*/ 6655235 w 12192000"/>
              <a:gd name="connsiteY62" fmla="*/ 1661869 h 2237474"/>
              <a:gd name="connsiteX63" fmla="*/ 6554894 w 12192000"/>
              <a:gd name="connsiteY63" fmla="*/ 1664428 h 2237474"/>
              <a:gd name="connsiteX64" fmla="*/ 6516595 w 12192000"/>
              <a:gd name="connsiteY64" fmla="*/ 1667475 h 2237474"/>
              <a:gd name="connsiteX65" fmla="*/ 6508541 w 12192000"/>
              <a:gd name="connsiteY65" fmla="*/ 1668757 h 2237474"/>
              <a:gd name="connsiteX66" fmla="*/ 6471012 w 12192000"/>
              <a:gd name="connsiteY66" fmla="*/ 1678604 h 2237474"/>
              <a:gd name="connsiteX67" fmla="*/ 6364035 w 12192000"/>
              <a:gd name="connsiteY67" fmla="*/ 1667683 h 2237474"/>
              <a:gd name="connsiteX68" fmla="*/ 6280959 w 12192000"/>
              <a:gd name="connsiteY68" fmla="*/ 1689329 h 2237474"/>
              <a:gd name="connsiteX69" fmla="*/ 6243319 w 12192000"/>
              <a:gd name="connsiteY69" fmla="*/ 1695560 h 2237474"/>
              <a:gd name="connsiteX70" fmla="*/ 6098321 w 12192000"/>
              <a:gd name="connsiteY70" fmla="*/ 1721646 h 2237474"/>
              <a:gd name="connsiteX71" fmla="*/ 5880652 w 12192000"/>
              <a:gd name="connsiteY71" fmla="*/ 1779643 h 2237474"/>
              <a:gd name="connsiteX72" fmla="*/ 5785959 w 12192000"/>
              <a:gd name="connsiteY72" fmla="*/ 1775307 h 2237474"/>
              <a:gd name="connsiteX73" fmla="*/ 5643534 w 12192000"/>
              <a:gd name="connsiteY73" fmla="*/ 1802919 h 2237474"/>
              <a:gd name="connsiteX74" fmla="*/ 5518799 w 12192000"/>
              <a:gd name="connsiteY74" fmla="*/ 1818312 h 2237474"/>
              <a:gd name="connsiteX75" fmla="*/ 5505014 w 12192000"/>
              <a:gd name="connsiteY75" fmla="*/ 1819259 h 2237474"/>
              <a:gd name="connsiteX76" fmla="*/ 5453307 w 12192000"/>
              <a:gd name="connsiteY76" fmla="*/ 1815450 h 2237474"/>
              <a:gd name="connsiteX77" fmla="*/ 5221533 w 12192000"/>
              <a:gd name="connsiteY77" fmla="*/ 1846950 h 2237474"/>
              <a:gd name="connsiteX78" fmla="*/ 5149802 w 12192000"/>
              <a:gd name="connsiteY78" fmla="*/ 1844846 h 2237474"/>
              <a:gd name="connsiteX79" fmla="*/ 5114927 w 12192000"/>
              <a:gd name="connsiteY79" fmla="*/ 1847827 h 2237474"/>
              <a:gd name="connsiteX80" fmla="*/ 5108970 w 12192000"/>
              <a:gd name="connsiteY80" fmla="*/ 1847935 h 2237474"/>
              <a:gd name="connsiteX81" fmla="*/ 5067961 w 12192000"/>
              <a:gd name="connsiteY81" fmla="*/ 1845917 h 2237474"/>
              <a:gd name="connsiteX82" fmla="*/ 5007075 w 12192000"/>
              <a:gd name="connsiteY82" fmla="*/ 1838626 h 2237474"/>
              <a:gd name="connsiteX83" fmla="*/ 4944087 w 12192000"/>
              <a:gd name="connsiteY83" fmla="*/ 1823332 h 2237474"/>
              <a:gd name="connsiteX84" fmla="*/ 4907662 w 12192000"/>
              <a:gd name="connsiteY84" fmla="*/ 1816900 h 2237474"/>
              <a:gd name="connsiteX85" fmla="*/ 4882386 w 12192000"/>
              <a:gd name="connsiteY85" fmla="*/ 1809844 h 2237474"/>
              <a:gd name="connsiteX86" fmla="*/ 4811440 w 12192000"/>
              <a:gd name="connsiteY86" fmla="*/ 1804655 h 2237474"/>
              <a:gd name="connsiteX87" fmla="*/ 4691075 w 12192000"/>
              <a:gd name="connsiteY87" fmla="*/ 1801389 h 2237474"/>
              <a:gd name="connsiteX88" fmla="*/ 4640313 w 12192000"/>
              <a:gd name="connsiteY88" fmla="*/ 1784307 h 2237474"/>
              <a:gd name="connsiteX89" fmla="*/ 4536503 w 12192000"/>
              <a:gd name="connsiteY89" fmla="*/ 1785334 h 2237474"/>
              <a:gd name="connsiteX90" fmla="*/ 4513724 w 12192000"/>
              <a:gd name="connsiteY90" fmla="*/ 1791996 h 2237474"/>
              <a:gd name="connsiteX91" fmla="*/ 4459810 w 12192000"/>
              <a:gd name="connsiteY91" fmla="*/ 1797886 h 2237474"/>
              <a:gd name="connsiteX92" fmla="*/ 4379064 w 12192000"/>
              <a:gd name="connsiteY92" fmla="*/ 1817177 h 2237474"/>
              <a:gd name="connsiteX93" fmla="*/ 4290981 w 12192000"/>
              <a:gd name="connsiteY93" fmla="*/ 1839677 h 2237474"/>
              <a:gd name="connsiteX94" fmla="*/ 4238372 w 12192000"/>
              <a:gd name="connsiteY94" fmla="*/ 1851480 h 2237474"/>
              <a:gd name="connsiteX95" fmla="*/ 4232517 w 12192000"/>
              <a:gd name="connsiteY95" fmla="*/ 1852567 h 2237474"/>
              <a:gd name="connsiteX96" fmla="*/ 4191732 w 12192000"/>
              <a:gd name="connsiteY96" fmla="*/ 1857328 h 2237474"/>
              <a:gd name="connsiteX97" fmla="*/ 4065532 w 12192000"/>
              <a:gd name="connsiteY97" fmla="*/ 1855477 h 2237474"/>
              <a:gd name="connsiteX98" fmla="*/ 4028460 w 12192000"/>
              <a:gd name="connsiteY98" fmla="*/ 1855137 h 2237474"/>
              <a:gd name="connsiteX99" fmla="*/ 4002267 w 12192000"/>
              <a:gd name="connsiteY99" fmla="*/ 1852352 h 2237474"/>
              <a:gd name="connsiteX100" fmla="*/ 3931396 w 12192000"/>
              <a:gd name="connsiteY100" fmla="*/ 1858915 h 2237474"/>
              <a:gd name="connsiteX101" fmla="*/ 3812162 w 12192000"/>
              <a:gd name="connsiteY101" fmla="*/ 1875501 h 2237474"/>
              <a:gd name="connsiteX102" fmla="*/ 3758105 w 12192000"/>
              <a:gd name="connsiteY102" fmla="*/ 1871856 h 2237474"/>
              <a:gd name="connsiteX103" fmla="*/ 3715896 w 12192000"/>
              <a:gd name="connsiteY103" fmla="*/ 1881552 h 2237474"/>
              <a:gd name="connsiteX104" fmla="*/ 3567259 w 12192000"/>
              <a:gd name="connsiteY104" fmla="*/ 1893482 h 2237474"/>
              <a:gd name="connsiteX105" fmla="*/ 3405770 w 12192000"/>
              <a:gd name="connsiteY105" fmla="*/ 1904591 h 2237474"/>
              <a:gd name="connsiteX106" fmla="*/ 3280097 w 12192000"/>
              <a:gd name="connsiteY106" fmla="*/ 1919610 h 2237474"/>
              <a:gd name="connsiteX107" fmla="*/ 3123424 w 12192000"/>
              <a:gd name="connsiteY107" fmla="*/ 1952930 h 2237474"/>
              <a:gd name="connsiteX108" fmla="*/ 3009910 w 12192000"/>
              <a:gd name="connsiteY108" fmla="*/ 1957866 h 2237474"/>
              <a:gd name="connsiteX109" fmla="*/ 2995934 w 12192000"/>
              <a:gd name="connsiteY109" fmla="*/ 1967085 h 2237474"/>
              <a:gd name="connsiteX110" fmla="*/ 2942858 w 12192000"/>
              <a:gd name="connsiteY110" fmla="*/ 1981367 h 2237474"/>
              <a:gd name="connsiteX111" fmla="*/ 2875436 w 12192000"/>
              <a:gd name="connsiteY111" fmla="*/ 1996977 h 2237474"/>
              <a:gd name="connsiteX112" fmla="*/ 2874892 w 12192000"/>
              <a:gd name="connsiteY112" fmla="*/ 1996085 h 2237474"/>
              <a:gd name="connsiteX113" fmla="*/ 2843662 w 12192000"/>
              <a:gd name="connsiteY113" fmla="*/ 1992498 h 2237474"/>
              <a:gd name="connsiteX114" fmla="*/ 2718916 w 12192000"/>
              <a:gd name="connsiteY114" fmla="*/ 1990867 h 2237474"/>
              <a:gd name="connsiteX115" fmla="*/ 2713522 w 12192000"/>
              <a:gd name="connsiteY115" fmla="*/ 1990173 h 2237474"/>
              <a:gd name="connsiteX116" fmla="*/ 2578178 w 12192000"/>
              <a:gd name="connsiteY116" fmla="*/ 1990531 h 2237474"/>
              <a:gd name="connsiteX117" fmla="*/ 2476147 w 12192000"/>
              <a:gd name="connsiteY117" fmla="*/ 1998305 h 2237474"/>
              <a:gd name="connsiteX118" fmla="*/ 2373568 w 12192000"/>
              <a:gd name="connsiteY118" fmla="*/ 2003219 h 2237474"/>
              <a:gd name="connsiteX119" fmla="*/ 2287219 w 12192000"/>
              <a:gd name="connsiteY119" fmla="*/ 1998750 h 2237474"/>
              <a:gd name="connsiteX120" fmla="*/ 2243069 w 12192000"/>
              <a:gd name="connsiteY120" fmla="*/ 2005321 h 2237474"/>
              <a:gd name="connsiteX121" fmla="*/ 2164831 w 12192000"/>
              <a:gd name="connsiteY121" fmla="*/ 2010143 h 2237474"/>
              <a:gd name="connsiteX122" fmla="*/ 2085228 w 12192000"/>
              <a:gd name="connsiteY122" fmla="*/ 2046431 h 2237474"/>
              <a:gd name="connsiteX123" fmla="*/ 2058061 w 12192000"/>
              <a:gd name="connsiteY123" fmla="*/ 2047942 h 2237474"/>
              <a:gd name="connsiteX124" fmla="*/ 2042244 w 12192000"/>
              <a:gd name="connsiteY124" fmla="*/ 2055560 h 2237474"/>
              <a:gd name="connsiteX125" fmla="*/ 1877728 w 12192000"/>
              <a:gd name="connsiteY125" fmla="*/ 2101004 h 2237474"/>
              <a:gd name="connsiteX126" fmla="*/ 1759056 w 12192000"/>
              <a:gd name="connsiteY126" fmla="*/ 2125608 h 2237474"/>
              <a:gd name="connsiteX127" fmla="*/ 1637948 w 12192000"/>
              <a:gd name="connsiteY127" fmla="*/ 2172597 h 2237474"/>
              <a:gd name="connsiteX128" fmla="*/ 1434549 w 12192000"/>
              <a:gd name="connsiteY128" fmla="*/ 2234522 h 2237474"/>
              <a:gd name="connsiteX129" fmla="*/ 1398481 w 12192000"/>
              <a:gd name="connsiteY129" fmla="*/ 2237074 h 2237474"/>
              <a:gd name="connsiteX130" fmla="*/ 1398407 w 12192000"/>
              <a:gd name="connsiteY130" fmla="*/ 2237095 h 2237474"/>
              <a:gd name="connsiteX131" fmla="*/ 1370962 w 12192000"/>
              <a:gd name="connsiteY131" fmla="*/ 2237474 h 2237474"/>
              <a:gd name="connsiteX132" fmla="*/ 1356367 w 12192000"/>
              <a:gd name="connsiteY132" fmla="*/ 2235089 h 2237474"/>
              <a:gd name="connsiteX133" fmla="*/ 1324828 w 12192000"/>
              <a:gd name="connsiteY133" fmla="*/ 2231968 h 2237474"/>
              <a:gd name="connsiteX134" fmla="*/ 1279765 w 12192000"/>
              <a:gd name="connsiteY134" fmla="*/ 2229639 h 2237474"/>
              <a:gd name="connsiteX135" fmla="*/ 1195347 w 12192000"/>
              <a:gd name="connsiteY135" fmla="*/ 2212354 h 2237474"/>
              <a:gd name="connsiteX136" fmla="*/ 970251 w 12192000"/>
              <a:gd name="connsiteY136" fmla="*/ 2221029 h 2237474"/>
              <a:gd name="connsiteX137" fmla="*/ 812914 w 12192000"/>
              <a:gd name="connsiteY137" fmla="*/ 2210095 h 2237474"/>
              <a:gd name="connsiteX138" fmla="*/ 776382 w 12192000"/>
              <a:gd name="connsiteY138" fmla="*/ 2204512 h 2237474"/>
              <a:gd name="connsiteX139" fmla="*/ 597225 w 12192000"/>
              <a:gd name="connsiteY139" fmla="*/ 2180999 h 2237474"/>
              <a:gd name="connsiteX140" fmla="*/ 520671 w 12192000"/>
              <a:gd name="connsiteY140" fmla="*/ 2180980 h 2237474"/>
              <a:gd name="connsiteX141" fmla="*/ 515024 w 12192000"/>
              <a:gd name="connsiteY141" fmla="*/ 2179258 h 2237474"/>
              <a:gd name="connsiteX142" fmla="*/ 413835 w 12192000"/>
              <a:gd name="connsiteY142" fmla="*/ 2156783 h 2237474"/>
              <a:gd name="connsiteX143" fmla="*/ 376513 w 12192000"/>
              <a:gd name="connsiteY143" fmla="*/ 2154014 h 2237474"/>
              <a:gd name="connsiteX144" fmla="*/ 273386 w 12192000"/>
              <a:gd name="connsiteY144" fmla="*/ 2142551 h 2237474"/>
              <a:gd name="connsiteX145" fmla="*/ 169207 w 12192000"/>
              <a:gd name="connsiteY145" fmla="*/ 2128100 h 2237474"/>
              <a:gd name="connsiteX146" fmla="*/ 77641 w 12192000"/>
              <a:gd name="connsiteY146" fmla="*/ 2126835 h 2237474"/>
              <a:gd name="connsiteX147" fmla="*/ 37645 w 12192000"/>
              <a:gd name="connsiteY147" fmla="*/ 2115401 h 2237474"/>
              <a:gd name="connsiteX148" fmla="*/ 4572 w 12192000"/>
              <a:gd name="connsiteY148" fmla="*/ 2111091 h 2237474"/>
              <a:gd name="connsiteX149" fmla="*/ 0 w 12192000"/>
              <a:gd name="connsiteY149" fmla="*/ 2110468 h 2237474"/>
              <a:gd name="connsiteX150" fmla="*/ 0 w 12192000"/>
              <a:gd name="connsiteY150"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20512 w 12192000"/>
              <a:gd name="connsiteY6" fmla="*/ 745392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46594 w 12192000"/>
              <a:gd name="connsiteY12" fmla="*/ 765069 h 2237474"/>
              <a:gd name="connsiteX13" fmla="*/ 10739478 w 12192000"/>
              <a:gd name="connsiteY13" fmla="*/ 776841 h 2237474"/>
              <a:gd name="connsiteX14" fmla="*/ 10458762 w 12192000"/>
              <a:gd name="connsiteY14" fmla="*/ 755400 h 2237474"/>
              <a:gd name="connsiteX15" fmla="*/ 10211200 w 12192000"/>
              <a:gd name="connsiteY15" fmla="*/ 767513 h 2237474"/>
              <a:gd name="connsiteX16" fmla="*/ 10167995 w 12192000"/>
              <a:gd name="connsiteY16" fmla="*/ 760843 h 2237474"/>
              <a:gd name="connsiteX17" fmla="*/ 9997044 w 12192000"/>
              <a:gd name="connsiteY17" fmla="*/ 780129 h 2237474"/>
              <a:gd name="connsiteX18" fmla="*/ 9943887 w 12192000"/>
              <a:gd name="connsiteY18" fmla="*/ 804141 h 2237474"/>
              <a:gd name="connsiteX19" fmla="*/ 9918248 w 12192000"/>
              <a:gd name="connsiteY19" fmla="*/ 816628 h 2237474"/>
              <a:gd name="connsiteX20" fmla="*/ 9767091 w 12192000"/>
              <a:gd name="connsiteY20" fmla="*/ 870550 h 2237474"/>
              <a:gd name="connsiteX21" fmla="*/ 9683005 w 12192000"/>
              <a:gd name="connsiteY21" fmla="*/ 894128 h 2237474"/>
              <a:gd name="connsiteX22" fmla="*/ 9594438 w 12192000"/>
              <a:gd name="connsiteY22" fmla="*/ 919051 h 2237474"/>
              <a:gd name="connsiteX23" fmla="*/ 9544189 w 12192000"/>
              <a:gd name="connsiteY23" fmla="*/ 938966 h 2237474"/>
              <a:gd name="connsiteX24" fmla="*/ 9500499 w 12192000"/>
              <a:gd name="connsiteY24" fmla="*/ 954680 h 2237474"/>
              <a:gd name="connsiteX25" fmla="*/ 9428195 w 12192000"/>
              <a:gd name="connsiteY25" fmla="*/ 986225 h 2237474"/>
              <a:gd name="connsiteX26" fmla="*/ 9410017 w 12192000"/>
              <a:gd name="connsiteY26" fmla="*/ 993931 h 2237474"/>
              <a:gd name="connsiteX27" fmla="*/ 9392919 w 12192000"/>
              <a:gd name="connsiteY27" fmla="*/ 994656 h 2237474"/>
              <a:gd name="connsiteX28" fmla="*/ 9268019 w 12192000"/>
              <a:gd name="connsiteY28" fmla="*/ 1007442 h 2237474"/>
              <a:gd name="connsiteX29" fmla="*/ 9234662 w 12192000"/>
              <a:gd name="connsiteY29" fmla="*/ 1023056 h 2237474"/>
              <a:gd name="connsiteX30" fmla="*/ 9181033 w 12192000"/>
              <a:gd name="connsiteY30" fmla="*/ 1037921 h 2237474"/>
              <a:gd name="connsiteX31" fmla="*/ 9155969 w 12192000"/>
              <a:gd name="connsiteY31" fmla="*/ 1046804 h 2237474"/>
              <a:gd name="connsiteX32" fmla="*/ 9133985 w 12192000"/>
              <a:gd name="connsiteY32" fmla="*/ 1046450 h 2237474"/>
              <a:gd name="connsiteX33" fmla="*/ 9003462 w 12192000"/>
              <a:gd name="connsiteY33" fmla="*/ 1042406 h 2237474"/>
              <a:gd name="connsiteX34" fmla="*/ 8968445 w 12192000"/>
              <a:gd name="connsiteY34" fmla="*/ 1052169 h 2237474"/>
              <a:gd name="connsiteX35" fmla="*/ 8886001 w 12192000"/>
              <a:gd name="connsiteY35" fmla="*/ 1067468 h 2237474"/>
              <a:gd name="connsiteX36" fmla="*/ 8838610 w 12192000"/>
              <a:gd name="connsiteY36" fmla="*/ 1075091 h 2237474"/>
              <a:gd name="connsiteX37" fmla="*/ 8750383 w 12192000"/>
              <a:gd name="connsiteY37" fmla="*/ 1097387 h 2237474"/>
              <a:gd name="connsiteX38" fmla="*/ 8665605 w 12192000"/>
              <a:gd name="connsiteY38" fmla="*/ 1110791 h 2237474"/>
              <a:gd name="connsiteX39" fmla="*/ 8584946 w 12192000"/>
              <a:gd name="connsiteY39" fmla="*/ 1135226 h 2237474"/>
              <a:gd name="connsiteX40" fmla="*/ 8419755 w 12192000"/>
              <a:gd name="connsiteY40" fmla="*/ 1216260 h 2237474"/>
              <a:gd name="connsiteX41" fmla="*/ 8411626 w 12192000"/>
              <a:gd name="connsiteY41" fmla="*/ 1214397 h 2237474"/>
              <a:gd name="connsiteX42" fmla="*/ 8363469 w 12192000"/>
              <a:gd name="connsiteY42" fmla="*/ 1246658 h 2237474"/>
              <a:gd name="connsiteX43" fmla="*/ 8275497 w 12192000"/>
              <a:gd name="connsiteY43" fmla="*/ 1264396 h 2237474"/>
              <a:gd name="connsiteX44" fmla="*/ 8206287 w 12192000"/>
              <a:gd name="connsiteY44" fmla="*/ 1273060 h 2237474"/>
              <a:gd name="connsiteX45" fmla="*/ 8139997 w 12192000"/>
              <a:gd name="connsiteY45" fmla="*/ 1282713 h 2237474"/>
              <a:gd name="connsiteX46" fmla="*/ 8074238 w 12192000"/>
              <a:gd name="connsiteY46" fmla="*/ 1301895 h 2237474"/>
              <a:gd name="connsiteX47" fmla="*/ 7942099 w 12192000"/>
              <a:gd name="connsiteY47" fmla="*/ 1336332 h 2237474"/>
              <a:gd name="connsiteX48" fmla="*/ 7902328 w 12192000"/>
              <a:gd name="connsiteY48" fmla="*/ 1345865 h 2237474"/>
              <a:gd name="connsiteX49" fmla="*/ 7840612 w 12192000"/>
              <a:gd name="connsiteY49" fmla="*/ 1369373 h 2237474"/>
              <a:gd name="connsiteX50" fmla="*/ 7786819 w 12192000"/>
              <a:gd name="connsiteY50" fmla="*/ 1378970 h 2237474"/>
              <a:gd name="connsiteX51" fmla="*/ 7548172 w 12192000"/>
              <a:gd name="connsiteY51" fmla="*/ 1417460 h 2237474"/>
              <a:gd name="connsiteX52" fmla="*/ 7483437 w 12192000"/>
              <a:gd name="connsiteY52" fmla="*/ 1478152 h 2237474"/>
              <a:gd name="connsiteX53" fmla="*/ 7377870 w 12192000"/>
              <a:gd name="connsiteY53" fmla="*/ 1523319 h 2237474"/>
              <a:gd name="connsiteX54" fmla="*/ 7230737 w 12192000"/>
              <a:gd name="connsiteY54" fmla="*/ 1562633 h 2237474"/>
              <a:gd name="connsiteX55" fmla="*/ 7224458 w 12192000"/>
              <a:gd name="connsiteY55" fmla="*/ 1573008 h 2237474"/>
              <a:gd name="connsiteX56" fmla="*/ 7183121 w 12192000"/>
              <a:gd name="connsiteY56" fmla="*/ 1595162 h 2237474"/>
              <a:gd name="connsiteX57" fmla="*/ 7164601 w 12192000"/>
              <a:gd name="connsiteY57" fmla="*/ 1606490 h 2237474"/>
              <a:gd name="connsiteX58" fmla="*/ 7031309 w 12192000"/>
              <a:gd name="connsiteY58" fmla="*/ 1619451 h 2237474"/>
              <a:gd name="connsiteX59" fmla="*/ 6900177 w 12192000"/>
              <a:gd name="connsiteY59" fmla="*/ 1636016 h 2237474"/>
              <a:gd name="connsiteX60" fmla="*/ 6795372 w 12192000"/>
              <a:gd name="connsiteY60" fmla="*/ 1644845 h 2237474"/>
              <a:gd name="connsiteX61" fmla="*/ 6692251 w 12192000"/>
              <a:gd name="connsiteY61" fmla="*/ 1656357 h 2237474"/>
              <a:gd name="connsiteX62" fmla="*/ 6655235 w 12192000"/>
              <a:gd name="connsiteY62" fmla="*/ 1661869 h 2237474"/>
              <a:gd name="connsiteX63" fmla="*/ 6554894 w 12192000"/>
              <a:gd name="connsiteY63" fmla="*/ 1664428 h 2237474"/>
              <a:gd name="connsiteX64" fmla="*/ 6516595 w 12192000"/>
              <a:gd name="connsiteY64" fmla="*/ 1667475 h 2237474"/>
              <a:gd name="connsiteX65" fmla="*/ 6508541 w 12192000"/>
              <a:gd name="connsiteY65" fmla="*/ 1668757 h 2237474"/>
              <a:gd name="connsiteX66" fmla="*/ 6471012 w 12192000"/>
              <a:gd name="connsiteY66" fmla="*/ 1678604 h 2237474"/>
              <a:gd name="connsiteX67" fmla="*/ 6364035 w 12192000"/>
              <a:gd name="connsiteY67" fmla="*/ 1667683 h 2237474"/>
              <a:gd name="connsiteX68" fmla="*/ 6280959 w 12192000"/>
              <a:gd name="connsiteY68" fmla="*/ 1689329 h 2237474"/>
              <a:gd name="connsiteX69" fmla="*/ 6243319 w 12192000"/>
              <a:gd name="connsiteY69" fmla="*/ 1695560 h 2237474"/>
              <a:gd name="connsiteX70" fmla="*/ 6098321 w 12192000"/>
              <a:gd name="connsiteY70" fmla="*/ 1721646 h 2237474"/>
              <a:gd name="connsiteX71" fmla="*/ 5880652 w 12192000"/>
              <a:gd name="connsiteY71" fmla="*/ 1779643 h 2237474"/>
              <a:gd name="connsiteX72" fmla="*/ 5785959 w 12192000"/>
              <a:gd name="connsiteY72" fmla="*/ 1775307 h 2237474"/>
              <a:gd name="connsiteX73" fmla="*/ 5643534 w 12192000"/>
              <a:gd name="connsiteY73" fmla="*/ 1802919 h 2237474"/>
              <a:gd name="connsiteX74" fmla="*/ 5518799 w 12192000"/>
              <a:gd name="connsiteY74" fmla="*/ 1818312 h 2237474"/>
              <a:gd name="connsiteX75" fmla="*/ 5505014 w 12192000"/>
              <a:gd name="connsiteY75" fmla="*/ 1819259 h 2237474"/>
              <a:gd name="connsiteX76" fmla="*/ 5453307 w 12192000"/>
              <a:gd name="connsiteY76" fmla="*/ 1815450 h 2237474"/>
              <a:gd name="connsiteX77" fmla="*/ 5221533 w 12192000"/>
              <a:gd name="connsiteY77" fmla="*/ 1846950 h 2237474"/>
              <a:gd name="connsiteX78" fmla="*/ 5149802 w 12192000"/>
              <a:gd name="connsiteY78" fmla="*/ 1844846 h 2237474"/>
              <a:gd name="connsiteX79" fmla="*/ 5114927 w 12192000"/>
              <a:gd name="connsiteY79" fmla="*/ 1847827 h 2237474"/>
              <a:gd name="connsiteX80" fmla="*/ 5108970 w 12192000"/>
              <a:gd name="connsiteY80" fmla="*/ 1847935 h 2237474"/>
              <a:gd name="connsiteX81" fmla="*/ 5067961 w 12192000"/>
              <a:gd name="connsiteY81" fmla="*/ 1845917 h 2237474"/>
              <a:gd name="connsiteX82" fmla="*/ 5007075 w 12192000"/>
              <a:gd name="connsiteY82" fmla="*/ 1838626 h 2237474"/>
              <a:gd name="connsiteX83" fmla="*/ 4944087 w 12192000"/>
              <a:gd name="connsiteY83" fmla="*/ 1823332 h 2237474"/>
              <a:gd name="connsiteX84" fmla="*/ 4907662 w 12192000"/>
              <a:gd name="connsiteY84" fmla="*/ 1816900 h 2237474"/>
              <a:gd name="connsiteX85" fmla="*/ 4882386 w 12192000"/>
              <a:gd name="connsiteY85" fmla="*/ 1809844 h 2237474"/>
              <a:gd name="connsiteX86" fmla="*/ 4811440 w 12192000"/>
              <a:gd name="connsiteY86" fmla="*/ 1804655 h 2237474"/>
              <a:gd name="connsiteX87" fmla="*/ 4691075 w 12192000"/>
              <a:gd name="connsiteY87" fmla="*/ 1801389 h 2237474"/>
              <a:gd name="connsiteX88" fmla="*/ 4640313 w 12192000"/>
              <a:gd name="connsiteY88" fmla="*/ 1784307 h 2237474"/>
              <a:gd name="connsiteX89" fmla="*/ 4536503 w 12192000"/>
              <a:gd name="connsiteY89" fmla="*/ 1785334 h 2237474"/>
              <a:gd name="connsiteX90" fmla="*/ 4513724 w 12192000"/>
              <a:gd name="connsiteY90" fmla="*/ 1791996 h 2237474"/>
              <a:gd name="connsiteX91" fmla="*/ 4459810 w 12192000"/>
              <a:gd name="connsiteY91" fmla="*/ 1797886 h 2237474"/>
              <a:gd name="connsiteX92" fmla="*/ 4379064 w 12192000"/>
              <a:gd name="connsiteY92" fmla="*/ 1817177 h 2237474"/>
              <a:gd name="connsiteX93" fmla="*/ 4290981 w 12192000"/>
              <a:gd name="connsiteY93" fmla="*/ 1839677 h 2237474"/>
              <a:gd name="connsiteX94" fmla="*/ 4238372 w 12192000"/>
              <a:gd name="connsiteY94" fmla="*/ 1851480 h 2237474"/>
              <a:gd name="connsiteX95" fmla="*/ 4232517 w 12192000"/>
              <a:gd name="connsiteY95" fmla="*/ 1852567 h 2237474"/>
              <a:gd name="connsiteX96" fmla="*/ 4191732 w 12192000"/>
              <a:gd name="connsiteY96" fmla="*/ 1857328 h 2237474"/>
              <a:gd name="connsiteX97" fmla="*/ 4065532 w 12192000"/>
              <a:gd name="connsiteY97" fmla="*/ 1855477 h 2237474"/>
              <a:gd name="connsiteX98" fmla="*/ 4028460 w 12192000"/>
              <a:gd name="connsiteY98" fmla="*/ 1855137 h 2237474"/>
              <a:gd name="connsiteX99" fmla="*/ 4002267 w 12192000"/>
              <a:gd name="connsiteY99" fmla="*/ 1852352 h 2237474"/>
              <a:gd name="connsiteX100" fmla="*/ 3931396 w 12192000"/>
              <a:gd name="connsiteY100" fmla="*/ 1858915 h 2237474"/>
              <a:gd name="connsiteX101" fmla="*/ 3812162 w 12192000"/>
              <a:gd name="connsiteY101" fmla="*/ 1875501 h 2237474"/>
              <a:gd name="connsiteX102" fmla="*/ 3758105 w 12192000"/>
              <a:gd name="connsiteY102" fmla="*/ 1871856 h 2237474"/>
              <a:gd name="connsiteX103" fmla="*/ 3715896 w 12192000"/>
              <a:gd name="connsiteY103" fmla="*/ 1881552 h 2237474"/>
              <a:gd name="connsiteX104" fmla="*/ 3567259 w 12192000"/>
              <a:gd name="connsiteY104" fmla="*/ 1893482 h 2237474"/>
              <a:gd name="connsiteX105" fmla="*/ 3405770 w 12192000"/>
              <a:gd name="connsiteY105" fmla="*/ 1904591 h 2237474"/>
              <a:gd name="connsiteX106" fmla="*/ 3280097 w 12192000"/>
              <a:gd name="connsiteY106" fmla="*/ 1919610 h 2237474"/>
              <a:gd name="connsiteX107" fmla="*/ 3123424 w 12192000"/>
              <a:gd name="connsiteY107" fmla="*/ 1952930 h 2237474"/>
              <a:gd name="connsiteX108" fmla="*/ 3009910 w 12192000"/>
              <a:gd name="connsiteY108" fmla="*/ 1957866 h 2237474"/>
              <a:gd name="connsiteX109" fmla="*/ 2995934 w 12192000"/>
              <a:gd name="connsiteY109" fmla="*/ 1967085 h 2237474"/>
              <a:gd name="connsiteX110" fmla="*/ 2942858 w 12192000"/>
              <a:gd name="connsiteY110" fmla="*/ 1981367 h 2237474"/>
              <a:gd name="connsiteX111" fmla="*/ 2875436 w 12192000"/>
              <a:gd name="connsiteY111" fmla="*/ 1996977 h 2237474"/>
              <a:gd name="connsiteX112" fmla="*/ 2874892 w 12192000"/>
              <a:gd name="connsiteY112" fmla="*/ 1996085 h 2237474"/>
              <a:gd name="connsiteX113" fmla="*/ 2843662 w 12192000"/>
              <a:gd name="connsiteY113" fmla="*/ 1992498 h 2237474"/>
              <a:gd name="connsiteX114" fmla="*/ 2718916 w 12192000"/>
              <a:gd name="connsiteY114" fmla="*/ 1990867 h 2237474"/>
              <a:gd name="connsiteX115" fmla="*/ 2713522 w 12192000"/>
              <a:gd name="connsiteY115" fmla="*/ 1990173 h 2237474"/>
              <a:gd name="connsiteX116" fmla="*/ 2578178 w 12192000"/>
              <a:gd name="connsiteY116" fmla="*/ 1990531 h 2237474"/>
              <a:gd name="connsiteX117" fmla="*/ 2476147 w 12192000"/>
              <a:gd name="connsiteY117" fmla="*/ 1998305 h 2237474"/>
              <a:gd name="connsiteX118" fmla="*/ 2373568 w 12192000"/>
              <a:gd name="connsiteY118" fmla="*/ 2003219 h 2237474"/>
              <a:gd name="connsiteX119" fmla="*/ 2287219 w 12192000"/>
              <a:gd name="connsiteY119" fmla="*/ 1998750 h 2237474"/>
              <a:gd name="connsiteX120" fmla="*/ 2243069 w 12192000"/>
              <a:gd name="connsiteY120" fmla="*/ 2005321 h 2237474"/>
              <a:gd name="connsiteX121" fmla="*/ 2164831 w 12192000"/>
              <a:gd name="connsiteY121" fmla="*/ 2010143 h 2237474"/>
              <a:gd name="connsiteX122" fmla="*/ 2085228 w 12192000"/>
              <a:gd name="connsiteY122" fmla="*/ 2046431 h 2237474"/>
              <a:gd name="connsiteX123" fmla="*/ 2058061 w 12192000"/>
              <a:gd name="connsiteY123" fmla="*/ 2047942 h 2237474"/>
              <a:gd name="connsiteX124" fmla="*/ 2042244 w 12192000"/>
              <a:gd name="connsiteY124" fmla="*/ 2055560 h 2237474"/>
              <a:gd name="connsiteX125" fmla="*/ 1877728 w 12192000"/>
              <a:gd name="connsiteY125" fmla="*/ 2101004 h 2237474"/>
              <a:gd name="connsiteX126" fmla="*/ 1759056 w 12192000"/>
              <a:gd name="connsiteY126" fmla="*/ 2125608 h 2237474"/>
              <a:gd name="connsiteX127" fmla="*/ 1637948 w 12192000"/>
              <a:gd name="connsiteY127" fmla="*/ 2172597 h 2237474"/>
              <a:gd name="connsiteX128" fmla="*/ 1434549 w 12192000"/>
              <a:gd name="connsiteY128" fmla="*/ 2234522 h 2237474"/>
              <a:gd name="connsiteX129" fmla="*/ 1398481 w 12192000"/>
              <a:gd name="connsiteY129" fmla="*/ 2237074 h 2237474"/>
              <a:gd name="connsiteX130" fmla="*/ 1398407 w 12192000"/>
              <a:gd name="connsiteY130" fmla="*/ 2237095 h 2237474"/>
              <a:gd name="connsiteX131" fmla="*/ 1370962 w 12192000"/>
              <a:gd name="connsiteY131" fmla="*/ 2237474 h 2237474"/>
              <a:gd name="connsiteX132" fmla="*/ 1356367 w 12192000"/>
              <a:gd name="connsiteY132" fmla="*/ 2235089 h 2237474"/>
              <a:gd name="connsiteX133" fmla="*/ 1324828 w 12192000"/>
              <a:gd name="connsiteY133" fmla="*/ 2231968 h 2237474"/>
              <a:gd name="connsiteX134" fmla="*/ 1279765 w 12192000"/>
              <a:gd name="connsiteY134" fmla="*/ 2229639 h 2237474"/>
              <a:gd name="connsiteX135" fmla="*/ 1195347 w 12192000"/>
              <a:gd name="connsiteY135" fmla="*/ 2212354 h 2237474"/>
              <a:gd name="connsiteX136" fmla="*/ 970251 w 12192000"/>
              <a:gd name="connsiteY136" fmla="*/ 2221029 h 2237474"/>
              <a:gd name="connsiteX137" fmla="*/ 812914 w 12192000"/>
              <a:gd name="connsiteY137" fmla="*/ 2210095 h 2237474"/>
              <a:gd name="connsiteX138" fmla="*/ 776382 w 12192000"/>
              <a:gd name="connsiteY138" fmla="*/ 2204512 h 2237474"/>
              <a:gd name="connsiteX139" fmla="*/ 597225 w 12192000"/>
              <a:gd name="connsiteY139" fmla="*/ 2180999 h 2237474"/>
              <a:gd name="connsiteX140" fmla="*/ 520671 w 12192000"/>
              <a:gd name="connsiteY140" fmla="*/ 2180980 h 2237474"/>
              <a:gd name="connsiteX141" fmla="*/ 515024 w 12192000"/>
              <a:gd name="connsiteY141" fmla="*/ 2179258 h 2237474"/>
              <a:gd name="connsiteX142" fmla="*/ 413835 w 12192000"/>
              <a:gd name="connsiteY142" fmla="*/ 2156783 h 2237474"/>
              <a:gd name="connsiteX143" fmla="*/ 376513 w 12192000"/>
              <a:gd name="connsiteY143" fmla="*/ 2154014 h 2237474"/>
              <a:gd name="connsiteX144" fmla="*/ 273386 w 12192000"/>
              <a:gd name="connsiteY144" fmla="*/ 2142551 h 2237474"/>
              <a:gd name="connsiteX145" fmla="*/ 169207 w 12192000"/>
              <a:gd name="connsiteY145" fmla="*/ 2128100 h 2237474"/>
              <a:gd name="connsiteX146" fmla="*/ 77641 w 12192000"/>
              <a:gd name="connsiteY146" fmla="*/ 2126835 h 2237474"/>
              <a:gd name="connsiteX147" fmla="*/ 37645 w 12192000"/>
              <a:gd name="connsiteY147" fmla="*/ 2115401 h 2237474"/>
              <a:gd name="connsiteX148" fmla="*/ 4572 w 12192000"/>
              <a:gd name="connsiteY148" fmla="*/ 2111091 h 2237474"/>
              <a:gd name="connsiteX149" fmla="*/ 0 w 12192000"/>
              <a:gd name="connsiteY149" fmla="*/ 2110468 h 2237474"/>
              <a:gd name="connsiteX150" fmla="*/ 0 w 12192000"/>
              <a:gd name="connsiteY150"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20512 w 12192000"/>
              <a:gd name="connsiteY6" fmla="*/ 745392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46594 w 12192000"/>
              <a:gd name="connsiteY12" fmla="*/ 765069 h 2237474"/>
              <a:gd name="connsiteX13" fmla="*/ 10739478 w 12192000"/>
              <a:gd name="connsiteY13" fmla="*/ 776841 h 2237474"/>
              <a:gd name="connsiteX14" fmla="*/ 10458762 w 12192000"/>
              <a:gd name="connsiteY14" fmla="*/ 755400 h 2237474"/>
              <a:gd name="connsiteX15" fmla="*/ 10211200 w 12192000"/>
              <a:gd name="connsiteY15" fmla="*/ 767513 h 2237474"/>
              <a:gd name="connsiteX16" fmla="*/ 10167995 w 12192000"/>
              <a:gd name="connsiteY16" fmla="*/ 760843 h 2237474"/>
              <a:gd name="connsiteX17" fmla="*/ 9997044 w 12192000"/>
              <a:gd name="connsiteY17" fmla="*/ 780129 h 2237474"/>
              <a:gd name="connsiteX18" fmla="*/ 9943887 w 12192000"/>
              <a:gd name="connsiteY18" fmla="*/ 804141 h 2237474"/>
              <a:gd name="connsiteX19" fmla="*/ 9918248 w 12192000"/>
              <a:gd name="connsiteY19" fmla="*/ 816628 h 2237474"/>
              <a:gd name="connsiteX20" fmla="*/ 9767091 w 12192000"/>
              <a:gd name="connsiteY20" fmla="*/ 870550 h 2237474"/>
              <a:gd name="connsiteX21" fmla="*/ 9683005 w 12192000"/>
              <a:gd name="connsiteY21" fmla="*/ 894128 h 2237474"/>
              <a:gd name="connsiteX22" fmla="*/ 9594438 w 12192000"/>
              <a:gd name="connsiteY22" fmla="*/ 919051 h 2237474"/>
              <a:gd name="connsiteX23" fmla="*/ 9544189 w 12192000"/>
              <a:gd name="connsiteY23" fmla="*/ 938966 h 2237474"/>
              <a:gd name="connsiteX24" fmla="*/ 9500499 w 12192000"/>
              <a:gd name="connsiteY24" fmla="*/ 954680 h 2237474"/>
              <a:gd name="connsiteX25" fmla="*/ 9428195 w 12192000"/>
              <a:gd name="connsiteY25" fmla="*/ 986225 h 2237474"/>
              <a:gd name="connsiteX26" fmla="*/ 9410017 w 12192000"/>
              <a:gd name="connsiteY26" fmla="*/ 993931 h 2237474"/>
              <a:gd name="connsiteX27" fmla="*/ 9392919 w 12192000"/>
              <a:gd name="connsiteY27" fmla="*/ 994656 h 2237474"/>
              <a:gd name="connsiteX28" fmla="*/ 9268019 w 12192000"/>
              <a:gd name="connsiteY28" fmla="*/ 1007442 h 2237474"/>
              <a:gd name="connsiteX29" fmla="*/ 9234662 w 12192000"/>
              <a:gd name="connsiteY29" fmla="*/ 1023056 h 2237474"/>
              <a:gd name="connsiteX30" fmla="*/ 9181033 w 12192000"/>
              <a:gd name="connsiteY30" fmla="*/ 1037921 h 2237474"/>
              <a:gd name="connsiteX31" fmla="*/ 9155969 w 12192000"/>
              <a:gd name="connsiteY31" fmla="*/ 1046804 h 2237474"/>
              <a:gd name="connsiteX32" fmla="*/ 9133985 w 12192000"/>
              <a:gd name="connsiteY32" fmla="*/ 1046450 h 2237474"/>
              <a:gd name="connsiteX33" fmla="*/ 9003462 w 12192000"/>
              <a:gd name="connsiteY33" fmla="*/ 1042406 h 2237474"/>
              <a:gd name="connsiteX34" fmla="*/ 8968445 w 12192000"/>
              <a:gd name="connsiteY34" fmla="*/ 1052169 h 2237474"/>
              <a:gd name="connsiteX35" fmla="*/ 8886001 w 12192000"/>
              <a:gd name="connsiteY35" fmla="*/ 1067468 h 2237474"/>
              <a:gd name="connsiteX36" fmla="*/ 8838610 w 12192000"/>
              <a:gd name="connsiteY36" fmla="*/ 1075091 h 2237474"/>
              <a:gd name="connsiteX37" fmla="*/ 8750383 w 12192000"/>
              <a:gd name="connsiteY37" fmla="*/ 1097387 h 2237474"/>
              <a:gd name="connsiteX38" fmla="*/ 8665605 w 12192000"/>
              <a:gd name="connsiteY38" fmla="*/ 1110791 h 2237474"/>
              <a:gd name="connsiteX39" fmla="*/ 8584946 w 12192000"/>
              <a:gd name="connsiteY39" fmla="*/ 1135226 h 2237474"/>
              <a:gd name="connsiteX40" fmla="*/ 8419755 w 12192000"/>
              <a:gd name="connsiteY40" fmla="*/ 1216260 h 2237474"/>
              <a:gd name="connsiteX41" fmla="*/ 8411626 w 12192000"/>
              <a:gd name="connsiteY41" fmla="*/ 1214397 h 2237474"/>
              <a:gd name="connsiteX42" fmla="*/ 8363469 w 12192000"/>
              <a:gd name="connsiteY42" fmla="*/ 1246658 h 2237474"/>
              <a:gd name="connsiteX43" fmla="*/ 8275497 w 12192000"/>
              <a:gd name="connsiteY43" fmla="*/ 1264396 h 2237474"/>
              <a:gd name="connsiteX44" fmla="*/ 8206287 w 12192000"/>
              <a:gd name="connsiteY44" fmla="*/ 1273060 h 2237474"/>
              <a:gd name="connsiteX45" fmla="*/ 8139997 w 12192000"/>
              <a:gd name="connsiteY45" fmla="*/ 1282713 h 2237474"/>
              <a:gd name="connsiteX46" fmla="*/ 8074238 w 12192000"/>
              <a:gd name="connsiteY46" fmla="*/ 1301895 h 2237474"/>
              <a:gd name="connsiteX47" fmla="*/ 7942099 w 12192000"/>
              <a:gd name="connsiteY47" fmla="*/ 1336332 h 2237474"/>
              <a:gd name="connsiteX48" fmla="*/ 7902328 w 12192000"/>
              <a:gd name="connsiteY48" fmla="*/ 1345865 h 2237474"/>
              <a:gd name="connsiteX49" fmla="*/ 7840612 w 12192000"/>
              <a:gd name="connsiteY49" fmla="*/ 1369373 h 2237474"/>
              <a:gd name="connsiteX50" fmla="*/ 7786819 w 12192000"/>
              <a:gd name="connsiteY50" fmla="*/ 1378970 h 2237474"/>
              <a:gd name="connsiteX51" fmla="*/ 7548172 w 12192000"/>
              <a:gd name="connsiteY51" fmla="*/ 1417460 h 2237474"/>
              <a:gd name="connsiteX52" fmla="*/ 7483437 w 12192000"/>
              <a:gd name="connsiteY52" fmla="*/ 1478152 h 2237474"/>
              <a:gd name="connsiteX53" fmla="*/ 7377870 w 12192000"/>
              <a:gd name="connsiteY53" fmla="*/ 1523319 h 2237474"/>
              <a:gd name="connsiteX54" fmla="*/ 7230737 w 12192000"/>
              <a:gd name="connsiteY54" fmla="*/ 1562633 h 2237474"/>
              <a:gd name="connsiteX55" fmla="*/ 7224458 w 12192000"/>
              <a:gd name="connsiteY55" fmla="*/ 1573008 h 2237474"/>
              <a:gd name="connsiteX56" fmla="*/ 7183121 w 12192000"/>
              <a:gd name="connsiteY56" fmla="*/ 1595162 h 2237474"/>
              <a:gd name="connsiteX57" fmla="*/ 7164601 w 12192000"/>
              <a:gd name="connsiteY57" fmla="*/ 1606490 h 2237474"/>
              <a:gd name="connsiteX58" fmla="*/ 7031309 w 12192000"/>
              <a:gd name="connsiteY58" fmla="*/ 1619451 h 2237474"/>
              <a:gd name="connsiteX59" fmla="*/ 6900177 w 12192000"/>
              <a:gd name="connsiteY59" fmla="*/ 1636016 h 2237474"/>
              <a:gd name="connsiteX60" fmla="*/ 6795372 w 12192000"/>
              <a:gd name="connsiteY60" fmla="*/ 1644845 h 2237474"/>
              <a:gd name="connsiteX61" fmla="*/ 6692251 w 12192000"/>
              <a:gd name="connsiteY61" fmla="*/ 1656357 h 2237474"/>
              <a:gd name="connsiteX62" fmla="*/ 6655235 w 12192000"/>
              <a:gd name="connsiteY62" fmla="*/ 1661869 h 2237474"/>
              <a:gd name="connsiteX63" fmla="*/ 6554894 w 12192000"/>
              <a:gd name="connsiteY63" fmla="*/ 1664428 h 2237474"/>
              <a:gd name="connsiteX64" fmla="*/ 6516595 w 12192000"/>
              <a:gd name="connsiteY64" fmla="*/ 1667475 h 2237474"/>
              <a:gd name="connsiteX65" fmla="*/ 6508541 w 12192000"/>
              <a:gd name="connsiteY65" fmla="*/ 1668757 h 2237474"/>
              <a:gd name="connsiteX66" fmla="*/ 6471012 w 12192000"/>
              <a:gd name="connsiteY66" fmla="*/ 1678604 h 2237474"/>
              <a:gd name="connsiteX67" fmla="*/ 6364035 w 12192000"/>
              <a:gd name="connsiteY67" fmla="*/ 1667683 h 2237474"/>
              <a:gd name="connsiteX68" fmla="*/ 6280959 w 12192000"/>
              <a:gd name="connsiteY68" fmla="*/ 1689329 h 2237474"/>
              <a:gd name="connsiteX69" fmla="*/ 6243319 w 12192000"/>
              <a:gd name="connsiteY69" fmla="*/ 1695560 h 2237474"/>
              <a:gd name="connsiteX70" fmla="*/ 6098321 w 12192000"/>
              <a:gd name="connsiteY70" fmla="*/ 1721646 h 2237474"/>
              <a:gd name="connsiteX71" fmla="*/ 5880652 w 12192000"/>
              <a:gd name="connsiteY71" fmla="*/ 1779643 h 2237474"/>
              <a:gd name="connsiteX72" fmla="*/ 5785959 w 12192000"/>
              <a:gd name="connsiteY72" fmla="*/ 1775307 h 2237474"/>
              <a:gd name="connsiteX73" fmla="*/ 5643534 w 12192000"/>
              <a:gd name="connsiteY73" fmla="*/ 1802919 h 2237474"/>
              <a:gd name="connsiteX74" fmla="*/ 5518799 w 12192000"/>
              <a:gd name="connsiteY74" fmla="*/ 1818312 h 2237474"/>
              <a:gd name="connsiteX75" fmla="*/ 5505014 w 12192000"/>
              <a:gd name="connsiteY75" fmla="*/ 1819259 h 2237474"/>
              <a:gd name="connsiteX76" fmla="*/ 5453307 w 12192000"/>
              <a:gd name="connsiteY76" fmla="*/ 1815450 h 2237474"/>
              <a:gd name="connsiteX77" fmla="*/ 5221533 w 12192000"/>
              <a:gd name="connsiteY77" fmla="*/ 1846950 h 2237474"/>
              <a:gd name="connsiteX78" fmla="*/ 5149802 w 12192000"/>
              <a:gd name="connsiteY78" fmla="*/ 1844846 h 2237474"/>
              <a:gd name="connsiteX79" fmla="*/ 5114927 w 12192000"/>
              <a:gd name="connsiteY79" fmla="*/ 1847827 h 2237474"/>
              <a:gd name="connsiteX80" fmla="*/ 5108970 w 12192000"/>
              <a:gd name="connsiteY80" fmla="*/ 1847935 h 2237474"/>
              <a:gd name="connsiteX81" fmla="*/ 5067961 w 12192000"/>
              <a:gd name="connsiteY81" fmla="*/ 1845917 h 2237474"/>
              <a:gd name="connsiteX82" fmla="*/ 5007075 w 12192000"/>
              <a:gd name="connsiteY82" fmla="*/ 1838626 h 2237474"/>
              <a:gd name="connsiteX83" fmla="*/ 4944087 w 12192000"/>
              <a:gd name="connsiteY83" fmla="*/ 1823332 h 2237474"/>
              <a:gd name="connsiteX84" fmla="*/ 4907662 w 12192000"/>
              <a:gd name="connsiteY84" fmla="*/ 1816900 h 2237474"/>
              <a:gd name="connsiteX85" fmla="*/ 4882386 w 12192000"/>
              <a:gd name="connsiteY85" fmla="*/ 1809844 h 2237474"/>
              <a:gd name="connsiteX86" fmla="*/ 4811440 w 12192000"/>
              <a:gd name="connsiteY86" fmla="*/ 1804655 h 2237474"/>
              <a:gd name="connsiteX87" fmla="*/ 4691075 w 12192000"/>
              <a:gd name="connsiteY87" fmla="*/ 1801389 h 2237474"/>
              <a:gd name="connsiteX88" fmla="*/ 4640313 w 12192000"/>
              <a:gd name="connsiteY88" fmla="*/ 1784307 h 2237474"/>
              <a:gd name="connsiteX89" fmla="*/ 4536503 w 12192000"/>
              <a:gd name="connsiteY89" fmla="*/ 1785334 h 2237474"/>
              <a:gd name="connsiteX90" fmla="*/ 4513724 w 12192000"/>
              <a:gd name="connsiteY90" fmla="*/ 1791996 h 2237474"/>
              <a:gd name="connsiteX91" fmla="*/ 4459810 w 12192000"/>
              <a:gd name="connsiteY91" fmla="*/ 1797886 h 2237474"/>
              <a:gd name="connsiteX92" fmla="*/ 4379064 w 12192000"/>
              <a:gd name="connsiteY92" fmla="*/ 1817177 h 2237474"/>
              <a:gd name="connsiteX93" fmla="*/ 4290981 w 12192000"/>
              <a:gd name="connsiteY93" fmla="*/ 1839677 h 2237474"/>
              <a:gd name="connsiteX94" fmla="*/ 4238372 w 12192000"/>
              <a:gd name="connsiteY94" fmla="*/ 1851480 h 2237474"/>
              <a:gd name="connsiteX95" fmla="*/ 4232517 w 12192000"/>
              <a:gd name="connsiteY95" fmla="*/ 1852567 h 2237474"/>
              <a:gd name="connsiteX96" fmla="*/ 4191732 w 12192000"/>
              <a:gd name="connsiteY96" fmla="*/ 1857328 h 2237474"/>
              <a:gd name="connsiteX97" fmla="*/ 4065532 w 12192000"/>
              <a:gd name="connsiteY97" fmla="*/ 1855477 h 2237474"/>
              <a:gd name="connsiteX98" fmla="*/ 4028460 w 12192000"/>
              <a:gd name="connsiteY98" fmla="*/ 1855137 h 2237474"/>
              <a:gd name="connsiteX99" fmla="*/ 4002267 w 12192000"/>
              <a:gd name="connsiteY99" fmla="*/ 1852352 h 2237474"/>
              <a:gd name="connsiteX100" fmla="*/ 3931396 w 12192000"/>
              <a:gd name="connsiteY100" fmla="*/ 1858915 h 2237474"/>
              <a:gd name="connsiteX101" fmla="*/ 3812162 w 12192000"/>
              <a:gd name="connsiteY101" fmla="*/ 1875501 h 2237474"/>
              <a:gd name="connsiteX102" fmla="*/ 3758105 w 12192000"/>
              <a:gd name="connsiteY102" fmla="*/ 1871856 h 2237474"/>
              <a:gd name="connsiteX103" fmla="*/ 3715896 w 12192000"/>
              <a:gd name="connsiteY103" fmla="*/ 1881552 h 2237474"/>
              <a:gd name="connsiteX104" fmla="*/ 3567259 w 12192000"/>
              <a:gd name="connsiteY104" fmla="*/ 1893482 h 2237474"/>
              <a:gd name="connsiteX105" fmla="*/ 3405770 w 12192000"/>
              <a:gd name="connsiteY105" fmla="*/ 1904591 h 2237474"/>
              <a:gd name="connsiteX106" fmla="*/ 3280097 w 12192000"/>
              <a:gd name="connsiteY106" fmla="*/ 1919610 h 2237474"/>
              <a:gd name="connsiteX107" fmla="*/ 3123424 w 12192000"/>
              <a:gd name="connsiteY107" fmla="*/ 1952930 h 2237474"/>
              <a:gd name="connsiteX108" fmla="*/ 3009910 w 12192000"/>
              <a:gd name="connsiteY108" fmla="*/ 1957866 h 2237474"/>
              <a:gd name="connsiteX109" fmla="*/ 2995934 w 12192000"/>
              <a:gd name="connsiteY109" fmla="*/ 1967085 h 2237474"/>
              <a:gd name="connsiteX110" fmla="*/ 2942858 w 12192000"/>
              <a:gd name="connsiteY110" fmla="*/ 1981367 h 2237474"/>
              <a:gd name="connsiteX111" fmla="*/ 2875436 w 12192000"/>
              <a:gd name="connsiteY111" fmla="*/ 1996977 h 2237474"/>
              <a:gd name="connsiteX112" fmla="*/ 2874892 w 12192000"/>
              <a:gd name="connsiteY112" fmla="*/ 1996085 h 2237474"/>
              <a:gd name="connsiteX113" fmla="*/ 2843662 w 12192000"/>
              <a:gd name="connsiteY113" fmla="*/ 1992498 h 2237474"/>
              <a:gd name="connsiteX114" fmla="*/ 2718916 w 12192000"/>
              <a:gd name="connsiteY114" fmla="*/ 1990867 h 2237474"/>
              <a:gd name="connsiteX115" fmla="*/ 2713522 w 12192000"/>
              <a:gd name="connsiteY115" fmla="*/ 1990173 h 2237474"/>
              <a:gd name="connsiteX116" fmla="*/ 2578178 w 12192000"/>
              <a:gd name="connsiteY116" fmla="*/ 1990531 h 2237474"/>
              <a:gd name="connsiteX117" fmla="*/ 2476147 w 12192000"/>
              <a:gd name="connsiteY117" fmla="*/ 1998305 h 2237474"/>
              <a:gd name="connsiteX118" fmla="*/ 2373568 w 12192000"/>
              <a:gd name="connsiteY118" fmla="*/ 2003219 h 2237474"/>
              <a:gd name="connsiteX119" fmla="*/ 2287219 w 12192000"/>
              <a:gd name="connsiteY119" fmla="*/ 1998750 h 2237474"/>
              <a:gd name="connsiteX120" fmla="*/ 2243069 w 12192000"/>
              <a:gd name="connsiteY120" fmla="*/ 2005321 h 2237474"/>
              <a:gd name="connsiteX121" fmla="*/ 2164831 w 12192000"/>
              <a:gd name="connsiteY121" fmla="*/ 2010143 h 2237474"/>
              <a:gd name="connsiteX122" fmla="*/ 2085228 w 12192000"/>
              <a:gd name="connsiteY122" fmla="*/ 2046431 h 2237474"/>
              <a:gd name="connsiteX123" fmla="*/ 2058061 w 12192000"/>
              <a:gd name="connsiteY123" fmla="*/ 2047942 h 2237474"/>
              <a:gd name="connsiteX124" fmla="*/ 2042244 w 12192000"/>
              <a:gd name="connsiteY124" fmla="*/ 2055560 h 2237474"/>
              <a:gd name="connsiteX125" fmla="*/ 1877728 w 12192000"/>
              <a:gd name="connsiteY125" fmla="*/ 2101004 h 2237474"/>
              <a:gd name="connsiteX126" fmla="*/ 1759056 w 12192000"/>
              <a:gd name="connsiteY126" fmla="*/ 2125608 h 2237474"/>
              <a:gd name="connsiteX127" fmla="*/ 1637948 w 12192000"/>
              <a:gd name="connsiteY127" fmla="*/ 2172597 h 2237474"/>
              <a:gd name="connsiteX128" fmla="*/ 1434549 w 12192000"/>
              <a:gd name="connsiteY128" fmla="*/ 2234522 h 2237474"/>
              <a:gd name="connsiteX129" fmla="*/ 1398481 w 12192000"/>
              <a:gd name="connsiteY129" fmla="*/ 2237074 h 2237474"/>
              <a:gd name="connsiteX130" fmla="*/ 1398407 w 12192000"/>
              <a:gd name="connsiteY130" fmla="*/ 2237095 h 2237474"/>
              <a:gd name="connsiteX131" fmla="*/ 1370962 w 12192000"/>
              <a:gd name="connsiteY131" fmla="*/ 2237474 h 2237474"/>
              <a:gd name="connsiteX132" fmla="*/ 1356367 w 12192000"/>
              <a:gd name="connsiteY132" fmla="*/ 2235089 h 2237474"/>
              <a:gd name="connsiteX133" fmla="*/ 1279765 w 12192000"/>
              <a:gd name="connsiteY133" fmla="*/ 2229639 h 2237474"/>
              <a:gd name="connsiteX134" fmla="*/ 1195347 w 12192000"/>
              <a:gd name="connsiteY134" fmla="*/ 2212354 h 2237474"/>
              <a:gd name="connsiteX135" fmla="*/ 970251 w 12192000"/>
              <a:gd name="connsiteY135" fmla="*/ 2221029 h 2237474"/>
              <a:gd name="connsiteX136" fmla="*/ 812914 w 12192000"/>
              <a:gd name="connsiteY136" fmla="*/ 2210095 h 2237474"/>
              <a:gd name="connsiteX137" fmla="*/ 776382 w 12192000"/>
              <a:gd name="connsiteY137" fmla="*/ 2204512 h 2237474"/>
              <a:gd name="connsiteX138" fmla="*/ 597225 w 12192000"/>
              <a:gd name="connsiteY138" fmla="*/ 2180999 h 2237474"/>
              <a:gd name="connsiteX139" fmla="*/ 520671 w 12192000"/>
              <a:gd name="connsiteY139" fmla="*/ 2180980 h 2237474"/>
              <a:gd name="connsiteX140" fmla="*/ 515024 w 12192000"/>
              <a:gd name="connsiteY140" fmla="*/ 2179258 h 2237474"/>
              <a:gd name="connsiteX141" fmla="*/ 413835 w 12192000"/>
              <a:gd name="connsiteY141" fmla="*/ 2156783 h 2237474"/>
              <a:gd name="connsiteX142" fmla="*/ 376513 w 12192000"/>
              <a:gd name="connsiteY142" fmla="*/ 2154014 h 2237474"/>
              <a:gd name="connsiteX143" fmla="*/ 273386 w 12192000"/>
              <a:gd name="connsiteY143" fmla="*/ 2142551 h 2237474"/>
              <a:gd name="connsiteX144" fmla="*/ 169207 w 12192000"/>
              <a:gd name="connsiteY144" fmla="*/ 2128100 h 2237474"/>
              <a:gd name="connsiteX145" fmla="*/ 77641 w 12192000"/>
              <a:gd name="connsiteY145" fmla="*/ 2126835 h 2237474"/>
              <a:gd name="connsiteX146" fmla="*/ 37645 w 12192000"/>
              <a:gd name="connsiteY146" fmla="*/ 2115401 h 2237474"/>
              <a:gd name="connsiteX147" fmla="*/ 4572 w 12192000"/>
              <a:gd name="connsiteY147" fmla="*/ 2111091 h 2237474"/>
              <a:gd name="connsiteX148" fmla="*/ 0 w 12192000"/>
              <a:gd name="connsiteY148" fmla="*/ 2110468 h 2237474"/>
              <a:gd name="connsiteX149" fmla="*/ 0 w 12192000"/>
              <a:gd name="connsiteY149"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20512 w 12192000"/>
              <a:gd name="connsiteY6" fmla="*/ 745392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46594 w 12192000"/>
              <a:gd name="connsiteY12" fmla="*/ 765069 h 2237474"/>
              <a:gd name="connsiteX13" fmla="*/ 10739478 w 12192000"/>
              <a:gd name="connsiteY13" fmla="*/ 776841 h 2237474"/>
              <a:gd name="connsiteX14" fmla="*/ 10458762 w 12192000"/>
              <a:gd name="connsiteY14" fmla="*/ 755400 h 2237474"/>
              <a:gd name="connsiteX15" fmla="*/ 10211200 w 12192000"/>
              <a:gd name="connsiteY15" fmla="*/ 767513 h 2237474"/>
              <a:gd name="connsiteX16" fmla="*/ 10167995 w 12192000"/>
              <a:gd name="connsiteY16" fmla="*/ 760843 h 2237474"/>
              <a:gd name="connsiteX17" fmla="*/ 9997044 w 12192000"/>
              <a:gd name="connsiteY17" fmla="*/ 780129 h 2237474"/>
              <a:gd name="connsiteX18" fmla="*/ 9943887 w 12192000"/>
              <a:gd name="connsiteY18" fmla="*/ 804141 h 2237474"/>
              <a:gd name="connsiteX19" fmla="*/ 9918248 w 12192000"/>
              <a:gd name="connsiteY19" fmla="*/ 816628 h 2237474"/>
              <a:gd name="connsiteX20" fmla="*/ 9767091 w 12192000"/>
              <a:gd name="connsiteY20" fmla="*/ 870550 h 2237474"/>
              <a:gd name="connsiteX21" fmla="*/ 9683005 w 12192000"/>
              <a:gd name="connsiteY21" fmla="*/ 894128 h 2237474"/>
              <a:gd name="connsiteX22" fmla="*/ 9594438 w 12192000"/>
              <a:gd name="connsiteY22" fmla="*/ 919051 h 2237474"/>
              <a:gd name="connsiteX23" fmla="*/ 9544189 w 12192000"/>
              <a:gd name="connsiteY23" fmla="*/ 938966 h 2237474"/>
              <a:gd name="connsiteX24" fmla="*/ 9500499 w 12192000"/>
              <a:gd name="connsiteY24" fmla="*/ 954680 h 2237474"/>
              <a:gd name="connsiteX25" fmla="*/ 9428195 w 12192000"/>
              <a:gd name="connsiteY25" fmla="*/ 986225 h 2237474"/>
              <a:gd name="connsiteX26" fmla="*/ 9410017 w 12192000"/>
              <a:gd name="connsiteY26" fmla="*/ 993931 h 2237474"/>
              <a:gd name="connsiteX27" fmla="*/ 9392919 w 12192000"/>
              <a:gd name="connsiteY27" fmla="*/ 994656 h 2237474"/>
              <a:gd name="connsiteX28" fmla="*/ 9268019 w 12192000"/>
              <a:gd name="connsiteY28" fmla="*/ 1007442 h 2237474"/>
              <a:gd name="connsiteX29" fmla="*/ 9234662 w 12192000"/>
              <a:gd name="connsiteY29" fmla="*/ 1023056 h 2237474"/>
              <a:gd name="connsiteX30" fmla="*/ 9181033 w 12192000"/>
              <a:gd name="connsiteY30" fmla="*/ 1037921 h 2237474"/>
              <a:gd name="connsiteX31" fmla="*/ 9155969 w 12192000"/>
              <a:gd name="connsiteY31" fmla="*/ 1046804 h 2237474"/>
              <a:gd name="connsiteX32" fmla="*/ 9133985 w 12192000"/>
              <a:gd name="connsiteY32" fmla="*/ 1046450 h 2237474"/>
              <a:gd name="connsiteX33" fmla="*/ 9003462 w 12192000"/>
              <a:gd name="connsiteY33" fmla="*/ 1042406 h 2237474"/>
              <a:gd name="connsiteX34" fmla="*/ 8968445 w 12192000"/>
              <a:gd name="connsiteY34" fmla="*/ 1052169 h 2237474"/>
              <a:gd name="connsiteX35" fmla="*/ 8886001 w 12192000"/>
              <a:gd name="connsiteY35" fmla="*/ 1067468 h 2237474"/>
              <a:gd name="connsiteX36" fmla="*/ 8838610 w 12192000"/>
              <a:gd name="connsiteY36" fmla="*/ 1075091 h 2237474"/>
              <a:gd name="connsiteX37" fmla="*/ 8750383 w 12192000"/>
              <a:gd name="connsiteY37" fmla="*/ 1097387 h 2237474"/>
              <a:gd name="connsiteX38" fmla="*/ 8665605 w 12192000"/>
              <a:gd name="connsiteY38" fmla="*/ 1110791 h 2237474"/>
              <a:gd name="connsiteX39" fmla="*/ 8584946 w 12192000"/>
              <a:gd name="connsiteY39" fmla="*/ 1135226 h 2237474"/>
              <a:gd name="connsiteX40" fmla="*/ 8419755 w 12192000"/>
              <a:gd name="connsiteY40" fmla="*/ 1216260 h 2237474"/>
              <a:gd name="connsiteX41" fmla="*/ 8411626 w 12192000"/>
              <a:gd name="connsiteY41" fmla="*/ 1214397 h 2237474"/>
              <a:gd name="connsiteX42" fmla="*/ 8363469 w 12192000"/>
              <a:gd name="connsiteY42" fmla="*/ 1246658 h 2237474"/>
              <a:gd name="connsiteX43" fmla="*/ 8275497 w 12192000"/>
              <a:gd name="connsiteY43" fmla="*/ 1264396 h 2237474"/>
              <a:gd name="connsiteX44" fmla="*/ 8206287 w 12192000"/>
              <a:gd name="connsiteY44" fmla="*/ 1273060 h 2237474"/>
              <a:gd name="connsiteX45" fmla="*/ 8139997 w 12192000"/>
              <a:gd name="connsiteY45" fmla="*/ 1282713 h 2237474"/>
              <a:gd name="connsiteX46" fmla="*/ 8074238 w 12192000"/>
              <a:gd name="connsiteY46" fmla="*/ 1301895 h 2237474"/>
              <a:gd name="connsiteX47" fmla="*/ 7942099 w 12192000"/>
              <a:gd name="connsiteY47" fmla="*/ 1336332 h 2237474"/>
              <a:gd name="connsiteX48" fmla="*/ 7902328 w 12192000"/>
              <a:gd name="connsiteY48" fmla="*/ 1345865 h 2237474"/>
              <a:gd name="connsiteX49" fmla="*/ 7840612 w 12192000"/>
              <a:gd name="connsiteY49" fmla="*/ 1369373 h 2237474"/>
              <a:gd name="connsiteX50" fmla="*/ 7786819 w 12192000"/>
              <a:gd name="connsiteY50" fmla="*/ 1378970 h 2237474"/>
              <a:gd name="connsiteX51" fmla="*/ 7548172 w 12192000"/>
              <a:gd name="connsiteY51" fmla="*/ 1417460 h 2237474"/>
              <a:gd name="connsiteX52" fmla="*/ 7483437 w 12192000"/>
              <a:gd name="connsiteY52" fmla="*/ 1478152 h 2237474"/>
              <a:gd name="connsiteX53" fmla="*/ 7377870 w 12192000"/>
              <a:gd name="connsiteY53" fmla="*/ 1523319 h 2237474"/>
              <a:gd name="connsiteX54" fmla="*/ 7230737 w 12192000"/>
              <a:gd name="connsiteY54" fmla="*/ 1562633 h 2237474"/>
              <a:gd name="connsiteX55" fmla="*/ 7224458 w 12192000"/>
              <a:gd name="connsiteY55" fmla="*/ 1573008 h 2237474"/>
              <a:gd name="connsiteX56" fmla="*/ 7183121 w 12192000"/>
              <a:gd name="connsiteY56" fmla="*/ 1595162 h 2237474"/>
              <a:gd name="connsiteX57" fmla="*/ 7164601 w 12192000"/>
              <a:gd name="connsiteY57" fmla="*/ 1606490 h 2237474"/>
              <a:gd name="connsiteX58" fmla="*/ 7031309 w 12192000"/>
              <a:gd name="connsiteY58" fmla="*/ 1619451 h 2237474"/>
              <a:gd name="connsiteX59" fmla="*/ 6900177 w 12192000"/>
              <a:gd name="connsiteY59" fmla="*/ 1636016 h 2237474"/>
              <a:gd name="connsiteX60" fmla="*/ 6795372 w 12192000"/>
              <a:gd name="connsiteY60" fmla="*/ 1644845 h 2237474"/>
              <a:gd name="connsiteX61" fmla="*/ 6692251 w 12192000"/>
              <a:gd name="connsiteY61" fmla="*/ 1656357 h 2237474"/>
              <a:gd name="connsiteX62" fmla="*/ 6655235 w 12192000"/>
              <a:gd name="connsiteY62" fmla="*/ 1661869 h 2237474"/>
              <a:gd name="connsiteX63" fmla="*/ 6554894 w 12192000"/>
              <a:gd name="connsiteY63" fmla="*/ 1664428 h 2237474"/>
              <a:gd name="connsiteX64" fmla="*/ 6516595 w 12192000"/>
              <a:gd name="connsiteY64" fmla="*/ 1667475 h 2237474"/>
              <a:gd name="connsiteX65" fmla="*/ 6508541 w 12192000"/>
              <a:gd name="connsiteY65" fmla="*/ 1668757 h 2237474"/>
              <a:gd name="connsiteX66" fmla="*/ 6471012 w 12192000"/>
              <a:gd name="connsiteY66" fmla="*/ 1678604 h 2237474"/>
              <a:gd name="connsiteX67" fmla="*/ 6364035 w 12192000"/>
              <a:gd name="connsiteY67" fmla="*/ 1667683 h 2237474"/>
              <a:gd name="connsiteX68" fmla="*/ 6280959 w 12192000"/>
              <a:gd name="connsiteY68" fmla="*/ 1689329 h 2237474"/>
              <a:gd name="connsiteX69" fmla="*/ 6243319 w 12192000"/>
              <a:gd name="connsiteY69" fmla="*/ 1695560 h 2237474"/>
              <a:gd name="connsiteX70" fmla="*/ 6098321 w 12192000"/>
              <a:gd name="connsiteY70" fmla="*/ 1721646 h 2237474"/>
              <a:gd name="connsiteX71" fmla="*/ 5880652 w 12192000"/>
              <a:gd name="connsiteY71" fmla="*/ 1779643 h 2237474"/>
              <a:gd name="connsiteX72" fmla="*/ 5785959 w 12192000"/>
              <a:gd name="connsiteY72" fmla="*/ 1775307 h 2237474"/>
              <a:gd name="connsiteX73" fmla="*/ 5643534 w 12192000"/>
              <a:gd name="connsiteY73" fmla="*/ 1802919 h 2237474"/>
              <a:gd name="connsiteX74" fmla="*/ 5518799 w 12192000"/>
              <a:gd name="connsiteY74" fmla="*/ 1818312 h 2237474"/>
              <a:gd name="connsiteX75" fmla="*/ 5505014 w 12192000"/>
              <a:gd name="connsiteY75" fmla="*/ 1819259 h 2237474"/>
              <a:gd name="connsiteX76" fmla="*/ 5453307 w 12192000"/>
              <a:gd name="connsiteY76" fmla="*/ 1815450 h 2237474"/>
              <a:gd name="connsiteX77" fmla="*/ 5221533 w 12192000"/>
              <a:gd name="connsiteY77" fmla="*/ 1846950 h 2237474"/>
              <a:gd name="connsiteX78" fmla="*/ 5149802 w 12192000"/>
              <a:gd name="connsiteY78" fmla="*/ 1844846 h 2237474"/>
              <a:gd name="connsiteX79" fmla="*/ 5114927 w 12192000"/>
              <a:gd name="connsiteY79" fmla="*/ 1847827 h 2237474"/>
              <a:gd name="connsiteX80" fmla="*/ 5108970 w 12192000"/>
              <a:gd name="connsiteY80" fmla="*/ 1847935 h 2237474"/>
              <a:gd name="connsiteX81" fmla="*/ 5067961 w 12192000"/>
              <a:gd name="connsiteY81" fmla="*/ 1845917 h 2237474"/>
              <a:gd name="connsiteX82" fmla="*/ 5007075 w 12192000"/>
              <a:gd name="connsiteY82" fmla="*/ 1838626 h 2237474"/>
              <a:gd name="connsiteX83" fmla="*/ 4944087 w 12192000"/>
              <a:gd name="connsiteY83" fmla="*/ 1823332 h 2237474"/>
              <a:gd name="connsiteX84" fmla="*/ 4907662 w 12192000"/>
              <a:gd name="connsiteY84" fmla="*/ 1816900 h 2237474"/>
              <a:gd name="connsiteX85" fmla="*/ 4882386 w 12192000"/>
              <a:gd name="connsiteY85" fmla="*/ 1809844 h 2237474"/>
              <a:gd name="connsiteX86" fmla="*/ 4811440 w 12192000"/>
              <a:gd name="connsiteY86" fmla="*/ 1804655 h 2237474"/>
              <a:gd name="connsiteX87" fmla="*/ 4691075 w 12192000"/>
              <a:gd name="connsiteY87" fmla="*/ 1801389 h 2237474"/>
              <a:gd name="connsiteX88" fmla="*/ 4640313 w 12192000"/>
              <a:gd name="connsiteY88" fmla="*/ 1784307 h 2237474"/>
              <a:gd name="connsiteX89" fmla="*/ 4536503 w 12192000"/>
              <a:gd name="connsiteY89" fmla="*/ 1785334 h 2237474"/>
              <a:gd name="connsiteX90" fmla="*/ 4513724 w 12192000"/>
              <a:gd name="connsiteY90" fmla="*/ 1791996 h 2237474"/>
              <a:gd name="connsiteX91" fmla="*/ 4459810 w 12192000"/>
              <a:gd name="connsiteY91" fmla="*/ 1797886 h 2237474"/>
              <a:gd name="connsiteX92" fmla="*/ 4379064 w 12192000"/>
              <a:gd name="connsiteY92" fmla="*/ 1817177 h 2237474"/>
              <a:gd name="connsiteX93" fmla="*/ 4290981 w 12192000"/>
              <a:gd name="connsiteY93" fmla="*/ 1839677 h 2237474"/>
              <a:gd name="connsiteX94" fmla="*/ 4238372 w 12192000"/>
              <a:gd name="connsiteY94" fmla="*/ 1851480 h 2237474"/>
              <a:gd name="connsiteX95" fmla="*/ 4232517 w 12192000"/>
              <a:gd name="connsiteY95" fmla="*/ 1852567 h 2237474"/>
              <a:gd name="connsiteX96" fmla="*/ 4191732 w 12192000"/>
              <a:gd name="connsiteY96" fmla="*/ 1857328 h 2237474"/>
              <a:gd name="connsiteX97" fmla="*/ 4065532 w 12192000"/>
              <a:gd name="connsiteY97" fmla="*/ 1855477 h 2237474"/>
              <a:gd name="connsiteX98" fmla="*/ 4028460 w 12192000"/>
              <a:gd name="connsiteY98" fmla="*/ 1855137 h 2237474"/>
              <a:gd name="connsiteX99" fmla="*/ 4002267 w 12192000"/>
              <a:gd name="connsiteY99" fmla="*/ 1852352 h 2237474"/>
              <a:gd name="connsiteX100" fmla="*/ 3931396 w 12192000"/>
              <a:gd name="connsiteY100" fmla="*/ 1858915 h 2237474"/>
              <a:gd name="connsiteX101" fmla="*/ 3812162 w 12192000"/>
              <a:gd name="connsiteY101" fmla="*/ 1875501 h 2237474"/>
              <a:gd name="connsiteX102" fmla="*/ 3758105 w 12192000"/>
              <a:gd name="connsiteY102" fmla="*/ 1871856 h 2237474"/>
              <a:gd name="connsiteX103" fmla="*/ 3715896 w 12192000"/>
              <a:gd name="connsiteY103" fmla="*/ 1881552 h 2237474"/>
              <a:gd name="connsiteX104" fmla="*/ 3567259 w 12192000"/>
              <a:gd name="connsiteY104" fmla="*/ 1893482 h 2237474"/>
              <a:gd name="connsiteX105" fmla="*/ 3405770 w 12192000"/>
              <a:gd name="connsiteY105" fmla="*/ 1904591 h 2237474"/>
              <a:gd name="connsiteX106" fmla="*/ 3280097 w 12192000"/>
              <a:gd name="connsiteY106" fmla="*/ 1919610 h 2237474"/>
              <a:gd name="connsiteX107" fmla="*/ 3009910 w 12192000"/>
              <a:gd name="connsiteY107" fmla="*/ 1957866 h 2237474"/>
              <a:gd name="connsiteX108" fmla="*/ 2995934 w 12192000"/>
              <a:gd name="connsiteY108" fmla="*/ 1967085 h 2237474"/>
              <a:gd name="connsiteX109" fmla="*/ 2942858 w 12192000"/>
              <a:gd name="connsiteY109" fmla="*/ 1981367 h 2237474"/>
              <a:gd name="connsiteX110" fmla="*/ 2875436 w 12192000"/>
              <a:gd name="connsiteY110" fmla="*/ 1996977 h 2237474"/>
              <a:gd name="connsiteX111" fmla="*/ 2874892 w 12192000"/>
              <a:gd name="connsiteY111" fmla="*/ 1996085 h 2237474"/>
              <a:gd name="connsiteX112" fmla="*/ 2843662 w 12192000"/>
              <a:gd name="connsiteY112" fmla="*/ 1992498 h 2237474"/>
              <a:gd name="connsiteX113" fmla="*/ 2718916 w 12192000"/>
              <a:gd name="connsiteY113" fmla="*/ 1990867 h 2237474"/>
              <a:gd name="connsiteX114" fmla="*/ 2713522 w 12192000"/>
              <a:gd name="connsiteY114" fmla="*/ 1990173 h 2237474"/>
              <a:gd name="connsiteX115" fmla="*/ 2578178 w 12192000"/>
              <a:gd name="connsiteY115" fmla="*/ 1990531 h 2237474"/>
              <a:gd name="connsiteX116" fmla="*/ 2476147 w 12192000"/>
              <a:gd name="connsiteY116" fmla="*/ 1998305 h 2237474"/>
              <a:gd name="connsiteX117" fmla="*/ 2373568 w 12192000"/>
              <a:gd name="connsiteY117" fmla="*/ 2003219 h 2237474"/>
              <a:gd name="connsiteX118" fmla="*/ 2287219 w 12192000"/>
              <a:gd name="connsiteY118" fmla="*/ 1998750 h 2237474"/>
              <a:gd name="connsiteX119" fmla="*/ 2243069 w 12192000"/>
              <a:gd name="connsiteY119" fmla="*/ 2005321 h 2237474"/>
              <a:gd name="connsiteX120" fmla="*/ 2164831 w 12192000"/>
              <a:gd name="connsiteY120" fmla="*/ 2010143 h 2237474"/>
              <a:gd name="connsiteX121" fmla="*/ 2085228 w 12192000"/>
              <a:gd name="connsiteY121" fmla="*/ 2046431 h 2237474"/>
              <a:gd name="connsiteX122" fmla="*/ 2058061 w 12192000"/>
              <a:gd name="connsiteY122" fmla="*/ 2047942 h 2237474"/>
              <a:gd name="connsiteX123" fmla="*/ 2042244 w 12192000"/>
              <a:gd name="connsiteY123" fmla="*/ 2055560 h 2237474"/>
              <a:gd name="connsiteX124" fmla="*/ 1877728 w 12192000"/>
              <a:gd name="connsiteY124" fmla="*/ 2101004 h 2237474"/>
              <a:gd name="connsiteX125" fmla="*/ 1759056 w 12192000"/>
              <a:gd name="connsiteY125" fmla="*/ 2125608 h 2237474"/>
              <a:gd name="connsiteX126" fmla="*/ 1637948 w 12192000"/>
              <a:gd name="connsiteY126" fmla="*/ 2172597 h 2237474"/>
              <a:gd name="connsiteX127" fmla="*/ 1434549 w 12192000"/>
              <a:gd name="connsiteY127" fmla="*/ 2234522 h 2237474"/>
              <a:gd name="connsiteX128" fmla="*/ 1398481 w 12192000"/>
              <a:gd name="connsiteY128" fmla="*/ 2237074 h 2237474"/>
              <a:gd name="connsiteX129" fmla="*/ 1398407 w 12192000"/>
              <a:gd name="connsiteY129" fmla="*/ 2237095 h 2237474"/>
              <a:gd name="connsiteX130" fmla="*/ 1370962 w 12192000"/>
              <a:gd name="connsiteY130" fmla="*/ 2237474 h 2237474"/>
              <a:gd name="connsiteX131" fmla="*/ 1356367 w 12192000"/>
              <a:gd name="connsiteY131" fmla="*/ 2235089 h 2237474"/>
              <a:gd name="connsiteX132" fmla="*/ 1279765 w 12192000"/>
              <a:gd name="connsiteY132" fmla="*/ 2229639 h 2237474"/>
              <a:gd name="connsiteX133" fmla="*/ 1195347 w 12192000"/>
              <a:gd name="connsiteY133" fmla="*/ 2212354 h 2237474"/>
              <a:gd name="connsiteX134" fmla="*/ 970251 w 12192000"/>
              <a:gd name="connsiteY134" fmla="*/ 2221029 h 2237474"/>
              <a:gd name="connsiteX135" fmla="*/ 812914 w 12192000"/>
              <a:gd name="connsiteY135" fmla="*/ 2210095 h 2237474"/>
              <a:gd name="connsiteX136" fmla="*/ 776382 w 12192000"/>
              <a:gd name="connsiteY136" fmla="*/ 2204512 h 2237474"/>
              <a:gd name="connsiteX137" fmla="*/ 597225 w 12192000"/>
              <a:gd name="connsiteY137" fmla="*/ 2180999 h 2237474"/>
              <a:gd name="connsiteX138" fmla="*/ 520671 w 12192000"/>
              <a:gd name="connsiteY138" fmla="*/ 2180980 h 2237474"/>
              <a:gd name="connsiteX139" fmla="*/ 515024 w 12192000"/>
              <a:gd name="connsiteY139" fmla="*/ 2179258 h 2237474"/>
              <a:gd name="connsiteX140" fmla="*/ 413835 w 12192000"/>
              <a:gd name="connsiteY140" fmla="*/ 2156783 h 2237474"/>
              <a:gd name="connsiteX141" fmla="*/ 376513 w 12192000"/>
              <a:gd name="connsiteY141" fmla="*/ 2154014 h 2237474"/>
              <a:gd name="connsiteX142" fmla="*/ 273386 w 12192000"/>
              <a:gd name="connsiteY142" fmla="*/ 2142551 h 2237474"/>
              <a:gd name="connsiteX143" fmla="*/ 169207 w 12192000"/>
              <a:gd name="connsiteY143" fmla="*/ 2128100 h 2237474"/>
              <a:gd name="connsiteX144" fmla="*/ 77641 w 12192000"/>
              <a:gd name="connsiteY144" fmla="*/ 2126835 h 2237474"/>
              <a:gd name="connsiteX145" fmla="*/ 37645 w 12192000"/>
              <a:gd name="connsiteY145" fmla="*/ 2115401 h 2237474"/>
              <a:gd name="connsiteX146" fmla="*/ 4572 w 12192000"/>
              <a:gd name="connsiteY146" fmla="*/ 2111091 h 2237474"/>
              <a:gd name="connsiteX147" fmla="*/ 0 w 12192000"/>
              <a:gd name="connsiteY147" fmla="*/ 2110468 h 2237474"/>
              <a:gd name="connsiteX148" fmla="*/ 0 w 12192000"/>
              <a:gd name="connsiteY148"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20512 w 12192000"/>
              <a:gd name="connsiteY6" fmla="*/ 745392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46594 w 12192000"/>
              <a:gd name="connsiteY12" fmla="*/ 765069 h 2237474"/>
              <a:gd name="connsiteX13" fmla="*/ 10739478 w 12192000"/>
              <a:gd name="connsiteY13" fmla="*/ 776841 h 2237474"/>
              <a:gd name="connsiteX14" fmla="*/ 10458762 w 12192000"/>
              <a:gd name="connsiteY14" fmla="*/ 755400 h 2237474"/>
              <a:gd name="connsiteX15" fmla="*/ 10211200 w 12192000"/>
              <a:gd name="connsiteY15" fmla="*/ 767513 h 2237474"/>
              <a:gd name="connsiteX16" fmla="*/ 10167995 w 12192000"/>
              <a:gd name="connsiteY16" fmla="*/ 760843 h 2237474"/>
              <a:gd name="connsiteX17" fmla="*/ 9997044 w 12192000"/>
              <a:gd name="connsiteY17" fmla="*/ 780129 h 2237474"/>
              <a:gd name="connsiteX18" fmla="*/ 9943887 w 12192000"/>
              <a:gd name="connsiteY18" fmla="*/ 804141 h 2237474"/>
              <a:gd name="connsiteX19" fmla="*/ 9918248 w 12192000"/>
              <a:gd name="connsiteY19" fmla="*/ 816628 h 2237474"/>
              <a:gd name="connsiteX20" fmla="*/ 9767091 w 12192000"/>
              <a:gd name="connsiteY20" fmla="*/ 870550 h 2237474"/>
              <a:gd name="connsiteX21" fmla="*/ 9683005 w 12192000"/>
              <a:gd name="connsiteY21" fmla="*/ 894128 h 2237474"/>
              <a:gd name="connsiteX22" fmla="*/ 9594438 w 12192000"/>
              <a:gd name="connsiteY22" fmla="*/ 919051 h 2237474"/>
              <a:gd name="connsiteX23" fmla="*/ 9544189 w 12192000"/>
              <a:gd name="connsiteY23" fmla="*/ 938966 h 2237474"/>
              <a:gd name="connsiteX24" fmla="*/ 9500499 w 12192000"/>
              <a:gd name="connsiteY24" fmla="*/ 954680 h 2237474"/>
              <a:gd name="connsiteX25" fmla="*/ 9428195 w 12192000"/>
              <a:gd name="connsiteY25" fmla="*/ 986225 h 2237474"/>
              <a:gd name="connsiteX26" fmla="*/ 9410017 w 12192000"/>
              <a:gd name="connsiteY26" fmla="*/ 993931 h 2237474"/>
              <a:gd name="connsiteX27" fmla="*/ 9392919 w 12192000"/>
              <a:gd name="connsiteY27" fmla="*/ 994656 h 2237474"/>
              <a:gd name="connsiteX28" fmla="*/ 9268019 w 12192000"/>
              <a:gd name="connsiteY28" fmla="*/ 1007442 h 2237474"/>
              <a:gd name="connsiteX29" fmla="*/ 9234662 w 12192000"/>
              <a:gd name="connsiteY29" fmla="*/ 1023056 h 2237474"/>
              <a:gd name="connsiteX30" fmla="*/ 9181033 w 12192000"/>
              <a:gd name="connsiteY30" fmla="*/ 1037921 h 2237474"/>
              <a:gd name="connsiteX31" fmla="*/ 9155969 w 12192000"/>
              <a:gd name="connsiteY31" fmla="*/ 1046804 h 2237474"/>
              <a:gd name="connsiteX32" fmla="*/ 9133985 w 12192000"/>
              <a:gd name="connsiteY32" fmla="*/ 1046450 h 2237474"/>
              <a:gd name="connsiteX33" fmla="*/ 9003462 w 12192000"/>
              <a:gd name="connsiteY33" fmla="*/ 1042406 h 2237474"/>
              <a:gd name="connsiteX34" fmla="*/ 8968445 w 12192000"/>
              <a:gd name="connsiteY34" fmla="*/ 1052169 h 2237474"/>
              <a:gd name="connsiteX35" fmla="*/ 8886001 w 12192000"/>
              <a:gd name="connsiteY35" fmla="*/ 1067468 h 2237474"/>
              <a:gd name="connsiteX36" fmla="*/ 8838610 w 12192000"/>
              <a:gd name="connsiteY36" fmla="*/ 1075091 h 2237474"/>
              <a:gd name="connsiteX37" fmla="*/ 8750383 w 12192000"/>
              <a:gd name="connsiteY37" fmla="*/ 1097387 h 2237474"/>
              <a:gd name="connsiteX38" fmla="*/ 8665605 w 12192000"/>
              <a:gd name="connsiteY38" fmla="*/ 1110791 h 2237474"/>
              <a:gd name="connsiteX39" fmla="*/ 8584946 w 12192000"/>
              <a:gd name="connsiteY39" fmla="*/ 1135226 h 2237474"/>
              <a:gd name="connsiteX40" fmla="*/ 8419755 w 12192000"/>
              <a:gd name="connsiteY40" fmla="*/ 1216260 h 2237474"/>
              <a:gd name="connsiteX41" fmla="*/ 8411626 w 12192000"/>
              <a:gd name="connsiteY41" fmla="*/ 1214397 h 2237474"/>
              <a:gd name="connsiteX42" fmla="*/ 8363469 w 12192000"/>
              <a:gd name="connsiteY42" fmla="*/ 1246658 h 2237474"/>
              <a:gd name="connsiteX43" fmla="*/ 8275497 w 12192000"/>
              <a:gd name="connsiteY43" fmla="*/ 1264396 h 2237474"/>
              <a:gd name="connsiteX44" fmla="*/ 8206287 w 12192000"/>
              <a:gd name="connsiteY44" fmla="*/ 1273060 h 2237474"/>
              <a:gd name="connsiteX45" fmla="*/ 8139997 w 12192000"/>
              <a:gd name="connsiteY45" fmla="*/ 1282713 h 2237474"/>
              <a:gd name="connsiteX46" fmla="*/ 8074238 w 12192000"/>
              <a:gd name="connsiteY46" fmla="*/ 1301895 h 2237474"/>
              <a:gd name="connsiteX47" fmla="*/ 7942099 w 12192000"/>
              <a:gd name="connsiteY47" fmla="*/ 1336332 h 2237474"/>
              <a:gd name="connsiteX48" fmla="*/ 7902328 w 12192000"/>
              <a:gd name="connsiteY48" fmla="*/ 1345865 h 2237474"/>
              <a:gd name="connsiteX49" fmla="*/ 7840612 w 12192000"/>
              <a:gd name="connsiteY49" fmla="*/ 1369373 h 2237474"/>
              <a:gd name="connsiteX50" fmla="*/ 7786819 w 12192000"/>
              <a:gd name="connsiteY50" fmla="*/ 1378970 h 2237474"/>
              <a:gd name="connsiteX51" fmla="*/ 7548172 w 12192000"/>
              <a:gd name="connsiteY51" fmla="*/ 1417460 h 2237474"/>
              <a:gd name="connsiteX52" fmla="*/ 7483437 w 12192000"/>
              <a:gd name="connsiteY52" fmla="*/ 1478152 h 2237474"/>
              <a:gd name="connsiteX53" fmla="*/ 7377870 w 12192000"/>
              <a:gd name="connsiteY53" fmla="*/ 1523319 h 2237474"/>
              <a:gd name="connsiteX54" fmla="*/ 7230737 w 12192000"/>
              <a:gd name="connsiteY54" fmla="*/ 1562633 h 2237474"/>
              <a:gd name="connsiteX55" fmla="*/ 7224458 w 12192000"/>
              <a:gd name="connsiteY55" fmla="*/ 1573008 h 2237474"/>
              <a:gd name="connsiteX56" fmla="*/ 7183121 w 12192000"/>
              <a:gd name="connsiteY56" fmla="*/ 1595162 h 2237474"/>
              <a:gd name="connsiteX57" fmla="*/ 7164601 w 12192000"/>
              <a:gd name="connsiteY57" fmla="*/ 1606490 h 2237474"/>
              <a:gd name="connsiteX58" fmla="*/ 7031309 w 12192000"/>
              <a:gd name="connsiteY58" fmla="*/ 1619451 h 2237474"/>
              <a:gd name="connsiteX59" fmla="*/ 6900177 w 12192000"/>
              <a:gd name="connsiteY59" fmla="*/ 1636016 h 2237474"/>
              <a:gd name="connsiteX60" fmla="*/ 6795372 w 12192000"/>
              <a:gd name="connsiteY60" fmla="*/ 1644845 h 2237474"/>
              <a:gd name="connsiteX61" fmla="*/ 6692251 w 12192000"/>
              <a:gd name="connsiteY61" fmla="*/ 1656357 h 2237474"/>
              <a:gd name="connsiteX62" fmla="*/ 6655235 w 12192000"/>
              <a:gd name="connsiteY62" fmla="*/ 1661869 h 2237474"/>
              <a:gd name="connsiteX63" fmla="*/ 6554894 w 12192000"/>
              <a:gd name="connsiteY63" fmla="*/ 1664428 h 2237474"/>
              <a:gd name="connsiteX64" fmla="*/ 6516595 w 12192000"/>
              <a:gd name="connsiteY64" fmla="*/ 1667475 h 2237474"/>
              <a:gd name="connsiteX65" fmla="*/ 6508541 w 12192000"/>
              <a:gd name="connsiteY65" fmla="*/ 1668757 h 2237474"/>
              <a:gd name="connsiteX66" fmla="*/ 6471012 w 12192000"/>
              <a:gd name="connsiteY66" fmla="*/ 1678604 h 2237474"/>
              <a:gd name="connsiteX67" fmla="*/ 6364035 w 12192000"/>
              <a:gd name="connsiteY67" fmla="*/ 1667683 h 2237474"/>
              <a:gd name="connsiteX68" fmla="*/ 6280959 w 12192000"/>
              <a:gd name="connsiteY68" fmla="*/ 1689329 h 2237474"/>
              <a:gd name="connsiteX69" fmla="*/ 6243319 w 12192000"/>
              <a:gd name="connsiteY69" fmla="*/ 1695560 h 2237474"/>
              <a:gd name="connsiteX70" fmla="*/ 6098321 w 12192000"/>
              <a:gd name="connsiteY70" fmla="*/ 1721646 h 2237474"/>
              <a:gd name="connsiteX71" fmla="*/ 5880652 w 12192000"/>
              <a:gd name="connsiteY71" fmla="*/ 1779643 h 2237474"/>
              <a:gd name="connsiteX72" fmla="*/ 5785959 w 12192000"/>
              <a:gd name="connsiteY72" fmla="*/ 1775307 h 2237474"/>
              <a:gd name="connsiteX73" fmla="*/ 5643534 w 12192000"/>
              <a:gd name="connsiteY73" fmla="*/ 1802919 h 2237474"/>
              <a:gd name="connsiteX74" fmla="*/ 5518799 w 12192000"/>
              <a:gd name="connsiteY74" fmla="*/ 1818312 h 2237474"/>
              <a:gd name="connsiteX75" fmla="*/ 5505014 w 12192000"/>
              <a:gd name="connsiteY75" fmla="*/ 1819259 h 2237474"/>
              <a:gd name="connsiteX76" fmla="*/ 5453307 w 12192000"/>
              <a:gd name="connsiteY76" fmla="*/ 1815450 h 2237474"/>
              <a:gd name="connsiteX77" fmla="*/ 5221533 w 12192000"/>
              <a:gd name="connsiteY77" fmla="*/ 1846950 h 2237474"/>
              <a:gd name="connsiteX78" fmla="*/ 5149802 w 12192000"/>
              <a:gd name="connsiteY78" fmla="*/ 1844846 h 2237474"/>
              <a:gd name="connsiteX79" fmla="*/ 5114927 w 12192000"/>
              <a:gd name="connsiteY79" fmla="*/ 1847827 h 2237474"/>
              <a:gd name="connsiteX80" fmla="*/ 5108970 w 12192000"/>
              <a:gd name="connsiteY80" fmla="*/ 1847935 h 2237474"/>
              <a:gd name="connsiteX81" fmla="*/ 5067961 w 12192000"/>
              <a:gd name="connsiteY81" fmla="*/ 1845917 h 2237474"/>
              <a:gd name="connsiteX82" fmla="*/ 5007075 w 12192000"/>
              <a:gd name="connsiteY82" fmla="*/ 1838626 h 2237474"/>
              <a:gd name="connsiteX83" fmla="*/ 4944087 w 12192000"/>
              <a:gd name="connsiteY83" fmla="*/ 1823332 h 2237474"/>
              <a:gd name="connsiteX84" fmla="*/ 4907662 w 12192000"/>
              <a:gd name="connsiteY84" fmla="*/ 1816900 h 2237474"/>
              <a:gd name="connsiteX85" fmla="*/ 4882386 w 12192000"/>
              <a:gd name="connsiteY85" fmla="*/ 1809844 h 2237474"/>
              <a:gd name="connsiteX86" fmla="*/ 4811440 w 12192000"/>
              <a:gd name="connsiteY86" fmla="*/ 1804655 h 2237474"/>
              <a:gd name="connsiteX87" fmla="*/ 4691075 w 12192000"/>
              <a:gd name="connsiteY87" fmla="*/ 1801389 h 2237474"/>
              <a:gd name="connsiteX88" fmla="*/ 4640313 w 12192000"/>
              <a:gd name="connsiteY88" fmla="*/ 1784307 h 2237474"/>
              <a:gd name="connsiteX89" fmla="*/ 4536503 w 12192000"/>
              <a:gd name="connsiteY89" fmla="*/ 1785334 h 2237474"/>
              <a:gd name="connsiteX90" fmla="*/ 4513724 w 12192000"/>
              <a:gd name="connsiteY90" fmla="*/ 1791996 h 2237474"/>
              <a:gd name="connsiteX91" fmla="*/ 4459810 w 12192000"/>
              <a:gd name="connsiteY91" fmla="*/ 1797886 h 2237474"/>
              <a:gd name="connsiteX92" fmla="*/ 4379064 w 12192000"/>
              <a:gd name="connsiteY92" fmla="*/ 1817177 h 2237474"/>
              <a:gd name="connsiteX93" fmla="*/ 4290981 w 12192000"/>
              <a:gd name="connsiteY93" fmla="*/ 1839677 h 2237474"/>
              <a:gd name="connsiteX94" fmla="*/ 4238372 w 12192000"/>
              <a:gd name="connsiteY94" fmla="*/ 1851480 h 2237474"/>
              <a:gd name="connsiteX95" fmla="*/ 4232517 w 12192000"/>
              <a:gd name="connsiteY95" fmla="*/ 1852567 h 2237474"/>
              <a:gd name="connsiteX96" fmla="*/ 4191732 w 12192000"/>
              <a:gd name="connsiteY96" fmla="*/ 1857328 h 2237474"/>
              <a:gd name="connsiteX97" fmla="*/ 4065532 w 12192000"/>
              <a:gd name="connsiteY97" fmla="*/ 1855477 h 2237474"/>
              <a:gd name="connsiteX98" fmla="*/ 4028460 w 12192000"/>
              <a:gd name="connsiteY98" fmla="*/ 1855137 h 2237474"/>
              <a:gd name="connsiteX99" fmla="*/ 4002267 w 12192000"/>
              <a:gd name="connsiteY99" fmla="*/ 1852352 h 2237474"/>
              <a:gd name="connsiteX100" fmla="*/ 3931396 w 12192000"/>
              <a:gd name="connsiteY100" fmla="*/ 1858915 h 2237474"/>
              <a:gd name="connsiteX101" fmla="*/ 3812162 w 12192000"/>
              <a:gd name="connsiteY101" fmla="*/ 1875501 h 2237474"/>
              <a:gd name="connsiteX102" fmla="*/ 3758105 w 12192000"/>
              <a:gd name="connsiteY102" fmla="*/ 1871856 h 2237474"/>
              <a:gd name="connsiteX103" fmla="*/ 3715896 w 12192000"/>
              <a:gd name="connsiteY103" fmla="*/ 1881552 h 2237474"/>
              <a:gd name="connsiteX104" fmla="*/ 3567259 w 12192000"/>
              <a:gd name="connsiteY104" fmla="*/ 1893482 h 2237474"/>
              <a:gd name="connsiteX105" fmla="*/ 3405770 w 12192000"/>
              <a:gd name="connsiteY105" fmla="*/ 1904591 h 2237474"/>
              <a:gd name="connsiteX106" fmla="*/ 3280097 w 12192000"/>
              <a:gd name="connsiteY106" fmla="*/ 1919610 h 2237474"/>
              <a:gd name="connsiteX107" fmla="*/ 3009910 w 12192000"/>
              <a:gd name="connsiteY107" fmla="*/ 1957866 h 2237474"/>
              <a:gd name="connsiteX108" fmla="*/ 2995934 w 12192000"/>
              <a:gd name="connsiteY108" fmla="*/ 1967085 h 2237474"/>
              <a:gd name="connsiteX109" fmla="*/ 2942858 w 12192000"/>
              <a:gd name="connsiteY109" fmla="*/ 1981367 h 2237474"/>
              <a:gd name="connsiteX110" fmla="*/ 2875436 w 12192000"/>
              <a:gd name="connsiteY110" fmla="*/ 1996977 h 2237474"/>
              <a:gd name="connsiteX111" fmla="*/ 2874892 w 12192000"/>
              <a:gd name="connsiteY111" fmla="*/ 1996085 h 2237474"/>
              <a:gd name="connsiteX112" fmla="*/ 2843662 w 12192000"/>
              <a:gd name="connsiteY112" fmla="*/ 1992498 h 2237474"/>
              <a:gd name="connsiteX113" fmla="*/ 2718916 w 12192000"/>
              <a:gd name="connsiteY113" fmla="*/ 1990867 h 2237474"/>
              <a:gd name="connsiteX114" fmla="*/ 2713522 w 12192000"/>
              <a:gd name="connsiteY114" fmla="*/ 1990173 h 2237474"/>
              <a:gd name="connsiteX115" fmla="*/ 2578178 w 12192000"/>
              <a:gd name="connsiteY115" fmla="*/ 1990531 h 2237474"/>
              <a:gd name="connsiteX116" fmla="*/ 2476147 w 12192000"/>
              <a:gd name="connsiteY116" fmla="*/ 1998305 h 2237474"/>
              <a:gd name="connsiteX117" fmla="*/ 2373568 w 12192000"/>
              <a:gd name="connsiteY117" fmla="*/ 2003219 h 2237474"/>
              <a:gd name="connsiteX118" fmla="*/ 2287219 w 12192000"/>
              <a:gd name="connsiteY118" fmla="*/ 1998750 h 2237474"/>
              <a:gd name="connsiteX119" fmla="*/ 2243069 w 12192000"/>
              <a:gd name="connsiteY119" fmla="*/ 2005321 h 2237474"/>
              <a:gd name="connsiteX120" fmla="*/ 2164831 w 12192000"/>
              <a:gd name="connsiteY120" fmla="*/ 2010143 h 2237474"/>
              <a:gd name="connsiteX121" fmla="*/ 2085228 w 12192000"/>
              <a:gd name="connsiteY121" fmla="*/ 2046431 h 2237474"/>
              <a:gd name="connsiteX122" fmla="*/ 2058061 w 12192000"/>
              <a:gd name="connsiteY122" fmla="*/ 2047942 h 2237474"/>
              <a:gd name="connsiteX123" fmla="*/ 2042244 w 12192000"/>
              <a:gd name="connsiteY123" fmla="*/ 2055560 h 2237474"/>
              <a:gd name="connsiteX124" fmla="*/ 1877728 w 12192000"/>
              <a:gd name="connsiteY124" fmla="*/ 2101004 h 2237474"/>
              <a:gd name="connsiteX125" fmla="*/ 1759056 w 12192000"/>
              <a:gd name="connsiteY125" fmla="*/ 2125608 h 2237474"/>
              <a:gd name="connsiteX126" fmla="*/ 1637948 w 12192000"/>
              <a:gd name="connsiteY126" fmla="*/ 2172597 h 2237474"/>
              <a:gd name="connsiteX127" fmla="*/ 1434549 w 12192000"/>
              <a:gd name="connsiteY127" fmla="*/ 2234522 h 2237474"/>
              <a:gd name="connsiteX128" fmla="*/ 1398481 w 12192000"/>
              <a:gd name="connsiteY128" fmla="*/ 2237074 h 2237474"/>
              <a:gd name="connsiteX129" fmla="*/ 1398407 w 12192000"/>
              <a:gd name="connsiteY129" fmla="*/ 2237095 h 2237474"/>
              <a:gd name="connsiteX130" fmla="*/ 1370962 w 12192000"/>
              <a:gd name="connsiteY130" fmla="*/ 2237474 h 2237474"/>
              <a:gd name="connsiteX131" fmla="*/ 1356367 w 12192000"/>
              <a:gd name="connsiteY131" fmla="*/ 2235089 h 2237474"/>
              <a:gd name="connsiteX132" fmla="*/ 1279765 w 12192000"/>
              <a:gd name="connsiteY132" fmla="*/ 2229639 h 2237474"/>
              <a:gd name="connsiteX133" fmla="*/ 1195347 w 12192000"/>
              <a:gd name="connsiteY133" fmla="*/ 2212354 h 2237474"/>
              <a:gd name="connsiteX134" fmla="*/ 970251 w 12192000"/>
              <a:gd name="connsiteY134" fmla="*/ 2221029 h 2237474"/>
              <a:gd name="connsiteX135" fmla="*/ 812914 w 12192000"/>
              <a:gd name="connsiteY135" fmla="*/ 2210095 h 2237474"/>
              <a:gd name="connsiteX136" fmla="*/ 776382 w 12192000"/>
              <a:gd name="connsiteY136" fmla="*/ 2204512 h 2237474"/>
              <a:gd name="connsiteX137" fmla="*/ 597225 w 12192000"/>
              <a:gd name="connsiteY137" fmla="*/ 2180999 h 2237474"/>
              <a:gd name="connsiteX138" fmla="*/ 520671 w 12192000"/>
              <a:gd name="connsiteY138" fmla="*/ 2180980 h 2237474"/>
              <a:gd name="connsiteX139" fmla="*/ 515024 w 12192000"/>
              <a:gd name="connsiteY139" fmla="*/ 2179258 h 2237474"/>
              <a:gd name="connsiteX140" fmla="*/ 413835 w 12192000"/>
              <a:gd name="connsiteY140" fmla="*/ 2156783 h 2237474"/>
              <a:gd name="connsiteX141" fmla="*/ 376513 w 12192000"/>
              <a:gd name="connsiteY141" fmla="*/ 2154014 h 2237474"/>
              <a:gd name="connsiteX142" fmla="*/ 273386 w 12192000"/>
              <a:gd name="connsiteY142" fmla="*/ 2142551 h 2237474"/>
              <a:gd name="connsiteX143" fmla="*/ 169207 w 12192000"/>
              <a:gd name="connsiteY143" fmla="*/ 2128100 h 2237474"/>
              <a:gd name="connsiteX144" fmla="*/ 77641 w 12192000"/>
              <a:gd name="connsiteY144" fmla="*/ 2126835 h 2237474"/>
              <a:gd name="connsiteX145" fmla="*/ 37645 w 12192000"/>
              <a:gd name="connsiteY145" fmla="*/ 2115401 h 2237474"/>
              <a:gd name="connsiteX146" fmla="*/ 4572 w 12192000"/>
              <a:gd name="connsiteY146" fmla="*/ 2111091 h 2237474"/>
              <a:gd name="connsiteX147" fmla="*/ 0 w 12192000"/>
              <a:gd name="connsiteY147" fmla="*/ 2110468 h 2237474"/>
              <a:gd name="connsiteX148" fmla="*/ 0 w 12192000"/>
              <a:gd name="connsiteY148"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20512 w 12192000"/>
              <a:gd name="connsiteY6" fmla="*/ 745392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46594 w 12192000"/>
              <a:gd name="connsiteY12" fmla="*/ 765069 h 2237474"/>
              <a:gd name="connsiteX13" fmla="*/ 10739478 w 12192000"/>
              <a:gd name="connsiteY13" fmla="*/ 776841 h 2237474"/>
              <a:gd name="connsiteX14" fmla="*/ 10458762 w 12192000"/>
              <a:gd name="connsiteY14" fmla="*/ 755400 h 2237474"/>
              <a:gd name="connsiteX15" fmla="*/ 10211200 w 12192000"/>
              <a:gd name="connsiteY15" fmla="*/ 767513 h 2237474"/>
              <a:gd name="connsiteX16" fmla="*/ 10167995 w 12192000"/>
              <a:gd name="connsiteY16" fmla="*/ 760843 h 2237474"/>
              <a:gd name="connsiteX17" fmla="*/ 9997044 w 12192000"/>
              <a:gd name="connsiteY17" fmla="*/ 780129 h 2237474"/>
              <a:gd name="connsiteX18" fmla="*/ 9943887 w 12192000"/>
              <a:gd name="connsiteY18" fmla="*/ 804141 h 2237474"/>
              <a:gd name="connsiteX19" fmla="*/ 9918248 w 12192000"/>
              <a:gd name="connsiteY19" fmla="*/ 816628 h 2237474"/>
              <a:gd name="connsiteX20" fmla="*/ 9767091 w 12192000"/>
              <a:gd name="connsiteY20" fmla="*/ 870550 h 2237474"/>
              <a:gd name="connsiteX21" fmla="*/ 9683005 w 12192000"/>
              <a:gd name="connsiteY21" fmla="*/ 894128 h 2237474"/>
              <a:gd name="connsiteX22" fmla="*/ 9594438 w 12192000"/>
              <a:gd name="connsiteY22" fmla="*/ 919051 h 2237474"/>
              <a:gd name="connsiteX23" fmla="*/ 9544189 w 12192000"/>
              <a:gd name="connsiteY23" fmla="*/ 938966 h 2237474"/>
              <a:gd name="connsiteX24" fmla="*/ 9500499 w 12192000"/>
              <a:gd name="connsiteY24" fmla="*/ 954680 h 2237474"/>
              <a:gd name="connsiteX25" fmla="*/ 9428195 w 12192000"/>
              <a:gd name="connsiteY25" fmla="*/ 986225 h 2237474"/>
              <a:gd name="connsiteX26" fmla="*/ 9410017 w 12192000"/>
              <a:gd name="connsiteY26" fmla="*/ 993931 h 2237474"/>
              <a:gd name="connsiteX27" fmla="*/ 9392919 w 12192000"/>
              <a:gd name="connsiteY27" fmla="*/ 994656 h 2237474"/>
              <a:gd name="connsiteX28" fmla="*/ 9268019 w 12192000"/>
              <a:gd name="connsiteY28" fmla="*/ 1007442 h 2237474"/>
              <a:gd name="connsiteX29" fmla="*/ 9234662 w 12192000"/>
              <a:gd name="connsiteY29" fmla="*/ 1023056 h 2237474"/>
              <a:gd name="connsiteX30" fmla="*/ 9181033 w 12192000"/>
              <a:gd name="connsiteY30" fmla="*/ 1037921 h 2237474"/>
              <a:gd name="connsiteX31" fmla="*/ 9155969 w 12192000"/>
              <a:gd name="connsiteY31" fmla="*/ 1046804 h 2237474"/>
              <a:gd name="connsiteX32" fmla="*/ 9133985 w 12192000"/>
              <a:gd name="connsiteY32" fmla="*/ 1046450 h 2237474"/>
              <a:gd name="connsiteX33" fmla="*/ 9003462 w 12192000"/>
              <a:gd name="connsiteY33" fmla="*/ 1042406 h 2237474"/>
              <a:gd name="connsiteX34" fmla="*/ 8968445 w 12192000"/>
              <a:gd name="connsiteY34" fmla="*/ 1052169 h 2237474"/>
              <a:gd name="connsiteX35" fmla="*/ 8886001 w 12192000"/>
              <a:gd name="connsiteY35" fmla="*/ 1067468 h 2237474"/>
              <a:gd name="connsiteX36" fmla="*/ 8838610 w 12192000"/>
              <a:gd name="connsiteY36" fmla="*/ 1075091 h 2237474"/>
              <a:gd name="connsiteX37" fmla="*/ 8750383 w 12192000"/>
              <a:gd name="connsiteY37" fmla="*/ 1097387 h 2237474"/>
              <a:gd name="connsiteX38" fmla="*/ 8665605 w 12192000"/>
              <a:gd name="connsiteY38" fmla="*/ 1110791 h 2237474"/>
              <a:gd name="connsiteX39" fmla="*/ 8584946 w 12192000"/>
              <a:gd name="connsiteY39" fmla="*/ 1135226 h 2237474"/>
              <a:gd name="connsiteX40" fmla="*/ 8419755 w 12192000"/>
              <a:gd name="connsiteY40" fmla="*/ 1216260 h 2237474"/>
              <a:gd name="connsiteX41" fmla="*/ 8411626 w 12192000"/>
              <a:gd name="connsiteY41" fmla="*/ 1214397 h 2237474"/>
              <a:gd name="connsiteX42" fmla="*/ 8363469 w 12192000"/>
              <a:gd name="connsiteY42" fmla="*/ 1246658 h 2237474"/>
              <a:gd name="connsiteX43" fmla="*/ 8275497 w 12192000"/>
              <a:gd name="connsiteY43" fmla="*/ 1264396 h 2237474"/>
              <a:gd name="connsiteX44" fmla="*/ 8206287 w 12192000"/>
              <a:gd name="connsiteY44" fmla="*/ 1273060 h 2237474"/>
              <a:gd name="connsiteX45" fmla="*/ 8139997 w 12192000"/>
              <a:gd name="connsiteY45" fmla="*/ 1282713 h 2237474"/>
              <a:gd name="connsiteX46" fmla="*/ 8074238 w 12192000"/>
              <a:gd name="connsiteY46" fmla="*/ 1301895 h 2237474"/>
              <a:gd name="connsiteX47" fmla="*/ 7942099 w 12192000"/>
              <a:gd name="connsiteY47" fmla="*/ 1336332 h 2237474"/>
              <a:gd name="connsiteX48" fmla="*/ 7902328 w 12192000"/>
              <a:gd name="connsiteY48" fmla="*/ 1345865 h 2237474"/>
              <a:gd name="connsiteX49" fmla="*/ 7840612 w 12192000"/>
              <a:gd name="connsiteY49" fmla="*/ 1369373 h 2237474"/>
              <a:gd name="connsiteX50" fmla="*/ 7786819 w 12192000"/>
              <a:gd name="connsiteY50" fmla="*/ 1378970 h 2237474"/>
              <a:gd name="connsiteX51" fmla="*/ 7548172 w 12192000"/>
              <a:gd name="connsiteY51" fmla="*/ 1417460 h 2237474"/>
              <a:gd name="connsiteX52" fmla="*/ 7483437 w 12192000"/>
              <a:gd name="connsiteY52" fmla="*/ 1478152 h 2237474"/>
              <a:gd name="connsiteX53" fmla="*/ 7377870 w 12192000"/>
              <a:gd name="connsiteY53" fmla="*/ 1523319 h 2237474"/>
              <a:gd name="connsiteX54" fmla="*/ 7230737 w 12192000"/>
              <a:gd name="connsiteY54" fmla="*/ 1562633 h 2237474"/>
              <a:gd name="connsiteX55" fmla="*/ 7224458 w 12192000"/>
              <a:gd name="connsiteY55" fmla="*/ 1573008 h 2237474"/>
              <a:gd name="connsiteX56" fmla="*/ 7183121 w 12192000"/>
              <a:gd name="connsiteY56" fmla="*/ 1595162 h 2237474"/>
              <a:gd name="connsiteX57" fmla="*/ 7164601 w 12192000"/>
              <a:gd name="connsiteY57" fmla="*/ 1606490 h 2237474"/>
              <a:gd name="connsiteX58" fmla="*/ 7031309 w 12192000"/>
              <a:gd name="connsiteY58" fmla="*/ 1619451 h 2237474"/>
              <a:gd name="connsiteX59" fmla="*/ 6900177 w 12192000"/>
              <a:gd name="connsiteY59" fmla="*/ 1636016 h 2237474"/>
              <a:gd name="connsiteX60" fmla="*/ 6795372 w 12192000"/>
              <a:gd name="connsiteY60" fmla="*/ 1644845 h 2237474"/>
              <a:gd name="connsiteX61" fmla="*/ 6692251 w 12192000"/>
              <a:gd name="connsiteY61" fmla="*/ 1656357 h 2237474"/>
              <a:gd name="connsiteX62" fmla="*/ 6655235 w 12192000"/>
              <a:gd name="connsiteY62" fmla="*/ 1661869 h 2237474"/>
              <a:gd name="connsiteX63" fmla="*/ 6554894 w 12192000"/>
              <a:gd name="connsiteY63" fmla="*/ 1664428 h 2237474"/>
              <a:gd name="connsiteX64" fmla="*/ 6516595 w 12192000"/>
              <a:gd name="connsiteY64" fmla="*/ 1667475 h 2237474"/>
              <a:gd name="connsiteX65" fmla="*/ 6508541 w 12192000"/>
              <a:gd name="connsiteY65" fmla="*/ 1668757 h 2237474"/>
              <a:gd name="connsiteX66" fmla="*/ 6471012 w 12192000"/>
              <a:gd name="connsiteY66" fmla="*/ 1678604 h 2237474"/>
              <a:gd name="connsiteX67" fmla="*/ 6364035 w 12192000"/>
              <a:gd name="connsiteY67" fmla="*/ 1667683 h 2237474"/>
              <a:gd name="connsiteX68" fmla="*/ 6280959 w 12192000"/>
              <a:gd name="connsiteY68" fmla="*/ 1689329 h 2237474"/>
              <a:gd name="connsiteX69" fmla="*/ 6243319 w 12192000"/>
              <a:gd name="connsiteY69" fmla="*/ 1695560 h 2237474"/>
              <a:gd name="connsiteX70" fmla="*/ 6098321 w 12192000"/>
              <a:gd name="connsiteY70" fmla="*/ 1721646 h 2237474"/>
              <a:gd name="connsiteX71" fmla="*/ 5880652 w 12192000"/>
              <a:gd name="connsiteY71" fmla="*/ 1779643 h 2237474"/>
              <a:gd name="connsiteX72" fmla="*/ 5785959 w 12192000"/>
              <a:gd name="connsiteY72" fmla="*/ 1775307 h 2237474"/>
              <a:gd name="connsiteX73" fmla="*/ 5643534 w 12192000"/>
              <a:gd name="connsiteY73" fmla="*/ 1802919 h 2237474"/>
              <a:gd name="connsiteX74" fmla="*/ 5518799 w 12192000"/>
              <a:gd name="connsiteY74" fmla="*/ 1818312 h 2237474"/>
              <a:gd name="connsiteX75" fmla="*/ 5505014 w 12192000"/>
              <a:gd name="connsiteY75" fmla="*/ 1819259 h 2237474"/>
              <a:gd name="connsiteX76" fmla="*/ 5453307 w 12192000"/>
              <a:gd name="connsiteY76" fmla="*/ 1815450 h 2237474"/>
              <a:gd name="connsiteX77" fmla="*/ 5221533 w 12192000"/>
              <a:gd name="connsiteY77" fmla="*/ 1846950 h 2237474"/>
              <a:gd name="connsiteX78" fmla="*/ 5149802 w 12192000"/>
              <a:gd name="connsiteY78" fmla="*/ 1844846 h 2237474"/>
              <a:gd name="connsiteX79" fmla="*/ 5114927 w 12192000"/>
              <a:gd name="connsiteY79" fmla="*/ 1847827 h 2237474"/>
              <a:gd name="connsiteX80" fmla="*/ 5108970 w 12192000"/>
              <a:gd name="connsiteY80" fmla="*/ 1847935 h 2237474"/>
              <a:gd name="connsiteX81" fmla="*/ 5067961 w 12192000"/>
              <a:gd name="connsiteY81" fmla="*/ 1845917 h 2237474"/>
              <a:gd name="connsiteX82" fmla="*/ 5007075 w 12192000"/>
              <a:gd name="connsiteY82" fmla="*/ 1838626 h 2237474"/>
              <a:gd name="connsiteX83" fmla="*/ 4944087 w 12192000"/>
              <a:gd name="connsiteY83" fmla="*/ 1823332 h 2237474"/>
              <a:gd name="connsiteX84" fmla="*/ 4907662 w 12192000"/>
              <a:gd name="connsiteY84" fmla="*/ 1816900 h 2237474"/>
              <a:gd name="connsiteX85" fmla="*/ 4882386 w 12192000"/>
              <a:gd name="connsiteY85" fmla="*/ 1809844 h 2237474"/>
              <a:gd name="connsiteX86" fmla="*/ 4811440 w 12192000"/>
              <a:gd name="connsiteY86" fmla="*/ 1804655 h 2237474"/>
              <a:gd name="connsiteX87" fmla="*/ 4691075 w 12192000"/>
              <a:gd name="connsiteY87" fmla="*/ 1801389 h 2237474"/>
              <a:gd name="connsiteX88" fmla="*/ 4640313 w 12192000"/>
              <a:gd name="connsiteY88" fmla="*/ 1784307 h 2237474"/>
              <a:gd name="connsiteX89" fmla="*/ 4536503 w 12192000"/>
              <a:gd name="connsiteY89" fmla="*/ 1785334 h 2237474"/>
              <a:gd name="connsiteX90" fmla="*/ 4513724 w 12192000"/>
              <a:gd name="connsiteY90" fmla="*/ 1791996 h 2237474"/>
              <a:gd name="connsiteX91" fmla="*/ 4459810 w 12192000"/>
              <a:gd name="connsiteY91" fmla="*/ 1797886 h 2237474"/>
              <a:gd name="connsiteX92" fmla="*/ 4379064 w 12192000"/>
              <a:gd name="connsiteY92" fmla="*/ 1817177 h 2237474"/>
              <a:gd name="connsiteX93" fmla="*/ 4290981 w 12192000"/>
              <a:gd name="connsiteY93" fmla="*/ 1839677 h 2237474"/>
              <a:gd name="connsiteX94" fmla="*/ 4238372 w 12192000"/>
              <a:gd name="connsiteY94" fmla="*/ 1851480 h 2237474"/>
              <a:gd name="connsiteX95" fmla="*/ 4232517 w 12192000"/>
              <a:gd name="connsiteY95" fmla="*/ 1852567 h 2237474"/>
              <a:gd name="connsiteX96" fmla="*/ 4191732 w 12192000"/>
              <a:gd name="connsiteY96" fmla="*/ 1857328 h 2237474"/>
              <a:gd name="connsiteX97" fmla="*/ 4065532 w 12192000"/>
              <a:gd name="connsiteY97" fmla="*/ 1855477 h 2237474"/>
              <a:gd name="connsiteX98" fmla="*/ 4028460 w 12192000"/>
              <a:gd name="connsiteY98" fmla="*/ 1855137 h 2237474"/>
              <a:gd name="connsiteX99" fmla="*/ 4002267 w 12192000"/>
              <a:gd name="connsiteY99" fmla="*/ 1852352 h 2237474"/>
              <a:gd name="connsiteX100" fmla="*/ 3931396 w 12192000"/>
              <a:gd name="connsiteY100" fmla="*/ 1858915 h 2237474"/>
              <a:gd name="connsiteX101" fmla="*/ 3812162 w 12192000"/>
              <a:gd name="connsiteY101" fmla="*/ 1875501 h 2237474"/>
              <a:gd name="connsiteX102" fmla="*/ 3758105 w 12192000"/>
              <a:gd name="connsiteY102" fmla="*/ 1871856 h 2237474"/>
              <a:gd name="connsiteX103" fmla="*/ 3715896 w 12192000"/>
              <a:gd name="connsiteY103" fmla="*/ 1881552 h 2237474"/>
              <a:gd name="connsiteX104" fmla="*/ 3567259 w 12192000"/>
              <a:gd name="connsiteY104" fmla="*/ 1893482 h 2237474"/>
              <a:gd name="connsiteX105" fmla="*/ 3405770 w 12192000"/>
              <a:gd name="connsiteY105" fmla="*/ 1904591 h 2237474"/>
              <a:gd name="connsiteX106" fmla="*/ 3280097 w 12192000"/>
              <a:gd name="connsiteY106" fmla="*/ 1919610 h 2237474"/>
              <a:gd name="connsiteX107" fmla="*/ 3009910 w 12192000"/>
              <a:gd name="connsiteY107" fmla="*/ 1957866 h 2237474"/>
              <a:gd name="connsiteX108" fmla="*/ 2995934 w 12192000"/>
              <a:gd name="connsiteY108" fmla="*/ 1967085 h 2237474"/>
              <a:gd name="connsiteX109" fmla="*/ 2942858 w 12192000"/>
              <a:gd name="connsiteY109" fmla="*/ 1981367 h 2237474"/>
              <a:gd name="connsiteX110" fmla="*/ 2875436 w 12192000"/>
              <a:gd name="connsiteY110" fmla="*/ 1996977 h 2237474"/>
              <a:gd name="connsiteX111" fmla="*/ 2874892 w 12192000"/>
              <a:gd name="connsiteY111" fmla="*/ 1996085 h 2237474"/>
              <a:gd name="connsiteX112" fmla="*/ 2843662 w 12192000"/>
              <a:gd name="connsiteY112" fmla="*/ 1992498 h 2237474"/>
              <a:gd name="connsiteX113" fmla="*/ 2718916 w 12192000"/>
              <a:gd name="connsiteY113" fmla="*/ 1990867 h 2237474"/>
              <a:gd name="connsiteX114" fmla="*/ 2713522 w 12192000"/>
              <a:gd name="connsiteY114" fmla="*/ 1990173 h 2237474"/>
              <a:gd name="connsiteX115" fmla="*/ 2578178 w 12192000"/>
              <a:gd name="connsiteY115" fmla="*/ 1990531 h 2237474"/>
              <a:gd name="connsiteX116" fmla="*/ 2476147 w 12192000"/>
              <a:gd name="connsiteY116" fmla="*/ 1998305 h 2237474"/>
              <a:gd name="connsiteX117" fmla="*/ 2373568 w 12192000"/>
              <a:gd name="connsiteY117" fmla="*/ 2003219 h 2237474"/>
              <a:gd name="connsiteX118" fmla="*/ 2287219 w 12192000"/>
              <a:gd name="connsiteY118" fmla="*/ 1998750 h 2237474"/>
              <a:gd name="connsiteX119" fmla="*/ 2243069 w 12192000"/>
              <a:gd name="connsiteY119" fmla="*/ 2005321 h 2237474"/>
              <a:gd name="connsiteX120" fmla="*/ 2164831 w 12192000"/>
              <a:gd name="connsiteY120" fmla="*/ 2010143 h 2237474"/>
              <a:gd name="connsiteX121" fmla="*/ 2085228 w 12192000"/>
              <a:gd name="connsiteY121" fmla="*/ 2046431 h 2237474"/>
              <a:gd name="connsiteX122" fmla="*/ 2058061 w 12192000"/>
              <a:gd name="connsiteY122" fmla="*/ 2047942 h 2237474"/>
              <a:gd name="connsiteX123" fmla="*/ 2042244 w 12192000"/>
              <a:gd name="connsiteY123" fmla="*/ 2055560 h 2237474"/>
              <a:gd name="connsiteX124" fmla="*/ 1877728 w 12192000"/>
              <a:gd name="connsiteY124" fmla="*/ 2101004 h 2237474"/>
              <a:gd name="connsiteX125" fmla="*/ 1759056 w 12192000"/>
              <a:gd name="connsiteY125" fmla="*/ 2125608 h 2237474"/>
              <a:gd name="connsiteX126" fmla="*/ 1637948 w 12192000"/>
              <a:gd name="connsiteY126" fmla="*/ 2172597 h 2237474"/>
              <a:gd name="connsiteX127" fmla="*/ 1434549 w 12192000"/>
              <a:gd name="connsiteY127" fmla="*/ 2234522 h 2237474"/>
              <a:gd name="connsiteX128" fmla="*/ 1398481 w 12192000"/>
              <a:gd name="connsiteY128" fmla="*/ 2237074 h 2237474"/>
              <a:gd name="connsiteX129" fmla="*/ 1398407 w 12192000"/>
              <a:gd name="connsiteY129" fmla="*/ 2237095 h 2237474"/>
              <a:gd name="connsiteX130" fmla="*/ 1370962 w 12192000"/>
              <a:gd name="connsiteY130" fmla="*/ 2237474 h 2237474"/>
              <a:gd name="connsiteX131" fmla="*/ 1356367 w 12192000"/>
              <a:gd name="connsiteY131" fmla="*/ 2235089 h 2237474"/>
              <a:gd name="connsiteX132" fmla="*/ 1279765 w 12192000"/>
              <a:gd name="connsiteY132" fmla="*/ 2229639 h 2237474"/>
              <a:gd name="connsiteX133" fmla="*/ 1195347 w 12192000"/>
              <a:gd name="connsiteY133" fmla="*/ 2212354 h 2237474"/>
              <a:gd name="connsiteX134" fmla="*/ 970251 w 12192000"/>
              <a:gd name="connsiteY134" fmla="*/ 2221029 h 2237474"/>
              <a:gd name="connsiteX135" fmla="*/ 812914 w 12192000"/>
              <a:gd name="connsiteY135" fmla="*/ 2210095 h 2237474"/>
              <a:gd name="connsiteX136" fmla="*/ 776382 w 12192000"/>
              <a:gd name="connsiteY136" fmla="*/ 2204512 h 2237474"/>
              <a:gd name="connsiteX137" fmla="*/ 597225 w 12192000"/>
              <a:gd name="connsiteY137" fmla="*/ 2180999 h 2237474"/>
              <a:gd name="connsiteX138" fmla="*/ 520671 w 12192000"/>
              <a:gd name="connsiteY138" fmla="*/ 2180980 h 2237474"/>
              <a:gd name="connsiteX139" fmla="*/ 515024 w 12192000"/>
              <a:gd name="connsiteY139" fmla="*/ 2179258 h 2237474"/>
              <a:gd name="connsiteX140" fmla="*/ 413835 w 12192000"/>
              <a:gd name="connsiteY140" fmla="*/ 2156783 h 2237474"/>
              <a:gd name="connsiteX141" fmla="*/ 376513 w 12192000"/>
              <a:gd name="connsiteY141" fmla="*/ 2154014 h 2237474"/>
              <a:gd name="connsiteX142" fmla="*/ 273386 w 12192000"/>
              <a:gd name="connsiteY142" fmla="*/ 2142551 h 2237474"/>
              <a:gd name="connsiteX143" fmla="*/ 169207 w 12192000"/>
              <a:gd name="connsiteY143" fmla="*/ 2128100 h 2237474"/>
              <a:gd name="connsiteX144" fmla="*/ 77641 w 12192000"/>
              <a:gd name="connsiteY144" fmla="*/ 2126835 h 2237474"/>
              <a:gd name="connsiteX145" fmla="*/ 37645 w 12192000"/>
              <a:gd name="connsiteY145" fmla="*/ 2115401 h 2237474"/>
              <a:gd name="connsiteX146" fmla="*/ 4572 w 12192000"/>
              <a:gd name="connsiteY146" fmla="*/ 2111091 h 2237474"/>
              <a:gd name="connsiteX147" fmla="*/ 0 w 12192000"/>
              <a:gd name="connsiteY147" fmla="*/ 2110468 h 2237474"/>
              <a:gd name="connsiteX148" fmla="*/ 0 w 12192000"/>
              <a:gd name="connsiteY148"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20512 w 12192000"/>
              <a:gd name="connsiteY6" fmla="*/ 745392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46594 w 12192000"/>
              <a:gd name="connsiteY12" fmla="*/ 765069 h 2237474"/>
              <a:gd name="connsiteX13" fmla="*/ 10739478 w 12192000"/>
              <a:gd name="connsiteY13" fmla="*/ 776841 h 2237474"/>
              <a:gd name="connsiteX14" fmla="*/ 10458762 w 12192000"/>
              <a:gd name="connsiteY14" fmla="*/ 755400 h 2237474"/>
              <a:gd name="connsiteX15" fmla="*/ 10211200 w 12192000"/>
              <a:gd name="connsiteY15" fmla="*/ 767513 h 2237474"/>
              <a:gd name="connsiteX16" fmla="*/ 10167995 w 12192000"/>
              <a:gd name="connsiteY16" fmla="*/ 760843 h 2237474"/>
              <a:gd name="connsiteX17" fmla="*/ 9997044 w 12192000"/>
              <a:gd name="connsiteY17" fmla="*/ 780129 h 2237474"/>
              <a:gd name="connsiteX18" fmla="*/ 9943887 w 12192000"/>
              <a:gd name="connsiteY18" fmla="*/ 804141 h 2237474"/>
              <a:gd name="connsiteX19" fmla="*/ 9918248 w 12192000"/>
              <a:gd name="connsiteY19" fmla="*/ 816628 h 2237474"/>
              <a:gd name="connsiteX20" fmla="*/ 9767091 w 12192000"/>
              <a:gd name="connsiteY20" fmla="*/ 870550 h 2237474"/>
              <a:gd name="connsiteX21" fmla="*/ 9683005 w 12192000"/>
              <a:gd name="connsiteY21" fmla="*/ 894128 h 2237474"/>
              <a:gd name="connsiteX22" fmla="*/ 9594438 w 12192000"/>
              <a:gd name="connsiteY22" fmla="*/ 919051 h 2237474"/>
              <a:gd name="connsiteX23" fmla="*/ 9544189 w 12192000"/>
              <a:gd name="connsiteY23" fmla="*/ 938966 h 2237474"/>
              <a:gd name="connsiteX24" fmla="*/ 9500499 w 12192000"/>
              <a:gd name="connsiteY24" fmla="*/ 954680 h 2237474"/>
              <a:gd name="connsiteX25" fmla="*/ 9428195 w 12192000"/>
              <a:gd name="connsiteY25" fmla="*/ 986225 h 2237474"/>
              <a:gd name="connsiteX26" fmla="*/ 9410017 w 12192000"/>
              <a:gd name="connsiteY26" fmla="*/ 993931 h 2237474"/>
              <a:gd name="connsiteX27" fmla="*/ 9392919 w 12192000"/>
              <a:gd name="connsiteY27" fmla="*/ 994656 h 2237474"/>
              <a:gd name="connsiteX28" fmla="*/ 9268019 w 12192000"/>
              <a:gd name="connsiteY28" fmla="*/ 1007442 h 2237474"/>
              <a:gd name="connsiteX29" fmla="*/ 9234662 w 12192000"/>
              <a:gd name="connsiteY29" fmla="*/ 1023056 h 2237474"/>
              <a:gd name="connsiteX30" fmla="*/ 9181033 w 12192000"/>
              <a:gd name="connsiteY30" fmla="*/ 1037921 h 2237474"/>
              <a:gd name="connsiteX31" fmla="*/ 9155969 w 12192000"/>
              <a:gd name="connsiteY31" fmla="*/ 1046804 h 2237474"/>
              <a:gd name="connsiteX32" fmla="*/ 9133985 w 12192000"/>
              <a:gd name="connsiteY32" fmla="*/ 1046450 h 2237474"/>
              <a:gd name="connsiteX33" fmla="*/ 9003462 w 12192000"/>
              <a:gd name="connsiteY33" fmla="*/ 1042406 h 2237474"/>
              <a:gd name="connsiteX34" fmla="*/ 8968445 w 12192000"/>
              <a:gd name="connsiteY34" fmla="*/ 1052169 h 2237474"/>
              <a:gd name="connsiteX35" fmla="*/ 8886001 w 12192000"/>
              <a:gd name="connsiteY35" fmla="*/ 1067468 h 2237474"/>
              <a:gd name="connsiteX36" fmla="*/ 8838610 w 12192000"/>
              <a:gd name="connsiteY36" fmla="*/ 1075091 h 2237474"/>
              <a:gd name="connsiteX37" fmla="*/ 8750383 w 12192000"/>
              <a:gd name="connsiteY37" fmla="*/ 1097387 h 2237474"/>
              <a:gd name="connsiteX38" fmla="*/ 8665605 w 12192000"/>
              <a:gd name="connsiteY38" fmla="*/ 1110791 h 2237474"/>
              <a:gd name="connsiteX39" fmla="*/ 8584946 w 12192000"/>
              <a:gd name="connsiteY39" fmla="*/ 1135226 h 2237474"/>
              <a:gd name="connsiteX40" fmla="*/ 8419755 w 12192000"/>
              <a:gd name="connsiteY40" fmla="*/ 1216260 h 2237474"/>
              <a:gd name="connsiteX41" fmla="*/ 8411626 w 12192000"/>
              <a:gd name="connsiteY41" fmla="*/ 1214397 h 2237474"/>
              <a:gd name="connsiteX42" fmla="*/ 8363469 w 12192000"/>
              <a:gd name="connsiteY42" fmla="*/ 1246658 h 2237474"/>
              <a:gd name="connsiteX43" fmla="*/ 8275497 w 12192000"/>
              <a:gd name="connsiteY43" fmla="*/ 1264396 h 2237474"/>
              <a:gd name="connsiteX44" fmla="*/ 8206287 w 12192000"/>
              <a:gd name="connsiteY44" fmla="*/ 1273060 h 2237474"/>
              <a:gd name="connsiteX45" fmla="*/ 8139997 w 12192000"/>
              <a:gd name="connsiteY45" fmla="*/ 1282713 h 2237474"/>
              <a:gd name="connsiteX46" fmla="*/ 8074238 w 12192000"/>
              <a:gd name="connsiteY46" fmla="*/ 1301895 h 2237474"/>
              <a:gd name="connsiteX47" fmla="*/ 7942099 w 12192000"/>
              <a:gd name="connsiteY47" fmla="*/ 1336332 h 2237474"/>
              <a:gd name="connsiteX48" fmla="*/ 7902328 w 12192000"/>
              <a:gd name="connsiteY48" fmla="*/ 1345865 h 2237474"/>
              <a:gd name="connsiteX49" fmla="*/ 7840612 w 12192000"/>
              <a:gd name="connsiteY49" fmla="*/ 1369373 h 2237474"/>
              <a:gd name="connsiteX50" fmla="*/ 7786819 w 12192000"/>
              <a:gd name="connsiteY50" fmla="*/ 1378970 h 2237474"/>
              <a:gd name="connsiteX51" fmla="*/ 7548172 w 12192000"/>
              <a:gd name="connsiteY51" fmla="*/ 1417460 h 2237474"/>
              <a:gd name="connsiteX52" fmla="*/ 7483437 w 12192000"/>
              <a:gd name="connsiteY52" fmla="*/ 1478152 h 2237474"/>
              <a:gd name="connsiteX53" fmla="*/ 7377870 w 12192000"/>
              <a:gd name="connsiteY53" fmla="*/ 1523319 h 2237474"/>
              <a:gd name="connsiteX54" fmla="*/ 7230737 w 12192000"/>
              <a:gd name="connsiteY54" fmla="*/ 1562633 h 2237474"/>
              <a:gd name="connsiteX55" fmla="*/ 7224458 w 12192000"/>
              <a:gd name="connsiteY55" fmla="*/ 1573008 h 2237474"/>
              <a:gd name="connsiteX56" fmla="*/ 7183121 w 12192000"/>
              <a:gd name="connsiteY56" fmla="*/ 1595162 h 2237474"/>
              <a:gd name="connsiteX57" fmla="*/ 7164601 w 12192000"/>
              <a:gd name="connsiteY57" fmla="*/ 1606490 h 2237474"/>
              <a:gd name="connsiteX58" fmla="*/ 7031309 w 12192000"/>
              <a:gd name="connsiteY58" fmla="*/ 1619451 h 2237474"/>
              <a:gd name="connsiteX59" fmla="*/ 6900177 w 12192000"/>
              <a:gd name="connsiteY59" fmla="*/ 1636016 h 2237474"/>
              <a:gd name="connsiteX60" fmla="*/ 6795372 w 12192000"/>
              <a:gd name="connsiteY60" fmla="*/ 1644845 h 2237474"/>
              <a:gd name="connsiteX61" fmla="*/ 6692251 w 12192000"/>
              <a:gd name="connsiteY61" fmla="*/ 1656357 h 2237474"/>
              <a:gd name="connsiteX62" fmla="*/ 6655235 w 12192000"/>
              <a:gd name="connsiteY62" fmla="*/ 1661869 h 2237474"/>
              <a:gd name="connsiteX63" fmla="*/ 6554894 w 12192000"/>
              <a:gd name="connsiteY63" fmla="*/ 1664428 h 2237474"/>
              <a:gd name="connsiteX64" fmla="*/ 6516595 w 12192000"/>
              <a:gd name="connsiteY64" fmla="*/ 1667475 h 2237474"/>
              <a:gd name="connsiteX65" fmla="*/ 6508541 w 12192000"/>
              <a:gd name="connsiteY65" fmla="*/ 1668757 h 2237474"/>
              <a:gd name="connsiteX66" fmla="*/ 6471012 w 12192000"/>
              <a:gd name="connsiteY66" fmla="*/ 1678604 h 2237474"/>
              <a:gd name="connsiteX67" fmla="*/ 6364035 w 12192000"/>
              <a:gd name="connsiteY67" fmla="*/ 1667683 h 2237474"/>
              <a:gd name="connsiteX68" fmla="*/ 6280959 w 12192000"/>
              <a:gd name="connsiteY68" fmla="*/ 1689329 h 2237474"/>
              <a:gd name="connsiteX69" fmla="*/ 6243319 w 12192000"/>
              <a:gd name="connsiteY69" fmla="*/ 1695560 h 2237474"/>
              <a:gd name="connsiteX70" fmla="*/ 6098321 w 12192000"/>
              <a:gd name="connsiteY70" fmla="*/ 1721646 h 2237474"/>
              <a:gd name="connsiteX71" fmla="*/ 5880652 w 12192000"/>
              <a:gd name="connsiteY71" fmla="*/ 1779643 h 2237474"/>
              <a:gd name="connsiteX72" fmla="*/ 5785959 w 12192000"/>
              <a:gd name="connsiteY72" fmla="*/ 1775307 h 2237474"/>
              <a:gd name="connsiteX73" fmla="*/ 5643534 w 12192000"/>
              <a:gd name="connsiteY73" fmla="*/ 1802919 h 2237474"/>
              <a:gd name="connsiteX74" fmla="*/ 5518799 w 12192000"/>
              <a:gd name="connsiteY74" fmla="*/ 1818312 h 2237474"/>
              <a:gd name="connsiteX75" fmla="*/ 5505014 w 12192000"/>
              <a:gd name="connsiteY75" fmla="*/ 1819259 h 2237474"/>
              <a:gd name="connsiteX76" fmla="*/ 5453307 w 12192000"/>
              <a:gd name="connsiteY76" fmla="*/ 1815450 h 2237474"/>
              <a:gd name="connsiteX77" fmla="*/ 5221533 w 12192000"/>
              <a:gd name="connsiteY77" fmla="*/ 1846950 h 2237474"/>
              <a:gd name="connsiteX78" fmla="*/ 5149802 w 12192000"/>
              <a:gd name="connsiteY78" fmla="*/ 1844846 h 2237474"/>
              <a:gd name="connsiteX79" fmla="*/ 5114927 w 12192000"/>
              <a:gd name="connsiteY79" fmla="*/ 1847827 h 2237474"/>
              <a:gd name="connsiteX80" fmla="*/ 5108970 w 12192000"/>
              <a:gd name="connsiteY80" fmla="*/ 1847935 h 2237474"/>
              <a:gd name="connsiteX81" fmla="*/ 5067961 w 12192000"/>
              <a:gd name="connsiteY81" fmla="*/ 1845917 h 2237474"/>
              <a:gd name="connsiteX82" fmla="*/ 5007075 w 12192000"/>
              <a:gd name="connsiteY82" fmla="*/ 1838626 h 2237474"/>
              <a:gd name="connsiteX83" fmla="*/ 4944087 w 12192000"/>
              <a:gd name="connsiteY83" fmla="*/ 1823332 h 2237474"/>
              <a:gd name="connsiteX84" fmla="*/ 4907662 w 12192000"/>
              <a:gd name="connsiteY84" fmla="*/ 1816900 h 2237474"/>
              <a:gd name="connsiteX85" fmla="*/ 4882386 w 12192000"/>
              <a:gd name="connsiteY85" fmla="*/ 1809844 h 2237474"/>
              <a:gd name="connsiteX86" fmla="*/ 4811440 w 12192000"/>
              <a:gd name="connsiteY86" fmla="*/ 1804655 h 2237474"/>
              <a:gd name="connsiteX87" fmla="*/ 4691075 w 12192000"/>
              <a:gd name="connsiteY87" fmla="*/ 1801389 h 2237474"/>
              <a:gd name="connsiteX88" fmla="*/ 4640313 w 12192000"/>
              <a:gd name="connsiteY88" fmla="*/ 1784307 h 2237474"/>
              <a:gd name="connsiteX89" fmla="*/ 4536503 w 12192000"/>
              <a:gd name="connsiteY89" fmla="*/ 1785334 h 2237474"/>
              <a:gd name="connsiteX90" fmla="*/ 4513724 w 12192000"/>
              <a:gd name="connsiteY90" fmla="*/ 1791996 h 2237474"/>
              <a:gd name="connsiteX91" fmla="*/ 4459810 w 12192000"/>
              <a:gd name="connsiteY91" fmla="*/ 1797886 h 2237474"/>
              <a:gd name="connsiteX92" fmla="*/ 4379064 w 12192000"/>
              <a:gd name="connsiteY92" fmla="*/ 1817177 h 2237474"/>
              <a:gd name="connsiteX93" fmla="*/ 4290981 w 12192000"/>
              <a:gd name="connsiteY93" fmla="*/ 1839677 h 2237474"/>
              <a:gd name="connsiteX94" fmla="*/ 4238372 w 12192000"/>
              <a:gd name="connsiteY94" fmla="*/ 1851480 h 2237474"/>
              <a:gd name="connsiteX95" fmla="*/ 4232517 w 12192000"/>
              <a:gd name="connsiteY95" fmla="*/ 1852567 h 2237474"/>
              <a:gd name="connsiteX96" fmla="*/ 4191732 w 12192000"/>
              <a:gd name="connsiteY96" fmla="*/ 1857328 h 2237474"/>
              <a:gd name="connsiteX97" fmla="*/ 4065532 w 12192000"/>
              <a:gd name="connsiteY97" fmla="*/ 1855477 h 2237474"/>
              <a:gd name="connsiteX98" fmla="*/ 4028460 w 12192000"/>
              <a:gd name="connsiteY98" fmla="*/ 1855137 h 2237474"/>
              <a:gd name="connsiteX99" fmla="*/ 4002267 w 12192000"/>
              <a:gd name="connsiteY99" fmla="*/ 1852352 h 2237474"/>
              <a:gd name="connsiteX100" fmla="*/ 3931396 w 12192000"/>
              <a:gd name="connsiteY100" fmla="*/ 1858915 h 2237474"/>
              <a:gd name="connsiteX101" fmla="*/ 3812162 w 12192000"/>
              <a:gd name="connsiteY101" fmla="*/ 1875501 h 2237474"/>
              <a:gd name="connsiteX102" fmla="*/ 3758105 w 12192000"/>
              <a:gd name="connsiteY102" fmla="*/ 1871856 h 2237474"/>
              <a:gd name="connsiteX103" fmla="*/ 3715896 w 12192000"/>
              <a:gd name="connsiteY103" fmla="*/ 1881552 h 2237474"/>
              <a:gd name="connsiteX104" fmla="*/ 3567259 w 12192000"/>
              <a:gd name="connsiteY104" fmla="*/ 1893482 h 2237474"/>
              <a:gd name="connsiteX105" fmla="*/ 3405770 w 12192000"/>
              <a:gd name="connsiteY105" fmla="*/ 1904591 h 2237474"/>
              <a:gd name="connsiteX106" fmla="*/ 3280097 w 12192000"/>
              <a:gd name="connsiteY106" fmla="*/ 1919610 h 2237474"/>
              <a:gd name="connsiteX107" fmla="*/ 3009910 w 12192000"/>
              <a:gd name="connsiteY107" fmla="*/ 1957866 h 2237474"/>
              <a:gd name="connsiteX108" fmla="*/ 2995934 w 12192000"/>
              <a:gd name="connsiteY108" fmla="*/ 1967085 h 2237474"/>
              <a:gd name="connsiteX109" fmla="*/ 2942858 w 12192000"/>
              <a:gd name="connsiteY109" fmla="*/ 1981367 h 2237474"/>
              <a:gd name="connsiteX110" fmla="*/ 2875436 w 12192000"/>
              <a:gd name="connsiteY110" fmla="*/ 1996977 h 2237474"/>
              <a:gd name="connsiteX111" fmla="*/ 2874892 w 12192000"/>
              <a:gd name="connsiteY111" fmla="*/ 1996085 h 2237474"/>
              <a:gd name="connsiteX112" fmla="*/ 2843662 w 12192000"/>
              <a:gd name="connsiteY112" fmla="*/ 1992498 h 2237474"/>
              <a:gd name="connsiteX113" fmla="*/ 2718916 w 12192000"/>
              <a:gd name="connsiteY113" fmla="*/ 1990867 h 2237474"/>
              <a:gd name="connsiteX114" fmla="*/ 2713522 w 12192000"/>
              <a:gd name="connsiteY114" fmla="*/ 1990173 h 2237474"/>
              <a:gd name="connsiteX115" fmla="*/ 2476147 w 12192000"/>
              <a:gd name="connsiteY115" fmla="*/ 1998305 h 2237474"/>
              <a:gd name="connsiteX116" fmla="*/ 2373568 w 12192000"/>
              <a:gd name="connsiteY116" fmla="*/ 2003219 h 2237474"/>
              <a:gd name="connsiteX117" fmla="*/ 2287219 w 12192000"/>
              <a:gd name="connsiteY117" fmla="*/ 1998750 h 2237474"/>
              <a:gd name="connsiteX118" fmla="*/ 2243069 w 12192000"/>
              <a:gd name="connsiteY118" fmla="*/ 2005321 h 2237474"/>
              <a:gd name="connsiteX119" fmla="*/ 2164831 w 12192000"/>
              <a:gd name="connsiteY119" fmla="*/ 2010143 h 2237474"/>
              <a:gd name="connsiteX120" fmla="*/ 2085228 w 12192000"/>
              <a:gd name="connsiteY120" fmla="*/ 2046431 h 2237474"/>
              <a:gd name="connsiteX121" fmla="*/ 2058061 w 12192000"/>
              <a:gd name="connsiteY121" fmla="*/ 2047942 h 2237474"/>
              <a:gd name="connsiteX122" fmla="*/ 2042244 w 12192000"/>
              <a:gd name="connsiteY122" fmla="*/ 2055560 h 2237474"/>
              <a:gd name="connsiteX123" fmla="*/ 1877728 w 12192000"/>
              <a:gd name="connsiteY123" fmla="*/ 2101004 h 2237474"/>
              <a:gd name="connsiteX124" fmla="*/ 1759056 w 12192000"/>
              <a:gd name="connsiteY124" fmla="*/ 2125608 h 2237474"/>
              <a:gd name="connsiteX125" fmla="*/ 1637948 w 12192000"/>
              <a:gd name="connsiteY125" fmla="*/ 2172597 h 2237474"/>
              <a:gd name="connsiteX126" fmla="*/ 1434549 w 12192000"/>
              <a:gd name="connsiteY126" fmla="*/ 2234522 h 2237474"/>
              <a:gd name="connsiteX127" fmla="*/ 1398481 w 12192000"/>
              <a:gd name="connsiteY127" fmla="*/ 2237074 h 2237474"/>
              <a:gd name="connsiteX128" fmla="*/ 1398407 w 12192000"/>
              <a:gd name="connsiteY128" fmla="*/ 2237095 h 2237474"/>
              <a:gd name="connsiteX129" fmla="*/ 1370962 w 12192000"/>
              <a:gd name="connsiteY129" fmla="*/ 2237474 h 2237474"/>
              <a:gd name="connsiteX130" fmla="*/ 1356367 w 12192000"/>
              <a:gd name="connsiteY130" fmla="*/ 2235089 h 2237474"/>
              <a:gd name="connsiteX131" fmla="*/ 1279765 w 12192000"/>
              <a:gd name="connsiteY131" fmla="*/ 2229639 h 2237474"/>
              <a:gd name="connsiteX132" fmla="*/ 1195347 w 12192000"/>
              <a:gd name="connsiteY132" fmla="*/ 2212354 h 2237474"/>
              <a:gd name="connsiteX133" fmla="*/ 970251 w 12192000"/>
              <a:gd name="connsiteY133" fmla="*/ 2221029 h 2237474"/>
              <a:gd name="connsiteX134" fmla="*/ 812914 w 12192000"/>
              <a:gd name="connsiteY134" fmla="*/ 2210095 h 2237474"/>
              <a:gd name="connsiteX135" fmla="*/ 776382 w 12192000"/>
              <a:gd name="connsiteY135" fmla="*/ 2204512 h 2237474"/>
              <a:gd name="connsiteX136" fmla="*/ 597225 w 12192000"/>
              <a:gd name="connsiteY136" fmla="*/ 2180999 h 2237474"/>
              <a:gd name="connsiteX137" fmla="*/ 520671 w 12192000"/>
              <a:gd name="connsiteY137" fmla="*/ 2180980 h 2237474"/>
              <a:gd name="connsiteX138" fmla="*/ 515024 w 12192000"/>
              <a:gd name="connsiteY138" fmla="*/ 2179258 h 2237474"/>
              <a:gd name="connsiteX139" fmla="*/ 413835 w 12192000"/>
              <a:gd name="connsiteY139" fmla="*/ 2156783 h 2237474"/>
              <a:gd name="connsiteX140" fmla="*/ 376513 w 12192000"/>
              <a:gd name="connsiteY140" fmla="*/ 2154014 h 2237474"/>
              <a:gd name="connsiteX141" fmla="*/ 273386 w 12192000"/>
              <a:gd name="connsiteY141" fmla="*/ 2142551 h 2237474"/>
              <a:gd name="connsiteX142" fmla="*/ 169207 w 12192000"/>
              <a:gd name="connsiteY142" fmla="*/ 2128100 h 2237474"/>
              <a:gd name="connsiteX143" fmla="*/ 77641 w 12192000"/>
              <a:gd name="connsiteY143" fmla="*/ 2126835 h 2237474"/>
              <a:gd name="connsiteX144" fmla="*/ 37645 w 12192000"/>
              <a:gd name="connsiteY144" fmla="*/ 2115401 h 2237474"/>
              <a:gd name="connsiteX145" fmla="*/ 4572 w 12192000"/>
              <a:gd name="connsiteY145" fmla="*/ 2111091 h 2237474"/>
              <a:gd name="connsiteX146" fmla="*/ 0 w 12192000"/>
              <a:gd name="connsiteY146" fmla="*/ 2110468 h 2237474"/>
              <a:gd name="connsiteX147" fmla="*/ 0 w 12192000"/>
              <a:gd name="connsiteY147"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20512 w 12192000"/>
              <a:gd name="connsiteY6" fmla="*/ 745392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46594 w 12192000"/>
              <a:gd name="connsiteY12" fmla="*/ 765069 h 2237474"/>
              <a:gd name="connsiteX13" fmla="*/ 10739478 w 12192000"/>
              <a:gd name="connsiteY13" fmla="*/ 776841 h 2237474"/>
              <a:gd name="connsiteX14" fmla="*/ 10458762 w 12192000"/>
              <a:gd name="connsiteY14" fmla="*/ 755400 h 2237474"/>
              <a:gd name="connsiteX15" fmla="*/ 10211200 w 12192000"/>
              <a:gd name="connsiteY15" fmla="*/ 767513 h 2237474"/>
              <a:gd name="connsiteX16" fmla="*/ 10167995 w 12192000"/>
              <a:gd name="connsiteY16" fmla="*/ 760843 h 2237474"/>
              <a:gd name="connsiteX17" fmla="*/ 9997044 w 12192000"/>
              <a:gd name="connsiteY17" fmla="*/ 780129 h 2237474"/>
              <a:gd name="connsiteX18" fmla="*/ 9943887 w 12192000"/>
              <a:gd name="connsiteY18" fmla="*/ 804141 h 2237474"/>
              <a:gd name="connsiteX19" fmla="*/ 9918248 w 12192000"/>
              <a:gd name="connsiteY19" fmla="*/ 816628 h 2237474"/>
              <a:gd name="connsiteX20" fmla="*/ 9767091 w 12192000"/>
              <a:gd name="connsiteY20" fmla="*/ 870550 h 2237474"/>
              <a:gd name="connsiteX21" fmla="*/ 9683005 w 12192000"/>
              <a:gd name="connsiteY21" fmla="*/ 894128 h 2237474"/>
              <a:gd name="connsiteX22" fmla="*/ 9594438 w 12192000"/>
              <a:gd name="connsiteY22" fmla="*/ 919051 h 2237474"/>
              <a:gd name="connsiteX23" fmla="*/ 9544189 w 12192000"/>
              <a:gd name="connsiteY23" fmla="*/ 938966 h 2237474"/>
              <a:gd name="connsiteX24" fmla="*/ 9500499 w 12192000"/>
              <a:gd name="connsiteY24" fmla="*/ 954680 h 2237474"/>
              <a:gd name="connsiteX25" fmla="*/ 9428195 w 12192000"/>
              <a:gd name="connsiteY25" fmla="*/ 986225 h 2237474"/>
              <a:gd name="connsiteX26" fmla="*/ 9410017 w 12192000"/>
              <a:gd name="connsiteY26" fmla="*/ 993931 h 2237474"/>
              <a:gd name="connsiteX27" fmla="*/ 9392919 w 12192000"/>
              <a:gd name="connsiteY27" fmla="*/ 994656 h 2237474"/>
              <a:gd name="connsiteX28" fmla="*/ 9268019 w 12192000"/>
              <a:gd name="connsiteY28" fmla="*/ 1007442 h 2237474"/>
              <a:gd name="connsiteX29" fmla="*/ 9234662 w 12192000"/>
              <a:gd name="connsiteY29" fmla="*/ 1023056 h 2237474"/>
              <a:gd name="connsiteX30" fmla="*/ 9181033 w 12192000"/>
              <a:gd name="connsiteY30" fmla="*/ 1037921 h 2237474"/>
              <a:gd name="connsiteX31" fmla="*/ 9155969 w 12192000"/>
              <a:gd name="connsiteY31" fmla="*/ 1046804 h 2237474"/>
              <a:gd name="connsiteX32" fmla="*/ 9133985 w 12192000"/>
              <a:gd name="connsiteY32" fmla="*/ 1046450 h 2237474"/>
              <a:gd name="connsiteX33" fmla="*/ 9003462 w 12192000"/>
              <a:gd name="connsiteY33" fmla="*/ 1042406 h 2237474"/>
              <a:gd name="connsiteX34" fmla="*/ 8968445 w 12192000"/>
              <a:gd name="connsiteY34" fmla="*/ 1052169 h 2237474"/>
              <a:gd name="connsiteX35" fmla="*/ 8886001 w 12192000"/>
              <a:gd name="connsiteY35" fmla="*/ 1067468 h 2237474"/>
              <a:gd name="connsiteX36" fmla="*/ 8838610 w 12192000"/>
              <a:gd name="connsiteY36" fmla="*/ 1075091 h 2237474"/>
              <a:gd name="connsiteX37" fmla="*/ 8750383 w 12192000"/>
              <a:gd name="connsiteY37" fmla="*/ 1097387 h 2237474"/>
              <a:gd name="connsiteX38" fmla="*/ 8665605 w 12192000"/>
              <a:gd name="connsiteY38" fmla="*/ 1110791 h 2237474"/>
              <a:gd name="connsiteX39" fmla="*/ 8584946 w 12192000"/>
              <a:gd name="connsiteY39" fmla="*/ 1135226 h 2237474"/>
              <a:gd name="connsiteX40" fmla="*/ 8419755 w 12192000"/>
              <a:gd name="connsiteY40" fmla="*/ 1216260 h 2237474"/>
              <a:gd name="connsiteX41" fmla="*/ 8411626 w 12192000"/>
              <a:gd name="connsiteY41" fmla="*/ 1214397 h 2237474"/>
              <a:gd name="connsiteX42" fmla="*/ 8363469 w 12192000"/>
              <a:gd name="connsiteY42" fmla="*/ 1246658 h 2237474"/>
              <a:gd name="connsiteX43" fmla="*/ 8275497 w 12192000"/>
              <a:gd name="connsiteY43" fmla="*/ 1264396 h 2237474"/>
              <a:gd name="connsiteX44" fmla="*/ 8206287 w 12192000"/>
              <a:gd name="connsiteY44" fmla="*/ 1273060 h 2237474"/>
              <a:gd name="connsiteX45" fmla="*/ 8139997 w 12192000"/>
              <a:gd name="connsiteY45" fmla="*/ 1282713 h 2237474"/>
              <a:gd name="connsiteX46" fmla="*/ 8074238 w 12192000"/>
              <a:gd name="connsiteY46" fmla="*/ 1301895 h 2237474"/>
              <a:gd name="connsiteX47" fmla="*/ 7942099 w 12192000"/>
              <a:gd name="connsiteY47" fmla="*/ 1336332 h 2237474"/>
              <a:gd name="connsiteX48" fmla="*/ 7902328 w 12192000"/>
              <a:gd name="connsiteY48" fmla="*/ 1345865 h 2237474"/>
              <a:gd name="connsiteX49" fmla="*/ 7840612 w 12192000"/>
              <a:gd name="connsiteY49" fmla="*/ 1369373 h 2237474"/>
              <a:gd name="connsiteX50" fmla="*/ 7786819 w 12192000"/>
              <a:gd name="connsiteY50" fmla="*/ 1378970 h 2237474"/>
              <a:gd name="connsiteX51" fmla="*/ 7548172 w 12192000"/>
              <a:gd name="connsiteY51" fmla="*/ 1417460 h 2237474"/>
              <a:gd name="connsiteX52" fmla="*/ 7483437 w 12192000"/>
              <a:gd name="connsiteY52" fmla="*/ 1478152 h 2237474"/>
              <a:gd name="connsiteX53" fmla="*/ 7377870 w 12192000"/>
              <a:gd name="connsiteY53" fmla="*/ 1523319 h 2237474"/>
              <a:gd name="connsiteX54" fmla="*/ 7230737 w 12192000"/>
              <a:gd name="connsiteY54" fmla="*/ 1562633 h 2237474"/>
              <a:gd name="connsiteX55" fmla="*/ 7224458 w 12192000"/>
              <a:gd name="connsiteY55" fmla="*/ 1573008 h 2237474"/>
              <a:gd name="connsiteX56" fmla="*/ 7183121 w 12192000"/>
              <a:gd name="connsiteY56" fmla="*/ 1595162 h 2237474"/>
              <a:gd name="connsiteX57" fmla="*/ 7164601 w 12192000"/>
              <a:gd name="connsiteY57" fmla="*/ 1606490 h 2237474"/>
              <a:gd name="connsiteX58" fmla="*/ 6900177 w 12192000"/>
              <a:gd name="connsiteY58" fmla="*/ 1636016 h 2237474"/>
              <a:gd name="connsiteX59" fmla="*/ 6795372 w 12192000"/>
              <a:gd name="connsiteY59" fmla="*/ 1644845 h 2237474"/>
              <a:gd name="connsiteX60" fmla="*/ 6692251 w 12192000"/>
              <a:gd name="connsiteY60" fmla="*/ 1656357 h 2237474"/>
              <a:gd name="connsiteX61" fmla="*/ 6655235 w 12192000"/>
              <a:gd name="connsiteY61" fmla="*/ 1661869 h 2237474"/>
              <a:gd name="connsiteX62" fmla="*/ 6554894 w 12192000"/>
              <a:gd name="connsiteY62" fmla="*/ 1664428 h 2237474"/>
              <a:gd name="connsiteX63" fmla="*/ 6516595 w 12192000"/>
              <a:gd name="connsiteY63" fmla="*/ 1667475 h 2237474"/>
              <a:gd name="connsiteX64" fmla="*/ 6508541 w 12192000"/>
              <a:gd name="connsiteY64" fmla="*/ 1668757 h 2237474"/>
              <a:gd name="connsiteX65" fmla="*/ 6471012 w 12192000"/>
              <a:gd name="connsiteY65" fmla="*/ 1678604 h 2237474"/>
              <a:gd name="connsiteX66" fmla="*/ 6364035 w 12192000"/>
              <a:gd name="connsiteY66" fmla="*/ 1667683 h 2237474"/>
              <a:gd name="connsiteX67" fmla="*/ 6280959 w 12192000"/>
              <a:gd name="connsiteY67" fmla="*/ 1689329 h 2237474"/>
              <a:gd name="connsiteX68" fmla="*/ 6243319 w 12192000"/>
              <a:gd name="connsiteY68" fmla="*/ 1695560 h 2237474"/>
              <a:gd name="connsiteX69" fmla="*/ 6098321 w 12192000"/>
              <a:gd name="connsiteY69" fmla="*/ 1721646 h 2237474"/>
              <a:gd name="connsiteX70" fmla="*/ 5880652 w 12192000"/>
              <a:gd name="connsiteY70" fmla="*/ 1779643 h 2237474"/>
              <a:gd name="connsiteX71" fmla="*/ 5785959 w 12192000"/>
              <a:gd name="connsiteY71" fmla="*/ 1775307 h 2237474"/>
              <a:gd name="connsiteX72" fmla="*/ 5643534 w 12192000"/>
              <a:gd name="connsiteY72" fmla="*/ 1802919 h 2237474"/>
              <a:gd name="connsiteX73" fmla="*/ 5518799 w 12192000"/>
              <a:gd name="connsiteY73" fmla="*/ 1818312 h 2237474"/>
              <a:gd name="connsiteX74" fmla="*/ 5505014 w 12192000"/>
              <a:gd name="connsiteY74" fmla="*/ 1819259 h 2237474"/>
              <a:gd name="connsiteX75" fmla="*/ 5453307 w 12192000"/>
              <a:gd name="connsiteY75" fmla="*/ 1815450 h 2237474"/>
              <a:gd name="connsiteX76" fmla="*/ 5221533 w 12192000"/>
              <a:gd name="connsiteY76" fmla="*/ 1846950 h 2237474"/>
              <a:gd name="connsiteX77" fmla="*/ 5149802 w 12192000"/>
              <a:gd name="connsiteY77" fmla="*/ 1844846 h 2237474"/>
              <a:gd name="connsiteX78" fmla="*/ 5114927 w 12192000"/>
              <a:gd name="connsiteY78" fmla="*/ 1847827 h 2237474"/>
              <a:gd name="connsiteX79" fmla="*/ 5108970 w 12192000"/>
              <a:gd name="connsiteY79" fmla="*/ 1847935 h 2237474"/>
              <a:gd name="connsiteX80" fmla="*/ 5067961 w 12192000"/>
              <a:gd name="connsiteY80" fmla="*/ 1845917 h 2237474"/>
              <a:gd name="connsiteX81" fmla="*/ 5007075 w 12192000"/>
              <a:gd name="connsiteY81" fmla="*/ 1838626 h 2237474"/>
              <a:gd name="connsiteX82" fmla="*/ 4944087 w 12192000"/>
              <a:gd name="connsiteY82" fmla="*/ 1823332 h 2237474"/>
              <a:gd name="connsiteX83" fmla="*/ 4907662 w 12192000"/>
              <a:gd name="connsiteY83" fmla="*/ 1816900 h 2237474"/>
              <a:gd name="connsiteX84" fmla="*/ 4882386 w 12192000"/>
              <a:gd name="connsiteY84" fmla="*/ 1809844 h 2237474"/>
              <a:gd name="connsiteX85" fmla="*/ 4811440 w 12192000"/>
              <a:gd name="connsiteY85" fmla="*/ 1804655 h 2237474"/>
              <a:gd name="connsiteX86" fmla="*/ 4691075 w 12192000"/>
              <a:gd name="connsiteY86" fmla="*/ 1801389 h 2237474"/>
              <a:gd name="connsiteX87" fmla="*/ 4640313 w 12192000"/>
              <a:gd name="connsiteY87" fmla="*/ 1784307 h 2237474"/>
              <a:gd name="connsiteX88" fmla="*/ 4536503 w 12192000"/>
              <a:gd name="connsiteY88" fmla="*/ 1785334 h 2237474"/>
              <a:gd name="connsiteX89" fmla="*/ 4513724 w 12192000"/>
              <a:gd name="connsiteY89" fmla="*/ 1791996 h 2237474"/>
              <a:gd name="connsiteX90" fmla="*/ 4459810 w 12192000"/>
              <a:gd name="connsiteY90" fmla="*/ 1797886 h 2237474"/>
              <a:gd name="connsiteX91" fmla="*/ 4379064 w 12192000"/>
              <a:gd name="connsiteY91" fmla="*/ 1817177 h 2237474"/>
              <a:gd name="connsiteX92" fmla="*/ 4290981 w 12192000"/>
              <a:gd name="connsiteY92" fmla="*/ 1839677 h 2237474"/>
              <a:gd name="connsiteX93" fmla="*/ 4238372 w 12192000"/>
              <a:gd name="connsiteY93" fmla="*/ 1851480 h 2237474"/>
              <a:gd name="connsiteX94" fmla="*/ 4232517 w 12192000"/>
              <a:gd name="connsiteY94" fmla="*/ 1852567 h 2237474"/>
              <a:gd name="connsiteX95" fmla="*/ 4191732 w 12192000"/>
              <a:gd name="connsiteY95" fmla="*/ 1857328 h 2237474"/>
              <a:gd name="connsiteX96" fmla="*/ 4065532 w 12192000"/>
              <a:gd name="connsiteY96" fmla="*/ 1855477 h 2237474"/>
              <a:gd name="connsiteX97" fmla="*/ 4028460 w 12192000"/>
              <a:gd name="connsiteY97" fmla="*/ 1855137 h 2237474"/>
              <a:gd name="connsiteX98" fmla="*/ 4002267 w 12192000"/>
              <a:gd name="connsiteY98" fmla="*/ 1852352 h 2237474"/>
              <a:gd name="connsiteX99" fmla="*/ 3931396 w 12192000"/>
              <a:gd name="connsiteY99" fmla="*/ 1858915 h 2237474"/>
              <a:gd name="connsiteX100" fmla="*/ 3812162 w 12192000"/>
              <a:gd name="connsiteY100" fmla="*/ 1875501 h 2237474"/>
              <a:gd name="connsiteX101" fmla="*/ 3758105 w 12192000"/>
              <a:gd name="connsiteY101" fmla="*/ 1871856 h 2237474"/>
              <a:gd name="connsiteX102" fmla="*/ 3715896 w 12192000"/>
              <a:gd name="connsiteY102" fmla="*/ 1881552 h 2237474"/>
              <a:gd name="connsiteX103" fmla="*/ 3567259 w 12192000"/>
              <a:gd name="connsiteY103" fmla="*/ 1893482 h 2237474"/>
              <a:gd name="connsiteX104" fmla="*/ 3405770 w 12192000"/>
              <a:gd name="connsiteY104" fmla="*/ 1904591 h 2237474"/>
              <a:gd name="connsiteX105" fmla="*/ 3280097 w 12192000"/>
              <a:gd name="connsiteY105" fmla="*/ 1919610 h 2237474"/>
              <a:gd name="connsiteX106" fmla="*/ 3009910 w 12192000"/>
              <a:gd name="connsiteY106" fmla="*/ 1957866 h 2237474"/>
              <a:gd name="connsiteX107" fmla="*/ 2995934 w 12192000"/>
              <a:gd name="connsiteY107" fmla="*/ 1967085 h 2237474"/>
              <a:gd name="connsiteX108" fmla="*/ 2942858 w 12192000"/>
              <a:gd name="connsiteY108" fmla="*/ 1981367 h 2237474"/>
              <a:gd name="connsiteX109" fmla="*/ 2875436 w 12192000"/>
              <a:gd name="connsiteY109" fmla="*/ 1996977 h 2237474"/>
              <a:gd name="connsiteX110" fmla="*/ 2874892 w 12192000"/>
              <a:gd name="connsiteY110" fmla="*/ 1996085 h 2237474"/>
              <a:gd name="connsiteX111" fmla="*/ 2843662 w 12192000"/>
              <a:gd name="connsiteY111" fmla="*/ 1992498 h 2237474"/>
              <a:gd name="connsiteX112" fmla="*/ 2718916 w 12192000"/>
              <a:gd name="connsiteY112" fmla="*/ 1990867 h 2237474"/>
              <a:gd name="connsiteX113" fmla="*/ 2713522 w 12192000"/>
              <a:gd name="connsiteY113" fmla="*/ 1990173 h 2237474"/>
              <a:gd name="connsiteX114" fmla="*/ 2476147 w 12192000"/>
              <a:gd name="connsiteY114" fmla="*/ 1998305 h 2237474"/>
              <a:gd name="connsiteX115" fmla="*/ 2373568 w 12192000"/>
              <a:gd name="connsiteY115" fmla="*/ 2003219 h 2237474"/>
              <a:gd name="connsiteX116" fmla="*/ 2287219 w 12192000"/>
              <a:gd name="connsiteY116" fmla="*/ 1998750 h 2237474"/>
              <a:gd name="connsiteX117" fmla="*/ 2243069 w 12192000"/>
              <a:gd name="connsiteY117" fmla="*/ 2005321 h 2237474"/>
              <a:gd name="connsiteX118" fmla="*/ 2164831 w 12192000"/>
              <a:gd name="connsiteY118" fmla="*/ 2010143 h 2237474"/>
              <a:gd name="connsiteX119" fmla="*/ 2085228 w 12192000"/>
              <a:gd name="connsiteY119" fmla="*/ 2046431 h 2237474"/>
              <a:gd name="connsiteX120" fmla="*/ 2058061 w 12192000"/>
              <a:gd name="connsiteY120" fmla="*/ 2047942 h 2237474"/>
              <a:gd name="connsiteX121" fmla="*/ 2042244 w 12192000"/>
              <a:gd name="connsiteY121" fmla="*/ 2055560 h 2237474"/>
              <a:gd name="connsiteX122" fmla="*/ 1877728 w 12192000"/>
              <a:gd name="connsiteY122" fmla="*/ 2101004 h 2237474"/>
              <a:gd name="connsiteX123" fmla="*/ 1759056 w 12192000"/>
              <a:gd name="connsiteY123" fmla="*/ 2125608 h 2237474"/>
              <a:gd name="connsiteX124" fmla="*/ 1637948 w 12192000"/>
              <a:gd name="connsiteY124" fmla="*/ 2172597 h 2237474"/>
              <a:gd name="connsiteX125" fmla="*/ 1434549 w 12192000"/>
              <a:gd name="connsiteY125" fmla="*/ 2234522 h 2237474"/>
              <a:gd name="connsiteX126" fmla="*/ 1398481 w 12192000"/>
              <a:gd name="connsiteY126" fmla="*/ 2237074 h 2237474"/>
              <a:gd name="connsiteX127" fmla="*/ 1398407 w 12192000"/>
              <a:gd name="connsiteY127" fmla="*/ 2237095 h 2237474"/>
              <a:gd name="connsiteX128" fmla="*/ 1370962 w 12192000"/>
              <a:gd name="connsiteY128" fmla="*/ 2237474 h 2237474"/>
              <a:gd name="connsiteX129" fmla="*/ 1356367 w 12192000"/>
              <a:gd name="connsiteY129" fmla="*/ 2235089 h 2237474"/>
              <a:gd name="connsiteX130" fmla="*/ 1279765 w 12192000"/>
              <a:gd name="connsiteY130" fmla="*/ 2229639 h 2237474"/>
              <a:gd name="connsiteX131" fmla="*/ 1195347 w 12192000"/>
              <a:gd name="connsiteY131" fmla="*/ 2212354 h 2237474"/>
              <a:gd name="connsiteX132" fmla="*/ 970251 w 12192000"/>
              <a:gd name="connsiteY132" fmla="*/ 2221029 h 2237474"/>
              <a:gd name="connsiteX133" fmla="*/ 812914 w 12192000"/>
              <a:gd name="connsiteY133" fmla="*/ 2210095 h 2237474"/>
              <a:gd name="connsiteX134" fmla="*/ 776382 w 12192000"/>
              <a:gd name="connsiteY134" fmla="*/ 2204512 h 2237474"/>
              <a:gd name="connsiteX135" fmla="*/ 597225 w 12192000"/>
              <a:gd name="connsiteY135" fmla="*/ 2180999 h 2237474"/>
              <a:gd name="connsiteX136" fmla="*/ 520671 w 12192000"/>
              <a:gd name="connsiteY136" fmla="*/ 2180980 h 2237474"/>
              <a:gd name="connsiteX137" fmla="*/ 515024 w 12192000"/>
              <a:gd name="connsiteY137" fmla="*/ 2179258 h 2237474"/>
              <a:gd name="connsiteX138" fmla="*/ 413835 w 12192000"/>
              <a:gd name="connsiteY138" fmla="*/ 2156783 h 2237474"/>
              <a:gd name="connsiteX139" fmla="*/ 376513 w 12192000"/>
              <a:gd name="connsiteY139" fmla="*/ 2154014 h 2237474"/>
              <a:gd name="connsiteX140" fmla="*/ 273386 w 12192000"/>
              <a:gd name="connsiteY140" fmla="*/ 2142551 h 2237474"/>
              <a:gd name="connsiteX141" fmla="*/ 169207 w 12192000"/>
              <a:gd name="connsiteY141" fmla="*/ 2128100 h 2237474"/>
              <a:gd name="connsiteX142" fmla="*/ 77641 w 12192000"/>
              <a:gd name="connsiteY142" fmla="*/ 2126835 h 2237474"/>
              <a:gd name="connsiteX143" fmla="*/ 37645 w 12192000"/>
              <a:gd name="connsiteY143" fmla="*/ 2115401 h 2237474"/>
              <a:gd name="connsiteX144" fmla="*/ 4572 w 12192000"/>
              <a:gd name="connsiteY144" fmla="*/ 2111091 h 2237474"/>
              <a:gd name="connsiteX145" fmla="*/ 0 w 12192000"/>
              <a:gd name="connsiteY145" fmla="*/ 2110468 h 2237474"/>
              <a:gd name="connsiteX146" fmla="*/ 0 w 12192000"/>
              <a:gd name="connsiteY146"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20512 w 12192000"/>
              <a:gd name="connsiteY6" fmla="*/ 745392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46594 w 12192000"/>
              <a:gd name="connsiteY12" fmla="*/ 765069 h 2237474"/>
              <a:gd name="connsiteX13" fmla="*/ 10739478 w 12192000"/>
              <a:gd name="connsiteY13" fmla="*/ 776841 h 2237474"/>
              <a:gd name="connsiteX14" fmla="*/ 10458762 w 12192000"/>
              <a:gd name="connsiteY14" fmla="*/ 755400 h 2237474"/>
              <a:gd name="connsiteX15" fmla="*/ 10211200 w 12192000"/>
              <a:gd name="connsiteY15" fmla="*/ 767513 h 2237474"/>
              <a:gd name="connsiteX16" fmla="*/ 10167995 w 12192000"/>
              <a:gd name="connsiteY16" fmla="*/ 760843 h 2237474"/>
              <a:gd name="connsiteX17" fmla="*/ 9997044 w 12192000"/>
              <a:gd name="connsiteY17" fmla="*/ 780129 h 2237474"/>
              <a:gd name="connsiteX18" fmla="*/ 9943887 w 12192000"/>
              <a:gd name="connsiteY18" fmla="*/ 804141 h 2237474"/>
              <a:gd name="connsiteX19" fmla="*/ 9918248 w 12192000"/>
              <a:gd name="connsiteY19" fmla="*/ 816628 h 2237474"/>
              <a:gd name="connsiteX20" fmla="*/ 9767091 w 12192000"/>
              <a:gd name="connsiteY20" fmla="*/ 870550 h 2237474"/>
              <a:gd name="connsiteX21" fmla="*/ 9683005 w 12192000"/>
              <a:gd name="connsiteY21" fmla="*/ 894128 h 2237474"/>
              <a:gd name="connsiteX22" fmla="*/ 9594438 w 12192000"/>
              <a:gd name="connsiteY22" fmla="*/ 919051 h 2237474"/>
              <a:gd name="connsiteX23" fmla="*/ 9544189 w 12192000"/>
              <a:gd name="connsiteY23" fmla="*/ 938966 h 2237474"/>
              <a:gd name="connsiteX24" fmla="*/ 9500499 w 12192000"/>
              <a:gd name="connsiteY24" fmla="*/ 954680 h 2237474"/>
              <a:gd name="connsiteX25" fmla="*/ 9428195 w 12192000"/>
              <a:gd name="connsiteY25" fmla="*/ 986225 h 2237474"/>
              <a:gd name="connsiteX26" fmla="*/ 9410017 w 12192000"/>
              <a:gd name="connsiteY26" fmla="*/ 993931 h 2237474"/>
              <a:gd name="connsiteX27" fmla="*/ 9392919 w 12192000"/>
              <a:gd name="connsiteY27" fmla="*/ 994656 h 2237474"/>
              <a:gd name="connsiteX28" fmla="*/ 9268019 w 12192000"/>
              <a:gd name="connsiteY28" fmla="*/ 1007442 h 2237474"/>
              <a:gd name="connsiteX29" fmla="*/ 9234662 w 12192000"/>
              <a:gd name="connsiteY29" fmla="*/ 1023056 h 2237474"/>
              <a:gd name="connsiteX30" fmla="*/ 9181033 w 12192000"/>
              <a:gd name="connsiteY30" fmla="*/ 1037921 h 2237474"/>
              <a:gd name="connsiteX31" fmla="*/ 9155969 w 12192000"/>
              <a:gd name="connsiteY31" fmla="*/ 1046804 h 2237474"/>
              <a:gd name="connsiteX32" fmla="*/ 9133985 w 12192000"/>
              <a:gd name="connsiteY32" fmla="*/ 1046450 h 2237474"/>
              <a:gd name="connsiteX33" fmla="*/ 9003462 w 12192000"/>
              <a:gd name="connsiteY33" fmla="*/ 1042406 h 2237474"/>
              <a:gd name="connsiteX34" fmla="*/ 8968445 w 12192000"/>
              <a:gd name="connsiteY34" fmla="*/ 1052169 h 2237474"/>
              <a:gd name="connsiteX35" fmla="*/ 8886001 w 12192000"/>
              <a:gd name="connsiteY35" fmla="*/ 1067468 h 2237474"/>
              <a:gd name="connsiteX36" fmla="*/ 8838610 w 12192000"/>
              <a:gd name="connsiteY36" fmla="*/ 1075091 h 2237474"/>
              <a:gd name="connsiteX37" fmla="*/ 8750383 w 12192000"/>
              <a:gd name="connsiteY37" fmla="*/ 1097387 h 2237474"/>
              <a:gd name="connsiteX38" fmla="*/ 8665605 w 12192000"/>
              <a:gd name="connsiteY38" fmla="*/ 1110791 h 2237474"/>
              <a:gd name="connsiteX39" fmla="*/ 8584946 w 12192000"/>
              <a:gd name="connsiteY39" fmla="*/ 1135226 h 2237474"/>
              <a:gd name="connsiteX40" fmla="*/ 8419755 w 12192000"/>
              <a:gd name="connsiteY40" fmla="*/ 1216260 h 2237474"/>
              <a:gd name="connsiteX41" fmla="*/ 8411626 w 12192000"/>
              <a:gd name="connsiteY41" fmla="*/ 1214397 h 2237474"/>
              <a:gd name="connsiteX42" fmla="*/ 8363469 w 12192000"/>
              <a:gd name="connsiteY42" fmla="*/ 1246658 h 2237474"/>
              <a:gd name="connsiteX43" fmla="*/ 8275497 w 12192000"/>
              <a:gd name="connsiteY43" fmla="*/ 1264396 h 2237474"/>
              <a:gd name="connsiteX44" fmla="*/ 8206287 w 12192000"/>
              <a:gd name="connsiteY44" fmla="*/ 1273060 h 2237474"/>
              <a:gd name="connsiteX45" fmla="*/ 8074238 w 12192000"/>
              <a:gd name="connsiteY45" fmla="*/ 1301895 h 2237474"/>
              <a:gd name="connsiteX46" fmla="*/ 7942099 w 12192000"/>
              <a:gd name="connsiteY46" fmla="*/ 1336332 h 2237474"/>
              <a:gd name="connsiteX47" fmla="*/ 7902328 w 12192000"/>
              <a:gd name="connsiteY47" fmla="*/ 1345865 h 2237474"/>
              <a:gd name="connsiteX48" fmla="*/ 7840612 w 12192000"/>
              <a:gd name="connsiteY48" fmla="*/ 1369373 h 2237474"/>
              <a:gd name="connsiteX49" fmla="*/ 7786819 w 12192000"/>
              <a:gd name="connsiteY49" fmla="*/ 1378970 h 2237474"/>
              <a:gd name="connsiteX50" fmla="*/ 7548172 w 12192000"/>
              <a:gd name="connsiteY50" fmla="*/ 1417460 h 2237474"/>
              <a:gd name="connsiteX51" fmla="*/ 7483437 w 12192000"/>
              <a:gd name="connsiteY51" fmla="*/ 1478152 h 2237474"/>
              <a:gd name="connsiteX52" fmla="*/ 7377870 w 12192000"/>
              <a:gd name="connsiteY52" fmla="*/ 1523319 h 2237474"/>
              <a:gd name="connsiteX53" fmla="*/ 7230737 w 12192000"/>
              <a:gd name="connsiteY53" fmla="*/ 1562633 h 2237474"/>
              <a:gd name="connsiteX54" fmla="*/ 7224458 w 12192000"/>
              <a:gd name="connsiteY54" fmla="*/ 1573008 h 2237474"/>
              <a:gd name="connsiteX55" fmla="*/ 7183121 w 12192000"/>
              <a:gd name="connsiteY55" fmla="*/ 1595162 h 2237474"/>
              <a:gd name="connsiteX56" fmla="*/ 7164601 w 12192000"/>
              <a:gd name="connsiteY56" fmla="*/ 1606490 h 2237474"/>
              <a:gd name="connsiteX57" fmla="*/ 6900177 w 12192000"/>
              <a:gd name="connsiteY57" fmla="*/ 1636016 h 2237474"/>
              <a:gd name="connsiteX58" fmla="*/ 6795372 w 12192000"/>
              <a:gd name="connsiteY58" fmla="*/ 1644845 h 2237474"/>
              <a:gd name="connsiteX59" fmla="*/ 6692251 w 12192000"/>
              <a:gd name="connsiteY59" fmla="*/ 1656357 h 2237474"/>
              <a:gd name="connsiteX60" fmla="*/ 6655235 w 12192000"/>
              <a:gd name="connsiteY60" fmla="*/ 1661869 h 2237474"/>
              <a:gd name="connsiteX61" fmla="*/ 6554894 w 12192000"/>
              <a:gd name="connsiteY61" fmla="*/ 1664428 h 2237474"/>
              <a:gd name="connsiteX62" fmla="*/ 6516595 w 12192000"/>
              <a:gd name="connsiteY62" fmla="*/ 1667475 h 2237474"/>
              <a:gd name="connsiteX63" fmla="*/ 6508541 w 12192000"/>
              <a:gd name="connsiteY63" fmla="*/ 1668757 h 2237474"/>
              <a:gd name="connsiteX64" fmla="*/ 6471012 w 12192000"/>
              <a:gd name="connsiteY64" fmla="*/ 1678604 h 2237474"/>
              <a:gd name="connsiteX65" fmla="*/ 6364035 w 12192000"/>
              <a:gd name="connsiteY65" fmla="*/ 1667683 h 2237474"/>
              <a:gd name="connsiteX66" fmla="*/ 6280959 w 12192000"/>
              <a:gd name="connsiteY66" fmla="*/ 1689329 h 2237474"/>
              <a:gd name="connsiteX67" fmla="*/ 6243319 w 12192000"/>
              <a:gd name="connsiteY67" fmla="*/ 1695560 h 2237474"/>
              <a:gd name="connsiteX68" fmla="*/ 6098321 w 12192000"/>
              <a:gd name="connsiteY68" fmla="*/ 1721646 h 2237474"/>
              <a:gd name="connsiteX69" fmla="*/ 5880652 w 12192000"/>
              <a:gd name="connsiteY69" fmla="*/ 1779643 h 2237474"/>
              <a:gd name="connsiteX70" fmla="*/ 5785959 w 12192000"/>
              <a:gd name="connsiteY70" fmla="*/ 1775307 h 2237474"/>
              <a:gd name="connsiteX71" fmla="*/ 5643534 w 12192000"/>
              <a:gd name="connsiteY71" fmla="*/ 1802919 h 2237474"/>
              <a:gd name="connsiteX72" fmla="*/ 5518799 w 12192000"/>
              <a:gd name="connsiteY72" fmla="*/ 1818312 h 2237474"/>
              <a:gd name="connsiteX73" fmla="*/ 5505014 w 12192000"/>
              <a:gd name="connsiteY73" fmla="*/ 1819259 h 2237474"/>
              <a:gd name="connsiteX74" fmla="*/ 5453307 w 12192000"/>
              <a:gd name="connsiteY74" fmla="*/ 1815450 h 2237474"/>
              <a:gd name="connsiteX75" fmla="*/ 5221533 w 12192000"/>
              <a:gd name="connsiteY75" fmla="*/ 1846950 h 2237474"/>
              <a:gd name="connsiteX76" fmla="*/ 5149802 w 12192000"/>
              <a:gd name="connsiteY76" fmla="*/ 1844846 h 2237474"/>
              <a:gd name="connsiteX77" fmla="*/ 5114927 w 12192000"/>
              <a:gd name="connsiteY77" fmla="*/ 1847827 h 2237474"/>
              <a:gd name="connsiteX78" fmla="*/ 5108970 w 12192000"/>
              <a:gd name="connsiteY78" fmla="*/ 1847935 h 2237474"/>
              <a:gd name="connsiteX79" fmla="*/ 5067961 w 12192000"/>
              <a:gd name="connsiteY79" fmla="*/ 1845917 h 2237474"/>
              <a:gd name="connsiteX80" fmla="*/ 5007075 w 12192000"/>
              <a:gd name="connsiteY80" fmla="*/ 1838626 h 2237474"/>
              <a:gd name="connsiteX81" fmla="*/ 4944087 w 12192000"/>
              <a:gd name="connsiteY81" fmla="*/ 1823332 h 2237474"/>
              <a:gd name="connsiteX82" fmla="*/ 4907662 w 12192000"/>
              <a:gd name="connsiteY82" fmla="*/ 1816900 h 2237474"/>
              <a:gd name="connsiteX83" fmla="*/ 4882386 w 12192000"/>
              <a:gd name="connsiteY83" fmla="*/ 1809844 h 2237474"/>
              <a:gd name="connsiteX84" fmla="*/ 4811440 w 12192000"/>
              <a:gd name="connsiteY84" fmla="*/ 1804655 h 2237474"/>
              <a:gd name="connsiteX85" fmla="*/ 4691075 w 12192000"/>
              <a:gd name="connsiteY85" fmla="*/ 1801389 h 2237474"/>
              <a:gd name="connsiteX86" fmla="*/ 4640313 w 12192000"/>
              <a:gd name="connsiteY86" fmla="*/ 1784307 h 2237474"/>
              <a:gd name="connsiteX87" fmla="*/ 4536503 w 12192000"/>
              <a:gd name="connsiteY87" fmla="*/ 1785334 h 2237474"/>
              <a:gd name="connsiteX88" fmla="*/ 4513724 w 12192000"/>
              <a:gd name="connsiteY88" fmla="*/ 1791996 h 2237474"/>
              <a:gd name="connsiteX89" fmla="*/ 4459810 w 12192000"/>
              <a:gd name="connsiteY89" fmla="*/ 1797886 h 2237474"/>
              <a:gd name="connsiteX90" fmla="*/ 4379064 w 12192000"/>
              <a:gd name="connsiteY90" fmla="*/ 1817177 h 2237474"/>
              <a:gd name="connsiteX91" fmla="*/ 4290981 w 12192000"/>
              <a:gd name="connsiteY91" fmla="*/ 1839677 h 2237474"/>
              <a:gd name="connsiteX92" fmla="*/ 4238372 w 12192000"/>
              <a:gd name="connsiteY92" fmla="*/ 1851480 h 2237474"/>
              <a:gd name="connsiteX93" fmla="*/ 4232517 w 12192000"/>
              <a:gd name="connsiteY93" fmla="*/ 1852567 h 2237474"/>
              <a:gd name="connsiteX94" fmla="*/ 4191732 w 12192000"/>
              <a:gd name="connsiteY94" fmla="*/ 1857328 h 2237474"/>
              <a:gd name="connsiteX95" fmla="*/ 4065532 w 12192000"/>
              <a:gd name="connsiteY95" fmla="*/ 1855477 h 2237474"/>
              <a:gd name="connsiteX96" fmla="*/ 4028460 w 12192000"/>
              <a:gd name="connsiteY96" fmla="*/ 1855137 h 2237474"/>
              <a:gd name="connsiteX97" fmla="*/ 4002267 w 12192000"/>
              <a:gd name="connsiteY97" fmla="*/ 1852352 h 2237474"/>
              <a:gd name="connsiteX98" fmla="*/ 3931396 w 12192000"/>
              <a:gd name="connsiteY98" fmla="*/ 1858915 h 2237474"/>
              <a:gd name="connsiteX99" fmla="*/ 3812162 w 12192000"/>
              <a:gd name="connsiteY99" fmla="*/ 1875501 h 2237474"/>
              <a:gd name="connsiteX100" fmla="*/ 3758105 w 12192000"/>
              <a:gd name="connsiteY100" fmla="*/ 1871856 h 2237474"/>
              <a:gd name="connsiteX101" fmla="*/ 3715896 w 12192000"/>
              <a:gd name="connsiteY101" fmla="*/ 1881552 h 2237474"/>
              <a:gd name="connsiteX102" fmla="*/ 3567259 w 12192000"/>
              <a:gd name="connsiteY102" fmla="*/ 1893482 h 2237474"/>
              <a:gd name="connsiteX103" fmla="*/ 3405770 w 12192000"/>
              <a:gd name="connsiteY103" fmla="*/ 1904591 h 2237474"/>
              <a:gd name="connsiteX104" fmla="*/ 3280097 w 12192000"/>
              <a:gd name="connsiteY104" fmla="*/ 1919610 h 2237474"/>
              <a:gd name="connsiteX105" fmla="*/ 3009910 w 12192000"/>
              <a:gd name="connsiteY105" fmla="*/ 1957866 h 2237474"/>
              <a:gd name="connsiteX106" fmla="*/ 2995934 w 12192000"/>
              <a:gd name="connsiteY106" fmla="*/ 1967085 h 2237474"/>
              <a:gd name="connsiteX107" fmla="*/ 2942858 w 12192000"/>
              <a:gd name="connsiteY107" fmla="*/ 1981367 h 2237474"/>
              <a:gd name="connsiteX108" fmla="*/ 2875436 w 12192000"/>
              <a:gd name="connsiteY108" fmla="*/ 1996977 h 2237474"/>
              <a:gd name="connsiteX109" fmla="*/ 2874892 w 12192000"/>
              <a:gd name="connsiteY109" fmla="*/ 1996085 h 2237474"/>
              <a:gd name="connsiteX110" fmla="*/ 2843662 w 12192000"/>
              <a:gd name="connsiteY110" fmla="*/ 1992498 h 2237474"/>
              <a:gd name="connsiteX111" fmla="*/ 2718916 w 12192000"/>
              <a:gd name="connsiteY111" fmla="*/ 1990867 h 2237474"/>
              <a:gd name="connsiteX112" fmla="*/ 2713522 w 12192000"/>
              <a:gd name="connsiteY112" fmla="*/ 1990173 h 2237474"/>
              <a:gd name="connsiteX113" fmla="*/ 2476147 w 12192000"/>
              <a:gd name="connsiteY113" fmla="*/ 1998305 h 2237474"/>
              <a:gd name="connsiteX114" fmla="*/ 2373568 w 12192000"/>
              <a:gd name="connsiteY114" fmla="*/ 2003219 h 2237474"/>
              <a:gd name="connsiteX115" fmla="*/ 2287219 w 12192000"/>
              <a:gd name="connsiteY115" fmla="*/ 1998750 h 2237474"/>
              <a:gd name="connsiteX116" fmla="*/ 2243069 w 12192000"/>
              <a:gd name="connsiteY116" fmla="*/ 2005321 h 2237474"/>
              <a:gd name="connsiteX117" fmla="*/ 2164831 w 12192000"/>
              <a:gd name="connsiteY117" fmla="*/ 2010143 h 2237474"/>
              <a:gd name="connsiteX118" fmla="*/ 2085228 w 12192000"/>
              <a:gd name="connsiteY118" fmla="*/ 2046431 h 2237474"/>
              <a:gd name="connsiteX119" fmla="*/ 2058061 w 12192000"/>
              <a:gd name="connsiteY119" fmla="*/ 2047942 h 2237474"/>
              <a:gd name="connsiteX120" fmla="*/ 2042244 w 12192000"/>
              <a:gd name="connsiteY120" fmla="*/ 2055560 h 2237474"/>
              <a:gd name="connsiteX121" fmla="*/ 1877728 w 12192000"/>
              <a:gd name="connsiteY121" fmla="*/ 2101004 h 2237474"/>
              <a:gd name="connsiteX122" fmla="*/ 1759056 w 12192000"/>
              <a:gd name="connsiteY122" fmla="*/ 2125608 h 2237474"/>
              <a:gd name="connsiteX123" fmla="*/ 1637948 w 12192000"/>
              <a:gd name="connsiteY123" fmla="*/ 2172597 h 2237474"/>
              <a:gd name="connsiteX124" fmla="*/ 1434549 w 12192000"/>
              <a:gd name="connsiteY124" fmla="*/ 2234522 h 2237474"/>
              <a:gd name="connsiteX125" fmla="*/ 1398481 w 12192000"/>
              <a:gd name="connsiteY125" fmla="*/ 2237074 h 2237474"/>
              <a:gd name="connsiteX126" fmla="*/ 1398407 w 12192000"/>
              <a:gd name="connsiteY126" fmla="*/ 2237095 h 2237474"/>
              <a:gd name="connsiteX127" fmla="*/ 1370962 w 12192000"/>
              <a:gd name="connsiteY127" fmla="*/ 2237474 h 2237474"/>
              <a:gd name="connsiteX128" fmla="*/ 1356367 w 12192000"/>
              <a:gd name="connsiteY128" fmla="*/ 2235089 h 2237474"/>
              <a:gd name="connsiteX129" fmla="*/ 1279765 w 12192000"/>
              <a:gd name="connsiteY129" fmla="*/ 2229639 h 2237474"/>
              <a:gd name="connsiteX130" fmla="*/ 1195347 w 12192000"/>
              <a:gd name="connsiteY130" fmla="*/ 2212354 h 2237474"/>
              <a:gd name="connsiteX131" fmla="*/ 970251 w 12192000"/>
              <a:gd name="connsiteY131" fmla="*/ 2221029 h 2237474"/>
              <a:gd name="connsiteX132" fmla="*/ 812914 w 12192000"/>
              <a:gd name="connsiteY132" fmla="*/ 2210095 h 2237474"/>
              <a:gd name="connsiteX133" fmla="*/ 776382 w 12192000"/>
              <a:gd name="connsiteY133" fmla="*/ 2204512 h 2237474"/>
              <a:gd name="connsiteX134" fmla="*/ 597225 w 12192000"/>
              <a:gd name="connsiteY134" fmla="*/ 2180999 h 2237474"/>
              <a:gd name="connsiteX135" fmla="*/ 520671 w 12192000"/>
              <a:gd name="connsiteY135" fmla="*/ 2180980 h 2237474"/>
              <a:gd name="connsiteX136" fmla="*/ 515024 w 12192000"/>
              <a:gd name="connsiteY136" fmla="*/ 2179258 h 2237474"/>
              <a:gd name="connsiteX137" fmla="*/ 413835 w 12192000"/>
              <a:gd name="connsiteY137" fmla="*/ 2156783 h 2237474"/>
              <a:gd name="connsiteX138" fmla="*/ 376513 w 12192000"/>
              <a:gd name="connsiteY138" fmla="*/ 2154014 h 2237474"/>
              <a:gd name="connsiteX139" fmla="*/ 273386 w 12192000"/>
              <a:gd name="connsiteY139" fmla="*/ 2142551 h 2237474"/>
              <a:gd name="connsiteX140" fmla="*/ 169207 w 12192000"/>
              <a:gd name="connsiteY140" fmla="*/ 2128100 h 2237474"/>
              <a:gd name="connsiteX141" fmla="*/ 77641 w 12192000"/>
              <a:gd name="connsiteY141" fmla="*/ 2126835 h 2237474"/>
              <a:gd name="connsiteX142" fmla="*/ 37645 w 12192000"/>
              <a:gd name="connsiteY142" fmla="*/ 2115401 h 2237474"/>
              <a:gd name="connsiteX143" fmla="*/ 4572 w 12192000"/>
              <a:gd name="connsiteY143" fmla="*/ 2111091 h 2237474"/>
              <a:gd name="connsiteX144" fmla="*/ 0 w 12192000"/>
              <a:gd name="connsiteY144" fmla="*/ 2110468 h 2237474"/>
              <a:gd name="connsiteX145" fmla="*/ 0 w 12192000"/>
              <a:gd name="connsiteY145"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20512 w 12192000"/>
              <a:gd name="connsiteY6" fmla="*/ 745392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46594 w 12192000"/>
              <a:gd name="connsiteY12" fmla="*/ 765069 h 2237474"/>
              <a:gd name="connsiteX13" fmla="*/ 10739478 w 12192000"/>
              <a:gd name="connsiteY13" fmla="*/ 776841 h 2237474"/>
              <a:gd name="connsiteX14" fmla="*/ 10458762 w 12192000"/>
              <a:gd name="connsiteY14" fmla="*/ 755400 h 2237474"/>
              <a:gd name="connsiteX15" fmla="*/ 10211200 w 12192000"/>
              <a:gd name="connsiteY15" fmla="*/ 767513 h 2237474"/>
              <a:gd name="connsiteX16" fmla="*/ 10167995 w 12192000"/>
              <a:gd name="connsiteY16" fmla="*/ 760843 h 2237474"/>
              <a:gd name="connsiteX17" fmla="*/ 9997044 w 12192000"/>
              <a:gd name="connsiteY17" fmla="*/ 780129 h 2237474"/>
              <a:gd name="connsiteX18" fmla="*/ 9943887 w 12192000"/>
              <a:gd name="connsiteY18" fmla="*/ 804141 h 2237474"/>
              <a:gd name="connsiteX19" fmla="*/ 9918248 w 12192000"/>
              <a:gd name="connsiteY19" fmla="*/ 816628 h 2237474"/>
              <a:gd name="connsiteX20" fmla="*/ 9767091 w 12192000"/>
              <a:gd name="connsiteY20" fmla="*/ 870550 h 2237474"/>
              <a:gd name="connsiteX21" fmla="*/ 9683005 w 12192000"/>
              <a:gd name="connsiteY21" fmla="*/ 894128 h 2237474"/>
              <a:gd name="connsiteX22" fmla="*/ 9594438 w 12192000"/>
              <a:gd name="connsiteY22" fmla="*/ 919051 h 2237474"/>
              <a:gd name="connsiteX23" fmla="*/ 9544189 w 12192000"/>
              <a:gd name="connsiteY23" fmla="*/ 938966 h 2237474"/>
              <a:gd name="connsiteX24" fmla="*/ 9500499 w 12192000"/>
              <a:gd name="connsiteY24" fmla="*/ 954680 h 2237474"/>
              <a:gd name="connsiteX25" fmla="*/ 9428195 w 12192000"/>
              <a:gd name="connsiteY25" fmla="*/ 986225 h 2237474"/>
              <a:gd name="connsiteX26" fmla="*/ 9410017 w 12192000"/>
              <a:gd name="connsiteY26" fmla="*/ 993931 h 2237474"/>
              <a:gd name="connsiteX27" fmla="*/ 9392919 w 12192000"/>
              <a:gd name="connsiteY27" fmla="*/ 994656 h 2237474"/>
              <a:gd name="connsiteX28" fmla="*/ 9268019 w 12192000"/>
              <a:gd name="connsiteY28" fmla="*/ 1007442 h 2237474"/>
              <a:gd name="connsiteX29" fmla="*/ 9234662 w 12192000"/>
              <a:gd name="connsiteY29" fmla="*/ 1023056 h 2237474"/>
              <a:gd name="connsiteX30" fmla="*/ 9181033 w 12192000"/>
              <a:gd name="connsiteY30" fmla="*/ 1037921 h 2237474"/>
              <a:gd name="connsiteX31" fmla="*/ 9155969 w 12192000"/>
              <a:gd name="connsiteY31" fmla="*/ 1046804 h 2237474"/>
              <a:gd name="connsiteX32" fmla="*/ 9133985 w 12192000"/>
              <a:gd name="connsiteY32" fmla="*/ 1046450 h 2237474"/>
              <a:gd name="connsiteX33" fmla="*/ 9003462 w 12192000"/>
              <a:gd name="connsiteY33" fmla="*/ 1042406 h 2237474"/>
              <a:gd name="connsiteX34" fmla="*/ 8968445 w 12192000"/>
              <a:gd name="connsiteY34" fmla="*/ 1052169 h 2237474"/>
              <a:gd name="connsiteX35" fmla="*/ 8886001 w 12192000"/>
              <a:gd name="connsiteY35" fmla="*/ 1067468 h 2237474"/>
              <a:gd name="connsiteX36" fmla="*/ 8838610 w 12192000"/>
              <a:gd name="connsiteY36" fmla="*/ 1075091 h 2237474"/>
              <a:gd name="connsiteX37" fmla="*/ 8750383 w 12192000"/>
              <a:gd name="connsiteY37" fmla="*/ 1097387 h 2237474"/>
              <a:gd name="connsiteX38" fmla="*/ 8665605 w 12192000"/>
              <a:gd name="connsiteY38" fmla="*/ 1110791 h 2237474"/>
              <a:gd name="connsiteX39" fmla="*/ 8584946 w 12192000"/>
              <a:gd name="connsiteY39" fmla="*/ 1135226 h 2237474"/>
              <a:gd name="connsiteX40" fmla="*/ 8419755 w 12192000"/>
              <a:gd name="connsiteY40" fmla="*/ 1216260 h 2237474"/>
              <a:gd name="connsiteX41" fmla="*/ 8411626 w 12192000"/>
              <a:gd name="connsiteY41" fmla="*/ 1214397 h 2237474"/>
              <a:gd name="connsiteX42" fmla="*/ 8363469 w 12192000"/>
              <a:gd name="connsiteY42" fmla="*/ 1246658 h 2237474"/>
              <a:gd name="connsiteX43" fmla="*/ 8275497 w 12192000"/>
              <a:gd name="connsiteY43" fmla="*/ 1264396 h 2237474"/>
              <a:gd name="connsiteX44" fmla="*/ 8074238 w 12192000"/>
              <a:gd name="connsiteY44" fmla="*/ 1301895 h 2237474"/>
              <a:gd name="connsiteX45" fmla="*/ 7942099 w 12192000"/>
              <a:gd name="connsiteY45" fmla="*/ 1336332 h 2237474"/>
              <a:gd name="connsiteX46" fmla="*/ 7902328 w 12192000"/>
              <a:gd name="connsiteY46" fmla="*/ 1345865 h 2237474"/>
              <a:gd name="connsiteX47" fmla="*/ 7840612 w 12192000"/>
              <a:gd name="connsiteY47" fmla="*/ 1369373 h 2237474"/>
              <a:gd name="connsiteX48" fmla="*/ 7786819 w 12192000"/>
              <a:gd name="connsiteY48" fmla="*/ 1378970 h 2237474"/>
              <a:gd name="connsiteX49" fmla="*/ 7548172 w 12192000"/>
              <a:gd name="connsiteY49" fmla="*/ 1417460 h 2237474"/>
              <a:gd name="connsiteX50" fmla="*/ 7483437 w 12192000"/>
              <a:gd name="connsiteY50" fmla="*/ 1478152 h 2237474"/>
              <a:gd name="connsiteX51" fmla="*/ 7377870 w 12192000"/>
              <a:gd name="connsiteY51" fmla="*/ 1523319 h 2237474"/>
              <a:gd name="connsiteX52" fmla="*/ 7230737 w 12192000"/>
              <a:gd name="connsiteY52" fmla="*/ 1562633 h 2237474"/>
              <a:gd name="connsiteX53" fmla="*/ 7224458 w 12192000"/>
              <a:gd name="connsiteY53" fmla="*/ 1573008 h 2237474"/>
              <a:gd name="connsiteX54" fmla="*/ 7183121 w 12192000"/>
              <a:gd name="connsiteY54" fmla="*/ 1595162 h 2237474"/>
              <a:gd name="connsiteX55" fmla="*/ 7164601 w 12192000"/>
              <a:gd name="connsiteY55" fmla="*/ 1606490 h 2237474"/>
              <a:gd name="connsiteX56" fmla="*/ 6900177 w 12192000"/>
              <a:gd name="connsiteY56" fmla="*/ 1636016 h 2237474"/>
              <a:gd name="connsiteX57" fmla="*/ 6795372 w 12192000"/>
              <a:gd name="connsiteY57" fmla="*/ 1644845 h 2237474"/>
              <a:gd name="connsiteX58" fmla="*/ 6692251 w 12192000"/>
              <a:gd name="connsiteY58" fmla="*/ 1656357 h 2237474"/>
              <a:gd name="connsiteX59" fmla="*/ 6655235 w 12192000"/>
              <a:gd name="connsiteY59" fmla="*/ 1661869 h 2237474"/>
              <a:gd name="connsiteX60" fmla="*/ 6554894 w 12192000"/>
              <a:gd name="connsiteY60" fmla="*/ 1664428 h 2237474"/>
              <a:gd name="connsiteX61" fmla="*/ 6516595 w 12192000"/>
              <a:gd name="connsiteY61" fmla="*/ 1667475 h 2237474"/>
              <a:gd name="connsiteX62" fmla="*/ 6508541 w 12192000"/>
              <a:gd name="connsiteY62" fmla="*/ 1668757 h 2237474"/>
              <a:gd name="connsiteX63" fmla="*/ 6471012 w 12192000"/>
              <a:gd name="connsiteY63" fmla="*/ 1678604 h 2237474"/>
              <a:gd name="connsiteX64" fmla="*/ 6364035 w 12192000"/>
              <a:gd name="connsiteY64" fmla="*/ 1667683 h 2237474"/>
              <a:gd name="connsiteX65" fmla="*/ 6280959 w 12192000"/>
              <a:gd name="connsiteY65" fmla="*/ 1689329 h 2237474"/>
              <a:gd name="connsiteX66" fmla="*/ 6243319 w 12192000"/>
              <a:gd name="connsiteY66" fmla="*/ 1695560 h 2237474"/>
              <a:gd name="connsiteX67" fmla="*/ 6098321 w 12192000"/>
              <a:gd name="connsiteY67" fmla="*/ 1721646 h 2237474"/>
              <a:gd name="connsiteX68" fmla="*/ 5880652 w 12192000"/>
              <a:gd name="connsiteY68" fmla="*/ 1779643 h 2237474"/>
              <a:gd name="connsiteX69" fmla="*/ 5785959 w 12192000"/>
              <a:gd name="connsiteY69" fmla="*/ 1775307 h 2237474"/>
              <a:gd name="connsiteX70" fmla="*/ 5643534 w 12192000"/>
              <a:gd name="connsiteY70" fmla="*/ 1802919 h 2237474"/>
              <a:gd name="connsiteX71" fmla="*/ 5518799 w 12192000"/>
              <a:gd name="connsiteY71" fmla="*/ 1818312 h 2237474"/>
              <a:gd name="connsiteX72" fmla="*/ 5505014 w 12192000"/>
              <a:gd name="connsiteY72" fmla="*/ 1819259 h 2237474"/>
              <a:gd name="connsiteX73" fmla="*/ 5453307 w 12192000"/>
              <a:gd name="connsiteY73" fmla="*/ 1815450 h 2237474"/>
              <a:gd name="connsiteX74" fmla="*/ 5221533 w 12192000"/>
              <a:gd name="connsiteY74" fmla="*/ 1846950 h 2237474"/>
              <a:gd name="connsiteX75" fmla="*/ 5149802 w 12192000"/>
              <a:gd name="connsiteY75" fmla="*/ 1844846 h 2237474"/>
              <a:gd name="connsiteX76" fmla="*/ 5114927 w 12192000"/>
              <a:gd name="connsiteY76" fmla="*/ 1847827 h 2237474"/>
              <a:gd name="connsiteX77" fmla="*/ 5108970 w 12192000"/>
              <a:gd name="connsiteY77" fmla="*/ 1847935 h 2237474"/>
              <a:gd name="connsiteX78" fmla="*/ 5067961 w 12192000"/>
              <a:gd name="connsiteY78" fmla="*/ 1845917 h 2237474"/>
              <a:gd name="connsiteX79" fmla="*/ 5007075 w 12192000"/>
              <a:gd name="connsiteY79" fmla="*/ 1838626 h 2237474"/>
              <a:gd name="connsiteX80" fmla="*/ 4944087 w 12192000"/>
              <a:gd name="connsiteY80" fmla="*/ 1823332 h 2237474"/>
              <a:gd name="connsiteX81" fmla="*/ 4907662 w 12192000"/>
              <a:gd name="connsiteY81" fmla="*/ 1816900 h 2237474"/>
              <a:gd name="connsiteX82" fmla="*/ 4882386 w 12192000"/>
              <a:gd name="connsiteY82" fmla="*/ 1809844 h 2237474"/>
              <a:gd name="connsiteX83" fmla="*/ 4811440 w 12192000"/>
              <a:gd name="connsiteY83" fmla="*/ 1804655 h 2237474"/>
              <a:gd name="connsiteX84" fmla="*/ 4691075 w 12192000"/>
              <a:gd name="connsiteY84" fmla="*/ 1801389 h 2237474"/>
              <a:gd name="connsiteX85" fmla="*/ 4640313 w 12192000"/>
              <a:gd name="connsiteY85" fmla="*/ 1784307 h 2237474"/>
              <a:gd name="connsiteX86" fmla="*/ 4536503 w 12192000"/>
              <a:gd name="connsiteY86" fmla="*/ 1785334 h 2237474"/>
              <a:gd name="connsiteX87" fmla="*/ 4513724 w 12192000"/>
              <a:gd name="connsiteY87" fmla="*/ 1791996 h 2237474"/>
              <a:gd name="connsiteX88" fmla="*/ 4459810 w 12192000"/>
              <a:gd name="connsiteY88" fmla="*/ 1797886 h 2237474"/>
              <a:gd name="connsiteX89" fmla="*/ 4379064 w 12192000"/>
              <a:gd name="connsiteY89" fmla="*/ 1817177 h 2237474"/>
              <a:gd name="connsiteX90" fmla="*/ 4290981 w 12192000"/>
              <a:gd name="connsiteY90" fmla="*/ 1839677 h 2237474"/>
              <a:gd name="connsiteX91" fmla="*/ 4238372 w 12192000"/>
              <a:gd name="connsiteY91" fmla="*/ 1851480 h 2237474"/>
              <a:gd name="connsiteX92" fmla="*/ 4232517 w 12192000"/>
              <a:gd name="connsiteY92" fmla="*/ 1852567 h 2237474"/>
              <a:gd name="connsiteX93" fmla="*/ 4191732 w 12192000"/>
              <a:gd name="connsiteY93" fmla="*/ 1857328 h 2237474"/>
              <a:gd name="connsiteX94" fmla="*/ 4065532 w 12192000"/>
              <a:gd name="connsiteY94" fmla="*/ 1855477 h 2237474"/>
              <a:gd name="connsiteX95" fmla="*/ 4028460 w 12192000"/>
              <a:gd name="connsiteY95" fmla="*/ 1855137 h 2237474"/>
              <a:gd name="connsiteX96" fmla="*/ 4002267 w 12192000"/>
              <a:gd name="connsiteY96" fmla="*/ 1852352 h 2237474"/>
              <a:gd name="connsiteX97" fmla="*/ 3931396 w 12192000"/>
              <a:gd name="connsiteY97" fmla="*/ 1858915 h 2237474"/>
              <a:gd name="connsiteX98" fmla="*/ 3812162 w 12192000"/>
              <a:gd name="connsiteY98" fmla="*/ 1875501 h 2237474"/>
              <a:gd name="connsiteX99" fmla="*/ 3758105 w 12192000"/>
              <a:gd name="connsiteY99" fmla="*/ 1871856 h 2237474"/>
              <a:gd name="connsiteX100" fmla="*/ 3715896 w 12192000"/>
              <a:gd name="connsiteY100" fmla="*/ 1881552 h 2237474"/>
              <a:gd name="connsiteX101" fmla="*/ 3567259 w 12192000"/>
              <a:gd name="connsiteY101" fmla="*/ 1893482 h 2237474"/>
              <a:gd name="connsiteX102" fmla="*/ 3405770 w 12192000"/>
              <a:gd name="connsiteY102" fmla="*/ 1904591 h 2237474"/>
              <a:gd name="connsiteX103" fmla="*/ 3280097 w 12192000"/>
              <a:gd name="connsiteY103" fmla="*/ 1919610 h 2237474"/>
              <a:gd name="connsiteX104" fmla="*/ 3009910 w 12192000"/>
              <a:gd name="connsiteY104" fmla="*/ 1957866 h 2237474"/>
              <a:gd name="connsiteX105" fmla="*/ 2995934 w 12192000"/>
              <a:gd name="connsiteY105" fmla="*/ 1967085 h 2237474"/>
              <a:gd name="connsiteX106" fmla="*/ 2942858 w 12192000"/>
              <a:gd name="connsiteY106" fmla="*/ 1981367 h 2237474"/>
              <a:gd name="connsiteX107" fmla="*/ 2875436 w 12192000"/>
              <a:gd name="connsiteY107" fmla="*/ 1996977 h 2237474"/>
              <a:gd name="connsiteX108" fmla="*/ 2874892 w 12192000"/>
              <a:gd name="connsiteY108" fmla="*/ 1996085 h 2237474"/>
              <a:gd name="connsiteX109" fmla="*/ 2843662 w 12192000"/>
              <a:gd name="connsiteY109" fmla="*/ 1992498 h 2237474"/>
              <a:gd name="connsiteX110" fmla="*/ 2718916 w 12192000"/>
              <a:gd name="connsiteY110" fmla="*/ 1990867 h 2237474"/>
              <a:gd name="connsiteX111" fmla="*/ 2713522 w 12192000"/>
              <a:gd name="connsiteY111" fmla="*/ 1990173 h 2237474"/>
              <a:gd name="connsiteX112" fmla="*/ 2476147 w 12192000"/>
              <a:gd name="connsiteY112" fmla="*/ 1998305 h 2237474"/>
              <a:gd name="connsiteX113" fmla="*/ 2373568 w 12192000"/>
              <a:gd name="connsiteY113" fmla="*/ 2003219 h 2237474"/>
              <a:gd name="connsiteX114" fmla="*/ 2287219 w 12192000"/>
              <a:gd name="connsiteY114" fmla="*/ 1998750 h 2237474"/>
              <a:gd name="connsiteX115" fmla="*/ 2243069 w 12192000"/>
              <a:gd name="connsiteY115" fmla="*/ 2005321 h 2237474"/>
              <a:gd name="connsiteX116" fmla="*/ 2164831 w 12192000"/>
              <a:gd name="connsiteY116" fmla="*/ 2010143 h 2237474"/>
              <a:gd name="connsiteX117" fmla="*/ 2085228 w 12192000"/>
              <a:gd name="connsiteY117" fmla="*/ 2046431 h 2237474"/>
              <a:gd name="connsiteX118" fmla="*/ 2058061 w 12192000"/>
              <a:gd name="connsiteY118" fmla="*/ 2047942 h 2237474"/>
              <a:gd name="connsiteX119" fmla="*/ 2042244 w 12192000"/>
              <a:gd name="connsiteY119" fmla="*/ 2055560 h 2237474"/>
              <a:gd name="connsiteX120" fmla="*/ 1877728 w 12192000"/>
              <a:gd name="connsiteY120" fmla="*/ 2101004 h 2237474"/>
              <a:gd name="connsiteX121" fmla="*/ 1759056 w 12192000"/>
              <a:gd name="connsiteY121" fmla="*/ 2125608 h 2237474"/>
              <a:gd name="connsiteX122" fmla="*/ 1637948 w 12192000"/>
              <a:gd name="connsiteY122" fmla="*/ 2172597 h 2237474"/>
              <a:gd name="connsiteX123" fmla="*/ 1434549 w 12192000"/>
              <a:gd name="connsiteY123" fmla="*/ 2234522 h 2237474"/>
              <a:gd name="connsiteX124" fmla="*/ 1398481 w 12192000"/>
              <a:gd name="connsiteY124" fmla="*/ 2237074 h 2237474"/>
              <a:gd name="connsiteX125" fmla="*/ 1398407 w 12192000"/>
              <a:gd name="connsiteY125" fmla="*/ 2237095 h 2237474"/>
              <a:gd name="connsiteX126" fmla="*/ 1370962 w 12192000"/>
              <a:gd name="connsiteY126" fmla="*/ 2237474 h 2237474"/>
              <a:gd name="connsiteX127" fmla="*/ 1356367 w 12192000"/>
              <a:gd name="connsiteY127" fmla="*/ 2235089 h 2237474"/>
              <a:gd name="connsiteX128" fmla="*/ 1279765 w 12192000"/>
              <a:gd name="connsiteY128" fmla="*/ 2229639 h 2237474"/>
              <a:gd name="connsiteX129" fmla="*/ 1195347 w 12192000"/>
              <a:gd name="connsiteY129" fmla="*/ 2212354 h 2237474"/>
              <a:gd name="connsiteX130" fmla="*/ 970251 w 12192000"/>
              <a:gd name="connsiteY130" fmla="*/ 2221029 h 2237474"/>
              <a:gd name="connsiteX131" fmla="*/ 812914 w 12192000"/>
              <a:gd name="connsiteY131" fmla="*/ 2210095 h 2237474"/>
              <a:gd name="connsiteX132" fmla="*/ 776382 w 12192000"/>
              <a:gd name="connsiteY132" fmla="*/ 2204512 h 2237474"/>
              <a:gd name="connsiteX133" fmla="*/ 597225 w 12192000"/>
              <a:gd name="connsiteY133" fmla="*/ 2180999 h 2237474"/>
              <a:gd name="connsiteX134" fmla="*/ 520671 w 12192000"/>
              <a:gd name="connsiteY134" fmla="*/ 2180980 h 2237474"/>
              <a:gd name="connsiteX135" fmla="*/ 515024 w 12192000"/>
              <a:gd name="connsiteY135" fmla="*/ 2179258 h 2237474"/>
              <a:gd name="connsiteX136" fmla="*/ 413835 w 12192000"/>
              <a:gd name="connsiteY136" fmla="*/ 2156783 h 2237474"/>
              <a:gd name="connsiteX137" fmla="*/ 376513 w 12192000"/>
              <a:gd name="connsiteY137" fmla="*/ 2154014 h 2237474"/>
              <a:gd name="connsiteX138" fmla="*/ 273386 w 12192000"/>
              <a:gd name="connsiteY138" fmla="*/ 2142551 h 2237474"/>
              <a:gd name="connsiteX139" fmla="*/ 169207 w 12192000"/>
              <a:gd name="connsiteY139" fmla="*/ 2128100 h 2237474"/>
              <a:gd name="connsiteX140" fmla="*/ 77641 w 12192000"/>
              <a:gd name="connsiteY140" fmla="*/ 2126835 h 2237474"/>
              <a:gd name="connsiteX141" fmla="*/ 37645 w 12192000"/>
              <a:gd name="connsiteY141" fmla="*/ 2115401 h 2237474"/>
              <a:gd name="connsiteX142" fmla="*/ 4572 w 12192000"/>
              <a:gd name="connsiteY142" fmla="*/ 2111091 h 2237474"/>
              <a:gd name="connsiteX143" fmla="*/ 0 w 12192000"/>
              <a:gd name="connsiteY143" fmla="*/ 2110468 h 2237474"/>
              <a:gd name="connsiteX144" fmla="*/ 0 w 12192000"/>
              <a:gd name="connsiteY144"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20512 w 12192000"/>
              <a:gd name="connsiteY6" fmla="*/ 745392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46594 w 12192000"/>
              <a:gd name="connsiteY12" fmla="*/ 765069 h 2237474"/>
              <a:gd name="connsiteX13" fmla="*/ 10739478 w 12192000"/>
              <a:gd name="connsiteY13" fmla="*/ 776841 h 2237474"/>
              <a:gd name="connsiteX14" fmla="*/ 10458762 w 12192000"/>
              <a:gd name="connsiteY14" fmla="*/ 755400 h 2237474"/>
              <a:gd name="connsiteX15" fmla="*/ 10211200 w 12192000"/>
              <a:gd name="connsiteY15" fmla="*/ 767513 h 2237474"/>
              <a:gd name="connsiteX16" fmla="*/ 10167995 w 12192000"/>
              <a:gd name="connsiteY16" fmla="*/ 760843 h 2237474"/>
              <a:gd name="connsiteX17" fmla="*/ 9997044 w 12192000"/>
              <a:gd name="connsiteY17" fmla="*/ 780129 h 2237474"/>
              <a:gd name="connsiteX18" fmla="*/ 9943887 w 12192000"/>
              <a:gd name="connsiteY18" fmla="*/ 804141 h 2237474"/>
              <a:gd name="connsiteX19" fmla="*/ 9918248 w 12192000"/>
              <a:gd name="connsiteY19" fmla="*/ 816628 h 2237474"/>
              <a:gd name="connsiteX20" fmla="*/ 9767091 w 12192000"/>
              <a:gd name="connsiteY20" fmla="*/ 870550 h 2237474"/>
              <a:gd name="connsiteX21" fmla="*/ 9683005 w 12192000"/>
              <a:gd name="connsiteY21" fmla="*/ 894128 h 2237474"/>
              <a:gd name="connsiteX22" fmla="*/ 9594438 w 12192000"/>
              <a:gd name="connsiteY22" fmla="*/ 919051 h 2237474"/>
              <a:gd name="connsiteX23" fmla="*/ 9544189 w 12192000"/>
              <a:gd name="connsiteY23" fmla="*/ 938966 h 2237474"/>
              <a:gd name="connsiteX24" fmla="*/ 9500499 w 12192000"/>
              <a:gd name="connsiteY24" fmla="*/ 954680 h 2237474"/>
              <a:gd name="connsiteX25" fmla="*/ 9428195 w 12192000"/>
              <a:gd name="connsiteY25" fmla="*/ 986225 h 2237474"/>
              <a:gd name="connsiteX26" fmla="*/ 9410017 w 12192000"/>
              <a:gd name="connsiteY26" fmla="*/ 993931 h 2237474"/>
              <a:gd name="connsiteX27" fmla="*/ 9392919 w 12192000"/>
              <a:gd name="connsiteY27" fmla="*/ 994656 h 2237474"/>
              <a:gd name="connsiteX28" fmla="*/ 9268019 w 12192000"/>
              <a:gd name="connsiteY28" fmla="*/ 1007442 h 2237474"/>
              <a:gd name="connsiteX29" fmla="*/ 9234662 w 12192000"/>
              <a:gd name="connsiteY29" fmla="*/ 1023056 h 2237474"/>
              <a:gd name="connsiteX30" fmla="*/ 9181033 w 12192000"/>
              <a:gd name="connsiteY30" fmla="*/ 1037921 h 2237474"/>
              <a:gd name="connsiteX31" fmla="*/ 9155969 w 12192000"/>
              <a:gd name="connsiteY31" fmla="*/ 1046804 h 2237474"/>
              <a:gd name="connsiteX32" fmla="*/ 9133985 w 12192000"/>
              <a:gd name="connsiteY32" fmla="*/ 1046450 h 2237474"/>
              <a:gd name="connsiteX33" fmla="*/ 9003462 w 12192000"/>
              <a:gd name="connsiteY33" fmla="*/ 1042406 h 2237474"/>
              <a:gd name="connsiteX34" fmla="*/ 8968445 w 12192000"/>
              <a:gd name="connsiteY34" fmla="*/ 1052169 h 2237474"/>
              <a:gd name="connsiteX35" fmla="*/ 8886001 w 12192000"/>
              <a:gd name="connsiteY35" fmla="*/ 1067468 h 2237474"/>
              <a:gd name="connsiteX36" fmla="*/ 8838610 w 12192000"/>
              <a:gd name="connsiteY36" fmla="*/ 1075091 h 2237474"/>
              <a:gd name="connsiteX37" fmla="*/ 8750383 w 12192000"/>
              <a:gd name="connsiteY37" fmla="*/ 1097387 h 2237474"/>
              <a:gd name="connsiteX38" fmla="*/ 8665605 w 12192000"/>
              <a:gd name="connsiteY38" fmla="*/ 1110791 h 2237474"/>
              <a:gd name="connsiteX39" fmla="*/ 8584946 w 12192000"/>
              <a:gd name="connsiteY39" fmla="*/ 1135226 h 2237474"/>
              <a:gd name="connsiteX40" fmla="*/ 8419755 w 12192000"/>
              <a:gd name="connsiteY40" fmla="*/ 1216260 h 2237474"/>
              <a:gd name="connsiteX41" fmla="*/ 8411626 w 12192000"/>
              <a:gd name="connsiteY41" fmla="*/ 1214397 h 2237474"/>
              <a:gd name="connsiteX42" fmla="*/ 8363469 w 12192000"/>
              <a:gd name="connsiteY42" fmla="*/ 1246658 h 2237474"/>
              <a:gd name="connsiteX43" fmla="*/ 8275497 w 12192000"/>
              <a:gd name="connsiteY43" fmla="*/ 1264396 h 2237474"/>
              <a:gd name="connsiteX44" fmla="*/ 8074238 w 12192000"/>
              <a:gd name="connsiteY44" fmla="*/ 1301895 h 2237474"/>
              <a:gd name="connsiteX45" fmla="*/ 7942099 w 12192000"/>
              <a:gd name="connsiteY45" fmla="*/ 1336332 h 2237474"/>
              <a:gd name="connsiteX46" fmla="*/ 7902328 w 12192000"/>
              <a:gd name="connsiteY46" fmla="*/ 1345865 h 2237474"/>
              <a:gd name="connsiteX47" fmla="*/ 7840612 w 12192000"/>
              <a:gd name="connsiteY47" fmla="*/ 1369373 h 2237474"/>
              <a:gd name="connsiteX48" fmla="*/ 7786819 w 12192000"/>
              <a:gd name="connsiteY48" fmla="*/ 1378970 h 2237474"/>
              <a:gd name="connsiteX49" fmla="*/ 7548172 w 12192000"/>
              <a:gd name="connsiteY49" fmla="*/ 1417460 h 2237474"/>
              <a:gd name="connsiteX50" fmla="*/ 7483437 w 12192000"/>
              <a:gd name="connsiteY50" fmla="*/ 1478152 h 2237474"/>
              <a:gd name="connsiteX51" fmla="*/ 7377870 w 12192000"/>
              <a:gd name="connsiteY51" fmla="*/ 1523319 h 2237474"/>
              <a:gd name="connsiteX52" fmla="*/ 7230737 w 12192000"/>
              <a:gd name="connsiteY52" fmla="*/ 1562633 h 2237474"/>
              <a:gd name="connsiteX53" fmla="*/ 7224458 w 12192000"/>
              <a:gd name="connsiteY53" fmla="*/ 1573008 h 2237474"/>
              <a:gd name="connsiteX54" fmla="*/ 7183121 w 12192000"/>
              <a:gd name="connsiteY54" fmla="*/ 1595162 h 2237474"/>
              <a:gd name="connsiteX55" fmla="*/ 7164601 w 12192000"/>
              <a:gd name="connsiteY55" fmla="*/ 1606490 h 2237474"/>
              <a:gd name="connsiteX56" fmla="*/ 6900177 w 12192000"/>
              <a:gd name="connsiteY56" fmla="*/ 1636016 h 2237474"/>
              <a:gd name="connsiteX57" fmla="*/ 6795372 w 12192000"/>
              <a:gd name="connsiteY57" fmla="*/ 1644845 h 2237474"/>
              <a:gd name="connsiteX58" fmla="*/ 6692251 w 12192000"/>
              <a:gd name="connsiteY58" fmla="*/ 1656357 h 2237474"/>
              <a:gd name="connsiteX59" fmla="*/ 6655235 w 12192000"/>
              <a:gd name="connsiteY59" fmla="*/ 1661869 h 2237474"/>
              <a:gd name="connsiteX60" fmla="*/ 6554894 w 12192000"/>
              <a:gd name="connsiteY60" fmla="*/ 1664428 h 2237474"/>
              <a:gd name="connsiteX61" fmla="*/ 6516595 w 12192000"/>
              <a:gd name="connsiteY61" fmla="*/ 1667475 h 2237474"/>
              <a:gd name="connsiteX62" fmla="*/ 6508541 w 12192000"/>
              <a:gd name="connsiteY62" fmla="*/ 1668757 h 2237474"/>
              <a:gd name="connsiteX63" fmla="*/ 6471012 w 12192000"/>
              <a:gd name="connsiteY63" fmla="*/ 1678604 h 2237474"/>
              <a:gd name="connsiteX64" fmla="*/ 6364035 w 12192000"/>
              <a:gd name="connsiteY64" fmla="*/ 1667683 h 2237474"/>
              <a:gd name="connsiteX65" fmla="*/ 6280959 w 12192000"/>
              <a:gd name="connsiteY65" fmla="*/ 1689329 h 2237474"/>
              <a:gd name="connsiteX66" fmla="*/ 6243319 w 12192000"/>
              <a:gd name="connsiteY66" fmla="*/ 1695560 h 2237474"/>
              <a:gd name="connsiteX67" fmla="*/ 6098321 w 12192000"/>
              <a:gd name="connsiteY67" fmla="*/ 1721646 h 2237474"/>
              <a:gd name="connsiteX68" fmla="*/ 5880652 w 12192000"/>
              <a:gd name="connsiteY68" fmla="*/ 1779643 h 2237474"/>
              <a:gd name="connsiteX69" fmla="*/ 5785959 w 12192000"/>
              <a:gd name="connsiteY69" fmla="*/ 1775307 h 2237474"/>
              <a:gd name="connsiteX70" fmla="*/ 5643534 w 12192000"/>
              <a:gd name="connsiteY70" fmla="*/ 1802919 h 2237474"/>
              <a:gd name="connsiteX71" fmla="*/ 5518799 w 12192000"/>
              <a:gd name="connsiteY71" fmla="*/ 1818312 h 2237474"/>
              <a:gd name="connsiteX72" fmla="*/ 5505014 w 12192000"/>
              <a:gd name="connsiteY72" fmla="*/ 1819259 h 2237474"/>
              <a:gd name="connsiteX73" fmla="*/ 5453307 w 12192000"/>
              <a:gd name="connsiteY73" fmla="*/ 1815450 h 2237474"/>
              <a:gd name="connsiteX74" fmla="*/ 5221533 w 12192000"/>
              <a:gd name="connsiteY74" fmla="*/ 1846950 h 2237474"/>
              <a:gd name="connsiteX75" fmla="*/ 5149802 w 12192000"/>
              <a:gd name="connsiteY75" fmla="*/ 1844846 h 2237474"/>
              <a:gd name="connsiteX76" fmla="*/ 5114927 w 12192000"/>
              <a:gd name="connsiteY76" fmla="*/ 1847827 h 2237474"/>
              <a:gd name="connsiteX77" fmla="*/ 5108970 w 12192000"/>
              <a:gd name="connsiteY77" fmla="*/ 1847935 h 2237474"/>
              <a:gd name="connsiteX78" fmla="*/ 5067961 w 12192000"/>
              <a:gd name="connsiteY78" fmla="*/ 1845917 h 2237474"/>
              <a:gd name="connsiteX79" fmla="*/ 5007075 w 12192000"/>
              <a:gd name="connsiteY79" fmla="*/ 1838626 h 2237474"/>
              <a:gd name="connsiteX80" fmla="*/ 4944087 w 12192000"/>
              <a:gd name="connsiteY80" fmla="*/ 1823332 h 2237474"/>
              <a:gd name="connsiteX81" fmla="*/ 4907662 w 12192000"/>
              <a:gd name="connsiteY81" fmla="*/ 1816900 h 2237474"/>
              <a:gd name="connsiteX82" fmla="*/ 4882386 w 12192000"/>
              <a:gd name="connsiteY82" fmla="*/ 1809844 h 2237474"/>
              <a:gd name="connsiteX83" fmla="*/ 4811440 w 12192000"/>
              <a:gd name="connsiteY83" fmla="*/ 1804655 h 2237474"/>
              <a:gd name="connsiteX84" fmla="*/ 4691075 w 12192000"/>
              <a:gd name="connsiteY84" fmla="*/ 1801389 h 2237474"/>
              <a:gd name="connsiteX85" fmla="*/ 4640313 w 12192000"/>
              <a:gd name="connsiteY85" fmla="*/ 1784307 h 2237474"/>
              <a:gd name="connsiteX86" fmla="*/ 4536503 w 12192000"/>
              <a:gd name="connsiteY86" fmla="*/ 1785334 h 2237474"/>
              <a:gd name="connsiteX87" fmla="*/ 4513724 w 12192000"/>
              <a:gd name="connsiteY87" fmla="*/ 1791996 h 2237474"/>
              <a:gd name="connsiteX88" fmla="*/ 4459810 w 12192000"/>
              <a:gd name="connsiteY88" fmla="*/ 1797886 h 2237474"/>
              <a:gd name="connsiteX89" fmla="*/ 4379064 w 12192000"/>
              <a:gd name="connsiteY89" fmla="*/ 1817177 h 2237474"/>
              <a:gd name="connsiteX90" fmla="*/ 4290981 w 12192000"/>
              <a:gd name="connsiteY90" fmla="*/ 1839677 h 2237474"/>
              <a:gd name="connsiteX91" fmla="*/ 4238372 w 12192000"/>
              <a:gd name="connsiteY91" fmla="*/ 1851480 h 2237474"/>
              <a:gd name="connsiteX92" fmla="*/ 4232517 w 12192000"/>
              <a:gd name="connsiteY92" fmla="*/ 1852567 h 2237474"/>
              <a:gd name="connsiteX93" fmla="*/ 4191732 w 12192000"/>
              <a:gd name="connsiteY93" fmla="*/ 1857328 h 2237474"/>
              <a:gd name="connsiteX94" fmla="*/ 4065532 w 12192000"/>
              <a:gd name="connsiteY94" fmla="*/ 1855477 h 2237474"/>
              <a:gd name="connsiteX95" fmla="*/ 4028460 w 12192000"/>
              <a:gd name="connsiteY95" fmla="*/ 1855137 h 2237474"/>
              <a:gd name="connsiteX96" fmla="*/ 4002267 w 12192000"/>
              <a:gd name="connsiteY96" fmla="*/ 1852352 h 2237474"/>
              <a:gd name="connsiteX97" fmla="*/ 3931396 w 12192000"/>
              <a:gd name="connsiteY97" fmla="*/ 1858915 h 2237474"/>
              <a:gd name="connsiteX98" fmla="*/ 3812162 w 12192000"/>
              <a:gd name="connsiteY98" fmla="*/ 1875501 h 2237474"/>
              <a:gd name="connsiteX99" fmla="*/ 3758105 w 12192000"/>
              <a:gd name="connsiteY99" fmla="*/ 1871856 h 2237474"/>
              <a:gd name="connsiteX100" fmla="*/ 3715896 w 12192000"/>
              <a:gd name="connsiteY100" fmla="*/ 1881552 h 2237474"/>
              <a:gd name="connsiteX101" fmla="*/ 3567259 w 12192000"/>
              <a:gd name="connsiteY101" fmla="*/ 1893482 h 2237474"/>
              <a:gd name="connsiteX102" fmla="*/ 3405770 w 12192000"/>
              <a:gd name="connsiteY102" fmla="*/ 1904591 h 2237474"/>
              <a:gd name="connsiteX103" fmla="*/ 3280097 w 12192000"/>
              <a:gd name="connsiteY103" fmla="*/ 1919610 h 2237474"/>
              <a:gd name="connsiteX104" fmla="*/ 3009910 w 12192000"/>
              <a:gd name="connsiteY104" fmla="*/ 1957866 h 2237474"/>
              <a:gd name="connsiteX105" fmla="*/ 2995934 w 12192000"/>
              <a:gd name="connsiteY105" fmla="*/ 1967085 h 2237474"/>
              <a:gd name="connsiteX106" fmla="*/ 2942858 w 12192000"/>
              <a:gd name="connsiteY106" fmla="*/ 1981367 h 2237474"/>
              <a:gd name="connsiteX107" fmla="*/ 2875436 w 12192000"/>
              <a:gd name="connsiteY107" fmla="*/ 1996977 h 2237474"/>
              <a:gd name="connsiteX108" fmla="*/ 2874892 w 12192000"/>
              <a:gd name="connsiteY108" fmla="*/ 1996085 h 2237474"/>
              <a:gd name="connsiteX109" fmla="*/ 2843662 w 12192000"/>
              <a:gd name="connsiteY109" fmla="*/ 1992498 h 2237474"/>
              <a:gd name="connsiteX110" fmla="*/ 2718916 w 12192000"/>
              <a:gd name="connsiteY110" fmla="*/ 1990867 h 2237474"/>
              <a:gd name="connsiteX111" fmla="*/ 2713522 w 12192000"/>
              <a:gd name="connsiteY111" fmla="*/ 1990173 h 2237474"/>
              <a:gd name="connsiteX112" fmla="*/ 2476147 w 12192000"/>
              <a:gd name="connsiteY112" fmla="*/ 1998305 h 2237474"/>
              <a:gd name="connsiteX113" fmla="*/ 2373568 w 12192000"/>
              <a:gd name="connsiteY113" fmla="*/ 2003219 h 2237474"/>
              <a:gd name="connsiteX114" fmla="*/ 2287219 w 12192000"/>
              <a:gd name="connsiteY114" fmla="*/ 1998750 h 2237474"/>
              <a:gd name="connsiteX115" fmla="*/ 2243069 w 12192000"/>
              <a:gd name="connsiteY115" fmla="*/ 2005321 h 2237474"/>
              <a:gd name="connsiteX116" fmla="*/ 2164831 w 12192000"/>
              <a:gd name="connsiteY116" fmla="*/ 2010143 h 2237474"/>
              <a:gd name="connsiteX117" fmla="*/ 2085228 w 12192000"/>
              <a:gd name="connsiteY117" fmla="*/ 2046431 h 2237474"/>
              <a:gd name="connsiteX118" fmla="*/ 2058061 w 12192000"/>
              <a:gd name="connsiteY118" fmla="*/ 2047942 h 2237474"/>
              <a:gd name="connsiteX119" fmla="*/ 2042244 w 12192000"/>
              <a:gd name="connsiteY119" fmla="*/ 2055560 h 2237474"/>
              <a:gd name="connsiteX120" fmla="*/ 1877728 w 12192000"/>
              <a:gd name="connsiteY120" fmla="*/ 2101004 h 2237474"/>
              <a:gd name="connsiteX121" fmla="*/ 1759056 w 12192000"/>
              <a:gd name="connsiteY121" fmla="*/ 2125608 h 2237474"/>
              <a:gd name="connsiteX122" fmla="*/ 1637948 w 12192000"/>
              <a:gd name="connsiteY122" fmla="*/ 2172597 h 2237474"/>
              <a:gd name="connsiteX123" fmla="*/ 1434549 w 12192000"/>
              <a:gd name="connsiteY123" fmla="*/ 2234522 h 2237474"/>
              <a:gd name="connsiteX124" fmla="*/ 1398481 w 12192000"/>
              <a:gd name="connsiteY124" fmla="*/ 2237074 h 2237474"/>
              <a:gd name="connsiteX125" fmla="*/ 1398407 w 12192000"/>
              <a:gd name="connsiteY125" fmla="*/ 2237095 h 2237474"/>
              <a:gd name="connsiteX126" fmla="*/ 1370962 w 12192000"/>
              <a:gd name="connsiteY126" fmla="*/ 2237474 h 2237474"/>
              <a:gd name="connsiteX127" fmla="*/ 1356367 w 12192000"/>
              <a:gd name="connsiteY127" fmla="*/ 2235089 h 2237474"/>
              <a:gd name="connsiteX128" fmla="*/ 1279765 w 12192000"/>
              <a:gd name="connsiteY128" fmla="*/ 2229639 h 2237474"/>
              <a:gd name="connsiteX129" fmla="*/ 1195347 w 12192000"/>
              <a:gd name="connsiteY129" fmla="*/ 2212354 h 2237474"/>
              <a:gd name="connsiteX130" fmla="*/ 970251 w 12192000"/>
              <a:gd name="connsiteY130" fmla="*/ 2221029 h 2237474"/>
              <a:gd name="connsiteX131" fmla="*/ 812914 w 12192000"/>
              <a:gd name="connsiteY131" fmla="*/ 2210095 h 2237474"/>
              <a:gd name="connsiteX132" fmla="*/ 776382 w 12192000"/>
              <a:gd name="connsiteY132" fmla="*/ 2204512 h 2237474"/>
              <a:gd name="connsiteX133" fmla="*/ 597225 w 12192000"/>
              <a:gd name="connsiteY133" fmla="*/ 2180999 h 2237474"/>
              <a:gd name="connsiteX134" fmla="*/ 520671 w 12192000"/>
              <a:gd name="connsiteY134" fmla="*/ 2180980 h 2237474"/>
              <a:gd name="connsiteX135" fmla="*/ 515024 w 12192000"/>
              <a:gd name="connsiteY135" fmla="*/ 2179258 h 2237474"/>
              <a:gd name="connsiteX136" fmla="*/ 413835 w 12192000"/>
              <a:gd name="connsiteY136" fmla="*/ 2156783 h 2237474"/>
              <a:gd name="connsiteX137" fmla="*/ 376513 w 12192000"/>
              <a:gd name="connsiteY137" fmla="*/ 2154014 h 2237474"/>
              <a:gd name="connsiteX138" fmla="*/ 273386 w 12192000"/>
              <a:gd name="connsiteY138" fmla="*/ 2142551 h 2237474"/>
              <a:gd name="connsiteX139" fmla="*/ 169207 w 12192000"/>
              <a:gd name="connsiteY139" fmla="*/ 2128100 h 2237474"/>
              <a:gd name="connsiteX140" fmla="*/ 77641 w 12192000"/>
              <a:gd name="connsiteY140" fmla="*/ 2126835 h 2237474"/>
              <a:gd name="connsiteX141" fmla="*/ 37645 w 12192000"/>
              <a:gd name="connsiteY141" fmla="*/ 2115401 h 2237474"/>
              <a:gd name="connsiteX142" fmla="*/ 4572 w 12192000"/>
              <a:gd name="connsiteY142" fmla="*/ 2111091 h 2237474"/>
              <a:gd name="connsiteX143" fmla="*/ 0 w 12192000"/>
              <a:gd name="connsiteY143" fmla="*/ 2110468 h 2237474"/>
              <a:gd name="connsiteX144" fmla="*/ 0 w 12192000"/>
              <a:gd name="connsiteY144"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20512 w 12192000"/>
              <a:gd name="connsiteY6" fmla="*/ 745392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46594 w 12192000"/>
              <a:gd name="connsiteY12" fmla="*/ 765069 h 2237474"/>
              <a:gd name="connsiteX13" fmla="*/ 10739478 w 12192000"/>
              <a:gd name="connsiteY13" fmla="*/ 776841 h 2237474"/>
              <a:gd name="connsiteX14" fmla="*/ 10458762 w 12192000"/>
              <a:gd name="connsiteY14" fmla="*/ 755400 h 2237474"/>
              <a:gd name="connsiteX15" fmla="*/ 10211200 w 12192000"/>
              <a:gd name="connsiteY15" fmla="*/ 767513 h 2237474"/>
              <a:gd name="connsiteX16" fmla="*/ 10167995 w 12192000"/>
              <a:gd name="connsiteY16" fmla="*/ 760843 h 2237474"/>
              <a:gd name="connsiteX17" fmla="*/ 9997044 w 12192000"/>
              <a:gd name="connsiteY17" fmla="*/ 780129 h 2237474"/>
              <a:gd name="connsiteX18" fmla="*/ 9943887 w 12192000"/>
              <a:gd name="connsiteY18" fmla="*/ 804141 h 2237474"/>
              <a:gd name="connsiteX19" fmla="*/ 9918248 w 12192000"/>
              <a:gd name="connsiteY19" fmla="*/ 816628 h 2237474"/>
              <a:gd name="connsiteX20" fmla="*/ 9767091 w 12192000"/>
              <a:gd name="connsiteY20" fmla="*/ 870550 h 2237474"/>
              <a:gd name="connsiteX21" fmla="*/ 9683005 w 12192000"/>
              <a:gd name="connsiteY21" fmla="*/ 894128 h 2237474"/>
              <a:gd name="connsiteX22" fmla="*/ 9594438 w 12192000"/>
              <a:gd name="connsiteY22" fmla="*/ 919051 h 2237474"/>
              <a:gd name="connsiteX23" fmla="*/ 9544189 w 12192000"/>
              <a:gd name="connsiteY23" fmla="*/ 938966 h 2237474"/>
              <a:gd name="connsiteX24" fmla="*/ 9500499 w 12192000"/>
              <a:gd name="connsiteY24" fmla="*/ 954680 h 2237474"/>
              <a:gd name="connsiteX25" fmla="*/ 9410017 w 12192000"/>
              <a:gd name="connsiteY25" fmla="*/ 993931 h 2237474"/>
              <a:gd name="connsiteX26" fmla="*/ 9392919 w 12192000"/>
              <a:gd name="connsiteY26" fmla="*/ 994656 h 2237474"/>
              <a:gd name="connsiteX27" fmla="*/ 9268019 w 12192000"/>
              <a:gd name="connsiteY27" fmla="*/ 1007442 h 2237474"/>
              <a:gd name="connsiteX28" fmla="*/ 9234662 w 12192000"/>
              <a:gd name="connsiteY28" fmla="*/ 1023056 h 2237474"/>
              <a:gd name="connsiteX29" fmla="*/ 9181033 w 12192000"/>
              <a:gd name="connsiteY29" fmla="*/ 1037921 h 2237474"/>
              <a:gd name="connsiteX30" fmla="*/ 9155969 w 12192000"/>
              <a:gd name="connsiteY30" fmla="*/ 1046804 h 2237474"/>
              <a:gd name="connsiteX31" fmla="*/ 9133985 w 12192000"/>
              <a:gd name="connsiteY31" fmla="*/ 1046450 h 2237474"/>
              <a:gd name="connsiteX32" fmla="*/ 9003462 w 12192000"/>
              <a:gd name="connsiteY32" fmla="*/ 1042406 h 2237474"/>
              <a:gd name="connsiteX33" fmla="*/ 8968445 w 12192000"/>
              <a:gd name="connsiteY33" fmla="*/ 1052169 h 2237474"/>
              <a:gd name="connsiteX34" fmla="*/ 8886001 w 12192000"/>
              <a:gd name="connsiteY34" fmla="*/ 1067468 h 2237474"/>
              <a:gd name="connsiteX35" fmla="*/ 8838610 w 12192000"/>
              <a:gd name="connsiteY35" fmla="*/ 1075091 h 2237474"/>
              <a:gd name="connsiteX36" fmla="*/ 8750383 w 12192000"/>
              <a:gd name="connsiteY36" fmla="*/ 1097387 h 2237474"/>
              <a:gd name="connsiteX37" fmla="*/ 8665605 w 12192000"/>
              <a:gd name="connsiteY37" fmla="*/ 1110791 h 2237474"/>
              <a:gd name="connsiteX38" fmla="*/ 8584946 w 12192000"/>
              <a:gd name="connsiteY38" fmla="*/ 1135226 h 2237474"/>
              <a:gd name="connsiteX39" fmla="*/ 8419755 w 12192000"/>
              <a:gd name="connsiteY39" fmla="*/ 1216260 h 2237474"/>
              <a:gd name="connsiteX40" fmla="*/ 8411626 w 12192000"/>
              <a:gd name="connsiteY40" fmla="*/ 1214397 h 2237474"/>
              <a:gd name="connsiteX41" fmla="*/ 8363469 w 12192000"/>
              <a:gd name="connsiteY41" fmla="*/ 1246658 h 2237474"/>
              <a:gd name="connsiteX42" fmla="*/ 8275497 w 12192000"/>
              <a:gd name="connsiteY42" fmla="*/ 1264396 h 2237474"/>
              <a:gd name="connsiteX43" fmla="*/ 8074238 w 12192000"/>
              <a:gd name="connsiteY43" fmla="*/ 1301895 h 2237474"/>
              <a:gd name="connsiteX44" fmla="*/ 7942099 w 12192000"/>
              <a:gd name="connsiteY44" fmla="*/ 1336332 h 2237474"/>
              <a:gd name="connsiteX45" fmla="*/ 7902328 w 12192000"/>
              <a:gd name="connsiteY45" fmla="*/ 1345865 h 2237474"/>
              <a:gd name="connsiteX46" fmla="*/ 7840612 w 12192000"/>
              <a:gd name="connsiteY46" fmla="*/ 1369373 h 2237474"/>
              <a:gd name="connsiteX47" fmla="*/ 7786819 w 12192000"/>
              <a:gd name="connsiteY47" fmla="*/ 1378970 h 2237474"/>
              <a:gd name="connsiteX48" fmla="*/ 7548172 w 12192000"/>
              <a:gd name="connsiteY48" fmla="*/ 1417460 h 2237474"/>
              <a:gd name="connsiteX49" fmla="*/ 7483437 w 12192000"/>
              <a:gd name="connsiteY49" fmla="*/ 1478152 h 2237474"/>
              <a:gd name="connsiteX50" fmla="*/ 7377870 w 12192000"/>
              <a:gd name="connsiteY50" fmla="*/ 1523319 h 2237474"/>
              <a:gd name="connsiteX51" fmla="*/ 7230737 w 12192000"/>
              <a:gd name="connsiteY51" fmla="*/ 1562633 h 2237474"/>
              <a:gd name="connsiteX52" fmla="*/ 7224458 w 12192000"/>
              <a:gd name="connsiteY52" fmla="*/ 1573008 h 2237474"/>
              <a:gd name="connsiteX53" fmla="*/ 7183121 w 12192000"/>
              <a:gd name="connsiteY53" fmla="*/ 1595162 h 2237474"/>
              <a:gd name="connsiteX54" fmla="*/ 7164601 w 12192000"/>
              <a:gd name="connsiteY54" fmla="*/ 1606490 h 2237474"/>
              <a:gd name="connsiteX55" fmla="*/ 6900177 w 12192000"/>
              <a:gd name="connsiteY55" fmla="*/ 1636016 h 2237474"/>
              <a:gd name="connsiteX56" fmla="*/ 6795372 w 12192000"/>
              <a:gd name="connsiteY56" fmla="*/ 1644845 h 2237474"/>
              <a:gd name="connsiteX57" fmla="*/ 6692251 w 12192000"/>
              <a:gd name="connsiteY57" fmla="*/ 1656357 h 2237474"/>
              <a:gd name="connsiteX58" fmla="*/ 6655235 w 12192000"/>
              <a:gd name="connsiteY58" fmla="*/ 1661869 h 2237474"/>
              <a:gd name="connsiteX59" fmla="*/ 6554894 w 12192000"/>
              <a:gd name="connsiteY59" fmla="*/ 1664428 h 2237474"/>
              <a:gd name="connsiteX60" fmla="*/ 6516595 w 12192000"/>
              <a:gd name="connsiteY60" fmla="*/ 1667475 h 2237474"/>
              <a:gd name="connsiteX61" fmla="*/ 6508541 w 12192000"/>
              <a:gd name="connsiteY61" fmla="*/ 1668757 h 2237474"/>
              <a:gd name="connsiteX62" fmla="*/ 6471012 w 12192000"/>
              <a:gd name="connsiteY62" fmla="*/ 1678604 h 2237474"/>
              <a:gd name="connsiteX63" fmla="*/ 6364035 w 12192000"/>
              <a:gd name="connsiteY63" fmla="*/ 1667683 h 2237474"/>
              <a:gd name="connsiteX64" fmla="*/ 6280959 w 12192000"/>
              <a:gd name="connsiteY64" fmla="*/ 1689329 h 2237474"/>
              <a:gd name="connsiteX65" fmla="*/ 6243319 w 12192000"/>
              <a:gd name="connsiteY65" fmla="*/ 1695560 h 2237474"/>
              <a:gd name="connsiteX66" fmla="*/ 6098321 w 12192000"/>
              <a:gd name="connsiteY66" fmla="*/ 1721646 h 2237474"/>
              <a:gd name="connsiteX67" fmla="*/ 5880652 w 12192000"/>
              <a:gd name="connsiteY67" fmla="*/ 1779643 h 2237474"/>
              <a:gd name="connsiteX68" fmla="*/ 5785959 w 12192000"/>
              <a:gd name="connsiteY68" fmla="*/ 1775307 h 2237474"/>
              <a:gd name="connsiteX69" fmla="*/ 5643534 w 12192000"/>
              <a:gd name="connsiteY69" fmla="*/ 1802919 h 2237474"/>
              <a:gd name="connsiteX70" fmla="*/ 5518799 w 12192000"/>
              <a:gd name="connsiteY70" fmla="*/ 1818312 h 2237474"/>
              <a:gd name="connsiteX71" fmla="*/ 5505014 w 12192000"/>
              <a:gd name="connsiteY71" fmla="*/ 1819259 h 2237474"/>
              <a:gd name="connsiteX72" fmla="*/ 5453307 w 12192000"/>
              <a:gd name="connsiteY72" fmla="*/ 1815450 h 2237474"/>
              <a:gd name="connsiteX73" fmla="*/ 5221533 w 12192000"/>
              <a:gd name="connsiteY73" fmla="*/ 1846950 h 2237474"/>
              <a:gd name="connsiteX74" fmla="*/ 5149802 w 12192000"/>
              <a:gd name="connsiteY74" fmla="*/ 1844846 h 2237474"/>
              <a:gd name="connsiteX75" fmla="*/ 5114927 w 12192000"/>
              <a:gd name="connsiteY75" fmla="*/ 1847827 h 2237474"/>
              <a:gd name="connsiteX76" fmla="*/ 5108970 w 12192000"/>
              <a:gd name="connsiteY76" fmla="*/ 1847935 h 2237474"/>
              <a:gd name="connsiteX77" fmla="*/ 5067961 w 12192000"/>
              <a:gd name="connsiteY77" fmla="*/ 1845917 h 2237474"/>
              <a:gd name="connsiteX78" fmla="*/ 5007075 w 12192000"/>
              <a:gd name="connsiteY78" fmla="*/ 1838626 h 2237474"/>
              <a:gd name="connsiteX79" fmla="*/ 4944087 w 12192000"/>
              <a:gd name="connsiteY79" fmla="*/ 1823332 h 2237474"/>
              <a:gd name="connsiteX80" fmla="*/ 4907662 w 12192000"/>
              <a:gd name="connsiteY80" fmla="*/ 1816900 h 2237474"/>
              <a:gd name="connsiteX81" fmla="*/ 4882386 w 12192000"/>
              <a:gd name="connsiteY81" fmla="*/ 1809844 h 2237474"/>
              <a:gd name="connsiteX82" fmla="*/ 4811440 w 12192000"/>
              <a:gd name="connsiteY82" fmla="*/ 1804655 h 2237474"/>
              <a:gd name="connsiteX83" fmla="*/ 4691075 w 12192000"/>
              <a:gd name="connsiteY83" fmla="*/ 1801389 h 2237474"/>
              <a:gd name="connsiteX84" fmla="*/ 4640313 w 12192000"/>
              <a:gd name="connsiteY84" fmla="*/ 1784307 h 2237474"/>
              <a:gd name="connsiteX85" fmla="*/ 4536503 w 12192000"/>
              <a:gd name="connsiteY85" fmla="*/ 1785334 h 2237474"/>
              <a:gd name="connsiteX86" fmla="*/ 4513724 w 12192000"/>
              <a:gd name="connsiteY86" fmla="*/ 1791996 h 2237474"/>
              <a:gd name="connsiteX87" fmla="*/ 4459810 w 12192000"/>
              <a:gd name="connsiteY87" fmla="*/ 1797886 h 2237474"/>
              <a:gd name="connsiteX88" fmla="*/ 4379064 w 12192000"/>
              <a:gd name="connsiteY88" fmla="*/ 1817177 h 2237474"/>
              <a:gd name="connsiteX89" fmla="*/ 4290981 w 12192000"/>
              <a:gd name="connsiteY89" fmla="*/ 1839677 h 2237474"/>
              <a:gd name="connsiteX90" fmla="*/ 4238372 w 12192000"/>
              <a:gd name="connsiteY90" fmla="*/ 1851480 h 2237474"/>
              <a:gd name="connsiteX91" fmla="*/ 4232517 w 12192000"/>
              <a:gd name="connsiteY91" fmla="*/ 1852567 h 2237474"/>
              <a:gd name="connsiteX92" fmla="*/ 4191732 w 12192000"/>
              <a:gd name="connsiteY92" fmla="*/ 1857328 h 2237474"/>
              <a:gd name="connsiteX93" fmla="*/ 4065532 w 12192000"/>
              <a:gd name="connsiteY93" fmla="*/ 1855477 h 2237474"/>
              <a:gd name="connsiteX94" fmla="*/ 4028460 w 12192000"/>
              <a:gd name="connsiteY94" fmla="*/ 1855137 h 2237474"/>
              <a:gd name="connsiteX95" fmla="*/ 4002267 w 12192000"/>
              <a:gd name="connsiteY95" fmla="*/ 1852352 h 2237474"/>
              <a:gd name="connsiteX96" fmla="*/ 3931396 w 12192000"/>
              <a:gd name="connsiteY96" fmla="*/ 1858915 h 2237474"/>
              <a:gd name="connsiteX97" fmla="*/ 3812162 w 12192000"/>
              <a:gd name="connsiteY97" fmla="*/ 1875501 h 2237474"/>
              <a:gd name="connsiteX98" fmla="*/ 3758105 w 12192000"/>
              <a:gd name="connsiteY98" fmla="*/ 1871856 h 2237474"/>
              <a:gd name="connsiteX99" fmla="*/ 3715896 w 12192000"/>
              <a:gd name="connsiteY99" fmla="*/ 1881552 h 2237474"/>
              <a:gd name="connsiteX100" fmla="*/ 3567259 w 12192000"/>
              <a:gd name="connsiteY100" fmla="*/ 1893482 h 2237474"/>
              <a:gd name="connsiteX101" fmla="*/ 3405770 w 12192000"/>
              <a:gd name="connsiteY101" fmla="*/ 1904591 h 2237474"/>
              <a:gd name="connsiteX102" fmla="*/ 3280097 w 12192000"/>
              <a:gd name="connsiteY102" fmla="*/ 1919610 h 2237474"/>
              <a:gd name="connsiteX103" fmla="*/ 3009910 w 12192000"/>
              <a:gd name="connsiteY103" fmla="*/ 1957866 h 2237474"/>
              <a:gd name="connsiteX104" fmla="*/ 2995934 w 12192000"/>
              <a:gd name="connsiteY104" fmla="*/ 1967085 h 2237474"/>
              <a:gd name="connsiteX105" fmla="*/ 2942858 w 12192000"/>
              <a:gd name="connsiteY105" fmla="*/ 1981367 h 2237474"/>
              <a:gd name="connsiteX106" fmla="*/ 2875436 w 12192000"/>
              <a:gd name="connsiteY106" fmla="*/ 1996977 h 2237474"/>
              <a:gd name="connsiteX107" fmla="*/ 2874892 w 12192000"/>
              <a:gd name="connsiteY107" fmla="*/ 1996085 h 2237474"/>
              <a:gd name="connsiteX108" fmla="*/ 2843662 w 12192000"/>
              <a:gd name="connsiteY108" fmla="*/ 1992498 h 2237474"/>
              <a:gd name="connsiteX109" fmla="*/ 2718916 w 12192000"/>
              <a:gd name="connsiteY109" fmla="*/ 1990867 h 2237474"/>
              <a:gd name="connsiteX110" fmla="*/ 2713522 w 12192000"/>
              <a:gd name="connsiteY110" fmla="*/ 1990173 h 2237474"/>
              <a:gd name="connsiteX111" fmla="*/ 2476147 w 12192000"/>
              <a:gd name="connsiteY111" fmla="*/ 1998305 h 2237474"/>
              <a:gd name="connsiteX112" fmla="*/ 2373568 w 12192000"/>
              <a:gd name="connsiteY112" fmla="*/ 2003219 h 2237474"/>
              <a:gd name="connsiteX113" fmla="*/ 2287219 w 12192000"/>
              <a:gd name="connsiteY113" fmla="*/ 1998750 h 2237474"/>
              <a:gd name="connsiteX114" fmla="*/ 2243069 w 12192000"/>
              <a:gd name="connsiteY114" fmla="*/ 2005321 h 2237474"/>
              <a:gd name="connsiteX115" fmla="*/ 2164831 w 12192000"/>
              <a:gd name="connsiteY115" fmla="*/ 2010143 h 2237474"/>
              <a:gd name="connsiteX116" fmla="*/ 2085228 w 12192000"/>
              <a:gd name="connsiteY116" fmla="*/ 2046431 h 2237474"/>
              <a:gd name="connsiteX117" fmla="*/ 2058061 w 12192000"/>
              <a:gd name="connsiteY117" fmla="*/ 2047942 h 2237474"/>
              <a:gd name="connsiteX118" fmla="*/ 2042244 w 12192000"/>
              <a:gd name="connsiteY118" fmla="*/ 2055560 h 2237474"/>
              <a:gd name="connsiteX119" fmla="*/ 1877728 w 12192000"/>
              <a:gd name="connsiteY119" fmla="*/ 2101004 h 2237474"/>
              <a:gd name="connsiteX120" fmla="*/ 1759056 w 12192000"/>
              <a:gd name="connsiteY120" fmla="*/ 2125608 h 2237474"/>
              <a:gd name="connsiteX121" fmla="*/ 1637948 w 12192000"/>
              <a:gd name="connsiteY121" fmla="*/ 2172597 h 2237474"/>
              <a:gd name="connsiteX122" fmla="*/ 1434549 w 12192000"/>
              <a:gd name="connsiteY122" fmla="*/ 2234522 h 2237474"/>
              <a:gd name="connsiteX123" fmla="*/ 1398481 w 12192000"/>
              <a:gd name="connsiteY123" fmla="*/ 2237074 h 2237474"/>
              <a:gd name="connsiteX124" fmla="*/ 1398407 w 12192000"/>
              <a:gd name="connsiteY124" fmla="*/ 2237095 h 2237474"/>
              <a:gd name="connsiteX125" fmla="*/ 1370962 w 12192000"/>
              <a:gd name="connsiteY125" fmla="*/ 2237474 h 2237474"/>
              <a:gd name="connsiteX126" fmla="*/ 1356367 w 12192000"/>
              <a:gd name="connsiteY126" fmla="*/ 2235089 h 2237474"/>
              <a:gd name="connsiteX127" fmla="*/ 1279765 w 12192000"/>
              <a:gd name="connsiteY127" fmla="*/ 2229639 h 2237474"/>
              <a:gd name="connsiteX128" fmla="*/ 1195347 w 12192000"/>
              <a:gd name="connsiteY128" fmla="*/ 2212354 h 2237474"/>
              <a:gd name="connsiteX129" fmla="*/ 970251 w 12192000"/>
              <a:gd name="connsiteY129" fmla="*/ 2221029 h 2237474"/>
              <a:gd name="connsiteX130" fmla="*/ 812914 w 12192000"/>
              <a:gd name="connsiteY130" fmla="*/ 2210095 h 2237474"/>
              <a:gd name="connsiteX131" fmla="*/ 776382 w 12192000"/>
              <a:gd name="connsiteY131" fmla="*/ 2204512 h 2237474"/>
              <a:gd name="connsiteX132" fmla="*/ 597225 w 12192000"/>
              <a:gd name="connsiteY132" fmla="*/ 2180999 h 2237474"/>
              <a:gd name="connsiteX133" fmla="*/ 520671 w 12192000"/>
              <a:gd name="connsiteY133" fmla="*/ 2180980 h 2237474"/>
              <a:gd name="connsiteX134" fmla="*/ 515024 w 12192000"/>
              <a:gd name="connsiteY134" fmla="*/ 2179258 h 2237474"/>
              <a:gd name="connsiteX135" fmla="*/ 413835 w 12192000"/>
              <a:gd name="connsiteY135" fmla="*/ 2156783 h 2237474"/>
              <a:gd name="connsiteX136" fmla="*/ 376513 w 12192000"/>
              <a:gd name="connsiteY136" fmla="*/ 2154014 h 2237474"/>
              <a:gd name="connsiteX137" fmla="*/ 273386 w 12192000"/>
              <a:gd name="connsiteY137" fmla="*/ 2142551 h 2237474"/>
              <a:gd name="connsiteX138" fmla="*/ 169207 w 12192000"/>
              <a:gd name="connsiteY138" fmla="*/ 2128100 h 2237474"/>
              <a:gd name="connsiteX139" fmla="*/ 77641 w 12192000"/>
              <a:gd name="connsiteY139" fmla="*/ 2126835 h 2237474"/>
              <a:gd name="connsiteX140" fmla="*/ 37645 w 12192000"/>
              <a:gd name="connsiteY140" fmla="*/ 2115401 h 2237474"/>
              <a:gd name="connsiteX141" fmla="*/ 4572 w 12192000"/>
              <a:gd name="connsiteY141" fmla="*/ 2111091 h 2237474"/>
              <a:gd name="connsiteX142" fmla="*/ 0 w 12192000"/>
              <a:gd name="connsiteY142" fmla="*/ 2110468 h 2237474"/>
              <a:gd name="connsiteX143" fmla="*/ 0 w 12192000"/>
              <a:gd name="connsiteY143"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20512 w 12192000"/>
              <a:gd name="connsiteY6" fmla="*/ 745392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46594 w 12192000"/>
              <a:gd name="connsiteY12" fmla="*/ 765069 h 2237474"/>
              <a:gd name="connsiteX13" fmla="*/ 10739478 w 12192000"/>
              <a:gd name="connsiteY13" fmla="*/ 776841 h 2237474"/>
              <a:gd name="connsiteX14" fmla="*/ 10458762 w 12192000"/>
              <a:gd name="connsiteY14" fmla="*/ 755400 h 2237474"/>
              <a:gd name="connsiteX15" fmla="*/ 10211200 w 12192000"/>
              <a:gd name="connsiteY15" fmla="*/ 767513 h 2237474"/>
              <a:gd name="connsiteX16" fmla="*/ 10167995 w 12192000"/>
              <a:gd name="connsiteY16" fmla="*/ 760843 h 2237474"/>
              <a:gd name="connsiteX17" fmla="*/ 9997044 w 12192000"/>
              <a:gd name="connsiteY17" fmla="*/ 780129 h 2237474"/>
              <a:gd name="connsiteX18" fmla="*/ 9943887 w 12192000"/>
              <a:gd name="connsiteY18" fmla="*/ 804141 h 2237474"/>
              <a:gd name="connsiteX19" fmla="*/ 9918248 w 12192000"/>
              <a:gd name="connsiteY19" fmla="*/ 816628 h 2237474"/>
              <a:gd name="connsiteX20" fmla="*/ 9767091 w 12192000"/>
              <a:gd name="connsiteY20" fmla="*/ 870550 h 2237474"/>
              <a:gd name="connsiteX21" fmla="*/ 9683005 w 12192000"/>
              <a:gd name="connsiteY21" fmla="*/ 894128 h 2237474"/>
              <a:gd name="connsiteX22" fmla="*/ 9594438 w 12192000"/>
              <a:gd name="connsiteY22" fmla="*/ 919051 h 2237474"/>
              <a:gd name="connsiteX23" fmla="*/ 9544189 w 12192000"/>
              <a:gd name="connsiteY23" fmla="*/ 938966 h 2237474"/>
              <a:gd name="connsiteX24" fmla="*/ 9500499 w 12192000"/>
              <a:gd name="connsiteY24" fmla="*/ 954680 h 2237474"/>
              <a:gd name="connsiteX25" fmla="*/ 9410017 w 12192000"/>
              <a:gd name="connsiteY25" fmla="*/ 993931 h 2237474"/>
              <a:gd name="connsiteX26" fmla="*/ 9392919 w 12192000"/>
              <a:gd name="connsiteY26" fmla="*/ 994656 h 2237474"/>
              <a:gd name="connsiteX27" fmla="*/ 9268019 w 12192000"/>
              <a:gd name="connsiteY27" fmla="*/ 1007442 h 2237474"/>
              <a:gd name="connsiteX28" fmla="*/ 9234662 w 12192000"/>
              <a:gd name="connsiteY28" fmla="*/ 1023056 h 2237474"/>
              <a:gd name="connsiteX29" fmla="*/ 9181033 w 12192000"/>
              <a:gd name="connsiteY29" fmla="*/ 1037921 h 2237474"/>
              <a:gd name="connsiteX30" fmla="*/ 9155969 w 12192000"/>
              <a:gd name="connsiteY30" fmla="*/ 1046804 h 2237474"/>
              <a:gd name="connsiteX31" fmla="*/ 9133985 w 12192000"/>
              <a:gd name="connsiteY31" fmla="*/ 1046450 h 2237474"/>
              <a:gd name="connsiteX32" fmla="*/ 9003462 w 12192000"/>
              <a:gd name="connsiteY32" fmla="*/ 1042406 h 2237474"/>
              <a:gd name="connsiteX33" fmla="*/ 8968445 w 12192000"/>
              <a:gd name="connsiteY33" fmla="*/ 1052169 h 2237474"/>
              <a:gd name="connsiteX34" fmla="*/ 8886001 w 12192000"/>
              <a:gd name="connsiteY34" fmla="*/ 1067468 h 2237474"/>
              <a:gd name="connsiteX35" fmla="*/ 8838610 w 12192000"/>
              <a:gd name="connsiteY35" fmla="*/ 1075091 h 2237474"/>
              <a:gd name="connsiteX36" fmla="*/ 8750383 w 12192000"/>
              <a:gd name="connsiteY36" fmla="*/ 1097387 h 2237474"/>
              <a:gd name="connsiteX37" fmla="*/ 8665605 w 12192000"/>
              <a:gd name="connsiteY37" fmla="*/ 1110791 h 2237474"/>
              <a:gd name="connsiteX38" fmla="*/ 8584946 w 12192000"/>
              <a:gd name="connsiteY38" fmla="*/ 1135226 h 2237474"/>
              <a:gd name="connsiteX39" fmla="*/ 8419755 w 12192000"/>
              <a:gd name="connsiteY39" fmla="*/ 1216260 h 2237474"/>
              <a:gd name="connsiteX40" fmla="*/ 8411626 w 12192000"/>
              <a:gd name="connsiteY40" fmla="*/ 1214397 h 2237474"/>
              <a:gd name="connsiteX41" fmla="*/ 8363469 w 12192000"/>
              <a:gd name="connsiteY41" fmla="*/ 1246658 h 2237474"/>
              <a:gd name="connsiteX42" fmla="*/ 8275497 w 12192000"/>
              <a:gd name="connsiteY42" fmla="*/ 1264396 h 2237474"/>
              <a:gd name="connsiteX43" fmla="*/ 8074238 w 12192000"/>
              <a:gd name="connsiteY43" fmla="*/ 1301895 h 2237474"/>
              <a:gd name="connsiteX44" fmla="*/ 7942099 w 12192000"/>
              <a:gd name="connsiteY44" fmla="*/ 1336332 h 2237474"/>
              <a:gd name="connsiteX45" fmla="*/ 7902328 w 12192000"/>
              <a:gd name="connsiteY45" fmla="*/ 1345865 h 2237474"/>
              <a:gd name="connsiteX46" fmla="*/ 7840612 w 12192000"/>
              <a:gd name="connsiteY46" fmla="*/ 1369373 h 2237474"/>
              <a:gd name="connsiteX47" fmla="*/ 7786819 w 12192000"/>
              <a:gd name="connsiteY47" fmla="*/ 1378970 h 2237474"/>
              <a:gd name="connsiteX48" fmla="*/ 7548172 w 12192000"/>
              <a:gd name="connsiteY48" fmla="*/ 1417460 h 2237474"/>
              <a:gd name="connsiteX49" fmla="*/ 7483437 w 12192000"/>
              <a:gd name="connsiteY49" fmla="*/ 1478152 h 2237474"/>
              <a:gd name="connsiteX50" fmla="*/ 7377870 w 12192000"/>
              <a:gd name="connsiteY50" fmla="*/ 1523319 h 2237474"/>
              <a:gd name="connsiteX51" fmla="*/ 7230737 w 12192000"/>
              <a:gd name="connsiteY51" fmla="*/ 1562633 h 2237474"/>
              <a:gd name="connsiteX52" fmla="*/ 7224458 w 12192000"/>
              <a:gd name="connsiteY52" fmla="*/ 1573008 h 2237474"/>
              <a:gd name="connsiteX53" fmla="*/ 7183121 w 12192000"/>
              <a:gd name="connsiteY53" fmla="*/ 1595162 h 2237474"/>
              <a:gd name="connsiteX54" fmla="*/ 7164601 w 12192000"/>
              <a:gd name="connsiteY54" fmla="*/ 1606490 h 2237474"/>
              <a:gd name="connsiteX55" fmla="*/ 6900177 w 12192000"/>
              <a:gd name="connsiteY55" fmla="*/ 1636016 h 2237474"/>
              <a:gd name="connsiteX56" fmla="*/ 6795372 w 12192000"/>
              <a:gd name="connsiteY56" fmla="*/ 1644845 h 2237474"/>
              <a:gd name="connsiteX57" fmla="*/ 6692251 w 12192000"/>
              <a:gd name="connsiteY57" fmla="*/ 1656357 h 2237474"/>
              <a:gd name="connsiteX58" fmla="*/ 6655235 w 12192000"/>
              <a:gd name="connsiteY58" fmla="*/ 1661869 h 2237474"/>
              <a:gd name="connsiteX59" fmla="*/ 6554894 w 12192000"/>
              <a:gd name="connsiteY59" fmla="*/ 1664428 h 2237474"/>
              <a:gd name="connsiteX60" fmla="*/ 6516595 w 12192000"/>
              <a:gd name="connsiteY60" fmla="*/ 1667475 h 2237474"/>
              <a:gd name="connsiteX61" fmla="*/ 6508541 w 12192000"/>
              <a:gd name="connsiteY61" fmla="*/ 1668757 h 2237474"/>
              <a:gd name="connsiteX62" fmla="*/ 6471012 w 12192000"/>
              <a:gd name="connsiteY62" fmla="*/ 1678604 h 2237474"/>
              <a:gd name="connsiteX63" fmla="*/ 6364035 w 12192000"/>
              <a:gd name="connsiteY63" fmla="*/ 1667683 h 2237474"/>
              <a:gd name="connsiteX64" fmla="*/ 6280959 w 12192000"/>
              <a:gd name="connsiteY64" fmla="*/ 1689329 h 2237474"/>
              <a:gd name="connsiteX65" fmla="*/ 6243319 w 12192000"/>
              <a:gd name="connsiteY65" fmla="*/ 1695560 h 2237474"/>
              <a:gd name="connsiteX66" fmla="*/ 6098321 w 12192000"/>
              <a:gd name="connsiteY66" fmla="*/ 1721646 h 2237474"/>
              <a:gd name="connsiteX67" fmla="*/ 5880652 w 12192000"/>
              <a:gd name="connsiteY67" fmla="*/ 1779643 h 2237474"/>
              <a:gd name="connsiteX68" fmla="*/ 5785959 w 12192000"/>
              <a:gd name="connsiteY68" fmla="*/ 1775307 h 2237474"/>
              <a:gd name="connsiteX69" fmla="*/ 5643534 w 12192000"/>
              <a:gd name="connsiteY69" fmla="*/ 1802919 h 2237474"/>
              <a:gd name="connsiteX70" fmla="*/ 5518799 w 12192000"/>
              <a:gd name="connsiteY70" fmla="*/ 1818312 h 2237474"/>
              <a:gd name="connsiteX71" fmla="*/ 5505014 w 12192000"/>
              <a:gd name="connsiteY71" fmla="*/ 1819259 h 2237474"/>
              <a:gd name="connsiteX72" fmla="*/ 5453307 w 12192000"/>
              <a:gd name="connsiteY72" fmla="*/ 1815450 h 2237474"/>
              <a:gd name="connsiteX73" fmla="*/ 5221533 w 12192000"/>
              <a:gd name="connsiteY73" fmla="*/ 1846950 h 2237474"/>
              <a:gd name="connsiteX74" fmla="*/ 5149802 w 12192000"/>
              <a:gd name="connsiteY74" fmla="*/ 1844846 h 2237474"/>
              <a:gd name="connsiteX75" fmla="*/ 5114927 w 12192000"/>
              <a:gd name="connsiteY75" fmla="*/ 1847827 h 2237474"/>
              <a:gd name="connsiteX76" fmla="*/ 5108970 w 12192000"/>
              <a:gd name="connsiteY76" fmla="*/ 1847935 h 2237474"/>
              <a:gd name="connsiteX77" fmla="*/ 5067961 w 12192000"/>
              <a:gd name="connsiteY77" fmla="*/ 1845917 h 2237474"/>
              <a:gd name="connsiteX78" fmla="*/ 5007075 w 12192000"/>
              <a:gd name="connsiteY78" fmla="*/ 1838626 h 2237474"/>
              <a:gd name="connsiteX79" fmla="*/ 4944087 w 12192000"/>
              <a:gd name="connsiteY79" fmla="*/ 1823332 h 2237474"/>
              <a:gd name="connsiteX80" fmla="*/ 4907662 w 12192000"/>
              <a:gd name="connsiteY80" fmla="*/ 1816900 h 2237474"/>
              <a:gd name="connsiteX81" fmla="*/ 4882386 w 12192000"/>
              <a:gd name="connsiteY81" fmla="*/ 1809844 h 2237474"/>
              <a:gd name="connsiteX82" fmla="*/ 4811440 w 12192000"/>
              <a:gd name="connsiteY82" fmla="*/ 1804655 h 2237474"/>
              <a:gd name="connsiteX83" fmla="*/ 4691075 w 12192000"/>
              <a:gd name="connsiteY83" fmla="*/ 1801389 h 2237474"/>
              <a:gd name="connsiteX84" fmla="*/ 4640313 w 12192000"/>
              <a:gd name="connsiteY84" fmla="*/ 1784307 h 2237474"/>
              <a:gd name="connsiteX85" fmla="*/ 4536503 w 12192000"/>
              <a:gd name="connsiteY85" fmla="*/ 1785334 h 2237474"/>
              <a:gd name="connsiteX86" fmla="*/ 4513724 w 12192000"/>
              <a:gd name="connsiteY86" fmla="*/ 1791996 h 2237474"/>
              <a:gd name="connsiteX87" fmla="*/ 4459810 w 12192000"/>
              <a:gd name="connsiteY87" fmla="*/ 1797886 h 2237474"/>
              <a:gd name="connsiteX88" fmla="*/ 4379064 w 12192000"/>
              <a:gd name="connsiteY88" fmla="*/ 1817177 h 2237474"/>
              <a:gd name="connsiteX89" fmla="*/ 4290981 w 12192000"/>
              <a:gd name="connsiteY89" fmla="*/ 1839677 h 2237474"/>
              <a:gd name="connsiteX90" fmla="*/ 4238372 w 12192000"/>
              <a:gd name="connsiteY90" fmla="*/ 1851480 h 2237474"/>
              <a:gd name="connsiteX91" fmla="*/ 4232517 w 12192000"/>
              <a:gd name="connsiteY91" fmla="*/ 1852567 h 2237474"/>
              <a:gd name="connsiteX92" fmla="*/ 4191732 w 12192000"/>
              <a:gd name="connsiteY92" fmla="*/ 1857328 h 2237474"/>
              <a:gd name="connsiteX93" fmla="*/ 4065532 w 12192000"/>
              <a:gd name="connsiteY93" fmla="*/ 1855477 h 2237474"/>
              <a:gd name="connsiteX94" fmla="*/ 4028460 w 12192000"/>
              <a:gd name="connsiteY94" fmla="*/ 1855137 h 2237474"/>
              <a:gd name="connsiteX95" fmla="*/ 4002267 w 12192000"/>
              <a:gd name="connsiteY95" fmla="*/ 1852352 h 2237474"/>
              <a:gd name="connsiteX96" fmla="*/ 3931396 w 12192000"/>
              <a:gd name="connsiteY96" fmla="*/ 1858915 h 2237474"/>
              <a:gd name="connsiteX97" fmla="*/ 3812162 w 12192000"/>
              <a:gd name="connsiteY97" fmla="*/ 1875501 h 2237474"/>
              <a:gd name="connsiteX98" fmla="*/ 3758105 w 12192000"/>
              <a:gd name="connsiteY98" fmla="*/ 1871856 h 2237474"/>
              <a:gd name="connsiteX99" fmla="*/ 3715896 w 12192000"/>
              <a:gd name="connsiteY99" fmla="*/ 1881552 h 2237474"/>
              <a:gd name="connsiteX100" fmla="*/ 3567259 w 12192000"/>
              <a:gd name="connsiteY100" fmla="*/ 1893482 h 2237474"/>
              <a:gd name="connsiteX101" fmla="*/ 3405770 w 12192000"/>
              <a:gd name="connsiteY101" fmla="*/ 1904591 h 2237474"/>
              <a:gd name="connsiteX102" fmla="*/ 3280097 w 12192000"/>
              <a:gd name="connsiteY102" fmla="*/ 1919610 h 2237474"/>
              <a:gd name="connsiteX103" fmla="*/ 3009910 w 12192000"/>
              <a:gd name="connsiteY103" fmla="*/ 1957866 h 2237474"/>
              <a:gd name="connsiteX104" fmla="*/ 2995934 w 12192000"/>
              <a:gd name="connsiteY104" fmla="*/ 1967085 h 2237474"/>
              <a:gd name="connsiteX105" fmla="*/ 2942858 w 12192000"/>
              <a:gd name="connsiteY105" fmla="*/ 1981367 h 2237474"/>
              <a:gd name="connsiteX106" fmla="*/ 2875436 w 12192000"/>
              <a:gd name="connsiteY106" fmla="*/ 1996977 h 2237474"/>
              <a:gd name="connsiteX107" fmla="*/ 2874892 w 12192000"/>
              <a:gd name="connsiteY107" fmla="*/ 1996085 h 2237474"/>
              <a:gd name="connsiteX108" fmla="*/ 2843662 w 12192000"/>
              <a:gd name="connsiteY108" fmla="*/ 1992498 h 2237474"/>
              <a:gd name="connsiteX109" fmla="*/ 2718916 w 12192000"/>
              <a:gd name="connsiteY109" fmla="*/ 1990867 h 2237474"/>
              <a:gd name="connsiteX110" fmla="*/ 2713522 w 12192000"/>
              <a:gd name="connsiteY110" fmla="*/ 1990173 h 2237474"/>
              <a:gd name="connsiteX111" fmla="*/ 2476147 w 12192000"/>
              <a:gd name="connsiteY111" fmla="*/ 1998305 h 2237474"/>
              <a:gd name="connsiteX112" fmla="*/ 2373568 w 12192000"/>
              <a:gd name="connsiteY112" fmla="*/ 2003219 h 2237474"/>
              <a:gd name="connsiteX113" fmla="*/ 2287219 w 12192000"/>
              <a:gd name="connsiteY113" fmla="*/ 1998750 h 2237474"/>
              <a:gd name="connsiteX114" fmla="*/ 2243069 w 12192000"/>
              <a:gd name="connsiteY114" fmla="*/ 2005321 h 2237474"/>
              <a:gd name="connsiteX115" fmla="*/ 2164831 w 12192000"/>
              <a:gd name="connsiteY115" fmla="*/ 2010143 h 2237474"/>
              <a:gd name="connsiteX116" fmla="*/ 2085228 w 12192000"/>
              <a:gd name="connsiteY116" fmla="*/ 2046431 h 2237474"/>
              <a:gd name="connsiteX117" fmla="*/ 2058061 w 12192000"/>
              <a:gd name="connsiteY117" fmla="*/ 2047942 h 2237474"/>
              <a:gd name="connsiteX118" fmla="*/ 2042244 w 12192000"/>
              <a:gd name="connsiteY118" fmla="*/ 2055560 h 2237474"/>
              <a:gd name="connsiteX119" fmla="*/ 1877728 w 12192000"/>
              <a:gd name="connsiteY119" fmla="*/ 2101004 h 2237474"/>
              <a:gd name="connsiteX120" fmla="*/ 1759056 w 12192000"/>
              <a:gd name="connsiteY120" fmla="*/ 2125608 h 2237474"/>
              <a:gd name="connsiteX121" fmla="*/ 1637948 w 12192000"/>
              <a:gd name="connsiteY121" fmla="*/ 2172597 h 2237474"/>
              <a:gd name="connsiteX122" fmla="*/ 1434549 w 12192000"/>
              <a:gd name="connsiteY122" fmla="*/ 2234522 h 2237474"/>
              <a:gd name="connsiteX123" fmla="*/ 1398481 w 12192000"/>
              <a:gd name="connsiteY123" fmla="*/ 2237074 h 2237474"/>
              <a:gd name="connsiteX124" fmla="*/ 1398407 w 12192000"/>
              <a:gd name="connsiteY124" fmla="*/ 2237095 h 2237474"/>
              <a:gd name="connsiteX125" fmla="*/ 1370962 w 12192000"/>
              <a:gd name="connsiteY125" fmla="*/ 2237474 h 2237474"/>
              <a:gd name="connsiteX126" fmla="*/ 1356367 w 12192000"/>
              <a:gd name="connsiteY126" fmla="*/ 2235089 h 2237474"/>
              <a:gd name="connsiteX127" fmla="*/ 1279765 w 12192000"/>
              <a:gd name="connsiteY127" fmla="*/ 2229639 h 2237474"/>
              <a:gd name="connsiteX128" fmla="*/ 1195347 w 12192000"/>
              <a:gd name="connsiteY128" fmla="*/ 2212354 h 2237474"/>
              <a:gd name="connsiteX129" fmla="*/ 970251 w 12192000"/>
              <a:gd name="connsiteY129" fmla="*/ 2221029 h 2237474"/>
              <a:gd name="connsiteX130" fmla="*/ 812914 w 12192000"/>
              <a:gd name="connsiteY130" fmla="*/ 2210095 h 2237474"/>
              <a:gd name="connsiteX131" fmla="*/ 776382 w 12192000"/>
              <a:gd name="connsiteY131" fmla="*/ 2204512 h 2237474"/>
              <a:gd name="connsiteX132" fmla="*/ 597225 w 12192000"/>
              <a:gd name="connsiteY132" fmla="*/ 2180999 h 2237474"/>
              <a:gd name="connsiteX133" fmla="*/ 520671 w 12192000"/>
              <a:gd name="connsiteY133" fmla="*/ 2180980 h 2237474"/>
              <a:gd name="connsiteX134" fmla="*/ 515024 w 12192000"/>
              <a:gd name="connsiteY134" fmla="*/ 2179258 h 2237474"/>
              <a:gd name="connsiteX135" fmla="*/ 413835 w 12192000"/>
              <a:gd name="connsiteY135" fmla="*/ 2156783 h 2237474"/>
              <a:gd name="connsiteX136" fmla="*/ 376513 w 12192000"/>
              <a:gd name="connsiteY136" fmla="*/ 2154014 h 2237474"/>
              <a:gd name="connsiteX137" fmla="*/ 273386 w 12192000"/>
              <a:gd name="connsiteY137" fmla="*/ 2142551 h 2237474"/>
              <a:gd name="connsiteX138" fmla="*/ 169207 w 12192000"/>
              <a:gd name="connsiteY138" fmla="*/ 2128100 h 2237474"/>
              <a:gd name="connsiteX139" fmla="*/ 77641 w 12192000"/>
              <a:gd name="connsiteY139" fmla="*/ 2126835 h 2237474"/>
              <a:gd name="connsiteX140" fmla="*/ 37645 w 12192000"/>
              <a:gd name="connsiteY140" fmla="*/ 2115401 h 2237474"/>
              <a:gd name="connsiteX141" fmla="*/ 4572 w 12192000"/>
              <a:gd name="connsiteY141" fmla="*/ 2111091 h 2237474"/>
              <a:gd name="connsiteX142" fmla="*/ 0 w 12192000"/>
              <a:gd name="connsiteY142" fmla="*/ 2110468 h 2237474"/>
              <a:gd name="connsiteX143" fmla="*/ 0 w 12192000"/>
              <a:gd name="connsiteY143"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20512 w 12192000"/>
              <a:gd name="connsiteY6" fmla="*/ 745392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46594 w 12192000"/>
              <a:gd name="connsiteY12" fmla="*/ 765069 h 2237474"/>
              <a:gd name="connsiteX13" fmla="*/ 10739478 w 12192000"/>
              <a:gd name="connsiteY13" fmla="*/ 776841 h 2237474"/>
              <a:gd name="connsiteX14" fmla="*/ 10458762 w 12192000"/>
              <a:gd name="connsiteY14" fmla="*/ 755400 h 2237474"/>
              <a:gd name="connsiteX15" fmla="*/ 10211200 w 12192000"/>
              <a:gd name="connsiteY15" fmla="*/ 767513 h 2237474"/>
              <a:gd name="connsiteX16" fmla="*/ 10167995 w 12192000"/>
              <a:gd name="connsiteY16" fmla="*/ 760843 h 2237474"/>
              <a:gd name="connsiteX17" fmla="*/ 9997044 w 12192000"/>
              <a:gd name="connsiteY17" fmla="*/ 780129 h 2237474"/>
              <a:gd name="connsiteX18" fmla="*/ 9943887 w 12192000"/>
              <a:gd name="connsiteY18" fmla="*/ 804141 h 2237474"/>
              <a:gd name="connsiteX19" fmla="*/ 9918248 w 12192000"/>
              <a:gd name="connsiteY19" fmla="*/ 816628 h 2237474"/>
              <a:gd name="connsiteX20" fmla="*/ 9767091 w 12192000"/>
              <a:gd name="connsiteY20" fmla="*/ 870550 h 2237474"/>
              <a:gd name="connsiteX21" fmla="*/ 9683005 w 12192000"/>
              <a:gd name="connsiteY21" fmla="*/ 894128 h 2237474"/>
              <a:gd name="connsiteX22" fmla="*/ 9594438 w 12192000"/>
              <a:gd name="connsiteY22" fmla="*/ 919051 h 2237474"/>
              <a:gd name="connsiteX23" fmla="*/ 9544189 w 12192000"/>
              <a:gd name="connsiteY23" fmla="*/ 938966 h 2237474"/>
              <a:gd name="connsiteX24" fmla="*/ 9500499 w 12192000"/>
              <a:gd name="connsiteY24" fmla="*/ 954680 h 2237474"/>
              <a:gd name="connsiteX25" fmla="*/ 9410017 w 12192000"/>
              <a:gd name="connsiteY25" fmla="*/ 993931 h 2237474"/>
              <a:gd name="connsiteX26" fmla="*/ 9392919 w 12192000"/>
              <a:gd name="connsiteY26" fmla="*/ 994656 h 2237474"/>
              <a:gd name="connsiteX27" fmla="*/ 9268019 w 12192000"/>
              <a:gd name="connsiteY27" fmla="*/ 1007442 h 2237474"/>
              <a:gd name="connsiteX28" fmla="*/ 9181033 w 12192000"/>
              <a:gd name="connsiteY28" fmla="*/ 1037921 h 2237474"/>
              <a:gd name="connsiteX29" fmla="*/ 9155969 w 12192000"/>
              <a:gd name="connsiteY29" fmla="*/ 1046804 h 2237474"/>
              <a:gd name="connsiteX30" fmla="*/ 9133985 w 12192000"/>
              <a:gd name="connsiteY30" fmla="*/ 1046450 h 2237474"/>
              <a:gd name="connsiteX31" fmla="*/ 9003462 w 12192000"/>
              <a:gd name="connsiteY31" fmla="*/ 1042406 h 2237474"/>
              <a:gd name="connsiteX32" fmla="*/ 8968445 w 12192000"/>
              <a:gd name="connsiteY32" fmla="*/ 1052169 h 2237474"/>
              <a:gd name="connsiteX33" fmla="*/ 8886001 w 12192000"/>
              <a:gd name="connsiteY33" fmla="*/ 1067468 h 2237474"/>
              <a:gd name="connsiteX34" fmla="*/ 8838610 w 12192000"/>
              <a:gd name="connsiteY34" fmla="*/ 1075091 h 2237474"/>
              <a:gd name="connsiteX35" fmla="*/ 8750383 w 12192000"/>
              <a:gd name="connsiteY35" fmla="*/ 1097387 h 2237474"/>
              <a:gd name="connsiteX36" fmla="*/ 8665605 w 12192000"/>
              <a:gd name="connsiteY36" fmla="*/ 1110791 h 2237474"/>
              <a:gd name="connsiteX37" fmla="*/ 8584946 w 12192000"/>
              <a:gd name="connsiteY37" fmla="*/ 1135226 h 2237474"/>
              <a:gd name="connsiteX38" fmla="*/ 8419755 w 12192000"/>
              <a:gd name="connsiteY38" fmla="*/ 1216260 h 2237474"/>
              <a:gd name="connsiteX39" fmla="*/ 8411626 w 12192000"/>
              <a:gd name="connsiteY39" fmla="*/ 1214397 h 2237474"/>
              <a:gd name="connsiteX40" fmla="*/ 8363469 w 12192000"/>
              <a:gd name="connsiteY40" fmla="*/ 1246658 h 2237474"/>
              <a:gd name="connsiteX41" fmla="*/ 8275497 w 12192000"/>
              <a:gd name="connsiteY41" fmla="*/ 1264396 h 2237474"/>
              <a:gd name="connsiteX42" fmla="*/ 8074238 w 12192000"/>
              <a:gd name="connsiteY42" fmla="*/ 1301895 h 2237474"/>
              <a:gd name="connsiteX43" fmla="*/ 7942099 w 12192000"/>
              <a:gd name="connsiteY43" fmla="*/ 1336332 h 2237474"/>
              <a:gd name="connsiteX44" fmla="*/ 7902328 w 12192000"/>
              <a:gd name="connsiteY44" fmla="*/ 1345865 h 2237474"/>
              <a:gd name="connsiteX45" fmla="*/ 7840612 w 12192000"/>
              <a:gd name="connsiteY45" fmla="*/ 1369373 h 2237474"/>
              <a:gd name="connsiteX46" fmla="*/ 7786819 w 12192000"/>
              <a:gd name="connsiteY46" fmla="*/ 1378970 h 2237474"/>
              <a:gd name="connsiteX47" fmla="*/ 7548172 w 12192000"/>
              <a:gd name="connsiteY47" fmla="*/ 1417460 h 2237474"/>
              <a:gd name="connsiteX48" fmla="*/ 7483437 w 12192000"/>
              <a:gd name="connsiteY48" fmla="*/ 1478152 h 2237474"/>
              <a:gd name="connsiteX49" fmla="*/ 7377870 w 12192000"/>
              <a:gd name="connsiteY49" fmla="*/ 1523319 h 2237474"/>
              <a:gd name="connsiteX50" fmla="*/ 7230737 w 12192000"/>
              <a:gd name="connsiteY50" fmla="*/ 1562633 h 2237474"/>
              <a:gd name="connsiteX51" fmla="*/ 7224458 w 12192000"/>
              <a:gd name="connsiteY51" fmla="*/ 1573008 h 2237474"/>
              <a:gd name="connsiteX52" fmla="*/ 7183121 w 12192000"/>
              <a:gd name="connsiteY52" fmla="*/ 1595162 h 2237474"/>
              <a:gd name="connsiteX53" fmla="*/ 7164601 w 12192000"/>
              <a:gd name="connsiteY53" fmla="*/ 1606490 h 2237474"/>
              <a:gd name="connsiteX54" fmla="*/ 6900177 w 12192000"/>
              <a:gd name="connsiteY54" fmla="*/ 1636016 h 2237474"/>
              <a:gd name="connsiteX55" fmla="*/ 6795372 w 12192000"/>
              <a:gd name="connsiteY55" fmla="*/ 1644845 h 2237474"/>
              <a:gd name="connsiteX56" fmla="*/ 6692251 w 12192000"/>
              <a:gd name="connsiteY56" fmla="*/ 1656357 h 2237474"/>
              <a:gd name="connsiteX57" fmla="*/ 6655235 w 12192000"/>
              <a:gd name="connsiteY57" fmla="*/ 1661869 h 2237474"/>
              <a:gd name="connsiteX58" fmla="*/ 6554894 w 12192000"/>
              <a:gd name="connsiteY58" fmla="*/ 1664428 h 2237474"/>
              <a:gd name="connsiteX59" fmla="*/ 6516595 w 12192000"/>
              <a:gd name="connsiteY59" fmla="*/ 1667475 h 2237474"/>
              <a:gd name="connsiteX60" fmla="*/ 6508541 w 12192000"/>
              <a:gd name="connsiteY60" fmla="*/ 1668757 h 2237474"/>
              <a:gd name="connsiteX61" fmla="*/ 6471012 w 12192000"/>
              <a:gd name="connsiteY61" fmla="*/ 1678604 h 2237474"/>
              <a:gd name="connsiteX62" fmla="*/ 6364035 w 12192000"/>
              <a:gd name="connsiteY62" fmla="*/ 1667683 h 2237474"/>
              <a:gd name="connsiteX63" fmla="*/ 6280959 w 12192000"/>
              <a:gd name="connsiteY63" fmla="*/ 1689329 h 2237474"/>
              <a:gd name="connsiteX64" fmla="*/ 6243319 w 12192000"/>
              <a:gd name="connsiteY64" fmla="*/ 1695560 h 2237474"/>
              <a:gd name="connsiteX65" fmla="*/ 6098321 w 12192000"/>
              <a:gd name="connsiteY65" fmla="*/ 1721646 h 2237474"/>
              <a:gd name="connsiteX66" fmla="*/ 5880652 w 12192000"/>
              <a:gd name="connsiteY66" fmla="*/ 1779643 h 2237474"/>
              <a:gd name="connsiteX67" fmla="*/ 5785959 w 12192000"/>
              <a:gd name="connsiteY67" fmla="*/ 1775307 h 2237474"/>
              <a:gd name="connsiteX68" fmla="*/ 5643534 w 12192000"/>
              <a:gd name="connsiteY68" fmla="*/ 1802919 h 2237474"/>
              <a:gd name="connsiteX69" fmla="*/ 5518799 w 12192000"/>
              <a:gd name="connsiteY69" fmla="*/ 1818312 h 2237474"/>
              <a:gd name="connsiteX70" fmla="*/ 5505014 w 12192000"/>
              <a:gd name="connsiteY70" fmla="*/ 1819259 h 2237474"/>
              <a:gd name="connsiteX71" fmla="*/ 5453307 w 12192000"/>
              <a:gd name="connsiteY71" fmla="*/ 1815450 h 2237474"/>
              <a:gd name="connsiteX72" fmla="*/ 5221533 w 12192000"/>
              <a:gd name="connsiteY72" fmla="*/ 1846950 h 2237474"/>
              <a:gd name="connsiteX73" fmla="*/ 5149802 w 12192000"/>
              <a:gd name="connsiteY73" fmla="*/ 1844846 h 2237474"/>
              <a:gd name="connsiteX74" fmla="*/ 5114927 w 12192000"/>
              <a:gd name="connsiteY74" fmla="*/ 1847827 h 2237474"/>
              <a:gd name="connsiteX75" fmla="*/ 5108970 w 12192000"/>
              <a:gd name="connsiteY75" fmla="*/ 1847935 h 2237474"/>
              <a:gd name="connsiteX76" fmla="*/ 5067961 w 12192000"/>
              <a:gd name="connsiteY76" fmla="*/ 1845917 h 2237474"/>
              <a:gd name="connsiteX77" fmla="*/ 5007075 w 12192000"/>
              <a:gd name="connsiteY77" fmla="*/ 1838626 h 2237474"/>
              <a:gd name="connsiteX78" fmla="*/ 4944087 w 12192000"/>
              <a:gd name="connsiteY78" fmla="*/ 1823332 h 2237474"/>
              <a:gd name="connsiteX79" fmla="*/ 4907662 w 12192000"/>
              <a:gd name="connsiteY79" fmla="*/ 1816900 h 2237474"/>
              <a:gd name="connsiteX80" fmla="*/ 4882386 w 12192000"/>
              <a:gd name="connsiteY80" fmla="*/ 1809844 h 2237474"/>
              <a:gd name="connsiteX81" fmla="*/ 4811440 w 12192000"/>
              <a:gd name="connsiteY81" fmla="*/ 1804655 h 2237474"/>
              <a:gd name="connsiteX82" fmla="*/ 4691075 w 12192000"/>
              <a:gd name="connsiteY82" fmla="*/ 1801389 h 2237474"/>
              <a:gd name="connsiteX83" fmla="*/ 4640313 w 12192000"/>
              <a:gd name="connsiteY83" fmla="*/ 1784307 h 2237474"/>
              <a:gd name="connsiteX84" fmla="*/ 4536503 w 12192000"/>
              <a:gd name="connsiteY84" fmla="*/ 1785334 h 2237474"/>
              <a:gd name="connsiteX85" fmla="*/ 4513724 w 12192000"/>
              <a:gd name="connsiteY85" fmla="*/ 1791996 h 2237474"/>
              <a:gd name="connsiteX86" fmla="*/ 4459810 w 12192000"/>
              <a:gd name="connsiteY86" fmla="*/ 1797886 h 2237474"/>
              <a:gd name="connsiteX87" fmla="*/ 4379064 w 12192000"/>
              <a:gd name="connsiteY87" fmla="*/ 1817177 h 2237474"/>
              <a:gd name="connsiteX88" fmla="*/ 4290981 w 12192000"/>
              <a:gd name="connsiteY88" fmla="*/ 1839677 h 2237474"/>
              <a:gd name="connsiteX89" fmla="*/ 4238372 w 12192000"/>
              <a:gd name="connsiteY89" fmla="*/ 1851480 h 2237474"/>
              <a:gd name="connsiteX90" fmla="*/ 4232517 w 12192000"/>
              <a:gd name="connsiteY90" fmla="*/ 1852567 h 2237474"/>
              <a:gd name="connsiteX91" fmla="*/ 4191732 w 12192000"/>
              <a:gd name="connsiteY91" fmla="*/ 1857328 h 2237474"/>
              <a:gd name="connsiteX92" fmla="*/ 4065532 w 12192000"/>
              <a:gd name="connsiteY92" fmla="*/ 1855477 h 2237474"/>
              <a:gd name="connsiteX93" fmla="*/ 4028460 w 12192000"/>
              <a:gd name="connsiteY93" fmla="*/ 1855137 h 2237474"/>
              <a:gd name="connsiteX94" fmla="*/ 4002267 w 12192000"/>
              <a:gd name="connsiteY94" fmla="*/ 1852352 h 2237474"/>
              <a:gd name="connsiteX95" fmla="*/ 3931396 w 12192000"/>
              <a:gd name="connsiteY95" fmla="*/ 1858915 h 2237474"/>
              <a:gd name="connsiteX96" fmla="*/ 3812162 w 12192000"/>
              <a:gd name="connsiteY96" fmla="*/ 1875501 h 2237474"/>
              <a:gd name="connsiteX97" fmla="*/ 3758105 w 12192000"/>
              <a:gd name="connsiteY97" fmla="*/ 1871856 h 2237474"/>
              <a:gd name="connsiteX98" fmla="*/ 3715896 w 12192000"/>
              <a:gd name="connsiteY98" fmla="*/ 1881552 h 2237474"/>
              <a:gd name="connsiteX99" fmla="*/ 3567259 w 12192000"/>
              <a:gd name="connsiteY99" fmla="*/ 1893482 h 2237474"/>
              <a:gd name="connsiteX100" fmla="*/ 3405770 w 12192000"/>
              <a:gd name="connsiteY100" fmla="*/ 1904591 h 2237474"/>
              <a:gd name="connsiteX101" fmla="*/ 3280097 w 12192000"/>
              <a:gd name="connsiteY101" fmla="*/ 1919610 h 2237474"/>
              <a:gd name="connsiteX102" fmla="*/ 3009910 w 12192000"/>
              <a:gd name="connsiteY102" fmla="*/ 1957866 h 2237474"/>
              <a:gd name="connsiteX103" fmla="*/ 2995934 w 12192000"/>
              <a:gd name="connsiteY103" fmla="*/ 1967085 h 2237474"/>
              <a:gd name="connsiteX104" fmla="*/ 2942858 w 12192000"/>
              <a:gd name="connsiteY104" fmla="*/ 1981367 h 2237474"/>
              <a:gd name="connsiteX105" fmla="*/ 2875436 w 12192000"/>
              <a:gd name="connsiteY105" fmla="*/ 1996977 h 2237474"/>
              <a:gd name="connsiteX106" fmla="*/ 2874892 w 12192000"/>
              <a:gd name="connsiteY106" fmla="*/ 1996085 h 2237474"/>
              <a:gd name="connsiteX107" fmla="*/ 2843662 w 12192000"/>
              <a:gd name="connsiteY107" fmla="*/ 1992498 h 2237474"/>
              <a:gd name="connsiteX108" fmla="*/ 2718916 w 12192000"/>
              <a:gd name="connsiteY108" fmla="*/ 1990867 h 2237474"/>
              <a:gd name="connsiteX109" fmla="*/ 2713522 w 12192000"/>
              <a:gd name="connsiteY109" fmla="*/ 1990173 h 2237474"/>
              <a:gd name="connsiteX110" fmla="*/ 2476147 w 12192000"/>
              <a:gd name="connsiteY110" fmla="*/ 1998305 h 2237474"/>
              <a:gd name="connsiteX111" fmla="*/ 2373568 w 12192000"/>
              <a:gd name="connsiteY111" fmla="*/ 2003219 h 2237474"/>
              <a:gd name="connsiteX112" fmla="*/ 2287219 w 12192000"/>
              <a:gd name="connsiteY112" fmla="*/ 1998750 h 2237474"/>
              <a:gd name="connsiteX113" fmla="*/ 2243069 w 12192000"/>
              <a:gd name="connsiteY113" fmla="*/ 2005321 h 2237474"/>
              <a:gd name="connsiteX114" fmla="*/ 2164831 w 12192000"/>
              <a:gd name="connsiteY114" fmla="*/ 2010143 h 2237474"/>
              <a:gd name="connsiteX115" fmla="*/ 2085228 w 12192000"/>
              <a:gd name="connsiteY115" fmla="*/ 2046431 h 2237474"/>
              <a:gd name="connsiteX116" fmla="*/ 2058061 w 12192000"/>
              <a:gd name="connsiteY116" fmla="*/ 2047942 h 2237474"/>
              <a:gd name="connsiteX117" fmla="*/ 2042244 w 12192000"/>
              <a:gd name="connsiteY117" fmla="*/ 2055560 h 2237474"/>
              <a:gd name="connsiteX118" fmla="*/ 1877728 w 12192000"/>
              <a:gd name="connsiteY118" fmla="*/ 2101004 h 2237474"/>
              <a:gd name="connsiteX119" fmla="*/ 1759056 w 12192000"/>
              <a:gd name="connsiteY119" fmla="*/ 2125608 h 2237474"/>
              <a:gd name="connsiteX120" fmla="*/ 1637948 w 12192000"/>
              <a:gd name="connsiteY120" fmla="*/ 2172597 h 2237474"/>
              <a:gd name="connsiteX121" fmla="*/ 1434549 w 12192000"/>
              <a:gd name="connsiteY121" fmla="*/ 2234522 h 2237474"/>
              <a:gd name="connsiteX122" fmla="*/ 1398481 w 12192000"/>
              <a:gd name="connsiteY122" fmla="*/ 2237074 h 2237474"/>
              <a:gd name="connsiteX123" fmla="*/ 1398407 w 12192000"/>
              <a:gd name="connsiteY123" fmla="*/ 2237095 h 2237474"/>
              <a:gd name="connsiteX124" fmla="*/ 1370962 w 12192000"/>
              <a:gd name="connsiteY124" fmla="*/ 2237474 h 2237474"/>
              <a:gd name="connsiteX125" fmla="*/ 1356367 w 12192000"/>
              <a:gd name="connsiteY125" fmla="*/ 2235089 h 2237474"/>
              <a:gd name="connsiteX126" fmla="*/ 1279765 w 12192000"/>
              <a:gd name="connsiteY126" fmla="*/ 2229639 h 2237474"/>
              <a:gd name="connsiteX127" fmla="*/ 1195347 w 12192000"/>
              <a:gd name="connsiteY127" fmla="*/ 2212354 h 2237474"/>
              <a:gd name="connsiteX128" fmla="*/ 970251 w 12192000"/>
              <a:gd name="connsiteY128" fmla="*/ 2221029 h 2237474"/>
              <a:gd name="connsiteX129" fmla="*/ 812914 w 12192000"/>
              <a:gd name="connsiteY129" fmla="*/ 2210095 h 2237474"/>
              <a:gd name="connsiteX130" fmla="*/ 776382 w 12192000"/>
              <a:gd name="connsiteY130" fmla="*/ 2204512 h 2237474"/>
              <a:gd name="connsiteX131" fmla="*/ 597225 w 12192000"/>
              <a:gd name="connsiteY131" fmla="*/ 2180999 h 2237474"/>
              <a:gd name="connsiteX132" fmla="*/ 520671 w 12192000"/>
              <a:gd name="connsiteY132" fmla="*/ 2180980 h 2237474"/>
              <a:gd name="connsiteX133" fmla="*/ 515024 w 12192000"/>
              <a:gd name="connsiteY133" fmla="*/ 2179258 h 2237474"/>
              <a:gd name="connsiteX134" fmla="*/ 413835 w 12192000"/>
              <a:gd name="connsiteY134" fmla="*/ 2156783 h 2237474"/>
              <a:gd name="connsiteX135" fmla="*/ 376513 w 12192000"/>
              <a:gd name="connsiteY135" fmla="*/ 2154014 h 2237474"/>
              <a:gd name="connsiteX136" fmla="*/ 273386 w 12192000"/>
              <a:gd name="connsiteY136" fmla="*/ 2142551 h 2237474"/>
              <a:gd name="connsiteX137" fmla="*/ 169207 w 12192000"/>
              <a:gd name="connsiteY137" fmla="*/ 2128100 h 2237474"/>
              <a:gd name="connsiteX138" fmla="*/ 77641 w 12192000"/>
              <a:gd name="connsiteY138" fmla="*/ 2126835 h 2237474"/>
              <a:gd name="connsiteX139" fmla="*/ 37645 w 12192000"/>
              <a:gd name="connsiteY139" fmla="*/ 2115401 h 2237474"/>
              <a:gd name="connsiteX140" fmla="*/ 4572 w 12192000"/>
              <a:gd name="connsiteY140" fmla="*/ 2111091 h 2237474"/>
              <a:gd name="connsiteX141" fmla="*/ 0 w 12192000"/>
              <a:gd name="connsiteY141" fmla="*/ 2110468 h 2237474"/>
              <a:gd name="connsiteX142" fmla="*/ 0 w 12192000"/>
              <a:gd name="connsiteY142"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20512 w 12192000"/>
              <a:gd name="connsiteY6" fmla="*/ 745392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46594 w 12192000"/>
              <a:gd name="connsiteY12" fmla="*/ 765069 h 2237474"/>
              <a:gd name="connsiteX13" fmla="*/ 10739478 w 12192000"/>
              <a:gd name="connsiteY13" fmla="*/ 776841 h 2237474"/>
              <a:gd name="connsiteX14" fmla="*/ 10458762 w 12192000"/>
              <a:gd name="connsiteY14" fmla="*/ 755400 h 2237474"/>
              <a:gd name="connsiteX15" fmla="*/ 10211200 w 12192000"/>
              <a:gd name="connsiteY15" fmla="*/ 767513 h 2237474"/>
              <a:gd name="connsiteX16" fmla="*/ 10167995 w 12192000"/>
              <a:gd name="connsiteY16" fmla="*/ 760843 h 2237474"/>
              <a:gd name="connsiteX17" fmla="*/ 9997044 w 12192000"/>
              <a:gd name="connsiteY17" fmla="*/ 780129 h 2237474"/>
              <a:gd name="connsiteX18" fmla="*/ 9943887 w 12192000"/>
              <a:gd name="connsiteY18" fmla="*/ 804141 h 2237474"/>
              <a:gd name="connsiteX19" fmla="*/ 9918248 w 12192000"/>
              <a:gd name="connsiteY19" fmla="*/ 816628 h 2237474"/>
              <a:gd name="connsiteX20" fmla="*/ 9767091 w 12192000"/>
              <a:gd name="connsiteY20" fmla="*/ 870550 h 2237474"/>
              <a:gd name="connsiteX21" fmla="*/ 9683005 w 12192000"/>
              <a:gd name="connsiteY21" fmla="*/ 894128 h 2237474"/>
              <a:gd name="connsiteX22" fmla="*/ 9594438 w 12192000"/>
              <a:gd name="connsiteY22" fmla="*/ 919051 h 2237474"/>
              <a:gd name="connsiteX23" fmla="*/ 9544189 w 12192000"/>
              <a:gd name="connsiteY23" fmla="*/ 938966 h 2237474"/>
              <a:gd name="connsiteX24" fmla="*/ 9500499 w 12192000"/>
              <a:gd name="connsiteY24" fmla="*/ 954680 h 2237474"/>
              <a:gd name="connsiteX25" fmla="*/ 9410017 w 12192000"/>
              <a:gd name="connsiteY25" fmla="*/ 993931 h 2237474"/>
              <a:gd name="connsiteX26" fmla="*/ 9392919 w 12192000"/>
              <a:gd name="connsiteY26" fmla="*/ 994656 h 2237474"/>
              <a:gd name="connsiteX27" fmla="*/ 9268019 w 12192000"/>
              <a:gd name="connsiteY27" fmla="*/ 1007442 h 2237474"/>
              <a:gd name="connsiteX28" fmla="*/ 9188177 w 12192000"/>
              <a:gd name="connsiteY28" fmla="*/ 1035474 h 2237474"/>
              <a:gd name="connsiteX29" fmla="*/ 9155969 w 12192000"/>
              <a:gd name="connsiteY29" fmla="*/ 1046804 h 2237474"/>
              <a:gd name="connsiteX30" fmla="*/ 9133985 w 12192000"/>
              <a:gd name="connsiteY30" fmla="*/ 1046450 h 2237474"/>
              <a:gd name="connsiteX31" fmla="*/ 9003462 w 12192000"/>
              <a:gd name="connsiteY31" fmla="*/ 1042406 h 2237474"/>
              <a:gd name="connsiteX32" fmla="*/ 8968445 w 12192000"/>
              <a:gd name="connsiteY32" fmla="*/ 1052169 h 2237474"/>
              <a:gd name="connsiteX33" fmla="*/ 8886001 w 12192000"/>
              <a:gd name="connsiteY33" fmla="*/ 1067468 h 2237474"/>
              <a:gd name="connsiteX34" fmla="*/ 8838610 w 12192000"/>
              <a:gd name="connsiteY34" fmla="*/ 1075091 h 2237474"/>
              <a:gd name="connsiteX35" fmla="*/ 8750383 w 12192000"/>
              <a:gd name="connsiteY35" fmla="*/ 1097387 h 2237474"/>
              <a:gd name="connsiteX36" fmla="*/ 8665605 w 12192000"/>
              <a:gd name="connsiteY36" fmla="*/ 1110791 h 2237474"/>
              <a:gd name="connsiteX37" fmla="*/ 8584946 w 12192000"/>
              <a:gd name="connsiteY37" fmla="*/ 1135226 h 2237474"/>
              <a:gd name="connsiteX38" fmla="*/ 8419755 w 12192000"/>
              <a:gd name="connsiteY38" fmla="*/ 1216260 h 2237474"/>
              <a:gd name="connsiteX39" fmla="*/ 8411626 w 12192000"/>
              <a:gd name="connsiteY39" fmla="*/ 1214397 h 2237474"/>
              <a:gd name="connsiteX40" fmla="*/ 8363469 w 12192000"/>
              <a:gd name="connsiteY40" fmla="*/ 1246658 h 2237474"/>
              <a:gd name="connsiteX41" fmla="*/ 8275497 w 12192000"/>
              <a:gd name="connsiteY41" fmla="*/ 1264396 h 2237474"/>
              <a:gd name="connsiteX42" fmla="*/ 8074238 w 12192000"/>
              <a:gd name="connsiteY42" fmla="*/ 1301895 h 2237474"/>
              <a:gd name="connsiteX43" fmla="*/ 7942099 w 12192000"/>
              <a:gd name="connsiteY43" fmla="*/ 1336332 h 2237474"/>
              <a:gd name="connsiteX44" fmla="*/ 7902328 w 12192000"/>
              <a:gd name="connsiteY44" fmla="*/ 1345865 h 2237474"/>
              <a:gd name="connsiteX45" fmla="*/ 7840612 w 12192000"/>
              <a:gd name="connsiteY45" fmla="*/ 1369373 h 2237474"/>
              <a:gd name="connsiteX46" fmla="*/ 7786819 w 12192000"/>
              <a:gd name="connsiteY46" fmla="*/ 1378970 h 2237474"/>
              <a:gd name="connsiteX47" fmla="*/ 7548172 w 12192000"/>
              <a:gd name="connsiteY47" fmla="*/ 1417460 h 2237474"/>
              <a:gd name="connsiteX48" fmla="*/ 7483437 w 12192000"/>
              <a:gd name="connsiteY48" fmla="*/ 1478152 h 2237474"/>
              <a:gd name="connsiteX49" fmla="*/ 7377870 w 12192000"/>
              <a:gd name="connsiteY49" fmla="*/ 1523319 h 2237474"/>
              <a:gd name="connsiteX50" fmla="*/ 7230737 w 12192000"/>
              <a:gd name="connsiteY50" fmla="*/ 1562633 h 2237474"/>
              <a:gd name="connsiteX51" fmla="*/ 7224458 w 12192000"/>
              <a:gd name="connsiteY51" fmla="*/ 1573008 h 2237474"/>
              <a:gd name="connsiteX52" fmla="*/ 7183121 w 12192000"/>
              <a:gd name="connsiteY52" fmla="*/ 1595162 h 2237474"/>
              <a:gd name="connsiteX53" fmla="*/ 7164601 w 12192000"/>
              <a:gd name="connsiteY53" fmla="*/ 1606490 h 2237474"/>
              <a:gd name="connsiteX54" fmla="*/ 6900177 w 12192000"/>
              <a:gd name="connsiteY54" fmla="*/ 1636016 h 2237474"/>
              <a:gd name="connsiteX55" fmla="*/ 6795372 w 12192000"/>
              <a:gd name="connsiteY55" fmla="*/ 1644845 h 2237474"/>
              <a:gd name="connsiteX56" fmla="*/ 6692251 w 12192000"/>
              <a:gd name="connsiteY56" fmla="*/ 1656357 h 2237474"/>
              <a:gd name="connsiteX57" fmla="*/ 6655235 w 12192000"/>
              <a:gd name="connsiteY57" fmla="*/ 1661869 h 2237474"/>
              <a:gd name="connsiteX58" fmla="*/ 6554894 w 12192000"/>
              <a:gd name="connsiteY58" fmla="*/ 1664428 h 2237474"/>
              <a:gd name="connsiteX59" fmla="*/ 6516595 w 12192000"/>
              <a:gd name="connsiteY59" fmla="*/ 1667475 h 2237474"/>
              <a:gd name="connsiteX60" fmla="*/ 6508541 w 12192000"/>
              <a:gd name="connsiteY60" fmla="*/ 1668757 h 2237474"/>
              <a:gd name="connsiteX61" fmla="*/ 6471012 w 12192000"/>
              <a:gd name="connsiteY61" fmla="*/ 1678604 h 2237474"/>
              <a:gd name="connsiteX62" fmla="*/ 6364035 w 12192000"/>
              <a:gd name="connsiteY62" fmla="*/ 1667683 h 2237474"/>
              <a:gd name="connsiteX63" fmla="*/ 6280959 w 12192000"/>
              <a:gd name="connsiteY63" fmla="*/ 1689329 h 2237474"/>
              <a:gd name="connsiteX64" fmla="*/ 6243319 w 12192000"/>
              <a:gd name="connsiteY64" fmla="*/ 1695560 h 2237474"/>
              <a:gd name="connsiteX65" fmla="*/ 6098321 w 12192000"/>
              <a:gd name="connsiteY65" fmla="*/ 1721646 h 2237474"/>
              <a:gd name="connsiteX66" fmla="*/ 5880652 w 12192000"/>
              <a:gd name="connsiteY66" fmla="*/ 1779643 h 2237474"/>
              <a:gd name="connsiteX67" fmla="*/ 5785959 w 12192000"/>
              <a:gd name="connsiteY67" fmla="*/ 1775307 h 2237474"/>
              <a:gd name="connsiteX68" fmla="*/ 5643534 w 12192000"/>
              <a:gd name="connsiteY68" fmla="*/ 1802919 h 2237474"/>
              <a:gd name="connsiteX69" fmla="*/ 5518799 w 12192000"/>
              <a:gd name="connsiteY69" fmla="*/ 1818312 h 2237474"/>
              <a:gd name="connsiteX70" fmla="*/ 5505014 w 12192000"/>
              <a:gd name="connsiteY70" fmla="*/ 1819259 h 2237474"/>
              <a:gd name="connsiteX71" fmla="*/ 5453307 w 12192000"/>
              <a:gd name="connsiteY71" fmla="*/ 1815450 h 2237474"/>
              <a:gd name="connsiteX72" fmla="*/ 5221533 w 12192000"/>
              <a:gd name="connsiteY72" fmla="*/ 1846950 h 2237474"/>
              <a:gd name="connsiteX73" fmla="*/ 5149802 w 12192000"/>
              <a:gd name="connsiteY73" fmla="*/ 1844846 h 2237474"/>
              <a:gd name="connsiteX74" fmla="*/ 5114927 w 12192000"/>
              <a:gd name="connsiteY74" fmla="*/ 1847827 h 2237474"/>
              <a:gd name="connsiteX75" fmla="*/ 5108970 w 12192000"/>
              <a:gd name="connsiteY75" fmla="*/ 1847935 h 2237474"/>
              <a:gd name="connsiteX76" fmla="*/ 5067961 w 12192000"/>
              <a:gd name="connsiteY76" fmla="*/ 1845917 h 2237474"/>
              <a:gd name="connsiteX77" fmla="*/ 5007075 w 12192000"/>
              <a:gd name="connsiteY77" fmla="*/ 1838626 h 2237474"/>
              <a:gd name="connsiteX78" fmla="*/ 4944087 w 12192000"/>
              <a:gd name="connsiteY78" fmla="*/ 1823332 h 2237474"/>
              <a:gd name="connsiteX79" fmla="*/ 4907662 w 12192000"/>
              <a:gd name="connsiteY79" fmla="*/ 1816900 h 2237474"/>
              <a:gd name="connsiteX80" fmla="*/ 4882386 w 12192000"/>
              <a:gd name="connsiteY80" fmla="*/ 1809844 h 2237474"/>
              <a:gd name="connsiteX81" fmla="*/ 4811440 w 12192000"/>
              <a:gd name="connsiteY81" fmla="*/ 1804655 h 2237474"/>
              <a:gd name="connsiteX82" fmla="*/ 4691075 w 12192000"/>
              <a:gd name="connsiteY82" fmla="*/ 1801389 h 2237474"/>
              <a:gd name="connsiteX83" fmla="*/ 4640313 w 12192000"/>
              <a:gd name="connsiteY83" fmla="*/ 1784307 h 2237474"/>
              <a:gd name="connsiteX84" fmla="*/ 4536503 w 12192000"/>
              <a:gd name="connsiteY84" fmla="*/ 1785334 h 2237474"/>
              <a:gd name="connsiteX85" fmla="*/ 4513724 w 12192000"/>
              <a:gd name="connsiteY85" fmla="*/ 1791996 h 2237474"/>
              <a:gd name="connsiteX86" fmla="*/ 4459810 w 12192000"/>
              <a:gd name="connsiteY86" fmla="*/ 1797886 h 2237474"/>
              <a:gd name="connsiteX87" fmla="*/ 4379064 w 12192000"/>
              <a:gd name="connsiteY87" fmla="*/ 1817177 h 2237474"/>
              <a:gd name="connsiteX88" fmla="*/ 4290981 w 12192000"/>
              <a:gd name="connsiteY88" fmla="*/ 1839677 h 2237474"/>
              <a:gd name="connsiteX89" fmla="*/ 4238372 w 12192000"/>
              <a:gd name="connsiteY89" fmla="*/ 1851480 h 2237474"/>
              <a:gd name="connsiteX90" fmla="*/ 4232517 w 12192000"/>
              <a:gd name="connsiteY90" fmla="*/ 1852567 h 2237474"/>
              <a:gd name="connsiteX91" fmla="*/ 4191732 w 12192000"/>
              <a:gd name="connsiteY91" fmla="*/ 1857328 h 2237474"/>
              <a:gd name="connsiteX92" fmla="*/ 4065532 w 12192000"/>
              <a:gd name="connsiteY92" fmla="*/ 1855477 h 2237474"/>
              <a:gd name="connsiteX93" fmla="*/ 4028460 w 12192000"/>
              <a:gd name="connsiteY93" fmla="*/ 1855137 h 2237474"/>
              <a:gd name="connsiteX94" fmla="*/ 4002267 w 12192000"/>
              <a:gd name="connsiteY94" fmla="*/ 1852352 h 2237474"/>
              <a:gd name="connsiteX95" fmla="*/ 3931396 w 12192000"/>
              <a:gd name="connsiteY95" fmla="*/ 1858915 h 2237474"/>
              <a:gd name="connsiteX96" fmla="*/ 3812162 w 12192000"/>
              <a:gd name="connsiteY96" fmla="*/ 1875501 h 2237474"/>
              <a:gd name="connsiteX97" fmla="*/ 3758105 w 12192000"/>
              <a:gd name="connsiteY97" fmla="*/ 1871856 h 2237474"/>
              <a:gd name="connsiteX98" fmla="*/ 3715896 w 12192000"/>
              <a:gd name="connsiteY98" fmla="*/ 1881552 h 2237474"/>
              <a:gd name="connsiteX99" fmla="*/ 3567259 w 12192000"/>
              <a:gd name="connsiteY99" fmla="*/ 1893482 h 2237474"/>
              <a:gd name="connsiteX100" fmla="*/ 3405770 w 12192000"/>
              <a:gd name="connsiteY100" fmla="*/ 1904591 h 2237474"/>
              <a:gd name="connsiteX101" fmla="*/ 3280097 w 12192000"/>
              <a:gd name="connsiteY101" fmla="*/ 1919610 h 2237474"/>
              <a:gd name="connsiteX102" fmla="*/ 3009910 w 12192000"/>
              <a:gd name="connsiteY102" fmla="*/ 1957866 h 2237474"/>
              <a:gd name="connsiteX103" fmla="*/ 2995934 w 12192000"/>
              <a:gd name="connsiteY103" fmla="*/ 1967085 h 2237474"/>
              <a:gd name="connsiteX104" fmla="*/ 2942858 w 12192000"/>
              <a:gd name="connsiteY104" fmla="*/ 1981367 h 2237474"/>
              <a:gd name="connsiteX105" fmla="*/ 2875436 w 12192000"/>
              <a:gd name="connsiteY105" fmla="*/ 1996977 h 2237474"/>
              <a:gd name="connsiteX106" fmla="*/ 2874892 w 12192000"/>
              <a:gd name="connsiteY106" fmla="*/ 1996085 h 2237474"/>
              <a:gd name="connsiteX107" fmla="*/ 2843662 w 12192000"/>
              <a:gd name="connsiteY107" fmla="*/ 1992498 h 2237474"/>
              <a:gd name="connsiteX108" fmla="*/ 2718916 w 12192000"/>
              <a:gd name="connsiteY108" fmla="*/ 1990867 h 2237474"/>
              <a:gd name="connsiteX109" fmla="*/ 2713522 w 12192000"/>
              <a:gd name="connsiteY109" fmla="*/ 1990173 h 2237474"/>
              <a:gd name="connsiteX110" fmla="*/ 2476147 w 12192000"/>
              <a:gd name="connsiteY110" fmla="*/ 1998305 h 2237474"/>
              <a:gd name="connsiteX111" fmla="*/ 2373568 w 12192000"/>
              <a:gd name="connsiteY111" fmla="*/ 2003219 h 2237474"/>
              <a:gd name="connsiteX112" fmla="*/ 2287219 w 12192000"/>
              <a:gd name="connsiteY112" fmla="*/ 1998750 h 2237474"/>
              <a:gd name="connsiteX113" fmla="*/ 2243069 w 12192000"/>
              <a:gd name="connsiteY113" fmla="*/ 2005321 h 2237474"/>
              <a:gd name="connsiteX114" fmla="*/ 2164831 w 12192000"/>
              <a:gd name="connsiteY114" fmla="*/ 2010143 h 2237474"/>
              <a:gd name="connsiteX115" fmla="*/ 2085228 w 12192000"/>
              <a:gd name="connsiteY115" fmla="*/ 2046431 h 2237474"/>
              <a:gd name="connsiteX116" fmla="*/ 2058061 w 12192000"/>
              <a:gd name="connsiteY116" fmla="*/ 2047942 h 2237474"/>
              <a:gd name="connsiteX117" fmla="*/ 2042244 w 12192000"/>
              <a:gd name="connsiteY117" fmla="*/ 2055560 h 2237474"/>
              <a:gd name="connsiteX118" fmla="*/ 1877728 w 12192000"/>
              <a:gd name="connsiteY118" fmla="*/ 2101004 h 2237474"/>
              <a:gd name="connsiteX119" fmla="*/ 1759056 w 12192000"/>
              <a:gd name="connsiteY119" fmla="*/ 2125608 h 2237474"/>
              <a:gd name="connsiteX120" fmla="*/ 1637948 w 12192000"/>
              <a:gd name="connsiteY120" fmla="*/ 2172597 h 2237474"/>
              <a:gd name="connsiteX121" fmla="*/ 1434549 w 12192000"/>
              <a:gd name="connsiteY121" fmla="*/ 2234522 h 2237474"/>
              <a:gd name="connsiteX122" fmla="*/ 1398481 w 12192000"/>
              <a:gd name="connsiteY122" fmla="*/ 2237074 h 2237474"/>
              <a:gd name="connsiteX123" fmla="*/ 1398407 w 12192000"/>
              <a:gd name="connsiteY123" fmla="*/ 2237095 h 2237474"/>
              <a:gd name="connsiteX124" fmla="*/ 1370962 w 12192000"/>
              <a:gd name="connsiteY124" fmla="*/ 2237474 h 2237474"/>
              <a:gd name="connsiteX125" fmla="*/ 1356367 w 12192000"/>
              <a:gd name="connsiteY125" fmla="*/ 2235089 h 2237474"/>
              <a:gd name="connsiteX126" fmla="*/ 1279765 w 12192000"/>
              <a:gd name="connsiteY126" fmla="*/ 2229639 h 2237474"/>
              <a:gd name="connsiteX127" fmla="*/ 1195347 w 12192000"/>
              <a:gd name="connsiteY127" fmla="*/ 2212354 h 2237474"/>
              <a:gd name="connsiteX128" fmla="*/ 970251 w 12192000"/>
              <a:gd name="connsiteY128" fmla="*/ 2221029 h 2237474"/>
              <a:gd name="connsiteX129" fmla="*/ 812914 w 12192000"/>
              <a:gd name="connsiteY129" fmla="*/ 2210095 h 2237474"/>
              <a:gd name="connsiteX130" fmla="*/ 776382 w 12192000"/>
              <a:gd name="connsiteY130" fmla="*/ 2204512 h 2237474"/>
              <a:gd name="connsiteX131" fmla="*/ 597225 w 12192000"/>
              <a:gd name="connsiteY131" fmla="*/ 2180999 h 2237474"/>
              <a:gd name="connsiteX132" fmla="*/ 520671 w 12192000"/>
              <a:gd name="connsiteY132" fmla="*/ 2180980 h 2237474"/>
              <a:gd name="connsiteX133" fmla="*/ 515024 w 12192000"/>
              <a:gd name="connsiteY133" fmla="*/ 2179258 h 2237474"/>
              <a:gd name="connsiteX134" fmla="*/ 413835 w 12192000"/>
              <a:gd name="connsiteY134" fmla="*/ 2156783 h 2237474"/>
              <a:gd name="connsiteX135" fmla="*/ 376513 w 12192000"/>
              <a:gd name="connsiteY135" fmla="*/ 2154014 h 2237474"/>
              <a:gd name="connsiteX136" fmla="*/ 273386 w 12192000"/>
              <a:gd name="connsiteY136" fmla="*/ 2142551 h 2237474"/>
              <a:gd name="connsiteX137" fmla="*/ 169207 w 12192000"/>
              <a:gd name="connsiteY137" fmla="*/ 2128100 h 2237474"/>
              <a:gd name="connsiteX138" fmla="*/ 77641 w 12192000"/>
              <a:gd name="connsiteY138" fmla="*/ 2126835 h 2237474"/>
              <a:gd name="connsiteX139" fmla="*/ 37645 w 12192000"/>
              <a:gd name="connsiteY139" fmla="*/ 2115401 h 2237474"/>
              <a:gd name="connsiteX140" fmla="*/ 4572 w 12192000"/>
              <a:gd name="connsiteY140" fmla="*/ 2111091 h 2237474"/>
              <a:gd name="connsiteX141" fmla="*/ 0 w 12192000"/>
              <a:gd name="connsiteY141" fmla="*/ 2110468 h 2237474"/>
              <a:gd name="connsiteX142" fmla="*/ 0 w 12192000"/>
              <a:gd name="connsiteY142"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1890686 w 12192000"/>
              <a:gd name="connsiteY4" fmla="*/ 732766 h 2237474"/>
              <a:gd name="connsiteX5" fmla="*/ 11820512 w 12192000"/>
              <a:gd name="connsiteY5" fmla="*/ 745392 h 2237474"/>
              <a:gd name="connsiteX6" fmla="*/ 11649954 w 12192000"/>
              <a:gd name="connsiteY6" fmla="*/ 749628 h 2237474"/>
              <a:gd name="connsiteX7" fmla="*/ 11560424 w 12192000"/>
              <a:gd name="connsiteY7" fmla="*/ 748017 h 2237474"/>
              <a:gd name="connsiteX8" fmla="*/ 11358455 w 12192000"/>
              <a:gd name="connsiteY8" fmla="*/ 747593 h 2237474"/>
              <a:gd name="connsiteX9" fmla="*/ 11165209 w 12192000"/>
              <a:gd name="connsiteY9" fmla="*/ 748852 h 2237474"/>
              <a:gd name="connsiteX10" fmla="*/ 11058755 w 12192000"/>
              <a:gd name="connsiteY10" fmla="*/ 749617 h 2237474"/>
              <a:gd name="connsiteX11" fmla="*/ 10846594 w 12192000"/>
              <a:gd name="connsiteY11" fmla="*/ 765069 h 2237474"/>
              <a:gd name="connsiteX12" fmla="*/ 10739478 w 12192000"/>
              <a:gd name="connsiteY12" fmla="*/ 776841 h 2237474"/>
              <a:gd name="connsiteX13" fmla="*/ 10458762 w 12192000"/>
              <a:gd name="connsiteY13" fmla="*/ 755400 h 2237474"/>
              <a:gd name="connsiteX14" fmla="*/ 10211200 w 12192000"/>
              <a:gd name="connsiteY14" fmla="*/ 767513 h 2237474"/>
              <a:gd name="connsiteX15" fmla="*/ 10167995 w 12192000"/>
              <a:gd name="connsiteY15" fmla="*/ 760843 h 2237474"/>
              <a:gd name="connsiteX16" fmla="*/ 9997044 w 12192000"/>
              <a:gd name="connsiteY16" fmla="*/ 780129 h 2237474"/>
              <a:gd name="connsiteX17" fmla="*/ 9943887 w 12192000"/>
              <a:gd name="connsiteY17" fmla="*/ 804141 h 2237474"/>
              <a:gd name="connsiteX18" fmla="*/ 9918248 w 12192000"/>
              <a:gd name="connsiteY18" fmla="*/ 816628 h 2237474"/>
              <a:gd name="connsiteX19" fmla="*/ 9767091 w 12192000"/>
              <a:gd name="connsiteY19" fmla="*/ 870550 h 2237474"/>
              <a:gd name="connsiteX20" fmla="*/ 9683005 w 12192000"/>
              <a:gd name="connsiteY20" fmla="*/ 894128 h 2237474"/>
              <a:gd name="connsiteX21" fmla="*/ 9594438 w 12192000"/>
              <a:gd name="connsiteY21" fmla="*/ 919051 h 2237474"/>
              <a:gd name="connsiteX22" fmla="*/ 9544189 w 12192000"/>
              <a:gd name="connsiteY22" fmla="*/ 938966 h 2237474"/>
              <a:gd name="connsiteX23" fmla="*/ 9500499 w 12192000"/>
              <a:gd name="connsiteY23" fmla="*/ 954680 h 2237474"/>
              <a:gd name="connsiteX24" fmla="*/ 9410017 w 12192000"/>
              <a:gd name="connsiteY24" fmla="*/ 993931 h 2237474"/>
              <a:gd name="connsiteX25" fmla="*/ 9392919 w 12192000"/>
              <a:gd name="connsiteY25" fmla="*/ 994656 h 2237474"/>
              <a:gd name="connsiteX26" fmla="*/ 9268019 w 12192000"/>
              <a:gd name="connsiteY26" fmla="*/ 1007442 h 2237474"/>
              <a:gd name="connsiteX27" fmla="*/ 9188177 w 12192000"/>
              <a:gd name="connsiteY27" fmla="*/ 1035474 h 2237474"/>
              <a:gd name="connsiteX28" fmla="*/ 9155969 w 12192000"/>
              <a:gd name="connsiteY28" fmla="*/ 1046804 h 2237474"/>
              <a:gd name="connsiteX29" fmla="*/ 9133985 w 12192000"/>
              <a:gd name="connsiteY29" fmla="*/ 1046450 h 2237474"/>
              <a:gd name="connsiteX30" fmla="*/ 9003462 w 12192000"/>
              <a:gd name="connsiteY30" fmla="*/ 1042406 h 2237474"/>
              <a:gd name="connsiteX31" fmla="*/ 8968445 w 12192000"/>
              <a:gd name="connsiteY31" fmla="*/ 1052169 h 2237474"/>
              <a:gd name="connsiteX32" fmla="*/ 8886001 w 12192000"/>
              <a:gd name="connsiteY32" fmla="*/ 1067468 h 2237474"/>
              <a:gd name="connsiteX33" fmla="*/ 8838610 w 12192000"/>
              <a:gd name="connsiteY33" fmla="*/ 1075091 h 2237474"/>
              <a:gd name="connsiteX34" fmla="*/ 8750383 w 12192000"/>
              <a:gd name="connsiteY34" fmla="*/ 1097387 h 2237474"/>
              <a:gd name="connsiteX35" fmla="*/ 8665605 w 12192000"/>
              <a:gd name="connsiteY35" fmla="*/ 1110791 h 2237474"/>
              <a:gd name="connsiteX36" fmla="*/ 8584946 w 12192000"/>
              <a:gd name="connsiteY36" fmla="*/ 1135226 h 2237474"/>
              <a:gd name="connsiteX37" fmla="*/ 8419755 w 12192000"/>
              <a:gd name="connsiteY37" fmla="*/ 1216260 h 2237474"/>
              <a:gd name="connsiteX38" fmla="*/ 8411626 w 12192000"/>
              <a:gd name="connsiteY38" fmla="*/ 1214397 h 2237474"/>
              <a:gd name="connsiteX39" fmla="*/ 8363469 w 12192000"/>
              <a:gd name="connsiteY39" fmla="*/ 1246658 h 2237474"/>
              <a:gd name="connsiteX40" fmla="*/ 8275497 w 12192000"/>
              <a:gd name="connsiteY40" fmla="*/ 1264396 h 2237474"/>
              <a:gd name="connsiteX41" fmla="*/ 8074238 w 12192000"/>
              <a:gd name="connsiteY41" fmla="*/ 1301895 h 2237474"/>
              <a:gd name="connsiteX42" fmla="*/ 7942099 w 12192000"/>
              <a:gd name="connsiteY42" fmla="*/ 1336332 h 2237474"/>
              <a:gd name="connsiteX43" fmla="*/ 7902328 w 12192000"/>
              <a:gd name="connsiteY43" fmla="*/ 1345865 h 2237474"/>
              <a:gd name="connsiteX44" fmla="*/ 7840612 w 12192000"/>
              <a:gd name="connsiteY44" fmla="*/ 1369373 h 2237474"/>
              <a:gd name="connsiteX45" fmla="*/ 7786819 w 12192000"/>
              <a:gd name="connsiteY45" fmla="*/ 1378970 h 2237474"/>
              <a:gd name="connsiteX46" fmla="*/ 7548172 w 12192000"/>
              <a:gd name="connsiteY46" fmla="*/ 1417460 h 2237474"/>
              <a:gd name="connsiteX47" fmla="*/ 7483437 w 12192000"/>
              <a:gd name="connsiteY47" fmla="*/ 1478152 h 2237474"/>
              <a:gd name="connsiteX48" fmla="*/ 7377870 w 12192000"/>
              <a:gd name="connsiteY48" fmla="*/ 1523319 h 2237474"/>
              <a:gd name="connsiteX49" fmla="*/ 7230737 w 12192000"/>
              <a:gd name="connsiteY49" fmla="*/ 1562633 h 2237474"/>
              <a:gd name="connsiteX50" fmla="*/ 7224458 w 12192000"/>
              <a:gd name="connsiteY50" fmla="*/ 1573008 h 2237474"/>
              <a:gd name="connsiteX51" fmla="*/ 7183121 w 12192000"/>
              <a:gd name="connsiteY51" fmla="*/ 1595162 h 2237474"/>
              <a:gd name="connsiteX52" fmla="*/ 7164601 w 12192000"/>
              <a:gd name="connsiteY52" fmla="*/ 1606490 h 2237474"/>
              <a:gd name="connsiteX53" fmla="*/ 6900177 w 12192000"/>
              <a:gd name="connsiteY53" fmla="*/ 1636016 h 2237474"/>
              <a:gd name="connsiteX54" fmla="*/ 6795372 w 12192000"/>
              <a:gd name="connsiteY54" fmla="*/ 1644845 h 2237474"/>
              <a:gd name="connsiteX55" fmla="*/ 6692251 w 12192000"/>
              <a:gd name="connsiteY55" fmla="*/ 1656357 h 2237474"/>
              <a:gd name="connsiteX56" fmla="*/ 6655235 w 12192000"/>
              <a:gd name="connsiteY56" fmla="*/ 1661869 h 2237474"/>
              <a:gd name="connsiteX57" fmla="*/ 6554894 w 12192000"/>
              <a:gd name="connsiteY57" fmla="*/ 1664428 h 2237474"/>
              <a:gd name="connsiteX58" fmla="*/ 6516595 w 12192000"/>
              <a:gd name="connsiteY58" fmla="*/ 1667475 h 2237474"/>
              <a:gd name="connsiteX59" fmla="*/ 6508541 w 12192000"/>
              <a:gd name="connsiteY59" fmla="*/ 1668757 h 2237474"/>
              <a:gd name="connsiteX60" fmla="*/ 6471012 w 12192000"/>
              <a:gd name="connsiteY60" fmla="*/ 1678604 h 2237474"/>
              <a:gd name="connsiteX61" fmla="*/ 6364035 w 12192000"/>
              <a:gd name="connsiteY61" fmla="*/ 1667683 h 2237474"/>
              <a:gd name="connsiteX62" fmla="*/ 6280959 w 12192000"/>
              <a:gd name="connsiteY62" fmla="*/ 1689329 h 2237474"/>
              <a:gd name="connsiteX63" fmla="*/ 6243319 w 12192000"/>
              <a:gd name="connsiteY63" fmla="*/ 1695560 h 2237474"/>
              <a:gd name="connsiteX64" fmla="*/ 6098321 w 12192000"/>
              <a:gd name="connsiteY64" fmla="*/ 1721646 h 2237474"/>
              <a:gd name="connsiteX65" fmla="*/ 5880652 w 12192000"/>
              <a:gd name="connsiteY65" fmla="*/ 1779643 h 2237474"/>
              <a:gd name="connsiteX66" fmla="*/ 5785959 w 12192000"/>
              <a:gd name="connsiteY66" fmla="*/ 1775307 h 2237474"/>
              <a:gd name="connsiteX67" fmla="*/ 5643534 w 12192000"/>
              <a:gd name="connsiteY67" fmla="*/ 1802919 h 2237474"/>
              <a:gd name="connsiteX68" fmla="*/ 5518799 w 12192000"/>
              <a:gd name="connsiteY68" fmla="*/ 1818312 h 2237474"/>
              <a:gd name="connsiteX69" fmla="*/ 5505014 w 12192000"/>
              <a:gd name="connsiteY69" fmla="*/ 1819259 h 2237474"/>
              <a:gd name="connsiteX70" fmla="*/ 5453307 w 12192000"/>
              <a:gd name="connsiteY70" fmla="*/ 1815450 h 2237474"/>
              <a:gd name="connsiteX71" fmla="*/ 5221533 w 12192000"/>
              <a:gd name="connsiteY71" fmla="*/ 1846950 h 2237474"/>
              <a:gd name="connsiteX72" fmla="*/ 5149802 w 12192000"/>
              <a:gd name="connsiteY72" fmla="*/ 1844846 h 2237474"/>
              <a:gd name="connsiteX73" fmla="*/ 5114927 w 12192000"/>
              <a:gd name="connsiteY73" fmla="*/ 1847827 h 2237474"/>
              <a:gd name="connsiteX74" fmla="*/ 5108970 w 12192000"/>
              <a:gd name="connsiteY74" fmla="*/ 1847935 h 2237474"/>
              <a:gd name="connsiteX75" fmla="*/ 5067961 w 12192000"/>
              <a:gd name="connsiteY75" fmla="*/ 1845917 h 2237474"/>
              <a:gd name="connsiteX76" fmla="*/ 5007075 w 12192000"/>
              <a:gd name="connsiteY76" fmla="*/ 1838626 h 2237474"/>
              <a:gd name="connsiteX77" fmla="*/ 4944087 w 12192000"/>
              <a:gd name="connsiteY77" fmla="*/ 1823332 h 2237474"/>
              <a:gd name="connsiteX78" fmla="*/ 4907662 w 12192000"/>
              <a:gd name="connsiteY78" fmla="*/ 1816900 h 2237474"/>
              <a:gd name="connsiteX79" fmla="*/ 4882386 w 12192000"/>
              <a:gd name="connsiteY79" fmla="*/ 1809844 h 2237474"/>
              <a:gd name="connsiteX80" fmla="*/ 4811440 w 12192000"/>
              <a:gd name="connsiteY80" fmla="*/ 1804655 h 2237474"/>
              <a:gd name="connsiteX81" fmla="*/ 4691075 w 12192000"/>
              <a:gd name="connsiteY81" fmla="*/ 1801389 h 2237474"/>
              <a:gd name="connsiteX82" fmla="*/ 4640313 w 12192000"/>
              <a:gd name="connsiteY82" fmla="*/ 1784307 h 2237474"/>
              <a:gd name="connsiteX83" fmla="*/ 4536503 w 12192000"/>
              <a:gd name="connsiteY83" fmla="*/ 1785334 h 2237474"/>
              <a:gd name="connsiteX84" fmla="*/ 4513724 w 12192000"/>
              <a:gd name="connsiteY84" fmla="*/ 1791996 h 2237474"/>
              <a:gd name="connsiteX85" fmla="*/ 4459810 w 12192000"/>
              <a:gd name="connsiteY85" fmla="*/ 1797886 h 2237474"/>
              <a:gd name="connsiteX86" fmla="*/ 4379064 w 12192000"/>
              <a:gd name="connsiteY86" fmla="*/ 1817177 h 2237474"/>
              <a:gd name="connsiteX87" fmla="*/ 4290981 w 12192000"/>
              <a:gd name="connsiteY87" fmla="*/ 1839677 h 2237474"/>
              <a:gd name="connsiteX88" fmla="*/ 4238372 w 12192000"/>
              <a:gd name="connsiteY88" fmla="*/ 1851480 h 2237474"/>
              <a:gd name="connsiteX89" fmla="*/ 4232517 w 12192000"/>
              <a:gd name="connsiteY89" fmla="*/ 1852567 h 2237474"/>
              <a:gd name="connsiteX90" fmla="*/ 4191732 w 12192000"/>
              <a:gd name="connsiteY90" fmla="*/ 1857328 h 2237474"/>
              <a:gd name="connsiteX91" fmla="*/ 4065532 w 12192000"/>
              <a:gd name="connsiteY91" fmla="*/ 1855477 h 2237474"/>
              <a:gd name="connsiteX92" fmla="*/ 4028460 w 12192000"/>
              <a:gd name="connsiteY92" fmla="*/ 1855137 h 2237474"/>
              <a:gd name="connsiteX93" fmla="*/ 4002267 w 12192000"/>
              <a:gd name="connsiteY93" fmla="*/ 1852352 h 2237474"/>
              <a:gd name="connsiteX94" fmla="*/ 3931396 w 12192000"/>
              <a:gd name="connsiteY94" fmla="*/ 1858915 h 2237474"/>
              <a:gd name="connsiteX95" fmla="*/ 3812162 w 12192000"/>
              <a:gd name="connsiteY95" fmla="*/ 1875501 h 2237474"/>
              <a:gd name="connsiteX96" fmla="*/ 3758105 w 12192000"/>
              <a:gd name="connsiteY96" fmla="*/ 1871856 h 2237474"/>
              <a:gd name="connsiteX97" fmla="*/ 3715896 w 12192000"/>
              <a:gd name="connsiteY97" fmla="*/ 1881552 h 2237474"/>
              <a:gd name="connsiteX98" fmla="*/ 3567259 w 12192000"/>
              <a:gd name="connsiteY98" fmla="*/ 1893482 h 2237474"/>
              <a:gd name="connsiteX99" fmla="*/ 3405770 w 12192000"/>
              <a:gd name="connsiteY99" fmla="*/ 1904591 h 2237474"/>
              <a:gd name="connsiteX100" fmla="*/ 3280097 w 12192000"/>
              <a:gd name="connsiteY100" fmla="*/ 1919610 h 2237474"/>
              <a:gd name="connsiteX101" fmla="*/ 3009910 w 12192000"/>
              <a:gd name="connsiteY101" fmla="*/ 1957866 h 2237474"/>
              <a:gd name="connsiteX102" fmla="*/ 2995934 w 12192000"/>
              <a:gd name="connsiteY102" fmla="*/ 1967085 h 2237474"/>
              <a:gd name="connsiteX103" fmla="*/ 2942858 w 12192000"/>
              <a:gd name="connsiteY103" fmla="*/ 1981367 h 2237474"/>
              <a:gd name="connsiteX104" fmla="*/ 2875436 w 12192000"/>
              <a:gd name="connsiteY104" fmla="*/ 1996977 h 2237474"/>
              <a:gd name="connsiteX105" fmla="*/ 2874892 w 12192000"/>
              <a:gd name="connsiteY105" fmla="*/ 1996085 h 2237474"/>
              <a:gd name="connsiteX106" fmla="*/ 2843662 w 12192000"/>
              <a:gd name="connsiteY106" fmla="*/ 1992498 h 2237474"/>
              <a:gd name="connsiteX107" fmla="*/ 2718916 w 12192000"/>
              <a:gd name="connsiteY107" fmla="*/ 1990867 h 2237474"/>
              <a:gd name="connsiteX108" fmla="*/ 2713522 w 12192000"/>
              <a:gd name="connsiteY108" fmla="*/ 1990173 h 2237474"/>
              <a:gd name="connsiteX109" fmla="*/ 2476147 w 12192000"/>
              <a:gd name="connsiteY109" fmla="*/ 1998305 h 2237474"/>
              <a:gd name="connsiteX110" fmla="*/ 2373568 w 12192000"/>
              <a:gd name="connsiteY110" fmla="*/ 2003219 h 2237474"/>
              <a:gd name="connsiteX111" fmla="*/ 2287219 w 12192000"/>
              <a:gd name="connsiteY111" fmla="*/ 1998750 h 2237474"/>
              <a:gd name="connsiteX112" fmla="*/ 2243069 w 12192000"/>
              <a:gd name="connsiteY112" fmla="*/ 2005321 h 2237474"/>
              <a:gd name="connsiteX113" fmla="*/ 2164831 w 12192000"/>
              <a:gd name="connsiteY113" fmla="*/ 2010143 h 2237474"/>
              <a:gd name="connsiteX114" fmla="*/ 2085228 w 12192000"/>
              <a:gd name="connsiteY114" fmla="*/ 2046431 h 2237474"/>
              <a:gd name="connsiteX115" fmla="*/ 2058061 w 12192000"/>
              <a:gd name="connsiteY115" fmla="*/ 2047942 h 2237474"/>
              <a:gd name="connsiteX116" fmla="*/ 2042244 w 12192000"/>
              <a:gd name="connsiteY116" fmla="*/ 2055560 h 2237474"/>
              <a:gd name="connsiteX117" fmla="*/ 1877728 w 12192000"/>
              <a:gd name="connsiteY117" fmla="*/ 2101004 h 2237474"/>
              <a:gd name="connsiteX118" fmla="*/ 1759056 w 12192000"/>
              <a:gd name="connsiteY118" fmla="*/ 2125608 h 2237474"/>
              <a:gd name="connsiteX119" fmla="*/ 1637948 w 12192000"/>
              <a:gd name="connsiteY119" fmla="*/ 2172597 h 2237474"/>
              <a:gd name="connsiteX120" fmla="*/ 1434549 w 12192000"/>
              <a:gd name="connsiteY120" fmla="*/ 2234522 h 2237474"/>
              <a:gd name="connsiteX121" fmla="*/ 1398481 w 12192000"/>
              <a:gd name="connsiteY121" fmla="*/ 2237074 h 2237474"/>
              <a:gd name="connsiteX122" fmla="*/ 1398407 w 12192000"/>
              <a:gd name="connsiteY122" fmla="*/ 2237095 h 2237474"/>
              <a:gd name="connsiteX123" fmla="*/ 1370962 w 12192000"/>
              <a:gd name="connsiteY123" fmla="*/ 2237474 h 2237474"/>
              <a:gd name="connsiteX124" fmla="*/ 1356367 w 12192000"/>
              <a:gd name="connsiteY124" fmla="*/ 2235089 h 2237474"/>
              <a:gd name="connsiteX125" fmla="*/ 1279765 w 12192000"/>
              <a:gd name="connsiteY125" fmla="*/ 2229639 h 2237474"/>
              <a:gd name="connsiteX126" fmla="*/ 1195347 w 12192000"/>
              <a:gd name="connsiteY126" fmla="*/ 2212354 h 2237474"/>
              <a:gd name="connsiteX127" fmla="*/ 970251 w 12192000"/>
              <a:gd name="connsiteY127" fmla="*/ 2221029 h 2237474"/>
              <a:gd name="connsiteX128" fmla="*/ 812914 w 12192000"/>
              <a:gd name="connsiteY128" fmla="*/ 2210095 h 2237474"/>
              <a:gd name="connsiteX129" fmla="*/ 776382 w 12192000"/>
              <a:gd name="connsiteY129" fmla="*/ 2204512 h 2237474"/>
              <a:gd name="connsiteX130" fmla="*/ 597225 w 12192000"/>
              <a:gd name="connsiteY130" fmla="*/ 2180999 h 2237474"/>
              <a:gd name="connsiteX131" fmla="*/ 520671 w 12192000"/>
              <a:gd name="connsiteY131" fmla="*/ 2180980 h 2237474"/>
              <a:gd name="connsiteX132" fmla="*/ 515024 w 12192000"/>
              <a:gd name="connsiteY132" fmla="*/ 2179258 h 2237474"/>
              <a:gd name="connsiteX133" fmla="*/ 413835 w 12192000"/>
              <a:gd name="connsiteY133" fmla="*/ 2156783 h 2237474"/>
              <a:gd name="connsiteX134" fmla="*/ 376513 w 12192000"/>
              <a:gd name="connsiteY134" fmla="*/ 2154014 h 2237474"/>
              <a:gd name="connsiteX135" fmla="*/ 273386 w 12192000"/>
              <a:gd name="connsiteY135" fmla="*/ 2142551 h 2237474"/>
              <a:gd name="connsiteX136" fmla="*/ 169207 w 12192000"/>
              <a:gd name="connsiteY136" fmla="*/ 2128100 h 2237474"/>
              <a:gd name="connsiteX137" fmla="*/ 77641 w 12192000"/>
              <a:gd name="connsiteY137" fmla="*/ 2126835 h 2237474"/>
              <a:gd name="connsiteX138" fmla="*/ 37645 w 12192000"/>
              <a:gd name="connsiteY138" fmla="*/ 2115401 h 2237474"/>
              <a:gd name="connsiteX139" fmla="*/ 4572 w 12192000"/>
              <a:gd name="connsiteY139" fmla="*/ 2111091 h 2237474"/>
              <a:gd name="connsiteX140" fmla="*/ 0 w 12192000"/>
              <a:gd name="connsiteY140" fmla="*/ 2110468 h 2237474"/>
              <a:gd name="connsiteX141" fmla="*/ 0 w 12192000"/>
              <a:gd name="connsiteY141"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38659 w 12192000"/>
              <a:gd name="connsiteY3" fmla="*/ 756742 h 2237474"/>
              <a:gd name="connsiteX4" fmla="*/ 11890686 w 12192000"/>
              <a:gd name="connsiteY4" fmla="*/ 732766 h 2237474"/>
              <a:gd name="connsiteX5" fmla="*/ 11820512 w 12192000"/>
              <a:gd name="connsiteY5" fmla="*/ 745392 h 2237474"/>
              <a:gd name="connsiteX6" fmla="*/ 11649954 w 12192000"/>
              <a:gd name="connsiteY6" fmla="*/ 749628 h 2237474"/>
              <a:gd name="connsiteX7" fmla="*/ 11560424 w 12192000"/>
              <a:gd name="connsiteY7" fmla="*/ 748017 h 2237474"/>
              <a:gd name="connsiteX8" fmla="*/ 11358455 w 12192000"/>
              <a:gd name="connsiteY8" fmla="*/ 747593 h 2237474"/>
              <a:gd name="connsiteX9" fmla="*/ 11165209 w 12192000"/>
              <a:gd name="connsiteY9" fmla="*/ 748852 h 2237474"/>
              <a:gd name="connsiteX10" fmla="*/ 11058755 w 12192000"/>
              <a:gd name="connsiteY10" fmla="*/ 749617 h 2237474"/>
              <a:gd name="connsiteX11" fmla="*/ 10846594 w 12192000"/>
              <a:gd name="connsiteY11" fmla="*/ 765069 h 2237474"/>
              <a:gd name="connsiteX12" fmla="*/ 10739478 w 12192000"/>
              <a:gd name="connsiteY12" fmla="*/ 776841 h 2237474"/>
              <a:gd name="connsiteX13" fmla="*/ 10458762 w 12192000"/>
              <a:gd name="connsiteY13" fmla="*/ 755400 h 2237474"/>
              <a:gd name="connsiteX14" fmla="*/ 10211200 w 12192000"/>
              <a:gd name="connsiteY14" fmla="*/ 767513 h 2237474"/>
              <a:gd name="connsiteX15" fmla="*/ 10167995 w 12192000"/>
              <a:gd name="connsiteY15" fmla="*/ 760843 h 2237474"/>
              <a:gd name="connsiteX16" fmla="*/ 9997044 w 12192000"/>
              <a:gd name="connsiteY16" fmla="*/ 780129 h 2237474"/>
              <a:gd name="connsiteX17" fmla="*/ 9943887 w 12192000"/>
              <a:gd name="connsiteY17" fmla="*/ 804141 h 2237474"/>
              <a:gd name="connsiteX18" fmla="*/ 9918248 w 12192000"/>
              <a:gd name="connsiteY18" fmla="*/ 816628 h 2237474"/>
              <a:gd name="connsiteX19" fmla="*/ 9767091 w 12192000"/>
              <a:gd name="connsiteY19" fmla="*/ 870550 h 2237474"/>
              <a:gd name="connsiteX20" fmla="*/ 9683005 w 12192000"/>
              <a:gd name="connsiteY20" fmla="*/ 894128 h 2237474"/>
              <a:gd name="connsiteX21" fmla="*/ 9594438 w 12192000"/>
              <a:gd name="connsiteY21" fmla="*/ 919051 h 2237474"/>
              <a:gd name="connsiteX22" fmla="*/ 9544189 w 12192000"/>
              <a:gd name="connsiteY22" fmla="*/ 938966 h 2237474"/>
              <a:gd name="connsiteX23" fmla="*/ 9500499 w 12192000"/>
              <a:gd name="connsiteY23" fmla="*/ 954680 h 2237474"/>
              <a:gd name="connsiteX24" fmla="*/ 9410017 w 12192000"/>
              <a:gd name="connsiteY24" fmla="*/ 993931 h 2237474"/>
              <a:gd name="connsiteX25" fmla="*/ 9392919 w 12192000"/>
              <a:gd name="connsiteY25" fmla="*/ 994656 h 2237474"/>
              <a:gd name="connsiteX26" fmla="*/ 9268019 w 12192000"/>
              <a:gd name="connsiteY26" fmla="*/ 1007442 h 2237474"/>
              <a:gd name="connsiteX27" fmla="*/ 9188177 w 12192000"/>
              <a:gd name="connsiteY27" fmla="*/ 1035474 h 2237474"/>
              <a:gd name="connsiteX28" fmla="*/ 9155969 w 12192000"/>
              <a:gd name="connsiteY28" fmla="*/ 1046804 h 2237474"/>
              <a:gd name="connsiteX29" fmla="*/ 9133985 w 12192000"/>
              <a:gd name="connsiteY29" fmla="*/ 1046450 h 2237474"/>
              <a:gd name="connsiteX30" fmla="*/ 9003462 w 12192000"/>
              <a:gd name="connsiteY30" fmla="*/ 1042406 h 2237474"/>
              <a:gd name="connsiteX31" fmla="*/ 8968445 w 12192000"/>
              <a:gd name="connsiteY31" fmla="*/ 1052169 h 2237474"/>
              <a:gd name="connsiteX32" fmla="*/ 8886001 w 12192000"/>
              <a:gd name="connsiteY32" fmla="*/ 1067468 h 2237474"/>
              <a:gd name="connsiteX33" fmla="*/ 8838610 w 12192000"/>
              <a:gd name="connsiteY33" fmla="*/ 1075091 h 2237474"/>
              <a:gd name="connsiteX34" fmla="*/ 8750383 w 12192000"/>
              <a:gd name="connsiteY34" fmla="*/ 1097387 h 2237474"/>
              <a:gd name="connsiteX35" fmla="*/ 8665605 w 12192000"/>
              <a:gd name="connsiteY35" fmla="*/ 1110791 h 2237474"/>
              <a:gd name="connsiteX36" fmla="*/ 8584946 w 12192000"/>
              <a:gd name="connsiteY36" fmla="*/ 1135226 h 2237474"/>
              <a:gd name="connsiteX37" fmla="*/ 8419755 w 12192000"/>
              <a:gd name="connsiteY37" fmla="*/ 1216260 h 2237474"/>
              <a:gd name="connsiteX38" fmla="*/ 8411626 w 12192000"/>
              <a:gd name="connsiteY38" fmla="*/ 1214397 h 2237474"/>
              <a:gd name="connsiteX39" fmla="*/ 8363469 w 12192000"/>
              <a:gd name="connsiteY39" fmla="*/ 1246658 h 2237474"/>
              <a:gd name="connsiteX40" fmla="*/ 8275497 w 12192000"/>
              <a:gd name="connsiteY40" fmla="*/ 1264396 h 2237474"/>
              <a:gd name="connsiteX41" fmla="*/ 8074238 w 12192000"/>
              <a:gd name="connsiteY41" fmla="*/ 1301895 h 2237474"/>
              <a:gd name="connsiteX42" fmla="*/ 7942099 w 12192000"/>
              <a:gd name="connsiteY42" fmla="*/ 1336332 h 2237474"/>
              <a:gd name="connsiteX43" fmla="*/ 7902328 w 12192000"/>
              <a:gd name="connsiteY43" fmla="*/ 1345865 h 2237474"/>
              <a:gd name="connsiteX44" fmla="*/ 7840612 w 12192000"/>
              <a:gd name="connsiteY44" fmla="*/ 1369373 h 2237474"/>
              <a:gd name="connsiteX45" fmla="*/ 7786819 w 12192000"/>
              <a:gd name="connsiteY45" fmla="*/ 1378970 h 2237474"/>
              <a:gd name="connsiteX46" fmla="*/ 7548172 w 12192000"/>
              <a:gd name="connsiteY46" fmla="*/ 1417460 h 2237474"/>
              <a:gd name="connsiteX47" fmla="*/ 7483437 w 12192000"/>
              <a:gd name="connsiteY47" fmla="*/ 1478152 h 2237474"/>
              <a:gd name="connsiteX48" fmla="*/ 7377870 w 12192000"/>
              <a:gd name="connsiteY48" fmla="*/ 1523319 h 2237474"/>
              <a:gd name="connsiteX49" fmla="*/ 7230737 w 12192000"/>
              <a:gd name="connsiteY49" fmla="*/ 1562633 h 2237474"/>
              <a:gd name="connsiteX50" fmla="*/ 7224458 w 12192000"/>
              <a:gd name="connsiteY50" fmla="*/ 1573008 h 2237474"/>
              <a:gd name="connsiteX51" fmla="*/ 7183121 w 12192000"/>
              <a:gd name="connsiteY51" fmla="*/ 1595162 h 2237474"/>
              <a:gd name="connsiteX52" fmla="*/ 7164601 w 12192000"/>
              <a:gd name="connsiteY52" fmla="*/ 1606490 h 2237474"/>
              <a:gd name="connsiteX53" fmla="*/ 6900177 w 12192000"/>
              <a:gd name="connsiteY53" fmla="*/ 1636016 h 2237474"/>
              <a:gd name="connsiteX54" fmla="*/ 6795372 w 12192000"/>
              <a:gd name="connsiteY54" fmla="*/ 1644845 h 2237474"/>
              <a:gd name="connsiteX55" fmla="*/ 6692251 w 12192000"/>
              <a:gd name="connsiteY55" fmla="*/ 1656357 h 2237474"/>
              <a:gd name="connsiteX56" fmla="*/ 6655235 w 12192000"/>
              <a:gd name="connsiteY56" fmla="*/ 1661869 h 2237474"/>
              <a:gd name="connsiteX57" fmla="*/ 6554894 w 12192000"/>
              <a:gd name="connsiteY57" fmla="*/ 1664428 h 2237474"/>
              <a:gd name="connsiteX58" fmla="*/ 6516595 w 12192000"/>
              <a:gd name="connsiteY58" fmla="*/ 1667475 h 2237474"/>
              <a:gd name="connsiteX59" fmla="*/ 6508541 w 12192000"/>
              <a:gd name="connsiteY59" fmla="*/ 1668757 h 2237474"/>
              <a:gd name="connsiteX60" fmla="*/ 6471012 w 12192000"/>
              <a:gd name="connsiteY60" fmla="*/ 1678604 h 2237474"/>
              <a:gd name="connsiteX61" fmla="*/ 6364035 w 12192000"/>
              <a:gd name="connsiteY61" fmla="*/ 1667683 h 2237474"/>
              <a:gd name="connsiteX62" fmla="*/ 6280959 w 12192000"/>
              <a:gd name="connsiteY62" fmla="*/ 1689329 h 2237474"/>
              <a:gd name="connsiteX63" fmla="*/ 6243319 w 12192000"/>
              <a:gd name="connsiteY63" fmla="*/ 1695560 h 2237474"/>
              <a:gd name="connsiteX64" fmla="*/ 6098321 w 12192000"/>
              <a:gd name="connsiteY64" fmla="*/ 1721646 h 2237474"/>
              <a:gd name="connsiteX65" fmla="*/ 5880652 w 12192000"/>
              <a:gd name="connsiteY65" fmla="*/ 1779643 h 2237474"/>
              <a:gd name="connsiteX66" fmla="*/ 5785959 w 12192000"/>
              <a:gd name="connsiteY66" fmla="*/ 1775307 h 2237474"/>
              <a:gd name="connsiteX67" fmla="*/ 5643534 w 12192000"/>
              <a:gd name="connsiteY67" fmla="*/ 1802919 h 2237474"/>
              <a:gd name="connsiteX68" fmla="*/ 5518799 w 12192000"/>
              <a:gd name="connsiteY68" fmla="*/ 1818312 h 2237474"/>
              <a:gd name="connsiteX69" fmla="*/ 5505014 w 12192000"/>
              <a:gd name="connsiteY69" fmla="*/ 1819259 h 2237474"/>
              <a:gd name="connsiteX70" fmla="*/ 5453307 w 12192000"/>
              <a:gd name="connsiteY70" fmla="*/ 1815450 h 2237474"/>
              <a:gd name="connsiteX71" fmla="*/ 5221533 w 12192000"/>
              <a:gd name="connsiteY71" fmla="*/ 1846950 h 2237474"/>
              <a:gd name="connsiteX72" fmla="*/ 5149802 w 12192000"/>
              <a:gd name="connsiteY72" fmla="*/ 1844846 h 2237474"/>
              <a:gd name="connsiteX73" fmla="*/ 5114927 w 12192000"/>
              <a:gd name="connsiteY73" fmla="*/ 1847827 h 2237474"/>
              <a:gd name="connsiteX74" fmla="*/ 5108970 w 12192000"/>
              <a:gd name="connsiteY74" fmla="*/ 1847935 h 2237474"/>
              <a:gd name="connsiteX75" fmla="*/ 5067961 w 12192000"/>
              <a:gd name="connsiteY75" fmla="*/ 1845917 h 2237474"/>
              <a:gd name="connsiteX76" fmla="*/ 5007075 w 12192000"/>
              <a:gd name="connsiteY76" fmla="*/ 1838626 h 2237474"/>
              <a:gd name="connsiteX77" fmla="*/ 4944087 w 12192000"/>
              <a:gd name="connsiteY77" fmla="*/ 1823332 h 2237474"/>
              <a:gd name="connsiteX78" fmla="*/ 4907662 w 12192000"/>
              <a:gd name="connsiteY78" fmla="*/ 1816900 h 2237474"/>
              <a:gd name="connsiteX79" fmla="*/ 4882386 w 12192000"/>
              <a:gd name="connsiteY79" fmla="*/ 1809844 h 2237474"/>
              <a:gd name="connsiteX80" fmla="*/ 4811440 w 12192000"/>
              <a:gd name="connsiteY80" fmla="*/ 1804655 h 2237474"/>
              <a:gd name="connsiteX81" fmla="*/ 4691075 w 12192000"/>
              <a:gd name="connsiteY81" fmla="*/ 1801389 h 2237474"/>
              <a:gd name="connsiteX82" fmla="*/ 4640313 w 12192000"/>
              <a:gd name="connsiteY82" fmla="*/ 1784307 h 2237474"/>
              <a:gd name="connsiteX83" fmla="*/ 4536503 w 12192000"/>
              <a:gd name="connsiteY83" fmla="*/ 1785334 h 2237474"/>
              <a:gd name="connsiteX84" fmla="*/ 4513724 w 12192000"/>
              <a:gd name="connsiteY84" fmla="*/ 1791996 h 2237474"/>
              <a:gd name="connsiteX85" fmla="*/ 4459810 w 12192000"/>
              <a:gd name="connsiteY85" fmla="*/ 1797886 h 2237474"/>
              <a:gd name="connsiteX86" fmla="*/ 4379064 w 12192000"/>
              <a:gd name="connsiteY86" fmla="*/ 1817177 h 2237474"/>
              <a:gd name="connsiteX87" fmla="*/ 4290981 w 12192000"/>
              <a:gd name="connsiteY87" fmla="*/ 1839677 h 2237474"/>
              <a:gd name="connsiteX88" fmla="*/ 4238372 w 12192000"/>
              <a:gd name="connsiteY88" fmla="*/ 1851480 h 2237474"/>
              <a:gd name="connsiteX89" fmla="*/ 4232517 w 12192000"/>
              <a:gd name="connsiteY89" fmla="*/ 1852567 h 2237474"/>
              <a:gd name="connsiteX90" fmla="*/ 4191732 w 12192000"/>
              <a:gd name="connsiteY90" fmla="*/ 1857328 h 2237474"/>
              <a:gd name="connsiteX91" fmla="*/ 4065532 w 12192000"/>
              <a:gd name="connsiteY91" fmla="*/ 1855477 h 2237474"/>
              <a:gd name="connsiteX92" fmla="*/ 4028460 w 12192000"/>
              <a:gd name="connsiteY92" fmla="*/ 1855137 h 2237474"/>
              <a:gd name="connsiteX93" fmla="*/ 4002267 w 12192000"/>
              <a:gd name="connsiteY93" fmla="*/ 1852352 h 2237474"/>
              <a:gd name="connsiteX94" fmla="*/ 3931396 w 12192000"/>
              <a:gd name="connsiteY94" fmla="*/ 1858915 h 2237474"/>
              <a:gd name="connsiteX95" fmla="*/ 3812162 w 12192000"/>
              <a:gd name="connsiteY95" fmla="*/ 1875501 h 2237474"/>
              <a:gd name="connsiteX96" fmla="*/ 3758105 w 12192000"/>
              <a:gd name="connsiteY96" fmla="*/ 1871856 h 2237474"/>
              <a:gd name="connsiteX97" fmla="*/ 3715896 w 12192000"/>
              <a:gd name="connsiteY97" fmla="*/ 1881552 h 2237474"/>
              <a:gd name="connsiteX98" fmla="*/ 3567259 w 12192000"/>
              <a:gd name="connsiteY98" fmla="*/ 1893482 h 2237474"/>
              <a:gd name="connsiteX99" fmla="*/ 3405770 w 12192000"/>
              <a:gd name="connsiteY99" fmla="*/ 1904591 h 2237474"/>
              <a:gd name="connsiteX100" fmla="*/ 3280097 w 12192000"/>
              <a:gd name="connsiteY100" fmla="*/ 1919610 h 2237474"/>
              <a:gd name="connsiteX101" fmla="*/ 3009910 w 12192000"/>
              <a:gd name="connsiteY101" fmla="*/ 1957866 h 2237474"/>
              <a:gd name="connsiteX102" fmla="*/ 2995934 w 12192000"/>
              <a:gd name="connsiteY102" fmla="*/ 1967085 h 2237474"/>
              <a:gd name="connsiteX103" fmla="*/ 2942858 w 12192000"/>
              <a:gd name="connsiteY103" fmla="*/ 1981367 h 2237474"/>
              <a:gd name="connsiteX104" fmla="*/ 2875436 w 12192000"/>
              <a:gd name="connsiteY104" fmla="*/ 1996977 h 2237474"/>
              <a:gd name="connsiteX105" fmla="*/ 2874892 w 12192000"/>
              <a:gd name="connsiteY105" fmla="*/ 1996085 h 2237474"/>
              <a:gd name="connsiteX106" fmla="*/ 2843662 w 12192000"/>
              <a:gd name="connsiteY106" fmla="*/ 1992498 h 2237474"/>
              <a:gd name="connsiteX107" fmla="*/ 2718916 w 12192000"/>
              <a:gd name="connsiteY107" fmla="*/ 1990867 h 2237474"/>
              <a:gd name="connsiteX108" fmla="*/ 2713522 w 12192000"/>
              <a:gd name="connsiteY108" fmla="*/ 1990173 h 2237474"/>
              <a:gd name="connsiteX109" fmla="*/ 2476147 w 12192000"/>
              <a:gd name="connsiteY109" fmla="*/ 1998305 h 2237474"/>
              <a:gd name="connsiteX110" fmla="*/ 2373568 w 12192000"/>
              <a:gd name="connsiteY110" fmla="*/ 2003219 h 2237474"/>
              <a:gd name="connsiteX111" fmla="*/ 2287219 w 12192000"/>
              <a:gd name="connsiteY111" fmla="*/ 1998750 h 2237474"/>
              <a:gd name="connsiteX112" fmla="*/ 2243069 w 12192000"/>
              <a:gd name="connsiteY112" fmla="*/ 2005321 h 2237474"/>
              <a:gd name="connsiteX113" fmla="*/ 2164831 w 12192000"/>
              <a:gd name="connsiteY113" fmla="*/ 2010143 h 2237474"/>
              <a:gd name="connsiteX114" fmla="*/ 2085228 w 12192000"/>
              <a:gd name="connsiteY114" fmla="*/ 2046431 h 2237474"/>
              <a:gd name="connsiteX115" fmla="*/ 2058061 w 12192000"/>
              <a:gd name="connsiteY115" fmla="*/ 2047942 h 2237474"/>
              <a:gd name="connsiteX116" fmla="*/ 2042244 w 12192000"/>
              <a:gd name="connsiteY116" fmla="*/ 2055560 h 2237474"/>
              <a:gd name="connsiteX117" fmla="*/ 1877728 w 12192000"/>
              <a:gd name="connsiteY117" fmla="*/ 2101004 h 2237474"/>
              <a:gd name="connsiteX118" fmla="*/ 1759056 w 12192000"/>
              <a:gd name="connsiteY118" fmla="*/ 2125608 h 2237474"/>
              <a:gd name="connsiteX119" fmla="*/ 1637948 w 12192000"/>
              <a:gd name="connsiteY119" fmla="*/ 2172597 h 2237474"/>
              <a:gd name="connsiteX120" fmla="*/ 1434549 w 12192000"/>
              <a:gd name="connsiteY120" fmla="*/ 2234522 h 2237474"/>
              <a:gd name="connsiteX121" fmla="*/ 1398481 w 12192000"/>
              <a:gd name="connsiteY121" fmla="*/ 2237074 h 2237474"/>
              <a:gd name="connsiteX122" fmla="*/ 1398407 w 12192000"/>
              <a:gd name="connsiteY122" fmla="*/ 2237095 h 2237474"/>
              <a:gd name="connsiteX123" fmla="*/ 1370962 w 12192000"/>
              <a:gd name="connsiteY123" fmla="*/ 2237474 h 2237474"/>
              <a:gd name="connsiteX124" fmla="*/ 1356367 w 12192000"/>
              <a:gd name="connsiteY124" fmla="*/ 2235089 h 2237474"/>
              <a:gd name="connsiteX125" fmla="*/ 1279765 w 12192000"/>
              <a:gd name="connsiteY125" fmla="*/ 2229639 h 2237474"/>
              <a:gd name="connsiteX126" fmla="*/ 1195347 w 12192000"/>
              <a:gd name="connsiteY126" fmla="*/ 2212354 h 2237474"/>
              <a:gd name="connsiteX127" fmla="*/ 970251 w 12192000"/>
              <a:gd name="connsiteY127" fmla="*/ 2221029 h 2237474"/>
              <a:gd name="connsiteX128" fmla="*/ 812914 w 12192000"/>
              <a:gd name="connsiteY128" fmla="*/ 2210095 h 2237474"/>
              <a:gd name="connsiteX129" fmla="*/ 776382 w 12192000"/>
              <a:gd name="connsiteY129" fmla="*/ 2204512 h 2237474"/>
              <a:gd name="connsiteX130" fmla="*/ 597225 w 12192000"/>
              <a:gd name="connsiteY130" fmla="*/ 2180999 h 2237474"/>
              <a:gd name="connsiteX131" fmla="*/ 520671 w 12192000"/>
              <a:gd name="connsiteY131" fmla="*/ 2180980 h 2237474"/>
              <a:gd name="connsiteX132" fmla="*/ 515024 w 12192000"/>
              <a:gd name="connsiteY132" fmla="*/ 2179258 h 2237474"/>
              <a:gd name="connsiteX133" fmla="*/ 413835 w 12192000"/>
              <a:gd name="connsiteY133" fmla="*/ 2156783 h 2237474"/>
              <a:gd name="connsiteX134" fmla="*/ 376513 w 12192000"/>
              <a:gd name="connsiteY134" fmla="*/ 2154014 h 2237474"/>
              <a:gd name="connsiteX135" fmla="*/ 273386 w 12192000"/>
              <a:gd name="connsiteY135" fmla="*/ 2142551 h 2237474"/>
              <a:gd name="connsiteX136" fmla="*/ 169207 w 12192000"/>
              <a:gd name="connsiteY136" fmla="*/ 2128100 h 2237474"/>
              <a:gd name="connsiteX137" fmla="*/ 77641 w 12192000"/>
              <a:gd name="connsiteY137" fmla="*/ 2126835 h 2237474"/>
              <a:gd name="connsiteX138" fmla="*/ 37645 w 12192000"/>
              <a:gd name="connsiteY138" fmla="*/ 2115401 h 2237474"/>
              <a:gd name="connsiteX139" fmla="*/ 4572 w 12192000"/>
              <a:gd name="connsiteY139" fmla="*/ 2111091 h 2237474"/>
              <a:gd name="connsiteX140" fmla="*/ 0 w 12192000"/>
              <a:gd name="connsiteY140" fmla="*/ 2110468 h 2237474"/>
              <a:gd name="connsiteX141" fmla="*/ 0 w 12192000"/>
              <a:gd name="connsiteY141"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1890686 w 12192000"/>
              <a:gd name="connsiteY3" fmla="*/ 732766 h 2237474"/>
              <a:gd name="connsiteX4" fmla="*/ 11820512 w 12192000"/>
              <a:gd name="connsiteY4" fmla="*/ 745392 h 2237474"/>
              <a:gd name="connsiteX5" fmla="*/ 11649954 w 12192000"/>
              <a:gd name="connsiteY5" fmla="*/ 749628 h 2237474"/>
              <a:gd name="connsiteX6" fmla="*/ 11560424 w 12192000"/>
              <a:gd name="connsiteY6" fmla="*/ 748017 h 2237474"/>
              <a:gd name="connsiteX7" fmla="*/ 11358455 w 12192000"/>
              <a:gd name="connsiteY7" fmla="*/ 747593 h 2237474"/>
              <a:gd name="connsiteX8" fmla="*/ 11165209 w 12192000"/>
              <a:gd name="connsiteY8" fmla="*/ 748852 h 2237474"/>
              <a:gd name="connsiteX9" fmla="*/ 11058755 w 12192000"/>
              <a:gd name="connsiteY9" fmla="*/ 749617 h 2237474"/>
              <a:gd name="connsiteX10" fmla="*/ 10846594 w 12192000"/>
              <a:gd name="connsiteY10" fmla="*/ 765069 h 2237474"/>
              <a:gd name="connsiteX11" fmla="*/ 10739478 w 12192000"/>
              <a:gd name="connsiteY11" fmla="*/ 776841 h 2237474"/>
              <a:gd name="connsiteX12" fmla="*/ 10458762 w 12192000"/>
              <a:gd name="connsiteY12" fmla="*/ 755400 h 2237474"/>
              <a:gd name="connsiteX13" fmla="*/ 10211200 w 12192000"/>
              <a:gd name="connsiteY13" fmla="*/ 767513 h 2237474"/>
              <a:gd name="connsiteX14" fmla="*/ 10167995 w 12192000"/>
              <a:gd name="connsiteY14" fmla="*/ 760843 h 2237474"/>
              <a:gd name="connsiteX15" fmla="*/ 9997044 w 12192000"/>
              <a:gd name="connsiteY15" fmla="*/ 780129 h 2237474"/>
              <a:gd name="connsiteX16" fmla="*/ 9943887 w 12192000"/>
              <a:gd name="connsiteY16" fmla="*/ 804141 h 2237474"/>
              <a:gd name="connsiteX17" fmla="*/ 9918248 w 12192000"/>
              <a:gd name="connsiteY17" fmla="*/ 816628 h 2237474"/>
              <a:gd name="connsiteX18" fmla="*/ 9767091 w 12192000"/>
              <a:gd name="connsiteY18" fmla="*/ 870550 h 2237474"/>
              <a:gd name="connsiteX19" fmla="*/ 9683005 w 12192000"/>
              <a:gd name="connsiteY19" fmla="*/ 894128 h 2237474"/>
              <a:gd name="connsiteX20" fmla="*/ 9594438 w 12192000"/>
              <a:gd name="connsiteY20" fmla="*/ 919051 h 2237474"/>
              <a:gd name="connsiteX21" fmla="*/ 9544189 w 12192000"/>
              <a:gd name="connsiteY21" fmla="*/ 938966 h 2237474"/>
              <a:gd name="connsiteX22" fmla="*/ 9500499 w 12192000"/>
              <a:gd name="connsiteY22" fmla="*/ 954680 h 2237474"/>
              <a:gd name="connsiteX23" fmla="*/ 9410017 w 12192000"/>
              <a:gd name="connsiteY23" fmla="*/ 993931 h 2237474"/>
              <a:gd name="connsiteX24" fmla="*/ 9392919 w 12192000"/>
              <a:gd name="connsiteY24" fmla="*/ 994656 h 2237474"/>
              <a:gd name="connsiteX25" fmla="*/ 9268019 w 12192000"/>
              <a:gd name="connsiteY25" fmla="*/ 1007442 h 2237474"/>
              <a:gd name="connsiteX26" fmla="*/ 9188177 w 12192000"/>
              <a:gd name="connsiteY26" fmla="*/ 1035474 h 2237474"/>
              <a:gd name="connsiteX27" fmla="*/ 9155969 w 12192000"/>
              <a:gd name="connsiteY27" fmla="*/ 1046804 h 2237474"/>
              <a:gd name="connsiteX28" fmla="*/ 9133985 w 12192000"/>
              <a:gd name="connsiteY28" fmla="*/ 1046450 h 2237474"/>
              <a:gd name="connsiteX29" fmla="*/ 9003462 w 12192000"/>
              <a:gd name="connsiteY29" fmla="*/ 1042406 h 2237474"/>
              <a:gd name="connsiteX30" fmla="*/ 8968445 w 12192000"/>
              <a:gd name="connsiteY30" fmla="*/ 1052169 h 2237474"/>
              <a:gd name="connsiteX31" fmla="*/ 8886001 w 12192000"/>
              <a:gd name="connsiteY31" fmla="*/ 1067468 h 2237474"/>
              <a:gd name="connsiteX32" fmla="*/ 8838610 w 12192000"/>
              <a:gd name="connsiteY32" fmla="*/ 1075091 h 2237474"/>
              <a:gd name="connsiteX33" fmla="*/ 8750383 w 12192000"/>
              <a:gd name="connsiteY33" fmla="*/ 1097387 h 2237474"/>
              <a:gd name="connsiteX34" fmla="*/ 8665605 w 12192000"/>
              <a:gd name="connsiteY34" fmla="*/ 1110791 h 2237474"/>
              <a:gd name="connsiteX35" fmla="*/ 8584946 w 12192000"/>
              <a:gd name="connsiteY35" fmla="*/ 1135226 h 2237474"/>
              <a:gd name="connsiteX36" fmla="*/ 8419755 w 12192000"/>
              <a:gd name="connsiteY36" fmla="*/ 1216260 h 2237474"/>
              <a:gd name="connsiteX37" fmla="*/ 8411626 w 12192000"/>
              <a:gd name="connsiteY37" fmla="*/ 1214397 h 2237474"/>
              <a:gd name="connsiteX38" fmla="*/ 8363469 w 12192000"/>
              <a:gd name="connsiteY38" fmla="*/ 1246658 h 2237474"/>
              <a:gd name="connsiteX39" fmla="*/ 8275497 w 12192000"/>
              <a:gd name="connsiteY39" fmla="*/ 1264396 h 2237474"/>
              <a:gd name="connsiteX40" fmla="*/ 8074238 w 12192000"/>
              <a:gd name="connsiteY40" fmla="*/ 1301895 h 2237474"/>
              <a:gd name="connsiteX41" fmla="*/ 7942099 w 12192000"/>
              <a:gd name="connsiteY41" fmla="*/ 1336332 h 2237474"/>
              <a:gd name="connsiteX42" fmla="*/ 7902328 w 12192000"/>
              <a:gd name="connsiteY42" fmla="*/ 1345865 h 2237474"/>
              <a:gd name="connsiteX43" fmla="*/ 7840612 w 12192000"/>
              <a:gd name="connsiteY43" fmla="*/ 1369373 h 2237474"/>
              <a:gd name="connsiteX44" fmla="*/ 7786819 w 12192000"/>
              <a:gd name="connsiteY44" fmla="*/ 1378970 h 2237474"/>
              <a:gd name="connsiteX45" fmla="*/ 7548172 w 12192000"/>
              <a:gd name="connsiteY45" fmla="*/ 1417460 h 2237474"/>
              <a:gd name="connsiteX46" fmla="*/ 7483437 w 12192000"/>
              <a:gd name="connsiteY46" fmla="*/ 1478152 h 2237474"/>
              <a:gd name="connsiteX47" fmla="*/ 7377870 w 12192000"/>
              <a:gd name="connsiteY47" fmla="*/ 1523319 h 2237474"/>
              <a:gd name="connsiteX48" fmla="*/ 7230737 w 12192000"/>
              <a:gd name="connsiteY48" fmla="*/ 1562633 h 2237474"/>
              <a:gd name="connsiteX49" fmla="*/ 7224458 w 12192000"/>
              <a:gd name="connsiteY49" fmla="*/ 1573008 h 2237474"/>
              <a:gd name="connsiteX50" fmla="*/ 7183121 w 12192000"/>
              <a:gd name="connsiteY50" fmla="*/ 1595162 h 2237474"/>
              <a:gd name="connsiteX51" fmla="*/ 7164601 w 12192000"/>
              <a:gd name="connsiteY51" fmla="*/ 1606490 h 2237474"/>
              <a:gd name="connsiteX52" fmla="*/ 6900177 w 12192000"/>
              <a:gd name="connsiteY52" fmla="*/ 1636016 h 2237474"/>
              <a:gd name="connsiteX53" fmla="*/ 6795372 w 12192000"/>
              <a:gd name="connsiteY53" fmla="*/ 1644845 h 2237474"/>
              <a:gd name="connsiteX54" fmla="*/ 6692251 w 12192000"/>
              <a:gd name="connsiteY54" fmla="*/ 1656357 h 2237474"/>
              <a:gd name="connsiteX55" fmla="*/ 6655235 w 12192000"/>
              <a:gd name="connsiteY55" fmla="*/ 1661869 h 2237474"/>
              <a:gd name="connsiteX56" fmla="*/ 6554894 w 12192000"/>
              <a:gd name="connsiteY56" fmla="*/ 1664428 h 2237474"/>
              <a:gd name="connsiteX57" fmla="*/ 6516595 w 12192000"/>
              <a:gd name="connsiteY57" fmla="*/ 1667475 h 2237474"/>
              <a:gd name="connsiteX58" fmla="*/ 6508541 w 12192000"/>
              <a:gd name="connsiteY58" fmla="*/ 1668757 h 2237474"/>
              <a:gd name="connsiteX59" fmla="*/ 6471012 w 12192000"/>
              <a:gd name="connsiteY59" fmla="*/ 1678604 h 2237474"/>
              <a:gd name="connsiteX60" fmla="*/ 6364035 w 12192000"/>
              <a:gd name="connsiteY60" fmla="*/ 1667683 h 2237474"/>
              <a:gd name="connsiteX61" fmla="*/ 6280959 w 12192000"/>
              <a:gd name="connsiteY61" fmla="*/ 1689329 h 2237474"/>
              <a:gd name="connsiteX62" fmla="*/ 6243319 w 12192000"/>
              <a:gd name="connsiteY62" fmla="*/ 1695560 h 2237474"/>
              <a:gd name="connsiteX63" fmla="*/ 6098321 w 12192000"/>
              <a:gd name="connsiteY63" fmla="*/ 1721646 h 2237474"/>
              <a:gd name="connsiteX64" fmla="*/ 5880652 w 12192000"/>
              <a:gd name="connsiteY64" fmla="*/ 1779643 h 2237474"/>
              <a:gd name="connsiteX65" fmla="*/ 5785959 w 12192000"/>
              <a:gd name="connsiteY65" fmla="*/ 1775307 h 2237474"/>
              <a:gd name="connsiteX66" fmla="*/ 5643534 w 12192000"/>
              <a:gd name="connsiteY66" fmla="*/ 1802919 h 2237474"/>
              <a:gd name="connsiteX67" fmla="*/ 5518799 w 12192000"/>
              <a:gd name="connsiteY67" fmla="*/ 1818312 h 2237474"/>
              <a:gd name="connsiteX68" fmla="*/ 5505014 w 12192000"/>
              <a:gd name="connsiteY68" fmla="*/ 1819259 h 2237474"/>
              <a:gd name="connsiteX69" fmla="*/ 5453307 w 12192000"/>
              <a:gd name="connsiteY69" fmla="*/ 1815450 h 2237474"/>
              <a:gd name="connsiteX70" fmla="*/ 5221533 w 12192000"/>
              <a:gd name="connsiteY70" fmla="*/ 1846950 h 2237474"/>
              <a:gd name="connsiteX71" fmla="*/ 5149802 w 12192000"/>
              <a:gd name="connsiteY71" fmla="*/ 1844846 h 2237474"/>
              <a:gd name="connsiteX72" fmla="*/ 5114927 w 12192000"/>
              <a:gd name="connsiteY72" fmla="*/ 1847827 h 2237474"/>
              <a:gd name="connsiteX73" fmla="*/ 5108970 w 12192000"/>
              <a:gd name="connsiteY73" fmla="*/ 1847935 h 2237474"/>
              <a:gd name="connsiteX74" fmla="*/ 5067961 w 12192000"/>
              <a:gd name="connsiteY74" fmla="*/ 1845917 h 2237474"/>
              <a:gd name="connsiteX75" fmla="*/ 5007075 w 12192000"/>
              <a:gd name="connsiteY75" fmla="*/ 1838626 h 2237474"/>
              <a:gd name="connsiteX76" fmla="*/ 4944087 w 12192000"/>
              <a:gd name="connsiteY76" fmla="*/ 1823332 h 2237474"/>
              <a:gd name="connsiteX77" fmla="*/ 4907662 w 12192000"/>
              <a:gd name="connsiteY77" fmla="*/ 1816900 h 2237474"/>
              <a:gd name="connsiteX78" fmla="*/ 4882386 w 12192000"/>
              <a:gd name="connsiteY78" fmla="*/ 1809844 h 2237474"/>
              <a:gd name="connsiteX79" fmla="*/ 4811440 w 12192000"/>
              <a:gd name="connsiteY79" fmla="*/ 1804655 h 2237474"/>
              <a:gd name="connsiteX80" fmla="*/ 4691075 w 12192000"/>
              <a:gd name="connsiteY80" fmla="*/ 1801389 h 2237474"/>
              <a:gd name="connsiteX81" fmla="*/ 4640313 w 12192000"/>
              <a:gd name="connsiteY81" fmla="*/ 1784307 h 2237474"/>
              <a:gd name="connsiteX82" fmla="*/ 4536503 w 12192000"/>
              <a:gd name="connsiteY82" fmla="*/ 1785334 h 2237474"/>
              <a:gd name="connsiteX83" fmla="*/ 4513724 w 12192000"/>
              <a:gd name="connsiteY83" fmla="*/ 1791996 h 2237474"/>
              <a:gd name="connsiteX84" fmla="*/ 4459810 w 12192000"/>
              <a:gd name="connsiteY84" fmla="*/ 1797886 h 2237474"/>
              <a:gd name="connsiteX85" fmla="*/ 4379064 w 12192000"/>
              <a:gd name="connsiteY85" fmla="*/ 1817177 h 2237474"/>
              <a:gd name="connsiteX86" fmla="*/ 4290981 w 12192000"/>
              <a:gd name="connsiteY86" fmla="*/ 1839677 h 2237474"/>
              <a:gd name="connsiteX87" fmla="*/ 4238372 w 12192000"/>
              <a:gd name="connsiteY87" fmla="*/ 1851480 h 2237474"/>
              <a:gd name="connsiteX88" fmla="*/ 4232517 w 12192000"/>
              <a:gd name="connsiteY88" fmla="*/ 1852567 h 2237474"/>
              <a:gd name="connsiteX89" fmla="*/ 4191732 w 12192000"/>
              <a:gd name="connsiteY89" fmla="*/ 1857328 h 2237474"/>
              <a:gd name="connsiteX90" fmla="*/ 4065532 w 12192000"/>
              <a:gd name="connsiteY90" fmla="*/ 1855477 h 2237474"/>
              <a:gd name="connsiteX91" fmla="*/ 4028460 w 12192000"/>
              <a:gd name="connsiteY91" fmla="*/ 1855137 h 2237474"/>
              <a:gd name="connsiteX92" fmla="*/ 4002267 w 12192000"/>
              <a:gd name="connsiteY92" fmla="*/ 1852352 h 2237474"/>
              <a:gd name="connsiteX93" fmla="*/ 3931396 w 12192000"/>
              <a:gd name="connsiteY93" fmla="*/ 1858915 h 2237474"/>
              <a:gd name="connsiteX94" fmla="*/ 3812162 w 12192000"/>
              <a:gd name="connsiteY94" fmla="*/ 1875501 h 2237474"/>
              <a:gd name="connsiteX95" fmla="*/ 3758105 w 12192000"/>
              <a:gd name="connsiteY95" fmla="*/ 1871856 h 2237474"/>
              <a:gd name="connsiteX96" fmla="*/ 3715896 w 12192000"/>
              <a:gd name="connsiteY96" fmla="*/ 1881552 h 2237474"/>
              <a:gd name="connsiteX97" fmla="*/ 3567259 w 12192000"/>
              <a:gd name="connsiteY97" fmla="*/ 1893482 h 2237474"/>
              <a:gd name="connsiteX98" fmla="*/ 3405770 w 12192000"/>
              <a:gd name="connsiteY98" fmla="*/ 1904591 h 2237474"/>
              <a:gd name="connsiteX99" fmla="*/ 3280097 w 12192000"/>
              <a:gd name="connsiteY99" fmla="*/ 1919610 h 2237474"/>
              <a:gd name="connsiteX100" fmla="*/ 3009910 w 12192000"/>
              <a:gd name="connsiteY100" fmla="*/ 1957866 h 2237474"/>
              <a:gd name="connsiteX101" fmla="*/ 2995934 w 12192000"/>
              <a:gd name="connsiteY101" fmla="*/ 1967085 h 2237474"/>
              <a:gd name="connsiteX102" fmla="*/ 2942858 w 12192000"/>
              <a:gd name="connsiteY102" fmla="*/ 1981367 h 2237474"/>
              <a:gd name="connsiteX103" fmla="*/ 2875436 w 12192000"/>
              <a:gd name="connsiteY103" fmla="*/ 1996977 h 2237474"/>
              <a:gd name="connsiteX104" fmla="*/ 2874892 w 12192000"/>
              <a:gd name="connsiteY104" fmla="*/ 1996085 h 2237474"/>
              <a:gd name="connsiteX105" fmla="*/ 2843662 w 12192000"/>
              <a:gd name="connsiteY105" fmla="*/ 1992498 h 2237474"/>
              <a:gd name="connsiteX106" fmla="*/ 2718916 w 12192000"/>
              <a:gd name="connsiteY106" fmla="*/ 1990867 h 2237474"/>
              <a:gd name="connsiteX107" fmla="*/ 2713522 w 12192000"/>
              <a:gd name="connsiteY107" fmla="*/ 1990173 h 2237474"/>
              <a:gd name="connsiteX108" fmla="*/ 2476147 w 12192000"/>
              <a:gd name="connsiteY108" fmla="*/ 1998305 h 2237474"/>
              <a:gd name="connsiteX109" fmla="*/ 2373568 w 12192000"/>
              <a:gd name="connsiteY109" fmla="*/ 2003219 h 2237474"/>
              <a:gd name="connsiteX110" fmla="*/ 2287219 w 12192000"/>
              <a:gd name="connsiteY110" fmla="*/ 1998750 h 2237474"/>
              <a:gd name="connsiteX111" fmla="*/ 2243069 w 12192000"/>
              <a:gd name="connsiteY111" fmla="*/ 2005321 h 2237474"/>
              <a:gd name="connsiteX112" fmla="*/ 2164831 w 12192000"/>
              <a:gd name="connsiteY112" fmla="*/ 2010143 h 2237474"/>
              <a:gd name="connsiteX113" fmla="*/ 2085228 w 12192000"/>
              <a:gd name="connsiteY113" fmla="*/ 2046431 h 2237474"/>
              <a:gd name="connsiteX114" fmla="*/ 2058061 w 12192000"/>
              <a:gd name="connsiteY114" fmla="*/ 2047942 h 2237474"/>
              <a:gd name="connsiteX115" fmla="*/ 2042244 w 12192000"/>
              <a:gd name="connsiteY115" fmla="*/ 2055560 h 2237474"/>
              <a:gd name="connsiteX116" fmla="*/ 1877728 w 12192000"/>
              <a:gd name="connsiteY116" fmla="*/ 2101004 h 2237474"/>
              <a:gd name="connsiteX117" fmla="*/ 1759056 w 12192000"/>
              <a:gd name="connsiteY117" fmla="*/ 2125608 h 2237474"/>
              <a:gd name="connsiteX118" fmla="*/ 1637948 w 12192000"/>
              <a:gd name="connsiteY118" fmla="*/ 2172597 h 2237474"/>
              <a:gd name="connsiteX119" fmla="*/ 1434549 w 12192000"/>
              <a:gd name="connsiteY119" fmla="*/ 2234522 h 2237474"/>
              <a:gd name="connsiteX120" fmla="*/ 1398481 w 12192000"/>
              <a:gd name="connsiteY120" fmla="*/ 2237074 h 2237474"/>
              <a:gd name="connsiteX121" fmla="*/ 1398407 w 12192000"/>
              <a:gd name="connsiteY121" fmla="*/ 2237095 h 2237474"/>
              <a:gd name="connsiteX122" fmla="*/ 1370962 w 12192000"/>
              <a:gd name="connsiteY122" fmla="*/ 2237474 h 2237474"/>
              <a:gd name="connsiteX123" fmla="*/ 1356367 w 12192000"/>
              <a:gd name="connsiteY123" fmla="*/ 2235089 h 2237474"/>
              <a:gd name="connsiteX124" fmla="*/ 1279765 w 12192000"/>
              <a:gd name="connsiteY124" fmla="*/ 2229639 h 2237474"/>
              <a:gd name="connsiteX125" fmla="*/ 1195347 w 12192000"/>
              <a:gd name="connsiteY125" fmla="*/ 2212354 h 2237474"/>
              <a:gd name="connsiteX126" fmla="*/ 970251 w 12192000"/>
              <a:gd name="connsiteY126" fmla="*/ 2221029 h 2237474"/>
              <a:gd name="connsiteX127" fmla="*/ 812914 w 12192000"/>
              <a:gd name="connsiteY127" fmla="*/ 2210095 h 2237474"/>
              <a:gd name="connsiteX128" fmla="*/ 776382 w 12192000"/>
              <a:gd name="connsiteY128" fmla="*/ 2204512 h 2237474"/>
              <a:gd name="connsiteX129" fmla="*/ 597225 w 12192000"/>
              <a:gd name="connsiteY129" fmla="*/ 2180999 h 2237474"/>
              <a:gd name="connsiteX130" fmla="*/ 520671 w 12192000"/>
              <a:gd name="connsiteY130" fmla="*/ 2180980 h 2237474"/>
              <a:gd name="connsiteX131" fmla="*/ 515024 w 12192000"/>
              <a:gd name="connsiteY131" fmla="*/ 2179258 h 2237474"/>
              <a:gd name="connsiteX132" fmla="*/ 413835 w 12192000"/>
              <a:gd name="connsiteY132" fmla="*/ 2156783 h 2237474"/>
              <a:gd name="connsiteX133" fmla="*/ 376513 w 12192000"/>
              <a:gd name="connsiteY133" fmla="*/ 2154014 h 2237474"/>
              <a:gd name="connsiteX134" fmla="*/ 273386 w 12192000"/>
              <a:gd name="connsiteY134" fmla="*/ 2142551 h 2237474"/>
              <a:gd name="connsiteX135" fmla="*/ 169207 w 12192000"/>
              <a:gd name="connsiteY135" fmla="*/ 2128100 h 2237474"/>
              <a:gd name="connsiteX136" fmla="*/ 77641 w 12192000"/>
              <a:gd name="connsiteY136" fmla="*/ 2126835 h 2237474"/>
              <a:gd name="connsiteX137" fmla="*/ 37645 w 12192000"/>
              <a:gd name="connsiteY137" fmla="*/ 2115401 h 2237474"/>
              <a:gd name="connsiteX138" fmla="*/ 4572 w 12192000"/>
              <a:gd name="connsiteY138" fmla="*/ 2111091 h 2237474"/>
              <a:gd name="connsiteX139" fmla="*/ 0 w 12192000"/>
              <a:gd name="connsiteY139" fmla="*/ 2110468 h 2237474"/>
              <a:gd name="connsiteX140" fmla="*/ 0 w 12192000"/>
              <a:gd name="connsiteY140"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1890686 w 12192000"/>
              <a:gd name="connsiteY3" fmla="*/ 732766 h 2237474"/>
              <a:gd name="connsiteX4" fmla="*/ 11820512 w 12192000"/>
              <a:gd name="connsiteY4" fmla="*/ 745392 h 2237474"/>
              <a:gd name="connsiteX5" fmla="*/ 11649954 w 12192000"/>
              <a:gd name="connsiteY5" fmla="*/ 749628 h 2237474"/>
              <a:gd name="connsiteX6" fmla="*/ 11560424 w 12192000"/>
              <a:gd name="connsiteY6" fmla="*/ 748017 h 2237474"/>
              <a:gd name="connsiteX7" fmla="*/ 11358455 w 12192000"/>
              <a:gd name="connsiteY7" fmla="*/ 747593 h 2237474"/>
              <a:gd name="connsiteX8" fmla="*/ 11165209 w 12192000"/>
              <a:gd name="connsiteY8" fmla="*/ 748852 h 2237474"/>
              <a:gd name="connsiteX9" fmla="*/ 11058755 w 12192000"/>
              <a:gd name="connsiteY9" fmla="*/ 749617 h 2237474"/>
              <a:gd name="connsiteX10" fmla="*/ 10846594 w 12192000"/>
              <a:gd name="connsiteY10" fmla="*/ 765069 h 2237474"/>
              <a:gd name="connsiteX11" fmla="*/ 10739478 w 12192000"/>
              <a:gd name="connsiteY11" fmla="*/ 776841 h 2237474"/>
              <a:gd name="connsiteX12" fmla="*/ 10458762 w 12192000"/>
              <a:gd name="connsiteY12" fmla="*/ 755400 h 2237474"/>
              <a:gd name="connsiteX13" fmla="*/ 10211200 w 12192000"/>
              <a:gd name="connsiteY13" fmla="*/ 767513 h 2237474"/>
              <a:gd name="connsiteX14" fmla="*/ 10167995 w 12192000"/>
              <a:gd name="connsiteY14" fmla="*/ 760843 h 2237474"/>
              <a:gd name="connsiteX15" fmla="*/ 9997044 w 12192000"/>
              <a:gd name="connsiteY15" fmla="*/ 780129 h 2237474"/>
              <a:gd name="connsiteX16" fmla="*/ 9943887 w 12192000"/>
              <a:gd name="connsiteY16" fmla="*/ 804141 h 2237474"/>
              <a:gd name="connsiteX17" fmla="*/ 9918248 w 12192000"/>
              <a:gd name="connsiteY17" fmla="*/ 816628 h 2237474"/>
              <a:gd name="connsiteX18" fmla="*/ 9767091 w 12192000"/>
              <a:gd name="connsiteY18" fmla="*/ 870550 h 2237474"/>
              <a:gd name="connsiteX19" fmla="*/ 9683005 w 12192000"/>
              <a:gd name="connsiteY19" fmla="*/ 894128 h 2237474"/>
              <a:gd name="connsiteX20" fmla="*/ 9594438 w 12192000"/>
              <a:gd name="connsiteY20" fmla="*/ 919051 h 2237474"/>
              <a:gd name="connsiteX21" fmla="*/ 9544189 w 12192000"/>
              <a:gd name="connsiteY21" fmla="*/ 938966 h 2237474"/>
              <a:gd name="connsiteX22" fmla="*/ 9500499 w 12192000"/>
              <a:gd name="connsiteY22" fmla="*/ 954680 h 2237474"/>
              <a:gd name="connsiteX23" fmla="*/ 9410017 w 12192000"/>
              <a:gd name="connsiteY23" fmla="*/ 993931 h 2237474"/>
              <a:gd name="connsiteX24" fmla="*/ 9392919 w 12192000"/>
              <a:gd name="connsiteY24" fmla="*/ 994656 h 2237474"/>
              <a:gd name="connsiteX25" fmla="*/ 9268019 w 12192000"/>
              <a:gd name="connsiteY25" fmla="*/ 1007442 h 2237474"/>
              <a:gd name="connsiteX26" fmla="*/ 9188177 w 12192000"/>
              <a:gd name="connsiteY26" fmla="*/ 1035474 h 2237474"/>
              <a:gd name="connsiteX27" fmla="*/ 9155969 w 12192000"/>
              <a:gd name="connsiteY27" fmla="*/ 1046804 h 2237474"/>
              <a:gd name="connsiteX28" fmla="*/ 9133985 w 12192000"/>
              <a:gd name="connsiteY28" fmla="*/ 1046450 h 2237474"/>
              <a:gd name="connsiteX29" fmla="*/ 9003462 w 12192000"/>
              <a:gd name="connsiteY29" fmla="*/ 1042406 h 2237474"/>
              <a:gd name="connsiteX30" fmla="*/ 8968445 w 12192000"/>
              <a:gd name="connsiteY30" fmla="*/ 1052169 h 2237474"/>
              <a:gd name="connsiteX31" fmla="*/ 8886001 w 12192000"/>
              <a:gd name="connsiteY31" fmla="*/ 1067468 h 2237474"/>
              <a:gd name="connsiteX32" fmla="*/ 8838610 w 12192000"/>
              <a:gd name="connsiteY32" fmla="*/ 1075091 h 2237474"/>
              <a:gd name="connsiteX33" fmla="*/ 8750383 w 12192000"/>
              <a:gd name="connsiteY33" fmla="*/ 1097387 h 2237474"/>
              <a:gd name="connsiteX34" fmla="*/ 8665605 w 12192000"/>
              <a:gd name="connsiteY34" fmla="*/ 1110791 h 2237474"/>
              <a:gd name="connsiteX35" fmla="*/ 8584946 w 12192000"/>
              <a:gd name="connsiteY35" fmla="*/ 1135226 h 2237474"/>
              <a:gd name="connsiteX36" fmla="*/ 8419755 w 12192000"/>
              <a:gd name="connsiteY36" fmla="*/ 1216260 h 2237474"/>
              <a:gd name="connsiteX37" fmla="*/ 8411626 w 12192000"/>
              <a:gd name="connsiteY37" fmla="*/ 1214397 h 2237474"/>
              <a:gd name="connsiteX38" fmla="*/ 8363469 w 12192000"/>
              <a:gd name="connsiteY38" fmla="*/ 1246658 h 2237474"/>
              <a:gd name="connsiteX39" fmla="*/ 8275497 w 12192000"/>
              <a:gd name="connsiteY39" fmla="*/ 1264396 h 2237474"/>
              <a:gd name="connsiteX40" fmla="*/ 8074238 w 12192000"/>
              <a:gd name="connsiteY40" fmla="*/ 1301895 h 2237474"/>
              <a:gd name="connsiteX41" fmla="*/ 7942099 w 12192000"/>
              <a:gd name="connsiteY41" fmla="*/ 1336332 h 2237474"/>
              <a:gd name="connsiteX42" fmla="*/ 7902328 w 12192000"/>
              <a:gd name="connsiteY42" fmla="*/ 1345865 h 2237474"/>
              <a:gd name="connsiteX43" fmla="*/ 7840612 w 12192000"/>
              <a:gd name="connsiteY43" fmla="*/ 1369373 h 2237474"/>
              <a:gd name="connsiteX44" fmla="*/ 7786819 w 12192000"/>
              <a:gd name="connsiteY44" fmla="*/ 1378970 h 2237474"/>
              <a:gd name="connsiteX45" fmla="*/ 7548172 w 12192000"/>
              <a:gd name="connsiteY45" fmla="*/ 1417460 h 2237474"/>
              <a:gd name="connsiteX46" fmla="*/ 7483437 w 12192000"/>
              <a:gd name="connsiteY46" fmla="*/ 1478152 h 2237474"/>
              <a:gd name="connsiteX47" fmla="*/ 7377870 w 12192000"/>
              <a:gd name="connsiteY47" fmla="*/ 1523319 h 2237474"/>
              <a:gd name="connsiteX48" fmla="*/ 7230737 w 12192000"/>
              <a:gd name="connsiteY48" fmla="*/ 1562633 h 2237474"/>
              <a:gd name="connsiteX49" fmla="*/ 7224458 w 12192000"/>
              <a:gd name="connsiteY49" fmla="*/ 1573008 h 2237474"/>
              <a:gd name="connsiteX50" fmla="*/ 7183121 w 12192000"/>
              <a:gd name="connsiteY50" fmla="*/ 1595162 h 2237474"/>
              <a:gd name="connsiteX51" fmla="*/ 7164601 w 12192000"/>
              <a:gd name="connsiteY51" fmla="*/ 1606490 h 2237474"/>
              <a:gd name="connsiteX52" fmla="*/ 6900177 w 12192000"/>
              <a:gd name="connsiteY52" fmla="*/ 1636016 h 2237474"/>
              <a:gd name="connsiteX53" fmla="*/ 6795372 w 12192000"/>
              <a:gd name="connsiteY53" fmla="*/ 1644845 h 2237474"/>
              <a:gd name="connsiteX54" fmla="*/ 6692251 w 12192000"/>
              <a:gd name="connsiteY54" fmla="*/ 1656357 h 2237474"/>
              <a:gd name="connsiteX55" fmla="*/ 6655235 w 12192000"/>
              <a:gd name="connsiteY55" fmla="*/ 1661869 h 2237474"/>
              <a:gd name="connsiteX56" fmla="*/ 6554894 w 12192000"/>
              <a:gd name="connsiteY56" fmla="*/ 1664428 h 2237474"/>
              <a:gd name="connsiteX57" fmla="*/ 6516595 w 12192000"/>
              <a:gd name="connsiteY57" fmla="*/ 1667475 h 2237474"/>
              <a:gd name="connsiteX58" fmla="*/ 6508541 w 12192000"/>
              <a:gd name="connsiteY58" fmla="*/ 1668757 h 2237474"/>
              <a:gd name="connsiteX59" fmla="*/ 6471012 w 12192000"/>
              <a:gd name="connsiteY59" fmla="*/ 1678604 h 2237474"/>
              <a:gd name="connsiteX60" fmla="*/ 6364035 w 12192000"/>
              <a:gd name="connsiteY60" fmla="*/ 1667683 h 2237474"/>
              <a:gd name="connsiteX61" fmla="*/ 6280959 w 12192000"/>
              <a:gd name="connsiteY61" fmla="*/ 1689329 h 2237474"/>
              <a:gd name="connsiteX62" fmla="*/ 6243319 w 12192000"/>
              <a:gd name="connsiteY62" fmla="*/ 1695560 h 2237474"/>
              <a:gd name="connsiteX63" fmla="*/ 6098321 w 12192000"/>
              <a:gd name="connsiteY63" fmla="*/ 1721646 h 2237474"/>
              <a:gd name="connsiteX64" fmla="*/ 5880652 w 12192000"/>
              <a:gd name="connsiteY64" fmla="*/ 1779643 h 2237474"/>
              <a:gd name="connsiteX65" fmla="*/ 5785959 w 12192000"/>
              <a:gd name="connsiteY65" fmla="*/ 1775307 h 2237474"/>
              <a:gd name="connsiteX66" fmla="*/ 5643534 w 12192000"/>
              <a:gd name="connsiteY66" fmla="*/ 1802919 h 2237474"/>
              <a:gd name="connsiteX67" fmla="*/ 5518799 w 12192000"/>
              <a:gd name="connsiteY67" fmla="*/ 1818312 h 2237474"/>
              <a:gd name="connsiteX68" fmla="*/ 5505014 w 12192000"/>
              <a:gd name="connsiteY68" fmla="*/ 1819259 h 2237474"/>
              <a:gd name="connsiteX69" fmla="*/ 5453307 w 12192000"/>
              <a:gd name="connsiteY69" fmla="*/ 1815450 h 2237474"/>
              <a:gd name="connsiteX70" fmla="*/ 5221533 w 12192000"/>
              <a:gd name="connsiteY70" fmla="*/ 1846950 h 2237474"/>
              <a:gd name="connsiteX71" fmla="*/ 5149802 w 12192000"/>
              <a:gd name="connsiteY71" fmla="*/ 1844846 h 2237474"/>
              <a:gd name="connsiteX72" fmla="*/ 5114927 w 12192000"/>
              <a:gd name="connsiteY72" fmla="*/ 1847827 h 2237474"/>
              <a:gd name="connsiteX73" fmla="*/ 5108970 w 12192000"/>
              <a:gd name="connsiteY73" fmla="*/ 1847935 h 2237474"/>
              <a:gd name="connsiteX74" fmla="*/ 5067961 w 12192000"/>
              <a:gd name="connsiteY74" fmla="*/ 1845917 h 2237474"/>
              <a:gd name="connsiteX75" fmla="*/ 5007075 w 12192000"/>
              <a:gd name="connsiteY75" fmla="*/ 1838626 h 2237474"/>
              <a:gd name="connsiteX76" fmla="*/ 4944087 w 12192000"/>
              <a:gd name="connsiteY76" fmla="*/ 1823332 h 2237474"/>
              <a:gd name="connsiteX77" fmla="*/ 4907662 w 12192000"/>
              <a:gd name="connsiteY77" fmla="*/ 1816900 h 2237474"/>
              <a:gd name="connsiteX78" fmla="*/ 4882386 w 12192000"/>
              <a:gd name="connsiteY78" fmla="*/ 1809844 h 2237474"/>
              <a:gd name="connsiteX79" fmla="*/ 4811440 w 12192000"/>
              <a:gd name="connsiteY79" fmla="*/ 1804655 h 2237474"/>
              <a:gd name="connsiteX80" fmla="*/ 4691075 w 12192000"/>
              <a:gd name="connsiteY80" fmla="*/ 1801389 h 2237474"/>
              <a:gd name="connsiteX81" fmla="*/ 4640313 w 12192000"/>
              <a:gd name="connsiteY81" fmla="*/ 1784307 h 2237474"/>
              <a:gd name="connsiteX82" fmla="*/ 4536503 w 12192000"/>
              <a:gd name="connsiteY82" fmla="*/ 1785334 h 2237474"/>
              <a:gd name="connsiteX83" fmla="*/ 4513724 w 12192000"/>
              <a:gd name="connsiteY83" fmla="*/ 1791996 h 2237474"/>
              <a:gd name="connsiteX84" fmla="*/ 4459810 w 12192000"/>
              <a:gd name="connsiteY84" fmla="*/ 1797886 h 2237474"/>
              <a:gd name="connsiteX85" fmla="*/ 4379064 w 12192000"/>
              <a:gd name="connsiteY85" fmla="*/ 1817177 h 2237474"/>
              <a:gd name="connsiteX86" fmla="*/ 4290981 w 12192000"/>
              <a:gd name="connsiteY86" fmla="*/ 1839677 h 2237474"/>
              <a:gd name="connsiteX87" fmla="*/ 4238372 w 12192000"/>
              <a:gd name="connsiteY87" fmla="*/ 1851480 h 2237474"/>
              <a:gd name="connsiteX88" fmla="*/ 4232517 w 12192000"/>
              <a:gd name="connsiteY88" fmla="*/ 1852567 h 2237474"/>
              <a:gd name="connsiteX89" fmla="*/ 4191732 w 12192000"/>
              <a:gd name="connsiteY89" fmla="*/ 1857328 h 2237474"/>
              <a:gd name="connsiteX90" fmla="*/ 4065532 w 12192000"/>
              <a:gd name="connsiteY90" fmla="*/ 1855477 h 2237474"/>
              <a:gd name="connsiteX91" fmla="*/ 4028460 w 12192000"/>
              <a:gd name="connsiteY91" fmla="*/ 1855137 h 2237474"/>
              <a:gd name="connsiteX92" fmla="*/ 4002267 w 12192000"/>
              <a:gd name="connsiteY92" fmla="*/ 1852352 h 2237474"/>
              <a:gd name="connsiteX93" fmla="*/ 3931396 w 12192000"/>
              <a:gd name="connsiteY93" fmla="*/ 1858915 h 2237474"/>
              <a:gd name="connsiteX94" fmla="*/ 3812162 w 12192000"/>
              <a:gd name="connsiteY94" fmla="*/ 1875501 h 2237474"/>
              <a:gd name="connsiteX95" fmla="*/ 3758105 w 12192000"/>
              <a:gd name="connsiteY95" fmla="*/ 1871856 h 2237474"/>
              <a:gd name="connsiteX96" fmla="*/ 3715896 w 12192000"/>
              <a:gd name="connsiteY96" fmla="*/ 1881552 h 2237474"/>
              <a:gd name="connsiteX97" fmla="*/ 3567259 w 12192000"/>
              <a:gd name="connsiteY97" fmla="*/ 1893482 h 2237474"/>
              <a:gd name="connsiteX98" fmla="*/ 3405770 w 12192000"/>
              <a:gd name="connsiteY98" fmla="*/ 1904591 h 2237474"/>
              <a:gd name="connsiteX99" fmla="*/ 3280097 w 12192000"/>
              <a:gd name="connsiteY99" fmla="*/ 1919610 h 2237474"/>
              <a:gd name="connsiteX100" fmla="*/ 3009910 w 12192000"/>
              <a:gd name="connsiteY100" fmla="*/ 1957866 h 2237474"/>
              <a:gd name="connsiteX101" fmla="*/ 2995934 w 12192000"/>
              <a:gd name="connsiteY101" fmla="*/ 1967085 h 2237474"/>
              <a:gd name="connsiteX102" fmla="*/ 2942858 w 12192000"/>
              <a:gd name="connsiteY102" fmla="*/ 1981367 h 2237474"/>
              <a:gd name="connsiteX103" fmla="*/ 2875436 w 12192000"/>
              <a:gd name="connsiteY103" fmla="*/ 1996977 h 2237474"/>
              <a:gd name="connsiteX104" fmla="*/ 2874892 w 12192000"/>
              <a:gd name="connsiteY104" fmla="*/ 1996085 h 2237474"/>
              <a:gd name="connsiteX105" fmla="*/ 2843662 w 12192000"/>
              <a:gd name="connsiteY105" fmla="*/ 1992498 h 2237474"/>
              <a:gd name="connsiteX106" fmla="*/ 2718916 w 12192000"/>
              <a:gd name="connsiteY106" fmla="*/ 1990867 h 2237474"/>
              <a:gd name="connsiteX107" fmla="*/ 2713522 w 12192000"/>
              <a:gd name="connsiteY107" fmla="*/ 1990173 h 2237474"/>
              <a:gd name="connsiteX108" fmla="*/ 2476147 w 12192000"/>
              <a:gd name="connsiteY108" fmla="*/ 1998305 h 2237474"/>
              <a:gd name="connsiteX109" fmla="*/ 2373568 w 12192000"/>
              <a:gd name="connsiteY109" fmla="*/ 2003219 h 2237474"/>
              <a:gd name="connsiteX110" fmla="*/ 2287219 w 12192000"/>
              <a:gd name="connsiteY110" fmla="*/ 1998750 h 2237474"/>
              <a:gd name="connsiteX111" fmla="*/ 2243069 w 12192000"/>
              <a:gd name="connsiteY111" fmla="*/ 2005321 h 2237474"/>
              <a:gd name="connsiteX112" fmla="*/ 2164831 w 12192000"/>
              <a:gd name="connsiteY112" fmla="*/ 2010143 h 2237474"/>
              <a:gd name="connsiteX113" fmla="*/ 2085228 w 12192000"/>
              <a:gd name="connsiteY113" fmla="*/ 2046431 h 2237474"/>
              <a:gd name="connsiteX114" fmla="*/ 2058061 w 12192000"/>
              <a:gd name="connsiteY114" fmla="*/ 2047942 h 2237474"/>
              <a:gd name="connsiteX115" fmla="*/ 2042244 w 12192000"/>
              <a:gd name="connsiteY115" fmla="*/ 2055560 h 2237474"/>
              <a:gd name="connsiteX116" fmla="*/ 1877728 w 12192000"/>
              <a:gd name="connsiteY116" fmla="*/ 2101004 h 2237474"/>
              <a:gd name="connsiteX117" fmla="*/ 1759056 w 12192000"/>
              <a:gd name="connsiteY117" fmla="*/ 2125608 h 2237474"/>
              <a:gd name="connsiteX118" fmla="*/ 1637948 w 12192000"/>
              <a:gd name="connsiteY118" fmla="*/ 2172597 h 2237474"/>
              <a:gd name="connsiteX119" fmla="*/ 1434549 w 12192000"/>
              <a:gd name="connsiteY119" fmla="*/ 2234522 h 2237474"/>
              <a:gd name="connsiteX120" fmla="*/ 1398481 w 12192000"/>
              <a:gd name="connsiteY120" fmla="*/ 2237074 h 2237474"/>
              <a:gd name="connsiteX121" fmla="*/ 1398407 w 12192000"/>
              <a:gd name="connsiteY121" fmla="*/ 2237095 h 2237474"/>
              <a:gd name="connsiteX122" fmla="*/ 1370962 w 12192000"/>
              <a:gd name="connsiteY122" fmla="*/ 2237474 h 2237474"/>
              <a:gd name="connsiteX123" fmla="*/ 1356367 w 12192000"/>
              <a:gd name="connsiteY123" fmla="*/ 2235089 h 2237474"/>
              <a:gd name="connsiteX124" fmla="*/ 1279765 w 12192000"/>
              <a:gd name="connsiteY124" fmla="*/ 2229639 h 2237474"/>
              <a:gd name="connsiteX125" fmla="*/ 1195347 w 12192000"/>
              <a:gd name="connsiteY125" fmla="*/ 2212354 h 2237474"/>
              <a:gd name="connsiteX126" fmla="*/ 970251 w 12192000"/>
              <a:gd name="connsiteY126" fmla="*/ 2221029 h 2237474"/>
              <a:gd name="connsiteX127" fmla="*/ 812914 w 12192000"/>
              <a:gd name="connsiteY127" fmla="*/ 2210095 h 2237474"/>
              <a:gd name="connsiteX128" fmla="*/ 776382 w 12192000"/>
              <a:gd name="connsiteY128" fmla="*/ 2204512 h 2237474"/>
              <a:gd name="connsiteX129" fmla="*/ 597225 w 12192000"/>
              <a:gd name="connsiteY129" fmla="*/ 2180999 h 2237474"/>
              <a:gd name="connsiteX130" fmla="*/ 520671 w 12192000"/>
              <a:gd name="connsiteY130" fmla="*/ 2180980 h 2237474"/>
              <a:gd name="connsiteX131" fmla="*/ 515024 w 12192000"/>
              <a:gd name="connsiteY131" fmla="*/ 2179258 h 2237474"/>
              <a:gd name="connsiteX132" fmla="*/ 413835 w 12192000"/>
              <a:gd name="connsiteY132" fmla="*/ 2156783 h 2237474"/>
              <a:gd name="connsiteX133" fmla="*/ 376513 w 12192000"/>
              <a:gd name="connsiteY133" fmla="*/ 2154014 h 2237474"/>
              <a:gd name="connsiteX134" fmla="*/ 273386 w 12192000"/>
              <a:gd name="connsiteY134" fmla="*/ 2142551 h 2237474"/>
              <a:gd name="connsiteX135" fmla="*/ 169207 w 12192000"/>
              <a:gd name="connsiteY135" fmla="*/ 2128100 h 2237474"/>
              <a:gd name="connsiteX136" fmla="*/ 77641 w 12192000"/>
              <a:gd name="connsiteY136" fmla="*/ 2126835 h 2237474"/>
              <a:gd name="connsiteX137" fmla="*/ 37645 w 12192000"/>
              <a:gd name="connsiteY137" fmla="*/ 2115401 h 2237474"/>
              <a:gd name="connsiteX138" fmla="*/ 4572 w 12192000"/>
              <a:gd name="connsiteY138" fmla="*/ 2111091 h 2237474"/>
              <a:gd name="connsiteX139" fmla="*/ 0 w 12192000"/>
              <a:gd name="connsiteY139" fmla="*/ 2110468 h 2237474"/>
              <a:gd name="connsiteX140" fmla="*/ 0 w 12192000"/>
              <a:gd name="connsiteY140"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1890686 w 12192000"/>
              <a:gd name="connsiteY3" fmla="*/ 732766 h 2237474"/>
              <a:gd name="connsiteX4" fmla="*/ 11820512 w 12192000"/>
              <a:gd name="connsiteY4" fmla="*/ 745392 h 2237474"/>
              <a:gd name="connsiteX5" fmla="*/ 11649954 w 12192000"/>
              <a:gd name="connsiteY5" fmla="*/ 749628 h 2237474"/>
              <a:gd name="connsiteX6" fmla="*/ 11560424 w 12192000"/>
              <a:gd name="connsiteY6" fmla="*/ 748017 h 2237474"/>
              <a:gd name="connsiteX7" fmla="*/ 11358455 w 12192000"/>
              <a:gd name="connsiteY7" fmla="*/ 747593 h 2237474"/>
              <a:gd name="connsiteX8" fmla="*/ 11165209 w 12192000"/>
              <a:gd name="connsiteY8" fmla="*/ 748852 h 2237474"/>
              <a:gd name="connsiteX9" fmla="*/ 11058755 w 12192000"/>
              <a:gd name="connsiteY9" fmla="*/ 749617 h 2237474"/>
              <a:gd name="connsiteX10" fmla="*/ 10846594 w 12192000"/>
              <a:gd name="connsiteY10" fmla="*/ 765069 h 2237474"/>
              <a:gd name="connsiteX11" fmla="*/ 10739478 w 12192000"/>
              <a:gd name="connsiteY11" fmla="*/ 776841 h 2237474"/>
              <a:gd name="connsiteX12" fmla="*/ 10458762 w 12192000"/>
              <a:gd name="connsiteY12" fmla="*/ 755400 h 2237474"/>
              <a:gd name="connsiteX13" fmla="*/ 10211200 w 12192000"/>
              <a:gd name="connsiteY13" fmla="*/ 767513 h 2237474"/>
              <a:gd name="connsiteX14" fmla="*/ 10167995 w 12192000"/>
              <a:gd name="connsiteY14" fmla="*/ 760843 h 2237474"/>
              <a:gd name="connsiteX15" fmla="*/ 9997044 w 12192000"/>
              <a:gd name="connsiteY15" fmla="*/ 780129 h 2237474"/>
              <a:gd name="connsiteX16" fmla="*/ 9943887 w 12192000"/>
              <a:gd name="connsiteY16" fmla="*/ 804141 h 2237474"/>
              <a:gd name="connsiteX17" fmla="*/ 9918248 w 12192000"/>
              <a:gd name="connsiteY17" fmla="*/ 816628 h 2237474"/>
              <a:gd name="connsiteX18" fmla="*/ 9767091 w 12192000"/>
              <a:gd name="connsiteY18" fmla="*/ 870550 h 2237474"/>
              <a:gd name="connsiteX19" fmla="*/ 9683005 w 12192000"/>
              <a:gd name="connsiteY19" fmla="*/ 894128 h 2237474"/>
              <a:gd name="connsiteX20" fmla="*/ 9594438 w 12192000"/>
              <a:gd name="connsiteY20" fmla="*/ 919051 h 2237474"/>
              <a:gd name="connsiteX21" fmla="*/ 9544189 w 12192000"/>
              <a:gd name="connsiteY21" fmla="*/ 938966 h 2237474"/>
              <a:gd name="connsiteX22" fmla="*/ 9500499 w 12192000"/>
              <a:gd name="connsiteY22" fmla="*/ 954680 h 2237474"/>
              <a:gd name="connsiteX23" fmla="*/ 9410017 w 12192000"/>
              <a:gd name="connsiteY23" fmla="*/ 993931 h 2237474"/>
              <a:gd name="connsiteX24" fmla="*/ 9392919 w 12192000"/>
              <a:gd name="connsiteY24" fmla="*/ 994656 h 2237474"/>
              <a:gd name="connsiteX25" fmla="*/ 9268019 w 12192000"/>
              <a:gd name="connsiteY25" fmla="*/ 1007442 h 2237474"/>
              <a:gd name="connsiteX26" fmla="*/ 9188177 w 12192000"/>
              <a:gd name="connsiteY26" fmla="*/ 1035474 h 2237474"/>
              <a:gd name="connsiteX27" fmla="*/ 9155969 w 12192000"/>
              <a:gd name="connsiteY27" fmla="*/ 1046804 h 2237474"/>
              <a:gd name="connsiteX28" fmla="*/ 9133985 w 12192000"/>
              <a:gd name="connsiteY28" fmla="*/ 1046450 h 2237474"/>
              <a:gd name="connsiteX29" fmla="*/ 9003462 w 12192000"/>
              <a:gd name="connsiteY29" fmla="*/ 1042406 h 2237474"/>
              <a:gd name="connsiteX30" fmla="*/ 8968445 w 12192000"/>
              <a:gd name="connsiteY30" fmla="*/ 1052169 h 2237474"/>
              <a:gd name="connsiteX31" fmla="*/ 8886001 w 12192000"/>
              <a:gd name="connsiteY31" fmla="*/ 1067468 h 2237474"/>
              <a:gd name="connsiteX32" fmla="*/ 8838610 w 12192000"/>
              <a:gd name="connsiteY32" fmla="*/ 1075091 h 2237474"/>
              <a:gd name="connsiteX33" fmla="*/ 8750383 w 12192000"/>
              <a:gd name="connsiteY33" fmla="*/ 1097387 h 2237474"/>
              <a:gd name="connsiteX34" fmla="*/ 8665605 w 12192000"/>
              <a:gd name="connsiteY34" fmla="*/ 1110791 h 2237474"/>
              <a:gd name="connsiteX35" fmla="*/ 8584946 w 12192000"/>
              <a:gd name="connsiteY35" fmla="*/ 1135226 h 2237474"/>
              <a:gd name="connsiteX36" fmla="*/ 8419755 w 12192000"/>
              <a:gd name="connsiteY36" fmla="*/ 1216260 h 2237474"/>
              <a:gd name="connsiteX37" fmla="*/ 8411626 w 12192000"/>
              <a:gd name="connsiteY37" fmla="*/ 1214397 h 2237474"/>
              <a:gd name="connsiteX38" fmla="*/ 8363469 w 12192000"/>
              <a:gd name="connsiteY38" fmla="*/ 1246658 h 2237474"/>
              <a:gd name="connsiteX39" fmla="*/ 8275497 w 12192000"/>
              <a:gd name="connsiteY39" fmla="*/ 1264396 h 2237474"/>
              <a:gd name="connsiteX40" fmla="*/ 8074238 w 12192000"/>
              <a:gd name="connsiteY40" fmla="*/ 1301895 h 2237474"/>
              <a:gd name="connsiteX41" fmla="*/ 7942099 w 12192000"/>
              <a:gd name="connsiteY41" fmla="*/ 1336332 h 2237474"/>
              <a:gd name="connsiteX42" fmla="*/ 7902328 w 12192000"/>
              <a:gd name="connsiteY42" fmla="*/ 1345865 h 2237474"/>
              <a:gd name="connsiteX43" fmla="*/ 7840612 w 12192000"/>
              <a:gd name="connsiteY43" fmla="*/ 1369373 h 2237474"/>
              <a:gd name="connsiteX44" fmla="*/ 7786819 w 12192000"/>
              <a:gd name="connsiteY44" fmla="*/ 1378970 h 2237474"/>
              <a:gd name="connsiteX45" fmla="*/ 7548172 w 12192000"/>
              <a:gd name="connsiteY45" fmla="*/ 1417460 h 2237474"/>
              <a:gd name="connsiteX46" fmla="*/ 7483437 w 12192000"/>
              <a:gd name="connsiteY46" fmla="*/ 1478152 h 2237474"/>
              <a:gd name="connsiteX47" fmla="*/ 7377870 w 12192000"/>
              <a:gd name="connsiteY47" fmla="*/ 1523319 h 2237474"/>
              <a:gd name="connsiteX48" fmla="*/ 7230737 w 12192000"/>
              <a:gd name="connsiteY48" fmla="*/ 1562633 h 2237474"/>
              <a:gd name="connsiteX49" fmla="*/ 7224458 w 12192000"/>
              <a:gd name="connsiteY49" fmla="*/ 1573008 h 2237474"/>
              <a:gd name="connsiteX50" fmla="*/ 7183121 w 12192000"/>
              <a:gd name="connsiteY50" fmla="*/ 1595162 h 2237474"/>
              <a:gd name="connsiteX51" fmla="*/ 7164601 w 12192000"/>
              <a:gd name="connsiteY51" fmla="*/ 1606490 h 2237474"/>
              <a:gd name="connsiteX52" fmla="*/ 6900177 w 12192000"/>
              <a:gd name="connsiteY52" fmla="*/ 1636016 h 2237474"/>
              <a:gd name="connsiteX53" fmla="*/ 6795372 w 12192000"/>
              <a:gd name="connsiteY53" fmla="*/ 1644845 h 2237474"/>
              <a:gd name="connsiteX54" fmla="*/ 6692251 w 12192000"/>
              <a:gd name="connsiteY54" fmla="*/ 1656357 h 2237474"/>
              <a:gd name="connsiteX55" fmla="*/ 6655235 w 12192000"/>
              <a:gd name="connsiteY55" fmla="*/ 1661869 h 2237474"/>
              <a:gd name="connsiteX56" fmla="*/ 6554894 w 12192000"/>
              <a:gd name="connsiteY56" fmla="*/ 1664428 h 2237474"/>
              <a:gd name="connsiteX57" fmla="*/ 6516595 w 12192000"/>
              <a:gd name="connsiteY57" fmla="*/ 1667475 h 2237474"/>
              <a:gd name="connsiteX58" fmla="*/ 6508541 w 12192000"/>
              <a:gd name="connsiteY58" fmla="*/ 1668757 h 2237474"/>
              <a:gd name="connsiteX59" fmla="*/ 6471012 w 12192000"/>
              <a:gd name="connsiteY59" fmla="*/ 1678604 h 2237474"/>
              <a:gd name="connsiteX60" fmla="*/ 6364035 w 12192000"/>
              <a:gd name="connsiteY60" fmla="*/ 1667683 h 2237474"/>
              <a:gd name="connsiteX61" fmla="*/ 6280959 w 12192000"/>
              <a:gd name="connsiteY61" fmla="*/ 1689329 h 2237474"/>
              <a:gd name="connsiteX62" fmla="*/ 6243319 w 12192000"/>
              <a:gd name="connsiteY62" fmla="*/ 1695560 h 2237474"/>
              <a:gd name="connsiteX63" fmla="*/ 6098321 w 12192000"/>
              <a:gd name="connsiteY63" fmla="*/ 1721646 h 2237474"/>
              <a:gd name="connsiteX64" fmla="*/ 5880652 w 12192000"/>
              <a:gd name="connsiteY64" fmla="*/ 1779643 h 2237474"/>
              <a:gd name="connsiteX65" fmla="*/ 5785959 w 12192000"/>
              <a:gd name="connsiteY65" fmla="*/ 1775307 h 2237474"/>
              <a:gd name="connsiteX66" fmla="*/ 5643534 w 12192000"/>
              <a:gd name="connsiteY66" fmla="*/ 1802919 h 2237474"/>
              <a:gd name="connsiteX67" fmla="*/ 5518799 w 12192000"/>
              <a:gd name="connsiteY67" fmla="*/ 1818312 h 2237474"/>
              <a:gd name="connsiteX68" fmla="*/ 5505014 w 12192000"/>
              <a:gd name="connsiteY68" fmla="*/ 1819259 h 2237474"/>
              <a:gd name="connsiteX69" fmla="*/ 5453307 w 12192000"/>
              <a:gd name="connsiteY69" fmla="*/ 1815450 h 2237474"/>
              <a:gd name="connsiteX70" fmla="*/ 5221533 w 12192000"/>
              <a:gd name="connsiteY70" fmla="*/ 1846950 h 2237474"/>
              <a:gd name="connsiteX71" fmla="*/ 5149802 w 12192000"/>
              <a:gd name="connsiteY71" fmla="*/ 1844846 h 2237474"/>
              <a:gd name="connsiteX72" fmla="*/ 5114927 w 12192000"/>
              <a:gd name="connsiteY72" fmla="*/ 1847827 h 2237474"/>
              <a:gd name="connsiteX73" fmla="*/ 5108970 w 12192000"/>
              <a:gd name="connsiteY73" fmla="*/ 1847935 h 2237474"/>
              <a:gd name="connsiteX74" fmla="*/ 5067961 w 12192000"/>
              <a:gd name="connsiteY74" fmla="*/ 1845917 h 2237474"/>
              <a:gd name="connsiteX75" fmla="*/ 5007075 w 12192000"/>
              <a:gd name="connsiteY75" fmla="*/ 1838626 h 2237474"/>
              <a:gd name="connsiteX76" fmla="*/ 4944087 w 12192000"/>
              <a:gd name="connsiteY76" fmla="*/ 1823332 h 2237474"/>
              <a:gd name="connsiteX77" fmla="*/ 4907662 w 12192000"/>
              <a:gd name="connsiteY77" fmla="*/ 1816900 h 2237474"/>
              <a:gd name="connsiteX78" fmla="*/ 4882386 w 12192000"/>
              <a:gd name="connsiteY78" fmla="*/ 1809844 h 2237474"/>
              <a:gd name="connsiteX79" fmla="*/ 4811440 w 12192000"/>
              <a:gd name="connsiteY79" fmla="*/ 1804655 h 2237474"/>
              <a:gd name="connsiteX80" fmla="*/ 4691075 w 12192000"/>
              <a:gd name="connsiteY80" fmla="*/ 1801389 h 2237474"/>
              <a:gd name="connsiteX81" fmla="*/ 4640313 w 12192000"/>
              <a:gd name="connsiteY81" fmla="*/ 1784307 h 2237474"/>
              <a:gd name="connsiteX82" fmla="*/ 4536503 w 12192000"/>
              <a:gd name="connsiteY82" fmla="*/ 1785334 h 2237474"/>
              <a:gd name="connsiteX83" fmla="*/ 4513724 w 12192000"/>
              <a:gd name="connsiteY83" fmla="*/ 1791996 h 2237474"/>
              <a:gd name="connsiteX84" fmla="*/ 4459810 w 12192000"/>
              <a:gd name="connsiteY84" fmla="*/ 1797886 h 2237474"/>
              <a:gd name="connsiteX85" fmla="*/ 4379064 w 12192000"/>
              <a:gd name="connsiteY85" fmla="*/ 1817177 h 2237474"/>
              <a:gd name="connsiteX86" fmla="*/ 4290981 w 12192000"/>
              <a:gd name="connsiteY86" fmla="*/ 1839677 h 2237474"/>
              <a:gd name="connsiteX87" fmla="*/ 4238372 w 12192000"/>
              <a:gd name="connsiteY87" fmla="*/ 1851480 h 2237474"/>
              <a:gd name="connsiteX88" fmla="*/ 4232517 w 12192000"/>
              <a:gd name="connsiteY88" fmla="*/ 1852567 h 2237474"/>
              <a:gd name="connsiteX89" fmla="*/ 4191732 w 12192000"/>
              <a:gd name="connsiteY89" fmla="*/ 1857328 h 2237474"/>
              <a:gd name="connsiteX90" fmla="*/ 4065532 w 12192000"/>
              <a:gd name="connsiteY90" fmla="*/ 1855477 h 2237474"/>
              <a:gd name="connsiteX91" fmla="*/ 4028460 w 12192000"/>
              <a:gd name="connsiteY91" fmla="*/ 1855137 h 2237474"/>
              <a:gd name="connsiteX92" fmla="*/ 4002267 w 12192000"/>
              <a:gd name="connsiteY92" fmla="*/ 1852352 h 2237474"/>
              <a:gd name="connsiteX93" fmla="*/ 3931396 w 12192000"/>
              <a:gd name="connsiteY93" fmla="*/ 1858915 h 2237474"/>
              <a:gd name="connsiteX94" fmla="*/ 3812162 w 12192000"/>
              <a:gd name="connsiteY94" fmla="*/ 1875501 h 2237474"/>
              <a:gd name="connsiteX95" fmla="*/ 3758105 w 12192000"/>
              <a:gd name="connsiteY95" fmla="*/ 1871856 h 2237474"/>
              <a:gd name="connsiteX96" fmla="*/ 3567259 w 12192000"/>
              <a:gd name="connsiteY96" fmla="*/ 1893482 h 2237474"/>
              <a:gd name="connsiteX97" fmla="*/ 3405770 w 12192000"/>
              <a:gd name="connsiteY97" fmla="*/ 1904591 h 2237474"/>
              <a:gd name="connsiteX98" fmla="*/ 3280097 w 12192000"/>
              <a:gd name="connsiteY98" fmla="*/ 1919610 h 2237474"/>
              <a:gd name="connsiteX99" fmla="*/ 3009910 w 12192000"/>
              <a:gd name="connsiteY99" fmla="*/ 1957866 h 2237474"/>
              <a:gd name="connsiteX100" fmla="*/ 2995934 w 12192000"/>
              <a:gd name="connsiteY100" fmla="*/ 1967085 h 2237474"/>
              <a:gd name="connsiteX101" fmla="*/ 2942858 w 12192000"/>
              <a:gd name="connsiteY101" fmla="*/ 1981367 h 2237474"/>
              <a:gd name="connsiteX102" fmla="*/ 2875436 w 12192000"/>
              <a:gd name="connsiteY102" fmla="*/ 1996977 h 2237474"/>
              <a:gd name="connsiteX103" fmla="*/ 2874892 w 12192000"/>
              <a:gd name="connsiteY103" fmla="*/ 1996085 h 2237474"/>
              <a:gd name="connsiteX104" fmla="*/ 2843662 w 12192000"/>
              <a:gd name="connsiteY104" fmla="*/ 1992498 h 2237474"/>
              <a:gd name="connsiteX105" fmla="*/ 2718916 w 12192000"/>
              <a:gd name="connsiteY105" fmla="*/ 1990867 h 2237474"/>
              <a:gd name="connsiteX106" fmla="*/ 2713522 w 12192000"/>
              <a:gd name="connsiteY106" fmla="*/ 1990173 h 2237474"/>
              <a:gd name="connsiteX107" fmla="*/ 2476147 w 12192000"/>
              <a:gd name="connsiteY107" fmla="*/ 1998305 h 2237474"/>
              <a:gd name="connsiteX108" fmla="*/ 2373568 w 12192000"/>
              <a:gd name="connsiteY108" fmla="*/ 2003219 h 2237474"/>
              <a:gd name="connsiteX109" fmla="*/ 2287219 w 12192000"/>
              <a:gd name="connsiteY109" fmla="*/ 1998750 h 2237474"/>
              <a:gd name="connsiteX110" fmla="*/ 2243069 w 12192000"/>
              <a:gd name="connsiteY110" fmla="*/ 2005321 h 2237474"/>
              <a:gd name="connsiteX111" fmla="*/ 2164831 w 12192000"/>
              <a:gd name="connsiteY111" fmla="*/ 2010143 h 2237474"/>
              <a:gd name="connsiteX112" fmla="*/ 2085228 w 12192000"/>
              <a:gd name="connsiteY112" fmla="*/ 2046431 h 2237474"/>
              <a:gd name="connsiteX113" fmla="*/ 2058061 w 12192000"/>
              <a:gd name="connsiteY113" fmla="*/ 2047942 h 2237474"/>
              <a:gd name="connsiteX114" fmla="*/ 2042244 w 12192000"/>
              <a:gd name="connsiteY114" fmla="*/ 2055560 h 2237474"/>
              <a:gd name="connsiteX115" fmla="*/ 1877728 w 12192000"/>
              <a:gd name="connsiteY115" fmla="*/ 2101004 h 2237474"/>
              <a:gd name="connsiteX116" fmla="*/ 1759056 w 12192000"/>
              <a:gd name="connsiteY116" fmla="*/ 2125608 h 2237474"/>
              <a:gd name="connsiteX117" fmla="*/ 1637948 w 12192000"/>
              <a:gd name="connsiteY117" fmla="*/ 2172597 h 2237474"/>
              <a:gd name="connsiteX118" fmla="*/ 1434549 w 12192000"/>
              <a:gd name="connsiteY118" fmla="*/ 2234522 h 2237474"/>
              <a:gd name="connsiteX119" fmla="*/ 1398481 w 12192000"/>
              <a:gd name="connsiteY119" fmla="*/ 2237074 h 2237474"/>
              <a:gd name="connsiteX120" fmla="*/ 1398407 w 12192000"/>
              <a:gd name="connsiteY120" fmla="*/ 2237095 h 2237474"/>
              <a:gd name="connsiteX121" fmla="*/ 1370962 w 12192000"/>
              <a:gd name="connsiteY121" fmla="*/ 2237474 h 2237474"/>
              <a:gd name="connsiteX122" fmla="*/ 1356367 w 12192000"/>
              <a:gd name="connsiteY122" fmla="*/ 2235089 h 2237474"/>
              <a:gd name="connsiteX123" fmla="*/ 1279765 w 12192000"/>
              <a:gd name="connsiteY123" fmla="*/ 2229639 h 2237474"/>
              <a:gd name="connsiteX124" fmla="*/ 1195347 w 12192000"/>
              <a:gd name="connsiteY124" fmla="*/ 2212354 h 2237474"/>
              <a:gd name="connsiteX125" fmla="*/ 970251 w 12192000"/>
              <a:gd name="connsiteY125" fmla="*/ 2221029 h 2237474"/>
              <a:gd name="connsiteX126" fmla="*/ 812914 w 12192000"/>
              <a:gd name="connsiteY126" fmla="*/ 2210095 h 2237474"/>
              <a:gd name="connsiteX127" fmla="*/ 776382 w 12192000"/>
              <a:gd name="connsiteY127" fmla="*/ 2204512 h 2237474"/>
              <a:gd name="connsiteX128" fmla="*/ 597225 w 12192000"/>
              <a:gd name="connsiteY128" fmla="*/ 2180999 h 2237474"/>
              <a:gd name="connsiteX129" fmla="*/ 520671 w 12192000"/>
              <a:gd name="connsiteY129" fmla="*/ 2180980 h 2237474"/>
              <a:gd name="connsiteX130" fmla="*/ 515024 w 12192000"/>
              <a:gd name="connsiteY130" fmla="*/ 2179258 h 2237474"/>
              <a:gd name="connsiteX131" fmla="*/ 413835 w 12192000"/>
              <a:gd name="connsiteY131" fmla="*/ 2156783 h 2237474"/>
              <a:gd name="connsiteX132" fmla="*/ 376513 w 12192000"/>
              <a:gd name="connsiteY132" fmla="*/ 2154014 h 2237474"/>
              <a:gd name="connsiteX133" fmla="*/ 273386 w 12192000"/>
              <a:gd name="connsiteY133" fmla="*/ 2142551 h 2237474"/>
              <a:gd name="connsiteX134" fmla="*/ 169207 w 12192000"/>
              <a:gd name="connsiteY134" fmla="*/ 2128100 h 2237474"/>
              <a:gd name="connsiteX135" fmla="*/ 77641 w 12192000"/>
              <a:gd name="connsiteY135" fmla="*/ 2126835 h 2237474"/>
              <a:gd name="connsiteX136" fmla="*/ 37645 w 12192000"/>
              <a:gd name="connsiteY136" fmla="*/ 2115401 h 2237474"/>
              <a:gd name="connsiteX137" fmla="*/ 4572 w 12192000"/>
              <a:gd name="connsiteY137" fmla="*/ 2111091 h 2237474"/>
              <a:gd name="connsiteX138" fmla="*/ 0 w 12192000"/>
              <a:gd name="connsiteY138" fmla="*/ 2110468 h 2237474"/>
              <a:gd name="connsiteX139" fmla="*/ 0 w 12192000"/>
              <a:gd name="connsiteY139"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1890686 w 12192000"/>
              <a:gd name="connsiteY3" fmla="*/ 732766 h 2237474"/>
              <a:gd name="connsiteX4" fmla="*/ 11820512 w 12192000"/>
              <a:gd name="connsiteY4" fmla="*/ 745392 h 2237474"/>
              <a:gd name="connsiteX5" fmla="*/ 11649954 w 12192000"/>
              <a:gd name="connsiteY5" fmla="*/ 749628 h 2237474"/>
              <a:gd name="connsiteX6" fmla="*/ 11560424 w 12192000"/>
              <a:gd name="connsiteY6" fmla="*/ 748017 h 2237474"/>
              <a:gd name="connsiteX7" fmla="*/ 11358455 w 12192000"/>
              <a:gd name="connsiteY7" fmla="*/ 747593 h 2237474"/>
              <a:gd name="connsiteX8" fmla="*/ 11165209 w 12192000"/>
              <a:gd name="connsiteY8" fmla="*/ 748852 h 2237474"/>
              <a:gd name="connsiteX9" fmla="*/ 11058755 w 12192000"/>
              <a:gd name="connsiteY9" fmla="*/ 749617 h 2237474"/>
              <a:gd name="connsiteX10" fmla="*/ 10846594 w 12192000"/>
              <a:gd name="connsiteY10" fmla="*/ 765069 h 2237474"/>
              <a:gd name="connsiteX11" fmla="*/ 10739478 w 12192000"/>
              <a:gd name="connsiteY11" fmla="*/ 776841 h 2237474"/>
              <a:gd name="connsiteX12" fmla="*/ 10458762 w 12192000"/>
              <a:gd name="connsiteY12" fmla="*/ 755400 h 2237474"/>
              <a:gd name="connsiteX13" fmla="*/ 10211200 w 12192000"/>
              <a:gd name="connsiteY13" fmla="*/ 767513 h 2237474"/>
              <a:gd name="connsiteX14" fmla="*/ 10167995 w 12192000"/>
              <a:gd name="connsiteY14" fmla="*/ 760843 h 2237474"/>
              <a:gd name="connsiteX15" fmla="*/ 9997044 w 12192000"/>
              <a:gd name="connsiteY15" fmla="*/ 780129 h 2237474"/>
              <a:gd name="connsiteX16" fmla="*/ 9943887 w 12192000"/>
              <a:gd name="connsiteY16" fmla="*/ 804141 h 2237474"/>
              <a:gd name="connsiteX17" fmla="*/ 9918248 w 12192000"/>
              <a:gd name="connsiteY17" fmla="*/ 816628 h 2237474"/>
              <a:gd name="connsiteX18" fmla="*/ 9767091 w 12192000"/>
              <a:gd name="connsiteY18" fmla="*/ 870550 h 2237474"/>
              <a:gd name="connsiteX19" fmla="*/ 9683005 w 12192000"/>
              <a:gd name="connsiteY19" fmla="*/ 894128 h 2237474"/>
              <a:gd name="connsiteX20" fmla="*/ 9594438 w 12192000"/>
              <a:gd name="connsiteY20" fmla="*/ 919051 h 2237474"/>
              <a:gd name="connsiteX21" fmla="*/ 9544189 w 12192000"/>
              <a:gd name="connsiteY21" fmla="*/ 938966 h 2237474"/>
              <a:gd name="connsiteX22" fmla="*/ 9500499 w 12192000"/>
              <a:gd name="connsiteY22" fmla="*/ 954680 h 2237474"/>
              <a:gd name="connsiteX23" fmla="*/ 9410017 w 12192000"/>
              <a:gd name="connsiteY23" fmla="*/ 993931 h 2237474"/>
              <a:gd name="connsiteX24" fmla="*/ 9392919 w 12192000"/>
              <a:gd name="connsiteY24" fmla="*/ 994656 h 2237474"/>
              <a:gd name="connsiteX25" fmla="*/ 9268019 w 12192000"/>
              <a:gd name="connsiteY25" fmla="*/ 1007442 h 2237474"/>
              <a:gd name="connsiteX26" fmla="*/ 9188177 w 12192000"/>
              <a:gd name="connsiteY26" fmla="*/ 1035474 h 2237474"/>
              <a:gd name="connsiteX27" fmla="*/ 9155969 w 12192000"/>
              <a:gd name="connsiteY27" fmla="*/ 1046804 h 2237474"/>
              <a:gd name="connsiteX28" fmla="*/ 9133985 w 12192000"/>
              <a:gd name="connsiteY28" fmla="*/ 1046450 h 2237474"/>
              <a:gd name="connsiteX29" fmla="*/ 9003462 w 12192000"/>
              <a:gd name="connsiteY29" fmla="*/ 1042406 h 2237474"/>
              <a:gd name="connsiteX30" fmla="*/ 8968445 w 12192000"/>
              <a:gd name="connsiteY30" fmla="*/ 1052169 h 2237474"/>
              <a:gd name="connsiteX31" fmla="*/ 8886001 w 12192000"/>
              <a:gd name="connsiteY31" fmla="*/ 1067468 h 2237474"/>
              <a:gd name="connsiteX32" fmla="*/ 8838610 w 12192000"/>
              <a:gd name="connsiteY32" fmla="*/ 1075091 h 2237474"/>
              <a:gd name="connsiteX33" fmla="*/ 8750383 w 12192000"/>
              <a:gd name="connsiteY33" fmla="*/ 1097387 h 2237474"/>
              <a:gd name="connsiteX34" fmla="*/ 8665605 w 12192000"/>
              <a:gd name="connsiteY34" fmla="*/ 1110791 h 2237474"/>
              <a:gd name="connsiteX35" fmla="*/ 8584946 w 12192000"/>
              <a:gd name="connsiteY35" fmla="*/ 1135226 h 2237474"/>
              <a:gd name="connsiteX36" fmla="*/ 8419755 w 12192000"/>
              <a:gd name="connsiteY36" fmla="*/ 1216260 h 2237474"/>
              <a:gd name="connsiteX37" fmla="*/ 8411626 w 12192000"/>
              <a:gd name="connsiteY37" fmla="*/ 1214397 h 2237474"/>
              <a:gd name="connsiteX38" fmla="*/ 8363469 w 12192000"/>
              <a:gd name="connsiteY38" fmla="*/ 1246658 h 2237474"/>
              <a:gd name="connsiteX39" fmla="*/ 8275497 w 12192000"/>
              <a:gd name="connsiteY39" fmla="*/ 1264396 h 2237474"/>
              <a:gd name="connsiteX40" fmla="*/ 8074238 w 12192000"/>
              <a:gd name="connsiteY40" fmla="*/ 1301895 h 2237474"/>
              <a:gd name="connsiteX41" fmla="*/ 7942099 w 12192000"/>
              <a:gd name="connsiteY41" fmla="*/ 1336332 h 2237474"/>
              <a:gd name="connsiteX42" fmla="*/ 7902328 w 12192000"/>
              <a:gd name="connsiteY42" fmla="*/ 1345865 h 2237474"/>
              <a:gd name="connsiteX43" fmla="*/ 7840612 w 12192000"/>
              <a:gd name="connsiteY43" fmla="*/ 1369373 h 2237474"/>
              <a:gd name="connsiteX44" fmla="*/ 7786819 w 12192000"/>
              <a:gd name="connsiteY44" fmla="*/ 1378970 h 2237474"/>
              <a:gd name="connsiteX45" fmla="*/ 7548172 w 12192000"/>
              <a:gd name="connsiteY45" fmla="*/ 1417460 h 2237474"/>
              <a:gd name="connsiteX46" fmla="*/ 7483437 w 12192000"/>
              <a:gd name="connsiteY46" fmla="*/ 1478152 h 2237474"/>
              <a:gd name="connsiteX47" fmla="*/ 7377870 w 12192000"/>
              <a:gd name="connsiteY47" fmla="*/ 1523319 h 2237474"/>
              <a:gd name="connsiteX48" fmla="*/ 7230737 w 12192000"/>
              <a:gd name="connsiteY48" fmla="*/ 1562633 h 2237474"/>
              <a:gd name="connsiteX49" fmla="*/ 7224458 w 12192000"/>
              <a:gd name="connsiteY49" fmla="*/ 1573008 h 2237474"/>
              <a:gd name="connsiteX50" fmla="*/ 7183121 w 12192000"/>
              <a:gd name="connsiteY50" fmla="*/ 1595162 h 2237474"/>
              <a:gd name="connsiteX51" fmla="*/ 7164601 w 12192000"/>
              <a:gd name="connsiteY51" fmla="*/ 1606490 h 2237474"/>
              <a:gd name="connsiteX52" fmla="*/ 6900177 w 12192000"/>
              <a:gd name="connsiteY52" fmla="*/ 1636016 h 2237474"/>
              <a:gd name="connsiteX53" fmla="*/ 6795372 w 12192000"/>
              <a:gd name="connsiteY53" fmla="*/ 1644845 h 2237474"/>
              <a:gd name="connsiteX54" fmla="*/ 6692251 w 12192000"/>
              <a:gd name="connsiteY54" fmla="*/ 1656357 h 2237474"/>
              <a:gd name="connsiteX55" fmla="*/ 6655235 w 12192000"/>
              <a:gd name="connsiteY55" fmla="*/ 1661869 h 2237474"/>
              <a:gd name="connsiteX56" fmla="*/ 6554894 w 12192000"/>
              <a:gd name="connsiteY56" fmla="*/ 1664428 h 2237474"/>
              <a:gd name="connsiteX57" fmla="*/ 6516595 w 12192000"/>
              <a:gd name="connsiteY57" fmla="*/ 1667475 h 2237474"/>
              <a:gd name="connsiteX58" fmla="*/ 6508541 w 12192000"/>
              <a:gd name="connsiteY58" fmla="*/ 1668757 h 2237474"/>
              <a:gd name="connsiteX59" fmla="*/ 6471012 w 12192000"/>
              <a:gd name="connsiteY59" fmla="*/ 1678604 h 2237474"/>
              <a:gd name="connsiteX60" fmla="*/ 6364035 w 12192000"/>
              <a:gd name="connsiteY60" fmla="*/ 1667683 h 2237474"/>
              <a:gd name="connsiteX61" fmla="*/ 6280959 w 12192000"/>
              <a:gd name="connsiteY61" fmla="*/ 1689329 h 2237474"/>
              <a:gd name="connsiteX62" fmla="*/ 6243319 w 12192000"/>
              <a:gd name="connsiteY62" fmla="*/ 1695560 h 2237474"/>
              <a:gd name="connsiteX63" fmla="*/ 6098321 w 12192000"/>
              <a:gd name="connsiteY63" fmla="*/ 1721646 h 2237474"/>
              <a:gd name="connsiteX64" fmla="*/ 5880652 w 12192000"/>
              <a:gd name="connsiteY64" fmla="*/ 1779643 h 2237474"/>
              <a:gd name="connsiteX65" fmla="*/ 5785959 w 12192000"/>
              <a:gd name="connsiteY65" fmla="*/ 1775307 h 2237474"/>
              <a:gd name="connsiteX66" fmla="*/ 5643534 w 12192000"/>
              <a:gd name="connsiteY66" fmla="*/ 1802919 h 2237474"/>
              <a:gd name="connsiteX67" fmla="*/ 5518799 w 12192000"/>
              <a:gd name="connsiteY67" fmla="*/ 1818312 h 2237474"/>
              <a:gd name="connsiteX68" fmla="*/ 5505014 w 12192000"/>
              <a:gd name="connsiteY68" fmla="*/ 1819259 h 2237474"/>
              <a:gd name="connsiteX69" fmla="*/ 5453307 w 12192000"/>
              <a:gd name="connsiteY69" fmla="*/ 1815450 h 2237474"/>
              <a:gd name="connsiteX70" fmla="*/ 5221533 w 12192000"/>
              <a:gd name="connsiteY70" fmla="*/ 1846950 h 2237474"/>
              <a:gd name="connsiteX71" fmla="*/ 5149802 w 12192000"/>
              <a:gd name="connsiteY71" fmla="*/ 1844846 h 2237474"/>
              <a:gd name="connsiteX72" fmla="*/ 5114927 w 12192000"/>
              <a:gd name="connsiteY72" fmla="*/ 1847827 h 2237474"/>
              <a:gd name="connsiteX73" fmla="*/ 5108970 w 12192000"/>
              <a:gd name="connsiteY73" fmla="*/ 1847935 h 2237474"/>
              <a:gd name="connsiteX74" fmla="*/ 5067961 w 12192000"/>
              <a:gd name="connsiteY74" fmla="*/ 1845917 h 2237474"/>
              <a:gd name="connsiteX75" fmla="*/ 5007075 w 12192000"/>
              <a:gd name="connsiteY75" fmla="*/ 1838626 h 2237474"/>
              <a:gd name="connsiteX76" fmla="*/ 4944087 w 12192000"/>
              <a:gd name="connsiteY76" fmla="*/ 1823332 h 2237474"/>
              <a:gd name="connsiteX77" fmla="*/ 4907662 w 12192000"/>
              <a:gd name="connsiteY77" fmla="*/ 1816900 h 2237474"/>
              <a:gd name="connsiteX78" fmla="*/ 4882386 w 12192000"/>
              <a:gd name="connsiteY78" fmla="*/ 1809844 h 2237474"/>
              <a:gd name="connsiteX79" fmla="*/ 4811440 w 12192000"/>
              <a:gd name="connsiteY79" fmla="*/ 1804655 h 2237474"/>
              <a:gd name="connsiteX80" fmla="*/ 4691075 w 12192000"/>
              <a:gd name="connsiteY80" fmla="*/ 1801389 h 2237474"/>
              <a:gd name="connsiteX81" fmla="*/ 4640313 w 12192000"/>
              <a:gd name="connsiteY81" fmla="*/ 1784307 h 2237474"/>
              <a:gd name="connsiteX82" fmla="*/ 4536503 w 12192000"/>
              <a:gd name="connsiteY82" fmla="*/ 1785334 h 2237474"/>
              <a:gd name="connsiteX83" fmla="*/ 4513724 w 12192000"/>
              <a:gd name="connsiteY83" fmla="*/ 1791996 h 2237474"/>
              <a:gd name="connsiteX84" fmla="*/ 4459810 w 12192000"/>
              <a:gd name="connsiteY84" fmla="*/ 1797886 h 2237474"/>
              <a:gd name="connsiteX85" fmla="*/ 4379064 w 12192000"/>
              <a:gd name="connsiteY85" fmla="*/ 1817177 h 2237474"/>
              <a:gd name="connsiteX86" fmla="*/ 4290981 w 12192000"/>
              <a:gd name="connsiteY86" fmla="*/ 1839677 h 2237474"/>
              <a:gd name="connsiteX87" fmla="*/ 4238372 w 12192000"/>
              <a:gd name="connsiteY87" fmla="*/ 1851480 h 2237474"/>
              <a:gd name="connsiteX88" fmla="*/ 4232517 w 12192000"/>
              <a:gd name="connsiteY88" fmla="*/ 1852567 h 2237474"/>
              <a:gd name="connsiteX89" fmla="*/ 4191732 w 12192000"/>
              <a:gd name="connsiteY89" fmla="*/ 1857328 h 2237474"/>
              <a:gd name="connsiteX90" fmla="*/ 4065532 w 12192000"/>
              <a:gd name="connsiteY90" fmla="*/ 1855477 h 2237474"/>
              <a:gd name="connsiteX91" fmla="*/ 4028460 w 12192000"/>
              <a:gd name="connsiteY91" fmla="*/ 1855137 h 2237474"/>
              <a:gd name="connsiteX92" fmla="*/ 4002267 w 12192000"/>
              <a:gd name="connsiteY92" fmla="*/ 1852352 h 2237474"/>
              <a:gd name="connsiteX93" fmla="*/ 3931396 w 12192000"/>
              <a:gd name="connsiteY93" fmla="*/ 1858915 h 2237474"/>
              <a:gd name="connsiteX94" fmla="*/ 3812162 w 12192000"/>
              <a:gd name="connsiteY94" fmla="*/ 1875501 h 2237474"/>
              <a:gd name="connsiteX95" fmla="*/ 3758105 w 12192000"/>
              <a:gd name="connsiteY95" fmla="*/ 1871856 h 2237474"/>
              <a:gd name="connsiteX96" fmla="*/ 3567259 w 12192000"/>
              <a:gd name="connsiteY96" fmla="*/ 1893482 h 2237474"/>
              <a:gd name="connsiteX97" fmla="*/ 3405770 w 12192000"/>
              <a:gd name="connsiteY97" fmla="*/ 1904591 h 2237474"/>
              <a:gd name="connsiteX98" fmla="*/ 3280097 w 12192000"/>
              <a:gd name="connsiteY98" fmla="*/ 1919610 h 2237474"/>
              <a:gd name="connsiteX99" fmla="*/ 3009910 w 12192000"/>
              <a:gd name="connsiteY99" fmla="*/ 1957866 h 2237474"/>
              <a:gd name="connsiteX100" fmla="*/ 2995934 w 12192000"/>
              <a:gd name="connsiteY100" fmla="*/ 1967085 h 2237474"/>
              <a:gd name="connsiteX101" fmla="*/ 2942858 w 12192000"/>
              <a:gd name="connsiteY101" fmla="*/ 1981367 h 2237474"/>
              <a:gd name="connsiteX102" fmla="*/ 2875436 w 12192000"/>
              <a:gd name="connsiteY102" fmla="*/ 1996977 h 2237474"/>
              <a:gd name="connsiteX103" fmla="*/ 2874892 w 12192000"/>
              <a:gd name="connsiteY103" fmla="*/ 1996085 h 2237474"/>
              <a:gd name="connsiteX104" fmla="*/ 2843662 w 12192000"/>
              <a:gd name="connsiteY104" fmla="*/ 1992498 h 2237474"/>
              <a:gd name="connsiteX105" fmla="*/ 2718916 w 12192000"/>
              <a:gd name="connsiteY105" fmla="*/ 1990867 h 2237474"/>
              <a:gd name="connsiteX106" fmla="*/ 2713522 w 12192000"/>
              <a:gd name="connsiteY106" fmla="*/ 1990173 h 2237474"/>
              <a:gd name="connsiteX107" fmla="*/ 2476147 w 12192000"/>
              <a:gd name="connsiteY107" fmla="*/ 1998305 h 2237474"/>
              <a:gd name="connsiteX108" fmla="*/ 2373568 w 12192000"/>
              <a:gd name="connsiteY108" fmla="*/ 2003219 h 2237474"/>
              <a:gd name="connsiteX109" fmla="*/ 2287219 w 12192000"/>
              <a:gd name="connsiteY109" fmla="*/ 1998750 h 2237474"/>
              <a:gd name="connsiteX110" fmla="*/ 2243069 w 12192000"/>
              <a:gd name="connsiteY110" fmla="*/ 2005321 h 2237474"/>
              <a:gd name="connsiteX111" fmla="*/ 2164831 w 12192000"/>
              <a:gd name="connsiteY111" fmla="*/ 2010143 h 2237474"/>
              <a:gd name="connsiteX112" fmla="*/ 2085228 w 12192000"/>
              <a:gd name="connsiteY112" fmla="*/ 2046431 h 2237474"/>
              <a:gd name="connsiteX113" fmla="*/ 2058061 w 12192000"/>
              <a:gd name="connsiteY113" fmla="*/ 2047942 h 2237474"/>
              <a:gd name="connsiteX114" fmla="*/ 2042244 w 12192000"/>
              <a:gd name="connsiteY114" fmla="*/ 2055560 h 2237474"/>
              <a:gd name="connsiteX115" fmla="*/ 1877728 w 12192000"/>
              <a:gd name="connsiteY115" fmla="*/ 2101004 h 2237474"/>
              <a:gd name="connsiteX116" fmla="*/ 1759056 w 12192000"/>
              <a:gd name="connsiteY116" fmla="*/ 2125608 h 2237474"/>
              <a:gd name="connsiteX117" fmla="*/ 1637948 w 12192000"/>
              <a:gd name="connsiteY117" fmla="*/ 2172597 h 2237474"/>
              <a:gd name="connsiteX118" fmla="*/ 1434549 w 12192000"/>
              <a:gd name="connsiteY118" fmla="*/ 2234522 h 2237474"/>
              <a:gd name="connsiteX119" fmla="*/ 1398481 w 12192000"/>
              <a:gd name="connsiteY119" fmla="*/ 2237074 h 2237474"/>
              <a:gd name="connsiteX120" fmla="*/ 1398407 w 12192000"/>
              <a:gd name="connsiteY120" fmla="*/ 2237095 h 2237474"/>
              <a:gd name="connsiteX121" fmla="*/ 1370962 w 12192000"/>
              <a:gd name="connsiteY121" fmla="*/ 2237474 h 2237474"/>
              <a:gd name="connsiteX122" fmla="*/ 1356367 w 12192000"/>
              <a:gd name="connsiteY122" fmla="*/ 2235089 h 2237474"/>
              <a:gd name="connsiteX123" fmla="*/ 1279765 w 12192000"/>
              <a:gd name="connsiteY123" fmla="*/ 2229639 h 2237474"/>
              <a:gd name="connsiteX124" fmla="*/ 1195347 w 12192000"/>
              <a:gd name="connsiteY124" fmla="*/ 2212354 h 2237474"/>
              <a:gd name="connsiteX125" fmla="*/ 970251 w 12192000"/>
              <a:gd name="connsiteY125" fmla="*/ 2221029 h 2237474"/>
              <a:gd name="connsiteX126" fmla="*/ 812914 w 12192000"/>
              <a:gd name="connsiteY126" fmla="*/ 2210095 h 2237474"/>
              <a:gd name="connsiteX127" fmla="*/ 776382 w 12192000"/>
              <a:gd name="connsiteY127" fmla="*/ 2204512 h 2237474"/>
              <a:gd name="connsiteX128" fmla="*/ 597225 w 12192000"/>
              <a:gd name="connsiteY128" fmla="*/ 2180999 h 2237474"/>
              <a:gd name="connsiteX129" fmla="*/ 520671 w 12192000"/>
              <a:gd name="connsiteY129" fmla="*/ 2180980 h 2237474"/>
              <a:gd name="connsiteX130" fmla="*/ 515024 w 12192000"/>
              <a:gd name="connsiteY130" fmla="*/ 2179258 h 2237474"/>
              <a:gd name="connsiteX131" fmla="*/ 413835 w 12192000"/>
              <a:gd name="connsiteY131" fmla="*/ 2156783 h 2237474"/>
              <a:gd name="connsiteX132" fmla="*/ 376513 w 12192000"/>
              <a:gd name="connsiteY132" fmla="*/ 2154014 h 2237474"/>
              <a:gd name="connsiteX133" fmla="*/ 273386 w 12192000"/>
              <a:gd name="connsiteY133" fmla="*/ 2142551 h 2237474"/>
              <a:gd name="connsiteX134" fmla="*/ 77641 w 12192000"/>
              <a:gd name="connsiteY134" fmla="*/ 2126835 h 2237474"/>
              <a:gd name="connsiteX135" fmla="*/ 37645 w 12192000"/>
              <a:gd name="connsiteY135" fmla="*/ 2115401 h 2237474"/>
              <a:gd name="connsiteX136" fmla="*/ 4572 w 12192000"/>
              <a:gd name="connsiteY136" fmla="*/ 2111091 h 2237474"/>
              <a:gd name="connsiteX137" fmla="*/ 0 w 12192000"/>
              <a:gd name="connsiteY137" fmla="*/ 2110468 h 2237474"/>
              <a:gd name="connsiteX138" fmla="*/ 0 w 12192000"/>
              <a:gd name="connsiteY138" fmla="*/ 0 h 2237474"/>
              <a:gd name="connsiteX0" fmla="*/ 0 w 12192000"/>
              <a:gd name="connsiteY0" fmla="*/ 0 h 2237627"/>
              <a:gd name="connsiteX1" fmla="*/ 12192000 w 12192000"/>
              <a:gd name="connsiteY1" fmla="*/ 0 h 2237627"/>
              <a:gd name="connsiteX2" fmla="*/ 12192000 w 12192000"/>
              <a:gd name="connsiteY2" fmla="*/ 751299 h 2237627"/>
              <a:gd name="connsiteX3" fmla="*/ 11890686 w 12192000"/>
              <a:gd name="connsiteY3" fmla="*/ 732766 h 2237627"/>
              <a:gd name="connsiteX4" fmla="*/ 11820512 w 12192000"/>
              <a:gd name="connsiteY4" fmla="*/ 745392 h 2237627"/>
              <a:gd name="connsiteX5" fmla="*/ 11649954 w 12192000"/>
              <a:gd name="connsiteY5" fmla="*/ 749628 h 2237627"/>
              <a:gd name="connsiteX6" fmla="*/ 11560424 w 12192000"/>
              <a:gd name="connsiteY6" fmla="*/ 748017 h 2237627"/>
              <a:gd name="connsiteX7" fmla="*/ 11358455 w 12192000"/>
              <a:gd name="connsiteY7" fmla="*/ 747593 h 2237627"/>
              <a:gd name="connsiteX8" fmla="*/ 11165209 w 12192000"/>
              <a:gd name="connsiteY8" fmla="*/ 748852 h 2237627"/>
              <a:gd name="connsiteX9" fmla="*/ 11058755 w 12192000"/>
              <a:gd name="connsiteY9" fmla="*/ 749617 h 2237627"/>
              <a:gd name="connsiteX10" fmla="*/ 10846594 w 12192000"/>
              <a:gd name="connsiteY10" fmla="*/ 765069 h 2237627"/>
              <a:gd name="connsiteX11" fmla="*/ 10739478 w 12192000"/>
              <a:gd name="connsiteY11" fmla="*/ 776841 h 2237627"/>
              <a:gd name="connsiteX12" fmla="*/ 10458762 w 12192000"/>
              <a:gd name="connsiteY12" fmla="*/ 755400 h 2237627"/>
              <a:gd name="connsiteX13" fmla="*/ 10211200 w 12192000"/>
              <a:gd name="connsiteY13" fmla="*/ 767513 h 2237627"/>
              <a:gd name="connsiteX14" fmla="*/ 10167995 w 12192000"/>
              <a:gd name="connsiteY14" fmla="*/ 760843 h 2237627"/>
              <a:gd name="connsiteX15" fmla="*/ 9997044 w 12192000"/>
              <a:gd name="connsiteY15" fmla="*/ 780129 h 2237627"/>
              <a:gd name="connsiteX16" fmla="*/ 9943887 w 12192000"/>
              <a:gd name="connsiteY16" fmla="*/ 804141 h 2237627"/>
              <a:gd name="connsiteX17" fmla="*/ 9918248 w 12192000"/>
              <a:gd name="connsiteY17" fmla="*/ 816628 h 2237627"/>
              <a:gd name="connsiteX18" fmla="*/ 9767091 w 12192000"/>
              <a:gd name="connsiteY18" fmla="*/ 870550 h 2237627"/>
              <a:gd name="connsiteX19" fmla="*/ 9683005 w 12192000"/>
              <a:gd name="connsiteY19" fmla="*/ 894128 h 2237627"/>
              <a:gd name="connsiteX20" fmla="*/ 9594438 w 12192000"/>
              <a:gd name="connsiteY20" fmla="*/ 919051 h 2237627"/>
              <a:gd name="connsiteX21" fmla="*/ 9544189 w 12192000"/>
              <a:gd name="connsiteY21" fmla="*/ 938966 h 2237627"/>
              <a:gd name="connsiteX22" fmla="*/ 9500499 w 12192000"/>
              <a:gd name="connsiteY22" fmla="*/ 954680 h 2237627"/>
              <a:gd name="connsiteX23" fmla="*/ 9410017 w 12192000"/>
              <a:gd name="connsiteY23" fmla="*/ 993931 h 2237627"/>
              <a:gd name="connsiteX24" fmla="*/ 9392919 w 12192000"/>
              <a:gd name="connsiteY24" fmla="*/ 994656 h 2237627"/>
              <a:gd name="connsiteX25" fmla="*/ 9268019 w 12192000"/>
              <a:gd name="connsiteY25" fmla="*/ 1007442 h 2237627"/>
              <a:gd name="connsiteX26" fmla="*/ 9188177 w 12192000"/>
              <a:gd name="connsiteY26" fmla="*/ 1035474 h 2237627"/>
              <a:gd name="connsiteX27" fmla="*/ 9155969 w 12192000"/>
              <a:gd name="connsiteY27" fmla="*/ 1046804 h 2237627"/>
              <a:gd name="connsiteX28" fmla="*/ 9133985 w 12192000"/>
              <a:gd name="connsiteY28" fmla="*/ 1046450 h 2237627"/>
              <a:gd name="connsiteX29" fmla="*/ 9003462 w 12192000"/>
              <a:gd name="connsiteY29" fmla="*/ 1042406 h 2237627"/>
              <a:gd name="connsiteX30" fmla="*/ 8968445 w 12192000"/>
              <a:gd name="connsiteY30" fmla="*/ 1052169 h 2237627"/>
              <a:gd name="connsiteX31" fmla="*/ 8886001 w 12192000"/>
              <a:gd name="connsiteY31" fmla="*/ 1067468 h 2237627"/>
              <a:gd name="connsiteX32" fmla="*/ 8838610 w 12192000"/>
              <a:gd name="connsiteY32" fmla="*/ 1075091 h 2237627"/>
              <a:gd name="connsiteX33" fmla="*/ 8750383 w 12192000"/>
              <a:gd name="connsiteY33" fmla="*/ 1097387 h 2237627"/>
              <a:gd name="connsiteX34" fmla="*/ 8665605 w 12192000"/>
              <a:gd name="connsiteY34" fmla="*/ 1110791 h 2237627"/>
              <a:gd name="connsiteX35" fmla="*/ 8584946 w 12192000"/>
              <a:gd name="connsiteY35" fmla="*/ 1135226 h 2237627"/>
              <a:gd name="connsiteX36" fmla="*/ 8419755 w 12192000"/>
              <a:gd name="connsiteY36" fmla="*/ 1216260 h 2237627"/>
              <a:gd name="connsiteX37" fmla="*/ 8411626 w 12192000"/>
              <a:gd name="connsiteY37" fmla="*/ 1214397 h 2237627"/>
              <a:gd name="connsiteX38" fmla="*/ 8363469 w 12192000"/>
              <a:gd name="connsiteY38" fmla="*/ 1246658 h 2237627"/>
              <a:gd name="connsiteX39" fmla="*/ 8275497 w 12192000"/>
              <a:gd name="connsiteY39" fmla="*/ 1264396 h 2237627"/>
              <a:gd name="connsiteX40" fmla="*/ 8074238 w 12192000"/>
              <a:gd name="connsiteY40" fmla="*/ 1301895 h 2237627"/>
              <a:gd name="connsiteX41" fmla="*/ 7942099 w 12192000"/>
              <a:gd name="connsiteY41" fmla="*/ 1336332 h 2237627"/>
              <a:gd name="connsiteX42" fmla="*/ 7902328 w 12192000"/>
              <a:gd name="connsiteY42" fmla="*/ 1345865 h 2237627"/>
              <a:gd name="connsiteX43" fmla="*/ 7840612 w 12192000"/>
              <a:gd name="connsiteY43" fmla="*/ 1369373 h 2237627"/>
              <a:gd name="connsiteX44" fmla="*/ 7786819 w 12192000"/>
              <a:gd name="connsiteY44" fmla="*/ 1378970 h 2237627"/>
              <a:gd name="connsiteX45" fmla="*/ 7548172 w 12192000"/>
              <a:gd name="connsiteY45" fmla="*/ 1417460 h 2237627"/>
              <a:gd name="connsiteX46" fmla="*/ 7483437 w 12192000"/>
              <a:gd name="connsiteY46" fmla="*/ 1478152 h 2237627"/>
              <a:gd name="connsiteX47" fmla="*/ 7377870 w 12192000"/>
              <a:gd name="connsiteY47" fmla="*/ 1523319 h 2237627"/>
              <a:gd name="connsiteX48" fmla="*/ 7230737 w 12192000"/>
              <a:gd name="connsiteY48" fmla="*/ 1562633 h 2237627"/>
              <a:gd name="connsiteX49" fmla="*/ 7224458 w 12192000"/>
              <a:gd name="connsiteY49" fmla="*/ 1573008 h 2237627"/>
              <a:gd name="connsiteX50" fmla="*/ 7183121 w 12192000"/>
              <a:gd name="connsiteY50" fmla="*/ 1595162 h 2237627"/>
              <a:gd name="connsiteX51" fmla="*/ 7164601 w 12192000"/>
              <a:gd name="connsiteY51" fmla="*/ 1606490 h 2237627"/>
              <a:gd name="connsiteX52" fmla="*/ 6900177 w 12192000"/>
              <a:gd name="connsiteY52" fmla="*/ 1636016 h 2237627"/>
              <a:gd name="connsiteX53" fmla="*/ 6795372 w 12192000"/>
              <a:gd name="connsiteY53" fmla="*/ 1644845 h 2237627"/>
              <a:gd name="connsiteX54" fmla="*/ 6692251 w 12192000"/>
              <a:gd name="connsiteY54" fmla="*/ 1656357 h 2237627"/>
              <a:gd name="connsiteX55" fmla="*/ 6655235 w 12192000"/>
              <a:gd name="connsiteY55" fmla="*/ 1661869 h 2237627"/>
              <a:gd name="connsiteX56" fmla="*/ 6554894 w 12192000"/>
              <a:gd name="connsiteY56" fmla="*/ 1664428 h 2237627"/>
              <a:gd name="connsiteX57" fmla="*/ 6516595 w 12192000"/>
              <a:gd name="connsiteY57" fmla="*/ 1667475 h 2237627"/>
              <a:gd name="connsiteX58" fmla="*/ 6508541 w 12192000"/>
              <a:gd name="connsiteY58" fmla="*/ 1668757 h 2237627"/>
              <a:gd name="connsiteX59" fmla="*/ 6471012 w 12192000"/>
              <a:gd name="connsiteY59" fmla="*/ 1678604 h 2237627"/>
              <a:gd name="connsiteX60" fmla="*/ 6364035 w 12192000"/>
              <a:gd name="connsiteY60" fmla="*/ 1667683 h 2237627"/>
              <a:gd name="connsiteX61" fmla="*/ 6280959 w 12192000"/>
              <a:gd name="connsiteY61" fmla="*/ 1689329 h 2237627"/>
              <a:gd name="connsiteX62" fmla="*/ 6243319 w 12192000"/>
              <a:gd name="connsiteY62" fmla="*/ 1695560 h 2237627"/>
              <a:gd name="connsiteX63" fmla="*/ 6098321 w 12192000"/>
              <a:gd name="connsiteY63" fmla="*/ 1721646 h 2237627"/>
              <a:gd name="connsiteX64" fmla="*/ 5880652 w 12192000"/>
              <a:gd name="connsiteY64" fmla="*/ 1779643 h 2237627"/>
              <a:gd name="connsiteX65" fmla="*/ 5785959 w 12192000"/>
              <a:gd name="connsiteY65" fmla="*/ 1775307 h 2237627"/>
              <a:gd name="connsiteX66" fmla="*/ 5643534 w 12192000"/>
              <a:gd name="connsiteY66" fmla="*/ 1802919 h 2237627"/>
              <a:gd name="connsiteX67" fmla="*/ 5518799 w 12192000"/>
              <a:gd name="connsiteY67" fmla="*/ 1818312 h 2237627"/>
              <a:gd name="connsiteX68" fmla="*/ 5505014 w 12192000"/>
              <a:gd name="connsiteY68" fmla="*/ 1819259 h 2237627"/>
              <a:gd name="connsiteX69" fmla="*/ 5453307 w 12192000"/>
              <a:gd name="connsiteY69" fmla="*/ 1815450 h 2237627"/>
              <a:gd name="connsiteX70" fmla="*/ 5221533 w 12192000"/>
              <a:gd name="connsiteY70" fmla="*/ 1846950 h 2237627"/>
              <a:gd name="connsiteX71" fmla="*/ 5149802 w 12192000"/>
              <a:gd name="connsiteY71" fmla="*/ 1844846 h 2237627"/>
              <a:gd name="connsiteX72" fmla="*/ 5114927 w 12192000"/>
              <a:gd name="connsiteY72" fmla="*/ 1847827 h 2237627"/>
              <a:gd name="connsiteX73" fmla="*/ 5108970 w 12192000"/>
              <a:gd name="connsiteY73" fmla="*/ 1847935 h 2237627"/>
              <a:gd name="connsiteX74" fmla="*/ 5067961 w 12192000"/>
              <a:gd name="connsiteY74" fmla="*/ 1845917 h 2237627"/>
              <a:gd name="connsiteX75" fmla="*/ 5007075 w 12192000"/>
              <a:gd name="connsiteY75" fmla="*/ 1838626 h 2237627"/>
              <a:gd name="connsiteX76" fmla="*/ 4944087 w 12192000"/>
              <a:gd name="connsiteY76" fmla="*/ 1823332 h 2237627"/>
              <a:gd name="connsiteX77" fmla="*/ 4907662 w 12192000"/>
              <a:gd name="connsiteY77" fmla="*/ 1816900 h 2237627"/>
              <a:gd name="connsiteX78" fmla="*/ 4882386 w 12192000"/>
              <a:gd name="connsiteY78" fmla="*/ 1809844 h 2237627"/>
              <a:gd name="connsiteX79" fmla="*/ 4811440 w 12192000"/>
              <a:gd name="connsiteY79" fmla="*/ 1804655 h 2237627"/>
              <a:gd name="connsiteX80" fmla="*/ 4691075 w 12192000"/>
              <a:gd name="connsiteY80" fmla="*/ 1801389 h 2237627"/>
              <a:gd name="connsiteX81" fmla="*/ 4640313 w 12192000"/>
              <a:gd name="connsiteY81" fmla="*/ 1784307 h 2237627"/>
              <a:gd name="connsiteX82" fmla="*/ 4536503 w 12192000"/>
              <a:gd name="connsiteY82" fmla="*/ 1785334 h 2237627"/>
              <a:gd name="connsiteX83" fmla="*/ 4513724 w 12192000"/>
              <a:gd name="connsiteY83" fmla="*/ 1791996 h 2237627"/>
              <a:gd name="connsiteX84" fmla="*/ 4459810 w 12192000"/>
              <a:gd name="connsiteY84" fmla="*/ 1797886 h 2237627"/>
              <a:gd name="connsiteX85" fmla="*/ 4379064 w 12192000"/>
              <a:gd name="connsiteY85" fmla="*/ 1817177 h 2237627"/>
              <a:gd name="connsiteX86" fmla="*/ 4290981 w 12192000"/>
              <a:gd name="connsiteY86" fmla="*/ 1839677 h 2237627"/>
              <a:gd name="connsiteX87" fmla="*/ 4238372 w 12192000"/>
              <a:gd name="connsiteY87" fmla="*/ 1851480 h 2237627"/>
              <a:gd name="connsiteX88" fmla="*/ 4232517 w 12192000"/>
              <a:gd name="connsiteY88" fmla="*/ 1852567 h 2237627"/>
              <a:gd name="connsiteX89" fmla="*/ 4191732 w 12192000"/>
              <a:gd name="connsiteY89" fmla="*/ 1857328 h 2237627"/>
              <a:gd name="connsiteX90" fmla="*/ 4065532 w 12192000"/>
              <a:gd name="connsiteY90" fmla="*/ 1855477 h 2237627"/>
              <a:gd name="connsiteX91" fmla="*/ 4028460 w 12192000"/>
              <a:gd name="connsiteY91" fmla="*/ 1855137 h 2237627"/>
              <a:gd name="connsiteX92" fmla="*/ 4002267 w 12192000"/>
              <a:gd name="connsiteY92" fmla="*/ 1852352 h 2237627"/>
              <a:gd name="connsiteX93" fmla="*/ 3931396 w 12192000"/>
              <a:gd name="connsiteY93" fmla="*/ 1858915 h 2237627"/>
              <a:gd name="connsiteX94" fmla="*/ 3812162 w 12192000"/>
              <a:gd name="connsiteY94" fmla="*/ 1875501 h 2237627"/>
              <a:gd name="connsiteX95" fmla="*/ 3758105 w 12192000"/>
              <a:gd name="connsiteY95" fmla="*/ 1871856 h 2237627"/>
              <a:gd name="connsiteX96" fmla="*/ 3567259 w 12192000"/>
              <a:gd name="connsiteY96" fmla="*/ 1893482 h 2237627"/>
              <a:gd name="connsiteX97" fmla="*/ 3405770 w 12192000"/>
              <a:gd name="connsiteY97" fmla="*/ 1904591 h 2237627"/>
              <a:gd name="connsiteX98" fmla="*/ 3280097 w 12192000"/>
              <a:gd name="connsiteY98" fmla="*/ 1919610 h 2237627"/>
              <a:gd name="connsiteX99" fmla="*/ 3009910 w 12192000"/>
              <a:gd name="connsiteY99" fmla="*/ 1957866 h 2237627"/>
              <a:gd name="connsiteX100" fmla="*/ 2995934 w 12192000"/>
              <a:gd name="connsiteY100" fmla="*/ 1967085 h 2237627"/>
              <a:gd name="connsiteX101" fmla="*/ 2942858 w 12192000"/>
              <a:gd name="connsiteY101" fmla="*/ 1981367 h 2237627"/>
              <a:gd name="connsiteX102" fmla="*/ 2875436 w 12192000"/>
              <a:gd name="connsiteY102" fmla="*/ 1996977 h 2237627"/>
              <a:gd name="connsiteX103" fmla="*/ 2874892 w 12192000"/>
              <a:gd name="connsiteY103" fmla="*/ 1996085 h 2237627"/>
              <a:gd name="connsiteX104" fmla="*/ 2843662 w 12192000"/>
              <a:gd name="connsiteY104" fmla="*/ 1992498 h 2237627"/>
              <a:gd name="connsiteX105" fmla="*/ 2718916 w 12192000"/>
              <a:gd name="connsiteY105" fmla="*/ 1990867 h 2237627"/>
              <a:gd name="connsiteX106" fmla="*/ 2713522 w 12192000"/>
              <a:gd name="connsiteY106" fmla="*/ 1990173 h 2237627"/>
              <a:gd name="connsiteX107" fmla="*/ 2476147 w 12192000"/>
              <a:gd name="connsiteY107" fmla="*/ 1998305 h 2237627"/>
              <a:gd name="connsiteX108" fmla="*/ 2373568 w 12192000"/>
              <a:gd name="connsiteY108" fmla="*/ 2003219 h 2237627"/>
              <a:gd name="connsiteX109" fmla="*/ 2287219 w 12192000"/>
              <a:gd name="connsiteY109" fmla="*/ 1998750 h 2237627"/>
              <a:gd name="connsiteX110" fmla="*/ 2243069 w 12192000"/>
              <a:gd name="connsiteY110" fmla="*/ 2005321 h 2237627"/>
              <a:gd name="connsiteX111" fmla="*/ 2164831 w 12192000"/>
              <a:gd name="connsiteY111" fmla="*/ 2010143 h 2237627"/>
              <a:gd name="connsiteX112" fmla="*/ 2085228 w 12192000"/>
              <a:gd name="connsiteY112" fmla="*/ 2046431 h 2237627"/>
              <a:gd name="connsiteX113" fmla="*/ 2058061 w 12192000"/>
              <a:gd name="connsiteY113" fmla="*/ 2047942 h 2237627"/>
              <a:gd name="connsiteX114" fmla="*/ 2042244 w 12192000"/>
              <a:gd name="connsiteY114" fmla="*/ 2055560 h 2237627"/>
              <a:gd name="connsiteX115" fmla="*/ 1877728 w 12192000"/>
              <a:gd name="connsiteY115" fmla="*/ 2101004 h 2237627"/>
              <a:gd name="connsiteX116" fmla="*/ 1759056 w 12192000"/>
              <a:gd name="connsiteY116" fmla="*/ 2125608 h 2237627"/>
              <a:gd name="connsiteX117" fmla="*/ 1637948 w 12192000"/>
              <a:gd name="connsiteY117" fmla="*/ 2172597 h 2237627"/>
              <a:gd name="connsiteX118" fmla="*/ 1434549 w 12192000"/>
              <a:gd name="connsiteY118" fmla="*/ 2234522 h 2237627"/>
              <a:gd name="connsiteX119" fmla="*/ 1398481 w 12192000"/>
              <a:gd name="connsiteY119" fmla="*/ 2237074 h 2237627"/>
              <a:gd name="connsiteX120" fmla="*/ 1370962 w 12192000"/>
              <a:gd name="connsiteY120" fmla="*/ 2237474 h 2237627"/>
              <a:gd name="connsiteX121" fmla="*/ 1356367 w 12192000"/>
              <a:gd name="connsiteY121" fmla="*/ 2235089 h 2237627"/>
              <a:gd name="connsiteX122" fmla="*/ 1279765 w 12192000"/>
              <a:gd name="connsiteY122" fmla="*/ 2229639 h 2237627"/>
              <a:gd name="connsiteX123" fmla="*/ 1195347 w 12192000"/>
              <a:gd name="connsiteY123" fmla="*/ 2212354 h 2237627"/>
              <a:gd name="connsiteX124" fmla="*/ 970251 w 12192000"/>
              <a:gd name="connsiteY124" fmla="*/ 2221029 h 2237627"/>
              <a:gd name="connsiteX125" fmla="*/ 812914 w 12192000"/>
              <a:gd name="connsiteY125" fmla="*/ 2210095 h 2237627"/>
              <a:gd name="connsiteX126" fmla="*/ 776382 w 12192000"/>
              <a:gd name="connsiteY126" fmla="*/ 2204512 h 2237627"/>
              <a:gd name="connsiteX127" fmla="*/ 597225 w 12192000"/>
              <a:gd name="connsiteY127" fmla="*/ 2180999 h 2237627"/>
              <a:gd name="connsiteX128" fmla="*/ 520671 w 12192000"/>
              <a:gd name="connsiteY128" fmla="*/ 2180980 h 2237627"/>
              <a:gd name="connsiteX129" fmla="*/ 515024 w 12192000"/>
              <a:gd name="connsiteY129" fmla="*/ 2179258 h 2237627"/>
              <a:gd name="connsiteX130" fmla="*/ 413835 w 12192000"/>
              <a:gd name="connsiteY130" fmla="*/ 2156783 h 2237627"/>
              <a:gd name="connsiteX131" fmla="*/ 376513 w 12192000"/>
              <a:gd name="connsiteY131" fmla="*/ 2154014 h 2237627"/>
              <a:gd name="connsiteX132" fmla="*/ 273386 w 12192000"/>
              <a:gd name="connsiteY132" fmla="*/ 2142551 h 2237627"/>
              <a:gd name="connsiteX133" fmla="*/ 77641 w 12192000"/>
              <a:gd name="connsiteY133" fmla="*/ 2126835 h 2237627"/>
              <a:gd name="connsiteX134" fmla="*/ 37645 w 12192000"/>
              <a:gd name="connsiteY134" fmla="*/ 2115401 h 2237627"/>
              <a:gd name="connsiteX135" fmla="*/ 4572 w 12192000"/>
              <a:gd name="connsiteY135" fmla="*/ 2111091 h 2237627"/>
              <a:gd name="connsiteX136" fmla="*/ 0 w 12192000"/>
              <a:gd name="connsiteY136" fmla="*/ 2110468 h 2237627"/>
              <a:gd name="connsiteX137" fmla="*/ 0 w 12192000"/>
              <a:gd name="connsiteY137" fmla="*/ 0 h 2237627"/>
              <a:gd name="connsiteX0" fmla="*/ 0 w 12192000"/>
              <a:gd name="connsiteY0" fmla="*/ 0 h 2240205"/>
              <a:gd name="connsiteX1" fmla="*/ 12192000 w 12192000"/>
              <a:gd name="connsiteY1" fmla="*/ 0 h 2240205"/>
              <a:gd name="connsiteX2" fmla="*/ 12192000 w 12192000"/>
              <a:gd name="connsiteY2" fmla="*/ 751299 h 2240205"/>
              <a:gd name="connsiteX3" fmla="*/ 11890686 w 12192000"/>
              <a:gd name="connsiteY3" fmla="*/ 732766 h 2240205"/>
              <a:gd name="connsiteX4" fmla="*/ 11820512 w 12192000"/>
              <a:gd name="connsiteY4" fmla="*/ 745392 h 2240205"/>
              <a:gd name="connsiteX5" fmla="*/ 11649954 w 12192000"/>
              <a:gd name="connsiteY5" fmla="*/ 749628 h 2240205"/>
              <a:gd name="connsiteX6" fmla="*/ 11560424 w 12192000"/>
              <a:gd name="connsiteY6" fmla="*/ 748017 h 2240205"/>
              <a:gd name="connsiteX7" fmla="*/ 11358455 w 12192000"/>
              <a:gd name="connsiteY7" fmla="*/ 747593 h 2240205"/>
              <a:gd name="connsiteX8" fmla="*/ 11165209 w 12192000"/>
              <a:gd name="connsiteY8" fmla="*/ 748852 h 2240205"/>
              <a:gd name="connsiteX9" fmla="*/ 11058755 w 12192000"/>
              <a:gd name="connsiteY9" fmla="*/ 749617 h 2240205"/>
              <a:gd name="connsiteX10" fmla="*/ 10846594 w 12192000"/>
              <a:gd name="connsiteY10" fmla="*/ 765069 h 2240205"/>
              <a:gd name="connsiteX11" fmla="*/ 10739478 w 12192000"/>
              <a:gd name="connsiteY11" fmla="*/ 776841 h 2240205"/>
              <a:gd name="connsiteX12" fmla="*/ 10458762 w 12192000"/>
              <a:gd name="connsiteY12" fmla="*/ 755400 h 2240205"/>
              <a:gd name="connsiteX13" fmla="*/ 10211200 w 12192000"/>
              <a:gd name="connsiteY13" fmla="*/ 767513 h 2240205"/>
              <a:gd name="connsiteX14" fmla="*/ 10167995 w 12192000"/>
              <a:gd name="connsiteY14" fmla="*/ 760843 h 2240205"/>
              <a:gd name="connsiteX15" fmla="*/ 9997044 w 12192000"/>
              <a:gd name="connsiteY15" fmla="*/ 780129 h 2240205"/>
              <a:gd name="connsiteX16" fmla="*/ 9943887 w 12192000"/>
              <a:gd name="connsiteY16" fmla="*/ 804141 h 2240205"/>
              <a:gd name="connsiteX17" fmla="*/ 9918248 w 12192000"/>
              <a:gd name="connsiteY17" fmla="*/ 816628 h 2240205"/>
              <a:gd name="connsiteX18" fmla="*/ 9767091 w 12192000"/>
              <a:gd name="connsiteY18" fmla="*/ 870550 h 2240205"/>
              <a:gd name="connsiteX19" fmla="*/ 9683005 w 12192000"/>
              <a:gd name="connsiteY19" fmla="*/ 894128 h 2240205"/>
              <a:gd name="connsiteX20" fmla="*/ 9594438 w 12192000"/>
              <a:gd name="connsiteY20" fmla="*/ 919051 h 2240205"/>
              <a:gd name="connsiteX21" fmla="*/ 9544189 w 12192000"/>
              <a:gd name="connsiteY21" fmla="*/ 938966 h 2240205"/>
              <a:gd name="connsiteX22" fmla="*/ 9500499 w 12192000"/>
              <a:gd name="connsiteY22" fmla="*/ 954680 h 2240205"/>
              <a:gd name="connsiteX23" fmla="*/ 9410017 w 12192000"/>
              <a:gd name="connsiteY23" fmla="*/ 993931 h 2240205"/>
              <a:gd name="connsiteX24" fmla="*/ 9392919 w 12192000"/>
              <a:gd name="connsiteY24" fmla="*/ 994656 h 2240205"/>
              <a:gd name="connsiteX25" fmla="*/ 9268019 w 12192000"/>
              <a:gd name="connsiteY25" fmla="*/ 1007442 h 2240205"/>
              <a:gd name="connsiteX26" fmla="*/ 9188177 w 12192000"/>
              <a:gd name="connsiteY26" fmla="*/ 1035474 h 2240205"/>
              <a:gd name="connsiteX27" fmla="*/ 9155969 w 12192000"/>
              <a:gd name="connsiteY27" fmla="*/ 1046804 h 2240205"/>
              <a:gd name="connsiteX28" fmla="*/ 9133985 w 12192000"/>
              <a:gd name="connsiteY28" fmla="*/ 1046450 h 2240205"/>
              <a:gd name="connsiteX29" fmla="*/ 9003462 w 12192000"/>
              <a:gd name="connsiteY29" fmla="*/ 1042406 h 2240205"/>
              <a:gd name="connsiteX30" fmla="*/ 8968445 w 12192000"/>
              <a:gd name="connsiteY30" fmla="*/ 1052169 h 2240205"/>
              <a:gd name="connsiteX31" fmla="*/ 8886001 w 12192000"/>
              <a:gd name="connsiteY31" fmla="*/ 1067468 h 2240205"/>
              <a:gd name="connsiteX32" fmla="*/ 8838610 w 12192000"/>
              <a:gd name="connsiteY32" fmla="*/ 1075091 h 2240205"/>
              <a:gd name="connsiteX33" fmla="*/ 8750383 w 12192000"/>
              <a:gd name="connsiteY33" fmla="*/ 1097387 h 2240205"/>
              <a:gd name="connsiteX34" fmla="*/ 8665605 w 12192000"/>
              <a:gd name="connsiteY34" fmla="*/ 1110791 h 2240205"/>
              <a:gd name="connsiteX35" fmla="*/ 8584946 w 12192000"/>
              <a:gd name="connsiteY35" fmla="*/ 1135226 h 2240205"/>
              <a:gd name="connsiteX36" fmla="*/ 8419755 w 12192000"/>
              <a:gd name="connsiteY36" fmla="*/ 1216260 h 2240205"/>
              <a:gd name="connsiteX37" fmla="*/ 8411626 w 12192000"/>
              <a:gd name="connsiteY37" fmla="*/ 1214397 h 2240205"/>
              <a:gd name="connsiteX38" fmla="*/ 8363469 w 12192000"/>
              <a:gd name="connsiteY38" fmla="*/ 1246658 h 2240205"/>
              <a:gd name="connsiteX39" fmla="*/ 8275497 w 12192000"/>
              <a:gd name="connsiteY39" fmla="*/ 1264396 h 2240205"/>
              <a:gd name="connsiteX40" fmla="*/ 8074238 w 12192000"/>
              <a:gd name="connsiteY40" fmla="*/ 1301895 h 2240205"/>
              <a:gd name="connsiteX41" fmla="*/ 7942099 w 12192000"/>
              <a:gd name="connsiteY41" fmla="*/ 1336332 h 2240205"/>
              <a:gd name="connsiteX42" fmla="*/ 7902328 w 12192000"/>
              <a:gd name="connsiteY42" fmla="*/ 1345865 h 2240205"/>
              <a:gd name="connsiteX43" fmla="*/ 7840612 w 12192000"/>
              <a:gd name="connsiteY43" fmla="*/ 1369373 h 2240205"/>
              <a:gd name="connsiteX44" fmla="*/ 7786819 w 12192000"/>
              <a:gd name="connsiteY44" fmla="*/ 1378970 h 2240205"/>
              <a:gd name="connsiteX45" fmla="*/ 7548172 w 12192000"/>
              <a:gd name="connsiteY45" fmla="*/ 1417460 h 2240205"/>
              <a:gd name="connsiteX46" fmla="*/ 7483437 w 12192000"/>
              <a:gd name="connsiteY46" fmla="*/ 1478152 h 2240205"/>
              <a:gd name="connsiteX47" fmla="*/ 7377870 w 12192000"/>
              <a:gd name="connsiteY47" fmla="*/ 1523319 h 2240205"/>
              <a:gd name="connsiteX48" fmla="*/ 7230737 w 12192000"/>
              <a:gd name="connsiteY48" fmla="*/ 1562633 h 2240205"/>
              <a:gd name="connsiteX49" fmla="*/ 7224458 w 12192000"/>
              <a:gd name="connsiteY49" fmla="*/ 1573008 h 2240205"/>
              <a:gd name="connsiteX50" fmla="*/ 7183121 w 12192000"/>
              <a:gd name="connsiteY50" fmla="*/ 1595162 h 2240205"/>
              <a:gd name="connsiteX51" fmla="*/ 7164601 w 12192000"/>
              <a:gd name="connsiteY51" fmla="*/ 1606490 h 2240205"/>
              <a:gd name="connsiteX52" fmla="*/ 6900177 w 12192000"/>
              <a:gd name="connsiteY52" fmla="*/ 1636016 h 2240205"/>
              <a:gd name="connsiteX53" fmla="*/ 6795372 w 12192000"/>
              <a:gd name="connsiteY53" fmla="*/ 1644845 h 2240205"/>
              <a:gd name="connsiteX54" fmla="*/ 6692251 w 12192000"/>
              <a:gd name="connsiteY54" fmla="*/ 1656357 h 2240205"/>
              <a:gd name="connsiteX55" fmla="*/ 6655235 w 12192000"/>
              <a:gd name="connsiteY55" fmla="*/ 1661869 h 2240205"/>
              <a:gd name="connsiteX56" fmla="*/ 6554894 w 12192000"/>
              <a:gd name="connsiteY56" fmla="*/ 1664428 h 2240205"/>
              <a:gd name="connsiteX57" fmla="*/ 6516595 w 12192000"/>
              <a:gd name="connsiteY57" fmla="*/ 1667475 h 2240205"/>
              <a:gd name="connsiteX58" fmla="*/ 6508541 w 12192000"/>
              <a:gd name="connsiteY58" fmla="*/ 1668757 h 2240205"/>
              <a:gd name="connsiteX59" fmla="*/ 6471012 w 12192000"/>
              <a:gd name="connsiteY59" fmla="*/ 1678604 h 2240205"/>
              <a:gd name="connsiteX60" fmla="*/ 6364035 w 12192000"/>
              <a:gd name="connsiteY60" fmla="*/ 1667683 h 2240205"/>
              <a:gd name="connsiteX61" fmla="*/ 6280959 w 12192000"/>
              <a:gd name="connsiteY61" fmla="*/ 1689329 h 2240205"/>
              <a:gd name="connsiteX62" fmla="*/ 6243319 w 12192000"/>
              <a:gd name="connsiteY62" fmla="*/ 1695560 h 2240205"/>
              <a:gd name="connsiteX63" fmla="*/ 6098321 w 12192000"/>
              <a:gd name="connsiteY63" fmla="*/ 1721646 h 2240205"/>
              <a:gd name="connsiteX64" fmla="*/ 5880652 w 12192000"/>
              <a:gd name="connsiteY64" fmla="*/ 1779643 h 2240205"/>
              <a:gd name="connsiteX65" fmla="*/ 5785959 w 12192000"/>
              <a:gd name="connsiteY65" fmla="*/ 1775307 h 2240205"/>
              <a:gd name="connsiteX66" fmla="*/ 5643534 w 12192000"/>
              <a:gd name="connsiteY66" fmla="*/ 1802919 h 2240205"/>
              <a:gd name="connsiteX67" fmla="*/ 5518799 w 12192000"/>
              <a:gd name="connsiteY67" fmla="*/ 1818312 h 2240205"/>
              <a:gd name="connsiteX68" fmla="*/ 5505014 w 12192000"/>
              <a:gd name="connsiteY68" fmla="*/ 1819259 h 2240205"/>
              <a:gd name="connsiteX69" fmla="*/ 5453307 w 12192000"/>
              <a:gd name="connsiteY69" fmla="*/ 1815450 h 2240205"/>
              <a:gd name="connsiteX70" fmla="*/ 5221533 w 12192000"/>
              <a:gd name="connsiteY70" fmla="*/ 1846950 h 2240205"/>
              <a:gd name="connsiteX71" fmla="*/ 5149802 w 12192000"/>
              <a:gd name="connsiteY71" fmla="*/ 1844846 h 2240205"/>
              <a:gd name="connsiteX72" fmla="*/ 5114927 w 12192000"/>
              <a:gd name="connsiteY72" fmla="*/ 1847827 h 2240205"/>
              <a:gd name="connsiteX73" fmla="*/ 5108970 w 12192000"/>
              <a:gd name="connsiteY73" fmla="*/ 1847935 h 2240205"/>
              <a:gd name="connsiteX74" fmla="*/ 5067961 w 12192000"/>
              <a:gd name="connsiteY74" fmla="*/ 1845917 h 2240205"/>
              <a:gd name="connsiteX75" fmla="*/ 5007075 w 12192000"/>
              <a:gd name="connsiteY75" fmla="*/ 1838626 h 2240205"/>
              <a:gd name="connsiteX76" fmla="*/ 4944087 w 12192000"/>
              <a:gd name="connsiteY76" fmla="*/ 1823332 h 2240205"/>
              <a:gd name="connsiteX77" fmla="*/ 4907662 w 12192000"/>
              <a:gd name="connsiteY77" fmla="*/ 1816900 h 2240205"/>
              <a:gd name="connsiteX78" fmla="*/ 4882386 w 12192000"/>
              <a:gd name="connsiteY78" fmla="*/ 1809844 h 2240205"/>
              <a:gd name="connsiteX79" fmla="*/ 4811440 w 12192000"/>
              <a:gd name="connsiteY79" fmla="*/ 1804655 h 2240205"/>
              <a:gd name="connsiteX80" fmla="*/ 4691075 w 12192000"/>
              <a:gd name="connsiteY80" fmla="*/ 1801389 h 2240205"/>
              <a:gd name="connsiteX81" fmla="*/ 4640313 w 12192000"/>
              <a:gd name="connsiteY81" fmla="*/ 1784307 h 2240205"/>
              <a:gd name="connsiteX82" fmla="*/ 4536503 w 12192000"/>
              <a:gd name="connsiteY82" fmla="*/ 1785334 h 2240205"/>
              <a:gd name="connsiteX83" fmla="*/ 4513724 w 12192000"/>
              <a:gd name="connsiteY83" fmla="*/ 1791996 h 2240205"/>
              <a:gd name="connsiteX84" fmla="*/ 4459810 w 12192000"/>
              <a:gd name="connsiteY84" fmla="*/ 1797886 h 2240205"/>
              <a:gd name="connsiteX85" fmla="*/ 4379064 w 12192000"/>
              <a:gd name="connsiteY85" fmla="*/ 1817177 h 2240205"/>
              <a:gd name="connsiteX86" fmla="*/ 4290981 w 12192000"/>
              <a:gd name="connsiteY86" fmla="*/ 1839677 h 2240205"/>
              <a:gd name="connsiteX87" fmla="*/ 4238372 w 12192000"/>
              <a:gd name="connsiteY87" fmla="*/ 1851480 h 2240205"/>
              <a:gd name="connsiteX88" fmla="*/ 4232517 w 12192000"/>
              <a:gd name="connsiteY88" fmla="*/ 1852567 h 2240205"/>
              <a:gd name="connsiteX89" fmla="*/ 4191732 w 12192000"/>
              <a:gd name="connsiteY89" fmla="*/ 1857328 h 2240205"/>
              <a:gd name="connsiteX90" fmla="*/ 4065532 w 12192000"/>
              <a:gd name="connsiteY90" fmla="*/ 1855477 h 2240205"/>
              <a:gd name="connsiteX91" fmla="*/ 4028460 w 12192000"/>
              <a:gd name="connsiteY91" fmla="*/ 1855137 h 2240205"/>
              <a:gd name="connsiteX92" fmla="*/ 4002267 w 12192000"/>
              <a:gd name="connsiteY92" fmla="*/ 1852352 h 2240205"/>
              <a:gd name="connsiteX93" fmla="*/ 3931396 w 12192000"/>
              <a:gd name="connsiteY93" fmla="*/ 1858915 h 2240205"/>
              <a:gd name="connsiteX94" fmla="*/ 3812162 w 12192000"/>
              <a:gd name="connsiteY94" fmla="*/ 1875501 h 2240205"/>
              <a:gd name="connsiteX95" fmla="*/ 3758105 w 12192000"/>
              <a:gd name="connsiteY95" fmla="*/ 1871856 h 2240205"/>
              <a:gd name="connsiteX96" fmla="*/ 3567259 w 12192000"/>
              <a:gd name="connsiteY96" fmla="*/ 1893482 h 2240205"/>
              <a:gd name="connsiteX97" fmla="*/ 3405770 w 12192000"/>
              <a:gd name="connsiteY97" fmla="*/ 1904591 h 2240205"/>
              <a:gd name="connsiteX98" fmla="*/ 3280097 w 12192000"/>
              <a:gd name="connsiteY98" fmla="*/ 1919610 h 2240205"/>
              <a:gd name="connsiteX99" fmla="*/ 3009910 w 12192000"/>
              <a:gd name="connsiteY99" fmla="*/ 1957866 h 2240205"/>
              <a:gd name="connsiteX100" fmla="*/ 2995934 w 12192000"/>
              <a:gd name="connsiteY100" fmla="*/ 1967085 h 2240205"/>
              <a:gd name="connsiteX101" fmla="*/ 2942858 w 12192000"/>
              <a:gd name="connsiteY101" fmla="*/ 1981367 h 2240205"/>
              <a:gd name="connsiteX102" fmla="*/ 2875436 w 12192000"/>
              <a:gd name="connsiteY102" fmla="*/ 1996977 h 2240205"/>
              <a:gd name="connsiteX103" fmla="*/ 2874892 w 12192000"/>
              <a:gd name="connsiteY103" fmla="*/ 1996085 h 2240205"/>
              <a:gd name="connsiteX104" fmla="*/ 2843662 w 12192000"/>
              <a:gd name="connsiteY104" fmla="*/ 1992498 h 2240205"/>
              <a:gd name="connsiteX105" fmla="*/ 2718916 w 12192000"/>
              <a:gd name="connsiteY105" fmla="*/ 1990867 h 2240205"/>
              <a:gd name="connsiteX106" fmla="*/ 2713522 w 12192000"/>
              <a:gd name="connsiteY106" fmla="*/ 1990173 h 2240205"/>
              <a:gd name="connsiteX107" fmla="*/ 2476147 w 12192000"/>
              <a:gd name="connsiteY107" fmla="*/ 1998305 h 2240205"/>
              <a:gd name="connsiteX108" fmla="*/ 2373568 w 12192000"/>
              <a:gd name="connsiteY108" fmla="*/ 2003219 h 2240205"/>
              <a:gd name="connsiteX109" fmla="*/ 2287219 w 12192000"/>
              <a:gd name="connsiteY109" fmla="*/ 1998750 h 2240205"/>
              <a:gd name="connsiteX110" fmla="*/ 2243069 w 12192000"/>
              <a:gd name="connsiteY110" fmla="*/ 2005321 h 2240205"/>
              <a:gd name="connsiteX111" fmla="*/ 2164831 w 12192000"/>
              <a:gd name="connsiteY111" fmla="*/ 2010143 h 2240205"/>
              <a:gd name="connsiteX112" fmla="*/ 2085228 w 12192000"/>
              <a:gd name="connsiteY112" fmla="*/ 2046431 h 2240205"/>
              <a:gd name="connsiteX113" fmla="*/ 2058061 w 12192000"/>
              <a:gd name="connsiteY113" fmla="*/ 2047942 h 2240205"/>
              <a:gd name="connsiteX114" fmla="*/ 2042244 w 12192000"/>
              <a:gd name="connsiteY114" fmla="*/ 2055560 h 2240205"/>
              <a:gd name="connsiteX115" fmla="*/ 1877728 w 12192000"/>
              <a:gd name="connsiteY115" fmla="*/ 2101004 h 2240205"/>
              <a:gd name="connsiteX116" fmla="*/ 1759056 w 12192000"/>
              <a:gd name="connsiteY116" fmla="*/ 2125608 h 2240205"/>
              <a:gd name="connsiteX117" fmla="*/ 1637948 w 12192000"/>
              <a:gd name="connsiteY117" fmla="*/ 2172597 h 2240205"/>
              <a:gd name="connsiteX118" fmla="*/ 1434549 w 12192000"/>
              <a:gd name="connsiteY118" fmla="*/ 2234522 h 2240205"/>
              <a:gd name="connsiteX119" fmla="*/ 1370962 w 12192000"/>
              <a:gd name="connsiteY119" fmla="*/ 2237474 h 2240205"/>
              <a:gd name="connsiteX120" fmla="*/ 1356367 w 12192000"/>
              <a:gd name="connsiteY120" fmla="*/ 2235089 h 2240205"/>
              <a:gd name="connsiteX121" fmla="*/ 1279765 w 12192000"/>
              <a:gd name="connsiteY121" fmla="*/ 2229639 h 2240205"/>
              <a:gd name="connsiteX122" fmla="*/ 1195347 w 12192000"/>
              <a:gd name="connsiteY122" fmla="*/ 2212354 h 2240205"/>
              <a:gd name="connsiteX123" fmla="*/ 970251 w 12192000"/>
              <a:gd name="connsiteY123" fmla="*/ 2221029 h 2240205"/>
              <a:gd name="connsiteX124" fmla="*/ 812914 w 12192000"/>
              <a:gd name="connsiteY124" fmla="*/ 2210095 h 2240205"/>
              <a:gd name="connsiteX125" fmla="*/ 776382 w 12192000"/>
              <a:gd name="connsiteY125" fmla="*/ 2204512 h 2240205"/>
              <a:gd name="connsiteX126" fmla="*/ 597225 w 12192000"/>
              <a:gd name="connsiteY126" fmla="*/ 2180999 h 2240205"/>
              <a:gd name="connsiteX127" fmla="*/ 520671 w 12192000"/>
              <a:gd name="connsiteY127" fmla="*/ 2180980 h 2240205"/>
              <a:gd name="connsiteX128" fmla="*/ 515024 w 12192000"/>
              <a:gd name="connsiteY128" fmla="*/ 2179258 h 2240205"/>
              <a:gd name="connsiteX129" fmla="*/ 413835 w 12192000"/>
              <a:gd name="connsiteY129" fmla="*/ 2156783 h 2240205"/>
              <a:gd name="connsiteX130" fmla="*/ 376513 w 12192000"/>
              <a:gd name="connsiteY130" fmla="*/ 2154014 h 2240205"/>
              <a:gd name="connsiteX131" fmla="*/ 273386 w 12192000"/>
              <a:gd name="connsiteY131" fmla="*/ 2142551 h 2240205"/>
              <a:gd name="connsiteX132" fmla="*/ 77641 w 12192000"/>
              <a:gd name="connsiteY132" fmla="*/ 2126835 h 2240205"/>
              <a:gd name="connsiteX133" fmla="*/ 37645 w 12192000"/>
              <a:gd name="connsiteY133" fmla="*/ 2115401 h 2240205"/>
              <a:gd name="connsiteX134" fmla="*/ 4572 w 12192000"/>
              <a:gd name="connsiteY134" fmla="*/ 2111091 h 2240205"/>
              <a:gd name="connsiteX135" fmla="*/ 0 w 12192000"/>
              <a:gd name="connsiteY135" fmla="*/ 2110468 h 2240205"/>
              <a:gd name="connsiteX136" fmla="*/ 0 w 12192000"/>
              <a:gd name="connsiteY136" fmla="*/ 0 h 2240205"/>
              <a:gd name="connsiteX0" fmla="*/ 0 w 12192000"/>
              <a:gd name="connsiteY0" fmla="*/ 0 h 2240205"/>
              <a:gd name="connsiteX1" fmla="*/ 12192000 w 12192000"/>
              <a:gd name="connsiteY1" fmla="*/ 0 h 2240205"/>
              <a:gd name="connsiteX2" fmla="*/ 12192000 w 12192000"/>
              <a:gd name="connsiteY2" fmla="*/ 751299 h 2240205"/>
              <a:gd name="connsiteX3" fmla="*/ 11890686 w 12192000"/>
              <a:gd name="connsiteY3" fmla="*/ 732766 h 2240205"/>
              <a:gd name="connsiteX4" fmla="*/ 11820512 w 12192000"/>
              <a:gd name="connsiteY4" fmla="*/ 745392 h 2240205"/>
              <a:gd name="connsiteX5" fmla="*/ 11649954 w 12192000"/>
              <a:gd name="connsiteY5" fmla="*/ 749628 h 2240205"/>
              <a:gd name="connsiteX6" fmla="*/ 11560424 w 12192000"/>
              <a:gd name="connsiteY6" fmla="*/ 748017 h 2240205"/>
              <a:gd name="connsiteX7" fmla="*/ 11358455 w 12192000"/>
              <a:gd name="connsiteY7" fmla="*/ 747593 h 2240205"/>
              <a:gd name="connsiteX8" fmla="*/ 11165209 w 12192000"/>
              <a:gd name="connsiteY8" fmla="*/ 748852 h 2240205"/>
              <a:gd name="connsiteX9" fmla="*/ 11058755 w 12192000"/>
              <a:gd name="connsiteY9" fmla="*/ 749617 h 2240205"/>
              <a:gd name="connsiteX10" fmla="*/ 10846594 w 12192000"/>
              <a:gd name="connsiteY10" fmla="*/ 765069 h 2240205"/>
              <a:gd name="connsiteX11" fmla="*/ 10739478 w 12192000"/>
              <a:gd name="connsiteY11" fmla="*/ 776841 h 2240205"/>
              <a:gd name="connsiteX12" fmla="*/ 10458762 w 12192000"/>
              <a:gd name="connsiteY12" fmla="*/ 755400 h 2240205"/>
              <a:gd name="connsiteX13" fmla="*/ 10211200 w 12192000"/>
              <a:gd name="connsiteY13" fmla="*/ 767513 h 2240205"/>
              <a:gd name="connsiteX14" fmla="*/ 10167995 w 12192000"/>
              <a:gd name="connsiteY14" fmla="*/ 760843 h 2240205"/>
              <a:gd name="connsiteX15" fmla="*/ 9997044 w 12192000"/>
              <a:gd name="connsiteY15" fmla="*/ 780129 h 2240205"/>
              <a:gd name="connsiteX16" fmla="*/ 9943887 w 12192000"/>
              <a:gd name="connsiteY16" fmla="*/ 804141 h 2240205"/>
              <a:gd name="connsiteX17" fmla="*/ 9918248 w 12192000"/>
              <a:gd name="connsiteY17" fmla="*/ 816628 h 2240205"/>
              <a:gd name="connsiteX18" fmla="*/ 9767091 w 12192000"/>
              <a:gd name="connsiteY18" fmla="*/ 870550 h 2240205"/>
              <a:gd name="connsiteX19" fmla="*/ 9683005 w 12192000"/>
              <a:gd name="connsiteY19" fmla="*/ 894128 h 2240205"/>
              <a:gd name="connsiteX20" fmla="*/ 9594438 w 12192000"/>
              <a:gd name="connsiteY20" fmla="*/ 919051 h 2240205"/>
              <a:gd name="connsiteX21" fmla="*/ 9544189 w 12192000"/>
              <a:gd name="connsiteY21" fmla="*/ 938966 h 2240205"/>
              <a:gd name="connsiteX22" fmla="*/ 9500499 w 12192000"/>
              <a:gd name="connsiteY22" fmla="*/ 954680 h 2240205"/>
              <a:gd name="connsiteX23" fmla="*/ 9410017 w 12192000"/>
              <a:gd name="connsiteY23" fmla="*/ 993931 h 2240205"/>
              <a:gd name="connsiteX24" fmla="*/ 9392919 w 12192000"/>
              <a:gd name="connsiteY24" fmla="*/ 994656 h 2240205"/>
              <a:gd name="connsiteX25" fmla="*/ 9268019 w 12192000"/>
              <a:gd name="connsiteY25" fmla="*/ 1007442 h 2240205"/>
              <a:gd name="connsiteX26" fmla="*/ 9188177 w 12192000"/>
              <a:gd name="connsiteY26" fmla="*/ 1035474 h 2240205"/>
              <a:gd name="connsiteX27" fmla="*/ 9155969 w 12192000"/>
              <a:gd name="connsiteY27" fmla="*/ 1046804 h 2240205"/>
              <a:gd name="connsiteX28" fmla="*/ 9133985 w 12192000"/>
              <a:gd name="connsiteY28" fmla="*/ 1046450 h 2240205"/>
              <a:gd name="connsiteX29" fmla="*/ 9003462 w 12192000"/>
              <a:gd name="connsiteY29" fmla="*/ 1042406 h 2240205"/>
              <a:gd name="connsiteX30" fmla="*/ 8968445 w 12192000"/>
              <a:gd name="connsiteY30" fmla="*/ 1052169 h 2240205"/>
              <a:gd name="connsiteX31" fmla="*/ 8886001 w 12192000"/>
              <a:gd name="connsiteY31" fmla="*/ 1067468 h 2240205"/>
              <a:gd name="connsiteX32" fmla="*/ 8838610 w 12192000"/>
              <a:gd name="connsiteY32" fmla="*/ 1075091 h 2240205"/>
              <a:gd name="connsiteX33" fmla="*/ 8750383 w 12192000"/>
              <a:gd name="connsiteY33" fmla="*/ 1097387 h 2240205"/>
              <a:gd name="connsiteX34" fmla="*/ 8665605 w 12192000"/>
              <a:gd name="connsiteY34" fmla="*/ 1110791 h 2240205"/>
              <a:gd name="connsiteX35" fmla="*/ 8584946 w 12192000"/>
              <a:gd name="connsiteY35" fmla="*/ 1135226 h 2240205"/>
              <a:gd name="connsiteX36" fmla="*/ 8419755 w 12192000"/>
              <a:gd name="connsiteY36" fmla="*/ 1216260 h 2240205"/>
              <a:gd name="connsiteX37" fmla="*/ 8411626 w 12192000"/>
              <a:gd name="connsiteY37" fmla="*/ 1214397 h 2240205"/>
              <a:gd name="connsiteX38" fmla="*/ 8363469 w 12192000"/>
              <a:gd name="connsiteY38" fmla="*/ 1246658 h 2240205"/>
              <a:gd name="connsiteX39" fmla="*/ 8275497 w 12192000"/>
              <a:gd name="connsiteY39" fmla="*/ 1264396 h 2240205"/>
              <a:gd name="connsiteX40" fmla="*/ 8074238 w 12192000"/>
              <a:gd name="connsiteY40" fmla="*/ 1301895 h 2240205"/>
              <a:gd name="connsiteX41" fmla="*/ 7942099 w 12192000"/>
              <a:gd name="connsiteY41" fmla="*/ 1336332 h 2240205"/>
              <a:gd name="connsiteX42" fmla="*/ 7902328 w 12192000"/>
              <a:gd name="connsiteY42" fmla="*/ 1345865 h 2240205"/>
              <a:gd name="connsiteX43" fmla="*/ 7840612 w 12192000"/>
              <a:gd name="connsiteY43" fmla="*/ 1369373 h 2240205"/>
              <a:gd name="connsiteX44" fmla="*/ 7786819 w 12192000"/>
              <a:gd name="connsiteY44" fmla="*/ 1378970 h 2240205"/>
              <a:gd name="connsiteX45" fmla="*/ 7548172 w 12192000"/>
              <a:gd name="connsiteY45" fmla="*/ 1417460 h 2240205"/>
              <a:gd name="connsiteX46" fmla="*/ 7483437 w 12192000"/>
              <a:gd name="connsiteY46" fmla="*/ 1478152 h 2240205"/>
              <a:gd name="connsiteX47" fmla="*/ 7377870 w 12192000"/>
              <a:gd name="connsiteY47" fmla="*/ 1523319 h 2240205"/>
              <a:gd name="connsiteX48" fmla="*/ 7230737 w 12192000"/>
              <a:gd name="connsiteY48" fmla="*/ 1562633 h 2240205"/>
              <a:gd name="connsiteX49" fmla="*/ 7224458 w 12192000"/>
              <a:gd name="connsiteY49" fmla="*/ 1573008 h 2240205"/>
              <a:gd name="connsiteX50" fmla="*/ 7183121 w 12192000"/>
              <a:gd name="connsiteY50" fmla="*/ 1595162 h 2240205"/>
              <a:gd name="connsiteX51" fmla="*/ 7164601 w 12192000"/>
              <a:gd name="connsiteY51" fmla="*/ 1606490 h 2240205"/>
              <a:gd name="connsiteX52" fmla="*/ 6900177 w 12192000"/>
              <a:gd name="connsiteY52" fmla="*/ 1636016 h 2240205"/>
              <a:gd name="connsiteX53" fmla="*/ 6795372 w 12192000"/>
              <a:gd name="connsiteY53" fmla="*/ 1644845 h 2240205"/>
              <a:gd name="connsiteX54" fmla="*/ 6692251 w 12192000"/>
              <a:gd name="connsiteY54" fmla="*/ 1656357 h 2240205"/>
              <a:gd name="connsiteX55" fmla="*/ 6655235 w 12192000"/>
              <a:gd name="connsiteY55" fmla="*/ 1661869 h 2240205"/>
              <a:gd name="connsiteX56" fmla="*/ 6554894 w 12192000"/>
              <a:gd name="connsiteY56" fmla="*/ 1664428 h 2240205"/>
              <a:gd name="connsiteX57" fmla="*/ 6516595 w 12192000"/>
              <a:gd name="connsiteY57" fmla="*/ 1667475 h 2240205"/>
              <a:gd name="connsiteX58" fmla="*/ 6508541 w 12192000"/>
              <a:gd name="connsiteY58" fmla="*/ 1668757 h 2240205"/>
              <a:gd name="connsiteX59" fmla="*/ 6471012 w 12192000"/>
              <a:gd name="connsiteY59" fmla="*/ 1678604 h 2240205"/>
              <a:gd name="connsiteX60" fmla="*/ 6364035 w 12192000"/>
              <a:gd name="connsiteY60" fmla="*/ 1667683 h 2240205"/>
              <a:gd name="connsiteX61" fmla="*/ 6243319 w 12192000"/>
              <a:gd name="connsiteY61" fmla="*/ 1695560 h 2240205"/>
              <a:gd name="connsiteX62" fmla="*/ 6098321 w 12192000"/>
              <a:gd name="connsiteY62" fmla="*/ 1721646 h 2240205"/>
              <a:gd name="connsiteX63" fmla="*/ 5880652 w 12192000"/>
              <a:gd name="connsiteY63" fmla="*/ 1779643 h 2240205"/>
              <a:gd name="connsiteX64" fmla="*/ 5785959 w 12192000"/>
              <a:gd name="connsiteY64" fmla="*/ 1775307 h 2240205"/>
              <a:gd name="connsiteX65" fmla="*/ 5643534 w 12192000"/>
              <a:gd name="connsiteY65" fmla="*/ 1802919 h 2240205"/>
              <a:gd name="connsiteX66" fmla="*/ 5518799 w 12192000"/>
              <a:gd name="connsiteY66" fmla="*/ 1818312 h 2240205"/>
              <a:gd name="connsiteX67" fmla="*/ 5505014 w 12192000"/>
              <a:gd name="connsiteY67" fmla="*/ 1819259 h 2240205"/>
              <a:gd name="connsiteX68" fmla="*/ 5453307 w 12192000"/>
              <a:gd name="connsiteY68" fmla="*/ 1815450 h 2240205"/>
              <a:gd name="connsiteX69" fmla="*/ 5221533 w 12192000"/>
              <a:gd name="connsiteY69" fmla="*/ 1846950 h 2240205"/>
              <a:gd name="connsiteX70" fmla="*/ 5149802 w 12192000"/>
              <a:gd name="connsiteY70" fmla="*/ 1844846 h 2240205"/>
              <a:gd name="connsiteX71" fmla="*/ 5114927 w 12192000"/>
              <a:gd name="connsiteY71" fmla="*/ 1847827 h 2240205"/>
              <a:gd name="connsiteX72" fmla="*/ 5108970 w 12192000"/>
              <a:gd name="connsiteY72" fmla="*/ 1847935 h 2240205"/>
              <a:gd name="connsiteX73" fmla="*/ 5067961 w 12192000"/>
              <a:gd name="connsiteY73" fmla="*/ 1845917 h 2240205"/>
              <a:gd name="connsiteX74" fmla="*/ 5007075 w 12192000"/>
              <a:gd name="connsiteY74" fmla="*/ 1838626 h 2240205"/>
              <a:gd name="connsiteX75" fmla="*/ 4944087 w 12192000"/>
              <a:gd name="connsiteY75" fmla="*/ 1823332 h 2240205"/>
              <a:gd name="connsiteX76" fmla="*/ 4907662 w 12192000"/>
              <a:gd name="connsiteY76" fmla="*/ 1816900 h 2240205"/>
              <a:gd name="connsiteX77" fmla="*/ 4882386 w 12192000"/>
              <a:gd name="connsiteY77" fmla="*/ 1809844 h 2240205"/>
              <a:gd name="connsiteX78" fmla="*/ 4811440 w 12192000"/>
              <a:gd name="connsiteY78" fmla="*/ 1804655 h 2240205"/>
              <a:gd name="connsiteX79" fmla="*/ 4691075 w 12192000"/>
              <a:gd name="connsiteY79" fmla="*/ 1801389 h 2240205"/>
              <a:gd name="connsiteX80" fmla="*/ 4640313 w 12192000"/>
              <a:gd name="connsiteY80" fmla="*/ 1784307 h 2240205"/>
              <a:gd name="connsiteX81" fmla="*/ 4536503 w 12192000"/>
              <a:gd name="connsiteY81" fmla="*/ 1785334 h 2240205"/>
              <a:gd name="connsiteX82" fmla="*/ 4513724 w 12192000"/>
              <a:gd name="connsiteY82" fmla="*/ 1791996 h 2240205"/>
              <a:gd name="connsiteX83" fmla="*/ 4459810 w 12192000"/>
              <a:gd name="connsiteY83" fmla="*/ 1797886 h 2240205"/>
              <a:gd name="connsiteX84" fmla="*/ 4379064 w 12192000"/>
              <a:gd name="connsiteY84" fmla="*/ 1817177 h 2240205"/>
              <a:gd name="connsiteX85" fmla="*/ 4290981 w 12192000"/>
              <a:gd name="connsiteY85" fmla="*/ 1839677 h 2240205"/>
              <a:gd name="connsiteX86" fmla="*/ 4238372 w 12192000"/>
              <a:gd name="connsiteY86" fmla="*/ 1851480 h 2240205"/>
              <a:gd name="connsiteX87" fmla="*/ 4232517 w 12192000"/>
              <a:gd name="connsiteY87" fmla="*/ 1852567 h 2240205"/>
              <a:gd name="connsiteX88" fmla="*/ 4191732 w 12192000"/>
              <a:gd name="connsiteY88" fmla="*/ 1857328 h 2240205"/>
              <a:gd name="connsiteX89" fmla="*/ 4065532 w 12192000"/>
              <a:gd name="connsiteY89" fmla="*/ 1855477 h 2240205"/>
              <a:gd name="connsiteX90" fmla="*/ 4028460 w 12192000"/>
              <a:gd name="connsiteY90" fmla="*/ 1855137 h 2240205"/>
              <a:gd name="connsiteX91" fmla="*/ 4002267 w 12192000"/>
              <a:gd name="connsiteY91" fmla="*/ 1852352 h 2240205"/>
              <a:gd name="connsiteX92" fmla="*/ 3931396 w 12192000"/>
              <a:gd name="connsiteY92" fmla="*/ 1858915 h 2240205"/>
              <a:gd name="connsiteX93" fmla="*/ 3812162 w 12192000"/>
              <a:gd name="connsiteY93" fmla="*/ 1875501 h 2240205"/>
              <a:gd name="connsiteX94" fmla="*/ 3758105 w 12192000"/>
              <a:gd name="connsiteY94" fmla="*/ 1871856 h 2240205"/>
              <a:gd name="connsiteX95" fmla="*/ 3567259 w 12192000"/>
              <a:gd name="connsiteY95" fmla="*/ 1893482 h 2240205"/>
              <a:gd name="connsiteX96" fmla="*/ 3405770 w 12192000"/>
              <a:gd name="connsiteY96" fmla="*/ 1904591 h 2240205"/>
              <a:gd name="connsiteX97" fmla="*/ 3280097 w 12192000"/>
              <a:gd name="connsiteY97" fmla="*/ 1919610 h 2240205"/>
              <a:gd name="connsiteX98" fmla="*/ 3009910 w 12192000"/>
              <a:gd name="connsiteY98" fmla="*/ 1957866 h 2240205"/>
              <a:gd name="connsiteX99" fmla="*/ 2995934 w 12192000"/>
              <a:gd name="connsiteY99" fmla="*/ 1967085 h 2240205"/>
              <a:gd name="connsiteX100" fmla="*/ 2942858 w 12192000"/>
              <a:gd name="connsiteY100" fmla="*/ 1981367 h 2240205"/>
              <a:gd name="connsiteX101" fmla="*/ 2875436 w 12192000"/>
              <a:gd name="connsiteY101" fmla="*/ 1996977 h 2240205"/>
              <a:gd name="connsiteX102" fmla="*/ 2874892 w 12192000"/>
              <a:gd name="connsiteY102" fmla="*/ 1996085 h 2240205"/>
              <a:gd name="connsiteX103" fmla="*/ 2843662 w 12192000"/>
              <a:gd name="connsiteY103" fmla="*/ 1992498 h 2240205"/>
              <a:gd name="connsiteX104" fmla="*/ 2718916 w 12192000"/>
              <a:gd name="connsiteY104" fmla="*/ 1990867 h 2240205"/>
              <a:gd name="connsiteX105" fmla="*/ 2713522 w 12192000"/>
              <a:gd name="connsiteY105" fmla="*/ 1990173 h 2240205"/>
              <a:gd name="connsiteX106" fmla="*/ 2476147 w 12192000"/>
              <a:gd name="connsiteY106" fmla="*/ 1998305 h 2240205"/>
              <a:gd name="connsiteX107" fmla="*/ 2373568 w 12192000"/>
              <a:gd name="connsiteY107" fmla="*/ 2003219 h 2240205"/>
              <a:gd name="connsiteX108" fmla="*/ 2287219 w 12192000"/>
              <a:gd name="connsiteY108" fmla="*/ 1998750 h 2240205"/>
              <a:gd name="connsiteX109" fmla="*/ 2243069 w 12192000"/>
              <a:gd name="connsiteY109" fmla="*/ 2005321 h 2240205"/>
              <a:gd name="connsiteX110" fmla="*/ 2164831 w 12192000"/>
              <a:gd name="connsiteY110" fmla="*/ 2010143 h 2240205"/>
              <a:gd name="connsiteX111" fmla="*/ 2085228 w 12192000"/>
              <a:gd name="connsiteY111" fmla="*/ 2046431 h 2240205"/>
              <a:gd name="connsiteX112" fmla="*/ 2058061 w 12192000"/>
              <a:gd name="connsiteY112" fmla="*/ 2047942 h 2240205"/>
              <a:gd name="connsiteX113" fmla="*/ 2042244 w 12192000"/>
              <a:gd name="connsiteY113" fmla="*/ 2055560 h 2240205"/>
              <a:gd name="connsiteX114" fmla="*/ 1877728 w 12192000"/>
              <a:gd name="connsiteY114" fmla="*/ 2101004 h 2240205"/>
              <a:gd name="connsiteX115" fmla="*/ 1759056 w 12192000"/>
              <a:gd name="connsiteY115" fmla="*/ 2125608 h 2240205"/>
              <a:gd name="connsiteX116" fmla="*/ 1637948 w 12192000"/>
              <a:gd name="connsiteY116" fmla="*/ 2172597 h 2240205"/>
              <a:gd name="connsiteX117" fmla="*/ 1434549 w 12192000"/>
              <a:gd name="connsiteY117" fmla="*/ 2234522 h 2240205"/>
              <a:gd name="connsiteX118" fmla="*/ 1370962 w 12192000"/>
              <a:gd name="connsiteY118" fmla="*/ 2237474 h 2240205"/>
              <a:gd name="connsiteX119" fmla="*/ 1356367 w 12192000"/>
              <a:gd name="connsiteY119" fmla="*/ 2235089 h 2240205"/>
              <a:gd name="connsiteX120" fmla="*/ 1279765 w 12192000"/>
              <a:gd name="connsiteY120" fmla="*/ 2229639 h 2240205"/>
              <a:gd name="connsiteX121" fmla="*/ 1195347 w 12192000"/>
              <a:gd name="connsiteY121" fmla="*/ 2212354 h 2240205"/>
              <a:gd name="connsiteX122" fmla="*/ 970251 w 12192000"/>
              <a:gd name="connsiteY122" fmla="*/ 2221029 h 2240205"/>
              <a:gd name="connsiteX123" fmla="*/ 812914 w 12192000"/>
              <a:gd name="connsiteY123" fmla="*/ 2210095 h 2240205"/>
              <a:gd name="connsiteX124" fmla="*/ 776382 w 12192000"/>
              <a:gd name="connsiteY124" fmla="*/ 2204512 h 2240205"/>
              <a:gd name="connsiteX125" fmla="*/ 597225 w 12192000"/>
              <a:gd name="connsiteY125" fmla="*/ 2180999 h 2240205"/>
              <a:gd name="connsiteX126" fmla="*/ 520671 w 12192000"/>
              <a:gd name="connsiteY126" fmla="*/ 2180980 h 2240205"/>
              <a:gd name="connsiteX127" fmla="*/ 515024 w 12192000"/>
              <a:gd name="connsiteY127" fmla="*/ 2179258 h 2240205"/>
              <a:gd name="connsiteX128" fmla="*/ 413835 w 12192000"/>
              <a:gd name="connsiteY128" fmla="*/ 2156783 h 2240205"/>
              <a:gd name="connsiteX129" fmla="*/ 376513 w 12192000"/>
              <a:gd name="connsiteY129" fmla="*/ 2154014 h 2240205"/>
              <a:gd name="connsiteX130" fmla="*/ 273386 w 12192000"/>
              <a:gd name="connsiteY130" fmla="*/ 2142551 h 2240205"/>
              <a:gd name="connsiteX131" fmla="*/ 77641 w 12192000"/>
              <a:gd name="connsiteY131" fmla="*/ 2126835 h 2240205"/>
              <a:gd name="connsiteX132" fmla="*/ 37645 w 12192000"/>
              <a:gd name="connsiteY132" fmla="*/ 2115401 h 2240205"/>
              <a:gd name="connsiteX133" fmla="*/ 4572 w 12192000"/>
              <a:gd name="connsiteY133" fmla="*/ 2111091 h 2240205"/>
              <a:gd name="connsiteX134" fmla="*/ 0 w 12192000"/>
              <a:gd name="connsiteY134" fmla="*/ 2110468 h 2240205"/>
              <a:gd name="connsiteX135" fmla="*/ 0 w 12192000"/>
              <a:gd name="connsiteY135" fmla="*/ 0 h 2240205"/>
              <a:gd name="connsiteX0" fmla="*/ 0 w 12192000"/>
              <a:gd name="connsiteY0" fmla="*/ 0 h 2240205"/>
              <a:gd name="connsiteX1" fmla="*/ 12192000 w 12192000"/>
              <a:gd name="connsiteY1" fmla="*/ 0 h 2240205"/>
              <a:gd name="connsiteX2" fmla="*/ 12192000 w 12192000"/>
              <a:gd name="connsiteY2" fmla="*/ 751299 h 2240205"/>
              <a:gd name="connsiteX3" fmla="*/ 11890686 w 12192000"/>
              <a:gd name="connsiteY3" fmla="*/ 732766 h 2240205"/>
              <a:gd name="connsiteX4" fmla="*/ 11820512 w 12192000"/>
              <a:gd name="connsiteY4" fmla="*/ 745392 h 2240205"/>
              <a:gd name="connsiteX5" fmla="*/ 11649954 w 12192000"/>
              <a:gd name="connsiteY5" fmla="*/ 749628 h 2240205"/>
              <a:gd name="connsiteX6" fmla="*/ 11560424 w 12192000"/>
              <a:gd name="connsiteY6" fmla="*/ 748017 h 2240205"/>
              <a:gd name="connsiteX7" fmla="*/ 11358455 w 12192000"/>
              <a:gd name="connsiteY7" fmla="*/ 747593 h 2240205"/>
              <a:gd name="connsiteX8" fmla="*/ 11165209 w 12192000"/>
              <a:gd name="connsiteY8" fmla="*/ 748852 h 2240205"/>
              <a:gd name="connsiteX9" fmla="*/ 11058755 w 12192000"/>
              <a:gd name="connsiteY9" fmla="*/ 749617 h 2240205"/>
              <a:gd name="connsiteX10" fmla="*/ 10846594 w 12192000"/>
              <a:gd name="connsiteY10" fmla="*/ 765069 h 2240205"/>
              <a:gd name="connsiteX11" fmla="*/ 10739478 w 12192000"/>
              <a:gd name="connsiteY11" fmla="*/ 776841 h 2240205"/>
              <a:gd name="connsiteX12" fmla="*/ 10458762 w 12192000"/>
              <a:gd name="connsiteY12" fmla="*/ 755400 h 2240205"/>
              <a:gd name="connsiteX13" fmla="*/ 10211200 w 12192000"/>
              <a:gd name="connsiteY13" fmla="*/ 767513 h 2240205"/>
              <a:gd name="connsiteX14" fmla="*/ 10167995 w 12192000"/>
              <a:gd name="connsiteY14" fmla="*/ 760843 h 2240205"/>
              <a:gd name="connsiteX15" fmla="*/ 9997044 w 12192000"/>
              <a:gd name="connsiteY15" fmla="*/ 780129 h 2240205"/>
              <a:gd name="connsiteX16" fmla="*/ 9943887 w 12192000"/>
              <a:gd name="connsiteY16" fmla="*/ 804141 h 2240205"/>
              <a:gd name="connsiteX17" fmla="*/ 9918248 w 12192000"/>
              <a:gd name="connsiteY17" fmla="*/ 816628 h 2240205"/>
              <a:gd name="connsiteX18" fmla="*/ 9767091 w 12192000"/>
              <a:gd name="connsiteY18" fmla="*/ 870550 h 2240205"/>
              <a:gd name="connsiteX19" fmla="*/ 9683005 w 12192000"/>
              <a:gd name="connsiteY19" fmla="*/ 894128 h 2240205"/>
              <a:gd name="connsiteX20" fmla="*/ 9594438 w 12192000"/>
              <a:gd name="connsiteY20" fmla="*/ 919051 h 2240205"/>
              <a:gd name="connsiteX21" fmla="*/ 9544189 w 12192000"/>
              <a:gd name="connsiteY21" fmla="*/ 938966 h 2240205"/>
              <a:gd name="connsiteX22" fmla="*/ 9500499 w 12192000"/>
              <a:gd name="connsiteY22" fmla="*/ 954680 h 2240205"/>
              <a:gd name="connsiteX23" fmla="*/ 9410017 w 12192000"/>
              <a:gd name="connsiteY23" fmla="*/ 993931 h 2240205"/>
              <a:gd name="connsiteX24" fmla="*/ 9392919 w 12192000"/>
              <a:gd name="connsiteY24" fmla="*/ 994656 h 2240205"/>
              <a:gd name="connsiteX25" fmla="*/ 9268019 w 12192000"/>
              <a:gd name="connsiteY25" fmla="*/ 1007442 h 2240205"/>
              <a:gd name="connsiteX26" fmla="*/ 9188177 w 12192000"/>
              <a:gd name="connsiteY26" fmla="*/ 1035474 h 2240205"/>
              <a:gd name="connsiteX27" fmla="*/ 9155969 w 12192000"/>
              <a:gd name="connsiteY27" fmla="*/ 1046804 h 2240205"/>
              <a:gd name="connsiteX28" fmla="*/ 9133985 w 12192000"/>
              <a:gd name="connsiteY28" fmla="*/ 1046450 h 2240205"/>
              <a:gd name="connsiteX29" fmla="*/ 9003462 w 12192000"/>
              <a:gd name="connsiteY29" fmla="*/ 1042406 h 2240205"/>
              <a:gd name="connsiteX30" fmla="*/ 8968445 w 12192000"/>
              <a:gd name="connsiteY30" fmla="*/ 1052169 h 2240205"/>
              <a:gd name="connsiteX31" fmla="*/ 8886001 w 12192000"/>
              <a:gd name="connsiteY31" fmla="*/ 1067468 h 2240205"/>
              <a:gd name="connsiteX32" fmla="*/ 8838610 w 12192000"/>
              <a:gd name="connsiteY32" fmla="*/ 1075091 h 2240205"/>
              <a:gd name="connsiteX33" fmla="*/ 8665605 w 12192000"/>
              <a:gd name="connsiteY33" fmla="*/ 1110791 h 2240205"/>
              <a:gd name="connsiteX34" fmla="*/ 8584946 w 12192000"/>
              <a:gd name="connsiteY34" fmla="*/ 1135226 h 2240205"/>
              <a:gd name="connsiteX35" fmla="*/ 8419755 w 12192000"/>
              <a:gd name="connsiteY35" fmla="*/ 1216260 h 2240205"/>
              <a:gd name="connsiteX36" fmla="*/ 8411626 w 12192000"/>
              <a:gd name="connsiteY36" fmla="*/ 1214397 h 2240205"/>
              <a:gd name="connsiteX37" fmla="*/ 8363469 w 12192000"/>
              <a:gd name="connsiteY37" fmla="*/ 1246658 h 2240205"/>
              <a:gd name="connsiteX38" fmla="*/ 8275497 w 12192000"/>
              <a:gd name="connsiteY38" fmla="*/ 1264396 h 2240205"/>
              <a:gd name="connsiteX39" fmla="*/ 8074238 w 12192000"/>
              <a:gd name="connsiteY39" fmla="*/ 1301895 h 2240205"/>
              <a:gd name="connsiteX40" fmla="*/ 7942099 w 12192000"/>
              <a:gd name="connsiteY40" fmla="*/ 1336332 h 2240205"/>
              <a:gd name="connsiteX41" fmla="*/ 7902328 w 12192000"/>
              <a:gd name="connsiteY41" fmla="*/ 1345865 h 2240205"/>
              <a:gd name="connsiteX42" fmla="*/ 7840612 w 12192000"/>
              <a:gd name="connsiteY42" fmla="*/ 1369373 h 2240205"/>
              <a:gd name="connsiteX43" fmla="*/ 7786819 w 12192000"/>
              <a:gd name="connsiteY43" fmla="*/ 1378970 h 2240205"/>
              <a:gd name="connsiteX44" fmla="*/ 7548172 w 12192000"/>
              <a:gd name="connsiteY44" fmla="*/ 1417460 h 2240205"/>
              <a:gd name="connsiteX45" fmla="*/ 7483437 w 12192000"/>
              <a:gd name="connsiteY45" fmla="*/ 1478152 h 2240205"/>
              <a:gd name="connsiteX46" fmla="*/ 7377870 w 12192000"/>
              <a:gd name="connsiteY46" fmla="*/ 1523319 h 2240205"/>
              <a:gd name="connsiteX47" fmla="*/ 7230737 w 12192000"/>
              <a:gd name="connsiteY47" fmla="*/ 1562633 h 2240205"/>
              <a:gd name="connsiteX48" fmla="*/ 7224458 w 12192000"/>
              <a:gd name="connsiteY48" fmla="*/ 1573008 h 2240205"/>
              <a:gd name="connsiteX49" fmla="*/ 7183121 w 12192000"/>
              <a:gd name="connsiteY49" fmla="*/ 1595162 h 2240205"/>
              <a:gd name="connsiteX50" fmla="*/ 7164601 w 12192000"/>
              <a:gd name="connsiteY50" fmla="*/ 1606490 h 2240205"/>
              <a:gd name="connsiteX51" fmla="*/ 6900177 w 12192000"/>
              <a:gd name="connsiteY51" fmla="*/ 1636016 h 2240205"/>
              <a:gd name="connsiteX52" fmla="*/ 6795372 w 12192000"/>
              <a:gd name="connsiteY52" fmla="*/ 1644845 h 2240205"/>
              <a:gd name="connsiteX53" fmla="*/ 6692251 w 12192000"/>
              <a:gd name="connsiteY53" fmla="*/ 1656357 h 2240205"/>
              <a:gd name="connsiteX54" fmla="*/ 6655235 w 12192000"/>
              <a:gd name="connsiteY54" fmla="*/ 1661869 h 2240205"/>
              <a:gd name="connsiteX55" fmla="*/ 6554894 w 12192000"/>
              <a:gd name="connsiteY55" fmla="*/ 1664428 h 2240205"/>
              <a:gd name="connsiteX56" fmla="*/ 6516595 w 12192000"/>
              <a:gd name="connsiteY56" fmla="*/ 1667475 h 2240205"/>
              <a:gd name="connsiteX57" fmla="*/ 6508541 w 12192000"/>
              <a:gd name="connsiteY57" fmla="*/ 1668757 h 2240205"/>
              <a:gd name="connsiteX58" fmla="*/ 6471012 w 12192000"/>
              <a:gd name="connsiteY58" fmla="*/ 1678604 h 2240205"/>
              <a:gd name="connsiteX59" fmla="*/ 6364035 w 12192000"/>
              <a:gd name="connsiteY59" fmla="*/ 1667683 h 2240205"/>
              <a:gd name="connsiteX60" fmla="*/ 6243319 w 12192000"/>
              <a:gd name="connsiteY60" fmla="*/ 1695560 h 2240205"/>
              <a:gd name="connsiteX61" fmla="*/ 6098321 w 12192000"/>
              <a:gd name="connsiteY61" fmla="*/ 1721646 h 2240205"/>
              <a:gd name="connsiteX62" fmla="*/ 5880652 w 12192000"/>
              <a:gd name="connsiteY62" fmla="*/ 1779643 h 2240205"/>
              <a:gd name="connsiteX63" fmla="*/ 5785959 w 12192000"/>
              <a:gd name="connsiteY63" fmla="*/ 1775307 h 2240205"/>
              <a:gd name="connsiteX64" fmla="*/ 5643534 w 12192000"/>
              <a:gd name="connsiteY64" fmla="*/ 1802919 h 2240205"/>
              <a:gd name="connsiteX65" fmla="*/ 5518799 w 12192000"/>
              <a:gd name="connsiteY65" fmla="*/ 1818312 h 2240205"/>
              <a:gd name="connsiteX66" fmla="*/ 5505014 w 12192000"/>
              <a:gd name="connsiteY66" fmla="*/ 1819259 h 2240205"/>
              <a:gd name="connsiteX67" fmla="*/ 5453307 w 12192000"/>
              <a:gd name="connsiteY67" fmla="*/ 1815450 h 2240205"/>
              <a:gd name="connsiteX68" fmla="*/ 5221533 w 12192000"/>
              <a:gd name="connsiteY68" fmla="*/ 1846950 h 2240205"/>
              <a:gd name="connsiteX69" fmla="*/ 5149802 w 12192000"/>
              <a:gd name="connsiteY69" fmla="*/ 1844846 h 2240205"/>
              <a:gd name="connsiteX70" fmla="*/ 5114927 w 12192000"/>
              <a:gd name="connsiteY70" fmla="*/ 1847827 h 2240205"/>
              <a:gd name="connsiteX71" fmla="*/ 5108970 w 12192000"/>
              <a:gd name="connsiteY71" fmla="*/ 1847935 h 2240205"/>
              <a:gd name="connsiteX72" fmla="*/ 5067961 w 12192000"/>
              <a:gd name="connsiteY72" fmla="*/ 1845917 h 2240205"/>
              <a:gd name="connsiteX73" fmla="*/ 5007075 w 12192000"/>
              <a:gd name="connsiteY73" fmla="*/ 1838626 h 2240205"/>
              <a:gd name="connsiteX74" fmla="*/ 4944087 w 12192000"/>
              <a:gd name="connsiteY74" fmla="*/ 1823332 h 2240205"/>
              <a:gd name="connsiteX75" fmla="*/ 4907662 w 12192000"/>
              <a:gd name="connsiteY75" fmla="*/ 1816900 h 2240205"/>
              <a:gd name="connsiteX76" fmla="*/ 4882386 w 12192000"/>
              <a:gd name="connsiteY76" fmla="*/ 1809844 h 2240205"/>
              <a:gd name="connsiteX77" fmla="*/ 4811440 w 12192000"/>
              <a:gd name="connsiteY77" fmla="*/ 1804655 h 2240205"/>
              <a:gd name="connsiteX78" fmla="*/ 4691075 w 12192000"/>
              <a:gd name="connsiteY78" fmla="*/ 1801389 h 2240205"/>
              <a:gd name="connsiteX79" fmla="*/ 4640313 w 12192000"/>
              <a:gd name="connsiteY79" fmla="*/ 1784307 h 2240205"/>
              <a:gd name="connsiteX80" fmla="*/ 4536503 w 12192000"/>
              <a:gd name="connsiteY80" fmla="*/ 1785334 h 2240205"/>
              <a:gd name="connsiteX81" fmla="*/ 4513724 w 12192000"/>
              <a:gd name="connsiteY81" fmla="*/ 1791996 h 2240205"/>
              <a:gd name="connsiteX82" fmla="*/ 4459810 w 12192000"/>
              <a:gd name="connsiteY82" fmla="*/ 1797886 h 2240205"/>
              <a:gd name="connsiteX83" fmla="*/ 4379064 w 12192000"/>
              <a:gd name="connsiteY83" fmla="*/ 1817177 h 2240205"/>
              <a:gd name="connsiteX84" fmla="*/ 4290981 w 12192000"/>
              <a:gd name="connsiteY84" fmla="*/ 1839677 h 2240205"/>
              <a:gd name="connsiteX85" fmla="*/ 4238372 w 12192000"/>
              <a:gd name="connsiteY85" fmla="*/ 1851480 h 2240205"/>
              <a:gd name="connsiteX86" fmla="*/ 4232517 w 12192000"/>
              <a:gd name="connsiteY86" fmla="*/ 1852567 h 2240205"/>
              <a:gd name="connsiteX87" fmla="*/ 4191732 w 12192000"/>
              <a:gd name="connsiteY87" fmla="*/ 1857328 h 2240205"/>
              <a:gd name="connsiteX88" fmla="*/ 4065532 w 12192000"/>
              <a:gd name="connsiteY88" fmla="*/ 1855477 h 2240205"/>
              <a:gd name="connsiteX89" fmla="*/ 4028460 w 12192000"/>
              <a:gd name="connsiteY89" fmla="*/ 1855137 h 2240205"/>
              <a:gd name="connsiteX90" fmla="*/ 4002267 w 12192000"/>
              <a:gd name="connsiteY90" fmla="*/ 1852352 h 2240205"/>
              <a:gd name="connsiteX91" fmla="*/ 3931396 w 12192000"/>
              <a:gd name="connsiteY91" fmla="*/ 1858915 h 2240205"/>
              <a:gd name="connsiteX92" fmla="*/ 3812162 w 12192000"/>
              <a:gd name="connsiteY92" fmla="*/ 1875501 h 2240205"/>
              <a:gd name="connsiteX93" fmla="*/ 3758105 w 12192000"/>
              <a:gd name="connsiteY93" fmla="*/ 1871856 h 2240205"/>
              <a:gd name="connsiteX94" fmla="*/ 3567259 w 12192000"/>
              <a:gd name="connsiteY94" fmla="*/ 1893482 h 2240205"/>
              <a:gd name="connsiteX95" fmla="*/ 3405770 w 12192000"/>
              <a:gd name="connsiteY95" fmla="*/ 1904591 h 2240205"/>
              <a:gd name="connsiteX96" fmla="*/ 3280097 w 12192000"/>
              <a:gd name="connsiteY96" fmla="*/ 1919610 h 2240205"/>
              <a:gd name="connsiteX97" fmla="*/ 3009910 w 12192000"/>
              <a:gd name="connsiteY97" fmla="*/ 1957866 h 2240205"/>
              <a:gd name="connsiteX98" fmla="*/ 2995934 w 12192000"/>
              <a:gd name="connsiteY98" fmla="*/ 1967085 h 2240205"/>
              <a:gd name="connsiteX99" fmla="*/ 2942858 w 12192000"/>
              <a:gd name="connsiteY99" fmla="*/ 1981367 h 2240205"/>
              <a:gd name="connsiteX100" fmla="*/ 2875436 w 12192000"/>
              <a:gd name="connsiteY100" fmla="*/ 1996977 h 2240205"/>
              <a:gd name="connsiteX101" fmla="*/ 2874892 w 12192000"/>
              <a:gd name="connsiteY101" fmla="*/ 1996085 h 2240205"/>
              <a:gd name="connsiteX102" fmla="*/ 2843662 w 12192000"/>
              <a:gd name="connsiteY102" fmla="*/ 1992498 h 2240205"/>
              <a:gd name="connsiteX103" fmla="*/ 2718916 w 12192000"/>
              <a:gd name="connsiteY103" fmla="*/ 1990867 h 2240205"/>
              <a:gd name="connsiteX104" fmla="*/ 2713522 w 12192000"/>
              <a:gd name="connsiteY104" fmla="*/ 1990173 h 2240205"/>
              <a:gd name="connsiteX105" fmla="*/ 2476147 w 12192000"/>
              <a:gd name="connsiteY105" fmla="*/ 1998305 h 2240205"/>
              <a:gd name="connsiteX106" fmla="*/ 2373568 w 12192000"/>
              <a:gd name="connsiteY106" fmla="*/ 2003219 h 2240205"/>
              <a:gd name="connsiteX107" fmla="*/ 2287219 w 12192000"/>
              <a:gd name="connsiteY107" fmla="*/ 1998750 h 2240205"/>
              <a:gd name="connsiteX108" fmla="*/ 2243069 w 12192000"/>
              <a:gd name="connsiteY108" fmla="*/ 2005321 h 2240205"/>
              <a:gd name="connsiteX109" fmla="*/ 2164831 w 12192000"/>
              <a:gd name="connsiteY109" fmla="*/ 2010143 h 2240205"/>
              <a:gd name="connsiteX110" fmla="*/ 2085228 w 12192000"/>
              <a:gd name="connsiteY110" fmla="*/ 2046431 h 2240205"/>
              <a:gd name="connsiteX111" fmla="*/ 2058061 w 12192000"/>
              <a:gd name="connsiteY111" fmla="*/ 2047942 h 2240205"/>
              <a:gd name="connsiteX112" fmla="*/ 2042244 w 12192000"/>
              <a:gd name="connsiteY112" fmla="*/ 2055560 h 2240205"/>
              <a:gd name="connsiteX113" fmla="*/ 1877728 w 12192000"/>
              <a:gd name="connsiteY113" fmla="*/ 2101004 h 2240205"/>
              <a:gd name="connsiteX114" fmla="*/ 1759056 w 12192000"/>
              <a:gd name="connsiteY114" fmla="*/ 2125608 h 2240205"/>
              <a:gd name="connsiteX115" fmla="*/ 1637948 w 12192000"/>
              <a:gd name="connsiteY115" fmla="*/ 2172597 h 2240205"/>
              <a:gd name="connsiteX116" fmla="*/ 1434549 w 12192000"/>
              <a:gd name="connsiteY116" fmla="*/ 2234522 h 2240205"/>
              <a:gd name="connsiteX117" fmla="*/ 1370962 w 12192000"/>
              <a:gd name="connsiteY117" fmla="*/ 2237474 h 2240205"/>
              <a:gd name="connsiteX118" fmla="*/ 1356367 w 12192000"/>
              <a:gd name="connsiteY118" fmla="*/ 2235089 h 2240205"/>
              <a:gd name="connsiteX119" fmla="*/ 1279765 w 12192000"/>
              <a:gd name="connsiteY119" fmla="*/ 2229639 h 2240205"/>
              <a:gd name="connsiteX120" fmla="*/ 1195347 w 12192000"/>
              <a:gd name="connsiteY120" fmla="*/ 2212354 h 2240205"/>
              <a:gd name="connsiteX121" fmla="*/ 970251 w 12192000"/>
              <a:gd name="connsiteY121" fmla="*/ 2221029 h 2240205"/>
              <a:gd name="connsiteX122" fmla="*/ 812914 w 12192000"/>
              <a:gd name="connsiteY122" fmla="*/ 2210095 h 2240205"/>
              <a:gd name="connsiteX123" fmla="*/ 776382 w 12192000"/>
              <a:gd name="connsiteY123" fmla="*/ 2204512 h 2240205"/>
              <a:gd name="connsiteX124" fmla="*/ 597225 w 12192000"/>
              <a:gd name="connsiteY124" fmla="*/ 2180999 h 2240205"/>
              <a:gd name="connsiteX125" fmla="*/ 520671 w 12192000"/>
              <a:gd name="connsiteY125" fmla="*/ 2180980 h 2240205"/>
              <a:gd name="connsiteX126" fmla="*/ 515024 w 12192000"/>
              <a:gd name="connsiteY126" fmla="*/ 2179258 h 2240205"/>
              <a:gd name="connsiteX127" fmla="*/ 413835 w 12192000"/>
              <a:gd name="connsiteY127" fmla="*/ 2156783 h 2240205"/>
              <a:gd name="connsiteX128" fmla="*/ 376513 w 12192000"/>
              <a:gd name="connsiteY128" fmla="*/ 2154014 h 2240205"/>
              <a:gd name="connsiteX129" fmla="*/ 273386 w 12192000"/>
              <a:gd name="connsiteY129" fmla="*/ 2142551 h 2240205"/>
              <a:gd name="connsiteX130" fmla="*/ 77641 w 12192000"/>
              <a:gd name="connsiteY130" fmla="*/ 2126835 h 2240205"/>
              <a:gd name="connsiteX131" fmla="*/ 37645 w 12192000"/>
              <a:gd name="connsiteY131" fmla="*/ 2115401 h 2240205"/>
              <a:gd name="connsiteX132" fmla="*/ 4572 w 12192000"/>
              <a:gd name="connsiteY132" fmla="*/ 2111091 h 2240205"/>
              <a:gd name="connsiteX133" fmla="*/ 0 w 12192000"/>
              <a:gd name="connsiteY133" fmla="*/ 2110468 h 2240205"/>
              <a:gd name="connsiteX134" fmla="*/ 0 w 12192000"/>
              <a:gd name="connsiteY134" fmla="*/ 0 h 2240205"/>
              <a:gd name="connsiteX0" fmla="*/ 0 w 12192000"/>
              <a:gd name="connsiteY0" fmla="*/ 0 h 2240205"/>
              <a:gd name="connsiteX1" fmla="*/ 12192000 w 12192000"/>
              <a:gd name="connsiteY1" fmla="*/ 0 h 2240205"/>
              <a:gd name="connsiteX2" fmla="*/ 12192000 w 12192000"/>
              <a:gd name="connsiteY2" fmla="*/ 751299 h 2240205"/>
              <a:gd name="connsiteX3" fmla="*/ 11890686 w 12192000"/>
              <a:gd name="connsiteY3" fmla="*/ 732766 h 2240205"/>
              <a:gd name="connsiteX4" fmla="*/ 11820512 w 12192000"/>
              <a:gd name="connsiteY4" fmla="*/ 745392 h 2240205"/>
              <a:gd name="connsiteX5" fmla="*/ 11649954 w 12192000"/>
              <a:gd name="connsiteY5" fmla="*/ 749628 h 2240205"/>
              <a:gd name="connsiteX6" fmla="*/ 11560424 w 12192000"/>
              <a:gd name="connsiteY6" fmla="*/ 748017 h 2240205"/>
              <a:gd name="connsiteX7" fmla="*/ 11358455 w 12192000"/>
              <a:gd name="connsiteY7" fmla="*/ 747593 h 2240205"/>
              <a:gd name="connsiteX8" fmla="*/ 11165209 w 12192000"/>
              <a:gd name="connsiteY8" fmla="*/ 748852 h 2240205"/>
              <a:gd name="connsiteX9" fmla="*/ 11058755 w 12192000"/>
              <a:gd name="connsiteY9" fmla="*/ 749617 h 2240205"/>
              <a:gd name="connsiteX10" fmla="*/ 10846594 w 12192000"/>
              <a:gd name="connsiteY10" fmla="*/ 765069 h 2240205"/>
              <a:gd name="connsiteX11" fmla="*/ 10739478 w 12192000"/>
              <a:gd name="connsiteY11" fmla="*/ 776841 h 2240205"/>
              <a:gd name="connsiteX12" fmla="*/ 10458762 w 12192000"/>
              <a:gd name="connsiteY12" fmla="*/ 755400 h 2240205"/>
              <a:gd name="connsiteX13" fmla="*/ 10211200 w 12192000"/>
              <a:gd name="connsiteY13" fmla="*/ 767513 h 2240205"/>
              <a:gd name="connsiteX14" fmla="*/ 10167995 w 12192000"/>
              <a:gd name="connsiteY14" fmla="*/ 760843 h 2240205"/>
              <a:gd name="connsiteX15" fmla="*/ 9997044 w 12192000"/>
              <a:gd name="connsiteY15" fmla="*/ 780129 h 2240205"/>
              <a:gd name="connsiteX16" fmla="*/ 9943887 w 12192000"/>
              <a:gd name="connsiteY16" fmla="*/ 804141 h 2240205"/>
              <a:gd name="connsiteX17" fmla="*/ 9918248 w 12192000"/>
              <a:gd name="connsiteY17" fmla="*/ 816628 h 2240205"/>
              <a:gd name="connsiteX18" fmla="*/ 9767091 w 12192000"/>
              <a:gd name="connsiteY18" fmla="*/ 870550 h 2240205"/>
              <a:gd name="connsiteX19" fmla="*/ 9683005 w 12192000"/>
              <a:gd name="connsiteY19" fmla="*/ 894128 h 2240205"/>
              <a:gd name="connsiteX20" fmla="*/ 9594438 w 12192000"/>
              <a:gd name="connsiteY20" fmla="*/ 919051 h 2240205"/>
              <a:gd name="connsiteX21" fmla="*/ 9544189 w 12192000"/>
              <a:gd name="connsiteY21" fmla="*/ 938966 h 2240205"/>
              <a:gd name="connsiteX22" fmla="*/ 9500499 w 12192000"/>
              <a:gd name="connsiteY22" fmla="*/ 954680 h 2240205"/>
              <a:gd name="connsiteX23" fmla="*/ 9410017 w 12192000"/>
              <a:gd name="connsiteY23" fmla="*/ 993931 h 2240205"/>
              <a:gd name="connsiteX24" fmla="*/ 9392919 w 12192000"/>
              <a:gd name="connsiteY24" fmla="*/ 994656 h 2240205"/>
              <a:gd name="connsiteX25" fmla="*/ 9268019 w 12192000"/>
              <a:gd name="connsiteY25" fmla="*/ 1007442 h 2240205"/>
              <a:gd name="connsiteX26" fmla="*/ 9188177 w 12192000"/>
              <a:gd name="connsiteY26" fmla="*/ 1035474 h 2240205"/>
              <a:gd name="connsiteX27" fmla="*/ 9155969 w 12192000"/>
              <a:gd name="connsiteY27" fmla="*/ 1046804 h 2240205"/>
              <a:gd name="connsiteX28" fmla="*/ 9133985 w 12192000"/>
              <a:gd name="connsiteY28" fmla="*/ 1046450 h 2240205"/>
              <a:gd name="connsiteX29" fmla="*/ 9003462 w 12192000"/>
              <a:gd name="connsiteY29" fmla="*/ 1042406 h 2240205"/>
              <a:gd name="connsiteX30" fmla="*/ 8968445 w 12192000"/>
              <a:gd name="connsiteY30" fmla="*/ 1052169 h 2240205"/>
              <a:gd name="connsiteX31" fmla="*/ 8886001 w 12192000"/>
              <a:gd name="connsiteY31" fmla="*/ 1067468 h 2240205"/>
              <a:gd name="connsiteX32" fmla="*/ 8838610 w 12192000"/>
              <a:gd name="connsiteY32" fmla="*/ 1075091 h 2240205"/>
              <a:gd name="connsiteX33" fmla="*/ 8665605 w 12192000"/>
              <a:gd name="connsiteY33" fmla="*/ 1110791 h 2240205"/>
              <a:gd name="connsiteX34" fmla="*/ 8584946 w 12192000"/>
              <a:gd name="connsiteY34" fmla="*/ 1135226 h 2240205"/>
              <a:gd name="connsiteX35" fmla="*/ 8419755 w 12192000"/>
              <a:gd name="connsiteY35" fmla="*/ 1216260 h 2240205"/>
              <a:gd name="connsiteX36" fmla="*/ 8411626 w 12192000"/>
              <a:gd name="connsiteY36" fmla="*/ 1214397 h 2240205"/>
              <a:gd name="connsiteX37" fmla="*/ 8363469 w 12192000"/>
              <a:gd name="connsiteY37" fmla="*/ 1246658 h 2240205"/>
              <a:gd name="connsiteX38" fmla="*/ 8275497 w 12192000"/>
              <a:gd name="connsiteY38" fmla="*/ 1264396 h 2240205"/>
              <a:gd name="connsiteX39" fmla="*/ 8074238 w 12192000"/>
              <a:gd name="connsiteY39" fmla="*/ 1301895 h 2240205"/>
              <a:gd name="connsiteX40" fmla="*/ 7942099 w 12192000"/>
              <a:gd name="connsiteY40" fmla="*/ 1336332 h 2240205"/>
              <a:gd name="connsiteX41" fmla="*/ 7902328 w 12192000"/>
              <a:gd name="connsiteY41" fmla="*/ 1345865 h 2240205"/>
              <a:gd name="connsiteX42" fmla="*/ 7840612 w 12192000"/>
              <a:gd name="connsiteY42" fmla="*/ 1369373 h 2240205"/>
              <a:gd name="connsiteX43" fmla="*/ 7786819 w 12192000"/>
              <a:gd name="connsiteY43" fmla="*/ 1378970 h 2240205"/>
              <a:gd name="connsiteX44" fmla="*/ 7548172 w 12192000"/>
              <a:gd name="connsiteY44" fmla="*/ 1417460 h 2240205"/>
              <a:gd name="connsiteX45" fmla="*/ 7483437 w 12192000"/>
              <a:gd name="connsiteY45" fmla="*/ 1478152 h 2240205"/>
              <a:gd name="connsiteX46" fmla="*/ 7377870 w 12192000"/>
              <a:gd name="connsiteY46" fmla="*/ 1523319 h 2240205"/>
              <a:gd name="connsiteX47" fmla="*/ 7230737 w 12192000"/>
              <a:gd name="connsiteY47" fmla="*/ 1562633 h 2240205"/>
              <a:gd name="connsiteX48" fmla="*/ 7224458 w 12192000"/>
              <a:gd name="connsiteY48" fmla="*/ 1573008 h 2240205"/>
              <a:gd name="connsiteX49" fmla="*/ 7183121 w 12192000"/>
              <a:gd name="connsiteY49" fmla="*/ 1595162 h 2240205"/>
              <a:gd name="connsiteX50" fmla="*/ 7164601 w 12192000"/>
              <a:gd name="connsiteY50" fmla="*/ 1606490 h 2240205"/>
              <a:gd name="connsiteX51" fmla="*/ 6900177 w 12192000"/>
              <a:gd name="connsiteY51" fmla="*/ 1636016 h 2240205"/>
              <a:gd name="connsiteX52" fmla="*/ 6795372 w 12192000"/>
              <a:gd name="connsiteY52" fmla="*/ 1644845 h 2240205"/>
              <a:gd name="connsiteX53" fmla="*/ 6692251 w 12192000"/>
              <a:gd name="connsiteY53" fmla="*/ 1656357 h 2240205"/>
              <a:gd name="connsiteX54" fmla="*/ 6655235 w 12192000"/>
              <a:gd name="connsiteY54" fmla="*/ 1661869 h 2240205"/>
              <a:gd name="connsiteX55" fmla="*/ 6554894 w 12192000"/>
              <a:gd name="connsiteY55" fmla="*/ 1664428 h 2240205"/>
              <a:gd name="connsiteX56" fmla="*/ 6516595 w 12192000"/>
              <a:gd name="connsiteY56" fmla="*/ 1667475 h 2240205"/>
              <a:gd name="connsiteX57" fmla="*/ 6508541 w 12192000"/>
              <a:gd name="connsiteY57" fmla="*/ 1668757 h 2240205"/>
              <a:gd name="connsiteX58" fmla="*/ 6471012 w 12192000"/>
              <a:gd name="connsiteY58" fmla="*/ 1678604 h 2240205"/>
              <a:gd name="connsiteX59" fmla="*/ 6364035 w 12192000"/>
              <a:gd name="connsiteY59" fmla="*/ 1667683 h 2240205"/>
              <a:gd name="connsiteX60" fmla="*/ 6243319 w 12192000"/>
              <a:gd name="connsiteY60" fmla="*/ 1695560 h 2240205"/>
              <a:gd name="connsiteX61" fmla="*/ 6098321 w 12192000"/>
              <a:gd name="connsiteY61" fmla="*/ 1721646 h 2240205"/>
              <a:gd name="connsiteX62" fmla="*/ 5880652 w 12192000"/>
              <a:gd name="connsiteY62" fmla="*/ 1779643 h 2240205"/>
              <a:gd name="connsiteX63" fmla="*/ 5785959 w 12192000"/>
              <a:gd name="connsiteY63" fmla="*/ 1775307 h 2240205"/>
              <a:gd name="connsiteX64" fmla="*/ 5643534 w 12192000"/>
              <a:gd name="connsiteY64" fmla="*/ 1802919 h 2240205"/>
              <a:gd name="connsiteX65" fmla="*/ 5518799 w 12192000"/>
              <a:gd name="connsiteY65" fmla="*/ 1818312 h 2240205"/>
              <a:gd name="connsiteX66" fmla="*/ 5505014 w 12192000"/>
              <a:gd name="connsiteY66" fmla="*/ 1819259 h 2240205"/>
              <a:gd name="connsiteX67" fmla="*/ 5453307 w 12192000"/>
              <a:gd name="connsiteY67" fmla="*/ 1815450 h 2240205"/>
              <a:gd name="connsiteX68" fmla="*/ 5221533 w 12192000"/>
              <a:gd name="connsiteY68" fmla="*/ 1846950 h 2240205"/>
              <a:gd name="connsiteX69" fmla="*/ 5149802 w 12192000"/>
              <a:gd name="connsiteY69" fmla="*/ 1844846 h 2240205"/>
              <a:gd name="connsiteX70" fmla="*/ 5114927 w 12192000"/>
              <a:gd name="connsiteY70" fmla="*/ 1847827 h 2240205"/>
              <a:gd name="connsiteX71" fmla="*/ 5108970 w 12192000"/>
              <a:gd name="connsiteY71" fmla="*/ 1847935 h 2240205"/>
              <a:gd name="connsiteX72" fmla="*/ 5067961 w 12192000"/>
              <a:gd name="connsiteY72" fmla="*/ 1845917 h 2240205"/>
              <a:gd name="connsiteX73" fmla="*/ 5007075 w 12192000"/>
              <a:gd name="connsiteY73" fmla="*/ 1838626 h 2240205"/>
              <a:gd name="connsiteX74" fmla="*/ 4944087 w 12192000"/>
              <a:gd name="connsiteY74" fmla="*/ 1823332 h 2240205"/>
              <a:gd name="connsiteX75" fmla="*/ 4907662 w 12192000"/>
              <a:gd name="connsiteY75" fmla="*/ 1816900 h 2240205"/>
              <a:gd name="connsiteX76" fmla="*/ 4882386 w 12192000"/>
              <a:gd name="connsiteY76" fmla="*/ 1809844 h 2240205"/>
              <a:gd name="connsiteX77" fmla="*/ 4811440 w 12192000"/>
              <a:gd name="connsiteY77" fmla="*/ 1804655 h 2240205"/>
              <a:gd name="connsiteX78" fmla="*/ 4691075 w 12192000"/>
              <a:gd name="connsiteY78" fmla="*/ 1801389 h 2240205"/>
              <a:gd name="connsiteX79" fmla="*/ 4640313 w 12192000"/>
              <a:gd name="connsiteY79" fmla="*/ 1784307 h 2240205"/>
              <a:gd name="connsiteX80" fmla="*/ 4536503 w 12192000"/>
              <a:gd name="connsiteY80" fmla="*/ 1785334 h 2240205"/>
              <a:gd name="connsiteX81" fmla="*/ 4513724 w 12192000"/>
              <a:gd name="connsiteY81" fmla="*/ 1791996 h 2240205"/>
              <a:gd name="connsiteX82" fmla="*/ 4459810 w 12192000"/>
              <a:gd name="connsiteY82" fmla="*/ 1797886 h 2240205"/>
              <a:gd name="connsiteX83" fmla="*/ 4379064 w 12192000"/>
              <a:gd name="connsiteY83" fmla="*/ 1817177 h 2240205"/>
              <a:gd name="connsiteX84" fmla="*/ 4290981 w 12192000"/>
              <a:gd name="connsiteY84" fmla="*/ 1839677 h 2240205"/>
              <a:gd name="connsiteX85" fmla="*/ 4238372 w 12192000"/>
              <a:gd name="connsiteY85" fmla="*/ 1851480 h 2240205"/>
              <a:gd name="connsiteX86" fmla="*/ 4232517 w 12192000"/>
              <a:gd name="connsiteY86" fmla="*/ 1852567 h 2240205"/>
              <a:gd name="connsiteX87" fmla="*/ 4191732 w 12192000"/>
              <a:gd name="connsiteY87" fmla="*/ 1857328 h 2240205"/>
              <a:gd name="connsiteX88" fmla="*/ 4065532 w 12192000"/>
              <a:gd name="connsiteY88" fmla="*/ 1855477 h 2240205"/>
              <a:gd name="connsiteX89" fmla="*/ 4028460 w 12192000"/>
              <a:gd name="connsiteY89" fmla="*/ 1855137 h 2240205"/>
              <a:gd name="connsiteX90" fmla="*/ 4002267 w 12192000"/>
              <a:gd name="connsiteY90" fmla="*/ 1852352 h 2240205"/>
              <a:gd name="connsiteX91" fmla="*/ 3931396 w 12192000"/>
              <a:gd name="connsiteY91" fmla="*/ 1858915 h 2240205"/>
              <a:gd name="connsiteX92" fmla="*/ 3812162 w 12192000"/>
              <a:gd name="connsiteY92" fmla="*/ 1875501 h 2240205"/>
              <a:gd name="connsiteX93" fmla="*/ 3758105 w 12192000"/>
              <a:gd name="connsiteY93" fmla="*/ 1871856 h 2240205"/>
              <a:gd name="connsiteX94" fmla="*/ 3567259 w 12192000"/>
              <a:gd name="connsiteY94" fmla="*/ 1893482 h 2240205"/>
              <a:gd name="connsiteX95" fmla="*/ 3405770 w 12192000"/>
              <a:gd name="connsiteY95" fmla="*/ 1904591 h 2240205"/>
              <a:gd name="connsiteX96" fmla="*/ 3280097 w 12192000"/>
              <a:gd name="connsiteY96" fmla="*/ 1919610 h 2240205"/>
              <a:gd name="connsiteX97" fmla="*/ 3009910 w 12192000"/>
              <a:gd name="connsiteY97" fmla="*/ 1957866 h 2240205"/>
              <a:gd name="connsiteX98" fmla="*/ 2995934 w 12192000"/>
              <a:gd name="connsiteY98" fmla="*/ 1967085 h 2240205"/>
              <a:gd name="connsiteX99" fmla="*/ 2942858 w 12192000"/>
              <a:gd name="connsiteY99" fmla="*/ 1981367 h 2240205"/>
              <a:gd name="connsiteX100" fmla="*/ 2875436 w 12192000"/>
              <a:gd name="connsiteY100" fmla="*/ 1996977 h 2240205"/>
              <a:gd name="connsiteX101" fmla="*/ 2874892 w 12192000"/>
              <a:gd name="connsiteY101" fmla="*/ 1996085 h 2240205"/>
              <a:gd name="connsiteX102" fmla="*/ 2843662 w 12192000"/>
              <a:gd name="connsiteY102" fmla="*/ 1992498 h 2240205"/>
              <a:gd name="connsiteX103" fmla="*/ 2718916 w 12192000"/>
              <a:gd name="connsiteY103" fmla="*/ 1990867 h 2240205"/>
              <a:gd name="connsiteX104" fmla="*/ 2713522 w 12192000"/>
              <a:gd name="connsiteY104" fmla="*/ 1990173 h 2240205"/>
              <a:gd name="connsiteX105" fmla="*/ 2476147 w 12192000"/>
              <a:gd name="connsiteY105" fmla="*/ 1998305 h 2240205"/>
              <a:gd name="connsiteX106" fmla="*/ 2373568 w 12192000"/>
              <a:gd name="connsiteY106" fmla="*/ 2003219 h 2240205"/>
              <a:gd name="connsiteX107" fmla="*/ 2287219 w 12192000"/>
              <a:gd name="connsiteY107" fmla="*/ 1998750 h 2240205"/>
              <a:gd name="connsiteX108" fmla="*/ 2243069 w 12192000"/>
              <a:gd name="connsiteY108" fmla="*/ 2005321 h 2240205"/>
              <a:gd name="connsiteX109" fmla="*/ 2164831 w 12192000"/>
              <a:gd name="connsiteY109" fmla="*/ 2010143 h 2240205"/>
              <a:gd name="connsiteX110" fmla="*/ 2085228 w 12192000"/>
              <a:gd name="connsiteY110" fmla="*/ 2046431 h 2240205"/>
              <a:gd name="connsiteX111" fmla="*/ 2058061 w 12192000"/>
              <a:gd name="connsiteY111" fmla="*/ 2047942 h 2240205"/>
              <a:gd name="connsiteX112" fmla="*/ 2042244 w 12192000"/>
              <a:gd name="connsiteY112" fmla="*/ 2055560 h 2240205"/>
              <a:gd name="connsiteX113" fmla="*/ 1877728 w 12192000"/>
              <a:gd name="connsiteY113" fmla="*/ 2101004 h 2240205"/>
              <a:gd name="connsiteX114" fmla="*/ 1759056 w 12192000"/>
              <a:gd name="connsiteY114" fmla="*/ 2125608 h 2240205"/>
              <a:gd name="connsiteX115" fmla="*/ 1637948 w 12192000"/>
              <a:gd name="connsiteY115" fmla="*/ 2172597 h 2240205"/>
              <a:gd name="connsiteX116" fmla="*/ 1434549 w 12192000"/>
              <a:gd name="connsiteY116" fmla="*/ 2234522 h 2240205"/>
              <a:gd name="connsiteX117" fmla="*/ 1370962 w 12192000"/>
              <a:gd name="connsiteY117" fmla="*/ 2237474 h 2240205"/>
              <a:gd name="connsiteX118" fmla="*/ 1356367 w 12192000"/>
              <a:gd name="connsiteY118" fmla="*/ 2235089 h 2240205"/>
              <a:gd name="connsiteX119" fmla="*/ 1279765 w 12192000"/>
              <a:gd name="connsiteY119" fmla="*/ 2229639 h 2240205"/>
              <a:gd name="connsiteX120" fmla="*/ 1195347 w 12192000"/>
              <a:gd name="connsiteY120" fmla="*/ 2212354 h 2240205"/>
              <a:gd name="connsiteX121" fmla="*/ 970251 w 12192000"/>
              <a:gd name="connsiteY121" fmla="*/ 2221029 h 2240205"/>
              <a:gd name="connsiteX122" fmla="*/ 812914 w 12192000"/>
              <a:gd name="connsiteY122" fmla="*/ 2210095 h 2240205"/>
              <a:gd name="connsiteX123" fmla="*/ 776382 w 12192000"/>
              <a:gd name="connsiteY123" fmla="*/ 2204512 h 2240205"/>
              <a:gd name="connsiteX124" fmla="*/ 597225 w 12192000"/>
              <a:gd name="connsiteY124" fmla="*/ 2180999 h 2240205"/>
              <a:gd name="connsiteX125" fmla="*/ 520671 w 12192000"/>
              <a:gd name="connsiteY125" fmla="*/ 2180980 h 2240205"/>
              <a:gd name="connsiteX126" fmla="*/ 515024 w 12192000"/>
              <a:gd name="connsiteY126" fmla="*/ 2179258 h 2240205"/>
              <a:gd name="connsiteX127" fmla="*/ 413835 w 12192000"/>
              <a:gd name="connsiteY127" fmla="*/ 2156783 h 2240205"/>
              <a:gd name="connsiteX128" fmla="*/ 376513 w 12192000"/>
              <a:gd name="connsiteY128" fmla="*/ 2154014 h 2240205"/>
              <a:gd name="connsiteX129" fmla="*/ 273386 w 12192000"/>
              <a:gd name="connsiteY129" fmla="*/ 2142551 h 2240205"/>
              <a:gd name="connsiteX130" fmla="*/ 77641 w 12192000"/>
              <a:gd name="connsiteY130" fmla="*/ 2126835 h 2240205"/>
              <a:gd name="connsiteX131" fmla="*/ 37645 w 12192000"/>
              <a:gd name="connsiteY131" fmla="*/ 2115401 h 2240205"/>
              <a:gd name="connsiteX132" fmla="*/ 4572 w 12192000"/>
              <a:gd name="connsiteY132" fmla="*/ 2111091 h 2240205"/>
              <a:gd name="connsiteX133" fmla="*/ 0 w 12192000"/>
              <a:gd name="connsiteY133" fmla="*/ 2110468 h 2240205"/>
              <a:gd name="connsiteX134" fmla="*/ 0 w 12192000"/>
              <a:gd name="connsiteY134" fmla="*/ 0 h 2240205"/>
              <a:gd name="connsiteX0" fmla="*/ 0 w 12192000"/>
              <a:gd name="connsiteY0" fmla="*/ 0 h 2240205"/>
              <a:gd name="connsiteX1" fmla="*/ 12192000 w 12192000"/>
              <a:gd name="connsiteY1" fmla="*/ 0 h 2240205"/>
              <a:gd name="connsiteX2" fmla="*/ 12192000 w 12192000"/>
              <a:gd name="connsiteY2" fmla="*/ 751299 h 2240205"/>
              <a:gd name="connsiteX3" fmla="*/ 11890686 w 12192000"/>
              <a:gd name="connsiteY3" fmla="*/ 732766 h 2240205"/>
              <a:gd name="connsiteX4" fmla="*/ 11820512 w 12192000"/>
              <a:gd name="connsiteY4" fmla="*/ 745392 h 2240205"/>
              <a:gd name="connsiteX5" fmla="*/ 11649954 w 12192000"/>
              <a:gd name="connsiteY5" fmla="*/ 749628 h 2240205"/>
              <a:gd name="connsiteX6" fmla="*/ 11560424 w 12192000"/>
              <a:gd name="connsiteY6" fmla="*/ 748017 h 2240205"/>
              <a:gd name="connsiteX7" fmla="*/ 11358455 w 12192000"/>
              <a:gd name="connsiteY7" fmla="*/ 747593 h 2240205"/>
              <a:gd name="connsiteX8" fmla="*/ 11165209 w 12192000"/>
              <a:gd name="connsiteY8" fmla="*/ 748852 h 2240205"/>
              <a:gd name="connsiteX9" fmla="*/ 11058755 w 12192000"/>
              <a:gd name="connsiteY9" fmla="*/ 749617 h 2240205"/>
              <a:gd name="connsiteX10" fmla="*/ 10846594 w 12192000"/>
              <a:gd name="connsiteY10" fmla="*/ 765069 h 2240205"/>
              <a:gd name="connsiteX11" fmla="*/ 10739478 w 12192000"/>
              <a:gd name="connsiteY11" fmla="*/ 776841 h 2240205"/>
              <a:gd name="connsiteX12" fmla="*/ 10458762 w 12192000"/>
              <a:gd name="connsiteY12" fmla="*/ 755400 h 2240205"/>
              <a:gd name="connsiteX13" fmla="*/ 10211200 w 12192000"/>
              <a:gd name="connsiteY13" fmla="*/ 767513 h 2240205"/>
              <a:gd name="connsiteX14" fmla="*/ 10167995 w 12192000"/>
              <a:gd name="connsiteY14" fmla="*/ 760843 h 2240205"/>
              <a:gd name="connsiteX15" fmla="*/ 9997044 w 12192000"/>
              <a:gd name="connsiteY15" fmla="*/ 780129 h 2240205"/>
              <a:gd name="connsiteX16" fmla="*/ 9943887 w 12192000"/>
              <a:gd name="connsiteY16" fmla="*/ 804141 h 2240205"/>
              <a:gd name="connsiteX17" fmla="*/ 9918248 w 12192000"/>
              <a:gd name="connsiteY17" fmla="*/ 816628 h 2240205"/>
              <a:gd name="connsiteX18" fmla="*/ 9767091 w 12192000"/>
              <a:gd name="connsiteY18" fmla="*/ 870550 h 2240205"/>
              <a:gd name="connsiteX19" fmla="*/ 9683005 w 12192000"/>
              <a:gd name="connsiteY19" fmla="*/ 894128 h 2240205"/>
              <a:gd name="connsiteX20" fmla="*/ 9594438 w 12192000"/>
              <a:gd name="connsiteY20" fmla="*/ 919051 h 2240205"/>
              <a:gd name="connsiteX21" fmla="*/ 9544189 w 12192000"/>
              <a:gd name="connsiteY21" fmla="*/ 938966 h 2240205"/>
              <a:gd name="connsiteX22" fmla="*/ 9500499 w 12192000"/>
              <a:gd name="connsiteY22" fmla="*/ 954680 h 2240205"/>
              <a:gd name="connsiteX23" fmla="*/ 9410017 w 12192000"/>
              <a:gd name="connsiteY23" fmla="*/ 993931 h 2240205"/>
              <a:gd name="connsiteX24" fmla="*/ 9392919 w 12192000"/>
              <a:gd name="connsiteY24" fmla="*/ 994656 h 2240205"/>
              <a:gd name="connsiteX25" fmla="*/ 9268019 w 12192000"/>
              <a:gd name="connsiteY25" fmla="*/ 1007442 h 2240205"/>
              <a:gd name="connsiteX26" fmla="*/ 9188177 w 12192000"/>
              <a:gd name="connsiteY26" fmla="*/ 1035474 h 2240205"/>
              <a:gd name="connsiteX27" fmla="*/ 9155969 w 12192000"/>
              <a:gd name="connsiteY27" fmla="*/ 1046804 h 2240205"/>
              <a:gd name="connsiteX28" fmla="*/ 9133985 w 12192000"/>
              <a:gd name="connsiteY28" fmla="*/ 1046450 h 2240205"/>
              <a:gd name="connsiteX29" fmla="*/ 9003462 w 12192000"/>
              <a:gd name="connsiteY29" fmla="*/ 1042406 h 2240205"/>
              <a:gd name="connsiteX30" fmla="*/ 8968445 w 12192000"/>
              <a:gd name="connsiteY30" fmla="*/ 1052169 h 2240205"/>
              <a:gd name="connsiteX31" fmla="*/ 8886001 w 12192000"/>
              <a:gd name="connsiteY31" fmla="*/ 1067468 h 2240205"/>
              <a:gd name="connsiteX32" fmla="*/ 8838610 w 12192000"/>
              <a:gd name="connsiteY32" fmla="*/ 1075091 h 2240205"/>
              <a:gd name="connsiteX33" fmla="*/ 8665605 w 12192000"/>
              <a:gd name="connsiteY33" fmla="*/ 1110791 h 2240205"/>
              <a:gd name="connsiteX34" fmla="*/ 8584946 w 12192000"/>
              <a:gd name="connsiteY34" fmla="*/ 1135226 h 2240205"/>
              <a:gd name="connsiteX35" fmla="*/ 8419755 w 12192000"/>
              <a:gd name="connsiteY35" fmla="*/ 1216260 h 2240205"/>
              <a:gd name="connsiteX36" fmla="*/ 8411626 w 12192000"/>
              <a:gd name="connsiteY36" fmla="*/ 1214397 h 2240205"/>
              <a:gd name="connsiteX37" fmla="*/ 8363469 w 12192000"/>
              <a:gd name="connsiteY37" fmla="*/ 1246658 h 2240205"/>
              <a:gd name="connsiteX38" fmla="*/ 8275497 w 12192000"/>
              <a:gd name="connsiteY38" fmla="*/ 1264396 h 2240205"/>
              <a:gd name="connsiteX39" fmla="*/ 8074238 w 12192000"/>
              <a:gd name="connsiteY39" fmla="*/ 1301895 h 2240205"/>
              <a:gd name="connsiteX40" fmla="*/ 7902328 w 12192000"/>
              <a:gd name="connsiteY40" fmla="*/ 1345865 h 2240205"/>
              <a:gd name="connsiteX41" fmla="*/ 7840612 w 12192000"/>
              <a:gd name="connsiteY41" fmla="*/ 1369373 h 2240205"/>
              <a:gd name="connsiteX42" fmla="*/ 7786819 w 12192000"/>
              <a:gd name="connsiteY42" fmla="*/ 1378970 h 2240205"/>
              <a:gd name="connsiteX43" fmla="*/ 7548172 w 12192000"/>
              <a:gd name="connsiteY43" fmla="*/ 1417460 h 2240205"/>
              <a:gd name="connsiteX44" fmla="*/ 7483437 w 12192000"/>
              <a:gd name="connsiteY44" fmla="*/ 1478152 h 2240205"/>
              <a:gd name="connsiteX45" fmla="*/ 7377870 w 12192000"/>
              <a:gd name="connsiteY45" fmla="*/ 1523319 h 2240205"/>
              <a:gd name="connsiteX46" fmla="*/ 7230737 w 12192000"/>
              <a:gd name="connsiteY46" fmla="*/ 1562633 h 2240205"/>
              <a:gd name="connsiteX47" fmla="*/ 7224458 w 12192000"/>
              <a:gd name="connsiteY47" fmla="*/ 1573008 h 2240205"/>
              <a:gd name="connsiteX48" fmla="*/ 7183121 w 12192000"/>
              <a:gd name="connsiteY48" fmla="*/ 1595162 h 2240205"/>
              <a:gd name="connsiteX49" fmla="*/ 7164601 w 12192000"/>
              <a:gd name="connsiteY49" fmla="*/ 1606490 h 2240205"/>
              <a:gd name="connsiteX50" fmla="*/ 6900177 w 12192000"/>
              <a:gd name="connsiteY50" fmla="*/ 1636016 h 2240205"/>
              <a:gd name="connsiteX51" fmla="*/ 6795372 w 12192000"/>
              <a:gd name="connsiteY51" fmla="*/ 1644845 h 2240205"/>
              <a:gd name="connsiteX52" fmla="*/ 6692251 w 12192000"/>
              <a:gd name="connsiteY52" fmla="*/ 1656357 h 2240205"/>
              <a:gd name="connsiteX53" fmla="*/ 6655235 w 12192000"/>
              <a:gd name="connsiteY53" fmla="*/ 1661869 h 2240205"/>
              <a:gd name="connsiteX54" fmla="*/ 6554894 w 12192000"/>
              <a:gd name="connsiteY54" fmla="*/ 1664428 h 2240205"/>
              <a:gd name="connsiteX55" fmla="*/ 6516595 w 12192000"/>
              <a:gd name="connsiteY55" fmla="*/ 1667475 h 2240205"/>
              <a:gd name="connsiteX56" fmla="*/ 6508541 w 12192000"/>
              <a:gd name="connsiteY56" fmla="*/ 1668757 h 2240205"/>
              <a:gd name="connsiteX57" fmla="*/ 6471012 w 12192000"/>
              <a:gd name="connsiteY57" fmla="*/ 1678604 h 2240205"/>
              <a:gd name="connsiteX58" fmla="*/ 6364035 w 12192000"/>
              <a:gd name="connsiteY58" fmla="*/ 1667683 h 2240205"/>
              <a:gd name="connsiteX59" fmla="*/ 6243319 w 12192000"/>
              <a:gd name="connsiteY59" fmla="*/ 1695560 h 2240205"/>
              <a:gd name="connsiteX60" fmla="*/ 6098321 w 12192000"/>
              <a:gd name="connsiteY60" fmla="*/ 1721646 h 2240205"/>
              <a:gd name="connsiteX61" fmla="*/ 5880652 w 12192000"/>
              <a:gd name="connsiteY61" fmla="*/ 1779643 h 2240205"/>
              <a:gd name="connsiteX62" fmla="*/ 5785959 w 12192000"/>
              <a:gd name="connsiteY62" fmla="*/ 1775307 h 2240205"/>
              <a:gd name="connsiteX63" fmla="*/ 5643534 w 12192000"/>
              <a:gd name="connsiteY63" fmla="*/ 1802919 h 2240205"/>
              <a:gd name="connsiteX64" fmla="*/ 5518799 w 12192000"/>
              <a:gd name="connsiteY64" fmla="*/ 1818312 h 2240205"/>
              <a:gd name="connsiteX65" fmla="*/ 5505014 w 12192000"/>
              <a:gd name="connsiteY65" fmla="*/ 1819259 h 2240205"/>
              <a:gd name="connsiteX66" fmla="*/ 5453307 w 12192000"/>
              <a:gd name="connsiteY66" fmla="*/ 1815450 h 2240205"/>
              <a:gd name="connsiteX67" fmla="*/ 5221533 w 12192000"/>
              <a:gd name="connsiteY67" fmla="*/ 1846950 h 2240205"/>
              <a:gd name="connsiteX68" fmla="*/ 5149802 w 12192000"/>
              <a:gd name="connsiteY68" fmla="*/ 1844846 h 2240205"/>
              <a:gd name="connsiteX69" fmla="*/ 5114927 w 12192000"/>
              <a:gd name="connsiteY69" fmla="*/ 1847827 h 2240205"/>
              <a:gd name="connsiteX70" fmla="*/ 5108970 w 12192000"/>
              <a:gd name="connsiteY70" fmla="*/ 1847935 h 2240205"/>
              <a:gd name="connsiteX71" fmla="*/ 5067961 w 12192000"/>
              <a:gd name="connsiteY71" fmla="*/ 1845917 h 2240205"/>
              <a:gd name="connsiteX72" fmla="*/ 5007075 w 12192000"/>
              <a:gd name="connsiteY72" fmla="*/ 1838626 h 2240205"/>
              <a:gd name="connsiteX73" fmla="*/ 4944087 w 12192000"/>
              <a:gd name="connsiteY73" fmla="*/ 1823332 h 2240205"/>
              <a:gd name="connsiteX74" fmla="*/ 4907662 w 12192000"/>
              <a:gd name="connsiteY74" fmla="*/ 1816900 h 2240205"/>
              <a:gd name="connsiteX75" fmla="*/ 4882386 w 12192000"/>
              <a:gd name="connsiteY75" fmla="*/ 1809844 h 2240205"/>
              <a:gd name="connsiteX76" fmla="*/ 4811440 w 12192000"/>
              <a:gd name="connsiteY76" fmla="*/ 1804655 h 2240205"/>
              <a:gd name="connsiteX77" fmla="*/ 4691075 w 12192000"/>
              <a:gd name="connsiteY77" fmla="*/ 1801389 h 2240205"/>
              <a:gd name="connsiteX78" fmla="*/ 4640313 w 12192000"/>
              <a:gd name="connsiteY78" fmla="*/ 1784307 h 2240205"/>
              <a:gd name="connsiteX79" fmla="*/ 4536503 w 12192000"/>
              <a:gd name="connsiteY79" fmla="*/ 1785334 h 2240205"/>
              <a:gd name="connsiteX80" fmla="*/ 4513724 w 12192000"/>
              <a:gd name="connsiteY80" fmla="*/ 1791996 h 2240205"/>
              <a:gd name="connsiteX81" fmla="*/ 4459810 w 12192000"/>
              <a:gd name="connsiteY81" fmla="*/ 1797886 h 2240205"/>
              <a:gd name="connsiteX82" fmla="*/ 4379064 w 12192000"/>
              <a:gd name="connsiteY82" fmla="*/ 1817177 h 2240205"/>
              <a:gd name="connsiteX83" fmla="*/ 4290981 w 12192000"/>
              <a:gd name="connsiteY83" fmla="*/ 1839677 h 2240205"/>
              <a:gd name="connsiteX84" fmla="*/ 4238372 w 12192000"/>
              <a:gd name="connsiteY84" fmla="*/ 1851480 h 2240205"/>
              <a:gd name="connsiteX85" fmla="*/ 4232517 w 12192000"/>
              <a:gd name="connsiteY85" fmla="*/ 1852567 h 2240205"/>
              <a:gd name="connsiteX86" fmla="*/ 4191732 w 12192000"/>
              <a:gd name="connsiteY86" fmla="*/ 1857328 h 2240205"/>
              <a:gd name="connsiteX87" fmla="*/ 4065532 w 12192000"/>
              <a:gd name="connsiteY87" fmla="*/ 1855477 h 2240205"/>
              <a:gd name="connsiteX88" fmla="*/ 4028460 w 12192000"/>
              <a:gd name="connsiteY88" fmla="*/ 1855137 h 2240205"/>
              <a:gd name="connsiteX89" fmla="*/ 4002267 w 12192000"/>
              <a:gd name="connsiteY89" fmla="*/ 1852352 h 2240205"/>
              <a:gd name="connsiteX90" fmla="*/ 3931396 w 12192000"/>
              <a:gd name="connsiteY90" fmla="*/ 1858915 h 2240205"/>
              <a:gd name="connsiteX91" fmla="*/ 3812162 w 12192000"/>
              <a:gd name="connsiteY91" fmla="*/ 1875501 h 2240205"/>
              <a:gd name="connsiteX92" fmla="*/ 3758105 w 12192000"/>
              <a:gd name="connsiteY92" fmla="*/ 1871856 h 2240205"/>
              <a:gd name="connsiteX93" fmla="*/ 3567259 w 12192000"/>
              <a:gd name="connsiteY93" fmla="*/ 1893482 h 2240205"/>
              <a:gd name="connsiteX94" fmla="*/ 3405770 w 12192000"/>
              <a:gd name="connsiteY94" fmla="*/ 1904591 h 2240205"/>
              <a:gd name="connsiteX95" fmla="*/ 3280097 w 12192000"/>
              <a:gd name="connsiteY95" fmla="*/ 1919610 h 2240205"/>
              <a:gd name="connsiteX96" fmla="*/ 3009910 w 12192000"/>
              <a:gd name="connsiteY96" fmla="*/ 1957866 h 2240205"/>
              <a:gd name="connsiteX97" fmla="*/ 2995934 w 12192000"/>
              <a:gd name="connsiteY97" fmla="*/ 1967085 h 2240205"/>
              <a:gd name="connsiteX98" fmla="*/ 2942858 w 12192000"/>
              <a:gd name="connsiteY98" fmla="*/ 1981367 h 2240205"/>
              <a:gd name="connsiteX99" fmla="*/ 2875436 w 12192000"/>
              <a:gd name="connsiteY99" fmla="*/ 1996977 h 2240205"/>
              <a:gd name="connsiteX100" fmla="*/ 2874892 w 12192000"/>
              <a:gd name="connsiteY100" fmla="*/ 1996085 h 2240205"/>
              <a:gd name="connsiteX101" fmla="*/ 2843662 w 12192000"/>
              <a:gd name="connsiteY101" fmla="*/ 1992498 h 2240205"/>
              <a:gd name="connsiteX102" fmla="*/ 2718916 w 12192000"/>
              <a:gd name="connsiteY102" fmla="*/ 1990867 h 2240205"/>
              <a:gd name="connsiteX103" fmla="*/ 2713522 w 12192000"/>
              <a:gd name="connsiteY103" fmla="*/ 1990173 h 2240205"/>
              <a:gd name="connsiteX104" fmla="*/ 2476147 w 12192000"/>
              <a:gd name="connsiteY104" fmla="*/ 1998305 h 2240205"/>
              <a:gd name="connsiteX105" fmla="*/ 2373568 w 12192000"/>
              <a:gd name="connsiteY105" fmla="*/ 2003219 h 2240205"/>
              <a:gd name="connsiteX106" fmla="*/ 2287219 w 12192000"/>
              <a:gd name="connsiteY106" fmla="*/ 1998750 h 2240205"/>
              <a:gd name="connsiteX107" fmla="*/ 2243069 w 12192000"/>
              <a:gd name="connsiteY107" fmla="*/ 2005321 h 2240205"/>
              <a:gd name="connsiteX108" fmla="*/ 2164831 w 12192000"/>
              <a:gd name="connsiteY108" fmla="*/ 2010143 h 2240205"/>
              <a:gd name="connsiteX109" fmla="*/ 2085228 w 12192000"/>
              <a:gd name="connsiteY109" fmla="*/ 2046431 h 2240205"/>
              <a:gd name="connsiteX110" fmla="*/ 2058061 w 12192000"/>
              <a:gd name="connsiteY110" fmla="*/ 2047942 h 2240205"/>
              <a:gd name="connsiteX111" fmla="*/ 2042244 w 12192000"/>
              <a:gd name="connsiteY111" fmla="*/ 2055560 h 2240205"/>
              <a:gd name="connsiteX112" fmla="*/ 1877728 w 12192000"/>
              <a:gd name="connsiteY112" fmla="*/ 2101004 h 2240205"/>
              <a:gd name="connsiteX113" fmla="*/ 1759056 w 12192000"/>
              <a:gd name="connsiteY113" fmla="*/ 2125608 h 2240205"/>
              <a:gd name="connsiteX114" fmla="*/ 1637948 w 12192000"/>
              <a:gd name="connsiteY114" fmla="*/ 2172597 h 2240205"/>
              <a:gd name="connsiteX115" fmla="*/ 1434549 w 12192000"/>
              <a:gd name="connsiteY115" fmla="*/ 2234522 h 2240205"/>
              <a:gd name="connsiteX116" fmla="*/ 1370962 w 12192000"/>
              <a:gd name="connsiteY116" fmla="*/ 2237474 h 2240205"/>
              <a:gd name="connsiteX117" fmla="*/ 1356367 w 12192000"/>
              <a:gd name="connsiteY117" fmla="*/ 2235089 h 2240205"/>
              <a:gd name="connsiteX118" fmla="*/ 1279765 w 12192000"/>
              <a:gd name="connsiteY118" fmla="*/ 2229639 h 2240205"/>
              <a:gd name="connsiteX119" fmla="*/ 1195347 w 12192000"/>
              <a:gd name="connsiteY119" fmla="*/ 2212354 h 2240205"/>
              <a:gd name="connsiteX120" fmla="*/ 970251 w 12192000"/>
              <a:gd name="connsiteY120" fmla="*/ 2221029 h 2240205"/>
              <a:gd name="connsiteX121" fmla="*/ 812914 w 12192000"/>
              <a:gd name="connsiteY121" fmla="*/ 2210095 h 2240205"/>
              <a:gd name="connsiteX122" fmla="*/ 776382 w 12192000"/>
              <a:gd name="connsiteY122" fmla="*/ 2204512 h 2240205"/>
              <a:gd name="connsiteX123" fmla="*/ 597225 w 12192000"/>
              <a:gd name="connsiteY123" fmla="*/ 2180999 h 2240205"/>
              <a:gd name="connsiteX124" fmla="*/ 520671 w 12192000"/>
              <a:gd name="connsiteY124" fmla="*/ 2180980 h 2240205"/>
              <a:gd name="connsiteX125" fmla="*/ 515024 w 12192000"/>
              <a:gd name="connsiteY125" fmla="*/ 2179258 h 2240205"/>
              <a:gd name="connsiteX126" fmla="*/ 413835 w 12192000"/>
              <a:gd name="connsiteY126" fmla="*/ 2156783 h 2240205"/>
              <a:gd name="connsiteX127" fmla="*/ 376513 w 12192000"/>
              <a:gd name="connsiteY127" fmla="*/ 2154014 h 2240205"/>
              <a:gd name="connsiteX128" fmla="*/ 273386 w 12192000"/>
              <a:gd name="connsiteY128" fmla="*/ 2142551 h 2240205"/>
              <a:gd name="connsiteX129" fmla="*/ 77641 w 12192000"/>
              <a:gd name="connsiteY129" fmla="*/ 2126835 h 2240205"/>
              <a:gd name="connsiteX130" fmla="*/ 37645 w 12192000"/>
              <a:gd name="connsiteY130" fmla="*/ 2115401 h 2240205"/>
              <a:gd name="connsiteX131" fmla="*/ 4572 w 12192000"/>
              <a:gd name="connsiteY131" fmla="*/ 2111091 h 2240205"/>
              <a:gd name="connsiteX132" fmla="*/ 0 w 12192000"/>
              <a:gd name="connsiteY132" fmla="*/ 2110468 h 2240205"/>
              <a:gd name="connsiteX133" fmla="*/ 0 w 12192000"/>
              <a:gd name="connsiteY133" fmla="*/ 0 h 2240205"/>
              <a:gd name="connsiteX0" fmla="*/ 0 w 12192000"/>
              <a:gd name="connsiteY0" fmla="*/ 0 h 2240205"/>
              <a:gd name="connsiteX1" fmla="*/ 12192000 w 12192000"/>
              <a:gd name="connsiteY1" fmla="*/ 0 h 2240205"/>
              <a:gd name="connsiteX2" fmla="*/ 12192000 w 12192000"/>
              <a:gd name="connsiteY2" fmla="*/ 751299 h 2240205"/>
              <a:gd name="connsiteX3" fmla="*/ 11890686 w 12192000"/>
              <a:gd name="connsiteY3" fmla="*/ 732766 h 2240205"/>
              <a:gd name="connsiteX4" fmla="*/ 11820512 w 12192000"/>
              <a:gd name="connsiteY4" fmla="*/ 745392 h 2240205"/>
              <a:gd name="connsiteX5" fmla="*/ 11649954 w 12192000"/>
              <a:gd name="connsiteY5" fmla="*/ 749628 h 2240205"/>
              <a:gd name="connsiteX6" fmla="*/ 11560424 w 12192000"/>
              <a:gd name="connsiteY6" fmla="*/ 748017 h 2240205"/>
              <a:gd name="connsiteX7" fmla="*/ 11358455 w 12192000"/>
              <a:gd name="connsiteY7" fmla="*/ 747593 h 2240205"/>
              <a:gd name="connsiteX8" fmla="*/ 11165209 w 12192000"/>
              <a:gd name="connsiteY8" fmla="*/ 748852 h 2240205"/>
              <a:gd name="connsiteX9" fmla="*/ 11058755 w 12192000"/>
              <a:gd name="connsiteY9" fmla="*/ 749617 h 2240205"/>
              <a:gd name="connsiteX10" fmla="*/ 10846594 w 12192000"/>
              <a:gd name="connsiteY10" fmla="*/ 765069 h 2240205"/>
              <a:gd name="connsiteX11" fmla="*/ 10739478 w 12192000"/>
              <a:gd name="connsiteY11" fmla="*/ 776841 h 2240205"/>
              <a:gd name="connsiteX12" fmla="*/ 10458762 w 12192000"/>
              <a:gd name="connsiteY12" fmla="*/ 755400 h 2240205"/>
              <a:gd name="connsiteX13" fmla="*/ 10211200 w 12192000"/>
              <a:gd name="connsiteY13" fmla="*/ 767513 h 2240205"/>
              <a:gd name="connsiteX14" fmla="*/ 10167995 w 12192000"/>
              <a:gd name="connsiteY14" fmla="*/ 760843 h 2240205"/>
              <a:gd name="connsiteX15" fmla="*/ 9997044 w 12192000"/>
              <a:gd name="connsiteY15" fmla="*/ 780129 h 2240205"/>
              <a:gd name="connsiteX16" fmla="*/ 9943887 w 12192000"/>
              <a:gd name="connsiteY16" fmla="*/ 804141 h 2240205"/>
              <a:gd name="connsiteX17" fmla="*/ 9918248 w 12192000"/>
              <a:gd name="connsiteY17" fmla="*/ 816628 h 2240205"/>
              <a:gd name="connsiteX18" fmla="*/ 9767091 w 12192000"/>
              <a:gd name="connsiteY18" fmla="*/ 870550 h 2240205"/>
              <a:gd name="connsiteX19" fmla="*/ 9683005 w 12192000"/>
              <a:gd name="connsiteY19" fmla="*/ 894128 h 2240205"/>
              <a:gd name="connsiteX20" fmla="*/ 9594438 w 12192000"/>
              <a:gd name="connsiteY20" fmla="*/ 919051 h 2240205"/>
              <a:gd name="connsiteX21" fmla="*/ 9544189 w 12192000"/>
              <a:gd name="connsiteY21" fmla="*/ 938966 h 2240205"/>
              <a:gd name="connsiteX22" fmla="*/ 9500499 w 12192000"/>
              <a:gd name="connsiteY22" fmla="*/ 954680 h 2240205"/>
              <a:gd name="connsiteX23" fmla="*/ 9410017 w 12192000"/>
              <a:gd name="connsiteY23" fmla="*/ 993931 h 2240205"/>
              <a:gd name="connsiteX24" fmla="*/ 9392919 w 12192000"/>
              <a:gd name="connsiteY24" fmla="*/ 994656 h 2240205"/>
              <a:gd name="connsiteX25" fmla="*/ 9268019 w 12192000"/>
              <a:gd name="connsiteY25" fmla="*/ 1007442 h 2240205"/>
              <a:gd name="connsiteX26" fmla="*/ 9188177 w 12192000"/>
              <a:gd name="connsiteY26" fmla="*/ 1035474 h 2240205"/>
              <a:gd name="connsiteX27" fmla="*/ 9155969 w 12192000"/>
              <a:gd name="connsiteY27" fmla="*/ 1046804 h 2240205"/>
              <a:gd name="connsiteX28" fmla="*/ 9133985 w 12192000"/>
              <a:gd name="connsiteY28" fmla="*/ 1046450 h 2240205"/>
              <a:gd name="connsiteX29" fmla="*/ 9003462 w 12192000"/>
              <a:gd name="connsiteY29" fmla="*/ 1042406 h 2240205"/>
              <a:gd name="connsiteX30" fmla="*/ 8968445 w 12192000"/>
              <a:gd name="connsiteY30" fmla="*/ 1052169 h 2240205"/>
              <a:gd name="connsiteX31" fmla="*/ 8886001 w 12192000"/>
              <a:gd name="connsiteY31" fmla="*/ 1067468 h 2240205"/>
              <a:gd name="connsiteX32" fmla="*/ 8838610 w 12192000"/>
              <a:gd name="connsiteY32" fmla="*/ 1075091 h 2240205"/>
              <a:gd name="connsiteX33" fmla="*/ 8665605 w 12192000"/>
              <a:gd name="connsiteY33" fmla="*/ 1110791 h 2240205"/>
              <a:gd name="connsiteX34" fmla="*/ 8584946 w 12192000"/>
              <a:gd name="connsiteY34" fmla="*/ 1135226 h 2240205"/>
              <a:gd name="connsiteX35" fmla="*/ 8419755 w 12192000"/>
              <a:gd name="connsiteY35" fmla="*/ 1216260 h 2240205"/>
              <a:gd name="connsiteX36" fmla="*/ 8411626 w 12192000"/>
              <a:gd name="connsiteY36" fmla="*/ 1214397 h 2240205"/>
              <a:gd name="connsiteX37" fmla="*/ 8363469 w 12192000"/>
              <a:gd name="connsiteY37" fmla="*/ 1246658 h 2240205"/>
              <a:gd name="connsiteX38" fmla="*/ 8275497 w 12192000"/>
              <a:gd name="connsiteY38" fmla="*/ 1264396 h 2240205"/>
              <a:gd name="connsiteX39" fmla="*/ 8074238 w 12192000"/>
              <a:gd name="connsiteY39" fmla="*/ 1301895 h 2240205"/>
              <a:gd name="connsiteX40" fmla="*/ 7902328 w 12192000"/>
              <a:gd name="connsiteY40" fmla="*/ 1345865 h 2240205"/>
              <a:gd name="connsiteX41" fmla="*/ 7840612 w 12192000"/>
              <a:gd name="connsiteY41" fmla="*/ 1369373 h 2240205"/>
              <a:gd name="connsiteX42" fmla="*/ 7786819 w 12192000"/>
              <a:gd name="connsiteY42" fmla="*/ 1378970 h 2240205"/>
              <a:gd name="connsiteX43" fmla="*/ 7548172 w 12192000"/>
              <a:gd name="connsiteY43" fmla="*/ 1417460 h 2240205"/>
              <a:gd name="connsiteX44" fmla="*/ 7483437 w 12192000"/>
              <a:gd name="connsiteY44" fmla="*/ 1478152 h 2240205"/>
              <a:gd name="connsiteX45" fmla="*/ 7377870 w 12192000"/>
              <a:gd name="connsiteY45" fmla="*/ 1523319 h 2240205"/>
              <a:gd name="connsiteX46" fmla="*/ 7230737 w 12192000"/>
              <a:gd name="connsiteY46" fmla="*/ 1562633 h 2240205"/>
              <a:gd name="connsiteX47" fmla="*/ 7224458 w 12192000"/>
              <a:gd name="connsiteY47" fmla="*/ 1573008 h 2240205"/>
              <a:gd name="connsiteX48" fmla="*/ 7183121 w 12192000"/>
              <a:gd name="connsiteY48" fmla="*/ 1595162 h 2240205"/>
              <a:gd name="connsiteX49" fmla="*/ 7164601 w 12192000"/>
              <a:gd name="connsiteY49" fmla="*/ 1606490 h 2240205"/>
              <a:gd name="connsiteX50" fmla="*/ 6900177 w 12192000"/>
              <a:gd name="connsiteY50" fmla="*/ 1636016 h 2240205"/>
              <a:gd name="connsiteX51" fmla="*/ 6795372 w 12192000"/>
              <a:gd name="connsiteY51" fmla="*/ 1644845 h 2240205"/>
              <a:gd name="connsiteX52" fmla="*/ 6692251 w 12192000"/>
              <a:gd name="connsiteY52" fmla="*/ 1656357 h 2240205"/>
              <a:gd name="connsiteX53" fmla="*/ 6655235 w 12192000"/>
              <a:gd name="connsiteY53" fmla="*/ 1661869 h 2240205"/>
              <a:gd name="connsiteX54" fmla="*/ 6554894 w 12192000"/>
              <a:gd name="connsiteY54" fmla="*/ 1664428 h 2240205"/>
              <a:gd name="connsiteX55" fmla="*/ 6516595 w 12192000"/>
              <a:gd name="connsiteY55" fmla="*/ 1667475 h 2240205"/>
              <a:gd name="connsiteX56" fmla="*/ 6508541 w 12192000"/>
              <a:gd name="connsiteY56" fmla="*/ 1668757 h 2240205"/>
              <a:gd name="connsiteX57" fmla="*/ 6471012 w 12192000"/>
              <a:gd name="connsiteY57" fmla="*/ 1678604 h 2240205"/>
              <a:gd name="connsiteX58" fmla="*/ 6364035 w 12192000"/>
              <a:gd name="connsiteY58" fmla="*/ 1667683 h 2240205"/>
              <a:gd name="connsiteX59" fmla="*/ 6243319 w 12192000"/>
              <a:gd name="connsiteY59" fmla="*/ 1695560 h 2240205"/>
              <a:gd name="connsiteX60" fmla="*/ 6098321 w 12192000"/>
              <a:gd name="connsiteY60" fmla="*/ 1721646 h 2240205"/>
              <a:gd name="connsiteX61" fmla="*/ 5880652 w 12192000"/>
              <a:gd name="connsiteY61" fmla="*/ 1779643 h 2240205"/>
              <a:gd name="connsiteX62" fmla="*/ 5785959 w 12192000"/>
              <a:gd name="connsiteY62" fmla="*/ 1775307 h 2240205"/>
              <a:gd name="connsiteX63" fmla="*/ 5643534 w 12192000"/>
              <a:gd name="connsiteY63" fmla="*/ 1802919 h 2240205"/>
              <a:gd name="connsiteX64" fmla="*/ 5518799 w 12192000"/>
              <a:gd name="connsiteY64" fmla="*/ 1818312 h 2240205"/>
              <a:gd name="connsiteX65" fmla="*/ 5505014 w 12192000"/>
              <a:gd name="connsiteY65" fmla="*/ 1819259 h 2240205"/>
              <a:gd name="connsiteX66" fmla="*/ 5453307 w 12192000"/>
              <a:gd name="connsiteY66" fmla="*/ 1815450 h 2240205"/>
              <a:gd name="connsiteX67" fmla="*/ 5221533 w 12192000"/>
              <a:gd name="connsiteY67" fmla="*/ 1846950 h 2240205"/>
              <a:gd name="connsiteX68" fmla="*/ 5149802 w 12192000"/>
              <a:gd name="connsiteY68" fmla="*/ 1844846 h 2240205"/>
              <a:gd name="connsiteX69" fmla="*/ 5114927 w 12192000"/>
              <a:gd name="connsiteY69" fmla="*/ 1847827 h 2240205"/>
              <a:gd name="connsiteX70" fmla="*/ 5108970 w 12192000"/>
              <a:gd name="connsiteY70" fmla="*/ 1847935 h 2240205"/>
              <a:gd name="connsiteX71" fmla="*/ 5067961 w 12192000"/>
              <a:gd name="connsiteY71" fmla="*/ 1845917 h 2240205"/>
              <a:gd name="connsiteX72" fmla="*/ 5007075 w 12192000"/>
              <a:gd name="connsiteY72" fmla="*/ 1838626 h 2240205"/>
              <a:gd name="connsiteX73" fmla="*/ 4944087 w 12192000"/>
              <a:gd name="connsiteY73" fmla="*/ 1823332 h 2240205"/>
              <a:gd name="connsiteX74" fmla="*/ 4907662 w 12192000"/>
              <a:gd name="connsiteY74" fmla="*/ 1816900 h 2240205"/>
              <a:gd name="connsiteX75" fmla="*/ 4882386 w 12192000"/>
              <a:gd name="connsiteY75" fmla="*/ 1809844 h 2240205"/>
              <a:gd name="connsiteX76" fmla="*/ 4811440 w 12192000"/>
              <a:gd name="connsiteY76" fmla="*/ 1804655 h 2240205"/>
              <a:gd name="connsiteX77" fmla="*/ 4691075 w 12192000"/>
              <a:gd name="connsiteY77" fmla="*/ 1801389 h 2240205"/>
              <a:gd name="connsiteX78" fmla="*/ 4640313 w 12192000"/>
              <a:gd name="connsiteY78" fmla="*/ 1784307 h 2240205"/>
              <a:gd name="connsiteX79" fmla="*/ 4536503 w 12192000"/>
              <a:gd name="connsiteY79" fmla="*/ 1785334 h 2240205"/>
              <a:gd name="connsiteX80" fmla="*/ 4513724 w 12192000"/>
              <a:gd name="connsiteY80" fmla="*/ 1791996 h 2240205"/>
              <a:gd name="connsiteX81" fmla="*/ 4459810 w 12192000"/>
              <a:gd name="connsiteY81" fmla="*/ 1797886 h 2240205"/>
              <a:gd name="connsiteX82" fmla="*/ 4379064 w 12192000"/>
              <a:gd name="connsiteY82" fmla="*/ 1817177 h 2240205"/>
              <a:gd name="connsiteX83" fmla="*/ 4290981 w 12192000"/>
              <a:gd name="connsiteY83" fmla="*/ 1839677 h 2240205"/>
              <a:gd name="connsiteX84" fmla="*/ 4238372 w 12192000"/>
              <a:gd name="connsiteY84" fmla="*/ 1851480 h 2240205"/>
              <a:gd name="connsiteX85" fmla="*/ 4232517 w 12192000"/>
              <a:gd name="connsiteY85" fmla="*/ 1852567 h 2240205"/>
              <a:gd name="connsiteX86" fmla="*/ 4191732 w 12192000"/>
              <a:gd name="connsiteY86" fmla="*/ 1857328 h 2240205"/>
              <a:gd name="connsiteX87" fmla="*/ 4065532 w 12192000"/>
              <a:gd name="connsiteY87" fmla="*/ 1855477 h 2240205"/>
              <a:gd name="connsiteX88" fmla="*/ 4028460 w 12192000"/>
              <a:gd name="connsiteY88" fmla="*/ 1855137 h 2240205"/>
              <a:gd name="connsiteX89" fmla="*/ 4002267 w 12192000"/>
              <a:gd name="connsiteY89" fmla="*/ 1852352 h 2240205"/>
              <a:gd name="connsiteX90" fmla="*/ 3931396 w 12192000"/>
              <a:gd name="connsiteY90" fmla="*/ 1858915 h 2240205"/>
              <a:gd name="connsiteX91" fmla="*/ 3812162 w 12192000"/>
              <a:gd name="connsiteY91" fmla="*/ 1875501 h 2240205"/>
              <a:gd name="connsiteX92" fmla="*/ 3758105 w 12192000"/>
              <a:gd name="connsiteY92" fmla="*/ 1871856 h 2240205"/>
              <a:gd name="connsiteX93" fmla="*/ 3567259 w 12192000"/>
              <a:gd name="connsiteY93" fmla="*/ 1893482 h 2240205"/>
              <a:gd name="connsiteX94" fmla="*/ 3405770 w 12192000"/>
              <a:gd name="connsiteY94" fmla="*/ 1904591 h 2240205"/>
              <a:gd name="connsiteX95" fmla="*/ 3280097 w 12192000"/>
              <a:gd name="connsiteY95" fmla="*/ 1919610 h 2240205"/>
              <a:gd name="connsiteX96" fmla="*/ 3009910 w 12192000"/>
              <a:gd name="connsiteY96" fmla="*/ 1957866 h 2240205"/>
              <a:gd name="connsiteX97" fmla="*/ 2995934 w 12192000"/>
              <a:gd name="connsiteY97" fmla="*/ 1967085 h 2240205"/>
              <a:gd name="connsiteX98" fmla="*/ 2942858 w 12192000"/>
              <a:gd name="connsiteY98" fmla="*/ 1981367 h 2240205"/>
              <a:gd name="connsiteX99" fmla="*/ 2875436 w 12192000"/>
              <a:gd name="connsiteY99" fmla="*/ 1996977 h 2240205"/>
              <a:gd name="connsiteX100" fmla="*/ 2874892 w 12192000"/>
              <a:gd name="connsiteY100" fmla="*/ 1996085 h 2240205"/>
              <a:gd name="connsiteX101" fmla="*/ 2843662 w 12192000"/>
              <a:gd name="connsiteY101" fmla="*/ 1992498 h 2240205"/>
              <a:gd name="connsiteX102" fmla="*/ 2718916 w 12192000"/>
              <a:gd name="connsiteY102" fmla="*/ 1990867 h 2240205"/>
              <a:gd name="connsiteX103" fmla="*/ 2713522 w 12192000"/>
              <a:gd name="connsiteY103" fmla="*/ 1990173 h 2240205"/>
              <a:gd name="connsiteX104" fmla="*/ 2476147 w 12192000"/>
              <a:gd name="connsiteY104" fmla="*/ 1998305 h 2240205"/>
              <a:gd name="connsiteX105" fmla="*/ 2373568 w 12192000"/>
              <a:gd name="connsiteY105" fmla="*/ 2003219 h 2240205"/>
              <a:gd name="connsiteX106" fmla="*/ 2287219 w 12192000"/>
              <a:gd name="connsiteY106" fmla="*/ 1998750 h 2240205"/>
              <a:gd name="connsiteX107" fmla="*/ 2243069 w 12192000"/>
              <a:gd name="connsiteY107" fmla="*/ 2005321 h 2240205"/>
              <a:gd name="connsiteX108" fmla="*/ 2164831 w 12192000"/>
              <a:gd name="connsiteY108" fmla="*/ 2010143 h 2240205"/>
              <a:gd name="connsiteX109" fmla="*/ 2085228 w 12192000"/>
              <a:gd name="connsiteY109" fmla="*/ 2046431 h 2240205"/>
              <a:gd name="connsiteX110" fmla="*/ 2058061 w 12192000"/>
              <a:gd name="connsiteY110" fmla="*/ 2047942 h 2240205"/>
              <a:gd name="connsiteX111" fmla="*/ 2042244 w 12192000"/>
              <a:gd name="connsiteY111" fmla="*/ 2055560 h 2240205"/>
              <a:gd name="connsiteX112" fmla="*/ 1877728 w 12192000"/>
              <a:gd name="connsiteY112" fmla="*/ 2101004 h 2240205"/>
              <a:gd name="connsiteX113" fmla="*/ 1759056 w 12192000"/>
              <a:gd name="connsiteY113" fmla="*/ 2125608 h 2240205"/>
              <a:gd name="connsiteX114" fmla="*/ 1637948 w 12192000"/>
              <a:gd name="connsiteY114" fmla="*/ 2172597 h 2240205"/>
              <a:gd name="connsiteX115" fmla="*/ 1434549 w 12192000"/>
              <a:gd name="connsiteY115" fmla="*/ 2234522 h 2240205"/>
              <a:gd name="connsiteX116" fmla="*/ 1370962 w 12192000"/>
              <a:gd name="connsiteY116" fmla="*/ 2237474 h 2240205"/>
              <a:gd name="connsiteX117" fmla="*/ 1356367 w 12192000"/>
              <a:gd name="connsiteY117" fmla="*/ 2235089 h 2240205"/>
              <a:gd name="connsiteX118" fmla="*/ 1279765 w 12192000"/>
              <a:gd name="connsiteY118" fmla="*/ 2229639 h 2240205"/>
              <a:gd name="connsiteX119" fmla="*/ 1195347 w 12192000"/>
              <a:gd name="connsiteY119" fmla="*/ 2212354 h 2240205"/>
              <a:gd name="connsiteX120" fmla="*/ 970251 w 12192000"/>
              <a:gd name="connsiteY120" fmla="*/ 2221029 h 2240205"/>
              <a:gd name="connsiteX121" fmla="*/ 812914 w 12192000"/>
              <a:gd name="connsiteY121" fmla="*/ 2210095 h 2240205"/>
              <a:gd name="connsiteX122" fmla="*/ 776382 w 12192000"/>
              <a:gd name="connsiteY122" fmla="*/ 2204512 h 2240205"/>
              <a:gd name="connsiteX123" fmla="*/ 597225 w 12192000"/>
              <a:gd name="connsiteY123" fmla="*/ 2180999 h 2240205"/>
              <a:gd name="connsiteX124" fmla="*/ 520671 w 12192000"/>
              <a:gd name="connsiteY124" fmla="*/ 2180980 h 2240205"/>
              <a:gd name="connsiteX125" fmla="*/ 515024 w 12192000"/>
              <a:gd name="connsiteY125" fmla="*/ 2179258 h 2240205"/>
              <a:gd name="connsiteX126" fmla="*/ 413835 w 12192000"/>
              <a:gd name="connsiteY126" fmla="*/ 2156783 h 2240205"/>
              <a:gd name="connsiteX127" fmla="*/ 376513 w 12192000"/>
              <a:gd name="connsiteY127" fmla="*/ 2154014 h 2240205"/>
              <a:gd name="connsiteX128" fmla="*/ 273386 w 12192000"/>
              <a:gd name="connsiteY128" fmla="*/ 2142551 h 2240205"/>
              <a:gd name="connsiteX129" fmla="*/ 77641 w 12192000"/>
              <a:gd name="connsiteY129" fmla="*/ 2126835 h 2240205"/>
              <a:gd name="connsiteX130" fmla="*/ 37645 w 12192000"/>
              <a:gd name="connsiteY130" fmla="*/ 2115401 h 2240205"/>
              <a:gd name="connsiteX131" fmla="*/ 4572 w 12192000"/>
              <a:gd name="connsiteY131" fmla="*/ 2111091 h 2240205"/>
              <a:gd name="connsiteX132" fmla="*/ 0 w 12192000"/>
              <a:gd name="connsiteY132" fmla="*/ 2110468 h 2240205"/>
              <a:gd name="connsiteX133" fmla="*/ 0 w 12192000"/>
              <a:gd name="connsiteY133" fmla="*/ 0 h 2240205"/>
              <a:gd name="connsiteX0" fmla="*/ 0 w 12192000"/>
              <a:gd name="connsiteY0" fmla="*/ 0 h 2240205"/>
              <a:gd name="connsiteX1" fmla="*/ 12192000 w 12192000"/>
              <a:gd name="connsiteY1" fmla="*/ 0 h 2240205"/>
              <a:gd name="connsiteX2" fmla="*/ 12192000 w 12192000"/>
              <a:gd name="connsiteY2" fmla="*/ 751299 h 2240205"/>
              <a:gd name="connsiteX3" fmla="*/ 11890686 w 12192000"/>
              <a:gd name="connsiteY3" fmla="*/ 732766 h 2240205"/>
              <a:gd name="connsiteX4" fmla="*/ 11820512 w 12192000"/>
              <a:gd name="connsiteY4" fmla="*/ 745392 h 2240205"/>
              <a:gd name="connsiteX5" fmla="*/ 11649954 w 12192000"/>
              <a:gd name="connsiteY5" fmla="*/ 749628 h 2240205"/>
              <a:gd name="connsiteX6" fmla="*/ 11560424 w 12192000"/>
              <a:gd name="connsiteY6" fmla="*/ 748017 h 2240205"/>
              <a:gd name="connsiteX7" fmla="*/ 11358455 w 12192000"/>
              <a:gd name="connsiteY7" fmla="*/ 747593 h 2240205"/>
              <a:gd name="connsiteX8" fmla="*/ 11165209 w 12192000"/>
              <a:gd name="connsiteY8" fmla="*/ 748852 h 2240205"/>
              <a:gd name="connsiteX9" fmla="*/ 11058755 w 12192000"/>
              <a:gd name="connsiteY9" fmla="*/ 749617 h 2240205"/>
              <a:gd name="connsiteX10" fmla="*/ 10846594 w 12192000"/>
              <a:gd name="connsiteY10" fmla="*/ 765069 h 2240205"/>
              <a:gd name="connsiteX11" fmla="*/ 10739478 w 12192000"/>
              <a:gd name="connsiteY11" fmla="*/ 776841 h 2240205"/>
              <a:gd name="connsiteX12" fmla="*/ 10458762 w 12192000"/>
              <a:gd name="connsiteY12" fmla="*/ 755400 h 2240205"/>
              <a:gd name="connsiteX13" fmla="*/ 10211200 w 12192000"/>
              <a:gd name="connsiteY13" fmla="*/ 767513 h 2240205"/>
              <a:gd name="connsiteX14" fmla="*/ 10167995 w 12192000"/>
              <a:gd name="connsiteY14" fmla="*/ 760843 h 2240205"/>
              <a:gd name="connsiteX15" fmla="*/ 9997044 w 12192000"/>
              <a:gd name="connsiteY15" fmla="*/ 780129 h 2240205"/>
              <a:gd name="connsiteX16" fmla="*/ 9943887 w 12192000"/>
              <a:gd name="connsiteY16" fmla="*/ 804141 h 2240205"/>
              <a:gd name="connsiteX17" fmla="*/ 9918248 w 12192000"/>
              <a:gd name="connsiteY17" fmla="*/ 816628 h 2240205"/>
              <a:gd name="connsiteX18" fmla="*/ 9767091 w 12192000"/>
              <a:gd name="connsiteY18" fmla="*/ 870550 h 2240205"/>
              <a:gd name="connsiteX19" fmla="*/ 9683005 w 12192000"/>
              <a:gd name="connsiteY19" fmla="*/ 894128 h 2240205"/>
              <a:gd name="connsiteX20" fmla="*/ 9544189 w 12192000"/>
              <a:gd name="connsiteY20" fmla="*/ 938966 h 2240205"/>
              <a:gd name="connsiteX21" fmla="*/ 9500499 w 12192000"/>
              <a:gd name="connsiteY21" fmla="*/ 954680 h 2240205"/>
              <a:gd name="connsiteX22" fmla="*/ 9410017 w 12192000"/>
              <a:gd name="connsiteY22" fmla="*/ 993931 h 2240205"/>
              <a:gd name="connsiteX23" fmla="*/ 9392919 w 12192000"/>
              <a:gd name="connsiteY23" fmla="*/ 994656 h 2240205"/>
              <a:gd name="connsiteX24" fmla="*/ 9268019 w 12192000"/>
              <a:gd name="connsiteY24" fmla="*/ 1007442 h 2240205"/>
              <a:gd name="connsiteX25" fmla="*/ 9188177 w 12192000"/>
              <a:gd name="connsiteY25" fmla="*/ 1035474 h 2240205"/>
              <a:gd name="connsiteX26" fmla="*/ 9155969 w 12192000"/>
              <a:gd name="connsiteY26" fmla="*/ 1046804 h 2240205"/>
              <a:gd name="connsiteX27" fmla="*/ 9133985 w 12192000"/>
              <a:gd name="connsiteY27" fmla="*/ 1046450 h 2240205"/>
              <a:gd name="connsiteX28" fmla="*/ 9003462 w 12192000"/>
              <a:gd name="connsiteY28" fmla="*/ 1042406 h 2240205"/>
              <a:gd name="connsiteX29" fmla="*/ 8968445 w 12192000"/>
              <a:gd name="connsiteY29" fmla="*/ 1052169 h 2240205"/>
              <a:gd name="connsiteX30" fmla="*/ 8886001 w 12192000"/>
              <a:gd name="connsiteY30" fmla="*/ 1067468 h 2240205"/>
              <a:gd name="connsiteX31" fmla="*/ 8838610 w 12192000"/>
              <a:gd name="connsiteY31" fmla="*/ 1075091 h 2240205"/>
              <a:gd name="connsiteX32" fmla="*/ 8665605 w 12192000"/>
              <a:gd name="connsiteY32" fmla="*/ 1110791 h 2240205"/>
              <a:gd name="connsiteX33" fmla="*/ 8584946 w 12192000"/>
              <a:gd name="connsiteY33" fmla="*/ 1135226 h 2240205"/>
              <a:gd name="connsiteX34" fmla="*/ 8419755 w 12192000"/>
              <a:gd name="connsiteY34" fmla="*/ 1216260 h 2240205"/>
              <a:gd name="connsiteX35" fmla="*/ 8411626 w 12192000"/>
              <a:gd name="connsiteY35" fmla="*/ 1214397 h 2240205"/>
              <a:gd name="connsiteX36" fmla="*/ 8363469 w 12192000"/>
              <a:gd name="connsiteY36" fmla="*/ 1246658 h 2240205"/>
              <a:gd name="connsiteX37" fmla="*/ 8275497 w 12192000"/>
              <a:gd name="connsiteY37" fmla="*/ 1264396 h 2240205"/>
              <a:gd name="connsiteX38" fmla="*/ 8074238 w 12192000"/>
              <a:gd name="connsiteY38" fmla="*/ 1301895 h 2240205"/>
              <a:gd name="connsiteX39" fmla="*/ 7902328 w 12192000"/>
              <a:gd name="connsiteY39" fmla="*/ 1345865 h 2240205"/>
              <a:gd name="connsiteX40" fmla="*/ 7840612 w 12192000"/>
              <a:gd name="connsiteY40" fmla="*/ 1369373 h 2240205"/>
              <a:gd name="connsiteX41" fmla="*/ 7786819 w 12192000"/>
              <a:gd name="connsiteY41" fmla="*/ 1378970 h 2240205"/>
              <a:gd name="connsiteX42" fmla="*/ 7548172 w 12192000"/>
              <a:gd name="connsiteY42" fmla="*/ 1417460 h 2240205"/>
              <a:gd name="connsiteX43" fmla="*/ 7483437 w 12192000"/>
              <a:gd name="connsiteY43" fmla="*/ 1478152 h 2240205"/>
              <a:gd name="connsiteX44" fmla="*/ 7377870 w 12192000"/>
              <a:gd name="connsiteY44" fmla="*/ 1523319 h 2240205"/>
              <a:gd name="connsiteX45" fmla="*/ 7230737 w 12192000"/>
              <a:gd name="connsiteY45" fmla="*/ 1562633 h 2240205"/>
              <a:gd name="connsiteX46" fmla="*/ 7224458 w 12192000"/>
              <a:gd name="connsiteY46" fmla="*/ 1573008 h 2240205"/>
              <a:gd name="connsiteX47" fmla="*/ 7183121 w 12192000"/>
              <a:gd name="connsiteY47" fmla="*/ 1595162 h 2240205"/>
              <a:gd name="connsiteX48" fmla="*/ 7164601 w 12192000"/>
              <a:gd name="connsiteY48" fmla="*/ 1606490 h 2240205"/>
              <a:gd name="connsiteX49" fmla="*/ 6900177 w 12192000"/>
              <a:gd name="connsiteY49" fmla="*/ 1636016 h 2240205"/>
              <a:gd name="connsiteX50" fmla="*/ 6795372 w 12192000"/>
              <a:gd name="connsiteY50" fmla="*/ 1644845 h 2240205"/>
              <a:gd name="connsiteX51" fmla="*/ 6692251 w 12192000"/>
              <a:gd name="connsiteY51" fmla="*/ 1656357 h 2240205"/>
              <a:gd name="connsiteX52" fmla="*/ 6655235 w 12192000"/>
              <a:gd name="connsiteY52" fmla="*/ 1661869 h 2240205"/>
              <a:gd name="connsiteX53" fmla="*/ 6554894 w 12192000"/>
              <a:gd name="connsiteY53" fmla="*/ 1664428 h 2240205"/>
              <a:gd name="connsiteX54" fmla="*/ 6516595 w 12192000"/>
              <a:gd name="connsiteY54" fmla="*/ 1667475 h 2240205"/>
              <a:gd name="connsiteX55" fmla="*/ 6508541 w 12192000"/>
              <a:gd name="connsiteY55" fmla="*/ 1668757 h 2240205"/>
              <a:gd name="connsiteX56" fmla="*/ 6471012 w 12192000"/>
              <a:gd name="connsiteY56" fmla="*/ 1678604 h 2240205"/>
              <a:gd name="connsiteX57" fmla="*/ 6364035 w 12192000"/>
              <a:gd name="connsiteY57" fmla="*/ 1667683 h 2240205"/>
              <a:gd name="connsiteX58" fmla="*/ 6243319 w 12192000"/>
              <a:gd name="connsiteY58" fmla="*/ 1695560 h 2240205"/>
              <a:gd name="connsiteX59" fmla="*/ 6098321 w 12192000"/>
              <a:gd name="connsiteY59" fmla="*/ 1721646 h 2240205"/>
              <a:gd name="connsiteX60" fmla="*/ 5880652 w 12192000"/>
              <a:gd name="connsiteY60" fmla="*/ 1779643 h 2240205"/>
              <a:gd name="connsiteX61" fmla="*/ 5785959 w 12192000"/>
              <a:gd name="connsiteY61" fmla="*/ 1775307 h 2240205"/>
              <a:gd name="connsiteX62" fmla="*/ 5643534 w 12192000"/>
              <a:gd name="connsiteY62" fmla="*/ 1802919 h 2240205"/>
              <a:gd name="connsiteX63" fmla="*/ 5518799 w 12192000"/>
              <a:gd name="connsiteY63" fmla="*/ 1818312 h 2240205"/>
              <a:gd name="connsiteX64" fmla="*/ 5505014 w 12192000"/>
              <a:gd name="connsiteY64" fmla="*/ 1819259 h 2240205"/>
              <a:gd name="connsiteX65" fmla="*/ 5453307 w 12192000"/>
              <a:gd name="connsiteY65" fmla="*/ 1815450 h 2240205"/>
              <a:gd name="connsiteX66" fmla="*/ 5221533 w 12192000"/>
              <a:gd name="connsiteY66" fmla="*/ 1846950 h 2240205"/>
              <a:gd name="connsiteX67" fmla="*/ 5149802 w 12192000"/>
              <a:gd name="connsiteY67" fmla="*/ 1844846 h 2240205"/>
              <a:gd name="connsiteX68" fmla="*/ 5114927 w 12192000"/>
              <a:gd name="connsiteY68" fmla="*/ 1847827 h 2240205"/>
              <a:gd name="connsiteX69" fmla="*/ 5108970 w 12192000"/>
              <a:gd name="connsiteY69" fmla="*/ 1847935 h 2240205"/>
              <a:gd name="connsiteX70" fmla="*/ 5067961 w 12192000"/>
              <a:gd name="connsiteY70" fmla="*/ 1845917 h 2240205"/>
              <a:gd name="connsiteX71" fmla="*/ 5007075 w 12192000"/>
              <a:gd name="connsiteY71" fmla="*/ 1838626 h 2240205"/>
              <a:gd name="connsiteX72" fmla="*/ 4944087 w 12192000"/>
              <a:gd name="connsiteY72" fmla="*/ 1823332 h 2240205"/>
              <a:gd name="connsiteX73" fmla="*/ 4907662 w 12192000"/>
              <a:gd name="connsiteY73" fmla="*/ 1816900 h 2240205"/>
              <a:gd name="connsiteX74" fmla="*/ 4882386 w 12192000"/>
              <a:gd name="connsiteY74" fmla="*/ 1809844 h 2240205"/>
              <a:gd name="connsiteX75" fmla="*/ 4811440 w 12192000"/>
              <a:gd name="connsiteY75" fmla="*/ 1804655 h 2240205"/>
              <a:gd name="connsiteX76" fmla="*/ 4691075 w 12192000"/>
              <a:gd name="connsiteY76" fmla="*/ 1801389 h 2240205"/>
              <a:gd name="connsiteX77" fmla="*/ 4640313 w 12192000"/>
              <a:gd name="connsiteY77" fmla="*/ 1784307 h 2240205"/>
              <a:gd name="connsiteX78" fmla="*/ 4536503 w 12192000"/>
              <a:gd name="connsiteY78" fmla="*/ 1785334 h 2240205"/>
              <a:gd name="connsiteX79" fmla="*/ 4513724 w 12192000"/>
              <a:gd name="connsiteY79" fmla="*/ 1791996 h 2240205"/>
              <a:gd name="connsiteX80" fmla="*/ 4459810 w 12192000"/>
              <a:gd name="connsiteY80" fmla="*/ 1797886 h 2240205"/>
              <a:gd name="connsiteX81" fmla="*/ 4379064 w 12192000"/>
              <a:gd name="connsiteY81" fmla="*/ 1817177 h 2240205"/>
              <a:gd name="connsiteX82" fmla="*/ 4290981 w 12192000"/>
              <a:gd name="connsiteY82" fmla="*/ 1839677 h 2240205"/>
              <a:gd name="connsiteX83" fmla="*/ 4238372 w 12192000"/>
              <a:gd name="connsiteY83" fmla="*/ 1851480 h 2240205"/>
              <a:gd name="connsiteX84" fmla="*/ 4232517 w 12192000"/>
              <a:gd name="connsiteY84" fmla="*/ 1852567 h 2240205"/>
              <a:gd name="connsiteX85" fmla="*/ 4191732 w 12192000"/>
              <a:gd name="connsiteY85" fmla="*/ 1857328 h 2240205"/>
              <a:gd name="connsiteX86" fmla="*/ 4065532 w 12192000"/>
              <a:gd name="connsiteY86" fmla="*/ 1855477 h 2240205"/>
              <a:gd name="connsiteX87" fmla="*/ 4028460 w 12192000"/>
              <a:gd name="connsiteY87" fmla="*/ 1855137 h 2240205"/>
              <a:gd name="connsiteX88" fmla="*/ 4002267 w 12192000"/>
              <a:gd name="connsiteY88" fmla="*/ 1852352 h 2240205"/>
              <a:gd name="connsiteX89" fmla="*/ 3931396 w 12192000"/>
              <a:gd name="connsiteY89" fmla="*/ 1858915 h 2240205"/>
              <a:gd name="connsiteX90" fmla="*/ 3812162 w 12192000"/>
              <a:gd name="connsiteY90" fmla="*/ 1875501 h 2240205"/>
              <a:gd name="connsiteX91" fmla="*/ 3758105 w 12192000"/>
              <a:gd name="connsiteY91" fmla="*/ 1871856 h 2240205"/>
              <a:gd name="connsiteX92" fmla="*/ 3567259 w 12192000"/>
              <a:gd name="connsiteY92" fmla="*/ 1893482 h 2240205"/>
              <a:gd name="connsiteX93" fmla="*/ 3405770 w 12192000"/>
              <a:gd name="connsiteY93" fmla="*/ 1904591 h 2240205"/>
              <a:gd name="connsiteX94" fmla="*/ 3280097 w 12192000"/>
              <a:gd name="connsiteY94" fmla="*/ 1919610 h 2240205"/>
              <a:gd name="connsiteX95" fmla="*/ 3009910 w 12192000"/>
              <a:gd name="connsiteY95" fmla="*/ 1957866 h 2240205"/>
              <a:gd name="connsiteX96" fmla="*/ 2995934 w 12192000"/>
              <a:gd name="connsiteY96" fmla="*/ 1967085 h 2240205"/>
              <a:gd name="connsiteX97" fmla="*/ 2942858 w 12192000"/>
              <a:gd name="connsiteY97" fmla="*/ 1981367 h 2240205"/>
              <a:gd name="connsiteX98" fmla="*/ 2875436 w 12192000"/>
              <a:gd name="connsiteY98" fmla="*/ 1996977 h 2240205"/>
              <a:gd name="connsiteX99" fmla="*/ 2874892 w 12192000"/>
              <a:gd name="connsiteY99" fmla="*/ 1996085 h 2240205"/>
              <a:gd name="connsiteX100" fmla="*/ 2843662 w 12192000"/>
              <a:gd name="connsiteY100" fmla="*/ 1992498 h 2240205"/>
              <a:gd name="connsiteX101" fmla="*/ 2718916 w 12192000"/>
              <a:gd name="connsiteY101" fmla="*/ 1990867 h 2240205"/>
              <a:gd name="connsiteX102" fmla="*/ 2713522 w 12192000"/>
              <a:gd name="connsiteY102" fmla="*/ 1990173 h 2240205"/>
              <a:gd name="connsiteX103" fmla="*/ 2476147 w 12192000"/>
              <a:gd name="connsiteY103" fmla="*/ 1998305 h 2240205"/>
              <a:gd name="connsiteX104" fmla="*/ 2373568 w 12192000"/>
              <a:gd name="connsiteY104" fmla="*/ 2003219 h 2240205"/>
              <a:gd name="connsiteX105" fmla="*/ 2287219 w 12192000"/>
              <a:gd name="connsiteY105" fmla="*/ 1998750 h 2240205"/>
              <a:gd name="connsiteX106" fmla="*/ 2243069 w 12192000"/>
              <a:gd name="connsiteY106" fmla="*/ 2005321 h 2240205"/>
              <a:gd name="connsiteX107" fmla="*/ 2164831 w 12192000"/>
              <a:gd name="connsiteY107" fmla="*/ 2010143 h 2240205"/>
              <a:gd name="connsiteX108" fmla="*/ 2085228 w 12192000"/>
              <a:gd name="connsiteY108" fmla="*/ 2046431 h 2240205"/>
              <a:gd name="connsiteX109" fmla="*/ 2058061 w 12192000"/>
              <a:gd name="connsiteY109" fmla="*/ 2047942 h 2240205"/>
              <a:gd name="connsiteX110" fmla="*/ 2042244 w 12192000"/>
              <a:gd name="connsiteY110" fmla="*/ 2055560 h 2240205"/>
              <a:gd name="connsiteX111" fmla="*/ 1877728 w 12192000"/>
              <a:gd name="connsiteY111" fmla="*/ 2101004 h 2240205"/>
              <a:gd name="connsiteX112" fmla="*/ 1759056 w 12192000"/>
              <a:gd name="connsiteY112" fmla="*/ 2125608 h 2240205"/>
              <a:gd name="connsiteX113" fmla="*/ 1637948 w 12192000"/>
              <a:gd name="connsiteY113" fmla="*/ 2172597 h 2240205"/>
              <a:gd name="connsiteX114" fmla="*/ 1434549 w 12192000"/>
              <a:gd name="connsiteY114" fmla="*/ 2234522 h 2240205"/>
              <a:gd name="connsiteX115" fmla="*/ 1370962 w 12192000"/>
              <a:gd name="connsiteY115" fmla="*/ 2237474 h 2240205"/>
              <a:gd name="connsiteX116" fmla="*/ 1356367 w 12192000"/>
              <a:gd name="connsiteY116" fmla="*/ 2235089 h 2240205"/>
              <a:gd name="connsiteX117" fmla="*/ 1279765 w 12192000"/>
              <a:gd name="connsiteY117" fmla="*/ 2229639 h 2240205"/>
              <a:gd name="connsiteX118" fmla="*/ 1195347 w 12192000"/>
              <a:gd name="connsiteY118" fmla="*/ 2212354 h 2240205"/>
              <a:gd name="connsiteX119" fmla="*/ 970251 w 12192000"/>
              <a:gd name="connsiteY119" fmla="*/ 2221029 h 2240205"/>
              <a:gd name="connsiteX120" fmla="*/ 812914 w 12192000"/>
              <a:gd name="connsiteY120" fmla="*/ 2210095 h 2240205"/>
              <a:gd name="connsiteX121" fmla="*/ 776382 w 12192000"/>
              <a:gd name="connsiteY121" fmla="*/ 2204512 h 2240205"/>
              <a:gd name="connsiteX122" fmla="*/ 597225 w 12192000"/>
              <a:gd name="connsiteY122" fmla="*/ 2180999 h 2240205"/>
              <a:gd name="connsiteX123" fmla="*/ 520671 w 12192000"/>
              <a:gd name="connsiteY123" fmla="*/ 2180980 h 2240205"/>
              <a:gd name="connsiteX124" fmla="*/ 515024 w 12192000"/>
              <a:gd name="connsiteY124" fmla="*/ 2179258 h 2240205"/>
              <a:gd name="connsiteX125" fmla="*/ 413835 w 12192000"/>
              <a:gd name="connsiteY125" fmla="*/ 2156783 h 2240205"/>
              <a:gd name="connsiteX126" fmla="*/ 376513 w 12192000"/>
              <a:gd name="connsiteY126" fmla="*/ 2154014 h 2240205"/>
              <a:gd name="connsiteX127" fmla="*/ 273386 w 12192000"/>
              <a:gd name="connsiteY127" fmla="*/ 2142551 h 2240205"/>
              <a:gd name="connsiteX128" fmla="*/ 77641 w 12192000"/>
              <a:gd name="connsiteY128" fmla="*/ 2126835 h 2240205"/>
              <a:gd name="connsiteX129" fmla="*/ 37645 w 12192000"/>
              <a:gd name="connsiteY129" fmla="*/ 2115401 h 2240205"/>
              <a:gd name="connsiteX130" fmla="*/ 4572 w 12192000"/>
              <a:gd name="connsiteY130" fmla="*/ 2111091 h 2240205"/>
              <a:gd name="connsiteX131" fmla="*/ 0 w 12192000"/>
              <a:gd name="connsiteY131" fmla="*/ 2110468 h 2240205"/>
              <a:gd name="connsiteX132" fmla="*/ 0 w 12192000"/>
              <a:gd name="connsiteY132" fmla="*/ 0 h 2240205"/>
              <a:gd name="connsiteX0" fmla="*/ 0 w 12192000"/>
              <a:gd name="connsiteY0" fmla="*/ 0 h 2240205"/>
              <a:gd name="connsiteX1" fmla="*/ 12192000 w 12192000"/>
              <a:gd name="connsiteY1" fmla="*/ 0 h 2240205"/>
              <a:gd name="connsiteX2" fmla="*/ 12192000 w 12192000"/>
              <a:gd name="connsiteY2" fmla="*/ 751299 h 2240205"/>
              <a:gd name="connsiteX3" fmla="*/ 11890686 w 12192000"/>
              <a:gd name="connsiteY3" fmla="*/ 732766 h 2240205"/>
              <a:gd name="connsiteX4" fmla="*/ 11820512 w 12192000"/>
              <a:gd name="connsiteY4" fmla="*/ 745392 h 2240205"/>
              <a:gd name="connsiteX5" fmla="*/ 11649954 w 12192000"/>
              <a:gd name="connsiteY5" fmla="*/ 749628 h 2240205"/>
              <a:gd name="connsiteX6" fmla="*/ 11560424 w 12192000"/>
              <a:gd name="connsiteY6" fmla="*/ 748017 h 2240205"/>
              <a:gd name="connsiteX7" fmla="*/ 11358455 w 12192000"/>
              <a:gd name="connsiteY7" fmla="*/ 747593 h 2240205"/>
              <a:gd name="connsiteX8" fmla="*/ 11165209 w 12192000"/>
              <a:gd name="connsiteY8" fmla="*/ 748852 h 2240205"/>
              <a:gd name="connsiteX9" fmla="*/ 11058755 w 12192000"/>
              <a:gd name="connsiteY9" fmla="*/ 749617 h 2240205"/>
              <a:gd name="connsiteX10" fmla="*/ 10846594 w 12192000"/>
              <a:gd name="connsiteY10" fmla="*/ 765069 h 2240205"/>
              <a:gd name="connsiteX11" fmla="*/ 10739478 w 12192000"/>
              <a:gd name="connsiteY11" fmla="*/ 776841 h 2240205"/>
              <a:gd name="connsiteX12" fmla="*/ 10458762 w 12192000"/>
              <a:gd name="connsiteY12" fmla="*/ 755400 h 2240205"/>
              <a:gd name="connsiteX13" fmla="*/ 10211200 w 12192000"/>
              <a:gd name="connsiteY13" fmla="*/ 767513 h 2240205"/>
              <a:gd name="connsiteX14" fmla="*/ 10167995 w 12192000"/>
              <a:gd name="connsiteY14" fmla="*/ 760843 h 2240205"/>
              <a:gd name="connsiteX15" fmla="*/ 9997044 w 12192000"/>
              <a:gd name="connsiteY15" fmla="*/ 780129 h 2240205"/>
              <a:gd name="connsiteX16" fmla="*/ 9943887 w 12192000"/>
              <a:gd name="connsiteY16" fmla="*/ 804141 h 2240205"/>
              <a:gd name="connsiteX17" fmla="*/ 9918248 w 12192000"/>
              <a:gd name="connsiteY17" fmla="*/ 816628 h 2240205"/>
              <a:gd name="connsiteX18" fmla="*/ 9767091 w 12192000"/>
              <a:gd name="connsiteY18" fmla="*/ 870550 h 2240205"/>
              <a:gd name="connsiteX19" fmla="*/ 9683005 w 12192000"/>
              <a:gd name="connsiteY19" fmla="*/ 894128 h 2240205"/>
              <a:gd name="connsiteX20" fmla="*/ 9500499 w 12192000"/>
              <a:gd name="connsiteY20" fmla="*/ 954680 h 2240205"/>
              <a:gd name="connsiteX21" fmla="*/ 9410017 w 12192000"/>
              <a:gd name="connsiteY21" fmla="*/ 993931 h 2240205"/>
              <a:gd name="connsiteX22" fmla="*/ 9392919 w 12192000"/>
              <a:gd name="connsiteY22" fmla="*/ 994656 h 2240205"/>
              <a:gd name="connsiteX23" fmla="*/ 9268019 w 12192000"/>
              <a:gd name="connsiteY23" fmla="*/ 1007442 h 2240205"/>
              <a:gd name="connsiteX24" fmla="*/ 9188177 w 12192000"/>
              <a:gd name="connsiteY24" fmla="*/ 1035474 h 2240205"/>
              <a:gd name="connsiteX25" fmla="*/ 9155969 w 12192000"/>
              <a:gd name="connsiteY25" fmla="*/ 1046804 h 2240205"/>
              <a:gd name="connsiteX26" fmla="*/ 9133985 w 12192000"/>
              <a:gd name="connsiteY26" fmla="*/ 1046450 h 2240205"/>
              <a:gd name="connsiteX27" fmla="*/ 9003462 w 12192000"/>
              <a:gd name="connsiteY27" fmla="*/ 1042406 h 2240205"/>
              <a:gd name="connsiteX28" fmla="*/ 8968445 w 12192000"/>
              <a:gd name="connsiteY28" fmla="*/ 1052169 h 2240205"/>
              <a:gd name="connsiteX29" fmla="*/ 8886001 w 12192000"/>
              <a:gd name="connsiteY29" fmla="*/ 1067468 h 2240205"/>
              <a:gd name="connsiteX30" fmla="*/ 8838610 w 12192000"/>
              <a:gd name="connsiteY30" fmla="*/ 1075091 h 2240205"/>
              <a:gd name="connsiteX31" fmla="*/ 8665605 w 12192000"/>
              <a:gd name="connsiteY31" fmla="*/ 1110791 h 2240205"/>
              <a:gd name="connsiteX32" fmla="*/ 8584946 w 12192000"/>
              <a:gd name="connsiteY32" fmla="*/ 1135226 h 2240205"/>
              <a:gd name="connsiteX33" fmla="*/ 8419755 w 12192000"/>
              <a:gd name="connsiteY33" fmla="*/ 1216260 h 2240205"/>
              <a:gd name="connsiteX34" fmla="*/ 8411626 w 12192000"/>
              <a:gd name="connsiteY34" fmla="*/ 1214397 h 2240205"/>
              <a:gd name="connsiteX35" fmla="*/ 8363469 w 12192000"/>
              <a:gd name="connsiteY35" fmla="*/ 1246658 h 2240205"/>
              <a:gd name="connsiteX36" fmla="*/ 8275497 w 12192000"/>
              <a:gd name="connsiteY36" fmla="*/ 1264396 h 2240205"/>
              <a:gd name="connsiteX37" fmla="*/ 8074238 w 12192000"/>
              <a:gd name="connsiteY37" fmla="*/ 1301895 h 2240205"/>
              <a:gd name="connsiteX38" fmla="*/ 7902328 w 12192000"/>
              <a:gd name="connsiteY38" fmla="*/ 1345865 h 2240205"/>
              <a:gd name="connsiteX39" fmla="*/ 7840612 w 12192000"/>
              <a:gd name="connsiteY39" fmla="*/ 1369373 h 2240205"/>
              <a:gd name="connsiteX40" fmla="*/ 7786819 w 12192000"/>
              <a:gd name="connsiteY40" fmla="*/ 1378970 h 2240205"/>
              <a:gd name="connsiteX41" fmla="*/ 7548172 w 12192000"/>
              <a:gd name="connsiteY41" fmla="*/ 1417460 h 2240205"/>
              <a:gd name="connsiteX42" fmla="*/ 7483437 w 12192000"/>
              <a:gd name="connsiteY42" fmla="*/ 1478152 h 2240205"/>
              <a:gd name="connsiteX43" fmla="*/ 7377870 w 12192000"/>
              <a:gd name="connsiteY43" fmla="*/ 1523319 h 2240205"/>
              <a:gd name="connsiteX44" fmla="*/ 7230737 w 12192000"/>
              <a:gd name="connsiteY44" fmla="*/ 1562633 h 2240205"/>
              <a:gd name="connsiteX45" fmla="*/ 7224458 w 12192000"/>
              <a:gd name="connsiteY45" fmla="*/ 1573008 h 2240205"/>
              <a:gd name="connsiteX46" fmla="*/ 7183121 w 12192000"/>
              <a:gd name="connsiteY46" fmla="*/ 1595162 h 2240205"/>
              <a:gd name="connsiteX47" fmla="*/ 7164601 w 12192000"/>
              <a:gd name="connsiteY47" fmla="*/ 1606490 h 2240205"/>
              <a:gd name="connsiteX48" fmla="*/ 6900177 w 12192000"/>
              <a:gd name="connsiteY48" fmla="*/ 1636016 h 2240205"/>
              <a:gd name="connsiteX49" fmla="*/ 6795372 w 12192000"/>
              <a:gd name="connsiteY49" fmla="*/ 1644845 h 2240205"/>
              <a:gd name="connsiteX50" fmla="*/ 6692251 w 12192000"/>
              <a:gd name="connsiteY50" fmla="*/ 1656357 h 2240205"/>
              <a:gd name="connsiteX51" fmla="*/ 6655235 w 12192000"/>
              <a:gd name="connsiteY51" fmla="*/ 1661869 h 2240205"/>
              <a:gd name="connsiteX52" fmla="*/ 6554894 w 12192000"/>
              <a:gd name="connsiteY52" fmla="*/ 1664428 h 2240205"/>
              <a:gd name="connsiteX53" fmla="*/ 6516595 w 12192000"/>
              <a:gd name="connsiteY53" fmla="*/ 1667475 h 2240205"/>
              <a:gd name="connsiteX54" fmla="*/ 6508541 w 12192000"/>
              <a:gd name="connsiteY54" fmla="*/ 1668757 h 2240205"/>
              <a:gd name="connsiteX55" fmla="*/ 6471012 w 12192000"/>
              <a:gd name="connsiteY55" fmla="*/ 1678604 h 2240205"/>
              <a:gd name="connsiteX56" fmla="*/ 6364035 w 12192000"/>
              <a:gd name="connsiteY56" fmla="*/ 1667683 h 2240205"/>
              <a:gd name="connsiteX57" fmla="*/ 6243319 w 12192000"/>
              <a:gd name="connsiteY57" fmla="*/ 1695560 h 2240205"/>
              <a:gd name="connsiteX58" fmla="*/ 6098321 w 12192000"/>
              <a:gd name="connsiteY58" fmla="*/ 1721646 h 2240205"/>
              <a:gd name="connsiteX59" fmla="*/ 5880652 w 12192000"/>
              <a:gd name="connsiteY59" fmla="*/ 1779643 h 2240205"/>
              <a:gd name="connsiteX60" fmla="*/ 5785959 w 12192000"/>
              <a:gd name="connsiteY60" fmla="*/ 1775307 h 2240205"/>
              <a:gd name="connsiteX61" fmla="*/ 5643534 w 12192000"/>
              <a:gd name="connsiteY61" fmla="*/ 1802919 h 2240205"/>
              <a:gd name="connsiteX62" fmla="*/ 5518799 w 12192000"/>
              <a:gd name="connsiteY62" fmla="*/ 1818312 h 2240205"/>
              <a:gd name="connsiteX63" fmla="*/ 5505014 w 12192000"/>
              <a:gd name="connsiteY63" fmla="*/ 1819259 h 2240205"/>
              <a:gd name="connsiteX64" fmla="*/ 5453307 w 12192000"/>
              <a:gd name="connsiteY64" fmla="*/ 1815450 h 2240205"/>
              <a:gd name="connsiteX65" fmla="*/ 5221533 w 12192000"/>
              <a:gd name="connsiteY65" fmla="*/ 1846950 h 2240205"/>
              <a:gd name="connsiteX66" fmla="*/ 5149802 w 12192000"/>
              <a:gd name="connsiteY66" fmla="*/ 1844846 h 2240205"/>
              <a:gd name="connsiteX67" fmla="*/ 5114927 w 12192000"/>
              <a:gd name="connsiteY67" fmla="*/ 1847827 h 2240205"/>
              <a:gd name="connsiteX68" fmla="*/ 5108970 w 12192000"/>
              <a:gd name="connsiteY68" fmla="*/ 1847935 h 2240205"/>
              <a:gd name="connsiteX69" fmla="*/ 5067961 w 12192000"/>
              <a:gd name="connsiteY69" fmla="*/ 1845917 h 2240205"/>
              <a:gd name="connsiteX70" fmla="*/ 5007075 w 12192000"/>
              <a:gd name="connsiteY70" fmla="*/ 1838626 h 2240205"/>
              <a:gd name="connsiteX71" fmla="*/ 4944087 w 12192000"/>
              <a:gd name="connsiteY71" fmla="*/ 1823332 h 2240205"/>
              <a:gd name="connsiteX72" fmla="*/ 4907662 w 12192000"/>
              <a:gd name="connsiteY72" fmla="*/ 1816900 h 2240205"/>
              <a:gd name="connsiteX73" fmla="*/ 4882386 w 12192000"/>
              <a:gd name="connsiteY73" fmla="*/ 1809844 h 2240205"/>
              <a:gd name="connsiteX74" fmla="*/ 4811440 w 12192000"/>
              <a:gd name="connsiteY74" fmla="*/ 1804655 h 2240205"/>
              <a:gd name="connsiteX75" fmla="*/ 4691075 w 12192000"/>
              <a:gd name="connsiteY75" fmla="*/ 1801389 h 2240205"/>
              <a:gd name="connsiteX76" fmla="*/ 4640313 w 12192000"/>
              <a:gd name="connsiteY76" fmla="*/ 1784307 h 2240205"/>
              <a:gd name="connsiteX77" fmla="*/ 4536503 w 12192000"/>
              <a:gd name="connsiteY77" fmla="*/ 1785334 h 2240205"/>
              <a:gd name="connsiteX78" fmla="*/ 4513724 w 12192000"/>
              <a:gd name="connsiteY78" fmla="*/ 1791996 h 2240205"/>
              <a:gd name="connsiteX79" fmla="*/ 4459810 w 12192000"/>
              <a:gd name="connsiteY79" fmla="*/ 1797886 h 2240205"/>
              <a:gd name="connsiteX80" fmla="*/ 4379064 w 12192000"/>
              <a:gd name="connsiteY80" fmla="*/ 1817177 h 2240205"/>
              <a:gd name="connsiteX81" fmla="*/ 4290981 w 12192000"/>
              <a:gd name="connsiteY81" fmla="*/ 1839677 h 2240205"/>
              <a:gd name="connsiteX82" fmla="*/ 4238372 w 12192000"/>
              <a:gd name="connsiteY82" fmla="*/ 1851480 h 2240205"/>
              <a:gd name="connsiteX83" fmla="*/ 4232517 w 12192000"/>
              <a:gd name="connsiteY83" fmla="*/ 1852567 h 2240205"/>
              <a:gd name="connsiteX84" fmla="*/ 4191732 w 12192000"/>
              <a:gd name="connsiteY84" fmla="*/ 1857328 h 2240205"/>
              <a:gd name="connsiteX85" fmla="*/ 4065532 w 12192000"/>
              <a:gd name="connsiteY85" fmla="*/ 1855477 h 2240205"/>
              <a:gd name="connsiteX86" fmla="*/ 4028460 w 12192000"/>
              <a:gd name="connsiteY86" fmla="*/ 1855137 h 2240205"/>
              <a:gd name="connsiteX87" fmla="*/ 4002267 w 12192000"/>
              <a:gd name="connsiteY87" fmla="*/ 1852352 h 2240205"/>
              <a:gd name="connsiteX88" fmla="*/ 3931396 w 12192000"/>
              <a:gd name="connsiteY88" fmla="*/ 1858915 h 2240205"/>
              <a:gd name="connsiteX89" fmla="*/ 3812162 w 12192000"/>
              <a:gd name="connsiteY89" fmla="*/ 1875501 h 2240205"/>
              <a:gd name="connsiteX90" fmla="*/ 3758105 w 12192000"/>
              <a:gd name="connsiteY90" fmla="*/ 1871856 h 2240205"/>
              <a:gd name="connsiteX91" fmla="*/ 3567259 w 12192000"/>
              <a:gd name="connsiteY91" fmla="*/ 1893482 h 2240205"/>
              <a:gd name="connsiteX92" fmla="*/ 3405770 w 12192000"/>
              <a:gd name="connsiteY92" fmla="*/ 1904591 h 2240205"/>
              <a:gd name="connsiteX93" fmla="*/ 3280097 w 12192000"/>
              <a:gd name="connsiteY93" fmla="*/ 1919610 h 2240205"/>
              <a:gd name="connsiteX94" fmla="*/ 3009910 w 12192000"/>
              <a:gd name="connsiteY94" fmla="*/ 1957866 h 2240205"/>
              <a:gd name="connsiteX95" fmla="*/ 2995934 w 12192000"/>
              <a:gd name="connsiteY95" fmla="*/ 1967085 h 2240205"/>
              <a:gd name="connsiteX96" fmla="*/ 2942858 w 12192000"/>
              <a:gd name="connsiteY96" fmla="*/ 1981367 h 2240205"/>
              <a:gd name="connsiteX97" fmla="*/ 2875436 w 12192000"/>
              <a:gd name="connsiteY97" fmla="*/ 1996977 h 2240205"/>
              <a:gd name="connsiteX98" fmla="*/ 2874892 w 12192000"/>
              <a:gd name="connsiteY98" fmla="*/ 1996085 h 2240205"/>
              <a:gd name="connsiteX99" fmla="*/ 2843662 w 12192000"/>
              <a:gd name="connsiteY99" fmla="*/ 1992498 h 2240205"/>
              <a:gd name="connsiteX100" fmla="*/ 2718916 w 12192000"/>
              <a:gd name="connsiteY100" fmla="*/ 1990867 h 2240205"/>
              <a:gd name="connsiteX101" fmla="*/ 2713522 w 12192000"/>
              <a:gd name="connsiteY101" fmla="*/ 1990173 h 2240205"/>
              <a:gd name="connsiteX102" fmla="*/ 2476147 w 12192000"/>
              <a:gd name="connsiteY102" fmla="*/ 1998305 h 2240205"/>
              <a:gd name="connsiteX103" fmla="*/ 2373568 w 12192000"/>
              <a:gd name="connsiteY103" fmla="*/ 2003219 h 2240205"/>
              <a:gd name="connsiteX104" fmla="*/ 2287219 w 12192000"/>
              <a:gd name="connsiteY104" fmla="*/ 1998750 h 2240205"/>
              <a:gd name="connsiteX105" fmla="*/ 2243069 w 12192000"/>
              <a:gd name="connsiteY105" fmla="*/ 2005321 h 2240205"/>
              <a:gd name="connsiteX106" fmla="*/ 2164831 w 12192000"/>
              <a:gd name="connsiteY106" fmla="*/ 2010143 h 2240205"/>
              <a:gd name="connsiteX107" fmla="*/ 2085228 w 12192000"/>
              <a:gd name="connsiteY107" fmla="*/ 2046431 h 2240205"/>
              <a:gd name="connsiteX108" fmla="*/ 2058061 w 12192000"/>
              <a:gd name="connsiteY108" fmla="*/ 2047942 h 2240205"/>
              <a:gd name="connsiteX109" fmla="*/ 2042244 w 12192000"/>
              <a:gd name="connsiteY109" fmla="*/ 2055560 h 2240205"/>
              <a:gd name="connsiteX110" fmla="*/ 1877728 w 12192000"/>
              <a:gd name="connsiteY110" fmla="*/ 2101004 h 2240205"/>
              <a:gd name="connsiteX111" fmla="*/ 1759056 w 12192000"/>
              <a:gd name="connsiteY111" fmla="*/ 2125608 h 2240205"/>
              <a:gd name="connsiteX112" fmla="*/ 1637948 w 12192000"/>
              <a:gd name="connsiteY112" fmla="*/ 2172597 h 2240205"/>
              <a:gd name="connsiteX113" fmla="*/ 1434549 w 12192000"/>
              <a:gd name="connsiteY113" fmla="*/ 2234522 h 2240205"/>
              <a:gd name="connsiteX114" fmla="*/ 1370962 w 12192000"/>
              <a:gd name="connsiteY114" fmla="*/ 2237474 h 2240205"/>
              <a:gd name="connsiteX115" fmla="*/ 1356367 w 12192000"/>
              <a:gd name="connsiteY115" fmla="*/ 2235089 h 2240205"/>
              <a:gd name="connsiteX116" fmla="*/ 1279765 w 12192000"/>
              <a:gd name="connsiteY116" fmla="*/ 2229639 h 2240205"/>
              <a:gd name="connsiteX117" fmla="*/ 1195347 w 12192000"/>
              <a:gd name="connsiteY117" fmla="*/ 2212354 h 2240205"/>
              <a:gd name="connsiteX118" fmla="*/ 970251 w 12192000"/>
              <a:gd name="connsiteY118" fmla="*/ 2221029 h 2240205"/>
              <a:gd name="connsiteX119" fmla="*/ 812914 w 12192000"/>
              <a:gd name="connsiteY119" fmla="*/ 2210095 h 2240205"/>
              <a:gd name="connsiteX120" fmla="*/ 776382 w 12192000"/>
              <a:gd name="connsiteY120" fmla="*/ 2204512 h 2240205"/>
              <a:gd name="connsiteX121" fmla="*/ 597225 w 12192000"/>
              <a:gd name="connsiteY121" fmla="*/ 2180999 h 2240205"/>
              <a:gd name="connsiteX122" fmla="*/ 520671 w 12192000"/>
              <a:gd name="connsiteY122" fmla="*/ 2180980 h 2240205"/>
              <a:gd name="connsiteX123" fmla="*/ 515024 w 12192000"/>
              <a:gd name="connsiteY123" fmla="*/ 2179258 h 2240205"/>
              <a:gd name="connsiteX124" fmla="*/ 413835 w 12192000"/>
              <a:gd name="connsiteY124" fmla="*/ 2156783 h 2240205"/>
              <a:gd name="connsiteX125" fmla="*/ 376513 w 12192000"/>
              <a:gd name="connsiteY125" fmla="*/ 2154014 h 2240205"/>
              <a:gd name="connsiteX126" fmla="*/ 273386 w 12192000"/>
              <a:gd name="connsiteY126" fmla="*/ 2142551 h 2240205"/>
              <a:gd name="connsiteX127" fmla="*/ 77641 w 12192000"/>
              <a:gd name="connsiteY127" fmla="*/ 2126835 h 2240205"/>
              <a:gd name="connsiteX128" fmla="*/ 37645 w 12192000"/>
              <a:gd name="connsiteY128" fmla="*/ 2115401 h 2240205"/>
              <a:gd name="connsiteX129" fmla="*/ 4572 w 12192000"/>
              <a:gd name="connsiteY129" fmla="*/ 2111091 h 2240205"/>
              <a:gd name="connsiteX130" fmla="*/ 0 w 12192000"/>
              <a:gd name="connsiteY130" fmla="*/ 2110468 h 2240205"/>
              <a:gd name="connsiteX131" fmla="*/ 0 w 12192000"/>
              <a:gd name="connsiteY131" fmla="*/ 0 h 2240205"/>
              <a:gd name="connsiteX0" fmla="*/ 0 w 12192000"/>
              <a:gd name="connsiteY0" fmla="*/ 0 h 2240205"/>
              <a:gd name="connsiteX1" fmla="*/ 12192000 w 12192000"/>
              <a:gd name="connsiteY1" fmla="*/ 0 h 2240205"/>
              <a:gd name="connsiteX2" fmla="*/ 12192000 w 12192000"/>
              <a:gd name="connsiteY2" fmla="*/ 751299 h 2240205"/>
              <a:gd name="connsiteX3" fmla="*/ 11890686 w 12192000"/>
              <a:gd name="connsiteY3" fmla="*/ 732766 h 2240205"/>
              <a:gd name="connsiteX4" fmla="*/ 11820512 w 12192000"/>
              <a:gd name="connsiteY4" fmla="*/ 745392 h 2240205"/>
              <a:gd name="connsiteX5" fmla="*/ 11649954 w 12192000"/>
              <a:gd name="connsiteY5" fmla="*/ 749628 h 2240205"/>
              <a:gd name="connsiteX6" fmla="*/ 11560424 w 12192000"/>
              <a:gd name="connsiteY6" fmla="*/ 748017 h 2240205"/>
              <a:gd name="connsiteX7" fmla="*/ 11358455 w 12192000"/>
              <a:gd name="connsiteY7" fmla="*/ 747593 h 2240205"/>
              <a:gd name="connsiteX8" fmla="*/ 11165209 w 12192000"/>
              <a:gd name="connsiteY8" fmla="*/ 748852 h 2240205"/>
              <a:gd name="connsiteX9" fmla="*/ 11058755 w 12192000"/>
              <a:gd name="connsiteY9" fmla="*/ 749617 h 2240205"/>
              <a:gd name="connsiteX10" fmla="*/ 10846594 w 12192000"/>
              <a:gd name="connsiteY10" fmla="*/ 765069 h 2240205"/>
              <a:gd name="connsiteX11" fmla="*/ 10739478 w 12192000"/>
              <a:gd name="connsiteY11" fmla="*/ 776841 h 2240205"/>
              <a:gd name="connsiteX12" fmla="*/ 10458762 w 12192000"/>
              <a:gd name="connsiteY12" fmla="*/ 755400 h 2240205"/>
              <a:gd name="connsiteX13" fmla="*/ 10211200 w 12192000"/>
              <a:gd name="connsiteY13" fmla="*/ 767513 h 2240205"/>
              <a:gd name="connsiteX14" fmla="*/ 10167995 w 12192000"/>
              <a:gd name="connsiteY14" fmla="*/ 760843 h 2240205"/>
              <a:gd name="connsiteX15" fmla="*/ 9997044 w 12192000"/>
              <a:gd name="connsiteY15" fmla="*/ 780129 h 2240205"/>
              <a:gd name="connsiteX16" fmla="*/ 9943887 w 12192000"/>
              <a:gd name="connsiteY16" fmla="*/ 804141 h 2240205"/>
              <a:gd name="connsiteX17" fmla="*/ 9918248 w 12192000"/>
              <a:gd name="connsiteY17" fmla="*/ 816628 h 2240205"/>
              <a:gd name="connsiteX18" fmla="*/ 9767091 w 12192000"/>
              <a:gd name="connsiteY18" fmla="*/ 870550 h 2240205"/>
              <a:gd name="connsiteX19" fmla="*/ 9683005 w 12192000"/>
              <a:gd name="connsiteY19" fmla="*/ 894128 h 2240205"/>
              <a:gd name="connsiteX20" fmla="*/ 9500499 w 12192000"/>
              <a:gd name="connsiteY20" fmla="*/ 954680 h 2240205"/>
              <a:gd name="connsiteX21" fmla="*/ 9410017 w 12192000"/>
              <a:gd name="connsiteY21" fmla="*/ 993931 h 2240205"/>
              <a:gd name="connsiteX22" fmla="*/ 9392919 w 12192000"/>
              <a:gd name="connsiteY22" fmla="*/ 994656 h 2240205"/>
              <a:gd name="connsiteX23" fmla="*/ 9268019 w 12192000"/>
              <a:gd name="connsiteY23" fmla="*/ 1007442 h 2240205"/>
              <a:gd name="connsiteX24" fmla="*/ 9188177 w 12192000"/>
              <a:gd name="connsiteY24" fmla="*/ 1035474 h 2240205"/>
              <a:gd name="connsiteX25" fmla="*/ 9155969 w 12192000"/>
              <a:gd name="connsiteY25" fmla="*/ 1046804 h 2240205"/>
              <a:gd name="connsiteX26" fmla="*/ 9133985 w 12192000"/>
              <a:gd name="connsiteY26" fmla="*/ 1046450 h 2240205"/>
              <a:gd name="connsiteX27" fmla="*/ 9003462 w 12192000"/>
              <a:gd name="connsiteY27" fmla="*/ 1042406 h 2240205"/>
              <a:gd name="connsiteX28" fmla="*/ 8968445 w 12192000"/>
              <a:gd name="connsiteY28" fmla="*/ 1052169 h 2240205"/>
              <a:gd name="connsiteX29" fmla="*/ 8886001 w 12192000"/>
              <a:gd name="connsiteY29" fmla="*/ 1067468 h 2240205"/>
              <a:gd name="connsiteX30" fmla="*/ 8838610 w 12192000"/>
              <a:gd name="connsiteY30" fmla="*/ 1075091 h 2240205"/>
              <a:gd name="connsiteX31" fmla="*/ 8665605 w 12192000"/>
              <a:gd name="connsiteY31" fmla="*/ 1110791 h 2240205"/>
              <a:gd name="connsiteX32" fmla="*/ 8584946 w 12192000"/>
              <a:gd name="connsiteY32" fmla="*/ 1135226 h 2240205"/>
              <a:gd name="connsiteX33" fmla="*/ 8419755 w 12192000"/>
              <a:gd name="connsiteY33" fmla="*/ 1216260 h 2240205"/>
              <a:gd name="connsiteX34" fmla="*/ 8411626 w 12192000"/>
              <a:gd name="connsiteY34" fmla="*/ 1214397 h 2240205"/>
              <a:gd name="connsiteX35" fmla="*/ 8363469 w 12192000"/>
              <a:gd name="connsiteY35" fmla="*/ 1246658 h 2240205"/>
              <a:gd name="connsiteX36" fmla="*/ 8275497 w 12192000"/>
              <a:gd name="connsiteY36" fmla="*/ 1264396 h 2240205"/>
              <a:gd name="connsiteX37" fmla="*/ 8074238 w 12192000"/>
              <a:gd name="connsiteY37" fmla="*/ 1301895 h 2240205"/>
              <a:gd name="connsiteX38" fmla="*/ 7902328 w 12192000"/>
              <a:gd name="connsiteY38" fmla="*/ 1345865 h 2240205"/>
              <a:gd name="connsiteX39" fmla="*/ 7840612 w 12192000"/>
              <a:gd name="connsiteY39" fmla="*/ 1369373 h 2240205"/>
              <a:gd name="connsiteX40" fmla="*/ 7786819 w 12192000"/>
              <a:gd name="connsiteY40" fmla="*/ 1378970 h 2240205"/>
              <a:gd name="connsiteX41" fmla="*/ 7548172 w 12192000"/>
              <a:gd name="connsiteY41" fmla="*/ 1417460 h 2240205"/>
              <a:gd name="connsiteX42" fmla="*/ 7483437 w 12192000"/>
              <a:gd name="connsiteY42" fmla="*/ 1478152 h 2240205"/>
              <a:gd name="connsiteX43" fmla="*/ 7377870 w 12192000"/>
              <a:gd name="connsiteY43" fmla="*/ 1523319 h 2240205"/>
              <a:gd name="connsiteX44" fmla="*/ 7230737 w 12192000"/>
              <a:gd name="connsiteY44" fmla="*/ 1562633 h 2240205"/>
              <a:gd name="connsiteX45" fmla="*/ 7224458 w 12192000"/>
              <a:gd name="connsiteY45" fmla="*/ 1573008 h 2240205"/>
              <a:gd name="connsiteX46" fmla="*/ 7183121 w 12192000"/>
              <a:gd name="connsiteY46" fmla="*/ 1595162 h 2240205"/>
              <a:gd name="connsiteX47" fmla="*/ 7164601 w 12192000"/>
              <a:gd name="connsiteY47" fmla="*/ 1606490 h 2240205"/>
              <a:gd name="connsiteX48" fmla="*/ 6900177 w 12192000"/>
              <a:gd name="connsiteY48" fmla="*/ 1636016 h 2240205"/>
              <a:gd name="connsiteX49" fmla="*/ 6795372 w 12192000"/>
              <a:gd name="connsiteY49" fmla="*/ 1644845 h 2240205"/>
              <a:gd name="connsiteX50" fmla="*/ 6692251 w 12192000"/>
              <a:gd name="connsiteY50" fmla="*/ 1656357 h 2240205"/>
              <a:gd name="connsiteX51" fmla="*/ 6655235 w 12192000"/>
              <a:gd name="connsiteY51" fmla="*/ 1661869 h 2240205"/>
              <a:gd name="connsiteX52" fmla="*/ 6554894 w 12192000"/>
              <a:gd name="connsiteY52" fmla="*/ 1664428 h 2240205"/>
              <a:gd name="connsiteX53" fmla="*/ 6516595 w 12192000"/>
              <a:gd name="connsiteY53" fmla="*/ 1667475 h 2240205"/>
              <a:gd name="connsiteX54" fmla="*/ 6508541 w 12192000"/>
              <a:gd name="connsiteY54" fmla="*/ 1668757 h 2240205"/>
              <a:gd name="connsiteX55" fmla="*/ 6471012 w 12192000"/>
              <a:gd name="connsiteY55" fmla="*/ 1678604 h 2240205"/>
              <a:gd name="connsiteX56" fmla="*/ 6364035 w 12192000"/>
              <a:gd name="connsiteY56" fmla="*/ 1667683 h 2240205"/>
              <a:gd name="connsiteX57" fmla="*/ 6243319 w 12192000"/>
              <a:gd name="connsiteY57" fmla="*/ 1695560 h 2240205"/>
              <a:gd name="connsiteX58" fmla="*/ 6098321 w 12192000"/>
              <a:gd name="connsiteY58" fmla="*/ 1721646 h 2240205"/>
              <a:gd name="connsiteX59" fmla="*/ 5880652 w 12192000"/>
              <a:gd name="connsiteY59" fmla="*/ 1779643 h 2240205"/>
              <a:gd name="connsiteX60" fmla="*/ 5785959 w 12192000"/>
              <a:gd name="connsiteY60" fmla="*/ 1775307 h 2240205"/>
              <a:gd name="connsiteX61" fmla="*/ 5643534 w 12192000"/>
              <a:gd name="connsiteY61" fmla="*/ 1802919 h 2240205"/>
              <a:gd name="connsiteX62" fmla="*/ 5518799 w 12192000"/>
              <a:gd name="connsiteY62" fmla="*/ 1818312 h 2240205"/>
              <a:gd name="connsiteX63" fmla="*/ 5505014 w 12192000"/>
              <a:gd name="connsiteY63" fmla="*/ 1819259 h 2240205"/>
              <a:gd name="connsiteX64" fmla="*/ 5453307 w 12192000"/>
              <a:gd name="connsiteY64" fmla="*/ 1815450 h 2240205"/>
              <a:gd name="connsiteX65" fmla="*/ 5221533 w 12192000"/>
              <a:gd name="connsiteY65" fmla="*/ 1846950 h 2240205"/>
              <a:gd name="connsiteX66" fmla="*/ 5149802 w 12192000"/>
              <a:gd name="connsiteY66" fmla="*/ 1844846 h 2240205"/>
              <a:gd name="connsiteX67" fmla="*/ 5114927 w 12192000"/>
              <a:gd name="connsiteY67" fmla="*/ 1847827 h 2240205"/>
              <a:gd name="connsiteX68" fmla="*/ 5108970 w 12192000"/>
              <a:gd name="connsiteY68" fmla="*/ 1847935 h 2240205"/>
              <a:gd name="connsiteX69" fmla="*/ 5067961 w 12192000"/>
              <a:gd name="connsiteY69" fmla="*/ 1845917 h 2240205"/>
              <a:gd name="connsiteX70" fmla="*/ 5007075 w 12192000"/>
              <a:gd name="connsiteY70" fmla="*/ 1838626 h 2240205"/>
              <a:gd name="connsiteX71" fmla="*/ 4944087 w 12192000"/>
              <a:gd name="connsiteY71" fmla="*/ 1823332 h 2240205"/>
              <a:gd name="connsiteX72" fmla="*/ 4907662 w 12192000"/>
              <a:gd name="connsiteY72" fmla="*/ 1816900 h 2240205"/>
              <a:gd name="connsiteX73" fmla="*/ 4882386 w 12192000"/>
              <a:gd name="connsiteY73" fmla="*/ 1809844 h 2240205"/>
              <a:gd name="connsiteX74" fmla="*/ 4811440 w 12192000"/>
              <a:gd name="connsiteY74" fmla="*/ 1804655 h 2240205"/>
              <a:gd name="connsiteX75" fmla="*/ 4691075 w 12192000"/>
              <a:gd name="connsiteY75" fmla="*/ 1801389 h 2240205"/>
              <a:gd name="connsiteX76" fmla="*/ 4640313 w 12192000"/>
              <a:gd name="connsiteY76" fmla="*/ 1784307 h 2240205"/>
              <a:gd name="connsiteX77" fmla="*/ 4536503 w 12192000"/>
              <a:gd name="connsiteY77" fmla="*/ 1785334 h 2240205"/>
              <a:gd name="connsiteX78" fmla="*/ 4513724 w 12192000"/>
              <a:gd name="connsiteY78" fmla="*/ 1791996 h 2240205"/>
              <a:gd name="connsiteX79" fmla="*/ 4459810 w 12192000"/>
              <a:gd name="connsiteY79" fmla="*/ 1797886 h 2240205"/>
              <a:gd name="connsiteX80" fmla="*/ 4379064 w 12192000"/>
              <a:gd name="connsiteY80" fmla="*/ 1817177 h 2240205"/>
              <a:gd name="connsiteX81" fmla="*/ 4290981 w 12192000"/>
              <a:gd name="connsiteY81" fmla="*/ 1839677 h 2240205"/>
              <a:gd name="connsiteX82" fmla="*/ 4238372 w 12192000"/>
              <a:gd name="connsiteY82" fmla="*/ 1851480 h 2240205"/>
              <a:gd name="connsiteX83" fmla="*/ 4232517 w 12192000"/>
              <a:gd name="connsiteY83" fmla="*/ 1852567 h 2240205"/>
              <a:gd name="connsiteX84" fmla="*/ 4191732 w 12192000"/>
              <a:gd name="connsiteY84" fmla="*/ 1857328 h 2240205"/>
              <a:gd name="connsiteX85" fmla="*/ 4065532 w 12192000"/>
              <a:gd name="connsiteY85" fmla="*/ 1855477 h 2240205"/>
              <a:gd name="connsiteX86" fmla="*/ 4028460 w 12192000"/>
              <a:gd name="connsiteY86" fmla="*/ 1855137 h 2240205"/>
              <a:gd name="connsiteX87" fmla="*/ 4002267 w 12192000"/>
              <a:gd name="connsiteY87" fmla="*/ 1852352 h 2240205"/>
              <a:gd name="connsiteX88" fmla="*/ 3931396 w 12192000"/>
              <a:gd name="connsiteY88" fmla="*/ 1858915 h 2240205"/>
              <a:gd name="connsiteX89" fmla="*/ 3812162 w 12192000"/>
              <a:gd name="connsiteY89" fmla="*/ 1875501 h 2240205"/>
              <a:gd name="connsiteX90" fmla="*/ 3758105 w 12192000"/>
              <a:gd name="connsiteY90" fmla="*/ 1871856 h 2240205"/>
              <a:gd name="connsiteX91" fmla="*/ 3567259 w 12192000"/>
              <a:gd name="connsiteY91" fmla="*/ 1893482 h 2240205"/>
              <a:gd name="connsiteX92" fmla="*/ 3405770 w 12192000"/>
              <a:gd name="connsiteY92" fmla="*/ 1904591 h 2240205"/>
              <a:gd name="connsiteX93" fmla="*/ 3280097 w 12192000"/>
              <a:gd name="connsiteY93" fmla="*/ 1919610 h 2240205"/>
              <a:gd name="connsiteX94" fmla="*/ 3009910 w 12192000"/>
              <a:gd name="connsiteY94" fmla="*/ 1957866 h 2240205"/>
              <a:gd name="connsiteX95" fmla="*/ 2995934 w 12192000"/>
              <a:gd name="connsiteY95" fmla="*/ 1967085 h 2240205"/>
              <a:gd name="connsiteX96" fmla="*/ 2942858 w 12192000"/>
              <a:gd name="connsiteY96" fmla="*/ 1981367 h 2240205"/>
              <a:gd name="connsiteX97" fmla="*/ 2875436 w 12192000"/>
              <a:gd name="connsiteY97" fmla="*/ 1996977 h 2240205"/>
              <a:gd name="connsiteX98" fmla="*/ 2874892 w 12192000"/>
              <a:gd name="connsiteY98" fmla="*/ 1996085 h 2240205"/>
              <a:gd name="connsiteX99" fmla="*/ 2843662 w 12192000"/>
              <a:gd name="connsiteY99" fmla="*/ 1992498 h 2240205"/>
              <a:gd name="connsiteX100" fmla="*/ 2718916 w 12192000"/>
              <a:gd name="connsiteY100" fmla="*/ 1990867 h 2240205"/>
              <a:gd name="connsiteX101" fmla="*/ 2713522 w 12192000"/>
              <a:gd name="connsiteY101" fmla="*/ 1990173 h 2240205"/>
              <a:gd name="connsiteX102" fmla="*/ 2476147 w 12192000"/>
              <a:gd name="connsiteY102" fmla="*/ 1998305 h 2240205"/>
              <a:gd name="connsiteX103" fmla="*/ 2373568 w 12192000"/>
              <a:gd name="connsiteY103" fmla="*/ 2003219 h 2240205"/>
              <a:gd name="connsiteX104" fmla="*/ 2287219 w 12192000"/>
              <a:gd name="connsiteY104" fmla="*/ 1998750 h 2240205"/>
              <a:gd name="connsiteX105" fmla="*/ 2243069 w 12192000"/>
              <a:gd name="connsiteY105" fmla="*/ 2005321 h 2240205"/>
              <a:gd name="connsiteX106" fmla="*/ 2164831 w 12192000"/>
              <a:gd name="connsiteY106" fmla="*/ 2010143 h 2240205"/>
              <a:gd name="connsiteX107" fmla="*/ 2085228 w 12192000"/>
              <a:gd name="connsiteY107" fmla="*/ 2046431 h 2240205"/>
              <a:gd name="connsiteX108" fmla="*/ 2058061 w 12192000"/>
              <a:gd name="connsiteY108" fmla="*/ 2047942 h 2240205"/>
              <a:gd name="connsiteX109" fmla="*/ 2042244 w 12192000"/>
              <a:gd name="connsiteY109" fmla="*/ 2055560 h 2240205"/>
              <a:gd name="connsiteX110" fmla="*/ 1877728 w 12192000"/>
              <a:gd name="connsiteY110" fmla="*/ 2101004 h 2240205"/>
              <a:gd name="connsiteX111" fmla="*/ 1759056 w 12192000"/>
              <a:gd name="connsiteY111" fmla="*/ 2125608 h 2240205"/>
              <a:gd name="connsiteX112" fmla="*/ 1637948 w 12192000"/>
              <a:gd name="connsiteY112" fmla="*/ 2172597 h 2240205"/>
              <a:gd name="connsiteX113" fmla="*/ 1434549 w 12192000"/>
              <a:gd name="connsiteY113" fmla="*/ 2234522 h 2240205"/>
              <a:gd name="connsiteX114" fmla="*/ 1370962 w 12192000"/>
              <a:gd name="connsiteY114" fmla="*/ 2237474 h 2240205"/>
              <a:gd name="connsiteX115" fmla="*/ 1356367 w 12192000"/>
              <a:gd name="connsiteY115" fmla="*/ 2235089 h 2240205"/>
              <a:gd name="connsiteX116" fmla="*/ 1279765 w 12192000"/>
              <a:gd name="connsiteY116" fmla="*/ 2229639 h 2240205"/>
              <a:gd name="connsiteX117" fmla="*/ 1195347 w 12192000"/>
              <a:gd name="connsiteY117" fmla="*/ 2212354 h 2240205"/>
              <a:gd name="connsiteX118" fmla="*/ 970251 w 12192000"/>
              <a:gd name="connsiteY118" fmla="*/ 2221029 h 2240205"/>
              <a:gd name="connsiteX119" fmla="*/ 812914 w 12192000"/>
              <a:gd name="connsiteY119" fmla="*/ 2210095 h 2240205"/>
              <a:gd name="connsiteX120" fmla="*/ 776382 w 12192000"/>
              <a:gd name="connsiteY120" fmla="*/ 2204512 h 2240205"/>
              <a:gd name="connsiteX121" fmla="*/ 597225 w 12192000"/>
              <a:gd name="connsiteY121" fmla="*/ 2180999 h 2240205"/>
              <a:gd name="connsiteX122" fmla="*/ 520671 w 12192000"/>
              <a:gd name="connsiteY122" fmla="*/ 2180980 h 2240205"/>
              <a:gd name="connsiteX123" fmla="*/ 515024 w 12192000"/>
              <a:gd name="connsiteY123" fmla="*/ 2179258 h 2240205"/>
              <a:gd name="connsiteX124" fmla="*/ 413835 w 12192000"/>
              <a:gd name="connsiteY124" fmla="*/ 2156783 h 2240205"/>
              <a:gd name="connsiteX125" fmla="*/ 376513 w 12192000"/>
              <a:gd name="connsiteY125" fmla="*/ 2154014 h 2240205"/>
              <a:gd name="connsiteX126" fmla="*/ 273386 w 12192000"/>
              <a:gd name="connsiteY126" fmla="*/ 2142551 h 2240205"/>
              <a:gd name="connsiteX127" fmla="*/ 77641 w 12192000"/>
              <a:gd name="connsiteY127" fmla="*/ 2126835 h 2240205"/>
              <a:gd name="connsiteX128" fmla="*/ 37645 w 12192000"/>
              <a:gd name="connsiteY128" fmla="*/ 2115401 h 2240205"/>
              <a:gd name="connsiteX129" fmla="*/ 4572 w 12192000"/>
              <a:gd name="connsiteY129" fmla="*/ 2111091 h 2240205"/>
              <a:gd name="connsiteX130" fmla="*/ 0 w 12192000"/>
              <a:gd name="connsiteY130" fmla="*/ 2110468 h 2240205"/>
              <a:gd name="connsiteX131" fmla="*/ 0 w 12192000"/>
              <a:gd name="connsiteY131" fmla="*/ 0 h 2240205"/>
              <a:gd name="connsiteX0" fmla="*/ 0 w 12192000"/>
              <a:gd name="connsiteY0" fmla="*/ 0 h 2240205"/>
              <a:gd name="connsiteX1" fmla="*/ 12192000 w 12192000"/>
              <a:gd name="connsiteY1" fmla="*/ 0 h 2240205"/>
              <a:gd name="connsiteX2" fmla="*/ 12192000 w 12192000"/>
              <a:gd name="connsiteY2" fmla="*/ 751299 h 2240205"/>
              <a:gd name="connsiteX3" fmla="*/ 11890686 w 12192000"/>
              <a:gd name="connsiteY3" fmla="*/ 732766 h 2240205"/>
              <a:gd name="connsiteX4" fmla="*/ 11649954 w 12192000"/>
              <a:gd name="connsiteY4" fmla="*/ 749628 h 2240205"/>
              <a:gd name="connsiteX5" fmla="*/ 11560424 w 12192000"/>
              <a:gd name="connsiteY5" fmla="*/ 748017 h 2240205"/>
              <a:gd name="connsiteX6" fmla="*/ 11358455 w 12192000"/>
              <a:gd name="connsiteY6" fmla="*/ 747593 h 2240205"/>
              <a:gd name="connsiteX7" fmla="*/ 11165209 w 12192000"/>
              <a:gd name="connsiteY7" fmla="*/ 748852 h 2240205"/>
              <a:gd name="connsiteX8" fmla="*/ 11058755 w 12192000"/>
              <a:gd name="connsiteY8" fmla="*/ 749617 h 2240205"/>
              <a:gd name="connsiteX9" fmla="*/ 10846594 w 12192000"/>
              <a:gd name="connsiteY9" fmla="*/ 765069 h 2240205"/>
              <a:gd name="connsiteX10" fmla="*/ 10739478 w 12192000"/>
              <a:gd name="connsiteY10" fmla="*/ 776841 h 2240205"/>
              <a:gd name="connsiteX11" fmla="*/ 10458762 w 12192000"/>
              <a:gd name="connsiteY11" fmla="*/ 755400 h 2240205"/>
              <a:gd name="connsiteX12" fmla="*/ 10211200 w 12192000"/>
              <a:gd name="connsiteY12" fmla="*/ 767513 h 2240205"/>
              <a:gd name="connsiteX13" fmla="*/ 10167995 w 12192000"/>
              <a:gd name="connsiteY13" fmla="*/ 760843 h 2240205"/>
              <a:gd name="connsiteX14" fmla="*/ 9997044 w 12192000"/>
              <a:gd name="connsiteY14" fmla="*/ 780129 h 2240205"/>
              <a:gd name="connsiteX15" fmla="*/ 9943887 w 12192000"/>
              <a:gd name="connsiteY15" fmla="*/ 804141 h 2240205"/>
              <a:gd name="connsiteX16" fmla="*/ 9918248 w 12192000"/>
              <a:gd name="connsiteY16" fmla="*/ 816628 h 2240205"/>
              <a:gd name="connsiteX17" fmla="*/ 9767091 w 12192000"/>
              <a:gd name="connsiteY17" fmla="*/ 870550 h 2240205"/>
              <a:gd name="connsiteX18" fmla="*/ 9683005 w 12192000"/>
              <a:gd name="connsiteY18" fmla="*/ 894128 h 2240205"/>
              <a:gd name="connsiteX19" fmla="*/ 9500499 w 12192000"/>
              <a:gd name="connsiteY19" fmla="*/ 954680 h 2240205"/>
              <a:gd name="connsiteX20" fmla="*/ 9410017 w 12192000"/>
              <a:gd name="connsiteY20" fmla="*/ 993931 h 2240205"/>
              <a:gd name="connsiteX21" fmla="*/ 9392919 w 12192000"/>
              <a:gd name="connsiteY21" fmla="*/ 994656 h 2240205"/>
              <a:gd name="connsiteX22" fmla="*/ 9268019 w 12192000"/>
              <a:gd name="connsiteY22" fmla="*/ 1007442 h 2240205"/>
              <a:gd name="connsiteX23" fmla="*/ 9188177 w 12192000"/>
              <a:gd name="connsiteY23" fmla="*/ 1035474 h 2240205"/>
              <a:gd name="connsiteX24" fmla="*/ 9155969 w 12192000"/>
              <a:gd name="connsiteY24" fmla="*/ 1046804 h 2240205"/>
              <a:gd name="connsiteX25" fmla="*/ 9133985 w 12192000"/>
              <a:gd name="connsiteY25" fmla="*/ 1046450 h 2240205"/>
              <a:gd name="connsiteX26" fmla="*/ 9003462 w 12192000"/>
              <a:gd name="connsiteY26" fmla="*/ 1042406 h 2240205"/>
              <a:gd name="connsiteX27" fmla="*/ 8968445 w 12192000"/>
              <a:gd name="connsiteY27" fmla="*/ 1052169 h 2240205"/>
              <a:gd name="connsiteX28" fmla="*/ 8886001 w 12192000"/>
              <a:gd name="connsiteY28" fmla="*/ 1067468 h 2240205"/>
              <a:gd name="connsiteX29" fmla="*/ 8838610 w 12192000"/>
              <a:gd name="connsiteY29" fmla="*/ 1075091 h 2240205"/>
              <a:gd name="connsiteX30" fmla="*/ 8665605 w 12192000"/>
              <a:gd name="connsiteY30" fmla="*/ 1110791 h 2240205"/>
              <a:gd name="connsiteX31" fmla="*/ 8584946 w 12192000"/>
              <a:gd name="connsiteY31" fmla="*/ 1135226 h 2240205"/>
              <a:gd name="connsiteX32" fmla="*/ 8419755 w 12192000"/>
              <a:gd name="connsiteY32" fmla="*/ 1216260 h 2240205"/>
              <a:gd name="connsiteX33" fmla="*/ 8411626 w 12192000"/>
              <a:gd name="connsiteY33" fmla="*/ 1214397 h 2240205"/>
              <a:gd name="connsiteX34" fmla="*/ 8363469 w 12192000"/>
              <a:gd name="connsiteY34" fmla="*/ 1246658 h 2240205"/>
              <a:gd name="connsiteX35" fmla="*/ 8275497 w 12192000"/>
              <a:gd name="connsiteY35" fmla="*/ 1264396 h 2240205"/>
              <a:gd name="connsiteX36" fmla="*/ 8074238 w 12192000"/>
              <a:gd name="connsiteY36" fmla="*/ 1301895 h 2240205"/>
              <a:gd name="connsiteX37" fmla="*/ 7902328 w 12192000"/>
              <a:gd name="connsiteY37" fmla="*/ 1345865 h 2240205"/>
              <a:gd name="connsiteX38" fmla="*/ 7840612 w 12192000"/>
              <a:gd name="connsiteY38" fmla="*/ 1369373 h 2240205"/>
              <a:gd name="connsiteX39" fmla="*/ 7786819 w 12192000"/>
              <a:gd name="connsiteY39" fmla="*/ 1378970 h 2240205"/>
              <a:gd name="connsiteX40" fmla="*/ 7548172 w 12192000"/>
              <a:gd name="connsiteY40" fmla="*/ 1417460 h 2240205"/>
              <a:gd name="connsiteX41" fmla="*/ 7483437 w 12192000"/>
              <a:gd name="connsiteY41" fmla="*/ 1478152 h 2240205"/>
              <a:gd name="connsiteX42" fmla="*/ 7377870 w 12192000"/>
              <a:gd name="connsiteY42" fmla="*/ 1523319 h 2240205"/>
              <a:gd name="connsiteX43" fmla="*/ 7230737 w 12192000"/>
              <a:gd name="connsiteY43" fmla="*/ 1562633 h 2240205"/>
              <a:gd name="connsiteX44" fmla="*/ 7224458 w 12192000"/>
              <a:gd name="connsiteY44" fmla="*/ 1573008 h 2240205"/>
              <a:gd name="connsiteX45" fmla="*/ 7183121 w 12192000"/>
              <a:gd name="connsiteY45" fmla="*/ 1595162 h 2240205"/>
              <a:gd name="connsiteX46" fmla="*/ 7164601 w 12192000"/>
              <a:gd name="connsiteY46" fmla="*/ 1606490 h 2240205"/>
              <a:gd name="connsiteX47" fmla="*/ 6900177 w 12192000"/>
              <a:gd name="connsiteY47" fmla="*/ 1636016 h 2240205"/>
              <a:gd name="connsiteX48" fmla="*/ 6795372 w 12192000"/>
              <a:gd name="connsiteY48" fmla="*/ 1644845 h 2240205"/>
              <a:gd name="connsiteX49" fmla="*/ 6692251 w 12192000"/>
              <a:gd name="connsiteY49" fmla="*/ 1656357 h 2240205"/>
              <a:gd name="connsiteX50" fmla="*/ 6655235 w 12192000"/>
              <a:gd name="connsiteY50" fmla="*/ 1661869 h 2240205"/>
              <a:gd name="connsiteX51" fmla="*/ 6554894 w 12192000"/>
              <a:gd name="connsiteY51" fmla="*/ 1664428 h 2240205"/>
              <a:gd name="connsiteX52" fmla="*/ 6516595 w 12192000"/>
              <a:gd name="connsiteY52" fmla="*/ 1667475 h 2240205"/>
              <a:gd name="connsiteX53" fmla="*/ 6508541 w 12192000"/>
              <a:gd name="connsiteY53" fmla="*/ 1668757 h 2240205"/>
              <a:gd name="connsiteX54" fmla="*/ 6471012 w 12192000"/>
              <a:gd name="connsiteY54" fmla="*/ 1678604 h 2240205"/>
              <a:gd name="connsiteX55" fmla="*/ 6364035 w 12192000"/>
              <a:gd name="connsiteY55" fmla="*/ 1667683 h 2240205"/>
              <a:gd name="connsiteX56" fmla="*/ 6243319 w 12192000"/>
              <a:gd name="connsiteY56" fmla="*/ 1695560 h 2240205"/>
              <a:gd name="connsiteX57" fmla="*/ 6098321 w 12192000"/>
              <a:gd name="connsiteY57" fmla="*/ 1721646 h 2240205"/>
              <a:gd name="connsiteX58" fmla="*/ 5880652 w 12192000"/>
              <a:gd name="connsiteY58" fmla="*/ 1779643 h 2240205"/>
              <a:gd name="connsiteX59" fmla="*/ 5785959 w 12192000"/>
              <a:gd name="connsiteY59" fmla="*/ 1775307 h 2240205"/>
              <a:gd name="connsiteX60" fmla="*/ 5643534 w 12192000"/>
              <a:gd name="connsiteY60" fmla="*/ 1802919 h 2240205"/>
              <a:gd name="connsiteX61" fmla="*/ 5518799 w 12192000"/>
              <a:gd name="connsiteY61" fmla="*/ 1818312 h 2240205"/>
              <a:gd name="connsiteX62" fmla="*/ 5505014 w 12192000"/>
              <a:gd name="connsiteY62" fmla="*/ 1819259 h 2240205"/>
              <a:gd name="connsiteX63" fmla="*/ 5453307 w 12192000"/>
              <a:gd name="connsiteY63" fmla="*/ 1815450 h 2240205"/>
              <a:gd name="connsiteX64" fmla="*/ 5221533 w 12192000"/>
              <a:gd name="connsiteY64" fmla="*/ 1846950 h 2240205"/>
              <a:gd name="connsiteX65" fmla="*/ 5149802 w 12192000"/>
              <a:gd name="connsiteY65" fmla="*/ 1844846 h 2240205"/>
              <a:gd name="connsiteX66" fmla="*/ 5114927 w 12192000"/>
              <a:gd name="connsiteY66" fmla="*/ 1847827 h 2240205"/>
              <a:gd name="connsiteX67" fmla="*/ 5108970 w 12192000"/>
              <a:gd name="connsiteY67" fmla="*/ 1847935 h 2240205"/>
              <a:gd name="connsiteX68" fmla="*/ 5067961 w 12192000"/>
              <a:gd name="connsiteY68" fmla="*/ 1845917 h 2240205"/>
              <a:gd name="connsiteX69" fmla="*/ 5007075 w 12192000"/>
              <a:gd name="connsiteY69" fmla="*/ 1838626 h 2240205"/>
              <a:gd name="connsiteX70" fmla="*/ 4944087 w 12192000"/>
              <a:gd name="connsiteY70" fmla="*/ 1823332 h 2240205"/>
              <a:gd name="connsiteX71" fmla="*/ 4907662 w 12192000"/>
              <a:gd name="connsiteY71" fmla="*/ 1816900 h 2240205"/>
              <a:gd name="connsiteX72" fmla="*/ 4882386 w 12192000"/>
              <a:gd name="connsiteY72" fmla="*/ 1809844 h 2240205"/>
              <a:gd name="connsiteX73" fmla="*/ 4811440 w 12192000"/>
              <a:gd name="connsiteY73" fmla="*/ 1804655 h 2240205"/>
              <a:gd name="connsiteX74" fmla="*/ 4691075 w 12192000"/>
              <a:gd name="connsiteY74" fmla="*/ 1801389 h 2240205"/>
              <a:gd name="connsiteX75" fmla="*/ 4640313 w 12192000"/>
              <a:gd name="connsiteY75" fmla="*/ 1784307 h 2240205"/>
              <a:gd name="connsiteX76" fmla="*/ 4536503 w 12192000"/>
              <a:gd name="connsiteY76" fmla="*/ 1785334 h 2240205"/>
              <a:gd name="connsiteX77" fmla="*/ 4513724 w 12192000"/>
              <a:gd name="connsiteY77" fmla="*/ 1791996 h 2240205"/>
              <a:gd name="connsiteX78" fmla="*/ 4459810 w 12192000"/>
              <a:gd name="connsiteY78" fmla="*/ 1797886 h 2240205"/>
              <a:gd name="connsiteX79" fmla="*/ 4379064 w 12192000"/>
              <a:gd name="connsiteY79" fmla="*/ 1817177 h 2240205"/>
              <a:gd name="connsiteX80" fmla="*/ 4290981 w 12192000"/>
              <a:gd name="connsiteY80" fmla="*/ 1839677 h 2240205"/>
              <a:gd name="connsiteX81" fmla="*/ 4238372 w 12192000"/>
              <a:gd name="connsiteY81" fmla="*/ 1851480 h 2240205"/>
              <a:gd name="connsiteX82" fmla="*/ 4232517 w 12192000"/>
              <a:gd name="connsiteY82" fmla="*/ 1852567 h 2240205"/>
              <a:gd name="connsiteX83" fmla="*/ 4191732 w 12192000"/>
              <a:gd name="connsiteY83" fmla="*/ 1857328 h 2240205"/>
              <a:gd name="connsiteX84" fmla="*/ 4065532 w 12192000"/>
              <a:gd name="connsiteY84" fmla="*/ 1855477 h 2240205"/>
              <a:gd name="connsiteX85" fmla="*/ 4028460 w 12192000"/>
              <a:gd name="connsiteY85" fmla="*/ 1855137 h 2240205"/>
              <a:gd name="connsiteX86" fmla="*/ 4002267 w 12192000"/>
              <a:gd name="connsiteY86" fmla="*/ 1852352 h 2240205"/>
              <a:gd name="connsiteX87" fmla="*/ 3931396 w 12192000"/>
              <a:gd name="connsiteY87" fmla="*/ 1858915 h 2240205"/>
              <a:gd name="connsiteX88" fmla="*/ 3812162 w 12192000"/>
              <a:gd name="connsiteY88" fmla="*/ 1875501 h 2240205"/>
              <a:gd name="connsiteX89" fmla="*/ 3758105 w 12192000"/>
              <a:gd name="connsiteY89" fmla="*/ 1871856 h 2240205"/>
              <a:gd name="connsiteX90" fmla="*/ 3567259 w 12192000"/>
              <a:gd name="connsiteY90" fmla="*/ 1893482 h 2240205"/>
              <a:gd name="connsiteX91" fmla="*/ 3405770 w 12192000"/>
              <a:gd name="connsiteY91" fmla="*/ 1904591 h 2240205"/>
              <a:gd name="connsiteX92" fmla="*/ 3280097 w 12192000"/>
              <a:gd name="connsiteY92" fmla="*/ 1919610 h 2240205"/>
              <a:gd name="connsiteX93" fmla="*/ 3009910 w 12192000"/>
              <a:gd name="connsiteY93" fmla="*/ 1957866 h 2240205"/>
              <a:gd name="connsiteX94" fmla="*/ 2995934 w 12192000"/>
              <a:gd name="connsiteY94" fmla="*/ 1967085 h 2240205"/>
              <a:gd name="connsiteX95" fmla="*/ 2942858 w 12192000"/>
              <a:gd name="connsiteY95" fmla="*/ 1981367 h 2240205"/>
              <a:gd name="connsiteX96" fmla="*/ 2875436 w 12192000"/>
              <a:gd name="connsiteY96" fmla="*/ 1996977 h 2240205"/>
              <a:gd name="connsiteX97" fmla="*/ 2874892 w 12192000"/>
              <a:gd name="connsiteY97" fmla="*/ 1996085 h 2240205"/>
              <a:gd name="connsiteX98" fmla="*/ 2843662 w 12192000"/>
              <a:gd name="connsiteY98" fmla="*/ 1992498 h 2240205"/>
              <a:gd name="connsiteX99" fmla="*/ 2718916 w 12192000"/>
              <a:gd name="connsiteY99" fmla="*/ 1990867 h 2240205"/>
              <a:gd name="connsiteX100" fmla="*/ 2713522 w 12192000"/>
              <a:gd name="connsiteY100" fmla="*/ 1990173 h 2240205"/>
              <a:gd name="connsiteX101" fmla="*/ 2476147 w 12192000"/>
              <a:gd name="connsiteY101" fmla="*/ 1998305 h 2240205"/>
              <a:gd name="connsiteX102" fmla="*/ 2373568 w 12192000"/>
              <a:gd name="connsiteY102" fmla="*/ 2003219 h 2240205"/>
              <a:gd name="connsiteX103" fmla="*/ 2287219 w 12192000"/>
              <a:gd name="connsiteY103" fmla="*/ 1998750 h 2240205"/>
              <a:gd name="connsiteX104" fmla="*/ 2243069 w 12192000"/>
              <a:gd name="connsiteY104" fmla="*/ 2005321 h 2240205"/>
              <a:gd name="connsiteX105" fmla="*/ 2164831 w 12192000"/>
              <a:gd name="connsiteY105" fmla="*/ 2010143 h 2240205"/>
              <a:gd name="connsiteX106" fmla="*/ 2085228 w 12192000"/>
              <a:gd name="connsiteY106" fmla="*/ 2046431 h 2240205"/>
              <a:gd name="connsiteX107" fmla="*/ 2058061 w 12192000"/>
              <a:gd name="connsiteY107" fmla="*/ 2047942 h 2240205"/>
              <a:gd name="connsiteX108" fmla="*/ 2042244 w 12192000"/>
              <a:gd name="connsiteY108" fmla="*/ 2055560 h 2240205"/>
              <a:gd name="connsiteX109" fmla="*/ 1877728 w 12192000"/>
              <a:gd name="connsiteY109" fmla="*/ 2101004 h 2240205"/>
              <a:gd name="connsiteX110" fmla="*/ 1759056 w 12192000"/>
              <a:gd name="connsiteY110" fmla="*/ 2125608 h 2240205"/>
              <a:gd name="connsiteX111" fmla="*/ 1637948 w 12192000"/>
              <a:gd name="connsiteY111" fmla="*/ 2172597 h 2240205"/>
              <a:gd name="connsiteX112" fmla="*/ 1434549 w 12192000"/>
              <a:gd name="connsiteY112" fmla="*/ 2234522 h 2240205"/>
              <a:gd name="connsiteX113" fmla="*/ 1370962 w 12192000"/>
              <a:gd name="connsiteY113" fmla="*/ 2237474 h 2240205"/>
              <a:gd name="connsiteX114" fmla="*/ 1356367 w 12192000"/>
              <a:gd name="connsiteY114" fmla="*/ 2235089 h 2240205"/>
              <a:gd name="connsiteX115" fmla="*/ 1279765 w 12192000"/>
              <a:gd name="connsiteY115" fmla="*/ 2229639 h 2240205"/>
              <a:gd name="connsiteX116" fmla="*/ 1195347 w 12192000"/>
              <a:gd name="connsiteY116" fmla="*/ 2212354 h 2240205"/>
              <a:gd name="connsiteX117" fmla="*/ 970251 w 12192000"/>
              <a:gd name="connsiteY117" fmla="*/ 2221029 h 2240205"/>
              <a:gd name="connsiteX118" fmla="*/ 812914 w 12192000"/>
              <a:gd name="connsiteY118" fmla="*/ 2210095 h 2240205"/>
              <a:gd name="connsiteX119" fmla="*/ 776382 w 12192000"/>
              <a:gd name="connsiteY119" fmla="*/ 2204512 h 2240205"/>
              <a:gd name="connsiteX120" fmla="*/ 597225 w 12192000"/>
              <a:gd name="connsiteY120" fmla="*/ 2180999 h 2240205"/>
              <a:gd name="connsiteX121" fmla="*/ 520671 w 12192000"/>
              <a:gd name="connsiteY121" fmla="*/ 2180980 h 2240205"/>
              <a:gd name="connsiteX122" fmla="*/ 515024 w 12192000"/>
              <a:gd name="connsiteY122" fmla="*/ 2179258 h 2240205"/>
              <a:gd name="connsiteX123" fmla="*/ 413835 w 12192000"/>
              <a:gd name="connsiteY123" fmla="*/ 2156783 h 2240205"/>
              <a:gd name="connsiteX124" fmla="*/ 376513 w 12192000"/>
              <a:gd name="connsiteY124" fmla="*/ 2154014 h 2240205"/>
              <a:gd name="connsiteX125" fmla="*/ 273386 w 12192000"/>
              <a:gd name="connsiteY125" fmla="*/ 2142551 h 2240205"/>
              <a:gd name="connsiteX126" fmla="*/ 77641 w 12192000"/>
              <a:gd name="connsiteY126" fmla="*/ 2126835 h 2240205"/>
              <a:gd name="connsiteX127" fmla="*/ 37645 w 12192000"/>
              <a:gd name="connsiteY127" fmla="*/ 2115401 h 2240205"/>
              <a:gd name="connsiteX128" fmla="*/ 4572 w 12192000"/>
              <a:gd name="connsiteY128" fmla="*/ 2111091 h 2240205"/>
              <a:gd name="connsiteX129" fmla="*/ 0 w 12192000"/>
              <a:gd name="connsiteY129" fmla="*/ 2110468 h 2240205"/>
              <a:gd name="connsiteX130" fmla="*/ 0 w 12192000"/>
              <a:gd name="connsiteY130" fmla="*/ 0 h 2240205"/>
              <a:gd name="connsiteX0" fmla="*/ 0 w 12192000"/>
              <a:gd name="connsiteY0" fmla="*/ 0 h 2240205"/>
              <a:gd name="connsiteX1" fmla="*/ 12192000 w 12192000"/>
              <a:gd name="connsiteY1" fmla="*/ 0 h 2240205"/>
              <a:gd name="connsiteX2" fmla="*/ 12192000 w 12192000"/>
              <a:gd name="connsiteY2" fmla="*/ 751299 h 2240205"/>
              <a:gd name="connsiteX3" fmla="*/ 11890686 w 12192000"/>
              <a:gd name="connsiteY3" fmla="*/ 732766 h 2240205"/>
              <a:gd name="connsiteX4" fmla="*/ 11649954 w 12192000"/>
              <a:gd name="connsiteY4" fmla="*/ 749628 h 2240205"/>
              <a:gd name="connsiteX5" fmla="*/ 11560424 w 12192000"/>
              <a:gd name="connsiteY5" fmla="*/ 748017 h 2240205"/>
              <a:gd name="connsiteX6" fmla="*/ 11358455 w 12192000"/>
              <a:gd name="connsiteY6" fmla="*/ 747593 h 2240205"/>
              <a:gd name="connsiteX7" fmla="*/ 11165209 w 12192000"/>
              <a:gd name="connsiteY7" fmla="*/ 748852 h 2240205"/>
              <a:gd name="connsiteX8" fmla="*/ 11058755 w 12192000"/>
              <a:gd name="connsiteY8" fmla="*/ 749617 h 2240205"/>
              <a:gd name="connsiteX9" fmla="*/ 10739478 w 12192000"/>
              <a:gd name="connsiteY9" fmla="*/ 776841 h 2240205"/>
              <a:gd name="connsiteX10" fmla="*/ 10458762 w 12192000"/>
              <a:gd name="connsiteY10" fmla="*/ 755400 h 2240205"/>
              <a:gd name="connsiteX11" fmla="*/ 10211200 w 12192000"/>
              <a:gd name="connsiteY11" fmla="*/ 767513 h 2240205"/>
              <a:gd name="connsiteX12" fmla="*/ 10167995 w 12192000"/>
              <a:gd name="connsiteY12" fmla="*/ 760843 h 2240205"/>
              <a:gd name="connsiteX13" fmla="*/ 9997044 w 12192000"/>
              <a:gd name="connsiteY13" fmla="*/ 780129 h 2240205"/>
              <a:gd name="connsiteX14" fmla="*/ 9943887 w 12192000"/>
              <a:gd name="connsiteY14" fmla="*/ 804141 h 2240205"/>
              <a:gd name="connsiteX15" fmla="*/ 9918248 w 12192000"/>
              <a:gd name="connsiteY15" fmla="*/ 816628 h 2240205"/>
              <a:gd name="connsiteX16" fmla="*/ 9767091 w 12192000"/>
              <a:gd name="connsiteY16" fmla="*/ 870550 h 2240205"/>
              <a:gd name="connsiteX17" fmla="*/ 9683005 w 12192000"/>
              <a:gd name="connsiteY17" fmla="*/ 894128 h 2240205"/>
              <a:gd name="connsiteX18" fmla="*/ 9500499 w 12192000"/>
              <a:gd name="connsiteY18" fmla="*/ 954680 h 2240205"/>
              <a:gd name="connsiteX19" fmla="*/ 9410017 w 12192000"/>
              <a:gd name="connsiteY19" fmla="*/ 993931 h 2240205"/>
              <a:gd name="connsiteX20" fmla="*/ 9392919 w 12192000"/>
              <a:gd name="connsiteY20" fmla="*/ 994656 h 2240205"/>
              <a:gd name="connsiteX21" fmla="*/ 9268019 w 12192000"/>
              <a:gd name="connsiteY21" fmla="*/ 1007442 h 2240205"/>
              <a:gd name="connsiteX22" fmla="*/ 9188177 w 12192000"/>
              <a:gd name="connsiteY22" fmla="*/ 1035474 h 2240205"/>
              <a:gd name="connsiteX23" fmla="*/ 9155969 w 12192000"/>
              <a:gd name="connsiteY23" fmla="*/ 1046804 h 2240205"/>
              <a:gd name="connsiteX24" fmla="*/ 9133985 w 12192000"/>
              <a:gd name="connsiteY24" fmla="*/ 1046450 h 2240205"/>
              <a:gd name="connsiteX25" fmla="*/ 9003462 w 12192000"/>
              <a:gd name="connsiteY25" fmla="*/ 1042406 h 2240205"/>
              <a:gd name="connsiteX26" fmla="*/ 8968445 w 12192000"/>
              <a:gd name="connsiteY26" fmla="*/ 1052169 h 2240205"/>
              <a:gd name="connsiteX27" fmla="*/ 8886001 w 12192000"/>
              <a:gd name="connsiteY27" fmla="*/ 1067468 h 2240205"/>
              <a:gd name="connsiteX28" fmla="*/ 8838610 w 12192000"/>
              <a:gd name="connsiteY28" fmla="*/ 1075091 h 2240205"/>
              <a:gd name="connsiteX29" fmla="*/ 8665605 w 12192000"/>
              <a:gd name="connsiteY29" fmla="*/ 1110791 h 2240205"/>
              <a:gd name="connsiteX30" fmla="*/ 8584946 w 12192000"/>
              <a:gd name="connsiteY30" fmla="*/ 1135226 h 2240205"/>
              <a:gd name="connsiteX31" fmla="*/ 8419755 w 12192000"/>
              <a:gd name="connsiteY31" fmla="*/ 1216260 h 2240205"/>
              <a:gd name="connsiteX32" fmla="*/ 8411626 w 12192000"/>
              <a:gd name="connsiteY32" fmla="*/ 1214397 h 2240205"/>
              <a:gd name="connsiteX33" fmla="*/ 8363469 w 12192000"/>
              <a:gd name="connsiteY33" fmla="*/ 1246658 h 2240205"/>
              <a:gd name="connsiteX34" fmla="*/ 8275497 w 12192000"/>
              <a:gd name="connsiteY34" fmla="*/ 1264396 h 2240205"/>
              <a:gd name="connsiteX35" fmla="*/ 8074238 w 12192000"/>
              <a:gd name="connsiteY35" fmla="*/ 1301895 h 2240205"/>
              <a:gd name="connsiteX36" fmla="*/ 7902328 w 12192000"/>
              <a:gd name="connsiteY36" fmla="*/ 1345865 h 2240205"/>
              <a:gd name="connsiteX37" fmla="*/ 7840612 w 12192000"/>
              <a:gd name="connsiteY37" fmla="*/ 1369373 h 2240205"/>
              <a:gd name="connsiteX38" fmla="*/ 7786819 w 12192000"/>
              <a:gd name="connsiteY38" fmla="*/ 1378970 h 2240205"/>
              <a:gd name="connsiteX39" fmla="*/ 7548172 w 12192000"/>
              <a:gd name="connsiteY39" fmla="*/ 1417460 h 2240205"/>
              <a:gd name="connsiteX40" fmla="*/ 7483437 w 12192000"/>
              <a:gd name="connsiteY40" fmla="*/ 1478152 h 2240205"/>
              <a:gd name="connsiteX41" fmla="*/ 7377870 w 12192000"/>
              <a:gd name="connsiteY41" fmla="*/ 1523319 h 2240205"/>
              <a:gd name="connsiteX42" fmla="*/ 7230737 w 12192000"/>
              <a:gd name="connsiteY42" fmla="*/ 1562633 h 2240205"/>
              <a:gd name="connsiteX43" fmla="*/ 7224458 w 12192000"/>
              <a:gd name="connsiteY43" fmla="*/ 1573008 h 2240205"/>
              <a:gd name="connsiteX44" fmla="*/ 7183121 w 12192000"/>
              <a:gd name="connsiteY44" fmla="*/ 1595162 h 2240205"/>
              <a:gd name="connsiteX45" fmla="*/ 7164601 w 12192000"/>
              <a:gd name="connsiteY45" fmla="*/ 1606490 h 2240205"/>
              <a:gd name="connsiteX46" fmla="*/ 6900177 w 12192000"/>
              <a:gd name="connsiteY46" fmla="*/ 1636016 h 2240205"/>
              <a:gd name="connsiteX47" fmla="*/ 6795372 w 12192000"/>
              <a:gd name="connsiteY47" fmla="*/ 1644845 h 2240205"/>
              <a:gd name="connsiteX48" fmla="*/ 6692251 w 12192000"/>
              <a:gd name="connsiteY48" fmla="*/ 1656357 h 2240205"/>
              <a:gd name="connsiteX49" fmla="*/ 6655235 w 12192000"/>
              <a:gd name="connsiteY49" fmla="*/ 1661869 h 2240205"/>
              <a:gd name="connsiteX50" fmla="*/ 6554894 w 12192000"/>
              <a:gd name="connsiteY50" fmla="*/ 1664428 h 2240205"/>
              <a:gd name="connsiteX51" fmla="*/ 6516595 w 12192000"/>
              <a:gd name="connsiteY51" fmla="*/ 1667475 h 2240205"/>
              <a:gd name="connsiteX52" fmla="*/ 6508541 w 12192000"/>
              <a:gd name="connsiteY52" fmla="*/ 1668757 h 2240205"/>
              <a:gd name="connsiteX53" fmla="*/ 6471012 w 12192000"/>
              <a:gd name="connsiteY53" fmla="*/ 1678604 h 2240205"/>
              <a:gd name="connsiteX54" fmla="*/ 6364035 w 12192000"/>
              <a:gd name="connsiteY54" fmla="*/ 1667683 h 2240205"/>
              <a:gd name="connsiteX55" fmla="*/ 6243319 w 12192000"/>
              <a:gd name="connsiteY55" fmla="*/ 1695560 h 2240205"/>
              <a:gd name="connsiteX56" fmla="*/ 6098321 w 12192000"/>
              <a:gd name="connsiteY56" fmla="*/ 1721646 h 2240205"/>
              <a:gd name="connsiteX57" fmla="*/ 5880652 w 12192000"/>
              <a:gd name="connsiteY57" fmla="*/ 1779643 h 2240205"/>
              <a:gd name="connsiteX58" fmla="*/ 5785959 w 12192000"/>
              <a:gd name="connsiteY58" fmla="*/ 1775307 h 2240205"/>
              <a:gd name="connsiteX59" fmla="*/ 5643534 w 12192000"/>
              <a:gd name="connsiteY59" fmla="*/ 1802919 h 2240205"/>
              <a:gd name="connsiteX60" fmla="*/ 5518799 w 12192000"/>
              <a:gd name="connsiteY60" fmla="*/ 1818312 h 2240205"/>
              <a:gd name="connsiteX61" fmla="*/ 5505014 w 12192000"/>
              <a:gd name="connsiteY61" fmla="*/ 1819259 h 2240205"/>
              <a:gd name="connsiteX62" fmla="*/ 5453307 w 12192000"/>
              <a:gd name="connsiteY62" fmla="*/ 1815450 h 2240205"/>
              <a:gd name="connsiteX63" fmla="*/ 5221533 w 12192000"/>
              <a:gd name="connsiteY63" fmla="*/ 1846950 h 2240205"/>
              <a:gd name="connsiteX64" fmla="*/ 5149802 w 12192000"/>
              <a:gd name="connsiteY64" fmla="*/ 1844846 h 2240205"/>
              <a:gd name="connsiteX65" fmla="*/ 5114927 w 12192000"/>
              <a:gd name="connsiteY65" fmla="*/ 1847827 h 2240205"/>
              <a:gd name="connsiteX66" fmla="*/ 5108970 w 12192000"/>
              <a:gd name="connsiteY66" fmla="*/ 1847935 h 2240205"/>
              <a:gd name="connsiteX67" fmla="*/ 5067961 w 12192000"/>
              <a:gd name="connsiteY67" fmla="*/ 1845917 h 2240205"/>
              <a:gd name="connsiteX68" fmla="*/ 5007075 w 12192000"/>
              <a:gd name="connsiteY68" fmla="*/ 1838626 h 2240205"/>
              <a:gd name="connsiteX69" fmla="*/ 4944087 w 12192000"/>
              <a:gd name="connsiteY69" fmla="*/ 1823332 h 2240205"/>
              <a:gd name="connsiteX70" fmla="*/ 4907662 w 12192000"/>
              <a:gd name="connsiteY70" fmla="*/ 1816900 h 2240205"/>
              <a:gd name="connsiteX71" fmla="*/ 4882386 w 12192000"/>
              <a:gd name="connsiteY71" fmla="*/ 1809844 h 2240205"/>
              <a:gd name="connsiteX72" fmla="*/ 4811440 w 12192000"/>
              <a:gd name="connsiteY72" fmla="*/ 1804655 h 2240205"/>
              <a:gd name="connsiteX73" fmla="*/ 4691075 w 12192000"/>
              <a:gd name="connsiteY73" fmla="*/ 1801389 h 2240205"/>
              <a:gd name="connsiteX74" fmla="*/ 4640313 w 12192000"/>
              <a:gd name="connsiteY74" fmla="*/ 1784307 h 2240205"/>
              <a:gd name="connsiteX75" fmla="*/ 4536503 w 12192000"/>
              <a:gd name="connsiteY75" fmla="*/ 1785334 h 2240205"/>
              <a:gd name="connsiteX76" fmla="*/ 4513724 w 12192000"/>
              <a:gd name="connsiteY76" fmla="*/ 1791996 h 2240205"/>
              <a:gd name="connsiteX77" fmla="*/ 4459810 w 12192000"/>
              <a:gd name="connsiteY77" fmla="*/ 1797886 h 2240205"/>
              <a:gd name="connsiteX78" fmla="*/ 4379064 w 12192000"/>
              <a:gd name="connsiteY78" fmla="*/ 1817177 h 2240205"/>
              <a:gd name="connsiteX79" fmla="*/ 4290981 w 12192000"/>
              <a:gd name="connsiteY79" fmla="*/ 1839677 h 2240205"/>
              <a:gd name="connsiteX80" fmla="*/ 4238372 w 12192000"/>
              <a:gd name="connsiteY80" fmla="*/ 1851480 h 2240205"/>
              <a:gd name="connsiteX81" fmla="*/ 4232517 w 12192000"/>
              <a:gd name="connsiteY81" fmla="*/ 1852567 h 2240205"/>
              <a:gd name="connsiteX82" fmla="*/ 4191732 w 12192000"/>
              <a:gd name="connsiteY82" fmla="*/ 1857328 h 2240205"/>
              <a:gd name="connsiteX83" fmla="*/ 4065532 w 12192000"/>
              <a:gd name="connsiteY83" fmla="*/ 1855477 h 2240205"/>
              <a:gd name="connsiteX84" fmla="*/ 4028460 w 12192000"/>
              <a:gd name="connsiteY84" fmla="*/ 1855137 h 2240205"/>
              <a:gd name="connsiteX85" fmla="*/ 4002267 w 12192000"/>
              <a:gd name="connsiteY85" fmla="*/ 1852352 h 2240205"/>
              <a:gd name="connsiteX86" fmla="*/ 3931396 w 12192000"/>
              <a:gd name="connsiteY86" fmla="*/ 1858915 h 2240205"/>
              <a:gd name="connsiteX87" fmla="*/ 3812162 w 12192000"/>
              <a:gd name="connsiteY87" fmla="*/ 1875501 h 2240205"/>
              <a:gd name="connsiteX88" fmla="*/ 3758105 w 12192000"/>
              <a:gd name="connsiteY88" fmla="*/ 1871856 h 2240205"/>
              <a:gd name="connsiteX89" fmla="*/ 3567259 w 12192000"/>
              <a:gd name="connsiteY89" fmla="*/ 1893482 h 2240205"/>
              <a:gd name="connsiteX90" fmla="*/ 3405770 w 12192000"/>
              <a:gd name="connsiteY90" fmla="*/ 1904591 h 2240205"/>
              <a:gd name="connsiteX91" fmla="*/ 3280097 w 12192000"/>
              <a:gd name="connsiteY91" fmla="*/ 1919610 h 2240205"/>
              <a:gd name="connsiteX92" fmla="*/ 3009910 w 12192000"/>
              <a:gd name="connsiteY92" fmla="*/ 1957866 h 2240205"/>
              <a:gd name="connsiteX93" fmla="*/ 2995934 w 12192000"/>
              <a:gd name="connsiteY93" fmla="*/ 1967085 h 2240205"/>
              <a:gd name="connsiteX94" fmla="*/ 2942858 w 12192000"/>
              <a:gd name="connsiteY94" fmla="*/ 1981367 h 2240205"/>
              <a:gd name="connsiteX95" fmla="*/ 2875436 w 12192000"/>
              <a:gd name="connsiteY95" fmla="*/ 1996977 h 2240205"/>
              <a:gd name="connsiteX96" fmla="*/ 2874892 w 12192000"/>
              <a:gd name="connsiteY96" fmla="*/ 1996085 h 2240205"/>
              <a:gd name="connsiteX97" fmla="*/ 2843662 w 12192000"/>
              <a:gd name="connsiteY97" fmla="*/ 1992498 h 2240205"/>
              <a:gd name="connsiteX98" fmla="*/ 2718916 w 12192000"/>
              <a:gd name="connsiteY98" fmla="*/ 1990867 h 2240205"/>
              <a:gd name="connsiteX99" fmla="*/ 2713522 w 12192000"/>
              <a:gd name="connsiteY99" fmla="*/ 1990173 h 2240205"/>
              <a:gd name="connsiteX100" fmla="*/ 2476147 w 12192000"/>
              <a:gd name="connsiteY100" fmla="*/ 1998305 h 2240205"/>
              <a:gd name="connsiteX101" fmla="*/ 2373568 w 12192000"/>
              <a:gd name="connsiteY101" fmla="*/ 2003219 h 2240205"/>
              <a:gd name="connsiteX102" fmla="*/ 2287219 w 12192000"/>
              <a:gd name="connsiteY102" fmla="*/ 1998750 h 2240205"/>
              <a:gd name="connsiteX103" fmla="*/ 2243069 w 12192000"/>
              <a:gd name="connsiteY103" fmla="*/ 2005321 h 2240205"/>
              <a:gd name="connsiteX104" fmla="*/ 2164831 w 12192000"/>
              <a:gd name="connsiteY104" fmla="*/ 2010143 h 2240205"/>
              <a:gd name="connsiteX105" fmla="*/ 2085228 w 12192000"/>
              <a:gd name="connsiteY105" fmla="*/ 2046431 h 2240205"/>
              <a:gd name="connsiteX106" fmla="*/ 2058061 w 12192000"/>
              <a:gd name="connsiteY106" fmla="*/ 2047942 h 2240205"/>
              <a:gd name="connsiteX107" fmla="*/ 2042244 w 12192000"/>
              <a:gd name="connsiteY107" fmla="*/ 2055560 h 2240205"/>
              <a:gd name="connsiteX108" fmla="*/ 1877728 w 12192000"/>
              <a:gd name="connsiteY108" fmla="*/ 2101004 h 2240205"/>
              <a:gd name="connsiteX109" fmla="*/ 1759056 w 12192000"/>
              <a:gd name="connsiteY109" fmla="*/ 2125608 h 2240205"/>
              <a:gd name="connsiteX110" fmla="*/ 1637948 w 12192000"/>
              <a:gd name="connsiteY110" fmla="*/ 2172597 h 2240205"/>
              <a:gd name="connsiteX111" fmla="*/ 1434549 w 12192000"/>
              <a:gd name="connsiteY111" fmla="*/ 2234522 h 2240205"/>
              <a:gd name="connsiteX112" fmla="*/ 1370962 w 12192000"/>
              <a:gd name="connsiteY112" fmla="*/ 2237474 h 2240205"/>
              <a:gd name="connsiteX113" fmla="*/ 1356367 w 12192000"/>
              <a:gd name="connsiteY113" fmla="*/ 2235089 h 2240205"/>
              <a:gd name="connsiteX114" fmla="*/ 1279765 w 12192000"/>
              <a:gd name="connsiteY114" fmla="*/ 2229639 h 2240205"/>
              <a:gd name="connsiteX115" fmla="*/ 1195347 w 12192000"/>
              <a:gd name="connsiteY115" fmla="*/ 2212354 h 2240205"/>
              <a:gd name="connsiteX116" fmla="*/ 970251 w 12192000"/>
              <a:gd name="connsiteY116" fmla="*/ 2221029 h 2240205"/>
              <a:gd name="connsiteX117" fmla="*/ 812914 w 12192000"/>
              <a:gd name="connsiteY117" fmla="*/ 2210095 h 2240205"/>
              <a:gd name="connsiteX118" fmla="*/ 776382 w 12192000"/>
              <a:gd name="connsiteY118" fmla="*/ 2204512 h 2240205"/>
              <a:gd name="connsiteX119" fmla="*/ 597225 w 12192000"/>
              <a:gd name="connsiteY119" fmla="*/ 2180999 h 2240205"/>
              <a:gd name="connsiteX120" fmla="*/ 520671 w 12192000"/>
              <a:gd name="connsiteY120" fmla="*/ 2180980 h 2240205"/>
              <a:gd name="connsiteX121" fmla="*/ 515024 w 12192000"/>
              <a:gd name="connsiteY121" fmla="*/ 2179258 h 2240205"/>
              <a:gd name="connsiteX122" fmla="*/ 413835 w 12192000"/>
              <a:gd name="connsiteY122" fmla="*/ 2156783 h 2240205"/>
              <a:gd name="connsiteX123" fmla="*/ 376513 w 12192000"/>
              <a:gd name="connsiteY123" fmla="*/ 2154014 h 2240205"/>
              <a:gd name="connsiteX124" fmla="*/ 273386 w 12192000"/>
              <a:gd name="connsiteY124" fmla="*/ 2142551 h 2240205"/>
              <a:gd name="connsiteX125" fmla="*/ 77641 w 12192000"/>
              <a:gd name="connsiteY125" fmla="*/ 2126835 h 2240205"/>
              <a:gd name="connsiteX126" fmla="*/ 37645 w 12192000"/>
              <a:gd name="connsiteY126" fmla="*/ 2115401 h 2240205"/>
              <a:gd name="connsiteX127" fmla="*/ 4572 w 12192000"/>
              <a:gd name="connsiteY127" fmla="*/ 2111091 h 2240205"/>
              <a:gd name="connsiteX128" fmla="*/ 0 w 12192000"/>
              <a:gd name="connsiteY128" fmla="*/ 2110468 h 2240205"/>
              <a:gd name="connsiteX129" fmla="*/ 0 w 12192000"/>
              <a:gd name="connsiteY129" fmla="*/ 0 h 2240205"/>
              <a:gd name="connsiteX0" fmla="*/ 0 w 12192000"/>
              <a:gd name="connsiteY0" fmla="*/ 0 h 2240205"/>
              <a:gd name="connsiteX1" fmla="*/ 12192000 w 12192000"/>
              <a:gd name="connsiteY1" fmla="*/ 0 h 2240205"/>
              <a:gd name="connsiteX2" fmla="*/ 12192000 w 12192000"/>
              <a:gd name="connsiteY2" fmla="*/ 751299 h 2240205"/>
              <a:gd name="connsiteX3" fmla="*/ 11890686 w 12192000"/>
              <a:gd name="connsiteY3" fmla="*/ 732766 h 2240205"/>
              <a:gd name="connsiteX4" fmla="*/ 11649954 w 12192000"/>
              <a:gd name="connsiteY4" fmla="*/ 749628 h 2240205"/>
              <a:gd name="connsiteX5" fmla="*/ 11560424 w 12192000"/>
              <a:gd name="connsiteY5" fmla="*/ 748017 h 2240205"/>
              <a:gd name="connsiteX6" fmla="*/ 11358455 w 12192000"/>
              <a:gd name="connsiteY6" fmla="*/ 747593 h 2240205"/>
              <a:gd name="connsiteX7" fmla="*/ 11165209 w 12192000"/>
              <a:gd name="connsiteY7" fmla="*/ 748852 h 2240205"/>
              <a:gd name="connsiteX8" fmla="*/ 11058755 w 12192000"/>
              <a:gd name="connsiteY8" fmla="*/ 749617 h 2240205"/>
              <a:gd name="connsiteX9" fmla="*/ 10803046 w 12192000"/>
              <a:gd name="connsiteY9" fmla="*/ 774328 h 2240205"/>
              <a:gd name="connsiteX10" fmla="*/ 10458762 w 12192000"/>
              <a:gd name="connsiteY10" fmla="*/ 755400 h 2240205"/>
              <a:gd name="connsiteX11" fmla="*/ 10211200 w 12192000"/>
              <a:gd name="connsiteY11" fmla="*/ 767513 h 2240205"/>
              <a:gd name="connsiteX12" fmla="*/ 10167995 w 12192000"/>
              <a:gd name="connsiteY12" fmla="*/ 760843 h 2240205"/>
              <a:gd name="connsiteX13" fmla="*/ 9997044 w 12192000"/>
              <a:gd name="connsiteY13" fmla="*/ 780129 h 2240205"/>
              <a:gd name="connsiteX14" fmla="*/ 9943887 w 12192000"/>
              <a:gd name="connsiteY14" fmla="*/ 804141 h 2240205"/>
              <a:gd name="connsiteX15" fmla="*/ 9918248 w 12192000"/>
              <a:gd name="connsiteY15" fmla="*/ 816628 h 2240205"/>
              <a:gd name="connsiteX16" fmla="*/ 9767091 w 12192000"/>
              <a:gd name="connsiteY16" fmla="*/ 870550 h 2240205"/>
              <a:gd name="connsiteX17" fmla="*/ 9683005 w 12192000"/>
              <a:gd name="connsiteY17" fmla="*/ 894128 h 2240205"/>
              <a:gd name="connsiteX18" fmla="*/ 9500499 w 12192000"/>
              <a:gd name="connsiteY18" fmla="*/ 954680 h 2240205"/>
              <a:gd name="connsiteX19" fmla="*/ 9410017 w 12192000"/>
              <a:gd name="connsiteY19" fmla="*/ 993931 h 2240205"/>
              <a:gd name="connsiteX20" fmla="*/ 9392919 w 12192000"/>
              <a:gd name="connsiteY20" fmla="*/ 994656 h 2240205"/>
              <a:gd name="connsiteX21" fmla="*/ 9268019 w 12192000"/>
              <a:gd name="connsiteY21" fmla="*/ 1007442 h 2240205"/>
              <a:gd name="connsiteX22" fmla="*/ 9188177 w 12192000"/>
              <a:gd name="connsiteY22" fmla="*/ 1035474 h 2240205"/>
              <a:gd name="connsiteX23" fmla="*/ 9155969 w 12192000"/>
              <a:gd name="connsiteY23" fmla="*/ 1046804 h 2240205"/>
              <a:gd name="connsiteX24" fmla="*/ 9133985 w 12192000"/>
              <a:gd name="connsiteY24" fmla="*/ 1046450 h 2240205"/>
              <a:gd name="connsiteX25" fmla="*/ 9003462 w 12192000"/>
              <a:gd name="connsiteY25" fmla="*/ 1042406 h 2240205"/>
              <a:gd name="connsiteX26" fmla="*/ 8968445 w 12192000"/>
              <a:gd name="connsiteY26" fmla="*/ 1052169 h 2240205"/>
              <a:gd name="connsiteX27" fmla="*/ 8886001 w 12192000"/>
              <a:gd name="connsiteY27" fmla="*/ 1067468 h 2240205"/>
              <a:gd name="connsiteX28" fmla="*/ 8838610 w 12192000"/>
              <a:gd name="connsiteY28" fmla="*/ 1075091 h 2240205"/>
              <a:gd name="connsiteX29" fmla="*/ 8665605 w 12192000"/>
              <a:gd name="connsiteY29" fmla="*/ 1110791 h 2240205"/>
              <a:gd name="connsiteX30" fmla="*/ 8584946 w 12192000"/>
              <a:gd name="connsiteY30" fmla="*/ 1135226 h 2240205"/>
              <a:gd name="connsiteX31" fmla="*/ 8419755 w 12192000"/>
              <a:gd name="connsiteY31" fmla="*/ 1216260 h 2240205"/>
              <a:gd name="connsiteX32" fmla="*/ 8411626 w 12192000"/>
              <a:gd name="connsiteY32" fmla="*/ 1214397 h 2240205"/>
              <a:gd name="connsiteX33" fmla="*/ 8363469 w 12192000"/>
              <a:gd name="connsiteY33" fmla="*/ 1246658 h 2240205"/>
              <a:gd name="connsiteX34" fmla="*/ 8275497 w 12192000"/>
              <a:gd name="connsiteY34" fmla="*/ 1264396 h 2240205"/>
              <a:gd name="connsiteX35" fmla="*/ 8074238 w 12192000"/>
              <a:gd name="connsiteY35" fmla="*/ 1301895 h 2240205"/>
              <a:gd name="connsiteX36" fmla="*/ 7902328 w 12192000"/>
              <a:gd name="connsiteY36" fmla="*/ 1345865 h 2240205"/>
              <a:gd name="connsiteX37" fmla="*/ 7840612 w 12192000"/>
              <a:gd name="connsiteY37" fmla="*/ 1369373 h 2240205"/>
              <a:gd name="connsiteX38" fmla="*/ 7786819 w 12192000"/>
              <a:gd name="connsiteY38" fmla="*/ 1378970 h 2240205"/>
              <a:gd name="connsiteX39" fmla="*/ 7548172 w 12192000"/>
              <a:gd name="connsiteY39" fmla="*/ 1417460 h 2240205"/>
              <a:gd name="connsiteX40" fmla="*/ 7483437 w 12192000"/>
              <a:gd name="connsiteY40" fmla="*/ 1478152 h 2240205"/>
              <a:gd name="connsiteX41" fmla="*/ 7377870 w 12192000"/>
              <a:gd name="connsiteY41" fmla="*/ 1523319 h 2240205"/>
              <a:gd name="connsiteX42" fmla="*/ 7230737 w 12192000"/>
              <a:gd name="connsiteY42" fmla="*/ 1562633 h 2240205"/>
              <a:gd name="connsiteX43" fmla="*/ 7224458 w 12192000"/>
              <a:gd name="connsiteY43" fmla="*/ 1573008 h 2240205"/>
              <a:gd name="connsiteX44" fmla="*/ 7183121 w 12192000"/>
              <a:gd name="connsiteY44" fmla="*/ 1595162 h 2240205"/>
              <a:gd name="connsiteX45" fmla="*/ 7164601 w 12192000"/>
              <a:gd name="connsiteY45" fmla="*/ 1606490 h 2240205"/>
              <a:gd name="connsiteX46" fmla="*/ 6900177 w 12192000"/>
              <a:gd name="connsiteY46" fmla="*/ 1636016 h 2240205"/>
              <a:gd name="connsiteX47" fmla="*/ 6795372 w 12192000"/>
              <a:gd name="connsiteY47" fmla="*/ 1644845 h 2240205"/>
              <a:gd name="connsiteX48" fmla="*/ 6692251 w 12192000"/>
              <a:gd name="connsiteY48" fmla="*/ 1656357 h 2240205"/>
              <a:gd name="connsiteX49" fmla="*/ 6655235 w 12192000"/>
              <a:gd name="connsiteY49" fmla="*/ 1661869 h 2240205"/>
              <a:gd name="connsiteX50" fmla="*/ 6554894 w 12192000"/>
              <a:gd name="connsiteY50" fmla="*/ 1664428 h 2240205"/>
              <a:gd name="connsiteX51" fmla="*/ 6516595 w 12192000"/>
              <a:gd name="connsiteY51" fmla="*/ 1667475 h 2240205"/>
              <a:gd name="connsiteX52" fmla="*/ 6508541 w 12192000"/>
              <a:gd name="connsiteY52" fmla="*/ 1668757 h 2240205"/>
              <a:gd name="connsiteX53" fmla="*/ 6471012 w 12192000"/>
              <a:gd name="connsiteY53" fmla="*/ 1678604 h 2240205"/>
              <a:gd name="connsiteX54" fmla="*/ 6364035 w 12192000"/>
              <a:gd name="connsiteY54" fmla="*/ 1667683 h 2240205"/>
              <a:gd name="connsiteX55" fmla="*/ 6243319 w 12192000"/>
              <a:gd name="connsiteY55" fmla="*/ 1695560 h 2240205"/>
              <a:gd name="connsiteX56" fmla="*/ 6098321 w 12192000"/>
              <a:gd name="connsiteY56" fmla="*/ 1721646 h 2240205"/>
              <a:gd name="connsiteX57" fmla="*/ 5880652 w 12192000"/>
              <a:gd name="connsiteY57" fmla="*/ 1779643 h 2240205"/>
              <a:gd name="connsiteX58" fmla="*/ 5785959 w 12192000"/>
              <a:gd name="connsiteY58" fmla="*/ 1775307 h 2240205"/>
              <a:gd name="connsiteX59" fmla="*/ 5643534 w 12192000"/>
              <a:gd name="connsiteY59" fmla="*/ 1802919 h 2240205"/>
              <a:gd name="connsiteX60" fmla="*/ 5518799 w 12192000"/>
              <a:gd name="connsiteY60" fmla="*/ 1818312 h 2240205"/>
              <a:gd name="connsiteX61" fmla="*/ 5505014 w 12192000"/>
              <a:gd name="connsiteY61" fmla="*/ 1819259 h 2240205"/>
              <a:gd name="connsiteX62" fmla="*/ 5453307 w 12192000"/>
              <a:gd name="connsiteY62" fmla="*/ 1815450 h 2240205"/>
              <a:gd name="connsiteX63" fmla="*/ 5221533 w 12192000"/>
              <a:gd name="connsiteY63" fmla="*/ 1846950 h 2240205"/>
              <a:gd name="connsiteX64" fmla="*/ 5149802 w 12192000"/>
              <a:gd name="connsiteY64" fmla="*/ 1844846 h 2240205"/>
              <a:gd name="connsiteX65" fmla="*/ 5114927 w 12192000"/>
              <a:gd name="connsiteY65" fmla="*/ 1847827 h 2240205"/>
              <a:gd name="connsiteX66" fmla="*/ 5108970 w 12192000"/>
              <a:gd name="connsiteY66" fmla="*/ 1847935 h 2240205"/>
              <a:gd name="connsiteX67" fmla="*/ 5067961 w 12192000"/>
              <a:gd name="connsiteY67" fmla="*/ 1845917 h 2240205"/>
              <a:gd name="connsiteX68" fmla="*/ 5007075 w 12192000"/>
              <a:gd name="connsiteY68" fmla="*/ 1838626 h 2240205"/>
              <a:gd name="connsiteX69" fmla="*/ 4944087 w 12192000"/>
              <a:gd name="connsiteY69" fmla="*/ 1823332 h 2240205"/>
              <a:gd name="connsiteX70" fmla="*/ 4907662 w 12192000"/>
              <a:gd name="connsiteY70" fmla="*/ 1816900 h 2240205"/>
              <a:gd name="connsiteX71" fmla="*/ 4882386 w 12192000"/>
              <a:gd name="connsiteY71" fmla="*/ 1809844 h 2240205"/>
              <a:gd name="connsiteX72" fmla="*/ 4811440 w 12192000"/>
              <a:gd name="connsiteY72" fmla="*/ 1804655 h 2240205"/>
              <a:gd name="connsiteX73" fmla="*/ 4691075 w 12192000"/>
              <a:gd name="connsiteY73" fmla="*/ 1801389 h 2240205"/>
              <a:gd name="connsiteX74" fmla="*/ 4640313 w 12192000"/>
              <a:gd name="connsiteY74" fmla="*/ 1784307 h 2240205"/>
              <a:gd name="connsiteX75" fmla="*/ 4536503 w 12192000"/>
              <a:gd name="connsiteY75" fmla="*/ 1785334 h 2240205"/>
              <a:gd name="connsiteX76" fmla="*/ 4513724 w 12192000"/>
              <a:gd name="connsiteY76" fmla="*/ 1791996 h 2240205"/>
              <a:gd name="connsiteX77" fmla="*/ 4459810 w 12192000"/>
              <a:gd name="connsiteY77" fmla="*/ 1797886 h 2240205"/>
              <a:gd name="connsiteX78" fmla="*/ 4379064 w 12192000"/>
              <a:gd name="connsiteY78" fmla="*/ 1817177 h 2240205"/>
              <a:gd name="connsiteX79" fmla="*/ 4290981 w 12192000"/>
              <a:gd name="connsiteY79" fmla="*/ 1839677 h 2240205"/>
              <a:gd name="connsiteX80" fmla="*/ 4238372 w 12192000"/>
              <a:gd name="connsiteY80" fmla="*/ 1851480 h 2240205"/>
              <a:gd name="connsiteX81" fmla="*/ 4232517 w 12192000"/>
              <a:gd name="connsiteY81" fmla="*/ 1852567 h 2240205"/>
              <a:gd name="connsiteX82" fmla="*/ 4191732 w 12192000"/>
              <a:gd name="connsiteY82" fmla="*/ 1857328 h 2240205"/>
              <a:gd name="connsiteX83" fmla="*/ 4065532 w 12192000"/>
              <a:gd name="connsiteY83" fmla="*/ 1855477 h 2240205"/>
              <a:gd name="connsiteX84" fmla="*/ 4028460 w 12192000"/>
              <a:gd name="connsiteY84" fmla="*/ 1855137 h 2240205"/>
              <a:gd name="connsiteX85" fmla="*/ 4002267 w 12192000"/>
              <a:gd name="connsiteY85" fmla="*/ 1852352 h 2240205"/>
              <a:gd name="connsiteX86" fmla="*/ 3931396 w 12192000"/>
              <a:gd name="connsiteY86" fmla="*/ 1858915 h 2240205"/>
              <a:gd name="connsiteX87" fmla="*/ 3812162 w 12192000"/>
              <a:gd name="connsiteY87" fmla="*/ 1875501 h 2240205"/>
              <a:gd name="connsiteX88" fmla="*/ 3758105 w 12192000"/>
              <a:gd name="connsiteY88" fmla="*/ 1871856 h 2240205"/>
              <a:gd name="connsiteX89" fmla="*/ 3567259 w 12192000"/>
              <a:gd name="connsiteY89" fmla="*/ 1893482 h 2240205"/>
              <a:gd name="connsiteX90" fmla="*/ 3405770 w 12192000"/>
              <a:gd name="connsiteY90" fmla="*/ 1904591 h 2240205"/>
              <a:gd name="connsiteX91" fmla="*/ 3280097 w 12192000"/>
              <a:gd name="connsiteY91" fmla="*/ 1919610 h 2240205"/>
              <a:gd name="connsiteX92" fmla="*/ 3009910 w 12192000"/>
              <a:gd name="connsiteY92" fmla="*/ 1957866 h 2240205"/>
              <a:gd name="connsiteX93" fmla="*/ 2995934 w 12192000"/>
              <a:gd name="connsiteY93" fmla="*/ 1967085 h 2240205"/>
              <a:gd name="connsiteX94" fmla="*/ 2942858 w 12192000"/>
              <a:gd name="connsiteY94" fmla="*/ 1981367 h 2240205"/>
              <a:gd name="connsiteX95" fmla="*/ 2875436 w 12192000"/>
              <a:gd name="connsiteY95" fmla="*/ 1996977 h 2240205"/>
              <a:gd name="connsiteX96" fmla="*/ 2874892 w 12192000"/>
              <a:gd name="connsiteY96" fmla="*/ 1996085 h 2240205"/>
              <a:gd name="connsiteX97" fmla="*/ 2843662 w 12192000"/>
              <a:gd name="connsiteY97" fmla="*/ 1992498 h 2240205"/>
              <a:gd name="connsiteX98" fmla="*/ 2718916 w 12192000"/>
              <a:gd name="connsiteY98" fmla="*/ 1990867 h 2240205"/>
              <a:gd name="connsiteX99" fmla="*/ 2713522 w 12192000"/>
              <a:gd name="connsiteY99" fmla="*/ 1990173 h 2240205"/>
              <a:gd name="connsiteX100" fmla="*/ 2476147 w 12192000"/>
              <a:gd name="connsiteY100" fmla="*/ 1998305 h 2240205"/>
              <a:gd name="connsiteX101" fmla="*/ 2373568 w 12192000"/>
              <a:gd name="connsiteY101" fmla="*/ 2003219 h 2240205"/>
              <a:gd name="connsiteX102" fmla="*/ 2287219 w 12192000"/>
              <a:gd name="connsiteY102" fmla="*/ 1998750 h 2240205"/>
              <a:gd name="connsiteX103" fmla="*/ 2243069 w 12192000"/>
              <a:gd name="connsiteY103" fmla="*/ 2005321 h 2240205"/>
              <a:gd name="connsiteX104" fmla="*/ 2164831 w 12192000"/>
              <a:gd name="connsiteY104" fmla="*/ 2010143 h 2240205"/>
              <a:gd name="connsiteX105" fmla="*/ 2085228 w 12192000"/>
              <a:gd name="connsiteY105" fmla="*/ 2046431 h 2240205"/>
              <a:gd name="connsiteX106" fmla="*/ 2058061 w 12192000"/>
              <a:gd name="connsiteY106" fmla="*/ 2047942 h 2240205"/>
              <a:gd name="connsiteX107" fmla="*/ 2042244 w 12192000"/>
              <a:gd name="connsiteY107" fmla="*/ 2055560 h 2240205"/>
              <a:gd name="connsiteX108" fmla="*/ 1877728 w 12192000"/>
              <a:gd name="connsiteY108" fmla="*/ 2101004 h 2240205"/>
              <a:gd name="connsiteX109" fmla="*/ 1759056 w 12192000"/>
              <a:gd name="connsiteY109" fmla="*/ 2125608 h 2240205"/>
              <a:gd name="connsiteX110" fmla="*/ 1637948 w 12192000"/>
              <a:gd name="connsiteY110" fmla="*/ 2172597 h 2240205"/>
              <a:gd name="connsiteX111" fmla="*/ 1434549 w 12192000"/>
              <a:gd name="connsiteY111" fmla="*/ 2234522 h 2240205"/>
              <a:gd name="connsiteX112" fmla="*/ 1370962 w 12192000"/>
              <a:gd name="connsiteY112" fmla="*/ 2237474 h 2240205"/>
              <a:gd name="connsiteX113" fmla="*/ 1356367 w 12192000"/>
              <a:gd name="connsiteY113" fmla="*/ 2235089 h 2240205"/>
              <a:gd name="connsiteX114" fmla="*/ 1279765 w 12192000"/>
              <a:gd name="connsiteY114" fmla="*/ 2229639 h 2240205"/>
              <a:gd name="connsiteX115" fmla="*/ 1195347 w 12192000"/>
              <a:gd name="connsiteY115" fmla="*/ 2212354 h 2240205"/>
              <a:gd name="connsiteX116" fmla="*/ 970251 w 12192000"/>
              <a:gd name="connsiteY116" fmla="*/ 2221029 h 2240205"/>
              <a:gd name="connsiteX117" fmla="*/ 812914 w 12192000"/>
              <a:gd name="connsiteY117" fmla="*/ 2210095 h 2240205"/>
              <a:gd name="connsiteX118" fmla="*/ 776382 w 12192000"/>
              <a:gd name="connsiteY118" fmla="*/ 2204512 h 2240205"/>
              <a:gd name="connsiteX119" fmla="*/ 597225 w 12192000"/>
              <a:gd name="connsiteY119" fmla="*/ 2180999 h 2240205"/>
              <a:gd name="connsiteX120" fmla="*/ 520671 w 12192000"/>
              <a:gd name="connsiteY120" fmla="*/ 2180980 h 2240205"/>
              <a:gd name="connsiteX121" fmla="*/ 515024 w 12192000"/>
              <a:gd name="connsiteY121" fmla="*/ 2179258 h 2240205"/>
              <a:gd name="connsiteX122" fmla="*/ 413835 w 12192000"/>
              <a:gd name="connsiteY122" fmla="*/ 2156783 h 2240205"/>
              <a:gd name="connsiteX123" fmla="*/ 376513 w 12192000"/>
              <a:gd name="connsiteY123" fmla="*/ 2154014 h 2240205"/>
              <a:gd name="connsiteX124" fmla="*/ 273386 w 12192000"/>
              <a:gd name="connsiteY124" fmla="*/ 2142551 h 2240205"/>
              <a:gd name="connsiteX125" fmla="*/ 77641 w 12192000"/>
              <a:gd name="connsiteY125" fmla="*/ 2126835 h 2240205"/>
              <a:gd name="connsiteX126" fmla="*/ 37645 w 12192000"/>
              <a:gd name="connsiteY126" fmla="*/ 2115401 h 2240205"/>
              <a:gd name="connsiteX127" fmla="*/ 4572 w 12192000"/>
              <a:gd name="connsiteY127" fmla="*/ 2111091 h 2240205"/>
              <a:gd name="connsiteX128" fmla="*/ 0 w 12192000"/>
              <a:gd name="connsiteY128" fmla="*/ 2110468 h 2240205"/>
              <a:gd name="connsiteX129" fmla="*/ 0 w 12192000"/>
              <a:gd name="connsiteY129" fmla="*/ 0 h 2240205"/>
              <a:gd name="connsiteX0" fmla="*/ 0 w 12192000"/>
              <a:gd name="connsiteY0" fmla="*/ 0 h 2240205"/>
              <a:gd name="connsiteX1" fmla="*/ 12192000 w 12192000"/>
              <a:gd name="connsiteY1" fmla="*/ 0 h 2240205"/>
              <a:gd name="connsiteX2" fmla="*/ 12192000 w 12192000"/>
              <a:gd name="connsiteY2" fmla="*/ 751299 h 2240205"/>
              <a:gd name="connsiteX3" fmla="*/ 11890686 w 12192000"/>
              <a:gd name="connsiteY3" fmla="*/ 732766 h 2240205"/>
              <a:gd name="connsiteX4" fmla="*/ 11649954 w 12192000"/>
              <a:gd name="connsiteY4" fmla="*/ 749628 h 2240205"/>
              <a:gd name="connsiteX5" fmla="*/ 11560424 w 12192000"/>
              <a:gd name="connsiteY5" fmla="*/ 748017 h 2240205"/>
              <a:gd name="connsiteX6" fmla="*/ 11358455 w 12192000"/>
              <a:gd name="connsiteY6" fmla="*/ 747593 h 2240205"/>
              <a:gd name="connsiteX7" fmla="*/ 11165209 w 12192000"/>
              <a:gd name="connsiteY7" fmla="*/ 748852 h 2240205"/>
              <a:gd name="connsiteX8" fmla="*/ 11058755 w 12192000"/>
              <a:gd name="connsiteY8" fmla="*/ 749617 h 2240205"/>
              <a:gd name="connsiteX9" fmla="*/ 10803046 w 12192000"/>
              <a:gd name="connsiteY9" fmla="*/ 774328 h 2240205"/>
              <a:gd name="connsiteX10" fmla="*/ 10458762 w 12192000"/>
              <a:gd name="connsiteY10" fmla="*/ 755400 h 2240205"/>
              <a:gd name="connsiteX11" fmla="*/ 10211200 w 12192000"/>
              <a:gd name="connsiteY11" fmla="*/ 767513 h 2240205"/>
              <a:gd name="connsiteX12" fmla="*/ 10167995 w 12192000"/>
              <a:gd name="connsiteY12" fmla="*/ 760843 h 2240205"/>
              <a:gd name="connsiteX13" fmla="*/ 9997044 w 12192000"/>
              <a:gd name="connsiteY13" fmla="*/ 780129 h 2240205"/>
              <a:gd name="connsiteX14" fmla="*/ 9943887 w 12192000"/>
              <a:gd name="connsiteY14" fmla="*/ 804141 h 2240205"/>
              <a:gd name="connsiteX15" fmla="*/ 9918248 w 12192000"/>
              <a:gd name="connsiteY15" fmla="*/ 816628 h 2240205"/>
              <a:gd name="connsiteX16" fmla="*/ 9767091 w 12192000"/>
              <a:gd name="connsiteY16" fmla="*/ 870550 h 2240205"/>
              <a:gd name="connsiteX17" fmla="*/ 9683005 w 12192000"/>
              <a:gd name="connsiteY17" fmla="*/ 894128 h 2240205"/>
              <a:gd name="connsiteX18" fmla="*/ 9500499 w 12192000"/>
              <a:gd name="connsiteY18" fmla="*/ 954680 h 2240205"/>
              <a:gd name="connsiteX19" fmla="*/ 9410017 w 12192000"/>
              <a:gd name="connsiteY19" fmla="*/ 993931 h 2240205"/>
              <a:gd name="connsiteX20" fmla="*/ 9392919 w 12192000"/>
              <a:gd name="connsiteY20" fmla="*/ 994656 h 2240205"/>
              <a:gd name="connsiteX21" fmla="*/ 9268019 w 12192000"/>
              <a:gd name="connsiteY21" fmla="*/ 1007442 h 2240205"/>
              <a:gd name="connsiteX22" fmla="*/ 9188177 w 12192000"/>
              <a:gd name="connsiteY22" fmla="*/ 1035474 h 2240205"/>
              <a:gd name="connsiteX23" fmla="*/ 9155969 w 12192000"/>
              <a:gd name="connsiteY23" fmla="*/ 1046804 h 2240205"/>
              <a:gd name="connsiteX24" fmla="*/ 9133985 w 12192000"/>
              <a:gd name="connsiteY24" fmla="*/ 1046450 h 2240205"/>
              <a:gd name="connsiteX25" fmla="*/ 9003462 w 12192000"/>
              <a:gd name="connsiteY25" fmla="*/ 1042406 h 2240205"/>
              <a:gd name="connsiteX26" fmla="*/ 8968445 w 12192000"/>
              <a:gd name="connsiteY26" fmla="*/ 1052169 h 2240205"/>
              <a:gd name="connsiteX27" fmla="*/ 8886001 w 12192000"/>
              <a:gd name="connsiteY27" fmla="*/ 1067468 h 2240205"/>
              <a:gd name="connsiteX28" fmla="*/ 8838610 w 12192000"/>
              <a:gd name="connsiteY28" fmla="*/ 1075091 h 2240205"/>
              <a:gd name="connsiteX29" fmla="*/ 8665605 w 12192000"/>
              <a:gd name="connsiteY29" fmla="*/ 1110791 h 2240205"/>
              <a:gd name="connsiteX30" fmla="*/ 8584946 w 12192000"/>
              <a:gd name="connsiteY30" fmla="*/ 1135226 h 2240205"/>
              <a:gd name="connsiteX31" fmla="*/ 8419755 w 12192000"/>
              <a:gd name="connsiteY31" fmla="*/ 1216260 h 2240205"/>
              <a:gd name="connsiteX32" fmla="*/ 8411626 w 12192000"/>
              <a:gd name="connsiteY32" fmla="*/ 1214397 h 2240205"/>
              <a:gd name="connsiteX33" fmla="*/ 8363469 w 12192000"/>
              <a:gd name="connsiteY33" fmla="*/ 1246658 h 2240205"/>
              <a:gd name="connsiteX34" fmla="*/ 8275497 w 12192000"/>
              <a:gd name="connsiteY34" fmla="*/ 1264396 h 2240205"/>
              <a:gd name="connsiteX35" fmla="*/ 8074238 w 12192000"/>
              <a:gd name="connsiteY35" fmla="*/ 1301895 h 2240205"/>
              <a:gd name="connsiteX36" fmla="*/ 7902328 w 12192000"/>
              <a:gd name="connsiteY36" fmla="*/ 1345865 h 2240205"/>
              <a:gd name="connsiteX37" fmla="*/ 7840612 w 12192000"/>
              <a:gd name="connsiteY37" fmla="*/ 1369373 h 2240205"/>
              <a:gd name="connsiteX38" fmla="*/ 7786819 w 12192000"/>
              <a:gd name="connsiteY38" fmla="*/ 1378970 h 2240205"/>
              <a:gd name="connsiteX39" fmla="*/ 7548172 w 12192000"/>
              <a:gd name="connsiteY39" fmla="*/ 1417460 h 2240205"/>
              <a:gd name="connsiteX40" fmla="*/ 7483437 w 12192000"/>
              <a:gd name="connsiteY40" fmla="*/ 1478152 h 2240205"/>
              <a:gd name="connsiteX41" fmla="*/ 7377870 w 12192000"/>
              <a:gd name="connsiteY41" fmla="*/ 1523319 h 2240205"/>
              <a:gd name="connsiteX42" fmla="*/ 7230737 w 12192000"/>
              <a:gd name="connsiteY42" fmla="*/ 1562633 h 2240205"/>
              <a:gd name="connsiteX43" fmla="*/ 7224458 w 12192000"/>
              <a:gd name="connsiteY43" fmla="*/ 1573008 h 2240205"/>
              <a:gd name="connsiteX44" fmla="*/ 7183121 w 12192000"/>
              <a:gd name="connsiteY44" fmla="*/ 1595162 h 2240205"/>
              <a:gd name="connsiteX45" fmla="*/ 7164601 w 12192000"/>
              <a:gd name="connsiteY45" fmla="*/ 1606490 h 2240205"/>
              <a:gd name="connsiteX46" fmla="*/ 6900177 w 12192000"/>
              <a:gd name="connsiteY46" fmla="*/ 1636016 h 2240205"/>
              <a:gd name="connsiteX47" fmla="*/ 6795372 w 12192000"/>
              <a:gd name="connsiteY47" fmla="*/ 1644845 h 2240205"/>
              <a:gd name="connsiteX48" fmla="*/ 6692251 w 12192000"/>
              <a:gd name="connsiteY48" fmla="*/ 1656357 h 2240205"/>
              <a:gd name="connsiteX49" fmla="*/ 6655235 w 12192000"/>
              <a:gd name="connsiteY49" fmla="*/ 1661869 h 2240205"/>
              <a:gd name="connsiteX50" fmla="*/ 6554894 w 12192000"/>
              <a:gd name="connsiteY50" fmla="*/ 1664428 h 2240205"/>
              <a:gd name="connsiteX51" fmla="*/ 6516595 w 12192000"/>
              <a:gd name="connsiteY51" fmla="*/ 1667475 h 2240205"/>
              <a:gd name="connsiteX52" fmla="*/ 6508541 w 12192000"/>
              <a:gd name="connsiteY52" fmla="*/ 1668757 h 2240205"/>
              <a:gd name="connsiteX53" fmla="*/ 6471012 w 12192000"/>
              <a:gd name="connsiteY53" fmla="*/ 1678604 h 2240205"/>
              <a:gd name="connsiteX54" fmla="*/ 6364035 w 12192000"/>
              <a:gd name="connsiteY54" fmla="*/ 1667683 h 2240205"/>
              <a:gd name="connsiteX55" fmla="*/ 6243319 w 12192000"/>
              <a:gd name="connsiteY55" fmla="*/ 1695560 h 2240205"/>
              <a:gd name="connsiteX56" fmla="*/ 6098321 w 12192000"/>
              <a:gd name="connsiteY56" fmla="*/ 1721646 h 2240205"/>
              <a:gd name="connsiteX57" fmla="*/ 5880652 w 12192000"/>
              <a:gd name="connsiteY57" fmla="*/ 1779643 h 2240205"/>
              <a:gd name="connsiteX58" fmla="*/ 5785959 w 12192000"/>
              <a:gd name="connsiteY58" fmla="*/ 1775307 h 2240205"/>
              <a:gd name="connsiteX59" fmla="*/ 5643534 w 12192000"/>
              <a:gd name="connsiteY59" fmla="*/ 1802919 h 2240205"/>
              <a:gd name="connsiteX60" fmla="*/ 5518799 w 12192000"/>
              <a:gd name="connsiteY60" fmla="*/ 1818312 h 2240205"/>
              <a:gd name="connsiteX61" fmla="*/ 5505014 w 12192000"/>
              <a:gd name="connsiteY61" fmla="*/ 1819259 h 2240205"/>
              <a:gd name="connsiteX62" fmla="*/ 5453307 w 12192000"/>
              <a:gd name="connsiteY62" fmla="*/ 1815450 h 2240205"/>
              <a:gd name="connsiteX63" fmla="*/ 5221533 w 12192000"/>
              <a:gd name="connsiteY63" fmla="*/ 1846950 h 2240205"/>
              <a:gd name="connsiteX64" fmla="*/ 5149802 w 12192000"/>
              <a:gd name="connsiteY64" fmla="*/ 1844846 h 2240205"/>
              <a:gd name="connsiteX65" fmla="*/ 5114927 w 12192000"/>
              <a:gd name="connsiteY65" fmla="*/ 1847827 h 2240205"/>
              <a:gd name="connsiteX66" fmla="*/ 5108970 w 12192000"/>
              <a:gd name="connsiteY66" fmla="*/ 1847935 h 2240205"/>
              <a:gd name="connsiteX67" fmla="*/ 5067961 w 12192000"/>
              <a:gd name="connsiteY67" fmla="*/ 1845917 h 2240205"/>
              <a:gd name="connsiteX68" fmla="*/ 5007075 w 12192000"/>
              <a:gd name="connsiteY68" fmla="*/ 1838626 h 2240205"/>
              <a:gd name="connsiteX69" fmla="*/ 4944087 w 12192000"/>
              <a:gd name="connsiteY69" fmla="*/ 1823332 h 2240205"/>
              <a:gd name="connsiteX70" fmla="*/ 4907662 w 12192000"/>
              <a:gd name="connsiteY70" fmla="*/ 1816900 h 2240205"/>
              <a:gd name="connsiteX71" fmla="*/ 4882386 w 12192000"/>
              <a:gd name="connsiteY71" fmla="*/ 1809844 h 2240205"/>
              <a:gd name="connsiteX72" fmla="*/ 4811440 w 12192000"/>
              <a:gd name="connsiteY72" fmla="*/ 1804655 h 2240205"/>
              <a:gd name="connsiteX73" fmla="*/ 4691075 w 12192000"/>
              <a:gd name="connsiteY73" fmla="*/ 1801389 h 2240205"/>
              <a:gd name="connsiteX74" fmla="*/ 4640313 w 12192000"/>
              <a:gd name="connsiteY74" fmla="*/ 1784307 h 2240205"/>
              <a:gd name="connsiteX75" fmla="*/ 4536503 w 12192000"/>
              <a:gd name="connsiteY75" fmla="*/ 1785334 h 2240205"/>
              <a:gd name="connsiteX76" fmla="*/ 4513724 w 12192000"/>
              <a:gd name="connsiteY76" fmla="*/ 1791996 h 2240205"/>
              <a:gd name="connsiteX77" fmla="*/ 4459810 w 12192000"/>
              <a:gd name="connsiteY77" fmla="*/ 1797886 h 2240205"/>
              <a:gd name="connsiteX78" fmla="*/ 4379064 w 12192000"/>
              <a:gd name="connsiteY78" fmla="*/ 1817177 h 2240205"/>
              <a:gd name="connsiteX79" fmla="*/ 4290981 w 12192000"/>
              <a:gd name="connsiteY79" fmla="*/ 1839677 h 2240205"/>
              <a:gd name="connsiteX80" fmla="*/ 4238372 w 12192000"/>
              <a:gd name="connsiteY80" fmla="*/ 1851480 h 2240205"/>
              <a:gd name="connsiteX81" fmla="*/ 4232517 w 12192000"/>
              <a:gd name="connsiteY81" fmla="*/ 1852567 h 2240205"/>
              <a:gd name="connsiteX82" fmla="*/ 4191732 w 12192000"/>
              <a:gd name="connsiteY82" fmla="*/ 1857328 h 2240205"/>
              <a:gd name="connsiteX83" fmla="*/ 4065532 w 12192000"/>
              <a:gd name="connsiteY83" fmla="*/ 1855477 h 2240205"/>
              <a:gd name="connsiteX84" fmla="*/ 4028460 w 12192000"/>
              <a:gd name="connsiteY84" fmla="*/ 1855137 h 2240205"/>
              <a:gd name="connsiteX85" fmla="*/ 4002267 w 12192000"/>
              <a:gd name="connsiteY85" fmla="*/ 1852352 h 2240205"/>
              <a:gd name="connsiteX86" fmla="*/ 3931396 w 12192000"/>
              <a:gd name="connsiteY86" fmla="*/ 1858915 h 2240205"/>
              <a:gd name="connsiteX87" fmla="*/ 3812162 w 12192000"/>
              <a:gd name="connsiteY87" fmla="*/ 1875501 h 2240205"/>
              <a:gd name="connsiteX88" fmla="*/ 3758105 w 12192000"/>
              <a:gd name="connsiteY88" fmla="*/ 1871856 h 2240205"/>
              <a:gd name="connsiteX89" fmla="*/ 3567259 w 12192000"/>
              <a:gd name="connsiteY89" fmla="*/ 1893482 h 2240205"/>
              <a:gd name="connsiteX90" fmla="*/ 3405770 w 12192000"/>
              <a:gd name="connsiteY90" fmla="*/ 1904591 h 2240205"/>
              <a:gd name="connsiteX91" fmla="*/ 3280097 w 12192000"/>
              <a:gd name="connsiteY91" fmla="*/ 1919610 h 2240205"/>
              <a:gd name="connsiteX92" fmla="*/ 3009910 w 12192000"/>
              <a:gd name="connsiteY92" fmla="*/ 1957866 h 2240205"/>
              <a:gd name="connsiteX93" fmla="*/ 2995934 w 12192000"/>
              <a:gd name="connsiteY93" fmla="*/ 1967085 h 2240205"/>
              <a:gd name="connsiteX94" fmla="*/ 2942858 w 12192000"/>
              <a:gd name="connsiteY94" fmla="*/ 1981367 h 2240205"/>
              <a:gd name="connsiteX95" fmla="*/ 2875436 w 12192000"/>
              <a:gd name="connsiteY95" fmla="*/ 1996977 h 2240205"/>
              <a:gd name="connsiteX96" fmla="*/ 2874892 w 12192000"/>
              <a:gd name="connsiteY96" fmla="*/ 1996085 h 2240205"/>
              <a:gd name="connsiteX97" fmla="*/ 2843662 w 12192000"/>
              <a:gd name="connsiteY97" fmla="*/ 1992498 h 2240205"/>
              <a:gd name="connsiteX98" fmla="*/ 2718916 w 12192000"/>
              <a:gd name="connsiteY98" fmla="*/ 1990867 h 2240205"/>
              <a:gd name="connsiteX99" fmla="*/ 2713522 w 12192000"/>
              <a:gd name="connsiteY99" fmla="*/ 1990173 h 2240205"/>
              <a:gd name="connsiteX100" fmla="*/ 2476147 w 12192000"/>
              <a:gd name="connsiteY100" fmla="*/ 1998305 h 2240205"/>
              <a:gd name="connsiteX101" fmla="*/ 2373568 w 12192000"/>
              <a:gd name="connsiteY101" fmla="*/ 2003219 h 2240205"/>
              <a:gd name="connsiteX102" fmla="*/ 2287219 w 12192000"/>
              <a:gd name="connsiteY102" fmla="*/ 1998750 h 2240205"/>
              <a:gd name="connsiteX103" fmla="*/ 2243069 w 12192000"/>
              <a:gd name="connsiteY103" fmla="*/ 2005321 h 2240205"/>
              <a:gd name="connsiteX104" fmla="*/ 2164831 w 12192000"/>
              <a:gd name="connsiteY104" fmla="*/ 2010143 h 2240205"/>
              <a:gd name="connsiteX105" fmla="*/ 2085228 w 12192000"/>
              <a:gd name="connsiteY105" fmla="*/ 2046431 h 2240205"/>
              <a:gd name="connsiteX106" fmla="*/ 2058061 w 12192000"/>
              <a:gd name="connsiteY106" fmla="*/ 2047942 h 2240205"/>
              <a:gd name="connsiteX107" fmla="*/ 2042244 w 12192000"/>
              <a:gd name="connsiteY107" fmla="*/ 2055560 h 2240205"/>
              <a:gd name="connsiteX108" fmla="*/ 1877728 w 12192000"/>
              <a:gd name="connsiteY108" fmla="*/ 2101004 h 2240205"/>
              <a:gd name="connsiteX109" fmla="*/ 1759056 w 12192000"/>
              <a:gd name="connsiteY109" fmla="*/ 2125608 h 2240205"/>
              <a:gd name="connsiteX110" fmla="*/ 1637948 w 12192000"/>
              <a:gd name="connsiteY110" fmla="*/ 2172597 h 2240205"/>
              <a:gd name="connsiteX111" fmla="*/ 1434549 w 12192000"/>
              <a:gd name="connsiteY111" fmla="*/ 2234522 h 2240205"/>
              <a:gd name="connsiteX112" fmla="*/ 1370962 w 12192000"/>
              <a:gd name="connsiteY112" fmla="*/ 2237474 h 2240205"/>
              <a:gd name="connsiteX113" fmla="*/ 1356367 w 12192000"/>
              <a:gd name="connsiteY113" fmla="*/ 2235089 h 2240205"/>
              <a:gd name="connsiteX114" fmla="*/ 1279765 w 12192000"/>
              <a:gd name="connsiteY114" fmla="*/ 2229639 h 2240205"/>
              <a:gd name="connsiteX115" fmla="*/ 1195347 w 12192000"/>
              <a:gd name="connsiteY115" fmla="*/ 2212354 h 2240205"/>
              <a:gd name="connsiteX116" fmla="*/ 970251 w 12192000"/>
              <a:gd name="connsiteY116" fmla="*/ 2221029 h 2240205"/>
              <a:gd name="connsiteX117" fmla="*/ 812914 w 12192000"/>
              <a:gd name="connsiteY117" fmla="*/ 2210095 h 2240205"/>
              <a:gd name="connsiteX118" fmla="*/ 776382 w 12192000"/>
              <a:gd name="connsiteY118" fmla="*/ 2204512 h 2240205"/>
              <a:gd name="connsiteX119" fmla="*/ 597225 w 12192000"/>
              <a:gd name="connsiteY119" fmla="*/ 2180999 h 2240205"/>
              <a:gd name="connsiteX120" fmla="*/ 520671 w 12192000"/>
              <a:gd name="connsiteY120" fmla="*/ 2180980 h 2240205"/>
              <a:gd name="connsiteX121" fmla="*/ 515024 w 12192000"/>
              <a:gd name="connsiteY121" fmla="*/ 2179258 h 2240205"/>
              <a:gd name="connsiteX122" fmla="*/ 413835 w 12192000"/>
              <a:gd name="connsiteY122" fmla="*/ 2156783 h 2240205"/>
              <a:gd name="connsiteX123" fmla="*/ 376513 w 12192000"/>
              <a:gd name="connsiteY123" fmla="*/ 2154014 h 2240205"/>
              <a:gd name="connsiteX124" fmla="*/ 273386 w 12192000"/>
              <a:gd name="connsiteY124" fmla="*/ 2142551 h 2240205"/>
              <a:gd name="connsiteX125" fmla="*/ 77641 w 12192000"/>
              <a:gd name="connsiteY125" fmla="*/ 2126835 h 2240205"/>
              <a:gd name="connsiteX126" fmla="*/ 37645 w 12192000"/>
              <a:gd name="connsiteY126" fmla="*/ 2115401 h 2240205"/>
              <a:gd name="connsiteX127" fmla="*/ 4572 w 12192000"/>
              <a:gd name="connsiteY127" fmla="*/ 2111091 h 2240205"/>
              <a:gd name="connsiteX128" fmla="*/ 0 w 12192000"/>
              <a:gd name="connsiteY128" fmla="*/ 2110468 h 2240205"/>
              <a:gd name="connsiteX129" fmla="*/ 0 w 12192000"/>
              <a:gd name="connsiteY129" fmla="*/ 0 h 2240205"/>
              <a:gd name="connsiteX0" fmla="*/ 0 w 12192000"/>
              <a:gd name="connsiteY0" fmla="*/ 0 h 2240205"/>
              <a:gd name="connsiteX1" fmla="*/ 12192000 w 12192000"/>
              <a:gd name="connsiteY1" fmla="*/ 0 h 2240205"/>
              <a:gd name="connsiteX2" fmla="*/ 12192000 w 12192000"/>
              <a:gd name="connsiteY2" fmla="*/ 751299 h 2240205"/>
              <a:gd name="connsiteX3" fmla="*/ 11890686 w 12192000"/>
              <a:gd name="connsiteY3" fmla="*/ 732766 h 2240205"/>
              <a:gd name="connsiteX4" fmla="*/ 11649954 w 12192000"/>
              <a:gd name="connsiteY4" fmla="*/ 749628 h 2240205"/>
              <a:gd name="connsiteX5" fmla="*/ 11560424 w 12192000"/>
              <a:gd name="connsiteY5" fmla="*/ 748017 h 2240205"/>
              <a:gd name="connsiteX6" fmla="*/ 11358455 w 12192000"/>
              <a:gd name="connsiteY6" fmla="*/ 747593 h 2240205"/>
              <a:gd name="connsiteX7" fmla="*/ 11165209 w 12192000"/>
              <a:gd name="connsiteY7" fmla="*/ 748852 h 2240205"/>
              <a:gd name="connsiteX8" fmla="*/ 11058755 w 12192000"/>
              <a:gd name="connsiteY8" fmla="*/ 749617 h 2240205"/>
              <a:gd name="connsiteX9" fmla="*/ 10803046 w 12192000"/>
              <a:gd name="connsiteY9" fmla="*/ 774328 h 2240205"/>
              <a:gd name="connsiteX10" fmla="*/ 10458762 w 12192000"/>
              <a:gd name="connsiteY10" fmla="*/ 755400 h 2240205"/>
              <a:gd name="connsiteX11" fmla="*/ 10211200 w 12192000"/>
              <a:gd name="connsiteY11" fmla="*/ 767513 h 2240205"/>
              <a:gd name="connsiteX12" fmla="*/ 10167995 w 12192000"/>
              <a:gd name="connsiteY12" fmla="*/ 760843 h 2240205"/>
              <a:gd name="connsiteX13" fmla="*/ 9997044 w 12192000"/>
              <a:gd name="connsiteY13" fmla="*/ 780129 h 2240205"/>
              <a:gd name="connsiteX14" fmla="*/ 9943887 w 12192000"/>
              <a:gd name="connsiteY14" fmla="*/ 804141 h 2240205"/>
              <a:gd name="connsiteX15" fmla="*/ 9918248 w 12192000"/>
              <a:gd name="connsiteY15" fmla="*/ 816628 h 2240205"/>
              <a:gd name="connsiteX16" fmla="*/ 9767091 w 12192000"/>
              <a:gd name="connsiteY16" fmla="*/ 870550 h 2240205"/>
              <a:gd name="connsiteX17" fmla="*/ 9683005 w 12192000"/>
              <a:gd name="connsiteY17" fmla="*/ 894128 h 2240205"/>
              <a:gd name="connsiteX18" fmla="*/ 9500499 w 12192000"/>
              <a:gd name="connsiteY18" fmla="*/ 954680 h 2240205"/>
              <a:gd name="connsiteX19" fmla="*/ 9410017 w 12192000"/>
              <a:gd name="connsiteY19" fmla="*/ 993931 h 2240205"/>
              <a:gd name="connsiteX20" fmla="*/ 9392919 w 12192000"/>
              <a:gd name="connsiteY20" fmla="*/ 994656 h 2240205"/>
              <a:gd name="connsiteX21" fmla="*/ 9268019 w 12192000"/>
              <a:gd name="connsiteY21" fmla="*/ 1007442 h 2240205"/>
              <a:gd name="connsiteX22" fmla="*/ 9188177 w 12192000"/>
              <a:gd name="connsiteY22" fmla="*/ 1035474 h 2240205"/>
              <a:gd name="connsiteX23" fmla="*/ 9155969 w 12192000"/>
              <a:gd name="connsiteY23" fmla="*/ 1046804 h 2240205"/>
              <a:gd name="connsiteX24" fmla="*/ 9133985 w 12192000"/>
              <a:gd name="connsiteY24" fmla="*/ 1046450 h 2240205"/>
              <a:gd name="connsiteX25" fmla="*/ 9003462 w 12192000"/>
              <a:gd name="connsiteY25" fmla="*/ 1042406 h 2240205"/>
              <a:gd name="connsiteX26" fmla="*/ 8968445 w 12192000"/>
              <a:gd name="connsiteY26" fmla="*/ 1052169 h 2240205"/>
              <a:gd name="connsiteX27" fmla="*/ 8886001 w 12192000"/>
              <a:gd name="connsiteY27" fmla="*/ 1067468 h 2240205"/>
              <a:gd name="connsiteX28" fmla="*/ 8838610 w 12192000"/>
              <a:gd name="connsiteY28" fmla="*/ 1075091 h 2240205"/>
              <a:gd name="connsiteX29" fmla="*/ 8665605 w 12192000"/>
              <a:gd name="connsiteY29" fmla="*/ 1110791 h 2240205"/>
              <a:gd name="connsiteX30" fmla="*/ 8419755 w 12192000"/>
              <a:gd name="connsiteY30" fmla="*/ 1216260 h 2240205"/>
              <a:gd name="connsiteX31" fmla="*/ 8411626 w 12192000"/>
              <a:gd name="connsiteY31" fmla="*/ 1214397 h 2240205"/>
              <a:gd name="connsiteX32" fmla="*/ 8363469 w 12192000"/>
              <a:gd name="connsiteY32" fmla="*/ 1246658 h 2240205"/>
              <a:gd name="connsiteX33" fmla="*/ 8275497 w 12192000"/>
              <a:gd name="connsiteY33" fmla="*/ 1264396 h 2240205"/>
              <a:gd name="connsiteX34" fmla="*/ 8074238 w 12192000"/>
              <a:gd name="connsiteY34" fmla="*/ 1301895 h 2240205"/>
              <a:gd name="connsiteX35" fmla="*/ 7902328 w 12192000"/>
              <a:gd name="connsiteY35" fmla="*/ 1345865 h 2240205"/>
              <a:gd name="connsiteX36" fmla="*/ 7840612 w 12192000"/>
              <a:gd name="connsiteY36" fmla="*/ 1369373 h 2240205"/>
              <a:gd name="connsiteX37" fmla="*/ 7786819 w 12192000"/>
              <a:gd name="connsiteY37" fmla="*/ 1378970 h 2240205"/>
              <a:gd name="connsiteX38" fmla="*/ 7548172 w 12192000"/>
              <a:gd name="connsiteY38" fmla="*/ 1417460 h 2240205"/>
              <a:gd name="connsiteX39" fmla="*/ 7483437 w 12192000"/>
              <a:gd name="connsiteY39" fmla="*/ 1478152 h 2240205"/>
              <a:gd name="connsiteX40" fmla="*/ 7377870 w 12192000"/>
              <a:gd name="connsiteY40" fmla="*/ 1523319 h 2240205"/>
              <a:gd name="connsiteX41" fmla="*/ 7230737 w 12192000"/>
              <a:gd name="connsiteY41" fmla="*/ 1562633 h 2240205"/>
              <a:gd name="connsiteX42" fmla="*/ 7224458 w 12192000"/>
              <a:gd name="connsiteY42" fmla="*/ 1573008 h 2240205"/>
              <a:gd name="connsiteX43" fmla="*/ 7183121 w 12192000"/>
              <a:gd name="connsiteY43" fmla="*/ 1595162 h 2240205"/>
              <a:gd name="connsiteX44" fmla="*/ 7164601 w 12192000"/>
              <a:gd name="connsiteY44" fmla="*/ 1606490 h 2240205"/>
              <a:gd name="connsiteX45" fmla="*/ 6900177 w 12192000"/>
              <a:gd name="connsiteY45" fmla="*/ 1636016 h 2240205"/>
              <a:gd name="connsiteX46" fmla="*/ 6795372 w 12192000"/>
              <a:gd name="connsiteY46" fmla="*/ 1644845 h 2240205"/>
              <a:gd name="connsiteX47" fmla="*/ 6692251 w 12192000"/>
              <a:gd name="connsiteY47" fmla="*/ 1656357 h 2240205"/>
              <a:gd name="connsiteX48" fmla="*/ 6655235 w 12192000"/>
              <a:gd name="connsiteY48" fmla="*/ 1661869 h 2240205"/>
              <a:gd name="connsiteX49" fmla="*/ 6554894 w 12192000"/>
              <a:gd name="connsiteY49" fmla="*/ 1664428 h 2240205"/>
              <a:gd name="connsiteX50" fmla="*/ 6516595 w 12192000"/>
              <a:gd name="connsiteY50" fmla="*/ 1667475 h 2240205"/>
              <a:gd name="connsiteX51" fmla="*/ 6508541 w 12192000"/>
              <a:gd name="connsiteY51" fmla="*/ 1668757 h 2240205"/>
              <a:gd name="connsiteX52" fmla="*/ 6471012 w 12192000"/>
              <a:gd name="connsiteY52" fmla="*/ 1678604 h 2240205"/>
              <a:gd name="connsiteX53" fmla="*/ 6364035 w 12192000"/>
              <a:gd name="connsiteY53" fmla="*/ 1667683 h 2240205"/>
              <a:gd name="connsiteX54" fmla="*/ 6243319 w 12192000"/>
              <a:gd name="connsiteY54" fmla="*/ 1695560 h 2240205"/>
              <a:gd name="connsiteX55" fmla="*/ 6098321 w 12192000"/>
              <a:gd name="connsiteY55" fmla="*/ 1721646 h 2240205"/>
              <a:gd name="connsiteX56" fmla="*/ 5880652 w 12192000"/>
              <a:gd name="connsiteY56" fmla="*/ 1779643 h 2240205"/>
              <a:gd name="connsiteX57" fmla="*/ 5785959 w 12192000"/>
              <a:gd name="connsiteY57" fmla="*/ 1775307 h 2240205"/>
              <a:gd name="connsiteX58" fmla="*/ 5643534 w 12192000"/>
              <a:gd name="connsiteY58" fmla="*/ 1802919 h 2240205"/>
              <a:gd name="connsiteX59" fmla="*/ 5518799 w 12192000"/>
              <a:gd name="connsiteY59" fmla="*/ 1818312 h 2240205"/>
              <a:gd name="connsiteX60" fmla="*/ 5505014 w 12192000"/>
              <a:gd name="connsiteY60" fmla="*/ 1819259 h 2240205"/>
              <a:gd name="connsiteX61" fmla="*/ 5453307 w 12192000"/>
              <a:gd name="connsiteY61" fmla="*/ 1815450 h 2240205"/>
              <a:gd name="connsiteX62" fmla="*/ 5221533 w 12192000"/>
              <a:gd name="connsiteY62" fmla="*/ 1846950 h 2240205"/>
              <a:gd name="connsiteX63" fmla="*/ 5149802 w 12192000"/>
              <a:gd name="connsiteY63" fmla="*/ 1844846 h 2240205"/>
              <a:gd name="connsiteX64" fmla="*/ 5114927 w 12192000"/>
              <a:gd name="connsiteY64" fmla="*/ 1847827 h 2240205"/>
              <a:gd name="connsiteX65" fmla="*/ 5108970 w 12192000"/>
              <a:gd name="connsiteY65" fmla="*/ 1847935 h 2240205"/>
              <a:gd name="connsiteX66" fmla="*/ 5067961 w 12192000"/>
              <a:gd name="connsiteY66" fmla="*/ 1845917 h 2240205"/>
              <a:gd name="connsiteX67" fmla="*/ 5007075 w 12192000"/>
              <a:gd name="connsiteY67" fmla="*/ 1838626 h 2240205"/>
              <a:gd name="connsiteX68" fmla="*/ 4944087 w 12192000"/>
              <a:gd name="connsiteY68" fmla="*/ 1823332 h 2240205"/>
              <a:gd name="connsiteX69" fmla="*/ 4907662 w 12192000"/>
              <a:gd name="connsiteY69" fmla="*/ 1816900 h 2240205"/>
              <a:gd name="connsiteX70" fmla="*/ 4882386 w 12192000"/>
              <a:gd name="connsiteY70" fmla="*/ 1809844 h 2240205"/>
              <a:gd name="connsiteX71" fmla="*/ 4811440 w 12192000"/>
              <a:gd name="connsiteY71" fmla="*/ 1804655 h 2240205"/>
              <a:gd name="connsiteX72" fmla="*/ 4691075 w 12192000"/>
              <a:gd name="connsiteY72" fmla="*/ 1801389 h 2240205"/>
              <a:gd name="connsiteX73" fmla="*/ 4640313 w 12192000"/>
              <a:gd name="connsiteY73" fmla="*/ 1784307 h 2240205"/>
              <a:gd name="connsiteX74" fmla="*/ 4536503 w 12192000"/>
              <a:gd name="connsiteY74" fmla="*/ 1785334 h 2240205"/>
              <a:gd name="connsiteX75" fmla="*/ 4513724 w 12192000"/>
              <a:gd name="connsiteY75" fmla="*/ 1791996 h 2240205"/>
              <a:gd name="connsiteX76" fmla="*/ 4459810 w 12192000"/>
              <a:gd name="connsiteY76" fmla="*/ 1797886 h 2240205"/>
              <a:gd name="connsiteX77" fmla="*/ 4379064 w 12192000"/>
              <a:gd name="connsiteY77" fmla="*/ 1817177 h 2240205"/>
              <a:gd name="connsiteX78" fmla="*/ 4290981 w 12192000"/>
              <a:gd name="connsiteY78" fmla="*/ 1839677 h 2240205"/>
              <a:gd name="connsiteX79" fmla="*/ 4238372 w 12192000"/>
              <a:gd name="connsiteY79" fmla="*/ 1851480 h 2240205"/>
              <a:gd name="connsiteX80" fmla="*/ 4232517 w 12192000"/>
              <a:gd name="connsiteY80" fmla="*/ 1852567 h 2240205"/>
              <a:gd name="connsiteX81" fmla="*/ 4191732 w 12192000"/>
              <a:gd name="connsiteY81" fmla="*/ 1857328 h 2240205"/>
              <a:gd name="connsiteX82" fmla="*/ 4065532 w 12192000"/>
              <a:gd name="connsiteY82" fmla="*/ 1855477 h 2240205"/>
              <a:gd name="connsiteX83" fmla="*/ 4028460 w 12192000"/>
              <a:gd name="connsiteY83" fmla="*/ 1855137 h 2240205"/>
              <a:gd name="connsiteX84" fmla="*/ 4002267 w 12192000"/>
              <a:gd name="connsiteY84" fmla="*/ 1852352 h 2240205"/>
              <a:gd name="connsiteX85" fmla="*/ 3931396 w 12192000"/>
              <a:gd name="connsiteY85" fmla="*/ 1858915 h 2240205"/>
              <a:gd name="connsiteX86" fmla="*/ 3812162 w 12192000"/>
              <a:gd name="connsiteY86" fmla="*/ 1875501 h 2240205"/>
              <a:gd name="connsiteX87" fmla="*/ 3758105 w 12192000"/>
              <a:gd name="connsiteY87" fmla="*/ 1871856 h 2240205"/>
              <a:gd name="connsiteX88" fmla="*/ 3567259 w 12192000"/>
              <a:gd name="connsiteY88" fmla="*/ 1893482 h 2240205"/>
              <a:gd name="connsiteX89" fmla="*/ 3405770 w 12192000"/>
              <a:gd name="connsiteY89" fmla="*/ 1904591 h 2240205"/>
              <a:gd name="connsiteX90" fmla="*/ 3280097 w 12192000"/>
              <a:gd name="connsiteY90" fmla="*/ 1919610 h 2240205"/>
              <a:gd name="connsiteX91" fmla="*/ 3009910 w 12192000"/>
              <a:gd name="connsiteY91" fmla="*/ 1957866 h 2240205"/>
              <a:gd name="connsiteX92" fmla="*/ 2995934 w 12192000"/>
              <a:gd name="connsiteY92" fmla="*/ 1967085 h 2240205"/>
              <a:gd name="connsiteX93" fmla="*/ 2942858 w 12192000"/>
              <a:gd name="connsiteY93" fmla="*/ 1981367 h 2240205"/>
              <a:gd name="connsiteX94" fmla="*/ 2875436 w 12192000"/>
              <a:gd name="connsiteY94" fmla="*/ 1996977 h 2240205"/>
              <a:gd name="connsiteX95" fmla="*/ 2874892 w 12192000"/>
              <a:gd name="connsiteY95" fmla="*/ 1996085 h 2240205"/>
              <a:gd name="connsiteX96" fmla="*/ 2843662 w 12192000"/>
              <a:gd name="connsiteY96" fmla="*/ 1992498 h 2240205"/>
              <a:gd name="connsiteX97" fmla="*/ 2718916 w 12192000"/>
              <a:gd name="connsiteY97" fmla="*/ 1990867 h 2240205"/>
              <a:gd name="connsiteX98" fmla="*/ 2713522 w 12192000"/>
              <a:gd name="connsiteY98" fmla="*/ 1990173 h 2240205"/>
              <a:gd name="connsiteX99" fmla="*/ 2476147 w 12192000"/>
              <a:gd name="connsiteY99" fmla="*/ 1998305 h 2240205"/>
              <a:gd name="connsiteX100" fmla="*/ 2373568 w 12192000"/>
              <a:gd name="connsiteY100" fmla="*/ 2003219 h 2240205"/>
              <a:gd name="connsiteX101" fmla="*/ 2287219 w 12192000"/>
              <a:gd name="connsiteY101" fmla="*/ 1998750 h 2240205"/>
              <a:gd name="connsiteX102" fmla="*/ 2243069 w 12192000"/>
              <a:gd name="connsiteY102" fmla="*/ 2005321 h 2240205"/>
              <a:gd name="connsiteX103" fmla="*/ 2164831 w 12192000"/>
              <a:gd name="connsiteY103" fmla="*/ 2010143 h 2240205"/>
              <a:gd name="connsiteX104" fmla="*/ 2085228 w 12192000"/>
              <a:gd name="connsiteY104" fmla="*/ 2046431 h 2240205"/>
              <a:gd name="connsiteX105" fmla="*/ 2058061 w 12192000"/>
              <a:gd name="connsiteY105" fmla="*/ 2047942 h 2240205"/>
              <a:gd name="connsiteX106" fmla="*/ 2042244 w 12192000"/>
              <a:gd name="connsiteY106" fmla="*/ 2055560 h 2240205"/>
              <a:gd name="connsiteX107" fmla="*/ 1877728 w 12192000"/>
              <a:gd name="connsiteY107" fmla="*/ 2101004 h 2240205"/>
              <a:gd name="connsiteX108" fmla="*/ 1759056 w 12192000"/>
              <a:gd name="connsiteY108" fmla="*/ 2125608 h 2240205"/>
              <a:gd name="connsiteX109" fmla="*/ 1637948 w 12192000"/>
              <a:gd name="connsiteY109" fmla="*/ 2172597 h 2240205"/>
              <a:gd name="connsiteX110" fmla="*/ 1434549 w 12192000"/>
              <a:gd name="connsiteY110" fmla="*/ 2234522 h 2240205"/>
              <a:gd name="connsiteX111" fmla="*/ 1370962 w 12192000"/>
              <a:gd name="connsiteY111" fmla="*/ 2237474 h 2240205"/>
              <a:gd name="connsiteX112" fmla="*/ 1356367 w 12192000"/>
              <a:gd name="connsiteY112" fmla="*/ 2235089 h 2240205"/>
              <a:gd name="connsiteX113" fmla="*/ 1279765 w 12192000"/>
              <a:gd name="connsiteY113" fmla="*/ 2229639 h 2240205"/>
              <a:gd name="connsiteX114" fmla="*/ 1195347 w 12192000"/>
              <a:gd name="connsiteY114" fmla="*/ 2212354 h 2240205"/>
              <a:gd name="connsiteX115" fmla="*/ 970251 w 12192000"/>
              <a:gd name="connsiteY115" fmla="*/ 2221029 h 2240205"/>
              <a:gd name="connsiteX116" fmla="*/ 812914 w 12192000"/>
              <a:gd name="connsiteY116" fmla="*/ 2210095 h 2240205"/>
              <a:gd name="connsiteX117" fmla="*/ 776382 w 12192000"/>
              <a:gd name="connsiteY117" fmla="*/ 2204512 h 2240205"/>
              <a:gd name="connsiteX118" fmla="*/ 597225 w 12192000"/>
              <a:gd name="connsiteY118" fmla="*/ 2180999 h 2240205"/>
              <a:gd name="connsiteX119" fmla="*/ 520671 w 12192000"/>
              <a:gd name="connsiteY119" fmla="*/ 2180980 h 2240205"/>
              <a:gd name="connsiteX120" fmla="*/ 515024 w 12192000"/>
              <a:gd name="connsiteY120" fmla="*/ 2179258 h 2240205"/>
              <a:gd name="connsiteX121" fmla="*/ 413835 w 12192000"/>
              <a:gd name="connsiteY121" fmla="*/ 2156783 h 2240205"/>
              <a:gd name="connsiteX122" fmla="*/ 376513 w 12192000"/>
              <a:gd name="connsiteY122" fmla="*/ 2154014 h 2240205"/>
              <a:gd name="connsiteX123" fmla="*/ 273386 w 12192000"/>
              <a:gd name="connsiteY123" fmla="*/ 2142551 h 2240205"/>
              <a:gd name="connsiteX124" fmla="*/ 77641 w 12192000"/>
              <a:gd name="connsiteY124" fmla="*/ 2126835 h 2240205"/>
              <a:gd name="connsiteX125" fmla="*/ 37645 w 12192000"/>
              <a:gd name="connsiteY125" fmla="*/ 2115401 h 2240205"/>
              <a:gd name="connsiteX126" fmla="*/ 4572 w 12192000"/>
              <a:gd name="connsiteY126" fmla="*/ 2111091 h 2240205"/>
              <a:gd name="connsiteX127" fmla="*/ 0 w 12192000"/>
              <a:gd name="connsiteY127" fmla="*/ 2110468 h 2240205"/>
              <a:gd name="connsiteX128" fmla="*/ 0 w 12192000"/>
              <a:gd name="connsiteY128" fmla="*/ 0 h 2240205"/>
              <a:gd name="connsiteX0" fmla="*/ 0 w 12192000"/>
              <a:gd name="connsiteY0" fmla="*/ 0 h 2240205"/>
              <a:gd name="connsiteX1" fmla="*/ 12192000 w 12192000"/>
              <a:gd name="connsiteY1" fmla="*/ 0 h 2240205"/>
              <a:gd name="connsiteX2" fmla="*/ 12192000 w 12192000"/>
              <a:gd name="connsiteY2" fmla="*/ 751299 h 2240205"/>
              <a:gd name="connsiteX3" fmla="*/ 11890686 w 12192000"/>
              <a:gd name="connsiteY3" fmla="*/ 732766 h 2240205"/>
              <a:gd name="connsiteX4" fmla="*/ 11649954 w 12192000"/>
              <a:gd name="connsiteY4" fmla="*/ 749628 h 2240205"/>
              <a:gd name="connsiteX5" fmla="*/ 11560424 w 12192000"/>
              <a:gd name="connsiteY5" fmla="*/ 748017 h 2240205"/>
              <a:gd name="connsiteX6" fmla="*/ 11358455 w 12192000"/>
              <a:gd name="connsiteY6" fmla="*/ 747593 h 2240205"/>
              <a:gd name="connsiteX7" fmla="*/ 11165209 w 12192000"/>
              <a:gd name="connsiteY7" fmla="*/ 748852 h 2240205"/>
              <a:gd name="connsiteX8" fmla="*/ 11058755 w 12192000"/>
              <a:gd name="connsiteY8" fmla="*/ 749617 h 2240205"/>
              <a:gd name="connsiteX9" fmla="*/ 10803046 w 12192000"/>
              <a:gd name="connsiteY9" fmla="*/ 774328 h 2240205"/>
              <a:gd name="connsiteX10" fmla="*/ 10458762 w 12192000"/>
              <a:gd name="connsiteY10" fmla="*/ 755400 h 2240205"/>
              <a:gd name="connsiteX11" fmla="*/ 10211200 w 12192000"/>
              <a:gd name="connsiteY11" fmla="*/ 767513 h 2240205"/>
              <a:gd name="connsiteX12" fmla="*/ 10167995 w 12192000"/>
              <a:gd name="connsiteY12" fmla="*/ 760843 h 2240205"/>
              <a:gd name="connsiteX13" fmla="*/ 9997044 w 12192000"/>
              <a:gd name="connsiteY13" fmla="*/ 780129 h 2240205"/>
              <a:gd name="connsiteX14" fmla="*/ 9943887 w 12192000"/>
              <a:gd name="connsiteY14" fmla="*/ 804141 h 2240205"/>
              <a:gd name="connsiteX15" fmla="*/ 9918248 w 12192000"/>
              <a:gd name="connsiteY15" fmla="*/ 816628 h 2240205"/>
              <a:gd name="connsiteX16" fmla="*/ 9767091 w 12192000"/>
              <a:gd name="connsiteY16" fmla="*/ 870550 h 2240205"/>
              <a:gd name="connsiteX17" fmla="*/ 9683005 w 12192000"/>
              <a:gd name="connsiteY17" fmla="*/ 894128 h 2240205"/>
              <a:gd name="connsiteX18" fmla="*/ 9500499 w 12192000"/>
              <a:gd name="connsiteY18" fmla="*/ 954680 h 2240205"/>
              <a:gd name="connsiteX19" fmla="*/ 9410017 w 12192000"/>
              <a:gd name="connsiteY19" fmla="*/ 993931 h 2240205"/>
              <a:gd name="connsiteX20" fmla="*/ 9392919 w 12192000"/>
              <a:gd name="connsiteY20" fmla="*/ 994656 h 2240205"/>
              <a:gd name="connsiteX21" fmla="*/ 9268019 w 12192000"/>
              <a:gd name="connsiteY21" fmla="*/ 1007442 h 2240205"/>
              <a:gd name="connsiteX22" fmla="*/ 9188177 w 12192000"/>
              <a:gd name="connsiteY22" fmla="*/ 1035474 h 2240205"/>
              <a:gd name="connsiteX23" fmla="*/ 9155969 w 12192000"/>
              <a:gd name="connsiteY23" fmla="*/ 1046804 h 2240205"/>
              <a:gd name="connsiteX24" fmla="*/ 9133985 w 12192000"/>
              <a:gd name="connsiteY24" fmla="*/ 1046450 h 2240205"/>
              <a:gd name="connsiteX25" fmla="*/ 9003462 w 12192000"/>
              <a:gd name="connsiteY25" fmla="*/ 1042406 h 2240205"/>
              <a:gd name="connsiteX26" fmla="*/ 8968445 w 12192000"/>
              <a:gd name="connsiteY26" fmla="*/ 1052169 h 2240205"/>
              <a:gd name="connsiteX27" fmla="*/ 8886001 w 12192000"/>
              <a:gd name="connsiteY27" fmla="*/ 1067468 h 2240205"/>
              <a:gd name="connsiteX28" fmla="*/ 8838610 w 12192000"/>
              <a:gd name="connsiteY28" fmla="*/ 1075091 h 2240205"/>
              <a:gd name="connsiteX29" fmla="*/ 8665605 w 12192000"/>
              <a:gd name="connsiteY29" fmla="*/ 1110791 h 2240205"/>
              <a:gd name="connsiteX30" fmla="*/ 8419755 w 12192000"/>
              <a:gd name="connsiteY30" fmla="*/ 1216260 h 2240205"/>
              <a:gd name="connsiteX31" fmla="*/ 8411626 w 12192000"/>
              <a:gd name="connsiteY31" fmla="*/ 1214397 h 2240205"/>
              <a:gd name="connsiteX32" fmla="*/ 8363469 w 12192000"/>
              <a:gd name="connsiteY32" fmla="*/ 1246658 h 2240205"/>
              <a:gd name="connsiteX33" fmla="*/ 8275497 w 12192000"/>
              <a:gd name="connsiteY33" fmla="*/ 1264396 h 2240205"/>
              <a:gd name="connsiteX34" fmla="*/ 8074238 w 12192000"/>
              <a:gd name="connsiteY34" fmla="*/ 1301895 h 2240205"/>
              <a:gd name="connsiteX35" fmla="*/ 7902328 w 12192000"/>
              <a:gd name="connsiteY35" fmla="*/ 1345865 h 2240205"/>
              <a:gd name="connsiteX36" fmla="*/ 7840612 w 12192000"/>
              <a:gd name="connsiteY36" fmla="*/ 1369373 h 2240205"/>
              <a:gd name="connsiteX37" fmla="*/ 7786819 w 12192000"/>
              <a:gd name="connsiteY37" fmla="*/ 1378970 h 2240205"/>
              <a:gd name="connsiteX38" fmla="*/ 7548172 w 12192000"/>
              <a:gd name="connsiteY38" fmla="*/ 1417460 h 2240205"/>
              <a:gd name="connsiteX39" fmla="*/ 7483437 w 12192000"/>
              <a:gd name="connsiteY39" fmla="*/ 1478152 h 2240205"/>
              <a:gd name="connsiteX40" fmla="*/ 7377870 w 12192000"/>
              <a:gd name="connsiteY40" fmla="*/ 1523319 h 2240205"/>
              <a:gd name="connsiteX41" fmla="*/ 7230737 w 12192000"/>
              <a:gd name="connsiteY41" fmla="*/ 1562633 h 2240205"/>
              <a:gd name="connsiteX42" fmla="*/ 7224458 w 12192000"/>
              <a:gd name="connsiteY42" fmla="*/ 1573008 h 2240205"/>
              <a:gd name="connsiteX43" fmla="*/ 7183121 w 12192000"/>
              <a:gd name="connsiteY43" fmla="*/ 1595162 h 2240205"/>
              <a:gd name="connsiteX44" fmla="*/ 7164601 w 12192000"/>
              <a:gd name="connsiteY44" fmla="*/ 1606490 h 2240205"/>
              <a:gd name="connsiteX45" fmla="*/ 6900177 w 12192000"/>
              <a:gd name="connsiteY45" fmla="*/ 1636016 h 2240205"/>
              <a:gd name="connsiteX46" fmla="*/ 6795372 w 12192000"/>
              <a:gd name="connsiteY46" fmla="*/ 1644845 h 2240205"/>
              <a:gd name="connsiteX47" fmla="*/ 6692251 w 12192000"/>
              <a:gd name="connsiteY47" fmla="*/ 1656357 h 2240205"/>
              <a:gd name="connsiteX48" fmla="*/ 6655235 w 12192000"/>
              <a:gd name="connsiteY48" fmla="*/ 1661869 h 2240205"/>
              <a:gd name="connsiteX49" fmla="*/ 6554894 w 12192000"/>
              <a:gd name="connsiteY49" fmla="*/ 1664428 h 2240205"/>
              <a:gd name="connsiteX50" fmla="*/ 6516595 w 12192000"/>
              <a:gd name="connsiteY50" fmla="*/ 1667475 h 2240205"/>
              <a:gd name="connsiteX51" fmla="*/ 6508541 w 12192000"/>
              <a:gd name="connsiteY51" fmla="*/ 1668757 h 2240205"/>
              <a:gd name="connsiteX52" fmla="*/ 6471012 w 12192000"/>
              <a:gd name="connsiteY52" fmla="*/ 1678604 h 2240205"/>
              <a:gd name="connsiteX53" fmla="*/ 6364035 w 12192000"/>
              <a:gd name="connsiteY53" fmla="*/ 1667683 h 2240205"/>
              <a:gd name="connsiteX54" fmla="*/ 6243319 w 12192000"/>
              <a:gd name="connsiteY54" fmla="*/ 1695560 h 2240205"/>
              <a:gd name="connsiteX55" fmla="*/ 6098321 w 12192000"/>
              <a:gd name="connsiteY55" fmla="*/ 1721646 h 2240205"/>
              <a:gd name="connsiteX56" fmla="*/ 5880652 w 12192000"/>
              <a:gd name="connsiteY56" fmla="*/ 1779643 h 2240205"/>
              <a:gd name="connsiteX57" fmla="*/ 5785959 w 12192000"/>
              <a:gd name="connsiteY57" fmla="*/ 1775307 h 2240205"/>
              <a:gd name="connsiteX58" fmla="*/ 5643534 w 12192000"/>
              <a:gd name="connsiteY58" fmla="*/ 1802919 h 2240205"/>
              <a:gd name="connsiteX59" fmla="*/ 5518799 w 12192000"/>
              <a:gd name="connsiteY59" fmla="*/ 1818312 h 2240205"/>
              <a:gd name="connsiteX60" fmla="*/ 5505014 w 12192000"/>
              <a:gd name="connsiteY60" fmla="*/ 1819259 h 2240205"/>
              <a:gd name="connsiteX61" fmla="*/ 5453307 w 12192000"/>
              <a:gd name="connsiteY61" fmla="*/ 1815450 h 2240205"/>
              <a:gd name="connsiteX62" fmla="*/ 5221533 w 12192000"/>
              <a:gd name="connsiteY62" fmla="*/ 1846950 h 2240205"/>
              <a:gd name="connsiteX63" fmla="*/ 5149802 w 12192000"/>
              <a:gd name="connsiteY63" fmla="*/ 1844846 h 2240205"/>
              <a:gd name="connsiteX64" fmla="*/ 5114927 w 12192000"/>
              <a:gd name="connsiteY64" fmla="*/ 1847827 h 2240205"/>
              <a:gd name="connsiteX65" fmla="*/ 5108970 w 12192000"/>
              <a:gd name="connsiteY65" fmla="*/ 1847935 h 2240205"/>
              <a:gd name="connsiteX66" fmla="*/ 5067961 w 12192000"/>
              <a:gd name="connsiteY66" fmla="*/ 1845917 h 2240205"/>
              <a:gd name="connsiteX67" fmla="*/ 5007075 w 12192000"/>
              <a:gd name="connsiteY67" fmla="*/ 1838626 h 2240205"/>
              <a:gd name="connsiteX68" fmla="*/ 4944087 w 12192000"/>
              <a:gd name="connsiteY68" fmla="*/ 1823332 h 2240205"/>
              <a:gd name="connsiteX69" fmla="*/ 4907662 w 12192000"/>
              <a:gd name="connsiteY69" fmla="*/ 1816900 h 2240205"/>
              <a:gd name="connsiteX70" fmla="*/ 4882386 w 12192000"/>
              <a:gd name="connsiteY70" fmla="*/ 1809844 h 2240205"/>
              <a:gd name="connsiteX71" fmla="*/ 4811440 w 12192000"/>
              <a:gd name="connsiteY71" fmla="*/ 1804655 h 2240205"/>
              <a:gd name="connsiteX72" fmla="*/ 4691075 w 12192000"/>
              <a:gd name="connsiteY72" fmla="*/ 1801389 h 2240205"/>
              <a:gd name="connsiteX73" fmla="*/ 4640313 w 12192000"/>
              <a:gd name="connsiteY73" fmla="*/ 1784307 h 2240205"/>
              <a:gd name="connsiteX74" fmla="*/ 4536503 w 12192000"/>
              <a:gd name="connsiteY74" fmla="*/ 1785334 h 2240205"/>
              <a:gd name="connsiteX75" fmla="*/ 4513724 w 12192000"/>
              <a:gd name="connsiteY75" fmla="*/ 1791996 h 2240205"/>
              <a:gd name="connsiteX76" fmla="*/ 4459810 w 12192000"/>
              <a:gd name="connsiteY76" fmla="*/ 1797886 h 2240205"/>
              <a:gd name="connsiteX77" fmla="*/ 4379064 w 12192000"/>
              <a:gd name="connsiteY77" fmla="*/ 1817177 h 2240205"/>
              <a:gd name="connsiteX78" fmla="*/ 4290981 w 12192000"/>
              <a:gd name="connsiteY78" fmla="*/ 1839677 h 2240205"/>
              <a:gd name="connsiteX79" fmla="*/ 4238372 w 12192000"/>
              <a:gd name="connsiteY79" fmla="*/ 1851480 h 2240205"/>
              <a:gd name="connsiteX80" fmla="*/ 4232517 w 12192000"/>
              <a:gd name="connsiteY80" fmla="*/ 1852567 h 2240205"/>
              <a:gd name="connsiteX81" fmla="*/ 4191732 w 12192000"/>
              <a:gd name="connsiteY81" fmla="*/ 1857328 h 2240205"/>
              <a:gd name="connsiteX82" fmla="*/ 4065532 w 12192000"/>
              <a:gd name="connsiteY82" fmla="*/ 1855477 h 2240205"/>
              <a:gd name="connsiteX83" fmla="*/ 4028460 w 12192000"/>
              <a:gd name="connsiteY83" fmla="*/ 1855137 h 2240205"/>
              <a:gd name="connsiteX84" fmla="*/ 4002267 w 12192000"/>
              <a:gd name="connsiteY84" fmla="*/ 1852352 h 2240205"/>
              <a:gd name="connsiteX85" fmla="*/ 3931396 w 12192000"/>
              <a:gd name="connsiteY85" fmla="*/ 1858915 h 2240205"/>
              <a:gd name="connsiteX86" fmla="*/ 3812162 w 12192000"/>
              <a:gd name="connsiteY86" fmla="*/ 1875501 h 2240205"/>
              <a:gd name="connsiteX87" fmla="*/ 3758105 w 12192000"/>
              <a:gd name="connsiteY87" fmla="*/ 1871856 h 2240205"/>
              <a:gd name="connsiteX88" fmla="*/ 3567259 w 12192000"/>
              <a:gd name="connsiteY88" fmla="*/ 1893482 h 2240205"/>
              <a:gd name="connsiteX89" fmla="*/ 3405770 w 12192000"/>
              <a:gd name="connsiteY89" fmla="*/ 1904591 h 2240205"/>
              <a:gd name="connsiteX90" fmla="*/ 3280097 w 12192000"/>
              <a:gd name="connsiteY90" fmla="*/ 1919610 h 2240205"/>
              <a:gd name="connsiteX91" fmla="*/ 3009910 w 12192000"/>
              <a:gd name="connsiteY91" fmla="*/ 1957866 h 2240205"/>
              <a:gd name="connsiteX92" fmla="*/ 2995934 w 12192000"/>
              <a:gd name="connsiteY92" fmla="*/ 1967085 h 2240205"/>
              <a:gd name="connsiteX93" fmla="*/ 2942858 w 12192000"/>
              <a:gd name="connsiteY93" fmla="*/ 1981367 h 2240205"/>
              <a:gd name="connsiteX94" fmla="*/ 2875436 w 12192000"/>
              <a:gd name="connsiteY94" fmla="*/ 1996977 h 2240205"/>
              <a:gd name="connsiteX95" fmla="*/ 2874892 w 12192000"/>
              <a:gd name="connsiteY95" fmla="*/ 1996085 h 2240205"/>
              <a:gd name="connsiteX96" fmla="*/ 2843662 w 12192000"/>
              <a:gd name="connsiteY96" fmla="*/ 1992498 h 2240205"/>
              <a:gd name="connsiteX97" fmla="*/ 2718916 w 12192000"/>
              <a:gd name="connsiteY97" fmla="*/ 1990867 h 2240205"/>
              <a:gd name="connsiteX98" fmla="*/ 2713522 w 12192000"/>
              <a:gd name="connsiteY98" fmla="*/ 1990173 h 2240205"/>
              <a:gd name="connsiteX99" fmla="*/ 2476147 w 12192000"/>
              <a:gd name="connsiteY99" fmla="*/ 1998305 h 2240205"/>
              <a:gd name="connsiteX100" fmla="*/ 2373568 w 12192000"/>
              <a:gd name="connsiteY100" fmla="*/ 2003219 h 2240205"/>
              <a:gd name="connsiteX101" fmla="*/ 2287219 w 12192000"/>
              <a:gd name="connsiteY101" fmla="*/ 1998750 h 2240205"/>
              <a:gd name="connsiteX102" fmla="*/ 2243069 w 12192000"/>
              <a:gd name="connsiteY102" fmla="*/ 2005321 h 2240205"/>
              <a:gd name="connsiteX103" fmla="*/ 2164831 w 12192000"/>
              <a:gd name="connsiteY103" fmla="*/ 2010143 h 2240205"/>
              <a:gd name="connsiteX104" fmla="*/ 2085228 w 12192000"/>
              <a:gd name="connsiteY104" fmla="*/ 2046431 h 2240205"/>
              <a:gd name="connsiteX105" fmla="*/ 2058061 w 12192000"/>
              <a:gd name="connsiteY105" fmla="*/ 2047942 h 2240205"/>
              <a:gd name="connsiteX106" fmla="*/ 2042244 w 12192000"/>
              <a:gd name="connsiteY106" fmla="*/ 2055560 h 2240205"/>
              <a:gd name="connsiteX107" fmla="*/ 1877728 w 12192000"/>
              <a:gd name="connsiteY107" fmla="*/ 2101004 h 2240205"/>
              <a:gd name="connsiteX108" fmla="*/ 1759056 w 12192000"/>
              <a:gd name="connsiteY108" fmla="*/ 2125608 h 2240205"/>
              <a:gd name="connsiteX109" fmla="*/ 1637948 w 12192000"/>
              <a:gd name="connsiteY109" fmla="*/ 2172597 h 2240205"/>
              <a:gd name="connsiteX110" fmla="*/ 1434549 w 12192000"/>
              <a:gd name="connsiteY110" fmla="*/ 2234522 h 2240205"/>
              <a:gd name="connsiteX111" fmla="*/ 1370962 w 12192000"/>
              <a:gd name="connsiteY111" fmla="*/ 2237474 h 2240205"/>
              <a:gd name="connsiteX112" fmla="*/ 1356367 w 12192000"/>
              <a:gd name="connsiteY112" fmla="*/ 2235089 h 2240205"/>
              <a:gd name="connsiteX113" fmla="*/ 1279765 w 12192000"/>
              <a:gd name="connsiteY113" fmla="*/ 2229639 h 2240205"/>
              <a:gd name="connsiteX114" fmla="*/ 1195347 w 12192000"/>
              <a:gd name="connsiteY114" fmla="*/ 2212354 h 2240205"/>
              <a:gd name="connsiteX115" fmla="*/ 970251 w 12192000"/>
              <a:gd name="connsiteY115" fmla="*/ 2221029 h 2240205"/>
              <a:gd name="connsiteX116" fmla="*/ 812914 w 12192000"/>
              <a:gd name="connsiteY116" fmla="*/ 2210095 h 2240205"/>
              <a:gd name="connsiteX117" fmla="*/ 776382 w 12192000"/>
              <a:gd name="connsiteY117" fmla="*/ 2204512 h 2240205"/>
              <a:gd name="connsiteX118" fmla="*/ 597225 w 12192000"/>
              <a:gd name="connsiteY118" fmla="*/ 2180999 h 2240205"/>
              <a:gd name="connsiteX119" fmla="*/ 520671 w 12192000"/>
              <a:gd name="connsiteY119" fmla="*/ 2180980 h 2240205"/>
              <a:gd name="connsiteX120" fmla="*/ 515024 w 12192000"/>
              <a:gd name="connsiteY120" fmla="*/ 2179258 h 2240205"/>
              <a:gd name="connsiteX121" fmla="*/ 413835 w 12192000"/>
              <a:gd name="connsiteY121" fmla="*/ 2156783 h 2240205"/>
              <a:gd name="connsiteX122" fmla="*/ 376513 w 12192000"/>
              <a:gd name="connsiteY122" fmla="*/ 2154014 h 2240205"/>
              <a:gd name="connsiteX123" fmla="*/ 273386 w 12192000"/>
              <a:gd name="connsiteY123" fmla="*/ 2142551 h 2240205"/>
              <a:gd name="connsiteX124" fmla="*/ 77641 w 12192000"/>
              <a:gd name="connsiteY124" fmla="*/ 2126835 h 2240205"/>
              <a:gd name="connsiteX125" fmla="*/ 37645 w 12192000"/>
              <a:gd name="connsiteY125" fmla="*/ 2115401 h 2240205"/>
              <a:gd name="connsiteX126" fmla="*/ 4572 w 12192000"/>
              <a:gd name="connsiteY126" fmla="*/ 2111091 h 2240205"/>
              <a:gd name="connsiteX127" fmla="*/ 0 w 12192000"/>
              <a:gd name="connsiteY127" fmla="*/ 2110468 h 2240205"/>
              <a:gd name="connsiteX128" fmla="*/ 0 w 12192000"/>
              <a:gd name="connsiteY128" fmla="*/ 0 h 2240205"/>
              <a:gd name="connsiteX0" fmla="*/ 0 w 12192000"/>
              <a:gd name="connsiteY0" fmla="*/ 0 h 2240205"/>
              <a:gd name="connsiteX1" fmla="*/ 12192000 w 12192000"/>
              <a:gd name="connsiteY1" fmla="*/ 0 h 2240205"/>
              <a:gd name="connsiteX2" fmla="*/ 12192000 w 12192000"/>
              <a:gd name="connsiteY2" fmla="*/ 751299 h 2240205"/>
              <a:gd name="connsiteX3" fmla="*/ 11890686 w 12192000"/>
              <a:gd name="connsiteY3" fmla="*/ 732766 h 2240205"/>
              <a:gd name="connsiteX4" fmla="*/ 11649954 w 12192000"/>
              <a:gd name="connsiteY4" fmla="*/ 749628 h 2240205"/>
              <a:gd name="connsiteX5" fmla="*/ 11560424 w 12192000"/>
              <a:gd name="connsiteY5" fmla="*/ 748017 h 2240205"/>
              <a:gd name="connsiteX6" fmla="*/ 11358455 w 12192000"/>
              <a:gd name="connsiteY6" fmla="*/ 747593 h 2240205"/>
              <a:gd name="connsiteX7" fmla="*/ 11165209 w 12192000"/>
              <a:gd name="connsiteY7" fmla="*/ 748852 h 2240205"/>
              <a:gd name="connsiteX8" fmla="*/ 11058755 w 12192000"/>
              <a:gd name="connsiteY8" fmla="*/ 749617 h 2240205"/>
              <a:gd name="connsiteX9" fmla="*/ 10803046 w 12192000"/>
              <a:gd name="connsiteY9" fmla="*/ 774328 h 2240205"/>
              <a:gd name="connsiteX10" fmla="*/ 10458762 w 12192000"/>
              <a:gd name="connsiteY10" fmla="*/ 755400 h 2240205"/>
              <a:gd name="connsiteX11" fmla="*/ 10211200 w 12192000"/>
              <a:gd name="connsiteY11" fmla="*/ 767513 h 2240205"/>
              <a:gd name="connsiteX12" fmla="*/ 10167995 w 12192000"/>
              <a:gd name="connsiteY12" fmla="*/ 760843 h 2240205"/>
              <a:gd name="connsiteX13" fmla="*/ 9997044 w 12192000"/>
              <a:gd name="connsiteY13" fmla="*/ 780129 h 2240205"/>
              <a:gd name="connsiteX14" fmla="*/ 9943887 w 12192000"/>
              <a:gd name="connsiteY14" fmla="*/ 804141 h 2240205"/>
              <a:gd name="connsiteX15" fmla="*/ 9918248 w 12192000"/>
              <a:gd name="connsiteY15" fmla="*/ 816628 h 2240205"/>
              <a:gd name="connsiteX16" fmla="*/ 9767091 w 12192000"/>
              <a:gd name="connsiteY16" fmla="*/ 870550 h 2240205"/>
              <a:gd name="connsiteX17" fmla="*/ 9683005 w 12192000"/>
              <a:gd name="connsiteY17" fmla="*/ 894128 h 2240205"/>
              <a:gd name="connsiteX18" fmla="*/ 9500499 w 12192000"/>
              <a:gd name="connsiteY18" fmla="*/ 954680 h 2240205"/>
              <a:gd name="connsiteX19" fmla="*/ 9410017 w 12192000"/>
              <a:gd name="connsiteY19" fmla="*/ 993931 h 2240205"/>
              <a:gd name="connsiteX20" fmla="*/ 9392919 w 12192000"/>
              <a:gd name="connsiteY20" fmla="*/ 994656 h 2240205"/>
              <a:gd name="connsiteX21" fmla="*/ 9268019 w 12192000"/>
              <a:gd name="connsiteY21" fmla="*/ 1007442 h 2240205"/>
              <a:gd name="connsiteX22" fmla="*/ 9188177 w 12192000"/>
              <a:gd name="connsiteY22" fmla="*/ 1035474 h 2240205"/>
              <a:gd name="connsiteX23" fmla="*/ 9155969 w 12192000"/>
              <a:gd name="connsiteY23" fmla="*/ 1046804 h 2240205"/>
              <a:gd name="connsiteX24" fmla="*/ 9133985 w 12192000"/>
              <a:gd name="connsiteY24" fmla="*/ 1046450 h 2240205"/>
              <a:gd name="connsiteX25" fmla="*/ 9003462 w 12192000"/>
              <a:gd name="connsiteY25" fmla="*/ 1042406 h 2240205"/>
              <a:gd name="connsiteX26" fmla="*/ 8968445 w 12192000"/>
              <a:gd name="connsiteY26" fmla="*/ 1052169 h 2240205"/>
              <a:gd name="connsiteX27" fmla="*/ 8886001 w 12192000"/>
              <a:gd name="connsiteY27" fmla="*/ 1067468 h 2240205"/>
              <a:gd name="connsiteX28" fmla="*/ 8838610 w 12192000"/>
              <a:gd name="connsiteY28" fmla="*/ 1075091 h 2240205"/>
              <a:gd name="connsiteX29" fmla="*/ 8665605 w 12192000"/>
              <a:gd name="connsiteY29" fmla="*/ 1110791 h 2240205"/>
              <a:gd name="connsiteX30" fmla="*/ 8419755 w 12192000"/>
              <a:gd name="connsiteY30" fmla="*/ 1216260 h 2240205"/>
              <a:gd name="connsiteX31" fmla="*/ 8411626 w 12192000"/>
              <a:gd name="connsiteY31" fmla="*/ 1214397 h 2240205"/>
              <a:gd name="connsiteX32" fmla="*/ 8363469 w 12192000"/>
              <a:gd name="connsiteY32" fmla="*/ 1246658 h 2240205"/>
              <a:gd name="connsiteX33" fmla="*/ 8275497 w 12192000"/>
              <a:gd name="connsiteY33" fmla="*/ 1264396 h 2240205"/>
              <a:gd name="connsiteX34" fmla="*/ 8074238 w 12192000"/>
              <a:gd name="connsiteY34" fmla="*/ 1301895 h 2240205"/>
              <a:gd name="connsiteX35" fmla="*/ 7902328 w 12192000"/>
              <a:gd name="connsiteY35" fmla="*/ 1345865 h 2240205"/>
              <a:gd name="connsiteX36" fmla="*/ 7840612 w 12192000"/>
              <a:gd name="connsiteY36" fmla="*/ 1369373 h 2240205"/>
              <a:gd name="connsiteX37" fmla="*/ 7786819 w 12192000"/>
              <a:gd name="connsiteY37" fmla="*/ 1378970 h 2240205"/>
              <a:gd name="connsiteX38" fmla="*/ 7548172 w 12192000"/>
              <a:gd name="connsiteY38" fmla="*/ 1417460 h 2240205"/>
              <a:gd name="connsiteX39" fmla="*/ 7483437 w 12192000"/>
              <a:gd name="connsiteY39" fmla="*/ 1478152 h 2240205"/>
              <a:gd name="connsiteX40" fmla="*/ 7377870 w 12192000"/>
              <a:gd name="connsiteY40" fmla="*/ 1523319 h 2240205"/>
              <a:gd name="connsiteX41" fmla="*/ 7230737 w 12192000"/>
              <a:gd name="connsiteY41" fmla="*/ 1562633 h 2240205"/>
              <a:gd name="connsiteX42" fmla="*/ 7224458 w 12192000"/>
              <a:gd name="connsiteY42" fmla="*/ 1573008 h 2240205"/>
              <a:gd name="connsiteX43" fmla="*/ 7183121 w 12192000"/>
              <a:gd name="connsiteY43" fmla="*/ 1595162 h 2240205"/>
              <a:gd name="connsiteX44" fmla="*/ 7164601 w 12192000"/>
              <a:gd name="connsiteY44" fmla="*/ 1606490 h 2240205"/>
              <a:gd name="connsiteX45" fmla="*/ 6900177 w 12192000"/>
              <a:gd name="connsiteY45" fmla="*/ 1636016 h 2240205"/>
              <a:gd name="connsiteX46" fmla="*/ 6795372 w 12192000"/>
              <a:gd name="connsiteY46" fmla="*/ 1644845 h 2240205"/>
              <a:gd name="connsiteX47" fmla="*/ 6692251 w 12192000"/>
              <a:gd name="connsiteY47" fmla="*/ 1656357 h 2240205"/>
              <a:gd name="connsiteX48" fmla="*/ 6655235 w 12192000"/>
              <a:gd name="connsiteY48" fmla="*/ 1661869 h 2240205"/>
              <a:gd name="connsiteX49" fmla="*/ 6554894 w 12192000"/>
              <a:gd name="connsiteY49" fmla="*/ 1664428 h 2240205"/>
              <a:gd name="connsiteX50" fmla="*/ 6516595 w 12192000"/>
              <a:gd name="connsiteY50" fmla="*/ 1667475 h 2240205"/>
              <a:gd name="connsiteX51" fmla="*/ 6508541 w 12192000"/>
              <a:gd name="connsiteY51" fmla="*/ 1668757 h 2240205"/>
              <a:gd name="connsiteX52" fmla="*/ 6471012 w 12192000"/>
              <a:gd name="connsiteY52" fmla="*/ 1678604 h 2240205"/>
              <a:gd name="connsiteX53" fmla="*/ 6364035 w 12192000"/>
              <a:gd name="connsiteY53" fmla="*/ 1667683 h 2240205"/>
              <a:gd name="connsiteX54" fmla="*/ 6243319 w 12192000"/>
              <a:gd name="connsiteY54" fmla="*/ 1695560 h 2240205"/>
              <a:gd name="connsiteX55" fmla="*/ 6098321 w 12192000"/>
              <a:gd name="connsiteY55" fmla="*/ 1721646 h 2240205"/>
              <a:gd name="connsiteX56" fmla="*/ 5880652 w 12192000"/>
              <a:gd name="connsiteY56" fmla="*/ 1779643 h 2240205"/>
              <a:gd name="connsiteX57" fmla="*/ 5785959 w 12192000"/>
              <a:gd name="connsiteY57" fmla="*/ 1775307 h 2240205"/>
              <a:gd name="connsiteX58" fmla="*/ 5643534 w 12192000"/>
              <a:gd name="connsiteY58" fmla="*/ 1802919 h 2240205"/>
              <a:gd name="connsiteX59" fmla="*/ 5518799 w 12192000"/>
              <a:gd name="connsiteY59" fmla="*/ 1818312 h 2240205"/>
              <a:gd name="connsiteX60" fmla="*/ 5505014 w 12192000"/>
              <a:gd name="connsiteY60" fmla="*/ 1819259 h 2240205"/>
              <a:gd name="connsiteX61" fmla="*/ 5453307 w 12192000"/>
              <a:gd name="connsiteY61" fmla="*/ 1815450 h 2240205"/>
              <a:gd name="connsiteX62" fmla="*/ 5221533 w 12192000"/>
              <a:gd name="connsiteY62" fmla="*/ 1846950 h 2240205"/>
              <a:gd name="connsiteX63" fmla="*/ 5149802 w 12192000"/>
              <a:gd name="connsiteY63" fmla="*/ 1844846 h 2240205"/>
              <a:gd name="connsiteX64" fmla="*/ 5114927 w 12192000"/>
              <a:gd name="connsiteY64" fmla="*/ 1847827 h 2240205"/>
              <a:gd name="connsiteX65" fmla="*/ 5108970 w 12192000"/>
              <a:gd name="connsiteY65" fmla="*/ 1847935 h 2240205"/>
              <a:gd name="connsiteX66" fmla="*/ 5067961 w 12192000"/>
              <a:gd name="connsiteY66" fmla="*/ 1845917 h 2240205"/>
              <a:gd name="connsiteX67" fmla="*/ 5007075 w 12192000"/>
              <a:gd name="connsiteY67" fmla="*/ 1838626 h 2240205"/>
              <a:gd name="connsiteX68" fmla="*/ 4944087 w 12192000"/>
              <a:gd name="connsiteY68" fmla="*/ 1823332 h 2240205"/>
              <a:gd name="connsiteX69" fmla="*/ 4907662 w 12192000"/>
              <a:gd name="connsiteY69" fmla="*/ 1816900 h 2240205"/>
              <a:gd name="connsiteX70" fmla="*/ 4882386 w 12192000"/>
              <a:gd name="connsiteY70" fmla="*/ 1809844 h 2240205"/>
              <a:gd name="connsiteX71" fmla="*/ 4811440 w 12192000"/>
              <a:gd name="connsiteY71" fmla="*/ 1804655 h 2240205"/>
              <a:gd name="connsiteX72" fmla="*/ 4691075 w 12192000"/>
              <a:gd name="connsiteY72" fmla="*/ 1801389 h 2240205"/>
              <a:gd name="connsiteX73" fmla="*/ 4640313 w 12192000"/>
              <a:gd name="connsiteY73" fmla="*/ 1784307 h 2240205"/>
              <a:gd name="connsiteX74" fmla="*/ 4536503 w 12192000"/>
              <a:gd name="connsiteY74" fmla="*/ 1785334 h 2240205"/>
              <a:gd name="connsiteX75" fmla="*/ 4513724 w 12192000"/>
              <a:gd name="connsiteY75" fmla="*/ 1791996 h 2240205"/>
              <a:gd name="connsiteX76" fmla="*/ 4459810 w 12192000"/>
              <a:gd name="connsiteY76" fmla="*/ 1797886 h 2240205"/>
              <a:gd name="connsiteX77" fmla="*/ 4379064 w 12192000"/>
              <a:gd name="connsiteY77" fmla="*/ 1817177 h 2240205"/>
              <a:gd name="connsiteX78" fmla="*/ 4290981 w 12192000"/>
              <a:gd name="connsiteY78" fmla="*/ 1839677 h 2240205"/>
              <a:gd name="connsiteX79" fmla="*/ 4238372 w 12192000"/>
              <a:gd name="connsiteY79" fmla="*/ 1851480 h 2240205"/>
              <a:gd name="connsiteX80" fmla="*/ 4232517 w 12192000"/>
              <a:gd name="connsiteY80" fmla="*/ 1852567 h 2240205"/>
              <a:gd name="connsiteX81" fmla="*/ 4191732 w 12192000"/>
              <a:gd name="connsiteY81" fmla="*/ 1857328 h 2240205"/>
              <a:gd name="connsiteX82" fmla="*/ 4065532 w 12192000"/>
              <a:gd name="connsiteY82" fmla="*/ 1855477 h 2240205"/>
              <a:gd name="connsiteX83" fmla="*/ 4028460 w 12192000"/>
              <a:gd name="connsiteY83" fmla="*/ 1855137 h 2240205"/>
              <a:gd name="connsiteX84" fmla="*/ 4002267 w 12192000"/>
              <a:gd name="connsiteY84" fmla="*/ 1852352 h 2240205"/>
              <a:gd name="connsiteX85" fmla="*/ 3931396 w 12192000"/>
              <a:gd name="connsiteY85" fmla="*/ 1858915 h 2240205"/>
              <a:gd name="connsiteX86" fmla="*/ 3812162 w 12192000"/>
              <a:gd name="connsiteY86" fmla="*/ 1875501 h 2240205"/>
              <a:gd name="connsiteX87" fmla="*/ 3758105 w 12192000"/>
              <a:gd name="connsiteY87" fmla="*/ 1871856 h 2240205"/>
              <a:gd name="connsiteX88" fmla="*/ 3567259 w 12192000"/>
              <a:gd name="connsiteY88" fmla="*/ 1893482 h 2240205"/>
              <a:gd name="connsiteX89" fmla="*/ 3405770 w 12192000"/>
              <a:gd name="connsiteY89" fmla="*/ 1904591 h 2240205"/>
              <a:gd name="connsiteX90" fmla="*/ 3280097 w 12192000"/>
              <a:gd name="connsiteY90" fmla="*/ 1919610 h 2240205"/>
              <a:gd name="connsiteX91" fmla="*/ 3009910 w 12192000"/>
              <a:gd name="connsiteY91" fmla="*/ 1957866 h 2240205"/>
              <a:gd name="connsiteX92" fmla="*/ 2995934 w 12192000"/>
              <a:gd name="connsiteY92" fmla="*/ 1967085 h 2240205"/>
              <a:gd name="connsiteX93" fmla="*/ 2942858 w 12192000"/>
              <a:gd name="connsiteY93" fmla="*/ 1981367 h 2240205"/>
              <a:gd name="connsiteX94" fmla="*/ 2875436 w 12192000"/>
              <a:gd name="connsiteY94" fmla="*/ 1996977 h 2240205"/>
              <a:gd name="connsiteX95" fmla="*/ 2874892 w 12192000"/>
              <a:gd name="connsiteY95" fmla="*/ 1996085 h 2240205"/>
              <a:gd name="connsiteX96" fmla="*/ 2843662 w 12192000"/>
              <a:gd name="connsiteY96" fmla="*/ 1992498 h 2240205"/>
              <a:gd name="connsiteX97" fmla="*/ 2718916 w 12192000"/>
              <a:gd name="connsiteY97" fmla="*/ 1990867 h 2240205"/>
              <a:gd name="connsiteX98" fmla="*/ 2713522 w 12192000"/>
              <a:gd name="connsiteY98" fmla="*/ 1990173 h 2240205"/>
              <a:gd name="connsiteX99" fmla="*/ 2476147 w 12192000"/>
              <a:gd name="connsiteY99" fmla="*/ 1998305 h 2240205"/>
              <a:gd name="connsiteX100" fmla="*/ 2373568 w 12192000"/>
              <a:gd name="connsiteY100" fmla="*/ 2003219 h 2240205"/>
              <a:gd name="connsiteX101" fmla="*/ 2287219 w 12192000"/>
              <a:gd name="connsiteY101" fmla="*/ 1998750 h 2240205"/>
              <a:gd name="connsiteX102" fmla="*/ 2243069 w 12192000"/>
              <a:gd name="connsiteY102" fmla="*/ 2005321 h 2240205"/>
              <a:gd name="connsiteX103" fmla="*/ 2164831 w 12192000"/>
              <a:gd name="connsiteY103" fmla="*/ 2010143 h 2240205"/>
              <a:gd name="connsiteX104" fmla="*/ 2085228 w 12192000"/>
              <a:gd name="connsiteY104" fmla="*/ 2046431 h 2240205"/>
              <a:gd name="connsiteX105" fmla="*/ 2058061 w 12192000"/>
              <a:gd name="connsiteY105" fmla="*/ 2047942 h 2240205"/>
              <a:gd name="connsiteX106" fmla="*/ 2042244 w 12192000"/>
              <a:gd name="connsiteY106" fmla="*/ 2055560 h 2240205"/>
              <a:gd name="connsiteX107" fmla="*/ 1877728 w 12192000"/>
              <a:gd name="connsiteY107" fmla="*/ 2101004 h 2240205"/>
              <a:gd name="connsiteX108" fmla="*/ 1759056 w 12192000"/>
              <a:gd name="connsiteY108" fmla="*/ 2125608 h 2240205"/>
              <a:gd name="connsiteX109" fmla="*/ 1637948 w 12192000"/>
              <a:gd name="connsiteY109" fmla="*/ 2172597 h 2240205"/>
              <a:gd name="connsiteX110" fmla="*/ 1434549 w 12192000"/>
              <a:gd name="connsiteY110" fmla="*/ 2234522 h 2240205"/>
              <a:gd name="connsiteX111" fmla="*/ 1370962 w 12192000"/>
              <a:gd name="connsiteY111" fmla="*/ 2237474 h 2240205"/>
              <a:gd name="connsiteX112" fmla="*/ 1356367 w 12192000"/>
              <a:gd name="connsiteY112" fmla="*/ 2235089 h 2240205"/>
              <a:gd name="connsiteX113" fmla="*/ 1279765 w 12192000"/>
              <a:gd name="connsiteY113" fmla="*/ 2229639 h 2240205"/>
              <a:gd name="connsiteX114" fmla="*/ 1195347 w 12192000"/>
              <a:gd name="connsiteY114" fmla="*/ 2212354 h 2240205"/>
              <a:gd name="connsiteX115" fmla="*/ 970251 w 12192000"/>
              <a:gd name="connsiteY115" fmla="*/ 2221029 h 2240205"/>
              <a:gd name="connsiteX116" fmla="*/ 812914 w 12192000"/>
              <a:gd name="connsiteY116" fmla="*/ 2210095 h 2240205"/>
              <a:gd name="connsiteX117" fmla="*/ 776382 w 12192000"/>
              <a:gd name="connsiteY117" fmla="*/ 2204512 h 2240205"/>
              <a:gd name="connsiteX118" fmla="*/ 597225 w 12192000"/>
              <a:gd name="connsiteY118" fmla="*/ 2180999 h 2240205"/>
              <a:gd name="connsiteX119" fmla="*/ 520671 w 12192000"/>
              <a:gd name="connsiteY119" fmla="*/ 2180980 h 2240205"/>
              <a:gd name="connsiteX120" fmla="*/ 515024 w 12192000"/>
              <a:gd name="connsiteY120" fmla="*/ 2179258 h 2240205"/>
              <a:gd name="connsiteX121" fmla="*/ 413835 w 12192000"/>
              <a:gd name="connsiteY121" fmla="*/ 2156783 h 2240205"/>
              <a:gd name="connsiteX122" fmla="*/ 376513 w 12192000"/>
              <a:gd name="connsiteY122" fmla="*/ 2154014 h 2240205"/>
              <a:gd name="connsiteX123" fmla="*/ 273386 w 12192000"/>
              <a:gd name="connsiteY123" fmla="*/ 2142551 h 2240205"/>
              <a:gd name="connsiteX124" fmla="*/ 77641 w 12192000"/>
              <a:gd name="connsiteY124" fmla="*/ 2126835 h 2240205"/>
              <a:gd name="connsiteX125" fmla="*/ 37645 w 12192000"/>
              <a:gd name="connsiteY125" fmla="*/ 2115401 h 2240205"/>
              <a:gd name="connsiteX126" fmla="*/ 4572 w 12192000"/>
              <a:gd name="connsiteY126" fmla="*/ 2111091 h 2240205"/>
              <a:gd name="connsiteX127" fmla="*/ 0 w 12192000"/>
              <a:gd name="connsiteY127" fmla="*/ 2110468 h 2240205"/>
              <a:gd name="connsiteX128" fmla="*/ 0 w 12192000"/>
              <a:gd name="connsiteY128" fmla="*/ 0 h 2240205"/>
              <a:gd name="connsiteX0" fmla="*/ 0 w 12192000"/>
              <a:gd name="connsiteY0" fmla="*/ 0 h 2240205"/>
              <a:gd name="connsiteX1" fmla="*/ 12192000 w 12192000"/>
              <a:gd name="connsiteY1" fmla="*/ 0 h 2240205"/>
              <a:gd name="connsiteX2" fmla="*/ 12192000 w 12192000"/>
              <a:gd name="connsiteY2" fmla="*/ 751299 h 2240205"/>
              <a:gd name="connsiteX3" fmla="*/ 11890686 w 12192000"/>
              <a:gd name="connsiteY3" fmla="*/ 732766 h 2240205"/>
              <a:gd name="connsiteX4" fmla="*/ 11649954 w 12192000"/>
              <a:gd name="connsiteY4" fmla="*/ 749628 h 2240205"/>
              <a:gd name="connsiteX5" fmla="*/ 11560424 w 12192000"/>
              <a:gd name="connsiteY5" fmla="*/ 748017 h 2240205"/>
              <a:gd name="connsiteX6" fmla="*/ 11358455 w 12192000"/>
              <a:gd name="connsiteY6" fmla="*/ 747593 h 2240205"/>
              <a:gd name="connsiteX7" fmla="*/ 11165209 w 12192000"/>
              <a:gd name="connsiteY7" fmla="*/ 748852 h 2240205"/>
              <a:gd name="connsiteX8" fmla="*/ 11058755 w 12192000"/>
              <a:gd name="connsiteY8" fmla="*/ 749617 h 2240205"/>
              <a:gd name="connsiteX9" fmla="*/ 10803046 w 12192000"/>
              <a:gd name="connsiteY9" fmla="*/ 774328 h 2240205"/>
              <a:gd name="connsiteX10" fmla="*/ 10458762 w 12192000"/>
              <a:gd name="connsiteY10" fmla="*/ 755400 h 2240205"/>
              <a:gd name="connsiteX11" fmla="*/ 10211200 w 12192000"/>
              <a:gd name="connsiteY11" fmla="*/ 767513 h 2240205"/>
              <a:gd name="connsiteX12" fmla="*/ 10167995 w 12192000"/>
              <a:gd name="connsiteY12" fmla="*/ 760843 h 2240205"/>
              <a:gd name="connsiteX13" fmla="*/ 9997044 w 12192000"/>
              <a:gd name="connsiteY13" fmla="*/ 780129 h 2240205"/>
              <a:gd name="connsiteX14" fmla="*/ 9943887 w 12192000"/>
              <a:gd name="connsiteY14" fmla="*/ 804141 h 2240205"/>
              <a:gd name="connsiteX15" fmla="*/ 9918248 w 12192000"/>
              <a:gd name="connsiteY15" fmla="*/ 816628 h 2240205"/>
              <a:gd name="connsiteX16" fmla="*/ 9767091 w 12192000"/>
              <a:gd name="connsiteY16" fmla="*/ 870550 h 2240205"/>
              <a:gd name="connsiteX17" fmla="*/ 9683005 w 12192000"/>
              <a:gd name="connsiteY17" fmla="*/ 894128 h 2240205"/>
              <a:gd name="connsiteX18" fmla="*/ 9500499 w 12192000"/>
              <a:gd name="connsiteY18" fmla="*/ 954680 h 2240205"/>
              <a:gd name="connsiteX19" fmla="*/ 9410017 w 12192000"/>
              <a:gd name="connsiteY19" fmla="*/ 993931 h 2240205"/>
              <a:gd name="connsiteX20" fmla="*/ 9392919 w 12192000"/>
              <a:gd name="connsiteY20" fmla="*/ 994656 h 2240205"/>
              <a:gd name="connsiteX21" fmla="*/ 9268019 w 12192000"/>
              <a:gd name="connsiteY21" fmla="*/ 1007442 h 2240205"/>
              <a:gd name="connsiteX22" fmla="*/ 9188177 w 12192000"/>
              <a:gd name="connsiteY22" fmla="*/ 1035474 h 2240205"/>
              <a:gd name="connsiteX23" fmla="*/ 9155969 w 12192000"/>
              <a:gd name="connsiteY23" fmla="*/ 1046804 h 2240205"/>
              <a:gd name="connsiteX24" fmla="*/ 9133985 w 12192000"/>
              <a:gd name="connsiteY24" fmla="*/ 1046450 h 2240205"/>
              <a:gd name="connsiteX25" fmla="*/ 9003462 w 12192000"/>
              <a:gd name="connsiteY25" fmla="*/ 1042406 h 2240205"/>
              <a:gd name="connsiteX26" fmla="*/ 8968445 w 12192000"/>
              <a:gd name="connsiteY26" fmla="*/ 1052169 h 2240205"/>
              <a:gd name="connsiteX27" fmla="*/ 8886001 w 12192000"/>
              <a:gd name="connsiteY27" fmla="*/ 1067468 h 2240205"/>
              <a:gd name="connsiteX28" fmla="*/ 8838610 w 12192000"/>
              <a:gd name="connsiteY28" fmla="*/ 1075091 h 2240205"/>
              <a:gd name="connsiteX29" fmla="*/ 8665605 w 12192000"/>
              <a:gd name="connsiteY29" fmla="*/ 1110791 h 2240205"/>
              <a:gd name="connsiteX30" fmla="*/ 8419755 w 12192000"/>
              <a:gd name="connsiteY30" fmla="*/ 1216260 h 2240205"/>
              <a:gd name="connsiteX31" fmla="*/ 8411626 w 12192000"/>
              <a:gd name="connsiteY31" fmla="*/ 1214397 h 2240205"/>
              <a:gd name="connsiteX32" fmla="*/ 8363469 w 12192000"/>
              <a:gd name="connsiteY32" fmla="*/ 1246658 h 2240205"/>
              <a:gd name="connsiteX33" fmla="*/ 8275497 w 12192000"/>
              <a:gd name="connsiteY33" fmla="*/ 1264396 h 2240205"/>
              <a:gd name="connsiteX34" fmla="*/ 8074238 w 12192000"/>
              <a:gd name="connsiteY34" fmla="*/ 1301895 h 2240205"/>
              <a:gd name="connsiteX35" fmla="*/ 7902328 w 12192000"/>
              <a:gd name="connsiteY35" fmla="*/ 1345865 h 2240205"/>
              <a:gd name="connsiteX36" fmla="*/ 7840612 w 12192000"/>
              <a:gd name="connsiteY36" fmla="*/ 1369373 h 2240205"/>
              <a:gd name="connsiteX37" fmla="*/ 7786819 w 12192000"/>
              <a:gd name="connsiteY37" fmla="*/ 1378970 h 2240205"/>
              <a:gd name="connsiteX38" fmla="*/ 7548172 w 12192000"/>
              <a:gd name="connsiteY38" fmla="*/ 1417460 h 2240205"/>
              <a:gd name="connsiteX39" fmla="*/ 7483437 w 12192000"/>
              <a:gd name="connsiteY39" fmla="*/ 1478152 h 2240205"/>
              <a:gd name="connsiteX40" fmla="*/ 7377870 w 12192000"/>
              <a:gd name="connsiteY40" fmla="*/ 1523319 h 2240205"/>
              <a:gd name="connsiteX41" fmla="*/ 7230737 w 12192000"/>
              <a:gd name="connsiteY41" fmla="*/ 1562633 h 2240205"/>
              <a:gd name="connsiteX42" fmla="*/ 7224458 w 12192000"/>
              <a:gd name="connsiteY42" fmla="*/ 1573008 h 2240205"/>
              <a:gd name="connsiteX43" fmla="*/ 7183121 w 12192000"/>
              <a:gd name="connsiteY43" fmla="*/ 1595162 h 2240205"/>
              <a:gd name="connsiteX44" fmla="*/ 7164601 w 12192000"/>
              <a:gd name="connsiteY44" fmla="*/ 1606490 h 2240205"/>
              <a:gd name="connsiteX45" fmla="*/ 6900177 w 12192000"/>
              <a:gd name="connsiteY45" fmla="*/ 1636016 h 2240205"/>
              <a:gd name="connsiteX46" fmla="*/ 6795372 w 12192000"/>
              <a:gd name="connsiteY46" fmla="*/ 1644845 h 2240205"/>
              <a:gd name="connsiteX47" fmla="*/ 6692251 w 12192000"/>
              <a:gd name="connsiteY47" fmla="*/ 1656357 h 2240205"/>
              <a:gd name="connsiteX48" fmla="*/ 6655235 w 12192000"/>
              <a:gd name="connsiteY48" fmla="*/ 1661869 h 2240205"/>
              <a:gd name="connsiteX49" fmla="*/ 6554894 w 12192000"/>
              <a:gd name="connsiteY49" fmla="*/ 1664428 h 2240205"/>
              <a:gd name="connsiteX50" fmla="*/ 6516595 w 12192000"/>
              <a:gd name="connsiteY50" fmla="*/ 1667475 h 2240205"/>
              <a:gd name="connsiteX51" fmla="*/ 6508541 w 12192000"/>
              <a:gd name="connsiteY51" fmla="*/ 1668757 h 2240205"/>
              <a:gd name="connsiteX52" fmla="*/ 6471012 w 12192000"/>
              <a:gd name="connsiteY52" fmla="*/ 1678604 h 2240205"/>
              <a:gd name="connsiteX53" fmla="*/ 6364035 w 12192000"/>
              <a:gd name="connsiteY53" fmla="*/ 1667683 h 2240205"/>
              <a:gd name="connsiteX54" fmla="*/ 6243319 w 12192000"/>
              <a:gd name="connsiteY54" fmla="*/ 1695560 h 2240205"/>
              <a:gd name="connsiteX55" fmla="*/ 6098321 w 12192000"/>
              <a:gd name="connsiteY55" fmla="*/ 1721646 h 2240205"/>
              <a:gd name="connsiteX56" fmla="*/ 5880652 w 12192000"/>
              <a:gd name="connsiteY56" fmla="*/ 1779643 h 2240205"/>
              <a:gd name="connsiteX57" fmla="*/ 5785959 w 12192000"/>
              <a:gd name="connsiteY57" fmla="*/ 1775307 h 2240205"/>
              <a:gd name="connsiteX58" fmla="*/ 5643534 w 12192000"/>
              <a:gd name="connsiteY58" fmla="*/ 1802919 h 2240205"/>
              <a:gd name="connsiteX59" fmla="*/ 5518799 w 12192000"/>
              <a:gd name="connsiteY59" fmla="*/ 1818312 h 2240205"/>
              <a:gd name="connsiteX60" fmla="*/ 5505014 w 12192000"/>
              <a:gd name="connsiteY60" fmla="*/ 1819259 h 2240205"/>
              <a:gd name="connsiteX61" fmla="*/ 5453307 w 12192000"/>
              <a:gd name="connsiteY61" fmla="*/ 1815450 h 2240205"/>
              <a:gd name="connsiteX62" fmla="*/ 5221533 w 12192000"/>
              <a:gd name="connsiteY62" fmla="*/ 1846950 h 2240205"/>
              <a:gd name="connsiteX63" fmla="*/ 5149802 w 12192000"/>
              <a:gd name="connsiteY63" fmla="*/ 1844846 h 2240205"/>
              <a:gd name="connsiteX64" fmla="*/ 5114927 w 12192000"/>
              <a:gd name="connsiteY64" fmla="*/ 1847827 h 2240205"/>
              <a:gd name="connsiteX65" fmla="*/ 5108970 w 12192000"/>
              <a:gd name="connsiteY65" fmla="*/ 1847935 h 2240205"/>
              <a:gd name="connsiteX66" fmla="*/ 5067961 w 12192000"/>
              <a:gd name="connsiteY66" fmla="*/ 1845917 h 2240205"/>
              <a:gd name="connsiteX67" fmla="*/ 5007075 w 12192000"/>
              <a:gd name="connsiteY67" fmla="*/ 1838626 h 2240205"/>
              <a:gd name="connsiteX68" fmla="*/ 4944087 w 12192000"/>
              <a:gd name="connsiteY68" fmla="*/ 1823332 h 2240205"/>
              <a:gd name="connsiteX69" fmla="*/ 4907662 w 12192000"/>
              <a:gd name="connsiteY69" fmla="*/ 1816900 h 2240205"/>
              <a:gd name="connsiteX70" fmla="*/ 4882386 w 12192000"/>
              <a:gd name="connsiteY70" fmla="*/ 1809844 h 2240205"/>
              <a:gd name="connsiteX71" fmla="*/ 4811440 w 12192000"/>
              <a:gd name="connsiteY71" fmla="*/ 1804655 h 2240205"/>
              <a:gd name="connsiteX72" fmla="*/ 4691075 w 12192000"/>
              <a:gd name="connsiteY72" fmla="*/ 1801389 h 2240205"/>
              <a:gd name="connsiteX73" fmla="*/ 4640313 w 12192000"/>
              <a:gd name="connsiteY73" fmla="*/ 1784307 h 2240205"/>
              <a:gd name="connsiteX74" fmla="*/ 4536503 w 12192000"/>
              <a:gd name="connsiteY74" fmla="*/ 1785334 h 2240205"/>
              <a:gd name="connsiteX75" fmla="*/ 4513724 w 12192000"/>
              <a:gd name="connsiteY75" fmla="*/ 1791996 h 2240205"/>
              <a:gd name="connsiteX76" fmla="*/ 4459810 w 12192000"/>
              <a:gd name="connsiteY76" fmla="*/ 1797886 h 2240205"/>
              <a:gd name="connsiteX77" fmla="*/ 4379064 w 12192000"/>
              <a:gd name="connsiteY77" fmla="*/ 1817177 h 2240205"/>
              <a:gd name="connsiteX78" fmla="*/ 4290981 w 12192000"/>
              <a:gd name="connsiteY78" fmla="*/ 1839677 h 2240205"/>
              <a:gd name="connsiteX79" fmla="*/ 4238372 w 12192000"/>
              <a:gd name="connsiteY79" fmla="*/ 1851480 h 2240205"/>
              <a:gd name="connsiteX80" fmla="*/ 4232517 w 12192000"/>
              <a:gd name="connsiteY80" fmla="*/ 1852567 h 2240205"/>
              <a:gd name="connsiteX81" fmla="*/ 4191732 w 12192000"/>
              <a:gd name="connsiteY81" fmla="*/ 1857328 h 2240205"/>
              <a:gd name="connsiteX82" fmla="*/ 4065532 w 12192000"/>
              <a:gd name="connsiteY82" fmla="*/ 1855477 h 2240205"/>
              <a:gd name="connsiteX83" fmla="*/ 4028460 w 12192000"/>
              <a:gd name="connsiteY83" fmla="*/ 1855137 h 2240205"/>
              <a:gd name="connsiteX84" fmla="*/ 4002267 w 12192000"/>
              <a:gd name="connsiteY84" fmla="*/ 1852352 h 2240205"/>
              <a:gd name="connsiteX85" fmla="*/ 3931396 w 12192000"/>
              <a:gd name="connsiteY85" fmla="*/ 1858915 h 2240205"/>
              <a:gd name="connsiteX86" fmla="*/ 3812162 w 12192000"/>
              <a:gd name="connsiteY86" fmla="*/ 1875501 h 2240205"/>
              <a:gd name="connsiteX87" fmla="*/ 3758105 w 12192000"/>
              <a:gd name="connsiteY87" fmla="*/ 1871856 h 2240205"/>
              <a:gd name="connsiteX88" fmla="*/ 3567259 w 12192000"/>
              <a:gd name="connsiteY88" fmla="*/ 1893482 h 2240205"/>
              <a:gd name="connsiteX89" fmla="*/ 3405770 w 12192000"/>
              <a:gd name="connsiteY89" fmla="*/ 1904591 h 2240205"/>
              <a:gd name="connsiteX90" fmla="*/ 3280097 w 12192000"/>
              <a:gd name="connsiteY90" fmla="*/ 1919610 h 2240205"/>
              <a:gd name="connsiteX91" fmla="*/ 3009910 w 12192000"/>
              <a:gd name="connsiteY91" fmla="*/ 1957866 h 2240205"/>
              <a:gd name="connsiteX92" fmla="*/ 2995934 w 12192000"/>
              <a:gd name="connsiteY92" fmla="*/ 1967085 h 2240205"/>
              <a:gd name="connsiteX93" fmla="*/ 2942858 w 12192000"/>
              <a:gd name="connsiteY93" fmla="*/ 1981367 h 2240205"/>
              <a:gd name="connsiteX94" fmla="*/ 2875436 w 12192000"/>
              <a:gd name="connsiteY94" fmla="*/ 1996977 h 2240205"/>
              <a:gd name="connsiteX95" fmla="*/ 2874892 w 12192000"/>
              <a:gd name="connsiteY95" fmla="*/ 1996085 h 2240205"/>
              <a:gd name="connsiteX96" fmla="*/ 2843662 w 12192000"/>
              <a:gd name="connsiteY96" fmla="*/ 1992498 h 2240205"/>
              <a:gd name="connsiteX97" fmla="*/ 2718916 w 12192000"/>
              <a:gd name="connsiteY97" fmla="*/ 1990867 h 2240205"/>
              <a:gd name="connsiteX98" fmla="*/ 2713522 w 12192000"/>
              <a:gd name="connsiteY98" fmla="*/ 1990173 h 2240205"/>
              <a:gd name="connsiteX99" fmla="*/ 2476147 w 12192000"/>
              <a:gd name="connsiteY99" fmla="*/ 1998305 h 2240205"/>
              <a:gd name="connsiteX100" fmla="*/ 2373568 w 12192000"/>
              <a:gd name="connsiteY100" fmla="*/ 2003219 h 2240205"/>
              <a:gd name="connsiteX101" fmla="*/ 2287219 w 12192000"/>
              <a:gd name="connsiteY101" fmla="*/ 1998750 h 2240205"/>
              <a:gd name="connsiteX102" fmla="*/ 2243069 w 12192000"/>
              <a:gd name="connsiteY102" fmla="*/ 2005321 h 2240205"/>
              <a:gd name="connsiteX103" fmla="*/ 2164831 w 12192000"/>
              <a:gd name="connsiteY103" fmla="*/ 2010143 h 2240205"/>
              <a:gd name="connsiteX104" fmla="*/ 2058061 w 12192000"/>
              <a:gd name="connsiteY104" fmla="*/ 2047942 h 2240205"/>
              <a:gd name="connsiteX105" fmla="*/ 2042244 w 12192000"/>
              <a:gd name="connsiteY105" fmla="*/ 2055560 h 2240205"/>
              <a:gd name="connsiteX106" fmla="*/ 1877728 w 12192000"/>
              <a:gd name="connsiteY106" fmla="*/ 2101004 h 2240205"/>
              <a:gd name="connsiteX107" fmla="*/ 1759056 w 12192000"/>
              <a:gd name="connsiteY107" fmla="*/ 2125608 h 2240205"/>
              <a:gd name="connsiteX108" fmla="*/ 1637948 w 12192000"/>
              <a:gd name="connsiteY108" fmla="*/ 2172597 h 2240205"/>
              <a:gd name="connsiteX109" fmla="*/ 1434549 w 12192000"/>
              <a:gd name="connsiteY109" fmla="*/ 2234522 h 2240205"/>
              <a:gd name="connsiteX110" fmla="*/ 1370962 w 12192000"/>
              <a:gd name="connsiteY110" fmla="*/ 2237474 h 2240205"/>
              <a:gd name="connsiteX111" fmla="*/ 1356367 w 12192000"/>
              <a:gd name="connsiteY111" fmla="*/ 2235089 h 2240205"/>
              <a:gd name="connsiteX112" fmla="*/ 1279765 w 12192000"/>
              <a:gd name="connsiteY112" fmla="*/ 2229639 h 2240205"/>
              <a:gd name="connsiteX113" fmla="*/ 1195347 w 12192000"/>
              <a:gd name="connsiteY113" fmla="*/ 2212354 h 2240205"/>
              <a:gd name="connsiteX114" fmla="*/ 970251 w 12192000"/>
              <a:gd name="connsiteY114" fmla="*/ 2221029 h 2240205"/>
              <a:gd name="connsiteX115" fmla="*/ 812914 w 12192000"/>
              <a:gd name="connsiteY115" fmla="*/ 2210095 h 2240205"/>
              <a:gd name="connsiteX116" fmla="*/ 776382 w 12192000"/>
              <a:gd name="connsiteY116" fmla="*/ 2204512 h 2240205"/>
              <a:gd name="connsiteX117" fmla="*/ 597225 w 12192000"/>
              <a:gd name="connsiteY117" fmla="*/ 2180999 h 2240205"/>
              <a:gd name="connsiteX118" fmla="*/ 520671 w 12192000"/>
              <a:gd name="connsiteY118" fmla="*/ 2180980 h 2240205"/>
              <a:gd name="connsiteX119" fmla="*/ 515024 w 12192000"/>
              <a:gd name="connsiteY119" fmla="*/ 2179258 h 2240205"/>
              <a:gd name="connsiteX120" fmla="*/ 413835 w 12192000"/>
              <a:gd name="connsiteY120" fmla="*/ 2156783 h 2240205"/>
              <a:gd name="connsiteX121" fmla="*/ 376513 w 12192000"/>
              <a:gd name="connsiteY121" fmla="*/ 2154014 h 2240205"/>
              <a:gd name="connsiteX122" fmla="*/ 273386 w 12192000"/>
              <a:gd name="connsiteY122" fmla="*/ 2142551 h 2240205"/>
              <a:gd name="connsiteX123" fmla="*/ 77641 w 12192000"/>
              <a:gd name="connsiteY123" fmla="*/ 2126835 h 2240205"/>
              <a:gd name="connsiteX124" fmla="*/ 37645 w 12192000"/>
              <a:gd name="connsiteY124" fmla="*/ 2115401 h 2240205"/>
              <a:gd name="connsiteX125" fmla="*/ 4572 w 12192000"/>
              <a:gd name="connsiteY125" fmla="*/ 2111091 h 2240205"/>
              <a:gd name="connsiteX126" fmla="*/ 0 w 12192000"/>
              <a:gd name="connsiteY126" fmla="*/ 2110468 h 2240205"/>
              <a:gd name="connsiteX127" fmla="*/ 0 w 12192000"/>
              <a:gd name="connsiteY127" fmla="*/ 0 h 2240205"/>
              <a:gd name="connsiteX0" fmla="*/ 0 w 12192000"/>
              <a:gd name="connsiteY0" fmla="*/ 0 h 2240205"/>
              <a:gd name="connsiteX1" fmla="*/ 12192000 w 12192000"/>
              <a:gd name="connsiteY1" fmla="*/ 0 h 2240205"/>
              <a:gd name="connsiteX2" fmla="*/ 12192000 w 12192000"/>
              <a:gd name="connsiteY2" fmla="*/ 751299 h 2240205"/>
              <a:gd name="connsiteX3" fmla="*/ 11890686 w 12192000"/>
              <a:gd name="connsiteY3" fmla="*/ 732766 h 2240205"/>
              <a:gd name="connsiteX4" fmla="*/ 11649954 w 12192000"/>
              <a:gd name="connsiteY4" fmla="*/ 749628 h 2240205"/>
              <a:gd name="connsiteX5" fmla="*/ 11560424 w 12192000"/>
              <a:gd name="connsiteY5" fmla="*/ 748017 h 2240205"/>
              <a:gd name="connsiteX6" fmla="*/ 11358455 w 12192000"/>
              <a:gd name="connsiteY6" fmla="*/ 747593 h 2240205"/>
              <a:gd name="connsiteX7" fmla="*/ 11165209 w 12192000"/>
              <a:gd name="connsiteY7" fmla="*/ 748852 h 2240205"/>
              <a:gd name="connsiteX8" fmla="*/ 11058755 w 12192000"/>
              <a:gd name="connsiteY8" fmla="*/ 749617 h 2240205"/>
              <a:gd name="connsiteX9" fmla="*/ 10803046 w 12192000"/>
              <a:gd name="connsiteY9" fmla="*/ 774328 h 2240205"/>
              <a:gd name="connsiteX10" fmla="*/ 10458762 w 12192000"/>
              <a:gd name="connsiteY10" fmla="*/ 755400 h 2240205"/>
              <a:gd name="connsiteX11" fmla="*/ 10211200 w 12192000"/>
              <a:gd name="connsiteY11" fmla="*/ 767513 h 2240205"/>
              <a:gd name="connsiteX12" fmla="*/ 10167995 w 12192000"/>
              <a:gd name="connsiteY12" fmla="*/ 760843 h 2240205"/>
              <a:gd name="connsiteX13" fmla="*/ 9997044 w 12192000"/>
              <a:gd name="connsiteY13" fmla="*/ 780129 h 2240205"/>
              <a:gd name="connsiteX14" fmla="*/ 9943887 w 12192000"/>
              <a:gd name="connsiteY14" fmla="*/ 804141 h 2240205"/>
              <a:gd name="connsiteX15" fmla="*/ 9918248 w 12192000"/>
              <a:gd name="connsiteY15" fmla="*/ 816628 h 2240205"/>
              <a:gd name="connsiteX16" fmla="*/ 9767091 w 12192000"/>
              <a:gd name="connsiteY16" fmla="*/ 870550 h 2240205"/>
              <a:gd name="connsiteX17" fmla="*/ 9683005 w 12192000"/>
              <a:gd name="connsiteY17" fmla="*/ 894128 h 2240205"/>
              <a:gd name="connsiteX18" fmla="*/ 9500499 w 12192000"/>
              <a:gd name="connsiteY18" fmla="*/ 954680 h 2240205"/>
              <a:gd name="connsiteX19" fmla="*/ 9410017 w 12192000"/>
              <a:gd name="connsiteY19" fmla="*/ 993931 h 2240205"/>
              <a:gd name="connsiteX20" fmla="*/ 9392919 w 12192000"/>
              <a:gd name="connsiteY20" fmla="*/ 994656 h 2240205"/>
              <a:gd name="connsiteX21" fmla="*/ 9268019 w 12192000"/>
              <a:gd name="connsiteY21" fmla="*/ 1007442 h 2240205"/>
              <a:gd name="connsiteX22" fmla="*/ 9188177 w 12192000"/>
              <a:gd name="connsiteY22" fmla="*/ 1035474 h 2240205"/>
              <a:gd name="connsiteX23" fmla="*/ 9155969 w 12192000"/>
              <a:gd name="connsiteY23" fmla="*/ 1046804 h 2240205"/>
              <a:gd name="connsiteX24" fmla="*/ 9133985 w 12192000"/>
              <a:gd name="connsiteY24" fmla="*/ 1046450 h 2240205"/>
              <a:gd name="connsiteX25" fmla="*/ 9003462 w 12192000"/>
              <a:gd name="connsiteY25" fmla="*/ 1042406 h 2240205"/>
              <a:gd name="connsiteX26" fmla="*/ 8968445 w 12192000"/>
              <a:gd name="connsiteY26" fmla="*/ 1052169 h 2240205"/>
              <a:gd name="connsiteX27" fmla="*/ 8886001 w 12192000"/>
              <a:gd name="connsiteY27" fmla="*/ 1067468 h 2240205"/>
              <a:gd name="connsiteX28" fmla="*/ 8838610 w 12192000"/>
              <a:gd name="connsiteY28" fmla="*/ 1075091 h 2240205"/>
              <a:gd name="connsiteX29" fmla="*/ 8665605 w 12192000"/>
              <a:gd name="connsiteY29" fmla="*/ 1110791 h 2240205"/>
              <a:gd name="connsiteX30" fmla="*/ 8419755 w 12192000"/>
              <a:gd name="connsiteY30" fmla="*/ 1216260 h 2240205"/>
              <a:gd name="connsiteX31" fmla="*/ 8411626 w 12192000"/>
              <a:gd name="connsiteY31" fmla="*/ 1214397 h 2240205"/>
              <a:gd name="connsiteX32" fmla="*/ 8363469 w 12192000"/>
              <a:gd name="connsiteY32" fmla="*/ 1246658 h 2240205"/>
              <a:gd name="connsiteX33" fmla="*/ 8275497 w 12192000"/>
              <a:gd name="connsiteY33" fmla="*/ 1264396 h 2240205"/>
              <a:gd name="connsiteX34" fmla="*/ 8074238 w 12192000"/>
              <a:gd name="connsiteY34" fmla="*/ 1301895 h 2240205"/>
              <a:gd name="connsiteX35" fmla="*/ 7902328 w 12192000"/>
              <a:gd name="connsiteY35" fmla="*/ 1345865 h 2240205"/>
              <a:gd name="connsiteX36" fmla="*/ 7840612 w 12192000"/>
              <a:gd name="connsiteY36" fmla="*/ 1369373 h 2240205"/>
              <a:gd name="connsiteX37" fmla="*/ 7786819 w 12192000"/>
              <a:gd name="connsiteY37" fmla="*/ 1378970 h 2240205"/>
              <a:gd name="connsiteX38" fmla="*/ 7548172 w 12192000"/>
              <a:gd name="connsiteY38" fmla="*/ 1417460 h 2240205"/>
              <a:gd name="connsiteX39" fmla="*/ 7483437 w 12192000"/>
              <a:gd name="connsiteY39" fmla="*/ 1478152 h 2240205"/>
              <a:gd name="connsiteX40" fmla="*/ 7377870 w 12192000"/>
              <a:gd name="connsiteY40" fmla="*/ 1523319 h 2240205"/>
              <a:gd name="connsiteX41" fmla="*/ 7230737 w 12192000"/>
              <a:gd name="connsiteY41" fmla="*/ 1562633 h 2240205"/>
              <a:gd name="connsiteX42" fmla="*/ 7224458 w 12192000"/>
              <a:gd name="connsiteY42" fmla="*/ 1573008 h 2240205"/>
              <a:gd name="connsiteX43" fmla="*/ 7183121 w 12192000"/>
              <a:gd name="connsiteY43" fmla="*/ 1595162 h 2240205"/>
              <a:gd name="connsiteX44" fmla="*/ 7164601 w 12192000"/>
              <a:gd name="connsiteY44" fmla="*/ 1606490 h 2240205"/>
              <a:gd name="connsiteX45" fmla="*/ 6900177 w 12192000"/>
              <a:gd name="connsiteY45" fmla="*/ 1636016 h 2240205"/>
              <a:gd name="connsiteX46" fmla="*/ 6795372 w 12192000"/>
              <a:gd name="connsiteY46" fmla="*/ 1644845 h 2240205"/>
              <a:gd name="connsiteX47" fmla="*/ 6692251 w 12192000"/>
              <a:gd name="connsiteY47" fmla="*/ 1656357 h 2240205"/>
              <a:gd name="connsiteX48" fmla="*/ 6655235 w 12192000"/>
              <a:gd name="connsiteY48" fmla="*/ 1661869 h 2240205"/>
              <a:gd name="connsiteX49" fmla="*/ 6554894 w 12192000"/>
              <a:gd name="connsiteY49" fmla="*/ 1664428 h 2240205"/>
              <a:gd name="connsiteX50" fmla="*/ 6516595 w 12192000"/>
              <a:gd name="connsiteY50" fmla="*/ 1667475 h 2240205"/>
              <a:gd name="connsiteX51" fmla="*/ 6508541 w 12192000"/>
              <a:gd name="connsiteY51" fmla="*/ 1668757 h 2240205"/>
              <a:gd name="connsiteX52" fmla="*/ 6471012 w 12192000"/>
              <a:gd name="connsiteY52" fmla="*/ 1678604 h 2240205"/>
              <a:gd name="connsiteX53" fmla="*/ 6364035 w 12192000"/>
              <a:gd name="connsiteY53" fmla="*/ 1667683 h 2240205"/>
              <a:gd name="connsiteX54" fmla="*/ 6243319 w 12192000"/>
              <a:gd name="connsiteY54" fmla="*/ 1695560 h 2240205"/>
              <a:gd name="connsiteX55" fmla="*/ 6098321 w 12192000"/>
              <a:gd name="connsiteY55" fmla="*/ 1721646 h 2240205"/>
              <a:gd name="connsiteX56" fmla="*/ 5880652 w 12192000"/>
              <a:gd name="connsiteY56" fmla="*/ 1779643 h 2240205"/>
              <a:gd name="connsiteX57" fmla="*/ 5785959 w 12192000"/>
              <a:gd name="connsiteY57" fmla="*/ 1775307 h 2240205"/>
              <a:gd name="connsiteX58" fmla="*/ 5643534 w 12192000"/>
              <a:gd name="connsiteY58" fmla="*/ 1802919 h 2240205"/>
              <a:gd name="connsiteX59" fmla="*/ 5518799 w 12192000"/>
              <a:gd name="connsiteY59" fmla="*/ 1818312 h 2240205"/>
              <a:gd name="connsiteX60" fmla="*/ 5505014 w 12192000"/>
              <a:gd name="connsiteY60" fmla="*/ 1819259 h 2240205"/>
              <a:gd name="connsiteX61" fmla="*/ 5453307 w 12192000"/>
              <a:gd name="connsiteY61" fmla="*/ 1815450 h 2240205"/>
              <a:gd name="connsiteX62" fmla="*/ 5221533 w 12192000"/>
              <a:gd name="connsiteY62" fmla="*/ 1846950 h 2240205"/>
              <a:gd name="connsiteX63" fmla="*/ 5149802 w 12192000"/>
              <a:gd name="connsiteY63" fmla="*/ 1844846 h 2240205"/>
              <a:gd name="connsiteX64" fmla="*/ 5114927 w 12192000"/>
              <a:gd name="connsiteY64" fmla="*/ 1847827 h 2240205"/>
              <a:gd name="connsiteX65" fmla="*/ 5108970 w 12192000"/>
              <a:gd name="connsiteY65" fmla="*/ 1847935 h 2240205"/>
              <a:gd name="connsiteX66" fmla="*/ 5067961 w 12192000"/>
              <a:gd name="connsiteY66" fmla="*/ 1845917 h 2240205"/>
              <a:gd name="connsiteX67" fmla="*/ 5007075 w 12192000"/>
              <a:gd name="connsiteY67" fmla="*/ 1838626 h 2240205"/>
              <a:gd name="connsiteX68" fmla="*/ 4944087 w 12192000"/>
              <a:gd name="connsiteY68" fmla="*/ 1823332 h 2240205"/>
              <a:gd name="connsiteX69" fmla="*/ 4907662 w 12192000"/>
              <a:gd name="connsiteY69" fmla="*/ 1816900 h 2240205"/>
              <a:gd name="connsiteX70" fmla="*/ 4882386 w 12192000"/>
              <a:gd name="connsiteY70" fmla="*/ 1809844 h 2240205"/>
              <a:gd name="connsiteX71" fmla="*/ 4811440 w 12192000"/>
              <a:gd name="connsiteY71" fmla="*/ 1804655 h 2240205"/>
              <a:gd name="connsiteX72" fmla="*/ 4691075 w 12192000"/>
              <a:gd name="connsiteY72" fmla="*/ 1801389 h 2240205"/>
              <a:gd name="connsiteX73" fmla="*/ 4640313 w 12192000"/>
              <a:gd name="connsiteY73" fmla="*/ 1784307 h 2240205"/>
              <a:gd name="connsiteX74" fmla="*/ 4536503 w 12192000"/>
              <a:gd name="connsiteY74" fmla="*/ 1785334 h 2240205"/>
              <a:gd name="connsiteX75" fmla="*/ 4513724 w 12192000"/>
              <a:gd name="connsiteY75" fmla="*/ 1791996 h 2240205"/>
              <a:gd name="connsiteX76" fmla="*/ 4459810 w 12192000"/>
              <a:gd name="connsiteY76" fmla="*/ 1797886 h 2240205"/>
              <a:gd name="connsiteX77" fmla="*/ 4379064 w 12192000"/>
              <a:gd name="connsiteY77" fmla="*/ 1817177 h 2240205"/>
              <a:gd name="connsiteX78" fmla="*/ 4290981 w 12192000"/>
              <a:gd name="connsiteY78" fmla="*/ 1839677 h 2240205"/>
              <a:gd name="connsiteX79" fmla="*/ 4238372 w 12192000"/>
              <a:gd name="connsiteY79" fmla="*/ 1851480 h 2240205"/>
              <a:gd name="connsiteX80" fmla="*/ 4232517 w 12192000"/>
              <a:gd name="connsiteY80" fmla="*/ 1852567 h 2240205"/>
              <a:gd name="connsiteX81" fmla="*/ 4191732 w 12192000"/>
              <a:gd name="connsiteY81" fmla="*/ 1857328 h 2240205"/>
              <a:gd name="connsiteX82" fmla="*/ 4065532 w 12192000"/>
              <a:gd name="connsiteY82" fmla="*/ 1855477 h 2240205"/>
              <a:gd name="connsiteX83" fmla="*/ 4028460 w 12192000"/>
              <a:gd name="connsiteY83" fmla="*/ 1855137 h 2240205"/>
              <a:gd name="connsiteX84" fmla="*/ 4002267 w 12192000"/>
              <a:gd name="connsiteY84" fmla="*/ 1852352 h 2240205"/>
              <a:gd name="connsiteX85" fmla="*/ 3931396 w 12192000"/>
              <a:gd name="connsiteY85" fmla="*/ 1858915 h 2240205"/>
              <a:gd name="connsiteX86" fmla="*/ 3812162 w 12192000"/>
              <a:gd name="connsiteY86" fmla="*/ 1875501 h 2240205"/>
              <a:gd name="connsiteX87" fmla="*/ 3758105 w 12192000"/>
              <a:gd name="connsiteY87" fmla="*/ 1871856 h 2240205"/>
              <a:gd name="connsiteX88" fmla="*/ 3567259 w 12192000"/>
              <a:gd name="connsiteY88" fmla="*/ 1893482 h 2240205"/>
              <a:gd name="connsiteX89" fmla="*/ 3405770 w 12192000"/>
              <a:gd name="connsiteY89" fmla="*/ 1904591 h 2240205"/>
              <a:gd name="connsiteX90" fmla="*/ 3280097 w 12192000"/>
              <a:gd name="connsiteY90" fmla="*/ 1919610 h 2240205"/>
              <a:gd name="connsiteX91" fmla="*/ 3009910 w 12192000"/>
              <a:gd name="connsiteY91" fmla="*/ 1957866 h 2240205"/>
              <a:gd name="connsiteX92" fmla="*/ 2995934 w 12192000"/>
              <a:gd name="connsiteY92" fmla="*/ 1967085 h 2240205"/>
              <a:gd name="connsiteX93" fmla="*/ 2942858 w 12192000"/>
              <a:gd name="connsiteY93" fmla="*/ 1981367 h 2240205"/>
              <a:gd name="connsiteX94" fmla="*/ 2875436 w 12192000"/>
              <a:gd name="connsiteY94" fmla="*/ 1996977 h 2240205"/>
              <a:gd name="connsiteX95" fmla="*/ 2874892 w 12192000"/>
              <a:gd name="connsiteY95" fmla="*/ 1996085 h 2240205"/>
              <a:gd name="connsiteX96" fmla="*/ 2843662 w 12192000"/>
              <a:gd name="connsiteY96" fmla="*/ 1992498 h 2240205"/>
              <a:gd name="connsiteX97" fmla="*/ 2718916 w 12192000"/>
              <a:gd name="connsiteY97" fmla="*/ 1990867 h 2240205"/>
              <a:gd name="connsiteX98" fmla="*/ 2713522 w 12192000"/>
              <a:gd name="connsiteY98" fmla="*/ 1990173 h 2240205"/>
              <a:gd name="connsiteX99" fmla="*/ 2476147 w 12192000"/>
              <a:gd name="connsiteY99" fmla="*/ 1998305 h 2240205"/>
              <a:gd name="connsiteX100" fmla="*/ 2373568 w 12192000"/>
              <a:gd name="connsiteY100" fmla="*/ 2003219 h 2240205"/>
              <a:gd name="connsiteX101" fmla="*/ 2287219 w 12192000"/>
              <a:gd name="connsiteY101" fmla="*/ 1998750 h 2240205"/>
              <a:gd name="connsiteX102" fmla="*/ 2164831 w 12192000"/>
              <a:gd name="connsiteY102" fmla="*/ 2010143 h 2240205"/>
              <a:gd name="connsiteX103" fmla="*/ 2058061 w 12192000"/>
              <a:gd name="connsiteY103" fmla="*/ 2047942 h 2240205"/>
              <a:gd name="connsiteX104" fmla="*/ 2042244 w 12192000"/>
              <a:gd name="connsiteY104" fmla="*/ 2055560 h 2240205"/>
              <a:gd name="connsiteX105" fmla="*/ 1877728 w 12192000"/>
              <a:gd name="connsiteY105" fmla="*/ 2101004 h 2240205"/>
              <a:gd name="connsiteX106" fmla="*/ 1759056 w 12192000"/>
              <a:gd name="connsiteY106" fmla="*/ 2125608 h 2240205"/>
              <a:gd name="connsiteX107" fmla="*/ 1637948 w 12192000"/>
              <a:gd name="connsiteY107" fmla="*/ 2172597 h 2240205"/>
              <a:gd name="connsiteX108" fmla="*/ 1434549 w 12192000"/>
              <a:gd name="connsiteY108" fmla="*/ 2234522 h 2240205"/>
              <a:gd name="connsiteX109" fmla="*/ 1370962 w 12192000"/>
              <a:gd name="connsiteY109" fmla="*/ 2237474 h 2240205"/>
              <a:gd name="connsiteX110" fmla="*/ 1356367 w 12192000"/>
              <a:gd name="connsiteY110" fmla="*/ 2235089 h 2240205"/>
              <a:gd name="connsiteX111" fmla="*/ 1279765 w 12192000"/>
              <a:gd name="connsiteY111" fmla="*/ 2229639 h 2240205"/>
              <a:gd name="connsiteX112" fmla="*/ 1195347 w 12192000"/>
              <a:gd name="connsiteY112" fmla="*/ 2212354 h 2240205"/>
              <a:gd name="connsiteX113" fmla="*/ 970251 w 12192000"/>
              <a:gd name="connsiteY113" fmla="*/ 2221029 h 2240205"/>
              <a:gd name="connsiteX114" fmla="*/ 812914 w 12192000"/>
              <a:gd name="connsiteY114" fmla="*/ 2210095 h 2240205"/>
              <a:gd name="connsiteX115" fmla="*/ 776382 w 12192000"/>
              <a:gd name="connsiteY115" fmla="*/ 2204512 h 2240205"/>
              <a:gd name="connsiteX116" fmla="*/ 597225 w 12192000"/>
              <a:gd name="connsiteY116" fmla="*/ 2180999 h 2240205"/>
              <a:gd name="connsiteX117" fmla="*/ 520671 w 12192000"/>
              <a:gd name="connsiteY117" fmla="*/ 2180980 h 2240205"/>
              <a:gd name="connsiteX118" fmla="*/ 515024 w 12192000"/>
              <a:gd name="connsiteY118" fmla="*/ 2179258 h 2240205"/>
              <a:gd name="connsiteX119" fmla="*/ 413835 w 12192000"/>
              <a:gd name="connsiteY119" fmla="*/ 2156783 h 2240205"/>
              <a:gd name="connsiteX120" fmla="*/ 376513 w 12192000"/>
              <a:gd name="connsiteY120" fmla="*/ 2154014 h 2240205"/>
              <a:gd name="connsiteX121" fmla="*/ 273386 w 12192000"/>
              <a:gd name="connsiteY121" fmla="*/ 2142551 h 2240205"/>
              <a:gd name="connsiteX122" fmla="*/ 77641 w 12192000"/>
              <a:gd name="connsiteY122" fmla="*/ 2126835 h 2240205"/>
              <a:gd name="connsiteX123" fmla="*/ 37645 w 12192000"/>
              <a:gd name="connsiteY123" fmla="*/ 2115401 h 2240205"/>
              <a:gd name="connsiteX124" fmla="*/ 4572 w 12192000"/>
              <a:gd name="connsiteY124" fmla="*/ 2111091 h 2240205"/>
              <a:gd name="connsiteX125" fmla="*/ 0 w 12192000"/>
              <a:gd name="connsiteY125" fmla="*/ 2110468 h 2240205"/>
              <a:gd name="connsiteX126" fmla="*/ 0 w 12192000"/>
              <a:gd name="connsiteY126" fmla="*/ 0 h 2240205"/>
              <a:gd name="connsiteX0" fmla="*/ 0 w 12192000"/>
              <a:gd name="connsiteY0" fmla="*/ 0 h 2240205"/>
              <a:gd name="connsiteX1" fmla="*/ 12192000 w 12192000"/>
              <a:gd name="connsiteY1" fmla="*/ 0 h 2240205"/>
              <a:gd name="connsiteX2" fmla="*/ 12192000 w 12192000"/>
              <a:gd name="connsiteY2" fmla="*/ 751299 h 2240205"/>
              <a:gd name="connsiteX3" fmla="*/ 11890686 w 12192000"/>
              <a:gd name="connsiteY3" fmla="*/ 732766 h 2240205"/>
              <a:gd name="connsiteX4" fmla="*/ 11649954 w 12192000"/>
              <a:gd name="connsiteY4" fmla="*/ 749628 h 2240205"/>
              <a:gd name="connsiteX5" fmla="*/ 11560424 w 12192000"/>
              <a:gd name="connsiteY5" fmla="*/ 748017 h 2240205"/>
              <a:gd name="connsiteX6" fmla="*/ 11358455 w 12192000"/>
              <a:gd name="connsiteY6" fmla="*/ 747593 h 2240205"/>
              <a:gd name="connsiteX7" fmla="*/ 11165209 w 12192000"/>
              <a:gd name="connsiteY7" fmla="*/ 748852 h 2240205"/>
              <a:gd name="connsiteX8" fmla="*/ 11058755 w 12192000"/>
              <a:gd name="connsiteY8" fmla="*/ 749617 h 2240205"/>
              <a:gd name="connsiteX9" fmla="*/ 10803046 w 12192000"/>
              <a:gd name="connsiteY9" fmla="*/ 774328 h 2240205"/>
              <a:gd name="connsiteX10" fmla="*/ 10458762 w 12192000"/>
              <a:gd name="connsiteY10" fmla="*/ 755400 h 2240205"/>
              <a:gd name="connsiteX11" fmla="*/ 10211200 w 12192000"/>
              <a:gd name="connsiteY11" fmla="*/ 767513 h 2240205"/>
              <a:gd name="connsiteX12" fmla="*/ 10167995 w 12192000"/>
              <a:gd name="connsiteY12" fmla="*/ 760843 h 2240205"/>
              <a:gd name="connsiteX13" fmla="*/ 9997044 w 12192000"/>
              <a:gd name="connsiteY13" fmla="*/ 780129 h 2240205"/>
              <a:gd name="connsiteX14" fmla="*/ 9943887 w 12192000"/>
              <a:gd name="connsiteY14" fmla="*/ 804141 h 2240205"/>
              <a:gd name="connsiteX15" fmla="*/ 9918248 w 12192000"/>
              <a:gd name="connsiteY15" fmla="*/ 816628 h 2240205"/>
              <a:gd name="connsiteX16" fmla="*/ 9767091 w 12192000"/>
              <a:gd name="connsiteY16" fmla="*/ 870550 h 2240205"/>
              <a:gd name="connsiteX17" fmla="*/ 9683005 w 12192000"/>
              <a:gd name="connsiteY17" fmla="*/ 894128 h 2240205"/>
              <a:gd name="connsiteX18" fmla="*/ 9500499 w 12192000"/>
              <a:gd name="connsiteY18" fmla="*/ 954680 h 2240205"/>
              <a:gd name="connsiteX19" fmla="*/ 9410017 w 12192000"/>
              <a:gd name="connsiteY19" fmla="*/ 993931 h 2240205"/>
              <a:gd name="connsiteX20" fmla="*/ 9392919 w 12192000"/>
              <a:gd name="connsiteY20" fmla="*/ 994656 h 2240205"/>
              <a:gd name="connsiteX21" fmla="*/ 9268019 w 12192000"/>
              <a:gd name="connsiteY21" fmla="*/ 1007442 h 2240205"/>
              <a:gd name="connsiteX22" fmla="*/ 9188177 w 12192000"/>
              <a:gd name="connsiteY22" fmla="*/ 1035474 h 2240205"/>
              <a:gd name="connsiteX23" fmla="*/ 9155969 w 12192000"/>
              <a:gd name="connsiteY23" fmla="*/ 1046804 h 2240205"/>
              <a:gd name="connsiteX24" fmla="*/ 9133985 w 12192000"/>
              <a:gd name="connsiteY24" fmla="*/ 1046450 h 2240205"/>
              <a:gd name="connsiteX25" fmla="*/ 9003462 w 12192000"/>
              <a:gd name="connsiteY25" fmla="*/ 1042406 h 2240205"/>
              <a:gd name="connsiteX26" fmla="*/ 8968445 w 12192000"/>
              <a:gd name="connsiteY26" fmla="*/ 1052169 h 2240205"/>
              <a:gd name="connsiteX27" fmla="*/ 8886001 w 12192000"/>
              <a:gd name="connsiteY27" fmla="*/ 1067468 h 2240205"/>
              <a:gd name="connsiteX28" fmla="*/ 8838610 w 12192000"/>
              <a:gd name="connsiteY28" fmla="*/ 1075091 h 2240205"/>
              <a:gd name="connsiteX29" fmla="*/ 8665605 w 12192000"/>
              <a:gd name="connsiteY29" fmla="*/ 1110791 h 2240205"/>
              <a:gd name="connsiteX30" fmla="*/ 8419755 w 12192000"/>
              <a:gd name="connsiteY30" fmla="*/ 1216260 h 2240205"/>
              <a:gd name="connsiteX31" fmla="*/ 8411626 w 12192000"/>
              <a:gd name="connsiteY31" fmla="*/ 1214397 h 2240205"/>
              <a:gd name="connsiteX32" fmla="*/ 8363469 w 12192000"/>
              <a:gd name="connsiteY32" fmla="*/ 1246658 h 2240205"/>
              <a:gd name="connsiteX33" fmla="*/ 8275497 w 12192000"/>
              <a:gd name="connsiteY33" fmla="*/ 1264396 h 2240205"/>
              <a:gd name="connsiteX34" fmla="*/ 8074238 w 12192000"/>
              <a:gd name="connsiteY34" fmla="*/ 1301895 h 2240205"/>
              <a:gd name="connsiteX35" fmla="*/ 7902328 w 12192000"/>
              <a:gd name="connsiteY35" fmla="*/ 1345865 h 2240205"/>
              <a:gd name="connsiteX36" fmla="*/ 7840612 w 12192000"/>
              <a:gd name="connsiteY36" fmla="*/ 1369373 h 2240205"/>
              <a:gd name="connsiteX37" fmla="*/ 7786819 w 12192000"/>
              <a:gd name="connsiteY37" fmla="*/ 1378970 h 2240205"/>
              <a:gd name="connsiteX38" fmla="*/ 7548172 w 12192000"/>
              <a:gd name="connsiteY38" fmla="*/ 1417460 h 2240205"/>
              <a:gd name="connsiteX39" fmla="*/ 7483437 w 12192000"/>
              <a:gd name="connsiteY39" fmla="*/ 1478152 h 2240205"/>
              <a:gd name="connsiteX40" fmla="*/ 7377870 w 12192000"/>
              <a:gd name="connsiteY40" fmla="*/ 1523319 h 2240205"/>
              <a:gd name="connsiteX41" fmla="*/ 7230737 w 12192000"/>
              <a:gd name="connsiteY41" fmla="*/ 1562633 h 2240205"/>
              <a:gd name="connsiteX42" fmla="*/ 7224458 w 12192000"/>
              <a:gd name="connsiteY42" fmla="*/ 1573008 h 2240205"/>
              <a:gd name="connsiteX43" fmla="*/ 7183121 w 12192000"/>
              <a:gd name="connsiteY43" fmla="*/ 1595162 h 2240205"/>
              <a:gd name="connsiteX44" fmla="*/ 7164601 w 12192000"/>
              <a:gd name="connsiteY44" fmla="*/ 1606490 h 2240205"/>
              <a:gd name="connsiteX45" fmla="*/ 6900177 w 12192000"/>
              <a:gd name="connsiteY45" fmla="*/ 1636016 h 2240205"/>
              <a:gd name="connsiteX46" fmla="*/ 6795372 w 12192000"/>
              <a:gd name="connsiteY46" fmla="*/ 1644845 h 2240205"/>
              <a:gd name="connsiteX47" fmla="*/ 6692251 w 12192000"/>
              <a:gd name="connsiteY47" fmla="*/ 1656357 h 2240205"/>
              <a:gd name="connsiteX48" fmla="*/ 6655235 w 12192000"/>
              <a:gd name="connsiteY48" fmla="*/ 1661869 h 2240205"/>
              <a:gd name="connsiteX49" fmla="*/ 6554894 w 12192000"/>
              <a:gd name="connsiteY49" fmla="*/ 1664428 h 2240205"/>
              <a:gd name="connsiteX50" fmla="*/ 6516595 w 12192000"/>
              <a:gd name="connsiteY50" fmla="*/ 1667475 h 2240205"/>
              <a:gd name="connsiteX51" fmla="*/ 6508541 w 12192000"/>
              <a:gd name="connsiteY51" fmla="*/ 1668757 h 2240205"/>
              <a:gd name="connsiteX52" fmla="*/ 6471012 w 12192000"/>
              <a:gd name="connsiteY52" fmla="*/ 1678604 h 2240205"/>
              <a:gd name="connsiteX53" fmla="*/ 6364035 w 12192000"/>
              <a:gd name="connsiteY53" fmla="*/ 1667683 h 2240205"/>
              <a:gd name="connsiteX54" fmla="*/ 6243319 w 12192000"/>
              <a:gd name="connsiteY54" fmla="*/ 1695560 h 2240205"/>
              <a:gd name="connsiteX55" fmla="*/ 6098321 w 12192000"/>
              <a:gd name="connsiteY55" fmla="*/ 1721646 h 2240205"/>
              <a:gd name="connsiteX56" fmla="*/ 5880652 w 12192000"/>
              <a:gd name="connsiteY56" fmla="*/ 1779643 h 2240205"/>
              <a:gd name="connsiteX57" fmla="*/ 5785959 w 12192000"/>
              <a:gd name="connsiteY57" fmla="*/ 1775307 h 2240205"/>
              <a:gd name="connsiteX58" fmla="*/ 5643534 w 12192000"/>
              <a:gd name="connsiteY58" fmla="*/ 1802919 h 2240205"/>
              <a:gd name="connsiteX59" fmla="*/ 5518799 w 12192000"/>
              <a:gd name="connsiteY59" fmla="*/ 1818312 h 2240205"/>
              <a:gd name="connsiteX60" fmla="*/ 5505014 w 12192000"/>
              <a:gd name="connsiteY60" fmla="*/ 1819259 h 2240205"/>
              <a:gd name="connsiteX61" fmla="*/ 5453307 w 12192000"/>
              <a:gd name="connsiteY61" fmla="*/ 1815450 h 2240205"/>
              <a:gd name="connsiteX62" fmla="*/ 5221533 w 12192000"/>
              <a:gd name="connsiteY62" fmla="*/ 1846950 h 2240205"/>
              <a:gd name="connsiteX63" fmla="*/ 5149802 w 12192000"/>
              <a:gd name="connsiteY63" fmla="*/ 1844846 h 2240205"/>
              <a:gd name="connsiteX64" fmla="*/ 5114927 w 12192000"/>
              <a:gd name="connsiteY64" fmla="*/ 1847827 h 2240205"/>
              <a:gd name="connsiteX65" fmla="*/ 5108970 w 12192000"/>
              <a:gd name="connsiteY65" fmla="*/ 1847935 h 2240205"/>
              <a:gd name="connsiteX66" fmla="*/ 5067961 w 12192000"/>
              <a:gd name="connsiteY66" fmla="*/ 1845917 h 2240205"/>
              <a:gd name="connsiteX67" fmla="*/ 5007075 w 12192000"/>
              <a:gd name="connsiteY67" fmla="*/ 1838626 h 2240205"/>
              <a:gd name="connsiteX68" fmla="*/ 4944087 w 12192000"/>
              <a:gd name="connsiteY68" fmla="*/ 1823332 h 2240205"/>
              <a:gd name="connsiteX69" fmla="*/ 4907662 w 12192000"/>
              <a:gd name="connsiteY69" fmla="*/ 1816900 h 2240205"/>
              <a:gd name="connsiteX70" fmla="*/ 4882386 w 12192000"/>
              <a:gd name="connsiteY70" fmla="*/ 1809844 h 2240205"/>
              <a:gd name="connsiteX71" fmla="*/ 4811440 w 12192000"/>
              <a:gd name="connsiteY71" fmla="*/ 1804655 h 2240205"/>
              <a:gd name="connsiteX72" fmla="*/ 4691075 w 12192000"/>
              <a:gd name="connsiteY72" fmla="*/ 1801389 h 2240205"/>
              <a:gd name="connsiteX73" fmla="*/ 4640313 w 12192000"/>
              <a:gd name="connsiteY73" fmla="*/ 1784307 h 2240205"/>
              <a:gd name="connsiteX74" fmla="*/ 4536503 w 12192000"/>
              <a:gd name="connsiteY74" fmla="*/ 1785334 h 2240205"/>
              <a:gd name="connsiteX75" fmla="*/ 4513724 w 12192000"/>
              <a:gd name="connsiteY75" fmla="*/ 1791996 h 2240205"/>
              <a:gd name="connsiteX76" fmla="*/ 4459810 w 12192000"/>
              <a:gd name="connsiteY76" fmla="*/ 1797886 h 2240205"/>
              <a:gd name="connsiteX77" fmla="*/ 4379064 w 12192000"/>
              <a:gd name="connsiteY77" fmla="*/ 1817177 h 2240205"/>
              <a:gd name="connsiteX78" fmla="*/ 4290981 w 12192000"/>
              <a:gd name="connsiteY78" fmla="*/ 1839677 h 2240205"/>
              <a:gd name="connsiteX79" fmla="*/ 4238372 w 12192000"/>
              <a:gd name="connsiteY79" fmla="*/ 1851480 h 2240205"/>
              <a:gd name="connsiteX80" fmla="*/ 4232517 w 12192000"/>
              <a:gd name="connsiteY80" fmla="*/ 1852567 h 2240205"/>
              <a:gd name="connsiteX81" fmla="*/ 4191732 w 12192000"/>
              <a:gd name="connsiteY81" fmla="*/ 1857328 h 2240205"/>
              <a:gd name="connsiteX82" fmla="*/ 4065532 w 12192000"/>
              <a:gd name="connsiteY82" fmla="*/ 1855477 h 2240205"/>
              <a:gd name="connsiteX83" fmla="*/ 4028460 w 12192000"/>
              <a:gd name="connsiteY83" fmla="*/ 1855137 h 2240205"/>
              <a:gd name="connsiteX84" fmla="*/ 4002267 w 12192000"/>
              <a:gd name="connsiteY84" fmla="*/ 1852352 h 2240205"/>
              <a:gd name="connsiteX85" fmla="*/ 3931396 w 12192000"/>
              <a:gd name="connsiteY85" fmla="*/ 1858915 h 2240205"/>
              <a:gd name="connsiteX86" fmla="*/ 3812162 w 12192000"/>
              <a:gd name="connsiteY86" fmla="*/ 1875501 h 2240205"/>
              <a:gd name="connsiteX87" fmla="*/ 3758105 w 12192000"/>
              <a:gd name="connsiteY87" fmla="*/ 1871856 h 2240205"/>
              <a:gd name="connsiteX88" fmla="*/ 3567259 w 12192000"/>
              <a:gd name="connsiteY88" fmla="*/ 1893482 h 2240205"/>
              <a:gd name="connsiteX89" fmla="*/ 3405770 w 12192000"/>
              <a:gd name="connsiteY89" fmla="*/ 1904591 h 2240205"/>
              <a:gd name="connsiteX90" fmla="*/ 3280097 w 12192000"/>
              <a:gd name="connsiteY90" fmla="*/ 1919610 h 2240205"/>
              <a:gd name="connsiteX91" fmla="*/ 3009910 w 12192000"/>
              <a:gd name="connsiteY91" fmla="*/ 1957866 h 2240205"/>
              <a:gd name="connsiteX92" fmla="*/ 2995934 w 12192000"/>
              <a:gd name="connsiteY92" fmla="*/ 1967085 h 2240205"/>
              <a:gd name="connsiteX93" fmla="*/ 2942858 w 12192000"/>
              <a:gd name="connsiteY93" fmla="*/ 1981367 h 2240205"/>
              <a:gd name="connsiteX94" fmla="*/ 2875436 w 12192000"/>
              <a:gd name="connsiteY94" fmla="*/ 1996977 h 2240205"/>
              <a:gd name="connsiteX95" fmla="*/ 2874892 w 12192000"/>
              <a:gd name="connsiteY95" fmla="*/ 1996085 h 2240205"/>
              <a:gd name="connsiteX96" fmla="*/ 2843662 w 12192000"/>
              <a:gd name="connsiteY96" fmla="*/ 1992498 h 2240205"/>
              <a:gd name="connsiteX97" fmla="*/ 2718916 w 12192000"/>
              <a:gd name="connsiteY97" fmla="*/ 1990867 h 2240205"/>
              <a:gd name="connsiteX98" fmla="*/ 2713522 w 12192000"/>
              <a:gd name="connsiteY98" fmla="*/ 1990173 h 2240205"/>
              <a:gd name="connsiteX99" fmla="*/ 2476147 w 12192000"/>
              <a:gd name="connsiteY99" fmla="*/ 1998305 h 2240205"/>
              <a:gd name="connsiteX100" fmla="*/ 2373568 w 12192000"/>
              <a:gd name="connsiteY100" fmla="*/ 2003219 h 2240205"/>
              <a:gd name="connsiteX101" fmla="*/ 2287219 w 12192000"/>
              <a:gd name="connsiteY101" fmla="*/ 1998750 h 2240205"/>
              <a:gd name="connsiteX102" fmla="*/ 2164831 w 12192000"/>
              <a:gd name="connsiteY102" fmla="*/ 2010143 h 2240205"/>
              <a:gd name="connsiteX103" fmla="*/ 2058061 w 12192000"/>
              <a:gd name="connsiteY103" fmla="*/ 2047942 h 2240205"/>
              <a:gd name="connsiteX104" fmla="*/ 2042244 w 12192000"/>
              <a:gd name="connsiteY104" fmla="*/ 2055560 h 2240205"/>
              <a:gd name="connsiteX105" fmla="*/ 1877728 w 12192000"/>
              <a:gd name="connsiteY105" fmla="*/ 2101004 h 2240205"/>
              <a:gd name="connsiteX106" fmla="*/ 1759056 w 12192000"/>
              <a:gd name="connsiteY106" fmla="*/ 2125608 h 2240205"/>
              <a:gd name="connsiteX107" fmla="*/ 1637948 w 12192000"/>
              <a:gd name="connsiteY107" fmla="*/ 2172597 h 2240205"/>
              <a:gd name="connsiteX108" fmla="*/ 1434549 w 12192000"/>
              <a:gd name="connsiteY108" fmla="*/ 2234522 h 2240205"/>
              <a:gd name="connsiteX109" fmla="*/ 1370962 w 12192000"/>
              <a:gd name="connsiteY109" fmla="*/ 2237474 h 2240205"/>
              <a:gd name="connsiteX110" fmla="*/ 1356367 w 12192000"/>
              <a:gd name="connsiteY110" fmla="*/ 2235089 h 2240205"/>
              <a:gd name="connsiteX111" fmla="*/ 1279765 w 12192000"/>
              <a:gd name="connsiteY111" fmla="*/ 2229639 h 2240205"/>
              <a:gd name="connsiteX112" fmla="*/ 1195347 w 12192000"/>
              <a:gd name="connsiteY112" fmla="*/ 2212354 h 2240205"/>
              <a:gd name="connsiteX113" fmla="*/ 970251 w 12192000"/>
              <a:gd name="connsiteY113" fmla="*/ 2221029 h 2240205"/>
              <a:gd name="connsiteX114" fmla="*/ 812914 w 12192000"/>
              <a:gd name="connsiteY114" fmla="*/ 2210095 h 2240205"/>
              <a:gd name="connsiteX115" fmla="*/ 776382 w 12192000"/>
              <a:gd name="connsiteY115" fmla="*/ 2204512 h 2240205"/>
              <a:gd name="connsiteX116" fmla="*/ 597225 w 12192000"/>
              <a:gd name="connsiteY116" fmla="*/ 2180999 h 2240205"/>
              <a:gd name="connsiteX117" fmla="*/ 520671 w 12192000"/>
              <a:gd name="connsiteY117" fmla="*/ 2180980 h 2240205"/>
              <a:gd name="connsiteX118" fmla="*/ 515024 w 12192000"/>
              <a:gd name="connsiteY118" fmla="*/ 2179258 h 2240205"/>
              <a:gd name="connsiteX119" fmla="*/ 413835 w 12192000"/>
              <a:gd name="connsiteY119" fmla="*/ 2156783 h 2240205"/>
              <a:gd name="connsiteX120" fmla="*/ 376513 w 12192000"/>
              <a:gd name="connsiteY120" fmla="*/ 2154014 h 2240205"/>
              <a:gd name="connsiteX121" fmla="*/ 273386 w 12192000"/>
              <a:gd name="connsiteY121" fmla="*/ 2142551 h 2240205"/>
              <a:gd name="connsiteX122" fmla="*/ 77641 w 12192000"/>
              <a:gd name="connsiteY122" fmla="*/ 2126835 h 2240205"/>
              <a:gd name="connsiteX123" fmla="*/ 37645 w 12192000"/>
              <a:gd name="connsiteY123" fmla="*/ 2115401 h 2240205"/>
              <a:gd name="connsiteX124" fmla="*/ 4572 w 12192000"/>
              <a:gd name="connsiteY124" fmla="*/ 2111091 h 2240205"/>
              <a:gd name="connsiteX125" fmla="*/ 0 w 12192000"/>
              <a:gd name="connsiteY125" fmla="*/ 2110468 h 2240205"/>
              <a:gd name="connsiteX126" fmla="*/ 0 w 12192000"/>
              <a:gd name="connsiteY126" fmla="*/ 0 h 2240205"/>
              <a:gd name="connsiteX0" fmla="*/ 0 w 12192000"/>
              <a:gd name="connsiteY0" fmla="*/ 0 h 2240205"/>
              <a:gd name="connsiteX1" fmla="*/ 12192000 w 12192000"/>
              <a:gd name="connsiteY1" fmla="*/ 0 h 2240205"/>
              <a:gd name="connsiteX2" fmla="*/ 12192000 w 12192000"/>
              <a:gd name="connsiteY2" fmla="*/ 751299 h 2240205"/>
              <a:gd name="connsiteX3" fmla="*/ 11890686 w 12192000"/>
              <a:gd name="connsiteY3" fmla="*/ 732766 h 2240205"/>
              <a:gd name="connsiteX4" fmla="*/ 11649954 w 12192000"/>
              <a:gd name="connsiteY4" fmla="*/ 749628 h 2240205"/>
              <a:gd name="connsiteX5" fmla="*/ 11560424 w 12192000"/>
              <a:gd name="connsiteY5" fmla="*/ 748017 h 2240205"/>
              <a:gd name="connsiteX6" fmla="*/ 11358455 w 12192000"/>
              <a:gd name="connsiteY6" fmla="*/ 747593 h 2240205"/>
              <a:gd name="connsiteX7" fmla="*/ 11165209 w 12192000"/>
              <a:gd name="connsiteY7" fmla="*/ 748852 h 2240205"/>
              <a:gd name="connsiteX8" fmla="*/ 11058755 w 12192000"/>
              <a:gd name="connsiteY8" fmla="*/ 749617 h 2240205"/>
              <a:gd name="connsiteX9" fmla="*/ 10803046 w 12192000"/>
              <a:gd name="connsiteY9" fmla="*/ 774328 h 2240205"/>
              <a:gd name="connsiteX10" fmla="*/ 10458762 w 12192000"/>
              <a:gd name="connsiteY10" fmla="*/ 755400 h 2240205"/>
              <a:gd name="connsiteX11" fmla="*/ 10211200 w 12192000"/>
              <a:gd name="connsiteY11" fmla="*/ 767513 h 2240205"/>
              <a:gd name="connsiteX12" fmla="*/ 10167995 w 12192000"/>
              <a:gd name="connsiteY12" fmla="*/ 760843 h 2240205"/>
              <a:gd name="connsiteX13" fmla="*/ 9997044 w 12192000"/>
              <a:gd name="connsiteY13" fmla="*/ 780129 h 2240205"/>
              <a:gd name="connsiteX14" fmla="*/ 9943887 w 12192000"/>
              <a:gd name="connsiteY14" fmla="*/ 804141 h 2240205"/>
              <a:gd name="connsiteX15" fmla="*/ 9918248 w 12192000"/>
              <a:gd name="connsiteY15" fmla="*/ 816628 h 2240205"/>
              <a:gd name="connsiteX16" fmla="*/ 9767091 w 12192000"/>
              <a:gd name="connsiteY16" fmla="*/ 870550 h 2240205"/>
              <a:gd name="connsiteX17" fmla="*/ 9683005 w 12192000"/>
              <a:gd name="connsiteY17" fmla="*/ 894128 h 2240205"/>
              <a:gd name="connsiteX18" fmla="*/ 9500499 w 12192000"/>
              <a:gd name="connsiteY18" fmla="*/ 954680 h 2240205"/>
              <a:gd name="connsiteX19" fmla="*/ 9410017 w 12192000"/>
              <a:gd name="connsiteY19" fmla="*/ 993931 h 2240205"/>
              <a:gd name="connsiteX20" fmla="*/ 9392919 w 12192000"/>
              <a:gd name="connsiteY20" fmla="*/ 994656 h 2240205"/>
              <a:gd name="connsiteX21" fmla="*/ 9268019 w 12192000"/>
              <a:gd name="connsiteY21" fmla="*/ 1007442 h 2240205"/>
              <a:gd name="connsiteX22" fmla="*/ 9188177 w 12192000"/>
              <a:gd name="connsiteY22" fmla="*/ 1035474 h 2240205"/>
              <a:gd name="connsiteX23" fmla="*/ 9155969 w 12192000"/>
              <a:gd name="connsiteY23" fmla="*/ 1046804 h 2240205"/>
              <a:gd name="connsiteX24" fmla="*/ 9133985 w 12192000"/>
              <a:gd name="connsiteY24" fmla="*/ 1046450 h 2240205"/>
              <a:gd name="connsiteX25" fmla="*/ 9003462 w 12192000"/>
              <a:gd name="connsiteY25" fmla="*/ 1042406 h 2240205"/>
              <a:gd name="connsiteX26" fmla="*/ 8968445 w 12192000"/>
              <a:gd name="connsiteY26" fmla="*/ 1052169 h 2240205"/>
              <a:gd name="connsiteX27" fmla="*/ 8886001 w 12192000"/>
              <a:gd name="connsiteY27" fmla="*/ 1067468 h 2240205"/>
              <a:gd name="connsiteX28" fmla="*/ 8838610 w 12192000"/>
              <a:gd name="connsiteY28" fmla="*/ 1075091 h 2240205"/>
              <a:gd name="connsiteX29" fmla="*/ 8665605 w 12192000"/>
              <a:gd name="connsiteY29" fmla="*/ 1110791 h 2240205"/>
              <a:gd name="connsiteX30" fmla="*/ 8419755 w 12192000"/>
              <a:gd name="connsiteY30" fmla="*/ 1216260 h 2240205"/>
              <a:gd name="connsiteX31" fmla="*/ 8411626 w 12192000"/>
              <a:gd name="connsiteY31" fmla="*/ 1214397 h 2240205"/>
              <a:gd name="connsiteX32" fmla="*/ 8363469 w 12192000"/>
              <a:gd name="connsiteY32" fmla="*/ 1246658 h 2240205"/>
              <a:gd name="connsiteX33" fmla="*/ 8275497 w 12192000"/>
              <a:gd name="connsiteY33" fmla="*/ 1264396 h 2240205"/>
              <a:gd name="connsiteX34" fmla="*/ 8074238 w 12192000"/>
              <a:gd name="connsiteY34" fmla="*/ 1301895 h 2240205"/>
              <a:gd name="connsiteX35" fmla="*/ 7902328 w 12192000"/>
              <a:gd name="connsiteY35" fmla="*/ 1345865 h 2240205"/>
              <a:gd name="connsiteX36" fmla="*/ 7840612 w 12192000"/>
              <a:gd name="connsiteY36" fmla="*/ 1369373 h 2240205"/>
              <a:gd name="connsiteX37" fmla="*/ 7786819 w 12192000"/>
              <a:gd name="connsiteY37" fmla="*/ 1378970 h 2240205"/>
              <a:gd name="connsiteX38" fmla="*/ 7548172 w 12192000"/>
              <a:gd name="connsiteY38" fmla="*/ 1417460 h 2240205"/>
              <a:gd name="connsiteX39" fmla="*/ 7483437 w 12192000"/>
              <a:gd name="connsiteY39" fmla="*/ 1478152 h 2240205"/>
              <a:gd name="connsiteX40" fmla="*/ 7377870 w 12192000"/>
              <a:gd name="connsiteY40" fmla="*/ 1523319 h 2240205"/>
              <a:gd name="connsiteX41" fmla="*/ 7230737 w 12192000"/>
              <a:gd name="connsiteY41" fmla="*/ 1562633 h 2240205"/>
              <a:gd name="connsiteX42" fmla="*/ 7224458 w 12192000"/>
              <a:gd name="connsiteY42" fmla="*/ 1573008 h 2240205"/>
              <a:gd name="connsiteX43" fmla="*/ 7183121 w 12192000"/>
              <a:gd name="connsiteY43" fmla="*/ 1595162 h 2240205"/>
              <a:gd name="connsiteX44" fmla="*/ 7164601 w 12192000"/>
              <a:gd name="connsiteY44" fmla="*/ 1606490 h 2240205"/>
              <a:gd name="connsiteX45" fmla="*/ 6900177 w 12192000"/>
              <a:gd name="connsiteY45" fmla="*/ 1636016 h 2240205"/>
              <a:gd name="connsiteX46" fmla="*/ 6795372 w 12192000"/>
              <a:gd name="connsiteY46" fmla="*/ 1644845 h 2240205"/>
              <a:gd name="connsiteX47" fmla="*/ 6692251 w 12192000"/>
              <a:gd name="connsiteY47" fmla="*/ 1656357 h 2240205"/>
              <a:gd name="connsiteX48" fmla="*/ 6655235 w 12192000"/>
              <a:gd name="connsiteY48" fmla="*/ 1661869 h 2240205"/>
              <a:gd name="connsiteX49" fmla="*/ 6554894 w 12192000"/>
              <a:gd name="connsiteY49" fmla="*/ 1664428 h 2240205"/>
              <a:gd name="connsiteX50" fmla="*/ 6516595 w 12192000"/>
              <a:gd name="connsiteY50" fmla="*/ 1667475 h 2240205"/>
              <a:gd name="connsiteX51" fmla="*/ 6508541 w 12192000"/>
              <a:gd name="connsiteY51" fmla="*/ 1668757 h 2240205"/>
              <a:gd name="connsiteX52" fmla="*/ 6471012 w 12192000"/>
              <a:gd name="connsiteY52" fmla="*/ 1678604 h 2240205"/>
              <a:gd name="connsiteX53" fmla="*/ 6364035 w 12192000"/>
              <a:gd name="connsiteY53" fmla="*/ 1667683 h 2240205"/>
              <a:gd name="connsiteX54" fmla="*/ 6243319 w 12192000"/>
              <a:gd name="connsiteY54" fmla="*/ 1695560 h 2240205"/>
              <a:gd name="connsiteX55" fmla="*/ 6098321 w 12192000"/>
              <a:gd name="connsiteY55" fmla="*/ 1721646 h 2240205"/>
              <a:gd name="connsiteX56" fmla="*/ 5880652 w 12192000"/>
              <a:gd name="connsiteY56" fmla="*/ 1779643 h 2240205"/>
              <a:gd name="connsiteX57" fmla="*/ 5785959 w 12192000"/>
              <a:gd name="connsiteY57" fmla="*/ 1775307 h 2240205"/>
              <a:gd name="connsiteX58" fmla="*/ 5643534 w 12192000"/>
              <a:gd name="connsiteY58" fmla="*/ 1802919 h 2240205"/>
              <a:gd name="connsiteX59" fmla="*/ 5518799 w 12192000"/>
              <a:gd name="connsiteY59" fmla="*/ 1818312 h 2240205"/>
              <a:gd name="connsiteX60" fmla="*/ 5505014 w 12192000"/>
              <a:gd name="connsiteY60" fmla="*/ 1819259 h 2240205"/>
              <a:gd name="connsiteX61" fmla="*/ 5453307 w 12192000"/>
              <a:gd name="connsiteY61" fmla="*/ 1815450 h 2240205"/>
              <a:gd name="connsiteX62" fmla="*/ 5221533 w 12192000"/>
              <a:gd name="connsiteY62" fmla="*/ 1846950 h 2240205"/>
              <a:gd name="connsiteX63" fmla="*/ 5149802 w 12192000"/>
              <a:gd name="connsiteY63" fmla="*/ 1844846 h 2240205"/>
              <a:gd name="connsiteX64" fmla="*/ 5114927 w 12192000"/>
              <a:gd name="connsiteY64" fmla="*/ 1847827 h 2240205"/>
              <a:gd name="connsiteX65" fmla="*/ 5108970 w 12192000"/>
              <a:gd name="connsiteY65" fmla="*/ 1847935 h 2240205"/>
              <a:gd name="connsiteX66" fmla="*/ 5067961 w 12192000"/>
              <a:gd name="connsiteY66" fmla="*/ 1845917 h 2240205"/>
              <a:gd name="connsiteX67" fmla="*/ 5007075 w 12192000"/>
              <a:gd name="connsiteY67" fmla="*/ 1838626 h 2240205"/>
              <a:gd name="connsiteX68" fmla="*/ 4944087 w 12192000"/>
              <a:gd name="connsiteY68" fmla="*/ 1823332 h 2240205"/>
              <a:gd name="connsiteX69" fmla="*/ 4907662 w 12192000"/>
              <a:gd name="connsiteY69" fmla="*/ 1816900 h 2240205"/>
              <a:gd name="connsiteX70" fmla="*/ 4882386 w 12192000"/>
              <a:gd name="connsiteY70" fmla="*/ 1809844 h 2240205"/>
              <a:gd name="connsiteX71" fmla="*/ 4811440 w 12192000"/>
              <a:gd name="connsiteY71" fmla="*/ 1804655 h 2240205"/>
              <a:gd name="connsiteX72" fmla="*/ 4691075 w 12192000"/>
              <a:gd name="connsiteY72" fmla="*/ 1801389 h 2240205"/>
              <a:gd name="connsiteX73" fmla="*/ 4640313 w 12192000"/>
              <a:gd name="connsiteY73" fmla="*/ 1784307 h 2240205"/>
              <a:gd name="connsiteX74" fmla="*/ 4536503 w 12192000"/>
              <a:gd name="connsiteY74" fmla="*/ 1785334 h 2240205"/>
              <a:gd name="connsiteX75" fmla="*/ 4513724 w 12192000"/>
              <a:gd name="connsiteY75" fmla="*/ 1791996 h 2240205"/>
              <a:gd name="connsiteX76" fmla="*/ 4459810 w 12192000"/>
              <a:gd name="connsiteY76" fmla="*/ 1797886 h 2240205"/>
              <a:gd name="connsiteX77" fmla="*/ 4379064 w 12192000"/>
              <a:gd name="connsiteY77" fmla="*/ 1817177 h 2240205"/>
              <a:gd name="connsiteX78" fmla="*/ 4290981 w 12192000"/>
              <a:gd name="connsiteY78" fmla="*/ 1839677 h 2240205"/>
              <a:gd name="connsiteX79" fmla="*/ 4238372 w 12192000"/>
              <a:gd name="connsiteY79" fmla="*/ 1851480 h 2240205"/>
              <a:gd name="connsiteX80" fmla="*/ 4232517 w 12192000"/>
              <a:gd name="connsiteY80" fmla="*/ 1852567 h 2240205"/>
              <a:gd name="connsiteX81" fmla="*/ 4191732 w 12192000"/>
              <a:gd name="connsiteY81" fmla="*/ 1857328 h 2240205"/>
              <a:gd name="connsiteX82" fmla="*/ 4065532 w 12192000"/>
              <a:gd name="connsiteY82" fmla="*/ 1855477 h 2240205"/>
              <a:gd name="connsiteX83" fmla="*/ 4028460 w 12192000"/>
              <a:gd name="connsiteY83" fmla="*/ 1855137 h 2240205"/>
              <a:gd name="connsiteX84" fmla="*/ 4002267 w 12192000"/>
              <a:gd name="connsiteY84" fmla="*/ 1852352 h 2240205"/>
              <a:gd name="connsiteX85" fmla="*/ 3931396 w 12192000"/>
              <a:gd name="connsiteY85" fmla="*/ 1858915 h 2240205"/>
              <a:gd name="connsiteX86" fmla="*/ 3812162 w 12192000"/>
              <a:gd name="connsiteY86" fmla="*/ 1875501 h 2240205"/>
              <a:gd name="connsiteX87" fmla="*/ 3758105 w 12192000"/>
              <a:gd name="connsiteY87" fmla="*/ 1871856 h 2240205"/>
              <a:gd name="connsiteX88" fmla="*/ 3567259 w 12192000"/>
              <a:gd name="connsiteY88" fmla="*/ 1893482 h 2240205"/>
              <a:gd name="connsiteX89" fmla="*/ 3405770 w 12192000"/>
              <a:gd name="connsiteY89" fmla="*/ 1904591 h 2240205"/>
              <a:gd name="connsiteX90" fmla="*/ 3280097 w 12192000"/>
              <a:gd name="connsiteY90" fmla="*/ 1919610 h 2240205"/>
              <a:gd name="connsiteX91" fmla="*/ 3009910 w 12192000"/>
              <a:gd name="connsiteY91" fmla="*/ 1957866 h 2240205"/>
              <a:gd name="connsiteX92" fmla="*/ 2995934 w 12192000"/>
              <a:gd name="connsiteY92" fmla="*/ 1967085 h 2240205"/>
              <a:gd name="connsiteX93" fmla="*/ 2942858 w 12192000"/>
              <a:gd name="connsiteY93" fmla="*/ 1981367 h 2240205"/>
              <a:gd name="connsiteX94" fmla="*/ 2875436 w 12192000"/>
              <a:gd name="connsiteY94" fmla="*/ 1996977 h 2240205"/>
              <a:gd name="connsiteX95" fmla="*/ 2874892 w 12192000"/>
              <a:gd name="connsiteY95" fmla="*/ 1996085 h 2240205"/>
              <a:gd name="connsiteX96" fmla="*/ 2843662 w 12192000"/>
              <a:gd name="connsiteY96" fmla="*/ 1992498 h 2240205"/>
              <a:gd name="connsiteX97" fmla="*/ 2718916 w 12192000"/>
              <a:gd name="connsiteY97" fmla="*/ 1990867 h 2240205"/>
              <a:gd name="connsiteX98" fmla="*/ 2713522 w 12192000"/>
              <a:gd name="connsiteY98" fmla="*/ 1990173 h 2240205"/>
              <a:gd name="connsiteX99" fmla="*/ 2476147 w 12192000"/>
              <a:gd name="connsiteY99" fmla="*/ 1998305 h 2240205"/>
              <a:gd name="connsiteX100" fmla="*/ 2373568 w 12192000"/>
              <a:gd name="connsiteY100" fmla="*/ 2003219 h 2240205"/>
              <a:gd name="connsiteX101" fmla="*/ 2287219 w 12192000"/>
              <a:gd name="connsiteY101" fmla="*/ 1998750 h 2240205"/>
              <a:gd name="connsiteX102" fmla="*/ 2164831 w 12192000"/>
              <a:gd name="connsiteY102" fmla="*/ 2010143 h 2240205"/>
              <a:gd name="connsiteX103" fmla="*/ 2058061 w 12192000"/>
              <a:gd name="connsiteY103" fmla="*/ 2047942 h 2240205"/>
              <a:gd name="connsiteX104" fmla="*/ 2042244 w 12192000"/>
              <a:gd name="connsiteY104" fmla="*/ 2055560 h 2240205"/>
              <a:gd name="connsiteX105" fmla="*/ 1877728 w 12192000"/>
              <a:gd name="connsiteY105" fmla="*/ 2101004 h 2240205"/>
              <a:gd name="connsiteX106" fmla="*/ 1759056 w 12192000"/>
              <a:gd name="connsiteY106" fmla="*/ 2125608 h 2240205"/>
              <a:gd name="connsiteX107" fmla="*/ 1637948 w 12192000"/>
              <a:gd name="connsiteY107" fmla="*/ 2172597 h 2240205"/>
              <a:gd name="connsiteX108" fmla="*/ 1434549 w 12192000"/>
              <a:gd name="connsiteY108" fmla="*/ 2234522 h 2240205"/>
              <a:gd name="connsiteX109" fmla="*/ 1370962 w 12192000"/>
              <a:gd name="connsiteY109" fmla="*/ 2237474 h 2240205"/>
              <a:gd name="connsiteX110" fmla="*/ 1356367 w 12192000"/>
              <a:gd name="connsiteY110" fmla="*/ 2235089 h 2240205"/>
              <a:gd name="connsiteX111" fmla="*/ 1279765 w 12192000"/>
              <a:gd name="connsiteY111" fmla="*/ 2229639 h 2240205"/>
              <a:gd name="connsiteX112" fmla="*/ 1195347 w 12192000"/>
              <a:gd name="connsiteY112" fmla="*/ 2212354 h 2240205"/>
              <a:gd name="connsiteX113" fmla="*/ 970251 w 12192000"/>
              <a:gd name="connsiteY113" fmla="*/ 2221029 h 2240205"/>
              <a:gd name="connsiteX114" fmla="*/ 812914 w 12192000"/>
              <a:gd name="connsiteY114" fmla="*/ 2210095 h 2240205"/>
              <a:gd name="connsiteX115" fmla="*/ 597225 w 12192000"/>
              <a:gd name="connsiteY115" fmla="*/ 2180999 h 2240205"/>
              <a:gd name="connsiteX116" fmla="*/ 520671 w 12192000"/>
              <a:gd name="connsiteY116" fmla="*/ 2180980 h 2240205"/>
              <a:gd name="connsiteX117" fmla="*/ 515024 w 12192000"/>
              <a:gd name="connsiteY117" fmla="*/ 2179258 h 2240205"/>
              <a:gd name="connsiteX118" fmla="*/ 413835 w 12192000"/>
              <a:gd name="connsiteY118" fmla="*/ 2156783 h 2240205"/>
              <a:gd name="connsiteX119" fmla="*/ 376513 w 12192000"/>
              <a:gd name="connsiteY119" fmla="*/ 2154014 h 2240205"/>
              <a:gd name="connsiteX120" fmla="*/ 273386 w 12192000"/>
              <a:gd name="connsiteY120" fmla="*/ 2142551 h 2240205"/>
              <a:gd name="connsiteX121" fmla="*/ 77641 w 12192000"/>
              <a:gd name="connsiteY121" fmla="*/ 2126835 h 2240205"/>
              <a:gd name="connsiteX122" fmla="*/ 37645 w 12192000"/>
              <a:gd name="connsiteY122" fmla="*/ 2115401 h 2240205"/>
              <a:gd name="connsiteX123" fmla="*/ 4572 w 12192000"/>
              <a:gd name="connsiteY123" fmla="*/ 2111091 h 2240205"/>
              <a:gd name="connsiteX124" fmla="*/ 0 w 12192000"/>
              <a:gd name="connsiteY124" fmla="*/ 2110468 h 2240205"/>
              <a:gd name="connsiteX125" fmla="*/ 0 w 12192000"/>
              <a:gd name="connsiteY125" fmla="*/ 0 h 2240205"/>
              <a:gd name="connsiteX0" fmla="*/ 0 w 12192000"/>
              <a:gd name="connsiteY0" fmla="*/ 0 h 2240205"/>
              <a:gd name="connsiteX1" fmla="*/ 12192000 w 12192000"/>
              <a:gd name="connsiteY1" fmla="*/ 0 h 2240205"/>
              <a:gd name="connsiteX2" fmla="*/ 12192000 w 12192000"/>
              <a:gd name="connsiteY2" fmla="*/ 751299 h 2240205"/>
              <a:gd name="connsiteX3" fmla="*/ 11890686 w 12192000"/>
              <a:gd name="connsiteY3" fmla="*/ 732766 h 2240205"/>
              <a:gd name="connsiteX4" fmla="*/ 11649954 w 12192000"/>
              <a:gd name="connsiteY4" fmla="*/ 749628 h 2240205"/>
              <a:gd name="connsiteX5" fmla="*/ 11560424 w 12192000"/>
              <a:gd name="connsiteY5" fmla="*/ 748017 h 2240205"/>
              <a:gd name="connsiteX6" fmla="*/ 11358455 w 12192000"/>
              <a:gd name="connsiteY6" fmla="*/ 747593 h 2240205"/>
              <a:gd name="connsiteX7" fmla="*/ 11165209 w 12192000"/>
              <a:gd name="connsiteY7" fmla="*/ 748852 h 2240205"/>
              <a:gd name="connsiteX8" fmla="*/ 11058755 w 12192000"/>
              <a:gd name="connsiteY8" fmla="*/ 749617 h 2240205"/>
              <a:gd name="connsiteX9" fmla="*/ 10803046 w 12192000"/>
              <a:gd name="connsiteY9" fmla="*/ 774328 h 2240205"/>
              <a:gd name="connsiteX10" fmla="*/ 10458762 w 12192000"/>
              <a:gd name="connsiteY10" fmla="*/ 755400 h 2240205"/>
              <a:gd name="connsiteX11" fmla="*/ 10211200 w 12192000"/>
              <a:gd name="connsiteY11" fmla="*/ 767513 h 2240205"/>
              <a:gd name="connsiteX12" fmla="*/ 10167995 w 12192000"/>
              <a:gd name="connsiteY12" fmla="*/ 760843 h 2240205"/>
              <a:gd name="connsiteX13" fmla="*/ 9997044 w 12192000"/>
              <a:gd name="connsiteY13" fmla="*/ 780129 h 2240205"/>
              <a:gd name="connsiteX14" fmla="*/ 9943887 w 12192000"/>
              <a:gd name="connsiteY14" fmla="*/ 804141 h 2240205"/>
              <a:gd name="connsiteX15" fmla="*/ 9918248 w 12192000"/>
              <a:gd name="connsiteY15" fmla="*/ 816628 h 2240205"/>
              <a:gd name="connsiteX16" fmla="*/ 9767091 w 12192000"/>
              <a:gd name="connsiteY16" fmla="*/ 870550 h 2240205"/>
              <a:gd name="connsiteX17" fmla="*/ 9683005 w 12192000"/>
              <a:gd name="connsiteY17" fmla="*/ 894128 h 2240205"/>
              <a:gd name="connsiteX18" fmla="*/ 9500499 w 12192000"/>
              <a:gd name="connsiteY18" fmla="*/ 954680 h 2240205"/>
              <a:gd name="connsiteX19" fmla="*/ 9410017 w 12192000"/>
              <a:gd name="connsiteY19" fmla="*/ 993931 h 2240205"/>
              <a:gd name="connsiteX20" fmla="*/ 9392919 w 12192000"/>
              <a:gd name="connsiteY20" fmla="*/ 994656 h 2240205"/>
              <a:gd name="connsiteX21" fmla="*/ 9268019 w 12192000"/>
              <a:gd name="connsiteY21" fmla="*/ 1007442 h 2240205"/>
              <a:gd name="connsiteX22" fmla="*/ 9188177 w 12192000"/>
              <a:gd name="connsiteY22" fmla="*/ 1035474 h 2240205"/>
              <a:gd name="connsiteX23" fmla="*/ 9155969 w 12192000"/>
              <a:gd name="connsiteY23" fmla="*/ 1046804 h 2240205"/>
              <a:gd name="connsiteX24" fmla="*/ 9133985 w 12192000"/>
              <a:gd name="connsiteY24" fmla="*/ 1046450 h 2240205"/>
              <a:gd name="connsiteX25" fmla="*/ 9003462 w 12192000"/>
              <a:gd name="connsiteY25" fmla="*/ 1042406 h 2240205"/>
              <a:gd name="connsiteX26" fmla="*/ 8968445 w 12192000"/>
              <a:gd name="connsiteY26" fmla="*/ 1052169 h 2240205"/>
              <a:gd name="connsiteX27" fmla="*/ 8886001 w 12192000"/>
              <a:gd name="connsiteY27" fmla="*/ 1067468 h 2240205"/>
              <a:gd name="connsiteX28" fmla="*/ 8838610 w 12192000"/>
              <a:gd name="connsiteY28" fmla="*/ 1075091 h 2240205"/>
              <a:gd name="connsiteX29" fmla="*/ 8665605 w 12192000"/>
              <a:gd name="connsiteY29" fmla="*/ 1110791 h 2240205"/>
              <a:gd name="connsiteX30" fmla="*/ 8419755 w 12192000"/>
              <a:gd name="connsiteY30" fmla="*/ 1216260 h 2240205"/>
              <a:gd name="connsiteX31" fmla="*/ 8411626 w 12192000"/>
              <a:gd name="connsiteY31" fmla="*/ 1214397 h 2240205"/>
              <a:gd name="connsiteX32" fmla="*/ 8363469 w 12192000"/>
              <a:gd name="connsiteY32" fmla="*/ 1246658 h 2240205"/>
              <a:gd name="connsiteX33" fmla="*/ 8275497 w 12192000"/>
              <a:gd name="connsiteY33" fmla="*/ 1264396 h 2240205"/>
              <a:gd name="connsiteX34" fmla="*/ 8074238 w 12192000"/>
              <a:gd name="connsiteY34" fmla="*/ 1301895 h 2240205"/>
              <a:gd name="connsiteX35" fmla="*/ 7902328 w 12192000"/>
              <a:gd name="connsiteY35" fmla="*/ 1345865 h 2240205"/>
              <a:gd name="connsiteX36" fmla="*/ 7840612 w 12192000"/>
              <a:gd name="connsiteY36" fmla="*/ 1369373 h 2240205"/>
              <a:gd name="connsiteX37" fmla="*/ 7786819 w 12192000"/>
              <a:gd name="connsiteY37" fmla="*/ 1378970 h 2240205"/>
              <a:gd name="connsiteX38" fmla="*/ 7548172 w 12192000"/>
              <a:gd name="connsiteY38" fmla="*/ 1417460 h 2240205"/>
              <a:gd name="connsiteX39" fmla="*/ 7483437 w 12192000"/>
              <a:gd name="connsiteY39" fmla="*/ 1478152 h 2240205"/>
              <a:gd name="connsiteX40" fmla="*/ 7377870 w 12192000"/>
              <a:gd name="connsiteY40" fmla="*/ 1523319 h 2240205"/>
              <a:gd name="connsiteX41" fmla="*/ 7230737 w 12192000"/>
              <a:gd name="connsiteY41" fmla="*/ 1562633 h 2240205"/>
              <a:gd name="connsiteX42" fmla="*/ 7224458 w 12192000"/>
              <a:gd name="connsiteY42" fmla="*/ 1573008 h 2240205"/>
              <a:gd name="connsiteX43" fmla="*/ 7183121 w 12192000"/>
              <a:gd name="connsiteY43" fmla="*/ 1595162 h 2240205"/>
              <a:gd name="connsiteX44" fmla="*/ 7164601 w 12192000"/>
              <a:gd name="connsiteY44" fmla="*/ 1606490 h 2240205"/>
              <a:gd name="connsiteX45" fmla="*/ 6900177 w 12192000"/>
              <a:gd name="connsiteY45" fmla="*/ 1636016 h 2240205"/>
              <a:gd name="connsiteX46" fmla="*/ 6795372 w 12192000"/>
              <a:gd name="connsiteY46" fmla="*/ 1644845 h 2240205"/>
              <a:gd name="connsiteX47" fmla="*/ 6692251 w 12192000"/>
              <a:gd name="connsiteY47" fmla="*/ 1656357 h 2240205"/>
              <a:gd name="connsiteX48" fmla="*/ 6655235 w 12192000"/>
              <a:gd name="connsiteY48" fmla="*/ 1661869 h 2240205"/>
              <a:gd name="connsiteX49" fmla="*/ 6554894 w 12192000"/>
              <a:gd name="connsiteY49" fmla="*/ 1664428 h 2240205"/>
              <a:gd name="connsiteX50" fmla="*/ 6516595 w 12192000"/>
              <a:gd name="connsiteY50" fmla="*/ 1667475 h 2240205"/>
              <a:gd name="connsiteX51" fmla="*/ 6508541 w 12192000"/>
              <a:gd name="connsiteY51" fmla="*/ 1668757 h 2240205"/>
              <a:gd name="connsiteX52" fmla="*/ 6471012 w 12192000"/>
              <a:gd name="connsiteY52" fmla="*/ 1678604 h 2240205"/>
              <a:gd name="connsiteX53" fmla="*/ 6364035 w 12192000"/>
              <a:gd name="connsiteY53" fmla="*/ 1667683 h 2240205"/>
              <a:gd name="connsiteX54" fmla="*/ 6243319 w 12192000"/>
              <a:gd name="connsiteY54" fmla="*/ 1695560 h 2240205"/>
              <a:gd name="connsiteX55" fmla="*/ 6098321 w 12192000"/>
              <a:gd name="connsiteY55" fmla="*/ 1721646 h 2240205"/>
              <a:gd name="connsiteX56" fmla="*/ 5880652 w 12192000"/>
              <a:gd name="connsiteY56" fmla="*/ 1779643 h 2240205"/>
              <a:gd name="connsiteX57" fmla="*/ 5785959 w 12192000"/>
              <a:gd name="connsiteY57" fmla="*/ 1775307 h 2240205"/>
              <a:gd name="connsiteX58" fmla="*/ 5643534 w 12192000"/>
              <a:gd name="connsiteY58" fmla="*/ 1802919 h 2240205"/>
              <a:gd name="connsiteX59" fmla="*/ 5518799 w 12192000"/>
              <a:gd name="connsiteY59" fmla="*/ 1818312 h 2240205"/>
              <a:gd name="connsiteX60" fmla="*/ 5505014 w 12192000"/>
              <a:gd name="connsiteY60" fmla="*/ 1819259 h 2240205"/>
              <a:gd name="connsiteX61" fmla="*/ 5453307 w 12192000"/>
              <a:gd name="connsiteY61" fmla="*/ 1815450 h 2240205"/>
              <a:gd name="connsiteX62" fmla="*/ 5221533 w 12192000"/>
              <a:gd name="connsiteY62" fmla="*/ 1846950 h 2240205"/>
              <a:gd name="connsiteX63" fmla="*/ 5149802 w 12192000"/>
              <a:gd name="connsiteY63" fmla="*/ 1844846 h 2240205"/>
              <a:gd name="connsiteX64" fmla="*/ 5114927 w 12192000"/>
              <a:gd name="connsiteY64" fmla="*/ 1847827 h 2240205"/>
              <a:gd name="connsiteX65" fmla="*/ 5108970 w 12192000"/>
              <a:gd name="connsiteY65" fmla="*/ 1847935 h 2240205"/>
              <a:gd name="connsiteX66" fmla="*/ 5067961 w 12192000"/>
              <a:gd name="connsiteY66" fmla="*/ 1845917 h 2240205"/>
              <a:gd name="connsiteX67" fmla="*/ 5007075 w 12192000"/>
              <a:gd name="connsiteY67" fmla="*/ 1838626 h 2240205"/>
              <a:gd name="connsiteX68" fmla="*/ 4944087 w 12192000"/>
              <a:gd name="connsiteY68" fmla="*/ 1823332 h 2240205"/>
              <a:gd name="connsiteX69" fmla="*/ 4907662 w 12192000"/>
              <a:gd name="connsiteY69" fmla="*/ 1816900 h 2240205"/>
              <a:gd name="connsiteX70" fmla="*/ 4882386 w 12192000"/>
              <a:gd name="connsiteY70" fmla="*/ 1809844 h 2240205"/>
              <a:gd name="connsiteX71" fmla="*/ 4811440 w 12192000"/>
              <a:gd name="connsiteY71" fmla="*/ 1804655 h 2240205"/>
              <a:gd name="connsiteX72" fmla="*/ 4691075 w 12192000"/>
              <a:gd name="connsiteY72" fmla="*/ 1801389 h 2240205"/>
              <a:gd name="connsiteX73" fmla="*/ 4640313 w 12192000"/>
              <a:gd name="connsiteY73" fmla="*/ 1784307 h 2240205"/>
              <a:gd name="connsiteX74" fmla="*/ 4536503 w 12192000"/>
              <a:gd name="connsiteY74" fmla="*/ 1785334 h 2240205"/>
              <a:gd name="connsiteX75" fmla="*/ 4513724 w 12192000"/>
              <a:gd name="connsiteY75" fmla="*/ 1791996 h 2240205"/>
              <a:gd name="connsiteX76" fmla="*/ 4459810 w 12192000"/>
              <a:gd name="connsiteY76" fmla="*/ 1797886 h 2240205"/>
              <a:gd name="connsiteX77" fmla="*/ 4379064 w 12192000"/>
              <a:gd name="connsiteY77" fmla="*/ 1817177 h 2240205"/>
              <a:gd name="connsiteX78" fmla="*/ 4290981 w 12192000"/>
              <a:gd name="connsiteY78" fmla="*/ 1839677 h 2240205"/>
              <a:gd name="connsiteX79" fmla="*/ 4238372 w 12192000"/>
              <a:gd name="connsiteY79" fmla="*/ 1851480 h 2240205"/>
              <a:gd name="connsiteX80" fmla="*/ 4232517 w 12192000"/>
              <a:gd name="connsiteY80" fmla="*/ 1852567 h 2240205"/>
              <a:gd name="connsiteX81" fmla="*/ 4191732 w 12192000"/>
              <a:gd name="connsiteY81" fmla="*/ 1857328 h 2240205"/>
              <a:gd name="connsiteX82" fmla="*/ 4065532 w 12192000"/>
              <a:gd name="connsiteY82" fmla="*/ 1855477 h 2240205"/>
              <a:gd name="connsiteX83" fmla="*/ 4028460 w 12192000"/>
              <a:gd name="connsiteY83" fmla="*/ 1855137 h 2240205"/>
              <a:gd name="connsiteX84" fmla="*/ 4002267 w 12192000"/>
              <a:gd name="connsiteY84" fmla="*/ 1852352 h 2240205"/>
              <a:gd name="connsiteX85" fmla="*/ 3931396 w 12192000"/>
              <a:gd name="connsiteY85" fmla="*/ 1858915 h 2240205"/>
              <a:gd name="connsiteX86" fmla="*/ 3812162 w 12192000"/>
              <a:gd name="connsiteY86" fmla="*/ 1875501 h 2240205"/>
              <a:gd name="connsiteX87" fmla="*/ 3758105 w 12192000"/>
              <a:gd name="connsiteY87" fmla="*/ 1871856 h 2240205"/>
              <a:gd name="connsiteX88" fmla="*/ 3567259 w 12192000"/>
              <a:gd name="connsiteY88" fmla="*/ 1893482 h 2240205"/>
              <a:gd name="connsiteX89" fmla="*/ 3405770 w 12192000"/>
              <a:gd name="connsiteY89" fmla="*/ 1904591 h 2240205"/>
              <a:gd name="connsiteX90" fmla="*/ 3280097 w 12192000"/>
              <a:gd name="connsiteY90" fmla="*/ 1919610 h 2240205"/>
              <a:gd name="connsiteX91" fmla="*/ 3009910 w 12192000"/>
              <a:gd name="connsiteY91" fmla="*/ 1957866 h 2240205"/>
              <a:gd name="connsiteX92" fmla="*/ 2995934 w 12192000"/>
              <a:gd name="connsiteY92" fmla="*/ 1967085 h 2240205"/>
              <a:gd name="connsiteX93" fmla="*/ 2942858 w 12192000"/>
              <a:gd name="connsiteY93" fmla="*/ 1981367 h 2240205"/>
              <a:gd name="connsiteX94" fmla="*/ 2875436 w 12192000"/>
              <a:gd name="connsiteY94" fmla="*/ 1996977 h 2240205"/>
              <a:gd name="connsiteX95" fmla="*/ 2874892 w 12192000"/>
              <a:gd name="connsiteY95" fmla="*/ 1996085 h 2240205"/>
              <a:gd name="connsiteX96" fmla="*/ 2843662 w 12192000"/>
              <a:gd name="connsiteY96" fmla="*/ 1992498 h 2240205"/>
              <a:gd name="connsiteX97" fmla="*/ 2718916 w 12192000"/>
              <a:gd name="connsiteY97" fmla="*/ 1990867 h 2240205"/>
              <a:gd name="connsiteX98" fmla="*/ 2713522 w 12192000"/>
              <a:gd name="connsiteY98" fmla="*/ 1990173 h 2240205"/>
              <a:gd name="connsiteX99" fmla="*/ 2476147 w 12192000"/>
              <a:gd name="connsiteY99" fmla="*/ 1998305 h 2240205"/>
              <a:gd name="connsiteX100" fmla="*/ 2373568 w 12192000"/>
              <a:gd name="connsiteY100" fmla="*/ 2003219 h 2240205"/>
              <a:gd name="connsiteX101" fmla="*/ 2287219 w 12192000"/>
              <a:gd name="connsiteY101" fmla="*/ 1998750 h 2240205"/>
              <a:gd name="connsiteX102" fmla="*/ 2164831 w 12192000"/>
              <a:gd name="connsiteY102" fmla="*/ 2010143 h 2240205"/>
              <a:gd name="connsiteX103" fmla="*/ 2058061 w 12192000"/>
              <a:gd name="connsiteY103" fmla="*/ 2047942 h 2240205"/>
              <a:gd name="connsiteX104" fmla="*/ 2042244 w 12192000"/>
              <a:gd name="connsiteY104" fmla="*/ 2055560 h 2240205"/>
              <a:gd name="connsiteX105" fmla="*/ 1877728 w 12192000"/>
              <a:gd name="connsiteY105" fmla="*/ 2101004 h 2240205"/>
              <a:gd name="connsiteX106" fmla="*/ 1759056 w 12192000"/>
              <a:gd name="connsiteY106" fmla="*/ 2125608 h 2240205"/>
              <a:gd name="connsiteX107" fmla="*/ 1637948 w 12192000"/>
              <a:gd name="connsiteY107" fmla="*/ 2172597 h 2240205"/>
              <a:gd name="connsiteX108" fmla="*/ 1434549 w 12192000"/>
              <a:gd name="connsiteY108" fmla="*/ 2234522 h 2240205"/>
              <a:gd name="connsiteX109" fmla="*/ 1370962 w 12192000"/>
              <a:gd name="connsiteY109" fmla="*/ 2237474 h 2240205"/>
              <a:gd name="connsiteX110" fmla="*/ 1356367 w 12192000"/>
              <a:gd name="connsiteY110" fmla="*/ 2235089 h 2240205"/>
              <a:gd name="connsiteX111" fmla="*/ 1279765 w 12192000"/>
              <a:gd name="connsiteY111" fmla="*/ 2229639 h 2240205"/>
              <a:gd name="connsiteX112" fmla="*/ 1195347 w 12192000"/>
              <a:gd name="connsiteY112" fmla="*/ 2212354 h 2240205"/>
              <a:gd name="connsiteX113" fmla="*/ 970251 w 12192000"/>
              <a:gd name="connsiteY113" fmla="*/ 2221029 h 2240205"/>
              <a:gd name="connsiteX114" fmla="*/ 812914 w 12192000"/>
              <a:gd name="connsiteY114" fmla="*/ 2210095 h 2240205"/>
              <a:gd name="connsiteX115" fmla="*/ 597225 w 12192000"/>
              <a:gd name="connsiteY115" fmla="*/ 2180999 h 2240205"/>
              <a:gd name="connsiteX116" fmla="*/ 520671 w 12192000"/>
              <a:gd name="connsiteY116" fmla="*/ 2180980 h 2240205"/>
              <a:gd name="connsiteX117" fmla="*/ 515024 w 12192000"/>
              <a:gd name="connsiteY117" fmla="*/ 2179258 h 2240205"/>
              <a:gd name="connsiteX118" fmla="*/ 413835 w 12192000"/>
              <a:gd name="connsiteY118" fmla="*/ 2156783 h 2240205"/>
              <a:gd name="connsiteX119" fmla="*/ 376513 w 12192000"/>
              <a:gd name="connsiteY119" fmla="*/ 2154014 h 2240205"/>
              <a:gd name="connsiteX120" fmla="*/ 273386 w 12192000"/>
              <a:gd name="connsiteY120" fmla="*/ 2142551 h 2240205"/>
              <a:gd name="connsiteX121" fmla="*/ 77641 w 12192000"/>
              <a:gd name="connsiteY121" fmla="*/ 2126835 h 2240205"/>
              <a:gd name="connsiteX122" fmla="*/ 37645 w 12192000"/>
              <a:gd name="connsiteY122" fmla="*/ 2115401 h 2240205"/>
              <a:gd name="connsiteX123" fmla="*/ 4572 w 12192000"/>
              <a:gd name="connsiteY123" fmla="*/ 2111091 h 2240205"/>
              <a:gd name="connsiteX124" fmla="*/ 0 w 12192000"/>
              <a:gd name="connsiteY124" fmla="*/ 2110468 h 2240205"/>
              <a:gd name="connsiteX125" fmla="*/ 0 w 12192000"/>
              <a:gd name="connsiteY125" fmla="*/ 0 h 2240205"/>
              <a:gd name="connsiteX0" fmla="*/ 0 w 12192000"/>
              <a:gd name="connsiteY0" fmla="*/ 0 h 2240205"/>
              <a:gd name="connsiteX1" fmla="*/ 12192000 w 12192000"/>
              <a:gd name="connsiteY1" fmla="*/ 0 h 2240205"/>
              <a:gd name="connsiteX2" fmla="*/ 12192000 w 12192000"/>
              <a:gd name="connsiteY2" fmla="*/ 751299 h 2240205"/>
              <a:gd name="connsiteX3" fmla="*/ 11890686 w 12192000"/>
              <a:gd name="connsiteY3" fmla="*/ 732766 h 2240205"/>
              <a:gd name="connsiteX4" fmla="*/ 11649954 w 12192000"/>
              <a:gd name="connsiteY4" fmla="*/ 749628 h 2240205"/>
              <a:gd name="connsiteX5" fmla="*/ 11560424 w 12192000"/>
              <a:gd name="connsiteY5" fmla="*/ 748017 h 2240205"/>
              <a:gd name="connsiteX6" fmla="*/ 11358455 w 12192000"/>
              <a:gd name="connsiteY6" fmla="*/ 747593 h 2240205"/>
              <a:gd name="connsiteX7" fmla="*/ 11165209 w 12192000"/>
              <a:gd name="connsiteY7" fmla="*/ 748852 h 2240205"/>
              <a:gd name="connsiteX8" fmla="*/ 11058755 w 12192000"/>
              <a:gd name="connsiteY8" fmla="*/ 749617 h 2240205"/>
              <a:gd name="connsiteX9" fmla="*/ 10803046 w 12192000"/>
              <a:gd name="connsiteY9" fmla="*/ 774328 h 2240205"/>
              <a:gd name="connsiteX10" fmla="*/ 10458762 w 12192000"/>
              <a:gd name="connsiteY10" fmla="*/ 755400 h 2240205"/>
              <a:gd name="connsiteX11" fmla="*/ 10211200 w 12192000"/>
              <a:gd name="connsiteY11" fmla="*/ 767513 h 2240205"/>
              <a:gd name="connsiteX12" fmla="*/ 10167995 w 12192000"/>
              <a:gd name="connsiteY12" fmla="*/ 760843 h 2240205"/>
              <a:gd name="connsiteX13" fmla="*/ 9997044 w 12192000"/>
              <a:gd name="connsiteY13" fmla="*/ 780129 h 2240205"/>
              <a:gd name="connsiteX14" fmla="*/ 9943887 w 12192000"/>
              <a:gd name="connsiteY14" fmla="*/ 804141 h 2240205"/>
              <a:gd name="connsiteX15" fmla="*/ 9918248 w 12192000"/>
              <a:gd name="connsiteY15" fmla="*/ 816628 h 2240205"/>
              <a:gd name="connsiteX16" fmla="*/ 9767091 w 12192000"/>
              <a:gd name="connsiteY16" fmla="*/ 870550 h 2240205"/>
              <a:gd name="connsiteX17" fmla="*/ 9683005 w 12192000"/>
              <a:gd name="connsiteY17" fmla="*/ 894128 h 2240205"/>
              <a:gd name="connsiteX18" fmla="*/ 9500499 w 12192000"/>
              <a:gd name="connsiteY18" fmla="*/ 954680 h 2240205"/>
              <a:gd name="connsiteX19" fmla="*/ 9410017 w 12192000"/>
              <a:gd name="connsiteY19" fmla="*/ 993931 h 2240205"/>
              <a:gd name="connsiteX20" fmla="*/ 9392919 w 12192000"/>
              <a:gd name="connsiteY20" fmla="*/ 994656 h 2240205"/>
              <a:gd name="connsiteX21" fmla="*/ 9268019 w 12192000"/>
              <a:gd name="connsiteY21" fmla="*/ 1007442 h 2240205"/>
              <a:gd name="connsiteX22" fmla="*/ 9188177 w 12192000"/>
              <a:gd name="connsiteY22" fmla="*/ 1035474 h 2240205"/>
              <a:gd name="connsiteX23" fmla="*/ 9155969 w 12192000"/>
              <a:gd name="connsiteY23" fmla="*/ 1046804 h 2240205"/>
              <a:gd name="connsiteX24" fmla="*/ 9133985 w 12192000"/>
              <a:gd name="connsiteY24" fmla="*/ 1046450 h 2240205"/>
              <a:gd name="connsiteX25" fmla="*/ 9003462 w 12192000"/>
              <a:gd name="connsiteY25" fmla="*/ 1042406 h 2240205"/>
              <a:gd name="connsiteX26" fmla="*/ 8968445 w 12192000"/>
              <a:gd name="connsiteY26" fmla="*/ 1052169 h 2240205"/>
              <a:gd name="connsiteX27" fmla="*/ 8886001 w 12192000"/>
              <a:gd name="connsiteY27" fmla="*/ 1067468 h 2240205"/>
              <a:gd name="connsiteX28" fmla="*/ 8838610 w 12192000"/>
              <a:gd name="connsiteY28" fmla="*/ 1075091 h 2240205"/>
              <a:gd name="connsiteX29" fmla="*/ 8665605 w 12192000"/>
              <a:gd name="connsiteY29" fmla="*/ 1110791 h 2240205"/>
              <a:gd name="connsiteX30" fmla="*/ 8419755 w 12192000"/>
              <a:gd name="connsiteY30" fmla="*/ 1216260 h 2240205"/>
              <a:gd name="connsiteX31" fmla="*/ 8411626 w 12192000"/>
              <a:gd name="connsiteY31" fmla="*/ 1214397 h 2240205"/>
              <a:gd name="connsiteX32" fmla="*/ 8363469 w 12192000"/>
              <a:gd name="connsiteY32" fmla="*/ 1246658 h 2240205"/>
              <a:gd name="connsiteX33" fmla="*/ 8275497 w 12192000"/>
              <a:gd name="connsiteY33" fmla="*/ 1264396 h 2240205"/>
              <a:gd name="connsiteX34" fmla="*/ 8074238 w 12192000"/>
              <a:gd name="connsiteY34" fmla="*/ 1301895 h 2240205"/>
              <a:gd name="connsiteX35" fmla="*/ 7902328 w 12192000"/>
              <a:gd name="connsiteY35" fmla="*/ 1345865 h 2240205"/>
              <a:gd name="connsiteX36" fmla="*/ 7840612 w 12192000"/>
              <a:gd name="connsiteY36" fmla="*/ 1369373 h 2240205"/>
              <a:gd name="connsiteX37" fmla="*/ 7786819 w 12192000"/>
              <a:gd name="connsiteY37" fmla="*/ 1378970 h 2240205"/>
              <a:gd name="connsiteX38" fmla="*/ 7548172 w 12192000"/>
              <a:gd name="connsiteY38" fmla="*/ 1417460 h 2240205"/>
              <a:gd name="connsiteX39" fmla="*/ 7483437 w 12192000"/>
              <a:gd name="connsiteY39" fmla="*/ 1478152 h 2240205"/>
              <a:gd name="connsiteX40" fmla="*/ 7377870 w 12192000"/>
              <a:gd name="connsiteY40" fmla="*/ 1523319 h 2240205"/>
              <a:gd name="connsiteX41" fmla="*/ 7230737 w 12192000"/>
              <a:gd name="connsiteY41" fmla="*/ 1562633 h 2240205"/>
              <a:gd name="connsiteX42" fmla="*/ 7224458 w 12192000"/>
              <a:gd name="connsiteY42" fmla="*/ 1573008 h 2240205"/>
              <a:gd name="connsiteX43" fmla="*/ 7183121 w 12192000"/>
              <a:gd name="connsiteY43" fmla="*/ 1595162 h 2240205"/>
              <a:gd name="connsiteX44" fmla="*/ 7164601 w 12192000"/>
              <a:gd name="connsiteY44" fmla="*/ 1606490 h 2240205"/>
              <a:gd name="connsiteX45" fmla="*/ 6900177 w 12192000"/>
              <a:gd name="connsiteY45" fmla="*/ 1636016 h 2240205"/>
              <a:gd name="connsiteX46" fmla="*/ 6795372 w 12192000"/>
              <a:gd name="connsiteY46" fmla="*/ 1644845 h 2240205"/>
              <a:gd name="connsiteX47" fmla="*/ 6692251 w 12192000"/>
              <a:gd name="connsiteY47" fmla="*/ 1656357 h 2240205"/>
              <a:gd name="connsiteX48" fmla="*/ 6655235 w 12192000"/>
              <a:gd name="connsiteY48" fmla="*/ 1661869 h 2240205"/>
              <a:gd name="connsiteX49" fmla="*/ 6554894 w 12192000"/>
              <a:gd name="connsiteY49" fmla="*/ 1664428 h 2240205"/>
              <a:gd name="connsiteX50" fmla="*/ 6516595 w 12192000"/>
              <a:gd name="connsiteY50" fmla="*/ 1667475 h 2240205"/>
              <a:gd name="connsiteX51" fmla="*/ 6508541 w 12192000"/>
              <a:gd name="connsiteY51" fmla="*/ 1668757 h 2240205"/>
              <a:gd name="connsiteX52" fmla="*/ 6471012 w 12192000"/>
              <a:gd name="connsiteY52" fmla="*/ 1678604 h 2240205"/>
              <a:gd name="connsiteX53" fmla="*/ 6364035 w 12192000"/>
              <a:gd name="connsiteY53" fmla="*/ 1667683 h 2240205"/>
              <a:gd name="connsiteX54" fmla="*/ 6243319 w 12192000"/>
              <a:gd name="connsiteY54" fmla="*/ 1695560 h 2240205"/>
              <a:gd name="connsiteX55" fmla="*/ 6098321 w 12192000"/>
              <a:gd name="connsiteY55" fmla="*/ 1721646 h 2240205"/>
              <a:gd name="connsiteX56" fmla="*/ 5880652 w 12192000"/>
              <a:gd name="connsiteY56" fmla="*/ 1779643 h 2240205"/>
              <a:gd name="connsiteX57" fmla="*/ 5785959 w 12192000"/>
              <a:gd name="connsiteY57" fmla="*/ 1775307 h 2240205"/>
              <a:gd name="connsiteX58" fmla="*/ 5643534 w 12192000"/>
              <a:gd name="connsiteY58" fmla="*/ 1802919 h 2240205"/>
              <a:gd name="connsiteX59" fmla="*/ 5518799 w 12192000"/>
              <a:gd name="connsiteY59" fmla="*/ 1818312 h 2240205"/>
              <a:gd name="connsiteX60" fmla="*/ 5505014 w 12192000"/>
              <a:gd name="connsiteY60" fmla="*/ 1819259 h 2240205"/>
              <a:gd name="connsiteX61" fmla="*/ 5453307 w 12192000"/>
              <a:gd name="connsiteY61" fmla="*/ 1815450 h 2240205"/>
              <a:gd name="connsiteX62" fmla="*/ 5221533 w 12192000"/>
              <a:gd name="connsiteY62" fmla="*/ 1846950 h 2240205"/>
              <a:gd name="connsiteX63" fmla="*/ 5149802 w 12192000"/>
              <a:gd name="connsiteY63" fmla="*/ 1844846 h 2240205"/>
              <a:gd name="connsiteX64" fmla="*/ 5114927 w 12192000"/>
              <a:gd name="connsiteY64" fmla="*/ 1847827 h 2240205"/>
              <a:gd name="connsiteX65" fmla="*/ 5108970 w 12192000"/>
              <a:gd name="connsiteY65" fmla="*/ 1847935 h 2240205"/>
              <a:gd name="connsiteX66" fmla="*/ 5067961 w 12192000"/>
              <a:gd name="connsiteY66" fmla="*/ 1845917 h 2240205"/>
              <a:gd name="connsiteX67" fmla="*/ 5007075 w 12192000"/>
              <a:gd name="connsiteY67" fmla="*/ 1838626 h 2240205"/>
              <a:gd name="connsiteX68" fmla="*/ 4944087 w 12192000"/>
              <a:gd name="connsiteY68" fmla="*/ 1823332 h 2240205"/>
              <a:gd name="connsiteX69" fmla="*/ 4907662 w 12192000"/>
              <a:gd name="connsiteY69" fmla="*/ 1816900 h 2240205"/>
              <a:gd name="connsiteX70" fmla="*/ 4882386 w 12192000"/>
              <a:gd name="connsiteY70" fmla="*/ 1809844 h 2240205"/>
              <a:gd name="connsiteX71" fmla="*/ 4811440 w 12192000"/>
              <a:gd name="connsiteY71" fmla="*/ 1804655 h 2240205"/>
              <a:gd name="connsiteX72" fmla="*/ 4691075 w 12192000"/>
              <a:gd name="connsiteY72" fmla="*/ 1801389 h 2240205"/>
              <a:gd name="connsiteX73" fmla="*/ 4640313 w 12192000"/>
              <a:gd name="connsiteY73" fmla="*/ 1784307 h 2240205"/>
              <a:gd name="connsiteX74" fmla="*/ 4536503 w 12192000"/>
              <a:gd name="connsiteY74" fmla="*/ 1785334 h 2240205"/>
              <a:gd name="connsiteX75" fmla="*/ 4513724 w 12192000"/>
              <a:gd name="connsiteY75" fmla="*/ 1791996 h 2240205"/>
              <a:gd name="connsiteX76" fmla="*/ 4459810 w 12192000"/>
              <a:gd name="connsiteY76" fmla="*/ 1797886 h 2240205"/>
              <a:gd name="connsiteX77" fmla="*/ 4379064 w 12192000"/>
              <a:gd name="connsiteY77" fmla="*/ 1817177 h 2240205"/>
              <a:gd name="connsiteX78" fmla="*/ 4290981 w 12192000"/>
              <a:gd name="connsiteY78" fmla="*/ 1839677 h 2240205"/>
              <a:gd name="connsiteX79" fmla="*/ 4238372 w 12192000"/>
              <a:gd name="connsiteY79" fmla="*/ 1851480 h 2240205"/>
              <a:gd name="connsiteX80" fmla="*/ 4232517 w 12192000"/>
              <a:gd name="connsiteY80" fmla="*/ 1852567 h 2240205"/>
              <a:gd name="connsiteX81" fmla="*/ 4191732 w 12192000"/>
              <a:gd name="connsiteY81" fmla="*/ 1857328 h 2240205"/>
              <a:gd name="connsiteX82" fmla="*/ 4065532 w 12192000"/>
              <a:gd name="connsiteY82" fmla="*/ 1855477 h 2240205"/>
              <a:gd name="connsiteX83" fmla="*/ 4028460 w 12192000"/>
              <a:gd name="connsiteY83" fmla="*/ 1855137 h 2240205"/>
              <a:gd name="connsiteX84" fmla="*/ 4002267 w 12192000"/>
              <a:gd name="connsiteY84" fmla="*/ 1852352 h 2240205"/>
              <a:gd name="connsiteX85" fmla="*/ 3931396 w 12192000"/>
              <a:gd name="connsiteY85" fmla="*/ 1858915 h 2240205"/>
              <a:gd name="connsiteX86" fmla="*/ 3812162 w 12192000"/>
              <a:gd name="connsiteY86" fmla="*/ 1875501 h 2240205"/>
              <a:gd name="connsiteX87" fmla="*/ 3758105 w 12192000"/>
              <a:gd name="connsiteY87" fmla="*/ 1871856 h 2240205"/>
              <a:gd name="connsiteX88" fmla="*/ 3567259 w 12192000"/>
              <a:gd name="connsiteY88" fmla="*/ 1893482 h 2240205"/>
              <a:gd name="connsiteX89" fmla="*/ 3405770 w 12192000"/>
              <a:gd name="connsiteY89" fmla="*/ 1904591 h 2240205"/>
              <a:gd name="connsiteX90" fmla="*/ 3280097 w 12192000"/>
              <a:gd name="connsiteY90" fmla="*/ 1919610 h 2240205"/>
              <a:gd name="connsiteX91" fmla="*/ 3009910 w 12192000"/>
              <a:gd name="connsiteY91" fmla="*/ 1957866 h 2240205"/>
              <a:gd name="connsiteX92" fmla="*/ 2995934 w 12192000"/>
              <a:gd name="connsiteY92" fmla="*/ 1967085 h 2240205"/>
              <a:gd name="connsiteX93" fmla="*/ 2942858 w 12192000"/>
              <a:gd name="connsiteY93" fmla="*/ 1981367 h 2240205"/>
              <a:gd name="connsiteX94" fmla="*/ 2875436 w 12192000"/>
              <a:gd name="connsiteY94" fmla="*/ 1996977 h 2240205"/>
              <a:gd name="connsiteX95" fmla="*/ 2874892 w 12192000"/>
              <a:gd name="connsiteY95" fmla="*/ 1996085 h 2240205"/>
              <a:gd name="connsiteX96" fmla="*/ 2843662 w 12192000"/>
              <a:gd name="connsiteY96" fmla="*/ 1992498 h 2240205"/>
              <a:gd name="connsiteX97" fmla="*/ 2718916 w 12192000"/>
              <a:gd name="connsiteY97" fmla="*/ 1990867 h 2240205"/>
              <a:gd name="connsiteX98" fmla="*/ 2713522 w 12192000"/>
              <a:gd name="connsiteY98" fmla="*/ 1990173 h 2240205"/>
              <a:gd name="connsiteX99" fmla="*/ 2476147 w 12192000"/>
              <a:gd name="connsiteY99" fmla="*/ 1998305 h 2240205"/>
              <a:gd name="connsiteX100" fmla="*/ 2373568 w 12192000"/>
              <a:gd name="connsiteY100" fmla="*/ 2003219 h 2240205"/>
              <a:gd name="connsiteX101" fmla="*/ 2287219 w 12192000"/>
              <a:gd name="connsiteY101" fmla="*/ 1998750 h 2240205"/>
              <a:gd name="connsiteX102" fmla="*/ 2164831 w 12192000"/>
              <a:gd name="connsiteY102" fmla="*/ 2010143 h 2240205"/>
              <a:gd name="connsiteX103" fmla="*/ 2058061 w 12192000"/>
              <a:gd name="connsiteY103" fmla="*/ 2047942 h 2240205"/>
              <a:gd name="connsiteX104" fmla="*/ 2042244 w 12192000"/>
              <a:gd name="connsiteY104" fmla="*/ 2055560 h 2240205"/>
              <a:gd name="connsiteX105" fmla="*/ 1877728 w 12192000"/>
              <a:gd name="connsiteY105" fmla="*/ 2101004 h 2240205"/>
              <a:gd name="connsiteX106" fmla="*/ 1759056 w 12192000"/>
              <a:gd name="connsiteY106" fmla="*/ 2125608 h 2240205"/>
              <a:gd name="connsiteX107" fmla="*/ 1637948 w 12192000"/>
              <a:gd name="connsiteY107" fmla="*/ 2172597 h 2240205"/>
              <a:gd name="connsiteX108" fmla="*/ 1434549 w 12192000"/>
              <a:gd name="connsiteY108" fmla="*/ 2234522 h 2240205"/>
              <a:gd name="connsiteX109" fmla="*/ 1370962 w 12192000"/>
              <a:gd name="connsiteY109" fmla="*/ 2237474 h 2240205"/>
              <a:gd name="connsiteX110" fmla="*/ 1356367 w 12192000"/>
              <a:gd name="connsiteY110" fmla="*/ 2235089 h 2240205"/>
              <a:gd name="connsiteX111" fmla="*/ 1279765 w 12192000"/>
              <a:gd name="connsiteY111" fmla="*/ 2229639 h 2240205"/>
              <a:gd name="connsiteX112" fmla="*/ 1195347 w 12192000"/>
              <a:gd name="connsiteY112" fmla="*/ 2212354 h 2240205"/>
              <a:gd name="connsiteX113" fmla="*/ 970251 w 12192000"/>
              <a:gd name="connsiteY113" fmla="*/ 2221029 h 2240205"/>
              <a:gd name="connsiteX114" fmla="*/ 812914 w 12192000"/>
              <a:gd name="connsiteY114" fmla="*/ 2210095 h 2240205"/>
              <a:gd name="connsiteX115" fmla="*/ 597225 w 12192000"/>
              <a:gd name="connsiteY115" fmla="*/ 2180999 h 2240205"/>
              <a:gd name="connsiteX116" fmla="*/ 520671 w 12192000"/>
              <a:gd name="connsiteY116" fmla="*/ 2180980 h 2240205"/>
              <a:gd name="connsiteX117" fmla="*/ 413835 w 12192000"/>
              <a:gd name="connsiteY117" fmla="*/ 2156783 h 2240205"/>
              <a:gd name="connsiteX118" fmla="*/ 376513 w 12192000"/>
              <a:gd name="connsiteY118" fmla="*/ 2154014 h 2240205"/>
              <a:gd name="connsiteX119" fmla="*/ 273386 w 12192000"/>
              <a:gd name="connsiteY119" fmla="*/ 2142551 h 2240205"/>
              <a:gd name="connsiteX120" fmla="*/ 77641 w 12192000"/>
              <a:gd name="connsiteY120" fmla="*/ 2126835 h 2240205"/>
              <a:gd name="connsiteX121" fmla="*/ 37645 w 12192000"/>
              <a:gd name="connsiteY121" fmla="*/ 2115401 h 2240205"/>
              <a:gd name="connsiteX122" fmla="*/ 4572 w 12192000"/>
              <a:gd name="connsiteY122" fmla="*/ 2111091 h 2240205"/>
              <a:gd name="connsiteX123" fmla="*/ 0 w 12192000"/>
              <a:gd name="connsiteY123" fmla="*/ 2110468 h 2240205"/>
              <a:gd name="connsiteX124" fmla="*/ 0 w 12192000"/>
              <a:gd name="connsiteY124" fmla="*/ 0 h 2240205"/>
              <a:gd name="connsiteX0" fmla="*/ 0 w 12192000"/>
              <a:gd name="connsiteY0" fmla="*/ 0 h 2240205"/>
              <a:gd name="connsiteX1" fmla="*/ 12192000 w 12192000"/>
              <a:gd name="connsiteY1" fmla="*/ 0 h 2240205"/>
              <a:gd name="connsiteX2" fmla="*/ 12192000 w 12192000"/>
              <a:gd name="connsiteY2" fmla="*/ 751299 h 2240205"/>
              <a:gd name="connsiteX3" fmla="*/ 11890686 w 12192000"/>
              <a:gd name="connsiteY3" fmla="*/ 732766 h 2240205"/>
              <a:gd name="connsiteX4" fmla="*/ 11649954 w 12192000"/>
              <a:gd name="connsiteY4" fmla="*/ 749628 h 2240205"/>
              <a:gd name="connsiteX5" fmla="*/ 11560424 w 12192000"/>
              <a:gd name="connsiteY5" fmla="*/ 748017 h 2240205"/>
              <a:gd name="connsiteX6" fmla="*/ 11358455 w 12192000"/>
              <a:gd name="connsiteY6" fmla="*/ 747593 h 2240205"/>
              <a:gd name="connsiteX7" fmla="*/ 11165209 w 12192000"/>
              <a:gd name="connsiteY7" fmla="*/ 748852 h 2240205"/>
              <a:gd name="connsiteX8" fmla="*/ 11058755 w 12192000"/>
              <a:gd name="connsiteY8" fmla="*/ 749617 h 2240205"/>
              <a:gd name="connsiteX9" fmla="*/ 10803046 w 12192000"/>
              <a:gd name="connsiteY9" fmla="*/ 774328 h 2240205"/>
              <a:gd name="connsiteX10" fmla="*/ 10458762 w 12192000"/>
              <a:gd name="connsiteY10" fmla="*/ 755400 h 2240205"/>
              <a:gd name="connsiteX11" fmla="*/ 10211200 w 12192000"/>
              <a:gd name="connsiteY11" fmla="*/ 767513 h 2240205"/>
              <a:gd name="connsiteX12" fmla="*/ 10167995 w 12192000"/>
              <a:gd name="connsiteY12" fmla="*/ 760843 h 2240205"/>
              <a:gd name="connsiteX13" fmla="*/ 9997044 w 12192000"/>
              <a:gd name="connsiteY13" fmla="*/ 780129 h 2240205"/>
              <a:gd name="connsiteX14" fmla="*/ 9943887 w 12192000"/>
              <a:gd name="connsiteY14" fmla="*/ 804141 h 2240205"/>
              <a:gd name="connsiteX15" fmla="*/ 9918248 w 12192000"/>
              <a:gd name="connsiteY15" fmla="*/ 816628 h 2240205"/>
              <a:gd name="connsiteX16" fmla="*/ 9767091 w 12192000"/>
              <a:gd name="connsiteY16" fmla="*/ 870550 h 2240205"/>
              <a:gd name="connsiteX17" fmla="*/ 9683005 w 12192000"/>
              <a:gd name="connsiteY17" fmla="*/ 894128 h 2240205"/>
              <a:gd name="connsiteX18" fmla="*/ 9500499 w 12192000"/>
              <a:gd name="connsiteY18" fmla="*/ 954680 h 2240205"/>
              <a:gd name="connsiteX19" fmla="*/ 9410017 w 12192000"/>
              <a:gd name="connsiteY19" fmla="*/ 993931 h 2240205"/>
              <a:gd name="connsiteX20" fmla="*/ 9392919 w 12192000"/>
              <a:gd name="connsiteY20" fmla="*/ 994656 h 2240205"/>
              <a:gd name="connsiteX21" fmla="*/ 9268019 w 12192000"/>
              <a:gd name="connsiteY21" fmla="*/ 1007442 h 2240205"/>
              <a:gd name="connsiteX22" fmla="*/ 9188177 w 12192000"/>
              <a:gd name="connsiteY22" fmla="*/ 1035474 h 2240205"/>
              <a:gd name="connsiteX23" fmla="*/ 9155969 w 12192000"/>
              <a:gd name="connsiteY23" fmla="*/ 1046804 h 2240205"/>
              <a:gd name="connsiteX24" fmla="*/ 9133985 w 12192000"/>
              <a:gd name="connsiteY24" fmla="*/ 1046450 h 2240205"/>
              <a:gd name="connsiteX25" fmla="*/ 9003462 w 12192000"/>
              <a:gd name="connsiteY25" fmla="*/ 1042406 h 2240205"/>
              <a:gd name="connsiteX26" fmla="*/ 8968445 w 12192000"/>
              <a:gd name="connsiteY26" fmla="*/ 1052169 h 2240205"/>
              <a:gd name="connsiteX27" fmla="*/ 8886001 w 12192000"/>
              <a:gd name="connsiteY27" fmla="*/ 1067468 h 2240205"/>
              <a:gd name="connsiteX28" fmla="*/ 8838610 w 12192000"/>
              <a:gd name="connsiteY28" fmla="*/ 1075091 h 2240205"/>
              <a:gd name="connsiteX29" fmla="*/ 8665605 w 12192000"/>
              <a:gd name="connsiteY29" fmla="*/ 1110791 h 2240205"/>
              <a:gd name="connsiteX30" fmla="*/ 8419755 w 12192000"/>
              <a:gd name="connsiteY30" fmla="*/ 1216260 h 2240205"/>
              <a:gd name="connsiteX31" fmla="*/ 8411626 w 12192000"/>
              <a:gd name="connsiteY31" fmla="*/ 1214397 h 2240205"/>
              <a:gd name="connsiteX32" fmla="*/ 8363469 w 12192000"/>
              <a:gd name="connsiteY32" fmla="*/ 1246658 h 2240205"/>
              <a:gd name="connsiteX33" fmla="*/ 8275497 w 12192000"/>
              <a:gd name="connsiteY33" fmla="*/ 1264396 h 2240205"/>
              <a:gd name="connsiteX34" fmla="*/ 8074238 w 12192000"/>
              <a:gd name="connsiteY34" fmla="*/ 1301895 h 2240205"/>
              <a:gd name="connsiteX35" fmla="*/ 7902328 w 12192000"/>
              <a:gd name="connsiteY35" fmla="*/ 1345865 h 2240205"/>
              <a:gd name="connsiteX36" fmla="*/ 7840612 w 12192000"/>
              <a:gd name="connsiteY36" fmla="*/ 1369373 h 2240205"/>
              <a:gd name="connsiteX37" fmla="*/ 7786819 w 12192000"/>
              <a:gd name="connsiteY37" fmla="*/ 1378970 h 2240205"/>
              <a:gd name="connsiteX38" fmla="*/ 7548172 w 12192000"/>
              <a:gd name="connsiteY38" fmla="*/ 1417460 h 2240205"/>
              <a:gd name="connsiteX39" fmla="*/ 7483437 w 12192000"/>
              <a:gd name="connsiteY39" fmla="*/ 1478152 h 2240205"/>
              <a:gd name="connsiteX40" fmla="*/ 7377870 w 12192000"/>
              <a:gd name="connsiteY40" fmla="*/ 1523319 h 2240205"/>
              <a:gd name="connsiteX41" fmla="*/ 7230737 w 12192000"/>
              <a:gd name="connsiteY41" fmla="*/ 1562633 h 2240205"/>
              <a:gd name="connsiteX42" fmla="*/ 7224458 w 12192000"/>
              <a:gd name="connsiteY42" fmla="*/ 1573008 h 2240205"/>
              <a:gd name="connsiteX43" fmla="*/ 7183121 w 12192000"/>
              <a:gd name="connsiteY43" fmla="*/ 1595162 h 2240205"/>
              <a:gd name="connsiteX44" fmla="*/ 7164601 w 12192000"/>
              <a:gd name="connsiteY44" fmla="*/ 1606490 h 2240205"/>
              <a:gd name="connsiteX45" fmla="*/ 6900177 w 12192000"/>
              <a:gd name="connsiteY45" fmla="*/ 1636016 h 2240205"/>
              <a:gd name="connsiteX46" fmla="*/ 6795372 w 12192000"/>
              <a:gd name="connsiteY46" fmla="*/ 1644845 h 2240205"/>
              <a:gd name="connsiteX47" fmla="*/ 6692251 w 12192000"/>
              <a:gd name="connsiteY47" fmla="*/ 1656357 h 2240205"/>
              <a:gd name="connsiteX48" fmla="*/ 6655235 w 12192000"/>
              <a:gd name="connsiteY48" fmla="*/ 1661869 h 2240205"/>
              <a:gd name="connsiteX49" fmla="*/ 6554894 w 12192000"/>
              <a:gd name="connsiteY49" fmla="*/ 1664428 h 2240205"/>
              <a:gd name="connsiteX50" fmla="*/ 6516595 w 12192000"/>
              <a:gd name="connsiteY50" fmla="*/ 1667475 h 2240205"/>
              <a:gd name="connsiteX51" fmla="*/ 6508541 w 12192000"/>
              <a:gd name="connsiteY51" fmla="*/ 1668757 h 2240205"/>
              <a:gd name="connsiteX52" fmla="*/ 6471012 w 12192000"/>
              <a:gd name="connsiteY52" fmla="*/ 1678604 h 2240205"/>
              <a:gd name="connsiteX53" fmla="*/ 6364035 w 12192000"/>
              <a:gd name="connsiteY53" fmla="*/ 1667683 h 2240205"/>
              <a:gd name="connsiteX54" fmla="*/ 6243319 w 12192000"/>
              <a:gd name="connsiteY54" fmla="*/ 1695560 h 2240205"/>
              <a:gd name="connsiteX55" fmla="*/ 6098321 w 12192000"/>
              <a:gd name="connsiteY55" fmla="*/ 1721646 h 2240205"/>
              <a:gd name="connsiteX56" fmla="*/ 5880652 w 12192000"/>
              <a:gd name="connsiteY56" fmla="*/ 1779643 h 2240205"/>
              <a:gd name="connsiteX57" fmla="*/ 5785959 w 12192000"/>
              <a:gd name="connsiteY57" fmla="*/ 1775307 h 2240205"/>
              <a:gd name="connsiteX58" fmla="*/ 5643534 w 12192000"/>
              <a:gd name="connsiteY58" fmla="*/ 1802919 h 2240205"/>
              <a:gd name="connsiteX59" fmla="*/ 5518799 w 12192000"/>
              <a:gd name="connsiteY59" fmla="*/ 1818312 h 2240205"/>
              <a:gd name="connsiteX60" fmla="*/ 5505014 w 12192000"/>
              <a:gd name="connsiteY60" fmla="*/ 1819259 h 2240205"/>
              <a:gd name="connsiteX61" fmla="*/ 5453307 w 12192000"/>
              <a:gd name="connsiteY61" fmla="*/ 1815450 h 2240205"/>
              <a:gd name="connsiteX62" fmla="*/ 5221533 w 12192000"/>
              <a:gd name="connsiteY62" fmla="*/ 1846950 h 2240205"/>
              <a:gd name="connsiteX63" fmla="*/ 5149802 w 12192000"/>
              <a:gd name="connsiteY63" fmla="*/ 1844846 h 2240205"/>
              <a:gd name="connsiteX64" fmla="*/ 5114927 w 12192000"/>
              <a:gd name="connsiteY64" fmla="*/ 1847827 h 2240205"/>
              <a:gd name="connsiteX65" fmla="*/ 5108970 w 12192000"/>
              <a:gd name="connsiteY65" fmla="*/ 1847935 h 2240205"/>
              <a:gd name="connsiteX66" fmla="*/ 5067961 w 12192000"/>
              <a:gd name="connsiteY66" fmla="*/ 1845917 h 2240205"/>
              <a:gd name="connsiteX67" fmla="*/ 5007075 w 12192000"/>
              <a:gd name="connsiteY67" fmla="*/ 1838626 h 2240205"/>
              <a:gd name="connsiteX68" fmla="*/ 4944087 w 12192000"/>
              <a:gd name="connsiteY68" fmla="*/ 1823332 h 2240205"/>
              <a:gd name="connsiteX69" fmla="*/ 4907662 w 12192000"/>
              <a:gd name="connsiteY69" fmla="*/ 1816900 h 2240205"/>
              <a:gd name="connsiteX70" fmla="*/ 4882386 w 12192000"/>
              <a:gd name="connsiteY70" fmla="*/ 1809844 h 2240205"/>
              <a:gd name="connsiteX71" fmla="*/ 4811440 w 12192000"/>
              <a:gd name="connsiteY71" fmla="*/ 1804655 h 2240205"/>
              <a:gd name="connsiteX72" fmla="*/ 4691075 w 12192000"/>
              <a:gd name="connsiteY72" fmla="*/ 1801389 h 2240205"/>
              <a:gd name="connsiteX73" fmla="*/ 4640313 w 12192000"/>
              <a:gd name="connsiteY73" fmla="*/ 1784307 h 2240205"/>
              <a:gd name="connsiteX74" fmla="*/ 4536503 w 12192000"/>
              <a:gd name="connsiteY74" fmla="*/ 1785334 h 2240205"/>
              <a:gd name="connsiteX75" fmla="*/ 4513724 w 12192000"/>
              <a:gd name="connsiteY75" fmla="*/ 1791996 h 2240205"/>
              <a:gd name="connsiteX76" fmla="*/ 4459810 w 12192000"/>
              <a:gd name="connsiteY76" fmla="*/ 1797886 h 2240205"/>
              <a:gd name="connsiteX77" fmla="*/ 4379064 w 12192000"/>
              <a:gd name="connsiteY77" fmla="*/ 1817177 h 2240205"/>
              <a:gd name="connsiteX78" fmla="*/ 4290981 w 12192000"/>
              <a:gd name="connsiteY78" fmla="*/ 1839677 h 2240205"/>
              <a:gd name="connsiteX79" fmla="*/ 4238372 w 12192000"/>
              <a:gd name="connsiteY79" fmla="*/ 1851480 h 2240205"/>
              <a:gd name="connsiteX80" fmla="*/ 4232517 w 12192000"/>
              <a:gd name="connsiteY80" fmla="*/ 1852567 h 2240205"/>
              <a:gd name="connsiteX81" fmla="*/ 4191732 w 12192000"/>
              <a:gd name="connsiteY81" fmla="*/ 1857328 h 2240205"/>
              <a:gd name="connsiteX82" fmla="*/ 4065532 w 12192000"/>
              <a:gd name="connsiteY82" fmla="*/ 1855477 h 2240205"/>
              <a:gd name="connsiteX83" fmla="*/ 4028460 w 12192000"/>
              <a:gd name="connsiteY83" fmla="*/ 1855137 h 2240205"/>
              <a:gd name="connsiteX84" fmla="*/ 4002267 w 12192000"/>
              <a:gd name="connsiteY84" fmla="*/ 1852352 h 2240205"/>
              <a:gd name="connsiteX85" fmla="*/ 3931396 w 12192000"/>
              <a:gd name="connsiteY85" fmla="*/ 1858915 h 2240205"/>
              <a:gd name="connsiteX86" fmla="*/ 3812162 w 12192000"/>
              <a:gd name="connsiteY86" fmla="*/ 1875501 h 2240205"/>
              <a:gd name="connsiteX87" fmla="*/ 3758105 w 12192000"/>
              <a:gd name="connsiteY87" fmla="*/ 1871856 h 2240205"/>
              <a:gd name="connsiteX88" fmla="*/ 3567259 w 12192000"/>
              <a:gd name="connsiteY88" fmla="*/ 1893482 h 2240205"/>
              <a:gd name="connsiteX89" fmla="*/ 3405770 w 12192000"/>
              <a:gd name="connsiteY89" fmla="*/ 1904591 h 2240205"/>
              <a:gd name="connsiteX90" fmla="*/ 3280097 w 12192000"/>
              <a:gd name="connsiteY90" fmla="*/ 1919610 h 2240205"/>
              <a:gd name="connsiteX91" fmla="*/ 3009910 w 12192000"/>
              <a:gd name="connsiteY91" fmla="*/ 1957866 h 2240205"/>
              <a:gd name="connsiteX92" fmla="*/ 2995934 w 12192000"/>
              <a:gd name="connsiteY92" fmla="*/ 1967085 h 2240205"/>
              <a:gd name="connsiteX93" fmla="*/ 2942858 w 12192000"/>
              <a:gd name="connsiteY93" fmla="*/ 1981367 h 2240205"/>
              <a:gd name="connsiteX94" fmla="*/ 2875436 w 12192000"/>
              <a:gd name="connsiteY94" fmla="*/ 1996977 h 2240205"/>
              <a:gd name="connsiteX95" fmla="*/ 2874892 w 12192000"/>
              <a:gd name="connsiteY95" fmla="*/ 1996085 h 2240205"/>
              <a:gd name="connsiteX96" fmla="*/ 2843662 w 12192000"/>
              <a:gd name="connsiteY96" fmla="*/ 1992498 h 2240205"/>
              <a:gd name="connsiteX97" fmla="*/ 2718916 w 12192000"/>
              <a:gd name="connsiteY97" fmla="*/ 1990867 h 2240205"/>
              <a:gd name="connsiteX98" fmla="*/ 2713522 w 12192000"/>
              <a:gd name="connsiteY98" fmla="*/ 1990173 h 2240205"/>
              <a:gd name="connsiteX99" fmla="*/ 2476147 w 12192000"/>
              <a:gd name="connsiteY99" fmla="*/ 1998305 h 2240205"/>
              <a:gd name="connsiteX100" fmla="*/ 2373568 w 12192000"/>
              <a:gd name="connsiteY100" fmla="*/ 2003219 h 2240205"/>
              <a:gd name="connsiteX101" fmla="*/ 2287219 w 12192000"/>
              <a:gd name="connsiteY101" fmla="*/ 1998750 h 2240205"/>
              <a:gd name="connsiteX102" fmla="*/ 2164831 w 12192000"/>
              <a:gd name="connsiteY102" fmla="*/ 2010143 h 2240205"/>
              <a:gd name="connsiteX103" fmla="*/ 2058061 w 12192000"/>
              <a:gd name="connsiteY103" fmla="*/ 2047942 h 2240205"/>
              <a:gd name="connsiteX104" fmla="*/ 2042244 w 12192000"/>
              <a:gd name="connsiteY104" fmla="*/ 2055560 h 2240205"/>
              <a:gd name="connsiteX105" fmla="*/ 1877728 w 12192000"/>
              <a:gd name="connsiteY105" fmla="*/ 2101004 h 2240205"/>
              <a:gd name="connsiteX106" fmla="*/ 1759056 w 12192000"/>
              <a:gd name="connsiteY106" fmla="*/ 2125608 h 2240205"/>
              <a:gd name="connsiteX107" fmla="*/ 1637948 w 12192000"/>
              <a:gd name="connsiteY107" fmla="*/ 2172597 h 2240205"/>
              <a:gd name="connsiteX108" fmla="*/ 1434549 w 12192000"/>
              <a:gd name="connsiteY108" fmla="*/ 2234522 h 2240205"/>
              <a:gd name="connsiteX109" fmla="*/ 1370962 w 12192000"/>
              <a:gd name="connsiteY109" fmla="*/ 2237474 h 2240205"/>
              <a:gd name="connsiteX110" fmla="*/ 1356367 w 12192000"/>
              <a:gd name="connsiteY110" fmla="*/ 2235089 h 2240205"/>
              <a:gd name="connsiteX111" fmla="*/ 1279765 w 12192000"/>
              <a:gd name="connsiteY111" fmla="*/ 2229639 h 2240205"/>
              <a:gd name="connsiteX112" fmla="*/ 1195347 w 12192000"/>
              <a:gd name="connsiteY112" fmla="*/ 2212354 h 2240205"/>
              <a:gd name="connsiteX113" fmla="*/ 970251 w 12192000"/>
              <a:gd name="connsiteY113" fmla="*/ 2221029 h 2240205"/>
              <a:gd name="connsiteX114" fmla="*/ 812914 w 12192000"/>
              <a:gd name="connsiteY114" fmla="*/ 2210095 h 2240205"/>
              <a:gd name="connsiteX115" fmla="*/ 597225 w 12192000"/>
              <a:gd name="connsiteY115" fmla="*/ 2180999 h 2240205"/>
              <a:gd name="connsiteX116" fmla="*/ 520671 w 12192000"/>
              <a:gd name="connsiteY116" fmla="*/ 2180980 h 2240205"/>
              <a:gd name="connsiteX117" fmla="*/ 413835 w 12192000"/>
              <a:gd name="connsiteY117" fmla="*/ 2156783 h 2240205"/>
              <a:gd name="connsiteX118" fmla="*/ 376513 w 12192000"/>
              <a:gd name="connsiteY118" fmla="*/ 2154014 h 2240205"/>
              <a:gd name="connsiteX119" fmla="*/ 273386 w 12192000"/>
              <a:gd name="connsiteY119" fmla="*/ 2142551 h 2240205"/>
              <a:gd name="connsiteX120" fmla="*/ 77641 w 12192000"/>
              <a:gd name="connsiteY120" fmla="*/ 2126835 h 2240205"/>
              <a:gd name="connsiteX121" fmla="*/ 37645 w 12192000"/>
              <a:gd name="connsiteY121" fmla="*/ 2115401 h 2240205"/>
              <a:gd name="connsiteX122" fmla="*/ 4572 w 12192000"/>
              <a:gd name="connsiteY122" fmla="*/ 2111091 h 2240205"/>
              <a:gd name="connsiteX123" fmla="*/ 0 w 12192000"/>
              <a:gd name="connsiteY123" fmla="*/ 2110468 h 2240205"/>
              <a:gd name="connsiteX124" fmla="*/ 0 w 12192000"/>
              <a:gd name="connsiteY124" fmla="*/ 0 h 22402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Lst>
            <a:rect l="l" t="t" r="r" b="b"/>
            <a:pathLst>
              <a:path w="12192000" h="2240205">
                <a:moveTo>
                  <a:pt x="0" y="0"/>
                </a:moveTo>
                <a:lnTo>
                  <a:pt x="12192000" y="0"/>
                </a:lnTo>
                <a:lnTo>
                  <a:pt x="12192000" y="751299"/>
                </a:lnTo>
                <a:cubicBezTo>
                  <a:pt x="12034412" y="757358"/>
                  <a:pt x="11991124" y="738944"/>
                  <a:pt x="11890686" y="732766"/>
                </a:cubicBezTo>
                <a:cubicBezTo>
                  <a:pt x="11800345" y="732488"/>
                  <a:pt x="11704998" y="747086"/>
                  <a:pt x="11649954" y="749628"/>
                </a:cubicBezTo>
                <a:cubicBezTo>
                  <a:pt x="11613048" y="740951"/>
                  <a:pt x="11593031" y="740811"/>
                  <a:pt x="11560424" y="748017"/>
                </a:cubicBezTo>
                <a:cubicBezTo>
                  <a:pt x="11488916" y="747650"/>
                  <a:pt x="11449669" y="773362"/>
                  <a:pt x="11358455" y="747593"/>
                </a:cubicBezTo>
                <a:cubicBezTo>
                  <a:pt x="11316233" y="754756"/>
                  <a:pt x="11184875" y="735040"/>
                  <a:pt x="11165209" y="748852"/>
                </a:cubicBezTo>
                <a:cubicBezTo>
                  <a:pt x="11113345" y="753539"/>
                  <a:pt x="11140250" y="736122"/>
                  <a:pt x="11058755" y="749617"/>
                </a:cubicBezTo>
                <a:cubicBezTo>
                  <a:pt x="10973519" y="757854"/>
                  <a:pt x="10849163" y="781170"/>
                  <a:pt x="10803046" y="774328"/>
                </a:cubicBezTo>
                <a:cubicBezTo>
                  <a:pt x="10741852" y="776895"/>
                  <a:pt x="10540854" y="756546"/>
                  <a:pt x="10458762" y="755400"/>
                </a:cubicBezTo>
                <a:cubicBezTo>
                  <a:pt x="10426976" y="747433"/>
                  <a:pt x="10327242" y="773719"/>
                  <a:pt x="10211200" y="767513"/>
                </a:cubicBezTo>
                <a:cubicBezTo>
                  <a:pt x="10195912" y="761163"/>
                  <a:pt x="10172943" y="749095"/>
                  <a:pt x="10167995" y="760843"/>
                </a:cubicBezTo>
                <a:cubicBezTo>
                  <a:pt x="10131971" y="759999"/>
                  <a:pt x="10031208" y="777398"/>
                  <a:pt x="9997044" y="780129"/>
                </a:cubicBezTo>
                <a:cubicBezTo>
                  <a:pt x="9972443" y="801329"/>
                  <a:pt x="9951331" y="779975"/>
                  <a:pt x="9943887" y="804141"/>
                </a:cubicBezTo>
                <a:lnTo>
                  <a:pt x="9918248" y="816628"/>
                </a:lnTo>
                <a:cubicBezTo>
                  <a:pt x="9873419" y="812573"/>
                  <a:pt x="9807158" y="855024"/>
                  <a:pt x="9767091" y="870550"/>
                </a:cubicBezTo>
                <a:cubicBezTo>
                  <a:pt x="9728743" y="880857"/>
                  <a:pt x="9714210" y="859344"/>
                  <a:pt x="9683005" y="894128"/>
                </a:cubicBezTo>
                <a:cubicBezTo>
                  <a:pt x="9638573" y="908150"/>
                  <a:pt x="9553332" y="950611"/>
                  <a:pt x="9500499" y="954680"/>
                </a:cubicBezTo>
                <a:cubicBezTo>
                  <a:pt x="9451943" y="966288"/>
                  <a:pt x="9427947" y="987268"/>
                  <a:pt x="9410017" y="993931"/>
                </a:cubicBezTo>
                <a:cubicBezTo>
                  <a:pt x="9408360" y="990327"/>
                  <a:pt x="9395782" y="990863"/>
                  <a:pt x="9392919" y="994656"/>
                </a:cubicBezTo>
                <a:cubicBezTo>
                  <a:pt x="9369253" y="996908"/>
                  <a:pt x="9294395" y="1002709"/>
                  <a:pt x="9268019" y="1007442"/>
                </a:cubicBezTo>
                <a:lnTo>
                  <a:pt x="9188177" y="1035474"/>
                </a:lnTo>
                <a:cubicBezTo>
                  <a:pt x="9182118" y="1028476"/>
                  <a:pt x="9162516" y="1043719"/>
                  <a:pt x="9155969" y="1046804"/>
                </a:cubicBezTo>
                <a:cubicBezTo>
                  <a:pt x="9154734" y="1041866"/>
                  <a:pt x="9138567" y="1041606"/>
                  <a:pt x="9133985" y="1046450"/>
                </a:cubicBezTo>
                <a:cubicBezTo>
                  <a:pt x="9112169" y="1062778"/>
                  <a:pt x="9019227" y="1027247"/>
                  <a:pt x="9003462" y="1042406"/>
                </a:cubicBezTo>
                <a:lnTo>
                  <a:pt x="8968445" y="1052169"/>
                </a:lnTo>
                <a:lnTo>
                  <a:pt x="8886001" y="1067468"/>
                </a:lnTo>
                <a:cubicBezTo>
                  <a:pt x="8847384" y="1050046"/>
                  <a:pt x="8863283" y="1068286"/>
                  <a:pt x="8838610" y="1075091"/>
                </a:cubicBezTo>
                <a:cubicBezTo>
                  <a:pt x="8780942" y="1086991"/>
                  <a:pt x="8730608" y="1108943"/>
                  <a:pt x="8665605" y="1110791"/>
                </a:cubicBezTo>
                <a:cubicBezTo>
                  <a:pt x="8590906" y="1106676"/>
                  <a:pt x="8491424" y="1191452"/>
                  <a:pt x="8419755" y="1216260"/>
                </a:cubicBezTo>
                <a:cubicBezTo>
                  <a:pt x="8376553" y="1231214"/>
                  <a:pt x="8414124" y="1215234"/>
                  <a:pt x="8411626" y="1214397"/>
                </a:cubicBezTo>
                <a:cubicBezTo>
                  <a:pt x="8391326" y="1238641"/>
                  <a:pt x="8371389" y="1231045"/>
                  <a:pt x="8363469" y="1246658"/>
                </a:cubicBezTo>
                <a:cubicBezTo>
                  <a:pt x="8322316" y="1258746"/>
                  <a:pt x="8283162" y="1250600"/>
                  <a:pt x="8275497" y="1264396"/>
                </a:cubicBezTo>
                <a:cubicBezTo>
                  <a:pt x="8194123" y="1257316"/>
                  <a:pt x="8141324" y="1289395"/>
                  <a:pt x="8074238" y="1301895"/>
                </a:cubicBezTo>
                <a:cubicBezTo>
                  <a:pt x="8012043" y="1315473"/>
                  <a:pt x="7936376" y="1347185"/>
                  <a:pt x="7902328" y="1345865"/>
                </a:cubicBezTo>
                <a:cubicBezTo>
                  <a:pt x="7876994" y="1370833"/>
                  <a:pt x="7861184" y="1361537"/>
                  <a:pt x="7840612" y="1369373"/>
                </a:cubicBezTo>
                <a:cubicBezTo>
                  <a:pt x="7803208" y="1375918"/>
                  <a:pt x="7836041" y="1389289"/>
                  <a:pt x="7786819" y="1378970"/>
                </a:cubicBezTo>
                <a:cubicBezTo>
                  <a:pt x="7732613" y="1405648"/>
                  <a:pt x="7556449" y="1409729"/>
                  <a:pt x="7548172" y="1417460"/>
                </a:cubicBezTo>
                <a:cubicBezTo>
                  <a:pt x="7520370" y="1413173"/>
                  <a:pt x="7499280" y="1470447"/>
                  <a:pt x="7483437" y="1478152"/>
                </a:cubicBezTo>
                <a:cubicBezTo>
                  <a:pt x="7446517" y="1491067"/>
                  <a:pt x="7432754" y="1502351"/>
                  <a:pt x="7377870" y="1523319"/>
                </a:cubicBezTo>
                <a:cubicBezTo>
                  <a:pt x="7324166" y="1536168"/>
                  <a:pt x="7290459" y="1563749"/>
                  <a:pt x="7230737" y="1562633"/>
                </a:cubicBezTo>
                <a:cubicBezTo>
                  <a:pt x="7229794" y="1566487"/>
                  <a:pt x="7227568" y="1569908"/>
                  <a:pt x="7224458" y="1573008"/>
                </a:cubicBezTo>
                <a:lnTo>
                  <a:pt x="7183121" y="1595162"/>
                </a:lnTo>
                <a:lnTo>
                  <a:pt x="7164601" y="1606490"/>
                </a:lnTo>
                <a:cubicBezTo>
                  <a:pt x="7117444" y="1613299"/>
                  <a:pt x="6961715" y="1629624"/>
                  <a:pt x="6900177" y="1636016"/>
                </a:cubicBezTo>
                <a:cubicBezTo>
                  <a:pt x="6859708" y="1641136"/>
                  <a:pt x="6829973" y="1628753"/>
                  <a:pt x="6795372" y="1644845"/>
                </a:cubicBezTo>
                <a:cubicBezTo>
                  <a:pt x="6757466" y="1649571"/>
                  <a:pt x="6723150" y="1647290"/>
                  <a:pt x="6692251" y="1656357"/>
                </a:cubicBezTo>
                <a:cubicBezTo>
                  <a:pt x="6678032" y="1652894"/>
                  <a:pt x="6665282" y="1652445"/>
                  <a:pt x="6655235" y="1661869"/>
                </a:cubicBezTo>
                <a:cubicBezTo>
                  <a:pt x="6632342" y="1663214"/>
                  <a:pt x="6578001" y="1663494"/>
                  <a:pt x="6554894" y="1664428"/>
                </a:cubicBezTo>
                <a:lnTo>
                  <a:pt x="6516595" y="1667475"/>
                </a:lnTo>
                <a:lnTo>
                  <a:pt x="6508541" y="1668757"/>
                </a:lnTo>
                <a:cubicBezTo>
                  <a:pt x="6495493" y="1671715"/>
                  <a:pt x="6482908" y="1675051"/>
                  <a:pt x="6471012" y="1678604"/>
                </a:cubicBezTo>
                <a:cubicBezTo>
                  <a:pt x="6446928" y="1678425"/>
                  <a:pt x="6395710" y="1665896"/>
                  <a:pt x="6364035" y="1667683"/>
                </a:cubicBezTo>
                <a:lnTo>
                  <a:pt x="6243319" y="1695560"/>
                </a:lnTo>
                <a:cubicBezTo>
                  <a:pt x="6212879" y="1700946"/>
                  <a:pt x="6162673" y="1707632"/>
                  <a:pt x="6098321" y="1721646"/>
                </a:cubicBezTo>
                <a:cubicBezTo>
                  <a:pt x="6036511" y="1734126"/>
                  <a:pt x="5902526" y="1770074"/>
                  <a:pt x="5880652" y="1779643"/>
                </a:cubicBezTo>
                <a:cubicBezTo>
                  <a:pt x="5862008" y="1784877"/>
                  <a:pt x="5777344" y="1786304"/>
                  <a:pt x="5785959" y="1775307"/>
                </a:cubicBezTo>
                <a:cubicBezTo>
                  <a:pt x="5732223" y="1803618"/>
                  <a:pt x="5707481" y="1784706"/>
                  <a:pt x="5643534" y="1802919"/>
                </a:cubicBezTo>
                <a:lnTo>
                  <a:pt x="5518799" y="1818312"/>
                </a:lnTo>
                <a:lnTo>
                  <a:pt x="5505014" y="1819259"/>
                </a:lnTo>
                <a:lnTo>
                  <a:pt x="5453307" y="1815450"/>
                </a:lnTo>
                <a:cubicBezTo>
                  <a:pt x="5364785" y="1835567"/>
                  <a:pt x="5272117" y="1842051"/>
                  <a:pt x="5221533" y="1846950"/>
                </a:cubicBezTo>
                <a:lnTo>
                  <a:pt x="5149802" y="1844846"/>
                </a:lnTo>
                <a:cubicBezTo>
                  <a:pt x="5138262" y="1844584"/>
                  <a:pt x="5124907" y="1847312"/>
                  <a:pt x="5114927" y="1847827"/>
                </a:cubicBezTo>
                <a:lnTo>
                  <a:pt x="5108970" y="1847935"/>
                </a:lnTo>
                <a:lnTo>
                  <a:pt x="5067961" y="1845917"/>
                </a:lnTo>
                <a:lnTo>
                  <a:pt x="5007075" y="1838626"/>
                </a:lnTo>
                <a:cubicBezTo>
                  <a:pt x="4987003" y="1833546"/>
                  <a:pt x="4969259" y="1814096"/>
                  <a:pt x="4944087" y="1823332"/>
                </a:cubicBezTo>
                <a:cubicBezTo>
                  <a:pt x="4949882" y="1812650"/>
                  <a:pt x="4914396" y="1826154"/>
                  <a:pt x="4907662" y="1816900"/>
                </a:cubicBezTo>
                <a:cubicBezTo>
                  <a:pt x="4903760" y="1809237"/>
                  <a:pt x="4892087" y="1811549"/>
                  <a:pt x="4882386" y="1809844"/>
                </a:cubicBezTo>
                <a:cubicBezTo>
                  <a:pt x="4874062" y="1802609"/>
                  <a:pt x="4826962" y="1801349"/>
                  <a:pt x="4811440" y="1804655"/>
                </a:cubicBezTo>
                <a:cubicBezTo>
                  <a:pt x="4768806" y="1818748"/>
                  <a:pt x="4725356" y="1790961"/>
                  <a:pt x="4691075" y="1801389"/>
                </a:cubicBezTo>
                <a:cubicBezTo>
                  <a:pt x="4657791" y="1796774"/>
                  <a:pt x="4662147" y="1786932"/>
                  <a:pt x="4640313" y="1784307"/>
                </a:cubicBezTo>
                <a:cubicBezTo>
                  <a:pt x="4614551" y="1781631"/>
                  <a:pt x="4552839" y="1782829"/>
                  <a:pt x="4536503" y="1785334"/>
                </a:cubicBezTo>
                <a:lnTo>
                  <a:pt x="4513724" y="1791996"/>
                </a:lnTo>
                <a:lnTo>
                  <a:pt x="4459810" y="1797886"/>
                </a:lnTo>
                <a:lnTo>
                  <a:pt x="4379064" y="1817177"/>
                </a:lnTo>
                <a:cubicBezTo>
                  <a:pt x="4349703" y="1824677"/>
                  <a:pt x="4313198" y="1824834"/>
                  <a:pt x="4290981" y="1839677"/>
                </a:cubicBezTo>
                <a:cubicBezTo>
                  <a:pt x="4277508" y="1842452"/>
                  <a:pt x="4248116" y="1849332"/>
                  <a:pt x="4238372" y="1851480"/>
                </a:cubicBezTo>
                <a:lnTo>
                  <a:pt x="4232517" y="1852567"/>
                </a:lnTo>
                <a:lnTo>
                  <a:pt x="4191732" y="1857328"/>
                </a:lnTo>
                <a:lnTo>
                  <a:pt x="4065532" y="1855477"/>
                </a:lnTo>
                <a:cubicBezTo>
                  <a:pt x="4069305" y="1844009"/>
                  <a:pt x="4036780" y="1863138"/>
                  <a:pt x="4028460" y="1855137"/>
                </a:cubicBezTo>
                <a:cubicBezTo>
                  <a:pt x="4023224" y="1848238"/>
                  <a:pt x="4012138" y="1852433"/>
                  <a:pt x="4002267" y="1852352"/>
                </a:cubicBezTo>
                <a:cubicBezTo>
                  <a:pt x="3992749" y="1846600"/>
                  <a:pt x="3946095" y="1853107"/>
                  <a:pt x="3931396" y="1858915"/>
                </a:cubicBezTo>
                <a:cubicBezTo>
                  <a:pt x="3891932" y="1879798"/>
                  <a:pt x="3844059" y="1859600"/>
                  <a:pt x="3812162" y="1875501"/>
                </a:cubicBezTo>
                <a:cubicBezTo>
                  <a:pt x="3778518" y="1876434"/>
                  <a:pt x="3780102" y="1870848"/>
                  <a:pt x="3758105" y="1871856"/>
                </a:cubicBezTo>
                <a:cubicBezTo>
                  <a:pt x="3717288" y="1874853"/>
                  <a:pt x="3625982" y="1888026"/>
                  <a:pt x="3567259" y="1893482"/>
                </a:cubicBezTo>
                <a:cubicBezTo>
                  <a:pt x="3512865" y="1897927"/>
                  <a:pt x="3463644" y="1898121"/>
                  <a:pt x="3405770" y="1904591"/>
                </a:cubicBezTo>
                <a:cubicBezTo>
                  <a:pt x="3361027" y="1917619"/>
                  <a:pt x="3312439" y="1902759"/>
                  <a:pt x="3280097" y="1919610"/>
                </a:cubicBezTo>
                <a:cubicBezTo>
                  <a:pt x="3120979" y="1944600"/>
                  <a:pt x="3052347" y="1932877"/>
                  <a:pt x="3009910" y="1957866"/>
                </a:cubicBezTo>
                <a:cubicBezTo>
                  <a:pt x="3005875" y="1961558"/>
                  <a:pt x="3001138" y="1964570"/>
                  <a:pt x="2995934" y="1967085"/>
                </a:cubicBezTo>
                <a:lnTo>
                  <a:pt x="2942858" y="1981367"/>
                </a:lnTo>
                <a:lnTo>
                  <a:pt x="2875436" y="1996977"/>
                </a:lnTo>
                <a:lnTo>
                  <a:pt x="2874892" y="1996085"/>
                </a:lnTo>
                <a:cubicBezTo>
                  <a:pt x="2869596" y="1995339"/>
                  <a:pt x="2856789" y="1995778"/>
                  <a:pt x="2843662" y="1992498"/>
                </a:cubicBezTo>
                <a:lnTo>
                  <a:pt x="2718916" y="1990867"/>
                </a:lnTo>
                <a:lnTo>
                  <a:pt x="2713522" y="1990173"/>
                </a:lnTo>
                <a:lnTo>
                  <a:pt x="2476147" y="1998305"/>
                </a:lnTo>
                <a:cubicBezTo>
                  <a:pt x="2437134" y="2013637"/>
                  <a:pt x="2413847" y="1999542"/>
                  <a:pt x="2373568" y="2003219"/>
                </a:cubicBezTo>
                <a:cubicBezTo>
                  <a:pt x="2342080" y="2003293"/>
                  <a:pt x="2308969" y="1996768"/>
                  <a:pt x="2287219" y="1998750"/>
                </a:cubicBezTo>
                <a:cubicBezTo>
                  <a:pt x="2221974" y="2012601"/>
                  <a:pt x="2205627" y="2006345"/>
                  <a:pt x="2164831" y="2010143"/>
                </a:cubicBezTo>
                <a:cubicBezTo>
                  <a:pt x="2133996" y="2017246"/>
                  <a:pt x="2078492" y="2040373"/>
                  <a:pt x="2058061" y="2047942"/>
                </a:cubicBezTo>
                <a:lnTo>
                  <a:pt x="2042244" y="2055560"/>
                </a:lnTo>
                <a:cubicBezTo>
                  <a:pt x="2012576" y="2064443"/>
                  <a:pt x="1896351" y="2111357"/>
                  <a:pt x="1877728" y="2101004"/>
                </a:cubicBezTo>
                <a:cubicBezTo>
                  <a:pt x="1839146" y="2101989"/>
                  <a:pt x="1818769" y="2108983"/>
                  <a:pt x="1759056" y="2125608"/>
                </a:cubicBezTo>
                <a:cubicBezTo>
                  <a:pt x="1719091" y="2137539"/>
                  <a:pt x="1691494" y="2161097"/>
                  <a:pt x="1637948" y="2172597"/>
                </a:cubicBezTo>
                <a:cubicBezTo>
                  <a:pt x="1587306" y="2207053"/>
                  <a:pt x="1496241" y="2208973"/>
                  <a:pt x="1434549" y="2234522"/>
                </a:cubicBezTo>
                <a:cubicBezTo>
                  <a:pt x="1390051" y="2245335"/>
                  <a:pt x="1383992" y="2237380"/>
                  <a:pt x="1370962" y="2237474"/>
                </a:cubicBezTo>
                <a:lnTo>
                  <a:pt x="1356367" y="2235089"/>
                </a:lnTo>
                <a:cubicBezTo>
                  <a:pt x="1341168" y="2233783"/>
                  <a:pt x="1306602" y="2233428"/>
                  <a:pt x="1279765" y="2229639"/>
                </a:cubicBezTo>
                <a:cubicBezTo>
                  <a:pt x="1260110" y="2221111"/>
                  <a:pt x="1209850" y="2211602"/>
                  <a:pt x="1195347" y="2212354"/>
                </a:cubicBezTo>
                <a:cubicBezTo>
                  <a:pt x="1171903" y="2216875"/>
                  <a:pt x="1033292" y="2222456"/>
                  <a:pt x="970251" y="2221029"/>
                </a:cubicBezTo>
                <a:cubicBezTo>
                  <a:pt x="913858" y="2213074"/>
                  <a:pt x="857841" y="2217424"/>
                  <a:pt x="812914" y="2210095"/>
                </a:cubicBezTo>
                <a:cubicBezTo>
                  <a:pt x="762967" y="2180805"/>
                  <a:pt x="645932" y="2185851"/>
                  <a:pt x="597225" y="2180999"/>
                </a:cubicBezTo>
                <a:cubicBezTo>
                  <a:pt x="575890" y="2176791"/>
                  <a:pt x="534371" y="2181270"/>
                  <a:pt x="520671" y="2180980"/>
                </a:cubicBezTo>
                <a:cubicBezTo>
                  <a:pt x="455720" y="2175427"/>
                  <a:pt x="449447" y="2164849"/>
                  <a:pt x="413835" y="2156783"/>
                </a:cubicBezTo>
                <a:cubicBezTo>
                  <a:pt x="401959" y="2163765"/>
                  <a:pt x="389622" y="2160522"/>
                  <a:pt x="376513" y="2154014"/>
                </a:cubicBezTo>
                <a:cubicBezTo>
                  <a:pt x="344376" y="2156059"/>
                  <a:pt x="311403" y="2146283"/>
                  <a:pt x="273386" y="2142551"/>
                </a:cubicBezTo>
                <a:cubicBezTo>
                  <a:pt x="223574" y="2138021"/>
                  <a:pt x="116931" y="2131360"/>
                  <a:pt x="77641" y="2126835"/>
                </a:cubicBezTo>
                <a:lnTo>
                  <a:pt x="37645" y="2115401"/>
                </a:lnTo>
                <a:cubicBezTo>
                  <a:pt x="29688" y="2109582"/>
                  <a:pt x="16534" y="2111084"/>
                  <a:pt x="4572" y="2111091"/>
                </a:cubicBezTo>
                <a:lnTo>
                  <a:pt x="0" y="2110468"/>
                </a:lnTo>
                <a:lnTo>
                  <a:pt x="0" y="0"/>
                </a:lnTo>
                <a:close/>
              </a:path>
            </a:pathLst>
          </a:custGeom>
          <a:blipFill>
            <a:blip r:embed="rId2"/>
            <a:tile tx="0" ty="0" sx="70000" sy="70000" flip="none" algn="tl"/>
          </a:blip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Shape 14">
            <a:extLst>
              <a:ext uri="{FF2B5EF4-FFF2-40B4-BE49-F238E27FC236}">
                <a16:creationId xmlns:a16="http://schemas.microsoft.com/office/drawing/2014/main" id="{20405D95-2138-40A6-A919-9C9EB54B5AE4}"/>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204626" y="217714"/>
            <a:ext cx="7424357" cy="6640286"/>
          </a:xfrm>
          <a:custGeom>
            <a:avLst/>
            <a:gdLst>
              <a:gd name="connsiteX0" fmla="*/ 6352331 w 6968018"/>
              <a:gd name="connsiteY0" fmla="*/ 0 h 6643444"/>
              <a:gd name="connsiteX1" fmla="*/ 6968018 w 6968018"/>
              <a:gd name="connsiteY1" fmla="*/ 6643444 h 6643444"/>
              <a:gd name="connsiteX2" fmla="*/ 561128 w 6968018"/>
              <a:gd name="connsiteY2" fmla="*/ 6643444 h 6643444"/>
              <a:gd name="connsiteX3" fmla="*/ 0 w 6968018"/>
              <a:gd name="connsiteY3" fmla="*/ 588709 h 6643444"/>
            </a:gdLst>
            <a:ahLst/>
            <a:cxnLst>
              <a:cxn ang="0">
                <a:pos x="connsiteX0" y="connsiteY0"/>
              </a:cxn>
              <a:cxn ang="0">
                <a:pos x="connsiteX1" y="connsiteY1"/>
              </a:cxn>
              <a:cxn ang="0">
                <a:pos x="connsiteX2" y="connsiteY2"/>
              </a:cxn>
              <a:cxn ang="0">
                <a:pos x="connsiteX3" y="connsiteY3"/>
              </a:cxn>
            </a:cxnLst>
            <a:rect l="l" t="t" r="r" b="b"/>
            <a:pathLst>
              <a:path w="6968018" h="6643444">
                <a:moveTo>
                  <a:pt x="6352331" y="0"/>
                </a:moveTo>
                <a:lnTo>
                  <a:pt x="6968018" y="6643444"/>
                </a:lnTo>
                <a:lnTo>
                  <a:pt x="561128" y="6643444"/>
                </a:lnTo>
                <a:lnTo>
                  <a:pt x="0" y="588709"/>
                </a:lnTo>
                <a:close/>
              </a:path>
            </a:pathLst>
          </a:custGeom>
          <a:solidFill>
            <a:srgbClr val="EFEEE9"/>
          </a:solidFill>
          <a:ln w="12700" cap="flat" cmpd="sng" algn="ctr">
            <a:noFill/>
            <a:prstDash val="solid"/>
            <a:miter lim="800000"/>
          </a:ln>
          <a:effectLst>
            <a:outerShdw blurRad="76200" dist="254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4" name="Segnaposto contenuto 3" descr="Proteggi la tua connessione con protocolli VPN potenti | Proton VPN">
            <a:extLst>
              <a:ext uri="{FF2B5EF4-FFF2-40B4-BE49-F238E27FC236}">
                <a16:creationId xmlns:a16="http://schemas.microsoft.com/office/drawing/2014/main" id="{A2BE5B82-97F8-7A06-AB61-77EFBF286992}"/>
              </a:ext>
            </a:extLst>
          </p:cNvPr>
          <p:cNvPicPr>
            <a:picLocks noChangeAspect="1"/>
          </p:cNvPicPr>
          <p:nvPr/>
        </p:nvPicPr>
        <p:blipFill rotWithShape="1">
          <a:blip r:embed="rId3">
            <a:alphaModFix/>
          </a:blip>
          <a:srcRect t="6638" r="-6" b="5041"/>
          <a:stretch/>
        </p:blipFill>
        <p:spPr>
          <a:xfrm>
            <a:off x="356814" y="379444"/>
            <a:ext cx="7115470" cy="6490996"/>
          </a:xfrm>
          <a:custGeom>
            <a:avLst/>
            <a:gdLst/>
            <a:ahLst/>
            <a:cxnLst/>
            <a:rect l="l" t="t" r="r" b="b"/>
            <a:pathLst>
              <a:path w="6647705" h="6461436">
                <a:moveTo>
                  <a:pt x="6004504" y="217"/>
                </a:moveTo>
                <a:cubicBezTo>
                  <a:pt x="6024678" y="-1575"/>
                  <a:pt x="6042004" y="7929"/>
                  <a:pt x="6043316" y="21512"/>
                </a:cubicBezTo>
                <a:lnTo>
                  <a:pt x="6200652" y="1719217"/>
                </a:lnTo>
                <a:lnTo>
                  <a:pt x="6206825" y="1785827"/>
                </a:lnTo>
                <a:lnTo>
                  <a:pt x="6221227" y="1822016"/>
                </a:lnTo>
                <a:cubicBezTo>
                  <a:pt x="6213856" y="1837795"/>
                  <a:pt x="6231996" y="1847154"/>
                  <a:pt x="6237305" y="1858891"/>
                </a:cubicBezTo>
                <a:lnTo>
                  <a:pt x="6245339" y="2011010"/>
                </a:lnTo>
                <a:lnTo>
                  <a:pt x="6243065" y="2066060"/>
                </a:lnTo>
                <a:lnTo>
                  <a:pt x="6238739" y="2104210"/>
                </a:lnTo>
                <a:lnTo>
                  <a:pt x="6237021" y="2111648"/>
                </a:lnTo>
                <a:lnTo>
                  <a:pt x="6259718" y="2356556"/>
                </a:lnTo>
                <a:lnTo>
                  <a:pt x="6264060" y="2374375"/>
                </a:lnTo>
                <a:lnTo>
                  <a:pt x="6267041" y="2435573"/>
                </a:lnTo>
                <a:lnTo>
                  <a:pt x="6271496" y="2444087"/>
                </a:lnTo>
                <a:lnTo>
                  <a:pt x="6647705" y="6461436"/>
                </a:lnTo>
                <a:lnTo>
                  <a:pt x="545408" y="6461436"/>
                </a:lnTo>
                <a:lnTo>
                  <a:pt x="544170" y="6448085"/>
                </a:lnTo>
                <a:lnTo>
                  <a:pt x="533573" y="6434067"/>
                </a:lnTo>
                <a:lnTo>
                  <a:pt x="522439" y="6388375"/>
                </a:lnTo>
                <a:lnTo>
                  <a:pt x="518228" y="6357352"/>
                </a:lnTo>
                <a:lnTo>
                  <a:pt x="518072" y="6352810"/>
                </a:lnTo>
                <a:lnTo>
                  <a:pt x="523971" y="6314577"/>
                </a:lnTo>
                <a:cubicBezTo>
                  <a:pt x="522183" y="6313865"/>
                  <a:pt x="520483" y="6312841"/>
                  <a:pt x="518934" y="6311532"/>
                </a:cubicBezTo>
                <a:lnTo>
                  <a:pt x="513042" y="6300271"/>
                </a:lnTo>
                <a:lnTo>
                  <a:pt x="517740" y="6289716"/>
                </a:lnTo>
                <a:lnTo>
                  <a:pt x="523418" y="6241814"/>
                </a:lnTo>
                <a:lnTo>
                  <a:pt x="523922" y="6229603"/>
                </a:lnTo>
                <a:lnTo>
                  <a:pt x="67" y="577048"/>
                </a:lnTo>
                <a:cubicBezTo>
                  <a:pt x="-1138" y="563427"/>
                  <a:pt x="14205" y="550882"/>
                  <a:pt x="34408" y="548975"/>
                </a:cubicBezTo>
                <a:cubicBezTo>
                  <a:pt x="2024440" y="366055"/>
                  <a:pt x="4014473" y="183136"/>
                  <a:pt x="6004504" y="217"/>
                </a:cubicBezTo>
                <a:close/>
              </a:path>
            </a:pathLst>
          </a:custGeom>
        </p:spPr>
      </p:pic>
      <p:sp>
        <p:nvSpPr>
          <p:cNvPr id="2" name="Titolo 1">
            <a:extLst>
              <a:ext uri="{FF2B5EF4-FFF2-40B4-BE49-F238E27FC236}">
                <a16:creationId xmlns:a16="http://schemas.microsoft.com/office/drawing/2014/main" id="{72F5B2B8-80B4-0FEF-6148-E58B8D3F449C}"/>
              </a:ext>
            </a:extLst>
          </p:cNvPr>
          <p:cNvSpPr>
            <a:spLocks noGrp="1"/>
          </p:cNvSpPr>
          <p:nvPr>
            <p:ph type="title"/>
          </p:nvPr>
        </p:nvSpPr>
        <p:spPr>
          <a:xfrm>
            <a:off x="5849257" y="709450"/>
            <a:ext cx="5542642" cy="1725632"/>
          </a:xfrm>
        </p:spPr>
        <p:txBody>
          <a:bodyPr anchor="ctr">
            <a:normAutofit/>
          </a:bodyPr>
          <a:lstStyle/>
          <a:p>
            <a:r>
              <a:t>During a crisis, no one cares about protocol </a:t>
            </a:r>
          </a:p>
        </p:txBody>
      </p:sp>
      <p:sp>
        <p:nvSpPr>
          <p:cNvPr id="8" name="Content Placeholder 7">
            <a:extLst>
              <a:ext uri="{FF2B5EF4-FFF2-40B4-BE49-F238E27FC236}">
                <a16:creationId xmlns:a16="http://schemas.microsoft.com/office/drawing/2014/main" id="{CCE82C09-ABCB-C451-1559-2984E0CC09F1}"/>
              </a:ext>
            </a:extLst>
          </p:cNvPr>
          <p:cNvSpPr>
            <a:spLocks noGrp="1"/>
          </p:cNvSpPr>
          <p:nvPr>
            <p:ph idx="1"/>
          </p:nvPr>
        </p:nvSpPr>
        <p:spPr>
          <a:xfrm>
            <a:off x="7931021" y="2810013"/>
            <a:ext cx="3907920" cy="3531151"/>
          </a:xfrm>
        </p:spPr>
        <p:txBody>
          <a:bodyPr anchor="ctr">
            <a:normAutofit/>
          </a:bodyPr>
          <a:lstStyle/>
          <a:p>
            <a:pPr marL="0" indent="0">
              <a:buNone/>
            </a:pPr>
            <a:r>
              <a:rPr lang="en-US" dirty="0">
                <a:solidFill>
                  <a:srgbClr val="FFFFFF"/>
                </a:solidFill>
                <a:latin typeface="Consolas"/>
              </a:rPr>
              <a:t>It is important to have established the culture and knowledge necessary to manage it.</a:t>
            </a:r>
            <a:endParaRPr lang="en-US" dirty="0"/>
          </a:p>
        </p:txBody>
      </p:sp>
    </p:spTree>
    <p:extLst>
      <p:ext uri="{BB962C8B-B14F-4D97-AF65-F5344CB8AC3E}">
        <p14:creationId xmlns:p14="http://schemas.microsoft.com/office/powerpoint/2010/main" val="2235840068"/>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6" name="Rectangle 15">
            <a:extLst>
              <a:ext uri="{FF2B5EF4-FFF2-40B4-BE49-F238E27FC236}">
                <a16:creationId xmlns:a16="http://schemas.microsoft.com/office/drawing/2014/main" id="{1441B98B-6E41-475D-97DA-426952893D6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w="12700" cap="flat" cmpd="sng" algn="ctr">
            <a:noFill/>
            <a:prstDash val="solid"/>
            <a:miter lim="800000"/>
          </a:ln>
          <a:effectLst/>
          <a:extLs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Freeform: Shape 17">
            <a:extLst>
              <a:ext uri="{FF2B5EF4-FFF2-40B4-BE49-F238E27FC236}">
                <a16:creationId xmlns:a16="http://schemas.microsoft.com/office/drawing/2014/main" id="{8E479B5C-2CB5-4B9A-901A-FB1FE2E35ED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2179475"/>
          </a:xfrm>
          <a:custGeom>
            <a:avLst/>
            <a:gdLst>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154948 w 12192000"/>
              <a:gd name="connsiteY4" fmla="*/ 762731 h 2237474"/>
              <a:gd name="connsiteX5" fmla="*/ 12047364 w 12192000"/>
              <a:gd name="connsiteY5" fmla="*/ 749662 h 2237474"/>
              <a:gd name="connsiteX6" fmla="*/ 11890686 w 12192000"/>
              <a:gd name="connsiteY6" fmla="*/ 732766 h 2237474"/>
              <a:gd name="connsiteX7" fmla="*/ 11782413 w 12192000"/>
              <a:gd name="connsiteY7" fmla="*/ 769868 h 2237474"/>
              <a:gd name="connsiteX8" fmla="*/ 11649954 w 12192000"/>
              <a:gd name="connsiteY8" fmla="*/ 749628 h 2237474"/>
              <a:gd name="connsiteX9" fmla="*/ 11560424 w 12192000"/>
              <a:gd name="connsiteY9" fmla="*/ 748017 h 2237474"/>
              <a:gd name="connsiteX10" fmla="*/ 11358455 w 12192000"/>
              <a:gd name="connsiteY10" fmla="*/ 747593 h 2237474"/>
              <a:gd name="connsiteX11" fmla="*/ 11165209 w 12192000"/>
              <a:gd name="connsiteY11" fmla="*/ 748852 h 2237474"/>
              <a:gd name="connsiteX12" fmla="*/ 11058755 w 12192000"/>
              <a:gd name="connsiteY12" fmla="*/ 749617 h 2237474"/>
              <a:gd name="connsiteX13" fmla="*/ 10884013 w 12192000"/>
              <a:gd name="connsiteY13" fmla="*/ 760728 h 2237474"/>
              <a:gd name="connsiteX14" fmla="*/ 10834688 w 12192000"/>
              <a:gd name="connsiteY14" fmla="*/ 757726 h 2237474"/>
              <a:gd name="connsiteX15" fmla="*/ 10805004 w 12192000"/>
              <a:gd name="connsiteY15" fmla="*/ 757573 h 2237474"/>
              <a:gd name="connsiteX16" fmla="*/ 10739478 w 12192000"/>
              <a:gd name="connsiteY16" fmla="*/ 776841 h 2237474"/>
              <a:gd name="connsiteX17" fmla="*/ 10458762 w 12192000"/>
              <a:gd name="connsiteY17" fmla="*/ 755400 h 2237474"/>
              <a:gd name="connsiteX18" fmla="*/ 10246919 w 12192000"/>
              <a:gd name="connsiteY18" fmla="*/ 769960 h 2237474"/>
              <a:gd name="connsiteX19" fmla="*/ 10167995 w 12192000"/>
              <a:gd name="connsiteY19" fmla="*/ 760843 h 2237474"/>
              <a:gd name="connsiteX20" fmla="*/ 9997044 w 12192000"/>
              <a:gd name="connsiteY20" fmla="*/ 780129 h 2237474"/>
              <a:gd name="connsiteX21" fmla="*/ 9943887 w 12192000"/>
              <a:gd name="connsiteY21" fmla="*/ 804141 h 2237474"/>
              <a:gd name="connsiteX22" fmla="*/ 9918248 w 12192000"/>
              <a:gd name="connsiteY22" fmla="*/ 816628 h 2237474"/>
              <a:gd name="connsiteX23" fmla="*/ 9836148 w 12192000"/>
              <a:gd name="connsiteY23" fmla="*/ 858312 h 2237474"/>
              <a:gd name="connsiteX24" fmla="*/ 9823800 w 12192000"/>
              <a:gd name="connsiteY24" fmla="*/ 866604 h 2237474"/>
              <a:gd name="connsiteX25" fmla="*/ 9794684 w 12192000"/>
              <a:gd name="connsiteY25" fmla="*/ 864509 h 2237474"/>
              <a:gd name="connsiteX26" fmla="*/ 9778288 w 12192000"/>
              <a:gd name="connsiteY26" fmla="*/ 854362 h 2237474"/>
              <a:gd name="connsiteX27" fmla="*/ 9773886 w 12192000"/>
              <a:gd name="connsiteY27" fmla="*/ 857543 h 2237474"/>
              <a:gd name="connsiteX28" fmla="*/ 9761459 w 12192000"/>
              <a:gd name="connsiteY28" fmla="*/ 862394 h 2237474"/>
              <a:gd name="connsiteX29" fmla="*/ 9705768 w 12192000"/>
              <a:gd name="connsiteY29" fmla="*/ 894610 h 2237474"/>
              <a:gd name="connsiteX30" fmla="*/ 9683005 w 12192000"/>
              <a:gd name="connsiteY30" fmla="*/ 894128 h 2237474"/>
              <a:gd name="connsiteX31" fmla="*/ 9594438 w 12192000"/>
              <a:gd name="connsiteY31" fmla="*/ 919051 h 2237474"/>
              <a:gd name="connsiteX32" fmla="*/ 9577033 w 12192000"/>
              <a:gd name="connsiteY32" fmla="*/ 922857 h 2237474"/>
              <a:gd name="connsiteX33" fmla="*/ 9544189 w 12192000"/>
              <a:gd name="connsiteY33" fmla="*/ 938966 h 2237474"/>
              <a:gd name="connsiteX34" fmla="*/ 9534048 w 12192000"/>
              <a:gd name="connsiteY34" fmla="*/ 940158 h 2237474"/>
              <a:gd name="connsiteX35" fmla="*/ 9500499 w 12192000"/>
              <a:gd name="connsiteY35" fmla="*/ 954680 h 2237474"/>
              <a:gd name="connsiteX36" fmla="*/ 9428195 w 12192000"/>
              <a:gd name="connsiteY36" fmla="*/ 986225 h 2237474"/>
              <a:gd name="connsiteX37" fmla="*/ 9410017 w 12192000"/>
              <a:gd name="connsiteY37" fmla="*/ 993931 h 2237474"/>
              <a:gd name="connsiteX38" fmla="*/ 9392919 w 12192000"/>
              <a:gd name="connsiteY38" fmla="*/ 994656 h 2237474"/>
              <a:gd name="connsiteX39" fmla="*/ 9301293 w 12192000"/>
              <a:gd name="connsiteY39" fmla="*/ 1011593 h 2237474"/>
              <a:gd name="connsiteX40" fmla="*/ 9278619 w 12192000"/>
              <a:gd name="connsiteY40" fmla="*/ 1011878 h 2237474"/>
              <a:gd name="connsiteX41" fmla="*/ 9268019 w 12192000"/>
              <a:gd name="connsiteY41" fmla="*/ 1007442 h 2237474"/>
              <a:gd name="connsiteX42" fmla="*/ 9234662 w 12192000"/>
              <a:gd name="connsiteY42" fmla="*/ 1023056 h 2237474"/>
              <a:gd name="connsiteX43" fmla="*/ 9181033 w 12192000"/>
              <a:gd name="connsiteY43" fmla="*/ 1037921 h 2237474"/>
              <a:gd name="connsiteX44" fmla="*/ 9155969 w 12192000"/>
              <a:gd name="connsiteY44" fmla="*/ 1046804 h 2237474"/>
              <a:gd name="connsiteX45" fmla="*/ 9133985 w 12192000"/>
              <a:gd name="connsiteY45" fmla="*/ 1046450 h 2237474"/>
              <a:gd name="connsiteX46" fmla="*/ 9012987 w 12192000"/>
              <a:gd name="connsiteY46" fmla="*/ 1061986 h 2237474"/>
              <a:gd name="connsiteX47" fmla="*/ 8968445 w 12192000"/>
              <a:gd name="connsiteY47" fmla="*/ 1052169 h 2237474"/>
              <a:gd name="connsiteX48" fmla="*/ 8958984 w 12192000"/>
              <a:gd name="connsiteY48" fmla="*/ 1057212 h 2237474"/>
              <a:gd name="connsiteX49" fmla="*/ 8886001 w 12192000"/>
              <a:gd name="connsiteY49" fmla="*/ 1067468 h 2237474"/>
              <a:gd name="connsiteX50" fmla="*/ 8838610 w 12192000"/>
              <a:gd name="connsiteY50" fmla="*/ 1075091 h 2237474"/>
              <a:gd name="connsiteX51" fmla="*/ 8750383 w 12192000"/>
              <a:gd name="connsiteY51" fmla="*/ 1097387 h 2237474"/>
              <a:gd name="connsiteX52" fmla="*/ 8697365 w 12192000"/>
              <a:gd name="connsiteY52" fmla="*/ 1105869 h 2237474"/>
              <a:gd name="connsiteX53" fmla="*/ 8665605 w 12192000"/>
              <a:gd name="connsiteY53" fmla="*/ 1110791 h 2237474"/>
              <a:gd name="connsiteX54" fmla="*/ 8584946 w 12192000"/>
              <a:gd name="connsiteY54" fmla="*/ 1135226 h 2237474"/>
              <a:gd name="connsiteX55" fmla="*/ 8460755 w 12192000"/>
              <a:gd name="connsiteY55" fmla="*/ 1203427 h 2237474"/>
              <a:gd name="connsiteX56" fmla="*/ 8419755 w 12192000"/>
              <a:gd name="connsiteY56" fmla="*/ 1216260 h 2237474"/>
              <a:gd name="connsiteX57" fmla="*/ 8411626 w 12192000"/>
              <a:gd name="connsiteY57" fmla="*/ 1214397 h 2237474"/>
              <a:gd name="connsiteX58" fmla="*/ 8363469 w 12192000"/>
              <a:gd name="connsiteY58" fmla="*/ 1246658 h 2237474"/>
              <a:gd name="connsiteX59" fmla="*/ 8275497 w 12192000"/>
              <a:gd name="connsiteY59" fmla="*/ 1264396 h 2237474"/>
              <a:gd name="connsiteX60" fmla="*/ 8206287 w 12192000"/>
              <a:gd name="connsiteY60" fmla="*/ 1273060 h 2237474"/>
              <a:gd name="connsiteX61" fmla="*/ 8168705 w 12192000"/>
              <a:gd name="connsiteY61" fmla="*/ 1279956 h 2237474"/>
              <a:gd name="connsiteX62" fmla="*/ 8139997 w 12192000"/>
              <a:gd name="connsiteY62" fmla="*/ 1282713 h 2237474"/>
              <a:gd name="connsiteX63" fmla="*/ 8074238 w 12192000"/>
              <a:gd name="connsiteY63" fmla="*/ 1301895 h 2237474"/>
              <a:gd name="connsiteX64" fmla="*/ 7968292 w 12192000"/>
              <a:gd name="connsiteY64" fmla="*/ 1338779 h 2237474"/>
              <a:gd name="connsiteX65" fmla="*/ 7945122 w 12192000"/>
              <a:gd name="connsiteY65" fmla="*/ 1345477 h 2237474"/>
              <a:gd name="connsiteX66" fmla="*/ 7922771 w 12192000"/>
              <a:gd name="connsiteY66" fmla="*/ 1346645 h 2237474"/>
              <a:gd name="connsiteX67" fmla="*/ 7915461 w 12192000"/>
              <a:gd name="connsiteY67" fmla="*/ 1342919 h 2237474"/>
              <a:gd name="connsiteX68" fmla="*/ 7902328 w 12192000"/>
              <a:gd name="connsiteY68" fmla="*/ 1345865 h 2237474"/>
              <a:gd name="connsiteX69" fmla="*/ 7898322 w 12192000"/>
              <a:gd name="connsiteY69" fmla="*/ 1345689 h 2237474"/>
              <a:gd name="connsiteX70" fmla="*/ 7875879 w 12192000"/>
              <a:gd name="connsiteY70" fmla="*/ 1345646 h 2237474"/>
              <a:gd name="connsiteX71" fmla="*/ 7840612 w 12192000"/>
              <a:gd name="connsiteY71" fmla="*/ 1369373 h 2237474"/>
              <a:gd name="connsiteX72" fmla="*/ 7786819 w 12192000"/>
              <a:gd name="connsiteY72" fmla="*/ 1378970 h 2237474"/>
              <a:gd name="connsiteX73" fmla="*/ 7548172 w 12192000"/>
              <a:gd name="connsiteY73" fmla="*/ 1417460 h 2237474"/>
              <a:gd name="connsiteX74" fmla="*/ 7483437 w 12192000"/>
              <a:gd name="connsiteY74" fmla="*/ 1478152 h 2237474"/>
              <a:gd name="connsiteX75" fmla="*/ 7377870 w 12192000"/>
              <a:gd name="connsiteY75" fmla="*/ 1523319 h 2237474"/>
              <a:gd name="connsiteX76" fmla="*/ 7230737 w 12192000"/>
              <a:gd name="connsiteY76" fmla="*/ 1562633 h 2237474"/>
              <a:gd name="connsiteX77" fmla="*/ 7224458 w 12192000"/>
              <a:gd name="connsiteY77" fmla="*/ 1573008 h 2237474"/>
              <a:gd name="connsiteX78" fmla="*/ 7213486 w 12192000"/>
              <a:gd name="connsiteY78" fmla="*/ 1580987 h 2237474"/>
              <a:gd name="connsiteX79" fmla="*/ 7210972 w 12192000"/>
              <a:gd name="connsiteY79" fmla="*/ 1580856 h 2237474"/>
              <a:gd name="connsiteX80" fmla="*/ 7183121 w 12192000"/>
              <a:gd name="connsiteY80" fmla="*/ 1595162 h 2237474"/>
              <a:gd name="connsiteX81" fmla="*/ 7164601 w 12192000"/>
              <a:gd name="connsiteY81" fmla="*/ 1606490 h 2237474"/>
              <a:gd name="connsiteX82" fmla="*/ 7159286 w 12192000"/>
              <a:gd name="connsiteY82" fmla="*/ 1606850 h 2237474"/>
              <a:gd name="connsiteX83" fmla="*/ 7114651 w 12192000"/>
              <a:gd name="connsiteY83" fmla="*/ 1620959 h 2237474"/>
              <a:gd name="connsiteX84" fmla="*/ 7092727 w 12192000"/>
              <a:gd name="connsiteY84" fmla="*/ 1623628 h 2237474"/>
              <a:gd name="connsiteX85" fmla="*/ 7031309 w 12192000"/>
              <a:gd name="connsiteY85" fmla="*/ 1619451 h 2237474"/>
              <a:gd name="connsiteX86" fmla="*/ 6999084 w 12192000"/>
              <a:gd name="connsiteY86" fmla="*/ 1634317 h 2237474"/>
              <a:gd name="connsiteX87" fmla="*/ 6992107 w 12192000"/>
              <a:gd name="connsiteY87" fmla="*/ 1636860 h 2237474"/>
              <a:gd name="connsiteX88" fmla="*/ 6991765 w 12192000"/>
              <a:gd name="connsiteY88" fmla="*/ 1636725 h 2237474"/>
              <a:gd name="connsiteX89" fmla="*/ 6983996 w 12192000"/>
              <a:gd name="connsiteY89" fmla="*/ 1639040 h 2237474"/>
              <a:gd name="connsiteX90" fmla="*/ 6979383 w 12192000"/>
              <a:gd name="connsiteY90" fmla="*/ 1641496 h 2237474"/>
              <a:gd name="connsiteX91" fmla="*/ 6900177 w 12192000"/>
              <a:gd name="connsiteY91" fmla="*/ 1636016 h 2237474"/>
              <a:gd name="connsiteX92" fmla="*/ 6795372 w 12192000"/>
              <a:gd name="connsiteY92" fmla="*/ 1644845 h 2237474"/>
              <a:gd name="connsiteX93" fmla="*/ 6692251 w 12192000"/>
              <a:gd name="connsiteY93" fmla="*/ 1656357 h 2237474"/>
              <a:gd name="connsiteX94" fmla="*/ 6655235 w 12192000"/>
              <a:gd name="connsiteY94" fmla="*/ 1661869 h 2237474"/>
              <a:gd name="connsiteX95" fmla="*/ 6587857 w 12192000"/>
              <a:gd name="connsiteY95" fmla="*/ 1665769 h 2237474"/>
              <a:gd name="connsiteX96" fmla="*/ 6554894 w 12192000"/>
              <a:gd name="connsiteY96" fmla="*/ 1664428 h 2237474"/>
              <a:gd name="connsiteX97" fmla="*/ 6551579 w 12192000"/>
              <a:gd name="connsiteY97" fmla="*/ 1662213 h 2237474"/>
              <a:gd name="connsiteX98" fmla="*/ 6545693 w 12192000"/>
              <a:gd name="connsiteY98" fmla="*/ 1661776 h 2237474"/>
              <a:gd name="connsiteX99" fmla="*/ 6530561 w 12192000"/>
              <a:gd name="connsiteY99" fmla="*/ 1664619 h 2237474"/>
              <a:gd name="connsiteX100" fmla="*/ 6525028 w 12192000"/>
              <a:gd name="connsiteY100" fmla="*/ 1666354 h 2237474"/>
              <a:gd name="connsiteX101" fmla="*/ 6516595 w 12192000"/>
              <a:gd name="connsiteY101" fmla="*/ 1667475 h 2237474"/>
              <a:gd name="connsiteX102" fmla="*/ 6516340 w 12192000"/>
              <a:gd name="connsiteY102" fmla="*/ 1667291 h 2237474"/>
              <a:gd name="connsiteX103" fmla="*/ 6508541 w 12192000"/>
              <a:gd name="connsiteY103" fmla="*/ 1668757 h 2237474"/>
              <a:gd name="connsiteX104" fmla="*/ 6471012 w 12192000"/>
              <a:gd name="connsiteY104" fmla="*/ 1678604 h 2237474"/>
              <a:gd name="connsiteX105" fmla="*/ 6415265 w 12192000"/>
              <a:gd name="connsiteY105" fmla="*/ 1665317 h 2237474"/>
              <a:gd name="connsiteX106" fmla="*/ 6393343 w 12192000"/>
              <a:gd name="connsiteY106" fmla="*/ 1664672 h 2237474"/>
              <a:gd name="connsiteX107" fmla="*/ 6380457 w 12192000"/>
              <a:gd name="connsiteY107" fmla="*/ 1662376 h 2237474"/>
              <a:gd name="connsiteX108" fmla="*/ 6280959 w 12192000"/>
              <a:gd name="connsiteY108" fmla="*/ 1689329 h 2237474"/>
              <a:gd name="connsiteX109" fmla="*/ 6266765 w 12192000"/>
              <a:gd name="connsiteY109" fmla="*/ 1695560 h 2237474"/>
              <a:gd name="connsiteX110" fmla="*/ 6255823 w 12192000"/>
              <a:gd name="connsiteY110" fmla="*/ 1704850 h 2237474"/>
              <a:gd name="connsiteX111" fmla="*/ 6098321 w 12192000"/>
              <a:gd name="connsiteY111" fmla="*/ 1721646 h 2237474"/>
              <a:gd name="connsiteX112" fmla="*/ 5880652 w 12192000"/>
              <a:gd name="connsiteY112" fmla="*/ 1779643 h 2237474"/>
              <a:gd name="connsiteX113" fmla="*/ 5785959 w 12192000"/>
              <a:gd name="connsiteY113" fmla="*/ 1775307 h 2237474"/>
              <a:gd name="connsiteX114" fmla="*/ 5643534 w 12192000"/>
              <a:gd name="connsiteY114" fmla="*/ 1802919 h 2237474"/>
              <a:gd name="connsiteX115" fmla="*/ 5518799 w 12192000"/>
              <a:gd name="connsiteY115" fmla="*/ 1818312 h 2237474"/>
              <a:gd name="connsiteX116" fmla="*/ 5505014 w 12192000"/>
              <a:gd name="connsiteY116" fmla="*/ 1819259 h 2237474"/>
              <a:gd name="connsiteX117" fmla="*/ 5499949 w 12192000"/>
              <a:gd name="connsiteY117" fmla="*/ 1814490 h 2237474"/>
              <a:gd name="connsiteX118" fmla="*/ 5453307 w 12192000"/>
              <a:gd name="connsiteY118" fmla="*/ 1815450 h 2237474"/>
              <a:gd name="connsiteX119" fmla="*/ 5364192 w 12192000"/>
              <a:gd name="connsiteY119" fmla="*/ 1826074 h 2237474"/>
              <a:gd name="connsiteX120" fmla="*/ 5350380 w 12192000"/>
              <a:gd name="connsiteY120" fmla="*/ 1830891 h 2237474"/>
              <a:gd name="connsiteX121" fmla="*/ 5259633 w 12192000"/>
              <a:gd name="connsiteY121" fmla="*/ 1837160 h 2237474"/>
              <a:gd name="connsiteX122" fmla="*/ 5197513 w 12192000"/>
              <a:gd name="connsiteY122" fmla="*/ 1844718 h 2237474"/>
              <a:gd name="connsiteX123" fmla="*/ 5184170 w 12192000"/>
              <a:gd name="connsiteY123" fmla="*/ 1849402 h 2237474"/>
              <a:gd name="connsiteX124" fmla="*/ 5168852 w 12192000"/>
              <a:gd name="connsiteY124" fmla="*/ 1844846 h 2237474"/>
              <a:gd name="connsiteX125" fmla="*/ 5164370 w 12192000"/>
              <a:gd name="connsiteY125" fmla="*/ 1840597 h 2237474"/>
              <a:gd name="connsiteX126" fmla="*/ 5114927 w 12192000"/>
              <a:gd name="connsiteY126" fmla="*/ 1847827 h 2237474"/>
              <a:gd name="connsiteX127" fmla="*/ 5108970 w 12192000"/>
              <a:gd name="connsiteY127" fmla="*/ 1847935 h 2237474"/>
              <a:gd name="connsiteX128" fmla="*/ 5067961 w 12192000"/>
              <a:gd name="connsiteY128" fmla="*/ 1845917 h 2237474"/>
              <a:gd name="connsiteX129" fmla="*/ 5007075 w 12192000"/>
              <a:gd name="connsiteY129" fmla="*/ 1838626 h 2237474"/>
              <a:gd name="connsiteX130" fmla="*/ 4944087 w 12192000"/>
              <a:gd name="connsiteY130" fmla="*/ 1823332 h 2237474"/>
              <a:gd name="connsiteX131" fmla="*/ 4907662 w 12192000"/>
              <a:gd name="connsiteY131" fmla="*/ 1816900 h 2237474"/>
              <a:gd name="connsiteX132" fmla="*/ 4882386 w 12192000"/>
              <a:gd name="connsiteY132" fmla="*/ 1809844 h 2237474"/>
              <a:gd name="connsiteX133" fmla="*/ 4811440 w 12192000"/>
              <a:gd name="connsiteY133" fmla="*/ 1804655 h 2237474"/>
              <a:gd name="connsiteX134" fmla="*/ 4691075 w 12192000"/>
              <a:gd name="connsiteY134" fmla="*/ 1801389 h 2237474"/>
              <a:gd name="connsiteX135" fmla="*/ 4647449 w 12192000"/>
              <a:gd name="connsiteY135" fmla="*/ 1793181 h 2237474"/>
              <a:gd name="connsiteX136" fmla="*/ 4645504 w 12192000"/>
              <a:gd name="connsiteY136" fmla="*/ 1787606 h 2237474"/>
              <a:gd name="connsiteX137" fmla="*/ 4632229 w 12192000"/>
              <a:gd name="connsiteY137" fmla="*/ 1785815 h 2237474"/>
              <a:gd name="connsiteX138" fmla="*/ 4629273 w 12192000"/>
              <a:gd name="connsiteY138" fmla="*/ 1784355 h 2237474"/>
              <a:gd name="connsiteX139" fmla="*/ 4611738 w 12192000"/>
              <a:gd name="connsiteY139" fmla="*/ 1776964 h 2237474"/>
              <a:gd name="connsiteX140" fmla="*/ 4560070 w 12192000"/>
              <a:gd name="connsiteY140" fmla="*/ 1785640 h 2237474"/>
              <a:gd name="connsiteX141" fmla="*/ 4536503 w 12192000"/>
              <a:gd name="connsiteY141" fmla="*/ 1785334 h 2237474"/>
              <a:gd name="connsiteX142" fmla="*/ 4513724 w 12192000"/>
              <a:gd name="connsiteY142" fmla="*/ 1791996 h 2237474"/>
              <a:gd name="connsiteX143" fmla="*/ 4501513 w 12192000"/>
              <a:gd name="connsiteY143" fmla="*/ 1799835 h 2237474"/>
              <a:gd name="connsiteX144" fmla="*/ 4459076 w 12192000"/>
              <a:gd name="connsiteY144" fmla="*/ 1813003 h 2237474"/>
              <a:gd name="connsiteX145" fmla="*/ 4459810 w 12192000"/>
              <a:gd name="connsiteY145" fmla="*/ 1797886 h 2237474"/>
              <a:gd name="connsiteX146" fmla="*/ 4379064 w 12192000"/>
              <a:gd name="connsiteY146" fmla="*/ 1817177 h 2237474"/>
              <a:gd name="connsiteX147" fmla="*/ 4319209 w 12192000"/>
              <a:gd name="connsiteY147" fmla="*/ 1834833 h 2237474"/>
              <a:gd name="connsiteX148" fmla="*/ 4306907 w 12192000"/>
              <a:gd name="connsiteY148" fmla="*/ 1841641 h 2237474"/>
              <a:gd name="connsiteX149" fmla="*/ 4290981 w 12192000"/>
              <a:gd name="connsiteY149" fmla="*/ 1839677 h 2237474"/>
              <a:gd name="connsiteX150" fmla="*/ 4285792 w 12192000"/>
              <a:gd name="connsiteY150" fmla="*/ 1836231 h 2237474"/>
              <a:gd name="connsiteX151" fmla="*/ 4238372 w 12192000"/>
              <a:gd name="connsiteY151" fmla="*/ 1851480 h 2237474"/>
              <a:gd name="connsiteX152" fmla="*/ 4232517 w 12192000"/>
              <a:gd name="connsiteY152" fmla="*/ 1852567 h 2237474"/>
              <a:gd name="connsiteX153" fmla="*/ 4191732 w 12192000"/>
              <a:gd name="connsiteY153" fmla="*/ 1857328 h 2237474"/>
              <a:gd name="connsiteX154" fmla="*/ 4065532 w 12192000"/>
              <a:gd name="connsiteY154" fmla="*/ 1855477 h 2237474"/>
              <a:gd name="connsiteX155" fmla="*/ 4028460 w 12192000"/>
              <a:gd name="connsiteY155" fmla="*/ 1855137 h 2237474"/>
              <a:gd name="connsiteX156" fmla="*/ 4002267 w 12192000"/>
              <a:gd name="connsiteY156" fmla="*/ 1852352 h 2237474"/>
              <a:gd name="connsiteX157" fmla="*/ 3931396 w 12192000"/>
              <a:gd name="connsiteY157" fmla="*/ 1858915 h 2237474"/>
              <a:gd name="connsiteX158" fmla="*/ 3812162 w 12192000"/>
              <a:gd name="connsiteY158" fmla="*/ 1875501 h 2237474"/>
              <a:gd name="connsiteX159" fmla="*/ 3767672 w 12192000"/>
              <a:gd name="connsiteY159" fmla="*/ 1874600 h 2237474"/>
              <a:gd name="connsiteX160" fmla="*/ 3764741 w 12192000"/>
              <a:gd name="connsiteY160" fmla="*/ 1869433 h 2237474"/>
              <a:gd name="connsiteX161" fmla="*/ 3751332 w 12192000"/>
              <a:gd name="connsiteY161" fmla="*/ 1869854 h 2237474"/>
              <a:gd name="connsiteX162" fmla="*/ 3748155 w 12192000"/>
              <a:gd name="connsiteY162" fmla="*/ 1868903 h 2237474"/>
              <a:gd name="connsiteX163" fmla="*/ 3729530 w 12192000"/>
              <a:gd name="connsiteY163" fmla="*/ 1864513 h 2237474"/>
              <a:gd name="connsiteX164" fmla="*/ 3680177 w 12192000"/>
              <a:gd name="connsiteY164" fmla="*/ 1881552 h 2237474"/>
              <a:gd name="connsiteX165" fmla="*/ 3567259 w 12192000"/>
              <a:gd name="connsiteY165" fmla="*/ 1893482 h 2237474"/>
              <a:gd name="connsiteX166" fmla="*/ 3405770 w 12192000"/>
              <a:gd name="connsiteY166" fmla="*/ 1904591 h 2237474"/>
              <a:gd name="connsiteX167" fmla="*/ 3280097 w 12192000"/>
              <a:gd name="connsiteY167" fmla="*/ 1919610 h 2237474"/>
              <a:gd name="connsiteX168" fmla="*/ 3123424 w 12192000"/>
              <a:gd name="connsiteY168" fmla="*/ 1952930 h 2237474"/>
              <a:gd name="connsiteX169" fmla="*/ 3009910 w 12192000"/>
              <a:gd name="connsiteY169" fmla="*/ 1957866 h 2237474"/>
              <a:gd name="connsiteX170" fmla="*/ 2995934 w 12192000"/>
              <a:gd name="connsiteY170" fmla="*/ 1967085 h 2237474"/>
              <a:gd name="connsiteX171" fmla="*/ 2980071 w 12192000"/>
              <a:gd name="connsiteY171" fmla="*/ 1972988 h 2237474"/>
              <a:gd name="connsiteX172" fmla="*/ 2978094 w 12192000"/>
              <a:gd name="connsiteY172" fmla="*/ 1972369 h 2237474"/>
              <a:gd name="connsiteX173" fmla="*/ 2942858 w 12192000"/>
              <a:gd name="connsiteY173" fmla="*/ 1981367 h 2237474"/>
              <a:gd name="connsiteX174" fmla="*/ 2875436 w 12192000"/>
              <a:gd name="connsiteY174" fmla="*/ 1996977 h 2237474"/>
              <a:gd name="connsiteX175" fmla="*/ 2874892 w 12192000"/>
              <a:gd name="connsiteY175" fmla="*/ 1996085 h 2237474"/>
              <a:gd name="connsiteX176" fmla="*/ 2864145 w 12192000"/>
              <a:gd name="connsiteY176" fmla="*/ 1994061 h 2237474"/>
              <a:gd name="connsiteX177" fmla="*/ 2843662 w 12192000"/>
              <a:gd name="connsiteY177" fmla="*/ 1992498 h 2237474"/>
              <a:gd name="connsiteX178" fmla="*/ 2796128 w 12192000"/>
              <a:gd name="connsiteY178" fmla="*/ 1976403 h 2237474"/>
              <a:gd name="connsiteX179" fmla="*/ 2756784 w 12192000"/>
              <a:gd name="connsiteY179" fmla="*/ 1985116 h 2237474"/>
              <a:gd name="connsiteX180" fmla="*/ 2748833 w 12192000"/>
              <a:gd name="connsiteY180" fmla="*/ 1986323 h 2237474"/>
              <a:gd name="connsiteX181" fmla="*/ 2748661 w 12192000"/>
              <a:gd name="connsiteY181" fmla="*/ 1986122 h 2237474"/>
              <a:gd name="connsiteX182" fmla="*/ 2740251 w 12192000"/>
              <a:gd name="connsiteY182" fmla="*/ 1986946 h 2237474"/>
              <a:gd name="connsiteX183" fmla="*/ 2718916 w 12192000"/>
              <a:gd name="connsiteY183" fmla="*/ 1990867 h 2237474"/>
              <a:gd name="connsiteX184" fmla="*/ 2713522 w 12192000"/>
              <a:gd name="connsiteY184" fmla="*/ 1990173 h 2237474"/>
              <a:gd name="connsiteX185" fmla="*/ 2680597 w 12192000"/>
              <a:gd name="connsiteY185" fmla="*/ 1984996 h 2237474"/>
              <a:gd name="connsiteX186" fmla="*/ 2578178 w 12192000"/>
              <a:gd name="connsiteY186" fmla="*/ 1990531 h 2237474"/>
              <a:gd name="connsiteX187" fmla="*/ 2476147 w 12192000"/>
              <a:gd name="connsiteY187" fmla="*/ 1998305 h 2237474"/>
              <a:gd name="connsiteX188" fmla="*/ 2373568 w 12192000"/>
              <a:gd name="connsiteY188" fmla="*/ 2003219 h 2237474"/>
              <a:gd name="connsiteX189" fmla="*/ 2321399 w 12192000"/>
              <a:gd name="connsiteY189" fmla="*/ 1989467 h 2237474"/>
              <a:gd name="connsiteX190" fmla="*/ 2315525 w 12192000"/>
              <a:gd name="connsiteY190" fmla="*/ 1989708 h 2237474"/>
              <a:gd name="connsiteX191" fmla="*/ 2300792 w 12192000"/>
              <a:gd name="connsiteY191" fmla="*/ 1994290 h 2237474"/>
              <a:gd name="connsiteX192" fmla="*/ 2295469 w 12192000"/>
              <a:gd name="connsiteY192" fmla="*/ 1996659 h 2237474"/>
              <a:gd name="connsiteX193" fmla="*/ 2287219 w 12192000"/>
              <a:gd name="connsiteY193" fmla="*/ 1998750 h 2237474"/>
              <a:gd name="connsiteX194" fmla="*/ 2286948 w 12192000"/>
              <a:gd name="connsiteY194" fmla="*/ 1998596 h 2237474"/>
              <a:gd name="connsiteX195" fmla="*/ 2243069 w 12192000"/>
              <a:gd name="connsiteY195" fmla="*/ 2015111 h 2237474"/>
              <a:gd name="connsiteX196" fmla="*/ 2186609 w 12192000"/>
              <a:gd name="connsiteY196" fmla="*/ 2008263 h 2237474"/>
              <a:gd name="connsiteX197" fmla="*/ 2164831 w 12192000"/>
              <a:gd name="connsiteY197" fmla="*/ 2010143 h 2237474"/>
              <a:gd name="connsiteX198" fmla="*/ 2152836 w 12192000"/>
              <a:gd name="connsiteY198" fmla="*/ 2010048 h 2237474"/>
              <a:gd name="connsiteX199" fmla="*/ 2117102 w 12192000"/>
              <a:gd name="connsiteY199" fmla="*/ 2023004 h 2237474"/>
              <a:gd name="connsiteX200" fmla="*/ 2111935 w 12192000"/>
              <a:gd name="connsiteY200" fmla="*/ 2023163 h 2237474"/>
              <a:gd name="connsiteX201" fmla="*/ 2089991 w 12192000"/>
              <a:gd name="connsiteY201" fmla="*/ 2034193 h 2237474"/>
              <a:gd name="connsiteX202" fmla="*/ 2058061 w 12192000"/>
              <a:gd name="connsiteY202" fmla="*/ 2047942 h 2237474"/>
              <a:gd name="connsiteX203" fmla="*/ 2055737 w 12192000"/>
              <a:gd name="connsiteY203" fmla="*/ 2047704 h 2237474"/>
              <a:gd name="connsiteX204" fmla="*/ 2042244 w 12192000"/>
              <a:gd name="connsiteY204" fmla="*/ 2055560 h 2237474"/>
              <a:gd name="connsiteX205" fmla="*/ 1976224 w 12192000"/>
              <a:gd name="connsiteY205" fmla="*/ 2074257 h 2237474"/>
              <a:gd name="connsiteX206" fmla="*/ 1877728 w 12192000"/>
              <a:gd name="connsiteY206" fmla="*/ 2101004 h 2237474"/>
              <a:gd name="connsiteX207" fmla="*/ 1759056 w 12192000"/>
              <a:gd name="connsiteY207" fmla="*/ 2125608 h 2237474"/>
              <a:gd name="connsiteX208" fmla="*/ 1637948 w 12192000"/>
              <a:gd name="connsiteY208" fmla="*/ 2172597 h 2237474"/>
              <a:gd name="connsiteX209" fmla="*/ 1434549 w 12192000"/>
              <a:gd name="connsiteY209" fmla="*/ 2234522 h 2237474"/>
              <a:gd name="connsiteX210" fmla="*/ 1398481 w 12192000"/>
              <a:gd name="connsiteY210" fmla="*/ 2237074 h 2237474"/>
              <a:gd name="connsiteX211" fmla="*/ 1398407 w 12192000"/>
              <a:gd name="connsiteY211" fmla="*/ 2237095 h 2237474"/>
              <a:gd name="connsiteX212" fmla="*/ 1370962 w 12192000"/>
              <a:gd name="connsiteY212" fmla="*/ 2237474 h 2237474"/>
              <a:gd name="connsiteX213" fmla="*/ 1356367 w 12192000"/>
              <a:gd name="connsiteY213" fmla="*/ 2235089 h 2237474"/>
              <a:gd name="connsiteX214" fmla="*/ 1324828 w 12192000"/>
              <a:gd name="connsiteY214" fmla="*/ 2231968 h 2237474"/>
              <a:gd name="connsiteX215" fmla="*/ 1297744 w 12192000"/>
              <a:gd name="connsiteY215" fmla="*/ 2235849 h 2237474"/>
              <a:gd name="connsiteX216" fmla="*/ 1286236 w 12192000"/>
              <a:gd name="connsiteY216" fmla="*/ 2233135 h 2237474"/>
              <a:gd name="connsiteX217" fmla="*/ 1283504 w 12192000"/>
              <a:gd name="connsiteY217" fmla="*/ 2233797 h 2237474"/>
              <a:gd name="connsiteX218" fmla="*/ 1279765 w 12192000"/>
              <a:gd name="connsiteY218" fmla="*/ 2229639 h 2237474"/>
              <a:gd name="connsiteX219" fmla="*/ 1195347 w 12192000"/>
              <a:gd name="connsiteY219" fmla="*/ 2212354 h 2237474"/>
              <a:gd name="connsiteX220" fmla="*/ 970251 w 12192000"/>
              <a:gd name="connsiteY220" fmla="*/ 2221029 h 2237474"/>
              <a:gd name="connsiteX221" fmla="*/ 812914 w 12192000"/>
              <a:gd name="connsiteY221" fmla="*/ 2202752 h 2237474"/>
              <a:gd name="connsiteX222" fmla="*/ 800195 w 12192000"/>
              <a:gd name="connsiteY222" fmla="*/ 2209407 h 2237474"/>
              <a:gd name="connsiteX223" fmla="*/ 784978 w 12192000"/>
              <a:gd name="connsiteY223" fmla="*/ 2212360 h 2237474"/>
              <a:gd name="connsiteX224" fmla="*/ 681987 w 12192000"/>
              <a:gd name="connsiteY224" fmla="*/ 2216757 h 2237474"/>
              <a:gd name="connsiteX225" fmla="*/ 669923 w 12192000"/>
              <a:gd name="connsiteY225" fmla="*/ 2211682 h 2237474"/>
              <a:gd name="connsiteX226" fmla="*/ 648680 w 12192000"/>
              <a:gd name="connsiteY226" fmla="*/ 2206229 h 2237474"/>
              <a:gd name="connsiteX227" fmla="*/ 597225 w 12192000"/>
              <a:gd name="connsiteY227" fmla="*/ 2180999 h 2237474"/>
              <a:gd name="connsiteX228" fmla="*/ 558449 w 12192000"/>
              <a:gd name="connsiteY228" fmla="*/ 2182346 h 2237474"/>
              <a:gd name="connsiteX229" fmla="*/ 550517 w 12192000"/>
              <a:gd name="connsiteY229" fmla="*/ 2182060 h 2237474"/>
              <a:gd name="connsiteX230" fmla="*/ 550309 w 12192000"/>
              <a:gd name="connsiteY230" fmla="*/ 2181825 h 2237474"/>
              <a:gd name="connsiteX231" fmla="*/ 541836 w 12192000"/>
              <a:gd name="connsiteY231" fmla="*/ 2181063 h 2237474"/>
              <a:gd name="connsiteX232" fmla="*/ 536057 w 12192000"/>
              <a:gd name="connsiteY232" fmla="*/ 2181537 h 2237474"/>
              <a:gd name="connsiteX233" fmla="*/ 520671 w 12192000"/>
              <a:gd name="connsiteY233" fmla="*/ 2180980 h 2237474"/>
              <a:gd name="connsiteX234" fmla="*/ 515024 w 12192000"/>
              <a:gd name="connsiteY234" fmla="*/ 2179258 h 2237474"/>
              <a:gd name="connsiteX235" fmla="*/ 512278 w 12192000"/>
              <a:gd name="connsiteY235" fmla="*/ 2176369 h 2237474"/>
              <a:gd name="connsiteX236" fmla="*/ 480419 w 12192000"/>
              <a:gd name="connsiteY236" fmla="*/ 2167807 h 2237474"/>
              <a:gd name="connsiteX237" fmla="*/ 413835 w 12192000"/>
              <a:gd name="connsiteY237" fmla="*/ 2156783 h 2237474"/>
              <a:gd name="connsiteX238" fmla="*/ 376513 w 12192000"/>
              <a:gd name="connsiteY238" fmla="*/ 2154014 h 2237474"/>
              <a:gd name="connsiteX239" fmla="*/ 273386 w 12192000"/>
              <a:gd name="connsiteY239" fmla="*/ 2142551 h 2237474"/>
              <a:gd name="connsiteX240" fmla="*/ 169207 w 12192000"/>
              <a:gd name="connsiteY240" fmla="*/ 2128100 h 2237474"/>
              <a:gd name="connsiteX241" fmla="*/ 93149 w 12192000"/>
              <a:gd name="connsiteY241" fmla="*/ 2105324 h 2237474"/>
              <a:gd name="connsiteX242" fmla="*/ 88109 w 12192000"/>
              <a:gd name="connsiteY242" fmla="*/ 2106704 h 2237474"/>
              <a:gd name="connsiteX243" fmla="*/ 80022 w 12192000"/>
              <a:gd name="connsiteY243" fmla="*/ 2107254 h 2237474"/>
              <a:gd name="connsiteX244" fmla="*/ 79717 w 12192000"/>
              <a:gd name="connsiteY244" fmla="*/ 2107046 h 2237474"/>
              <a:gd name="connsiteX245" fmla="*/ 72352 w 12192000"/>
              <a:gd name="connsiteY245" fmla="*/ 2107991 h 2237474"/>
              <a:gd name="connsiteX246" fmla="*/ 37645 w 12192000"/>
              <a:gd name="connsiteY246" fmla="*/ 2115401 h 2237474"/>
              <a:gd name="connsiteX247" fmla="*/ 4572 w 12192000"/>
              <a:gd name="connsiteY247" fmla="*/ 2111091 h 2237474"/>
              <a:gd name="connsiteX248" fmla="*/ 0 w 12192000"/>
              <a:gd name="connsiteY248" fmla="*/ 2110468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154948 w 12192000"/>
              <a:gd name="connsiteY4" fmla="*/ 762731 h 2237474"/>
              <a:gd name="connsiteX5" fmla="*/ 12047364 w 12192000"/>
              <a:gd name="connsiteY5" fmla="*/ 749662 h 2237474"/>
              <a:gd name="connsiteX6" fmla="*/ 11890686 w 12192000"/>
              <a:gd name="connsiteY6" fmla="*/ 732766 h 2237474"/>
              <a:gd name="connsiteX7" fmla="*/ 11782413 w 12192000"/>
              <a:gd name="connsiteY7" fmla="*/ 769868 h 2237474"/>
              <a:gd name="connsiteX8" fmla="*/ 11649954 w 12192000"/>
              <a:gd name="connsiteY8" fmla="*/ 749628 h 2237474"/>
              <a:gd name="connsiteX9" fmla="*/ 11560424 w 12192000"/>
              <a:gd name="connsiteY9" fmla="*/ 748017 h 2237474"/>
              <a:gd name="connsiteX10" fmla="*/ 11358455 w 12192000"/>
              <a:gd name="connsiteY10" fmla="*/ 747593 h 2237474"/>
              <a:gd name="connsiteX11" fmla="*/ 11165209 w 12192000"/>
              <a:gd name="connsiteY11" fmla="*/ 748852 h 2237474"/>
              <a:gd name="connsiteX12" fmla="*/ 11058755 w 12192000"/>
              <a:gd name="connsiteY12" fmla="*/ 749617 h 2237474"/>
              <a:gd name="connsiteX13" fmla="*/ 10884013 w 12192000"/>
              <a:gd name="connsiteY13" fmla="*/ 760728 h 2237474"/>
              <a:gd name="connsiteX14" fmla="*/ 10834688 w 12192000"/>
              <a:gd name="connsiteY14" fmla="*/ 757726 h 2237474"/>
              <a:gd name="connsiteX15" fmla="*/ 10805004 w 12192000"/>
              <a:gd name="connsiteY15" fmla="*/ 757573 h 2237474"/>
              <a:gd name="connsiteX16" fmla="*/ 10739478 w 12192000"/>
              <a:gd name="connsiteY16" fmla="*/ 776841 h 2237474"/>
              <a:gd name="connsiteX17" fmla="*/ 10458762 w 12192000"/>
              <a:gd name="connsiteY17" fmla="*/ 755400 h 2237474"/>
              <a:gd name="connsiteX18" fmla="*/ 10246919 w 12192000"/>
              <a:gd name="connsiteY18" fmla="*/ 769960 h 2237474"/>
              <a:gd name="connsiteX19" fmla="*/ 10167995 w 12192000"/>
              <a:gd name="connsiteY19" fmla="*/ 760843 h 2237474"/>
              <a:gd name="connsiteX20" fmla="*/ 9997044 w 12192000"/>
              <a:gd name="connsiteY20" fmla="*/ 780129 h 2237474"/>
              <a:gd name="connsiteX21" fmla="*/ 9943887 w 12192000"/>
              <a:gd name="connsiteY21" fmla="*/ 804141 h 2237474"/>
              <a:gd name="connsiteX22" fmla="*/ 9918248 w 12192000"/>
              <a:gd name="connsiteY22" fmla="*/ 816628 h 2237474"/>
              <a:gd name="connsiteX23" fmla="*/ 9836148 w 12192000"/>
              <a:gd name="connsiteY23" fmla="*/ 858312 h 2237474"/>
              <a:gd name="connsiteX24" fmla="*/ 9823800 w 12192000"/>
              <a:gd name="connsiteY24" fmla="*/ 866604 h 2237474"/>
              <a:gd name="connsiteX25" fmla="*/ 9794684 w 12192000"/>
              <a:gd name="connsiteY25" fmla="*/ 864509 h 2237474"/>
              <a:gd name="connsiteX26" fmla="*/ 9778288 w 12192000"/>
              <a:gd name="connsiteY26" fmla="*/ 854362 h 2237474"/>
              <a:gd name="connsiteX27" fmla="*/ 9773886 w 12192000"/>
              <a:gd name="connsiteY27" fmla="*/ 857543 h 2237474"/>
              <a:gd name="connsiteX28" fmla="*/ 9761459 w 12192000"/>
              <a:gd name="connsiteY28" fmla="*/ 862394 h 2237474"/>
              <a:gd name="connsiteX29" fmla="*/ 9705768 w 12192000"/>
              <a:gd name="connsiteY29" fmla="*/ 894610 h 2237474"/>
              <a:gd name="connsiteX30" fmla="*/ 9683005 w 12192000"/>
              <a:gd name="connsiteY30" fmla="*/ 894128 h 2237474"/>
              <a:gd name="connsiteX31" fmla="*/ 9594438 w 12192000"/>
              <a:gd name="connsiteY31" fmla="*/ 919051 h 2237474"/>
              <a:gd name="connsiteX32" fmla="*/ 9577033 w 12192000"/>
              <a:gd name="connsiteY32" fmla="*/ 922857 h 2237474"/>
              <a:gd name="connsiteX33" fmla="*/ 9544189 w 12192000"/>
              <a:gd name="connsiteY33" fmla="*/ 938966 h 2237474"/>
              <a:gd name="connsiteX34" fmla="*/ 9534048 w 12192000"/>
              <a:gd name="connsiteY34" fmla="*/ 940158 h 2237474"/>
              <a:gd name="connsiteX35" fmla="*/ 9500499 w 12192000"/>
              <a:gd name="connsiteY35" fmla="*/ 954680 h 2237474"/>
              <a:gd name="connsiteX36" fmla="*/ 9428195 w 12192000"/>
              <a:gd name="connsiteY36" fmla="*/ 986225 h 2237474"/>
              <a:gd name="connsiteX37" fmla="*/ 9410017 w 12192000"/>
              <a:gd name="connsiteY37" fmla="*/ 993931 h 2237474"/>
              <a:gd name="connsiteX38" fmla="*/ 9392919 w 12192000"/>
              <a:gd name="connsiteY38" fmla="*/ 994656 h 2237474"/>
              <a:gd name="connsiteX39" fmla="*/ 9301293 w 12192000"/>
              <a:gd name="connsiteY39" fmla="*/ 1011593 h 2237474"/>
              <a:gd name="connsiteX40" fmla="*/ 9278619 w 12192000"/>
              <a:gd name="connsiteY40" fmla="*/ 1011878 h 2237474"/>
              <a:gd name="connsiteX41" fmla="*/ 9268019 w 12192000"/>
              <a:gd name="connsiteY41" fmla="*/ 1007442 h 2237474"/>
              <a:gd name="connsiteX42" fmla="*/ 9234662 w 12192000"/>
              <a:gd name="connsiteY42" fmla="*/ 1023056 h 2237474"/>
              <a:gd name="connsiteX43" fmla="*/ 9181033 w 12192000"/>
              <a:gd name="connsiteY43" fmla="*/ 1037921 h 2237474"/>
              <a:gd name="connsiteX44" fmla="*/ 9155969 w 12192000"/>
              <a:gd name="connsiteY44" fmla="*/ 1046804 h 2237474"/>
              <a:gd name="connsiteX45" fmla="*/ 9133985 w 12192000"/>
              <a:gd name="connsiteY45" fmla="*/ 1046450 h 2237474"/>
              <a:gd name="connsiteX46" fmla="*/ 9012987 w 12192000"/>
              <a:gd name="connsiteY46" fmla="*/ 1061986 h 2237474"/>
              <a:gd name="connsiteX47" fmla="*/ 8968445 w 12192000"/>
              <a:gd name="connsiteY47" fmla="*/ 1052169 h 2237474"/>
              <a:gd name="connsiteX48" fmla="*/ 8958984 w 12192000"/>
              <a:gd name="connsiteY48" fmla="*/ 1057212 h 2237474"/>
              <a:gd name="connsiteX49" fmla="*/ 8886001 w 12192000"/>
              <a:gd name="connsiteY49" fmla="*/ 1067468 h 2237474"/>
              <a:gd name="connsiteX50" fmla="*/ 8838610 w 12192000"/>
              <a:gd name="connsiteY50" fmla="*/ 1075091 h 2237474"/>
              <a:gd name="connsiteX51" fmla="*/ 8750383 w 12192000"/>
              <a:gd name="connsiteY51" fmla="*/ 1097387 h 2237474"/>
              <a:gd name="connsiteX52" fmla="*/ 8697365 w 12192000"/>
              <a:gd name="connsiteY52" fmla="*/ 1105869 h 2237474"/>
              <a:gd name="connsiteX53" fmla="*/ 8665605 w 12192000"/>
              <a:gd name="connsiteY53" fmla="*/ 1110791 h 2237474"/>
              <a:gd name="connsiteX54" fmla="*/ 8584946 w 12192000"/>
              <a:gd name="connsiteY54" fmla="*/ 1135226 h 2237474"/>
              <a:gd name="connsiteX55" fmla="*/ 8460755 w 12192000"/>
              <a:gd name="connsiteY55" fmla="*/ 1203427 h 2237474"/>
              <a:gd name="connsiteX56" fmla="*/ 8419755 w 12192000"/>
              <a:gd name="connsiteY56" fmla="*/ 1216260 h 2237474"/>
              <a:gd name="connsiteX57" fmla="*/ 8411626 w 12192000"/>
              <a:gd name="connsiteY57" fmla="*/ 1214397 h 2237474"/>
              <a:gd name="connsiteX58" fmla="*/ 8363469 w 12192000"/>
              <a:gd name="connsiteY58" fmla="*/ 1246658 h 2237474"/>
              <a:gd name="connsiteX59" fmla="*/ 8275497 w 12192000"/>
              <a:gd name="connsiteY59" fmla="*/ 1264396 h 2237474"/>
              <a:gd name="connsiteX60" fmla="*/ 8206287 w 12192000"/>
              <a:gd name="connsiteY60" fmla="*/ 1273060 h 2237474"/>
              <a:gd name="connsiteX61" fmla="*/ 8168705 w 12192000"/>
              <a:gd name="connsiteY61" fmla="*/ 1279956 h 2237474"/>
              <a:gd name="connsiteX62" fmla="*/ 8139997 w 12192000"/>
              <a:gd name="connsiteY62" fmla="*/ 1282713 h 2237474"/>
              <a:gd name="connsiteX63" fmla="*/ 8074238 w 12192000"/>
              <a:gd name="connsiteY63" fmla="*/ 1301895 h 2237474"/>
              <a:gd name="connsiteX64" fmla="*/ 7968292 w 12192000"/>
              <a:gd name="connsiteY64" fmla="*/ 1338779 h 2237474"/>
              <a:gd name="connsiteX65" fmla="*/ 7945122 w 12192000"/>
              <a:gd name="connsiteY65" fmla="*/ 1345477 h 2237474"/>
              <a:gd name="connsiteX66" fmla="*/ 7922771 w 12192000"/>
              <a:gd name="connsiteY66" fmla="*/ 1346645 h 2237474"/>
              <a:gd name="connsiteX67" fmla="*/ 7915461 w 12192000"/>
              <a:gd name="connsiteY67" fmla="*/ 1342919 h 2237474"/>
              <a:gd name="connsiteX68" fmla="*/ 7902328 w 12192000"/>
              <a:gd name="connsiteY68" fmla="*/ 1345865 h 2237474"/>
              <a:gd name="connsiteX69" fmla="*/ 7898322 w 12192000"/>
              <a:gd name="connsiteY69" fmla="*/ 1345689 h 2237474"/>
              <a:gd name="connsiteX70" fmla="*/ 7875879 w 12192000"/>
              <a:gd name="connsiteY70" fmla="*/ 1345646 h 2237474"/>
              <a:gd name="connsiteX71" fmla="*/ 7840612 w 12192000"/>
              <a:gd name="connsiteY71" fmla="*/ 1369373 h 2237474"/>
              <a:gd name="connsiteX72" fmla="*/ 7786819 w 12192000"/>
              <a:gd name="connsiteY72" fmla="*/ 1378970 h 2237474"/>
              <a:gd name="connsiteX73" fmla="*/ 7548172 w 12192000"/>
              <a:gd name="connsiteY73" fmla="*/ 1417460 h 2237474"/>
              <a:gd name="connsiteX74" fmla="*/ 7483437 w 12192000"/>
              <a:gd name="connsiteY74" fmla="*/ 1478152 h 2237474"/>
              <a:gd name="connsiteX75" fmla="*/ 7377870 w 12192000"/>
              <a:gd name="connsiteY75" fmla="*/ 1523319 h 2237474"/>
              <a:gd name="connsiteX76" fmla="*/ 7230737 w 12192000"/>
              <a:gd name="connsiteY76" fmla="*/ 1562633 h 2237474"/>
              <a:gd name="connsiteX77" fmla="*/ 7224458 w 12192000"/>
              <a:gd name="connsiteY77" fmla="*/ 1573008 h 2237474"/>
              <a:gd name="connsiteX78" fmla="*/ 7213486 w 12192000"/>
              <a:gd name="connsiteY78" fmla="*/ 1580987 h 2237474"/>
              <a:gd name="connsiteX79" fmla="*/ 7210972 w 12192000"/>
              <a:gd name="connsiteY79" fmla="*/ 1580856 h 2237474"/>
              <a:gd name="connsiteX80" fmla="*/ 7183121 w 12192000"/>
              <a:gd name="connsiteY80" fmla="*/ 1595162 h 2237474"/>
              <a:gd name="connsiteX81" fmla="*/ 7164601 w 12192000"/>
              <a:gd name="connsiteY81" fmla="*/ 1606490 h 2237474"/>
              <a:gd name="connsiteX82" fmla="*/ 7159286 w 12192000"/>
              <a:gd name="connsiteY82" fmla="*/ 1606850 h 2237474"/>
              <a:gd name="connsiteX83" fmla="*/ 7114651 w 12192000"/>
              <a:gd name="connsiteY83" fmla="*/ 1620959 h 2237474"/>
              <a:gd name="connsiteX84" fmla="*/ 7092727 w 12192000"/>
              <a:gd name="connsiteY84" fmla="*/ 1623628 h 2237474"/>
              <a:gd name="connsiteX85" fmla="*/ 7031309 w 12192000"/>
              <a:gd name="connsiteY85" fmla="*/ 1619451 h 2237474"/>
              <a:gd name="connsiteX86" fmla="*/ 6999084 w 12192000"/>
              <a:gd name="connsiteY86" fmla="*/ 1634317 h 2237474"/>
              <a:gd name="connsiteX87" fmla="*/ 6992107 w 12192000"/>
              <a:gd name="connsiteY87" fmla="*/ 1636860 h 2237474"/>
              <a:gd name="connsiteX88" fmla="*/ 6991765 w 12192000"/>
              <a:gd name="connsiteY88" fmla="*/ 1636725 h 2237474"/>
              <a:gd name="connsiteX89" fmla="*/ 6983996 w 12192000"/>
              <a:gd name="connsiteY89" fmla="*/ 1639040 h 2237474"/>
              <a:gd name="connsiteX90" fmla="*/ 6979383 w 12192000"/>
              <a:gd name="connsiteY90" fmla="*/ 1641496 h 2237474"/>
              <a:gd name="connsiteX91" fmla="*/ 6900177 w 12192000"/>
              <a:gd name="connsiteY91" fmla="*/ 1636016 h 2237474"/>
              <a:gd name="connsiteX92" fmla="*/ 6795372 w 12192000"/>
              <a:gd name="connsiteY92" fmla="*/ 1644845 h 2237474"/>
              <a:gd name="connsiteX93" fmla="*/ 6692251 w 12192000"/>
              <a:gd name="connsiteY93" fmla="*/ 1656357 h 2237474"/>
              <a:gd name="connsiteX94" fmla="*/ 6655235 w 12192000"/>
              <a:gd name="connsiteY94" fmla="*/ 1661869 h 2237474"/>
              <a:gd name="connsiteX95" fmla="*/ 6587857 w 12192000"/>
              <a:gd name="connsiteY95" fmla="*/ 1665769 h 2237474"/>
              <a:gd name="connsiteX96" fmla="*/ 6554894 w 12192000"/>
              <a:gd name="connsiteY96" fmla="*/ 1664428 h 2237474"/>
              <a:gd name="connsiteX97" fmla="*/ 6551579 w 12192000"/>
              <a:gd name="connsiteY97" fmla="*/ 1662213 h 2237474"/>
              <a:gd name="connsiteX98" fmla="*/ 6545693 w 12192000"/>
              <a:gd name="connsiteY98" fmla="*/ 1661776 h 2237474"/>
              <a:gd name="connsiteX99" fmla="*/ 6530561 w 12192000"/>
              <a:gd name="connsiteY99" fmla="*/ 1664619 h 2237474"/>
              <a:gd name="connsiteX100" fmla="*/ 6525028 w 12192000"/>
              <a:gd name="connsiteY100" fmla="*/ 1666354 h 2237474"/>
              <a:gd name="connsiteX101" fmla="*/ 6516595 w 12192000"/>
              <a:gd name="connsiteY101" fmla="*/ 1667475 h 2237474"/>
              <a:gd name="connsiteX102" fmla="*/ 6516340 w 12192000"/>
              <a:gd name="connsiteY102" fmla="*/ 1667291 h 2237474"/>
              <a:gd name="connsiteX103" fmla="*/ 6508541 w 12192000"/>
              <a:gd name="connsiteY103" fmla="*/ 1668757 h 2237474"/>
              <a:gd name="connsiteX104" fmla="*/ 6471012 w 12192000"/>
              <a:gd name="connsiteY104" fmla="*/ 1678604 h 2237474"/>
              <a:gd name="connsiteX105" fmla="*/ 6415265 w 12192000"/>
              <a:gd name="connsiteY105" fmla="*/ 1665317 h 2237474"/>
              <a:gd name="connsiteX106" fmla="*/ 6393343 w 12192000"/>
              <a:gd name="connsiteY106" fmla="*/ 1664672 h 2237474"/>
              <a:gd name="connsiteX107" fmla="*/ 6380457 w 12192000"/>
              <a:gd name="connsiteY107" fmla="*/ 1662376 h 2237474"/>
              <a:gd name="connsiteX108" fmla="*/ 6280959 w 12192000"/>
              <a:gd name="connsiteY108" fmla="*/ 1689329 h 2237474"/>
              <a:gd name="connsiteX109" fmla="*/ 6266765 w 12192000"/>
              <a:gd name="connsiteY109" fmla="*/ 1695560 h 2237474"/>
              <a:gd name="connsiteX110" fmla="*/ 6255823 w 12192000"/>
              <a:gd name="connsiteY110" fmla="*/ 1704850 h 2237474"/>
              <a:gd name="connsiteX111" fmla="*/ 6098321 w 12192000"/>
              <a:gd name="connsiteY111" fmla="*/ 1721646 h 2237474"/>
              <a:gd name="connsiteX112" fmla="*/ 5880652 w 12192000"/>
              <a:gd name="connsiteY112" fmla="*/ 1779643 h 2237474"/>
              <a:gd name="connsiteX113" fmla="*/ 5785959 w 12192000"/>
              <a:gd name="connsiteY113" fmla="*/ 1775307 h 2237474"/>
              <a:gd name="connsiteX114" fmla="*/ 5643534 w 12192000"/>
              <a:gd name="connsiteY114" fmla="*/ 1802919 h 2237474"/>
              <a:gd name="connsiteX115" fmla="*/ 5518799 w 12192000"/>
              <a:gd name="connsiteY115" fmla="*/ 1818312 h 2237474"/>
              <a:gd name="connsiteX116" fmla="*/ 5505014 w 12192000"/>
              <a:gd name="connsiteY116" fmla="*/ 1819259 h 2237474"/>
              <a:gd name="connsiteX117" fmla="*/ 5499949 w 12192000"/>
              <a:gd name="connsiteY117" fmla="*/ 1814490 h 2237474"/>
              <a:gd name="connsiteX118" fmla="*/ 5453307 w 12192000"/>
              <a:gd name="connsiteY118" fmla="*/ 1815450 h 2237474"/>
              <a:gd name="connsiteX119" fmla="*/ 5364192 w 12192000"/>
              <a:gd name="connsiteY119" fmla="*/ 1826074 h 2237474"/>
              <a:gd name="connsiteX120" fmla="*/ 5350380 w 12192000"/>
              <a:gd name="connsiteY120" fmla="*/ 1830891 h 2237474"/>
              <a:gd name="connsiteX121" fmla="*/ 5259633 w 12192000"/>
              <a:gd name="connsiteY121" fmla="*/ 1837160 h 2237474"/>
              <a:gd name="connsiteX122" fmla="*/ 5197513 w 12192000"/>
              <a:gd name="connsiteY122" fmla="*/ 1844718 h 2237474"/>
              <a:gd name="connsiteX123" fmla="*/ 5184170 w 12192000"/>
              <a:gd name="connsiteY123" fmla="*/ 1849402 h 2237474"/>
              <a:gd name="connsiteX124" fmla="*/ 5168852 w 12192000"/>
              <a:gd name="connsiteY124" fmla="*/ 1844846 h 2237474"/>
              <a:gd name="connsiteX125" fmla="*/ 5164370 w 12192000"/>
              <a:gd name="connsiteY125" fmla="*/ 1840597 h 2237474"/>
              <a:gd name="connsiteX126" fmla="*/ 5114927 w 12192000"/>
              <a:gd name="connsiteY126" fmla="*/ 1847827 h 2237474"/>
              <a:gd name="connsiteX127" fmla="*/ 5108970 w 12192000"/>
              <a:gd name="connsiteY127" fmla="*/ 1847935 h 2237474"/>
              <a:gd name="connsiteX128" fmla="*/ 5067961 w 12192000"/>
              <a:gd name="connsiteY128" fmla="*/ 1845917 h 2237474"/>
              <a:gd name="connsiteX129" fmla="*/ 5007075 w 12192000"/>
              <a:gd name="connsiteY129" fmla="*/ 1838626 h 2237474"/>
              <a:gd name="connsiteX130" fmla="*/ 4944087 w 12192000"/>
              <a:gd name="connsiteY130" fmla="*/ 1823332 h 2237474"/>
              <a:gd name="connsiteX131" fmla="*/ 4907662 w 12192000"/>
              <a:gd name="connsiteY131" fmla="*/ 1816900 h 2237474"/>
              <a:gd name="connsiteX132" fmla="*/ 4882386 w 12192000"/>
              <a:gd name="connsiteY132" fmla="*/ 1809844 h 2237474"/>
              <a:gd name="connsiteX133" fmla="*/ 4811440 w 12192000"/>
              <a:gd name="connsiteY133" fmla="*/ 1804655 h 2237474"/>
              <a:gd name="connsiteX134" fmla="*/ 4691075 w 12192000"/>
              <a:gd name="connsiteY134" fmla="*/ 1801389 h 2237474"/>
              <a:gd name="connsiteX135" fmla="*/ 4647449 w 12192000"/>
              <a:gd name="connsiteY135" fmla="*/ 1793181 h 2237474"/>
              <a:gd name="connsiteX136" fmla="*/ 4645504 w 12192000"/>
              <a:gd name="connsiteY136" fmla="*/ 1787606 h 2237474"/>
              <a:gd name="connsiteX137" fmla="*/ 4632229 w 12192000"/>
              <a:gd name="connsiteY137" fmla="*/ 1785815 h 2237474"/>
              <a:gd name="connsiteX138" fmla="*/ 4629273 w 12192000"/>
              <a:gd name="connsiteY138" fmla="*/ 1784355 h 2237474"/>
              <a:gd name="connsiteX139" fmla="*/ 4611738 w 12192000"/>
              <a:gd name="connsiteY139" fmla="*/ 1776964 h 2237474"/>
              <a:gd name="connsiteX140" fmla="*/ 4560070 w 12192000"/>
              <a:gd name="connsiteY140" fmla="*/ 1785640 h 2237474"/>
              <a:gd name="connsiteX141" fmla="*/ 4536503 w 12192000"/>
              <a:gd name="connsiteY141" fmla="*/ 1785334 h 2237474"/>
              <a:gd name="connsiteX142" fmla="*/ 4513724 w 12192000"/>
              <a:gd name="connsiteY142" fmla="*/ 1791996 h 2237474"/>
              <a:gd name="connsiteX143" fmla="*/ 4501513 w 12192000"/>
              <a:gd name="connsiteY143" fmla="*/ 1799835 h 2237474"/>
              <a:gd name="connsiteX144" fmla="*/ 4459810 w 12192000"/>
              <a:gd name="connsiteY144" fmla="*/ 1797886 h 2237474"/>
              <a:gd name="connsiteX145" fmla="*/ 4379064 w 12192000"/>
              <a:gd name="connsiteY145" fmla="*/ 1817177 h 2237474"/>
              <a:gd name="connsiteX146" fmla="*/ 4319209 w 12192000"/>
              <a:gd name="connsiteY146" fmla="*/ 1834833 h 2237474"/>
              <a:gd name="connsiteX147" fmla="*/ 4306907 w 12192000"/>
              <a:gd name="connsiteY147" fmla="*/ 1841641 h 2237474"/>
              <a:gd name="connsiteX148" fmla="*/ 4290981 w 12192000"/>
              <a:gd name="connsiteY148" fmla="*/ 1839677 h 2237474"/>
              <a:gd name="connsiteX149" fmla="*/ 4285792 w 12192000"/>
              <a:gd name="connsiteY149" fmla="*/ 1836231 h 2237474"/>
              <a:gd name="connsiteX150" fmla="*/ 4238372 w 12192000"/>
              <a:gd name="connsiteY150" fmla="*/ 1851480 h 2237474"/>
              <a:gd name="connsiteX151" fmla="*/ 4232517 w 12192000"/>
              <a:gd name="connsiteY151" fmla="*/ 1852567 h 2237474"/>
              <a:gd name="connsiteX152" fmla="*/ 4191732 w 12192000"/>
              <a:gd name="connsiteY152" fmla="*/ 1857328 h 2237474"/>
              <a:gd name="connsiteX153" fmla="*/ 4065532 w 12192000"/>
              <a:gd name="connsiteY153" fmla="*/ 1855477 h 2237474"/>
              <a:gd name="connsiteX154" fmla="*/ 4028460 w 12192000"/>
              <a:gd name="connsiteY154" fmla="*/ 1855137 h 2237474"/>
              <a:gd name="connsiteX155" fmla="*/ 4002267 w 12192000"/>
              <a:gd name="connsiteY155" fmla="*/ 1852352 h 2237474"/>
              <a:gd name="connsiteX156" fmla="*/ 3931396 w 12192000"/>
              <a:gd name="connsiteY156" fmla="*/ 1858915 h 2237474"/>
              <a:gd name="connsiteX157" fmla="*/ 3812162 w 12192000"/>
              <a:gd name="connsiteY157" fmla="*/ 1875501 h 2237474"/>
              <a:gd name="connsiteX158" fmla="*/ 3767672 w 12192000"/>
              <a:gd name="connsiteY158" fmla="*/ 1874600 h 2237474"/>
              <a:gd name="connsiteX159" fmla="*/ 3764741 w 12192000"/>
              <a:gd name="connsiteY159" fmla="*/ 1869433 h 2237474"/>
              <a:gd name="connsiteX160" fmla="*/ 3751332 w 12192000"/>
              <a:gd name="connsiteY160" fmla="*/ 1869854 h 2237474"/>
              <a:gd name="connsiteX161" fmla="*/ 3748155 w 12192000"/>
              <a:gd name="connsiteY161" fmla="*/ 1868903 h 2237474"/>
              <a:gd name="connsiteX162" fmla="*/ 3729530 w 12192000"/>
              <a:gd name="connsiteY162" fmla="*/ 1864513 h 2237474"/>
              <a:gd name="connsiteX163" fmla="*/ 3680177 w 12192000"/>
              <a:gd name="connsiteY163" fmla="*/ 1881552 h 2237474"/>
              <a:gd name="connsiteX164" fmla="*/ 3567259 w 12192000"/>
              <a:gd name="connsiteY164" fmla="*/ 1893482 h 2237474"/>
              <a:gd name="connsiteX165" fmla="*/ 3405770 w 12192000"/>
              <a:gd name="connsiteY165" fmla="*/ 1904591 h 2237474"/>
              <a:gd name="connsiteX166" fmla="*/ 3280097 w 12192000"/>
              <a:gd name="connsiteY166" fmla="*/ 1919610 h 2237474"/>
              <a:gd name="connsiteX167" fmla="*/ 3123424 w 12192000"/>
              <a:gd name="connsiteY167" fmla="*/ 1952930 h 2237474"/>
              <a:gd name="connsiteX168" fmla="*/ 3009910 w 12192000"/>
              <a:gd name="connsiteY168" fmla="*/ 1957866 h 2237474"/>
              <a:gd name="connsiteX169" fmla="*/ 2995934 w 12192000"/>
              <a:gd name="connsiteY169" fmla="*/ 1967085 h 2237474"/>
              <a:gd name="connsiteX170" fmla="*/ 2980071 w 12192000"/>
              <a:gd name="connsiteY170" fmla="*/ 1972988 h 2237474"/>
              <a:gd name="connsiteX171" fmla="*/ 2978094 w 12192000"/>
              <a:gd name="connsiteY171" fmla="*/ 1972369 h 2237474"/>
              <a:gd name="connsiteX172" fmla="*/ 2942858 w 12192000"/>
              <a:gd name="connsiteY172" fmla="*/ 1981367 h 2237474"/>
              <a:gd name="connsiteX173" fmla="*/ 2875436 w 12192000"/>
              <a:gd name="connsiteY173" fmla="*/ 1996977 h 2237474"/>
              <a:gd name="connsiteX174" fmla="*/ 2874892 w 12192000"/>
              <a:gd name="connsiteY174" fmla="*/ 1996085 h 2237474"/>
              <a:gd name="connsiteX175" fmla="*/ 2864145 w 12192000"/>
              <a:gd name="connsiteY175" fmla="*/ 1994061 h 2237474"/>
              <a:gd name="connsiteX176" fmla="*/ 2843662 w 12192000"/>
              <a:gd name="connsiteY176" fmla="*/ 1992498 h 2237474"/>
              <a:gd name="connsiteX177" fmla="*/ 2796128 w 12192000"/>
              <a:gd name="connsiteY177" fmla="*/ 1976403 h 2237474"/>
              <a:gd name="connsiteX178" fmla="*/ 2756784 w 12192000"/>
              <a:gd name="connsiteY178" fmla="*/ 1985116 h 2237474"/>
              <a:gd name="connsiteX179" fmla="*/ 2748833 w 12192000"/>
              <a:gd name="connsiteY179" fmla="*/ 1986323 h 2237474"/>
              <a:gd name="connsiteX180" fmla="*/ 2748661 w 12192000"/>
              <a:gd name="connsiteY180" fmla="*/ 1986122 h 2237474"/>
              <a:gd name="connsiteX181" fmla="*/ 2740251 w 12192000"/>
              <a:gd name="connsiteY181" fmla="*/ 1986946 h 2237474"/>
              <a:gd name="connsiteX182" fmla="*/ 2718916 w 12192000"/>
              <a:gd name="connsiteY182" fmla="*/ 1990867 h 2237474"/>
              <a:gd name="connsiteX183" fmla="*/ 2713522 w 12192000"/>
              <a:gd name="connsiteY183" fmla="*/ 1990173 h 2237474"/>
              <a:gd name="connsiteX184" fmla="*/ 2680597 w 12192000"/>
              <a:gd name="connsiteY184" fmla="*/ 1984996 h 2237474"/>
              <a:gd name="connsiteX185" fmla="*/ 2578178 w 12192000"/>
              <a:gd name="connsiteY185" fmla="*/ 1990531 h 2237474"/>
              <a:gd name="connsiteX186" fmla="*/ 2476147 w 12192000"/>
              <a:gd name="connsiteY186" fmla="*/ 1998305 h 2237474"/>
              <a:gd name="connsiteX187" fmla="*/ 2373568 w 12192000"/>
              <a:gd name="connsiteY187" fmla="*/ 2003219 h 2237474"/>
              <a:gd name="connsiteX188" fmla="*/ 2321399 w 12192000"/>
              <a:gd name="connsiteY188" fmla="*/ 1989467 h 2237474"/>
              <a:gd name="connsiteX189" fmla="*/ 2315525 w 12192000"/>
              <a:gd name="connsiteY189" fmla="*/ 1989708 h 2237474"/>
              <a:gd name="connsiteX190" fmla="*/ 2300792 w 12192000"/>
              <a:gd name="connsiteY190" fmla="*/ 1994290 h 2237474"/>
              <a:gd name="connsiteX191" fmla="*/ 2295469 w 12192000"/>
              <a:gd name="connsiteY191" fmla="*/ 1996659 h 2237474"/>
              <a:gd name="connsiteX192" fmla="*/ 2287219 w 12192000"/>
              <a:gd name="connsiteY192" fmla="*/ 1998750 h 2237474"/>
              <a:gd name="connsiteX193" fmla="*/ 2286948 w 12192000"/>
              <a:gd name="connsiteY193" fmla="*/ 1998596 h 2237474"/>
              <a:gd name="connsiteX194" fmla="*/ 2243069 w 12192000"/>
              <a:gd name="connsiteY194" fmla="*/ 2015111 h 2237474"/>
              <a:gd name="connsiteX195" fmla="*/ 2186609 w 12192000"/>
              <a:gd name="connsiteY195" fmla="*/ 2008263 h 2237474"/>
              <a:gd name="connsiteX196" fmla="*/ 2164831 w 12192000"/>
              <a:gd name="connsiteY196" fmla="*/ 2010143 h 2237474"/>
              <a:gd name="connsiteX197" fmla="*/ 2152836 w 12192000"/>
              <a:gd name="connsiteY197" fmla="*/ 2010048 h 2237474"/>
              <a:gd name="connsiteX198" fmla="*/ 2117102 w 12192000"/>
              <a:gd name="connsiteY198" fmla="*/ 2023004 h 2237474"/>
              <a:gd name="connsiteX199" fmla="*/ 2111935 w 12192000"/>
              <a:gd name="connsiteY199" fmla="*/ 2023163 h 2237474"/>
              <a:gd name="connsiteX200" fmla="*/ 2089991 w 12192000"/>
              <a:gd name="connsiteY200" fmla="*/ 2034193 h 2237474"/>
              <a:gd name="connsiteX201" fmla="*/ 2058061 w 12192000"/>
              <a:gd name="connsiteY201" fmla="*/ 2047942 h 2237474"/>
              <a:gd name="connsiteX202" fmla="*/ 2055737 w 12192000"/>
              <a:gd name="connsiteY202" fmla="*/ 2047704 h 2237474"/>
              <a:gd name="connsiteX203" fmla="*/ 2042244 w 12192000"/>
              <a:gd name="connsiteY203" fmla="*/ 2055560 h 2237474"/>
              <a:gd name="connsiteX204" fmla="*/ 1976224 w 12192000"/>
              <a:gd name="connsiteY204" fmla="*/ 2074257 h 2237474"/>
              <a:gd name="connsiteX205" fmla="*/ 1877728 w 12192000"/>
              <a:gd name="connsiteY205" fmla="*/ 2101004 h 2237474"/>
              <a:gd name="connsiteX206" fmla="*/ 1759056 w 12192000"/>
              <a:gd name="connsiteY206" fmla="*/ 2125608 h 2237474"/>
              <a:gd name="connsiteX207" fmla="*/ 1637948 w 12192000"/>
              <a:gd name="connsiteY207" fmla="*/ 2172597 h 2237474"/>
              <a:gd name="connsiteX208" fmla="*/ 1434549 w 12192000"/>
              <a:gd name="connsiteY208" fmla="*/ 2234522 h 2237474"/>
              <a:gd name="connsiteX209" fmla="*/ 1398481 w 12192000"/>
              <a:gd name="connsiteY209" fmla="*/ 2237074 h 2237474"/>
              <a:gd name="connsiteX210" fmla="*/ 1398407 w 12192000"/>
              <a:gd name="connsiteY210" fmla="*/ 2237095 h 2237474"/>
              <a:gd name="connsiteX211" fmla="*/ 1370962 w 12192000"/>
              <a:gd name="connsiteY211" fmla="*/ 2237474 h 2237474"/>
              <a:gd name="connsiteX212" fmla="*/ 1356367 w 12192000"/>
              <a:gd name="connsiteY212" fmla="*/ 2235089 h 2237474"/>
              <a:gd name="connsiteX213" fmla="*/ 1324828 w 12192000"/>
              <a:gd name="connsiteY213" fmla="*/ 2231968 h 2237474"/>
              <a:gd name="connsiteX214" fmla="*/ 1297744 w 12192000"/>
              <a:gd name="connsiteY214" fmla="*/ 2235849 h 2237474"/>
              <a:gd name="connsiteX215" fmla="*/ 1286236 w 12192000"/>
              <a:gd name="connsiteY215" fmla="*/ 2233135 h 2237474"/>
              <a:gd name="connsiteX216" fmla="*/ 1283504 w 12192000"/>
              <a:gd name="connsiteY216" fmla="*/ 2233797 h 2237474"/>
              <a:gd name="connsiteX217" fmla="*/ 1279765 w 12192000"/>
              <a:gd name="connsiteY217" fmla="*/ 2229639 h 2237474"/>
              <a:gd name="connsiteX218" fmla="*/ 1195347 w 12192000"/>
              <a:gd name="connsiteY218" fmla="*/ 2212354 h 2237474"/>
              <a:gd name="connsiteX219" fmla="*/ 970251 w 12192000"/>
              <a:gd name="connsiteY219" fmla="*/ 2221029 h 2237474"/>
              <a:gd name="connsiteX220" fmla="*/ 812914 w 12192000"/>
              <a:gd name="connsiteY220" fmla="*/ 2202752 h 2237474"/>
              <a:gd name="connsiteX221" fmla="*/ 800195 w 12192000"/>
              <a:gd name="connsiteY221" fmla="*/ 2209407 h 2237474"/>
              <a:gd name="connsiteX222" fmla="*/ 784978 w 12192000"/>
              <a:gd name="connsiteY222" fmla="*/ 2212360 h 2237474"/>
              <a:gd name="connsiteX223" fmla="*/ 681987 w 12192000"/>
              <a:gd name="connsiteY223" fmla="*/ 2216757 h 2237474"/>
              <a:gd name="connsiteX224" fmla="*/ 669923 w 12192000"/>
              <a:gd name="connsiteY224" fmla="*/ 2211682 h 2237474"/>
              <a:gd name="connsiteX225" fmla="*/ 648680 w 12192000"/>
              <a:gd name="connsiteY225" fmla="*/ 2206229 h 2237474"/>
              <a:gd name="connsiteX226" fmla="*/ 597225 w 12192000"/>
              <a:gd name="connsiteY226" fmla="*/ 2180999 h 2237474"/>
              <a:gd name="connsiteX227" fmla="*/ 558449 w 12192000"/>
              <a:gd name="connsiteY227" fmla="*/ 2182346 h 2237474"/>
              <a:gd name="connsiteX228" fmla="*/ 550517 w 12192000"/>
              <a:gd name="connsiteY228" fmla="*/ 2182060 h 2237474"/>
              <a:gd name="connsiteX229" fmla="*/ 550309 w 12192000"/>
              <a:gd name="connsiteY229" fmla="*/ 2181825 h 2237474"/>
              <a:gd name="connsiteX230" fmla="*/ 541836 w 12192000"/>
              <a:gd name="connsiteY230" fmla="*/ 2181063 h 2237474"/>
              <a:gd name="connsiteX231" fmla="*/ 536057 w 12192000"/>
              <a:gd name="connsiteY231" fmla="*/ 2181537 h 2237474"/>
              <a:gd name="connsiteX232" fmla="*/ 520671 w 12192000"/>
              <a:gd name="connsiteY232" fmla="*/ 2180980 h 2237474"/>
              <a:gd name="connsiteX233" fmla="*/ 515024 w 12192000"/>
              <a:gd name="connsiteY233" fmla="*/ 2179258 h 2237474"/>
              <a:gd name="connsiteX234" fmla="*/ 512278 w 12192000"/>
              <a:gd name="connsiteY234" fmla="*/ 2176369 h 2237474"/>
              <a:gd name="connsiteX235" fmla="*/ 480419 w 12192000"/>
              <a:gd name="connsiteY235" fmla="*/ 2167807 h 2237474"/>
              <a:gd name="connsiteX236" fmla="*/ 413835 w 12192000"/>
              <a:gd name="connsiteY236" fmla="*/ 2156783 h 2237474"/>
              <a:gd name="connsiteX237" fmla="*/ 376513 w 12192000"/>
              <a:gd name="connsiteY237" fmla="*/ 2154014 h 2237474"/>
              <a:gd name="connsiteX238" fmla="*/ 273386 w 12192000"/>
              <a:gd name="connsiteY238" fmla="*/ 2142551 h 2237474"/>
              <a:gd name="connsiteX239" fmla="*/ 169207 w 12192000"/>
              <a:gd name="connsiteY239" fmla="*/ 2128100 h 2237474"/>
              <a:gd name="connsiteX240" fmla="*/ 93149 w 12192000"/>
              <a:gd name="connsiteY240" fmla="*/ 2105324 h 2237474"/>
              <a:gd name="connsiteX241" fmla="*/ 88109 w 12192000"/>
              <a:gd name="connsiteY241" fmla="*/ 2106704 h 2237474"/>
              <a:gd name="connsiteX242" fmla="*/ 80022 w 12192000"/>
              <a:gd name="connsiteY242" fmla="*/ 2107254 h 2237474"/>
              <a:gd name="connsiteX243" fmla="*/ 79717 w 12192000"/>
              <a:gd name="connsiteY243" fmla="*/ 2107046 h 2237474"/>
              <a:gd name="connsiteX244" fmla="*/ 72352 w 12192000"/>
              <a:gd name="connsiteY244" fmla="*/ 2107991 h 2237474"/>
              <a:gd name="connsiteX245" fmla="*/ 37645 w 12192000"/>
              <a:gd name="connsiteY245" fmla="*/ 2115401 h 2237474"/>
              <a:gd name="connsiteX246" fmla="*/ 4572 w 12192000"/>
              <a:gd name="connsiteY246" fmla="*/ 2111091 h 2237474"/>
              <a:gd name="connsiteX247" fmla="*/ 0 w 12192000"/>
              <a:gd name="connsiteY247" fmla="*/ 2110468 h 2237474"/>
              <a:gd name="connsiteX248" fmla="*/ 0 w 12192000"/>
              <a:gd name="connsiteY248"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154948 w 12192000"/>
              <a:gd name="connsiteY4" fmla="*/ 762731 h 2237474"/>
              <a:gd name="connsiteX5" fmla="*/ 12047364 w 12192000"/>
              <a:gd name="connsiteY5" fmla="*/ 749662 h 2237474"/>
              <a:gd name="connsiteX6" fmla="*/ 11890686 w 12192000"/>
              <a:gd name="connsiteY6" fmla="*/ 732766 h 2237474"/>
              <a:gd name="connsiteX7" fmla="*/ 11782413 w 12192000"/>
              <a:gd name="connsiteY7" fmla="*/ 769868 h 2237474"/>
              <a:gd name="connsiteX8" fmla="*/ 11649954 w 12192000"/>
              <a:gd name="connsiteY8" fmla="*/ 749628 h 2237474"/>
              <a:gd name="connsiteX9" fmla="*/ 11560424 w 12192000"/>
              <a:gd name="connsiteY9" fmla="*/ 748017 h 2237474"/>
              <a:gd name="connsiteX10" fmla="*/ 11358455 w 12192000"/>
              <a:gd name="connsiteY10" fmla="*/ 747593 h 2237474"/>
              <a:gd name="connsiteX11" fmla="*/ 11165209 w 12192000"/>
              <a:gd name="connsiteY11" fmla="*/ 748852 h 2237474"/>
              <a:gd name="connsiteX12" fmla="*/ 11058755 w 12192000"/>
              <a:gd name="connsiteY12" fmla="*/ 749617 h 2237474"/>
              <a:gd name="connsiteX13" fmla="*/ 10884013 w 12192000"/>
              <a:gd name="connsiteY13" fmla="*/ 760728 h 2237474"/>
              <a:gd name="connsiteX14" fmla="*/ 10834688 w 12192000"/>
              <a:gd name="connsiteY14" fmla="*/ 757726 h 2237474"/>
              <a:gd name="connsiteX15" fmla="*/ 10805004 w 12192000"/>
              <a:gd name="connsiteY15" fmla="*/ 757573 h 2237474"/>
              <a:gd name="connsiteX16" fmla="*/ 10739478 w 12192000"/>
              <a:gd name="connsiteY16" fmla="*/ 776841 h 2237474"/>
              <a:gd name="connsiteX17" fmla="*/ 10458762 w 12192000"/>
              <a:gd name="connsiteY17" fmla="*/ 755400 h 2237474"/>
              <a:gd name="connsiteX18" fmla="*/ 10246919 w 12192000"/>
              <a:gd name="connsiteY18" fmla="*/ 769960 h 2237474"/>
              <a:gd name="connsiteX19" fmla="*/ 10167995 w 12192000"/>
              <a:gd name="connsiteY19" fmla="*/ 760843 h 2237474"/>
              <a:gd name="connsiteX20" fmla="*/ 9997044 w 12192000"/>
              <a:gd name="connsiteY20" fmla="*/ 780129 h 2237474"/>
              <a:gd name="connsiteX21" fmla="*/ 9943887 w 12192000"/>
              <a:gd name="connsiteY21" fmla="*/ 804141 h 2237474"/>
              <a:gd name="connsiteX22" fmla="*/ 9918248 w 12192000"/>
              <a:gd name="connsiteY22" fmla="*/ 816628 h 2237474"/>
              <a:gd name="connsiteX23" fmla="*/ 9836148 w 12192000"/>
              <a:gd name="connsiteY23" fmla="*/ 858312 h 2237474"/>
              <a:gd name="connsiteX24" fmla="*/ 9823800 w 12192000"/>
              <a:gd name="connsiteY24" fmla="*/ 866604 h 2237474"/>
              <a:gd name="connsiteX25" fmla="*/ 9794684 w 12192000"/>
              <a:gd name="connsiteY25" fmla="*/ 864509 h 2237474"/>
              <a:gd name="connsiteX26" fmla="*/ 9778288 w 12192000"/>
              <a:gd name="connsiteY26" fmla="*/ 854362 h 2237474"/>
              <a:gd name="connsiteX27" fmla="*/ 9773886 w 12192000"/>
              <a:gd name="connsiteY27" fmla="*/ 857543 h 2237474"/>
              <a:gd name="connsiteX28" fmla="*/ 9761459 w 12192000"/>
              <a:gd name="connsiteY28" fmla="*/ 862394 h 2237474"/>
              <a:gd name="connsiteX29" fmla="*/ 9705768 w 12192000"/>
              <a:gd name="connsiteY29" fmla="*/ 894610 h 2237474"/>
              <a:gd name="connsiteX30" fmla="*/ 9683005 w 12192000"/>
              <a:gd name="connsiteY30" fmla="*/ 894128 h 2237474"/>
              <a:gd name="connsiteX31" fmla="*/ 9594438 w 12192000"/>
              <a:gd name="connsiteY31" fmla="*/ 919051 h 2237474"/>
              <a:gd name="connsiteX32" fmla="*/ 9577033 w 12192000"/>
              <a:gd name="connsiteY32" fmla="*/ 922857 h 2237474"/>
              <a:gd name="connsiteX33" fmla="*/ 9544189 w 12192000"/>
              <a:gd name="connsiteY33" fmla="*/ 938966 h 2237474"/>
              <a:gd name="connsiteX34" fmla="*/ 9534048 w 12192000"/>
              <a:gd name="connsiteY34" fmla="*/ 940158 h 2237474"/>
              <a:gd name="connsiteX35" fmla="*/ 9500499 w 12192000"/>
              <a:gd name="connsiteY35" fmla="*/ 954680 h 2237474"/>
              <a:gd name="connsiteX36" fmla="*/ 9428195 w 12192000"/>
              <a:gd name="connsiteY36" fmla="*/ 986225 h 2237474"/>
              <a:gd name="connsiteX37" fmla="*/ 9410017 w 12192000"/>
              <a:gd name="connsiteY37" fmla="*/ 993931 h 2237474"/>
              <a:gd name="connsiteX38" fmla="*/ 9392919 w 12192000"/>
              <a:gd name="connsiteY38" fmla="*/ 994656 h 2237474"/>
              <a:gd name="connsiteX39" fmla="*/ 9301293 w 12192000"/>
              <a:gd name="connsiteY39" fmla="*/ 1011593 h 2237474"/>
              <a:gd name="connsiteX40" fmla="*/ 9278619 w 12192000"/>
              <a:gd name="connsiteY40" fmla="*/ 1011878 h 2237474"/>
              <a:gd name="connsiteX41" fmla="*/ 9268019 w 12192000"/>
              <a:gd name="connsiteY41" fmla="*/ 1007442 h 2237474"/>
              <a:gd name="connsiteX42" fmla="*/ 9234662 w 12192000"/>
              <a:gd name="connsiteY42" fmla="*/ 1023056 h 2237474"/>
              <a:gd name="connsiteX43" fmla="*/ 9181033 w 12192000"/>
              <a:gd name="connsiteY43" fmla="*/ 1037921 h 2237474"/>
              <a:gd name="connsiteX44" fmla="*/ 9155969 w 12192000"/>
              <a:gd name="connsiteY44" fmla="*/ 1046804 h 2237474"/>
              <a:gd name="connsiteX45" fmla="*/ 9133985 w 12192000"/>
              <a:gd name="connsiteY45" fmla="*/ 1046450 h 2237474"/>
              <a:gd name="connsiteX46" fmla="*/ 9012987 w 12192000"/>
              <a:gd name="connsiteY46" fmla="*/ 1061986 h 2237474"/>
              <a:gd name="connsiteX47" fmla="*/ 8968445 w 12192000"/>
              <a:gd name="connsiteY47" fmla="*/ 1052169 h 2237474"/>
              <a:gd name="connsiteX48" fmla="*/ 8958984 w 12192000"/>
              <a:gd name="connsiteY48" fmla="*/ 1057212 h 2237474"/>
              <a:gd name="connsiteX49" fmla="*/ 8886001 w 12192000"/>
              <a:gd name="connsiteY49" fmla="*/ 1067468 h 2237474"/>
              <a:gd name="connsiteX50" fmla="*/ 8838610 w 12192000"/>
              <a:gd name="connsiteY50" fmla="*/ 1075091 h 2237474"/>
              <a:gd name="connsiteX51" fmla="*/ 8750383 w 12192000"/>
              <a:gd name="connsiteY51" fmla="*/ 1097387 h 2237474"/>
              <a:gd name="connsiteX52" fmla="*/ 8697365 w 12192000"/>
              <a:gd name="connsiteY52" fmla="*/ 1105869 h 2237474"/>
              <a:gd name="connsiteX53" fmla="*/ 8665605 w 12192000"/>
              <a:gd name="connsiteY53" fmla="*/ 1110791 h 2237474"/>
              <a:gd name="connsiteX54" fmla="*/ 8584946 w 12192000"/>
              <a:gd name="connsiteY54" fmla="*/ 1135226 h 2237474"/>
              <a:gd name="connsiteX55" fmla="*/ 8460755 w 12192000"/>
              <a:gd name="connsiteY55" fmla="*/ 1203427 h 2237474"/>
              <a:gd name="connsiteX56" fmla="*/ 8419755 w 12192000"/>
              <a:gd name="connsiteY56" fmla="*/ 1216260 h 2237474"/>
              <a:gd name="connsiteX57" fmla="*/ 8411626 w 12192000"/>
              <a:gd name="connsiteY57" fmla="*/ 1214397 h 2237474"/>
              <a:gd name="connsiteX58" fmla="*/ 8363469 w 12192000"/>
              <a:gd name="connsiteY58" fmla="*/ 1246658 h 2237474"/>
              <a:gd name="connsiteX59" fmla="*/ 8275497 w 12192000"/>
              <a:gd name="connsiteY59" fmla="*/ 1264396 h 2237474"/>
              <a:gd name="connsiteX60" fmla="*/ 8206287 w 12192000"/>
              <a:gd name="connsiteY60" fmla="*/ 1273060 h 2237474"/>
              <a:gd name="connsiteX61" fmla="*/ 8168705 w 12192000"/>
              <a:gd name="connsiteY61" fmla="*/ 1279956 h 2237474"/>
              <a:gd name="connsiteX62" fmla="*/ 8139997 w 12192000"/>
              <a:gd name="connsiteY62" fmla="*/ 1282713 h 2237474"/>
              <a:gd name="connsiteX63" fmla="*/ 8074238 w 12192000"/>
              <a:gd name="connsiteY63" fmla="*/ 1301895 h 2237474"/>
              <a:gd name="connsiteX64" fmla="*/ 7968292 w 12192000"/>
              <a:gd name="connsiteY64" fmla="*/ 1338779 h 2237474"/>
              <a:gd name="connsiteX65" fmla="*/ 7945122 w 12192000"/>
              <a:gd name="connsiteY65" fmla="*/ 1345477 h 2237474"/>
              <a:gd name="connsiteX66" fmla="*/ 7922771 w 12192000"/>
              <a:gd name="connsiteY66" fmla="*/ 1346645 h 2237474"/>
              <a:gd name="connsiteX67" fmla="*/ 7915461 w 12192000"/>
              <a:gd name="connsiteY67" fmla="*/ 1342919 h 2237474"/>
              <a:gd name="connsiteX68" fmla="*/ 7902328 w 12192000"/>
              <a:gd name="connsiteY68" fmla="*/ 1345865 h 2237474"/>
              <a:gd name="connsiteX69" fmla="*/ 7898322 w 12192000"/>
              <a:gd name="connsiteY69" fmla="*/ 1345689 h 2237474"/>
              <a:gd name="connsiteX70" fmla="*/ 7875879 w 12192000"/>
              <a:gd name="connsiteY70" fmla="*/ 1345646 h 2237474"/>
              <a:gd name="connsiteX71" fmla="*/ 7840612 w 12192000"/>
              <a:gd name="connsiteY71" fmla="*/ 1369373 h 2237474"/>
              <a:gd name="connsiteX72" fmla="*/ 7786819 w 12192000"/>
              <a:gd name="connsiteY72" fmla="*/ 1378970 h 2237474"/>
              <a:gd name="connsiteX73" fmla="*/ 7548172 w 12192000"/>
              <a:gd name="connsiteY73" fmla="*/ 1417460 h 2237474"/>
              <a:gd name="connsiteX74" fmla="*/ 7483437 w 12192000"/>
              <a:gd name="connsiteY74" fmla="*/ 1478152 h 2237474"/>
              <a:gd name="connsiteX75" fmla="*/ 7377870 w 12192000"/>
              <a:gd name="connsiteY75" fmla="*/ 1523319 h 2237474"/>
              <a:gd name="connsiteX76" fmla="*/ 7230737 w 12192000"/>
              <a:gd name="connsiteY76" fmla="*/ 1562633 h 2237474"/>
              <a:gd name="connsiteX77" fmla="*/ 7224458 w 12192000"/>
              <a:gd name="connsiteY77" fmla="*/ 1573008 h 2237474"/>
              <a:gd name="connsiteX78" fmla="*/ 7213486 w 12192000"/>
              <a:gd name="connsiteY78" fmla="*/ 1580987 h 2237474"/>
              <a:gd name="connsiteX79" fmla="*/ 7210972 w 12192000"/>
              <a:gd name="connsiteY79" fmla="*/ 1580856 h 2237474"/>
              <a:gd name="connsiteX80" fmla="*/ 7183121 w 12192000"/>
              <a:gd name="connsiteY80" fmla="*/ 1595162 h 2237474"/>
              <a:gd name="connsiteX81" fmla="*/ 7164601 w 12192000"/>
              <a:gd name="connsiteY81" fmla="*/ 1606490 h 2237474"/>
              <a:gd name="connsiteX82" fmla="*/ 7159286 w 12192000"/>
              <a:gd name="connsiteY82" fmla="*/ 1606850 h 2237474"/>
              <a:gd name="connsiteX83" fmla="*/ 7114651 w 12192000"/>
              <a:gd name="connsiteY83" fmla="*/ 1620959 h 2237474"/>
              <a:gd name="connsiteX84" fmla="*/ 7092727 w 12192000"/>
              <a:gd name="connsiteY84" fmla="*/ 1623628 h 2237474"/>
              <a:gd name="connsiteX85" fmla="*/ 7031309 w 12192000"/>
              <a:gd name="connsiteY85" fmla="*/ 1619451 h 2237474"/>
              <a:gd name="connsiteX86" fmla="*/ 6999084 w 12192000"/>
              <a:gd name="connsiteY86" fmla="*/ 1634317 h 2237474"/>
              <a:gd name="connsiteX87" fmla="*/ 6992107 w 12192000"/>
              <a:gd name="connsiteY87" fmla="*/ 1636860 h 2237474"/>
              <a:gd name="connsiteX88" fmla="*/ 6991765 w 12192000"/>
              <a:gd name="connsiteY88" fmla="*/ 1636725 h 2237474"/>
              <a:gd name="connsiteX89" fmla="*/ 6983996 w 12192000"/>
              <a:gd name="connsiteY89" fmla="*/ 1639040 h 2237474"/>
              <a:gd name="connsiteX90" fmla="*/ 6979383 w 12192000"/>
              <a:gd name="connsiteY90" fmla="*/ 1641496 h 2237474"/>
              <a:gd name="connsiteX91" fmla="*/ 6900177 w 12192000"/>
              <a:gd name="connsiteY91" fmla="*/ 1636016 h 2237474"/>
              <a:gd name="connsiteX92" fmla="*/ 6795372 w 12192000"/>
              <a:gd name="connsiteY92" fmla="*/ 1644845 h 2237474"/>
              <a:gd name="connsiteX93" fmla="*/ 6692251 w 12192000"/>
              <a:gd name="connsiteY93" fmla="*/ 1656357 h 2237474"/>
              <a:gd name="connsiteX94" fmla="*/ 6655235 w 12192000"/>
              <a:gd name="connsiteY94" fmla="*/ 1661869 h 2237474"/>
              <a:gd name="connsiteX95" fmla="*/ 6587857 w 12192000"/>
              <a:gd name="connsiteY95" fmla="*/ 1665769 h 2237474"/>
              <a:gd name="connsiteX96" fmla="*/ 6554894 w 12192000"/>
              <a:gd name="connsiteY96" fmla="*/ 1664428 h 2237474"/>
              <a:gd name="connsiteX97" fmla="*/ 6551579 w 12192000"/>
              <a:gd name="connsiteY97" fmla="*/ 1662213 h 2237474"/>
              <a:gd name="connsiteX98" fmla="*/ 6545693 w 12192000"/>
              <a:gd name="connsiteY98" fmla="*/ 1661776 h 2237474"/>
              <a:gd name="connsiteX99" fmla="*/ 6530561 w 12192000"/>
              <a:gd name="connsiteY99" fmla="*/ 1664619 h 2237474"/>
              <a:gd name="connsiteX100" fmla="*/ 6525028 w 12192000"/>
              <a:gd name="connsiteY100" fmla="*/ 1666354 h 2237474"/>
              <a:gd name="connsiteX101" fmla="*/ 6516595 w 12192000"/>
              <a:gd name="connsiteY101" fmla="*/ 1667475 h 2237474"/>
              <a:gd name="connsiteX102" fmla="*/ 6516340 w 12192000"/>
              <a:gd name="connsiteY102" fmla="*/ 1667291 h 2237474"/>
              <a:gd name="connsiteX103" fmla="*/ 6508541 w 12192000"/>
              <a:gd name="connsiteY103" fmla="*/ 1668757 h 2237474"/>
              <a:gd name="connsiteX104" fmla="*/ 6471012 w 12192000"/>
              <a:gd name="connsiteY104" fmla="*/ 1678604 h 2237474"/>
              <a:gd name="connsiteX105" fmla="*/ 6415265 w 12192000"/>
              <a:gd name="connsiteY105" fmla="*/ 1665317 h 2237474"/>
              <a:gd name="connsiteX106" fmla="*/ 6393343 w 12192000"/>
              <a:gd name="connsiteY106" fmla="*/ 1664672 h 2237474"/>
              <a:gd name="connsiteX107" fmla="*/ 6380457 w 12192000"/>
              <a:gd name="connsiteY107" fmla="*/ 1662376 h 2237474"/>
              <a:gd name="connsiteX108" fmla="*/ 6280959 w 12192000"/>
              <a:gd name="connsiteY108" fmla="*/ 1689329 h 2237474"/>
              <a:gd name="connsiteX109" fmla="*/ 6266765 w 12192000"/>
              <a:gd name="connsiteY109" fmla="*/ 1695560 h 2237474"/>
              <a:gd name="connsiteX110" fmla="*/ 6255823 w 12192000"/>
              <a:gd name="connsiteY110" fmla="*/ 1704850 h 2237474"/>
              <a:gd name="connsiteX111" fmla="*/ 6098321 w 12192000"/>
              <a:gd name="connsiteY111" fmla="*/ 1721646 h 2237474"/>
              <a:gd name="connsiteX112" fmla="*/ 5880652 w 12192000"/>
              <a:gd name="connsiteY112" fmla="*/ 1779643 h 2237474"/>
              <a:gd name="connsiteX113" fmla="*/ 5785959 w 12192000"/>
              <a:gd name="connsiteY113" fmla="*/ 1775307 h 2237474"/>
              <a:gd name="connsiteX114" fmla="*/ 5643534 w 12192000"/>
              <a:gd name="connsiteY114" fmla="*/ 1802919 h 2237474"/>
              <a:gd name="connsiteX115" fmla="*/ 5518799 w 12192000"/>
              <a:gd name="connsiteY115" fmla="*/ 1818312 h 2237474"/>
              <a:gd name="connsiteX116" fmla="*/ 5505014 w 12192000"/>
              <a:gd name="connsiteY116" fmla="*/ 1819259 h 2237474"/>
              <a:gd name="connsiteX117" fmla="*/ 5499949 w 12192000"/>
              <a:gd name="connsiteY117" fmla="*/ 1814490 h 2237474"/>
              <a:gd name="connsiteX118" fmla="*/ 5453307 w 12192000"/>
              <a:gd name="connsiteY118" fmla="*/ 1815450 h 2237474"/>
              <a:gd name="connsiteX119" fmla="*/ 5364192 w 12192000"/>
              <a:gd name="connsiteY119" fmla="*/ 1826074 h 2237474"/>
              <a:gd name="connsiteX120" fmla="*/ 5350380 w 12192000"/>
              <a:gd name="connsiteY120" fmla="*/ 1830891 h 2237474"/>
              <a:gd name="connsiteX121" fmla="*/ 5259633 w 12192000"/>
              <a:gd name="connsiteY121" fmla="*/ 1837160 h 2237474"/>
              <a:gd name="connsiteX122" fmla="*/ 5197513 w 12192000"/>
              <a:gd name="connsiteY122" fmla="*/ 1844718 h 2237474"/>
              <a:gd name="connsiteX123" fmla="*/ 5184170 w 12192000"/>
              <a:gd name="connsiteY123" fmla="*/ 1849402 h 2237474"/>
              <a:gd name="connsiteX124" fmla="*/ 5168852 w 12192000"/>
              <a:gd name="connsiteY124" fmla="*/ 1844846 h 2237474"/>
              <a:gd name="connsiteX125" fmla="*/ 5164370 w 12192000"/>
              <a:gd name="connsiteY125" fmla="*/ 1840597 h 2237474"/>
              <a:gd name="connsiteX126" fmla="*/ 5114927 w 12192000"/>
              <a:gd name="connsiteY126" fmla="*/ 1847827 h 2237474"/>
              <a:gd name="connsiteX127" fmla="*/ 5108970 w 12192000"/>
              <a:gd name="connsiteY127" fmla="*/ 1847935 h 2237474"/>
              <a:gd name="connsiteX128" fmla="*/ 5067961 w 12192000"/>
              <a:gd name="connsiteY128" fmla="*/ 1845917 h 2237474"/>
              <a:gd name="connsiteX129" fmla="*/ 5007075 w 12192000"/>
              <a:gd name="connsiteY129" fmla="*/ 1838626 h 2237474"/>
              <a:gd name="connsiteX130" fmla="*/ 4944087 w 12192000"/>
              <a:gd name="connsiteY130" fmla="*/ 1823332 h 2237474"/>
              <a:gd name="connsiteX131" fmla="*/ 4907662 w 12192000"/>
              <a:gd name="connsiteY131" fmla="*/ 1816900 h 2237474"/>
              <a:gd name="connsiteX132" fmla="*/ 4882386 w 12192000"/>
              <a:gd name="connsiteY132" fmla="*/ 1809844 h 2237474"/>
              <a:gd name="connsiteX133" fmla="*/ 4811440 w 12192000"/>
              <a:gd name="connsiteY133" fmla="*/ 1804655 h 2237474"/>
              <a:gd name="connsiteX134" fmla="*/ 4691075 w 12192000"/>
              <a:gd name="connsiteY134" fmla="*/ 1801389 h 2237474"/>
              <a:gd name="connsiteX135" fmla="*/ 4647449 w 12192000"/>
              <a:gd name="connsiteY135" fmla="*/ 1793181 h 2237474"/>
              <a:gd name="connsiteX136" fmla="*/ 4645504 w 12192000"/>
              <a:gd name="connsiteY136" fmla="*/ 1787606 h 2237474"/>
              <a:gd name="connsiteX137" fmla="*/ 4632229 w 12192000"/>
              <a:gd name="connsiteY137" fmla="*/ 1785815 h 2237474"/>
              <a:gd name="connsiteX138" fmla="*/ 4629273 w 12192000"/>
              <a:gd name="connsiteY138" fmla="*/ 1784355 h 2237474"/>
              <a:gd name="connsiteX139" fmla="*/ 4611738 w 12192000"/>
              <a:gd name="connsiteY139" fmla="*/ 1776964 h 2237474"/>
              <a:gd name="connsiteX140" fmla="*/ 4560070 w 12192000"/>
              <a:gd name="connsiteY140" fmla="*/ 1785640 h 2237474"/>
              <a:gd name="connsiteX141" fmla="*/ 4536503 w 12192000"/>
              <a:gd name="connsiteY141" fmla="*/ 1785334 h 2237474"/>
              <a:gd name="connsiteX142" fmla="*/ 4513724 w 12192000"/>
              <a:gd name="connsiteY142" fmla="*/ 1791996 h 2237474"/>
              <a:gd name="connsiteX143" fmla="*/ 4459810 w 12192000"/>
              <a:gd name="connsiteY143" fmla="*/ 1797886 h 2237474"/>
              <a:gd name="connsiteX144" fmla="*/ 4379064 w 12192000"/>
              <a:gd name="connsiteY144" fmla="*/ 1817177 h 2237474"/>
              <a:gd name="connsiteX145" fmla="*/ 4319209 w 12192000"/>
              <a:gd name="connsiteY145" fmla="*/ 1834833 h 2237474"/>
              <a:gd name="connsiteX146" fmla="*/ 4306907 w 12192000"/>
              <a:gd name="connsiteY146" fmla="*/ 1841641 h 2237474"/>
              <a:gd name="connsiteX147" fmla="*/ 4290981 w 12192000"/>
              <a:gd name="connsiteY147" fmla="*/ 1839677 h 2237474"/>
              <a:gd name="connsiteX148" fmla="*/ 4285792 w 12192000"/>
              <a:gd name="connsiteY148" fmla="*/ 1836231 h 2237474"/>
              <a:gd name="connsiteX149" fmla="*/ 4238372 w 12192000"/>
              <a:gd name="connsiteY149" fmla="*/ 1851480 h 2237474"/>
              <a:gd name="connsiteX150" fmla="*/ 4232517 w 12192000"/>
              <a:gd name="connsiteY150" fmla="*/ 1852567 h 2237474"/>
              <a:gd name="connsiteX151" fmla="*/ 4191732 w 12192000"/>
              <a:gd name="connsiteY151" fmla="*/ 1857328 h 2237474"/>
              <a:gd name="connsiteX152" fmla="*/ 4065532 w 12192000"/>
              <a:gd name="connsiteY152" fmla="*/ 1855477 h 2237474"/>
              <a:gd name="connsiteX153" fmla="*/ 4028460 w 12192000"/>
              <a:gd name="connsiteY153" fmla="*/ 1855137 h 2237474"/>
              <a:gd name="connsiteX154" fmla="*/ 4002267 w 12192000"/>
              <a:gd name="connsiteY154" fmla="*/ 1852352 h 2237474"/>
              <a:gd name="connsiteX155" fmla="*/ 3931396 w 12192000"/>
              <a:gd name="connsiteY155" fmla="*/ 1858915 h 2237474"/>
              <a:gd name="connsiteX156" fmla="*/ 3812162 w 12192000"/>
              <a:gd name="connsiteY156" fmla="*/ 1875501 h 2237474"/>
              <a:gd name="connsiteX157" fmla="*/ 3767672 w 12192000"/>
              <a:gd name="connsiteY157" fmla="*/ 1874600 h 2237474"/>
              <a:gd name="connsiteX158" fmla="*/ 3764741 w 12192000"/>
              <a:gd name="connsiteY158" fmla="*/ 1869433 h 2237474"/>
              <a:gd name="connsiteX159" fmla="*/ 3751332 w 12192000"/>
              <a:gd name="connsiteY159" fmla="*/ 1869854 h 2237474"/>
              <a:gd name="connsiteX160" fmla="*/ 3748155 w 12192000"/>
              <a:gd name="connsiteY160" fmla="*/ 1868903 h 2237474"/>
              <a:gd name="connsiteX161" fmla="*/ 3729530 w 12192000"/>
              <a:gd name="connsiteY161" fmla="*/ 1864513 h 2237474"/>
              <a:gd name="connsiteX162" fmla="*/ 3680177 w 12192000"/>
              <a:gd name="connsiteY162" fmla="*/ 1881552 h 2237474"/>
              <a:gd name="connsiteX163" fmla="*/ 3567259 w 12192000"/>
              <a:gd name="connsiteY163" fmla="*/ 1893482 h 2237474"/>
              <a:gd name="connsiteX164" fmla="*/ 3405770 w 12192000"/>
              <a:gd name="connsiteY164" fmla="*/ 1904591 h 2237474"/>
              <a:gd name="connsiteX165" fmla="*/ 3280097 w 12192000"/>
              <a:gd name="connsiteY165" fmla="*/ 1919610 h 2237474"/>
              <a:gd name="connsiteX166" fmla="*/ 3123424 w 12192000"/>
              <a:gd name="connsiteY166" fmla="*/ 1952930 h 2237474"/>
              <a:gd name="connsiteX167" fmla="*/ 3009910 w 12192000"/>
              <a:gd name="connsiteY167" fmla="*/ 1957866 h 2237474"/>
              <a:gd name="connsiteX168" fmla="*/ 2995934 w 12192000"/>
              <a:gd name="connsiteY168" fmla="*/ 1967085 h 2237474"/>
              <a:gd name="connsiteX169" fmla="*/ 2980071 w 12192000"/>
              <a:gd name="connsiteY169" fmla="*/ 1972988 h 2237474"/>
              <a:gd name="connsiteX170" fmla="*/ 2978094 w 12192000"/>
              <a:gd name="connsiteY170" fmla="*/ 1972369 h 2237474"/>
              <a:gd name="connsiteX171" fmla="*/ 2942858 w 12192000"/>
              <a:gd name="connsiteY171" fmla="*/ 1981367 h 2237474"/>
              <a:gd name="connsiteX172" fmla="*/ 2875436 w 12192000"/>
              <a:gd name="connsiteY172" fmla="*/ 1996977 h 2237474"/>
              <a:gd name="connsiteX173" fmla="*/ 2874892 w 12192000"/>
              <a:gd name="connsiteY173" fmla="*/ 1996085 h 2237474"/>
              <a:gd name="connsiteX174" fmla="*/ 2864145 w 12192000"/>
              <a:gd name="connsiteY174" fmla="*/ 1994061 h 2237474"/>
              <a:gd name="connsiteX175" fmla="*/ 2843662 w 12192000"/>
              <a:gd name="connsiteY175" fmla="*/ 1992498 h 2237474"/>
              <a:gd name="connsiteX176" fmla="*/ 2796128 w 12192000"/>
              <a:gd name="connsiteY176" fmla="*/ 1976403 h 2237474"/>
              <a:gd name="connsiteX177" fmla="*/ 2756784 w 12192000"/>
              <a:gd name="connsiteY177" fmla="*/ 1985116 h 2237474"/>
              <a:gd name="connsiteX178" fmla="*/ 2748833 w 12192000"/>
              <a:gd name="connsiteY178" fmla="*/ 1986323 h 2237474"/>
              <a:gd name="connsiteX179" fmla="*/ 2748661 w 12192000"/>
              <a:gd name="connsiteY179" fmla="*/ 1986122 h 2237474"/>
              <a:gd name="connsiteX180" fmla="*/ 2740251 w 12192000"/>
              <a:gd name="connsiteY180" fmla="*/ 1986946 h 2237474"/>
              <a:gd name="connsiteX181" fmla="*/ 2718916 w 12192000"/>
              <a:gd name="connsiteY181" fmla="*/ 1990867 h 2237474"/>
              <a:gd name="connsiteX182" fmla="*/ 2713522 w 12192000"/>
              <a:gd name="connsiteY182" fmla="*/ 1990173 h 2237474"/>
              <a:gd name="connsiteX183" fmla="*/ 2680597 w 12192000"/>
              <a:gd name="connsiteY183" fmla="*/ 1984996 h 2237474"/>
              <a:gd name="connsiteX184" fmla="*/ 2578178 w 12192000"/>
              <a:gd name="connsiteY184" fmla="*/ 1990531 h 2237474"/>
              <a:gd name="connsiteX185" fmla="*/ 2476147 w 12192000"/>
              <a:gd name="connsiteY185" fmla="*/ 1998305 h 2237474"/>
              <a:gd name="connsiteX186" fmla="*/ 2373568 w 12192000"/>
              <a:gd name="connsiteY186" fmla="*/ 2003219 h 2237474"/>
              <a:gd name="connsiteX187" fmla="*/ 2321399 w 12192000"/>
              <a:gd name="connsiteY187" fmla="*/ 1989467 h 2237474"/>
              <a:gd name="connsiteX188" fmla="*/ 2315525 w 12192000"/>
              <a:gd name="connsiteY188" fmla="*/ 1989708 h 2237474"/>
              <a:gd name="connsiteX189" fmla="*/ 2300792 w 12192000"/>
              <a:gd name="connsiteY189" fmla="*/ 1994290 h 2237474"/>
              <a:gd name="connsiteX190" fmla="*/ 2295469 w 12192000"/>
              <a:gd name="connsiteY190" fmla="*/ 1996659 h 2237474"/>
              <a:gd name="connsiteX191" fmla="*/ 2287219 w 12192000"/>
              <a:gd name="connsiteY191" fmla="*/ 1998750 h 2237474"/>
              <a:gd name="connsiteX192" fmla="*/ 2286948 w 12192000"/>
              <a:gd name="connsiteY192" fmla="*/ 1998596 h 2237474"/>
              <a:gd name="connsiteX193" fmla="*/ 2243069 w 12192000"/>
              <a:gd name="connsiteY193" fmla="*/ 2015111 h 2237474"/>
              <a:gd name="connsiteX194" fmla="*/ 2186609 w 12192000"/>
              <a:gd name="connsiteY194" fmla="*/ 2008263 h 2237474"/>
              <a:gd name="connsiteX195" fmla="*/ 2164831 w 12192000"/>
              <a:gd name="connsiteY195" fmla="*/ 2010143 h 2237474"/>
              <a:gd name="connsiteX196" fmla="*/ 2152836 w 12192000"/>
              <a:gd name="connsiteY196" fmla="*/ 2010048 h 2237474"/>
              <a:gd name="connsiteX197" fmla="*/ 2117102 w 12192000"/>
              <a:gd name="connsiteY197" fmla="*/ 2023004 h 2237474"/>
              <a:gd name="connsiteX198" fmla="*/ 2111935 w 12192000"/>
              <a:gd name="connsiteY198" fmla="*/ 2023163 h 2237474"/>
              <a:gd name="connsiteX199" fmla="*/ 2089991 w 12192000"/>
              <a:gd name="connsiteY199" fmla="*/ 2034193 h 2237474"/>
              <a:gd name="connsiteX200" fmla="*/ 2058061 w 12192000"/>
              <a:gd name="connsiteY200" fmla="*/ 2047942 h 2237474"/>
              <a:gd name="connsiteX201" fmla="*/ 2055737 w 12192000"/>
              <a:gd name="connsiteY201" fmla="*/ 2047704 h 2237474"/>
              <a:gd name="connsiteX202" fmla="*/ 2042244 w 12192000"/>
              <a:gd name="connsiteY202" fmla="*/ 2055560 h 2237474"/>
              <a:gd name="connsiteX203" fmla="*/ 1976224 w 12192000"/>
              <a:gd name="connsiteY203" fmla="*/ 2074257 h 2237474"/>
              <a:gd name="connsiteX204" fmla="*/ 1877728 w 12192000"/>
              <a:gd name="connsiteY204" fmla="*/ 2101004 h 2237474"/>
              <a:gd name="connsiteX205" fmla="*/ 1759056 w 12192000"/>
              <a:gd name="connsiteY205" fmla="*/ 2125608 h 2237474"/>
              <a:gd name="connsiteX206" fmla="*/ 1637948 w 12192000"/>
              <a:gd name="connsiteY206" fmla="*/ 2172597 h 2237474"/>
              <a:gd name="connsiteX207" fmla="*/ 1434549 w 12192000"/>
              <a:gd name="connsiteY207" fmla="*/ 2234522 h 2237474"/>
              <a:gd name="connsiteX208" fmla="*/ 1398481 w 12192000"/>
              <a:gd name="connsiteY208" fmla="*/ 2237074 h 2237474"/>
              <a:gd name="connsiteX209" fmla="*/ 1398407 w 12192000"/>
              <a:gd name="connsiteY209" fmla="*/ 2237095 h 2237474"/>
              <a:gd name="connsiteX210" fmla="*/ 1370962 w 12192000"/>
              <a:gd name="connsiteY210" fmla="*/ 2237474 h 2237474"/>
              <a:gd name="connsiteX211" fmla="*/ 1356367 w 12192000"/>
              <a:gd name="connsiteY211" fmla="*/ 2235089 h 2237474"/>
              <a:gd name="connsiteX212" fmla="*/ 1324828 w 12192000"/>
              <a:gd name="connsiteY212" fmla="*/ 2231968 h 2237474"/>
              <a:gd name="connsiteX213" fmla="*/ 1297744 w 12192000"/>
              <a:gd name="connsiteY213" fmla="*/ 2235849 h 2237474"/>
              <a:gd name="connsiteX214" fmla="*/ 1286236 w 12192000"/>
              <a:gd name="connsiteY214" fmla="*/ 2233135 h 2237474"/>
              <a:gd name="connsiteX215" fmla="*/ 1283504 w 12192000"/>
              <a:gd name="connsiteY215" fmla="*/ 2233797 h 2237474"/>
              <a:gd name="connsiteX216" fmla="*/ 1279765 w 12192000"/>
              <a:gd name="connsiteY216" fmla="*/ 2229639 h 2237474"/>
              <a:gd name="connsiteX217" fmla="*/ 1195347 w 12192000"/>
              <a:gd name="connsiteY217" fmla="*/ 2212354 h 2237474"/>
              <a:gd name="connsiteX218" fmla="*/ 970251 w 12192000"/>
              <a:gd name="connsiteY218" fmla="*/ 2221029 h 2237474"/>
              <a:gd name="connsiteX219" fmla="*/ 812914 w 12192000"/>
              <a:gd name="connsiteY219" fmla="*/ 2202752 h 2237474"/>
              <a:gd name="connsiteX220" fmla="*/ 800195 w 12192000"/>
              <a:gd name="connsiteY220" fmla="*/ 2209407 h 2237474"/>
              <a:gd name="connsiteX221" fmla="*/ 784978 w 12192000"/>
              <a:gd name="connsiteY221" fmla="*/ 2212360 h 2237474"/>
              <a:gd name="connsiteX222" fmla="*/ 681987 w 12192000"/>
              <a:gd name="connsiteY222" fmla="*/ 2216757 h 2237474"/>
              <a:gd name="connsiteX223" fmla="*/ 669923 w 12192000"/>
              <a:gd name="connsiteY223" fmla="*/ 2211682 h 2237474"/>
              <a:gd name="connsiteX224" fmla="*/ 648680 w 12192000"/>
              <a:gd name="connsiteY224" fmla="*/ 2206229 h 2237474"/>
              <a:gd name="connsiteX225" fmla="*/ 597225 w 12192000"/>
              <a:gd name="connsiteY225" fmla="*/ 2180999 h 2237474"/>
              <a:gd name="connsiteX226" fmla="*/ 558449 w 12192000"/>
              <a:gd name="connsiteY226" fmla="*/ 2182346 h 2237474"/>
              <a:gd name="connsiteX227" fmla="*/ 550517 w 12192000"/>
              <a:gd name="connsiteY227" fmla="*/ 2182060 h 2237474"/>
              <a:gd name="connsiteX228" fmla="*/ 550309 w 12192000"/>
              <a:gd name="connsiteY228" fmla="*/ 2181825 h 2237474"/>
              <a:gd name="connsiteX229" fmla="*/ 541836 w 12192000"/>
              <a:gd name="connsiteY229" fmla="*/ 2181063 h 2237474"/>
              <a:gd name="connsiteX230" fmla="*/ 536057 w 12192000"/>
              <a:gd name="connsiteY230" fmla="*/ 2181537 h 2237474"/>
              <a:gd name="connsiteX231" fmla="*/ 520671 w 12192000"/>
              <a:gd name="connsiteY231" fmla="*/ 2180980 h 2237474"/>
              <a:gd name="connsiteX232" fmla="*/ 515024 w 12192000"/>
              <a:gd name="connsiteY232" fmla="*/ 2179258 h 2237474"/>
              <a:gd name="connsiteX233" fmla="*/ 512278 w 12192000"/>
              <a:gd name="connsiteY233" fmla="*/ 2176369 h 2237474"/>
              <a:gd name="connsiteX234" fmla="*/ 480419 w 12192000"/>
              <a:gd name="connsiteY234" fmla="*/ 2167807 h 2237474"/>
              <a:gd name="connsiteX235" fmla="*/ 413835 w 12192000"/>
              <a:gd name="connsiteY235" fmla="*/ 2156783 h 2237474"/>
              <a:gd name="connsiteX236" fmla="*/ 376513 w 12192000"/>
              <a:gd name="connsiteY236" fmla="*/ 2154014 h 2237474"/>
              <a:gd name="connsiteX237" fmla="*/ 273386 w 12192000"/>
              <a:gd name="connsiteY237" fmla="*/ 2142551 h 2237474"/>
              <a:gd name="connsiteX238" fmla="*/ 169207 w 12192000"/>
              <a:gd name="connsiteY238" fmla="*/ 2128100 h 2237474"/>
              <a:gd name="connsiteX239" fmla="*/ 93149 w 12192000"/>
              <a:gd name="connsiteY239" fmla="*/ 2105324 h 2237474"/>
              <a:gd name="connsiteX240" fmla="*/ 88109 w 12192000"/>
              <a:gd name="connsiteY240" fmla="*/ 2106704 h 2237474"/>
              <a:gd name="connsiteX241" fmla="*/ 80022 w 12192000"/>
              <a:gd name="connsiteY241" fmla="*/ 2107254 h 2237474"/>
              <a:gd name="connsiteX242" fmla="*/ 79717 w 12192000"/>
              <a:gd name="connsiteY242" fmla="*/ 2107046 h 2237474"/>
              <a:gd name="connsiteX243" fmla="*/ 72352 w 12192000"/>
              <a:gd name="connsiteY243" fmla="*/ 2107991 h 2237474"/>
              <a:gd name="connsiteX244" fmla="*/ 37645 w 12192000"/>
              <a:gd name="connsiteY244" fmla="*/ 2115401 h 2237474"/>
              <a:gd name="connsiteX245" fmla="*/ 4572 w 12192000"/>
              <a:gd name="connsiteY245" fmla="*/ 2111091 h 2237474"/>
              <a:gd name="connsiteX246" fmla="*/ 0 w 12192000"/>
              <a:gd name="connsiteY246" fmla="*/ 2110468 h 2237474"/>
              <a:gd name="connsiteX247" fmla="*/ 0 w 12192000"/>
              <a:gd name="connsiteY247"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154948 w 12192000"/>
              <a:gd name="connsiteY4" fmla="*/ 762731 h 2237474"/>
              <a:gd name="connsiteX5" fmla="*/ 12047364 w 12192000"/>
              <a:gd name="connsiteY5" fmla="*/ 749662 h 2237474"/>
              <a:gd name="connsiteX6" fmla="*/ 11890686 w 12192000"/>
              <a:gd name="connsiteY6" fmla="*/ 732766 h 2237474"/>
              <a:gd name="connsiteX7" fmla="*/ 11782413 w 12192000"/>
              <a:gd name="connsiteY7" fmla="*/ 769868 h 2237474"/>
              <a:gd name="connsiteX8" fmla="*/ 11649954 w 12192000"/>
              <a:gd name="connsiteY8" fmla="*/ 749628 h 2237474"/>
              <a:gd name="connsiteX9" fmla="*/ 11560424 w 12192000"/>
              <a:gd name="connsiteY9" fmla="*/ 748017 h 2237474"/>
              <a:gd name="connsiteX10" fmla="*/ 11358455 w 12192000"/>
              <a:gd name="connsiteY10" fmla="*/ 747593 h 2237474"/>
              <a:gd name="connsiteX11" fmla="*/ 11165209 w 12192000"/>
              <a:gd name="connsiteY11" fmla="*/ 748852 h 2237474"/>
              <a:gd name="connsiteX12" fmla="*/ 11058755 w 12192000"/>
              <a:gd name="connsiteY12" fmla="*/ 749617 h 2237474"/>
              <a:gd name="connsiteX13" fmla="*/ 10884013 w 12192000"/>
              <a:gd name="connsiteY13" fmla="*/ 760728 h 2237474"/>
              <a:gd name="connsiteX14" fmla="*/ 10834688 w 12192000"/>
              <a:gd name="connsiteY14" fmla="*/ 757726 h 2237474"/>
              <a:gd name="connsiteX15" fmla="*/ 10805004 w 12192000"/>
              <a:gd name="connsiteY15" fmla="*/ 757573 h 2237474"/>
              <a:gd name="connsiteX16" fmla="*/ 10739478 w 12192000"/>
              <a:gd name="connsiteY16" fmla="*/ 776841 h 2237474"/>
              <a:gd name="connsiteX17" fmla="*/ 10458762 w 12192000"/>
              <a:gd name="connsiteY17" fmla="*/ 755400 h 2237474"/>
              <a:gd name="connsiteX18" fmla="*/ 10246919 w 12192000"/>
              <a:gd name="connsiteY18" fmla="*/ 769960 h 2237474"/>
              <a:gd name="connsiteX19" fmla="*/ 10167995 w 12192000"/>
              <a:gd name="connsiteY19" fmla="*/ 760843 h 2237474"/>
              <a:gd name="connsiteX20" fmla="*/ 9997044 w 12192000"/>
              <a:gd name="connsiteY20" fmla="*/ 780129 h 2237474"/>
              <a:gd name="connsiteX21" fmla="*/ 9943887 w 12192000"/>
              <a:gd name="connsiteY21" fmla="*/ 804141 h 2237474"/>
              <a:gd name="connsiteX22" fmla="*/ 9918248 w 12192000"/>
              <a:gd name="connsiteY22" fmla="*/ 816628 h 2237474"/>
              <a:gd name="connsiteX23" fmla="*/ 9836148 w 12192000"/>
              <a:gd name="connsiteY23" fmla="*/ 858312 h 2237474"/>
              <a:gd name="connsiteX24" fmla="*/ 9823800 w 12192000"/>
              <a:gd name="connsiteY24" fmla="*/ 866604 h 2237474"/>
              <a:gd name="connsiteX25" fmla="*/ 9794684 w 12192000"/>
              <a:gd name="connsiteY25" fmla="*/ 864509 h 2237474"/>
              <a:gd name="connsiteX26" fmla="*/ 9778288 w 12192000"/>
              <a:gd name="connsiteY26" fmla="*/ 854362 h 2237474"/>
              <a:gd name="connsiteX27" fmla="*/ 9773886 w 12192000"/>
              <a:gd name="connsiteY27" fmla="*/ 857543 h 2237474"/>
              <a:gd name="connsiteX28" fmla="*/ 9761459 w 12192000"/>
              <a:gd name="connsiteY28" fmla="*/ 862394 h 2237474"/>
              <a:gd name="connsiteX29" fmla="*/ 9705768 w 12192000"/>
              <a:gd name="connsiteY29" fmla="*/ 894610 h 2237474"/>
              <a:gd name="connsiteX30" fmla="*/ 9683005 w 12192000"/>
              <a:gd name="connsiteY30" fmla="*/ 894128 h 2237474"/>
              <a:gd name="connsiteX31" fmla="*/ 9594438 w 12192000"/>
              <a:gd name="connsiteY31" fmla="*/ 919051 h 2237474"/>
              <a:gd name="connsiteX32" fmla="*/ 9577033 w 12192000"/>
              <a:gd name="connsiteY32" fmla="*/ 922857 h 2237474"/>
              <a:gd name="connsiteX33" fmla="*/ 9544189 w 12192000"/>
              <a:gd name="connsiteY33" fmla="*/ 938966 h 2237474"/>
              <a:gd name="connsiteX34" fmla="*/ 9534048 w 12192000"/>
              <a:gd name="connsiteY34" fmla="*/ 940158 h 2237474"/>
              <a:gd name="connsiteX35" fmla="*/ 9500499 w 12192000"/>
              <a:gd name="connsiteY35" fmla="*/ 954680 h 2237474"/>
              <a:gd name="connsiteX36" fmla="*/ 9428195 w 12192000"/>
              <a:gd name="connsiteY36" fmla="*/ 986225 h 2237474"/>
              <a:gd name="connsiteX37" fmla="*/ 9410017 w 12192000"/>
              <a:gd name="connsiteY37" fmla="*/ 993931 h 2237474"/>
              <a:gd name="connsiteX38" fmla="*/ 9392919 w 12192000"/>
              <a:gd name="connsiteY38" fmla="*/ 994656 h 2237474"/>
              <a:gd name="connsiteX39" fmla="*/ 9301293 w 12192000"/>
              <a:gd name="connsiteY39" fmla="*/ 1011593 h 2237474"/>
              <a:gd name="connsiteX40" fmla="*/ 9278619 w 12192000"/>
              <a:gd name="connsiteY40" fmla="*/ 1011878 h 2237474"/>
              <a:gd name="connsiteX41" fmla="*/ 9268019 w 12192000"/>
              <a:gd name="connsiteY41" fmla="*/ 1007442 h 2237474"/>
              <a:gd name="connsiteX42" fmla="*/ 9234662 w 12192000"/>
              <a:gd name="connsiteY42" fmla="*/ 1023056 h 2237474"/>
              <a:gd name="connsiteX43" fmla="*/ 9181033 w 12192000"/>
              <a:gd name="connsiteY43" fmla="*/ 1037921 h 2237474"/>
              <a:gd name="connsiteX44" fmla="*/ 9155969 w 12192000"/>
              <a:gd name="connsiteY44" fmla="*/ 1046804 h 2237474"/>
              <a:gd name="connsiteX45" fmla="*/ 9133985 w 12192000"/>
              <a:gd name="connsiteY45" fmla="*/ 1046450 h 2237474"/>
              <a:gd name="connsiteX46" fmla="*/ 9012987 w 12192000"/>
              <a:gd name="connsiteY46" fmla="*/ 1061986 h 2237474"/>
              <a:gd name="connsiteX47" fmla="*/ 8968445 w 12192000"/>
              <a:gd name="connsiteY47" fmla="*/ 1052169 h 2237474"/>
              <a:gd name="connsiteX48" fmla="*/ 8958984 w 12192000"/>
              <a:gd name="connsiteY48" fmla="*/ 1057212 h 2237474"/>
              <a:gd name="connsiteX49" fmla="*/ 8886001 w 12192000"/>
              <a:gd name="connsiteY49" fmla="*/ 1067468 h 2237474"/>
              <a:gd name="connsiteX50" fmla="*/ 8838610 w 12192000"/>
              <a:gd name="connsiteY50" fmla="*/ 1075091 h 2237474"/>
              <a:gd name="connsiteX51" fmla="*/ 8750383 w 12192000"/>
              <a:gd name="connsiteY51" fmla="*/ 1097387 h 2237474"/>
              <a:gd name="connsiteX52" fmla="*/ 8697365 w 12192000"/>
              <a:gd name="connsiteY52" fmla="*/ 1105869 h 2237474"/>
              <a:gd name="connsiteX53" fmla="*/ 8665605 w 12192000"/>
              <a:gd name="connsiteY53" fmla="*/ 1110791 h 2237474"/>
              <a:gd name="connsiteX54" fmla="*/ 8584946 w 12192000"/>
              <a:gd name="connsiteY54" fmla="*/ 1135226 h 2237474"/>
              <a:gd name="connsiteX55" fmla="*/ 8460755 w 12192000"/>
              <a:gd name="connsiteY55" fmla="*/ 1203427 h 2237474"/>
              <a:gd name="connsiteX56" fmla="*/ 8419755 w 12192000"/>
              <a:gd name="connsiteY56" fmla="*/ 1216260 h 2237474"/>
              <a:gd name="connsiteX57" fmla="*/ 8411626 w 12192000"/>
              <a:gd name="connsiteY57" fmla="*/ 1214397 h 2237474"/>
              <a:gd name="connsiteX58" fmla="*/ 8363469 w 12192000"/>
              <a:gd name="connsiteY58" fmla="*/ 1246658 h 2237474"/>
              <a:gd name="connsiteX59" fmla="*/ 8275497 w 12192000"/>
              <a:gd name="connsiteY59" fmla="*/ 1264396 h 2237474"/>
              <a:gd name="connsiteX60" fmla="*/ 8206287 w 12192000"/>
              <a:gd name="connsiteY60" fmla="*/ 1273060 h 2237474"/>
              <a:gd name="connsiteX61" fmla="*/ 8168705 w 12192000"/>
              <a:gd name="connsiteY61" fmla="*/ 1279956 h 2237474"/>
              <a:gd name="connsiteX62" fmla="*/ 8139997 w 12192000"/>
              <a:gd name="connsiteY62" fmla="*/ 1282713 h 2237474"/>
              <a:gd name="connsiteX63" fmla="*/ 8074238 w 12192000"/>
              <a:gd name="connsiteY63" fmla="*/ 1301895 h 2237474"/>
              <a:gd name="connsiteX64" fmla="*/ 7968292 w 12192000"/>
              <a:gd name="connsiteY64" fmla="*/ 1338779 h 2237474"/>
              <a:gd name="connsiteX65" fmla="*/ 7945122 w 12192000"/>
              <a:gd name="connsiteY65" fmla="*/ 1345477 h 2237474"/>
              <a:gd name="connsiteX66" fmla="*/ 7922771 w 12192000"/>
              <a:gd name="connsiteY66" fmla="*/ 1346645 h 2237474"/>
              <a:gd name="connsiteX67" fmla="*/ 7915461 w 12192000"/>
              <a:gd name="connsiteY67" fmla="*/ 1342919 h 2237474"/>
              <a:gd name="connsiteX68" fmla="*/ 7902328 w 12192000"/>
              <a:gd name="connsiteY68" fmla="*/ 1345865 h 2237474"/>
              <a:gd name="connsiteX69" fmla="*/ 7898322 w 12192000"/>
              <a:gd name="connsiteY69" fmla="*/ 1345689 h 2237474"/>
              <a:gd name="connsiteX70" fmla="*/ 7875879 w 12192000"/>
              <a:gd name="connsiteY70" fmla="*/ 1345646 h 2237474"/>
              <a:gd name="connsiteX71" fmla="*/ 7840612 w 12192000"/>
              <a:gd name="connsiteY71" fmla="*/ 1369373 h 2237474"/>
              <a:gd name="connsiteX72" fmla="*/ 7786819 w 12192000"/>
              <a:gd name="connsiteY72" fmla="*/ 1378970 h 2237474"/>
              <a:gd name="connsiteX73" fmla="*/ 7548172 w 12192000"/>
              <a:gd name="connsiteY73" fmla="*/ 1417460 h 2237474"/>
              <a:gd name="connsiteX74" fmla="*/ 7483437 w 12192000"/>
              <a:gd name="connsiteY74" fmla="*/ 1478152 h 2237474"/>
              <a:gd name="connsiteX75" fmla="*/ 7377870 w 12192000"/>
              <a:gd name="connsiteY75" fmla="*/ 1523319 h 2237474"/>
              <a:gd name="connsiteX76" fmla="*/ 7230737 w 12192000"/>
              <a:gd name="connsiteY76" fmla="*/ 1562633 h 2237474"/>
              <a:gd name="connsiteX77" fmla="*/ 7224458 w 12192000"/>
              <a:gd name="connsiteY77" fmla="*/ 1573008 h 2237474"/>
              <a:gd name="connsiteX78" fmla="*/ 7213486 w 12192000"/>
              <a:gd name="connsiteY78" fmla="*/ 1580987 h 2237474"/>
              <a:gd name="connsiteX79" fmla="*/ 7210972 w 12192000"/>
              <a:gd name="connsiteY79" fmla="*/ 1580856 h 2237474"/>
              <a:gd name="connsiteX80" fmla="*/ 7183121 w 12192000"/>
              <a:gd name="connsiteY80" fmla="*/ 1595162 h 2237474"/>
              <a:gd name="connsiteX81" fmla="*/ 7164601 w 12192000"/>
              <a:gd name="connsiteY81" fmla="*/ 1606490 h 2237474"/>
              <a:gd name="connsiteX82" fmla="*/ 7159286 w 12192000"/>
              <a:gd name="connsiteY82" fmla="*/ 1606850 h 2237474"/>
              <a:gd name="connsiteX83" fmla="*/ 7114651 w 12192000"/>
              <a:gd name="connsiteY83" fmla="*/ 1620959 h 2237474"/>
              <a:gd name="connsiteX84" fmla="*/ 7092727 w 12192000"/>
              <a:gd name="connsiteY84" fmla="*/ 1623628 h 2237474"/>
              <a:gd name="connsiteX85" fmla="*/ 7031309 w 12192000"/>
              <a:gd name="connsiteY85" fmla="*/ 1619451 h 2237474"/>
              <a:gd name="connsiteX86" fmla="*/ 6999084 w 12192000"/>
              <a:gd name="connsiteY86" fmla="*/ 1634317 h 2237474"/>
              <a:gd name="connsiteX87" fmla="*/ 6992107 w 12192000"/>
              <a:gd name="connsiteY87" fmla="*/ 1636860 h 2237474"/>
              <a:gd name="connsiteX88" fmla="*/ 6991765 w 12192000"/>
              <a:gd name="connsiteY88" fmla="*/ 1636725 h 2237474"/>
              <a:gd name="connsiteX89" fmla="*/ 6983996 w 12192000"/>
              <a:gd name="connsiteY89" fmla="*/ 1639040 h 2237474"/>
              <a:gd name="connsiteX90" fmla="*/ 6979383 w 12192000"/>
              <a:gd name="connsiteY90" fmla="*/ 1641496 h 2237474"/>
              <a:gd name="connsiteX91" fmla="*/ 6900177 w 12192000"/>
              <a:gd name="connsiteY91" fmla="*/ 1636016 h 2237474"/>
              <a:gd name="connsiteX92" fmla="*/ 6795372 w 12192000"/>
              <a:gd name="connsiteY92" fmla="*/ 1644845 h 2237474"/>
              <a:gd name="connsiteX93" fmla="*/ 6692251 w 12192000"/>
              <a:gd name="connsiteY93" fmla="*/ 1656357 h 2237474"/>
              <a:gd name="connsiteX94" fmla="*/ 6655235 w 12192000"/>
              <a:gd name="connsiteY94" fmla="*/ 1661869 h 2237474"/>
              <a:gd name="connsiteX95" fmla="*/ 6587857 w 12192000"/>
              <a:gd name="connsiteY95" fmla="*/ 1665769 h 2237474"/>
              <a:gd name="connsiteX96" fmla="*/ 6554894 w 12192000"/>
              <a:gd name="connsiteY96" fmla="*/ 1664428 h 2237474"/>
              <a:gd name="connsiteX97" fmla="*/ 6551579 w 12192000"/>
              <a:gd name="connsiteY97" fmla="*/ 1662213 h 2237474"/>
              <a:gd name="connsiteX98" fmla="*/ 6545693 w 12192000"/>
              <a:gd name="connsiteY98" fmla="*/ 1661776 h 2237474"/>
              <a:gd name="connsiteX99" fmla="*/ 6530561 w 12192000"/>
              <a:gd name="connsiteY99" fmla="*/ 1664619 h 2237474"/>
              <a:gd name="connsiteX100" fmla="*/ 6525028 w 12192000"/>
              <a:gd name="connsiteY100" fmla="*/ 1666354 h 2237474"/>
              <a:gd name="connsiteX101" fmla="*/ 6516595 w 12192000"/>
              <a:gd name="connsiteY101" fmla="*/ 1667475 h 2237474"/>
              <a:gd name="connsiteX102" fmla="*/ 6516340 w 12192000"/>
              <a:gd name="connsiteY102" fmla="*/ 1667291 h 2237474"/>
              <a:gd name="connsiteX103" fmla="*/ 6508541 w 12192000"/>
              <a:gd name="connsiteY103" fmla="*/ 1668757 h 2237474"/>
              <a:gd name="connsiteX104" fmla="*/ 6471012 w 12192000"/>
              <a:gd name="connsiteY104" fmla="*/ 1678604 h 2237474"/>
              <a:gd name="connsiteX105" fmla="*/ 6415265 w 12192000"/>
              <a:gd name="connsiteY105" fmla="*/ 1665317 h 2237474"/>
              <a:gd name="connsiteX106" fmla="*/ 6393343 w 12192000"/>
              <a:gd name="connsiteY106" fmla="*/ 1664672 h 2237474"/>
              <a:gd name="connsiteX107" fmla="*/ 6380457 w 12192000"/>
              <a:gd name="connsiteY107" fmla="*/ 1662376 h 2237474"/>
              <a:gd name="connsiteX108" fmla="*/ 6280959 w 12192000"/>
              <a:gd name="connsiteY108" fmla="*/ 1689329 h 2237474"/>
              <a:gd name="connsiteX109" fmla="*/ 6266765 w 12192000"/>
              <a:gd name="connsiteY109" fmla="*/ 1695560 h 2237474"/>
              <a:gd name="connsiteX110" fmla="*/ 6255823 w 12192000"/>
              <a:gd name="connsiteY110" fmla="*/ 1704850 h 2237474"/>
              <a:gd name="connsiteX111" fmla="*/ 6098321 w 12192000"/>
              <a:gd name="connsiteY111" fmla="*/ 1721646 h 2237474"/>
              <a:gd name="connsiteX112" fmla="*/ 5880652 w 12192000"/>
              <a:gd name="connsiteY112" fmla="*/ 1779643 h 2237474"/>
              <a:gd name="connsiteX113" fmla="*/ 5785959 w 12192000"/>
              <a:gd name="connsiteY113" fmla="*/ 1775307 h 2237474"/>
              <a:gd name="connsiteX114" fmla="*/ 5643534 w 12192000"/>
              <a:gd name="connsiteY114" fmla="*/ 1802919 h 2237474"/>
              <a:gd name="connsiteX115" fmla="*/ 5518799 w 12192000"/>
              <a:gd name="connsiteY115" fmla="*/ 1818312 h 2237474"/>
              <a:gd name="connsiteX116" fmla="*/ 5505014 w 12192000"/>
              <a:gd name="connsiteY116" fmla="*/ 1819259 h 2237474"/>
              <a:gd name="connsiteX117" fmla="*/ 5453307 w 12192000"/>
              <a:gd name="connsiteY117" fmla="*/ 1815450 h 2237474"/>
              <a:gd name="connsiteX118" fmla="*/ 5364192 w 12192000"/>
              <a:gd name="connsiteY118" fmla="*/ 1826074 h 2237474"/>
              <a:gd name="connsiteX119" fmla="*/ 5350380 w 12192000"/>
              <a:gd name="connsiteY119" fmla="*/ 1830891 h 2237474"/>
              <a:gd name="connsiteX120" fmla="*/ 5259633 w 12192000"/>
              <a:gd name="connsiteY120" fmla="*/ 1837160 h 2237474"/>
              <a:gd name="connsiteX121" fmla="*/ 5197513 w 12192000"/>
              <a:gd name="connsiteY121" fmla="*/ 1844718 h 2237474"/>
              <a:gd name="connsiteX122" fmla="*/ 5184170 w 12192000"/>
              <a:gd name="connsiteY122" fmla="*/ 1849402 h 2237474"/>
              <a:gd name="connsiteX123" fmla="*/ 5168852 w 12192000"/>
              <a:gd name="connsiteY123" fmla="*/ 1844846 h 2237474"/>
              <a:gd name="connsiteX124" fmla="*/ 5164370 w 12192000"/>
              <a:gd name="connsiteY124" fmla="*/ 1840597 h 2237474"/>
              <a:gd name="connsiteX125" fmla="*/ 5114927 w 12192000"/>
              <a:gd name="connsiteY125" fmla="*/ 1847827 h 2237474"/>
              <a:gd name="connsiteX126" fmla="*/ 5108970 w 12192000"/>
              <a:gd name="connsiteY126" fmla="*/ 1847935 h 2237474"/>
              <a:gd name="connsiteX127" fmla="*/ 5067961 w 12192000"/>
              <a:gd name="connsiteY127" fmla="*/ 1845917 h 2237474"/>
              <a:gd name="connsiteX128" fmla="*/ 5007075 w 12192000"/>
              <a:gd name="connsiteY128" fmla="*/ 1838626 h 2237474"/>
              <a:gd name="connsiteX129" fmla="*/ 4944087 w 12192000"/>
              <a:gd name="connsiteY129" fmla="*/ 1823332 h 2237474"/>
              <a:gd name="connsiteX130" fmla="*/ 4907662 w 12192000"/>
              <a:gd name="connsiteY130" fmla="*/ 1816900 h 2237474"/>
              <a:gd name="connsiteX131" fmla="*/ 4882386 w 12192000"/>
              <a:gd name="connsiteY131" fmla="*/ 1809844 h 2237474"/>
              <a:gd name="connsiteX132" fmla="*/ 4811440 w 12192000"/>
              <a:gd name="connsiteY132" fmla="*/ 1804655 h 2237474"/>
              <a:gd name="connsiteX133" fmla="*/ 4691075 w 12192000"/>
              <a:gd name="connsiteY133" fmla="*/ 1801389 h 2237474"/>
              <a:gd name="connsiteX134" fmla="*/ 4647449 w 12192000"/>
              <a:gd name="connsiteY134" fmla="*/ 1793181 h 2237474"/>
              <a:gd name="connsiteX135" fmla="*/ 4645504 w 12192000"/>
              <a:gd name="connsiteY135" fmla="*/ 1787606 h 2237474"/>
              <a:gd name="connsiteX136" fmla="*/ 4632229 w 12192000"/>
              <a:gd name="connsiteY136" fmla="*/ 1785815 h 2237474"/>
              <a:gd name="connsiteX137" fmla="*/ 4629273 w 12192000"/>
              <a:gd name="connsiteY137" fmla="*/ 1784355 h 2237474"/>
              <a:gd name="connsiteX138" fmla="*/ 4611738 w 12192000"/>
              <a:gd name="connsiteY138" fmla="*/ 1776964 h 2237474"/>
              <a:gd name="connsiteX139" fmla="*/ 4560070 w 12192000"/>
              <a:gd name="connsiteY139" fmla="*/ 1785640 h 2237474"/>
              <a:gd name="connsiteX140" fmla="*/ 4536503 w 12192000"/>
              <a:gd name="connsiteY140" fmla="*/ 1785334 h 2237474"/>
              <a:gd name="connsiteX141" fmla="*/ 4513724 w 12192000"/>
              <a:gd name="connsiteY141" fmla="*/ 1791996 h 2237474"/>
              <a:gd name="connsiteX142" fmla="*/ 4459810 w 12192000"/>
              <a:gd name="connsiteY142" fmla="*/ 1797886 h 2237474"/>
              <a:gd name="connsiteX143" fmla="*/ 4379064 w 12192000"/>
              <a:gd name="connsiteY143" fmla="*/ 1817177 h 2237474"/>
              <a:gd name="connsiteX144" fmla="*/ 4319209 w 12192000"/>
              <a:gd name="connsiteY144" fmla="*/ 1834833 h 2237474"/>
              <a:gd name="connsiteX145" fmla="*/ 4306907 w 12192000"/>
              <a:gd name="connsiteY145" fmla="*/ 1841641 h 2237474"/>
              <a:gd name="connsiteX146" fmla="*/ 4290981 w 12192000"/>
              <a:gd name="connsiteY146" fmla="*/ 1839677 h 2237474"/>
              <a:gd name="connsiteX147" fmla="*/ 4285792 w 12192000"/>
              <a:gd name="connsiteY147" fmla="*/ 1836231 h 2237474"/>
              <a:gd name="connsiteX148" fmla="*/ 4238372 w 12192000"/>
              <a:gd name="connsiteY148" fmla="*/ 1851480 h 2237474"/>
              <a:gd name="connsiteX149" fmla="*/ 4232517 w 12192000"/>
              <a:gd name="connsiteY149" fmla="*/ 1852567 h 2237474"/>
              <a:gd name="connsiteX150" fmla="*/ 4191732 w 12192000"/>
              <a:gd name="connsiteY150" fmla="*/ 1857328 h 2237474"/>
              <a:gd name="connsiteX151" fmla="*/ 4065532 w 12192000"/>
              <a:gd name="connsiteY151" fmla="*/ 1855477 h 2237474"/>
              <a:gd name="connsiteX152" fmla="*/ 4028460 w 12192000"/>
              <a:gd name="connsiteY152" fmla="*/ 1855137 h 2237474"/>
              <a:gd name="connsiteX153" fmla="*/ 4002267 w 12192000"/>
              <a:gd name="connsiteY153" fmla="*/ 1852352 h 2237474"/>
              <a:gd name="connsiteX154" fmla="*/ 3931396 w 12192000"/>
              <a:gd name="connsiteY154" fmla="*/ 1858915 h 2237474"/>
              <a:gd name="connsiteX155" fmla="*/ 3812162 w 12192000"/>
              <a:gd name="connsiteY155" fmla="*/ 1875501 h 2237474"/>
              <a:gd name="connsiteX156" fmla="*/ 3767672 w 12192000"/>
              <a:gd name="connsiteY156" fmla="*/ 1874600 h 2237474"/>
              <a:gd name="connsiteX157" fmla="*/ 3764741 w 12192000"/>
              <a:gd name="connsiteY157" fmla="*/ 1869433 h 2237474"/>
              <a:gd name="connsiteX158" fmla="*/ 3751332 w 12192000"/>
              <a:gd name="connsiteY158" fmla="*/ 1869854 h 2237474"/>
              <a:gd name="connsiteX159" fmla="*/ 3748155 w 12192000"/>
              <a:gd name="connsiteY159" fmla="*/ 1868903 h 2237474"/>
              <a:gd name="connsiteX160" fmla="*/ 3729530 w 12192000"/>
              <a:gd name="connsiteY160" fmla="*/ 1864513 h 2237474"/>
              <a:gd name="connsiteX161" fmla="*/ 3680177 w 12192000"/>
              <a:gd name="connsiteY161" fmla="*/ 1881552 h 2237474"/>
              <a:gd name="connsiteX162" fmla="*/ 3567259 w 12192000"/>
              <a:gd name="connsiteY162" fmla="*/ 1893482 h 2237474"/>
              <a:gd name="connsiteX163" fmla="*/ 3405770 w 12192000"/>
              <a:gd name="connsiteY163" fmla="*/ 1904591 h 2237474"/>
              <a:gd name="connsiteX164" fmla="*/ 3280097 w 12192000"/>
              <a:gd name="connsiteY164" fmla="*/ 1919610 h 2237474"/>
              <a:gd name="connsiteX165" fmla="*/ 3123424 w 12192000"/>
              <a:gd name="connsiteY165" fmla="*/ 1952930 h 2237474"/>
              <a:gd name="connsiteX166" fmla="*/ 3009910 w 12192000"/>
              <a:gd name="connsiteY166" fmla="*/ 1957866 h 2237474"/>
              <a:gd name="connsiteX167" fmla="*/ 2995934 w 12192000"/>
              <a:gd name="connsiteY167" fmla="*/ 1967085 h 2237474"/>
              <a:gd name="connsiteX168" fmla="*/ 2980071 w 12192000"/>
              <a:gd name="connsiteY168" fmla="*/ 1972988 h 2237474"/>
              <a:gd name="connsiteX169" fmla="*/ 2978094 w 12192000"/>
              <a:gd name="connsiteY169" fmla="*/ 1972369 h 2237474"/>
              <a:gd name="connsiteX170" fmla="*/ 2942858 w 12192000"/>
              <a:gd name="connsiteY170" fmla="*/ 1981367 h 2237474"/>
              <a:gd name="connsiteX171" fmla="*/ 2875436 w 12192000"/>
              <a:gd name="connsiteY171" fmla="*/ 1996977 h 2237474"/>
              <a:gd name="connsiteX172" fmla="*/ 2874892 w 12192000"/>
              <a:gd name="connsiteY172" fmla="*/ 1996085 h 2237474"/>
              <a:gd name="connsiteX173" fmla="*/ 2864145 w 12192000"/>
              <a:gd name="connsiteY173" fmla="*/ 1994061 h 2237474"/>
              <a:gd name="connsiteX174" fmla="*/ 2843662 w 12192000"/>
              <a:gd name="connsiteY174" fmla="*/ 1992498 h 2237474"/>
              <a:gd name="connsiteX175" fmla="*/ 2796128 w 12192000"/>
              <a:gd name="connsiteY175" fmla="*/ 1976403 h 2237474"/>
              <a:gd name="connsiteX176" fmla="*/ 2756784 w 12192000"/>
              <a:gd name="connsiteY176" fmla="*/ 1985116 h 2237474"/>
              <a:gd name="connsiteX177" fmla="*/ 2748833 w 12192000"/>
              <a:gd name="connsiteY177" fmla="*/ 1986323 h 2237474"/>
              <a:gd name="connsiteX178" fmla="*/ 2748661 w 12192000"/>
              <a:gd name="connsiteY178" fmla="*/ 1986122 h 2237474"/>
              <a:gd name="connsiteX179" fmla="*/ 2740251 w 12192000"/>
              <a:gd name="connsiteY179" fmla="*/ 1986946 h 2237474"/>
              <a:gd name="connsiteX180" fmla="*/ 2718916 w 12192000"/>
              <a:gd name="connsiteY180" fmla="*/ 1990867 h 2237474"/>
              <a:gd name="connsiteX181" fmla="*/ 2713522 w 12192000"/>
              <a:gd name="connsiteY181" fmla="*/ 1990173 h 2237474"/>
              <a:gd name="connsiteX182" fmla="*/ 2680597 w 12192000"/>
              <a:gd name="connsiteY182" fmla="*/ 1984996 h 2237474"/>
              <a:gd name="connsiteX183" fmla="*/ 2578178 w 12192000"/>
              <a:gd name="connsiteY183" fmla="*/ 1990531 h 2237474"/>
              <a:gd name="connsiteX184" fmla="*/ 2476147 w 12192000"/>
              <a:gd name="connsiteY184" fmla="*/ 1998305 h 2237474"/>
              <a:gd name="connsiteX185" fmla="*/ 2373568 w 12192000"/>
              <a:gd name="connsiteY185" fmla="*/ 2003219 h 2237474"/>
              <a:gd name="connsiteX186" fmla="*/ 2321399 w 12192000"/>
              <a:gd name="connsiteY186" fmla="*/ 1989467 h 2237474"/>
              <a:gd name="connsiteX187" fmla="*/ 2315525 w 12192000"/>
              <a:gd name="connsiteY187" fmla="*/ 1989708 h 2237474"/>
              <a:gd name="connsiteX188" fmla="*/ 2300792 w 12192000"/>
              <a:gd name="connsiteY188" fmla="*/ 1994290 h 2237474"/>
              <a:gd name="connsiteX189" fmla="*/ 2295469 w 12192000"/>
              <a:gd name="connsiteY189" fmla="*/ 1996659 h 2237474"/>
              <a:gd name="connsiteX190" fmla="*/ 2287219 w 12192000"/>
              <a:gd name="connsiteY190" fmla="*/ 1998750 h 2237474"/>
              <a:gd name="connsiteX191" fmla="*/ 2286948 w 12192000"/>
              <a:gd name="connsiteY191" fmla="*/ 1998596 h 2237474"/>
              <a:gd name="connsiteX192" fmla="*/ 2243069 w 12192000"/>
              <a:gd name="connsiteY192" fmla="*/ 2015111 h 2237474"/>
              <a:gd name="connsiteX193" fmla="*/ 2186609 w 12192000"/>
              <a:gd name="connsiteY193" fmla="*/ 2008263 h 2237474"/>
              <a:gd name="connsiteX194" fmla="*/ 2164831 w 12192000"/>
              <a:gd name="connsiteY194" fmla="*/ 2010143 h 2237474"/>
              <a:gd name="connsiteX195" fmla="*/ 2152836 w 12192000"/>
              <a:gd name="connsiteY195" fmla="*/ 2010048 h 2237474"/>
              <a:gd name="connsiteX196" fmla="*/ 2117102 w 12192000"/>
              <a:gd name="connsiteY196" fmla="*/ 2023004 h 2237474"/>
              <a:gd name="connsiteX197" fmla="*/ 2111935 w 12192000"/>
              <a:gd name="connsiteY197" fmla="*/ 2023163 h 2237474"/>
              <a:gd name="connsiteX198" fmla="*/ 2089991 w 12192000"/>
              <a:gd name="connsiteY198" fmla="*/ 2034193 h 2237474"/>
              <a:gd name="connsiteX199" fmla="*/ 2058061 w 12192000"/>
              <a:gd name="connsiteY199" fmla="*/ 2047942 h 2237474"/>
              <a:gd name="connsiteX200" fmla="*/ 2055737 w 12192000"/>
              <a:gd name="connsiteY200" fmla="*/ 2047704 h 2237474"/>
              <a:gd name="connsiteX201" fmla="*/ 2042244 w 12192000"/>
              <a:gd name="connsiteY201" fmla="*/ 2055560 h 2237474"/>
              <a:gd name="connsiteX202" fmla="*/ 1976224 w 12192000"/>
              <a:gd name="connsiteY202" fmla="*/ 2074257 h 2237474"/>
              <a:gd name="connsiteX203" fmla="*/ 1877728 w 12192000"/>
              <a:gd name="connsiteY203" fmla="*/ 2101004 h 2237474"/>
              <a:gd name="connsiteX204" fmla="*/ 1759056 w 12192000"/>
              <a:gd name="connsiteY204" fmla="*/ 2125608 h 2237474"/>
              <a:gd name="connsiteX205" fmla="*/ 1637948 w 12192000"/>
              <a:gd name="connsiteY205" fmla="*/ 2172597 h 2237474"/>
              <a:gd name="connsiteX206" fmla="*/ 1434549 w 12192000"/>
              <a:gd name="connsiteY206" fmla="*/ 2234522 h 2237474"/>
              <a:gd name="connsiteX207" fmla="*/ 1398481 w 12192000"/>
              <a:gd name="connsiteY207" fmla="*/ 2237074 h 2237474"/>
              <a:gd name="connsiteX208" fmla="*/ 1398407 w 12192000"/>
              <a:gd name="connsiteY208" fmla="*/ 2237095 h 2237474"/>
              <a:gd name="connsiteX209" fmla="*/ 1370962 w 12192000"/>
              <a:gd name="connsiteY209" fmla="*/ 2237474 h 2237474"/>
              <a:gd name="connsiteX210" fmla="*/ 1356367 w 12192000"/>
              <a:gd name="connsiteY210" fmla="*/ 2235089 h 2237474"/>
              <a:gd name="connsiteX211" fmla="*/ 1324828 w 12192000"/>
              <a:gd name="connsiteY211" fmla="*/ 2231968 h 2237474"/>
              <a:gd name="connsiteX212" fmla="*/ 1297744 w 12192000"/>
              <a:gd name="connsiteY212" fmla="*/ 2235849 h 2237474"/>
              <a:gd name="connsiteX213" fmla="*/ 1286236 w 12192000"/>
              <a:gd name="connsiteY213" fmla="*/ 2233135 h 2237474"/>
              <a:gd name="connsiteX214" fmla="*/ 1283504 w 12192000"/>
              <a:gd name="connsiteY214" fmla="*/ 2233797 h 2237474"/>
              <a:gd name="connsiteX215" fmla="*/ 1279765 w 12192000"/>
              <a:gd name="connsiteY215" fmla="*/ 2229639 h 2237474"/>
              <a:gd name="connsiteX216" fmla="*/ 1195347 w 12192000"/>
              <a:gd name="connsiteY216" fmla="*/ 2212354 h 2237474"/>
              <a:gd name="connsiteX217" fmla="*/ 970251 w 12192000"/>
              <a:gd name="connsiteY217" fmla="*/ 2221029 h 2237474"/>
              <a:gd name="connsiteX218" fmla="*/ 812914 w 12192000"/>
              <a:gd name="connsiteY218" fmla="*/ 2202752 h 2237474"/>
              <a:gd name="connsiteX219" fmla="*/ 800195 w 12192000"/>
              <a:gd name="connsiteY219" fmla="*/ 2209407 h 2237474"/>
              <a:gd name="connsiteX220" fmla="*/ 784978 w 12192000"/>
              <a:gd name="connsiteY220" fmla="*/ 2212360 h 2237474"/>
              <a:gd name="connsiteX221" fmla="*/ 681987 w 12192000"/>
              <a:gd name="connsiteY221" fmla="*/ 2216757 h 2237474"/>
              <a:gd name="connsiteX222" fmla="*/ 669923 w 12192000"/>
              <a:gd name="connsiteY222" fmla="*/ 2211682 h 2237474"/>
              <a:gd name="connsiteX223" fmla="*/ 648680 w 12192000"/>
              <a:gd name="connsiteY223" fmla="*/ 2206229 h 2237474"/>
              <a:gd name="connsiteX224" fmla="*/ 597225 w 12192000"/>
              <a:gd name="connsiteY224" fmla="*/ 2180999 h 2237474"/>
              <a:gd name="connsiteX225" fmla="*/ 558449 w 12192000"/>
              <a:gd name="connsiteY225" fmla="*/ 2182346 h 2237474"/>
              <a:gd name="connsiteX226" fmla="*/ 550517 w 12192000"/>
              <a:gd name="connsiteY226" fmla="*/ 2182060 h 2237474"/>
              <a:gd name="connsiteX227" fmla="*/ 550309 w 12192000"/>
              <a:gd name="connsiteY227" fmla="*/ 2181825 h 2237474"/>
              <a:gd name="connsiteX228" fmla="*/ 541836 w 12192000"/>
              <a:gd name="connsiteY228" fmla="*/ 2181063 h 2237474"/>
              <a:gd name="connsiteX229" fmla="*/ 536057 w 12192000"/>
              <a:gd name="connsiteY229" fmla="*/ 2181537 h 2237474"/>
              <a:gd name="connsiteX230" fmla="*/ 520671 w 12192000"/>
              <a:gd name="connsiteY230" fmla="*/ 2180980 h 2237474"/>
              <a:gd name="connsiteX231" fmla="*/ 515024 w 12192000"/>
              <a:gd name="connsiteY231" fmla="*/ 2179258 h 2237474"/>
              <a:gd name="connsiteX232" fmla="*/ 512278 w 12192000"/>
              <a:gd name="connsiteY232" fmla="*/ 2176369 h 2237474"/>
              <a:gd name="connsiteX233" fmla="*/ 480419 w 12192000"/>
              <a:gd name="connsiteY233" fmla="*/ 2167807 h 2237474"/>
              <a:gd name="connsiteX234" fmla="*/ 413835 w 12192000"/>
              <a:gd name="connsiteY234" fmla="*/ 2156783 h 2237474"/>
              <a:gd name="connsiteX235" fmla="*/ 376513 w 12192000"/>
              <a:gd name="connsiteY235" fmla="*/ 2154014 h 2237474"/>
              <a:gd name="connsiteX236" fmla="*/ 273386 w 12192000"/>
              <a:gd name="connsiteY236" fmla="*/ 2142551 h 2237474"/>
              <a:gd name="connsiteX237" fmla="*/ 169207 w 12192000"/>
              <a:gd name="connsiteY237" fmla="*/ 2128100 h 2237474"/>
              <a:gd name="connsiteX238" fmla="*/ 93149 w 12192000"/>
              <a:gd name="connsiteY238" fmla="*/ 2105324 h 2237474"/>
              <a:gd name="connsiteX239" fmla="*/ 88109 w 12192000"/>
              <a:gd name="connsiteY239" fmla="*/ 2106704 h 2237474"/>
              <a:gd name="connsiteX240" fmla="*/ 80022 w 12192000"/>
              <a:gd name="connsiteY240" fmla="*/ 2107254 h 2237474"/>
              <a:gd name="connsiteX241" fmla="*/ 79717 w 12192000"/>
              <a:gd name="connsiteY241" fmla="*/ 2107046 h 2237474"/>
              <a:gd name="connsiteX242" fmla="*/ 72352 w 12192000"/>
              <a:gd name="connsiteY242" fmla="*/ 2107991 h 2237474"/>
              <a:gd name="connsiteX243" fmla="*/ 37645 w 12192000"/>
              <a:gd name="connsiteY243" fmla="*/ 2115401 h 2237474"/>
              <a:gd name="connsiteX244" fmla="*/ 4572 w 12192000"/>
              <a:gd name="connsiteY244" fmla="*/ 2111091 h 2237474"/>
              <a:gd name="connsiteX245" fmla="*/ 0 w 12192000"/>
              <a:gd name="connsiteY245" fmla="*/ 2110468 h 2237474"/>
              <a:gd name="connsiteX246" fmla="*/ 0 w 12192000"/>
              <a:gd name="connsiteY246"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154948 w 12192000"/>
              <a:gd name="connsiteY4" fmla="*/ 762731 h 2237474"/>
              <a:gd name="connsiteX5" fmla="*/ 12047364 w 12192000"/>
              <a:gd name="connsiteY5" fmla="*/ 749662 h 2237474"/>
              <a:gd name="connsiteX6" fmla="*/ 11890686 w 12192000"/>
              <a:gd name="connsiteY6" fmla="*/ 732766 h 2237474"/>
              <a:gd name="connsiteX7" fmla="*/ 11782413 w 12192000"/>
              <a:gd name="connsiteY7" fmla="*/ 769868 h 2237474"/>
              <a:gd name="connsiteX8" fmla="*/ 11649954 w 12192000"/>
              <a:gd name="connsiteY8" fmla="*/ 749628 h 2237474"/>
              <a:gd name="connsiteX9" fmla="*/ 11560424 w 12192000"/>
              <a:gd name="connsiteY9" fmla="*/ 748017 h 2237474"/>
              <a:gd name="connsiteX10" fmla="*/ 11358455 w 12192000"/>
              <a:gd name="connsiteY10" fmla="*/ 747593 h 2237474"/>
              <a:gd name="connsiteX11" fmla="*/ 11165209 w 12192000"/>
              <a:gd name="connsiteY11" fmla="*/ 748852 h 2237474"/>
              <a:gd name="connsiteX12" fmla="*/ 11058755 w 12192000"/>
              <a:gd name="connsiteY12" fmla="*/ 749617 h 2237474"/>
              <a:gd name="connsiteX13" fmla="*/ 10884013 w 12192000"/>
              <a:gd name="connsiteY13" fmla="*/ 760728 h 2237474"/>
              <a:gd name="connsiteX14" fmla="*/ 10834688 w 12192000"/>
              <a:gd name="connsiteY14" fmla="*/ 757726 h 2237474"/>
              <a:gd name="connsiteX15" fmla="*/ 10805004 w 12192000"/>
              <a:gd name="connsiteY15" fmla="*/ 757573 h 2237474"/>
              <a:gd name="connsiteX16" fmla="*/ 10739478 w 12192000"/>
              <a:gd name="connsiteY16" fmla="*/ 776841 h 2237474"/>
              <a:gd name="connsiteX17" fmla="*/ 10458762 w 12192000"/>
              <a:gd name="connsiteY17" fmla="*/ 755400 h 2237474"/>
              <a:gd name="connsiteX18" fmla="*/ 10246919 w 12192000"/>
              <a:gd name="connsiteY18" fmla="*/ 769960 h 2237474"/>
              <a:gd name="connsiteX19" fmla="*/ 10167995 w 12192000"/>
              <a:gd name="connsiteY19" fmla="*/ 760843 h 2237474"/>
              <a:gd name="connsiteX20" fmla="*/ 9997044 w 12192000"/>
              <a:gd name="connsiteY20" fmla="*/ 780129 h 2237474"/>
              <a:gd name="connsiteX21" fmla="*/ 9943887 w 12192000"/>
              <a:gd name="connsiteY21" fmla="*/ 804141 h 2237474"/>
              <a:gd name="connsiteX22" fmla="*/ 9918248 w 12192000"/>
              <a:gd name="connsiteY22" fmla="*/ 816628 h 2237474"/>
              <a:gd name="connsiteX23" fmla="*/ 9836148 w 12192000"/>
              <a:gd name="connsiteY23" fmla="*/ 858312 h 2237474"/>
              <a:gd name="connsiteX24" fmla="*/ 9823800 w 12192000"/>
              <a:gd name="connsiteY24" fmla="*/ 866604 h 2237474"/>
              <a:gd name="connsiteX25" fmla="*/ 9794684 w 12192000"/>
              <a:gd name="connsiteY25" fmla="*/ 864509 h 2237474"/>
              <a:gd name="connsiteX26" fmla="*/ 9778288 w 12192000"/>
              <a:gd name="connsiteY26" fmla="*/ 854362 h 2237474"/>
              <a:gd name="connsiteX27" fmla="*/ 9773886 w 12192000"/>
              <a:gd name="connsiteY27" fmla="*/ 857543 h 2237474"/>
              <a:gd name="connsiteX28" fmla="*/ 9761459 w 12192000"/>
              <a:gd name="connsiteY28" fmla="*/ 862394 h 2237474"/>
              <a:gd name="connsiteX29" fmla="*/ 9705768 w 12192000"/>
              <a:gd name="connsiteY29" fmla="*/ 894610 h 2237474"/>
              <a:gd name="connsiteX30" fmla="*/ 9683005 w 12192000"/>
              <a:gd name="connsiteY30" fmla="*/ 894128 h 2237474"/>
              <a:gd name="connsiteX31" fmla="*/ 9594438 w 12192000"/>
              <a:gd name="connsiteY31" fmla="*/ 919051 h 2237474"/>
              <a:gd name="connsiteX32" fmla="*/ 9577033 w 12192000"/>
              <a:gd name="connsiteY32" fmla="*/ 922857 h 2237474"/>
              <a:gd name="connsiteX33" fmla="*/ 9544189 w 12192000"/>
              <a:gd name="connsiteY33" fmla="*/ 938966 h 2237474"/>
              <a:gd name="connsiteX34" fmla="*/ 9534048 w 12192000"/>
              <a:gd name="connsiteY34" fmla="*/ 940158 h 2237474"/>
              <a:gd name="connsiteX35" fmla="*/ 9500499 w 12192000"/>
              <a:gd name="connsiteY35" fmla="*/ 954680 h 2237474"/>
              <a:gd name="connsiteX36" fmla="*/ 9428195 w 12192000"/>
              <a:gd name="connsiteY36" fmla="*/ 986225 h 2237474"/>
              <a:gd name="connsiteX37" fmla="*/ 9410017 w 12192000"/>
              <a:gd name="connsiteY37" fmla="*/ 993931 h 2237474"/>
              <a:gd name="connsiteX38" fmla="*/ 9392919 w 12192000"/>
              <a:gd name="connsiteY38" fmla="*/ 994656 h 2237474"/>
              <a:gd name="connsiteX39" fmla="*/ 9301293 w 12192000"/>
              <a:gd name="connsiteY39" fmla="*/ 1011593 h 2237474"/>
              <a:gd name="connsiteX40" fmla="*/ 9278619 w 12192000"/>
              <a:gd name="connsiteY40" fmla="*/ 1011878 h 2237474"/>
              <a:gd name="connsiteX41" fmla="*/ 9268019 w 12192000"/>
              <a:gd name="connsiteY41" fmla="*/ 1007442 h 2237474"/>
              <a:gd name="connsiteX42" fmla="*/ 9234662 w 12192000"/>
              <a:gd name="connsiteY42" fmla="*/ 1023056 h 2237474"/>
              <a:gd name="connsiteX43" fmla="*/ 9181033 w 12192000"/>
              <a:gd name="connsiteY43" fmla="*/ 1037921 h 2237474"/>
              <a:gd name="connsiteX44" fmla="*/ 9155969 w 12192000"/>
              <a:gd name="connsiteY44" fmla="*/ 1046804 h 2237474"/>
              <a:gd name="connsiteX45" fmla="*/ 9133985 w 12192000"/>
              <a:gd name="connsiteY45" fmla="*/ 1046450 h 2237474"/>
              <a:gd name="connsiteX46" fmla="*/ 9012987 w 12192000"/>
              <a:gd name="connsiteY46" fmla="*/ 1061986 h 2237474"/>
              <a:gd name="connsiteX47" fmla="*/ 8968445 w 12192000"/>
              <a:gd name="connsiteY47" fmla="*/ 1052169 h 2237474"/>
              <a:gd name="connsiteX48" fmla="*/ 8958984 w 12192000"/>
              <a:gd name="connsiteY48" fmla="*/ 1057212 h 2237474"/>
              <a:gd name="connsiteX49" fmla="*/ 8886001 w 12192000"/>
              <a:gd name="connsiteY49" fmla="*/ 1067468 h 2237474"/>
              <a:gd name="connsiteX50" fmla="*/ 8838610 w 12192000"/>
              <a:gd name="connsiteY50" fmla="*/ 1075091 h 2237474"/>
              <a:gd name="connsiteX51" fmla="*/ 8750383 w 12192000"/>
              <a:gd name="connsiteY51" fmla="*/ 1097387 h 2237474"/>
              <a:gd name="connsiteX52" fmla="*/ 8697365 w 12192000"/>
              <a:gd name="connsiteY52" fmla="*/ 1105869 h 2237474"/>
              <a:gd name="connsiteX53" fmla="*/ 8665605 w 12192000"/>
              <a:gd name="connsiteY53" fmla="*/ 1110791 h 2237474"/>
              <a:gd name="connsiteX54" fmla="*/ 8584946 w 12192000"/>
              <a:gd name="connsiteY54" fmla="*/ 1135226 h 2237474"/>
              <a:gd name="connsiteX55" fmla="*/ 8460755 w 12192000"/>
              <a:gd name="connsiteY55" fmla="*/ 1203427 h 2237474"/>
              <a:gd name="connsiteX56" fmla="*/ 8419755 w 12192000"/>
              <a:gd name="connsiteY56" fmla="*/ 1216260 h 2237474"/>
              <a:gd name="connsiteX57" fmla="*/ 8411626 w 12192000"/>
              <a:gd name="connsiteY57" fmla="*/ 1214397 h 2237474"/>
              <a:gd name="connsiteX58" fmla="*/ 8363469 w 12192000"/>
              <a:gd name="connsiteY58" fmla="*/ 1246658 h 2237474"/>
              <a:gd name="connsiteX59" fmla="*/ 8275497 w 12192000"/>
              <a:gd name="connsiteY59" fmla="*/ 1264396 h 2237474"/>
              <a:gd name="connsiteX60" fmla="*/ 8206287 w 12192000"/>
              <a:gd name="connsiteY60" fmla="*/ 1273060 h 2237474"/>
              <a:gd name="connsiteX61" fmla="*/ 8168705 w 12192000"/>
              <a:gd name="connsiteY61" fmla="*/ 1279956 h 2237474"/>
              <a:gd name="connsiteX62" fmla="*/ 8139997 w 12192000"/>
              <a:gd name="connsiteY62" fmla="*/ 1282713 h 2237474"/>
              <a:gd name="connsiteX63" fmla="*/ 8074238 w 12192000"/>
              <a:gd name="connsiteY63" fmla="*/ 1301895 h 2237474"/>
              <a:gd name="connsiteX64" fmla="*/ 7968292 w 12192000"/>
              <a:gd name="connsiteY64" fmla="*/ 1338779 h 2237474"/>
              <a:gd name="connsiteX65" fmla="*/ 7945122 w 12192000"/>
              <a:gd name="connsiteY65" fmla="*/ 1345477 h 2237474"/>
              <a:gd name="connsiteX66" fmla="*/ 7922771 w 12192000"/>
              <a:gd name="connsiteY66" fmla="*/ 1346645 h 2237474"/>
              <a:gd name="connsiteX67" fmla="*/ 7915461 w 12192000"/>
              <a:gd name="connsiteY67" fmla="*/ 1342919 h 2237474"/>
              <a:gd name="connsiteX68" fmla="*/ 7902328 w 12192000"/>
              <a:gd name="connsiteY68" fmla="*/ 1345865 h 2237474"/>
              <a:gd name="connsiteX69" fmla="*/ 7898322 w 12192000"/>
              <a:gd name="connsiteY69" fmla="*/ 1345689 h 2237474"/>
              <a:gd name="connsiteX70" fmla="*/ 7875879 w 12192000"/>
              <a:gd name="connsiteY70" fmla="*/ 1345646 h 2237474"/>
              <a:gd name="connsiteX71" fmla="*/ 7840612 w 12192000"/>
              <a:gd name="connsiteY71" fmla="*/ 1369373 h 2237474"/>
              <a:gd name="connsiteX72" fmla="*/ 7786819 w 12192000"/>
              <a:gd name="connsiteY72" fmla="*/ 1378970 h 2237474"/>
              <a:gd name="connsiteX73" fmla="*/ 7548172 w 12192000"/>
              <a:gd name="connsiteY73" fmla="*/ 1417460 h 2237474"/>
              <a:gd name="connsiteX74" fmla="*/ 7483437 w 12192000"/>
              <a:gd name="connsiteY74" fmla="*/ 1478152 h 2237474"/>
              <a:gd name="connsiteX75" fmla="*/ 7377870 w 12192000"/>
              <a:gd name="connsiteY75" fmla="*/ 1523319 h 2237474"/>
              <a:gd name="connsiteX76" fmla="*/ 7230737 w 12192000"/>
              <a:gd name="connsiteY76" fmla="*/ 1562633 h 2237474"/>
              <a:gd name="connsiteX77" fmla="*/ 7224458 w 12192000"/>
              <a:gd name="connsiteY77" fmla="*/ 1573008 h 2237474"/>
              <a:gd name="connsiteX78" fmla="*/ 7213486 w 12192000"/>
              <a:gd name="connsiteY78" fmla="*/ 1580987 h 2237474"/>
              <a:gd name="connsiteX79" fmla="*/ 7210972 w 12192000"/>
              <a:gd name="connsiteY79" fmla="*/ 1580856 h 2237474"/>
              <a:gd name="connsiteX80" fmla="*/ 7183121 w 12192000"/>
              <a:gd name="connsiteY80" fmla="*/ 1595162 h 2237474"/>
              <a:gd name="connsiteX81" fmla="*/ 7164601 w 12192000"/>
              <a:gd name="connsiteY81" fmla="*/ 1606490 h 2237474"/>
              <a:gd name="connsiteX82" fmla="*/ 7159286 w 12192000"/>
              <a:gd name="connsiteY82" fmla="*/ 1606850 h 2237474"/>
              <a:gd name="connsiteX83" fmla="*/ 7114651 w 12192000"/>
              <a:gd name="connsiteY83" fmla="*/ 1620959 h 2237474"/>
              <a:gd name="connsiteX84" fmla="*/ 7092727 w 12192000"/>
              <a:gd name="connsiteY84" fmla="*/ 1623628 h 2237474"/>
              <a:gd name="connsiteX85" fmla="*/ 7031309 w 12192000"/>
              <a:gd name="connsiteY85" fmla="*/ 1619451 h 2237474"/>
              <a:gd name="connsiteX86" fmla="*/ 6999084 w 12192000"/>
              <a:gd name="connsiteY86" fmla="*/ 1634317 h 2237474"/>
              <a:gd name="connsiteX87" fmla="*/ 6992107 w 12192000"/>
              <a:gd name="connsiteY87" fmla="*/ 1636860 h 2237474"/>
              <a:gd name="connsiteX88" fmla="*/ 6991765 w 12192000"/>
              <a:gd name="connsiteY88" fmla="*/ 1636725 h 2237474"/>
              <a:gd name="connsiteX89" fmla="*/ 6983996 w 12192000"/>
              <a:gd name="connsiteY89" fmla="*/ 1639040 h 2237474"/>
              <a:gd name="connsiteX90" fmla="*/ 6979383 w 12192000"/>
              <a:gd name="connsiteY90" fmla="*/ 1641496 h 2237474"/>
              <a:gd name="connsiteX91" fmla="*/ 6900177 w 12192000"/>
              <a:gd name="connsiteY91" fmla="*/ 1636016 h 2237474"/>
              <a:gd name="connsiteX92" fmla="*/ 6795372 w 12192000"/>
              <a:gd name="connsiteY92" fmla="*/ 1644845 h 2237474"/>
              <a:gd name="connsiteX93" fmla="*/ 6692251 w 12192000"/>
              <a:gd name="connsiteY93" fmla="*/ 1656357 h 2237474"/>
              <a:gd name="connsiteX94" fmla="*/ 6655235 w 12192000"/>
              <a:gd name="connsiteY94" fmla="*/ 1661869 h 2237474"/>
              <a:gd name="connsiteX95" fmla="*/ 6587857 w 12192000"/>
              <a:gd name="connsiteY95" fmla="*/ 1665769 h 2237474"/>
              <a:gd name="connsiteX96" fmla="*/ 6554894 w 12192000"/>
              <a:gd name="connsiteY96" fmla="*/ 1664428 h 2237474"/>
              <a:gd name="connsiteX97" fmla="*/ 6551579 w 12192000"/>
              <a:gd name="connsiteY97" fmla="*/ 1662213 h 2237474"/>
              <a:gd name="connsiteX98" fmla="*/ 6545693 w 12192000"/>
              <a:gd name="connsiteY98" fmla="*/ 1661776 h 2237474"/>
              <a:gd name="connsiteX99" fmla="*/ 6530561 w 12192000"/>
              <a:gd name="connsiteY99" fmla="*/ 1664619 h 2237474"/>
              <a:gd name="connsiteX100" fmla="*/ 6525028 w 12192000"/>
              <a:gd name="connsiteY100" fmla="*/ 1666354 h 2237474"/>
              <a:gd name="connsiteX101" fmla="*/ 6516595 w 12192000"/>
              <a:gd name="connsiteY101" fmla="*/ 1667475 h 2237474"/>
              <a:gd name="connsiteX102" fmla="*/ 6516340 w 12192000"/>
              <a:gd name="connsiteY102" fmla="*/ 1667291 h 2237474"/>
              <a:gd name="connsiteX103" fmla="*/ 6508541 w 12192000"/>
              <a:gd name="connsiteY103" fmla="*/ 1668757 h 2237474"/>
              <a:gd name="connsiteX104" fmla="*/ 6471012 w 12192000"/>
              <a:gd name="connsiteY104" fmla="*/ 1678604 h 2237474"/>
              <a:gd name="connsiteX105" fmla="*/ 6415265 w 12192000"/>
              <a:gd name="connsiteY105" fmla="*/ 1665317 h 2237474"/>
              <a:gd name="connsiteX106" fmla="*/ 6393343 w 12192000"/>
              <a:gd name="connsiteY106" fmla="*/ 1664672 h 2237474"/>
              <a:gd name="connsiteX107" fmla="*/ 6380457 w 12192000"/>
              <a:gd name="connsiteY107" fmla="*/ 1662376 h 2237474"/>
              <a:gd name="connsiteX108" fmla="*/ 6280959 w 12192000"/>
              <a:gd name="connsiteY108" fmla="*/ 1689329 h 2237474"/>
              <a:gd name="connsiteX109" fmla="*/ 6266765 w 12192000"/>
              <a:gd name="connsiteY109" fmla="*/ 1695560 h 2237474"/>
              <a:gd name="connsiteX110" fmla="*/ 6098321 w 12192000"/>
              <a:gd name="connsiteY110" fmla="*/ 1721646 h 2237474"/>
              <a:gd name="connsiteX111" fmla="*/ 5880652 w 12192000"/>
              <a:gd name="connsiteY111" fmla="*/ 1779643 h 2237474"/>
              <a:gd name="connsiteX112" fmla="*/ 5785959 w 12192000"/>
              <a:gd name="connsiteY112" fmla="*/ 1775307 h 2237474"/>
              <a:gd name="connsiteX113" fmla="*/ 5643534 w 12192000"/>
              <a:gd name="connsiteY113" fmla="*/ 1802919 h 2237474"/>
              <a:gd name="connsiteX114" fmla="*/ 5518799 w 12192000"/>
              <a:gd name="connsiteY114" fmla="*/ 1818312 h 2237474"/>
              <a:gd name="connsiteX115" fmla="*/ 5505014 w 12192000"/>
              <a:gd name="connsiteY115" fmla="*/ 1819259 h 2237474"/>
              <a:gd name="connsiteX116" fmla="*/ 5453307 w 12192000"/>
              <a:gd name="connsiteY116" fmla="*/ 1815450 h 2237474"/>
              <a:gd name="connsiteX117" fmla="*/ 5364192 w 12192000"/>
              <a:gd name="connsiteY117" fmla="*/ 1826074 h 2237474"/>
              <a:gd name="connsiteX118" fmla="*/ 5350380 w 12192000"/>
              <a:gd name="connsiteY118" fmla="*/ 1830891 h 2237474"/>
              <a:gd name="connsiteX119" fmla="*/ 5259633 w 12192000"/>
              <a:gd name="connsiteY119" fmla="*/ 1837160 h 2237474"/>
              <a:gd name="connsiteX120" fmla="*/ 5197513 w 12192000"/>
              <a:gd name="connsiteY120" fmla="*/ 1844718 h 2237474"/>
              <a:gd name="connsiteX121" fmla="*/ 5184170 w 12192000"/>
              <a:gd name="connsiteY121" fmla="*/ 1849402 h 2237474"/>
              <a:gd name="connsiteX122" fmla="*/ 5168852 w 12192000"/>
              <a:gd name="connsiteY122" fmla="*/ 1844846 h 2237474"/>
              <a:gd name="connsiteX123" fmla="*/ 5164370 w 12192000"/>
              <a:gd name="connsiteY123" fmla="*/ 1840597 h 2237474"/>
              <a:gd name="connsiteX124" fmla="*/ 5114927 w 12192000"/>
              <a:gd name="connsiteY124" fmla="*/ 1847827 h 2237474"/>
              <a:gd name="connsiteX125" fmla="*/ 5108970 w 12192000"/>
              <a:gd name="connsiteY125" fmla="*/ 1847935 h 2237474"/>
              <a:gd name="connsiteX126" fmla="*/ 5067961 w 12192000"/>
              <a:gd name="connsiteY126" fmla="*/ 1845917 h 2237474"/>
              <a:gd name="connsiteX127" fmla="*/ 5007075 w 12192000"/>
              <a:gd name="connsiteY127" fmla="*/ 1838626 h 2237474"/>
              <a:gd name="connsiteX128" fmla="*/ 4944087 w 12192000"/>
              <a:gd name="connsiteY128" fmla="*/ 1823332 h 2237474"/>
              <a:gd name="connsiteX129" fmla="*/ 4907662 w 12192000"/>
              <a:gd name="connsiteY129" fmla="*/ 1816900 h 2237474"/>
              <a:gd name="connsiteX130" fmla="*/ 4882386 w 12192000"/>
              <a:gd name="connsiteY130" fmla="*/ 1809844 h 2237474"/>
              <a:gd name="connsiteX131" fmla="*/ 4811440 w 12192000"/>
              <a:gd name="connsiteY131" fmla="*/ 1804655 h 2237474"/>
              <a:gd name="connsiteX132" fmla="*/ 4691075 w 12192000"/>
              <a:gd name="connsiteY132" fmla="*/ 1801389 h 2237474"/>
              <a:gd name="connsiteX133" fmla="*/ 4647449 w 12192000"/>
              <a:gd name="connsiteY133" fmla="*/ 1793181 h 2237474"/>
              <a:gd name="connsiteX134" fmla="*/ 4645504 w 12192000"/>
              <a:gd name="connsiteY134" fmla="*/ 1787606 h 2237474"/>
              <a:gd name="connsiteX135" fmla="*/ 4632229 w 12192000"/>
              <a:gd name="connsiteY135" fmla="*/ 1785815 h 2237474"/>
              <a:gd name="connsiteX136" fmla="*/ 4629273 w 12192000"/>
              <a:gd name="connsiteY136" fmla="*/ 1784355 h 2237474"/>
              <a:gd name="connsiteX137" fmla="*/ 4611738 w 12192000"/>
              <a:gd name="connsiteY137" fmla="*/ 1776964 h 2237474"/>
              <a:gd name="connsiteX138" fmla="*/ 4560070 w 12192000"/>
              <a:gd name="connsiteY138" fmla="*/ 1785640 h 2237474"/>
              <a:gd name="connsiteX139" fmla="*/ 4536503 w 12192000"/>
              <a:gd name="connsiteY139" fmla="*/ 1785334 h 2237474"/>
              <a:gd name="connsiteX140" fmla="*/ 4513724 w 12192000"/>
              <a:gd name="connsiteY140" fmla="*/ 1791996 h 2237474"/>
              <a:gd name="connsiteX141" fmla="*/ 4459810 w 12192000"/>
              <a:gd name="connsiteY141" fmla="*/ 1797886 h 2237474"/>
              <a:gd name="connsiteX142" fmla="*/ 4379064 w 12192000"/>
              <a:gd name="connsiteY142" fmla="*/ 1817177 h 2237474"/>
              <a:gd name="connsiteX143" fmla="*/ 4319209 w 12192000"/>
              <a:gd name="connsiteY143" fmla="*/ 1834833 h 2237474"/>
              <a:gd name="connsiteX144" fmla="*/ 4306907 w 12192000"/>
              <a:gd name="connsiteY144" fmla="*/ 1841641 h 2237474"/>
              <a:gd name="connsiteX145" fmla="*/ 4290981 w 12192000"/>
              <a:gd name="connsiteY145" fmla="*/ 1839677 h 2237474"/>
              <a:gd name="connsiteX146" fmla="*/ 4285792 w 12192000"/>
              <a:gd name="connsiteY146" fmla="*/ 1836231 h 2237474"/>
              <a:gd name="connsiteX147" fmla="*/ 4238372 w 12192000"/>
              <a:gd name="connsiteY147" fmla="*/ 1851480 h 2237474"/>
              <a:gd name="connsiteX148" fmla="*/ 4232517 w 12192000"/>
              <a:gd name="connsiteY148" fmla="*/ 1852567 h 2237474"/>
              <a:gd name="connsiteX149" fmla="*/ 4191732 w 12192000"/>
              <a:gd name="connsiteY149" fmla="*/ 1857328 h 2237474"/>
              <a:gd name="connsiteX150" fmla="*/ 4065532 w 12192000"/>
              <a:gd name="connsiteY150" fmla="*/ 1855477 h 2237474"/>
              <a:gd name="connsiteX151" fmla="*/ 4028460 w 12192000"/>
              <a:gd name="connsiteY151" fmla="*/ 1855137 h 2237474"/>
              <a:gd name="connsiteX152" fmla="*/ 4002267 w 12192000"/>
              <a:gd name="connsiteY152" fmla="*/ 1852352 h 2237474"/>
              <a:gd name="connsiteX153" fmla="*/ 3931396 w 12192000"/>
              <a:gd name="connsiteY153" fmla="*/ 1858915 h 2237474"/>
              <a:gd name="connsiteX154" fmla="*/ 3812162 w 12192000"/>
              <a:gd name="connsiteY154" fmla="*/ 1875501 h 2237474"/>
              <a:gd name="connsiteX155" fmla="*/ 3767672 w 12192000"/>
              <a:gd name="connsiteY155" fmla="*/ 1874600 h 2237474"/>
              <a:gd name="connsiteX156" fmla="*/ 3764741 w 12192000"/>
              <a:gd name="connsiteY156" fmla="*/ 1869433 h 2237474"/>
              <a:gd name="connsiteX157" fmla="*/ 3751332 w 12192000"/>
              <a:gd name="connsiteY157" fmla="*/ 1869854 h 2237474"/>
              <a:gd name="connsiteX158" fmla="*/ 3748155 w 12192000"/>
              <a:gd name="connsiteY158" fmla="*/ 1868903 h 2237474"/>
              <a:gd name="connsiteX159" fmla="*/ 3729530 w 12192000"/>
              <a:gd name="connsiteY159" fmla="*/ 1864513 h 2237474"/>
              <a:gd name="connsiteX160" fmla="*/ 3680177 w 12192000"/>
              <a:gd name="connsiteY160" fmla="*/ 1881552 h 2237474"/>
              <a:gd name="connsiteX161" fmla="*/ 3567259 w 12192000"/>
              <a:gd name="connsiteY161" fmla="*/ 1893482 h 2237474"/>
              <a:gd name="connsiteX162" fmla="*/ 3405770 w 12192000"/>
              <a:gd name="connsiteY162" fmla="*/ 1904591 h 2237474"/>
              <a:gd name="connsiteX163" fmla="*/ 3280097 w 12192000"/>
              <a:gd name="connsiteY163" fmla="*/ 1919610 h 2237474"/>
              <a:gd name="connsiteX164" fmla="*/ 3123424 w 12192000"/>
              <a:gd name="connsiteY164" fmla="*/ 1952930 h 2237474"/>
              <a:gd name="connsiteX165" fmla="*/ 3009910 w 12192000"/>
              <a:gd name="connsiteY165" fmla="*/ 1957866 h 2237474"/>
              <a:gd name="connsiteX166" fmla="*/ 2995934 w 12192000"/>
              <a:gd name="connsiteY166" fmla="*/ 1967085 h 2237474"/>
              <a:gd name="connsiteX167" fmla="*/ 2980071 w 12192000"/>
              <a:gd name="connsiteY167" fmla="*/ 1972988 h 2237474"/>
              <a:gd name="connsiteX168" fmla="*/ 2978094 w 12192000"/>
              <a:gd name="connsiteY168" fmla="*/ 1972369 h 2237474"/>
              <a:gd name="connsiteX169" fmla="*/ 2942858 w 12192000"/>
              <a:gd name="connsiteY169" fmla="*/ 1981367 h 2237474"/>
              <a:gd name="connsiteX170" fmla="*/ 2875436 w 12192000"/>
              <a:gd name="connsiteY170" fmla="*/ 1996977 h 2237474"/>
              <a:gd name="connsiteX171" fmla="*/ 2874892 w 12192000"/>
              <a:gd name="connsiteY171" fmla="*/ 1996085 h 2237474"/>
              <a:gd name="connsiteX172" fmla="*/ 2864145 w 12192000"/>
              <a:gd name="connsiteY172" fmla="*/ 1994061 h 2237474"/>
              <a:gd name="connsiteX173" fmla="*/ 2843662 w 12192000"/>
              <a:gd name="connsiteY173" fmla="*/ 1992498 h 2237474"/>
              <a:gd name="connsiteX174" fmla="*/ 2796128 w 12192000"/>
              <a:gd name="connsiteY174" fmla="*/ 1976403 h 2237474"/>
              <a:gd name="connsiteX175" fmla="*/ 2756784 w 12192000"/>
              <a:gd name="connsiteY175" fmla="*/ 1985116 h 2237474"/>
              <a:gd name="connsiteX176" fmla="*/ 2748833 w 12192000"/>
              <a:gd name="connsiteY176" fmla="*/ 1986323 h 2237474"/>
              <a:gd name="connsiteX177" fmla="*/ 2748661 w 12192000"/>
              <a:gd name="connsiteY177" fmla="*/ 1986122 h 2237474"/>
              <a:gd name="connsiteX178" fmla="*/ 2740251 w 12192000"/>
              <a:gd name="connsiteY178" fmla="*/ 1986946 h 2237474"/>
              <a:gd name="connsiteX179" fmla="*/ 2718916 w 12192000"/>
              <a:gd name="connsiteY179" fmla="*/ 1990867 h 2237474"/>
              <a:gd name="connsiteX180" fmla="*/ 2713522 w 12192000"/>
              <a:gd name="connsiteY180" fmla="*/ 1990173 h 2237474"/>
              <a:gd name="connsiteX181" fmla="*/ 2680597 w 12192000"/>
              <a:gd name="connsiteY181" fmla="*/ 1984996 h 2237474"/>
              <a:gd name="connsiteX182" fmla="*/ 2578178 w 12192000"/>
              <a:gd name="connsiteY182" fmla="*/ 1990531 h 2237474"/>
              <a:gd name="connsiteX183" fmla="*/ 2476147 w 12192000"/>
              <a:gd name="connsiteY183" fmla="*/ 1998305 h 2237474"/>
              <a:gd name="connsiteX184" fmla="*/ 2373568 w 12192000"/>
              <a:gd name="connsiteY184" fmla="*/ 2003219 h 2237474"/>
              <a:gd name="connsiteX185" fmla="*/ 2321399 w 12192000"/>
              <a:gd name="connsiteY185" fmla="*/ 1989467 h 2237474"/>
              <a:gd name="connsiteX186" fmla="*/ 2315525 w 12192000"/>
              <a:gd name="connsiteY186" fmla="*/ 1989708 h 2237474"/>
              <a:gd name="connsiteX187" fmla="*/ 2300792 w 12192000"/>
              <a:gd name="connsiteY187" fmla="*/ 1994290 h 2237474"/>
              <a:gd name="connsiteX188" fmla="*/ 2295469 w 12192000"/>
              <a:gd name="connsiteY188" fmla="*/ 1996659 h 2237474"/>
              <a:gd name="connsiteX189" fmla="*/ 2287219 w 12192000"/>
              <a:gd name="connsiteY189" fmla="*/ 1998750 h 2237474"/>
              <a:gd name="connsiteX190" fmla="*/ 2286948 w 12192000"/>
              <a:gd name="connsiteY190" fmla="*/ 1998596 h 2237474"/>
              <a:gd name="connsiteX191" fmla="*/ 2243069 w 12192000"/>
              <a:gd name="connsiteY191" fmla="*/ 2015111 h 2237474"/>
              <a:gd name="connsiteX192" fmla="*/ 2186609 w 12192000"/>
              <a:gd name="connsiteY192" fmla="*/ 2008263 h 2237474"/>
              <a:gd name="connsiteX193" fmla="*/ 2164831 w 12192000"/>
              <a:gd name="connsiteY193" fmla="*/ 2010143 h 2237474"/>
              <a:gd name="connsiteX194" fmla="*/ 2152836 w 12192000"/>
              <a:gd name="connsiteY194" fmla="*/ 2010048 h 2237474"/>
              <a:gd name="connsiteX195" fmla="*/ 2117102 w 12192000"/>
              <a:gd name="connsiteY195" fmla="*/ 2023004 h 2237474"/>
              <a:gd name="connsiteX196" fmla="*/ 2111935 w 12192000"/>
              <a:gd name="connsiteY196" fmla="*/ 2023163 h 2237474"/>
              <a:gd name="connsiteX197" fmla="*/ 2089991 w 12192000"/>
              <a:gd name="connsiteY197" fmla="*/ 2034193 h 2237474"/>
              <a:gd name="connsiteX198" fmla="*/ 2058061 w 12192000"/>
              <a:gd name="connsiteY198" fmla="*/ 2047942 h 2237474"/>
              <a:gd name="connsiteX199" fmla="*/ 2055737 w 12192000"/>
              <a:gd name="connsiteY199" fmla="*/ 2047704 h 2237474"/>
              <a:gd name="connsiteX200" fmla="*/ 2042244 w 12192000"/>
              <a:gd name="connsiteY200" fmla="*/ 2055560 h 2237474"/>
              <a:gd name="connsiteX201" fmla="*/ 1976224 w 12192000"/>
              <a:gd name="connsiteY201" fmla="*/ 2074257 h 2237474"/>
              <a:gd name="connsiteX202" fmla="*/ 1877728 w 12192000"/>
              <a:gd name="connsiteY202" fmla="*/ 2101004 h 2237474"/>
              <a:gd name="connsiteX203" fmla="*/ 1759056 w 12192000"/>
              <a:gd name="connsiteY203" fmla="*/ 2125608 h 2237474"/>
              <a:gd name="connsiteX204" fmla="*/ 1637948 w 12192000"/>
              <a:gd name="connsiteY204" fmla="*/ 2172597 h 2237474"/>
              <a:gd name="connsiteX205" fmla="*/ 1434549 w 12192000"/>
              <a:gd name="connsiteY205" fmla="*/ 2234522 h 2237474"/>
              <a:gd name="connsiteX206" fmla="*/ 1398481 w 12192000"/>
              <a:gd name="connsiteY206" fmla="*/ 2237074 h 2237474"/>
              <a:gd name="connsiteX207" fmla="*/ 1398407 w 12192000"/>
              <a:gd name="connsiteY207" fmla="*/ 2237095 h 2237474"/>
              <a:gd name="connsiteX208" fmla="*/ 1370962 w 12192000"/>
              <a:gd name="connsiteY208" fmla="*/ 2237474 h 2237474"/>
              <a:gd name="connsiteX209" fmla="*/ 1356367 w 12192000"/>
              <a:gd name="connsiteY209" fmla="*/ 2235089 h 2237474"/>
              <a:gd name="connsiteX210" fmla="*/ 1324828 w 12192000"/>
              <a:gd name="connsiteY210" fmla="*/ 2231968 h 2237474"/>
              <a:gd name="connsiteX211" fmla="*/ 1297744 w 12192000"/>
              <a:gd name="connsiteY211" fmla="*/ 2235849 h 2237474"/>
              <a:gd name="connsiteX212" fmla="*/ 1286236 w 12192000"/>
              <a:gd name="connsiteY212" fmla="*/ 2233135 h 2237474"/>
              <a:gd name="connsiteX213" fmla="*/ 1283504 w 12192000"/>
              <a:gd name="connsiteY213" fmla="*/ 2233797 h 2237474"/>
              <a:gd name="connsiteX214" fmla="*/ 1279765 w 12192000"/>
              <a:gd name="connsiteY214" fmla="*/ 2229639 h 2237474"/>
              <a:gd name="connsiteX215" fmla="*/ 1195347 w 12192000"/>
              <a:gd name="connsiteY215" fmla="*/ 2212354 h 2237474"/>
              <a:gd name="connsiteX216" fmla="*/ 970251 w 12192000"/>
              <a:gd name="connsiteY216" fmla="*/ 2221029 h 2237474"/>
              <a:gd name="connsiteX217" fmla="*/ 812914 w 12192000"/>
              <a:gd name="connsiteY217" fmla="*/ 2202752 h 2237474"/>
              <a:gd name="connsiteX218" fmla="*/ 800195 w 12192000"/>
              <a:gd name="connsiteY218" fmla="*/ 2209407 h 2237474"/>
              <a:gd name="connsiteX219" fmla="*/ 784978 w 12192000"/>
              <a:gd name="connsiteY219" fmla="*/ 2212360 h 2237474"/>
              <a:gd name="connsiteX220" fmla="*/ 681987 w 12192000"/>
              <a:gd name="connsiteY220" fmla="*/ 2216757 h 2237474"/>
              <a:gd name="connsiteX221" fmla="*/ 669923 w 12192000"/>
              <a:gd name="connsiteY221" fmla="*/ 2211682 h 2237474"/>
              <a:gd name="connsiteX222" fmla="*/ 648680 w 12192000"/>
              <a:gd name="connsiteY222" fmla="*/ 2206229 h 2237474"/>
              <a:gd name="connsiteX223" fmla="*/ 597225 w 12192000"/>
              <a:gd name="connsiteY223" fmla="*/ 2180999 h 2237474"/>
              <a:gd name="connsiteX224" fmla="*/ 558449 w 12192000"/>
              <a:gd name="connsiteY224" fmla="*/ 2182346 h 2237474"/>
              <a:gd name="connsiteX225" fmla="*/ 550517 w 12192000"/>
              <a:gd name="connsiteY225" fmla="*/ 2182060 h 2237474"/>
              <a:gd name="connsiteX226" fmla="*/ 550309 w 12192000"/>
              <a:gd name="connsiteY226" fmla="*/ 2181825 h 2237474"/>
              <a:gd name="connsiteX227" fmla="*/ 541836 w 12192000"/>
              <a:gd name="connsiteY227" fmla="*/ 2181063 h 2237474"/>
              <a:gd name="connsiteX228" fmla="*/ 536057 w 12192000"/>
              <a:gd name="connsiteY228" fmla="*/ 2181537 h 2237474"/>
              <a:gd name="connsiteX229" fmla="*/ 520671 w 12192000"/>
              <a:gd name="connsiteY229" fmla="*/ 2180980 h 2237474"/>
              <a:gd name="connsiteX230" fmla="*/ 515024 w 12192000"/>
              <a:gd name="connsiteY230" fmla="*/ 2179258 h 2237474"/>
              <a:gd name="connsiteX231" fmla="*/ 512278 w 12192000"/>
              <a:gd name="connsiteY231" fmla="*/ 2176369 h 2237474"/>
              <a:gd name="connsiteX232" fmla="*/ 480419 w 12192000"/>
              <a:gd name="connsiteY232" fmla="*/ 2167807 h 2237474"/>
              <a:gd name="connsiteX233" fmla="*/ 413835 w 12192000"/>
              <a:gd name="connsiteY233" fmla="*/ 2156783 h 2237474"/>
              <a:gd name="connsiteX234" fmla="*/ 376513 w 12192000"/>
              <a:gd name="connsiteY234" fmla="*/ 2154014 h 2237474"/>
              <a:gd name="connsiteX235" fmla="*/ 273386 w 12192000"/>
              <a:gd name="connsiteY235" fmla="*/ 2142551 h 2237474"/>
              <a:gd name="connsiteX236" fmla="*/ 169207 w 12192000"/>
              <a:gd name="connsiteY236" fmla="*/ 2128100 h 2237474"/>
              <a:gd name="connsiteX237" fmla="*/ 93149 w 12192000"/>
              <a:gd name="connsiteY237" fmla="*/ 2105324 h 2237474"/>
              <a:gd name="connsiteX238" fmla="*/ 88109 w 12192000"/>
              <a:gd name="connsiteY238" fmla="*/ 2106704 h 2237474"/>
              <a:gd name="connsiteX239" fmla="*/ 80022 w 12192000"/>
              <a:gd name="connsiteY239" fmla="*/ 2107254 h 2237474"/>
              <a:gd name="connsiteX240" fmla="*/ 79717 w 12192000"/>
              <a:gd name="connsiteY240" fmla="*/ 2107046 h 2237474"/>
              <a:gd name="connsiteX241" fmla="*/ 72352 w 12192000"/>
              <a:gd name="connsiteY241" fmla="*/ 2107991 h 2237474"/>
              <a:gd name="connsiteX242" fmla="*/ 37645 w 12192000"/>
              <a:gd name="connsiteY242" fmla="*/ 2115401 h 2237474"/>
              <a:gd name="connsiteX243" fmla="*/ 4572 w 12192000"/>
              <a:gd name="connsiteY243" fmla="*/ 2111091 h 2237474"/>
              <a:gd name="connsiteX244" fmla="*/ 0 w 12192000"/>
              <a:gd name="connsiteY244" fmla="*/ 2110468 h 2237474"/>
              <a:gd name="connsiteX245" fmla="*/ 0 w 12192000"/>
              <a:gd name="connsiteY245"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154948 w 12192000"/>
              <a:gd name="connsiteY4" fmla="*/ 762731 h 2237474"/>
              <a:gd name="connsiteX5" fmla="*/ 12047364 w 12192000"/>
              <a:gd name="connsiteY5" fmla="*/ 749662 h 2237474"/>
              <a:gd name="connsiteX6" fmla="*/ 11890686 w 12192000"/>
              <a:gd name="connsiteY6" fmla="*/ 732766 h 2237474"/>
              <a:gd name="connsiteX7" fmla="*/ 11782413 w 12192000"/>
              <a:gd name="connsiteY7" fmla="*/ 769868 h 2237474"/>
              <a:gd name="connsiteX8" fmla="*/ 11649954 w 12192000"/>
              <a:gd name="connsiteY8" fmla="*/ 749628 h 2237474"/>
              <a:gd name="connsiteX9" fmla="*/ 11560424 w 12192000"/>
              <a:gd name="connsiteY9" fmla="*/ 748017 h 2237474"/>
              <a:gd name="connsiteX10" fmla="*/ 11358455 w 12192000"/>
              <a:gd name="connsiteY10" fmla="*/ 747593 h 2237474"/>
              <a:gd name="connsiteX11" fmla="*/ 11165209 w 12192000"/>
              <a:gd name="connsiteY11" fmla="*/ 748852 h 2237474"/>
              <a:gd name="connsiteX12" fmla="*/ 11058755 w 12192000"/>
              <a:gd name="connsiteY12" fmla="*/ 749617 h 2237474"/>
              <a:gd name="connsiteX13" fmla="*/ 10884013 w 12192000"/>
              <a:gd name="connsiteY13" fmla="*/ 760728 h 2237474"/>
              <a:gd name="connsiteX14" fmla="*/ 10834688 w 12192000"/>
              <a:gd name="connsiteY14" fmla="*/ 757726 h 2237474"/>
              <a:gd name="connsiteX15" fmla="*/ 10805004 w 12192000"/>
              <a:gd name="connsiteY15" fmla="*/ 757573 h 2237474"/>
              <a:gd name="connsiteX16" fmla="*/ 10739478 w 12192000"/>
              <a:gd name="connsiteY16" fmla="*/ 776841 h 2237474"/>
              <a:gd name="connsiteX17" fmla="*/ 10458762 w 12192000"/>
              <a:gd name="connsiteY17" fmla="*/ 755400 h 2237474"/>
              <a:gd name="connsiteX18" fmla="*/ 10246919 w 12192000"/>
              <a:gd name="connsiteY18" fmla="*/ 769960 h 2237474"/>
              <a:gd name="connsiteX19" fmla="*/ 10167995 w 12192000"/>
              <a:gd name="connsiteY19" fmla="*/ 760843 h 2237474"/>
              <a:gd name="connsiteX20" fmla="*/ 9997044 w 12192000"/>
              <a:gd name="connsiteY20" fmla="*/ 780129 h 2237474"/>
              <a:gd name="connsiteX21" fmla="*/ 9943887 w 12192000"/>
              <a:gd name="connsiteY21" fmla="*/ 804141 h 2237474"/>
              <a:gd name="connsiteX22" fmla="*/ 9918248 w 12192000"/>
              <a:gd name="connsiteY22" fmla="*/ 816628 h 2237474"/>
              <a:gd name="connsiteX23" fmla="*/ 9836148 w 12192000"/>
              <a:gd name="connsiteY23" fmla="*/ 858312 h 2237474"/>
              <a:gd name="connsiteX24" fmla="*/ 9823800 w 12192000"/>
              <a:gd name="connsiteY24" fmla="*/ 866604 h 2237474"/>
              <a:gd name="connsiteX25" fmla="*/ 9794684 w 12192000"/>
              <a:gd name="connsiteY25" fmla="*/ 864509 h 2237474"/>
              <a:gd name="connsiteX26" fmla="*/ 9778288 w 12192000"/>
              <a:gd name="connsiteY26" fmla="*/ 854362 h 2237474"/>
              <a:gd name="connsiteX27" fmla="*/ 9773886 w 12192000"/>
              <a:gd name="connsiteY27" fmla="*/ 857543 h 2237474"/>
              <a:gd name="connsiteX28" fmla="*/ 9761459 w 12192000"/>
              <a:gd name="connsiteY28" fmla="*/ 862394 h 2237474"/>
              <a:gd name="connsiteX29" fmla="*/ 9705768 w 12192000"/>
              <a:gd name="connsiteY29" fmla="*/ 894610 h 2237474"/>
              <a:gd name="connsiteX30" fmla="*/ 9683005 w 12192000"/>
              <a:gd name="connsiteY30" fmla="*/ 894128 h 2237474"/>
              <a:gd name="connsiteX31" fmla="*/ 9594438 w 12192000"/>
              <a:gd name="connsiteY31" fmla="*/ 919051 h 2237474"/>
              <a:gd name="connsiteX32" fmla="*/ 9577033 w 12192000"/>
              <a:gd name="connsiteY32" fmla="*/ 922857 h 2237474"/>
              <a:gd name="connsiteX33" fmla="*/ 9544189 w 12192000"/>
              <a:gd name="connsiteY33" fmla="*/ 938966 h 2237474"/>
              <a:gd name="connsiteX34" fmla="*/ 9534048 w 12192000"/>
              <a:gd name="connsiteY34" fmla="*/ 940158 h 2237474"/>
              <a:gd name="connsiteX35" fmla="*/ 9500499 w 12192000"/>
              <a:gd name="connsiteY35" fmla="*/ 954680 h 2237474"/>
              <a:gd name="connsiteX36" fmla="*/ 9428195 w 12192000"/>
              <a:gd name="connsiteY36" fmla="*/ 986225 h 2237474"/>
              <a:gd name="connsiteX37" fmla="*/ 9410017 w 12192000"/>
              <a:gd name="connsiteY37" fmla="*/ 993931 h 2237474"/>
              <a:gd name="connsiteX38" fmla="*/ 9392919 w 12192000"/>
              <a:gd name="connsiteY38" fmla="*/ 994656 h 2237474"/>
              <a:gd name="connsiteX39" fmla="*/ 9301293 w 12192000"/>
              <a:gd name="connsiteY39" fmla="*/ 1011593 h 2237474"/>
              <a:gd name="connsiteX40" fmla="*/ 9278619 w 12192000"/>
              <a:gd name="connsiteY40" fmla="*/ 1011878 h 2237474"/>
              <a:gd name="connsiteX41" fmla="*/ 9268019 w 12192000"/>
              <a:gd name="connsiteY41" fmla="*/ 1007442 h 2237474"/>
              <a:gd name="connsiteX42" fmla="*/ 9234662 w 12192000"/>
              <a:gd name="connsiteY42" fmla="*/ 1023056 h 2237474"/>
              <a:gd name="connsiteX43" fmla="*/ 9181033 w 12192000"/>
              <a:gd name="connsiteY43" fmla="*/ 1037921 h 2237474"/>
              <a:gd name="connsiteX44" fmla="*/ 9155969 w 12192000"/>
              <a:gd name="connsiteY44" fmla="*/ 1046804 h 2237474"/>
              <a:gd name="connsiteX45" fmla="*/ 9133985 w 12192000"/>
              <a:gd name="connsiteY45" fmla="*/ 1046450 h 2237474"/>
              <a:gd name="connsiteX46" fmla="*/ 9012987 w 12192000"/>
              <a:gd name="connsiteY46" fmla="*/ 1061986 h 2237474"/>
              <a:gd name="connsiteX47" fmla="*/ 8968445 w 12192000"/>
              <a:gd name="connsiteY47" fmla="*/ 1052169 h 2237474"/>
              <a:gd name="connsiteX48" fmla="*/ 8958984 w 12192000"/>
              <a:gd name="connsiteY48" fmla="*/ 1057212 h 2237474"/>
              <a:gd name="connsiteX49" fmla="*/ 8886001 w 12192000"/>
              <a:gd name="connsiteY49" fmla="*/ 1067468 h 2237474"/>
              <a:gd name="connsiteX50" fmla="*/ 8838610 w 12192000"/>
              <a:gd name="connsiteY50" fmla="*/ 1075091 h 2237474"/>
              <a:gd name="connsiteX51" fmla="*/ 8750383 w 12192000"/>
              <a:gd name="connsiteY51" fmla="*/ 1097387 h 2237474"/>
              <a:gd name="connsiteX52" fmla="*/ 8697365 w 12192000"/>
              <a:gd name="connsiteY52" fmla="*/ 1105869 h 2237474"/>
              <a:gd name="connsiteX53" fmla="*/ 8665605 w 12192000"/>
              <a:gd name="connsiteY53" fmla="*/ 1110791 h 2237474"/>
              <a:gd name="connsiteX54" fmla="*/ 8584946 w 12192000"/>
              <a:gd name="connsiteY54" fmla="*/ 1135226 h 2237474"/>
              <a:gd name="connsiteX55" fmla="*/ 8460755 w 12192000"/>
              <a:gd name="connsiteY55" fmla="*/ 1203427 h 2237474"/>
              <a:gd name="connsiteX56" fmla="*/ 8419755 w 12192000"/>
              <a:gd name="connsiteY56" fmla="*/ 1216260 h 2237474"/>
              <a:gd name="connsiteX57" fmla="*/ 8411626 w 12192000"/>
              <a:gd name="connsiteY57" fmla="*/ 1214397 h 2237474"/>
              <a:gd name="connsiteX58" fmla="*/ 8363469 w 12192000"/>
              <a:gd name="connsiteY58" fmla="*/ 1246658 h 2237474"/>
              <a:gd name="connsiteX59" fmla="*/ 8275497 w 12192000"/>
              <a:gd name="connsiteY59" fmla="*/ 1264396 h 2237474"/>
              <a:gd name="connsiteX60" fmla="*/ 8206287 w 12192000"/>
              <a:gd name="connsiteY60" fmla="*/ 1273060 h 2237474"/>
              <a:gd name="connsiteX61" fmla="*/ 8168705 w 12192000"/>
              <a:gd name="connsiteY61" fmla="*/ 1279956 h 2237474"/>
              <a:gd name="connsiteX62" fmla="*/ 8139997 w 12192000"/>
              <a:gd name="connsiteY62" fmla="*/ 1282713 h 2237474"/>
              <a:gd name="connsiteX63" fmla="*/ 8074238 w 12192000"/>
              <a:gd name="connsiteY63" fmla="*/ 1301895 h 2237474"/>
              <a:gd name="connsiteX64" fmla="*/ 7968292 w 12192000"/>
              <a:gd name="connsiteY64" fmla="*/ 1338779 h 2237474"/>
              <a:gd name="connsiteX65" fmla="*/ 7945122 w 12192000"/>
              <a:gd name="connsiteY65" fmla="*/ 1345477 h 2237474"/>
              <a:gd name="connsiteX66" fmla="*/ 7922771 w 12192000"/>
              <a:gd name="connsiteY66" fmla="*/ 1346645 h 2237474"/>
              <a:gd name="connsiteX67" fmla="*/ 7915461 w 12192000"/>
              <a:gd name="connsiteY67" fmla="*/ 1342919 h 2237474"/>
              <a:gd name="connsiteX68" fmla="*/ 7902328 w 12192000"/>
              <a:gd name="connsiteY68" fmla="*/ 1345865 h 2237474"/>
              <a:gd name="connsiteX69" fmla="*/ 7898322 w 12192000"/>
              <a:gd name="connsiteY69" fmla="*/ 1345689 h 2237474"/>
              <a:gd name="connsiteX70" fmla="*/ 7875879 w 12192000"/>
              <a:gd name="connsiteY70" fmla="*/ 1345646 h 2237474"/>
              <a:gd name="connsiteX71" fmla="*/ 7840612 w 12192000"/>
              <a:gd name="connsiteY71" fmla="*/ 1369373 h 2237474"/>
              <a:gd name="connsiteX72" fmla="*/ 7786819 w 12192000"/>
              <a:gd name="connsiteY72" fmla="*/ 1378970 h 2237474"/>
              <a:gd name="connsiteX73" fmla="*/ 7548172 w 12192000"/>
              <a:gd name="connsiteY73" fmla="*/ 1417460 h 2237474"/>
              <a:gd name="connsiteX74" fmla="*/ 7483437 w 12192000"/>
              <a:gd name="connsiteY74" fmla="*/ 1478152 h 2237474"/>
              <a:gd name="connsiteX75" fmla="*/ 7377870 w 12192000"/>
              <a:gd name="connsiteY75" fmla="*/ 1523319 h 2237474"/>
              <a:gd name="connsiteX76" fmla="*/ 7230737 w 12192000"/>
              <a:gd name="connsiteY76" fmla="*/ 1562633 h 2237474"/>
              <a:gd name="connsiteX77" fmla="*/ 7224458 w 12192000"/>
              <a:gd name="connsiteY77" fmla="*/ 1573008 h 2237474"/>
              <a:gd name="connsiteX78" fmla="*/ 7213486 w 12192000"/>
              <a:gd name="connsiteY78" fmla="*/ 1580987 h 2237474"/>
              <a:gd name="connsiteX79" fmla="*/ 7210972 w 12192000"/>
              <a:gd name="connsiteY79" fmla="*/ 1580856 h 2237474"/>
              <a:gd name="connsiteX80" fmla="*/ 7183121 w 12192000"/>
              <a:gd name="connsiteY80" fmla="*/ 1595162 h 2237474"/>
              <a:gd name="connsiteX81" fmla="*/ 7164601 w 12192000"/>
              <a:gd name="connsiteY81" fmla="*/ 1606490 h 2237474"/>
              <a:gd name="connsiteX82" fmla="*/ 7159286 w 12192000"/>
              <a:gd name="connsiteY82" fmla="*/ 1606850 h 2237474"/>
              <a:gd name="connsiteX83" fmla="*/ 7114651 w 12192000"/>
              <a:gd name="connsiteY83" fmla="*/ 1620959 h 2237474"/>
              <a:gd name="connsiteX84" fmla="*/ 7092727 w 12192000"/>
              <a:gd name="connsiteY84" fmla="*/ 1623628 h 2237474"/>
              <a:gd name="connsiteX85" fmla="*/ 7031309 w 12192000"/>
              <a:gd name="connsiteY85" fmla="*/ 1619451 h 2237474"/>
              <a:gd name="connsiteX86" fmla="*/ 6999084 w 12192000"/>
              <a:gd name="connsiteY86" fmla="*/ 1634317 h 2237474"/>
              <a:gd name="connsiteX87" fmla="*/ 6992107 w 12192000"/>
              <a:gd name="connsiteY87" fmla="*/ 1636860 h 2237474"/>
              <a:gd name="connsiteX88" fmla="*/ 6991765 w 12192000"/>
              <a:gd name="connsiteY88" fmla="*/ 1636725 h 2237474"/>
              <a:gd name="connsiteX89" fmla="*/ 6983996 w 12192000"/>
              <a:gd name="connsiteY89" fmla="*/ 1639040 h 2237474"/>
              <a:gd name="connsiteX90" fmla="*/ 6979383 w 12192000"/>
              <a:gd name="connsiteY90" fmla="*/ 1641496 h 2237474"/>
              <a:gd name="connsiteX91" fmla="*/ 6900177 w 12192000"/>
              <a:gd name="connsiteY91" fmla="*/ 1636016 h 2237474"/>
              <a:gd name="connsiteX92" fmla="*/ 6795372 w 12192000"/>
              <a:gd name="connsiteY92" fmla="*/ 1644845 h 2237474"/>
              <a:gd name="connsiteX93" fmla="*/ 6692251 w 12192000"/>
              <a:gd name="connsiteY93" fmla="*/ 1656357 h 2237474"/>
              <a:gd name="connsiteX94" fmla="*/ 6655235 w 12192000"/>
              <a:gd name="connsiteY94" fmla="*/ 1661869 h 2237474"/>
              <a:gd name="connsiteX95" fmla="*/ 6587857 w 12192000"/>
              <a:gd name="connsiteY95" fmla="*/ 1665769 h 2237474"/>
              <a:gd name="connsiteX96" fmla="*/ 6554894 w 12192000"/>
              <a:gd name="connsiteY96" fmla="*/ 1664428 h 2237474"/>
              <a:gd name="connsiteX97" fmla="*/ 6551579 w 12192000"/>
              <a:gd name="connsiteY97" fmla="*/ 1662213 h 2237474"/>
              <a:gd name="connsiteX98" fmla="*/ 6545693 w 12192000"/>
              <a:gd name="connsiteY98" fmla="*/ 1661776 h 2237474"/>
              <a:gd name="connsiteX99" fmla="*/ 6530561 w 12192000"/>
              <a:gd name="connsiteY99" fmla="*/ 1664619 h 2237474"/>
              <a:gd name="connsiteX100" fmla="*/ 6525028 w 12192000"/>
              <a:gd name="connsiteY100" fmla="*/ 1666354 h 2237474"/>
              <a:gd name="connsiteX101" fmla="*/ 6516595 w 12192000"/>
              <a:gd name="connsiteY101" fmla="*/ 1667475 h 2237474"/>
              <a:gd name="connsiteX102" fmla="*/ 6516340 w 12192000"/>
              <a:gd name="connsiteY102" fmla="*/ 1667291 h 2237474"/>
              <a:gd name="connsiteX103" fmla="*/ 6508541 w 12192000"/>
              <a:gd name="connsiteY103" fmla="*/ 1668757 h 2237474"/>
              <a:gd name="connsiteX104" fmla="*/ 6471012 w 12192000"/>
              <a:gd name="connsiteY104" fmla="*/ 1678604 h 2237474"/>
              <a:gd name="connsiteX105" fmla="*/ 6415265 w 12192000"/>
              <a:gd name="connsiteY105" fmla="*/ 1665317 h 2237474"/>
              <a:gd name="connsiteX106" fmla="*/ 6393343 w 12192000"/>
              <a:gd name="connsiteY106" fmla="*/ 1664672 h 2237474"/>
              <a:gd name="connsiteX107" fmla="*/ 6380457 w 12192000"/>
              <a:gd name="connsiteY107" fmla="*/ 1662376 h 2237474"/>
              <a:gd name="connsiteX108" fmla="*/ 6280959 w 12192000"/>
              <a:gd name="connsiteY108" fmla="*/ 1689329 h 2237474"/>
              <a:gd name="connsiteX109" fmla="*/ 6266765 w 12192000"/>
              <a:gd name="connsiteY109" fmla="*/ 1695560 h 2237474"/>
              <a:gd name="connsiteX110" fmla="*/ 6098321 w 12192000"/>
              <a:gd name="connsiteY110" fmla="*/ 1721646 h 2237474"/>
              <a:gd name="connsiteX111" fmla="*/ 5880652 w 12192000"/>
              <a:gd name="connsiteY111" fmla="*/ 1779643 h 2237474"/>
              <a:gd name="connsiteX112" fmla="*/ 5785959 w 12192000"/>
              <a:gd name="connsiteY112" fmla="*/ 1775307 h 2237474"/>
              <a:gd name="connsiteX113" fmla="*/ 5643534 w 12192000"/>
              <a:gd name="connsiteY113" fmla="*/ 1802919 h 2237474"/>
              <a:gd name="connsiteX114" fmla="*/ 5518799 w 12192000"/>
              <a:gd name="connsiteY114" fmla="*/ 1818312 h 2237474"/>
              <a:gd name="connsiteX115" fmla="*/ 5505014 w 12192000"/>
              <a:gd name="connsiteY115" fmla="*/ 1819259 h 2237474"/>
              <a:gd name="connsiteX116" fmla="*/ 5453307 w 12192000"/>
              <a:gd name="connsiteY116" fmla="*/ 1815450 h 2237474"/>
              <a:gd name="connsiteX117" fmla="*/ 5364192 w 12192000"/>
              <a:gd name="connsiteY117" fmla="*/ 1826074 h 2237474"/>
              <a:gd name="connsiteX118" fmla="*/ 5350380 w 12192000"/>
              <a:gd name="connsiteY118" fmla="*/ 1830891 h 2237474"/>
              <a:gd name="connsiteX119" fmla="*/ 5259633 w 12192000"/>
              <a:gd name="connsiteY119" fmla="*/ 1837160 h 2237474"/>
              <a:gd name="connsiteX120" fmla="*/ 5197513 w 12192000"/>
              <a:gd name="connsiteY120" fmla="*/ 1844718 h 2237474"/>
              <a:gd name="connsiteX121" fmla="*/ 5184170 w 12192000"/>
              <a:gd name="connsiteY121" fmla="*/ 1849402 h 2237474"/>
              <a:gd name="connsiteX122" fmla="*/ 5168852 w 12192000"/>
              <a:gd name="connsiteY122" fmla="*/ 1844846 h 2237474"/>
              <a:gd name="connsiteX123" fmla="*/ 5164370 w 12192000"/>
              <a:gd name="connsiteY123" fmla="*/ 1840597 h 2237474"/>
              <a:gd name="connsiteX124" fmla="*/ 5114927 w 12192000"/>
              <a:gd name="connsiteY124" fmla="*/ 1847827 h 2237474"/>
              <a:gd name="connsiteX125" fmla="*/ 5108970 w 12192000"/>
              <a:gd name="connsiteY125" fmla="*/ 1847935 h 2237474"/>
              <a:gd name="connsiteX126" fmla="*/ 5067961 w 12192000"/>
              <a:gd name="connsiteY126" fmla="*/ 1845917 h 2237474"/>
              <a:gd name="connsiteX127" fmla="*/ 5007075 w 12192000"/>
              <a:gd name="connsiteY127" fmla="*/ 1838626 h 2237474"/>
              <a:gd name="connsiteX128" fmla="*/ 4944087 w 12192000"/>
              <a:gd name="connsiteY128" fmla="*/ 1823332 h 2237474"/>
              <a:gd name="connsiteX129" fmla="*/ 4907662 w 12192000"/>
              <a:gd name="connsiteY129" fmla="*/ 1816900 h 2237474"/>
              <a:gd name="connsiteX130" fmla="*/ 4882386 w 12192000"/>
              <a:gd name="connsiteY130" fmla="*/ 1809844 h 2237474"/>
              <a:gd name="connsiteX131" fmla="*/ 4811440 w 12192000"/>
              <a:gd name="connsiteY131" fmla="*/ 1804655 h 2237474"/>
              <a:gd name="connsiteX132" fmla="*/ 4691075 w 12192000"/>
              <a:gd name="connsiteY132" fmla="*/ 1801389 h 2237474"/>
              <a:gd name="connsiteX133" fmla="*/ 4647449 w 12192000"/>
              <a:gd name="connsiteY133" fmla="*/ 1793181 h 2237474"/>
              <a:gd name="connsiteX134" fmla="*/ 4645504 w 12192000"/>
              <a:gd name="connsiteY134" fmla="*/ 1787606 h 2237474"/>
              <a:gd name="connsiteX135" fmla="*/ 4632229 w 12192000"/>
              <a:gd name="connsiteY135" fmla="*/ 1785815 h 2237474"/>
              <a:gd name="connsiteX136" fmla="*/ 4611738 w 12192000"/>
              <a:gd name="connsiteY136" fmla="*/ 1776964 h 2237474"/>
              <a:gd name="connsiteX137" fmla="*/ 4560070 w 12192000"/>
              <a:gd name="connsiteY137" fmla="*/ 1785640 h 2237474"/>
              <a:gd name="connsiteX138" fmla="*/ 4536503 w 12192000"/>
              <a:gd name="connsiteY138" fmla="*/ 1785334 h 2237474"/>
              <a:gd name="connsiteX139" fmla="*/ 4513724 w 12192000"/>
              <a:gd name="connsiteY139" fmla="*/ 1791996 h 2237474"/>
              <a:gd name="connsiteX140" fmla="*/ 4459810 w 12192000"/>
              <a:gd name="connsiteY140" fmla="*/ 1797886 h 2237474"/>
              <a:gd name="connsiteX141" fmla="*/ 4379064 w 12192000"/>
              <a:gd name="connsiteY141" fmla="*/ 1817177 h 2237474"/>
              <a:gd name="connsiteX142" fmla="*/ 4319209 w 12192000"/>
              <a:gd name="connsiteY142" fmla="*/ 1834833 h 2237474"/>
              <a:gd name="connsiteX143" fmla="*/ 4306907 w 12192000"/>
              <a:gd name="connsiteY143" fmla="*/ 1841641 h 2237474"/>
              <a:gd name="connsiteX144" fmla="*/ 4290981 w 12192000"/>
              <a:gd name="connsiteY144" fmla="*/ 1839677 h 2237474"/>
              <a:gd name="connsiteX145" fmla="*/ 4285792 w 12192000"/>
              <a:gd name="connsiteY145" fmla="*/ 1836231 h 2237474"/>
              <a:gd name="connsiteX146" fmla="*/ 4238372 w 12192000"/>
              <a:gd name="connsiteY146" fmla="*/ 1851480 h 2237474"/>
              <a:gd name="connsiteX147" fmla="*/ 4232517 w 12192000"/>
              <a:gd name="connsiteY147" fmla="*/ 1852567 h 2237474"/>
              <a:gd name="connsiteX148" fmla="*/ 4191732 w 12192000"/>
              <a:gd name="connsiteY148" fmla="*/ 1857328 h 2237474"/>
              <a:gd name="connsiteX149" fmla="*/ 4065532 w 12192000"/>
              <a:gd name="connsiteY149" fmla="*/ 1855477 h 2237474"/>
              <a:gd name="connsiteX150" fmla="*/ 4028460 w 12192000"/>
              <a:gd name="connsiteY150" fmla="*/ 1855137 h 2237474"/>
              <a:gd name="connsiteX151" fmla="*/ 4002267 w 12192000"/>
              <a:gd name="connsiteY151" fmla="*/ 1852352 h 2237474"/>
              <a:gd name="connsiteX152" fmla="*/ 3931396 w 12192000"/>
              <a:gd name="connsiteY152" fmla="*/ 1858915 h 2237474"/>
              <a:gd name="connsiteX153" fmla="*/ 3812162 w 12192000"/>
              <a:gd name="connsiteY153" fmla="*/ 1875501 h 2237474"/>
              <a:gd name="connsiteX154" fmla="*/ 3767672 w 12192000"/>
              <a:gd name="connsiteY154" fmla="*/ 1874600 h 2237474"/>
              <a:gd name="connsiteX155" fmla="*/ 3764741 w 12192000"/>
              <a:gd name="connsiteY155" fmla="*/ 1869433 h 2237474"/>
              <a:gd name="connsiteX156" fmla="*/ 3751332 w 12192000"/>
              <a:gd name="connsiteY156" fmla="*/ 1869854 h 2237474"/>
              <a:gd name="connsiteX157" fmla="*/ 3748155 w 12192000"/>
              <a:gd name="connsiteY157" fmla="*/ 1868903 h 2237474"/>
              <a:gd name="connsiteX158" fmla="*/ 3729530 w 12192000"/>
              <a:gd name="connsiteY158" fmla="*/ 1864513 h 2237474"/>
              <a:gd name="connsiteX159" fmla="*/ 3680177 w 12192000"/>
              <a:gd name="connsiteY159" fmla="*/ 1881552 h 2237474"/>
              <a:gd name="connsiteX160" fmla="*/ 3567259 w 12192000"/>
              <a:gd name="connsiteY160" fmla="*/ 1893482 h 2237474"/>
              <a:gd name="connsiteX161" fmla="*/ 3405770 w 12192000"/>
              <a:gd name="connsiteY161" fmla="*/ 1904591 h 2237474"/>
              <a:gd name="connsiteX162" fmla="*/ 3280097 w 12192000"/>
              <a:gd name="connsiteY162" fmla="*/ 1919610 h 2237474"/>
              <a:gd name="connsiteX163" fmla="*/ 3123424 w 12192000"/>
              <a:gd name="connsiteY163" fmla="*/ 1952930 h 2237474"/>
              <a:gd name="connsiteX164" fmla="*/ 3009910 w 12192000"/>
              <a:gd name="connsiteY164" fmla="*/ 1957866 h 2237474"/>
              <a:gd name="connsiteX165" fmla="*/ 2995934 w 12192000"/>
              <a:gd name="connsiteY165" fmla="*/ 1967085 h 2237474"/>
              <a:gd name="connsiteX166" fmla="*/ 2980071 w 12192000"/>
              <a:gd name="connsiteY166" fmla="*/ 1972988 h 2237474"/>
              <a:gd name="connsiteX167" fmla="*/ 2978094 w 12192000"/>
              <a:gd name="connsiteY167" fmla="*/ 1972369 h 2237474"/>
              <a:gd name="connsiteX168" fmla="*/ 2942858 w 12192000"/>
              <a:gd name="connsiteY168" fmla="*/ 1981367 h 2237474"/>
              <a:gd name="connsiteX169" fmla="*/ 2875436 w 12192000"/>
              <a:gd name="connsiteY169" fmla="*/ 1996977 h 2237474"/>
              <a:gd name="connsiteX170" fmla="*/ 2874892 w 12192000"/>
              <a:gd name="connsiteY170" fmla="*/ 1996085 h 2237474"/>
              <a:gd name="connsiteX171" fmla="*/ 2864145 w 12192000"/>
              <a:gd name="connsiteY171" fmla="*/ 1994061 h 2237474"/>
              <a:gd name="connsiteX172" fmla="*/ 2843662 w 12192000"/>
              <a:gd name="connsiteY172" fmla="*/ 1992498 h 2237474"/>
              <a:gd name="connsiteX173" fmla="*/ 2796128 w 12192000"/>
              <a:gd name="connsiteY173" fmla="*/ 1976403 h 2237474"/>
              <a:gd name="connsiteX174" fmla="*/ 2756784 w 12192000"/>
              <a:gd name="connsiteY174" fmla="*/ 1985116 h 2237474"/>
              <a:gd name="connsiteX175" fmla="*/ 2748833 w 12192000"/>
              <a:gd name="connsiteY175" fmla="*/ 1986323 h 2237474"/>
              <a:gd name="connsiteX176" fmla="*/ 2748661 w 12192000"/>
              <a:gd name="connsiteY176" fmla="*/ 1986122 h 2237474"/>
              <a:gd name="connsiteX177" fmla="*/ 2740251 w 12192000"/>
              <a:gd name="connsiteY177" fmla="*/ 1986946 h 2237474"/>
              <a:gd name="connsiteX178" fmla="*/ 2718916 w 12192000"/>
              <a:gd name="connsiteY178" fmla="*/ 1990867 h 2237474"/>
              <a:gd name="connsiteX179" fmla="*/ 2713522 w 12192000"/>
              <a:gd name="connsiteY179" fmla="*/ 1990173 h 2237474"/>
              <a:gd name="connsiteX180" fmla="*/ 2680597 w 12192000"/>
              <a:gd name="connsiteY180" fmla="*/ 1984996 h 2237474"/>
              <a:gd name="connsiteX181" fmla="*/ 2578178 w 12192000"/>
              <a:gd name="connsiteY181" fmla="*/ 1990531 h 2237474"/>
              <a:gd name="connsiteX182" fmla="*/ 2476147 w 12192000"/>
              <a:gd name="connsiteY182" fmla="*/ 1998305 h 2237474"/>
              <a:gd name="connsiteX183" fmla="*/ 2373568 w 12192000"/>
              <a:gd name="connsiteY183" fmla="*/ 2003219 h 2237474"/>
              <a:gd name="connsiteX184" fmla="*/ 2321399 w 12192000"/>
              <a:gd name="connsiteY184" fmla="*/ 1989467 h 2237474"/>
              <a:gd name="connsiteX185" fmla="*/ 2315525 w 12192000"/>
              <a:gd name="connsiteY185" fmla="*/ 1989708 h 2237474"/>
              <a:gd name="connsiteX186" fmla="*/ 2300792 w 12192000"/>
              <a:gd name="connsiteY186" fmla="*/ 1994290 h 2237474"/>
              <a:gd name="connsiteX187" fmla="*/ 2295469 w 12192000"/>
              <a:gd name="connsiteY187" fmla="*/ 1996659 h 2237474"/>
              <a:gd name="connsiteX188" fmla="*/ 2287219 w 12192000"/>
              <a:gd name="connsiteY188" fmla="*/ 1998750 h 2237474"/>
              <a:gd name="connsiteX189" fmla="*/ 2286948 w 12192000"/>
              <a:gd name="connsiteY189" fmla="*/ 1998596 h 2237474"/>
              <a:gd name="connsiteX190" fmla="*/ 2243069 w 12192000"/>
              <a:gd name="connsiteY190" fmla="*/ 2015111 h 2237474"/>
              <a:gd name="connsiteX191" fmla="*/ 2186609 w 12192000"/>
              <a:gd name="connsiteY191" fmla="*/ 2008263 h 2237474"/>
              <a:gd name="connsiteX192" fmla="*/ 2164831 w 12192000"/>
              <a:gd name="connsiteY192" fmla="*/ 2010143 h 2237474"/>
              <a:gd name="connsiteX193" fmla="*/ 2152836 w 12192000"/>
              <a:gd name="connsiteY193" fmla="*/ 2010048 h 2237474"/>
              <a:gd name="connsiteX194" fmla="*/ 2117102 w 12192000"/>
              <a:gd name="connsiteY194" fmla="*/ 2023004 h 2237474"/>
              <a:gd name="connsiteX195" fmla="*/ 2111935 w 12192000"/>
              <a:gd name="connsiteY195" fmla="*/ 2023163 h 2237474"/>
              <a:gd name="connsiteX196" fmla="*/ 2089991 w 12192000"/>
              <a:gd name="connsiteY196" fmla="*/ 2034193 h 2237474"/>
              <a:gd name="connsiteX197" fmla="*/ 2058061 w 12192000"/>
              <a:gd name="connsiteY197" fmla="*/ 2047942 h 2237474"/>
              <a:gd name="connsiteX198" fmla="*/ 2055737 w 12192000"/>
              <a:gd name="connsiteY198" fmla="*/ 2047704 h 2237474"/>
              <a:gd name="connsiteX199" fmla="*/ 2042244 w 12192000"/>
              <a:gd name="connsiteY199" fmla="*/ 2055560 h 2237474"/>
              <a:gd name="connsiteX200" fmla="*/ 1976224 w 12192000"/>
              <a:gd name="connsiteY200" fmla="*/ 2074257 h 2237474"/>
              <a:gd name="connsiteX201" fmla="*/ 1877728 w 12192000"/>
              <a:gd name="connsiteY201" fmla="*/ 2101004 h 2237474"/>
              <a:gd name="connsiteX202" fmla="*/ 1759056 w 12192000"/>
              <a:gd name="connsiteY202" fmla="*/ 2125608 h 2237474"/>
              <a:gd name="connsiteX203" fmla="*/ 1637948 w 12192000"/>
              <a:gd name="connsiteY203" fmla="*/ 2172597 h 2237474"/>
              <a:gd name="connsiteX204" fmla="*/ 1434549 w 12192000"/>
              <a:gd name="connsiteY204" fmla="*/ 2234522 h 2237474"/>
              <a:gd name="connsiteX205" fmla="*/ 1398481 w 12192000"/>
              <a:gd name="connsiteY205" fmla="*/ 2237074 h 2237474"/>
              <a:gd name="connsiteX206" fmla="*/ 1398407 w 12192000"/>
              <a:gd name="connsiteY206" fmla="*/ 2237095 h 2237474"/>
              <a:gd name="connsiteX207" fmla="*/ 1370962 w 12192000"/>
              <a:gd name="connsiteY207" fmla="*/ 2237474 h 2237474"/>
              <a:gd name="connsiteX208" fmla="*/ 1356367 w 12192000"/>
              <a:gd name="connsiteY208" fmla="*/ 2235089 h 2237474"/>
              <a:gd name="connsiteX209" fmla="*/ 1324828 w 12192000"/>
              <a:gd name="connsiteY209" fmla="*/ 2231968 h 2237474"/>
              <a:gd name="connsiteX210" fmla="*/ 1297744 w 12192000"/>
              <a:gd name="connsiteY210" fmla="*/ 2235849 h 2237474"/>
              <a:gd name="connsiteX211" fmla="*/ 1286236 w 12192000"/>
              <a:gd name="connsiteY211" fmla="*/ 2233135 h 2237474"/>
              <a:gd name="connsiteX212" fmla="*/ 1283504 w 12192000"/>
              <a:gd name="connsiteY212" fmla="*/ 2233797 h 2237474"/>
              <a:gd name="connsiteX213" fmla="*/ 1279765 w 12192000"/>
              <a:gd name="connsiteY213" fmla="*/ 2229639 h 2237474"/>
              <a:gd name="connsiteX214" fmla="*/ 1195347 w 12192000"/>
              <a:gd name="connsiteY214" fmla="*/ 2212354 h 2237474"/>
              <a:gd name="connsiteX215" fmla="*/ 970251 w 12192000"/>
              <a:gd name="connsiteY215" fmla="*/ 2221029 h 2237474"/>
              <a:gd name="connsiteX216" fmla="*/ 812914 w 12192000"/>
              <a:gd name="connsiteY216" fmla="*/ 2202752 h 2237474"/>
              <a:gd name="connsiteX217" fmla="*/ 800195 w 12192000"/>
              <a:gd name="connsiteY217" fmla="*/ 2209407 h 2237474"/>
              <a:gd name="connsiteX218" fmla="*/ 784978 w 12192000"/>
              <a:gd name="connsiteY218" fmla="*/ 2212360 h 2237474"/>
              <a:gd name="connsiteX219" fmla="*/ 681987 w 12192000"/>
              <a:gd name="connsiteY219" fmla="*/ 2216757 h 2237474"/>
              <a:gd name="connsiteX220" fmla="*/ 669923 w 12192000"/>
              <a:gd name="connsiteY220" fmla="*/ 2211682 h 2237474"/>
              <a:gd name="connsiteX221" fmla="*/ 648680 w 12192000"/>
              <a:gd name="connsiteY221" fmla="*/ 2206229 h 2237474"/>
              <a:gd name="connsiteX222" fmla="*/ 597225 w 12192000"/>
              <a:gd name="connsiteY222" fmla="*/ 2180999 h 2237474"/>
              <a:gd name="connsiteX223" fmla="*/ 558449 w 12192000"/>
              <a:gd name="connsiteY223" fmla="*/ 2182346 h 2237474"/>
              <a:gd name="connsiteX224" fmla="*/ 550517 w 12192000"/>
              <a:gd name="connsiteY224" fmla="*/ 2182060 h 2237474"/>
              <a:gd name="connsiteX225" fmla="*/ 550309 w 12192000"/>
              <a:gd name="connsiteY225" fmla="*/ 2181825 h 2237474"/>
              <a:gd name="connsiteX226" fmla="*/ 541836 w 12192000"/>
              <a:gd name="connsiteY226" fmla="*/ 2181063 h 2237474"/>
              <a:gd name="connsiteX227" fmla="*/ 536057 w 12192000"/>
              <a:gd name="connsiteY227" fmla="*/ 2181537 h 2237474"/>
              <a:gd name="connsiteX228" fmla="*/ 520671 w 12192000"/>
              <a:gd name="connsiteY228" fmla="*/ 2180980 h 2237474"/>
              <a:gd name="connsiteX229" fmla="*/ 515024 w 12192000"/>
              <a:gd name="connsiteY229" fmla="*/ 2179258 h 2237474"/>
              <a:gd name="connsiteX230" fmla="*/ 512278 w 12192000"/>
              <a:gd name="connsiteY230" fmla="*/ 2176369 h 2237474"/>
              <a:gd name="connsiteX231" fmla="*/ 480419 w 12192000"/>
              <a:gd name="connsiteY231" fmla="*/ 2167807 h 2237474"/>
              <a:gd name="connsiteX232" fmla="*/ 413835 w 12192000"/>
              <a:gd name="connsiteY232" fmla="*/ 2156783 h 2237474"/>
              <a:gd name="connsiteX233" fmla="*/ 376513 w 12192000"/>
              <a:gd name="connsiteY233" fmla="*/ 2154014 h 2237474"/>
              <a:gd name="connsiteX234" fmla="*/ 273386 w 12192000"/>
              <a:gd name="connsiteY234" fmla="*/ 2142551 h 2237474"/>
              <a:gd name="connsiteX235" fmla="*/ 169207 w 12192000"/>
              <a:gd name="connsiteY235" fmla="*/ 2128100 h 2237474"/>
              <a:gd name="connsiteX236" fmla="*/ 93149 w 12192000"/>
              <a:gd name="connsiteY236" fmla="*/ 2105324 h 2237474"/>
              <a:gd name="connsiteX237" fmla="*/ 88109 w 12192000"/>
              <a:gd name="connsiteY237" fmla="*/ 2106704 h 2237474"/>
              <a:gd name="connsiteX238" fmla="*/ 80022 w 12192000"/>
              <a:gd name="connsiteY238" fmla="*/ 2107254 h 2237474"/>
              <a:gd name="connsiteX239" fmla="*/ 79717 w 12192000"/>
              <a:gd name="connsiteY239" fmla="*/ 2107046 h 2237474"/>
              <a:gd name="connsiteX240" fmla="*/ 72352 w 12192000"/>
              <a:gd name="connsiteY240" fmla="*/ 2107991 h 2237474"/>
              <a:gd name="connsiteX241" fmla="*/ 37645 w 12192000"/>
              <a:gd name="connsiteY241" fmla="*/ 2115401 h 2237474"/>
              <a:gd name="connsiteX242" fmla="*/ 4572 w 12192000"/>
              <a:gd name="connsiteY242" fmla="*/ 2111091 h 2237474"/>
              <a:gd name="connsiteX243" fmla="*/ 0 w 12192000"/>
              <a:gd name="connsiteY243" fmla="*/ 2110468 h 2237474"/>
              <a:gd name="connsiteX244" fmla="*/ 0 w 12192000"/>
              <a:gd name="connsiteY244"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154948 w 12192000"/>
              <a:gd name="connsiteY4" fmla="*/ 762731 h 2237474"/>
              <a:gd name="connsiteX5" fmla="*/ 12047364 w 12192000"/>
              <a:gd name="connsiteY5" fmla="*/ 749662 h 2237474"/>
              <a:gd name="connsiteX6" fmla="*/ 11890686 w 12192000"/>
              <a:gd name="connsiteY6" fmla="*/ 732766 h 2237474"/>
              <a:gd name="connsiteX7" fmla="*/ 11782413 w 12192000"/>
              <a:gd name="connsiteY7" fmla="*/ 769868 h 2237474"/>
              <a:gd name="connsiteX8" fmla="*/ 11649954 w 12192000"/>
              <a:gd name="connsiteY8" fmla="*/ 749628 h 2237474"/>
              <a:gd name="connsiteX9" fmla="*/ 11560424 w 12192000"/>
              <a:gd name="connsiteY9" fmla="*/ 748017 h 2237474"/>
              <a:gd name="connsiteX10" fmla="*/ 11358455 w 12192000"/>
              <a:gd name="connsiteY10" fmla="*/ 747593 h 2237474"/>
              <a:gd name="connsiteX11" fmla="*/ 11165209 w 12192000"/>
              <a:gd name="connsiteY11" fmla="*/ 748852 h 2237474"/>
              <a:gd name="connsiteX12" fmla="*/ 11058755 w 12192000"/>
              <a:gd name="connsiteY12" fmla="*/ 749617 h 2237474"/>
              <a:gd name="connsiteX13" fmla="*/ 10884013 w 12192000"/>
              <a:gd name="connsiteY13" fmla="*/ 760728 h 2237474"/>
              <a:gd name="connsiteX14" fmla="*/ 10834688 w 12192000"/>
              <a:gd name="connsiteY14" fmla="*/ 757726 h 2237474"/>
              <a:gd name="connsiteX15" fmla="*/ 10805004 w 12192000"/>
              <a:gd name="connsiteY15" fmla="*/ 757573 h 2237474"/>
              <a:gd name="connsiteX16" fmla="*/ 10739478 w 12192000"/>
              <a:gd name="connsiteY16" fmla="*/ 776841 h 2237474"/>
              <a:gd name="connsiteX17" fmla="*/ 10458762 w 12192000"/>
              <a:gd name="connsiteY17" fmla="*/ 755400 h 2237474"/>
              <a:gd name="connsiteX18" fmla="*/ 10246919 w 12192000"/>
              <a:gd name="connsiteY18" fmla="*/ 769960 h 2237474"/>
              <a:gd name="connsiteX19" fmla="*/ 10167995 w 12192000"/>
              <a:gd name="connsiteY19" fmla="*/ 760843 h 2237474"/>
              <a:gd name="connsiteX20" fmla="*/ 9997044 w 12192000"/>
              <a:gd name="connsiteY20" fmla="*/ 780129 h 2237474"/>
              <a:gd name="connsiteX21" fmla="*/ 9943887 w 12192000"/>
              <a:gd name="connsiteY21" fmla="*/ 804141 h 2237474"/>
              <a:gd name="connsiteX22" fmla="*/ 9918248 w 12192000"/>
              <a:gd name="connsiteY22" fmla="*/ 816628 h 2237474"/>
              <a:gd name="connsiteX23" fmla="*/ 9836148 w 12192000"/>
              <a:gd name="connsiteY23" fmla="*/ 858312 h 2237474"/>
              <a:gd name="connsiteX24" fmla="*/ 9823800 w 12192000"/>
              <a:gd name="connsiteY24" fmla="*/ 866604 h 2237474"/>
              <a:gd name="connsiteX25" fmla="*/ 9794684 w 12192000"/>
              <a:gd name="connsiteY25" fmla="*/ 864509 h 2237474"/>
              <a:gd name="connsiteX26" fmla="*/ 9778288 w 12192000"/>
              <a:gd name="connsiteY26" fmla="*/ 854362 h 2237474"/>
              <a:gd name="connsiteX27" fmla="*/ 9773886 w 12192000"/>
              <a:gd name="connsiteY27" fmla="*/ 857543 h 2237474"/>
              <a:gd name="connsiteX28" fmla="*/ 9761459 w 12192000"/>
              <a:gd name="connsiteY28" fmla="*/ 862394 h 2237474"/>
              <a:gd name="connsiteX29" fmla="*/ 9705768 w 12192000"/>
              <a:gd name="connsiteY29" fmla="*/ 894610 h 2237474"/>
              <a:gd name="connsiteX30" fmla="*/ 9683005 w 12192000"/>
              <a:gd name="connsiteY30" fmla="*/ 894128 h 2237474"/>
              <a:gd name="connsiteX31" fmla="*/ 9594438 w 12192000"/>
              <a:gd name="connsiteY31" fmla="*/ 919051 h 2237474"/>
              <a:gd name="connsiteX32" fmla="*/ 9577033 w 12192000"/>
              <a:gd name="connsiteY32" fmla="*/ 922857 h 2237474"/>
              <a:gd name="connsiteX33" fmla="*/ 9544189 w 12192000"/>
              <a:gd name="connsiteY33" fmla="*/ 938966 h 2237474"/>
              <a:gd name="connsiteX34" fmla="*/ 9534048 w 12192000"/>
              <a:gd name="connsiteY34" fmla="*/ 940158 h 2237474"/>
              <a:gd name="connsiteX35" fmla="*/ 9500499 w 12192000"/>
              <a:gd name="connsiteY35" fmla="*/ 954680 h 2237474"/>
              <a:gd name="connsiteX36" fmla="*/ 9428195 w 12192000"/>
              <a:gd name="connsiteY36" fmla="*/ 986225 h 2237474"/>
              <a:gd name="connsiteX37" fmla="*/ 9410017 w 12192000"/>
              <a:gd name="connsiteY37" fmla="*/ 993931 h 2237474"/>
              <a:gd name="connsiteX38" fmla="*/ 9392919 w 12192000"/>
              <a:gd name="connsiteY38" fmla="*/ 994656 h 2237474"/>
              <a:gd name="connsiteX39" fmla="*/ 9301293 w 12192000"/>
              <a:gd name="connsiteY39" fmla="*/ 1011593 h 2237474"/>
              <a:gd name="connsiteX40" fmla="*/ 9278619 w 12192000"/>
              <a:gd name="connsiteY40" fmla="*/ 1011878 h 2237474"/>
              <a:gd name="connsiteX41" fmla="*/ 9268019 w 12192000"/>
              <a:gd name="connsiteY41" fmla="*/ 1007442 h 2237474"/>
              <a:gd name="connsiteX42" fmla="*/ 9234662 w 12192000"/>
              <a:gd name="connsiteY42" fmla="*/ 1023056 h 2237474"/>
              <a:gd name="connsiteX43" fmla="*/ 9181033 w 12192000"/>
              <a:gd name="connsiteY43" fmla="*/ 1037921 h 2237474"/>
              <a:gd name="connsiteX44" fmla="*/ 9155969 w 12192000"/>
              <a:gd name="connsiteY44" fmla="*/ 1046804 h 2237474"/>
              <a:gd name="connsiteX45" fmla="*/ 9133985 w 12192000"/>
              <a:gd name="connsiteY45" fmla="*/ 1046450 h 2237474"/>
              <a:gd name="connsiteX46" fmla="*/ 9012987 w 12192000"/>
              <a:gd name="connsiteY46" fmla="*/ 1061986 h 2237474"/>
              <a:gd name="connsiteX47" fmla="*/ 8968445 w 12192000"/>
              <a:gd name="connsiteY47" fmla="*/ 1052169 h 2237474"/>
              <a:gd name="connsiteX48" fmla="*/ 8958984 w 12192000"/>
              <a:gd name="connsiteY48" fmla="*/ 1057212 h 2237474"/>
              <a:gd name="connsiteX49" fmla="*/ 8886001 w 12192000"/>
              <a:gd name="connsiteY49" fmla="*/ 1067468 h 2237474"/>
              <a:gd name="connsiteX50" fmla="*/ 8838610 w 12192000"/>
              <a:gd name="connsiteY50" fmla="*/ 1075091 h 2237474"/>
              <a:gd name="connsiteX51" fmla="*/ 8750383 w 12192000"/>
              <a:gd name="connsiteY51" fmla="*/ 1097387 h 2237474"/>
              <a:gd name="connsiteX52" fmla="*/ 8697365 w 12192000"/>
              <a:gd name="connsiteY52" fmla="*/ 1105869 h 2237474"/>
              <a:gd name="connsiteX53" fmla="*/ 8665605 w 12192000"/>
              <a:gd name="connsiteY53" fmla="*/ 1110791 h 2237474"/>
              <a:gd name="connsiteX54" fmla="*/ 8584946 w 12192000"/>
              <a:gd name="connsiteY54" fmla="*/ 1135226 h 2237474"/>
              <a:gd name="connsiteX55" fmla="*/ 8460755 w 12192000"/>
              <a:gd name="connsiteY55" fmla="*/ 1203427 h 2237474"/>
              <a:gd name="connsiteX56" fmla="*/ 8419755 w 12192000"/>
              <a:gd name="connsiteY56" fmla="*/ 1216260 h 2237474"/>
              <a:gd name="connsiteX57" fmla="*/ 8411626 w 12192000"/>
              <a:gd name="connsiteY57" fmla="*/ 1214397 h 2237474"/>
              <a:gd name="connsiteX58" fmla="*/ 8363469 w 12192000"/>
              <a:gd name="connsiteY58" fmla="*/ 1246658 h 2237474"/>
              <a:gd name="connsiteX59" fmla="*/ 8275497 w 12192000"/>
              <a:gd name="connsiteY59" fmla="*/ 1264396 h 2237474"/>
              <a:gd name="connsiteX60" fmla="*/ 8206287 w 12192000"/>
              <a:gd name="connsiteY60" fmla="*/ 1273060 h 2237474"/>
              <a:gd name="connsiteX61" fmla="*/ 8168705 w 12192000"/>
              <a:gd name="connsiteY61" fmla="*/ 1279956 h 2237474"/>
              <a:gd name="connsiteX62" fmla="*/ 8139997 w 12192000"/>
              <a:gd name="connsiteY62" fmla="*/ 1282713 h 2237474"/>
              <a:gd name="connsiteX63" fmla="*/ 8074238 w 12192000"/>
              <a:gd name="connsiteY63" fmla="*/ 1301895 h 2237474"/>
              <a:gd name="connsiteX64" fmla="*/ 7968292 w 12192000"/>
              <a:gd name="connsiteY64" fmla="*/ 1338779 h 2237474"/>
              <a:gd name="connsiteX65" fmla="*/ 7945122 w 12192000"/>
              <a:gd name="connsiteY65" fmla="*/ 1345477 h 2237474"/>
              <a:gd name="connsiteX66" fmla="*/ 7922771 w 12192000"/>
              <a:gd name="connsiteY66" fmla="*/ 1346645 h 2237474"/>
              <a:gd name="connsiteX67" fmla="*/ 7915461 w 12192000"/>
              <a:gd name="connsiteY67" fmla="*/ 1342919 h 2237474"/>
              <a:gd name="connsiteX68" fmla="*/ 7902328 w 12192000"/>
              <a:gd name="connsiteY68" fmla="*/ 1345865 h 2237474"/>
              <a:gd name="connsiteX69" fmla="*/ 7898322 w 12192000"/>
              <a:gd name="connsiteY69" fmla="*/ 1345689 h 2237474"/>
              <a:gd name="connsiteX70" fmla="*/ 7875879 w 12192000"/>
              <a:gd name="connsiteY70" fmla="*/ 1345646 h 2237474"/>
              <a:gd name="connsiteX71" fmla="*/ 7840612 w 12192000"/>
              <a:gd name="connsiteY71" fmla="*/ 1369373 h 2237474"/>
              <a:gd name="connsiteX72" fmla="*/ 7786819 w 12192000"/>
              <a:gd name="connsiteY72" fmla="*/ 1378970 h 2237474"/>
              <a:gd name="connsiteX73" fmla="*/ 7548172 w 12192000"/>
              <a:gd name="connsiteY73" fmla="*/ 1417460 h 2237474"/>
              <a:gd name="connsiteX74" fmla="*/ 7483437 w 12192000"/>
              <a:gd name="connsiteY74" fmla="*/ 1478152 h 2237474"/>
              <a:gd name="connsiteX75" fmla="*/ 7377870 w 12192000"/>
              <a:gd name="connsiteY75" fmla="*/ 1523319 h 2237474"/>
              <a:gd name="connsiteX76" fmla="*/ 7230737 w 12192000"/>
              <a:gd name="connsiteY76" fmla="*/ 1562633 h 2237474"/>
              <a:gd name="connsiteX77" fmla="*/ 7224458 w 12192000"/>
              <a:gd name="connsiteY77" fmla="*/ 1573008 h 2237474"/>
              <a:gd name="connsiteX78" fmla="*/ 7213486 w 12192000"/>
              <a:gd name="connsiteY78" fmla="*/ 1580987 h 2237474"/>
              <a:gd name="connsiteX79" fmla="*/ 7210972 w 12192000"/>
              <a:gd name="connsiteY79" fmla="*/ 1580856 h 2237474"/>
              <a:gd name="connsiteX80" fmla="*/ 7183121 w 12192000"/>
              <a:gd name="connsiteY80" fmla="*/ 1595162 h 2237474"/>
              <a:gd name="connsiteX81" fmla="*/ 7164601 w 12192000"/>
              <a:gd name="connsiteY81" fmla="*/ 1606490 h 2237474"/>
              <a:gd name="connsiteX82" fmla="*/ 7159286 w 12192000"/>
              <a:gd name="connsiteY82" fmla="*/ 1606850 h 2237474"/>
              <a:gd name="connsiteX83" fmla="*/ 7114651 w 12192000"/>
              <a:gd name="connsiteY83" fmla="*/ 1620959 h 2237474"/>
              <a:gd name="connsiteX84" fmla="*/ 7092727 w 12192000"/>
              <a:gd name="connsiteY84" fmla="*/ 1623628 h 2237474"/>
              <a:gd name="connsiteX85" fmla="*/ 7031309 w 12192000"/>
              <a:gd name="connsiteY85" fmla="*/ 1619451 h 2237474"/>
              <a:gd name="connsiteX86" fmla="*/ 6999084 w 12192000"/>
              <a:gd name="connsiteY86" fmla="*/ 1634317 h 2237474"/>
              <a:gd name="connsiteX87" fmla="*/ 6992107 w 12192000"/>
              <a:gd name="connsiteY87" fmla="*/ 1636860 h 2237474"/>
              <a:gd name="connsiteX88" fmla="*/ 6991765 w 12192000"/>
              <a:gd name="connsiteY88" fmla="*/ 1636725 h 2237474"/>
              <a:gd name="connsiteX89" fmla="*/ 6983996 w 12192000"/>
              <a:gd name="connsiteY89" fmla="*/ 1639040 h 2237474"/>
              <a:gd name="connsiteX90" fmla="*/ 6979383 w 12192000"/>
              <a:gd name="connsiteY90" fmla="*/ 1641496 h 2237474"/>
              <a:gd name="connsiteX91" fmla="*/ 6900177 w 12192000"/>
              <a:gd name="connsiteY91" fmla="*/ 1636016 h 2237474"/>
              <a:gd name="connsiteX92" fmla="*/ 6795372 w 12192000"/>
              <a:gd name="connsiteY92" fmla="*/ 1644845 h 2237474"/>
              <a:gd name="connsiteX93" fmla="*/ 6692251 w 12192000"/>
              <a:gd name="connsiteY93" fmla="*/ 1656357 h 2237474"/>
              <a:gd name="connsiteX94" fmla="*/ 6655235 w 12192000"/>
              <a:gd name="connsiteY94" fmla="*/ 1661869 h 2237474"/>
              <a:gd name="connsiteX95" fmla="*/ 6587857 w 12192000"/>
              <a:gd name="connsiteY95" fmla="*/ 1665769 h 2237474"/>
              <a:gd name="connsiteX96" fmla="*/ 6554894 w 12192000"/>
              <a:gd name="connsiteY96" fmla="*/ 1664428 h 2237474"/>
              <a:gd name="connsiteX97" fmla="*/ 6551579 w 12192000"/>
              <a:gd name="connsiteY97" fmla="*/ 1662213 h 2237474"/>
              <a:gd name="connsiteX98" fmla="*/ 6545693 w 12192000"/>
              <a:gd name="connsiteY98" fmla="*/ 1661776 h 2237474"/>
              <a:gd name="connsiteX99" fmla="*/ 6530561 w 12192000"/>
              <a:gd name="connsiteY99" fmla="*/ 1664619 h 2237474"/>
              <a:gd name="connsiteX100" fmla="*/ 6525028 w 12192000"/>
              <a:gd name="connsiteY100" fmla="*/ 1666354 h 2237474"/>
              <a:gd name="connsiteX101" fmla="*/ 6516595 w 12192000"/>
              <a:gd name="connsiteY101" fmla="*/ 1667475 h 2237474"/>
              <a:gd name="connsiteX102" fmla="*/ 6516340 w 12192000"/>
              <a:gd name="connsiteY102" fmla="*/ 1667291 h 2237474"/>
              <a:gd name="connsiteX103" fmla="*/ 6508541 w 12192000"/>
              <a:gd name="connsiteY103" fmla="*/ 1668757 h 2237474"/>
              <a:gd name="connsiteX104" fmla="*/ 6471012 w 12192000"/>
              <a:gd name="connsiteY104" fmla="*/ 1678604 h 2237474"/>
              <a:gd name="connsiteX105" fmla="*/ 6415265 w 12192000"/>
              <a:gd name="connsiteY105" fmla="*/ 1665317 h 2237474"/>
              <a:gd name="connsiteX106" fmla="*/ 6393343 w 12192000"/>
              <a:gd name="connsiteY106" fmla="*/ 1664672 h 2237474"/>
              <a:gd name="connsiteX107" fmla="*/ 6380457 w 12192000"/>
              <a:gd name="connsiteY107" fmla="*/ 1662376 h 2237474"/>
              <a:gd name="connsiteX108" fmla="*/ 6280959 w 12192000"/>
              <a:gd name="connsiteY108" fmla="*/ 1689329 h 2237474"/>
              <a:gd name="connsiteX109" fmla="*/ 6266765 w 12192000"/>
              <a:gd name="connsiteY109" fmla="*/ 1695560 h 2237474"/>
              <a:gd name="connsiteX110" fmla="*/ 6098321 w 12192000"/>
              <a:gd name="connsiteY110" fmla="*/ 1721646 h 2237474"/>
              <a:gd name="connsiteX111" fmla="*/ 5880652 w 12192000"/>
              <a:gd name="connsiteY111" fmla="*/ 1779643 h 2237474"/>
              <a:gd name="connsiteX112" fmla="*/ 5785959 w 12192000"/>
              <a:gd name="connsiteY112" fmla="*/ 1775307 h 2237474"/>
              <a:gd name="connsiteX113" fmla="*/ 5643534 w 12192000"/>
              <a:gd name="connsiteY113" fmla="*/ 1802919 h 2237474"/>
              <a:gd name="connsiteX114" fmla="*/ 5518799 w 12192000"/>
              <a:gd name="connsiteY114" fmla="*/ 1818312 h 2237474"/>
              <a:gd name="connsiteX115" fmla="*/ 5505014 w 12192000"/>
              <a:gd name="connsiteY115" fmla="*/ 1819259 h 2237474"/>
              <a:gd name="connsiteX116" fmla="*/ 5453307 w 12192000"/>
              <a:gd name="connsiteY116" fmla="*/ 1815450 h 2237474"/>
              <a:gd name="connsiteX117" fmla="*/ 5364192 w 12192000"/>
              <a:gd name="connsiteY117" fmla="*/ 1826074 h 2237474"/>
              <a:gd name="connsiteX118" fmla="*/ 5350380 w 12192000"/>
              <a:gd name="connsiteY118" fmla="*/ 1830891 h 2237474"/>
              <a:gd name="connsiteX119" fmla="*/ 5259633 w 12192000"/>
              <a:gd name="connsiteY119" fmla="*/ 1837160 h 2237474"/>
              <a:gd name="connsiteX120" fmla="*/ 5197513 w 12192000"/>
              <a:gd name="connsiteY120" fmla="*/ 1844718 h 2237474"/>
              <a:gd name="connsiteX121" fmla="*/ 5184170 w 12192000"/>
              <a:gd name="connsiteY121" fmla="*/ 1849402 h 2237474"/>
              <a:gd name="connsiteX122" fmla="*/ 5168852 w 12192000"/>
              <a:gd name="connsiteY122" fmla="*/ 1844846 h 2237474"/>
              <a:gd name="connsiteX123" fmla="*/ 5164370 w 12192000"/>
              <a:gd name="connsiteY123" fmla="*/ 1840597 h 2237474"/>
              <a:gd name="connsiteX124" fmla="*/ 5114927 w 12192000"/>
              <a:gd name="connsiteY124" fmla="*/ 1847827 h 2237474"/>
              <a:gd name="connsiteX125" fmla="*/ 5108970 w 12192000"/>
              <a:gd name="connsiteY125" fmla="*/ 1847935 h 2237474"/>
              <a:gd name="connsiteX126" fmla="*/ 5067961 w 12192000"/>
              <a:gd name="connsiteY126" fmla="*/ 1845917 h 2237474"/>
              <a:gd name="connsiteX127" fmla="*/ 5007075 w 12192000"/>
              <a:gd name="connsiteY127" fmla="*/ 1838626 h 2237474"/>
              <a:gd name="connsiteX128" fmla="*/ 4944087 w 12192000"/>
              <a:gd name="connsiteY128" fmla="*/ 1823332 h 2237474"/>
              <a:gd name="connsiteX129" fmla="*/ 4907662 w 12192000"/>
              <a:gd name="connsiteY129" fmla="*/ 1816900 h 2237474"/>
              <a:gd name="connsiteX130" fmla="*/ 4882386 w 12192000"/>
              <a:gd name="connsiteY130" fmla="*/ 1809844 h 2237474"/>
              <a:gd name="connsiteX131" fmla="*/ 4811440 w 12192000"/>
              <a:gd name="connsiteY131" fmla="*/ 1804655 h 2237474"/>
              <a:gd name="connsiteX132" fmla="*/ 4691075 w 12192000"/>
              <a:gd name="connsiteY132" fmla="*/ 1801389 h 2237474"/>
              <a:gd name="connsiteX133" fmla="*/ 4647449 w 12192000"/>
              <a:gd name="connsiteY133" fmla="*/ 1793181 h 2237474"/>
              <a:gd name="connsiteX134" fmla="*/ 4645504 w 12192000"/>
              <a:gd name="connsiteY134" fmla="*/ 1787606 h 2237474"/>
              <a:gd name="connsiteX135" fmla="*/ 4611738 w 12192000"/>
              <a:gd name="connsiteY135" fmla="*/ 1776964 h 2237474"/>
              <a:gd name="connsiteX136" fmla="*/ 4560070 w 12192000"/>
              <a:gd name="connsiteY136" fmla="*/ 1785640 h 2237474"/>
              <a:gd name="connsiteX137" fmla="*/ 4536503 w 12192000"/>
              <a:gd name="connsiteY137" fmla="*/ 1785334 h 2237474"/>
              <a:gd name="connsiteX138" fmla="*/ 4513724 w 12192000"/>
              <a:gd name="connsiteY138" fmla="*/ 1791996 h 2237474"/>
              <a:gd name="connsiteX139" fmla="*/ 4459810 w 12192000"/>
              <a:gd name="connsiteY139" fmla="*/ 1797886 h 2237474"/>
              <a:gd name="connsiteX140" fmla="*/ 4379064 w 12192000"/>
              <a:gd name="connsiteY140" fmla="*/ 1817177 h 2237474"/>
              <a:gd name="connsiteX141" fmla="*/ 4319209 w 12192000"/>
              <a:gd name="connsiteY141" fmla="*/ 1834833 h 2237474"/>
              <a:gd name="connsiteX142" fmla="*/ 4306907 w 12192000"/>
              <a:gd name="connsiteY142" fmla="*/ 1841641 h 2237474"/>
              <a:gd name="connsiteX143" fmla="*/ 4290981 w 12192000"/>
              <a:gd name="connsiteY143" fmla="*/ 1839677 h 2237474"/>
              <a:gd name="connsiteX144" fmla="*/ 4285792 w 12192000"/>
              <a:gd name="connsiteY144" fmla="*/ 1836231 h 2237474"/>
              <a:gd name="connsiteX145" fmla="*/ 4238372 w 12192000"/>
              <a:gd name="connsiteY145" fmla="*/ 1851480 h 2237474"/>
              <a:gd name="connsiteX146" fmla="*/ 4232517 w 12192000"/>
              <a:gd name="connsiteY146" fmla="*/ 1852567 h 2237474"/>
              <a:gd name="connsiteX147" fmla="*/ 4191732 w 12192000"/>
              <a:gd name="connsiteY147" fmla="*/ 1857328 h 2237474"/>
              <a:gd name="connsiteX148" fmla="*/ 4065532 w 12192000"/>
              <a:gd name="connsiteY148" fmla="*/ 1855477 h 2237474"/>
              <a:gd name="connsiteX149" fmla="*/ 4028460 w 12192000"/>
              <a:gd name="connsiteY149" fmla="*/ 1855137 h 2237474"/>
              <a:gd name="connsiteX150" fmla="*/ 4002267 w 12192000"/>
              <a:gd name="connsiteY150" fmla="*/ 1852352 h 2237474"/>
              <a:gd name="connsiteX151" fmla="*/ 3931396 w 12192000"/>
              <a:gd name="connsiteY151" fmla="*/ 1858915 h 2237474"/>
              <a:gd name="connsiteX152" fmla="*/ 3812162 w 12192000"/>
              <a:gd name="connsiteY152" fmla="*/ 1875501 h 2237474"/>
              <a:gd name="connsiteX153" fmla="*/ 3767672 w 12192000"/>
              <a:gd name="connsiteY153" fmla="*/ 1874600 h 2237474"/>
              <a:gd name="connsiteX154" fmla="*/ 3764741 w 12192000"/>
              <a:gd name="connsiteY154" fmla="*/ 1869433 h 2237474"/>
              <a:gd name="connsiteX155" fmla="*/ 3751332 w 12192000"/>
              <a:gd name="connsiteY155" fmla="*/ 1869854 h 2237474"/>
              <a:gd name="connsiteX156" fmla="*/ 3748155 w 12192000"/>
              <a:gd name="connsiteY156" fmla="*/ 1868903 h 2237474"/>
              <a:gd name="connsiteX157" fmla="*/ 3729530 w 12192000"/>
              <a:gd name="connsiteY157" fmla="*/ 1864513 h 2237474"/>
              <a:gd name="connsiteX158" fmla="*/ 3680177 w 12192000"/>
              <a:gd name="connsiteY158" fmla="*/ 1881552 h 2237474"/>
              <a:gd name="connsiteX159" fmla="*/ 3567259 w 12192000"/>
              <a:gd name="connsiteY159" fmla="*/ 1893482 h 2237474"/>
              <a:gd name="connsiteX160" fmla="*/ 3405770 w 12192000"/>
              <a:gd name="connsiteY160" fmla="*/ 1904591 h 2237474"/>
              <a:gd name="connsiteX161" fmla="*/ 3280097 w 12192000"/>
              <a:gd name="connsiteY161" fmla="*/ 1919610 h 2237474"/>
              <a:gd name="connsiteX162" fmla="*/ 3123424 w 12192000"/>
              <a:gd name="connsiteY162" fmla="*/ 1952930 h 2237474"/>
              <a:gd name="connsiteX163" fmla="*/ 3009910 w 12192000"/>
              <a:gd name="connsiteY163" fmla="*/ 1957866 h 2237474"/>
              <a:gd name="connsiteX164" fmla="*/ 2995934 w 12192000"/>
              <a:gd name="connsiteY164" fmla="*/ 1967085 h 2237474"/>
              <a:gd name="connsiteX165" fmla="*/ 2980071 w 12192000"/>
              <a:gd name="connsiteY165" fmla="*/ 1972988 h 2237474"/>
              <a:gd name="connsiteX166" fmla="*/ 2978094 w 12192000"/>
              <a:gd name="connsiteY166" fmla="*/ 1972369 h 2237474"/>
              <a:gd name="connsiteX167" fmla="*/ 2942858 w 12192000"/>
              <a:gd name="connsiteY167" fmla="*/ 1981367 h 2237474"/>
              <a:gd name="connsiteX168" fmla="*/ 2875436 w 12192000"/>
              <a:gd name="connsiteY168" fmla="*/ 1996977 h 2237474"/>
              <a:gd name="connsiteX169" fmla="*/ 2874892 w 12192000"/>
              <a:gd name="connsiteY169" fmla="*/ 1996085 h 2237474"/>
              <a:gd name="connsiteX170" fmla="*/ 2864145 w 12192000"/>
              <a:gd name="connsiteY170" fmla="*/ 1994061 h 2237474"/>
              <a:gd name="connsiteX171" fmla="*/ 2843662 w 12192000"/>
              <a:gd name="connsiteY171" fmla="*/ 1992498 h 2237474"/>
              <a:gd name="connsiteX172" fmla="*/ 2796128 w 12192000"/>
              <a:gd name="connsiteY172" fmla="*/ 1976403 h 2237474"/>
              <a:gd name="connsiteX173" fmla="*/ 2756784 w 12192000"/>
              <a:gd name="connsiteY173" fmla="*/ 1985116 h 2237474"/>
              <a:gd name="connsiteX174" fmla="*/ 2748833 w 12192000"/>
              <a:gd name="connsiteY174" fmla="*/ 1986323 h 2237474"/>
              <a:gd name="connsiteX175" fmla="*/ 2748661 w 12192000"/>
              <a:gd name="connsiteY175" fmla="*/ 1986122 h 2237474"/>
              <a:gd name="connsiteX176" fmla="*/ 2740251 w 12192000"/>
              <a:gd name="connsiteY176" fmla="*/ 1986946 h 2237474"/>
              <a:gd name="connsiteX177" fmla="*/ 2718916 w 12192000"/>
              <a:gd name="connsiteY177" fmla="*/ 1990867 h 2237474"/>
              <a:gd name="connsiteX178" fmla="*/ 2713522 w 12192000"/>
              <a:gd name="connsiteY178" fmla="*/ 1990173 h 2237474"/>
              <a:gd name="connsiteX179" fmla="*/ 2680597 w 12192000"/>
              <a:gd name="connsiteY179" fmla="*/ 1984996 h 2237474"/>
              <a:gd name="connsiteX180" fmla="*/ 2578178 w 12192000"/>
              <a:gd name="connsiteY180" fmla="*/ 1990531 h 2237474"/>
              <a:gd name="connsiteX181" fmla="*/ 2476147 w 12192000"/>
              <a:gd name="connsiteY181" fmla="*/ 1998305 h 2237474"/>
              <a:gd name="connsiteX182" fmla="*/ 2373568 w 12192000"/>
              <a:gd name="connsiteY182" fmla="*/ 2003219 h 2237474"/>
              <a:gd name="connsiteX183" fmla="*/ 2321399 w 12192000"/>
              <a:gd name="connsiteY183" fmla="*/ 1989467 h 2237474"/>
              <a:gd name="connsiteX184" fmla="*/ 2315525 w 12192000"/>
              <a:gd name="connsiteY184" fmla="*/ 1989708 h 2237474"/>
              <a:gd name="connsiteX185" fmla="*/ 2300792 w 12192000"/>
              <a:gd name="connsiteY185" fmla="*/ 1994290 h 2237474"/>
              <a:gd name="connsiteX186" fmla="*/ 2295469 w 12192000"/>
              <a:gd name="connsiteY186" fmla="*/ 1996659 h 2237474"/>
              <a:gd name="connsiteX187" fmla="*/ 2287219 w 12192000"/>
              <a:gd name="connsiteY187" fmla="*/ 1998750 h 2237474"/>
              <a:gd name="connsiteX188" fmla="*/ 2286948 w 12192000"/>
              <a:gd name="connsiteY188" fmla="*/ 1998596 h 2237474"/>
              <a:gd name="connsiteX189" fmla="*/ 2243069 w 12192000"/>
              <a:gd name="connsiteY189" fmla="*/ 2015111 h 2237474"/>
              <a:gd name="connsiteX190" fmla="*/ 2186609 w 12192000"/>
              <a:gd name="connsiteY190" fmla="*/ 2008263 h 2237474"/>
              <a:gd name="connsiteX191" fmla="*/ 2164831 w 12192000"/>
              <a:gd name="connsiteY191" fmla="*/ 2010143 h 2237474"/>
              <a:gd name="connsiteX192" fmla="*/ 2152836 w 12192000"/>
              <a:gd name="connsiteY192" fmla="*/ 2010048 h 2237474"/>
              <a:gd name="connsiteX193" fmla="*/ 2117102 w 12192000"/>
              <a:gd name="connsiteY193" fmla="*/ 2023004 h 2237474"/>
              <a:gd name="connsiteX194" fmla="*/ 2111935 w 12192000"/>
              <a:gd name="connsiteY194" fmla="*/ 2023163 h 2237474"/>
              <a:gd name="connsiteX195" fmla="*/ 2089991 w 12192000"/>
              <a:gd name="connsiteY195" fmla="*/ 2034193 h 2237474"/>
              <a:gd name="connsiteX196" fmla="*/ 2058061 w 12192000"/>
              <a:gd name="connsiteY196" fmla="*/ 2047942 h 2237474"/>
              <a:gd name="connsiteX197" fmla="*/ 2055737 w 12192000"/>
              <a:gd name="connsiteY197" fmla="*/ 2047704 h 2237474"/>
              <a:gd name="connsiteX198" fmla="*/ 2042244 w 12192000"/>
              <a:gd name="connsiteY198" fmla="*/ 2055560 h 2237474"/>
              <a:gd name="connsiteX199" fmla="*/ 1976224 w 12192000"/>
              <a:gd name="connsiteY199" fmla="*/ 2074257 h 2237474"/>
              <a:gd name="connsiteX200" fmla="*/ 1877728 w 12192000"/>
              <a:gd name="connsiteY200" fmla="*/ 2101004 h 2237474"/>
              <a:gd name="connsiteX201" fmla="*/ 1759056 w 12192000"/>
              <a:gd name="connsiteY201" fmla="*/ 2125608 h 2237474"/>
              <a:gd name="connsiteX202" fmla="*/ 1637948 w 12192000"/>
              <a:gd name="connsiteY202" fmla="*/ 2172597 h 2237474"/>
              <a:gd name="connsiteX203" fmla="*/ 1434549 w 12192000"/>
              <a:gd name="connsiteY203" fmla="*/ 2234522 h 2237474"/>
              <a:gd name="connsiteX204" fmla="*/ 1398481 w 12192000"/>
              <a:gd name="connsiteY204" fmla="*/ 2237074 h 2237474"/>
              <a:gd name="connsiteX205" fmla="*/ 1398407 w 12192000"/>
              <a:gd name="connsiteY205" fmla="*/ 2237095 h 2237474"/>
              <a:gd name="connsiteX206" fmla="*/ 1370962 w 12192000"/>
              <a:gd name="connsiteY206" fmla="*/ 2237474 h 2237474"/>
              <a:gd name="connsiteX207" fmla="*/ 1356367 w 12192000"/>
              <a:gd name="connsiteY207" fmla="*/ 2235089 h 2237474"/>
              <a:gd name="connsiteX208" fmla="*/ 1324828 w 12192000"/>
              <a:gd name="connsiteY208" fmla="*/ 2231968 h 2237474"/>
              <a:gd name="connsiteX209" fmla="*/ 1297744 w 12192000"/>
              <a:gd name="connsiteY209" fmla="*/ 2235849 h 2237474"/>
              <a:gd name="connsiteX210" fmla="*/ 1286236 w 12192000"/>
              <a:gd name="connsiteY210" fmla="*/ 2233135 h 2237474"/>
              <a:gd name="connsiteX211" fmla="*/ 1283504 w 12192000"/>
              <a:gd name="connsiteY211" fmla="*/ 2233797 h 2237474"/>
              <a:gd name="connsiteX212" fmla="*/ 1279765 w 12192000"/>
              <a:gd name="connsiteY212" fmla="*/ 2229639 h 2237474"/>
              <a:gd name="connsiteX213" fmla="*/ 1195347 w 12192000"/>
              <a:gd name="connsiteY213" fmla="*/ 2212354 h 2237474"/>
              <a:gd name="connsiteX214" fmla="*/ 970251 w 12192000"/>
              <a:gd name="connsiteY214" fmla="*/ 2221029 h 2237474"/>
              <a:gd name="connsiteX215" fmla="*/ 812914 w 12192000"/>
              <a:gd name="connsiteY215" fmla="*/ 2202752 h 2237474"/>
              <a:gd name="connsiteX216" fmla="*/ 800195 w 12192000"/>
              <a:gd name="connsiteY216" fmla="*/ 2209407 h 2237474"/>
              <a:gd name="connsiteX217" fmla="*/ 784978 w 12192000"/>
              <a:gd name="connsiteY217" fmla="*/ 2212360 h 2237474"/>
              <a:gd name="connsiteX218" fmla="*/ 681987 w 12192000"/>
              <a:gd name="connsiteY218" fmla="*/ 2216757 h 2237474"/>
              <a:gd name="connsiteX219" fmla="*/ 669923 w 12192000"/>
              <a:gd name="connsiteY219" fmla="*/ 2211682 h 2237474"/>
              <a:gd name="connsiteX220" fmla="*/ 648680 w 12192000"/>
              <a:gd name="connsiteY220" fmla="*/ 2206229 h 2237474"/>
              <a:gd name="connsiteX221" fmla="*/ 597225 w 12192000"/>
              <a:gd name="connsiteY221" fmla="*/ 2180999 h 2237474"/>
              <a:gd name="connsiteX222" fmla="*/ 558449 w 12192000"/>
              <a:gd name="connsiteY222" fmla="*/ 2182346 h 2237474"/>
              <a:gd name="connsiteX223" fmla="*/ 550517 w 12192000"/>
              <a:gd name="connsiteY223" fmla="*/ 2182060 h 2237474"/>
              <a:gd name="connsiteX224" fmla="*/ 550309 w 12192000"/>
              <a:gd name="connsiteY224" fmla="*/ 2181825 h 2237474"/>
              <a:gd name="connsiteX225" fmla="*/ 541836 w 12192000"/>
              <a:gd name="connsiteY225" fmla="*/ 2181063 h 2237474"/>
              <a:gd name="connsiteX226" fmla="*/ 536057 w 12192000"/>
              <a:gd name="connsiteY226" fmla="*/ 2181537 h 2237474"/>
              <a:gd name="connsiteX227" fmla="*/ 520671 w 12192000"/>
              <a:gd name="connsiteY227" fmla="*/ 2180980 h 2237474"/>
              <a:gd name="connsiteX228" fmla="*/ 515024 w 12192000"/>
              <a:gd name="connsiteY228" fmla="*/ 2179258 h 2237474"/>
              <a:gd name="connsiteX229" fmla="*/ 512278 w 12192000"/>
              <a:gd name="connsiteY229" fmla="*/ 2176369 h 2237474"/>
              <a:gd name="connsiteX230" fmla="*/ 480419 w 12192000"/>
              <a:gd name="connsiteY230" fmla="*/ 2167807 h 2237474"/>
              <a:gd name="connsiteX231" fmla="*/ 413835 w 12192000"/>
              <a:gd name="connsiteY231" fmla="*/ 2156783 h 2237474"/>
              <a:gd name="connsiteX232" fmla="*/ 376513 w 12192000"/>
              <a:gd name="connsiteY232" fmla="*/ 2154014 h 2237474"/>
              <a:gd name="connsiteX233" fmla="*/ 273386 w 12192000"/>
              <a:gd name="connsiteY233" fmla="*/ 2142551 h 2237474"/>
              <a:gd name="connsiteX234" fmla="*/ 169207 w 12192000"/>
              <a:gd name="connsiteY234" fmla="*/ 2128100 h 2237474"/>
              <a:gd name="connsiteX235" fmla="*/ 93149 w 12192000"/>
              <a:gd name="connsiteY235" fmla="*/ 2105324 h 2237474"/>
              <a:gd name="connsiteX236" fmla="*/ 88109 w 12192000"/>
              <a:gd name="connsiteY236" fmla="*/ 2106704 h 2237474"/>
              <a:gd name="connsiteX237" fmla="*/ 80022 w 12192000"/>
              <a:gd name="connsiteY237" fmla="*/ 2107254 h 2237474"/>
              <a:gd name="connsiteX238" fmla="*/ 79717 w 12192000"/>
              <a:gd name="connsiteY238" fmla="*/ 2107046 h 2237474"/>
              <a:gd name="connsiteX239" fmla="*/ 72352 w 12192000"/>
              <a:gd name="connsiteY239" fmla="*/ 2107991 h 2237474"/>
              <a:gd name="connsiteX240" fmla="*/ 37645 w 12192000"/>
              <a:gd name="connsiteY240" fmla="*/ 2115401 h 2237474"/>
              <a:gd name="connsiteX241" fmla="*/ 4572 w 12192000"/>
              <a:gd name="connsiteY241" fmla="*/ 2111091 h 2237474"/>
              <a:gd name="connsiteX242" fmla="*/ 0 w 12192000"/>
              <a:gd name="connsiteY242" fmla="*/ 2110468 h 2237474"/>
              <a:gd name="connsiteX243" fmla="*/ 0 w 12192000"/>
              <a:gd name="connsiteY243"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154948 w 12192000"/>
              <a:gd name="connsiteY4" fmla="*/ 762731 h 2237474"/>
              <a:gd name="connsiteX5" fmla="*/ 12047364 w 12192000"/>
              <a:gd name="connsiteY5" fmla="*/ 749662 h 2237474"/>
              <a:gd name="connsiteX6" fmla="*/ 11890686 w 12192000"/>
              <a:gd name="connsiteY6" fmla="*/ 732766 h 2237474"/>
              <a:gd name="connsiteX7" fmla="*/ 11782413 w 12192000"/>
              <a:gd name="connsiteY7" fmla="*/ 769868 h 2237474"/>
              <a:gd name="connsiteX8" fmla="*/ 11649954 w 12192000"/>
              <a:gd name="connsiteY8" fmla="*/ 749628 h 2237474"/>
              <a:gd name="connsiteX9" fmla="*/ 11560424 w 12192000"/>
              <a:gd name="connsiteY9" fmla="*/ 748017 h 2237474"/>
              <a:gd name="connsiteX10" fmla="*/ 11358455 w 12192000"/>
              <a:gd name="connsiteY10" fmla="*/ 747593 h 2237474"/>
              <a:gd name="connsiteX11" fmla="*/ 11165209 w 12192000"/>
              <a:gd name="connsiteY11" fmla="*/ 748852 h 2237474"/>
              <a:gd name="connsiteX12" fmla="*/ 11058755 w 12192000"/>
              <a:gd name="connsiteY12" fmla="*/ 749617 h 2237474"/>
              <a:gd name="connsiteX13" fmla="*/ 10884013 w 12192000"/>
              <a:gd name="connsiteY13" fmla="*/ 760728 h 2237474"/>
              <a:gd name="connsiteX14" fmla="*/ 10834688 w 12192000"/>
              <a:gd name="connsiteY14" fmla="*/ 757726 h 2237474"/>
              <a:gd name="connsiteX15" fmla="*/ 10805004 w 12192000"/>
              <a:gd name="connsiteY15" fmla="*/ 757573 h 2237474"/>
              <a:gd name="connsiteX16" fmla="*/ 10739478 w 12192000"/>
              <a:gd name="connsiteY16" fmla="*/ 776841 h 2237474"/>
              <a:gd name="connsiteX17" fmla="*/ 10458762 w 12192000"/>
              <a:gd name="connsiteY17" fmla="*/ 755400 h 2237474"/>
              <a:gd name="connsiteX18" fmla="*/ 10246919 w 12192000"/>
              <a:gd name="connsiteY18" fmla="*/ 769960 h 2237474"/>
              <a:gd name="connsiteX19" fmla="*/ 10167995 w 12192000"/>
              <a:gd name="connsiteY19" fmla="*/ 760843 h 2237474"/>
              <a:gd name="connsiteX20" fmla="*/ 9997044 w 12192000"/>
              <a:gd name="connsiteY20" fmla="*/ 780129 h 2237474"/>
              <a:gd name="connsiteX21" fmla="*/ 9943887 w 12192000"/>
              <a:gd name="connsiteY21" fmla="*/ 804141 h 2237474"/>
              <a:gd name="connsiteX22" fmla="*/ 9918248 w 12192000"/>
              <a:gd name="connsiteY22" fmla="*/ 816628 h 2237474"/>
              <a:gd name="connsiteX23" fmla="*/ 9836148 w 12192000"/>
              <a:gd name="connsiteY23" fmla="*/ 858312 h 2237474"/>
              <a:gd name="connsiteX24" fmla="*/ 9823800 w 12192000"/>
              <a:gd name="connsiteY24" fmla="*/ 866604 h 2237474"/>
              <a:gd name="connsiteX25" fmla="*/ 9794684 w 12192000"/>
              <a:gd name="connsiteY25" fmla="*/ 864509 h 2237474"/>
              <a:gd name="connsiteX26" fmla="*/ 9778288 w 12192000"/>
              <a:gd name="connsiteY26" fmla="*/ 854362 h 2237474"/>
              <a:gd name="connsiteX27" fmla="*/ 9773886 w 12192000"/>
              <a:gd name="connsiteY27" fmla="*/ 857543 h 2237474"/>
              <a:gd name="connsiteX28" fmla="*/ 9761459 w 12192000"/>
              <a:gd name="connsiteY28" fmla="*/ 862394 h 2237474"/>
              <a:gd name="connsiteX29" fmla="*/ 9705768 w 12192000"/>
              <a:gd name="connsiteY29" fmla="*/ 894610 h 2237474"/>
              <a:gd name="connsiteX30" fmla="*/ 9683005 w 12192000"/>
              <a:gd name="connsiteY30" fmla="*/ 894128 h 2237474"/>
              <a:gd name="connsiteX31" fmla="*/ 9594438 w 12192000"/>
              <a:gd name="connsiteY31" fmla="*/ 919051 h 2237474"/>
              <a:gd name="connsiteX32" fmla="*/ 9577033 w 12192000"/>
              <a:gd name="connsiteY32" fmla="*/ 922857 h 2237474"/>
              <a:gd name="connsiteX33" fmla="*/ 9544189 w 12192000"/>
              <a:gd name="connsiteY33" fmla="*/ 938966 h 2237474"/>
              <a:gd name="connsiteX34" fmla="*/ 9534048 w 12192000"/>
              <a:gd name="connsiteY34" fmla="*/ 940158 h 2237474"/>
              <a:gd name="connsiteX35" fmla="*/ 9500499 w 12192000"/>
              <a:gd name="connsiteY35" fmla="*/ 954680 h 2237474"/>
              <a:gd name="connsiteX36" fmla="*/ 9428195 w 12192000"/>
              <a:gd name="connsiteY36" fmla="*/ 986225 h 2237474"/>
              <a:gd name="connsiteX37" fmla="*/ 9410017 w 12192000"/>
              <a:gd name="connsiteY37" fmla="*/ 993931 h 2237474"/>
              <a:gd name="connsiteX38" fmla="*/ 9392919 w 12192000"/>
              <a:gd name="connsiteY38" fmla="*/ 994656 h 2237474"/>
              <a:gd name="connsiteX39" fmla="*/ 9301293 w 12192000"/>
              <a:gd name="connsiteY39" fmla="*/ 1011593 h 2237474"/>
              <a:gd name="connsiteX40" fmla="*/ 9278619 w 12192000"/>
              <a:gd name="connsiteY40" fmla="*/ 1011878 h 2237474"/>
              <a:gd name="connsiteX41" fmla="*/ 9268019 w 12192000"/>
              <a:gd name="connsiteY41" fmla="*/ 1007442 h 2237474"/>
              <a:gd name="connsiteX42" fmla="*/ 9234662 w 12192000"/>
              <a:gd name="connsiteY42" fmla="*/ 1023056 h 2237474"/>
              <a:gd name="connsiteX43" fmla="*/ 9181033 w 12192000"/>
              <a:gd name="connsiteY43" fmla="*/ 1037921 h 2237474"/>
              <a:gd name="connsiteX44" fmla="*/ 9155969 w 12192000"/>
              <a:gd name="connsiteY44" fmla="*/ 1046804 h 2237474"/>
              <a:gd name="connsiteX45" fmla="*/ 9133985 w 12192000"/>
              <a:gd name="connsiteY45" fmla="*/ 1046450 h 2237474"/>
              <a:gd name="connsiteX46" fmla="*/ 9012987 w 12192000"/>
              <a:gd name="connsiteY46" fmla="*/ 1061986 h 2237474"/>
              <a:gd name="connsiteX47" fmla="*/ 8968445 w 12192000"/>
              <a:gd name="connsiteY47" fmla="*/ 1052169 h 2237474"/>
              <a:gd name="connsiteX48" fmla="*/ 8958984 w 12192000"/>
              <a:gd name="connsiteY48" fmla="*/ 1057212 h 2237474"/>
              <a:gd name="connsiteX49" fmla="*/ 8886001 w 12192000"/>
              <a:gd name="connsiteY49" fmla="*/ 1067468 h 2237474"/>
              <a:gd name="connsiteX50" fmla="*/ 8838610 w 12192000"/>
              <a:gd name="connsiteY50" fmla="*/ 1075091 h 2237474"/>
              <a:gd name="connsiteX51" fmla="*/ 8750383 w 12192000"/>
              <a:gd name="connsiteY51" fmla="*/ 1097387 h 2237474"/>
              <a:gd name="connsiteX52" fmla="*/ 8697365 w 12192000"/>
              <a:gd name="connsiteY52" fmla="*/ 1105869 h 2237474"/>
              <a:gd name="connsiteX53" fmla="*/ 8665605 w 12192000"/>
              <a:gd name="connsiteY53" fmla="*/ 1110791 h 2237474"/>
              <a:gd name="connsiteX54" fmla="*/ 8584946 w 12192000"/>
              <a:gd name="connsiteY54" fmla="*/ 1135226 h 2237474"/>
              <a:gd name="connsiteX55" fmla="*/ 8460755 w 12192000"/>
              <a:gd name="connsiteY55" fmla="*/ 1203427 h 2237474"/>
              <a:gd name="connsiteX56" fmla="*/ 8419755 w 12192000"/>
              <a:gd name="connsiteY56" fmla="*/ 1216260 h 2237474"/>
              <a:gd name="connsiteX57" fmla="*/ 8411626 w 12192000"/>
              <a:gd name="connsiteY57" fmla="*/ 1214397 h 2237474"/>
              <a:gd name="connsiteX58" fmla="*/ 8363469 w 12192000"/>
              <a:gd name="connsiteY58" fmla="*/ 1246658 h 2237474"/>
              <a:gd name="connsiteX59" fmla="*/ 8275497 w 12192000"/>
              <a:gd name="connsiteY59" fmla="*/ 1264396 h 2237474"/>
              <a:gd name="connsiteX60" fmla="*/ 8206287 w 12192000"/>
              <a:gd name="connsiteY60" fmla="*/ 1273060 h 2237474"/>
              <a:gd name="connsiteX61" fmla="*/ 8168705 w 12192000"/>
              <a:gd name="connsiteY61" fmla="*/ 1279956 h 2237474"/>
              <a:gd name="connsiteX62" fmla="*/ 8139997 w 12192000"/>
              <a:gd name="connsiteY62" fmla="*/ 1282713 h 2237474"/>
              <a:gd name="connsiteX63" fmla="*/ 8074238 w 12192000"/>
              <a:gd name="connsiteY63" fmla="*/ 1301895 h 2237474"/>
              <a:gd name="connsiteX64" fmla="*/ 7968292 w 12192000"/>
              <a:gd name="connsiteY64" fmla="*/ 1338779 h 2237474"/>
              <a:gd name="connsiteX65" fmla="*/ 7945122 w 12192000"/>
              <a:gd name="connsiteY65" fmla="*/ 1345477 h 2237474"/>
              <a:gd name="connsiteX66" fmla="*/ 7922771 w 12192000"/>
              <a:gd name="connsiteY66" fmla="*/ 1346645 h 2237474"/>
              <a:gd name="connsiteX67" fmla="*/ 7915461 w 12192000"/>
              <a:gd name="connsiteY67" fmla="*/ 1342919 h 2237474"/>
              <a:gd name="connsiteX68" fmla="*/ 7902328 w 12192000"/>
              <a:gd name="connsiteY68" fmla="*/ 1345865 h 2237474"/>
              <a:gd name="connsiteX69" fmla="*/ 7898322 w 12192000"/>
              <a:gd name="connsiteY69" fmla="*/ 1345689 h 2237474"/>
              <a:gd name="connsiteX70" fmla="*/ 7875879 w 12192000"/>
              <a:gd name="connsiteY70" fmla="*/ 1345646 h 2237474"/>
              <a:gd name="connsiteX71" fmla="*/ 7840612 w 12192000"/>
              <a:gd name="connsiteY71" fmla="*/ 1369373 h 2237474"/>
              <a:gd name="connsiteX72" fmla="*/ 7786819 w 12192000"/>
              <a:gd name="connsiteY72" fmla="*/ 1378970 h 2237474"/>
              <a:gd name="connsiteX73" fmla="*/ 7548172 w 12192000"/>
              <a:gd name="connsiteY73" fmla="*/ 1417460 h 2237474"/>
              <a:gd name="connsiteX74" fmla="*/ 7483437 w 12192000"/>
              <a:gd name="connsiteY74" fmla="*/ 1478152 h 2237474"/>
              <a:gd name="connsiteX75" fmla="*/ 7377870 w 12192000"/>
              <a:gd name="connsiteY75" fmla="*/ 1523319 h 2237474"/>
              <a:gd name="connsiteX76" fmla="*/ 7230737 w 12192000"/>
              <a:gd name="connsiteY76" fmla="*/ 1562633 h 2237474"/>
              <a:gd name="connsiteX77" fmla="*/ 7224458 w 12192000"/>
              <a:gd name="connsiteY77" fmla="*/ 1573008 h 2237474"/>
              <a:gd name="connsiteX78" fmla="*/ 7213486 w 12192000"/>
              <a:gd name="connsiteY78" fmla="*/ 1580987 h 2237474"/>
              <a:gd name="connsiteX79" fmla="*/ 7210972 w 12192000"/>
              <a:gd name="connsiteY79" fmla="*/ 1580856 h 2237474"/>
              <a:gd name="connsiteX80" fmla="*/ 7183121 w 12192000"/>
              <a:gd name="connsiteY80" fmla="*/ 1595162 h 2237474"/>
              <a:gd name="connsiteX81" fmla="*/ 7164601 w 12192000"/>
              <a:gd name="connsiteY81" fmla="*/ 1606490 h 2237474"/>
              <a:gd name="connsiteX82" fmla="*/ 7159286 w 12192000"/>
              <a:gd name="connsiteY82" fmla="*/ 1606850 h 2237474"/>
              <a:gd name="connsiteX83" fmla="*/ 7114651 w 12192000"/>
              <a:gd name="connsiteY83" fmla="*/ 1620959 h 2237474"/>
              <a:gd name="connsiteX84" fmla="*/ 7092727 w 12192000"/>
              <a:gd name="connsiteY84" fmla="*/ 1623628 h 2237474"/>
              <a:gd name="connsiteX85" fmla="*/ 7031309 w 12192000"/>
              <a:gd name="connsiteY85" fmla="*/ 1619451 h 2237474"/>
              <a:gd name="connsiteX86" fmla="*/ 6999084 w 12192000"/>
              <a:gd name="connsiteY86" fmla="*/ 1634317 h 2237474"/>
              <a:gd name="connsiteX87" fmla="*/ 6992107 w 12192000"/>
              <a:gd name="connsiteY87" fmla="*/ 1636860 h 2237474"/>
              <a:gd name="connsiteX88" fmla="*/ 6991765 w 12192000"/>
              <a:gd name="connsiteY88" fmla="*/ 1636725 h 2237474"/>
              <a:gd name="connsiteX89" fmla="*/ 6983996 w 12192000"/>
              <a:gd name="connsiteY89" fmla="*/ 1639040 h 2237474"/>
              <a:gd name="connsiteX90" fmla="*/ 6979383 w 12192000"/>
              <a:gd name="connsiteY90" fmla="*/ 1641496 h 2237474"/>
              <a:gd name="connsiteX91" fmla="*/ 6900177 w 12192000"/>
              <a:gd name="connsiteY91" fmla="*/ 1636016 h 2237474"/>
              <a:gd name="connsiteX92" fmla="*/ 6795372 w 12192000"/>
              <a:gd name="connsiteY92" fmla="*/ 1644845 h 2237474"/>
              <a:gd name="connsiteX93" fmla="*/ 6692251 w 12192000"/>
              <a:gd name="connsiteY93" fmla="*/ 1656357 h 2237474"/>
              <a:gd name="connsiteX94" fmla="*/ 6655235 w 12192000"/>
              <a:gd name="connsiteY94" fmla="*/ 1661869 h 2237474"/>
              <a:gd name="connsiteX95" fmla="*/ 6587857 w 12192000"/>
              <a:gd name="connsiteY95" fmla="*/ 1665769 h 2237474"/>
              <a:gd name="connsiteX96" fmla="*/ 6554894 w 12192000"/>
              <a:gd name="connsiteY96" fmla="*/ 1664428 h 2237474"/>
              <a:gd name="connsiteX97" fmla="*/ 6551579 w 12192000"/>
              <a:gd name="connsiteY97" fmla="*/ 1662213 h 2237474"/>
              <a:gd name="connsiteX98" fmla="*/ 6545693 w 12192000"/>
              <a:gd name="connsiteY98" fmla="*/ 1661776 h 2237474"/>
              <a:gd name="connsiteX99" fmla="*/ 6530561 w 12192000"/>
              <a:gd name="connsiteY99" fmla="*/ 1664619 h 2237474"/>
              <a:gd name="connsiteX100" fmla="*/ 6525028 w 12192000"/>
              <a:gd name="connsiteY100" fmla="*/ 1666354 h 2237474"/>
              <a:gd name="connsiteX101" fmla="*/ 6516595 w 12192000"/>
              <a:gd name="connsiteY101" fmla="*/ 1667475 h 2237474"/>
              <a:gd name="connsiteX102" fmla="*/ 6516340 w 12192000"/>
              <a:gd name="connsiteY102" fmla="*/ 1667291 h 2237474"/>
              <a:gd name="connsiteX103" fmla="*/ 6508541 w 12192000"/>
              <a:gd name="connsiteY103" fmla="*/ 1668757 h 2237474"/>
              <a:gd name="connsiteX104" fmla="*/ 6471012 w 12192000"/>
              <a:gd name="connsiteY104" fmla="*/ 1678604 h 2237474"/>
              <a:gd name="connsiteX105" fmla="*/ 6415265 w 12192000"/>
              <a:gd name="connsiteY105" fmla="*/ 1665317 h 2237474"/>
              <a:gd name="connsiteX106" fmla="*/ 6393343 w 12192000"/>
              <a:gd name="connsiteY106" fmla="*/ 1664672 h 2237474"/>
              <a:gd name="connsiteX107" fmla="*/ 6380457 w 12192000"/>
              <a:gd name="connsiteY107" fmla="*/ 1662376 h 2237474"/>
              <a:gd name="connsiteX108" fmla="*/ 6280959 w 12192000"/>
              <a:gd name="connsiteY108" fmla="*/ 1689329 h 2237474"/>
              <a:gd name="connsiteX109" fmla="*/ 6266765 w 12192000"/>
              <a:gd name="connsiteY109" fmla="*/ 1695560 h 2237474"/>
              <a:gd name="connsiteX110" fmla="*/ 6098321 w 12192000"/>
              <a:gd name="connsiteY110" fmla="*/ 1721646 h 2237474"/>
              <a:gd name="connsiteX111" fmla="*/ 5880652 w 12192000"/>
              <a:gd name="connsiteY111" fmla="*/ 1779643 h 2237474"/>
              <a:gd name="connsiteX112" fmla="*/ 5785959 w 12192000"/>
              <a:gd name="connsiteY112" fmla="*/ 1775307 h 2237474"/>
              <a:gd name="connsiteX113" fmla="*/ 5643534 w 12192000"/>
              <a:gd name="connsiteY113" fmla="*/ 1802919 h 2237474"/>
              <a:gd name="connsiteX114" fmla="*/ 5518799 w 12192000"/>
              <a:gd name="connsiteY114" fmla="*/ 1818312 h 2237474"/>
              <a:gd name="connsiteX115" fmla="*/ 5505014 w 12192000"/>
              <a:gd name="connsiteY115" fmla="*/ 1819259 h 2237474"/>
              <a:gd name="connsiteX116" fmla="*/ 5453307 w 12192000"/>
              <a:gd name="connsiteY116" fmla="*/ 1815450 h 2237474"/>
              <a:gd name="connsiteX117" fmla="*/ 5364192 w 12192000"/>
              <a:gd name="connsiteY117" fmla="*/ 1826074 h 2237474"/>
              <a:gd name="connsiteX118" fmla="*/ 5350380 w 12192000"/>
              <a:gd name="connsiteY118" fmla="*/ 1830891 h 2237474"/>
              <a:gd name="connsiteX119" fmla="*/ 5259633 w 12192000"/>
              <a:gd name="connsiteY119" fmla="*/ 1837160 h 2237474"/>
              <a:gd name="connsiteX120" fmla="*/ 5197513 w 12192000"/>
              <a:gd name="connsiteY120" fmla="*/ 1844718 h 2237474"/>
              <a:gd name="connsiteX121" fmla="*/ 5184170 w 12192000"/>
              <a:gd name="connsiteY121" fmla="*/ 1849402 h 2237474"/>
              <a:gd name="connsiteX122" fmla="*/ 5168852 w 12192000"/>
              <a:gd name="connsiteY122" fmla="*/ 1844846 h 2237474"/>
              <a:gd name="connsiteX123" fmla="*/ 5164370 w 12192000"/>
              <a:gd name="connsiteY123" fmla="*/ 1840597 h 2237474"/>
              <a:gd name="connsiteX124" fmla="*/ 5114927 w 12192000"/>
              <a:gd name="connsiteY124" fmla="*/ 1847827 h 2237474"/>
              <a:gd name="connsiteX125" fmla="*/ 5108970 w 12192000"/>
              <a:gd name="connsiteY125" fmla="*/ 1847935 h 2237474"/>
              <a:gd name="connsiteX126" fmla="*/ 5067961 w 12192000"/>
              <a:gd name="connsiteY126" fmla="*/ 1845917 h 2237474"/>
              <a:gd name="connsiteX127" fmla="*/ 5007075 w 12192000"/>
              <a:gd name="connsiteY127" fmla="*/ 1838626 h 2237474"/>
              <a:gd name="connsiteX128" fmla="*/ 4944087 w 12192000"/>
              <a:gd name="connsiteY128" fmla="*/ 1823332 h 2237474"/>
              <a:gd name="connsiteX129" fmla="*/ 4907662 w 12192000"/>
              <a:gd name="connsiteY129" fmla="*/ 1816900 h 2237474"/>
              <a:gd name="connsiteX130" fmla="*/ 4882386 w 12192000"/>
              <a:gd name="connsiteY130" fmla="*/ 1809844 h 2237474"/>
              <a:gd name="connsiteX131" fmla="*/ 4811440 w 12192000"/>
              <a:gd name="connsiteY131" fmla="*/ 1804655 h 2237474"/>
              <a:gd name="connsiteX132" fmla="*/ 4691075 w 12192000"/>
              <a:gd name="connsiteY132" fmla="*/ 1801389 h 2237474"/>
              <a:gd name="connsiteX133" fmla="*/ 4647449 w 12192000"/>
              <a:gd name="connsiteY133" fmla="*/ 1793181 h 2237474"/>
              <a:gd name="connsiteX134" fmla="*/ 4611738 w 12192000"/>
              <a:gd name="connsiteY134" fmla="*/ 1776964 h 2237474"/>
              <a:gd name="connsiteX135" fmla="*/ 4560070 w 12192000"/>
              <a:gd name="connsiteY135" fmla="*/ 1785640 h 2237474"/>
              <a:gd name="connsiteX136" fmla="*/ 4536503 w 12192000"/>
              <a:gd name="connsiteY136" fmla="*/ 1785334 h 2237474"/>
              <a:gd name="connsiteX137" fmla="*/ 4513724 w 12192000"/>
              <a:gd name="connsiteY137" fmla="*/ 1791996 h 2237474"/>
              <a:gd name="connsiteX138" fmla="*/ 4459810 w 12192000"/>
              <a:gd name="connsiteY138" fmla="*/ 1797886 h 2237474"/>
              <a:gd name="connsiteX139" fmla="*/ 4379064 w 12192000"/>
              <a:gd name="connsiteY139" fmla="*/ 1817177 h 2237474"/>
              <a:gd name="connsiteX140" fmla="*/ 4319209 w 12192000"/>
              <a:gd name="connsiteY140" fmla="*/ 1834833 h 2237474"/>
              <a:gd name="connsiteX141" fmla="*/ 4306907 w 12192000"/>
              <a:gd name="connsiteY141" fmla="*/ 1841641 h 2237474"/>
              <a:gd name="connsiteX142" fmla="*/ 4290981 w 12192000"/>
              <a:gd name="connsiteY142" fmla="*/ 1839677 h 2237474"/>
              <a:gd name="connsiteX143" fmla="*/ 4285792 w 12192000"/>
              <a:gd name="connsiteY143" fmla="*/ 1836231 h 2237474"/>
              <a:gd name="connsiteX144" fmla="*/ 4238372 w 12192000"/>
              <a:gd name="connsiteY144" fmla="*/ 1851480 h 2237474"/>
              <a:gd name="connsiteX145" fmla="*/ 4232517 w 12192000"/>
              <a:gd name="connsiteY145" fmla="*/ 1852567 h 2237474"/>
              <a:gd name="connsiteX146" fmla="*/ 4191732 w 12192000"/>
              <a:gd name="connsiteY146" fmla="*/ 1857328 h 2237474"/>
              <a:gd name="connsiteX147" fmla="*/ 4065532 w 12192000"/>
              <a:gd name="connsiteY147" fmla="*/ 1855477 h 2237474"/>
              <a:gd name="connsiteX148" fmla="*/ 4028460 w 12192000"/>
              <a:gd name="connsiteY148" fmla="*/ 1855137 h 2237474"/>
              <a:gd name="connsiteX149" fmla="*/ 4002267 w 12192000"/>
              <a:gd name="connsiteY149" fmla="*/ 1852352 h 2237474"/>
              <a:gd name="connsiteX150" fmla="*/ 3931396 w 12192000"/>
              <a:gd name="connsiteY150" fmla="*/ 1858915 h 2237474"/>
              <a:gd name="connsiteX151" fmla="*/ 3812162 w 12192000"/>
              <a:gd name="connsiteY151" fmla="*/ 1875501 h 2237474"/>
              <a:gd name="connsiteX152" fmla="*/ 3767672 w 12192000"/>
              <a:gd name="connsiteY152" fmla="*/ 1874600 h 2237474"/>
              <a:gd name="connsiteX153" fmla="*/ 3764741 w 12192000"/>
              <a:gd name="connsiteY153" fmla="*/ 1869433 h 2237474"/>
              <a:gd name="connsiteX154" fmla="*/ 3751332 w 12192000"/>
              <a:gd name="connsiteY154" fmla="*/ 1869854 h 2237474"/>
              <a:gd name="connsiteX155" fmla="*/ 3748155 w 12192000"/>
              <a:gd name="connsiteY155" fmla="*/ 1868903 h 2237474"/>
              <a:gd name="connsiteX156" fmla="*/ 3729530 w 12192000"/>
              <a:gd name="connsiteY156" fmla="*/ 1864513 h 2237474"/>
              <a:gd name="connsiteX157" fmla="*/ 3680177 w 12192000"/>
              <a:gd name="connsiteY157" fmla="*/ 1881552 h 2237474"/>
              <a:gd name="connsiteX158" fmla="*/ 3567259 w 12192000"/>
              <a:gd name="connsiteY158" fmla="*/ 1893482 h 2237474"/>
              <a:gd name="connsiteX159" fmla="*/ 3405770 w 12192000"/>
              <a:gd name="connsiteY159" fmla="*/ 1904591 h 2237474"/>
              <a:gd name="connsiteX160" fmla="*/ 3280097 w 12192000"/>
              <a:gd name="connsiteY160" fmla="*/ 1919610 h 2237474"/>
              <a:gd name="connsiteX161" fmla="*/ 3123424 w 12192000"/>
              <a:gd name="connsiteY161" fmla="*/ 1952930 h 2237474"/>
              <a:gd name="connsiteX162" fmla="*/ 3009910 w 12192000"/>
              <a:gd name="connsiteY162" fmla="*/ 1957866 h 2237474"/>
              <a:gd name="connsiteX163" fmla="*/ 2995934 w 12192000"/>
              <a:gd name="connsiteY163" fmla="*/ 1967085 h 2237474"/>
              <a:gd name="connsiteX164" fmla="*/ 2980071 w 12192000"/>
              <a:gd name="connsiteY164" fmla="*/ 1972988 h 2237474"/>
              <a:gd name="connsiteX165" fmla="*/ 2978094 w 12192000"/>
              <a:gd name="connsiteY165" fmla="*/ 1972369 h 2237474"/>
              <a:gd name="connsiteX166" fmla="*/ 2942858 w 12192000"/>
              <a:gd name="connsiteY166" fmla="*/ 1981367 h 2237474"/>
              <a:gd name="connsiteX167" fmla="*/ 2875436 w 12192000"/>
              <a:gd name="connsiteY167" fmla="*/ 1996977 h 2237474"/>
              <a:gd name="connsiteX168" fmla="*/ 2874892 w 12192000"/>
              <a:gd name="connsiteY168" fmla="*/ 1996085 h 2237474"/>
              <a:gd name="connsiteX169" fmla="*/ 2864145 w 12192000"/>
              <a:gd name="connsiteY169" fmla="*/ 1994061 h 2237474"/>
              <a:gd name="connsiteX170" fmla="*/ 2843662 w 12192000"/>
              <a:gd name="connsiteY170" fmla="*/ 1992498 h 2237474"/>
              <a:gd name="connsiteX171" fmla="*/ 2796128 w 12192000"/>
              <a:gd name="connsiteY171" fmla="*/ 1976403 h 2237474"/>
              <a:gd name="connsiteX172" fmla="*/ 2756784 w 12192000"/>
              <a:gd name="connsiteY172" fmla="*/ 1985116 h 2237474"/>
              <a:gd name="connsiteX173" fmla="*/ 2748833 w 12192000"/>
              <a:gd name="connsiteY173" fmla="*/ 1986323 h 2237474"/>
              <a:gd name="connsiteX174" fmla="*/ 2748661 w 12192000"/>
              <a:gd name="connsiteY174" fmla="*/ 1986122 h 2237474"/>
              <a:gd name="connsiteX175" fmla="*/ 2740251 w 12192000"/>
              <a:gd name="connsiteY175" fmla="*/ 1986946 h 2237474"/>
              <a:gd name="connsiteX176" fmla="*/ 2718916 w 12192000"/>
              <a:gd name="connsiteY176" fmla="*/ 1990867 h 2237474"/>
              <a:gd name="connsiteX177" fmla="*/ 2713522 w 12192000"/>
              <a:gd name="connsiteY177" fmla="*/ 1990173 h 2237474"/>
              <a:gd name="connsiteX178" fmla="*/ 2680597 w 12192000"/>
              <a:gd name="connsiteY178" fmla="*/ 1984996 h 2237474"/>
              <a:gd name="connsiteX179" fmla="*/ 2578178 w 12192000"/>
              <a:gd name="connsiteY179" fmla="*/ 1990531 h 2237474"/>
              <a:gd name="connsiteX180" fmla="*/ 2476147 w 12192000"/>
              <a:gd name="connsiteY180" fmla="*/ 1998305 h 2237474"/>
              <a:gd name="connsiteX181" fmla="*/ 2373568 w 12192000"/>
              <a:gd name="connsiteY181" fmla="*/ 2003219 h 2237474"/>
              <a:gd name="connsiteX182" fmla="*/ 2321399 w 12192000"/>
              <a:gd name="connsiteY182" fmla="*/ 1989467 h 2237474"/>
              <a:gd name="connsiteX183" fmla="*/ 2315525 w 12192000"/>
              <a:gd name="connsiteY183" fmla="*/ 1989708 h 2237474"/>
              <a:gd name="connsiteX184" fmla="*/ 2300792 w 12192000"/>
              <a:gd name="connsiteY184" fmla="*/ 1994290 h 2237474"/>
              <a:gd name="connsiteX185" fmla="*/ 2295469 w 12192000"/>
              <a:gd name="connsiteY185" fmla="*/ 1996659 h 2237474"/>
              <a:gd name="connsiteX186" fmla="*/ 2287219 w 12192000"/>
              <a:gd name="connsiteY186" fmla="*/ 1998750 h 2237474"/>
              <a:gd name="connsiteX187" fmla="*/ 2286948 w 12192000"/>
              <a:gd name="connsiteY187" fmla="*/ 1998596 h 2237474"/>
              <a:gd name="connsiteX188" fmla="*/ 2243069 w 12192000"/>
              <a:gd name="connsiteY188" fmla="*/ 2015111 h 2237474"/>
              <a:gd name="connsiteX189" fmla="*/ 2186609 w 12192000"/>
              <a:gd name="connsiteY189" fmla="*/ 2008263 h 2237474"/>
              <a:gd name="connsiteX190" fmla="*/ 2164831 w 12192000"/>
              <a:gd name="connsiteY190" fmla="*/ 2010143 h 2237474"/>
              <a:gd name="connsiteX191" fmla="*/ 2152836 w 12192000"/>
              <a:gd name="connsiteY191" fmla="*/ 2010048 h 2237474"/>
              <a:gd name="connsiteX192" fmla="*/ 2117102 w 12192000"/>
              <a:gd name="connsiteY192" fmla="*/ 2023004 h 2237474"/>
              <a:gd name="connsiteX193" fmla="*/ 2111935 w 12192000"/>
              <a:gd name="connsiteY193" fmla="*/ 2023163 h 2237474"/>
              <a:gd name="connsiteX194" fmla="*/ 2089991 w 12192000"/>
              <a:gd name="connsiteY194" fmla="*/ 2034193 h 2237474"/>
              <a:gd name="connsiteX195" fmla="*/ 2058061 w 12192000"/>
              <a:gd name="connsiteY195" fmla="*/ 2047942 h 2237474"/>
              <a:gd name="connsiteX196" fmla="*/ 2055737 w 12192000"/>
              <a:gd name="connsiteY196" fmla="*/ 2047704 h 2237474"/>
              <a:gd name="connsiteX197" fmla="*/ 2042244 w 12192000"/>
              <a:gd name="connsiteY197" fmla="*/ 2055560 h 2237474"/>
              <a:gd name="connsiteX198" fmla="*/ 1976224 w 12192000"/>
              <a:gd name="connsiteY198" fmla="*/ 2074257 h 2237474"/>
              <a:gd name="connsiteX199" fmla="*/ 1877728 w 12192000"/>
              <a:gd name="connsiteY199" fmla="*/ 2101004 h 2237474"/>
              <a:gd name="connsiteX200" fmla="*/ 1759056 w 12192000"/>
              <a:gd name="connsiteY200" fmla="*/ 2125608 h 2237474"/>
              <a:gd name="connsiteX201" fmla="*/ 1637948 w 12192000"/>
              <a:gd name="connsiteY201" fmla="*/ 2172597 h 2237474"/>
              <a:gd name="connsiteX202" fmla="*/ 1434549 w 12192000"/>
              <a:gd name="connsiteY202" fmla="*/ 2234522 h 2237474"/>
              <a:gd name="connsiteX203" fmla="*/ 1398481 w 12192000"/>
              <a:gd name="connsiteY203" fmla="*/ 2237074 h 2237474"/>
              <a:gd name="connsiteX204" fmla="*/ 1398407 w 12192000"/>
              <a:gd name="connsiteY204" fmla="*/ 2237095 h 2237474"/>
              <a:gd name="connsiteX205" fmla="*/ 1370962 w 12192000"/>
              <a:gd name="connsiteY205" fmla="*/ 2237474 h 2237474"/>
              <a:gd name="connsiteX206" fmla="*/ 1356367 w 12192000"/>
              <a:gd name="connsiteY206" fmla="*/ 2235089 h 2237474"/>
              <a:gd name="connsiteX207" fmla="*/ 1324828 w 12192000"/>
              <a:gd name="connsiteY207" fmla="*/ 2231968 h 2237474"/>
              <a:gd name="connsiteX208" fmla="*/ 1297744 w 12192000"/>
              <a:gd name="connsiteY208" fmla="*/ 2235849 h 2237474"/>
              <a:gd name="connsiteX209" fmla="*/ 1286236 w 12192000"/>
              <a:gd name="connsiteY209" fmla="*/ 2233135 h 2237474"/>
              <a:gd name="connsiteX210" fmla="*/ 1283504 w 12192000"/>
              <a:gd name="connsiteY210" fmla="*/ 2233797 h 2237474"/>
              <a:gd name="connsiteX211" fmla="*/ 1279765 w 12192000"/>
              <a:gd name="connsiteY211" fmla="*/ 2229639 h 2237474"/>
              <a:gd name="connsiteX212" fmla="*/ 1195347 w 12192000"/>
              <a:gd name="connsiteY212" fmla="*/ 2212354 h 2237474"/>
              <a:gd name="connsiteX213" fmla="*/ 970251 w 12192000"/>
              <a:gd name="connsiteY213" fmla="*/ 2221029 h 2237474"/>
              <a:gd name="connsiteX214" fmla="*/ 812914 w 12192000"/>
              <a:gd name="connsiteY214" fmla="*/ 2202752 h 2237474"/>
              <a:gd name="connsiteX215" fmla="*/ 800195 w 12192000"/>
              <a:gd name="connsiteY215" fmla="*/ 2209407 h 2237474"/>
              <a:gd name="connsiteX216" fmla="*/ 784978 w 12192000"/>
              <a:gd name="connsiteY216" fmla="*/ 2212360 h 2237474"/>
              <a:gd name="connsiteX217" fmla="*/ 681987 w 12192000"/>
              <a:gd name="connsiteY217" fmla="*/ 2216757 h 2237474"/>
              <a:gd name="connsiteX218" fmla="*/ 669923 w 12192000"/>
              <a:gd name="connsiteY218" fmla="*/ 2211682 h 2237474"/>
              <a:gd name="connsiteX219" fmla="*/ 648680 w 12192000"/>
              <a:gd name="connsiteY219" fmla="*/ 2206229 h 2237474"/>
              <a:gd name="connsiteX220" fmla="*/ 597225 w 12192000"/>
              <a:gd name="connsiteY220" fmla="*/ 2180999 h 2237474"/>
              <a:gd name="connsiteX221" fmla="*/ 558449 w 12192000"/>
              <a:gd name="connsiteY221" fmla="*/ 2182346 h 2237474"/>
              <a:gd name="connsiteX222" fmla="*/ 550517 w 12192000"/>
              <a:gd name="connsiteY222" fmla="*/ 2182060 h 2237474"/>
              <a:gd name="connsiteX223" fmla="*/ 550309 w 12192000"/>
              <a:gd name="connsiteY223" fmla="*/ 2181825 h 2237474"/>
              <a:gd name="connsiteX224" fmla="*/ 541836 w 12192000"/>
              <a:gd name="connsiteY224" fmla="*/ 2181063 h 2237474"/>
              <a:gd name="connsiteX225" fmla="*/ 536057 w 12192000"/>
              <a:gd name="connsiteY225" fmla="*/ 2181537 h 2237474"/>
              <a:gd name="connsiteX226" fmla="*/ 520671 w 12192000"/>
              <a:gd name="connsiteY226" fmla="*/ 2180980 h 2237474"/>
              <a:gd name="connsiteX227" fmla="*/ 515024 w 12192000"/>
              <a:gd name="connsiteY227" fmla="*/ 2179258 h 2237474"/>
              <a:gd name="connsiteX228" fmla="*/ 512278 w 12192000"/>
              <a:gd name="connsiteY228" fmla="*/ 2176369 h 2237474"/>
              <a:gd name="connsiteX229" fmla="*/ 480419 w 12192000"/>
              <a:gd name="connsiteY229" fmla="*/ 2167807 h 2237474"/>
              <a:gd name="connsiteX230" fmla="*/ 413835 w 12192000"/>
              <a:gd name="connsiteY230" fmla="*/ 2156783 h 2237474"/>
              <a:gd name="connsiteX231" fmla="*/ 376513 w 12192000"/>
              <a:gd name="connsiteY231" fmla="*/ 2154014 h 2237474"/>
              <a:gd name="connsiteX232" fmla="*/ 273386 w 12192000"/>
              <a:gd name="connsiteY232" fmla="*/ 2142551 h 2237474"/>
              <a:gd name="connsiteX233" fmla="*/ 169207 w 12192000"/>
              <a:gd name="connsiteY233" fmla="*/ 2128100 h 2237474"/>
              <a:gd name="connsiteX234" fmla="*/ 93149 w 12192000"/>
              <a:gd name="connsiteY234" fmla="*/ 2105324 h 2237474"/>
              <a:gd name="connsiteX235" fmla="*/ 88109 w 12192000"/>
              <a:gd name="connsiteY235" fmla="*/ 2106704 h 2237474"/>
              <a:gd name="connsiteX236" fmla="*/ 80022 w 12192000"/>
              <a:gd name="connsiteY236" fmla="*/ 2107254 h 2237474"/>
              <a:gd name="connsiteX237" fmla="*/ 79717 w 12192000"/>
              <a:gd name="connsiteY237" fmla="*/ 2107046 h 2237474"/>
              <a:gd name="connsiteX238" fmla="*/ 72352 w 12192000"/>
              <a:gd name="connsiteY238" fmla="*/ 2107991 h 2237474"/>
              <a:gd name="connsiteX239" fmla="*/ 37645 w 12192000"/>
              <a:gd name="connsiteY239" fmla="*/ 2115401 h 2237474"/>
              <a:gd name="connsiteX240" fmla="*/ 4572 w 12192000"/>
              <a:gd name="connsiteY240" fmla="*/ 2111091 h 2237474"/>
              <a:gd name="connsiteX241" fmla="*/ 0 w 12192000"/>
              <a:gd name="connsiteY241" fmla="*/ 2110468 h 2237474"/>
              <a:gd name="connsiteX242" fmla="*/ 0 w 12192000"/>
              <a:gd name="connsiteY242"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154948 w 12192000"/>
              <a:gd name="connsiteY4" fmla="*/ 762731 h 2237474"/>
              <a:gd name="connsiteX5" fmla="*/ 12047364 w 12192000"/>
              <a:gd name="connsiteY5" fmla="*/ 749662 h 2237474"/>
              <a:gd name="connsiteX6" fmla="*/ 11890686 w 12192000"/>
              <a:gd name="connsiteY6" fmla="*/ 732766 h 2237474"/>
              <a:gd name="connsiteX7" fmla="*/ 11782413 w 12192000"/>
              <a:gd name="connsiteY7" fmla="*/ 769868 h 2237474"/>
              <a:gd name="connsiteX8" fmla="*/ 11649954 w 12192000"/>
              <a:gd name="connsiteY8" fmla="*/ 749628 h 2237474"/>
              <a:gd name="connsiteX9" fmla="*/ 11560424 w 12192000"/>
              <a:gd name="connsiteY9" fmla="*/ 748017 h 2237474"/>
              <a:gd name="connsiteX10" fmla="*/ 11358455 w 12192000"/>
              <a:gd name="connsiteY10" fmla="*/ 747593 h 2237474"/>
              <a:gd name="connsiteX11" fmla="*/ 11165209 w 12192000"/>
              <a:gd name="connsiteY11" fmla="*/ 748852 h 2237474"/>
              <a:gd name="connsiteX12" fmla="*/ 11058755 w 12192000"/>
              <a:gd name="connsiteY12" fmla="*/ 749617 h 2237474"/>
              <a:gd name="connsiteX13" fmla="*/ 10884013 w 12192000"/>
              <a:gd name="connsiteY13" fmla="*/ 760728 h 2237474"/>
              <a:gd name="connsiteX14" fmla="*/ 10834688 w 12192000"/>
              <a:gd name="connsiteY14" fmla="*/ 757726 h 2237474"/>
              <a:gd name="connsiteX15" fmla="*/ 10805004 w 12192000"/>
              <a:gd name="connsiteY15" fmla="*/ 757573 h 2237474"/>
              <a:gd name="connsiteX16" fmla="*/ 10739478 w 12192000"/>
              <a:gd name="connsiteY16" fmla="*/ 776841 h 2237474"/>
              <a:gd name="connsiteX17" fmla="*/ 10458762 w 12192000"/>
              <a:gd name="connsiteY17" fmla="*/ 755400 h 2237474"/>
              <a:gd name="connsiteX18" fmla="*/ 10246919 w 12192000"/>
              <a:gd name="connsiteY18" fmla="*/ 769960 h 2237474"/>
              <a:gd name="connsiteX19" fmla="*/ 10167995 w 12192000"/>
              <a:gd name="connsiteY19" fmla="*/ 760843 h 2237474"/>
              <a:gd name="connsiteX20" fmla="*/ 9997044 w 12192000"/>
              <a:gd name="connsiteY20" fmla="*/ 780129 h 2237474"/>
              <a:gd name="connsiteX21" fmla="*/ 9943887 w 12192000"/>
              <a:gd name="connsiteY21" fmla="*/ 804141 h 2237474"/>
              <a:gd name="connsiteX22" fmla="*/ 9918248 w 12192000"/>
              <a:gd name="connsiteY22" fmla="*/ 816628 h 2237474"/>
              <a:gd name="connsiteX23" fmla="*/ 9836148 w 12192000"/>
              <a:gd name="connsiteY23" fmla="*/ 858312 h 2237474"/>
              <a:gd name="connsiteX24" fmla="*/ 9823800 w 12192000"/>
              <a:gd name="connsiteY24" fmla="*/ 866604 h 2237474"/>
              <a:gd name="connsiteX25" fmla="*/ 9794684 w 12192000"/>
              <a:gd name="connsiteY25" fmla="*/ 864509 h 2237474"/>
              <a:gd name="connsiteX26" fmla="*/ 9778288 w 12192000"/>
              <a:gd name="connsiteY26" fmla="*/ 854362 h 2237474"/>
              <a:gd name="connsiteX27" fmla="*/ 9773886 w 12192000"/>
              <a:gd name="connsiteY27" fmla="*/ 857543 h 2237474"/>
              <a:gd name="connsiteX28" fmla="*/ 9761459 w 12192000"/>
              <a:gd name="connsiteY28" fmla="*/ 862394 h 2237474"/>
              <a:gd name="connsiteX29" fmla="*/ 9705768 w 12192000"/>
              <a:gd name="connsiteY29" fmla="*/ 894610 h 2237474"/>
              <a:gd name="connsiteX30" fmla="*/ 9683005 w 12192000"/>
              <a:gd name="connsiteY30" fmla="*/ 894128 h 2237474"/>
              <a:gd name="connsiteX31" fmla="*/ 9594438 w 12192000"/>
              <a:gd name="connsiteY31" fmla="*/ 919051 h 2237474"/>
              <a:gd name="connsiteX32" fmla="*/ 9577033 w 12192000"/>
              <a:gd name="connsiteY32" fmla="*/ 922857 h 2237474"/>
              <a:gd name="connsiteX33" fmla="*/ 9544189 w 12192000"/>
              <a:gd name="connsiteY33" fmla="*/ 938966 h 2237474"/>
              <a:gd name="connsiteX34" fmla="*/ 9534048 w 12192000"/>
              <a:gd name="connsiteY34" fmla="*/ 940158 h 2237474"/>
              <a:gd name="connsiteX35" fmla="*/ 9500499 w 12192000"/>
              <a:gd name="connsiteY35" fmla="*/ 954680 h 2237474"/>
              <a:gd name="connsiteX36" fmla="*/ 9428195 w 12192000"/>
              <a:gd name="connsiteY36" fmla="*/ 986225 h 2237474"/>
              <a:gd name="connsiteX37" fmla="*/ 9410017 w 12192000"/>
              <a:gd name="connsiteY37" fmla="*/ 993931 h 2237474"/>
              <a:gd name="connsiteX38" fmla="*/ 9392919 w 12192000"/>
              <a:gd name="connsiteY38" fmla="*/ 994656 h 2237474"/>
              <a:gd name="connsiteX39" fmla="*/ 9301293 w 12192000"/>
              <a:gd name="connsiteY39" fmla="*/ 1011593 h 2237474"/>
              <a:gd name="connsiteX40" fmla="*/ 9278619 w 12192000"/>
              <a:gd name="connsiteY40" fmla="*/ 1011878 h 2237474"/>
              <a:gd name="connsiteX41" fmla="*/ 9268019 w 12192000"/>
              <a:gd name="connsiteY41" fmla="*/ 1007442 h 2237474"/>
              <a:gd name="connsiteX42" fmla="*/ 9234662 w 12192000"/>
              <a:gd name="connsiteY42" fmla="*/ 1023056 h 2237474"/>
              <a:gd name="connsiteX43" fmla="*/ 9181033 w 12192000"/>
              <a:gd name="connsiteY43" fmla="*/ 1037921 h 2237474"/>
              <a:gd name="connsiteX44" fmla="*/ 9155969 w 12192000"/>
              <a:gd name="connsiteY44" fmla="*/ 1046804 h 2237474"/>
              <a:gd name="connsiteX45" fmla="*/ 9133985 w 12192000"/>
              <a:gd name="connsiteY45" fmla="*/ 1046450 h 2237474"/>
              <a:gd name="connsiteX46" fmla="*/ 9012987 w 12192000"/>
              <a:gd name="connsiteY46" fmla="*/ 1061986 h 2237474"/>
              <a:gd name="connsiteX47" fmla="*/ 8968445 w 12192000"/>
              <a:gd name="connsiteY47" fmla="*/ 1052169 h 2237474"/>
              <a:gd name="connsiteX48" fmla="*/ 8958984 w 12192000"/>
              <a:gd name="connsiteY48" fmla="*/ 1057212 h 2237474"/>
              <a:gd name="connsiteX49" fmla="*/ 8886001 w 12192000"/>
              <a:gd name="connsiteY49" fmla="*/ 1067468 h 2237474"/>
              <a:gd name="connsiteX50" fmla="*/ 8838610 w 12192000"/>
              <a:gd name="connsiteY50" fmla="*/ 1075091 h 2237474"/>
              <a:gd name="connsiteX51" fmla="*/ 8750383 w 12192000"/>
              <a:gd name="connsiteY51" fmla="*/ 1097387 h 2237474"/>
              <a:gd name="connsiteX52" fmla="*/ 8697365 w 12192000"/>
              <a:gd name="connsiteY52" fmla="*/ 1105869 h 2237474"/>
              <a:gd name="connsiteX53" fmla="*/ 8665605 w 12192000"/>
              <a:gd name="connsiteY53" fmla="*/ 1110791 h 2237474"/>
              <a:gd name="connsiteX54" fmla="*/ 8584946 w 12192000"/>
              <a:gd name="connsiteY54" fmla="*/ 1135226 h 2237474"/>
              <a:gd name="connsiteX55" fmla="*/ 8460755 w 12192000"/>
              <a:gd name="connsiteY55" fmla="*/ 1203427 h 2237474"/>
              <a:gd name="connsiteX56" fmla="*/ 8419755 w 12192000"/>
              <a:gd name="connsiteY56" fmla="*/ 1216260 h 2237474"/>
              <a:gd name="connsiteX57" fmla="*/ 8411626 w 12192000"/>
              <a:gd name="connsiteY57" fmla="*/ 1214397 h 2237474"/>
              <a:gd name="connsiteX58" fmla="*/ 8363469 w 12192000"/>
              <a:gd name="connsiteY58" fmla="*/ 1246658 h 2237474"/>
              <a:gd name="connsiteX59" fmla="*/ 8275497 w 12192000"/>
              <a:gd name="connsiteY59" fmla="*/ 1264396 h 2237474"/>
              <a:gd name="connsiteX60" fmla="*/ 8206287 w 12192000"/>
              <a:gd name="connsiteY60" fmla="*/ 1273060 h 2237474"/>
              <a:gd name="connsiteX61" fmla="*/ 8168705 w 12192000"/>
              <a:gd name="connsiteY61" fmla="*/ 1279956 h 2237474"/>
              <a:gd name="connsiteX62" fmla="*/ 8139997 w 12192000"/>
              <a:gd name="connsiteY62" fmla="*/ 1282713 h 2237474"/>
              <a:gd name="connsiteX63" fmla="*/ 8074238 w 12192000"/>
              <a:gd name="connsiteY63" fmla="*/ 1301895 h 2237474"/>
              <a:gd name="connsiteX64" fmla="*/ 7968292 w 12192000"/>
              <a:gd name="connsiteY64" fmla="*/ 1338779 h 2237474"/>
              <a:gd name="connsiteX65" fmla="*/ 7945122 w 12192000"/>
              <a:gd name="connsiteY65" fmla="*/ 1345477 h 2237474"/>
              <a:gd name="connsiteX66" fmla="*/ 7922771 w 12192000"/>
              <a:gd name="connsiteY66" fmla="*/ 1346645 h 2237474"/>
              <a:gd name="connsiteX67" fmla="*/ 7915461 w 12192000"/>
              <a:gd name="connsiteY67" fmla="*/ 1342919 h 2237474"/>
              <a:gd name="connsiteX68" fmla="*/ 7902328 w 12192000"/>
              <a:gd name="connsiteY68" fmla="*/ 1345865 h 2237474"/>
              <a:gd name="connsiteX69" fmla="*/ 7898322 w 12192000"/>
              <a:gd name="connsiteY69" fmla="*/ 1345689 h 2237474"/>
              <a:gd name="connsiteX70" fmla="*/ 7875879 w 12192000"/>
              <a:gd name="connsiteY70" fmla="*/ 1345646 h 2237474"/>
              <a:gd name="connsiteX71" fmla="*/ 7840612 w 12192000"/>
              <a:gd name="connsiteY71" fmla="*/ 1369373 h 2237474"/>
              <a:gd name="connsiteX72" fmla="*/ 7786819 w 12192000"/>
              <a:gd name="connsiteY72" fmla="*/ 1378970 h 2237474"/>
              <a:gd name="connsiteX73" fmla="*/ 7548172 w 12192000"/>
              <a:gd name="connsiteY73" fmla="*/ 1417460 h 2237474"/>
              <a:gd name="connsiteX74" fmla="*/ 7483437 w 12192000"/>
              <a:gd name="connsiteY74" fmla="*/ 1478152 h 2237474"/>
              <a:gd name="connsiteX75" fmla="*/ 7377870 w 12192000"/>
              <a:gd name="connsiteY75" fmla="*/ 1523319 h 2237474"/>
              <a:gd name="connsiteX76" fmla="*/ 7230737 w 12192000"/>
              <a:gd name="connsiteY76" fmla="*/ 1562633 h 2237474"/>
              <a:gd name="connsiteX77" fmla="*/ 7224458 w 12192000"/>
              <a:gd name="connsiteY77" fmla="*/ 1573008 h 2237474"/>
              <a:gd name="connsiteX78" fmla="*/ 7213486 w 12192000"/>
              <a:gd name="connsiteY78" fmla="*/ 1580987 h 2237474"/>
              <a:gd name="connsiteX79" fmla="*/ 7210972 w 12192000"/>
              <a:gd name="connsiteY79" fmla="*/ 1580856 h 2237474"/>
              <a:gd name="connsiteX80" fmla="*/ 7183121 w 12192000"/>
              <a:gd name="connsiteY80" fmla="*/ 1595162 h 2237474"/>
              <a:gd name="connsiteX81" fmla="*/ 7164601 w 12192000"/>
              <a:gd name="connsiteY81" fmla="*/ 1606490 h 2237474"/>
              <a:gd name="connsiteX82" fmla="*/ 7159286 w 12192000"/>
              <a:gd name="connsiteY82" fmla="*/ 1606850 h 2237474"/>
              <a:gd name="connsiteX83" fmla="*/ 7114651 w 12192000"/>
              <a:gd name="connsiteY83" fmla="*/ 1620959 h 2237474"/>
              <a:gd name="connsiteX84" fmla="*/ 7092727 w 12192000"/>
              <a:gd name="connsiteY84" fmla="*/ 1623628 h 2237474"/>
              <a:gd name="connsiteX85" fmla="*/ 7031309 w 12192000"/>
              <a:gd name="connsiteY85" fmla="*/ 1619451 h 2237474"/>
              <a:gd name="connsiteX86" fmla="*/ 6999084 w 12192000"/>
              <a:gd name="connsiteY86" fmla="*/ 1634317 h 2237474"/>
              <a:gd name="connsiteX87" fmla="*/ 6992107 w 12192000"/>
              <a:gd name="connsiteY87" fmla="*/ 1636860 h 2237474"/>
              <a:gd name="connsiteX88" fmla="*/ 6991765 w 12192000"/>
              <a:gd name="connsiteY88" fmla="*/ 1636725 h 2237474"/>
              <a:gd name="connsiteX89" fmla="*/ 6983996 w 12192000"/>
              <a:gd name="connsiteY89" fmla="*/ 1639040 h 2237474"/>
              <a:gd name="connsiteX90" fmla="*/ 6979383 w 12192000"/>
              <a:gd name="connsiteY90" fmla="*/ 1641496 h 2237474"/>
              <a:gd name="connsiteX91" fmla="*/ 6900177 w 12192000"/>
              <a:gd name="connsiteY91" fmla="*/ 1636016 h 2237474"/>
              <a:gd name="connsiteX92" fmla="*/ 6795372 w 12192000"/>
              <a:gd name="connsiteY92" fmla="*/ 1644845 h 2237474"/>
              <a:gd name="connsiteX93" fmla="*/ 6692251 w 12192000"/>
              <a:gd name="connsiteY93" fmla="*/ 1656357 h 2237474"/>
              <a:gd name="connsiteX94" fmla="*/ 6655235 w 12192000"/>
              <a:gd name="connsiteY94" fmla="*/ 1661869 h 2237474"/>
              <a:gd name="connsiteX95" fmla="*/ 6587857 w 12192000"/>
              <a:gd name="connsiteY95" fmla="*/ 1665769 h 2237474"/>
              <a:gd name="connsiteX96" fmla="*/ 6554894 w 12192000"/>
              <a:gd name="connsiteY96" fmla="*/ 1664428 h 2237474"/>
              <a:gd name="connsiteX97" fmla="*/ 6551579 w 12192000"/>
              <a:gd name="connsiteY97" fmla="*/ 1662213 h 2237474"/>
              <a:gd name="connsiteX98" fmla="*/ 6545693 w 12192000"/>
              <a:gd name="connsiteY98" fmla="*/ 1661776 h 2237474"/>
              <a:gd name="connsiteX99" fmla="*/ 6530561 w 12192000"/>
              <a:gd name="connsiteY99" fmla="*/ 1664619 h 2237474"/>
              <a:gd name="connsiteX100" fmla="*/ 6525028 w 12192000"/>
              <a:gd name="connsiteY100" fmla="*/ 1666354 h 2237474"/>
              <a:gd name="connsiteX101" fmla="*/ 6516595 w 12192000"/>
              <a:gd name="connsiteY101" fmla="*/ 1667475 h 2237474"/>
              <a:gd name="connsiteX102" fmla="*/ 6516340 w 12192000"/>
              <a:gd name="connsiteY102" fmla="*/ 1667291 h 2237474"/>
              <a:gd name="connsiteX103" fmla="*/ 6508541 w 12192000"/>
              <a:gd name="connsiteY103" fmla="*/ 1668757 h 2237474"/>
              <a:gd name="connsiteX104" fmla="*/ 6471012 w 12192000"/>
              <a:gd name="connsiteY104" fmla="*/ 1678604 h 2237474"/>
              <a:gd name="connsiteX105" fmla="*/ 6415265 w 12192000"/>
              <a:gd name="connsiteY105" fmla="*/ 1665317 h 2237474"/>
              <a:gd name="connsiteX106" fmla="*/ 6393343 w 12192000"/>
              <a:gd name="connsiteY106" fmla="*/ 1664672 h 2237474"/>
              <a:gd name="connsiteX107" fmla="*/ 6380457 w 12192000"/>
              <a:gd name="connsiteY107" fmla="*/ 1662376 h 2237474"/>
              <a:gd name="connsiteX108" fmla="*/ 6280959 w 12192000"/>
              <a:gd name="connsiteY108" fmla="*/ 1689329 h 2237474"/>
              <a:gd name="connsiteX109" fmla="*/ 6266765 w 12192000"/>
              <a:gd name="connsiteY109" fmla="*/ 1695560 h 2237474"/>
              <a:gd name="connsiteX110" fmla="*/ 6098321 w 12192000"/>
              <a:gd name="connsiteY110" fmla="*/ 1721646 h 2237474"/>
              <a:gd name="connsiteX111" fmla="*/ 5880652 w 12192000"/>
              <a:gd name="connsiteY111" fmla="*/ 1779643 h 2237474"/>
              <a:gd name="connsiteX112" fmla="*/ 5785959 w 12192000"/>
              <a:gd name="connsiteY112" fmla="*/ 1775307 h 2237474"/>
              <a:gd name="connsiteX113" fmla="*/ 5643534 w 12192000"/>
              <a:gd name="connsiteY113" fmla="*/ 1802919 h 2237474"/>
              <a:gd name="connsiteX114" fmla="*/ 5518799 w 12192000"/>
              <a:gd name="connsiteY114" fmla="*/ 1818312 h 2237474"/>
              <a:gd name="connsiteX115" fmla="*/ 5505014 w 12192000"/>
              <a:gd name="connsiteY115" fmla="*/ 1819259 h 2237474"/>
              <a:gd name="connsiteX116" fmla="*/ 5453307 w 12192000"/>
              <a:gd name="connsiteY116" fmla="*/ 1815450 h 2237474"/>
              <a:gd name="connsiteX117" fmla="*/ 5364192 w 12192000"/>
              <a:gd name="connsiteY117" fmla="*/ 1826074 h 2237474"/>
              <a:gd name="connsiteX118" fmla="*/ 5350380 w 12192000"/>
              <a:gd name="connsiteY118" fmla="*/ 1830891 h 2237474"/>
              <a:gd name="connsiteX119" fmla="*/ 5259633 w 12192000"/>
              <a:gd name="connsiteY119" fmla="*/ 1837160 h 2237474"/>
              <a:gd name="connsiteX120" fmla="*/ 5197513 w 12192000"/>
              <a:gd name="connsiteY120" fmla="*/ 1844718 h 2237474"/>
              <a:gd name="connsiteX121" fmla="*/ 5184170 w 12192000"/>
              <a:gd name="connsiteY121" fmla="*/ 1849402 h 2237474"/>
              <a:gd name="connsiteX122" fmla="*/ 5168852 w 12192000"/>
              <a:gd name="connsiteY122" fmla="*/ 1844846 h 2237474"/>
              <a:gd name="connsiteX123" fmla="*/ 5164370 w 12192000"/>
              <a:gd name="connsiteY123" fmla="*/ 1840597 h 2237474"/>
              <a:gd name="connsiteX124" fmla="*/ 5114927 w 12192000"/>
              <a:gd name="connsiteY124" fmla="*/ 1847827 h 2237474"/>
              <a:gd name="connsiteX125" fmla="*/ 5108970 w 12192000"/>
              <a:gd name="connsiteY125" fmla="*/ 1847935 h 2237474"/>
              <a:gd name="connsiteX126" fmla="*/ 5067961 w 12192000"/>
              <a:gd name="connsiteY126" fmla="*/ 1845917 h 2237474"/>
              <a:gd name="connsiteX127" fmla="*/ 5007075 w 12192000"/>
              <a:gd name="connsiteY127" fmla="*/ 1838626 h 2237474"/>
              <a:gd name="connsiteX128" fmla="*/ 4944087 w 12192000"/>
              <a:gd name="connsiteY128" fmla="*/ 1823332 h 2237474"/>
              <a:gd name="connsiteX129" fmla="*/ 4907662 w 12192000"/>
              <a:gd name="connsiteY129" fmla="*/ 1816900 h 2237474"/>
              <a:gd name="connsiteX130" fmla="*/ 4882386 w 12192000"/>
              <a:gd name="connsiteY130" fmla="*/ 1809844 h 2237474"/>
              <a:gd name="connsiteX131" fmla="*/ 4811440 w 12192000"/>
              <a:gd name="connsiteY131" fmla="*/ 1804655 h 2237474"/>
              <a:gd name="connsiteX132" fmla="*/ 4691075 w 12192000"/>
              <a:gd name="connsiteY132" fmla="*/ 1801389 h 2237474"/>
              <a:gd name="connsiteX133" fmla="*/ 4611738 w 12192000"/>
              <a:gd name="connsiteY133" fmla="*/ 1776964 h 2237474"/>
              <a:gd name="connsiteX134" fmla="*/ 4560070 w 12192000"/>
              <a:gd name="connsiteY134" fmla="*/ 1785640 h 2237474"/>
              <a:gd name="connsiteX135" fmla="*/ 4536503 w 12192000"/>
              <a:gd name="connsiteY135" fmla="*/ 1785334 h 2237474"/>
              <a:gd name="connsiteX136" fmla="*/ 4513724 w 12192000"/>
              <a:gd name="connsiteY136" fmla="*/ 1791996 h 2237474"/>
              <a:gd name="connsiteX137" fmla="*/ 4459810 w 12192000"/>
              <a:gd name="connsiteY137" fmla="*/ 1797886 h 2237474"/>
              <a:gd name="connsiteX138" fmla="*/ 4379064 w 12192000"/>
              <a:gd name="connsiteY138" fmla="*/ 1817177 h 2237474"/>
              <a:gd name="connsiteX139" fmla="*/ 4319209 w 12192000"/>
              <a:gd name="connsiteY139" fmla="*/ 1834833 h 2237474"/>
              <a:gd name="connsiteX140" fmla="*/ 4306907 w 12192000"/>
              <a:gd name="connsiteY140" fmla="*/ 1841641 h 2237474"/>
              <a:gd name="connsiteX141" fmla="*/ 4290981 w 12192000"/>
              <a:gd name="connsiteY141" fmla="*/ 1839677 h 2237474"/>
              <a:gd name="connsiteX142" fmla="*/ 4285792 w 12192000"/>
              <a:gd name="connsiteY142" fmla="*/ 1836231 h 2237474"/>
              <a:gd name="connsiteX143" fmla="*/ 4238372 w 12192000"/>
              <a:gd name="connsiteY143" fmla="*/ 1851480 h 2237474"/>
              <a:gd name="connsiteX144" fmla="*/ 4232517 w 12192000"/>
              <a:gd name="connsiteY144" fmla="*/ 1852567 h 2237474"/>
              <a:gd name="connsiteX145" fmla="*/ 4191732 w 12192000"/>
              <a:gd name="connsiteY145" fmla="*/ 1857328 h 2237474"/>
              <a:gd name="connsiteX146" fmla="*/ 4065532 w 12192000"/>
              <a:gd name="connsiteY146" fmla="*/ 1855477 h 2237474"/>
              <a:gd name="connsiteX147" fmla="*/ 4028460 w 12192000"/>
              <a:gd name="connsiteY147" fmla="*/ 1855137 h 2237474"/>
              <a:gd name="connsiteX148" fmla="*/ 4002267 w 12192000"/>
              <a:gd name="connsiteY148" fmla="*/ 1852352 h 2237474"/>
              <a:gd name="connsiteX149" fmla="*/ 3931396 w 12192000"/>
              <a:gd name="connsiteY149" fmla="*/ 1858915 h 2237474"/>
              <a:gd name="connsiteX150" fmla="*/ 3812162 w 12192000"/>
              <a:gd name="connsiteY150" fmla="*/ 1875501 h 2237474"/>
              <a:gd name="connsiteX151" fmla="*/ 3767672 w 12192000"/>
              <a:gd name="connsiteY151" fmla="*/ 1874600 h 2237474"/>
              <a:gd name="connsiteX152" fmla="*/ 3764741 w 12192000"/>
              <a:gd name="connsiteY152" fmla="*/ 1869433 h 2237474"/>
              <a:gd name="connsiteX153" fmla="*/ 3751332 w 12192000"/>
              <a:gd name="connsiteY153" fmla="*/ 1869854 h 2237474"/>
              <a:gd name="connsiteX154" fmla="*/ 3748155 w 12192000"/>
              <a:gd name="connsiteY154" fmla="*/ 1868903 h 2237474"/>
              <a:gd name="connsiteX155" fmla="*/ 3729530 w 12192000"/>
              <a:gd name="connsiteY155" fmla="*/ 1864513 h 2237474"/>
              <a:gd name="connsiteX156" fmla="*/ 3680177 w 12192000"/>
              <a:gd name="connsiteY156" fmla="*/ 1881552 h 2237474"/>
              <a:gd name="connsiteX157" fmla="*/ 3567259 w 12192000"/>
              <a:gd name="connsiteY157" fmla="*/ 1893482 h 2237474"/>
              <a:gd name="connsiteX158" fmla="*/ 3405770 w 12192000"/>
              <a:gd name="connsiteY158" fmla="*/ 1904591 h 2237474"/>
              <a:gd name="connsiteX159" fmla="*/ 3280097 w 12192000"/>
              <a:gd name="connsiteY159" fmla="*/ 1919610 h 2237474"/>
              <a:gd name="connsiteX160" fmla="*/ 3123424 w 12192000"/>
              <a:gd name="connsiteY160" fmla="*/ 1952930 h 2237474"/>
              <a:gd name="connsiteX161" fmla="*/ 3009910 w 12192000"/>
              <a:gd name="connsiteY161" fmla="*/ 1957866 h 2237474"/>
              <a:gd name="connsiteX162" fmla="*/ 2995934 w 12192000"/>
              <a:gd name="connsiteY162" fmla="*/ 1967085 h 2237474"/>
              <a:gd name="connsiteX163" fmla="*/ 2980071 w 12192000"/>
              <a:gd name="connsiteY163" fmla="*/ 1972988 h 2237474"/>
              <a:gd name="connsiteX164" fmla="*/ 2978094 w 12192000"/>
              <a:gd name="connsiteY164" fmla="*/ 1972369 h 2237474"/>
              <a:gd name="connsiteX165" fmla="*/ 2942858 w 12192000"/>
              <a:gd name="connsiteY165" fmla="*/ 1981367 h 2237474"/>
              <a:gd name="connsiteX166" fmla="*/ 2875436 w 12192000"/>
              <a:gd name="connsiteY166" fmla="*/ 1996977 h 2237474"/>
              <a:gd name="connsiteX167" fmla="*/ 2874892 w 12192000"/>
              <a:gd name="connsiteY167" fmla="*/ 1996085 h 2237474"/>
              <a:gd name="connsiteX168" fmla="*/ 2864145 w 12192000"/>
              <a:gd name="connsiteY168" fmla="*/ 1994061 h 2237474"/>
              <a:gd name="connsiteX169" fmla="*/ 2843662 w 12192000"/>
              <a:gd name="connsiteY169" fmla="*/ 1992498 h 2237474"/>
              <a:gd name="connsiteX170" fmla="*/ 2796128 w 12192000"/>
              <a:gd name="connsiteY170" fmla="*/ 1976403 h 2237474"/>
              <a:gd name="connsiteX171" fmla="*/ 2756784 w 12192000"/>
              <a:gd name="connsiteY171" fmla="*/ 1985116 h 2237474"/>
              <a:gd name="connsiteX172" fmla="*/ 2748833 w 12192000"/>
              <a:gd name="connsiteY172" fmla="*/ 1986323 h 2237474"/>
              <a:gd name="connsiteX173" fmla="*/ 2748661 w 12192000"/>
              <a:gd name="connsiteY173" fmla="*/ 1986122 h 2237474"/>
              <a:gd name="connsiteX174" fmla="*/ 2740251 w 12192000"/>
              <a:gd name="connsiteY174" fmla="*/ 1986946 h 2237474"/>
              <a:gd name="connsiteX175" fmla="*/ 2718916 w 12192000"/>
              <a:gd name="connsiteY175" fmla="*/ 1990867 h 2237474"/>
              <a:gd name="connsiteX176" fmla="*/ 2713522 w 12192000"/>
              <a:gd name="connsiteY176" fmla="*/ 1990173 h 2237474"/>
              <a:gd name="connsiteX177" fmla="*/ 2680597 w 12192000"/>
              <a:gd name="connsiteY177" fmla="*/ 1984996 h 2237474"/>
              <a:gd name="connsiteX178" fmla="*/ 2578178 w 12192000"/>
              <a:gd name="connsiteY178" fmla="*/ 1990531 h 2237474"/>
              <a:gd name="connsiteX179" fmla="*/ 2476147 w 12192000"/>
              <a:gd name="connsiteY179" fmla="*/ 1998305 h 2237474"/>
              <a:gd name="connsiteX180" fmla="*/ 2373568 w 12192000"/>
              <a:gd name="connsiteY180" fmla="*/ 2003219 h 2237474"/>
              <a:gd name="connsiteX181" fmla="*/ 2321399 w 12192000"/>
              <a:gd name="connsiteY181" fmla="*/ 1989467 h 2237474"/>
              <a:gd name="connsiteX182" fmla="*/ 2315525 w 12192000"/>
              <a:gd name="connsiteY182" fmla="*/ 1989708 h 2237474"/>
              <a:gd name="connsiteX183" fmla="*/ 2300792 w 12192000"/>
              <a:gd name="connsiteY183" fmla="*/ 1994290 h 2237474"/>
              <a:gd name="connsiteX184" fmla="*/ 2295469 w 12192000"/>
              <a:gd name="connsiteY184" fmla="*/ 1996659 h 2237474"/>
              <a:gd name="connsiteX185" fmla="*/ 2287219 w 12192000"/>
              <a:gd name="connsiteY185" fmla="*/ 1998750 h 2237474"/>
              <a:gd name="connsiteX186" fmla="*/ 2286948 w 12192000"/>
              <a:gd name="connsiteY186" fmla="*/ 1998596 h 2237474"/>
              <a:gd name="connsiteX187" fmla="*/ 2243069 w 12192000"/>
              <a:gd name="connsiteY187" fmla="*/ 2015111 h 2237474"/>
              <a:gd name="connsiteX188" fmla="*/ 2186609 w 12192000"/>
              <a:gd name="connsiteY188" fmla="*/ 2008263 h 2237474"/>
              <a:gd name="connsiteX189" fmla="*/ 2164831 w 12192000"/>
              <a:gd name="connsiteY189" fmla="*/ 2010143 h 2237474"/>
              <a:gd name="connsiteX190" fmla="*/ 2152836 w 12192000"/>
              <a:gd name="connsiteY190" fmla="*/ 2010048 h 2237474"/>
              <a:gd name="connsiteX191" fmla="*/ 2117102 w 12192000"/>
              <a:gd name="connsiteY191" fmla="*/ 2023004 h 2237474"/>
              <a:gd name="connsiteX192" fmla="*/ 2111935 w 12192000"/>
              <a:gd name="connsiteY192" fmla="*/ 2023163 h 2237474"/>
              <a:gd name="connsiteX193" fmla="*/ 2089991 w 12192000"/>
              <a:gd name="connsiteY193" fmla="*/ 2034193 h 2237474"/>
              <a:gd name="connsiteX194" fmla="*/ 2058061 w 12192000"/>
              <a:gd name="connsiteY194" fmla="*/ 2047942 h 2237474"/>
              <a:gd name="connsiteX195" fmla="*/ 2055737 w 12192000"/>
              <a:gd name="connsiteY195" fmla="*/ 2047704 h 2237474"/>
              <a:gd name="connsiteX196" fmla="*/ 2042244 w 12192000"/>
              <a:gd name="connsiteY196" fmla="*/ 2055560 h 2237474"/>
              <a:gd name="connsiteX197" fmla="*/ 1976224 w 12192000"/>
              <a:gd name="connsiteY197" fmla="*/ 2074257 h 2237474"/>
              <a:gd name="connsiteX198" fmla="*/ 1877728 w 12192000"/>
              <a:gd name="connsiteY198" fmla="*/ 2101004 h 2237474"/>
              <a:gd name="connsiteX199" fmla="*/ 1759056 w 12192000"/>
              <a:gd name="connsiteY199" fmla="*/ 2125608 h 2237474"/>
              <a:gd name="connsiteX200" fmla="*/ 1637948 w 12192000"/>
              <a:gd name="connsiteY200" fmla="*/ 2172597 h 2237474"/>
              <a:gd name="connsiteX201" fmla="*/ 1434549 w 12192000"/>
              <a:gd name="connsiteY201" fmla="*/ 2234522 h 2237474"/>
              <a:gd name="connsiteX202" fmla="*/ 1398481 w 12192000"/>
              <a:gd name="connsiteY202" fmla="*/ 2237074 h 2237474"/>
              <a:gd name="connsiteX203" fmla="*/ 1398407 w 12192000"/>
              <a:gd name="connsiteY203" fmla="*/ 2237095 h 2237474"/>
              <a:gd name="connsiteX204" fmla="*/ 1370962 w 12192000"/>
              <a:gd name="connsiteY204" fmla="*/ 2237474 h 2237474"/>
              <a:gd name="connsiteX205" fmla="*/ 1356367 w 12192000"/>
              <a:gd name="connsiteY205" fmla="*/ 2235089 h 2237474"/>
              <a:gd name="connsiteX206" fmla="*/ 1324828 w 12192000"/>
              <a:gd name="connsiteY206" fmla="*/ 2231968 h 2237474"/>
              <a:gd name="connsiteX207" fmla="*/ 1297744 w 12192000"/>
              <a:gd name="connsiteY207" fmla="*/ 2235849 h 2237474"/>
              <a:gd name="connsiteX208" fmla="*/ 1286236 w 12192000"/>
              <a:gd name="connsiteY208" fmla="*/ 2233135 h 2237474"/>
              <a:gd name="connsiteX209" fmla="*/ 1283504 w 12192000"/>
              <a:gd name="connsiteY209" fmla="*/ 2233797 h 2237474"/>
              <a:gd name="connsiteX210" fmla="*/ 1279765 w 12192000"/>
              <a:gd name="connsiteY210" fmla="*/ 2229639 h 2237474"/>
              <a:gd name="connsiteX211" fmla="*/ 1195347 w 12192000"/>
              <a:gd name="connsiteY211" fmla="*/ 2212354 h 2237474"/>
              <a:gd name="connsiteX212" fmla="*/ 970251 w 12192000"/>
              <a:gd name="connsiteY212" fmla="*/ 2221029 h 2237474"/>
              <a:gd name="connsiteX213" fmla="*/ 812914 w 12192000"/>
              <a:gd name="connsiteY213" fmla="*/ 2202752 h 2237474"/>
              <a:gd name="connsiteX214" fmla="*/ 800195 w 12192000"/>
              <a:gd name="connsiteY214" fmla="*/ 2209407 h 2237474"/>
              <a:gd name="connsiteX215" fmla="*/ 784978 w 12192000"/>
              <a:gd name="connsiteY215" fmla="*/ 2212360 h 2237474"/>
              <a:gd name="connsiteX216" fmla="*/ 681987 w 12192000"/>
              <a:gd name="connsiteY216" fmla="*/ 2216757 h 2237474"/>
              <a:gd name="connsiteX217" fmla="*/ 669923 w 12192000"/>
              <a:gd name="connsiteY217" fmla="*/ 2211682 h 2237474"/>
              <a:gd name="connsiteX218" fmla="*/ 648680 w 12192000"/>
              <a:gd name="connsiteY218" fmla="*/ 2206229 h 2237474"/>
              <a:gd name="connsiteX219" fmla="*/ 597225 w 12192000"/>
              <a:gd name="connsiteY219" fmla="*/ 2180999 h 2237474"/>
              <a:gd name="connsiteX220" fmla="*/ 558449 w 12192000"/>
              <a:gd name="connsiteY220" fmla="*/ 2182346 h 2237474"/>
              <a:gd name="connsiteX221" fmla="*/ 550517 w 12192000"/>
              <a:gd name="connsiteY221" fmla="*/ 2182060 h 2237474"/>
              <a:gd name="connsiteX222" fmla="*/ 550309 w 12192000"/>
              <a:gd name="connsiteY222" fmla="*/ 2181825 h 2237474"/>
              <a:gd name="connsiteX223" fmla="*/ 541836 w 12192000"/>
              <a:gd name="connsiteY223" fmla="*/ 2181063 h 2237474"/>
              <a:gd name="connsiteX224" fmla="*/ 536057 w 12192000"/>
              <a:gd name="connsiteY224" fmla="*/ 2181537 h 2237474"/>
              <a:gd name="connsiteX225" fmla="*/ 520671 w 12192000"/>
              <a:gd name="connsiteY225" fmla="*/ 2180980 h 2237474"/>
              <a:gd name="connsiteX226" fmla="*/ 515024 w 12192000"/>
              <a:gd name="connsiteY226" fmla="*/ 2179258 h 2237474"/>
              <a:gd name="connsiteX227" fmla="*/ 512278 w 12192000"/>
              <a:gd name="connsiteY227" fmla="*/ 2176369 h 2237474"/>
              <a:gd name="connsiteX228" fmla="*/ 480419 w 12192000"/>
              <a:gd name="connsiteY228" fmla="*/ 2167807 h 2237474"/>
              <a:gd name="connsiteX229" fmla="*/ 413835 w 12192000"/>
              <a:gd name="connsiteY229" fmla="*/ 2156783 h 2237474"/>
              <a:gd name="connsiteX230" fmla="*/ 376513 w 12192000"/>
              <a:gd name="connsiteY230" fmla="*/ 2154014 h 2237474"/>
              <a:gd name="connsiteX231" fmla="*/ 273386 w 12192000"/>
              <a:gd name="connsiteY231" fmla="*/ 2142551 h 2237474"/>
              <a:gd name="connsiteX232" fmla="*/ 169207 w 12192000"/>
              <a:gd name="connsiteY232" fmla="*/ 2128100 h 2237474"/>
              <a:gd name="connsiteX233" fmla="*/ 93149 w 12192000"/>
              <a:gd name="connsiteY233" fmla="*/ 2105324 h 2237474"/>
              <a:gd name="connsiteX234" fmla="*/ 88109 w 12192000"/>
              <a:gd name="connsiteY234" fmla="*/ 2106704 h 2237474"/>
              <a:gd name="connsiteX235" fmla="*/ 80022 w 12192000"/>
              <a:gd name="connsiteY235" fmla="*/ 2107254 h 2237474"/>
              <a:gd name="connsiteX236" fmla="*/ 79717 w 12192000"/>
              <a:gd name="connsiteY236" fmla="*/ 2107046 h 2237474"/>
              <a:gd name="connsiteX237" fmla="*/ 72352 w 12192000"/>
              <a:gd name="connsiteY237" fmla="*/ 2107991 h 2237474"/>
              <a:gd name="connsiteX238" fmla="*/ 37645 w 12192000"/>
              <a:gd name="connsiteY238" fmla="*/ 2115401 h 2237474"/>
              <a:gd name="connsiteX239" fmla="*/ 4572 w 12192000"/>
              <a:gd name="connsiteY239" fmla="*/ 2111091 h 2237474"/>
              <a:gd name="connsiteX240" fmla="*/ 0 w 12192000"/>
              <a:gd name="connsiteY240" fmla="*/ 2110468 h 2237474"/>
              <a:gd name="connsiteX241" fmla="*/ 0 w 12192000"/>
              <a:gd name="connsiteY241"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154948 w 12192000"/>
              <a:gd name="connsiteY4" fmla="*/ 762731 h 2237474"/>
              <a:gd name="connsiteX5" fmla="*/ 12047364 w 12192000"/>
              <a:gd name="connsiteY5" fmla="*/ 749662 h 2237474"/>
              <a:gd name="connsiteX6" fmla="*/ 11890686 w 12192000"/>
              <a:gd name="connsiteY6" fmla="*/ 732766 h 2237474"/>
              <a:gd name="connsiteX7" fmla="*/ 11782413 w 12192000"/>
              <a:gd name="connsiteY7" fmla="*/ 769868 h 2237474"/>
              <a:gd name="connsiteX8" fmla="*/ 11649954 w 12192000"/>
              <a:gd name="connsiteY8" fmla="*/ 749628 h 2237474"/>
              <a:gd name="connsiteX9" fmla="*/ 11560424 w 12192000"/>
              <a:gd name="connsiteY9" fmla="*/ 748017 h 2237474"/>
              <a:gd name="connsiteX10" fmla="*/ 11358455 w 12192000"/>
              <a:gd name="connsiteY10" fmla="*/ 747593 h 2237474"/>
              <a:gd name="connsiteX11" fmla="*/ 11165209 w 12192000"/>
              <a:gd name="connsiteY11" fmla="*/ 748852 h 2237474"/>
              <a:gd name="connsiteX12" fmla="*/ 11058755 w 12192000"/>
              <a:gd name="connsiteY12" fmla="*/ 749617 h 2237474"/>
              <a:gd name="connsiteX13" fmla="*/ 10884013 w 12192000"/>
              <a:gd name="connsiteY13" fmla="*/ 760728 h 2237474"/>
              <a:gd name="connsiteX14" fmla="*/ 10834688 w 12192000"/>
              <a:gd name="connsiteY14" fmla="*/ 757726 h 2237474"/>
              <a:gd name="connsiteX15" fmla="*/ 10805004 w 12192000"/>
              <a:gd name="connsiteY15" fmla="*/ 757573 h 2237474"/>
              <a:gd name="connsiteX16" fmla="*/ 10739478 w 12192000"/>
              <a:gd name="connsiteY16" fmla="*/ 776841 h 2237474"/>
              <a:gd name="connsiteX17" fmla="*/ 10458762 w 12192000"/>
              <a:gd name="connsiteY17" fmla="*/ 755400 h 2237474"/>
              <a:gd name="connsiteX18" fmla="*/ 10246919 w 12192000"/>
              <a:gd name="connsiteY18" fmla="*/ 769960 h 2237474"/>
              <a:gd name="connsiteX19" fmla="*/ 10167995 w 12192000"/>
              <a:gd name="connsiteY19" fmla="*/ 760843 h 2237474"/>
              <a:gd name="connsiteX20" fmla="*/ 9997044 w 12192000"/>
              <a:gd name="connsiteY20" fmla="*/ 780129 h 2237474"/>
              <a:gd name="connsiteX21" fmla="*/ 9943887 w 12192000"/>
              <a:gd name="connsiteY21" fmla="*/ 804141 h 2237474"/>
              <a:gd name="connsiteX22" fmla="*/ 9918248 w 12192000"/>
              <a:gd name="connsiteY22" fmla="*/ 816628 h 2237474"/>
              <a:gd name="connsiteX23" fmla="*/ 9836148 w 12192000"/>
              <a:gd name="connsiteY23" fmla="*/ 858312 h 2237474"/>
              <a:gd name="connsiteX24" fmla="*/ 9823800 w 12192000"/>
              <a:gd name="connsiteY24" fmla="*/ 866604 h 2237474"/>
              <a:gd name="connsiteX25" fmla="*/ 9794684 w 12192000"/>
              <a:gd name="connsiteY25" fmla="*/ 864509 h 2237474"/>
              <a:gd name="connsiteX26" fmla="*/ 9778288 w 12192000"/>
              <a:gd name="connsiteY26" fmla="*/ 854362 h 2237474"/>
              <a:gd name="connsiteX27" fmla="*/ 9773886 w 12192000"/>
              <a:gd name="connsiteY27" fmla="*/ 857543 h 2237474"/>
              <a:gd name="connsiteX28" fmla="*/ 9761459 w 12192000"/>
              <a:gd name="connsiteY28" fmla="*/ 862394 h 2237474"/>
              <a:gd name="connsiteX29" fmla="*/ 9705768 w 12192000"/>
              <a:gd name="connsiteY29" fmla="*/ 894610 h 2237474"/>
              <a:gd name="connsiteX30" fmla="*/ 9683005 w 12192000"/>
              <a:gd name="connsiteY30" fmla="*/ 894128 h 2237474"/>
              <a:gd name="connsiteX31" fmla="*/ 9594438 w 12192000"/>
              <a:gd name="connsiteY31" fmla="*/ 919051 h 2237474"/>
              <a:gd name="connsiteX32" fmla="*/ 9577033 w 12192000"/>
              <a:gd name="connsiteY32" fmla="*/ 922857 h 2237474"/>
              <a:gd name="connsiteX33" fmla="*/ 9544189 w 12192000"/>
              <a:gd name="connsiteY33" fmla="*/ 938966 h 2237474"/>
              <a:gd name="connsiteX34" fmla="*/ 9534048 w 12192000"/>
              <a:gd name="connsiteY34" fmla="*/ 940158 h 2237474"/>
              <a:gd name="connsiteX35" fmla="*/ 9500499 w 12192000"/>
              <a:gd name="connsiteY35" fmla="*/ 954680 h 2237474"/>
              <a:gd name="connsiteX36" fmla="*/ 9428195 w 12192000"/>
              <a:gd name="connsiteY36" fmla="*/ 986225 h 2237474"/>
              <a:gd name="connsiteX37" fmla="*/ 9410017 w 12192000"/>
              <a:gd name="connsiteY37" fmla="*/ 993931 h 2237474"/>
              <a:gd name="connsiteX38" fmla="*/ 9392919 w 12192000"/>
              <a:gd name="connsiteY38" fmla="*/ 994656 h 2237474"/>
              <a:gd name="connsiteX39" fmla="*/ 9301293 w 12192000"/>
              <a:gd name="connsiteY39" fmla="*/ 1011593 h 2237474"/>
              <a:gd name="connsiteX40" fmla="*/ 9278619 w 12192000"/>
              <a:gd name="connsiteY40" fmla="*/ 1011878 h 2237474"/>
              <a:gd name="connsiteX41" fmla="*/ 9268019 w 12192000"/>
              <a:gd name="connsiteY41" fmla="*/ 1007442 h 2237474"/>
              <a:gd name="connsiteX42" fmla="*/ 9234662 w 12192000"/>
              <a:gd name="connsiteY42" fmla="*/ 1023056 h 2237474"/>
              <a:gd name="connsiteX43" fmla="*/ 9181033 w 12192000"/>
              <a:gd name="connsiteY43" fmla="*/ 1037921 h 2237474"/>
              <a:gd name="connsiteX44" fmla="*/ 9155969 w 12192000"/>
              <a:gd name="connsiteY44" fmla="*/ 1046804 h 2237474"/>
              <a:gd name="connsiteX45" fmla="*/ 9133985 w 12192000"/>
              <a:gd name="connsiteY45" fmla="*/ 1046450 h 2237474"/>
              <a:gd name="connsiteX46" fmla="*/ 9012987 w 12192000"/>
              <a:gd name="connsiteY46" fmla="*/ 1061986 h 2237474"/>
              <a:gd name="connsiteX47" fmla="*/ 8968445 w 12192000"/>
              <a:gd name="connsiteY47" fmla="*/ 1052169 h 2237474"/>
              <a:gd name="connsiteX48" fmla="*/ 8958984 w 12192000"/>
              <a:gd name="connsiteY48" fmla="*/ 1057212 h 2237474"/>
              <a:gd name="connsiteX49" fmla="*/ 8886001 w 12192000"/>
              <a:gd name="connsiteY49" fmla="*/ 1067468 h 2237474"/>
              <a:gd name="connsiteX50" fmla="*/ 8838610 w 12192000"/>
              <a:gd name="connsiteY50" fmla="*/ 1075091 h 2237474"/>
              <a:gd name="connsiteX51" fmla="*/ 8750383 w 12192000"/>
              <a:gd name="connsiteY51" fmla="*/ 1097387 h 2237474"/>
              <a:gd name="connsiteX52" fmla="*/ 8697365 w 12192000"/>
              <a:gd name="connsiteY52" fmla="*/ 1105869 h 2237474"/>
              <a:gd name="connsiteX53" fmla="*/ 8665605 w 12192000"/>
              <a:gd name="connsiteY53" fmla="*/ 1110791 h 2237474"/>
              <a:gd name="connsiteX54" fmla="*/ 8584946 w 12192000"/>
              <a:gd name="connsiteY54" fmla="*/ 1135226 h 2237474"/>
              <a:gd name="connsiteX55" fmla="*/ 8460755 w 12192000"/>
              <a:gd name="connsiteY55" fmla="*/ 1203427 h 2237474"/>
              <a:gd name="connsiteX56" fmla="*/ 8419755 w 12192000"/>
              <a:gd name="connsiteY56" fmla="*/ 1216260 h 2237474"/>
              <a:gd name="connsiteX57" fmla="*/ 8411626 w 12192000"/>
              <a:gd name="connsiteY57" fmla="*/ 1214397 h 2237474"/>
              <a:gd name="connsiteX58" fmla="*/ 8363469 w 12192000"/>
              <a:gd name="connsiteY58" fmla="*/ 1246658 h 2237474"/>
              <a:gd name="connsiteX59" fmla="*/ 8275497 w 12192000"/>
              <a:gd name="connsiteY59" fmla="*/ 1264396 h 2237474"/>
              <a:gd name="connsiteX60" fmla="*/ 8206287 w 12192000"/>
              <a:gd name="connsiteY60" fmla="*/ 1273060 h 2237474"/>
              <a:gd name="connsiteX61" fmla="*/ 8168705 w 12192000"/>
              <a:gd name="connsiteY61" fmla="*/ 1279956 h 2237474"/>
              <a:gd name="connsiteX62" fmla="*/ 8139997 w 12192000"/>
              <a:gd name="connsiteY62" fmla="*/ 1282713 h 2237474"/>
              <a:gd name="connsiteX63" fmla="*/ 8074238 w 12192000"/>
              <a:gd name="connsiteY63" fmla="*/ 1301895 h 2237474"/>
              <a:gd name="connsiteX64" fmla="*/ 7968292 w 12192000"/>
              <a:gd name="connsiteY64" fmla="*/ 1338779 h 2237474"/>
              <a:gd name="connsiteX65" fmla="*/ 7945122 w 12192000"/>
              <a:gd name="connsiteY65" fmla="*/ 1345477 h 2237474"/>
              <a:gd name="connsiteX66" fmla="*/ 7922771 w 12192000"/>
              <a:gd name="connsiteY66" fmla="*/ 1346645 h 2237474"/>
              <a:gd name="connsiteX67" fmla="*/ 7915461 w 12192000"/>
              <a:gd name="connsiteY67" fmla="*/ 1342919 h 2237474"/>
              <a:gd name="connsiteX68" fmla="*/ 7902328 w 12192000"/>
              <a:gd name="connsiteY68" fmla="*/ 1345865 h 2237474"/>
              <a:gd name="connsiteX69" fmla="*/ 7898322 w 12192000"/>
              <a:gd name="connsiteY69" fmla="*/ 1345689 h 2237474"/>
              <a:gd name="connsiteX70" fmla="*/ 7875879 w 12192000"/>
              <a:gd name="connsiteY70" fmla="*/ 1345646 h 2237474"/>
              <a:gd name="connsiteX71" fmla="*/ 7840612 w 12192000"/>
              <a:gd name="connsiteY71" fmla="*/ 1369373 h 2237474"/>
              <a:gd name="connsiteX72" fmla="*/ 7786819 w 12192000"/>
              <a:gd name="connsiteY72" fmla="*/ 1378970 h 2237474"/>
              <a:gd name="connsiteX73" fmla="*/ 7548172 w 12192000"/>
              <a:gd name="connsiteY73" fmla="*/ 1417460 h 2237474"/>
              <a:gd name="connsiteX74" fmla="*/ 7483437 w 12192000"/>
              <a:gd name="connsiteY74" fmla="*/ 1478152 h 2237474"/>
              <a:gd name="connsiteX75" fmla="*/ 7377870 w 12192000"/>
              <a:gd name="connsiteY75" fmla="*/ 1523319 h 2237474"/>
              <a:gd name="connsiteX76" fmla="*/ 7230737 w 12192000"/>
              <a:gd name="connsiteY76" fmla="*/ 1562633 h 2237474"/>
              <a:gd name="connsiteX77" fmla="*/ 7224458 w 12192000"/>
              <a:gd name="connsiteY77" fmla="*/ 1573008 h 2237474"/>
              <a:gd name="connsiteX78" fmla="*/ 7213486 w 12192000"/>
              <a:gd name="connsiteY78" fmla="*/ 1580987 h 2237474"/>
              <a:gd name="connsiteX79" fmla="*/ 7210972 w 12192000"/>
              <a:gd name="connsiteY79" fmla="*/ 1580856 h 2237474"/>
              <a:gd name="connsiteX80" fmla="*/ 7183121 w 12192000"/>
              <a:gd name="connsiteY80" fmla="*/ 1595162 h 2237474"/>
              <a:gd name="connsiteX81" fmla="*/ 7164601 w 12192000"/>
              <a:gd name="connsiteY81" fmla="*/ 1606490 h 2237474"/>
              <a:gd name="connsiteX82" fmla="*/ 7159286 w 12192000"/>
              <a:gd name="connsiteY82" fmla="*/ 1606850 h 2237474"/>
              <a:gd name="connsiteX83" fmla="*/ 7114651 w 12192000"/>
              <a:gd name="connsiteY83" fmla="*/ 1620959 h 2237474"/>
              <a:gd name="connsiteX84" fmla="*/ 7092727 w 12192000"/>
              <a:gd name="connsiteY84" fmla="*/ 1623628 h 2237474"/>
              <a:gd name="connsiteX85" fmla="*/ 7031309 w 12192000"/>
              <a:gd name="connsiteY85" fmla="*/ 1619451 h 2237474"/>
              <a:gd name="connsiteX86" fmla="*/ 6999084 w 12192000"/>
              <a:gd name="connsiteY86" fmla="*/ 1634317 h 2237474"/>
              <a:gd name="connsiteX87" fmla="*/ 6992107 w 12192000"/>
              <a:gd name="connsiteY87" fmla="*/ 1636860 h 2237474"/>
              <a:gd name="connsiteX88" fmla="*/ 6991765 w 12192000"/>
              <a:gd name="connsiteY88" fmla="*/ 1636725 h 2237474"/>
              <a:gd name="connsiteX89" fmla="*/ 6983996 w 12192000"/>
              <a:gd name="connsiteY89" fmla="*/ 1639040 h 2237474"/>
              <a:gd name="connsiteX90" fmla="*/ 6979383 w 12192000"/>
              <a:gd name="connsiteY90" fmla="*/ 1641496 h 2237474"/>
              <a:gd name="connsiteX91" fmla="*/ 6900177 w 12192000"/>
              <a:gd name="connsiteY91" fmla="*/ 1636016 h 2237474"/>
              <a:gd name="connsiteX92" fmla="*/ 6795372 w 12192000"/>
              <a:gd name="connsiteY92" fmla="*/ 1644845 h 2237474"/>
              <a:gd name="connsiteX93" fmla="*/ 6692251 w 12192000"/>
              <a:gd name="connsiteY93" fmla="*/ 1656357 h 2237474"/>
              <a:gd name="connsiteX94" fmla="*/ 6655235 w 12192000"/>
              <a:gd name="connsiteY94" fmla="*/ 1661869 h 2237474"/>
              <a:gd name="connsiteX95" fmla="*/ 6587857 w 12192000"/>
              <a:gd name="connsiteY95" fmla="*/ 1665769 h 2237474"/>
              <a:gd name="connsiteX96" fmla="*/ 6554894 w 12192000"/>
              <a:gd name="connsiteY96" fmla="*/ 1664428 h 2237474"/>
              <a:gd name="connsiteX97" fmla="*/ 6551579 w 12192000"/>
              <a:gd name="connsiteY97" fmla="*/ 1662213 h 2237474"/>
              <a:gd name="connsiteX98" fmla="*/ 6545693 w 12192000"/>
              <a:gd name="connsiteY98" fmla="*/ 1661776 h 2237474"/>
              <a:gd name="connsiteX99" fmla="*/ 6530561 w 12192000"/>
              <a:gd name="connsiteY99" fmla="*/ 1664619 h 2237474"/>
              <a:gd name="connsiteX100" fmla="*/ 6525028 w 12192000"/>
              <a:gd name="connsiteY100" fmla="*/ 1666354 h 2237474"/>
              <a:gd name="connsiteX101" fmla="*/ 6516595 w 12192000"/>
              <a:gd name="connsiteY101" fmla="*/ 1667475 h 2237474"/>
              <a:gd name="connsiteX102" fmla="*/ 6516340 w 12192000"/>
              <a:gd name="connsiteY102" fmla="*/ 1667291 h 2237474"/>
              <a:gd name="connsiteX103" fmla="*/ 6508541 w 12192000"/>
              <a:gd name="connsiteY103" fmla="*/ 1668757 h 2237474"/>
              <a:gd name="connsiteX104" fmla="*/ 6471012 w 12192000"/>
              <a:gd name="connsiteY104" fmla="*/ 1678604 h 2237474"/>
              <a:gd name="connsiteX105" fmla="*/ 6415265 w 12192000"/>
              <a:gd name="connsiteY105" fmla="*/ 1665317 h 2237474"/>
              <a:gd name="connsiteX106" fmla="*/ 6393343 w 12192000"/>
              <a:gd name="connsiteY106" fmla="*/ 1664672 h 2237474"/>
              <a:gd name="connsiteX107" fmla="*/ 6380457 w 12192000"/>
              <a:gd name="connsiteY107" fmla="*/ 1662376 h 2237474"/>
              <a:gd name="connsiteX108" fmla="*/ 6280959 w 12192000"/>
              <a:gd name="connsiteY108" fmla="*/ 1689329 h 2237474"/>
              <a:gd name="connsiteX109" fmla="*/ 6266765 w 12192000"/>
              <a:gd name="connsiteY109" fmla="*/ 1695560 h 2237474"/>
              <a:gd name="connsiteX110" fmla="*/ 6098321 w 12192000"/>
              <a:gd name="connsiteY110" fmla="*/ 1721646 h 2237474"/>
              <a:gd name="connsiteX111" fmla="*/ 5880652 w 12192000"/>
              <a:gd name="connsiteY111" fmla="*/ 1779643 h 2237474"/>
              <a:gd name="connsiteX112" fmla="*/ 5785959 w 12192000"/>
              <a:gd name="connsiteY112" fmla="*/ 1775307 h 2237474"/>
              <a:gd name="connsiteX113" fmla="*/ 5643534 w 12192000"/>
              <a:gd name="connsiteY113" fmla="*/ 1802919 h 2237474"/>
              <a:gd name="connsiteX114" fmla="*/ 5518799 w 12192000"/>
              <a:gd name="connsiteY114" fmla="*/ 1818312 h 2237474"/>
              <a:gd name="connsiteX115" fmla="*/ 5505014 w 12192000"/>
              <a:gd name="connsiteY115" fmla="*/ 1819259 h 2237474"/>
              <a:gd name="connsiteX116" fmla="*/ 5453307 w 12192000"/>
              <a:gd name="connsiteY116" fmla="*/ 1815450 h 2237474"/>
              <a:gd name="connsiteX117" fmla="*/ 5364192 w 12192000"/>
              <a:gd name="connsiteY117" fmla="*/ 1826074 h 2237474"/>
              <a:gd name="connsiteX118" fmla="*/ 5350380 w 12192000"/>
              <a:gd name="connsiteY118" fmla="*/ 1830891 h 2237474"/>
              <a:gd name="connsiteX119" fmla="*/ 5259633 w 12192000"/>
              <a:gd name="connsiteY119" fmla="*/ 1837160 h 2237474"/>
              <a:gd name="connsiteX120" fmla="*/ 5197513 w 12192000"/>
              <a:gd name="connsiteY120" fmla="*/ 1844718 h 2237474"/>
              <a:gd name="connsiteX121" fmla="*/ 5184170 w 12192000"/>
              <a:gd name="connsiteY121" fmla="*/ 1849402 h 2237474"/>
              <a:gd name="connsiteX122" fmla="*/ 5168852 w 12192000"/>
              <a:gd name="connsiteY122" fmla="*/ 1844846 h 2237474"/>
              <a:gd name="connsiteX123" fmla="*/ 5164370 w 12192000"/>
              <a:gd name="connsiteY123" fmla="*/ 1840597 h 2237474"/>
              <a:gd name="connsiteX124" fmla="*/ 5114927 w 12192000"/>
              <a:gd name="connsiteY124" fmla="*/ 1847827 h 2237474"/>
              <a:gd name="connsiteX125" fmla="*/ 5108970 w 12192000"/>
              <a:gd name="connsiteY125" fmla="*/ 1847935 h 2237474"/>
              <a:gd name="connsiteX126" fmla="*/ 5067961 w 12192000"/>
              <a:gd name="connsiteY126" fmla="*/ 1845917 h 2237474"/>
              <a:gd name="connsiteX127" fmla="*/ 5007075 w 12192000"/>
              <a:gd name="connsiteY127" fmla="*/ 1838626 h 2237474"/>
              <a:gd name="connsiteX128" fmla="*/ 4944087 w 12192000"/>
              <a:gd name="connsiteY128" fmla="*/ 1823332 h 2237474"/>
              <a:gd name="connsiteX129" fmla="*/ 4907662 w 12192000"/>
              <a:gd name="connsiteY129" fmla="*/ 1816900 h 2237474"/>
              <a:gd name="connsiteX130" fmla="*/ 4882386 w 12192000"/>
              <a:gd name="connsiteY130" fmla="*/ 1809844 h 2237474"/>
              <a:gd name="connsiteX131" fmla="*/ 4811440 w 12192000"/>
              <a:gd name="connsiteY131" fmla="*/ 1804655 h 2237474"/>
              <a:gd name="connsiteX132" fmla="*/ 4691075 w 12192000"/>
              <a:gd name="connsiteY132" fmla="*/ 1801389 h 2237474"/>
              <a:gd name="connsiteX133" fmla="*/ 4611738 w 12192000"/>
              <a:gd name="connsiteY133" fmla="*/ 1776964 h 2237474"/>
              <a:gd name="connsiteX134" fmla="*/ 4560070 w 12192000"/>
              <a:gd name="connsiteY134" fmla="*/ 1785640 h 2237474"/>
              <a:gd name="connsiteX135" fmla="*/ 4536503 w 12192000"/>
              <a:gd name="connsiteY135" fmla="*/ 1785334 h 2237474"/>
              <a:gd name="connsiteX136" fmla="*/ 4513724 w 12192000"/>
              <a:gd name="connsiteY136" fmla="*/ 1791996 h 2237474"/>
              <a:gd name="connsiteX137" fmla="*/ 4459810 w 12192000"/>
              <a:gd name="connsiteY137" fmla="*/ 1797886 h 2237474"/>
              <a:gd name="connsiteX138" fmla="*/ 4379064 w 12192000"/>
              <a:gd name="connsiteY138" fmla="*/ 1817177 h 2237474"/>
              <a:gd name="connsiteX139" fmla="*/ 4319209 w 12192000"/>
              <a:gd name="connsiteY139" fmla="*/ 1834833 h 2237474"/>
              <a:gd name="connsiteX140" fmla="*/ 4290981 w 12192000"/>
              <a:gd name="connsiteY140" fmla="*/ 1839677 h 2237474"/>
              <a:gd name="connsiteX141" fmla="*/ 4285792 w 12192000"/>
              <a:gd name="connsiteY141" fmla="*/ 1836231 h 2237474"/>
              <a:gd name="connsiteX142" fmla="*/ 4238372 w 12192000"/>
              <a:gd name="connsiteY142" fmla="*/ 1851480 h 2237474"/>
              <a:gd name="connsiteX143" fmla="*/ 4232517 w 12192000"/>
              <a:gd name="connsiteY143" fmla="*/ 1852567 h 2237474"/>
              <a:gd name="connsiteX144" fmla="*/ 4191732 w 12192000"/>
              <a:gd name="connsiteY144" fmla="*/ 1857328 h 2237474"/>
              <a:gd name="connsiteX145" fmla="*/ 4065532 w 12192000"/>
              <a:gd name="connsiteY145" fmla="*/ 1855477 h 2237474"/>
              <a:gd name="connsiteX146" fmla="*/ 4028460 w 12192000"/>
              <a:gd name="connsiteY146" fmla="*/ 1855137 h 2237474"/>
              <a:gd name="connsiteX147" fmla="*/ 4002267 w 12192000"/>
              <a:gd name="connsiteY147" fmla="*/ 1852352 h 2237474"/>
              <a:gd name="connsiteX148" fmla="*/ 3931396 w 12192000"/>
              <a:gd name="connsiteY148" fmla="*/ 1858915 h 2237474"/>
              <a:gd name="connsiteX149" fmla="*/ 3812162 w 12192000"/>
              <a:gd name="connsiteY149" fmla="*/ 1875501 h 2237474"/>
              <a:gd name="connsiteX150" fmla="*/ 3767672 w 12192000"/>
              <a:gd name="connsiteY150" fmla="*/ 1874600 h 2237474"/>
              <a:gd name="connsiteX151" fmla="*/ 3764741 w 12192000"/>
              <a:gd name="connsiteY151" fmla="*/ 1869433 h 2237474"/>
              <a:gd name="connsiteX152" fmla="*/ 3751332 w 12192000"/>
              <a:gd name="connsiteY152" fmla="*/ 1869854 h 2237474"/>
              <a:gd name="connsiteX153" fmla="*/ 3748155 w 12192000"/>
              <a:gd name="connsiteY153" fmla="*/ 1868903 h 2237474"/>
              <a:gd name="connsiteX154" fmla="*/ 3729530 w 12192000"/>
              <a:gd name="connsiteY154" fmla="*/ 1864513 h 2237474"/>
              <a:gd name="connsiteX155" fmla="*/ 3680177 w 12192000"/>
              <a:gd name="connsiteY155" fmla="*/ 1881552 h 2237474"/>
              <a:gd name="connsiteX156" fmla="*/ 3567259 w 12192000"/>
              <a:gd name="connsiteY156" fmla="*/ 1893482 h 2237474"/>
              <a:gd name="connsiteX157" fmla="*/ 3405770 w 12192000"/>
              <a:gd name="connsiteY157" fmla="*/ 1904591 h 2237474"/>
              <a:gd name="connsiteX158" fmla="*/ 3280097 w 12192000"/>
              <a:gd name="connsiteY158" fmla="*/ 1919610 h 2237474"/>
              <a:gd name="connsiteX159" fmla="*/ 3123424 w 12192000"/>
              <a:gd name="connsiteY159" fmla="*/ 1952930 h 2237474"/>
              <a:gd name="connsiteX160" fmla="*/ 3009910 w 12192000"/>
              <a:gd name="connsiteY160" fmla="*/ 1957866 h 2237474"/>
              <a:gd name="connsiteX161" fmla="*/ 2995934 w 12192000"/>
              <a:gd name="connsiteY161" fmla="*/ 1967085 h 2237474"/>
              <a:gd name="connsiteX162" fmla="*/ 2980071 w 12192000"/>
              <a:gd name="connsiteY162" fmla="*/ 1972988 h 2237474"/>
              <a:gd name="connsiteX163" fmla="*/ 2978094 w 12192000"/>
              <a:gd name="connsiteY163" fmla="*/ 1972369 h 2237474"/>
              <a:gd name="connsiteX164" fmla="*/ 2942858 w 12192000"/>
              <a:gd name="connsiteY164" fmla="*/ 1981367 h 2237474"/>
              <a:gd name="connsiteX165" fmla="*/ 2875436 w 12192000"/>
              <a:gd name="connsiteY165" fmla="*/ 1996977 h 2237474"/>
              <a:gd name="connsiteX166" fmla="*/ 2874892 w 12192000"/>
              <a:gd name="connsiteY166" fmla="*/ 1996085 h 2237474"/>
              <a:gd name="connsiteX167" fmla="*/ 2864145 w 12192000"/>
              <a:gd name="connsiteY167" fmla="*/ 1994061 h 2237474"/>
              <a:gd name="connsiteX168" fmla="*/ 2843662 w 12192000"/>
              <a:gd name="connsiteY168" fmla="*/ 1992498 h 2237474"/>
              <a:gd name="connsiteX169" fmla="*/ 2796128 w 12192000"/>
              <a:gd name="connsiteY169" fmla="*/ 1976403 h 2237474"/>
              <a:gd name="connsiteX170" fmla="*/ 2756784 w 12192000"/>
              <a:gd name="connsiteY170" fmla="*/ 1985116 h 2237474"/>
              <a:gd name="connsiteX171" fmla="*/ 2748833 w 12192000"/>
              <a:gd name="connsiteY171" fmla="*/ 1986323 h 2237474"/>
              <a:gd name="connsiteX172" fmla="*/ 2748661 w 12192000"/>
              <a:gd name="connsiteY172" fmla="*/ 1986122 h 2237474"/>
              <a:gd name="connsiteX173" fmla="*/ 2740251 w 12192000"/>
              <a:gd name="connsiteY173" fmla="*/ 1986946 h 2237474"/>
              <a:gd name="connsiteX174" fmla="*/ 2718916 w 12192000"/>
              <a:gd name="connsiteY174" fmla="*/ 1990867 h 2237474"/>
              <a:gd name="connsiteX175" fmla="*/ 2713522 w 12192000"/>
              <a:gd name="connsiteY175" fmla="*/ 1990173 h 2237474"/>
              <a:gd name="connsiteX176" fmla="*/ 2680597 w 12192000"/>
              <a:gd name="connsiteY176" fmla="*/ 1984996 h 2237474"/>
              <a:gd name="connsiteX177" fmla="*/ 2578178 w 12192000"/>
              <a:gd name="connsiteY177" fmla="*/ 1990531 h 2237474"/>
              <a:gd name="connsiteX178" fmla="*/ 2476147 w 12192000"/>
              <a:gd name="connsiteY178" fmla="*/ 1998305 h 2237474"/>
              <a:gd name="connsiteX179" fmla="*/ 2373568 w 12192000"/>
              <a:gd name="connsiteY179" fmla="*/ 2003219 h 2237474"/>
              <a:gd name="connsiteX180" fmla="*/ 2321399 w 12192000"/>
              <a:gd name="connsiteY180" fmla="*/ 1989467 h 2237474"/>
              <a:gd name="connsiteX181" fmla="*/ 2315525 w 12192000"/>
              <a:gd name="connsiteY181" fmla="*/ 1989708 h 2237474"/>
              <a:gd name="connsiteX182" fmla="*/ 2300792 w 12192000"/>
              <a:gd name="connsiteY182" fmla="*/ 1994290 h 2237474"/>
              <a:gd name="connsiteX183" fmla="*/ 2295469 w 12192000"/>
              <a:gd name="connsiteY183" fmla="*/ 1996659 h 2237474"/>
              <a:gd name="connsiteX184" fmla="*/ 2287219 w 12192000"/>
              <a:gd name="connsiteY184" fmla="*/ 1998750 h 2237474"/>
              <a:gd name="connsiteX185" fmla="*/ 2286948 w 12192000"/>
              <a:gd name="connsiteY185" fmla="*/ 1998596 h 2237474"/>
              <a:gd name="connsiteX186" fmla="*/ 2243069 w 12192000"/>
              <a:gd name="connsiteY186" fmla="*/ 2015111 h 2237474"/>
              <a:gd name="connsiteX187" fmla="*/ 2186609 w 12192000"/>
              <a:gd name="connsiteY187" fmla="*/ 2008263 h 2237474"/>
              <a:gd name="connsiteX188" fmla="*/ 2164831 w 12192000"/>
              <a:gd name="connsiteY188" fmla="*/ 2010143 h 2237474"/>
              <a:gd name="connsiteX189" fmla="*/ 2152836 w 12192000"/>
              <a:gd name="connsiteY189" fmla="*/ 2010048 h 2237474"/>
              <a:gd name="connsiteX190" fmla="*/ 2117102 w 12192000"/>
              <a:gd name="connsiteY190" fmla="*/ 2023004 h 2237474"/>
              <a:gd name="connsiteX191" fmla="*/ 2111935 w 12192000"/>
              <a:gd name="connsiteY191" fmla="*/ 2023163 h 2237474"/>
              <a:gd name="connsiteX192" fmla="*/ 2089991 w 12192000"/>
              <a:gd name="connsiteY192" fmla="*/ 2034193 h 2237474"/>
              <a:gd name="connsiteX193" fmla="*/ 2058061 w 12192000"/>
              <a:gd name="connsiteY193" fmla="*/ 2047942 h 2237474"/>
              <a:gd name="connsiteX194" fmla="*/ 2055737 w 12192000"/>
              <a:gd name="connsiteY194" fmla="*/ 2047704 h 2237474"/>
              <a:gd name="connsiteX195" fmla="*/ 2042244 w 12192000"/>
              <a:gd name="connsiteY195" fmla="*/ 2055560 h 2237474"/>
              <a:gd name="connsiteX196" fmla="*/ 1976224 w 12192000"/>
              <a:gd name="connsiteY196" fmla="*/ 2074257 h 2237474"/>
              <a:gd name="connsiteX197" fmla="*/ 1877728 w 12192000"/>
              <a:gd name="connsiteY197" fmla="*/ 2101004 h 2237474"/>
              <a:gd name="connsiteX198" fmla="*/ 1759056 w 12192000"/>
              <a:gd name="connsiteY198" fmla="*/ 2125608 h 2237474"/>
              <a:gd name="connsiteX199" fmla="*/ 1637948 w 12192000"/>
              <a:gd name="connsiteY199" fmla="*/ 2172597 h 2237474"/>
              <a:gd name="connsiteX200" fmla="*/ 1434549 w 12192000"/>
              <a:gd name="connsiteY200" fmla="*/ 2234522 h 2237474"/>
              <a:gd name="connsiteX201" fmla="*/ 1398481 w 12192000"/>
              <a:gd name="connsiteY201" fmla="*/ 2237074 h 2237474"/>
              <a:gd name="connsiteX202" fmla="*/ 1398407 w 12192000"/>
              <a:gd name="connsiteY202" fmla="*/ 2237095 h 2237474"/>
              <a:gd name="connsiteX203" fmla="*/ 1370962 w 12192000"/>
              <a:gd name="connsiteY203" fmla="*/ 2237474 h 2237474"/>
              <a:gd name="connsiteX204" fmla="*/ 1356367 w 12192000"/>
              <a:gd name="connsiteY204" fmla="*/ 2235089 h 2237474"/>
              <a:gd name="connsiteX205" fmla="*/ 1324828 w 12192000"/>
              <a:gd name="connsiteY205" fmla="*/ 2231968 h 2237474"/>
              <a:gd name="connsiteX206" fmla="*/ 1297744 w 12192000"/>
              <a:gd name="connsiteY206" fmla="*/ 2235849 h 2237474"/>
              <a:gd name="connsiteX207" fmla="*/ 1286236 w 12192000"/>
              <a:gd name="connsiteY207" fmla="*/ 2233135 h 2237474"/>
              <a:gd name="connsiteX208" fmla="*/ 1283504 w 12192000"/>
              <a:gd name="connsiteY208" fmla="*/ 2233797 h 2237474"/>
              <a:gd name="connsiteX209" fmla="*/ 1279765 w 12192000"/>
              <a:gd name="connsiteY209" fmla="*/ 2229639 h 2237474"/>
              <a:gd name="connsiteX210" fmla="*/ 1195347 w 12192000"/>
              <a:gd name="connsiteY210" fmla="*/ 2212354 h 2237474"/>
              <a:gd name="connsiteX211" fmla="*/ 970251 w 12192000"/>
              <a:gd name="connsiteY211" fmla="*/ 2221029 h 2237474"/>
              <a:gd name="connsiteX212" fmla="*/ 812914 w 12192000"/>
              <a:gd name="connsiteY212" fmla="*/ 2202752 h 2237474"/>
              <a:gd name="connsiteX213" fmla="*/ 800195 w 12192000"/>
              <a:gd name="connsiteY213" fmla="*/ 2209407 h 2237474"/>
              <a:gd name="connsiteX214" fmla="*/ 784978 w 12192000"/>
              <a:gd name="connsiteY214" fmla="*/ 2212360 h 2237474"/>
              <a:gd name="connsiteX215" fmla="*/ 681987 w 12192000"/>
              <a:gd name="connsiteY215" fmla="*/ 2216757 h 2237474"/>
              <a:gd name="connsiteX216" fmla="*/ 669923 w 12192000"/>
              <a:gd name="connsiteY216" fmla="*/ 2211682 h 2237474"/>
              <a:gd name="connsiteX217" fmla="*/ 648680 w 12192000"/>
              <a:gd name="connsiteY217" fmla="*/ 2206229 h 2237474"/>
              <a:gd name="connsiteX218" fmla="*/ 597225 w 12192000"/>
              <a:gd name="connsiteY218" fmla="*/ 2180999 h 2237474"/>
              <a:gd name="connsiteX219" fmla="*/ 558449 w 12192000"/>
              <a:gd name="connsiteY219" fmla="*/ 2182346 h 2237474"/>
              <a:gd name="connsiteX220" fmla="*/ 550517 w 12192000"/>
              <a:gd name="connsiteY220" fmla="*/ 2182060 h 2237474"/>
              <a:gd name="connsiteX221" fmla="*/ 550309 w 12192000"/>
              <a:gd name="connsiteY221" fmla="*/ 2181825 h 2237474"/>
              <a:gd name="connsiteX222" fmla="*/ 541836 w 12192000"/>
              <a:gd name="connsiteY222" fmla="*/ 2181063 h 2237474"/>
              <a:gd name="connsiteX223" fmla="*/ 536057 w 12192000"/>
              <a:gd name="connsiteY223" fmla="*/ 2181537 h 2237474"/>
              <a:gd name="connsiteX224" fmla="*/ 520671 w 12192000"/>
              <a:gd name="connsiteY224" fmla="*/ 2180980 h 2237474"/>
              <a:gd name="connsiteX225" fmla="*/ 515024 w 12192000"/>
              <a:gd name="connsiteY225" fmla="*/ 2179258 h 2237474"/>
              <a:gd name="connsiteX226" fmla="*/ 512278 w 12192000"/>
              <a:gd name="connsiteY226" fmla="*/ 2176369 h 2237474"/>
              <a:gd name="connsiteX227" fmla="*/ 480419 w 12192000"/>
              <a:gd name="connsiteY227" fmla="*/ 2167807 h 2237474"/>
              <a:gd name="connsiteX228" fmla="*/ 413835 w 12192000"/>
              <a:gd name="connsiteY228" fmla="*/ 2156783 h 2237474"/>
              <a:gd name="connsiteX229" fmla="*/ 376513 w 12192000"/>
              <a:gd name="connsiteY229" fmla="*/ 2154014 h 2237474"/>
              <a:gd name="connsiteX230" fmla="*/ 273386 w 12192000"/>
              <a:gd name="connsiteY230" fmla="*/ 2142551 h 2237474"/>
              <a:gd name="connsiteX231" fmla="*/ 169207 w 12192000"/>
              <a:gd name="connsiteY231" fmla="*/ 2128100 h 2237474"/>
              <a:gd name="connsiteX232" fmla="*/ 93149 w 12192000"/>
              <a:gd name="connsiteY232" fmla="*/ 2105324 h 2237474"/>
              <a:gd name="connsiteX233" fmla="*/ 88109 w 12192000"/>
              <a:gd name="connsiteY233" fmla="*/ 2106704 h 2237474"/>
              <a:gd name="connsiteX234" fmla="*/ 80022 w 12192000"/>
              <a:gd name="connsiteY234" fmla="*/ 2107254 h 2237474"/>
              <a:gd name="connsiteX235" fmla="*/ 79717 w 12192000"/>
              <a:gd name="connsiteY235" fmla="*/ 2107046 h 2237474"/>
              <a:gd name="connsiteX236" fmla="*/ 72352 w 12192000"/>
              <a:gd name="connsiteY236" fmla="*/ 2107991 h 2237474"/>
              <a:gd name="connsiteX237" fmla="*/ 37645 w 12192000"/>
              <a:gd name="connsiteY237" fmla="*/ 2115401 h 2237474"/>
              <a:gd name="connsiteX238" fmla="*/ 4572 w 12192000"/>
              <a:gd name="connsiteY238" fmla="*/ 2111091 h 2237474"/>
              <a:gd name="connsiteX239" fmla="*/ 0 w 12192000"/>
              <a:gd name="connsiteY239" fmla="*/ 2110468 h 2237474"/>
              <a:gd name="connsiteX240" fmla="*/ 0 w 12192000"/>
              <a:gd name="connsiteY240"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154948 w 12192000"/>
              <a:gd name="connsiteY4" fmla="*/ 762731 h 2237474"/>
              <a:gd name="connsiteX5" fmla="*/ 12047364 w 12192000"/>
              <a:gd name="connsiteY5" fmla="*/ 749662 h 2237474"/>
              <a:gd name="connsiteX6" fmla="*/ 11890686 w 12192000"/>
              <a:gd name="connsiteY6" fmla="*/ 732766 h 2237474"/>
              <a:gd name="connsiteX7" fmla="*/ 11782413 w 12192000"/>
              <a:gd name="connsiteY7" fmla="*/ 769868 h 2237474"/>
              <a:gd name="connsiteX8" fmla="*/ 11649954 w 12192000"/>
              <a:gd name="connsiteY8" fmla="*/ 749628 h 2237474"/>
              <a:gd name="connsiteX9" fmla="*/ 11560424 w 12192000"/>
              <a:gd name="connsiteY9" fmla="*/ 748017 h 2237474"/>
              <a:gd name="connsiteX10" fmla="*/ 11358455 w 12192000"/>
              <a:gd name="connsiteY10" fmla="*/ 747593 h 2237474"/>
              <a:gd name="connsiteX11" fmla="*/ 11165209 w 12192000"/>
              <a:gd name="connsiteY11" fmla="*/ 748852 h 2237474"/>
              <a:gd name="connsiteX12" fmla="*/ 11058755 w 12192000"/>
              <a:gd name="connsiteY12" fmla="*/ 749617 h 2237474"/>
              <a:gd name="connsiteX13" fmla="*/ 10884013 w 12192000"/>
              <a:gd name="connsiteY13" fmla="*/ 760728 h 2237474"/>
              <a:gd name="connsiteX14" fmla="*/ 10834688 w 12192000"/>
              <a:gd name="connsiteY14" fmla="*/ 757726 h 2237474"/>
              <a:gd name="connsiteX15" fmla="*/ 10805004 w 12192000"/>
              <a:gd name="connsiteY15" fmla="*/ 757573 h 2237474"/>
              <a:gd name="connsiteX16" fmla="*/ 10739478 w 12192000"/>
              <a:gd name="connsiteY16" fmla="*/ 776841 h 2237474"/>
              <a:gd name="connsiteX17" fmla="*/ 10458762 w 12192000"/>
              <a:gd name="connsiteY17" fmla="*/ 755400 h 2237474"/>
              <a:gd name="connsiteX18" fmla="*/ 10246919 w 12192000"/>
              <a:gd name="connsiteY18" fmla="*/ 769960 h 2237474"/>
              <a:gd name="connsiteX19" fmla="*/ 10167995 w 12192000"/>
              <a:gd name="connsiteY19" fmla="*/ 760843 h 2237474"/>
              <a:gd name="connsiteX20" fmla="*/ 9997044 w 12192000"/>
              <a:gd name="connsiteY20" fmla="*/ 780129 h 2237474"/>
              <a:gd name="connsiteX21" fmla="*/ 9943887 w 12192000"/>
              <a:gd name="connsiteY21" fmla="*/ 804141 h 2237474"/>
              <a:gd name="connsiteX22" fmla="*/ 9918248 w 12192000"/>
              <a:gd name="connsiteY22" fmla="*/ 816628 h 2237474"/>
              <a:gd name="connsiteX23" fmla="*/ 9836148 w 12192000"/>
              <a:gd name="connsiteY23" fmla="*/ 858312 h 2237474"/>
              <a:gd name="connsiteX24" fmla="*/ 9823800 w 12192000"/>
              <a:gd name="connsiteY24" fmla="*/ 866604 h 2237474"/>
              <a:gd name="connsiteX25" fmla="*/ 9794684 w 12192000"/>
              <a:gd name="connsiteY25" fmla="*/ 864509 h 2237474"/>
              <a:gd name="connsiteX26" fmla="*/ 9778288 w 12192000"/>
              <a:gd name="connsiteY26" fmla="*/ 854362 h 2237474"/>
              <a:gd name="connsiteX27" fmla="*/ 9773886 w 12192000"/>
              <a:gd name="connsiteY27" fmla="*/ 857543 h 2237474"/>
              <a:gd name="connsiteX28" fmla="*/ 9761459 w 12192000"/>
              <a:gd name="connsiteY28" fmla="*/ 862394 h 2237474"/>
              <a:gd name="connsiteX29" fmla="*/ 9705768 w 12192000"/>
              <a:gd name="connsiteY29" fmla="*/ 894610 h 2237474"/>
              <a:gd name="connsiteX30" fmla="*/ 9683005 w 12192000"/>
              <a:gd name="connsiteY30" fmla="*/ 894128 h 2237474"/>
              <a:gd name="connsiteX31" fmla="*/ 9594438 w 12192000"/>
              <a:gd name="connsiteY31" fmla="*/ 919051 h 2237474"/>
              <a:gd name="connsiteX32" fmla="*/ 9577033 w 12192000"/>
              <a:gd name="connsiteY32" fmla="*/ 922857 h 2237474"/>
              <a:gd name="connsiteX33" fmla="*/ 9544189 w 12192000"/>
              <a:gd name="connsiteY33" fmla="*/ 938966 h 2237474"/>
              <a:gd name="connsiteX34" fmla="*/ 9534048 w 12192000"/>
              <a:gd name="connsiteY34" fmla="*/ 940158 h 2237474"/>
              <a:gd name="connsiteX35" fmla="*/ 9500499 w 12192000"/>
              <a:gd name="connsiteY35" fmla="*/ 954680 h 2237474"/>
              <a:gd name="connsiteX36" fmla="*/ 9428195 w 12192000"/>
              <a:gd name="connsiteY36" fmla="*/ 986225 h 2237474"/>
              <a:gd name="connsiteX37" fmla="*/ 9410017 w 12192000"/>
              <a:gd name="connsiteY37" fmla="*/ 993931 h 2237474"/>
              <a:gd name="connsiteX38" fmla="*/ 9392919 w 12192000"/>
              <a:gd name="connsiteY38" fmla="*/ 994656 h 2237474"/>
              <a:gd name="connsiteX39" fmla="*/ 9301293 w 12192000"/>
              <a:gd name="connsiteY39" fmla="*/ 1011593 h 2237474"/>
              <a:gd name="connsiteX40" fmla="*/ 9278619 w 12192000"/>
              <a:gd name="connsiteY40" fmla="*/ 1011878 h 2237474"/>
              <a:gd name="connsiteX41" fmla="*/ 9268019 w 12192000"/>
              <a:gd name="connsiteY41" fmla="*/ 1007442 h 2237474"/>
              <a:gd name="connsiteX42" fmla="*/ 9234662 w 12192000"/>
              <a:gd name="connsiteY42" fmla="*/ 1023056 h 2237474"/>
              <a:gd name="connsiteX43" fmla="*/ 9181033 w 12192000"/>
              <a:gd name="connsiteY43" fmla="*/ 1037921 h 2237474"/>
              <a:gd name="connsiteX44" fmla="*/ 9155969 w 12192000"/>
              <a:gd name="connsiteY44" fmla="*/ 1046804 h 2237474"/>
              <a:gd name="connsiteX45" fmla="*/ 9133985 w 12192000"/>
              <a:gd name="connsiteY45" fmla="*/ 1046450 h 2237474"/>
              <a:gd name="connsiteX46" fmla="*/ 9012987 w 12192000"/>
              <a:gd name="connsiteY46" fmla="*/ 1061986 h 2237474"/>
              <a:gd name="connsiteX47" fmla="*/ 8968445 w 12192000"/>
              <a:gd name="connsiteY47" fmla="*/ 1052169 h 2237474"/>
              <a:gd name="connsiteX48" fmla="*/ 8958984 w 12192000"/>
              <a:gd name="connsiteY48" fmla="*/ 1057212 h 2237474"/>
              <a:gd name="connsiteX49" fmla="*/ 8886001 w 12192000"/>
              <a:gd name="connsiteY49" fmla="*/ 1067468 h 2237474"/>
              <a:gd name="connsiteX50" fmla="*/ 8838610 w 12192000"/>
              <a:gd name="connsiteY50" fmla="*/ 1075091 h 2237474"/>
              <a:gd name="connsiteX51" fmla="*/ 8750383 w 12192000"/>
              <a:gd name="connsiteY51" fmla="*/ 1097387 h 2237474"/>
              <a:gd name="connsiteX52" fmla="*/ 8697365 w 12192000"/>
              <a:gd name="connsiteY52" fmla="*/ 1105869 h 2237474"/>
              <a:gd name="connsiteX53" fmla="*/ 8665605 w 12192000"/>
              <a:gd name="connsiteY53" fmla="*/ 1110791 h 2237474"/>
              <a:gd name="connsiteX54" fmla="*/ 8584946 w 12192000"/>
              <a:gd name="connsiteY54" fmla="*/ 1135226 h 2237474"/>
              <a:gd name="connsiteX55" fmla="*/ 8460755 w 12192000"/>
              <a:gd name="connsiteY55" fmla="*/ 1203427 h 2237474"/>
              <a:gd name="connsiteX56" fmla="*/ 8419755 w 12192000"/>
              <a:gd name="connsiteY56" fmla="*/ 1216260 h 2237474"/>
              <a:gd name="connsiteX57" fmla="*/ 8411626 w 12192000"/>
              <a:gd name="connsiteY57" fmla="*/ 1214397 h 2237474"/>
              <a:gd name="connsiteX58" fmla="*/ 8363469 w 12192000"/>
              <a:gd name="connsiteY58" fmla="*/ 1246658 h 2237474"/>
              <a:gd name="connsiteX59" fmla="*/ 8275497 w 12192000"/>
              <a:gd name="connsiteY59" fmla="*/ 1264396 h 2237474"/>
              <a:gd name="connsiteX60" fmla="*/ 8206287 w 12192000"/>
              <a:gd name="connsiteY60" fmla="*/ 1273060 h 2237474"/>
              <a:gd name="connsiteX61" fmla="*/ 8168705 w 12192000"/>
              <a:gd name="connsiteY61" fmla="*/ 1279956 h 2237474"/>
              <a:gd name="connsiteX62" fmla="*/ 8139997 w 12192000"/>
              <a:gd name="connsiteY62" fmla="*/ 1282713 h 2237474"/>
              <a:gd name="connsiteX63" fmla="*/ 8074238 w 12192000"/>
              <a:gd name="connsiteY63" fmla="*/ 1301895 h 2237474"/>
              <a:gd name="connsiteX64" fmla="*/ 7968292 w 12192000"/>
              <a:gd name="connsiteY64" fmla="*/ 1338779 h 2237474"/>
              <a:gd name="connsiteX65" fmla="*/ 7945122 w 12192000"/>
              <a:gd name="connsiteY65" fmla="*/ 1345477 h 2237474"/>
              <a:gd name="connsiteX66" fmla="*/ 7922771 w 12192000"/>
              <a:gd name="connsiteY66" fmla="*/ 1346645 h 2237474"/>
              <a:gd name="connsiteX67" fmla="*/ 7915461 w 12192000"/>
              <a:gd name="connsiteY67" fmla="*/ 1342919 h 2237474"/>
              <a:gd name="connsiteX68" fmla="*/ 7902328 w 12192000"/>
              <a:gd name="connsiteY68" fmla="*/ 1345865 h 2237474"/>
              <a:gd name="connsiteX69" fmla="*/ 7898322 w 12192000"/>
              <a:gd name="connsiteY69" fmla="*/ 1345689 h 2237474"/>
              <a:gd name="connsiteX70" fmla="*/ 7875879 w 12192000"/>
              <a:gd name="connsiteY70" fmla="*/ 1345646 h 2237474"/>
              <a:gd name="connsiteX71" fmla="*/ 7840612 w 12192000"/>
              <a:gd name="connsiteY71" fmla="*/ 1369373 h 2237474"/>
              <a:gd name="connsiteX72" fmla="*/ 7786819 w 12192000"/>
              <a:gd name="connsiteY72" fmla="*/ 1378970 h 2237474"/>
              <a:gd name="connsiteX73" fmla="*/ 7548172 w 12192000"/>
              <a:gd name="connsiteY73" fmla="*/ 1417460 h 2237474"/>
              <a:gd name="connsiteX74" fmla="*/ 7483437 w 12192000"/>
              <a:gd name="connsiteY74" fmla="*/ 1478152 h 2237474"/>
              <a:gd name="connsiteX75" fmla="*/ 7377870 w 12192000"/>
              <a:gd name="connsiteY75" fmla="*/ 1523319 h 2237474"/>
              <a:gd name="connsiteX76" fmla="*/ 7230737 w 12192000"/>
              <a:gd name="connsiteY76" fmla="*/ 1562633 h 2237474"/>
              <a:gd name="connsiteX77" fmla="*/ 7224458 w 12192000"/>
              <a:gd name="connsiteY77" fmla="*/ 1573008 h 2237474"/>
              <a:gd name="connsiteX78" fmla="*/ 7213486 w 12192000"/>
              <a:gd name="connsiteY78" fmla="*/ 1580987 h 2237474"/>
              <a:gd name="connsiteX79" fmla="*/ 7210972 w 12192000"/>
              <a:gd name="connsiteY79" fmla="*/ 1580856 h 2237474"/>
              <a:gd name="connsiteX80" fmla="*/ 7183121 w 12192000"/>
              <a:gd name="connsiteY80" fmla="*/ 1595162 h 2237474"/>
              <a:gd name="connsiteX81" fmla="*/ 7164601 w 12192000"/>
              <a:gd name="connsiteY81" fmla="*/ 1606490 h 2237474"/>
              <a:gd name="connsiteX82" fmla="*/ 7159286 w 12192000"/>
              <a:gd name="connsiteY82" fmla="*/ 1606850 h 2237474"/>
              <a:gd name="connsiteX83" fmla="*/ 7114651 w 12192000"/>
              <a:gd name="connsiteY83" fmla="*/ 1620959 h 2237474"/>
              <a:gd name="connsiteX84" fmla="*/ 7092727 w 12192000"/>
              <a:gd name="connsiteY84" fmla="*/ 1623628 h 2237474"/>
              <a:gd name="connsiteX85" fmla="*/ 7031309 w 12192000"/>
              <a:gd name="connsiteY85" fmla="*/ 1619451 h 2237474"/>
              <a:gd name="connsiteX86" fmla="*/ 6999084 w 12192000"/>
              <a:gd name="connsiteY86" fmla="*/ 1634317 h 2237474"/>
              <a:gd name="connsiteX87" fmla="*/ 6992107 w 12192000"/>
              <a:gd name="connsiteY87" fmla="*/ 1636860 h 2237474"/>
              <a:gd name="connsiteX88" fmla="*/ 6991765 w 12192000"/>
              <a:gd name="connsiteY88" fmla="*/ 1636725 h 2237474"/>
              <a:gd name="connsiteX89" fmla="*/ 6983996 w 12192000"/>
              <a:gd name="connsiteY89" fmla="*/ 1639040 h 2237474"/>
              <a:gd name="connsiteX90" fmla="*/ 6979383 w 12192000"/>
              <a:gd name="connsiteY90" fmla="*/ 1641496 h 2237474"/>
              <a:gd name="connsiteX91" fmla="*/ 6900177 w 12192000"/>
              <a:gd name="connsiteY91" fmla="*/ 1636016 h 2237474"/>
              <a:gd name="connsiteX92" fmla="*/ 6795372 w 12192000"/>
              <a:gd name="connsiteY92" fmla="*/ 1644845 h 2237474"/>
              <a:gd name="connsiteX93" fmla="*/ 6692251 w 12192000"/>
              <a:gd name="connsiteY93" fmla="*/ 1656357 h 2237474"/>
              <a:gd name="connsiteX94" fmla="*/ 6655235 w 12192000"/>
              <a:gd name="connsiteY94" fmla="*/ 1661869 h 2237474"/>
              <a:gd name="connsiteX95" fmla="*/ 6587857 w 12192000"/>
              <a:gd name="connsiteY95" fmla="*/ 1665769 h 2237474"/>
              <a:gd name="connsiteX96" fmla="*/ 6554894 w 12192000"/>
              <a:gd name="connsiteY96" fmla="*/ 1664428 h 2237474"/>
              <a:gd name="connsiteX97" fmla="*/ 6551579 w 12192000"/>
              <a:gd name="connsiteY97" fmla="*/ 1662213 h 2237474"/>
              <a:gd name="connsiteX98" fmla="*/ 6545693 w 12192000"/>
              <a:gd name="connsiteY98" fmla="*/ 1661776 h 2237474"/>
              <a:gd name="connsiteX99" fmla="*/ 6530561 w 12192000"/>
              <a:gd name="connsiteY99" fmla="*/ 1664619 h 2237474"/>
              <a:gd name="connsiteX100" fmla="*/ 6525028 w 12192000"/>
              <a:gd name="connsiteY100" fmla="*/ 1666354 h 2237474"/>
              <a:gd name="connsiteX101" fmla="*/ 6516595 w 12192000"/>
              <a:gd name="connsiteY101" fmla="*/ 1667475 h 2237474"/>
              <a:gd name="connsiteX102" fmla="*/ 6516340 w 12192000"/>
              <a:gd name="connsiteY102" fmla="*/ 1667291 h 2237474"/>
              <a:gd name="connsiteX103" fmla="*/ 6508541 w 12192000"/>
              <a:gd name="connsiteY103" fmla="*/ 1668757 h 2237474"/>
              <a:gd name="connsiteX104" fmla="*/ 6471012 w 12192000"/>
              <a:gd name="connsiteY104" fmla="*/ 1678604 h 2237474"/>
              <a:gd name="connsiteX105" fmla="*/ 6415265 w 12192000"/>
              <a:gd name="connsiteY105" fmla="*/ 1665317 h 2237474"/>
              <a:gd name="connsiteX106" fmla="*/ 6393343 w 12192000"/>
              <a:gd name="connsiteY106" fmla="*/ 1664672 h 2237474"/>
              <a:gd name="connsiteX107" fmla="*/ 6380457 w 12192000"/>
              <a:gd name="connsiteY107" fmla="*/ 1662376 h 2237474"/>
              <a:gd name="connsiteX108" fmla="*/ 6280959 w 12192000"/>
              <a:gd name="connsiteY108" fmla="*/ 1689329 h 2237474"/>
              <a:gd name="connsiteX109" fmla="*/ 6266765 w 12192000"/>
              <a:gd name="connsiteY109" fmla="*/ 1695560 h 2237474"/>
              <a:gd name="connsiteX110" fmla="*/ 6098321 w 12192000"/>
              <a:gd name="connsiteY110" fmla="*/ 1721646 h 2237474"/>
              <a:gd name="connsiteX111" fmla="*/ 5880652 w 12192000"/>
              <a:gd name="connsiteY111" fmla="*/ 1779643 h 2237474"/>
              <a:gd name="connsiteX112" fmla="*/ 5785959 w 12192000"/>
              <a:gd name="connsiteY112" fmla="*/ 1775307 h 2237474"/>
              <a:gd name="connsiteX113" fmla="*/ 5643534 w 12192000"/>
              <a:gd name="connsiteY113" fmla="*/ 1802919 h 2237474"/>
              <a:gd name="connsiteX114" fmla="*/ 5518799 w 12192000"/>
              <a:gd name="connsiteY114" fmla="*/ 1818312 h 2237474"/>
              <a:gd name="connsiteX115" fmla="*/ 5505014 w 12192000"/>
              <a:gd name="connsiteY115" fmla="*/ 1819259 h 2237474"/>
              <a:gd name="connsiteX116" fmla="*/ 5453307 w 12192000"/>
              <a:gd name="connsiteY116" fmla="*/ 1815450 h 2237474"/>
              <a:gd name="connsiteX117" fmla="*/ 5364192 w 12192000"/>
              <a:gd name="connsiteY117" fmla="*/ 1826074 h 2237474"/>
              <a:gd name="connsiteX118" fmla="*/ 5350380 w 12192000"/>
              <a:gd name="connsiteY118" fmla="*/ 1830891 h 2237474"/>
              <a:gd name="connsiteX119" fmla="*/ 5259633 w 12192000"/>
              <a:gd name="connsiteY119" fmla="*/ 1837160 h 2237474"/>
              <a:gd name="connsiteX120" fmla="*/ 5197513 w 12192000"/>
              <a:gd name="connsiteY120" fmla="*/ 1844718 h 2237474"/>
              <a:gd name="connsiteX121" fmla="*/ 5184170 w 12192000"/>
              <a:gd name="connsiteY121" fmla="*/ 1849402 h 2237474"/>
              <a:gd name="connsiteX122" fmla="*/ 5168852 w 12192000"/>
              <a:gd name="connsiteY122" fmla="*/ 1844846 h 2237474"/>
              <a:gd name="connsiteX123" fmla="*/ 5164370 w 12192000"/>
              <a:gd name="connsiteY123" fmla="*/ 1840597 h 2237474"/>
              <a:gd name="connsiteX124" fmla="*/ 5114927 w 12192000"/>
              <a:gd name="connsiteY124" fmla="*/ 1847827 h 2237474"/>
              <a:gd name="connsiteX125" fmla="*/ 5108970 w 12192000"/>
              <a:gd name="connsiteY125" fmla="*/ 1847935 h 2237474"/>
              <a:gd name="connsiteX126" fmla="*/ 5067961 w 12192000"/>
              <a:gd name="connsiteY126" fmla="*/ 1845917 h 2237474"/>
              <a:gd name="connsiteX127" fmla="*/ 5007075 w 12192000"/>
              <a:gd name="connsiteY127" fmla="*/ 1838626 h 2237474"/>
              <a:gd name="connsiteX128" fmla="*/ 4944087 w 12192000"/>
              <a:gd name="connsiteY128" fmla="*/ 1823332 h 2237474"/>
              <a:gd name="connsiteX129" fmla="*/ 4907662 w 12192000"/>
              <a:gd name="connsiteY129" fmla="*/ 1816900 h 2237474"/>
              <a:gd name="connsiteX130" fmla="*/ 4882386 w 12192000"/>
              <a:gd name="connsiteY130" fmla="*/ 1809844 h 2237474"/>
              <a:gd name="connsiteX131" fmla="*/ 4811440 w 12192000"/>
              <a:gd name="connsiteY131" fmla="*/ 1804655 h 2237474"/>
              <a:gd name="connsiteX132" fmla="*/ 4691075 w 12192000"/>
              <a:gd name="connsiteY132" fmla="*/ 1801389 h 2237474"/>
              <a:gd name="connsiteX133" fmla="*/ 4611738 w 12192000"/>
              <a:gd name="connsiteY133" fmla="*/ 1776964 h 2237474"/>
              <a:gd name="connsiteX134" fmla="*/ 4560070 w 12192000"/>
              <a:gd name="connsiteY134" fmla="*/ 1785640 h 2237474"/>
              <a:gd name="connsiteX135" fmla="*/ 4536503 w 12192000"/>
              <a:gd name="connsiteY135" fmla="*/ 1785334 h 2237474"/>
              <a:gd name="connsiteX136" fmla="*/ 4513724 w 12192000"/>
              <a:gd name="connsiteY136" fmla="*/ 1791996 h 2237474"/>
              <a:gd name="connsiteX137" fmla="*/ 4459810 w 12192000"/>
              <a:gd name="connsiteY137" fmla="*/ 1797886 h 2237474"/>
              <a:gd name="connsiteX138" fmla="*/ 4379064 w 12192000"/>
              <a:gd name="connsiteY138" fmla="*/ 1817177 h 2237474"/>
              <a:gd name="connsiteX139" fmla="*/ 4319209 w 12192000"/>
              <a:gd name="connsiteY139" fmla="*/ 1834833 h 2237474"/>
              <a:gd name="connsiteX140" fmla="*/ 4290981 w 12192000"/>
              <a:gd name="connsiteY140" fmla="*/ 1839677 h 2237474"/>
              <a:gd name="connsiteX141" fmla="*/ 4285792 w 12192000"/>
              <a:gd name="connsiteY141" fmla="*/ 1836231 h 2237474"/>
              <a:gd name="connsiteX142" fmla="*/ 4238372 w 12192000"/>
              <a:gd name="connsiteY142" fmla="*/ 1851480 h 2237474"/>
              <a:gd name="connsiteX143" fmla="*/ 4232517 w 12192000"/>
              <a:gd name="connsiteY143" fmla="*/ 1852567 h 2237474"/>
              <a:gd name="connsiteX144" fmla="*/ 4191732 w 12192000"/>
              <a:gd name="connsiteY144" fmla="*/ 1857328 h 2237474"/>
              <a:gd name="connsiteX145" fmla="*/ 4065532 w 12192000"/>
              <a:gd name="connsiteY145" fmla="*/ 1855477 h 2237474"/>
              <a:gd name="connsiteX146" fmla="*/ 4028460 w 12192000"/>
              <a:gd name="connsiteY146" fmla="*/ 1855137 h 2237474"/>
              <a:gd name="connsiteX147" fmla="*/ 4002267 w 12192000"/>
              <a:gd name="connsiteY147" fmla="*/ 1852352 h 2237474"/>
              <a:gd name="connsiteX148" fmla="*/ 3931396 w 12192000"/>
              <a:gd name="connsiteY148" fmla="*/ 1858915 h 2237474"/>
              <a:gd name="connsiteX149" fmla="*/ 3812162 w 12192000"/>
              <a:gd name="connsiteY149" fmla="*/ 1875501 h 2237474"/>
              <a:gd name="connsiteX150" fmla="*/ 3767672 w 12192000"/>
              <a:gd name="connsiteY150" fmla="*/ 1874600 h 2237474"/>
              <a:gd name="connsiteX151" fmla="*/ 3751332 w 12192000"/>
              <a:gd name="connsiteY151" fmla="*/ 1869854 h 2237474"/>
              <a:gd name="connsiteX152" fmla="*/ 3748155 w 12192000"/>
              <a:gd name="connsiteY152" fmla="*/ 1868903 h 2237474"/>
              <a:gd name="connsiteX153" fmla="*/ 3729530 w 12192000"/>
              <a:gd name="connsiteY153" fmla="*/ 1864513 h 2237474"/>
              <a:gd name="connsiteX154" fmla="*/ 3680177 w 12192000"/>
              <a:gd name="connsiteY154" fmla="*/ 1881552 h 2237474"/>
              <a:gd name="connsiteX155" fmla="*/ 3567259 w 12192000"/>
              <a:gd name="connsiteY155" fmla="*/ 1893482 h 2237474"/>
              <a:gd name="connsiteX156" fmla="*/ 3405770 w 12192000"/>
              <a:gd name="connsiteY156" fmla="*/ 1904591 h 2237474"/>
              <a:gd name="connsiteX157" fmla="*/ 3280097 w 12192000"/>
              <a:gd name="connsiteY157" fmla="*/ 1919610 h 2237474"/>
              <a:gd name="connsiteX158" fmla="*/ 3123424 w 12192000"/>
              <a:gd name="connsiteY158" fmla="*/ 1952930 h 2237474"/>
              <a:gd name="connsiteX159" fmla="*/ 3009910 w 12192000"/>
              <a:gd name="connsiteY159" fmla="*/ 1957866 h 2237474"/>
              <a:gd name="connsiteX160" fmla="*/ 2995934 w 12192000"/>
              <a:gd name="connsiteY160" fmla="*/ 1967085 h 2237474"/>
              <a:gd name="connsiteX161" fmla="*/ 2980071 w 12192000"/>
              <a:gd name="connsiteY161" fmla="*/ 1972988 h 2237474"/>
              <a:gd name="connsiteX162" fmla="*/ 2978094 w 12192000"/>
              <a:gd name="connsiteY162" fmla="*/ 1972369 h 2237474"/>
              <a:gd name="connsiteX163" fmla="*/ 2942858 w 12192000"/>
              <a:gd name="connsiteY163" fmla="*/ 1981367 h 2237474"/>
              <a:gd name="connsiteX164" fmla="*/ 2875436 w 12192000"/>
              <a:gd name="connsiteY164" fmla="*/ 1996977 h 2237474"/>
              <a:gd name="connsiteX165" fmla="*/ 2874892 w 12192000"/>
              <a:gd name="connsiteY165" fmla="*/ 1996085 h 2237474"/>
              <a:gd name="connsiteX166" fmla="*/ 2864145 w 12192000"/>
              <a:gd name="connsiteY166" fmla="*/ 1994061 h 2237474"/>
              <a:gd name="connsiteX167" fmla="*/ 2843662 w 12192000"/>
              <a:gd name="connsiteY167" fmla="*/ 1992498 h 2237474"/>
              <a:gd name="connsiteX168" fmla="*/ 2796128 w 12192000"/>
              <a:gd name="connsiteY168" fmla="*/ 1976403 h 2237474"/>
              <a:gd name="connsiteX169" fmla="*/ 2756784 w 12192000"/>
              <a:gd name="connsiteY169" fmla="*/ 1985116 h 2237474"/>
              <a:gd name="connsiteX170" fmla="*/ 2748833 w 12192000"/>
              <a:gd name="connsiteY170" fmla="*/ 1986323 h 2237474"/>
              <a:gd name="connsiteX171" fmla="*/ 2748661 w 12192000"/>
              <a:gd name="connsiteY171" fmla="*/ 1986122 h 2237474"/>
              <a:gd name="connsiteX172" fmla="*/ 2740251 w 12192000"/>
              <a:gd name="connsiteY172" fmla="*/ 1986946 h 2237474"/>
              <a:gd name="connsiteX173" fmla="*/ 2718916 w 12192000"/>
              <a:gd name="connsiteY173" fmla="*/ 1990867 h 2237474"/>
              <a:gd name="connsiteX174" fmla="*/ 2713522 w 12192000"/>
              <a:gd name="connsiteY174" fmla="*/ 1990173 h 2237474"/>
              <a:gd name="connsiteX175" fmla="*/ 2680597 w 12192000"/>
              <a:gd name="connsiteY175" fmla="*/ 1984996 h 2237474"/>
              <a:gd name="connsiteX176" fmla="*/ 2578178 w 12192000"/>
              <a:gd name="connsiteY176" fmla="*/ 1990531 h 2237474"/>
              <a:gd name="connsiteX177" fmla="*/ 2476147 w 12192000"/>
              <a:gd name="connsiteY177" fmla="*/ 1998305 h 2237474"/>
              <a:gd name="connsiteX178" fmla="*/ 2373568 w 12192000"/>
              <a:gd name="connsiteY178" fmla="*/ 2003219 h 2237474"/>
              <a:gd name="connsiteX179" fmla="*/ 2321399 w 12192000"/>
              <a:gd name="connsiteY179" fmla="*/ 1989467 h 2237474"/>
              <a:gd name="connsiteX180" fmla="*/ 2315525 w 12192000"/>
              <a:gd name="connsiteY180" fmla="*/ 1989708 h 2237474"/>
              <a:gd name="connsiteX181" fmla="*/ 2300792 w 12192000"/>
              <a:gd name="connsiteY181" fmla="*/ 1994290 h 2237474"/>
              <a:gd name="connsiteX182" fmla="*/ 2295469 w 12192000"/>
              <a:gd name="connsiteY182" fmla="*/ 1996659 h 2237474"/>
              <a:gd name="connsiteX183" fmla="*/ 2287219 w 12192000"/>
              <a:gd name="connsiteY183" fmla="*/ 1998750 h 2237474"/>
              <a:gd name="connsiteX184" fmla="*/ 2286948 w 12192000"/>
              <a:gd name="connsiteY184" fmla="*/ 1998596 h 2237474"/>
              <a:gd name="connsiteX185" fmla="*/ 2243069 w 12192000"/>
              <a:gd name="connsiteY185" fmla="*/ 2015111 h 2237474"/>
              <a:gd name="connsiteX186" fmla="*/ 2186609 w 12192000"/>
              <a:gd name="connsiteY186" fmla="*/ 2008263 h 2237474"/>
              <a:gd name="connsiteX187" fmla="*/ 2164831 w 12192000"/>
              <a:gd name="connsiteY187" fmla="*/ 2010143 h 2237474"/>
              <a:gd name="connsiteX188" fmla="*/ 2152836 w 12192000"/>
              <a:gd name="connsiteY188" fmla="*/ 2010048 h 2237474"/>
              <a:gd name="connsiteX189" fmla="*/ 2117102 w 12192000"/>
              <a:gd name="connsiteY189" fmla="*/ 2023004 h 2237474"/>
              <a:gd name="connsiteX190" fmla="*/ 2111935 w 12192000"/>
              <a:gd name="connsiteY190" fmla="*/ 2023163 h 2237474"/>
              <a:gd name="connsiteX191" fmla="*/ 2089991 w 12192000"/>
              <a:gd name="connsiteY191" fmla="*/ 2034193 h 2237474"/>
              <a:gd name="connsiteX192" fmla="*/ 2058061 w 12192000"/>
              <a:gd name="connsiteY192" fmla="*/ 2047942 h 2237474"/>
              <a:gd name="connsiteX193" fmla="*/ 2055737 w 12192000"/>
              <a:gd name="connsiteY193" fmla="*/ 2047704 h 2237474"/>
              <a:gd name="connsiteX194" fmla="*/ 2042244 w 12192000"/>
              <a:gd name="connsiteY194" fmla="*/ 2055560 h 2237474"/>
              <a:gd name="connsiteX195" fmla="*/ 1976224 w 12192000"/>
              <a:gd name="connsiteY195" fmla="*/ 2074257 h 2237474"/>
              <a:gd name="connsiteX196" fmla="*/ 1877728 w 12192000"/>
              <a:gd name="connsiteY196" fmla="*/ 2101004 h 2237474"/>
              <a:gd name="connsiteX197" fmla="*/ 1759056 w 12192000"/>
              <a:gd name="connsiteY197" fmla="*/ 2125608 h 2237474"/>
              <a:gd name="connsiteX198" fmla="*/ 1637948 w 12192000"/>
              <a:gd name="connsiteY198" fmla="*/ 2172597 h 2237474"/>
              <a:gd name="connsiteX199" fmla="*/ 1434549 w 12192000"/>
              <a:gd name="connsiteY199" fmla="*/ 2234522 h 2237474"/>
              <a:gd name="connsiteX200" fmla="*/ 1398481 w 12192000"/>
              <a:gd name="connsiteY200" fmla="*/ 2237074 h 2237474"/>
              <a:gd name="connsiteX201" fmla="*/ 1398407 w 12192000"/>
              <a:gd name="connsiteY201" fmla="*/ 2237095 h 2237474"/>
              <a:gd name="connsiteX202" fmla="*/ 1370962 w 12192000"/>
              <a:gd name="connsiteY202" fmla="*/ 2237474 h 2237474"/>
              <a:gd name="connsiteX203" fmla="*/ 1356367 w 12192000"/>
              <a:gd name="connsiteY203" fmla="*/ 2235089 h 2237474"/>
              <a:gd name="connsiteX204" fmla="*/ 1324828 w 12192000"/>
              <a:gd name="connsiteY204" fmla="*/ 2231968 h 2237474"/>
              <a:gd name="connsiteX205" fmla="*/ 1297744 w 12192000"/>
              <a:gd name="connsiteY205" fmla="*/ 2235849 h 2237474"/>
              <a:gd name="connsiteX206" fmla="*/ 1286236 w 12192000"/>
              <a:gd name="connsiteY206" fmla="*/ 2233135 h 2237474"/>
              <a:gd name="connsiteX207" fmla="*/ 1283504 w 12192000"/>
              <a:gd name="connsiteY207" fmla="*/ 2233797 h 2237474"/>
              <a:gd name="connsiteX208" fmla="*/ 1279765 w 12192000"/>
              <a:gd name="connsiteY208" fmla="*/ 2229639 h 2237474"/>
              <a:gd name="connsiteX209" fmla="*/ 1195347 w 12192000"/>
              <a:gd name="connsiteY209" fmla="*/ 2212354 h 2237474"/>
              <a:gd name="connsiteX210" fmla="*/ 970251 w 12192000"/>
              <a:gd name="connsiteY210" fmla="*/ 2221029 h 2237474"/>
              <a:gd name="connsiteX211" fmla="*/ 812914 w 12192000"/>
              <a:gd name="connsiteY211" fmla="*/ 2202752 h 2237474"/>
              <a:gd name="connsiteX212" fmla="*/ 800195 w 12192000"/>
              <a:gd name="connsiteY212" fmla="*/ 2209407 h 2237474"/>
              <a:gd name="connsiteX213" fmla="*/ 784978 w 12192000"/>
              <a:gd name="connsiteY213" fmla="*/ 2212360 h 2237474"/>
              <a:gd name="connsiteX214" fmla="*/ 681987 w 12192000"/>
              <a:gd name="connsiteY214" fmla="*/ 2216757 h 2237474"/>
              <a:gd name="connsiteX215" fmla="*/ 669923 w 12192000"/>
              <a:gd name="connsiteY215" fmla="*/ 2211682 h 2237474"/>
              <a:gd name="connsiteX216" fmla="*/ 648680 w 12192000"/>
              <a:gd name="connsiteY216" fmla="*/ 2206229 h 2237474"/>
              <a:gd name="connsiteX217" fmla="*/ 597225 w 12192000"/>
              <a:gd name="connsiteY217" fmla="*/ 2180999 h 2237474"/>
              <a:gd name="connsiteX218" fmla="*/ 558449 w 12192000"/>
              <a:gd name="connsiteY218" fmla="*/ 2182346 h 2237474"/>
              <a:gd name="connsiteX219" fmla="*/ 550517 w 12192000"/>
              <a:gd name="connsiteY219" fmla="*/ 2182060 h 2237474"/>
              <a:gd name="connsiteX220" fmla="*/ 550309 w 12192000"/>
              <a:gd name="connsiteY220" fmla="*/ 2181825 h 2237474"/>
              <a:gd name="connsiteX221" fmla="*/ 541836 w 12192000"/>
              <a:gd name="connsiteY221" fmla="*/ 2181063 h 2237474"/>
              <a:gd name="connsiteX222" fmla="*/ 536057 w 12192000"/>
              <a:gd name="connsiteY222" fmla="*/ 2181537 h 2237474"/>
              <a:gd name="connsiteX223" fmla="*/ 520671 w 12192000"/>
              <a:gd name="connsiteY223" fmla="*/ 2180980 h 2237474"/>
              <a:gd name="connsiteX224" fmla="*/ 515024 w 12192000"/>
              <a:gd name="connsiteY224" fmla="*/ 2179258 h 2237474"/>
              <a:gd name="connsiteX225" fmla="*/ 512278 w 12192000"/>
              <a:gd name="connsiteY225" fmla="*/ 2176369 h 2237474"/>
              <a:gd name="connsiteX226" fmla="*/ 480419 w 12192000"/>
              <a:gd name="connsiteY226" fmla="*/ 2167807 h 2237474"/>
              <a:gd name="connsiteX227" fmla="*/ 413835 w 12192000"/>
              <a:gd name="connsiteY227" fmla="*/ 2156783 h 2237474"/>
              <a:gd name="connsiteX228" fmla="*/ 376513 w 12192000"/>
              <a:gd name="connsiteY228" fmla="*/ 2154014 h 2237474"/>
              <a:gd name="connsiteX229" fmla="*/ 273386 w 12192000"/>
              <a:gd name="connsiteY229" fmla="*/ 2142551 h 2237474"/>
              <a:gd name="connsiteX230" fmla="*/ 169207 w 12192000"/>
              <a:gd name="connsiteY230" fmla="*/ 2128100 h 2237474"/>
              <a:gd name="connsiteX231" fmla="*/ 93149 w 12192000"/>
              <a:gd name="connsiteY231" fmla="*/ 2105324 h 2237474"/>
              <a:gd name="connsiteX232" fmla="*/ 88109 w 12192000"/>
              <a:gd name="connsiteY232" fmla="*/ 2106704 h 2237474"/>
              <a:gd name="connsiteX233" fmla="*/ 80022 w 12192000"/>
              <a:gd name="connsiteY233" fmla="*/ 2107254 h 2237474"/>
              <a:gd name="connsiteX234" fmla="*/ 79717 w 12192000"/>
              <a:gd name="connsiteY234" fmla="*/ 2107046 h 2237474"/>
              <a:gd name="connsiteX235" fmla="*/ 72352 w 12192000"/>
              <a:gd name="connsiteY235" fmla="*/ 2107991 h 2237474"/>
              <a:gd name="connsiteX236" fmla="*/ 37645 w 12192000"/>
              <a:gd name="connsiteY236" fmla="*/ 2115401 h 2237474"/>
              <a:gd name="connsiteX237" fmla="*/ 4572 w 12192000"/>
              <a:gd name="connsiteY237" fmla="*/ 2111091 h 2237474"/>
              <a:gd name="connsiteX238" fmla="*/ 0 w 12192000"/>
              <a:gd name="connsiteY238" fmla="*/ 2110468 h 2237474"/>
              <a:gd name="connsiteX239" fmla="*/ 0 w 12192000"/>
              <a:gd name="connsiteY239"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154948 w 12192000"/>
              <a:gd name="connsiteY4" fmla="*/ 762731 h 2237474"/>
              <a:gd name="connsiteX5" fmla="*/ 12047364 w 12192000"/>
              <a:gd name="connsiteY5" fmla="*/ 749662 h 2237474"/>
              <a:gd name="connsiteX6" fmla="*/ 11890686 w 12192000"/>
              <a:gd name="connsiteY6" fmla="*/ 732766 h 2237474"/>
              <a:gd name="connsiteX7" fmla="*/ 11782413 w 12192000"/>
              <a:gd name="connsiteY7" fmla="*/ 769868 h 2237474"/>
              <a:gd name="connsiteX8" fmla="*/ 11649954 w 12192000"/>
              <a:gd name="connsiteY8" fmla="*/ 749628 h 2237474"/>
              <a:gd name="connsiteX9" fmla="*/ 11560424 w 12192000"/>
              <a:gd name="connsiteY9" fmla="*/ 748017 h 2237474"/>
              <a:gd name="connsiteX10" fmla="*/ 11358455 w 12192000"/>
              <a:gd name="connsiteY10" fmla="*/ 747593 h 2237474"/>
              <a:gd name="connsiteX11" fmla="*/ 11165209 w 12192000"/>
              <a:gd name="connsiteY11" fmla="*/ 748852 h 2237474"/>
              <a:gd name="connsiteX12" fmla="*/ 11058755 w 12192000"/>
              <a:gd name="connsiteY12" fmla="*/ 749617 h 2237474"/>
              <a:gd name="connsiteX13" fmla="*/ 10884013 w 12192000"/>
              <a:gd name="connsiteY13" fmla="*/ 760728 h 2237474"/>
              <a:gd name="connsiteX14" fmla="*/ 10834688 w 12192000"/>
              <a:gd name="connsiteY14" fmla="*/ 757726 h 2237474"/>
              <a:gd name="connsiteX15" fmla="*/ 10805004 w 12192000"/>
              <a:gd name="connsiteY15" fmla="*/ 757573 h 2237474"/>
              <a:gd name="connsiteX16" fmla="*/ 10739478 w 12192000"/>
              <a:gd name="connsiteY16" fmla="*/ 776841 h 2237474"/>
              <a:gd name="connsiteX17" fmla="*/ 10458762 w 12192000"/>
              <a:gd name="connsiteY17" fmla="*/ 755400 h 2237474"/>
              <a:gd name="connsiteX18" fmla="*/ 10246919 w 12192000"/>
              <a:gd name="connsiteY18" fmla="*/ 769960 h 2237474"/>
              <a:gd name="connsiteX19" fmla="*/ 10167995 w 12192000"/>
              <a:gd name="connsiteY19" fmla="*/ 760843 h 2237474"/>
              <a:gd name="connsiteX20" fmla="*/ 9997044 w 12192000"/>
              <a:gd name="connsiteY20" fmla="*/ 780129 h 2237474"/>
              <a:gd name="connsiteX21" fmla="*/ 9943887 w 12192000"/>
              <a:gd name="connsiteY21" fmla="*/ 804141 h 2237474"/>
              <a:gd name="connsiteX22" fmla="*/ 9918248 w 12192000"/>
              <a:gd name="connsiteY22" fmla="*/ 816628 h 2237474"/>
              <a:gd name="connsiteX23" fmla="*/ 9836148 w 12192000"/>
              <a:gd name="connsiteY23" fmla="*/ 858312 h 2237474"/>
              <a:gd name="connsiteX24" fmla="*/ 9823800 w 12192000"/>
              <a:gd name="connsiteY24" fmla="*/ 866604 h 2237474"/>
              <a:gd name="connsiteX25" fmla="*/ 9794684 w 12192000"/>
              <a:gd name="connsiteY25" fmla="*/ 864509 h 2237474"/>
              <a:gd name="connsiteX26" fmla="*/ 9778288 w 12192000"/>
              <a:gd name="connsiteY26" fmla="*/ 854362 h 2237474"/>
              <a:gd name="connsiteX27" fmla="*/ 9773886 w 12192000"/>
              <a:gd name="connsiteY27" fmla="*/ 857543 h 2237474"/>
              <a:gd name="connsiteX28" fmla="*/ 9761459 w 12192000"/>
              <a:gd name="connsiteY28" fmla="*/ 862394 h 2237474"/>
              <a:gd name="connsiteX29" fmla="*/ 9705768 w 12192000"/>
              <a:gd name="connsiteY29" fmla="*/ 894610 h 2237474"/>
              <a:gd name="connsiteX30" fmla="*/ 9683005 w 12192000"/>
              <a:gd name="connsiteY30" fmla="*/ 894128 h 2237474"/>
              <a:gd name="connsiteX31" fmla="*/ 9594438 w 12192000"/>
              <a:gd name="connsiteY31" fmla="*/ 919051 h 2237474"/>
              <a:gd name="connsiteX32" fmla="*/ 9577033 w 12192000"/>
              <a:gd name="connsiteY32" fmla="*/ 922857 h 2237474"/>
              <a:gd name="connsiteX33" fmla="*/ 9544189 w 12192000"/>
              <a:gd name="connsiteY33" fmla="*/ 938966 h 2237474"/>
              <a:gd name="connsiteX34" fmla="*/ 9534048 w 12192000"/>
              <a:gd name="connsiteY34" fmla="*/ 940158 h 2237474"/>
              <a:gd name="connsiteX35" fmla="*/ 9500499 w 12192000"/>
              <a:gd name="connsiteY35" fmla="*/ 954680 h 2237474"/>
              <a:gd name="connsiteX36" fmla="*/ 9428195 w 12192000"/>
              <a:gd name="connsiteY36" fmla="*/ 986225 h 2237474"/>
              <a:gd name="connsiteX37" fmla="*/ 9410017 w 12192000"/>
              <a:gd name="connsiteY37" fmla="*/ 993931 h 2237474"/>
              <a:gd name="connsiteX38" fmla="*/ 9392919 w 12192000"/>
              <a:gd name="connsiteY38" fmla="*/ 994656 h 2237474"/>
              <a:gd name="connsiteX39" fmla="*/ 9301293 w 12192000"/>
              <a:gd name="connsiteY39" fmla="*/ 1011593 h 2237474"/>
              <a:gd name="connsiteX40" fmla="*/ 9278619 w 12192000"/>
              <a:gd name="connsiteY40" fmla="*/ 1011878 h 2237474"/>
              <a:gd name="connsiteX41" fmla="*/ 9268019 w 12192000"/>
              <a:gd name="connsiteY41" fmla="*/ 1007442 h 2237474"/>
              <a:gd name="connsiteX42" fmla="*/ 9234662 w 12192000"/>
              <a:gd name="connsiteY42" fmla="*/ 1023056 h 2237474"/>
              <a:gd name="connsiteX43" fmla="*/ 9181033 w 12192000"/>
              <a:gd name="connsiteY43" fmla="*/ 1037921 h 2237474"/>
              <a:gd name="connsiteX44" fmla="*/ 9155969 w 12192000"/>
              <a:gd name="connsiteY44" fmla="*/ 1046804 h 2237474"/>
              <a:gd name="connsiteX45" fmla="*/ 9133985 w 12192000"/>
              <a:gd name="connsiteY45" fmla="*/ 1046450 h 2237474"/>
              <a:gd name="connsiteX46" fmla="*/ 9012987 w 12192000"/>
              <a:gd name="connsiteY46" fmla="*/ 1061986 h 2237474"/>
              <a:gd name="connsiteX47" fmla="*/ 8968445 w 12192000"/>
              <a:gd name="connsiteY47" fmla="*/ 1052169 h 2237474"/>
              <a:gd name="connsiteX48" fmla="*/ 8958984 w 12192000"/>
              <a:gd name="connsiteY48" fmla="*/ 1057212 h 2237474"/>
              <a:gd name="connsiteX49" fmla="*/ 8886001 w 12192000"/>
              <a:gd name="connsiteY49" fmla="*/ 1067468 h 2237474"/>
              <a:gd name="connsiteX50" fmla="*/ 8838610 w 12192000"/>
              <a:gd name="connsiteY50" fmla="*/ 1075091 h 2237474"/>
              <a:gd name="connsiteX51" fmla="*/ 8750383 w 12192000"/>
              <a:gd name="connsiteY51" fmla="*/ 1097387 h 2237474"/>
              <a:gd name="connsiteX52" fmla="*/ 8697365 w 12192000"/>
              <a:gd name="connsiteY52" fmla="*/ 1105869 h 2237474"/>
              <a:gd name="connsiteX53" fmla="*/ 8665605 w 12192000"/>
              <a:gd name="connsiteY53" fmla="*/ 1110791 h 2237474"/>
              <a:gd name="connsiteX54" fmla="*/ 8584946 w 12192000"/>
              <a:gd name="connsiteY54" fmla="*/ 1135226 h 2237474"/>
              <a:gd name="connsiteX55" fmla="*/ 8460755 w 12192000"/>
              <a:gd name="connsiteY55" fmla="*/ 1203427 h 2237474"/>
              <a:gd name="connsiteX56" fmla="*/ 8419755 w 12192000"/>
              <a:gd name="connsiteY56" fmla="*/ 1216260 h 2237474"/>
              <a:gd name="connsiteX57" fmla="*/ 8411626 w 12192000"/>
              <a:gd name="connsiteY57" fmla="*/ 1214397 h 2237474"/>
              <a:gd name="connsiteX58" fmla="*/ 8363469 w 12192000"/>
              <a:gd name="connsiteY58" fmla="*/ 1246658 h 2237474"/>
              <a:gd name="connsiteX59" fmla="*/ 8275497 w 12192000"/>
              <a:gd name="connsiteY59" fmla="*/ 1264396 h 2237474"/>
              <a:gd name="connsiteX60" fmla="*/ 8206287 w 12192000"/>
              <a:gd name="connsiteY60" fmla="*/ 1273060 h 2237474"/>
              <a:gd name="connsiteX61" fmla="*/ 8168705 w 12192000"/>
              <a:gd name="connsiteY61" fmla="*/ 1279956 h 2237474"/>
              <a:gd name="connsiteX62" fmla="*/ 8139997 w 12192000"/>
              <a:gd name="connsiteY62" fmla="*/ 1282713 h 2237474"/>
              <a:gd name="connsiteX63" fmla="*/ 8074238 w 12192000"/>
              <a:gd name="connsiteY63" fmla="*/ 1301895 h 2237474"/>
              <a:gd name="connsiteX64" fmla="*/ 7968292 w 12192000"/>
              <a:gd name="connsiteY64" fmla="*/ 1338779 h 2237474"/>
              <a:gd name="connsiteX65" fmla="*/ 7945122 w 12192000"/>
              <a:gd name="connsiteY65" fmla="*/ 1345477 h 2237474"/>
              <a:gd name="connsiteX66" fmla="*/ 7922771 w 12192000"/>
              <a:gd name="connsiteY66" fmla="*/ 1346645 h 2237474"/>
              <a:gd name="connsiteX67" fmla="*/ 7915461 w 12192000"/>
              <a:gd name="connsiteY67" fmla="*/ 1342919 h 2237474"/>
              <a:gd name="connsiteX68" fmla="*/ 7902328 w 12192000"/>
              <a:gd name="connsiteY68" fmla="*/ 1345865 h 2237474"/>
              <a:gd name="connsiteX69" fmla="*/ 7898322 w 12192000"/>
              <a:gd name="connsiteY69" fmla="*/ 1345689 h 2237474"/>
              <a:gd name="connsiteX70" fmla="*/ 7875879 w 12192000"/>
              <a:gd name="connsiteY70" fmla="*/ 1345646 h 2237474"/>
              <a:gd name="connsiteX71" fmla="*/ 7840612 w 12192000"/>
              <a:gd name="connsiteY71" fmla="*/ 1369373 h 2237474"/>
              <a:gd name="connsiteX72" fmla="*/ 7786819 w 12192000"/>
              <a:gd name="connsiteY72" fmla="*/ 1378970 h 2237474"/>
              <a:gd name="connsiteX73" fmla="*/ 7548172 w 12192000"/>
              <a:gd name="connsiteY73" fmla="*/ 1417460 h 2237474"/>
              <a:gd name="connsiteX74" fmla="*/ 7483437 w 12192000"/>
              <a:gd name="connsiteY74" fmla="*/ 1478152 h 2237474"/>
              <a:gd name="connsiteX75" fmla="*/ 7377870 w 12192000"/>
              <a:gd name="connsiteY75" fmla="*/ 1523319 h 2237474"/>
              <a:gd name="connsiteX76" fmla="*/ 7230737 w 12192000"/>
              <a:gd name="connsiteY76" fmla="*/ 1562633 h 2237474"/>
              <a:gd name="connsiteX77" fmla="*/ 7224458 w 12192000"/>
              <a:gd name="connsiteY77" fmla="*/ 1573008 h 2237474"/>
              <a:gd name="connsiteX78" fmla="*/ 7213486 w 12192000"/>
              <a:gd name="connsiteY78" fmla="*/ 1580987 h 2237474"/>
              <a:gd name="connsiteX79" fmla="*/ 7210972 w 12192000"/>
              <a:gd name="connsiteY79" fmla="*/ 1580856 h 2237474"/>
              <a:gd name="connsiteX80" fmla="*/ 7183121 w 12192000"/>
              <a:gd name="connsiteY80" fmla="*/ 1595162 h 2237474"/>
              <a:gd name="connsiteX81" fmla="*/ 7164601 w 12192000"/>
              <a:gd name="connsiteY81" fmla="*/ 1606490 h 2237474"/>
              <a:gd name="connsiteX82" fmla="*/ 7159286 w 12192000"/>
              <a:gd name="connsiteY82" fmla="*/ 1606850 h 2237474"/>
              <a:gd name="connsiteX83" fmla="*/ 7114651 w 12192000"/>
              <a:gd name="connsiteY83" fmla="*/ 1620959 h 2237474"/>
              <a:gd name="connsiteX84" fmla="*/ 7092727 w 12192000"/>
              <a:gd name="connsiteY84" fmla="*/ 1623628 h 2237474"/>
              <a:gd name="connsiteX85" fmla="*/ 7031309 w 12192000"/>
              <a:gd name="connsiteY85" fmla="*/ 1619451 h 2237474"/>
              <a:gd name="connsiteX86" fmla="*/ 6999084 w 12192000"/>
              <a:gd name="connsiteY86" fmla="*/ 1634317 h 2237474"/>
              <a:gd name="connsiteX87" fmla="*/ 6992107 w 12192000"/>
              <a:gd name="connsiteY87" fmla="*/ 1636860 h 2237474"/>
              <a:gd name="connsiteX88" fmla="*/ 6991765 w 12192000"/>
              <a:gd name="connsiteY88" fmla="*/ 1636725 h 2237474"/>
              <a:gd name="connsiteX89" fmla="*/ 6983996 w 12192000"/>
              <a:gd name="connsiteY89" fmla="*/ 1639040 h 2237474"/>
              <a:gd name="connsiteX90" fmla="*/ 6979383 w 12192000"/>
              <a:gd name="connsiteY90" fmla="*/ 1641496 h 2237474"/>
              <a:gd name="connsiteX91" fmla="*/ 6900177 w 12192000"/>
              <a:gd name="connsiteY91" fmla="*/ 1636016 h 2237474"/>
              <a:gd name="connsiteX92" fmla="*/ 6795372 w 12192000"/>
              <a:gd name="connsiteY92" fmla="*/ 1644845 h 2237474"/>
              <a:gd name="connsiteX93" fmla="*/ 6692251 w 12192000"/>
              <a:gd name="connsiteY93" fmla="*/ 1656357 h 2237474"/>
              <a:gd name="connsiteX94" fmla="*/ 6655235 w 12192000"/>
              <a:gd name="connsiteY94" fmla="*/ 1661869 h 2237474"/>
              <a:gd name="connsiteX95" fmla="*/ 6587857 w 12192000"/>
              <a:gd name="connsiteY95" fmla="*/ 1665769 h 2237474"/>
              <a:gd name="connsiteX96" fmla="*/ 6554894 w 12192000"/>
              <a:gd name="connsiteY96" fmla="*/ 1664428 h 2237474"/>
              <a:gd name="connsiteX97" fmla="*/ 6551579 w 12192000"/>
              <a:gd name="connsiteY97" fmla="*/ 1662213 h 2237474"/>
              <a:gd name="connsiteX98" fmla="*/ 6545693 w 12192000"/>
              <a:gd name="connsiteY98" fmla="*/ 1661776 h 2237474"/>
              <a:gd name="connsiteX99" fmla="*/ 6530561 w 12192000"/>
              <a:gd name="connsiteY99" fmla="*/ 1664619 h 2237474"/>
              <a:gd name="connsiteX100" fmla="*/ 6525028 w 12192000"/>
              <a:gd name="connsiteY100" fmla="*/ 1666354 h 2237474"/>
              <a:gd name="connsiteX101" fmla="*/ 6516595 w 12192000"/>
              <a:gd name="connsiteY101" fmla="*/ 1667475 h 2237474"/>
              <a:gd name="connsiteX102" fmla="*/ 6516340 w 12192000"/>
              <a:gd name="connsiteY102" fmla="*/ 1667291 h 2237474"/>
              <a:gd name="connsiteX103" fmla="*/ 6508541 w 12192000"/>
              <a:gd name="connsiteY103" fmla="*/ 1668757 h 2237474"/>
              <a:gd name="connsiteX104" fmla="*/ 6471012 w 12192000"/>
              <a:gd name="connsiteY104" fmla="*/ 1678604 h 2237474"/>
              <a:gd name="connsiteX105" fmla="*/ 6415265 w 12192000"/>
              <a:gd name="connsiteY105" fmla="*/ 1665317 h 2237474"/>
              <a:gd name="connsiteX106" fmla="*/ 6393343 w 12192000"/>
              <a:gd name="connsiteY106" fmla="*/ 1664672 h 2237474"/>
              <a:gd name="connsiteX107" fmla="*/ 6380457 w 12192000"/>
              <a:gd name="connsiteY107" fmla="*/ 1662376 h 2237474"/>
              <a:gd name="connsiteX108" fmla="*/ 6280959 w 12192000"/>
              <a:gd name="connsiteY108" fmla="*/ 1689329 h 2237474"/>
              <a:gd name="connsiteX109" fmla="*/ 6266765 w 12192000"/>
              <a:gd name="connsiteY109" fmla="*/ 1695560 h 2237474"/>
              <a:gd name="connsiteX110" fmla="*/ 6098321 w 12192000"/>
              <a:gd name="connsiteY110" fmla="*/ 1721646 h 2237474"/>
              <a:gd name="connsiteX111" fmla="*/ 5880652 w 12192000"/>
              <a:gd name="connsiteY111" fmla="*/ 1779643 h 2237474"/>
              <a:gd name="connsiteX112" fmla="*/ 5785959 w 12192000"/>
              <a:gd name="connsiteY112" fmla="*/ 1775307 h 2237474"/>
              <a:gd name="connsiteX113" fmla="*/ 5643534 w 12192000"/>
              <a:gd name="connsiteY113" fmla="*/ 1802919 h 2237474"/>
              <a:gd name="connsiteX114" fmla="*/ 5518799 w 12192000"/>
              <a:gd name="connsiteY114" fmla="*/ 1818312 h 2237474"/>
              <a:gd name="connsiteX115" fmla="*/ 5505014 w 12192000"/>
              <a:gd name="connsiteY115" fmla="*/ 1819259 h 2237474"/>
              <a:gd name="connsiteX116" fmla="*/ 5453307 w 12192000"/>
              <a:gd name="connsiteY116" fmla="*/ 1815450 h 2237474"/>
              <a:gd name="connsiteX117" fmla="*/ 5364192 w 12192000"/>
              <a:gd name="connsiteY117" fmla="*/ 1826074 h 2237474"/>
              <a:gd name="connsiteX118" fmla="*/ 5350380 w 12192000"/>
              <a:gd name="connsiteY118" fmla="*/ 1830891 h 2237474"/>
              <a:gd name="connsiteX119" fmla="*/ 5259633 w 12192000"/>
              <a:gd name="connsiteY119" fmla="*/ 1837160 h 2237474"/>
              <a:gd name="connsiteX120" fmla="*/ 5197513 w 12192000"/>
              <a:gd name="connsiteY120" fmla="*/ 1844718 h 2237474"/>
              <a:gd name="connsiteX121" fmla="*/ 5184170 w 12192000"/>
              <a:gd name="connsiteY121" fmla="*/ 1849402 h 2237474"/>
              <a:gd name="connsiteX122" fmla="*/ 5168852 w 12192000"/>
              <a:gd name="connsiteY122" fmla="*/ 1844846 h 2237474"/>
              <a:gd name="connsiteX123" fmla="*/ 5164370 w 12192000"/>
              <a:gd name="connsiteY123" fmla="*/ 1840597 h 2237474"/>
              <a:gd name="connsiteX124" fmla="*/ 5114927 w 12192000"/>
              <a:gd name="connsiteY124" fmla="*/ 1847827 h 2237474"/>
              <a:gd name="connsiteX125" fmla="*/ 5108970 w 12192000"/>
              <a:gd name="connsiteY125" fmla="*/ 1847935 h 2237474"/>
              <a:gd name="connsiteX126" fmla="*/ 5067961 w 12192000"/>
              <a:gd name="connsiteY126" fmla="*/ 1845917 h 2237474"/>
              <a:gd name="connsiteX127" fmla="*/ 5007075 w 12192000"/>
              <a:gd name="connsiteY127" fmla="*/ 1838626 h 2237474"/>
              <a:gd name="connsiteX128" fmla="*/ 4944087 w 12192000"/>
              <a:gd name="connsiteY128" fmla="*/ 1823332 h 2237474"/>
              <a:gd name="connsiteX129" fmla="*/ 4907662 w 12192000"/>
              <a:gd name="connsiteY129" fmla="*/ 1816900 h 2237474"/>
              <a:gd name="connsiteX130" fmla="*/ 4882386 w 12192000"/>
              <a:gd name="connsiteY130" fmla="*/ 1809844 h 2237474"/>
              <a:gd name="connsiteX131" fmla="*/ 4811440 w 12192000"/>
              <a:gd name="connsiteY131" fmla="*/ 1804655 h 2237474"/>
              <a:gd name="connsiteX132" fmla="*/ 4691075 w 12192000"/>
              <a:gd name="connsiteY132" fmla="*/ 1801389 h 2237474"/>
              <a:gd name="connsiteX133" fmla="*/ 4611738 w 12192000"/>
              <a:gd name="connsiteY133" fmla="*/ 1776964 h 2237474"/>
              <a:gd name="connsiteX134" fmla="*/ 4560070 w 12192000"/>
              <a:gd name="connsiteY134" fmla="*/ 1785640 h 2237474"/>
              <a:gd name="connsiteX135" fmla="*/ 4536503 w 12192000"/>
              <a:gd name="connsiteY135" fmla="*/ 1785334 h 2237474"/>
              <a:gd name="connsiteX136" fmla="*/ 4513724 w 12192000"/>
              <a:gd name="connsiteY136" fmla="*/ 1791996 h 2237474"/>
              <a:gd name="connsiteX137" fmla="*/ 4459810 w 12192000"/>
              <a:gd name="connsiteY137" fmla="*/ 1797886 h 2237474"/>
              <a:gd name="connsiteX138" fmla="*/ 4379064 w 12192000"/>
              <a:gd name="connsiteY138" fmla="*/ 1817177 h 2237474"/>
              <a:gd name="connsiteX139" fmla="*/ 4319209 w 12192000"/>
              <a:gd name="connsiteY139" fmla="*/ 1834833 h 2237474"/>
              <a:gd name="connsiteX140" fmla="*/ 4290981 w 12192000"/>
              <a:gd name="connsiteY140" fmla="*/ 1839677 h 2237474"/>
              <a:gd name="connsiteX141" fmla="*/ 4285792 w 12192000"/>
              <a:gd name="connsiteY141" fmla="*/ 1836231 h 2237474"/>
              <a:gd name="connsiteX142" fmla="*/ 4238372 w 12192000"/>
              <a:gd name="connsiteY142" fmla="*/ 1851480 h 2237474"/>
              <a:gd name="connsiteX143" fmla="*/ 4232517 w 12192000"/>
              <a:gd name="connsiteY143" fmla="*/ 1852567 h 2237474"/>
              <a:gd name="connsiteX144" fmla="*/ 4191732 w 12192000"/>
              <a:gd name="connsiteY144" fmla="*/ 1857328 h 2237474"/>
              <a:gd name="connsiteX145" fmla="*/ 4065532 w 12192000"/>
              <a:gd name="connsiteY145" fmla="*/ 1855477 h 2237474"/>
              <a:gd name="connsiteX146" fmla="*/ 4028460 w 12192000"/>
              <a:gd name="connsiteY146" fmla="*/ 1855137 h 2237474"/>
              <a:gd name="connsiteX147" fmla="*/ 4002267 w 12192000"/>
              <a:gd name="connsiteY147" fmla="*/ 1852352 h 2237474"/>
              <a:gd name="connsiteX148" fmla="*/ 3931396 w 12192000"/>
              <a:gd name="connsiteY148" fmla="*/ 1858915 h 2237474"/>
              <a:gd name="connsiteX149" fmla="*/ 3812162 w 12192000"/>
              <a:gd name="connsiteY149" fmla="*/ 1875501 h 2237474"/>
              <a:gd name="connsiteX150" fmla="*/ 3767672 w 12192000"/>
              <a:gd name="connsiteY150" fmla="*/ 1874600 h 2237474"/>
              <a:gd name="connsiteX151" fmla="*/ 3751332 w 12192000"/>
              <a:gd name="connsiteY151" fmla="*/ 1869854 h 2237474"/>
              <a:gd name="connsiteX152" fmla="*/ 3729530 w 12192000"/>
              <a:gd name="connsiteY152" fmla="*/ 1864513 h 2237474"/>
              <a:gd name="connsiteX153" fmla="*/ 3680177 w 12192000"/>
              <a:gd name="connsiteY153" fmla="*/ 1881552 h 2237474"/>
              <a:gd name="connsiteX154" fmla="*/ 3567259 w 12192000"/>
              <a:gd name="connsiteY154" fmla="*/ 1893482 h 2237474"/>
              <a:gd name="connsiteX155" fmla="*/ 3405770 w 12192000"/>
              <a:gd name="connsiteY155" fmla="*/ 1904591 h 2237474"/>
              <a:gd name="connsiteX156" fmla="*/ 3280097 w 12192000"/>
              <a:gd name="connsiteY156" fmla="*/ 1919610 h 2237474"/>
              <a:gd name="connsiteX157" fmla="*/ 3123424 w 12192000"/>
              <a:gd name="connsiteY157" fmla="*/ 1952930 h 2237474"/>
              <a:gd name="connsiteX158" fmla="*/ 3009910 w 12192000"/>
              <a:gd name="connsiteY158" fmla="*/ 1957866 h 2237474"/>
              <a:gd name="connsiteX159" fmla="*/ 2995934 w 12192000"/>
              <a:gd name="connsiteY159" fmla="*/ 1967085 h 2237474"/>
              <a:gd name="connsiteX160" fmla="*/ 2980071 w 12192000"/>
              <a:gd name="connsiteY160" fmla="*/ 1972988 h 2237474"/>
              <a:gd name="connsiteX161" fmla="*/ 2978094 w 12192000"/>
              <a:gd name="connsiteY161" fmla="*/ 1972369 h 2237474"/>
              <a:gd name="connsiteX162" fmla="*/ 2942858 w 12192000"/>
              <a:gd name="connsiteY162" fmla="*/ 1981367 h 2237474"/>
              <a:gd name="connsiteX163" fmla="*/ 2875436 w 12192000"/>
              <a:gd name="connsiteY163" fmla="*/ 1996977 h 2237474"/>
              <a:gd name="connsiteX164" fmla="*/ 2874892 w 12192000"/>
              <a:gd name="connsiteY164" fmla="*/ 1996085 h 2237474"/>
              <a:gd name="connsiteX165" fmla="*/ 2864145 w 12192000"/>
              <a:gd name="connsiteY165" fmla="*/ 1994061 h 2237474"/>
              <a:gd name="connsiteX166" fmla="*/ 2843662 w 12192000"/>
              <a:gd name="connsiteY166" fmla="*/ 1992498 h 2237474"/>
              <a:gd name="connsiteX167" fmla="*/ 2796128 w 12192000"/>
              <a:gd name="connsiteY167" fmla="*/ 1976403 h 2237474"/>
              <a:gd name="connsiteX168" fmla="*/ 2756784 w 12192000"/>
              <a:gd name="connsiteY168" fmla="*/ 1985116 h 2237474"/>
              <a:gd name="connsiteX169" fmla="*/ 2748833 w 12192000"/>
              <a:gd name="connsiteY169" fmla="*/ 1986323 h 2237474"/>
              <a:gd name="connsiteX170" fmla="*/ 2748661 w 12192000"/>
              <a:gd name="connsiteY170" fmla="*/ 1986122 h 2237474"/>
              <a:gd name="connsiteX171" fmla="*/ 2740251 w 12192000"/>
              <a:gd name="connsiteY171" fmla="*/ 1986946 h 2237474"/>
              <a:gd name="connsiteX172" fmla="*/ 2718916 w 12192000"/>
              <a:gd name="connsiteY172" fmla="*/ 1990867 h 2237474"/>
              <a:gd name="connsiteX173" fmla="*/ 2713522 w 12192000"/>
              <a:gd name="connsiteY173" fmla="*/ 1990173 h 2237474"/>
              <a:gd name="connsiteX174" fmla="*/ 2680597 w 12192000"/>
              <a:gd name="connsiteY174" fmla="*/ 1984996 h 2237474"/>
              <a:gd name="connsiteX175" fmla="*/ 2578178 w 12192000"/>
              <a:gd name="connsiteY175" fmla="*/ 1990531 h 2237474"/>
              <a:gd name="connsiteX176" fmla="*/ 2476147 w 12192000"/>
              <a:gd name="connsiteY176" fmla="*/ 1998305 h 2237474"/>
              <a:gd name="connsiteX177" fmla="*/ 2373568 w 12192000"/>
              <a:gd name="connsiteY177" fmla="*/ 2003219 h 2237474"/>
              <a:gd name="connsiteX178" fmla="*/ 2321399 w 12192000"/>
              <a:gd name="connsiteY178" fmla="*/ 1989467 h 2237474"/>
              <a:gd name="connsiteX179" fmla="*/ 2315525 w 12192000"/>
              <a:gd name="connsiteY179" fmla="*/ 1989708 h 2237474"/>
              <a:gd name="connsiteX180" fmla="*/ 2300792 w 12192000"/>
              <a:gd name="connsiteY180" fmla="*/ 1994290 h 2237474"/>
              <a:gd name="connsiteX181" fmla="*/ 2295469 w 12192000"/>
              <a:gd name="connsiteY181" fmla="*/ 1996659 h 2237474"/>
              <a:gd name="connsiteX182" fmla="*/ 2287219 w 12192000"/>
              <a:gd name="connsiteY182" fmla="*/ 1998750 h 2237474"/>
              <a:gd name="connsiteX183" fmla="*/ 2286948 w 12192000"/>
              <a:gd name="connsiteY183" fmla="*/ 1998596 h 2237474"/>
              <a:gd name="connsiteX184" fmla="*/ 2243069 w 12192000"/>
              <a:gd name="connsiteY184" fmla="*/ 2015111 h 2237474"/>
              <a:gd name="connsiteX185" fmla="*/ 2186609 w 12192000"/>
              <a:gd name="connsiteY185" fmla="*/ 2008263 h 2237474"/>
              <a:gd name="connsiteX186" fmla="*/ 2164831 w 12192000"/>
              <a:gd name="connsiteY186" fmla="*/ 2010143 h 2237474"/>
              <a:gd name="connsiteX187" fmla="*/ 2152836 w 12192000"/>
              <a:gd name="connsiteY187" fmla="*/ 2010048 h 2237474"/>
              <a:gd name="connsiteX188" fmla="*/ 2117102 w 12192000"/>
              <a:gd name="connsiteY188" fmla="*/ 2023004 h 2237474"/>
              <a:gd name="connsiteX189" fmla="*/ 2111935 w 12192000"/>
              <a:gd name="connsiteY189" fmla="*/ 2023163 h 2237474"/>
              <a:gd name="connsiteX190" fmla="*/ 2089991 w 12192000"/>
              <a:gd name="connsiteY190" fmla="*/ 2034193 h 2237474"/>
              <a:gd name="connsiteX191" fmla="*/ 2058061 w 12192000"/>
              <a:gd name="connsiteY191" fmla="*/ 2047942 h 2237474"/>
              <a:gd name="connsiteX192" fmla="*/ 2055737 w 12192000"/>
              <a:gd name="connsiteY192" fmla="*/ 2047704 h 2237474"/>
              <a:gd name="connsiteX193" fmla="*/ 2042244 w 12192000"/>
              <a:gd name="connsiteY193" fmla="*/ 2055560 h 2237474"/>
              <a:gd name="connsiteX194" fmla="*/ 1976224 w 12192000"/>
              <a:gd name="connsiteY194" fmla="*/ 2074257 h 2237474"/>
              <a:gd name="connsiteX195" fmla="*/ 1877728 w 12192000"/>
              <a:gd name="connsiteY195" fmla="*/ 2101004 h 2237474"/>
              <a:gd name="connsiteX196" fmla="*/ 1759056 w 12192000"/>
              <a:gd name="connsiteY196" fmla="*/ 2125608 h 2237474"/>
              <a:gd name="connsiteX197" fmla="*/ 1637948 w 12192000"/>
              <a:gd name="connsiteY197" fmla="*/ 2172597 h 2237474"/>
              <a:gd name="connsiteX198" fmla="*/ 1434549 w 12192000"/>
              <a:gd name="connsiteY198" fmla="*/ 2234522 h 2237474"/>
              <a:gd name="connsiteX199" fmla="*/ 1398481 w 12192000"/>
              <a:gd name="connsiteY199" fmla="*/ 2237074 h 2237474"/>
              <a:gd name="connsiteX200" fmla="*/ 1398407 w 12192000"/>
              <a:gd name="connsiteY200" fmla="*/ 2237095 h 2237474"/>
              <a:gd name="connsiteX201" fmla="*/ 1370962 w 12192000"/>
              <a:gd name="connsiteY201" fmla="*/ 2237474 h 2237474"/>
              <a:gd name="connsiteX202" fmla="*/ 1356367 w 12192000"/>
              <a:gd name="connsiteY202" fmla="*/ 2235089 h 2237474"/>
              <a:gd name="connsiteX203" fmla="*/ 1324828 w 12192000"/>
              <a:gd name="connsiteY203" fmla="*/ 2231968 h 2237474"/>
              <a:gd name="connsiteX204" fmla="*/ 1297744 w 12192000"/>
              <a:gd name="connsiteY204" fmla="*/ 2235849 h 2237474"/>
              <a:gd name="connsiteX205" fmla="*/ 1286236 w 12192000"/>
              <a:gd name="connsiteY205" fmla="*/ 2233135 h 2237474"/>
              <a:gd name="connsiteX206" fmla="*/ 1283504 w 12192000"/>
              <a:gd name="connsiteY206" fmla="*/ 2233797 h 2237474"/>
              <a:gd name="connsiteX207" fmla="*/ 1279765 w 12192000"/>
              <a:gd name="connsiteY207" fmla="*/ 2229639 h 2237474"/>
              <a:gd name="connsiteX208" fmla="*/ 1195347 w 12192000"/>
              <a:gd name="connsiteY208" fmla="*/ 2212354 h 2237474"/>
              <a:gd name="connsiteX209" fmla="*/ 970251 w 12192000"/>
              <a:gd name="connsiteY209" fmla="*/ 2221029 h 2237474"/>
              <a:gd name="connsiteX210" fmla="*/ 812914 w 12192000"/>
              <a:gd name="connsiteY210" fmla="*/ 2202752 h 2237474"/>
              <a:gd name="connsiteX211" fmla="*/ 800195 w 12192000"/>
              <a:gd name="connsiteY211" fmla="*/ 2209407 h 2237474"/>
              <a:gd name="connsiteX212" fmla="*/ 784978 w 12192000"/>
              <a:gd name="connsiteY212" fmla="*/ 2212360 h 2237474"/>
              <a:gd name="connsiteX213" fmla="*/ 681987 w 12192000"/>
              <a:gd name="connsiteY213" fmla="*/ 2216757 h 2237474"/>
              <a:gd name="connsiteX214" fmla="*/ 669923 w 12192000"/>
              <a:gd name="connsiteY214" fmla="*/ 2211682 h 2237474"/>
              <a:gd name="connsiteX215" fmla="*/ 648680 w 12192000"/>
              <a:gd name="connsiteY215" fmla="*/ 2206229 h 2237474"/>
              <a:gd name="connsiteX216" fmla="*/ 597225 w 12192000"/>
              <a:gd name="connsiteY216" fmla="*/ 2180999 h 2237474"/>
              <a:gd name="connsiteX217" fmla="*/ 558449 w 12192000"/>
              <a:gd name="connsiteY217" fmla="*/ 2182346 h 2237474"/>
              <a:gd name="connsiteX218" fmla="*/ 550517 w 12192000"/>
              <a:gd name="connsiteY218" fmla="*/ 2182060 h 2237474"/>
              <a:gd name="connsiteX219" fmla="*/ 550309 w 12192000"/>
              <a:gd name="connsiteY219" fmla="*/ 2181825 h 2237474"/>
              <a:gd name="connsiteX220" fmla="*/ 541836 w 12192000"/>
              <a:gd name="connsiteY220" fmla="*/ 2181063 h 2237474"/>
              <a:gd name="connsiteX221" fmla="*/ 536057 w 12192000"/>
              <a:gd name="connsiteY221" fmla="*/ 2181537 h 2237474"/>
              <a:gd name="connsiteX222" fmla="*/ 520671 w 12192000"/>
              <a:gd name="connsiteY222" fmla="*/ 2180980 h 2237474"/>
              <a:gd name="connsiteX223" fmla="*/ 515024 w 12192000"/>
              <a:gd name="connsiteY223" fmla="*/ 2179258 h 2237474"/>
              <a:gd name="connsiteX224" fmla="*/ 512278 w 12192000"/>
              <a:gd name="connsiteY224" fmla="*/ 2176369 h 2237474"/>
              <a:gd name="connsiteX225" fmla="*/ 480419 w 12192000"/>
              <a:gd name="connsiteY225" fmla="*/ 2167807 h 2237474"/>
              <a:gd name="connsiteX226" fmla="*/ 413835 w 12192000"/>
              <a:gd name="connsiteY226" fmla="*/ 2156783 h 2237474"/>
              <a:gd name="connsiteX227" fmla="*/ 376513 w 12192000"/>
              <a:gd name="connsiteY227" fmla="*/ 2154014 h 2237474"/>
              <a:gd name="connsiteX228" fmla="*/ 273386 w 12192000"/>
              <a:gd name="connsiteY228" fmla="*/ 2142551 h 2237474"/>
              <a:gd name="connsiteX229" fmla="*/ 169207 w 12192000"/>
              <a:gd name="connsiteY229" fmla="*/ 2128100 h 2237474"/>
              <a:gd name="connsiteX230" fmla="*/ 93149 w 12192000"/>
              <a:gd name="connsiteY230" fmla="*/ 2105324 h 2237474"/>
              <a:gd name="connsiteX231" fmla="*/ 88109 w 12192000"/>
              <a:gd name="connsiteY231" fmla="*/ 2106704 h 2237474"/>
              <a:gd name="connsiteX232" fmla="*/ 80022 w 12192000"/>
              <a:gd name="connsiteY232" fmla="*/ 2107254 h 2237474"/>
              <a:gd name="connsiteX233" fmla="*/ 79717 w 12192000"/>
              <a:gd name="connsiteY233" fmla="*/ 2107046 h 2237474"/>
              <a:gd name="connsiteX234" fmla="*/ 72352 w 12192000"/>
              <a:gd name="connsiteY234" fmla="*/ 2107991 h 2237474"/>
              <a:gd name="connsiteX235" fmla="*/ 37645 w 12192000"/>
              <a:gd name="connsiteY235" fmla="*/ 2115401 h 2237474"/>
              <a:gd name="connsiteX236" fmla="*/ 4572 w 12192000"/>
              <a:gd name="connsiteY236" fmla="*/ 2111091 h 2237474"/>
              <a:gd name="connsiteX237" fmla="*/ 0 w 12192000"/>
              <a:gd name="connsiteY237" fmla="*/ 2110468 h 2237474"/>
              <a:gd name="connsiteX238" fmla="*/ 0 w 12192000"/>
              <a:gd name="connsiteY238"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154948 w 12192000"/>
              <a:gd name="connsiteY4" fmla="*/ 762731 h 2237474"/>
              <a:gd name="connsiteX5" fmla="*/ 12047364 w 12192000"/>
              <a:gd name="connsiteY5" fmla="*/ 749662 h 2237474"/>
              <a:gd name="connsiteX6" fmla="*/ 11890686 w 12192000"/>
              <a:gd name="connsiteY6" fmla="*/ 732766 h 2237474"/>
              <a:gd name="connsiteX7" fmla="*/ 11782413 w 12192000"/>
              <a:gd name="connsiteY7" fmla="*/ 769868 h 2237474"/>
              <a:gd name="connsiteX8" fmla="*/ 11649954 w 12192000"/>
              <a:gd name="connsiteY8" fmla="*/ 749628 h 2237474"/>
              <a:gd name="connsiteX9" fmla="*/ 11560424 w 12192000"/>
              <a:gd name="connsiteY9" fmla="*/ 748017 h 2237474"/>
              <a:gd name="connsiteX10" fmla="*/ 11358455 w 12192000"/>
              <a:gd name="connsiteY10" fmla="*/ 747593 h 2237474"/>
              <a:gd name="connsiteX11" fmla="*/ 11165209 w 12192000"/>
              <a:gd name="connsiteY11" fmla="*/ 748852 h 2237474"/>
              <a:gd name="connsiteX12" fmla="*/ 11058755 w 12192000"/>
              <a:gd name="connsiteY12" fmla="*/ 749617 h 2237474"/>
              <a:gd name="connsiteX13" fmla="*/ 10884013 w 12192000"/>
              <a:gd name="connsiteY13" fmla="*/ 760728 h 2237474"/>
              <a:gd name="connsiteX14" fmla="*/ 10834688 w 12192000"/>
              <a:gd name="connsiteY14" fmla="*/ 757726 h 2237474"/>
              <a:gd name="connsiteX15" fmla="*/ 10805004 w 12192000"/>
              <a:gd name="connsiteY15" fmla="*/ 757573 h 2237474"/>
              <a:gd name="connsiteX16" fmla="*/ 10739478 w 12192000"/>
              <a:gd name="connsiteY16" fmla="*/ 776841 h 2237474"/>
              <a:gd name="connsiteX17" fmla="*/ 10458762 w 12192000"/>
              <a:gd name="connsiteY17" fmla="*/ 755400 h 2237474"/>
              <a:gd name="connsiteX18" fmla="*/ 10246919 w 12192000"/>
              <a:gd name="connsiteY18" fmla="*/ 769960 h 2237474"/>
              <a:gd name="connsiteX19" fmla="*/ 10167995 w 12192000"/>
              <a:gd name="connsiteY19" fmla="*/ 760843 h 2237474"/>
              <a:gd name="connsiteX20" fmla="*/ 9997044 w 12192000"/>
              <a:gd name="connsiteY20" fmla="*/ 780129 h 2237474"/>
              <a:gd name="connsiteX21" fmla="*/ 9943887 w 12192000"/>
              <a:gd name="connsiteY21" fmla="*/ 804141 h 2237474"/>
              <a:gd name="connsiteX22" fmla="*/ 9918248 w 12192000"/>
              <a:gd name="connsiteY22" fmla="*/ 816628 h 2237474"/>
              <a:gd name="connsiteX23" fmla="*/ 9836148 w 12192000"/>
              <a:gd name="connsiteY23" fmla="*/ 858312 h 2237474"/>
              <a:gd name="connsiteX24" fmla="*/ 9823800 w 12192000"/>
              <a:gd name="connsiteY24" fmla="*/ 866604 h 2237474"/>
              <a:gd name="connsiteX25" fmla="*/ 9794684 w 12192000"/>
              <a:gd name="connsiteY25" fmla="*/ 864509 h 2237474"/>
              <a:gd name="connsiteX26" fmla="*/ 9778288 w 12192000"/>
              <a:gd name="connsiteY26" fmla="*/ 854362 h 2237474"/>
              <a:gd name="connsiteX27" fmla="*/ 9773886 w 12192000"/>
              <a:gd name="connsiteY27" fmla="*/ 857543 h 2237474"/>
              <a:gd name="connsiteX28" fmla="*/ 9761459 w 12192000"/>
              <a:gd name="connsiteY28" fmla="*/ 862394 h 2237474"/>
              <a:gd name="connsiteX29" fmla="*/ 9705768 w 12192000"/>
              <a:gd name="connsiteY29" fmla="*/ 894610 h 2237474"/>
              <a:gd name="connsiteX30" fmla="*/ 9683005 w 12192000"/>
              <a:gd name="connsiteY30" fmla="*/ 894128 h 2237474"/>
              <a:gd name="connsiteX31" fmla="*/ 9594438 w 12192000"/>
              <a:gd name="connsiteY31" fmla="*/ 919051 h 2237474"/>
              <a:gd name="connsiteX32" fmla="*/ 9577033 w 12192000"/>
              <a:gd name="connsiteY32" fmla="*/ 922857 h 2237474"/>
              <a:gd name="connsiteX33" fmla="*/ 9544189 w 12192000"/>
              <a:gd name="connsiteY33" fmla="*/ 938966 h 2237474"/>
              <a:gd name="connsiteX34" fmla="*/ 9534048 w 12192000"/>
              <a:gd name="connsiteY34" fmla="*/ 940158 h 2237474"/>
              <a:gd name="connsiteX35" fmla="*/ 9500499 w 12192000"/>
              <a:gd name="connsiteY35" fmla="*/ 954680 h 2237474"/>
              <a:gd name="connsiteX36" fmla="*/ 9428195 w 12192000"/>
              <a:gd name="connsiteY36" fmla="*/ 986225 h 2237474"/>
              <a:gd name="connsiteX37" fmla="*/ 9410017 w 12192000"/>
              <a:gd name="connsiteY37" fmla="*/ 993931 h 2237474"/>
              <a:gd name="connsiteX38" fmla="*/ 9392919 w 12192000"/>
              <a:gd name="connsiteY38" fmla="*/ 994656 h 2237474"/>
              <a:gd name="connsiteX39" fmla="*/ 9301293 w 12192000"/>
              <a:gd name="connsiteY39" fmla="*/ 1011593 h 2237474"/>
              <a:gd name="connsiteX40" fmla="*/ 9278619 w 12192000"/>
              <a:gd name="connsiteY40" fmla="*/ 1011878 h 2237474"/>
              <a:gd name="connsiteX41" fmla="*/ 9268019 w 12192000"/>
              <a:gd name="connsiteY41" fmla="*/ 1007442 h 2237474"/>
              <a:gd name="connsiteX42" fmla="*/ 9234662 w 12192000"/>
              <a:gd name="connsiteY42" fmla="*/ 1023056 h 2237474"/>
              <a:gd name="connsiteX43" fmla="*/ 9181033 w 12192000"/>
              <a:gd name="connsiteY43" fmla="*/ 1037921 h 2237474"/>
              <a:gd name="connsiteX44" fmla="*/ 9155969 w 12192000"/>
              <a:gd name="connsiteY44" fmla="*/ 1046804 h 2237474"/>
              <a:gd name="connsiteX45" fmla="*/ 9133985 w 12192000"/>
              <a:gd name="connsiteY45" fmla="*/ 1046450 h 2237474"/>
              <a:gd name="connsiteX46" fmla="*/ 9012987 w 12192000"/>
              <a:gd name="connsiteY46" fmla="*/ 1061986 h 2237474"/>
              <a:gd name="connsiteX47" fmla="*/ 8968445 w 12192000"/>
              <a:gd name="connsiteY47" fmla="*/ 1052169 h 2237474"/>
              <a:gd name="connsiteX48" fmla="*/ 8958984 w 12192000"/>
              <a:gd name="connsiteY48" fmla="*/ 1057212 h 2237474"/>
              <a:gd name="connsiteX49" fmla="*/ 8886001 w 12192000"/>
              <a:gd name="connsiteY49" fmla="*/ 1067468 h 2237474"/>
              <a:gd name="connsiteX50" fmla="*/ 8838610 w 12192000"/>
              <a:gd name="connsiteY50" fmla="*/ 1075091 h 2237474"/>
              <a:gd name="connsiteX51" fmla="*/ 8750383 w 12192000"/>
              <a:gd name="connsiteY51" fmla="*/ 1097387 h 2237474"/>
              <a:gd name="connsiteX52" fmla="*/ 8697365 w 12192000"/>
              <a:gd name="connsiteY52" fmla="*/ 1105869 h 2237474"/>
              <a:gd name="connsiteX53" fmla="*/ 8665605 w 12192000"/>
              <a:gd name="connsiteY53" fmla="*/ 1110791 h 2237474"/>
              <a:gd name="connsiteX54" fmla="*/ 8584946 w 12192000"/>
              <a:gd name="connsiteY54" fmla="*/ 1135226 h 2237474"/>
              <a:gd name="connsiteX55" fmla="*/ 8460755 w 12192000"/>
              <a:gd name="connsiteY55" fmla="*/ 1203427 h 2237474"/>
              <a:gd name="connsiteX56" fmla="*/ 8419755 w 12192000"/>
              <a:gd name="connsiteY56" fmla="*/ 1216260 h 2237474"/>
              <a:gd name="connsiteX57" fmla="*/ 8411626 w 12192000"/>
              <a:gd name="connsiteY57" fmla="*/ 1214397 h 2237474"/>
              <a:gd name="connsiteX58" fmla="*/ 8363469 w 12192000"/>
              <a:gd name="connsiteY58" fmla="*/ 1246658 h 2237474"/>
              <a:gd name="connsiteX59" fmla="*/ 8275497 w 12192000"/>
              <a:gd name="connsiteY59" fmla="*/ 1264396 h 2237474"/>
              <a:gd name="connsiteX60" fmla="*/ 8206287 w 12192000"/>
              <a:gd name="connsiteY60" fmla="*/ 1273060 h 2237474"/>
              <a:gd name="connsiteX61" fmla="*/ 8168705 w 12192000"/>
              <a:gd name="connsiteY61" fmla="*/ 1279956 h 2237474"/>
              <a:gd name="connsiteX62" fmla="*/ 8139997 w 12192000"/>
              <a:gd name="connsiteY62" fmla="*/ 1282713 h 2237474"/>
              <a:gd name="connsiteX63" fmla="*/ 8074238 w 12192000"/>
              <a:gd name="connsiteY63" fmla="*/ 1301895 h 2237474"/>
              <a:gd name="connsiteX64" fmla="*/ 7968292 w 12192000"/>
              <a:gd name="connsiteY64" fmla="*/ 1338779 h 2237474"/>
              <a:gd name="connsiteX65" fmla="*/ 7945122 w 12192000"/>
              <a:gd name="connsiteY65" fmla="*/ 1345477 h 2237474"/>
              <a:gd name="connsiteX66" fmla="*/ 7922771 w 12192000"/>
              <a:gd name="connsiteY66" fmla="*/ 1346645 h 2237474"/>
              <a:gd name="connsiteX67" fmla="*/ 7915461 w 12192000"/>
              <a:gd name="connsiteY67" fmla="*/ 1342919 h 2237474"/>
              <a:gd name="connsiteX68" fmla="*/ 7902328 w 12192000"/>
              <a:gd name="connsiteY68" fmla="*/ 1345865 h 2237474"/>
              <a:gd name="connsiteX69" fmla="*/ 7898322 w 12192000"/>
              <a:gd name="connsiteY69" fmla="*/ 1345689 h 2237474"/>
              <a:gd name="connsiteX70" fmla="*/ 7875879 w 12192000"/>
              <a:gd name="connsiteY70" fmla="*/ 1345646 h 2237474"/>
              <a:gd name="connsiteX71" fmla="*/ 7840612 w 12192000"/>
              <a:gd name="connsiteY71" fmla="*/ 1369373 h 2237474"/>
              <a:gd name="connsiteX72" fmla="*/ 7786819 w 12192000"/>
              <a:gd name="connsiteY72" fmla="*/ 1378970 h 2237474"/>
              <a:gd name="connsiteX73" fmla="*/ 7548172 w 12192000"/>
              <a:gd name="connsiteY73" fmla="*/ 1417460 h 2237474"/>
              <a:gd name="connsiteX74" fmla="*/ 7483437 w 12192000"/>
              <a:gd name="connsiteY74" fmla="*/ 1478152 h 2237474"/>
              <a:gd name="connsiteX75" fmla="*/ 7377870 w 12192000"/>
              <a:gd name="connsiteY75" fmla="*/ 1523319 h 2237474"/>
              <a:gd name="connsiteX76" fmla="*/ 7230737 w 12192000"/>
              <a:gd name="connsiteY76" fmla="*/ 1562633 h 2237474"/>
              <a:gd name="connsiteX77" fmla="*/ 7224458 w 12192000"/>
              <a:gd name="connsiteY77" fmla="*/ 1573008 h 2237474"/>
              <a:gd name="connsiteX78" fmla="*/ 7213486 w 12192000"/>
              <a:gd name="connsiteY78" fmla="*/ 1580987 h 2237474"/>
              <a:gd name="connsiteX79" fmla="*/ 7210972 w 12192000"/>
              <a:gd name="connsiteY79" fmla="*/ 1580856 h 2237474"/>
              <a:gd name="connsiteX80" fmla="*/ 7183121 w 12192000"/>
              <a:gd name="connsiteY80" fmla="*/ 1595162 h 2237474"/>
              <a:gd name="connsiteX81" fmla="*/ 7164601 w 12192000"/>
              <a:gd name="connsiteY81" fmla="*/ 1606490 h 2237474"/>
              <a:gd name="connsiteX82" fmla="*/ 7159286 w 12192000"/>
              <a:gd name="connsiteY82" fmla="*/ 1606850 h 2237474"/>
              <a:gd name="connsiteX83" fmla="*/ 7114651 w 12192000"/>
              <a:gd name="connsiteY83" fmla="*/ 1620959 h 2237474"/>
              <a:gd name="connsiteX84" fmla="*/ 7092727 w 12192000"/>
              <a:gd name="connsiteY84" fmla="*/ 1623628 h 2237474"/>
              <a:gd name="connsiteX85" fmla="*/ 7031309 w 12192000"/>
              <a:gd name="connsiteY85" fmla="*/ 1619451 h 2237474"/>
              <a:gd name="connsiteX86" fmla="*/ 6999084 w 12192000"/>
              <a:gd name="connsiteY86" fmla="*/ 1634317 h 2237474"/>
              <a:gd name="connsiteX87" fmla="*/ 6992107 w 12192000"/>
              <a:gd name="connsiteY87" fmla="*/ 1636860 h 2237474"/>
              <a:gd name="connsiteX88" fmla="*/ 6991765 w 12192000"/>
              <a:gd name="connsiteY88" fmla="*/ 1636725 h 2237474"/>
              <a:gd name="connsiteX89" fmla="*/ 6983996 w 12192000"/>
              <a:gd name="connsiteY89" fmla="*/ 1639040 h 2237474"/>
              <a:gd name="connsiteX90" fmla="*/ 6979383 w 12192000"/>
              <a:gd name="connsiteY90" fmla="*/ 1641496 h 2237474"/>
              <a:gd name="connsiteX91" fmla="*/ 6900177 w 12192000"/>
              <a:gd name="connsiteY91" fmla="*/ 1636016 h 2237474"/>
              <a:gd name="connsiteX92" fmla="*/ 6795372 w 12192000"/>
              <a:gd name="connsiteY92" fmla="*/ 1644845 h 2237474"/>
              <a:gd name="connsiteX93" fmla="*/ 6692251 w 12192000"/>
              <a:gd name="connsiteY93" fmla="*/ 1656357 h 2237474"/>
              <a:gd name="connsiteX94" fmla="*/ 6655235 w 12192000"/>
              <a:gd name="connsiteY94" fmla="*/ 1661869 h 2237474"/>
              <a:gd name="connsiteX95" fmla="*/ 6587857 w 12192000"/>
              <a:gd name="connsiteY95" fmla="*/ 1665769 h 2237474"/>
              <a:gd name="connsiteX96" fmla="*/ 6554894 w 12192000"/>
              <a:gd name="connsiteY96" fmla="*/ 1664428 h 2237474"/>
              <a:gd name="connsiteX97" fmla="*/ 6551579 w 12192000"/>
              <a:gd name="connsiteY97" fmla="*/ 1662213 h 2237474"/>
              <a:gd name="connsiteX98" fmla="*/ 6545693 w 12192000"/>
              <a:gd name="connsiteY98" fmla="*/ 1661776 h 2237474"/>
              <a:gd name="connsiteX99" fmla="*/ 6530561 w 12192000"/>
              <a:gd name="connsiteY99" fmla="*/ 1664619 h 2237474"/>
              <a:gd name="connsiteX100" fmla="*/ 6525028 w 12192000"/>
              <a:gd name="connsiteY100" fmla="*/ 1666354 h 2237474"/>
              <a:gd name="connsiteX101" fmla="*/ 6516595 w 12192000"/>
              <a:gd name="connsiteY101" fmla="*/ 1667475 h 2237474"/>
              <a:gd name="connsiteX102" fmla="*/ 6516340 w 12192000"/>
              <a:gd name="connsiteY102" fmla="*/ 1667291 h 2237474"/>
              <a:gd name="connsiteX103" fmla="*/ 6508541 w 12192000"/>
              <a:gd name="connsiteY103" fmla="*/ 1668757 h 2237474"/>
              <a:gd name="connsiteX104" fmla="*/ 6471012 w 12192000"/>
              <a:gd name="connsiteY104" fmla="*/ 1678604 h 2237474"/>
              <a:gd name="connsiteX105" fmla="*/ 6415265 w 12192000"/>
              <a:gd name="connsiteY105" fmla="*/ 1665317 h 2237474"/>
              <a:gd name="connsiteX106" fmla="*/ 6393343 w 12192000"/>
              <a:gd name="connsiteY106" fmla="*/ 1664672 h 2237474"/>
              <a:gd name="connsiteX107" fmla="*/ 6380457 w 12192000"/>
              <a:gd name="connsiteY107" fmla="*/ 1662376 h 2237474"/>
              <a:gd name="connsiteX108" fmla="*/ 6280959 w 12192000"/>
              <a:gd name="connsiteY108" fmla="*/ 1689329 h 2237474"/>
              <a:gd name="connsiteX109" fmla="*/ 6266765 w 12192000"/>
              <a:gd name="connsiteY109" fmla="*/ 1695560 h 2237474"/>
              <a:gd name="connsiteX110" fmla="*/ 6098321 w 12192000"/>
              <a:gd name="connsiteY110" fmla="*/ 1721646 h 2237474"/>
              <a:gd name="connsiteX111" fmla="*/ 5880652 w 12192000"/>
              <a:gd name="connsiteY111" fmla="*/ 1779643 h 2237474"/>
              <a:gd name="connsiteX112" fmla="*/ 5785959 w 12192000"/>
              <a:gd name="connsiteY112" fmla="*/ 1775307 h 2237474"/>
              <a:gd name="connsiteX113" fmla="*/ 5643534 w 12192000"/>
              <a:gd name="connsiteY113" fmla="*/ 1802919 h 2237474"/>
              <a:gd name="connsiteX114" fmla="*/ 5518799 w 12192000"/>
              <a:gd name="connsiteY114" fmla="*/ 1818312 h 2237474"/>
              <a:gd name="connsiteX115" fmla="*/ 5505014 w 12192000"/>
              <a:gd name="connsiteY115" fmla="*/ 1819259 h 2237474"/>
              <a:gd name="connsiteX116" fmla="*/ 5453307 w 12192000"/>
              <a:gd name="connsiteY116" fmla="*/ 1815450 h 2237474"/>
              <a:gd name="connsiteX117" fmla="*/ 5364192 w 12192000"/>
              <a:gd name="connsiteY117" fmla="*/ 1826074 h 2237474"/>
              <a:gd name="connsiteX118" fmla="*/ 5350380 w 12192000"/>
              <a:gd name="connsiteY118" fmla="*/ 1830891 h 2237474"/>
              <a:gd name="connsiteX119" fmla="*/ 5259633 w 12192000"/>
              <a:gd name="connsiteY119" fmla="*/ 1837160 h 2237474"/>
              <a:gd name="connsiteX120" fmla="*/ 5197513 w 12192000"/>
              <a:gd name="connsiteY120" fmla="*/ 1844718 h 2237474"/>
              <a:gd name="connsiteX121" fmla="*/ 5184170 w 12192000"/>
              <a:gd name="connsiteY121" fmla="*/ 1849402 h 2237474"/>
              <a:gd name="connsiteX122" fmla="*/ 5168852 w 12192000"/>
              <a:gd name="connsiteY122" fmla="*/ 1844846 h 2237474"/>
              <a:gd name="connsiteX123" fmla="*/ 5164370 w 12192000"/>
              <a:gd name="connsiteY123" fmla="*/ 1840597 h 2237474"/>
              <a:gd name="connsiteX124" fmla="*/ 5114927 w 12192000"/>
              <a:gd name="connsiteY124" fmla="*/ 1847827 h 2237474"/>
              <a:gd name="connsiteX125" fmla="*/ 5108970 w 12192000"/>
              <a:gd name="connsiteY125" fmla="*/ 1847935 h 2237474"/>
              <a:gd name="connsiteX126" fmla="*/ 5067961 w 12192000"/>
              <a:gd name="connsiteY126" fmla="*/ 1845917 h 2237474"/>
              <a:gd name="connsiteX127" fmla="*/ 5007075 w 12192000"/>
              <a:gd name="connsiteY127" fmla="*/ 1838626 h 2237474"/>
              <a:gd name="connsiteX128" fmla="*/ 4944087 w 12192000"/>
              <a:gd name="connsiteY128" fmla="*/ 1823332 h 2237474"/>
              <a:gd name="connsiteX129" fmla="*/ 4907662 w 12192000"/>
              <a:gd name="connsiteY129" fmla="*/ 1816900 h 2237474"/>
              <a:gd name="connsiteX130" fmla="*/ 4882386 w 12192000"/>
              <a:gd name="connsiteY130" fmla="*/ 1809844 h 2237474"/>
              <a:gd name="connsiteX131" fmla="*/ 4811440 w 12192000"/>
              <a:gd name="connsiteY131" fmla="*/ 1804655 h 2237474"/>
              <a:gd name="connsiteX132" fmla="*/ 4691075 w 12192000"/>
              <a:gd name="connsiteY132" fmla="*/ 1801389 h 2237474"/>
              <a:gd name="connsiteX133" fmla="*/ 4611738 w 12192000"/>
              <a:gd name="connsiteY133" fmla="*/ 1776964 h 2237474"/>
              <a:gd name="connsiteX134" fmla="*/ 4560070 w 12192000"/>
              <a:gd name="connsiteY134" fmla="*/ 1785640 h 2237474"/>
              <a:gd name="connsiteX135" fmla="*/ 4536503 w 12192000"/>
              <a:gd name="connsiteY135" fmla="*/ 1785334 h 2237474"/>
              <a:gd name="connsiteX136" fmla="*/ 4513724 w 12192000"/>
              <a:gd name="connsiteY136" fmla="*/ 1791996 h 2237474"/>
              <a:gd name="connsiteX137" fmla="*/ 4459810 w 12192000"/>
              <a:gd name="connsiteY137" fmla="*/ 1797886 h 2237474"/>
              <a:gd name="connsiteX138" fmla="*/ 4379064 w 12192000"/>
              <a:gd name="connsiteY138" fmla="*/ 1817177 h 2237474"/>
              <a:gd name="connsiteX139" fmla="*/ 4319209 w 12192000"/>
              <a:gd name="connsiteY139" fmla="*/ 1834833 h 2237474"/>
              <a:gd name="connsiteX140" fmla="*/ 4290981 w 12192000"/>
              <a:gd name="connsiteY140" fmla="*/ 1839677 h 2237474"/>
              <a:gd name="connsiteX141" fmla="*/ 4285792 w 12192000"/>
              <a:gd name="connsiteY141" fmla="*/ 1836231 h 2237474"/>
              <a:gd name="connsiteX142" fmla="*/ 4238372 w 12192000"/>
              <a:gd name="connsiteY142" fmla="*/ 1851480 h 2237474"/>
              <a:gd name="connsiteX143" fmla="*/ 4232517 w 12192000"/>
              <a:gd name="connsiteY143" fmla="*/ 1852567 h 2237474"/>
              <a:gd name="connsiteX144" fmla="*/ 4191732 w 12192000"/>
              <a:gd name="connsiteY144" fmla="*/ 1857328 h 2237474"/>
              <a:gd name="connsiteX145" fmla="*/ 4065532 w 12192000"/>
              <a:gd name="connsiteY145" fmla="*/ 1855477 h 2237474"/>
              <a:gd name="connsiteX146" fmla="*/ 4028460 w 12192000"/>
              <a:gd name="connsiteY146" fmla="*/ 1855137 h 2237474"/>
              <a:gd name="connsiteX147" fmla="*/ 4002267 w 12192000"/>
              <a:gd name="connsiteY147" fmla="*/ 1852352 h 2237474"/>
              <a:gd name="connsiteX148" fmla="*/ 3931396 w 12192000"/>
              <a:gd name="connsiteY148" fmla="*/ 1858915 h 2237474"/>
              <a:gd name="connsiteX149" fmla="*/ 3812162 w 12192000"/>
              <a:gd name="connsiteY149" fmla="*/ 1875501 h 2237474"/>
              <a:gd name="connsiteX150" fmla="*/ 3767672 w 12192000"/>
              <a:gd name="connsiteY150" fmla="*/ 1874600 h 2237474"/>
              <a:gd name="connsiteX151" fmla="*/ 3729530 w 12192000"/>
              <a:gd name="connsiteY151" fmla="*/ 1864513 h 2237474"/>
              <a:gd name="connsiteX152" fmla="*/ 3680177 w 12192000"/>
              <a:gd name="connsiteY152" fmla="*/ 1881552 h 2237474"/>
              <a:gd name="connsiteX153" fmla="*/ 3567259 w 12192000"/>
              <a:gd name="connsiteY153" fmla="*/ 1893482 h 2237474"/>
              <a:gd name="connsiteX154" fmla="*/ 3405770 w 12192000"/>
              <a:gd name="connsiteY154" fmla="*/ 1904591 h 2237474"/>
              <a:gd name="connsiteX155" fmla="*/ 3280097 w 12192000"/>
              <a:gd name="connsiteY155" fmla="*/ 1919610 h 2237474"/>
              <a:gd name="connsiteX156" fmla="*/ 3123424 w 12192000"/>
              <a:gd name="connsiteY156" fmla="*/ 1952930 h 2237474"/>
              <a:gd name="connsiteX157" fmla="*/ 3009910 w 12192000"/>
              <a:gd name="connsiteY157" fmla="*/ 1957866 h 2237474"/>
              <a:gd name="connsiteX158" fmla="*/ 2995934 w 12192000"/>
              <a:gd name="connsiteY158" fmla="*/ 1967085 h 2237474"/>
              <a:gd name="connsiteX159" fmla="*/ 2980071 w 12192000"/>
              <a:gd name="connsiteY159" fmla="*/ 1972988 h 2237474"/>
              <a:gd name="connsiteX160" fmla="*/ 2978094 w 12192000"/>
              <a:gd name="connsiteY160" fmla="*/ 1972369 h 2237474"/>
              <a:gd name="connsiteX161" fmla="*/ 2942858 w 12192000"/>
              <a:gd name="connsiteY161" fmla="*/ 1981367 h 2237474"/>
              <a:gd name="connsiteX162" fmla="*/ 2875436 w 12192000"/>
              <a:gd name="connsiteY162" fmla="*/ 1996977 h 2237474"/>
              <a:gd name="connsiteX163" fmla="*/ 2874892 w 12192000"/>
              <a:gd name="connsiteY163" fmla="*/ 1996085 h 2237474"/>
              <a:gd name="connsiteX164" fmla="*/ 2864145 w 12192000"/>
              <a:gd name="connsiteY164" fmla="*/ 1994061 h 2237474"/>
              <a:gd name="connsiteX165" fmla="*/ 2843662 w 12192000"/>
              <a:gd name="connsiteY165" fmla="*/ 1992498 h 2237474"/>
              <a:gd name="connsiteX166" fmla="*/ 2796128 w 12192000"/>
              <a:gd name="connsiteY166" fmla="*/ 1976403 h 2237474"/>
              <a:gd name="connsiteX167" fmla="*/ 2756784 w 12192000"/>
              <a:gd name="connsiteY167" fmla="*/ 1985116 h 2237474"/>
              <a:gd name="connsiteX168" fmla="*/ 2748833 w 12192000"/>
              <a:gd name="connsiteY168" fmla="*/ 1986323 h 2237474"/>
              <a:gd name="connsiteX169" fmla="*/ 2748661 w 12192000"/>
              <a:gd name="connsiteY169" fmla="*/ 1986122 h 2237474"/>
              <a:gd name="connsiteX170" fmla="*/ 2740251 w 12192000"/>
              <a:gd name="connsiteY170" fmla="*/ 1986946 h 2237474"/>
              <a:gd name="connsiteX171" fmla="*/ 2718916 w 12192000"/>
              <a:gd name="connsiteY171" fmla="*/ 1990867 h 2237474"/>
              <a:gd name="connsiteX172" fmla="*/ 2713522 w 12192000"/>
              <a:gd name="connsiteY172" fmla="*/ 1990173 h 2237474"/>
              <a:gd name="connsiteX173" fmla="*/ 2680597 w 12192000"/>
              <a:gd name="connsiteY173" fmla="*/ 1984996 h 2237474"/>
              <a:gd name="connsiteX174" fmla="*/ 2578178 w 12192000"/>
              <a:gd name="connsiteY174" fmla="*/ 1990531 h 2237474"/>
              <a:gd name="connsiteX175" fmla="*/ 2476147 w 12192000"/>
              <a:gd name="connsiteY175" fmla="*/ 1998305 h 2237474"/>
              <a:gd name="connsiteX176" fmla="*/ 2373568 w 12192000"/>
              <a:gd name="connsiteY176" fmla="*/ 2003219 h 2237474"/>
              <a:gd name="connsiteX177" fmla="*/ 2321399 w 12192000"/>
              <a:gd name="connsiteY177" fmla="*/ 1989467 h 2237474"/>
              <a:gd name="connsiteX178" fmla="*/ 2315525 w 12192000"/>
              <a:gd name="connsiteY178" fmla="*/ 1989708 h 2237474"/>
              <a:gd name="connsiteX179" fmla="*/ 2300792 w 12192000"/>
              <a:gd name="connsiteY179" fmla="*/ 1994290 h 2237474"/>
              <a:gd name="connsiteX180" fmla="*/ 2295469 w 12192000"/>
              <a:gd name="connsiteY180" fmla="*/ 1996659 h 2237474"/>
              <a:gd name="connsiteX181" fmla="*/ 2287219 w 12192000"/>
              <a:gd name="connsiteY181" fmla="*/ 1998750 h 2237474"/>
              <a:gd name="connsiteX182" fmla="*/ 2286948 w 12192000"/>
              <a:gd name="connsiteY182" fmla="*/ 1998596 h 2237474"/>
              <a:gd name="connsiteX183" fmla="*/ 2243069 w 12192000"/>
              <a:gd name="connsiteY183" fmla="*/ 2015111 h 2237474"/>
              <a:gd name="connsiteX184" fmla="*/ 2186609 w 12192000"/>
              <a:gd name="connsiteY184" fmla="*/ 2008263 h 2237474"/>
              <a:gd name="connsiteX185" fmla="*/ 2164831 w 12192000"/>
              <a:gd name="connsiteY185" fmla="*/ 2010143 h 2237474"/>
              <a:gd name="connsiteX186" fmla="*/ 2152836 w 12192000"/>
              <a:gd name="connsiteY186" fmla="*/ 2010048 h 2237474"/>
              <a:gd name="connsiteX187" fmla="*/ 2117102 w 12192000"/>
              <a:gd name="connsiteY187" fmla="*/ 2023004 h 2237474"/>
              <a:gd name="connsiteX188" fmla="*/ 2111935 w 12192000"/>
              <a:gd name="connsiteY188" fmla="*/ 2023163 h 2237474"/>
              <a:gd name="connsiteX189" fmla="*/ 2089991 w 12192000"/>
              <a:gd name="connsiteY189" fmla="*/ 2034193 h 2237474"/>
              <a:gd name="connsiteX190" fmla="*/ 2058061 w 12192000"/>
              <a:gd name="connsiteY190" fmla="*/ 2047942 h 2237474"/>
              <a:gd name="connsiteX191" fmla="*/ 2055737 w 12192000"/>
              <a:gd name="connsiteY191" fmla="*/ 2047704 h 2237474"/>
              <a:gd name="connsiteX192" fmla="*/ 2042244 w 12192000"/>
              <a:gd name="connsiteY192" fmla="*/ 2055560 h 2237474"/>
              <a:gd name="connsiteX193" fmla="*/ 1976224 w 12192000"/>
              <a:gd name="connsiteY193" fmla="*/ 2074257 h 2237474"/>
              <a:gd name="connsiteX194" fmla="*/ 1877728 w 12192000"/>
              <a:gd name="connsiteY194" fmla="*/ 2101004 h 2237474"/>
              <a:gd name="connsiteX195" fmla="*/ 1759056 w 12192000"/>
              <a:gd name="connsiteY195" fmla="*/ 2125608 h 2237474"/>
              <a:gd name="connsiteX196" fmla="*/ 1637948 w 12192000"/>
              <a:gd name="connsiteY196" fmla="*/ 2172597 h 2237474"/>
              <a:gd name="connsiteX197" fmla="*/ 1434549 w 12192000"/>
              <a:gd name="connsiteY197" fmla="*/ 2234522 h 2237474"/>
              <a:gd name="connsiteX198" fmla="*/ 1398481 w 12192000"/>
              <a:gd name="connsiteY198" fmla="*/ 2237074 h 2237474"/>
              <a:gd name="connsiteX199" fmla="*/ 1398407 w 12192000"/>
              <a:gd name="connsiteY199" fmla="*/ 2237095 h 2237474"/>
              <a:gd name="connsiteX200" fmla="*/ 1370962 w 12192000"/>
              <a:gd name="connsiteY200" fmla="*/ 2237474 h 2237474"/>
              <a:gd name="connsiteX201" fmla="*/ 1356367 w 12192000"/>
              <a:gd name="connsiteY201" fmla="*/ 2235089 h 2237474"/>
              <a:gd name="connsiteX202" fmla="*/ 1324828 w 12192000"/>
              <a:gd name="connsiteY202" fmla="*/ 2231968 h 2237474"/>
              <a:gd name="connsiteX203" fmla="*/ 1297744 w 12192000"/>
              <a:gd name="connsiteY203" fmla="*/ 2235849 h 2237474"/>
              <a:gd name="connsiteX204" fmla="*/ 1286236 w 12192000"/>
              <a:gd name="connsiteY204" fmla="*/ 2233135 h 2237474"/>
              <a:gd name="connsiteX205" fmla="*/ 1283504 w 12192000"/>
              <a:gd name="connsiteY205" fmla="*/ 2233797 h 2237474"/>
              <a:gd name="connsiteX206" fmla="*/ 1279765 w 12192000"/>
              <a:gd name="connsiteY206" fmla="*/ 2229639 h 2237474"/>
              <a:gd name="connsiteX207" fmla="*/ 1195347 w 12192000"/>
              <a:gd name="connsiteY207" fmla="*/ 2212354 h 2237474"/>
              <a:gd name="connsiteX208" fmla="*/ 970251 w 12192000"/>
              <a:gd name="connsiteY208" fmla="*/ 2221029 h 2237474"/>
              <a:gd name="connsiteX209" fmla="*/ 812914 w 12192000"/>
              <a:gd name="connsiteY209" fmla="*/ 2202752 h 2237474"/>
              <a:gd name="connsiteX210" fmla="*/ 800195 w 12192000"/>
              <a:gd name="connsiteY210" fmla="*/ 2209407 h 2237474"/>
              <a:gd name="connsiteX211" fmla="*/ 784978 w 12192000"/>
              <a:gd name="connsiteY211" fmla="*/ 2212360 h 2237474"/>
              <a:gd name="connsiteX212" fmla="*/ 681987 w 12192000"/>
              <a:gd name="connsiteY212" fmla="*/ 2216757 h 2237474"/>
              <a:gd name="connsiteX213" fmla="*/ 669923 w 12192000"/>
              <a:gd name="connsiteY213" fmla="*/ 2211682 h 2237474"/>
              <a:gd name="connsiteX214" fmla="*/ 648680 w 12192000"/>
              <a:gd name="connsiteY214" fmla="*/ 2206229 h 2237474"/>
              <a:gd name="connsiteX215" fmla="*/ 597225 w 12192000"/>
              <a:gd name="connsiteY215" fmla="*/ 2180999 h 2237474"/>
              <a:gd name="connsiteX216" fmla="*/ 558449 w 12192000"/>
              <a:gd name="connsiteY216" fmla="*/ 2182346 h 2237474"/>
              <a:gd name="connsiteX217" fmla="*/ 550517 w 12192000"/>
              <a:gd name="connsiteY217" fmla="*/ 2182060 h 2237474"/>
              <a:gd name="connsiteX218" fmla="*/ 550309 w 12192000"/>
              <a:gd name="connsiteY218" fmla="*/ 2181825 h 2237474"/>
              <a:gd name="connsiteX219" fmla="*/ 541836 w 12192000"/>
              <a:gd name="connsiteY219" fmla="*/ 2181063 h 2237474"/>
              <a:gd name="connsiteX220" fmla="*/ 536057 w 12192000"/>
              <a:gd name="connsiteY220" fmla="*/ 2181537 h 2237474"/>
              <a:gd name="connsiteX221" fmla="*/ 520671 w 12192000"/>
              <a:gd name="connsiteY221" fmla="*/ 2180980 h 2237474"/>
              <a:gd name="connsiteX222" fmla="*/ 515024 w 12192000"/>
              <a:gd name="connsiteY222" fmla="*/ 2179258 h 2237474"/>
              <a:gd name="connsiteX223" fmla="*/ 512278 w 12192000"/>
              <a:gd name="connsiteY223" fmla="*/ 2176369 h 2237474"/>
              <a:gd name="connsiteX224" fmla="*/ 480419 w 12192000"/>
              <a:gd name="connsiteY224" fmla="*/ 2167807 h 2237474"/>
              <a:gd name="connsiteX225" fmla="*/ 413835 w 12192000"/>
              <a:gd name="connsiteY225" fmla="*/ 2156783 h 2237474"/>
              <a:gd name="connsiteX226" fmla="*/ 376513 w 12192000"/>
              <a:gd name="connsiteY226" fmla="*/ 2154014 h 2237474"/>
              <a:gd name="connsiteX227" fmla="*/ 273386 w 12192000"/>
              <a:gd name="connsiteY227" fmla="*/ 2142551 h 2237474"/>
              <a:gd name="connsiteX228" fmla="*/ 169207 w 12192000"/>
              <a:gd name="connsiteY228" fmla="*/ 2128100 h 2237474"/>
              <a:gd name="connsiteX229" fmla="*/ 93149 w 12192000"/>
              <a:gd name="connsiteY229" fmla="*/ 2105324 h 2237474"/>
              <a:gd name="connsiteX230" fmla="*/ 88109 w 12192000"/>
              <a:gd name="connsiteY230" fmla="*/ 2106704 h 2237474"/>
              <a:gd name="connsiteX231" fmla="*/ 80022 w 12192000"/>
              <a:gd name="connsiteY231" fmla="*/ 2107254 h 2237474"/>
              <a:gd name="connsiteX232" fmla="*/ 79717 w 12192000"/>
              <a:gd name="connsiteY232" fmla="*/ 2107046 h 2237474"/>
              <a:gd name="connsiteX233" fmla="*/ 72352 w 12192000"/>
              <a:gd name="connsiteY233" fmla="*/ 2107991 h 2237474"/>
              <a:gd name="connsiteX234" fmla="*/ 37645 w 12192000"/>
              <a:gd name="connsiteY234" fmla="*/ 2115401 h 2237474"/>
              <a:gd name="connsiteX235" fmla="*/ 4572 w 12192000"/>
              <a:gd name="connsiteY235" fmla="*/ 2111091 h 2237474"/>
              <a:gd name="connsiteX236" fmla="*/ 0 w 12192000"/>
              <a:gd name="connsiteY236" fmla="*/ 2110468 h 2237474"/>
              <a:gd name="connsiteX237" fmla="*/ 0 w 12192000"/>
              <a:gd name="connsiteY237"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154948 w 12192000"/>
              <a:gd name="connsiteY4" fmla="*/ 762731 h 2237474"/>
              <a:gd name="connsiteX5" fmla="*/ 12047364 w 12192000"/>
              <a:gd name="connsiteY5" fmla="*/ 749662 h 2237474"/>
              <a:gd name="connsiteX6" fmla="*/ 11890686 w 12192000"/>
              <a:gd name="connsiteY6" fmla="*/ 732766 h 2237474"/>
              <a:gd name="connsiteX7" fmla="*/ 11782413 w 12192000"/>
              <a:gd name="connsiteY7" fmla="*/ 769868 h 2237474"/>
              <a:gd name="connsiteX8" fmla="*/ 11649954 w 12192000"/>
              <a:gd name="connsiteY8" fmla="*/ 749628 h 2237474"/>
              <a:gd name="connsiteX9" fmla="*/ 11560424 w 12192000"/>
              <a:gd name="connsiteY9" fmla="*/ 748017 h 2237474"/>
              <a:gd name="connsiteX10" fmla="*/ 11358455 w 12192000"/>
              <a:gd name="connsiteY10" fmla="*/ 747593 h 2237474"/>
              <a:gd name="connsiteX11" fmla="*/ 11165209 w 12192000"/>
              <a:gd name="connsiteY11" fmla="*/ 748852 h 2237474"/>
              <a:gd name="connsiteX12" fmla="*/ 11058755 w 12192000"/>
              <a:gd name="connsiteY12" fmla="*/ 749617 h 2237474"/>
              <a:gd name="connsiteX13" fmla="*/ 10884013 w 12192000"/>
              <a:gd name="connsiteY13" fmla="*/ 760728 h 2237474"/>
              <a:gd name="connsiteX14" fmla="*/ 10834688 w 12192000"/>
              <a:gd name="connsiteY14" fmla="*/ 757726 h 2237474"/>
              <a:gd name="connsiteX15" fmla="*/ 10805004 w 12192000"/>
              <a:gd name="connsiteY15" fmla="*/ 757573 h 2237474"/>
              <a:gd name="connsiteX16" fmla="*/ 10739478 w 12192000"/>
              <a:gd name="connsiteY16" fmla="*/ 776841 h 2237474"/>
              <a:gd name="connsiteX17" fmla="*/ 10458762 w 12192000"/>
              <a:gd name="connsiteY17" fmla="*/ 755400 h 2237474"/>
              <a:gd name="connsiteX18" fmla="*/ 10246919 w 12192000"/>
              <a:gd name="connsiteY18" fmla="*/ 769960 h 2237474"/>
              <a:gd name="connsiteX19" fmla="*/ 10167995 w 12192000"/>
              <a:gd name="connsiteY19" fmla="*/ 760843 h 2237474"/>
              <a:gd name="connsiteX20" fmla="*/ 9997044 w 12192000"/>
              <a:gd name="connsiteY20" fmla="*/ 780129 h 2237474"/>
              <a:gd name="connsiteX21" fmla="*/ 9943887 w 12192000"/>
              <a:gd name="connsiteY21" fmla="*/ 804141 h 2237474"/>
              <a:gd name="connsiteX22" fmla="*/ 9918248 w 12192000"/>
              <a:gd name="connsiteY22" fmla="*/ 816628 h 2237474"/>
              <a:gd name="connsiteX23" fmla="*/ 9836148 w 12192000"/>
              <a:gd name="connsiteY23" fmla="*/ 858312 h 2237474"/>
              <a:gd name="connsiteX24" fmla="*/ 9823800 w 12192000"/>
              <a:gd name="connsiteY24" fmla="*/ 866604 h 2237474"/>
              <a:gd name="connsiteX25" fmla="*/ 9794684 w 12192000"/>
              <a:gd name="connsiteY25" fmla="*/ 864509 h 2237474"/>
              <a:gd name="connsiteX26" fmla="*/ 9778288 w 12192000"/>
              <a:gd name="connsiteY26" fmla="*/ 854362 h 2237474"/>
              <a:gd name="connsiteX27" fmla="*/ 9773886 w 12192000"/>
              <a:gd name="connsiteY27" fmla="*/ 857543 h 2237474"/>
              <a:gd name="connsiteX28" fmla="*/ 9761459 w 12192000"/>
              <a:gd name="connsiteY28" fmla="*/ 862394 h 2237474"/>
              <a:gd name="connsiteX29" fmla="*/ 9705768 w 12192000"/>
              <a:gd name="connsiteY29" fmla="*/ 894610 h 2237474"/>
              <a:gd name="connsiteX30" fmla="*/ 9683005 w 12192000"/>
              <a:gd name="connsiteY30" fmla="*/ 894128 h 2237474"/>
              <a:gd name="connsiteX31" fmla="*/ 9594438 w 12192000"/>
              <a:gd name="connsiteY31" fmla="*/ 919051 h 2237474"/>
              <a:gd name="connsiteX32" fmla="*/ 9577033 w 12192000"/>
              <a:gd name="connsiteY32" fmla="*/ 922857 h 2237474"/>
              <a:gd name="connsiteX33" fmla="*/ 9544189 w 12192000"/>
              <a:gd name="connsiteY33" fmla="*/ 938966 h 2237474"/>
              <a:gd name="connsiteX34" fmla="*/ 9534048 w 12192000"/>
              <a:gd name="connsiteY34" fmla="*/ 940158 h 2237474"/>
              <a:gd name="connsiteX35" fmla="*/ 9500499 w 12192000"/>
              <a:gd name="connsiteY35" fmla="*/ 954680 h 2237474"/>
              <a:gd name="connsiteX36" fmla="*/ 9428195 w 12192000"/>
              <a:gd name="connsiteY36" fmla="*/ 986225 h 2237474"/>
              <a:gd name="connsiteX37" fmla="*/ 9410017 w 12192000"/>
              <a:gd name="connsiteY37" fmla="*/ 993931 h 2237474"/>
              <a:gd name="connsiteX38" fmla="*/ 9392919 w 12192000"/>
              <a:gd name="connsiteY38" fmla="*/ 994656 h 2237474"/>
              <a:gd name="connsiteX39" fmla="*/ 9301293 w 12192000"/>
              <a:gd name="connsiteY39" fmla="*/ 1011593 h 2237474"/>
              <a:gd name="connsiteX40" fmla="*/ 9278619 w 12192000"/>
              <a:gd name="connsiteY40" fmla="*/ 1011878 h 2237474"/>
              <a:gd name="connsiteX41" fmla="*/ 9268019 w 12192000"/>
              <a:gd name="connsiteY41" fmla="*/ 1007442 h 2237474"/>
              <a:gd name="connsiteX42" fmla="*/ 9234662 w 12192000"/>
              <a:gd name="connsiteY42" fmla="*/ 1023056 h 2237474"/>
              <a:gd name="connsiteX43" fmla="*/ 9181033 w 12192000"/>
              <a:gd name="connsiteY43" fmla="*/ 1037921 h 2237474"/>
              <a:gd name="connsiteX44" fmla="*/ 9155969 w 12192000"/>
              <a:gd name="connsiteY44" fmla="*/ 1046804 h 2237474"/>
              <a:gd name="connsiteX45" fmla="*/ 9133985 w 12192000"/>
              <a:gd name="connsiteY45" fmla="*/ 1046450 h 2237474"/>
              <a:gd name="connsiteX46" fmla="*/ 9012987 w 12192000"/>
              <a:gd name="connsiteY46" fmla="*/ 1061986 h 2237474"/>
              <a:gd name="connsiteX47" fmla="*/ 8968445 w 12192000"/>
              <a:gd name="connsiteY47" fmla="*/ 1052169 h 2237474"/>
              <a:gd name="connsiteX48" fmla="*/ 8958984 w 12192000"/>
              <a:gd name="connsiteY48" fmla="*/ 1057212 h 2237474"/>
              <a:gd name="connsiteX49" fmla="*/ 8886001 w 12192000"/>
              <a:gd name="connsiteY49" fmla="*/ 1067468 h 2237474"/>
              <a:gd name="connsiteX50" fmla="*/ 8838610 w 12192000"/>
              <a:gd name="connsiteY50" fmla="*/ 1075091 h 2237474"/>
              <a:gd name="connsiteX51" fmla="*/ 8750383 w 12192000"/>
              <a:gd name="connsiteY51" fmla="*/ 1097387 h 2237474"/>
              <a:gd name="connsiteX52" fmla="*/ 8697365 w 12192000"/>
              <a:gd name="connsiteY52" fmla="*/ 1105869 h 2237474"/>
              <a:gd name="connsiteX53" fmla="*/ 8665605 w 12192000"/>
              <a:gd name="connsiteY53" fmla="*/ 1110791 h 2237474"/>
              <a:gd name="connsiteX54" fmla="*/ 8584946 w 12192000"/>
              <a:gd name="connsiteY54" fmla="*/ 1135226 h 2237474"/>
              <a:gd name="connsiteX55" fmla="*/ 8460755 w 12192000"/>
              <a:gd name="connsiteY55" fmla="*/ 1203427 h 2237474"/>
              <a:gd name="connsiteX56" fmla="*/ 8419755 w 12192000"/>
              <a:gd name="connsiteY56" fmla="*/ 1216260 h 2237474"/>
              <a:gd name="connsiteX57" fmla="*/ 8411626 w 12192000"/>
              <a:gd name="connsiteY57" fmla="*/ 1214397 h 2237474"/>
              <a:gd name="connsiteX58" fmla="*/ 8363469 w 12192000"/>
              <a:gd name="connsiteY58" fmla="*/ 1246658 h 2237474"/>
              <a:gd name="connsiteX59" fmla="*/ 8275497 w 12192000"/>
              <a:gd name="connsiteY59" fmla="*/ 1264396 h 2237474"/>
              <a:gd name="connsiteX60" fmla="*/ 8206287 w 12192000"/>
              <a:gd name="connsiteY60" fmla="*/ 1273060 h 2237474"/>
              <a:gd name="connsiteX61" fmla="*/ 8168705 w 12192000"/>
              <a:gd name="connsiteY61" fmla="*/ 1279956 h 2237474"/>
              <a:gd name="connsiteX62" fmla="*/ 8139997 w 12192000"/>
              <a:gd name="connsiteY62" fmla="*/ 1282713 h 2237474"/>
              <a:gd name="connsiteX63" fmla="*/ 8074238 w 12192000"/>
              <a:gd name="connsiteY63" fmla="*/ 1301895 h 2237474"/>
              <a:gd name="connsiteX64" fmla="*/ 7968292 w 12192000"/>
              <a:gd name="connsiteY64" fmla="*/ 1338779 h 2237474"/>
              <a:gd name="connsiteX65" fmla="*/ 7945122 w 12192000"/>
              <a:gd name="connsiteY65" fmla="*/ 1345477 h 2237474"/>
              <a:gd name="connsiteX66" fmla="*/ 7922771 w 12192000"/>
              <a:gd name="connsiteY66" fmla="*/ 1346645 h 2237474"/>
              <a:gd name="connsiteX67" fmla="*/ 7915461 w 12192000"/>
              <a:gd name="connsiteY67" fmla="*/ 1342919 h 2237474"/>
              <a:gd name="connsiteX68" fmla="*/ 7902328 w 12192000"/>
              <a:gd name="connsiteY68" fmla="*/ 1345865 h 2237474"/>
              <a:gd name="connsiteX69" fmla="*/ 7898322 w 12192000"/>
              <a:gd name="connsiteY69" fmla="*/ 1345689 h 2237474"/>
              <a:gd name="connsiteX70" fmla="*/ 7875879 w 12192000"/>
              <a:gd name="connsiteY70" fmla="*/ 1345646 h 2237474"/>
              <a:gd name="connsiteX71" fmla="*/ 7840612 w 12192000"/>
              <a:gd name="connsiteY71" fmla="*/ 1369373 h 2237474"/>
              <a:gd name="connsiteX72" fmla="*/ 7786819 w 12192000"/>
              <a:gd name="connsiteY72" fmla="*/ 1378970 h 2237474"/>
              <a:gd name="connsiteX73" fmla="*/ 7548172 w 12192000"/>
              <a:gd name="connsiteY73" fmla="*/ 1417460 h 2237474"/>
              <a:gd name="connsiteX74" fmla="*/ 7483437 w 12192000"/>
              <a:gd name="connsiteY74" fmla="*/ 1478152 h 2237474"/>
              <a:gd name="connsiteX75" fmla="*/ 7377870 w 12192000"/>
              <a:gd name="connsiteY75" fmla="*/ 1523319 h 2237474"/>
              <a:gd name="connsiteX76" fmla="*/ 7230737 w 12192000"/>
              <a:gd name="connsiteY76" fmla="*/ 1562633 h 2237474"/>
              <a:gd name="connsiteX77" fmla="*/ 7224458 w 12192000"/>
              <a:gd name="connsiteY77" fmla="*/ 1573008 h 2237474"/>
              <a:gd name="connsiteX78" fmla="*/ 7213486 w 12192000"/>
              <a:gd name="connsiteY78" fmla="*/ 1580987 h 2237474"/>
              <a:gd name="connsiteX79" fmla="*/ 7210972 w 12192000"/>
              <a:gd name="connsiteY79" fmla="*/ 1580856 h 2237474"/>
              <a:gd name="connsiteX80" fmla="*/ 7183121 w 12192000"/>
              <a:gd name="connsiteY80" fmla="*/ 1595162 h 2237474"/>
              <a:gd name="connsiteX81" fmla="*/ 7164601 w 12192000"/>
              <a:gd name="connsiteY81" fmla="*/ 1606490 h 2237474"/>
              <a:gd name="connsiteX82" fmla="*/ 7159286 w 12192000"/>
              <a:gd name="connsiteY82" fmla="*/ 1606850 h 2237474"/>
              <a:gd name="connsiteX83" fmla="*/ 7114651 w 12192000"/>
              <a:gd name="connsiteY83" fmla="*/ 1620959 h 2237474"/>
              <a:gd name="connsiteX84" fmla="*/ 7092727 w 12192000"/>
              <a:gd name="connsiteY84" fmla="*/ 1623628 h 2237474"/>
              <a:gd name="connsiteX85" fmla="*/ 7031309 w 12192000"/>
              <a:gd name="connsiteY85" fmla="*/ 1619451 h 2237474"/>
              <a:gd name="connsiteX86" fmla="*/ 6999084 w 12192000"/>
              <a:gd name="connsiteY86" fmla="*/ 1634317 h 2237474"/>
              <a:gd name="connsiteX87" fmla="*/ 6992107 w 12192000"/>
              <a:gd name="connsiteY87" fmla="*/ 1636860 h 2237474"/>
              <a:gd name="connsiteX88" fmla="*/ 6991765 w 12192000"/>
              <a:gd name="connsiteY88" fmla="*/ 1636725 h 2237474"/>
              <a:gd name="connsiteX89" fmla="*/ 6983996 w 12192000"/>
              <a:gd name="connsiteY89" fmla="*/ 1639040 h 2237474"/>
              <a:gd name="connsiteX90" fmla="*/ 6979383 w 12192000"/>
              <a:gd name="connsiteY90" fmla="*/ 1641496 h 2237474"/>
              <a:gd name="connsiteX91" fmla="*/ 6900177 w 12192000"/>
              <a:gd name="connsiteY91" fmla="*/ 1636016 h 2237474"/>
              <a:gd name="connsiteX92" fmla="*/ 6795372 w 12192000"/>
              <a:gd name="connsiteY92" fmla="*/ 1644845 h 2237474"/>
              <a:gd name="connsiteX93" fmla="*/ 6692251 w 12192000"/>
              <a:gd name="connsiteY93" fmla="*/ 1656357 h 2237474"/>
              <a:gd name="connsiteX94" fmla="*/ 6655235 w 12192000"/>
              <a:gd name="connsiteY94" fmla="*/ 1661869 h 2237474"/>
              <a:gd name="connsiteX95" fmla="*/ 6587857 w 12192000"/>
              <a:gd name="connsiteY95" fmla="*/ 1665769 h 2237474"/>
              <a:gd name="connsiteX96" fmla="*/ 6554894 w 12192000"/>
              <a:gd name="connsiteY96" fmla="*/ 1664428 h 2237474"/>
              <a:gd name="connsiteX97" fmla="*/ 6551579 w 12192000"/>
              <a:gd name="connsiteY97" fmla="*/ 1662213 h 2237474"/>
              <a:gd name="connsiteX98" fmla="*/ 6545693 w 12192000"/>
              <a:gd name="connsiteY98" fmla="*/ 1661776 h 2237474"/>
              <a:gd name="connsiteX99" fmla="*/ 6530561 w 12192000"/>
              <a:gd name="connsiteY99" fmla="*/ 1664619 h 2237474"/>
              <a:gd name="connsiteX100" fmla="*/ 6525028 w 12192000"/>
              <a:gd name="connsiteY100" fmla="*/ 1666354 h 2237474"/>
              <a:gd name="connsiteX101" fmla="*/ 6516595 w 12192000"/>
              <a:gd name="connsiteY101" fmla="*/ 1667475 h 2237474"/>
              <a:gd name="connsiteX102" fmla="*/ 6516340 w 12192000"/>
              <a:gd name="connsiteY102" fmla="*/ 1667291 h 2237474"/>
              <a:gd name="connsiteX103" fmla="*/ 6508541 w 12192000"/>
              <a:gd name="connsiteY103" fmla="*/ 1668757 h 2237474"/>
              <a:gd name="connsiteX104" fmla="*/ 6471012 w 12192000"/>
              <a:gd name="connsiteY104" fmla="*/ 1678604 h 2237474"/>
              <a:gd name="connsiteX105" fmla="*/ 6415265 w 12192000"/>
              <a:gd name="connsiteY105" fmla="*/ 1665317 h 2237474"/>
              <a:gd name="connsiteX106" fmla="*/ 6393343 w 12192000"/>
              <a:gd name="connsiteY106" fmla="*/ 1664672 h 2237474"/>
              <a:gd name="connsiteX107" fmla="*/ 6380457 w 12192000"/>
              <a:gd name="connsiteY107" fmla="*/ 1662376 h 2237474"/>
              <a:gd name="connsiteX108" fmla="*/ 6280959 w 12192000"/>
              <a:gd name="connsiteY108" fmla="*/ 1689329 h 2237474"/>
              <a:gd name="connsiteX109" fmla="*/ 6266765 w 12192000"/>
              <a:gd name="connsiteY109" fmla="*/ 1695560 h 2237474"/>
              <a:gd name="connsiteX110" fmla="*/ 6098321 w 12192000"/>
              <a:gd name="connsiteY110" fmla="*/ 1721646 h 2237474"/>
              <a:gd name="connsiteX111" fmla="*/ 5880652 w 12192000"/>
              <a:gd name="connsiteY111" fmla="*/ 1779643 h 2237474"/>
              <a:gd name="connsiteX112" fmla="*/ 5785959 w 12192000"/>
              <a:gd name="connsiteY112" fmla="*/ 1775307 h 2237474"/>
              <a:gd name="connsiteX113" fmla="*/ 5643534 w 12192000"/>
              <a:gd name="connsiteY113" fmla="*/ 1802919 h 2237474"/>
              <a:gd name="connsiteX114" fmla="*/ 5518799 w 12192000"/>
              <a:gd name="connsiteY114" fmla="*/ 1818312 h 2237474"/>
              <a:gd name="connsiteX115" fmla="*/ 5505014 w 12192000"/>
              <a:gd name="connsiteY115" fmla="*/ 1819259 h 2237474"/>
              <a:gd name="connsiteX116" fmla="*/ 5453307 w 12192000"/>
              <a:gd name="connsiteY116" fmla="*/ 1815450 h 2237474"/>
              <a:gd name="connsiteX117" fmla="*/ 5364192 w 12192000"/>
              <a:gd name="connsiteY117" fmla="*/ 1826074 h 2237474"/>
              <a:gd name="connsiteX118" fmla="*/ 5350380 w 12192000"/>
              <a:gd name="connsiteY118" fmla="*/ 1830891 h 2237474"/>
              <a:gd name="connsiteX119" fmla="*/ 5259633 w 12192000"/>
              <a:gd name="connsiteY119" fmla="*/ 1837160 h 2237474"/>
              <a:gd name="connsiteX120" fmla="*/ 5197513 w 12192000"/>
              <a:gd name="connsiteY120" fmla="*/ 1844718 h 2237474"/>
              <a:gd name="connsiteX121" fmla="*/ 5184170 w 12192000"/>
              <a:gd name="connsiteY121" fmla="*/ 1849402 h 2237474"/>
              <a:gd name="connsiteX122" fmla="*/ 5168852 w 12192000"/>
              <a:gd name="connsiteY122" fmla="*/ 1844846 h 2237474"/>
              <a:gd name="connsiteX123" fmla="*/ 5164370 w 12192000"/>
              <a:gd name="connsiteY123" fmla="*/ 1840597 h 2237474"/>
              <a:gd name="connsiteX124" fmla="*/ 5114927 w 12192000"/>
              <a:gd name="connsiteY124" fmla="*/ 1847827 h 2237474"/>
              <a:gd name="connsiteX125" fmla="*/ 5108970 w 12192000"/>
              <a:gd name="connsiteY125" fmla="*/ 1847935 h 2237474"/>
              <a:gd name="connsiteX126" fmla="*/ 5067961 w 12192000"/>
              <a:gd name="connsiteY126" fmla="*/ 1845917 h 2237474"/>
              <a:gd name="connsiteX127" fmla="*/ 5007075 w 12192000"/>
              <a:gd name="connsiteY127" fmla="*/ 1838626 h 2237474"/>
              <a:gd name="connsiteX128" fmla="*/ 4944087 w 12192000"/>
              <a:gd name="connsiteY128" fmla="*/ 1823332 h 2237474"/>
              <a:gd name="connsiteX129" fmla="*/ 4907662 w 12192000"/>
              <a:gd name="connsiteY129" fmla="*/ 1816900 h 2237474"/>
              <a:gd name="connsiteX130" fmla="*/ 4882386 w 12192000"/>
              <a:gd name="connsiteY130" fmla="*/ 1809844 h 2237474"/>
              <a:gd name="connsiteX131" fmla="*/ 4811440 w 12192000"/>
              <a:gd name="connsiteY131" fmla="*/ 1804655 h 2237474"/>
              <a:gd name="connsiteX132" fmla="*/ 4691075 w 12192000"/>
              <a:gd name="connsiteY132" fmla="*/ 1801389 h 2237474"/>
              <a:gd name="connsiteX133" fmla="*/ 4611738 w 12192000"/>
              <a:gd name="connsiteY133" fmla="*/ 1776964 h 2237474"/>
              <a:gd name="connsiteX134" fmla="*/ 4560070 w 12192000"/>
              <a:gd name="connsiteY134" fmla="*/ 1785640 h 2237474"/>
              <a:gd name="connsiteX135" fmla="*/ 4536503 w 12192000"/>
              <a:gd name="connsiteY135" fmla="*/ 1785334 h 2237474"/>
              <a:gd name="connsiteX136" fmla="*/ 4513724 w 12192000"/>
              <a:gd name="connsiteY136" fmla="*/ 1791996 h 2237474"/>
              <a:gd name="connsiteX137" fmla="*/ 4459810 w 12192000"/>
              <a:gd name="connsiteY137" fmla="*/ 1797886 h 2237474"/>
              <a:gd name="connsiteX138" fmla="*/ 4379064 w 12192000"/>
              <a:gd name="connsiteY138" fmla="*/ 1817177 h 2237474"/>
              <a:gd name="connsiteX139" fmla="*/ 4319209 w 12192000"/>
              <a:gd name="connsiteY139" fmla="*/ 1834833 h 2237474"/>
              <a:gd name="connsiteX140" fmla="*/ 4290981 w 12192000"/>
              <a:gd name="connsiteY140" fmla="*/ 1839677 h 2237474"/>
              <a:gd name="connsiteX141" fmla="*/ 4285792 w 12192000"/>
              <a:gd name="connsiteY141" fmla="*/ 1836231 h 2237474"/>
              <a:gd name="connsiteX142" fmla="*/ 4238372 w 12192000"/>
              <a:gd name="connsiteY142" fmla="*/ 1851480 h 2237474"/>
              <a:gd name="connsiteX143" fmla="*/ 4232517 w 12192000"/>
              <a:gd name="connsiteY143" fmla="*/ 1852567 h 2237474"/>
              <a:gd name="connsiteX144" fmla="*/ 4191732 w 12192000"/>
              <a:gd name="connsiteY144" fmla="*/ 1857328 h 2237474"/>
              <a:gd name="connsiteX145" fmla="*/ 4065532 w 12192000"/>
              <a:gd name="connsiteY145" fmla="*/ 1855477 h 2237474"/>
              <a:gd name="connsiteX146" fmla="*/ 4028460 w 12192000"/>
              <a:gd name="connsiteY146" fmla="*/ 1855137 h 2237474"/>
              <a:gd name="connsiteX147" fmla="*/ 4002267 w 12192000"/>
              <a:gd name="connsiteY147" fmla="*/ 1852352 h 2237474"/>
              <a:gd name="connsiteX148" fmla="*/ 3931396 w 12192000"/>
              <a:gd name="connsiteY148" fmla="*/ 1858915 h 2237474"/>
              <a:gd name="connsiteX149" fmla="*/ 3812162 w 12192000"/>
              <a:gd name="connsiteY149" fmla="*/ 1875501 h 2237474"/>
              <a:gd name="connsiteX150" fmla="*/ 3729530 w 12192000"/>
              <a:gd name="connsiteY150" fmla="*/ 1864513 h 2237474"/>
              <a:gd name="connsiteX151" fmla="*/ 3680177 w 12192000"/>
              <a:gd name="connsiteY151" fmla="*/ 1881552 h 2237474"/>
              <a:gd name="connsiteX152" fmla="*/ 3567259 w 12192000"/>
              <a:gd name="connsiteY152" fmla="*/ 1893482 h 2237474"/>
              <a:gd name="connsiteX153" fmla="*/ 3405770 w 12192000"/>
              <a:gd name="connsiteY153" fmla="*/ 1904591 h 2237474"/>
              <a:gd name="connsiteX154" fmla="*/ 3280097 w 12192000"/>
              <a:gd name="connsiteY154" fmla="*/ 1919610 h 2237474"/>
              <a:gd name="connsiteX155" fmla="*/ 3123424 w 12192000"/>
              <a:gd name="connsiteY155" fmla="*/ 1952930 h 2237474"/>
              <a:gd name="connsiteX156" fmla="*/ 3009910 w 12192000"/>
              <a:gd name="connsiteY156" fmla="*/ 1957866 h 2237474"/>
              <a:gd name="connsiteX157" fmla="*/ 2995934 w 12192000"/>
              <a:gd name="connsiteY157" fmla="*/ 1967085 h 2237474"/>
              <a:gd name="connsiteX158" fmla="*/ 2980071 w 12192000"/>
              <a:gd name="connsiteY158" fmla="*/ 1972988 h 2237474"/>
              <a:gd name="connsiteX159" fmla="*/ 2978094 w 12192000"/>
              <a:gd name="connsiteY159" fmla="*/ 1972369 h 2237474"/>
              <a:gd name="connsiteX160" fmla="*/ 2942858 w 12192000"/>
              <a:gd name="connsiteY160" fmla="*/ 1981367 h 2237474"/>
              <a:gd name="connsiteX161" fmla="*/ 2875436 w 12192000"/>
              <a:gd name="connsiteY161" fmla="*/ 1996977 h 2237474"/>
              <a:gd name="connsiteX162" fmla="*/ 2874892 w 12192000"/>
              <a:gd name="connsiteY162" fmla="*/ 1996085 h 2237474"/>
              <a:gd name="connsiteX163" fmla="*/ 2864145 w 12192000"/>
              <a:gd name="connsiteY163" fmla="*/ 1994061 h 2237474"/>
              <a:gd name="connsiteX164" fmla="*/ 2843662 w 12192000"/>
              <a:gd name="connsiteY164" fmla="*/ 1992498 h 2237474"/>
              <a:gd name="connsiteX165" fmla="*/ 2796128 w 12192000"/>
              <a:gd name="connsiteY165" fmla="*/ 1976403 h 2237474"/>
              <a:gd name="connsiteX166" fmla="*/ 2756784 w 12192000"/>
              <a:gd name="connsiteY166" fmla="*/ 1985116 h 2237474"/>
              <a:gd name="connsiteX167" fmla="*/ 2748833 w 12192000"/>
              <a:gd name="connsiteY167" fmla="*/ 1986323 h 2237474"/>
              <a:gd name="connsiteX168" fmla="*/ 2748661 w 12192000"/>
              <a:gd name="connsiteY168" fmla="*/ 1986122 h 2237474"/>
              <a:gd name="connsiteX169" fmla="*/ 2740251 w 12192000"/>
              <a:gd name="connsiteY169" fmla="*/ 1986946 h 2237474"/>
              <a:gd name="connsiteX170" fmla="*/ 2718916 w 12192000"/>
              <a:gd name="connsiteY170" fmla="*/ 1990867 h 2237474"/>
              <a:gd name="connsiteX171" fmla="*/ 2713522 w 12192000"/>
              <a:gd name="connsiteY171" fmla="*/ 1990173 h 2237474"/>
              <a:gd name="connsiteX172" fmla="*/ 2680597 w 12192000"/>
              <a:gd name="connsiteY172" fmla="*/ 1984996 h 2237474"/>
              <a:gd name="connsiteX173" fmla="*/ 2578178 w 12192000"/>
              <a:gd name="connsiteY173" fmla="*/ 1990531 h 2237474"/>
              <a:gd name="connsiteX174" fmla="*/ 2476147 w 12192000"/>
              <a:gd name="connsiteY174" fmla="*/ 1998305 h 2237474"/>
              <a:gd name="connsiteX175" fmla="*/ 2373568 w 12192000"/>
              <a:gd name="connsiteY175" fmla="*/ 2003219 h 2237474"/>
              <a:gd name="connsiteX176" fmla="*/ 2321399 w 12192000"/>
              <a:gd name="connsiteY176" fmla="*/ 1989467 h 2237474"/>
              <a:gd name="connsiteX177" fmla="*/ 2315525 w 12192000"/>
              <a:gd name="connsiteY177" fmla="*/ 1989708 h 2237474"/>
              <a:gd name="connsiteX178" fmla="*/ 2300792 w 12192000"/>
              <a:gd name="connsiteY178" fmla="*/ 1994290 h 2237474"/>
              <a:gd name="connsiteX179" fmla="*/ 2295469 w 12192000"/>
              <a:gd name="connsiteY179" fmla="*/ 1996659 h 2237474"/>
              <a:gd name="connsiteX180" fmla="*/ 2287219 w 12192000"/>
              <a:gd name="connsiteY180" fmla="*/ 1998750 h 2237474"/>
              <a:gd name="connsiteX181" fmla="*/ 2286948 w 12192000"/>
              <a:gd name="connsiteY181" fmla="*/ 1998596 h 2237474"/>
              <a:gd name="connsiteX182" fmla="*/ 2243069 w 12192000"/>
              <a:gd name="connsiteY182" fmla="*/ 2015111 h 2237474"/>
              <a:gd name="connsiteX183" fmla="*/ 2186609 w 12192000"/>
              <a:gd name="connsiteY183" fmla="*/ 2008263 h 2237474"/>
              <a:gd name="connsiteX184" fmla="*/ 2164831 w 12192000"/>
              <a:gd name="connsiteY184" fmla="*/ 2010143 h 2237474"/>
              <a:gd name="connsiteX185" fmla="*/ 2152836 w 12192000"/>
              <a:gd name="connsiteY185" fmla="*/ 2010048 h 2237474"/>
              <a:gd name="connsiteX186" fmla="*/ 2117102 w 12192000"/>
              <a:gd name="connsiteY186" fmla="*/ 2023004 h 2237474"/>
              <a:gd name="connsiteX187" fmla="*/ 2111935 w 12192000"/>
              <a:gd name="connsiteY187" fmla="*/ 2023163 h 2237474"/>
              <a:gd name="connsiteX188" fmla="*/ 2089991 w 12192000"/>
              <a:gd name="connsiteY188" fmla="*/ 2034193 h 2237474"/>
              <a:gd name="connsiteX189" fmla="*/ 2058061 w 12192000"/>
              <a:gd name="connsiteY189" fmla="*/ 2047942 h 2237474"/>
              <a:gd name="connsiteX190" fmla="*/ 2055737 w 12192000"/>
              <a:gd name="connsiteY190" fmla="*/ 2047704 h 2237474"/>
              <a:gd name="connsiteX191" fmla="*/ 2042244 w 12192000"/>
              <a:gd name="connsiteY191" fmla="*/ 2055560 h 2237474"/>
              <a:gd name="connsiteX192" fmla="*/ 1976224 w 12192000"/>
              <a:gd name="connsiteY192" fmla="*/ 2074257 h 2237474"/>
              <a:gd name="connsiteX193" fmla="*/ 1877728 w 12192000"/>
              <a:gd name="connsiteY193" fmla="*/ 2101004 h 2237474"/>
              <a:gd name="connsiteX194" fmla="*/ 1759056 w 12192000"/>
              <a:gd name="connsiteY194" fmla="*/ 2125608 h 2237474"/>
              <a:gd name="connsiteX195" fmla="*/ 1637948 w 12192000"/>
              <a:gd name="connsiteY195" fmla="*/ 2172597 h 2237474"/>
              <a:gd name="connsiteX196" fmla="*/ 1434549 w 12192000"/>
              <a:gd name="connsiteY196" fmla="*/ 2234522 h 2237474"/>
              <a:gd name="connsiteX197" fmla="*/ 1398481 w 12192000"/>
              <a:gd name="connsiteY197" fmla="*/ 2237074 h 2237474"/>
              <a:gd name="connsiteX198" fmla="*/ 1398407 w 12192000"/>
              <a:gd name="connsiteY198" fmla="*/ 2237095 h 2237474"/>
              <a:gd name="connsiteX199" fmla="*/ 1370962 w 12192000"/>
              <a:gd name="connsiteY199" fmla="*/ 2237474 h 2237474"/>
              <a:gd name="connsiteX200" fmla="*/ 1356367 w 12192000"/>
              <a:gd name="connsiteY200" fmla="*/ 2235089 h 2237474"/>
              <a:gd name="connsiteX201" fmla="*/ 1324828 w 12192000"/>
              <a:gd name="connsiteY201" fmla="*/ 2231968 h 2237474"/>
              <a:gd name="connsiteX202" fmla="*/ 1297744 w 12192000"/>
              <a:gd name="connsiteY202" fmla="*/ 2235849 h 2237474"/>
              <a:gd name="connsiteX203" fmla="*/ 1286236 w 12192000"/>
              <a:gd name="connsiteY203" fmla="*/ 2233135 h 2237474"/>
              <a:gd name="connsiteX204" fmla="*/ 1283504 w 12192000"/>
              <a:gd name="connsiteY204" fmla="*/ 2233797 h 2237474"/>
              <a:gd name="connsiteX205" fmla="*/ 1279765 w 12192000"/>
              <a:gd name="connsiteY205" fmla="*/ 2229639 h 2237474"/>
              <a:gd name="connsiteX206" fmla="*/ 1195347 w 12192000"/>
              <a:gd name="connsiteY206" fmla="*/ 2212354 h 2237474"/>
              <a:gd name="connsiteX207" fmla="*/ 970251 w 12192000"/>
              <a:gd name="connsiteY207" fmla="*/ 2221029 h 2237474"/>
              <a:gd name="connsiteX208" fmla="*/ 812914 w 12192000"/>
              <a:gd name="connsiteY208" fmla="*/ 2202752 h 2237474"/>
              <a:gd name="connsiteX209" fmla="*/ 800195 w 12192000"/>
              <a:gd name="connsiteY209" fmla="*/ 2209407 h 2237474"/>
              <a:gd name="connsiteX210" fmla="*/ 784978 w 12192000"/>
              <a:gd name="connsiteY210" fmla="*/ 2212360 h 2237474"/>
              <a:gd name="connsiteX211" fmla="*/ 681987 w 12192000"/>
              <a:gd name="connsiteY211" fmla="*/ 2216757 h 2237474"/>
              <a:gd name="connsiteX212" fmla="*/ 669923 w 12192000"/>
              <a:gd name="connsiteY212" fmla="*/ 2211682 h 2237474"/>
              <a:gd name="connsiteX213" fmla="*/ 648680 w 12192000"/>
              <a:gd name="connsiteY213" fmla="*/ 2206229 h 2237474"/>
              <a:gd name="connsiteX214" fmla="*/ 597225 w 12192000"/>
              <a:gd name="connsiteY214" fmla="*/ 2180999 h 2237474"/>
              <a:gd name="connsiteX215" fmla="*/ 558449 w 12192000"/>
              <a:gd name="connsiteY215" fmla="*/ 2182346 h 2237474"/>
              <a:gd name="connsiteX216" fmla="*/ 550517 w 12192000"/>
              <a:gd name="connsiteY216" fmla="*/ 2182060 h 2237474"/>
              <a:gd name="connsiteX217" fmla="*/ 550309 w 12192000"/>
              <a:gd name="connsiteY217" fmla="*/ 2181825 h 2237474"/>
              <a:gd name="connsiteX218" fmla="*/ 541836 w 12192000"/>
              <a:gd name="connsiteY218" fmla="*/ 2181063 h 2237474"/>
              <a:gd name="connsiteX219" fmla="*/ 536057 w 12192000"/>
              <a:gd name="connsiteY219" fmla="*/ 2181537 h 2237474"/>
              <a:gd name="connsiteX220" fmla="*/ 520671 w 12192000"/>
              <a:gd name="connsiteY220" fmla="*/ 2180980 h 2237474"/>
              <a:gd name="connsiteX221" fmla="*/ 515024 w 12192000"/>
              <a:gd name="connsiteY221" fmla="*/ 2179258 h 2237474"/>
              <a:gd name="connsiteX222" fmla="*/ 512278 w 12192000"/>
              <a:gd name="connsiteY222" fmla="*/ 2176369 h 2237474"/>
              <a:gd name="connsiteX223" fmla="*/ 480419 w 12192000"/>
              <a:gd name="connsiteY223" fmla="*/ 2167807 h 2237474"/>
              <a:gd name="connsiteX224" fmla="*/ 413835 w 12192000"/>
              <a:gd name="connsiteY224" fmla="*/ 2156783 h 2237474"/>
              <a:gd name="connsiteX225" fmla="*/ 376513 w 12192000"/>
              <a:gd name="connsiteY225" fmla="*/ 2154014 h 2237474"/>
              <a:gd name="connsiteX226" fmla="*/ 273386 w 12192000"/>
              <a:gd name="connsiteY226" fmla="*/ 2142551 h 2237474"/>
              <a:gd name="connsiteX227" fmla="*/ 169207 w 12192000"/>
              <a:gd name="connsiteY227" fmla="*/ 2128100 h 2237474"/>
              <a:gd name="connsiteX228" fmla="*/ 93149 w 12192000"/>
              <a:gd name="connsiteY228" fmla="*/ 2105324 h 2237474"/>
              <a:gd name="connsiteX229" fmla="*/ 88109 w 12192000"/>
              <a:gd name="connsiteY229" fmla="*/ 2106704 h 2237474"/>
              <a:gd name="connsiteX230" fmla="*/ 80022 w 12192000"/>
              <a:gd name="connsiteY230" fmla="*/ 2107254 h 2237474"/>
              <a:gd name="connsiteX231" fmla="*/ 79717 w 12192000"/>
              <a:gd name="connsiteY231" fmla="*/ 2107046 h 2237474"/>
              <a:gd name="connsiteX232" fmla="*/ 72352 w 12192000"/>
              <a:gd name="connsiteY232" fmla="*/ 2107991 h 2237474"/>
              <a:gd name="connsiteX233" fmla="*/ 37645 w 12192000"/>
              <a:gd name="connsiteY233" fmla="*/ 2115401 h 2237474"/>
              <a:gd name="connsiteX234" fmla="*/ 4572 w 12192000"/>
              <a:gd name="connsiteY234" fmla="*/ 2111091 h 2237474"/>
              <a:gd name="connsiteX235" fmla="*/ 0 w 12192000"/>
              <a:gd name="connsiteY235" fmla="*/ 2110468 h 2237474"/>
              <a:gd name="connsiteX236" fmla="*/ 0 w 12192000"/>
              <a:gd name="connsiteY236"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154948 w 12192000"/>
              <a:gd name="connsiteY4" fmla="*/ 762731 h 2237474"/>
              <a:gd name="connsiteX5" fmla="*/ 12047364 w 12192000"/>
              <a:gd name="connsiteY5" fmla="*/ 749662 h 2237474"/>
              <a:gd name="connsiteX6" fmla="*/ 11890686 w 12192000"/>
              <a:gd name="connsiteY6" fmla="*/ 732766 h 2237474"/>
              <a:gd name="connsiteX7" fmla="*/ 11782413 w 12192000"/>
              <a:gd name="connsiteY7" fmla="*/ 769868 h 2237474"/>
              <a:gd name="connsiteX8" fmla="*/ 11649954 w 12192000"/>
              <a:gd name="connsiteY8" fmla="*/ 749628 h 2237474"/>
              <a:gd name="connsiteX9" fmla="*/ 11560424 w 12192000"/>
              <a:gd name="connsiteY9" fmla="*/ 748017 h 2237474"/>
              <a:gd name="connsiteX10" fmla="*/ 11358455 w 12192000"/>
              <a:gd name="connsiteY10" fmla="*/ 747593 h 2237474"/>
              <a:gd name="connsiteX11" fmla="*/ 11165209 w 12192000"/>
              <a:gd name="connsiteY11" fmla="*/ 748852 h 2237474"/>
              <a:gd name="connsiteX12" fmla="*/ 11058755 w 12192000"/>
              <a:gd name="connsiteY12" fmla="*/ 749617 h 2237474"/>
              <a:gd name="connsiteX13" fmla="*/ 10884013 w 12192000"/>
              <a:gd name="connsiteY13" fmla="*/ 760728 h 2237474"/>
              <a:gd name="connsiteX14" fmla="*/ 10834688 w 12192000"/>
              <a:gd name="connsiteY14" fmla="*/ 757726 h 2237474"/>
              <a:gd name="connsiteX15" fmla="*/ 10805004 w 12192000"/>
              <a:gd name="connsiteY15" fmla="*/ 757573 h 2237474"/>
              <a:gd name="connsiteX16" fmla="*/ 10739478 w 12192000"/>
              <a:gd name="connsiteY16" fmla="*/ 776841 h 2237474"/>
              <a:gd name="connsiteX17" fmla="*/ 10458762 w 12192000"/>
              <a:gd name="connsiteY17" fmla="*/ 755400 h 2237474"/>
              <a:gd name="connsiteX18" fmla="*/ 10246919 w 12192000"/>
              <a:gd name="connsiteY18" fmla="*/ 769960 h 2237474"/>
              <a:gd name="connsiteX19" fmla="*/ 10167995 w 12192000"/>
              <a:gd name="connsiteY19" fmla="*/ 760843 h 2237474"/>
              <a:gd name="connsiteX20" fmla="*/ 9997044 w 12192000"/>
              <a:gd name="connsiteY20" fmla="*/ 780129 h 2237474"/>
              <a:gd name="connsiteX21" fmla="*/ 9943887 w 12192000"/>
              <a:gd name="connsiteY21" fmla="*/ 804141 h 2237474"/>
              <a:gd name="connsiteX22" fmla="*/ 9918248 w 12192000"/>
              <a:gd name="connsiteY22" fmla="*/ 816628 h 2237474"/>
              <a:gd name="connsiteX23" fmla="*/ 9836148 w 12192000"/>
              <a:gd name="connsiteY23" fmla="*/ 858312 h 2237474"/>
              <a:gd name="connsiteX24" fmla="*/ 9823800 w 12192000"/>
              <a:gd name="connsiteY24" fmla="*/ 866604 h 2237474"/>
              <a:gd name="connsiteX25" fmla="*/ 9794684 w 12192000"/>
              <a:gd name="connsiteY25" fmla="*/ 864509 h 2237474"/>
              <a:gd name="connsiteX26" fmla="*/ 9778288 w 12192000"/>
              <a:gd name="connsiteY26" fmla="*/ 854362 h 2237474"/>
              <a:gd name="connsiteX27" fmla="*/ 9773886 w 12192000"/>
              <a:gd name="connsiteY27" fmla="*/ 857543 h 2237474"/>
              <a:gd name="connsiteX28" fmla="*/ 9761459 w 12192000"/>
              <a:gd name="connsiteY28" fmla="*/ 862394 h 2237474"/>
              <a:gd name="connsiteX29" fmla="*/ 9705768 w 12192000"/>
              <a:gd name="connsiteY29" fmla="*/ 894610 h 2237474"/>
              <a:gd name="connsiteX30" fmla="*/ 9683005 w 12192000"/>
              <a:gd name="connsiteY30" fmla="*/ 894128 h 2237474"/>
              <a:gd name="connsiteX31" fmla="*/ 9594438 w 12192000"/>
              <a:gd name="connsiteY31" fmla="*/ 919051 h 2237474"/>
              <a:gd name="connsiteX32" fmla="*/ 9577033 w 12192000"/>
              <a:gd name="connsiteY32" fmla="*/ 922857 h 2237474"/>
              <a:gd name="connsiteX33" fmla="*/ 9544189 w 12192000"/>
              <a:gd name="connsiteY33" fmla="*/ 938966 h 2237474"/>
              <a:gd name="connsiteX34" fmla="*/ 9534048 w 12192000"/>
              <a:gd name="connsiteY34" fmla="*/ 940158 h 2237474"/>
              <a:gd name="connsiteX35" fmla="*/ 9500499 w 12192000"/>
              <a:gd name="connsiteY35" fmla="*/ 954680 h 2237474"/>
              <a:gd name="connsiteX36" fmla="*/ 9428195 w 12192000"/>
              <a:gd name="connsiteY36" fmla="*/ 986225 h 2237474"/>
              <a:gd name="connsiteX37" fmla="*/ 9410017 w 12192000"/>
              <a:gd name="connsiteY37" fmla="*/ 993931 h 2237474"/>
              <a:gd name="connsiteX38" fmla="*/ 9392919 w 12192000"/>
              <a:gd name="connsiteY38" fmla="*/ 994656 h 2237474"/>
              <a:gd name="connsiteX39" fmla="*/ 9301293 w 12192000"/>
              <a:gd name="connsiteY39" fmla="*/ 1011593 h 2237474"/>
              <a:gd name="connsiteX40" fmla="*/ 9278619 w 12192000"/>
              <a:gd name="connsiteY40" fmla="*/ 1011878 h 2237474"/>
              <a:gd name="connsiteX41" fmla="*/ 9268019 w 12192000"/>
              <a:gd name="connsiteY41" fmla="*/ 1007442 h 2237474"/>
              <a:gd name="connsiteX42" fmla="*/ 9234662 w 12192000"/>
              <a:gd name="connsiteY42" fmla="*/ 1023056 h 2237474"/>
              <a:gd name="connsiteX43" fmla="*/ 9181033 w 12192000"/>
              <a:gd name="connsiteY43" fmla="*/ 1037921 h 2237474"/>
              <a:gd name="connsiteX44" fmla="*/ 9155969 w 12192000"/>
              <a:gd name="connsiteY44" fmla="*/ 1046804 h 2237474"/>
              <a:gd name="connsiteX45" fmla="*/ 9133985 w 12192000"/>
              <a:gd name="connsiteY45" fmla="*/ 1046450 h 2237474"/>
              <a:gd name="connsiteX46" fmla="*/ 9012987 w 12192000"/>
              <a:gd name="connsiteY46" fmla="*/ 1061986 h 2237474"/>
              <a:gd name="connsiteX47" fmla="*/ 8968445 w 12192000"/>
              <a:gd name="connsiteY47" fmla="*/ 1052169 h 2237474"/>
              <a:gd name="connsiteX48" fmla="*/ 8958984 w 12192000"/>
              <a:gd name="connsiteY48" fmla="*/ 1057212 h 2237474"/>
              <a:gd name="connsiteX49" fmla="*/ 8886001 w 12192000"/>
              <a:gd name="connsiteY49" fmla="*/ 1067468 h 2237474"/>
              <a:gd name="connsiteX50" fmla="*/ 8838610 w 12192000"/>
              <a:gd name="connsiteY50" fmla="*/ 1075091 h 2237474"/>
              <a:gd name="connsiteX51" fmla="*/ 8750383 w 12192000"/>
              <a:gd name="connsiteY51" fmla="*/ 1097387 h 2237474"/>
              <a:gd name="connsiteX52" fmla="*/ 8697365 w 12192000"/>
              <a:gd name="connsiteY52" fmla="*/ 1105869 h 2237474"/>
              <a:gd name="connsiteX53" fmla="*/ 8665605 w 12192000"/>
              <a:gd name="connsiteY53" fmla="*/ 1110791 h 2237474"/>
              <a:gd name="connsiteX54" fmla="*/ 8584946 w 12192000"/>
              <a:gd name="connsiteY54" fmla="*/ 1135226 h 2237474"/>
              <a:gd name="connsiteX55" fmla="*/ 8460755 w 12192000"/>
              <a:gd name="connsiteY55" fmla="*/ 1203427 h 2237474"/>
              <a:gd name="connsiteX56" fmla="*/ 8419755 w 12192000"/>
              <a:gd name="connsiteY56" fmla="*/ 1216260 h 2237474"/>
              <a:gd name="connsiteX57" fmla="*/ 8411626 w 12192000"/>
              <a:gd name="connsiteY57" fmla="*/ 1214397 h 2237474"/>
              <a:gd name="connsiteX58" fmla="*/ 8363469 w 12192000"/>
              <a:gd name="connsiteY58" fmla="*/ 1246658 h 2237474"/>
              <a:gd name="connsiteX59" fmla="*/ 8275497 w 12192000"/>
              <a:gd name="connsiteY59" fmla="*/ 1264396 h 2237474"/>
              <a:gd name="connsiteX60" fmla="*/ 8206287 w 12192000"/>
              <a:gd name="connsiteY60" fmla="*/ 1273060 h 2237474"/>
              <a:gd name="connsiteX61" fmla="*/ 8168705 w 12192000"/>
              <a:gd name="connsiteY61" fmla="*/ 1279956 h 2237474"/>
              <a:gd name="connsiteX62" fmla="*/ 8139997 w 12192000"/>
              <a:gd name="connsiteY62" fmla="*/ 1282713 h 2237474"/>
              <a:gd name="connsiteX63" fmla="*/ 8074238 w 12192000"/>
              <a:gd name="connsiteY63" fmla="*/ 1301895 h 2237474"/>
              <a:gd name="connsiteX64" fmla="*/ 7968292 w 12192000"/>
              <a:gd name="connsiteY64" fmla="*/ 1338779 h 2237474"/>
              <a:gd name="connsiteX65" fmla="*/ 7945122 w 12192000"/>
              <a:gd name="connsiteY65" fmla="*/ 1345477 h 2237474"/>
              <a:gd name="connsiteX66" fmla="*/ 7922771 w 12192000"/>
              <a:gd name="connsiteY66" fmla="*/ 1346645 h 2237474"/>
              <a:gd name="connsiteX67" fmla="*/ 7915461 w 12192000"/>
              <a:gd name="connsiteY67" fmla="*/ 1342919 h 2237474"/>
              <a:gd name="connsiteX68" fmla="*/ 7902328 w 12192000"/>
              <a:gd name="connsiteY68" fmla="*/ 1345865 h 2237474"/>
              <a:gd name="connsiteX69" fmla="*/ 7898322 w 12192000"/>
              <a:gd name="connsiteY69" fmla="*/ 1345689 h 2237474"/>
              <a:gd name="connsiteX70" fmla="*/ 7875879 w 12192000"/>
              <a:gd name="connsiteY70" fmla="*/ 1345646 h 2237474"/>
              <a:gd name="connsiteX71" fmla="*/ 7840612 w 12192000"/>
              <a:gd name="connsiteY71" fmla="*/ 1369373 h 2237474"/>
              <a:gd name="connsiteX72" fmla="*/ 7786819 w 12192000"/>
              <a:gd name="connsiteY72" fmla="*/ 1378970 h 2237474"/>
              <a:gd name="connsiteX73" fmla="*/ 7548172 w 12192000"/>
              <a:gd name="connsiteY73" fmla="*/ 1417460 h 2237474"/>
              <a:gd name="connsiteX74" fmla="*/ 7483437 w 12192000"/>
              <a:gd name="connsiteY74" fmla="*/ 1478152 h 2237474"/>
              <a:gd name="connsiteX75" fmla="*/ 7377870 w 12192000"/>
              <a:gd name="connsiteY75" fmla="*/ 1523319 h 2237474"/>
              <a:gd name="connsiteX76" fmla="*/ 7230737 w 12192000"/>
              <a:gd name="connsiteY76" fmla="*/ 1562633 h 2237474"/>
              <a:gd name="connsiteX77" fmla="*/ 7224458 w 12192000"/>
              <a:gd name="connsiteY77" fmla="*/ 1573008 h 2237474"/>
              <a:gd name="connsiteX78" fmla="*/ 7213486 w 12192000"/>
              <a:gd name="connsiteY78" fmla="*/ 1580987 h 2237474"/>
              <a:gd name="connsiteX79" fmla="*/ 7210972 w 12192000"/>
              <a:gd name="connsiteY79" fmla="*/ 1580856 h 2237474"/>
              <a:gd name="connsiteX80" fmla="*/ 7183121 w 12192000"/>
              <a:gd name="connsiteY80" fmla="*/ 1595162 h 2237474"/>
              <a:gd name="connsiteX81" fmla="*/ 7164601 w 12192000"/>
              <a:gd name="connsiteY81" fmla="*/ 1606490 h 2237474"/>
              <a:gd name="connsiteX82" fmla="*/ 7159286 w 12192000"/>
              <a:gd name="connsiteY82" fmla="*/ 1606850 h 2237474"/>
              <a:gd name="connsiteX83" fmla="*/ 7114651 w 12192000"/>
              <a:gd name="connsiteY83" fmla="*/ 1620959 h 2237474"/>
              <a:gd name="connsiteX84" fmla="*/ 7092727 w 12192000"/>
              <a:gd name="connsiteY84" fmla="*/ 1623628 h 2237474"/>
              <a:gd name="connsiteX85" fmla="*/ 7031309 w 12192000"/>
              <a:gd name="connsiteY85" fmla="*/ 1619451 h 2237474"/>
              <a:gd name="connsiteX86" fmla="*/ 6999084 w 12192000"/>
              <a:gd name="connsiteY86" fmla="*/ 1634317 h 2237474"/>
              <a:gd name="connsiteX87" fmla="*/ 6992107 w 12192000"/>
              <a:gd name="connsiteY87" fmla="*/ 1636860 h 2237474"/>
              <a:gd name="connsiteX88" fmla="*/ 6991765 w 12192000"/>
              <a:gd name="connsiteY88" fmla="*/ 1636725 h 2237474"/>
              <a:gd name="connsiteX89" fmla="*/ 6983996 w 12192000"/>
              <a:gd name="connsiteY89" fmla="*/ 1639040 h 2237474"/>
              <a:gd name="connsiteX90" fmla="*/ 6979383 w 12192000"/>
              <a:gd name="connsiteY90" fmla="*/ 1641496 h 2237474"/>
              <a:gd name="connsiteX91" fmla="*/ 6900177 w 12192000"/>
              <a:gd name="connsiteY91" fmla="*/ 1636016 h 2237474"/>
              <a:gd name="connsiteX92" fmla="*/ 6795372 w 12192000"/>
              <a:gd name="connsiteY92" fmla="*/ 1644845 h 2237474"/>
              <a:gd name="connsiteX93" fmla="*/ 6692251 w 12192000"/>
              <a:gd name="connsiteY93" fmla="*/ 1656357 h 2237474"/>
              <a:gd name="connsiteX94" fmla="*/ 6655235 w 12192000"/>
              <a:gd name="connsiteY94" fmla="*/ 1661869 h 2237474"/>
              <a:gd name="connsiteX95" fmla="*/ 6587857 w 12192000"/>
              <a:gd name="connsiteY95" fmla="*/ 1665769 h 2237474"/>
              <a:gd name="connsiteX96" fmla="*/ 6554894 w 12192000"/>
              <a:gd name="connsiteY96" fmla="*/ 1664428 h 2237474"/>
              <a:gd name="connsiteX97" fmla="*/ 6551579 w 12192000"/>
              <a:gd name="connsiteY97" fmla="*/ 1662213 h 2237474"/>
              <a:gd name="connsiteX98" fmla="*/ 6545693 w 12192000"/>
              <a:gd name="connsiteY98" fmla="*/ 1661776 h 2237474"/>
              <a:gd name="connsiteX99" fmla="*/ 6530561 w 12192000"/>
              <a:gd name="connsiteY99" fmla="*/ 1664619 h 2237474"/>
              <a:gd name="connsiteX100" fmla="*/ 6525028 w 12192000"/>
              <a:gd name="connsiteY100" fmla="*/ 1666354 h 2237474"/>
              <a:gd name="connsiteX101" fmla="*/ 6516595 w 12192000"/>
              <a:gd name="connsiteY101" fmla="*/ 1667475 h 2237474"/>
              <a:gd name="connsiteX102" fmla="*/ 6516340 w 12192000"/>
              <a:gd name="connsiteY102" fmla="*/ 1667291 h 2237474"/>
              <a:gd name="connsiteX103" fmla="*/ 6508541 w 12192000"/>
              <a:gd name="connsiteY103" fmla="*/ 1668757 h 2237474"/>
              <a:gd name="connsiteX104" fmla="*/ 6471012 w 12192000"/>
              <a:gd name="connsiteY104" fmla="*/ 1678604 h 2237474"/>
              <a:gd name="connsiteX105" fmla="*/ 6415265 w 12192000"/>
              <a:gd name="connsiteY105" fmla="*/ 1665317 h 2237474"/>
              <a:gd name="connsiteX106" fmla="*/ 6393343 w 12192000"/>
              <a:gd name="connsiteY106" fmla="*/ 1664672 h 2237474"/>
              <a:gd name="connsiteX107" fmla="*/ 6280959 w 12192000"/>
              <a:gd name="connsiteY107" fmla="*/ 1689329 h 2237474"/>
              <a:gd name="connsiteX108" fmla="*/ 6266765 w 12192000"/>
              <a:gd name="connsiteY108" fmla="*/ 1695560 h 2237474"/>
              <a:gd name="connsiteX109" fmla="*/ 6098321 w 12192000"/>
              <a:gd name="connsiteY109" fmla="*/ 1721646 h 2237474"/>
              <a:gd name="connsiteX110" fmla="*/ 5880652 w 12192000"/>
              <a:gd name="connsiteY110" fmla="*/ 1779643 h 2237474"/>
              <a:gd name="connsiteX111" fmla="*/ 5785959 w 12192000"/>
              <a:gd name="connsiteY111" fmla="*/ 1775307 h 2237474"/>
              <a:gd name="connsiteX112" fmla="*/ 5643534 w 12192000"/>
              <a:gd name="connsiteY112" fmla="*/ 1802919 h 2237474"/>
              <a:gd name="connsiteX113" fmla="*/ 5518799 w 12192000"/>
              <a:gd name="connsiteY113" fmla="*/ 1818312 h 2237474"/>
              <a:gd name="connsiteX114" fmla="*/ 5505014 w 12192000"/>
              <a:gd name="connsiteY114" fmla="*/ 1819259 h 2237474"/>
              <a:gd name="connsiteX115" fmla="*/ 5453307 w 12192000"/>
              <a:gd name="connsiteY115" fmla="*/ 1815450 h 2237474"/>
              <a:gd name="connsiteX116" fmla="*/ 5364192 w 12192000"/>
              <a:gd name="connsiteY116" fmla="*/ 1826074 h 2237474"/>
              <a:gd name="connsiteX117" fmla="*/ 5350380 w 12192000"/>
              <a:gd name="connsiteY117" fmla="*/ 1830891 h 2237474"/>
              <a:gd name="connsiteX118" fmla="*/ 5259633 w 12192000"/>
              <a:gd name="connsiteY118" fmla="*/ 1837160 h 2237474"/>
              <a:gd name="connsiteX119" fmla="*/ 5197513 w 12192000"/>
              <a:gd name="connsiteY119" fmla="*/ 1844718 h 2237474"/>
              <a:gd name="connsiteX120" fmla="*/ 5184170 w 12192000"/>
              <a:gd name="connsiteY120" fmla="*/ 1849402 h 2237474"/>
              <a:gd name="connsiteX121" fmla="*/ 5168852 w 12192000"/>
              <a:gd name="connsiteY121" fmla="*/ 1844846 h 2237474"/>
              <a:gd name="connsiteX122" fmla="*/ 5164370 w 12192000"/>
              <a:gd name="connsiteY122" fmla="*/ 1840597 h 2237474"/>
              <a:gd name="connsiteX123" fmla="*/ 5114927 w 12192000"/>
              <a:gd name="connsiteY123" fmla="*/ 1847827 h 2237474"/>
              <a:gd name="connsiteX124" fmla="*/ 5108970 w 12192000"/>
              <a:gd name="connsiteY124" fmla="*/ 1847935 h 2237474"/>
              <a:gd name="connsiteX125" fmla="*/ 5067961 w 12192000"/>
              <a:gd name="connsiteY125" fmla="*/ 1845917 h 2237474"/>
              <a:gd name="connsiteX126" fmla="*/ 5007075 w 12192000"/>
              <a:gd name="connsiteY126" fmla="*/ 1838626 h 2237474"/>
              <a:gd name="connsiteX127" fmla="*/ 4944087 w 12192000"/>
              <a:gd name="connsiteY127" fmla="*/ 1823332 h 2237474"/>
              <a:gd name="connsiteX128" fmla="*/ 4907662 w 12192000"/>
              <a:gd name="connsiteY128" fmla="*/ 1816900 h 2237474"/>
              <a:gd name="connsiteX129" fmla="*/ 4882386 w 12192000"/>
              <a:gd name="connsiteY129" fmla="*/ 1809844 h 2237474"/>
              <a:gd name="connsiteX130" fmla="*/ 4811440 w 12192000"/>
              <a:gd name="connsiteY130" fmla="*/ 1804655 h 2237474"/>
              <a:gd name="connsiteX131" fmla="*/ 4691075 w 12192000"/>
              <a:gd name="connsiteY131" fmla="*/ 1801389 h 2237474"/>
              <a:gd name="connsiteX132" fmla="*/ 4611738 w 12192000"/>
              <a:gd name="connsiteY132" fmla="*/ 1776964 h 2237474"/>
              <a:gd name="connsiteX133" fmla="*/ 4560070 w 12192000"/>
              <a:gd name="connsiteY133" fmla="*/ 1785640 h 2237474"/>
              <a:gd name="connsiteX134" fmla="*/ 4536503 w 12192000"/>
              <a:gd name="connsiteY134" fmla="*/ 1785334 h 2237474"/>
              <a:gd name="connsiteX135" fmla="*/ 4513724 w 12192000"/>
              <a:gd name="connsiteY135" fmla="*/ 1791996 h 2237474"/>
              <a:gd name="connsiteX136" fmla="*/ 4459810 w 12192000"/>
              <a:gd name="connsiteY136" fmla="*/ 1797886 h 2237474"/>
              <a:gd name="connsiteX137" fmla="*/ 4379064 w 12192000"/>
              <a:gd name="connsiteY137" fmla="*/ 1817177 h 2237474"/>
              <a:gd name="connsiteX138" fmla="*/ 4319209 w 12192000"/>
              <a:gd name="connsiteY138" fmla="*/ 1834833 h 2237474"/>
              <a:gd name="connsiteX139" fmla="*/ 4290981 w 12192000"/>
              <a:gd name="connsiteY139" fmla="*/ 1839677 h 2237474"/>
              <a:gd name="connsiteX140" fmla="*/ 4285792 w 12192000"/>
              <a:gd name="connsiteY140" fmla="*/ 1836231 h 2237474"/>
              <a:gd name="connsiteX141" fmla="*/ 4238372 w 12192000"/>
              <a:gd name="connsiteY141" fmla="*/ 1851480 h 2237474"/>
              <a:gd name="connsiteX142" fmla="*/ 4232517 w 12192000"/>
              <a:gd name="connsiteY142" fmla="*/ 1852567 h 2237474"/>
              <a:gd name="connsiteX143" fmla="*/ 4191732 w 12192000"/>
              <a:gd name="connsiteY143" fmla="*/ 1857328 h 2237474"/>
              <a:gd name="connsiteX144" fmla="*/ 4065532 w 12192000"/>
              <a:gd name="connsiteY144" fmla="*/ 1855477 h 2237474"/>
              <a:gd name="connsiteX145" fmla="*/ 4028460 w 12192000"/>
              <a:gd name="connsiteY145" fmla="*/ 1855137 h 2237474"/>
              <a:gd name="connsiteX146" fmla="*/ 4002267 w 12192000"/>
              <a:gd name="connsiteY146" fmla="*/ 1852352 h 2237474"/>
              <a:gd name="connsiteX147" fmla="*/ 3931396 w 12192000"/>
              <a:gd name="connsiteY147" fmla="*/ 1858915 h 2237474"/>
              <a:gd name="connsiteX148" fmla="*/ 3812162 w 12192000"/>
              <a:gd name="connsiteY148" fmla="*/ 1875501 h 2237474"/>
              <a:gd name="connsiteX149" fmla="*/ 3729530 w 12192000"/>
              <a:gd name="connsiteY149" fmla="*/ 1864513 h 2237474"/>
              <a:gd name="connsiteX150" fmla="*/ 3680177 w 12192000"/>
              <a:gd name="connsiteY150" fmla="*/ 1881552 h 2237474"/>
              <a:gd name="connsiteX151" fmla="*/ 3567259 w 12192000"/>
              <a:gd name="connsiteY151" fmla="*/ 1893482 h 2237474"/>
              <a:gd name="connsiteX152" fmla="*/ 3405770 w 12192000"/>
              <a:gd name="connsiteY152" fmla="*/ 1904591 h 2237474"/>
              <a:gd name="connsiteX153" fmla="*/ 3280097 w 12192000"/>
              <a:gd name="connsiteY153" fmla="*/ 1919610 h 2237474"/>
              <a:gd name="connsiteX154" fmla="*/ 3123424 w 12192000"/>
              <a:gd name="connsiteY154" fmla="*/ 1952930 h 2237474"/>
              <a:gd name="connsiteX155" fmla="*/ 3009910 w 12192000"/>
              <a:gd name="connsiteY155" fmla="*/ 1957866 h 2237474"/>
              <a:gd name="connsiteX156" fmla="*/ 2995934 w 12192000"/>
              <a:gd name="connsiteY156" fmla="*/ 1967085 h 2237474"/>
              <a:gd name="connsiteX157" fmla="*/ 2980071 w 12192000"/>
              <a:gd name="connsiteY157" fmla="*/ 1972988 h 2237474"/>
              <a:gd name="connsiteX158" fmla="*/ 2978094 w 12192000"/>
              <a:gd name="connsiteY158" fmla="*/ 1972369 h 2237474"/>
              <a:gd name="connsiteX159" fmla="*/ 2942858 w 12192000"/>
              <a:gd name="connsiteY159" fmla="*/ 1981367 h 2237474"/>
              <a:gd name="connsiteX160" fmla="*/ 2875436 w 12192000"/>
              <a:gd name="connsiteY160" fmla="*/ 1996977 h 2237474"/>
              <a:gd name="connsiteX161" fmla="*/ 2874892 w 12192000"/>
              <a:gd name="connsiteY161" fmla="*/ 1996085 h 2237474"/>
              <a:gd name="connsiteX162" fmla="*/ 2864145 w 12192000"/>
              <a:gd name="connsiteY162" fmla="*/ 1994061 h 2237474"/>
              <a:gd name="connsiteX163" fmla="*/ 2843662 w 12192000"/>
              <a:gd name="connsiteY163" fmla="*/ 1992498 h 2237474"/>
              <a:gd name="connsiteX164" fmla="*/ 2796128 w 12192000"/>
              <a:gd name="connsiteY164" fmla="*/ 1976403 h 2237474"/>
              <a:gd name="connsiteX165" fmla="*/ 2756784 w 12192000"/>
              <a:gd name="connsiteY165" fmla="*/ 1985116 h 2237474"/>
              <a:gd name="connsiteX166" fmla="*/ 2748833 w 12192000"/>
              <a:gd name="connsiteY166" fmla="*/ 1986323 h 2237474"/>
              <a:gd name="connsiteX167" fmla="*/ 2748661 w 12192000"/>
              <a:gd name="connsiteY167" fmla="*/ 1986122 h 2237474"/>
              <a:gd name="connsiteX168" fmla="*/ 2740251 w 12192000"/>
              <a:gd name="connsiteY168" fmla="*/ 1986946 h 2237474"/>
              <a:gd name="connsiteX169" fmla="*/ 2718916 w 12192000"/>
              <a:gd name="connsiteY169" fmla="*/ 1990867 h 2237474"/>
              <a:gd name="connsiteX170" fmla="*/ 2713522 w 12192000"/>
              <a:gd name="connsiteY170" fmla="*/ 1990173 h 2237474"/>
              <a:gd name="connsiteX171" fmla="*/ 2680597 w 12192000"/>
              <a:gd name="connsiteY171" fmla="*/ 1984996 h 2237474"/>
              <a:gd name="connsiteX172" fmla="*/ 2578178 w 12192000"/>
              <a:gd name="connsiteY172" fmla="*/ 1990531 h 2237474"/>
              <a:gd name="connsiteX173" fmla="*/ 2476147 w 12192000"/>
              <a:gd name="connsiteY173" fmla="*/ 1998305 h 2237474"/>
              <a:gd name="connsiteX174" fmla="*/ 2373568 w 12192000"/>
              <a:gd name="connsiteY174" fmla="*/ 2003219 h 2237474"/>
              <a:gd name="connsiteX175" fmla="*/ 2321399 w 12192000"/>
              <a:gd name="connsiteY175" fmla="*/ 1989467 h 2237474"/>
              <a:gd name="connsiteX176" fmla="*/ 2315525 w 12192000"/>
              <a:gd name="connsiteY176" fmla="*/ 1989708 h 2237474"/>
              <a:gd name="connsiteX177" fmla="*/ 2300792 w 12192000"/>
              <a:gd name="connsiteY177" fmla="*/ 1994290 h 2237474"/>
              <a:gd name="connsiteX178" fmla="*/ 2295469 w 12192000"/>
              <a:gd name="connsiteY178" fmla="*/ 1996659 h 2237474"/>
              <a:gd name="connsiteX179" fmla="*/ 2287219 w 12192000"/>
              <a:gd name="connsiteY179" fmla="*/ 1998750 h 2237474"/>
              <a:gd name="connsiteX180" fmla="*/ 2286948 w 12192000"/>
              <a:gd name="connsiteY180" fmla="*/ 1998596 h 2237474"/>
              <a:gd name="connsiteX181" fmla="*/ 2243069 w 12192000"/>
              <a:gd name="connsiteY181" fmla="*/ 2015111 h 2237474"/>
              <a:gd name="connsiteX182" fmla="*/ 2186609 w 12192000"/>
              <a:gd name="connsiteY182" fmla="*/ 2008263 h 2237474"/>
              <a:gd name="connsiteX183" fmla="*/ 2164831 w 12192000"/>
              <a:gd name="connsiteY183" fmla="*/ 2010143 h 2237474"/>
              <a:gd name="connsiteX184" fmla="*/ 2152836 w 12192000"/>
              <a:gd name="connsiteY184" fmla="*/ 2010048 h 2237474"/>
              <a:gd name="connsiteX185" fmla="*/ 2117102 w 12192000"/>
              <a:gd name="connsiteY185" fmla="*/ 2023004 h 2237474"/>
              <a:gd name="connsiteX186" fmla="*/ 2111935 w 12192000"/>
              <a:gd name="connsiteY186" fmla="*/ 2023163 h 2237474"/>
              <a:gd name="connsiteX187" fmla="*/ 2089991 w 12192000"/>
              <a:gd name="connsiteY187" fmla="*/ 2034193 h 2237474"/>
              <a:gd name="connsiteX188" fmla="*/ 2058061 w 12192000"/>
              <a:gd name="connsiteY188" fmla="*/ 2047942 h 2237474"/>
              <a:gd name="connsiteX189" fmla="*/ 2055737 w 12192000"/>
              <a:gd name="connsiteY189" fmla="*/ 2047704 h 2237474"/>
              <a:gd name="connsiteX190" fmla="*/ 2042244 w 12192000"/>
              <a:gd name="connsiteY190" fmla="*/ 2055560 h 2237474"/>
              <a:gd name="connsiteX191" fmla="*/ 1976224 w 12192000"/>
              <a:gd name="connsiteY191" fmla="*/ 2074257 h 2237474"/>
              <a:gd name="connsiteX192" fmla="*/ 1877728 w 12192000"/>
              <a:gd name="connsiteY192" fmla="*/ 2101004 h 2237474"/>
              <a:gd name="connsiteX193" fmla="*/ 1759056 w 12192000"/>
              <a:gd name="connsiteY193" fmla="*/ 2125608 h 2237474"/>
              <a:gd name="connsiteX194" fmla="*/ 1637948 w 12192000"/>
              <a:gd name="connsiteY194" fmla="*/ 2172597 h 2237474"/>
              <a:gd name="connsiteX195" fmla="*/ 1434549 w 12192000"/>
              <a:gd name="connsiteY195" fmla="*/ 2234522 h 2237474"/>
              <a:gd name="connsiteX196" fmla="*/ 1398481 w 12192000"/>
              <a:gd name="connsiteY196" fmla="*/ 2237074 h 2237474"/>
              <a:gd name="connsiteX197" fmla="*/ 1398407 w 12192000"/>
              <a:gd name="connsiteY197" fmla="*/ 2237095 h 2237474"/>
              <a:gd name="connsiteX198" fmla="*/ 1370962 w 12192000"/>
              <a:gd name="connsiteY198" fmla="*/ 2237474 h 2237474"/>
              <a:gd name="connsiteX199" fmla="*/ 1356367 w 12192000"/>
              <a:gd name="connsiteY199" fmla="*/ 2235089 h 2237474"/>
              <a:gd name="connsiteX200" fmla="*/ 1324828 w 12192000"/>
              <a:gd name="connsiteY200" fmla="*/ 2231968 h 2237474"/>
              <a:gd name="connsiteX201" fmla="*/ 1297744 w 12192000"/>
              <a:gd name="connsiteY201" fmla="*/ 2235849 h 2237474"/>
              <a:gd name="connsiteX202" fmla="*/ 1286236 w 12192000"/>
              <a:gd name="connsiteY202" fmla="*/ 2233135 h 2237474"/>
              <a:gd name="connsiteX203" fmla="*/ 1283504 w 12192000"/>
              <a:gd name="connsiteY203" fmla="*/ 2233797 h 2237474"/>
              <a:gd name="connsiteX204" fmla="*/ 1279765 w 12192000"/>
              <a:gd name="connsiteY204" fmla="*/ 2229639 h 2237474"/>
              <a:gd name="connsiteX205" fmla="*/ 1195347 w 12192000"/>
              <a:gd name="connsiteY205" fmla="*/ 2212354 h 2237474"/>
              <a:gd name="connsiteX206" fmla="*/ 970251 w 12192000"/>
              <a:gd name="connsiteY206" fmla="*/ 2221029 h 2237474"/>
              <a:gd name="connsiteX207" fmla="*/ 812914 w 12192000"/>
              <a:gd name="connsiteY207" fmla="*/ 2202752 h 2237474"/>
              <a:gd name="connsiteX208" fmla="*/ 800195 w 12192000"/>
              <a:gd name="connsiteY208" fmla="*/ 2209407 h 2237474"/>
              <a:gd name="connsiteX209" fmla="*/ 784978 w 12192000"/>
              <a:gd name="connsiteY209" fmla="*/ 2212360 h 2237474"/>
              <a:gd name="connsiteX210" fmla="*/ 681987 w 12192000"/>
              <a:gd name="connsiteY210" fmla="*/ 2216757 h 2237474"/>
              <a:gd name="connsiteX211" fmla="*/ 669923 w 12192000"/>
              <a:gd name="connsiteY211" fmla="*/ 2211682 h 2237474"/>
              <a:gd name="connsiteX212" fmla="*/ 648680 w 12192000"/>
              <a:gd name="connsiteY212" fmla="*/ 2206229 h 2237474"/>
              <a:gd name="connsiteX213" fmla="*/ 597225 w 12192000"/>
              <a:gd name="connsiteY213" fmla="*/ 2180999 h 2237474"/>
              <a:gd name="connsiteX214" fmla="*/ 558449 w 12192000"/>
              <a:gd name="connsiteY214" fmla="*/ 2182346 h 2237474"/>
              <a:gd name="connsiteX215" fmla="*/ 550517 w 12192000"/>
              <a:gd name="connsiteY215" fmla="*/ 2182060 h 2237474"/>
              <a:gd name="connsiteX216" fmla="*/ 550309 w 12192000"/>
              <a:gd name="connsiteY216" fmla="*/ 2181825 h 2237474"/>
              <a:gd name="connsiteX217" fmla="*/ 541836 w 12192000"/>
              <a:gd name="connsiteY217" fmla="*/ 2181063 h 2237474"/>
              <a:gd name="connsiteX218" fmla="*/ 536057 w 12192000"/>
              <a:gd name="connsiteY218" fmla="*/ 2181537 h 2237474"/>
              <a:gd name="connsiteX219" fmla="*/ 520671 w 12192000"/>
              <a:gd name="connsiteY219" fmla="*/ 2180980 h 2237474"/>
              <a:gd name="connsiteX220" fmla="*/ 515024 w 12192000"/>
              <a:gd name="connsiteY220" fmla="*/ 2179258 h 2237474"/>
              <a:gd name="connsiteX221" fmla="*/ 512278 w 12192000"/>
              <a:gd name="connsiteY221" fmla="*/ 2176369 h 2237474"/>
              <a:gd name="connsiteX222" fmla="*/ 480419 w 12192000"/>
              <a:gd name="connsiteY222" fmla="*/ 2167807 h 2237474"/>
              <a:gd name="connsiteX223" fmla="*/ 413835 w 12192000"/>
              <a:gd name="connsiteY223" fmla="*/ 2156783 h 2237474"/>
              <a:gd name="connsiteX224" fmla="*/ 376513 w 12192000"/>
              <a:gd name="connsiteY224" fmla="*/ 2154014 h 2237474"/>
              <a:gd name="connsiteX225" fmla="*/ 273386 w 12192000"/>
              <a:gd name="connsiteY225" fmla="*/ 2142551 h 2237474"/>
              <a:gd name="connsiteX226" fmla="*/ 169207 w 12192000"/>
              <a:gd name="connsiteY226" fmla="*/ 2128100 h 2237474"/>
              <a:gd name="connsiteX227" fmla="*/ 93149 w 12192000"/>
              <a:gd name="connsiteY227" fmla="*/ 2105324 h 2237474"/>
              <a:gd name="connsiteX228" fmla="*/ 88109 w 12192000"/>
              <a:gd name="connsiteY228" fmla="*/ 2106704 h 2237474"/>
              <a:gd name="connsiteX229" fmla="*/ 80022 w 12192000"/>
              <a:gd name="connsiteY229" fmla="*/ 2107254 h 2237474"/>
              <a:gd name="connsiteX230" fmla="*/ 79717 w 12192000"/>
              <a:gd name="connsiteY230" fmla="*/ 2107046 h 2237474"/>
              <a:gd name="connsiteX231" fmla="*/ 72352 w 12192000"/>
              <a:gd name="connsiteY231" fmla="*/ 2107991 h 2237474"/>
              <a:gd name="connsiteX232" fmla="*/ 37645 w 12192000"/>
              <a:gd name="connsiteY232" fmla="*/ 2115401 h 2237474"/>
              <a:gd name="connsiteX233" fmla="*/ 4572 w 12192000"/>
              <a:gd name="connsiteY233" fmla="*/ 2111091 h 2237474"/>
              <a:gd name="connsiteX234" fmla="*/ 0 w 12192000"/>
              <a:gd name="connsiteY234" fmla="*/ 2110468 h 2237474"/>
              <a:gd name="connsiteX235" fmla="*/ 0 w 12192000"/>
              <a:gd name="connsiteY235"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154948 w 12192000"/>
              <a:gd name="connsiteY4" fmla="*/ 762731 h 2237474"/>
              <a:gd name="connsiteX5" fmla="*/ 12047364 w 12192000"/>
              <a:gd name="connsiteY5" fmla="*/ 749662 h 2237474"/>
              <a:gd name="connsiteX6" fmla="*/ 11890686 w 12192000"/>
              <a:gd name="connsiteY6" fmla="*/ 732766 h 2237474"/>
              <a:gd name="connsiteX7" fmla="*/ 11782413 w 12192000"/>
              <a:gd name="connsiteY7" fmla="*/ 769868 h 2237474"/>
              <a:gd name="connsiteX8" fmla="*/ 11649954 w 12192000"/>
              <a:gd name="connsiteY8" fmla="*/ 749628 h 2237474"/>
              <a:gd name="connsiteX9" fmla="*/ 11560424 w 12192000"/>
              <a:gd name="connsiteY9" fmla="*/ 748017 h 2237474"/>
              <a:gd name="connsiteX10" fmla="*/ 11358455 w 12192000"/>
              <a:gd name="connsiteY10" fmla="*/ 747593 h 2237474"/>
              <a:gd name="connsiteX11" fmla="*/ 11165209 w 12192000"/>
              <a:gd name="connsiteY11" fmla="*/ 748852 h 2237474"/>
              <a:gd name="connsiteX12" fmla="*/ 11058755 w 12192000"/>
              <a:gd name="connsiteY12" fmla="*/ 749617 h 2237474"/>
              <a:gd name="connsiteX13" fmla="*/ 10884013 w 12192000"/>
              <a:gd name="connsiteY13" fmla="*/ 760728 h 2237474"/>
              <a:gd name="connsiteX14" fmla="*/ 10834688 w 12192000"/>
              <a:gd name="connsiteY14" fmla="*/ 757726 h 2237474"/>
              <a:gd name="connsiteX15" fmla="*/ 10805004 w 12192000"/>
              <a:gd name="connsiteY15" fmla="*/ 757573 h 2237474"/>
              <a:gd name="connsiteX16" fmla="*/ 10739478 w 12192000"/>
              <a:gd name="connsiteY16" fmla="*/ 776841 h 2237474"/>
              <a:gd name="connsiteX17" fmla="*/ 10458762 w 12192000"/>
              <a:gd name="connsiteY17" fmla="*/ 755400 h 2237474"/>
              <a:gd name="connsiteX18" fmla="*/ 10246919 w 12192000"/>
              <a:gd name="connsiteY18" fmla="*/ 769960 h 2237474"/>
              <a:gd name="connsiteX19" fmla="*/ 10167995 w 12192000"/>
              <a:gd name="connsiteY19" fmla="*/ 760843 h 2237474"/>
              <a:gd name="connsiteX20" fmla="*/ 9997044 w 12192000"/>
              <a:gd name="connsiteY20" fmla="*/ 780129 h 2237474"/>
              <a:gd name="connsiteX21" fmla="*/ 9943887 w 12192000"/>
              <a:gd name="connsiteY21" fmla="*/ 804141 h 2237474"/>
              <a:gd name="connsiteX22" fmla="*/ 9918248 w 12192000"/>
              <a:gd name="connsiteY22" fmla="*/ 816628 h 2237474"/>
              <a:gd name="connsiteX23" fmla="*/ 9836148 w 12192000"/>
              <a:gd name="connsiteY23" fmla="*/ 858312 h 2237474"/>
              <a:gd name="connsiteX24" fmla="*/ 9823800 w 12192000"/>
              <a:gd name="connsiteY24" fmla="*/ 866604 h 2237474"/>
              <a:gd name="connsiteX25" fmla="*/ 9794684 w 12192000"/>
              <a:gd name="connsiteY25" fmla="*/ 864509 h 2237474"/>
              <a:gd name="connsiteX26" fmla="*/ 9778288 w 12192000"/>
              <a:gd name="connsiteY26" fmla="*/ 854362 h 2237474"/>
              <a:gd name="connsiteX27" fmla="*/ 9773886 w 12192000"/>
              <a:gd name="connsiteY27" fmla="*/ 857543 h 2237474"/>
              <a:gd name="connsiteX28" fmla="*/ 9761459 w 12192000"/>
              <a:gd name="connsiteY28" fmla="*/ 862394 h 2237474"/>
              <a:gd name="connsiteX29" fmla="*/ 9705768 w 12192000"/>
              <a:gd name="connsiteY29" fmla="*/ 894610 h 2237474"/>
              <a:gd name="connsiteX30" fmla="*/ 9683005 w 12192000"/>
              <a:gd name="connsiteY30" fmla="*/ 894128 h 2237474"/>
              <a:gd name="connsiteX31" fmla="*/ 9594438 w 12192000"/>
              <a:gd name="connsiteY31" fmla="*/ 919051 h 2237474"/>
              <a:gd name="connsiteX32" fmla="*/ 9577033 w 12192000"/>
              <a:gd name="connsiteY32" fmla="*/ 922857 h 2237474"/>
              <a:gd name="connsiteX33" fmla="*/ 9544189 w 12192000"/>
              <a:gd name="connsiteY33" fmla="*/ 938966 h 2237474"/>
              <a:gd name="connsiteX34" fmla="*/ 9534048 w 12192000"/>
              <a:gd name="connsiteY34" fmla="*/ 940158 h 2237474"/>
              <a:gd name="connsiteX35" fmla="*/ 9500499 w 12192000"/>
              <a:gd name="connsiteY35" fmla="*/ 954680 h 2237474"/>
              <a:gd name="connsiteX36" fmla="*/ 9428195 w 12192000"/>
              <a:gd name="connsiteY36" fmla="*/ 986225 h 2237474"/>
              <a:gd name="connsiteX37" fmla="*/ 9410017 w 12192000"/>
              <a:gd name="connsiteY37" fmla="*/ 993931 h 2237474"/>
              <a:gd name="connsiteX38" fmla="*/ 9392919 w 12192000"/>
              <a:gd name="connsiteY38" fmla="*/ 994656 h 2237474"/>
              <a:gd name="connsiteX39" fmla="*/ 9301293 w 12192000"/>
              <a:gd name="connsiteY39" fmla="*/ 1011593 h 2237474"/>
              <a:gd name="connsiteX40" fmla="*/ 9278619 w 12192000"/>
              <a:gd name="connsiteY40" fmla="*/ 1011878 h 2237474"/>
              <a:gd name="connsiteX41" fmla="*/ 9268019 w 12192000"/>
              <a:gd name="connsiteY41" fmla="*/ 1007442 h 2237474"/>
              <a:gd name="connsiteX42" fmla="*/ 9234662 w 12192000"/>
              <a:gd name="connsiteY42" fmla="*/ 1023056 h 2237474"/>
              <a:gd name="connsiteX43" fmla="*/ 9181033 w 12192000"/>
              <a:gd name="connsiteY43" fmla="*/ 1037921 h 2237474"/>
              <a:gd name="connsiteX44" fmla="*/ 9155969 w 12192000"/>
              <a:gd name="connsiteY44" fmla="*/ 1046804 h 2237474"/>
              <a:gd name="connsiteX45" fmla="*/ 9133985 w 12192000"/>
              <a:gd name="connsiteY45" fmla="*/ 1046450 h 2237474"/>
              <a:gd name="connsiteX46" fmla="*/ 9012987 w 12192000"/>
              <a:gd name="connsiteY46" fmla="*/ 1061986 h 2237474"/>
              <a:gd name="connsiteX47" fmla="*/ 8968445 w 12192000"/>
              <a:gd name="connsiteY47" fmla="*/ 1052169 h 2237474"/>
              <a:gd name="connsiteX48" fmla="*/ 8958984 w 12192000"/>
              <a:gd name="connsiteY48" fmla="*/ 1057212 h 2237474"/>
              <a:gd name="connsiteX49" fmla="*/ 8886001 w 12192000"/>
              <a:gd name="connsiteY49" fmla="*/ 1067468 h 2237474"/>
              <a:gd name="connsiteX50" fmla="*/ 8838610 w 12192000"/>
              <a:gd name="connsiteY50" fmla="*/ 1075091 h 2237474"/>
              <a:gd name="connsiteX51" fmla="*/ 8750383 w 12192000"/>
              <a:gd name="connsiteY51" fmla="*/ 1097387 h 2237474"/>
              <a:gd name="connsiteX52" fmla="*/ 8697365 w 12192000"/>
              <a:gd name="connsiteY52" fmla="*/ 1105869 h 2237474"/>
              <a:gd name="connsiteX53" fmla="*/ 8665605 w 12192000"/>
              <a:gd name="connsiteY53" fmla="*/ 1110791 h 2237474"/>
              <a:gd name="connsiteX54" fmla="*/ 8584946 w 12192000"/>
              <a:gd name="connsiteY54" fmla="*/ 1135226 h 2237474"/>
              <a:gd name="connsiteX55" fmla="*/ 8460755 w 12192000"/>
              <a:gd name="connsiteY55" fmla="*/ 1203427 h 2237474"/>
              <a:gd name="connsiteX56" fmla="*/ 8419755 w 12192000"/>
              <a:gd name="connsiteY56" fmla="*/ 1216260 h 2237474"/>
              <a:gd name="connsiteX57" fmla="*/ 8411626 w 12192000"/>
              <a:gd name="connsiteY57" fmla="*/ 1214397 h 2237474"/>
              <a:gd name="connsiteX58" fmla="*/ 8363469 w 12192000"/>
              <a:gd name="connsiteY58" fmla="*/ 1246658 h 2237474"/>
              <a:gd name="connsiteX59" fmla="*/ 8275497 w 12192000"/>
              <a:gd name="connsiteY59" fmla="*/ 1264396 h 2237474"/>
              <a:gd name="connsiteX60" fmla="*/ 8206287 w 12192000"/>
              <a:gd name="connsiteY60" fmla="*/ 1273060 h 2237474"/>
              <a:gd name="connsiteX61" fmla="*/ 8168705 w 12192000"/>
              <a:gd name="connsiteY61" fmla="*/ 1279956 h 2237474"/>
              <a:gd name="connsiteX62" fmla="*/ 8139997 w 12192000"/>
              <a:gd name="connsiteY62" fmla="*/ 1282713 h 2237474"/>
              <a:gd name="connsiteX63" fmla="*/ 8074238 w 12192000"/>
              <a:gd name="connsiteY63" fmla="*/ 1301895 h 2237474"/>
              <a:gd name="connsiteX64" fmla="*/ 7968292 w 12192000"/>
              <a:gd name="connsiteY64" fmla="*/ 1338779 h 2237474"/>
              <a:gd name="connsiteX65" fmla="*/ 7945122 w 12192000"/>
              <a:gd name="connsiteY65" fmla="*/ 1345477 h 2237474"/>
              <a:gd name="connsiteX66" fmla="*/ 7922771 w 12192000"/>
              <a:gd name="connsiteY66" fmla="*/ 1346645 h 2237474"/>
              <a:gd name="connsiteX67" fmla="*/ 7915461 w 12192000"/>
              <a:gd name="connsiteY67" fmla="*/ 1342919 h 2237474"/>
              <a:gd name="connsiteX68" fmla="*/ 7902328 w 12192000"/>
              <a:gd name="connsiteY68" fmla="*/ 1345865 h 2237474"/>
              <a:gd name="connsiteX69" fmla="*/ 7898322 w 12192000"/>
              <a:gd name="connsiteY69" fmla="*/ 1345689 h 2237474"/>
              <a:gd name="connsiteX70" fmla="*/ 7875879 w 12192000"/>
              <a:gd name="connsiteY70" fmla="*/ 1345646 h 2237474"/>
              <a:gd name="connsiteX71" fmla="*/ 7840612 w 12192000"/>
              <a:gd name="connsiteY71" fmla="*/ 1369373 h 2237474"/>
              <a:gd name="connsiteX72" fmla="*/ 7786819 w 12192000"/>
              <a:gd name="connsiteY72" fmla="*/ 1378970 h 2237474"/>
              <a:gd name="connsiteX73" fmla="*/ 7548172 w 12192000"/>
              <a:gd name="connsiteY73" fmla="*/ 1417460 h 2237474"/>
              <a:gd name="connsiteX74" fmla="*/ 7483437 w 12192000"/>
              <a:gd name="connsiteY74" fmla="*/ 1478152 h 2237474"/>
              <a:gd name="connsiteX75" fmla="*/ 7377870 w 12192000"/>
              <a:gd name="connsiteY75" fmla="*/ 1523319 h 2237474"/>
              <a:gd name="connsiteX76" fmla="*/ 7230737 w 12192000"/>
              <a:gd name="connsiteY76" fmla="*/ 1562633 h 2237474"/>
              <a:gd name="connsiteX77" fmla="*/ 7224458 w 12192000"/>
              <a:gd name="connsiteY77" fmla="*/ 1573008 h 2237474"/>
              <a:gd name="connsiteX78" fmla="*/ 7213486 w 12192000"/>
              <a:gd name="connsiteY78" fmla="*/ 1580987 h 2237474"/>
              <a:gd name="connsiteX79" fmla="*/ 7210972 w 12192000"/>
              <a:gd name="connsiteY79" fmla="*/ 1580856 h 2237474"/>
              <a:gd name="connsiteX80" fmla="*/ 7183121 w 12192000"/>
              <a:gd name="connsiteY80" fmla="*/ 1595162 h 2237474"/>
              <a:gd name="connsiteX81" fmla="*/ 7164601 w 12192000"/>
              <a:gd name="connsiteY81" fmla="*/ 1606490 h 2237474"/>
              <a:gd name="connsiteX82" fmla="*/ 7159286 w 12192000"/>
              <a:gd name="connsiteY82" fmla="*/ 1606850 h 2237474"/>
              <a:gd name="connsiteX83" fmla="*/ 7114651 w 12192000"/>
              <a:gd name="connsiteY83" fmla="*/ 1620959 h 2237474"/>
              <a:gd name="connsiteX84" fmla="*/ 7092727 w 12192000"/>
              <a:gd name="connsiteY84" fmla="*/ 1623628 h 2237474"/>
              <a:gd name="connsiteX85" fmla="*/ 7031309 w 12192000"/>
              <a:gd name="connsiteY85" fmla="*/ 1619451 h 2237474"/>
              <a:gd name="connsiteX86" fmla="*/ 6999084 w 12192000"/>
              <a:gd name="connsiteY86" fmla="*/ 1634317 h 2237474"/>
              <a:gd name="connsiteX87" fmla="*/ 6992107 w 12192000"/>
              <a:gd name="connsiteY87" fmla="*/ 1636860 h 2237474"/>
              <a:gd name="connsiteX88" fmla="*/ 6991765 w 12192000"/>
              <a:gd name="connsiteY88" fmla="*/ 1636725 h 2237474"/>
              <a:gd name="connsiteX89" fmla="*/ 6983996 w 12192000"/>
              <a:gd name="connsiteY89" fmla="*/ 1639040 h 2237474"/>
              <a:gd name="connsiteX90" fmla="*/ 6979383 w 12192000"/>
              <a:gd name="connsiteY90" fmla="*/ 1641496 h 2237474"/>
              <a:gd name="connsiteX91" fmla="*/ 6900177 w 12192000"/>
              <a:gd name="connsiteY91" fmla="*/ 1636016 h 2237474"/>
              <a:gd name="connsiteX92" fmla="*/ 6795372 w 12192000"/>
              <a:gd name="connsiteY92" fmla="*/ 1644845 h 2237474"/>
              <a:gd name="connsiteX93" fmla="*/ 6692251 w 12192000"/>
              <a:gd name="connsiteY93" fmla="*/ 1656357 h 2237474"/>
              <a:gd name="connsiteX94" fmla="*/ 6655235 w 12192000"/>
              <a:gd name="connsiteY94" fmla="*/ 1661869 h 2237474"/>
              <a:gd name="connsiteX95" fmla="*/ 6587857 w 12192000"/>
              <a:gd name="connsiteY95" fmla="*/ 1665769 h 2237474"/>
              <a:gd name="connsiteX96" fmla="*/ 6554894 w 12192000"/>
              <a:gd name="connsiteY96" fmla="*/ 1664428 h 2237474"/>
              <a:gd name="connsiteX97" fmla="*/ 6551579 w 12192000"/>
              <a:gd name="connsiteY97" fmla="*/ 1662213 h 2237474"/>
              <a:gd name="connsiteX98" fmla="*/ 6545693 w 12192000"/>
              <a:gd name="connsiteY98" fmla="*/ 1661776 h 2237474"/>
              <a:gd name="connsiteX99" fmla="*/ 6530561 w 12192000"/>
              <a:gd name="connsiteY99" fmla="*/ 1664619 h 2237474"/>
              <a:gd name="connsiteX100" fmla="*/ 6525028 w 12192000"/>
              <a:gd name="connsiteY100" fmla="*/ 1666354 h 2237474"/>
              <a:gd name="connsiteX101" fmla="*/ 6516595 w 12192000"/>
              <a:gd name="connsiteY101" fmla="*/ 1667475 h 2237474"/>
              <a:gd name="connsiteX102" fmla="*/ 6516340 w 12192000"/>
              <a:gd name="connsiteY102" fmla="*/ 1667291 h 2237474"/>
              <a:gd name="connsiteX103" fmla="*/ 6508541 w 12192000"/>
              <a:gd name="connsiteY103" fmla="*/ 1668757 h 2237474"/>
              <a:gd name="connsiteX104" fmla="*/ 6471012 w 12192000"/>
              <a:gd name="connsiteY104" fmla="*/ 1678604 h 2237474"/>
              <a:gd name="connsiteX105" fmla="*/ 6415265 w 12192000"/>
              <a:gd name="connsiteY105" fmla="*/ 1665317 h 2237474"/>
              <a:gd name="connsiteX106" fmla="*/ 6364035 w 12192000"/>
              <a:gd name="connsiteY106" fmla="*/ 1667683 h 2237474"/>
              <a:gd name="connsiteX107" fmla="*/ 6280959 w 12192000"/>
              <a:gd name="connsiteY107" fmla="*/ 1689329 h 2237474"/>
              <a:gd name="connsiteX108" fmla="*/ 6266765 w 12192000"/>
              <a:gd name="connsiteY108" fmla="*/ 1695560 h 2237474"/>
              <a:gd name="connsiteX109" fmla="*/ 6098321 w 12192000"/>
              <a:gd name="connsiteY109" fmla="*/ 1721646 h 2237474"/>
              <a:gd name="connsiteX110" fmla="*/ 5880652 w 12192000"/>
              <a:gd name="connsiteY110" fmla="*/ 1779643 h 2237474"/>
              <a:gd name="connsiteX111" fmla="*/ 5785959 w 12192000"/>
              <a:gd name="connsiteY111" fmla="*/ 1775307 h 2237474"/>
              <a:gd name="connsiteX112" fmla="*/ 5643534 w 12192000"/>
              <a:gd name="connsiteY112" fmla="*/ 1802919 h 2237474"/>
              <a:gd name="connsiteX113" fmla="*/ 5518799 w 12192000"/>
              <a:gd name="connsiteY113" fmla="*/ 1818312 h 2237474"/>
              <a:gd name="connsiteX114" fmla="*/ 5505014 w 12192000"/>
              <a:gd name="connsiteY114" fmla="*/ 1819259 h 2237474"/>
              <a:gd name="connsiteX115" fmla="*/ 5453307 w 12192000"/>
              <a:gd name="connsiteY115" fmla="*/ 1815450 h 2237474"/>
              <a:gd name="connsiteX116" fmla="*/ 5364192 w 12192000"/>
              <a:gd name="connsiteY116" fmla="*/ 1826074 h 2237474"/>
              <a:gd name="connsiteX117" fmla="*/ 5350380 w 12192000"/>
              <a:gd name="connsiteY117" fmla="*/ 1830891 h 2237474"/>
              <a:gd name="connsiteX118" fmla="*/ 5259633 w 12192000"/>
              <a:gd name="connsiteY118" fmla="*/ 1837160 h 2237474"/>
              <a:gd name="connsiteX119" fmla="*/ 5197513 w 12192000"/>
              <a:gd name="connsiteY119" fmla="*/ 1844718 h 2237474"/>
              <a:gd name="connsiteX120" fmla="*/ 5184170 w 12192000"/>
              <a:gd name="connsiteY120" fmla="*/ 1849402 h 2237474"/>
              <a:gd name="connsiteX121" fmla="*/ 5168852 w 12192000"/>
              <a:gd name="connsiteY121" fmla="*/ 1844846 h 2237474"/>
              <a:gd name="connsiteX122" fmla="*/ 5164370 w 12192000"/>
              <a:gd name="connsiteY122" fmla="*/ 1840597 h 2237474"/>
              <a:gd name="connsiteX123" fmla="*/ 5114927 w 12192000"/>
              <a:gd name="connsiteY123" fmla="*/ 1847827 h 2237474"/>
              <a:gd name="connsiteX124" fmla="*/ 5108970 w 12192000"/>
              <a:gd name="connsiteY124" fmla="*/ 1847935 h 2237474"/>
              <a:gd name="connsiteX125" fmla="*/ 5067961 w 12192000"/>
              <a:gd name="connsiteY125" fmla="*/ 1845917 h 2237474"/>
              <a:gd name="connsiteX126" fmla="*/ 5007075 w 12192000"/>
              <a:gd name="connsiteY126" fmla="*/ 1838626 h 2237474"/>
              <a:gd name="connsiteX127" fmla="*/ 4944087 w 12192000"/>
              <a:gd name="connsiteY127" fmla="*/ 1823332 h 2237474"/>
              <a:gd name="connsiteX128" fmla="*/ 4907662 w 12192000"/>
              <a:gd name="connsiteY128" fmla="*/ 1816900 h 2237474"/>
              <a:gd name="connsiteX129" fmla="*/ 4882386 w 12192000"/>
              <a:gd name="connsiteY129" fmla="*/ 1809844 h 2237474"/>
              <a:gd name="connsiteX130" fmla="*/ 4811440 w 12192000"/>
              <a:gd name="connsiteY130" fmla="*/ 1804655 h 2237474"/>
              <a:gd name="connsiteX131" fmla="*/ 4691075 w 12192000"/>
              <a:gd name="connsiteY131" fmla="*/ 1801389 h 2237474"/>
              <a:gd name="connsiteX132" fmla="*/ 4611738 w 12192000"/>
              <a:gd name="connsiteY132" fmla="*/ 1776964 h 2237474"/>
              <a:gd name="connsiteX133" fmla="*/ 4560070 w 12192000"/>
              <a:gd name="connsiteY133" fmla="*/ 1785640 h 2237474"/>
              <a:gd name="connsiteX134" fmla="*/ 4536503 w 12192000"/>
              <a:gd name="connsiteY134" fmla="*/ 1785334 h 2237474"/>
              <a:gd name="connsiteX135" fmla="*/ 4513724 w 12192000"/>
              <a:gd name="connsiteY135" fmla="*/ 1791996 h 2237474"/>
              <a:gd name="connsiteX136" fmla="*/ 4459810 w 12192000"/>
              <a:gd name="connsiteY136" fmla="*/ 1797886 h 2237474"/>
              <a:gd name="connsiteX137" fmla="*/ 4379064 w 12192000"/>
              <a:gd name="connsiteY137" fmla="*/ 1817177 h 2237474"/>
              <a:gd name="connsiteX138" fmla="*/ 4319209 w 12192000"/>
              <a:gd name="connsiteY138" fmla="*/ 1834833 h 2237474"/>
              <a:gd name="connsiteX139" fmla="*/ 4290981 w 12192000"/>
              <a:gd name="connsiteY139" fmla="*/ 1839677 h 2237474"/>
              <a:gd name="connsiteX140" fmla="*/ 4285792 w 12192000"/>
              <a:gd name="connsiteY140" fmla="*/ 1836231 h 2237474"/>
              <a:gd name="connsiteX141" fmla="*/ 4238372 w 12192000"/>
              <a:gd name="connsiteY141" fmla="*/ 1851480 h 2237474"/>
              <a:gd name="connsiteX142" fmla="*/ 4232517 w 12192000"/>
              <a:gd name="connsiteY142" fmla="*/ 1852567 h 2237474"/>
              <a:gd name="connsiteX143" fmla="*/ 4191732 w 12192000"/>
              <a:gd name="connsiteY143" fmla="*/ 1857328 h 2237474"/>
              <a:gd name="connsiteX144" fmla="*/ 4065532 w 12192000"/>
              <a:gd name="connsiteY144" fmla="*/ 1855477 h 2237474"/>
              <a:gd name="connsiteX145" fmla="*/ 4028460 w 12192000"/>
              <a:gd name="connsiteY145" fmla="*/ 1855137 h 2237474"/>
              <a:gd name="connsiteX146" fmla="*/ 4002267 w 12192000"/>
              <a:gd name="connsiteY146" fmla="*/ 1852352 h 2237474"/>
              <a:gd name="connsiteX147" fmla="*/ 3931396 w 12192000"/>
              <a:gd name="connsiteY147" fmla="*/ 1858915 h 2237474"/>
              <a:gd name="connsiteX148" fmla="*/ 3812162 w 12192000"/>
              <a:gd name="connsiteY148" fmla="*/ 1875501 h 2237474"/>
              <a:gd name="connsiteX149" fmla="*/ 3729530 w 12192000"/>
              <a:gd name="connsiteY149" fmla="*/ 1864513 h 2237474"/>
              <a:gd name="connsiteX150" fmla="*/ 3680177 w 12192000"/>
              <a:gd name="connsiteY150" fmla="*/ 1881552 h 2237474"/>
              <a:gd name="connsiteX151" fmla="*/ 3567259 w 12192000"/>
              <a:gd name="connsiteY151" fmla="*/ 1893482 h 2237474"/>
              <a:gd name="connsiteX152" fmla="*/ 3405770 w 12192000"/>
              <a:gd name="connsiteY152" fmla="*/ 1904591 h 2237474"/>
              <a:gd name="connsiteX153" fmla="*/ 3280097 w 12192000"/>
              <a:gd name="connsiteY153" fmla="*/ 1919610 h 2237474"/>
              <a:gd name="connsiteX154" fmla="*/ 3123424 w 12192000"/>
              <a:gd name="connsiteY154" fmla="*/ 1952930 h 2237474"/>
              <a:gd name="connsiteX155" fmla="*/ 3009910 w 12192000"/>
              <a:gd name="connsiteY155" fmla="*/ 1957866 h 2237474"/>
              <a:gd name="connsiteX156" fmla="*/ 2995934 w 12192000"/>
              <a:gd name="connsiteY156" fmla="*/ 1967085 h 2237474"/>
              <a:gd name="connsiteX157" fmla="*/ 2980071 w 12192000"/>
              <a:gd name="connsiteY157" fmla="*/ 1972988 h 2237474"/>
              <a:gd name="connsiteX158" fmla="*/ 2978094 w 12192000"/>
              <a:gd name="connsiteY158" fmla="*/ 1972369 h 2237474"/>
              <a:gd name="connsiteX159" fmla="*/ 2942858 w 12192000"/>
              <a:gd name="connsiteY159" fmla="*/ 1981367 h 2237474"/>
              <a:gd name="connsiteX160" fmla="*/ 2875436 w 12192000"/>
              <a:gd name="connsiteY160" fmla="*/ 1996977 h 2237474"/>
              <a:gd name="connsiteX161" fmla="*/ 2874892 w 12192000"/>
              <a:gd name="connsiteY161" fmla="*/ 1996085 h 2237474"/>
              <a:gd name="connsiteX162" fmla="*/ 2864145 w 12192000"/>
              <a:gd name="connsiteY162" fmla="*/ 1994061 h 2237474"/>
              <a:gd name="connsiteX163" fmla="*/ 2843662 w 12192000"/>
              <a:gd name="connsiteY163" fmla="*/ 1992498 h 2237474"/>
              <a:gd name="connsiteX164" fmla="*/ 2796128 w 12192000"/>
              <a:gd name="connsiteY164" fmla="*/ 1976403 h 2237474"/>
              <a:gd name="connsiteX165" fmla="*/ 2756784 w 12192000"/>
              <a:gd name="connsiteY165" fmla="*/ 1985116 h 2237474"/>
              <a:gd name="connsiteX166" fmla="*/ 2748833 w 12192000"/>
              <a:gd name="connsiteY166" fmla="*/ 1986323 h 2237474"/>
              <a:gd name="connsiteX167" fmla="*/ 2748661 w 12192000"/>
              <a:gd name="connsiteY167" fmla="*/ 1986122 h 2237474"/>
              <a:gd name="connsiteX168" fmla="*/ 2740251 w 12192000"/>
              <a:gd name="connsiteY168" fmla="*/ 1986946 h 2237474"/>
              <a:gd name="connsiteX169" fmla="*/ 2718916 w 12192000"/>
              <a:gd name="connsiteY169" fmla="*/ 1990867 h 2237474"/>
              <a:gd name="connsiteX170" fmla="*/ 2713522 w 12192000"/>
              <a:gd name="connsiteY170" fmla="*/ 1990173 h 2237474"/>
              <a:gd name="connsiteX171" fmla="*/ 2680597 w 12192000"/>
              <a:gd name="connsiteY171" fmla="*/ 1984996 h 2237474"/>
              <a:gd name="connsiteX172" fmla="*/ 2578178 w 12192000"/>
              <a:gd name="connsiteY172" fmla="*/ 1990531 h 2237474"/>
              <a:gd name="connsiteX173" fmla="*/ 2476147 w 12192000"/>
              <a:gd name="connsiteY173" fmla="*/ 1998305 h 2237474"/>
              <a:gd name="connsiteX174" fmla="*/ 2373568 w 12192000"/>
              <a:gd name="connsiteY174" fmla="*/ 2003219 h 2237474"/>
              <a:gd name="connsiteX175" fmla="*/ 2321399 w 12192000"/>
              <a:gd name="connsiteY175" fmla="*/ 1989467 h 2237474"/>
              <a:gd name="connsiteX176" fmla="*/ 2315525 w 12192000"/>
              <a:gd name="connsiteY176" fmla="*/ 1989708 h 2237474"/>
              <a:gd name="connsiteX177" fmla="*/ 2300792 w 12192000"/>
              <a:gd name="connsiteY177" fmla="*/ 1994290 h 2237474"/>
              <a:gd name="connsiteX178" fmla="*/ 2295469 w 12192000"/>
              <a:gd name="connsiteY178" fmla="*/ 1996659 h 2237474"/>
              <a:gd name="connsiteX179" fmla="*/ 2287219 w 12192000"/>
              <a:gd name="connsiteY179" fmla="*/ 1998750 h 2237474"/>
              <a:gd name="connsiteX180" fmla="*/ 2286948 w 12192000"/>
              <a:gd name="connsiteY180" fmla="*/ 1998596 h 2237474"/>
              <a:gd name="connsiteX181" fmla="*/ 2243069 w 12192000"/>
              <a:gd name="connsiteY181" fmla="*/ 2015111 h 2237474"/>
              <a:gd name="connsiteX182" fmla="*/ 2186609 w 12192000"/>
              <a:gd name="connsiteY182" fmla="*/ 2008263 h 2237474"/>
              <a:gd name="connsiteX183" fmla="*/ 2164831 w 12192000"/>
              <a:gd name="connsiteY183" fmla="*/ 2010143 h 2237474"/>
              <a:gd name="connsiteX184" fmla="*/ 2152836 w 12192000"/>
              <a:gd name="connsiteY184" fmla="*/ 2010048 h 2237474"/>
              <a:gd name="connsiteX185" fmla="*/ 2117102 w 12192000"/>
              <a:gd name="connsiteY185" fmla="*/ 2023004 h 2237474"/>
              <a:gd name="connsiteX186" fmla="*/ 2111935 w 12192000"/>
              <a:gd name="connsiteY186" fmla="*/ 2023163 h 2237474"/>
              <a:gd name="connsiteX187" fmla="*/ 2089991 w 12192000"/>
              <a:gd name="connsiteY187" fmla="*/ 2034193 h 2237474"/>
              <a:gd name="connsiteX188" fmla="*/ 2058061 w 12192000"/>
              <a:gd name="connsiteY188" fmla="*/ 2047942 h 2237474"/>
              <a:gd name="connsiteX189" fmla="*/ 2055737 w 12192000"/>
              <a:gd name="connsiteY189" fmla="*/ 2047704 h 2237474"/>
              <a:gd name="connsiteX190" fmla="*/ 2042244 w 12192000"/>
              <a:gd name="connsiteY190" fmla="*/ 2055560 h 2237474"/>
              <a:gd name="connsiteX191" fmla="*/ 1976224 w 12192000"/>
              <a:gd name="connsiteY191" fmla="*/ 2074257 h 2237474"/>
              <a:gd name="connsiteX192" fmla="*/ 1877728 w 12192000"/>
              <a:gd name="connsiteY192" fmla="*/ 2101004 h 2237474"/>
              <a:gd name="connsiteX193" fmla="*/ 1759056 w 12192000"/>
              <a:gd name="connsiteY193" fmla="*/ 2125608 h 2237474"/>
              <a:gd name="connsiteX194" fmla="*/ 1637948 w 12192000"/>
              <a:gd name="connsiteY194" fmla="*/ 2172597 h 2237474"/>
              <a:gd name="connsiteX195" fmla="*/ 1434549 w 12192000"/>
              <a:gd name="connsiteY195" fmla="*/ 2234522 h 2237474"/>
              <a:gd name="connsiteX196" fmla="*/ 1398481 w 12192000"/>
              <a:gd name="connsiteY196" fmla="*/ 2237074 h 2237474"/>
              <a:gd name="connsiteX197" fmla="*/ 1398407 w 12192000"/>
              <a:gd name="connsiteY197" fmla="*/ 2237095 h 2237474"/>
              <a:gd name="connsiteX198" fmla="*/ 1370962 w 12192000"/>
              <a:gd name="connsiteY198" fmla="*/ 2237474 h 2237474"/>
              <a:gd name="connsiteX199" fmla="*/ 1356367 w 12192000"/>
              <a:gd name="connsiteY199" fmla="*/ 2235089 h 2237474"/>
              <a:gd name="connsiteX200" fmla="*/ 1324828 w 12192000"/>
              <a:gd name="connsiteY200" fmla="*/ 2231968 h 2237474"/>
              <a:gd name="connsiteX201" fmla="*/ 1297744 w 12192000"/>
              <a:gd name="connsiteY201" fmla="*/ 2235849 h 2237474"/>
              <a:gd name="connsiteX202" fmla="*/ 1286236 w 12192000"/>
              <a:gd name="connsiteY202" fmla="*/ 2233135 h 2237474"/>
              <a:gd name="connsiteX203" fmla="*/ 1283504 w 12192000"/>
              <a:gd name="connsiteY203" fmla="*/ 2233797 h 2237474"/>
              <a:gd name="connsiteX204" fmla="*/ 1279765 w 12192000"/>
              <a:gd name="connsiteY204" fmla="*/ 2229639 h 2237474"/>
              <a:gd name="connsiteX205" fmla="*/ 1195347 w 12192000"/>
              <a:gd name="connsiteY205" fmla="*/ 2212354 h 2237474"/>
              <a:gd name="connsiteX206" fmla="*/ 970251 w 12192000"/>
              <a:gd name="connsiteY206" fmla="*/ 2221029 h 2237474"/>
              <a:gd name="connsiteX207" fmla="*/ 812914 w 12192000"/>
              <a:gd name="connsiteY207" fmla="*/ 2202752 h 2237474"/>
              <a:gd name="connsiteX208" fmla="*/ 800195 w 12192000"/>
              <a:gd name="connsiteY208" fmla="*/ 2209407 h 2237474"/>
              <a:gd name="connsiteX209" fmla="*/ 784978 w 12192000"/>
              <a:gd name="connsiteY209" fmla="*/ 2212360 h 2237474"/>
              <a:gd name="connsiteX210" fmla="*/ 681987 w 12192000"/>
              <a:gd name="connsiteY210" fmla="*/ 2216757 h 2237474"/>
              <a:gd name="connsiteX211" fmla="*/ 669923 w 12192000"/>
              <a:gd name="connsiteY211" fmla="*/ 2211682 h 2237474"/>
              <a:gd name="connsiteX212" fmla="*/ 648680 w 12192000"/>
              <a:gd name="connsiteY212" fmla="*/ 2206229 h 2237474"/>
              <a:gd name="connsiteX213" fmla="*/ 597225 w 12192000"/>
              <a:gd name="connsiteY213" fmla="*/ 2180999 h 2237474"/>
              <a:gd name="connsiteX214" fmla="*/ 558449 w 12192000"/>
              <a:gd name="connsiteY214" fmla="*/ 2182346 h 2237474"/>
              <a:gd name="connsiteX215" fmla="*/ 550517 w 12192000"/>
              <a:gd name="connsiteY215" fmla="*/ 2182060 h 2237474"/>
              <a:gd name="connsiteX216" fmla="*/ 550309 w 12192000"/>
              <a:gd name="connsiteY216" fmla="*/ 2181825 h 2237474"/>
              <a:gd name="connsiteX217" fmla="*/ 541836 w 12192000"/>
              <a:gd name="connsiteY217" fmla="*/ 2181063 h 2237474"/>
              <a:gd name="connsiteX218" fmla="*/ 536057 w 12192000"/>
              <a:gd name="connsiteY218" fmla="*/ 2181537 h 2237474"/>
              <a:gd name="connsiteX219" fmla="*/ 520671 w 12192000"/>
              <a:gd name="connsiteY219" fmla="*/ 2180980 h 2237474"/>
              <a:gd name="connsiteX220" fmla="*/ 515024 w 12192000"/>
              <a:gd name="connsiteY220" fmla="*/ 2179258 h 2237474"/>
              <a:gd name="connsiteX221" fmla="*/ 512278 w 12192000"/>
              <a:gd name="connsiteY221" fmla="*/ 2176369 h 2237474"/>
              <a:gd name="connsiteX222" fmla="*/ 480419 w 12192000"/>
              <a:gd name="connsiteY222" fmla="*/ 2167807 h 2237474"/>
              <a:gd name="connsiteX223" fmla="*/ 413835 w 12192000"/>
              <a:gd name="connsiteY223" fmla="*/ 2156783 h 2237474"/>
              <a:gd name="connsiteX224" fmla="*/ 376513 w 12192000"/>
              <a:gd name="connsiteY224" fmla="*/ 2154014 h 2237474"/>
              <a:gd name="connsiteX225" fmla="*/ 273386 w 12192000"/>
              <a:gd name="connsiteY225" fmla="*/ 2142551 h 2237474"/>
              <a:gd name="connsiteX226" fmla="*/ 169207 w 12192000"/>
              <a:gd name="connsiteY226" fmla="*/ 2128100 h 2237474"/>
              <a:gd name="connsiteX227" fmla="*/ 93149 w 12192000"/>
              <a:gd name="connsiteY227" fmla="*/ 2105324 h 2237474"/>
              <a:gd name="connsiteX228" fmla="*/ 88109 w 12192000"/>
              <a:gd name="connsiteY228" fmla="*/ 2106704 h 2237474"/>
              <a:gd name="connsiteX229" fmla="*/ 80022 w 12192000"/>
              <a:gd name="connsiteY229" fmla="*/ 2107254 h 2237474"/>
              <a:gd name="connsiteX230" fmla="*/ 79717 w 12192000"/>
              <a:gd name="connsiteY230" fmla="*/ 2107046 h 2237474"/>
              <a:gd name="connsiteX231" fmla="*/ 72352 w 12192000"/>
              <a:gd name="connsiteY231" fmla="*/ 2107991 h 2237474"/>
              <a:gd name="connsiteX232" fmla="*/ 37645 w 12192000"/>
              <a:gd name="connsiteY232" fmla="*/ 2115401 h 2237474"/>
              <a:gd name="connsiteX233" fmla="*/ 4572 w 12192000"/>
              <a:gd name="connsiteY233" fmla="*/ 2111091 h 2237474"/>
              <a:gd name="connsiteX234" fmla="*/ 0 w 12192000"/>
              <a:gd name="connsiteY234" fmla="*/ 2110468 h 2237474"/>
              <a:gd name="connsiteX235" fmla="*/ 0 w 12192000"/>
              <a:gd name="connsiteY235"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154948 w 12192000"/>
              <a:gd name="connsiteY4" fmla="*/ 762731 h 2237474"/>
              <a:gd name="connsiteX5" fmla="*/ 12047364 w 12192000"/>
              <a:gd name="connsiteY5" fmla="*/ 749662 h 2237474"/>
              <a:gd name="connsiteX6" fmla="*/ 11890686 w 12192000"/>
              <a:gd name="connsiteY6" fmla="*/ 732766 h 2237474"/>
              <a:gd name="connsiteX7" fmla="*/ 11782413 w 12192000"/>
              <a:gd name="connsiteY7" fmla="*/ 769868 h 2237474"/>
              <a:gd name="connsiteX8" fmla="*/ 11649954 w 12192000"/>
              <a:gd name="connsiteY8" fmla="*/ 749628 h 2237474"/>
              <a:gd name="connsiteX9" fmla="*/ 11560424 w 12192000"/>
              <a:gd name="connsiteY9" fmla="*/ 748017 h 2237474"/>
              <a:gd name="connsiteX10" fmla="*/ 11358455 w 12192000"/>
              <a:gd name="connsiteY10" fmla="*/ 747593 h 2237474"/>
              <a:gd name="connsiteX11" fmla="*/ 11165209 w 12192000"/>
              <a:gd name="connsiteY11" fmla="*/ 748852 h 2237474"/>
              <a:gd name="connsiteX12" fmla="*/ 11058755 w 12192000"/>
              <a:gd name="connsiteY12" fmla="*/ 749617 h 2237474"/>
              <a:gd name="connsiteX13" fmla="*/ 10884013 w 12192000"/>
              <a:gd name="connsiteY13" fmla="*/ 760728 h 2237474"/>
              <a:gd name="connsiteX14" fmla="*/ 10834688 w 12192000"/>
              <a:gd name="connsiteY14" fmla="*/ 757726 h 2237474"/>
              <a:gd name="connsiteX15" fmla="*/ 10805004 w 12192000"/>
              <a:gd name="connsiteY15" fmla="*/ 757573 h 2237474"/>
              <a:gd name="connsiteX16" fmla="*/ 10739478 w 12192000"/>
              <a:gd name="connsiteY16" fmla="*/ 776841 h 2237474"/>
              <a:gd name="connsiteX17" fmla="*/ 10458762 w 12192000"/>
              <a:gd name="connsiteY17" fmla="*/ 755400 h 2237474"/>
              <a:gd name="connsiteX18" fmla="*/ 10246919 w 12192000"/>
              <a:gd name="connsiteY18" fmla="*/ 769960 h 2237474"/>
              <a:gd name="connsiteX19" fmla="*/ 10167995 w 12192000"/>
              <a:gd name="connsiteY19" fmla="*/ 760843 h 2237474"/>
              <a:gd name="connsiteX20" fmla="*/ 9997044 w 12192000"/>
              <a:gd name="connsiteY20" fmla="*/ 780129 h 2237474"/>
              <a:gd name="connsiteX21" fmla="*/ 9943887 w 12192000"/>
              <a:gd name="connsiteY21" fmla="*/ 804141 h 2237474"/>
              <a:gd name="connsiteX22" fmla="*/ 9918248 w 12192000"/>
              <a:gd name="connsiteY22" fmla="*/ 816628 h 2237474"/>
              <a:gd name="connsiteX23" fmla="*/ 9836148 w 12192000"/>
              <a:gd name="connsiteY23" fmla="*/ 858312 h 2237474"/>
              <a:gd name="connsiteX24" fmla="*/ 9823800 w 12192000"/>
              <a:gd name="connsiteY24" fmla="*/ 866604 h 2237474"/>
              <a:gd name="connsiteX25" fmla="*/ 9794684 w 12192000"/>
              <a:gd name="connsiteY25" fmla="*/ 864509 h 2237474"/>
              <a:gd name="connsiteX26" fmla="*/ 9778288 w 12192000"/>
              <a:gd name="connsiteY26" fmla="*/ 854362 h 2237474"/>
              <a:gd name="connsiteX27" fmla="*/ 9773886 w 12192000"/>
              <a:gd name="connsiteY27" fmla="*/ 857543 h 2237474"/>
              <a:gd name="connsiteX28" fmla="*/ 9761459 w 12192000"/>
              <a:gd name="connsiteY28" fmla="*/ 862394 h 2237474"/>
              <a:gd name="connsiteX29" fmla="*/ 9705768 w 12192000"/>
              <a:gd name="connsiteY29" fmla="*/ 894610 h 2237474"/>
              <a:gd name="connsiteX30" fmla="*/ 9683005 w 12192000"/>
              <a:gd name="connsiteY30" fmla="*/ 894128 h 2237474"/>
              <a:gd name="connsiteX31" fmla="*/ 9594438 w 12192000"/>
              <a:gd name="connsiteY31" fmla="*/ 919051 h 2237474"/>
              <a:gd name="connsiteX32" fmla="*/ 9577033 w 12192000"/>
              <a:gd name="connsiteY32" fmla="*/ 922857 h 2237474"/>
              <a:gd name="connsiteX33" fmla="*/ 9544189 w 12192000"/>
              <a:gd name="connsiteY33" fmla="*/ 938966 h 2237474"/>
              <a:gd name="connsiteX34" fmla="*/ 9534048 w 12192000"/>
              <a:gd name="connsiteY34" fmla="*/ 940158 h 2237474"/>
              <a:gd name="connsiteX35" fmla="*/ 9500499 w 12192000"/>
              <a:gd name="connsiteY35" fmla="*/ 954680 h 2237474"/>
              <a:gd name="connsiteX36" fmla="*/ 9428195 w 12192000"/>
              <a:gd name="connsiteY36" fmla="*/ 986225 h 2237474"/>
              <a:gd name="connsiteX37" fmla="*/ 9410017 w 12192000"/>
              <a:gd name="connsiteY37" fmla="*/ 993931 h 2237474"/>
              <a:gd name="connsiteX38" fmla="*/ 9392919 w 12192000"/>
              <a:gd name="connsiteY38" fmla="*/ 994656 h 2237474"/>
              <a:gd name="connsiteX39" fmla="*/ 9301293 w 12192000"/>
              <a:gd name="connsiteY39" fmla="*/ 1011593 h 2237474"/>
              <a:gd name="connsiteX40" fmla="*/ 9278619 w 12192000"/>
              <a:gd name="connsiteY40" fmla="*/ 1011878 h 2237474"/>
              <a:gd name="connsiteX41" fmla="*/ 9268019 w 12192000"/>
              <a:gd name="connsiteY41" fmla="*/ 1007442 h 2237474"/>
              <a:gd name="connsiteX42" fmla="*/ 9234662 w 12192000"/>
              <a:gd name="connsiteY42" fmla="*/ 1023056 h 2237474"/>
              <a:gd name="connsiteX43" fmla="*/ 9181033 w 12192000"/>
              <a:gd name="connsiteY43" fmla="*/ 1037921 h 2237474"/>
              <a:gd name="connsiteX44" fmla="*/ 9155969 w 12192000"/>
              <a:gd name="connsiteY44" fmla="*/ 1046804 h 2237474"/>
              <a:gd name="connsiteX45" fmla="*/ 9133985 w 12192000"/>
              <a:gd name="connsiteY45" fmla="*/ 1046450 h 2237474"/>
              <a:gd name="connsiteX46" fmla="*/ 9012987 w 12192000"/>
              <a:gd name="connsiteY46" fmla="*/ 1061986 h 2237474"/>
              <a:gd name="connsiteX47" fmla="*/ 8968445 w 12192000"/>
              <a:gd name="connsiteY47" fmla="*/ 1052169 h 2237474"/>
              <a:gd name="connsiteX48" fmla="*/ 8958984 w 12192000"/>
              <a:gd name="connsiteY48" fmla="*/ 1057212 h 2237474"/>
              <a:gd name="connsiteX49" fmla="*/ 8886001 w 12192000"/>
              <a:gd name="connsiteY49" fmla="*/ 1067468 h 2237474"/>
              <a:gd name="connsiteX50" fmla="*/ 8838610 w 12192000"/>
              <a:gd name="connsiteY50" fmla="*/ 1075091 h 2237474"/>
              <a:gd name="connsiteX51" fmla="*/ 8750383 w 12192000"/>
              <a:gd name="connsiteY51" fmla="*/ 1097387 h 2237474"/>
              <a:gd name="connsiteX52" fmla="*/ 8697365 w 12192000"/>
              <a:gd name="connsiteY52" fmla="*/ 1105869 h 2237474"/>
              <a:gd name="connsiteX53" fmla="*/ 8665605 w 12192000"/>
              <a:gd name="connsiteY53" fmla="*/ 1110791 h 2237474"/>
              <a:gd name="connsiteX54" fmla="*/ 8584946 w 12192000"/>
              <a:gd name="connsiteY54" fmla="*/ 1135226 h 2237474"/>
              <a:gd name="connsiteX55" fmla="*/ 8460755 w 12192000"/>
              <a:gd name="connsiteY55" fmla="*/ 1203427 h 2237474"/>
              <a:gd name="connsiteX56" fmla="*/ 8419755 w 12192000"/>
              <a:gd name="connsiteY56" fmla="*/ 1216260 h 2237474"/>
              <a:gd name="connsiteX57" fmla="*/ 8411626 w 12192000"/>
              <a:gd name="connsiteY57" fmla="*/ 1214397 h 2237474"/>
              <a:gd name="connsiteX58" fmla="*/ 8363469 w 12192000"/>
              <a:gd name="connsiteY58" fmla="*/ 1246658 h 2237474"/>
              <a:gd name="connsiteX59" fmla="*/ 8275497 w 12192000"/>
              <a:gd name="connsiteY59" fmla="*/ 1264396 h 2237474"/>
              <a:gd name="connsiteX60" fmla="*/ 8206287 w 12192000"/>
              <a:gd name="connsiteY60" fmla="*/ 1273060 h 2237474"/>
              <a:gd name="connsiteX61" fmla="*/ 8168705 w 12192000"/>
              <a:gd name="connsiteY61" fmla="*/ 1279956 h 2237474"/>
              <a:gd name="connsiteX62" fmla="*/ 8139997 w 12192000"/>
              <a:gd name="connsiteY62" fmla="*/ 1282713 h 2237474"/>
              <a:gd name="connsiteX63" fmla="*/ 8074238 w 12192000"/>
              <a:gd name="connsiteY63" fmla="*/ 1301895 h 2237474"/>
              <a:gd name="connsiteX64" fmla="*/ 7968292 w 12192000"/>
              <a:gd name="connsiteY64" fmla="*/ 1338779 h 2237474"/>
              <a:gd name="connsiteX65" fmla="*/ 7945122 w 12192000"/>
              <a:gd name="connsiteY65" fmla="*/ 1345477 h 2237474"/>
              <a:gd name="connsiteX66" fmla="*/ 7922771 w 12192000"/>
              <a:gd name="connsiteY66" fmla="*/ 1346645 h 2237474"/>
              <a:gd name="connsiteX67" fmla="*/ 7915461 w 12192000"/>
              <a:gd name="connsiteY67" fmla="*/ 1342919 h 2237474"/>
              <a:gd name="connsiteX68" fmla="*/ 7902328 w 12192000"/>
              <a:gd name="connsiteY68" fmla="*/ 1345865 h 2237474"/>
              <a:gd name="connsiteX69" fmla="*/ 7898322 w 12192000"/>
              <a:gd name="connsiteY69" fmla="*/ 1345689 h 2237474"/>
              <a:gd name="connsiteX70" fmla="*/ 7875879 w 12192000"/>
              <a:gd name="connsiteY70" fmla="*/ 1345646 h 2237474"/>
              <a:gd name="connsiteX71" fmla="*/ 7840612 w 12192000"/>
              <a:gd name="connsiteY71" fmla="*/ 1369373 h 2237474"/>
              <a:gd name="connsiteX72" fmla="*/ 7786819 w 12192000"/>
              <a:gd name="connsiteY72" fmla="*/ 1378970 h 2237474"/>
              <a:gd name="connsiteX73" fmla="*/ 7548172 w 12192000"/>
              <a:gd name="connsiteY73" fmla="*/ 1417460 h 2237474"/>
              <a:gd name="connsiteX74" fmla="*/ 7483437 w 12192000"/>
              <a:gd name="connsiteY74" fmla="*/ 1478152 h 2237474"/>
              <a:gd name="connsiteX75" fmla="*/ 7377870 w 12192000"/>
              <a:gd name="connsiteY75" fmla="*/ 1523319 h 2237474"/>
              <a:gd name="connsiteX76" fmla="*/ 7230737 w 12192000"/>
              <a:gd name="connsiteY76" fmla="*/ 1562633 h 2237474"/>
              <a:gd name="connsiteX77" fmla="*/ 7224458 w 12192000"/>
              <a:gd name="connsiteY77" fmla="*/ 1573008 h 2237474"/>
              <a:gd name="connsiteX78" fmla="*/ 7213486 w 12192000"/>
              <a:gd name="connsiteY78" fmla="*/ 1580987 h 2237474"/>
              <a:gd name="connsiteX79" fmla="*/ 7210972 w 12192000"/>
              <a:gd name="connsiteY79" fmla="*/ 1580856 h 2237474"/>
              <a:gd name="connsiteX80" fmla="*/ 7183121 w 12192000"/>
              <a:gd name="connsiteY80" fmla="*/ 1595162 h 2237474"/>
              <a:gd name="connsiteX81" fmla="*/ 7164601 w 12192000"/>
              <a:gd name="connsiteY81" fmla="*/ 1606490 h 2237474"/>
              <a:gd name="connsiteX82" fmla="*/ 7159286 w 12192000"/>
              <a:gd name="connsiteY82" fmla="*/ 1606850 h 2237474"/>
              <a:gd name="connsiteX83" fmla="*/ 7114651 w 12192000"/>
              <a:gd name="connsiteY83" fmla="*/ 1620959 h 2237474"/>
              <a:gd name="connsiteX84" fmla="*/ 7092727 w 12192000"/>
              <a:gd name="connsiteY84" fmla="*/ 1623628 h 2237474"/>
              <a:gd name="connsiteX85" fmla="*/ 7031309 w 12192000"/>
              <a:gd name="connsiteY85" fmla="*/ 1619451 h 2237474"/>
              <a:gd name="connsiteX86" fmla="*/ 6999084 w 12192000"/>
              <a:gd name="connsiteY86" fmla="*/ 1634317 h 2237474"/>
              <a:gd name="connsiteX87" fmla="*/ 6992107 w 12192000"/>
              <a:gd name="connsiteY87" fmla="*/ 1636860 h 2237474"/>
              <a:gd name="connsiteX88" fmla="*/ 6991765 w 12192000"/>
              <a:gd name="connsiteY88" fmla="*/ 1636725 h 2237474"/>
              <a:gd name="connsiteX89" fmla="*/ 6983996 w 12192000"/>
              <a:gd name="connsiteY89" fmla="*/ 1639040 h 2237474"/>
              <a:gd name="connsiteX90" fmla="*/ 6979383 w 12192000"/>
              <a:gd name="connsiteY90" fmla="*/ 1641496 h 2237474"/>
              <a:gd name="connsiteX91" fmla="*/ 6900177 w 12192000"/>
              <a:gd name="connsiteY91" fmla="*/ 1636016 h 2237474"/>
              <a:gd name="connsiteX92" fmla="*/ 6795372 w 12192000"/>
              <a:gd name="connsiteY92" fmla="*/ 1644845 h 2237474"/>
              <a:gd name="connsiteX93" fmla="*/ 6692251 w 12192000"/>
              <a:gd name="connsiteY93" fmla="*/ 1656357 h 2237474"/>
              <a:gd name="connsiteX94" fmla="*/ 6655235 w 12192000"/>
              <a:gd name="connsiteY94" fmla="*/ 1661869 h 2237474"/>
              <a:gd name="connsiteX95" fmla="*/ 6587857 w 12192000"/>
              <a:gd name="connsiteY95" fmla="*/ 1665769 h 2237474"/>
              <a:gd name="connsiteX96" fmla="*/ 6554894 w 12192000"/>
              <a:gd name="connsiteY96" fmla="*/ 1664428 h 2237474"/>
              <a:gd name="connsiteX97" fmla="*/ 6551579 w 12192000"/>
              <a:gd name="connsiteY97" fmla="*/ 1662213 h 2237474"/>
              <a:gd name="connsiteX98" fmla="*/ 6545693 w 12192000"/>
              <a:gd name="connsiteY98" fmla="*/ 1661776 h 2237474"/>
              <a:gd name="connsiteX99" fmla="*/ 6530561 w 12192000"/>
              <a:gd name="connsiteY99" fmla="*/ 1664619 h 2237474"/>
              <a:gd name="connsiteX100" fmla="*/ 6525028 w 12192000"/>
              <a:gd name="connsiteY100" fmla="*/ 1666354 h 2237474"/>
              <a:gd name="connsiteX101" fmla="*/ 6516595 w 12192000"/>
              <a:gd name="connsiteY101" fmla="*/ 1667475 h 2237474"/>
              <a:gd name="connsiteX102" fmla="*/ 6516340 w 12192000"/>
              <a:gd name="connsiteY102" fmla="*/ 1667291 h 2237474"/>
              <a:gd name="connsiteX103" fmla="*/ 6508541 w 12192000"/>
              <a:gd name="connsiteY103" fmla="*/ 1668757 h 2237474"/>
              <a:gd name="connsiteX104" fmla="*/ 6471012 w 12192000"/>
              <a:gd name="connsiteY104" fmla="*/ 1678604 h 2237474"/>
              <a:gd name="connsiteX105" fmla="*/ 6415265 w 12192000"/>
              <a:gd name="connsiteY105" fmla="*/ 1665317 h 2237474"/>
              <a:gd name="connsiteX106" fmla="*/ 6364035 w 12192000"/>
              <a:gd name="connsiteY106" fmla="*/ 1667683 h 2237474"/>
              <a:gd name="connsiteX107" fmla="*/ 6280959 w 12192000"/>
              <a:gd name="connsiteY107" fmla="*/ 1689329 h 2237474"/>
              <a:gd name="connsiteX108" fmla="*/ 6266765 w 12192000"/>
              <a:gd name="connsiteY108" fmla="*/ 1695560 h 2237474"/>
              <a:gd name="connsiteX109" fmla="*/ 6098321 w 12192000"/>
              <a:gd name="connsiteY109" fmla="*/ 1721646 h 2237474"/>
              <a:gd name="connsiteX110" fmla="*/ 5880652 w 12192000"/>
              <a:gd name="connsiteY110" fmla="*/ 1779643 h 2237474"/>
              <a:gd name="connsiteX111" fmla="*/ 5785959 w 12192000"/>
              <a:gd name="connsiteY111" fmla="*/ 1775307 h 2237474"/>
              <a:gd name="connsiteX112" fmla="*/ 5643534 w 12192000"/>
              <a:gd name="connsiteY112" fmla="*/ 1802919 h 2237474"/>
              <a:gd name="connsiteX113" fmla="*/ 5518799 w 12192000"/>
              <a:gd name="connsiteY113" fmla="*/ 1818312 h 2237474"/>
              <a:gd name="connsiteX114" fmla="*/ 5505014 w 12192000"/>
              <a:gd name="connsiteY114" fmla="*/ 1819259 h 2237474"/>
              <a:gd name="connsiteX115" fmla="*/ 5453307 w 12192000"/>
              <a:gd name="connsiteY115" fmla="*/ 1815450 h 2237474"/>
              <a:gd name="connsiteX116" fmla="*/ 5364192 w 12192000"/>
              <a:gd name="connsiteY116" fmla="*/ 1826074 h 2237474"/>
              <a:gd name="connsiteX117" fmla="*/ 5350380 w 12192000"/>
              <a:gd name="connsiteY117" fmla="*/ 1830891 h 2237474"/>
              <a:gd name="connsiteX118" fmla="*/ 5259633 w 12192000"/>
              <a:gd name="connsiteY118" fmla="*/ 1837160 h 2237474"/>
              <a:gd name="connsiteX119" fmla="*/ 5197513 w 12192000"/>
              <a:gd name="connsiteY119" fmla="*/ 1844718 h 2237474"/>
              <a:gd name="connsiteX120" fmla="*/ 5184170 w 12192000"/>
              <a:gd name="connsiteY120" fmla="*/ 1849402 h 2237474"/>
              <a:gd name="connsiteX121" fmla="*/ 5168852 w 12192000"/>
              <a:gd name="connsiteY121" fmla="*/ 1844846 h 2237474"/>
              <a:gd name="connsiteX122" fmla="*/ 5164370 w 12192000"/>
              <a:gd name="connsiteY122" fmla="*/ 1840597 h 2237474"/>
              <a:gd name="connsiteX123" fmla="*/ 5114927 w 12192000"/>
              <a:gd name="connsiteY123" fmla="*/ 1847827 h 2237474"/>
              <a:gd name="connsiteX124" fmla="*/ 5108970 w 12192000"/>
              <a:gd name="connsiteY124" fmla="*/ 1847935 h 2237474"/>
              <a:gd name="connsiteX125" fmla="*/ 5067961 w 12192000"/>
              <a:gd name="connsiteY125" fmla="*/ 1845917 h 2237474"/>
              <a:gd name="connsiteX126" fmla="*/ 5007075 w 12192000"/>
              <a:gd name="connsiteY126" fmla="*/ 1838626 h 2237474"/>
              <a:gd name="connsiteX127" fmla="*/ 4944087 w 12192000"/>
              <a:gd name="connsiteY127" fmla="*/ 1823332 h 2237474"/>
              <a:gd name="connsiteX128" fmla="*/ 4907662 w 12192000"/>
              <a:gd name="connsiteY128" fmla="*/ 1816900 h 2237474"/>
              <a:gd name="connsiteX129" fmla="*/ 4882386 w 12192000"/>
              <a:gd name="connsiteY129" fmla="*/ 1809844 h 2237474"/>
              <a:gd name="connsiteX130" fmla="*/ 4811440 w 12192000"/>
              <a:gd name="connsiteY130" fmla="*/ 1804655 h 2237474"/>
              <a:gd name="connsiteX131" fmla="*/ 4691075 w 12192000"/>
              <a:gd name="connsiteY131" fmla="*/ 1801389 h 2237474"/>
              <a:gd name="connsiteX132" fmla="*/ 4611738 w 12192000"/>
              <a:gd name="connsiteY132" fmla="*/ 1776964 h 2237474"/>
              <a:gd name="connsiteX133" fmla="*/ 4560070 w 12192000"/>
              <a:gd name="connsiteY133" fmla="*/ 1785640 h 2237474"/>
              <a:gd name="connsiteX134" fmla="*/ 4536503 w 12192000"/>
              <a:gd name="connsiteY134" fmla="*/ 1785334 h 2237474"/>
              <a:gd name="connsiteX135" fmla="*/ 4513724 w 12192000"/>
              <a:gd name="connsiteY135" fmla="*/ 1791996 h 2237474"/>
              <a:gd name="connsiteX136" fmla="*/ 4459810 w 12192000"/>
              <a:gd name="connsiteY136" fmla="*/ 1797886 h 2237474"/>
              <a:gd name="connsiteX137" fmla="*/ 4379064 w 12192000"/>
              <a:gd name="connsiteY137" fmla="*/ 1817177 h 2237474"/>
              <a:gd name="connsiteX138" fmla="*/ 4319209 w 12192000"/>
              <a:gd name="connsiteY138" fmla="*/ 1834833 h 2237474"/>
              <a:gd name="connsiteX139" fmla="*/ 4290981 w 12192000"/>
              <a:gd name="connsiteY139" fmla="*/ 1839677 h 2237474"/>
              <a:gd name="connsiteX140" fmla="*/ 4285792 w 12192000"/>
              <a:gd name="connsiteY140" fmla="*/ 1836231 h 2237474"/>
              <a:gd name="connsiteX141" fmla="*/ 4238372 w 12192000"/>
              <a:gd name="connsiteY141" fmla="*/ 1851480 h 2237474"/>
              <a:gd name="connsiteX142" fmla="*/ 4232517 w 12192000"/>
              <a:gd name="connsiteY142" fmla="*/ 1852567 h 2237474"/>
              <a:gd name="connsiteX143" fmla="*/ 4191732 w 12192000"/>
              <a:gd name="connsiteY143" fmla="*/ 1857328 h 2237474"/>
              <a:gd name="connsiteX144" fmla="*/ 4065532 w 12192000"/>
              <a:gd name="connsiteY144" fmla="*/ 1855477 h 2237474"/>
              <a:gd name="connsiteX145" fmla="*/ 4028460 w 12192000"/>
              <a:gd name="connsiteY145" fmla="*/ 1855137 h 2237474"/>
              <a:gd name="connsiteX146" fmla="*/ 4002267 w 12192000"/>
              <a:gd name="connsiteY146" fmla="*/ 1852352 h 2237474"/>
              <a:gd name="connsiteX147" fmla="*/ 3931396 w 12192000"/>
              <a:gd name="connsiteY147" fmla="*/ 1858915 h 2237474"/>
              <a:gd name="connsiteX148" fmla="*/ 3812162 w 12192000"/>
              <a:gd name="connsiteY148" fmla="*/ 1875501 h 2237474"/>
              <a:gd name="connsiteX149" fmla="*/ 3729530 w 12192000"/>
              <a:gd name="connsiteY149" fmla="*/ 1864513 h 2237474"/>
              <a:gd name="connsiteX150" fmla="*/ 3680177 w 12192000"/>
              <a:gd name="connsiteY150" fmla="*/ 1881552 h 2237474"/>
              <a:gd name="connsiteX151" fmla="*/ 3567259 w 12192000"/>
              <a:gd name="connsiteY151" fmla="*/ 1893482 h 2237474"/>
              <a:gd name="connsiteX152" fmla="*/ 3405770 w 12192000"/>
              <a:gd name="connsiteY152" fmla="*/ 1904591 h 2237474"/>
              <a:gd name="connsiteX153" fmla="*/ 3280097 w 12192000"/>
              <a:gd name="connsiteY153" fmla="*/ 1919610 h 2237474"/>
              <a:gd name="connsiteX154" fmla="*/ 3123424 w 12192000"/>
              <a:gd name="connsiteY154" fmla="*/ 1952930 h 2237474"/>
              <a:gd name="connsiteX155" fmla="*/ 3009910 w 12192000"/>
              <a:gd name="connsiteY155" fmla="*/ 1957866 h 2237474"/>
              <a:gd name="connsiteX156" fmla="*/ 2995934 w 12192000"/>
              <a:gd name="connsiteY156" fmla="*/ 1967085 h 2237474"/>
              <a:gd name="connsiteX157" fmla="*/ 2980071 w 12192000"/>
              <a:gd name="connsiteY157" fmla="*/ 1972988 h 2237474"/>
              <a:gd name="connsiteX158" fmla="*/ 2978094 w 12192000"/>
              <a:gd name="connsiteY158" fmla="*/ 1972369 h 2237474"/>
              <a:gd name="connsiteX159" fmla="*/ 2942858 w 12192000"/>
              <a:gd name="connsiteY159" fmla="*/ 1981367 h 2237474"/>
              <a:gd name="connsiteX160" fmla="*/ 2875436 w 12192000"/>
              <a:gd name="connsiteY160" fmla="*/ 1996977 h 2237474"/>
              <a:gd name="connsiteX161" fmla="*/ 2874892 w 12192000"/>
              <a:gd name="connsiteY161" fmla="*/ 1996085 h 2237474"/>
              <a:gd name="connsiteX162" fmla="*/ 2864145 w 12192000"/>
              <a:gd name="connsiteY162" fmla="*/ 1994061 h 2237474"/>
              <a:gd name="connsiteX163" fmla="*/ 2843662 w 12192000"/>
              <a:gd name="connsiteY163" fmla="*/ 1992498 h 2237474"/>
              <a:gd name="connsiteX164" fmla="*/ 2796128 w 12192000"/>
              <a:gd name="connsiteY164" fmla="*/ 1976403 h 2237474"/>
              <a:gd name="connsiteX165" fmla="*/ 2756784 w 12192000"/>
              <a:gd name="connsiteY165" fmla="*/ 1985116 h 2237474"/>
              <a:gd name="connsiteX166" fmla="*/ 2748833 w 12192000"/>
              <a:gd name="connsiteY166" fmla="*/ 1986323 h 2237474"/>
              <a:gd name="connsiteX167" fmla="*/ 2748661 w 12192000"/>
              <a:gd name="connsiteY167" fmla="*/ 1986122 h 2237474"/>
              <a:gd name="connsiteX168" fmla="*/ 2740251 w 12192000"/>
              <a:gd name="connsiteY168" fmla="*/ 1986946 h 2237474"/>
              <a:gd name="connsiteX169" fmla="*/ 2718916 w 12192000"/>
              <a:gd name="connsiteY169" fmla="*/ 1990867 h 2237474"/>
              <a:gd name="connsiteX170" fmla="*/ 2713522 w 12192000"/>
              <a:gd name="connsiteY170" fmla="*/ 1990173 h 2237474"/>
              <a:gd name="connsiteX171" fmla="*/ 2680597 w 12192000"/>
              <a:gd name="connsiteY171" fmla="*/ 1984996 h 2237474"/>
              <a:gd name="connsiteX172" fmla="*/ 2578178 w 12192000"/>
              <a:gd name="connsiteY172" fmla="*/ 1990531 h 2237474"/>
              <a:gd name="connsiteX173" fmla="*/ 2476147 w 12192000"/>
              <a:gd name="connsiteY173" fmla="*/ 1998305 h 2237474"/>
              <a:gd name="connsiteX174" fmla="*/ 2373568 w 12192000"/>
              <a:gd name="connsiteY174" fmla="*/ 2003219 h 2237474"/>
              <a:gd name="connsiteX175" fmla="*/ 2321399 w 12192000"/>
              <a:gd name="connsiteY175" fmla="*/ 1989467 h 2237474"/>
              <a:gd name="connsiteX176" fmla="*/ 2315525 w 12192000"/>
              <a:gd name="connsiteY176" fmla="*/ 1989708 h 2237474"/>
              <a:gd name="connsiteX177" fmla="*/ 2300792 w 12192000"/>
              <a:gd name="connsiteY177" fmla="*/ 1994290 h 2237474"/>
              <a:gd name="connsiteX178" fmla="*/ 2295469 w 12192000"/>
              <a:gd name="connsiteY178" fmla="*/ 1996659 h 2237474"/>
              <a:gd name="connsiteX179" fmla="*/ 2287219 w 12192000"/>
              <a:gd name="connsiteY179" fmla="*/ 1998750 h 2237474"/>
              <a:gd name="connsiteX180" fmla="*/ 2286948 w 12192000"/>
              <a:gd name="connsiteY180" fmla="*/ 1998596 h 2237474"/>
              <a:gd name="connsiteX181" fmla="*/ 2243069 w 12192000"/>
              <a:gd name="connsiteY181" fmla="*/ 2015111 h 2237474"/>
              <a:gd name="connsiteX182" fmla="*/ 2186609 w 12192000"/>
              <a:gd name="connsiteY182" fmla="*/ 2008263 h 2237474"/>
              <a:gd name="connsiteX183" fmla="*/ 2164831 w 12192000"/>
              <a:gd name="connsiteY183" fmla="*/ 2010143 h 2237474"/>
              <a:gd name="connsiteX184" fmla="*/ 2152836 w 12192000"/>
              <a:gd name="connsiteY184" fmla="*/ 2010048 h 2237474"/>
              <a:gd name="connsiteX185" fmla="*/ 2117102 w 12192000"/>
              <a:gd name="connsiteY185" fmla="*/ 2023004 h 2237474"/>
              <a:gd name="connsiteX186" fmla="*/ 2111935 w 12192000"/>
              <a:gd name="connsiteY186" fmla="*/ 2023163 h 2237474"/>
              <a:gd name="connsiteX187" fmla="*/ 2089991 w 12192000"/>
              <a:gd name="connsiteY187" fmla="*/ 2034193 h 2237474"/>
              <a:gd name="connsiteX188" fmla="*/ 2058061 w 12192000"/>
              <a:gd name="connsiteY188" fmla="*/ 2047942 h 2237474"/>
              <a:gd name="connsiteX189" fmla="*/ 2055737 w 12192000"/>
              <a:gd name="connsiteY189" fmla="*/ 2047704 h 2237474"/>
              <a:gd name="connsiteX190" fmla="*/ 2042244 w 12192000"/>
              <a:gd name="connsiteY190" fmla="*/ 2055560 h 2237474"/>
              <a:gd name="connsiteX191" fmla="*/ 1976224 w 12192000"/>
              <a:gd name="connsiteY191" fmla="*/ 2074257 h 2237474"/>
              <a:gd name="connsiteX192" fmla="*/ 1877728 w 12192000"/>
              <a:gd name="connsiteY192" fmla="*/ 2101004 h 2237474"/>
              <a:gd name="connsiteX193" fmla="*/ 1759056 w 12192000"/>
              <a:gd name="connsiteY193" fmla="*/ 2125608 h 2237474"/>
              <a:gd name="connsiteX194" fmla="*/ 1637948 w 12192000"/>
              <a:gd name="connsiteY194" fmla="*/ 2172597 h 2237474"/>
              <a:gd name="connsiteX195" fmla="*/ 1434549 w 12192000"/>
              <a:gd name="connsiteY195" fmla="*/ 2234522 h 2237474"/>
              <a:gd name="connsiteX196" fmla="*/ 1398481 w 12192000"/>
              <a:gd name="connsiteY196" fmla="*/ 2237074 h 2237474"/>
              <a:gd name="connsiteX197" fmla="*/ 1398407 w 12192000"/>
              <a:gd name="connsiteY197" fmla="*/ 2237095 h 2237474"/>
              <a:gd name="connsiteX198" fmla="*/ 1370962 w 12192000"/>
              <a:gd name="connsiteY198" fmla="*/ 2237474 h 2237474"/>
              <a:gd name="connsiteX199" fmla="*/ 1356367 w 12192000"/>
              <a:gd name="connsiteY199" fmla="*/ 2235089 h 2237474"/>
              <a:gd name="connsiteX200" fmla="*/ 1324828 w 12192000"/>
              <a:gd name="connsiteY200" fmla="*/ 2231968 h 2237474"/>
              <a:gd name="connsiteX201" fmla="*/ 1297744 w 12192000"/>
              <a:gd name="connsiteY201" fmla="*/ 2235849 h 2237474"/>
              <a:gd name="connsiteX202" fmla="*/ 1286236 w 12192000"/>
              <a:gd name="connsiteY202" fmla="*/ 2233135 h 2237474"/>
              <a:gd name="connsiteX203" fmla="*/ 1283504 w 12192000"/>
              <a:gd name="connsiteY203" fmla="*/ 2233797 h 2237474"/>
              <a:gd name="connsiteX204" fmla="*/ 1279765 w 12192000"/>
              <a:gd name="connsiteY204" fmla="*/ 2229639 h 2237474"/>
              <a:gd name="connsiteX205" fmla="*/ 1195347 w 12192000"/>
              <a:gd name="connsiteY205" fmla="*/ 2212354 h 2237474"/>
              <a:gd name="connsiteX206" fmla="*/ 970251 w 12192000"/>
              <a:gd name="connsiteY206" fmla="*/ 2221029 h 2237474"/>
              <a:gd name="connsiteX207" fmla="*/ 812914 w 12192000"/>
              <a:gd name="connsiteY207" fmla="*/ 2202752 h 2237474"/>
              <a:gd name="connsiteX208" fmla="*/ 800195 w 12192000"/>
              <a:gd name="connsiteY208" fmla="*/ 2209407 h 2237474"/>
              <a:gd name="connsiteX209" fmla="*/ 784978 w 12192000"/>
              <a:gd name="connsiteY209" fmla="*/ 2212360 h 2237474"/>
              <a:gd name="connsiteX210" fmla="*/ 681987 w 12192000"/>
              <a:gd name="connsiteY210" fmla="*/ 2216757 h 2237474"/>
              <a:gd name="connsiteX211" fmla="*/ 669923 w 12192000"/>
              <a:gd name="connsiteY211" fmla="*/ 2211682 h 2237474"/>
              <a:gd name="connsiteX212" fmla="*/ 648680 w 12192000"/>
              <a:gd name="connsiteY212" fmla="*/ 2206229 h 2237474"/>
              <a:gd name="connsiteX213" fmla="*/ 597225 w 12192000"/>
              <a:gd name="connsiteY213" fmla="*/ 2180999 h 2237474"/>
              <a:gd name="connsiteX214" fmla="*/ 558449 w 12192000"/>
              <a:gd name="connsiteY214" fmla="*/ 2182346 h 2237474"/>
              <a:gd name="connsiteX215" fmla="*/ 550517 w 12192000"/>
              <a:gd name="connsiteY215" fmla="*/ 2182060 h 2237474"/>
              <a:gd name="connsiteX216" fmla="*/ 550309 w 12192000"/>
              <a:gd name="connsiteY216" fmla="*/ 2181825 h 2237474"/>
              <a:gd name="connsiteX217" fmla="*/ 541836 w 12192000"/>
              <a:gd name="connsiteY217" fmla="*/ 2181063 h 2237474"/>
              <a:gd name="connsiteX218" fmla="*/ 536057 w 12192000"/>
              <a:gd name="connsiteY218" fmla="*/ 2181537 h 2237474"/>
              <a:gd name="connsiteX219" fmla="*/ 520671 w 12192000"/>
              <a:gd name="connsiteY219" fmla="*/ 2180980 h 2237474"/>
              <a:gd name="connsiteX220" fmla="*/ 515024 w 12192000"/>
              <a:gd name="connsiteY220" fmla="*/ 2179258 h 2237474"/>
              <a:gd name="connsiteX221" fmla="*/ 512278 w 12192000"/>
              <a:gd name="connsiteY221" fmla="*/ 2176369 h 2237474"/>
              <a:gd name="connsiteX222" fmla="*/ 480419 w 12192000"/>
              <a:gd name="connsiteY222" fmla="*/ 2167807 h 2237474"/>
              <a:gd name="connsiteX223" fmla="*/ 413835 w 12192000"/>
              <a:gd name="connsiteY223" fmla="*/ 2156783 h 2237474"/>
              <a:gd name="connsiteX224" fmla="*/ 376513 w 12192000"/>
              <a:gd name="connsiteY224" fmla="*/ 2154014 h 2237474"/>
              <a:gd name="connsiteX225" fmla="*/ 273386 w 12192000"/>
              <a:gd name="connsiteY225" fmla="*/ 2142551 h 2237474"/>
              <a:gd name="connsiteX226" fmla="*/ 169207 w 12192000"/>
              <a:gd name="connsiteY226" fmla="*/ 2128100 h 2237474"/>
              <a:gd name="connsiteX227" fmla="*/ 93149 w 12192000"/>
              <a:gd name="connsiteY227" fmla="*/ 2105324 h 2237474"/>
              <a:gd name="connsiteX228" fmla="*/ 88109 w 12192000"/>
              <a:gd name="connsiteY228" fmla="*/ 2106704 h 2237474"/>
              <a:gd name="connsiteX229" fmla="*/ 80022 w 12192000"/>
              <a:gd name="connsiteY229" fmla="*/ 2107254 h 2237474"/>
              <a:gd name="connsiteX230" fmla="*/ 79717 w 12192000"/>
              <a:gd name="connsiteY230" fmla="*/ 2107046 h 2237474"/>
              <a:gd name="connsiteX231" fmla="*/ 72352 w 12192000"/>
              <a:gd name="connsiteY231" fmla="*/ 2107991 h 2237474"/>
              <a:gd name="connsiteX232" fmla="*/ 37645 w 12192000"/>
              <a:gd name="connsiteY232" fmla="*/ 2115401 h 2237474"/>
              <a:gd name="connsiteX233" fmla="*/ 4572 w 12192000"/>
              <a:gd name="connsiteY233" fmla="*/ 2111091 h 2237474"/>
              <a:gd name="connsiteX234" fmla="*/ 0 w 12192000"/>
              <a:gd name="connsiteY234" fmla="*/ 2110468 h 2237474"/>
              <a:gd name="connsiteX235" fmla="*/ 0 w 12192000"/>
              <a:gd name="connsiteY235"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154948 w 12192000"/>
              <a:gd name="connsiteY4" fmla="*/ 762731 h 2237474"/>
              <a:gd name="connsiteX5" fmla="*/ 12047364 w 12192000"/>
              <a:gd name="connsiteY5" fmla="*/ 749662 h 2237474"/>
              <a:gd name="connsiteX6" fmla="*/ 11890686 w 12192000"/>
              <a:gd name="connsiteY6" fmla="*/ 732766 h 2237474"/>
              <a:gd name="connsiteX7" fmla="*/ 11782413 w 12192000"/>
              <a:gd name="connsiteY7" fmla="*/ 769868 h 2237474"/>
              <a:gd name="connsiteX8" fmla="*/ 11649954 w 12192000"/>
              <a:gd name="connsiteY8" fmla="*/ 749628 h 2237474"/>
              <a:gd name="connsiteX9" fmla="*/ 11560424 w 12192000"/>
              <a:gd name="connsiteY9" fmla="*/ 748017 h 2237474"/>
              <a:gd name="connsiteX10" fmla="*/ 11358455 w 12192000"/>
              <a:gd name="connsiteY10" fmla="*/ 747593 h 2237474"/>
              <a:gd name="connsiteX11" fmla="*/ 11165209 w 12192000"/>
              <a:gd name="connsiteY11" fmla="*/ 748852 h 2237474"/>
              <a:gd name="connsiteX12" fmla="*/ 11058755 w 12192000"/>
              <a:gd name="connsiteY12" fmla="*/ 749617 h 2237474"/>
              <a:gd name="connsiteX13" fmla="*/ 10884013 w 12192000"/>
              <a:gd name="connsiteY13" fmla="*/ 760728 h 2237474"/>
              <a:gd name="connsiteX14" fmla="*/ 10834688 w 12192000"/>
              <a:gd name="connsiteY14" fmla="*/ 757726 h 2237474"/>
              <a:gd name="connsiteX15" fmla="*/ 10805004 w 12192000"/>
              <a:gd name="connsiteY15" fmla="*/ 757573 h 2237474"/>
              <a:gd name="connsiteX16" fmla="*/ 10739478 w 12192000"/>
              <a:gd name="connsiteY16" fmla="*/ 776841 h 2237474"/>
              <a:gd name="connsiteX17" fmla="*/ 10458762 w 12192000"/>
              <a:gd name="connsiteY17" fmla="*/ 755400 h 2237474"/>
              <a:gd name="connsiteX18" fmla="*/ 10246919 w 12192000"/>
              <a:gd name="connsiteY18" fmla="*/ 769960 h 2237474"/>
              <a:gd name="connsiteX19" fmla="*/ 10167995 w 12192000"/>
              <a:gd name="connsiteY19" fmla="*/ 760843 h 2237474"/>
              <a:gd name="connsiteX20" fmla="*/ 9997044 w 12192000"/>
              <a:gd name="connsiteY20" fmla="*/ 780129 h 2237474"/>
              <a:gd name="connsiteX21" fmla="*/ 9943887 w 12192000"/>
              <a:gd name="connsiteY21" fmla="*/ 804141 h 2237474"/>
              <a:gd name="connsiteX22" fmla="*/ 9918248 w 12192000"/>
              <a:gd name="connsiteY22" fmla="*/ 816628 h 2237474"/>
              <a:gd name="connsiteX23" fmla="*/ 9836148 w 12192000"/>
              <a:gd name="connsiteY23" fmla="*/ 858312 h 2237474"/>
              <a:gd name="connsiteX24" fmla="*/ 9823800 w 12192000"/>
              <a:gd name="connsiteY24" fmla="*/ 866604 h 2237474"/>
              <a:gd name="connsiteX25" fmla="*/ 9794684 w 12192000"/>
              <a:gd name="connsiteY25" fmla="*/ 864509 h 2237474"/>
              <a:gd name="connsiteX26" fmla="*/ 9778288 w 12192000"/>
              <a:gd name="connsiteY26" fmla="*/ 854362 h 2237474"/>
              <a:gd name="connsiteX27" fmla="*/ 9773886 w 12192000"/>
              <a:gd name="connsiteY27" fmla="*/ 857543 h 2237474"/>
              <a:gd name="connsiteX28" fmla="*/ 9761459 w 12192000"/>
              <a:gd name="connsiteY28" fmla="*/ 862394 h 2237474"/>
              <a:gd name="connsiteX29" fmla="*/ 9705768 w 12192000"/>
              <a:gd name="connsiteY29" fmla="*/ 894610 h 2237474"/>
              <a:gd name="connsiteX30" fmla="*/ 9683005 w 12192000"/>
              <a:gd name="connsiteY30" fmla="*/ 894128 h 2237474"/>
              <a:gd name="connsiteX31" fmla="*/ 9594438 w 12192000"/>
              <a:gd name="connsiteY31" fmla="*/ 919051 h 2237474"/>
              <a:gd name="connsiteX32" fmla="*/ 9577033 w 12192000"/>
              <a:gd name="connsiteY32" fmla="*/ 922857 h 2237474"/>
              <a:gd name="connsiteX33" fmla="*/ 9544189 w 12192000"/>
              <a:gd name="connsiteY33" fmla="*/ 938966 h 2237474"/>
              <a:gd name="connsiteX34" fmla="*/ 9534048 w 12192000"/>
              <a:gd name="connsiteY34" fmla="*/ 940158 h 2237474"/>
              <a:gd name="connsiteX35" fmla="*/ 9500499 w 12192000"/>
              <a:gd name="connsiteY35" fmla="*/ 954680 h 2237474"/>
              <a:gd name="connsiteX36" fmla="*/ 9428195 w 12192000"/>
              <a:gd name="connsiteY36" fmla="*/ 986225 h 2237474"/>
              <a:gd name="connsiteX37" fmla="*/ 9410017 w 12192000"/>
              <a:gd name="connsiteY37" fmla="*/ 993931 h 2237474"/>
              <a:gd name="connsiteX38" fmla="*/ 9392919 w 12192000"/>
              <a:gd name="connsiteY38" fmla="*/ 994656 h 2237474"/>
              <a:gd name="connsiteX39" fmla="*/ 9301293 w 12192000"/>
              <a:gd name="connsiteY39" fmla="*/ 1011593 h 2237474"/>
              <a:gd name="connsiteX40" fmla="*/ 9278619 w 12192000"/>
              <a:gd name="connsiteY40" fmla="*/ 1011878 h 2237474"/>
              <a:gd name="connsiteX41" fmla="*/ 9268019 w 12192000"/>
              <a:gd name="connsiteY41" fmla="*/ 1007442 h 2237474"/>
              <a:gd name="connsiteX42" fmla="*/ 9234662 w 12192000"/>
              <a:gd name="connsiteY42" fmla="*/ 1023056 h 2237474"/>
              <a:gd name="connsiteX43" fmla="*/ 9181033 w 12192000"/>
              <a:gd name="connsiteY43" fmla="*/ 1037921 h 2237474"/>
              <a:gd name="connsiteX44" fmla="*/ 9155969 w 12192000"/>
              <a:gd name="connsiteY44" fmla="*/ 1046804 h 2237474"/>
              <a:gd name="connsiteX45" fmla="*/ 9133985 w 12192000"/>
              <a:gd name="connsiteY45" fmla="*/ 1046450 h 2237474"/>
              <a:gd name="connsiteX46" fmla="*/ 9012987 w 12192000"/>
              <a:gd name="connsiteY46" fmla="*/ 1061986 h 2237474"/>
              <a:gd name="connsiteX47" fmla="*/ 8968445 w 12192000"/>
              <a:gd name="connsiteY47" fmla="*/ 1052169 h 2237474"/>
              <a:gd name="connsiteX48" fmla="*/ 8958984 w 12192000"/>
              <a:gd name="connsiteY48" fmla="*/ 1057212 h 2237474"/>
              <a:gd name="connsiteX49" fmla="*/ 8886001 w 12192000"/>
              <a:gd name="connsiteY49" fmla="*/ 1067468 h 2237474"/>
              <a:gd name="connsiteX50" fmla="*/ 8838610 w 12192000"/>
              <a:gd name="connsiteY50" fmla="*/ 1075091 h 2237474"/>
              <a:gd name="connsiteX51" fmla="*/ 8750383 w 12192000"/>
              <a:gd name="connsiteY51" fmla="*/ 1097387 h 2237474"/>
              <a:gd name="connsiteX52" fmla="*/ 8697365 w 12192000"/>
              <a:gd name="connsiteY52" fmla="*/ 1105869 h 2237474"/>
              <a:gd name="connsiteX53" fmla="*/ 8665605 w 12192000"/>
              <a:gd name="connsiteY53" fmla="*/ 1110791 h 2237474"/>
              <a:gd name="connsiteX54" fmla="*/ 8584946 w 12192000"/>
              <a:gd name="connsiteY54" fmla="*/ 1135226 h 2237474"/>
              <a:gd name="connsiteX55" fmla="*/ 8460755 w 12192000"/>
              <a:gd name="connsiteY55" fmla="*/ 1203427 h 2237474"/>
              <a:gd name="connsiteX56" fmla="*/ 8419755 w 12192000"/>
              <a:gd name="connsiteY56" fmla="*/ 1216260 h 2237474"/>
              <a:gd name="connsiteX57" fmla="*/ 8411626 w 12192000"/>
              <a:gd name="connsiteY57" fmla="*/ 1214397 h 2237474"/>
              <a:gd name="connsiteX58" fmla="*/ 8363469 w 12192000"/>
              <a:gd name="connsiteY58" fmla="*/ 1246658 h 2237474"/>
              <a:gd name="connsiteX59" fmla="*/ 8275497 w 12192000"/>
              <a:gd name="connsiteY59" fmla="*/ 1264396 h 2237474"/>
              <a:gd name="connsiteX60" fmla="*/ 8206287 w 12192000"/>
              <a:gd name="connsiteY60" fmla="*/ 1273060 h 2237474"/>
              <a:gd name="connsiteX61" fmla="*/ 8168705 w 12192000"/>
              <a:gd name="connsiteY61" fmla="*/ 1279956 h 2237474"/>
              <a:gd name="connsiteX62" fmla="*/ 8139997 w 12192000"/>
              <a:gd name="connsiteY62" fmla="*/ 1282713 h 2237474"/>
              <a:gd name="connsiteX63" fmla="*/ 8074238 w 12192000"/>
              <a:gd name="connsiteY63" fmla="*/ 1301895 h 2237474"/>
              <a:gd name="connsiteX64" fmla="*/ 7968292 w 12192000"/>
              <a:gd name="connsiteY64" fmla="*/ 1338779 h 2237474"/>
              <a:gd name="connsiteX65" fmla="*/ 7945122 w 12192000"/>
              <a:gd name="connsiteY65" fmla="*/ 1345477 h 2237474"/>
              <a:gd name="connsiteX66" fmla="*/ 7922771 w 12192000"/>
              <a:gd name="connsiteY66" fmla="*/ 1346645 h 2237474"/>
              <a:gd name="connsiteX67" fmla="*/ 7915461 w 12192000"/>
              <a:gd name="connsiteY67" fmla="*/ 1342919 h 2237474"/>
              <a:gd name="connsiteX68" fmla="*/ 7902328 w 12192000"/>
              <a:gd name="connsiteY68" fmla="*/ 1345865 h 2237474"/>
              <a:gd name="connsiteX69" fmla="*/ 7898322 w 12192000"/>
              <a:gd name="connsiteY69" fmla="*/ 1345689 h 2237474"/>
              <a:gd name="connsiteX70" fmla="*/ 7875879 w 12192000"/>
              <a:gd name="connsiteY70" fmla="*/ 1345646 h 2237474"/>
              <a:gd name="connsiteX71" fmla="*/ 7840612 w 12192000"/>
              <a:gd name="connsiteY71" fmla="*/ 1369373 h 2237474"/>
              <a:gd name="connsiteX72" fmla="*/ 7786819 w 12192000"/>
              <a:gd name="connsiteY72" fmla="*/ 1378970 h 2237474"/>
              <a:gd name="connsiteX73" fmla="*/ 7548172 w 12192000"/>
              <a:gd name="connsiteY73" fmla="*/ 1417460 h 2237474"/>
              <a:gd name="connsiteX74" fmla="*/ 7483437 w 12192000"/>
              <a:gd name="connsiteY74" fmla="*/ 1478152 h 2237474"/>
              <a:gd name="connsiteX75" fmla="*/ 7377870 w 12192000"/>
              <a:gd name="connsiteY75" fmla="*/ 1523319 h 2237474"/>
              <a:gd name="connsiteX76" fmla="*/ 7230737 w 12192000"/>
              <a:gd name="connsiteY76" fmla="*/ 1562633 h 2237474"/>
              <a:gd name="connsiteX77" fmla="*/ 7224458 w 12192000"/>
              <a:gd name="connsiteY77" fmla="*/ 1573008 h 2237474"/>
              <a:gd name="connsiteX78" fmla="*/ 7213486 w 12192000"/>
              <a:gd name="connsiteY78" fmla="*/ 1580987 h 2237474"/>
              <a:gd name="connsiteX79" fmla="*/ 7210972 w 12192000"/>
              <a:gd name="connsiteY79" fmla="*/ 1580856 h 2237474"/>
              <a:gd name="connsiteX80" fmla="*/ 7183121 w 12192000"/>
              <a:gd name="connsiteY80" fmla="*/ 1595162 h 2237474"/>
              <a:gd name="connsiteX81" fmla="*/ 7164601 w 12192000"/>
              <a:gd name="connsiteY81" fmla="*/ 1606490 h 2237474"/>
              <a:gd name="connsiteX82" fmla="*/ 7159286 w 12192000"/>
              <a:gd name="connsiteY82" fmla="*/ 1606850 h 2237474"/>
              <a:gd name="connsiteX83" fmla="*/ 7114651 w 12192000"/>
              <a:gd name="connsiteY83" fmla="*/ 1620959 h 2237474"/>
              <a:gd name="connsiteX84" fmla="*/ 7092727 w 12192000"/>
              <a:gd name="connsiteY84" fmla="*/ 1623628 h 2237474"/>
              <a:gd name="connsiteX85" fmla="*/ 7031309 w 12192000"/>
              <a:gd name="connsiteY85" fmla="*/ 1619451 h 2237474"/>
              <a:gd name="connsiteX86" fmla="*/ 6999084 w 12192000"/>
              <a:gd name="connsiteY86" fmla="*/ 1634317 h 2237474"/>
              <a:gd name="connsiteX87" fmla="*/ 6992107 w 12192000"/>
              <a:gd name="connsiteY87" fmla="*/ 1636860 h 2237474"/>
              <a:gd name="connsiteX88" fmla="*/ 6991765 w 12192000"/>
              <a:gd name="connsiteY88" fmla="*/ 1636725 h 2237474"/>
              <a:gd name="connsiteX89" fmla="*/ 6983996 w 12192000"/>
              <a:gd name="connsiteY89" fmla="*/ 1639040 h 2237474"/>
              <a:gd name="connsiteX90" fmla="*/ 6979383 w 12192000"/>
              <a:gd name="connsiteY90" fmla="*/ 1641496 h 2237474"/>
              <a:gd name="connsiteX91" fmla="*/ 6900177 w 12192000"/>
              <a:gd name="connsiteY91" fmla="*/ 1636016 h 2237474"/>
              <a:gd name="connsiteX92" fmla="*/ 6795372 w 12192000"/>
              <a:gd name="connsiteY92" fmla="*/ 1644845 h 2237474"/>
              <a:gd name="connsiteX93" fmla="*/ 6692251 w 12192000"/>
              <a:gd name="connsiteY93" fmla="*/ 1656357 h 2237474"/>
              <a:gd name="connsiteX94" fmla="*/ 6655235 w 12192000"/>
              <a:gd name="connsiteY94" fmla="*/ 1661869 h 2237474"/>
              <a:gd name="connsiteX95" fmla="*/ 6587857 w 12192000"/>
              <a:gd name="connsiteY95" fmla="*/ 1665769 h 2237474"/>
              <a:gd name="connsiteX96" fmla="*/ 6554894 w 12192000"/>
              <a:gd name="connsiteY96" fmla="*/ 1664428 h 2237474"/>
              <a:gd name="connsiteX97" fmla="*/ 6551579 w 12192000"/>
              <a:gd name="connsiteY97" fmla="*/ 1662213 h 2237474"/>
              <a:gd name="connsiteX98" fmla="*/ 6545693 w 12192000"/>
              <a:gd name="connsiteY98" fmla="*/ 1661776 h 2237474"/>
              <a:gd name="connsiteX99" fmla="*/ 6530561 w 12192000"/>
              <a:gd name="connsiteY99" fmla="*/ 1664619 h 2237474"/>
              <a:gd name="connsiteX100" fmla="*/ 6525028 w 12192000"/>
              <a:gd name="connsiteY100" fmla="*/ 1666354 h 2237474"/>
              <a:gd name="connsiteX101" fmla="*/ 6516595 w 12192000"/>
              <a:gd name="connsiteY101" fmla="*/ 1667475 h 2237474"/>
              <a:gd name="connsiteX102" fmla="*/ 6516340 w 12192000"/>
              <a:gd name="connsiteY102" fmla="*/ 1667291 h 2237474"/>
              <a:gd name="connsiteX103" fmla="*/ 6508541 w 12192000"/>
              <a:gd name="connsiteY103" fmla="*/ 1668757 h 2237474"/>
              <a:gd name="connsiteX104" fmla="*/ 6471012 w 12192000"/>
              <a:gd name="connsiteY104" fmla="*/ 1678604 h 2237474"/>
              <a:gd name="connsiteX105" fmla="*/ 6415265 w 12192000"/>
              <a:gd name="connsiteY105" fmla="*/ 1665317 h 2237474"/>
              <a:gd name="connsiteX106" fmla="*/ 6364035 w 12192000"/>
              <a:gd name="connsiteY106" fmla="*/ 1667683 h 2237474"/>
              <a:gd name="connsiteX107" fmla="*/ 6280959 w 12192000"/>
              <a:gd name="connsiteY107" fmla="*/ 1689329 h 2237474"/>
              <a:gd name="connsiteX108" fmla="*/ 6243319 w 12192000"/>
              <a:gd name="connsiteY108" fmla="*/ 1695560 h 2237474"/>
              <a:gd name="connsiteX109" fmla="*/ 6098321 w 12192000"/>
              <a:gd name="connsiteY109" fmla="*/ 1721646 h 2237474"/>
              <a:gd name="connsiteX110" fmla="*/ 5880652 w 12192000"/>
              <a:gd name="connsiteY110" fmla="*/ 1779643 h 2237474"/>
              <a:gd name="connsiteX111" fmla="*/ 5785959 w 12192000"/>
              <a:gd name="connsiteY111" fmla="*/ 1775307 h 2237474"/>
              <a:gd name="connsiteX112" fmla="*/ 5643534 w 12192000"/>
              <a:gd name="connsiteY112" fmla="*/ 1802919 h 2237474"/>
              <a:gd name="connsiteX113" fmla="*/ 5518799 w 12192000"/>
              <a:gd name="connsiteY113" fmla="*/ 1818312 h 2237474"/>
              <a:gd name="connsiteX114" fmla="*/ 5505014 w 12192000"/>
              <a:gd name="connsiteY114" fmla="*/ 1819259 h 2237474"/>
              <a:gd name="connsiteX115" fmla="*/ 5453307 w 12192000"/>
              <a:gd name="connsiteY115" fmla="*/ 1815450 h 2237474"/>
              <a:gd name="connsiteX116" fmla="*/ 5364192 w 12192000"/>
              <a:gd name="connsiteY116" fmla="*/ 1826074 h 2237474"/>
              <a:gd name="connsiteX117" fmla="*/ 5350380 w 12192000"/>
              <a:gd name="connsiteY117" fmla="*/ 1830891 h 2237474"/>
              <a:gd name="connsiteX118" fmla="*/ 5259633 w 12192000"/>
              <a:gd name="connsiteY118" fmla="*/ 1837160 h 2237474"/>
              <a:gd name="connsiteX119" fmla="*/ 5197513 w 12192000"/>
              <a:gd name="connsiteY119" fmla="*/ 1844718 h 2237474"/>
              <a:gd name="connsiteX120" fmla="*/ 5184170 w 12192000"/>
              <a:gd name="connsiteY120" fmla="*/ 1849402 h 2237474"/>
              <a:gd name="connsiteX121" fmla="*/ 5168852 w 12192000"/>
              <a:gd name="connsiteY121" fmla="*/ 1844846 h 2237474"/>
              <a:gd name="connsiteX122" fmla="*/ 5164370 w 12192000"/>
              <a:gd name="connsiteY122" fmla="*/ 1840597 h 2237474"/>
              <a:gd name="connsiteX123" fmla="*/ 5114927 w 12192000"/>
              <a:gd name="connsiteY123" fmla="*/ 1847827 h 2237474"/>
              <a:gd name="connsiteX124" fmla="*/ 5108970 w 12192000"/>
              <a:gd name="connsiteY124" fmla="*/ 1847935 h 2237474"/>
              <a:gd name="connsiteX125" fmla="*/ 5067961 w 12192000"/>
              <a:gd name="connsiteY125" fmla="*/ 1845917 h 2237474"/>
              <a:gd name="connsiteX126" fmla="*/ 5007075 w 12192000"/>
              <a:gd name="connsiteY126" fmla="*/ 1838626 h 2237474"/>
              <a:gd name="connsiteX127" fmla="*/ 4944087 w 12192000"/>
              <a:gd name="connsiteY127" fmla="*/ 1823332 h 2237474"/>
              <a:gd name="connsiteX128" fmla="*/ 4907662 w 12192000"/>
              <a:gd name="connsiteY128" fmla="*/ 1816900 h 2237474"/>
              <a:gd name="connsiteX129" fmla="*/ 4882386 w 12192000"/>
              <a:gd name="connsiteY129" fmla="*/ 1809844 h 2237474"/>
              <a:gd name="connsiteX130" fmla="*/ 4811440 w 12192000"/>
              <a:gd name="connsiteY130" fmla="*/ 1804655 h 2237474"/>
              <a:gd name="connsiteX131" fmla="*/ 4691075 w 12192000"/>
              <a:gd name="connsiteY131" fmla="*/ 1801389 h 2237474"/>
              <a:gd name="connsiteX132" fmla="*/ 4611738 w 12192000"/>
              <a:gd name="connsiteY132" fmla="*/ 1776964 h 2237474"/>
              <a:gd name="connsiteX133" fmla="*/ 4560070 w 12192000"/>
              <a:gd name="connsiteY133" fmla="*/ 1785640 h 2237474"/>
              <a:gd name="connsiteX134" fmla="*/ 4536503 w 12192000"/>
              <a:gd name="connsiteY134" fmla="*/ 1785334 h 2237474"/>
              <a:gd name="connsiteX135" fmla="*/ 4513724 w 12192000"/>
              <a:gd name="connsiteY135" fmla="*/ 1791996 h 2237474"/>
              <a:gd name="connsiteX136" fmla="*/ 4459810 w 12192000"/>
              <a:gd name="connsiteY136" fmla="*/ 1797886 h 2237474"/>
              <a:gd name="connsiteX137" fmla="*/ 4379064 w 12192000"/>
              <a:gd name="connsiteY137" fmla="*/ 1817177 h 2237474"/>
              <a:gd name="connsiteX138" fmla="*/ 4319209 w 12192000"/>
              <a:gd name="connsiteY138" fmla="*/ 1834833 h 2237474"/>
              <a:gd name="connsiteX139" fmla="*/ 4290981 w 12192000"/>
              <a:gd name="connsiteY139" fmla="*/ 1839677 h 2237474"/>
              <a:gd name="connsiteX140" fmla="*/ 4285792 w 12192000"/>
              <a:gd name="connsiteY140" fmla="*/ 1836231 h 2237474"/>
              <a:gd name="connsiteX141" fmla="*/ 4238372 w 12192000"/>
              <a:gd name="connsiteY141" fmla="*/ 1851480 h 2237474"/>
              <a:gd name="connsiteX142" fmla="*/ 4232517 w 12192000"/>
              <a:gd name="connsiteY142" fmla="*/ 1852567 h 2237474"/>
              <a:gd name="connsiteX143" fmla="*/ 4191732 w 12192000"/>
              <a:gd name="connsiteY143" fmla="*/ 1857328 h 2237474"/>
              <a:gd name="connsiteX144" fmla="*/ 4065532 w 12192000"/>
              <a:gd name="connsiteY144" fmla="*/ 1855477 h 2237474"/>
              <a:gd name="connsiteX145" fmla="*/ 4028460 w 12192000"/>
              <a:gd name="connsiteY145" fmla="*/ 1855137 h 2237474"/>
              <a:gd name="connsiteX146" fmla="*/ 4002267 w 12192000"/>
              <a:gd name="connsiteY146" fmla="*/ 1852352 h 2237474"/>
              <a:gd name="connsiteX147" fmla="*/ 3931396 w 12192000"/>
              <a:gd name="connsiteY147" fmla="*/ 1858915 h 2237474"/>
              <a:gd name="connsiteX148" fmla="*/ 3812162 w 12192000"/>
              <a:gd name="connsiteY148" fmla="*/ 1875501 h 2237474"/>
              <a:gd name="connsiteX149" fmla="*/ 3729530 w 12192000"/>
              <a:gd name="connsiteY149" fmla="*/ 1864513 h 2237474"/>
              <a:gd name="connsiteX150" fmla="*/ 3680177 w 12192000"/>
              <a:gd name="connsiteY150" fmla="*/ 1881552 h 2237474"/>
              <a:gd name="connsiteX151" fmla="*/ 3567259 w 12192000"/>
              <a:gd name="connsiteY151" fmla="*/ 1893482 h 2237474"/>
              <a:gd name="connsiteX152" fmla="*/ 3405770 w 12192000"/>
              <a:gd name="connsiteY152" fmla="*/ 1904591 h 2237474"/>
              <a:gd name="connsiteX153" fmla="*/ 3280097 w 12192000"/>
              <a:gd name="connsiteY153" fmla="*/ 1919610 h 2237474"/>
              <a:gd name="connsiteX154" fmla="*/ 3123424 w 12192000"/>
              <a:gd name="connsiteY154" fmla="*/ 1952930 h 2237474"/>
              <a:gd name="connsiteX155" fmla="*/ 3009910 w 12192000"/>
              <a:gd name="connsiteY155" fmla="*/ 1957866 h 2237474"/>
              <a:gd name="connsiteX156" fmla="*/ 2995934 w 12192000"/>
              <a:gd name="connsiteY156" fmla="*/ 1967085 h 2237474"/>
              <a:gd name="connsiteX157" fmla="*/ 2980071 w 12192000"/>
              <a:gd name="connsiteY157" fmla="*/ 1972988 h 2237474"/>
              <a:gd name="connsiteX158" fmla="*/ 2978094 w 12192000"/>
              <a:gd name="connsiteY158" fmla="*/ 1972369 h 2237474"/>
              <a:gd name="connsiteX159" fmla="*/ 2942858 w 12192000"/>
              <a:gd name="connsiteY159" fmla="*/ 1981367 h 2237474"/>
              <a:gd name="connsiteX160" fmla="*/ 2875436 w 12192000"/>
              <a:gd name="connsiteY160" fmla="*/ 1996977 h 2237474"/>
              <a:gd name="connsiteX161" fmla="*/ 2874892 w 12192000"/>
              <a:gd name="connsiteY161" fmla="*/ 1996085 h 2237474"/>
              <a:gd name="connsiteX162" fmla="*/ 2864145 w 12192000"/>
              <a:gd name="connsiteY162" fmla="*/ 1994061 h 2237474"/>
              <a:gd name="connsiteX163" fmla="*/ 2843662 w 12192000"/>
              <a:gd name="connsiteY163" fmla="*/ 1992498 h 2237474"/>
              <a:gd name="connsiteX164" fmla="*/ 2796128 w 12192000"/>
              <a:gd name="connsiteY164" fmla="*/ 1976403 h 2237474"/>
              <a:gd name="connsiteX165" fmla="*/ 2756784 w 12192000"/>
              <a:gd name="connsiteY165" fmla="*/ 1985116 h 2237474"/>
              <a:gd name="connsiteX166" fmla="*/ 2748833 w 12192000"/>
              <a:gd name="connsiteY166" fmla="*/ 1986323 h 2237474"/>
              <a:gd name="connsiteX167" fmla="*/ 2748661 w 12192000"/>
              <a:gd name="connsiteY167" fmla="*/ 1986122 h 2237474"/>
              <a:gd name="connsiteX168" fmla="*/ 2740251 w 12192000"/>
              <a:gd name="connsiteY168" fmla="*/ 1986946 h 2237474"/>
              <a:gd name="connsiteX169" fmla="*/ 2718916 w 12192000"/>
              <a:gd name="connsiteY169" fmla="*/ 1990867 h 2237474"/>
              <a:gd name="connsiteX170" fmla="*/ 2713522 w 12192000"/>
              <a:gd name="connsiteY170" fmla="*/ 1990173 h 2237474"/>
              <a:gd name="connsiteX171" fmla="*/ 2680597 w 12192000"/>
              <a:gd name="connsiteY171" fmla="*/ 1984996 h 2237474"/>
              <a:gd name="connsiteX172" fmla="*/ 2578178 w 12192000"/>
              <a:gd name="connsiteY172" fmla="*/ 1990531 h 2237474"/>
              <a:gd name="connsiteX173" fmla="*/ 2476147 w 12192000"/>
              <a:gd name="connsiteY173" fmla="*/ 1998305 h 2237474"/>
              <a:gd name="connsiteX174" fmla="*/ 2373568 w 12192000"/>
              <a:gd name="connsiteY174" fmla="*/ 2003219 h 2237474"/>
              <a:gd name="connsiteX175" fmla="*/ 2321399 w 12192000"/>
              <a:gd name="connsiteY175" fmla="*/ 1989467 h 2237474"/>
              <a:gd name="connsiteX176" fmla="*/ 2315525 w 12192000"/>
              <a:gd name="connsiteY176" fmla="*/ 1989708 h 2237474"/>
              <a:gd name="connsiteX177" fmla="*/ 2300792 w 12192000"/>
              <a:gd name="connsiteY177" fmla="*/ 1994290 h 2237474"/>
              <a:gd name="connsiteX178" fmla="*/ 2295469 w 12192000"/>
              <a:gd name="connsiteY178" fmla="*/ 1996659 h 2237474"/>
              <a:gd name="connsiteX179" fmla="*/ 2287219 w 12192000"/>
              <a:gd name="connsiteY179" fmla="*/ 1998750 h 2237474"/>
              <a:gd name="connsiteX180" fmla="*/ 2286948 w 12192000"/>
              <a:gd name="connsiteY180" fmla="*/ 1998596 h 2237474"/>
              <a:gd name="connsiteX181" fmla="*/ 2243069 w 12192000"/>
              <a:gd name="connsiteY181" fmla="*/ 2015111 h 2237474"/>
              <a:gd name="connsiteX182" fmla="*/ 2186609 w 12192000"/>
              <a:gd name="connsiteY182" fmla="*/ 2008263 h 2237474"/>
              <a:gd name="connsiteX183" fmla="*/ 2164831 w 12192000"/>
              <a:gd name="connsiteY183" fmla="*/ 2010143 h 2237474"/>
              <a:gd name="connsiteX184" fmla="*/ 2152836 w 12192000"/>
              <a:gd name="connsiteY184" fmla="*/ 2010048 h 2237474"/>
              <a:gd name="connsiteX185" fmla="*/ 2117102 w 12192000"/>
              <a:gd name="connsiteY185" fmla="*/ 2023004 h 2237474"/>
              <a:gd name="connsiteX186" fmla="*/ 2111935 w 12192000"/>
              <a:gd name="connsiteY186" fmla="*/ 2023163 h 2237474"/>
              <a:gd name="connsiteX187" fmla="*/ 2089991 w 12192000"/>
              <a:gd name="connsiteY187" fmla="*/ 2034193 h 2237474"/>
              <a:gd name="connsiteX188" fmla="*/ 2058061 w 12192000"/>
              <a:gd name="connsiteY188" fmla="*/ 2047942 h 2237474"/>
              <a:gd name="connsiteX189" fmla="*/ 2055737 w 12192000"/>
              <a:gd name="connsiteY189" fmla="*/ 2047704 h 2237474"/>
              <a:gd name="connsiteX190" fmla="*/ 2042244 w 12192000"/>
              <a:gd name="connsiteY190" fmla="*/ 2055560 h 2237474"/>
              <a:gd name="connsiteX191" fmla="*/ 1976224 w 12192000"/>
              <a:gd name="connsiteY191" fmla="*/ 2074257 h 2237474"/>
              <a:gd name="connsiteX192" fmla="*/ 1877728 w 12192000"/>
              <a:gd name="connsiteY192" fmla="*/ 2101004 h 2237474"/>
              <a:gd name="connsiteX193" fmla="*/ 1759056 w 12192000"/>
              <a:gd name="connsiteY193" fmla="*/ 2125608 h 2237474"/>
              <a:gd name="connsiteX194" fmla="*/ 1637948 w 12192000"/>
              <a:gd name="connsiteY194" fmla="*/ 2172597 h 2237474"/>
              <a:gd name="connsiteX195" fmla="*/ 1434549 w 12192000"/>
              <a:gd name="connsiteY195" fmla="*/ 2234522 h 2237474"/>
              <a:gd name="connsiteX196" fmla="*/ 1398481 w 12192000"/>
              <a:gd name="connsiteY196" fmla="*/ 2237074 h 2237474"/>
              <a:gd name="connsiteX197" fmla="*/ 1398407 w 12192000"/>
              <a:gd name="connsiteY197" fmla="*/ 2237095 h 2237474"/>
              <a:gd name="connsiteX198" fmla="*/ 1370962 w 12192000"/>
              <a:gd name="connsiteY198" fmla="*/ 2237474 h 2237474"/>
              <a:gd name="connsiteX199" fmla="*/ 1356367 w 12192000"/>
              <a:gd name="connsiteY199" fmla="*/ 2235089 h 2237474"/>
              <a:gd name="connsiteX200" fmla="*/ 1324828 w 12192000"/>
              <a:gd name="connsiteY200" fmla="*/ 2231968 h 2237474"/>
              <a:gd name="connsiteX201" fmla="*/ 1297744 w 12192000"/>
              <a:gd name="connsiteY201" fmla="*/ 2235849 h 2237474"/>
              <a:gd name="connsiteX202" fmla="*/ 1286236 w 12192000"/>
              <a:gd name="connsiteY202" fmla="*/ 2233135 h 2237474"/>
              <a:gd name="connsiteX203" fmla="*/ 1283504 w 12192000"/>
              <a:gd name="connsiteY203" fmla="*/ 2233797 h 2237474"/>
              <a:gd name="connsiteX204" fmla="*/ 1279765 w 12192000"/>
              <a:gd name="connsiteY204" fmla="*/ 2229639 h 2237474"/>
              <a:gd name="connsiteX205" fmla="*/ 1195347 w 12192000"/>
              <a:gd name="connsiteY205" fmla="*/ 2212354 h 2237474"/>
              <a:gd name="connsiteX206" fmla="*/ 970251 w 12192000"/>
              <a:gd name="connsiteY206" fmla="*/ 2221029 h 2237474"/>
              <a:gd name="connsiteX207" fmla="*/ 812914 w 12192000"/>
              <a:gd name="connsiteY207" fmla="*/ 2202752 h 2237474"/>
              <a:gd name="connsiteX208" fmla="*/ 800195 w 12192000"/>
              <a:gd name="connsiteY208" fmla="*/ 2209407 h 2237474"/>
              <a:gd name="connsiteX209" fmla="*/ 784978 w 12192000"/>
              <a:gd name="connsiteY209" fmla="*/ 2212360 h 2237474"/>
              <a:gd name="connsiteX210" fmla="*/ 681987 w 12192000"/>
              <a:gd name="connsiteY210" fmla="*/ 2216757 h 2237474"/>
              <a:gd name="connsiteX211" fmla="*/ 669923 w 12192000"/>
              <a:gd name="connsiteY211" fmla="*/ 2211682 h 2237474"/>
              <a:gd name="connsiteX212" fmla="*/ 648680 w 12192000"/>
              <a:gd name="connsiteY212" fmla="*/ 2206229 h 2237474"/>
              <a:gd name="connsiteX213" fmla="*/ 597225 w 12192000"/>
              <a:gd name="connsiteY213" fmla="*/ 2180999 h 2237474"/>
              <a:gd name="connsiteX214" fmla="*/ 558449 w 12192000"/>
              <a:gd name="connsiteY214" fmla="*/ 2182346 h 2237474"/>
              <a:gd name="connsiteX215" fmla="*/ 550517 w 12192000"/>
              <a:gd name="connsiteY215" fmla="*/ 2182060 h 2237474"/>
              <a:gd name="connsiteX216" fmla="*/ 550309 w 12192000"/>
              <a:gd name="connsiteY216" fmla="*/ 2181825 h 2237474"/>
              <a:gd name="connsiteX217" fmla="*/ 541836 w 12192000"/>
              <a:gd name="connsiteY217" fmla="*/ 2181063 h 2237474"/>
              <a:gd name="connsiteX218" fmla="*/ 536057 w 12192000"/>
              <a:gd name="connsiteY218" fmla="*/ 2181537 h 2237474"/>
              <a:gd name="connsiteX219" fmla="*/ 520671 w 12192000"/>
              <a:gd name="connsiteY219" fmla="*/ 2180980 h 2237474"/>
              <a:gd name="connsiteX220" fmla="*/ 515024 w 12192000"/>
              <a:gd name="connsiteY220" fmla="*/ 2179258 h 2237474"/>
              <a:gd name="connsiteX221" fmla="*/ 512278 w 12192000"/>
              <a:gd name="connsiteY221" fmla="*/ 2176369 h 2237474"/>
              <a:gd name="connsiteX222" fmla="*/ 480419 w 12192000"/>
              <a:gd name="connsiteY222" fmla="*/ 2167807 h 2237474"/>
              <a:gd name="connsiteX223" fmla="*/ 413835 w 12192000"/>
              <a:gd name="connsiteY223" fmla="*/ 2156783 h 2237474"/>
              <a:gd name="connsiteX224" fmla="*/ 376513 w 12192000"/>
              <a:gd name="connsiteY224" fmla="*/ 2154014 h 2237474"/>
              <a:gd name="connsiteX225" fmla="*/ 273386 w 12192000"/>
              <a:gd name="connsiteY225" fmla="*/ 2142551 h 2237474"/>
              <a:gd name="connsiteX226" fmla="*/ 169207 w 12192000"/>
              <a:gd name="connsiteY226" fmla="*/ 2128100 h 2237474"/>
              <a:gd name="connsiteX227" fmla="*/ 93149 w 12192000"/>
              <a:gd name="connsiteY227" fmla="*/ 2105324 h 2237474"/>
              <a:gd name="connsiteX228" fmla="*/ 88109 w 12192000"/>
              <a:gd name="connsiteY228" fmla="*/ 2106704 h 2237474"/>
              <a:gd name="connsiteX229" fmla="*/ 80022 w 12192000"/>
              <a:gd name="connsiteY229" fmla="*/ 2107254 h 2237474"/>
              <a:gd name="connsiteX230" fmla="*/ 79717 w 12192000"/>
              <a:gd name="connsiteY230" fmla="*/ 2107046 h 2237474"/>
              <a:gd name="connsiteX231" fmla="*/ 72352 w 12192000"/>
              <a:gd name="connsiteY231" fmla="*/ 2107991 h 2237474"/>
              <a:gd name="connsiteX232" fmla="*/ 37645 w 12192000"/>
              <a:gd name="connsiteY232" fmla="*/ 2115401 h 2237474"/>
              <a:gd name="connsiteX233" fmla="*/ 4572 w 12192000"/>
              <a:gd name="connsiteY233" fmla="*/ 2111091 h 2237474"/>
              <a:gd name="connsiteX234" fmla="*/ 0 w 12192000"/>
              <a:gd name="connsiteY234" fmla="*/ 2110468 h 2237474"/>
              <a:gd name="connsiteX235" fmla="*/ 0 w 12192000"/>
              <a:gd name="connsiteY235"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154948 w 12192000"/>
              <a:gd name="connsiteY4" fmla="*/ 762731 h 2237474"/>
              <a:gd name="connsiteX5" fmla="*/ 12047364 w 12192000"/>
              <a:gd name="connsiteY5" fmla="*/ 749662 h 2237474"/>
              <a:gd name="connsiteX6" fmla="*/ 11890686 w 12192000"/>
              <a:gd name="connsiteY6" fmla="*/ 732766 h 2237474"/>
              <a:gd name="connsiteX7" fmla="*/ 11782413 w 12192000"/>
              <a:gd name="connsiteY7" fmla="*/ 769868 h 2237474"/>
              <a:gd name="connsiteX8" fmla="*/ 11649954 w 12192000"/>
              <a:gd name="connsiteY8" fmla="*/ 749628 h 2237474"/>
              <a:gd name="connsiteX9" fmla="*/ 11560424 w 12192000"/>
              <a:gd name="connsiteY9" fmla="*/ 748017 h 2237474"/>
              <a:gd name="connsiteX10" fmla="*/ 11358455 w 12192000"/>
              <a:gd name="connsiteY10" fmla="*/ 747593 h 2237474"/>
              <a:gd name="connsiteX11" fmla="*/ 11165209 w 12192000"/>
              <a:gd name="connsiteY11" fmla="*/ 748852 h 2237474"/>
              <a:gd name="connsiteX12" fmla="*/ 11058755 w 12192000"/>
              <a:gd name="connsiteY12" fmla="*/ 749617 h 2237474"/>
              <a:gd name="connsiteX13" fmla="*/ 10884013 w 12192000"/>
              <a:gd name="connsiteY13" fmla="*/ 760728 h 2237474"/>
              <a:gd name="connsiteX14" fmla="*/ 10834688 w 12192000"/>
              <a:gd name="connsiteY14" fmla="*/ 757726 h 2237474"/>
              <a:gd name="connsiteX15" fmla="*/ 10805004 w 12192000"/>
              <a:gd name="connsiteY15" fmla="*/ 757573 h 2237474"/>
              <a:gd name="connsiteX16" fmla="*/ 10739478 w 12192000"/>
              <a:gd name="connsiteY16" fmla="*/ 776841 h 2237474"/>
              <a:gd name="connsiteX17" fmla="*/ 10458762 w 12192000"/>
              <a:gd name="connsiteY17" fmla="*/ 755400 h 2237474"/>
              <a:gd name="connsiteX18" fmla="*/ 10246919 w 12192000"/>
              <a:gd name="connsiteY18" fmla="*/ 769960 h 2237474"/>
              <a:gd name="connsiteX19" fmla="*/ 10167995 w 12192000"/>
              <a:gd name="connsiteY19" fmla="*/ 760843 h 2237474"/>
              <a:gd name="connsiteX20" fmla="*/ 9997044 w 12192000"/>
              <a:gd name="connsiteY20" fmla="*/ 780129 h 2237474"/>
              <a:gd name="connsiteX21" fmla="*/ 9943887 w 12192000"/>
              <a:gd name="connsiteY21" fmla="*/ 804141 h 2237474"/>
              <a:gd name="connsiteX22" fmla="*/ 9918248 w 12192000"/>
              <a:gd name="connsiteY22" fmla="*/ 816628 h 2237474"/>
              <a:gd name="connsiteX23" fmla="*/ 9836148 w 12192000"/>
              <a:gd name="connsiteY23" fmla="*/ 858312 h 2237474"/>
              <a:gd name="connsiteX24" fmla="*/ 9823800 w 12192000"/>
              <a:gd name="connsiteY24" fmla="*/ 866604 h 2237474"/>
              <a:gd name="connsiteX25" fmla="*/ 9794684 w 12192000"/>
              <a:gd name="connsiteY25" fmla="*/ 864509 h 2237474"/>
              <a:gd name="connsiteX26" fmla="*/ 9778288 w 12192000"/>
              <a:gd name="connsiteY26" fmla="*/ 854362 h 2237474"/>
              <a:gd name="connsiteX27" fmla="*/ 9773886 w 12192000"/>
              <a:gd name="connsiteY27" fmla="*/ 857543 h 2237474"/>
              <a:gd name="connsiteX28" fmla="*/ 9761459 w 12192000"/>
              <a:gd name="connsiteY28" fmla="*/ 862394 h 2237474"/>
              <a:gd name="connsiteX29" fmla="*/ 9705768 w 12192000"/>
              <a:gd name="connsiteY29" fmla="*/ 894610 h 2237474"/>
              <a:gd name="connsiteX30" fmla="*/ 9683005 w 12192000"/>
              <a:gd name="connsiteY30" fmla="*/ 894128 h 2237474"/>
              <a:gd name="connsiteX31" fmla="*/ 9594438 w 12192000"/>
              <a:gd name="connsiteY31" fmla="*/ 919051 h 2237474"/>
              <a:gd name="connsiteX32" fmla="*/ 9577033 w 12192000"/>
              <a:gd name="connsiteY32" fmla="*/ 922857 h 2237474"/>
              <a:gd name="connsiteX33" fmla="*/ 9544189 w 12192000"/>
              <a:gd name="connsiteY33" fmla="*/ 938966 h 2237474"/>
              <a:gd name="connsiteX34" fmla="*/ 9534048 w 12192000"/>
              <a:gd name="connsiteY34" fmla="*/ 940158 h 2237474"/>
              <a:gd name="connsiteX35" fmla="*/ 9500499 w 12192000"/>
              <a:gd name="connsiteY35" fmla="*/ 954680 h 2237474"/>
              <a:gd name="connsiteX36" fmla="*/ 9428195 w 12192000"/>
              <a:gd name="connsiteY36" fmla="*/ 986225 h 2237474"/>
              <a:gd name="connsiteX37" fmla="*/ 9410017 w 12192000"/>
              <a:gd name="connsiteY37" fmla="*/ 993931 h 2237474"/>
              <a:gd name="connsiteX38" fmla="*/ 9392919 w 12192000"/>
              <a:gd name="connsiteY38" fmla="*/ 994656 h 2237474"/>
              <a:gd name="connsiteX39" fmla="*/ 9301293 w 12192000"/>
              <a:gd name="connsiteY39" fmla="*/ 1011593 h 2237474"/>
              <a:gd name="connsiteX40" fmla="*/ 9278619 w 12192000"/>
              <a:gd name="connsiteY40" fmla="*/ 1011878 h 2237474"/>
              <a:gd name="connsiteX41" fmla="*/ 9268019 w 12192000"/>
              <a:gd name="connsiteY41" fmla="*/ 1007442 h 2237474"/>
              <a:gd name="connsiteX42" fmla="*/ 9234662 w 12192000"/>
              <a:gd name="connsiteY42" fmla="*/ 1023056 h 2237474"/>
              <a:gd name="connsiteX43" fmla="*/ 9181033 w 12192000"/>
              <a:gd name="connsiteY43" fmla="*/ 1037921 h 2237474"/>
              <a:gd name="connsiteX44" fmla="*/ 9155969 w 12192000"/>
              <a:gd name="connsiteY44" fmla="*/ 1046804 h 2237474"/>
              <a:gd name="connsiteX45" fmla="*/ 9133985 w 12192000"/>
              <a:gd name="connsiteY45" fmla="*/ 1046450 h 2237474"/>
              <a:gd name="connsiteX46" fmla="*/ 9012987 w 12192000"/>
              <a:gd name="connsiteY46" fmla="*/ 1061986 h 2237474"/>
              <a:gd name="connsiteX47" fmla="*/ 8968445 w 12192000"/>
              <a:gd name="connsiteY47" fmla="*/ 1052169 h 2237474"/>
              <a:gd name="connsiteX48" fmla="*/ 8958984 w 12192000"/>
              <a:gd name="connsiteY48" fmla="*/ 1057212 h 2237474"/>
              <a:gd name="connsiteX49" fmla="*/ 8886001 w 12192000"/>
              <a:gd name="connsiteY49" fmla="*/ 1067468 h 2237474"/>
              <a:gd name="connsiteX50" fmla="*/ 8838610 w 12192000"/>
              <a:gd name="connsiteY50" fmla="*/ 1075091 h 2237474"/>
              <a:gd name="connsiteX51" fmla="*/ 8750383 w 12192000"/>
              <a:gd name="connsiteY51" fmla="*/ 1097387 h 2237474"/>
              <a:gd name="connsiteX52" fmla="*/ 8697365 w 12192000"/>
              <a:gd name="connsiteY52" fmla="*/ 1105869 h 2237474"/>
              <a:gd name="connsiteX53" fmla="*/ 8665605 w 12192000"/>
              <a:gd name="connsiteY53" fmla="*/ 1110791 h 2237474"/>
              <a:gd name="connsiteX54" fmla="*/ 8584946 w 12192000"/>
              <a:gd name="connsiteY54" fmla="*/ 1135226 h 2237474"/>
              <a:gd name="connsiteX55" fmla="*/ 8460755 w 12192000"/>
              <a:gd name="connsiteY55" fmla="*/ 1203427 h 2237474"/>
              <a:gd name="connsiteX56" fmla="*/ 8419755 w 12192000"/>
              <a:gd name="connsiteY56" fmla="*/ 1216260 h 2237474"/>
              <a:gd name="connsiteX57" fmla="*/ 8411626 w 12192000"/>
              <a:gd name="connsiteY57" fmla="*/ 1214397 h 2237474"/>
              <a:gd name="connsiteX58" fmla="*/ 8363469 w 12192000"/>
              <a:gd name="connsiteY58" fmla="*/ 1246658 h 2237474"/>
              <a:gd name="connsiteX59" fmla="*/ 8275497 w 12192000"/>
              <a:gd name="connsiteY59" fmla="*/ 1264396 h 2237474"/>
              <a:gd name="connsiteX60" fmla="*/ 8206287 w 12192000"/>
              <a:gd name="connsiteY60" fmla="*/ 1273060 h 2237474"/>
              <a:gd name="connsiteX61" fmla="*/ 8168705 w 12192000"/>
              <a:gd name="connsiteY61" fmla="*/ 1279956 h 2237474"/>
              <a:gd name="connsiteX62" fmla="*/ 8139997 w 12192000"/>
              <a:gd name="connsiteY62" fmla="*/ 1282713 h 2237474"/>
              <a:gd name="connsiteX63" fmla="*/ 8074238 w 12192000"/>
              <a:gd name="connsiteY63" fmla="*/ 1301895 h 2237474"/>
              <a:gd name="connsiteX64" fmla="*/ 7968292 w 12192000"/>
              <a:gd name="connsiteY64" fmla="*/ 1338779 h 2237474"/>
              <a:gd name="connsiteX65" fmla="*/ 7945122 w 12192000"/>
              <a:gd name="connsiteY65" fmla="*/ 1345477 h 2237474"/>
              <a:gd name="connsiteX66" fmla="*/ 7922771 w 12192000"/>
              <a:gd name="connsiteY66" fmla="*/ 1346645 h 2237474"/>
              <a:gd name="connsiteX67" fmla="*/ 7915461 w 12192000"/>
              <a:gd name="connsiteY67" fmla="*/ 1342919 h 2237474"/>
              <a:gd name="connsiteX68" fmla="*/ 7902328 w 12192000"/>
              <a:gd name="connsiteY68" fmla="*/ 1345865 h 2237474"/>
              <a:gd name="connsiteX69" fmla="*/ 7898322 w 12192000"/>
              <a:gd name="connsiteY69" fmla="*/ 1345689 h 2237474"/>
              <a:gd name="connsiteX70" fmla="*/ 7875879 w 12192000"/>
              <a:gd name="connsiteY70" fmla="*/ 1345646 h 2237474"/>
              <a:gd name="connsiteX71" fmla="*/ 7840612 w 12192000"/>
              <a:gd name="connsiteY71" fmla="*/ 1369373 h 2237474"/>
              <a:gd name="connsiteX72" fmla="*/ 7786819 w 12192000"/>
              <a:gd name="connsiteY72" fmla="*/ 1378970 h 2237474"/>
              <a:gd name="connsiteX73" fmla="*/ 7548172 w 12192000"/>
              <a:gd name="connsiteY73" fmla="*/ 1417460 h 2237474"/>
              <a:gd name="connsiteX74" fmla="*/ 7483437 w 12192000"/>
              <a:gd name="connsiteY74" fmla="*/ 1478152 h 2237474"/>
              <a:gd name="connsiteX75" fmla="*/ 7377870 w 12192000"/>
              <a:gd name="connsiteY75" fmla="*/ 1523319 h 2237474"/>
              <a:gd name="connsiteX76" fmla="*/ 7230737 w 12192000"/>
              <a:gd name="connsiteY76" fmla="*/ 1562633 h 2237474"/>
              <a:gd name="connsiteX77" fmla="*/ 7224458 w 12192000"/>
              <a:gd name="connsiteY77" fmla="*/ 1573008 h 2237474"/>
              <a:gd name="connsiteX78" fmla="*/ 7213486 w 12192000"/>
              <a:gd name="connsiteY78" fmla="*/ 1580987 h 2237474"/>
              <a:gd name="connsiteX79" fmla="*/ 7210972 w 12192000"/>
              <a:gd name="connsiteY79" fmla="*/ 1580856 h 2237474"/>
              <a:gd name="connsiteX80" fmla="*/ 7183121 w 12192000"/>
              <a:gd name="connsiteY80" fmla="*/ 1595162 h 2237474"/>
              <a:gd name="connsiteX81" fmla="*/ 7164601 w 12192000"/>
              <a:gd name="connsiteY81" fmla="*/ 1606490 h 2237474"/>
              <a:gd name="connsiteX82" fmla="*/ 7159286 w 12192000"/>
              <a:gd name="connsiteY82" fmla="*/ 1606850 h 2237474"/>
              <a:gd name="connsiteX83" fmla="*/ 7114651 w 12192000"/>
              <a:gd name="connsiteY83" fmla="*/ 1620959 h 2237474"/>
              <a:gd name="connsiteX84" fmla="*/ 7092727 w 12192000"/>
              <a:gd name="connsiteY84" fmla="*/ 1623628 h 2237474"/>
              <a:gd name="connsiteX85" fmla="*/ 7031309 w 12192000"/>
              <a:gd name="connsiteY85" fmla="*/ 1619451 h 2237474"/>
              <a:gd name="connsiteX86" fmla="*/ 6999084 w 12192000"/>
              <a:gd name="connsiteY86" fmla="*/ 1634317 h 2237474"/>
              <a:gd name="connsiteX87" fmla="*/ 6992107 w 12192000"/>
              <a:gd name="connsiteY87" fmla="*/ 1636860 h 2237474"/>
              <a:gd name="connsiteX88" fmla="*/ 6991765 w 12192000"/>
              <a:gd name="connsiteY88" fmla="*/ 1636725 h 2237474"/>
              <a:gd name="connsiteX89" fmla="*/ 6983996 w 12192000"/>
              <a:gd name="connsiteY89" fmla="*/ 1639040 h 2237474"/>
              <a:gd name="connsiteX90" fmla="*/ 6979383 w 12192000"/>
              <a:gd name="connsiteY90" fmla="*/ 1641496 h 2237474"/>
              <a:gd name="connsiteX91" fmla="*/ 6900177 w 12192000"/>
              <a:gd name="connsiteY91" fmla="*/ 1636016 h 2237474"/>
              <a:gd name="connsiteX92" fmla="*/ 6795372 w 12192000"/>
              <a:gd name="connsiteY92" fmla="*/ 1644845 h 2237474"/>
              <a:gd name="connsiteX93" fmla="*/ 6692251 w 12192000"/>
              <a:gd name="connsiteY93" fmla="*/ 1656357 h 2237474"/>
              <a:gd name="connsiteX94" fmla="*/ 6655235 w 12192000"/>
              <a:gd name="connsiteY94" fmla="*/ 1661869 h 2237474"/>
              <a:gd name="connsiteX95" fmla="*/ 6587857 w 12192000"/>
              <a:gd name="connsiteY95" fmla="*/ 1665769 h 2237474"/>
              <a:gd name="connsiteX96" fmla="*/ 6554894 w 12192000"/>
              <a:gd name="connsiteY96" fmla="*/ 1664428 h 2237474"/>
              <a:gd name="connsiteX97" fmla="*/ 6551579 w 12192000"/>
              <a:gd name="connsiteY97" fmla="*/ 1662213 h 2237474"/>
              <a:gd name="connsiteX98" fmla="*/ 6545693 w 12192000"/>
              <a:gd name="connsiteY98" fmla="*/ 1661776 h 2237474"/>
              <a:gd name="connsiteX99" fmla="*/ 6530561 w 12192000"/>
              <a:gd name="connsiteY99" fmla="*/ 1664619 h 2237474"/>
              <a:gd name="connsiteX100" fmla="*/ 6525028 w 12192000"/>
              <a:gd name="connsiteY100" fmla="*/ 1666354 h 2237474"/>
              <a:gd name="connsiteX101" fmla="*/ 6516595 w 12192000"/>
              <a:gd name="connsiteY101" fmla="*/ 1667475 h 2237474"/>
              <a:gd name="connsiteX102" fmla="*/ 6508541 w 12192000"/>
              <a:gd name="connsiteY102" fmla="*/ 1668757 h 2237474"/>
              <a:gd name="connsiteX103" fmla="*/ 6471012 w 12192000"/>
              <a:gd name="connsiteY103" fmla="*/ 1678604 h 2237474"/>
              <a:gd name="connsiteX104" fmla="*/ 6415265 w 12192000"/>
              <a:gd name="connsiteY104" fmla="*/ 1665317 h 2237474"/>
              <a:gd name="connsiteX105" fmla="*/ 6364035 w 12192000"/>
              <a:gd name="connsiteY105" fmla="*/ 1667683 h 2237474"/>
              <a:gd name="connsiteX106" fmla="*/ 6280959 w 12192000"/>
              <a:gd name="connsiteY106" fmla="*/ 1689329 h 2237474"/>
              <a:gd name="connsiteX107" fmla="*/ 6243319 w 12192000"/>
              <a:gd name="connsiteY107" fmla="*/ 1695560 h 2237474"/>
              <a:gd name="connsiteX108" fmla="*/ 6098321 w 12192000"/>
              <a:gd name="connsiteY108" fmla="*/ 1721646 h 2237474"/>
              <a:gd name="connsiteX109" fmla="*/ 5880652 w 12192000"/>
              <a:gd name="connsiteY109" fmla="*/ 1779643 h 2237474"/>
              <a:gd name="connsiteX110" fmla="*/ 5785959 w 12192000"/>
              <a:gd name="connsiteY110" fmla="*/ 1775307 h 2237474"/>
              <a:gd name="connsiteX111" fmla="*/ 5643534 w 12192000"/>
              <a:gd name="connsiteY111" fmla="*/ 1802919 h 2237474"/>
              <a:gd name="connsiteX112" fmla="*/ 5518799 w 12192000"/>
              <a:gd name="connsiteY112" fmla="*/ 1818312 h 2237474"/>
              <a:gd name="connsiteX113" fmla="*/ 5505014 w 12192000"/>
              <a:gd name="connsiteY113" fmla="*/ 1819259 h 2237474"/>
              <a:gd name="connsiteX114" fmla="*/ 5453307 w 12192000"/>
              <a:gd name="connsiteY114" fmla="*/ 1815450 h 2237474"/>
              <a:gd name="connsiteX115" fmla="*/ 5364192 w 12192000"/>
              <a:gd name="connsiteY115" fmla="*/ 1826074 h 2237474"/>
              <a:gd name="connsiteX116" fmla="*/ 5350380 w 12192000"/>
              <a:gd name="connsiteY116" fmla="*/ 1830891 h 2237474"/>
              <a:gd name="connsiteX117" fmla="*/ 5259633 w 12192000"/>
              <a:gd name="connsiteY117" fmla="*/ 1837160 h 2237474"/>
              <a:gd name="connsiteX118" fmla="*/ 5197513 w 12192000"/>
              <a:gd name="connsiteY118" fmla="*/ 1844718 h 2237474"/>
              <a:gd name="connsiteX119" fmla="*/ 5184170 w 12192000"/>
              <a:gd name="connsiteY119" fmla="*/ 1849402 h 2237474"/>
              <a:gd name="connsiteX120" fmla="*/ 5168852 w 12192000"/>
              <a:gd name="connsiteY120" fmla="*/ 1844846 h 2237474"/>
              <a:gd name="connsiteX121" fmla="*/ 5164370 w 12192000"/>
              <a:gd name="connsiteY121" fmla="*/ 1840597 h 2237474"/>
              <a:gd name="connsiteX122" fmla="*/ 5114927 w 12192000"/>
              <a:gd name="connsiteY122" fmla="*/ 1847827 h 2237474"/>
              <a:gd name="connsiteX123" fmla="*/ 5108970 w 12192000"/>
              <a:gd name="connsiteY123" fmla="*/ 1847935 h 2237474"/>
              <a:gd name="connsiteX124" fmla="*/ 5067961 w 12192000"/>
              <a:gd name="connsiteY124" fmla="*/ 1845917 h 2237474"/>
              <a:gd name="connsiteX125" fmla="*/ 5007075 w 12192000"/>
              <a:gd name="connsiteY125" fmla="*/ 1838626 h 2237474"/>
              <a:gd name="connsiteX126" fmla="*/ 4944087 w 12192000"/>
              <a:gd name="connsiteY126" fmla="*/ 1823332 h 2237474"/>
              <a:gd name="connsiteX127" fmla="*/ 4907662 w 12192000"/>
              <a:gd name="connsiteY127" fmla="*/ 1816900 h 2237474"/>
              <a:gd name="connsiteX128" fmla="*/ 4882386 w 12192000"/>
              <a:gd name="connsiteY128" fmla="*/ 1809844 h 2237474"/>
              <a:gd name="connsiteX129" fmla="*/ 4811440 w 12192000"/>
              <a:gd name="connsiteY129" fmla="*/ 1804655 h 2237474"/>
              <a:gd name="connsiteX130" fmla="*/ 4691075 w 12192000"/>
              <a:gd name="connsiteY130" fmla="*/ 1801389 h 2237474"/>
              <a:gd name="connsiteX131" fmla="*/ 4611738 w 12192000"/>
              <a:gd name="connsiteY131" fmla="*/ 1776964 h 2237474"/>
              <a:gd name="connsiteX132" fmla="*/ 4560070 w 12192000"/>
              <a:gd name="connsiteY132" fmla="*/ 1785640 h 2237474"/>
              <a:gd name="connsiteX133" fmla="*/ 4536503 w 12192000"/>
              <a:gd name="connsiteY133" fmla="*/ 1785334 h 2237474"/>
              <a:gd name="connsiteX134" fmla="*/ 4513724 w 12192000"/>
              <a:gd name="connsiteY134" fmla="*/ 1791996 h 2237474"/>
              <a:gd name="connsiteX135" fmla="*/ 4459810 w 12192000"/>
              <a:gd name="connsiteY135" fmla="*/ 1797886 h 2237474"/>
              <a:gd name="connsiteX136" fmla="*/ 4379064 w 12192000"/>
              <a:gd name="connsiteY136" fmla="*/ 1817177 h 2237474"/>
              <a:gd name="connsiteX137" fmla="*/ 4319209 w 12192000"/>
              <a:gd name="connsiteY137" fmla="*/ 1834833 h 2237474"/>
              <a:gd name="connsiteX138" fmla="*/ 4290981 w 12192000"/>
              <a:gd name="connsiteY138" fmla="*/ 1839677 h 2237474"/>
              <a:gd name="connsiteX139" fmla="*/ 4285792 w 12192000"/>
              <a:gd name="connsiteY139" fmla="*/ 1836231 h 2237474"/>
              <a:gd name="connsiteX140" fmla="*/ 4238372 w 12192000"/>
              <a:gd name="connsiteY140" fmla="*/ 1851480 h 2237474"/>
              <a:gd name="connsiteX141" fmla="*/ 4232517 w 12192000"/>
              <a:gd name="connsiteY141" fmla="*/ 1852567 h 2237474"/>
              <a:gd name="connsiteX142" fmla="*/ 4191732 w 12192000"/>
              <a:gd name="connsiteY142" fmla="*/ 1857328 h 2237474"/>
              <a:gd name="connsiteX143" fmla="*/ 4065532 w 12192000"/>
              <a:gd name="connsiteY143" fmla="*/ 1855477 h 2237474"/>
              <a:gd name="connsiteX144" fmla="*/ 4028460 w 12192000"/>
              <a:gd name="connsiteY144" fmla="*/ 1855137 h 2237474"/>
              <a:gd name="connsiteX145" fmla="*/ 4002267 w 12192000"/>
              <a:gd name="connsiteY145" fmla="*/ 1852352 h 2237474"/>
              <a:gd name="connsiteX146" fmla="*/ 3931396 w 12192000"/>
              <a:gd name="connsiteY146" fmla="*/ 1858915 h 2237474"/>
              <a:gd name="connsiteX147" fmla="*/ 3812162 w 12192000"/>
              <a:gd name="connsiteY147" fmla="*/ 1875501 h 2237474"/>
              <a:gd name="connsiteX148" fmla="*/ 3729530 w 12192000"/>
              <a:gd name="connsiteY148" fmla="*/ 1864513 h 2237474"/>
              <a:gd name="connsiteX149" fmla="*/ 3680177 w 12192000"/>
              <a:gd name="connsiteY149" fmla="*/ 1881552 h 2237474"/>
              <a:gd name="connsiteX150" fmla="*/ 3567259 w 12192000"/>
              <a:gd name="connsiteY150" fmla="*/ 1893482 h 2237474"/>
              <a:gd name="connsiteX151" fmla="*/ 3405770 w 12192000"/>
              <a:gd name="connsiteY151" fmla="*/ 1904591 h 2237474"/>
              <a:gd name="connsiteX152" fmla="*/ 3280097 w 12192000"/>
              <a:gd name="connsiteY152" fmla="*/ 1919610 h 2237474"/>
              <a:gd name="connsiteX153" fmla="*/ 3123424 w 12192000"/>
              <a:gd name="connsiteY153" fmla="*/ 1952930 h 2237474"/>
              <a:gd name="connsiteX154" fmla="*/ 3009910 w 12192000"/>
              <a:gd name="connsiteY154" fmla="*/ 1957866 h 2237474"/>
              <a:gd name="connsiteX155" fmla="*/ 2995934 w 12192000"/>
              <a:gd name="connsiteY155" fmla="*/ 1967085 h 2237474"/>
              <a:gd name="connsiteX156" fmla="*/ 2980071 w 12192000"/>
              <a:gd name="connsiteY156" fmla="*/ 1972988 h 2237474"/>
              <a:gd name="connsiteX157" fmla="*/ 2978094 w 12192000"/>
              <a:gd name="connsiteY157" fmla="*/ 1972369 h 2237474"/>
              <a:gd name="connsiteX158" fmla="*/ 2942858 w 12192000"/>
              <a:gd name="connsiteY158" fmla="*/ 1981367 h 2237474"/>
              <a:gd name="connsiteX159" fmla="*/ 2875436 w 12192000"/>
              <a:gd name="connsiteY159" fmla="*/ 1996977 h 2237474"/>
              <a:gd name="connsiteX160" fmla="*/ 2874892 w 12192000"/>
              <a:gd name="connsiteY160" fmla="*/ 1996085 h 2237474"/>
              <a:gd name="connsiteX161" fmla="*/ 2864145 w 12192000"/>
              <a:gd name="connsiteY161" fmla="*/ 1994061 h 2237474"/>
              <a:gd name="connsiteX162" fmla="*/ 2843662 w 12192000"/>
              <a:gd name="connsiteY162" fmla="*/ 1992498 h 2237474"/>
              <a:gd name="connsiteX163" fmla="*/ 2796128 w 12192000"/>
              <a:gd name="connsiteY163" fmla="*/ 1976403 h 2237474"/>
              <a:gd name="connsiteX164" fmla="*/ 2756784 w 12192000"/>
              <a:gd name="connsiteY164" fmla="*/ 1985116 h 2237474"/>
              <a:gd name="connsiteX165" fmla="*/ 2748833 w 12192000"/>
              <a:gd name="connsiteY165" fmla="*/ 1986323 h 2237474"/>
              <a:gd name="connsiteX166" fmla="*/ 2748661 w 12192000"/>
              <a:gd name="connsiteY166" fmla="*/ 1986122 h 2237474"/>
              <a:gd name="connsiteX167" fmla="*/ 2740251 w 12192000"/>
              <a:gd name="connsiteY167" fmla="*/ 1986946 h 2237474"/>
              <a:gd name="connsiteX168" fmla="*/ 2718916 w 12192000"/>
              <a:gd name="connsiteY168" fmla="*/ 1990867 h 2237474"/>
              <a:gd name="connsiteX169" fmla="*/ 2713522 w 12192000"/>
              <a:gd name="connsiteY169" fmla="*/ 1990173 h 2237474"/>
              <a:gd name="connsiteX170" fmla="*/ 2680597 w 12192000"/>
              <a:gd name="connsiteY170" fmla="*/ 1984996 h 2237474"/>
              <a:gd name="connsiteX171" fmla="*/ 2578178 w 12192000"/>
              <a:gd name="connsiteY171" fmla="*/ 1990531 h 2237474"/>
              <a:gd name="connsiteX172" fmla="*/ 2476147 w 12192000"/>
              <a:gd name="connsiteY172" fmla="*/ 1998305 h 2237474"/>
              <a:gd name="connsiteX173" fmla="*/ 2373568 w 12192000"/>
              <a:gd name="connsiteY173" fmla="*/ 2003219 h 2237474"/>
              <a:gd name="connsiteX174" fmla="*/ 2321399 w 12192000"/>
              <a:gd name="connsiteY174" fmla="*/ 1989467 h 2237474"/>
              <a:gd name="connsiteX175" fmla="*/ 2315525 w 12192000"/>
              <a:gd name="connsiteY175" fmla="*/ 1989708 h 2237474"/>
              <a:gd name="connsiteX176" fmla="*/ 2300792 w 12192000"/>
              <a:gd name="connsiteY176" fmla="*/ 1994290 h 2237474"/>
              <a:gd name="connsiteX177" fmla="*/ 2295469 w 12192000"/>
              <a:gd name="connsiteY177" fmla="*/ 1996659 h 2237474"/>
              <a:gd name="connsiteX178" fmla="*/ 2287219 w 12192000"/>
              <a:gd name="connsiteY178" fmla="*/ 1998750 h 2237474"/>
              <a:gd name="connsiteX179" fmla="*/ 2286948 w 12192000"/>
              <a:gd name="connsiteY179" fmla="*/ 1998596 h 2237474"/>
              <a:gd name="connsiteX180" fmla="*/ 2243069 w 12192000"/>
              <a:gd name="connsiteY180" fmla="*/ 2015111 h 2237474"/>
              <a:gd name="connsiteX181" fmla="*/ 2186609 w 12192000"/>
              <a:gd name="connsiteY181" fmla="*/ 2008263 h 2237474"/>
              <a:gd name="connsiteX182" fmla="*/ 2164831 w 12192000"/>
              <a:gd name="connsiteY182" fmla="*/ 2010143 h 2237474"/>
              <a:gd name="connsiteX183" fmla="*/ 2152836 w 12192000"/>
              <a:gd name="connsiteY183" fmla="*/ 2010048 h 2237474"/>
              <a:gd name="connsiteX184" fmla="*/ 2117102 w 12192000"/>
              <a:gd name="connsiteY184" fmla="*/ 2023004 h 2237474"/>
              <a:gd name="connsiteX185" fmla="*/ 2111935 w 12192000"/>
              <a:gd name="connsiteY185" fmla="*/ 2023163 h 2237474"/>
              <a:gd name="connsiteX186" fmla="*/ 2089991 w 12192000"/>
              <a:gd name="connsiteY186" fmla="*/ 2034193 h 2237474"/>
              <a:gd name="connsiteX187" fmla="*/ 2058061 w 12192000"/>
              <a:gd name="connsiteY187" fmla="*/ 2047942 h 2237474"/>
              <a:gd name="connsiteX188" fmla="*/ 2055737 w 12192000"/>
              <a:gd name="connsiteY188" fmla="*/ 2047704 h 2237474"/>
              <a:gd name="connsiteX189" fmla="*/ 2042244 w 12192000"/>
              <a:gd name="connsiteY189" fmla="*/ 2055560 h 2237474"/>
              <a:gd name="connsiteX190" fmla="*/ 1976224 w 12192000"/>
              <a:gd name="connsiteY190" fmla="*/ 2074257 h 2237474"/>
              <a:gd name="connsiteX191" fmla="*/ 1877728 w 12192000"/>
              <a:gd name="connsiteY191" fmla="*/ 2101004 h 2237474"/>
              <a:gd name="connsiteX192" fmla="*/ 1759056 w 12192000"/>
              <a:gd name="connsiteY192" fmla="*/ 2125608 h 2237474"/>
              <a:gd name="connsiteX193" fmla="*/ 1637948 w 12192000"/>
              <a:gd name="connsiteY193" fmla="*/ 2172597 h 2237474"/>
              <a:gd name="connsiteX194" fmla="*/ 1434549 w 12192000"/>
              <a:gd name="connsiteY194" fmla="*/ 2234522 h 2237474"/>
              <a:gd name="connsiteX195" fmla="*/ 1398481 w 12192000"/>
              <a:gd name="connsiteY195" fmla="*/ 2237074 h 2237474"/>
              <a:gd name="connsiteX196" fmla="*/ 1398407 w 12192000"/>
              <a:gd name="connsiteY196" fmla="*/ 2237095 h 2237474"/>
              <a:gd name="connsiteX197" fmla="*/ 1370962 w 12192000"/>
              <a:gd name="connsiteY197" fmla="*/ 2237474 h 2237474"/>
              <a:gd name="connsiteX198" fmla="*/ 1356367 w 12192000"/>
              <a:gd name="connsiteY198" fmla="*/ 2235089 h 2237474"/>
              <a:gd name="connsiteX199" fmla="*/ 1324828 w 12192000"/>
              <a:gd name="connsiteY199" fmla="*/ 2231968 h 2237474"/>
              <a:gd name="connsiteX200" fmla="*/ 1297744 w 12192000"/>
              <a:gd name="connsiteY200" fmla="*/ 2235849 h 2237474"/>
              <a:gd name="connsiteX201" fmla="*/ 1286236 w 12192000"/>
              <a:gd name="connsiteY201" fmla="*/ 2233135 h 2237474"/>
              <a:gd name="connsiteX202" fmla="*/ 1283504 w 12192000"/>
              <a:gd name="connsiteY202" fmla="*/ 2233797 h 2237474"/>
              <a:gd name="connsiteX203" fmla="*/ 1279765 w 12192000"/>
              <a:gd name="connsiteY203" fmla="*/ 2229639 h 2237474"/>
              <a:gd name="connsiteX204" fmla="*/ 1195347 w 12192000"/>
              <a:gd name="connsiteY204" fmla="*/ 2212354 h 2237474"/>
              <a:gd name="connsiteX205" fmla="*/ 970251 w 12192000"/>
              <a:gd name="connsiteY205" fmla="*/ 2221029 h 2237474"/>
              <a:gd name="connsiteX206" fmla="*/ 812914 w 12192000"/>
              <a:gd name="connsiteY206" fmla="*/ 2202752 h 2237474"/>
              <a:gd name="connsiteX207" fmla="*/ 800195 w 12192000"/>
              <a:gd name="connsiteY207" fmla="*/ 2209407 h 2237474"/>
              <a:gd name="connsiteX208" fmla="*/ 784978 w 12192000"/>
              <a:gd name="connsiteY208" fmla="*/ 2212360 h 2237474"/>
              <a:gd name="connsiteX209" fmla="*/ 681987 w 12192000"/>
              <a:gd name="connsiteY209" fmla="*/ 2216757 h 2237474"/>
              <a:gd name="connsiteX210" fmla="*/ 669923 w 12192000"/>
              <a:gd name="connsiteY210" fmla="*/ 2211682 h 2237474"/>
              <a:gd name="connsiteX211" fmla="*/ 648680 w 12192000"/>
              <a:gd name="connsiteY211" fmla="*/ 2206229 h 2237474"/>
              <a:gd name="connsiteX212" fmla="*/ 597225 w 12192000"/>
              <a:gd name="connsiteY212" fmla="*/ 2180999 h 2237474"/>
              <a:gd name="connsiteX213" fmla="*/ 558449 w 12192000"/>
              <a:gd name="connsiteY213" fmla="*/ 2182346 h 2237474"/>
              <a:gd name="connsiteX214" fmla="*/ 550517 w 12192000"/>
              <a:gd name="connsiteY214" fmla="*/ 2182060 h 2237474"/>
              <a:gd name="connsiteX215" fmla="*/ 550309 w 12192000"/>
              <a:gd name="connsiteY215" fmla="*/ 2181825 h 2237474"/>
              <a:gd name="connsiteX216" fmla="*/ 541836 w 12192000"/>
              <a:gd name="connsiteY216" fmla="*/ 2181063 h 2237474"/>
              <a:gd name="connsiteX217" fmla="*/ 536057 w 12192000"/>
              <a:gd name="connsiteY217" fmla="*/ 2181537 h 2237474"/>
              <a:gd name="connsiteX218" fmla="*/ 520671 w 12192000"/>
              <a:gd name="connsiteY218" fmla="*/ 2180980 h 2237474"/>
              <a:gd name="connsiteX219" fmla="*/ 515024 w 12192000"/>
              <a:gd name="connsiteY219" fmla="*/ 2179258 h 2237474"/>
              <a:gd name="connsiteX220" fmla="*/ 512278 w 12192000"/>
              <a:gd name="connsiteY220" fmla="*/ 2176369 h 2237474"/>
              <a:gd name="connsiteX221" fmla="*/ 480419 w 12192000"/>
              <a:gd name="connsiteY221" fmla="*/ 2167807 h 2237474"/>
              <a:gd name="connsiteX222" fmla="*/ 413835 w 12192000"/>
              <a:gd name="connsiteY222" fmla="*/ 2156783 h 2237474"/>
              <a:gd name="connsiteX223" fmla="*/ 376513 w 12192000"/>
              <a:gd name="connsiteY223" fmla="*/ 2154014 h 2237474"/>
              <a:gd name="connsiteX224" fmla="*/ 273386 w 12192000"/>
              <a:gd name="connsiteY224" fmla="*/ 2142551 h 2237474"/>
              <a:gd name="connsiteX225" fmla="*/ 169207 w 12192000"/>
              <a:gd name="connsiteY225" fmla="*/ 2128100 h 2237474"/>
              <a:gd name="connsiteX226" fmla="*/ 93149 w 12192000"/>
              <a:gd name="connsiteY226" fmla="*/ 2105324 h 2237474"/>
              <a:gd name="connsiteX227" fmla="*/ 88109 w 12192000"/>
              <a:gd name="connsiteY227" fmla="*/ 2106704 h 2237474"/>
              <a:gd name="connsiteX228" fmla="*/ 80022 w 12192000"/>
              <a:gd name="connsiteY228" fmla="*/ 2107254 h 2237474"/>
              <a:gd name="connsiteX229" fmla="*/ 79717 w 12192000"/>
              <a:gd name="connsiteY229" fmla="*/ 2107046 h 2237474"/>
              <a:gd name="connsiteX230" fmla="*/ 72352 w 12192000"/>
              <a:gd name="connsiteY230" fmla="*/ 2107991 h 2237474"/>
              <a:gd name="connsiteX231" fmla="*/ 37645 w 12192000"/>
              <a:gd name="connsiteY231" fmla="*/ 2115401 h 2237474"/>
              <a:gd name="connsiteX232" fmla="*/ 4572 w 12192000"/>
              <a:gd name="connsiteY232" fmla="*/ 2111091 h 2237474"/>
              <a:gd name="connsiteX233" fmla="*/ 0 w 12192000"/>
              <a:gd name="connsiteY233" fmla="*/ 2110468 h 2237474"/>
              <a:gd name="connsiteX234" fmla="*/ 0 w 12192000"/>
              <a:gd name="connsiteY234"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154948 w 12192000"/>
              <a:gd name="connsiteY4" fmla="*/ 762731 h 2237474"/>
              <a:gd name="connsiteX5" fmla="*/ 12047364 w 12192000"/>
              <a:gd name="connsiteY5" fmla="*/ 749662 h 2237474"/>
              <a:gd name="connsiteX6" fmla="*/ 11890686 w 12192000"/>
              <a:gd name="connsiteY6" fmla="*/ 732766 h 2237474"/>
              <a:gd name="connsiteX7" fmla="*/ 11782413 w 12192000"/>
              <a:gd name="connsiteY7" fmla="*/ 769868 h 2237474"/>
              <a:gd name="connsiteX8" fmla="*/ 11649954 w 12192000"/>
              <a:gd name="connsiteY8" fmla="*/ 749628 h 2237474"/>
              <a:gd name="connsiteX9" fmla="*/ 11560424 w 12192000"/>
              <a:gd name="connsiteY9" fmla="*/ 748017 h 2237474"/>
              <a:gd name="connsiteX10" fmla="*/ 11358455 w 12192000"/>
              <a:gd name="connsiteY10" fmla="*/ 747593 h 2237474"/>
              <a:gd name="connsiteX11" fmla="*/ 11165209 w 12192000"/>
              <a:gd name="connsiteY11" fmla="*/ 748852 h 2237474"/>
              <a:gd name="connsiteX12" fmla="*/ 11058755 w 12192000"/>
              <a:gd name="connsiteY12" fmla="*/ 749617 h 2237474"/>
              <a:gd name="connsiteX13" fmla="*/ 10884013 w 12192000"/>
              <a:gd name="connsiteY13" fmla="*/ 760728 h 2237474"/>
              <a:gd name="connsiteX14" fmla="*/ 10834688 w 12192000"/>
              <a:gd name="connsiteY14" fmla="*/ 757726 h 2237474"/>
              <a:gd name="connsiteX15" fmla="*/ 10805004 w 12192000"/>
              <a:gd name="connsiteY15" fmla="*/ 757573 h 2237474"/>
              <a:gd name="connsiteX16" fmla="*/ 10739478 w 12192000"/>
              <a:gd name="connsiteY16" fmla="*/ 776841 h 2237474"/>
              <a:gd name="connsiteX17" fmla="*/ 10458762 w 12192000"/>
              <a:gd name="connsiteY17" fmla="*/ 755400 h 2237474"/>
              <a:gd name="connsiteX18" fmla="*/ 10246919 w 12192000"/>
              <a:gd name="connsiteY18" fmla="*/ 769960 h 2237474"/>
              <a:gd name="connsiteX19" fmla="*/ 10167995 w 12192000"/>
              <a:gd name="connsiteY19" fmla="*/ 760843 h 2237474"/>
              <a:gd name="connsiteX20" fmla="*/ 9997044 w 12192000"/>
              <a:gd name="connsiteY20" fmla="*/ 780129 h 2237474"/>
              <a:gd name="connsiteX21" fmla="*/ 9943887 w 12192000"/>
              <a:gd name="connsiteY21" fmla="*/ 804141 h 2237474"/>
              <a:gd name="connsiteX22" fmla="*/ 9918248 w 12192000"/>
              <a:gd name="connsiteY22" fmla="*/ 816628 h 2237474"/>
              <a:gd name="connsiteX23" fmla="*/ 9836148 w 12192000"/>
              <a:gd name="connsiteY23" fmla="*/ 858312 h 2237474"/>
              <a:gd name="connsiteX24" fmla="*/ 9823800 w 12192000"/>
              <a:gd name="connsiteY24" fmla="*/ 866604 h 2237474"/>
              <a:gd name="connsiteX25" fmla="*/ 9794684 w 12192000"/>
              <a:gd name="connsiteY25" fmla="*/ 864509 h 2237474"/>
              <a:gd name="connsiteX26" fmla="*/ 9778288 w 12192000"/>
              <a:gd name="connsiteY26" fmla="*/ 854362 h 2237474"/>
              <a:gd name="connsiteX27" fmla="*/ 9773886 w 12192000"/>
              <a:gd name="connsiteY27" fmla="*/ 857543 h 2237474"/>
              <a:gd name="connsiteX28" fmla="*/ 9761459 w 12192000"/>
              <a:gd name="connsiteY28" fmla="*/ 862394 h 2237474"/>
              <a:gd name="connsiteX29" fmla="*/ 9705768 w 12192000"/>
              <a:gd name="connsiteY29" fmla="*/ 894610 h 2237474"/>
              <a:gd name="connsiteX30" fmla="*/ 9683005 w 12192000"/>
              <a:gd name="connsiteY30" fmla="*/ 894128 h 2237474"/>
              <a:gd name="connsiteX31" fmla="*/ 9594438 w 12192000"/>
              <a:gd name="connsiteY31" fmla="*/ 919051 h 2237474"/>
              <a:gd name="connsiteX32" fmla="*/ 9577033 w 12192000"/>
              <a:gd name="connsiteY32" fmla="*/ 922857 h 2237474"/>
              <a:gd name="connsiteX33" fmla="*/ 9544189 w 12192000"/>
              <a:gd name="connsiteY33" fmla="*/ 938966 h 2237474"/>
              <a:gd name="connsiteX34" fmla="*/ 9534048 w 12192000"/>
              <a:gd name="connsiteY34" fmla="*/ 940158 h 2237474"/>
              <a:gd name="connsiteX35" fmla="*/ 9500499 w 12192000"/>
              <a:gd name="connsiteY35" fmla="*/ 954680 h 2237474"/>
              <a:gd name="connsiteX36" fmla="*/ 9428195 w 12192000"/>
              <a:gd name="connsiteY36" fmla="*/ 986225 h 2237474"/>
              <a:gd name="connsiteX37" fmla="*/ 9410017 w 12192000"/>
              <a:gd name="connsiteY37" fmla="*/ 993931 h 2237474"/>
              <a:gd name="connsiteX38" fmla="*/ 9392919 w 12192000"/>
              <a:gd name="connsiteY38" fmla="*/ 994656 h 2237474"/>
              <a:gd name="connsiteX39" fmla="*/ 9301293 w 12192000"/>
              <a:gd name="connsiteY39" fmla="*/ 1011593 h 2237474"/>
              <a:gd name="connsiteX40" fmla="*/ 9278619 w 12192000"/>
              <a:gd name="connsiteY40" fmla="*/ 1011878 h 2237474"/>
              <a:gd name="connsiteX41" fmla="*/ 9268019 w 12192000"/>
              <a:gd name="connsiteY41" fmla="*/ 1007442 h 2237474"/>
              <a:gd name="connsiteX42" fmla="*/ 9234662 w 12192000"/>
              <a:gd name="connsiteY42" fmla="*/ 1023056 h 2237474"/>
              <a:gd name="connsiteX43" fmla="*/ 9181033 w 12192000"/>
              <a:gd name="connsiteY43" fmla="*/ 1037921 h 2237474"/>
              <a:gd name="connsiteX44" fmla="*/ 9155969 w 12192000"/>
              <a:gd name="connsiteY44" fmla="*/ 1046804 h 2237474"/>
              <a:gd name="connsiteX45" fmla="*/ 9133985 w 12192000"/>
              <a:gd name="connsiteY45" fmla="*/ 1046450 h 2237474"/>
              <a:gd name="connsiteX46" fmla="*/ 9012987 w 12192000"/>
              <a:gd name="connsiteY46" fmla="*/ 1061986 h 2237474"/>
              <a:gd name="connsiteX47" fmla="*/ 8968445 w 12192000"/>
              <a:gd name="connsiteY47" fmla="*/ 1052169 h 2237474"/>
              <a:gd name="connsiteX48" fmla="*/ 8958984 w 12192000"/>
              <a:gd name="connsiteY48" fmla="*/ 1057212 h 2237474"/>
              <a:gd name="connsiteX49" fmla="*/ 8886001 w 12192000"/>
              <a:gd name="connsiteY49" fmla="*/ 1067468 h 2237474"/>
              <a:gd name="connsiteX50" fmla="*/ 8838610 w 12192000"/>
              <a:gd name="connsiteY50" fmla="*/ 1075091 h 2237474"/>
              <a:gd name="connsiteX51" fmla="*/ 8750383 w 12192000"/>
              <a:gd name="connsiteY51" fmla="*/ 1097387 h 2237474"/>
              <a:gd name="connsiteX52" fmla="*/ 8697365 w 12192000"/>
              <a:gd name="connsiteY52" fmla="*/ 1105869 h 2237474"/>
              <a:gd name="connsiteX53" fmla="*/ 8665605 w 12192000"/>
              <a:gd name="connsiteY53" fmla="*/ 1110791 h 2237474"/>
              <a:gd name="connsiteX54" fmla="*/ 8584946 w 12192000"/>
              <a:gd name="connsiteY54" fmla="*/ 1135226 h 2237474"/>
              <a:gd name="connsiteX55" fmla="*/ 8460755 w 12192000"/>
              <a:gd name="connsiteY55" fmla="*/ 1203427 h 2237474"/>
              <a:gd name="connsiteX56" fmla="*/ 8419755 w 12192000"/>
              <a:gd name="connsiteY56" fmla="*/ 1216260 h 2237474"/>
              <a:gd name="connsiteX57" fmla="*/ 8411626 w 12192000"/>
              <a:gd name="connsiteY57" fmla="*/ 1214397 h 2237474"/>
              <a:gd name="connsiteX58" fmla="*/ 8363469 w 12192000"/>
              <a:gd name="connsiteY58" fmla="*/ 1246658 h 2237474"/>
              <a:gd name="connsiteX59" fmla="*/ 8275497 w 12192000"/>
              <a:gd name="connsiteY59" fmla="*/ 1264396 h 2237474"/>
              <a:gd name="connsiteX60" fmla="*/ 8206287 w 12192000"/>
              <a:gd name="connsiteY60" fmla="*/ 1273060 h 2237474"/>
              <a:gd name="connsiteX61" fmla="*/ 8168705 w 12192000"/>
              <a:gd name="connsiteY61" fmla="*/ 1279956 h 2237474"/>
              <a:gd name="connsiteX62" fmla="*/ 8139997 w 12192000"/>
              <a:gd name="connsiteY62" fmla="*/ 1282713 h 2237474"/>
              <a:gd name="connsiteX63" fmla="*/ 8074238 w 12192000"/>
              <a:gd name="connsiteY63" fmla="*/ 1301895 h 2237474"/>
              <a:gd name="connsiteX64" fmla="*/ 7968292 w 12192000"/>
              <a:gd name="connsiteY64" fmla="*/ 1338779 h 2237474"/>
              <a:gd name="connsiteX65" fmla="*/ 7945122 w 12192000"/>
              <a:gd name="connsiteY65" fmla="*/ 1345477 h 2237474"/>
              <a:gd name="connsiteX66" fmla="*/ 7922771 w 12192000"/>
              <a:gd name="connsiteY66" fmla="*/ 1346645 h 2237474"/>
              <a:gd name="connsiteX67" fmla="*/ 7915461 w 12192000"/>
              <a:gd name="connsiteY67" fmla="*/ 1342919 h 2237474"/>
              <a:gd name="connsiteX68" fmla="*/ 7902328 w 12192000"/>
              <a:gd name="connsiteY68" fmla="*/ 1345865 h 2237474"/>
              <a:gd name="connsiteX69" fmla="*/ 7898322 w 12192000"/>
              <a:gd name="connsiteY69" fmla="*/ 1345689 h 2237474"/>
              <a:gd name="connsiteX70" fmla="*/ 7875879 w 12192000"/>
              <a:gd name="connsiteY70" fmla="*/ 1345646 h 2237474"/>
              <a:gd name="connsiteX71" fmla="*/ 7840612 w 12192000"/>
              <a:gd name="connsiteY71" fmla="*/ 1369373 h 2237474"/>
              <a:gd name="connsiteX72" fmla="*/ 7786819 w 12192000"/>
              <a:gd name="connsiteY72" fmla="*/ 1378970 h 2237474"/>
              <a:gd name="connsiteX73" fmla="*/ 7548172 w 12192000"/>
              <a:gd name="connsiteY73" fmla="*/ 1417460 h 2237474"/>
              <a:gd name="connsiteX74" fmla="*/ 7483437 w 12192000"/>
              <a:gd name="connsiteY74" fmla="*/ 1478152 h 2237474"/>
              <a:gd name="connsiteX75" fmla="*/ 7377870 w 12192000"/>
              <a:gd name="connsiteY75" fmla="*/ 1523319 h 2237474"/>
              <a:gd name="connsiteX76" fmla="*/ 7230737 w 12192000"/>
              <a:gd name="connsiteY76" fmla="*/ 1562633 h 2237474"/>
              <a:gd name="connsiteX77" fmla="*/ 7224458 w 12192000"/>
              <a:gd name="connsiteY77" fmla="*/ 1573008 h 2237474"/>
              <a:gd name="connsiteX78" fmla="*/ 7213486 w 12192000"/>
              <a:gd name="connsiteY78" fmla="*/ 1580987 h 2237474"/>
              <a:gd name="connsiteX79" fmla="*/ 7210972 w 12192000"/>
              <a:gd name="connsiteY79" fmla="*/ 1580856 h 2237474"/>
              <a:gd name="connsiteX80" fmla="*/ 7183121 w 12192000"/>
              <a:gd name="connsiteY80" fmla="*/ 1595162 h 2237474"/>
              <a:gd name="connsiteX81" fmla="*/ 7164601 w 12192000"/>
              <a:gd name="connsiteY81" fmla="*/ 1606490 h 2237474"/>
              <a:gd name="connsiteX82" fmla="*/ 7159286 w 12192000"/>
              <a:gd name="connsiteY82" fmla="*/ 1606850 h 2237474"/>
              <a:gd name="connsiteX83" fmla="*/ 7114651 w 12192000"/>
              <a:gd name="connsiteY83" fmla="*/ 1620959 h 2237474"/>
              <a:gd name="connsiteX84" fmla="*/ 7092727 w 12192000"/>
              <a:gd name="connsiteY84" fmla="*/ 1623628 h 2237474"/>
              <a:gd name="connsiteX85" fmla="*/ 7031309 w 12192000"/>
              <a:gd name="connsiteY85" fmla="*/ 1619451 h 2237474"/>
              <a:gd name="connsiteX86" fmla="*/ 6999084 w 12192000"/>
              <a:gd name="connsiteY86" fmla="*/ 1634317 h 2237474"/>
              <a:gd name="connsiteX87" fmla="*/ 6992107 w 12192000"/>
              <a:gd name="connsiteY87" fmla="*/ 1636860 h 2237474"/>
              <a:gd name="connsiteX88" fmla="*/ 6991765 w 12192000"/>
              <a:gd name="connsiteY88" fmla="*/ 1636725 h 2237474"/>
              <a:gd name="connsiteX89" fmla="*/ 6983996 w 12192000"/>
              <a:gd name="connsiteY89" fmla="*/ 1639040 h 2237474"/>
              <a:gd name="connsiteX90" fmla="*/ 6979383 w 12192000"/>
              <a:gd name="connsiteY90" fmla="*/ 1641496 h 2237474"/>
              <a:gd name="connsiteX91" fmla="*/ 6900177 w 12192000"/>
              <a:gd name="connsiteY91" fmla="*/ 1636016 h 2237474"/>
              <a:gd name="connsiteX92" fmla="*/ 6795372 w 12192000"/>
              <a:gd name="connsiteY92" fmla="*/ 1644845 h 2237474"/>
              <a:gd name="connsiteX93" fmla="*/ 6692251 w 12192000"/>
              <a:gd name="connsiteY93" fmla="*/ 1656357 h 2237474"/>
              <a:gd name="connsiteX94" fmla="*/ 6655235 w 12192000"/>
              <a:gd name="connsiteY94" fmla="*/ 1661869 h 2237474"/>
              <a:gd name="connsiteX95" fmla="*/ 6587857 w 12192000"/>
              <a:gd name="connsiteY95" fmla="*/ 1665769 h 2237474"/>
              <a:gd name="connsiteX96" fmla="*/ 6554894 w 12192000"/>
              <a:gd name="connsiteY96" fmla="*/ 1664428 h 2237474"/>
              <a:gd name="connsiteX97" fmla="*/ 6551579 w 12192000"/>
              <a:gd name="connsiteY97" fmla="*/ 1662213 h 2237474"/>
              <a:gd name="connsiteX98" fmla="*/ 6545693 w 12192000"/>
              <a:gd name="connsiteY98" fmla="*/ 1661776 h 2237474"/>
              <a:gd name="connsiteX99" fmla="*/ 6530561 w 12192000"/>
              <a:gd name="connsiteY99" fmla="*/ 1664619 h 2237474"/>
              <a:gd name="connsiteX100" fmla="*/ 6516595 w 12192000"/>
              <a:gd name="connsiteY100" fmla="*/ 1667475 h 2237474"/>
              <a:gd name="connsiteX101" fmla="*/ 6508541 w 12192000"/>
              <a:gd name="connsiteY101" fmla="*/ 1668757 h 2237474"/>
              <a:gd name="connsiteX102" fmla="*/ 6471012 w 12192000"/>
              <a:gd name="connsiteY102" fmla="*/ 1678604 h 2237474"/>
              <a:gd name="connsiteX103" fmla="*/ 6415265 w 12192000"/>
              <a:gd name="connsiteY103" fmla="*/ 1665317 h 2237474"/>
              <a:gd name="connsiteX104" fmla="*/ 6364035 w 12192000"/>
              <a:gd name="connsiteY104" fmla="*/ 1667683 h 2237474"/>
              <a:gd name="connsiteX105" fmla="*/ 6280959 w 12192000"/>
              <a:gd name="connsiteY105" fmla="*/ 1689329 h 2237474"/>
              <a:gd name="connsiteX106" fmla="*/ 6243319 w 12192000"/>
              <a:gd name="connsiteY106" fmla="*/ 1695560 h 2237474"/>
              <a:gd name="connsiteX107" fmla="*/ 6098321 w 12192000"/>
              <a:gd name="connsiteY107" fmla="*/ 1721646 h 2237474"/>
              <a:gd name="connsiteX108" fmla="*/ 5880652 w 12192000"/>
              <a:gd name="connsiteY108" fmla="*/ 1779643 h 2237474"/>
              <a:gd name="connsiteX109" fmla="*/ 5785959 w 12192000"/>
              <a:gd name="connsiteY109" fmla="*/ 1775307 h 2237474"/>
              <a:gd name="connsiteX110" fmla="*/ 5643534 w 12192000"/>
              <a:gd name="connsiteY110" fmla="*/ 1802919 h 2237474"/>
              <a:gd name="connsiteX111" fmla="*/ 5518799 w 12192000"/>
              <a:gd name="connsiteY111" fmla="*/ 1818312 h 2237474"/>
              <a:gd name="connsiteX112" fmla="*/ 5505014 w 12192000"/>
              <a:gd name="connsiteY112" fmla="*/ 1819259 h 2237474"/>
              <a:gd name="connsiteX113" fmla="*/ 5453307 w 12192000"/>
              <a:gd name="connsiteY113" fmla="*/ 1815450 h 2237474"/>
              <a:gd name="connsiteX114" fmla="*/ 5364192 w 12192000"/>
              <a:gd name="connsiteY114" fmla="*/ 1826074 h 2237474"/>
              <a:gd name="connsiteX115" fmla="*/ 5350380 w 12192000"/>
              <a:gd name="connsiteY115" fmla="*/ 1830891 h 2237474"/>
              <a:gd name="connsiteX116" fmla="*/ 5259633 w 12192000"/>
              <a:gd name="connsiteY116" fmla="*/ 1837160 h 2237474"/>
              <a:gd name="connsiteX117" fmla="*/ 5197513 w 12192000"/>
              <a:gd name="connsiteY117" fmla="*/ 1844718 h 2237474"/>
              <a:gd name="connsiteX118" fmla="*/ 5184170 w 12192000"/>
              <a:gd name="connsiteY118" fmla="*/ 1849402 h 2237474"/>
              <a:gd name="connsiteX119" fmla="*/ 5168852 w 12192000"/>
              <a:gd name="connsiteY119" fmla="*/ 1844846 h 2237474"/>
              <a:gd name="connsiteX120" fmla="*/ 5164370 w 12192000"/>
              <a:gd name="connsiteY120" fmla="*/ 1840597 h 2237474"/>
              <a:gd name="connsiteX121" fmla="*/ 5114927 w 12192000"/>
              <a:gd name="connsiteY121" fmla="*/ 1847827 h 2237474"/>
              <a:gd name="connsiteX122" fmla="*/ 5108970 w 12192000"/>
              <a:gd name="connsiteY122" fmla="*/ 1847935 h 2237474"/>
              <a:gd name="connsiteX123" fmla="*/ 5067961 w 12192000"/>
              <a:gd name="connsiteY123" fmla="*/ 1845917 h 2237474"/>
              <a:gd name="connsiteX124" fmla="*/ 5007075 w 12192000"/>
              <a:gd name="connsiteY124" fmla="*/ 1838626 h 2237474"/>
              <a:gd name="connsiteX125" fmla="*/ 4944087 w 12192000"/>
              <a:gd name="connsiteY125" fmla="*/ 1823332 h 2237474"/>
              <a:gd name="connsiteX126" fmla="*/ 4907662 w 12192000"/>
              <a:gd name="connsiteY126" fmla="*/ 1816900 h 2237474"/>
              <a:gd name="connsiteX127" fmla="*/ 4882386 w 12192000"/>
              <a:gd name="connsiteY127" fmla="*/ 1809844 h 2237474"/>
              <a:gd name="connsiteX128" fmla="*/ 4811440 w 12192000"/>
              <a:gd name="connsiteY128" fmla="*/ 1804655 h 2237474"/>
              <a:gd name="connsiteX129" fmla="*/ 4691075 w 12192000"/>
              <a:gd name="connsiteY129" fmla="*/ 1801389 h 2237474"/>
              <a:gd name="connsiteX130" fmla="*/ 4611738 w 12192000"/>
              <a:gd name="connsiteY130" fmla="*/ 1776964 h 2237474"/>
              <a:gd name="connsiteX131" fmla="*/ 4560070 w 12192000"/>
              <a:gd name="connsiteY131" fmla="*/ 1785640 h 2237474"/>
              <a:gd name="connsiteX132" fmla="*/ 4536503 w 12192000"/>
              <a:gd name="connsiteY132" fmla="*/ 1785334 h 2237474"/>
              <a:gd name="connsiteX133" fmla="*/ 4513724 w 12192000"/>
              <a:gd name="connsiteY133" fmla="*/ 1791996 h 2237474"/>
              <a:gd name="connsiteX134" fmla="*/ 4459810 w 12192000"/>
              <a:gd name="connsiteY134" fmla="*/ 1797886 h 2237474"/>
              <a:gd name="connsiteX135" fmla="*/ 4379064 w 12192000"/>
              <a:gd name="connsiteY135" fmla="*/ 1817177 h 2237474"/>
              <a:gd name="connsiteX136" fmla="*/ 4319209 w 12192000"/>
              <a:gd name="connsiteY136" fmla="*/ 1834833 h 2237474"/>
              <a:gd name="connsiteX137" fmla="*/ 4290981 w 12192000"/>
              <a:gd name="connsiteY137" fmla="*/ 1839677 h 2237474"/>
              <a:gd name="connsiteX138" fmla="*/ 4285792 w 12192000"/>
              <a:gd name="connsiteY138" fmla="*/ 1836231 h 2237474"/>
              <a:gd name="connsiteX139" fmla="*/ 4238372 w 12192000"/>
              <a:gd name="connsiteY139" fmla="*/ 1851480 h 2237474"/>
              <a:gd name="connsiteX140" fmla="*/ 4232517 w 12192000"/>
              <a:gd name="connsiteY140" fmla="*/ 1852567 h 2237474"/>
              <a:gd name="connsiteX141" fmla="*/ 4191732 w 12192000"/>
              <a:gd name="connsiteY141" fmla="*/ 1857328 h 2237474"/>
              <a:gd name="connsiteX142" fmla="*/ 4065532 w 12192000"/>
              <a:gd name="connsiteY142" fmla="*/ 1855477 h 2237474"/>
              <a:gd name="connsiteX143" fmla="*/ 4028460 w 12192000"/>
              <a:gd name="connsiteY143" fmla="*/ 1855137 h 2237474"/>
              <a:gd name="connsiteX144" fmla="*/ 4002267 w 12192000"/>
              <a:gd name="connsiteY144" fmla="*/ 1852352 h 2237474"/>
              <a:gd name="connsiteX145" fmla="*/ 3931396 w 12192000"/>
              <a:gd name="connsiteY145" fmla="*/ 1858915 h 2237474"/>
              <a:gd name="connsiteX146" fmla="*/ 3812162 w 12192000"/>
              <a:gd name="connsiteY146" fmla="*/ 1875501 h 2237474"/>
              <a:gd name="connsiteX147" fmla="*/ 3729530 w 12192000"/>
              <a:gd name="connsiteY147" fmla="*/ 1864513 h 2237474"/>
              <a:gd name="connsiteX148" fmla="*/ 3680177 w 12192000"/>
              <a:gd name="connsiteY148" fmla="*/ 1881552 h 2237474"/>
              <a:gd name="connsiteX149" fmla="*/ 3567259 w 12192000"/>
              <a:gd name="connsiteY149" fmla="*/ 1893482 h 2237474"/>
              <a:gd name="connsiteX150" fmla="*/ 3405770 w 12192000"/>
              <a:gd name="connsiteY150" fmla="*/ 1904591 h 2237474"/>
              <a:gd name="connsiteX151" fmla="*/ 3280097 w 12192000"/>
              <a:gd name="connsiteY151" fmla="*/ 1919610 h 2237474"/>
              <a:gd name="connsiteX152" fmla="*/ 3123424 w 12192000"/>
              <a:gd name="connsiteY152" fmla="*/ 1952930 h 2237474"/>
              <a:gd name="connsiteX153" fmla="*/ 3009910 w 12192000"/>
              <a:gd name="connsiteY153" fmla="*/ 1957866 h 2237474"/>
              <a:gd name="connsiteX154" fmla="*/ 2995934 w 12192000"/>
              <a:gd name="connsiteY154" fmla="*/ 1967085 h 2237474"/>
              <a:gd name="connsiteX155" fmla="*/ 2980071 w 12192000"/>
              <a:gd name="connsiteY155" fmla="*/ 1972988 h 2237474"/>
              <a:gd name="connsiteX156" fmla="*/ 2978094 w 12192000"/>
              <a:gd name="connsiteY156" fmla="*/ 1972369 h 2237474"/>
              <a:gd name="connsiteX157" fmla="*/ 2942858 w 12192000"/>
              <a:gd name="connsiteY157" fmla="*/ 1981367 h 2237474"/>
              <a:gd name="connsiteX158" fmla="*/ 2875436 w 12192000"/>
              <a:gd name="connsiteY158" fmla="*/ 1996977 h 2237474"/>
              <a:gd name="connsiteX159" fmla="*/ 2874892 w 12192000"/>
              <a:gd name="connsiteY159" fmla="*/ 1996085 h 2237474"/>
              <a:gd name="connsiteX160" fmla="*/ 2864145 w 12192000"/>
              <a:gd name="connsiteY160" fmla="*/ 1994061 h 2237474"/>
              <a:gd name="connsiteX161" fmla="*/ 2843662 w 12192000"/>
              <a:gd name="connsiteY161" fmla="*/ 1992498 h 2237474"/>
              <a:gd name="connsiteX162" fmla="*/ 2796128 w 12192000"/>
              <a:gd name="connsiteY162" fmla="*/ 1976403 h 2237474"/>
              <a:gd name="connsiteX163" fmla="*/ 2756784 w 12192000"/>
              <a:gd name="connsiteY163" fmla="*/ 1985116 h 2237474"/>
              <a:gd name="connsiteX164" fmla="*/ 2748833 w 12192000"/>
              <a:gd name="connsiteY164" fmla="*/ 1986323 h 2237474"/>
              <a:gd name="connsiteX165" fmla="*/ 2748661 w 12192000"/>
              <a:gd name="connsiteY165" fmla="*/ 1986122 h 2237474"/>
              <a:gd name="connsiteX166" fmla="*/ 2740251 w 12192000"/>
              <a:gd name="connsiteY166" fmla="*/ 1986946 h 2237474"/>
              <a:gd name="connsiteX167" fmla="*/ 2718916 w 12192000"/>
              <a:gd name="connsiteY167" fmla="*/ 1990867 h 2237474"/>
              <a:gd name="connsiteX168" fmla="*/ 2713522 w 12192000"/>
              <a:gd name="connsiteY168" fmla="*/ 1990173 h 2237474"/>
              <a:gd name="connsiteX169" fmla="*/ 2680597 w 12192000"/>
              <a:gd name="connsiteY169" fmla="*/ 1984996 h 2237474"/>
              <a:gd name="connsiteX170" fmla="*/ 2578178 w 12192000"/>
              <a:gd name="connsiteY170" fmla="*/ 1990531 h 2237474"/>
              <a:gd name="connsiteX171" fmla="*/ 2476147 w 12192000"/>
              <a:gd name="connsiteY171" fmla="*/ 1998305 h 2237474"/>
              <a:gd name="connsiteX172" fmla="*/ 2373568 w 12192000"/>
              <a:gd name="connsiteY172" fmla="*/ 2003219 h 2237474"/>
              <a:gd name="connsiteX173" fmla="*/ 2321399 w 12192000"/>
              <a:gd name="connsiteY173" fmla="*/ 1989467 h 2237474"/>
              <a:gd name="connsiteX174" fmla="*/ 2315525 w 12192000"/>
              <a:gd name="connsiteY174" fmla="*/ 1989708 h 2237474"/>
              <a:gd name="connsiteX175" fmla="*/ 2300792 w 12192000"/>
              <a:gd name="connsiteY175" fmla="*/ 1994290 h 2237474"/>
              <a:gd name="connsiteX176" fmla="*/ 2295469 w 12192000"/>
              <a:gd name="connsiteY176" fmla="*/ 1996659 h 2237474"/>
              <a:gd name="connsiteX177" fmla="*/ 2287219 w 12192000"/>
              <a:gd name="connsiteY177" fmla="*/ 1998750 h 2237474"/>
              <a:gd name="connsiteX178" fmla="*/ 2286948 w 12192000"/>
              <a:gd name="connsiteY178" fmla="*/ 1998596 h 2237474"/>
              <a:gd name="connsiteX179" fmla="*/ 2243069 w 12192000"/>
              <a:gd name="connsiteY179" fmla="*/ 2015111 h 2237474"/>
              <a:gd name="connsiteX180" fmla="*/ 2186609 w 12192000"/>
              <a:gd name="connsiteY180" fmla="*/ 2008263 h 2237474"/>
              <a:gd name="connsiteX181" fmla="*/ 2164831 w 12192000"/>
              <a:gd name="connsiteY181" fmla="*/ 2010143 h 2237474"/>
              <a:gd name="connsiteX182" fmla="*/ 2152836 w 12192000"/>
              <a:gd name="connsiteY182" fmla="*/ 2010048 h 2237474"/>
              <a:gd name="connsiteX183" fmla="*/ 2117102 w 12192000"/>
              <a:gd name="connsiteY183" fmla="*/ 2023004 h 2237474"/>
              <a:gd name="connsiteX184" fmla="*/ 2111935 w 12192000"/>
              <a:gd name="connsiteY184" fmla="*/ 2023163 h 2237474"/>
              <a:gd name="connsiteX185" fmla="*/ 2089991 w 12192000"/>
              <a:gd name="connsiteY185" fmla="*/ 2034193 h 2237474"/>
              <a:gd name="connsiteX186" fmla="*/ 2058061 w 12192000"/>
              <a:gd name="connsiteY186" fmla="*/ 2047942 h 2237474"/>
              <a:gd name="connsiteX187" fmla="*/ 2055737 w 12192000"/>
              <a:gd name="connsiteY187" fmla="*/ 2047704 h 2237474"/>
              <a:gd name="connsiteX188" fmla="*/ 2042244 w 12192000"/>
              <a:gd name="connsiteY188" fmla="*/ 2055560 h 2237474"/>
              <a:gd name="connsiteX189" fmla="*/ 1976224 w 12192000"/>
              <a:gd name="connsiteY189" fmla="*/ 2074257 h 2237474"/>
              <a:gd name="connsiteX190" fmla="*/ 1877728 w 12192000"/>
              <a:gd name="connsiteY190" fmla="*/ 2101004 h 2237474"/>
              <a:gd name="connsiteX191" fmla="*/ 1759056 w 12192000"/>
              <a:gd name="connsiteY191" fmla="*/ 2125608 h 2237474"/>
              <a:gd name="connsiteX192" fmla="*/ 1637948 w 12192000"/>
              <a:gd name="connsiteY192" fmla="*/ 2172597 h 2237474"/>
              <a:gd name="connsiteX193" fmla="*/ 1434549 w 12192000"/>
              <a:gd name="connsiteY193" fmla="*/ 2234522 h 2237474"/>
              <a:gd name="connsiteX194" fmla="*/ 1398481 w 12192000"/>
              <a:gd name="connsiteY194" fmla="*/ 2237074 h 2237474"/>
              <a:gd name="connsiteX195" fmla="*/ 1398407 w 12192000"/>
              <a:gd name="connsiteY195" fmla="*/ 2237095 h 2237474"/>
              <a:gd name="connsiteX196" fmla="*/ 1370962 w 12192000"/>
              <a:gd name="connsiteY196" fmla="*/ 2237474 h 2237474"/>
              <a:gd name="connsiteX197" fmla="*/ 1356367 w 12192000"/>
              <a:gd name="connsiteY197" fmla="*/ 2235089 h 2237474"/>
              <a:gd name="connsiteX198" fmla="*/ 1324828 w 12192000"/>
              <a:gd name="connsiteY198" fmla="*/ 2231968 h 2237474"/>
              <a:gd name="connsiteX199" fmla="*/ 1297744 w 12192000"/>
              <a:gd name="connsiteY199" fmla="*/ 2235849 h 2237474"/>
              <a:gd name="connsiteX200" fmla="*/ 1286236 w 12192000"/>
              <a:gd name="connsiteY200" fmla="*/ 2233135 h 2237474"/>
              <a:gd name="connsiteX201" fmla="*/ 1283504 w 12192000"/>
              <a:gd name="connsiteY201" fmla="*/ 2233797 h 2237474"/>
              <a:gd name="connsiteX202" fmla="*/ 1279765 w 12192000"/>
              <a:gd name="connsiteY202" fmla="*/ 2229639 h 2237474"/>
              <a:gd name="connsiteX203" fmla="*/ 1195347 w 12192000"/>
              <a:gd name="connsiteY203" fmla="*/ 2212354 h 2237474"/>
              <a:gd name="connsiteX204" fmla="*/ 970251 w 12192000"/>
              <a:gd name="connsiteY204" fmla="*/ 2221029 h 2237474"/>
              <a:gd name="connsiteX205" fmla="*/ 812914 w 12192000"/>
              <a:gd name="connsiteY205" fmla="*/ 2202752 h 2237474"/>
              <a:gd name="connsiteX206" fmla="*/ 800195 w 12192000"/>
              <a:gd name="connsiteY206" fmla="*/ 2209407 h 2237474"/>
              <a:gd name="connsiteX207" fmla="*/ 784978 w 12192000"/>
              <a:gd name="connsiteY207" fmla="*/ 2212360 h 2237474"/>
              <a:gd name="connsiteX208" fmla="*/ 681987 w 12192000"/>
              <a:gd name="connsiteY208" fmla="*/ 2216757 h 2237474"/>
              <a:gd name="connsiteX209" fmla="*/ 669923 w 12192000"/>
              <a:gd name="connsiteY209" fmla="*/ 2211682 h 2237474"/>
              <a:gd name="connsiteX210" fmla="*/ 648680 w 12192000"/>
              <a:gd name="connsiteY210" fmla="*/ 2206229 h 2237474"/>
              <a:gd name="connsiteX211" fmla="*/ 597225 w 12192000"/>
              <a:gd name="connsiteY211" fmla="*/ 2180999 h 2237474"/>
              <a:gd name="connsiteX212" fmla="*/ 558449 w 12192000"/>
              <a:gd name="connsiteY212" fmla="*/ 2182346 h 2237474"/>
              <a:gd name="connsiteX213" fmla="*/ 550517 w 12192000"/>
              <a:gd name="connsiteY213" fmla="*/ 2182060 h 2237474"/>
              <a:gd name="connsiteX214" fmla="*/ 550309 w 12192000"/>
              <a:gd name="connsiteY214" fmla="*/ 2181825 h 2237474"/>
              <a:gd name="connsiteX215" fmla="*/ 541836 w 12192000"/>
              <a:gd name="connsiteY215" fmla="*/ 2181063 h 2237474"/>
              <a:gd name="connsiteX216" fmla="*/ 536057 w 12192000"/>
              <a:gd name="connsiteY216" fmla="*/ 2181537 h 2237474"/>
              <a:gd name="connsiteX217" fmla="*/ 520671 w 12192000"/>
              <a:gd name="connsiteY217" fmla="*/ 2180980 h 2237474"/>
              <a:gd name="connsiteX218" fmla="*/ 515024 w 12192000"/>
              <a:gd name="connsiteY218" fmla="*/ 2179258 h 2237474"/>
              <a:gd name="connsiteX219" fmla="*/ 512278 w 12192000"/>
              <a:gd name="connsiteY219" fmla="*/ 2176369 h 2237474"/>
              <a:gd name="connsiteX220" fmla="*/ 480419 w 12192000"/>
              <a:gd name="connsiteY220" fmla="*/ 2167807 h 2237474"/>
              <a:gd name="connsiteX221" fmla="*/ 413835 w 12192000"/>
              <a:gd name="connsiteY221" fmla="*/ 2156783 h 2237474"/>
              <a:gd name="connsiteX222" fmla="*/ 376513 w 12192000"/>
              <a:gd name="connsiteY222" fmla="*/ 2154014 h 2237474"/>
              <a:gd name="connsiteX223" fmla="*/ 273386 w 12192000"/>
              <a:gd name="connsiteY223" fmla="*/ 2142551 h 2237474"/>
              <a:gd name="connsiteX224" fmla="*/ 169207 w 12192000"/>
              <a:gd name="connsiteY224" fmla="*/ 2128100 h 2237474"/>
              <a:gd name="connsiteX225" fmla="*/ 93149 w 12192000"/>
              <a:gd name="connsiteY225" fmla="*/ 2105324 h 2237474"/>
              <a:gd name="connsiteX226" fmla="*/ 88109 w 12192000"/>
              <a:gd name="connsiteY226" fmla="*/ 2106704 h 2237474"/>
              <a:gd name="connsiteX227" fmla="*/ 80022 w 12192000"/>
              <a:gd name="connsiteY227" fmla="*/ 2107254 h 2237474"/>
              <a:gd name="connsiteX228" fmla="*/ 79717 w 12192000"/>
              <a:gd name="connsiteY228" fmla="*/ 2107046 h 2237474"/>
              <a:gd name="connsiteX229" fmla="*/ 72352 w 12192000"/>
              <a:gd name="connsiteY229" fmla="*/ 2107991 h 2237474"/>
              <a:gd name="connsiteX230" fmla="*/ 37645 w 12192000"/>
              <a:gd name="connsiteY230" fmla="*/ 2115401 h 2237474"/>
              <a:gd name="connsiteX231" fmla="*/ 4572 w 12192000"/>
              <a:gd name="connsiteY231" fmla="*/ 2111091 h 2237474"/>
              <a:gd name="connsiteX232" fmla="*/ 0 w 12192000"/>
              <a:gd name="connsiteY232" fmla="*/ 2110468 h 2237474"/>
              <a:gd name="connsiteX233" fmla="*/ 0 w 12192000"/>
              <a:gd name="connsiteY233"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154948 w 12192000"/>
              <a:gd name="connsiteY4" fmla="*/ 762731 h 2237474"/>
              <a:gd name="connsiteX5" fmla="*/ 12047364 w 12192000"/>
              <a:gd name="connsiteY5" fmla="*/ 749662 h 2237474"/>
              <a:gd name="connsiteX6" fmla="*/ 11890686 w 12192000"/>
              <a:gd name="connsiteY6" fmla="*/ 732766 h 2237474"/>
              <a:gd name="connsiteX7" fmla="*/ 11782413 w 12192000"/>
              <a:gd name="connsiteY7" fmla="*/ 769868 h 2237474"/>
              <a:gd name="connsiteX8" fmla="*/ 11649954 w 12192000"/>
              <a:gd name="connsiteY8" fmla="*/ 749628 h 2237474"/>
              <a:gd name="connsiteX9" fmla="*/ 11560424 w 12192000"/>
              <a:gd name="connsiteY9" fmla="*/ 748017 h 2237474"/>
              <a:gd name="connsiteX10" fmla="*/ 11358455 w 12192000"/>
              <a:gd name="connsiteY10" fmla="*/ 747593 h 2237474"/>
              <a:gd name="connsiteX11" fmla="*/ 11165209 w 12192000"/>
              <a:gd name="connsiteY11" fmla="*/ 748852 h 2237474"/>
              <a:gd name="connsiteX12" fmla="*/ 11058755 w 12192000"/>
              <a:gd name="connsiteY12" fmla="*/ 749617 h 2237474"/>
              <a:gd name="connsiteX13" fmla="*/ 10884013 w 12192000"/>
              <a:gd name="connsiteY13" fmla="*/ 760728 h 2237474"/>
              <a:gd name="connsiteX14" fmla="*/ 10834688 w 12192000"/>
              <a:gd name="connsiteY14" fmla="*/ 757726 h 2237474"/>
              <a:gd name="connsiteX15" fmla="*/ 10805004 w 12192000"/>
              <a:gd name="connsiteY15" fmla="*/ 757573 h 2237474"/>
              <a:gd name="connsiteX16" fmla="*/ 10739478 w 12192000"/>
              <a:gd name="connsiteY16" fmla="*/ 776841 h 2237474"/>
              <a:gd name="connsiteX17" fmla="*/ 10458762 w 12192000"/>
              <a:gd name="connsiteY17" fmla="*/ 755400 h 2237474"/>
              <a:gd name="connsiteX18" fmla="*/ 10246919 w 12192000"/>
              <a:gd name="connsiteY18" fmla="*/ 769960 h 2237474"/>
              <a:gd name="connsiteX19" fmla="*/ 10167995 w 12192000"/>
              <a:gd name="connsiteY19" fmla="*/ 760843 h 2237474"/>
              <a:gd name="connsiteX20" fmla="*/ 9997044 w 12192000"/>
              <a:gd name="connsiteY20" fmla="*/ 780129 h 2237474"/>
              <a:gd name="connsiteX21" fmla="*/ 9943887 w 12192000"/>
              <a:gd name="connsiteY21" fmla="*/ 804141 h 2237474"/>
              <a:gd name="connsiteX22" fmla="*/ 9918248 w 12192000"/>
              <a:gd name="connsiteY22" fmla="*/ 816628 h 2237474"/>
              <a:gd name="connsiteX23" fmla="*/ 9836148 w 12192000"/>
              <a:gd name="connsiteY23" fmla="*/ 858312 h 2237474"/>
              <a:gd name="connsiteX24" fmla="*/ 9823800 w 12192000"/>
              <a:gd name="connsiteY24" fmla="*/ 866604 h 2237474"/>
              <a:gd name="connsiteX25" fmla="*/ 9794684 w 12192000"/>
              <a:gd name="connsiteY25" fmla="*/ 864509 h 2237474"/>
              <a:gd name="connsiteX26" fmla="*/ 9778288 w 12192000"/>
              <a:gd name="connsiteY26" fmla="*/ 854362 h 2237474"/>
              <a:gd name="connsiteX27" fmla="*/ 9773886 w 12192000"/>
              <a:gd name="connsiteY27" fmla="*/ 857543 h 2237474"/>
              <a:gd name="connsiteX28" fmla="*/ 9761459 w 12192000"/>
              <a:gd name="connsiteY28" fmla="*/ 862394 h 2237474"/>
              <a:gd name="connsiteX29" fmla="*/ 9705768 w 12192000"/>
              <a:gd name="connsiteY29" fmla="*/ 894610 h 2237474"/>
              <a:gd name="connsiteX30" fmla="*/ 9683005 w 12192000"/>
              <a:gd name="connsiteY30" fmla="*/ 894128 h 2237474"/>
              <a:gd name="connsiteX31" fmla="*/ 9594438 w 12192000"/>
              <a:gd name="connsiteY31" fmla="*/ 919051 h 2237474"/>
              <a:gd name="connsiteX32" fmla="*/ 9577033 w 12192000"/>
              <a:gd name="connsiteY32" fmla="*/ 922857 h 2237474"/>
              <a:gd name="connsiteX33" fmla="*/ 9544189 w 12192000"/>
              <a:gd name="connsiteY33" fmla="*/ 938966 h 2237474"/>
              <a:gd name="connsiteX34" fmla="*/ 9534048 w 12192000"/>
              <a:gd name="connsiteY34" fmla="*/ 940158 h 2237474"/>
              <a:gd name="connsiteX35" fmla="*/ 9500499 w 12192000"/>
              <a:gd name="connsiteY35" fmla="*/ 954680 h 2237474"/>
              <a:gd name="connsiteX36" fmla="*/ 9428195 w 12192000"/>
              <a:gd name="connsiteY36" fmla="*/ 986225 h 2237474"/>
              <a:gd name="connsiteX37" fmla="*/ 9410017 w 12192000"/>
              <a:gd name="connsiteY37" fmla="*/ 993931 h 2237474"/>
              <a:gd name="connsiteX38" fmla="*/ 9392919 w 12192000"/>
              <a:gd name="connsiteY38" fmla="*/ 994656 h 2237474"/>
              <a:gd name="connsiteX39" fmla="*/ 9301293 w 12192000"/>
              <a:gd name="connsiteY39" fmla="*/ 1011593 h 2237474"/>
              <a:gd name="connsiteX40" fmla="*/ 9278619 w 12192000"/>
              <a:gd name="connsiteY40" fmla="*/ 1011878 h 2237474"/>
              <a:gd name="connsiteX41" fmla="*/ 9268019 w 12192000"/>
              <a:gd name="connsiteY41" fmla="*/ 1007442 h 2237474"/>
              <a:gd name="connsiteX42" fmla="*/ 9234662 w 12192000"/>
              <a:gd name="connsiteY42" fmla="*/ 1023056 h 2237474"/>
              <a:gd name="connsiteX43" fmla="*/ 9181033 w 12192000"/>
              <a:gd name="connsiteY43" fmla="*/ 1037921 h 2237474"/>
              <a:gd name="connsiteX44" fmla="*/ 9155969 w 12192000"/>
              <a:gd name="connsiteY44" fmla="*/ 1046804 h 2237474"/>
              <a:gd name="connsiteX45" fmla="*/ 9133985 w 12192000"/>
              <a:gd name="connsiteY45" fmla="*/ 1046450 h 2237474"/>
              <a:gd name="connsiteX46" fmla="*/ 9012987 w 12192000"/>
              <a:gd name="connsiteY46" fmla="*/ 1061986 h 2237474"/>
              <a:gd name="connsiteX47" fmla="*/ 8968445 w 12192000"/>
              <a:gd name="connsiteY47" fmla="*/ 1052169 h 2237474"/>
              <a:gd name="connsiteX48" fmla="*/ 8958984 w 12192000"/>
              <a:gd name="connsiteY48" fmla="*/ 1057212 h 2237474"/>
              <a:gd name="connsiteX49" fmla="*/ 8886001 w 12192000"/>
              <a:gd name="connsiteY49" fmla="*/ 1067468 h 2237474"/>
              <a:gd name="connsiteX50" fmla="*/ 8838610 w 12192000"/>
              <a:gd name="connsiteY50" fmla="*/ 1075091 h 2237474"/>
              <a:gd name="connsiteX51" fmla="*/ 8750383 w 12192000"/>
              <a:gd name="connsiteY51" fmla="*/ 1097387 h 2237474"/>
              <a:gd name="connsiteX52" fmla="*/ 8697365 w 12192000"/>
              <a:gd name="connsiteY52" fmla="*/ 1105869 h 2237474"/>
              <a:gd name="connsiteX53" fmla="*/ 8665605 w 12192000"/>
              <a:gd name="connsiteY53" fmla="*/ 1110791 h 2237474"/>
              <a:gd name="connsiteX54" fmla="*/ 8584946 w 12192000"/>
              <a:gd name="connsiteY54" fmla="*/ 1135226 h 2237474"/>
              <a:gd name="connsiteX55" fmla="*/ 8460755 w 12192000"/>
              <a:gd name="connsiteY55" fmla="*/ 1203427 h 2237474"/>
              <a:gd name="connsiteX56" fmla="*/ 8419755 w 12192000"/>
              <a:gd name="connsiteY56" fmla="*/ 1216260 h 2237474"/>
              <a:gd name="connsiteX57" fmla="*/ 8411626 w 12192000"/>
              <a:gd name="connsiteY57" fmla="*/ 1214397 h 2237474"/>
              <a:gd name="connsiteX58" fmla="*/ 8363469 w 12192000"/>
              <a:gd name="connsiteY58" fmla="*/ 1246658 h 2237474"/>
              <a:gd name="connsiteX59" fmla="*/ 8275497 w 12192000"/>
              <a:gd name="connsiteY59" fmla="*/ 1264396 h 2237474"/>
              <a:gd name="connsiteX60" fmla="*/ 8206287 w 12192000"/>
              <a:gd name="connsiteY60" fmla="*/ 1273060 h 2237474"/>
              <a:gd name="connsiteX61" fmla="*/ 8168705 w 12192000"/>
              <a:gd name="connsiteY61" fmla="*/ 1279956 h 2237474"/>
              <a:gd name="connsiteX62" fmla="*/ 8139997 w 12192000"/>
              <a:gd name="connsiteY62" fmla="*/ 1282713 h 2237474"/>
              <a:gd name="connsiteX63" fmla="*/ 8074238 w 12192000"/>
              <a:gd name="connsiteY63" fmla="*/ 1301895 h 2237474"/>
              <a:gd name="connsiteX64" fmla="*/ 7968292 w 12192000"/>
              <a:gd name="connsiteY64" fmla="*/ 1338779 h 2237474"/>
              <a:gd name="connsiteX65" fmla="*/ 7945122 w 12192000"/>
              <a:gd name="connsiteY65" fmla="*/ 1345477 h 2237474"/>
              <a:gd name="connsiteX66" fmla="*/ 7922771 w 12192000"/>
              <a:gd name="connsiteY66" fmla="*/ 1346645 h 2237474"/>
              <a:gd name="connsiteX67" fmla="*/ 7915461 w 12192000"/>
              <a:gd name="connsiteY67" fmla="*/ 1342919 h 2237474"/>
              <a:gd name="connsiteX68" fmla="*/ 7902328 w 12192000"/>
              <a:gd name="connsiteY68" fmla="*/ 1345865 h 2237474"/>
              <a:gd name="connsiteX69" fmla="*/ 7898322 w 12192000"/>
              <a:gd name="connsiteY69" fmla="*/ 1345689 h 2237474"/>
              <a:gd name="connsiteX70" fmla="*/ 7875879 w 12192000"/>
              <a:gd name="connsiteY70" fmla="*/ 1345646 h 2237474"/>
              <a:gd name="connsiteX71" fmla="*/ 7840612 w 12192000"/>
              <a:gd name="connsiteY71" fmla="*/ 1369373 h 2237474"/>
              <a:gd name="connsiteX72" fmla="*/ 7786819 w 12192000"/>
              <a:gd name="connsiteY72" fmla="*/ 1378970 h 2237474"/>
              <a:gd name="connsiteX73" fmla="*/ 7548172 w 12192000"/>
              <a:gd name="connsiteY73" fmla="*/ 1417460 h 2237474"/>
              <a:gd name="connsiteX74" fmla="*/ 7483437 w 12192000"/>
              <a:gd name="connsiteY74" fmla="*/ 1478152 h 2237474"/>
              <a:gd name="connsiteX75" fmla="*/ 7377870 w 12192000"/>
              <a:gd name="connsiteY75" fmla="*/ 1523319 h 2237474"/>
              <a:gd name="connsiteX76" fmla="*/ 7230737 w 12192000"/>
              <a:gd name="connsiteY76" fmla="*/ 1562633 h 2237474"/>
              <a:gd name="connsiteX77" fmla="*/ 7224458 w 12192000"/>
              <a:gd name="connsiteY77" fmla="*/ 1573008 h 2237474"/>
              <a:gd name="connsiteX78" fmla="*/ 7213486 w 12192000"/>
              <a:gd name="connsiteY78" fmla="*/ 1580987 h 2237474"/>
              <a:gd name="connsiteX79" fmla="*/ 7210972 w 12192000"/>
              <a:gd name="connsiteY79" fmla="*/ 1580856 h 2237474"/>
              <a:gd name="connsiteX80" fmla="*/ 7183121 w 12192000"/>
              <a:gd name="connsiteY80" fmla="*/ 1595162 h 2237474"/>
              <a:gd name="connsiteX81" fmla="*/ 7164601 w 12192000"/>
              <a:gd name="connsiteY81" fmla="*/ 1606490 h 2237474"/>
              <a:gd name="connsiteX82" fmla="*/ 7159286 w 12192000"/>
              <a:gd name="connsiteY82" fmla="*/ 1606850 h 2237474"/>
              <a:gd name="connsiteX83" fmla="*/ 7114651 w 12192000"/>
              <a:gd name="connsiteY83" fmla="*/ 1620959 h 2237474"/>
              <a:gd name="connsiteX84" fmla="*/ 7092727 w 12192000"/>
              <a:gd name="connsiteY84" fmla="*/ 1623628 h 2237474"/>
              <a:gd name="connsiteX85" fmla="*/ 7031309 w 12192000"/>
              <a:gd name="connsiteY85" fmla="*/ 1619451 h 2237474"/>
              <a:gd name="connsiteX86" fmla="*/ 6999084 w 12192000"/>
              <a:gd name="connsiteY86" fmla="*/ 1634317 h 2237474"/>
              <a:gd name="connsiteX87" fmla="*/ 6992107 w 12192000"/>
              <a:gd name="connsiteY87" fmla="*/ 1636860 h 2237474"/>
              <a:gd name="connsiteX88" fmla="*/ 6991765 w 12192000"/>
              <a:gd name="connsiteY88" fmla="*/ 1636725 h 2237474"/>
              <a:gd name="connsiteX89" fmla="*/ 6983996 w 12192000"/>
              <a:gd name="connsiteY89" fmla="*/ 1639040 h 2237474"/>
              <a:gd name="connsiteX90" fmla="*/ 6979383 w 12192000"/>
              <a:gd name="connsiteY90" fmla="*/ 1641496 h 2237474"/>
              <a:gd name="connsiteX91" fmla="*/ 6900177 w 12192000"/>
              <a:gd name="connsiteY91" fmla="*/ 1636016 h 2237474"/>
              <a:gd name="connsiteX92" fmla="*/ 6795372 w 12192000"/>
              <a:gd name="connsiteY92" fmla="*/ 1644845 h 2237474"/>
              <a:gd name="connsiteX93" fmla="*/ 6692251 w 12192000"/>
              <a:gd name="connsiteY93" fmla="*/ 1656357 h 2237474"/>
              <a:gd name="connsiteX94" fmla="*/ 6655235 w 12192000"/>
              <a:gd name="connsiteY94" fmla="*/ 1661869 h 2237474"/>
              <a:gd name="connsiteX95" fmla="*/ 6587857 w 12192000"/>
              <a:gd name="connsiteY95" fmla="*/ 1665769 h 2237474"/>
              <a:gd name="connsiteX96" fmla="*/ 6554894 w 12192000"/>
              <a:gd name="connsiteY96" fmla="*/ 1664428 h 2237474"/>
              <a:gd name="connsiteX97" fmla="*/ 6551579 w 12192000"/>
              <a:gd name="connsiteY97" fmla="*/ 1662213 h 2237474"/>
              <a:gd name="connsiteX98" fmla="*/ 6545693 w 12192000"/>
              <a:gd name="connsiteY98" fmla="*/ 1661776 h 2237474"/>
              <a:gd name="connsiteX99" fmla="*/ 6516595 w 12192000"/>
              <a:gd name="connsiteY99" fmla="*/ 1667475 h 2237474"/>
              <a:gd name="connsiteX100" fmla="*/ 6508541 w 12192000"/>
              <a:gd name="connsiteY100" fmla="*/ 1668757 h 2237474"/>
              <a:gd name="connsiteX101" fmla="*/ 6471012 w 12192000"/>
              <a:gd name="connsiteY101" fmla="*/ 1678604 h 2237474"/>
              <a:gd name="connsiteX102" fmla="*/ 6415265 w 12192000"/>
              <a:gd name="connsiteY102" fmla="*/ 1665317 h 2237474"/>
              <a:gd name="connsiteX103" fmla="*/ 6364035 w 12192000"/>
              <a:gd name="connsiteY103" fmla="*/ 1667683 h 2237474"/>
              <a:gd name="connsiteX104" fmla="*/ 6280959 w 12192000"/>
              <a:gd name="connsiteY104" fmla="*/ 1689329 h 2237474"/>
              <a:gd name="connsiteX105" fmla="*/ 6243319 w 12192000"/>
              <a:gd name="connsiteY105" fmla="*/ 1695560 h 2237474"/>
              <a:gd name="connsiteX106" fmla="*/ 6098321 w 12192000"/>
              <a:gd name="connsiteY106" fmla="*/ 1721646 h 2237474"/>
              <a:gd name="connsiteX107" fmla="*/ 5880652 w 12192000"/>
              <a:gd name="connsiteY107" fmla="*/ 1779643 h 2237474"/>
              <a:gd name="connsiteX108" fmla="*/ 5785959 w 12192000"/>
              <a:gd name="connsiteY108" fmla="*/ 1775307 h 2237474"/>
              <a:gd name="connsiteX109" fmla="*/ 5643534 w 12192000"/>
              <a:gd name="connsiteY109" fmla="*/ 1802919 h 2237474"/>
              <a:gd name="connsiteX110" fmla="*/ 5518799 w 12192000"/>
              <a:gd name="connsiteY110" fmla="*/ 1818312 h 2237474"/>
              <a:gd name="connsiteX111" fmla="*/ 5505014 w 12192000"/>
              <a:gd name="connsiteY111" fmla="*/ 1819259 h 2237474"/>
              <a:gd name="connsiteX112" fmla="*/ 5453307 w 12192000"/>
              <a:gd name="connsiteY112" fmla="*/ 1815450 h 2237474"/>
              <a:gd name="connsiteX113" fmla="*/ 5364192 w 12192000"/>
              <a:gd name="connsiteY113" fmla="*/ 1826074 h 2237474"/>
              <a:gd name="connsiteX114" fmla="*/ 5350380 w 12192000"/>
              <a:gd name="connsiteY114" fmla="*/ 1830891 h 2237474"/>
              <a:gd name="connsiteX115" fmla="*/ 5259633 w 12192000"/>
              <a:gd name="connsiteY115" fmla="*/ 1837160 h 2237474"/>
              <a:gd name="connsiteX116" fmla="*/ 5197513 w 12192000"/>
              <a:gd name="connsiteY116" fmla="*/ 1844718 h 2237474"/>
              <a:gd name="connsiteX117" fmla="*/ 5184170 w 12192000"/>
              <a:gd name="connsiteY117" fmla="*/ 1849402 h 2237474"/>
              <a:gd name="connsiteX118" fmla="*/ 5168852 w 12192000"/>
              <a:gd name="connsiteY118" fmla="*/ 1844846 h 2237474"/>
              <a:gd name="connsiteX119" fmla="*/ 5164370 w 12192000"/>
              <a:gd name="connsiteY119" fmla="*/ 1840597 h 2237474"/>
              <a:gd name="connsiteX120" fmla="*/ 5114927 w 12192000"/>
              <a:gd name="connsiteY120" fmla="*/ 1847827 h 2237474"/>
              <a:gd name="connsiteX121" fmla="*/ 5108970 w 12192000"/>
              <a:gd name="connsiteY121" fmla="*/ 1847935 h 2237474"/>
              <a:gd name="connsiteX122" fmla="*/ 5067961 w 12192000"/>
              <a:gd name="connsiteY122" fmla="*/ 1845917 h 2237474"/>
              <a:gd name="connsiteX123" fmla="*/ 5007075 w 12192000"/>
              <a:gd name="connsiteY123" fmla="*/ 1838626 h 2237474"/>
              <a:gd name="connsiteX124" fmla="*/ 4944087 w 12192000"/>
              <a:gd name="connsiteY124" fmla="*/ 1823332 h 2237474"/>
              <a:gd name="connsiteX125" fmla="*/ 4907662 w 12192000"/>
              <a:gd name="connsiteY125" fmla="*/ 1816900 h 2237474"/>
              <a:gd name="connsiteX126" fmla="*/ 4882386 w 12192000"/>
              <a:gd name="connsiteY126" fmla="*/ 1809844 h 2237474"/>
              <a:gd name="connsiteX127" fmla="*/ 4811440 w 12192000"/>
              <a:gd name="connsiteY127" fmla="*/ 1804655 h 2237474"/>
              <a:gd name="connsiteX128" fmla="*/ 4691075 w 12192000"/>
              <a:gd name="connsiteY128" fmla="*/ 1801389 h 2237474"/>
              <a:gd name="connsiteX129" fmla="*/ 4611738 w 12192000"/>
              <a:gd name="connsiteY129" fmla="*/ 1776964 h 2237474"/>
              <a:gd name="connsiteX130" fmla="*/ 4560070 w 12192000"/>
              <a:gd name="connsiteY130" fmla="*/ 1785640 h 2237474"/>
              <a:gd name="connsiteX131" fmla="*/ 4536503 w 12192000"/>
              <a:gd name="connsiteY131" fmla="*/ 1785334 h 2237474"/>
              <a:gd name="connsiteX132" fmla="*/ 4513724 w 12192000"/>
              <a:gd name="connsiteY132" fmla="*/ 1791996 h 2237474"/>
              <a:gd name="connsiteX133" fmla="*/ 4459810 w 12192000"/>
              <a:gd name="connsiteY133" fmla="*/ 1797886 h 2237474"/>
              <a:gd name="connsiteX134" fmla="*/ 4379064 w 12192000"/>
              <a:gd name="connsiteY134" fmla="*/ 1817177 h 2237474"/>
              <a:gd name="connsiteX135" fmla="*/ 4319209 w 12192000"/>
              <a:gd name="connsiteY135" fmla="*/ 1834833 h 2237474"/>
              <a:gd name="connsiteX136" fmla="*/ 4290981 w 12192000"/>
              <a:gd name="connsiteY136" fmla="*/ 1839677 h 2237474"/>
              <a:gd name="connsiteX137" fmla="*/ 4285792 w 12192000"/>
              <a:gd name="connsiteY137" fmla="*/ 1836231 h 2237474"/>
              <a:gd name="connsiteX138" fmla="*/ 4238372 w 12192000"/>
              <a:gd name="connsiteY138" fmla="*/ 1851480 h 2237474"/>
              <a:gd name="connsiteX139" fmla="*/ 4232517 w 12192000"/>
              <a:gd name="connsiteY139" fmla="*/ 1852567 h 2237474"/>
              <a:gd name="connsiteX140" fmla="*/ 4191732 w 12192000"/>
              <a:gd name="connsiteY140" fmla="*/ 1857328 h 2237474"/>
              <a:gd name="connsiteX141" fmla="*/ 4065532 w 12192000"/>
              <a:gd name="connsiteY141" fmla="*/ 1855477 h 2237474"/>
              <a:gd name="connsiteX142" fmla="*/ 4028460 w 12192000"/>
              <a:gd name="connsiteY142" fmla="*/ 1855137 h 2237474"/>
              <a:gd name="connsiteX143" fmla="*/ 4002267 w 12192000"/>
              <a:gd name="connsiteY143" fmla="*/ 1852352 h 2237474"/>
              <a:gd name="connsiteX144" fmla="*/ 3931396 w 12192000"/>
              <a:gd name="connsiteY144" fmla="*/ 1858915 h 2237474"/>
              <a:gd name="connsiteX145" fmla="*/ 3812162 w 12192000"/>
              <a:gd name="connsiteY145" fmla="*/ 1875501 h 2237474"/>
              <a:gd name="connsiteX146" fmla="*/ 3729530 w 12192000"/>
              <a:gd name="connsiteY146" fmla="*/ 1864513 h 2237474"/>
              <a:gd name="connsiteX147" fmla="*/ 3680177 w 12192000"/>
              <a:gd name="connsiteY147" fmla="*/ 1881552 h 2237474"/>
              <a:gd name="connsiteX148" fmla="*/ 3567259 w 12192000"/>
              <a:gd name="connsiteY148" fmla="*/ 1893482 h 2237474"/>
              <a:gd name="connsiteX149" fmla="*/ 3405770 w 12192000"/>
              <a:gd name="connsiteY149" fmla="*/ 1904591 h 2237474"/>
              <a:gd name="connsiteX150" fmla="*/ 3280097 w 12192000"/>
              <a:gd name="connsiteY150" fmla="*/ 1919610 h 2237474"/>
              <a:gd name="connsiteX151" fmla="*/ 3123424 w 12192000"/>
              <a:gd name="connsiteY151" fmla="*/ 1952930 h 2237474"/>
              <a:gd name="connsiteX152" fmla="*/ 3009910 w 12192000"/>
              <a:gd name="connsiteY152" fmla="*/ 1957866 h 2237474"/>
              <a:gd name="connsiteX153" fmla="*/ 2995934 w 12192000"/>
              <a:gd name="connsiteY153" fmla="*/ 1967085 h 2237474"/>
              <a:gd name="connsiteX154" fmla="*/ 2980071 w 12192000"/>
              <a:gd name="connsiteY154" fmla="*/ 1972988 h 2237474"/>
              <a:gd name="connsiteX155" fmla="*/ 2978094 w 12192000"/>
              <a:gd name="connsiteY155" fmla="*/ 1972369 h 2237474"/>
              <a:gd name="connsiteX156" fmla="*/ 2942858 w 12192000"/>
              <a:gd name="connsiteY156" fmla="*/ 1981367 h 2237474"/>
              <a:gd name="connsiteX157" fmla="*/ 2875436 w 12192000"/>
              <a:gd name="connsiteY157" fmla="*/ 1996977 h 2237474"/>
              <a:gd name="connsiteX158" fmla="*/ 2874892 w 12192000"/>
              <a:gd name="connsiteY158" fmla="*/ 1996085 h 2237474"/>
              <a:gd name="connsiteX159" fmla="*/ 2864145 w 12192000"/>
              <a:gd name="connsiteY159" fmla="*/ 1994061 h 2237474"/>
              <a:gd name="connsiteX160" fmla="*/ 2843662 w 12192000"/>
              <a:gd name="connsiteY160" fmla="*/ 1992498 h 2237474"/>
              <a:gd name="connsiteX161" fmla="*/ 2796128 w 12192000"/>
              <a:gd name="connsiteY161" fmla="*/ 1976403 h 2237474"/>
              <a:gd name="connsiteX162" fmla="*/ 2756784 w 12192000"/>
              <a:gd name="connsiteY162" fmla="*/ 1985116 h 2237474"/>
              <a:gd name="connsiteX163" fmla="*/ 2748833 w 12192000"/>
              <a:gd name="connsiteY163" fmla="*/ 1986323 h 2237474"/>
              <a:gd name="connsiteX164" fmla="*/ 2748661 w 12192000"/>
              <a:gd name="connsiteY164" fmla="*/ 1986122 h 2237474"/>
              <a:gd name="connsiteX165" fmla="*/ 2740251 w 12192000"/>
              <a:gd name="connsiteY165" fmla="*/ 1986946 h 2237474"/>
              <a:gd name="connsiteX166" fmla="*/ 2718916 w 12192000"/>
              <a:gd name="connsiteY166" fmla="*/ 1990867 h 2237474"/>
              <a:gd name="connsiteX167" fmla="*/ 2713522 w 12192000"/>
              <a:gd name="connsiteY167" fmla="*/ 1990173 h 2237474"/>
              <a:gd name="connsiteX168" fmla="*/ 2680597 w 12192000"/>
              <a:gd name="connsiteY168" fmla="*/ 1984996 h 2237474"/>
              <a:gd name="connsiteX169" fmla="*/ 2578178 w 12192000"/>
              <a:gd name="connsiteY169" fmla="*/ 1990531 h 2237474"/>
              <a:gd name="connsiteX170" fmla="*/ 2476147 w 12192000"/>
              <a:gd name="connsiteY170" fmla="*/ 1998305 h 2237474"/>
              <a:gd name="connsiteX171" fmla="*/ 2373568 w 12192000"/>
              <a:gd name="connsiteY171" fmla="*/ 2003219 h 2237474"/>
              <a:gd name="connsiteX172" fmla="*/ 2321399 w 12192000"/>
              <a:gd name="connsiteY172" fmla="*/ 1989467 h 2237474"/>
              <a:gd name="connsiteX173" fmla="*/ 2315525 w 12192000"/>
              <a:gd name="connsiteY173" fmla="*/ 1989708 h 2237474"/>
              <a:gd name="connsiteX174" fmla="*/ 2300792 w 12192000"/>
              <a:gd name="connsiteY174" fmla="*/ 1994290 h 2237474"/>
              <a:gd name="connsiteX175" fmla="*/ 2295469 w 12192000"/>
              <a:gd name="connsiteY175" fmla="*/ 1996659 h 2237474"/>
              <a:gd name="connsiteX176" fmla="*/ 2287219 w 12192000"/>
              <a:gd name="connsiteY176" fmla="*/ 1998750 h 2237474"/>
              <a:gd name="connsiteX177" fmla="*/ 2286948 w 12192000"/>
              <a:gd name="connsiteY177" fmla="*/ 1998596 h 2237474"/>
              <a:gd name="connsiteX178" fmla="*/ 2243069 w 12192000"/>
              <a:gd name="connsiteY178" fmla="*/ 2015111 h 2237474"/>
              <a:gd name="connsiteX179" fmla="*/ 2186609 w 12192000"/>
              <a:gd name="connsiteY179" fmla="*/ 2008263 h 2237474"/>
              <a:gd name="connsiteX180" fmla="*/ 2164831 w 12192000"/>
              <a:gd name="connsiteY180" fmla="*/ 2010143 h 2237474"/>
              <a:gd name="connsiteX181" fmla="*/ 2152836 w 12192000"/>
              <a:gd name="connsiteY181" fmla="*/ 2010048 h 2237474"/>
              <a:gd name="connsiteX182" fmla="*/ 2117102 w 12192000"/>
              <a:gd name="connsiteY182" fmla="*/ 2023004 h 2237474"/>
              <a:gd name="connsiteX183" fmla="*/ 2111935 w 12192000"/>
              <a:gd name="connsiteY183" fmla="*/ 2023163 h 2237474"/>
              <a:gd name="connsiteX184" fmla="*/ 2089991 w 12192000"/>
              <a:gd name="connsiteY184" fmla="*/ 2034193 h 2237474"/>
              <a:gd name="connsiteX185" fmla="*/ 2058061 w 12192000"/>
              <a:gd name="connsiteY185" fmla="*/ 2047942 h 2237474"/>
              <a:gd name="connsiteX186" fmla="*/ 2055737 w 12192000"/>
              <a:gd name="connsiteY186" fmla="*/ 2047704 h 2237474"/>
              <a:gd name="connsiteX187" fmla="*/ 2042244 w 12192000"/>
              <a:gd name="connsiteY187" fmla="*/ 2055560 h 2237474"/>
              <a:gd name="connsiteX188" fmla="*/ 1976224 w 12192000"/>
              <a:gd name="connsiteY188" fmla="*/ 2074257 h 2237474"/>
              <a:gd name="connsiteX189" fmla="*/ 1877728 w 12192000"/>
              <a:gd name="connsiteY189" fmla="*/ 2101004 h 2237474"/>
              <a:gd name="connsiteX190" fmla="*/ 1759056 w 12192000"/>
              <a:gd name="connsiteY190" fmla="*/ 2125608 h 2237474"/>
              <a:gd name="connsiteX191" fmla="*/ 1637948 w 12192000"/>
              <a:gd name="connsiteY191" fmla="*/ 2172597 h 2237474"/>
              <a:gd name="connsiteX192" fmla="*/ 1434549 w 12192000"/>
              <a:gd name="connsiteY192" fmla="*/ 2234522 h 2237474"/>
              <a:gd name="connsiteX193" fmla="*/ 1398481 w 12192000"/>
              <a:gd name="connsiteY193" fmla="*/ 2237074 h 2237474"/>
              <a:gd name="connsiteX194" fmla="*/ 1398407 w 12192000"/>
              <a:gd name="connsiteY194" fmla="*/ 2237095 h 2237474"/>
              <a:gd name="connsiteX195" fmla="*/ 1370962 w 12192000"/>
              <a:gd name="connsiteY195" fmla="*/ 2237474 h 2237474"/>
              <a:gd name="connsiteX196" fmla="*/ 1356367 w 12192000"/>
              <a:gd name="connsiteY196" fmla="*/ 2235089 h 2237474"/>
              <a:gd name="connsiteX197" fmla="*/ 1324828 w 12192000"/>
              <a:gd name="connsiteY197" fmla="*/ 2231968 h 2237474"/>
              <a:gd name="connsiteX198" fmla="*/ 1297744 w 12192000"/>
              <a:gd name="connsiteY198" fmla="*/ 2235849 h 2237474"/>
              <a:gd name="connsiteX199" fmla="*/ 1286236 w 12192000"/>
              <a:gd name="connsiteY199" fmla="*/ 2233135 h 2237474"/>
              <a:gd name="connsiteX200" fmla="*/ 1283504 w 12192000"/>
              <a:gd name="connsiteY200" fmla="*/ 2233797 h 2237474"/>
              <a:gd name="connsiteX201" fmla="*/ 1279765 w 12192000"/>
              <a:gd name="connsiteY201" fmla="*/ 2229639 h 2237474"/>
              <a:gd name="connsiteX202" fmla="*/ 1195347 w 12192000"/>
              <a:gd name="connsiteY202" fmla="*/ 2212354 h 2237474"/>
              <a:gd name="connsiteX203" fmla="*/ 970251 w 12192000"/>
              <a:gd name="connsiteY203" fmla="*/ 2221029 h 2237474"/>
              <a:gd name="connsiteX204" fmla="*/ 812914 w 12192000"/>
              <a:gd name="connsiteY204" fmla="*/ 2202752 h 2237474"/>
              <a:gd name="connsiteX205" fmla="*/ 800195 w 12192000"/>
              <a:gd name="connsiteY205" fmla="*/ 2209407 h 2237474"/>
              <a:gd name="connsiteX206" fmla="*/ 784978 w 12192000"/>
              <a:gd name="connsiteY206" fmla="*/ 2212360 h 2237474"/>
              <a:gd name="connsiteX207" fmla="*/ 681987 w 12192000"/>
              <a:gd name="connsiteY207" fmla="*/ 2216757 h 2237474"/>
              <a:gd name="connsiteX208" fmla="*/ 669923 w 12192000"/>
              <a:gd name="connsiteY208" fmla="*/ 2211682 h 2237474"/>
              <a:gd name="connsiteX209" fmla="*/ 648680 w 12192000"/>
              <a:gd name="connsiteY209" fmla="*/ 2206229 h 2237474"/>
              <a:gd name="connsiteX210" fmla="*/ 597225 w 12192000"/>
              <a:gd name="connsiteY210" fmla="*/ 2180999 h 2237474"/>
              <a:gd name="connsiteX211" fmla="*/ 558449 w 12192000"/>
              <a:gd name="connsiteY211" fmla="*/ 2182346 h 2237474"/>
              <a:gd name="connsiteX212" fmla="*/ 550517 w 12192000"/>
              <a:gd name="connsiteY212" fmla="*/ 2182060 h 2237474"/>
              <a:gd name="connsiteX213" fmla="*/ 550309 w 12192000"/>
              <a:gd name="connsiteY213" fmla="*/ 2181825 h 2237474"/>
              <a:gd name="connsiteX214" fmla="*/ 541836 w 12192000"/>
              <a:gd name="connsiteY214" fmla="*/ 2181063 h 2237474"/>
              <a:gd name="connsiteX215" fmla="*/ 536057 w 12192000"/>
              <a:gd name="connsiteY215" fmla="*/ 2181537 h 2237474"/>
              <a:gd name="connsiteX216" fmla="*/ 520671 w 12192000"/>
              <a:gd name="connsiteY216" fmla="*/ 2180980 h 2237474"/>
              <a:gd name="connsiteX217" fmla="*/ 515024 w 12192000"/>
              <a:gd name="connsiteY217" fmla="*/ 2179258 h 2237474"/>
              <a:gd name="connsiteX218" fmla="*/ 512278 w 12192000"/>
              <a:gd name="connsiteY218" fmla="*/ 2176369 h 2237474"/>
              <a:gd name="connsiteX219" fmla="*/ 480419 w 12192000"/>
              <a:gd name="connsiteY219" fmla="*/ 2167807 h 2237474"/>
              <a:gd name="connsiteX220" fmla="*/ 413835 w 12192000"/>
              <a:gd name="connsiteY220" fmla="*/ 2156783 h 2237474"/>
              <a:gd name="connsiteX221" fmla="*/ 376513 w 12192000"/>
              <a:gd name="connsiteY221" fmla="*/ 2154014 h 2237474"/>
              <a:gd name="connsiteX222" fmla="*/ 273386 w 12192000"/>
              <a:gd name="connsiteY222" fmla="*/ 2142551 h 2237474"/>
              <a:gd name="connsiteX223" fmla="*/ 169207 w 12192000"/>
              <a:gd name="connsiteY223" fmla="*/ 2128100 h 2237474"/>
              <a:gd name="connsiteX224" fmla="*/ 93149 w 12192000"/>
              <a:gd name="connsiteY224" fmla="*/ 2105324 h 2237474"/>
              <a:gd name="connsiteX225" fmla="*/ 88109 w 12192000"/>
              <a:gd name="connsiteY225" fmla="*/ 2106704 h 2237474"/>
              <a:gd name="connsiteX226" fmla="*/ 80022 w 12192000"/>
              <a:gd name="connsiteY226" fmla="*/ 2107254 h 2237474"/>
              <a:gd name="connsiteX227" fmla="*/ 79717 w 12192000"/>
              <a:gd name="connsiteY227" fmla="*/ 2107046 h 2237474"/>
              <a:gd name="connsiteX228" fmla="*/ 72352 w 12192000"/>
              <a:gd name="connsiteY228" fmla="*/ 2107991 h 2237474"/>
              <a:gd name="connsiteX229" fmla="*/ 37645 w 12192000"/>
              <a:gd name="connsiteY229" fmla="*/ 2115401 h 2237474"/>
              <a:gd name="connsiteX230" fmla="*/ 4572 w 12192000"/>
              <a:gd name="connsiteY230" fmla="*/ 2111091 h 2237474"/>
              <a:gd name="connsiteX231" fmla="*/ 0 w 12192000"/>
              <a:gd name="connsiteY231" fmla="*/ 2110468 h 2237474"/>
              <a:gd name="connsiteX232" fmla="*/ 0 w 12192000"/>
              <a:gd name="connsiteY232"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154948 w 12192000"/>
              <a:gd name="connsiteY4" fmla="*/ 762731 h 2237474"/>
              <a:gd name="connsiteX5" fmla="*/ 12047364 w 12192000"/>
              <a:gd name="connsiteY5" fmla="*/ 749662 h 2237474"/>
              <a:gd name="connsiteX6" fmla="*/ 11890686 w 12192000"/>
              <a:gd name="connsiteY6" fmla="*/ 732766 h 2237474"/>
              <a:gd name="connsiteX7" fmla="*/ 11782413 w 12192000"/>
              <a:gd name="connsiteY7" fmla="*/ 769868 h 2237474"/>
              <a:gd name="connsiteX8" fmla="*/ 11649954 w 12192000"/>
              <a:gd name="connsiteY8" fmla="*/ 749628 h 2237474"/>
              <a:gd name="connsiteX9" fmla="*/ 11560424 w 12192000"/>
              <a:gd name="connsiteY9" fmla="*/ 748017 h 2237474"/>
              <a:gd name="connsiteX10" fmla="*/ 11358455 w 12192000"/>
              <a:gd name="connsiteY10" fmla="*/ 747593 h 2237474"/>
              <a:gd name="connsiteX11" fmla="*/ 11165209 w 12192000"/>
              <a:gd name="connsiteY11" fmla="*/ 748852 h 2237474"/>
              <a:gd name="connsiteX12" fmla="*/ 11058755 w 12192000"/>
              <a:gd name="connsiteY12" fmla="*/ 749617 h 2237474"/>
              <a:gd name="connsiteX13" fmla="*/ 10884013 w 12192000"/>
              <a:gd name="connsiteY13" fmla="*/ 760728 h 2237474"/>
              <a:gd name="connsiteX14" fmla="*/ 10834688 w 12192000"/>
              <a:gd name="connsiteY14" fmla="*/ 757726 h 2237474"/>
              <a:gd name="connsiteX15" fmla="*/ 10805004 w 12192000"/>
              <a:gd name="connsiteY15" fmla="*/ 757573 h 2237474"/>
              <a:gd name="connsiteX16" fmla="*/ 10739478 w 12192000"/>
              <a:gd name="connsiteY16" fmla="*/ 776841 h 2237474"/>
              <a:gd name="connsiteX17" fmla="*/ 10458762 w 12192000"/>
              <a:gd name="connsiteY17" fmla="*/ 755400 h 2237474"/>
              <a:gd name="connsiteX18" fmla="*/ 10246919 w 12192000"/>
              <a:gd name="connsiteY18" fmla="*/ 769960 h 2237474"/>
              <a:gd name="connsiteX19" fmla="*/ 10167995 w 12192000"/>
              <a:gd name="connsiteY19" fmla="*/ 760843 h 2237474"/>
              <a:gd name="connsiteX20" fmla="*/ 9997044 w 12192000"/>
              <a:gd name="connsiteY20" fmla="*/ 780129 h 2237474"/>
              <a:gd name="connsiteX21" fmla="*/ 9943887 w 12192000"/>
              <a:gd name="connsiteY21" fmla="*/ 804141 h 2237474"/>
              <a:gd name="connsiteX22" fmla="*/ 9918248 w 12192000"/>
              <a:gd name="connsiteY22" fmla="*/ 816628 h 2237474"/>
              <a:gd name="connsiteX23" fmla="*/ 9836148 w 12192000"/>
              <a:gd name="connsiteY23" fmla="*/ 858312 h 2237474"/>
              <a:gd name="connsiteX24" fmla="*/ 9823800 w 12192000"/>
              <a:gd name="connsiteY24" fmla="*/ 866604 h 2237474"/>
              <a:gd name="connsiteX25" fmla="*/ 9794684 w 12192000"/>
              <a:gd name="connsiteY25" fmla="*/ 864509 h 2237474"/>
              <a:gd name="connsiteX26" fmla="*/ 9778288 w 12192000"/>
              <a:gd name="connsiteY26" fmla="*/ 854362 h 2237474"/>
              <a:gd name="connsiteX27" fmla="*/ 9773886 w 12192000"/>
              <a:gd name="connsiteY27" fmla="*/ 857543 h 2237474"/>
              <a:gd name="connsiteX28" fmla="*/ 9761459 w 12192000"/>
              <a:gd name="connsiteY28" fmla="*/ 862394 h 2237474"/>
              <a:gd name="connsiteX29" fmla="*/ 9705768 w 12192000"/>
              <a:gd name="connsiteY29" fmla="*/ 894610 h 2237474"/>
              <a:gd name="connsiteX30" fmla="*/ 9683005 w 12192000"/>
              <a:gd name="connsiteY30" fmla="*/ 894128 h 2237474"/>
              <a:gd name="connsiteX31" fmla="*/ 9594438 w 12192000"/>
              <a:gd name="connsiteY31" fmla="*/ 919051 h 2237474"/>
              <a:gd name="connsiteX32" fmla="*/ 9577033 w 12192000"/>
              <a:gd name="connsiteY32" fmla="*/ 922857 h 2237474"/>
              <a:gd name="connsiteX33" fmla="*/ 9544189 w 12192000"/>
              <a:gd name="connsiteY33" fmla="*/ 938966 h 2237474"/>
              <a:gd name="connsiteX34" fmla="*/ 9534048 w 12192000"/>
              <a:gd name="connsiteY34" fmla="*/ 940158 h 2237474"/>
              <a:gd name="connsiteX35" fmla="*/ 9500499 w 12192000"/>
              <a:gd name="connsiteY35" fmla="*/ 954680 h 2237474"/>
              <a:gd name="connsiteX36" fmla="*/ 9428195 w 12192000"/>
              <a:gd name="connsiteY36" fmla="*/ 986225 h 2237474"/>
              <a:gd name="connsiteX37" fmla="*/ 9410017 w 12192000"/>
              <a:gd name="connsiteY37" fmla="*/ 993931 h 2237474"/>
              <a:gd name="connsiteX38" fmla="*/ 9392919 w 12192000"/>
              <a:gd name="connsiteY38" fmla="*/ 994656 h 2237474"/>
              <a:gd name="connsiteX39" fmla="*/ 9301293 w 12192000"/>
              <a:gd name="connsiteY39" fmla="*/ 1011593 h 2237474"/>
              <a:gd name="connsiteX40" fmla="*/ 9278619 w 12192000"/>
              <a:gd name="connsiteY40" fmla="*/ 1011878 h 2237474"/>
              <a:gd name="connsiteX41" fmla="*/ 9268019 w 12192000"/>
              <a:gd name="connsiteY41" fmla="*/ 1007442 h 2237474"/>
              <a:gd name="connsiteX42" fmla="*/ 9234662 w 12192000"/>
              <a:gd name="connsiteY42" fmla="*/ 1023056 h 2237474"/>
              <a:gd name="connsiteX43" fmla="*/ 9181033 w 12192000"/>
              <a:gd name="connsiteY43" fmla="*/ 1037921 h 2237474"/>
              <a:gd name="connsiteX44" fmla="*/ 9155969 w 12192000"/>
              <a:gd name="connsiteY44" fmla="*/ 1046804 h 2237474"/>
              <a:gd name="connsiteX45" fmla="*/ 9133985 w 12192000"/>
              <a:gd name="connsiteY45" fmla="*/ 1046450 h 2237474"/>
              <a:gd name="connsiteX46" fmla="*/ 9012987 w 12192000"/>
              <a:gd name="connsiteY46" fmla="*/ 1061986 h 2237474"/>
              <a:gd name="connsiteX47" fmla="*/ 8968445 w 12192000"/>
              <a:gd name="connsiteY47" fmla="*/ 1052169 h 2237474"/>
              <a:gd name="connsiteX48" fmla="*/ 8958984 w 12192000"/>
              <a:gd name="connsiteY48" fmla="*/ 1057212 h 2237474"/>
              <a:gd name="connsiteX49" fmla="*/ 8886001 w 12192000"/>
              <a:gd name="connsiteY49" fmla="*/ 1067468 h 2237474"/>
              <a:gd name="connsiteX50" fmla="*/ 8838610 w 12192000"/>
              <a:gd name="connsiteY50" fmla="*/ 1075091 h 2237474"/>
              <a:gd name="connsiteX51" fmla="*/ 8750383 w 12192000"/>
              <a:gd name="connsiteY51" fmla="*/ 1097387 h 2237474"/>
              <a:gd name="connsiteX52" fmla="*/ 8697365 w 12192000"/>
              <a:gd name="connsiteY52" fmla="*/ 1105869 h 2237474"/>
              <a:gd name="connsiteX53" fmla="*/ 8665605 w 12192000"/>
              <a:gd name="connsiteY53" fmla="*/ 1110791 h 2237474"/>
              <a:gd name="connsiteX54" fmla="*/ 8584946 w 12192000"/>
              <a:gd name="connsiteY54" fmla="*/ 1135226 h 2237474"/>
              <a:gd name="connsiteX55" fmla="*/ 8460755 w 12192000"/>
              <a:gd name="connsiteY55" fmla="*/ 1203427 h 2237474"/>
              <a:gd name="connsiteX56" fmla="*/ 8419755 w 12192000"/>
              <a:gd name="connsiteY56" fmla="*/ 1216260 h 2237474"/>
              <a:gd name="connsiteX57" fmla="*/ 8411626 w 12192000"/>
              <a:gd name="connsiteY57" fmla="*/ 1214397 h 2237474"/>
              <a:gd name="connsiteX58" fmla="*/ 8363469 w 12192000"/>
              <a:gd name="connsiteY58" fmla="*/ 1246658 h 2237474"/>
              <a:gd name="connsiteX59" fmla="*/ 8275497 w 12192000"/>
              <a:gd name="connsiteY59" fmla="*/ 1264396 h 2237474"/>
              <a:gd name="connsiteX60" fmla="*/ 8206287 w 12192000"/>
              <a:gd name="connsiteY60" fmla="*/ 1273060 h 2237474"/>
              <a:gd name="connsiteX61" fmla="*/ 8168705 w 12192000"/>
              <a:gd name="connsiteY61" fmla="*/ 1279956 h 2237474"/>
              <a:gd name="connsiteX62" fmla="*/ 8139997 w 12192000"/>
              <a:gd name="connsiteY62" fmla="*/ 1282713 h 2237474"/>
              <a:gd name="connsiteX63" fmla="*/ 8074238 w 12192000"/>
              <a:gd name="connsiteY63" fmla="*/ 1301895 h 2237474"/>
              <a:gd name="connsiteX64" fmla="*/ 7968292 w 12192000"/>
              <a:gd name="connsiteY64" fmla="*/ 1338779 h 2237474"/>
              <a:gd name="connsiteX65" fmla="*/ 7945122 w 12192000"/>
              <a:gd name="connsiteY65" fmla="*/ 1345477 h 2237474"/>
              <a:gd name="connsiteX66" fmla="*/ 7922771 w 12192000"/>
              <a:gd name="connsiteY66" fmla="*/ 1346645 h 2237474"/>
              <a:gd name="connsiteX67" fmla="*/ 7915461 w 12192000"/>
              <a:gd name="connsiteY67" fmla="*/ 1342919 h 2237474"/>
              <a:gd name="connsiteX68" fmla="*/ 7902328 w 12192000"/>
              <a:gd name="connsiteY68" fmla="*/ 1345865 h 2237474"/>
              <a:gd name="connsiteX69" fmla="*/ 7898322 w 12192000"/>
              <a:gd name="connsiteY69" fmla="*/ 1345689 h 2237474"/>
              <a:gd name="connsiteX70" fmla="*/ 7875879 w 12192000"/>
              <a:gd name="connsiteY70" fmla="*/ 1345646 h 2237474"/>
              <a:gd name="connsiteX71" fmla="*/ 7840612 w 12192000"/>
              <a:gd name="connsiteY71" fmla="*/ 1369373 h 2237474"/>
              <a:gd name="connsiteX72" fmla="*/ 7786819 w 12192000"/>
              <a:gd name="connsiteY72" fmla="*/ 1378970 h 2237474"/>
              <a:gd name="connsiteX73" fmla="*/ 7548172 w 12192000"/>
              <a:gd name="connsiteY73" fmla="*/ 1417460 h 2237474"/>
              <a:gd name="connsiteX74" fmla="*/ 7483437 w 12192000"/>
              <a:gd name="connsiteY74" fmla="*/ 1478152 h 2237474"/>
              <a:gd name="connsiteX75" fmla="*/ 7377870 w 12192000"/>
              <a:gd name="connsiteY75" fmla="*/ 1523319 h 2237474"/>
              <a:gd name="connsiteX76" fmla="*/ 7230737 w 12192000"/>
              <a:gd name="connsiteY76" fmla="*/ 1562633 h 2237474"/>
              <a:gd name="connsiteX77" fmla="*/ 7224458 w 12192000"/>
              <a:gd name="connsiteY77" fmla="*/ 1573008 h 2237474"/>
              <a:gd name="connsiteX78" fmla="*/ 7213486 w 12192000"/>
              <a:gd name="connsiteY78" fmla="*/ 1580987 h 2237474"/>
              <a:gd name="connsiteX79" fmla="*/ 7210972 w 12192000"/>
              <a:gd name="connsiteY79" fmla="*/ 1580856 h 2237474"/>
              <a:gd name="connsiteX80" fmla="*/ 7183121 w 12192000"/>
              <a:gd name="connsiteY80" fmla="*/ 1595162 h 2237474"/>
              <a:gd name="connsiteX81" fmla="*/ 7164601 w 12192000"/>
              <a:gd name="connsiteY81" fmla="*/ 1606490 h 2237474"/>
              <a:gd name="connsiteX82" fmla="*/ 7159286 w 12192000"/>
              <a:gd name="connsiteY82" fmla="*/ 1606850 h 2237474"/>
              <a:gd name="connsiteX83" fmla="*/ 7114651 w 12192000"/>
              <a:gd name="connsiteY83" fmla="*/ 1620959 h 2237474"/>
              <a:gd name="connsiteX84" fmla="*/ 7092727 w 12192000"/>
              <a:gd name="connsiteY84" fmla="*/ 1623628 h 2237474"/>
              <a:gd name="connsiteX85" fmla="*/ 7031309 w 12192000"/>
              <a:gd name="connsiteY85" fmla="*/ 1619451 h 2237474"/>
              <a:gd name="connsiteX86" fmla="*/ 6999084 w 12192000"/>
              <a:gd name="connsiteY86" fmla="*/ 1634317 h 2237474"/>
              <a:gd name="connsiteX87" fmla="*/ 6992107 w 12192000"/>
              <a:gd name="connsiteY87" fmla="*/ 1636860 h 2237474"/>
              <a:gd name="connsiteX88" fmla="*/ 6991765 w 12192000"/>
              <a:gd name="connsiteY88" fmla="*/ 1636725 h 2237474"/>
              <a:gd name="connsiteX89" fmla="*/ 6983996 w 12192000"/>
              <a:gd name="connsiteY89" fmla="*/ 1639040 h 2237474"/>
              <a:gd name="connsiteX90" fmla="*/ 6979383 w 12192000"/>
              <a:gd name="connsiteY90" fmla="*/ 1641496 h 2237474"/>
              <a:gd name="connsiteX91" fmla="*/ 6900177 w 12192000"/>
              <a:gd name="connsiteY91" fmla="*/ 1636016 h 2237474"/>
              <a:gd name="connsiteX92" fmla="*/ 6795372 w 12192000"/>
              <a:gd name="connsiteY92" fmla="*/ 1644845 h 2237474"/>
              <a:gd name="connsiteX93" fmla="*/ 6692251 w 12192000"/>
              <a:gd name="connsiteY93" fmla="*/ 1656357 h 2237474"/>
              <a:gd name="connsiteX94" fmla="*/ 6655235 w 12192000"/>
              <a:gd name="connsiteY94" fmla="*/ 1661869 h 2237474"/>
              <a:gd name="connsiteX95" fmla="*/ 6587857 w 12192000"/>
              <a:gd name="connsiteY95" fmla="*/ 1665769 h 2237474"/>
              <a:gd name="connsiteX96" fmla="*/ 6554894 w 12192000"/>
              <a:gd name="connsiteY96" fmla="*/ 1664428 h 2237474"/>
              <a:gd name="connsiteX97" fmla="*/ 6551579 w 12192000"/>
              <a:gd name="connsiteY97" fmla="*/ 1662213 h 2237474"/>
              <a:gd name="connsiteX98" fmla="*/ 6516595 w 12192000"/>
              <a:gd name="connsiteY98" fmla="*/ 1667475 h 2237474"/>
              <a:gd name="connsiteX99" fmla="*/ 6508541 w 12192000"/>
              <a:gd name="connsiteY99" fmla="*/ 1668757 h 2237474"/>
              <a:gd name="connsiteX100" fmla="*/ 6471012 w 12192000"/>
              <a:gd name="connsiteY100" fmla="*/ 1678604 h 2237474"/>
              <a:gd name="connsiteX101" fmla="*/ 6415265 w 12192000"/>
              <a:gd name="connsiteY101" fmla="*/ 1665317 h 2237474"/>
              <a:gd name="connsiteX102" fmla="*/ 6364035 w 12192000"/>
              <a:gd name="connsiteY102" fmla="*/ 1667683 h 2237474"/>
              <a:gd name="connsiteX103" fmla="*/ 6280959 w 12192000"/>
              <a:gd name="connsiteY103" fmla="*/ 1689329 h 2237474"/>
              <a:gd name="connsiteX104" fmla="*/ 6243319 w 12192000"/>
              <a:gd name="connsiteY104" fmla="*/ 1695560 h 2237474"/>
              <a:gd name="connsiteX105" fmla="*/ 6098321 w 12192000"/>
              <a:gd name="connsiteY105" fmla="*/ 1721646 h 2237474"/>
              <a:gd name="connsiteX106" fmla="*/ 5880652 w 12192000"/>
              <a:gd name="connsiteY106" fmla="*/ 1779643 h 2237474"/>
              <a:gd name="connsiteX107" fmla="*/ 5785959 w 12192000"/>
              <a:gd name="connsiteY107" fmla="*/ 1775307 h 2237474"/>
              <a:gd name="connsiteX108" fmla="*/ 5643534 w 12192000"/>
              <a:gd name="connsiteY108" fmla="*/ 1802919 h 2237474"/>
              <a:gd name="connsiteX109" fmla="*/ 5518799 w 12192000"/>
              <a:gd name="connsiteY109" fmla="*/ 1818312 h 2237474"/>
              <a:gd name="connsiteX110" fmla="*/ 5505014 w 12192000"/>
              <a:gd name="connsiteY110" fmla="*/ 1819259 h 2237474"/>
              <a:gd name="connsiteX111" fmla="*/ 5453307 w 12192000"/>
              <a:gd name="connsiteY111" fmla="*/ 1815450 h 2237474"/>
              <a:gd name="connsiteX112" fmla="*/ 5364192 w 12192000"/>
              <a:gd name="connsiteY112" fmla="*/ 1826074 h 2237474"/>
              <a:gd name="connsiteX113" fmla="*/ 5350380 w 12192000"/>
              <a:gd name="connsiteY113" fmla="*/ 1830891 h 2237474"/>
              <a:gd name="connsiteX114" fmla="*/ 5259633 w 12192000"/>
              <a:gd name="connsiteY114" fmla="*/ 1837160 h 2237474"/>
              <a:gd name="connsiteX115" fmla="*/ 5197513 w 12192000"/>
              <a:gd name="connsiteY115" fmla="*/ 1844718 h 2237474"/>
              <a:gd name="connsiteX116" fmla="*/ 5184170 w 12192000"/>
              <a:gd name="connsiteY116" fmla="*/ 1849402 h 2237474"/>
              <a:gd name="connsiteX117" fmla="*/ 5168852 w 12192000"/>
              <a:gd name="connsiteY117" fmla="*/ 1844846 h 2237474"/>
              <a:gd name="connsiteX118" fmla="*/ 5164370 w 12192000"/>
              <a:gd name="connsiteY118" fmla="*/ 1840597 h 2237474"/>
              <a:gd name="connsiteX119" fmla="*/ 5114927 w 12192000"/>
              <a:gd name="connsiteY119" fmla="*/ 1847827 h 2237474"/>
              <a:gd name="connsiteX120" fmla="*/ 5108970 w 12192000"/>
              <a:gd name="connsiteY120" fmla="*/ 1847935 h 2237474"/>
              <a:gd name="connsiteX121" fmla="*/ 5067961 w 12192000"/>
              <a:gd name="connsiteY121" fmla="*/ 1845917 h 2237474"/>
              <a:gd name="connsiteX122" fmla="*/ 5007075 w 12192000"/>
              <a:gd name="connsiteY122" fmla="*/ 1838626 h 2237474"/>
              <a:gd name="connsiteX123" fmla="*/ 4944087 w 12192000"/>
              <a:gd name="connsiteY123" fmla="*/ 1823332 h 2237474"/>
              <a:gd name="connsiteX124" fmla="*/ 4907662 w 12192000"/>
              <a:gd name="connsiteY124" fmla="*/ 1816900 h 2237474"/>
              <a:gd name="connsiteX125" fmla="*/ 4882386 w 12192000"/>
              <a:gd name="connsiteY125" fmla="*/ 1809844 h 2237474"/>
              <a:gd name="connsiteX126" fmla="*/ 4811440 w 12192000"/>
              <a:gd name="connsiteY126" fmla="*/ 1804655 h 2237474"/>
              <a:gd name="connsiteX127" fmla="*/ 4691075 w 12192000"/>
              <a:gd name="connsiteY127" fmla="*/ 1801389 h 2237474"/>
              <a:gd name="connsiteX128" fmla="*/ 4611738 w 12192000"/>
              <a:gd name="connsiteY128" fmla="*/ 1776964 h 2237474"/>
              <a:gd name="connsiteX129" fmla="*/ 4560070 w 12192000"/>
              <a:gd name="connsiteY129" fmla="*/ 1785640 h 2237474"/>
              <a:gd name="connsiteX130" fmla="*/ 4536503 w 12192000"/>
              <a:gd name="connsiteY130" fmla="*/ 1785334 h 2237474"/>
              <a:gd name="connsiteX131" fmla="*/ 4513724 w 12192000"/>
              <a:gd name="connsiteY131" fmla="*/ 1791996 h 2237474"/>
              <a:gd name="connsiteX132" fmla="*/ 4459810 w 12192000"/>
              <a:gd name="connsiteY132" fmla="*/ 1797886 h 2237474"/>
              <a:gd name="connsiteX133" fmla="*/ 4379064 w 12192000"/>
              <a:gd name="connsiteY133" fmla="*/ 1817177 h 2237474"/>
              <a:gd name="connsiteX134" fmla="*/ 4319209 w 12192000"/>
              <a:gd name="connsiteY134" fmla="*/ 1834833 h 2237474"/>
              <a:gd name="connsiteX135" fmla="*/ 4290981 w 12192000"/>
              <a:gd name="connsiteY135" fmla="*/ 1839677 h 2237474"/>
              <a:gd name="connsiteX136" fmla="*/ 4285792 w 12192000"/>
              <a:gd name="connsiteY136" fmla="*/ 1836231 h 2237474"/>
              <a:gd name="connsiteX137" fmla="*/ 4238372 w 12192000"/>
              <a:gd name="connsiteY137" fmla="*/ 1851480 h 2237474"/>
              <a:gd name="connsiteX138" fmla="*/ 4232517 w 12192000"/>
              <a:gd name="connsiteY138" fmla="*/ 1852567 h 2237474"/>
              <a:gd name="connsiteX139" fmla="*/ 4191732 w 12192000"/>
              <a:gd name="connsiteY139" fmla="*/ 1857328 h 2237474"/>
              <a:gd name="connsiteX140" fmla="*/ 4065532 w 12192000"/>
              <a:gd name="connsiteY140" fmla="*/ 1855477 h 2237474"/>
              <a:gd name="connsiteX141" fmla="*/ 4028460 w 12192000"/>
              <a:gd name="connsiteY141" fmla="*/ 1855137 h 2237474"/>
              <a:gd name="connsiteX142" fmla="*/ 4002267 w 12192000"/>
              <a:gd name="connsiteY142" fmla="*/ 1852352 h 2237474"/>
              <a:gd name="connsiteX143" fmla="*/ 3931396 w 12192000"/>
              <a:gd name="connsiteY143" fmla="*/ 1858915 h 2237474"/>
              <a:gd name="connsiteX144" fmla="*/ 3812162 w 12192000"/>
              <a:gd name="connsiteY144" fmla="*/ 1875501 h 2237474"/>
              <a:gd name="connsiteX145" fmla="*/ 3729530 w 12192000"/>
              <a:gd name="connsiteY145" fmla="*/ 1864513 h 2237474"/>
              <a:gd name="connsiteX146" fmla="*/ 3680177 w 12192000"/>
              <a:gd name="connsiteY146" fmla="*/ 1881552 h 2237474"/>
              <a:gd name="connsiteX147" fmla="*/ 3567259 w 12192000"/>
              <a:gd name="connsiteY147" fmla="*/ 1893482 h 2237474"/>
              <a:gd name="connsiteX148" fmla="*/ 3405770 w 12192000"/>
              <a:gd name="connsiteY148" fmla="*/ 1904591 h 2237474"/>
              <a:gd name="connsiteX149" fmla="*/ 3280097 w 12192000"/>
              <a:gd name="connsiteY149" fmla="*/ 1919610 h 2237474"/>
              <a:gd name="connsiteX150" fmla="*/ 3123424 w 12192000"/>
              <a:gd name="connsiteY150" fmla="*/ 1952930 h 2237474"/>
              <a:gd name="connsiteX151" fmla="*/ 3009910 w 12192000"/>
              <a:gd name="connsiteY151" fmla="*/ 1957866 h 2237474"/>
              <a:gd name="connsiteX152" fmla="*/ 2995934 w 12192000"/>
              <a:gd name="connsiteY152" fmla="*/ 1967085 h 2237474"/>
              <a:gd name="connsiteX153" fmla="*/ 2980071 w 12192000"/>
              <a:gd name="connsiteY153" fmla="*/ 1972988 h 2237474"/>
              <a:gd name="connsiteX154" fmla="*/ 2978094 w 12192000"/>
              <a:gd name="connsiteY154" fmla="*/ 1972369 h 2237474"/>
              <a:gd name="connsiteX155" fmla="*/ 2942858 w 12192000"/>
              <a:gd name="connsiteY155" fmla="*/ 1981367 h 2237474"/>
              <a:gd name="connsiteX156" fmla="*/ 2875436 w 12192000"/>
              <a:gd name="connsiteY156" fmla="*/ 1996977 h 2237474"/>
              <a:gd name="connsiteX157" fmla="*/ 2874892 w 12192000"/>
              <a:gd name="connsiteY157" fmla="*/ 1996085 h 2237474"/>
              <a:gd name="connsiteX158" fmla="*/ 2864145 w 12192000"/>
              <a:gd name="connsiteY158" fmla="*/ 1994061 h 2237474"/>
              <a:gd name="connsiteX159" fmla="*/ 2843662 w 12192000"/>
              <a:gd name="connsiteY159" fmla="*/ 1992498 h 2237474"/>
              <a:gd name="connsiteX160" fmla="*/ 2796128 w 12192000"/>
              <a:gd name="connsiteY160" fmla="*/ 1976403 h 2237474"/>
              <a:gd name="connsiteX161" fmla="*/ 2756784 w 12192000"/>
              <a:gd name="connsiteY161" fmla="*/ 1985116 h 2237474"/>
              <a:gd name="connsiteX162" fmla="*/ 2748833 w 12192000"/>
              <a:gd name="connsiteY162" fmla="*/ 1986323 h 2237474"/>
              <a:gd name="connsiteX163" fmla="*/ 2748661 w 12192000"/>
              <a:gd name="connsiteY163" fmla="*/ 1986122 h 2237474"/>
              <a:gd name="connsiteX164" fmla="*/ 2740251 w 12192000"/>
              <a:gd name="connsiteY164" fmla="*/ 1986946 h 2237474"/>
              <a:gd name="connsiteX165" fmla="*/ 2718916 w 12192000"/>
              <a:gd name="connsiteY165" fmla="*/ 1990867 h 2237474"/>
              <a:gd name="connsiteX166" fmla="*/ 2713522 w 12192000"/>
              <a:gd name="connsiteY166" fmla="*/ 1990173 h 2237474"/>
              <a:gd name="connsiteX167" fmla="*/ 2680597 w 12192000"/>
              <a:gd name="connsiteY167" fmla="*/ 1984996 h 2237474"/>
              <a:gd name="connsiteX168" fmla="*/ 2578178 w 12192000"/>
              <a:gd name="connsiteY168" fmla="*/ 1990531 h 2237474"/>
              <a:gd name="connsiteX169" fmla="*/ 2476147 w 12192000"/>
              <a:gd name="connsiteY169" fmla="*/ 1998305 h 2237474"/>
              <a:gd name="connsiteX170" fmla="*/ 2373568 w 12192000"/>
              <a:gd name="connsiteY170" fmla="*/ 2003219 h 2237474"/>
              <a:gd name="connsiteX171" fmla="*/ 2321399 w 12192000"/>
              <a:gd name="connsiteY171" fmla="*/ 1989467 h 2237474"/>
              <a:gd name="connsiteX172" fmla="*/ 2315525 w 12192000"/>
              <a:gd name="connsiteY172" fmla="*/ 1989708 h 2237474"/>
              <a:gd name="connsiteX173" fmla="*/ 2300792 w 12192000"/>
              <a:gd name="connsiteY173" fmla="*/ 1994290 h 2237474"/>
              <a:gd name="connsiteX174" fmla="*/ 2295469 w 12192000"/>
              <a:gd name="connsiteY174" fmla="*/ 1996659 h 2237474"/>
              <a:gd name="connsiteX175" fmla="*/ 2287219 w 12192000"/>
              <a:gd name="connsiteY175" fmla="*/ 1998750 h 2237474"/>
              <a:gd name="connsiteX176" fmla="*/ 2286948 w 12192000"/>
              <a:gd name="connsiteY176" fmla="*/ 1998596 h 2237474"/>
              <a:gd name="connsiteX177" fmla="*/ 2243069 w 12192000"/>
              <a:gd name="connsiteY177" fmla="*/ 2015111 h 2237474"/>
              <a:gd name="connsiteX178" fmla="*/ 2186609 w 12192000"/>
              <a:gd name="connsiteY178" fmla="*/ 2008263 h 2237474"/>
              <a:gd name="connsiteX179" fmla="*/ 2164831 w 12192000"/>
              <a:gd name="connsiteY179" fmla="*/ 2010143 h 2237474"/>
              <a:gd name="connsiteX180" fmla="*/ 2152836 w 12192000"/>
              <a:gd name="connsiteY180" fmla="*/ 2010048 h 2237474"/>
              <a:gd name="connsiteX181" fmla="*/ 2117102 w 12192000"/>
              <a:gd name="connsiteY181" fmla="*/ 2023004 h 2237474"/>
              <a:gd name="connsiteX182" fmla="*/ 2111935 w 12192000"/>
              <a:gd name="connsiteY182" fmla="*/ 2023163 h 2237474"/>
              <a:gd name="connsiteX183" fmla="*/ 2089991 w 12192000"/>
              <a:gd name="connsiteY183" fmla="*/ 2034193 h 2237474"/>
              <a:gd name="connsiteX184" fmla="*/ 2058061 w 12192000"/>
              <a:gd name="connsiteY184" fmla="*/ 2047942 h 2237474"/>
              <a:gd name="connsiteX185" fmla="*/ 2055737 w 12192000"/>
              <a:gd name="connsiteY185" fmla="*/ 2047704 h 2237474"/>
              <a:gd name="connsiteX186" fmla="*/ 2042244 w 12192000"/>
              <a:gd name="connsiteY186" fmla="*/ 2055560 h 2237474"/>
              <a:gd name="connsiteX187" fmla="*/ 1976224 w 12192000"/>
              <a:gd name="connsiteY187" fmla="*/ 2074257 h 2237474"/>
              <a:gd name="connsiteX188" fmla="*/ 1877728 w 12192000"/>
              <a:gd name="connsiteY188" fmla="*/ 2101004 h 2237474"/>
              <a:gd name="connsiteX189" fmla="*/ 1759056 w 12192000"/>
              <a:gd name="connsiteY189" fmla="*/ 2125608 h 2237474"/>
              <a:gd name="connsiteX190" fmla="*/ 1637948 w 12192000"/>
              <a:gd name="connsiteY190" fmla="*/ 2172597 h 2237474"/>
              <a:gd name="connsiteX191" fmla="*/ 1434549 w 12192000"/>
              <a:gd name="connsiteY191" fmla="*/ 2234522 h 2237474"/>
              <a:gd name="connsiteX192" fmla="*/ 1398481 w 12192000"/>
              <a:gd name="connsiteY192" fmla="*/ 2237074 h 2237474"/>
              <a:gd name="connsiteX193" fmla="*/ 1398407 w 12192000"/>
              <a:gd name="connsiteY193" fmla="*/ 2237095 h 2237474"/>
              <a:gd name="connsiteX194" fmla="*/ 1370962 w 12192000"/>
              <a:gd name="connsiteY194" fmla="*/ 2237474 h 2237474"/>
              <a:gd name="connsiteX195" fmla="*/ 1356367 w 12192000"/>
              <a:gd name="connsiteY195" fmla="*/ 2235089 h 2237474"/>
              <a:gd name="connsiteX196" fmla="*/ 1324828 w 12192000"/>
              <a:gd name="connsiteY196" fmla="*/ 2231968 h 2237474"/>
              <a:gd name="connsiteX197" fmla="*/ 1297744 w 12192000"/>
              <a:gd name="connsiteY197" fmla="*/ 2235849 h 2237474"/>
              <a:gd name="connsiteX198" fmla="*/ 1286236 w 12192000"/>
              <a:gd name="connsiteY198" fmla="*/ 2233135 h 2237474"/>
              <a:gd name="connsiteX199" fmla="*/ 1283504 w 12192000"/>
              <a:gd name="connsiteY199" fmla="*/ 2233797 h 2237474"/>
              <a:gd name="connsiteX200" fmla="*/ 1279765 w 12192000"/>
              <a:gd name="connsiteY200" fmla="*/ 2229639 h 2237474"/>
              <a:gd name="connsiteX201" fmla="*/ 1195347 w 12192000"/>
              <a:gd name="connsiteY201" fmla="*/ 2212354 h 2237474"/>
              <a:gd name="connsiteX202" fmla="*/ 970251 w 12192000"/>
              <a:gd name="connsiteY202" fmla="*/ 2221029 h 2237474"/>
              <a:gd name="connsiteX203" fmla="*/ 812914 w 12192000"/>
              <a:gd name="connsiteY203" fmla="*/ 2202752 h 2237474"/>
              <a:gd name="connsiteX204" fmla="*/ 800195 w 12192000"/>
              <a:gd name="connsiteY204" fmla="*/ 2209407 h 2237474"/>
              <a:gd name="connsiteX205" fmla="*/ 784978 w 12192000"/>
              <a:gd name="connsiteY205" fmla="*/ 2212360 h 2237474"/>
              <a:gd name="connsiteX206" fmla="*/ 681987 w 12192000"/>
              <a:gd name="connsiteY206" fmla="*/ 2216757 h 2237474"/>
              <a:gd name="connsiteX207" fmla="*/ 669923 w 12192000"/>
              <a:gd name="connsiteY207" fmla="*/ 2211682 h 2237474"/>
              <a:gd name="connsiteX208" fmla="*/ 648680 w 12192000"/>
              <a:gd name="connsiteY208" fmla="*/ 2206229 h 2237474"/>
              <a:gd name="connsiteX209" fmla="*/ 597225 w 12192000"/>
              <a:gd name="connsiteY209" fmla="*/ 2180999 h 2237474"/>
              <a:gd name="connsiteX210" fmla="*/ 558449 w 12192000"/>
              <a:gd name="connsiteY210" fmla="*/ 2182346 h 2237474"/>
              <a:gd name="connsiteX211" fmla="*/ 550517 w 12192000"/>
              <a:gd name="connsiteY211" fmla="*/ 2182060 h 2237474"/>
              <a:gd name="connsiteX212" fmla="*/ 550309 w 12192000"/>
              <a:gd name="connsiteY212" fmla="*/ 2181825 h 2237474"/>
              <a:gd name="connsiteX213" fmla="*/ 541836 w 12192000"/>
              <a:gd name="connsiteY213" fmla="*/ 2181063 h 2237474"/>
              <a:gd name="connsiteX214" fmla="*/ 536057 w 12192000"/>
              <a:gd name="connsiteY214" fmla="*/ 2181537 h 2237474"/>
              <a:gd name="connsiteX215" fmla="*/ 520671 w 12192000"/>
              <a:gd name="connsiteY215" fmla="*/ 2180980 h 2237474"/>
              <a:gd name="connsiteX216" fmla="*/ 515024 w 12192000"/>
              <a:gd name="connsiteY216" fmla="*/ 2179258 h 2237474"/>
              <a:gd name="connsiteX217" fmla="*/ 512278 w 12192000"/>
              <a:gd name="connsiteY217" fmla="*/ 2176369 h 2237474"/>
              <a:gd name="connsiteX218" fmla="*/ 480419 w 12192000"/>
              <a:gd name="connsiteY218" fmla="*/ 2167807 h 2237474"/>
              <a:gd name="connsiteX219" fmla="*/ 413835 w 12192000"/>
              <a:gd name="connsiteY219" fmla="*/ 2156783 h 2237474"/>
              <a:gd name="connsiteX220" fmla="*/ 376513 w 12192000"/>
              <a:gd name="connsiteY220" fmla="*/ 2154014 h 2237474"/>
              <a:gd name="connsiteX221" fmla="*/ 273386 w 12192000"/>
              <a:gd name="connsiteY221" fmla="*/ 2142551 h 2237474"/>
              <a:gd name="connsiteX222" fmla="*/ 169207 w 12192000"/>
              <a:gd name="connsiteY222" fmla="*/ 2128100 h 2237474"/>
              <a:gd name="connsiteX223" fmla="*/ 93149 w 12192000"/>
              <a:gd name="connsiteY223" fmla="*/ 2105324 h 2237474"/>
              <a:gd name="connsiteX224" fmla="*/ 88109 w 12192000"/>
              <a:gd name="connsiteY224" fmla="*/ 2106704 h 2237474"/>
              <a:gd name="connsiteX225" fmla="*/ 80022 w 12192000"/>
              <a:gd name="connsiteY225" fmla="*/ 2107254 h 2237474"/>
              <a:gd name="connsiteX226" fmla="*/ 79717 w 12192000"/>
              <a:gd name="connsiteY226" fmla="*/ 2107046 h 2237474"/>
              <a:gd name="connsiteX227" fmla="*/ 72352 w 12192000"/>
              <a:gd name="connsiteY227" fmla="*/ 2107991 h 2237474"/>
              <a:gd name="connsiteX228" fmla="*/ 37645 w 12192000"/>
              <a:gd name="connsiteY228" fmla="*/ 2115401 h 2237474"/>
              <a:gd name="connsiteX229" fmla="*/ 4572 w 12192000"/>
              <a:gd name="connsiteY229" fmla="*/ 2111091 h 2237474"/>
              <a:gd name="connsiteX230" fmla="*/ 0 w 12192000"/>
              <a:gd name="connsiteY230" fmla="*/ 2110468 h 2237474"/>
              <a:gd name="connsiteX231" fmla="*/ 0 w 12192000"/>
              <a:gd name="connsiteY231"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154948 w 12192000"/>
              <a:gd name="connsiteY4" fmla="*/ 762731 h 2237474"/>
              <a:gd name="connsiteX5" fmla="*/ 12047364 w 12192000"/>
              <a:gd name="connsiteY5" fmla="*/ 749662 h 2237474"/>
              <a:gd name="connsiteX6" fmla="*/ 11890686 w 12192000"/>
              <a:gd name="connsiteY6" fmla="*/ 732766 h 2237474"/>
              <a:gd name="connsiteX7" fmla="*/ 11782413 w 12192000"/>
              <a:gd name="connsiteY7" fmla="*/ 769868 h 2237474"/>
              <a:gd name="connsiteX8" fmla="*/ 11649954 w 12192000"/>
              <a:gd name="connsiteY8" fmla="*/ 749628 h 2237474"/>
              <a:gd name="connsiteX9" fmla="*/ 11560424 w 12192000"/>
              <a:gd name="connsiteY9" fmla="*/ 748017 h 2237474"/>
              <a:gd name="connsiteX10" fmla="*/ 11358455 w 12192000"/>
              <a:gd name="connsiteY10" fmla="*/ 747593 h 2237474"/>
              <a:gd name="connsiteX11" fmla="*/ 11165209 w 12192000"/>
              <a:gd name="connsiteY11" fmla="*/ 748852 h 2237474"/>
              <a:gd name="connsiteX12" fmla="*/ 11058755 w 12192000"/>
              <a:gd name="connsiteY12" fmla="*/ 749617 h 2237474"/>
              <a:gd name="connsiteX13" fmla="*/ 10884013 w 12192000"/>
              <a:gd name="connsiteY13" fmla="*/ 760728 h 2237474"/>
              <a:gd name="connsiteX14" fmla="*/ 10834688 w 12192000"/>
              <a:gd name="connsiteY14" fmla="*/ 757726 h 2237474"/>
              <a:gd name="connsiteX15" fmla="*/ 10805004 w 12192000"/>
              <a:gd name="connsiteY15" fmla="*/ 757573 h 2237474"/>
              <a:gd name="connsiteX16" fmla="*/ 10739478 w 12192000"/>
              <a:gd name="connsiteY16" fmla="*/ 776841 h 2237474"/>
              <a:gd name="connsiteX17" fmla="*/ 10458762 w 12192000"/>
              <a:gd name="connsiteY17" fmla="*/ 755400 h 2237474"/>
              <a:gd name="connsiteX18" fmla="*/ 10246919 w 12192000"/>
              <a:gd name="connsiteY18" fmla="*/ 769960 h 2237474"/>
              <a:gd name="connsiteX19" fmla="*/ 10167995 w 12192000"/>
              <a:gd name="connsiteY19" fmla="*/ 760843 h 2237474"/>
              <a:gd name="connsiteX20" fmla="*/ 9997044 w 12192000"/>
              <a:gd name="connsiteY20" fmla="*/ 780129 h 2237474"/>
              <a:gd name="connsiteX21" fmla="*/ 9943887 w 12192000"/>
              <a:gd name="connsiteY21" fmla="*/ 804141 h 2237474"/>
              <a:gd name="connsiteX22" fmla="*/ 9918248 w 12192000"/>
              <a:gd name="connsiteY22" fmla="*/ 816628 h 2237474"/>
              <a:gd name="connsiteX23" fmla="*/ 9836148 w 12192000"/>
              <a:gd name="connsiteY23" fmla="*/ 858312 h 2237474"/>
              <a:gd name="connsiteX24" fmla="*/ 9823800 w 12192000"/>
              <a:gd name="connsiteY24" fmla="*/ 866604 h 2237474"/>
              <a:gd name="connsiteX25" fmla="*/ 9794684 w 12192000"/>
              <a:gd name="connsiteY25" fmla="*/ 864509 h 2237474"/>
              <a:gd name="connsiteX26" fmla="*/ 9778288 w 12192000"/>
              <a:gd name="connsiteY26" fmla="*/ 854362 h 2237474"/>
              <a:gd name="connsiteX27" fmla="*/ 9773886 w 12192000"/>
              <a:gd name="connsiteY27" fmla="*/ 857543 h 2237474"/>
              <a:gd name="connsiteX28" fmla="*/ 9761459 w 12192000"/>
              <a:gd name="connsiteY28" fmla="*/ 862394 h 2237474"/>
              <a:gd name="connsiteX29" fmla="*/ 9705768 w 12192000"/>
              <a:gd name="connsiteY29" fmla="*/ 894610 h 2237474"/>
              <a:gd name="connsiteX30" fmla="*/ 9683005 w 12192000"/>
              <a:gd name="connsiteY30" fmla="*/ 894128 h 2237474"/>
              <a:gd name="connsiteX31" fmla="*/ 9594438 w 12192000"/>
              <a:gd name="connsiteY31" fmla="*/ 919051 h 2237474"/>
              <a:gd name="connsiteX32" fmla="*/ 9577033 w 12192000"/>
              <a:gd name="connsiteY32" fmla="*/ 922857 h 2237474"/>
              <a:gd name="connsiteX33" fmla="*/ 9544189 w 12192000"/>
              <a:gd name="connsiteY33" fmla="*/ 938966 h 2237474"/>
              <a:gd name="connsiteX34" fmla="*/ 9534048 w 12192000"/>
              <a:gd name="connsiteY34" fmla="*/ 940158 h 2237474"/>
              <a:gd name="connsiteX35" fmla="*/ 9500499 w 12192000"/>
              <a:gd name="connsiteY35" fmla="*/ 954680 h 2237474"/>
              <a:gd name="connsiteX36" fmla="*/ 9428195 w 12192000"/>
              <a:gd name="connsiteY36" fmla="*/ 986225 h 2237474"/>
              <a:gd name="connsiteX37" fmla="*/ 9410017 w 12192000"/>
              <a:gd name="connsiteY37" fmla="*/ 993931 h 2237474"/>
              <a:gd name="connsiteX38" fmla="*/ 9392919 w 12192000"/>
              <a:gd name="connsiteY38" fmla="*/ 994656 h 2237474"/>
              <a:gd name="connsiteX39" fmla="*/ 9301293 w 12192000"/>
              <a:gd name="connsiteY39" fmla="*/ 1011593 h 2237474"/>
              <a:gd name="connsiteX40" fmla="*/ 9278619 w 12192000"/>
              <a:gd name="connsiteY40" fmla="*/ 1011878 h 2237474"/>
              <a:gd name="connsiteX41" fmla="*/ 9268019 w 12192000"/>
              <a:gd name="connsiteY41" fmla="*/ 1007442 h 2237474"/>
              <a:gd name="connsiteX42" fmla="*/ 9234662 w 12192000"/>
              <a:gd name="connsiteY42" fmla="*/ 1023056 h 2237474"/>
              <a:gd name="connsiteX43" fmla="*/ 9181033 w 12192000"/>
              <a:gd name="connsiteY43" fmla="*/ 1037921 h 2237474"/>
              <a:gd name="connsiteX44" fmla="*/ 9155969 w 12192000"/>
              <a:gd name="connsiteY44" fmla="*/ 1046804 h 2237474"/>
              <a:gd name="connsiteX45" fmla="*/ 9133985 w 12192000"/>
              <a:gd name="connsiteY45" fmla="*/ 1046450 h 2237474"/>
              <a:gd name="connsiteX46" fmla="*/ 9012987 w 12192000"/>
              <a:gd name="connsiteY46" fmla="*/ 1061986 h 2237474"/>
              <a:gd name="connsiteX47" fmla="*/ 8968445 w 12192000"/>
              <a:gd name="connsiteY47" fmla="*/ 1052169 h 2237474"/>
              <a:gd name="connsiteX48" fmla="*/ 8958984 w 12192000"/>
              <a:gd name="connsiteY48" fmla="*/ 1057212 h 2237474"/>
              <a:gd name="connsiteX49" fmla="*/ 8886001 w 12192000"/>
              <a:gd name="connsiteY49" fmla="*/ 1067468 h 2237474"/>
              <a:gd name="connsiteX50" fmla="*/ 8838610 w 12192000"/>
              <a:gd name="connsiteY50" fmla="*/ 1075091 h 2237474"/>
              <a:gd name="connsiteX51" fmla="*/ 8750383 w 12192000"/>
              <a:gd name="connsiteY51" fmla="*/ 1097387 h 2237474"/>
              <a:gd name="connsiteX52" fmla="*/ 8697365 w 12192000"/>
              <a:gd name="connsiteY52" fmla="*/ 1105869 h 2237474"/>
              <a:gd name="connsiteX53" fmla="*/ 8665605 w 12192000"/>
              <a:gd name="connsiteY53" fmla="*/ 1110791 h 2237474"/>
              <a:gd name="connsiteX54" fmla="*/ 8584946 w 12192000"/>
              <a:gd name="connsiteY54" fmla="*/ 1135226 h 2237474"/>
              <a:gd name="connsiteX55" fmla="*/ 8460755 w 12192000"/>
              <a:gd name="connsiteY55" fmla="*/ 1203427 h 2237474"/>
              <a:gd name="connsiteX56" fmla="*/ 8419755 w 12192000"/>
              <a:gd name="connsiteY56" fmla="*/ 1216260 h 2237474"/>
              <a:gd name="connsiteX57" fmla="*/ 8411626 w 12192000"/>
              <a:gd name="connsiteY57" fmla="*/ 1214397 h 2237474"/>
              <a:gd name="connsiteX58" fmla="*/ 8363469 w 12192000"/>
              <a:gd name="connsiteY58" fmla="*/ 1246658 h 2237474"/>
              <a:gd name="connsiteX59" fmla="*/ 8275497 w 12192000"/>
              <a:gd name="connsiteY59" fmla="*/ 1264396 h 2237474"/>
              <a:gd name="connsiteX60" fmla="*/ 8206287 w 12192000"/>
              <a:gd name="connsiteY60" fmla="*/ 1273060 h 2237474"/>
              <a:gd name="connsiteX61" fmla="*/ 8168705 w 12192000"/>
              <a:gd name="connsiteY61" fmla="*/ 1279956 h 2237474"/>
              <a:gd name="connsiteX62" fmla="*/ 8139997 w 12192000"/>
              <a:gd name="connsiteY62" fmla="*/ 1282713 h 2237474"/>
              <a:gd name="connsiteX63" fmla="*/ 8074238 w 12192000"/>
              <a:gd name="connsiteY63" fmla="*/ 1301895 h 2237474"/>
              <a:gd name="connsiteX64" fmla="*/ 7968292 w 12192000"/>
              <a:gd name="connsiteY64" fmla="*/ 1338779 h 2237474"/>
              <a:gd name="connsiteX65" fmla="*/ 7945122 w 12192000"/>
              <a:gd name="connsiteY65" fmla="*/ 1345477 h 2237474"/>
              <a:gd name="connsiteX66" fmla="*/ 7922771 w 12192000"/>
              <a:gd name="connsiteY66" fmla="*/ 1346645 h 2237474"/>
              <a:gd name="connsiteX67" fmla="*/ 7915461 w 12192000"/>
              <a:gd name="connsiteY67" fmla="*/ 1342919 h 2237474"/>
              <a:gd name="connsiteX68" fmla="*/ 7902328 w 12192000"/>
              <a:gd name="connsiteY68" fmla="*/ 1345865 h 2237474"/>
              <a:gd name="connsiteX69" fmla="*/ 7898322 w 12192000"/>
              <a:gd name="connsiteY69" fmla="*/ 1345689 h 2237474"/>
              <a:gd name="connsiteX70" fmla="*/ 7875879 w 12192000"/>
              <a:gd name="connsiteY70" fmla="*/ 1345646 h 2237474"/>
              <a:gd name="connsiteX71" fmla="*/ 7840612 w 12192000"/>
              <a:gd name="connsiteY71" fmla="*/ 1369373 h 2237474"/>
              <a:gd name="connsiteX72" fmla="*/ 7786819 w 12192000"/>
              <a:gd name="connsiteY72" fmla="*/ 1378970 h 2237474"/>
              <a:gd name="connsiteX73" fmla="*/ 7548172 w 12192000"/>
              <a:gd name="connsiteY73" fmla="*/ 1417460 h 2237474"/>
              <a:gd name="connsiteX74" fmla="*/ 7483437 w 12192000"/>
              <a:gd name="connsiteY74" fmla="*/ 1478152 h 2237474"/>
              <a:gd name="connsiteX75" fmla="*/ 7377870 w 12192000"/>
              <a:gd name="connsiteY75" fmla="*/ 1523319 h 2237474"/>
              <a:gd name="connsiteX76" fmla="*/ 7230737 w 12192000"/>
              <a:gd name="connsiteY76" fmla="*/ 1562633 h 2237474"/>
              <a:gd name="connsiteX77" fmla="*/ 7224458 w 12192000"/>
              <a:gd name="connsiteY77" fmla="*/ 1573008 h 2237474"/>
              <a:gd name="connsiteX78" fmla="*/ 7213486 w 12192000"/>
              <a:gd name="connsiteY78" fmla="*/ 1580987 h 2237474"/>
              <a:gd name="connsiteX79" fmla="*/ 7210972 w 12192000"/>
              <a:gd name="connsiteY79" fmla="*/ 1580856 h 2237474"/>
              <a:gd name="connsiteX80" fmla="*/ 7183121 w 12192000"/>
              <a:gd name="connsiteY80" fmla="*/ 1595162 h 2237474"/>
              <a:gd name="connsiteX81" fmla="*/ 7164601 w 12192000"/>
              <a:gd name="connsiteY81" fmla="*/ 1606490 h 2237474"/>
              <a:gd name="connsiteX82" fmla="*/ 7159286 w 12192000"/>
              <a:gd name="connsiteY82" fmla="*/ 1606850 h 2237474"/>
              <a:gd name="connsiteX83" fmla="*/ 7114651 w 12192000"/>
              <a:gd name="connsiteY83" fmla="*/ 1620959 h 2237474"/>
              <a:gd name="connsiteX84" fmla="*/ 7092727 w 12192000"/>
              <a:gd name="connsiteY84" fmla="*/ 1623628 h 2237474"/>
              <a:gd name="connsiteX85" fmla="*/ 7031309 w 12192000"/>
              <a:gd name="connsiteY85" fmla="*/ 1619451 h 2237474"/>
              <a:gd name="connsiteX86" fmla="*/ 6999084 w 12192000"/>
              <a:gd name="connsiteY86" fmla="*/ 1634317 h 2237474"/>
              <a:gd name="connsiteX87" fmla="*/ 6992107 w 12192000"/>
              <a:gd name="connsiteY87" fmla="*/ 1636860 h 2237474"/>
              <a:gd name="connsiteX88" fmla="*/ 6991765 w 12192000"/>
              <a:gd name="connsiteY88" fmla="*/ 1636725 h 2237474"/>
              <a:gd name="connsiteX89" fmla="*/ 6983996 w 12192000"/>
              <a:gd name="connsiteY89" fmla="*/ 1639040 h 2237474"/>
              <a:gd name="connsiteX90" fmla="*/ 6979383 w 12192000"/>
              <a:gd name="connsiteY90" fmla="*/ 1641496 h 2237474"/>
              <a:gd name="connsiteX91" fmla="*/ 6900177 w 12192000"/>
              <a:gd name="connsiteY91" fmla="*/ 1636016 h 2237474"/>
              <a:gd name="connsiteX92" fmla="*/ 6795372 w 12192000"/>
              <a:gd name="connsiteY92" fmla="*/ 1644845 h 2237474"/>
              <a:gd name="connsiteX93" fmla="*/ 6692251 w 12192000"/>
              <a:gd name="connsiteY93" fmla="*/ 1656357 h 2237474"/>
              <a:gd name="connsiteX94" fmla="*/ 6655235 w 12192000"/>
              <a:gd name="connsiteY94" fmla="*/ 1661869 h 2237474"/>
              <a:gd name="connsiteX95" fmla="*/ 6587857 w 12192000"/>
              <a:gd name="connsiteY95" fmla="*/ 1665769 h 2237474"/>
              <a:gd name="connsiteX96" fmla="*/ 6554894 w 12192000"/>
              <a:gd name="connsiteY96" fmla="*/ 1664428 h 2237474"/>
              <a:gd name="connsiteX97" fmla="*/ 6516595 w 12192000"/>
              <a:gd name="connsiteY97" fmla="*/ 1667475 h 2237474"/>
              <a:gd name="connsiteX98" fmla="*/ 6508541 w 12192000"/>
              <a:gd name="connsiteY98" fmla="*/ 1668757 h 2237474"/>
              <a:gd name="connsiteX99" fmla="*/ 6471012 w 12192000"/>
              <a:gd name="connsiteY99" fmla="*/ 1678604 h 2237474"/>
              <a:gd name="connsiteX100" fmla="*/ 6415265 w 12192000"/>
              <a:gd name="connsiteY100" fmla="*/ 1665317 h 2237474"/>
              <a:gd name="connsiteX101" fmla="*/ 6364035 w 12192000"/>
              <a:gd name="connsiteY101" fmla="*/ 1667683 h 2237474"/>
              <a:gd name="connsiteX102" fmla="*/ 6280959 w 12192000"/>
              <a:gd name="connsiteY102" fmla="*/ 1689329 h 2237474"/>
              <a:gd name="connsiteX103" fmla="*/ 6243319 w 12192000"/>
              <a:gd name="connsiteY103" fmla="*/ 1695560 h 2237474"/>
              <a:gd name="connsiteX104" fmla="*/ 6098321 w 12192000"/>
              <a:gd name="connsiteY104" fmla="*/ 1721646 h 2237474"/>
              <a:gd name="connsiteX105" fmla="*/ 5880652 w 12192000"/>
              <a:gd name="connsiteY105" fmla="*/ 1779643 h 2237474"/>
              <a:gd name="connsiteX106" fmla="*/ 5785959 w 12192000"/>
              <a:gd name="connsiteY106" fmla="*/ 1775307 h 2237474"/>
              <a:gd name="connsiteX107" fmla="*/ 5643534 w 12192000"/>
              <a:gd name="connsiteY107" fmla="*/ 1802919 h 2237474"/>
              <a:gd name="connsiteX108" fmla="*/ 5518799 w 12192000"/>
              <a:gd name="connsiteY108" fmla="*/ 1818312 h 2237474"/>
              <a:gd name="connsiteX109" fmla="*/ 5505014 w 12192000"/>
              <a:gd name="connsiteY109" fmla="*/ 1819259 h 2237474"/>
              <a:gd name="connsiteX110" fmla="*/ 5453307 w 12192000"/>
              <a:gd name="connsiteY110" fmla="*/ 1815450 h 2237474"/>
              <a:gd name="connsiteX111" fmla="*/ 5364192 w 12192000"/>
              <a:gd name="connsiteY111" fmla="*/ 1826074 h 2237474"/>
              <a:gd name="connsiteX112" fmla="*/ 5350380 w 12192000"/>
              <a:gd name="connsiteY112" fmla="*/ 1830891 h 2237474"/>
              <a:gd name="connsiteX113" fmla="*/ 5259633 w 12192000"/>
              <a:gd name="connsiteY113" fmla="*/ 1837160 h 2237474"/>
              <a:gd name="connsiteX114" fmla="*/ 5197513 w 12192000"/>
              <a:gd name="connsiteY114" fmla="*/ 1844718 h 2237474"/>
              <a:gd name="connsiteX115" fmla="*/ 5184170 w 12192000"/>
              <a:gd name="connsiteY115" fmla="*/ 1849402 h 2237474"/>
              <a:gd name="connsiteX116" fmla="*/ 5168852 w 12192000"/>
              <a:gd name="connsiteY116" fmla="*/ 1844846 h 2237474"/>
              <a:gd name="connsiteX117" fmla="*/ 5164370 w 12192000"/>
              <a:gd name="connsiteY117" fmla="*/ 1840597 h 2237474"/>
              <a:gd name="connsiteX118" fmla="*/ 5114927 w 12192000"/>
              <a:gd name="connsiteY118" fmla="*/ 1847827 h 2237474"/>
              <a:gd name="connsiteX119" fmla="*/ 5108970 w 12192000"/>
              <a:gd name="connsiteY119" fmla="*/ 1847935 h 2237474"/>
              <a:gd name="connsiteX120" fmla="*/ 5067961 w 12192000"/>
              <a:gd name="connsiteY120" fmla="*/ 1845917 h 2237474"/>
              <a:gd name="connsiteX121" fmla="*/ 5007075 w 12192000"/>
              <a:gd name="connsiteY121" fmla="*/ 1838626 h 2237474"/>
              <a:gd name="connsiteX122" fmla="*/ 4944087 w 12192000"/>
              <a:gd name="connsiteY122" fmla="*/ 1823332 h 2237474"/>
              <a:gd name="connsiteX123" fmla="*/ 4907662 w 12192000"/>
              <a:gd name="connsiteY123" fmla="*/ 1816900 h 2237474"/>
              <a:gd name="connsiteX124" fmla="*/ 4882386 w 12192000"/>
              <a:gd name="connsiteY124" fmla="*/ 1809844 h 2237474"/>
              <a:gd name="connsiteX125" fmla="*/ 4811440 w 12192000"/>
              <a:gd name="connsiteY125" fmla="*/ 1804655 h 2237474"/>
              <a:gd name="connsiteX126" fmla="*/ 4691075 w 12192000"/>
              <a:gd name="connsiteY126" fmla="*/ 1801389 h 2237474"/>
              <a:gd name="connsiteX127" fmla="*/ 4611738 w 12192000"/>
              <a:gd name="connsiteY127" fmla="*/ 1776964 h 2237474"/>
              <a:gd name="connsiteX128" fmla="*/ 4560070 w 12192000"/>
              <a:gd name="connsiteY128" fmla="*/ 1785640 h 2237474"/>
              <a:gd name="connsiteX129" fmla="*/ 4536503 w 12192000"/>
              <a:gd name="connsiteY129" fmla="*/ 1785334 h 2237474"/>
              <a:gd name="connsiteX130" fmla="*/ 4513724 w 12192000"/>
              <a:gd name="connsiteY130" fmla="*/ 1791996 h 2237474"/>
              <a:gd name="connsiteX131" fmla="*/ 4459810 w 12192000"/>
              <a:gd name="connsiteY131" fmla="*/ 1797886 h 2237474"/>
              <a:gd name="connsiteX132" fmla="*/ 4379064 w 12192000"/>
              <a:gd name="connsiteY132" fmla="*/ 1817177 h 2237474"/>
              <a:gd name="connsiteX133" fmla="*/ 4319209 w 12192000"/>
              <a:gd name="connsiteY133" fmla="*/ 1834833 h 2237474"/>
              <a:gd name="connsiteX134" fmla="*/ 4290981 w 12192000"/>
              <a:gd name="connsiteY134" fmla="*/ 1839677 h 2237474"/>
              <a:gd name="connsiteX135" fmla="*/ 4285792 w 12192000"/>
              <a:gd name="connsiteY135" fmla="*/ 1836231 h 2237474"/>
              <a:gd name="connsiteX136" fmla="*/ 4238372 w 12192000"/>
              <a:gd name="connsiteY136" fmla="*/ 1851480 h 2237474"/>
              <a:gd name="connsiteX137" fmla="*/ 4232517 w 12192000"/>
              <a:gd name="connsiteY137" fmla="*/ 1852567 h 2237474"/>
              <a:gd name="connsiteX138" fmla="*/ 4191732 w 12192000"/>
              <a:gd name="connsiteY138" fmla="*/ 1857328 h 2237474"/>
              <a:gd name="connsiteX139" fmla="*/ 4065532 w 12192000"/>
              <a:gd name="connsiteY139" fmla="*/ 1855477 h 2237474"/>
              <a:gd name="connsiteX140" fmla="*/ 4028460 w 12192000"/>
              <a:gd name="connsiteY140" fmla="*/ 1855137 h 2237474"/>
              <a:gd name="connsiteX141" fmla="*/ 4002267 w 12192000"/>
              <a:gd name="connsiteY141" fmla="*/ 1852352 h 2237474"/>
              <a:gd name="connsiteX142" fmla="*/ 3931396 w 12192000"/>
              <a:gd name="connsiteY142" fmla="*/ 1858915 h 2237474"/>
              <a:gd name="connsiteX143" fmla="*/ 3812162 w 12192000"/>
              <a:gd name="connsiteY143" fmla="*/ 1875501 h 2237474"/>
              <a:gd name="connsiteX144" fmla="*/ 3729530 w 12192000"/>
              <a:gd name="connsiteY144" fmla="*/ 1864513 h 2237474"/>
              <a:gd name="connsiteX145" fmla="*/ 3680177 w 12192000"/>
              <a:gd name="connsiteY145" fmla="*/ 1881552 h 2237474"/>
              <a:gd name="connsiteX146" fmla="*/ 3567259 w 12192000"/>
              <a:gd name="connsiteY146" fmla="*/ 1893482 h 2237474"/>
              <a:gd name="connsiteX147" fmla="*/ 3405770 w 12192000"/>
              <a:gd name="connsiteY147" fmla="*/ 1904591 h 2237474"/>
              <a:gd name="connsiteX148" fmla="*/ 3280097 w 12192000"/>
              <a:gd name="connsiteY148" fmla="*/ 1919610 h 2237474"/>
              <a:gd name="connsiteX149" fmla="*/ 3123424 w 12192000"/>
              <a:gd name="connsiteY149" fmla="*/ 1952930 h 2237474"/>
              <a:gd name="connsiteX150" fmla="*/ 3009910 w 12192000"/>
              <a:gd name="connsiteY150" fmla="*/ 1957866 h 2237474"/>
              <a:gd name="connsiteX151" fmla="*/ 2995934 w 12192000"/>
              <a:gd name="connsiteY151" fmla="*/ 1967085 h 2237474"/>
              <a:gd name="connsiteX152" fmla="*/ 2980071 w 12192000"/>
              <a:gd name="connsiteY152" fmla="*/ 1972988 h 2237474"/>
              <a:gd name="connsiteX153" fmla="*/ 2978094 w 12192000"/>
              <a:gd name="connsiteY153" fmla="*/ 1972369 h 2237474"/>
              <a:gd name="connsiteX154" fmla="*/ 2942858 w 12192000"/>
              <a:gd name="connsiteY154" fmla="*/ 1981367 h 2237474"/>
              <a:gd name="connsiteX155" fmla="*/ 2875436 w 12192000"/>
              <a:gd name="connsiteY155" fmla="*/ 1996977 h 2237474"/>
              <a:gd name="connsiteX156" fmla="*/ 2874892 w 12192000"/>
              <a:gd name="connsiteY156" fmla="*/ 1996085 h 2237474"/>
              <a:gd name="connsiteX157" fmla="*/ 2864145 w 12192000"/>
              <a:gd name="connsiteY157" fmla="*/ 1994061 h 2237474"/>
              <a:gd name="connsiteX158" fmla="*/ 2843662 w 12192000"/>
              <a:gd name="connsiteY158" fmla="*/ 1992498 h 2237474"/>
              <a:gd name="connsiteX159" fmla="*/ 2796128 w 12192000"/>
              <a:gd name="connsiteY159" fmla="*/ 1976403 h 2237474"/>
              <a:gd name="connsiteX160" fmla="*/ 2756784 w 12192000"/>
              <a:gd name="connsiteY160" fmla="*/ 1985116 h 2237474"/>
              <a:gd name="connsiteX161" fmla="*/ 2748833 w 12192000"/>
              <a:gd name="connsiteY161" fmla="*/ 1986323 h 2237474"/>
              <a:gd name="connsiteX162" fmla="*/ 2748661 w 12192000"/>
              <a:gd name="connsiteY162" fmla="*/ 1986122 h 2237474"/>
              <a:gd name="connsiteX163" fmla="*/ 2740251 w 12192000"/>
              <a:gd name="connsiteY163" fmla="*/ 1986946 h 2237474"/>
              <a:gd name="connsiteX164" fmla="*/ 2718916 w 12192000"/>
              <a:gd name="connsiteY164" fmla="*/ 1990867 h 2237474"/>
              <a:gd name="connsiteX165" fmla="*/ 2713522 w 12192000"/>
              <a:gd name="connsiteY165" fmla="*/ 1990173 h 2237474"/>
              <a:gd name="connsiteX166" fmla="*/ 2680597 w 12192000"/>
              <a:gd name="connsiteY166" fmla="*/ 1984996 h 2237474"/>
              <a:gd name="connsiteX167" fmla="*/ 2578178 w 12192000"/>
              <a:gd name="connsiteY167" fmla="*/ 1990531 h 2237474"/>
              <a:gd name="connsiteX168" fmla="*/ 2476147 w 12192000"/>
              <a:gd name="connsiteY168" fmla="*/ 1998305 h 2237474"/>
              <a:gd name="connsiteX169" fmla="*/ 2373568 w 12192000"/>
              <a:gd name="connsiteY169" fmla="*/ 2003219 h 2237474"/>
              <a:gd name="connsiteX170" fmla="*/ 2321399 w 12192000"/>
              <a:gd name="connsiteY170" fmla="*/ 1989467 h 2237474"/>
              <a:gd name="connsiteX171" fmla="*/ 2315525 w 12192000"/>
              <a:gd name="connsiteY171" fmla="*/ 1989708 h 2237474"/>
              <a:gd name="connsiteX172" fmla="*/ 2300792 w 12192000"/>
              <a:gd name="connsiteY172" fmla="*/ 1994290 h 2237474"/>
              <a:gd name="connsiteX173" fmla="*/ 2295469 w 12192000"/>
              <a:gd name="connsiteY173" fmla="*/ 1996659 h 2237474"/>
              <a:gd name="connsiteX174" fmla="*/ 2287219 w 12192000"/>
              <a:gd name="connsiteY174" fmla="*/ 1998750 h 2237474"/>
              <a:gd name="connsiteX175" fmla="*/ 2286948 w 12192000"/>
              <a:gd name="connsiteY175" fmla="*/ 1998596 h 2237474"/>
              <a:gd name="connsiteX176" fmla="*/ 2243069 w 12192000"/>
              <a:gd name="connsiteY176" fmla="*/ 2015111 h 2237474"/>
              <a:gd name="connsiteX177" fmla="*/ 2186609 w 12192000"/>
              <a:gd name="connsiteY177" fmla="*/ 2008263 h 2237474"/>
              <a:gd name="connsiteX178" fmla="*/ 2164831 w 12192000"/>
              <a:gd name="connsiteY178" fmla="*/ 2010143 h 2237474"/>
              <a:gd name="connsiteX179" fmla="*/ 2152836 w 12192000"/>
              <a:gd name="connsiteY179" fmla="*/ 2010048 h 2237474"/>
              <a:gd name="connsiteX180" fmla="*/ 2117102 w 12192000"/>
              <a:gd name="connsiteY180" fmla="*/ 2023004 h 2237474"/>
              <a:gd name="connsiteX181" fmla="*/ 2111935 w 12192000"/>
              <a:gd name="connsiteY181" fmla="*/ 2023163 h 2237474"/>
              <a:gd name="connsiteX182" fmla="*/ 2089991 w 12192000"/>
              <a:gd name="connsiteY182" fmla="*/ 2034193 h 2237474"/>
              <a:gd name="connsiteX183" fmla="*/ 2058061 w 12192000"/>
              <a:gd name="connsiteY183" fmla="*/ 2047942 h 2237474"/>
              <a:gd name="connsiteX184" fmla="*/ 2055737 w 12192000"/>
              <a:gd name="connsiteY184" fmla="*/ 2047704 h 2237474"/>
              <a:gd name="connsiteX185" fmla="*/ 2042244 w 12192000"/>
              <a:gd name="connsiteY185" fmla="*/ 2055560 h 2237474"/>
              <a:gd name="connsiteX186" fmla="*/ 1976224 w 12192000"/>
              <a:gd name="connsiteY186" fmla="*/ 2074257 h 2237474"/>
              <a:gd name="connsiteX187" fmla="*/ 1877728 w 12192000"/>
              <a:gd name="connsiteY187" fmla="*/ 2101004 h 2237474"/>
              <a:gd name="connsiteX188" fmla="*/ 1759056 w 12192000"/>
              <a:gd name="connsiteY188" fmla="*/ 2125608 h 2237474"/>
              <a:gd name="connsiteX189" fmla="*/ 1637948 w 12192000"/>
              <a:gd name="connsiteY189" fmla="*/ 2172597 h 2237474"/>
              <a:gd name="connsiteX190" fmla="*/ 1434549 w 12192000"/>
              <a:gd name="connsiteY190" fmla="*/ 2234522 h 2237474"/>
              <a:gd name="connsiteX191" fmla="*/ 1398481 w 12192000"/>
              <a:gd name="connsiteY191" fmla="*/ 2237074 h 2237474"/>
              <a:gd name="connsiteX192" fmla="*/ 1398407 w 12192000"/>
              <a:gd name="connsiteY192" fmla="*/ 2237095 h 2237474"/>
              <a:gd name="connsiteX193" fmla="*/ 1370962 w 12192000"/>
              <a:gd name="connsiteY193" fmla="*/ 2237474 h 2237474"/>
              <a:gd name="connsiteX194" fmla="*/ 1356367 w 12192000"/>
              <a:gd name="connsiteY194" fmla="*/ 2235089 h 2237474"/>
              <a:gd name="connsiteX195" fmla="*/ 1324828 w 12192000"/>
              <a:gd name="connsiteY195" fmla="*/ 2231968 h 2237474"/>
              <a:gd name="connsiteX196" fmla="*/ 1297744 w 12192000"/>
              <a:gd name="connsiteY196" fmla="*/ 2235849 h 2237474"/>
              <a:gd name="connsiteX197" fmla="*/ 1286236 w 12192000"/>
              <a:gd name="connsiteY197" fmla="*/ 2233135 h 2237474"/>
              <a:gd name="connsiteX198" fmla="*/ 1283504 w 12192000"/>
              <a:gd name="connsiteY198" fmla="*/ 2233797 h 2237474"/>
              <a:gd name="connsiteX199" fmla="*/ 1279765 w 12192000"/>
              <a:gd name="connsiteY199" fmla="*/ 2229639 h 2237474"/>
              <a:gd name="connsiteX200" fmla="*/ 1195347 w 12192000"/>
              <a:gd name="connsiteY200" fmla="*/ 2212354 h 2237474"/>
              <a:gd name="connsiteX201" fmla="*/ 970251 w 12192000"/>
              <a:gd name="connsiteY201" fmla="*/ 2221029 h 2237474"/>
              <a:gd name="connsiteX202" fmla="*/ 812914 w 12192000"/>
              <a:gd name="connsiteY202" fmla="*/ 2202752 h 2237474"/>
              <a:gd name="connsiteX203" fmla="*/ 800195 w 12192000"/>
              <a:gd name="connsiteY203" fmla="*/ 2209407 h 2237474"/>
              <a:gd name="connsiteX204" fmla="*/ 784978 w 12192000"/>
              <a:gd name="connsiteY204" fmla="*/ 2212360 h 2237474"/>
              <a:gd name="connsiteX205" fmla="*/ 681987 w 12192000"/>
              <a:gd name="connsiteY205" fmla="*/ 2216757 h 2237474"/>
              <a:gd name="connsiteX206" fmla="*/ 669923 w 12192000"/>
              <a:gd name="connsiteY206" fmla="*/ 2211682 h 2237474"/>
              <a:gd name="connsiteX207" fmla="*/ 648680 w 12192000"/>
              <a:gd name="connsiteY207" fmla="*/ 2206229 h 2237474"/>
              <a:gd name="connsiteX208" fmla="*/ 597225 w 12192000"/>
              <a:gd name="connsiteY208" fmla="*/ 2180999 h 2237474"/>
              <a:gd name="connsiteX209" fmla="*/ 558449 w 12192000"/>
              <a:gd name="connsiteY209" fmla="*/ 2182346 h 2237474"/>
              <a:gd name="connsiteX210" fmla="*/ 550517 w 12192000"/>
              <a:gd name="connsiteY210" fmla="*/ 2182060 h 2237474"/>
              <a:gd name="connsiteX211" fmla="*/ 550309 w 12192000"/>
              <a:gd name="connsiteY211" fmla="*/ 2181825 h 2237474"/>
              <a:gd name="connsiteX212" fmla="*/ 541836 w 12192000"/>
              <a:gd name="connsiteY212" fmla="*/ 2181063 h 2237474"/>
              <a:gd name="connsiteX213" fmla="*/ 536057 w 12192000"/>
              <a:gd name="connsiteY213" fmla="*/ 2181537 h 2237474"/>
              <a:gd name="connsiteX214" fmla="*/ 520671 w 12192000"/>
              <a:gd name="connsiteY214" fmla="*/ 2180980 h 2237474"/>
              <a:gd name="connsiteX215" fmla="*/ 515024 w 12192000"/>
              <a:gd name="connsiteY215" fmla="*/ 2179258 h 2237474"/>
              <a:gd name="connsiteX216" fmla="*/ 512278 w 12192000"/>
              <a:gd name="connsiteY216" fmla="*/ 2176369 h 2237474"/>
              <a:gd name="connsiteX217" fmla="*/ 480419 w 12192000"/>
              <a:gd name="connsiteY217" fmla="*/ 2167807 h 2237474"/>
              <a:gd name="connsiteX218" fmla="*/ 413835 w 12192000"/>
              <a:gd name="connsiteY218" fmla="*/ 2156783 h 2237474"/>
              <a:gd name="connsiteX219" fmla="*/ 376513 w 12192000"/>
              <a:gd name="connsiteY219" fmla="*/ 2154014 h 2237474"/>
              <a:gd name="connsiteX220" fmla="*/ 273386 w 12192000"/>
              <a:gd name="connsiteY220" fmla="*/ 2142551 h 2237474"/>
              <a:gd name="connsiteX221" fmla="*/ 169207 w 12192000"/>
              <a:gd name="connsiteY221" fmla="*/ 2128100 h 2237474"/>
              <a:gd name="connsiteX222" fmla="*/ 93149 w 12192000"/>
              <a:gd name="connsiteY222" fmla="*/ 2105324 h 2237474"/>
              <a:gd name="connsiteX223" fmla="*/ 88109 w 12192000"/>
              <a:gd name="connsiteY223" fmla="*/ 2106704 h 2237474"/>
              <a:gd name="connsiteX224" fmla="*/ 80022 w 12192000"/>
              <a:gd name="connsiteY224" fmla="*/ 2107254 h 2237474"/>
              <a:gd name="connsiteX225" fmla="*/ 79717 w 12192000"/>
              <a:gd name="connsiteY225" fmla="*/ 2107046 h 2237474"/>
              <a:gd name="connsiteX226" fmla="*/ 72352 w 12192000"/>
              <a:gd name="connsiteY226" fmla="*/ 2107991 h 2237474"/>
              <a:gd name="connsiteX227" fmla="*/ 37645 w 12192000"/>
              <a:gd name="connsiteY227" fmla="*/ 2115401 h 2237474"/>
              <a:gd name="connsiteX228" fmla="*/ 4572 w 12192000"/>
              <a:gd name="connsiteY228" fmla="*/ 2111091 h 2237474"/>
              <a:gd name="connsiteX229" fmla="*/ 0 w 12192000"/>
              <a:gd name="connsiteY229" fmla="*/ 2110468 h 2237474"/>
              <a:gd name="connsiteX230" fmla="*/ 0 w 12192000"/>
              <a:gd name="connsiteY230"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154948 w 12192000"/>
              <a:gd name="connsiteY4" fmla="*/ 762731 h 2237474"/>
              <a:gd name="connsiteX5" fmla="*/ 12047364 w 12192000"/>
              <a:gd name="connsiteY5" fmla="*/ 749662 h 2237474"/>
              <a:gd name="connsiteX6" fmla="*/ 11890686 w 12192000"/>
              <a:gd name="connsiteY6" fmla="*/ 732766 h 2237474"/>
              <a:gd name="connsiteX7" fmla="*/ 11782413 w 12192000"/>
              <a:gd name="connsiteY7" fmla="*/ 769868 h 2237474"/>
              <a:gd name="connsiteX8" fmla="*/ 11649954 w 12192000"/>
              <a:gd name="connsiteY8" fmla="*/ 749628 h 2237474"/>
              <a:gd name="connsiteX9" fmla="*/ 11560424 w 12192000"/>
              <a:gd name="connsiteY9" fmla="*/ 748017 h 2237474"/>
              <a:gd name="connsiteX10" fmla="*/ 11358455 w 12192000"/>
              <a:gd name="connsiteY10" fmla="*/ 747593 h 2237474"/>
              <a:gd name="connsiteX11" fmla="*/ 11165209 w 12192000"/>
              <a:gd name="connsiteY11" fmla="*/ 748852 h 2237474"/>
              <a:gd name="connsiteX12" fmla="*/ 11058755 w 12192000"/>
              <a:gd name="connsiteY12" fmla="*/ 749617 h 2237474"/>
              <a:gd name="connsiteX13" fmla="*/ 10884013 w 12192000"/>
              <a:gd name="connsiteY13" fmla="*/ 760728 h 2237474"/>
              <a:gd name="connsiteX14" fmla="*/ 10834688 w 12192000"/>
              <a:gd name="connsiteY14" fmla="*/ 757726 h 2237474"/>
              <a:gd name="connsiteX15" fmla="*/ 10805004 w 12192000"/>
              <a:gd name="connsiteY15" fmla="*/ 757573 h 2237474"/>
              <a:gd name="connsiteX16" fmla="*/ 10739478 w 12192000"/>
              <a:gd name="connsiteY16" fmla="*/ 776841 h 2237474"/>
              <a:gd name="connsiteX17" fmla="*/ 10458762 w 12192000"/>
              <a:gd name="connsiteY17" fmla="*/ 755400 h 2237474"/>
              <a:gd name="connsiteX18" fmla="*/ 10246919 w 12192000"/>
              <a:gd name="connsiteY18" fmla="*/ 769960 h 2237474"/>
              <a:gd name="connsiteX19" fmla="*/ 10167995 w 12192000"/>
              <a:gd name="connsiteY19" fmla="*/ 760843 h 2237474"/>
              <a:gd name="connsiteX20" fmla="*/ 9997044 w 12192000"/>
              <a:gd name="connsiteY20" fmla="*/ 780129 h 2237474"/>
              <a:gd name="connsiteX21" fmla="*/ 9943887 w 12192000"/>
              <a:gd name="connsiteY21" fmla="*/ 804141 h 2237474"/>
              <a:gd name="connsiteX22" fmla="*/ 9918248 w 12192000"/>
              <a:gd name="connsiteY22" fmla="*/ 816628 h 2237474"/>
              <a:gd name="connsiteX23" fmla="*/ 9836148 w 12192000"/>
              <a:gd name="connsiteY23" fmla="*/ 858312 h 2237474"/>
              <a:gd name="connsiteX24" fmla="*/ 9823800 w 12192000"/>
              <a:gd name="connsiteY24" fmla="*/ 866604 h 2237474"/>
              <a:gd name="connsiteX25" fmla="*/ 9794684 w 12192000"/>
              <a:gd name="connsiteY25" fmla="*/ 864509 h 2237474"/>
              <a:gd name="connsiteX26" fmla="*/ 9778288 w 12192000"/>
              <a:gd name="connsiteY26" fmla="*/ 854362 h 2237474"/>
              <a:gd name="connsiteX27" fmla="*/ 9773886 w 12192000"/>
              <a:gd name="connsiteY27" fmla="*/ 857543 h 2237474"/>
              <a:gd name="connsiteX28" fmla="*/ 9761459 w 12192000"/>
              <a:gd name="connsiteY28" fmla="*/ 862394 h 2237474"/>
              <a:gd name="connsiteX29" fmla="*/ 9705768 w 12192000"/>
              <a:gd name="connsiteY29" fmla="*/ 894610 h 2237474"/>
              <a:gd name="connsiteX30" fmla="*/ 9683005 w 12192000"/>
              <a:gd name="connsiteY30" fmla="*/ 894128 h 2237474"/>
              <a:gd name="connsiteX31" fmla="*/ 9594438 w 12192000"/>
              <a:gd name="connsiteY31" fmla="*/ 919051 h 2237474"/>
              <a:gd name="connsiteX32" fmla="*/ 9577033 w 12192000"/>
              <a:gd name="connsiteY32" fmla="*/ 922857 h 2237474"/>
              <a:gd name="connsiteX33" fmla="*/ 9544189 w 12192000"/>
              <a:gd name="connsiteY33" fmla="*/ 938966 h 2237474"/>
              <a:gd name="connsiteX34" fmla="*/ 9534048 w 12192000"/>
              <a:gd name="connsiteY34" fmla="*/ 940158 h 2237474"/>
              <a:gd name="connsiteX35" fmla="*/ 9500499 w 12192000"/>
              <a:gd name="connsiteY35" fmla="*/ 954680 h 2237474"/>
              <a:gd name="connsiteX36" fmla="*/ 9428195 w 12192000"/>
              <a:gd name="connsiteY36" fmla="*/ 986225 h 2237474"/>
              <a:gd name="connsiteX37" fmla="*/ 9410017 w 12192000"/>
              <a:gd name="connsiteY37" fmla="*/ 993931 h 2237474"/>
              <a:gd name="connsiteX38" fmla="*/ 9392919 w 12192000"/>
              <a:gd name="connsiteY38" fmla="*/ 994656 h 2237474"/>
              <a:gd name="connsiteX39" fmla="*/ 9301293 w 12192000"/>
              <a:gd name="connsiteY39" fmla="*/ 1011593 h 2237474"/>
              <a:gd name="connsiteX40" fmla="*/ 9278619 w 12192000"/>
              <a:gd name="connsiteY40" fmla="*/ 1011878 h 2237474"/>
              <a:gd name="connsiteX41" fmla="*/ 9268019 w 12192000"/>
              <a:gd name="connsiteY41" fmla="*/ 1007442 h 2237474"/>
              <a:gd name="connsiteX42" fmla="*/ 9234662 w 12192000"/>
              <a:gd name="connsiteY42" fmla="*/ 1023056 h 2237474"/>
              <a:gd name="connsiteX43" fmla="*/ 9181033 w 12192000"/>
              <a:gd name="connsiteY43" fmla="*/ 1037921 h 2237474"/>
              <a:gd name="connsiteX44" fmla="*/ 9155969 w 12192000"/>
              <a:gd name="connsiteY44" fmla="*/ 1046804 h 2237474"/>
              <a:gd name="connsiteX45" fmla="*/ 9133985 w 12192000"/>
              <a:gd name="connsiteY45" fmla="*/ 1046450 h 2237474"/>
              <a:gd name="connsiteX46" fmla="*/ 9012987 w 12192000"/>
              <a:gd name="connsiteY46" fmla="*/ 1061986 h 2237474"/>
              <a:gd name="connsiteX47" fmla="*/ 8968445 w 12192000"/>
              <a:gd name="connsiteY47" fmla="*/ 1052169 h 2237474"/>
              <a:gd name="connsiteX48" fmla="*/ 8958984 w 12192000"/>
              <a:gd name="connsiteY48" fmla="*/ 1057212 h 2237474"/>
              <a:gd name="connsiteX49" fmla="*/ 8886001 w 12192000"/>
              <a:gd name="connsiteY49" fmla="*/ 1067468 h 2237474"/>
              <a:gd name="connsiteX50" fmla="*/ 8838610 w 12192000"/>
              <a:gd name="connsiteY50" fmla="*/ 1075091 h 2237474"/>
              <a:gd name="connsiteX51" fmla="*/ 8750383 w 12192000"/>
              <a:gd name="connsiteY51" fmla="*/ 1097387 h 2237474"/>
              <a:gd name="connsiteX52" fmla="*/ 8697365 w 12192000"/>
              <a:gd name="connsiteY52" fmla="*/ 1105869 h 2237474"/>
              <a:gd name="connsiteX53" fmla="*/ 8665605 w 12192000"/>
              <a:gd name="connsiteY53" fmla="*/ 1110791 h 2237474"/>
              <a:gd name="connsiteX54" fmla="*/ 8584946 w 12192000"/>
              <a:gd name="connsiteY54" fmla="*/ 1135226 h 2237474"/>
              <a:gd name="connsiteX55" fmla="*/ 8460755 w 12192000"/>
              <a:gd name="connsiteY55" fmla="*/ 1203427 h 2237474"/>
              <a:gd name="connsiteX56" fmla="*/ 8419755 w 12192000"/>
              <a:gd name="connsiteY56" fmla="*/ 1216260 h 2237474"/>
              <a:gd name="connsiteX57" fmla="*/ 8411626 w 12192000"/>
              <a:gd name="connsiteY57" fmla="*/ 1214397 h 2237474"/>
              <a:gd name="connsiteX58" fmla="*/ 8363469 w 12192000"/>
              <a:gd name="connsiteY58" fmla="*/ 1246658 h 2237474"/>
              <a:gd name="connsiteX59" fmla="*/ 8275497 w 12192000"/>
              <a:gd name="connsiteY59" fmla="*/ 1264396 h 2237474"/>
              <a:gd name="connsiteX60" fmla="*/ 8206287 w 12192000"/>
              <a:gd name="connsiteY60" fmla="*/ 1273060 h 2237474"/>
              <a:gd name="connsiteX61" fmla="*/ 8168705 w 12192000"/>
              <a:gd name="connsiteY61" fmla="*/ 1279956 h 2237474"/>
              <a:gd name="connsiteX62" fmla="*/ 8139997 w 12192000"/>
              <a:gd name="connsiteY62" fmla="*/ 1282713 h 2237474"/>
              <a:gd name="connsiteX63" fmla="*/ 8074238 w 12192000"/>
              <a:gd name="connsiteY63" fmla="*/ 1301895 h 2237474"/>
              <a:gd name="connsiteX64" fmla="*/ 7968292 w 12192000"/>
              <a:gd name="connsiteY64" fmla="*/ 1338779 h 2237474"/>
              <a:gd name="connsiteX65" fmla="*/ 7945122 w 12192000"/>
              <a:gd name="connsiteY65" fmla="*/ 1345477 h 2237474"/>
              <a:gd name="connsiteX66" fmla="*/ 7922771 w 12192000"/>
              <a:gd name="connsiteY66" fmla="*/ 1346645 h 2237474"/>
              <a:gd name="connsiteX67" fmla="*/ 7902328 w 12192000"/>
              <a:gd name="connsiteY67" fmla="*/ 1345865 h 2237474"/>
              <a:gd name="connsiteX68" fmla="*/ 7898322 w 12192000"/>
              <a:gd name="connsiteY68" fmla="*/ 1345689 h 2237474"/>
              <a:gd name="connsiteX69" fmla="*/ 7875879 w 12192000"/>
              <a:gd name="connsiteY69" fmla="*/ 1345646 h 2237474"/>
              <a:gd name="connsiteX70" fmla="*/ 7840612 w 12192000"/>
              <a:gd name="connsiteY70" fmla="*/ 1369373 h 2237474"/>
              <a:gd name="connsiteX71" fmla="*/ 7786819 w 12192000"/>
              <a:gd name="connsiteY71" fmla="*/ 1378970 h 2237474"/>
              <a:gd name="connsiteX72" fmla="*/ 7548172 w 12192000"/>
              <a:gd name="connsiteY72" fmla="*/ 1417460 h 2237474"/>
              <a:gd name="connsiteX73" fmla="*/ 7483437 w 12192000"/>
              <a:gd name="connsiteY73" fmla="*/ 1478152 h 2237474"/>
              <a:gd name="connsiteX74" fmla="*/ 7377870 w 12192000"/>
              <a:gd name="connsiteY74" fmla="*/ 1523319 h 2237474"/>
              <a:gd name="connsiteX75" fmla="*/ 7230737 w 12192000"/>
              <a:gd name="connsiteY75" fmla="*/ 1562633 h 2237474"/>
              <a:gd name="connsiteX76" fmla="*/ 7224458 w 12192000"/>
              <a:gd name="connsiteY76" fmla="*/ 1573008 h 2237474"/>
              <a:gd name="connsiteX77" fmla="*/ 7213486 w 12192000"/>
              <a:gd name="connsiteY77" fmla="*/ 1580987 h 2237474"/>
              <a:gd name="connsiteX78" fmla="*/ 7210972 w 12192000"/>
              <a:gd name="connsiteY78" fmla="*/ 1580856 h 2237474"/>
              <a:gd name="connsiteX79" fmla="*/ 7183121 w 12192000"/>
              <a:gd name="connsiteY79" fmla="*/ 1595162 h 2237474"/>
              <a:gd name="connsiteX80" fmla="*/ 7164601 w 12192000"/>
              <a:gd name="connsiteY80" fmla="*/ 1606490 h 2237474"/>
              <a:gd name="connsiteX81" fmla="*/ 7159286 w 12192000"/>
              <a:gd name="connsiteY81" fmla="*/ 1606850 h 2237474"/>
              <a:gd name="connsiteX82" fmla="*/ 7114651 w 12192000"/>
              <a:gd name="connsiteY82" fmla="*/ 1620959 h 2237474"/>
              <a:gd name="connsiteX83" fmla="*/ 7092727 w 12192000"/>
              <a:gd name="connsiteY83" fmla="*/ 1623628 h 2237474"/>
              <a:gd name="connsiteX84" fmla="*/ 7031309 w 12192000"/>
              <a:gd name="connsiteY84" fmla="*/ 1619451 h 2237474"/>
              <a:gd name="connsiteX85" fmla="*/ 6999084 w 12192000"/>
              <a:gd name="connsiteY85" fmla="*/ 1634317 h 2237474"/>
              <a:gd name="connsiteX86" fmla="*/ 6992107 w 12192000"/>
              <a:gd name="connsiteY86" fmla="*/ 1636860 h 2237474"/>
              <a:gd name="connsiteX87" fmla="*/ 6991765 w 12192000"/>
              <a:gd name="connsiteY87" fmla="*/ 1636725 h 2237474"/>
              <a:gd name="connsiteX88" fmla="*/ 6983996 w 12192000"/>
              <a:gd name="connsiteY88" fmla="*/ 1639040 h 2237474"/>
              <a:gd name="connsiteX89" fmla="*/ 6979383 w 12192000"/>
              <a:gd name="connsiteY89" fmla="*/ 1641496 h 2237474"/>
              <a:gd name="connsiteX90" fmla="*/ 6900177 w 12192000"/>
              <a:gd name="connsiteY90" fmla="*/ 1636016 h 2237474"/>
              <a:gd name="connsiteX91" fmla="*/ 6795372 w 12192000"/>
              <a:gd name="connsiteY91" fmla="*/ 1644845 h 2237474"/>
              <a:gd name="connsiteX92" fmla="*/ 6692251 w 12192000"/>
              <a:gd name="connsiteY92" fmla="*/ 1656357 h 2237474"/>
              <a:gd name="connsiteX93" fmla="*/ 6655235 w 12192000"/>
              <a:gd name="connsiteY93" fmla="*/ 1661869 h 2237474"/>
              <a:gd name="connsiteX94" fmla="*/ 6587857 w 12192000"/>
              <a:gd name="connsiteY94" fmla="*/ 1665769 h 2237474"/>
              <a:gd name="connsiteX95" fmla="*/ 6554894 w 12192000"/>
              <a:gd name="connsiteY95" fmla="*/ 1664428 h 2237474"/>
              <a:gd name="connsiteX96" fmla="*/ 6516595 w 12192000"/>
              <a:gd name="connsiteY96" fmla="*/ 1667475 h 2237474"/>
              <a:gd name="connsiteX97" fmla="*/ 6508541 w 12192000"/>
              <a:gd name="connsiteY97" fmla="*/ 1668757 h 2237474"/>
              <a:gd name="connsiteX98" fmla="*/ 6471012 w 12192000"/>
              <a:gd name="connsiteY98" fmla="*/ 1678604 h 2237474"/>
              <a:gd name="connsiteX99" fmla="*/ 6415265 w 12192000"/>
              <a:gd name="connsiteY99" fmla="*/ 1665317 h 2237474"/>
              <a:gd name="connsiteX100" fmla="*/ 6364035 w 12192000"/>
              <a:gd name="connsiteY100" fmla="*/ 1667683 h 2237474"/>
              <a:gd name="connsiteX101" fmla="*/ 6280959 w 12192000"/>
              <a:gd name="connsiteY101" fmla="*/ 1689329 h 2237474"/>
              <a:gd name="connsiteX102" fmla="*/ 6243319 w 12192000"/>
              <a:gd name="connsiteY102" fmla="*/ 1695560 h 2237474"/>
              <a:gd name="connsiteX103" fmla="*/ 6098321 w 12192000"/>
              <a:gd name="connsiteY103" fmla="*/ 1721646 h 2237474"/>
              <a:gd name="connsiteX104" fmla="*/ 5880652 w 12192000"/>
              <a:gd name="connsiteY104" fmla="*/ 1779643 h 2237474"/>
              <a:gd name="connsiteX105" fmla="*/ 5785959 w 12192000"/>
              <a:gd name="connsiteY105" fmla="*/ 1775307 h 2237474"/>
              <a:gd name="connsiteX106" fmla="*/ 5643534 w 12192000"/>
              <a:gd name="connsiteY106" fmla="*/ 1802919 h 2237474"/>
              <a:gd name="connsiteX107" fmla="*/ 5518799 w 12192000"/>
              <a:gd name="connsiteY107" fmla="*/ 1818312 h 2237474"/>
              <a:gd name="connsiteX108" fmla="*/ 5505014 w 12192000"/>
              <a:gd name="connsiteY108" fmla="*/ 1819259 h 2237474"/>
              <a:gd name="connsiteX109" fmla="*/ 5453307 w 12192000"/>
              <a:gd name="connsiteY109" fmla="*/ 1815450 h 2237474"/>
              <a:gd name="connsiteX110" fmla="*/ 5364192 w 12192000"/>
              <a:gd name="connsiteY110" fmla="*/ 1826074 h 2237474"/>
              <a:gd name="connsiteX111" fmla="*/ 5350380 w 12192000"/>
              <a:gd name="connsiteY111" fmla="*/ 1830891 h 2237474"/>
              <a:gd name="connsiteX112" fmla="*/ 5259633 w 12192000"/>
              <a:gd name="connsiteY112" fmla="*/ 1837160 h 2237474"/>
              <a:gd name="connsiteX113" fmla="*/ 5197513 w 12192000"/>
              <a:gd name="connsiteY113" fmla="*/ 1844718 h 2237474"/>
              <a:gd name="connsiteX114" fmla="*/ 5184170 w 12192000"/>
              <a:gd name="connsiteY114" fmla="*/ 1849402 h 2237474"/>
              <a:gd name="connsiteX115" fmla="*/ 5168852 w 12192000"/>
              <a:gd name="connsiteY115" fmla="*/ 1844846 h 2237474"/>
              <a:gd name="connsiteX116" fmla="*/ 5164370 w 12192000"/>
              <a:gd name="connsiteY116" fmla="*/ 1840597 h 2237474"/>
              <a:gd name="connsiteX117" fmla="*/ 5114927 w 12192000"/>
              <a:gd name="connsiteY117" fmla="*/ 1847827 h 2237474"/>
              <a:gd name="connsiteX118" fmla="*/ 5108970 w 12192000"/>
              <a:gd name="connsiteY118" fmla="*/ 1847935 h 2237474"/>
              <a:gd name="connsiteX119" fmla="*/ 5067961 w 12192000"/>
              <a:gd name="connsiteY119" fmla="*/ 1845917 h 2237474"/>
              <a:gd name="connsiteX120" fmla="*/ 5007075 w 12192000"/>
              <a:gd name="connsiteY120" fmla="*/ 1838626 h 2237474"/>
              <a:gd name="connsiteX121" fmla="*/ 4944087 w 12192000"/>
              <a:gd name="connsiteY121" fmla="*/ 1823332 h 2237474"/>
              <a:gd name="connsiteX122" fmla="*/ 4907662 w 12192000"/>
              <a:gd name="connsiteY122" fmla="*/ 1816900 h 2237474"/>
              <a:gd name="connsiteX123" fmla="*/ 4882386 w 12192000"/>
              <a:gd name="connsiteY123" fmla="*/ 1809844 h 2237474"/>
              <a:gd name="connsiteX124" fmla="*/ 4811440 w 12192000"/>
              <a:gd name="connsiteY124" fmla="*/ 1804655 h 2237474"/>
              <a:gd name="connsiteX125" fmla="*/ 4691075 w 12192000"/>
              <a:gd name="connsiteY125" fmla="*/ 1801389 h 2237474"/>
              <a:gd name="connsiteX126" fmla="*/ 4611738 w 12192000"/>
              <a:gd name="connsiteY126" fmla="*/ 1776964 h 2237474"/>
              <a:gd name="connsiteX127" fmla="*/ 4560070 w 12192000"/>
              <a:gd name="connsiteY127" fmla="*/ 1785640 h 2237474"/>
              <a:gd name="connsiteX128" fmla="*/ 4536503 w 12192000"/>
              <a:gd name="connsiteY128" fmla="*/ 1785334 h 2237474"/>
              <a:gd name="connsiteX129" fmla="*/ 4513724 w 12192000"/>
              <a:gd name="connsiteY129" fmla="*/ 1791996 h 2237474"/>
              <a:gd name="connsiteX130" fmla="*/ 4459810 w 12192000"/>
              <a:gd name="connsiteY130" fmla="*/ 1797886 h 2237474"/>
              <a:gd name="connsiteX131" fmla="*/ 4379064 w 12192000"/>
              <a:gd name="connsiteY131" fmla="*/ 1817177 h 2237474"/>
              <a:gd name="connsiteX132" fmla="*/ 4319209 w 12192000"/>
              <a:gd name="connsiteY132" fmla="*/ 1834833 h 2237474"/>
              <a:gd name="connsiteX133" fmla="*/ 4290981 w 12192000"/>
              <a:gd name="connsiteY133" fmla="*/ 1839677 h 2237474"/>
              <a:gd name="connsiteX134" fmla="*/ 4285792 w 12192000"/>
              <a:gd name="connsiteY134" fmla="*/ 1836231 h 2237474"/>
              <a:gd name="connsiteX135" fmla="*/ 4238372 w 12192000"/>
              <a:gd name="connsiteY135" fmla="*/ 1851480 h 2237474"/>
              <a:gd name="connsiteX136" fmla="*/ 4232517 w 12192000"/>
              <a:gd name="connsiteY136" fmla="*/ 1852567 h 2237474"/>
              <a:gd name="connsiteX137" fmla="*/ 4191732 w 12192000"/>
              <a:gd name="connsiteY137" fmla="*/ 1857328 h 2237474"/>
              <a:gd name="connsiteX138" fmla="*/ 4065532 w 12192000"/>
              <a:gd name="connsiteY138" fmla="*/ 1855477 h 2237474"/>
              <a:gd name="connsiteX139" fmla="*/ 4028460 w 12192000"/>
              <a:gd name="connsiteY139" fmla="*/ 1855137 h 2237474"/>
              <a:gd name="connsiteX140" fmla="*/ 4002267 w 12192000"/>
              <a:gd name="connsiteY140" fmla="*/ 1852352 h 2237474"/>
              <a:gd name="connsiteX141" fmla="*/ 3931396 w 12192000"/>
              <a:gd name="connsiteY141" fmla="*/ 1858915 h 2237474"/>
              <a:gd name="connsiteX142" fmla="*/ 3812162 w 12192000"/>
              <a:gd name="connsiteY142" fmla="*/ 1875501 h 2237474"/>
              <a:gd name="connsiteX143" fmla="*/ 3729530 w 12192000"/>
              <a:gd name="connsiteY143" fmla="*/ 1864513 h 2237474"/>
              <a:gd name="connsiteX144" fmla="*/ 3680177 w 12192000"/>
              <a:gd name="connsiteY144" fmla="*/ 1881552 h 2237474"/>
              <a:gd name="connsiteX145" fmla="*/ 3567259 w 12192000"/>
              <a:gd name="connsiteY145" fmla="*/ 1893482 h 2237474"/>
              <a:gd name="connsiteX146" fmla="*/ 3405770 w 12192000"/>
              <a:gd name="connsiteY146" fmla="*/ 1904591 h 2237474"/>
              <a:gd name="connsiteX147" fmla="*/ 3280097 w 12192000"/>
              <a:gd name="connsiteY147" fmla="*/ 1919610 h 2237474"/>
              <a:gd name="connsiteX148" fmla="*/ 3123424 w 12192000"/>
              <a:gd name="connsiteY148" fmla="*/ 1952930 h 2237474"/>
              <a:gd name="connsiteX149" fmla="*/ 3009910 w 12192000"/>
              <a:gd name="connsiteY149" fmla="*/ 1957866 h 2237474"/>
              <a:gd name="connsiteX150" fmla="*/ 2995934 w 12192000"/>
              <a:gd name="connsiteY150" fmla="*/ 1967085 h 2237474"/>
              <a:gd name="connsiteX151" fmla="*/ 2980071 w 12192000"/>
              <a:gd name="connsiteY151" fmla="*/ 1972988 h 2237474"/>
              <a:gd name="connsiteX152" fmla="*/ 2978094 w 12192000"/>
              <a:gd name="connsiteY152" fmla="*/ 1972369 h 2237474"/>
              <a:gd name="connsiteX153" fmla="*/ 2942858 w 12192000"/>
              <a:gd name="connsiteY153" fmla="*/ 1981367 h 2237474"/>
              <a:gd name="connsiteX154" fmla="*/ 2875436 w 12192000"/>
              <a:gd name="connsiteY154" fmla="*/ 1996977 h 2237474"/>
              <a:gd name="connsiteX155" fmla="*/ 2874892 w 12192000"/>
              <a:gd name="connsiteY155" fmla="*/ 1996085 h 2237474"/>
              <a:gd name="connsiteX156" fmla="*/ 2864145 w 12192000"/>
              <a:gd name="connsiteY156" fmla="*/ 1994061 h 2237474"/>
              <a:gd name="connsiteX157" fmla="*/ 2843662 w 12192000"/>
              <a:gd name="connsiteY157" fmla="*/ 1992498 h 2237474"/>
              <a:gd name="connsiteX158" fmla="*/ 2796128 w 12192000"/>
              <a:gd name="connsiteY158" fmla="*/ 1976403 h 2237474"/>
              <a:gd name="connsiteX159" fmla="*/ 2756784 w 12192000"/>
              <a:gd name="connsiteY159" fmla="*/ 1985116 h 2237474"/>
              <a:gd name="connsiteX160" fmla="*/ 2748833 w 12192000"/>
              <a:gd name="connsiteY160" fmla="*/ 1986323 h 2237474"/>
              <a:gd name="connsiteX161" fmla="*/ 2748661 w 12192000"/>
              <a:gd name="connsiteY161" fmla="*/ 1986122 h 2237474"/>
              <a:gd name="connsiteX162" fmla="*/ 2740251 w 12192000"/>
              <a:gd name="connsiteY162" fmla="*/ 1986946 h 2237474"/>
              <a:gd name="connsiteX163" fmla="*/ 2718916 w 12192000"/>
              <a:gd name="connsiteY163" fmla="*/ 1990867 h 2237474"/>
              <a:gd name="connsiteX164" fmla="*/ 2713522 w 12192000"/>
              <a:gd name="connsiteY164" fmla="*/ 1990173 h 2237474"/>
              <a:gd name="connsiteX165" fmla="*/ 2680597 w 12192000"/>
              <a:gd name="connsiteY165" fmla="*/ 1984996 h 2237474"/>
              <a:gd name="connsiteX166" fmla="*/ 2578178 w 12192000"/>
              <a:gd name="connsiteY166" fmla="*/ 1990531 h 2237474"/>
              <a:gd name="connsiteX167" fmla="*/ 2476147 w 12192000"/>
              <a:gd name="connsiteY167" fmla="*/ 1998305 h 2237474"/>
              <a:gd name="connsiteX168" fmla="*/ 2373568 w 12192000"/>
              <a:gd name="connsiteY168" fmla="*/ 2003219 h 2237474"/>
              <a:gd name="connsiteX169" fmla="*/ 2321399 w 12192000"/>
              <a:gd name="connsiteY169" fmla="*/ 1989467 h 2237474"/>
              <a:gd name="connsiteX170" fmla="*/ 2315525 w 12192000"/>
              <a:gd name="connsiteY170" fmla="*/ 1989708 h 2237474"/>
              <a:gd name="connsiteX171" fmla="*/ 2300792 w 12192000"/>
              <a:gd name="connsiteY171" fmla="*/ 1994290 h 2237474"/>
              <a:gd name="connsiteX172" fmla="*/ 2295469 w 12192000"/>
              <a:gd name="connsiteY172" fmla="*/ 1996659 h 2237474"/>
              <a:gd name="connsiteX173" fmla="*/ 2287219 w 12192000"/>
              <a:gd name="connsiteY173" fmla="*/ 1998750 h 2237474"/>
              <a:gd name="connsiteX174" fmla="*/ 2286948 w 12192000"/>
              <a:gd name="connsiteY174" fmla="*/ 1998596 h 2237474"/>
              <a:gd name="connsiteX175" fmla="*/ 2243069 w 12192000"/>
              <a:gd name="connsiteY175" fmla="*/ 2015111 h 2237474"/>
              <a:gd name="connsiteX176" fmla="*/ 2186609 w 12192000"/>
              <a:gd name="connsiteY176" fmla="*/ 2008263 h 2237474"/>
              <a:gd name="connsiteX177" fmla="*/ 2164831 w 12192000"/>
              <a:gd name="connsiteY177" fmla="*/ 2010143 h 2237474"/>
              <a:gd name="connsiteX178" fmla="*/ 2152836 w 12192000"/>
              <a:gd name="connsiteY178" fmla="*/ 2010048 h 2237474"/>
              <a:gd name="connsiteX179" fmla="*/ 2117102 w 12192000"/>
              <a:gd name="connsiteY179" fmla="*/ 2023004 h 2237474"/>
              <a:gd name="connsiteX180" fmla="*/ 2111935 w 12192000"/>
              <a:gd name="connsiteY180" fmla="*/ 2023163 h 2237474"/>
              <a:gd name="connsiteX181" fmla="*/ 2089991 w 12192000"/>
              <a:gd name="connsiteY181" fmla="*/ 2034193 h 2237474"/>
              <a:gd name="connsiteX182" fmla="*/ 2058061 w 12192000"/>
              <a:gd name="connsiteY182" fmla="*/ 2047942 h 2237474"/>
              <a:gd name="connsiteX183" fmla="*/ 2055737 w 12192000"/>
              <a:gd name="connsiteY183" fmla="*/ 2047704 h 2237474"/>
              <a:gd name="connsiteX184" fmla="*/ 2042244 w 12192000"/>
              <a:gd name="connsiteY184" fmla="*/ 2055560 h 2237474"/>
              <a:gd name="connsiteX185" fmla="*/ 1976224 w 12192000"/>
              <a:gd name="connsiteY185" fmla="*/ 2074257 h 2237474"/>
              <a:gd name="connsiteX186" fmla="*/ 1877728 w 12192000"/>
              <a:gd name="connsiteY186" fmla="*/ 2101004 h 2237474"/>
              <a:gd name="connsiteX187" fmla="*/ 1759056 w 12192000"/>
              <a:gd name="connsiteY187" fmla="*/ 2125608 h 2237474"/>
              <a:gd name="connsiteX188" fmla="*/ 1637948 w 12192000"/>
              <a:gd name="connsiteY188" fmla="*/ 2172597 h 2237474"/>
              <a:gd name="connsiteX189" fmla="*/ 1434549 w 12192000"/>
              <a:gd name="connsiteY189" fmla="*/ 2234522 h 2237474"/>
              <a:gd name="connsiteX190" fmla="*/ 1398481 w 12192000"/>
              <a:gd name="connsiteY190" fmla="*/ 2237074 h 2237474"/>
              <a:gd name="connsiteX191" fmla="*/ 1398407 w 12192000"/>
              <a:gd name="connsiteY191" fmla="*/ 2237095 h 2237474"/>
              <a:gd name="connsiteX192" fmla="*/ 1370962 w 12192000"/>
              <a:gd name="connsiteY192" fmla="*/ 2237474 h 2237474"/>
              <a:gd name="connsiteX193" fmla="*/ 1356367 w 12192000"/>
              <a:gd name="connsiteY193" fmla="*/ 2235089 h 2237474"/>
              <a:gd name="connsiteX194" fmla="*/ 1324828 w 12192000"/>
              <a:gd name="connsiteY194" fmla="*/ 2231968 h 2237474"/>
              <a:gd name="connsiteX195" fmla="*/ 1297744 w 12192000"/>
              <a:gd name="connsiteY195" fmla="*/ 2235849 h 2237474"/>
              <a:gd name="connsiteX196" fmla="*/ 1286236 w 12192000"/>
              <a:gd name="connsiteY196" fmla="*/ 2233135 h 2237474"/>
              <a:gd name="connsiteX197" fmla="*/ 1283504 w 12192000"/>
              <a:gd name="connsiteY197" fmla="*/ 2233797 h 2237474"/>
              <a:gd name="connsiteX198" fmla="*/ 1279765 w 12192000"/>
              <a:gd name="connsiteY198" fmla="*/ 2229639 h 2237474"/>
              <a:gd name="connsiteX199" fmla="*/ 1195347 w 12192000"/>
              <a:gd name="connsiteY199" fmla="*/ 2212354 h 2237474"/>
              <a:gd name="connsiteX200" fmla="*/ 970251 w 12192000"/>
              <a:gd name="connsiteY200" fmla="*/ 2221029 h 2237474"/>
              <a:gd name="connsiteX201" fmla="*/ 812914 w 12192000"/>
              <a:gd name="connsiteY201" fmla="*/ 2202752 h 2237474"/>
              <a:gd name="connsiteX202" fmla="*/ 800195 w 12192000"/>
              <a:gd name="connsiteY202" fmla="*/ 2209407 h 2237474"/>
              <a:gd name="connsiteX203" fmla="*/ 784978 w 12192000"/>
              <a:gd name="connsiteY203" fmla="*/ 2212360 h 2237474"/>
              <a:gd name="connsiteX204" fmla="*/ 681987 w 12192000"/>
              <a:gd name="connsiteY204" fmla="*/ 2216757 h 2237474"/>
              <a:gd name="connsiteX205" fmla="*/ 669923 w 12192000"/>
              <a:gd name="connsiteY205" fmla="*/ 2211682 h 2237474"/>
              <a:gd name="connsiteX206" fmla="*/ 648680 w 12192000"/>
              <a:gd name="connsiteY206" fmla="*/ 2206229 h 2237474"/>
              <a:gd name="connsiteX207" fmla="*/ 597225 w 12192000"/>
              <a:gd name="connsiteY207" fmla="*/ 2180999 h 2237474"/>
              <a:gd name="connsiteX208" fmla="*/ 558449 w 12192000"/>
              <a:gd name="connsiteY208" fmla="*/ 2182346 h 2237474"/>
              <a:gd name="connsiteX209" fmla="*/ 550517 w 12192000"/>
              <a:gd name="connsiteY209" fmla="*/ 2182060 h 2237474"/>
              <a:gd name="connsiteX210" fmla="*/ 550309 w 12192000"/>
              <a:gd name="connsiteY210" fmla="*/ 2181825 h 2237474"/>
              <a:gd name="connsiteX211" fmla="*/ 541836 w 12192000"/>
              <a:gd name="connsiteY211" fmla="*/ 2181063 h 2237474"/>
              <a:gd name="connsiteX212" fmla="*/ 536057 w 12192000"/>
              <a:gd name="connsiteY212" fmla="*/ 2181537 h 2237474"/>
              <a:gd name="connsiteX213" fmla="*/ 520671 w 12192000"/>
              <a:gd name="connsiteY213" fmla="*/ 2180980 h 2237474"/>
              <a:gd name="connsiteX214" fmla="*/ 515024 w 12192000"/>
              <a:gd name="connsiteY214" fmla="*/ 2179258 h 2237474"/>
              <a:gd name="connsiteX215" fmla="*/ 512278 w 12192000"/>
              <a:gd name="connsiteY215" fmla="*/ 2176369 h 2237474"/>
              <a:gd name="connsiteX216" fmla="*/ 480419 w 12192000"/>
              <a:gd name="connsiteY216" fmla="*/ 2167807 h 2237474"/>
              <a:gd name="connsiteX217" fmla="*/ 413835 w 12192000"/>
              <a:gd name="connsiteY217" fmla="*/ 2156783 h 2237474"/>
              <a:gd name="connsiteX218" fmla="*/ 376513 w 12192000"/>
              <a:gd name="connsiteY218" fmla="*/ 2154014 h 2237474"/>
              <a:gd name="connsiteX219" fmla="*/ 273386 w 12192000"/>
              <a:gd name="connsiteY219" fmla="*/ 2142551 h 2237474"/>
              <a:gd name="connsiteX220" fmla="*/ 169207 w 12192000"/>
              <a:gd name="connsiteY220" fmla="*/ 2128100 h 2237474"/>
              <a:gd name="connsiteX221" fmla="*/ 93149 w 12192000"/>
              <a:gd name="connsiteY221" fmla="*/ 2105324 h 2237474"/>
              <a:gd name="connsiteX222" fmla="*/ 88109 w 12192000"/>
              <a:gd name="connsiteY222" fmla="*/ 2106704 h 2237474"/>
              <a:gd name="connsiteX223" fmla="*/ 80022 w 12192000"/>
              <a:gd name="connsiteY223" fmla="*/ 2107254 h 2237474"/>
              <a:gd name="connsiteX224" fmla="*/ 79717 w 12192000"/>
              <a:gd name="connsiteY224" fmla="*/ 2107046 h 2237474"/>
              <a:gd name="connsiteX225" fmla="*/ 72352 w 12192000"/>
              <a:gd name="connsiteY225" fmla="*/ 2107991 h 2237474"/>
              <a:gd name="connsiteX226" fmla="*/ 37645 w 12192000"/>
              <a:gd name="connsiteY226" fmla="*/ 2115401 h 2237474"/>
              <a:gd name="connsiteX227" fmla="*/ 4572 w 12192000"/>
              <a:gd name="connsiteY227" fmla="*/ 2111091 h 2237474"/>
              <a:gd name="connsiteX228" fmla="*/ 0 w 12192000"/>
              <a:gd name="connsiteY228" fmla="*/ 2110468 h 2237474"/>
              <a:gd name="connsiteX229" fmla="*/ 0 w 12192000"/>
              <a:gd name="connsiteY229"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154948 w 12192000"/>
              <a:gd name="connsiteY4" fmla="*/ 762731 h 2237474"/>
              <a:gd name="connsiteX5" fmla="*/ 12047364 w 12192000"/>
              <a:gd name="connsiteY5" fmla="*/ 749662 h 2237474"/>
              <a:gd name="connsiteX6" fmla="*/ 11890686 w 12192000"/>
              <a:gd name="connsiteY6" fmla="*/ 732766 h 2237474"/>
              <a:gd name="connsiteX7" fmla="*/ 11782413 w 12192000"/>
              <a:gd name="connsiteY7" fmla="*/ 769868 h 2237474"/>
              <a:gd name="connsiteX8" fmla="*/ 11649954 w 12192000"/>
              <a:gd name="connsiteY8" fmla="*/ 749628 h 2237474"/>
              <a:gd name="connsiteX9" fmla="*/ 11560424 w 12192000"/>
              <a:gd name="connsiteY9" fmla="*/ 748017 h 2237474"/>
              <a:gd name="connsiteX10" fmla="*/ 11358455 w 12192000"/>
              <a:gd name="connsiteY10" fmla="*/ 747593 h 2237474"/>
              <a:gd name="connsiteX11" fmla="*/ 11165209 w 12192000"/>
              <a:gd name="connsiteY11" fmla="*/ 748852 h 2237474"/>
              <a:gd name="connsiteX12" fmla="*/ 11058755 w 12192000"/>
              <a:gd name="connsiteY12" fmla="*/ 749617 h 2237474"/>
              <a:gd name="connsiteX13" fmla="*/ 10884013 w 12192000"/>
              <a:gd name="connsiteY13" fmla="*/ 760728 h 2237474"/>
              <a:gd name="connsiteX14" fmla="*/ 10834688 w 12192000"/>
              <a:gd name="connsiteY14" fmla="*/ 757726 h 2237474"/>
              <a:gd name="connsiteX15" fmla="*/ 10805004 w 12192000"/>
              <a:gd name="connsiteY15" fmla="*/ 757573 h 2237474"/>
              <a:gd name="connsiteX16" fmla="*/ 10739478 w 12192000"/>
              <a:gd name="connsiteY16" fmla="*/ 776841 h 2237474"/>
              <a:gd name="connsiteX17" fmla="*/ 10458762 w 12192000"/>
              <a:gd name="connsiteY17" fmla="*/ 755400 h 2237474"/>
              <a:gd name="connsiteX18" fmla="*/ 10246919 w 12192000"/>
              <a:gd name="connsiteY18" fmla="*/ 769960 h 2237474"/>
              <a:gd name="connsiteX19" fmla="*/ 10167995 w 12192000"/>
              <a:gd name="connsiteY19" fmla="*/ 760843 h 2237474"/>
              <a:gd name="connsiteX20" fmla="*/ 9997044 w 12192000"/>
              <a:gd name="connsiteY20" fmla="*/ 780129 h 2237474"/>
              <a:gd name="connsiteX21" fmla="*/ 9943887 w 12192000"/>
              <a:gd name="connsiteY21" fmla="*/ 804141 h 2237474"/>
              <a:gd name="connsiteX22" fmla="*/ 9918248 w 12192000"/>
              <a:gd name="connsiteY22" fmla="*/ 816628 h 2237474"/>
              <a:gd name="connsiteX23" fmla="*/ 9836148 w 12192000"/>
              <a:gd name="connsiteY23" fmla="*/ 858312 h 2237474"/>
              <a:gd name="connsiteX24" fmla="*/ 9823800 w 12192000"/>
              <a:gd name="connsiteY24" fmla="*/ 866604 h 2237474"/>
              <a:gd name="connsiteX25" fmla="*/ 9794684 w 12192000"/>
              <a:gd name="connsiteY25" fmla="*/ 864509 h 2237474"/>
              <a:gd name="connsiteX26" fmla="*/ 9778288 w 12192000"/>
              <a:gd name="connsiteY26" fmla="*/ 854362 h 2237474"/>
              <a:gd name="connsiteX27" fmla="*/ 9773886 w 12192000"/>
              <a:gd name="connsiteY27" fmla="*/ 857543 h 2237474"/>
              <a:gd name="connsiteX28" fmla="*/ 9761459 w 12192000"/>
              <a:gd name="connsiteY28" fmla="*/ 862394 h 2237474"/>
              <a:gd name="connsiteX29" fmla="*/ 9705768 w 12192000"/>
              <a:gd name="connsiteY29" fmla="*/ 894610 h 2237474"/>
              <a:gd name="connsiteX30" fmla="*/ 9683005 w 12192000"/>
              <a:gd name="connsiteY30" fmla="*/ 894128 h 2237474"/>
              <a:gd name="connsiteX31" fmla="*/ 9594438 w 12192000"/>
              <a:gd name="connsiteY31" fmla="*/ 919051 h 2237474"/>
              <a:gd name="connsiteX32" fmla="*/ 9577033 w 12192000"/>
              <a:gd name="connsiteY32" fmla="*/ 922857 h 2237474"/>
              <a:gd name="connsiteX33" fmla="*/ 9544189 w 12192000"/>
              <a:gd name="connsiteY33" fmla="*/ 938966 h 2237474"/>
              <a:gd name="connsiteX34" fmla="*/ 9534048 w 12192000"/>
              <a:gd name="connsiteY34" fmla="*/ 940158 h 2237474"/>
              <a:gd name="connsiteX35" fmla="*/ 9500499 w 12192000"/>
              <a:gd name="connsiteY35" fmla="*/ 954680 h 2237474"/>
              <a:gd name="connsiteX36" fmla="*/ 9428195 w 12192000"/>
              <a:gd name="connsiteY36" fmla="*/ 986225 h 2237474"/>
              <a:gd name="connsiteX37" fmla="*/ 9410017 w 12192000"/>
              <a:gd name="connsiteY37" fmla="*/ 993931 h 2237474"/>
              <a:gd name="connsiteX38" fmla="*/ 9392919 w 12192000"/>
              <a:gd name="connsiteY38" fmla="*/ 994656 h 2237474"/>
              <a:gd name="connsiteX39" fmla="*/ 9301293 w 12192000"/>
              <a:gd name="connsiteY39" fmla="*/ 1011593 h 2237474"/>
              <a:gd name="connsiteX40" fmla="*/ 9278619 w 12192000"/>
              <a:gd name="connsiteY40" fmla="*/ 1011878 h 2237474"/>
              <a:gd name="connsiteX41" fmla="*/ 9268019 w 12192000"/>
              <a:gd name="connsiteY41" fmla="*/ 1007442 h 2237474"/>
              <a:gd name="connsiteX42" fmla="*/ 9234662 w 12192000"/>
              <a:gd name="connsiteY42" fmla="*/ 1023056 h 2237474"/>
              <a:gd name="connsiteX43" fmla="*/ 9181033 w 12192000"/>
              <a:gd name="connsiteY43" fmla="*/ 1037921 h 2237474"/>
              <a:gd name="connsiteX44" fmla="*/ 9155969 w 12192000"/>
              <a:gd name="connsiteY44" fmla="*/ 1046804 h 2237474"/>
              <a:gd name="connsiteX45" fmla="*/ 9133985 w 12192000"/>
              <a:gd name="connsiteY45" fmla="*/ 1046450 h 2237474"/>
              <a:gd name="connsiteX46" fmla="*/ 9012987 w 12192000"/>
              <a:gd name="connsiteY46" fmla="*/ 1061986 h 2237474"/>
              <a:gd name="connsiteX47" fmla="*/ 8968445 w 12192000"/>
              <a:gd name="connsiteY47" fmla="*/ 1052169 h 2237474"/>
              <a:gd name="connsiteX48" fmla="*/ 8958984 w 12192000"/>
              <a:gd name="connsiteY48" fmla="*/ 1057212 h 2237474"/>
              <a:gd name="connsiteX49" fmla="*/ 8886001 w 12192000"/>
              <a:gd name="connsiteY49" fmla="*/ 1067468 h 2237474"/>
              <a:gd name="connsiteX50" fmla="*/ 8838610 w 12192000"/>
              <a:gd name="connsiteY50" fmla="*/ 1075091 h 2237474"/>
              <a:gd name="connsiteX51" fmla="*/ 8750383 w 12192000"/>
              <a:gd name="connsiteY51" fmla="*/ 1097387 h 2237474"/>
              <a:gd name="connsiteX52" fmla="*/ 8697365 w 12192000"/>
              <a:gd name="connsiteY52" fmla="*/ 1105869 h 2237474"/>
              <a:gd name="connsiteX53" fmla="*/ 8665605 w 12192000"/>
              <a:gd name="connsiteY53" fmla="*/ 1110791 h 2237474"/>
              <a:gd name="connsiteX54" fmla="*/ 8584946 w 12192000"/>
              <a:gd name="connsiteY54" fmla="*/ 1135226 h 2237474"/>
              <a:gd name="connsiteX55" fmla="*/ 8460755 w 12192000"/>
              <a:gd name="connsiteY55" fmla="*/ 1203427 h 2237474"/>
              <a:gd name="connsiteX56" fmla="*/ 8419755 w 12192000"/>
              <a:gd name="connsiteY56" fmla="*/ 1216260 h 2237474"/>
              <a:gd name="connsiteX57" fmla="*/ 8411626 w 12192000"/>
              <a:gd name="connsiteY57" fmla="*/ 1214397 h 2237474"/>
              <a:gd name="connsiteX58" fmla="*/ 8363469 w 12192000"/>
              <a:gd name="connsiteY58" fmla="*/ 1246658 h 2237474"/>
              <a:gd name="connsiteX59" fmla="*/ 8275497 w 12192000"/>
              <a:gd name="connsiteY59" fmla="*/ 1264396 h 2237474"/>
              <a:gd name="connsiteX60" fmla="*/ 8206287 w 12192000"/>
              <a:gd name="connsiteY60" fmla="*/ 1273060 h 2237474"/>
              <a:gd name="connsiteX61" fmla="*/ 8168705 w 12192000"/>
              <a:gd name="connsiteY61" fmla="*/ 1279956 h 2237474"/>
              <a:gd name="connsiteX62" fmla="*/ 8139997 w 12192000"/>
              <a:gd name="connsiteY62" fmla="*/ 1282713 h 2237474"/>
              <a:gd name="connsiteX63" fmla="*/ 8074238 w 12192000"/>
              <a:gd name="connsiteY63" fmla="*/ 1301895 h 2237474"/>
              <a:gd name="connsiteX64" fmla="*/ 7968292 w 12192000"/>
              <a:gd name="connsiteY64" fmla="*/ 1338779 h 2237474"/>
              <a:gd name="connsiteX65" fmla="*/ 7945122 w 12192000"/>
              <a:gd name="connsiteY65" fmla="*/ 1345477 h 2237474"/>
              <a:gd name="connsiteX66" fmla="*/ 7902328 w 12192000"/>
              <a:gd name="connsiteY66" fmla="*/ 1345865 h 2237474"/>
              <a:gd name="connsiteX67" fmla="*/ 7898322 w 12192000"/>
              <a:gd name="connsiteY67" fmla="*/ 1345689 h 2237474"/>
              <a:gd name="connsiteX68" fmla="*/ 7875879 w 12192000"/>
              <a:gd name="connsiteY68" fmla="*/ 1345646 h 2237474"/>
              <a:gd name="connsiteX69" fmla="*/ 7840612 w 12192000"/>
              <a:gd name="connsiteY69" fmla="*/ 1369373 h 2237474"/>
              <a:gd name="connsiteX70" fmla="*/ 7786819 w 12192000"/>
              <a:gd name="connsiteY70" fmla="*/ 1378970 h 2237474"/>
              <a:gd name="connsiteX71" fmla="*/ 7548172 w 12192000"/>
              <a:gd name="connsiteY71" fmla="*/ 1417460 h 2237474"/>
              <a:gd name="connsiteX72" fmla="*/ 7483437 w 12192000"/>
              <a:gd name="connsiteY72" fmla="*/ 1478152 h 2237474"/>
              <a:gd name="connsiteX73" fmla="*/ 7377870 w 12192000"/>
              <a:gd name="connsiteY73" fmla="*/ 1523319 h 2237474"/>
              <a:gd name="connsiteX74" fmla="*/ 7230737 w 12192000"/>
              <a:gd name="connsiteY74" fmla="*/ 1562633 h 2237474"/>
              <a:gd name="connsiteX75" fmla="*/ 7224458 w 12192000"/>
              <a:gd name="connsiteY75" fmla="*/ 1573008 h 2237474"/>
              <a:gd name="connsiteX76" fmla="*/ 7213486 w 12192000"/>
              <a:gd name="connsiteY76" fmla="*/ 1580987 h 2237474"/>
              <a:gd name="connsiteX77" fmla="*/ 7210972 w 12192000"/>
              <a:gd name="connsiteY77" fmla="*/ 1580856 h 2237474"/>
              <a:gd name="connsiteX78" fmla="*/ 7183121 w 12192000"/>
              <a:gd name="connsiteY78" fmla="*/ 1595162 h 2237474"/>
              <a:gd name="connsiteX79" fmla="*/ 7164601 w 12192000"/>
              <a:gd name="connsiteY79" fmla="*/ 1606490 h 2237474"/>
              <a:gd name="connsiteX80" fmla="*/ 7159286 w 12192000"/>
              <a:gd name="connsiteY80" fmla="*/ 1606850 h 2237474"/>
              <a:gd name="connsiteX81" fmla="*/ 7114651 w 12192000"/>
              <a:gd name="connsiteY81" fmla="*/ 1620959 h 2237474"/>
              <a:gd name="connsiteX82" fmla="*/ 7092727 w 12192000"/>
              <a:gd name="connsiteY82" fmla="*/ 1623628 h 2237474"/>
              <a:gd name="connsiteX83" fmla="*/ 7031309 w 12192000"/>
              <a:gd name="connsiteY83" fmla="*/ 1619451 h 2237474"/>
              <a:gd name="connsiteX84" fmla="*/ 6999084 w 12192000"/>
              <a:gd name="connsiteY84" fmla="*/ 1634317 h 2237474"/>
              <a:gd name="connsiteX85" fmla="*/ 6992107 w 12192000"/>
              <a:gd name="connsiteY85" fmla="*/ 1636860 h 2237474"/>
              <a:gd name="connsiteX86" fmla="*/ 6991765 w 12192000"/>
              <a:gd name="connsiteY86" fmla="*/ 1636725 h 2237474"/>
              <a:gd name="connsiteX87" fmla="*/ 6983996 w 12192000"/>
              <a:gd name="connsiteY87" fmla="*/ 1639040 h 2237474"/>
              <a:gd name="connsiteX88" fmla="*/ 6979383 w 12192000"/>
              <a:gd name="connsiteY88" fmla="*/ 1641496 h 2237474"/>
              <a:gd name="connsiteX89" fmla="*/ 6900177 w 12192000"/>
              <a:gd name="connsiteY89" fmla="*/ 1636016 h 2237474"/>
              <a:gd name="connsiteX90" fmla="*/ 6795372 w 12192000"/>
              <a:gd name="connsiteY90" fmla="*/ 1644845 h 2237474"/>
              <a:gd name="connsiteX91" fmla="*/ 6692251 w 12192000"/>
              <a:gd name="connsiteY91" fmla="*/ 1656357 h 2237474"/>
              <a:gd name="connsiteX92" fmla="*/ 6655235 w 12192000"/>
              <a:gd name="connsiteY92" fmla="*/ 1661869 h 2237474"/>
              <a:gd name="connsiteX93" fmla="*/ 6587857 w 12192000"/>
              <a:gd name="connsiteY93" fmla="*/ 1665769 h 2237474"/>
              <a:gd name="connsiteX94" fmla="*/ 6554894 w 12192000"/>
              <a:gd name="connsiteY94" fmla="*/ 1664428 h 2237474"/>
              <a:gd name="connsiteX95" fmla="*/ 6516595 w 12192000"/>
              <a:gd name="connsiteY95" fmla="*/ 1667475 h 2237474"/>
              <a:gd name="connsiteX96" fmla="*/ 6508541 w 12192000"/>
              <a:gd name="connsiteY96" fmla="*/ 1668757 h 2237474"/>
              <a:gd name="connsiteX97" fmla="*/ 6471012 w 12192000"/>
              <a:gd name="connsiteY97" fmla="*/ 1678604 h 2237474"/>
              <a:gd name="connsiteX98" fmla="*/ 6415265 w 12192000"/>
              <a:gd name="connsiteY98" fmla="*/ 1665317 h 2237474"/>
              <a:gd name="connsiteX99" fmla="*/ 6364035 w 12192000"/>
              <a:gd name="connsiteY99" fmla="*/ 1667683 h 2237474"/>
              <a:gd name="connsiteX100" fmla="*/ 6280959 w 12192000"/>
              <a:gd name="connsiteY100" fmla="*/ 1689329 h 2237474"/>
              <a:gd name="connsiteX101" fmla="*/ 6243319 w 12192000"/>
              <a:gd name="connsiteY101" fmla="*/ 1695560 h 2237474"/>
              <a:gd name="connsiteX102" fmla="*/ 6098321 w 12192000"/>
              <a:gd name="connsiteY102" fmla="*/ 1721646 h 2237474"/>
              <a:gd name="connsiteX103" fmla="*/ 5880652 w 12192000"/>
              <a:gd name="connsiteY103" fmla="*/ 1779643 h 2237474"/>
              <a:gd name="connsiteX104" fmla="*/ 5785959 w 12192000"/>
              <a:gd name="connsiteY104" fmla="*/ 1775307 h 2237474"/>
              <a:gd name="connsiteX105" fmla="*/ 5643534 w 12192000"/>
              <a:gd name="connsiteY105" fmla="*/ 1802919 h 2237474"/>
              <a:gd name="connsiteX106" fmla="*/ 5518799 w 12192000"/>
              <a:gd name="connsiteY106" fmla="*/ 1818312 h 2237474"/>
              <a:gd name="connsiteX107" fmla="*/ 5505014 w 12192000"/>
              <a:gd name="connsiteY107" fmla="*/ 1819259 h 2237474"/>
              <a:gd name="connsiteX108" fmla="*/ 5453307 w 12192000"/>
              <a:gd name="connsiteY108" fmla="*/ 1815450 h 2237474"/>
              <a:gd name="connsiteX109" fmla="*/ 5364192 w 12192000"/>
              <a:gd name="connsiteY109" fmla="*/ 1826074 h 2237474"/>
              <a:gd name="connsiteX110" fmla="*/ 5350380 w 12192000"/>
              <a:gd name="connsiteY110" fmla="*/ 1830891 h 2237474"/>
              <a:gd name="connsiteX111" fmla="*/ 5259633 w 12192000"/>
              <a:gd name="connsiteY111" fmla="*/ 1837160 h 2237474"/>
              <a:gd name="connsiteX112" fmla="*/ 5197513 w 12192000"/>
              <a:gd name="connsiteY112" fmla="*/ 1844718 h 2237474"/>
              <a:gd name="connsiteX113" fmla="*/ 5184170 w 12192000"/>
              <a:gd name="connsiteY113" fmla="*/ 1849402 h 2237474"/>
              <a:gd name="connsiteX114" fmla="*/ 5168852 w 12192000"/>
              <a:gd name="connsiteY114" fmla="*/ 1844846 h 2237474"/>
              <a:gd name="connsiteX115" fmla="*/ 5164370 w 12192000"/>
              <a:gd name="connsiteY115" fmla="*/ 1840597 h 2237474"/>
              <a:gd name="connsiteX116" fmla="*/ 5114927 w 12192000"/>
              <a:gd name="connsiteY116" fmla="*/ 1847827 h 2237474"/>
              <a:gd name="connsiteX117" fmla="*/ 5108970 w 12192000"/>
              <a:gd name="connsiteY117" fmla="*/ 1847935 h 2237474"/>
              <a:gd name="connsiteX118" fmla="*/ 5067961 w 12192000"/>
              <a:gd name="connsiteY118" fmla="*/ 1845917 h 2237474"/>
              <a:gd name="connsiteX119" fmla="*/ 5007075 w 12192000"/>
              <a:gd name="connsiteY119" fmla="*/ 1838626 h 2237474"/>
              <a:gd name="connsiteX120" fmla="*/ 4944087 w 12192000"/>
              <a:gd name="connsiteY120" fmla="*/ 1823332 h 2237474"/>
              <a:gd name="connsiteX121" fmla="*/ 4907662 w 12192000"/>
              <a:gd name="connsiteY121" fmla="*/ 1816900 h 2237474"/>
              <a:gd name="connsiteX122" fmla="*/ 4882386 w 12192000"/>
              <a:gd name="connsiteY122" fmla="*/ 1809844 h 2237474"/>
              <a:gd name="connsiteX123" fmla="*/ 4811440 w 12192000"/>
              <a:gd name="connsiteY123" fmla="*/ 1804655 h 2237474"/>
              <a:gd name="connsiteX124" fmla="*/ 4691075 w 12192000"/>
              <a:gd name="connsiteY124" fmla="*/ 1801389 h 2237474"/>
              <a:gd name="connsiteX125" fmla="*/ 4611738 w 12192000"/>
              <a:gd name="connsiteY125" fmla="*/ 1776964 h 2237474"/>
              <a:gd name="connsiteX126" fmla="*/ 4560070 w 12192000"/>
              <a:gd name="connsiteY126" fmla="*/ 1785640 h 2237474"/>
              <a:gd name="connsiteX127" fmla="*/ 4536503 w 12192000"/>
              <a:gd name="connsiteY127" fmla="*/ 1785334 h 2237474"/>
              <a:gd name="connsiteX128" fmla="*/ 4513724 w 12192000"/>
              <a:gd name="connsiteY128" fmla="*/ 1791996 h 2237474"/>
              <a:gd name="connsiteX129" fmla="*/ 4459810 w 12192000"/>
              <a:gd name="connsiteY129" fmla="*/ 1797886 h 2237474"/>
              <a:gd name="connsiteX130" fmla="*/ 4379064 w 12192000"/>
              <a:gd name="connsiteY130" fmla="*/ 1817177 h 2237474"/>
              <a:gd name="connsiteX131" fmla="*/ 4319209 w 12192000"/>
              <a:gd name="connsiteY131" fmla="*/ 1834833 h 2237474"/>
              <a:gd name="connsiteX132" fmla="*/ 4290981 w 12192000"/>
              <a:gd name="connsiteY132" fmla="*/ 1839677 h 2237474"/>
              <a:gd name="connsiteX133" fmla="*/ 4285792 w 12192000"/>
              <a:gd name="connsiteY133" fmla="*/ 1836231 h 2237474"/>
              <a:gd name="connsiteX134" fmla="*/ 4238372 w 12192000"/>
              <a:gd name="connsiteY134" fmla="*/ 1851480 h 2237474"/>
              <a:gd name="connsiteX135" fmla="*/ 4232517 w 12192000"/>
              <a:gd name="connsiteY135" fmla="*/ 1852567 h 2237474"/>
              <a:gd name="connsiteX136" fmla="*/ 4191732 w 12192000"/>
              <a:gd name="connsiteY136" fmla="*/ 1857328 h 2237474"/>
              <a:gd name="connsiteX137" fmla="*/ 4065532 w 12192000"/>
              <a:gd name="connsiteY137" fmla="*/ 1855477 h 2237474"/>
              <a:gd name="connsiteX138" fmla="*/ 4028460 w 12192000"/>
              <a:gd name="connsiteY138" fmla="*/ 1855137 h 2237474"/>
              <a:gd name="connsiteX139" fmla="*/ 4002267 w 12192000"/>
              <a:gd name="connsiteY139" fmla="*/ 1852352 h 2237474"/>
              <a:gd name="connsiteX140" fmla="*/ 3931396 w 12192000"/>
              <a:gd name="connsiteY140" fmla="*/ 1858915 h 2237474"/>
              <a:gd name="connsiteX141" fmla="*/ 3812162 w 12192000"/>
              <a:gd name="connsiteY141" fmla="*/ 1875501 h 2237474"/>
              <a:gd name="connsiteX142" fmla="*/ 3729530 w 12192000"/>
              <a:gd name="connsiteY142" fmla="*/ 1864513 h 2237474"/>
              <a:gd name="connsiteX143" fmla="*/ 3680177 w 12192000"/>
              <a:gd name="connsiteY143" fmla="*/ 1881552 h 2237474"/>
              <a:gd name="connsiteX144" fmla="*/ 3567259 w 12192000"/>
              <a:gd name="connsiteY144" fmla="*/ 1893482 h 2237474"/>
              <a:gd name="connsiteX145" fmla="*/ 3405770 w 12192000"/>
              <a:gd name="connsiteY145" fmla="*/ 1904591 h 2237474"/>
              <a:gd name="connsiteX146" fmla="*/ 3280097 w 12192000"/>
              <a:gd name="connsiteY146" fmla="*/ 1919610 h 2237474"/>
              <a:gd name="connsiteX147" fmla="*/ 3123424 w 12192000"/>
              <a:gd name="connsiteY147" fmla="*/ 1952930 h 2237474"/>
              <a:gd name="connsiteX148" fmla="*/ 3009910 w 12192000"/>
              <a:gd name="connsiteY148" fmla="*/ 1957866 h 2237474"/>
              <a:gd name="connsiteX149" fmla="*/ 2995934 w 12192000"/>
              <a:gd name="connsiteY149" fmla="*/ 1967085 h 2237474"/>
              <a:gd name="connsiteX150" fmla="*/ 2980071 w 12192000"/>
              <a:gd name="connsiteY150" fmla="*/ 1972988 h 2237474"/>
              <a:gd name="connsiteX151" fmla="*/ 2978094 w 12192000"/>
              <a:gd name="connsiteY151" fmla="*/ 1972369 h 2237474"/>
              <a:gd name="connsiteX152" fmla="*/ 2942858 w 12192000"/>
              <a:gd name="connsiteY152" fmla="*/ 1981367 h 2237474"/>
              <a:gd name="connsiteX153" fmla="*/ 2875436 w 12192000"/>
              <a:gd name="connsiteY153" fmla="*/ 1996977 h 2237474"/>
              <a:gd name="connsiteX154" fmla="*/ 2874892 w 12192000"/>
              <a:gd name="connsiteY154" fmla="*/ 1996085 h 2237474"/>
              <a:gd name="connsiteX155" fmla="*/ 2864145 w 12192000"/>
              <a:gd name="connsiteY155" fmla="*/ 1994061 h 2237474"/>
              <a:gd name="connsiteX156" fmla="*/ 2843662 w 12192000"/>
              <a:gd name="connsiteY156" fmla="*/ 1992498 h 2237474"/>
              <a:gd name="connsiteX157" fmla="*/ 2796128 w 12192000"/>
              <a:gd name="connsiteY157" fmla="*/ 1976403 h 2237474"/>
              <a:gd name="connsiteX158" fmla="*/ 2756784 w 12192000"/>
              <a:gd name="connsiteY158" fmla="*/ 1985116 h 2237474"/>
              <a:gd name="connsiteX159" fmla="*/ 2748833 w 12192000"/>
              <a:gd name="connsiteY159" fmla="*/ 1986323 h 2237474"/>
              <a:gd name="connsiteX160" fmla="*/ 2748661 w 12192000"/>
              <a:gd name="connsiteY160" fmla="*/ 1986122 h 2237474"/>
              <a:gd name="connsiteX161" fmla="*/ 2740251 w 12192000"/>
              <a:gd name="connsiteY161" fmla="*/ 1986946 h 2237474"/>
              <a:gd name="connsiteX162" fmla="*/ 2718916 w 12192000"/>
              <a:gd name="connsiteY162" fmla="*/ 1990867 h 2237474"/>
              <a:gd name="connsiteX163" fmla="*/ 2713522 w 12192000"/>
              <a:gd name="connsiteY163" fmla="*/ 1990173 h 2237474"/>
              <a:gd name="connsiteX164" fmla="*/ 2680597 w 12192000"/>
              <a:gd name="connsiteY164" fmla="*/ 1984996 h 2237474"/>
              <a:gd name="connsiteX165" fmla="*/ 2578178 w 12192000"/>
              <a:gd name="connsiteY165" fmla="*/ 1990531 h 2237474"/>
              <a:gd name="connsiteX166" fmla="*/ 2476147 w 12192000"/>
              <a:gd name="connsiteY166" fmla="*/ 1998305 h 2237474"/>
              <a:gd name="connsiteX167" fmla="*/ 2373568 w 12192000"/>
              <a:gd name="connsiteY167" fmla="*/ 2003219 h 2237474"/>
              <a:gd name="connsiteX168" fmla="*/ 2321399 w 12192000"/>
              <a:gd name="connsiteY168" fmla="*/ 1989467 h 2237474"/>
              <a:gd name="connsiteX169" fmla="*/ 2315525 w 12192000"/>
              <a:gd name="connsiteY169" fmla="*/ 1989708 h 2237474"/>
              <a:gd name="connsiteX170" fmla="*/ 2300792 w 12192000"/>
              <a:gd name="connsiteY170" fmla="*/ 1994290 h 2237474"/>
              <a:gd name="connsiteX171" fmla="*/ 2295469 w 12192000"/>
              <a:gd name="connsiteY171" fmla="*/ 1996659 h 2237474"/>
              <a:gd name="connsiteX172" fmla="*/ 2287219 w 12192000"/>
              <a:gd name="connsiteY172" fmla="*/ 1998750 h 2237474"/>
              <a:gd name="connsiteX173" fmla="*/ 2286948 w 12192000"/>
              <a:gd name="connsiteY173" fmla="*/ 1998596 h 2237474"/>
              <a:gd name="connsiteX174" fmla="*/ 2243069 w 12192000"/>
              <a:gd name="connsiteY174" fmla="*/ 2015111 h 2237474"/>
              <a:gd name="connsiteX175" fmla="*/ 2186609 w 12192000"/>
              <a:gd name="connsiteY175" fmla="*/ 2008263 h 2237474"/>
              <a:gd name="connsiteX176" fmla="*/ 2164831 w 12192000"/>
              <a:gd name="connsiteY176" fmla="*/ 2010143 h 2237474"/>
              <a:gd name="connsiteX177" fmla="*/ 2152836 w 12192000"/>
              <a:gd name="connsiteY177" fmla="*/ 2010048 h 2237474"/>
              <a:gd name="connsiteX178" fmla="*/ 2117102 w 12192000"/>
              <a:gd name="connsiteY178" fmla="*/ 2023004 h 2237474"/>
              <a:gd name="connsiteX179" fmla="*/ 2111935 w 12192000"/>
              <a:gd name="connsiteY179" fmla="*/ 2023163 h 2237474"/>
              <a:gd name="connsiteX180" fmla="*/ 2089991 w 12192000"/>
              <a:gd name="connsiteY180" fmla="*/ 2034193 h 2237474"/>
              <a:gd name="connsiteX181" fmla="*/ 2058061 w 12192000"/>
              <a:gd name="connsiteY181" fmla="*/ 2047942 h 2237474"/>
              <a:gd name="connsiteX182" fmla="*/ 2055737 w 12192000"/>
              <a:gd name="connsiteY182" fmla="*/ 2047704 h 2237474"/>
              <a:gd name="connsiteX183" fmla="*/ 2042244 w 12192000"/>
              <a:gd name="connsiteY183" fmla="*/ 2055560 h 2237474"/>
              <a:gd name="connsiteX184" fmla="*/ 1976224 w 12192000"/>
              <a:gd name="connsiteY184" fmla="*/ 2074257 h 2237474"/>
              <a:gd name="connsiteX185" fmla="*/ 1877728 w 12192000"/>
              <a:gd name="connsiteY185" fmla="*/ 2101004 h 2237474"/>
              <a:gd name="connsiteX186" fmla="*/ 1759056 w 12192000"/>
              <a:gd name="connsiteY186" fmla="*/ 2125608 h 2237474"/>
              <a:gd name="connsiteX187" fmla="*/ 1637948 w 12192000"/>
              <a:gd name="connsiteY187" fmla="*/ 2172597 h 2237474"/>
              <a:gd name="connsiteX188" fmla="*/ 1434549 w 12192000"/>
              <a:gd name="connsiteY188" fmla="*/ 2234522 h 2237474"/>
              <a:gd name="connsiteX189" fmla="*/ 1398481 w 12192000"/>
              <a:gd name="connsiteY189" fmla="*/ 2237074 h 2237474"/>
              <a:gd name="connsiteX190" fmla="*/ 1398407 w 12192000"/>
              <a:gd name="connsiteY190" fmla="*/ 2237095 h 2237474"/>
              <a:gd name="connsiteX191" fmla="*/ 1370962 w 12192000"/>
              <a:gd name="connsiteY191" fmla="*/ 2237474 h 2237474"/>
              <a:gd name="connsiteX192" fmla="*/ 1356367 w 12192000"/>
              <a:gd name="connsiteY192" fmla="*/ 2235089 h 2237474"/>
              <a:gd name="connsiteX193" fmla="*/ 1324828 w 12192000"/>
              <a:gd name="connsiteY193" fmla="*/ 2231968 h 2237474"/>
              <a:gd name="connsiteX194" fmla="*/ 1297744 w 12192000"/>
              <a:gd name="connsiteY194" fmla="*/ 2235849 h 2237474"/>
              <a:gd name="connsiteX195" fmla="*/ 1286236 w 12192000"/>
              <a:gd name="connsiteY195" fmla="*/ 2233135 h 2237474"/>
              <a:gd name="connsiteX196" fmla="*/ 1283504 w 12192000"/>
              <a:gd name="connsiteY196" fmla="*/ 2233797 h 2237474"/>
              <a:gd name="connsiteX197" fmla="*/ 1279765 w 12192000"/>
              <a:gd name="connsiteY197" fmla="*/ 2229639 h 2237474"/>
              <a:gd name="connsiteX198" fmla="*/ 1195347 w 12192000"/>
              <a:gd name="connsiteY198" fmla="*/ 2212354 h 2237474"/>
              <a:gd name="connsiteX199" fmla="*/ 970251 w 12192000"/>
              <a:gd name="connsiteY199" fmla="*/ 2221029 h 2237474"/>
              <a:gd name="connsiteX200" fmla="*/ 812914 w 12192000"/>
              <a:gd name="connsiteY200" fmla="*/ 2202752 h 2237474"/>
              <a:gd name="connsiteX201" fmla="*/ 800195 w 12192000"/>
              <a:gd name="connsiteY201" fmla="*/ 2209407 h 2237474"/>
              <a:gd name="connsiteX202" fmla="*/ 784978 w 12192000"/>
              <a:gd name="connsiteY202" fmla="*/ 2212360 h 2237474"/>
              <a:gd name="connsiteX203" fmla="*/ 681987 w 12192000"/>
              <a:gd name="connsiteY203" fmla="*/ 2216757 h 2237474"/>
              <a:gd name="connsiteX204" fmla="*/ 669923 w 12192000"/>
              <a:gd name="connsiteY204" fmla="*/ 2211682 h 2237474"/>
              <a:gd name="connsiteX205" fmla="*/ 648680 w 12192000"/>
              <a:gd name="connsiteY205" fmla="*/ 2206229 h 2237474"/>
              <a:gd name="connsiteX206" fmla="*/ 597225 w 12192000"/>
              <a:gd name="connsiteY206" fmla="*/ 2180999 h 2237474"/>
              <a:gd name="connsiteX207" fmla="*/ 558449 w 12192000"/>
              <a:gd name="connsiteY207" fmla="*/ 2182346 h 2237474"/>
              <a:gd name="connsiteX208" fmla="*/ 550517 w 12192000"/>
              <a:gd name="connsiteY208" fmla="*/ 2182060 h 2237474"/>
              <a:gd name="connsiteX209" fmla="*/ 550309 w 12192000"/>
              <a:gd name="connsiteY209" fmla="*/ 2181825 h 2237474"/>
              <a:gd name="connsiteX210" fmla="*/ 541836 w 12192000"/>
              <a:gd name="connsiteY210" fmla="*/ 2181063 h 2237474"/>
              <a:gd name="connsiteX211" fmla="*/ 536057 w 12192000"/>
              <a:gd name="connsiteY211" fmla="*/ 2181537 h 2237474"/>
              <a:gd name="connsiteX212" fmla="*/ 520671 w 12192000"/>
              <a:gd name="connsiteY212" fmla="*/ 2180980 h 2237474"/>
              <a:gd name="connsiteX213" fmla="*/ 515024 w 12192000"/>
              <a:gd name="connsiteY213" fmla="*/ 2179258 h 2237474"/>
              <a:gd name="connsiteX214" fmla="*/ 512278 w 12192000"/>
              <a:gd name="connsiteY214" fmla="*/ 2176369 h 2237474"/>
              <a:gd name="connsiteX215" fmla="*/ 480419 w 12192000"/>
              <a:gd name="connsiteY215" fmla="*/ 2167807 h 2237474"/>
              <a:gd name="connsiteX216" fmla="*/ 413835 w 12192000"/>
              <a:gd name="connsiteY216" fmla="*/ 2156783 h 2237474"/>
              <a:gd name="connsiteX217" fmla="*/ 376513 w 12192000"/>
              <a:gd name="connsiteY217" fmla="*/ 2154014 h 2237474"/>
              <a:gd name="connsiteX218" fmla="*/ 273386 w 12192000"/>
              <a:gd name="connsiteY218" fmla="*/ 2142551 h 2237474"/>
              <a:gd name="connsiteX219" fmla="*/ 169207 w 12192000"/>
              <a:gd name="connsiteY219" fmla="*/ 2128100 h 2237474"/>
              <a:gd name="connsiteX220" fmla="*/ 93149 w 12192000"/>
              <a:gd name="connsiteY220" fmla="*/ 2105324 h 2237474"/>
              <a:gd name="connsiteX221" fmla="*/ 88109 w 12192000"/>
              <a:gd name="connsiteY221" fmla="*/ 2106704 h 2237474"/>
              <a:gd name="connsiteX222" fmla="*/ 80022 w 12192000"/>
              <a:gd name="connsiteY222" fmla="*/ 2107254 h 2237474"/>
              <a:gd name="connsiteX223" fmla="*/ 79717 w 12192000"/>
              <a:gd name="connsiteY223" fmla="*/ 2107046 h 2237474"/>
              <a:gd name="connsiteX224" fmla="*/ 72352 w 12192000"/>
              <a:gd name="connsiteY224" fmla="*/ 2107991 h 2237474"/>
              <a:gd name="connsiteX225" fmla="*/ 37645 w 12192000"/>
              <a:gd name="connsiteY225" fmla="*/ 2115401 h 2237474"/>
              <a:gd name="connsiteX226" fmla="*/ 4572 w 12192000"/>
              <a:gd name="connsiteY226" fmla="*/ 2111091 h 2237474"/>
              <a:gd name="connsiteX227" fmla="*/ 0 w 12192000"/>
              <a:gd name="connsiteY227" fmla="*/ 2110468 h 2237474"/>
              <a:gd name="connsiteX228" fmla="*/ 0 w 12192000"/>
              <a:gd name="connsiteY228"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154948 w 12192000"/>
              <a:gd name="connsiteY4" fmla="*/ 762731 h 2237474"/>
              <a:gd name="connsiteX5" fmla="*/ 12047364 w 12192000"/>
              <a:gd name="connsiteY5" fmla="*/ 749662 h 2237474"/>
              <a:gd name="connsiteX6" fmla="*/ 11890686 w 12192000"/>
              <a:gd name="connsiteY6" fmla="*/ 732766 h 2237474"/>
              <a:gd name="connsiteX7" fmla="*/ 11782413 w 12192000"/>
              <a:gd name="connsiteY7" fmla="*/ 769868 h 2237474"/>
              <a:gd name="connsiteX8" fmla="*/ 11649954 w 12192000"/>
              <a:gd name="connsiteY8" fmla="*/ 749628 h 2237474"/>
              <a:gd name="connsiteX9" fmla="*/ 11560424 w 12192000"/>
              <a:gd name="connsiteY9" fmla="*/ 748017 h 2237474"/>
              <a:gd name="connsiteX10" fmla="*/ 11358455 w 12192000"/>
              <a:gd name="connsiteY10" fmla="*/ 747593 h 2237474"/>
              <a:gd name="connsiteX11" fmla="*/ 11165209 w 12192000"/>
              <a:gd name="connsiteY11" fmla="*/ 748852 h 2237474"/>
              <a:gd name="connsiteX12" fmla="*/ 11058755 w 12192000"/>
              <a:gd name="connsiteY12" fmla="*/ 749617 h 2237474"/>
              <a:gd name="connsiteX13" fmla="*/ 10884013 w 12192000"/>
              <a:gd name="connsiteY13" fmla="*/ 760728 h 2237474"/>
              <a:gd name="connsiteX14" fmla="*/ 10834688 w 12192000"/>
              <a:gd name="connsiteY14" fmla="*/ 757726 h 2237474"/>
              <a:gd name="connsiteX15" fmla="*/ 10805004 w 12192000"/>
              <a:gd name="connsiteY15" fmla="*/ 757573 h 2237474"/>
              <a:gd name="connsiteX16" fmla="*/ 10739478 w 12192000"/>
              <a:gd name="connsiteY16" fmla="*/ 776841 h 2237474"/>
              <a:gd name="connsiteX17" fmla="*/ 10458762 w 12192000"/>
              <a:gd name="connsiteY17" fmla="*/ 755400 h 2237474"/>
              <a:gd name="connsiteX18" fmla="*/ 10246919 w 12192000"/>
              <a:gd name="connsiteY18" fmla="*/ 769960 h 2237474"/>
              <a:gd name="connsiteX19" fmla="*/ 10167995 w 12192000"/>
              <a:gd name="connsiteY19" fmla="*/ 760843 h 2237474"/>
              <a:gd name="connsiteX20" fmla="*/ 9997044 w 12192000"/>
              <a:gd name="connsiteY20" fmla="*/ 780129 h 2237474"/>
              <a:gd name="connsiteX21" fmla="*/ 9943887 w 12192000"/>
              <a:gd name="connsiteY21" fmla="*/ 804141 h 2237474"/>
              <a:gd name="connsiteX22" fmla="*/ 9918248 w 12192000"/>
              <a:gd name="connsiteY22" fmla="*/ 816628 h 2237474"/>
              <a:gd name="connsiteX23" fmla="*/ 9836148 w 12192000"/>
              <a:gd name="connsiteY23" fmla="*/ 858312 h 2237474"/>
              <a:gd name="connsiteX24" fmla="*/ 9823800 w 12192000"/>
              <a:gd name="connsiteY24" fmla="*/ 866604 h 2237474"/>
              <a:gd name="connsiteX25" fmla="*/ 9794684 w 12192000"/>
              <a:gd name="connsiteY25" fmla="*/ 864509 h 2237474"/>
              <a:gd name="connsiteX26" fmla="*/ 9778288 w 12192000"/>
              <a:gd name="connsiteY26" fmla="*/ 854362 h 2237474"/>
              <a:gd name="connsiteX27" fmla="*/ 9773886 w 12192000"/>
              <a:gd name="connsiteY27" fmla="*/ 857543 h 2237474"/>
              <a:gd name="connsiteX28" fmla="*/ 9761459 w 12192000"/>
              <a:gd name="connsiteY28" fmla="*/ 862394 h 2237474"/>
              <a:gd name="connsiteX29" fmla="*/ 9705768 w 12192000"/>
              <a:gd name="connsiteY29" fmla="*/ 894610 h 2237474"/>
              <a:gd name="connsiteX30" fmla="*/ 9683005 w 12192000"/>
              <a:gd name="connsiteY30" fmla="*/ 894128 h 2237474"/>
              <a:gd name="connsiteX31" fmla="*/ 9594438 w 12192000"/>
              <a:gd name="connsiteY31" fmla="*/ 919051 h 2237474"/>
              <a:gd name="connsiteX32" fmla="*/ 9577033 w 12192000"/>
              <a:gd name="connsiteY32" fmla="*/ 922857 h 2237474"/>
              <a:gd name="connsiteX33" fmla="*/ 9544189 w 12192000"/>
              <a:gd name="connsiteY33" fmla="*/ 938966 h 2237474"/>
              <a:gd name="connsiteX34" fmla="*/ 9534048 w 12192000"/>
              <a:gd name="connsiteY34" fmla="*/ 940158 h 2237474"/>
              <a:gd name="connsiteX35" fmla="*/ 9500499 w 12192000"/>
              <a:gd name="connsiteY35" fmla="*/ 954680 h 2237474"/>
              <a:gd name="connsiteX36" fmla="*/ 9428195 w 12192000"/>
              <a:gd name="connsiteY36" fmla="*/ 986225 h 2237474"/>
              <a:gd name="connsiteX37" fmla="*/ 9410017 w 12192000"/>
              <a:gd name="connsiteY37" fmla="*/ 993931 h 2237474"/>
              <a:gd name="connsiteX38" fmla="*/ 9392919 w 12192000"/>
              <a:gd name="connsiteY38" fmla="*/ 994656 h 2237474"/>
              <a:gd name="connsiteX39" fmla="*/ 9301293 w 12192000"/>
              <a:gd name="connsiteY39" fmla="*/ 1011593 h 2237474"/>
              <a:gd name="connsiteX40" fmla="*/ 9278619 w 12192000"/>
              <a:gd name="connsiteY40" fmla="*/ 1011878 h 2237474"/>
              <a:gd name="connsiteX41" fmla="*/ 9268019 w 12192000"/>
              <a:gd name="connsiteY41" fmla="*/ 1007442 h 2237474"/>
              <a:gd name="connsiteX42" fmla="*/ 9234662 w 12192000"/>
              <a:gd name="connsiteY42" fmla="*/ 1023056 h 2237474"/>
              <a:gd name="connsiteX43" fmla="*/ 9181033 w 12192000"/>
              <a:gd name="connsiteY43" fmla="*/ 1037921 h 2237474"/>
              <a:gd name="connsiteX44" fmla="*/ 9155969 w 12192000"/>
              <a:gd name="connsiteY44" fmla="*/ 1046804 h 2237474"/>
              <a:gd name="connsiteX45" fmla="*/ 9133985 w 12192000"/>
              <a:gd name="connsiteY45" fmla="*/ 1046450 h 2237474"/>
              <a:gd name="connsiteX46" fmla="*/ 9012987 w 12192000"/>
              <a:gd name="connsiteY46" fmla="*/ 1061986 h 2237474"/>
              <a:gd name="connsiteX47" fmla="*/ 8968445 w 12192000"/>
              <a:gd name="connsiteY47" fmla="*/ 1052169 h 2237474"/>
              <a:gd name="connsiteX48" fmla="*/ 8958984 w 12192000"/>
              <a:gd name="connsiteY48" fmla="*/ 1057212 h 2237474"/>
              <a:gd name="connsiteX49" fmla="*/ 8886001 w 12192000"/>
              <a:gd name="connsiteY49" fmla="*/ 1067468 h 2237474"/>
              <a:gd name="connsiteX50" fmla="*/ 8838610 w 12192000"/>
              <a:gd name="connsiteY50" fmla="*/ 1075091 h 2237474"/>
              <a:gd name="connsiteX51" fmla="*/ 8750383 w 12192000"/>
              <a:gd name="connsiteY51" fmla="*/ 1097387 h 2237474"/>
              <a:gd name="connsiteX52" fmla="*/ 8697365 w 12192000"/>
              <a:gd name="connsiteY52" fmla="*/ 1105869 h 2237474"/>
              <a:gd name="connsiteX53" fmla="*/ 8665605 w 12192000"/>
              <a:gd name="connsiteY53" fmla="*/ 1110791 h 2237474"/>
              <a:gd name="connsiteX54" fmla="*/ 8584946 w 12192000"/>
              <a:gd name="connsiteY54" fmla="*/ 1135226 h 2237474"/>
              <a:gd name="connsiteX55" fmla="*/ 8460755 w 12192000"/>
              <a:gd name="connsiteY55" fmla="*/ 1203427 h 2237474"/>
              <a:gd name="connsiteX56" fmla="*/ 8419755 w 12192000"/>
              <a:gd name="connsiteY56" fmla="*/ 1216260 h 2237474"/>
              <a:gd name="connsiteX57" fmla="*/ 8411626 w 12192000"/>
              <a:gd name="connsiteY57" fmla="*/ 1214397 h 2237474"/>
              <a:gd name="connsiteX58" fmla="*/ 8363469 w 12192000"/>
              <a:gd name="connsiteY58" fmla="*/ 1246658 h 2237474"/>
              <a:gd name="connsiteX59" fmla="*/ 8275497 w 12192000"/>
              <a:gd name="connsiteY59" fmla="*/ 1264396 h 2237474"/>
              <a:gd name="connsiteX60" fmla="*/ 8206287 w 12192000"/>
              <a:gd name="connsiteY60" fmla="*/ 1273060 h 2237474"/>
              <a:gd name="connsiteX61" fmla="*/ 8168705 w 12192000"/>
              <a:gd name="connsiteY61" fmla="*/ 1279956 h 2237474"/>
              <a:gd name="connsiteX62" fmla="*/ 8139997 w 12192000"/>
              <a:gd name="connsiteY62" fmla="*/ 1282713 h 2237474"/>
              <a:gd name="connsiteX63" fmla="*/ 8074238 w 12192000"/>
              <a:gd name="connsiteY63" fmla="*/ 1301895 h 2237474"/>
              <a:gd name="connsiteX64" fmla="*/ 7968292 w 12192000"/>
              <a:gd name="connsiteY64" fmla="*/ 1338779 h 2237474"/>
              <a:gd name="connsiteX65" fmla="*/ 7945122 w 12192000"/>
              <a:gd name="connsiteY65" fmla="*/ 1345477 h 2237474"/>
              <a:gd name="connsiteX66" fmla="*/ 7902328 w 12192000"/>
              <a:gd name="connsiteY66" fmla="*/ 1345865 h 2237474"/>
              <a:gd name="connsiteX67" fmla="*/ 7898322 w 12192000"/>
              <a:gd name="connsiteY67" fmla="*/ 1345689 h 2237474"/>
              <a:gd name="connsiteX68" fmla="*/ 7875879 w 12192000"/>
              <a:gd name="connsiteY68" fmla="*/ 1345646 h 2237474"/>
              <a:gd name="connsiteX69" fmla="*/ 7840612 w 12192000"/>
              <a:gd name="connsiteY69" fmla="*/ 1369373 h 2237474"/>
              <a:gd name="connsiteX70" fmla="*/ 7786819 w 12192000"/>
              <a:gd name="connsiteY70" fmla="*/ 1378970 h 2237474"/>
              <a:gd name="connsiteX71" fmla="*/ 7548172 w 12192000"/>
              <a:gd name="connsiteY71" fmla="*/ 1417460 h 2237474"/>
              <a:gd name="connsiteX72" fmla="*/ 7483437 w 12192000"/>
              <a:gd name="connsiteY72" fmla="*/ 1478152 h 2237474"/>
              <a:gd name="connsiteX73" fmla="*/ 7377870 w 12192000"/>
              <a:gd name="connsiteY73" fmla="*/ 1523319 h 2237474"/>
              <a:gd name="connsiteX74" fmla="*/ 7230737 w 12192000"/>
              <a:gd name="connsiteY74" fmla="*/ 1562633 h 2237474"/>
              <a:gd name="connsiteX75" fmla="*/ 7224458 w 12192000"/>
              <a:gd name="connsiteY75" fmla="*/ 1573008 h 2237474"/>
              <a:gd name="connsiteX76" fmla="*/ 7213486 w 12192000"/>
              <a:gd name="connsiteY76" fmla="*/ 1580987 h 2237474"/>
              <a:gd name="connsiteX77" fmla="*/ 7210972 w 12192000"/>
              <a:gd name="connsiteY77" fmla="*/ 1580856 h 2237474"/>
              <a:gd name="connsiteX78" fmla="*/ 7183121 w 12192000"/>
              <a:gd name="connsiteY78" fmla="*/ 1595162 h 2237474"/>
              <a:gd name="connsiteX79" fmla="*/ 7164601 w 12192000"/>
              <a:gd name="connsiteY79" fmla="*/ 1606490 h 2237474"/>
              <a:gd name="connsiteX80" fmla="*/ 7159286 w 12192000"/>
              <a:gd name="connsiteY80" fmla="*/ 1606850 h 2237474"/>
              <a:gd name="connsiteX81" fmla="*/ 7114651 w 12192000"/>
              <a:gd name="connsiteY81" fmla="*/ 1620959 h 2237474"/>
              <a:gd name="connsiteX82" fmla="*/ 7092727 w 12192000"/>
              <a:gd name="connsiteY82" fmla="*/ 1623628 h 2237474"/>
              <a:gd name="connsiteX83" fmla="*/ 7031309 w 12192000"/>
              <a:gd name="connsiteY83" fmla="*/ 1619451 h 2237474"/>
              <a:gd name="connsiteX84" fmla="*/ 6999084 w 12192000"/>
              <a:gd name="connsiteY84" fmla="*/ 1634317 h 2237474"/>
              <a:gd name="connsiteX85" fmla="*/ 6992107 w 12192000"/>
              <a:gd name="connsiteY85" fmla="*/ 1636860 h 2237474"/>
              <a:gd name="connsiteX86" fmla="*/ 6991765 w 12192000"/>
              <a:gd name="connsiteY86" fmla="*/ 1636725 h 2237474"/>
              <a:gd name="connsiteX87" fmla="*/ 6983996 w 12192000"/>
              <a:gd name="connsiteY87" fmla="*/ 1639040 h 2237474"/>
              <a:gd name="connsiteX88" fmla="*/ 6900177 w 12192000"/>
              <a:gd name="connsiteY88" fmla="*/ 1636016 h 2237474"/>
              <a:gd name="connsiteX89" fmla="*/ 6795372 w 12192000"/>
              <a:gd name="connsiteY89" fmla="*/ 1644845 h 2237474"/>
              <a:gd name="connsiteX90" fmla="*/ 6692251 w 12192000"/>
              <a:gd name="connsiteY90" fmla="*/ 1656357 h 2237474"/>
              <a:gd name="connsiteX91" fmla="*/ 6655235 w 12192000"/>
              <a:gd name="connsiteY91" fmla="*/ 1661869 h 2237474"/>
              <a:gd name="connsiteX92" fmla="*/ 6587857 w 12192000"/>
              <a:gd name="connsiteY92" fmla="*/ 1665769 h 2237474"/>
              <a:gd name="connsiteX93" fmla="*/ 6554894 w 12192000"/>
              <a:gd name="connsiteY93" fmla="*/ 1664428 h 2237474"/>
              <a:gd name="connsiteX94" fmla="*/ 6516595 w 12192000"/>
              <a:gd name="connsiteY94" fmla="*/ 1667475 h 2237474"/>
              <a:gd name="connsiteX95" fmla="*/ 6508541 w 12192000"/>
              <a:gd name="connsiteY95" fmla="*/ 1668757 h 2237474"/>
              <a:gd name="connsiteX96" fmla="*/ 6471012 w 12192000"/>
              <a:gd name="connsiteY96" fmla="*/ 1678604 h 2237474"/>
              <a:gd name="connsiteX97" fmla="*/ 6415265 w 12192000"/>
              <a:gd name="connsiteY97" fmla="*/ 1665317 h 2237474"/>
              <a:gd name="connsiteX98" fmla="*/ 6364035 w 12192000"/>
              <a:gd name="connsiteY98" fmla="*/ 1667683 h 2237474"/>
              <a:gd name="connsiteX99" fmla="*/ 6280959 w 12192000"/>
              <a:gd name="connsiteY99" fmla="*/ 1689329 h 2237474"/>
              <a:gd name="connsiteX100" fmla="*/ 6243319 w 12192000"/>
              <a:gd name="connsiteY100" fmla="*/ 1695560 h 2237474"/>
              <a:gd name="connsiteX101" fmla="*/ 6098321 w 12192000"/>
              <a:gd name="connsiteY101" fmla="*/ 1721646 h 2237474"/>
              <a:gd name="connsiteX102" fmla="*/ 5880652 w 12192000"/>
              <a:gd name="connsiteY102" fmla="*/ 1779643 h 2237474"/>
              <a:gd name="connsiteX103" fmla="*/ 5785959 w 12192000"/>
              <a:gd name="connsiteY103" fmla="*/ 1775307 h 2237474"/>
              <a:gd name="connsiteX104" fmla="*/ 5643534 w 12192000"/>
              <a:gd name="connsiteY104" fmla="*/ 1802919 h 2237474"/>
              <a:gd name="connsiteX105" fmla="*/ 5518799 w 12192000"/>
              <a:gd name="connsiteY105" fmla="*/ 1818312 h 2237474"/>
              <a:gd name="connsiteX106" fmla="*/ 5505014 w 12192000"/>
              <a:gd name="connsiteY106" fmla="*/ 1819259 h 2237474"/>
              <a:gd name="connsiteX107" fmla="*/ 5453307 w 12192000"/>
              <a:gd name="connsiteY107" fmla="*/ 1815450 h 2237474"/>
              <a:gd name="connsiteX108" fmla="*/ 5364192 w 12192000"/>
              <a:gd name="connsiteY108" fmla="*/ 1826074 h 2237474"/>
              <a:gd name="connsiteX109" fmla="*/ 5350380 w 12192000"/>
              <a:gd name="connsiteY109" fmla="*/ 1830891 h 2237474"/>
              <a:gd name="connsiteX110" fmla="*/ 5259633 w 12192000"/>
              <a:gd name="connsiteY110" fmla="*/ 1837160 h 2237474"/>
              <a:gd name="connsiteX111" fmla="*/ 5197513 w 12192000"/>
              <a:gd name="connsiteY111" fmla="*/ 1844718 h 2237474"/>
              <a:gd name="connsiteX112" fmla="*/ 5184170 w 12192000"/>
              <a:gd name="connsiteY112" fmla="*/ 1849402 h 2237474"/>
              <a:gd name="connsiteX113" fmla="*/ 5168852 w 12192000"/>
              <a:gd name="connsiteY113" fmla="*/ 1844846 h 2237474"/>
              <a:gd name="connsiteX114" fmla="*/ 5164370 w 12192000"/>
              <a:gd name="connsiteY114" fmla="*/ 1840597 h 2237474"/>
              <a:gd name="connsiteX115" fmla="*/ 5114927 w 12192000"/>
              <a:gd name="connsiteY115" fmla="*/ 1847827 h 2237474"/>
              <a:gd name="connsiteX116" fmla="*/ 5108970 w 12192000"/>
              <a:gd name="connsiteY116" fmla="*/ 1847935 h 2237474"/>
              <a:gd name="connsiteX117" fmla="*/ 5067961 w 12192000"/>
              <a:gd name="connsiteY117" fmla="*/ 1845917 h 2237474"/>
              <a:gd name="connsiteX118" fmla="*/ 5007075 w 12192000"/>
              <a:gd name="connsiteY118" fmla="*/ 1838626 h 2237474"/>
              <a:gd name="connsiteX119" fmla="*/ 4944087 w 12192000"/>
              <a:gd name="connsiteY119" fmla="*/ 1823332 h 2237474"/>
              <a:gd name="connsiteX120" fmla="*/ 4907662 w 12192000"/>
              <a:gd name="connsiteY120" fmla="*/ 1816900 h 2237474"/>
              <a:gd name="connsiteX121" fmla="*/ 4882386 w 12192000"/>
              <a:gd name="connsiteY121" fmla="*/ 1809844 h 2237474"/>
              <a:gd name="connsiteX122" fmla="*/ 4811440 w 12192000"/>
              <a:gd name="connsiteY122" fmla="*/ 1804655 h 2237474"/>
              <a:gd name="connsiteX123" fmla="*/ 4691075 w 12192000"/>
              <a:gd name="connsiteY123" fmla="*/ 1801389 h 2237474"/>
              <a:gd name="connsiteX124" fmla="*/ 4611738 w 12192000"/>
              <a:gd name="connsiteY124" fmla="*/ 1776964 h 2237474"/>
              <a:gd name="connsiteX125" fmla="*/ 4560070 w 12192000"/>
              <a:gd name="connsiteY125" fmla="*/ 1785640 h 2237474"/>
              <a:gd name="connsiteX126" fmla="*/ 4536503 w 12192000"/>
              <a:gd name="connsiteY126" fmla="*/ 1785334 h 2237474"/>
              <a:gd name="connsiteX127" fmla="*/ 4513724 w 12192000"/>
              <a:gd name="connsiteY127" fmla="*/ 1791996 h 2237474"/>
              <a:gd name="connsiteX128" fmla="*/ 4459810 w 12192000"/>
              <a:gd name="connsiteY128" fmla="*/ 1797886 h 2237474"/>
              <a:gd name="connsiteX129" fmla="*/ 4379064 w 12192000"/>
              <a:gd name="connsiteY129" fmla="*/ 1817177 h 2237474"/>
              <a:gd name="connsiteX130" fmla="*/ 4319209 w 12192000"/>
              <a:gd name="connsiteY130" fmla="*/ 1834833 h 2237474"/>
              <a:gd name="connsiteX131" fmla="*/ 4290981 w 12192000"/>
              <a:gd name="connsiteY131" fmla="*/ 1839677 h 2237474"/>
              <a:gd name="connsiteX132" fmla="*/ 4285792 w 12192000"/>
              <a:gd name="connsiteY132" fmla="*/ 1836231 h 2237474"/>
              <a:gd name="connsiteX133" fmla="*/ 4238372 w 12192000"/>
              <a:gd name="connsiteY133" fmla="*/ 1851480 h 2237474"/>
              <a:gd name="connsiteX134" fmla="*/ 4232517 w 12192000"/>
              <a:gd name="connsiteY134" fmla="*/ 1852567 h 2237474"/>
              <a:gd name="connsiteX135" fmla="*/ 4191732 w 12192000"/>
              <a:gd name="connsiteY135" fmla="*/ 1857328 h 2237474"/>
              <a:gd name="connsiteX136" fmla="*/ 4065532 w 12192000"/>
              <a:gd name="connsiteY136" fmla="*/ 1855477 h 2237474"/>
              <a:gd name="connsiteX137" fmla="*/ 4028460 w 12192000"/>
              <a:gd name="connsiteY137" fmla="*/ 1855137 h 2237474"/>
              <a:gd name="connsiteX138" fmla="*/ 4002267 w 12192000"/>
              <a:gd name="connsiteY138" fmla="*/ 1852352 h 2237474"/>
              <a:gd name="connsiteX139" fmla="*/ 3931396 w 12192000"/>
              <a:gd name="connsiteY139" fmla="*/ 1858915 h 2237474"/>
              <a:gd name="connsiteX140" fmla="*/ 3812162 w 12192000"/>
              <a:gd name="connsiteY140" fmla="*/ 1875501 h 2237474"/>
              <a:gd name="connsiteX141" fmla="*/ 3729530 w 12192000"/>
              <a:gd name="connsiteY141" fmla="*/ 1864513 h 2237474"/>
              <a:gd name="connsiteX142" fmla="*/ 3680177 w 12192000"/>
              <a:gd name="connsiteY142" fmla="*/ 1881552 h 2237474"/>
              <a:gd name="connsiteX143" fmla="*/ 3567259 w 12192000"/>
              <a:gd name="connsiteY143" fmla="*/ 1893482 h 2237474"/>
              <a:gd name="connsiteX144" fmla="*/ 3405770 w 12192000"/>
              <a:gd name="connsiteY144" fmla="*/ 1904591 h 2237474"/>
              <a:gd name="connsiteX145" fmla="*/ 3280097 w 12192000"/>
              <a:gd name="connsiteY145" fmla="*/ 1919610 h 2237474"/>
              <a:gd name="connsiteX146" fmla="*/ 3123424 w 12192000"/>
              <a:gd name="connsiteY146" fmla="*/ 1952930 h 2237474"/>
              <a:gd name="connsiteX147" fmla="*/ 3009910 w 12192000"/>
              <a:gd name="connsiteY147" fmla="*/ 1957866 h 2237474"/>
              <a:gd name="connsiteX148" fmla="*/ 2995934 w 12192000"/>
              <a:gd name="connsiteY148" fmla="*/ 1967085 h 2237474"/>
              <a:gd name="connsiteX149" fmla="*/ 2980071 w 12192000"/>
              <a:gd name="connsiteY149" fmla="*/ 1972988 h 2237474"/>
              <a:gd name="connsiteX150" fmla="*/ 2978094 w 12192000"/>
              <a:gd name="connsiteY150" fmla="*/ 1972369 h 2237474"/>
              <a:gd name="connsiteX151" fmla="*/ 2942858 w 12192000"/>
              <a:gd name="connsiteY151" fmla="*/ 1981367 h 2237474"/>
              <a:gd name="connsiteX152" fmla="*/ 2875436 w 12192000"/>
              <a:gd name="connsiteY152" fmla="*/ 1996977 h 2237474"/>
              <a:gd name="connsiteX153" fmla="*/ 2874892 w 12192000"/>
              <a:gd name="connsiteY153" fmla="*/ 1996085 h 2237474"/>
              <a:gd name="connsiteX154" fmla="*/ 2864145 w 12192000"/>
              <a:gd name="connsiteY154" fmla="*/ 1994061 h 2237474"/>
              <a:gd name="connsiteX155" fmla="*/ 2843662 w 12192000"/>
              <a:gd name="connsiteY155" fmla="*/ 1992498 h 2237474"/>
              <a:gd name="connsiteX156" fmla="*/ 2796128 w 12192000"/>
              <a:gd name="connsiteY156" fmla="*/ 1976403 h 2237474"/>
              <a:gd name="connsiteX157" fmla="*/ 2756784 w 12192000"/>
              <a:gd name="connsiteY157" fmla="*/ 1985116 h 2237474"/>
              <a:gd name="connsiteX158" fmla="*/ 2748833 w 12192000"/>
              <a:gd name="connsiteY158" fmla="*/ 1986323 h 2237474"/>
              <a:gd name="connsiteX159" fmla="*/ 2748661 w 12192000"/>
              <a:gd name="connsiteY159" fmla="*/ 1986122 h 2237474"/>
              <a:gd name="connsiteX160" fmla="*/ 2740251 w 12192000"/>
              <a:gd name="connsiteY160" fmla="*/ 1986946 h 2237474"/>
              <a:gd name="connsiteX161" fmla="*/ 2718916 w 12192000"/>
              <a:gd name="connsiteY161" fmla="*/ 1990867 h 2237474"/>
              <a:gd name="connsiteX162" fmla="*/ 2713522 w 12192000"/>
              <a:gd name="connsiteY162" fmla="*/ 1990173 h 2237474"/>
              <a:gd name="connsiteX163" fmla="*/ 2680597 w 12192000"/>
              <a:gd name="connsiteY163" fmla="*/ 1984996 h 2237474"/>
              <a:gd name="connsiteX164" fmla="*/ 2578178 w 12192000"/>
              <a:gd name="connsiteY164" fmla="*/ 1990531 h 2237474"/>
              <a:gd name="connsiteX165" fmla="*/ 2476147 w 12192000"/>
              <a:gd name="connsiteY165" fmla="*/ 1998305 h 2237474"/>
              <a:gd name="connsiteX166" fmla="*/ 2373568 w 12192000"/>
              <a:gd name="connsiteY166" fmla="*/ 2003219 h 2237474"/>
              <a:gd name="connsiteX167" fmla="*/ 2321399 w 12192000"/>
              <a:gd name="connsiteY167" fmla="*/ 1989467 h 2237474"/>
              <a:gd name="connsiteX168" fmla="*/ 2315525 w 12192000"/>
              <a:gd name="connsiteY168" fmla="*/ 1989708 h 2237474"/>
              <a:gd name="connsiteX169" fmla="*/ 2300792 w 12192000"/>
              <a:gd name="connsiteY169" fmla="*/ 1994290 h 2237474"/>
              <a:gd name="connsiteX170" fmla="*/ 2295469 w 12192000"/>
              <a:gd name="connsiteY170" fmla="*/ 1996659 h 2237474"/>
              <a:gd name="connsiteX171" fmla="*/ 2287219 w 12192000"/>
              <a:gd name="connsiteY171" fmla="*/ 1998750 h 2237474"/>
              <a:gd name="connsiteX172" fmla="*/ 2286948 w 12192000"/>
              <a:gd name="connsiteY172" fmla="*/ 1998596 h 2237474"/>
              <a:gd name="connsiteX173" fmla="*/ 2243069 w 12192000"/>
              <a:gd name="connsiteY173" fmla="*/ 2015111 h 2237474"/>
              <a:gd name="connsiteX174" fmla="*/ 2186609 w 12192000"/>
              <a:gd name="connsiteY174" fmla="*/ 2008263 h 2237474"/>
              <a:gd name="connsiteX175" fmla="*/ 2164831 w 12192000"/>
              <a:gd name="connsiteY175" fmla="*/ 2010143 h 2237474"/>
              <a:gd name="connsiteX176" fmla="*/ 2152836 w 12192000"/>
              <a:gd name="connsiteY176" fmla="*/ 2010048 h 2237474"/>
              <a:gd name="connsiteX177" fmla="*/ 2117102 w 12192000"/>
              <a:gd name="connsiteY177" fmla="*/ 2023004 h 2237474"/>
              <a:gd name="connsiteX178" fmla="*/ 2111935 w 12192000"/>
              <a:gd name="connsiteY178" fmla="*/ 2023163 h 2237474"/>
              <a:gd name="connsiteX179" fmla="*/ 2089991 w 12192000"/>
              <a:gd name="connsiteY179" fmla="*/ 2034193 h 2237474"/>
              <a:gd name="connsiteX180" fmla="*/ 2058061 w 12192000"/>
              <a:gd name="connsiteY180" fmla="*/ 2047942 h 2237474"/>
              <a:gd name="connsiteX181" fmla="*/ 2055737 w 12192000"/>
              <a:gd name="connsiteY181" fmla="*/ 2047704 h 2237474"/>
              <a:gd name="connsiteX182" fmla="*/ 2042244 w 12192000"/>
              <a:gd name="connsiteY182" fmla="*/ 2055560 h 2237474"/>
              <a:gd name="connsiteX183" fmla="*/ 1976224 w 12192000"/>
              <a:gd name="connsiteY183" fmla="*/ 2074257 h 2237474"/>
              <a:gd name="connsiteX184" fmla="*/ 1877728 w 12192000"/>
              <a:gd name="connsiteY184" fmla="*/ 2101004 h 2237474"/>
              <a:gd name="connsiteX185" fmla="*/ 1759056 w 12192000"/>
              <a:gd name="connsiteY185" fmla="*/ 2125608 h 2237474"/>
              <a:gd name="connsiteX186" fmla="*/ 1637948 w 12192000"/>
              <a:gd name="connsiteY186" fmla="*/ 2172597 h 2237474"/>
              <a:gd name="connsiteX187" fmla="*/ 1434549 w 12192000"/>
              <a:gd name="connsiteY187" fmla="*/ 2234522 h 2237474"/>
              <a:gd name="connsiteX188" fmla="*/ 1398481 w 12192000"/>
              <a:gd name="connsiteY188" fmla="*/ 2237074 h 2237474"/>
              <a:gd name="connsiteX189" fmla="*/ 1398407 w 12192000"/>
              <a:gd name="connsiteY189" fmla="*/ 2237095 h 2237474"/>
              <a:gd name="connsiteX190" fmla="*/ 1370962 w 12192000"/>
              <a:gd name="connsiteY190" fmla="*/ 2237474 h 2237474"/>
              <a:gd name="connsiteX191" fmla="*/ 1356367 w 12192000"/>
              <a:gd name="connsiteY191" fmla="*/ 2235089 h 2237474"/>
              <a:gd name="connsiteX192" fmla="*/ 1324828 w 12192000"/>
              <a:gd name="connsiteY192" fmla="*/ 2231968 h 2237474"/>
              <a:gd name="connsiteX193" fmla="*/ 1297744 w 12192000"/>
              <a:gd name="connsiteY193" fmla="*/ 2235849 h 2237474"/>
              <a:gd name="connsiteX194" fmla="*/ 1286236 w 12192000"/>
              <a:gd name="connsiteY194" fmla="*/ 2233135 h 2237474"/>
              <a:gd name="connsiteX195" fmla="*/ 1283504 w 12192000"/>
              <a:gd name="connsiteY195" fmla="*/ 2233797 h 2237474"/>
              <a:gd name="connsiteX196" fmla="*/ 1279765 w 12192000"/>
              <a:gd name="connsiteY196" fmla="*/ 2229639 h 2237474"/>
              <a:gd name="connsiteX197" fmla="*/ 1195347 w 12192000"/>
              <a:gd name="connsiteY197" fmla="*/ 2212354 h 2237474"/>
              <a:gd name="connsiteX198" fmla="*/ 970251 w 12192000"/>
              <a:gd name="connsiteY198" fmla="*/ 2221029 h 2237474"/>
              <a:gd name="connsiteX199" fmla="*/ 812914 w 12192000"/>
              <a:gd name="connsiteY199" fmla="*/ 2202752 h 2237474"/>
              <a:gd name="connsiteX200" fmla="*/ 800195 w 12192000"/>
              <a:gd name="connsiteY200" fmla="*/ 2209407 h 2237474"/>
              <a:gd name="connsiteX201" fmla="*/ 784978 w 12192000"/>
              <a:gd name="connsiteY201" fmla="*/ 2212360 h 2237474"/>
              <a:gd name="connsiteX202" fmla="*/ 681987 w 12192000"/>
              <a:gd name="connsiteY202" fmla="*/ 2216757 h 2237474"/>
              <a:gd name="connsiteX203" fmla="*/ 669923 w 12192000"/>
              <a:gd name="connsiteY203" fmla="*/ 2211682 h 2237474"/>
              <a:gd name="connsiteX204" fmla="*/ 648680 w 12192000"/>
              <a:gd name="connsiteY204" fmla="*/ 2206229 h 2237474"/>
              <a:gd name="connsiteX205" fmla="*/ 597225 w 12192000"/>
              <a:gd name="connsiteY205" fmla="*/ 2180999 h 2237474"/>
              <a:gd name="connsiteX206" fmla="*/ 558449 w 12192000"/>
              <a:gd name="connsiteY206" fmla="*/ 2182346 h 2237474"/>
              <a:gd name="connsiteX207" fmla="*/ 550517 w 12192000"/>
              <a:gd name="connsiteY207" fmla="*/ 2182060 h 2237474"/>
              <a:gd name="connsiteX208" fmla="*/ 550309 w 12192000"/>
              <a:gd name="connsiteY208" fmla="*/ 2181825 h 2237474"/>
              <a:gd name="connsiteX209" fmla="*/ 541836 w 12192000"/>
              <a:gd name="connsiteY209" fmla="*/ 2181063 h 2237474"/>
              <a:gd name="connsiteX210" fmla="*/ 536057 w 12192000"/>
              <a:gd name="connsiteY210" fmla="*/ 2181537 h 2237474"/>
              <a:gd name="connsiteX211" fmla="*/ 520671 w 12192000"/>
              <a:gd name="connsiteY211" fmla="*/ 2180980 h 2237474"/>
              <a:gd name="connsiteX212" fmla="*/ 515024 w 12192000"/>
              <a:gd name="connsiteY212" fmla="*/ 2179258 h 2237474"/>
              <a:gd name="connsiteX213" fmla="*/ 512278 w 12192000"/>
              <a:gd name="connsiteY213" fmla="*/ 2176369 h 2237474"/>
              <a:gd name="connsiteX214" fmla="*/ 480419 w 12192000"/>
              <a:gd name="connsiteY214" fmla="*/ 2167807 h 2237474"/>
              <a:gd name="connsiteX215" fmla="*/ 413835 w 12192000"/>
              <a:gd name="connsiteY215" fmla="*/ 2156783 h 2237474"/>
              <a:gd name="connsiteX216" fmla="*/ 376513 w 12192000"/>
              <a:gd name="connsiteY216" fmla="*/ 2154014 h 2237474"/>
              <a:gd name="connsiteX217" fmla="*/ 273386 w 12192000"/>
              <a:gd name="connsiteY217" fmla="*/ 2142551 h 2237474"/>
              <a:gd name="connsiteX218" fmla="*/ 169207 w 12192000"/>
              <a:gd name="connsiteY218" fmla="*/ 2128100 h 2237474"/>
              <a:gd name="connsiteX219" fmla="*/ 93149 w 12192000"/>
              <a:gd name="connsiteY219" fmla="*/ 2105324 h 2237474"/>
              <a:gd name="connsiteX220" fmla="*/ 88109 w 12192000"/>
              <a:gd name="connsiteY220" fmla="*/ 2106704 h 2237474"/>
              <a:gd name="connsiteX221" fmla="*/ 80022 w 12192000"/>
              <a:gd name="connsiteY221" fmla="*/ 2107254 h 2237474"/>
              <a:gd name="connsiteX222" fmla="*/ 79717 w 12192000"/>
              <a:gd name="connsiteY222" fmla="*/ 2107046 h 2237474"/>
              <a:gd name="connsiteX223" fmla="*/ 72352 w 12192000"/>
              <a:gd name="connsiteY223" fmla="*/ 2107991 h 2237474"/>
              <a:gd name="connsiteX224" fmla="*/ 37645 w 12192000"/>
              <a:gd name="connsiteY224" fmla="*/ 2115401 h 2237474"/>
              <a:gd name="connsiteX225" fmla="*/ 4572 w 12192000"/>
              <a:gd name="connsiteY225" fmla="*/ 2111091 h 2237474"/>
              <a:gd name="connsiteX226" fmla="*/ 0 w 12192000"/>
              <a:gd name="connsiteY226" fmla="*/ 2110468 h 2237474"/>
              <a:gd name="connsiteX227" fmla="*/ 0 w 12192000"/>
              <a:gd name="connsiteY227"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154948 w 12192000"/>
              <a:gd name="connsiteY4" fmla="*/ 762731 h 2237474"/>
              <a:gd name="connsiteX5" fmla="*/ 12047364 w 12192000"/>
              <a:gd name="connsiteY5" fmla="*/ 749662 h 2237474"/>
              <a:gd name="connsiteX6" fmla="*/ 11890686 w 12192000"/>
              <a:gd name="connsiteY6" fmla="*/ 732766 h 2237474"/>
              <a:gd name="connsiteX7" fmla="*/ 11782413 w 12192000"/>
              <a:gd name="connsiteY7" fmla="*/ 769868 h 2237474"/>
              <a:gd name="connsiteX8" fmla="*/ 11649954 w 12192000"/>
              <a:gd name="connsiteY8" fmla="*/ 749628 h 2237474"/>
              <a:gd name="connsiteX9" fmla="*/ 11560424 w 12192000"/>
              <a:gd name="connsiteY9" fmla="*/ 748017 h 2237474"/>
              <a:gd name="connsiteX10" fmla="*/ 11358455 w 12192000"/>
              <a:gd name="connsiteY10" fmla="*/ 747593 h 2237474"/>
              <a:gd name="connsiteX11" fmla="*/ 11165209 w 12192000"/>
              <a:gd name="connsiteY11" fmla="*/ 748852 h 2237474"/>
              <a:gd name="connsiteX12" fmla="*/ 11058755 w 12192000"/>
              <a:gd name="connsiteY12" fmla="*/ 749617 h 2237474"/>
              <a:gd name="connsiteX13" fmla="*/ 10884013 w 12192000"/>
              <a:gd name="connsiteY13" fmla="*/ 760728 h 2237474"/>
              <a:gd name="connsiteX14" fmla="*/ 10834688 w 12192000"/>
              <a:gd name="connsiteY14" fmla="*/ 757726 h 2237474"/>
              <a:gd name="connsiteX15" fmla="*/ 10805004 w 12192000"/>
              <a:gd name="connsiteY15" fmla="*/ 757573 h 2237474"/>
              <a:gd name="connsiteX16" fmla="*/ 10739478 w 12192000"/>
              <a:gd name="connsiteY16" fmla="*/ 776841 h 2237474"/>
              <a:gd name="connsiteX17" fmla="*/ 10458762 w 12192000"/>
              <a:gd name="connsiteY17" fmla="*/ 755400 h 2237474"/>
              <a:gd name="connsiteX18" fmla="*/ 10246919 w 12192000"/>
              <a:gd name="connsiteY18" fmla="*/ 769960 h 2237474"/>
              <a:gd name="connsiteX19" fmla="*/ 10167995 w 12192000"/>
              <a:gd name="connsiteY19" fmla="*/ 760843 h 2237474"/>
              <a:gd name="connsiteX20" fmla="*/ 9997044 w 12192000"/>
              <a:gd name="connsiteY20" fmla="*/ 780129 h 2237474"/>
              <a:gd name="connsiteX21" fmla="*/ 9943887 w 12192000"/>
              <a:gd name="connsiteY21" fmla="*/ 804141 h 2237474"/>
              <a:gd name="connsiteX22" fmla="*/ 9918248 w 12192000"/>
              <a:gd name="connsiteY22" fmla="*/ 816628 h 2237474"/>
              <a:gd name="connsiteX23" fmla="*/ 9836148 w 12192000"/>
              <a:gd name="connsiteY23" fmla="*/ 858312 h 2237474"/>
              <a:gd name="connsiteX24" fmla="*/ 9823800 w 12192000"/>
              <a:gd name="connsiteY24" fmla="*/ 866604 h 2237474"/>
              <a:gd name="connsiteX25" fmla="*/ 9794684 w 12192000"/>
              <a:gd name="connsiteY25" fmla="*/ 864509 h 2237474"/>
              <a:gd name="connsiteX26" fmla="*/ 9778288 w 12192000"/>
              <a:gd name="connsiteY26" fmla="*/ 854362 h 2237474"/>
              <a:gd name="connsiteX27" fmla="*/ 9773886 w 12192000"/>
              <a:gd name="connsiteY27" fmla="*/ 857543 h 2237474"/>
              <a:gd name="connsiteX28" fmla="*/ 9761459 w 12192000"/>
              <a:gd name="connsiteY28" fmla="*/ 862394 h 2237474"/>
              <a:gd name="connsiteX29" fmla="*/ 9705768 w 12192000"/>
              <a:gd name="connsiteY29" fmla="*/ 894610 h 2237474"/>
              <a:gd name="connsiteX30" fmla="*/ 9683005 w 12192000"/>
              <a:gd name="connsiteY30" fmla="*/ 894128 h 2237474"/>
              <a:gd name="connsiteX31" fmla="*/ 9594438 w 12192000"/>
              <a:gd name="connsiteY31" fmla="*/ 919051 h 2237474"/>
              <a:gd name="connsiteX32" fmla="*/ 9577033 w 12192000"/>
              <a:gd name="connsiteY32" fmla="*/ 922857 h 2237474"/>
              <a:gd name="connsiteX33" fmla="*/ 9544189 w 12192000"/>
              <a:gd name="connsiteY33" fmla="*/ 938966 h 2237474"/>
              <a:gd name="connsiteX34" fmla="*/ 9534048 w 12192000"/>
              <a:gd name="connsiteY34" fmla="*/ 940158 h 2237474"/>
              <a:gd name="connsiteX35" fmla="*/ 9500499 w 12192000"/>
              <a:gd name="connsiteY35" fmla="*/ 954680 h 2237474"/>
              <a:gd name="connsiteX36" fmla="*/ 9428195 w 12192000"/>
              <a:gd name="connsiteY36" fmla="*/ 986225 h 2237474"/>
              <a:gd name="connsiteX37" fmla="*/ 9410017 w 12192000"/>
              <a:gd name="connsiteY37" fmla="*/ 993931 h 2237474"/>
              <a:gd name="connsiteX38" fmla="*/ 9392919 w 12192000"/>
              <a:gd name="connsiteY38" fmla="*/ 994656 h 2237474"/>
              <a:gd name="connsiteX39" fmla="*/ 9301293 w 12192000"/>
              <a:gd name="connsiteY39" fmla="*/ 1011593 h 2237474"/>
              <a:gd name="connsiteX40" fmla="*/ 9278619 w 12192000"/>
              <a:gd name="connsiteY40" fmla="*/ 1011878 h 2237474"/>
              <a:gd name="connsiteX41" fmla="*/ 9268019 w 12192000"/>
              <a:gd name="connsiteY41" fmla="*/ 1007442 h 2237474"/>
              <a:gd name="connsiteX42" fmla="*/ 9234662 w 12192000"/>
              <a:gd name="connsiteY42" fmla="*/ 1023056 h 2237474"/>
              <a:gd name="connsiteX43" fmla="*/ 9181033 w 12192000"/>
              <a:gd name="connsiteY43" fmla="*/ 1037921 h 2237474"/>
              <a:gd name="connsiteX44" fmla="*/ 9155969 w 12192000"/>
              <a:gd name="connsiteY44" fmla="*/ 1046804 h 2237474"/>
              <a:gd name="connsiteX45" fmla="*/ 9133985 w 12192000"/>
              <a:gd name="connsiteY45" fmla="*/ 1046450 h 2237474"/>
              <a:gd name="connsiteX46" fmla="*/ 9012987 w 12192000"/>
              <a:gd name="connsiteY46" fmla="*/ 1061986 h 2237474"/>
              <a:gd name="connsiteX47" fmla="*/ 8968445 w 12192000"/>
              <a:gd name="connsiteY47" fmla="*/ 1052169 h 2237474"/>
              <a:gd name="connsiteX48" fmla="*/ 8958984 w 12192000"/>
              <a:gd name="connsiteY48" fmla="*/ 1057212 h 2237474"/>
              <a:gd name="connsiteX49" fmla="*/ 8886001 w 12192000"/>
              <a:gd name="connsiteY49" fmla="*/ 1067468 h 2237474"/>
              <a:gd name="connsiteX50" fmla="*/ 8838610 w 12192000"/>
              <a:gd name="connsiteY50" fmla="*/ 1075091 h 2237474"/>
              <a:gd name="connsiteX51" fmla="*/ 8750383 w 12192000"/>
              <a:gd name="connsiteY51" fmla="*/ 1097387 h 2237474"/>
              <a:gd name="connsiteX52" fmla="*/ 8697365 w 12192000"/>
              <a:gd name="connsiteY52" fmla="*/ 1105869 h 2237474"/>
              <a:gd name="connsiteX53" fmla="*/ 8665605 w 12192000"/>
              <a:gd name="connsiteY53" fmla="*/ 1110791 h 2237474"/>
              <a:gd name="connsiteX54" fmla="*/ 8584946 w 12192000"/>
              <a:gd name="connsiteY54" fmla="*/ 1135226 h 2237474"/>
              <a:gd name="connsiteX55" fmla="*/ 8460755 w 12192000"/>
              <a:gd name="connsiteY55" fmla="*/ 1203427 h 2237474"/>
              <a:gd name="connsiteX56" fmla="*/ 8419755 w 12192000"/>
              <a:gd name="connsiteY56" fmla="*/ 1216260 h 2237474"/>
              <a:gd name="connsiteX57" fmla="*/ 8411626 w 12192000"/>
              <a:gd name="connsiteY57" fmla="*/ 1214397 h 2237474"/>
              <a:gd name="connsiteX58" fmla="*/ 8363469 w 12192000"/>
              <a:gd name="connsiteY58" fmla="*/ 1246658 h 2237474"/>
              <a:gd name="connsiteX59" fmla="*/ 8275497 w 12192000"/>
              <a:gd name="connsiteY59" fmla="*/ 1264396 h 2237474"/>
              <a:gd name="connsiteX60" fmla="*/ 8206287 w 12192000"/>
              <a:gd name="connsiteY60" fmla="*/ 1273060 h 2237474"/>
              <a:gd name="connsiteX61" fmla="*/ 8168705 w 12192000"/>
              <a:gd name="connsiteY61" fmla="*/ 1279956 h 2237474"/>
              <a:gd name="connsiteX62" fmla="*/ 8139997 w 12192000"/>
              <a:gd name="connsiteY62" fmla="*/ 1282713 h 2237474"/>
              <a:gd name="connsiteX63" fmla="*/ 8074238 w 12192000"/>
              <a:gd name="connsiteY63" fmla="*/ 1301895 h 2237474"/>
              <a:gd name="connsiteX64" fmla="*/ 7968292 w 12192000"/>
              <a:gd name="connsiteY64" fmla="*/ 1338779 h 2237474"/>
              <a:gd name="connsiteX65" fmla="*/ 7945122 w 12192000"/>
              <a:gd name="connsiteY65" fmla="*/ 1345477 h 2237474"/>
              <a:gd name="connsiteX66" fmla="*/ 7902328 w 12192000"/>
              <a:gd name="connsiteY66" fmla="*/ 1345865 h 2237474"/>
              <a:gd name="connsiteX67" fmla="*/ 7898322 w 12192000"/>
              <a:gd name="connsiteY67" fmla="*/ 1345689 h 2237474"/>
              <a:gd name="connsiteX68" fmla="*/ 7875879 w 12192000"/>
              <a:gd name="connsiteY68" fmla="*/ 1345646 h 2237474"/>
              <a:gd name="connsiteX69" fmla="*/ 7840612 w 12192000"/>
              <a:gd name="connsiteY69" fmla="*/ 1369373 h 2237474"/>
              <a:gd name="connsiteX70" fmla="*/ 7786819 w 12192000"/>
              <a:gd name="connsiteY70" fmla="*/ 1378970 h 2237474"/>
              <a:gd name="connsiteX71" fmla="*/ 7548172 w 12192000"/>
              <a:gd name="connsiteY71" fmla="*/ 1417460 h 2237474"/>
              <a:gd name="connsiteX72" fmla="*/ 7483437 w 12192000"/>
              <a:gd name="connsiteY72" fmla="*/ 1478152 h 2237474"/>
              <a:gd name="connsiteX73" fmla="*/ 7377870 w 12192000"/>
              <a:gd name="connsiteY73" fmla="*/ 1523319 h 2237474"/>
              <a:gd name="connsiteX74" fmla="*/ 7230737 w 12192000"/>
              <a:gd name="connsiteY74" fmla="*/ 1562633 h 2237474"/>
              <a:gd name="connsiteX75" fmla="*/ 7224458 w 12192000"/>
              <a:gd name="connsiteY75" fmla="*/ 1573008 h 2237474"/>
              <a:gd name="connsiteX76" fmla="*/ 7213486 w 12192000"/>
              <a:gd name="connsiteY76" fmla="*/ 1580987 h 2237474"/>
              <a:gd name="connsiteX77" fmla="*/ 7210972 w 12192000"/>
              <a:gd name="connsiteY77" fmla="*/ 1580856 h 2237474"/>
              <a:gd name="connsiteX78" fmla="*/ 7183121 w 12192000"/>
              <a:gd name="connsiteY78" fmla="*/ 1595162 h 2237474"/>
              <a:gd name="connsiteX79" fmla="*/ 7164601 w 12192000"/>
              <a:gd name="connsiteY79" fmla="*/ 1606490 h 2237474"/>
              <a:gd name="connsiteX80" fmla="*/ 7159286 w 12192000"/>
              <a:gd name="connsiteY80" fmla="*/ 1606850 h 2237474"/>
              <a:gd name="connsiteX81" fmla="*/ 7114651 w 12192000"/>
              <a:gd name="connsiteY81" fmla="*/ 1620959 h 2237474"/>
              <a:gd name="connsiteX82" fmla="*/ 7092727 w 12192000"/>
              <a:gd name="connsiteY82" fmla="*/ 1623628 h 2237474"/>
              <a:gd name="connsiteX83" fmla="*/ 7031309 w 12192000"/>
              <a:gd name="connsiteY83" fmla="*/ 1619451 h 2237474"/>
              <a:gd name="connsiteX84" fmla="*/ 6999084 w 12192000"/>
              <a:gd name="connsiteY84" fmla="*/ 1634317 h 2237474"/>
              <a:gd name="connsiteX85" fmla="*/ 6992107 w 12192000"/>
              <a:gd name="connsiteY85" fmla="*/ 1636860 h 2237474"/>
              <a:gd name="connsiteX86" fmla="*/ 6991765 w 12192000"/>
              <a:gd name="connsiteY86" fmla="*/ 1636725 h 2237474"/>
              <a:gd name="connsiteX87" fmla="*/ 6900177 w 12192000"/>
              <a:gd name="connsiteY87" fmla="*/ 1636016 h 2237474"/>
              <a:gd name="connsiteX88" fmla="*/ 6795372 w 12192000"/>
              <a:gd name="connsiteY88" fmla="*/ 1644845 h 2237474"/>
              <a:gd name="connsiteX89" fmla="*/ 6692251 w 12192000"/>
              <a:gd name="connsiteY89" fmla="*/ 1656357 h 2237474"/>
              <a:gd name="connsiteX90" fmla="*/ 6655235 w 12192000"/>
              <a:gd name="connsiteY90" fmla="*/ 1661869 h 2237474"/>
              <a:gd name="connsiteX91" fmla="*/ 6587857 w 12192000"/>
              <a:gd name="connsiteY91" fmla="*/ 1665769 h 2237474"/>
              <a:gd name="connsiteX92" fmla="*/ 6554894 w 12192000"/>
              <a:gd name="connsiteY92" fmla="*/ 1664428 h 2237474"/>
              <a:gd name="connsiteX93" fmla="*/ 6516595 w 12192000"/>
              <a:gd name="connsiteY93" fmla="*/ 1667475 h 2237474"/>
              <a:gd name="connsiteX94" fmla="*/ 6508541 w 12192000"/>
              <a:gd name="connsiteY94" fmla="*/ 1668757 h 2237474"/>
              <a:gd name="connsiteX95" fmla="*/ 6471012 w 12192000"/>
              <a:gd name="connsiteY95" fmla="*/ 1678604 h 2237474"/>
              <a:gd name="connsiteX96" fmla="*/ 6415265 w 12192000"/>
              <a:gd name="connsiteY96" fmla="*/ 1665317 h 2237474"/>
              <a:gd name="connsiteX97" fmla="*/ 6364035 w 12192000"/>
              <a:gd name="connsiteY97" fmla="*/ 1667683 h 2237474"/>
              <a:gd name="connsiteX98" fmla="*/ 6280959 w 12192000"/>
              <a:gd name="connsiteY98" fmla="*/ 1689329 h 2237474"/>
              <a:gd name="connsiteX99" fmla="*/ 6243319 w 12192000"/>
              <a:gd name="connsiteY99" fmla="*/ 1695560 h 2237474"/>
              <a:gd name="connsiteX100" fmla="*/ 6098321 w 12192000"/>
              <a:gd name="connsiteY100" fmla="*/ 1721646 h 2237474"/>
              <a:gd name="connsiteX101" fmla="*/ 5880652 w 12192000"/>
              <a:gd name="connsiteY101" fmla="*/ 1779643 h 2237474"/>
              <a:gd name="connsiteX102" fmla="*/ 5785959 w 12192000"/>
              <a:gd name="connsiteY102" fmla="*/ 1775307 h 2237474"/>
              <a:gd name="connsiteX103" fmla="*/ 5643534 w 12192000"/>
              <a:gd name="connsiteY103" fmla="*/ 1802919 h 2237474"/>
              <a:gd name="connsiteX104" fmla="*/ 5518799 w 12192000"/>
              <a:gd name="connsiteY104" fmla="*/ 1818312 h 2237474"/>
              <a:gd name="connsiteX105" fmla="*/ 5505014 w 12192000"/>
              <a:gd name="connsiteY105" fmla="*/ 1819259 h 2237474"/>
              <a:gd name="connsiteX106" fmla="*/ 5453307 w 12192000"/>
              <a:gd name="connsiteY106" fmla="*/ 1815450 h 2237474"/>
              <a:gd name="connsiteX107" fmla="*/ 5364192 w 12192000"/>
              <a:gd name="connsiteY107" fmla="*/ 1826074 h 2237474"/>
              <a:gd name="connsiteX108" fmla="*/ 5350380 w 12192000"/>
              <a:gd name="connsiteY108" fmla="*/ 1830891 h 2237474"/>
              <a:gd name="connsiteX109" fmla="*/ 5259633 w 12192000"/>
              <a:gd name="connsiteY109" fmla="*/ 1837160 h 2237474"/>
              <a:gd name="connsiteX110" fmla="*/ 5197513 w 12192000"/>
              <a:gd name="connsiteY110" fmla="*/ 1844718 h 2237474"/>
              <a:gd name="connsiteX111" fmla="*/ 5184170 w 12192000"/>
              <a:gd name="connsiteY111" fmla="*/ 1849402 h 2237474"/>
              <a:gd name="connsiteX112" fmla="*/ 5168852 w 12192000"/>
              <a:gd name="connsiteY112" fmla="*/ 1844846 h 2237474"/>
              <a:gd name="connsiteX113" fmla="*/ 5164370 w 12192000"/>
              <a:gd name="connsiteY113" fmla="*/ 1840597 h 2237474"/>
              <a:gd name="connsiteX114" fmla="*/ 5114927 w 12192000"/>
              <a:gd name="connsiteY114" fmla="*/ 1847827 h 2237474"/>
              <a:gd name="connsiteX115" fmla="*/ 5108970 w 12192000"/>
              <a:gd name="connsiteY115" fmla="*/ 1847935 h 2237474"/>
              <a:gd name="connsiteX116" fmla="*/ 5067961 w 12192000"/>
              <a:gd name="connsiteY116" fmla="*/ 1845917 h 2237474"/>
              <a:gd name="connsiteX117" fmla="*/ 5007075 w 12192000"/>
              <a:gd name="connsiteY117" fmla="*/ 1838626 h 2237474"/>
              <a:gd name="connsiteX118" fmla="*/ 4944087 w 12192000"/>
              <a:gd name="connsiteY118" fmla="*/ 1823332 h 2237474"/>
              <a:gd name="connsiteX119" fmla="*/ 4907662 w 12192000"/>
              <a:gd name="connsiteY119" fmla="*/ 1816900 h 2237474"/>
              <a:gd name="connsiteX120" fmla="*/ 4882386 w 12192000"/>
              <a:gd name="connsiteY120" fmla="*/ 1809844 h 2237474"/>
              <a:gd name="connsiteX121" fmla="*/ 4811440 w 12192000"/>
              <a:gd name="connsiteY121" fmla="*/ 1804655 h 2237474"/>
              <a:gd name="connsiteX122" fmla="*/ 4691075 w 12192000"/>
              <a:gd name="connsiteY122" fmla="*/ 1801389 h 2237474"/>
              <a:gd name="connsiteX123" fmla="*/ 4611738 w 12192000"/>
              <a:gd name="connsiteY123" fmla="*/ 1776964 h 2237474"/>
              <a:gd name="connsiteX124" fmla="*/ 4560070 w 12192000"/>
              <a:gd name="connsiteY124" fmla="*/ 1785640 h 2237474"/>
              <a:gd name="connsiteX125" fmla="*/ 4536503 w 12192000"/>
              <a:gd name="connsiteY125" fmla="*/ 1785334 h 2237474"/>
              <a:gd name="connsiteX126" fmla="*/ 4513724 w 12192000"/>
              <a:gd name="connsiteY126" fmla="*/ 1791996 h 2237474"/>
              <a:gd name="connsiteX127" fmla="*/ 4459810 w 12192000"/>
              <a:gd name="connsiteY127" fmla="*/ 1797886 h 2237474"/>
              <a:gd name="connsiteX128" fmla="*/ 4379064 w 12192000"/>
              <a:gd name="connsiteY128" fmla="*/ 1817177 h 2237474"/>
              <a:gd name="connsiteX129" fmla="*/ 4319209 w 12192000"/>
              <a:gd name="connsiteY129" fmla="*/ 1834833 h 2237474"/>
              <a:gd name="connsiteX130" fmla="*/ 4290981 w 12192000"/>
              <a:gd name="connsiteY130" fmla="*/ 1839677 h 2237474"/>
              <a:gd name="connsiteX131" fmla="*/ 4285792 w 12192000"/>
              <a:gd name="connsiteY131" fmla="*/ 1836231 h 2237474"/>
              <a:gd name="connsiteX132" fmla="*/ 4238372 w 12192000"/>
              <a:gd name="connsiteY132" fmla="*/ 1851480 h 2237474"/>
              <a:gd name="connsiteX133" fmla="*/ 4232517 w 12192000"/>
              <a:gd name="connsiteY133" fmla="*/ 1852567 h 2237474"/>
              <a:gd name="connsiteX134" fmla="*/ 4191732 w 12192000"/>
              <a:gd name="connsiteY134" fmla="*/ 1857328 h 2237474"/>
              <a:gd name="connsiteX135" fmla="*/ 4065532 w 12192000"/>
              <a:gd name="connsiteY135" fmla="*/ 1855477 h 2237474"/>
              <a:gd name="connsiteX136" fmla="*/ 4028460 w 12192000"/>
              <a:gd name="connsiteY136" fmla="*/ 1855137 h 2237474"/>
              <a:gd name="connsiteX137" fmla="*/ 4002267 w 12192000"/>
              <a:gd name="connsiteY137" fmla="*/ 1852352 h 2237474"/>
              <a:gd name="connsiteX138" fmla="*/ 3931396 w 12192000"/>
              <a:gd name="connsiteY138" fmla="*/ 1858915 h 2237474"/>
              <a:gd name="connsiteX139" fmla="*/ 3812162 w 12192000"/>
              <a:gd name="connsiteY139" fmla="*/ 1875501 h 2237474"/>
              <a:gd name="connsiteX140" fmla="*/ 3729530 w 12192000"/>
              <a:gd name="connsiteY140" fmla="*/ 1864513 h 2237474"/>
              <a:gd name="connsiteX141" fmla="*/ 3680177 w 12192000"/>
              <a:gd name="connsiteY141" fmla="*/ 1881552 h 2237474"/>
              <a:gd name="connsiteX142" fmla="*/ 3567259 w 12192000"/>
              <a:gd name="connsiteY142" fmla="*/ 1893482 h 2237474"/>
              <a:gd name="connsiteX143" fmla="*/ 3405770 w 12192000"/>
              <a:gd name="connsiteY143" fmla="*/ 1904591 h 2237474"/>
              <a:gd name="connsiteX144" fmla="*/ 3280097 w 12192000"/>
              <a:gd name="connsiteY144" fmla="*/ 1919610 h 2237474"/>
              <a:gd name="connsiteX145" fmla="*/ 3123424 w 12192000"/>
              <a:gd name="connsiteY145" fmla="*/ 1952930 h 2237474"/>
              <a:gd name="connsiteX146" fmla="*/ 3009910 w 12192000"/>
              <a:gd name="connsiteY146" fmla="*/ 1957866 h 2237474"/>
              <a:gd name="connsiteX147" fmla="*/ 2995934 w 12192000"/>
              <a:gd name="connsiteY147" fmla="*/ 1967085 h 2237474"/>
              <a:gd name="connsiteX148" fmla="*/ 2980071 w 12192000"/>
              <a:gd name="connsiteY148" fmla="*/ 1972988 h 2237474"/>
              <a:gd name="connsiteX149" fmla="*/ 2978094 w 12192000"/>
              <a:gd name="connsiteY149" fmla="*/ 1972369 h 2237474"/>
              <a:gd name="connsiteX150" fmla="*/ 2942858 w 12192000"/>
              <a:gd name="connsiteY150" fmla="*/ 1981367 h 2237474"/>
              <a:gd name="connsiteX151" fmla="*/ 2875436 w 12192000"/>
              <a:gd name="connsiteY151" fmla="*/ 1996977 h 2237474"/>
              <a:gd name="connsiteX152" fmla="*/ 2874892 w 12192000"/>
              <a:gd name="connsiteY152" fmla="*/ 1996085 h 2237474"/>
              <a:gd name="connsiteX153" fmla="*/ 2864145 w 12192000"/>
              <a:gd name="connsiteY153" fmla="*/ 1994061 h 2237474"/>
              <a:gd name="connsiteX154" fmla="*/ 2843662 w 12192000"/>
              <a:gd name="connsiteY154" fmla="*/ 1992498 h 2237474"/>
              <a:gd name="connsiteX155" fmla="*/ 2796128 w 12192000"/>
              <a:gd name="connsiteY155" fmla="*/ 1976403 h 2237474"/>
              <a:gd name="connsiteX156" fmla="*/ 2756784 w 12192000"/>
              <a:gd name="connsiteY156" fmla="*/ 1985116 h 2237474"/>
              <a:gd name="connsiteX157" fmla="*/ 2748833 w 12192000"/>
              <a:gd name="connsiteY157" fmla="*/ 1986323 h 2237474"/>
              <a:gd name="connsiteX158" fmla="*/ 2748661 w 12192000"/>
              <a:gd name="connsiteY158" fmla="*/ 1986122 h 2237474"/>
              <a:gd name="connsiteX159" fmla="*/ 2740251 w 12192000"/>
              <a:gd name="connsiteY159" fmla="*/ 1986946 h 2237474"/>
              <a:gd name="connsiteX160" fmla="*/ 2718916 w 12192000"/>
              <a:gd name="connsiteY160" fmla="*/ 1990867 h 2237474"/>
              <a:gd name="connsiteX161" fmla="*/ 2713522 w 12192000"/>
              <a:gd name="connsiteY161" fmla="*/ 1990173 h 2237474"/>
              <a:gd name="connsiteX162" fmla="*/ 2680597 w 12192000"/>
              <a:gd name="connsiteY162" fmla="*/ 1984996 h 2237474"/>
              <a:gd name="connsiteX163" fmla="*/ 2578178 w 12192000"/>
              <a:gd name="connsiteY163" fmla="*/ 1990531 h 2237474"/>
              <a:gd name="connsiteX164" fmla="*/ 2476147 w 12192000"/>
              <a:gd name="connsiteY164" fmla="*/ 1998305 h 2237474"/>
              <a:gd name="connsiteX165" fmla="*/ 2373568 w 12192000"/>
              <a:gd name="connsiteY165" fmla="*/ 2003219 h 2237474"/>
              <a:gd name="connsiteX166" fmla="*/ 2321399 w 12192000"/>
              <a:gd name="connsiteY166" fmla="*/ 1989467 h 2237474"/>
              <a:gd name="connsiteX167" fmla="*/ 2315525 w 12192000"/>
              <a:gd name="connsiteY167" fmla="*/ 1989708 h 2237474"/>
              <a:gd name="connsiteX168" fmla="*/ 2300792 w 12192000"/>
              <a:gd name="connsiteY168" fmla="*/ 1994290 h 2237474"/>
              <a:gd name="connsiteX169" fmla="*/ 2295469 w 12192000"/>
              <a:gd name="connsiteY169" fmla="*/ 1996659 h 2237474"/>
              <a:gd name="connsiteX170" fmla="*/ 2287219 w 12192000"/>
              <a:gd name="connsiteY170" fmla="*/ 1998750 h 2237474"/>
              <a:gd name="connsiteX171" fmla="*/ 2286948 w 12192000"/>
              <a:gd name="connsiteY171" fmla="*/ 1998596 h 2237474"/>
              <a:gd name="connsiteX172" fmla="*/ 2243069 w 12192000"/>
              <a:gd name="connsiteY172" fmla="*/ 2015111 h 2237474"/>
              <a:gd name="connsiteX173" fmla="*/ 2186609 w 12192000"/>
              <a:gd name="connsiteY173" fmla="*/ 2008263 h 2237474"/>
              <a:gd name="connsiteX174" fmla="*/ 2164831 w 12192000"/>
              <a:gd name="connsiteY174" fmla="*/ 2010143 h 2237474"/>
              <a:gd name="connsiteX175" fmla="*/ 2152836 w 12192000"/>
              <a:gd name="connsiteY175" fmla="*/ 2010048 h 2237474"/>
              <a:gd name="connsiteX176" fmla="*/ 2117102 w 12192000"/>
              <a:gd name="connsiteY176" fmla="*/ 2023004 h 2237474"/>
              <a:gd name="connsiteX177" fmla="*/ 2111935 w 12192000"/>
              <a:gd name="connsiteY177" fmla="*/ 2023163 h 2237474"/>
              <a:gd name="connsiteX178" fmla="*/ 2089991 w 12192000"/>
              <a:gd name="connsiteY178" fmla="*/ 2034193 h 2237474"/>
              <a:gd name="connsiteX179" fmla="*/ 2058061 w 12192000"/>
              <a:gd name="connsiteY179" fmla="*/ 2047942 h 2237474"/>
              <a:gd name="connsiteX180" fmla="*/ 2055737 w 12192000"/>
              <a:gd name="connsiteY180" fmla="*/ 2047704 h 2237474"/>
              <a:gd name="connsiteX181" fmla="*/ 2042244 w 12192000"/>
              <a:gd name="connsiteY181" fmla="*/ 2055560 h 2237474"/>
              <a:gd name="connsiteX182" fmla="*/ 1976224 w 12192000"/>
              <a:gd name="connsiteY182" fmla="*/ 2074257 h 2237474"/>
              <a:gd name="connsiteX183" fmla="*/ 1877728 w 12192000"/>
              <a:gd name="connsiteY183" fmla="*/ 2101004 h 2237474"/>
              <a:gd name="connsiteX184" fmla="*/ 1759056 w 12192000"/>
              <a:gd name="connsiteY184" fmla="*/ 2125608 h 2237474"/>
              <a:gd name="connsiteX185" fmla="*/ 1637948 w 12192000"/>
              <a:gd name="connsiteY185" fmla="*/ 2172597 h 2237474"/>
              <a:gd name="connsiteX186" fmla="*/ 1434549 w 12192000"/>
              <a:gd name="connsiteY186" fmla="*/ 2234522 h 2237474"/>
              <a:gd name="connsiteX187" fmla="*/ 1398481 w 12192000"/>
              <a:gd name="connsiteY187" fmla="*/ 2237074 h 2237474"/>
              <a:gd name="connsiteX188" fmla="*/ 1398407 w 12192000"/>
              <a:gd name="connsiteY188" fmla="*/ 2237095 h 2237474"/>
              <a:gd name="connsiteX189" fmla="*/ 1370962 w 12192000"/>
              <a:gd name="connsiteY189" fmla="*/ 2237474 h 2237474"/>
              <a:gd name="connsiteX190" fmla="*/ 1356367 w 12192000"/>
              <a:gd name="connsiteY190" fmla="*/ 2235089 h 2237474"/>
              <a:gd name="connsiteX191" fmla="*/ 1324828 w 12192000"/>
              <a:gd name="connsiteY191" fmla="*/ 2231968 h 2237474"/>
              <a:gd name="connsiteX192" fmla="*/ 1297744 w 12192000"/>
              <a:gd name="connsiteY192" fmla="*/ 2235849 h 2237474"/>
              <a:gd name="connsiteX193" fmla="*/ 1286236 w 12192000"/>
              <a:gd name="connsiteY193" fmla="*/ 2233135 h 2237474"/>
              <a:gd name="connsiteX194" fmla="*/ 1283504 w 12192000"/>
              <a:gd name="connsiteY194" fmla="*/ 2233797 h 2237474"/>
              <a:gd name="connsiteX195" fmla="*/ 1279765 w 12192000"/>
              <a:gd name="connsiteY195" fmla="*/ 2229639 h 2237474"/>
              <a:gd name="connsiteX196" fmla="*/ 1195347 w 12192000"/>
              <a:gd name="connsiteY196" fmla="*/ 2212354 h 2237474"/>
              <a:gd name="connsiteX197" fmla="*/ 970251 w 12192000"/>
              <a:gd name="connsiteY197" fmla="*/ 2221029 h 2237474"/>
              <a:gd name="connsiteX198" fmla="*/ 812914 w 12192000"/>
              <a:gd name="connsiteY198" fmla="*/ 2202752 h 2237474"/>
              <a:gd name="connsiteX199" fmla="*/ 800195 w 12192000"/>
              <a:gd name="connsiteY199" fmla="*/ 2209407 h 2237474"/>
              <a:gd name="connsiteX200" fmla="*/ 784978 w 12192000"/>
              <a:gd name="connsiteY200" fmla="*/ 2212360 h 2237474"/>
              <a:gd name="connsiteX201" fmla="*/ 681987 w 12192000"/>
              <a:gd name="connsiteY201" fmla="*/ 2216757 h 2237474"/>
              <a:gd name="connsiteX202" fmla="*/ 669923 w 12192000"/>
              <a:gd name="connsiteY202" fmla="*/ 2211682 h 2237474"/>
              <a:gd name="connsiteX203" fmla="*/ 648680 w 12192000"/>
              <a:gd name="connsiteY203" fmla="*/ 2206229 h 2237474"/>
              <a:gd name="connsiteX204" fmla="*/ 597225 w 12192000"/>
              <a:gd name="connsiteY204" fmla="*/ 2180999 h 2237474"/>
              <a:gd name="connsiteX205" fmla="*/ 558449 w 12192000"/>
              <a:gd name="connsiteY205" fmla="*/ 2182346 h 2237474"/>
              <a:gd name="connsiteX206" fmla="*/ 550517 w 12192000"/>
              <a:gd name="connsiteY206" fmla="*/ 2182060 h 2237474"/>
              <a:gd name="connsiteX207" fmla="*/ 550309 w 12192000"/>
              <a:gd name="connsiteY207" fmla="*/ 2181825 h 2237474"/>
              <a:gd name="connsiteX208" fmla="*/ 541836 w 12192000"/>
              <a:gd name="connsiteY208" fmla="*/ 2181063 h 2237474"/>
              <a:gd name="connsiteX209" fmla="*/ 536057 w 12192000"/>
              <a:gd name="connsiteY209" fmla="*/ 2181537 h 2237474"/>
              <a:gd name="connsiteX210" fmla="*/ 520671 w 12192000"/>
              <a:gd name="connsiteY210" fmla="*/ 2180980 h 2237474"/>
              <a:gd name="connsiteX211" fmla="*/ 515024 w 12192000"/>
              <a:gd name="connsiteY211" fmla="*/ 2179258 h 2237474"/>
              <a:gd name="connsiteX212" fmla="*/ 512278 w 12192000"/>
              <a:gd name="connsiteY212" fmla="*/ 2176369 h 2237474"/>
              <a:gd name="connsiteX213" fmla="*/ 480419 w 12192000"/>
              <a:gd name="connsiteY213" fmla="*/ 2167807 h 2237474"/>
              <a:gd name="connsiteX214" fmla="*/ 413835 w 12192000"/>
              <a:gd name="connsiteY214" fmla="*/ 2156783 h 2237474"/>
              <a:gd name="connsiteX215" fmla="*/ 376513 w 12192000"/>
              <a:gd name="connsiteY215" fmla="*/ 2154014 h 2237474"/>
              <a:gd name="connsiteX216" fmla="*/ 273386 w 12192000"/>
              <a:gd name="connsiteY216" fmla="*/ 2142551 h 2237474"/>
              <a:gd name="connsiteX217" fmla="*/ 169207 w 12192000"/>
              <a:gd name="connsiteY217" fmla="*/ 2128100 h 2237474"/>
              <a:gd name="connsiteX218" fmla="*/ 93149 w 12192000"/>
              <a:gd name="connsiteY218" fmla="*/ 2105324 h 2237474"/>
              <a:gd name="connsiteX219" fmla="*/ 88109 w 12192000"/>
              <a:gd name="connsiteY219" fmla="*/ 2106704 h 2237474"/>
              <a:gd name="connsiteX220" fmla="*/ 80022 w 12192000"/>
              <a:gd name="connsiteY220" fmla="*/ 2107254 h 2237474"/>
              <a:gd name="connsiteX221" fmla="*/ 79717 w 12192000"/>
              <a:gd name="connsiteY221" fmla="*/ 2107046 h 2237474"/>
              <a:gd name="connsiteX222" fmla="*/ 72352 w 12192000"/>
              <a:gd name="connsiteY222" fmla="*/ 2107991 h 2237474"/>
              <a:gd name="connsiteX223" fmla="*/ 37645 w 12192000"/>
              <a:gd name="connsiteY223" fmla="*/ 2115401 h 2237474"/>
              <a:gd name="connsiteX224" fmla="*/ 4572 w 12192000"/>
              <a:gd name="connsiteY224" fmla="*/ 2111091 h 2237474"/>
              <a:gd name="connsiteX225" fmla="*/ 0 w 12192000"/>
              <a:gd name="connsiteY225" fmla="*/ 2110468 h 2237474"/>
              <a:gd name="connsiteX226" fmla="*/ 0 w 12192000"/>
              <a:gd name="connsiteY226"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154948 w 12192000"/>
              <a:gd name="connsiteY4" fmla="*/ 762731 h 2237474"/>
              <a:gd name="connsiteX5" fmla="*/ 12047364 w 12192000"/>
              <a:gd name="connsiteY5" fmla="*/ 749662 h 2237474"/>
              <a:gd name="connsiteX6" fmla="*/ 11890686 w 12192000"/>
              <a:gd name="connsiteY6" fmla="*/ 732766 h 2237474"/>
              <a:gd name="connsiteX7" fmla="*/ 11782413 w 12192000"/>
              <a:gd name="connsiteY7" fmla="*/ 769868 h 2237474"/>
              <a:gd name="connsiteX8" fmla="*/ 11649954 w 12192000"/>
              <a:gd name="connsiteY8" fmla="*/ 749628 h 2237474"/>
              <a:gd name="connsiteX9" fmla="*/ 11560424 w 12192000"/>
              <a:gd name="connsiteY9" fmla="*/ 748017 h 2237474"/>
              <a:gd name="connsiteX10" fmla="*/ 11358455 w 12192000"/>
              <a:gd name="connsiteY10" fmla="*/ 747593 h 2237474"/>
              <a:gd name="connsiteX11" fmla="*/ 11165209 w 12192000"/>
              <a:gd name="connsiteY11" fmla="*/ 748852 h 2237474"/>
              <a:gd name="connsiteX12" fmla="*/ 11058755 w 12192000"/>
              <a:gd name="connsiteY12" fmla="*/ 749617 h 2237474"/>
              <a:gd name="connsiteX13" fmla="*/ 10884013 w 12192000"/>
              <a:gd name="connsiteY13" fmla="*/ 760728 h 2237474"/>
              <a:gd name="connsiteX14" fmla="*/ 10834688 w 12192000"/>
              <a:gd name="connsiteY14" fmla="*/ 757726 h 2237474"/>
              <a:gd name="connsiteX15" fmla="*/ 10805004 w 12192000"/>
              <a:gd name="connsiteY15" fmla="*/ 757573 h 2237474"/>
              <a:gd name="connsiteX16" fmla="*/ 10739478 w 12192000"/>
              <a:gd name="connsiteY16" fmla="*/ 776841 h 2237474"/>
              <a:gd name="connsiteX17" fmla="*/ 10458762 w 12192000"/>
              <a:gd name="connsiteY17" fmla="*/ 755400 h 2237474"/>
              <a:gd name="connsiteX18" fmla="*/ 10246919 w 12192000"/>
              <a:gd name="connsiteY18" fmla="*/ 769960 h 2237474"/>
              <a:gd name="connsiteX19" fmla="*/ 10167995 w 12192000"/>
              <a:gd name="connsiteY19" fmla="*/ 760843 h 2237474"/>
              <a:gd name="connsiteX20" fmla="*/ 9997044 w 12192000"/>
              <a:gd name="connsiteY20" fmla="*/ 780129 h 2237474"/>
              <a:gd name="connsiteX21" fmla="*/ 9943887 w 12192000"/>
              <a:gd name="connsiteY21" fmla="*/ 804141 h 2237474"/>
              <a:gd name="connsiteX22" fmla="*/ 9918248 w 12192000"/>
              <a:gd name="connsiteY22" fmla="*/ 816628 h 2237474"/>
              <a:gd name="connsiteX23" fmla="*/ 9836148 w 12192000"/>
              <a:gd name="connsiteY23" fmla="*/ 858312 h 2237474"/>
              <a:gd name="connsiteX24" fmla="*/ 9823800 w 12192000"/>
              <a:gd name="connsiteY24" fmla="*/ 866604 h 2237474"/>
              <a:gd name="connsiteX25" fmla="*/ 9794684 w 12192000"/>
              <a:gd name="connsiteY25" fmla="*/ 864509 h 2237474"/>
              <a:gd name="connsiteX26" fmla="*/ 9778288 w 12192000"/>
              <a:gd name="connsiteY26" fmla="*/ 854362 h 2237474"/>
              <a:gd name="connsiteX27" fmla="*/ 9773886 w 12192000"/>
              <a:gd name="connsiteY27" fmla="*/ 857543 h 2237474"/>
              <a:gd name="connsiteX28" fmla="*/ 9761459 w 12192000"/>
              <a:gd name="connsiteY28" fmla="*/ 862394 h 2237474"/>
              <a:gd name="connsiteX29" fmla="*/ 9705768 w 12192000"/>
              <a:gd name="connsiteY29" fmla="*/ 894610 h 2237474"/>
              <a:gd name="connsiteX30" fmla="*/ 9683005 w 12192000"/>
              <a:gd name="connsiteY30" fmla="*/ 894128 h 2237474"/>
              <a:gd name="connsiteX31" fmla="*/ 9594438 w 12192000"/>
              <a:gd name="connsiteY31" fmla="*/ 919051 h 2237474"/>
              <a:gd name="connsiteX32" fmla="*/ 9577033 w 12192000"/>
              <a:gd name="connsiteY32" fmla="*/ 922857 h 2237474"/>
              <a:gd name="connsiteX33" fmla="*/ 9544189 w 12192000"/>
              <a:gd name="connsiteY33" fmla="*/ 938966 h 2237474"/>
              <a:gd name="connsiteX34" fmla="*/ 9534048 w 12192000"/>
              <a:gd name="connsiteY34" fmla="*/ 940158 h 2237474"/>
              <a:gd name="connsiteX35" fmla="*/ 9500499 w 12192000"/>
              <a:gd name="connsiteY35" fmla="*/ 954680 h 2237474"/>
              <a:gd name="connsiteX36" fmla="*/ 9428195 w 12192000"/>
              <a:gd name="connsiteY36" fmla="*/ 986225 h 2237474"/>
              <a:gd name="connsiteX37" fmla="*/ 9410017 w 12192000"/>
              <a:gd name="connsiteY37" fmla="*/ 993931 h 2237474"/>
              <a:gd name="connsiteX38" fmla="*/ 9392919 w 12192000"/>
              <a:gd name="connsiteY38" fmla="*/ 994656 h 2237474"/>
              <a:gd name="connsiteX39" fmla="*/ 9301293 w 12192000"/>
              <a:gd name="connsiteY39" fmla="*/ 1011593 h 2237474"/>
              <a:gd name="connsiteX40" fmla="*/ 9278619 w 12192000"/>
              <a:gd name="connsiteY40" fmla="*/ 1011878 h 2237474"/>
              <a:gd name="connsiteX41" fmla="*/ 9268019 w 12192000"/>
              <a:gd name="connsiteY41" fmla="*/ 1007442 h 2237474"/>
              <a:gd name="connsiteX42" fmla="*/ 9234662 w 12192000"/>
              <a:gd name="connsiteY42" fmla="*/ 1023056 h 2237474"/>
              <a:gd name="connsiteX43" fmla="*/ 9181033 w 12192000"/>
              <a:gd name="connsiteY43" fmla="*/ 1037921 h 2237474"/>
              <a:gd name="connsiteX44" fmla="*/ 9155969 w 12192000"/>
              <a:gd name="connsiteY44" fmla="*/ 1046804 h 2237474"/>
              <a:gd name="connsiteX45" fmla="*/ 9133985 w 12192000"/>
              <a:gd name="connsiteY45" fmla="*/ 1046450 h 2237474"/>
              <a:gd name="connsiteX46" fmla="*/ 9012987 w 12192000"/>
              <a:gd name="connsiteY46" fmla="*/ 1061986 h 2237474"/>
              <a:gd name="connsiteX47" fmla="*/ 8968445 w 12192000"/>
              <a:gd name="connsiteY47" fmla="*/ 1052169 h 2237474"/>
              <a:gd name="connsiteX48" fmla="*/ 8958984 w 12192000"/>
              <a:gd name="connsiteY48" fmla="*/ 1057212 h 2237474"/>
              <a:gd name="connsiteX49" fmla="*/ 8886001 w 12192000"/>
              <a:gd name="connsiteY49" fmla="*/ 1067468 h 2237474"/>
              <a:gd name="connsiteX50" fmla="*/ 8838610 w 12192000"/>
              <a:gd name="connsiteY50" fmla="*/ 1075091 h 2237474"/>
              <a:gd name="connsiteX51" fmla="*/ 8750383 w 12192000"/>
              <a:gd name="connsiteY51" fmla="*/ 1097387 h 2237474"/>
              <a:gd name="connsiteX52" fmla="*/ 8697365 w 12192000"/>
              <a:gd name="connsiteY52" fmla="*/ 1105869 h 2237474"/>
              <a:gd name="connsiteX53" fmla="*/ 8665605 w 12192000"/>
              <a:gd name="connsiteY53" fmla="*/ 1110791 h 2237474"/>
              <a:gd name="connsiteX54" fmla="*/ 8584946 w 12192000"/>
              <a:gd name="connsiteY54" fmla="*/ 1135226 h 2237474"/>
              <a:gd name="connsiteX55" fmla="*/ 8460755 w 12192000"/>
              <a:gd name="connsiteY55" fmla="*/ 1203427 h 2237474"/>
              <a:gd name="connsiteX56" fmla="*/ 8419755 w 12192000"/>
              <a:gd name="connsiteY56" fmla="*/ 1216260 h 2237474"/>
              <a:gd name="connsiteX57" fmla="*/ 8411626 w 12192000"/>
              <a:gd name="connsiteY57" fmla="*/ 1214397 h 2237474"/>
              <a:gd name="connsiteX58" fmla="*/ 8363469 w 12192000"/>
              <a:gd name="connsiteY58" fmla="*/ 1246658 h 2237474"/>
              <a:gd name="connsiteX59" fmla="*/ 8275497 w 12192000"/>
              <a:gd name="connsiteY59" fmla="*/ 1264396 h 2237474"/>
              <a:gd name="connsiteX60" fmla="*/ 8206287 w 12192000"/>
              <a:gd name="connsiteY60" fmla="*/ 1273060 h 2237474"/>
              <a:gd name="connsiteX61" fmla="*/ 8168705 w 12192000"/>
              <a:gd name="connsiteY61" fmla="*/ 1279956 h 2237474"/>
              <a:gd name="connsiteX62" fmla="*/ 8139997 w 12192000"/>
              <a:gd name="connsiteY62" fmla="*/ 1282713 h 2237474"/>
              <a:gd name="connsiteX63" fmla="*/ 8074238 w 12192000"/>
              <a:gd name="connsiteY63" fmla="*/ 1301895 h 2237474"/>
              <a:gd name="connsiteX64" fmla="*/ 7968292 w 12192000"/>
              <a:gd name="connsiteY64" fmla="*/ 1338779 h 2237474"/>
              <a:gd name="connsiteX65" fmla="*/ 7945122 w 12192000"/>
              <a:gd name="connsiteY65" fmla="*/ 1345477 h 2237474"/>
              <a:gd name="connsiteX66" fmla="*/ 7902328 w 12192000"/>
              <a:gd name="connsiteY66" fmla="*/ 1345865 h 2237474"/>
              <a:gd name="connsiteX67" fmla="*/ 7898322 w 12192000"/>
              <a:gd name="connsiteY67" fmla="*/ 1345689 h 2237474"/>
              <a:gd name="connsiteX68" fmla="*/ 7875879 w 12192000"/>
              <a:gd name="connsiteY68" fmla="*/ 1345646 h 2237474"/>
              <a:gd name="connsiteX69" fmla="*/ 7840612 w 12192000"/>
              <a:gd name="connsiteY69" fmla="*/ 1369373 h 2237474"/>
              <a:gd name="connsiteX70" fmla="*/ 7786819 w 12192000"/>
              <a:gd name="connsiteY70" fmla="*/ 1378970 h 2237474"/>
              <a:gd name="connsiteX71" fmla="*/ 7548172 w 12192000"/>
              <a:gd name="connsiteY71" fmla="*/ 1417460 h 2237474"/>
              <a:gd name="connsiteX72" fmla="*/ 7483437 w 12192000"/>
              <a:gd name="connsiteY72" fmla="*/ 1478152 h 2237474"/>
              <a:gd name="connsiteX73" fmla="*/ 7377870 w 12192000"/>
              <a:gd name="connsiteY73" fmla="*/ 1523319 h 2237474"/>
              <a:gd name="connsiteX74" fmla="*/ 7230737 w 12192000"/>
              <a:gd name="connsiteY74" fmla="*/ 1562633 h 2237474"/>
              <a:gd name="connsiteX75" fmla="*/ 7224458 w 12192000"/>
              <a:gd name="connsiteY75" fmla="*/ 1573008 h 2237474"/>
              <a:gd name="connsiteX76" fmla="*/ 7213486 w 12192000"/>
              <a:gd name="connsiteY76" fmla="*/ 1580987 h 2237474"/>
              <a:gd name="connsiteX77" fmla="*/ 7210972 w 12192000"/>
              <a:gd name="connsiteY77" fmla="*/ 1580856 h 2237474"/>
              <a:gd name="connsiteX78" fmla="*/ 7183121 w 12192000"/>
              <a:gd name="connsiteY78" fmla="*/ 1595162 h 2237474"/>
              <a:gd name="connsiteX79" fmla="*/ 7164601 w 12192000"/>
              <a:gd name="connsiteY79" fmla="*/ 1606490 h 2237474"/>
              <a:gd name="connsiteX80" fmla="*/ 7114651 w 12192000"/>
              <a:gd name="connsiteY80" fmla="*/ 1620959 h 2237474"/>
              <a:gd name="connsiteX81" fmla="*/ 7092727 w 12192000"/>
              <a:gd name="connsiteY81" fmla="*/ 1623628 h 2237474"/>
              <a:gd name="connsiteX82" fmla="*/ 7031309 w 12192000"/>
              <a:gd name="connsiteY82" fmla="*/ 1619451 h 2237474"/>
              <a:gd name="connsiteX83" fmla="*/ 6999084 w 12192000"/>
              <a:gd name="connsiteY83" fmla="*/ 1634317 h 2237474"/>
              <a:gd name="connsiteX84" fmla="*/ 6992107 w 12192000"/>
              <a:gd name="connsiteY84" fmla="*/ 1636860 h 2237474"/>
              <a:gd name="connsiteX85" fmla="*/ 6991765 w 12192000"/>
              <a:gd name="connsiteY85" fmla="*/ 1636725 h 2237474"/>
              <a:gd name="connsiteX86" fmla="*/ 6900177 w 12192000"/>
              <a:gd name="connsiteY86" fmla="*/ 1636016 h 2237474"/>
              <a:gd name="connsiteX87" fmla="*/ 6795372 w 12192000"/>
              <a:gd name="connsiteY87" fmla="*/ 1644845 h 2237474"/>
              <a:gd name="connsiteX88" fmla="*/ 6692251 w 12192000"/>
              <a:gd name="connsiteY88" fmla="*/ 1656357 h 2237474"/>
              <a:gd name="connsiteX89" fmla="*/ 6655235 w 12192000"/>
              <a:gd name="connsiteY89" fmla="*/ 1661869 h 2237474"/>
              <a:gd name="connsiteX90" fmla="*/ 6587857 w 12192000"/>
              <a:gd name="connsiteY90" fmla="*/ 1665769 h 2237474"/>
              <a:gd name="connsiteX91" fmla="*/ 6554894 w 12192000"/>
              <a:gd name="connsiteY91" fmla="*/ 1664428 h 2237474"/>
              <a:gd name="connsiteX92" fmla="*/ 6516595 w 12192000"/>
              <a:gd name="connsiteY92" fmla="*/ 1667475 h 2237474"/>
              <a:gd name="connsiteX93" fmla="*/ 6508541 w 12192000"/>
              <a:gd name="connsiteY93" fmla="*/ 1668757 h 2237474"/>
              <a:gd name="connsiteX94" fmla="*/ 6471012 w 12192000"/>
              <a:gd name="connsiteY94" fmla="*/ 1678604 h 2237474"/>
              <a:gd name="connsiteX95" fmla="*/ 6415265 w 12192000"/>
              <a:gd name="connsiteY95" fmla="*/ 1665317 h 2237474"/>
              <a:gd name="connsiteX96" fmla="*/ 6364035 w 12192000"/>
              <a:gd name="connsiteY96" fmla="*/ 1667683 h 2237474"/>
              <a:gd name="connsiteX97" fmla="*/ 6280959 w 12192000"/>
              <a:gd name="connsiteY97" fmla="*/ 1689329 h 2237474"/>
              <a:gd name="connsiteX98" fmla="*/ 6243319 w 12192000"/>
              <a:gd name="connsiteY98" fmla="*/ 1695560 h 2237474"/>
              <a:gd name="connsiteX99" fmla="*/ 6098321 w 12192000"/>
              <a:gd name="connsiteY99" fmla="*/ 1721646 h 2237474"/>
              <a:gd name="connsiteX100" fmla="*/ 5880652 w 12192000"/>
              <a:gd name="connsiteY100" fmla="*/ 1779643 h 2237474"/>
              <a:gd name="connsiteX101" fmla="*/ 5785959 w 12192000"/>
              <a:gd name="connsiteY101" fmla="*/ 1775307 h 2237474"/>
              <a:gd name="connsiteX102" fmla="*/ 5643534 w 12192000"/>
              <a:gd name="connsiteY102" fmla="*/ 1802919 h 2237474"/>
              <a:gd name="connsiteX103" fmla="*/ 5518799 w 12192000"/>
              <a:gd name="connsiteY103" fmla="*/ 1818312 h 2237474"/>
              <a:gd name="connsiteX104" fmla="*/ 5505014 w 12192000"/>
              <a:gd name="connsiteY104" fmla="*/ 1819259 h 2237474"/>
              <a:gd name="connsiteX105" fmla="*/ 5453307 w 12192000"/>
              <a:gd name="connsiteY105" fmla="*/ 1815450 h 2237474"/>
              <a:gd name="connsiteX106" fmla="*/ 5364192 w 12192000"/>
              <a:gd name="connsiteY106" fmla="*/ 1826074 h 2237474"/>
              <a:gd name="connsiteX107" fmla="*/ 5350380 w 12192000"/>
              <a:gd name="connsiteY107" fmla="*/ 1830891 h 2237474"/>
              <a:gd name="connsiteX108" fmla="*/ 5259633 w 12192000"/>
              <a:gd name="connsiteY108" fmla="*/ 1837160 h 2237474"/>
              <a:gd name="connsiteX109" fmla="*/ 5197513 w 12192000"/>
              <a:gd name="connsiteY109" fmla="*/ 1844718 h 2237474"/>
              <a:gd name="connsiteX110" fmla="*/ 5184170 w 12192000"/>
              <a:gd name="connsiteY110" fmla="*/ 1849402 h 2237474"/>
              <a:gd name="connsiteX111" fmla="*/ 5168852 w 12192000"/>
              <a:gd name="connsiteY111" fmla="*/ 1844846 h 2237474"/>
              <a:gd name="connsiteX112" fmla="*/ 5164370 w 12192000"/>
              <a:gd name="connsiteY112" fmla="*/ 1840597 h 2237474"/>
              <a:gd name="connsiteX113" fmla="*/ 5114927 w 12192000"/>
              <a:gd name="connsiteY113" fmla="*/ 1847827 h 2237474"/>
              <a:gd name="connsiteX114" fmla="*/ 5108970 w 12192000"/>
              <a:gd name="connsiteY114" fmla="*/ 1847935 h 2237474"/>
              <a:gd name="connsiteX115" fmla="*/ 5067961 w 12192000"/>
              <a:gd name="connsiteY115" fmla="*/ 1845917 h 2237474"/>
              <a:gd name="connsiteX116" fmla="*/ 5007075 w 12192000"/>
              <a:gd name="connsiteY116" fmla="*/ 1838626 h 2237474"/>
              <a:gd name="connsiteX117" fmla="*/ 4944087 w 12192000"/>
              <a:gd name="connsiteY117" fmla="*/ 1823332 h 2237474"/>
              <a:gd name="connsiteX118" fmla="*/ 4907662 w 12192000"/>
              <a:gd name="connsiteY118" fmla="*/ 1816900 h 2237474"/>
              <a:gd name="connsiteX119" fmla="*/ 4882386 w 12192000"/>
              <a:gd name="connsiteY119" fmla="*/ 1809844 h 2237474"/>
              <a:gd name="connsiteX120" fmla="*/ 4811440 w 12192000"/>
              <a:gd name="connsiteY120" fmla="*/ 1804655 h 2237474"/>
              <a:gd name="connsiteX121" fmla="*/ 4691075 w 12192000"/>
              <a:gd name="connsiteY121" fmla="*/ 1801389 h 2237474"/>
              <a:gd name="connsiteX122" fmla="*/ 4611738 w 12192000"/>
              <a:gd name="connsiteY122" fmla="*/ 1776964 h 2237474"/>
              <a:gd name="connsiteX123" fmla="*/ 4560070 w 12192000"/>
              <a:gd name="connsiteY123" fmla="*/ 1785640 h 2237474"/>
              <a:gd name="connsiteX124" fmla="*/ 4536503 w 12192000"/>
              <a:gd name="connsiteY124" fmla="*/ 1785334 h 2237474"/>
              <a:gd name="connsiteX125" fmla="*/ 4513724 w 12192000"/>
              <a:gd name="connsiteY125" fmla="*/ 1791996 h 2237474"/>
              <a:gd name="connsiteX126" fmla="*/ 4459810 w 12192000"/>
              <a:gd name="connsiteY126" fmla="*/ 1797886 h 2237474"/>
              <a:gd name="connsiteX127" fmla="*/ 4379064 w 12192000"/>
              <a:gd name="connsiteY127" fmla="*/ 1817177 h 2237474"/>
              <a:gd name="connsiteX128" fmla="*/ 4319209 w 12192000"/>
              <a:gd name="connsiteY128" fmla="*/ 1834833 h 2237474"/>
              <a:gd name="connsiteX129" fmla="*/ 4290981 w 12192000"/>
              <a:gd name="connsiteY129" fmla="*/ 1839677 h 2237474"/>
              <a:gd name="connsiteX130" fmla="*/ 4285792 w 12192000"/>
              <a:gd name="connsiteY130" fmla="*/ 1836231 h 2237474"/>
              <a:gd name="connsiteX131" fmla="*/ 4238372 w 12192000"/>
              <a:gd name="connsiteY131" fmla="*/ 1851480 h 2237474"/>
              <a:gd name="connsiteX132" fmla="*/ 4232517 w 12192000"/>
              <a:gd name="connsiteY132" fmla="*/ 1852567 h 2237474"/>
              <a:gd name="connsiteX133" fmla="*/ 4191732 w 12192000"/>
              <a:gd name="connsiteY133" fmla="*/ 1857328 h 2237474"/>
              <a:gd name="connsiteX134" fmla="*/ 4065532 w 12192000"/>
              <a:gd name="connsiteY134" fmla="*/ 1855477 h 2237474"/>
              <a:gd name="connsiteX135" fmla="*/ 4028460 w 12192000"/>
              <a:gd name="connsiteY135" fmla="*/ 1855137 h 2237474"/>
              <a:gd name="connsiteX136" fmla="*/ 4002267 w 12192000"/>
              <a:gd name="connsiteY136" fmla="*/ 1852352 h 2237474"/>
              <a:gd name="connsiteX137" fmla="*/ 3931396 w 12192000"/>
              <a:gd name="connsiteY137" fmla="*/ 1858915 h 2237474"/>
              <a:gd name="connsiteX138" fmla="*/ 3812162 w 12192000"/>
              <a:gd name="connsiteY138" fmla="*/ 1875501 h 2237474"/>
              <a:gd name="connsiteX139" fmla="*/ 3729530 w 12192000"/>
              <a:gd name="connsiteY139" fmla="*/ 1864513 h 2237474"/>
              <a:gd name="connsiteX140" fmla="*/ 3680177 w 12192000"/>
              <a:gd name="connsiteY140" fmla="*/ 1881552 h 2237474"/>
              <a:gd name="connsiteX141" fmla="*/ 3567259 w 12192000"/>
              <a:gd name="connsiteY141" fmla="*/ 1893482 h 2237474"/>
              <a:gd name="connsiteX142" fmla="*/ 3405770 w 12192000"/>
              <a:gd name="connsiteY142" fmla="*/ 1904591 h 2237474"/>
              <a:gd name="connsiteX143" fmla="*/ 3280097 w 12192000"/>
              <a:gd name="connsiteY143" fmla="*/ 1919610 h 2237474"/>
              <a:gd name="connsiteX144" fmla="*/ 3123424 w 12192000"/>
              <a:gd name="connsiteY144" fmla="*/ 1952930 h 2237474"/>
              <a:gd name="connsiteX145" fmla="*/ 3009910 w 12192000"/>
              <a:gd name="connsiteY145" fmla="*/ 1957866 h 2237474"/>
              <a:gd name="connsiteX146" fmla="*/ 2995934 w 12192000"/>
              <a:gd name="connsiteY146" fmla="*/ 1967085 h 2237474"/>
              <a:gd name="connsiteX147" fmla="*/ 2980071 w 12192000"/>
              <a:gd name="connsiteY147" fmla="*/ 1972988 h 2237474"/>
              <a:gd name="connsiteX148" fmla="*/ 2978094 w 12192000"/>
              <a:gd name="connsiteY148" fmla="*/ 1972369 h 2237474"/>
              <a:gd name="connsiteX149" fmla="*/ 2942858 w 12192000"/>
              <a:gd name="connsiteY149" fmla="*/ 1981367 h 2237474"/>
              <a:gd name="connsiteX150" fmla="*/ 2875436 w 12192000"/>
              <a:gd name="connsiteY150" fmla="*/ 1996977 h 2237474"/>
              <a:gd name="connsiteX151" fmla="*/ 2874892 w 12192000"/>
              <a:gd name="connsiteY151" fmla="*/ 1996085 h 2237474"/>
              <a:gd name="connsiteX152" fmla="*/ 2864145 w 12192000"/>
              <a:gd name="connsiteY152" fmla="*/ 1994061 h 2237474"/>
              <a:gd name="connsiteX153" fmla="*/ 2843662 w 12192000"/>
              <a:gd name="connsiteY153" fmla="*/ 1992498 h 2237474"/>
              <a:gd name="connsiteX154" fmla="*/ 2796128 w 12192000"/>
              <a:gd name="connsiteY154" fmla="*/ 1976403 h 2237474"/>
              <a:gd name="connsiteX155" fmla="*/ 2756784 w 12192000"/>
              <a:gd name="connsiteY155" fmla="*/ 1985116 h 2237474"/>
              <a:gd name="connsiteX156" fmla="*/ 2748833 w 12192000"/>
              <a:gd name="connsiteY156" fmla="*/ 1986323 h 2237474"/>
              <a:gd name="connsiteX157" fmla="*/ 2748661 w 12192000"/>
              <a:gd name="connsiteY157" fmla="*/ 1986122 h 2237474"/>
              <a:gd name="connsiteX158" fmla="*/ 2740251 w 12192000"/>
              <a:gd name="connsiteY158" fmla="*/ 1986946 h 2237474"/>
              <a:gd name="connsiteX159" fmla="*/ 2718916 w 12192000"/>
              <a:gd name="connsiteY159" fmla="*/ 1990867 h 2237474"/>
              <a:gd name="connsiteX160" fmla="*/ 2713522 w 12192000"/>
              <a:gd name="connsiteY160" fmla="*/ 1990173 h 2237474"/>
              <a:gd name="connsiteX161" fmla="*/ 2680597 w 12192000"/>
              <a:gd name="connsiteY161" fmla="*/ 1984996 h 2237474"/>
              <a:gd name="connsiteX162" fmla="*/ 2578178 w 12192000"/>
              <a:gd name="connsiteY162" fmla="*/ 1990531 h 2237474"/>
              <a:gd name="connsiteX163" fmla="*/ 2476147 w 12192000"/>
              <a:gd name="connsiteY163" fmla="*/ 1998305 h 2237474"/>
              <a:gd name="connsiteX164" fmla="*/ 2373568 w 12192000"/>
              <a:gd name="connsiteY164" fmla="*/ 2003219 h 2237474"/>
              <a:gd name="connsiteX165" fmla="*/ 2321399 w 12192000"/>
              <a:gd name="connsiteY165" fmla="*/ 1989467 h 2237474"/>
              <a:gd name="connsiteX166" fmla="*/ 2315525 w 12192000"/>
              <a:gd name="connsiteY166" fmla="*/ 1989708 h 2237474"/>
              <a:gd name="connsiteX167" fmla="*/ 2300792 w 12192000"/>
              <a:gd name="connsiteY167" fmla="*/ 1994290 h 2237474"/>
              <a:gd name="connsiteX168" fmla="*/ 2295469 w 12192000"/>
              <a:gd name="connsiteY168" fmla="*/ 1996659 h 2237474"/>
              <a:gd name="connsiteX169" fmla="*/ 2287219 w 12192000"/>
              <a:gd name="connsiteY169" fmla="*/ 1998750 h 2237474"/>
              <a:gd name="connsiteX170" fmla="*/ 2286948 w 12192000"/>
              <a:gd name="connsiteY170" fmla="*/ 1998596 h 2237474"/>
              <a:gd name="connsiteX171" fmla="*/ 2243069 w 12192000"/>
              <a:gd name="connsiteY171" fmla="*/ 2015111 h 2237474"/>
              <a:gd name="connsiteX172" fmla="*/ 2186609 w 12192000"/>
              <a:gd name="connsiteY172" fmla="*/ 2008263 h 2237474"/>
              <a:gd name="connsiteX173" fmla="*/ 2164831 w 12192000"/>
              <a:gd name="connsiteY173" fmla="*/ 2010143 h 2237474"/>
              <a:gd name="connsiteX174" fmla="*/ 2152836 w 12192000"/>
              <a:gd name="connsiteY174" fmla="*/ 2010048 h 2237474"/>
              <a:gd name="connsiteX175" fmla="*/ 2117102 w 12192000"/>
              <a:gd name="connsiteY175" fmla="*/ 2023004 h 2237474"/>
              <a:gd name="connsiteX176" fmla="*/ 2111935 w 12192000"/>
              <a:gd name="connsiteY176" fmla="*/ 2023163 h 2237474"/>
              <a:gd name="connsiteX177" fmla="*/ 2089991 w 12192000"/>
              <a:gd name="connsiteY177" fmla="*/ 2034193 h 2237474"/>
              <a:gd name="connsiteX178" fmla="*/ 2058061 w 12192000"/>
              <a:gd name="connsiteY178" fmla="*/ 2047942 h 2237474"/>
              <a:gd name="connsiteX179" fmla="*/ 2055737 w 12192000"/>
              <a:gd name="connsiteY179" fmla="*/ 2047704 h 2237474"/>
              <a:gd name="connsiteX180" fmla="*/ 2042244 w 12192000"/>
              <a:gd name="connsiteY180" fmla="*/ 2055560 h 2237474"/>
              <a:gd name="connsiteX181" fmla="*/ 1976224 w 12192000"/>
              <a:gd name="connsiteY181" fmla="*/ 2074257 h 2237474"/>
              <a:gd name="connsiteX182" fmla="*/ 1877728 w 12192000"/>
              <a:gd name="connsiteY182" fmla="*/ 2101004 h 2237474"/>
              <a:gd name="connsiteX183" fmla="*/ 1759056 w 12192000"/>
              <a:gd name="connsiteY183" fmla="*/ 2125608 h 2237474"/>
              <a:gd name="connsiteX184" fmla="*/ 1637948 w 12192000"/>
              <a:gd name="connsiteY184" fmla="*/ 2172597 h 2237474"/>
              <a:gd name="connsiteX185" fmla="*/ 1434549 w 12192000"/>
              <a:gd name="connsiteY185" fmla="*/ 2234522 h 2237474"/>
              <a:gd name="connsiteX186" fmla="*/ 1398481 w 12192000"/>
              <a:gd name="connsiteY186" fmla="*/ 2237074 h 2237474"/>
              <a:gd name="connsiteX187" fmla="*/ 1398407 w 12192000"/>
              <a:gd name="connsiteY187" fmla="*/ 2237095 h 2237474"/>
              <a:gd name="connsiteX188" fmla="*/ 1370962 w 12192000"/>
              <a:gd name="connsiteY188" fmla="*/ 2237474 h 2237474"/>
              <a:gd name="connsiteX189" fmla="*/ 1356367 w 12192000"/>
              <a:gd name="connsiteY189" fmla="*/ 2235089 h 2237474"/>
              <a:gd name="connsiteX190" fmla="*/ 1324828 w 12192000"/>
              <a:gd name="connsiteY190" fmla="*/ 2231968 h 2237474"/>
              <a:gd name="connsiteX191" fmla="*/ 1297744 w 12192000"/>
              <a:gd name="connsiteY191" fmla="*/ 2235849 h 2237474"/>
              <a:gd name="connsiteX192" fmla="*/ 1286236 w 12192000"/>
              <a:gd name="connsiteY192" fmla="*/ 2233135 h 2237474"/>
              <a:gd name="connsiteX193" fmla="*/ 1283504 w 12192000"/>
              <a:gd name="connsiteY193" fmla="*/ 2233797 h 2237474"/>
              <a:gd name="connsiteX194" fmla="*/ 1279765 w 12192000"/>
              <a:gd name="connsiteY194" fmla="*/ 2229639 h 2237474"/>
              <a:gd name="connsiteX195" fmla="*/ 1195347 w 12192000"/>
              <a:gd name="connsiteY195" fmla="*/ 2212354 h 2237474"/>
              <a:gd name="connsiteX196" fmla="*/ 970251 w 12192000"/>
              <a:gd name="connsiteY196" fmla="*/ 2221029 h 2237474"/>
              <a:gd name="connsiteX197" fmla="*/ 812914 w 12192000"/>
              <a:gd name="connsiteY197" fmla="*/ 2202752 h 2237474"/>
              <a:gd name="connsiteX198" fmla="*/ 800195 w 12192000"/>
              <a:gd name="connsiteY198" fmla="*/ 2209407 h 2237474"/>
              <a:gd name="connsiteX199" fmla="*/ 784978 w 12192000"/>
              <a:gd name="connsiteY199" fmla="*/ 2212360 h 2237474"/>
              <a:gd name="connsiteX200" fmla="*/ 681987 w 12192000"/>
              <a:gd name="connsiteY200" fmla="*/ 2216757 h 2237474"/>
              <a:gd name="connsiteX201" fmla="*/ 669923 w 12192000"/>
              <a:gd name="connsiteY201" fmla="*/ 2211682 h 2237474"/>
              <a:gd name="connsiteX202" fmla="*/ 648680 w 12192000"/>
              <a:gd name="connsiteY202" fmla="*/ 2206229 h 2237474"/>
              <a:gd name="connsiteX203" fmla="*/ 597225 w 12192000"/>
              <a:gd name="connsiteY203" fmla="*/ 2180999 h 2237474"/>
              <a:gd name="connsiteX204" fmla="*/ 558449 w 12192000"/>
              <a:gd name="connsiteY204" fmla="*/ 2182346 h 2237474"/>
              <a:gd name="connsiteX205" fmla="*/ 550517 w 12192000"/>
              <a:gd name="connsiteY205" fmla="*/ 2182060 h 2237474"/>
              <a:gd name="connsiteX206" fmla="*/ 550309 w 12192000"/>
              <a:gd name="connsiteY206" fmla="*/ 2181825 h 2237474"/>
              <a:gd name="connsiteX207" fmla="*/ 541836 w 12192000"/>
              <a:gd name="connsiteY207" fmla="*/ 2181063 h 2237474"/>
              <a:gd name="connsiteX208" fmla="*/ 536057 w 12192000"/>
              <a:gd name="connsiteY208" fmla="*/ 2181537 h 2237474"/>
              <a:gd name="connsiteX209" fmla="*/ 520671 w 12192000"/>
              <a:gd name="connsiteY209" fmla="*/ 2180980 h 2237474"/>
              <a:gd name="connsiteX210" fmla="*/ 515024 w 12192000"/>
              <a:gd name="connsiteY210" fmla="*/ 2179258 h 2237474"/>
              <a:gd name="connsiteX211" fmla="*/ 512278 w 12192000"/>
              <a:gd name="connsiteY211" fmla="*/ 2176369 h 2237474"/>
              <a:gd name="connsiteX212" fmla="*/ 480419 w 12192000"/>
              <a:gd name="connsiteY212" fmla="*/ 2167807 h 2237474"/>
              <a:gd name="connsiteX213" fmla="*/ 413835 w 12192000"/>
              <a:gd name="connsiteY213" fmla="*/ 2156783 h 2237474"/>
              <a:gd name="connsiteX214" fmla="*/ 376513 w 12192000"/>
              <a:gd name="connsiteY214" fmla="*/ 2154014 h 2237474"/>
              <a:gd name="connsiteX215" fmla="*/ 273386 w 12192000"/>
              <a:gd name="connsiteY215" fmla="*/ 2142551 h 2237474"/>
              <a:gd name="connsiteX216" fmla="*/ 169207 w 12192000"/>
              <a:gd name="connsiteY216" fmla="*/ 2128100 h 2237474"/>
              <a:gd name="connsiteX217" fmla="*/ 93149 w 12192000"/>
              <a:gd name="connsiteY217" fmla="*/ 2105324 h 2237474"/>
              <a:gd name="connsiteX218" fmla="*/ 88109 w 12192000"/>
              <a:gd name="connsiteY218" fmla="*/ 2106704 h 2237474"/>
              <a:gd name="connsiteX219" fmla="*/ 80022 w 12192000"/>
              <a:gd name="connsiteY219" fmla="*/ 2107254 h 2237474"/>
              <a:gd name="connsiteX220" fmla="*/ 79717 w 12192000"/>
              <a:gd name="connsiteY220" fmla="*/ 2107046 h 2237474"/>
              <a:gd name="connsiteX221" fmla="*/ 72352 w 12192000"/>
              <a:gd name="connsiteY221" fmla="*/ 2107991 h 2237474"/>
              <a:gd name="connsiteX222" fmla="*/ 37645 w 12192000"/>
              <a:gd name="connsiteY222" fmla="*/ 2115401 h 2237474"/>
              <a:gd name="connsiteX223" fmla="*/ 4572 w 12192000"/>
              <a:gd name="connsiteY223" fmla="*/ 2111091 h 2237474"/>
              <a:gd name="connsiteX224" fmla="*/ 0 w 12192000"/>
              <a:gd name="connsiteY224" fmla="*/ 2110468 h 2237474"/>
              <a:gd name="connsiteX225" fmla="*/ 0 w 12192000"/>
              <a:gd name="connsiteY225"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154948 w 12192000"/>
              <a:gd name="connsiteY4" fmla="*/ 762731 h 2237474"/>
              <a:gd name="connsiteX5" fmla="*/ 12047364 w 12192000"/>
              <a:gd name="connsiteY5" fmla="*/ 749662 h 2237474"/>
              <a:gd name="connsiteX6" fmla="*/ 11890686 w 12192000"/>
              <a:gd name="connsiteY6" fmla="*/ 732766 h 2237474"/>
              <a:gd name="connsiteX7" fmla="*/ 11782413 w 12192000"/>
              <a:gd name="connsiteY7" fmla="*/ 769868 h 2237474"/>
              <a:gd name="connsiteX8" fmla="*/ 11649954 w 12192000"/>
              <a:gd name="connsiteY8" fmla="*/ 749628 h 2237474"/>
              <a:gd name="connsiteX9" fmla="*/ 11560424 w 12192000"/>
              <a:gd name="connsiteY9" fmla="*/ 748017 h 2237474"/>
              <a:gd name="connsiteX10" fmla="*/ 11358455 w 12192000"/>
              <a:gd name="connsiteY10" fmla="*/ 747593 h 2237474"/>
              <a:gd name="connsiteX11" fmla="*/ 11165209 w 12192000"/>
              <a:gd name="connsiteY11" fmla="*/ 748852 h 2237474"/>
              <a:gd name="connsiteX12" fmla="*/ 11058755 w 12192000"/>
              <a:gd name="connsiteY12" fmla="*/ 749617 h 2237474"/>
              <a:gd name="connsiteX13" fmla="*/ 10884013 w 12192000"/>
              <a:gd name="connsiteY13" fmla="*/ 760728 h 2237474"/>
              <a:gd name="connsiteX14" fmla="*/ 10834688 w 12192000"/>
              <a:gd name="connsiteY14" fmla="*/ 757726 h 2237474"/>
              <a:gd name="connsiteX15" fmla="*/ 10805004 w 12192000"/>
              <a:gd name="connsiteY15" fmla="*/ 757573 h 2237474"/>
              <a:gd name="connsiteX16" fmla="*/ 10739478 w 12192000"/>
              <a:gd name="connsiteY16" fmla="*/ 776841 h 2237474"/>
              <a:gd name="connsiteX17" fmla="*/ 10458762 w 12192000"/>
              <a:gd name="connsiteY17" fmla="*/ 755400 h 2237474"/>
              <a:gd name="connsiteX18" fmla="*/ 10246919 w 12192000"/>
              <a:gd name="connsiteY18" fmla="*/ 769960 h 2237474"/>
              <a:gd name="connsiteX19" fmla="*/ 10167995 w 12192000"/>
              <a:gd name="connsiteY19" fmla="*/ 760843 h 2237474"/>
              <a:gd name="connsiteX20" fmla="*/ 9997044 w 12192000"/>
              <a:gd name="connsiteY20" fmla="*/ 780129 h 2237474"/>
              <a:gd name="connsiteX21" fmla="*/ 9943887 w 12192000"/>
              <a:gd name="connsiteY21" fmla="*/ 804141 h 2237474"/>
              <a:gd name="connsiteX22" fmla="*/ 9918248 w 12192000"/>
              <a:gd name="connsiteY22" fmla="*/ 816628 h 2237474"/>
              <a:gd name="connsiteX23" fmla="*/ 9836148 w 12192000"/>
              <a:gd name="connsiteY23" fmla="*/ 858312 h 2237474"/>
              <a:gd name="connsiteX24" fmla="*/ 9823800 w 12192000"/>
              <a:gd name="connsiteY24" fmla="*/ 866604 h 2237474"/>
              <a:gd name="connsiteX25" fmla="*/ 9794684 w 12192000"/>
              <a:gd name="connsiteY25" fmla="*/ 864509 h 2237474"/>
              <a:gd name="connsiteX26" fmla="*/ 9778288 w 12192000"/>
              <a:gd name="connsiteY26" fmla="*/ 854362 h 2237474"/>
              <a:gd name="connsiteX27" fmla="*/ 9773886 w 12192000"/>
              <a:gd name="connsiteY27" fmla="*/ 857543 h 2237474"/>
              <a:gd name="connsiteX28" fmla="*/ 9761459 w 12192000"/>
              <a:gd name="connsiteY28" fmla="*/ 862394 h 2237474"/>
              <a:gd name="connsiteX29" fmla="*/ 9705768 w 12192000"/>
              <a:gd name="connsiteY29" fmla="*/ 894610 h 2237474"/>
              <a:gd name="connsiteX30" fmla="*/ 9683005 w 12192000"/>
              <a:gd name="connsiteY30" fmla="*/ 894128 h 2237474"/>
              <a:gd name="connsiteX31" fmla="*/ 9594438 w 12192000"/>
              <a:gd name="connsiteY31" fmla="*/ 919051 h 2237474"/>
              <a:gd name="connsiteX32" fmla="*/ 9577033 w 12192000"/>
              <a:gd name="connsiteY32" fmla="*/ 922857 h 2237474"/>
              <a:gd name="connsiteX33" fmla="*/ 9544189 w 12192000"/>
              <a:gd name="connsiteY33" fmla="*/ 938966 h 2237474"/>
              <a:gd name="connsiteX34" fmla="*/ 9534048 w 12192000"/>
              <a:gd name="connsiteY34" fmla="*/ 940158 h 2237474"/>
              <a:gd name="connsiteX35" fmla="*/ 9500499 w 12192000"/>
              <a:gd name="connsiteY35" fmla="*/ 954680 h 2237474"/>
              <a:gd name="connsiteX36" fmla="*/ 9428195 w 12192000"/>
              <a:gd name="connsiteY36" fmla="*/ 986225 h 2237474"/>
              <a:gd name="connsiteX37" fmla="*/ 9410017 w 12192000"/>
              <a:gd name="connsiteY37" fmla="*/ 993931 h 2237474"/>
              <a:gd name="connsiteX38" fmla="*/ 9392919 w 12192000"/>
              <a:gd name="connsiteY38" fmla="*/ 994656 h 2237474"/>
              <a:gd name="connsiteX39" fmla="*/ 9301293 w 12192000"/>
              <a:gd name="connsiteY39" fmla="*/ 1011593 h 2237474"/>
              <a:gd name="connsiteX40" fmla="*/ 9278619 w 12192000"/>
              <a:gd name="connsiteY40" fmla="*/ 1011878 h 2237474"/>
              <a:gd name="connsiteX41" fmla="*/ 9268019 w 12192000"/>
              <a:gd name="connsiteY41" fmla="*/ 1007442 h 2237474"/>
              <a:gd name="connsiteX42" fmla="*/ 9234662 w 12192000"/>
              <a:gd name="connsiteY42" fmla="*/ 1023056 h 2237474"/>
              <a:gd name="connsiteX43" fmla="*/ 9181033 w 12192000"/>
              <a:gd name="connsiteY43" fmla="*/ 1037921 h 2237474"/>
              <a:gd name="connsiteX44" fmla="*/ 9155969 w 12192000"/>
              <a:gd name="connsiteY44" fmla="*/ 1046804 h 2237474"/>
              <a:gd name="connsiteX45" fmla="*/ 9133985 w 12192000"/>
              <a:gd name="connsiteY45" fmla="*/ 1046450 h 2237474"/>
              <a:gd name="connsiteX46" fmla="*/ 9012987 w 12192000"/>
              <a:gd name="connsiteY46" fmla="*/ 1061986 h 2237474"/>
              <a:gd name="connsiteX47" fmla="*/ 8968445 w 12192000"/>
              <a:gd name="connsiteY47" fmla="*/ 1052169 h 2237474"/>
              <a:gd name="connsiteX48" fmla="*/ 8958984 w 12192000"/>
              <a:gd name="connsiteY48" fmla="*/ 1057212 h 2237474"/>
              <a:gd name="connsiteX49" fmla="*/ 8886001 w 12192000"/>
              <a:gd name="connsiteY49" fmla="*/ 1067468 h 2237474"/>
              <a:gd name="connsiteX50" fmla="*/ 8838610 w 12192000"/>
              <a:gd name="connsiteY50" fmla="*/ 1075091 h 2237474"/>
              <a:gd name="connsiteX51" fmla="*/ 8750383 w 12192000"/>
              <a:gd name="connsiteY51" fmla="*/ 1097387 h 2237474"/>
              <a:gd name="connsiteX52" fmla="*/ 8697365 w 12192000"/>
              <a:gd name="connsiteY52" fmla="*/ 1105869 h 2237474"/>
              <a:gd name="connsiteX53" fmla="*/ 8665605 w 12192000"/>
              <a:gd name="connsiteY53" fmla="*/ 1110791 h 2237474"/>
              <a:gd name="connsiteX54" fmla="*/ 8584946 w 12192000"/>
              <a:gd name="connsiteY54" fmla="*/ 1135226 h 2237474"/>
              <a:gd name="connsiteX55" fmla="*/ 8460755 w 12192000"/>
              <a:gd name="connsiteY55" fmla="*/ 1203427 h 2237474"/>
              <a:gd name="connsiteX56" fmla="*/ 8419755 w 12192000"/>
              <a:gd name="connsiteY56" fmla="*/ 1216260 h 2237474"/>
              <a:gd name="connsiteX57" fmla="*/ 8411626 w 12192000"/>
              <a:gd name="connsiteY57" fmla="*/ 1214397 h 2237474"/>
              <a:gd name="connsiteX58" fmla="*/ 8363469 w 12192000"/>
              <a:gd name="connsiteY58" fmla="*/ 1246658 h 2237474"/>
              <a:gd name="connsiteX59" fmla="*/ 8275497 w 12192000"/>
              <a:gd name="connsiteY59" fmla="*/ 1264396 h 2237474"/>
              <a:gd name="connsiteX60" fmla="*/ 8206287 w 12192000"/>
              <a:gd name="connsiteY60" fmla="*/ 1273060 h 2237474"/>
              <a:gd name="connsiteX61" fmla="*/ 8168705 w 12192000"/>
              <a:gd name="connsiteY61" fmla="*/ 1279956 h 2237474"/>
              <a:gd name="connsiteX62" fmla="*/ 8139997 w 12192000"/>
              <a:gd name="connsiteY62" fmla="*/ 1282713 h 2237474"/>
              <a:gd name="connsiteX63" fmla="*/ 8074238 w 12192000"/>
              <a:gd name="connsiteY63" fmla="*/ 1301895 h 2237474"/>
              <a:gd name="connsiteX64" fmla="*/ 7968292 w 12192000"/>
              <a:gd name="connsiteY64" fmla="*/ 1338779 h 2237474"/>
              <a:gd name="connsiteX65" fmla="*/ 7945122 w 12192000"/>
              <a:gd name="connsiteY65" fmla="*/ 1345477 h 2237474"/>
              <a:gd name="connsiteX66" fmla="*/ 7902328 w 12192000"/>
              <a:gd name="connsiteY66" fmla="*/ 1345865 h 2237474"/>
              <a:gd name="connsiteX67" fmla="*/ 7898322 w 12192000"/>
              <a:gd name="connsiteY67" fmla="*/ 1345689 h 2237474"/>
              <a:gd name="connsiteX68" fmla="*/ 7875879 w 12192000"/>
              <a:gd name="connsiteY68" fmla="*/ 1345646 h 2237474"/>
              <a:gd name="connsiteX69" fmla="*/ 7840612 w 12192000"/>
              <a:gd name="connsiteY69" fmla="*/ 1369373 h 2237474"/>
              <a:gd name="connsiteX70" fmla="*/ 7786819 w 12192000"/>
              <a:gd name="connsiteY70" fmla="*/ 1378970 h 2237474"/>
              <a:gd name="connsiteX71" fmla="*/ 7548172 w 12192000"/>
              <a:gd name="connsiteY71" fmla="*/ 1417460 h 2237474"/>
              <a:gd name="connsiteX72" fmla="*/ 7483437 w 12192000"/>
              <a:gd name="connsiteY72" fmla="*/ 1478152 h 2237474"/>
              <a:gd name="connsiteX73" fmla="*/ 7377870 w 12192000"/>
              <a:gd name="connsiteY73" fmla="*/ 1523319 h 2237474"/>
              <a:gd name="connsiteX74" fmla="*/ 7230737 w 12192000"/>
              <a:gd name="connsiteY74" fmla="*/ 1562633 h 2237474"/>
              <a:gd name="connsiteX75" fmla="*/ 7224458 w 12192000"/>
              <a:gd name="connsiteY75" fmla="*/ 1573008 h 2237474"/>
              <a:gd name="connsiteX76" fmla="*/ 7213486 w 12192000"/>
              <a:gd name="connsiteY76" fmla="*/ 1580987 h 2237474"/>
              <a:gd name="connsiteX77" fmla="*/ 7183121 w 12192000"/>
              <a:gd name="connsiteY77" fmla="*/ 1595162 h 2237474"/>
              <a:gd name="connsiteX78" fmla="*/ 7164601 w 12192000"/>
              <a:gd name="connsiteY78" fmla="*/ 1606490 h 2237474"/>
              <a:gd name="connsiteX79" fmla="*/ 7114651 w 12192000"/>
              <a:gd name="connsiteY79" fmla="*/ 1620959 h 2237474"/>
              <a:gd name="connsiteX80" fmla="*/ 7092727 w 12192000"/>
              <a:gd name="connsiteY80" fmla="*/ 1623628 h 2237474"/>
              <a:gd name="connsiteX81" fmla="*/ 7031309 w 12192000"/>
              <a:gd name="connsiteY81" fmla="*/ 1619451 h 2237474"/>
              <a:gd name="connsiteX82" fmla="*/ 6999084 w 12192000"/>
              <a:gd name="connsiteY82" fmla="*/ 1634317 h 2237474"/>
              <a:gd name="connsiteX83" fmla="*/ 6992107 w 12192000"/>
              <a:gd name="connsiteY83" fmla="*/ 1636860 h 2237474"/>
              <a:gd name="connsiteX84" fmla="*/ 6991765 w 12192000"/>
              <a:gd name="connsiteY84" fmla="*/ 1636725 h 2237474"/>
              <a:gd name="connsiteX85" fmla="*/ 6900177 w 12192000"/>
              <a:gd name="connsiteY85" fmla="*/ 1636016 h 2237474"/>
              <a:gd name="connsiteX86" fmla="*/ 6795372 w 12192000"/>
              <a:gd name="connsiteY86" fmla="*/ 1644845 h 2237474"/>
              <a:gd name="connsiteX87" fmla="*/ 6692251 w 12192000"/>
              <a:gd name="connsiteY87" fmla="*/ 1656357 h 2237474"/>
              <a:gd name="connsiteX88" fmla="*/ 6655235 w 12192000"/>
              <a:gd name="connsiteY88" fmla="*/ 1661869 h 2237474"/>
              <a:gd name="connsiteX89" fmla="*/ 6587857 w 12192000"/>
              <a:gd name="connsiteY89" fmla="*/ 1665769 h 2237474"/>
              <a:gd name="connsiteX90" fmla="*/ 6554894 w 12192000"/>
              <a:gd name="connsiteY90" fmla="*/ 1664428 h 2237474"/>
              <a:gd name="connsiteX91" fmla="*/ 6516595 w 12192000"/>
              <a:gd name="connsiteY91" fmla="*/ 1667475 h 2237474"/>
              <a:gd name="connsiteX92" fmla="*/ 6508541 w 12192000"/>
              <a:gd name="connsiteY92" fmla="*/ 1668757 h 2237474"/>
              <a:gd name="connsiteX93" fmla="*/ 6471012 w 12192000"/>
              <a:gd name="connsiteY93" fmla="*/ 1678604 h 2237474"/>
              <a:gd name="connsiteX94" fmla="*/ 6415265 w 12192000"/>
              <a:gd name="connsiteY94" fmla="*/ 1665317 h 2237474"/>
              <a:gd name="connsiteX95" fmla="*/ 6364035 w 12192000"/>
              <a:gd name="connsiteY95" fmla="*/ 1667683 h 2237474"/>
              <a:gd name="connsiteX96" fmla="*/ 6280959 w 12192000"/>
              <a:gd name="connsiteY96" fmla="*/ 1689329 h 2237474"/>
              <a:gd name="connsiteX97" fmla="*/ 6243319 w 12192000"/>
              <a:gd name="connsiteY97" fmla="*/ 1695560 h 2237474"/>
              <a:gd name="connsiteX98" fmla="*/ 6098321 w 12192000"/>
              <a:gd name="connsiteY98" fmla="*/ 1721646 h 2237474"/>
              <a:gd name="connsiteX99" fmla="*/ 5880652 w 12192000"/>
              <a:gd name="connsiteY99" fmla="*/ 1779643 h 2237474"/>
              <a:gd name="connsiteX100" fmla="*/ 5785959 w 12192000"/>
              <a:gd name="connsiteY100" fmla="*/ 1775307 h 2237474"/>
              <a:gd name="connsiteX101" fmla="*/ 5643534 w 12192000"/>
              <a:gd name="connsiteY101" fmla="*/ 1802919 h 2237474"/>
              <a:gd name="connsiteX102" fmla="*/ 5518799 w 12192000"/>
              <a:gd name="connsiteY102" fmla="*/ 1818312 h 2237474"/>
              <a:gd name="connsiteX103" fmla="*/ 5505014 w 12192000"/>
              <a:gd name="connsiteY103" fmla="*/ 1819259 h 2237474"/>
              <a:gd name="connsiteX104" fmla="*/ 5453307 w 12192000"/>
              <a:gd name="connsiteY104" fmla="*/ 1815450 h 2237474"/>
              <a:gd name="connsiteX105" fmla="*/ 5364192 w 12192000"/>
              <a:gd name="connsiteY105" fmla="*/ 1826074 h 2237474"/>
              <a:gd name="connsiteX106" fmla="*/ 5350380 w 12192000"/>
              <a:gd name="connsiteY106" fmla="*/ 1830891 h 2237474"/>
              <a:gd name="connsiteX107" fmla="*/ 5259633 w 12192000"/>
              <a:gd name="connsiteY107" fmla="*/ 1837160 h 2237474"/>
              <a:gd name="connsiteX108" fmla="*/ 5197513 w 12192000"/>
              <a:gd name="connsiteY108" fmla="*/ 1844718 h 2237474"/>
              <a:gd name="connsiteX109" fmla="*/ 5184170 w 12192000"/>
              <a:gd name="connsiteY109" fmla="*/ 1849402 h 2237474"/>
              <a:gd name="connsiteX110" fmla="*/ 5168852 w 12192000"/>
              <a:gd name="connsiteY110" fmla="*/ 1844846 h 2237474"/>
              <a:gd name="connsiteX111" fmla="*/ 5164370 w 12192000"/>
              <a:gd name="connsiteY111" fmla="*/ 1840597 h 2237474"/>
              <a:gd name="connsiteX112" fmla="*/ 5114927 w 12192000"/>
              <a:gd name="connsiteY112" fmla="*/ 1847827 h 2237474"/>
              <a:gd name="connsiteX113" fmla="*/ 5108970 w 12192000"/>
              <a:gd name="connsiteY113" fmla="*/ 1847935 h 2237474"/>
              <a:gd name="connsiteX114" fmla="*/ 5067961 w 12192000"/>
              <a:gd name="connsiteY114" fmla="*/ 1845917 h 2237474"/>
              <a:gd name="connsiteX115" fmla="*/ 5007075 w 12192000"/>
              <a:gd name="connsiteY115" fmla="*/ 1838626 h 2237474"/>
              <a:gd name="connsiteX116" fmla="*/ 4944087 w 12192000"/>
              <a:gd name="connsiteY116" fmla="*/ 1823332 h 2237474"/>
              <a:gd name="connsiteX117" fmla="*/ 4907662 w 12192000"/>
              <a:gd name="connsiteY117" fmla="*/ 1816900 h 2237474"/>
              <a:gd name="connsiteX118" fmla="*/ 4882386 w 12192000"/>
              <a:gd name="connsiteY118" fmla="*/ 1809844 h 2237474"/>
              <a:gd name="connsiteX119" fmla="*/ 4811440 w 12192000"/>
              <a:gd name="connsiteY119" fmla="*/ 1804655 h 2237474"/>
              <a:gd name="connsiteX120" fmla="*/ 4691075 w 12192000"/>
              <a:gd name="connsiteY120" fmla="*/ 1801389 h 2237474"/>
              <a:gd name="connsiteX121" fmla="*/ 4611738 w 12192000"/>
              <a:gd name="connsiteY121" fmla="*/ 1776964 h 2237474"/>
              <a:gd name="connsiteX122" fmla="*/ 4560070 w 12192000"/>
              <a:gd name="connsiteY122" fmla="*/ 1785640 h 2237474"/>
              <a:gd name="connsiteX123" fmla="*/ 4536503 w 12192000"/>
              <a:gd name="connsiteY123" fmla="*/ 1785334 h 2237474"/>
              <a:gd name="connsiteX124" fmla="*/ 4513724 w 12192000"/>
              <a:gd name="connsiteY124" fmla="*/ 1791996 h 2237474"/>
              <a:gd name="connsiteX125" fmla="*/ 4459810 w 12192000"/>
              <a:gd name="connsiteY125" fmla="*/ 1797886 h 2237474"/>
              <a:gd name="connsiteX126" fmla="*/ 4379064 w 12192000"/>
              <a:gd name="connsiteY126" fmla="*/ 1817177 h 2237474"/>
              <a:gd name="connsiteX127" fmla="*/ 4319209 w 12192000"/>
              <a:gd name="connsiteY127" fmla="*/ 1834833 h 2237474"/>
              <a:gd name="connsiteX128" fmla="*/ 4290981 w 12192000"/>
              <a:gd name="connsiteY128" fmla="*/ 1839677 h 2237474"/>
              <a:gd name="connsiteX129" fmla="*/ 4285792 w 12192000"/>
              <a:gd name="connsiteY129" fmla="*/ 1836231 h 2237474"/>
              <a:gd name="connsiteX130" fmla="*/ 4238372 w 12192000"/>
              <a:gd name="connsiteY130" fmla="*/ 1851480 h 2237474"/>
              <a:gd name="connsiteX131" fmla="*/ 4232517 w 12192000"/>
              <a:gd name="connsiteY131" fmla="*/ 1852567 h 2237474"/>
              <a:gd name="connsiteX132" fmla="*/ 4191732 w 12192000"/>
              <a:gd name="connsiteY132" fmla="*/ 1857328 h 2237474"/>
              <a:gd name="connsiteX133" fmla="*/ 4065532 w 12192000"/>
              <a:gd name="connsiteY133" fmla="*/ 1855477 h 2237474"/>
              <a:gd name="connsiteX134" fmla="*/ 4028460 w 12192000"/>
              <a:gd name="connsiteY134" fmla="*/ 1855137 h 2237474"/>
              <a:gd name="connsiteX135" fmla="*/ 4002267 w 12192000"/>
              <a:gd name="connsiteY135" fmla="*/ 1852352 h 2237474"/>
              <a:gd name="connsiteX136" fmla="*/ 3931396 w 12192000"/>
              <a:gd name="connsiteY136" fmla="*/ 1858915 h 2237474"/>
              <a:gd name="connsiteX137" fmla="*/ 3812162 w 12192000"/>
              <a:gd name="connsiteY137" fmla="*/ 1875501 h 2237474"/>
              <a:gd name="connsiteX138" fmla="*/ 3729530 w 12192000"/>
              <a:gd name="connsiteY138" fmla="*/ 1864513 h 2237474"/>
              <a:gd name="connsiteX139" fmla="*/ 3680177 w 12192000"/>
              <a:gd name="connsiteY139" fmla="*/ 1881552 h 2237474"/>
              <a:gd name="connsiteX140" fmla="*/ 3567259 w 12192000"/>
              <a:gd name="connsiteY140" fmla="*/ 1893482 h 2237474"/>
              <a:gd name="connsiteX141" fmla="*/ 3405770 w 12192000"/>
              <a:gd name="connsiteY141" fmla="*/ 1904591 h 2237474"/>
              <a:gd name="connsiteX142" fmla="*/ 3280097 w 12192000"/>
              <a:gd name="connsiteY142" fmla="*/ 1919610 h 2237474"/>
              <a:gd name="connsiteX143" fmla="*/ 3123424 w 12192000"/>
              <a:gd name="connsiteY143" fmla="*/ 1952930 h 2237474"/>
              <a:gd name="connsiteX144" fmla="*/ 3009910 w 12192000"/>
              <a:gd name="connsiteY144" fmla="*/ 1957866 h 2237474"/>
              <a:gd name="connsiteX145" fmla="*/ 2995934 w 12192000"/>
              <a:gd name="connsiteY145" fmla="*/ 1967085 h 2237474"/>
              <a:gd name="connsiteX146" fmla="*/ 2980071 w 12192000"/>
              <a:gd name="connsiteY146" fmla="*/ 1972988 h 2237474"/>
              <a:gd name="connsiteX147" fmla="*/ 2978094 w 12192000"/>
              <a:gd name="connsiteY147" fmla="*/ 1972369 h 2237474"/>
              <a:gd name="connsiteX148" fmla="*/ 2942858 w 12192000"/>
              <a:gd name="connsiteY148" fmla="*/ 1981367 h 2237474"/>
              <a:gd name="connsiteX149" fmla="*/ 2875436 w 12192000"/>
              <a:gd name="connsiteY149" fmla="*/ 1996977 h 2237474"/>
              <a:gd name="connsiteX150" fmla="*/ 2874892 w 12192000"/>
              <a:gd name="connsiteY150" fmla="*/ 1996085 h 2237474"/>
              <a:gd name="connsiteX151" fmla="*/ 2864145 w 12192000"/>
              <a:gd name="connsiteY151" fmla="*/ 1994061 h 2237474"/>
              <a:gd name="connsiteX152" fmla="*/ 2843662 w 12192000"/>
              <a:gd name="connsiteY152" fmla="*/ 1992498 h 2237474"/>
              <a:gd name="connsiteX153" fmla="*/ 2796128 w 12192000"/>
              <a:gd name="connsiteY153" fmla="*/ 1976403 h 2237474"/>
              <a:gd name="connsiteX154" fmla="*/ 2756784 w 12192000"/>
              <a:gd name="connsiteY154" fmla="*/ 1985116 h 2237474"/>
              <a:gd name="connsiteX155" fmla="*/ 2748833 w 12192000"/>
              <a:gd name="connsiteY155" fmla="*/ 1986323 h 2237474"/>
              <a:gd name="connsiteX156" fmla="*/ 2748661 w 12192000"/>
              <a:gd name="connsiteY156" fmla="*/ 1986122 h 2237474"/>
              <a:gd name="connsiteX157" fmla="*/ 2740251 w 12192000"/>
              <a:gd name="connsiteY157" fmla="*/ 1986946 h 2237474"/>
              <a:gd name="connsiteX158" fmla="*/ 2718916 w 12192000"/>
              <a:gd name="connsiteY158" fmla="*/ 1990867 h 2237474"/>
              <a:gd name="connsiteX159" fmla="*/ 2713522 w 12192000"/>
              <a:gd name="connsiteY159" fmla="*/ 1990173 h 2237474"/>
              <a:gd name="connsiteX160" fmla="*/ 2680597 w 12192000"/>
              <a:gd name="connsiteY160" fmla="*/ 1984996 h 2237474"/>
              <a:gd name="connsiteX161" fmla="*/ 2578178 w 12192000"/>
              <a:gd name="connsiteY161" fmla="*/ 1990531 h 2237474"/>
              <a:gd name="connsiteX162" fmla="*/ 2476147 w 12192000"/>
              <a:gd name="connsiteY162" fmla="*/ 1998305 h 2237474"/>
              <a:gd name="connsiteX163" fmla="*/ 2373568 w 12192000"/>
              <a:gd name="connsiteY163" fmla="*/ 2003219 h 2237474"/>
              <a:gd name="connsiteX164" fmla="*/ 2321399 w 12192000"/>
              <a:gd name="connsiteY164" fmla="*/ 1989467 h 2237474"/>
              <a:gd name="connsiteX165" fmla="*/ 2315525 w 12192000"/>
              <a:gd name="connsiteY165" fmla="*/ 1989708 h 2237474"/>
              <a:gd name="connsiteX166" fmla="*/ 2300792 w 12192000"/>
              <a:gd name="connsiteY166" fmla="*/ 1994290 h 2237474"/>
              <a:gd name="connsiteX167" fmla="*/ 2295469 w 12192000"/>
              <a:gd name="connsiteY167" fmla="*/ 1996659 h 2237474"/>
              <a:gd name="connsiteX168" fmla="*/ 2287219 w 12192000"/>
              <a:gd name="connsiteY168" fmla="*/ 1998750 h 2237474"/>
              <a:gd name="connsiteX169" fmla="*/ 2286948 w 12192000"/>
              <a:gd name="connsiteY169" fmla="*/ 1998596 h 2237474"/>
              <a:gd name="connsiteX170" fmla="*/ 2243069 w 12192000"/>
              <a:gd name="connsiteY170" fmla="*/ 2015111 h 2237474"/>
              <a:gd name="connsiteX171" fmla="*/ 2186609 w 12192000"/>
              <a:gd name="connsiteY171" fmla="*/ 2008263 h 2237474"/>
              <a:gd name="connsiteX172" fmla="*/ 2164831 w 12192000"/>
              <a:gd name="connsiteY172" fmla="*/ 2010143 h 2237474"/>
              <a:gd name="connsiteX173" fmla="*/ 2152836 w 12192000"/>
              <a:gd name="connsiteY173" fmla="*/ 2010048 h 2237474"/>
              <a:gd name="connsiteX174" fmla="*/ 2117102 w 12192000"/>
              <a:gd name="connsiteY174" fmla="*/ 2023004 h 2237474"/>
              <a:gd name="connsiteX175" fmla="*/ 2111935 w 12192000"/>
              <a:gd name="connsiteY175" fmla="*/ 2023163 h 2237474"/>
              <a:gd name="connsiteX176" fmla="*/ 2089991 w 12192000"/>
              <a:gd name="connsiteY176" fmla="*/ 2034193 h 2237474"/>
              <a:gd name="connsiteX177" fmla="*/ 2058061 w 12192000"/>
              <a:gd name="connsiteY177" fmla="*/ 2047942 h 2237474"/>
              <a:gd name="connsiteX178" fmla="*/ 2055737 w 12192000"/>
              <a:gd name="connsiteY178" fmla="*/ 2047704 h 2237474"/>
              <a:gd name="connsiteX179" fmla="*/ 2042244 w 12192000"/>
              <a:gd name="connsiteY179" fmla="*/ 2055560 h 2237474"/>
              <a:gd name="connsiteX180" fmla="*/ 1976224 w 12192000"/>
              <a:gd name="connsiteY180" fmla="*/ 2074257 h 2237474"/>
              <a:gd name="connsiteX181" fmla="*/ 1877728 w 12192000"/>
              <a:gd name="connsiteY181" fmla="*/ 2101004 h 2237474"/>
              <a:gd name="connsiteX182" fmla="*/ 1759056 w 12192000"/>
              <a:gd name="connsiteY182" fmla="*/ 2125608 h 2237474"/>
              <a:gd name="connsiteX183" fmla="*/ 1637948 w 12192000"/>
              <a:gd name="connsiteY183" fmla="*/ 2172597 h 2237474"/>
              <a:gd name="connsiteX184" fmla="*/ 1434549 w 12192000"/>
              <a:gd name="connsiteY184" fmla="*/ 2234522 h 2237474"/>
              <a:gd name="connsiteX185" fmla="*/ 1398481 w 12192000"/>
              <a:gd name="connsiteY185" fmla="*/ 2237074 h 2237474"/>
              <a:gd name="connsiteX186" fmla="*/ 1398407 w 12192000"/>
              <a:gd name="connsiteY186" fmla="*/ 2237095 h 2237474"/>
              <a:gd name="connsiteX187" fmla="*/ 1370962 w 12192000"/>
              <a:gd name="connsiteY187" fmla="*/ 2237474 h 2237474"/>
              <a:gd name="connsiteX188" fmla="*/ 1356367 w 12192000"/>
              <a:gd name="connsiteY188" fmla="*/ 2235089 h 2237474"/>
              <a:gd name="connsiteX189" fmla="*/ 1324828 w 12192000"/>
              <a:gd name="connsiteY189" fmla="*/ 2231968 h 2237474"/>
              <a:gd name="connsiteX190" fmla="*/ 1297744 w 12192000"/>
              <a:gd name="connsiteY190" fmla="*/ 2235849 h 2237474"/>
              <a:gd name="connsiteX191" fmla="*/ 1286236 w 12192000"/>
              <a:gd name="connsiteY191" fmla="*/ 2233135 h 2237474"/>
              <a:gd name="connsiteX192" fmla="*/ 1283504 w 12192000"/>
              <a:gd name="connsiteY192" fmla="*/ 2233797 h 2237474"/>
              <a:gd name="connsiteX193" fmla="*/ 1279765 w 12192000"/>
              <a:gd name="connsiteY193" fmla="*/ 2229639 h 2237474"/>
              <a:gd name="connsiteX194" fmla="*/ 1195347 w 12192000"/>
              <a:gd name="connsiteY194" fmla="*/ 2212354 h 2237474"/>
              <a:gd name="connsiteX195" fmla="*/ 970251 w 12192000"/>
              <a:gd name="connsiteY195" fmla="*/ 2221029 h 2237474"/>
              <a:gd name="connsiteX196" fmla="*/ 812914 w 12192000"/>
              <a:gd name="connsiteY196" fmla="*/ 2202752 h 2237474"/>
              <a:gd name="connsiteX197" fmla="*/ 800195 w 12192000"/>
              <a:gd name="connsiteY197" fmla="*/ 2209407 h 2237474"/>
              <a:gd name="connsiteX198" fmla="*/ 784978 w 12192000"/>
              <a:gd name="connsiteY198" fmla="*/ 2212360 h 2237474"/>
              <a:gd name="connsiteX199" fmla="*/ 681987 w 12192000"/>
              <a:gd name="connsiteY199" fmla="*/ 2216757 h 2237474"/>
              <a:gd name="connsiteX200" fmla="*/ 669923 w 12192000"/>
              <a:gd name="connsiteY200" fmla="*/ 2211682 h 2237474"/>
              <a:gd name="connsiteX201" fmla="*/ 648680 w 12192000"/>
              <a:gd name="connsiteY201" fmla="*/ 2206229 h 2237474"/>
              <a:gd name="connsiteX202" fmla="*/ 597225 w 12192000"/>
              <a:gd name="connsiteY202" fmla="*/ 2180999 h 2237474"/>
              <a:gd name="connsiteX203" fmla="*/ 558449 w 12192000"/>
              <a:gd name="connsiteY203" fmla="*/ 2182346 h 2237474"/>
              <a:gd name="connsiteX204" fmla="*/ 550517 w 12192000"/>
              <a:gd name="connsiteY204" fmla="*/ 2182060 h 2237474"/>
              <a:gd name="connsiteX205" fmla="*/ 550309 w 12192000"/>
              <a:gd name="connsiteY205" fmla="*/ 2181825 h 2237474"/>
              <a:gd name="connsiteX206" fmla="*/ 541836 w 12192000"/>
              <a:gd name="connsiteY206" fmla="*/ 2181063 h 2237474"/>
              <a:gd name="connsiteX207" fmla="*/ 536057 w 12192000"/>
              <a:gd name="connsiteY207" fmla="*/ 2181537 h 2237474"/>
              <a:gd name="connsiteX208" fmla="*/ 520671 w 12192000"/>
              <a:gd name="connsiteY208" fmla="*/ 2180980 h 2237474"/>
              <a:gd name="connsiteX209" fmla="*/ 515024 w 12192000"/>
              <a:gd name="connsiteY209" fmla="*/ 2179258 h 2237474"/>
              <a:gd name="connsiteX210" fmla="*/ 512278 w 12192000"/>
              <a:gd name="connsiteY210" fmla="*/ 2176369 h 2237474"/>
              <a:gd name="connsiteX211" fmla="*/ 480419 w 12192000"/>
              <a:gd name="connsiteY211" fmla="*/ 2167807 h 2237474"/>
              <a:gd name="connsiteX212" fmla="*/ 413835 w 12192000"/>
              <a:gd name="connsiteY212" fmla="*/ 2156783 h 2237474"/>
              <a:gd name="connsiteX213" fmla="*/ 376513 w 12192000"/>
              <a:gd name="connsiteY213" fmla="*/ 2154014 h 2237474"/>
              <a:gd name="connsiteX214" fmla="*/ 273386 w 12192000"/>
              <a:gd name="connsiteY214" fmla="*/ 2142551 h 2237474"/>
              <a:gd name="connsiteX215" fmla="*/ 169207 w 12192000"/>
              <a:gd name="connsiteY215" fmla="*/ 2128100 h 2237474"/>
              <a:gd name="connsiteX216" fmla="*/ 93149 w 12192000"/>
              <a:gd name="connsiteY216" fmla="*/ 2105324 h 2237474"/>
              <a:gd name="connsiteX217" fmla="*/ 88109 w 12192000"/>
              <a:gd name="connsiteY217" fmla="*/ 2106704 h 2237474"/>
              <a:gd name="connsiteX218" fmla="*/ 80022 w 12192000"/>
              <a:gd name="connsiteY218" fmla="*/ 2107254 h 2237474"/>
              <a:gd name="connsiteX219" fmla="*/ 79717 w 12192000"/>
              <a:gd name="connsiteY219" fmla="*/ 2107046 h 2237474"/>
              <a:gd name="connsiteX220" fmla="*/ 72352 w 12192000"/>
              <a:gd name="connsiteY220" fmla="*/ 2107991 h 2237474"/>
              <a:gd name="connsiteX221" fmla="*/ 37645 w 12192000"/>
              <a:gd name="connsiteY221" fmla="*/ 2115401 h 2237474"/>
              <a:gd name="connsiteX222" fmla="*/ 4572 w 12192000"/>
              <a:gd name="connsiteY222" fmla="*/ 2111091 h 2237474"/>
              <a:gd name="connsiteX223" fmla="*/ 0 w 12192000"/>
              <a:gd name="connsiteY223" fmla="*/ 2110468 h 2237474"/>
              <a:gd name="connsiteX224" fmla="*/ 0 w 12192000"/>
              <a:gd name="connsiteY224"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154948 w 12192000"/>
              <a:gd name="connsiteY4" fmla="*/ 762731 h 2237474"/>
              <a:gd name="connsiteX5" fmla="*/ 12047364 w 12192000"/>
              <a:gd name="connsiteY5" fmla="*/ 749662 h 2237474"/>
              <a:gd name="connsiteX6" fmla="*/ 11890686 w 12192000"/>
              <a:gd name="connsiteY6" fmla="*/ 732766 h 2237474"/>
              <a:gd name="connsiteX7" fmla="*/ 11782413 w 12192000"/>
              <a:gd name="connsiteY7" fmla="*/ 769868 h 2237474"/>
              <a:gd name="connsiteX8" fmla="*/ 11649954 w 12192000"/>
              <a:gd name="connsiteY8" fmla="*/ 749628 h 2237474"/>
              <a:gd name="connsiteX9" fmla="*/ 11560424 w 12192000"/>
              <a:gd name="connsiteY9" fmla="*/ 748017 h 2237474"/>
              <a:gd name="connsiteX10" fmla="*/ 11358455 w 12192000"/>
              <a:gd name="connsiteY10" fmla="*/ 747593 h 2237474"/>
              <a:gd name="connsiteX11" fmla="*/ 11165209 w 12192000"/>
              <a:gd name="connsiteY11" fmla="*/ 748852 h 2237474"/>
              <a:gd name="connsiteX12" fmla="*/ 11058755 w 12192000"/>
              <a:gd name="connsiteY12" fmla="*/ 749617 h 2237474"/>
              <a:gd name="connsiteX13" fmla="*/ 10884013 w 12192000"/>
              <a:gd name="connsiteY13" fmla="*/ 760728 h 2237474"/>
              <a:gd name="connsiteX14" fmla="*/ 10834688 w 12192000"/>
              <a:gd name="connsiteY14" fmla="*/ 757726 h 2237474"/>
              <a:gd name="connsiteX15" fmla="*/ 10805004 w 12192000"/>
              <a:gd name="connsiteY15" fmla="*/ 757573 h 2237474"/>
              <a:gd name="connsiteX16" fmla="*/ 10739478 w 12192000"/>
              <a:gd name="connsiteY16" fmla="*/ 776841 h 2237474"/>
              <a:gd name="connsiteX17" fmla="*/ 10458762 w 12192000"/>
              <a:gd name="connsiteY17" fmla="*/ 755400 h 2237474"/>
              <a:gd name="connsiteX18" fmla="*/ 10246919 w 12192000"/>
              <a:gd name="connsiteY18" fmla="*/ 769960 h 2237474"/>
              <a:gd name="connsiteX19" fmla="*/ 10167995 w 12192000"/>
              <a:gd name="connsiteY19" fmla="*/ 760843 h 2237474"/>
              <a:gd name="connsiteX20" fmla="*/ 9997044 w 12192000"/>
              <a:gd name="connsiteY20" fmla="*/ 780129 h 2237474"/>
              <a:gd name="connsiteX21" fmla="*/ 9943887 w 12192000"/>
              <a:gd name="connsiteY21" fmla="*/ 804141 h 2237474"/>
              <a:gd name="connsiteX22" fmla="*/ 9918248 w 12192000"/>
              <a:gd name="connsiteY22" fmla="*/ 816628 h 2237474"/>
              <a:gd name="connsiteX23" fmla="*/ 9836148 w 12192000"/>
              <a:gd name="connsiteY23" fmla="*/ 858312 h 2237474"/>
              <a:gd name="connsiteX24" fmla="*/ 9823800 w 12192000"/>
              <a:gd name="connsiteY24" fmla="*/ 866604 h 2237474"/>
              <a:gd name="connsiteX25" fmla="*/ 9794684 w 12192000"/>
              <a:gd name="connsiteY25" fmla="*/ 864509 h 2237474"/>
              <a:gd name="connsiteX26" fmla="*/ 9778288 w 12192000"/>
              <a:gd name="connsiteY26" fmla="*/ 854362 h 2237474"/>
              <a:gd name="connsiteX27" fmla="*/ 9773886 w 12192000"/>
              <a:gd name="connsiteY27" fmla="*/ 857543 h 2237474"/>
              <a:gd name="connsiteX28" fmla="*/ 9761459 w 12192000"/>
              <a:gd name="connsiteY28" fmla="*/ 862394 h 2237474"/>
              <a:gd name="connsiteX29" fmla="*/ 9705768 w 12192000"/>
              <a:gd name="connsiteY29" fmla="*/ 894610 h 2237474"/>
              <a:gd name="connsiteX30" fmla="*/ 9683005 w 12192000"/>
              <a:gd name="connsiteY30" fmla="*/ 894128 h 2237474"/>
              <a:gd name="connsiteX31" fmla="*/ 9594438 w 12192000"/>
              <a:gd name="connsiteY31" fmla="*/ 919051 h 2237474"/>
              <a:gd name="connsiteX32" fmla="*/ 9577033 w 12192000"/>
              <a:gd name="connsiteY32" fmla="*/ 922857 h 2237474"/>
              <a:gd name="connsiteX33" fmla="*/ 9544189 w 12192000"/>
              <a:gd name="connsiteY33" fmla="*/ 938966 h 2237474"/>
              <a:gd name="connsiteX34" fmla="*/ 9534048 w 12192000"/>
              <a:gd name="connsiteY34" fmla="*/ 940158 h 2237474"/>
              <a:gd name="connsiteX35" fmla="*/ 9500499 w 12192000"/>
              <a:gd name="connsiteY35" fmla="*/ 954680 h 2237474"/>
              <a:gd name="connsiteX36" fmla="*/ 9428195 w 12192000"/>
              <a:gd name="connsiteY36" fmla="*/ 986225 h 2237474"/>
              <a:gd name="connsiteX37" fmla="*/ 9410017 w 12192000"/>
              <a:gd name="connsiteY37" fmla="*/ 993931 h 2237474"/>
              <a:gd name="connsiteX38" fmla="*/ 9392919 w 12192000"/>
              <a:gd name="connsiteY38" fmla="*/ 994656 h 2237474"/>
              <a:gd name="connsiteX39" fmla="*/ 9301293 w 12192000"/>
              <a:gd name="connsiteY39" fmla="*/ 1011593 h 2237474"/>
              <a:gd name="connsiteX40" fmla="*/ 9278619 w 12192000"/>
              <a:gd name="connsiteY40" fmla="*/ 1011878 h 2237474"/>
              <a:gd name="connsiteX41" fmla="*/ 9268019 w 12192000"/>
              <a:gd name="connsiteY41" fmla="*/ 1007442 h 2237474"/>
              <a:gd name="connsiteX42" fmla="*/ 9234662 w 12192000"/>
              <a:gd name="connsiteY42" fmla="*/ 1023056 h 2237474"/>
              <a:gd name="connsiteX43" fmla="*/ 9181033 w 12192000"/>
              <a:gd name="connsiteY43" fmla="*/ 1037921 h 2237474"/>
              <a:gd name="connsiteX44" fmla="*/ 9155969 w 12192000"/>
              <a:gd name="connsiteY44" fmla="*/ 1046804 h 2237474"/>
              <a:gd name="connsiteX45" fmla="*/ 9133985 w 12192000"/>
              <a:gd name="connsiteY45" fmla="*/ 1046450 h 2237474"/>
              <a:gd name="connsiteX46" fmla="*/ 9012987 w 12192000"/>
              <a:gd name="connsiteY46" fmla="*/ 1061986 h 2237474"/>
              <a:gd name="connsiteX47" fmla="*/ 8968445 w 12192000"/>
              <a:gd name="connsiteY47" fmla="*/ 1052169 h 2237474"/>
              <a:gd name="connsiteX48" fmla="*/ 8958984 w 12192000"/>
              <a:gd name="connsiteY48" fmla="*/ 1057212 h 2237474"/>
              <a:gd name="connsiteX49" fmla="*/ 8886001 w 12192000"/>
              <a:gd name="connsiteY49" fmla="*/ 1067468 h 2237474"/>
              <a:gd name="connsiteX50" fmla="*/ 8838610 w 12192000"/>
              <a:gd name="connsiteY50" fmla="*/ 1075091 h 2237474"/>
              <a:gd name="connsiteX51" fmla="*/ 8750383 w 12192000"/>
              <a:gd name="connsiteY51" fmla="*/ 1097387 h 2237474"/>
              <a:gd name="connsiteX52" fmla="*/ 8697365 w 12192000"/>
              <a:gd name="connsiteY52" fmla="*/ 1105869 h 2237474"/>
              <a:gd name="connsiteX53" fmla="*/ 8665605 w 12192000"/>
              <a:gd name="connsiteY53" fmla="*/ 1110791 h 2237474"/>
              <a:gd name="connsiteX54" fmla="*/ 8584946 w 12192000"/>
              <a:gd name="connsiteY54" fmla="*/ 1135226 h 2237474"/>
              <a:gd name="connsiteX55" fmla="*/ 8460755 w 12192000"/>
              <a:gd name="connsiteY55" fmla="*/ 1203427 h 2237474"/>
              <a:gd name="connsiteX56" fmla="*/ 8419755 w 12192000"/>
              <a:gd name="connsiteY56" fmla="*/ 1216260 h 2237474"/>
              <a:gd name="connsiteX57" fmla="*/ 8411626 w 12192000"/>
              <a:gd name="connsiteY57" fmla="*/ 1214397 h 2237474"/>
              <a:gd name="connsiteX58" fmla="*/ 8363469 w 12192000"/>
              <a:gd name="connsiteY58" fmla="*/ 1246658 h 2237474"/>
              <a:gd name="connsiteX59" fmla="*/ 8275497 w 12192000"/>
              <a:gd name="connsiteY59" fmla="*/ 1264396 h 2237474"/>
              <a:gd name="connsiteX60" fmla="*/ 8206287 w 12192000"/>
              <a:gd name="connsiteY60" fmla="*/ 1273060 h 2237474"/>
              <a:gd name="connsiteX61" fmla="*/ 8168705 w 12192000"/>
              <a:gd name="connsiteY61" fmla="*/ 1279956 h 2237474"/>
              <a:gd name="connsiteX62" fmla="*/ 8139997 w 12192000"/>
              <a:gd name="connsiteY62" fmla="*/ 1282713 h 2237474"/>
              <a:gd name="connsiteX63" fmla="*/ 8074238 w 12192000"/>
              <a:gd name="connsiteY63" fmla="*/ 1301895 h 2237474"/>
              <a:gd name="connsiteX64" fmla="*/ 7968292 w 12192000"/>
              <a:gd name="connsiteY64" fmla="*/ 1338779 h 2237474"/>
              <a:gd name="connsiteX65" fmla="*/ 7945122 w 12192000"/>
              <a:gd name="connsiteY65" fmla="*/ 1345477 h 2237474"/>
              <a:gd name="connsiteX66" fmla="*/ 7902328 w 12192000"/>
              <a:gd name="connsiteY66" fmla="*/ 1345865 h 2237474"/>
              <a:gd name="connsiteX67" fmla="*/ 7898322 w 12192000"/>
              <a:gd name="connsiteY67" fmla="*/ 1345689 h 2237474"/>
              <a:gd name="connsiteX68" fmla="*/ 7875879 w 12192000"/>
              <a:gd name="connsiteY68" fmla="*/ 1345646 h 2237474"/>
              <a:gd name="connsiteX69" fmla="*/ 7840612 w 12192000"/>
              <a:gd name="connsiteY69" fmla="*/ 1369373 h 2237474"/>
              <a:gd name="connsiteX70" fmla="*/ 7786819 w 12192000"/>
              <a:gd name="connsiteY70" fmla="*/ 1378970 h 2237474"/>
              <a:gd name="connsiteX71" fmla="*/ 7548172 w 12192000"/>
              <a:gd name="connsiteY71" fmla="*/ 1417460 h 2237474"/>
              <a:gd name="connsiteX72" fmla="*/ 7483437 w 12192000"/>
              <a:gd name="connsiteY72" fmla="*/ 1478152 h 2237474"/>
              <a:gd name="connsiteX73" fmla="*/ 7377870 w 12192000"/>
              <a:gd name="connsiteY73" fmla="*/ 1523319 h 2237474"/>
              <a:gd name="connsiteX74" fmla="*/ 7230737 w 12192000"/>
              <a:gd name="connsiteY74" fmla="*/ 1562633 h 2237474"/>
              <a:gd name="connsiteX75" fmla="*/ 7224458 w 12192000"/>
              <a:gd name="connsiteY75" fmla="*/ 1573008 h 2237474"/>
              <a:gd name="connsiteX76" fmla="*/ 7213486 w 12192000"/>
              <a:gd name="connsiteY76" fmla="*/ 1580987 h 2237474"/>
              <a:gd name="connsiteX77" fmla="*/ 7183121 w 12192000"/>
              <a:gd name="connsiteY77" fmla="*/ 1595162 h 2237474"/>
              <a:gd name="connsiteX78" fmla="*/ 7164601 w 12192000"/>
              <a:gd name="connsiteY78" fmla="*/ 1606490 h 2237474"/>
              <a:gd name="connsiteX79" fmla="*/ 7114651 w 12192000"/>
              <a:gd name="connsiteY79" fmla="*/ 1620959 h 2237474"/>
              <a:gd name="connsiteX80" fmla="*/ 7092727 w 12192000"/>
              <a:gd name="connsiteY80" fmla="*/ 1623628 h 2237474"/>
              <a:gd name="connsiteX81" fmla="*/ 7031309 w 12192000"/>
              <a:gd name="connsiteY81" fmla="*/ 1619451 h 2237474"/>
              <a:gd name="connsiteX82" fmla="*/ 6999084 w 12192000"/>
              <a:gd name="connsiteY82" fmla="*/ 1634317 h 2237474"/>
              <a:gd name="connsiteX83" fmla="*/ 6992107 w 12192000"/>
              <a:gd name="connsiteY83" fmla="*/ 1636860 h 2237474"/>
              <a:gd name="connsiteX84" fmla="*/ 6991765 w 12192000"/>
              <a:gd name="connsiteY84" fmla="*/ 1636725 h 2237474"/>
              <a:gd name="connsiteX85" fmla="*/ 6900177 w 12192000"/>
              <a:gd name="connsiteY85" fmla="*/ 1636016 h 2237474"/>
              <a:gd name="connsiteX86" fmla="*/ 6795372 w 12192000"/>
              <a:gd name="connsiteY86" fmla="*/ 1644845 h 2237474"/>
              <a:gd name="connsiteX87" fmla="*/ 6692251 w 12192000"/>
              <a:gd name="connsiteY87" fmla="*/ 1656357 h 2237474"/>
              <a:gd name="connsiteX88" fmla="*/ 6655235 w 12192000"/>
              <a:gd name="connsiteY88" fmla="*/ 1661869 h 2237474"/>
              <a:gd name="connsiteX89" fmla="*/ 6587857 w 12192000"/>
              <a:gd name="connsiteY89" fmla="*/ 1665769 h 2237474"/>
              <a:gd name="connsiteX90" fmla="*/ 6554894 w 12192000"/>
              <a:gd name="connsiteY90" fmla="*/ 1664428 h 2237474"/>
              <a:gd name="connsiteX91" fmla="*/ 6516595 w 12192000"/>
              <a:gd name="connsiteY91" fmla="*/ 1667475 h 2237474"/>
              <a:gd name="connsiteX92" fmla="*/ 6508541 w 12192000"/>
              <a:gd name="connsiteY92" fmla="*/ 1668757 h 2237474"/>
              <a:gd name="connsiteX93" fmla="*/ 6471012 w 12192000"/>
              <a:gd name="connsiteY93" fmla="*/ 1678604 h 2237474"/>
              <a:gd name="connsiteX94" fmla="*/ 6415265 w 12192000"/>
              <a:gd name="connsiteY94" fmla="*/ 1665317 h 2237474"/>
              <a:gd name="connsiteX95" fmla="*/ 6364035 w 12192000"/>
              <a:gd name="connsiteY95" fmla="*/ 1667683 h 2237474"/>
              <a:gd name="connsiteX96" fmla="*/ 6280959 w 12192000"/>
              <a:gd name="connsiteY96" fmla="*/ 1689329 h 2237474"/>
              <a:gd name="connsiteX97" fmla="*/ 6243319 w 12192000"/>
              <a:gd name="connsiteY97" fmla="*/ 1695560 h 2237474"/>
              <a:gd name="connsiteX98" fmla="*/ 6098321 w 12192000"/>
              <a:gd name="connsiteY98" fmla="*/ 1721646 h 2237474"/>
              <a:gd name="connsiteX99" fmla="*/ 5880652 w 12192000"/>
              <a:gd name="connsiteY99" fmla="*/ 1779643 h 2237474"/>
              <a:gd name="connsiteX100" fmla="*/ 5785959 w 12192000"/>
              <a:gd name="connsiteY100" fmla="*/ 1775307 h 2237474"/>
              <a:gd name="connsiteX101" fmla="*/ 5643534 w 12192000"/>
              <a:gd name="connsiteY101" fmla="*/ 1802919 h 2237474"/>
              <a:gd name="connsiteX102" fmla="*/ 5518799 w 12192000"/>
              <a:gd name="connsiteY102" fmla="*/ 1818312 h 2237474"/>
              <a:gd name="connsiteX103" fmla="*/ 5505014 w 12192000"/>
              <a:gd name="connsiteY103" fmla="*/ 1819259 h 2237474"/>
              <a:gd name="connsiteX104" fmla="*/ 5453307 w 12192000"/>
              <a:gd name="connsiteY104" fmla="*/ 1815450 h 2237474"/>
              <a:gd name="connsiteX105" fmla="*/ 5364192 w 12192000"/>
              <a:gd name="connsiteY105" fmla="*/ 1826074 h 2237474"/>
              <a:gd name="connsiteX106" fmla="*/ 5350380 w 12192000"/>
              <a:gd name="connsiteY106" fmla="*/ 1830891 h 2237474"/>
              <a:gd name="connsiteX107" fmla="*/ 5259633 w 12192000"/>
              <a:gd name="connsiteY107" fmla="*/ 1837160 h 2237474"/>
              <a:gd name="connsiteX108" fmla="*/ 5197513 w 12192000"/>
              <a:gd name="connsiteY108" fmla="*/ 1844718 h 2237474"/>
              <a:gd name="connsiteX109" fmla="*/ 5184170 w 12192000"/>
              <a:gd name="connsiteY109" fmla="*/ 1849402 h 2237474"/>
              <a:gd name="connsiteX110" fmla="*/ 5168852 w 12192000"/>
              <a:gd name="connsiteY110" fmla="*/ 1844846 h 2237474"/>
              <a:gd name="connsiteX111" fmla="*/ 5114927 w 12192000"/>
              <a:gd name="connsiteY111" fmla="*/ 1847827 h 2237474"/>
              <a:gd name="connsiteX112" fmla="*/ 5108970 w 12192000"/>
              <a:gd name="connsiteY112" fmla="*/ 1847935 h 2237474"/>
              <a:gd name="connsiteX113" fmla="*/ 5067961 w 12192000"/>
              <a:gd name="connsiteY113" fmla="*/ 1845917 h 2237474"/>
              <a:gd name="connsiteX114" fmla="*/ 5007075 w 12192000"/>
              <a:gd name="connsiteY114" fmla="*/ 1838626 h 2237474"/>
              <a:gd name="connsiteX115" fmla="*/ 4944087 w 12192000"/>
              <a:gd name="connsiteY115" fmla="*/ 1823332 h 2237474"/>
              <a:gd name="connsiteX116" fmla="*/ 4907662 w 12192000"/>
              <a:gd name="connsiteY116" fmla="*/ 1816900 h 2237474"/>
              <a:gd name="connsiteX117" fmla="*/ 4882386 w 12192000"/>
              <a:gd name="connsiteY117" fmla="*/ 1809844 h 2237474"/>
              <a:gd name="connsiteX118" fmla="*/ 4811440 w 12192000"/>
              <a:gd name="connsiteY118" fmla="*/ 1804655 h 2237474"/>
              <a:gd name="connsiteX119" fmla="*/ 4691075 w 12192000"/>
              <a:gd name="connsiteY119" fmla="*/ 1801389 h 2237474"/>
              <a:gd name="connsiteX120" fmla="*/ 4611738 w 12192000"/>
              <a:gd name="connsiteY120" fmla="*/ 1776964 h 2237474"/>
              <a:gd name="connsiteX121" fmla="*/ 4560070 w 12192000"/>
              <a:gd name="connsiteY121" fmla="*/ 1785640 h 2237474"/>
              <a:gd name="connsiteX122" fmla="*/ 4536503 w 12192000"/>
              <a:gd name="connsiteY122" fmla="*/ 1785334 h 2237474"/>
              <a:gd name="connsiteX123" fmla="*/ 4513724 w 12192000"/>
              <a:gd name="connsiteY123" fmla="*/ 1791996 h 2237474"/>
              <a:gd name="connsiteX124" fmla="*/ 4459810 w 12192000"/>
              <a:gd name="connsiteY124" fmla="*/ 1797886 h 2237474"/>
              <a:gd name="connsiteX125" fmla="*/ 4379064 w 12192000"/>
              <a:gd name="connsiteY125" fmla="*/ 1817177 h 2237474"/>
              <a:gd name="connsiteX126" fmla="*/ 4319209 w 12192000"/>
              <a:gd name="connsiteY126" fmla="*/ 1834833 h 2237474"/>
              <a:gd name="connsiteX127" fmla="*/ 4290981 w 12192000"/>
              <a:gd name="connsiteY127" fmla="*/ 1839677 h 2237474"/>
              <a:gd name="connsiteX128" fmla="*/ 4285792 w 12192000"/>
              <a:gd name="connsiteY128" fmla="*/ 1836231 h 2237474"/>
              <a:gd name="connsiteX129" fmla="*/ 4238372 w 12192000"/>
              <a:gd name="connsiteY129" fmla="*/ 1851480 h 2237474"/>
              <a:gd name="connsiteX130" fmla="*/ 4232517 w 12192000"/>
              <a:gd name="connsiteY130" fmla="*/ 1852567 h 2237474"/>
              <a:gd name="connsiteX131" fmla="*/ 4191732 w 12192000"/>
              <a:gd name="connsiteY131" fmla="*/ 1857328 h 2237474"/>
              <a:gd name="connsiteX132" fmla="*/ 4065532 w 12192000"/>
              <a:gd name="connsiteY132" fmla="*/ 1855477 h 2237474"/>
              <a:gd name="connsiteX133" fmla="*/ 4028460 w 12192000"/>
              <a:gd name="connsiteY133" fmla="*/ 1855137 h 2237474"/>
              <a:gd name="connsiteX134" fmla="*/ 4002267 w 12192000"/>
              <a:gd name="connsiteY134" fmla="*/ 1852352 h 2237474"/>
              <a:gd name="connsiteX135" fmla="*/ 3931396 w 12192000"/>
              <a:gd name="connsiteY135" fmla="*/ 1858915 h 2237474"/>
              <a:gd name="connsiteX136" fmla="*/ 3812162 w 12192000"/>
              <a:gd name="connsiteY136" fmla="*/ 1875501 h 2237474"/>
              <a:gd name="connsiteX137" fmla="*/ 3729530 w 12192000"/>
              <a:gd name="connsiteY137" fmla="*/ 1864513 h 2237474"/>
              <a:gd name="connsiteX138" fmla="*/ 3680177 w 12192000"/>
              <a:gd name="connsiteY138" fmla="*/ 1881552 h 2237474"/>
              <a:gd name="connsiteX139" fmla="*/ 3567259 w 12192000"/>
              <a:gd name="connsiteY139" fmla="*/ 1893482 h 2237474"/>
              <a:gd name="connsiteX140" fmla="*/ 3405770 w 12192000"/>
              <a:gd name="connsiteY140" fmla="*/ 1904591 h 2237474"/>
              <a:gd name="connsiteX141" fmla="*/ 3280097 w 12192000"/>
              <a:gd name="connsiteY141" fmla="*/ 1919610 h 2237474"/>
              <a:gd name="connsiteX142" fmla="*/ 3123424 w 12192000"/>
              <a:gd name="connsiteY142" fmla="*/ 1952930 h 2237474"/>
              <a:gd name="connsiteX143" fmla="*/ 3009910 w 12192000"/>
              <a:gd name="connsiteY143" fmla="*/ 1957866 h 2237474"/>
              <a:gd name="connsiteX144" fmla="*/ 2995934 w 12192000"/>
              <a:gd name="connsiteY144" fmla="*/ 1967085 h 2237474"/>
              <a:gd name="connsiteX145" fmla="*/ 2980071 w 12192000"/>
              <a:gd name="connsiteY145" fmla="*/ 1972988 h 2237474"/>
              <a:gd name="connsiteX146" fmla="*/ 2978094 w 12192000"/>
              <a:gd name="connsiteY146" fmla="*/ 1972369 h 2237474"/>
              <a:gd name="connsiteX147" fmla="*/ 2942858 w 12192000"/>
              <a:gd name="connsiteY147" fmla="*/ 1981367 h 2237474"/>
              <a:gd name="connsiteX148" fmla="*/ 2875436 w 12192000"/>
              <a:gd name="connsiteY148" fmla="*/ 1996977 h 2237474"/>
              <a:gd name="connsiteX149" fmla="*/ 2874892 w 12192000"/>
              <a:gd name="connsiteY149" fmla="*/ 1996085 h 2237474"/>
              <a:gd name="connsiteX150" fmla="*/ 2864145 w 12192000"/>
              <a:gd name="connsiteY150" fmla="*/ 1994061 h 2237474"/>
              <a:gd name="connsiteX151" fmla="*/ 2843662 w 12192000"/>
              <a:gd name="connsiteY151" fmla="*/ 1992498 h 2237474"/>
              <a:gd name="connsiteX152" fmla="*/ 2796128 w 12192000"/>
              <a:gd name="connsiteY152" fmla="*/ 1976403 h 2237474"/>
              <a:gd name="connsiteX153" fmla="*/ 2756784 w 12192000"/>
              <a:gd name="connsiteY153" fmla="*/ 1985116 h 2237474"/>
              <a:gd name="connsiteX154" fmla="*/ 2748833 w 12192000"/>
              <a:gd name="connsiteY154" fmla="*/ 1986323 h 2237474"/>
              <a:gd name="connsiteX155" fmla="*/ 2748661 w 12192000"/>
              <a:gd name="connsiteY155" fmla="*/ 1986122 h 2237474"/>
              <a:gd name="connsiteX156" fmla="*/ 2740251 w 12192000"/>
              <a:gd name="connsiteY156" fmla="*/ 1986946 h 2237474"/>
              <a:gd name="connsiteX157" fmla="*/ 2718916 w 12192000"/>
              <a:gd name="connsiteY157" fmla="*/ 1990867 h 2237474"/>
              <a:gd name="connsiteX158" fmla="*/ 2713522 w 12192000"/>
              <a:gd name="connsiteY158" fmla="*/ 1990173 h 2237474"/>
              <a:gd name="connsiteX159" fmla="*/ 2680597 w 12192000"/>
              <a:gd name="connsiteY159" fmla="*/ 1984996 h 2237474"/>
              <a:gd name="connsiteX160" fmla="*/ 2578178 w 12192000"/>
              <a:gd name="connsiteY160" fmla="*/ 1990531 h 2237474"/>
              <a:gd name="connsiteX161" fmla="*/ 2476147 w 12192000"/>
              <a:gd name="connsiteY161" fmla="*/ 1998305 h 2237474"/>
              <a:gd name="connsiteX162" fmla="*/ 2373568 w 12192000"/>
              <a:gd name="connsiteY162" fmla="*/ 2003219 h 2237474"/>
              <a:gd name="connsiteX163" fmla="*/ 2321399 w 12192000"/>
              <a:gd name="connsiteY163" fmla="*/ 1989467 h 2237474"/>
              <a:gd name="connsiteX164" fmla="*/ 2315525 w 12192000"/>
              <a:gd name="connsiteY164" fmla="*/ 1989708 h 2237474"/>
              <a:gd name="connsiteX165" fmla="*/ 2300792 w 12192000"/>
              <a:gd name="connsiteY165" fmla="*/ 1994290 h 2237474"/>
              <a:gd name="connsiteX166" fmla="*/ 2295469 w 12192000"/>
              <a:gd name="connsiteY166" fmla="*/ 1996659 h 2237474"/>
              <a:gd name="connsiteX167" fmla="*/ 2287219 w 12192000"/>
              <a:gd name="connsiteY167" fmla="*/ 1998750 h 2237474"/>
              <a:gd name="connsiteX168" fmla="*/ 2286948 w 12192000"/>
              <a:gd name="connsiteY168" fmla="*/ 1998596 h 2237474"/>
              <a:gd name="connsiteX169" fmla="*/ 2243069 w 12192000"/>
              <a:gd name="connsiteY169" fmla="*/ 2015111 h 2237474"/>
              <a:gd name="connsiteX170" fmla="*/ 2186609 w 12192000"/>
              <a:gd name="connsiteY170" fmla="*/ 2008263 h 2237474"/>
              <a:gd name="connsiteX171" fmla="*/ 2164831 w 12192000"/>
              <a:gd name="connsiteY171" fmla="*/ 2010143 h 2237474"/>
              <a:gd name="connsiteX172" fmla="*/ 2152836 w 12192000"/>
              <a:gd name="connsiteY172" fmla="*/ 2010048 h 2237474"/>
              <a:gd name="connsiteX173" fmla="*/ 2117102 w 12192000"/>
              <a:gd name="connsiteY173" fmla="*/ 2023004 h 2237474"/>
              <a:gd name="connsiteX174" fmla="*/ 2111935 w 12192000"/>
              <a:gd name="connsiteY174" fmla="*/ 2023163 h 2237474"/>
              <a:gd name="connsiteX175" fmla="*/ 2089991 w 12192000"/>
              <a:gd name="connsiteY175" fmla="*/ 2034193 h 2237474"/>
              <a:gd name="connsiteX176" fmla="*/ 2058061 w 12192000"/>
              <a:gd name="connsiteY176" fmla="*/ 2047942 h 2237474"/>
              <a:gd name="connsiteX177" fmla="*/ 2055737 w 12192000"/>
              <a:gd name="connsiteY177" fmla="*/ 2047704 h 2237474"/>
              <a:gd name="connsiteX178" fmla="*/ 2042244 w 12192000"/>
              <a:gd name="connsiteY178" fmla="*/ 2055560 h 2237474"/>
              <a:gd name="connsiteX179" fmla="*/ 1976224 w 12192000"/>
              <a:gd name="connsiteY179" fmla="*/ 2074257 h 2237474"/>
              <a:gd name="connsiteX180" fmla="*/ 1877728 w 12192000"/>
              <a:gd name="connsiteY180" fmla="*/ 2101004 h 2237474"/>
              <a:gd name="connsiteX181" fmla="*/ 1759056 w 12192000"/>
              <a:gd name="connsiteY181" fmla="*/ 2125608 h 2237474"/>
              <a:gd name="connsiteX182" fmla="*/ 1637948 w 12192000"/>
              <a:gd name="connsiteY182" fmla="*/ 2172597 h 2237474"/>
              <a:gd name="connsiteX183" fmla="*/ 1434549 w 12192000"/>
              <a:gd name="connsiteY183" fmla="*/ 2234522 h 2237474"/>
              <a:gd name="connsiteX184" fmla="*/ 1398481 w 12192000"/>
              <a:gd name="connsiteY184" fmla="*/ 2237074 h 2237474"/>
              <a:gd name="connsiteX185" fmla="*/ 1398407 w 12192000"/>
              <a:gd name="connsiteY185" fmla="*/ 2237095 h 2237474"/>
              <a:gd name="connsiteX186" fmla="*/ 1370962 w 12192000"/>
              <a:gd name="connsiteY186" fmla="*/ 2237474 h 2237474"/>
              <a:gd name="connsiteX187" fmla="*/ 1356367 w 12192000"/>
              <a:gd name="connsiteY187" fmla="*/ 2235089 h 2237474"/>
              <a:gd name="connsiteX188" fmla="*/ 1324828 w 12192000"/>
              <a:gd name="connsiteY188" fmla="*/ 2231968 h 2237474"/>
              <a:gd name="connsiteX189" fmla="*/ 1297744 w 12192000"/>
              <a:gd name="connsiteY189" fmla="*/ 2235849 h 2237474"/>
              <a:gd name="connsiteX190" fmla="*/ 1286236 w 12192000"/>
              <a:gd name="connsiteY190" fmla="*/ 2233135 h 2237474"/>
              <a:gd name="connsiteX191" fmla="*/ 1283504 w 12192000"/>
              <a:gd name="connsiteY191" fmla="*/ 2233797 h 2237474"/>
              <a:gd name="connsiteX192" fmla="*/ 1279765 w 12192000"/>
              <a:gd name="connsiteY192" fmla="*/ 2229639 h 2237474"/>
              <a:gd name="connsiteX193" fmla="*/ 1195347 w 12192000"/>
              <a:gd name="connsiteY193" fmla="*/ 2212354 h 2237474"/>
              <a:gd name="connsiteX194" fmla="*/ 970251 w 12192000"/>
              <a:gd name="connsiteY194" fmla="*/ 2221029 h 2237474"/>
              <a:gd name="connsiteX195" fmla="*/ 812914 w 12192000"/>
              <a:gd name="connsiteY195" fmla="*/ 2202752 h 2237474"/>
              <a:gd name="connsiteX196" fmla="*/ 800195 w 12192000"/>
              <a:gd name="connsiteY196" fmla="*/ 2209407 h 2237474"/>
              <a:gd name="connsiteX197" fmla="*/ 784978 w 12192000"/>
              <a:gd name="connsiteY197" fmla="*/ 2212360 h 2237474"/>
              <a:gd name="connsiteX198" fmla="*/ 681987 w 12192000"/>
              <a:gd name="connsiteY198" fmla="*/ 2216757 h 2237474"/>
              <a:gd name="connsiteX199" fmla="*/ 669923 w 12192000"/>
              <a:gd name="connsiteY199" fmla="*/ 2211682 h 2237474"/>
              <a:gd name="connsiteX200" fmla="*/ 648680 w 12192000"/>
              <a:gd name="connsiteY200" fmla="*/ 2206229 h 2237474"/>
              <a:gd name="connsiteX201" fmla="*/ 597225 w 12192000"/>
              <a:gd name="connsiteY201" fmla="*/ 2180999 h 2237474"/>
              <a:gd name="connsiteX202" fmla="*/ 558449 w 12192000"/>
              <a:gd name="connsiteY202" fmla="*/ 2182346 h 2237474"/>
              <a:gd name="connsiteX203" fmla="*/ 550517 w 12192000"/>
              <a:gd name="connsiteY203" fmla="*/ 2182060 h 2237474"/>
              <a:gd name="connsiteX204" fmla="*/ 550309 w 12192000"/>
              <a:gd name="connsiteY204" fmla="*/ 2181825 h 2237474"/>
              <a:gd name="connsiteX205" fmla="*/ 541836 w 12192000"/>
              <a:gd name="connsiteY205" fmla="*/ 2181063 h 2237474"/>
              <a:gd name="connsiteX206" fmla="*/ 536057 w 12192000"/>
              <a:gd name="connsiteY206" fmla="*/ 2181537 h 2237474"/>
              <a:gd name="connsiteX207" fmla="*/ 520671 w 12192000"/>
              <a:gd name="connsiteY207" fmla="*/ 2180980 h 2237474"/>
              <a:gd name="connsiteX208" fmla="*/ 515024 w 12192000"/>
              <a:gd name="connsiteY208" fmla="*/ 2179258 h 2237474"/>
              <a:gd name="connsiteX209" fmla="*/ 512278 w 12192000"/>
              <a:gd name="connsiteY209" fmla="*/ 2176369 h 2237474"/>
              <a:gd name="connsiteX210" fmla="*/ 480419 w 12192000"/>
              <a:gd name="connsiteY210" fmla="*/ 2167807 h 2237474"/>
              <a:gd name="connsiteX211" fmla="*/ 413835 w 12192000"/>
              <a:gd name="connsiteY211" fmla="*/ 2156783 h 2237474"/>
              <a:gd name="connsiteX212" fmla="*/ 376513 w 12192000"/>
              <a:gd name="connsiteY212" fmla="*/ 2154014 h 2237474"/>
              <a:gd name="connsiteX213" fmla="*/ 273386 w 12192000"/>
              <a:gd name="connsiteY213" fmla="*/ 2142551 h 2237474"/>
              <a:gd name="connsiteX214" fmla="*/ 169207 w 12192000"/>
              <a:gd name="connsiteY214" fmla="*/ 2128100 h 2237474"/>
              <a:gd name="connsiteX215" fmla="*/ 93149 w 12192000"/>
              <a:gd name="connsiteY215" fmla="*/ 2105324 h 2237474"/>
              <a:gd name="connsiteX216" fmla="*/ 88109 w 12192000"/>
              <a:gd name="connsiteY216" fmla="*/ 2106704 h 2237474"/>
              <a:gd name="connsiteX217" fmla="*/ 80022 w 12192000"/>
              <a:gd name="connsiteY217" fmla="*/ 2107254 h 2237474"/>
              <a:gd name="connsiteX218" fmla="*/ 79717 w 12192000"/>
              <a:gd name="connsiteY218" fmla="*/ 2107046 h 2237474"/>
              <a:gd name="connsiteX219" fmla="*/ 72352 w 12192000"/>
              <a:gd name="connsiteY219" fmla="*/ 2107991 h 2237474"/>
              <a:gd name="connsiteX220" fmla="*/ 37645 w 12192000"/>
              <a:gd name="connsiteY220" fmla="*/ 2115401 h 2237474"/>
              <a:gd name="connsiteX221" fmla="*/ 4572 w 12192000"/>
              <a:gd name="connsiteY221" fmla="*/ 2111091 h 2237474"/>
              <a:gd name="connsiteX222" fmla="*/ 0 w 12192000"/>
              <a:gd name="connsiteY222" fmla="*/ 2110468 h 2237474"/>
              <a:gd name="connsiteX223" fmla="*/ 0 w 12192000"/>
              <a:gd name="connsiteY223"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154948 w 12192000"/>
              <a:gd name="connsiteY4" fmla="*/ 762731 h 2237474"/>
              <a:gd name="connsiteX5" fmla="*/ 12047364 w 12192000"/>
              <a:gd name="connsiteY5" fmla="*/ 749662 h 2237474"/>
              <a:gd name="connsiteX6" fmla="*/ 11890686 w 12192000"/>
              <a:gd name="connsiteY6" fmla="*/ 732766 h 2237474"/>
              <a:gd name="connsiteX7" fmla="*/ 11782413 w 12192000"/>
              <a:gd name="connsiteY7" fmla="*/ 769868 h 2237474"/>
              <a:gd name="connsiteX8" fmla="*/ 11649954 w 12192000"/>
              <a:gd name="connsiteY8" fmla="*/ 749628 h 2237474"/>
              <a:gd name="connsiteX9" fmla="*/ 11560424 w 12192000"/>
              <a:gd name="connsiteY9" fmla="*/ 748017 h 2237474"/>
              <a:gd name="connsiteX10" fmla="*/ 11358455 w 12192000"/>
              <a:gd name="connsiteY10" fmla="*/ 747593 h 2237474"/>
              <a:gd name="connsiteX11" fmla="*/ 11165209 w 12192000"/>
              <a:gd name="connsiteY11" fmla="*/ 748852 h 2237474"/>
              <a:gd name="connsiteX12" fmla="*/ 11058755 w 12192000"/>
              <a:gd name="connsiteY12" fmla="*/ 749617 h 2237474"/>
              <a:gd name="connsiteX13" fmla="*/ 10884013 w 12192000"/>
              <a:gd name="connsiteY13" fmla="*/ 760728 h 2237474"/>
              <a:gd name="connsiteX14" fmla="*/ 10834688 w 12192000"/>
              <a:gd name="connsiteY14" fmla="*/ 757726 h 2237474"/>
              <a:gd name="connsiteX15" fmla="*/ 10805004 w 12192000"/>
              <a:gd name="connsiteY15" fmla="*/ 757573 h 2237474"/>
              <a:gd name="connsiteX16" fmla="*/ 10739478 w 12192000"/>
              <a:gd name="connsiteY16" fmla="*/ 776841 h 2237474"/>
              <a:gd name="connsiteX17" fmla="*/ 10458762 w 12192000"/>
              <a:gd name="connsiteY17" fmla="*/ 755400 h 2237474"/>
              <a:gd name="connsiteX18" fmla="*/ 10246919 w 12192000"/>
              <a:gd name="connsiteY18" fmla="*/ 769960 h 2237474"/>
              <a:gd name="connsiteX19" fmla="*/ 10167995 w 12192000"/>
              <a:gd name="connsiteY19" fmla="*/ 760843 h 2237474"/>
              <a:gd name="connsiteX20" fmla="*/ 9997044 w 12192000"/>
              <a:gd name="connsiteY20" fmla="*/ 780129 h 2237474"/>
              <a:gd name="connsiteX21" fmla="*/ 9943887 w 12192000"/>
              <a:gd name="connsiteY21" fmla="*/ 804141 h 2237474"/>
              <a:gd name="connsiteX22" fmla="*/ 9918248 w 12192000"/>
              <a:gd name="connsiteY22" fmla="*/ 816628 h 2237474"/>
              <a:gd name="connsiteX23" fmla="*/ 9836148 w 12192000"/>
              <a:gd name="connsiteY23" fmla="*/ 858312 h 2237474"/>
              <a:gd name="connsiteX24" fmla="*/ 9823800 w 12192000"/>
              <a:gd name="connsiteY24" fmla="*/ 866604 h 2237474"/>
              <a:gd name="connsiteX25" fmla="*/ 9794684 w 12192000"/>
              <a:gd name="connsiteY25" fmla="*/ 864509 h 2237474"/>
              <a:gd name="connsiteX26" fmla="*/ 9778288 w 12192000"/>
              <a:gd name="connsiteY26" fmla="*/ 854362 h 2237474"/>
              <a:gd name="connsiteX27" fmla="*/ 9773886 w 12192000"/>
              <a:gd name="connsiteY27" fmla="*/ 857543 h 2237474"/>
              <a:gd name="connsiteX28" fmla="*/ 9761459 w 12192000"/>
              <a:gd name="connsiteY28" fmla="*/ 862394 h 2237474"/>
              <a:gd name="connsiteX29" fmla="*/ 9705768 w 12192000"/>
              <a:gd name="connsiteY29" fmla="*/ 894610 h 2237474"/>
              <a:gd name="connsiteX30" fmla="*/ 9683005 w 12192000"/>
              <a:gd name="connsiteY30" fmla="*/ 894128 h 2237474"/>
              <a:gd name="connsiteX31" fmla="*/ 9594438 w 12192000"/>
              <a:gd name="connsiteY31" fmla="*/ 919051 h 2237474"/>
              <a:gd name="connsiteX32" fmla="*/ 9577033 w 12192000"/>
              <a:gd name="connsiteY32" fmla="*/ 922857 h 2237474"/>
              <a:gd name="connsiteX33" fmla="*/ 9544189 w 12192000"/>
              <a:gd name="connsiteY33" fmla="*/ 938966 h 2237474"/>
              <a:gd name="connsiteX34" fmla="*/ 9534048 w 12192000"/>
              <a:gd name="connsiteY34" fmla="*/ 940158 h 2237474"/>
              <a:gd name="connsiteX35" fmla="*/ 9500499 w 12192000"/>
              <a:gd name="connsiteY35" fmla="*/ 954680 h 2237474"/>
              <a:gd name="connsiteX36" fmla="*/ 9428195 w 12192000"/>
              <a:gd name="connsiteY36" fmla="*/ 986225 h 2237474"/>
              <a:gd name="connsiteX37" fmla="*/ 9410017 w 12192000"/>
              <a:gd name="connsiteY37" fmla="*/ 993931 h 2237474"/>
              <a:gd name="connsiteX38" fmla="*/ 9392919 w 12192000"/>
              <a:gd name="connsiteY38" fmla="*/ 994656 h 2237474"/>
              <a:gd name="connsiteX39" fmla="*/ 9301293 w 12192000"/>
              <a:gd name="connsiteY39" fmla="*/ 1011593 h 2237474"/>
              <a:gd name="connsiteX40" fmla="*/ 9278619 w 12192000"/>
              <a:gd name="connsiteY40" fmla="*/ 1011878 h 2237474"/>
              <a:gd name="connsiteX41" fmla="*/ 9268019 w 12192000"/>
              <a:gd name="connsiteY41" fmla="*/ 1007442 h 2237474"/>
              <a:gd name="connsiteX42" fmla="*/ 9234662 w 12192000"/>
              <a:gd name="connsiteY42" fmla="*/ 1023056 h 2237474"/>
              <a:gd name="connsiteX43" fmla="*/ 9181033 w 12192000"/>
              <a:gd name="connsiteY43" fmla="*/ 1037921 h 2237474"/>
              <a:gd name="connsiteX44" fmla="*/ 9155969 w 12192000"/>
              <a:gd name="connsiteY44" fmla="*/ 1046804 h 2237474"/>
              <a:gd name="connsiteX45" fmla="*/ 9133985 w 12192000"/>
              <a:gd name="connsiteY45" fmla="*/ 1046450 h 2237474"/>
              <a:gd name="connsiteX46" fmla="*/ 9012987 w 12192000"/>
              <a:gd name="connsiteY46" fmla="*/ 1061986 h 2237474"/>
              <a:gd name="connsiteX47" fmla="*/ 8968445 w 12192000"/>
              <a:gd name="connsiteY47" fmla="*/ 1052169 h 2237474"/>
              <a:gd name="connsiteX48" fmla="*/ 8958984 w 12192000"/>
              <a:gd name="connsiteY48" fmla="*/ 1057212 h 2237474"/>
              <a:gd name="connsiteX49" fmla="*/ 8886001 w 12192000"/>
              <a:gd name="connsiteY49" fmla="*/ 1067468 h 2237474"/>
              <a:gd name="connsiteX50" fmla="*/ 8838610 w 12192000"/>
              <a:gd name="connsiteY50" fmla="*/ 1075091 h 2237474"/>
              <a:gd name="connsiteX51" fmla="*/ 8750383 w 12192000"/>
              <a:gd name="connsiteY51" fmla="*/ 1097387 h 2237474"/>
              <a:gd name="connsiteX52" fmla="*/ 8697365 w 12192000"/>
              <a:gd name="connsiteY52" fmla="*/ 1105869 h 2237474"/>
              <a:gd name="connsiteX53" fmla="*/ 8665605 w 12192000"/>
              <a:gd name="connsiteY53" fmla="*/ 1110791 h 2237474"/>
              <a:gd name="connsiteX54" fmla="*/ 8584946 w 12192000"/>
              <a:gd name="connsiteY54" fmla="*/ 1135226 h 2237474"/>
              <a:gd name="connsiteX55" fmla="*/ 8460755 w 12192000"/>
              <a:gd name="connsiteY55" fmla="*/ 1203427 h 2237474"/>
              <a:gd name="connsiteX56" fmla="*/ 8419755 w 12192000"/>
              <a:gd name="connsiteY56" fmla="*/ 1216260 h 2237474"/>
              <a:gd name="connsiteX57" fmla="*/ 8411626 w 12192000"/>
              <a:gd name="connsiteY57" fmla="*/ 1214397 h 2237474"/>
              <a:gd name="connsiteX58" fmla="*/ 8363469 w 12192000"/>
              <a:gd name="connsiteY58" fmla="*/ 1246658 h 2237474"/>
              <a:gd name="connsiteX59" fmla="*/ 8275497 w 12192000"/>
              <a:gd name="connsiteY59" fmla="*/ 1264396 h 2237474"/>
              <a:gd name="connsiteX60" fmla="*/ 8206287 w 12192000"/>
              <a:gd name="connsiteY60" fmla="*/ 1273060 h 2237474"/>
              <a:gd name="connsiteX61" fmla="*/ 8168705 w 12192000"/>
              <a:gd name="connsiteY61" fmla="*/ 1279956 h 2237474"/>
              <a:gd name="connsiteX62" fmla="*/ 8139997 w 12192000"/>
              <a:gd name="connsiteY62" fmla="*/ 1282713 h 2237474"/>
              <a:gd name="connsiteX63" fmla="*/ 8074238 w 12192000"/>
              <a:gd name="connsiteY63" fmla="*/ 1301895 h 2237474"/>
              <a:gd name="connsiteX64" fmla="*/ 7968292 w 12192000"/>
              <a:gd name="connsiteY64" fmla="*/ 1338779 h 2237474"/>
              <a:gd name="connsiteX65" fmla="*/ 7945122 w 12192000"/>
              <a:gd name="connsiteY65" fmla="*/ 1345477 h 2237474"/>
              <a:gd name="connsiteX66" fmla="*/ 7902328 w 12192000"/>
              <a:gd name="connsiteY66" fmla="*/ 1345865 h 2237474"/>
              <a:gd name="connsiteX67" fmla="*/ 7898322 w 12192000"/>
              <a:gd name="connsiteY67" fmla="*/ 1345689 h 2237474"/>
              <a:gd name="connsiteX68" fmla="*/ 7875879 w 12192000"/>
              <a:gd name="connsiteY68" fmla="*/ 1345646 h 2237474"/>
              <a:gd name="connsiteX69" fmla="*/ 7840612 w 12192000"/>
              <a:gd name="connsiteY69" fmla="*/ 1369373 h 2237474"/>
              <a:gd name="connsiteX70" fmla="*/ 7786819 w 12192000"/>
              <a:gd name="connsiteY70" fmla="*/ 1378970 h 2237474"/>
              <a:gd name="connsiteX71" fmla="*/ 7548172 w 12192000"/>
              <a:gd name="connsiteY71" fmla="*/ 1417460 h 2237474"/>
              <a:gd name="connsiteX72" fmla="*/ 7483437 w 12192000"/>
              <a:gd name="connsiteY72" fmla="*/ 1478152 h 2237474"/>
              <a:gd name="connsiteX73" fmla="*/ 7377870 w 12192000"/>
              <a:gd name="connsiteY73" fmla="*/ 1523319 h 2237474"/>
              <a:gd name="connsiteX74" fmla="*/ 7230737 w 12192000"/>
              <a:gd name="connsiteY74" fmla="*/ 1562633 h 2237474"/>
              <a:gd name="connsiteX75" fmla="*/ 7224458 w 12192000"/>
              <a:gd name="connsiteY75" fmla="*/ 1573008 h 2237474"/>
              <a:gd name="connsiteX76" fmla="*/ 7213486 w 12192000"/>
              <a:gd name="connsiteY76" fmla="*/ 1580987 h 2237474"/>
              <a:gd name="connsiteX77" fmla="*/ 7183121 w 12192000"/>
              <a:gd name="connsiteY77" fmla="*/ 1595162 h 2237474"/>
              <a:gd name="connsiteX78" fmla="*/ 7164601 w 12192000"/>
              <a:gd name="connsiteY78" fmla="*/ 1606490 h 2237474"/>
              <a:gd name="connsiteX79" fmla="*/ 7114651 w 12192000"/>
              <a:gd name="connsiteY79" fmla="*/ 1620959 h 2237474"/>
              <a:gd name="connsiteX80" fmla="*/ 7092727 w 12192000"/>
              <a:gd name="connsiteY80" fmla="*/ 1623628 h 2237474"/>
              <a:gd name="connsiteX81" fmla="*/ 7031309 w 12192000"/>
              <a:gd name="connsiteY81" fmla="*/ 1619451 h 2237474"/>
              <a:gd name="connsiteX82" fmla="*/ 6999084 w 12192000"/>
              <a:gd name="connsiteY82" fmla="*/ 1634317 h 2237474"/>
              <a:gd name="connsiteX83" fmla="*/ 6992107 w 12192000"/>
              <a:gd name="connsiteY83" fmla="*/ 1636860 h 2237474"/>
              <a:gd name="connsiteX84" fmla="*/ 6991765 w 12192000"/>
              <a:gd name="connsiteY84" fmla="*/ 1636725 h 2237474"/>
              <a:gd name="connsiteX85" fmla="*/ 6900177 w 12192000"/>
              <a:gd name="connsiteY85" fmla="*/ 1636016 h 2237474"/>
              <a:gd name="connsiteX86" fmla="*/ 6795372 w 12192000"/>
              <a:gd name="connsiteY86" fmla="*/ 1644845 h 2237474"/>
              <a:gd name="connsiteX87" fmla="*/ 6692251 w 12192000"/>
              <a:gd name="connsiteY87" fmla="*/ 1656357 h 2237474"/>
              <a:gd name="connsiteX88" fmla="*/ 6655235 w 12192000"/>
              <a:gd name="connsiteY88" fmla="*/ 1661869 h 2237474"/>
              <a:gd name="connsiteX89" fmla="*/ 6587857 w 12192000"/>
              <a:gd name="connsiteY89" fmla="*/ 1665769 h 2237474"/>
              <a:gd name="connsiteX90" fmla="*/ 6554894 w 12192000"/>
              <a:gd name="connsiteY90" fmla="*/ 1664428 h 2237474"/>
              <a:gd name="connsiteX91" fmla="*/ 6516595 w 12192000"/>
              <a:gd name="connsiteY91" fmla="*/ 1667475 h 2237474"/>
              <a:gd name="connsiteX92" fmla="*/ 6508541 w 12192000"/>
              <a:gd name="connsiteY92" fmla="*/ 1668757 h 2237474"/>
              <a:gd name="connsiteX93" fmla="*/ 6471012 w 12192000"/>
              <a:gd name="connsiteY93" fmla="*/ 1678604 h 2237474"/>
              <a:gd name="connsiteX94" fmla="*/ 6415265 w 12192000"/>
              <a:gd name="connsiteY94" fmla="*/ 1665317 h 2237474"/>
              <a:gd name="connsiteX95" fmla="*/ 6364035 w 12192000"/>
              <a:gd name="connsiteY95" fmla="*/ 1667683 h 2237474"/>
              <a:gd name="connsiteX96" fmla="*/ 6280959 w 12192000"/>
              <a:gd name="connsiteY96" fmla="*/ 1689329 h 2237474"/>
              <a:gd name="connsiteX97" fmla="*/ 6243319 w 12192000"/>
              <a:gd name="connsiteY97" fmla="*/ 1695560 h 2237474"/>
              <a:gd name="connsiteX98" fmla="*/ 6098321 w 12192000"/>
              <a:gd name="connsiteY98" fmla="*/ 1721646 h 2237474"/>
              <a:gd name="connsiteX99" fmla="*/ 5880652 w 12192000"/>
              <a:gd name="connsiteY99" fmla="*/ 1779643 h 2237474"/>
              <a:gd name="connsiteX100" fmla="*/ 5785959 w 12192000"/>
              <a:gd name="connsiteY100" fmla="*/ 1775307 h 2237474"/>
              <a:gd name="connsiteX101" fmla="*/ 5643534 w 12192000"/>
              <a:gd name="connsiteY101" fmla="*/ 1802919 h 2237474"/>
              <a:gd name="connsiteX102" fmla="*/ 5518799 w 12192000"/>
              <a:gd name="connsiteY102" fmla="*/ 1818312 h 2237474"/>
              <a:gd name="connsiteX103" fmla="*/ 5505014 w 12192000"/>
              <a:gd name="connsiteY103" fmla="*/ 1819259 h 2237474"/>
              <a:gd name="connsiteX104" fmla="*/ 5453307 w 12192000"/>
              <a:gd name="connsiteY104" fmla="*/ 1815450 h 2237474"/>
              <a:gd name="connsiteX105" fmla="*/ 5364192 w 12192000"/>
              <a:gd name="connsiteY105" fmla="*/ 1826074 h 2237474"/>
              <a:gd name="connsiteX106" fmla="*/ 5350380 w 12192000"/>
              <a:gd name="connsiteY106" fmla="*/ 1830891 h 2237474"/>
              <a:gd name="connsiteX107" fmla="*/ 5259633 w 12192000"/>
              <a:gd name="connsiteY107" fmla="*/ 1837160 h 2237474"/>
              <a:gd name="connsiteX108" fmla="*/ 5197513 w 12192000"/>
              <a:gd name="connsiteY108" fmla="*/ 1844718 h 2237474"/>
              <a:gd name="connsiteX109" fmla="*/ 5168852 w 12192000"/>
              <a:gd name="connsiteY109" fmla="*/ 1844846 h 2237474"/>
              <a:gd name="connsiteX110" fmla="*/ 5114927 w 12192000"/>
              <a:gd name="connsiteY110" fmla="*/ 1847827 h 2237474"/>
              <a:gd name="connsiteX111" fmla="*/ 5108970 w 12192000"/>
              <a:gd name="connsiteY111" fmla="*/ 1847935 h 2237474"/>
              <a:gd name="connsiteX112" fmla="*/ 5067961 w 12192000"/>
              <a:gd name="connsiteY112" fmla="*/ 1845917 h 2237474"/>
              <a:gd name="connsiteX113" fmla="*/ 5007075 w 12192000"/>
              <a:gd name="connsiteY113" fmla="*/ 1838626 h 2237474"/>
              <a:gd name="connsiteX114" fmla="*/ 4944087 w 12192000"/>
              <a:gd name="connsiteY114" fmla="*/ 1823332 h 2237474"/>
              <a:gd name="connsiteX115" fmla="*/ 4907662 w 12192000"/>
              <a:gd name="connsiteY115" fmla="*/ 1816900 h 2237474"/>
              <a:gd name="connsiteX116" fmla="*/ 4882386 w 12192000"/>
              <a:gd name="connsiteY116" fmla="*/ 1809844 h 2237474"/>
              <a:gd name="connsiteX117" fmla="*/ 4811440 w 12192000"/>
              <a:gd name="connsiteY117" fmla="*/ 1804655 h 2237474"/>
              <a:gd name="connsiteX118" fmla="*/ 4691075 w 12192000"/>
              <a:gd name="connsiteY118" fmla="*/ 1801389 h 2237474"/>
              <a:gd name="connsiteX119" fmla="*/ 4611738 w 12192000"/>
              <a:gd name="connsiteY119" fmla="*/ 1776964 h 2237474"/>
              <a:gd name="connsiteX120" fmla="*/ 4560070 w 12192000"/>
              <a:gd name="connsiteY120" fmla="*/ 1785640 h 2237474"/>
              <a:gd name="connsiteX121" fmla="*/ 4536503 w 12192000"/>
              <a:gd name="connsiteY121" fmla="*/ 1785334 h 2237474"/>
              <a:gd name="connsiteX122" fmla="*/ 4513724 w 12192000"/>
              <a:gd name="connsiteY122" fmla="*/ 1791996 h 2237474"/>
              <a:gd name="connsiteX123" fmla="*/ 4459810 w 12192000"/>
              <a:gd name="connsiteY123" fmla="*/ 1797886 h 2237474"/>
              <a:gd name="connsiteX124" fmla="*/ 4379064 w 12192000"/>
              <a:gd name="connsiteY124" fmla="*/ 1817177 h 2237474"/>
              <a:gd name="connsiteX125" fmla="*/ 4319209 w 12192000"/>
              <a:gd name="connsiteY125" fmla="*/ 1834833 h 2237474"/>
              <a:gd name="connsiteX126" fmla="*/ 4290981 w 12192000"/>
              <a:gd name="connsiteY126" fmla="*/ 1839677 h 2237474"/>
              <a:gd name="connsiteX127" fmla="*/ 4285792 w 12192000"/>
              <a:gd name="connsiteY127" fmla="*/ 1836231 h 2237474"/>
              <a:gd name="connsiteX128" fmla="*/ 4238372 w 12192000"/>
              <a:gd name="connsiteY128" fmla="*/ 1851480 h 2237474"/>
              <a:gd name="connsiteX129" fmla="*/ 4232517 w 12192000"/>
              <a:gd name="connsiteY129" fmla="*/ 1852567 h 2237474"/>
              <a:gd name="connsiteX130" fmla="*/ 4191732 w 12192000"/>
              <a:gd name="connsiteY130" fmla="*/ 1857328 h 2237474"/>
              <a:gd name="connsiteX131" fmla="*/ 4065532 w 12192000"/>
              <a:gd name="connsiteY131" fmla="*/ 1855477 h 2237474"/>
              <a:gd name="connsiteX132" fmla="*/ 4028460 w 12192000"/>
              <a:gd name="connsiteY132" fmla="*/ 1855137 h 2237474"/>
              <a:gd name="connsiteX133" fmla="*/ 4002267 w 12192000"/>
              <a:gd name="connsiteY133" fmla="*/ 1852352 h 2237474"/>
              <a:gd name="connsiteX134" fmla="*/ 3931396 w 12192000"/>
              <a:gd name="connsiteY134" fmla="*/ 1858915 h 2237474"/>
              <a:gd name="connsiteX135" fmla="*/ 3812162 w 12192000"/>
              <a:gd name="connsiteY135" fmla="*/ 1875501 h 2237474"/>
              <a:gd name="connsiteX136" fmla="*/ 3729530 w 12192000"/>
              <a:gd name="connsiteY136" fmla="*/ 1864513 h 2237474"/>
              <a:gd name="connsiteX137" fmla="*/ 3680177 w 12192000"/>
              <a:gd name="connsiteY137" fmla="*/ 1881552 h 2237474"/>
              <a:gd name="connsiteX138" fmla="*/ 3567259 w 12192000"/>
              <a:gd name="connsiteY138" fmla="*/ 1893482 h 2237474"/>
              <a:gd name="connsiteX139" fmla="*/ 3405770 w 12192000"/>
              <a:gd name="connsiteY139" fmla="*/ 1904591 h 2237474"/>
              <a:gd name="connsiteX140" fmla="*/ 3280097 w 12192000"/>
              <a:gd name="connsiteY140" fmla="*/ 1919610 h 2237474"/>
              <a:gd name="connsiteX141" fmla="*/ 3123424 w 12192000"/>
              <a:gd name="connsiteY141" fmla="*/ 1952930 h 2237474"/>
              <a:gd name="connsiteX142" fmla="*/ 3009910 w 12192000"/>
              <a:gd name="connsiteY142" fmla="*/ 1957866 h 2237474"/>
              <a:gd name="connsiteX143" fmla="*/ 2995934 w 12192000"/>
              <a:gd name="connsiteY143" fmla="*/ 1967085 h 2237474"/>
              <a:gd name="connsiteX144" fmla="*/ 2980071 w 12192000"/>
              <a:gd name="connsiteY144" fmla="*/ 1972988 h 2237474"/>
              <a:gd name="connsiteX145" fmla="*/ 2978094 w 12192000"/>
              <a:gd name="connsiteY145" fmla="*/ 1972369 h 2237474"/>
              <a:gd name="connsiteX146" fmla="*/ 2942858 w 12192000"/>
              <a:gd name="connsiteY146" fmla="*/ 1981367 h 2237474"/>
              <a:gd name="connsiteX147" fmla="*/ 2875436 w 12192000"/>
              <a:gd name="connsiteY147" fmla="*/ 1996977 h 2237474"/>
              <a:gd name="connsiteX148" fmla="*/ 2874892 w 12192000"/>
              <a:gd name="connsiteY148" fmla="*/ 1996085 h 2237474"/>
              <a:gd name="connsiteX149" fmla="*/ 2864145 w 12192000"/>
              <a:gd name="connsiteY149" fmla="*/ 1994061 h 2237474"/>
              <a:gd name="connsiteX150" fmla="*/ 2843662 w 12192000"/>
              <a:gd name="connsiteY150" fmla="*/ 1992498 h 2237474"/>
              <a:gd name="connsiteX151" fmla="*/ 2796128 w 12192000"/>
              <a:gd name="connsiteY151" fmla="*/ 1976403 h 2237474"/>
              <a:gd name="connsiteX152" fmla="*/ 2756784 w 12192000"/>
              <a:gd name="connsiteY152" fmla="*/ 1985116 h 2237474"/>
              <a:gd name="connsiteX153" fmla="*/ 2748833 w 12192000"/>
              <a:gd name="connsiteY153" fmla="*/ 1986323 h 2237474"/>
              <a:gd name="connsiteX154" fmla="*/ 2748661 w 12192000"/>
              <a:gd name="connsiteY154" fmla="*/ 1986122 h 2237474"/>
              <a:gd name="connsiteX155" fmla="*/ 2740251 w 12192000"/>
              <a:gd name="connsiteY155" fmla="*/ 1986946 h 2237474"/>
              <a:gd name="connsiteX156" fmla="*/ 2718916 w 12192000"/>
              <a:gd name="connsiteY156" fmla="*/ 1990867 h 2237474"/>
              <a:gd name="connsiteX157" fmla="*/ 2713522 w 12192000"/>
              <a:gd name="connsiteY157" fmla="*/ 1990173 h 2237474"/>
              <a:gd name="connsiteX158" fmla="*/ 2680597 w 12192000"/>
              <a:gd name="connsiteY158" fmla="*/ 1984996 h 2237474"/>
              <a:gd name="connsiteX159" fmla="*/ 2578178 w 12192000"/>
              <a:gd name="connsiteY159" fmla="*/ 1990531 h 2237474"/>
              <a:gd name="connsiteX160" fmla="*/ 2476147 w 12192000"/>
              <a:gd name="connsiteY160" fmla="*/ 1998305 h 2237474"/>
              <a:gd name="connsiteX161" fmla="*/ 2373568 w 12192000"/>
              <a:gd name="connsiteY161" fmla="*/ 2003219 h 2237474"/>
              <a:gd name="connsiteX162" fmla="*/ 2321399 w 12192000"/>
              <a:gd name="connsiteY162" fmla="*/ 1989467 h 2237474"/>
              <a:gd name="connsiteX163" fmla="*/ 2315525 w 12192000"/>
              <a:gd name="connsiteY163" fmla="*/ 1989708 h 2237474"/>
              <a:gd name="connsiteX164" fmla="*/ 2300792 w 12192000"/>
              <a:gd name="connsiteY164" fmla="*/ 1994290 h 2237474"/>
              <a:gd name="connsiteX165" fmla="*/ 2295469 w 12192000"/>
              <a:gd name="connsiteY165" fmla="*/ 1996659 h 2237474"/>
              <a:gd name="connsiteX166" fmla="*/ 2287219 w 12192000"/>
              <a:gd name="connsiteY166" fmla="*/ 1998750 h 2237474"/>
              <a:gd name="connsiteX167" fmla="*/ 2286948 w 12192000"/>
              <a:gd name="connsiteY167" fmla="*/ 1998596 h 2237474"/>
              <a:gd name="connsiteX168" fmla="*/ 2243069 w 12192000"/>
              <a:gd name="connsiteY168" fmla="*/ 2015111 h 2237474"/>
              <a:gd name="connsiteX169" fmla="*/ 2186609 w 12192000"/>
              <a:gd name="connsiteY169" fmla="*/ 2008263 h 2237474"/>
              <a:gd name="connsiteX170" fmla="*/ 2164831 w 12192000"/>
              <a:gd name="connsiteY170" fmla="*/ 2010143 h 2237474"/>
              <a:gd name="connsiteX171" fmla="*/ 2152836 w 12192000"/>
              <a:gd name="connsiteY171" fmla="*/ 2010048 h 2237474"/>
              <a:gd name="connsiteX172" fmla="*/ 2117102 w 12192000"/>
              <a:gd name="connsiteY172" fmla="*/ 2023004 h 2237474"/>
              <a:gd name="connsiteX173" fmla="*/ 2111935 w 12192000"/>
              <a:gd name="connsiteY173" fmla="*/ 2023163 h 2237474"/>
              <a:gd name="connsiteX174" fmla="*/ 2089991 w 12192000"/>
              <a:gd name="connsiteY174" fmla="*/ 2034193 h 2237474"/>
              <a:gd name="connsiteX175" fmla="*/ 2058061 w 12192000"/>
              <a:gd name="connsiteY175" fmla="*/ 2047942 h 2237474"/>
              <a:gd name="connsiteX176" fmla="*/ 2055737 w 12192000"/>
              <a:gd name="connsiteY176" fmla="*/ 2047704 h 2237474"/>
              <a:gd name="connsiteX177" fmla="*/ 2042244 w 12192000"/>
              <a:gd name="connsiteY177" fmla="*/ 2055560 h 2237474"/>
              <a:gd name="connsiteX178" fmla="*/ 1976224 w 12192000"/>
              <a:gd name="connsiteY178" fmla="*/ 2074257 h 2237474"/>
              <a:gd name="connsiteX179" fmla="*/ 1877728 w 12192000"/>
              <a:gd name="connsiteY179" fmla="*/ 2101004 h 2237474"/>
              <a:gd name="connsiteX180" fmla="*/ 1759056 w 12192000"/>
              <a:gd name="connsiteY180" fmla="*/ 2125608 h 2237474"/>
              <a:gd name="connsiteX181" fmla="*/ 1637948 w 12192000"/>
              <a:gd name="connsiteY181" fmla="*/ 2172597 h 2237474"/>
              <a:gd name="connsiteX182" fmla="*/ 1434549 w 12192000"/>
              <a:gd name="connsiteY182" fmla="*/ 2234522 h 2237474"/>
              <a:gd name="connsiteX183" fmla="*/ 1398481 w 12192000"/>
              <a:gd name="connsiteY183" fmla="*/ 2237074 h 2237474"/>
              <a:gd name="connsiteX184" fmla="*/ 1398407 w 12192000"/>
              <a:gd name="connsiteY184" fmla="*/ 2237095 h 2237474"/>
              <a:gd name="connsiteX185" fmla="*/ 1370962 w 12192000"/>
              <a:gd name="connsiteY185" fmla="*/ 2237474 h 2237474"/>
              <a:gd name="connsiteX186" fmla="*/ 1356367 w 12192000"/>
              <a:gd name="connsiteY186" fmla="*/ 2235089 h 2237474"/>
              <a:gd name="connsiteX187" fmla="*/ 1324828 w 12192000"/>
              <a:gd name="connsiteY187" fmla="*/ 2231968 h 2237474"/>
              <a:gd name="connsiteX188" fmla="*/ 1297744 w 12192000"/>
              <a:gd name="connsiteY188" fmla="*/ 2235849 h 2237474"/>
              <a:gd name="connsiteX189" fmla="*/ 1286236 w 12192000"/>
              <a:gd name="connsiteY189" fmla="*/ 2233135 h 2237474"/>
              <a:gd name="connsiteX190" fmla="*/ 1283504 w 12192000"/>
              <a:gd name="connsiteY190" fmla="*/ 2233797 h 2237474"/>
              <a:gd name="connsiteX191" fmla="*/ 1279765 w 12192000"/>
              <a:gd name="connsiteY191" fmla="*/ 2229639 h 2237474"/>
              <a:gd name="connsiteX192" fmla="*/ 1195347 w 12192000"/>
              <a:gd name="connsiteY192" fmla="*/ 2212354 h 2237474"/>
              <a:gd name="connsiteX193" fmla="*/ 970251 w 12192000"/>
              <a:gd name="connsiteY193" fmla="*/ 2221029 h 2237474"/>
              <a:gd name="connsiteX194" fmla="*/ 812914 w 12192000"/>
              <a:gd name="connsiteY194" fmla="*/ 2202752 h 2237474"/>
              <a:gd name="connsiteX195" fmla="*/ 800195 w 12192000"/>
              <a:gd name="connsiteY195" fmla="*/ 2209407 h 2237474"/>
              <a:gd name="connsiteX196" fmla="*/ 784978 w 12192000"/>
              <a:gd name="connsiteY196" fmla="*/ 2212360 h 2237474"/>
              <a:gd name="connsiteX197" fmla="*/ 681987 w 12192000"/>
              <a:gd name="connsiteY197" fmla="*/ 2216757 h 2237474"/>
              <a:gd name="connsiteX198" fmla="*/ 669923 w 12192000"/>
              <a:gd name="connsiteY198" fmla="*/ 2211682 h 2237474"/>
              <a:gd name="connsiteX199" fmla="*/ 648680 w 12192000"/>
              <a:gd name="connsiteY199" fmla="*/ 2206229 h 2237474"/>
              <a:gd name="connsiteX200" fmla="*/ 597225 w 12192000"/>
              <a:gd name="connsiteY200" fmla="*/ 2180999 h 2237474"/>
              <a:gd name="connsiteX201" fmla="*/ 558449 w 12192000"/>
              <a:gd name="connsiteY201" fmla="*/ 2182346 h 2237474"/>
              <a:gd name="connsiteX202" fmla="*/ 550517 w 12192000"/>
              <a:gd name="connsiteY202" fmla="*/ 2182060 h 2237474"/>
              <a:gd name="connsiteX203" fmla="*/ 550309 w 12192000"/>
              <a:gd name="connsiteY203" fmla="*/ 2181825 h 2237474"/>
              <a:gd name="connsiteX204" fmla="*/ 541836 w 12192000"/>
              <a:gd name="connsiteY204" fmla="*/ 2181063 h 2237474"/>
              <a:gd name="connsiteX205" fmla="*/ 536057 w 12192000"/>
              <a:gd name="connsiteY205" fmla="*/ 2181537 h 2237474"/>
              <a:gd name="connsiteX206" fmla="*/ 520671 w 12192000"/>
              <a:gd name="connsiteY206" fmla="*/ 2180980 h 2237474"/>
              <a:gd name="connsiteX207" fmla="*/ 515024 w 12192000"/>
              <a:gd name="connsiteY207" fmla="*/ 2179258 h 2237474"/>
              <a:gd name="connsiteX208" fmla="*/ 512278 w 12192000"/>
              <a:gd name="connsiteY208" fmla="*/ 2176369 h 2237474"/>
              <a:gd name="connsiteX209" fmla="*/ 480419 w 12192000"/>
              <a:gd name="connsiteY209" fmla="*/ 2167807 h 2237474"/>
              <a:gd name="connsiteX210" fmla="*/ 413835 w 12192000"/>
              <a:gd name="connsiteY210" fmla="*/ 2156783 h 2237474"/>
              <a:gd name="connsiteX211" fmla="*/ 376513 w 12192000"/>
              <a:gd name="connsiteY211" fmla="*/ 2154014 h 2237474"/>
              <a:gd name="connsiteX212" fmla="*/ 273386 w 12192000"/>
              <a:gd name="connsiteY212" fmla="*/ 2142551 h 2237474"/>
              <a:gd name="connsiteX213" fmla="*/ 169207 w 12192000"/>
              <a:gd name="connsiteY213" fmla="*/ 2128100 h 2237474"/>
              <a:gd name="connsiteX214" fmla="*/ 93149 w 12192000"/>
              <a:gd name="connsiteY214" fmla="*/ 2105324 h 2237474"/>
              <a:gd name="connsiteX215" fmla="*/ 88109 w 12192000"/>
              <a:gd name="connsiteY215" fmla="*/ 2106704 h 2237474"/>
              <a:gd name="connsiteX216" fmla="*/ 80022 w 12192000"/>
              <a:gd name="connsiteY216" fmla="*/ 2107254 h 2237474"/>
              <a:gd name="connsiteX217" fmla="*/ 79717 w 12192000"/>
              <a:gd name="connsiteY217" fmla="*/ 2107046 h 2237474"/>
              <a:gd name="connsiteX218" fmla="*/ 72352 w 12192000"/>
              <a:gd name="connsiteY218" fmla="*/ 2107991 h 2237474"/>
              <a:gd name="connsiteX219" fmla="*/ 37645 w 12192000"/>
              <a:gd name="connsiteY219" fmla="*/ 2115401 h 2237474"/>
              <a:gd name="connsiteX220" fmla="*/ 4572 w 12192000"/>
              <a:gd name="connsiteY220" fmla="*/ 2111091 h 2237474"/>
              <a:gd name="connsiteX221" fmla="*/ 0 w 12192000"/>
              <a:gd name="connsiteY221" fmla="*/ 2110468 h 2237474"/>
              <a:gd name="connsiteX222" fmla="*/ 0 w 12192000"/>
              <a:gd name="connsiteY222"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154948 w 12192000"/>
              <a:gd name="connsiteY4" fmla="*/ 762731 h 2237474"/>
              <a:gd name="connsiteX5" fmla="*/ 12047364 w 12192000"/>
              <a:gd name="connsiteY5" fmla="*/ 749662 h 2237474"/>
              <a:gd name="connsiteX6" fmla="*/ 11890686 w 12192000"/>
              <a:gd name="connsiteY6" fmla="*/ 732766 h 2237474"/>
              <a:gd name="connsiteX7" fmla="*/ 11782413 w 12192000"/>
              <a:gd name="connsiteY7" fmla="*/ 769868 h 2237474"/>
              <a:gd name="connsiteX8" fmla="*/ 11649954 w 12192000"/>
              <a:gd name="connsiteY8" fmla="*/ 749628 h 2237474"/>
              <a:gd name="connsiteX9" fmla="*/ 11560424 w 12192000"/>
              <a:gd name="connsiteY9" fmla="*/ 748017 h 2237474"/>
              <a:gd name="connsiteX10" fmla="*/ 11358455 w 12192000"/>
              <a:gd name="connsiteY10" fmla="*/ 747593 h 2237474"/>
              <a:gd name="connsiteX11" fmla="*/ 11165209 w 12192000"/>
              <a:gd name="connsiteY11" fmla="*/ 748852 h 2237474"/>
              <a:gd name="connsiteX12" fmla="*/ 11058755 w 12192000"/>
              <a:gd name="connsiteY12" fmla="*/ 749617 h 2237474"/>
              <a:gd name="connsiteX13" fmla="*/ 10884013 w 12192000"/>
              <a:gd name="connsiteY13" fmla="*/ 760728 h 2237474"/>
              <a:gd name="connsiteX14" fmla="*/ 10834688 w 12192000"/>
              <a:gd name="connsiteY14" fmla="*/ 757726 h 2237474"/>
              <a:gd name="connsiteX15" fmla="*/ 10805004 w 12192000"/>
              <a:gd name="connsiteY15" fmla="*/ 757573 h 2237474"/>
              <a:gd name="connsiteX16" fmla="*/ 10739478 w 12192000"/>
              <a:gd name="connsiteY16" fmla="*/ 776841 h 2237474"/>
              <a:gd name="connsiteX17" fmla="*/ 10458762 w 12192000"/>
              <a:gd name="connsiteY17" fmla="*/ 755400 h 2237474"/>
              <a:gd name="connsiteX18" fmla="*/ 10246919 w 12192000"/>
              <a:gd name="connsiteY18" fmla="*/ 769960 h 2237474"/>
              <a:gd name="connsiteX19" fmla="*/ 10167995 w 12192000"/>
              <a:gd name="connsiteY19" fmla="*/ 760843 h 2237474"/>
              <a:gd name="connsiteX20" fmla="*/ 9997044 w 12192000"/>
              <a:gd name="connsiteY20" fmla="*/ 780129 h 2237474"/>
              <a:gd name="connsiteX21" fmla="*/ 9943887 w 12192000"/>
              <a:gd name="connsiteY21" fmla="*/ 804141 h 2237474"/>
              <a:gd name="connsiteX22" fmla="*/ 9918248 w 12192000"/>
              <a:gd name="connsiteY22" fmla="*/ 816628 h 2237474"/>
              <a:gd name="connsiteX23" fmla="*/ 9836148 w 12192000"/>
              <a:gd name="connsiteY23" fmla="*/ 858312 h 2237474"/>
              <a:gd name="connsiteX24" fmla="*/ 9823800 w 12192000"/>
              <a:gd name="connsiteY24" fmla="*/ 866604 h 2237474"/>
              <a:gd name="connsiteX25" fmla="*/ 9794684 w 12192000"/>
              <a:gd name="connsiteY25" fmla="*/ 864509 h 2237474"/>
              <a:gd name="connsiteX26" fmla="*/ 9778288 w 12192000"/>
              <a:gd name="connsiteY26" fmla="*/ 854362 h 2237474"/>
              <a:gd name="connsiteX27" fmla="*/ 9773886 w 12192000"/>
              <a:gd name="connsiteY27" fmla="*/ 857543 h 2237474"/>
              <a:gd name="connsiteX28" fmla="*/ 9761459 w 12192000"/>
              <a:gd name="connsiteY28" fmla="*/ 862394 h 2237474"/>
              <a:gd name="connsiteX29" fmla="*/ 9705768 w 12192000"/>
              <a:gd name="connsiteY29" fmla="*/ 894610 h 2237474"/>
              <a:gd name="connsiteX30" fmla="*/ 9683005 w 12192000"/>
              <a:gd name="connsiteY30" fmla="*/ 894128 h 2237474"/>
              <a:gd name="connsiteX31" fmla="*/ 9594438 w 12192000"/>
              <a:gd name="connsiteY31" fmla="*/ 919051 h 2237474"/>
              <a:gd name="connsiteX32" fmla="*/ 9577033 w 12192000"/>
              <a:gd name="connsiteY32" fmla="*/ 922857 h 2237474"/>
              <a:gd name="connsiteX33" fmla="*/ 9544189 w 12192000"/>
              <a:gd name="connsiteY33" fmla="*/ 938966 h 2237474"/>
              <a:gd name="connsiteX34" fmla="*/ 9534048 w 12192000"/>
              <a:gd name="connsiteY34" fmla="*/ 940158 h 2237474"/>
              <a:gd name="connsiteX35" fmla="*/ 9500499 w 12192000"/>
              <a:gd name="connsiteY35" fmla="*/ 954680 h 2237474"/>
              <a:gd name="connsiteX36" fmla="*/ 9428195 w 12192000"/>
              <a:gd name="connsiteY36" fmla="*/ 986225 h 2237474"/>
              <a:gd name="connsiteX37" fmla="*/ 9410017 w 12192000"/>
              <a:gd name="connsiteY37" fmla="*/ 993931 h 2237474"/>
              <a:gd name="connsiteX38" fmla="*/ 9392919 w 12192000"/>
              <a:gd name="connsiteY38" fmla="*/ 994656 h 2237474"/>
              <a:gd name="connsiteX39" fmla="*/ 9301293 w 12192000"/>
              <a:gd name="connsiteY39" fmla="*/ 1011593 h 2237474"/>
              <a:gd name="connsiteX40" fmla="*/ 9278619 w 12192000"/>
              <a:gd name="connsiteY40" fmla="*/ 1011878 h 2237474"/>
              <a:gd name="connsiteX41" fmla="*/ 9268019 w 12192000"/>
              <a:gd name="connsiteY41" fmla="*/ 1007442 h 2237474"/>
              <a:gd name="connsiteX42" fmla="*/ 9234662 w 12192000"/>
              <a:gd name="connsiteY42" fmla="*/ 1023056 h 2237474"/>
              <a:gd name="connsiteX43" fmla="*/ 9181033 w 12192000"/>
              <a:gd name="connsiteY43" fmla="*/ 1037921 h 2237474"/>
              <a:gd name="connsiteX44" fmla="*/ 9155969 w 12192000"/>
              <a:gd name="connsiteY44" fmla="*/ 1046804 h 2237474"/>
              <a:gd name="connsiteX45" fmla="*/ 9133985 w 12192000"/>
              <a:gd name="connsiteY45" fmla="*/ 1046450 h 2237474"/>
              <a:gd name="connsiteX46" fmla="*/ 9012987 w 12192000"/>
              <a:gd name="connsiteY46" fmla="*/ 1061986 h 2237474"/>
              <a:gd name="connsiteX47" fmla="*/ 8968445 w 12192000"/>
              <a:gd name="connsiteY47" fmla="*/ 1052169 h 2237474"/>
              <a:gd name="connsiteX48" fmla="*/ 8958984 w 12192000"/>
              <a:gd name="connsiteY48" fmla="*/ 1057212 h 2237474"/>
              <a:gd name="connsiteX49" fmla="*/ 8886001 w 12192000"/>
              <a:gd name="connsiteY49" fmla="*/ 1067468 h 2237474"/>
              <a:gd name="connsiteX50" fmla="*/ 8838610 w 12192000"/>
              <a:gd name="connsiteY50" fmla="*/ 1075091 h 2237474"/>
              <a:gd name="connsiteX51" fmla="*/ 8750383 w 12192000"/>
              <a:gd name="connsiteY51" fmla="*/ 1097387 h 2237474"/>
              <a:gd name="connsiteX52" fmla="*/ 8697365 w 12192000"/>
              <a:gd name="connsiteY52" fmla="*/ 1105869 h 2237474"/>
              <a:gd name="connsiteX53" fmla="*/ 8665605 w 12192000"/>
              <a:gd name="connsiteY53" fmla="*/ 1110791 h 2237474"/>
              <a:gd name="connsiteX54" fmla="*/ 8584946 w 12192000"/>
              <a:gd name="connsiteY54" fmla="*/ 1135226 h 2237474"/>
              <a:gd name="connsiteX55" fmla="*/ 8460755 w 12192000"/>
              <a:gd name="connsiteY55" fmla="*/ 1203427 h 2237474"/>
              <a:gd name="connsiteX56" fmla="*/ 8419755 w 12192000"/>
              <a:gd name="connsiteY56" fmla="*/ 1216260 h 2237474"/>
              <a:gd name="connsiteX57" fmla="*/ 8411626 w 12192000"/>
              <a:gd name="connsiteY57" fmla="*/ 1214397 h 2237474"/>
              <a:gd name="connsiteX58" fmla="*/ 8363469 w 12192000"/>
              <a:gd name="connsiteY58" fmla="*/ 1246658 h 2237474"/>
              <a:gd name="connsiteX59" fmla="*/ 8275497 w 12192000"/>
              <a:gd name="connsiteY59" fmla="*/ 1264396 h 2237474"/>
              <a:gd name="connsiteX60" fmla="*/ 8206287 w 12192000"/>
              <a:gd name="connsiteY60" fmla="*/ 1273060 h 2237474"/>
              <a:gd name="connsiteX61" fmla="*/ 8168705 w 12192000"/>
              <a:gd name="connsiteY61" fmla="*/ 1279956 h 2237474"/>
              <a:gd name="connsiteX62" fmla="*/ 8139997 w 12192000"/>
              <a:gd name="connsiteY62" fmla="*/ 1282713 h 2237474"/>
              <a:gd name="connsiteX63" fmla="*/ 8074238 w 12192000"/>
              <a:gd name="connsiteY63" fmla="*/ 1301895 h 2237474"/>
              <a:gd name="connsiteX64" fmla="*/ 7968292 w 12192000"/>
              <a:gd name="connsiteY64" fmla="*/ 1338779 h 2237474"/>
              <a:gd name="connsiteX65" fmla="*/ 7945122 w 12192000"/>
              <a:gd name="connsiteY65" fmla="*/ 1345477 h 2237474"/>
              <a:gd name="connsiteX66" fmla="*/ 7902328 w 12192000"/>
              <a:gd name="connsiteY66" fmla="*/ 1345865 h 2237474"/>
              <a:gd name="connsiteX67" fmla="*/ 7875879 w 12192000"/>
              <a:gd name="connsiteY67" fmla="*/ 1345646 h 2237474"/>
              <a:gd name="connsiteX68" fmla="*/ 7840612 w 12192000"/>
              <a:gd name="connsiteY68" fmla="*/ 1369373 h 2237474"/>
              <a:gd name="connsiteX69" fmla="*/ 7786819 w 12192000"/>
              <a:gd name="connsiteY69" fmla="*/ 1378970 h 2237474"/>
              <a:gd name="connsiteX70" fmla="*/ 7548172 w 12192000"/>
              <a:gd name="connsiteY70" fmla="*/ 1417460 h 2237474"/>
              <a:gd name="connsiteX71" fmla="*/ 7483437 w 12192000"/>
              <a:gd name="connsiteY71" fmla="*/ 1478152 h 2237474"/>
              <a:gd name="connsiteX72" fmla="*/ 7377870 w 12192000"/>
              <a:gd name="connsiteY72" fmla="*/ 1523319 h 2237474"/>
              <a:gd name="connsiteX73" fmla="*/ 7230737 w 12192000"/>
              <a:gd name="connsiteY73" fmla="*/ 1562633 h 2237474"/>
              <a:gd name="connsiteX74" fmla="*/ 7224458 w 12192000"/>
              <a:gd name="connsiteY74" fmla="*/ 1573008 h 2237474"/>
              <a:gd name="connsiteX75" fmla="*/ 7213486 w 12192000"/>
              <a:gd name="connsiteY75" fmla="*/ 1580987 h 2237474"/>
              <a:gd name="connsiteX76" fmla="*/ 7183121 w 12192000"/>
              <a:gd name="connsiteY76" fmla="*/ 1595162 h 2237474"/>
              <a:gd name="connsiteX77" fmla="*/ 7164601 w 12192000"/>
              <a:gd name="connsiteY77" fmla="*/ 1606490 h 2237474"/>
              <a:gd name="connsiteX78" fmla="*/ 7114651 w 12192000"/>
              <a:gd name="connsiteY78" fmla="*/ 1620959 h 2237474"/>
              <a:gd name="connsiteX79" fmla="*/ 7092727 w 12192000"/>
              <a:gd name="connsiteY79" fmla="*/ 1623628 h 2237474"/>
              <a:gd name="connsiteX80" fmla="*/ 7031309 w 12192000"/>
              <a:gd name="connsiteY80" fmla="*/ 1619451 h 2237474"/>
              <a:gd name="connsiteX81" fmla="*/ 6999084 w 12192000"/>
              <a:gd name="connsiteY81" fmla="*/ 1634317 h 2237474"/>
              <a:gd name="connsiteX82" fmla="*/ 6992107 w 12192000"/>
              <a:gd name="connsiteY82" fmla="*/ 1636860 h 2237474"/>
              <a:gd name="connsiteX83" fmla="*/ 6991765 w 12192000"/>
              <a:gd name="connsiteY83" fmla="*/ 1636725 h 2237474"/>
              <a:gd name="connsiteX84" fmla="*/ 6900177 w 12192000"/>
              <a:gd name="connsiteY84" fmla="*/ 1636016 h 2237474"/>
              <a:gd name="connsiteX85" fmla="*/ 6795372 w 12192000"/>
              <a:gd name="connsiteY85" fmla="*/ 1644845 h 2237474"/>
              <a:gd name="connsiteX86" fmla="*/ 6692251 w 12192000"/>
              <a:gd name="connsiteY86" fmla="*/ 1656357 h 2237474"/>
              <a:gd name="connsiteX87" fmla="*/ 6655235 w 12192000"/>
              <a:gd name="connsiteY87" fmla="*/ 1661869 h 2237474"/>
              <a:gd name="connsiteX88" fmla="*/ 6587857 w 12192000"/>
              <a:gd name="connsiteY88" fmla="*/ 1665769 h 2237474"/>
              <a:gd name="connsiteX89" fmla="*/ 6554894 w 12192000"/>
              <a:gd name="connsiteY89" fmla="*/ 1664428 h 2237474"/>
              <a:gd name="connsiteX90" fmla="*/ 6516595 w 12192000"/>
              <a:gd name="connsiteY90" fmla="*/ 1667475 h 2237474"/>
              <a:gd name="connsiteX91" fmla="*/ 6508541 w 12192000"/>
              <a:gd name="connsiteY91" fmla="*/ 1668757 h 2237474"/>
              <a:gd name="connsiteX92" fmla="*/ 6471012 w 12192000"/>
              <a:gd name="connsiteY92" fmla="*/ 1678604 h 2237474"/>
              <a:gd name="connsiteX93" fmla="*/ 6415265 w 12192000"/>
              <a:gd name="connsiteY93" fmla="*/ 1665317 h 2237474"/>
              <a:gd name="connsiteX94" fmla="*/ 6364035 w 12192000"/>
              <a:gd name="connsiteY94" fmla="*/ 1667683 h 2237474"/>
              <a:gd name="connsiteX95" fmla="*/ 6280959 w 12192000"/>
              <a:gd name="connsiteY95" fmla="*/ 1689329 h 2237474"/>
              <a:gd name="connsiteX96" fmla="*/ 6243319 w 12192000"/>
              <a:gd name="connsiteY96" fmla="*/ 1695560 h 2237474"/>
              <a:gd name="connsiteX97" fmla="*/ 6098321 w 12192000"/>
              <a:gd name="connsiteY97" fmla="*/ 1721646 h 2237474"/>
              <a:gd name="connsiteX98" fmla="*/ 5880652 w 12192000"/>
              <a:gd name="connsiteY98" fmla="*/ 1779643 h 2237474"/>
              <a:gd name="connsiteX99" fmla="*/ 5785959 w 12192000"/>
              <a:gd name="connsiteY99" fmla="*/ 1775307 h 2237474"/>
              <a:gd name="connsiteX100" fmla="*/ 5643534 w 12192000"/>
              <a:gd name="connsiteY100" fmla="*/ 1802919 h 2237474"/>
              <a:gd name="connsiteX101" fmla="*/ 5518799 w 12192000"/>
              <a:gd name="connsiteY101" fmla="*/ 1818312 h 2237474"/>
              <a:gd name="connsiteX102" fmla="*/ 5505014 w 12192000"/>
              <a:gd name="connsiteY102" fmla="*/ 1819259 h 2237474"/>
              <a:gd name="connsiteX103" fmla="*/ 5453307 w 12192000"/>
              <a:gd name="connsiteY103" fmla="*/ 1815450 h 2237474"/>
              <a:gd name="connsiteX104" fmla="*/ 5364192 w 12192000"/>
              <a:gd name="connsiteY104" fmla="*/ 1826074 h 2237474"/>
              <a:gd name="connsiteX105" fmla="*/ 5350380 w 12192000"/>
              <a:gd name="connsiteY105" fmla="*/ 1830891 h 2237474"/>
              <a:gd name="connsiteX106" fmla="*/ 5259633 w 12192000"/>
              <a:gd name="connsiteY106" fmla="*/ 1837160 h 2237474"/>
              <a:gd name="connsiteX107" fmla="*/ 5197513 w 12192000"/>
              <a:gd name="connsiteY107" fmla="*/ 1844718 h 2237474"/>
              <a:gd name="connsiteX108" fmla="*/ 5168852 w 12192000"/>
              <a:gd name="connsiteY108" fmla="*/ 1844846 h 2237474"/>
              <a:gd name="connsiteX109" fmla="*/ 5114927 w 12192000"/>
              <a:gd name="connsiteY109" fmla="*/ 1847827 h 2237474"/>
              <a:gd name="connsiteX110" fmla="*/ 5108970 w 12192000"/>
              <a:gd name="connsiteY110" fmla="*/ 1847935 h 2237474"/>
              <a:gd name="connsiteX111" fmla="*/ 5067961 w 12192000"/>
              <a:gd name="connsiteY111" fmla="*/ 1845917 h 2237474"/>
              <a:gd name="connsiteX112" fmla="*/ 5007075 w 12192000"/>
              <a:gd name="connsiteY112" fmla="*/ 1838626 h 2237474"/>
              <a:gd name="connsiteX113" fmla="*/ 4944087 w 12192000"/>
              <a:gd name="connsiteY113" fmla="*/ 1823332 h 2237474"/>
              <a:gd name="connsiteX114" fmla="*/ 4907662 w 12192000"/>
              <a:gd name="connsiteY114" fmla="*/ 1816900 h 2237474"/>
              <a:gd name="connsiteX115" fmla="*/ 4882386 w 12192000"/>
              <a:gd name="connsiteY115" fmla="*/ 1809844 h 2237474"/>
              <a:gd name="connsiteX116" fmla="*/ 4811440 w 12192000"/>
              <a:gd name="connsiteY116" fmla="*/ 1804655 h 2237474"/>
              <a:gd name="connsiteX117" fmla="*/ 4691075 w 12192000"/>
              <a:gd name="connsiteY117" fmla="*/ 1801389 h 2237474"/>
              <a:gd name="connsiteX118" fmla="*/ 4611738 w 12192000"/>
              <a:gd name="connsiteY118" fmla="*/ 1776964 h 2237474"/>
              <a:gd name="connsiteX119" fmla="*/ 4560070 w 12192000"/>
              <a:gd name="connsiteY119" fmla="*/ 1785640 h 2237474"/>
              <a:gd name="connsiteX120" fmla="*/ 4536503 w 12192000"/>
              <a:gd name="connsiteY120" fmla="*/ 1785334 h 2237474"/>
              <a:gd name="connsiteX121" fmla="*/ 4513724 w 12192000"/>
              <a:gd name="connsiteY121" fmla="*/ 1791996 h 2237474"/>
              <a:gd name="connsiteX122" fmla="*/ 4459810 w 12192000"/>
              <a:gd name="connsiteY122" fmla="*/ 1797886 h 2237474"/>
              <a:gd name="connsiteX123" fmla="*/ 4379064 w 12192000"/>
              <a:gd name="connsiteY123" fmla="*/ 1817177 h 2237474"/>
              <a:gd name="connsiteX124" fmla="*/ 4319209 w 12192000"/>
              <a:gd name="connsiteY124" fmla="*/ 1834833 h 2237474"/>
              <a:gd name="connsiteX125" fmla="*/ 4290981 w 12192000"/>
              <a:gd name="connsiteY125" fmla="*/ 1839677 h 2237474"/>
              <a:gd name="connsiteX126" fmla="*/ 4285792 w 12192000"/>
              <a:gd name="connsiteY126" fmla="*/ 1836231 h 2237474"/>
              <a:gd name="connsiteX127" fmla="*/ 4238372 w 12192000"/>
              <a:gd name="connsiteY127" fmla="*/ 1851480 h 2237474"/>
              <a:gd name="connsiteX128" fmla="*/ 4232517 w 12192000"/>
              <a:gd name="connsiteY128" fmla="*/ 1852567 h 2237474"/>
              <a:gd name="connsiteX129" fmla="*/ 4191732 w 12192000"/>
              <a:gd name="connsiteY129" fmla="*/ 1857328 h 2237474"/>
              <a:gd name="connsiteX130" fmla="*/ 4065532 w 12192000"/>
              <a:gd name="connsiteY130" fmla="*/ 1855477 h 2237474"/>
              <a:gd name="connsiteX131" fmla="*/ 4028460 w 12192000"/>
              <a:gd name="connsiteY131" fmla="*/ 1855137 h 2237474"/>
              <a:gd name="connsiteX132" fmla="*/ 4002267 w 12192000"/>
              <a:gd name="connsiteY132" fmla="*/ 1852352 h 2237474"/>
              <a:gd name="connsiteX133" fmla="*/ 3931396 w 12192000"/>
              <a:gd name="connsiteY133" fmla="*/ 1858915 h 2237474"/>
              <a:gd name="connsiteX134" fmla="*/ 3812162 w 12192000"/>
              <a:gd name="connsiteY134" fmla="*/ 1875501 h 2237474"/>
              <a:gd name="connsiteX135" fmla="*/ 3729530 w 12192000"/>
              <a:gd name="connsiteY135" fmla="*/ 1864513 h 2237474"/>
              <a:gd name="connsiteX136" fmla="*/ 3680177 w 12192000"/>
              <a:gd name="connsiteY136" fmla="*/ 1881552 h 2237474"/>
              <a:gd name="connsiteX137" fmla="*/ 3567259 w 12192000"/>
              <a:gd name="connsiteY137" fmla="*/ 1893482 h 2237474"/>
              <a:gd name="connsiteX138" fmla="*/ 3405770 w 12192000"/>
              <a:gd name="connsiteY138" fmla="*/ 1904591 h 2237474"/>
              <a:gd name="connsiteX139" fmla="*/ 3280097 w 12192000"/>
              <a:gd name="connsiteY139" fmla="*/ 1919610 h 2237474"/>
              <a:gd name="connsiteX140" fmla="*/ 3123424 w 12192000"/>
              <a:gd name="connsiteY140" fmla="*/ 1952930 h 2237474"/>
              <a:gd name="connsiteX141" fmla="*/ 3009910 w 12192000"/>
              <a:gd name="connsiteY141" fmla="*/ 1957866 h 2237474"/>
              <a:gd name="connsiteX142" fmla="*/ 2995934 w 12192000"/>
              <a:gd name="connsiteY142" fmla="*/ 1967085 h 2237474"/>
              <a:gd name="connsiteX143" fmla="*/ 2980071 w 12192000"/>
              <a:gd name="connsiteY143" fmla="*/ 1972988 h 2237474"/>
              <a:gd name="connsiteX144" fmla="*/ 2978094 w 12192000"/>
              <a:gd name="connsiteY144" fmla="*/ 1972369 h 2237474"/>
              <a:gd name="connsiteX145" fmla="*/ 2942858 w 12192000"/>
              <a:gd name="connsiteY145" fmla="*/ 1981367 h 2237474"/>
              <a:gd name="connsiteX146" fmla="*/ 2875436 w 12192000"/>
              <a:gd name="connsiteY146" fmla="*/ 1996977 h 2237474"/>
              <a:gd name="connsiteX147" fmla="*/ 2874892 w 12192000"/>
              <a:gd name="connsiteY147" fmla="*/ 1996085 h 2237474"/>
              <a:gd name="connsiteX148" fmla="*/ 2864145 w 12192000"/>
              <a:gd name="connsiteY148" fmla="*/ 1994061 h 2237474"/>
              <a:gd name="connsiteX149" fmla="*/ 2843662 w 12192000"/>
              <a:gd name="connsiteY149" fmla="*/ 1992498 h 2237474"/>
              <a:gd name="connsiteX150" fmla="*/ 2796128 w 12192000"/>
              <a:gd name="connsiteY150" fmla="*/ 1976403 h 2237474"/>
              <a:gd name="connsiteX151" fmla="*/ 2756784 w 12192000"/>
              <a:gd name="connsiteY151" fmla="*/ 1985116 h 2237474"/>
              <a:gd name="connsiteX152" fmla="*/ 2748833 w 12192000"/>
              <a:gd name="connsiteY152" fmla="*/ 1986323 h 2237474"/>
              <a:gd name="connsiteX153" fmla="*/ 2748661 w 12192000"/>
              <a:gd name="connsiteY153" fmla="*/ 1986122 h 2237474"/>
              <a:gd name="connsiteX154" fmla="*/ 2740251 w 12192000"/>
              <a:gd name="connsiteY154" fmla="*/ 1986946 h 2237474"/>
              <a:gd name="connsiteX155" fmla="*/ 2718916 w 12192000"/>
              <a:gd name="connsiteY155" fmla="*/ 1990867 h 2237474"/>
              <a:gd name="connsiteX156" fmla="*/ 2713522 w 12192000"/>
              <a:gd name="connsiteY156" fmla="*/ 1990173 h 2237474"/>
              <a:gd name="connsiteX157" fmla="*/ 2680597 w 12192000"/>
              <a:gd name="connsiteY157" fmla="*/ 1984996 h 2237474"/>
              <a:gd name="connsiteX158" fmla="*/ 2578178 w 12192000"/>
              <a:gd name="connsiteY158" fmla="*/ 1990531 h 2237474"/>
              <a:gd name="connsiteX159" fmla="*/ 2476147 w 12192000"/>
              <a:gd name="connsiteY159" fmla="*/ 1998305 h 2237474"/>
              <a:gd name="connsiteX160" fmla="*/ 2373568 w 12192000"/>
              <a:gd name="connsiteY160" fmla="*/ 2003219 h 2237474"/>
              <a:gd name="connsiteX161" fmla="*/ 2321399 w 12192000"/>
              <a:gd name="connsiteY161" fmla="*/ 1989467 h 2237474"/>
              <a:gd name="connsiteX162" fmla="*/ 2315525 w 12192000"/>
              <a:gd name="connsiteY162" fmla="*/ 1989708 h 2237474"/>
              <a:gd name="connsiteX163" fmla="*/ 2300792 w 12192000"/>
              <a:gd name="connsiteY163" fmla="*/ 1994290 h 2237474"/>
              <a:gd name="connsiteX164" fmla="*/ 2295469 w 12192000"/>
              <a:gd name="connsiteY164" fmla="*/ 1996659 h 2237474"/>
              <a:gd name="connsiteX165" fmla="*/ 2287219 w 12192000"/>
              <a:gd name="connsiteY165" fmla="*/ 1998750 h 2237474"/>
              <a:gd name="connsiteX166" fmla="*/ 2286948 w 12192000"/>
              <a:gd name="connsiteY166" fmla="*/ 1998596 h 2237474"/>
              <a:gd name="connsiteX167" fmla="*/ 2243069 w 12192000"/>
              <a:gd name="connsiteY167" fmla="*/ 2015111 h 2237474"/>
              <a:gd name="connsiteX168" fmla="*/ 2186609 w 12192000"/>
              <a:gd name="connsiteY168" fmla="*/ 2008263 h 2237474"/>
              <a:gd name="connsiteX169" fmla="*/ 2164831 w 12192000"/>
              <a:gd name="connsiteY169" fmla="*/ 2010143 h 2237474"/>
              <a:gd name="connsiteX170" fmla="*/ 2152836 w 12192000"/>
              <a:gd name="connsiteY170" fmla="*/ 2010048 h 2237474"/>
              <a:gd name="connsiteX171" fmla="*/ 2117102 w 12192000"/>
              <a:gd name="connsiteY171" fmla="*/ 2023004 h 2237474"/>
              <a:gd name="connsiteX172" fmla="*/ 2111935 w 12192000"/>
              <a:gd name="connsiteY172" fmla="*/ 2023163 h 2237474"/>
              <a:gd name="connsiteX173" fmla="*/ 2089991 w 12192000"/>
              <a:gd name="connsiteY173" fmla="*/ 2034193 h 2237474"/>
              <a:gd name="connsiteX174" fmla="*/ 2058061 w 12192000"/>
              <a:gd name="connsiteY174" fmla="*/ 2047942 h 2237474"/>
              <a:gd name="connsiteX175" fmla="*/ 2055737 w 12192000"/>
              <a:gd name="connsiteY175" fmla="*/ 2047704 h 2237474"/>
              <a:gd name="connsiteX176" fmla="*/ 2042244 w 12192000"/>
              <a:gd name="connsiteY176" fmla="*/ 2055560 h 2237474"/>
              <a:gd name="connsiteX177" fmla="*/ 1976224 w 12192000"/>
              <a:gd name="connsiteY177" fmla="*/ 2074257 h 2237474"/>
              <a:gd name="connsiteX178" fmla="*/ 1877728 w 12192000"/>
              <a:gd name="connsiteY178" fmla="*/ 2101004 h 2237474"/>
              <a:gd name="connsiteX179" fmla="*/ 1759056 w 12192000"/>
              <a:gd name="connsiteY179" fmla="*/ 2125608 h 2237474"/>
              <a:gd name="connsiteX180" fmla="*/ 1637948 w 12192000"/>
              <a:gd name="connsiteY180" fmla="*/ 2172597 h 2237474"/>
              <a:gd name="connsiteX181" fmla="*/ 1434549 w 12192000"/>
              <a:gd name="connsiteY181" fmla="*/ 2234522 h 2237474"/>
              <a:gd name="connsiteX182" fmla="*/ 1398481 w 12192000"/>
              <a:gd name="connsiteY182" fmla="*/ 2237074 h 2237474"/>
              <a:gd name="connsiteX183" fmla="*/ 1398407 w 12192000"/>
              <a:gd name="connsiteY183" fmla="*/ 2237095 h 2237474"/>
              <a:gd name="connsiteX184" fmla="*/ 1370962 w 12192000"/>
              <a:gd name="connsiteY184" fmla="*/ 2237474 h 2237474"/>
              <a:gd name="connsiteX185" fmla="*/ 1356367 w 12192000"/>
              <a:gd name="connsiteY185" fmla="*/ 2235089 h 2237474"/>
              <a:gd name="connsiteX186" fmla="*/ 1324828 w 12192000"/>
              <a:gd name="connsiteY186" fmla="*/ 2231968 h 2237474"/>
              <a:gd name="connsiteX187" fmla="*/ 1297744 w 12192000"/>
              <a:gd name="connsiteY187" fmla="*/ 2235849 h 2237474"/>
              <a:gd name="connsiteX188" fmla="*/ 1286236 w 12192000"/>
              <a:gd name="connsiteY188" fmla="*/ 2233135 h 2237474"/>
              <a:gd name="connsiteX189" fmla="*/ 1283504 w 12192000"/>
              <a:gd name="connsiteY189" fmla="*/ 2233797 h 2237474"/>
              <a:gd name="connsiteX190" fmla="*/ 1279765 w 12192000"/>
              <a:gd name="connsiteY190" fmla="*/ 2229639 h 2237474"/>
              <a:gd name="connsiteX191" fmla="*/ 1195347 w 12192000"/>
              <a:gd name="connsiteY191" fmla="*/ 2212354 h 2237474"/>
              <a:gd name="connsiteX192" fmla="*/ 970251 w 12192000"/>
              <a:gd name="connsiteY192" fmla="*/ 2221029 h 2237474"/>
              <a:gd name="connsiteX193" fmla="*/ 812914 w 12192000"/>
              <a:gd name="connsiteY193" fmla="*/ 2202752 h 2237474"/>
              <a:gd name="connsiteX194" fmla="*/ 800195 w 12192000"/>
              <a:gd name="connsiteY194" fmla="*/ 2209407 h 2237474"/>
              <a:gd name="connsiteX195" fmla="*/ 784978 w 12192000"/>
              <a:gd name="connsiteY195" fmla="*/ 2212360 h 2237474"/>
              <a:gd name="connsiteX196" fmla="*/ 681987 w 12192000"/>
              <a:gd name="connsiteY196" fmla="*/ 2216757 h 2237474"/>
              <a:gd name="connsiteX197" fmla="*/ 669923 w 12192000"/>
              <a:gd name="connsiteY197" fmla="*/ 2211682 h 2237474"/>
              <a:gd name="connsiteX198" fmla="*/ 648680 w 12192000"/>
              <a:gd name="connsiteY198" fmla="*/ 2206229 h 2237474"/>
              <a:gd name="connsiteX199" fmla="*/ 597225 w 12192000"/>
              <a:gd name="connsiteY199" fmla="*/ 2180999 h 2237474"/>
              <a:gd name="connsiteX200" fmla="*/ 558449 w 12192000"/>
              <a:gd name="connsiteY200" fmla="*/ 2182346 h 2237474"/>
              <a:gd name="connsiteX201" fmla="*/ 550517 w 12192000"/>
              <a:gd name="connsiteY201" fmla="*/ 2182060 h 2237474"/>
              <a:gd name="connsiteX202" fmla="*/ 550309 w 12192000"/>
              <a:gd name="connsiteY202" fmla="*/ 2181825 h 2237474"/>
              <a:gd name="connsiteX203" fmla="*/ 541836 w 12192000"/>
              <a:gd name="connsiteY203" fmla="*/ 2181063 h 2237474"/>
              <a:gd name="connsiteX204" fmla="*/ 536057 w 12192000"/>
              <a:gd name="connsiteY204" fmla="*/ 2181537 h 2237474"/>
              <a:gd name="connsiteX205" fmla="*/ 520671 w 12192000"/>
              <a:gd name="connsiteY205" fmla="*/ 2180980 h 2237474"/>
              <a:gd name="connsiteX206" fmla="*/ 515024 w 12192000"/>
              <a:gd name="connsiteY206" fmla="*/ 2179258 h 2237474"/>
              <a:gd name="connsiteX207" fmla="*/ 512278 w 12192000"/>
              <a:gd name="connsiteY207" fmla="*/ 2176369 h 2237474"/>
              <a:gd name="connsiteX208" fmla="*/ 480419 w 12192000"/>
              <a:gd name="connsiteY208" fmla="*/ 2167807 h 2237474"/>
              <a:gd name="connsiteX209" fmla="*/ 413835 w 12192000"/>
              <a:gd name="connsiteY209" fmla="*/ 2156783 h 2237474"/>
              <a:gd name="connsiteX210" fmla="*/ 376513 w 12192000"/>
              <a:gd name="connsiteY210" fmla="*/ 2154014 h 2237474"/>
              <a:gd name="connsiteX211" fmla="*/ 273386 w 12192000"/>
              <a:gd name="connsiteY211" fmla="*/ 2142551 h 2237474"/>
              <a:gd name="connsiteX212" fmla="*/ 169207 w 12192000"/>
              <a:gd name="connsiteY212" fmla="*/ 2128100 h 2237474"/>
              <a:gd name="connsiteX213" fmla="*/ 93149 w 12192000"/>
              <a:gd name="connsiteY213" fmla="*/ 2105324 h 2237474"/>
              <a:gd name="connsiteX214" fmla="*/ 88109 w 12192000"/>
              <a:gd name="connsiteY214" fmla="*/ 2106704 h 2237474"/>
              <a:gd name="connsiteX215" fmla="*/ 80022 w 12192000"/>
              <a:gd name="connsiteY215" fmla="*/ 2107254 h 2237474"/>
              <a:gd name="connsiteX216" fmla="*/ 79717 w 12192000"/>
              <a:gd name="connsiteY216" fmla="*/ 2107046 h 2237474"/>
              <a:gd name="connsiteX217" fmla="*/ 72352 w 12192000"/>
              <a:gd name="connsiteY217" fmla="*/ 2107991 h 2237474"/>
              <a:gd name="connsiteX218" fmla="*/ 37645 w 12192000"/>
              <a:gd name="connsiteY218" fmla="*/ 2115401 h 2237474"/>
              <a:gd name="connsiteX219" fmla="*/ 4572 w 12192000"/>
              <a:gd name="connsiteY219" fmla="*/ 2111091 h 2237474"/>
              <a:gd name="connsiteX220" fmla="*/ 0 w 12192000"/>
              <a:gd name="connsiteY220" fmla="*/ 2110468 h 2237474"/>
              <a:gd name="connsiteX221" fmla="*/ 0 w 12192000"/>
              <a:gd name="connsiteY221"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154948 w 12192000"/>
              <a:gd name="connsiteY4" fmla="*/ 762731 h 2237474"/>
              <a:gd name="connsiteX5" fmla="*/ 12047364 w 12192000"/>
              <a:gd name="connsiteY5" fmla="*/ 749662 h 2237474"/>
              <a:gd name="connsiteX6" fmla="*/ 11890686 w 12192000"/>
              <a:gd name="connsiteY6" fmla="*/ 732766 h 2237474"/>
              <a:gd name="connsiteX7" fmla="*/ 11782413 w 12192000"/>
              <a:gd name="connsiteY7" fmla="*/ 769868 h 2237474"/>
              <a:gd name="connsiteX8" fmla="*/ 11649954 w 12192000"/>
              <a:gd name="connsiteY8" fmla="*/ 749628 h 2237474"/>
              <a:gd name="connsiteX9" fmla="*/ 11560424 w 12192000"/>
              <a:gd name="connsiteY9" fmla="*/ 748017 h 2237474"/>
              <a:gd name="connsiteX10" fmla="*/ 11358455 w 12192000"/>
              <a:gd name="connsiteY10" fmla="*/ 747593 h 2237474"/>
              <a:gd name="connsiteX11" fmla="*/ 11165209 w 12192000"/>
              <a:gd name="connsiteY11" fmla="*/ 748852 h 2237474"/>
              <a:gd name="connsiteX12" fmla="*/ 11058755 w 12192000"/>
              <a:gd name="connsiteY12" fmla="*/ 749617 h 2237474"/>
              <a:gd name="connsiteX13" fmla="*/ 10884013 w 12192000"/>
              <a:gd name="connsiteY13" fmla="*/ 760728 h 2237474"/>
              <a:gd name="connsiteX14" fmla="*/ 10834688 w 12192000"/>
              <a:gd name="connsiteY14" fmla="*/ 757726 h 2237474"/>
              <a:gd name="connsiteX15" fmla="*/ 10805004 w 12192000"/>
              <a:gd name="connsiteY15" fmla="*/ 757573 h 2237474"/>
              <a:gd name="connsiteX16" fmla="*/ 10739478 w 12192000"/>
              <a:gd name="connsiteY16" fmla="*/ 776841 h 2237474"/>
              <a:gd name="connsiteX17" fmla="*/ 10458762 w 12192000"/>
              <a:gd name="connsiteY17" fmla="*/ 755400 h 2237474"/>
              <a:gd name="connsiteX18" fmla="*/ 10246919 w 12192000"/>
              <a:gd name="connsiteY18" fmla="*/ 769960 h 2237474"/>
              <a:gd name="connsiteX19" fmla="*/ 10167995 w 12192000"/>
              <a:gd name="connsiteY19" fmla="*/ 760843 h 2237474"/>
              <a:gd name="connsiteX20" fmla="*/ 9997044 w 12192000"/>
              <a:gd name="connsiteY20" fmla="*/ 780129 h 2237474"/>
              <a:gd name="connsiteX21" fmla="*/ 9943887 w 12192000"/>
              <a:gd name="connsiteY21" fmla="*/ 804141 h 2237474"/>
              <a:gd name="connsiteX22" fmla="*/ 9918248 w 12192000"/>
              <a:gd name="connsiteY22" fmla="*/ 816628 h 2237474"/>
              <a:gd name="connsiteX23" fmla="*/ 9836148 w 12192000"/>
              <a:gd name="connsiteY23" fmla="*/ 858312 h 2237474"/>
              <a:gd name="connsiteX24" fmla="*/ 9823800 w 12192000"/>
              <a:gd name="connsiteY24" fmla="*/ 866604 h 2237474"/>
              <a:gd name="connsiteX25" fmla="*/ 9794684 w 12192000"/>
              <a:gd name="connsiteY25" fmla="*/ 864509 h 2237474"/>
              <a:gd name="connsiteX26" fmla="*/ 9778288 w 12192000"/>
              <a:gd name="connsiteY26" fmla="*/ 854362 h 2237474"/>
              <a:gd name="connsiteX27" fmla="*/ 9773886 w 12192000"/>
              <a:gd name="connsiteY27" fmla="*/ 857543 h 2237474"/>
              <a:gd name="connsiteX28" fmla="*/ 9761459 w 12192000"/>
              <a:gd name="connsiteY28" fmla="*/ 862394 h 2237474"/>
              <a:gd name="connsiteX29" fmla="*/ 9705768 w 12192000"/>
              <a:gd name="connsiteY29" fmla="*/ 894610 h 2237474"/>
              <a:gd name="connsiteX30" fmla="*/ 9683005 w 12192000"/>
              <a:gd name="connsiteY30" fmla="*/ 894128 h 2237474"/>
              <a:gd name="connsiteX31" fmla="*/ 9594438 w 12192000"/>
              <a:gd name="connsiteY31" fmla="*/ 919051 h 2237474"/>
              <a:gd name="connsiteX32" fmla="*/ 9577033 w 12192000"/>
              <a:gd name="connsiteY32" fmla="*/ 922857 h 2237474"/>
              <a:gd name="connsiteX33" fmla="*/ 9544189 w 12192000"/>
              <a:gd name="connsiteY33" fmla="*/ 938966 h 2237474"/>
              <a:gd name="connsiteX34" fmla="*/ 9534048 w 12192000"/>
              <a:gd name="connsiteY34" fmla="*/ 940158 h 2237474"/>
              <a:gd name="connsiteX35" fmla="*/ 9500499 w 12192000"/>
              <a:gd name="connsiteY35" fmla="*/ 954680 h 2237474"/>
              <a:gd name="connsiteX36" fmla="*/ 9428195 w 12192000"/>
              <a:gd name="connsiteY36" fmla="*/ 986225 h 2237474"/>
              <a:gd name="connsiteX37" fmla="*/ 9410017 w 12192000"/>
              <a:gd name="connsiteY37" fmla="*/ 993931 h 2237474"/>
              <a:gd name="connsiteX38" fmla="*/ 9392919 w 12192000"/>
              <a:gd name="connsiteY38" fmla="*/ 994656 h 2237474"/>
              <a:gd name="connsiteX39" fmla="*/ 9278619 w 12192000"/>
              <a:gd name="connsiteY39" fmla="*/ 1011878 h 2237474"/>
              <a:gd name="connsiteX40" fmla="*/ 9268019 w 12192000"/>
              <a:gd name="connsiteY40" fmla="*/ 1007442 h 2237474"/>
              <a:gd name="connsiteX41" fmla="*/ 9234662 w 12192000"/>
              <a:gd name="connsiteY41" fmla="*/ 1023056 h 2237474"/>
              <a:gd name="connsiteX42" fmla="*/ 9181033 w 12192000"/>
              <a:gd name="connsiteY42" fmla="*/ 1037921 h 2237474"/>
              <a:gd name="connsiteX43" fmla="*/ 9155969 w 12192000"/>
              <a:gd name="connsiteY43" fmla="*/ 1046804 h 2237474"/>
              <a:gd name="connsiteX44" fmla="*/ 9133985 w 12192000"/>
              <a:gd name="connsiteY44" fmla="*/ 1046450 h 2237474"/>
              <a:gd name="connsiteX45" fmla="*/ 9012987 w 12192000"/>
              <a:gd name="connsiteY45" fmla="*/ 1061986 h 2237474"/>
              <a:gd name="connsiteX46" fmla="*/ 8968445 w 12192000"/>
              <a:gd name="connsiteY46" fmla="*/ 1052169 h 2237474"/>
              <a:gd name="connsiteX47" fmla="*/ 8958984 w 12192000"/>
              <a:gd name="connsiteY47" fmla="*/ 1057212 h 2237474"/>
              <a:gd name="connsiteX48" fmla="*/ 8886001 w 12192000"/>
              <a:gd name="connsiteY48" fmla="*/ 1067468 h 2237474"/>
              <a:gd name="connsiteX49" fmla="*/ 8838610 w 12192000"/>
              <a:gd name="connsiteY49" fmla="*/ 1075091 h 2237474"/>
              <a:gd name="connsiteX50" fmla="*/ 8750383 w 12192000"/>
              <a:gd name="connsiteY50" fmla="*/ 1097387 h 2237474"/>
              <a:gd name="connsiteX51" fmla="*/ 8697365 w 12192000"/>
              <a:gd name="connsiteY51" fmla="*/ 1105869 h 2237474"/>
              <a:gd name="connsiteX52" fmla="*/ 8665605 w 12192000"/>
              <a:gd name="connsiteY52" fmla="*/ 1110791 h 2237474"/>
              <a:gd name="connsiteX53" fmla="*/ 8584946 w 12192000"/>
              <a:gd name="connsiteY53" fmla="*/ 1135226 h 2237474"/>
              <a:gd name="connsiteX54" fmla="*/ 8460755 w 12192000"/>
              <a:gd name="connsiteY54" fmla="*/ 1203427 h 2237474"/>
              <a:gd name="connsiteX55" fmla="*/ 8419755 w 12192000"/>
              <a:gd name="connsiteY55" fmla="*/ 1216260 h 2237474"/>
              <a:gd name="connsiteX56" fmla="*/ 8411626 w 12192000"/>
              <a:gd name="connsiteY56" fmla="*/ 1214397 h 2237474"/>
              <a:gd name="connsiteX57" fmla="*/ 8363469 w 12192000"/>
              <a:gd name="connsiteY57" fmla="*/ 1246658 h 2237474"/>
              <a:gd name="connsiteX58" fmla="*/ 8275497 w 12192000"/>
              <a:gd name="connsiteY58" fmla="*/ 1264396 h 2237474"/>
              <a:gd name="connsiteX59" fmla="*/ 8206287 w 12192000"/>
              <a:gd name="connsiteY59" fmla="*/ 1273060 h 2237474"/>
              <a:gd name="connsiteX60" fmla="*/ 8168705 w 12192000"/>
              <a:gd name="connsiteY60" fmla="*/ 1279956 h 2237474"/>
              <a:gd name="connsiteX61" fmla="*/ 8139997 w 12192000"/>
              <a:gd name="connsiteY61" fmla="*/ 1282713 h 2237474"/>
              <a:gd name="connsiteX62" fmla="*/ 8074238 w 12192000"/>
              <a:gd name="connsiteY62" fmla="*/ 1301895 h 2237474"/>
              <a:gd name="connsiteX63" fmla="*/ 7968292 w 12192000"/>
              <a:gd name="connsiteY63" fmla="*/ 1338779 h 2237474"/>
              <a:gd name="connsiteX64" fmla="*/ 7945122 w 12192000"/>
              <a:gd name="connsiteY64" fmla="*/ 1345477 h 2237474"/>
              <a:gd name="connsiteX65" fmla="*/ 7902328 w 12192000"/>
              <a:gd name="connsiteY65" fmla="*/ 1345865 h 2237474"/>
              <a:gd name="connsiteX66" fmla="*/ 7875879 w 12192000"/>
              <a:gd name="connsiteY66" fmla="*/ 1345646 h 2237474"/>
              <a:gd name="connsiteX67" fmla="*/ 7840612 w 12192000"/>
              <a:gd name="connsiteY67" fmla="*/ 1369373 h 2237474"/>
              <a:gd name="connsiteX68" fmla="*/ 7786819 w 12192000"/>
              <a:gd name="connsiteY68" fmla="*/ 1378970 h 2237474"/>
              <a:gd name="connsiteX69" fmla="*/ 7548172 w 12192000"/>
              <a:gd name="connsiteY69" fmla="*/ 1417460 h 2237474"/>
              <a:gd name="connsiteX70" fmla="*/ 7483437 w 12192000"/>
              <a:gd name="connsiteY70" fmla="*/ 1478152 h 2237474"/>
              <a:gd name="connsiteX71" fmla="*/ 7377870 w 12192000"/>
              <a:gd name="connsiteY71" fmla="*/ 1523319 h 2237474"/>
              <a:gd name="connsiteX72" fmla="*/ 7230737 w 12192000"/>
              <a:gd name="connsiteY72" fmla="*/ 1562633 h 2237474"/>
              <a:gd name="connsiteX73" fmla="*/ 7224458 w 12192000"/>
              <a:gd name="connsiteY73" fmla="*/ 1573008 h 2237474"/>
              <a:gd name="connsiteX74" fmla="*/ 7213486 w 12192000"/>
              <a:gd name="connsiteY74" fmla="*/ 1580987 h 2237474"/>
              <a:gd name="connsiteX75" fmla="*/ 7183121 w 12192000"/>
              <a:gd name="connsiteY75" fmla="*/ 1595162 h 2237474"/>
              <a:gd name="connsiteX76" fmla="*/ 7164601 w 12192000"/>
              <a:gd name="connsiteY76" fmla="*/ 1606490 h 2237474"/>
              <a:gd name="connsiteX77" fmla="*/ 7114651 w 12192000"/>
              <a:gd name="connsiteY77" fmla="*/ 1620959 h 2237474"/>
              <a:gd name="connsiteX78" fmla="*/ 7092727 w 12192000"/>
              <a:gd name="connsiteY78" fmla="*/ 1623628 h 2237474"/>
              <a:gd name="connsiteX79" fmla="*/ 7031309 w 12192000"/>
              <a:gd name="connsiteY79" fmla="*/ 1619451 h 2237474"/>
              <a:gd name="connsiteX80" fmla="*/ 6999084 w 12192000"/>
              <a:gd name="connsiteY80" fmla="*/ 1634317 h 2237474"/>
              <a:gd name="connsiteX81" fmla="*/ 6992107 w 12192000"/>
              <a:gd name="connsiteY81" fmla="*/ 1636860 h 2237474"/>
              <a:gd name="connsiteX82" fmla="*/ 6991765 w 12192000"/>
              <a:gd name="connsiteY82" fmla="*/ 1636725 h 2237474"/>
              <a:gd name="connsiteX83" fmla="*/ 6900177 w 12192000"/>
              <a:gd name="connsiteY83" fmla="*/ 1636016 h 2237474"/>
              <a:gd name="connsiteX84" fmla="*/ 6795372 w 12192000"/>
              <a:gd name="connsiteY84" fmla="*/ 1644845 h 2237474"/>
              <a:gd name="connsiteX85" fmla="*/ 6692251 w 12192000"/>
              <a:gd name="connsiteY85" fmla="*/ 1656357 h 2237474"/>
              <a:gd name="connsiteX86" fmla="*/ 6655235 w 12192000"/>
              <a:gd name="connsiteY86" fmla="*/ 1661869 h 2237474"/>
              <a:gd name="connsiteX87" fmla="*/ 6587857 w 12192000"/>
              <a:gd name="connsiteY87" fmla="*/ 1665769 h 2237474"/>
              <a:gd name="connsiteX88" fmla="*/ 6554894 w 12192000"/>
              <a:gd name="connsiteY88" fmla="*/ 1664428 h 2237474"/>
              <a:gd name="connsiteX89" fmla="*/ 6516595 w 12192000"/>
              <a:gd name="connsiteY89" fmla="*/ 1667475 h 2237474"/>
              <a:gd name="connsiteX90" fmla="*/ 6508541 w 12192000"/>
              <a:gd name="connsiteY90" fmla="*/ 1668757 h 2237474"/>
              <a:gd name="connsiteX91" fmla="*/ 6471012 w 12192000"/>
              <a:gd name="connsiteY91" fmla="*/ 1678604 h 2237474"/>
              <a:gd name="connsiteX92" fmla="*/ 6415265 w 12192000"/>
              <a:gd name="connsiteY92" fmla="*/ 1665317 h 2237474"/>
              <a:gd name="connsiteX93" fmla="*/ 6364035 w 12192000"/>
              <a:gd name="connsiteY93" fmla="*/ 1667683 h 2237474"/>
              <a:gd name="connsiteX94" fmla="*/ 6280959 w 12192000"/>
              <a:gd name="connsiteY94" fmla="*/ 1689329 h 2237474"/>
              <a:gd name="connsiteX95" fmla="*/ 6243319 w 12192000"/>
              <a:gd name="connsiteY95" fmla="*/ 1695560 h 2237474"/>
              <a:gd name="connsiteX96" fmla="*/ 6098321 w 12192000"/>
              <a:gd name="connsiteY96" fmla="*/ 1721646 h 2237474"/>
              <a:gd name="connsiteX97" fmla="*/ 5880652 w 12192000"/>
              <a:gd name="connsiteY97" fmla="*/ 1779643 h 2237474"/>
              <a:gd name="connsiteX98" fmla="*/ 5785959 w 12192000"/>
              <a:gd name="connsiteY98" fmla="*/ 1775307 h 2237474"/>
              <a:gd name="connsiteX99" fmla="*/ 5643534 w 12192000"/>
              <a:gd name="connsiteY99" fmla="*/ 1802919 h 2237474"/>
              <a:gd name="connsiteX100" fmla="*/ 5518799 w 12192000"/>
              <a:gd name="connsiteY100" fmla="*/ 1818312 h 2237474"/>
              <a:gd name="connsiteX101" fmla="*/ 5505014 w 12192000"/>
              <a:gd name="connsiteY101" fmla="*/ 1819259 h 2237474"/>
              <a:gd name="connsiteX102" fmla="*/ 5453307 w 12192000"/>
              <a:gd name="connsiteY102" fmla="*/ 1815450 h 2237474"/>
              <a:gd name="connsiteX103" fmla="*/ 5364192 w 12192000"/>
              <a:gd name="connsiteY103" fmla="*/ 1826074 h 2237474"/>
              <a:gd name="connsiteX104" fmla="*/ 5350380 w 12192000"/>
              <a:gd name="connsiteY104" fmla="*/ 1830891 h 2237474"/>
              <a:gd name="connsiteX105" fmla="*/ 5259633 w 12192000"/>
              <a:gd name="connsiteY105" fmla="*/ 1837160 h 2237474"/>
              <a:gd name="connsiteX106" fmla="*/ 5197513 w 12192000"/>
              <a:gd name="connsiteY106" fmla="*/ 1844718 h 2237474"/>
              <a:gd name="connsiteX107" fmla="*/ 5168852 w 12192000"/>
              <a:gd name="connsiteY107" fmla="*/ 1844846 h 2237474"/>
              <a:gd name="connsiteX108" fmla="*/ 5114927 w 12192000"/>
              <a:gd name="connsiteY108" fmla="*/ 1847827 h 2237474"/>
              <a:gd name="connsiteX109" fmla="*/ 5108970 w 12192000"/>
              <a:gd name="connsiteY109" fmla="*/ 1847935 h 2237474"/>
              <a:gd name="connsiteX110" fmla="*/ 5067961 w 12192000"/>
              <a:gd name="connsiteY110" fmla="*/ 1845917 h 2237474"/>
              <a:gd name="connsiteX111" fmla="*/ 5007075 w 12192000"/>
              <a:gd name="connsiteY111" fmla="*/ 1838626 h 2237474"/>
              <a:gd name="connsiteX112" fmla="*/ 4944087 w 12192000"/>
              <a:gd name="connsiteY112" fmla="*/ 1823332 h 2237474"/>
              <a:gd name="connsiteX113" fmla="*/ 4907662 w 12192000"/>
              <a:gd name="connsiteY113" fmla="*/ 1816900 h 2237474"/>
              <a:gd name="connsiteX114" fmla="*/ 4882386 w 12192000"/>
              <a:gd name="connsiteY114" fmla="*/ 1809844 h 2237474"/>
              <a:gd name="connsiteX115" fmla="*/ 4811440 w 12192000"/>
              <a:gd name="connsiteY115" fmla="*/ 1804655 h 2237474"/>
              <a:gd name="connsiteX116" fmla="*/ 4691075 w 12192000"/>
              <a:gd name="connsiteY116" fmla="*/ 1801389 h 2237474"/>
              <a:gd name="connsiteX117" fmla="*/ 4611738 w 12192000"/>
              <a:gd name="connsiteY117" fmla="*/ 1776964 h 2237474"/>
              <a:gd name="connsiteX118" fmla="*/ 4560070 w 12192000"/>
              <a:gd name="connsiteY118" fmla="*/ 1785640 h 2237474"/>
              <a:gd name="connsiteX119" fmla="*/ 4536503 w 12192000"/>
              <a:gd name="connsiteY119" fmla="*/ 1785334 h 2237474"/>
              <a:gd name="connsiteX120" fmla="*/ 4513724 w 12192000"/>
              <a:gd name="connsiteY120" fmla="*/ 1791996 h 2237474"/>
              <a:gd name="connsiteX121" fmla="*/ 4459810 w 12192000"/>
              <a:gd name="connsiteY121" fmla="*/ 1797886 h 2237474"/>
              <a:gd name="connsiteX122" fmla="*/ 4379064 w 12192000"/>
              <a:gd name="connsiteY122" fmla="*/ 1817177 h 2237474"/>
              <a:gd name="connsiteX123" fmla="*/ 4319209 w 12192000"/>
              <a:gd name="connsiteY123" fmla="*/ 1834833 h 2237474"/>
              <a:gd name="connsiteX124" fmla="*/ 4290981 w 12192000"/>
              <a:gd name="connsiteY124" fmla="*/ 1839677 h 2237474"/>
              <a:gd name="connsiteX125" fmla="*/ 4285792 w 12192000"/>
              <a:gd name="connsiteY125" fmla="*/ 1836231 h 2237474"/>
              <a:gd name="connsiteX126" fmla="*/ 4238372 w 12192000"/>
              <a:gd name="connsiteY126" fmla="*/ 1851480 h 2237474"/>
              <a:gd name="connsiteX127" fmla="*/ 4232517 w 12192000"/>
              <a:gd name="connsiteY127" fmla="*/ 1852567 h 2237474"/>
              <a:gd name="connsiteX128" fmla="*/ 4191732 w 12192000"/>
              <a:gd name="connsiteY128" fmla="*/ 1857328 h 2237474"/>
              <a:gd name="connsiteX129" fmla="*/ 4065532 w 12192000"/>
              <a:gd name="connsiteY129" fmla="*/ 1855477 h 2237474"/>
              <a:gd name="connsiteX130" fmla="*/ 4028460 w 12192000"/>
              <a:gd name="connsiteY130" fmla="*/ 1855137 h 2237474"/>
              <a:gd name="connsiteX131" fmla="*/ 4002267 w 12192000"/>
              <a:gd name="connsiteY131" fmla="*/ 1852352 h 2237474"/>
              <a:gd name="connsiteX132" fmla="*/ 3931396 w 12192000"/>
              <a:gd name="connsiteY132" fmla="*/ 1858915 h 2237474"/>
              <a:gd name="connsiteX133" fmla="*/ 3812162 w 12192000"/>
              <a:gd name="connsiteY133" fmla="*/ 1875501 h 2237474"/>
              <a:gd name="connsiteX134" fmla="*/ 3729530 w 12192000"/>
              <a:gd name="connsiteY134" fmla="*/ 1864513 h 2237474"/>
              <a:gd name="connsiteX135" fmla="*/ 3680177 w 12192000"/>
              <a:gd name="connsiteY135" fmla="*/ 1881552 h 2237474"/>
              <a:gd name="connsiteX136" fmla="*/ 3567259 w 12192000"/>
              <a:gd name="connsiteY136" fmla="*/ 1893482 h 2237474"/>
              <a:gd name="connsiteX137" fmla="*/ 3405770 w 12192000"/>
              <a:gd name="connsiteY137" fmla="*/ 1904591 h 2237474"/>
              <a:gd name="connsiteX138" fmla="*/ 3280097 w 12192000"/>
              <a:gd name="connsiteY138" fmla="*/ 1919610 h 2237474"/>
              <a:gd name="connsiteX139" fmla="*/ 3123424 w 12192000"/>
              <a:gd name="connsiteY139" fmla="*/ 1952930 h 2237474"/>
              <a:gd name="connsiteX140" fmla="*/ 3009910 w 12192000"/>
              <a:gd name="connsiteY140" fmla="*/ 1957866 h 2237474"/>
              <a:gd name="connsiteX141" fmla="*/ 2995934 w 12192000"/>
              <a:gd name="connsiteY141" fmla="*/ 1967085 h 2237474"/>
              <a:gd name="connsiteX142" fmla="*/ 2980071 w 12192000"/>
              <a:gd name="connsiteY142" fmla="*/ 1972988 h 2237474"/>
              <a:gd name="connsiteX143" fmla="*/ 2978094 w 12192000"/>
              <a:gd name="connsiteY143" fmla="*/ 1972369 h 2237474"/>
              <a:gd name="connsiteX144" fmla="*/ 2942858 w 12192000"/>
              <a:gd name="connsiteY144" fmla="*/ 1981367 h 2237474"/>
              <a:gd name="connsiteX145" fmla="*/ 2875436 w 12192000"/>
              <a:gd name="connsiteY145" fmla="*/ 1996977 h 2237474"/>
              <a:gd name="connsiteX146" fmla="*/ 2874892 w 12192000"/>
              <a:gd name="connsiteY146" fmla="*/ 1996085 h 2237474"/>
              <a:gd name="connsiteX147" fmla="*/ 2864145 w 12192000"/>
              <a:gd name="connsiteY147" fmla="*/ 1994061 h 2237474"/>
              <a:gd name="connsiteX148" fmla="*/ 2843662 w 12192000"/>
              <a:gd name="connsiteY148" fmla="*/ 1992498 h 2237474"/>
              <a:gd name="connsiteX149" fmla="*/ 2796128 w 12192000"/>
              <a:gd name="connsiteY149" fmla="*/ 1976403 h 2237474"/>
              <a:gd name="connsiteX150" fmla="*/ 2756784 w 12192000"/>
              <a:gd name="connsiteY150" fmla="*/ 1985116 h 2237474"/>
              <a:gd name="connsiteX151" fmla="*/ 2748833 w 12192000"/>
              <a:gd name="connsiteY151" fmla="*/ 1986323 h 2237474"/>
              <a:gd name="connsiteX152" fmla="*/ 2748661 w 12192000"/>
              <a:gd name="connsiteY152" fmla="*/ 1986122 h 2237474"/>
              <a:gd name="connsiteX153" fmla="*/ 2740251 w 12192000"/>
              <a:gd name="connsiteY153" fmla="*/ 1986946 h 2237474"/>
              <a:gd name="connsiteX154" fmla="*/ 2718916 w 12192000"/>
              <a:gd name="connsiteY154" fmla="*/ 1990867 h 2237474"/>
              <a:gd name="connsiteX155" fmla="*/ 2713522 w 12192000"/>
              <a:gd name="connsiteY155" fmla="*/ 1990173 h 2237474"/>
              <a:gd name="connsiteX156" fmla="*/ 2680597 w 12192000"/>
              <a:gd name="connsiteY156" fmla="*/ 1984996 h 2237474"/>
              <a:gd name="connsiteX157" fmla="*/ 2578178 w 12192000"/>
              <a:gd name="connsiteY157" fmla="*/ 1990531 h 2237474"/>
              <a:gd name="connsiteX158" fmla="*/ 2476147 w 12192000"/>
              <a:gd name="connsiteY158" fmla="*/ 1998305 h 2237474"/>
              <a:gd name="connsiteX159" fmla="*/ 2373568 w 12192000"/>
              <a:gd name="connsiteY159" fmla="*/ 2003219 h 2237474"/>
              <a:gd name="connsiteX160" fmla="*/ 2321399 w 12192000"/>
              <a:gd name="connsiteY160" fmla="*/ 1989467 h 2237474"/>
              <a:gd name="connsiteX161" fmla="*/ 2315525 w 12192000"/>
              <a:gd name="connsiteY161" fmla="*/ 1989708 h 2237474"/>
              <a:gd name="connsiteX162" fmla="*/ 2300792 w 12192000"/>
              <a:gd name="connsiteY162" fmla="*/ 1994290 h 2237474"/>
              <a:gd name="connsiteX163" fmla="*/ 2295469 w 12192000"/>
              <a:gd name="connsiteY163" fmla="*/ 1996659 h 2237474"/>
              <a:gd name="connsiteX164" fmla="*/ 2287219 w 12192000"/>
              <a:gd name="connsiteY164" fmla="*/ 1998750 h 2237474"/>
              <a:gd name="connsiteX165" fmla="*/ 2286948 w 12192000"/>
              <a:gd name="connsiteY165" fmla="*/ 1998596 h 2237474"/>
              <a:gd name="connsiteX166" fmla="*/ 2243069 w 12192000"/>
              <a:gd name="connsiteY166" fmla="*/ 2015111 h 2237474"/>
              <a:gd name="connsiteX167" fmla="*/ 2186609 w 12192000"/>
              <a:gd name="connsiteY167" fmla="*/ 2008263 h 2237474"/>
              <a:gd name="connsiteX168" fmla="*/ 2164831 w 12192000"/>
              <a:gd name="connsiteY168" fmla="*/ 2010143 h 2237474"/>
              <a:gd name="connsiteX169" fmla="*/ 2152836 w 12192000"/>
              <a:gd name="connsiteY169" fmla="*/ 2010048 h 2237474"/>
              <a:gd name="connsiteX170" fmla="*/ 2117102 w 12192000"/>
              <a:gd name="connsiteY170" fmla="*/ 2023004 h 2237474"/>
              <a:gd name="connsiteX171" fmla="*/ 2111935 w 12192000"/>
              <a:gd name="connsiteY171" fmla="*/ 2023163 h 2237474"/>
              <a:gd name="connsiteX172" fmla="*/ 2089991 w 12192000"/>
              <a:gd name="connsiteY172" fmla="*/ 2034193 h 2237474"/>
              <a:gd name="connsiteX173" fmla="*/ 2058061 w 12192000"/>
              <a:gd name="connsiteY173" fmla="*/ 2047942 h 2237474"/>
              <a:gd name="connsiteX174" fmla="*/ 2055737 w 12192000"/>
              <a:gd name="connsiteY174" fmla="*/ 2047704 h 2237474"/>
              <a:gd name="connsiteX175" fmla="*/ 2042244 w 12192000"/>
              <a:gd name="connsiteY175" fmla="*/ 2055560 h 2237474"/>
              <a:gd name="connsiteX176" fmla="*/ 1976224 w 12192000"/>
              <a:gd name="connsiteY176" fmla="*/ 2074257 h 2237474"/>
              <a:gd name="connsiteX177" fmla="*/ 1877728 w 12192000"/>
              <a:gd name="connsiteY177" fmla="*/ 2101004 h 2237474"/>
              <a:gd name="connsiteX178" fmla="*/ 1759056 w 12192000"/>
              <a:gd name="connsiteY178" fmla="*/ 2125608 h 2237474"/>
              <a:gd name="connsiteX179" fmla="*/ 1637948 w 12192000"/>
              <a:gd name="connsiteY179" fmla="*/ 2172597 h 2237474"/>
              <a:gd name="connsiteX180" fmla="*/ 1434549 w 12192000"/>
              <a:gd name="connsiteY180" fmla="*/ 2234522 h 2237474"/>
              <a:gd name="connsiteX181" fmla="*/ 1398481 w 12192000"/>
              <a:gd name="connsiteY181" fmla="*/ 2237074 h 2237474"/>
              <a:gd name="connsiteX182" fmla="*/ 1398407 w 12192000"/>
              <a:gd name="connsiteY182" fmla="*/ 2237095 h 2237474"/>
              <a:gd name="connsiteX183" fmla="*/ 1370962 w 12192000"/>
              <a:gd name="connsiteY183" fmla="*/ 2237474 h 2237474"/>
              <a:gd name="connsiteX184" fmla="*/ 1356367 w 12192000"/>
              <a:gd name="connsiteY184" fmla="*/ 2235089 h 2237474"/>
              <a:gd name="connsiteX185" fmla="*/ 1324828 w 12192000"/>
              <a:gd name="connsiteY185" fmla="*/ 2231968 h 2237474"/>
              <a:gd name="connsiteX186" fmla="*/ 1297744 w 12192000"/>
              <a:gd name="connsiteY186" fmla="*/ 2235849 h 2237474"/>
              <a:gd name="connsiteX187" fmla="*/ 1286236 w 12192000"/>
              <a:gd name="connsiteY187" fmla="*/ 2233135 h 2237474"/>
              <a:gd name="connsiteX188" fmla="*/ 1283504 w 12192000"/>
              <a:gd name="connsiteY188" fmla="*/ 2233797 h 2237474"/>
              <a:gd name="connsiteX189" fmla="*/ 1279765 w 12192000"/>
              <a:gd name="connsiteY189" fmla="*/ 2229639 h 2237474"/>
              <a:gd name="connsiteX190" fmla="*/ 1195347 w 12192000"/>
              <a:gd name="connsiteY190" fmla="*/ 2212354 h 2237474"/>
              <a:gd name="connsiteX191" fmla="*/ 970251 w 12192000"/>
              <a:gd name="connsiteY191" fmla="*/ 2221029 h 2237474"/>
              <a:gd name="connsiteX192" fmla="*/ 812914 w 12192000"/>
              <a:gd name="connsiteY192" fmla="*/ 2202752 h 2237474"/>
              <a:gd name="connsiteX193" fmla="*/ 800195 w 12192000"/>
              <a:gd name="connsiteY193" fmla="*/ 2209407 h 2237474"/>
              <a:gd name="connsiteX194" fmla="*/ 784978 w 12192000"/>
              <a:gd name="connsiteY194" fmla="*/ 2212360 h 2237474"/>
              <a:gd name="connsiteX195" fmla="*/ 681987 w 12192000"/>
              <a:gd name="connsiteY195" fmla="*/ 2216757 h 2237474"/>
              <a:gd name="connsiteX196" fmla="*/ 669923 w 12192000"/>
              <a:gd name="connsiteY196" fmla="*/ 2211682 h 2237474"/>
              <a:gd name="connsiteX197" fmla="*/ 648680 w 12192000"/>
              <a:gd name="connsiteY197" fmla="*/ 2206229 h 2237474"/>
              <a:gd name="connsiteX198" fmla="*/ 597225 w 12192000"/>
              <a:gd name="connsiteY198" fmla="*/ 2180999 h 2237474"/>
              <a:gd name="connsiteX199" fmla="*/ 558449 w 12192000"/>
              <a:gd name="connsiteY199" fmla="*/ 2182346 h 2237474"/>
              <a:gd name="connsiteX200" fmla="*/ 550517 w 12192000"/>
              <a:gd name="connsiteY200" fmla="*/ 2182060 h 2237474"/>
              <a:gd name="connsiteX201" fmla="*/ 550309 w 12192000"/>
              <a:gd name="connsiteY201" fmla="*/ 2181825 h 2237474"/>
              <a:gd name="connsiteX202" fmla="*/ 541836 w 12192000"/>
              <a:gd name="connsiteY202" fmla="*/ 2181063 h 2237474"/>
              <a:gd name="connsiteX203" fmla="*/ 536057 w 12192000"/>
              <a:gd name="connsiteY203" fmla="*/ 2181537 h 2237474"/>
              <a:gd name="connsiteX204" fmla="*/ 520671 w 12192000"/>
              <a:gd name="connsiteY204" fmla="*/ 2180980 h 2237474"/>
              <a:gd name="connsiteX205" fmla="*/ 515024 w 12192000"/>
              <a:gd name="connsiteY205" fmla="*/ 2179258 h 2237474"/>
              <a:gd name="connsiteX206" fmla="*/ 512278 w 12192000"/>
              <a:gd name="connsiteY206" fmla="*/ 2176369 h 2237474"/>
              <a:gd name="connsiteX207" fmla="*/ 480419 w 12192000"/>
              <a:gd name="connsiteY207" fmla="*/ 2167807 h 2237474"/>
              <a:gd name="connsiteX208" fmla="*/ 413835 w 12192000"/>
              <a:gd name="connsiteY208" fmla="*/ 2156783 h 2237474"/>
              <a:gd name="connsiteX209" fmla="*/ 376513 w 12192000"/>
              <a:gd name="connsiteY209" fmla="*/ 2154014 h 2237474"/>
              <a:gd name="connsiteX210" fmla="*/ 273386 w 12192000"/>
              <a:gd name="connsiteY210" fmla="*/ 2142551 h 2237474"/>
              <a:gd name="connsiteX211" fmla="*/ 169207 w 12192000"/>
              <a:gd name="connsiteY211" fmla="*/ 2128100 h 2237474"/>
              <a:gd name="connsiteX212" fmla="*/ 93149 w 12192000"/>
              <a:gd name="connsiteY212" fmla="*/ 2105324 h 2237474"/>
              <a:gd name="connsiteX213" fmla="*/ 88109 w 12192000"/>
              <a:gd name="connsiteY213" fmla="*/ 2106704 h 2237474"/>
              <a:gd name="connsiteX214" fmla="*/ 80022 w 12192000"/>
              <a:gd name="connsiteY214" fmla="*/ 2107254 h 2237474"/>
              <a:gd name="connsiteX215" fmla="*/ 79717 w 12192000"/>
              <a:gd name="connsiteY215" fmla="*/ 2107046 h 2237474"/>
              <a:gd name="connsiteX216" fmla="*/ 72352 w 12192000"/>
              <a:gd name="connsiteY216" fmla="*/ 2107991 h 2237474"/>
              <a:gd name="connsiteX217" fmla="*/ 37645 w 12192000"/>
              <a:gd name="connsiteY217" fmla="*/ 2115401 h 2237474"/>
              <a:gd name="connsiteX218" fmla="*/ 4572 w 12192000"/>
              <a:gd name="connsiteY218" fmla="*/ 2111091 h 2237474"/>
              <a:gd name="connsiteX219" fmla="*/ 0 w 12192000"/>
              <a:gd name="connsiteY219" fmla="*/ 2110468 h 2237474"/>
              <a:gd name="connsiteX220" fmla="*/ 0 w 12192000"/>
              <a:gd name="connsiteY220"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154948 w 12192000"/>
              <a:gd name="connsiteY4" fmla="*/ 762731 h 2237474"/>
              <a:gd name="connsiteX5" fmla="*/ 12047364 w 12192000"/>
              <a:gd name="connsiteY5" fmla="*/ 749662 h 2237474"/>
              <a:gd name="connsiteX6" fmla="*/ 11890686 w 12192000"/>
              <a:gd name="connsiteY6" fmla="*/ 732766 h 2237474"/>
              <a:gd name="connsiteX7" fmla="*/ 11782413 w 12192000"/>
              <a:gd name="connsiteY7" fmla="*/ 769868 h 2237474"/>
              <a:gd name="connsiteX8" fmla="*/ 11649954 w 12192000"/>
              <a:gd name="connsiteY8" fmla="*/ 749628 h 2237474"/>
              <a:gd name="connsiteX9" fmla="*/ 11560424 w 12192000"/>
              <a:gd name="connsiteY9" fmla="*/ 748017 h 2237474"/>
              <a:gd name="connsiteX10" fmla="*/ 11358455 w 12192000"/>
              <a:gd name="connsiteY10" fmla="*/ 747593 h 2237474"/>
              <a:gd name="connsiteX11" fmla="*/ 11165209 w 12192000"/>
              <a:gd name="connsiteY11" fmla="*/ 748852 h 2237474"/>
              <a:gd name="connsiteX12" fmla="*/ 11058755 w 12192000"/>
              <a:gd name="connsiteY12" fmla="*/ 749617 h 2237474"/>
              <a:gd name="connsiteX13" fmla="*/ 10884013 w 12192000"/>
              <a:gd name="connsiteY13" fmla="*/ 760728 h 2237474"/>
              <a:gd name="connsiteX14" fmla="*/ 10834688 w 12192000"/>
              <a:gd name="connsiteY14" fmla="*/ 757726 h 2237474"/>
              <a:gd name="connsiteX15" fmla="*/ 10805004 w 12192000"/>
              <a:gd name="connsiteY15" fmla="*/ 757573 h 2237474"/>
              <a:gd name="connsiteX16" fmla="*/ 10739478 w 12192000"/>
              <a:gd name="connsiteY16" fmla="*/ 776841 h 2237474"/>
              <a:gd name="connsiteX17" fmla="*/ 10458762 w 12192000"/>
              <a:gd name="connsiteY17" fmla="*/ 755400 h 2237474"/>
              <a:gd name="connsiteX18" fmla="*/ 10246919 w 12192000"/>
              <a:gd name="connsiteY18" fmla="*/ 769960 h 2237474"/>
              <a:gd name="connsiteX19" fmla="*/ 10167995 w 12192000"/>
              <a:gd name="connsiteY19" fmla="*/ 760843 h 2237474"/>
              <a:gd name="connsiteX20" fmla="*/ 9997044 w 12192000"/>
              <a:gd name="connsiteY20" fmla="*/ 780129 h 2237474"/>
              <a:gd name="connsiteX21" fmla="*/ 9943887 w 12192000"/>
              <a:gd name="connsiteY21" fmla="*/ 804141 h 2237474"/>
              <a:gd name="connsiteX22" fmla="*/ 9918248 w 12192000"/>
              <a:gd name="connsiteY22" fmla="*/ 816628 h 2237474"/>
              <a:gd name="connsiteX23" fmla="*/ 9836148 w 12192000"/>
              <a:gd name="connsiteY23" fmla="*/ 858312 h 2237474"/>
              <a:gd name="connsiteX24" fmla="*/ 9823800 w 12192000"/>
              <a:gd name="connsiteY24" fmla="*/ 866604 h 2237474"/>
              <a:gd name="connsiteX25" fmla="*/ 9794684 w 12192000"/>
              <a:gd name="connsiteY25" fmla="*/ 864509 h 2237474"/>
              <a:gd name="connsiteX26" fmla="*/ 9778288 w 12192000"/>
              <a:gd name="connsiteY26" fmla="*/ 854362 h 2237474"/>
              <a:gd name="connsiteX27" fmla="*/ 9773886 w 12192000"/>
              <a:gd name="connsiteY27" fmla="*/ 857543 h 2237474"/>
              <a:gd name="connsiteX28" fmla="*/ 9761459 w 12192000"/>
              <a:gd name="connsiteY28" fmla="*/ 862394 h 2237474"/>
              <a:gd name="connsiteX29" fmla="*/ 9705768 w 12192000"/>
              <a:gd name="connsiteY29" fmla="*/ 894610 h 2237474"/>
              <a:gd name="connsiteX30" fmla="*/ 9683005 w 12192000"/>
              <a:gd name="connsiteY30" fmla="*/ 894128 h 2237474"/>
              <a:gd name="connsiteX31" fmla="*/ 9594438 w 12192000"/>
              <a:gd name="connsiteY31" fmla="*/ 919051 h 2237474"/>
              <a:gd name="connsiteX32" fmla="*/ 9577033 w 12192000"/>
              <a:gd name="connsiteY32" fmla="*/ 922857 h 2237474"/>
              <a:gd name="connsiteX33" fmla="*/ 9544189 w 12192000"/>
              <a:gd name="connsiteY33" fmla="*/ 938966 h 2237474"/>
              <a:gd name="connsiteX34" fmla="*/ 9500499 w 12192000"/>
              <a:gd name="connsiteY34" fmla="*/ 954680 h 2237474"/>
              <a:gd name="connsiteX35" fmla="*/ 9428195 w 12192000"/>
              <a:gd name="connsiteY35" fmla="*/ 986225 h 2237474"/>
              <a:gd name="connsiteX36" fmla="*/ 9410017 w 12192000"/>
              <a:gd name="connsiteY36" fmla="*/ 993931 h 2237474"/>
              <a:gd name="connsiteX37" fmla="*/ 9392919 w 12192000"/>
              <a:gd name="connsiteY37" fmla="*/ 994656 h 2237474"/>
              <a:gd name="connsiteX38" fmla="*/ 9278619 w 12192000"/>
              <a:gd name="connsiteY38" fmla="*/ 1011878 h 2237474"/>
              <a:gd name="connsiteX39" fmla="*/ 9268019 w 12192000"/>
              <a:gd name="connsiteY39" fmla="*/ 1007442 h 2237474"/>
              <a:gd name="connsiteX40" fmla="*/ 9234662 w 12192000"/>
              <a:gd name="connsiteY40" fmla="*/ 1023056 h 2237474"/>
              <a:gd name="connsiteX41" fmla="*/ 9181033 w 12192000"/>
              <a:gd name="connsiteY41" fmla="*/ 1037921 h 2237474"/>
              <a:gd name="connsiteX42" fmla="*/ 9155969 w 12192000"/>
              <a:gd name="connsiteY42" fmla="*/ 1046804 h 2237474"/>
              <a:gd name="connsiteX43" fmla="*/ 9133985 w 12192000"/>
              <a:gd name="connsiteY43" fmla="*/ 1046450 h 2237474"/>
              <a:gd name="connsiteX44" fmla="*/ 9012987 w 12192000"/>
              <a:gd name="connsiteY44" fmla="*/ 1061986 h 2237474"/>
              <a:gd name="connsiteX45" fmla="*/ 8968445 w 12192000"/>
              <a:gd name="connsiteY45" fmla="*/ 1052169 h 2237474"/>
              <a:gd name="connsiteX46" fmla="*/ 8958984 w 12192000"/>
              <a:gd name="connsiteY46" fmla="*/ 1057212 h 2237474"/>
              <a:gd name="connsiteX47" fmla="*/ 8886001 w 12192000"/>
              <a:gd name="connsiteY47" fmla="*/ 1067468 h 2237474"/>
              <a:gd name="connsiteX48" fmla="*/ 8838610 w 12192000"/>
              <a:gd name="connsiteY48" fmla="*/ 1075091 h 2237474"/>
              <a:gd name="connsiteX49" fmla="*/ 8750383 w 12192000"/>
              <a:gd name="connsiteY49" fmla="*/ 1097387 h 2237474"/>
              <a:gd name="connsiteX50" fmla="*/ 8697365 w 12192000"/>
              <a:gd name="connsiteY50" fmla="*/ 1105869 h 2237474"/>
              <a:gd name="connsiteX51" fmla="*/ 8665605 w 12192000"/>
              <a:gd name="connsiteY51" fmla="*/ 1110791 h 2237474"/>
              <a:gd name="connsiteX52" fmla="*/ 8584946 w 12192000"/>
              <a:gd name="connsiteY52" fmla="*/ 1135226 h 2237474"/>
              <a:gd name="connsiteX53" fmla="*/ 8460755 w 12192000"/>
              <a:gd name="connsiteY53" fmla="*/ 1203427 h 2237474"/>
              <a:gd name="connsiteX54" fmla="*/ 8419755 w 12192000"/>
              <a:gd name="connsiteY54" fmla="*/ 1216260 h 2237474"/>
              <a:gd name="connsiteX55" fmla="*/ 8411626 w 12192000"/>
              <a:gd name="connsiteY55" fmla="*/ 1214397 h 2237474"/>
              <a:gd name="connsiteX56" fmla="*/ 8363469 w 12192000"/>
              <a:gd name="connsiteY56" fmla="*/ 1246658 h 2237474"/>
              <a:gd name="connsiteX57" fmla="*/ 8275497 w 12192000"/>
              <a:gd name="connsiteY57" fmla="*/ 1264396 h 2237474"/>
              <a:gd name="connsiteX58" fmla="*/ 8206287 w 12192000"/>
              <a:gd name="connsiteY58" fmla="*/ 1273060 h 2237474"/>
              <a:gd name="connsiteX59" fmla="*/ 8168705 w 12192000"/>
              <a:gd name="connsiteY59" fmla="*/ 1279956 h 2237474"/>
              <a:gd name="connsiteX60" fmla="*/ 8139997 w 12192000"/>
              <a:gd name="connsiteY60" fmla="*/ 1282713 h 2237474"/>
              <a:gd name="connsiteX61" fmla="*/ 8074238 w 12192000"/>
              <a:gd name="connsiteY61" fmla="*/ 1301895 h 2237474"/>
              <a:gd name="connsiteX62" fmla="*/ 7968292 w 12192000"/>
              <a:gd name="connsiteY62" fmla="*/ 1338779 h 2237474"/>
              <a:gd name="connsiteX63" fmla="*/ 7945122 w 12192000"/>
              <a:gd name="connsiteY63" fmla="*/ 1345477 h 2237474"/>
              <a:gd name="connsiteX64" fmla="*/ 7902328 w 12192000"/>
              <a:gd name="connsiteY64" fmla="*/ 1345865 h 2237474"/>
              <a:gd name="connsiteX65" fmla="*/ 7875879 w 12192000"/>
              <a:gd name="connsiteY65" fmla="*/ 1345646 h 2237474"/>
              <a:gd name="connsiteX66" fmla="*/ 7840612 w 12192000"/>
              <a:gd name="connsiteY66" fmla="*/ 1369373 h 2237474"/>
              <a:gd name="connsiteX67" fmla="*/ 7786819 w 12192000"/>
              <a:gd name="connsiteY67" fmla="*/ 1378970 h 2237474"/>
              <a:gd name="connsiteX68" fmla="*/ 7548172 w 12192000"/>
              <a:gd name="connsiteY68" fmla="*/ 1417460 h 2237474"/>
              <a:gd name="connsiteX69" fmla="*/ 7483437 w 12192000"/>
              <a:gd name="connsiteY69" fmla="*/ 1478152 h 2237474"/>
              <a:gd name="connsiteX70" fmla="*/ 7377870 w 12192000"/>
              <a:gd name="connsiteY70" fmla="*/ 1523319 h 2237474"/>
              <a:gd name="connsiteX71" fmla="*/ 7230737 w 12192000"/>
              <a:gd name="connsiteY71" fmla="*/ 1562633 h 2237474"/>
              <a:gd name="connsiteX72" fmla="*/ 7224458 w 12192000"/>
              <a:gd name="connsiteY72" fmla="*/ 1573008 h 2237474"/>
              <a:gd name="connsiteX73" fmla="*/ 7213486 w 12192000"/>
              <a:gd name="connsiteY73" fmla="*/ 1580987 h 2237474"/>
              <a:gd name="connsiteX74" fmla="*/ 7183121 w 12192000"/>
              <a:gd name="connsiteY74" fmla="*/ 1595162 h 2237474"/>
              <a:gd name="connsiteX75" fmla="*/ 7164601 w 12192000"/>
              <a:gd name="connsiteY75" fmla="*/ 1606490 h 2237474"/>
              <a:gd name="connsiteX76" fmla="*/ 7114651 w 12192000"/>
              <a:gd name="connsiteY76" fmla="*/ 1620959 h 2237474"/>
              <a:gd name="connsiteX77" fmla="*/ 7092727 w 12192000"/>
              <a:gd name="connsiteY77" fmla="*/ 1623628 h 2237474"/>
              <a:gd name="connsiteX78" fmla="*/ 7031309 w 12192000"/>
              <a:gd name="connsiteY78" fmla="*/ 1619451 h 2237474"/>
              <a:gd name="connsiteX79" fmla="*/ 6999084 w 12192000"/>
              <a:gd name="connsiteY79" fmla="*/ 1634317 h 2237474"/>
              <a:gd name="connsiteX80" fmla="*/ 6992107 w 12192000"/>
              <a:gd name="connsiteY80" fmla="*/ 1636860 h 2237474"/>
              <a:gd name="connsiteX81" fmla="*/ 6991765 w 12192000"/>
              <a:gd name="connsiteY81" fmla="*/ 1636725 h 2237474"/>
              <a:gd name="connsiteX82" fmla="*/ 6900177 w 12192000"/>
              <a:gd name="connsiteY82" fmla="*/ 1636016 h 2237474"/>
              <a:gd name="connsiteX83" fmla="*/ 6795372 w 12192000"/>
              <a:gd name="connsiteY83" fmla="*/ 1644845 h 2237474"/>
              <a:gd name="connsiteX84" fmla="*/ 6692251 w 12192000"/>
              <a:gd name="connsiteY84" fmla="*/ 1656357 h 2237474"/>
              <a:gd name="connsiteX85" fmla="*/ 6655235 w 12192000"/>
              <a:gd name="connsiteY85" fmla="*/ 1661869 h 2237474"/>
              <a:gd name="connsiteX86" fmla="*/ 6587857 w 12192000"/>
              <a:gd name="connsiteY86" fmla="*/ 1665769 h 2237474"/>
              <a:gd name="connsiteX87" fmla="*/ 6554894 w 12192000"/>
              <a:gd name="connsiteY87" fmla="*/ 1664428 h 2237474"/>
              <a:gd name="connsiteX88" fmla="*/ 6516595 w 12192000"/>
              <a:gd name="connsiteY88" fmla="*/ 1667475 h 2237474"/>
              <a:gd name="connsiteX89" fmla="*/ 6508541 w 12192000"/>
              <a:gd name="connsiteY89" fmla="*/ 1668757 h 2237474"/>
              <a:gd name="connsiteX90" fmla="*/ 6471012 w 12192000"/>
              <a:gd name="connsiteY90" fmla="*/ 1678604 h 2237474"/>
              <a:gd name="connsiteX91" fmla="*/ 6415265 w 12192000"/>
              <a:gd name="connsiteY91" fmla="*/ 1665317 h 2237474"/>
              <a:gd name="connsiteX92" fmla="*/ 6364035 w 12192000"/>
              <a:gd name="connsiteY92" fmla="*/ 1667683 h 2237474"/>
              <a:gd name="connsiteX93" fmla="*/ 6280959 w 12192000"/>
              <a:gd name="connsiteY93" fmla="*/ 1689329 h 2237474"/>
              <a:gd name="connsiteX94" fmla="*/ 6243319 w 12192000"/>
              <a:gd name="connsiteY94" fmla="*/ 1695560 h 2237474"/>
              <a:gd name="connsiteX95" fmla="*/ 6098321 w 12192000"/>
              <a:gd name="connsiteY95" fmla="*/ 1721646 h 2237474"/>
              <a:gd name="connsiteX96" fmla="*/ 5880652 w 12192000"/>
              <a:gd name="connsiteY96" fmla="*/ 1779643 h 2237474"/>
              <a:gd name="connsiteX97" fmla="*/ 5785959 w 12192000"/>
              <a:gd name="connsiteY97" fmla="*/ 1775307 h 2237474"/>
              <a:gd name="connsiteX98" fmla="*/ 5643534 w 12192000"/>
              <a:gd name="connsiteY98" fmla="*/ 1802919 h 2237474"/>
              <a:gd name="connsiteX99" fmla="*/ 5518799 w 12192000"/>
              <a:gd name="connsiteY99" fmla="*/ 1818312 h 2237474"/>
              <a:gd name="connsiteX100" fmla="*/ 5505014 w 12192000"/>
              <a:gd name="connsiteY100" fmla="*/ 1819259 h 2237474"/>
              <a:gd name="connsiteX101" fmla="*/ 5453307 w 12192000"/>
              <a:gd name="connsiteY101" fmla="*/ 1815450 h 2237474"/>
              <a:gd name="connsiteX102" fmla="*/ 5364192 w 12192000"/>
              <a:gd name="connsiteY102" fmla="*/ 1826074 h 2237474"/>
              <a:gd name="connsiteX103" fmla="*/ 5350380 w 12192000"/>
              <a:gd name="connsiteY103" fmla="*/ 1830891 h 2237474"/>
              <a:gd name="connsiteX104" fmla="*/ 5259633 w 12192000"/>
              <a:gd name="connsiteY104" fmla="*/ 1837160 h 2237474"/>
              <a:gd name="connsiteX105" fmla="*/ 5197513 w 12192000"/>
              <a:gd name="connsiteY105" fmla="*/ 1844718 h 2237474"/>
              <a:gd name="connsiteX106" fmla="*/ 5168852 w 12192000"/>
              <a:gd name="connsiteY106" fmla="*/ 1844846 h 2237474"/>
              <a:gd name="connsiteX107" fmla="*/ 5114927 w 12192000"/>
              <a:gd name="connsiteY107" fmla="*/ 1847827 h 2237474"/>
              <a:gd name="connsiteX108" fmla="*/ 5108970 w 12192000"/>
              <a:gd name="connsiteY108" fmla="*/ 1847935 h 2237474"/>
              <a:gd name="connsiteX109" fmla="*/ 5067961 w 12192000"/>
              <a:gd name="connsiteY109" fmla="*/ 1845917 h 2237474"/>
              <a:gd name="connsiteX110" fmla="*/ 5007075 w 12192000"/>
              <a:gd name="connsiteY110" fmla="*/ 1838626 h 2237474"/>
              <a:gd name="connsiteX111" fmla="*/ 4944087 w 12192000"/>
              <a:gd name="connsiteY111" fmla="*/ 1823332 h 2237474"/>
              <a:gd name="connsiteX112" fmla="*/ 4907662 w 12192000"/>
              <a:gd name="connsiteY112" fmla="*/ 1816900 h 2237474"/>
              <a:gd name="connsiteX113" fmla="*/ 4882386 w 12192000"/>
              <a:gd name="connsiteY113" fmla="*/ 1809844 h 2237474"/>
              <a:gd name="connsiteX114" fmla="*/ 4811440 w 12192000"/>
              <a:gd name="connsiteY114" fmla="*/ 1804655 h 2237474"/>
              <a:gd name="connsiteX115" fmla="*/ 4691075 w 12192000"/>
              <a:gd name="connsiteY115" fmla="*/ 1801389 h 2237474"/>
              <a:gd name="connsiteX116" fmla="*/ 4611738 w 12192000"/>
              <a:gd name="connsiteY116" fmla="*/ 1776964 h 2237474"/>
              <a:gd name="connsiteX117" fmla="*/ 4560070 w 12192000"/>
              <a:gd name="connsiteY117" fmla="*/ 1785640 h 2237474"/>
              <a:gd name="connsiteX118" fmla="*/ 4536503 w 12192000"/>
              <a:gd name="connsiteY118" fmla="*/ 1785334 h 2237474"/>
              <a:gd name="connsiteX119" fmla="*/ 4513724 w 12192000"/>
              <a:gd name="connsiteY119" fmla="*/ 1791996 h 2237474"/>
              <a:gd name="connsiteX120" fmla="*/ 4459810 w 12192000"/>
              <a:gd name="connsiteY120" fmla="*/ 1797886 h 2237474"/>
              <a:gd name="connsiteX121" fmla="*/ 4379064 w 12192000"/>
              <a:gd name="connsiteY121" fmla="*/ 1817177 h 2237474"/>
              <a:gd name="connsiteX122" fmla="*/ 4319209 w 12192000"/>
              <a:gd name="connsiteY122" fmla="*/ 1834833 h 2237474"/>
              <a:gd name="connsiteX123" fmla="*/ 4290981 w 12192000"/>
              <a:gd name="connsiteY123" fmla="*/ 1839677 h 2237474"/>
              <a:gd name="connsiteX124" fmla="*/ 4285792 w 12192000"/>
              <a:gd name="connsiteY124" fmla="*/ 1836231 h 2237474"/>
              <a:gd name="connsiteX125" fmla="*/ 4238372 w 12192000"/>
              <a:gd name="connsiteY125" fmla="*/ 1851480 h 2237474"/>
              <a:gd name="connsiteX126" fmla="*/ 4232517 w 12192000"/>
              <a:gd name="connsiteY126" fmla="*/ 1852567 h 2237474"/>
              <a:gd name="connsiteX127" fmla="*/ 4191732 w 12192000"/>
              <a:gd name="connsiteY127" fmla="*/ 1857328 h 2237474"/>
              <a:gd name="connsiteX128" fmla="*/ 4065532 w 12192000"/>
              <a:gd name="connsiteY128" fmla="*/ 1855477 h 2237474"/>
              <a:gd name="connsiteX129" fmla="*/ 4028460 w 12192000"/>
              <a:gd name="connsiteY129" fmla="*/ 1855137 h 2237474"/>
              <a:gd name="connsiteX130" fmla="*/ 4002267 w 12192000"/>
              <a:gd name="connsiteY130" fmla="*/ 1852352 h 2237474"/>
              <a:gd name="connsiteX131" fmla="*/ 3931396 w 12192000"/>
              <a:gd name="connsiteY131" fmla="*/ 1858915 h 2237474"/>
              <a:gd name="connsiteX132" fmla="*/ 3812162 w 12192000"/>
              <a:gd name="connsiteY132" fmla="*/ 1875501 h 2237474"/>
              <a:gd name="connsiteX133" fmla="*/ 3729530 w 12192000"/>
              <a:gd name="connsiteY133" fmla="*/ 1864513 h 2237474"/>
              <a:gd name="connsiteX134" fmla="*/ 3680177 w 12192000"/>
              <a:gd name="connsiteY134" fmla="*/ 1881552 h 2237474"/>
              <a:gd name="connsiteX135" fmla="*/ 3567259 w 12192000"/>
              <a:gd name="connsiteY135" fmla="*/ 1893482 h 2237474"/>
              <a:gd name="connsiteX136" fmla="*/ 3405770 w 12192000"/>
              <a:gd name="connsiteY136" fmla="*/ 1904591 h 2237474"/>
              <a:gd name="connsiteX137" fmla="*/ 3280097 w 12192000"/>
              <a:gd name="connsiteY137" fmla="*/ 1919610 h 2237474"/>
              <a:gd name="connsiteX138" fmla="*/ 3123424 w 12192000"/>
              <a:gd name="connsiteY138" fmla="*/ 1952930 h 2237474"/>
              <a:gd name="connsiteX139" fmla="*/ 3009910 w 12192000"/>
              <a:gd name="connsiteY139" fmla="*/ 1957866 h 2237474"/>
              <a:gd name="connsiteX140" fmla="*/ 2995934 w 12192000"/>
              <a:gd name="connsiteY140" fmla="*/ 1967085 h 2237474"/>
              <a:gd name="connsiteX141" fmla="*/ 2980071 w 12192000"/>
              <a:gd name="connsiteY141" fmla="*/ 1972988 h 2237474"/>
              <a:gd name="connsiteX142" fmla="*/ 2978094 w 12192000"/>
              <a:gd name="connsiteY142" fmla="*/ 1972369 h 2237474"/>
              <a:gd name="connsiteX143" fmla="*/ 2942858 w 12192000"/>
              <a:gd name="connsiteY143" fmla="*/ 1981367 h 2237474"/>
              <a:gd name="connsiteX144" fmla="*/ 2875436 w 12192000"/>
              <a:gd name="connsiteY144" fmla="*/ 1996977 h 2237474"/>
              <a:gd name="connsiteX145" fmla="*/ 2874892 w 12192000"/>
              <a:gd name="connsiteY145" fmla="*/ 1996085 h 2237474"/>
              <a:gd name="connsiteX146" fmla="*/ 2864145 w 12192000"/>
              <a:gd name="connsiteY146" fmla="*/ 1994061 h 2237474"/>
              <a:gd name="connsiteX147" fmla="*/ 2843662 w 12192000"/>
              <a:gd name="connsiteY147" fmla="*/ 1992498 h 2237474"/>
              <a:gd name="connsiteX148" fmla="*/ 2796128 w 12192000"/>
              <a:gd name="connsiteY148" fmla="*/ 1976403 h 2237474"/>
              <a:gd name="connsiteX149" fmla="*/ 2756784 w 12192000"/>
              <a:gd name="connsiteY149" fmla="*/ 1985116 h 2237474"/>
              <a:gd name="connsiteX150" fmla="*/ 2748833 w 12192000"/>
              <a:gd name="connsiteY150" fmla="*/ 1986323 h 2237474"/>
              <a:gd name="connsiteX151" fmla="*/ 2748661 w 12192000"/>
              <a:gd name="connsiteY151" fmla="*/ 1986122 h 2237474"/>
              <a:gd name="connsiteX152" fmla="*/ 2740251 w 12192000"/>
              <a:gd name="connsiteY152" fmla="*/ 1986946 h 2237474"/>
              <a:gd name="connsiteX153" fmla="*/ 2718916 w 12192000"/>
              <a:gd name="connsiteY153" fmla="*/ 1990867 h 2237474"/>
              <a:gd name="connsiteX154" fmla="*/ 2713522 w 12192000"/>
              <a:gd name="connsiteY154" fmla="*/ 1990173 h 2237474"/>
              <a:gd name="connsiteX155" fmla="*/ 2680597 w 12192000"/>
              <a:gd name="connsiteY155" fmla="*/ 1984996 h 2237474"/>
              <a:gd name="connsiteX156" fmla="*/ 2578178 w 12192000"/>
              <a:gd name="connsiteY156" fmla="*/ 1990531 h 2237474"/>
              <a:gd name="connsiteX157" fmla="*/ 2476147 w 12192000"/>
              <a:gd name="connsiteY157" fmla="*/ 1998305 h 2237474"/>
              <a:gd name="connsiteX158" fmla="*/ 2373568 w 12192000"/>
              <a:gd name="connsiteY158" fmla="*/ 2003219 h 2237474"/>
              <a:gd name="connsiteX159" fmla="*/ 2321399 w 12192000"/>
              <a:gd name="connsiteY159" fmla="*/ 1989467 h 2237474"/>
              <a:gd name="connsiteX160" fmla="*/ 2315525 w 12192000"/>
              <a:gd name="connsiteY160" fmla="*/ 1989708 h 2237474"/>
              <a:gd name="connsiteX161" fmla="*/ 2300792 w 12192000"/>
              <a:gd name="connsiteY161" fmla="*/ 1994290 h 2237474"/>
              <a:gd name="connsiteX162" fmla="*/ 2295469 w 12192000"/>
              <a:gd name="connsiteY162" fmla="*/ 1996659 h 2237474"/>
              <a:gd name="connsiteX163" fmla="*/ 2287219 w 12192000"/>
              <a:gd name="connsiteY163" fmla="*/ 1998750 h 2237474"/>
              <a:gd name="connsiteX164" fmla="*/ 2286948 w 12192000"/>
              <a:gd name="connsiteY164" fmla="*/ 1998596 h 2237474"/>
              <a:gd name="connsiteX165" fmla="*/ 2243069 w 12192000"/>
              <a:gd name="connsiteY165" fmla="*/ 2015111 h 2237474"/>
              <a:gd name="connsiteX166" fmla="*/ 2186609 w 12192000"/>
              <a:gd name="connsiteY166" fmla="*/ 2008263 h 2237474"/>
              <a:gd name="connsiteX167" fmla="*/ 2164831 w 12192000"/>
              <a:gd name="connsiteY167" fmla="*/ 2010143 h 2237474"/>
              <a:gd name="connsiteX168" fmla="*/ 2152836 w 12192000"/>
              <a:gd name="connsiteY168" fmla="*/ 2010048 h 2237474"/>
              <a:gd name="connsiteX169" fmla="*/ 2117102 w 12192000"/>
              <a:gd name="connsiteY169" fmla="*/ 2023004 h 2237474"/>
              <a:gd name="connsiteX170" fmla="*/ 2111935 w 12192000"/>
              <a:gd name="connsiteY170" fmla="*/ 2023163 h 2237474"/>
              <a:gd name="connsiteX171" fmla="*/ 2089991 w 12192000"/>
              <a:gd name="connsiteY171" fmla="*/ 2034193 h 2237474"/>
              <a:gd name="connsiteX172" fmla="*/ 2058061 w 12192000"/>
              <a:gd name="connsiteY172" fmla="*/ 2047942 h 2237474"/>
              <a:gd name="connsiteX173" fmla="*/ 2055737 w 12192000"/>
              <a:gd name="connsiteY173" fmla="*/ 2047704 h 2237474"/>
              <a:gd name="connsiteX174" fmla="*/ 2042244 w 12192000"/>
              <a:gd name="connsiteY174" fmla="*/ 2055560 h 2237474"/>
              <a:gd name="connsiteX175" fmla="*/ 1976224 w 12192000"/>
              <a:gd name="connsiteY175" fmla="*/ 2074257 h 2237474"/>
              <a:gd name="connsiteX176" fmla="*/ 1877728 w 12192000"/>
              <a:gd name="connsiteY176" fmla="*/ 2101004 h 2237474"/>
              <a:gd name="connsiteX177" fmla="*/ 1759056 w 12192000"/>
              <a:gd name="connsiteY177" fmla="*/ 2125608 h 2237474"/>
              <a:gd name="connsiteX178" fmla="*/ 1637948 w 12192000"/>
              <a:gd name="connsiteY178" fmla="*/ 2172597 h 2237474"/>
              <a:gd name="connsiteX179" fmla="*/ 1434549 w 12192000"/>
              <a:gd name="connsiteY179" fmla="*/ 2234522 h 2237474"/>
              <a:gd name="connsiteX180" fmla="*/ 1398481 w 12192000"/>
              <a:gd name="connsiteY180" fmla="*/ 2237074 h 2237474"/>
              <a:gd name="connsiteX181" fmla="*/ 1398407 w 12192000"/>
              <a:gd name="connsiteY181" fmla="*/ 2237095 h 2237474"/>
              <a:gd name="connsiteX182" fmla="*/ 1370962 w 12192000"/>
              <a:gd name="connsiteY182" fmla="*/ 2237474 h 2237474"/>
              <a:gd name="connsiteX183" fmla="*/ 1356367 w 12192000"/>
              <a:gd name="connsiteY183" fmla="*/ 2235089 h 2237474"/>
              <a:gd name="connsiteX184" fmla="*/ 1324828 w 12192000"/>
              <a:gd name="connsiteY184" fmla="*/ 2231968 h 2237474"/>
              <a:gd name="connsiteX185" fmla="*/ 1297744 w 12192000"/>
              <a:gd name="connsiteY185" fmla="*/ 2235849 h 2237474"/>
              <a:gd name="connsiteX186" fmla="*/ 1286236 w 12192000"/>
              <a:gd name="connsiteY186" fmla="*/ 2233135 h 2237474"/>
              <a:gd name="connsiteX187" fmla="*/ 1283504 w 12192000"/>
              <a:gd name="connsiteY187" fmla="*/ 2233797 h 2237474"/>
              <a:gd name="connsiteX188" fmla="*/ 1279765 w 12192000"/>
              <a:gd name="connsiteY188" fmla="*/ 2229639 h 2237474"/>
              <a:gd name="connsiteX189" fmla="*/ 1195347 w 12192000"/>
              <a:gd name="connsiteY189" fmla="*/ 2212354 h 2237474"/>
              <a:gd name="connsiteX190" fmla="*/ 970251 w 12192000"/>
              <a:gd name="connsiteY190" fmla="*/ 2221029 h 2237474"/>
              <a:gd name="connsiteX191" fmla="*/ 812914 w 12192000"/>
              <a:gd name="connsiteY191" fmla="*/ 2202752 h 2237474"/>
              <a:gd name="connsiteX192" fmla="*/ 800195 w 12192000"/>
              <a:gd name="connsiteY192" fmla="*/ 2209407 h 2237474"/>
              <a:gd name="connsiteX193" fmla="*/ 784978 w 12192000"/>
              <a:gd name="connsiteY193" fmla="*/ 2212360 h 2237474"/>
              <a:gd name="connsiteX194" fmla="*/ 681987 w 12192000"/>
              <a:gd name="connsiteY194" fmla="*/ 2216757 h 2237474"/>
              <a:gd name="connsiteX195" fmla="*/ 669923 w 12192000"/>
              <a:gd name="connsiteY195" fmla="*/ 2211682 h 2237474"/>
              <a:gd name="connsiteX196" fmla="*/ 648680 w 12192000"/>
              <a:gd name="connsiteY196" fmla="*/ 2206229 h 2237474"/>
              <a:gd name="connsiteX197" fmla="*/ 597225 w 12192000"/>
              <a:gd name="connsiteY197" fmla="*/ 2180999 h 2237474"/>
              <a:gd name="connsiteX198" fmla="*/ 558449 w 12192000"/>
              <a:gd name="connsiteY198" fmla="*/ 2182346 h 2237474"/>
              <a:gd name="connsiteX199" fmla="*/ 550517 w 12192000"/>
              <a:gd name="connsiteY199" fmla="*/ 2182060 h 2237474"/>
              <a:gd name="connsiteX200" fmla="*/ 550309 w 12192000"/>
              <a:gd name="connsiteY200" fmla="*/ 2181825 h 2237474"/>
              <a:gd name="connsiteX201" fmla="*/ 541836 w 12192000"/>
              <a:gd name="connsiteY201" fmla="*/ 2181063 h 2237474"/>
              <a:gd name="connsiteX202" fmla="*/ 536057 w 12192000"/>
              <a:gd name="connsiteY202" fmla="*/ 2181537 h 2237474"/>
              <a:gd name="connsiteX203" fmla="*/ 520671 w 12192000"/>
              <a:gd name="connsiteY203" fmla="*/ 2180980 h 2237474"/>
              <a:gd name="connsiteX204" fmla="*/ 515024 w 12192000"/>
              <a:gd name="connsiteY204" fmla="*/ 2179258 h 2237474"/>
              <a:gd name="connsiteX205" fmla="*/ 512278 w 12192000"/>
              <a:gd name="connsiteY205" fmla="*/ 2176369 h 2237474"/>
              <a:gd name="connsiteX206" fmla="*/ 480419 w 12192000"/>
              <a:gd name="connsiteY206" fmla="*/ 2167807 h 2237474"/>
              <a:gd name="connsiteX207" fmla="*/ 413835 w 12192000"/>
              <a:gd name="connsiteY207" fmla="*/ 2156783 h 2237474"/>
              <a:gd name="connsiteX208" fmla="*/ 376513 w 12192000"/>
              <a:gd name="connsiteY208" fmla="*/ 2154014 h 2237474"/>
              <a:gd name="connsiteX209" fmla="*/ 273386 w 12192000"/>
              <a:gd name="connsiteY209" fmla="*/ 2142551 h 2237474"/>
              <a:gd name="connsiteX210" fmla="*/ 169207 w 12192000"/>
              <a:gd name="connsiteY210" fmla="*/ 2128100 h 2237474"/>
              <a:gd name="connsiteX211" fmla="*/ 93149 w 12192000"/>
              <a:gd name="connsiteY211" fmla="*/ 2105324 h 2237474"/>
              <a:gd name="connsiteX212" fmla="*/ 88109 w 12192000"/>
              <a:gd name="connsiteY212" fmla="*/ 2106704 h 2237474"/>
              <a:gd name="connsiteX213" fmla="*/ 80022 w 12192000"/>
              <a:gd name="connsiteY213" fmla="*/ 2107254 h 2237474"/>
              <a:gd name="connsiteX214" fmla="*/ 79717 w 12192000"/>
              <a:gd name="connsiteY214" fmla="*/ 2107046 h 2237474"/>
              <a:gd name="connsiteX215" fmla="*/ 72352 w 12192000"/>
              <a:gd name="connsiteY215" fmla="*/ 2107991 h 2237474"/>
              <a:gd name="connsiteX216" fmla="*/ 37645 w 12192000"/>
              <a:gd name="connsiteY216" fmla="*/ 2115401 h 2237474"/>
              <a:gd name="connsiteX217" fmla="*/ 4572 w 12192000"/>
              <a:gd name="connsiteY217" fmla="*/ 2111091 h 2237474"/>
              <a:gd name="connsiteX218" fmla="*/ 0 w 12192000"/>
              <a:gd name="connsiteY218" fmla="*/ 2110468 h 2237474"/>
              <a:gd name="connsiteX219" fmla="*/ 0 w 12192000"/>
              <a:gd name="connsiteY219"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154948 w 12192000"/>
              <a:gd name="connsiteY4" fmla="*/ 762731 h 2237474"/>
              <a:gd name="connsiteX5" fmla="*/ 12047364 w 12192000"/>
              <a:gd name="connsiteY5" fmla="*/ 749662 h 2237474"/>
              <a:gd name="connsiteX6" fmla="*/ 11890686 w 12192000"/>
              <a:gd name="connsiteY6" fmla="*/ 732766 h 2237474"/>
              <a:gd name="connsiteX7" fmla="*/ 11782413 w 12192000"/>
              <a:gd name="connsiteY7" fmla="*/ 769868 h 2237474"/>
              <a:gd name="connsiteX8" fmla="*/ 11649954 w 12192000"/>
              <a:gd name="connsiteY8" fmla="*/ 749628 h 2237474"/>
              <a:gd name="connsiteX9" fmla="*/ 11560424 w 12192000"/>
              <a:gd name="connsiteY9" fmla="*/ 748017 h 2237474"/>
              <a:gd name="connsiteX10" fmla="*/ 11358455 w 12192000"/>
              <a:gd name="connsiteY10" fmla="*/ 747593 h 2237474"/>
              <a:gd name="connsiteX11" fmla="*/ 11165209 w 12192000"/>
              <a:gd name="connsiteY11" fmla="*/ 748852 h 2237474"/>
              <a:gd name="connsiteX12" fmla="*/ 11058755 w 12192000"/>
              <a:gd name="connsiteY12" fmla="*/ 749617 h 2237474"/>
              <a:gd name="connsiteX13" fmla="*/ 10884013 w 12192000"/>
              <a:gd name="connsiteY13" fmla="*/ 760728 h 2237474"/>
              <a:gd name="connsiteX14" fmla="*/ 10834688 w 12192000"/>
              <a:gd name="connsiteY14" fmla="*/ 757726 h 2237474"/>
              <a:gd name="connsiteX15" fmla="*/ 10805004 w 12192000"/>
              <a:gd name="connsiteY15" fmla="*/ 757573 h 2237474"/>
              <a:gd name="connsiteX16" fmla="*/ 10739478 w 12192000"/>
              <a:gd name="connsiteY16" fmla="*/ 776841 h 2237474"/>
              <a:gd name="connsiteX17" fmla="*/ 10458762 w 12192000"/>
              <a:gd name="connsiteY17" fmla="*/ 755400 h 2237474"/>
              <a:gd name="connsiteX18" fmla="*/ 10246919 w 12192000"/>
              <a:gd name="connsiteY18" fmla="*/ 769960 h 2237474"/>
              <a:gd name="connsiteX19" fmla="*/ 10167995 w 12192000"/>
              <a:gd name="connsiteY19" fmla="*/ 760843 h 2237474"/>
              <a:gd name="connsiteX20" fmla="*/ 9997044 w 12192000"/>
              <a:gd name="connsiteY20" fmla="*/ 780129 h 2237474"/>
              <a:gd name="connsiteX21" fmla="*/ 9943887 w 12192000"/>
              <a:gd name="connsiteY21" fmla="*/ 804141 h 2237474"/>
              <a:gd name="connsiteX22" fmla="*/ 9918248 w 12192000"/>
              <a:gd name="connsiteY22" fmla="*/ 816628 h 2237474"/>
              <a:gd name="connsiteX23" fmla="*/ 9836148 w 12192000"/>
              <a:gd name="connsiteY23" fmla="*/ 858312 h 2237474"/>
              <a:gd name="connsiteX24" fmla="*/ 9823800 w 12192000"/>
              <a:gd name="connsiteY24" fmla="*/ 866604 h 2237474"/>
              <a:gd name="connsiteX25" fmla="*/ 9794684 w 12192000"/>
              <a:gd name="connsiteY25" fmla="*/ 864509 h 2237474"/>
              <a:gd name="connsiteX26" fmla="*/ 9778288 w 12192000"/>
              <a:gd name="connsiteY26" fmla="*/ 854362 h 2237474"/>
              <a:gd name="connsiteX27" fmla="*/ 9761459 w 12192000"/>
              <a:gd name="connsiteY27" fmla="*/ 862394 h 2237474"/>
              <a:gd name="connsiteX28" fmla="*/ 9705768 w 12192000"/>
              <a:gd name="connsiteY28" fmla="*/ 894610 h 2237474"/>
              <a:gd name="connsiteX29" fmla="*/ 9683005 w 12192000"/>
              <a:gd name="connsiteY29" fmla="*/ 894128 h 2237474"/>
              <a:gd name="connsiteX30" fmla="*/ 9594438 w 12192000"/>
              <a:gd name="connsiteY30" fmla="*/ 919051 h 2237474"/>
              <a:gd name="connsiteX31" fmla="*/ 9577033 w 12192000"/>
              <a:gd name="connsiteY31" fmla="*/ 922857 h 2237474"/>
              <a:gd name="connsiteX32" fmla="*/ 9544189 w 12192000"/>
              <a:gd name="connsiteY32" fmla="*/ 938966 h 2237474"/>
              <a:gd name="connsiteX33" fmla="*/ 9500499 w 12192000"/>
              <a:gd name="connsiteY33" fmla="*/ 954680 h 2237474"/>
              <a:gd name="connsiteX34" fmla="*/ 9428195 w 12192000"/>
              <a:gd name="connsiteY34" fmla="*/ 986225 h 2237474"/>
              <a:gd name="connsiteX35" fmla="*/ 9410017 w 12192000"/>
              <a:gd name="connsiteY35" fmla="*/ 993931 h 2237474"/>
              <a:gd name="connsiteX36" fmla="*/ 9392919 w 12192000"/>
              <a:gd name="connsiteY36" fmla="*/ 994656 h 2237474"/>
              <a:gd name="connsiteX37" fmla="*/ 9278619 w 12192000"/>
              <a:gd name="connsiteY37" fmla="*/ 1011878 h 2237474"/>
              <a:gd name="connsiteX38" fmla="*/ 9268019 w 12192000"/>
              <a:gd name="connsiteY38" fmla="*/ 1007442 h 2237474"/>
              <a:gd name="connsiteX39" fmla="*/ 9234662 w 12192000"/>
              <a:gd name="connsiteY39" fmla="*/ 1023056 h 2237474"/>
              <a:gd name="connsiteX40" fmla="*/ 9181033 w 12192000"/>
              <a:gd name="connsiteY40" fmla="*/ 1037921 h 2237474"/>
              <a:gd name="connsiteX41" fmla="*/ 9155969 w 12192000"/>
              <a:gd name="connsiteY41" fmla="*/ 1046804 h 2237474"/>
              <a:gd name="connsiteX42" fmla="*/ 9133985 w 12192000"/>
              <a:gd name="connsiteY42" fmla="*/ 1046450 h 2237474"/>
              <a:gd name="connsiteX43" fmla="*/ 9012987 w 12192000"/>
              <a:gd name="connsiteY43" fmla="*/ 1061986 h 2237474"/>
              <a:gd name="connsiteX44" fmla="*/ 8968445 w 12192000"/>
              <a:gd name="connsiteY44" fmla="*/ 1052169 h 2237474"/>
              <a:gd name="connsiteX45" fmla="*/ 8958984 w 12192000"/>
              <a:gd name="connsiteY45" fmla="*/ 1057212 h 2237474"/>
              <a:gd name="connsiteX46" fmla="*/ 8886001 w 12192000"/>
              <a:gd name="connsiteY46" fmla="*/ 1067468 h 2237474"/>
              <a:gd name="connsiteX47" fmla="*/ 8838610 w 12192000"/>
              <a:gd name="connsiteY47" fmla="*/ 1075091 h 2237474"/>
              <a:gd name="connsiteX48" fmla="*/ 8750383 w 12192000"/>
              <a:gd name="connsiteY48" fmla="*/ 1097387 h 2237474"/>
              <a:gd name="connsiteX49" fmla="*/ 8697365 w 12192000"/>
              <a:gd name="connsiteY49" fmla="*/ 1105869 h 2237474"/>
              <a:gd name="connsiteX50" fmla="*/ 8665605 w 12192000"/>
              <a:gd name="connsiteY50" fmla="*/ 1110791 h 2237474"/>
              <a:gd name="connsiteX51" fmla="*/ 8584946 w 12192000"/>
              <a:gd name="connsiteY51" fmla="*/ 1135226 h 2237474"/>
              <a:gd name="connsiteX52" fmla="*/ 8460755 w 12192000"/>
              <a:gd name="connsiteY52" fmla="*/ 1203427 h 2237474"/>
              <a:gd name="connsiteX53" fmla="*/ 8419755 w 12192000"/>
              <a:gd name="connsiteY53" fmla="*/ 1216260 h 2237474"/>
              <a:gd name="connsiteX54" fmla="*/ 8411626 w 12192000"/>
              <a:gd name="connsiteY54" fmla="*/ 1214397 h 2237474"/>
              <a:gd name="connsiteX55" fmla="*/ 8363469 w 12192000"/>
              <a:gd name="connsiteY55" fmla="*/ 1246658 h 2237474"/>
              <a:gd name="connsiteX56" fmla="*/ 8275497 w 12192000"/>
              <a:gd name="connsiteY56" fmla="*/ 1264396 h 2237474"/>
              <a:gd name="connsiteX57" fmla="*/ 8206287 w 12192000"/>
              <a:gd name="connsiteY57" fmla="*/ 1273060 h 2237474"/>
              <a:gd name="connsiteX58" fmla="*/ 8168705 w 12192000"/>
              <a:gd name="connsiteY58" fmla="*/ 1279956 h 2237474"/>
              <a:gd name="connsiteX59" fmla="*/ 8139997 w 12192000"/>
              <a:gd name="connsiteY59" fmla="*/ 1282713 h 2237474"/>
              <a:gd name="connsiteX60" fmla="*/ 8074238 w 12192000"/>
              <a:gd name="connsiteY60" fmla="*/ 1301895 h 2237474"/>
              <a:gd name="connsiteX61" fmla="*/ 7968292 w 12192000"/>
              <a:gd name="connsiteY61" fmla="*/ 1338779 h 2237474"/>
              <a:gd name="connsiteX62" fmla="*/ 7945122 w 12192000"/>
              <a:gd name="connsiteY62" fmla="*/ 1345477 h 2237474"/>
              <a:gd name="connsiteX63" fmla="*/ 7902328 w 12192000"/>
              <a:gd name="connsiteY63" fmla="*/ 1345865 h 2237474"/>
              <a:gd name="connsiteX64" fmla="*/ 7875879 w 12192000"/>
              <a:gd name="connsiteY64" fmla="*/ 1345646 h 2237474"/>
              <a:gd name="connsiteX65" fmla="*/ 7840612 w 12192000"/>
              <a:gd name="connsiteY65" fmla="*/ 1369373 h 2237474"/>
              <a:gd name="connsiteX66" fmla="*/ 7786819 w 12192000"/>
              <a:gd name="connsiteY66" fmla="*/ 1378970 h 2237474"/>
              <a:gd name="connsiteX67" fmla="*/ 7548172 w 12192000"/>
              <a:gd name="connsiteY67" fmla="*/ 1417460 h 2237474"/>
              <a:gd name="connsiteX68" fmla="*/ 7483437 w 12192000"/>
              <a:gd name="connsiteY68" fmla="*/ 1478152 h 2237474"/>
              <a:gd name="connsiteX69" fmla="*/ 7377870 w 12192000"/>
              <a:gd name="connsiteY69" fmla="*/ 1523319 h 2237474"/>
              <a:gd name="connsiteX70" fmla="*/ 7230737 w 12192000"/>
              <a:gd name="connsiteY70" fmla="*/ 1562633 h 2237474"/>
              <a:gd name="connsiteX71" fmla="*/ 7224458 w 12192000"/>
              <a:gd name="connsiteY71" fmla="*/ 1573008 h 2237474"/>
              <a:gd name="connsiteX72" fmla="*/ 7213486 w 12192000"/>
              <a:gd name="connsiteY72" fmla="*/ 1580987 h 2237474"/>
              <a:gd name="connsiteX73" fmla="*/ 7183121 w 12192000"/>
              <a:gd name="connsiteY73" fmla="*/ 1595162 h 2237474"/>
              <a:gd name="connsiteX74" fmla="*/ 7164601 w 12192000"/>
              <a:gd name="connsiteY74" fmla="*/ 1606490 h 2237474"/>
              <a:gd name="connsiteX75" fmla="*/ 7114651 w 12192000"/>
              <a:gd name="connsiteY75" fmla="*/ 1620959 h 2237474"/>
              <a:gd name="connsiteX76" fmla="*/ 7092727 w 12192000"/>
              <a:gd name="connsiteY76" fmla="*/ 1623628 h 2237474"/>
              <a:gd name="connsiteX77" fmla="*/ 7031309 w 12192000"/>
              <a:gd name="connsiteY77" fmla="*/ 1619451 h 2237474"/>
              <a:gd name="connsiteX78" fmla="*/ 6999084 w 12192000"/>
              <a:gd name="connsiteY78" fmla="*/ 1634317 h 2237474"/>
              <a:gd name="connsiteX79" fmla="*/ 6992107 w 12192000"/>
              <a:gd name="connsiteY79" fmla="*/ 1636860 h 2237474"/>
              <a:gd name="connsiteX80" fmla="*/ 6991765 w 12192000"/>
              <a:gd name="connsiteY80" fmla="*/ 1636725 h 2237474"/>
              <a:gd name="connsiteX81" fmla="*/ 6900177 w 12192000"/>
              <a:gd name="connsiteY81" fmla="*/ 1636016 h 2237474"/>
              <a:gd name="connsiteX82" fmla="*/ 6795372 w 12192000"/>
              <a:gd name="connsiteY82" fmla="*/ 1644845 h 2237474"/>
              <a:gd name="connsiteX83" fmla="*/ 6692251 w 12192000"/>
              <a:gd name="connsiteY83" fmla="*/ 1656357 h 2237474"/>
              <a:gd name="connsiteX84" fmla="*/ 6655235 w 12192000"/>
              <a:gd name="connsiteY84" fmla="*/ 1661869 h 2237474"/>
              <a:gd name="connsiteX85" fmla="*/ 6587857 w 12192000"/>
              <a:gd name="connsiteY85" fmla="*/ 1665769 h 2237474"/>
              <a:gd name="connsiteX86" fmla="*/ 6554894 w 12192000"/>
              <a:gd name="connsiteY86" fmla="*/ 1664428 h 2237474"/>
              <a:gd name="connsiteX87" fmla="*/ 6516595 w 12192000"/>
              <a:gd name="connsiteY87" fmla="*/ 1667475 h 2237474"/>
              <a:gd name="connsiteX88" fmla="*/ 6508541 w 12192000"/>
              <a:gd name="connsiteY88" fmla="*/ 1668757 h 2237474"/>
              <a:gd name="connsiteX89" fmla="*/ 6471012 w 12192000"/>
              <a:gd name="connsiteY89" fmla="*/ 1678604 h 2237474"/>
              <a:gd name="connsiteX90" fmla="*/ 6415265 w 12192000"/>
              <a:gd name="connsiteY90" fmla="*/ 1665317 h 2237474"/>
              <a:gd name="connsiteX91" fmla="*/ 6364035 w 12192000"/>
              <a:gd name="connsiteY91" fmla="*/ 1667683 h 2237474"/>
              <a:gd name="connsiteX92" fmla="*/ 6280959 w 12192000"/>
              <a:gd name="connsiteY92" fmla="*/ 1689329 h 2237474"/>
              <a:gd name="connsiteX93" fmla="*/ 6243319 w 12192000"/>
              <a:gd name="connsiteY93" fmla="*/ 1695560 h 2237474"/>
              <a:gd name="connsiteX94" fmla="*/ 6098321 w 12192000"/>
              <a:gd name="connsiteY94" fmla="*/ 1721646 h 2237474"/>
              <a:gd name="connsiteX95" fmla="*/ 5880652 w 12192000"/>
              <a:gd name="connsiteY95" fmla="*/ 1779643 h 2237474"/>
              <a:gd name="connsiteX96" fmla="*/ 5785959 w 12192000"/>
              <a:gd name="connsiteY96" fmla="*/ 1775307 h 2237474"/>
              <a:gd name="connsiteX97" fmla="*/ 5643534 w 12192000"/>
              <a:gd name="connsiteY97" fmla="*/ 1802919 h 2237474"/>
              <a:gd name="connsiteX98" fmla="*/ 5518799 w 12192000"/>
              <a:gd name="connsiteY98" fmla="*/ 1818312 h 2237474"/>
              <a:gd name="connsiteX99" fmla="*/ 5505014 w 12192000"/>
              <a:gd name="connsiteY99" fmla="*/ 1819259 h 2237474"/>
              <a:gd name="connsiteX100" fmla="*/ 5453307 w 12192000"/>
              <a:gd name="connsiteY100" fmla="*/ 1815450 h 2237474"/>
              <a:gd name="connsiteX101" fmla="*/ 5364192 w 12192000"/>
              <a:gd name="connsiteY101" fmla="*/ 1826074 h 2237474"/>
              <a:gd name="connsiteX102" fmla="*/ 5350380 w 12192000"/>
              <a:gd name="connsiteY102" fmla="*/ 1830891 h 2237474"/>
              <a:gd name="connsiteX103" fmla="*/ 5259633 w 12192000"/>
              <a:gd name="connsiteY103" fmla="*/ 1837160 h 2237474"/>
              <a:gd name="connsiteX104" fmla="*/ 5197513 w 12192000"/>
              <a:gd name="connsiteY104" fmla="*/ 1844718 h 2237474"/>
              <a:gd name="connsiteX105" fmla="*/ 5168852 w 12192000"/>
              <a:gd name="connsiteY105" fmla="*/ 1844846 h 2237474"/>
              <a:gd name="connsiteX106" fmla="*/ 5114927 w 12192000"/>
              <a:gd name="connsiteY106" fmla="*/ 1847827 h 2237474"/>
              <a:gd name="connsiteX107" fmla="*/ 5108970 w 12192000"/>
              <a:gd name="connsiteY107" fmla="*/ 1847935 h 2237474"/>
              <a:gd name="connsiteX108" fmla="*/ 5067961 w 12192000"/>
              <a:gd name="connsiteY108" fmla="*/ 1845917 h 2237474"/>
              <a:gd name="connsiteX109" fmla="*/ 5007075 w 12192000"/>
              <a:gd name="connsiteY109" fmla="*/ 1838626 h 2237474"/>
              <a:gd name="connsiteX110" fmla="*/ 4944087 w 12192000"/>
              <a:gd name="connsiteY110" fmla="*/ 1823332 h 2237474"/>
              <a:gd name="connsiteX111" fmla="*/ 4907662 w 12192000"/>
              <a:gd name="connsiteY111" fmla="*/ 1816900 h 2237474"/>
              <a:gd name="connsiteX112" fmla="*/ 4882386 w 12192000"/>
              <a:gd name="connsiteY112" fmla="*/ 1809844 h 2237474"/>
              <a:gd name="connsiteX113" fmla="*/ 4811440 w 12192000"/>
              <a:gd name="connsiteY113" fmla="*/ 1804655 h 2237474"/>
              <a:gd name="connsiteX114" fmla="*/ 4691075 w 12192000"/>
              <a:gd name="connsiteY114" fmla="*/ 1801389 h 2237474"/>
              <a:gd name="connsiteX115" fmla="*/ 4611738 w 12192000"/>
              <a:gd name="connsiteY115" fmla="*/ 1776964 h 2237474"/>
              <a:gd name="connsiteX116" fmla="*/ 4560070 w 12192000"/>
              <a:gd name="connsiteY116" fmla="*/ 1785640 h 2237474"/>
              <a:gd name="connsiteX117" fmla="*/ 4536503 w 12192000"/>
              <a:gd name="connsiteY117" fmla="*/ 1785334 h 2237474"/>
              <a:gd name="connsiteX118" fmla="*/ 4513724 w 12192000"/>
              <a:gd name="connsiteY118" fmla="*/ 1791996 h 2237474"/>
              <a:gd name="connsiteX119" fmla="*/ 4459810 w 12192000"/>
              <a:gd name="connsiteY119" fmla="*/ 1797886 h 2237474"/>
              <a:gd name="connsiteX120" fmla="*/ 4379064 w 12192000"/>
              <a:gd name="connsiteY120" fmla="*/ 1817177 h 2237474"/>
              <a:gd name="connsiteX121" fmla="*/ 4319209 w 12192000"/>
              <a:gd name="connsiteY121" fmla="*/ 1834833 h 2237474"/>
              <a:gd name="connsiteX122" fmla="*/ 4290981 w 12192000"/>
              <a:gd name="connsiteY122" fmla="*/ 1839677 h 2237474"/>
              <a:gd name="connsiteX123" fmla="*/ 4285792 w 12192000"/>
              <a:gd name="connsiteY123" fmla="*/ 1836231 h 2237474"/>
              <a:gd name="connsiteX124" fmla="*/ 4238372 w 12192000"/>
              <a:gd name="connsiteY124" fmla="*/ 1851480 h 2237474"/>
              <a:gd name="connsiteX125" fmla="*/ 4232517 w 12192000"/>
              <a:gd name="connsiteY125" fmla="*/ 1852567 h 2237474"/>
              <a:gd name="connsiteX126" fmla="*/ 4191732 w 12192000"/>
              <a:gd name="connsiteY126" fmla="*/ 1857328 h 2237474"/>
              <a:gd name="connsiteX127" fmla="*/ 4065532 w 12192000"/>
              <a:gd name="connsiteY127" fmla="*/ 1855477 h 2237474"/>
              <a:gd name="connsiteX128" fmla="*/ 4028460 w 12192000"/>
              <a:gd name="connsiteY128" fmla="*/ 1855137 h 2237474"/>
              <a:gd name="connsiteX129" fmla="*/ 4002267 w 12192000"/>
              <a:gd name="connsiteY129" fmla="*/ 1852352 h 2237474"/>
              <a:gd name="connsiteX130" fmla="*/ 3931396 w 12192000"/>
              <a:gd name="connsiteY130" fmla="*/ 1858915 h 2237474"/>
              <a:gd name="connsiteX131" fmla="*/ 3812162 w 12192000"/>
              <a:gd name="connsiteY131" fmla="*/ 1875501 h 2237474"/>
              <a:gd name="connsiteX132" fmla="*/ 3729530 w 12192000"/>
              <a:gd name="connsiteY132" fmla="*/ 1864513 h 2237474"/>
              <a:gd name="connsiteX133" fmla="*/ 3680177 w 12192000"/>
              <a:gd name="connsiteY133" fmla="*/ 1881552 h 2237474"/>
              <a:gd name="connsiteX134" fmla="*/ 3567259 w 12192000"/>
              <a:gd name="connsiteY134" fmla="*/ 1893482 h 2237474"/>
              <a:gd name="connsiteX135" fmla="*/ 3405770 w 12192000"/>
              <a:gd name="connsiteY135" fmla="*/ 1904591 h 2237474"/>
              <a:gd name="connsiteX136" fmla="*/ 3280097 w 12192000"/>
              <a:gd name="connsiteY136" fmla="*/ 1919610 h 2237474"/>
              <a:gd name="connsiteX137" fmla="*/ 3123424 w 12192000"/>
              <a:gd name="connsiteY137" fmla="*/ 1952930 h 2237474"/>
              <a:gd name="connsiteX138" fmla="*/ 3009910 w 12192000"/>
              <a:gd name="connsiteY138" fmla="*/ 1957866 h 2237474"/>
              <a:gd name="connsiteX139" fmla="*/ 2995934 w 12192000"/>
              <a:gd name="connsiteY139" fmla="*/ 1967085 h 2237474"/>
              <a:gd name="connsiteX140" fmla="*/ 2980071 w 12192000"/>
              <a:gd name="connsiteY140" fmla="*/ 1972988 h 2237474"/>
              <a:gd name="connsiteX141" fmla="*/ 2978094 w 12192000"/>
              <a:gd name="connsiteY141" fmla="*/ 1972369 h 2237474"/>
              <a:gd name="connsiteX142" fmla="*/ 2942858 w 12192000"/>
              <a:gd name="connsiteY142" fmla="*/ 1981367 h 2237474"/>
              <a:gd name="connsiteX143" fmla="*/ 2875436 w 12192000"/>
              <a:gd name="connsiteY143" fmla="*/ 1996977 h 2237474"/>
              <a:gd name="connsiteX144" fmla="*/ 2874892 w 12192000"/>
              <a:gd name="connsiteY144" fmla="*/ 1996085 h 2237474"/>
              <a:gd name="connsiteX145" fmla="*/ 2864145 w 12192000"/>
              <a:gd name="connsiteY145" fmla="*/ 1994061 h 2237474"/>
              <a:gd name="connsiteX146" fmla="*/ 2843662 w 12192000"/>
              <a:gd name="connsiteY146" fmla="*/ 1992498 h 2237474"/>
              <a:gd name="connsiteX147" fmla="*/ 2796128 w 12192000"/>
              <a:gd name="connsiteY147" fmla="*/ 1976403 h 2237474"/>
              <a:gd name="connsiteX148" fmla="*/ 2756784 w 12192000"/>
              <a:gd name="connsiteY148" fmla="*/ 1985116 h 2237474"/>
              <a:gd name="connsiteX149" fmla="*/ 2748833 w 12192000"/>
              <a:gd name="connsiteY149" fmla="*/ 1986323 h 2237474"/>
              <a:gd name="connsiteX150" fmla="*/ 2748661 w 12192000"/>
              <a:gd name="connsiteY150" fmla="*/ 1986122 h 2237474"/>
              <a:gd name="connsiteX151" fmla="*/ 2740251 w 12192000"/>
              <a:gd name="connsiteY151" fmla="*/ 1986946 h 2237474"/>
              <a:gd name="connsiteX152" fmla="*/ 2718916 w 12192000"/>
              <a:gd name="connsiteY152" fmla="*/ 1990867 h 2237474"/>
              <a:gd name="connsiteX153" fmla="*/ 2713522 w 12192000"/>
              <a:gd name="connsiteY153" fmla="*/ 1990173 h 2237474"/>
              <a:gd name="connsiteX154" fmla="*/ 2680597 w 12192000"/>
              <a:gd name="connsiteY154" fmla="*/ 1984996 h 2237474"/>
              <a:gd name="connsiteX155" fmla="*/ 2578178 w 12192000"/>
              <a:gd name="connsiteY155" fmla="*/ 1990531 h 2237474"/>
              <a:gd name="connsiteX156" fmla="*/ 2476147 w 12192000"/>
              <a:gd name="connsiteY156" fmla="*/ 1998305 h 2237474"/>
              <a:gd name="connsiteX157" fmla="*/ 2373568 w 12192000"/>
              <a:gd name="connsiteY157" fmla="*/ 2003219 h 2237474"/>
              <a:gd name="connsiteX158" fmla="*/ 2321399 w 12192000"/>
              <a:gd name="connsiteY158" fmla="*/ 1989467 h 2237474"/>
              <a:gd name="connsiteX159" fmla="*/ 2315525 w 12192000"/>
              <a:gd name="connsiteY159" fmla="*/ 1989708 h 2237474"/>
              <a:gd name="connsiteX160" fmla="*/ 2300792 w 12192000"/>
              <a:gd name="connsiteY160" fmla="*/ 1994290 h 2237474"/>
              <a:gd name="connsiteX161" fmla="*/ 2295469 w 12192000"/>
              <a:gd name="connsiteY161" fmla="*/ 1996659 h 2237474"/>
              <a:gd name="connsiteX162" fmla="*/ 2287219 w 12192000"/>
              <a:gd name="connsiteY162" fmla="*/ 1998750 h 2237474"/>
              <a:gd name="connsiteX163" fmla="*/ 2286948 w 12192000"/>
              <a:gd name="connsiteY163" fmla="*/ 1998596 h 2237474"/>
              <a:gd name="connsiteX164" fmla="*/ 2243069 w 12192000"/>
              <a:gd name="connsiteY164" fmla="*/ 2015111 h 2237474"/>
              <a:gd name="connsiteX165" fmla="*/ 2186609 w 12192000"/>
              <a:gd name="connsiteY165" fmla="*/ 2008263 h 2237474"/>
              <a:gd name="connsiteX166" fmla="*/ 2164831 w 12192000"/>
              <a:gd name="connsiteY166" fmla="*/ 2010143 h 2237474"/>
              <a:gd name="connsiteX167" fmla="*/ 2152836 w 12192000"/>
              <a:gd name="connsiteY167" fmla="*/ 2010048 h 2237474"/>
              <a:gd name="connsiteX168" fmla="*/ 2117102 w 12192000"/>
              <a:gd name="connsiteY168" fmla="*/ 2023004 h 2237474"/>
              <a:gd name="connsiteX169" fmla="*/ 2111935 w 12192000"/>
              <a:gd name="connsiteY169" fmla="*/ 2023163 h 2237474"/>
              <a:gd name="connsiteX170" fmla="*/ 2089991 w 12192000"/>
              <a:gd name="connsiteY170" fmla="*/ 2034193 h 2237474"/>
              <a:gd name="connsiteX171" fmla="*/ 2058061 w 12192000"/>
              <a:gd name="connsiteY171" fmla="*/ 2047942 h 2237474"/>
              <a:gd name="connsiteX172" fmla="*/ 2055737 w 12192000"/>
              <a:gd name="connsiteY172" fmla="*/ 2047704 h 2237474"/>
              <a:gd name="connsiteX173" fmla="*/ 2042244 w 12192000"/>
              <a:gd name="connsiteY173" fmla="*/ 2055560 h 2237474"/>
              <a:gd name="connsiteX174" fmla="*/ 1976224 w 12192000"/>
              <a:gd name="connsiteY174" fmla="*/ 2074257 h 2237474"/>
              <a:gd name="connsiteX175" fmla="*/ 1877728 w 12192000"/>
              <a:gd name="connsiteY175" fmla="*/ 2101004 h 2237474"/>
              <a:gd name="connsiteX176" fmla="*/ 1759056 w 12192000"/>
              <a:gd name="connsiteY176" fmla="*/ 2125608 h 2237474"/>
              <a:gd name="connsiteX177" fmla="*/ 1637948 w 12192000"/>
              <a:gd name="connsiteY177" fmla="*/ 2172597 h 2237474"/>
              <a:gd name="connsiteX178" fmla="*/ 1434549 w 12192000"/>
              <a:gd name="connsiteY178" fmla="*/ 2234522 h 2237474"/>
              <a:gd name="connsiteX179" fmla="*/ 1398481 w 12192000"/>
              <a:gd name="connsiteY179" fmla="*/ 2237074 h 2237474"/>
              <a:gd name="connsiteX180" fmla="*/ 1398407 w 12192000"/>
              <a:gd name="connsiteY180" fmla="*/ 2237095 h 2237474"/>
              <a:gd name="connsiteX181" fmla="*/ 1370962 w 12192000"/>
              <a:gd name="connsiteY181" fmla="*/ 2237474 h 2237474"/>
              <a:gd name="connsiteX182" fmla="*/ 1356367 w 12192000"/>
              <a:gd name="connsiteY182" fmla="*/ 2235089 h 2237474"/>
              <a:gd name="connsiteX183" fmla="*/ 1324828 w 12192000"/>
              <a:gd name="connsiteY183" fmla="*/ 2231968 h 2237474"/>
              <a:gd name="connsiteX184" fmla="*/ 1297744 w 12192000"/>
              <a:gd name="connsiteY184" fmla="*/ 2235849 h 2237474"/>
              <a:gd name="connsiteX185" fmla="*/ 1286236 w 12192000"/>
              <a:gd name="connsiteY185" fmla="*/ 2233135 h 2237474"/>
              <a:gd name="connsiteX186" fmla="*/ 1283504 w 12192000"/>
              <a:gd name="connsiteY186" fmla="*/ 2233797 h 2237474"/>
              <a:gd name="connsiteX187" fmla="*/ 1279765 w 12192000"/>
              <a:gd name="connsiteY187" fmla="*/ 2229639 h 2237474"/>
              <a:gd name="connsiteX188" fmla="*/ 1195347 w 12192000"/>
              <a:gd name="connsiteY188" fmla="*/ 2212354 h 2237474"/>
              <a:gd name="connsiteX189" fmla="*/ 970251 w 12192000"/>
              <a:gd name="connsiteY189" fmla="*/ 2221029 h 2237474"/>
              <a:gd name="connsiteX190" fmla="*/ 812914 w 12192000"/>
              <a:gd name="connsiteY190" fmla="*/ 2202752 h 2237474"/>
              <a:gd name="connsiteX191" fmla="*/ 800195 w 12192000"/>
              <a:gd name="connsiteY191" fmla="*/ 2209407 h 2237474"/>
              <a:gd name="connsiteX192" fmla="*/ 784978 w 12192000"/>
              <a:gd name="connsiteY192" fmla="*/ 2212360 h 2237474"/>
              <a:gd name="connsiteX193" fmla="*/ 681987 w 12192000"/>
              <a:gd name="connsiteY193" fmla="*/ 2216757 h 2237474"/>
              <a:gd name="connsiteX194" fmla="*/ 669923 w 12192000"/>
              <a:gd name="connsiteY194" fmla="*/ 2211682 h 2237474"/>
              <a:gd name="connsiteX195" fmla="*/ 648680 w 12192000"/>
              <a:gd name="connsiteY195" fmla="*/ 2206229 h 2237474"/>
              <a:gd name="connsiteX196" fmla="*/ 597225 w 12192000"/>
              <a:gd name="connsiteY196" fmla="*/ 2180999 h 2237474"/>
              <a:gd name="connsiteX197" fmla="*/ 558449 w 12192000"/>
              <a:gd name="connsiteY197" fmla="*/ 2182346 h 2237474"/>
              <a:gd name="connsiteX198" fmla="*/ 550517 w 12192000"/>
              <a:gd name="connsiteY198" fmla="*/ 2182060 h 2237474"/>
              <a:gd name="connsiteX199" fmla="*/ 550309 w 12192000"/>
              <a:gd name="connsiteY199" fmla="*/ 2181825 h 2237474"/>
              <a:gd name="connsiteX200" fmla="*/ 541836 w 12192000"/>
              <a:gd name="connsiteY200" fmla="*/ 2181063 h 2237474"/>
              <a:gd name="connsiteX201" fmla="*/ 536057 w 12192000"/>
              <a:gd name="connsiteY201" fmla="*/ 2181537 h 2237474"/>
              <a:gd name="connsiteX202" fmla="*/ 520671 w 12192000"/>
              <a:gd name="connsiteY202" fmla="*/ 2180980 h 2237474"/>
              <a:gd name="connsiteX203" fmla="*/ 515024 w 12192000"/>
              <a:gd name="connsiteY203" fmla="*/ 2179258 h 2237474"/>
              <a:gd name="connsiteX204" fmla="*/ 512278 w 12192000"/>
              <a:gd name="connsiteY204" fmla="*/ 2176369 h 2237474"/>
              <a:gd name="connsiteX205" fmla="*/ 480419 w 12192000"/>
              <a:gd name="connsiteY205" fmla="*/ 2167807 h 2237474"/>
              <a:gd name="connsiteX206" fmla="*/ 413835 w 12192000"/>
              <a:gd name="connsiteY206" fmla="*/ 2156783 h 2237474"/>
              <a:gd name="connsiteX207" fmla="*/ 376513 w 12192000"/>
              <a:gd name="connsiteY207" fmla="*/ 2154014 h 2237474"/>
              <a:gd name="connsiteX208" fmla="*/ 273386 w 12192000"/>
              <a:gd name="connsiteY208" fmla="*/ 2142551 h 2237474"/>
              <a:gd name="connsiteX209" fmla="*/ 169207 w 12192000"/>
              <a:gd name="connsiteY209" fmla="*/ 2128100 h 2237474"/>
              <a:gd name="connsiteX210" fmla="*/ 93149 w 12192000"/>
              <a:gd name="connsiteY210" fmla="*/ 2105324 h 2237474"/>
              <a:gd name="connsiteX211" fmla="*/ 88109 w 12192000"/>
              <a:gd name="connsiteY211" fmla="*/ 2106704 h 2237474"/>
              <a:gd name="connsiteX212" fmla="*/ 80022 w 12192000"/>
              <a:gd name="connsiteY212" fmla="*/ 2107254 h 2237474"/>
              <a:gd name="connsiteX213" fmla="*/ 79717 w 12192000"/>
              <a:gd name="connsiteY213" fmla="*/ 2107046 h 2237474"/>
              <a:gd name="connsiteX214" fmla="*/ 72352 w 12192000"/>
              <a:gd name="connsiteY214" fmla="*/ 2107991 h 2237474"/>
              <a:gd name="connsiteX215" fmla="*/ 37645 w 12192000"/>
              <a:gd name="connsiteY215" fmla="*/ 2115401 h 2237474"/>
              <a:gd name="connsiteX216" fmla="*/ 4572 w 12192000"/>
              <a:gd name="connsiteY216" fmla="*/ 2111091 h 2237474"/>
              <a:gd name="connsiteX217" fmla="*/ 0 w 12192000"/>
              <a:gd name="connsiteY217" fmla="*/ 2110468 h 2237474"/>
              <a:gd name="connsiteX218" fmla="*/ 0 w 12192000"/>
              <a:gd name="connsiteY218"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154948 w 12192000"/>
              <a:gd name="connsiteY4" fmla="*/ 762731 h 2237474"/>
              <a:gd name="connsiteX5" fmla="*/ 12047364 w 12192000"/>
              <a:gd name="connsiteY5" fmla="*/ 749662 h 2237474"/>
              <a:gd name="connsiteX6" fmla="*/ 11890686 w 12192000"/>
              <a:gd name="connsiteY6" fmla="*/ 732766 h 2237474"/>
              <a:gd name="connsiteX7" fmla="*/ 11782413 w 12192000"/>
              <a:gd name="connsiteY7" fmla="*/ 769868 h 2237474"/>
              <a:gd name="connsiteX8" fmla="*/ 11649954 w 12192000"/>
              <a:gd name="connsiteY8" fmla="*/ 749628 h 2237474"/>
              <a:gd name="connsiteX9" fmla="*/ 11560424 w 12192000"/>
              <a:gd name="connsiteY9" fmla="*/ 748017 h 2237474"/>
              <a:gd name="connsiteX10" fmla="*/ 11358455 w 12192000"/>
              <a:gd name="connsiteY10" fmla="*/ 747593 h 2237474"/>
              <a:gd name="connsiteX11" fmla="*/ 11165209 w 12192000"/>
              <a:gd name="connsiteY11" fmla="*/ 748852 h 2237474"/>
              <a:gd name="connsiteX12" fmla="*/ 11058755 w 12192000"/>
              <a:gd name="connsiteY12" fmla="*/ 749617 h 2237474"/>
              <a:gd name="connsiteX13" fmla="*/ 10884013 w 12192000"/>
              <a:gd name="connsiteY13" fmla="*/ 760728 h 2237474"/>
              <a:gd name="connsiteX14" fmla="*/ 10834688 w 12192000"/>
              <a:gd name="connsiteY14" fmla="*/ 757726 h 2237474"/>
              <a:gd name="connsiteX15" fmla="*/ 10805004 w 12192000"/>
              <a:gd name="connsiteY15" fmla="*/ 757573 h 2237474"/>
              <a:gd name="connsiteX16" fmla="*/ 10739478 w 12192000"/>
              <a:gd name="connsiteY16" fmla="*/ 776841 h 2237474"/>
              <a:gd name="connsiteX17" fmla="*/ 10458762 w 12192000"/>
              <a:gd name="connsiteY17" fmla="*/ 755400 h 2237474"/>
              <a:gd name="connsiteX18" fmla="*/ 10246919 w 12192000"/>
              <a:gd name="connsiteY18" fmla="*/ 769960 h 2237474"/>
              <a:gd name="connsiteX19" fmla="*/ 10167995 w 12192000"/>
              <a:gd name="connsiteY19" fmla="*/ 760843 h 2237474"/>
              <a:gd name="connsiteX20" fmla="*/ 9997044 w 12192000"/>
              <a:gd name="connsiteY20" fmla="*/ 780129 h 2237474"/>
              <a:gd name="connsiteX21" fmla="*/ 9943887 w 12192000"/>
              <a:gd name="connsiteY21" fmla="*/ 804141 h 2237474"/>
              <a:gd name="connsiteX22" fmla="*/ 9918248 w 12192000"/>
              <a:gd name="connsiteY22" fmla="*/ 816628 h 2237474"/>
              <a:gd name="connsiteX23" fmla="*/ 9836148 w 12192000"/>
              <a:gd name="connsiteY23" fmla="*/ 858312 h 2237474"/>
              <a:gd name="connsiteX24" fmla="*/ 9823800 w 12192000"/>
              <a:gd name="connsiteY24" fmla="*/ 866604 h 2237474"/>
              <a:gd name="connsiteX25" fmla="*/ 9778288 w 12192000"/>
              <a:gd name="connsiteY25" fmla="*/ 854362 h 2237474"/>
              <a:gd name="connsiteX26" fmla="*/ 9761459 w 12192000"/>
              <a:gd name="connsiteY26" fmla="*/ 862394 h 2237474"/>
              <a:gd name="connsiteX27" fmla="*/ 9705768 w 12192000"/>
              <a:gd name="connsiteY27" fmla="*/ 894610 h 2237474"/>
              <a:gd name="connsiteX28" fmla="*/ 9683005 w 12192000"/>
              <a:gd name="connsiteY28" fmla="*/ 894128 h 2237474"/>
              <a:gd name="connsiteX29" fmla="*/ 9594438 w 12192000"/>
              <a:gd name="connsiteY29" fmla="*/ 919051 h 2237474"/>
              <a:gd name="connsiteX30" fmla="*/ 9577033 w 12192000"/>
              <a:gd name="connsiteY30" fmla="*/ 922857 h 2237474"/>
              <a:gd name="connsiteX31" fmla="*/ 9544189 w 12192000"/>
              <a:gd name="connsiteY31" fmla="*/ 938966 h 2237474"/>
              <a:gd name="connsiteX32" fmla="*/ 9500499 w 12192000"/>
              <a:gd name="connsiteY32" fmla="*/ 954680 h 2237474"/>
              <a:gd name="connsiteX33" fmla="*/ 9428195 w 12192000"/>
              <a:gd name="connsiteY33" fmla="*/ 986225 h 2237474"/>
              <a:gd name="connsiteX34" fmla="*/ 9410017 w 12192000"/>
              <a:gd name="connsiteY34" fmla="*/ 993931 h 2237474"/>
              <a:gd name="connsiteX35" fmla="*/ 9392919 w 12192000"/>
              <a:gd name="connsiteY35" fmla="*/ 994656 h 2237474"/>
              <a:gd name="connsiteX36" fmla="*/ 9278619 w 12192000"/>
              <a:gd name="connsiteY36" fmla="*/ 1011878 h 2237474"/>
              <a:gd name="connsiteX37" fmla="*/ 9268019 w 12192000"/>
              <a:gd name="connsiteY37" fmla="*/ 1007442 h 2237474"/>
              <a:gd name="connsiteX38" fmla="*/ 9234662 w 12192000"/>
              <a:gd name="connsiteY38" fmla="*/ 1023056 h 2237474"/>
              <a:gd name="connsiteX39" fmla="*/ 9181033 w 12192000"/>
              <a:gd name="connsiteY39" fmla="*/ 1037921 h 2237474"/>
              <a:gd name="connsiteX40" fmla="*/ 9155969 w 12192000"/>
              <a:gd name="connsiteY40" fmla="*/ 1046804 h 2237474"/>
              <a:gd name="connsiteX41" fmla="*/ 9133985 w 12192000"/>
              <a:gd name="connsiteY41" fmla="*/ 1046450 h 2237474"/>
              <a:gd name="connsiteX42" fmla="*/ 9012987 w 12192000"/>
              <a:gd name="connsiteY42" fmla="*/ 1061986 h 2237474"/>
              <a:gd name="connsiteX43" fmla="*/ 8968445 w 12192000"/>
              <a:gd name="connsiteY43" fmla="*/ 1052169 h 2237474"/>
              <a:gd name="connsiteX44" fmla="*/ 8958984 w 12192000"/>
              <a:gd name="connsiteY44" fmla="*/ 1057212 h 2237474"/>
              <a:gd name="connsiteX45" fmla="*/ 8886001 w 12192000"/>
              <a:gd name="connsiteY45" fmla="*/ 1067468 h 2237474"/>
              <a:gd name="connsiteX46" fmla="*/ 8838610 w 12192000"/>
              <a:gd name="connsiteY46" fmla="*/ 1075091 h 2237474"/>
              <a:gd name="connsiteX47" fmla="*/ 8750383 w 12192000"/>
              <a:gd name="connsiteY47" fmla="*/ 1097387 h 2237474"/>
              <a:gd name="connsiteX48" fmla="*/ 8697365 w 12192000"/>
              <a:gd name="connsiteY48" fmla="*/ 1105869 h 2237474"/>
              <a:gd name="connsiteX49" fmla="*/ 8665605 w 12192000"/>
              <a:gd name="connsiteY49" fmla="*/ 1110791 h 2237474"/>
              <a:gd name="connsiteX50" fmla="*/ 8584946 w 12192000"/>
              <a:gd name="connsiteY50" fmla="*/ 1135226 h 2237474"/>
              <a:gd name="connsiteX51" fmla="*/ 8460755 w 12192000"/>
              <a:gd name="connsiteY51" fmla="*/ 1203427 h 2237474"/>
              <a:gd name="connsiteX52" fmla="*/ 8419755 w 12192000"/>
              <a:gd name="connsiteY52" fmla="*/ 1216260 h 2237474"/>
              <a:gd name="connsiteX53" fmla="*/ 8411626 w 12192000"/>
              <a:gd name="connsiteY53" fmla="*/ 1214397 h 2237474"/>
              <a:gd name="connsiteX54" fmla="*/ 8363469 w 12192000"/>
              <a:gd name="connsiteY54" fmla="*/ 1246658 h 2237474"/>
              <a:gd name="connsiteX55" fmla="*/ 8275497 w 12192000"/>
              <a:gd name="connsiteY55" fmla="*/ 1264396 h 2237474"/>
              <a:gd name="connsiteX56" fmla="*/ 8206287 w 12192000"/>
              <a:gd name="connsiteY56" fmla="*/ 1273060 h 2237474"/>
              <a:gd name="connsiteX57" fmla="*/ 8168705 w 12192000"/>
              <a:gd name="connsiteY57" fmla="*/ 1279956 h 2237474"/>
              <a:gd name="connsiteX58" fmla="*/ 8139997 w 12192000"/>
              <a:gd name="connsiteY58" fmla="*/ 1282713 h 2237474"/>
              <a:gd name="connsiteX59" fmla="*/ 8074238 w 12192000"/>
              <a:gd name="connsiteY59" fmla="*/ 1301895 h 2237474"/>
              <a:gd name="connsiteX60" fmla="*/ 7968292 w 12192000"/>
              <a:gd name="connsiteY60" fmla="*/ 1338779 h 2237474"/>
              <a:gd name="connsiteX61" fmla="*/ 7945122 w 12192000"/>
              <a:gd name="connsiteY61" fmla="*/ 1345477 h 2237474"/>
              <a:gd name="connsiteX62" fmla="*/ 7902328 w 12192000"/>
              <a:gd name="connsiteY62" fmla="*/ 1345865 h 2237474"/>
              <a:gd name="connsiteX63" fmla="*/ 7875879 w 12192000"/>
              <a:gd name="connsiteY63" fmla="*/ 1345646 h 2237474"/>
              <a:gd name="connsiteX64" fmla="*/ 7840612 w 12192000"/>
              <a:gd name="connsiteY64" fmla="*/ 1369373 h 2237474"/>
              <a:gd name="connsiteX65" fmla="*/ 7786819 w 12192000"/>
              <a:gd name="connsiteY65" fmla="*/ 1378970 h 2237474"/>
              <a:gd name="connsiteX66" fmla="*/ 7548172 w 12192000"/>
              <a:gd name="connsiteY66" fmla="*/ 1417460 h 2237474"/>
              <a:gd name="connsiteX67" fmla="*/ 7483437 w 12192000"/>
              <a:gd name="connsiteY67" fmla="*/ 1478152 h 2237474"/>
              <a:gd name="connsiteX68" fmla="*/ 7377870 w 12192000"/>
              <a:gd name="connsiteY68" fmla="*/ 1523319 h 2237474"/>
              <a:gd name="connsiteX69" fmla="*/ 7230737 w 12192000"/>
              <a:gd name="connsiteY69" fmla="*/ 1562633 h 2237474"/>
              <a:gd name="connsiteX70" fmla="*/ 7224458 w 12192000"/>
              <a:gd name="connsiteY70" fmla="*/ 1573008 h 2237474"/>
              <a:gd name="connsiteX71" fmla="*/ 7213486 w 12192000"/>
              <a:gd name="connsiteY71" fmla="*/ 1580987 h 2237474"/>
              <a:gd name="connsiteX72" fmla="*/ 7183121 w 12192000"/>
              <a:gd name="connsiteY72" fmla="*/ 1595162 h 2237474"/>
              <a:gd name="connsiteX73" fmla="*/ 7164601 w 12192000"/>
              <a:gd name="connsiteY73" fmla="*/ 1606490 h 2237474"/>
              <a:gd name="connsiteX74" fmla="*/ 7114651 w 12192000"/>
              <a:gd name="connsiteY74" fmla="*/ 1620959 h 2237474"/>
              <a:gd name="connsiteX75" fmla="*/ 7092727 w 12192000"/>
              <a:gd name="connsiteY75" fmla="*/ 1623628 h 2237474"/>
              <a:gd name="connsiteX76" fmla="*/ 7031309 w 12192000"/>
              <a:gd name="connsiteY76" fmla="*/ 1619451 h 2237474"/>
              <a:gd name="connsiteX77" fmla="*/ 6999084 w 12192000"/>
              <a:gd name="connsiteY77" fmla="*/ 1634317 h 2237474"/>
              <a:gd name="connsiteX78" fmla="*/ 6992107 w 12192000"/>
              <a:gd name="connsiteY78" fmla="*/ 1636860 h 2237474"/>
              <a:gd name="connsiteX79" fmla="*/ 6991765 w 12192000"/>
              <a:gd name="connsiteY79" fmla="*/ 1636725 h 2237474"/>
              <a:gd name="connsiteX80" fmla="*/ 6900177 w 12192000"/>
              <a:gd name="connsiteY80" fmla="*/ 1636016 h 2237474"/>
              <a:gd name="connsiteX81" fmla="*/ 6795372 w 12192000"/>
              <a:gd name="connsiteY81" fmla="*/ 1644845 h 2237474"/>
              <a:gd name="connsiteX82" fmla="*/ 6692251 w 12192000"/>
              <a:gd name="connsiteY82" fmla="*/ 1656357 h 2237474"/>
              <a:gd name="connsiteX83" fmla="*/ 6655235 w 12192000"/>
              <a:gd name="connsiteY83" fmla="*/ 1661869 h 2237474"/>
              <a:gd name="connsiteX84" fmla="*/ 6587857 w 12192000"/>
              <a:gd name="connsiteY84" fmla="*/ 1665769 h 2237474"/>
              <a:gd name="connsiteX85" fmla="*/ 6554894 w 12192000"/>
              <a:gd name="connsiteY85" fmla="*/ 1664428 h 2237474"/>
              <a:gd name="connsiteX86" fmla="*/ 6516595 w 12192000"/>
              <a:gd name="connsiteY86" fmla="*/ 1667475 h 2237474"/>
              <a:gd name="connsiteX87" fmla="*/ 6508541 w 12192000"/>
              <a:gd name="connsiteY87" fmla="*/ 1668757 h 2237474"/>
              <a:gd name="connsiteX88" fmla="*/ 6471012 w 12192000"/>
              <a:gd name="connsiteY88" fmla="*/ 1678604 h 2237474"/>
              <a:gd name="connsiteX89" fmla="*/ 6415265 w 12192000"/>
              <a:gd name="connsiteY89" fmla="*/ 1665317 h 2237474"/>
              <a:gd name="connsiteX90" fmla="*/ 6364035 w 12192000"/>
              <a:gd name="connsiteY90" fmla="*/ 1667683 h 2237474"/>
              <a:gd name="connsiteX91" fmla="*/ 6280959 w 12192000"/>
              <a:gd name="connsiteY91" fmla="*/ 1689329 h 2237474"/>
              <a:gd name="connsiteX92" fmla="*/ 6243319 w 12192000"/>
              <a:gd name="connsiteY92" fmla="*/ 1695560 h 2237474"/>
              <a:gd name="connsiteX93" fmla="*/ 6098321 w 12192000"/>
              <a:gd name="connsiteY93" fmla="*/ 1721646 h 2237474"/>
              <a:gd name="connsiteX94" fmla="*/ 5880652 w 12192000"/>
              <a:gd name="connsiteY94" fmla="*/ 1779643 h 2237474"/>
              <a:gd name="connsiteX95" fmla="*/ 5785959 w 12192000"/>
              <a:gd name="connsiteY95" fmla="*/ 1775307 h 2237474"/>
              <a:gd name="connsiteX96" fmla="*/ 5643534 w 12192000"/>
              <a:gd name="connsiteY96" fmla="*/ 1802919 h 2237474"/>
              <a:gd name="connsiteX97" fmla="*/ 5518799 w 12192000"/>
              <a:gd name="connsiteY97" fmla="*/ 1818312 h 2237474"/>
              <a:gd name="connsiteX98" fmla="*/ 5505014 w 12192000"/>
              <a:gd name="connsiteY98" fmla="*/ 1819259 h 2237474"/>
              <a:gd name="connsiteX99" fmla="*/ 5453307 w 12192000"/>
              <a:gd name="connsiteY99" fmla="*/ 1815450 h 2237474"/>
              <a:gd name="connsiteX100" fmla="*/ 5364192 w 12192000"/>
              <a:gd name="connsiteY100" fmla="*/ 1826074 h 2237474"/>
              <a:gd name="connsiteX101" fmla="*/ 5350380 w 12192000"/>
              <a:gd name="connsiteY101" fmla="*/ 1830891 h 2237474"/>
              <a:gd name="connsiteX102" fmla="*/ 5259633 w 12192000"/>
              <a:gd name="connsiteY102" fmla="*/ 1837160 h 2237474"/>
              <a:gd name="connsiteX103" fmla="*/ 5197513 w 12192000"/>
              <a:gd name="connsiteY103" fmla="*/ 1844718 h 2237474"/>
              <a:gd name="connsiteX104" fmla="*/ 5168852 w 12192000"/>
              <a:gd name="connsiteY104" fmla="*/ 1844846 h 2237474"/>
              <a:gd name="connsiteX105" fmla="*/ 5114927 w 12192000"/>
              <a:gd name="connsiteY105" fmla="*/ 1847827 h 2237474"/>
              <a:gd name="connsiteX106" fmla="*/ 5108970 w 12192000"/>
              <a:gd name="connsiteY106" fmla="*/ 1847935 h 2237474"/>
              <a:gd name="connsiteX107" fmla="*/ 5067961 w 12192000"/>
              <a:gd name="connsiteY107" fmla="*/ 1845917 h 2237474"/>
              <a:gd name="connsiteX108" fmla="*/ 5007075 w 12192000"/>
              <a:gd name="connsiteY108" fmla="*/ 1838626 h 2237474"/>
              <a:gd name="connsiteX109" fmla="*/ 4944087 w 12192000"/>
              <a:gd name="connsiteY109" fmla="*/ 1823332 h 2237474"/>
              <a:gd name="connsiteX110" fmla="*/ 4907662 w 12192000"/>
              <a:gd name="connsiteY110" fmla="*/ 1816900 h 2237474"/>
              <a:gd name="connsiteX111" fmla="*/ 4882386 w 12192000"/>
              <a:gd name="connsiteY111" fmla="*/ 1809844 h 2237474"/>
              <a:gd name="connsiteX112" fmla="*/ 4811440 w 12192000"/>
              <a:gd name="connsiteY112" fmla="*/ 1804655 h 2237474"/>
              <a:gd name="connsiteX113" fmla="*/ 4691075 w 12192000"/>
              <a:gd name="connsiteY113" fmla="*/ 1801389 h 2237474"/>
              <a:gd name="connsiteX114" fmla="*/ 4611738 w 12192000"/>
              <a:gd name="connsiteY114" fmla="*/ 1776964 h 2237474"/>
              <a:gd name="connsiteX115" fmla="*/ 4560070 w 12192000"/>
              <a:gd name="connsiteY115" fmla="*/ 1785640 h 2237474"/>
              <a:gd name="connsiteX116" fmla="*/ 4536503 w 12192000"/>
              <a:gd name="connsiteY116" fmla="*/ 1785334 h 2237474"/>
              <a:gd name="connsiteX117" fmla="*/ 4513724 w 12192000"/>
              <a:gd name="connsiteY117" fmla="*/ 1791996 h 2237474"/>
              <a:gd name="connsiteX118" fmla="*/ 4459810 w 12192000"/>
              <a:gd name="connsiteY118" fmla="*/ 1797886 h 2237474"/>
              <a:gd name="connsiteX119" fmla="*/ 4379064 w 12192000"/>
              <a:gd name="connsiteY119" fmla="*/ 1817177 h 2237474"/>
              <a:gd name="connsiteX120" fmla="*/ 4319209 w 12192000"/>
              <a:gd name="connsiteY120" fmla="*/ 1834833 h 2237474"/>
              <a:gd name="connsiteX121" fmla="*/ 4290981 w 12192000"/>
              <a:gd name="connsiteY121" fmla="*/ 1839677 h 2237474"/>
              <a:gd name="connsiteX122" fmla="*/ 4285792 w 12192000"/>
              <a:gd name="connsiteY122" fmla="*/ 1836231 h 2237474"/>
              <a:gd name="connsiteX123" fmla="*/ 4238372 w 12192000"/>
              <a:gd name="connsiteY123" fmla="*/ 1851480 h 2237474"/>
              <a:gd name="connsiteX124" fmla="*/ 4232517 w 12192000"/>
              <a:gd name="connsiteY124" fmla="*/ 1852567 h 2237474"/>
              <a:gd name="connsiteX125" fmla="*/ 4191732 w 12192000"/>
              <a:gd name="connsiteY125" fmla="*/ 1857328 h 2237474"/>
              <a:gd name="connsiteX126" fmla="*/ 4065532 w 12192000"/>
              <a:gd name="connsiteY126" fmla="*/ 1855477 h 2237474"/>
              <a:gd name="connsiteX127" fmla="*/ 4028460 w 12192000"/>
              <a:gd name="connsiteY127" fmla="*/ 1855137 h 2237474"/>
              <a:gd name="connsiteX128" fmla="*/ 4002267 w 12192000"/>
              <a:gd name="connsiteY128" fmla="*/ 1852352 h 2237474"/>
              <a:gd name="connsiteX129" fmla="*/ 3931396 w 12192000"/>
              <a:gd name="connsiteY129" fmla="*/ 1858915 h 2237474"/>
              <a:gd name="connsiteX130" fmla="*/ 3812162 w 12192000"/>
              <a:gd name="connsiteY130" fmla="*/ 1875501 h 2237474"/>
              <a:gd name="connsiteX131" fmla="*/ 3729530 w 12192000"/>
              <a:gd name="connsiteY131" fmla="*/ 1864513 h 2237474"/>
              <a:gd name="connsiteX132" fmla="*/ 3680177 w 12192000"/>
              <a:gd name="connsiteY132" fmla="*/ 1881552 h 2237474"/>
              <a:gd name="connsiteX133" fmla="*/ 3567259 w 12192000"/>
              <a:gd name="connsiteY133" fmla="*/ 1893482 h 2237474"/>
              <a:gd name="connsiteX134" fmla="*/ 3405770 w 12192000"/>
              <a:gd name="connsiteY134" fmla="*/ 1904591 h 2237474"/>
              <a:gd name="connsiteX135" fmla="*/ 3280097 w 12192000"/>
              <a:gd name="connsiteY135" fmla="*/ 1919610 h 2237474"/>
              <a:gd name="connsiteX136" fmla="*/ 3123424 w 12192000"/>
              <a:gd name="connsiteY136" fmla="*/ 1952930 h 2237474"/>
              <a:gd name="connsiteX137" fmla="*/ 3009910 w 12192000"/>
              <a:gd name="connsiteY137" fmla="*/ 1957866 h 2237474"/>
              <a:gd name="connsiteX138" fmla="*/ 2995934 w 12192000"/>
              <a:gd name="connsiteY138" fmla="*/ 1967085 h 2237474"/>
              <a:gd name="connsiteX139" fmla="*/ 2980071 w 12192000"/>
              <a:gd name="connsiteY139" fmla="*/ 1972988 h 2237474"/>
              <a:gd name="connsiteX140" fmla="*/ 2978094 w 12192000"/>
              <a:gd name="connsiteY140" fmla="*/ 1972369 h 2237474"/>
              <a:gd name="connsiteX141" fmla="*/ 2942858 w 12192000"/>
              <a:gd name="connsiteY141" fmla="*/ 1981367 h 2237474"/>
              <a:gd name="connsiteX142" fmla="*/ 2875436 w 12192000"/>
              <a:gd name="connsiteY142" fmla="*/ 1996977 h 2237474"/>
              <a:gd name="connsiteX143" fmla="*/ 2874892 w 12192000"/>
              <a:gd name="connsiteY143" fmla="*/ 1996085 h 2237474"/>
              <a:gd name="connsiteX144" fmla="*/ 2864145 w 12192000"/>
              <a:gd name="connsiteY144" fmla="*/ 1994061 h 2237474"/>
              <a:gd name="connsiteX145" fmla="*/ 2843662 w 12192000"/>
              <a:gd name="connsiteY145" fmla="*/ 1992498 h 2237474"/>
              <a:gd name="connsiteX146" fmla="*/ 2796128 w 12192000"/>
              <a:gd name="connsiteY146" fmla="*/ 1976403 h 2237474"/>
              <a:gd name="connsiteX147" fmla="*/ 2756784 w 12192000"/>
              <a:gd name="connsiteY147" fmla="*/ 1985116 h 2237474"/>
              <a:gd name="connsiteX148" fmla="*/ 2748833 w 12192000"/>
              <a:gd name="connsiteY148" fmla="*/ 1986323 h 2237474"/>
              <a:gd name="connsiteX149" fmla="*/ 2748661 w 12192000"/>
              <a:gd name="connsiteY149" fmla="*/ 1986122 h 2237474"/>
              <a:gd name="connsiteX150" fmla="*/ 2740251 w 12192000"/>
              <a:gd name="connsiteY150" fmla="*/ 1986946 h 2237474"/>
              <a:gd name="connsiteX151" fmla="*/ 2718916 w 12192000"/>
              <a:gd name="connsiteY151" fmla="*/ 1990867 h 2237474"/>
              <a:gd name="connsiteX152" fmla="*/ 2713522 w 12192000"/>
              <a:gd name="connsiteY152" fmla="*/ 1990173 h 2237474"/>
              <a:gd name="connsiteX153" fmla="*/ 2680597 w 12192000"/>
              <a:gd name="connsiteY153" fmla="*/ 1984996 h 2237474"/>
              <a:gd name="connsiteX154" fmla="*/ 2578178 w 12192000"/>
              <a:gd name="connsiteY154" fmla="*/ 1990531 h 2237474"/>
              <a:gd name="connsiteX155" fmla="*/ 2476147 w 12192000"/>
              <a:gd name="connsiteY155" fmla="*/ 1998305 h 2237474"/>
              <a:gd name="connsiteX156" fmla="*/ 2373568 w 12192000"/>
              <a:gd name="connsiteY156" fmla="*/ 2003219 h 2237474"/>
              <a:gd name="connsiteX157" fmla="*/ 2321399 w 12192000"/>
              <a:gd name="connsiteY157" fmla="*/ 1989467 h 2237474"/>
              <a:gd name="connsiteX158" fmla="*/ 2315525 w 12192000"/>
              <a:gd name="connsiteY158" fmla="*/ 1989708 h 2237474"/>
              <a:gd name="connsiteX159" fmla="*/ 2300792 w 12192000"/>
              <a:gd name="connsiteY159" fmla="*/ 1994290 h 2237474"/>
              <a:gd name="connsiteX160" fmla="*/ 2295469 w 12192000"/>
              <a:gd name="connsiteY160" fmla="*/ 1996659 h 2237474"/>
              <a:gd name="connsiteX161" fmla="*/ 2287219 w 12192000"/>
              <a:gd name="connsiteY161" fmla="*/ 1998750 h 2237474"/>
              <a:gd name="connsiteX162" fmla="*/ 2286948 w 12192000"/>
              <a:gd name="connsiteY162" fmla="*/ 1998596 h 2237474"/>
              <a:gd name="connsiteX163" fmla="*/ 2243069 w 12192000"/>
              <a:gd name="connsiteY163" fmla="*/ 2015111 h 2237474"/>
              <a:gd name="connsiteX164" fmla="*/ 2186609 w 12192000"/>
              <a:gd name="connsiteY164" fmla="*/ 2008263 h 2237474"/>
              <a:gd name="connsiteX165" fmla="*/ 2164831 w 12192000"/>
              <a:gd name="connsiteY165" fmla="*/ 2010143 h 2237474"/>
              <a:gd name="connsiteX166" fmla="*/ 2152836 w 12192000"/>
              <a:gd name="connsiteY166" fmla="*/ 2010048 h 2237474"/>
              <a:gd name="connsiteX167" fmla="*/ 2117102 w 12192000"/>
              <a:gd name="connsiteY167" fmla="*/ 2023004 h 2237474"/>
              <a:gd name="connsiteX168" fmla="*/ 2111935 w 12192000"/>
              <a:gd name="connsiteY168" fmla="*/ 2023163 h 2237474"/>
              <a:gd name="connsiteX169" fmla="*/ 2089991 w 12192000"/>
              <a:gd name="connsiteY169" fmla="*/ 2034193 h 2237474"/>
              <a:gd name="connsiteX170" fmla="*/ 2058061 w 12192000"/>
              <a:gd name="connsiteY170" fmla="*/ 2047942 h 2237474"/>
              <a:gd name="connsiteX171" fmla="*/ 2055737 w 12192000"/>
              <a:gd name="connsiteY171" fmla="*/ 2047704 h 2237474"/>
              <a:gd name="connsiteX172" fmla="*/ 2042244 w 12192000"/>
              <a:gd name="connsiteY172" fmla="*/ 2055560 h 2237474"/>
              <a:gd name="connsiteX173" fmla="*/ 1976224 w 12192000"/>
              <a:gd name="connsiteY173" fmla="*/ 2074257 h 2237474"/>
              <a:gd name="connsiteX174" fmla="*/ 1877728 w 12192000"/>
              <a:gd name="connsiteY174" fmla="*/ 2101004 h 2237474"/>
              <a:gd name="connsiteX175" fmla="*/ 1759056 w 12192000"/>
              <a:gd name="connsiteY175" fmla="*/ 2125608 h 2237474"/>
              <a:gd name="connsiteX176" fmla="*/ 1637948 w 12192000"/>
              <a:gd name="connsiteY176" fmla="*/ 2172597 h 2237474"/>
              <a:gd name="connsiteX177" fmla="*/ 1434549 w 12192000"/>
              <a:gd name="connsiteY177" fmla="*/ 2234522 h 2237474"/>
              <a:gd name="connsiteX178" fmla="*/ 1398481 w 12192000"/>
              <a:gd name="connsiteY178" fmla="*/ 2237074 h 2237474"/>
              <a:gd name="connsiteX179" fmla="*/ 1398407 w 12192000"/>
              <a:gd name="connsiteY179" fmla="*/ 2237095 h 2237474"/>
              <a:gd name="connsiteX180" fmla="*/ 1370962 w 12192000"/>
              <a:gd name="connsiteY180" fmla="*/ 2237474 h 2237474"/>
              <a:gd name="connsiteX181" fmla="*/ 1356367 w 12192000"/>
              <a:gd name="connsiteY181" fmla="*/ 2235089 h 2237474"/>
              <a:gd name="connsiteX182" fmla="*/ 1324828 w 12192000"/>
              <a:gd name="connsiteY182" fmla="*/ 2231968 h 2237474"/>
              <a:gd name="connsiteX183" fmla="*/ 1297744 w 12192000"/>
              <a:gd name="connsiteY183" fmla="*/ 2235849 h 2237474"/>
              <a:gd name="connsiteX184" fmla="*/ 1286236 w 12192000"/>
              <a:gd name="connsiteY184" fmla="*/ 2233135 h 2237474"/>
              <a:gd name="connsiteX185" fmla="*/ 1283504 w 12192000"/>
              <a:gd name="connsiteY185" fmla="*/ 2233797 h 2237474"/>
              <a:gd name="connsiteX186" fmla="*/ 1279765 w 12192000"/>
              <a:gd name="connsiteY186" fmla="*/ 2229639 h 2237474"/>
              <a:gd name="connsiteX187" fmla="*/ 1195347 w 12192000"/>
              <a:gd name="connsiteY187" fmla="*/ 2212354 h 2237474"/>
              <a:gd name="connsiteX188" fmla="*/ 970251 w 12192000"/>
              <a:gd name="connsiteY188" fmla="*/ 2221029 h 2237474"/>
              <a:gd name="connsiteX189" fmla="*/ 812914 w 12192000"/>
              <a:gd name="connsiteY189" fmla="*/ 2202752 h 2237474"/>
              <a:gd name="connsiteX190" fmla="*/ 800195 w 12192000"/>
              <a:gd name="connsiteY190" fmla="*/ 2209407 h 2237474"/>
              <a:gd name="connsiteX191" fmla="*/ 784978 w 12192000"/>
              <a:gd name="connsiteY191" fmla="*/ 2212360 h 2237474"/>
              <a:gd name="connsiteX192" fmla="*/ 681987 w 12192000"/>
              <a:gd name="connsiteY192" fmla="*/ 2216757 h 2237474"/>
              <a:gd name="connsiteX193" fmla="*/ 669923 w 12192000"/>
              <a:gd name="connsiteY193" fmla="*/ 2211682 h 2237474"/>
              <a:gd name="connsiteX194" fmla="*/ 648680 w 12192000"/>
              <a:gd name="connsiteY194" fmla="*/ 2206229 h 2237474"/>
              <a:gd name="connsiteX195" fmla="*/ 597225 w 12192000"/>
              <a:gd name="connsiteY195" fmla="*/ 2180999 h 2237474"/>
              <a:gd name="connsiteX196" fmla="*/ 558449 w 12192000"/>
              <a:gd name="connsiteY196" fmla="*/ 2182346 h 2237474"/>
              <a:gd name="connsiteX197" fmla="*/ 550517 w 12192000"/>
              <a:gd name="connsiteY197" fmla="*/ 2182060 h 2237474"/>
              <a:gd name="connsiteX198" fmla="*/ 550309 w 12192000"/>
              <a:gd name="connsiteY198" fmla="*/ 2181825 h 2237474"/>
              <a:gd name="connsiteX199" fmla="*/ 541836 w 12192000"/>
              <a:gd name="connsiteY199" fmla="*/ 2181063 h 2237474"/>
              <a:gd name="connsiteX200" fmla="*/ 536057 w 12192000"/>
              <a:gd name="connsiteY200" fmla="*/ 2181537 h 2237474"/>
              <a:gd name="connsiteX201" fmla="*/ 520671 w 12192000"/>
              <a:gd name="connsiteY201" fmla="*/ 2180980 h 2237474"/>
              <a:gd name="connsiteX202" fmla="*/ 515024 w 12192000"/>
              <a:gd name="connsiteY202" fmla="*/ 2179258 h 2237474"/>
              <a:gd name="connsiteX203" fmla="*/ 512278 w 12192000"/>
              <a:gd name="connsiteY203" fmla="*/ 2176369 h 2237474"/>
              <a:gd name="connsiteX204" fmla="*/ 480419 w 12192000"/>
              <a:gd name="connsiteY204" fmla="*/ 2167807 h 2237474"/>
              <a:gd name="connsiteX205" fmla="*/ 413835 w 12192000"/>
              <a:gd name="connsiteY205" fmla="*/ 2156783 h 2237474"/>
              <a:gd name="connsiteX206" fmla="*/ 376513 w 12192000"/>
              <a:gd name="connsiteY206" fmla="*/ 2154014 h 2237474"/>
              <a:gd name="connsiteX207" fmla="*/ 273386 w 12192000"/>
              <a:gd name="connsiteY207" fmla="*/ 2142551 h 2237474"/>
              <a:gd name="connsiteX208" fmla="*/ 169207 w 12192000"/>
              <a:gd name="connsiteY208" fmla="*/ 2128100 h 2237474"/>
              <a:gd name="connsiteX209" fmla="*/ 93149 w 12192000"/>
              <a:gd name="connsiteY209" fmla="*/ 2105324 h 2237474"/>
              <a:gd name="connsiteX210" fmla="*/ 88109 w 12192000"/>
              <a:gd name="connsiteY210" fmla="*/ 2106704 h 2237474"/>
              <a:gd name="connsiteX211" fmla="*/ 80022 w 12192000"/>
              <a:gd name="connsiteY211" fmla="*/ 2107254 h 2237474"/>
              <a:gd name="connsiteX212" fmla="*/ 79717 w 12192000"/>
              <a:gd name="connsiteY212" fmla="*/ 2107046 h 2237474"/>
              <a:gd name="connsiteX213" fmla="*/ 72352 w 12192000"/>
              <a:gd name="connsiteY213" fmla="*/ 2107991 h 2237474"/>
              <a:gd name="connsiteX214" fmla="*/ 37645 w 12192000"/>
              <a:gd name="connsiteY214" fmla="*/ 2115401 h 2237474"/>
              <a:gd name="connsiteX215" fmla="*/ 4572 w 12192000"/>
              <a:gd name="connsiteY215" fmla="*/ 2111091 h 2237474"/>
              <a:gd name="connsiteX216" fmla="*/ 0 w 12192000"/>
              <a:gd name="connsiteY216" fmla="*/ 2110468 h 2237474"/>
              <a:gd name="connsiteX217" fmla="*/ 0 w 12192000"/>
              <a:gd name="connsiteY217"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154948 w 12192000"/>
              <a:gd name="connsiteY4" fmla="*/ 762731 h 2237474"/>
              <a:gd name="connsiteX5" fmla="*/ 12047364 w 12192000"/>
              <a:gd name="connsiteY5" fmla="*/ 749662 h 2237474"/>
              <a:gd name="connsiteX6" fmla="*/ 11890686 w 12192000"/>
              <a:gd name="connsiteY6" fmla="*/ 732766 h 2237474"/>
              <a:gd name="connsiteX7" fmla="*/ 11782413 w 12192000"/>
              <a:gd name="connsiteY7" fmla="*/ 769868 h 2237474"/>
              <a:gd name="connsiteX8" fmla="*/ 11649954 w 12192000"/>
              <a:gd name="connsiteY8" fmla="*/ 749628 h 2237474"/>
              <a:gd name="connsiteX9" fmla="*/ 11560424 w 12192000"/>
              <a:gd name="connsiteY9" fmla="*/ 748017 h 2237474"/>
              <a:gd name="connsiteX10" fmla="*/ 11358455 w 12192000"/>
              <a:gd name="connsiteY10" fmla="*/ 747593 h 2237474"/>
              <a:gd name="connsiteX11" fmla="*/ 11165209 w 12192000"/>
              <a:gd name="connsiteY11" fmla="*/ 748852 h 2237474"/>
              <a:gd name="connsiteX12" fmla="*/ 11058755 w 12192000"/>
              <a:gd name="connsiteY12" fmla="*/ 749617 h 2237474"/>
              <a:gd name="connsiteX13" fmla="*/ 10884013 w 12192000"/>
              <a:gd name="connsiteY13" fmla="*/ 760728 h 2237474"/>
              <a:gd name="connsiteX14" fmla="*/ 10834688 w 12192000"/>
              <a:gd name="connsiteY14" fmla="*/ 757726 h 2237474"/>
              <a:gd name="connsiteX15" fmla="*/ 10805004 w 12192000"/>
              <a:gd name="connsiteY15" fmla="*/ 757573 h 2237474"/>
              <a:gd name="connsiteX16" fmla="*/ 10739478 w 12192000"/>
              <a:gd name="connsiteY16" fmla="*/ 776841 h 2237474"/>
              <a:gd name="connsiteX17" fmla="*/ 10458762 w 12192000"/>
              <a:gd name="connsiteY17" fmla="*/ 755400 h 2237474"/>
              <a:gd name="connsiteX18" fmla="*/ 10246919 w 12192000"/>
              <a:gd name="connsiteY18" fmla="*/ 769960 h 2237474"/>
              <a:gd name="connsiteX19" fmla="*/ 10167995 w 12192000"/>
              <a:gd name="connsiteY19" fmla="*/ 760843 h 2237474"/>
              <a:gd name="connsiteX20" fmla="*/ 9997044 w 12192000"/>
              <a:gd name="connsiteY20" fmla="*/ 780129 h 2237474"/>
              <a:gd name="connsiteX21" fmla="*/ 9943887 w 12192000"/>
              <a:gd name="connsiteY21" fmla="*/ 804141 h 2237474"/>
              <a:gd name="connsiteX22" fmla="*/ 9918248 w 12192000"/>
              <a:gd name="connsiteY22" fmla="*/ 816628 h 2237474"/>
              <a:gd name="connsiteX23" fmla="*/ 9836148 w 12192000"/>
              <a:gd name="connsiteY23" fmla="*/ 858312 h 2237474"/>
              <a:gd name="connsiteX24" fmla="*/ 9823800 w 12192000"/>
              <a:gd name="connsiteY24" fmla="*/ 866604 h 2237474"/>
              <a:gd name="connsiteX25" fmla="*/ 9761459 w 12192000"/>
              <a:gd name="connsiteY25" fmla="*/ 862394 h 2237474"/>
              <a:gd name="connsiteX26" fmla="*/ 9705768 w 12192000"/>
              <a:gd name="connsiteY26" fmla="*/ 894610 h 2237474"/>
              <a:gd name="connsiteX27" fmla="*/ 9683005 w 12192000"/>
              <a:gd name="connsiteY27" fmla="*/ 894128 h 2237474"/>
              <a:gd name="connsiteX28" fmla="*/ 9594438 w 12192000"/>
              <a:gd name="connsiteY28" fmla="*/ 919051 h 2237474"/>
              <a:gd name="connsiteX29" fmla="*/ 9577033 w 12192000"/>
              <a:gd name="connsiteY29" fmla="*/ 922857 h 2237474"/>
              <a:gd name="connsiteX30" fmla="*/ 9544189 w 12192000"/>
              <a:gd name="connsiteY30" fmla="*/ 938966 h 2237474"/>
              <a:gd name="connsiteX31" fmla="*/ 9500499 w 12192000"/>
              <a:gd name="connsiteY31" fmla="*/ 954680 h 2237474"/>
              <a:gd name="connsiteX32" fmla="*/ 9428195 w 12192000"/>
              <a:gd name="connsiteY32" fmla="*/ 986225 h 2237474"/>
              <a:gd name="connsiteX33" fmla="*/ 9410017 w 12192000"/>
              <a:gd name="connsiteY33" fmla="*/ 993931 h 2237474"/>
              <a:gd name="connsiteX34" fmla="*/ 9392919 w 12192000"/>
              <a:gd name="connsiteY34" fmla="*/ 994656 h 2237474"/>
              <a:gd name="connsiteX35" fmla="*/ 9278619 w 12192000"/>
              <a:gd name="connsiteY35" fmla="*/ 1011878 h 2237474"/>
              <a:gd name="connsiteX36" fmla="*/ 9268019 w 12192000"/>
              <a:gd name="connsiteY36" fmla="*/ 1007442 h 2237474"/>
              <a:gd name="connsiteX37" fmla="*/ 9234662 w 12192000"/>
              <a:gd name="connsiteY37" fmla="*/ 1023056 h 2237474"/>
              <a:gd name="connsiteX38" fmla="*/ 9181033 w 12192000"/>
              <a:gd name="connsiteY38" fmla="*/ 1037921 h 2237474"/>
              <a:gd name="connsiteX39" fmla="*/ 9155969 w 12192000"/>
              <a:gd name="connsiteY39" fmla="*/ 1046804 h 2237474"/>
              <a:gd name="connsiteX40" fmla="*/ 9133985 w 12192000"/>
              <a:gd name="connsiteY40" fmla="*/ 1046450 h 2237474"/>
              <a:gd name="connsiteX41" fmla="*/ 9012987 w 12192000"/>
              <a:gd name="connsiteY41" fmla="*/ 1061986 h 2237474"/>
              <a:gd name="connsiteX42" fmla="*/ 8968445 w 12192000"/>
              <a:gd name="connsiteY42" fmla="*/ 1052169 h 2237474"/>
              <a:gd name="connsiteX43" fmla="*/ 8958984 w 12192000"/>
              <a:gd name="connsiteY43" fmla="*/ 1057212 h 2237474"/>
              <a:gd name="connsiteX44" fmla="*/ 8886001 w 12192000"/>
              <a:gd name="connsiteY44" fmla="*/ 1067468 h 2237474"/>
              <a:gd name="connsiteX45" fmla="*/ 8838610 w 12192000"/>
              <a:gd name="connsiteY45" fmla="*/ 1075091 h 2237474"/>
              <a:gd name="connsiteX46" fmla="*/ 8750383 w 12192000"/>
              <a:gd name="connsiteY46" fmla="*/ 1097387 h 2237474"/>
              <a:gd name="connsiteX47" fmla="*/ 8697365 w 12192000"/>
              <a:gd name="connsiteY47" fmla="*/ 1105869 h 2237474"/>
              <a:gd name="connsiteX48" fmla="*/ 8665605 w 12192000"/>
              <a:gd name="connsiteY48" fmla="*/ 1110791 h 2237474"/>
              <a:gd name="connsiteX49" fmla="*/ 8584946 w 12192000"/>
              <a:gd name="connsiteY49" fmla="*/ 1135226 h 2237474"/>
              <a:gd name="connsiteX50" fmla="*/ 8460755 w 12192000"/>
              <a:gd name="connsiteY50" fmla="*/ 1203427 h 2237474"/>
              <a:gd name="connsiteX51" fmla="*/ 8419755 w 12192000"/>
              <a:gd name="connsiteY51" fmla="*/ 1216260 h 2237474"/>
              <a:gd name="connsiteX52" fmla="*/ 8411626 w 12192000"/>
              <a:gd name="connsiteY52" fmla="*/ 1214397 h 2237474"/>
              <a:gd name="connsiteX53" fmla="*/ 8363469 w 12192000"/>
              <a:gd name="connsiteY53" fmla="*/ 1246658 h 2237474"/>
              <a:gd name="connsiteX54" fmla="*/ 8275497 w 12192000"/>
              <a:gd name="connsiteY54" fmla="*/ 1264396 h 2237474"/>
              <a:gd name="connsiteX55" fmla="*/ 8206287 w 12192000"/>
              <a:gd name="connsiteY55" fmla="*/ 1273060 h 2237474"/>
              <a:gd name="connsiteX56" fmla="*/ 8168705 w 12192000"/>
              <a:gd name="connsiteY56" fmla="*/ 1279956 h 2237474"/>
              <a:gd name="connsiteX57" fmla="*/ 8139997 w 12192000"/>
              <a:gd name="connsiteY57" fmla="*/ 1282713 h 2237474"/>
              <a:gd name="connsiteX58" fmla="*/ 8074238 w 12192000"/>
              <a:gd name="connsiteY58" fmla="*/ 1301895 h 2237474"/>
              <a:gd name="connsiteX59" fmla="*/ 7968292 w 12192000"/>
              <a:gd name="connsiteY59" fmla="*/ 1338779 h 2237474"/>
              <a:gd name="connsiteX60" fmla="*/ 7945122 w 12192000"/>
              <a:gd name="connsiteY60" fmla="*/ 1345477 h 2237474"/>
              <a:gd name="connsiteX61" fmla="*/ 7902328 w 12192000"/>
              <a:gd name="connsiteY61" fmla="*/ 1345865 h 2237474"/>
              <a:gd name="connsiteX62" fmla="*/ 7875879 w 12192000"/>
              <a:gd name="connsiteY62" fmla="*/ 1345646 h 2237474"/>
              <a:gd name="connsiteX63" fmla="*/ 7840612 w 12192000"/>
              <a:gd name="connsiteY63" fmla="*/ 1369373 h 2237474"/>
              <a:gd name="connsiteX64" fmla="*/ 7786819 w 12192000"/>
              <a:gd name="connsiteY64" fmla="*/ 1378970 h 2237474"/>
              <a:gd name="connsiteX65" fmla="*/ 7548172 w 12192000"/>
              <a:gd name="connsiteY65" fmla="*/ 1417460 h 2237474"/>
              <a:gd name="connsiteX66" fmla="*/ 7483437 w 12192000"/>
              <a:gd name="connsiteY66" fmla="*/ 1478152 h 2237474"/>
              <a:gd name="connsiteX67" fmla="*/ 7377870 w 12192000"/>
              <a:gd name="connsiteY67" fmla="*/ 1523319 h 2237474"/>
              <a:gd name="connsiteX68" fmla="*/ 7230737 w 12192000"/>
              <a:gd name="connsiteY68" fmla="*/ 1562633 h 2237474"/>
              <a:gd name="connsiteX69" fmla="*/ 7224458 w 12192000"/>
              <a:gd name="connsiteY69" fmla="*/ 1573008 h 2237474"/>
              <a:gd name="connsiteX70" fmla="*/ 7213486 w 12192000"/>
              <a:gd name="connsiteY70" fmla="*/ 1580987 h 2237474"/>
              <a:gd name="connsiteX71" fmla="*/ 7183121 w 12192000"/>
              <a:gd name="connsiteY71" fmla="*/ 1595162 h 2237474"/>
              <a:gd name="connsiteX72" fmla="*/ 7164601 w 12192000"/>
              <a:gd name="connsiteY72" fmla="*/ 1606490 h 2237474"/>
              <a:gd name="connsiteX73" fmla="*/ 7114651 w 12192000"/>
              <a:gd name="connsiteY73" fmla="*/ 1620959 h 2237474"/>
              <a:gd name="connsiteX74" fmla="*/ 7092727 w 12192000"/>
              <a:gd name="connsiteY74" fmla="*/ 1623628 h 2237474"/>
              <a:gd name="connsiteX75" fmla="*/ 7031309 w 12192000"/>
              <a:gd name="connsiteY75" fmla="*/ 1619451 h 2237474"/>
              <a:gd name="connsiteX76" fmla="*/ 6999084 w 12192000"/>
              <a:gd name="connsiteY76" fmla="*/ 1634317 h 2237474"/>
              <a:gd name="connsiteX77" fmla="*/ 6992107 w 12192000"/>
              <a:gd name="connsiteY77" fmla="*/ 1636860 h 2237474"/>
              <a:gd name="connsiteX78" fmla="*/ 6991765 w 12192000"/>
              <a:gd name="connsiteY78" fmla="*/ 1636725 h 2237474"/>
              <a:gd name="connsiteX79" fmla="*/ 6900177 w 12192000"/>
              <a:gd name="connsiteY79" fmla="*/ 1636016 h 2237474"/>
              <a:gd name="connsiteX80" fmla="*/ 6795372 w 12192000"/>
              <a:gd name="connsiteY80" fmla="*/ 1644845 h 2237474"/>
              <a:gd name="connsiteX81" fmla="*/ 6692251 w 12192000"/>
              <a:gd name="connsiteY81" fmla="*/ 1656357 h 2237474"/>
              <a:gd name="connsiteX82" fmla="*/ 6655235 w 12192000"/>
              <a:gd name="connsiteY82" fmla="*/ 1661869 h 2237474"/>
              <a:gd name="connsiteX83" fmla="*/ 6587857 w 12192000"/>
              <a:gd name="connsiteY83" fmla="*/ 1665769 h 2237474"/>
              <a:gd name="connsiteX84" fmla="*/ 6554894 w 12192000"/>
              <a:gd name="connsiteY84" fmla="*/ 1664428 h 2237474"/>
              <a:gd name="connsiteX85" fmla="*/ 6516595 w 12192000"/>
              <a:gd name="connsiteY85" fmla="*/ 1667475 h 2237474"/>
              <a:gd name="connsiteX86" fmla="*/ 6508541 w 12192000"/>
              <a:gd name="connsiteY86" fmla="*/ 1668757 h 2237474"/>
              <a:gd name="connsiteX87" fmla="*/ 6471012 w 12192000"/>
              <a:gd name="connsiteY87" fmla="*/ 1678604 h 2237474"/>
              <a:gd name="connsiteX88" fmla="*/ 6415265 w 12192000"/>
              <a:gd name="connsiteY88" fmla="*/ 1665317 h 2237474"/>
              <a:gd name="connsiteX89" fmla="*/ 6364035 w 12192000"/>
              <a:gd name="connsiteY89" fmla="*/ 1667683 h 2237474"/>
              <a:gd name="connsiteX90" fmla="*/ 6280959 w 12192000"/>
              <a:gd name="connsiteY90" fmla="*/ 1689329 h 2237474"/>
              <a:gd name="connsiteX91" fmla="*/ 6243319 w 12192000"/>
              <a:gd name="connsiteY91" fmla="*/ 1695560 h 2237474"/>
              <a:gd name="connsiteX92" fmla="*/ 6098321 w 12192000"/>
              <a:gd name="connsiteY92" fmla="*/ 1721646 h 2237474"/>
              <a:gd name="connsiteX93" fmla="*/ 5880652 w 12192000"/>
              <a:gd name="connsiteY93" fmla="*/ 1779643 h 2237474"/>
              <a:gd name="connsiteX94" fmla="*/ 5785959 w 12192000"/>
              <a:gd name="connsiteY94" fmla="*/ 1775307 h 2237474"/>
              <a:gd name="connsiteX95" fmla="*/ 5643534 w 12192000"/>
              <a:gd name="connsiteY95" fmla="*/ 1802919 h 2237474"/>
              <a:gd name="connsiteX96" fmla="*/ 5518799 w 12192000"/>
              <a:gd name="connsiteY96" fmla="*/ 1818312 h 2237474"/>
              <a:gd name="connsiteX97" fmla="*/ 5505014 w 12192000"/>
              <a:gd name="connsiteY97" fmla="*/ 1819259 h 2237474"/>
              <a:gd name="connsiteX98" fmla="*/ 5453307 w 12192000"/>
              <a:gd name="connsiteY98" fmla="*/ 1815450 h 2237474"/>
              <a:gd name="connsiteX99" fmla="*/ 5364192 w 12192000"/>
              <a:gd name="connsiteY99" fmla="*/ 1826074 h 2237474"/>
              <a:gd name="connsiteX100" fmla="*/ 5350380 w 12192000"/>
              <a:gd name="connsiteY100" fmla="*/ 1830891 h 2237474"/>
              <a:gd name="connsiteX101" fmla="*/ 5259633 w 12192000"/>
              <a:gd name="connsiteY101" fmla="*/ 1837160 h 2237474"/>
              <a:gd name="connsiteX102" fmla="*/ 5197513 w 12192000"/>
              <a:gd name="connsiteY102" fmla="*/ 1844718 h 2237474"/>
              <a:gd name="connsiteX103" fmla="*/ 5168852 w 12192000"/>
              <a:gd name="connsiteY103" fmla="*/ 1844846 h 2237474"/>
              <a:gd name="connsiteX104" fmla="*/ 5114927 w 12192000"/>
              <a:gd name="connsiteY104" fmla="*/ 1847827 h 2237474"/>
              <a:gd name="connsiteX105" fmla="*/ 5108970 w 12192000"/>
              <a:gd name="connsiteY105" fmla="*/ 1847935 h 2237474"/>
              <a:gd name="connsiteX106" fmla="*/ 5067961 w 12192000"/>
              <a:gd name="connsiteY106" fmla="*/ 1845917 h 2237474"/>
              <a:gd name="connsiteX107" fmla="*/ 5007075 w 12192000"/>
              <a:gd name="connsiteY107" fmla="*/ 1838626 h 2237474"/>
              <a:gd name="connsiteX108" fmla="*/ 4944087 w 12192000"/>
              <a:gd name="connsiteY108" fmla="*/ 1823332 h 2237474"/>
              <a:gd name="connsiteX109" fmla="*/ 4907662 w 12192000"/>
              <a:gd name="connsiteY109" fmla="*/ 1816900 h 2237474"/>
              <a:gd name="connsiteX110" fmla="*/ 4882386 w 12192000"/>
              <a:gd name="connsiteY110" fmla="*/ 1809844 h 2237474"/>
              <a:gd name="connsiteX111" fmla="*/ 4811440 w 12192000"/>
              <a:gd name="connsiteY111" fmla="*/ 1804655 h 2237474"/>
              <a:gd name="connsiteX112" fmla="*/ 4691075 w 12192000"/>
              <a:gd name="connsiteY112" fmla="*/ 1801389 h 2237474"/>
              <a:gd name="connsiteX113" fmla="*/ 4611738 w 12192000"/>
              <a:gd name="connsiteY113" fmla="*/ 1776964 h 2237474"/>
              <a:gd name="connsiteX114" fmla="*/ 4560070 w 12192000"/>
              <a:gd name="connsiteY114" fmla="*/ 1785640 h 2237474"/>
              <a:gd name="connsiteX115" fmla="*/ 4536503 w 12192000"/>
              <a:gd name="connsiteY115" fmla="*/ 1785334 h 2237474"/>
              <a:gd name="connsiteX116" fmla="*/ 4513724 w 12192000"/>
              <a:gd name="connsiteY116" fmla="*/ 1791996 h 2237474"/>
              <a:gd name="connsiteX117" fmla="*/ 4459810 w 12192000"/>
              <a:gd name="connsiteY117" fmla="*/ 1797886 h 2237474"/>
              <a:gd name="connsiteX118" fmla="*/ 4379064 w 12192000"/>
              <a:gd name="connsiteY118" fmla="*/ 1817177 h 2237474"/>
              <a:gd name="connsiteX119" fmla="*/ 4319209 w 12192000"/>
              <a:gd name="connsiteY119" fmla="*/ 1834833 h 2237474"/>
              <a:gd name="connsiteX120" fmla="*/ 4290981 w 12192000"/>
              <a:gd name="connsiteY120" fmla="*/ 1839677 h 2237474"/>
              <a:gd name="connsiteX121" fmla="*/ 4285792 w 12192000"/>
              <a:gd name="connsiteY121" fmla="*/ 1836231 h 2237474"/>
              <a:gd name="connsiteX122" fmla="*/ 4238372 w 12192000"/>
              <a:gd name="connsiteY122" fmla="*/ 1851480 h 2237474"/>
              <a:gd name="connsiteX123" fmla="*/ 4232517 w 12192000"/>
              <a:gd name="connsiteY123" fmla="*/ 1852567 h 2237474"/>
              <a:gd name="connsiteX124" fmla="*/ 4191732 w 12192000"/>
              <a:gd name="connsiteY124" fmla="*/ 1857328 h 2237474"/>
              <a:gd name="connsiteX125" fmla="*/ 4065532 w 12192000"/>
              <a:gd name="connsiteY125" fmla="*/ 1855477 h 2237474"/>
              <a:gd name="connsiteX126" fmla="*/ 4028460 w 12192000"/>
              <a:gd name="connsiteY126" fmla="*/ 1855137 h 2237474"/>
              <a:gd name="connsiteX127" fmla="*/ 4002267 w 12192000"/>
              <a:gd name="connsiteY127" fmla="*/ 1852352 h 2237474"/>
              <a:gd name="connsiteX128" fmla="*/ 3931396 w 12192000"/>
              <a:gd name="connsiteY128" fmla="*/ 1858915 h 2237474"/>
              <a:gd name="connsiteX129" fmla="*/ 3812162 w 12192000"/>
              <a:gd name="connsiteY129" fmla="*/ 1875501 h 2237474"/>
              <a:gd name="connsiteX130" fmla="*/ 3729530 w 12192000"/>
              <a:gd name="connsiteY130" fmla="*/ 1864513 h 2237474"/>
              <a:gd name="connsiteX131" fmla="*/ 3680177 w 12192000"/>
              <a:gd name="connsiteY131" fmla="*/ 1881552 h 2237474"/>
              <a:gd name="connsiteX132" fmla="*/ 3567259 w 12192000"/>
              <a:gd name="connsiteY132" fmla="*/ 1893482 h 2237474"/>
              <a:gd name="connsiteX133" fmla="*/ 3405770 w 12192000"/>
              <a:gd name="connsiteY133" fmla="*/ 1904591 h 2237474"/>
              <a:gd name="connsiteX134" fmla="*/ 3280097 w 12192000"/>
              <a:gd name="connsiteY134" fmla="*/ 1919610 h 2237474"/>
              <a:gd name="connsiteX135" fmla="*/ 3123424 w 12192000"/>
              <a:gd name="connsiteY135" fmla="*/ 1952930 h 2237474"/>
              <a:gd name="connsiteX136" fmla="*/ 3009910 w 12192000"/>
              <a:gd name="connsiteY136" fmla="*/ 1957866 h 2237474"/>
              <a:gd name="connsiteX137" fmla="*/ 2995934 w 12192000"/>
              <a:gd name="connsiteY137" fmla="*/ 1967085 h 2237474"/>
              <a:gd name="connsiteX138" fmla="*/ 2980071 w 12192000"/>
              <a:gd name="connsiteY138" fmla="*/ 1972988 h 2237474"/>
              <a:gd name="connsiteX139" fmla="*/ 2978094 w 12192000"/>
              <a:gd name="connsiteY139" fmla="*/ 1972369 h 2237474"/>
              <a:gd name="connsiteX140" fmla="*/ 2942858 w 12192000"/>
              <a:gd name="connsiteY140" fmla="*/ 1981367 h 2237474"/>
              <a:gd name="connsiteX141" fmla="*/ 2875436 w 12192000"/>
              <a:gd name="connsiteY141" fmla="*/ 1996977 h 2237474"/>
              <a:gd name="connsiteX142" fmla="*/ 2874892 w 12192000"/>
              <a:gd name="connsiteY142" fmla="*/ 1996085 h 2237474"/>
              <a:gd name="connsiteX143" fmla="*/ 2864145 w 12192000"/>
              <a:gd name="connsiteY143" fmla="*/ 1994061 h 2237474"/>
              <a:gd name="connsiteX144" fmla="*/ 2843662 w 12192000"/>
              <a:gd name="connsiteY144" fmla="*/ 1992498 h 2237474"/>
              <a:gd name="connsiteX145" fmla="*/ 2796128 w 12192000"/>
              <a:gd name="connsiteY145" fmla="*/ 1976403 h 2237474"/>
              <a:gd name="connsiteX146" fmla="*/ 2756784 w 12192000"/>
              <a:gd name="connsiteY146" fmla="*/ 1985116 h 2237474"/>
              <a:gd name="connsiteX147" fmla="*/ 2748833 w 12192000"/>
              <a:gd name="connsiteY147" fmla="*/ 1986323 h 2237474"/>
              <a:gd name="connsiteX148" fmla="*/ 2748661 w 12192000"/>
              <a:gd name="connsiteY148" fmla="*/ 1986122 h 2237474"/>
              <a:gd name="connsiteX149" fmla="*/ 2740251 w 12192000"/>
              <a:gd name="connsiteY149" fmla="*/ 1986946 h 2237474"/>
              <a:gd name="connsiteX150" fmla="*/ 2718916 w 12192000"/>
              <a:gd name="connsiteY150" fmla="*/ 1990867 h 2237474"/>
              <a:gd name="connsiteX151" fmla="*/ 2713522 w 12192000"/>
              <a:gd name="connsiteY151" fmla="*/ 1990173 h 2237474"/>
              <a:gd name="connsiteX152" fmla="*/ 2680597 w 12192000"/>
              <a:gd name="connsiteY152" fmla="*/ 1984996 h 2237474"/>
              <a:gd name="connsiteX153" fmla="*/ 2578178 w 12192000"/>
              <a:gd name="connsiteY153" fmla="*/ 1990531 h 2237474"/>
              <a:gd name="connsiteX154" fmla="*/ 2476147 w 12192000"/>
              <a:gd name="connsiteY154" fmla="*/ 1998305 h 2237474"/>
              <a:gd name="connsiteX155" fmla="*/ 2373568 w 12192000"/>
              <a:gd name="connsiteY155" fmla="*/ 2003219 h 2237474"/>
              <a:gd name="connsiteX156" fmla="*/ 2321399 w 12192000"/>
              <a:gd name="connsiteY156" fmla="*/ 1989467 h 2237474"/>
              <a:gd name="connsiteX157" fmla="*/ 2315525 w 12192000"/>
              <a:gd name="connsiteY157" fmla="*/ 1989708 h 2237474"/>
              <a:gd name="connsiteX158" fmla="*/ 2300792 w 12192000"/>
              <a:gd name="connsiteY158" fmla="*/ 1994290 h 2237474"/>
              <a:gd name="connsiteX159" fmla="*/ 2295469 w 12192000"/>
              <a:gd name="connsiteY159" fmla="*/ 1996659 h 2237474"/>
              <a:gd name="connsiteX160" fmla="*/ 2287219 w 12192000"/>
              <a:gd name="connsiteY160" fmla="*/ 1998750 h 2237474"/>
              <a:gd name="connsiteX161" fmla="*/ 2286948 w 12192000"/>
              <a:gd name="connsiteY161" fmla="*/ 1998596 h 2237474"/>
              <a:gd name="connsiteX162" fmla="*/ 2243069 w 12192000"/>
              <a:gd name="connsiteY162" fmla="*/ 2015111 h 2237474"/>
              <a:gd name="connsiteX163" fmla="*/ 2186609 w 12192000"/>
              <a:gd name="connsiteY163" fmla="*/ 2008263 h 2237474"/>
              <a:gd name="connsiteX164" fmla="*/ 2164831 w 12192000"/>
              <a:gd name="connsiteY164" fmla="*/ 2010143 h 2237474"/>
              <a:gd name="connsiteX165" fmla="*/ 2152836 w 12192000"/>
              <a:gd name="connsiteY165" fmla="*/ 2010048 h 2237474"/>
              <a:gd name="connsiteX166" fmla="*/ 2117102 w 12192000"/>
              <a:gd name="connsiteY166" fmla="*/ 2023004 h 2237474"/>
              <a:gd name="connsiteX167" fmla="*/ 2111935 w 12192000"/>
              <a:gd name="connsiteY167" fmla="*/ 2023163 h 2237474"/>
              <a:gd name="connsiteX168" fmla="*/ 2089991 w 12192000"/>
              <a:gd name="connsiteY168" fmla="*/ 2034193 h 2237474"/>
              <a:gd name="connsiteX169" fmla="*/ 2058061 w 12192000"/>
              <a:gd name="connsiteY169" fmla="*/ 2047942 h 2237474"/>
              <a:gd name="connsiteX170" fmla="*/ 2055737 w 12192000"/>
              <a:gd name="connsiteY170" fmla="*/ 2047704 h 2237474"/>
              <a:gd name="connsiteX171" fmla="*/ 2042244 w 12192000"/>
              <a:gd name="connsiteY171" fmla="*/ 2055560 h 2237474"/>
              <a:gd name="connsiteX172" fmla="*/ 1976224 w 12192000"/>
              <a:gd name="connsiteY172" fmla="*/ 2074257 h 2237474"/>
              <a:gd name="connsiteX173" fmla="*/ 1877728 w 12192000"/>
              <a:gd name="connsiteY173" fmla="*/ 2101004 h 2237474"/>
              <a:gd name="connsiteX174" fmla="*/ 1759056 w 12192000"/>
              <a:gd name="connsiteY174" fmla="*/ 2125608 h 2237474"/>
              <a:gd name="connsiteX175" fmla="*/ 1637948 w 12192000"/>
              <a:gd name="connsiteY175" fmla="*/ 2172597 h 2237474"/>
              <a:gd name="connsiteX176" fmla="*/ 1434549 w 12192000"/>
              <a:gd name="connsiteY176" fmla="*/ 2234522 h 2237474"/>
              <a:gd name="connsiteX177" fmla="*/ 1398481 w 12192000"/>
              <a:gd name="connsiteY177" fmla="*/ 2237074 h 2237474"/>
              <a:gd name="connsiteX178" fmla="*/ 1398407 w 12192000"/>
              <a:gd name="connsiteY178" fmla="*/ 2237095 h 2237474"/>
              <a:gd name="connsiteX179" fmla="*/ 1370962 w 12192000"/>
              <a:gd name="connsiteY179" fmla="*/ 2237474 h 2237474"/>
              <a:gd name="connsiteX180" fmla="*/ 1356367 w 12192000"/>
              <a:gd name="connsiteY180" fmla="*/ 2235089 h 2237474"/>
              <a:gd name="connsiteX181" fmla="*/ 1324828 w 12192000"/>
              <a:gd name="connsiteY181" fmla="*/ 2231968 h 2237474"/>
              <a:gd name="connsiteX182" fmla="*/ 1297744 w 12192000"/>
              <a:gd name="connsiteY182" fmla="*/ 2235849 h 2237474"/>
              <a:gd name="connsiteX183" fmla="*/ 1286236 w 12192000"/>
              <a:gd name="connsiteY183" fmla="*/ 2233135 h 2237474"/>
              <a:gd name="connsiteX184" fmla="*/ 1283504 w 12192000"/>
              <a:gd name="connsiteY184" fmla="*/ 2233797 h 2237474"/>
              <a:gd name="connsiteX185" fmla="*/ 1279765 w 12192000"/>
              <a:gd name="connsiteY185" fmla="*/ 2229639 h 2237474"/>
              <a:gd name="connsiteX186" fmla="*/ 1195347 w 12192000"/>
              <a:gd name="connsiteY186" fmla="*/ 2212354 h 2237474"/>
              <a:gd name="connsiteX187" fmla="*/ 970251 w 12192000"/>
              <a:gd name="connsiteY187" fmla="*/ 2221029 h 2237474"/>
              <a:gd name="connsiteX188" fmla="*/ 812914 w 12192000"/>
              <a:gd name="connsiteY188" fmla="*/ 2202752 h 2237474"/>
              <a:gd name="connsiteX189" fmla="*/ 800195 w 12192000"/>
              <a:gd name="connsiteY189" fmla="*/ 2209407 h 2237474"/>
              <a:gd name="connsiteX190" fmla="*/ 784978 w 12192000"/>
              <a:gd name="connsiteY190" fmla="*/ 2212360 h 2237474"/>
              <a:gd name="connsiteX191" fmla="*/ 681987 w 12192000"/>
              <a:gd name="connsiteY191" fmla="*/ 2216757 h 2237474"/>
              <a:gd name="connsiteX192" fmla="*/ 669923 w 12192000"/>
              <a:gd name="connsiteY192" fmla="*/ 2211682 h 2237474"/>
              <a:gd name="connsiteX193" fmla="*/ 648680 w 12192000"/>
              <a:gd name="connsiteY193" fmla="*/ 2206229 h 2237474"/>
              <a:gd name="connsiteX194" fmla="*/ 597225 w 12192000"/>
              <a:gd name="connsiteY194" fmla="*/ 2180999 h 2237474"/>
              <a:gd name="connsiteX195" fmla="*/ 558449 w 12192000"/>
              <a:gd name="connsiteY195" fmla="*/ 2182346 h 2237474"/>
              <a:gd name="connsiteX196" fmla="*/ 550517 w 12192000"/>
              <a:gd name="connsiteY196" fmla="*/ 2182060 h 2237474"/>
              <a:gd name="connsiteX197" fmla="*/ 550309 w 12192000"/>
              <a:gd name="connsiteY197" fmla="*/ 2181825 h 2237474"/>
              <a:gd name="connsiteX198" fmla="*/ 541836 w 12192000"/>
              <a:gd name="connsiteY198" fmla="*/ 2181063 h 2237474"/>
              <a:gd name="connsiteX199" fmla="*/ 536057 w 12192000"/>
              <a:gd name="connsiteY199" fmla="*/ 2181537 h 2237474"/>
              <a:gd name="connsiteX200" fmla="*/ 520671 w 12192000"/>
              <a:gd name="connsiteY200" fmla="*/ 2180980 h 2237474"/>
              <a:gd name="connsiteX201" fmla="*/ 515024 w 12192000"/>
              <a:gd name="connsiteY201" fmla="*/ 2179258 h 2237474"/>
              <a:gd name="connsiteX202" fmla="*/ 512278 w 12192000"/>
              <a:gd name="connsiteY202" fmla="*/ 2176369 h 2237474"/>
              <a:gd name="connsiteX203" fmla="*/ 480419 w 12192000"/>
              <a:gd name="connsiteY203" fmla="*/ 2167807 h 2237474"/>
              <a:gd name="connsiteX204" fmla="*/ 413835 w 12192000"/>
              <a:gd name="connsiteY204" fmla="*/ 2156783 h 2237474"/>
              <a:gd name="connsiteX205" fmla="*/ 376513 w 12192000"/>
              <a:gd name="connsiteY205" fmla="*/ 2154014 h 2237474"/>
              <a:gd name="connsiteX206" fmla="*/ 273386 w 12192000"/>
              <a:gd name="connsiteY206" fmla="*/ 2142551 h 2237474"/>
              <a:gd name="connsiteX207" fmla="*/ 169207 w 12192000"/>
              <a:gd name="connsiteY207" fmla="*/ 2128100 h 2237474"/>
              <a:gd name="connsiteX208" fmla="*/ 93149 w 12192000"/>
              <a:gd name="connsiteY208" fmla="*/ 2105324 h 2237474"/>
              <a:gd name="connsiteX209" fmla="*/ 88109 w 12192000"/>
              <a:gd name="connsiteY209" fmla="*/ 2106704 h 2237474"/>
              <a:gd name="connsiteX210" fmla="*/ 80022 w 12192000"/>
              <a:gd name="connsiteY210" fmla="*/ 2107254 h 2237474"/>
              <a:gd name="connsiteX211" fmla="*/ 79717 w 12192000"/>
              <a:gd name="connsiteY211" fmla="*/ 2107046 h 2237474"/>
              <a:gd name="connsiteX212" fmla="*/ 72352 w 12192000"/>
              <a:gd name="connsiteY212" fmla="*/ 2107991 h 2237474"/>
              <a:gd name="connsiteX213" fmla="*/ 37645 w 12192000"/>
              <a:gd name="connsiteY213" fmla="*/ 2115401 h 2237474"/>
              <a:gd name="connsiteX214" fmla="*/ 4572 w 12192000"/>
              <a:gd name="connsiteY214" fmla="*/ 2111091 h 2237474"/>
              <a:gd name="connsiteX215" fmla="*/ 0 w 12192000"/>
              <a:gd name="connsiteY215" fmla="*/ 2110468 h 2237474"/>
              <a:gd name="connsiteX216" fmla="*/ 0 w 12192000"/>
              <a:gd name="connsiteY216"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154948 w 12192000"/>
              <a:gd name="connsiteY4" fmla="*/ 762731 h 2237474"/>
              <a:gd name="connsiteX5" fmla="*/ 12047364 w 12192000"/>
              <a:gd name="connsiteY5" fmla="*/ 749662 h 2237474"/>
              <a:gd name="connsiteX6" fmla="*/ 11890686 w 12192000"/>
              <a:gd name="connsiteY6" fmla="*/ 732766 h 2237474"/>
              <a:gd name="connsiteX7" fmla="*/ 11782413 w 12192000"/>
              <a:gd name="connsiteY7" fmla="*/ 769868 h 2237474"/>
              <a:gd name="connsiteX8" fmla="*/ 11649954 w 12192000"/>
              <a:gd name="connsiteY8" fmla="*/ 749628 h 2237474"/>
              <a:gd name="connsiteX9" fmla="*/ 11560424 w 12192000"/>
              <a:gd name="connsiteY9" fmla="*/ 748017 h 2237474"/>
              <a:gd name="connsiteX10" fmla="*/ 11358455 w 12192000"/>
              <a:gd name="connsiteY10" fmla="*/ 747593 h 2237474"/>
              <a:gd name="connsiteX11" fmla="*/ 11165209 w 12192000"/>
              <a:gd name="connsiteY11" fmla="*/ 748852 h 2237474"/>
              <a:gd name="connsiteX12" fmla="*/ 11058755 w 12192000"/>
              <a:gd name="connsiteY12" fmla="*/ 749617 h 2237474"/>
              <a:gd name="connsiteX13" fmla="*/ 10884013 w 12192000"/>
              <a:gd name="connsiteY13" fmla="*/ 760728 h 2237474"/>
              <a:gd name="connsiteX14" fmla="*/ 10834688 w 12192000"/>
              <a:gd name="connsiteY14" fmla="*/ 757726 h 2237474"/>
              <a:gd name="connsiteX15" fmla="*/ 10805004 w 12192000"/>
              <a:gd name="connsiteY15" fmla="*/ 757573 h 2237474"/>
              <a:gd name="connsiteX16" fmla="*/ 10739478 w 12192000"/>
              <a:gd name="connsiteY16" fmla="*/ 776841 h 2237474"/>
              <a:gd name="connsiteX17" fmla="*/ 10458762 w 12192000"/>
              <a:gd name="connsiteY17" fmla="*/ 755400 h 2237474"/>
              <a:gd name="connsiteX18" fmla="*/ 10246919 w 12192000"/>
              <a:gd name="connsiteY18" fmla="*/ 769960 h 2237474"/>
              <a:gd name="connsiteX19" fmla="*/ 10167995 w 12192000"/>
              <a:gd name="connsiteY19" fmla="*/ 760843 h 2237474"/>
              <a:gd name="connsiteX20" fmla="*/ 9997044 w 12192000"/>
              <a:gd name="connsiteY20" fmla="*/ 780129 h 2237474"/>
              <a:gd name="connsiteX21" fmla="*/ 9943887 w 12192000"/>
              <a:gd name="connsiteY21" fmla="*/ 804141 h 2237474"/>
              <a:gd name="connsiteX22" fmla="*/ 9918248 w 12192000"/>
              <a:gd name="connsiteY22" fmla="*/ 816628 h 2237474"/>
              <a:gd name="connsiteX23" fmla="*/ 9836148 w 12192000"/>
              <a:gd name="connsiteY23" fmla="*/ 858312 h 2237474"/>
              <a:gd name="connsiteX24" fmla="*/ 9823800 w 12192000"/>
              <a:gd name="connsiteY24" fmla="*/ 866604 h 2237474"/>
              <a:gd name="connsiteX25" fmla="*/ 9761459 w 12192000"/>
              <a:gd name="connsiteY25" fmla="*/ 862394 h 2237474"/>
              <a:gd name="connsiteX26" fmla="*/ 9705768 w 12192000"/>
              <a:gd name="connsiteY26" fmla="*/ 894610 h 2237474"/>
              <a:gd name="connsiteX27" fmla="*/ 9683005 w 12192000"/>
              <a:gd name="connsiteY27" fmla="*/ 894128 h 2237474"/>
              <a:gd name="connsiteX28" fmla="*/ 9594438 w 12192000"/>
              <a:gd name="connsiteY28" fmla="*/ 919051 h 2237474"/>
              <a:gd name="connsiteX29" fmla="*/ 9577033 w 12192000"/>
              <a:gd name="connsiteY29" fmla="*/ 922857 h 2237474"/>
              <a:gd name="connsiteX30" fmla="*/ 9544189 w 12192000"/>
              <a:gd name="connsiteY30" fmla="*/ 938966 h 2237474"/>
              <a:gd name="connsiteX31" fmla="*/ 9500499 w 12192000"/>
              <a:gd name="connsiteY31" fmla="*/ 954680 h 2237474"/>
              <a:gd name="connsiteX32" fmla="*/ 9428195 w 12192000"/>
              <a:gd name="connsiteY32" fmla="*/ 986225 h 2237474"/>
              <a:gd name="connsiteX33" fmla="*/ 9410017 w 12192000"/>
              <a:gd name="connsiteY33" fmla="*/ 993931 h 2237474"/>
              <a:gd name="connsiteX34" fmla="*/ 9392919 w 12192000"/>
              <a:gd name="connsiteY34" fmla="*/ 994656 h 2237474"/>
              <a:gd name="connsiteX35" fmla="*/ 9278619 w 12192000"/>
              <a:gd name="connsiteY35" fmla="*/ 1011878 h 2237474"/>
              <a:gd name="connsiteX36" fmla="*/ 9268019 w 12192000"/>
              <a:gd name="connsiteY36" fmla="*/ 1007442 h 2237474"/>
              <a:gd name="connsiteX37" fmla="*/ 9234662 w 12192000"/>
              <a:gd name="connsiteY37" fmla="*/ 1023056 h 2237474"/>
              <a:gd name="connsiteX38" fmla="*/ 9181033 w 12192000"/>
              <a:gd name="connsiteY38" fmla="*/ 1037921 h 2237474"/>
              <a:gd name="connsiteX39" fmla="*/ 9155969 w 12192000"/>
              <a:gd name="connsiteY39" fmla="*/ 1046804 h 2237474"/>
              <a:gd name="connsiteX40" fmla="*/ 9133985 w 12192000"/>
              <a:gd name="connsiteY40" fmla="*/ 1046450 h 2237474"/>
              <a:gd name="connsiteX41" fmla="*/ 9012987 w 12192000"/>
              <a:gd name="connsiteY41" fmla="*/ 1061986 h 2237474"/>
              <a:gd name="connsiteX42" fmla="*/ 8968445 w 12192000"/>
              <a:gd name="connsiteY42" fmla="*/ 1052169 h 2237474"/>
              <a:gd name="connsiteX43" fmla="*/ 8958984 w 12192000"/>
              <a:gd name="connsiteY43" fmla="*/ 1057212 h 2237474"/>
              <a:gd name="connsiteX44" fmla="*/ 8886001 w 12192000"/>
              <a:gd name="connsiteY44" fmla="*/ 1067468 h 2237474"/>
              <a:gd name="connsiteX45" fmla="*/ 8838610 w 12192000"/>
              <a:gd name="connsiteY45" fmla="*/ 1075091 h 2237474"/>
              <a:gd name="connsiteX46" fmla="*/ 8750383 w 12192000"/>
              <a:gd name="connsiteY46" fmla="*/ 1097387 h 2237474"/>
              <a:gd name="connsiteX47" fmla="*/ 8697365 w 12192000"/>
              <a:gd name="connsiteY47" fmla="*/ 1105869 h 2237474"/>
              <a:gd name="connsiteX48" fmla="*/ 8665605 w 12192000"/>
              <a:gd name="connsiteY48" fmla="*/ 1110791 h 2237474"/>
              <a:gd name="connsiteX49" fmla="*/ 8584946 w 12192000"/>
              <a:gd name="connsiteY49" fmla="*/ 1135226 h 2237474"/>
              <a:gd name="connsiteX50" fmla="*/ 8460755 w 12192000"/>
              <a:gd name="connsiteY50" fmla="*/ 1203427 h 2237474"/>
              <a:gd name="connsiteX51" fmla="*/ 8419755 w 12192000"/>
              <a:gd name="connsiteY51" fmla="*/ 1216260 h 2237474"/>
              <a:gd name="connsiteX52" fmla="*/ 8411626 w 12192000"/>
              <a:gd name="connsiteY52" fmla="*/ 1214397 h 2237474"/>
              <a:gd name="connsiteX53" fmla="*/ 8363469 w 12192000"/>
              <a:gd name="connsiteY53" fmla="*/ 1246658 h 2237474"/>
              <a:gd name="connsiteX54" fmla="*/ 8275497 w 12192000"/>
              <a:gd name="connsiteY54" fmla="*/ 1264396 h 2237474"/>
              <a:gd name="connsiteX55" fmla="*/ 8206287 w 12192000"/>
              <a:gd name="connsiteY55" fmla="*/ 1273060 h 2237474"/>
              <a:gd name="connsiteX56" fmla="*/ 8168705 w 12192000"/>
              <a:gd name="connsiteY56" fmla="*/ 1279956 h 2237474"/>
              <a:gd name="connsiteX57" fmla="*/ 8139997 w 12192000"/>
              <a:gd name="connsiteY57" fmla="*/ 1282713 h 2237474"/>
              <a:gd name="connsiteX58" fmla="*/ 8074238 w 12192000"/>
              <a:gd name="connsiteY58" fmla="*/ 1301895 h 2237474"/>
              <a:gd name="connsiteX59" fmla="*/ 7968292 w 12192000"/>
              <a:gd name="connsiteY59" fmla="*/ 1338779 h 2237474"/>
              <a:gd name="connsiteX60" fmla="*/ 7945122 w 12192000"/>
              <a:gd name="connsiteY60" fmla="*/ 1345477 h 2237474"/>
              <a:gd name="connsiteX61" fmla="*/ 7902328 w 12192000"/>
              <a:gd name="connsiteY61" fmla="*/ 1345865 h 2237474"/>
              <a:gd name="connsiteX62" fmla="*/ 7875879 w 12192000"/>
              <a:gd name="connsiteY62" fmla="*/ 1345646 h 2237474"/>
              <a:gd name="connsiteX63" fmla="*/ 7840612 w 12192000"/>
              <a:gd name="connsiteY63" fmla="*/ 1369373 h 2237474"/>
              <a:gd name="connsiteX64" fmla="*/ 7786819 w 12192000"/>
              <a:gd name="connsiteY64" fmla="*/ 1378970 h 2237474"/>
              <a:gd name="connsiteX65" fmla="*/ 7548172 w 12192000"/>
              <a:gd name="connsiteY65" fmla="*/ 1417460 h 2237474"/>
              <a:gd name="connsiteX66" fmla="*/ 7483437 w 12192000"/>
              <a:gd name="connsiteY66" fmla="*/ 1478152 h 2237474"/>
              <a:gd name="connsiteX67" fmla="*/ 7377870 w 12192000"/>
              <a:gd name="connsiteY67" fmla="*/ 1523319 h 2237474"/>
              <a:gd name="connsiteX68" fmla="*/ 7230737 w 12192000"/>
              <a:gd name="connsiteY68" fmla="*/ 1562633 h 2237474"/>
              <a:gd name="connsiteX69" fmla="*/ 7224458 w 12192000"/>
              <a:gd name="connsiteY69" fmla="*/ 1573008 h 2237474"/>
              <a:gd name="connsiteX70" fmla="*/ 7213486 w 12192000"/>
              <a:gd name="connsiteY70" fmla="*/ 1580987 h 2237474"/>
              <a:gd name="connsiteX71" fmla="*/ 7183121 w 12192000"/>
              <a:gd name="connsiteY71" fmla="*/ 1595162 h 2237474"/>
              <a:gd name="connsiteX72" fmla="*/ 7164601 w 12192000"/>
              <a:gd name="connsiteY72" fmla="*/ 1606490 h 2237474"/>
              <a:gd name="connsiteX73" fmla="*/ 7114651 w 12192000"/>
              <a:gd name="connsiteY73" fmla="*/ 1620959 h 2237474"/>
              <a:gd name="connsiteX74" fmla="*/ 7092727 w 12192000"/>
              <a:gd name="connsiteY74" fmla="*/ 1623628 h 2237474"/>
              <a:gd name="connsiteX75" fmla="*/ 7031309 w 12192000"/>
              <a:gd name="connsiteY75" fmla="*/ 1619451 h 2237474"/>
              <a:gd name="connsiteX76" fmla="*/ 6999084 w 12192000"/>
              <a:gd name="connsiteY76" fmla="*/ 1634317 h 2237474"/>
              <a:gd name="connsiteX77" fmla="*/ 6992107 w 12192000"/>
              <a:gd name="connsiteY77" fmla="*/ 1636860 h 2237474"/>
              <a:gd name="connsiteX78" fmla="*/ 6991765 w 12192000"/>
              <a:gd name="connsiteY78" fmla="*/ 1636725 h 2237474"/>
              <a:gd name="connsiteX79" fmla="*/ 6900177 w 12192000"/>
              <a:gd name="connsiteY79" fmla="*/ 1636016 h 2237474"/>
              <a:gd name="connsiteX80" fmla="*/ 6795372 w 12192000"/>
              <a:gd name="connsiteY80" fmla="*/ 1644845 h 2237474"/>
              <a:gd name="connsiteX81" fmla="*/ 6692251 w 12192000"/>
              <a:gd name="connsiteY81" fmla="*/ 1656357 h 2237474"/>
              <a:gd name="connsiteX82" fmla="*/ 6655235 w 12192000"/>
              <a:gd name="connsiteY82" fmla="*/ 1661869 h 2237474"/>
              <a:gd name="connsiteX83" fmla="*/ 6587857 w 12192000"/>
              <a:gd name="connsiteY83" fmla="*/ 1665769 h 2237474"/>
              <a:gd name="connsiteX84" fmla="*/ 6554894 w 12192000"/>
              <a:gd name="connsiteY84" fmla="*/ 1664428 h 2237474"/>
              <a:gd name="connsiteX85" fmla="*/ 6516595 w 12192000"/>
              <a:gd name="connsiteY85" fmla="*/ 1667475 h 2237474"/>
              <a:gd name="connsiteX86" fmla="*/ 6508541 w 12192000"/>
              <a:gd name="connsiteY86" fmla="*/ 1668757 h 2237474"/>
              <a:gd name="connsiteX87" fmla="*/ 6471012 w 12192000"/>
              <a:gd name="connsiteY87" fmla="*/ 1678604 h 2237474"/>
              <a:gd name="connsiteX88" fmla="*/ 6415265 w 12192000"/>
              <a:gd name="connsiteY88" fmla="*/ 1665317 h 2237474"/>
              <a:gd name="connsiteX89" fmla="*/ 6364035 w 12192000"/>
              <a:gd name="connsiteY89" fmla="*/ 1667683 h 2237474"/>
              <a:gd name="connsiteX90" fmla="*/ 6280959 w 12192000"/>
              <a:gd name="connsiteY90" fmla="*/ 1689329 h 2237474"/>
              <a:gd name="connsiteX91" fmla="*/ 6243319 w 12192000"/>
              <a:gd name="connsiteY91" fmla="*/ 1695560 h 2237474"/>
              <a:gd name="connsiteX92" fmla="*/ 6098321 w 12192000"/>
              <a:gd name="connsiteY92" fmla="*/ 1721646 h 2237474"/>
              <a:gd name="connsiteX93" fmla="*/ 5880652 w 12192000"/>
              <a:gd name="connsiteY93" fmla="*/ 1779643 h 2237474"/>
              <a:gd name="connsiteX94" fmla="*/ 5785959 w 12192000"/>
              <a:gd name="connsiteY94" fmla="*/ 1775307 h 2237474"/>
              <a:gd name="connsiteX95" fmla="*/ 5643534 w 12192000"/>
              <a:gd name="connsiteY95" fmla="*/ 1802919 h 2237474"/>
              <a:gd name="connsiteX96" fmla="*/ 5518799 w 12192000"/>
              <a:gd name="connsiteY96" fmla="*/ 1818312 h 2237474"/>
              <a:gd name="connsiteX97" fmla="*/ 5505014 w 12192000"/>
              <a:gd name="connsiteY97" fmla="*/ 1819259 h 2237474"/>
              <a:gd name="connsiteX98" fmla="*/ 5453307 w 12192000"/>
              <a:gd name="connsiteY98" fmla="*/ 1815450 h 2237474"/>
              <a:gd name="connsiteX99" fmla="*/ 5364192 w 12192000"/>
              <a:gd name="connsiteY99" fmla="*/ 1826074 h 2237474"/>
              <a:gd name="connsiteX100" fmla="*/ 5350380 w 12192000"/>
              <a:gd name="connsiteY100" fmla="*/ 1830891 h 2237474"/>
              <a:gd name="connsiteX101" fmla="*/ 5259633 w 12192000"/>
              <a:gd name="connsiteY101" fmla="*/ 1837160 h 2237474"/>
              <a:gd name="connsiteX102" fmla="*/ 5197513 w 12192000"/>
              <a:gd name="connsiteY102" fmla="*/ 1844718 h 2237474"/>
              <a:gd name="connsiteX103" fmla="*/ 5168852 w 12192000"/>
              <a:gd name="connsiteY103" fmla="*/ 1844846 h 2237474"/>
              <a:gd name="connsiteX104" fmla="*/ 5114927 w 12192000"/>
              <a:gd name="connsiteY104" fmla="*/ 1847827 h 2237474"/>
              <a:gd name="connsiteX105" fmla="*/ 5108970 w 12192000"/>
              <a:gd name="connsiteY105" fmla="*/ 1847935 h 2237474"/>
              <a:gd name="connsiteX106" fmla="*/ 5067961 w 12192000"/>
              <a:gd name="connsiteY106" fmla="*/ 1845917 h 2237474"/>
              <a:gd name="connsiteX107" fmla="*/ 5007075 w 12192000"/>
              <a:gd name="connsiteY107" fmla="*/ 1838626 h 2237474"/>
              <a:gd name="connsiteX108" fmla="*/ 4944087 w 12192000"/>
              <a:gd name="connsiteY108" fmla="*/ 1823332 h 2237474"/>
              <a:gd name="connsiteX109" fmla="*/ 4907662 w 12192000"/>
              <a:gd name="connsiteY109" fmla="*/ 1816900 h 2237474"/>
              <a:gd name="connsiteX110" fmla="*/ 4882386 w 12192000"/>
              <a:gd name="connsiteY110" fmla="*/ 1809844 h 2237474"/>
              <a:gd name="connsiteX111" fmla="*/ 4811440 w 12192000"/>
              <a:gd name="connsiteY111" fmla="*/ 1804655 h 2237474"/>
              <a:gd name="connsiteX112" fmla="*/ 4691075 w 12192000"/>
              <a:gd name="connsiteY112" fmla="*/ 1801389 h 2237474"/>
              <a:gd name="connsiteX113" fmla="*/ 4611738 w 12192000"/>
              <a:gd name="connsiteY113" fmla="*/ 1776964 h 2237474"/>
              <a:gd name="connsiteX114" fmla="*/ 4560070 w 12192000"/>
              <a:gd name="connsiteY114" fmla="*/ 1785640 h 2237474"/>
              <a:gd name="connsiteX115" fmla="*/ 4536503 w 12192000"/>
              <a:gd name="connsiteY115" fmla="*/ 1785334 h 2237474"/>
              <a:gd name="connsiteX116" fmla="*/ 4513724 w 12192000"/>
              <a:gd name="connsiteY116" fmla="*/ 1791996 h 2237474"/>
              <a:gd name="connsiteX117" fmla="*/ 4459810 w 12192000"/>
              <a:gd name="connsiteY117" fmla="*/ 1797886 h 2237474"/>
              <a:gd name="connsiteX118" fmla="*/ 4379064 w 12192000"/>
              <a:gd name="connsiteY118" fmla="*/ 1817177 h 2237474"/>
              <a:gd name="connsiteX119" fmla="*/ 4319209 w 12192000"/>
              <a:gd name="connsiteY119" fmla="*/ 1834833 h 2237474"/>
              <a:gd name="connsiteX120" fmla="*/ 4290981 w 12192000"/>
              <a:gd name="connsiteY120" fmla="*/ 1839677 h 2237474"/>
              <a:gd name="connsiteX121" fmla="*/ 4285792 w 12192000"/>
              <a:gd name="connsiteY121" fmla="*/ 1836231 h 2237474"/>
              <a:gd name="connsiteX122" fmla="*/ 4238372 w 12192000"/>
              <a:gd name="connsiteY122" fmla="*/ 1851480 h 2237474"/>
              <a:gd name="connsiteX123" fmla="*/ 4232517 w 12192000"/>
              <a:gd name="connsiteY123" fmla="*/ 1852567 h 2237474"/>
              <a:gd name="connsiteX124" fmla="*/ 4191732 w 12192000"/>
              <a:gd name="connsiteY124" fmla="*/ 1857328 h 2237474"/>
              <a:gd name="connsiteX125" fmla="*/ 4065532 w 12192000"/>
              <a:gd name="connsiteY125" fmla="*/ 1855477 h 2237474"/>
              <a:gd name="connsiteX126" fmla="*/ 4028460 w 12192000"/>
              <a:gd name="connsiteY126" fmla="*/ 1855137 h 2237474"/>
              <a:gd name="connsiteX127" fmla="*/ 4002267 w 12192000"/>
              <a:gd name="connsiteY127" fmla="*/ 1852352 h 2237474"/>
              <a:gd name="connsiteX128" fmla="*/ 3931396 w 12192000"/>
              <a:gd name="connsiteY128" fmla="*/ 1858915 h 2237474"/>
              <a:gd name="connsiteX129" fmla="*/ 3812162 w 12192000"/>
              <a:gd name="connsiteY129" fmla="*/ 1875501 h 2237474"/>
              <a:gd name="connsiteX130" fmla="*/ 3729530 w 12192000"/>
              <a:gd name="connsiteY130" fmla="*/ 1864513 h 2237474"/>
              <a:gd name="connsiteX131" fmla="*/ 3680177 w 12192000"/>
              <a:gd name="connsiteY131" fmla="*/ 1881552 h 2237474"/>
              <a:gd name="connsiteX132" fmla="*/ 3567259 w 12192000"/>
              <a:gd name="connsiteY132" fmla="*/ 1893482 h 2237474"/>
              <a:gd name="connsiteX133" fmla="*/ 3405770 w 12192000"/>
              <a:gd name="connsiteY133" fmla="*/ 1904591 h 2237474"/>
              <a:gd name="connsiteX134" fmla="*/ 3280097 w 12192000"/>
              <a:gd name="connsiteY134" fmla="*/ 1919610 h 2237474"/>
              <a:gd name="connsiteX135" fmla="*/ 3123424 w 12192000"/>
              <a:gd name="connsiteY135" fmla="*/ 1952930 h 2237474"/>
              <a:gd name="connsiteX136" fmla="*/ 3009910 w 12192000"/>
              <a:gd name="connsiteY136" fmla="*/ 1957866 h 2237474"/>
              <a:gd name="connsiteX137" fmla="*/ 2995934 w 12192000"/>
              <a:gd name="connsiteY137" fmla="*/ 1967085 h 2237474"/>
              <a:gd name="connsiteX138" fmla="*/ 2980071 w 12192000"/>
              <a:gd name="connsiteY138" fmla="*/ 1972988 h 2237474"/>
              <a:gd name="connsiteX139" fmla="*/ 2978094 w 12192000"/>
              <a:gd name="connsiteY139" fmla="*/ 1972369 h 2237474"/>
              <a:gd name="connsiteX140" fmla="*/ 2942858 w 12192000"/>
              <a:gd name="connsiteY140" fmla="*/ 1981367 h 2237474"/>
              <a:gd name="connsiteX141" fmla="*/ 2875436 w 12192000"/>
              <a:gd name="connsiteY141" fmla="*/ 1996977 h 2237474"/>
              <a:gd name="connsiteX142" fmla="*/ 2874892 w 12192000"/>
              <a:gd name="connsiteY142" fmla="*/ 1996085 h 2237474"/>
              <a:gd name="connsiteX143" fmla="*/ 2864145 w 12192000"/>
              <a:gd name="connsiteY143" fmla="*/ 1994061 h 2237474"/>
              <a:gd name="connsiteX144" fmla="*/ 2843662 w 12192000"/>
              <a:gd name="connsiteY144" fmla="*/ 1992498 h 2237474"/>
              <a:gd name="connsiteX145" fmla="*/ 2796128 w 12192000"/>
              <a:gd name="connsiteY145" fmla="*/ 1976403 h 2237474"/>
              <a:gd name="connsiteX146" fmla="*/ 2756784 w 12192000"/>
              <a:gd name="connsiteY146" fmla="*/ 1985116 h 2237474"/>
              <a:gd name="connsiteX147" fmla="*/ 2748833 w 12192000"/>
              <a:gd name="connsiteY147" fmla="*/ 1986323 h 2237474"/>
              <a:gd name="connsiteX148" fmla="*/ 2748661 w 12192000"/>
              <a:gd name="connsiteY148" fmla="*/ 1986122 h 2237474"/>
              <a:gd name="connsiteX149" fmla="*/ 2740251 w 12192000"/>
              <a:gd name="connsiteY149" fmla="*/ 1986946 h 2237474"/>
              <a:gd name="connsiteX150" fmla="*/ 2718916 w 12192000"/>
              <a:gd name="connsiteY150" fmla="*/ 1990867 h 2237474"/>
              <a:gd name="connsiteX151" fmla="*/ 2713522 w 12192000"/>
              <a:gd name="connsiteY151" fmla="*/ 1990173 h 2237474"/>
              <a:gd name="connsiteX152" fmla="*/ 2680597 w 12192000"/>
              <a:gd name="connsiteY152" fmla="*/ 1984996 h 2237474"/>
              <a:gd name="connsiteX153" fmla="*/ 2578178 w 12192000"/>
              <a:gd name="connsiteY153" fmla="*/ 1990531 h 2237474"/>
              <a:gd name="connsiteX154" fmla="*/ 2476147 w 12192000"/>
              <a:gd name="connsiteY154" fmla="*/ 1998305 h 2237474"/>
              <a:gd name="connsiteX155" fmla="*/ 2373568 w 12192000"/>
              <a:gd name="connsiteY155" fmla="*/ 2003219 h 2237474"/>
              <a:gd name="connsiteX156" fmla="*/ 2321399 w 12192000"/>
              <a:gd name="connsiteY156" fmla="*/ 1989467 h 2237474"/>
              <a:gd name="connsiteX157" fmla="*/ 2315525 w 12192000"/>
              <a:gd name="connsiteY157" fmla="*/ 1989708 h 2237474"/>
              <a:gd name="connsiteX158" fmla="*/ 2300792 w 12192000"/>
              <a:gd name="connsiteY158" fmla="*/ 1994290 h 2237474"/>
              <a:gd name="connsiteX159" fmla="*/ 2295469 w 12192000"/>
              <a:gd name="connsiteY159" fmla="*/ 1996659 h 2237474"/>
              <a:gd name="connsiteX160" fmla="*/ 2287219 w 12192000"/>
              <a:gd name="connsiteY160" fmla="*/ 1998750 h 2237474"/>
              <a:gd name="connsiteX161" fmla="*/ 2286948 w 12192000"/>
              <a:gd name="connsiteY161" fmla="*/ 1998596 h 2237474"/>
              <a:gd name="connsiteX162" fmla="*/ 2243069 w 12192000"/>
              <a:gd name="connsiteY162" fmla="*/ 2015111 h 2237474"/>
              <a:gd name="connsiteX163" fmla="*/ 2186609 w 12192000"/>
              <a:gd name="connsiteY163" fmla="*/ 2008263 h 2237474"/>
              <a:gd name="connsiteX164" fmla="*/ 2164831 w 12192000"/>
              <a:gd name="connsiteY164" fmla="*/ 2010143 h 2237474"/>
              <a:gd name="connsiteX165" fmla="*/ 2152836 w 12192000"/>
              <a:gd name="connsiteY165" fmla="*/ 2010048 h 2237474"/>
              <a:gd name="connsiteX166" fmla="*/ 2117102 w 12192000"/>
              <a:gd name="connsiteY166" fmla="*/ 2023004 h 2237474"/>
              <a:gd name="connsiteX167" fmla="*/ 2111935 w 12192000"/>
              <a:gd name="connsiteY167" fmla="*/ 2023163 h 2237474"/>
              <a:gd name="connsiteX168" fmla="*/ 2089991 w 12192000"/>
              <a:gd name="connsiteY168" fmla="*/ 2034193 h 2237474"/>
              <a:gd name="connsiteX169" fmla="*/ 2058061 w 12192000"/>
              <a:gd name="connsiteY169" fmla="*/ 2047942 h 2237474"/>
              <a:gd name="connsiteX170" fmla="*/ 2055737 w 12192000"/>
              <a:gd name="connsiteY170" fmla="*/ 2047704 h 2237474"/>
              <a:gd name="connsiteX171" fmla="*/ 2042244 w 12192000"/>
              <a:gd name="connsiteY171" fmla="*/ 2055560 h 2237474"/>
              <a:gd name="connsiteX172" fmla="*/ 1976224 w 12192000"/>
              <a:gd name="connsiteY172" fmla="*/ 2074257 h 2237474"/>
              <a:gd name="connsiteX173" fmla="*/ 1877728 w 12192000"/>
              <a:gd name="connsiteY173" fmla="*/ 2101004 h 2237474"/>
              <a:gd name="connsiteX174" fmla="*/ 1759056 w 12192000"/>
              <a:gd name="connsiteY174" fmla="*/ 2125608 h 2237474"/>
              <a:gd name="connsiteX175" fmla="*/ 1637948 w 12192000"/>
              <a:gd name="connsiteY175" fmla="*/ 2172597 h 2237474"/>
              <a:gd name="connsiteX176" fmla="*/ 1434549 w 12192000"/>
              <a:gd name="connsiteY176" fmla="*/ 2234522 h 2237474"/>
              <a:gd name="connsiteX177" fmla="*/ 1398481 w 12192000"/>
              <a:gd name="connsiteY177" fmla="*/ 2237074 h 2237474"/>
              <a:gd name="connsiteX178" fmla="*/ 1398407 w 12192000"/>
              <a:gd name="connsiteY178" fmla="*/ 2237095 h 2237474"/>
              <a:gd name="connsiteX179" fmla="*/ 1370962 w 12192000"/>
              <a:gd name="connsiteY179" fmla="*/ 2237474 h 2237474"/>
              <a:gd name="connsiteX180" fmla="*/ 1356367 w 12192000"/>
              <a:gd name="connsiteY180" fmla="*/ 2235089 h 2237474"/>
              <a:gd name="connsiteX181" fmla="*/ 1324828 w 12192000"/>
              <a:gd name="connsiteY181" fmla="*/ 2231968 h 2237474"/>
              <a:gd name="connsiteX182" fmla="*/ 1297744 w 12192000"/>
              <a:gd name="connsiteY182" fmla="*/ 2235849 h 2237474"/>
              <a:gd name="connsiteX183" fmla="*/ 1286236 w 12192000"/>
              <a:gd name="connsiteY183" fmla="*/ 2233135 h 2237474"/>
              <a:gd name="connsiteX184" fmla="*/ 1283504 w 12192000"/>
              <a:gd name="connsiteY184" fmla="*/ 2233797 h 2237474"/>
              <a:gd name="connsiteX185" fmla="*/ 1279765 w 12192000"/>
              <a:gd name="connsiteY185" fmla="*/ 2229639 h 2237474"/>
              <a:gd name="connsiteX186" fmla="*/ 1195347 w 12192000"/>
              <a:gd name="connsiteY186" fmla="*/ 2212354 h 2237474"/>
              <a:gd name="connsiteX187" fmla="*/ 970251 w 12192000"/>
              <a:gd name="connsiteY187" fmla="*/ 2221029 h 2237474"/>
              <a:gd name="connsiteX188" fmla="*/ 812914 w 12192000"/>
              <a:gd name="connsiteY188" fmla="*/ 2202752 h 2237474"/>
              <a:gd name="connsiteX189" fmla="*/ 800195 w 12192000"/>
              <a:gd name="connsiteY189" fmla="*/ 2209407 h 2237474"/>
              <a:gd name="connsiteX190" fmla="*/ 784978 w 12192000"/>
              <a:gd name="connsiteY190" fmla="*/ 2212360 h 2237474"/>
              <a:gd name="connsiteX191" fmla="*/ 681987 w 12192000"/>
              <a:gd name="connsiteY191" fmla="*/ 2216757 h 2237474"/>
              <a:gd name="connsiteX192" fmla="*/ 669923 w 12192000"/>
              <a:gd name="connsiteY192" fmla="*/ 2211682 h 2237474"/>
              <a:gd name="connsiteX193" fmla="*/ 648680 w 12192000"/>
              <a:gd name="connsiteY193" fmla="*/ 2206229 h 2237474"/>
              <a:gd name="connsiteX194" fmla="*/ 597225 w 12192000"/>
              <a:gd name="connsiteY194" fmla="*/ 2180999 h 2237474"/>
              <a:gd name="connsiteX195" fmla="*/ 558449 w 12192000"/>
              <a:gd name="connsiteY195" fmla="*/ 2182346 h 2237474"/>
              <a:gd name="connsiteX196" fmla="*/ 550517 w 12192000"/>
              <a:gd name="connsiteY196" fmla="*/ 2182060 h 2237474"/>
              <a:gd name="connsiteX197" fmla="*/ 550309 w 12192000"/>
              <a:gd name="connsiteY197" fmla="*/ 2181825 h 2237474"/>
              <a:gd name="connsiteX198" fmla="*/ 541836 w 12192000"/>
              <a:gd name="connsiteY198" fmla="*/ 2181063 h 2237474"/>
              <a:gd name="connsiteX199" fmla="*/ 536057 w 12192000"/>
              <a:gd name="connsiteY199" fmla="*/ 2181537 h 2237474"/>
              <a:gd name="connsiteX200" fmla="*/ 520671 w 12192000"/>
              <a:gd name="connsiteY200" fmla="*/ 2180980 h 2237474"/>
              <a:gd name="connsiteX201" fmla="*/ 515024 w 12192000"/>
              <a:gd name="connsiteY201" fmla="*/ 2179258 h 2237474"/>
              <a:gd name="connsiteX202" fmla="*/ 512278 w 12192000"/>
              <a:gd name="connsiteY202" fmla="*/ 2176369 h 2237474"/>
              <a:gd name="connsiteX203" fmla="*/ 480419 w 12192000"/>
              <a:gd name="connsiteY203" fmla="*/ 2167807 h 2237474"/>
              <a:gd name="connsiteX204" fmla="*/ 413835 w 12192000"/>
              <a:gd name="connsiteY204" fmla="*/ 2156783 h 2237474"/>
              <a:gd name="connsiteX205" fmla="*/ 376513 w 12192000"/>
              <a:gd name="connsiteY205" fmla="*/ 2154014 h 2237474"/>
              <a:gd name="connsiteX206" fmla="*/ 273386 w 12192000"/>
              <a:gd name="connsiteY206" fmla="*/ 2142551 h 2237474"/>
              <a:gd name="connsiteX207" fmla="*/ 169207 w 12192000"/>
              <a:gd name="connsiteY207" fmla="*/ 2128100 h 2237474"/>
              <a:gd name="connsiteX208" fmla="*/ 93149 w 12192000"/>
              <a:gd name="connsiteY208" fmla="*/ 2105324 h 2237474"/>
              <a:gd name="connsiteX209" fmla="*/ 88109 w 12192000"/>
              <a:gd name="connsiteY209" fmla="*/ 2106704 h 2237474"/>
              <a:gd name="connsiteX210" fmla="*/ 80022 w 12192000"/>
              <a:gd name="connsiteY210" fmla="*/ 2107254 h 2237474"/>
              <a:gd name="connsiteX211" fmla="*/ 79717 w 12192000"/>
              <a:gd name="connsiteY211" fmla="*/ 2107046 h 2237474"/>
              <a:gd name="connsiteX212" fmla="*/ 72352 w 12192000"/>
              <a:gd name="connsiteY212" fmla="*/ 2107991 h 2237474"/>
              <a:gd name="connsiteX213" fmla="*/ 37645 w 12192000"/>
              <a:gd name="connsiteY213" fmla="*/ 2115401 h 2237474"/>
              <a:gd name="connsiteX214" fmla="*/ 4572 w 12192000"/>
              <a:gd name="connsiteY214" fmla="*/ 2111091 h 2237474"/>
              <a:gd name="connsiteX215" fmla="*/ 0 w 12192000"/>
              <a:gd name="connsiteY215" fmla="*/ 2110468 h 2237474"/>
              <a:gd name="connsiteX216" fmla="*/ 0 w 12192000"/>
              <a:gd name="connsiteY216"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154948 w 12192000"/>
              <a:gd name="connsiteY4" fmla="*/ 762731 h 2237474"/>
              <a:gd name="connsiteX5" fmla="*/ 12047364 w 12192000"/>
              <a:gd name="connsiteY5" fmla="*/ 749662 h 2237474"/>
              <a:gd name="connsiteX6" fmla="*/ 11890686 w 12192000"/>
              <a:gd name="connsiteY6" fmla="*/ 732766 h 2237474"/>
              <a:gd name="connsiteX7" fmla="*/ 11782413 w 12192000"/>
              <a:gd name="connsiteY7" fmla="*/ 769868 h 2237474"/>
              <a:gd name="connsiteX8" fmla="*/ 11649954 w 12192000"/>
              <a:gd name="connsiteY8" fmla="*/ 749628 h 2237474"/>
              <a:gd name="connsiteX9" fmla="*/ 11560424 w 12192000"/>
              <a:gd name="connsiteY9" fmla="*/ 748017 h 2237474"/>
              <a:gd name="connsiteX10" fmla="*/ 11358455 w 12192000"/>
              <a:gd name="connsiteY10" fmla="*/ 747593 h 2237474"/>
              <a:gd name="connsiteX11" fmla="*/ 11165209 w 12192000"/>
              <a:gd name="connsiteY11" fmla="*/ 748852 h 2237474"/>
              <a:gd name="connsiteX12" fmla="*/ 11058755 w 12192000"/>
              <a:gd name="connsiteY12" fmla="*/ 749617 h 2237474"/>
              <a:gd name="connsiteX13" fmla="*/ 10884013 w 12192000"/>
              <a:gd name="connsiteY13" fmla="*/ 760728 h 2237474"/>
              <a:gd name="connsiteX14" fmla="*/ 10834688 w 12192000"/>
              <a:gd name="connsiteY14" fmla="*/ 757726 h 2237474"/>
              <a:gd name="connsiteX15" fmla="*/ 10805004 w 12192000"/>
              <a:gd name="connsiteY15" fmla="*/ 757573 h 2237474"/>
              <a:gd name="connsiteX16" fmla="*/ 10739478 w 12192000"/>
              <a:gd name="connsiteY16" fmla="*/ 776841 h 2237474"/>
              <a:gd name="connsiteX17" fmla="*/ 10458762 w 12192000"/>
              <a:gd name="connsiteY17" fmla="*/ 755400 h 2237474"/>
              <a:gd name="connsiteX18" fmla="*/ 10246919 w 12192000"/>
              <a:gd name="connsiteY18" fmla="*/ 769960 h 2237474"/>
              <a:gd name="connsiteX19" fmla="*/ 10167995 w 12192000"/>
              <a:gd name="connsiteY19" fmla="*/ 760843 h 2237474"/>
              <a:gd name="connsiteX20" fmla="*/ 9997044 w 12192000"/>
              <a:gd name="connsiteY20" fmla="*/ 780129 h 2237474"/>
              <a:gd name="connsiteX21" fmla="*/ 9943887 w 12192000"/>
              <a:gd name="connsiteY21" fmla="*/ 804141 h 2237474"/>
              <a:gd name="connsiteX22" fmla="*/ 9918248 w 12192000"/>
              <a:gd name="connsiteY22" fmla="*/ 816628 h 2237474"/>
              <a:gd name="connsiteX23" fmla="*/ 9836148 w 12192000"/>
              <a:gd name="connsiteY23" fmla="*/ 858312 h 2237474"/>
              <a:gd name="connsiteX24" fmla="*/ 9761459 w 12192000"/>
              <a:gd name="connsiteY24" fmla="*/ 862394 h 2237474"/>
              <a:gd name="connsiteX25" fmla="*/ 9705768 w 12192000"/>
              <a:gd name="connsiteY25" fmla="*/ 894610 h 2237474"/>
              <a:gd name="connsiteX26" fmla="*/ 9683005 w 12192000"/>
              <a:gd name="connsiteY26" fmla="*/ 894128 h 2237474"/>
              <a:gd name="connsiteX27" fmla="*/ 9594438 w 12192000"/>
              <a:gd name="connsiteY27" fmla="*/ 919051 h 2237474"/>
              <a:gd name="connsiteX28" fmla="*/ 9577033 w 12192000"/>
              <a:gd name="connsiteY28" fmla="*/ 922857 h 2237474"/>
              <a:gd name="connsiteX29" fmla="*/ 9544189 w 12192000"/>
              <a:gd name="connsiteY29" fmla="*/ 938966 h 2237474"/>
              <a:gd name="connsiteX30" fmla="*/ 9500499 w 12192000"/>
              <a:gd name="connsiteY30" fmla="*/ 954680 h 2237474"/>
              <a:gd name="connsiteX31" fmla="*/ 9428195 w 12192000"/>
              <a:gd name="connsiteY31" fmla="*/ 986225 h 2237474"/>
              <a:gd name="connsiteX32" fmla="*/ 9410017 w 12192000"/>
              <a:gd name="connsiteY32" fmla="*/ 993931 h 2237474"/>
              <a:gd name="connsiteX33" fmla="*/ 9392919 w 12192000"/>
              <a:gd name="connsiteY33" fmla="*/ 994656 h 2237474"/>
              <a:gd name="connsiteX34" fmla="*/ 9278619 w 12192000"/>
              <a:gd name="connsiteY34" fmla="*/ 1011878 h 2237474"/>
              <a:gd name="connsiteX35" fmla="*/ 9268019 w 12192000"/>
              <a:gd name="connsiteY35" fmla="*/ 1007442 h 2237474"/>
              <a:gd name="connsiteX36" fmla="*/ 9234662 w 12192000"/>
              <a:gd name="connsiteY36" fmla="*/ 1023056 h 2237474"/>
              <a:gd name="connsiteX37" fmla="*/ 9181033 w 12192000"/>
              <a:gd name="connsiteY37" fmla="*/ 1037921 h 2237474"/>
              <a:gd name="connsiteX38" fmla="*/ 9155969 w 12192000"/>
              <a:gd name="connsiteY38" fmla="*/ 1046804 h 2237474"/>
              <a:gd name="connsiteX39" fmla="*/ 9133985 w 12192000"/>
              <a:gd name="connsiteY39" fmla="*/ 1046450 h 2237474"/>
              <a:gd name="connsiteX40" fmla="*/ 9012987 w 12192000"/>
              <a:gd name="connsiteY40" fmla="*/ 1061986 h 2237474"/>
              <a:gd name="connsiteX41" fmla="*/ 8968445 w 12192000"/>
              <a:gd name="connsiteY41" fmla="*/ 1052169 h 2237474"/>
              <a:gd name="connsiteX42" fmla="*/ 8958984 w 12192000"/>
              <a:gd name="connsiteY42" fmla="*/ 1057212 h 2237474"/>
              <a:gd name="connsiteX43" fmla="*/ 8886001 w 12192000"/>
              <a:gd name="connsiteY43" fmla="*/ 1067468 h 2237474"/>
              <a:gd name="connsiteX44" fmla="*/ 8838610 w 12192000"/>
              <a:gd name="connsiteY44" fmla="*/ 1075091 h 2237474"/>
              <a:gd name="connsiteX45" fmla="*/ 8750383 w 12192000"/>
              <a:gd name="connsiteY45" fmla="*/ 1097387 h 2237474"/>
              <a:gd name="connsiteX46" fmla="*/ 8697365 w 12192000"/>
              <a:gd name="connsiteY46" fmla="*/ 1105869 h 2237474"/>
              <a:gd name="connsiteX47" fmla="*/ 8665605 w 12192000"/>
              <a:gd name="connsiteY47" fmla="*/ 1110791 h 2237474"/>
              <a:gd name="connsiteX48" fmla="*/ 8584946 w 12192000"/>
              <a:gd name="connsiteY48" fmla="*/ 1135226 h 2237474"/>
              <a:gd name="connsiteX49" fmla="*/ 8460755 w 12192000"/>
              <a:gd name="connsiteY49" fmla="*/ 1203427 h 2237474"/>
              <a:gd name="connsiteX50" fmla="*/ 8419755 w 12192000"/>
              <a:gd name="connsiteY50" fmla="*/ 1216260 h 2237474"/>
              <a:gd name="connsiteX51" fmla="*/ 8411626 w 12192000"/>
              <a:gd name="connsiteY51" fmla="*/ 1214397 h 2237474"/>
              <a:gd name="connsiteX52" fmla="*/ 8363469 w 12192000"/>
              <a:gd name="connsiteY52" fmla="*/ 1246658 h 2237474"/>
              <a:gd name="connsiteX53" fmla="*/ 8275497 w 12192000"/>
              <a:gd name="connsiteY53" fmla="*/ 1264396 h 2237474"/>
              <a:gd name="connsiteX54" fmla="*/ 8206287 w 12192000"/>
              <a:gd name="connsiteY54" fmla="*/ 1273060 h 2237474"/>
              <a:gd name="connsiteX55" fmla="*/ 8168705 w 12192000"/>
              <a:gd name="connsiteY55" fmla="*/ 1279956 h 2237474"/>
              <a:gd name="connsiteX56" fmla="*/ 8139997 w 12192000"/>
              <a:gd name="connsiteY56" fmla="*/ 1282713 h 2237474"/>
              <a:gd name="connsiteX57" fmla="*/ 8074238 w 12192000"/>
              <a:gd name="connsiteY57" fmla="*/ 1301895 h 2237474"/>
              <a:gd name="connsiteX58" fmla="*/ 7968292 w 12192000"/>
              <a:gd name="connsiteY58" fmla="*/ 1338779 h 2237474"/>
              <a:gd name="connsiteX59" fmla="*/ 7945122 w 12192000"/>
              <a:gd name="connsiteY59" fmla="*/ 1345477 h 2237474"/>
              <a:gd name="connsiteX60" fmla="*/ 7902328 w 12192000"/>
              <a:gd name="connsiteY60" fmla="*/ 1345865 h 2237474"/>
              <a:gd name="connsiteX61" fmla="*/ 7875879 w 12192000"/>
              <a:gd name="connsiteY61" fmla="*/ 1345646 h 2237474"/>
              <a:gd name="connsiteX62" fmla="*/ 7840612 w 12192000"/>
              <a:gd name="connsiteY62" fmla="*/ 1369373 h 2237474"/>
              <a:gd name="connsiteX63" fmla="*/ 7786819 w 12192000"/>
              <a:gd name="connsiteY63" fmla="*/ 1378970 h 2237474"/>
              <a:gd name="connsiteX64" fmla="*/ 7548172 w 12192000"/>
              <a:gd name="connsiteY64" fmla="*/ 1417460 h 2237474"/>
              <a:gd name="connsiteX65" fmla="*/ 7483437 w 12192000"/>
              <a:gd name="connsiteY65" fmla="*/ 1478152 h 2237474"/>
              <a:gd name="connsiteX66" fmla="*/ 7377870 w 12192000"/>
              <a:gd name="connsiteY66" fmla="*/ 1523319 h 2237474"/>
              <a:gd name="connsiteX67" fmla="*/ 7230737 w 12192000"/>
              <a:gd name="connsiteY67" fmla="*/ 1562633 h 2237474"/>
              <a:gd name="connsiteX68" fmla="*/ 7224458 w 12192000"/>
              <a:gd name="connsiteY68" fmla="*/ 1573008 h 2237474"/>
              <a:gd name="connsiteX69" fmla="*/ 7213486 w 12192000"/>
              <a:gd name="connsiteY69" fmla="*/ 1580987 h 2237474"/>
              <a:gd name="connsiteX70" fmla="*/ 7183121 w 12192000"/>
              <a:gd name="connsiteY70" fmla="*/ 1595162 h 2237474"/>
              <a:gd name="connsiteX71" fmla="*/ 7164601 w 12192000"/>
              <a:gd name="connsiteY71" fmla="*/ 1606490 h 2237474"/>
              <a:gd name="connsiteX72" fmla="*/ 7114651 w 12192000"/>
              <a:gd name="connsiteY72" fmla="*/ 1620959 h 2237474"/>
              <a:gd name="connsiteX73" fmla="*/ 7092727 w 12192000"/>
              <a:gd name="connsiteY73" fmla="*/ 1623628 h 2237474"/>
              <a:gd name="connsiteX74" fmla="*/ 7031309 w 12192000"/>
              <a:gd name="connsiteY74" fmla="*/ 1619451 h 2237474"/>
              <a:gd name="connsiteX75" fmla="*/ 6999084 w 12192000"/>
              <a:gd name="connsiteY75" fmla="*/ 1634317 h 2237474"/>
              <a:gd name="connsiteX76" fmla="*/ 6992107 w 12192000"/>
              <a:gd name="connsiteY76" fmla="*/ 1636860 h 2237474"/>
              <a:gd name="connsiteX77" fmla="*/ 6991765 w 12192000"/>
              <a:gd name="connsiteY77" fmla="*/ 1636725 h 2237474"/>
              <a:gd name="connsiteX78" fmla="*/ 6900177 w 12192000"/>
              <a:gd name="connsiteY78" fmla="*/ 1636016 h 2237474"/>
              <a:gd name="connsiteX79" fmla="*/ 6795372 w 12192000"/>
              <a:gd name="connsiteY79" fmla="*/ 1644845 h 2237474"/>
              <a:gd name="connsiteX80" fmla="*/ 6692251 w 12192000"/>
              <a:gd name="connsiteY80" fmla="*/ 1656357 h 2237474"/>
              <a:gd name="connsiteX81" fmla="*/ 6655235 w 12192000"/>
              <a:gd name="connsiteY81" fmla="*/ 1661869 h 2237474"/>
              <a:gd name="connsiteX82" fmla="*/ 6587857 w 12192000"/>
              <a:gd name="connsiteY82" fmla="*/ 1665769 h 2237474"/>
              <a:gd name="connsiteX83" fmla="*/ 6554894 w 12192000"/>
              <a:gd name="connsiteY83" fmla="*/ 1664428 h 2237474"/>
              <a:gd name="connsiteX84" fmla="*/ 6516595 w 12192000"/>
              <a:gd name="connsiteY84" fmla="*/ 1667475 h 2237474"/>
              <a:gd name="connsiteX85" fmla="*/ 6508541 w 12192000"/>
              <a:gd name="connsiteY85" fmla="*/ 1668757 h 2237474"/>
              <a:gd name="connsiteX86" fmla="*/ 6471012 w 12192000"/>
              <a:gd name="connsiteY86" fmla="*/ 1678604 h 2237474"/>
              <a:gd name="connsiteX87" fmla="*/ 6415265 w 12192000"/>
              <a:gd name="connsiteY87" fmla="*/ 1665317 h 2237474"/>
              <a:gd name="connsiteX88" fmla="*/ 6364035 w 12192000"/>
              <a:gd name="connsiteY88" fmla="*/ 1667683 h 2237474"/>
              <a:gd name="connsiteX89" fmla="*/ 6280959 w 12192000"/>
              <a:gd name="connsiteY89" fmla="*/ 1689329 h 2237474"/>
              <a:gd name="connsiteX90" fmla="*/ 6243319 w 12192000"/>
              <a:gd name="connsiteY90" fmla="*/ 1695560 h 2237474"/>
              <a:gd name="connsiteX91" fmla="*/ 6098321 w 12192000"/>
              <a:gd name="connsiteY91" fmla="*/ 1721646 h 2237474"/>
              <a:gd name="connsiteX92" fmla="*/ 5880652 w 12192000"/>
              <a:gd name="connsiteY92" fmla="*/ 1779643 h 2237474"/>
              <a:gd name="connsiteX93" fmla="*/ 5785959 w 12192000"/>
              <a:gd name="connsiteY93" fmla="*/ 1775307 h 2237474"/>
              <a:gd name="connsiteX94" fmla="*/ 5643534 w 12192000"/>
              <a:gd name="connsiteY94" fmla="*/ 1802919 h 2237474"/>
              <a:gd name="connsiteX95" fmla="*/ 5518799 w 12192000"/>
              <a:gd name="connsiteY95" fmla="*/ 1818312 h 2237474"/>
              <a:gd name="connsiteX96" fmla="*/ 5505014 w 12192000"/>
              <a:gd name="connsiteY96" fmla="*/ 1819259 h 2237474"/>
              <a:gd name="connsiteX97" fmla="*/ 5453307 w 12192000"/>
              <a:gd name="connsiteY97" fmla="*/ 1815450 h 2237474"/>
              <a:gd name="connsiteX98" fmla="*/ 5364192 w 12192000"/>
              <a:gd name="connsiteY98" fmla="*/ 1826074 h 2237474"/>
              <a:gd name="connsiteX99" fmla="*/ 5350380 w 12192000"/>
              <a:gd name="connsiteY99" fmla="*/ 1830891 h 2237474"/>
              <a:gd name="connsiteX100" fmla="*/ 5259633 w 12192000"/>
              <a:gd name="connsiteY100" fmla="*/ 1837160 h 2237474"/>
              <a:gd name="connsiteX101" fmla="*/ 5197513 w 12192000"/>
              <a:gd name="connsiteY101" fmla="*/ 1844718 h 2237474"/>
              <a:gd name="connsiteX102" fmla="*/ 5168852 w 12192000"/>
              <a:gd name="connsiteY102" fmla="*/ 1844846 h 2237474"/>
              <a:gd name="connsiteX103" fmla="*/ 5114927 w 12192000"/>
              <a:gd name="connsiteY103" fmla="*/ 1847827 h 2237474"/>
              <a:gd name="connsiteX104" fmla="*/ 5108970 w 12192000"/>
              <a:gd name="connsiteY104" fmla="*/ 1847935 h 2237474"/>
              <a:gd name="connsiteX105" fmla="*/ 5067961 w 12192000"/>
              <a:gd name="connsiteY105" fmla="*/ 1845917 h 2237474"/>
              <a:gd name="connsiteX106" fmla="*/ 5007075 w 12192000"/>
              <a:gd name="connsiteY106" fmla="*/ 1838626 h 2237474"/>
              <a:gd name="connsiteX107" fmla="*/ 4944087 w 12192000"/>
              <a:gd name="connsiteY107" fmla="*/ 1823332 h 2237474"/>
              <a:gd name="connsiteX108" fmla="*/ 4907662 w 12192000"/>
              <a:gd name="connsiteY108" fmla="*/ 1816900 h 2237474"/>
              <a:gd name="connsiteX109" fmla="*/ 4882386 w 12192000"/>
              <a:gd name="connsiteY109" fmla="*/ 1809844 h 2237474"/>
              <a:gd name="connsiteX110" fmla="*/ 4811440 w 12192000"/>
              <a:gd name="connsiteY110" fmla="*/ 1804655 h 2237474"/>
              <a:gd name="connsiteX111" fmla="*/ 4691075 w 12192000"/>
              <a:gd name="connsiteY111" fmla="*/ 1801389 h 2237474"/>
              <a:gd name="connsiteX112" fmla="*/ 4611738 w 12192000"/>
              <a:gd name="connsiteY112" fmla="*/ 1776964 h 2237474"/>
              <a:gd name="connsiteX113" fmla="*/ 4560070 w 12192000"/>
              <a:gd name="connsiteY113" fmla="*/ 1785640 h 2237474"/>
              <a:gd name="connsiteX114" fmla="*/ 4536503 w 12192000"/>
              <a:gd name="connsiteY114" fmla="*/ 1785334 h 2237474"/>
              <a:gd name="connsiteX115" fmla="*/ 4513724 w 12192000"/>
              <a:gd name="connsiteY115" fmla="*/ 1791996 h 2237474"/>
              <a:gd name="connsiteX116" fmla="*/ 4459810 w 12192000"/>
              <a:gd name="connsiteY116" fmla="*/ 1797886 h 2237474"/>
              <a:gd name="connsiteX117" fmla="*/ 4379064 w 12192000"/>
              <a:gd name="connsiteY117" fmla="*/ 1817177 h 2237474"/>
              <a:gd name="connsiteX118" fmla="*/ 4319209 w 12192000"/>
              <a:gd name="connsiteY118" fmla="*/ 1834833 h 2237474"/>
              <a:gd name="connsiteX119" fmla="*/ 4290981 w 12192000"/>
              <a:gd name="connsiteY119" fmla="*/ 1839677 h 2237474"/>
              <a:gd name="connsiteX120" fmla="*/ 4285792 w 12192000"/>
              <a:gd name="connsiteY120" fmla="*/ 1836231 h 2237474"/>
              <a:gd name="connsiteX121" fmla="*/ 4238372 w 12192000"/>
              <a:gd name="connsiteY121" fmla="*/ 1851480 h 2237474"/>
              <a:gd name="connsiteX122" fmla="*/ 4232517 w 12192000"/>
              <a:gd name="connsiteY122" fmla="*/ 1852567 h 2237474"/>
              <a:gd name="connsiteX123" fmla="*/ 4191732 w 12192000"/>
              <a:gd name="connsiteY123" fmla="*/ 1857328 h 2237474"/>
              <a:gd name="connsiteX124" fmla="*/ 4065532 w 12192000"/>
              <a:gd name="connsiteY124" fmla="*/ 1855477 h 2237474"/>
              <a:gd name="connsiteX125" fmla="*/ 4028460 w 12192000"/>
              <a:gd name="connsiteY125" fmla="*/ 1855137 h 2237474"/>
              <a:gd name="connsiteX126" fmla="*/ 4002267 w 12192000"/>
              <a:gd name="connsiteY126" fmla="*/ 1852352 h 2237474"/>
              <a:gd name="connsiteX127" fmla="*/ 3931396 w 12192000"/>
              <a:gd name="connsiteY127" fmla="*/ 1858915 h 2237474"/>
              <a:gd name="connsiteX128" fmla="*/ 3812162 w 12192000"/>
              <a:gd name="connsiteY128" fmla="*/ 1875501 h 2237474"/>
              <a:gd name="connsiteX129" fmla="*/ 3729530 w 12192000"/>
              <a:gd name="connsiteY129" fmla="*/ 1864513 h 2237474"/>
              <a:gd name="connsiteX130" fmla="*/ 3680177 w 12192000"/>
              <a:gd name="connsiteY130" fmla="*/ 1881552 h 2237474"/>
              <a:gd name="connsiteX131" fmla="*/ 3567259 w 12192000"/>
              <a:gd name="connsiteY131" fmla="*/ 1893482 h 2237474"/>
              <a:gd name="connsiteX132" fmla="*/ 3405770 w 12192000"/>
              <a:gd name="connsiteY132" fmla="*/ 1904591 h 2237474"/>
              <a:gd name="connsiteX133" fmla="*/ 3280097 w 12192000"/>
              <a:gd name="connsiteY133" fmla="*/ 1919610 h 2237474"/>
              <a:gd name="connsiteX134" fmla="*/ 3123424 w 12192000"/>
              <a:gd name="connsiteY134" fmla="*/ 1952930 h 2237474"/>
              <a:gd name="connsiteX135" fmla="*/ 3009910 w 12192000"/>
              <a:gd name="connsiteY135" fmla="*/ 1957866 h 2237474"/>
              <a:gd name="connsiteX136" fmla="*/ 2995934 w 12192000"/>
              <a:gd name="connsiteY136" fmla="*/ 1967085 h 2237474"/>
              <a:gd name="connsiteX137" fmla="*/ 2980071 w 12192000"/>
              <a:gd name="connsiteY137" fmla="*/ 1972988 h 2237474"/>
              <a:gd name="connsiteX138" fmla="*/ 2978094 w 12192000"/>
              <a:gd name="connsiteY138" fmla="*/ 1972369 h 2237474"/>
              <a:gd name="connsiteX139" fmla="*/ 2942858 w 12192000"/>
              <a:gd name="connsiteY139" fmla="*/ 1981367 h 2237474"/>
              <a:gd name="connsiteX140" fmla="*/ 2875436 w 12192000"/>
              <a:gd name="connsiteY140" fmla="*/ 1996977 h 2237474"/>
              <a:gd name="connsiteX141" fmla="*/ 2874892 w 12192000"/>
              <a:gd name="connsiteY141" fmla="*/ 1996085 h 2237474"/>
              <a:gd name="connsiteX142" fmla="*/ 2864145 w 12192000"/>
              <a:gd name="connsiteY142" fmla="*/ 1994061 h 2237474"/>
              <a:gd name="connsiteX143" fmla="*/ 2843662 w 12192000"/>
              <a:gd name="connsiteY143" fmla="*/ 1992498 h 2237474"/>
              <a:gd name="connsiteX144" fmla="*/ 2796128 w 12192000"/>
              <a:gd name="connsiteY144" fmla="*/ 1976403 h 2237474"/>
              <a:gd name="connsiteX145" fmla="*/ 2756784 w 12192000"/>
              <a:gd name="connsiteY145" fmla="*/ 1985116 h 2237474"/>
              <a:gd name="connsiteX146" fmla="*/ 2748833 w 12192000"/>
              <a:gd name="connsiteY146" fmla="*/ 1986323 h 2237474"/>
              <a:gd name="connsiteX147" fmla="*/ 2748661 w 12192000"/>
              <a:gd name="connsiteY147" fmla="*/ 1986122 h 2237474"/>
              <a:gd name="connsiteX148" fmla="*/ 2740251 w 12192000"/>
              <a:gd name="connsiteY148" fmla="*/ 1986946 h 2237474"/>
              <a:gd name="connsiteX149" fmla="*/ 2718916 w 12192000"/>
              <a:gd name="connsiteY149" fmla="*/ 1990867 h 2237474"/>
              <a:gd name="connsiteX150" fmla="*/ 2713522 w 12192000"/>
              <a:gd name="connsiteY150" fmla="*/ 1990173 h 2237474"/>
              <a:gd name="connsiteX151" fmla="*/ 2680597 w 12192000"/>
              <a:gd name="connsiteY151" fmla="*/ 1984996 h 2237474"/>
              <a:gd name="connsiteX152" fmla="*/ 2578178 w 12192000"/>
              <a:gd name="connsiteY152" fmla="*/ 1990531 h 2237474"/>
              <a:gd name="connsiteX153" fmla="*/ 2476147 w 12192000"/>
              <a:gd name="connsiteY153" fmla="*/ 1998305 h 2237474"/>
              <a:gd name="connsiteX154" fmla="*/ 2373568 w 12192000"/>
              <a:gd name="connsiteY154" fmla="*/ 2003219 h 2237474"/>
              <a:gd name="connsiteX155" fmla="*/ 2321399 w 12192000"/>
              <a:gd name="connsiteY155" fmla="*/ 1989467 h 2237474"/>
              <a:gd name="connsiteX156" fmla="*/ 2315525 w 12192000"/>
              <a:gd name="connsiteY156" fmla="*/ 1989708 h 2237474"/>
              <a:gd name="connsiteX157" fmla="*/ 2300792 w 12192000"/>
              <a:gd name="connsiteY157" fmla="*/ 1994290 h 2237474"/>
              <a:gd name="connsiteX158" fmla="*/ 2295469 w 12192000"/>
              <a:gd name="connsiteY158" fmla="*/ 1996659 h 2237474"/>
              <a:gd name="connsiteX159" fmla="*/ 2287219 w 12192000"/>
              <a:gd name="connsiteY159" fmla="*/ 1998750 h 2237474"/>
              <a:gd name="connsiteX160" fmla="*/ 2286948 w 12192000"/>
              <a:gd name="connsiteY160" fmla="*/ 1998596 h 2237474"/>
              <a:gd name="connsiteX161" fmla="*/ 2243069 w 12192000"/>
              <a:gd name="connsiteY161" fmla="*/ 2015111 h 2237474"/>
              <a:gd name="connsiteX162" fmla="*/ 2186609 w 12192000"/>
              <a:gd name="connsiteY162" fmla="*/ 2008263 h 2237474"/>
              <a:gd name="connsiteX163" fmla="*/ 2164831 w 12192000"/>
              <a:gd name="connsiteY163" fmla="*/ 2010143 h 2237474"/>
              <a:gd name="connsiteX164" fmla="*/ 2152836 w 12192000"/>
              <a:gd name="connsiteY164" fmla="*/ 2010048 h 2237474"/>
              <a:gd name="connsiteX165" fmla="*/ 2117102 w 12192000"/>
              <a:gd name="connsiteY165" fmla="*/ 2023004 h 2237474"/>
              <a:gd name="connsiteX166" fmla="*/ 2111935 w 12192000"/>
              <a:gd name="connsiteY166" fmla="*/ 2023163 h 2237474"/>
              <a:gd name="connsiteX167" fmla="*/ 2089991 w 12192000"/>
              <a:gd name="connsiteY167" fmla="*/ 2034193 h 2237474"/>
              <a:gd name="connsiteX168" fmla="*/ 2058061 w 12192000"/>
              <a:gd name="connsiteY168" fmla="*/ 2047942 h 2237474"/>
              <a:gd name="connsiteX169" fmla="*/ 2055737 w 12192000"/>
              <a:gd name="connsiteY169" fmla="*/ 2047704 h 2237474"/>
              <a:gd name="connsiteX170" fmla="*/ 2042244 w 12192000"/>
              <a:gd name="connsiteY170" fmla="*/ 2055560 h 2237474"/>
              <a:gd name="connsiteX171" fmla="*/ 1976224 w 12192000"/>
              <a:gd name="connsiteY171" fmla="*/ 2074257 h 2237474"/>
              <a:gd name="connsiteX172" fmla="*/ 1877728 w 12192000"/>
              <a:gd name="connsiteY172" fmla="*/ 2101004 h 2237474"/>
              <a:gd name="connsiteX173" fmla="*/ 1759056 w 12192000"/>
              <a:gd name="connsiteY173" fmla="*/ 2125608 h 2237474"/>
              <a:gd name="connsiteX174" fmla="*/ 1637948 w 12192000"/>
              <a:gd name="connsiteY174" fmla="*/ 2172597 h 2237474"/>
              <a:gd name="connsiteX175" fmla="*/ 1434549 w 12192000"/>
              <a:gd name="connsiteY175" fmla="*/ 2234522 h 2237474"/>
              <a:gd name="connsiteX176" fmla="*/ 1398481 w 12192000"/>
              <a:gd name="connsiteY176" fmla="*/ 2237074 h 2237474"/>
              <a:gd name="connsiteX177" fmla="*/ 1398407 w 12192000"/>
              <a:gd name="connsiteY177" fmla="*/ 2237095 h 2237474"/>
              <a:gd name="connsiteX178" fmla="*/ 1370962 w 12192000"/>
              <a:gd name="connsiteY178" fmla="*/ 2237474 h 2237474"/>
              <a:gd name="connsiteX179" fmla="*/ 1356367 w 12192000"/>
              <a:gd name="connsiteY179" fmla="*/ 2235089 h 2237474"/>
              <a:gd name="connsiteX180" fmla="*/ 1324828 w 12192000"/>
              <a:gd name="connsiteY180" fmla="*/ 2231968 h 2237474"/>
              <a:gd name="connsiteX181" fmla="*/ 1297744 w 12192000"/>
              <a:gd name="connsiteY181" fmla="*/ 2235849 h 2237474"/>
              <a:gd name="connsiteX182" fmla="*/ 1286236 w 12192000"/>
              <a:gd name="connsiteY182" fmla="*/ 2233135 h 2237474"/>
              <a:gd name="connsiteX183" fmla="*/ 1283504 w 12192000"/>
              <a:gd name="connsiteY183" fmla="*/ 2233797 h 2237474"/>
              <a:gd name="connsiteX184" fmla="*/ 1279765 w 12192000"/>
              <a:gd name="connsiteY184" fmla="*/ 2229639 h 2237474"/>
              <a:gd name="connsiteX185" fmla="*/ 1195347 w 12192000"/>
              <a:gd name="connsiteY185" fmla="*/ 2212354 h 2237474"/>
              <a:gd name="connsiteX186" fmla="*/ 970251 w 12192000"/>
              <a:gd name="connsiteY186" fmla="*/ 2221029 h 2237474"/>
              <a:gd name="connsiteX187" fmla="*/ 812914 w 12192000"/>
              <a:gd name="connsiteY187" fmla="*/ 2202752 h 2237474"/>
              <a:gd name="connsiteX188" fmla="*/ 800195 w 12192000"/>
              <a:gd name="connsiteY188" fmla="*/ 2209407 h 2237474"/>
              <a:gd name="connsiteX189" fmla="*/ 784978 w 12192000"/>
              <a:gd name="connsiteY189" fmla="*/ 2212360 h 2237474"/>
              <a:gd name="connsiteX190" fmla="*/ 681987 w 12192000"/>
              <a:gd name="connsiteY190" fmla="*/ 2216757 h 2237474"/>
              <a:gd name="connsiteX191" fmla="*/ 669923 w 12192000"/>
              <a:gd name="connsiteY191" fmla="*/ 2211682 h 2237474"/>
              <a:gd name="connsiteX192" fmla="*/ 648680 w 12192000"/>
              <a:gd name="connsiteY192" fmla="*/ 2206229 h 2237474"/>
              <a:gd name="connsiteX193" fmla="*/ 597225 w 12192000"/>
              <a:gd name="connsiteY193" fmla="*/ 2180999 h 2237474"/>
              <a:gd name="connsiteX194" fmla="*/ 558449 w 12192000"/>
              <a:gd name="connsiteY194" fmla="*/ 2182346 h 2237474"/>
              <a:gd name="connsiteX195" fmla="*/ 550517 w 12192000"/>
              <a:gd name="connsiteY195" fmla="*/ 2182060 h 2237474"/>
              <a:gd name="connsiteX196" fmla="*/ 550309 w 12192000"/>
              <a:gd name="connsiteY196" fmla="*/ 2181825 h 2237474"/>
              <a:gd name="connsiteX197" fmla="*/ 541836 w 12192000"/>
              <a:gd name="connsiteY197" fmla="*/ 2181063 h 2237474"/>
              <a:gd name="connsiteX198" fmla="*/ 536057 w 12192000"/>
              <a:gd name="connsiteY198" fmla="*/ 2181537 h 2237474"/>
              <a:gd name="connsiteX199" fmla="*/ 520671 w 12192000"/>
              <a:gd name="connsiteY199" fmla="*/ 2180980 h 2237474"/>
              <a:gd name="connsiteX200" fmla="*/ 515024 w 12192000"/>
              <a:gd name="connsiteY200" fmla="*/ 2179258 h 2237474"/>
              <a:gd name="connsiteX201" fmla="*/ 512278 w 12192000"/>
              <a:gd name="connsiteY201" fmla="*/ 2176369 h 2237474"/>
              <a:gd name="connsiteX202" fmla="*/ 480419 w 12192000"/>
              <a:gd name="connsiteY202" fmla="*/ 2167807 h 2237474"/>
              <a:gd name="connsiteX203" fmla="*/ 413835 w 12192000"/>
              <a:gd name="connsiteY203" fmla="*/ 2156783 h 2237474"/>
              <a:gd name="connsiteX204" fmla="*/ 376513 w 12192000"/>
              <a:gd name="connsiteY204" fmla="*/ 2154014 h 2237474"/>
              <a:gd name="connsiteX205" fmla="*/ 273386 w 12192000"/>
              <a:gd name="connsiteY205" fmla="*/ 2142551 h 2237474"/>
              <a:gd name="connsiteX206" fmla="*/ 169207 w 12192000"/>
              <a:gd name="connsiteY206" fmla="*/ 2128100 h 2237474"/>
              <a:gd name="connsiteX207" fmla="*/ 93149 w 12192000"/>
              <a:gd name="connsiteY207" fmla="*/ 2105324 h 2237474"/>
              <a:gd name="connsiteX208" fmla="*/ 88109 w 12192000"/>
              <a:gd name="connsiteY208" fmla="*/ 2106704 h 2237474"/>
              <a:gd name="connsiteX209" fmla="*/ 80022 w 12192000"/>
              <a:gd name="connsiteY209" fmla="*/ 2107254 h 2237474"/>
              <a:gd name="connsiteX210" fmla="*/ 79717 w 12192000"/>
              <a:gd name="connsiteY210" fmla="*/ 2107046 h 2237474"/>
              <a:gd name="connsiteX211" fmla="*/ 72352 w 12192000"/>
              <a:gd name="connsiteY211" fmla="*/ 2107991 h 2237474"/>
              <a:gd name="connsiteX212" fmla="*/ 37645 w 12192000"/>
              <a:gd name="connsiteY212" fmla="*/ 2115401 h 2237474"/>
              <a:gd name="connsiteX213" fmla="*/ 4572 w 12192000"/>
              <a:gd name="connsiteY213" fmla="*/ 2111091 h 2237474"/>
              <a:gd name="connsiteX214" fmla="*/ 0 w 12192000"/>
              <a:gd name="connsiteY214" fmla="*/ 2110468 h 2237474"/>
              <a:gd name="connsiteX215" fmla="*/ 0 w 12192000"/>
              <a:gd name="connsiteY215"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154948 w 12192000"/>
              <a:gd name="connsiteY4" fmla="*/ 762731 h 2237474"/>
              <a:gd name="connsiteX5" fmla="*/ 12047364 w 12192000"/>
              <a:gd name="connsiteY5" fmla="*/ 749662 h 2237474"/>
              <a:gd name="connsiteX6" fmla="*/ 11890686 w 12192000"/>
              <a:gd name="connsiteY6" fmla="*/ 732766 h 2237474"/>
              <a:gd name="connsiteX7" fmla="*/ 11782413 w 12192000"/>
              <a:gd name="connsiteY7" fmla="*/ 769868 h 2237474"/>
              <a:gd name="connsiteX8" fmla="*/ 11649954 w 12192000"/>
              <a:gd name="connsiteY8" fmla="*/ 749628 h 2237474"/>
              <a:gd name="connsiteX9" fmla="*/ 11560424 w 12192000"/>
              <a:gd name="connsiteY9" fmla="*/ 748017 h 2237474"/>
              <a:gd name="connsiteX10" fmla="*/ 11358455 w 12192000"/>
              <a:gd name="connsiteY10" fmla="*/ 747593 h 2237474"/>
              <a:gd name="connsiteX11" fmla="*/ 11165209 w 12192000"/>
              <a:gd name="connsiteY11" fmla="*/ 748852 h 2237474"/>
              <a:gd name="connsiteX12" fmla="*/ 11058755 w 12192000"/>
              <a:gd name="connsiteY12" fmla="*/ 749617 h 2237474"/>
              <a:gd name="connsiteX13" fmla="*/ 10884013 w 12192000"/>
              <a:gd name="connsiteY13" fmla="*/ 760728 h 2237474"/>
              <a:gd name="connsiteX14" fmla="*/ 10834688 w 12192000"/>
              <a:gd name="connsiteY14" fmla="*/ 757726 h 2237474"/>
              <a:gd name="connsiteX15" fmla="*/ 10805004 w 12192000"/>
              <a:gd name="connsiteY15" fmla="*/ 757573 h 2237474"/>
              <a:gd name="connsiteX16" fmla="*/ 10739478 w 12192000"/>
              <a:gd name="connsiteY16" fmla="*/ 776841 h 2237474"/>
              <a:gd name="connsiteX17" fmla="*/ 10458762 w 12192000"/>
              <a:gd name="connsiteY17" fmla="*/ 755400 h 2237474"/>
              <a:gd name="connsiteX18" fmla="*/ 10246919 w 12192000"/>
              <a:gd name="connsiteY18" fmla="*/ 769960 h 2237474"/>
              <a:gd name="connsiteX19" fmla="*/ 10167995 w 12192000"/>
              <a:gd name="connsiteY19" fmla="*/ 760843 h 2237474"/>
              <a:gd name="connsiteX20" fmla="*/ 9997044 w 12192000"/>
              <a:gd name="connsiteY20" fmla="*/ 780129 h 2237474"/>
              <a:gd name="connsiteX21" fmla="*/ 9943887 w 12192000"/>
              <a:gd name="connsiteY21" fmla="*/ 804141 h 2237474"/>
              <a:gd name="connsiteX22" fmla="*/ 9918248 w 12192000"/>
              <a:gd name="connsiteY22" fmla="*/ 816628 h 2237474"/>
              <a:gd name="connsiteX23" fmla="*/ 9798048 w 12192000"/>
              <a:gd name="connsiteY23" fmla="*/ 863207 h 2237474"/>
              <a:gd name="connsiteX24" fmla="*/ 9761459 w 12192000"/>
              <a:gd name="connsiteY24" fmla="*/ 862394 h 2237474"/>
              <a:gd name="connsiteX25" fmla="*/ 9705768 w 12192000"/>
              <a:gd name="connsiteY25" fmla="*/ 894610 h 2237474"/>
              <a:gd name="connsiteX26" fmla="*/ 9683005 w 12192000"/>
              <a:gd name="connsiteY26" fmla="*/ 894128 h 2237474"/>
              <a:gd name="connsiteX27" fmla="*/ 9594438 w 12192000"/>
              <a:gd name="connsiteY27" fmla="*/ 919051 h 2237474"/>
              <a:gd name="connsiteX28" fmla="*/ 9577033 w 12192000"/>
              <a:gd name="connsiteY28" fmla="*/ 922857 h 2237474"/>
              <a:gd name="connsiteX29" fmla="*/ 9544189 w 12192000"/>
              <a:gd name="connsiteY29" fmla="*/ 938966 h 2237474"/>
              <a:gd name="connsiteX30" fmla="*/ 9500499 w 12192000"/>
              <a:gd name="connsiteY30" fmla="*/ 954680 h 2237474"/>
              <a:gd name="connsiteX31" fmla="*/ 9428195 w 12192000"/>
              <a:gd name="connsiteY31" fmla="*/ 986225 h 2237474"/>
              <a:gd name="connsiteX32" fmla="*/ 9410017 w 12192000"/>
              <a:gd name="connsiteY32" fmla="*/ 993931 h 2237474"/>
              <a:gd name="connsiteX33" fmla="*/ 9392919 w 12192000"/>
              <a:gd name="connsiteY33" fmla="*/ 994656 h 2237474"/>
              <a:gd name="connsiteX34" fmla="*/ 9278619 w 12192000"/>
              <a:gd name="connsiteY34" fmla="*/ 1011878 h 2237474"/>
              <a:gd name="connsiteX35" fmla="*/ 9268019 w 12192000"/>
              <a:gd name="connsiteY35" fmla="*/ 1007442 h 2237474"/>
              <a:gd name="connsiteX36" fmla="*/ 9234662 w 12192000"/>
              <a:gd name="connsiteY36" fmla="*/ 1023056 h 2237474"/>
              <a:gd name="connsiteX37" fmla="*/ 9181033 w 12192000"/>
              <a:gd name="connsiteY37" fmla="*/ 1037921 h 2237474"/>
              <a:gd name="connsiteX38" fmla="*/ 9155969 w 12192000"/>
              <a:gd name="connsiteY38" fmla="*/ 1046804 h 2237474"/>
              <a:gd name="connsiteX39" fmla="*/ 9133985 w 12192000"/>
              <a:gd name="connsiteY39" fmla="*/ 1046450 h 2237474"/>
              <a:gd name="connsiteX40" fmla="*/ 9012987 w 12192000"/>
              <a:gd name="connsiteY40" fmla="*/ 1061986 h 2237474"/>
              <a:gd name="connsiteX41" fmla="*/ 8968445 w 12192000"/>
              <a:gd name="connsiteY41" fmla="*/ 1052169 h 2237474"/>
              <a:gd name="connsiteX42" fmla="*/ 8958984 w 12192000"/>
              <a:gd name="connsiteY42" fmla="*/ 1057212 h 2237474"/>
              <a:gd name="connsiteX43" fmla="*/ 8886001 w 12192000"/>
              <a:gd name="connsiteY43" fmla="*/ 1067468 h 2237474"/>
              <a:gd name="connsiteX44" fmla="*/ 8838610 w 12192000"/>
              <a:gd name="connsiteY44" fmla="*/ 1075091 h 2237474"/>
              <a:gd name="connsiteX45" fmla="*/ 8750383 w 12192000"/>
              <a:gd name="connsiteY45" fmla="*/ 1097387 h 2237474"/>
              <a:gd name="connsiteX46" fmla="*/ 8697365 w 12192000"/>
              <a:gd name="connsiteY46" fmla="*/ 1105869 h 2237474"/>
              <a:gd name="connsiteX47" fmla="*/ 8665605 w 12192000"/>
              <a:gd name="connsiteY47" fmla="*/ 1110791 h 2237474"/>
              <a:gd name="connsiteX48" fmla="*/ 8584946 w 12192000"/>
              <a:gd name="connsiteY48" fmla="*/ 1135226 h 2237474"/>
              <a:gd name="connsiteX49" fmla="*/ 8460755 w 12192000"/>
              <a:gd name="connsiteY49" fmla="*/ 1203427 h 2237474"/>
              <a:gd name="connsiteX50" fmla="*/ 8419755 w 12192000"/>
              <a:gd name="connsiteY50" fmla="*/ 1216260 h 2237474"/>
              <a:gd name="connsiteX51" fmla="*/ 8411626 w 12192000"/>
              <a:gd name="connsiteY51" fmla="*/ 1214397 h 2237474"/>
              <a:gd name="connsiteX52" fmla="*/ 8363469 w 12192000"/>
              <a:gd name="connsiteY52" fmla="*/ 1246658 h 2237474"/>
              <a:gd name="connsiteX53" fmla="*/ 8275497 w 12192000"/>
              <a:gd name="connsiteY53" fmla="*/ 1264396 h 2237474"/>
              <a:gd name="connsiteX54" fmla="*/ 8206287 w 12192000"/>
              <a:gd name="connsiteY54" fmla="*/ 1273060 h 2237474"/>
              <a:gd name="connsiteX55" fmla="*/ 8168705 w 12192000"/>
              <a:gd name="connsiteY55" fmla="*/ 1279956 h 2237474"/>
              <a:gd name="connsiteX56" fmla="*/ 8139997 w 12192000"/>
              <a:gd name="connsiteY56" fmla="*/ 1282713 h 2237474"/>
              <a:gd name="connsiteX57" fmla="*/ 8074238 w 12192000"/>
              <a:gd name="connsiteY57" fmla="*/ 1301895 h 2237474"/>
              <a:gd name="connsiteX58" fmla="*/ 7968292 w 12192000"/>
              <a:gd name="connsiteY58" fmla="*/ 1338779 h 2237474"/>
              <a:gd name="connsiteX59" fmla="*/ 7945122 w 12192000"/>
              <a:gd name="connsiteY59" fmla="*/ 1345477 h 2237474"/>
              <a:gd name="connsiteX60" fmla="*/ 7902328 w 12192000"/>
              <a:gd name="connsiteY60" fmla="*/ 1345865 h 2237474"/>
              <a:gd name="connsiteX61" fmla="*/ 7875879 w 12192000"/>
              <a:gd name="connsiteY61" fmla="*/ 1345646 h 2237474"/>
              <a:gd name="connsiteX62" fmla="*/ 7840612 w 12192000"/>
              <a:gd name="connsiteY62" fmla="*/ 1369373 h 2237474"/>
              <a:gd name="connsiteX63" fmla="*/ 7786819 w 12192000"/>
              <a:gd name="connsiteY63" fmla="*/ 1378970 h 2237474"/>
              <a:gd name="connsiteX64" fmla="*/ 7548172 w 12192000"/>
              <a:gd name="connsiteY64" fmla="*/ 1417460 h 2237474"/>
              <a:gd name="connsiteX65" fmla="*/ 7483437 w 12192000"/>
              <a:gd name="connsiteY65" fmla="*/ 1478152 h 2237474"/>
              <a:gd name="connsiteX66" fmla="*/ 7377870 w 12192000"/>
              <a:gd name="connsiteY66" fmla="*/ 1523319 h 2237474"/>
              <a:gd name="connsiteX67" fmla="*/ 7230737 w 12192000"/>
              <a:gd name="connsiteY67" fmla="*/ 1562633 h 2237474"/>
              <a:gd name="connsiteX68" fmla="*/ 7224458 w 12192000"/>
              <a:gd name="connsiteY68" fmla="*/ 1573008 h 2237474"/>
              <a:gd name="connsiteX69" fmla="*/ 7213486 w 12192000"/>
              <a:gd name="connsiteY69" fmla="*/ 1580987 h 2237474"/>
              <a:gd name="connsiteX70" fmla="*/ 7183121 w 12192000"/>
              <a:gd name="connsiteY70" fmla="*/ 1595162 h 2237474"/>
              <a:gd name="connsiteX71" fmla="*/ 7164601 w 12192000"/>
              <a:gd name="connsiteY71" fmla="*/ 1606490 h 2237474"/>
              <a:gd name="connsiteX72" fmla="*/ 7114651 w 12192000"/>
              <a:gd name="connsiteY72" fmla="*/ 1620959 h 2237474"/>
              <a:gd name="connsiteX73" fmla="*/ 7092727 w 12192000"/>
              <a:gd name="connsiteY73" fmla="*/ 1623628 h 2237474"/>
              <a:gd name="connsiteX74" fmla="*/ 7031309 w 12192000"/>
              <a:gd name="connsiteY74" fmla="*/ 1619451 h 2237474"/>
              <a:gd name="connsiteX75" fmla="*/ 6999084 w 12192000"/>
              <a:gd name="connsiteY75" fmla="*/ 1634317 h 2237474"/>
              <a:gd name="connsiteX76" fmla="*/ 6992107 w 12192000"/>
              <a:gd name="connsiteY76" fmla="*/ 1636860 h 2237474"/>
              <a:gd name="connsiteX77" fmla="*/ 6991765 w 12192000"/>
              <a:gd name="connsiteY77" fmla="*/ 1636725 h 2237474"/>
              <a:gd name="connsiteX78" fmla="*/ 6900177 w 12192000"/>
              <a:gd name="connsiteY78" fmla="*/ 1636016 h 2237474"/>
              <a:gd name="connsiteX79" fmla="*/ 6795372 w 12192000"/>
              <a:gd name="connsiteY79" fmla="*/ 1644845 h 2237474"/>
              <a:gd name="connsiteX80" fmla="*/ 6692251 w 12192000"/>
              <a:gd name="connsiteY80" fmla="*/ 1656357 h 2237474"/>
              <a:gd name="connsiteX81" fmla="*/ 6655235 w 12192000"/>
              <a:gd name="connsiteY81" fmla="*/ 1661869 h 2237474"/>
              <a:gd name="connsiteX82" fmla="*/ 6587857 w 12192000"/>
              <a:gd name="connsiteY82" fmla="*/ 1665769 h 2237474"/>
              <a:gd name="connsiteX83" fmla="*/ 6554894 w 12192000"/>
              <a:gd name="connsiteY83" fmla="*/ 1664428 h 2237474"/>
              <a:gd name="connsiteX84" fmla="*/ 6516595 w 12192000"/>
              <a:gd name="connsiteY84" fmla="*/ 1667475 h 2237474"/>
              <a:gd name="connsiteX85" fmla="*/ 6508541 w 12192000"/>
              <a:gd name="connsiteY85" fmla="*/ 1668757 h 2237474"/>
              <a:gd name="connsiteX86" fmla="*/ 6471012 w 12192000"/>
              <a:gd name="connsiteY86" fmla="*/ 1678604 h 2237474"/>
              <a:gd name="connsiteX87" fmla="*/ 6415265 w 12192000"/>
              <a:gd name="connsiteY87" fmla="*/ 1665317 h 2237474"/>
              <a:gd name="connsiteX88" fmla="*/ 6364035 w 12192000"/>
              <a:gd name="connsiteY88" fmla="*/ 1667683 h 2237474"/>
              <a:gd name="connsiteX89" fmla="*/ 6280959 w 12192000"/>
              <a:gd name="connsiteY89" fmla="*/ 1689329 h 2237474"/>
              <a:gd name="connsiteX90" fmla="*/ 6243319 w 12192000"/>
              <a:gd name="connsiteY90" fmla="*/ 1695560 h 2237474"/>
              <a:gd name="connsiteX91" fmla="*/ 6098321 w 12192000"/>
              <a:gd name="connsiteY91" fmla="*/ 1721646 h 2237474"/>
              <a:gd name="connsiteX92" fmla="*/ 5880652 w 12192000"/>
              <a:gd name="connsiteY92" fmla="*/ 1779643 h 2237474"/>
              <a:gd name="connsiteX93" fmla="*/ 5785959 w 12192000"/>
              <a:gd name="connsiteY93" fmla="*/ 1775307 h 2237474"/>
              <a:gd name="connsiteX94" fmla="*/ 5643534 w 12192000"/>
              <a:gd name="connsiteY94" fmla="*/ 1802919 h 2237474"/>
              <a:gd name="connsiteX95" fmla="*/ 5518799 w 12192000"/>
              <a:gd name="connsiteY95" fmla="*/ 1818312 h 2237474"/>
              <a:gd name="connsiteX96" fmla="*/ 5505014 w 12192000"/>
              <a:gd name="connsiteY96" fmla="*/ 1819259 h 2237474"/>
              <a:gd name="connsiteX97" fmla="*/ 5453307 w 12192000"/>
              <a:gd name="connsiteY97" fmla="*/ 1815450 h 2237474"/>
              <a:gd name="connsiteX98" fmla="*/ 5364192 w 12192000"/>
              <a:gd name="connsiteY98" fmla="*/ 1826074 h 2237474"/>
              <a:gd name="connsiteX99" fmla="*/ 5350380 w 12192000"/>
              <a:gd name="connsiteY99" fmla="*/ 1830891 h 2237474"/>
              <a:gd name="connsiteX100" fmla="*/ 5259633 w 12192000"/>
              <a:gd name="connsiteY100" fmla="*/ 1837160 h 2237474"/>
              <a:gd name="connsiteX101" fmla="*/ 5197513 w 12192000"/>
              <a:gd name="connsiteY101" fmla="*/ 1844718 h 2237474"/>
              <a:gd name="connsiteX102" fmla="*/ 5168852 w 12192000"/>
              <a:gd name="connsiteY102" fmla="*/ 1844846 h 2237474"/>
              <a:gd name="connsiteX103" fmla="*/ 5114927 w 12192000"/>
              <a:gd name="connsiteY103" fmla="*/ 1847827 h 2237474"/>
              <a:gd name="connsiteX104" fmla="*/ 5108970 w 12192000"/>
              <a:gd name="connsiteY104" fmla="*/ 1847935 h 2237474"/>
              <a:gd name="connsiteX105" fmla="*/ 5067961 w 12192000"/>
              <a:gd name="connsiteY105" fmla="*/ 1845917 h 2237474"/>
              <a:gd name="connsiteX106" fmla="*/ 5007075 w 12192000"/>
              <a:gd name="connsiteY106" fmla="*/ 1838626 h 2237474"/>
              <a:gd name="connsiteX107" fmla="*/ 4944087 w 12192000"/>
              <a:gd name="connsiteY107" fmla="*/ 1823332 h 2237474"/>
              <a:gd name="connsiteX108" fmla="*/ 4907662 w 12192000"/>
              <a:gd name="connsiteY108" fmla="*/ 1816900 h 2237474"/>
              <a:gd name="connsiteX109" fmla="*/ 4882386 w 12192000"/>
              <a:gd name="connsiteY109" fmla="*/ 1809844 h 2237474"/>
              <a:gd name="connsiteX110" fmla="*/ 4811440 w 12192000"/>
              <a:gd name="connsiteY110" fmla="*/ 1804655 h 2237474"/>
              <a:gd name="connsiteX111" fmla="*/ 4691075 w 12192000"/>
              <a:gd name="connsiteY111" fmla="*/ 1801389 h 2237474"/>
              <a:gd name="connsiteX112" fmla="*/ 4611738 w 12192000"/>
              <a:gd name="connsiteY112" fmla="*/ 1776964 h 2237474"/>
              <a:gd name="connsiteX113" fmla="*/ 4560070 w 12192000"/>
              <a:gd name="connsiteY113" fmla="*/ 1785640 h 2237474"/>
              <a:gd name="connsiteX114" fmla="*/ 4536503 w 12192000"/>
              <a:gd name="connsiteY114" fmla="*/ 1785334 h 2237474"/>
              <a:gd name="connsiteX115" fmla="*/ 4513724 w 12192000"/>
              <a:gd name="connsiteY115" fmla="*/ 1791996 h 2237474"/>
              <a:gd name="connsiteX116" fmla="*/ 4459810 w 12192000"/>
              <a:gd name="connsiteY116" fmla="*/ 1797886 h 2237474"/>
              <a:gd name="connsiteX117" fmla="*/ 4379064 w 12192000"/>
              <a:gd name="connsiteY117" fmla="*/ 1817177 h 2237474"/>
              <a:gd name="connsiteX118" fmla="*/ 4319209 w 12192000"/>
              <a:gd name="connsiteY118" fmla="*/ 1834833 h 2237474"/>
              <a:gd name="connsiteX119" fmla="*/ 4290981 w 12192000"/>
              <a:gd name="connsiteY119" fmla="*/ 1839677 h 2237474"/>
              <a:gd name="connsiteX120" fmla="*/ 4285792 w 12192000"/>
              <a:gd name="connsiteY120" fmla="*/ 1836231 h 2237474"/>
              <a:gd name="connsiteX121" fmla="*/ 4238372 w 12192000"/>
              <a:gd name="connsiteY121" fmla="*/ 1851480 h 2237474"/>
              <a:gd name="connsiteX122" fmla="*/ 4232517 w 12192000"/>
              <a:gd name="connsiteY122" fmla="*/ 1852567 h 2237474"/>
              <a:gd name="connsiteX123" fmla="*/ 4191732 w 12192000"/>
              <a:gd name="connsiteY123" fmla="*/ 1857328 h 2237474"/>
              <a:gd name="connsiteX124" fmla="*/ 4065532 w 12192000"/>
              <a:gd name="connsiteY124" fmla="*/ 1855477 h 2237474"/>
              <a:gd name="connsiteX125" fmla="*/ 4028460 w 12192000"/>
              <a:gd name="connsiteY125" fmla="*/ 1855137 h 2237474"/>
              <a:gd name="connsiteX126" fmla="*/ 4002267 w 12192000"/>
              <a:gd name="connsiteY126" fmla="*/ 1852352 h 2237474"/>
              <a:gd name="connsiteX127" fmla="*/ 3931396 w 12192000"/>
              <a:gd name="connsiteY127" fmla="*/ 1858915 h 2237474"/>
              <a:gd name="connsiteX128" fmla="*/ 3812162 w 12192000"/>
              <a:gd name="connsiteY128" fmla="*/ 1875501 h 2237474"/>
              <a:gd name="connsiteX129" fmla="*/ 3729530 w 12192000"/>
              <a:gd name="connsiteY129" fmla="*/ 1864513 h 2237474"/>
              <a:gd name="connsiteX130" fmla="*/ 3680177 w 12192000"/>
              <a:gd name="connsiteY130" fmla="*/ 1881552 h 2237474"/>
              <a:gd name="connsiteX131" fmla="*/ 3567259 w 12192000"/>
              <a:gd name="connsiteY131" fmla="*/ 1893482 h 2237474"/>
              <a:gd name="connsiteX132" fmla="*/ 3405770 w 12192000"/>
              <a:gd name="connsiteY132" fmla="*/ 1904591 h 2237474"/>
              <a:gd name="connsiteX133" fmla="*/ 3280097 w 12192000"/>
              <a:gd name="connsiteY133" fmla="*/ 1919610 h 2237474"/>
              <a:gd name="connsiteX134" fmla="*/ 3123424 w 12192000"/>
              <a:gd name="connsiteY134" fmla="*/ 1952930 h 2237474"/>
              <a:gd name="connsiteX135" fmla="*/ 3009910 w 12192000"/>
              <a:gd name="connsiteY135" fmla="*/ 1957866 h 2237474"/>
              <a:gd name="connsiteX136" fmla="*/ 2995934 w 12192000"/>
              <a:gd name="connsiteY136" fmla="*/ 1967085 h 2237474"/>
              <a:gd name="connsiteX137" fmla="*/ 2980071 w 12192000"/>
              <a:gd name="connsiteY137" fmla="*/ 1972988 h 2237474"/>
              <a:gd name="connsiteX138" fmla="*/ 2978094 w 12192000"/>
              <a:gd name="connsiteY138" fmla="*/ 1972369 h 2237474"/>
              <a:gd name="connsiteX139" fmla="*/ 2942858 w 12192000"/>
              <a:gd name="connsiteY139" fmla="*/ 1981367 h 2237474"/>
              <a:gd name="connsiteX140" fmla="*/ 2875436 w 12192000"/>
              <a:gd name="connsiteY140" fmla="*/ 1996977 h 2237474"/>
              <a:gd name="connsiteX141" fmla="*/ 2874892 w 12192000"/>
              <a:gd name="connsiteY141" fmla="*/ 1996085 h 2237474"/>
              <a:gd name="connsiteX142" fmla="*/ 2864145 w 12192000"/>
              <a:gd name="connsiteY142" fmla="*/ 1994061 h 2237474"/>
              <a:gd name="connsiteX143" fmla="*/ 2843662 w 12192000"/>
              <a:gd name="connsiteY143" fmla="*/ 1992498 h 2237474"/>
              <a:gd name="connsiteX144" fmla="*/ 2796128 w 12192000"/>
              <a:gd name="connsiteY144" fmla="*/ 1976403 h 2237474"/>
              <a:gd name="connsiteX145" fmla="*/ 2756784 w 12192000"/>
              <a:gd name="connsiteY145" fmla="*/ 1985116 h 2237474"/>
              <a:gd name="connsiteX146" fmla="*/ 2748833 w 12192000"/>
              <a:gd name="connsiteY146" fmla="*/ 1986323 h 2237474"/>
              <a:gd name="connsiteX147" fmla="*/ 2748661 w 12192000"/>
              <a:gd name="connsiteY147" fmla="*/ 1986122 h 2237474"/>
              <a:gd name="connsiteX148" fmla="*/ 2740251 w 12192000"/>
              <a:gd name="connsiteY148" fmla="*/ 1986946 h 2237474"/>
              <a:gd name="connsiteX149" fmla="*/ 2718916 w 12192000"/>
              <a:gd name="connsiteY149" fmla="*/ 1990867 h 2237474"/>
              <a:gd name="connsiteX150" fmla="*/ 2713522 w 12192000"/>
              <a:gd name="connsiteY150" fmla="*/ 1990173 h 2237474"/>
              <a:gd name="connsiteX151" fmla="*/ 2680597 w 12192000"/>
              <a:gd name="connsiteY151" fmla="*/ 1984996 h 2237474"/>
              <a:gd name="connsiteX152" fmla="*/ 2578178 w 12192000"/>
              <a:gd name="connsiteY152" fmla="*/ 1990531 h 2237474"/>
              <a:gd name="connsiteX153" fmla="*/ 2476147 w 12192000"/>
              <a:gd name="connsiteY153" fmla="*/ 1998305 h 2237474"/>
              <a:gd name="connsiteX154" fmla="*/ 2373568 w 12192000"/>
              <a:gd name="connsiteY154" fmla="*/ 2003219 h 2237474"/>
              <a:gd name="connsiteX155" fmla="*/ 2321399 w 12192000"/>
              <a:gd name="connsiteY155" fmla="*/ 1989467 h 2237474"/>
              <a:gd name="connsiteX156" fmla="*/ 2315525 w 12192000"/>
              <a:gd name="connsiteY156" fmla="*/ 1989708 h 2237474"/>
              <a:gd name="connsiteX157" fmla="*/ 2300792 w 12192000"/>
              <a:gd name="connsiteY157" fmla="*/ 1994290 h 2237474"/>
              <a:gd name="connsiteX158" fmla="*/ 2295469 w 12192000"/>
              <a:gd name="connsiteY158" fmla="*/ 1996659 h 2237474"/>
              <a:gd name="connsiteX159" fmla="*/ 2287219 w 12192000"/>
              <a:gd name="connsiteY159" fmla="*/ 1998750 h 2237474"/>
              <a:gd name="connsiteX160" fmla="*/ 2286948 w 12192000"/>
              <a:gd name="connsiteY160" fmla="*/ 1998596 h 2237474"/>
              <a:gd name="connsiteX161" fmla="*/ 2243069 w 12192000"/>
              <a:gd name="connsiteY161" fmla="*/ 2015111 h 2237474"/>
              <a:gd name="connsiteX162" fmla="*/ 2186609 w 12192000"/>
              <a:gd name="connsiteY162" fmla="*/ 2008263 h 2237474"/>
              <a:gd name="connsiteX163" fmla="*/ 2164831 w 12192000"/>
              <a:gd name="connsiteY163" fmla="*/ 2010143 h 2237474"/>
              <a:gd name="connsiteX164" fmla="*/ 2152836 w 12192000"/>
              <a:gd name="connsiteY164" fmla="*/ 2010048 h 2237474"/>
              <a:gd name="connsiteX165" fmla="*/ 2117102 w 12192000"/>
              <a:gd name="connsiteY165" fmla="*/ 2023004 h 2237474"/>
              <a:gd name="connsiteX166" fmla="*/ 2111935 w 12192000"/>
              <a:gd name="connsiteY166" fmla="*/ 2023163 h 2237474"/>
              <a:gd name="connsiteX167" fmla="*/ 2089991 w 12192000"/>
              <a:gd name="connsiteY167" fmla="*/ 2034193 h 2237474"/>
              <a:gd name="connsiteX168" fmla="*/ 2058061 w 12192000"/>
              <a:gd name="connsiteY168" fmla="*/ 2047942 h 2237474"/>
              <a:gd name="connsiteX169" fmla="*/ 2055737 w 12192000"/>
              <a:gd name="connsiteY169" fmla="*/ 2047704 h 2237474"/>
              <a:gd name="connsiteX170" fmla="*/ 2042244 w 12192000"/>
              <a:gd name="connsiteY170" fmla="*/ 2055560 h 2237474"/>
              <a:gd name="connsiteX171" fmla="*/ 1976224 w 12192000"/>
              <a:gd name="connsiteY171" fmla="*/ 2074257 h 2237474"/>
              <a:gd name="connsiteX172" fmla="*/ 1877728 w 12192000"/>
              <a:gd name="connsiteY172" fmla="*/ 2101004 h 2237474"/>
              <a:gd name="connsiteX173" fmla="*/ 1759056 w 12192000"/>
              <a:gd name="connsiteY173" fmla="*/ 2125608 h 2237474"/>
              <a:gd name="connsiteX174" fmla="*/ 1637948 w 12192000"/>
              <a:gd name="connsiteY174" fmla="*/ 2172597 h 2237474"/>
              <a:gd name="connsiteX175" fmla="*/ 1434549 w 12192000"/>
              <a:gd name="connsiteY175" fmla="*/ 2234522 h 2237474"/>
              <a:gd name="connsiteX176" fmla="*/ 1398481 w 12192000"/>
              <a:gd name="connsiteY176" fmla="*/ 2237074 h 2237474"/>
              <a:gd name="connsiteX177" fmla="*/ 1398407 w 12192000"/>
              <a:gd name="connsiteY177" fmla="*/ 2237095 h 2237474"/>
              <a:gd name="connsiteX178" fmla="*/ 1370962 w 12192000"/>
              <a:gd name="connsiteY178" fmla="*/ 2237474 h 2237474"/>
              <a:gd name="connsiteX179" fmla="*/ 1356367 w 12192000"/>
              <a:gd name="connsiteY179" fmla="*/ 2235089 h 2237474"/>
              <a:gd name="connsiteX180" fmla="*/ 1324828 w 12192000"/>
              <a:gd name="connsiteY180" fmla="*/ 2231968 h 2237474"/>
              <a:gd name="connsiteX181" fmla="*/ 1297744 w 12192000"/>
              <a:gd name="connsiteY181" fmla="*/ 2235849 h 2237474"/>
              <a:gd name="connsiteX182" fmla="*/ 1286236 w 12192000"/>
              <a:gd name="connsiteY182" fmla="*/ 2233135 h 2237474"/>
              <a:gd name="connsiteX183" fmla="*/ 1283504 w 12192000"/>
              <a:gd name="connsiteY183" fmla="*/ 2233797 h 2237474"/>
              <a:gd name="connsiteX184" fmla="*/ 1279765 w 12192000"/>
              <a:gd name="connsiteY184" fmla="*/ 2229639 h 2237474"/>
              <a:gd name="connsiteX185" fmla="*/ 1195347 w 12192000"/>
              <a:gd name="connsiteY185" fmla="*/ 2212354 h 2237474"/>
              <a:gd name="connsiteX186" fmla="*/ 970251 w 12192000"/>
              <a:gd name="connsiteY186" fmla="*/ 2221029 h 2237474"/>
              <a:gd name="connsiteX187" fmla="*/ 812914 w 12192000"/>
              <a:gd name="connsiteY187" fmla="*/ 2202752 h 2237474"/>
              <a:gd name="connsiteX188" fmla="*/ 800195 w 12192000"/>
              <a:gd name="connsiteY188" fmla="*/ 2209407 h 2237474"/>
              <a:gd name="connsiteX189" fmla="*/ 784978 w 12192000"/>
              <a:gd name="connsiteY189" fmla="*/ 2212360 h 2237474"/>
              <a:gd name="connsiteX190" fmla="*/ 681987 w 12192000"/>
              <a:gd name="connsiteY190" fmla="*/ 2216757 h 2237474"/>
              <a:gd name="connsiteX191" fmla="*/ 669923 w 12192000"/>
              <a:gd name="connsiteY191" fmla="*/ 2211682 h 2237474"/>
              <a:gd name="connsiteX192" fmla="*/ 648680 w 12192000"/>
              <a:gd name="connsiteY192" fmla="*/ 2206229 h 2237474"/>
              <a:gd name="connsiteX193" fmla="*/ 597225 w 12192000"/>
              <a:gd name="connsiteY193" fmla="*/ 2180999 h 2237474"/>
              <a:gd name="connsiteX194" fmla="*/ 558449 w 12192000"/>
              <a:gd name="connsiteY194" fmla="*/ 2182346 h 2237474"/>
              <a:gd name="connsiteX195" fmla="*/ 550517 w 12192000"/>
              <a:gd name="connsiteY195" fmla="*/ 2182060 h 2237474"/>
              <a:gd name="connsiteX196" fmla="*/ 550309 w 12192000"/>
              <a:gd name="connsiteY196" fmla="*/ 2181825 h 2237474"/>
              <a:gd name="connsiteX197" fmla="*/ 541836 w 12192000"/>
              <a:gd name="connsiteY197" fmla="*/ 2181063 h 2237474"/>
              <a:gd name="connsiteX198" fmla="*/ 536057 w 12192000"/>
              <a:gd name="connsiteY198" fmla="*/ 2181537 h 2237474"/>
              <a:gd name="connsiteX199" fmla="*/ 520671 w 12192000"/>
              <a:gd name="connsiteY199" fmla="*/ 2180980 h 2237474"/>
              <a:gd name="connsiteX200" fmla="*/ 515024 w 12192000"/>
              <a:gd name="connsiteY200" fmla="*/ 2179258 h 2237474"/>
              <a:gd name="connsiteX201" fmla="*/ 512278 w 12192000"/>
              <a:gd name="connsiteY201" fmla="*/ 2176369 h 2237474"/>
              <a:gd name="connsiteX202" fmla="*/ 480419 w 12192000"/>
              <a:gd name="connsiteY202" fmla="*/ 2167807 h 2237474"/>
              <a:gd name="connsiteX203" fmla="*/ 413835 w 12192000"/>
              <a:gd name="connsiteY203" fmla="*/ 2156783 h 2237474"/>
              <a:gd name="connsiteX204" fmla="*/ 376513 w 12192000"/>
              <a:gd name="connsiteY204" fmla="*/ 2154014 h 2237474"/>
              <a:gd name="connsiteX205" fmla="*/ 273386 w 12192000"/>
              <a:gd name="connsiteY205" fmla="*/ 2142551 h 2237474"/>
              <a:gd name="connsiteX206" fmla="*/ 169207 w 12192000"/>
              <a:gd name="connsiteY206" fmla="*/ 2128100 h 2237474"/>
              <a:gd name="connsiteX207" fmla="*/ 93149 w 12192000"/>
              <a:gd name="connsiteY207" fmla="*/ 2105324 h 2237474"/>
              <a:gd name="connsiteX208" fmla="*/ 88109 w 12192000"/>
              <a:gd name="connsiteY208" fmla="*/ 2106704 h 2237474"/>
              <a:gd name="connsiteX209" fmla="*/ 80022 w 12192000"/>
              <a:gd name="connsiteY209" fmla="*/ 2107254 h 2237474"/>
              <a:gd name="connsiteX210" fmla="*/ 79717 w 12192000"/>
              <a:gd name="connsiteY210" fmla="*/ 2107046 h 2237474"/>
              <a:gd name="connsiteX211" fmla="*/ 72352 w 12192000"/>
              <a:gd name="connsiteY211" fmla="*/ 2107991 h 2237474"/>
              <a:gd name="connsiteX212" fmla="*/ 37645 w 12192000"/>
              <a:gd name="connsiteY212" fmla="*/ 2115401 h 2237474"/>
              <a:gd name="connsiteX213" fmla="*/ 4572 w 12192000"/>
              <a:gd name="connsiteY213" fmla="*/ 2111091 h 2237474"/>
              <a:gd name="connsiteX214" fmla="*/ 0 w 12192000"/>
              <a:gd name="connsiteY214" fmla="*/ 2110468 h 2237474"/>
              <a:gd name="connsiteX215" fmla="*/ 0 w 12192000"/>
              <a:gd name="connsiteY215"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154948 w 12192000"/>
              <a:gd name="connsiteY4" fmla="*/ 762731 h 2237474"/>
              <a:gd name="connsiteX5" fmla="*/ 12047364 w 12192000"/>
              <a:gd name="connsiteY5" fmla="*/ 749662 h 2237474"/>
              <a:gd name="connsiteX6" fmla="*/ 11890686 w 12192000"/>
              <a:gd name="connsiteY6" fmla="*/ 732766 h 2237474"/>
              <a:gd name="connsiteX7" fmla="*/ 11782413 w 12192000"/>
              <a:gd name="connsiteY7" fmla="*/ 769868 h 2237474"/>
              <a:gd name="connsiteX8" fmla="*/ 11649954 w 12192000"/>
              <a:gd name="connsiteY8" fmla="*/ 749628 h 2237474"/>
              <a:gd name="connsiteX9" fmla="*/ 11560424 w 12192000"/>
              <a:gd name="connsiteY9" fmla="*/ 748017 h 2237474"/>
              <a:gd name="connsiteX10" fmla="*/ 11358455 w 12192000"/>
              <a:gd name="connsiteY10" fmla="*/ 747593 h 2237474"/>
              <a:gd name="connsiteX11" fmla="*/ 11165209 w 12192000"/>
              <a:gd name="connsiteY11" fmla="*/ 748852 h 2237474"/>
              <a:gd name="connsiteX12" fmla="*/ 11058755 w 12192000"/>
              <a:gd name="connsiteY12" fmla="*/ 749617 h 2237474"/>
              <a:gd name="connsiteX13" fmla="*/ 10884013 w 12192000"/>
              <a:gd name="connsiteY13" fmla="*/ 760728 h 2237474"/>
              <a:gd name="connsiteX14" fmla="*/ 10834688 w 12192000"/>
              <a:gd name="connsiteY14" fmla="*/ 757726 h 2237474"/>
              <a:gd name="connsiteX15" fmla="*/ 10805004 w 12192000"/>
              <a:gd name="connsiteY15" fmla="*/ 757573 h 2237474"/>
              <a:gd name="connsiteX16" fmla="*/ 10739478 w 12192000"/>
              <a:gd name="connsiteY16" fmla="*/ 776841 h 2237474"/>
              <a:gd name="connsiteX17" fmla="*/ 10458762 w 12192000"/>
              <a:gd name="connsiteY17" fmla="*/ 755400 h 2237474"/>
              <a:gd name="connsiteX18" fmla="*/ 10246919 w 12192000"/>
              <a:gd name="connsiteY18" fmla="*/ 769960 h 2237474"/>
              <a:gd name="connsiteX19" fmla="*/ 10167995 w 12192000"/>
              <a:gd name="connsiteY19" fmla="*/ 760843 h 2237474"/>
              <a:gd name="connsiteX20" fmla="*/ 9997044 w 12192000"/>
              <a:gd name="connsiteY20" fmla="*/ 780129 h 2237474"/>
              <a:gd name="connsiteX21" fmla="*/ 9943887 w 12192000"/>
              <a:gd name="connsiteY21" fmla="*/ 804141 h 2237474"/>
              <a:gd name="connsiteX22" fmla="*/ 9918248 w 12192000"/>
              <a:gd name="connsiteY22" fmla="*/ 816628 h 2237474"/>
              <a:gd name="connsiteX23" fmla="*/ 9798048 w 12192000"/>
              <a:gd name="connsiteY23" fmla="*/ 863207 h 2237474"/>
              <a:gd name="connsiteX24" fmla="*/ 9761459 w 12192000"/>
              <a:gd name="connsiteY24" fmla="*/ 862394 h 2237474"/>
              <a:gd name="connsiteX25" fmla="*/ 9705768 w 12192000"/>
              <a:gd name="connsiteY25" fmla="*/ 894610 h 2237474"/>
              <a:gd name="connsiteX26" fmla="*/ 9683005 w 12192000"/>
              <a:gd name="connsiteY26" fmla="*/ 894128 h 2237474"/>
              <a:gd name="connsiteX27" fmla="*/ 9594438 w 12192000"/>
              <a:gd name="connsiteY27" fmla="*/ 919051 h 2237474"/>
              <a:gd name="connsiteX28" fmla="*/ 9577033 w 12192000"/>
              <a:gd name="connsiteY28" fmla="*/ 922857 h 2237474"/>
              <a:gd name="connsiteX29" fmla="*/ 9544189 w 12192000"/>
              <a:gd name="connsiteY29" fmla="*/ 938966 h 2237474"/>
              <a:gd name="connsiteX30" fmla="*/ 9500499 w 12192000"/>
              <a:gd name="connsiteY30" fmla="*/ 954680 h 2237474"/>
              <a:gd name="connsiteX31" fmla="*/ 9428195 w 12192000"/>
              <a:gd name="connsiteY31" fmla="*/ 986225 h 2237474"/>
              <a:gd name="connsiteX32" fmla="*/ 9410017 w 12192000"/>
              <a:gd name="connsiteY32" fmla="*/ 993931 h 2237474"/>
              <a:gd name="connsiteX33" fmla="*/ 9392919 w 12192000"/>
              <a:gd name="connsiteY33" fmla="*/ 994656 h 2237474"/>
              <a:gd name="connsiteX34" fmla="*/ 9278619 w 12192000"/>
              <a:gd name="connsiteY34" fmla="*/ 1011878 h 2237474"/>
              <a:gd name="connsiteX35" fmla="*/ 9268019 w 12192000"/>
              <a:gd name="connsiteY35" fmla="*/ 1007442 h 2237474"/>
              <a:gd name="connsiteX36" fmla="*/ 9234662 w 12192000"/>
              <a:gd name="connsiteY36" fmla="*/ 1023056 h 2237474"/>
              <a:gd name="connsiteX37" fmla="*/ 9181033 w 12192000"/>
              <a:gd name="connsiteY37" fmla="*/ 1037921 h 2237474"/>
              <a:gd name="connsiteX38" fmla="*/ 9155969 w 12192000"/>
              <a:gd name="connsiteY38" fmla="*/ 1046804 h 2237474"/>
              <a:gd name="connsiteX39" fmla="*/ 9133985 w 12192000"/>
              <a:gd name="connsiteY39" fmla="*/ 1046450 h 2237474"/>
              <a:gd name="connsiteX40" fmla="*/ 9012987 w 12192000"/>
              <a:gd name="connsiteY40" fmla="*/ 1061986 h 2237474"/>
              <a:gd name="connsiteX41" fmla="*/ 8968445 w 12192000"/>
              <a:gd name="connsiteY41" fmla="*/ 1052169 h 2237474"/>
              <a:gd name="connsiteX42" fmla="*/ 8958984 w 12192000"/>
              <a:gd name="connsiteY42" fmla="*/ 1057212 h 2237474"/>
              <a:gd name="connsiteX43" fmla="*/ 8886001 w 12192000"/>
              <a:gd name="connsiteY43" fmla="*/ 1067468 h 2237474"/>
              <a:gd name="connsiteX44" fmla="*/ 8838610 w 12192000"/>
              <a:gd name="connsiteY44" fmla="*/ 1075091 h 2237474"/>
              <a:gd name="connsiteX45" fmla="*/ 8750383 w 12192000"/>
              <a:gd name="connsiteY45" fmla="*/ 1097387 h 2237474"/>
              <a:gd name="connsiteX46" fmla="*/ 8697365 w 12192000"/>
              <a:gd name="connsiteY46" fmla="*/ 1105869 h 2237474"/>
              <a:gd name="connsiteX47" fmla="*/ 8665605 w 12192000"/>
              <a:gd name="connsiteY47" fmla="*/ 1110791 h 2237474"/>
              <a:gd name="connsiteX48" fmla="*/ 8584946 w 12192000"/>
              <a:gd name="connsiteY48" fmla="*/ 1135226 h 2237474"/>
              <a:gd name="connsiteX49" fmla="*/ 8460755 w 12192000"/>
              <a:gd name="connsiteY49" fmla="*/ 1203427 h 2237474"/>
              <a:gd name="connsiteX50" fmla="*/ 8419755 w 12192000"/>
              <a:gd name="connsiteY50" fmla="*/ 1216260 h 2237474"/>
              <a:gd name="connsiteX51" fmla="*/ 8411626 w 12192000"/>
              <a:gd name="connsiteY51" fmla="*/ 1214397 h 2237474"/>
              <a:gd name="connsiteX52" fmla="*/ 8363469 w 12192000"/>
              <a:gd name="connsiteY52" fmla="*/ 1246658 h 2237474"/>
              <a:gd name="connsiteX53" fmla="*/ 8275497 w 12192000"/>
              <a:gd name="connsiteY53" fmla="*/ 1264396 h 2237474"/>
              <a:gd name="connsiteX54" fmla="*/ 8206287 w 12192000"/>
              <a:gd name="connsiteY54" fmla="*/ 1273060 h 2237474"/>
              <a:gd name="connsiteX55" fmla="*/ 8168705 w 12192000"/>
              <a:gd name="connsiteY55" fmla="*/ 1279956 h 2237474"/>
              <a:gd name="connsiteX56" fmla="*/ 8139997 w 12192000"/>
              <a:gd name="connsiteY56" fmla="*/ 1282713 h 2237474"/>
              <a:gd name="connsiteX57" fmla="*/ 8074238 w 12192000"/>
              <a:gd name="connsiteY57" fmla="*/ 1301895 h 2237474"/>
              <a:gd name="connsiteX58" fmla="*/ 7968292 w 12192000"/>
              <a:gd name="connsiteY58" fmla="*/ 1338779 h 2237474"/>
              <a:gd name="connsiteX59" fmla="*/ 7945122 w 12192000"/>
              <a:gd name="connsiteY59" fmla="*/ 1345477 h 2237474"/>
              <a:gd name="connsiteX60" fmla="*/ 7902328 w 12192000"/>
              <a:gd name="connsiteY60" fmla="*/ 1345865 h 2237474"/>
              <a:gd name="connsiteX61" fmla="*/ 7875879 w 12192000"/>
              <a:gd name="connsiteY61" fmla="*/ 1345646 h 2237474"/>
              <a:gd name="connsiteX62" fmla="*/ 7840612 w 12192000"/>
              <a:gd name="connsiteY62" fmla="*/ 1369373 h 2237474"/>
              <a:gd name="connsiteX63" fmla="*/ 7786819 w 12192000"/>
              <a:gd name="connsiteY63" fmla="*/ 1378970 h 2237474"/>
              <a:gd name="connsiteX64" fmla="*/ 7548172 w 12192000"/>
              <a:gd name="connsiteY64" fmla="*/ 1417460 h 2237474"/>
              <a:gd name="connsiteX65" fmla="*/ 7483437 w 12192000"/>
              <a:gd name="connsiteY65" fmla="*/ 1478152 h 2237474"/>
              <a:gd name="connsiteX66" fmla="*/ 7377870 w 12192000"/>
              <a:gd name="connsiteY66" fmla="*/ 1523319 h 2237474"/>
              <a:gd name="connsiteX67" fmla="*/ 7230737 w 12192000"/>
              <a:gd name="connsiteY67" fmla="*/ 1562633 h 2237474"/>
              <a:gd name="connsiteX68" fmla="*/ 7224458 w 12192000"/>
              <a:gd name="connsiteY68" fmla="*/ 1573008 h 2237474"/>
              <a:gd name="connsiteX69" fmla="*/ 7213486 w 12192000"/>
              <a:gd name="connsiteY69" fmla="*/ 1580987 h 2237474"/>
              <a:gd name="connsiteX70" fmla="*/ 7183121 w 12192000"/>
              <a:gd name="connsiteY70" fmla="*/ 1595162 h 2237474"/>
              <a:gd name="connsiteX71" fmla="*/ 7164601 w 12192000"/>
              <a:gd name="connsiteY71" fmla="*/ 1606490 h 2237474"/>
              <a:gd name="connsiteX72" fmla="*/ 7114651 w 12192000"/>
              <a:gd name="connsiteY72" fmla="*/ 1620959 h 2237474"/>
              <a:gd name="connsiteX73" fmla="*/ 7092727 w 12192000"/>
              <a:gd name="connsiteY73" fmla="*/ 1623628 h 2237474"/>
              <a:gd name="connsiteX74" fmla="*/ 7031309 w 12192000"/>
              <a:gd name="connsiteY74" fmla="*/ 1619451 h 2237474"/>
              <a:gd name="connsiteX75" fmla="*/ 6999084 w 12192000"/>
              <a:gd name="connsiteY75" fmla="*/ 1634317 h 2237474"/>
              <a:gd name="connsiteX76" fmla="*/ 6992107 w 12192000"/>
              <a:gd name="connsiteY76" fmla="*/ 1636860 h 2237474"/>
              <a:gd name="connsiteX77" fmla="*/ 6991765 w 12192000"/>
              <a:gd name="connsiteY77" fmla="*/ 1636725 h 2237474"/>
              <a:gd name="connsiteX78" fmla="*/ 6900177 w 12192000"/>
              <a:gd name="connsiteY78" fmla="*/ 1636016 h 2237474"/>
              <a:gd name="connsiteX79" fmla="*/ 6795372 w 12192000"/>
              <a:gd name="connsiteY79" fmla="*/ 1644845 h 2237474"/>
              <a:gd name="connsiteX80" fmla="*/ 6692251 w 12192000"/>
              <a:gd name="connsiteY80" fmla="*/ 1656357 h 2237474"/>
              <a:gd name="connsiteX81" fmla="*/ 6655235 w 12192000"/>
              <a:gd name="connsiteY81" fmla="*/ 1661869 h 2237474"/>
              <a:gd name="connsiteX82" fmla="*/ 6587857 w 12192000"/>
              <a:gd name="connsiteY82" fmla="*/ 1665769 h 2237474"/>
              <a:gd name="connsiteX83" fmla="*/ 6554894 w 12192000"/>
              <a:gd name="connsiteY83" fmla="*/ 1664428 h 2237474"/>
              <a:gd name="connsiteX84" fmla="*/ 6516595 w 12192000"/>
              <a:gd name="connsiteY84" fmla="*/ 1667475 h 2237474"/>
              <a:gd name="connsiteX85" fmla="*/ 6508541 w 12192000"/>
              <a:gd name="connsiteY85" fmla="*/ 1668757 h 2237474"/>
              <a:gd name="connsiteX86" fmla="*/ 6471012 w 12192000"/>
              <a:gd name="connsiteY86" fmla="*/ 1678604 h 2237474"/>
              <a:gd name="connsiteX87" fmla="*/ 6415265 w 12192000"/>
              <a:gd name="connsiteY87" fmla="*/ 1665317 h 2237474"/>
              <a:gd name="connsiteX88" fmla="*/ 6364035 w 12192000"/>
              <a:gd name="connsiteY88" fmla="*/ 1667683 h 2237474"/>
              <a:gd name="connsiteX89" fmla="*/ 6280959 w 12192000"/>
              <a:gd name="connsiteY89" fmla="*/ 1689329 h 2237474"/>
              <a:gd name="connsiteX90" fmla="*/ 6243319 w 12192000"/>
              <a:gd name="connsiteY90" fmla="*/ 1695560 h 2237474"/>
              <a:gd name="connsiteX91" fmla="*/ 6098321 w 12192000"/>
              <a:gd name="connsiteY91" fmla="*/ 1721646 h 2237474"/>
              <a:gd name="connsiteX92" fmla="*/ 5880652 w 12192000"/>
              <a:gd name="connsiteY92" fmla="*/ 1779643 h 2237474"/>
              <a:gd name="connsiteX93" fmla="*/ 5785959 w 12192000"/>
              <a:gd name="connsiteY93" fmla="*/ 1775307 h 2237474"/>
              <a:gd name="connsiteX94" fmla="*/ 5643534 w 12192000"/>
              <a:gd name="connsiteY94" fmla="*/ 1802919 h 2237474"/>
              <a:gd name="connsiteX95" fmla="*/ 5518799 w 12192000"/>
              <a:gd name="connsiteY95" fmla="*/ 1818312 h 2237474"/>
              <a:gd name="connsiteX96" fmla="*/ 5505014 w 12192000"/>
              <a:gd name="connsiteY96" fmla="*/ 1819259 h 2237474"/>
              <a:gd name="connsiteX97" fmla="*/ 5453307 w 12192000"/>
              <a:gd name="connsiteY97" fmla="*/ 1815450 h 2237474"/>
              <a:gd name="connsiteX98" fmla="*/ 5364192 w 12192000"/>
              <a:gd name="connsiteY98" fmla="*/ 1826074 h 2237474"/>
              <a:gd name="connsiteX99" fmla="*/ 5350380 w 12192000"/>
              <a:gd name="connsiteY99" fmla="*/ 1830891 h 2237474"/>
              <a:gd name="connsiteX100" fmla="*/ 5259633 w 12192000"/>
              <a:gd name="connsiteY100" fmla="*/ 1837160 h 2237474"/>
              <a:gd name="connsiteX101" fmla="*/ 5197513 w 12192000"/>
              <a:gd name="connsiteY101" fmla="*/ 1844718 h 2237474"/>
              <a:gd name="connsiteX102" fmla="*/ 5168852 w 12192000"/>
              <a:gd name="connsiteY102" fmla="*/ 1844846 h 2237474"/>
              <a:gd name="connsiteX103" fmla="*/ 5114927 w 12192000"/>
              <a:gd name="connsiteY103" fmla="*/ 1847827 h 2237474"/>
              <a:gd name="connsiteX104" fmla="*/ 5108970 w 12192000"/>
              <a:gd name="connsiteY104" fmla="*/ 1847935 h 2237474"/>
              <a:gd name="connsiteX105" fmla="*/ 5067961 w 12192000"/>
              <a:gd name="connsiteY105" fmla="*/ 1845917 h 2237474"/>
              <a:gd name="connsiteX106" fmla="*/ 5007075 w 12192000"/>
              <a:gd name="connsiteY106" fmla="*/ 1838626 h 2237474"/>
              <a:gd name="connsiteX107" fmla="*/ 4944087 w 12192000"/>
              <a:gd name="connsiteY107" fmla="*/ 1823332 h 2237474"/>
              <a:gd name="connsiteX108" fmla="*/ 4907662 w 12192000"/>
              <a:gd name="connsiteY108" fmla="*/ 1816900 h 2237474"/>
              <a:gd name="connsiteX109" fmla="*/ 4882386 w 12192000"/>
              <a:gd name="connsiteY109" fmla="*/ 1809844 h 2237474"/>
              <a:gd name="connsiteX110" fmla="*/ 4811440 w 12192000"/>
              <a:gd name="connsiteY110" fmla="*/ 1804655 h 2237474"/>
              <a:gd name="connsiteX111" fmla="*/ 4691075 w 12192000"/>
              <a:gd name="connsiteY111" fmla="*/ 1801389 h 2237474"/>
              <a:gd name="connsiteX112" fmla="*/ 4611738 w 12192000"/>
              <a:gd name="connsiteY112" fmla="*/ 1776964 h 2237474"/>
              <a:gd name="connsiteX113" fmla="*/ 4560070 w 12192000"/>
              <a:gd name="connsiteY113" fmla="*/ 1785640 h 2237474"/>
              <a:gd name="connsiteX114" fmla="*/ 4536503 w 12192000"/>
              <a:gd name="connsiteY114" fmla="*/ 1785334 h 2237474"/>
              <a:gd name="connsiteX115" fmla="*/ 4513724 w 12192000"/>
              <a:gd name="connsiteY115" fmla="*/ 1791996 h 2237474"/>
              <a:gd name="connsiteX116" fmla="*/ 4459810 w 12192000"/>
              <a:gd name="connsiteY116" fmla="*/ 1797886 h 2237474"/>
              <a:gd name="connsiteX117" fmla="*/ 4379064 w 12192000"/>
              <a:gd name="connsiteY117" fmla="*/ 1817177 h 2237474"/>
              <a:gd name="connsiteX118" fmla="*/ 4319209 w 12192000"/>
              <a:gd name="connsiteY118" fmla="*/ 1834833 h 2237474"/>
              <a:gd name="connsiteX119" fmla="*/ 4290981 w 12192000"/>
              <a:gd name="connsiteY119" fmla="*/ 1839677 h 2237474"/>
              <a:gd name="connsiteX120" fmla="*/ 4285792 w 12192000"/>
              <a:gd name="connsiteY120" fmla="*/ 1836231 h 2237474"/>
              <a:gd name="connsiteX121" fmla="*/ 4238372 w 12192000"/>
              <a:gd name="connsiteY121" fmla="*/ 1851480 h 2237474"/>
              <a:gd name="connsiteX122" fmla="*/ 4232517 w 12192000"/>
              <a:gd name="connsiteY122" fmla="*/ 1852567 h 2237474"/>
              <a:gd name="connsiteX123" fmla="*/ 4191732 w 12192000"/>
              <a:gd name="connsiteY123" fmla="*/ 1857328 h 2237474"/>
              <a:gd name="connsiteX124" fmla="*/ 4065532 w 12192000"/>
              <a:gd name="connsiteY124" fmla="*/ 1855477 h 2237474"/>
              <a:gd name="connsiteX125" fmla="*/ 4028460 w 12192000"/>
              <a:gd name="connsiteY125" fmla="*/ 1855137 h 2237474"/>
              <a:gd name="connsiteX126" fmla="*/ 4002267 w 12192000"/>
              <a:gd name="connsiteY126" fmla="*/ 1852352 h 2237474"/>
              <a:gd name="connsiteX127" fmla="*/ 3931396 w 12192000"/>
              <a:gd name="connsiteY127" fmla="*/ 1858915 h 2237474"/>
              <a:gd name="connsiteX128" fmla="*/ 3812162 w 12192000"/>
              <a:gd name="connsiteY128" fmla="*/ 1875501 h 2237474"/>
              <a:gd name="connsiteX129" fmla="*/ 3729530 w 12192000"/>
              <a:gd name="connsiteY129" fmla="*/ 1864513 h 2237474"/>
              <a:gd name="connsiteX130" fmla="*/ 3680177 w 12192000"/>
              <a:gd name="connsiteY130" fmla="*/ 1881552 h 2237474"/>
              <a:gd name="connsiteX131" fmla="*/ 3567259 w 12192000"/>
              <a:gd name="connsiteY131" fmla="*/ 1893482 h 2237474"/>
              <a:gd name="connsiteX132" fmla="*/ 3405770 w 12192000"/>
              <a:gd name="connsiteY132" fmla="*/ 1904591 h 2237474"/>
              <a:gd name="connsiteX133" fmla="*/ 3280097 w 12192000"/>
              <a:gd name="connsiteY133" fmla="*/ 1919610 h 2237474"/>
              <a:gd name="connsiteX134" fmla="*/ 3123424 w 12192000"/>
              <a:gd name="connsiteY134" fmla="*/ 1952930 h 2237474"/>
              <a:gd name="connsiteX135" fmla="*/ 3009910 w 12192000"/>
              <a:gd name="connsiteY135" fmla="*/ 1957866 h 2237474"/>
              <a:gd name="connsiteX136" fmla="*/ 2995934 w 12192000"/>
              <a:gd name="connsiteY136" fmla="*/ 1967085 h 2237474"/>
              <a:gd name="connsiteX137" fmla="*/ 2980071 w 12192000"/>
              <a:gd name="connsiteY137" fmla="*/ 1972988 h 2237474"/>
              <a:gd name="connsiteX138" fmla="*/ 2978094 w 12192000"/>
              <a:gd name="connsiteY138" fmla="*/ 1972369 h 2237474"/>
              <a:gd name="connsiteX139" fmla="*/ 2942858 w 12192000"/>
              <a:gd name="connsiteY139" fmla="*/ 1981367 h 2237474"/>
              <a:gd name="connsiteX140" fmla="*/ 2875436 w 12192000"/>
              <a:gd name="connsiteY140" fmla="*/ 1996977 h 2237474"/>
              <a:gd name="connsiteX141" fmla="*/ 2874892 w 12192000"/>
              <a:gd name="connsiteY141" fmla="*/ 1996085 h 2237474"/>
              <a:gd name="connsiteX142" fmla="*/ 2864145 w 12192000"/>
              <a:gd name="connsiteY142" fmla="*/ 1994061 h 2237474"/>
              <a:gd name="connsiteX143" fmla="*/ 2843662 w 12192000"/>
              <a:gd name="connsiteY143" fmla="*/ 1992498 h 2237474"/>
              <a:gd name="connsiteX144" fmla="*/ 2796128 w 12192000"/>
              <a:gd name="connsiteY144" fmla="*/ 1976403 h 2237474"/>
              <a:gd name="connsiteX145" fmla="*/ 2756784 w 12192000"/>
              <a:gd name="connsiteY145" fmla="*/ 1985116 h 2237474"/>
              <a:gd name="connsiteX146" fmla="*/ 2748833 w 12192000"/>
              <a:gd name="connsiteY146" fmla="*/ 1986323 h 2237474"/>
              <a:gd name="connsiteX147" fmla="*/ 2748661 w 12192000"/>
              <a:gd name="connsiteY147" fmla="*/ 1986122 h 2237474"/>
              <a:gd name="connsiteX148" fmla="*/ 2740251 w 12192000"/>
              <a:gd name="connsiteY148" fmla="*/ 1986946 h 2237474"/>
              <a:gd name="connsiteX149" fmla="*/ 2718916 w 12192000"/>
              <a:gd name="connsiteY149" fmla="*/ 1990867 h 2237474"/>
              <a:gd name="connsiteX150" fmla="*/ 2713522 w 12192000"/>
              <a:gd name="connsiteY150" fmla="*/ 1990173 h 2237474"/>
              <a:gd name="connsiteX151" fmla="*/ 2680597 w 12192000"/>
              <a:gd name="connsiteY151" fmla="*/ 1984996 h 2237474"/>
              <a:gd name="connsiteX152" fmla="*/ 2578178 w 12192000"/>
              <a:gd name="connsiteY152" fmla="*/ 1990531 h 2237474"/>
              <a:gd name="connsiteX153" fmla="*/ 2476147 w 12192000"/>
              <a:gd name="connsiteY153" fmla="*/ 1998305 h 2237474"/>
              <a:gd name="connsiteX154" fmla="*/ 2373568 w 12192000"/>
              <a:gd name="connsiteY154" fmla="*/ 2003219 h 2237474"/>
              <a:gd name="connsiteX155" fmla="*/ 2321399 w 12192000"/>
              <a:gd name="connsiteY155" fmla="*/ 1989467 h 2237474"/>
              <a:gd name="connsiteX156" fmla="*/ 2315525 w 12192000"/>
              <a:gd name="connsiteY156" fmla="*/ 1989708 h 2237474"/>
              <a:gd name="connsiteX157" fmla="*/ 2300792 w 12192000"/>
              <a:gd name="connsiteY157" fmla="*/ 1994290 h 2237474"/>
              <a:gd name="connsiteX158" fmla="*/ 2295469 w 12192000"/>
              <a:gd name="connsiteY158" fmla="*/ 1996659 h 2237474"/>
              <a:gd name="connsiteX159" fmla="*/ 2287219 w 12192000"/>
              <a:gd name="connsiteY159" fmla="*/ 1998750 h 2237474"/>
              <a:gd name="connsiteX160" fmla="*/ 2286948 w 12192000"/>
              <a:gd name="connsiteY160" fmla="*/ 1998596 h 2237474"/>
              <a:gd name="connsiteX161" fmla="*/ 2243069 w 12192000"/>
              <a:gd name="connsiteY161" fmla="*/ 2015111 h 2237474"/>
              <a:gd name="connsiteX162" fmla="*/ 2186609 w 12192000"/>
              <a:gd name="connsiteY162" fmla="*/ 2008263 h 2237474"/>
              <a:gd name="connsiteX163" fmla="*/ 2164831 w 12192000"/>
              <a:gd name="connsiteY163" fmla="*/ 2010143 h 2237474"/>
              <a:gd name="connsiteX164" fmla="*/ 2152836 w 12192000"/>
              <a:gd name="connsiteY164" fmla="*/ 2010048 h 2237474"/>
              <a:gd name="connsiteX165" fmla="*/ 2117102 w 12192000"/>
              <a:gd name="connsiteY165" fmla="*/ 2023004 h 2237474"/>
              <a:gd name="connsiteX166" fmla="*/ 2111935 w 12192000"/>
              <a:gd name="connsiteY166" fmla="*/ 2023163 h 2237474"/>
              <a:gd name="connsiteX167" fmla="*/ 2089991 w 12192000"/>
              <a:gd name="connsiteY167" fmla="*/ 2034193 h 2237474"/>
              <a:gd name="connsiteX168" fmla="*/ 2058061 w 12192000"/>
              <a:gd name="connsiteY168" fmla="*/ 2047942 h 2237474"/>
              <a:gd name="connsiteX169" fmla="*/ 2055737 w 12192000"/>
              <a:gd name="connsiteY169" fmla="*/ 2047704 h 2237474"/>
              <a:gd name="connsiteX170" fmla="*/ 2042244 w 12192000"/>
              <a:gd name="connsiteY170" fmla="*/ 2055560 h 2237474"/>
              <a:gd name="connsiteX171" fmla="*/ 1976224 w 12192000"/>
              <a:gd name="connsiteY171" fmla="*/ 2074257 h 2237474"/>
              <a:gd name="connsiteX172" fmla="*/ 1877728 w 12192000"/>
              <a:gd name="connsiteY172" fmla="*/ 2101004 h 2237474"/>
              <a:gd name="connsiteX173" fmla="*/ 1759056 w 12192000"/>
              <a:gd name="connsiteY173" fmla="*/ 2125608 h 2237474"/>
              <a:gd name="connsiteX174" fmla="*/ 1637948 w 12192000"/>
              <a:gd name="connsiteY174" fmla="*/ 2172597 h 2237474"/>
              <a:gd name="connsiteX175" fmla="*/ 1434549 w 12192000"/>
              <a:gd name="connsiteY175" fmla="*/ 2234522 h 2237474"/>
              <a:gd name="connsiteX176" fmla="*/ 1398481 w 12192000"/>
              <a:gd name="connsiteY176" fmla="*/ 2237074 h 2237474"/>
              <a:gd name="connsiteX177" fmla="*/ 1398407 w 12192000"/>
              <a:gd name="connsiteY177" fmla="*/ 2237095 h 2237474"/>
              <a:gd name="connsiteX178" fmla="*/ 1370962 w 12192000"/>
              <a:gd name="connsiteY178" fmla="*/ 2237474 h 2237474"/>
              <a:gd name="connsiteX179" fmla="*/ 1356367 w 12192000"/>
              <a:gd name="connsiteY179" fmla="*/ 2235089 h 2237474"/>
              <a:gd name="connsiteX180" fmla="*/ 1324828 w 12192000"/>
              <a:gd name="connsiteY180" fmla="*/ 2231968 h 2237474"/>
              <a:gd name="connsiteX181" fmla="*/ 1297744 w 12192000"/>
              <a:gd name="connsiteY181" fmla="*/ 2235849 h 2237474"/>
              <a:gd name="connsiteX182" fmla="*/ 1286236 w 12192000"/>
              <a:gd name="connsiteY182" fmla="*/ 2233135 h 2237474"/>
              <a:gd name="connsiteX183" fmla="*/ 1283504 w 12192000"/>
              <a:gd name="connsiteY183" fmla="*/ 2233797 h 2237474"/>
              <a:gd name="connsiteX184" fmla="*/ 1279765 w 12192000"/>
              <a:gd name="connsiteY184" fmla="*/ 2229639 h 2237474"/>
              <a:gd name="connsiteX185" fmla="*/ 1195347 w 12192000"/>
              <a:gd name="connsiteY185" fmla="*/ 2212354 h 2237474"/>
              <a:gd name="connsiteX186" fmla="*/ 970251 w 12192000"/>
              <a:gd name="connsiteY186" fmla="*/ 2221029 h 2237474"/>
              <a:gd name="connsiteX187" fmla="*/ 812914 w 12192000"/>
              <a:gd name="connsiteY187" fmla="*/ 2202752 h 2237474"/>
              <a:gd name="connsiteX188" fmla="*/ 800195 w 12192000"/>
              <a:gd name="connsiteY188" fmla="*/ 2209407 h 2237474"/>
              <a:gd name="connsiteX189" fmla="*/ 784978 w 12192000"/>
              <a:gd name="connsiteY189" fmla="*/ 2212360 h 2237474"/>
              <a:gd name="connsiteX190" fmla="*/ 681987 w 12192000"/>
              <a:gd name="connsiteY190" fmla="*/ 2216757 h 2237474"/>
              <a:gd name="connsiteX191" fmla="*/ 669923 w 12192000"/>
              <a:gd name="connsiteY191" fmla="*/ 2211682 h 2237474"/>
              <a:gd name="connsiteX192" fmla="*/ 648680 w 12192000"/>
              <a:gd name="connsiteY192" fmla="*/ 2206229 h 2237474"/>
              <a:gd name="connsiteX193" fmla="*/ 597225 w 12192000"/>
              <a:gd name="connsiteY193" fmla="*/ 2180999 h 2237474"/>
              <a:gd name="connsiteX194" fmla="*/ 558449 w 12192000"/>
              <a:gd name="connsiteY194" fmla="*/ 2182346 h 2237474"/>
              <a:gd name="connsiteX195" fmla="*/ 550517 w 12192000"/>
              <a:gd name="connsiteY195" fmla="*/ 2182060 h 2237474"/>
              <a:gd name="connsiteX196" fmla="*/ 550309 w 12192000"/>
              <a:gd name="connsiteY196" fmla="*/ 2181825 h 2237474"/>
              <a:gd name="connsiteX197" fmla="*/ 541836 w 12192000"/>
              <a:gd name="connsiteY197" fmla="*/ 2181063 h 2237474"/>
              <a:gd name="connsiteX198" fmla="*/ 536057 w 12192000"/>
              <a:gd name="connsiteY198" fmla="*/ 2181537 h 2237474"/>
              <a:gd name="connsiteX199" fmla="*/ 520671 w 12192000"/>
              <a:gd name="connsiteY199" fmla="*/ 2180980 h 2237474"/>
              <a:gd name="connsiteX200" fmla="*/ 515024 w 12192000"/>
              <a:gd name="connsiteY200" fmla="*/ 2179258 h 2237474"/>
              <a:gd name="connsiteX201" fmla="*/ 512278 w 12192000"/>
              <a:gd name="connsiteY201" fmla="*/ 2176369 h 2237474"/>
              <a:gd name="connsiteX202" fmla="*/ 480419 w 12192000"/>
              <a:gd name="connsiteY202" fmla="*/ 2167807 h 2237474"/>
              <a:gd name="connsiteX203" fmla="*/ 413835 w 12192000"/>
              <a:gd name="connsiteY203" fmla="*/ 2156783 h 2237474"/>
              <a:gd name="connsiteX204" fmla="*/ 376513 w 12192000"/>
              <a:gd name="connsiteY204" fmla="*/ 2154014 h 2237474"/>
              <a:gd name="connsiteX205" fmla="*/ 273386 w 12192000"/>
              <a:gd name="connsiteY205" fmla="*/ 2142551 h 2237474"/>
              <a:gd name="connsiteX206" fmla="*/ 169207 w 12192000"/>
              <a:gd name="connsiteY206" fmla="*/ 2128100 h 2237474"/>
              <a:gd name="connsiteX207" fmla="*/ 93149 w 12192000"/>
              <a:gd name="connsiteY207" fmla="*/ 2105324 h 2237474"/>
              <a:gd name="connsiteX208" fmla="*/ 88109 w 12192000"/>
              <a:gd name="connsiteY208" fmla="*/ 2106704 h 2237474"/>
              <a:gd name="connsiteX209" fmla="*/ 80022 w 12192000"/>
              <a:gd name="connsiteY209" fmla="*/ 2107254 h 2237474"/>
              <a:gd name="connsiteX210" fmla="*/ 79717 w 12192000"/>
              <a:gd name="connsiteY210" fmla="*/ 2107046 h 2237474"/>
              <a:gd name="connsiteX211" fmla="*/ 72352 w 12192000"/>
              <a:gd name="connsiteY211" fmla="*/ 2107991 h 2237474"/>
              <a:gd name="connsiteX212" fmla="*/ 37645 w 12192000"/>
              <a:gd name="connsiteY212" fmla="*/ 2115401 h 2237474"/>
              <a:gd name="connsiteX213" fmla="*/ 4572 w 12192000"/>
              <a:gd name="connsiteY213" fmla="*/ 2111091 h 2237474"/>
              <a:gd name="connsiteX214" fmla="*/ 0 w 12192000"/>
              <a:gd name="connsiteY214" fmla="*/ 2110468 h 2237474"/>
              <a:gd name="connsiteX215" fmla="*/ 0 w 12192000"/>
              <a:gd name="connsiteY215"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154948 w 12192000"/>
              <a:gd name="connsiteY4" fmla="*/ 762731 h 2237474"/>
              <a:gd name="connsiteX5" fmla="*/ 12047364 w 12192000"/>
              <a:gd name="connsiteY5" fmla="*/ 749662 h 2237474"/>
              <a:gd name="connsiteX6" fmla="*/ 11890686 w 12192000"/>
              <a:gd name="connsiteY6" fmla="*/ 732766 h 2237474"/>
              <a:gd name="connsiteX7" fmla="*/ 11782413 w 12192000"/>
              <a:gd name="connsiteY7" fmla="*/ 769868 h 2237474"/>
              <a:gd name="connsiteX8" fmla="*/ 11649954 w 12192000"/>
              <a:gd name="connsiteY8" fmla="*/ 749628 h 2237474"/>
              <a:gd name="connsiteX9" fmla="*/ 11560424 w 12192000"/>
              <a:gd name="connsiteY9" fmla="*/ 748017 h 2237474"/>
              <a:gd name="connsiteX10" fmla="*/ 11358455 w 12192000"/>
              <a:gd name="connsiteY10" fmla="*/ 747593 h 2237474"/>
              <a:gd name="connsiteX11" fmla="*/ 11165209 w 12192000"/>
              <a:gd name="connsiteY11" fmla="*/ 748852 h 2237474"/>
              <a:gd name="connsiteX12" fmla="*/ 11058755 w 12192000"/>
              <a:gd name="connsiteY12" fmla="*/ 749617 h 2237474"/>
              <a:gd name="connsiteX13" fmla="*/ 10884013 w 12192000"/>
              <a:gd name="connsiteY13" fmla="*/ 760728 h 2237474"/>
              <a:gd name="connsiteX14" fmla="*/ 10834688 w 12192000"/>
              <a:gd name="connsiteY14" fmla="*/ 757726 h 2237474"/>
              <a:gd name="connsiteX15" fmla="*/ 10805004 w 12192000"/>
              <a:gd name="connsiteY15" fmla="*/ 757573 h 2237474"/>
              <a:gd name="connsiteX16" fmla="*/ 10739478 w 12192000"/>
              <a:gd name="connsiteY16" fmla="*/ 776841 h 2237474"/>
              <a:gd name="connsiteX17" fmla="*/ 10458762 w 12192000"/>
              <a:gd name="connsiteY17" fmla="*/ 755400 h 2237474"/>
              <a:gd name="connsiteX18" fmla="*/ 10211200 w 12192000"/>
              <a:gd name="connsiteY18" fmla="*/ 767513 h 2237474"/>
              <a:gd name="connsiteX19" fmla="*/ 10167995 w 12192000"/>
              <a:gd name="connsiteY19" fmla="*/ 760843 h 2237474"/>
              <a:gd name="connsiteX20" fmla="*/ 9997044 w 12192000"/>
              <a:gd name="connsiteY20" fmla="*/ 780129 h 2237474"/>
              <a:gd name="connsiteX21" fmla="*/ 9943887 w 12192000"/>
              <a:gd name="connsiteY21" fmla="*/ 804141 h 2237474"/>
              <a:gd name="connsiteX22" fmla="*/ 9918248 w 12192000"/>
              <a:gd name="connsiteY22" fmla="*/ 816628 h 2237474"/>
              <a:gd name="connsiteX23" fmla="*/ 9798048 w 12192000"/>
              <a:gd name="connsiteY23" fmla="*/ 863207 h 2237474"/>
              <a:gd name="connsiteX24" fmla="*/ 9761459 w 12192000"/>
              <a:gd name="connsiteY24" fmla="*/ 862394 h 2237474"/>
              <a:gd name="connsiteX25" fmla="*/ 9705768 w 12192000"/>
              <a:gd name="connsiteY25" fmla="*/ 894610 h 2237474"/>
              <a:gd name="connsiteX26" fmla="*/ 9683005 w 12192000"/>
              <a:gd name="connsiteY26" fmla="*/ 894128 h 2237474"/>
              <a:gd name="connsiteX27" fmla="*/ 9594438 w 12192000"/>
              <a:gd name="connsiteY27" fmla="*/ 919051 h 2237474"/>
              <a:gd name="connsiteX28" fmla="*/ 9577033 w 12192000"/>
              <a:gd name="connsiteY28" fmla="*/ 922857 h 2237474"/>
              <a:gd name="connsiteX29" fmla="*/ 9544189 w 12192000"/>
              <a:gd name="connsiteY29" fmla="*/ 938966 h 2237474"/>
              <a:gd name="connsiteX30" fmla="*/ 9500499 w 12192000"/>
              <a:gd name="connsiteY30" fmla="*/ 954680 h 2237474"/>
              <a:gd name="connsiteX31" fmla="*/ 9428195 w 12192000"/>
              <a:gd name="connsiteY31" fmla="*/ 986225 h 2237474"/>
              <a:gd name="connsiteX32" fmla="*/ 9410017 w 12192000"/>
              <a:gd name="connsiteY32" fmla="*/ 993931 h 2237474"/>
              <a:gd name="connsiteX33" fmla="*/ 9392919 w 12192000"/>
              <a:gd name="connsiteY33" fmla="*/ 994656 h 2237474"/>
              <a:gd name="connsiteX34" fmla="*/ 9278619 w 12192000"/>
              <a:gd name="connsiteY34" fmla="*/ 1011878 h 2237474"/>
              <a:gd name="connsiteX35" fmla="*/ 9268019 w 12192000"/>
              <a:gd name="connsiteY35" fmla="*/ 1007442 h 2237474"/>
              <a:gd name="connsiteX36" fmla="*/ 9234662 w 12192000"/>
              <a:gd name="connsiteY36" fmla="*/ 1023056 h 2237474"/>
              <a:gd name="connsiteX37" fmla="*/ 9181033 w 12192000"/>
              <a:gd name="connsiteY37" fmla="*/ 1037921 h 2237474"/>
              <a:gd name="connsiteX38" fmla="*/ 9155969 w 12192000"/>
              <a:gd name="connsiteY38" fmla="*/ 1046804 h 2237474"/>
              <a:gd name="connsiteX39" fmla="*/ 9133985 w 12192000"/>
              <a:gd name="connsiteY39" fmla="*/ 1046450 h 2237474"/>
              <a:gd name="connsiteX40" fmla="*/ 9012987 w 12192000"/>
              <a:gd name="connsiteY40" fmla="*/ 1061986 h 2237474"/>
              <a:gd name="connsiteX41" fmla="*/ 8968445 w 12192000"/>
              <a:gd name="connsiteY41" fmla="*/ 1052169 h 2237474"/>
              <a:gd name="connsiteX42" fmla="*/ 8958984 w 12192000"/>
              <a:gd name="connsiteY42" fmla="*/ 1057212 h 2237474"/>
              <a:gd name="connsiteX43" fmla="*/ 8886001 w 12192000"/>
              <a:gd name="connsiteY43" fmla="*/ 1067468 h 2237474"/>
              <a:gd name="connsiteX44" fmla="*/ 8838610 w 12192000"/>
              <a:gd name="connsiteY44" fmla="*/ 1075091 h 2237474"/>
              <a:gd name="connsiteX45" fmla="*/ 8750383 w 12192000"/>
              <a:gd name="connsiteY45" fmla="*/ 1097387 h 2237474"/>
              <a:gd name="connsiteX46" fmla="*/ 8697365 w 12192000"/>
              <a:gd name="connsiteY46" fmla="*/ 1105869 h 2237474"/>
              <a:gd name="connsiteX47" fmla="*/ 8665605 w 12192000"/>
              <a:gd name="connsiteY47" fmla="*/ 1110791 h 2237474"/>
              <a:gd name="connsiteX48" fmla="*/ 8584946 w 12192000"/>
              <a:gd name="connsiteY48" fmla="*/ 1135226 h 2237474"/>
              <a:gd name="connsiteX49" fmla="*/ 8460755 w 12192000"/>
              <a:gd name="connsiteY49" fmla="*/ 1203427 h 2237474"/>
              <a:gd name="connsiteX50" fmla="*/ 8419755 w 12192000"/>
              <a:gd name="connsiteY50" fmla="*/ 1216260 h 2237474"/>
              <a:gd name="connsiteX51" fmla="*/ 8411626 w 12192000"/>
              <a:gd name="connsiteY51" fmla="*/ 1214397 h 2237474"/>
              <a:gd name="connsiteX52" fmla="*/ 8363469 w 12192000"/>
              <a:gd name="connsiteY52" fmla="*/ 1246658 h 2237474"/>
              <a:gd name="connsiteX53" fmla="*/ 8275497 w 12192000"/>
              <a:gd name="connsiteY53" fmla="*/ 1264396 h 2237474"/>
              <a:gd name="connsiteX54" fmla="*/ 8206287 w 12192000"/>
              <a:gd name="connsiteY54" fmla="*/ 1273060 h 2237474"/>
              <a:gd name="connsiteX55" fmla="*/ 8168705 w 12192000"/>
              <a:gd name="connsiteY55" fmla="*/ 1279956 h 2237474"/>
              <a:gd name="connsiteX56" fmla="*/ 8139997 w 12192000"/>
              <a:gd name="connsiteY56" fmla="*/ 1282713 h 2237474"/>
              <a:gd name="connsiteX57" fmla="*/ 8074238 w 12192000"/>
              <a:gd name="connsiteY57" fmla="*/ 1301895 h 2237474"/>
              <a:gd name="connsiteX58" fmla="*/ 7968292 w 12192000"/>
              <a:gd name="connsiteY58" fmla="*/ 1338779 h 2237474"/>
              <a:gd name="connsiteX59" fmla="*/ 7945122 w 12192000"/>
              <a:gd name="connsiteY59" fmla="*/ 1345477 h 2237474"/>
              <a:gd name="connsiteX60" fmla="*/ 7902328 w 12192000"/>
              <a:gd name="connsiteY60" fmla="*/ 1345865 h 2237474"/>
              <a:gd name="connsiteX61" fmla="*/ 7875879 w 12192000"/>
              <a:gd name="connsiteY61" fmla="*/ 1345646 h 2237474"/>
              <a:gd name="connsiteX62" fmla="*/ 7840612 w 12192000"/>
              <a:gd name="connsiteY62" fmla="*/ 1369373 h 2237474"/>
              <a:gd name="connsiteX63" fmla="*/ 7786819 w 12192000"/>
              <a:gd name="connsiteY63" fmla="*/ 1378970 h 2237474"/>
              <a:gd name="connsiteX64" fmla="*/ 7548172 w 12192000"/>
              <a:gd name="connsiteY64" fmla="*/ 1417460 h 2237474"/>
              <a:gd name="connsiteX65" fmla="*/ 7483437 w 12192000"/>
              <a:gd name="connsiteY65" fmla="*/ 1478152 h 2237474"/>
              <a:gd name="connsiteX66" fmla="*/ 7377870 w 12192000"/>
              <a:gd name="connsiteY66" fmla="*/ 1523319 h 2237474"/>
              <a:gd name="connsiteX67" fmla="*/ 7230737 w 12192000"/>
              <a:gd name="connsiteY67" fmla="*/ 1562633 h 2237474"/>
              <a:gd name="connsiteX68" fmla="*/ 7224458 w 12192000"/>
              <a:gd name="connsiteY68" fmla="*/ 1573008 h 2237474"/>
              <a:gd name="connsiteX69" fmla="*/ 7213486 w 12192000"/>
              <a:gd name="connsiteY69" fmla="*/ 1580987 h 2237474"/>
              <a:gd name="connsiteX70" fmla="*/ 7183121 w 12192000"/>
              <a:gd name="connsiteY70" fmla="*/ 1595162 h 2237474"/>
              <a:gd name="connsiteX71" fmla="*/ 7164601 w 12192000"/>
              <a:gd name="connsiteY71" fmla="*/ 1606490 h 2237474"/>
              <a:gd name="connsiteX72" fmla="*/ 7114651 w 12192000"/>
              <a:gd name="connsiteY72" fmla="*/ 1620959 h 2237474"/>
              <a:gd name="connsiteX73" fmla="*/ 7092727 w 12192000"/>
              <a:gd name="connsiteY73" fmla="*/ 1623628 h 2237474"/>
              <a:gd name="connsiteX74" fmla="*/ 7031309 w 12192000"/>
              <a:gd name="connsiteY74" fmla="*/ 1619451 h 2237474"/>
              <a:gd name="connsiteX75" fmla="*/ 6999084 w 12192000"/>
              <a:gd name="connsiteY75" fmla="*/ 1634317 h 2237474"/>
              <a:gd name="connsiteX76" fmla="*/ 6992107 w 12192000"/>
              <a:gd name="connsiteY76" fmla="*/ 1636860 h 2237474"/>
              <a:gd name="connsiteX77" fmla="*/ 6991765 w 12192000"/>
              <a:gd name="connsiteY77" fmla="*/ 1636725 h 2237474"/>
              <a:gd name="connsiteX78" fmla="*/ 6900177 w 12192000"/>
              <a:gd name="connsiteY78" fmla="*/ 1636016 h 2237474"/>
              <a:gd name="connsiteX79" fmla="*/ 6795372 w 12192000"/>
              <a:gd name="connsiteY79" fmla="*/ 1644845 h 2237474"/>
              <a:gd name="connsiteX80" fmla="*/ 6692251 w 12192000"/>
              <a:gd name="connsiteY80" fmla="*/ 1656357 h 2237474"/>
              <a:gd name="connsiteX81" fmla="*/ 6655235 w 12192000"/>
              <a:gd name="connsiteY81" fmla="*/ 1661869 h 2237474"/>
              <a:gd name="connsiteX82" fmla="*/ 6587857 w 12192000"/>
              <a:gd name="connsiteY82" fmla="*/ 1665769 h 2237474"/>
              <a:gd name="connsiteX83" fmla="*/ 6554894 w 12192000"/>
              <a:gd name="connsiteY83" fmla="*/ 1664428 h 2237474"/>
              <a:gd name="connsiteX84" fmla="*/ 6516595 w 12192000"/>
              <a:gd name="connsiteY84" fmla="*/ 1667475 h 2237474"/>
              <a:gd name="connsiteX85" fmla="*/ 6508541 w 12192000"/>
              <a:gd name="connsiteY85" fmla="*/ 1668757 h 2237474"/>
              <a:gd name="connsiteX86" fmla="*/ 6471012 w 12192000"/>
              <a:gd name="connsiteY86" fmla="*/ 1678604 h 2237474"/>
              <a:gd name="connsiteX87" fmla="*/ 6415265 w 12192000"/>
              <a:gd name="connsiteY87" fmla="*/ 1665317 h 2237474"/>
              <a:gd name="connsiteX88" fmla="*/ 6364035 w 12192000"/>
              <a:gd name="connsiteY88" fmla="*/ 1667683 h 2237474"/>
              <a:gd name="connsiteX89" fmla="*/ 6280959 w 12192000"/>
              <a:gd name="connsiteY89" fmla="*/ 1689329 h 2237474"/>
              <a:gd name="connsiteX90" fmla="*/ 6243319 w 12192000"/>
              <a:gd name="connsiteY90" fmla="*/ 1695560 h 2237474"/>
              <a:gd name="connsiteX91" fmla="*/ 6098321 w 12192000"/>
              <a:gd name="connsiteY91" fmla="*/ 1721646 h 2237474"/>
              <a:gd name="connsiteX92" fmla="*/ 5880652 w 12192000"/>
              <a:gd name="connsiteY92" fmla="*/ 1779643 h 2237474"/>
              <a:gd name="connsiteX93" fmla="*/ 5785959 w 12192000"/>
              <a:gd name="connsiteY93" fmla="*/ 1775307 h 2237474"/>
              <a:gd name="connsiteX94" fmla="*/ 5643534 w 12192000"/>
              <a:gd name="connsiteY94" fmla="*/ 1802919 h 2237474"/>
              <a:gd name="connsiteX95" fmla="*/ 5518799 w 12192000"/>
              <a:gd name="connsiteY95" fmla="*/ 1818312 h 2237474"/>
              <a:gd name="connsiteX96" fmla="*/ 5505014 w 12192000"/>
              <a:gd name="connsiteY96" fmla="*/ 1819259 h 2237474"/>
              <a:gd name="connsiteX97" fmla="*/ 5453307 w 12192000"/>
              <a:gd name="connsiteY97" fmla="*/ 1815450 h 2237474"/>
              <a:gd name="connsiteX98" fmla="*/ 5364192 w 12192000"/>
              <a:gd name="connsiteY98" fmla="*/ 1826074 h 2237474"/>
              <a:gd name="connsiteX99" fmla="*/ 5350380 w 12192000"/>
              <a:gd name="connsiteY99" fmla="*/ 1830891 h 2237474"/>
              <a:gd name="connsiteX100" fmla="*/ 5259633 w 12192000"/>
              <a:gd name="connsiteY100" fmla="*/ 1837160 h 2237474"/>
              <a:gd name="connsiteX101" fmla="*/ 5197513 w 12192000"/>
              <a:gd name="connsiteY101" fmla="*/ 1844718 h 2237474"/>
              <a:gd name="connsiteX102" fmla="*/ 5168852 w 12192000"/>
              <a:gd name="connsiteY102" fmla="*/ 1844846 h 2237474"/>
              <a:gd name="connsiteX103" fmla="*/ 5114927 w 12192000"/>
              <a:gd name="connsiteY103" fmla="*/ 1847827 h 2237474"/>
              <a:gd name="connsiteX104" fmla="*/ 5108970 w 12192000"/>
              <a:gd name="connsiteY104" fmla="*/ 1847935 h 2237474"/>
              <a:gd name="connsiteX105" fmla="*/ 5067961 w 12192000"/>
              <a:gd name="connsiteY105" fmla="*/ 1845917 h 2237474"/>
              <a:gd name="connsiteX106" fmla="*/ 5007075 w 12192000"/>
              <a:gd name="connsiteY106" fmla="*/ 1838626 h 2237474"/>
              <a:gd name="connsiteX107" fmla="*/ 4944087 w 12192000"/>
              <a:gd name="connsiteY107" fmla="*/ 1823332 h 2237474"/>
              <a:gd name="connsiteX108" fmla="*/ 4907662 w 12192000"/>
              <a:gd name="connsiteY108" fmla="*/ 1816900 h 2237474"/>
              <a:gd name="connsiteX109" fmla="*/ 4882386 w 12192000"/>
              <a:gd name="connsiteY109" fmla="*/ 1809844 h 2237474"/>
              <a:gd name="connsiteX110" fmla="*/ 4811440 w 12192000"/>
              <a:gd name="connsiteY110" fmla="*/ 1804655 h 2237474"/>
              <a:gd name="connsiteX111" fmla="*/ 4691075 w 12192000"/>
              <a:gd name="connsiteY111" fmla="*/ 1801389 h 2237474"/>
              <a:gd name="connsiteX112" fmla="*/ 4611738 w 12192000"/>
              <a:gd name="connsiteY112" fmla="*/ 1776964 h 2237474"/>
              <a:gd name="connsiteX113" fmla="*/ 4560070 w 12192000"/>
              <a:gd name="connsiteY113" fmla="*/ 1785640 h 2237474"/>
              <a:gd name="connsiteX114" fmla="*/ 4536503 w 12192000"/>
              <a:gd name="connsiteY114" fmla="*/ 1785334 h 2237474"/>
              <a:gd name="connsiteX115" fmla="*/ 4513724 w 12192000"/>
              <a:gd name="connsiteY115" fmla="*/ 1791996 h 2237474"/>
              <a:gd name="connsiteX116" fmla="*/ 4459810 w 12192000"/>
              <a:gd name="connsiteY116" fmla="*/ 1797886 h 2237474"/>
              <a:gd name="connsiteX117" fmla="*/ 4379064 w 12192000"/>
              <a:gd name="connsiteY117" fmla="*/ 1817177 h 2237474"/>
              <a:gd name="connsiteX118" fmla="*/ 4319209 w 12192000"/>
              <a:gd name="connsiteY118" fmla="*/ 1834833 h 2237474"/>
              <a:gd name="connsiteX119" fmla="*/ 4290981 w 12192000"/>
              <a:gd name="connsiteY119" fmla="*/ 1839677 h 2237474"/>
              <a:gd name="connsiteX120" fmla="*/ 4285792 w 12192000"/>
              <a:gd name="connsiteY120" fmla="*/ 1836231 h 2237474"/>
              <a:gd name="connsiteX121" fmla="*/ 4238372 w 12192000"/>
              <a:gd name="connsiteY121" fmla="*/ 1851480 h 2237474"/>
              <a:gd name="connsiteX122" fmla="*/ 4232517 w 12192000"/>
              <a:gd name="connsiteY122" fmla="*/ 1852567 h 2237474"/>
              <a:gd name="connsiteX123" fmla="*/ 4191732 w 12192000"/>
              <a:gd name="connsiteY123" fmla="*/ 1857328 h 2237474"/>
              <a:gd name="connsiteX124" fmla="*/ 4065532 w 12192000"/>
              <a:gd name="connsiteY124" fmla="*/ 1855477 h 2237474"/>
              <a:gd name="connsiteX125" fmla="*/ 4028460 w 12192000"/>
              <a:gd name="connsiteY125" fmla="*/ 1855137 h 2237474"/>
              <a:gd name="connsiteX126" fmla="*/ 4002267 w 12192000"/>
              <a:gd name="connsiteY126" fmla="*/ 1852352 h 2237474"/>
              <a:gd name="connsiteX127" fmla="*/ 3931396 w 12192000"/>
              <a:gd name="connsiteY127" fmla="*/ 1858915 h 2237474"/>
              <a:gd name="connsiteX128" fmla="*/ 3812162 w 12192000"/>
              <a:gd name="connsiteY128" fmla="*/ 1875501 h 2237474"/>
              <a:gd name="connsiteX129" fmla="*/ 3729530 w 12192000"/>
              <a:gd name="connsiteY129" fmla="*/ 1864513 h 2237474"/>
              <a:gd name="connsiteX130" fmla="*/ 3680177 w 12192000"/>
              <a:gd name="connsiteY130" fmla="*/ 1881552 h 2237474"/>
              <a:gd name="connsiteX131" fmla="*/ 3567259 w 12192000"/>
              <a:gd name="connsiteY131" fmla="*/ 1893482 h 2237474"/>
              <a:gd name="connsiteX132" fmla="*/ 3405770 w 12192000"/>
              <a:gd name="connsiteY132" fmla="*/ 1904591 h 2237474"/>
              <a:gd name="connsiteX133" fmla="*/ 3280097 w 12192000"/>
              <a:gd name="connsiteY133" fmla="*/ 1919610 h 2237474"/>
              <a:gd name="connsiteX134" fmla="*/ 3123424 w 12192000"/>
              <a:gd name="connsiteY134" fmla="*/ 1952930 h 2237474"/>
              <a:gd name="connsiteX135" fmla="*/ 3009910 w 12192000"/>
              <a:gd name="connsiteY135" fmla="*/ 1957866 h 2237474"/>
              <a:gd name="connsiteX136" fmla="*/ 2995934 w 12192000"/>
              <a:gd name="connsiteY136" fmla="*/ 1967085 h 2237474"/>
              <a:gd name="connsiteX137" fmla="*/ 2980071 w 12192000"/>
              <a:gd name="connsiteY137" fmla="*/ 1972988 h 2237474"/>
              <a:gd name="connsiteX138" fmla="*/ 2978094 w 12192000"/>
              <a:gd name="connsiteY138" fmla="*/ 1972369 h 2237474"/>
              <a:gd name="connsiteX139" fmla="*/ 2942858 w 12192000"/>
              <a:gd name="connsiteY139" fmla="*/ 1981367 h 2237474"/>
              <a:gd name="connsiteX140" fmla="*/ 2875436 w 12192000"/>
              <a:gd name="connsiteY140" fmla="*/ 1996977 h 2237474"/>
              <a:gd name="connsiteX141" fmla="*/ 2874892 w 12192000"/>
              <a:gd name="connsiteY141" fmla="*/ 1996085 h 2237474"/>
              <a:gd name="connsiteX142" fmla="*/ 2864145 w 12192000"/>
              <a:gd name="connsiteY142" fmla="*/ 1994061 h 2237474"/>
              <a:gd name="connsiteX143" fmla="*/ 2843662 w 12192000"/>
              <a:gd name="connsiteY143" fmla="*/ 1992498 h 2237474"/>
              <a:gd name="connsiteX144" fmla="*/ 2796128 w 12192000"/>
              <a:gd name="connsiteY144" fmla="*/ 1976403 h 2237474"/>
              <a:gd name="connsiteX145" fmla="*/ 2756784 w 12192000"/>
              <a:gd name="connsiteY145" fmla="*/ 1985116 h 2237474"/>
              <a:gd name="connsiteX146" fmla="*/ 2748833 w 12192000"/>
              <a:gd name="connsiteY146" fmla="*/ 1986323 h 2237474"/>
              <a:gd name="connsiteX147" fmla="*/ 2748661 w 12192000"/>
              <a:gd name="connsiteY147" fmla="*/ 1986122 h 2237474"/>
              <a:gd name="connsiteX148" fmla="*/ 2740251 w 12192000"/>
              <a:gd name="connsiteY148" fmla="*/ 1986946 h 2237474"/>
              <a:gd name="connsiteX149" fmla="*/ 2718916 w 12192000"/>
              <a:gd name="connsiteY149" fmla="*/ 1990867 h 2237474"/>
              <a:gd name="connsiteX150" fmla="*/ 2713522 w 12192000"/>
              <a:gd name="connsiteY150" fmla="*/ 1990173 h 2237474"/>
              <a:gd name="connsiteX151" fmla="*/ 2680597 w 12192000"/>
              <a:gd name="connsiteY151" fmla="*/ 1984996 h 2237474"/>
              <a:gd name="connsiteX152" fmla="*/ 2578178 w 12192000"/>
              <a:gd name="connsiteY152" fmla="*/ 1990531 h 2237474"/>
              <a:gd name="connsiteX153" fmla="*/ 2476147 w 12192000"/>
              <a:gd name="connsiteY153" fmla="*/ 1998305 h 2237474"/>
              <a:gd name="connsiteX154" fmla="*/ 2373568 w 12192000"/>
              <a:gd name="connsiteY154" fmla="*/ 2003219 h 2237474"/>
              <a:gd name="connsiteX155" fmla="*/ 2321399 w 12192000"/>
              <a:gd name="connsiteY155" fmla="*/ 1989467 h 2237474"/>
              <a:gd name="connsiteX156" fmla="*/ 2315525 w 12192000"/>
              <a:gd name="connsiteY156" fmla="*/ 1989708 h 2237474"/>
              <a:gd name="connsiteX157" fmla="*/ 2300792 w 12192000"/>
              <a:gd name="connsiteY157" fmla="*/ 1994290 h 2237474"/>
              <a:gd name="connsiteX158" fmla="*/ 2295469 w 12192000"/>
              <a:gd name="connsiteY158" fmla="*/ 1996659 h 2237474"/>
              <a:gd name="connsiteX159" fmla="*/ 2287219 w 12192000"/>
              <a:gd name="connsiteY159" fmla="*/ 1998750 h 2237474"/>
              <a:gd name="connsiteX160" fmla="*/ 2286948 w 12192000"/>
              <a:gd name="connsiteY160" fmla="*/ 1998596 h 2237474"/>
              <a:gd name="connsiteX161" fmla="*/ 2243069 w 12192000"/>
              <a:gd name="connsiteY161" fmla="*/ 2015111 h 2237474"/>
              <a:gd name="connsiteX162" fmla="*/ 2186609 w 12192000"/>
              <a:gd name="connsiteY162" fmla="*/ 2008263 h 2237474"/>
              <a:gd name="connsiteX163" fmla="*/ 2164831 w 12192000"/>
              <a:gd name="connsiteY163" fmla="*/ 2010143 h 2237474"/>
              <a:gd name="connsiteX164" fmla="*/ 2152836 w 12192000"/>
              <a:gd name="connsiteY164" fmla="*/ 2010048 h 2237474"/>
              <a:gd name="connsiteX165" fmla="*/ 2117102 w 12192000"/>
              <a:gd name="connsiteY165" fmla="*/ 2023004 h 2237474"/>
              <a:gd name="connsiteX166" fmla="*/ 2111935 w 12192000"/>
              <a:gd name="connsiteY166" fmla="*/ 2023163 h 2237474"/>
              <a:gd name="connsiteX167" fmla="*/ 2089991 w 12192000"/>
              <a:gd name="connsiteY167" fmla="*/ 2034193 h 2237474"/>
              <a:gd name="connsiteX168" fmla="*/ 2058061 w 12192000"/>
              <a:gd name="connsiteY168" fmla="*/ 2047942 h 2237474"/>
              <a:gd name="connsiteX169" fmla="*/ 2055737 w 12192000"/>
              <a:gd name="connsiteY169" fmla="*/ 2047704 h 2237474"/>
              <a:gd name="connsiteX170" fmla="*/ 2042244 w 12192000"/>
              <a:gd name="connsiteY170" fmla="*/ 2055560 h 2237474"/>
              <a:gd name="connsiteX171" fmla="*/ 1976224 w 12192000"/>
              <a:gd name="connsiteY171" fmla="*/ 2074257 h 2237474"/>
              <a:gd name="connsiteX172" fmla="*/ 1877728 w 12192000"/>
              <a:gd name="connsiteY172" fmla="*/ 2101004 h 2237474"/>
              <a:gd name="connsiteX173" fmla="*/ 1759056 w 12192000"/>
              <a:gd name="connsiteY173" fmla="*/ 2125608 h 2237474"/>
              <a:gd name="connsiteX174" fmla="*/ 1637948 w 12192000"/>
              <a:gd name="connsiteY174" fmla="*/ 2172597 h 2237474"/>
              <a:gd name="connsiteX175" fmla="*/ 1434549 w 12192000"/>
              <a:gd name="connsiteY175" fmla="*/ 2234522 h 2237474"/>
              <a:gd name="connsiteX176" fmla="*/ 1398481 w 12192000"/>
              <a:gd name="connsiteY176" fmla="*/ 2237074 h 2237474"/>
              <a:gd name="connsiteX177" fmla="*/ 1398407 w 12192000"/>
              <a:gd name="connsiteY177" fmla="*/ 2237095 h 2237474"/>
              <a:gd name="connsiteX178" fmla="*/ 1370962 w 12192000"/>
              <a:gd name="connsiteY178" fmla="*/ 2237474 h 2237474"/>
              <a:gd name="connsiteX179" fmla="*/ 1356367 w 12192000"/>
              <a:gd name="connsiteY179" fmla="*/ 2235089 h 2237474"/>
              <a:gd name="connsiteX180" fmla="*/ 1324828 w 12192000"/>
              <a:gd name="connsiteY180" fmla="*/ 2231968 h 2237474"/>
              <a:gd name="connsiteX181" fmla="*/ 1297744 w 12192000"/>
              <a:gd name="connsiteY181" fmla="*/ 2235849 h 2237474"/>
              <a:gd name="connsiteX182" fmla="*/ 1286236 w 12192000"/>
              <a:gd name="connsiteY182" fmla="*/ 2233135 h 2237474"/>
              <a:gd name="connsiteX183" fmla="*/ 1283504 w 12192000"/>
              <a:gd name="connsiteY183" fmla="*/ 2233797 h 2237474"/>
              <a:gd name="connsiteX184" fmla="*/ 1279765 w 12192000"/>
              <a:gd name="connsiteY184" fmla="*/ 2229639 h 2237474"/>
              <a:gd name="connsiteX185" fmla="*/ 1195347 w 12192000"/>
              <a:gd name="connsiteY185" fmla="*/ 2212354 h 2237474"/>
              <a:gd name="connsiteX186" fmla="*/ 970251 w 12192000"/>
              <a:gd name="connsiteY186" fmla="*/ 2221029 h 2237474"/>
              <a:gd name="connsiteX187" fmla="*/ 812914 w 12192000"/>
              <a:gd name="connsiteY187" fmla="*/ 2202752 h 2237474"/>
              <a:gd name="connsiteX188" fmla="*/ 800195 w 12192000"/>
              <a:gd name="connsiteY188" fmla="*/ 2209407 h 2237474"/>
              <a:gd name="connsiteX189" fmla="*/ 784978 w 12192000"/>
              <a:gd name="connsiteY189" fmla="*/ 2212360 h 2237474"/>
              <a:gd name="connsiteX190" fmla="*/ 681987 w 12192000"/>
              <a:gd name="connsiteY190" fmla="*/ 2216757 h 2237474"/>
              <a:gd name="connsiteX191" fmla="*/ 669923 w 12192000"/>
              <a:gd name="connsiteY191" fmla="*/ 2211682 h 2237474"/>
              <a:gd name="connsiteX192" fmla="*/ 648680 w 12192000"/>
              <a:gd name="connsiteY192" fmla="*/ 2206229 h 2237474"/>
              <a:gd name="connsiteX193" fmla="*/ 597225 w 12192000"/>
              <a:gd name="connsiteY193" fmla="*/ 2180999 h 2237474"/>
              <a:gd name="connsiteX194" fmla="*/ 558449 w 12192000"/>
              <a:gd name="connsiteY194" fmla="*/ 2182346 h 2237474"/>
              <a:gd name="connsiteX195" fmla="*/ 550517 w 12192000"/>
              <a:gd name="connsiteY195" fmla="*/ 2182060 h 2237474"/>
              <a:gd name="connsiteX196" fmla="*/ 550309 w 12192000"/>
              <a:gd name="connsiteY196" fmla="*/ 2181825 h 2237474"/>
              <a:gd name="connsiteX197" fmla="*/ 541836 w 12192000"/>
              <a:gd name="connsiteY197" fmla="*/ 2181063 h 2237474"/>
              <a:gd name="connsiteX198" fmla="*/ 536057 w 12192000"/>
              <a:gd name="connsiteY198" fmla="*/ 2181537 h 2237474"/>
              <a:gd name="connsiteX199" fmla="*/ 520671 w 12192000"/>
              <a:gd name="connsiteY199" fmla="*/ 2180980 h 2237474"/>
              <a:gd name="connsiteX200" fmla="*/ 515024 w 12192000"/>
              <a:gd name="connsiteY200" fmla="*/ 2179258 h 2237474"/>
              <a:gd name="connsiteX201" fmla="*/ 512278 w 12192000"/>
              <a:gd name="connsiteY201" fmla="*/ 2176369 h 2237474"/>
              <a:gd name="connsiteX202" fmla="*/ 480419 w 12192000"/>
              <a:gd name="connsiteY202" fmla="*/ 2167807 h 2237474"/>
              <a:gd name="connsiteX203" fmla="*/ 413835 w 12192000"/>
              <a:gd name="connsiteY203" fmla="*/ 2156783 h 2237474"/>
              <a:gd name="connsiteX204" fmla="*/ 376513 w 12192000"/>
              <a:gd name="connsiteY204" fmla="*/ 2154014 h 2237474"/>
              <a:gd name="connsiteX205" fmla="*/ 273386 w 12192000"/>
              <a:gd name="connsiteY205" fmla="*/ 2142551 h 2237474"/>
              <a:gd name="connsiteX206" fmla="*/ 169207 w 12192000"/>
              <a:gd name="connsiteY206" fmla="*/ 2128100 h 2237474"/>
              <a:gd name="connsiteX207" fmla="*/ 93149 w 12192000"/>
              <a:gd name="connsiteY207" fmla="*/ 2105324 h 2237474"/>
              <a:gd name="connsiteX208" fmla="*/ 88109 w 12192000"/>
              <a:gd name="connsiteY208" fmla="*/ 2106704 h 2237474"/>
              <a:gd name="connsiteX209" fmla="*/ 80022 w 12192000"/>
              <a:gd name="connsiteY209" fmla="*/ 2107254 h 2237474"/>
              <a:gd name="connsiteX210" fmla="*/ 79717 w 12192000"/>
              <a:gd name="connsiteY210" fmla="*/ 2107046 h 2237474"/>
              <a:gd name="connsiteX211" fmla="*/ 72352 w 12192000"/>
              <a:gd name="connsiteY211" fmla="*/ 2107991 h 2237474"/>
              <a:gd name="connsiteX212" fmla="*/ 37645 w 12192000"/>
              <a:gd name="connsiteY212" fmla="*/ 2115401 h 2237474"/>
              <a:gd name="connsiteX213" fmla="*/ 4572 w 12192000"/>
              <a:gd name="connsiteY213" fmla="*/ 2111091 h 2237474"/>
              <a:gd name="connsiteX214" fmla="*/ 0 w 12192000"/>
              <a:gd name="connsiteY214" fmla="*/ 2110468 h 2237474"/>
              <a:gd name="connsiteX215" fmla="*/ 0 w 12192000"/>
              <a:gd name="connsiteY215"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154948 w 12192000"/>
              <a:gd name="connsiteY4" fmla="*/ 762731 h 2237474"/>
              <a:gd name="connsiteX5" fmla="*/ 12047364 w 12192000"/>
              <a:gd name="connsiteY5" fmla="*/ 749662 h 2237474"/>
              <a:gd name="connsiteX6" fmla="*/ 11890686 w 12192000"/>
              <a:gd name="connsiteY6" fmla="*/ 732766 h 2237474"/>
              <a:gd name="connsiteX7" fmla="*/ 11782413 w 12192000"/>
              <a:gd name="connsiteY7" fmla="*/ 769868 h 2237474"/>
              <a:gd name="connsiteX8" fmla="*/ 11649954 w 12192000"/>
              <a:gd name="connsiteY8" fmla="*/ 749628 h 2237474"/>
              <a:gd name="connsiteX9" fmla="*/ 11560424 w 12192000"/>
              <a:gd name="connsiteY9" fmla="*/ 748017 h 2237474"/>
              <a:gd name="connsiteX10" fmla="*/ 11358455 w 12192000"/>
              <a:gd name="connsiteY10" fmla="*/ 747593 h 2237474"/>
              <a:gd name="connsiteX11" fmla="*/ 11165209 w 12192000"/>
              <a:gd name="connsiteY11" fmla="*/ 748852 h 2237474"/>
              <a:gd name="connsiteX12" fmla="*/ 11058755 w 12192000"/>
              <a:gd name="connsiteY12" fmla="*/ 749617 h 2237474"/>
              <a:gd name="connsiteX13" fmla="*/ 10884013 w 12192000"/>
              <a:gd name="connsiteY13" fmla="*/ 760728 h 2237474"/>
              <a:gd name="connsiteX14" fmla="*/ 10834688 w 12192000"/>
              <a:gd name="connsiteY14" fmla="*/ 757726 h 2237474"/>
              <a:gd name="connsiteX15" fmla="*/ 10805004 w 12192000"/>
              <a:gd name="connsiteY15" fmla="*/ 757573 h 2237474"/>
              <a:gd name="connsiteX16" fmla="*/ 10739478 w 12192000"/>
              <a:gd name="connsiteY16" fmla="*/ 776841 h 2237474"/>
              <a:gd name="connsiteX17" fmla="*/ 10458762 w 12192000"/>
              <a:gd name="connsiteY17" fmla="*/ 755400 h 2237474"/>
              <a:gd name="connsiteX18" fmla="*/ 10211200 w 12192000"/>
              <a:gd name="connsiteY18" fmla="*/ 767513 h 2237474"/>
              <a:gd name="connsiteX19" fmla="*/ 10167995 w 12192000"/>
              <a:gd name="connsiteY19" fmla="*/ 760843 h 2237474"/>
              <a:gd name="connsiteX20" fmla="*/ 9997044 w 12192000"/>
              <a:gd name="connsiteY20" fmla="*/ 780129 h 2237474"/>
              <a:gd name="connsiteX21" fmla="*/ 9943887 w 12192000"/>
              <a:gd name="connsiteY21" fmla="*/ 804141 h 2237474"/>
              <a:gd name="connsiteX22" fmla="*/ 9918248 w 12192000"/>
              <a:gd name="connsiteY22" fmla="*/ 816628 h 2237474"/>
              <a:gd name="connsiteX23" fmla="*/ 9798048 w 12192000"/>
              <a:gd name="connsiteY23" fmla="*/ 863207 h 2237474"/>
              <a:gd name="connsiteX24" fmla="*/ 9761459 w 12192000"/>
              <a:gd name="connsiteY24" fmla="*/ 862394 h 2237474"/>
              <a:gd name="connsiteX25" fmla="*/ 9705768 w 12192000"/>
              <a:gd name="connsiteY25" fmla="*/ 894610 h 2237474"/>
              <a:gd name="connsiteX26" fmla="*/ 9683005 w 12192000"/>
              <a:gd name="connsiteY26" fmla="*/ 894128 h 2237474"/>
              <a:gd name="connsiteX27" fmla="*/ 9594438 w 12192000"/>
              <a:gd name="connsiteY27" fmla="*/ 919051 h 2237474"/>
              <a:gd name="connsiteX28" fmla="*/ 9577033 w 12192000"/>
              <a:gd name="connsiteY28" fmla="*/ 922857 h 2237474"/>
              <a:gd name="connsiteX29" fmla="*/ 9544189 w 12192000"/>
              <a:gd name="connsiteY29" fmla="*/ 938966 h 2237474"/>
              <a:gd name="connsiteX30" fmla="*/ 9500499 w 12192000"/>
              <a:gd name="connsiteY30" fmla="*/ 954680 h 2237474"/>
              <a:gd name="connsiteX31" fmla="*/ 9428195 w 12192000"/>
              <a:gd name="connsiteY31" fmla="*/ 986225 h 2237474"/>
              <a:gd name="connsiteX32" fmla="*/ 9410017 w 12192000"/>
              <a:gd name="connsiteY32" fmla="*/ 993931 h 2237474"/>
              <a:gd name="connsiteX33" fmla="*/ 9392919 w 12192000"/>
              <a:gd name="connsiteY33" fmla="*/ 994656 h 2237474"/>
              <a:gd name="connsiteX34" fmla="*/ 9278619 w 12192000"/>
              <a:gd name="connsiteY34" fmla="*/ 1011878 h 2237474"/>
              <a:gd name="connsiteX35" fmla="*/ 9268019 w 12192000"/>
              <a:gd name="connsiteY35" fmla="*/ 1007442 h 2237474"/>
              <a:gd name="connsiteX36" fmla="*/ 9234662 w 12192000"/>
              <a:gd name="connsiteY36" fmla="*/ 1023056 h 2237474"/>
              <a:gd name="connsiteX37" fmla="*/ 9181033 w 12192000"/>
              <a:gd name="connsiteY37" fmla="*/ 1037921 h 2237474"/>
              <a:gd name="connsiteX38" fmla="*/ 9155969 w 12192000"/>
              <a:gd name="connsiteY38" fmla="*/ 1046804 h 2237474"/>
              <a:gd name="connsiteX39" fmla="*/ 9133985 w 12192000"/>
              <a:gd name="connsiteY39" fmla="*/ 1046450 h 2237474"/>
              <a:gd name="connsiteX40" fmla="*/ 9012987 w 12192000"/>
              <a:gd name="connsiteY40" fmla="*/ 1061986 h 2237474"/>
              <a:gd name="connsiteX41" fmla="*/ 8968445 w 12192000"/>
              <a:gd name="connsiteY41" fmla="*/ 1052169 h 2237474"/>
              <a:gd name="connsiteX42" fmla="*/ 8958984 w 12192000"/>
              <a:gd name="connsiteY42" fmla="*/ 1057212 h 2237474"/>
              <a:gd name="connsiteX43" fmla="*/ 8886001 w 12192000"/>
              <a:gd name="connsiteY43" fmla="*/ 1067468 h 2237474"/>
              <a:gd name="connsiteX44" fmla="*/ 8838610 w 12192000"/>
              <a:gd name="connsiteY44" fmla="*/ 1075091 h 2237474"/>
              <a:gd name="connsiteX45" fmla="*/ 8750383 w 12192000"/>
              <a:gd name="connsiteY45" fmla="*/ 1097387 h 2237474"/>
              <a:gd name="connsiteX46" fmla="*/ 8697365 w 12192000"/>
              <a:gd name="connsiteY46" fmla="*/ 1105869 h 2237474"/>
              <a:gd name="connsiteX47" fmla="*/ 8665605 w 12192000"/>
              <a:gd name="connsiteY47" fmla="*/ 1110791 h 2237474"/>
              <a:gd name="connsiteX48" fmla="*/ 8584946 w 12192000"/>
              <a:gd name="connsiteY48" fmla="*/ 1135226 h 2237474"/>
              <a:gd name="connsiteX49" fmla="*/ 8460755 w 12192000"/>
              <a:gd name="connsiteY49" fmla="*/ 1203427 h 2237474"/>
              <a:gd name="connsiteX50" fmla="*/ 8419755 w 12192000"/>
              <a:gd name="connsiteY50" fmla="*/ 1216260 h 2237474"/>
              <a:gd name="connsiteX51" fmla="*/ 8411626 w 12192000"/>
              <a:gd name="connsiteY51" fmla="*/ 1214397 h 2237474"/>
              <a:gd name="connsiteX52" fmla="*/ 8363469 w 12192000"/>
              <a:gd name="connsiteY52" fmla="*/ 1246658 h 2237474"/>
              <a:gd name="connsiteX53" fmla="*/ 8275497 w 12192000"/>
              <a:gd name="connsiteY53" fmla="*/ 1264396 h 2237474"/>
              <a:gd name="connsiteX54" fmla="*/ 8206287 w 12192000"/>
              <a:gd name="connsiteY54" fmla="*/ 1273060 h 2237474"/>
              <a:gd name="connsiteX55" fmla="*/ 8168705 w 12192000"/>
              <a:gd name="connsiteY55" fmla="*/ 1279956 h 2237474"/>
              <a:gd name="connsiteX56" fmla="*/ 8139997 w 12192000"/>
              <a:gd name="connsiteY56" fmla="*/ 1282713 h 2237474"/>
              <a:gd name="connsiteX57" fmla="*/ 8074238 w 12192000"/>
              <a:gd name="connsiteY57" fmla="*/ 1301895 h 2237474"/>
              <a:gd name="connsiteX58" fmla="*/ 7968292 w 12192000"/>
              <a:gd name="connsiteY58" fmla="*/ 1338779 h 2237474"/>
              <a:gd name="connsiteX59" fmla="*/ 7945122 w 12192000"/>
              <a:gd name="connsiteY59" fmla="*/ 1345477 h 2237474"/>
              <a:gd name="connsiteX60" fmla="*/ 7902328 w 12192000"/>
              <a:gd name="connsiteY60" fmla="*/ 1345865 h 2237474"/>
              <a:gd name="connsiteX61" fmla="*/ 7875879 w 12192000"/>
              <a:gd name="connsiteY61" fmla="*/ 1345646 h 2237474"/>
              <a:gd name="connsiteX62" fmla="*/ 7840612 w 12192000"/>
              <a:gd name="connsiteY62" fmla="*/ 1369373 h 2237474"/>
              <a:gd name="connsiteX63" fmla="*/ 7786819 w 12192000"/>
              <a:gd name="connsiteY63" fmla="*/ 1378970 h 2237474"/>
              <a:gd name="connsiteX64" fmla="*/ 7548172 w 12192000"/>
              <a:gd name="connsiteY64" fmla="*/ 1417460 h 2237474"/>
              <a:gd name="connsiteX65" fmla="*/ 7483437 w 12192000"/>
              <a:gd name="connsiteY65" fmla="*/ 1478152 h 2237474"/>
              <a:gd name="connsiteX66" fmla="*/ 7377870 w 12192000"/>
              <a:gd name="connsiteY66" fmla="*/ 1523319 h 2237474"/>
              <a:gd name="connsiteX67" fmla="*/ 7230737 w 12192000"/>
              <a:gd name="connsiteY67" fmla="*/ 1562633 h 2237474"/>
              <a:gd name="connsiteX68" fmla="*/ 7224458 w 12192000"/>
              <a:gd name="connsiteY68" fmla="*/ 1573008 h 2237474"/>
              <a:gd name="connsiteX69" fmla="*/ 7213486 w 12192000"/>
              <a:gd name="connsiteY69" fmla="*/ 1580987 h 2237474"/>
              <a:gd name="connsiteX70" fmla="*/ 7183121 w 12192000"/>
              <a:gd name="connsiteY70" fmla="*/ 1595162 h 2237474"/>
              <a:gd name="connsiteX71" fmla="*/ 7164601 w 12192000"/>
              <a:gd name="connsiteY71" fmla="*/ 1606490 h 2237474"/>
              <a:gd name="connsiteX72" fmla="*/ 7092727 w 12192000"/>
              <a:gd name="connsiteY72" fmla="*/ 1623628 h 2237474"/>
              <a:gd name="connsiteX73" fmla="*/ 7031309 w 12192000"/>
              <a:gd name="connsiteY73" fmla="*/ 1619451 h 2237474"/>
              <a:gd name="connsiteX74" fmla="*/ 6999084 w 12192000"/>
              <a:gd name="connsiteY74" fmla="*/ 1634317 h 2237474"/>
              <a:gd name="connsiteX75" fmla="*/ 6992107 w 12192000"/>
              <a:gd name="connsiteY75" fmla="*/ 1636860 h 2237474"/>
              <a:gd name="connsiteX76" fmla="*/ 6991765 w 12192000"/>
              <a:gd name="connsiteY76" fmla="*/ 1636725 h 2237474"/>
              <a:gd name="connsiteX77" fmla="*/ 6900177 w 12192000"/>
              <a:gd name="connsiteY77" fmla="*/ 1636016 h 2237474"/>
              <a:gd name="connsiteX78" fmla="*/ 6795372 w 12192000"/>
              <a:gd name="connsiteY78" fmla="*/ 1644845 h 2237474"/>
              <a:gd name="connsiteX79" fmla="*/ 6692251 w 12192000"/>
              <a:gd name="connsiteY79" fmla="*/ 1656357 h 2237474"/>
              <a:gd name="connsiteX80" fmla="*/ 6655235 w 12192000"/>
              <a:gd name="connsiteY80" fmla="*/ 1661869 h 2237474"/>
              <a:gd name="connsiteX81" fmla="*/ 6587857 w 12192000"/>
              <a:gd name="connsiteY81" fmla="*/ 1665769 h 2237474"/>
              <a:gd name="connsiteX82" fmla="*/ 6554894 w 12192000"/>
              <a:gd name="connsiteY82" fmla="*/ 1664428 h 2237474"/>
              <a:gd name="connsiteX83" fmla="*/ 6516595 w 12192000"/>
              <a:gd name="connsiteY83" fmla="*/ 1667475 h 2237474"/>
              <a:gd name="connsiteX84" fmla="*/ 6508541 w 12192000"/>
              <a:gd name="connsiteY84" fmla="*/ 1668757 h 2237474"/>
              <a:gd name="connsiteX85" fmla="*/ 6471012 w 12192000"/>
              <a:gd name="connsiteY85" fmla="*/ 1678604 h 2237474"/>
              <a:gd name="connsiteX86" fmla="*/ 6415265 w 12192000"/>
              <a:gd name="connsiteY86" fmla="*/ 1665317 h 2237474"/>
              <a:gd name="connsiteX87" fmla="*/ 6364035 w 12192000"/>
              <a:gd name="connsiteY87" fmla="*/ 1667683 h 2237474"/>
              <a:gd name="connsiteX88" fmla="*/ 6280959 w 12192000"/>
              <a:gd name="connsiteY88" fmla="*/ 1689329 h 2237474"/>
              <a:gd name="connsiteX89" fmla="*/ 6243319 w 12192000"/>
              <a:gd name="connsiteY89" fmla="*/ 1695560 h 2237474"/>
              <a:gd name="connsiteX90" fmla="*/ 6098321 w 12192000"/>
              <a:gd name="connsiteY90" fmla="*/ 1721646 h 2237474"/>
              <a:gd name="connsiteX91" fmla="*/ 5880652 w 12192000"/>
              <a:gd name="connsiteY91" fmla="*/ 1779643 h 2237474"/>
              <a:gd name="connsiteX92" fmla="*/ 5785959 w 12192000"/>
              <a:gd name="connsiteY92" fmla="*/ 1775307 h 2237474"/>
              <a:gd name="connsiteX93" fmla="*/ 5643534 w 12192000"/>
              <a:gd name="connsiteY93" fmla="*/ 1802919 h 2237474"/>
              <a:gd name="connsiteX94" fmla="*/ 5518799 w 12192000"/>
              <a:gd name="connsiteY94" fmla="*/ 1818312 h 2237474"/>
              <a:gd name="connsiteX95" fmla="*/ 5505014 w 12192000"/>
              <a:gd name="connsiteY95" fmla="*/ 1819259 h 2237474"/>
              <a:gd name="connsiteX96" fmla="*/ 5453307 w 12192000"/>
              <a:gd name="connsiteY96" fmla="*/ 1815450 h 2237474"/>
              <a:gd name="connsiteX97" fmla="*/ 5364192 w 12192000"/>
              <a:gd name="connsiteY97" fmla="*/ 1826074 h 2237474"/>
              <a:gd name="connsiteX98" fmla="*/ 5350380 w 12192000"/>
              <a:gd name="connsiteY98" fmla="*/ 1830891 h 2237474"/>
              <a:gd name="connsiteX99" fmla="*/ 5259633 w 12192000"/>
              <a:gd name="connsiteY99" fmla="*/ 1837160 h 2237474"/>
              <a:gd name="connsiteX100" fmla="*/ 5197513 w 12192000"/>
              <a:gd name="connsiteY100" fmla="*/ 1844718 h 2237474"/>
              <a:gd name="connsiteX101" fmla="*/ 5168852 w 12192000"/>
              <a:gd name="connsiteY101" fmla="*/ 1844846 h 2237474"/>
              <a:gd name="connsiteX102" fmla="*/ 5114927 w 12192000"/>
              <a:gd name="connsiteY102" fmla="*/ 1847827 h 2237474"/>
              <a:gd name="connsiteX103" fmla="*/ 5108970 w 12192000"/>
              <a:gd name="connsiteY103" fmla="*/ 1847935 h 2237474"/>
              <a:gd name="connsiteX104" fmla="*/ 5067961 w 12192000"/>
              <a:gd name="connsiteY104" fmla="*/ 1845917 h 2237474"/>
              <a:gd name="connsiteX105" fmla="*/ 5007075 w 12192000"/>
              <a:gd name="connsiteY105" fmla="*/ 1838626 h 2237474"/>
              <a:gd name="connsiteX106" fmla="*/ 4944087 w 12192000"/>
              <a:gd name="connsiteY106" fmla="*/ 1823332 h 2237474"/>
              <a:gd name="connsiteX107" fmla="*/ 4907662 w 12192000"/>
              <a:gd name="connsiteY107" fmla="*/ 1816900 h 2237474"/>
              <a:gd name="connsiteX108" fmla="*/ 4882386 w 12192000"/>
              <a:gd name="connsiteY108" fmla="*/ 1809844 h 2237474"/>
              <a:gd name="connsiteX109" fmla="*/ 4811440 w 12192000"/>
              <a:gd name="connsiteY109" fmla="*/ 1804655 h 2237474"/>
              <a:gd name="connsiteX110" fmla="*/ 4691075 w 12192000"/>
              <a:gd name="connsiteY110" fmla="*/ 1801389 h 2237474"/>
              <a:gd name="connsiteX111" fmla="*/ 4611738 w 12192000"/>
              <a:gd name="connsiteY111" fmla="*/ 1776964 h 2237474"/>
              <a:gd name="connsiteX112" fmla="*/ 4560070 w 12192000"/>
              <a:gd name="connsiteY112" fmla="*/ 1785640 h 2237474"/>
              <a:gd name="connsiteX113" fmla="*/ 4536503 w 12192000"/>
              <a:gd name="connsiteY113" fmla="*/ 1785334 h 2237474"/>
              <a:gd name="connsiteX114" fmla="*/ 4513724 w 12192000"/>
              <a:gd name="connsiteY114" fmla="*/ 1791996 h 2237474"/>
              <a:gd name="connsiteX115" fmla="*/ 4459810 w 12192000"/>
              <a:gd name="connsiteY115" fmla="*/ 1797886 h 2237474"/>
              <a:gd name="connsiteX116" fmla="*/ 4379064 w 12192000"/>
              <a:gd name="connsiteY116" fmla="*/ 1817177 h 2237474"/>
              <a:gd name="connsiteX117" fmla="*/ 4319209 w 12192000"/>
              <a:gd name="connsiteY117" fmla="*/ 1834833 h 2237474"/>
              <a:gd name="connsiteX118" fmla="*/ 4290981 w 12192000"/>
              <a:gd name="connsiteY118" fmla="*/ 1839677 h 2237474"/>
              <a:gd name="connsiteX119" fmla="*/ 4285792 w 12192000"/>
              <a:gd name="connsiteY119" fmla="*/ 1836231 h 2237474"/>
              <a:gd name="connsiteX120" fmla="*/ 4238372 w 12192000"/>
              <a:gd name="connsiteY120" fmla="*/ 1851480 h 2237474"/>
              <a:gd name="connsiteX121" fmla="*/ 4232517 w 12192000"/>
              <a:gd name="connsiteY121" fmla="*/ 1852567 h 2237474"/>
              <a:gd name="connsiteX122" fmla="*/ 4191732 w 12192000"/>
              <a:gd name="connsiteY122" fmla="*/ 1857328 h 2237474"/>
              <a:gd name="connsiteX123" fmla="*/ 4065532 w 12192000"/>
              <a:gd name="connsiteY123" fmla="*/ 1855477 h 2237474"/>
              <a:gd name="connsiteX124" fmla="*/ 4028460 w 12192000"/>
              <a:gd name="connsiteY124" fmla="*/ 1855137 h 2237474"/>
              <a:gd name="connsiteX125" fmla="*/ 4002267 w 12192000"/>
              <a:gd name="connsiteY125" fmla="*/ 1852352 h 2237474"/>
              <a:gd name="connsiteX126" fmla="*/ 3931396 w 12192000"/>
              <a:gd name="connsiteY126" fmla="*/ 1858915 h 2237474"/>
              <a:gd name="connsiteX127" fmla="*/ 3812162 w 12192000"/>
              <a:gd name="connsiteY127" fmla="*/ 1875501 h 2237474"/>
              <a:gd name="connsiteX128" fmla="*/ 3729530 w 12192000"/>
              <a:gd name="connsiteY128" fmla="*/ 1864513 h 2237474"/>
              <a:gd name="connsiteX129" fmla="*/ 3680177 w 12192000"/>
              <a:gd name="connsiteY129" fmla="*/ 1881552 h 2237474"/>
              <a:gd name="connsiteX130" fmla="*/ 3567259 w 12192000"/>
              <a:gd name="connsiteY130" fmla="*/ 1893482 h 2237474"/>
              <a:gd name="connsiteX131" fmla="*/ 3405770 w 12192000"/>
              <a:gd name="connsiteY131" fmla="*/ 1904591 h 2237474"/>
              <a:gd name="connsiteX132" fmla="*/ 3280097 w 12192000"/>
              <a:gd name="connsiteY132" fmla="*/ 1919610 h 2237474"/>
              <a:gd name="connsiteX133" fmla="*/ 3123424 w 12192000"/>
              <a:gd name="connsiteY133" fmla="*/ 1952930 h 2237474"/>
              <a:gd name="connsiteX134" fmla="*/ 3009910 w 12192000"/>
              <a:gd name="connsiteY134" fmla="*/ 1957866 h 2237474"/>
              <a:gd name="connsiteX135" fmla="*/ 2995934 w 12192000"/>
              <a:gd name="connsiteY135" fmla="*/ 1967085 h 2237474"/>
              <a:gd name="connsiteX136" fmla="*/ 2980071 w 12192000"/>
              <a:gd name="connsiteY136" fmla="*/ 1972988 h 2237474"/>
              <a:gd name="connsiteX137" fmla="*/ 2978094 w 12192000"/>
              <a:gd name="connsiteY137" fmla="*/ 1972369 h 2237474"/>
              <a:gd name="connsiteX138" fmla="*/ 2942858 w 12192000"/>
              <a:gd name="connsiteY138" fmla="*/ 1981367 h 2237474"/>
              <a:gd name="connsiteX139" fmla="*/ 2875436 w 12192000"/>
              <a:gd name="connsiteY139" fmla="*/ 1996977 h 2237474"/>
              <a:gd name="connsiteX140" fmla="*/ 2874892 w 12192000"/>
              <a:gd name="connsiteY140" fmla="*/ 1996085 h 2237474"/>
              <a:gd name="connsiteX141" fmla="*/ 2864145 w 12192000"/>
              <a:gd name="connsiteY141" fmla="*/ 1994061 h 2237474"/>
              <a:gd name="connsiteX142" fmla="*/ 2843662 w 12192000"/>
              <a:gd name="connsiteY142" fmla="*/ 1992498 h 2237474"/>
              <a:gd name="connsiteX143" fmla="*/ 2796128 w 12192000"/>
              <a:gd name="connsiteY143" fmla="*/ 1976403 h 2237474"/>
              <a:gd name="connsiteX144" fmla="*/ 2756784 w 12192000"/>
              <a:gd name="connsiteY144" fmla="*/ 1985116 h 2237474"/>
              <a:gd name="connsiteX145" fmla="*/ 2748833 w 12192000"/>
              <a:gd name="connsiteY145" fmla="*/ 1986323 h 2237474"/>
              <a:gd name="connsiteX146" fmla="*/ 2748661 w 12192000"/>
              <a:gd name="connsiteY146" fmla="*/ 1986122 h 2237474"/>
              <a:gd name="connsiteX147" fmla="*/ 2740251 w 12192000"/>
              <a:gd name="connsiteY147" fmla="*/ 1986946 h 2237474"/>
              <a:gd name="connsiteX148" fmla="*/ 2718916 w 12192000"/>
              <a:gd name="connsiteY148" fmla="*/ 1990867 h 2237474"/>
              <a:gd name="connsiteX149" fmla="*/ 2713522 w 12192000"/>
              <a:gd name="connsiteY149" fmla="*/ 1990173 h 2237474"/>
              <a:gd name="connsiteX150" fmla="*/ 2680597 w 12192000"/>
              <a:gd name="connsiteY150" fmla="*/ 1984996 h 2237474"/>
              <a:gd name="connsiteX151" fmla="*/ 2578178 w 12192000"/>
              <a:gd name="connsiteY151" fmla="*/ 1990531 h 2237474"/>
              <a:gd name="connsiteX152" fmla="*/ 2476147 w 12192000"/>
              <a:gd name="connsiteY152" fmla="*/ 1998305 h 2237474"/>
              <a:gd name="connsiteX153" fmla="*/ 2373568 w 12192000"/>
              <a:gd name="connsiteY153" fmla="*/ 2003219 h 2237474"/>
              <a:gd name="connsiteX154" fmla="*/ 2321399 w 12192000"/>
              <a:gd name="connsiteY154" fmla="*/ 1989467 h 2237474"/>
              <a:gd name="connsiteX155" fmla="*/ 2315525 w 12192000"/>
              <a:gd name="connsiteY155" fmla="*/ 1989708 h 2237474"/>
              <a:gd name="connsiteX156" fmla="*/ 2300792 w 12192000"/>
              <a:gd name="connsiteY156" fmla="*/ 1994290 h 2237474"/>
              <a:gd name="connsiteX157" fmla="*/ 2295469 w 12192000"/>
              <a:gd name="connsiteY157" fmla="*/ 1996659 h 2237474"/>
              <a:gd name="connsiteX158" fmla="*/ 2287219 w 12192000"/>
              <a:gd name="connsiteY158" fmla="*/ 1998750 h 2237474"/>
              <a:gd name="connsiteX159" fmla="*/ 2286948 w 12192000"/>
              <a:gd name="connsiteY159" fmla="*/ 1998596 h 2237474"/>
              <a:gd name="connsiteX160" fmla="*/ 2243069 w 12192000"/>
              <a:gd name="connsiteY160" fmla="*/ 2015111 h 2237474"/>
              <a:gd name="connsiteX161" fmla="*/ 2186609 w 12192000"/>
              <a:gd name="connsiteY161" fmla="*/ 2008263 h 2237474"/>
              <a:gd name="connsiteX162" fmla="*/ 2164831 w 12192000"/>
              <a:gd name="connsiteY162" fmla="*/ 2010143 h 2237474"/>
              <a:gd name="connsiteX163" fmla="*/ 2152836 w 12192000"/>
              <a:gd name="connsiteY163" fmla="*/ 2010048 h 2237474"/>
              <a:gd name="connsiteX164" fmla="*/ 2117102 w 12192000"/>
              <a:gd name="connsiteY164" fmla="*/ 2023004 h 2237474"/>
              <a:gd name="connsiteX165" fmla="*/ 2111935 w 12192000"/>
              <a:gd name="connsiteY165" fmla="*/ 2023163 h 2237474"/>
              <a:gd name="connsiteX166" fmla="*/ 2089991 w 12192000"/>
              <a:gd name="connsiteY166" fmla="*/ 2034193 h 2237474"/>
              <a:gd name="connsiteX167" fmla="*/ 2058061 w 12192000"/>
              <a:gd name="connsiteY167" fmla="*/ 2047942 h 2237474"/>
              <a:gd name="connsiteX168" fmla="*/ 2055737 w 12192000"/>
              <a:gd name="connsiteY168" fmla="*/ 2047704 h 2237474"/>
              <a:gd name="connsiteX169" fmla="*/ 2042244 w 12192000"/>
              <a:gd name="connsiteY169" fmla="*/ 2055560 h 2237474"/>
              <a:gd name="connsiteX170" fmla="*/ 1976224 w 12192000"/>
              <a:gd name="connsiteY170" fmla="*/ 2074257 h 2237474"/>
              <a:gd name="connsiteX171" fmla="*/ 1877728 w 12192000"/>
              <a:gd name="connsiteY171" fmla="*/ 2101004 h 2237474"/>
              <a:gd name="connsiteX172" fmla="*/ 1759056 w 12192000"/>
              <a:gd name="connsiteY172" fmla="*/ 2125608 h 2237474"/>
              <a:gd name="connsiteX173" fmla="*/ 1637948 w 12192000"/>
              <a:gd name="connsiteY173" fmla="*/ 2172597 h 2237474"/>
              <a:gd name="connsiteX174" fmla="*/ 1434549 w 12192000"/>
              <a:gd name="connsiteY174" fmla="*/ 2234522 h 2237474"/>
              <a:gd name="connsiteX175" fmla="*/ 1398481 w 12192000"/>
              <a:gd name="connsiteY175" fmla="*/ 2237074 h 2237474"/>
              <a:gd name="connsiteX176" fmla="*/ 1398407 w 12192000"/>
              <a:gd name="connsiteY176" fmla="*/ 2237095 h 2237474"/>
              <a:gd name="connsiteX177" fmla="*/ 1370962 w 12192000"/>
              <a:gd name="connsiteY177" fmla="*/ 2237474 h 2237474"/>
              <a:gd name="connsiteX178" fmla="*/ 1356367 w 12192000"/>
              <a:gd name="connsiteY178" fmla="*/ 2235089 h 2237474"/>
              <a:gd name="connsiteX179" fmla="*/ 1324828 w 12192000"/>
              <a:gd name="connsiteY179" fmla="*/ 2231968 h 2237474"/>
              <a:gd name="connsiteX180" fmla="*/ 1297744 w 12192000"/>
              <a:gd name="connsiteY180" fmla="*/ 2235849 h 2237474"/>
              <a:gd name="connsiteX181" fmla="*/ 1286236 w 12192000"/>
              <a:gd name="connsiteY181" fmla="*/ 2233135 h 2237474"/>
              <a:gd name="connsiteX182" fmla="*/ 1283504 w 12192000"/>
              <a:gd name="connsiteY182" fmla="*/ 2233797 h 2237474"/>
              <a:gd name="connsiteX183" fmla="*/ 1279765 w 12192000"/>
              <a:gd name="connsiteY183" fmla="*/ 2229639 h 2237474"/>
              <a:gd name="connsiteX184" fmla="*/ 1195347 w 12192000"/>
              <a:gd name="connsiteY184" fmla="*/ 2212354 h 2237474"/>
              <a:gd name="connsiteX185" fmla="*/ 970251 w 12192000"/>
              <a:gd name="connsiteY185" fmla="*/ 2221029 h 2237474"/>
              <a:gd name="connsiteX186" fmla="*/ 812914 w 12192000"/>
              <a:gd name="connsiteY186" fmla="*/ 2202752 h 2237474"/>
              <a:gd name="connsiteX187" fmla="*/ 800195 w 12192000"/>
              <a:gd name="connsiteY187" fmla="*/ 2209407 h 2237474"/>
              <a:gd name="connsiteX188" fmla="*/ 784978 w 12192000"/>
              <a:gd name="connsiteY188" fmla="*/ 2212360 h 2237474"/>
              <a:gd name="connsiteX189" fmla="*/ 681987 w 12192000"/>
              <a:gd name="connsiteY189" fmla="*/ 2216757 h 2237474"/>
              <a:gd name="connsiteX190" fmla="*/ 669923 w 12192000"/>
              <a:gd name="connsiteY190" fmla="*/ 2211682 h 2237474"/>
              <a:gd name="connsiteX191" fmla="*/ 648680 w 12192000"/>
              <a:gd name="connsiteY191" fmla="*/ 2206229 h 2237474"/>
              <a:gd name="connsiteX192" fmla="*/ 597225 w 12192000"/>
              <a:gd name="connsiteY192" fmla="*/ 2180999 h 2237474"/>
              <a:gd name="connsiteX193" fmla="*/ 558449 w 12192000"/>
              <a:gd name="connsiteY193" fmla="*/ 2182346 h 2237474"/>
              <a:gd name="connsiteX194" fmla="*/ 550517 w 12192000"/>
              <a:gd name="connsiteY194" fmla="*/ 2182060 h 2237474"/>
              <a:gd name="connsiteX195" fmla="*/ 550309 w 12192000"/>
              <a:gd name="connsiteY195" fmla="*/ 2181825 h 2237474"/>
              <a:gd name="connsiteX196" fmla="*/ 541836 w 12192000"/>
              <a:gd name="connsiteY196" fmla="*/ 2181063 h 2237474"/>
              <a:gd name="connsiteX197" fmla="*/ 536057 w 12192000"/>
              <a:gd name="connsiteY197" fmla="*/ 2181537 h 2237474"/>
              <a:gd name="connsiteX198" fmla="*/ 520671 w 12192000"/>
              <a:gd name="connsiteY198" fmla="*/ 2180980 h 2237474"/>
              <a:gd name="connsiteX199" fmla="*/ 515024 w 12192000"/>
              <a:gd name="connsiteY199" fmla="*/ 2179258 h 2237474"/>
              <a:gd name="connsiteX200" fmla="*/ 512278 w 12192000"/>
              <a:gd name="connsiteY200" fmla="*/ 2176369 h 2237474"/>
              <a:gd name="connsiteX201" fmla="*/ 480419 w 12192000"/>
              <a:gd name="connsiteY201" fmla="*/ 2167807 h 2237474"/>
              <a:gd name="connsiteX202" fmla="*/ 413835 w 12192000"/>
              <a:gd name="connsiteY202" fmla="*/ 2156783 h 2237474"/>
              <a:gd name="connsiteX203" fmla="*/ 376513 w 12192000"/>
              <a:gd name="connsiteY203" fmla="*/ 2154014 h 2237474"/>
              <a:gd name="connsiteX204" fmla="*/ 273386 w 12192000"/>
              <a:gd name="connsiteY204" fmla="*/ 2142551 h 2237474"/>
              <a:gd name="connsiteX205" fmla="*/ 169207 w 12192000"/>
              <a:gd name="connsiteY205" fmla="*/ 2128100 h 2237474"/>
              <a:gd name="connsiteX206" fmla="*/ 93149 w 12192000"/>
              <a:gd name="connsiteY206" fmla="*/ 2105324 h 2237474"/>
              <a:gd name="connsiteX207" fmla="*/ 88109 w 12192000"/>
              <a:gd name="connsiteY207" fmla="*/ 2106704 h 2237474"/>
              <a:gd name="connsiteX208" fmla="*/ 80022 w 12192000"/>
              <a:gd name="connsiteY208" fmla="*/ 2107254 h 2237474"/>
              <a:gd name="connsiteX209" fmla="*/ 79717 w 12192000"/>
              <a:gd name="connsiteY209" fmla="*/ 2107046 h 2237474"/>
              <a:gd name="connsiteX210" fmla="*/ 72352 w 12192000"/>
              <a:gd name="connsiteY210" fmla="*/ 2107991 h 2237474"/>
              <a:gd name="connsiteX211" fmla="*/ 37645 w 12192000"/>
              <a:gd name="connsiteY211" fmla="*/ 2115401 h 2237474"/>
              <a:gd name="connsiteX212" fmla="*/ 4572 w 12192000"/>
              <a:gd name="connsiteY212" fmla="*/ 2111091 h 2237474"/>
              <a:gd name="connsiteX213" fmla="*/ 0 w 12192000"/>
              <a:gd name="connsiteY213" fmla="*/ 2110468 h 2237474"/>
              <a:gd name="connsiteX214" fmla="*/ 0 w 12192000"/>
              <a:gd name="connsiteY214"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154948 w 12192000"/>
              <a:gd name="connsiteY4" fmla="*/ 762731 h 2237474"/>
              <a:gd name="connsiteX5" fmla="*/ 12047364 w 12192000"/>
              <a:gd name="connsiteY5" fmla="*/ 749662 h 2237474"/>
              <a:gd name="connsiteX6" fmla="*/ 11890686 w 12192000"/>
              <a:gd name="connsiteY6" fmla="*/ 732766 h 2237474"/>
              <a:gd name="connsiteX7" fmla="*/ 11782413 w 12192000"/>
              <a:gd name="connsiteY7" fmla="*/ 769868 h 2237474"/>
              <a:gd name="connsiteX8" fmla="*/ 11649954 w 12192000"/>
              <a:gd name="connsiteY8" fmla="*/ 749628 h 2237474"/>
              <a:gd name="connsiteX9" fmla="*/ 11560424 w 12192000"/>
              <a:gd name="connsiteY9" fmla="*/ 748017 h 2237474"/>
              <a:gd name="connsiteX10" fmla="*/ 11358455 w 12192000"/>
              <a:gd name="connsiteY10" fmla="*/ 747593 h 2237474"/>
              <a:gd name="connsiteX11" fmla="*/ 11165209 w 12192000"/>
              <a:gd name="connsiteY11" fmla="*/ 748852 h 2237474"/>
              <a:gd name="connsiteX12" fmla="*/ 11058755 w 12192000"/>
              <a:gd name="connsiteY12" fmla="*/ 749617 h 2237474"/>
              <a:gd name="connsiteX13" fmla="*/ 10884013 w 12192000"/>
              <a:gd name="connsiteY13" fmla="*/ 760728 h 2237474"/>
              <a:gd name="connsiteX14" fmla="*/ 10834688 w 12192000"/>
              <a:gd name="connsiteY14" fmla="*/ 757726 h 2237474"/>
              <a:gd name="connsiteX15" fmla="*/ 10805004 w 12192000"/>
              <a:gd name="connsiteY15" fmla="*/ 757573 h 2237474"/>
              <a:gd name="connsiteX16" fmla="*/ 10739478 w 12192000"/>
              <a:gd name="connsiteY16" fmla="*/ 776841 h 2237474"/>
              <a:gd name="connsiteX17" fmla="*/ 10458762 w 12192000"/>
              <a:gd name="connsiteY17" fmla="*/ 755400 h 2237474"/>
              <a:gd name="connsiteX18" fmla="*/ 10211200 w 12192000"/>
              <a:gd name="connsiteY18" fmla="*/ 767513 h 2237474"/>
              <a:gd name="connsiteX19" fmla="*/ 10167995 w 12192000"/>
              <a:gd name="connsiteY19" fmla="*/ 760843 h 2237474"/>
              <a:gd name="connsiteX20" fmla="*/ 9997044 w 12192000"/>
              <a:gd name="connsiteY20" fmla="*/ 780129 h 2237474"/>
              <a:gd name="connsiteX21" fmla="*/ 9943887 w 12192000"/>
              <a:gd name="connsiteY21" fmla="*/ 804141 h 2237474"/>
              <a:gd name="connsiteX22" fmla="*/ 9918248 w 12192000"/>
              <a:gd name="connsiteY22" fmla="*/ 816628 h 2237474"/>
              <a:gd name="connsiteX23" fmla="*/ 9798048 w 12192000"/>
              <a:gd name="connsiteY23" fmla="*/ 863207 h 2237474"/>
              <a:gd name="connsiteX24" fmla="*/ 9761459 w 12192000"/>
              <a:gd name="connsiteY24" fmla="*/ 862394 h 2237474"/>
              <a:gd name="connsiteX25" fmla="*/ 9705768 w 12192000"/>
              <a:gd name="connsiteY25" fmla="*/ 894610 h 2237474"/>
              <a:gd name="connsiteX26" fmla="*/ 9683005 w 12192000"/>
              <a:gd name="connsiteY26" fmla="*/ 894128 h 2237474"/>
              <a:gd name="connsiteX27" fmla="*/ 9594438 w 12192000"/>
              <a:gd name="connsiteY27" fmla="*/ 919051 h 2237474"/>
              <a:gd name="connsiteX28" fmla="*/ 9577033 w 12192000"/>
              <a:gd name="connsiteY28" fmla="*/ 922857 h 2237474"/>
              <a:gd name="connsiteX29" fmla="*/ 9544189 w 12192000"/>
              <a:gd name="connsiteY29" fmla="*/ 938966 h 2237474"/>
              <a:gd name="connsiteX30" fmla="*/ 9500499 w 12192000"/>
              <a:gd name="connsiteY30" fmla="*/ 954680 h 2237474"/>
              <a:gd name="connsiteX31" fmla="*/ 9428195 w 12192000"/>
              <a:gd name="connsiteY31" fmla="*/ 986225 h 2237474"/>
              <a:gd name="connsiteX32" fmla="*/ 9410017 w 12192000"/>
              <a:gd name="connsiteY32" fmla="*/ 993931 h 2237474"/>
              <a:gd name="connsiteX33" fmla="*/ 9392919 w 12192000"/>
              <a:gd name="connsiteY33" fmla="*/ 994656 h 2237474"/>
              <a:gd name="connsiteX34" fmla="*/ 9278619 w 12192000"/>
              <a:gd name="connsiteY34" fmla="*/ 1011878 h 2237474"/>
              <a:gd name="connsiteX35" fmla="*/ 9268019 w 12192000"/>
              <a:gd name="connsiteY35" fmla="*/ 1007442 h 2237474"/>
              <a:gd name="connsiteX36" fmla="*/ 9234662 w 12192000"/>
              <a:gd name="connsiteY36" fmla="*/ 1023056 h 2237474"/>
              <a:gd name="connsiteX37" fmla="*/ 9181033 w 12192000"/>
              <a:gd name="connsiteY37" fmla="*/ 1037921 h 2237474"/>
              <a:gd name="connsiteX38" fmla="*/ 9155969 w 12192000"/>
              <a:gd name="connsiteY38" fmla="*/ 1046804 h 2237474"/>
              <a:gd name="connsiteX39" fmla="*/ 9133985 w 12192000"/>
              <a:gd name="connsiteY39" fmla="*/ 1046450 h 2237474"/>
              <a:gd name="connsiteX40" fmla="*/ 9012987 w 12192000"/>
              <a:gd name="connsiteY40" fmla="*/ 1061986 h 2237474"/>
              <a:gd name="connsiteX41" fmla="*/ 8968445 w 12192000"/>
              <a:gd name="connsiteY41" fmla="*/ 1052169 h 2237474"/>
              <a:gd name="connsiteX42" fmla="*/ 8958984 w 12192000"/>
              <a:gd name="connsiteY42" fmla="*/ 1057212 h 2237474"/>
              <a:gd name="connsiteX43" fmla="*/ 8886001 w 12192000"/>
              <a:gd name="connsiteY43" fmla="*/ 1067468 h 2237474"/>
              <a:gd name="connsiteX44" fmla="*/ 8838610 w 12192000"/>
              <a:gd name="connsiteY44" fmla="*/ 1075091 h 2237474"/>
              <a:gd name="connsiteX45" fmla="*/ 8750383 w 12192000"/>
              <a:gd name="connsiteY45" fmla="*/ 1097387 h 2237474"/>
              <a:gd name="connsiteX46" fmla="*/ 8697365 w 12192000"/>
              <a:gd name="connsiteY46" fmla="*/ 1105869 h 2237474"/>
              <a:gd name="connsiteX47" fmla="*/ 8665605 w 12192000"/>
              <a:gd name="connsiteY47" fmla="*/ 1110791 h 2237474"/>
              <a:gd name="connsiteX48" fmla="*/ 8584946 w 12192000"/>
              <a:gd name="connsiteY48" fmla="*/ 1135226 h 2237474"/>
              <a:gd name="connsiteX49" fmla="*/ 8460755 w 12192000"/>
              <a:gd name="connsiteY49" fmla="*/ 1203427 h 2237474"/>
              <a:gd name="connsiteX50" fmla="*/ 8419755 w 12192000"/>
              <a:gd name="connsiteY50" fmla="*/ 1216260 h 2237474"/>
              <a:gd name="connsiteX51" fmla="*/ 8411626 w 12192000"/>
              <a:gd name="connsiteY51" fmla="*/ 1214397 h 2237474"/>
              <a:gd name="connsiteX52" fmla="*/ 8363469 w 12192000"/>
              <a:gd name="connsiteY52" fmla="*/ 1246658 h 2237474"/>
              <a:gd name="connsiteX53" fmla="*/ 8275497 w 12192000"/>
              <a:gd name="connsiteY53" fmla="*/ 1264396 h 2237474"/>
              <a:gd name="connsiteX54" fmla="*/ 8206287 w 12192000"/>
              <a:gd name="connsiteY54" fmla="*/ 1273060 h 2237474"/>
              <a:gd name="connsiteX55" fmla="*/ 8168705 w 12192000"/>
              <a:gd name="connsiteY55" fmla="*/ 1279956 h 2237474"/>
              <a:gd name="connsiteX56" fmla="*/ 8139997 w 12192000"/>
              <a:gd name="connsiteY56" fmla="*/ 1282713 h 2237474"/>
              <a:gd name="connsiteX57" fmla="*/ 8074238 w 12192000"/>
              <a:gd name="connsiteY57" fmla="*/ 1301895 h 2237474"/>
              <a:gd name="connsiteX58" fmla="*/ 7968292 w 12192000"/>
              <a:gd name="connsiteY58" fmla="*/ 1338779 h 2237474"/>
              <a:gd name="connsiteX59" fmla="*/ 7945122 w 12192000"/>
              <a:gd name="connsiteY59" fmla="*/ 1345477 h 2237474"/>
              <a:gd name="connsiteX60" fmla="*/ 7902328 w 12192000"/>
              <a:gd name="connsiteY60" fmla="*/ 1345865 h 2237474"/>
              <a:gd name="connsiteX61" fmla="*/ 7875879 w 12192000"/>
              <a:gd name="connsiteY61" fmla="*/ 1345646 h 2237474"/>
              <a:gd name="connsiteX62" fmla="*/ 7840612 w 12192000"/>
              <a:gd name="connsiteY62" fmla="*/ 1369373 h 2237474"/>
              <a:gd name="connsiteX63" fmla="*/ 7786819 w 12192000"/>
              <a:gd name="connsiteY63" fmla="*/ 1378970 h 2237474"/>
              <a:gd name="connsiteX64" fmla="*/ 7548172 w 12192000"/>
              <a:gd name="connsiteY64" fmla="*/ 1417460 h 2237474"/>
              <a:gd name="connsiteX65" fmla="*/ 7483437 w 12192000"/>
              <a:gd name="connsiteY65" fmla="*/ 1478152 h 2237474"/>
              <a:gd name="connsiteX66" fmla="*/ 7377870 w 12192000"/>
              <a:gd name="connsiteY66" fmla="*/ 1523319 h 2237474"/>
              <a:gd name="connsiteX67" fmla="*/ 7230737 w 12192000"/>
              <a:gd name="connsiteY67" fmla="*/ 1562633 h 2237474"/>
              <a:gd name="connsiteX68" fmla="*/ 7224458 w 12192000"/>
              <a:gd name="connsiteY68" fmla="*/ 1573008 h 2237474"/>
              <a:gd name="connsiteX69" fmla="*/ 7183121 w 12192000"/>
              <a:gd name="connsiteY69" fmla="*/ 1595162 h 2237474"/>
              <a:gd name="connsiteX70" fmla="*/ 7164601 w 12192000"/>
              <a:gd name="connsiteY70" fmla="*/ 1606490 h 2237474"/>
              <a:gd name="connsiteX71" fmla="*/ 7092727 w 12192000"/>
              <a:gd name="connsiteY71" fmla="*/ 1623628 h 2237474"/>
              <a:gd name="connsiteX72" fmla="*/ 7031309 w 12192000"/>
              <a:gd name="connsiteY72" fmla="*/ 1619451 h 2237474"/>
              <a:gd name="connsiteX73" fmla="*/ 6999084 w 12192000"/>
              <a:gd name="connsiteY73" fmla="*/ 1634317 h 2237474"/>
              <a:gd name="connsiteX74" fmla="*/ 6992107 w 12192000"/>
              <a:gd name="connsiteY74" fmla="*/ 1636860 h 2237474"/>
              <a:gd name="connsiteX75" fmla="*/ 6991765 w 12192000"/>
              <a:gd name="connsiteY75" fmla="*/ 1636725 h 2237474"/>
              <a:gd name="connsiteX76" fmla="*/ 6900177 w 12192000"/>
              <a:gd name="connsiteY76" fmla="*/ 1636016 h 2237474"/>
              <a:gd name="connsiteX77" fmla="*/ 6795372 w 12192000"/>
              <a:gd name="connsiteY77" fmla="*/ 1644845 h 2237474"/>
              <a:gd name="connsiteX78" fmla="*/ 6692251 w 12192000"/>
              <a:gd name="connsiteY78" fmla="*/ 1656357 h 2237474"/>
              <a:gd name="connsiteX79" fmla="*/ 6655235 w 12192000"/>
              <a:gd name="connsiteY79" fmla="*/ 1661869 h 2237474"/>
              <a:gd name="connsiteX80" fmla="*/ 6587857 w 12192000"/>
              <a:gd name="connsiteY80" fmla="*/ 1665769 h 2237474"/>
              <a:gd name="connsiteX81" fmla="*/ 6554894 w 12192000"/>
              <a:gd name="connsiteY81" fmla="*/ 1664428 h 2237474"/>
              <a:gd name="connsiteX82" fmla="*/ 6516595 w 12192000"/>
              <a:gd name="connsiteY82" fmla="*/ 1667475 h 2237474"/>
              <a:gd name="connsiteX83" fmla="*/ 6508541 w 12192000"/>
              <a:gd name="connsiteY83" fmla="*/ 1668757 h 2237474"/>
              <a:gd name="connsiteX84" fmla="*/ 6471012 w 12192000"/>
              <a:gd name="connsiteY84" fmla="*/ 1678604 h 2237474"/>
              <a:gd name="connsiteX85" fmla="*/ 6415265 w 12192000"/>
              <a:gd name="connsiteY85" fmla="*/ 1665317 h 2237474"/>
              <a:gd name="connsiteX86" fmla="*/ 6364035 w 12192000"/>
              <a:gd name="connsiteY86" fmla="*/ 1667683 h 2237474"/>
              <a:gd name="connsiteX87" fmla="*/ 6280959 w 12192000"/>
              <a:gd name="connsiteY87" fmla="*/ 1689329 h 2237474"/>
              <a:gd name="connsiteX88" fmla="*/ 6243319 w 12192000"/>
              <a:gd name="connsiteY88" fmla="*/ 1695560 h 2237474"/>
              <a:gd name="connsiteX89" fmla="*/ 6098321 w 12192000"/>
              <a:gd name="connsiteY89" fmla="*/ 1721646 h 2237474"/>
              <a:gd name="connsiteX90" fmla="*/ 5880652 w 12192000"/>
              <a:gd name="connsiteY90" fmla="*/ 1779643 h 2237474"/>
              <a:gd name="connsiteX91" fmla="*/ 5785959 w 12192000"/>
              <a:gd name="connsiteY91" fmla="*/ 1775307 h 2237474"/>
              <a:gd name="connsiteX92" fmla="*/ 5643534 w 12192000"/>
              <a:gd name="connsiteY92" fmla="*/ 1802919 h 2237474"/>
              <a:gd name="connsiteX93" fmla="*/ 5518799 w 12192000"/>
              <a:gd name="connsiteY93" fmla="*/ 1818312 h 2237474"/>
              <a:gd name="connsiteX94" fmla="*/ 5505014 w 12192000"/>
              <a:gd name="connsiteY94" fmla="*/ 1819259 h 2237474"/>
              <a:gd name="connsiteX95" fmla="*/ 5453307 w 12192000"/>
              <a:gd name="connsiteY95" fmla="*/ 1815450 h 2237474"/>
              <a:gd name="connsiteX96" fmla="*/ 5364192 w 12192000"/>
              <a:gd name="connsiteY96" fmla="*/ 1826074 h 2237474"/>
              <a:gd name="connsiteX97" fmla="*/ 5350380 w 12192000"/>
              <a:gd name="connsiteY97" fmla="*/ 1830891 h 2237474"/>
              <a:gd name="connsiteX98" fmla="*/ 5259633 w 12192000"/>
              <a:gd name="connsiteY98" fmla="*/ 1837160 h 2237474"/>
              <a:gd name="connsiteX99" fmla="*/ 5197513 w 12192000"/>
              <a:gd name="connsiteY99" fmla="*/ 1844718 h 2237474"/>
              <a:gd name="connsiteX100" fmla="*/ 5168852 w 12192000"/>
              <a:gd name="connsiteY100" fmla="*/ 1844846 h 2237474"/>
              <a:gd name="connsiteX101" fmla="*/ 5114927 w 12192000"/>
              <a:gd name="connsiteY101" fmla="*/ 1847827 h 2237474"/>
              <a:gd name="connsiteX102" fmla="*/ 5108970 w 12192000"/>
              <a:gd name="connsiteY102" fmla="*/ 1847935 h 2237474"/>
              <a:gd name="connsiteX103" fmla="*/ 5067961 w 12192000"/>
              <a:gd name="connsiteY103" fmla="*/ 1845917 h 2237474"/>
              <a:gd name="connsiteX104" fmla="*/ 5007075 w 12192000"/>
              <a:gd name="connsiteY104" fmla="*/ 1838626 h 2237474"/>
              <a:gd name="connsiteX105" fmla="*/ 4944087 w 12192000"/>
              <a:gd name="connsiteY105" fmla="*/ 1823332 h 2237474"/>
              <a:gd name="connsiteX106" fmla="*/ 4907662 w 12192000"/>
              <a:gd name="connsiteY106" fmla="*/ 1816900 h 2237474"/>
              <a:gd name="connsiteX107" fmla="*/ 4882386 w 12192000"/>
              <a:gd name="connsiteY107" fmla="*/ 1809844 h 2237474"/>
              <a:gd name="connsiteX108" fmla="*/ 4811440 w 12192000"/>
              <a:gd name="connsiteY108" fmla="*/ 1804655 h 2237474"/>
              <a:gd name="connsiteX109" fmla="*/ 4691075 w 12192000"/>
              <a:gd name="connsiteY109" fmla="*/ 1801389 h 2237474"/>
              <a:gd name="connsiteX110" fmla="*/ 4611738 w 12192000"/>
              <a:gd name="connsiteY110" fmla="*/ 1776964 h 2237474"/>
              <a:gd name="connsiteX111" fmla="*/ 4560070 w 12192000"/>
              <a:gd name="connsiteY111" fmla="*/ 1785640 h 2237474"/>
              <a:gd name="connsiteX112" fmla="*/ 4536503 w 12192000"/>
              <a:gd name="connsiteY112" fmla="*/ 1785334 h 2237474"/>
              <a:gd name="connsiteX113" fmla="*/ 4513724 w 12192000"/>
              <a:gd name="connsiteY113" fmla="*/ 1791996 h 2237474"/>
              <a:gd name="connsiteX114" fmla="*/ 4459810 w 12192000"/>
              <a:gd name="connsiteY114" fmla="*/ 1797886 h 2237474"/>
              <a:gd name="connsiteX115" fmla="*/ 4379064 w 12192000"/>
              <a:gd name="connsiteY115" fmla="*/ 1817177 h 2237474"/>
              <a:gd name="connsiteX116" fmla="*/ 4319209 w 12192000"/>
              <a:gd name="connsiteY116" fmla="*/ 1834833 h 2237474"/>
              <a:gd name="connsiteX117" fmla="*/ 4290981 w 12192000"/>
              <a:gd name="connsiteY117" fmla="*/ 1839677 h 2237474"/>
              <a:gd name="connsiteX118" fmla="*/ 4285792 w 12192000"/>
              <a:gd name="connsiteY118" fmla="*/ 1836231 h 2237474"/>
              <a:gd name="connsiteX119" fmla="*/ 4238372 w 12192000"/>
              <a:gd name="connsiteY119" fmla="*/ 1851480 h 2237474"/>
              <a:gd name="connsiteX120" fmla="*/ 4232517 w 12192000"/>
              <a:gd name="connsiteY120" fmla="*/ 1852567 h 2237474"/>
              <a:gd name="connsiteX121" fmla="*/ 4191732 w 12192000"/>
              <a:gd name="connsiteY121" fmla="*/ 1857328 h 2237474"/>
              <a:gd name="connsiteX122" fmla="*/ 4065532 w 12192000"/>
              <a:gd name="connsiteY122" fmla="*/ 1855477 h 2237474"/>
              <a:gd name="connsiteX123" fmla="*/ 4028460 w 12192000"/>
              <a:gd name="connsiteY123" fmla="*/ 1855137 h 2237474"/>
              <a:gd name="connsiteX124" fmla="*/ 4002267 w 12192000"/>
              <a:gd name="connsiteY124" fmla="*/ 1852352 h 2237474"/>
              <a:gd name="connsiteX125" fmla="*/ 3931396 w 12192000"/>
              <a:gd name="connsiteY125" fmla="*/ 1858915 h 2237474"/>
              <a:gd name="connsiteX126" fmla="*/ 3812162 w 12192000"/>
              <a:gd name="connsiteY126" fmla="*/ 1875501 h 2237474"/>
              <a:gd name="connsiteX127" fmla="*/ 3729530 w 12192000"/>
              <a:gd name="connsiteY127" fmla="*/ 1864513 h 2237474"/>
              <a:gd name="connsiteX128" fmla="*/ 3680177 w 12192000"/>
              <a:gd name="connsiteY128" fmla="*/ 1881552 h 2237474"/>
              <a:gd name="connsiteX129" fmla="*/ 3567259 w 12192000"/>
              <a:gd name="connsiteY129" fmla="*/ 1893482 h 2237474"/>
              <a:gd name="connsiteX130" fmla="*/ 3405770 w 12192000"/>
              <a:gd name="connsiteY130" fmla="*/ 1904591 h 2237474"/>
              <a:gd name="connsiteX131" fmla="*/ 3280097 w 12192000"/>
              <a:gd name="connsiteY131" fmla="*/ 1919610 h 2237474"/>
              <a:gd name="connsiteX132" fmla="*/ 3123424 w 12192000"/>
              <a:gd name="connsiteY132" fmla="*/ 1952930 h 2237474"/>
              <a:gd name="connsiteX133" fmla="*/ 3009910 w 12192000"/>
              <a:gd name="connsiteY133" fmla="*/ 1957866 h 2237474"/>
              <a:gd name="connsiteX134" fmla="*/ 2995934 w 12192000"/>
              <a:gd name="connsiteY134" fmla="*/ 1967085 h 2237474"/>
              <a:gd name="connsiteX135" fmla="*/ 2980071 w 12192000"/>
              <a:gd name="connsiteY135" fmla="*/ 1972988 h 2237474"/>
              <a:gd name="connsiteX136" fmla="*/ 2978094 w 12192000"/>
              <a:gd name="connsiteY136" fmla="*/ 1972369 h 2237474"/>
              <a:gd name="connsiteX137" fmla="*/ 2942858 w 12192000"/>
              <a:gd name="connsiteY137" fmla="*/ 1981367 h 2237474"/>
              <a:gd name="connsiteX138" fmla="*/ 2875436 w 12192000"/>
              <a:gd name="connsiteY138" fmla="*/ 1996977 h 2237474"/>
              <a:gd name="connsiteX139" fmla="*/ 2874892 w 12192000"/>
              <a:gd name="connsiteY139" fmla="*/ 1996085 h 2237474"/>
              <a:gd name="connsiteX140" fmla="*/ 2864145 w 12192000"/>
              <a:gd name="connsiteY140" fmla="*/ 1994061 h 2237474"/>
              <a:gd name="connsiteX141" fmla="*/ 2843662 w 12192000"/>
              <a:gd name="connsiteY141" fmla="*/ 1992498 h 2237474"/>
              <a:gd name="connsiteX142" fmla="*/ 2796128 w 12192000"/>
              <a:gd name="connsiteY142" fmla="*/ 1976403 h 2237474"/>
              <a:gd name="connsiteX143" fmla="*/ 2756784 w 12192000"/>
              <a:gd name="connsiteY143" fmla="*/ 1985116 h 2237474"/>
              <a:gd name="connsiteX144" fmla="*/ 2748833 w 12192000"/>
              <a:gd name="connsiteY144" fmla="*/ 1986323 h 2237474"/>
              <a:gd name="connsiteX145" fmla="*/ 2748661 w 12192000"/>
              <a:gd name="connsiteY145" fmla="*/ 1986122 h 2237474"/>
              <a:gd name="connsiteX146" fmla="*/ 2740251 w 12192000"/>
              <a:gd name="connsiteY146" fmla="*/ 1986946 h 2237474"/>
              <a:gd name="connsiteX147" fmla="*/ 2718916 w 12192000"/>
              <a:gd name="connsiteY147" fmla="*/ 1990867 h 2237474"/>
              <a:gd name="connsiteX148" fmla="*/ 2713522 w 12192000"/>
              <a:gd name="connsiteY148" fmla="*/ 1990173 h 2237474"/>
              <a:gd name="connsiteX149" fmla="*/ 2680597 w 12192000"/>
              <a:gd name="connsiteY149" fmla="*/ 1984996 h 2237474"/>
              <a:gd name="connsiteX150" fmla="*/ 2578178 w 12192000"/>
              <a:gd name="connsiteY150" fmla="*/ 1990531 h 2237474"/>
              <a:gd name="connsiteX151" fmla="*/ 2476147 w 12192000"/>
              <a:gd name="connsiteY151" fmla="*/ 1998305 h 2237474"/>
              <a:gd name="connsiteX152" fmla="*/ 2373568 w 12192000"/>
              <a:gd name="connsiteY152" fmla="*/ 2003219 h 2237474"/>
              <a:gd name="connsiteX153" fmla="*/ 2321399 w 12192000"/>
              <a:gd name="connsiteY153" fmla="*/ 1989467 h 2237474"/>
              <a:gd name="connsiteX154" fmla="*/ 2315525 w 12192000"/>
              <a:gd name="connsiteY154" fmla="*/ 1989708 h 2237474"/>
              <a:gd name="connsiteX155" fmla="*/ 2300792 w 12192000"/>
              <a:gd name="connsiteY155" fmla="*/ 1994290 h 2237474"/>
              <a:gd name="connsiteX156" fmla="*/ 2295469 w 12192000"/>
              <a:gd name="connsiteY156" fmla="*/ 1996659 h 2237474"/>
              <a:gd name="connsiteX157" fmla="*/ 2287219 w 12192000"/>
              <a:gd name="connsiteY157" fmla="*/ 1998750 h 2237474"/>
              <a:gd name="connsiteX158" fmla="*/ 2286948 w 12192000"/>
              <a:gd name="connsiteY158" fmla="*/ 1998596 h 2237474"/>
              <a:gd name="connsiteX159" fmla="*/ 2243069 w 12192000"/>
              <a:gd name="connsiteY159" fmla="*/ 2015111 h 2237474"/>
              <a:gd name="connsiteX160" fmla="*/ 2186609 w 12192000"/>
              <a:gd name="connsiteY160" fmla="*/ 2008263 h 2237474"/>
              <a:gd name="connsiteX161" fmla="*/ 2164831 w 12192000"/>
              <a:gd name="connsiteY161" fmla="*/ 2010143 h 2237474"/>
              <a:gd name="connsiteX162" fmla="*/ 2152836 w 12192000"/>
              <a:gd name="connsiteY162" fmla="*/ 2010048 h 2237474"/>
              <a:gd name="connsiteX163" fmla="*/ 2117102 w 12192000"/>
              <a:gd name="connsiteY163" fmla="*/ 2023004 h 2237474"/>
              <a:gd name="connsiteX164" fmla="*/ 2111935 w 12192000"/>
              <a:gd name="connsiteY164" fmla="*/ 2023163 h 2237474"/>
              <a:gd name="connsiteX165" fmla="*/ 2089991 w 12192000"/>
              <a:gd name="connsiteY165" fmla="*/ 2034193 h 2237474"/>
              <a:gd name="connsiteX166" fmla="*/ 2058061 w 12192000"/>
              <a:gd name="connsiteY166" fmla="*/ 2047942 h 2237474"/>
              <a:gd name="connsiteX167" fmla="*/ 2055737 w 12192000"/>
              <a:gd name="connsiteY167" fmla="*/ 2047704 h 2237474"/>
              <a:gd name="connsiteX168" fmla="*/ 2042244 w 12192000"/>
              <a:gd name="connsiteY168" fmla="*/ 2055560 h 2237474"/>
              <a:gd name="connsiteX169" fmla="*/ 1976224 w 12192000"/>
              <a:gd name="connsiteY169" fmla="*/ 2074257 h 2237474"/>
              <a:gd name="connsiteX170" fmla="*/ 1877728 w 12192000"/>
              <a:gd name="connsiteY170" fmla="*/ 2101004 h 2237474"/>
              <a:gd name="connsiteX171" fmla="*/ 1759056 w 12192000"/>
              <a:gd name="connsiteY171" fmla="*/ 2125608 h 2237474"/>
              <a:gd name="connsiteX172" fmla="*/ 1637948 w 12192000"/>
              <a:gd name="connsiteY172" fmla="*/ 2172597 h 2237474"/>
              <a:gd name="connsiteX173" fmla="*/ 1434549 w 12192000"/>
              <a:gd name="connsiteY173" fmla="*/ 2234522 h 2237474"/>
              <a:gd name="connsiteX174" fmla="*/ 1398481 w 12192000"/>
              <a:gd name="connsiteY174" fmla="*/ 2237074 h 2237474"/>
              <a:gd name="connsiteX175" fmla="*/ 1398407 w 12192000"/>
              <a:gd name="connsiteY175" fmla="*/ 2237095 h 2237474"/>
              <a:gd name="connsiteX176" fmla="*/ 1370962 w 12192000"/>
              <a:gd name="connsiteY176" fmla="*/ 2237474 h 2237474"/>
              <a:gd name="connsiteX177" fmla="*/ 1356367 w 12192000"/>
              <a:gd name="connsiteY177" fmla="*/ 2235089 h 2237474"/>
              <a:gd name="connsiteX178" fmla="*/ 1324828 w 12192000"/>
              <a:gd name="connsiteY178" fmla="*/ 2231968 h 2237474"/>
              <a:gd name="connsiteX179" fmla="*/ 1297744 w 12192000"/>
              <a:gd name="connsiteY179" fmla="*/ 2235849 h 2237474"/>
              <a:gd name="connsiteX180" fmla="*/ 1286236 w 12192000"/>
              <a:gd name="connsiteY180" fmla="*/ 2233135 h 2237474"/>
              <a:gd name="connsiteX181" fmla="*/ 1283504 w 12192000"/>
              <a:gd name="connsiteY181" fmla="*/ 2233797 h 2237474"/>
              <a:gd name="connsiteX182" fmla="*/ 1279765 w 12192000"/>
              <a:gd name="connsiteY182" fmla="*/ 2229639 h 2237474"/>
              <a:gd name="connsiteX183" fmla="*/ 1195347 w 12192000"/>
              <a:gd name="connsiteY183" fmla="*/ 2212354 h 2237474"/>
              <a:gd name="connsiteX184" fmla="*/ 970251 w 12192000"/>
              <a:gd name="connsiteY184" fmla="*/ 2221029 h 2237474"/>
              <a:gd name="connsiteX185" fmla="*/ 812914 w 12192000"/>
              <a:gd name="connsiteY185" fmla="*/ 2202752 h 2237474"/>
              <a:gd name="connsiteX186" fmla="*/ 800195 w 12192000"/>
              <a:gd name="connsiteY186" fmla="*/ 2209407 h 2237474"/>
              <a:gd name="connsiteX187" fmla="*/ 784978 w 12192000"/>
              <a:gd name="connsiteY187" fmla="*/ 2212360 h 2237474"/>
              <a:gd name="connsiteX188" fmla="*/ 681987 w 12192000"/>
              <a:gd name="connsiteY188" fmla="*/ 2216757 h 2237474"/>
              <a:gd name="connsiteX189" fmla="*/ 669923 w 12192000"/>
              <a:gd name="connsiteY189" fmla="*/ 2211682 h 2237474"/>
              <a:gd name="connsiteX190" fmla="*/ 648680 w 12192000"/>
              <a:gd name="connsiteY190" fmla="*/ 2206229 h 2237474"/>
              <a:gd name="connsiteX191" fmla="*/ 597225 w 12192000"/>
              <a:gd name="connsiteY191" fmla="*/ 2180999 h 2237474"/>
              <a:gd name="connsiteX192" fmla="*/ 558449 w 12192000"/>
              <a:gd name="connsiteY192" fmla="*/ 2182346 h 2237474"/>
              <a:gd name="connsiteX193" fmla="*/ 550517 w 12192000"/>
              <a:gd name="connsiteY193" fmla="*/ 2182060 h 2237474"/>
              <a:gd name="connsiteX194" fmla="*/ 550309 w 12192000"/>
              <a:gd name="connsiteY194" fmla="*/ 2181825 h 2237474"/>
              <a:gd name="connsiteX195" fmla="*/ 541836 w 12192000"/>
              <a:gd name="connsiteY195" fmla="*/ 2181063 h 2237474"/>
              <a:gd name="connsiteX196" fmla="*/ 536057 w 12192000"/>
              <a:gd name="connsiteY196" fmla="*/ 2181537 h 2237474"/>
              <a:gd name="connsiteX197" fmla="*/ 520671 w 12192000"/>
              <a:gd name="connsiteY197" fmla="*/ 2180980 h 2237474"/>
              <a:gd name="connsiteX198" fmla="*/ 515024 w 12192000"/>
              <a:gd name="connsiteY198" fmla="*/ 2179258 h 2237474"/>
              <a:gd name="connsiteX199" fmla="*/ 512278 w 12192000"/>
              <a:gd name="connsiteY199" fmla="*/ 2176369 h 2237474"/>
              <a:gd name="connsiteX200" fmla="*/ 480419 w 12192000"/>
              <a:gd name="connsiteY200" fmla="*/ 2167807 h 2237474"/>
              <a:gd name="connsiteX201" fmla="*/ 413835 w 12192000"/>
              <a:gd name="connsiteY201" fmla="*/ 2156783 h 2237474"/>
              <a:gd name="connsiteX202" fmla="*/ 376513 w 12192000"/>
              <a:gd name="connsiteY202" fmla="*/ 2154014 h 2237474"/>
              <a:gd name="connsiteX203" fmla="*/ 273386 w 12192000"/>
              <a:gd name="connsiteY203" fmla="*/ 2142551 h 2237474"/>
              <a:gd name="connsiteX204" fmla="*/ 169207 w 12192000"/>
              <a:gd name="connsiteY204" fmla="*/ 2128100 h 2237474"/>
              <a:gd name="connsiteX205" fmla="*/ 93149 w 12192000"/>
              <a:gd name="connsiteY205" fmla="*/ 2105324 h 2237474"/>
              <a:gd name="connsiteX206" fmla="*/ 88109 w 12192000"/>
              <a:gd name="connsiteY206" fmla="*/ 2106704 h 2237474"/>
              <a:gd name="connsiteX207" fmla="*/ 80022 w 12192000"/>
              <a:gd name="connsiteY207" fmla="*/ 2107254 h 2237474"/>
              <a:gd name="connsiteX208" fmla="*/ 79717 w 12192000"/>
              <a:gd name="connsiteY208" fmla="*/ 2107046 h 2237474"/>
              <a:gd name="connsiteX209" fmla="*/ 72352 w 12192000"/>
              <a:gd name="connsiteY209" fmla="*/ 2107991 h 2237474"/>
              <a:gd name="connsiteX210" fmla="*/ 37645 w 12192000"/>
              <a:gd name="connsiteY210" fmla="*/ 2115401 h 2237474"/>
              <a:gd name="connsiteX211" fmla="*/ 4572 w 12192000"/>
              <a:gd name="connsiteY211" fmla="*/ 2111091 h 2237474"/>
              <a:gd name="connsiteX212" fmla="*/ 0 w 12192000"/>
              <a:gd name="connsiteY212" fmla="*/ 2110468 h 2237474"/>
              <a:gd name="connsiteX213" fmla="*/ 0 w 12192000"/>
              <a:gd name="connsiteY213"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154948 w 12192000"/>
              <a:gd name="connsiteY4" fmla="*/ 762731 h 2237474"/>
              <a:gd name="connsiteX5" fmla="*/ 12047364 w 12192000"/>
              <a:gd name="connsiteY5" fmla="*/ 749662 h 2237474"/>
              <a:gd name="connsiteX6" fmla="*/ 11890686 w 12192000"/>
              <a:gd name="connsiteY6" fmla="*/ 732766 h 2237474"/>
              <a:gd name="connsiteX7" fmla="*/ 11782413 w 12192000"/>
              <a:gd name="connsiteY7" fmla="*/ 769868 h 2237474"/>
              <a:gd name="connsiteX8" fmla="*/ 11649954 w 12192000"/>
              <a:gd name="connsiteY8" fmla="*/ 749628 h 2237474"/>
              <a:gd name="connsiteX9" fmla="*/ 11560424 w 12192000"/>
              <a:gd name="connsiteY9" fmla="*/ 748017 h 2237474"/>
              <a:gd name="connsiteX10" fmla="*/ 11358455 w 12192000"/>
              <a:gd name="connsiteY10" fmla="*/ 747593 h 2237474"/>
              <a:gd name="connsiteX11" fmla="*/ 11165209 w 12192000"/>
              <a:gd name="connsiteY11" fmla="*/ 748852 h 2237474"/>
              <a:gd name="connsiteX12" fmla="*/ 11058755 w 12192000"/>
              <a:gd name="connsiteY12" fmla="*/ 749617 h 2237474"/>
              <a:gd name="connsiteX13" fmla="*/ 10884013 w 12192000"/>
              <a:gd name="connsiteY13" fmla="*/ 760728 h 2237474"/>
              <a:gd name="connsiteX14" fmla="*/ 10834688 w 12192000"/>
              <a:gd name="connsiteY14" fmla="*/ 757726 h 2237474"/>
              <a:gd name="connsiteX15" fmla="*/ 10805004 w 12192000"/>
              <a:gd name="connsiteY15" fmla="*/ 757573 h 2237474"/>
              <a:gd name="connsiteX16" fmla="*/ 10739478 w 12192000"/>
              <a:gd name="connsiteY16" fmla="*/ 776841 h 2237474"/>
              <a:gd name="connsiteX17" fmla="*/ 10458762 w 12192000"/>
              <a:gd name="connsiteY17" fmla="*/ 755400 h 2237474"/>
              <a:gd name="connsiteX18" fmla="*/ 10211200 w 12192000"/>
              <a:gd name="connsiteY18" fmla="*/ 767513 h 2237474"/>
              <a:gd name="connsiteX19" fmla="*/ 10167995 w 12192000"/>
              <a:gd name="connsiteY19" fmla="*/ 760843 h 2237474"/>
              <a:gd name="connsiteX20" fmla="*/ 9997044 w 12192000"/>
              <a:gd name="connsiteY20" fmla="*/ 780129 h 2237474"/>
              <a:gd name="connsiteX21" fmla="*/ 9943887 w 12192000"/>
              <a:gd name="connsiteY21" fmla="*/ 804141 h 2237474"/>
              <a:gd name="connsiteX22" fmla="*/ 9918248 w 12192000"/>
              <a:gd name="connsiteY22" fmla="*/ 816628 h 2237474"/>
              <a:gd name="connsiteX23" fmla="*/ 9798048 w 12192000"/>
              <a:gd name="connsiteY23" fmla="*/ 863207 h 2237474"/>
              <a:gd name="connsiteX24" fmla="*/ 9761459 w 12192000"/>
              <a:gd name="connsiteY24" fmla="*/ 862394 h 2237474"/>
              <a:gd name="connsiteX25" fmla="*/ 9705768 w 12192000"/>
              <a:gd name="connsiteY25" fmla="*/ 894610 h 2237474"/>
              <a:gd name="connsiteX26" fmla="*/ 9683005 w 12192000"/>
              <a:gd name="connsiteY26" fmla="*/ 894128 h 2237474"/>
              <a:gd name="connsiteX27" fmla="*/ 9594438 w 12192000"/>
              <a:gd name="connsiteY27" fmla="*/ 919051 h 2237474"/>
              <a:gd name="connsiteX28" fmla="*/ 9577033 w 12192000"/>
              <a:gd name="connsiteY28" fmla="*/ 922857 h 2237474"/>
              <a:gd name="connsiteX29" fmla="*/ 9544189 w 12192000"/>
              <a:gd name="connsiteY29" fmla="*/ 938966 h 2237474"/>
              <a:gd name="connsiteX30" fmla="*/ 9500499 w 12192000"/>
              <a:gd name="connsiteY30" fmla="*/ 954680 h 2237474"/>
              <a:gd name="connsiteX31" fmla="*/ 9428195 w 12192000"/>
              <a:gd name="connsiteY31" fmla="*/ 986225 h 2237474"/>
              <a:gd name="connsiteX32" fmla="*/ 9410017 w 12192000"/>
              <a:gd name="connsiteY32" fmla="*/ 993931 h 2237474"/>
              <a:gd name="connsiteX33" fmla="*/ 9392919 w 12192000"/>
              <a:gd name="connsiteY33" fmla="*/ 994656 h 2237474"/>
              <a:gd name="connsiteX34" fmla="*/ 9278619 w 12192000"/>
              <a:gd name="connsiteY34" fmla="*/ 1011878 h 2237474"/>
              <a:gd name="connsiteX35" fmla="*/ 9268019 w 12192000"/>
              <a:gd name="connsiteY35" fmla="*/ 1007442 h 2237474"/>
              <a:gd name="connsiteX36" fmla="*/ 9234662 w 12192000"/>
              <a:gd name="connsiteY36" fmla="*/ 1023056 h 2237474"/>
              <a:gd name="connsiteX37" fmla="*/ 9181033 w 12192000"/>
              <a:gd name="connsiteY37" fmla="*/ 1037921 h 2237474"/>
              <a:gd name="connsiteX38" fmla="*/ 9155969 w 12192000"/>
              <a:gd name="connsiteY38" fmla="*/ 1046804 h 2237474"/>
              <a:gd name="connsiteX39" fmla="*/ 9133985 w 12192000"/>
              <a:gd name="connsiteY39" fmla="*/ 1046450 h 2237474"/>
              <a:gd name="connsiteX40" fmla="*/ 9012987 w 12192000"/>
              <a:gd name="connsiteY40" fmla="*/ 1061986 h 2237474"/>
              <a:gd name="connsiteX41" fmla="*/ 8968445 w 12192000"/>
              <a:gd name="connsiteY41" fmla="*/ 1052169 h 2237474"/>
              <a:gd name="connsiteX42" fmla="*/ 8958984 w 12192000"/>
              <a:gd name="connsiteY42" fmla="*/ 1057212 h 2237474"/>
              <a:gd name="connsiteX43" fmla="*/ 8886001 w 12192000"/>
              <a:gd name="connsiteY43" fmla="*/ 1067468 h 2237474"/>
              <a:gd name="connsiteX44" fmla="*/ 8838610 w 12192000"/>
              <a:gd name="connsiteY44" fmla="*/ 1075091 h 2237474"/>
              <a:gd name="connsiteX45" fmla="*/ 8750383 w 12192000"/>
              <a:gd name="connsiteY45" fmla="*/ 1097387 h 2237474"/>
              <a:gd name="connsiteX46" fmla="*/ 8697365 w 12192000"/>
              <a:gd name="connsiteY46" fmla="*/ 1105869 h 2237474"/>
              <a:gd name="connsiteX47" fmla="*/ 8665605 w 12192000"/>
              <a:gd name="connsiteY47" fmla="*/ 1110791 h 2237474"/>
              <a:gd name="connsiteX48" fmla="*/ 8584946 w 12192000"/>
              <a:gd name="connsiteY48" fmla="*/ 1135226 h 2237474"/>
              <a:gd name="connsiteX49" fmla="*/ 8460755 w 12192000"/>
              <a:gd name="connsiteY49" fmla="*/ 1203427 h 2237474"/>
              <a:gd name="connsiteX50" fmla="*/ 8419755 w 12192000"/>
              <a:gd name="connsiteY50" fmla="*/ 1216260 h 2237474"/>
              <a:gd name="connsiteX51" fmla="*/ 8411626 w 12192000"/>
              <a:gd name="connsiteY51" fmla="*/ 1214397 h 2237474"/>
              <a:gd name="connsiteX52" fmla="*/ 8363469 w 12192000"/>
              <a:gd name="connsiteY52" fmla="*/ 1246658 h 2237474"/>
              <a:gd name="connsiteX53" fmla="*/ 8275497 w 12192000"/>
              <a:gd name="connsiteY53" fmla="*/ 1264396 h 2237474"/>
              <a:gd name="connsiteX54" fmla="*/ 8206287 w 12192000"/>
              <a:gd name="connsiteY54" fmla="*/ 1273060 h 2237474"/>
              <a:gd name="connsiteX55" fmla="*/ 8168705 w 12192000"/>
              <a:gd name="connsiteY55" fmla="*/ 1279956 h 2237474"/>
              <a:gd name="connsiteX56" fmla="*/ 8139997 w 12192000"/>
              <a:gd name="connsiteY56" fmla="*/ 1282713 h 2237474"/>
              <a:gd name="connsiteX57" fmla="*/ 8074238 w 12192000"/>
              <a:gd name="connsiteY57" fmla="*/ 1301895 h 2237474"/>
              <a:gd name="connsiteX58" fmla="*/ 7968292 w 12192000"/>
              <a:gd name="connsiteY58" fmla="*/ 1338779 h 2237474"/>
              <a:gd name="connsiteX59" fmla="*/ 7945122 w 12192000"/>
              <a:gd name="connsiteY59" fmla="*/ 1345477 h 2237474"/>
              <a:gd name="connsiteX60" fmla="*/ 7902328 w 12192000"/>
              <a:gd name="connsiteY60" fmla="*/ 1345865 h 2237474"/>
              <a:gd name="connsiteX61" fmla="*/ 7875879 w 12192000"/>
              <a:gd name="connsiteY61" fmla="*/ 1345646 h 2237474"/>
              <a:gd name="connsiteX62" fmla="*/ 7840612 w 12192000"/>
              <a:gd name="connsiteY62" fmla="*/ 1369373 h 2237474"/>
              <a:gd name="connsiteX63" fmla="*/ 7786819 w 12192000"/>
              <a:gd name="connsiteY63" fmla="*/ 1378970 h 2237474"/>
              <a:gd name="connsiteX64" fmla="*/ 7548172 w 12192000"/>
              <a:gd name="connsiteY64" fmla="*/ 1417460 h 2237474"/>
              <a:gd name="connsiteX65" fmla="*/ 7483437 w 12192000"/>
              <a:gd name="connsiteY65" fmla="*/ 1478152 h 2237474"/>
              <a:gd name="connsiteX66" fmla="*/ 7377870 w 12192000"/>
              <a:gd name="connsiteY66" fmla="*/ 1523319 h 2237474"/>
              <a:gd name="connsiteX67" fmla="*/ 7230737 w 12192000"/>
              <a:gd name="connsiteY67" fmla="*/ 1562633 h 2237474"/>
              <a:gd name="connsiteX68" fmla="*/ 7224458 w 12192000"/>
              <a:gd name="connsiteY68" fmla="*/ 1573008 h 2237474"/>
              <a:gd name="connsiteX69" fmla="*/ 7183121 w 12192000"/>
              <a:gd name="connsiteY69" fmla="*/ 1595162 h 2237474"/>
              <a:gd name="connsiteX70" fmla="*/ 7164601 w 12192000"/>
              <a:gd name="connsiteY70" fmla="*/ 1606490 h 2237474"/>
              <a:gd name="connsiteX71" fmla="*/ 7092727 w 12192000"/>
              <a:gd name="connsiteY71" fmla="*/ 1623628 h 2237474"/>
              <a:gd name="connsiteX72" fmla="*/ 7031309 w 12192000"/>
              <a:gd name="connsiteY72" fmla="*/ 1619451 h 2237474"/>
              <a:gd name="connsiteX73" fmla="*/ 6999084 w 12192000"/>
              <a:gd name="connsiteY73" fmla="*/ 1634317 h 2237474"/>
              <a:gd name="connsiteX74" fmla="*/ 6992107 w 12192000"/>
              <a:gd name="connsiteY74" fmla="*/ 1636860 h 2237474"/>
              <a:gd name="connsiteX75" fmla="*/ 6991765 w 12192000"/>
              <a:gd name="connsiteY75" fmla="*/ 1636725 h 2237474"/>
              <a:gd name="connsiteX76" fmla="*/ 6900177 w 12192000"/>
              <a:gd name="connsiteY76" fmla="*/ 1636016 h 2237474"/>
              <a:gd name="connsiteX77" fmla="*/ 6795372 w 12192000"/>
              <a:gd name="connsiteY77" fmla="*/ 1644845 h 2237474"/>
              <a:gd name="connsiteX78" fmla="*/ 6692251 w 12192000"/>
              <a:gd name="connsiteY78" fmla="*/ 1656357 h 2237474"/>
              <a:gd name="connsiteX79" fmla="*/ 6655235 w 12192000"/>
              <a:gd name="connsiteY79" fmla="*/ 1661869 h 2237474"/>
              <a:gd name="connsiteX80" fmla="*/ 6554894 w 12192000"/>
              <a:gd name="connsiteY80" fmla="*/ 1664428 h 2237474"/>
              <a:gd name="connsiteX81" fmla="*/ 6516595 w 12192000"/>
              <a:gd name="connsiteY81" fmla="*/ 1667475 h 2237474"/>
              <a:gd name="connsiteX82" fmla="*/ 6508541 w 12192000"/>
              <a:gd name="connsiteY82" fmla="*/ 1668757 h 2237474"/>
              <a:gd name="connsiteX83" fmla="*/ 6471012 w 12192000"/>
              <a:gd name="connsiteY83" fmla="*/ 1678604 h 2237474"/>
              <a:gd name="connsiteX84" fmla="*/ 6415265 w 12192000"/>
              <a:gd name="connsiteY84" fmla="*/ 1665317 h 2237474"/>
              <a:gd name="connsiteX85" fmla="*/ 6364035 w 12192000"/>
              <a:gd name="connsiteY85" fmla="*/ 1667683 h 2237474"/>
              <a:gd name="connsiteX86" fmla="*/ 6280959 w 12192000"/>
              <a:gd name="connsiteY86" fmla="*/ 1689329 h 2237474"/>
              <a:gd name="connsiteX87" fmla="*/ 6243319 w 12192000"/>
              <a:gd name="connsiteY87" fmla="*/ 1695560 h 2237474"/>
              <a:gd name="connsiteX88" fmla="*/ 6098321 w 12192000"/>
              <a:gd name="connsiteY88" fmla="*/ 1721646 h 2237474"/>
              <a:gd name="connsiteX89" fmla="*/ 5880652 w 12192000"/>
              <a:gd name="connsiteY89" fmla="*/ 1779643 h 2237474"/>
              <a:gd name="connsiteX90" fmla="*/ 5785959 w 12192000"/>
              <a:gd name="connsiteY90" fmla="*/ 1775307 h 2237474"/>
              <a:gd name="connsiteX91" fmla="*/ 5643534 w 12192000"/>
              <a:gd name="connsiteY91" fmla="*/ 1802919 h 2237474"/>
              <a:gd name="connsiteX92" fmla="*/ 5518799 w 12192000"/>
              <a:gd name="connsiteY92" fmla="*/ 1818312 h 2237474"/>
              <a:gd name="connsiteX93" fmla="*/ 5505014 w 12192000"/>
              <a:gd name="connsiteY93" fmla="*/ 1819259 h 2237474"/>
              <a:gd name="connsiteX94" fmla="*/ 5453307 w 12192000"/>
              <a:gd name="connsiteY94" fmla="*/ 1815450 h 2237474"/>
              <a:gd name="connsiteX95" fmla="*/ 5364192 w 12192000"/>
              <a:gd name="connsiteY95" fmla="*/ 1826074 h 2237474"/>
              <a:gd name="connsiteX96" fmla="*/ 5350380 w 12192000"/>
              <a:gd name="connsiteY96" fmla="*/ 1830891 h 2237474"/>
              <a:gd name="connsiteX97" fmla="*/ 5259633 w 12192000"/>
              <a:gd name="connsiteY97" fmla="*/ 1837160 h 2237474"/>
              <a:gd name="connsiteX98" fmla="*/ 5197513 w 12192000"/>
              <a:gd name="connsiteY98" fmla="*/ 1844718 h 2237474"/>
              <a:gd name="connsiteX99" fmla="*/ 5168852 w 12192000"/>
              <a:gd name="connsiteY99" fmla="*/ 1844846 h 2237474"/>
              <a:gd name="connsiteX100" fmla="*/ 5114927 w 12192000"/>
              <a:gd name="connsiteY100" fmla="*/ 1847827 h 2237474"/>
              <a:gd name="connsiteX101" fmla="*/ 5108970 w 12192000"/>
              <a:gd name="connsiteY101" fmla="*/ 1847935 h 2237474"/>
              <a:gd name="connsiteX102" fmla="*/ 5067961 w 12192000"/>
              <a:gd name="connsiteY102" fmla="*/ 1845917 h 2237474"/>
              <a:gd name="connsiteX103" fmla="*/ 5007075 w 12192000"/>
              <a:gd name="connsiteY103" fmla="*/ 1838626 h 2237474"/>
              <a:gd name="connsiteX104" fmla="*/ 4944087 w 12192000"/>
              <a:gd name="connsiteY104" fmla="*/ 1823332 h 2237474"/>
              <a:gd name="connsiteX105" fmla="*/ 4907662 w 12192000"/>
              <a:gd name="connsiteY105" fmla="*/ 1816900 h 2237474"/>
              <a:gd name="connsiteX106" fmla="*/ 4882386 w 12192000"/>
              <a:gd name="connsiteY106" fmla="*/ 1809844 h 2237474"/>
              <a:gd name="connsiteX107" fmla="*/ 4811440 w 12192000"/>
              <a:gd name="connsiteY107" fmla="*/ 1804655 h 2237474"/>
              <a:gd name="connsiteX108" fmla="*/ 4691075 w 12192000"/>
              <a:gd name="connsiteY108" fmla="*/ 1801389 h 2237474"/>
              <a:gd name="connsiteX109" fmla="*/ 4611738 w 12192000"/>
              <a:gd name="connsiteY109" fmla="*/ 1776964 h 2237474"/>
              <a:gd name="connsiteX110" fmla="*/ 4560070 w 12192000"/>
              <a:gd name="connsiteY110" fmla="*/ 1785640 h 2237474"/>
              <a:gd name="connsiteX111" fmla="*/ 4536503 w 12192000"/>
              <a:gd name="connsiteY111" fmla="*/ 1785334 h 2237474"/>
              <a:gd name="connsiteX112" fmla="*/ 4513724 w 12192000"/>
              <a:gd name="connsiteY112" fmla="*/ 1791996 h 2237474"/>
              <a:gd name="connsiteX113" fmla="*/ 4459810 w 12192000"/>
              <a:gd name="connsiteY113" fmla="*/ 1797886 h 2237474"/>
              <a:gd name="connsiteX114" fmla="*/ 4379064 w 12192000"/>
              <a:gd name="connsiteY114" fmla="*/ 1817177 h 2237474"/>
              <a:gd name="connsiteX115" fmla="*/ 4319209 w 12192000"/>
              <a:gd name="connsiteY115" fmla="*/ 1834833 h 2237474"/>
              <a:gd name="connsiteX116" fmla="*/ 4290981 w 12192000"/>
              <a:gd name="connsiteY116" fmla="*/ 1839677 h 2237474"/>
              <a:gd name="connsiteX117" fmla="*/ 4285792 w 12192000"/>
              <a:gd name="connsiteY117" fmla="*/ 1836231 h 2237474"/>
              <a:gd name="connsiteX118" fmla="*/ 4238372 w 12192000"/>
              <a:gd name="connsiteY118" fmla="*/ 1851480 h 2237474"/>
              <a:gd name="connsiteX119" fmla="*/ 4232517 w 12192000"/>
              <a:gd name="connsiteY119" fmla="*/ 1852567 h 2237474"/>
              <a:gd name="connsiteX120" fmla="*/ 4191732 w 12192000"/>
              <a:gd name="connsiteY120" fmla="*/ 1857328 h 2237474"/>
              <a:gd name="connsiteX121" fmla="*/ 4065532 w 12192000"/>
              <a:gd name="connsiteY121" fmla="*/ 1855477 h 2237474"/>
              <a:gd name="connsiteX122" fmla="*/ 4028460 w 12192000"/>
              <a:gd name="connsiteY122" fmla="*/ 1855137 h 2237474"/>
              <a:gd name="connsiteX123" fmla="*/ 4002267 w 12192000"/>
              <a:gd name="connsiteY123" fmla="*/ 1852352 h 2237474"/>
              <a:gd name="connsiteX124" fmla="*/ 3931396 w 12192000"/>
              <a:gd name="connsiteY124" fmla="*/ 1858915 h 2237474"/>
              <a:gd name="connsiteX125" fmla="*/ 3812162 w 12192000"/>
              <a:gd name="connsiteY125" fmla="*/ 1875501 h 2237474"/>
              <a:gd name="connsiteX126" fmla="*/ 3729530 w 12192000"/>
              <a:gd name="connsiteY126" fmla="*/ 1864513 h 2237474"/>
              <a:gd name="connsiteX127" fmla="*/ 3680177 w 12192000"/>
              <a:gd name="connsiteY127" fmla="*/ 1881552 h 2237474"/>
              <a:gd name="connsiteX128" fmla="*/ 3567259 w 12192000"/>
              <a:gd name="connsiteY128" fmla="*/ 1893482 h 2237474"/>
              <a:gd name="connsiteX129" fmla="*/ 3405770 w 12192000"/>
              <a:gd name="connsiteY129" fmla="*/ 1904591 h 2237474"/>
              <a:gd name="connsiteX130" fmla="*/ 3280097 w 12192000"/>
              <a:gd name="connsiteY130" fmla="*/ 1919610 h 2237474"/>
              <a:gd name="connsiteX131" fmla="*/ 3123424 w 12192000"/>
              <a:gd name="connsiteY131" fmla="*/ 1952930 h 2237474"/>
              <a:gd name="connsiteX132" fmla="*/ 3009910 w 12192000"/>
              <a:gd name="connsiteY132" fmla="*/ 1957866 h 2237474"/>
              <a:gd name="connsiteX133" fmla="*/ 2995934 w 12192000"/>
              <a:gd name="connsiteY133" fmla="*/ 1967085 h 2237474"/>
              <a:gd name="connsiteX134" fmla="*/ 2980071 w 12192000"/>
              <a:gd name="connsiteY134" fmla="*/ 1972988 h 2237474"/>
              <a:gd name="connsiteX135" fmla="*/ 2978094 w 12192000"/>
              <a:gd name="connsiteY135" fmla="*/ 1972369 h 2237474"/>
              <a:gd name="connsiteX136" fmla="*/ 2942858 w 12192000"/>
              <a:gd name="connsiteY136" fmla="*/ 1981367 h 2237474"/>
              <a:gd name="connsiteX137" fmla="*/ 2875436 w 12192000"/>
              <a:gd name="connsiteY137" fmla="*/ 1996977 h 2237474"/>
              <a:gd name="connsiteX138" fmla="*/ 2874892 w 12192000"/>
              <a:gd name="connsiteY138" fmla="*/ 1996085 h 2237474"/>
              <a:gd name="connsiteX139" fmla="*/ 2864145 w 12192000"/>
              <a:gd name="connsiteY139" fmla="*/ 1994061 h 2237474"/>
              <a:gd name="connsiteX140" fmla="*/ 2843662 w 12192000"/>
              <a:gd name="connsiteY140" fmla="*/ 1992498 h 2237474"/>
              <a:gd name="connsiteX141" fmla="*/ 2796128 w 12192000"/>
              <a:gd name="connsiteY141" fmla="*/ 1976403 h 2237474"/>
              <a:gd name="connsiteX142" fmla="*/ 2756784 w 12192000"/>
              <a:gd name="connsiteY142" fmla="*/ 1985116 h 2237474"/>
              <a:gd name="connsiteX143" fmla="*/ 2748833 w 12192000"/>
              <a:gd name="connsiteY143" fmla="*/ 1986323 h 2237474"/>
              <a:gd name="connsiteX144" fmla="*/ 2748661 w 12192000"/>
              <a:gd name="connsiteY144" fmla="*/ 1986122 h 2237474"/>
              <a:gd name="connsiteX145" fmla="*/ 2740251 w 12192000"/>
              <a:gd name="connsiteY145" fmla="*/ 1986946 h 2237474"/>
              <a:gd name="connsiteX146" fmla="*/ 2718916 w 12192000"/>
              <a:gd name="connsiteY146" fmla="*/ 1990867 h 2237474"/>
              <a:gd name="connsiteX147" fmla="*/ 2713522 w 12192000"/>
              <a:gd name="connsiteY147" fmla="*/ 1990173 h 2237474"/>
              <a:gd name="connsiteX148" fmla="*/ 2680597 w 12192000"/>
              <a:gd name="connsiteY148" fmla="*/ 1984996 h 2237474"/>
              <a:gd name="connsiteX149" fmla="*/ 2578178 w 12192000"/>
              <a:gd name="connsiteY149" fmla="*/ 1990531 h 2237474"/>
              <a:gd name="connsiteX150" fmla="*/ 2476147 w 12192000"/>
              <a:gd name="connsiteY150" fmla="*/ 1998305 h 2237474"/>
              <a:gd name="connsiteX151" fmla="*/ 2373568 w 12192000"/>
              <a:gd name="connsiteY151" fmla="*/ 2003219 h 2237474"/>
              <a:gd name="connsiteX152" fmla="*/ 2321399 w 12192000"/>
              <a:gd name="connsiteY152" fmla="*/ 1989467 h 2237474"/>
              <a:gd name="connsiteX153" fmla="*/ 2315525 w 12192000"/>
              <a:gd name="connsiteY153" fmla="*/ 1989708 h 2237474"/>
              <a:gd name="connsiteX154" fmla="*/ 2300792 w 12192000"/>
              <a:gd name="connsiteY154" fmla="*/ 1994290 h 2237474"/>
              <a:gd name="connsiteX155" fmla="*/ 2295469 w 12192000"/>
              <a:gd name="connsiteY155" fmla="*/ 1996659 h 2237474"/>
              <a:gd name="connsiteX156" fmla="*/ 2287219 w 12192000"/>
              <a:gd name="connsiteY156" fmla="*/ 1998750 h 2237474"/>
              <a:gd name="connsiteX157" fmla="*/ 2286948 w 12192000"/>
              <a:gd name="connsiteY157" fmla="*/ 1998596 h 2237474"/>
              <a:gd name="connsiteX158" fmla="*/ 2243069 w 12192000"/>
              <a:gd name="connsiteY158" fmla="*/ 2015111 h 2237474"/>
              <a:gd name="connsiteX159" fmla="*/ 2186609 w 12192000"/>
              <a:gd name="connsiteY159" fmla="*/ 2008263 h 2237474"/>
              <a:gd name="connsiteX160" fmla="*/ 2164831 w 12192000"/>
              <a:gd name="connsiteY160" fmla="*/ 2010143 h 2237474"/>
              <a:gd name="connsiteX161" fmla="*/ 2152836 w 12192000"/>
              <a:gd name="connsiteY161" fmla="*/ 2010048 h 2237474"/>
              <a:gd name="connsiteX162" fmla="*/ 2117102 w 12192000"/>
              <a:gd name="connsiteY162" fmla="*/ 2023004 h 2237474"/>
              <a:gd name="connsiteX163" fmla="*/ 2111935 w 12192000"/>
              <a:gd name="connsiteY163" fmla="*/ 2023163 h 2237474"/>
              <a:gd name="connsiteX164" fmla="*/ 2089991 w 12192000"/>
              <a:gd name="connsiteY164" fmla="*/ 2034193 h 2237474"/>
              <a:gd name="connsiteX165" fmla="*/ 2058061 w 12192000"/>
              <a:gd name="connsiteY165" fmla="*/ 2047942 h 2237474"/>
              <a:gd name="connsiteX166" fmla="*/ 2055737 w 12192000"/>
              <a:gd name="connsiteY166" fmla="*/ 2047704 h 2237474"/>
              <a:gd name="connsiteX167" fmla="*/ 2042244 w 12192000"/>
              <a:gd name="connsiteY167" fmla="*/ 2055560 h 2237474"/>
              <a:gd name="connsiteX168" fmla="*/ 1976224 w 12192000"/>
              <a:gd name="connsiteY168" fmla="*/ 2074257 h 2237474"/>
              <a:gd name="connsiteX169" fmla="*/ 1877728 w 12192000"/>
              <a:gd name="connsiteY169" fmla="*/ 2101004 h 2237474"/>
              <a:gd name="connsiteX170" fmla="*/ 1759056 w 12192000"/>
              <a:gd name="connsiteY170" fmla="*/ 2125608 h 2237474"/>
              <a:gd name="connsiteX171" fmla="*/ 1637948 w 12192000"/>
              <a:gd name="connsiteY171" fmla="*/ 2172597 h 2237474"/>
              <a:gd name="connsiteX172" fmla="*/ 1434549 w 12192000"/>
              <a:gd name="connsiteY172" fmla="*/ 2234522 h 2237474"/>
              <a:gd name="connsiteX173" fmla="*/ 1398481 w 12192000"/>
              <a:gd name="connsiteY173" fmla="*/ 2237074 h 2237474"/>
              <a:gd name="connsiteX174" fmla="*/ 1398407 w 12192000"/>
              <a:gd name="connsiteY174" fmla="*/ 2237095 h 2237474"/>
              <a:gd name="connsiteX175" fmla="*/ 1370962 w 12192000"/>
              <a:gd name="connsiteY175" fmla="*/ 2237474 h 2237474"/>
              <a:gd name="connsiteX176" fmla="*/ 1356367 w 12192000"/>
              <a:gd name="connsiteY176" fmla="*/ 2235089 h 2237474"/>
              <a:gd name="connsiteX177" fmla="*/ 1324828 w 12192000"/>
              <a:gd name="connsiteY177" fmla="*/ 2231968 h 2237474"/>
              <a:gd name="connsiteX178" fmla="*/ 1297744 w 12192000"/>
              <a:gd name="connsiteY178" fmla="*/ 2235849 h 2237474"/>
              <a:gd name="connsiteX179" fmla="*/ 1286236 w 12192000"/>
              <a:gd name="connsiteY179" fmla="*/ 2233135 h 2237474"/>
              <a:gd name="connsiteX180" fmla="*/ 1283504 w 12192000"/>
              <a:gd name="connsiteY180" fmla="*/ 2233797 h 2237474"/>
              <a:gd name="connsiteX181" fmla="*/ 1279765 w 12192000"/>
              <a:gd name="connsiteY181" fmla="*/ 2229639 h 2237474"/>
              <a:gd name="connsiteX182" fmla="*/ 1195347 w 12192000"/>
              <a:gd name="connsiteY182" fmla="*/ 2212354 h 2237474"/>
              <a:gd name="connsiteX183" fmla="*/ 970251 w 12192000"/>
              <a:gd name="connsiteY183" fmla="*/ 2221029 h 2237474"/>
              <a:gd name="connsiteX184" fmla="*/ 812914 w 12192000"/>
              <a:gd name="connsiteY184" fmla="*/ 2202752 h 2237474"/>
              <a:gd name="connsiteX185" fmla="*/ 800195 w 12192000"/>
              <a:gd name="connsiteY185" fmla="*/ 2209407 h 2237474"/>
              <a:gd name="connsiteX186" fmla="*/ 784978 w 12192000"/>
              <a:gd name="connsiteY186" fmla="*/ 2212360 h 2237474"/>
              <a:gd name="connsiteX187" fmla="*/ 681987 w 12192000"/>
              <a:gd name="connsiteY187" fmla="*/ 2216757 h 2237474"/>
              <a:gd name="connsiteX188" fmla="*/ 669923 w 12192000"/>
              <a:gd name="connsiteY188" fmla="*/ 2211682 h 2237474"/>
              <a:gd name="connsiteX189" fmla="*/ 648680 w 12192000"/>
              <a:gd name="connsiteY189" fmla="*/ 2206229 h 2237474"/>
              <a:gd name="connsiteX190" fmla="*/ 597225 w 12192000"/>
              <a:gd name="connsiteY190" fmla="*/ 2180999 h 2237474"/>
              <a:gd name="connsiteX191" fmla="*/ 558449 w 12192000"/>
              <a:gd name="connsiteY191" fmla="*/ 2182346 h 2237474"/>
              <a:gd name="connsiteX192" fmla="*/ 550517 w 12192000"/>
              <a:gd name="connsiteY192" fmla="*/ 2182060 h 2237474"/>
              <a:gd name="connsiteX193" fmla="*/ 550309 w 12192000"/>
              <a:gd name="connsiteY193" fmla="*/ 2181825 h 2237474"/>
              <a:gd name="connsiteX194" fmla="*/ 541836 w 12192000"/>
              <a:gd name="connsiteY194" fmla="*/ 2181063 h 2237474"/>
              <a:gd name="connsiteX195" fmla="*/ 536057 w 12192000"/>
              <a:gd name="connsiteY195" fmla="*/ 2181537 h 2237474"/>
              <a:gd name="connsiteX196" fmla="*/ 520671 w 12192000"/>
              <a:gd name="connsiteY196" fmla="*/ 2180980 h 2237474"/>
              <a:gd name="connsiteX197" fmla="*/ 515024 w 12192000"/>
              <a:gd name="connsiteY197" fmla="*/ 2179258 h 2237474"/>
              <a:gd name="connsiteX198" fmla="*/ 512278 w 12192000"/>
              <a:gd name="connsiteY198" fmla="*/ 2176369 h 2237474"/>
              <a:gd name="connsiteX199" fmla="*/ 480419 w 12192000"/>
              <a:gd name="connsiteY199" fmla="*/ 2167807 h 2237474"/>
              <a:gd name="connsiteX200" fmla="*/ 413835 w 12192000"/>
              <a:gd name="connsiteY200" fmla="*/ 2156783 h 2237474"/>
              <a:gd name="connsiteX201" fmla="*/ 376513 w 12192000"/>
              <a:gd name="connsiteY201" fmla="*/ 2154014 h 2237474"/>
              <a:gd name="connsiteX202" fmla="*/ 273386 w 12192000"/>
              <a:gd name="connsiteY202" fmla="*/ 2142551 h 2237474"/>
              <a:gd name="connsiteX203" fmla="*/ 169207 w 12192000"/>
              <a:gd name="connsiteY203" fmla="*/ 2128100 h 2237474"/>
              <a:gd name="connsiteX204" fmla="*/ 93149 w 12192000"/>
              <a:gd name="connsiteY204" fmla="*/ 2105324 h 2237474"/>
              <a:gd name="connsiteX205" fmla="*/ 88109 w 12192000"/>
              <a:gd name="connsiteY205" fmla="*/ 2106704 h 2237474"/>
              <a:gd name="connsiteX206" fmla="*/ 80022 w 12192000"/>
              <a:gd name="connsiteY206" fmla="*/ 2107254 h 2237474"/>
              <a:gd name="connsiteX207" fmla="*/ 79717 w 12192000"/>
              <a:gd name="connsiteY207" fmla="*/ 2107046 h 2237474"/>
              <a:gd name="connsiteX208" fmla="*/ 72352 w 12192000"/>
              <a:gd name="connsiteY208" fmla="*/ 2107991 h 2237474"/>
              <a:gd name="connsiteX209" fmla="*/ 37645 w 12192000"/>
              <a:gd name="connsiteY209" fmla="*/ 2115401 h 2237474"/>
              <a:gd name="connsiteX210" fmla="*/ 4572 w 12192000"/>
              <a:gd name="connsiteY210" fmla="*/ 2111091 h 2237474"/>
              <a:gd name="connsiteX211" fmla="*/ 0 w 12192000"/>
              <a:gd name="connsiteY211" fmla="*/ 2110468 h 2237474"/>
              <a:gd name="connsiteX212" fmla="*/ 0 w 12192000"/>
              <a:gd name="connsiteY212"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154948 w 12192000"/>
              <a:gd name="connsiteY4" fmla="*/ 762731 h 2237474"/>
              <a:gd name="connsiteX5" fmla="*/ 12047364 w 12192000"/>
              <a:gd name="connsiteY5" fmla="*/ 749662 h 2237474"/>
              <a:gd name="connsiteX6" fmla="*/ 11890686 w 12192000"/>
              <a:gd name="connsiteY6" fmla="*/ 732766 h 2237474"/>
              <a:gd name="connsiteX7" fmla="*/ 11782413 w 12192000"/>
              <a:gd name="connsiteY7" fmla="*/ 769868 h 2237474"/>
              <a:gd name="connsiteX8" fmla="*/ 11649954 w 12192000"/>
              <a:gd name="connsiteY8" fmla="*/ 749628 h 2237474"/>
              <a:gd name="connsiteX9" fmla="*/ 11560424 w 12192000"/>
              <a:gd name="connsiteY9" fmla="*/ 748017 h 2237474"/>
              <a:gd name="connsiteX10" fmla="*/ 11358455 w 12192000"/>
              <a:gd name="connsiteY10" fmla="*/ 747593 h 2237474"/>
              <a:gd name="connsiteX11" fmla="*/ 11165209 w 12192000"/>
              <a:gd name="connsiteY11" fmla="*/ 748852 h 2237474"/>
              <a:gd name="connsiteX12" fmla="*/ 11058755 w 12192000"/>
              <a:gd name="connsiteY12" fmla="*/ 749617 h 2237474"/>
              <a:gd name="connsiteX13" fmla="*/ 10884013 w 12192000"/>
              <a:gd name="connsiteY13" fmla="*/ 760728 h 2237474"/>
              <a:gd name="connsiteX14" fmla="*/ 10834688 w 12192000"/>
              <a:gd name="connsiteY14" fmla="*/ 757726 h 2237474"/>
              <a:gd name="connsiteX15" fmla="*/ 10805004 w 12192000"/>
              <a:gd name="connsiteY15" fmla="*/ 757573 h 2237474"/>
              <a:gd name="connsiteX16" fmla="*/ 10739478 w 12192000"/>
              <a:gd name="connsiteY16" fmla="*/ 776841 h 2237474"/>
              <a:gd name="connsiteX17" fmla="*/ 10458762 w 12192000"/>
              <a:gd name="connsiteY17" fmla="*/ 755400 h 2237474"/>
              <a:gd name="connsiteX18" fmla="*/ 10211200 w 12192000"/>
              <a:gd name="connsiteY18" fmla="*/ 767513 h 2237474"/>
              <a:gd name="connsiteX19" fmla="*/ 10167995 w 12192000"/>
              <a:gd name="connsiteY19" fmla="*/ 760843 h 2237474"/>
              <a:gd name="connsiteX20" fmla="*/ 9997044 w 12192000"/>
              <a:gd name="connsiteY20" fmla="*/ 780129 h 2237474"/>
              <a:gd name="connsiteX21" fmla="*/ 9943887 w 12192000"/>
              <a:gd name="connsiteY21" fmla="*/ 804141 h 2237474"/>
              <a:gd name="connsiteX22" fmla="*/ 9918248 w 12192000"/>
              <a:gd name="connsiteY22" fmla="*/ 816628 h 2237474"/>
              <a:gd name="connsiteX23" fmla="*/ 9798048 w 12192000"/>
              <a:gd name="connsiteY23" fmla="*/ 863207 h 2237474"/>
              <a:gd name="connsiteX24" fmla="*/ 9761459 w 12192000"/>
              <a:gd name="connsiteY24" fmla="*/ 862394 h 2237474"/>
              <a:gd name="connsiteX25" fmla="*/ 9705768 w 12192000"/>
              <a:gd name="connsiteY25" fmla="*/ 894610 h 2237474"/>
              <a:gd name="connsiteX26" fmla="*/ 9683005 w 12192000"/>
              <a:gd name="connsiteY26" fmla="*/ 894128 h 2237474"/>
              <a:gd name="connsiteX27" fmla="*/ 9594438 w 12192000"/>
              <a:gd name="connsiteY27" fmla="*/ 919051 h 2237474"/>
              <a:gd name="connsiteX28" fmla="*/ 9577033 w 12192000"/>
              <a:gd name="connsiteY28" fmla="*/ 922857 h 2237474"/>
              <a:gd name="connsiteX29" fmla="*/ 9544189 w 12192000"/>
              <a:gd name="connsiteY29" fmla="*/ 938966 h 2237474"/>
              <a:gd name="connsiteX30" fmla="*/ 9500499 w 12192000"/>
              <a:gd name="connsiteY30" fmla="*/ 954680 h 2237474"/>
              <a:gd name="connsiteX31" fmla="*/ 9428195 w 12192000"/>
              <a:gd name="connsiteY31" fmla="*/ 986225 h 2237474"/>
              <a:gd name="connsiteX32" fmla="*/ 9410017 w 12192000"/>
              <a:gd name="connsiteY32" fmla="*/ 993931 h 2237474"/>
              <a:gd name="connsiteX33" fmla="*/ 9392919 w 12192000"/>
              <a:gd name="connsiteY33" fmla="*/ 994656 h 2237474"/>
              <a:gd name="connsiteX34" fmla="*/ 9278619 w 12192000"/>
              <a:gd name="connsiteY34" fmla="*/ 1011878 h 2237474"/>
              <a:gd name="connsiteX35" fmla="*/ 9268019 w 12192000"/>
              <a:gd name="connsiteY35" fmla="*/ 1007442 h 2237474"/>
              <a:gd name="connsiteX36" fmla="*/ 9234662 w 12192000"/>
              <a:gd name="connsiteY36" fmla="*/ 1023056 h 2237474"/>
              <a:gd name="connsiteX37" fmla="*/ 9181033 w 12192000"/>
              <a:gd name="connsiteY37" fmla="*/ 1037921 h 2237474"/>
              <a:gd name="connsiteX38" fmla="*/ 9155969 w 12192000"/>
              <a:gd name="connsiteY38" fmla="*/ 1046804 h 2237474"/>
              <a:gd name="connsiteX39" fmla="*/ 9133985 w 12192000"/>
              <a:gd name="connsiteY39" fmla="*/ 1046450 h 2237474"/>
              <a:gd name="connsiteX40" fmla="*/ 9012987 w 12192000"/>
              <a:gd name="connsiteY40" fmla="*/ 1061986 h 2237474"/>
              <a:gd name="connsiteX41" fmla="*/ 8968445 w 12192000"/>
              <a:gd name="connsiteY41" fmla="*/ 1052169 h 2237474"/>
              <a:gd name="connsiteX42" fmla="*/ 8958984 w 12192000"/>
              <a:gd name="connsiteY42" fmla="*/ 1057212 h 2237474"/>
              <a:gd name="connsiteX43" fmla="*/ 8886001 w 12192000"/>
              <a:gd name="connsiteY43" fmla="*/ 1067468 h 2237474"/>
              <a:gd name="connsiteX44" fmla="*/ 8838610 w 12192000"/>
              <a:gd name="connsiteY44" fmla="*/ 1075091 h 2237474"/>
              <a:gd name="connsiteX45" fmla="*/ 8750383 w 12192000"/>
              <a:gd name="connsiteY45" fmla="*/ 1097387 h 2237474"/>
              <a:gd name="connsiteX46" fmla="*/ 8697365 w 12192000"/>
              <a:gd name="connsiteY46" fmla="*/ 1105869 h 2237474"/>
              <a:gd name="connsiteX47" fmla="*/ 8665605 w 12192000"/>
              <a:gd name="connsiteY47" fmla="*/ 1110791 h 2237474"/>
              <a:gd name="connsiteX48" fmla="*/ 8584946 w 12192000"/>
              <a:gd name="connsiteY48" fmla="*/ 1135226 h 2237474"/>
              <a:gd name="connsiteX49" fmla="*/ 8460755 w 12192000"/>
              <a:gd name="connsiteY49" fmla="*/ 1203427 h 2237474"/>
              <a:gd name="connsiteX50" fmla="*/ 8419755 w 12192000"/>
              <a:gd name="connsiteY50" fmla="*/ 1216260 h 2237474"/>
              <a:gd name="connsiteX51" fmla="*/ 8411626 w 12192000"/>
              <a:gd name="connsiteY51" fmla="*/ 1214397 h 2237474"/>
              <a:gd name="connsiteX52" fmla="*/ 8363469 w 12192000"/>
              <a:gd name="connsiteY52" fmla="*/ 1246658 h 2237474"/>
              <a:gd name="connsiteX53" fmla="*/ 8275497 w 12192000"/>
              <a:gd name="connsiteY53" fmla="*/ 1264396 h 2237474"/>
              <a:gd name="connsiteX54" fmla="*/ 8206287 w 12192000"/>
              <a:gd name="connsiteY54" fmla="*/ 1273060 h 2237474"/>
              <a:gd name="connsiteX55" fmla="*/ 8168705 w 12192000"/>
              <a:gd name="connsiteY55" fmla="*/ 1279956 h 2237474"/>
              <a:gd name="connsiteX56" fmla="*/ 8139997 w 12192000"/>
              <a:gd name="connsiteY56" fmla="*/ 1282713 h 2237474"/>
              <a:gd name="connsiteX57" fmla="*/ 8074238 w 12192000"/>
              <a:gd name="connsiteY57" fmla="*/ 1301895 h 2237474"/>
              <a:gd name="connsiteX58" fmla="*/ 7968292 w 12192000"/>
              <a:gd name="connsiteY58" fmla="*/ 1338779 h 2237474"/>
              <a:gd name="connsiteX59" fmla="*/ 7945122 w 12192000"/>
              <a:gd name="connsiteY59" fmla="*/ 1345477 h 2237474"/>
              <a:gd name="connsiteX60" fmla="*/ 7902328 w 12192000"/>
              <a:gd name="connsiteY60" fmla="*/ 1345865 h 2237474"/>
              <a:gd name="connsiteX61" fmla="*/ 7875879 w 12192000"/>
              <a:gd name="connsiteY61" fmla="*/ 1345646 h 2237474"/>
              <a:gd name="connsiteX62" fmla="*/ 7840612 w 12192000"/>
              <a:gd name="connsiteY62" fmla="*/ 1369373 h 2237474"/>
              <a:gd name="connsiteX63" fmla="*/ 7786819 w 12192000"/>
              <a:gd name="connsiteY63" fmla="*/ 1378970 h 2237474"/>
              <a:gd name="connsiteX64" fmla="*/ 7548172 w 12192000"/>
              <a:gd name="connsiteY64" fmla="*/ 1417460 h 2237474"/>
              <a:gd name="connsiteX65" fmla="*/ 7483437 w 12192000"/>
              <a:gd name="connsiteY65" fmla="*/ 1478152 h 2237474"/>
              <a:gd name="connsiteX66" fmla="*/ 7377870 w 12192000"/>
              <a:gd name="connsiteY66" fmla="*/ 1523319 h 2237474"/>
              <a:gd name="connsiteX67" fmla="*/ 7230737 w 12192000"/>
              <a:gd name="connsiteY67" fmla="*/ 1562633 h 2237474"/>
              <a:gd name="connsiteX68" fmla="*/ 7224458 w 12192000"/>
              <a:gd name="connsiteY68" fmla="*/ 1573008 h 2237474"/>
              <a:gd name="connsiteX69" fmla="*/ 7183121 w 12192000"/>
              <a:gd name="connsiteY69" fmla="*/ 1595162 h 2237474"/>
              <a:gd name="connsiteX70" fmla="*/ 7164601 w 12192000"/>
              <a:gd name="connsiteY70" fmla="*/ 1606490 h 2237474"/>
              <a:gd name="connsiteX71" fmla="*/ 7092727 w 12192000"/>
              <a:gd name="connsiteY71" fmla="*/ 1623628 h 2237474"/>
              <a:gd name="connsiteX72" fmla="*/ 7031309 w 12192000"/>
              <a:gd name="connsiteY72" fmla="*/ 1619451 h 2237474"/>
              <a:gd name="connsiteX73" fmla="*/ 6999084 w 12192000"/>
              <a:gd name="connsiteY73" fmla="*/ 1634317 h 2237474"/>
              <a:gd name="connsiteX74" fmla="*/ 6992107 w 12192000"/>
              <a:gd name="connsiteY74" fmla="*/ 1636860 h 2237474"/>
              <a:gd name="connsiteX75" fmla="*/ 6900177 w 12192000"/>
              <a:gd name="connsiteY75" fmla="*/ 1636016 h 2237474"/>
              <a:gd name="connsiteX76" fmla="*/ 6795372 w 12192000"/>
              <a:gd name="connsiteY76" fmla="*/ 1644845 h 2237474"/>
              <a:gd name="connsiteX77" fmla="*/ 6692251 w 12192000"/>
              <a:gd name="connsiteY77" fmla="*/ 1656357 h 2237474"/>
              <a:gd name="connsiteX78" fmla="*/ 6655235 w 12192000"/>
              <a:gd name="connsiteY78" fmla="*/ 1661869 h 2237474"/>
              <a:gd name="connsiteX79" fmla="*/ 6554894 w 12192000"/>
              <a:gd name="connsiteY79" fmla="*/ 1664428 h 2237474"/>
              <a:gd name="connsiteX80" fmla="*/ 6516595 w 12192000"/>
              <a:gd name="connsiteY80" fmla="*/ 1667475 h 2237474"/>
              <a:gd name="connsiteX81" fmla="*/ 6508541 w 12192000"/>
              <a:gd name="connsiteY81" fmla="*/ 1668757 h 2237474"/>
              <a:gd name="connsiteX82" fmla="*/ 6471012 w 12192000"/>
              <a:gd name="connsiteY82" fmla="*/ 1678604 h 2237474"/>
              <a:gd name="connsiteX83" fmla="*/ 6415265 w 12192000"/>
              <a:gd name="connsiteY83" fmla="*/ 1665317 h 2237474"/>
              <a:gd name="connsiteX84" fmla="*/ 6364035 w 12192000"/>
              <a:gd name="connsiteY84" fmla="*/ 1667683 h 2237474"/>
              <a:gd name="connsiteX85" fmla="*/ 6280959 w 12192000"/>
              <a:gd name="connsiteY85" fmla="*/ 1689329 h 2237474"/>
              <a:gd name="connsiteX86" fmla="*/ 6243319 w 12192000"/>
              <a:gd name="connsiteY86" fmla="*/ 1695560 h 2237474"/>
              <a:gd name="connsiteX87" fmla="*/ 6098321 w 12192000"/>
              <a:gd name="connsiteY87" fmla="*/ 1721646 h 2237474"/>
              <a:gd name="connsiteX88" fmla="*/ 5880652 w 12192000"/>
              <a:gd name="connsiteY88" fmla="*/ 1779643 h 2237474"/>
              <a:gd name="connsiteX89" fmla="*/ 5785959 w 12192000"/>
              <a:gd name="connsiteY89" fmla="*/ 1775307 h 2237474"/>
              <a:gd name="connsiteX90" fmla="*/ 5643534 w 12192000"/>
              <a:gd name="connsiteY90" fmla="*/ 1802919 h 2237474"/>
              <a:gd name="connsiteX91" fmla="*/ 5518799 w 12192000"/>
              <a:gd name="connsiteY91" fmla="*/ 1818312 h 2237474"/>
              <a:gd name="connsiteX92" fmla="*/ 5505014 w 12192000"/>
              <a:gd name="connsiteY92" fmla="*/ 1819259 h 2237474"/>
              <a:gd name="connsiteX93" fmla="*/ 5453307 w 12192000"/>
              <a:gd name="connsiteY93" fmla="*/ 1815450 h 2237474"/>
              <a:gd name="connsiteX94" fmla="*/ 5364192 w 12192000"/>
              <a:gd name="connsiteY94" fmla="*/ 1826074 h 2237474"/>
              <a:gd name="connsiteX95" fmla="*/ 5350380 w 12192000"/>
              <a:gd name="connsiteY95" fmla="*/ 1830891 h 2237474"/>
              <a:gd name="connsiteX96" fmla="*/ 5259633 w 12192000"/>
              <a:gd name="connsiteY96" fmla="*/ 1837160 h 2237474"/>
              <a:gd name="connsiteX97" fmla="*/ 5197513 w 12192000"/>
              <a:gd name="connsiteY97" fmla="*/ 1844718 h 2237474"/>
              <a:gd name="connsiteX98" fmla="*/ 5168852 w 12192000"/>
              <a:gd name="connsiteY98" fmla="*/ 1844846 h 2237474"/>
              <a:gd name="connsiteX99" fmla="*/ 5114927 w 12192000"/>
              <a:gd name="connsiteY99" fmla="*/ 1847827 h 2237474"/>
              <a:gd name="connsiteX100" fmla="*/ 5108970 w 12192000"/>
              <a:gd name="connsiteY100" fmla="*/ 1847935 h 2237474"/>
              <a:gd name="connsiteX101" fmla="*/ 5067961 w 12192000"/>
              <a:gd name="connsiteY101" fmla="*/ 1845917 h 2237474"/>
              <a:gd name="connsiteX102" fmla="*/ 5007075 w 12192000"/>
              <a:gd name="connsiteY102" fmla="*/ 1838626 h 2237474"/>
              <a:gd name="connsiteX103" fmla="*/ 4944087 w 12192000"/>
              <a:gd name="connsiteY103" fmla="*/ 1823332 h 2237474"/>
              <a:gd name="connsiteX104" fmla="*/ 4907662 w 12192000"/>
              <a:gd name="connsiteY104" fmla="*/ 1816900 h 2237474"/>
              <a:gd name="connsiteX105" fmla="*/ 4882386 w 12192000"/>
              <a:gd name="connsiteY105" fmla="*/ 1809844 h 2237474"/>
              <a:gd name="connsiteX106" fmla="*/ 4811440 w 12192000"/>
              <a:gd name="connsiteY106" fmla="*/ 1804655 h 2237474"/>
              <a:gd name="connsiteX107" fmla="*/ 4691075 w 12192000"/>
              <a:gd name="connsiteY107" fmla="*/ 1801389 h 2237474"/>
              <a:gd name="connsiteX108" fmla="*/ 4611738 w 12192000"/>
              <a:gd name="connsiteY108" fmla="*/ 1776964 h 2237474"/>
              <a:gd name="connsiteX109" fmla="*/ 4560070 w 12192000"/>
              <a:gd name="connsiteY109" fmla="*/ 1785640 h 2237474"/>
              <a:gd name="connsiteX110" fmla="*/ 4536503 w 12192000"/>
              <a:gd name="connsiteY110" fmla="*/ 1785334 h 2237474"/>
              <a:gd name="connsiteX111" fmla="*/ 4513724 w 12192000"/>
              <a:gd name="connsiteY111" fmla="*/ 1791996 h 2237474"/>
              <a:gd name="connsiteX112" fmla="*/ 4459810 w 12192000"/>
              <a:gd name="connsiteY112" fmla="*/ 1797886 h 2237474"/>
              <a:gd name="connsiteX113" fmla="*/ 4379064 w 12192000"/>
              <a:gd name="connsiteY113" fmla="*/ 1817177 h 2237474"/>
              <a:gd name="connsiteX114" fmla="*/ 4319209 w 12192000"/>
              <a:gd name="connsiteY114" fmla="*/ 1834833 h 2237474"/>
              <a:gd name="connsiteX115" fmla="*/ 4290981 w 12192000"/>
              <a:gd name="connsiteY115" fmla="*/ 1839677 h 2237474"/>
              <a:gd name="connsiteX116" fmla="*/ 4285792 w 12192000"/>
              <a:gd name="connsiteY116" fmla="*/ 1836231 h 2237474"/>
              <a:gd name="connsiteX117" fmla="*/ 4238372 w 12192000"/>
              <a:gd name="connsiteY117" fmla="*/ 1851480 h 2237474"/>
              <a:gd name="connsiteX118" fmla="*/ 4232517 w 12192000"/>
              <a:gd name="connsiteY118" fmla="*/ 1852567 h 2237474"/>
              <a:gd name="connsiteX119" fmla="*/ 4191732 w 12192000"/>
              <a:gd name="connsiteY119" fmla="*/ 1857328 h 2237474"/>
              <a:gd name="connsiteX120" fmla="*/ 4065532 w 12192000"/>
              <a:gd name="connsiteY120" fmla="*/ 1855477 h 2237474"/>
              <a:gd name="connsiteX121" fmla="*/ 4028460 w 12192000"/>
              <a:gd name="connsiteY121" fmla="*/ 1855137 h 2237474"/>
              <a:gd name="connsiteX122" fmla="*/ 4002267 w 12192000"/>
              <a:gd name="connsiteY122" fmla="*/ 1852352 h 2237474"/>
              <a:gd name="connsiteX123" fmla="*/ 3931396 w 12192000"/>
              <a:gd name="connsiteY123" fmla="*/ 1858915 h 2237474"/>
              <a:gd name="connsiteX124" fmla="*/ 3812162 w 12192000"/>
              <a:gd name="connsiteY124" fmla="*/ 1875501 h 2237474"/>
              <a:gd name="connsiteX125" fmla="*/ 3729530 w 12192000"/>
              <a:gd name="connsiteY125" fmla="*/ 1864513 h 2237474"/>
              <a:gd name="connsiteX126" fmla="*/ 3680177 w 12192000"/>
              <a:gd name="connsiteY126" fmla="*/ 1881552 h 2237474"/>
              <a:gd name="connsiteX127" fmla="*/ 3567259 w 12192000"/>
              <a:gd name="connsiteY127" fmla="*/ 1893482 h 2237474"/>
              <a:gd name="connsiteX128" fmla="*/ 3405770 w 12192000"/>
              <a:gd name="connsiteY128" fmla="*/ 1904591 h 2237474"/>
              <a:gd name="connsiteX129" fmla="*/ 3280097 w 12192000"/>
              <a:gd name="connsiteY129" fmla="*/ 1919610 h 2237474"/>
              <a:gd name="connsiteX130" fmla="*/ 3123424 w 12192000"/>
              <a:gd name="connsiteY130" fmla="*/ 1952930 h 2237474"/>
              <a:gd name="connsiteX131" fmla="*/ 3009910 w 12192000"/>
              <a:gd name="connsiteY131" fmla="*/ 1957866 h 2237474"/>
              <a:gd name="connsiteX132" fmla="*/ 2995934 w 12192000"/>
              <a:gd name="connsiteY132" fmla="*/ 1967085 h 2237474"/>
              <a:gd name="connsiteX133" fmla="*/ 2980071 w 12192000"/>
              <a:gd name="connsiteY133" fmla="*/ 1972988 h 2237474"/>
              <a:gd name="connsiteX134" fmla="*/ 2978094 w 12192000"/>
              <a:gd name="connsiteY134" fmla="*/ 1972369 h 2237474"/>
              <a:gd name="connsiteX135" fmla="*/ 2942858 w 12192000"/>
              <a:gd name="connsiteY135" fmla="*/ 1981367 h 2237474"/>
              <a:gd name="connsiteX136" fmla="*/ 2875436 w 12192000"/>
              <a:gd name="connsiteY136" fmla="*/ 1996977 h 2237474"/>
              <a:gd name="connsiteX137" fmla="*/ 2874892 w 12192000"/>
              <a:gd name="connsiteY137" fmla="*/ 1996085 h 2237474"/>
              <a:gd name="connsiteX138" fmla="*/ 2864145 w 12192000"/>
              <a:gd name="connsiteY138" fmla="*/ 1994061 h 2237474"/>
              <a:gd name="connsiteX139" fmla="*/ 2843662 w 12192000"/>
              <a:gd name="connsiteY139" fmla="*/ 1992498 h 2237474"/>
              <a:gd name="connsiteX140" fmla="*/ 2796128 w 12192000"/>
              <a:gd name="connsiteY140" fmla="*/ 1976403 h 2237474"/>
              <a:gd name="connsiteX141" fmla="*/ 2756784 w 12192000"/>
              <a:gd name="connsiteY141" fmla="*/ 1985116 h 2237474"/>
              <a:gd name="connsiteX142" fmla="*/ 2748833 w 12192000"/>
              <a:gd name="connsiteY142" fmla="*/ 1986323 h 2237474"/>
              <a:gd name="connsiteX143" fmla="*/ 2748661 w 12192000"/>
              <a:gd name="connsiteY143" fmla="*/ 1986122 h 2237474"/>
              <a:gd name="connsiteX144" fmla="*/ 2740251 w 12192000"/>
              <a:gd name="connsiteY144" fmla="*/ 1986946 h 2237474"/>
              <a:gd name="connsiteX145" fmla="*/ 2718916 w 12192000"/>
              <a:gd name="connsiteY145" fmla="*/ 1990867 h 2237474"/>
              <a:gd name="connsiteX146" fmla="*/ 2713522 w 12192000"/>
              <a:gd name="connsiteY146" fmla="*/ 1990173 h 2237474"/>
              <a:gd name="connsiteX147" fmla="*/ 2680597 w 12192000"/>
              <a:gd name="connsiteY147" fmla="*/ 1984996 h 2237474"/>
              <a:gd name="connsiteX148" fmla="*/ 2578178 w 12192000"/>
              <a:gd name="connsiteY148" fmla="*/ 1990531 h 2237474"/>
              <a:gd name="connsiteX149" fmla="*/ 2476147 w 12192000"/>
              <a:gd name="connsiteY149" fmla="*/ 1998305 h 2237474"/>
              <a:gd name="connsiteX150" fmla="*/ 2373568 w 12192000"/>
              <a:gd name="connsiteY150" fmla="*/ 2003219 h 2237474"/>
              <a:gd name="connsiteX151" fmla="*/ 2321399 w 12192000"/>
              <a:gd name="connsiteY151" fmla="*/ 1989467 h 2237474"/>
              <a:gd name="connsiteX152" fmla="*/ 2315525 w 12192000"/>
              <a:gd name="connsiteY152" fmla="*/ 1989708 h 2237474"/>
              <a:gd name="connsiteX153" fmla="*/ 2300792 w 12192000"/>
              <a:gd name="connsiteY153" fmla="*/ 1994290 h 2237474"/>
              <a:gd name="connsiteX154" fmla="*/ 2295469 w 12192000"/>
              <a:gd name="connsiteY154" fmla="*/ 1996659 h 2237474"/>
              <a:gd name="connsiteX155" fmla="*/ 2287219 w 12192000"/>
              <a:gd name="connsiteY155" fmla="*/ 1998750 h 2237474"/>
              <a:gd name="connsiteX156" fmla="*/ 2286948 w 12192000"/>
              <a:gd name="connsiteY156" fmla="*/ 1998596 h 2237474"/>
              <a:gd name="connsiteX157" fmla="*/ 2243069 w 12192000"/>
              <a:gd name="connsiteY157" fmla="*/ 2015111 h 2237474"/>
              <a:gd name="connsiteX158" fmla="*/ 2186609 w 12192000"/>
              <a:gd name="connsiteY158" fmla="*/ 2008263 h 2237474"/>
              <a:gd name="connsiteX159" fmla="*/ 2164831 w 12192000"/>
              <a:gd name="connsiteY159" fmla="*/ 2010143 h 2237474"/>
              <a:gd name="connsiteX160" fmla="*/ 2152836 w 12192000"/>
              <a:gd name="connsiteY160" fmla="*/ 2010048 h 2237474"/>
              <a:gd name="connsiteX161" fmla="*/ 2117102 w 12192000"/>
              <a:gd name="connsiteY161" fmla="*/ 2023004 h 2237474"/>
              <a:gd name="connsiteX162" fmla="*/ 2111935 w 12192000"/>
              <a:gd name="connsiteY162" fmla="*/ 2023163 h 2237474"/>
              <a:gd name="connsiteX163" fmla="*/ 2089991 w 12192000"/>
              <a:gd name="connsiteY163" fmla="*/ 2034193 h 2237474"/>
              <a:gd name="connsiteX164" fmla="*/ 2058061 w 12192000"/>
              <a:gd name="connsiteY164" fmla="*/ 2047942 h 2237474"/>
              <a:gd name="connsiteX165" fmla="*/ 2055737 w 12192000"/>
              <a:gd name="connsiteY165" fmla="*/ 2047704 h 2237474"/>
              <a:gd name="connsiteX166" fmla="*/ 2042244 w 12192000"/>
              <a:gd name="connsiteY166" fmla="*/ 2055560 h 2237474"/>
              <a:gd name="connsiteX167" fmla="*/ 1976224 w 12192000"/>
              <a:gd name="connsiteY167" fmla="*/ 2074257 h 2237474"/>
              <a:gd name="connsiteX168" fmla="*/ 1877728 w 12192000"/>
              <a:gd name="connsiteY168" fmla="*/ 2101004 h 2237474"/>
              <a:gd name="connsiteX169" fmla="*/ 1759056 w 12192000"/>
              <a:gd name="connsiteY169" fmla="*/ 2125608 h 2237474"/>
              <a:gd name="connsiteX170" fmla="*/ 1637948 w 12192000"/>
              <a:gd name="connsiteY170" fmla="*/ 2172597 h 2237474"/>
              <a:gd name="connsiteX171" fmla="*/ 1434549 w 12192000"/>
              <a:gd name="connsiteY171" fmla="*/ 2234522 h 2237474"/>
              <a:gd name="connsiteX172" fmla="*/ 1398481 w 12192000"/>
              <a:gd name="connsiteY172" fmla="*/ 2237074 h 2237474"/>
              <a:gd name="connsiteX173" fmla="*/ 1398407 w 12192000"/>
              <a:gd name="connsiteY173" fmla="*/ 2237095 h 2237474"/>
              <a:gd name="connsiteX174" fmla="*/ 1370962 w 12192000"/>
              <a:gd name="connsiteY174" fmla="*/ 2237474 h 2237474"/>
              <a:gd name="connsiteX175" fmla="*/ 1356367 w 12192000"/>
              <a:gd name="connsiteY175" fmla="*/ 2235089 h 2237474"/>
              <a:gd name="connsiteX176" fmla="*/ 1324828 w 12192000"/>
              <a:gd name="connsiteY176" fmla="*/ 2231968 h 2237474"/>
              <a:gd name="connsiteX177" fmla="*/ 1297744 w 12192000"/>
              <a:gd name="connsiteY177" fmla="*/ 2235849 h 2237474"/>
              <a:gd name="connsiteX178" fmla="*/ 1286236 w 12192000"/>
              <a:gd name="connsiteY178" fmla="*/ 2233135 h 2237474"/>
              <a:gd name="connsiteX179" fmla="*/ 1283504 w 12192000"/>
              <a:gd name="connsiteY179" fmla="*/ 2233797 h 2237474"/>
              <a:gd name="connsiteX180" fmla="*/ 1279765 w 12192000"/>
              <a:gd name="connsiteY180" fmla="*/ 2229639 h 2237474"/>
              <a:gd name="connsiteX181" fmla="*/ 1195347 w 12192000"/>
              <a:gd name="connsiteY181" fmla="*/ 2212354 h 2237474"/>
              <a:gd name="connsiteX182" fmla="*/ 970251 w 12192000"/>
              <a:gd name="connsiteY182" fmla="*/ 2221029 h 2237474"/>
              <a:gd name="connsiteX183" fmla="*/ 812914 w 12192000"/>
              <a:gd name="connsiteY183" fmla="*/ 2202752 h 2237474"/>
              <a:gd name="connsiteX184" fmla="*/ 800195 w 12192000"/>
              <a:gd name="connsiteY184" fmla="*/ 2209407 h 2237474"/>
              <a:gd name="connsiteX185" fmla="*/ 784978 w 12192000"/>
              <a:gd name="connsiteY185" fmla="*/ 2212360 h 2237474"/>
              <a:gd name="connsiteX186" fmla="*/ 681987 w 12192000"/>
              <a:gd name="connsiteY186" fmla="*/ 2216757 h 2237474"/>
              <a:gd name="connsiteX187" fmla="*/ 669923 w 12192000"/>
              <a:gd name="connsiteY187" fmla="*/ 2211682 h 2237474"/>
              <a:gd name="connsiteX188" fmla="*/ 648680 w 12192000"/>
              <a:gd name="connsiteY188" fmla="*/ 2206229 h 2237474"/>
              <a:gd name="connsiteX189" fmla="*/ 597225 w 12192000"/>
              <a:gd name="connsiteY189" fmla="*/ 2180999 h 2237474"/>
              <a:gd name="connsiteX190" fmla="*/ 558449 w 12192000"/>
              <a:gd name="connsiteY190" fmla="*/ 2182346 h 2237474"/>
              <a:gd name="connsiteX191" fmla="*/ 550517 w 12192000"/>
              <a:gd name="connsiteY191" fmla="*/ 2182060 h 2237474"/>
              <a:gd name="connsiteX192" fmla="*/ 550309 w 12192000"/>
              <a:gd name="connsiteY192" fmla="*/ 2181825 h 2237474"/>
              <a:gd name="connsiteX193" fmla="*/ 541836 w 12192000"/>
              <a:gd name="connsiteY193" fmla="*/ 2181063 h 2237474"/>
              <a:gd name="connsiteX194" fmla="*/ 536057 w 12192000"/>
              <a:gd name="connsiteY194" fmla="*/ 2181537 h 2237474"/>
              <a:gd name="connsiteX195" fmla="*/ 520671 w 12192000"/>
              <a:gd name="connsiteY195" fmla="*/ 2180980 h 2237474"/>
              <a:gd name="connsiteX196" fmla="*/ 515024 w 12192000"/>
              <a:gd name="connsiteY196" fmla="*/ 2179258 h 2237474"/>
              <a:gd name="connsiteX197" fmla="*/ 512278 w 12192000"/>
              <a:gd name="connsiteY197" fmla="*/ 2176369 h 2237474"/>
              <a:gd name="connsiteX198" fmla="*/ 480419 w 12192000"/>
              <a:gd name="connsiteY198" fmla="*/ 2167807 h 2237474"/>
              <a:gd name="connsiteX199" fmla="*/ 413835 w 12192000"/>
              <a:gd name="connsiteY199" fmla="*/ 2156783 h 2237474"/>
              <a:gd name="connsiteX200" fmla="*/ 376513 w 12192000"/>
              <a:gd name="connsiteY200" fmla="*/ 2154014 h 2237474"/>
              <a:gd name="connsiteX201" fmla="*/ 273386 w 12192000"/>
              <a:gd name="connsiteY201" fmla="*/ 2142551 h 2237474"/>
              <a:gd name="connsiteX202" fmla="*/ 169207 w 12192000"/>
              <a:gd name="connsiteY202" fmla="*/ 2128100 h 2237474"/>
              <a:gd name="connsiteX203" fmla="*/ 93149 w 12192000"/>
              <a:gd name="connsiteY203" fmla="*/ 2105324 h 2237474"/>
              <a:gd name="connsiteX204" fmla="*/ 88109 w 12192000"/>
              <a:gd name="connsiteY204" fmla="*/ 2106704 h 2237474"/>
              <a:gd name="connsiteX205" fmla="*/ 80022 w 12192000"/>
              <a:gd name="connsiteY205" fmla="*/ 2107254 h 2237474"/>
              <a:gd name="connsiteX206" fmla="*/ 79717 w 12192000"/>
              <a:gd name="connsiteY206" fmla="*/ 2107046 h 2237474"/>
              <a:gd name="connsiteX207" fmla="*/ 72352 w 12192000"/>
              <a:gd name="connsiteY207" fmla="*/ 2107991 h 2237474"/>
              <a:gd name="connsiteX208" fmla="*/ 37645 w 12192000"/>
              <a:gd name="connsiteY208" fmla="*/ 2115401 h 2237474"/>
              <a:gd name="connsiteX209" fmla="*/ 4572 w 12192000"/>
              <a:gd name="connsiteY209" fmla="*/ 2111091 h 2237474"/>
              <a:gd name="connsiteX210" fmla="*/ 0 w 12192000"/>
              <a:gd name="connsiteY210" fmla="*/ 2110468 h 2237474"/>
              <a:gd name="connsiteX211" fmla="*/ 0 w 12192000"/>
              <a:gd name="connsiteY211"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154948 w 12192000"/>
              <a:gd name="connsiteY4" fmla="*/ 762731 h 2237474"/>
              <a:gd name="connsiteX5" fmla="*/ 12047364 w 12192000"/>
              <a:gd name="connsiteY5" fmla="*/ 749662 h 2237474"/>
              <a:gd name="connsiteX6" fmla="*/ 11890686 w 12192000"/>
              <a:gd name="connsiteY6" fmla="*/ 732766 h 2237474"/>
              <a:gd name="connsiteX7" fmla="*/ 11782413 w 12192000"/>
              <a:gd name="connsiteY7" fmla="*/ 769868 h 2237474"/>
              <a:gd name="connsiteX8" fmla="*/ 11649954 w 12192000"/>
              <a:gd name="connsiteY8" fmla="*/ 749628 h 2237474"/>
              <a:gd name="connsiteX9" fmla="*/ 11560424 w 12192000"/>
              <a:gd name="connsiteY9" fmla="*/ 748017 h 2237474"/>
              <a:gd name="connsiteX10" fmla="*/ 11358455 w 12192000"/>
              <a:gd name="connsiteY10" fmla="*/ 747593 h 2237474"/>
              <a:gd name="connsiteX11" fmla="*/ 11165209 w 12192000"/>
              <a:gd name="connsiteY11" fmla="*/ 748852 h 2237474"/>
              <a:gd name="connsiteX12" fmla="*/ 11058755 w 12192000"/>
              <a:gd name="connsiteY12" fmla="*/ 749617 h 2237474"/>
              <a:gd name="connsiteX13" fmla="*/ 10884013 w 12192000"/>
              <a:gd name="connsiteY13" fmla="*/ 760728 h 2237474"/>
              <a:gd name="connsiteX14" fmla="*/ 10834688 w 12192000"/>
              <a:gd name="connsiteY14" fmla="*/ 757726 h 2237474"/>
              <a:gd name="connsiteX15" fmla="*/ 10805004 w 12192000"/>
              <a:gd name="connsiteY15" fmla="*/ 757573 h 2237474"/>
              <a:gd name="connsiteX16" fmla="*/ 10739478 w 12192000"/>
              <a:gd name="connsiteY16" fmla="*/ 776841 h 2237474"/>
              <a:gd name="connsiteX17" fmla="*/ 10458762 w 12192000"/>
              <a:gd name="connsiteY17" fmla="*/ 755400 h 2237474"/>
              <a:gd name="connsiteX18" fmla="*/ 10211200 w 12192000"/>
              <a:gd name="connsiteY18" fmla="*/ 767513 h 2237474"/>
              <a:gd name="connsiteX19" fmla="*/ 10167995 w 12192000"/>
              <a:gd name="connsiteY19" fmla="*/ 760843 h 2237474"/>
              <a:gd name="connsiteX20" fmla="*/ 9997044 w 12192000"/>
              <a:gd name="connsiteY20" fmla="*/ 780129 h 2237474"/>
              <a:gd name="connsiteX21" fmla="*/ 9943887 w 12192000"/>
              <a:gd name="connsiteY21" fmla="*/ 804141 h 2237474"/>
              <a:gd name="connsiteX22" fmla="*/ 9918248 w 12192000"/>
              <a:gd name="connsiteY22" fmla="*/ 816628 h 2237474"/>
              <a:gd name="connsiteX23" fmla="*/ 9798048 w 12192000"/>
              <a:gd name="connsiteY23" fmla="*/ 863207 h 2237474"/>
              <a:gd name="connsiteX24" fmla="*/ 9761459 w 12192000"/>
              <a:gd name="connsiteY24" fmla="*/ 862394 h 2237474"/>
              <a:gd name="connsiteX25" fmla="*/ 9705768 w 12192000"/>
              <a:gd name="connsiteY25" fmla="*/ 894610 h 2237474"/>
              <a:gd name="connsiteX26" fmla="*/ 9683005 w 12192000"/>
              <a:gd name="connsiteY26" fmla="*/ 894128 h 2237474"/>
              <a:gd name="connsiteX27" fmla="*/ 9594438 w 12192000"/>
              <a:gd name="connsiteY27" fmla="*/ 919051 h 2237474"/>
              <a:gd name="connsiteX28" fmla="*/ 9577033 w 12192000"/>
              <a:gd name="connsiteY28" fmla="*/ 922857 h 2237474"/>
              <a:gd name="connsiteX29" fmla="*/ 9544189 w 12192000"/>
              <a:gd name="connsiteY29" fmla="*/ 938966 h 2237474"/>
              <a:gd name="connsiteX30" fmla="*/ 9500499 w 12192000"/>
              <a:gd name="connsiteY30" fmla="*/ 954680 h 2237474"/>
              <a:gd name="connsiteX31" fmla="*/ 9428195 w 12192000"/>
              <a:gd name="connsiteY31" fmla="*/ 986225 h 2237474"/>
              <a:gd name="connsiteX32" fmla="*/ 9410017 w 12192000"/>
              <a:gd name="connsiteY32" fmla="*/ 993931 h 2237474"/>
              <a:gd name="connsiteX33" fmla="*/ 9392919 w 12192000"/>
              <a:gd name="connsiteY33" fmla="*/ 994656 h 2237474"/>
              <a:gd name="connsiteX34" fmla="*/ 9278619 w 12192000"/>
              <a:gd name="connsiteY34" fmla="*/ 1011878 h 2237474"/>
              <a:gd name="connsiteX35" fmla="*/ 9268019 w 12192000"/>
              <a:gd name="connsiteY35" fmla="*/ 1007442 h 2237474"/>
              <a:gd name="connsiteX36" fmla="*/ 9234662 w 12192000"/>
              <a:gd name="connsiteY36" fmla="*/ 1023056 h 2237474"/>
              <a:gd name="connsiteX37" fmla="*/ 9181033 w 12192000"/>
              <a:gd name="connsiteY37" fmla="*/ 1037921 h 2237474"/>
              <a:gd name="connsiteX38" fmla="*/ 9155969 w 12192000"/>
              <a:gd name="connsiteY38" fmla="*/ 1046804 h 2237474"/>
              <a:gd name="connsiteX39" fmla="*/ 9133985 w 12192000"/>
              <a:gd name="connsiteY39" fmla="*/ 1046450 h 2237474"/>
              <a:gd name="connsiteX40" fmla="*/ 9012987 w 12192000"/>
              <a:gd name="connsiteY40" fmla="*/ 1061986 h 2237474"/>
              <a:gd name="connsiteX41" fmla="*/ 8968445 w 12192000"/>
              <a:gd name="connsiteY41" fmla="*/ 1052169 h 2237474"/>
              <a:gd name="connsiteX42" fmla="*/ 8958984 w 12192000"/>
              <a:gd name="connsiteY42" fmla="*/ 1057212 h 2237474"/>
              <a:gd name="connsiteX43" fmla="*/ 8886001 w 12192000"/>
              <a:gd name="connsiteY43" fmla="*/ 1067468 h 2237474"/>
              <a:gd name="connsiteX44" fmla="*/ 8838610 w 12192000"/>
              <a:gd name="connsiteY44" fmla="*/ 1075091 h 2237474"/>
              <a:gd name="connsiteX45" fmla="*/ 8750383 w 12192000"/>
              <a:gd name="connsiteY45" fmla="*/ 1097387 h 2237474"/>
              <a:gd name="connsiteX46" fmla="*/ 8697365 w 12192000"/>
              <a:gd name="connsiteY46" fmla="*/ 1105869 h 2237474"/>
              <a:gd name="connsiteX47" fmla="*/ 8665605 w 12192000"/>
              <a:gd name="connsiteY47" fmla="*/ 1110791 h 2237474"/>
              <a:gd name="connsiteX48" fmla="*/ 8584946 w 12192000"/>
              <a:gd name="connsiteY48" fmla="*/ 1135226 h 2237474"/>
              <a:gd name="connsiteX49" fmla="*/ 8460755 w 12192000"/>
              <a:gd name="connsiteY49" fmla="*/ 1203427 h 2237474"/>
              <a:gd name="connsiteX50" fmla="*/ 8419755 w 12192000"/>
              <a:gd name="connsiteY50" fmla="*/ 1216260 h 2237474"/>
              <a:gd name="connsiteX51" fmla="*/ 8411626 w 12192000"/>
              <a:gd name="connsiteY51" fmla="*/ 1214397 h 2237474"/>
              <a:gd name="connsiteX52" fmla="*/ 8363469 w 12192000"/>
              <a:gd name="connsiteY52" fmla="*/ 1246658 h 2237474"/>
              <a:gd name="connsiteX53" fmla="*/ 8275497 w 12192000"/>
              <a:gd name="connsiteY53" fmla="*/ 1264396 h 2237474"/>
              <a:gd name="connsiteX54" fmla="*/ 8206287 w 12192000"/>
              <a:gd name="connsiteY54" fmla="*/ 1273060 h 2237474"/>
              <a:gd name="connsiteX55" fmla="*/ 8168705 w 12192000"/>
              <a:gd name="connsiteY55" fmla="*/ 1279956 h 2237474"/>
              <a:gd name="connsiteX56" fmla="*/ 8139997 w 12192000"/>
              <a:gd name="connsiteY56" fmla="*/ 1282713 h 2237474"/>
              <a:gd name="connsiteX57" fmla="*/ 8074238 w 12192000"/>
              <a:gd name="connsiteY57" fmla="*/ 1301895 h 2237474"/>
              <a:gd name="connsiteX58" fmla="*/ 7968292 w 12192000"/>
              <a:gd name="connsiteY58" fmla="*/ 1338779 h 2237474"/>
              <a:gd name="connsiteX59" fmla="*/ 7945122 w 12192000"/>
              <a:gd name="connsiteY59" fmla="*/ 1345477 h 2237474"/>
              <a:gd name="connsiteX60" fmla="*/ 7902328 w 12192000"/>
              <a:gd name="connsiteY60" fmla="*/ 1345865 h 2237474"/>
              <a:gd name="connsiteX61" fmla="*/ 7875879 w 12192000"/>
              <a:gd name="connsiteY61" fmla="*/ 1345646 h 2237474"/>
              <a:gd name="connsiteX62" fmla="*/ 7840612 w 12192000"/>
              <a:gd name="connsiteY62" fmla="*/ 1369373 h 2237474"/>
              <a:gd name="connsiteX63" fmla="*/ 7786819 w 12192000"/>
              <a:gd name="connsiteY63" fmla="*/ 1378970 h 2237474"/>
              <a:gd name="connsiteX64" fmla="*/ 7548172 w 12192000"/>
              <a:gd name="connsiteY64" fmla="*/ 1417460 h 2237474"/>
              <a:gd name="connsiteX65" fmla="*/ 7483437 w 12192000"/>
              <a:gd name="connsiteY65" fmla="*/ 1478152 h 2237474"/>
              <a:gd name="connsiteX66" fmla="*/ 7377870 w 12192000"/>
              <a:gd name="connsiteY66" fmla="*/ 1523319 h 2237474"/>
              <a:gd name="connsiteX67" fmla="*/ 7230737 w 12192000"/>
              <a:gd name="connsiteY67" fmla="*/ 1562633 h 2237474"/>
              <a:gd name="connsiteX68" fmla="*/ 7224458 w 12192000"/>
              <a:gd name="connsiteY68" fmla="*/ 1573008 h 2237474"/>
              <a:gd name="connsiteX69" fmla="*/ 7183121 w 12192000"/>
              <a:gd name="connsiteY69" fmla="*/ 1595162 h 2237474"/>
              <a:gd name="connsiteX70" fmla="*/ 7164601 w 12192000"/>
              <a:gd name="connsiteY70" fmla="*/ 1606490 h 2237474"/>
              <a:gd name="connsiteX71" fmla="*/ 7092727 w 12192000"/>
              <a:gd name="connsiteY71" fmla="*/ 1623628 h 2237474"/>
              <a:gd name="connsiteX72" fmla="*/ 7031309 w 12192000"/>
              <a:gd name="connsiteY72" fmla="*/ 1619451 h 2237474"/>
              <a:gd name="connsiteX73" fmla="*/ 6999084 w 12192000"/>
              <a:gd name="connsiteY73" fmla="*/ 1634317 h 2237474"/>
              <a:gd name="connsiteX74" fmla="*/ 6992107 w 12192000"/>
              <a:gd name="connsiteY74" fmla="*/ 1636860 h 2237474"/>
              <a:gd name="connsiteX75" fmla="*/ 6900177 w 12192000"/>
              <a:gd name="connsiteY75" fmla="*/ 1636016 h 2237474"/>
              <a:gd name="connsiteX76" fmla="*/ 6795372 w 12192000"/>
              <a:gd name="connsiteY76" fmla="*/ 1644845 h 2237474"/>
              <a:gd name="connsiteX77" fmla="*/ 6692251 w 12192000"/>
              <a:gd name="connsiteY77" fmla="*/ 1656357 h 2237474"/>
              <a:gd name="connsiteX78" fmla="*/ 6655235 w 12192000"/>
              <a:gd name="connsiteY78" fmla="*/ 1661869 h 2237474"/>
              <a:gd name="connsiteX79" fmla="*/ 6554894 w 12192000"/>
              <a:gd name="connsiteY79" fmla="*/ 1664428 h 2237474"/>
              <a:gd name="connsiteX80" fmla="*/ 6516595 w 12192000"/>
              <a:gd name="connsiteY80" fmla="*/ 1667475 h 2237474"/>
              <a:gd name="connsiteX81" fmla="*/ 6508541 w 12192000"/>
              <a:gd name="connsiteY81" fmla="*/ 1668757 h 2237474"/>
              <a:gd name="connsiteX82" fmla="*/ 6471012 w 12192000"/>
              <a:gd name="connsiteY82" fmla="*/ 1678604 h 2237474"/>
              <a:gd name="connsiteX83" fmla="*/ 6364035 w 12192000"/>
              <a:gd name="connsiteY83" fmla="*/ 1667683 h 2237474"/>
              <a:gd name="connsiteX84" fmla="*/ 6280959 w 12192000"/>
              <a:gd name="connsiteY84" fmla="*/ 1689329 h 2237474"/>
              <a:gd name="connsiteX85" fmla="*/ 6243319 w 12192000"/>
              <a:gd name="connsiteY85" fmla="*/ 1695560 h 2237474"/>
              <a:gd name="connsiteX86" fmla="*/ 6098321 w 12192000"/>
              <a:gd name="connsiteY86" fmla="*/ 1721646 h 2237474"/>
              <a:gd name="connsiteX87" fmla="*/ 5880652 w 12192000"/>
              <a:gd name="connsiteY87" fmla="*/ 1779643 h 2237474"/>
              <a:gd name="connsiteX88" fmla="*/ 5785959 w 12192000"/>
              <a:gd name="connsiteY88" fmla="*/ 1775307 h 2237474"/>
              <a:gd name="connsiteX89" fmla="*/ 5643534 w 12192000"/>
              <a:gd name="connsiteY89" fmla="*/ 1802919 h 2237474"/>
              <a:gd name="connsiteX90" fmla="*/ 5518799 w 12192000"/>
              <a:gd name="connsiteY90" fmla="*/ 1818312 h 2237474"/>
              <a:gd name="connsiteX91" fmla="*/ 5505014 w 12192000"/>
              <a:gd name="connsiteY91" fmla="*/ 1819259 h 2237474"/>
              <a:gd name="connsiteX92" fmla="*/ 5453307 w 12192000"/>
              <a:gd name="connsiteY92" fmla="*/ 1815450 h 2237474"/>
              <a:gd name="connsiteX93" fmla="*/ 5364192 w 12192000"/>
              <a:gd name="connsiteY93" fmla="*/ 1826074 h 2237474"/>
              <a:gd name="connsiteX94" fmla="*/ 5350380 w 12192000"/>
              <a:gd name="connsiteY94" fmla="*/ 1830891 h 2237474"/>
              <a:gd name="connsiteX95" fmla="*/ 5259633 w 12192000"/>
              <a:gd name="connsiteY95" fmla="*/ 1837160 h 2237474"/>
              <a:gd name="connsiteX96" fmla="*/ 5197513 w 12192000"/>
              <a:gd name="connsiteY96" fmla="*/ 1844718 h 2237474"/>
              <a:gd name="connsiteX97" fmla="*/ 5168852 w 12192000"/>
              <a:gd name="connsiteY97" fmla="*/ 1844846 h 2237474"/>
              <a:gd name="connsiteX98" fmla="*/ 5114927 w 12192000"/>
              <a:gd name="connsiteY98" fmla="*/ 1847827 h 2237474"/>
              <a:gd name="connsiteX99" fmla="*/ 5108970 w 12192000"/>
              <a:gd name="connsiteY99" fmla="*/ 1847935 h 2237474"/>
              <a:gd name="connsiteX100" fmla="*/ 5067961 w 12192000"/>
              <a:gd name="connsiteY100" fmla="*/ 1845917 h 2237474"/>
              <a:gd name="connsiteX101" fmla="*/ 5007075 w 12192000"/>
              <a:gd name="connsiteY101" fmla="*/ 1838626 h 2237474"/>
              <a:gd name="connsiteX102" fmla="*/ 4944087 w 12192000"/>
              <a:gd name="connsiteY102" fmla="*/ 1823332 h 2237474"/>
              <a:gd name="connsiteX103" fmla="*/ 4907662 w 12192000"/>
              <a:gd name="connsiteY103" fmla="*/ 1816900 h 2237474"/>
              <a:gd name="connsiteX104" fmla="*/ 4882386 w 12192000"/>
              <a:gd name="connsiteY104" fmla="*/ 1809844 h 2237474"/>
              <a:gd name="connsiteX105" fmla="*/ 4811440 w 12192000"/>
              <a:gd name="connsiteY105" fmla="*/ 1804655 h 2237474"/>
              <a:gd name="connsiteX106" fmla="*/ 4691075 w 12192000"/>
              <a:gd name="connsiteY106" fmla="*/ 1801389 h 2237474"/>
              <a:gd name="connsiteX107" fmla="*/ 4611738 w 12192000"/>
              <a:gd name="connsiteY107" fmla="*/ 1776964 h 2237474"/>
              <a:gd name="connsiteX108" fmla="*/ 4560070 w 12192000"/>
              <a:gd name="connsiteY108" fmla="*/ 1785640 h 2237474"/>
              <a:gd name="connsiteX109" fmla="*/ 4536503 w 12192000"/>
              <a:gd name="connsiteY109" fmla="*/ 1785334 h 2237474"/>
              <a:gd name="connsiteX110" fmla="*/ 4513724 w 12192000"/>
              <a:gd name="connsiteY110" fmla="*/ 1791996 h 2237474"/>
              <a:gd name="connsiteX111" fmla="*/ 4459810 w 12192000"/>
              <a:gd name="connsiteY111" fmla="*/ 1797886 h 2237474"/>
              <a:gd name="connsiteX112" fmla="*/ 4379064 w 12192000"/>
              <a:gd name="connsiteY112" fmla="*/ 1817177 h 2237474"/>
              <a:gd name="connsiteX113" fmla="*/ 4319209 w 12192000"/>
              <a:gd name="connsiteY113" fmla="*/ 1834833 h 2237474"/>
              <a:gd name="connsiteX114" fmla="*/ 4290981 w 12192000"/>
              <a:gd name="connsiteY114" fmla="*/ 1839677 h 2237474"/>
              <a:gd name="connsiteX115" fmla="*/ 4285792 w 12192000"/>
              <a:gd name="connsiteY115" fmla="*/ 1836231 h 2237474"/>
              <a:gd name="connsiteX116" fmla="*/ 4238372 w 12192000"/>
              <a:gd name="connsiteY116" fmla="*/ 1851480 h 2237474"/>
              <a:gd name="connsiteX117" fmla="*/ 4232517 w 12192000"/>
              <a:gd name="connsiteY117" fmla="*/ 1852567 h 2237474"/>
              <a:gd name="connsiteX118" fmla="*/ 4191732 w 12192000"/>
              <a:gd name="connsiteY118" fmla="*/ 1857328 h 2237474"/>
              <a:gd name="connsiteX119" fmla="*/ 4065532 w 12192000"/>
              <a:gd name="connsiteY119" fmla="*/ 1855477 h 2237474"/>
              <a:gd name="connsiteX120" fmla="*/ 4028460 w 12192000"/>
              <a:gd name="connsiteY120" fmla="*/ 1855137 h 2237474"/>
              <a:gd name="connsiteX121" fmla="*/ 4002267 w 12192000"/>
              <a:gd name="connsiteY121" fmla="*/ 1852352 h 2237474"/>
              <a:gd name="connsiteX122" fmla="*/ 3931396 w 12192000"/>
              <a:gd name="connsiteY122" fmla="*/ 1858915 h 2237474"/>
              <a:gd name="connsiteX123" fmla="*/ 3812162 w 12192000"/>
              <a:gd name="connsiteY123" fmla="*/ 1875501 h 2237474"/>
              <a:gd name="connsiteX124" fmla="*/ 3729530 w 12192000"/>
              <a:gd name="connsiteY124" fmla="*/ 1864513 h 2237474"/>
              <a:gd name="connsiteX125" fmla="*/ 3680177 w 12192000"/>
              <a:gd name="connsiteY125" fmla="*/ 1881552 h 2237474"/>
              <a:gd name="connsiteX126" fmla="*/ 3567259 w 12192000"/>
              <a:gd name="connsiteY126" fmla="*/ 1893482 h 2237474"/>
              <a:gd name="connsiteX127" fmla="*/ 3405770 w 12192000"/>
              <a:gd name="connsiteY127" fmla="*/ 1904591 h 2237474"/>
              <a:gd name="connsiteX128" fmla="*/ 3280097 w 12192000"/>
              <a:gd name="connsiteY128" fmla="*/ 1919610 h 2237474"/>
              <a:gd name="connsiteX129" fmla="*/ 3123424 w 12192000"/>
              <a:gd name="connsiteY129" fmla="*/ 1952930 h 2237474"/>
              <a:gd name="connsiteX130" fmla="*/ 3009910 w 12192000"/>
              <a:gd name="connsiteY130" fmla="*/ 1957866 h 2237474"/>
              <a:gd name="connsiteX131" fmla="*/ 2995934 w 12192000"/>
              <a:gd name="connsiteY131" fmla="*/ 1967085 h 2237474"/>
              <a:gd name="connsiteX132" fmla="*/ 2980071 w 12192000"/>
              <a:gd name="connsiteY132" fmla="*/ 1972988 h 2237474"/>
              <a:gd name="connsiteX133" fmla="*/ 2978094 w 12192000"/>
              <a:gd name="connsiteY133" fmla="*/ 1972369 h 2237474"/>
              <a:gd name="connsiteX134" fmla="*/ 2942858 w 12192000"/>
              <a:gd name="connsiteY134" fmla="*/ 1981367 h 2237474"/>
              <a:gd name="connsiteX135" fmla="*/ 2875436 w 12192000"/>
              <a:gd name="connsiteY135" fmla="*/ 1996977 h 2237474"/>
              <a:gd name="connsiteX136" fmla="*/ 2874892 w 12192000"/>
              <a:gd name="connsiteY136" fmla="*/ 1996085 h 2237474"/>
              <a:gd name="connsiteX137" fmla="*/ 2864145 w 12192000"/>
              <a:gd name="connsiteY137" fmla="*/ 1994061 h 2237474"/>
              <a:gd name="connsiteX138" fmla="*/ 2843662 w 12192000"/>
              <a:gd name="connsiteY138" fmla="*/ 1992498 h 2237474"/>
              <a:gd name="connsiteX139" fmla="*/ 2796128 w 12192000"/>
              <a:gd name="connsiteY139" fmla="*/ 1976403 h 2237474"/>
              <a:gd name="connsiteX140" fmla="*/ 2756784 w 12192000"/>
              <a:gd name="connsiteY140" fmla="*/ 1985116 h 2237474"/>
              <a:gd name="connsiteX141" fmla="*/ 2748833 w 12192000"/>
              <a:gd name="connsiteY141" fmla="*/ 1986323 h 2237474"/>
              <a:gd name="connsiteX142" fmla="*/ 2748661 w 12192000"/>
              <a:gd name="connsiteY142" fmla="*/ 1986122 h 2237474"/>
              <a:gd name="connsiteX143" fmla="*/ 2740251 w 12192000"/>
              <a:gd name="connsiteY143" fmla="*/ 1986946 h 2237474"/>
              <a:gd name="connsiteX144" fmla="*/ 2718916 w 12192000"/>
              <a:gd name="connsiteY144" fmla="*/ 1990867 h 2237474"/>
              <a:gd name="connsiteX145" fmla="*/ 2713522 w 12192000"/>
              <a:gd name="connsiteY145" fmla="*/ 1990173 h 2237474"/>
              <a:gd name="connsiteX146" fmla="*/ 2680597 w 12192000"/>
              <a:gd name="connsiteY146" fmla="*/ 1984996 h 2237474"/>
              <a:gd name="connsiteX147" fmla="*/ 2578178 w 12192000"/>
              <a:gd name="connsiteY147" fmla="*/ 1990531 h 2237474"/>
              <a:gd name="connsiteX148" fmla="*/ 2476147 w 12192000"/>
              <a:gd name="connsiteY148" fmla="*/ 1998305 h 2237474"/>
              <a:gd name="connsiteX149" fmla="*/ 2373568 w 12192000"/>
              <a:gd name="connsiteY149" fmla="*/ 2003219 h 2237474"/>
              <a:gd name="connsiteX150" fmla="*/ 2321399 w 12192000"/>
              <a:gd name="connsiteY150" fmla="*/ 1989467 h 2237474"/>
              <a:gd name="connsiteX151" fmla="*/ 2315525 w 12192000"/>
              <a:gd name="connsiteY151" fmla="*/ 1989708 h 2237474"/>
              <a:gd name="connsiteX152" fmla="*/ 2300792 w 12192000"/>
              <a:gd name="connsiteY152" fmla="*/ 1994290 h 2237474"/>
              <a:gd name="connsiteX153" fmla="*/ 2295469 w 12192000"/>
              <a:gd name="connsiteY153" fmla="*/ 1996659 h 2237474"/>
              <a:gd name="connsiteX154" fmla="*/ 2287219 w 12192000"/>
              <a:gd name="connsiteY154" fmla="*/ 1998750 h 2237474"/>
              <a:gd name="connsiteX155" fmla="*/ 2286948 w 12192000"/>
              <a:gd name="connsiteY155" fmla="*/ 1998596 h 2237474"/>
              <a:gd name="connsiteX156" fmla="*/ 2243069 w 12192000"/>
              <a:gd name="connsiteY156" fmla="*/ 2015111 h 2237474"/>
              <a:gd name="connsiteX157" fmla="*/ 2186609 w 12192000"/>
              <a:gd name="connsiteY157" fmla="*/ 2008263 h 2237474"/>
              <a:gd name="connsiteX158" fmla="*/ 2164831 w 12192000"/>
              <a:gd name="connsiteY158" fmla="*/ 2010143 h 2237474"/>
              <a:gd name="connsiteX159" fmla="*/ 2152836 w 12192000"/>
              <a:gd name="connsiteY159" fmla="*/ 2010048 h 2237474"/>
              <a:gd name="connsiteX160" fmla="*/ 2117102 w 12192000"/>
              <a:gd name="connsiteY160" fmla="*/ 2023004 h 2237474"/>
              <a:gd name="connsiteX161" fmla="*/ 2111935 w 12192000"/>
              <a:gd name="connsiteY161" fmla="*/ 2023163 h 2237474"/>
              <a:gd name="connsiteX162" fmla="*/ 2089991 w 12192000"/>
              <a:gd name="connsiteY162" fmla="*/ 2034193 h 2237474"/>
              <a:gd name="connsiteX163" fmla="*/ 2058061 w 12192000"/>
              <a:gd name="connsiteY163" fmla="*/ 2047942 h 2237474"/>
              <a:gd name="connsiteX164" fmla="*/ 2055737 w 12192000"/>
              <a:gd name="connsiteY164" fmla="*/ 2047704 h 2237474"/>
              <a:gd name="connsiteX165" fmla="*/ 2042244 w 12192000"/>
              <a:gd name="connsiteY165" fmla="*/ 2055560 h 2237474"/>
              <a:gd name="connsiteX166" fmla="*/ 1976224 w 12192000"/>
              <a:gd name="connsiteY166" fmla="*/ 2074257 h 2237474"/>
              <a:gd name="connsiteX167" fmla="*/ 1877728 w 12192000"/>
              <a:gd name="connsiteY167" fmla="*/ 2101004 h 2237474"/>
              <a:gd name="connsiteX168" fmla="*/ 1759056 w 12192000"/>
              <a:gd name="connsiteY168" fmla="*/ 2125608 h 2237474"/>
              <a:gd name="connsiteX169" fmla="*/ 1637948 w 12192000"/>
              <a:gd name="connsiteY169" fmla="*/ 2172597 h 2237474"/>
              <a:gd name="connsiteX170" fmla="*/ 1434549 w 12192000"/>
              <a:gd name="connsiteY170" fmla="*/ 2234522 h 2237474"/>
              <a:gd name="connsiteX171" fmla="*/ 1398481 w 12192000"/>
              <a:gd name="connsiteY171" fmla="*/ 2237074 h 2237474"/>
              <a:gd name="connsiteX172" fmla="*/ 1398407 w 12192000"/>
              <a:gd name="connsiteY172" fmla="*/ 2237095 h 2237474"/>
              <a:gd name="connsiteX173" fmla="*/ 1370962 w 12192000"/>
              <a:gd name="connsiteY173" fmla="*/ 2237474 h 2237474"/>
              <a:gd name="connsiteX174" fmla="*/ 1356367 w 12192000"/>
              <a:gd name="connsiteY174" fmla="*/ 2235089 h 2237474"/>
              <a:gd name="connsiteX175" fmla="*/ 1324828 w 12192000"/>
              <a:gd name="connsiteY175" fmla="*/ 2231968 h 2237474"/>
              <a:gd name="connsiteX176" fmla="*/ 1297744 w 12192000"/>
              <a:gd name="connsiteY176" fmla="*/ 2235849 h 2237474"/>
              <a:gd name="connsiteX177" fmla="*/ 1286236 w 12192000"/>
              <a:gd name="connsiteY177" fmla="*/ 2233135 h 2237474"/>
              <a:gd name="connsiteX178" fmla="*/ 1283504 w 12192000"/>
              <a:gd name="connsiteY178" fmla="*/ 2233797 h 2237474"/>
              <a:gd name="connsiteX179" fmla="*/ 1279765 w 12192000"/>
              <a:gd name="connsiteY179" fmla="*/ 2229639 h 2237474"/>
              <a:gd name="connsiteX180" fmla="*/ 1195347 w 12192000"/>
              <a:gd name="connsiteY180" fmla="*/ 2212354 h 2237474"/>
              <a:gd name="connsiteX181" fmla="*/ 970251 w 12192000"/>
              <a:gd name="connsiteY181" fmla="*/ 2221029 h 2237474"/>
              <a:gd name="connsiteX182" fmla="*/ 812914 w 12192000"/>
              <a:gd name="connsiteY182" fmla="*/ 2202752 h 2237474"/>
              <a:gd name="connsiteX183" fmla="*/ 800195 w 12192000"/>
              <a:gd name="connsiteY183" fmla="*/ 2209407 h 2237474"/>
              <a:gd name="connsiteX184" fmla="*/ 784978 w 12192000"/>
              <a:gd name="connsiteY184" fmla="*/ 2212360 h 2237474"/>
              <a:gd name="connsiteX185" fmla="*/ 681987 w 12192000"/>
              <a:gd name="connsiteY185" fmla="*/ 2216757 h 2237474"/>
              <a:gd name="connsiteX186" fmla="*/ 669923 w 12192000"/>
              <a:gd name="connsiteY186" fmla="*/ 2211682 h 2237474"/>
              <a:gd name="connsiteX187" fmla="*/ 648680 w 12192000"/>
              <a:gd name="connsiteY187" fmla="*/ 2206229 h 2237474"/>
              <a:gd name="connsiteX188" fmla="*/ 597225 w 12192000"/>
              <a:gd name="connsiteY188" fmla="*/ 2180999 h 2237474"/>
              <a:gd name="connsiteX189" fmla="*/ 558449 w 12192000"/>
              <a:gd name="connsiteY189" fmla="*/ 2182346 h 2237474"/>
              <a:gd name="connsiteX190" fmla="*/ 550517 w 12192000"/>
              <a:gd name="connsiteY190" fmla="*/ 2182060 h 2237474"/>
              <a:gd name="connsiteX191" fmla="*/ 550309 w 12192000"/>
              <a:gd name="connsiteY191" fmla="*/ 2181825 h 2237474"/>
              <a:gd name="connsiteX192" fmla="*/ 541836 w 12192000"/>
              <a:gd name="connsiteY192" fmla="*/ 2181063 h 2237474"/>
              <a:gd name="connsiteX193" fmla="*/ 536057 w 12192000"/>
              <a:gd name="connsiteY193" fmla="*/ 2181537 h 2237474"/>
              <a:gd name="connsiteX194" fmla="*/ 520671 w 12192000"/>
              <a:gd name="connsiteY194" fmla="*/ 2180980 h 2237474"/>
              <a:gd name="connsiteX195" fmla="*/ 515024 w 12192000"/>
              <a:gd name="connsiteY195" fmla="*/ 2179258 h 2237474"/>
              <a:gd name="connsiteX196" fmla="*/ 512278 w 12192000"/>
              <a:gd name="connsiteY196" fmla="*/ 2176369 h 2237474"/>
              <a:gd name="connsiteX197" fmla="*/ 480419 w 12192000"/>
              <a:gd name="connsiteY197" fmla="*/ 2167807 h 2237474"/>
              <a:gd name="connsiteX198" fmla="*/ 413835 w 12192000"/>
              <a:gd name="connsiteY198" fmla="*/ 2156783 h 2237474"/>
              <a:gd name="connsiteX199" fmla="*/ 376513 w 12192000"/>
              <a:gd name="connsiteY199" fmla="*/ 2154014 h 2237474"/>
              <a:gd name="connsiteX200" fmla="*/ 273386 w 12192000"/>
              <a:gd name="connsiteY200" fmla="*/ 2142551 h 2237474"/>
              <a:gd name="connsiteX201" fmla="*/ 169207 w 12192000"/>
              <a:gd name="connsiteY201" fmla="*/ 2128100 h 2237474"/>
              <a:gd name="connsiteX202" fmla="*/ 93149 w 12192000"/>
              <a:gd name="connsiteY202" fmla="*/ 2105324 h 2237474"/>
              <a:gd name="connsiteX203" fmla="*/ 88109 w 12192000"/>
              <a:gd name="connsiteY203" fmla="*/ 2106704 h 2237474"/>
              <a:gd name="connsiteX204" fmla="*/ 80022 w 12192000"/>
              <a:gd name="connsiteY204" fmla="*/ 2107254 h 2237474"/>
              <a:gd name="connsiteX205" fmla="*/ 79717 w 12192000"/>
              <a:gd name="connsiteY205" fmla="*/ 2107046 h 2237474"/>
              <a:gd name="connsiteX206" fmla="*/ 72352 w 12192000"/>
              <a:gd name="connsiteY206" fmla="*/ 2107991 h 2237474"/>
              <a:gd name="connsiteX207" fmla="*/ 37645 w 12192000"/>
              <a:gd name="connsiteY207" fmla="*/ 2115401 h 2237474"/>
              <a:gd name="connsiteX208" fmla="*/ 4572 w 12192000"/>
              <a:gd name="connsiteY208" fmla="*/ 2111091 h 2237474"/>
              <a:gd name="connsiteX209" fmla="*/ 0 w 12192000"/>
              <a:gd name="connsiteY209" fmla="*/ 2110468 h 2237474"/>
              <a:gd name="connsiteX210" fmla="*/ 0 w 12192000"/>
              <a:gd name="connsiteY210"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154948 w 12192000"/>
              <a:gd name="connsiteY4" fmla="*/ 762731 h 2237474"/>
              <a:gd name="connsiteX5" fmla="*/ 12047364 w 12192000"/>
              <a:gd name="connsiteY5" fmla="*/ 749662 h 2237474"/>
              <a:gd name="connsiteX6" fmla="*/ 11890686 w 12192000"/>
              <a:gd name="connsiteY6" fmla="*/ 732766 h 2237474"/>
              <a:gd name="connsiteX7" fmla="*/ 11782413 w 12192000"/>
              <a:gd name="connsiteY7" fmla="*/ 769868 h 2237474"/>
              <a:gd name="connsiteX8" fmla="*/ 11649954 w 12192000"/>
              <a:gd name="connsiteY8" fmla="*/ 749628 h 2237474"/>
              <a:gd name="connsiteX9" fmla="*/ 11560424 w 12192000"/>
              <a:gd name="connsiteY9" fmla="*/ 748017 h 2237474"/>
              <a:gd name="connsiteX10" fmla="*/ 11358455 w 12192000"/>
              <a:gd name="connsiteY10" fmla="*/ 747593 h 2237474"/>
              <a:gd name="connsiteX11" fmla="*/ 11165209 w 12192000"/>
              <a:gd name="connsiteY11" fmla="*/ 748852 h 2237474"/>
              <a:gd name="connsiteX12" fmla="*/ 11058755 w 12192000"/>
              <a:gd name="connsiteY12" fmla="*/ 749617 h 2237474"/>
              <a:gd name="connsiteX13" fmla="*/ 10884013 w 12192000"/>
              <a:gd name="connsiteY13" fmla="*/ 760728 h 2237474"/>
              <a:gd name="connsiteX14" fmla="*/ 10834688 w 12192000"/>
              <a:gd name="connsiteY14" fmla="*/ 757726 h 2237474"/>
              <a:gd name="connsiteX15" fmla="*/ 10805004 w 12192000"/>
              <a:gd name="connsiteY15" fmla="*/ 757573 h 2237474"/>
              <a:gd name="connsiteX16" fmla="*/ 10739478 w 12192000"/>
              <a:gd name="connsiteY16" fmla="*/ 776841 h 2237474"/>
              <a:gd name="connsiteX17" fmla="*/ 10458762 w 12192000"/>
              <a:gd name="connsiteY17" fmla="*/ 755400 h 2237474"/>
              <a:gd name="connsiteX18" fmla="*/ 10211200 w 12192000"/>
              <a:gd name="connsiteY18" fmla="*/ 767513 h 2237474"/>
              <a:gd name="connsiteX19" fmla="*/ 10167995 w 12192000"/>
              <a:gd name="connsiteY19" fmla="*/ 760843 h 2237474"/>
              <a:gd name="connsiteX20" fmla="*/ 9997044 w 12192000"/>
              <a:gd name="connsiteY20" fmla="*/ 780129 h 2237474"/>
              <a:gd name="connsiteX21" fmla="*/ 9943887 w 12192000"/>
              <a:gd name="connsiteY21" fmla="*/ 804141 h 2237474"/>
              <a:gd name="connsiteX22" fmla="*/ 9918248 w 12192000"/>
              <a:gd name="connsiteY22" fmla="*/ 816628 h 2237474"/>
              <a:gd name="connsiteX23" fmla="*/ 9798048 w 12192000"/>
              <a:gd name="connsiteY23" fmla="*/ 863207 h 2237474"/>
              <a:gd name="connsiteX24" fmla="*/ 9761459 w 12192000"/>
              <a:gd name="connsiteY24" fmla="*/ 862394 h 2237474"/>
              <a:gd name="connsiteX25" fmla="*/ 9705768 w 12192000"/>
              <a:gd name="connsiteY25" fmla="*/ 894610 h 2237474"/>
              <a:gd name="connsiteX26" fmla="*/ 9683005 w 12192000"/>
              <a:gd name="connsiteY26" fmla="*/ 894128 h 2237474"/>
              <a:gd name="connsiteX27" fmla="*/ 9594438 w 12192000"/>
              <a:gd name="connsiteY27" fmla="*/ 919051 h 2237474"/>
              <a:gd name="connsiteX28" fmla="*/ 9577033 w 12192000"/>
              <a:gd name="connsiteY28" fmla="*/ 922857 h 2237474"/>
              <a:gd name="connsiteX29" fmla="*/ 9544189 w 12192000"/>
              <a:gd name="connsiteY29" fmla="*/ 938966 h 2237474"/>
              <a:gd name="connsiteX30" fmla="*/ 9500499 w 12192000"/>
              <a:gd name="connsiteY30" fmla="*/ 954680 h 2237474"/>
              <a:gd name="connsiteX31" fmla="*/ 9428195 w 12192000"/>
              <a:gd name="connsiteY31" fmla="*/ 986225 h 2237474"/>
              <a:gd name="connsiteX32" fmla="*/ 9410017 w 12192000"/>
              <a:gd name="connsiteY32" fmla="*/ 993931 h 2237474"/>
              <a:gd name="connsiteX33" fmla="*/ 9392919 w 12192000"/>
              <a:gd name="connsiteY33" fmla="*/ 994656 h 2237474"/>
              <a:gd name="connsiteX34" fmla="*/ 9278619 w 12192000"/>
              <a:gd name="connsiteY34" fmla="*/ 1011878 h 2237474"/>
              <a:gd name="connsiteX35" fmla="*/ 9268019 w 12192000"/>
              <a:gd name="connsiteY35" fmla="*/ 1007442 h 2237474"/>
              <a:gd name="connsiteX36" fmla="*/ 9234662 w 12192000"/>
              <a:gd name="connsiteY36" fmla="*/ 1023056 h 2237474"/>
              <a:gd name="connsiteX37" fmla="*/ 9181033 w 12192000"/>
              <a:gd name="connsiteY37" fmla="*/ 1037921 h 2237474"/>
              <a:gd name="connsiteX38" fmla="*/ 9155969 w 12192000"/>
              <a:gd name="connsiteY38" fmla="*/ 1046804 h 2237474"/>
              <a:gd name="connsiteX39" fmla="*/ 9133985 w 12192000"/>
              <a:gd name="connsiteY39" fmla="*/ 1046450 h 2237474"/>
              <a:gd name="connsiteX40" fmla="*/ 9012987 w 12192000"/>
              <a:gd name="connsiteY40" fmla="*/ 1061986 h 2237474"/>
              <a:gd name="connsiteX41" fmla="*/ 8968445 w 12192000"/>
              <a:gd name="connsiteY41" fmla="*/ 1052169 h 2237474"/>
              <a:gd name="connsiteX42" fmla="*/ 8958984 w 12192000"/>
              <a:gd name="connsiteY42" fmla="*/ 1057212 h 2237474"/>
              <a:gd name="connsiteX43" fmla="*/ 8886001 w 12192000"/>
              <a:gd name="connsiteY43" fmla="*/ 1067468 h 2237474"/>
              <a:gd name="connsiteX44" fmla="*/ 8838610 w 12192000"/>
              <a:gd name="connsiteY44" fmla="*/ 1075091 h 2237474"/>
              <a:gd name="connsiteX45" fmla="*/ 8750383 w 12192000"/>
              <a:gd name="connsiteY45" fmla="*/ 1097387 h 2237474"/>
              <a:gd name="connsiteX46" fmla="*/ 8665605 w 12192000"/>
              <a:gd name="connsiteY46" fmla="*/ 1110791 h 2237474"/>
              <a:gd name="connsiteX47" fmla="*/ 8584946 w 12192000"/>
              <a:gd name="connsiteY47" fmla="*/ 1135226 h 2237474"/>
              <a:gd name="connsiteX48" fmla="*/ 8460755 w 12192000"/>
              <a:gd name="connsiteY48" fmla="*/ 1203427 h 2237474"/>
              <a:gd name="connsiteX49" fmla="*/ 8419755 w 12192000"/>
              <a:gd name="connsiteY49" fmla="*/ 1216260 h 2237474"/>
              <a:gd name="connsiteX50" fmla="*/ 8411626 w 12192000"/>
              <a:gd name="connsiteY50" fmla="*/ 1214397 h 2237474"/>
              <a:gd name="connsiteX51" fmla="*/ 8363469 w 12192000"/>
              <a:gd name="connsiteY51" fmla="*/ 1246658 h 2237474"/>
              <a:gd name="connsiteX52" fmla="*/ 8275497 w 12192000"/>
              <a:gd name="connsiteY52" fmla="*/ 1264396 h 2237474"/>
              <a:gd name="connsiteX53" fmla="*/ 8206287 w 12192000"/>
              <a:gd name="connsiteY53" fmla="*/ 1273060 h 2237474"/>
              <a:gd name="connsiteX54" fmla="*/ 8168705 w 12192000"/>
              <a:gd name="connsiteY54" fmla="*/ 1279956 h 2237474"/>
              <a:gd name="connsiteX55" fmla="*/ 8139997 w 12192000"/>
              <a:gd name="connsiteY55" fmla="*/ 1282713 h 2237474"/>
              <a:gd name="connsiteX56" fmla="*/ 8074238 w 12192000"/>
              <a:gd name="connsiteY56" fmla="*/ 1301895 h 2237474"/>
              <a:gd name="connsiteX57" fmla="*/ 7968292 w 12192000"/>
              <a:gd name="connsiteY57" fmla="*/ 1338779 h 2237474"/>
              <a:gd name="connsiteX58" fmla="*/ 7945122 w 12192000"/>
              <a:gd name="connsiteY58" fmla="*/ 1345477 h 2237474"/>
              <a:gd name="connsiteX59" fmla="*/ 7902328 w 12192000"/>
              <a:gd name="connsiteY59" fmla="*/ 1345865 h 2237474"/>
              <a:gd name="connsiteX60" fmla="*/ 7875879 w 12192000"/>
              <a:gd name="connsiteY60" fmla="*/ 1345646 h 2237474"/>
              <a:gd name="connsiteX61" fmla="*/ 7840612 w 12192000"/>
              <a:gd name="connsiteY61" fmla="*/ 1369373 h 2237474"/>
              <a:gd name="connsiteX62" fmla="*/ 7786819 w 12192000"/>
              <a:gd name="connsiteY62" fmla="*/ 1378970 h 2237474"/>
              <a:gd name="connsiteX63" fmla="*/ 7548172 w 12192000"/>
              <a:gd name="connsiteY63" fmla="*/ 1417460 h 2237474"/>
              <a:gd name="connsiteX64" fmla="*/ 7483437 w 12192000"/>
              <a:gd name="connsiteY64" fmla="*/ 1478152 h 2237474"/>
              <a:gd name="connsiteX65" fmla="*/ 7377870 w 12192000"/>
              <a:gd name="connsiteY65" fmla="*/ 1523319 h 2237474"/>
              <a:gd name="connsiteX66" fmla="*/ 7230737 w 12192000"/>
              <a:gd name="connsiteY66" fmla="*/ 1562633 h 2237474"/>
              <a:gd name="connsiteX67" fmla="*/ 7224458 w 12192000"/>
              <a:gd name="connsiteY67" fmla="*/ 1573008 h 2237474"/>
              <a:gd name="connsiteX68" fmla="*/ 7183121 w 12192000"/>
              <a:gd name="connsiteY68" fmla="*/ 1595162 h 2237474"/>
              <a:gd name="connsiteX69" fmla="*/ 7164601 w 12192000"/>
              <a:gd name="connsiteY69" fmla="*/ 1606490 h 2237474"/>
              <a:gd name="connsiteX70" fmla="*/ 7092727 w 12192000"/>
              <a:gd name="connsiteY70" fmla="*/ 1623628 h 2237474"/>
              <a:gd name="connsiteX71" fmla="*/ 7031309 w 12192000"/>
              <a:gd name="connsiteY71" fmla="*/ 1619451 h 2237474"/>
              <a:gd name="connsiteX72" fmla="*/ 6999084 w 12192000"/>
              <a:gd name="connsiteY72" fmla="*/ 1634317 h 2237474"/>
              <a:gd name="connsiteX73" fmla="*/ 6992107 w 12192000"/>
              <a:gd name="connsiteY73" fmla="*/ 1636860 h 2237474"/>
              <a:gd name="connsiteX74" fmla="*/ 6900177 w 12192000"/>
              <a:gd name="connsiteY74" fmla="*/ 1636016 h 2237474"/>
              <a:gd name="connsiteX75" fmla="*/ 6795372 w 12192000"/>
              <a:gd name="connsiteY75" fmla="*/ 1644845 h 2237474"/>
              <a:gd name="connsiteX76" fmla="*/ 6692251 w 12192000"/>
              <a:gd name="connsiteY76" fmla="*/ 1656357 h 2237474"/>
              <a:gd name="connsiteX77" fmla="*/ 6655235 w 12192000"/>
              <a:gd name="connsiteY77" fmla="*/ 1661869 h 2237474"/>
              <a:gd name="connsiteX78" fmla="*/ 6554894 w 12192000"/>
              <a:gd name="connsiteY78" fmla="*/ 1664428 h 2237474"/>
              <a:gd name="connsiteX79" fmla="*/ 6516595 w 12192000"/>
              <a:gd name="connsiteY79" fmla="*/ 1667475 h 2237474"/>
              <a:gd name="connsiteX80" fmla="*/ 6508541 w 12192000"/>
              <a:gd name="connsiteY80" fmla="*/ 1668757 h 2237474"/>
              <a:gd name="connsiteX81" fmla="*/ 6471012 w 12192000"/>
              <a:gd name="connsiteY81" fmla="*/ 1678604 h 2237474"/>
              <a:gd name="connsiteX82" fmla="*/ 6364035 w 12192000"/>
              <a:gd name="connsiteY82" fmla="*/ 1667683 h 2237474"/>
              <a:gd name="connsiteX83" fmla="*/ 6280959 w 12192000"/>
              <a:gd name="connsiteY83" fmla="*/ 1689329 h 2237474"/>
              <a:gd name="connsiteX84" fmla="*/ 6243319 w 12192000"/>
              <a:gd name="connsiteY84" fmla="*/ 1695560 h 2237474"/>
              <a:gd name="connsiteX85" fmla="*/ 6098321 w 12192000"/>
              <a:gd name="connsiteY85" fmla="*/ 1721646 h 2237474"/>
              <a:gd name="connsiteX86" fmla="*/ 5880652 w 12192000"/>
              <a:gd name="connsiteY86" fmla="*/ 1779643 h 2237474"/>
              <a:gd name="connsiteX87" fmla="*/ 5785959 w 12192000"/>
              <a:gd name="connsiteY87" fmla="*/ 1775307 h 2237474"/>
              <a:gd name="connsiteX88" fmla="*/ 5643534 w 12192000"/>
              <a:gd name="connsiteY88" fmla="*/ 1802919 h 2237474"/>
              <a:gd name="connsiteX89" fmla="*/ 5518799 w 12192000"/>
              <a:gd name="connsiteY89" fmla="*/ 1818312 h 2237474"/>
              <a:gd name="connsiteX90" fmla="*/ 5505014 w 12192000"/>
              <a:gd name="connsiteY90" fmla="*/ 1819259 h 2237474"/>
              <a:gd name="connsiteX91" fmla="*/ 5453307 w 12192000"/>
              <a:gd name="connsiteY91" fmla="*/ 1815450 h 2237474"/>
              <a:gd name="connsiteX92" fmla="*/ 5364192 w 12192000"/>
              <a:gd name="connsiteY92" fmla="*/ 1826074 h 2237474"/>
              <a:gd name="connsiteX93" fmla="*/ 5350380 w 12192000"/>
              <a:gd name="connsiteY93" fmla="*/ 1830891 h 2237474"/>
              <a:gd name="connsiteX94" fmla="*/ 5259633 w 12192000"/>
              <a:gd name="connsiteY94" fmla="*/ 1837160 h 2237474"/>
              <a:gd name="connsiteX95" fmla="*/ 5197513 w 12192000"/>
              <a:gd name="connsiteY95" fmla="*/ 1844718 h 2237474"/>
              <a:gd name="connsiteX96" fmla="*/ 5168852 w 12192000"/>
              <a:gd name="connsiteY96" fmla="*/ 1844846 h 2237474"/>
              <a:gd name="connsiteX97" fmla="*/ 5114927 w 12192000"/>
              <a:gd name="connsiteY97" fmla="*/ 1847827 h 2237474"/>
              <a:gd name="connsiteX98" fmla="*/ 5108970 w 12192000"/>
              <a:gd name="connsiteY98" fmla="*/ 1847935 h 2237474"/>
              <a:gd name="connsiteX99" fmla="*/ 5067961 w 12192000"/>
              <a:gd name="connsiteY99" fmla="*/ 1845917 h 2237474"/>
              <a:gd name="connsiteX100" fmla="*/ 5007075 w 12192000"/>
              <a:gd name="connsiteY100" fmla="*/ 1838626 h 2237474"/>
              <a:gd name="connsiteX101" fmla="*/ 4944087 w 12192000"/>
              <a:gd name="connsiteY101" fmla="*/ 1823332 h 2237474"/>
              <a:gd name="connsiteX102" fmla="*/ 4907662 w 12192000"/>
              <a:gd name="connsiteY102" fmla="*/ 1816900 h 2237474"/>
              <a:gd name="connsiteX103" fmla="*/ 4882386 w 12192000"/>
              <a:gd name="connsiteY103" fmla="*/ 1809844 h 2237474"/>
              <a:gd name="connsiteX104" fmla="*/ 4811440 w 12192000"/>
              <a:gd name="connsiteY104" fmla="*/ 1804655 h 2237474"/>
              <a:gd name="connsiteX105" fmla="*/ 4691075 w 12192000"/>
              <a:gd name="connsiteY105" fmla="*/ 1801389 h 2237474"/>
              <a:gd name="connsiteX106" fmla="*/ 4611738 w 12192000"/>
              <a:gd name="connsiteY106" fmla="*/ 1776964 h 2237474"/>
              <a:gd name="connsiteX107" fmla="*/ 4560070 w 12192000"/>
              <a:gd name="connsiteY107" fmla="*/ 1785640 h 2237474"/>
              <a:gd name="connsiteX108" fmla="*/ 4536503 w 12192000"/>
              <a:gd name="connsiteY108" fmla="*/ 1785334 h 2237474"/>
              <a:gd name="connsiteX109" fmla="*/ 4513724 w 12192000"/>
              <a:gd name="connsiteY109" fmla="*/ 1791996 h 2237474"/>
              <a:gd name="connsiteX110" fmla="*/ 4459810 w 12192000"/>
              <a:gd name="connsiteY110" fmla="*/ 1797886 h 2237474"/>
              <a:gd name="connsiteX111" fmla="*/ 4379064 w 12192000"/>
              <a:gd name="connsiteY111" fmla="*/ 1817177 h 2237474"/>
              <a:gd name="connsiteX112" fmla="*/ 4319209 w 12192000"/>
              <a:gd name="connsiteY112" fmla="*/ 1834833 h 2237474"/>
              <a:gd name="connsiteX113" fmla="*/ 4290981 w 12192000"/>
              <a:gd name="connsiteY113" fmla="*/ 1839677 h 2237474"/>
              <a:gd name="connsiteX114" fmla="*/ 4285792 w 12192000"/>
              <a:gd name="connsiteY114" fmla="*/ 1836231 h 2237474"/>
              <a:gd name="connsiteX115" fmla="*/ 4238372 w 12192000"/>
              <a:gd name="connsiteY115" fmla="*/ 1851480 h 2237474"/>
              <a:gd name="connsiteX116" fmla="*/ 4232517 w 12192000"/>
              <a:gd name="connsiteY116" fmla="*/ 1852567 h 2237474"/>
              <a:gd name="connsiteX117" fmla="*/ 4191732 w 12192000"/>
              <a:gd name="connsiteY117" fmla="*/ 1857328 h 2237474"/>
              <a:gd name="connsiteX118" fmla="*/ 4065532 w 12192000"/>
              <a:gd name="connsiteY118" fmla="*/ 1855477 h 2237474"/>
              <a:gd name="connsiteX119" fmla="*/ 4028460 w 12192000"/>
              <a:gd name="connsiteY119" fmla="*/ 1855137 h 2237474"/>
              <a:gd name="connsiteX120" fmla="*/ 4002267 w 12192000"/>
              <a:gd name="connsiteY120" fmla="*/ 1852352 h 2237474"/>
              <a:gd name="connsiteX121" fmla="*/ 3931396 w 12192000"/>
              <a:gd name="connsiteY121" fmla="*/ 1858915 h 2237474"/>
              <a:gd name="connsiteX122" fmla="*/ 3812162 w 12192000"/>
              <a:gd name="connsiteY122" fmla="*/ 1875501 h 2237474"/>
              <a:gd name="connsiteX123" fmla="*/ 3729530 w 12192000"/>
              <a:gd name="connsiteY123" fmla="*/ 1864513 h 2237474"/>
              <a:gd name="connsiteX124" fmla="*/ 3680177 w 12192000"/>
              <a:gd name="connsiteY124" fmla="*/ 1881552 h 2237474"/>
              <a:gd name="connsiteX125" fmla="*/ 3567259 w 12192000"/>
              <a:gd name="connsiteY125" fmla="*/ 1893482 h 2237474"/>
              <a:gd name="connsiteX126" fmla="*/ 3405770 w 12192000"/>
              <a:gd name="connsiteY126" fmla="*/ 1904591 h 2237474"/>
              <a:gd name="connsiteX127" fmla="*/ 3280097 w 12192000"/>
              <a:gd name="connsiteY127" fmla="*/ 1919610 h 2237474"/>
              <a:gd name="connsiteX128" fmla="*/ 3123424 w 12192000"/>
              <a:gd name="connsiteY128" fmla="*/ 1952930 h 2237474"/>
              <a:gd name="connsiteX129" fmla="*/ 3009910 w 12192000"/>
              <a:gd name="connsiteY129" fmla="*/ 1957866 h 2237474"/>
              <a:gd name="connsiteX130" fmla="*/ 2995934 w 12192000"/>
              <a:gd name="connsiteY130" fmla="*/ 1967085 h 2237474"/>
              <a:gd name="connsiteX131" fmla="*/ 2980071 w 12192000"/>
              <a:gd name="connsiteY131" fmla="*/ 1972988 h 2237474"/>
              <a:gd name="connsiteX132" fmla="*/ 2978094 w 12192000"/>
              <a:gd name="connsiteY132" fmla="*/ 1972369 h 2237474"/>
              <a:gd name="connsiteX133" fmla="*/ 2942858 w 12192000"/>
              <a:gd name="connsiteY133" fmla="*/ 1981367 h 2237474"/>
              <a:gd name="connsiteX134" fmla="*/ 2875436 w 12192000"/>
              <a:gd name="connsiteY134" fmla="*/ 1996977 h 2237474"/>
              <a:gd name="connsiteX135" fmla="*/ 2874892 w 12192000"/>
              <a:gd name="connsiteY135" fmla="*/ 1996085 h 2237474"/>
              <a:gd name="connsiteX136" fmla="*/ 2864145 w 12192000"/>
              <a:gd name="connsiteY136" fmla="*/ 1994061 h 2237474"/>
              <a:gd name="connsiteX137" fmla="*/ 2843662 w 12192000"/>
              <a:gd name="connsiteY137" fmla="*/ 1992498 h 2237474"/>
              <a:gd name="connsiteX138" fmla="*/ 2796128 w 12192000"/>
              <a:gd name="connsiteY138" fmla="*/ 1976403 h 2237474"/>
              <a:gd name="connsiteX139" fmla="*/ 2756784 w 12192000"/>
              <a:gd name="connsiteY139" fmla="*/ 1985116 h 2237474"/>
              <a:gd name="connsiteX140" fmla="*/ 2748833 w 12192000"/>
              <a:gd name="connsiteY140" fmla="*/ 1986323 h 2237474"/>
              <a:gd name="connsiteX141" fmla="*/ 2748661 w 12192000"/>
              <a:gd name="connsiteY141" fmla="*/ 1986122 h 2237474"/>
              <a:gd name="connsiteX142" fmla="*/ 2740251 w 12192000"/>
              <a:gd name="connsiteY142" fmla="*/ 1986946 h 2237474"/>
              <a:gd name="connsiteX143" fmla="*/ 2718916 w 12192000"/>
              <a:gd name="connsiteY143" fmla="*/ 1990867 h 2237474"/>
              <a:gd name="connsiteX144" fmla="*/ 2713522 w 12192000"/>
              <a:gd name="connsiteY144" fmla="*/ 1990173 h 2237474"/>
              <a:gd name="connsiteX145" fmla="*/ 2680597 w 12192000"/>
              <a:gd name="connsiteY145" fmla="*/ 1984996 h 2237474"/>
              <a:gd name="connsiteX146" fmla="*/ 2578178 w 12192000"/>
              <a:gd name="connsiteY146" fmla="*/ 1990531 h 2237474"/>
              <a:gd name="connsiteX147" fmla="*/ 2476147 w 12192000"/>
              <a:gd name="connsiteY147" fmla="*/ 1998305 h 2237474"/>
              <a:gd name="connsiteX148" fmla="*/ 2373568 w 12192000"/>
              <a:gd name="connsiteY148" fmla="*/ 2003219 h 2237474"/>
              <a:gd name="connsiteX149" fmla="*/ 2321399 w 12192000"/>
              <a:gd name="connsiteY149" fmla="*/ 1989467 h 2237474"/>
              <a:gd name="connsiteX150" fmla="*/ 2315525 w 12192000"/>
              <a:gd name="connsiteY150" fmla="*/ 1989708 h 2237474"/>
              <a:gd name="connsiteX151" fmla="*/ 2300792 w 12192000"/>
              <a:gd name="connsiteY151" fmla="*/ 1994290 h 2237474"/>
              <a:gd name="connsiteX152" fmla="*/ 2295469 w 12192000"/>
              <a:gd name="connsiteY152" fmla="*/ 1996659 h 2237474"/>
              <a:gd name="connsiteX153" fmla="*/ 2287219 w 12192000"/>
              <a:gd name="connsiteY153" fmla="*/ 1998750 h 2237474"/>
              <a:gd name="connsiteX154" fmla="*/ 2286948 w 12192000"/>
              <a:gd name="connsiteY154" fmla="*/ 1998596 h 2237474"/>
              <a:gd name="connsiteX155" fmla="*/ 2243069 w 12192000"/>
              <a:gd name="connsiteY155" fmla="*/ 2015111 h 2237474"/>
              <a:gd name="connsiteX156" fmla="*/ 2186609 w 12192000"/>
              <a:gd name="connsiteY156" fmla="*/ 2008263 h 2237474"/>
              <a:gd name="connsiteX157" fmla="*/ 2164831 w 12192000"/>
              <a:gd name="connsiteY157" fmla="*/ 2010143 h 2237474"/>
              <a:gd name="connsiteX158" fmla="*/ 2152836 w 12192000"/>
              <a:gd name="connsiteY158" fmla="*/ 2010048 h 2237474"/>
              <a:gd name="connsiteX159" fmla="*/ 2117102 w 12192000"/>
              <a:gd name="connsiteY159" fmla="*/ 2023004 h 2237474"/>
              <a:gd name="connsiteX160" fmla="*/ 2111935 w 12192000"/>
              <a:gd name="connsiteY160" fmla="*/ 2023163 h 2237474"/>
              <a:gd name="connsiteX161" fmla="*/ 2089991 w 12192000"/>
              <a:gd name="connsiteY161" fmla="*/ 2034193 h 2237474"/>
              <a:gd name="connsiteX162" fmla="*/ 2058061 w 12192000"/>
              <a:gd name="connsiteY162" fmla="*/ 2047942 h 2237474"/>
              <a:gd name="connsiteX163" fmla="*/ 2055737 w 12192000"/>
              <a:gd name="connsiteY163" fmla="*/ 2047704 h 2237474"/>
              <a:gd name="connsiteX164" fmla="*/ 2042244 w 12192000"/>
              <a:gd name="connsiteY164" fmla="*/ 2055560 h 2237474"/>
              <a:gd name="connsiteX165" fmla="*/ 1976224 w 12192000"/>
              <a:gd name="connsiteY165" fmla="*/ 2074257 h 2237474"/>
              <a:gd name="connsiteX166" fmla="*/ 1877728 w 12192000"/>
              <a:gd name="connsiteY166" fmla="*/ 2101004 h 2237474"/>
              <a:gd name="connsiteX167" fmla="*/ 1759056 w 12192000"/>
              <a:gd name="connsiteY167" fmla="*/ 2125608 h 2237474"/>
              <a:gd name="connsiteX168" fmla="*/ 1637948 w 12192000"/>
              <a:gd name="connsiteY168" fmla="*/ 2172597 h 2237474"/>
              <a:gd name="connsiteX169" fmla="*/ 1434549 w 12192000"/>
              <a:gd name="connsiteY169" fmla="*/ 2234522 h 2237474"/>
              <a:gd name="connsiteX170" fmla="*/ 1398481 w 12192000"/>
              <a:gd name="connsiteY170" fmla="*/ 2237074 h 2237474"/>
              <a:gd name="connsiteX171" fmla="*/ 1398407 w 12192000"/>
              <a:gd name="connsiteY171" fmla="*/ 2237095 h 2237474"/>
              <a:gd name="connsiteX172" fmla="*/ 1370962 w 12192000"/>
              <a:gd name="connsiteY172" fmla="*/ 2237474 h 2237474"/>
              <a:gd name="connsiteX173" fmla="*/ 1356367 w 12192000"/>
              <a:gd name="connsiteY173" fmla="*/ 2235089 h 2237474"/>
              <a:gd name="connsiteX174" fmla="*/ 1324828 w 12192000"/>
              <a:gd name="connsiteY174" fmla="*/ 2231968 h 2237474"/>
              <a:gd name="connsiteX175" fmla="*/ 1297744 w 12192000"/>
              <a:gd name="connsiteY175" fmla="*/ 2235849 h 2237474"/>
              <a:gd name="connsiteX176" fmla="*/ 1286236 w 12192000"/>
              <a:gd name="connsiteY176" fmla="*/ 2233135 h 2237474"/>
              <a:gd name="connsiteX177" fmla="*/ 1283504 w 12192000"/>
              <a:gd name="connsiteY177" fmla="*/ 2233797 h 2237474"/>
              <a:gd name="connsiteX178" fmla="*/ 1279765 w 12192000"/>
              <a:gd name="connsiteY178" fmla="*/ 2229639 h 2237474"/>
              <a:gd name="connsiteX179" fmla="*/ 1195347 w 12192000"/>
              <a:gd name="connsiteY179" fmla="*/ 2212354 h 2237474"/>
              <a:gd name="connsiteX180" fmla="*/ 970251 w 12192000"/>
              <a:gd name="connsiteY180" fmla="*/ 2221029 h 2237474"/>
              <a:gd name="connsiteX181" fmla="*/ 812914 w 12192000"/>
              <a:gd name="connsiteY181" fmla="*/ 2202752 h 2237474"/>
              <a:gd name="connsiteX182" fmla="*/ 800195 w 12192000"/>
              <a:gd name="connsiteY182" fmla="*/ 2209407 h 2237474"/>
              <a:gd name="connsiteX183" fmla="*/ 784978 w 12192000"/>
              <a:gd name="connsiteY183" fmla="*/ 2212360 h 2237474"/>
              <a:gd name="connsiteX184" fmla="*/ 681987 w 12192000"/>
              <a:gd name="connsiteY184" fmla="*/ 2216757 h 2237474"/>
              <a:gd name="connsiteX185" fmla="*/ 669923 w 12192000"/>
              <a:gd name="connsiteY185" fmla="*/ 2211682 h 2237474"/>
              <a:gd name="connsiteX186" fmla="*/ 648680 w 12192000"/>
              <a:gd name="connsiteY186" fmla="*/ 2206229 h 2237474"/>
              <a:gd name="connsiteX187" fmla="*/ 597225 w 12192000"/>
              <a:gd name="connsiteY187" fmla="*/ 2180999 h 2237474"/>
              <a:gd name="connsiteX188" fmla="*/ 558449 w 12192000"/>
              <a:gd name="connsiteY188" fmla="*/ 2182346 h 2237474"/>
              <a:gd name="connsiteX189" fmla="*/ 550517 w 12192000"/>
              <a:gd name="connsiteY189" fmla="*/ 2182060 h 2237474"/>
              <a:gd name="connsiteX190" fmla="*/ 550309 w 12192000"/>
              <a:gd name="connsiteY190" fmla="*/ 2181825 h 2237474"/>
              <a:gd name="connsiteX191" fmla="*/ 541836 w 12192000"/>
              <a:gd name="connsiteY191" fmla="*/ 2181063 h 2237474"/>
              <a:gd name="connsiteX192" fmla="*/ 536057 w 12192000"/>
              <a:gd name="connsiteY192" fmla="*/ 2181537 h 2237474"/>
              <a:gd name="connsiteX193" fmla="*/ 520671 w 12192000"/>
              <a:gd name="connsiteY193" fmla="*/ 2180980 h 2237474"/>
              <a:gd name="connsiteX194" fmla="*/ 515024 w 12192000"/>
              <a:gd name="connsiteY194" fmla="*/ 2179258 h 2237474"/>
              <a:gd name="connsiteX195" fmla="*/ 512278 w 12192000"/>
              <a:gd name="connsiteY195" fmla="*/ 2176369 h 2237474"/>
              <a:gd name="connsiteX196" fmla="*/ 480419 w 12192000"/>
              <a:gd name="connsiteY196" fmla="*/ 2167807 h 2237474"/>
              <a:gd name="connsiteX197" fmla="*/ 413835 w 12192000"/>
              <a:gd name="connsiteY197" fmla="*/ 2156783 h 2237474"/>
              <a:gd name="connsiteX198" fmla="*/ 376513 w 12192000"/>
              <a:gd name="connsiteY198" fmla="*/ 2154014 h 2237474"/>
              <a:gd name="connsiteX199" fmla="*/ 273386 w 12192000"/>
              <a:gd name="connsiteY199" fmla="*/ 2142551 h 2237474"/>
              <a:gd name="connsiteX200" fmla="*/ 169207 w 12192000"/>
              <a:gd name="connsiteY200" fmla="*/ 2128100 h 2237474"/>
              <a:gd name="connsiteX201" fmla="*/ 93149 w 12192000"/>
              <a:gd name="connsiteY201" fmla="*/ 2105324 h 2237474"/>
              <a:gd name="connsiteX202" fmla="*/ 88109 w 12192000"/>
              <a:gd name="connsiteY202" fmla="*/ 2106704 h 2237474"/>
              <a:gd name="connsiteX203" fmla="*/ 80022 w 12192000"/>
              <a:gd name="connsiteY203" fmla="*/ 2107254 h 2237474"/>
              <a:gd name="connsiteX204" fmla="*/ 79717 w 12192000"/>
              <a:gd name="connsiteY204" fmla="*/ 2107046 h 2237474"/>
              <a:gd name="connsiteX205" fmla="*/ 72352 w 12192000"/>
              <a:gd name="connsiteY205" fmla="*/ 2107991 h 2237474"/>
              <a:gd name="connsiteX206" fmla="*/ 37645 w 12192000"/>
              <a:gd name="connsiteY206" fmla="*/ 2115401 h 2237474"/>
              <a:gd name="connsiteX207" fmla="*/ 4572 w 12192000"/>
              <a:gd name="connsiteY207" fmla="*/ 2111091 h 2237474"/>
              <a:gd name="connsiteX208" fmla="*/ 0 w 12192000"/>
              <a:gd name="connsiteY208" fmla="*/ 2110468 h 2237474"/>
              <a:gd name="connsiteX209" fmla="*/ 0 w 12192000"/>
              <a:gd name="connsiteY209"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154948 w 12192000"/>
              <a:gd name="connsiteY4" fmla="*/ 762731 h 2237474"/>
              <a:gd name="connsiteX5" fmla="*/ 12047364 w 12192000"/>
              <a:gd name="connsiteY5" fmla="*/ 749662 h 2237474"/>
              <a:gd name="connsiteX6" fmla="*/ 11890686 w 12192000"/>
              <a:gd name="connsiteY6" fmla="*/ 732766 h 2237474"/>
              <a:gd name="connsiteX7" fmla="*/ 11782413 w 12192000"/>
              <a:gd name="connsiteY7" fmla="*/ 769868 h 2237474"/>
              <a:gd name="connsiteX8" fmla="*/ 11649954 w 12192000"/>
              <a:gd name="connsiteY8" fmla="*/ 749628 h 2237474"/>
              <a:gd name="connsiteX9" fmla="*/ 11560424 w 12192000"/>
              <a:gd name="connsiteY9" fmla="*/ 748017 h 2237474"/>
              <a:gd name="connsiteX10" fmla="*/ 11358455 w 12192000"/>
              <a:gd name="connsiteY10" fmla="*/ 747593 h 2237474"/>
              <a:gd name="connsiteX11" fmla="*/ 11165209 w 12192000"/>
              <a:gd name="connsiteY11" fmla="*/ 748852 h 2237474"/>
              <a:gd name="connsiteX12" fmla="*/ 11058755 w 12192000"/>
              <a:gd name="connsiteY12" fmla="*/ 749617 h 2237474"/>
              <a:gd name="connsiteX13" fmla="*/ 10884013 w 12192000"/>
              <a:gd name="connsiteY13" fmla="*/ 760728 h 2237474"/>
              <a:gd name="connsiteX14" fmla="*/ 10834688 w 12192000"/>
              <a:gd name="connsiteY14" fmla="*/ 757726 h 2237474"/>
              <a:gd name="connsiteX15" fmla="*/ 10805004 w 12192000"/>
              <a:gd name="connsiteY15" fmla="*/ 757573 h 2237474"/>
              <a:gd name="connsiteX16" fmla="*/ 10739478 w 12192000"/>
              <a:gd name="connsiteY16" fmla="*/ 776841 h 2237474"/>
              <a:gd name="connsiteX17" fmla="*/ 10458762 w 12192000"/>
              <a:gd name="connsiteY17" fmla="*/ 755400 h 2237474"/>
              <a:gd name="connsiteX18" fmla="*/ 10211200 w 12192000"/>
              <a:gd name="connsiteY18" fmla="*/ 767513 h 2237474"/>
              <a:gd name="connsiteX19" fmla="*/ 10167995 w 12192000"/>
              <a:gd name="connsiteY19" fmla="*/ 760843 h 2237474"/>
              <a:gd name="connsiteX20" fmla="*/ 9997044 w 12192000"/>
              <a:gd name="connsiteY20" fmla="*/ 780129 h 2237474"/>
              <a:gd name="connsiteX21" fmla="*/ 9943887 w 12192000"/>
              <a:gd name="connsiteY21" fmla="*/ 804141 h 2237474"/>
              <a:gd name="connsiteX22" fmla="*/ 9918248 w 12192000"/>
              <a:gd name="connsiteY22" fmla="*/ 816628 h 2237474"/>
              <a:gd name="connsiteX23" fmla="*/ 9798048 w 12192000"/>
              <a:gd name="connsiteY23" fmla="*/ 863207 h 2237474"/>
              <a:gd name="connsiteX24" fmla="*/ 9761459 w 12192000"/>
              <a:gd name="connsiteY24" fmla="*/ 862394 h 2237474"/>
              <a:gd name="connsiteX25" fmla="*/ 9705768 w 12192000"/>
              <a:gd name="connsiteY25" fmla="*/ 894610 h 2237474"/>
              <a:gd name="connsiteX26" fmla="*/ 9683005 w 12192000"/>
              <a:gd name="connsiteY26" fmla="*/ 894128 h 2237474"/>
              <a:gd name="connsiteX27" fmla="*/ 9594438 w 12192000"/>
              <a:gd name="connsiteY27" fmla="*/ 919051 h 2237474"/>
              <a:gd name="connsiteX28" fmla="*/ 9577033 w 12192000"/>
              <a:gd name="connsiteY28" fmla="*/ 922857 h 2237474"/>
              <a:gd name="connsiteX29" fmla="*/ 9544189 w 12192000"/>
              <a:gd name="connsiteY29" fmla="*/ 938966 h 2237474"/>
              <a:gd name="connsiteX30" fmla="*/ 9500499 w 12192000"/>
              <a:gd name="connsiteY30" fmla="*/ 954680 h 2237474"/>
              <a:gd name="connsiteX31" fmla="*/ 9428195 w 12192000"/>
              <a:gd name="connsiteY31" fmla="*/ 986225 h 2237474"/>
              <a:gd name="connsiteX32" fmla="*/ 9410017 w 12192000"/>
              <a:gd name="connsiteY32" fmla="*/ 993931 h 2237474"/>
              <a:gd name="connsiteX33" fmla="*/ 9392919 w 12192000"/>
              <a:gd name="connsiteY33" fmla="*/ 994656 h 2237474"/>
              <a:gd name="connsiteX34" fmla="*/ 9278619 w 12192000"/>
              <a:gd name="connsiteY34" fmla="*/ 1011878 h 2237474"/>
              <a:gd name="connsiteX35" fmla="*/ 9268019 w 12192000"/>
              <a:gd name="connsiteY35" fmla="*/ 1007442 h 2237474"/>
              <a:gd name="connsiteX36" fmla="*/ 9234662 w 12192000"/>
              <a:gd name="connsiteY36" fmla="*/ 1023056 h 2237474"/>
              <a:gd name="connsiteX37" fmla="*/ 9181033 w 12192000"/>
              <a:gd name="connsiteY37" fmla="*/ 1037921 h 2237474"/>
              <a:gd name="connsiteX38" fmla="*/ 9155969 w 12192000"/>
              <a:gd name="connsiteY38" fmla="*/ 1046804 h 2237474"/>
              <a:gd name="connsiteX39" fmla="*/ 9133985 w 12192000"/>
              <a:gd name="connsiteY39" fmla="*/ 1046450 h 2237474"/>
              <a:gd name="connsiteX40" fmla="*/ 9012987 w 12192000"/>
              <a:gd name="connsiteY40" fmla="*/ 1061986 h 2237474"/>
              <a:gd name="connsiteX41" fmla="*/ 8968445 w 12192000"/>
              <a:gd name="connsiteY41" fmla="*/ 1052169 h 2237474"/>
              <a:gd name="connsiteX42" fmla="*/ 8958984 w 12192000"/>
              <a:gd name="connsiteY42" fmla="*/ 1057212 h 2237474"/>
              <a:gd name="connsiteX43" fmla="*/ 8886001 w 12192000"/>
              <a:gd name="connsiteY43" fmla="*/ 1067468 h 2237474"/>
              <a:gd name="connsiteX44" fmla="*/ 8838610 w 12192000"/>
              <a:gd name="connsiteY44" fmla="*/ 1075091 h 2237474"/>
              <a:gd name="connsiteX45" fmla="*/ 8750383 w 12192000"/>
              <a:gd name="connsiteY45" fmla="*/ 1097387 h 2237474"/>
              <a:gd name="connsiteX46" fmla="*/ 8665605 w 12192000"/>
              <a:gd name="connsiteY46" fmla="*/ 1110791 h 2237474"/>
              <a:gd name="connsiteX47" fmla="*/ 8584946 w 12192000"/>
              <a:gd name="connsiteY47" fmla="*/ 1135226 h 2237474"/>
              <a:gd name="connsiteX48" fmla="*/ 8460755 w 12192000"/>
              <a:gd name="connsiteY48" fmla="*/ 1203427 h 2237474"/>
              <a:gd name="connsiteX49" fmla="*/ 8419755 w 12192000"/>
              <a:gd name="connsiteY49" fmla="*/ 1216260 h 2237474"/>
              <a:gd name="connsiteX50" fmla="*/ 8411626 w 12192000"/>
              <a:gd name="connsiteY50" fmla="*/ 1214397 h 2237474"/>
              <a:gd name="connsiteX51" fmla="*/ 8363469 w 12192000"/>
              <a:gd name="connsiteY51" fmla="*/ 1246658 h 2237474"/>
              <a:gd name="connsiteX52" fmla="*/ 8275497 w 12192000"/>
              <a:gd name="connsiteY52" fmla="*/ 1264396 h 2237474"/>
              <a:gd name="connsiteX53" fmla="*/ 8206287 w 12192000"/>
              <a:gd name="connsiteY53" fmla="*/ 1273060 h 2237474"/>
              <a:gd name="connsiteX54" fmla="*/ 8168705 w 12192000"/>
              <a:gd name="connsiteY54" fmla="*/ 1279956 h 2237474"/>
              <a:gd name="connsiteX55" fmla="*/ 8139997 w 12192000"/>
              <a:gd name="connsiteY55" fmla="*/ 1282713 h 2237474"/>
              <a:gd name="connsiteX56" fmla="*/ 8074238 w 12192000"/>
              <a:gd name="connsiteY56" fmla="*/ 1301895 h 2237474"/>
              <a:gd name="connsiteX57" fmla="*/ 7968292 w 12192000"/>
              <a:gd name="connsiteY57" fmla="*/ 1338779 h 2237474"/>
              <a:gd name="connsiteX58" fmla="*/ 7902328 w 12192000"/>
              <a:gd name="connsiteY58" fmla="*/ 1345865 h 2237474"/>
              <a:gd name="connsiteX59" fmla="*/ 7875879 w 12192000"/>
              <a:gd name="connsiteY59" fmla="*/ 1345646 h 2237474"/>
              <a:gd name="connsiteX60" fmla="*/ 7840612 w 12192000"/>
              <a:gd name="connsiteY60" fmla="*/ 1369373 h 2237474"/>
              <a:gd name="connsiteX61" fmla="*/ 7786819 w 12192000"/>
              <a:gd name="connsiteY61" fmla="*/ 1378970 h 2237474"/>
              <a:gd name="connsiteX62" fmla="*/ 7548172 w 12192000"/>
              <a:gd name="connsiteY62" fmla="*/ 1417460 h 2237474"/>
              <a:gd name="connsiteX63" fmla="*/ 7483437 w 12192000"/>
              <a:gd name="connsiteY63" fmla="*/ 1478152 h 2237474"/>
              <a:gd name="connsiteX64" fmla="*/ 7377870 w 12192000"/>
              <a:gd name="connsiteY64" fmla="*/ 1523319 h 2237474"/>
              <a:gd name="connsiteX65" fmla="*/ 7230737 w 12192000"/>
              <a:gd name="connsiteY65" fmla="*/ 1562633 h 2237474"/>
              <a:gd name="connsiteX66" fmla="*/ 7224458 w 12192000"/>
              <a:gd name="connsiteY66" fmla="*/ 1573008 h 2237474"/>
              <a:gd name="connsiteX67" fmla="*/ 7183121 w 12192000"/>
              <a:gd name="connsiteY67" fmla="*/ 1595162 h 2237474"/>
              <a:gd name="connsiteX68" fmla="*/ 7164601 w 12192000"/>
              <a:gd name="connsiteY68" fmla="*/ 1606490 h 2237474"/>
              <a:gd name="connsiteX69" fmla="*/ 7092727 w 12192000"/>
              <a:gd name="connsiteY69" fmla="*/ 1623628 h 2237474"/>
              <a:gd name="connsiteX70" fmla="*/ 7031309 w 12192000"/>
              <a:gd name="connsiteY70" fmla="*/ 1619451 h 2237474"/>
              <a:gd name="connsiteX71" fmla="*/ 6999084 w 12192000"/>
              <a:gd name="connsiteY71" fmla="*/ 1634317 h 2237474"/>
              <a:gd name="connsiteX72" fmla="*/ 6992107 w 12192000"/>
              <a:gd name="connsiteY72" fmla="*/ 1636860 h 2237474"/>
              <a:gd name="connsiteX73" fmla="*/ 6900177 w 12192000"/>
              <a:gd name="connsiteY73" fmla="*/ 1636016 h 2237474"/>
              <a:gd name="connsiteX74" fmla="*/ 6795372 w 12192000"/>
              <a:gd name="connsiteY74" fmla="*/ 1644845 h 2237474"/>
              <a:gd name="connsiteX75" fmla="*/ 6692251 w 12192000"/>
              <a:gd name="connsiteY75" fmla="*/ 1656357 h 2237474"/>
              <a:gd name="connsiteX76" fmla="*/ 6655235 w 12192000"/>
              <a:gd name="connsiteY76" fmla="*/ 1661869 h 2237474"/>
              <a:gd name="connsiteX77" fmla="*/ 6554894 w 12192000"/>
              <a:gd name="connsiteY77" fmla="*/ 1664428 h 2237474"/>
              <a:gd name="connsiteX78" fmla="*/ 6516595 w 12192000"/>
              <a:gd name="connsiteY78" fmla="*/ 1667475 h 2237474"/>
              <a:gd name="connsiteX79" fmla="*/ 6508541 w 12192000"/>
              <a:gd name="connsiteY79" fmla="*/ 1668757 h 2237474"/>
              <a:gd name="connsiteX80" fmla="*/ 6471012 w 12192000"/>
              <a:gd name="connsiteY80" fmla="*/ 1678604 h 2237474"/>
              <a:gd name="connsiteX81" fmla="*/ 6364035 w 12192000"/>
              <a:gd name="connsiteY81" fmla="*/ 1667683 h 2237474"/>
              <a:gd name="connsiteX82" fmla="*/ 6280959 w 12192000"/>
              <a:gd name="connsiteY82" fmla="*/ 1689329 h 2237474"/>
              <a:gd name="connsiteX83" fmla="*/ 6243319 w 12192000"/>
              <a:gd name="connsiteY83" fmla="*/ 1695560 h 2237474"/>
              <a:gd name="connsiteX84" fmla="*/ 6098321 w 12192000"/>
              <a:gd name="connsiteY84" fmla="*/ 1721646 h 2237474"/>
              <a:gd name="connsiteX85" fmla="*/ 5880652 w 12192000"/>
              <a:gd name="connsiteY85" fmla="*/ 1779643 h 2237474"/>
              <a:gd name="connsiteX86" fmla="*/ 5785959 w 12192000"/>
              <a:gd name="connsiteY86" fmla="*/ 1775307 h 2237474"/>
              <a:gd name="connsiteX87" fmla="*/ 5643534 w 12192000"/>
              <a:gd name="connsiteY87" fmla="*/ 1802919 h 2237474"/>
              <a:gd name="connsiteX88" fmla="*/ 5518799 w 12192000"/>
              <a:gd name="connsiteY88" fmla="*/ 1818312 h 2237474"/>
              <a:gd name="connsiteX89" fmla="*/ 5505014 w 12192000"/>
              <a:gd name="connsiteY89" fmla="*/ 1819259 h 2237474"/>
              <a:gd name="connsiteX90" fmla="*/ 5453307 w 12192000"/>
              <a:gd name="connsiteY90" fmla="*/ 1815450 h 2237474"/>
              <a:gd name="connsiteX91" fmla="*/ 5364192 w 12192000"/>
              <a:gd name="connsiteY91" fmla="*/ 1826074 h 2237474"/>
              <a:gd name="connsiteX92" fmla="*/ 5350380 w 12192000"/>
              <a:gd name="connsiteY92" fmla="*/ 1830891 h 2237474"/>
              <a:gd name="connsiteX93" fmla="*/ 5259633 w 12192000"/>
              <a:gd name="connsiteY93" fmla="*/ 1837160 h 2237474"/>
              <a:gd name="connsiteX94" fmla="*/ 5197513 w 12192000"/>
              <a:gd name="connsiteY94" fmla="*/ 1844718 h 2237474"/>
              <a:gd name="connsiteX95" fmla="*/ 5168852 w 12192000"/>
              <a:gd name="connsiteY95" fmla="*/ 1844846 h 2237474"/>
              <a:gd name="connsiteX96" fmla="*/ 5114927 w 12192000"/>
              <a:gd name="connsiteY96" fmla="*/ 1847827 h 2237474"/>
              <a:gd name="connsiteX97" fmla="*/ 5108970 w 12192000"/>
              <a:gd name="connsiteY97" fmla="*/ 1847935 h 2237474"/>
              <a:gd name="connsiteX98" fmla="*/ 5067961 w 12192000"/>
              <a:gd name="connsiteY98" fmla="*/ 1845917 h 2237474"/>
              <a:gd name="connsiteX99" fmla="*/ 5007075 w 12192000"/>
              <a:gd name="connsiteY99" fmla="*/ 1838626 h 2237474"/>
              <a:gd name="connsiteX100" fmla="*/ 4944087 w 12192000"/>
              <a:gd name="connsiteY100" fmla="*/ 1823332 h 2237474"/>
              <a:gd name="connsiteX101" fmla="*/ 4907662 w 12192000"/>
              <a:gd name="connsiteY101" fmla="*/ 1816900 h 2237474"/>
              <a:gd name="connsiteX102" fmla="*/ 4882386 w 12192000"/>
              <a:gd name="connsiteY102" fmla="*/ 1809844 h 2237474"/>
              <a:gd name="connsiteX103" fmla="*/ 4811440 w 12192000"/>
              <a:gd name="connsiteY103" fmla="*/ 1804655 h 2237474"/>
              <a:gd name="connsiteX104" fmla="*/ 4691075 w 12192000"/>
              <a:gd name="connsiteY104" fmla="*/ 1801389 h 2237474"/>
              <a:gd name="connsiteX105" fmla="*/ 4611738 w 12192000"/>
              <a:gd name="connsiteY105" fmla="*/ 1776964 h 2237474"/>
              <a:gd name="connsiteX106" fmla="*/ 4560070 w 12192000"/>
              <a:gd name="connsiteY106" fmla="*/ 1785640 h 2237474"/>
              <a:gd name="connsiteX107" fmla="*/ 4536503 w 12192000"/>
              <a:gd name="connsiteY107" fmla="*/ 1785334 h 2237474"/>
              <a:gd name="connsiteX108" fmla="*/ 4513724 w 12192000"/>
              <a:gd name="connsiteY108" fmla="*/ 1791996 h 2237474"/>
              <a:gd name="connsiteX109" fmla="*/ 4459810 w 12192000"/>
              <a:gd name="connsiteY109" fmla="*/ 1797886 h 2237474"/>
              <a:gd name="connsiteX110" fmla="*/ 4379064 w 12192000"/>
              <a:gd name="connsiteY110" fmla="*/ 1817177 h 2237474"/>
              <a:gd name="connsiteX111" fmla="*/ 4319209 w 12192000"/>
              <a:gd name="connsiteY111" fmla="*/ 1834833 h 2237474"/>
              <a:gd name="connsiteX112" fmla="*/ 4290981 w 12192000"/>
              <a:gd name="connsiteY112" fmla="*/ 1839677 h 2237474"/>
              <a:gd name="connsiteX113" fmla="*/ 4285792 w 12192000"/>
              <a:gd name="connsiteY113" fmla="*/ 1836231 h 2237474"/>
              <a:gd name="connsiteX114" fmla="*/ 4238372 w 12192000"/>
              <a:gd name="connsiteY114" fmla="*/ 1851480 h 2237474"/>
              <a:gd name="connsiteX115" fmla="*/ 4232517 w 12192000"/>
              <a:gd name="connsiteY115" fmla="*/ 1852567 h 2237474"/>
              <a:gd name="connsiteX116" fmla="*/ 4191732 w 12192000"/>
              <a:gd name="connsiteY116" fmla="*/ 1857328 h 2237474"/>
              <a:gd name="connsiteX117" fmla="*/ 4065532 w 12192000"/>
              <a:gd name="connsiteY117" fmla="*/ 1855477 h 2237474"/>
              <a:gd name="connsiteX118" fmla="*/ 4028460 w 12192000"/>
              <a:gd name="connsiteY118" fmla="*/ 1855137 h 2237474"/>
              <a:gd name="connsiteX119" fmla="*/ 4002267 w 12192000"/>
              <a:gd name="connsiteY119" fmla="*/ 1852352 h 2237474"/>
              <a:gd name="connsiteX120" fmla="*/ 3931396 w 12192000"/>
              <a:gd name="connsiteY120" fmla="*/ 1858915 h 2237474"/>
              <a:gd name="connsiteX121" fmla="*/ 3812162 w 12192000"/>
              <a:gd name="connsiteY121" fmla="*/ 1875501 h 2237474"/>
              <a:gd name="connsiteX122" fmla="*/ 3729530 w 12192000"/>
              <a:gd name="connsiteY122" fmla="*/ 1864513 h 2237474"/>
              <a:gd name="connsiteX123" fmla="*/ 3680177 w 12192000"/>
              <a:gd name="connsiteY123" fmla="*/ 1881552 h 2237474"/>
              <a:gd name="connsiteX124" fmla="*/ 3567259 w 12192000"/>
              <a:gd name="connsiteY124" fmla="*/ 1893482 h 2237474"/>
              <a:gd name="connsiteX125" fmla="*/ 3405770 w 12192000"/>
              <a:gd name="connsiteY125" fmla="*/ 1904591 h 2237474"/>
              <a:gd name="connsiteX126" fmla="*/ 3280097 w 12192000"/>
              <a:gd name="connsiteY126" fmla="*/ 1919610 h 2237474"/>
              <a:gd name="connsiteX127" fmla="*/ 3123424 w 12192000"/>
              <a:gd name="connsiteY127" fmla="*/ 1952930 h 2237474"/>
              <a:gd name="connsiteX128" fmla="*/ 3009910 w 12192000"/>
              <a:gd name="connsiteY128" fmla="*/ 1957866 h 2237474"/>
              <a:gd name="connsiteX129" fmla="*/ 2995934 w 12192000"/>
              <a:gd name="connsiteY129" fmla="*/ 1967085 h 2237474"/>
              <a:gd name="connsiteX130" fmla="*/ 2980071 w 12192000"/>
              <a:gd name="connsiteY130" fmla="*/ 1972988 h 2237474"/>
              <a:gd name="connsiteX131" fmla="*/ 2978094 w 12192000"/>
              <a:gd name="connsiteY131" fmla="*/ 1972369 h 2237474"/>
              <a:gd name="connsiteX132" fmla="*/ 2942858 w 12192000"/>
              <a:gd name="connsiteY132" fmla="*/ 1981367 h 2237474"/>
              <a:gd name="connsiteX133" fmla="*/ 2875436 w 12192000"/>
              <a:gd name="connsiteY133" fmla="*/ 1996977 h 2237474"/>
              <a:gd name="connsiteX134" fmla="*/ 2874892 w 12192000"/>
              <a:gd name="connsiteY134" fmla="*/ 1996085 h 2237474"/>
              <a:gd name="connsiteX135" fmla="*/ 2864145 w 12192000"/>
              <a:gd name="connsiteY135" fmla="*/ 1994061 h 2237474"/>
              <a:gd name="connsiteX136" fmla="*/ 2843662 w 12192000"/>
              <a:gd name="connsiteY136" fmla="*/ 1992498 h 2237474"/>
              <a:gd name="connsiteX137" fmla="*/ 2796128 w 12192000"/>
              <a:gd name="connsiteY137" fmla="*/ 1976403 h 2237474"/>
              <a:gd name="connsiteX138" fmla="*/ 2756784 w 12192000"/>
              <a:gd name="connsiteY138" fmla="*/ 1985116 h 2237474"/>
              <a:gd name="connsiteX139" fmla="*/ 2748833 w 12192000"/>
              <a:gd name="connsiteY139" fmla="*/ 1986323 h 2237474"/>
              <a:gd name="connsiteX140" fmla="*/ 2748661 w 12192000"/>
              <a:gd name="connsiteY140" fmla="*/ 1986122 h 2237474"/>
              <a:gd name="connsiteX141" fmla="*/ 2740251 w 12192000"/>
              <a:gd name="connsiteY141" fmla="*/ 1986946 h 2237474"/>
              <a:gd name="connsiteX142" fmla="*/ 2718916 w 12192000"/>
              <a:gd name="connsiteY142" fmla="*/ 1990867 h 2237474"/>
              <a:gd name="connsiteX143" fmla="*/ 2713522 w 12192000"/>
              <a:gd name="connsiteY143" fmla="*/ 1990173 h 2237474"/>
              <a:gd name="connsiteX144" fmla="*/ 2680597 w 12192000"/>
              <a:gd name="connsiteY144" fmla="*/ 1984996 h 2237474"/>
              <a:gd name="connsiteX145" fmla="*/ 2578178 w 12192000"/>
              <a:gd name="connsiteY145" fmla="*/ 1990531 h 2237474"/>
              <a:gd name="connsiteX146" fmla="*/ 2476147 w 12192000"/>
              <a:gd name="connsiteY146" fmla="*/ 1998305 h 2237474"/>
              <a:gd name="connsiteX147" fmla="*/ 2373568 w 12192000"/>
              <a:gd name="connsiteY147" fmla="*/ 2003219 h 2237474"/>
              <a:gd name="connsiteX148" fmla="*/ 2321399 w 12192000"/>
              <a:gd name="connsiteY148" fmla="*/ 1989467 h 2237474"/>
              <a:gd name="connsiteX149" fmla="*/ 2315525 w 12192000"/>
              <a:gd name="connsiteY149" fmla="*/ 1989708 h 2237474"/>
              <a:gd name="connsiteX150" fmla="*/ 2300792 w 12192000"/>
              <a:gd name="connsiteY150" fmla="*/ 1994290 h 2237474"/>
              <a:gd name="connsiteX151" fmla="*/ 2295469 w 12192000"/>
              <a:gd name="connsiteY151" fmla="*/ 1996659 h 2237474"/>
              <a:gd name="connsiteX152" fmla="*/ 2287219 w 12192000"/>
              <a:gd name="connsiteY152" fmla="*/ 1998750 h 2237474"/>
              <a:gd name="connsiteX153" fmla="*/ 2286948 w 12192000"/>
              <a:gd name="connsiteY153" fmla="*/ 1998596 h 2237474"/>
              <a:gd name="connsiteX154" fmla="*/ 2243069 w 12192000"/>
              <a:gd name="connsiteY154" fmla="*/ 2015111 h 2237474"/>
              <a:gd name="connsiteX155" fmla="*/ 2186609 w 12192000"/>
              <a:gd name="connsiteY155" fmla="*/ 2008263 h 2237474"/>
              <a:gd name="connsiteX156" fmla="*/ 2164831 w 12192000"/>
              <a:gd name="connsiteY156" fmla="*/ 2010143 h 2237474"/>
              <a:gd name="connsiteX157" fmla="*/ 2152836 w 12192000"/>
              <a:gd name="connsiteY157" fmla="*/ 2010048 h 2237474"/>
              <a:gd name="connsiteX158" fmla="*/ 2117102 w 12192000"/>
              <a:gd name="connsiteY158" fmla="*/ 2023004 h 2237474"/>
              <a:gd name="connsiteX159" fmla="*/ 2111935 w 12192000"/>
              <a:gd name="connsiteY159" fmla="*/ 2023163 h 2237474"/>
              <a:gd name="connsiteX160" fmla="*/ 2089991 w 12192000"/>
              <a:gd name="connsiteY160" fmla="*/ 2034193 h 2237474"/>
              <a:gd name="connsiteX161" fmla="*/ 2058061 w 12192000"/>
              <a:gd name="connsiteY161" fmla="*/ 2047942 h 2237474"/>
              <a:gd name="connsiteX162" fmla="*/ 2055737 w 12192000"/>
              <a:gd name="connsiteY162" fmla="*/ 2047704 h 2237474"/>
              <a:gd name="connsiteX163" fmla="*/ 2042244 w 12192000"/>
              <a:gd name="connsiteY163" fmla="*/ 2055560 h 2237474"/>
              <a:gd name="connsiteX164" fmla="*/ 1976224 w 12192000"/>
              <a:gd name="connsiteY164" fmla="*/ 2074257 h 2237474"/>
              <a:gd name="connsiteX165" fmla="*/ 1877728 w 12192000"/>
              <a:gd name="connsiteY165" fmla="*/ 2101004 h 2237474"/>
              <a:gd name="connsiteX166" fmla="*/ 1759056 w 12192000"/>
              <a:gd name="connsiteY166" fmla="*/ 2125608 h 2237474"/>
              <a:gd name="connsiteX167" fmla="*/ 1637948 w 12192000"/>
              <a:gd name="connsiteY167" fmla="*/ 2172597 h 2237474"/>
              <a:gd name="connsiteX168" fmla="*/ 1434549 w 12192000"/>
              <a:gd name="connsiteY168" fmla="*/ 2234522 h 2237474"/>
              <a:gd name="connsiteX169" fmla="*/ 1398481 w 12192000"/>
              <a:gd name="connsiteY169" fmla="*/ 2237074 h 2237474"/>
              <a:gd name="connsiteX170" fmla="*/ 1398407 w 12192000"/>
              <a:gd name="connsiteY170" fmla="*/ 2237095 h 2237474"/>
              <a:gd name="connsiteX171" fmla="*/ 1370962 w 12192000"/>
              <a:gd name="connsiteY171" fmla="*/ 2237474 h 2237474"/>
              <a:gd name="connsiteX172" fmla="*/ 1356367 w 12192000"/>
              <a:gd name="connsiteY172" fmla="*/ 2235089 h 2237474"/>
              <a:gd name="connsiteX173" fmla="*/ 1324828 w 12192000"/>
              <a:gd name="connsiteY173" fmla="*/ 2231968 h 2237474"/>
              <a:gd name="connsiteX174" fmla="*/ 1297744 w 12192000"/>
              <a:gd name="connsiteY174" fmla="*/ 2235849 h 2237474"/>
              <a:gd name="connsiteX175" fmla="*/ 1286236 w 12192000"/>
              <a:gd name="connsiteY175" fmla="*/ 2233135 h 2237474"/>
              <a:gd name="connsiteX176" fmla="*/ 1283504 w 12192000"/>
              <a:gd name="connsiteY176" fmla="*/ 2233797 h 2237474"/>
              <a:gd name="connsiteX177" fmla="*/ 1279765 w 12192000"/>
              <a:gd name="connsiteY177" fmla="*/ 2229639 h 2237474"/>
              <a:gd name="connsiteX178" fmla="*/ 1195347 w 12192000"/>
              <a:gd name="connsiteY178" fmla="*/ 2212354 h 2237474"/>
              <a:gd name="connsiteX179" fmla="*/ 970251 w 12192000"/>
              <a:gd name="connsiteY179" fmla="*/ 2221029 h 2237474"/>
              <a:gd name="connsiteX180" fmla="*/ 812914 w 12192000"/>
              <a:gd name="connsiteY180" fmla="*/ 2202752 h 2237474"/>
              <a:gd name="connsiteX181" fmla="*/ 800195 w 12192000"/>
              <a:gd name="connsiteY181" fmla="*/ 2209407 h 2237474"/>
              <a:gd name="connsiteX182" fmla="*/ 784978 w 12192000"/>
              <a:gd name="connsiteY182" fmla="*/ 2212360 h 2237474"/>
              <a:gd name="connsiteX183" fmla="*/ 681987 w 12192000"/>
              <a:gd name="connsiteY183" fmla="*/ 2216757 h 2237474"/>
              <a:gd name="connsiteX184" fmla="*/ 669923 w 12192000"/>
              <a:gd name="connsiteY184" fmla="*/ 2211682 h 2237474"/>
              <a:gd name="connsiteX185" fmla="*/ 648680 w 12192000"/>
              <a:gd name="connsiteY185" fmla="*/ 2206229 h 2237474"/>
              <a:gd name="connsiteX186" fmla="*/ 597225 w 12192000"/>
              <a:gd name="connsiteY186" fmla="*/ 2180999 h 2237474"/>
              <a:gd name="connsiteX187" fmla="*/ 558449 w 12192000"/>
              <a:gd name="connsiteY187" fmla="*/ 2182346 h 2237474"/>
              <a:gd name="connsiteX188" fmla="*/ 550517 w 12192000"/>
              <a:gd name="connsiteY188" fmla="*/ 2182060 h 2237474"/>
              <a:gd name="connsiteX189" fmla="*/ 550309 w 12192000"/>
              <a:gd name="connsiteY189" fmla="*/ 2181825 h 2237474"/>
              <a:gd name="connsiteX190" fmla="*/ 541836 w 12192000"/>
              <a:gd name="connsiteY190" fmla="*/ 2181063 h 2237474"/>
              <a:gd name="connsiteX191" fmla="*/ 536057 w 12192000"/>
              <a:gd name="connsiteY191" fmla="*/ 2181537 h 2237474"/>
              <a:gd name="connsiteX192" fmla="*/ 520671 w 12192000"/>
              <a:gd name="connsiteY192" fmla="*/ 2180980 h 2237474"/>
              <a:gd name="connsiteX193" fmla="*/ 515024 w 12192000"/>
              <a:gd name="connsiteY193" fmla="*/ 2179258 h 2237474"/>
              <a:gd name="connsiteX194" fmla="*/ 512278 w 12192000"/>
              <a:gd name="connsiteY194" fmla="*/ 2176369 h 2237474"/>
              <a:gd name="connsiteX195" fmla="*/ 480419 w 12192000"/>
              <a:gd name="connsiteY195" fmla="*/ 2167807 h 2237474"/>
              <a:gd name="connsiteX196" fmla="*/ 413835 w 12192000"/>
              <a:gd name="connsiteY196" fmla="*/ 2156783 h 2237474"/>
              <a:gd name="connsiteX197" fmla="*/ 376513 w 12192000"/>
              <a:gd name="connsiteY197" fmla="*/ 2154014 h 2237474"/>
              <a:gd name="connsiteX198" fmla="*/ 273386 w 12192000"/>
              <a:gd name="connsiteY198" fmla="*/ 2142551 h 2237474"/>
              <a:gd name="connsiteX199" fmla="*/ 169207 w 12192000"/>
              <a:gd name="connsiteY199" fmla="*/ 2128100 h 2237474"/>
              <a:gd name="connsiteX200" fmla="*/ 93149 w 12192000"/>
              <a:gd name="connsiteY200" fmla="*/ 2105324 h 2237474"/>
              <a:gd name="connsiteX201" fmla="*/ 88109 w 12192000"/>
              <a:gd name="connsiteY201" fmla="*/ 2106704 h 2237474"/>
              <a:gd name="connsiteX202" fmla="*/ 80022 w 12192000"/>
              <a:gd name="connsiteY202" fmla="*/ 2107254 h 2237474"/>
              <a:gd name="connsiteX203" fmla="*/ 79717 w 12192000"/>
              <a:gd name="connsiteY203" fmla="*/ 2107046 h 2237474"/>
              <a:gd name="connsiteX204" fmla="*/ 72352 w 12192000"/>
              <a:gd name="connsiteY204" fmla="*/ 2107991 h 2237474"/>
              <a:gd name="connsiteX205" fmla="*/ 37645 w 12192000"/>
              <a:gd name="connsiteY205" fmla="*/ 2115401 h 2237474"/>
              <a:gd name="connsiteX206" fmla="*/ 4572 w 12192000"/>
              <a:gd name="connsiteY206" fmla="*/ 2111091 h 2237474"/>
              <a:gd name="connsiteX207" fmla="*/ 0 w 12192000"/>
              <a:gd name="connsiteY207" fmla="*/ 2110468 h 2237474"/>
              <a:gd name="connsiteX208" fmla="*/ 0 w 12192000"/>
              <a:gd name="connsiteY208"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154948 w 12192000"/>
              <a:gd name="connsiteY4" fmla="*/ 762731 h 2237474"/>
              <a:gd name="connsiteX5" fmla="*/ 12047364 w 12192000"/>
              <a:gd name="connsiteY5" fmla="*/ 749662 h 2237474"/>
              <a:gd name="connsiteX6" fmla="*/ 11890686 w 12192000"/>
              <a:gd name="connsiteY6" fmla="*/ 732766 h 2237474"/>
              <a:gd name="connsiteX7" fmla="*/ 11782413 w 12192000"/>
              <a:gd name="connsiteY7" fmla="*/ 769868 h 2237474"/>
              <a:gd name="connsiteX8" fmla="*/ 11649954 w 12192000"/>
              <a:gd name="connsiteY8" fmla="*/ 749628 h 2237474"/>
              <a:gd name="connsiteX9" fmla="*/ 11560424 w 12192000"/>
              <a:gd name="connsiteY9" fmla="*/ 748017 h 2237474"/>
              <a:gd name="connsiteX10" fmla="*/ 11358455 w 12192000"/>
              <a:gd name="connsiteY10" fmla="*/ 747593 h 2237474"/>
              <a:gd name="connsiteX11" fmla="*/ 11165209 w 12192000"/>
              <a:gd name="connsiteY11" fmla="*/ 748852 h 2237474"/>
              <a:gd name="connsiteX12" fmla="*/ 11058755 w 12192000"/>
              <a:gd name="connsiteY12" fmla="*/ 749617 h 2237474"/>
              <a:gd name="connsiteX13" fmla="*/ 10884013 w 12192000"/>
              <a:gd name="connsiteY13" fmla="*/ 760728 h 2237474"/>
              <a:gd name="connsiteX14" fmla="*/ 10834688 w 12192000"/>
              <a:gd name="connsiteY14" fmla="*/ 757726 h 2237474"/>
              <a:gd name="connsiteX15" fmla="*/ 10805004 w 12192000"/>
              <a:gd name="connsiteY15" fmla="*/ 757573 h 2237474"/>
              <a:gd name="connsiteX16" fmla="*/ 10739478 w 12192000"/>
              <a:gd name="connsiteY16" fmla="*/ 776841 h 2237474"/>
              <a:gd name="connsiteX17" fmla="*/ 10458762 w 12192000"/>
              <a:gd name="connsiteY17" fmla="*/ 755400 h 2237474"/>
              <a:gd name="connsiteX18" fmla="*/ 10211200 w 12192000"/>
              <a:gd name="connsiteY18" fmla="*/ 767513 h 2237474"/>
              <a:gd name="connsiteX19" fmla="*/ 10167995 w 12192000"/>
              <a:gd name="connsiteY19" fmla="*/ 760843 h 2237474"/>
              <a:gd name="connsiteX20" fmla="*/ 9997044 w 12192000"/>
              <a:gd name="connsiteY20" fmla="*/ 780129 h 2237474"/>
              <a:gd name="connsiteX21" fmla="*/ 9943887 w 12192000"/>
              <a:gd name="connsiteY21" fmla="*/ 804141 h 2237474"/>
              <a:gd name="connsiteX22" fmla="*/ 9918248 w 12192000"/>
              <a:gd name="connsiteY22" fmla="*/ 816628 h 2237474"/>
              <a:gd name="connsiteX23" fmla="*/ 9798048 w 12192000"/>
              <a:gd name="connsiteY23" fmla="*/ 863207 h 2237474"/>
              <a:gd name="connsiteX24" fmla="*/ 9705768 w 12192000"/>
              <a:gd name="connsiteY24" fmla="*/ 894610 h 2237474"/>
              <a:gd name="connsiteX25" fmla="*/ 9683005 w 12192000"/>
              <a:gd name="connsiteY25" fmla="*/ 894128 h 2237474"/>
              <a:gd name="connsiteX26" fmla="*/ 9594438 w 12192000"/>
              <a:gd name="connsiteY26" fmla="*/ 919051 h 2237474"/>
              <a:gd name="connsiteX27" fmla="*/ 9577033 w 12192000"/>
              <a:gd name="connsiteY27" fmla="*/ 922857 h 2237474"/>
              <a:gd name="connsiteX28" fmla="*/ 9544189 w 12192000"/>
              <a:gd name="connsiteY28" fmla="*/ 938966 h 2237474"/>
              <a:gd name="connsiteX29" fmla="*/ 9500499 w 12192000"/>
              <a:gd name="connsiteY29" fmla="*/ 954680 h 2237474"/>
              <a:gd name="connsiteX30" fmla="*/ 9428195 w 12192000"/>
              <a:gd name="connsiteY30" fmla="*/ 986225 h 2237474"/>
              <a:gd name="connsiteX31" fmla="*/ 9410017 w 12192000"/>
              <a:gd name="connsiteY31" fmla="*/ 993931 h 2237474"/>
              <a:gd name="connsiteX32" fmla="*/ 9392919 w 12192000"/>
              <a:gd name="connsiteY32" fmla="*/ 994656 h 2237474"/>
              <a:gd name="connsiteX33" fmla="*/ 9278619 w 12192000"/>
              <a:gd name="connsiteY33" fmla="*/ 1011878 h 2237474"/>
              <a:gd name="connsiteX34" fmla="*/ 9268019 w 12192000"/>
              <a:gd name="connsiteY34" fmla="*/ 1007442 h 2237474"/>
              <a:gd name="connsiteX35" fmla="*/ 9234662 w 12192000"/>
              <a:gd name="connsiteY35" fmla="*/ 1023056 h 2237474"/>
              <a:gd name="connsiteX36" fmla="*/ 9181033 w 12192000"/>
              <a:gd name="connsiteY36" fmla="*/ 1037921 h 2237474"/>
              <a:gd name="connsiteX37" fmla="*/ 9155969 w 12192000"/>
              <a:gd name="connsiteY37" fmla="*/ 1046804 h 2237474"/>
              <a:gd name="connsiteX38" fmla="*/ 9133985 w 12192000"/>
              <a:gd name="connsiteY38" fmla="*/ 1046450 h 2237474"/>
              <a:gd name="connsiteX39" fmla="*/ 9012987 w 12192000"/>
              <a:gd name="connsiteY39" fmla="*/ 1061986 h 2237474"/>
              <a:gd name="connsiteX40" fmla="*/ 8968445 w 12192000"/>
              <a:gd name="connsiteY40" fmla="*/ 1052169 h 2237474"/>
              <a:gd name="connsiteX41" fmla="*/ 8958984 w 12192000"/>
              <a:gd name="connsiteY41" fmla="*/ 1057212 h 2237474"/>
              <a:gd name="connsiteX42" fmla="*/ 8886001 w 12192000"/>
              <a:gd name="connsiteY42" fmla="*/ 1067468 h 2237474"/>
              <a:gd name="connsiteX43" fmla="*/ 8838610 w 12192000"/>
              <a:gd name="connsiteY43" fmla="*/ 1075091 h 2237474"/>
              <a:gd name="connsiteX44" fmla="*/ 8750383 w 12192000"/>
              <a:gd name="connsiteY44" fmla="*/ 1097387 h 2237474"/>
              <a:gd name="connsiteX45" fmla="*/ 8665605 w 12192000"/>
              <a:gd name="connsiteY45" fmla="*/ 1110791 h 2237474"/>
              <a:gd name="connsiteX46" fmla="*/ 8584946 w 12192000"/>
              <a:gd name="connsiteY46" fmla="*/ 1135226 h 2237474"/>
              <a:gd name="connsiteX47" fmla="*/ 8460755 w 12192000"/>
              <a:gd name="connsiteY47" fmla="*/ 1203427 h 2237474"/>
              <a:gd name="connsiteX48" fmla="*/ 8419755 w 12192000"/>
              <a:gd name="connsiteY48" fmla="*/ 1216260 h 2237474"/>
              <a:gd name="connsiteX49" fmla="*/ 8411626 w 12192000"/>
              <a:gd name="connsiteY49" fmla="*/ 1214397 h 2237474"/>
              <a:gd name="connsiteX50" fmla="*/ 8363469 w 12192000"/>
              <a:gd name="connsiteY50" fmla="*/ 1246658 h 2237474"/>
              <a:gd name="connsiteX51" fmla="*/ 8275497 w 12192000"/>
              <a:gd name="connsiteY51" fmla="*/ 1264396 h 2237474"/>
              <a:gd name="connsiteX52" fmla="*/ 8206287 w 12192000"/>
              <a:gd name="connsiteY52" fmla="*/ 1273060 h 2237474"/>
              <a:gd name="connsiteX53" fmla="*/ 8168705 w 12192000"/>
              <a:gd name="connsiteY53" fmla="*/ 1279956 h 2237474"/>
              <a:gd name="connsiteX54" fmla="*/ 8139997 w 12192000"/>
              <a:gd name="connsiteY54" fmla="*/ 1282713 h 2237474"/>
              <a:gd name="connsiteX55" fmla="*/ 8074238 w 12192000"/>
              <a:gd name="connsiteY55" fmla="*/ 1301895 h 2237474"/>
              <a:gd name="connsiteX56" fmla="*/ 7968292 w 12192000"/>
              <a:gd name="connsiteY56" fmla="*/ 1338779 h 2237474"/>
              <a:gd name="connsiteX57" fmla="*/ 7902328 w 12192000"/>
              <a:gd name="connsiteY57" fmla="*/ 1345865 h 2237474"/>
              <a:gd name="connsiteX58" fmla="*/ 7875879 w 12192000"/>
              <a:gd name="connsiteY58" fmla="*/ 1345646 h 2237474"/>
              <a:gd name="connsiteX59" fmla="*/ 7840612 w 12192000"/>
              <a:gd name="connsiteY59" fmla="*/ 1369373 h 2237474"/>
              <a:gd name="connsiteX60" fmla="*/ 7786819 w 12192000"/>
              <a:gd name="connsiteY60" fmla="*/ 1378970 h 2237474"/>
              <a:gd name="connsiteX61" fmla="*/ 7548172 w 12192000"/>
              <a:gd name="connsiteY61" fmla="*/ 1417460 h 2237474"/>
              <a:gd name="connsiteX62" fmla="*/ 7483437 w 12192000"/>
              <a:gd name="connsiteY62" fmla="*/ 1478152 h 2237474"/>
              <a:gd name="connsiteX63" fmla="*/ 7377870 w 12192000"/>
              <a:gd name="connsiteY63" fmla="*/ 1523319 h 2237474"/>
              <a:gd name="connsiteX64" fmla="*/ 7230737 w 12192000"/>
              <a:gd name="connsiteY64" fmla="*/ 1562633 h 2237474"/>
              <a:gd name="connsiteX65" fmla="*/ 7224458 w 12192000"/>
              <a:gd name="connsiteY65" fmla="*/ 1573008 h 2237474"/>
              <a:gd name="connsiteX66" fmla="*/ 7183121 w 12192000"/>
              <a:gd name="connsiteY66" fmla="*/ 1595162 h 2237474"/>
              <a:gd name="connsiteX67" fmla="*/ 7164601 w 12192000"/>
              <a:gd name="connsiteY67" fmla="*/ 1606490 h 2237474"/>
              <a:gd name="connsiteX68" fmla="*/ 7092727 w 12192000"/>
              <a:gd name="connsiteY68" fmla="*/ 1623628 h 2237474"/>
              <a:gd name="connsiteX69" fmla="*/ 7031309 w 12192000"/>
              <a:gd name="connsiteY69" fmla="*/ 1619451 h 2237474"/>
              <a:gd name="connsiteX70" fmla="*/ 6999084 w 12192000"/>
              <a:gd name="connsiteY70" fmla="*/ 1634317 h 2237474"/>
              <a:gd name="connsiteX71" fmla="*/ 6992107 w 12192000"/>
              <a:gd name="connsiteY71" fmla="*/ 1636860 h 2237474"/>
              <a:gd name="connsiteX72" fmla="*/ 6900177 w 12192000"/>
              <a:gd name="connsiteY72" fmla="*/ 1636016 h 2237474"/>
              <a:gd name="connsiteX73" fmla="*/ 6795372 w 12192000"/>
              <a:gd name="connsiteY73" fmla="*/ 1644845 h 2237474"/>
              <a:gd name="connsiteX74" fmla="*/ 6692251 w 12192000"/>
              <a:gd name="connsiteY74" fmla="*/ 1656357 h 2237474"/>
              <a:gd name="connsiteX75" fmla="*/ 6655235 w 12192000"/>
              <a:gd name="connsiteY75" fmla="*/ 1661869 h 2237474"/>
              <a:gd name="connsiteX76" fmla="*/ 6554894 w 12192000"/>
              <a:gd name="connsiteY76" fmla="*/ 1664428 h 2237474"/>
              <a:gd name="connsiteX77" fmla="*/ 6516595 w 12192000"/>
              <a:gd name="connsiteY77" fmla="*/ 1667475 h 2237474"/>
              <a:gd name="connsiteX78" fmla="*/ 6508541 w 12192000"/>
              <a:gd name="connsiteY78" fmla="*/ 1668757 h 2237474"/>
              <a:gd name="connsiteX79" fmla="*/ 6471012 w 12192000"/>
              <a:gd name="connsiteY79" fmla="*/ 1678604 h 2237474"/>
              <a:gd name="connsiteX80" fmla="*/ 6364035 w 12192000"/>
              <a:gd name="connsiteY80" fmla="*/ 1667683 h 2237474"/>
              <a:gd name="connsiteX81" fmla="*/ 6280959 w 12192000"/>
              <a:gd name="connsiteY81" fmla="*/ 1689329 h 2237474"/>
              <a:gd name="connsiteX82" fmla="*/ 6243319 w 12192000"/>
              <a:gd name="connsiteY82" fmla="*/ 1695560 h 2237474"/>
              <a:gd name="connsiteX83" fmla="*/ 6098321 w 12192000"/>
              <a:gd name="connsiteY83" fmla="*/ 1721646 h 2237474"/>
              <a:gd name="connsiteX84" fmla="*/ 5880652 w 12192000"/>
              <a:gd name="connsiteY84" fmla="*/ 1779643 h 2237474"/>
              <a:gd name="connsiteX85" fmla="*/ 5785959 w 12192000"/>
              <a:gd name="connsiteY85" fmla="*/ 1775307 h 2237474"/>
              <a:gd name="connsiteX86" fmla="*/ 5643534 w 12192000"/>
              <a:gd name="connsiteY86" fmla="*/ 1802919 h 2237474"/>
              <a:gd name="connsiteX87" fmla="*/ 5518799 w 12192000"/>
              <a:gd name="connsiteY87" fmla="*/ 1818312 h 2237474"/>
              <a:gd name="connsiteX88" fmla="*/ 5505014 w 12192000"/>
              <a:gd name="connsiteY88" fmla="*/ 1819259 h 2237474"/>
              <a:gd name="connsiteX89" fmla="*/ 5453307 w 12192000"/>
              <a:gd name="connsiteY89" fmla="*/ 1815450 h 2237474"/>
              <a:gd name="connsiteX90" fmla="*/ 5364192 w 12192000"/>
              <a:gd name="connsiteY90" fmla="*/ 1826074 h 2237474"/>
              <a:gd name="connsiteX91" fmla="*/ 5350380 w 12192000"/>
              <a:gd name="connsiteY91" fmla="*/ 1830891 h 2237474"/>
              <a:gd name="connsiteX92" fmla="*/ 5259633 w 12192000"/>
              <a:gd name="connsiteY92" fmla="*/ 1837160 h 2237474"/>
              <a:gd name="connsiteX93" fmla="*/ 5197513 w 12192000"/>
              <a:gd name="connsiteY93" fmla="*/ 1844718 h 2237474"/>
              <a:gd name="connsiteX94" fmla="*/ 5168852 w 12192000"/>
              <a:gd name="connsiteY94" fmla="*/ 1844846 h 2237474"/>
              <a:gd name="connsiteX95" fmla="*/ 5114927 w 12192000"/>
              <a:gd name="connsiteY95" fmla="*/ 1847827 h 2237474"/>
              <a:gd name="connsiteX96" fmla="*/ 5108970 w 12192000"/>
              <a:gd name="connsiteY96" fmla="*/ 1847935 h 2237474"/>
              <a:gd name="connsiteX97" fmla="*/ 5067961 w 12192000"/>
              <a:gd name="connsiteY97" fmla="*/ 1845917 h 2237474"/>
              <a:gd name="connsiteX98" fmla="*/ 5007075 w 12192000"/>
              <a:gd name="connsiteY98" fmla="*/ 1838626 h 2237474"/>
              <a:gd name="connsiteX99" fmla="*/ 4944087 w 12192000"/>
              <a:gd name="connsiteY99" fmla="*/ 1823332 h 2237474"/>
              <a:gd name="connsiteX100" fmla="*/ 4907662 w 12192000"/>
              <a:gd name="connsiteY100" fmla="*/ 1816900 h 2237474"/>
              <a:gd name="connsiteX101" fmla="*/ 4882386 w 12192000"/>
              <a:gd name="connsiteY101" fmla="*/ 1809844 h 2237474"/>
              <a:gd name="connsiteX102" fmla="*/ 4811440 w 12192000"/>
              <a:gd name="connsiteY102" fmla="*/ 1804655 h 2237474"/>
              <a:gd name="connsiteX103" fmla="*/ 4691075 w 12192000"/>
              <a:gd name="connsiteY103" fmla="*/ 1801389 h 2237474"/>
              <a:gd name="connsiteX104" fmla="*/ 4611738 w 12192000"/>
              <a:gd name="connsiteY104" fmla="*/ 1776964 h 2237474"/>
              <a:gd name="connsiteX105" fmla="*/ 4560070 w 12192000"/>
              <a:gd name="connsiteY105" fmla="*/ 1785640 h 2237474"/>
              <a:gd name="connsiteX106" fmla="*/ 4536503 w 12192000"/>
              <a:gd name="connsiteY106" fmla="*/ 1785334 h 2237474"/>
              <a:gd name="connsiteX107" fmla="*/ 4513724 w 12192000"/>
              <a:gd name="connsiteY107" fmla="*/ 1791996 h 2237474"/>
              <a:gd name="connsiteX108" fmla="*/ 4459810 w 12192000"/>
              <a:gd name="connsiteY108" fmla="*/ 1797886 h 2237474"/>
              <a:gd name="connsiteX109" fmla="*/ 4379064 w 12192000"/>
              <a:gd name="connsiteY109" fmla="*/ 1817177 h 2237474"/>
              <a:gd name="connsiteX110" fmla="*/ 4319209 w 12192000"/>
              <a:gd name="connsiteY110" fmla="*/ 1834833 h 2237474"/>
              <a:gd name="connsiteX111" fmla="*/ 4290981 w 12192000"/>
              <a:gd name="connsiteY111" fmla="*/ 1839677 h 2237474"/>
              <a:gd name="connsiteX112" fmla="*/ 4285792 w 12192000"/>
              <a:gd name="connsiteY112" fmla="*/ 1836231 h 2237474"/>
              <a:gd name="connsiteX113" fmla="*/ 4238372 w 12192000"/>
              <a:gd name="connsiteY113" fmla="*/ 1851480 h 2237474"/>
              <a:gd name="connsiteX114" fmla="*/ 4232517 w 12192000"/>
              <a:gd name="connsiteY114" fmla="*/ 1852567 h 2237474"/>
              <a:gd name="connsiteX115" fmla="*/ 4191732 w 12192000"/>
              <a:gd name="connsiteY115" fmla="*/ 1857328 h 2237474"/>
              <a:gd name="connsiteX116" fmla="*/ 4065532 w 12192000"/>
              <a:gd name="connsiteY116" fmla="*/ 1855477 h 2237474"/>
              <a:gd name="connsiteX117" fmla="*/ 4028460 w 12192000"/>
              <a:gd name="connsiteY117" fmla="*/ 1855137 h 2237474"/>
              <a:gd name="connsiteX118" fmla="*/ 4002267 w 12192000"/>
              <a:gd name="connsiteY118" fmla="*/ 1852352 h 2237474"/>
              <a:gd name="connsiteX119" fmla="*/ 3931396 w 12192000"/>
              <a:gd name="connsiteY119" fmla="*/ 1858915 h 2237474"/>
              <a:gd name="connsiteX120" fmla="*/ 3812162 w 12192000"/>
              <a:gd name="connsiteY120" fmla="*/ 1875501 h 2237474"/>
              <a:gd name="connsiteX121" fmla="*/ 3729530 w 12192000"/>
              <a:gd name="connsiteY121" fmla="*/ 1864513 h 2237474"/>
              <a:gd name="connsiteX122" fmla="*/ 3680177 w 12192000"/>
              <a:gd name="connsiteY122" fmla="*/ 1881552 h 2237474"/>
              <a:gd name="connsiteX123" fmla="*/ 3567259 w 12192000"/>
              <a:gd name="connsiteY123" fmla="*/ 1893482 h 2237474"/>
              <a:gd name="connsiteX124" fmla="*/ 3405770 w 12192000"/>
              <a:gd name="connsiteY124" fmla="*/ 1904591 h 2237474"/>
              <a:gd name="connsiteX125" fmla="*/ 3280097 w 12192000"/>
              <a:gd name="connsiteY125" fmla="*/ 1919610 h 2237474"/>
              <a:gd name="connsiteX126" fmla="*/ 3123424 w 12192000"/>
              <a:gd name="connsiteY126" fmla="*/ 1952930 h 2237474"/>
              <a:gd name="connsiteX127" fmla="*/ 3009910 w 12192000"/>
              <a:gd name="connsiteY127" fmla="*/ 1957866 h 2237474"/>
              <a:gd name="connsiteX128" fmla="*/ 2995934 w 12192000"/>
              <a:gd name="connsiteY128" fmla="*/ 1967085 h 2237474"/>
              <a:gd name="connsiteX129" fmla="*/ 2980071 w 12192000"/>
              <a:gd name="connsiteY129" fmla="*/ 1972988 h 2237474"/>
              <a:gd name="connsiteX130" fmla="*/ 2978094 w 12192000"/>
              <a:gd name="connsiteY130" fmla="*/ 1972369 h 2237474"/>
              <a:gd name="connsiteX131" fmla="*/ 2942858 w 12192000"/>
              <a:gd name="connsiteY131" fmla="*/ 1981367 h 2237474"/>
              <a:gd name="connsiteX132" fmla="*/ 2875436 w 12192000"/>
              <a:gd name="connsiteY132" fmla="*/ 1996977 h 2237474"/>
              <a:gd name="connsiteX133" fmla="*/ 2874892 w 12192000"/>
              <a:gd name="connsiteY133" fmla="*/ 1996085 h 2237474"/>
              <a:gd name="connsiteX134" fmla="*/ 2864145 w 12192000"/>
              <a:gd name="connsiteY134" fmla="*/ 1994061 h 2237474"/>
              <a:gd name="connsiteX135" fmla="*/ 2843662 w 12192000"/>
              <a:gd name="connsiteY135" fmla="*/ 1992498 h 2237474"/>
              <a:gd name="connsiteX136" fmla="*/ 2796128 w 12192000"/>
              <a:gd name="connsiteY136" fmla="*/ 1976403 h 2237474"/>
              <a:gd name="connsiteX137" fmla="*/ 2756784 w 12192000"/>
              <a:gd name="connsiteY137" fmla="*/ 1985116 h 2237474"/>
              <a:gd name="connsiteX138" fmla="*/ 2748833 w 12192000"/>
              <a:gd name="connsiteY138" fmla="*/ 1986323 h 2237474"/>
              <a:gd name="connsiteX139" fmla="*/ 2748661 w 12192000"/>
              <a:gd name="connsiteY139" fmla="*/ 1986122 h 2237474"/>
              <a:gd name="connsiteX140" fmla="*/ 2740251 w 12192000"/>
              <a:gd name="connsiteY140" fmla="*/ 1986946 h 2237474"/>
              <a:gd name="connsiteX141" fmla="*/ 2718916 w 12192000"/>
              <a:gd name="connsiteY141" fmla="*/ 1990867 h 2237474"/>
              <a:gd name="connsiteX142" fmla="*/ 2713522 w 12192000"/>
              <a:gd name="connsiteY142" fmla="*/ 1990173 h 2237474"/>
              <a:gd name="connsiteX143" fmla="*/ 2680597 w 12192000"/>
              <a:gd name="connsiteY143" fmla="*/ 1984996 h 2237474"/>
              <a:gd name="connsiteX144" fmla="*/ 2578178 w 12192000"/>
              <a:gd name="connsiteY144" fmla="*/ 1990531 h 2237474"/>
              <a:gd name="connsiteX145" fmla="*/ 2476147 w 12192000"/>
              <a:gd name="connsiteY145" fmla="*/ 1998305 h 2237474"/>
              <a:gd name="connsiteX146" fmla="*/ 2373568 w 12192000"/>
              <a:gd name="connsiteY146" fmla="*/ 2003219 h 2237474"/>
              <a:gd name="connsiteX147" fmla="*/ 2321399 w 12192000"/>
              <a:gd name="connsiteY147" fmla="*/ 1989467 h 2237474"/>
              <a:gd name="connsiteX148" fmla="*/ 2315525 w 12192000"/>
              <a:gd name="connsiteY148" fmla="*/ 1989708 h 2237474"/>
              <a:gd name="connsiteX149" fmla="*/ 2300792 w 12192000"/>
              <a:gd name="connsiteY149" fmla="*/ 1994290 h 2237474"/>
              <a:gd name="connsiteX150" fmla="*/ 2295469 w 12192000"/>
              <a:gd name="connsiteY150" fmla="*/ 1996659 h 2237474"/>
              <a:gd name="connsiteX151" fmla="*/ 2287219 w 12192000"/>
              <a:gd name="connsiteY151" fmla="*/ 1998750 h 2237474"/>
              <a:gd name="connsiteX152" fmla="*/ 2286948 w 12192000"/>
              <a:gd name="connsiteY152" fmla="*/ 1998596 h 2237474"/>
              <a:gd name="connsiteX153" fmla="*/ 2243069 w 12192000"/>
              <a:gd name="connsiteY153" fmla="*/ 2015111 h 2237474"/>
              <a:gd name="connsiteX154" fmla="*/ 2186609 w 12192000"/>
              <a:gd name="connsiteY154" fmla="*/ 2008263 h 2237474"/>
              <a:gd name="connsiteX155" fmla="*/ 2164831 w 12192000"/>
              <a:gd name="connsiteY155" fmla="*/ 2010143 h 2237474"/>
              <a:gd name="connsiteX156" fmla="*/ 2152836 w 12192000"/>
              <a:gd name="connsiteY156" fmla="*/ 2010048 h 2237474"/>
              <a:gd name="connsiteX157" fmla="*/ 2117102 w 12192000"/>
              <a:gd name="connsiteY157" fmla="*/ 2023004 h 2237474"/>
              <a:gd name="connsiteX158" fmla="*/ 2111935 w 12192000"/>
              <a:gd name="connsiteY158" fmla="*/ 2023163 h 2237474"/>
              <a:gd name="connsiteX159" fmla="*/ 2089991 w 12192000"/>
              <a:gd name="connsiteY159" fmla="*/ 2034193 h 2237474"/>
              <a:gd name="connsiteX160" fmla="*/ 2058061 w 12192000"/>
              <a:gd name="connsiteY160" fmla="*/ 2047942 h 2237474"/>
              <a:gd name="connsiteX161" fmla="*/ 2055737 w 12192000"/>
              <a:gd name="connsiteY161" fmla="*/ 2047704 h 2237474"/>
              <a:gd name="connsiteX162" fmla="*/ 2042244 w 12192000"/>
              <a:gd name="connsiteY162" fmla="*/ 2055560 h 2237474"/>
              <a:gd name="connsiteX163" fmla="*/ 1976224 w 12192000"/>
              <a:gd name="connsiteY163" fmla="*/ 2074257 h 2237474"/>
              <a:gd name="connsiteX164" fmla="*/ 1877728 w 12192000"/>
              <a:gd name="connsiteY164" fmla="*/ 2101004 h 2237474"/>
              <a:gd name="connsiteX165" fmla="*/ 1759056 w 12192000"/>
              <a:gd name="connsiteY165" fmla="*/ 2125608 h 2237474"/>
              <a:gd name="connsiteX166" fmla="*/ 1637948 w 12192000"/>
              <a:gd name="connsiteY166" fmla="*/ 2172597 h 2237474"/>
              <a:gd name="connsiteX167" fmla="*/ 1434549 w 12192000"/>
              <a:gd name="connsiteY167" fmla="*/ 2234522 h 2237474"/>
              <a:gd name="connsiteX168" fmla="*/ 1398481 w 12192000"/>
              <a:gd name="connsiteY168" fmla="*/ 2237074 h 2237474"/>
              <a:gd name="connsiteX169" fmla="*/ 1398407 w 12192000"/>
              <a:gd name="connsiteY169" fmla="*/ 2237095 h 2237474"/>
              <a:gd name="connsiteX170" fmla="*/ 1370962 w 12192000"/>
              <a:gd name="connsiteY170" fmla="*/ 2237474 h 2237474"/>
              <a:gd name="connsiteX171" fmla="*/ 1356367 w 12192000"/>
              <a:gd name="connsiteY171" fmla="*/ 2235089 h 2237474"/>
              <a:gd name="connsiteX172" fmla="*/ 1324828 w 12192000"/>
              <a:gd name="connsiteY172" fmla="*/ 2231968 h 2237474"/>
              <a:gd name="connsiteX173" fmla="*/ 1297744 w 12192000"/>
              <a:gd name="connsiteY173" fmla="*/ 2235849 h 2237474"/>
              <a:gd name="connsiteX174" fmla="*/ 1286236 w 12192000"/>
              <a:gd name="connsiteY174" fmla="*/ 2233135 h 2237474"/>
              <a:gd name="connsiteX175" fmla="*/ 1283504 w 12192000"/>
              <a:gd name="connsiteY175" fmla="*/ 2233797 h 2237474"/>
              <a:gd name="connsiteX176" fmla="*/ 1279765 w 12192000"/>
              <a:gd name="connsiteY176" fmla="*/ 2229639 h 2237474"/>
              <a:gd name="connsiteX177" fmla="*/ 1195347 w 12192000"/>
              <a:gd name="connsiteY177" fmla="*/ 2212354 h 2237474"/>
              <a:gd name="connsiteX178" fmla="*/ 970251 w 12192000"/>
              <a:gd name="connsiteY178" fmla="*/ 2221029 h 2237474"/>
              <a:gd name="connsiteX179" fmla="*/ 812914 w 12192000"/>
              <a:gd name="connsiteY179" fmla="*/ 2202752 h 2237474"/>
              <a:gd name="connsiteX180" fmla="*/ 800195 w 12192000"/>
              <a:gd name="connsiteY180" fmla="*/ 2209407 h 2237474"/>
              <a:gd name="connsiteX181" fmla="*/ 784978 w 12192000"/>
              <a:gd name="connsiteY181" fmla="*/ 2212360 h 2237474"/>
              <a:gd name="connsiteX182" fmla="*/ 681987 w 12192000"/>
              <a:gd name="connsiteY182" fmla="*/ 2216757 h 2237474"/>
              <a:gd name="connsiteX183" fmla="*/ 669923 w 12192000"/>
              <a:gd name="connsiteY183" fmla="*/ 2211682 h 2237474"/>
              <a:gd name="connsiteX184" fmla="*/ 648680 w 12192000"/>
              <a:gd name="connsiteY184" fmla="*/ 2206229 h 2237474"/>
              <a:gd name="connsiteX185" fmla="*/ 597225 w 12192000"/>
              <a:gd name="connsiteY185" fmla="*/ 2180999 h 2237474"/>
              <a:gd name="connsiteX186" fmla="*/ 558449 w 12192000"/>
              <a:gd name="connsiteY186" fmla="*/ 2182346 h 2237474"/>
              <a:gd name="connsiteX187" fmla="*/ 550517 w 12192000"/>
              <a:gd name="connsiteY187" fmla="*/ 2182060 h 2237474"/>
              <a:gd name="connsiteX188" fmla="*/ 550309 w 12192000"/>
              <a:gd name="connsiteY188" fmla="*/ 2181825 h 2237474"/>
              <a:gd name="connsiteX189" fmla="*/ 541836 w 12192000"/>
              <a:gd name="connsiteY189" fmla="*/ 2181063 h 2237474"/>
              <a:gd name="connsiteX190" fmla="*/ 536057 w 12192000"/>
              <a:gd name="connsiteY190" fmla="*/ 2181537 h 2237474"/>
              <a:gd name="connsiteX191" fmla="*/ 520671 w 12192000"/>
              <a:gd name="connsiteY191" fmla="*/ 2180980 h 2237474"/>
              <a:gd name="connsiteX192" fmla="*/ 515024 w 12192000"/>
              <a:gd name="connsiteY192" fmla="*/ 2179258 h 2237474"/>
              <a:gd name="connsiteX193" fmla="*/ 512278 w 12192000"/>
              <a:gd name="connsiteY193" fmla="*/ 2176369 h 2237474"/>
              <a:gd name="connsiteX194" fmla="*/ 480419 w 12192000"/>
              <a:gd name="connsiteY194" fmla="*/ 2167807 h 2237474"/>
              <a:gd name="connsiteX195" fmla="*/ 413835 w 12192000"/>
              <a:gd name="connsiteY195" fmla="*/ 2156783 h 2237474"/>
              <a:gd name="connsiteX196" fmla="*/ 376513 w 12192000"/>
              <a:gd name="connsiteY196" fmla="*/ 2154014 h 2237474"/>
              <a:gd name="connsiteX197" fmla="*/ 273386 w 12192000"/>
              <a:gd name="connsiteY197" fmla="*/ 2142551 h 2237474"/>
              <a:gd name="connsiteX198" fmla="*/ 169207 w 12192000"/>
              <a:gd name="connsiteY198" fmla="*/ 2128100 h 2237474"/>
              <a:gd name="connsiteX199" fmla="*/ 93149 w 12192000"/>
              <a:gd name="connsiteY199" fmla="*/ 2105324 h 2237474"/>
              <a:gd name="connsiteX200" fmla="*/ 88109 w 12192000"/>
              <a:gd name="connsiteY200" fmla="*/ 2106704 h 2237474"/>
              <a:gd name="connsiteX201" fmla="*/ 80022 w 12192000"/>
              <a:gd name="connsiteY201" fmla="*/ 2107254 h 2237474"/>
              <a:gd name="connsiteX202" fmla="*/ 79717 w 12192000"/>
              <a:gd name="connsiteY202" fmla="*/ 2107046 h 2237474"/>
              <a:gd name="connsiteX203" fmla="*/ 72352 w 12192000"/>
              <a:gd name="connsiteY203" fmla="*/ 2107991 h 2237474"/>
              <a:gd name="connsiteX204" fmla="*/ 37645 w 12192000"/>
              <a:gd name="connsiteY204" fmla="*/ 2115401 h 2237474"/>
              <a:gd name="connsiteX205" fmla="*/ 4572 w 12192000"/>
              <a:gd name="connsiteY205" fmla="*/ 2111091 h 2237474"/>
              <a:gd name="connsiteX206" fmla="*/ 0 w 12192000"/>
              <a:gd name="connsiteY206" fmla="*/ 2110468 h 2237474"/>
              <a:gd name="connsiteX207" fmla="*/ 0 w 12192000"/>
              <a:gd name="connsiteY207"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154948 w 12192000"/>
              <a:gd name="connsiteY4" fmla="*/ 762731 h 2237474"/>
              <a:gd name="connsiteX5" fmla="*/ 12047364 w 12192000"/>
              <a:gd name="connsiteY5" fmla="*/ 749662 h 2237474"/>
              <a:gd name="connsiteX6" fmla="*/ 11890686 w 12192000"/>
              <a:gd name="connsiteY6" fmla="*/ 732766 h 2237474"/>
              <a:gd name="connsiteX7" fmla="*/ 11782413 w 12192000"/>
              <a:gd name="connsiteY7" fmla="*/ 769868 h 2237474"/>
              <a:gd name="connsiteX8" fmla="*/ 11649954 w 12192000"/>
              <a:gd name="connsiteY8" fmla="*/ 749628 h 2237474"/>
              <a:gd name="connsiteX9" fmla="*/ 11560424 w 12192000"/>
              <a:gd name="connsiteY9" fmla="*/ 748017 h 2237474"/>
              <a:gd name="connsiteX10" fmla="*/ 11358455 w 12192000"/>
              <a:gd name="connsiteY10" fmla="*/ 747593 h 2237474"/>
              <a:gd name="connsiteX11" fmla="*/ 11165209 w 12192000"/>
              <a:gd name="connsiteY11" fmla="*/ 748852 h 2237474"/>
              <a:gd name="connsiteX12" fmla="*/ 11058755 w 12192000"/>
              <a:gd name="connsiteY12" fmla="*/ 749617 h 2237474"/>
              <a:gd name="connsiteX13" fmla="*/ 10884013 w 12192000"/>
              <a:gd name="connsiteY13" fmla="*/ 760728 h 2237474"/>
              <a:gd name="connsiteX14" fmla="*/ 10834688 w 12192000"/>
              <a:gd name="connsiteY14" fmla="*/ 757726 h 2237474"/>
              <a:gd name="connsiteX15" fmla="*/ 10805004 w 12192000"/>
              <a:gd name="connsiteY15" fmla="*/ 757573 h 2237474"/>
              <a:gd name="connsiteX16" fmla="*/ 10739478 w 12192000"/>
              <a:gd name="connsiteY16" fmla="*/ 776841 h 2237474"/>
              <a:gd name="connsiteX17" fmla="*/ 10458762 w 12192000"/>
              <a:gd name="connsiteY17" fmla="*/ 755400 h 2237474"/>
              <a:gd name="connsiteX18" fmla="*/ 10211200 w 12192000"/>
              <a:gd name="connsiteY18" fmla="*/ 767513 h 2237474"/>
              <a:gd name="connsiteX19" fmla="*/ 10167995 w 12192000"/>
              <a:gd name="connsiteY19" fmla="*/ 760843 h 2237474"/>
              <a:gd name="connsiteX20" fmla="*/ 9997044 w 12192000"/>
              <a:gd name="connsiteY20" fmla="*/ 780129 h 2237474"/>
              <a:gd name="connsiteX21" fmla="*/ 9943887 w 12192000"/>
              <a:gd name="connsiteY21" fmla="*/ 804141 h 2237474"/>
              <a:gd name="connsiteX22" fmla="*/ 9918248 w 12192000"/>
              <a:gd name="connsiteY22" fmla="*/ 816628 h 2237474"/>
              <a:gd name="connsiteX23" fmla="*/ 9798048 w 12192000"/>
              <a:gd name="connsiteY23" fmla="*/ 863207 h 2237474"/>
              <a:gd name="connsiteX24" fmla="*/ 9683005 w 12192000"/>
              <a:gd name="connsiteY24" fmla="*/ 894128 h 2237474"/>
              <a:gd name="connsiteX25" fmla="*/ 9594438 w 12192000"/>
              <a:gd name="connsiteY25" fmla="*/ 919051 h 2237474"/>
              <a:gd name="connsiteX26" fmla="*/ 9577033 w 12192000"/>
              <a:gd name="connsiteY26" fmla="*/ 922857 h 2237474"/>
              <a:gd name="connsiteX27" fmla="*/ 9544189 w 12192000"/>
              <a:gd name="connsiteY27" fmla="*/ 938966 h 2237474"/>
              <a:gd name="connsiteX28" fmla="*/ 9500499 w 12192000"/>
              <a:gd name="connsiteY28" fmla="*/ 954680 h 2237474"/>
              <a:gd name="connsiteX29" fmla="*/ 9428195 w 12192000"/>
              <a:gd name="connsiteY29" fmla="*/ 986225 h 2237474"/>
              <a:gd name="connsiteX30" fmla="*/ 9410017 w 12192000"/>
              <a:gd name="connsiteY30" fmla="*/ 993931 h 2237474"/>
              <a:gd name="connsiteX31" fmla="*/ 9392919 w 12192000"/>
              <a:gd name="connsiteY31" fmla="*/ 994656 h 2237474"/>
              <a:gd name="connsiteX32" fmla="*/ 9278619 w 12192000"/>
              <a:gd name="connsiteY32" fmla="*/ 1011878 h 2237474"/>
              <a:gd name="connsiteX33" fmla="*/ 9268019 w 12192000"/>
              <a:gd name="connsiteY33" fmla="*/ 1007442 h 2237474"/>
              <a:gd name="connsiteX34" fmla="*/ 9234662 w 12192000"/>
              <a:gd name="connsiteY34" fmla="*/ 1023056 h 2237474"/>
              <a:gd name="connsiteX35" fmla="*/ 9181033 w 12192000"/>
              <a:gd name="connsiteY35" fmla="*/ 1037921 h 2237474"/>
              <a:gd name="connsiteX36" fmla="*/ 9155969 w 12192000"/>
              <a:gd name="connsiteY36" fmla="*/ 1046804 h 2237474"/>
              <a:gd name="connsiteX37" fmla="*/ 9133985 w 12192000"/>
              <a:gd name="connsiteY37" fmla="*/ 1046450 h 2237474"/>
              <a:gd name="connsiteX38" fmla="*/ 9012987 w 12192000"/>
              <a:gd name="connsiteY38" fmla="*/ 1061986 h 2237474"/>
              <a:gd name="connsiteX39" fmla="*/ 8968445 w 12192000"/>
              <a:gd name="connsiteY39" fmla="*/ 1052169 h 2237474"/>
              <a:gd name="connsiteX40" fmla="*/ 8958984 w 12192000"/>
              <a:gd name="connsiteY40" fmla="*/ 1057212 h 2237474"/>
              <a:gd name="connsiteX41" fmla="*/ 8886001 w 12192000"/>
              <a:gd name="connsiteY41" fmla="*/ 1067468 h 2237474"/>
              <a:gd name="connsiteX42" fmla="*/ 8838610 w 12192000"/>
              <a:gd name="connsiteY42" fmla="*/ 1075091 h 2237474"/>
              <a:gd name="connsiteX43" fmla="*/ 8750383 w 12192000"/>
              <a:gd name="connsiteY43" fmla="*/ 1097387 h 2237474"/>
              <a:gd name="connsiteX44" fmla="*/ 8665605 w 12192000"/>
              <a:gd name="connsiteY44" fmla="*/ 1110791 h 2237474"/>
              <a:gd name="connsiteX45" fmla="*/ 8584946 w 12192000"/>
              <a:gd name="connsiteY45" fmla="*/ 1135226 h 2237474"/>
              <a:gd name="connsiteX46" fmla="*/ 8460755 w 12192000"/>
              <a:gd name="connsiteY46" fmla="*/ 1203427 h 2237474"/>
              <a:gd name="connsiteX47" fmla="*/ 8419755 w 12192000"/>
              <a:gd name="connsiteY47" fmla="*/ 1216260 h 2237474"/>
              <a:gd name="connsiteX48" fmla="*/ 8411626 w 12192000"/>
              <a:gd name="connsiteY48" fmla="*/ 1214397 h 2237474"/>
              <a:gd name="connsiteX49" fmla="*/ 8363469 w 12192000"/>
              <a:gd name="connsiteY49" fmla="*/ 1246658 h 2237474"/>
              <a:gd name="connsiteX50" fmla="*/ 8275497 w 12192000"/>
              <a:gd name="connsiteY50" fmla="*/ 1264396 h 2237474"/>
              <a:gd name="connsiteX51" fmla="*/ 8206287 w 12192000"/>
              <a:gd name="connsiteY51" fmla="*/ 1273060 h 2237474"/>
              <a:gd name="connsiteX52" fmla="*/ 8168705 w 12192000"/>
              <a:gd name="connsiteY52" fmla="*/ 1279956 h 2237474"/>
              <a:gd name="connsiteX53" fmla="*/ 8139997 w 12192000"/>
              <a:gd name="connsiteY53" fmla="*/ 1282713 h 2237474"/>
              <a:gd name="connsiteX54" fmla="*/ 8074238 w 12192000"/>
              <a:gd name="connsiteY54" fmla="*/ 1301895 h 2237474"/>
              <a:gd name="connsiteX55" fmla="*/ 7968292 w 12192000"/>
              <a:gd name="connsiteY55" fmla="*/ 1338779 h 2237474"/>
              <a:gd name="connsiteX56" fmla="*/ 7902328 w 12192000"/>
              <a:gd name="connsiteY56" fmla="*/ 1345865 h 2237474"/>
              <a:gd name="connsiteX57" fmla="*/ 7875879 w 12192000"/>
              <a:gd name="connsiteY57" fmla="*/ 1345646 h 2237474"/>
              <a:gd name="connsiteX58" fmla="*/ 7840612 w 12192000"/>
              <a:gd name="connsiteY58" fmla="*/ 1369373 h 2237474"/>
              <a:gd name="connsiteX59" fmla="*/ 7786819 w 12192000"/>
              <a:gd name="connsiteY59" fmla="*/ 1378970 h 2237474"/>
              <a:gd name="connsiteX60" fmla="*/ 7548172 w 12192000"/>
              <a:gd name="connsiteY60" fmla="*/ 1417460 h 2237474"/>
              <a:gd name="connsiteX61" fmla="*/ 7483437 w 12192000"/>
              <a:gd name="connsiteY61" fmla="*/ 1478152 h 2237474"/>
              <a:gd name="connsiteX62" fmla="*/ 7377870 w 12192000"/>
              <a:gd name="connsiteY62" fmla="*/ 1523319 h 2237474"/>
              <a:gd name="connsiteX63" fmla="*/ 7230737 w 12192000"/>
              <a:gd name="connsiteY63" fmla="*/ 1562633 h 2237474"/>
              <a:gd name="connsiteX64" fmla="*/ 7224458 w 12192000"/>
              <a:gd name="connsiteY64" fmla="*/ 1573008 h 2237474"/>
              <a:gd name="connsiteX65" fmla="*/ 7183121 w 12192000"/>
              <a:gd name="connsiteY65" fmla="*/ 1595162 h 2237474"/>
              <a:gd name="connsiteX66" fmla="*/ 7164601 w 12192000"/>
              <a:gd name="connsiteY66" fmla="*/ 1606490 h 2237474"/>
              <a:gd name="connsiteX67" fmla="*/ 7092727 w 12192000"/>
              <a:gd name="connsiteY67" fmla="*/ 1623628 h 2237474"/>
              <a:gd name="connsiteX68" fmla="*/ 7031309 w 12192000"/>
              <a:gd name="connsiteY68" fmla="*/ 1619451 h 2237474"/>
              <a:gd name="connsiteX69" fmla="*/ 6999084 w 12192000"/>
              <a:gd name="connsiteY69" fmla="*/ 1634317 h 2237474"/>
              <a:gd name="connsiteX70" fmla="*/ 6992107 w 12192000"/>
              <a:gd name="connsiteY70" fmla="*/ 1636860 h 2237474"/>
              <a:gd name="connsiteX71" fmla="*/ 6900177 w 12192000"/>
              <a:gd name="connsiteY71" fmla="*/ 1636016 h 2237474"/>
              <a:gd name="connsiteX72" fmla="*/ 6795372 w 12192000"/>
              <a:gd name="connsiteY72" fmla="*/ 1644845 h 2237474"/>
              <a:gd name="connsiteX73" fmla="*/ 6692251 w 12192000"/>
              <a:gd name="connsiteY73" fmla="*/ 1656357 h 2237474"/>
              <a:gd name="connsiteX74" fmla="*/ 6655235 w 12192000"/>
              <a:gd name="connsiteY74" fmla="*/ 1661869 h 2237474"/>
              <a:gd name="connsiteX75" fmla="*/ 6554894 w 12192000"/>
              <a:gd name="connsiteY75" fmla="*/ 1664428 h 2237474"/>
              <a:gd name="connsiteX76" fmla="*/ 6516595 w 12192000"/>
              <a:gd name="connsiteY76" fmla="*/ 1667475 h 2237474"/>
              <a:gd name="connsiteX77" fmla="*/ 6508541 w 12192000"/>
              <a:gd name="connsiteY77" fmla="*/ 1668757 h 2237474"/>
              <a:gd name="connsiteX78" fmla="*/ 6471012 w 12192000"/>
              <a:gd name="connsiteY78" fmla="*/ 1678604 h 2237474"/>
              <a:gd name="connsiteX79" fmla="*/ 6364035 w 12192000"/>
              <a:gd name="connsiteY79" fmla="*/ 1667683 h 2237474"/>
              <a:gd name="connsiteX80" fmla="*/ 6280959 w 12192000"/>
              <a:gd name="connsiteY80" fmla="*/ 1689329 h 2237474"/>
              <a:gd name="connsiteX81" fmla="*/ 6243319 w 12192000"/>
              <a:gd name="connsiteY81" fmla="*/ 1695560 h 2237474"/>
              <a:gd name="connsiteX82" fmla="*/ 6098321 w 12192000"/>
              <a:gd name="connsiteY82" fmla="*/ 1721646 h 2237474"/>
              <a:gd name="connsiteX83" fmla="*/ 5880652 w 12192000"/>
              <a:gd name="connsiteY83" fmla="*/ 1779643 h 2237474"/>
              <a:gd name="connsiteX84" fmla="*/ 5785959 w 12192000"/>
              <a:gd name="connsiteY84" fmla="*/ 1775307 h 2237474"/>
              <a:gd name="connsiteX85" fmla="*/ 5643534 w 12192000"/>
              <a:gd name="connsiteY85" fmla="*/ 1802919 h 2237474"/>
              <a:gd name="connsiteX86" fmla="*/ 5518799 w 12192000"/>
              <a:gd name="connsiteY86" fmla="*/ 1818312 h 2237474"/>
              <a:gd name="connsiteX87" fmla="*/ 5505014 w 12192000"/>
              <a:gd name="connsiteY87" fmla="*/ 1819259 h 2237474"/>
              <a:gd name="connsiteX88" fmla="*/ 5453307 w 12192000"/>
              <a:gd name="connsiteY88" fmla="*/ 1815450 h 2237474"/>
              <a:gd name="connsiteX89" fmla="*/ 5364192 w 12192000"/>
              <a:gd name="connsiteY89" fmla="*/ 1826074 h 2237474"/>
              <a:gd name="connsiteX90" fmla="*/ 5350380 w 12192000"/>
              <a:gd name="connsiteY90" fmla="*/ 1830891 h 2237474"/>
              <a:gd name="connsiteX91" fmla="*/ 5259633 w 12192000"/>
              <a:gd name="connsiteY91" fmla="*/ 1837160 h 2237474"/>
              <a:gd name="connsiteX92" fmla="*/ 5197513 w 12192000"/>
              <a:gd name="connsiteY92" fmla="*/ 1844718 h 2237474"/>
              <a:gd name="connsiteX93" fmla="*/ 5168852 w 12192000"/>
              <a:gd name="connsiteY93" fmla="*/ 1844846 h 2237474"/>
              <a:gd name="connsiteX94" fmla="*/ 5114927 w 12192000"/>
              <a:gd name="connsiteY94" fmla="*/ 1847827 h 2237474"/>
              <a:gd name="connsiteX95" fmla="*/ 5108970 w 12192000"/>
              <a:gd name="connsiteY95" fmla="*/ 1847935 h 2237474"/>
              <a:gd name="connsiteX96" fmla="*/ 5067961 w 12192000"/>
              <a:gd name="connsiteY96" fmla="*/ 1845917 h 2237474"/>
              <a:gd name="connsiteX97" fmla="*/ 5007075 w 12192000"/>
              <a:gd name="connsiteY97" fmla="*/ 1838626 h 2237474"/>
              <a:gd name="connsiteX98" fmla="*/ 4944087 w 12192000"/>
              <a:gd name="connsiteY98" fmla="*/ 1823332 h 2237474"/>
              <a:gd name="connsiteX99" fmla="*/ 4907662 w 12192000"/>
              <a:gd name="connsiteY99" fmla="*/ 1816900 h 2237474"/>
              <a:gd name="connsiteX100" fmla="*/ 4882386 w 12192000"/>
              <a:gd name="connsiteY100" fmla="*/ 1809844 h 2237474"/>
              <a:gd name="connsiteX101" fmla="*/ 4811440 w 12192000"/>
              <a:gd name="connsiteY101" fmla="*/ 1804655 h 2237474"/>
              <a:gd name="connsiteX102" fmla="*/ 4691075 w 12192000"/>
              <a:gd name="connsiteY102" fmla="*/ 1801389 h 2237474"/>
              <a:gd name="connsiteX103" fmla="*/ 4611738 w 12192000"/>
              <a:gd name="connsiteY103" fmla="*/ 1776964 h 2237474"/>
              <a:gd name="connsiteX104" fmla="*/ 4560070 w 12192000"/>
              <a:gd name="connsiteY104" fmla="*/ 1785640 h 2237474"/>
              <a:gd name="connsiteX105" fmla="*/ 4536503 w 12192000"/>
              <a:gd name="connsiteY105" fmla="*/ 1785334 h 2237474"/>
              <a:gd name="connsiteX106" fmla="*/ 4513724 w 12192000"/>
              <a:gd name="connsiteY106" fmla="*/ 1791996 h 2237474"/>
              <a:gd name="connsiteX107" fmla="*/ 4459810 w 12192000"/>
              <a:gd name="connsiteY107" fmla="*/ 1797886 h 2237474"/>
              <a:gd name="connsiteX108" fmla="*/ 4379064 w 12192000"/>
              <a:gd name="connsiteY108" fmla="*/ 1817177 h 2237474"/>
              <a:gd name="connsiteX109" fmla="*/ 4319209 w 12192000"/>
              <a:gd name="connsiteY109" fmla="*/ 1834833 h 2237474"/>
              <a:gd name="connsiteX110" fmla="*/ 4290981 w 12192000"/>
              <a:gd name="connsiteY110" fmla="*/ 1839677 h 2237474"/>
              <a:gd name="connsiteX111" fmla="*/ 4285792 w 12192000"/>
              <a:gd name="connsiteY111" fmla="*/ 1836231 h 2237474"/>
              <a:gd name="connsiteX112" fmla="*/ 4238372 w 12192000"/>
              <a:gd name="connsiteY112" fmla="*/ 1851480 h 2237474"/>
              <a:gd name="connsiteX113" fmla="*/ 4232517 w 12192000"/>
              <a:gd name="connsiteY113" fmla="*/ 1852567 h 2237474"/>
              <a:gd name="connsiteX114" fmla="*/ 4191732 w 12192000"/>
              <a:gd name="connsiteY114" fmla="*/ 1857328 h 2237474"/>
              <a:gd name="connsiteX115" fmla="*/ 4065532 w 12192000"/>
              <a:gd name="connsiteY115" fmla="*/ 1855477 h 2237474"/>
              <a:gd name="connsiteX116" fmla="*/ 4028460 w 12192000"/>
              <a:gd name="connsiteY116" fmla="*/ 1855137 h 2237474"/>
              <a:gd name="connsiteX117" fmla="*/ 4002267 w 12192000"/>
              <a:gd name="connsiteY117" fmla="*/ 1852352 h 2237474"/>
              <a:gd name="connsiteX118" fmla="*/ 3931396 w 12192000"/>
              <a:gd name="connsiteY118" fmla="*/ 1858915 h 2237474"/>
              <a:gd name="connsiteX119" fmla="*/ 3812162 w 12192000"/>
              <a:gd name="connsiteY119" fmla="*/ 1875501 h 2237474"/>
              <a:gd name="connsiteX120" fmla="*/ 3729530 w 12192000"/>
              <a:gd name="connsiteY120" fmla="*/ 1864513 h 2237474"/>
              <a:gd name="connsiteX121" fmla="*/ 3680177 w 12192000"/>
              <a:gd name="connsiteY121" fmla="*/ 1881552 h 2237474"/>
              <a:gd name="connsiteX122" fmla="*/ 3567259 w 12192000"/>
              <a:gd name="connsiteY122" fmla="*/ 1893482 h 2237474"/>
              <a:gd name="connsiteX123" fmla="*/ 3405770 w 12192000"/>
              <a:gd name="connsiteY123" fmla="*/ 1904591 h 2237474"/>
              <a:gd name="connsiteX124" fmla="*/ 3280097 w 12192000"/>
              <a:gd name="connsiteY124" fmla="*/ 1919610 h 2237474"/>
              <a:gd name="connsiteX125" fmla="*/ 3123424 w 12192000"/>
              <a:gd name="connsiteY125" fmla="*/ 1952930 h 2237474"/>
              <a:gd name="connsiteX126" fmla="*/ 3009910 w 12192000"/>
              <a:gd name="connsiteY126" fmla="*/ 1957866 h 2237474"/>
              <a:gd name="connsiteX127" fmla="*/ 2995934 w 12192000"/>
              <a:gd name="connsiteY127" fmla="*/ 1967085 h 2237474"/>
              <a:gd name="connsiteX128" fmla="*/ 2980071 w 12192000"/>
              <a:gd name="connsiteY128" fmla="*/ 1972988 h 2237474"/>
              <a:gd name="connsiteX129" fmla="*/ 2978094 w 12192000"/>
              <a:gd name="connsiteY129" fmla="*/ 1972369 h 2237474"/>
              <a:gd name="connsiteX130" fmla="*/ 2942858 w 12192000"/>
              <a:gd name="connsiteY130" fmla="*/ 1981367 h 2237474"/>
              <a:gd name="connsiteX131" fmla="*/ 2875436 w 12192000"/>
              <a:gd name="connsiteY131" fmla="*/ 1996977 h 2237474"/>
              <a:gd name="connsiteX132" fmla="*/ 2874892 w 12192000"/>
              <a:gd name="connsiteY132" fmla="*/ 1996085 h 2237474"/>
              <a:gd name="connsiteX133" fmla="*/ 2864145 w 12192000"/>
              <a:gd name="connsiteY133" fmla="*/ 1994061 h 2237474"/>
              <a:gd name="connsiteX134" fmla="*/ 2843662 w 12192000"/>
              <a:gd name="connsiteY134" fmla="*/ 1992498 h 2237474"/>
              <a:gd name="connsiteX135" fmla="*/ 2796128 w 12192000"/>
              <a:gd name="connsiteY135" fmla="*/ 1976403 h 2237474"/>
              <a:gd name="connsiteX136" fmla="*/ 2756784 w 12192000"/>
              <a:gd name="connsiteY136" fmla="*/ 1985116 h 2237474"/>
              <a:gd name="connsiteX137" fmla="*/ 2748833 w 12192000"/>
              <a:gd name="connsiteY137" fmla="*/ 1986323 h 2237474"/>
              <a:gd name="connsiteX138" fmla="*/ 2748661 w 12192000"/>
              <a:gd name="connsiteY138" fmla="*/ 1986122 h 2237474"/>
              <a:gd name="connsiteX139" fmla="*/ 2740251 w 12192000"/>
              <a:gd name="connsiteY139" fmla="*/ 1986946 h 2237474"/>
              <a:gd name="connsiteX140" fmla="*/ 2718916 w 12192000"/>
              <a:gd name="connsiteY140" fmla="*/ 1990867 h 2237474"/>
              <a:gd name="connsiteX141" fmla="*/ 2713522 w 12192000"/>
              <a:gd name="connsiteY141" fmla="*/ 1990173 h 2237474"/>
              <a:gd name="connsiteX142" fmla="*/ 2680597 w 12192000"/>
              <a:gd name="connsiteY142" fmla="*/ 1984996 h 2237474"/>
              <a:gd name="connsiteX143" fmla="*/ 2578178 w 12192000"/>
              <a:gd name="connsiteY143" fmla="*/ 1990531 h 2237474"/>
              <a:gd name="connsiteX144" fmla="*/ 2476147 w 12192000"/>
              <a:gd name="connsiteY144" fmla="*/ 1998305 h 2237474"/>
              <a:gd name="connsiteX145" fmla="*/ 2373568 w 12192000"/>
              <a:gd name="connsiteY145" fmla="*/ 2003219 h 2237474"/>
              <a:gd name="connsiteX146" fmla="*/ 2321399 w 12192000"/>
              <a:gd name="connsiteY146" fmla="*/ 1989467 h 2237474"/>
              <a:gd name="connsiteX147" fmla="*/ 2315525 w 12192000"/>
              <a:gd name="connsiteY147" fmla="*/ 1989708 h 2237474"/>
              <a:gd name="connsiteX148" fmla="*/ 2300792 w 12192000"/>
              <a:gd name="connsiteY148" fmla="*/ 1994290 h 2237474"/>
              <a:gd name="connsiteX149" fmla="*/ 2295469 w 12192000"/>
              <a:gd name="connsiteY149" fmla="*/ 1996659 h 2237474"/>
              <a:gd name="connsiteX150" fmla="*/ 2287219 w 12192000"/>
              <a:gd name="connsiteY150" fmla="*/ 1998750 h 2237474"/>
              <a:gd name="connsiteX151" fmla="*/ 2286948 w 12192000"/>
              <a:gd name="connsiteY151" fmla="*/ 1998596 h 2237474"/>
              <a:gd name="connsiteX152" fmla="*/ 2243069 w 12192000"/>
              <a:gd name="connsiteY152" fmla="*/ 2015111 h 2237474"/>
              <a:gd name="connsiteX153" fmla="*/ 2186609 w 12192000"/>
              <a:gd name="connsiteY153" fmla="*/ 2008263 h 2237474"/>
              <a:gd name="connsiteX154" fmla="*/ 2164831 w 12192000"/>
              <a:gd name="connsiteY154" fmla="*/ 2010143 h 2237474"/>
              <a:gd name="connsiteX155" fmla="*/ 2152836 w 12192000"/>
              <a:gd name="connsiteY155" fmla="*/ 2010048 h 2237474"/>
              <a:gd name="connsiteX156" fmla="*/ 2117102 w 12192000"/>
              <a:gd name="connsiteY156" fmla="*/ 2023004 h 2237474"/>
              <a:gd name="connsiteX157" fmla="*/ 2111935 w 12192000"/>
              <a:gd name="connsiteY157" fmla="*/ 2023163 h 2237474"/>
              <a:gd name="connsiteX158" fmla="*/ 2089991 w 12192000"/>
              <a:gd name="connsiteY158" fmla="*/ 2034193 h 2237474"/>
              <a:gd name="connsiteX159" fmla="*/ 2058061 w 12192000"/>
              <a:gd name="connsiteY159" fmla="*/ 2047942 h 2237474"/>
              <a:gd name="connsiteX160" fmla="*/ 2055737 w 12192000"/>
              <a:gd name="connsiteY160" fmla="*/ 2047704 h 2237474"/>
              <a:gd name="connsiteX161" fmla="*/ 2042244 w 12192000"/>
              <a:gd name="connsiteY161" fmla="*/ 2055560 h 2237474"/>
              <a:gd name="connsiteX162" fmla="*/ 1976224 w 12192000"/>
              <a:gd name="connsiteY162" fmla="*/ 2074257 h 2237474"/>
              <a:gd name="connsiteX163" fmla="*/ 1877728 w 12192000"/>
              <a:gd name="connsiteY163" fmla="*/ 2101004 h 2237474"/>
              <a:gd name="connsiteX164" fmla="*/ 1759056 w 12192000"/>
              <a:gd name="connsiteY164" fmla="*/ 2125608 h 2237474"/>
              <a:gd name="connsiteX165" fmla="*/ 1637948 w 12192000"/>
              <a:gd name="connsiteY165" fmla="*/ 2172597 h 2237474"/>
              <a:gd name="connsiteX166" fmla="*/ 1434549 w 12192000"/>
              <a:gd name="connsiteY166" fmla="*/ 2234522 h 2237474"/>
              <a:gd name="connsiteX167" fmla="*/ 1398481 w 12192000"/>
              <a:gd name="connsiteY167" fmla="*/ 2237074 h 2237474"/>
              <a:gd name="connsiteX168" fmla="*/ 1398407 w 12192000"/>
              <a:gd name="connsiteY168" fmla="*/ 2237095 h 2237474"/>
              <a:gd name="connsiteX169" fmla="*/ 1370962 w 12192000"/>
              <a:gd name="connsiteY169" fmla="*/ 2237474 h 2237474"/>
              <a:gd name="connsiteX170" fmla="*/ 1356367 w 12192000"/>
              <a:gd name="connsiteY170" fmla="*/ 2235089 h 2237474"/>
              <a:gd name="connsiteX171" fmla="*/ 1324828 w 12192000"/>
              <a:gd name="connsiteY171" fmla="*/ 2231968 h 2237474"/>
              <a:gd name="connsiteX172" fmla="*/ 1297744 w 12192000"/>
              <a:gd name="connsiteY172" fmla="*/ 2235849 h 2237474"/>
              <a:gd name="connsiteX173" fmla="*/ 1286236 w 12192000"/>
              <a:gd name="connsiteY173" fmla="*/ 2233135 h 2237474"/>
              <a:gd name="connsiteX174" fmla="*/ 1283504 w 12192000"/>
              <a:gd name="connsiteY174" fmla="*/ 2233797 h 2237474"/>
              <a:gd name="connsiteX175" fmla="*/ 1279765 w 12192000"/>
              <a:gd name="connsiteY175" fmla="*/ 2229639 h 2237474"/>
              <a:gd name="connsiteX176" fmla="*/ 1195347 w 12192000"/>
              <a:gd name="connsiteY176" fmla="*/ 2212354 h 2237474"/>
              <a:gd name="connsiteX177" fmla="*/ 970251 w 12192000"/>
              <a:gd name="connsiteY177" fmla="*/ 2221029 h 2237474"/>
              <a:gd name="connsiteX178" fmla="*/ 812914 w 12192000"/>
              <a:gd name="connsiteY178" fmla="*/ 2202752 h 2237474"/>
              <a:gd name="connsiteX179" fmla="*/ 800195 w 12192000"/>
              <a:gd name="connsiteY179" fmla="*/ 2209407 h 2237474"/>
              <a:gd name="connsiteX180" fmla="*/ 784978 w 12192000"/>
              <a:gd name="connsiteY180" fmla="*/ 2212360 h 2237474"/>
              <a:gd name="connsiteX181" fmla="*/ 681987 w 12192000"/>
              <a:gd name="connsiteY181" fmla="*/ 2216757 h 2237474"/>
              <a:gd name="connsiteX182" fmla="*/ 669923 w 12192000"/>
              <a:gd name="connsiteY182" fmla="*/ 2211682 h 2237474"/>
              <a:gd name="connsiteX183" fmla="*/ 648680 w 12192000"/>
              <a:gd name="connsiteY183" fmla="*/ 2206229 h 2237474"/>
              <a:gd name="connsiteX184" fmla="*/ 597225 w 12192000"/>
              <a:gd name="connsiteY184" fmla="*/ 2180999 h 2237474"/>
              <a:gd name="connsiteX185" fmla="*/ 558449 w 12192000"/>
              <a:gd name="connsiteY185" fmla="*/ 2182346 h 2237474"/>
              <a:gd name="connsiteX186" fmla="*/ 550517 w 12192000"/>
              <a:gd name="connsiteY186" fmla="*/ 2182060 h 2237474"/>
              <a:gd name="connsiteX187" fmla="*/ 550309 w 12192000"/>
              <a:gd name="connsiteY187" fmla="*/ 2181825 h 2237474"/>
              <a:gd name="connsiteX188" fmla="*/ 541836 w 12192000"/>
              <a:gd name="connsiteY188" fmla="*/ 2181063 h 2237474"/>
              <a:gd name="connsiteX189" fmla="*/ 536057 w 12192000"/>
              <a:gd name="connsiteY189" fmla="*/ 2181537 h 2237474"/>
              <a:gd name="connsiteX190" fmla="*/ 520671 w 12192000"/>
              <a:gd name="connsiteY190" fmla="*/ 2180980 h 2237474"/>
              <a:gd name="connsiteX191" fmla="*/ 515024 w 12192000"/>
              <a:gd name="connsiteY191" fmla="*/ 2179258 h 2237474"/>
              <a:gd name="connsiteX192" fmla="*/ 512278 w 12192000"/>
              <a:gd name="connsiteY192" fmla="*/ 2176369 h 2237474"/>
              <a:gd name="connsiteX193" fmla="*/ 480419 w 12192000"/>
              <a:gd name="connsiteY193" fmla="*/ 2167807 h 2237474"/>
              <a:gd name="connsiteX194" fmla="*/ 413835 w 12192000"/>
              <a:gd name="connsiteY194" fmla="*/ 2156783 h 2237474"/>
              <a:gd name="connsiteX195" fmla="*/ 376513 w 12192000"/>
              <a:gd name="connsiteY195" fmla="*/ 2154014 h 2237474"/>
              <a:gd name="connsiteX196" fmla="*/ 273386 w 12192000"/>
              <a:gd name="connsiteY196" fmla="*/ 2142551 h 2237474"/>
              <a:gd name="connsiteX197" fmla="*/ 169207 w 12192000"/>
              <a:gd name="connsiteY197" fmla="*/ 2128100 h 2237474"/>
              <a:gd name="connsiteX198" fmla="*/ 93149 w 12192000"/>
              <a:gd name="connsiteY198" fmla="*/ 2105324 h 2237474"/>
              <a:gd name="connsiteX199" fmla="*/ 88109 w 12192000"/>
              <a:gd name="connsiteY199" fmla="*/ 2106704 h 2237474"/>
              <a:gd name="connsiteX200" fmla="*/ 80022 w 12192000"/>
              <a:gd name="connsiteY200" fmla="*/ 2107254 h 2237474"/>
              <a:gd name="connsiteX201" fmla="*/ 79717 w 12192000"/>
              <a:gd name="connsiteY201" fmla="*/ 2107046 h 2237474"/>
              <a:gd name="connsiteX202" fmla="*/ 72352 w 12192000"/>
              <a:gd name="connsiteY202" fmla="*/ 2107991 h 2237474"/>
              <a:gd name="connsiteX203" fmla="*/ 37645 w 12192000"/>
              <a:gd name="connsiteY203" fmla="*/ 2115401 h 2237474"/>
              <a:gd name="connsiteX204" fmla="*/ 4572 w 12192000"/>
              <a:gd name="connsiteY204" fmla="*/ 2111091 h 2237474"/>
              <a:gd name="connsiteX205" fmla="*/ 0 w 12192000"/>
              <a:gd name="connsiteY205" fmla="*/ 2110468 h 2237474"/>
              <a:gd name="connsiteX206" fmla="*/ 0 w 12192000"/>
              <a:gd name="connsiteY206"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154948 w 12192000"/>
              <a:gd name="connsiteY4" fmla="*/ 762731 h 2237474"/>
              <a:gd name="connsiteX5" fmla="*/ 12047364 w 12192000"/>
              <a:gd name="connsiteY5" fmla="*/ 749662 h 2237474"/>
              <a:gd name="connsiteX6" fmla="*/ 11890686 w 12192000"/>
              <a:gd name="connsiteY6" fmla="*/ 732766 h 2237474"/>
              <a:gd name="connsiteX7" fmla="*/ 11782413 w 12192000"/>
              <a:gd name="connsiteY7" fmla="*/ 769868 h 2237474"/>
              <a:gd name="connsiteX8" fmla="*/ 11649954 w 12192000"/>
              <a:gd name="connsiteY8" fmla="*/ 749628 h 2237474"/>
              <a:gd name="connsiteX9" fmla="*/ 11560424 w 12192000"/>
              <a:gd name="connsiteY9" fmla="*/ 748017 h 2237474"/>
              <a:gd name="connsiteX10" fmla="*/ 11358455 w 12192000"/>
              <a:gd name="connsiteY10" fmla="*/ 747593 h 2237474"/>
              <a:gd name="connsiteX11" fmla="*/ 11165209 w 12192000"/>
              <a:gd name="connsiteY11" fmla="*/ 748852 h 2237474"/>
              <a:gd name="connsiteX12" fmla="*/ 11058755 w 12192000"/>
              <a:gd name="connsiteY12" fmla="*/ 749617 h 2237474"/>
              <a:gd name="connsiteX13" fmla="*/ 10884013 w 12192000"/>
              <a:gd name="connsiteY13" fmla="*/ 760728 h 2237474"/>
              <a:gd name="connsiteX14" fmla="*/ 10834688 w 12192000"/>
              <a:gd name="connsiteY14" fmla="*/ 757726 h 2237474"/>
              <a:gd name="connsiteX15" fmla="*/ 10805004 w 12192000"/>
              <a:gd name="connsiteY15" fmla="*/ 757573 h 2237474"/>
              <a:gd name="connsiteX16" fmla="*/ 10739478 w 12192000"/>
              <a:gd name="connsiteY16" fmla="*/ 776841 h 2237474"/>
              <a:gd name="connsiteX17" fmla="*/ 10458762 w 12192000"/>
              <a:gd name="connsiteY17" fmla="*/ 755400 h 2237474"/>
              <a:gd name="connsiteX18" fmla="*/ 10211200 w 12192000"/>
              <a:gd name="connsiteY18" fmla="*/ 767513 h 2237474"/>
              <a:gd name="connsiteX19" fmla="*/ 10167995 w 12192000"/>
              <a:gd name="connsiteY19" fmla="*/ 760843 h 2237474"/>
              <a:gd name="connsiteX20" fmla="*/ 9997044 w 12192000"/>
              <a:gd name="connsiteY20" fmla="*/ 780129 h 2237474"/>
              <a:gd name="connsiteX21" fmla="*/ 9943887 w 12192000"/>
              <a:gd name="connsiteY21" fmla="*/ 804141 h 2237474"/>
              <a:gd name="connsiteX22" fmla="*/ 9918248 w 12192000"/>
              <a:gd name="connsiteY22" fmla="*/ 816628 h 2237474"/>
              <a:gd name="connsiteX23" fmla="*/ 9798048 w 12192000"/>
              <a:gd name="connsiteY23" fmla="*/ 863207 h 2237474"/>
              <a:gd name="connsiteX24" fmla="*/ 9683005 w 12192000"/>
              <a:gd name="connsiteY24" fmla="*/ 894128 h 2237474"/>
              <a:gd name="connsiteX25" fmla="*/ 9594438 w 12192000"/>
              <a:gd name="connsiteY25" fmla="*/ 919051 h 2237474"/>
              <a:gd name="connsiteX26" fmla="*/ 9577033 w 12192000"/>
              <a:gd name="connsiteY26" fmla="*/ 922857 h 2237474"/>
              <a:gd name="connsiteX27" fmla="*/ 9544189 w 12192000"/>
              <a:gd name="connsiteY27" fmla="*/ 938966 h 2237474"/>
              <a:gd name="connsiteX28" fmla="*/ 9500499 w 12192000"/>
              <a:gd name="connsiteY28" fmla="*/ 954680 h 2237474"/>
              <a:gd name="connsiteX29" fmla="*/ 9428195 w 12192000"/>
              <a:gd name="connsiteY29" fmla="*/ 986225 h 2237474"/>
              <a:gd name="connsiteX30" fmla="*/ 9410017 w 12192000"/>
              <a:gd name="connsiteY30" fmla="*/ 993931 h 2237474"/>
              <a:gd name="connsiteX31" fmla="*/ 9392919 w 12192000"/>
              <a:gd name="connsiteY31" fmla="*/ 994656 h 2237474"/>
              <a:gd name="connsiteX32" fmla="*/ 9278619 w 12192000"/>
              <a:gd name="connsiteY32" fmla="*/ 1011878 h 2237474"/>
              <a:gd name="connsiteX33" fmla="*/ 9268019 w 12192000"/>
              <a:gd name="connsiteY33" fmla="*/ 1007442 h 2237474"/>
              <a:gd name="connsiteX34" fmla="*/ 9234662 w 12192000"/>
              <a:gd name="connsiteY34" fmla="*/ 1023056 h 2237474"/>
              <a:gd name="connsiteX35" fmla="*/ 9181033 w 12192000"/>
              <a:gd name="connsiteY35" fmla="*/ 1037921 h 2237474"/>
              <a:gd name="connsiteX36" fmla="*/ 9155969 w 12192000"/>
              <a:gd name="connsiteY36" fmla="*/ 1046804 h 2237474"/>
              <a:gd name="connsiteX37" fmla="*/ 9133985 w 12192000"/>
              <a:gd name="connsiteY37" fmla="*/ 1046450 h 2237474"/>
              <a:gd name="connsiteX38" fmla="*/ 9012987 w 12192000"/>
              <a:gd name="connsiteY38" fmla="*/ 1061986 h 2237474"/>
              <a:gd name="connsiteX39" fmla="*/ 8968445 w 12192000"/>
              <a:gd name="connsiteY39" fmla="*/ 1052169 h 2237474"/>
              <a:gd name="connsiteX40" fmla="*/ 8958984 w 12192000"/>
              <a:gd name="connsiteY40" fmla="*/ 1057212 h 2237474"/>
              <a:gd name="connsiteX41" fmla="*/ 8886001 w 12192000"/>
              <a:gd name="connsiteY41" fmla="*/ 1067468 h 2237474"/>
              <a:gd name="connsiteX42" fmla="*/ 8838610 w 12192000"/>
              <a:gd name="connsiteY42" fmla="*/ 1075091 h 2237474"/>
              <a:gd name="connsiteX43" fmla="*/ 8750383 w 12192000"/>
              <a:gd name="connsiteY43" fmla="*/ 1097387 h 2237474"/>
              <a:gd name="connsiteX44" fmla="*/ 8665605 w 12192000"/>
              <a:gd name="connsiteY44" fmla="*/ 1110791 h 2237474"/>
              <a:gd name="connsiteX45" fmla="*/ 8584946 w 12192000"/>
              <a:gd name="connsiteY45" fmla="*/ 1135226 h 2237474"/>
              <a:gd name="connsiteX46" fmla="*/ 8460755 w 12192000"/>
              <a:gd name="connsiteY46" fmla="*/ 1203427 h 2237474"/>
              <a:gd name="connsiteX47" fmla="*/ 8419755 w 12192000"/>
              <a:gd name="connsiteY47" fmla="*/ 1216260 h 2237474"/>
              <a:gd name="connsiteX48" fmla="*/ 8411626 w 12192000"/>
              <a:gd name="connsiteY48" fmla="*/ 1214397 h 2237474"/>
              <a:gd name="connsiteX49" fmla="*/ 8363469 w 12192000"/>
              <a:gd name="connsiteY49" fmla="*/ 1246658 h 2237474"/>
              <a:gd name="connsiteX50" fmla="*/ 8275497 w 12192000"/>
              <a:gd name="connsiteY50" fmla="*/ 1264396 h 2237474"/>
              <a:gd name="connsiteX51" fmla="*/ 8206287 w 12192000"/>
              <a:gd name="connsiteY51" fmla="*/ 1273060 h 2237474"/>
              <a:gd name="connsiteX52" fmla="*/ 8168705 w 12192000"/>
              <a:gd name="connsiteY52" fmla="*/ 1279956 h 2237474"/>
              <a:gd name="connsiteX53" fmla="*/ 8139997 w 12192000"/>
              <a:gd name="connsiteY53" fmla="*/ 1282713 h 2237474"/>
              <a:gd name="connsiteX54" fmla="*/ 8074238 w 12192000"/>
              <a:gd name="connsiteY54" fmla="*/ 1301895 h 2237474"/>
              <a:gd name="connsiteX55" fmla="*/ 7968292 w 12192000"/>
              <a:gd name="connsiteY55" fmla="*/ 1338779 h 2237474"/>
              <a:gd name="connsiteX56" fmla="*/ 7902328 w 12192000"/>
              <a:gd name="connsiteY56" fmla="*/ 1345865 h 2237474"/>
              <a:gd name="connsiteX57" fmla="*/ 7875879 w 12192000"/>
              <a:gd name="connsiteY57" fmla="*/ 1345646 h 2237474"/>
              <a:gd name="connsiteX58" fmla="*/ 7840612 w 12192000"/>
              <a:gd name="connsiteY58" fmla="*/ 1369373 h 2237474"/>
              <a:gd name="connsiteX59" fmla="*/ 7786819 w 12192000"/>
              <a:gd name="connsiteY59" fmla="*/ 1378970 h 2237474"/>
              <a:gd name="connsiteX60" fmla="*/ 7548172 w 12192000"/>
              <a:gd name="connsiteY60" fmla="*/ 1417460 h 2237474"/>
              <a:gd name="connsiteX61" fmla="*/ 7483437 w 12192000"/>
              <a:gd name="connsiteY61" fmla="*/ 1478152 h 2237474"/>
              <a:gd name="connsiteX62" fmla="*/ 7377870 w 12192000"/>
              <a:gd name="connsiteY62" fmla="*/ 1523319 h 2237474"/>
              <a:gd name="connsiteX63" fmla="*/ 7230737 w 12192000"/>
              <a:gd name="connsiteY63" fmla="*/ 1562633 h 2237474"/>
              <a:gd name="connsiteX64" fmla="*/ 7224458 w 12192000"/>
              <a:gd name="connsiteY64" fmla="*/ 1573008 h 2237474"/>
              <a:gd name="connsiteX65" fmla="*/ 7183121 w 12192000"/>
              <a:gd name="connsiteY65" fmla="*/ 1595162 h 2237474"/>
              <a:gd name="connsiteX66" fmla="*/ 7164601 w 12192000"/>
              <a:gd name="connsiteY66" fmla="*/ 1606490 h 2237474"/>
              <a:gd name="connsiteX67" fmla="*/ 7092727 w 12192000"/>
              <a:gd name="connsiteY67" fmla="*/ 1623628 h 2237474"/>
              <a:gd name="connsiteX68" fmla="*/ 7031309 w 12192000"/>
              <a:gd name="connsiteY68" fmla="*/ 1619451 h 2237474"/>
              <a:gd name="connsiteX69" fmla="*/ 6999084 w 12192000"/>
              <a:gd name="connsiteY69" fmla="*/ 1634317 h 2237474"/>
              <a:gd name="connsiteX70" fmla="*/ 6992107 w 12192000"/>
              <a:gd name="connsiteY70" fmla="*/ 1636860 h 2237474"/>
              <a:gd name="connsiteX71" fmla="*/ 6900177 w 12192000"/>
              <a:gd name="connsiteY71" fmla="*/ 1636016 h 2237474"/>
              <a:gd name="connsiteX72" fmla="*/ 6795372 w 12192000"/>
              <a:gd name="connsiteY72" fmla="*/ 1644845 h 2237474"/>
              <a:gd name="connsiteX73" fmla="*/ 6692251 w 12192000"/>
              <a:gd name="connsiteY73" fmla="*/ 1656357 h 2237474"/>
              <a:gd name="connsiteX74" fmla="*/ 6655235 w 12192000"/>
              <a:gd name="connsiteY74" fmla="*/ 1661869 h 2237474"/>
              <a:gd name="connsiteX75" fmla="*/ 6554894 w 12192000"/>
              <a:gd name="connsiteY75" fmla="*/ 1664428 h 2237474"/>
              <a:gd name="connsiteX76" fmla="*/ 6516595 w 12192000"/>
              <a:gd name="connsiteY76" fmla="*/ 1667475 h 2237474"/>
              <a:gd name="connsiteX77" fmla="*/ 6508541 w 12192000"/>
              <a:gd name="connsiteY77" fmla="*/ 1668757 h 2237474"/>
              <a:gd name="connsiteX78" fmla="*/ 6471012 w 12192000"/>
              <a:gd name="connsiteY78" fmla="*/ 1678604 h 2237474"/>
              <a:gd name="connsiteX79" fmla="*/ 6364035 w 12192000"/>
              <a:gd name="connsiteY79" fmla="*/ 1667683 h 2237474"/>
              <a:gd name="connsiteX80" fmla="*/ 6280959 w 12192000"/>
              <a:gd name="connsiteY80" fmla="*/ 1689329 h 2237474"/>
              <a:gd name="connsiteX81" fmla="*/ 6243319 w 12192000"/>
              <a:gd name="connsiteY81" fmla="*/ 1695560 h 2237474"/>
              <a:gd name="connsiteX82" fmla="*/ 6098321 w 12192000"/>
              <a:gd name="connsiteY82" fmla="*/ 1721646 h 2237474"/>
              <a:gd name="connsiteX83" fmla="*/ 5880652 w 12192000"/>
              <a:gd name="connsiteY83" fmla="*/ 1779643 h 2237474"/>
              <a:gd name="connsiteX84" fmla="*/ 5785959 w 12192000"/>
              <a:gd name="connsiteY84" fmla="*/ 1775307 h 2237474"/>
              <a:gd name="connsiteX85" fmla="*/ 5643534 w 12192000"/>
              <a:gd name="connsiteY85" fmla="*/ 1802919 h 2237474"/>
              <a:gd name="connsiteX86" fmla="*/ 5518799 w 12192000"/>
              <a:gd name="connsiteY86" fmla="*/ 1818312 h 2237474"/>
              <a:gd name="connsiteX87" fmla="*/ 5505014 w 12192000"/>
              <a:gd name="connsiteY87" fmla="*/ 1819259 h 2237474"/>
              <a:gd name="connsiteX88" fmla="*/ 5453307 w 12192000"/>
              <a:gd name="connsiteY88" fmla="*/ 1815450 h 2237474"/>
              <a:gd name="connsiteX89" fmla="*/ 5364192 w 12192000"/>
              <a:gd name="connsiteY89" fmla="*/ 1826074 h 2237474"/>
              <a:gd name="connsiteX90" fmla="*/ 5350380 w 12192000"/>
              <a:gd name="connsiteY90" fmla="*/ 1830891 h 2237474"/>
              <a:gd name="connsiteX91" fmla="*/ 5259633 w 12192000"/>
              <a:gd name="connsiteY91" fmla="*/ 1837160 h 2237474"/>
              <a:gd name="connsiteX92" fmla="*/ 5197513 w 12192000"/>
              <a:gd name="connsiteY92" fmla="*/ 1844718 h 2237474"/>
              <a:gd name="connsiteX93" fmla="*/ 5168852 w 12192000"/>
              <a:gd name="connsiteY93" fmla="*/ 1844846 h 2237474"/>
              <a:gd name="connsiteX94" fmla="*/ 5114927 w 12192000"/>
              <a:gd name="connsiteY94" fmla="*/ 1847827 h 2237474"/>
              <a:gd name="connsiteX95" fmla="*/ 5108970 w 12192000"/>
              <a:gd name="connsiteY95" fmla="*/ 1847935 h 2237474"/>
              <a:gd name="connsiteX96" fmla="*/ 5067961 w 12192000"/>
              <a:gd name="connsiteY96" fmla="*/ 1845917 h 2237474"/>
              <a:gd name="connsiteX97" fmla="*/ 5007075 w 12192000"/>
              <a:gd name="connsiteY97" fmla="*/ 1838626 h 2237474"/>
              <a:gd name="connsiteX98" fmla="*/ 4944087 w 12192000"/>
              <a:gd name="connsiteY98" fmla="*/ 1823332 h 2237474"/>
              <a:gd name="connsiteX99" fmla="*/ 4907662 w 12192000"/>
              <a:gd name="connsiteY99" fmla="*/ 1816900 h 2237474"/>
              <a:gd name="connsiteX100" fmla="*/ 4882386 w 12192000"/>
              <a:gd name="connsiteY100" fmla="*/ 1809844 h 2237474"/>
              <a:gd name="connsiteX101" fmla="*/ 4811440 w 12192000"/>
              <a:gd name="connsiteY101" fmla="*/ 1804655 h 2237474"/>
              <a:gd name="connsiteX102" fmla="*/ 4691075 w 12192000"/>
              <a:gd name="connsiteY102" fmla="*/ 1801389 h 2237474"/>
              <a:gd name="connsiteX103" fmla="*/ 4611738 w 12192000"/>
              <a:gd name="connsiteY103" fmla="*/ 1776964 h 2237474"/>
              <a:gd name="connsiteX104" fmla="*/ 4560070 w 12192000"/>
              <a:gd name="connsiteY104" fmla="*/ 1785640 h 2237474"/>
              <a:gd name="connsiteX105" fmla="*/ 4536503 w 12192000"/>
              <a:gd name="connsiteY105" fmla="*/ 1785334 h 2237474"/>
              <a:gd name="connsiteX106" fmla="*/ 4513724 w 12192000"/>
              <a:gd name="connsiteY106" fmla="*/ 1791996 h 2237474"/>
              <a:gd name="connsiteX107" fmla="*/ 4459810 w 12192000"/>
              <a:gd name="connsiteY107" fmla="*/ 1797886 h 2237474"/>
              <a:gd name="connsiteX108" fmla="*/ 4379064 w 12192000"/>
              <a:gd name="connsiteY108" fmla="*/ 1817177 h 2237474"/>
              <a:gd name="connsiteX109" fmla="*/ 4319209 w 12192000"/>
              <a:gd name="connsiteY109" fmla="*/ 1834833 h 2237474"/>
              <a:gd name="connsiteX110" fmla="*/ 4290981 w 12192000"/>
              <a:gd name="connsiteY110" fmla="*/ 1839677 h 2237474"/>
              <a:gd name="connsiteX111" fmla="*/ 4285792 w 12192000"/>
              <a:gd name="connsiteY111" fmla="*/ 1836231 h 2237474"/>
              <a:gd name="connsiteX112" fmla="*/ 4238372 w 12192000"/>
              <a:gd name="connsiteY112" fmla="*/ 1851480 h 2237474"/>
              <a:gd name="connsiteX113" fmla="*/ 4232517 w 12192000"/>
              <a:gd name="connsiteY113" fmla="*/ 1852567 h 2237474"/>
              <a:gd name="connsiteX114" fmla="*/ 4191732 w 12192000"/>
              <a:gd name="connsiteY114" fmla="*/ 1857328 h 2237474"/>
              <a:gd name="connsiteX115" fmla="*/ 4065532 w 12192000"/>
              <a:gd name="connsiteY115" fmla="*/ 1855477 h 2237474"/>
              <a:gd name="connsiteX116" fmla="*/ 4028460 w 12192000"/>
              <a:gd name="connsiteY116" fmla="*/ 1855137 h 2237474"/>
              <a:gd name="connsiteX117" fmla="*/ 4002267 w 12192000"/>
              <a:gd name="connsiteY117" fmla="*/ 1852352 h 2237474"/>
              <a:gd name="connsiteX118" fmla="*/ 3931396 w 12192000"/>
              <a:gd name="connsiteY118" fmla="*/ 1858915 h 2237474"/>
              <a:gd name="connsiteX119" fmla="*/ 3812162 w 12192000"/>
              <a:gd name="connsiteY119" fmla="*/ 1875501 h 2237474"/>
              <a:gd name="connsiteX120" fmla="*/ 3729530 w 12192000"/>
              <a:gd name="connsiteY120" fmla="*/ 1864513 h 2237474"/>
              <a:gd name="connsiteX121" fmla="*/ 3680177 w 12192000"/>
              <a:gd name="connsiteY121" fmla="*/ 1881552 h 2237474"/>
              <a:gd name="connsiteX122" fmla="*/ 3567259 w 12192000"/>
              <a:gd name="connsiteY122" fmla="*/ 1893482 h 2237474"/>
              <a:gd name="connsiteX123" fmla="*/ 3405770 w 12192000"/>
              <a:gd name="connsiteY123" fmla="*/ 1904591 h 2237474"/>
              <a:gd name="connsiteX124" fmla="*/ 3280097 w 12192000"/>
              <a:gd name="connsiteY124" fmla="*/ 1919610 h 2237474"/>
              <a:gd name="connsiteX125" fmla="*/ 3123424 w 12192000"/>
              <a:gd name="connsiteY125" fmla="*/ 1952930 h 2237474"/>
              <a:gd name="connsiteX126" fmla="*/ 3009910 w 12192000"/>
              <a:gd name="connsiteY126" fmla="*/ 1957866 h 2237474"/>
              <a:gd name="connsiteX127" fmla="*/ 2995934 w 12192000"/>
              <a:gd name="connsiteY127" fmla="*/ 1967085 h 2237474"/>
              <a:gd name="connsiteX128" fmla="*/ 2980071 w 12192000"/>
              <a:gd name="connsiteY128" fmla="*/ 1972988 h 2237474"/>
              <a:gd name="connsiteX129" fmla="*/ 2978094 w 12192000"/>
              <a:gd name="connsiteY129" fmla="*/ 1972369 h 2237474"/>
              <a:gd name="connsiteX130" fmla="*/ 2942858 w 12192000"/>
              <a:gd name="connsiteY130" fmla="*/ 1981367 h 2237474"/>
              <a:gd name="connsiteX131" fmla="*/ 2875436 w 12192000"/>
              <a:gd name="connsiteY131" fmla="*/ 1996977 h 2237474"/>
              <a:gd name="connsiteX132" fmla="*/ 2874892 w 12192000"/>
              <a:gd name="connsiteY132" fmla="*/ 1996085 h 2237474"/>
              <a:gd name="connsiteX133" fmla="*/ 2864145 w 12192000"/>
              <a:gd name="connsiteY133" fmla="*/ 1994061 h 2237474"/>
              <a:gd name="connsiteX134" fmla="*/ 2843662 w 12192000"/>
              <a:gd name="connsiteY134" fmla="*/ 1992498 h 2237474"/>
              <a:gd name="connsiteX135" fmla="*/ 2796128 w 12192000"/>
              <a:gd name="connsiteY135" fmla="*/ 1976403 h 2237474"/>
              <a:gd name="connsiteX136" fmla="*/ 2756784 w 12192000"/>
              <a:gd name="connsiteY136" fmla="*/ 1985116 h 2237474"/>
              <a:gd name="connsiteX137" fmla="*/ 2748833 w 12192000"/>
              <a:gd name="connsiteY137" fmla="*/ 1986323 h 2237474"/>
              <a:gd name="connsiteX138" fmla="*/ 2748661 w 12192000"/>
              <a:gd name="connsiteY138" fmla="*/ 1986122 h 2237474"/>
              <a:gd name="connsiteX139" fmla="*/ 2740251 w 12192000"/>
              <a:gd name="connsiteY139" fmla="*/ 1986946 h 2237474"/>
              <a:gd name="connsiteX140" fmla="*/ 2718916 w 12192000"/>
              <a:gd name="connsiteY140" fmla="*/ 1990867 h 2237474"/>
              <a:gd name="connsiteX141" fmla="*/ 2713522 w 12192000"/>
              <a:gd name="connsiteY141" fmla="*/ 1990173 h 2237474"/>
              <a:gd name="connsiteX142" fmla="*/ 2680597 w 12192000"/>
              <a:gd name="connsiteY142" fmla="*/ 1984996 h 2237474"/>
              <a:gd name="connsiteX143" fmla="*/ 2578178 w 12192000"/>
              <a:gd name="connsiteY143" fmla="*/ 1990531 h 2237474"/>
              <a:gd name="connsiteX144" fmla="*/ 2476147 w 12192000"/>
              <a:gd name="connsiteY144" fmla="*/ 1998305 h 2237474"/>
              <a:gd name="connsiteX145" fmla="*/ 2373568 w 12192000"/>
              <a:gd name="connsiteY145" fmla="*/ 2003219 h 2237474"/>
              <a:gd name="connsiteX146" fmla="*/ 2321399 w 12192000"/>
              <a:gd name="connsiteY146" fmla="*/ 1989467 h 2237474"/>
              <a:gd name="connsiteX147" fmla="*/ 2315525 w 12192000"/>
              <a:gd name="connsiteY147" fmla="*/ 1989708 h 2237474"/>
              <a:gd name="connsiteX148" fmla="*/ 2300792 w 12192000"/>
              <a:gd name="connsiteY148" fmla="*/ 1994290 h 2237474"/>
              <a:gd name="connsiteX149" fmla="*/ 2295469 w 12192000"/>
              <a:gd name="connsiteY149" fmla="*/ 1996659 h 2237474"/>
              <a:gd name="connsiteX150" fmla="*/ 2287219 w 12192000"/>
              <a:gd name="connsiteY150" fmla="*/ 1998750 h 2237474"/>
              <a:gd name="connsiteX151" fmla="*/ 2286948 w 12192000"/>
              <a:gd name="connsiteY151" fmla="*/ 1998596 h 2237474"/>
              <a:gd name="connsiteX152" fmla="*/ 2243069 w 12192000"/>
              <a:gd name="connsiteY152" fmla="*/ 2015111 h 2237474"/>
              <a:gd name="connsiteX153" fmla="*/ 2186609 w 12192000"/>
              <a:gd name="connsiteY153" fmla="*/ 2008263 h 2237474"/>
              <a:gd name="connsiteX154" fmla="*/ 2164831 w 12192000"/>
              <a:gd name="connsiteY154" fmla="*/ 2010143 h 2237474"/>
              <a:gd name="connsiteX155" fmla="*/ 2152836 w 12192000"/>
              <a:gd name="connsiteY155" fmla="*/ 2010048 h 2237474"/>
              <a:gd name="connsiteX156" fmla="*/ 2117102 w 12192000"/>
              <a:gd name="connsiteY156" fmla="*/ 2023004 h 2237474"/>
              <a:gd name="connsiteX157" fmla="*/ 2111935 w 12192000"/>
              <a:gd name="connsiteY157" fmla="*/ 2023163 h 2237474"/>
              <a:gd name="connsiteX158" fmla="*/ 2089991 w 12192000"/>
              <a:gd name="connsiteY158" fmla="*/ 2034193 h 2237474"/>
              <a:gd name="connsiteX159" fmla="*/ 2058061 w 12192000"/>
              <a:gd name="connsiteY159" fmla="*/ 2047942 h 2237474"/>
              <a:gd name="connsiteX160" fmla="*/ 2055737 w 12192000"/>
              <a:gd name="connsiteY160" fmla="*/ 2047704 h 2237474"/>
              <a:gd name="connsiteX161" fmla="*/ 2042244 w 12192000"/>
              <a:gd name="connsiteY161" fmla="*/ 2055560 h 2237474"/>
              <a:gd name="connsiteX162" fmla="*/ 1976224 w 12192000"/>
              <a:gd name="connsiteY162" fmla="*/ 2074257 h 2237474"/>
              <a:gd name="connsiteX163" fmla="*/ 1877728 w 12192000"/>
              <a:gd name="connsiteY163" fmla="*/ 2101004 h 2237474"/>
              <a:gd name="connsiteX164" fmla="*/ 1759056 w 12192000"/>
              <a:gd name="connsiteY164" fmla="*/ 2125608 h 2237474"/>
              <a:gd name="connsiteX165" fmla="*/ 1637948 w 12192000"/>
              <a:gd name="connsiteY165" fmla="*/ 2172597 h 2237474"/>
              <a:gd name="connsiteX166" fmla="*/ 1434549 w 12192000"/>
              <a:gd name="connsiteY166" fmla="*/ 2234522 h 2237474"/>
              <a:gd name="connsiteX167" fmla="*/ 1398481 w 12192000"/>
              <a:gd name="connsiteY167" fmla="*/ 2237074 h 2237474"/>
              <a:gd name="connsiteX168" fmla="*/ 1398407 w 12192000"/>
              <a:gd name="connsiteY168" fmla="*/ 2237095 h 2237474"/>
              <a:gd name="connsiteX169" fmla="*/ 1370962 w 12192000"/>
              <a:gd name="connsiteY169" fmla="*/ 2237474 h 2237474"/>
              <a:gd name="connsiteX170" fmla="*/ 1356367 w 12192000"/>
              <a:gd name="connsiteY170" fmla="*/ 2235089 h 2237474"/>
              <a:gd name="connsiteX171" fmla="*/ 1324828 w 12192000"/>
              <a:gd name="connsiteY171" fmla="*/ 2231968 h 2237474"/>
              <a:gd name="connsiteX172" fmla="*/ 1297744 w 12192000"/>
              <a:gd name="connsiteY172" fmla="*/ 2235849 h 2237474"/>
              <a:gd name="connsiteX173" fmla="*/ 1286236 w 12192000"/>
              <a:gd name="connsiteY173" fmla="*/ 2233135 h 2237474"/>
              <a:gd name="connsiteX174" fmla="*/ 1283504 w 12192000"/>
              <a:gd name="connsiteY174" fmla="*/ 2233797 h 2237474"/>
              <a:gd name="connsiteX175" fmla="*/ 1279765 w 12192000"/>
              <a:gd name="connsiteY175" fmla="*/ 2229639 h 2237474"/>
              <a:gd name="connsiteX176" fmla="*/ 1195347 w 12192000"/>
              <a:gd name="connsiteY176" fmla="*/ 2212354 h 2237474"/>
              <a:gd name="connsiteX177" fmla="*/ 970251 w 12192000"/>
              <a:gd name="connsiteY177" fmla="*/ 2221029 h 2237474"/>
              <a:gd name="connsiteX178" fmla="*/ 812914 w 12192000"/>
              <a:gd name="connsiteY178" fmla="*/ 2202752 h 2237474"/>
              <a:gd name="connsiteX179" fmla="*/ 800195 w 12192000"/>
              <a:gd name="connsiteY179" fmla="*/ 2209407 h 2237474"/>
              <a:gd name="connsiteX180" fmla="*/ 784978 w 12192000"/>
              <a:gd name="connsiteY180" fmla="*/ 2212360 h 2237474"/>
              <a:gd name="connsiteX181" fmla="*/ 681987 w 12192000"/>
              <a:gd name="connsiteY181" fmla="*/ 2216757 h 2237474"/>
              <a:gd name="connsiteX182" fmla="*/ 669923 w 12192000"/>
              <a:gd name="connsiteY182" fmla="*/ 2211682 h 2237474"/>
              <a:gd name="connsiteX183" fmla="*/ 648680 w 12192000"/>
              <a:gd name="connsiteY183" fmla="*/ 2206229 h 2237474"/>
              <a:gd name="connsiteX184" fmla="*/ 597225 w 12192000"/>
              <a:gd name="connsiteY184" fmla="*/ 2180999 h 2237474"/>
              <a:gd name="connsiteX185" fmla="*/ 558449 w 12192000"/>
              <a:gd name="connsiteY185" fmla="*/ 2182346 h 2237474"/>
              <a:gd name="connsiteX186" fmla="*/ 550517 w 12192000"/>
              <a:gd name="connsiteY186" fmla="*/ 2182060 h 2237474"/>
              <a:gd name="connsiteX187" fmla="*/ 550309 w 12192000"/>
              <a:gd name="connsiteY187" fmla="*/ 2181825 h 2237474"/>
              <a:gd name="connsiteX188" fmla="*/ 541836 w 12192000"/>
              <a:gd name="connsiteY188" fmla="*/ 2181063 h 2237474"/>
              <a:gd name="connsiteX189" fmla="*/ 536057 w 12192000"/>
              <a:gd name="connsiteY189" fmla="*/ 2181537 h 2237474"/>
              <a:gd name="connsiteX190" fmla="*/ 520671 w 12192000"/>
              <a:gd name="connsiteY190" fmla="*/ 2180980 h 2237474"/>
              <a:gd name="connsiteX191" fmla="*/ 515024 w 12192000"/>
              <a:gd name="connsiteY191" fmla="*/ 2179258 h 2237474"/>
              <a:gd name="connsiteX192" fmla="*/ 512278 w 12192000"/>
              <a:gd name="connsiteY192" fmla="*/ 2176369 h 2237474"/>
              <a:gd name="connsiteX193" fmla="*/ 480419 w 12192000"/>
              <a:gd name="connsiteY193" fmla="*/ 2167807 h 2237474"/>
              <a:gd name="connsiteX194" fmla="*/ 413835 w 12192000"/>
              <a:gd name="connsiteY194" fmla="*/ 2156783 h 2237474"/>
              <a:gd name="connsiteX195" fmla="*/ 376513 w 12192000"/>
              <a:gd name="connsiteY195" fmla="*/ 2154014 h 2237474"/>
              <a:gd name="connsiteX196" fmla="*/ 273386 w 12192000"/>
              <a:gd name="connsiteY196" fmla="*/ 2142551 h 2237474"/>
              <a:gd name="connsiteX197" fmla="*/ 169207 w 12192000"/>
              <a:gd name="connsiteY197" fmla="*/ 2128100 h 2237474"/>
              <a:gd name="connsiteX198" fmla="*/ 93149 w 12192000"/>
              <a:gd name="connsiteY198" fmla="*/ 2105324 h 2237474"/>
              <a:gd name="connsiteX199" fmla="*/ 88109 w 12192000"/>
              <a:gd name="connsiteY199" fmla="*/ 2106704 h 2237474"/>
              <a:gd name="connsiteX200" fmla="*/ 80022 w 12192000"/>
              <a:gd name="connsiteY200" fmla="*/ 2107254 h 2237474"/>
              <a:gd name="connsiteX201" fmla="*/ 79717 w 12192000"/>
              <a:gd name="connsiteY201" fmla="*/ 2107046 h 2237474"/>
              <a:gd name="connsiteX202" fmla="*/ 72352 w 12192000"/>
              <a:gd name="connsiteY202" fmla="*/ 2107991 h 2237474"/>
              <a:gd name="connsiteX203" fmla="*/ 37645 w 12192000"/>
              <a:gd name="connsiteY203" fmla="*/ 2115401 h 2237474"/>
              <a:gd name="connsiteX204" fmla="*/ 4572 w 12192000"/>
              <a:gd name="connsiteY204" fmla="*/ 2111091 h 2237474"/>
              <a:gd name="connsiteX205" fmla="*/ 0 w 12192000"/>
              <a:gd name="connsiteY205" fmla="*/ 2110468 h 2237474"/>
              <a:gd name="connsiteX206" fmla="*/ 0 w 12192000"/>
              <a:gd name="connsiteY206"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154948 w 12192000"/>
              <a:gd name="connsiteY4" fmla="*/ 762731 h 2237474"/>
              <a:gd name="connsiteX5" fmla="*/ 12047364 w 12192000"/>
              <a:gd name="connsiteY5" fmla="*/ 749662 h 2237474"/>
              <a:gd name="connsiteX6" fmla="*/ 11890686 w 12192000"/>
              <a:gd name="connsiteY6" fmla="*/ 732766 h 2237474"/>
              <a:gd name="connsiteX7" fmla="*/ 11782413 w 12192000"/>
              <a:gd name="connsiteY7" fmla="*/ 769868 h 2237474"/>
              <a:gd name="connsiteX8" fmla="*/ 11649954 w 12192000"/>
              <a:gd name="connsiteY8" fmla="*/ 749628 h 2237474"/>
              <a:gd name="connsiteX9" fmla="*/ 11560424 w 12192000"/>
              <a:gd name="connsiteY9" fmla="*/ 748017 h 2237474"/>
              <a:gd name="connsiteX10" fmla="*/ 11358455 w 12192000"/>
              <a:gd name="connsiteY10" fmla="*/ 747593 h 2237474"/>
              <a:gd name="connsiteX11" fmla="*/ 11165209 w 12192000"/>
              <a:gd name="connsiteY11" fmla="*/ 748852 h 2237474"/>
              <a:gd name="connsiteX12" fmla="*/ 11058755 w 12192000"/>
              <a:gd name="connsiteY12" fmla="*/ 749617 h 2237474"/>
              <a:gd name="connsiteX13" fmla="*/ 10884013 w 12192000"/>
              <a:gd name="connsiteY13" fmla="*/ 760728 h 2237474"/>
              <a:gd name="connsiteX14" fmla="*/ 10834688 w 12192000"/>
              <a:gd name="connsiteY14" fmla="*/ 757726 h 2237474"/>
              <a:gd name="connsiteX15" fmla="*/ 10805004 w 12192000"/>
              <a:gd name="connsiteY15" fmla="*/ 757573 h 2237474"/>
              <a:gd name="connsiteX16" fmla="*/ 10739478 w 12192000"/>
              <a:gd name="connsiteY16" fmla="*/ 776841 h 2237474"/>
              <a:gd name="connsiteX17" fmla="*/ 10458762 w 12192000"/>
              <a:gd name="connsiteY17" fmla="*/ 755400 h 2237474"/>
              <a:gd name="connsiteX18" fmla="*/ 10211200 w 12192000"/>
              <a:gd name="connsiteY18" fmla="*/ 767513 h 2237474"/>
              <a:gd name="connsiteX19" fmla="*/ 10167995 w 12192000"/>
              <a:gd name="connsiteY19" fmla="*/ 760843 h 2237474"/>
              <a:gd name="connsiteX20" fmla="*/ 9997044 w 12192000"/>
              <a:gd name="connsiteY20" fmla="*/ 780129 h 2237474"/>
              <a:gd name="connsiteX21" fmla="*/ 9943887 w 12192000"/>
              <a:gd name="connsiteY21" fmla="*/ 804141 h 2237474"/>
              <a:gd name="connsiteX22" fmla="*/ 9918248 w 12192000"/>
              <a:gd name="connsiteY22" fmla="*/ 816628 h 2237474"/>
              <a:gd name="connsiteX23" fmla="*/ 9767091 w 12192000"/>
              <a:gd name="connsiteY23" fmla="*/ 870550 h 2237474"/>
              <a:gd name="connsiteX24" fmla="*/ 9683005 w 12192000"/>
              <a:gd name="connsiteY24" fmla="*/ 894128 h 2237474"/>
              <a:gd name="connsiteX25" fmla="*/ 9594438 w 12192000"/>
              <a:gd name="connsiteY25" fmla="*/ 919051 h 2237474"/>
              <a:gd name="connsiteX26" fmla="*/ 9577033 w 12192000"/>
              <a:gd name="connsiteY26" fmla="*/ 922857 h 2237474"/>
              <a:gd name="connsiteX27" fmla="*/ 9544189 w 12192000"/>
              <a:gd name="connsiteY27" fmla="*/ 938966 h 2237474"/>
              <a:gd name="connsiteX28" fmla="*/ 9500499 w 12192000"/>
              <a:gd name="connsiteY28" fmla="*/ 954680 h 2237474"/>
              <a:gd name="connsiteX29" fmla="*/ 9428195 w 12192000"/>
              <a:gd name="connsiteY29" fmla="*/ 986225 h 2237474"/>
              <a:gd name="connsiteX30" fmla="*/ 9410017 w 12192000"/>
              <a:gd name="connsiteY30" fmla="*/ 993931 h 2237474"/>
              <a:gd name="connsiteX31" fmla="*/ 9392919 w 12192000"/>
              <a:gd name="connsiteY31" fmla="*/ 994656 h 2237474"/>
              <a:gd name="connsiteX32" fmla="*/ 9278619 w 12192000"/>
              <a:gd name="connsiteY32" fmla="*/ 1011878 h 2237474"/>
              <a:gd name="connsiteX33" fmla="*/ 9268019 w 12192000"/>
              <a:gd name="connsiteY33" fmla="*/ 1007442 h 2237474"/>
              <a:gd name="connsiteX34" fmla="*/ 9234662 w 12192000"/>
              <a:gd name="connsiteY34" fmla="*/ 1023056 h 2237474"/>
              <a:gd name="connsiteX35" fmla="*/ 9181033 w 12192000"/>
              <a:gd name="connsiteY35" fmla="*/ 1037921 h 2237474"/>
              <a:gd name="connsiteX36" fmla="*/ 9155969 w 12192000"/>
              <a:gd name="connsiteY36" fmla="*/ 1046804 h 2237474"/>
              <a:gd name="connsiteX37" fmla="*/ 9133985 w 12192000"/>
              <a:gd name="connsiteY37" fmla="*/ 1046450 h 2237474"/>
              <a:gd name="connsiteX38" fmla="*/ 9012987 w 12192000"/>
              <a:gd name="connsiteY38" fmla="*/ 1061986 h 2237474"/>
              <a:gd name="connsiteX39" fmla="*/ 8968445 w 12192000"/>
              <a:gd name="connsiteY39" fmla="*/ 1052169 h 2237474"/>
              <a:gd name="connsiteX40" fmla="*/ 8958984 w 12192000"/>
              <a:gd name="connsiteY40" fmla="*/ 1057212 h 2237474"/>
              <a:gd name="connsiteX41" fmla="*/ 8886001 w 12192000"/>
              <a:gd name="connsiteY41" fmla="*/ 1067468 h 2237474"/>
              <a:gd name="connsiteX42" fmla="*/ 8838610 w 12192000"/>
              <a:gd name="connsiteY42" fmla="*/ 1075091 h 2237474"/>
              <a:gd name="connsiteX43" fmla="*/ 8750383 w 12192000"/>
              <a:gd name="connsiteY43" fmla="*/ 1097387 h 2237474"/>
              <a:gd name="connsiteX44" fmla="*/ 8665605 w 12192000"/>
              <a:gd name="connsiteY44" fmla="*/ 1110791 h 2237474"/>
              <a:gd name="connsiteX45" fmla="*/ 8584946 w 12192000"/>
              <a:gd name="connsiteY45" fmla="*/ 1135226 h 2237474"/>
              <a:gd name="connsiteX46" fmla="*/ 8460755 w 12192000"/>
              <a:gd name="connsiteY46" fmla="*/ 1203427 h 2237474"/>
              <a:gd name="connsiteX47" fmla="*/ 8419755 w 12192000"/>
              <a:gd name="connsiteY47" fmla="*/ 1216260 h 2237474"/>
              <a:gd name="connsiteX48" fmla="*/ 8411626 w 12192000"/>
              <a:gd name="connsiteY48" fmla="*/ 1214397 h 2237474"/>
              <a:gd name="connsiteX49" fmla="*/ 8363469 w 12192000"/>
              <a:gd name="connsiteY49" fmla="*/ 1246658 h 2237474"/>
              <a:gd name="connsiteX50" fmla="*/ 8275497 w 12192000"/>
              <a:gd name="connsiteY50" fmla="*/ 1264396 h 2237474"/>
              <a:gd name="connsiteX51" fmla="*/ 8206287 w 12192000"/>
              <a:gd name="connsiteY51" fmla="*/ 1273060 h 2237474"/>
              <a:gd name="connsiteX52" fmla="*/ 8168705 w 12192000"/>
              <a:gd name="connsiteY52" fmla="*/ 1279956 h 2237474"/>
              <a:gd name="connsiteX53" fmla="*/ 8139997 w 12192000"/>
              <a:gd name="connsiteY53" fmla="*/ 1282713 h 2237474"/>
              <a:gd name="connsiteX54" fmla="*/ 8074238 w 12192000"/>
              <a:gd name="connsiteY54" fmla="*/ 1301895 h 2237474"/>
              <a:gd name="connsiteX55" fmla="*/ 7968292 w 12192000"/>
              <a:gd name="connsiteY55" fmla="*/ 1338779 h 2237474"/>
              <a:gd name="connsiteX56" fmla="*/ 7902328 w 12192000"/>
              <a:gd name="connsiteY56" fmla="*/ 1345865 h 2237474"/>
              <a:gd name="connsiteX57" fmla="*/ 7875879 w 12192000"/>
              <a:gd name="connsiteY57" fmla="*/ 1345646 h 2237474"/>
              <a:gd name="connsiteX58" fmla="*/ 7840612 w 12192000"/>
              <a:gd name="connsiteY58" fmla="*/ 1369373 h 2237474"/>
              <a:gd name="connsiteX59" fmla="*/ 7786819 w 12192000"/>
              <a:gd name="connsiteY59" fmla="*/ 1378970 h 2237474"/>
              <a:gd name="connsiteX60" fmla="*/ 7548172 w 12192000"/>
              <a:gd name="connsiteY60" fmla="*/ 1417460 h 2237474"/>
              <a:gd name="connsiteX61" fmla="*/ 7483437 w 12192000"/>
              <a:gd name="connsiteY61" fmla="*/ 1478152 h 2237474"/>
              <a:gd name="connsiteX62" fmla="*/ 7377870 w 12192000"/>
              <a:gd name="connsiteY62" fmla="*/ 1523319 h 2237474"/>
              <a:gd name="connsiteX63" fmla="*/ 7230737 w 12192000"/>
              <a:gd name="connsiteY63" fmla="*/ 1562633 h 2237474"/>
              <a:gd name="connsiteX64" fmla="*/ 7224458 w 12192000"/>
              <a:gd name="connsiteY64" fmla="*/ 1573008 h 2237474"/>
              <a:gd name="connsiteX65" fmla="*/ 7183121 w 12192000"/>
              <a:gd name="connsiteY65" fmla="*/ 1595162 h 2237474"/>
              <a:gd name="connsiteX66" fmla="*/ 7164601 w 12192000"/>
              <a:gd name="connsiteY66" fmla="*/ 1606490 h 2237474"/>
              <a:gd name="connsiteX67" fmla="*/ 7092727 w 12192000"/>
              <a:gd name="connsiteY67" fmla="*/ 1623628 h 2237474"/>
              <a:gd name="connsiteX68" fmla="*/ 7031309 w 12192000"/>
              <a:gd name="connsiteY68" fmla="*/ 1619451 h 2237474"/>
              <a:gd name="connsiteX69" fmla="*/ 6999084 w 12192000"/>
              <a:gd name="connsiteY69" fmla="*/ 1634317 h 2237474"/>
              <a:gd name="connsiteX70" fmla="*/ 6992107 w 12192000"/>
              <a:gd name="connsiteY70" fmla="*/ 1636860 h 2237474"/>
              <a:gd name="connsiteX71" fmla="*/ 6900177 w 12192000"/>
              <a:gd name="connsiteY71" fmla="*/ 1636016 h 2237474"/>
              <a:gd name="connsiteX72" fmla="*/ 6795372 w 12192000"/>
              <a:gd name="connsiteY72" fmla="*/ 1644845 h 2237474"/>
              <a:gd name="connsiteX73" fmla="*/ 6692251 w 12192000"/>
              <a:gd name="connsiteY73" fmla="*/ 1656357 h 2237474"/>
              <a:gd name="connsiteX74" fmla="*/ 6655235 w 12192000"/>
              <a:gd name="connsiteY74" fmla="*/ 1661869 h 2237474"/>
              <a:gd name="connsiteX75" fmla="*/ 6554894 w 12192000"/>
              <a:gd name="connsiteY75" fmla="*/ 1664428 h 2237474"/>
              <a:gd name="connsiteX76" fmla="*/ 6516595 w 12192000"/>
              <a:gd name="connsiteY76" fmla="*/ 1667475 h 2237474"/>
              <a:gd name="connsiteX77" fmla="*/ 6508541 w 12192000"/>
              <a:gd name="connsiteY77" fmla="*/ 1668757 h 2237474"/>
              <a:gd name="connsiteX78" fmla="*/ 6471012 w 12192000"/>
              <a:gd name="connsiteY78" fmla="*/ 1678604 h 2237474"/>
              <a:gd name="connsiteX79" fmla="*/ 6364035 w 12192000"/>
              <a:gd name="connsiteY79" fmla="*/ 1667683 h 2237474"/>
              <a:gd name="connsiteX80" fmla="*/ 6280959 w 12192000"/>
              <a:gd name="connsiteY80" fmla="*/ 1689329 h 2237474"/>
              <a:gd name="connsiteX81" fmla="*/ 6243319 w 12192000"/>
              <a:gd name="connsiteY81" fmla="*/ 1695560 h 2237474"/>
              <a:gd name="connsiteX82" fmla="*/ 6098321 w 12192000"/>
              <a:gd name="connsiteY82" fmla="*/ 1721646 h 2237474"/>
              <a:gd name="connsiteX83" fmla="*/ 5880652 w 12192000"/>
              <a:gd name="connsiteY83" fmla="*/ 1779643 h 2237474"/>
              <a:gd name="connsiteX84" fmla="*/ 5785959 w 12192000"/>
              <a:gd name="connsiteY84" fmla="*/ 1775307 h 2237474"/>
              <a:gd name="connsiteX85" fmla="*/ 5643534 w 12192000"/>
              <a:gd name="connsiteY85" fmla="*/ 1802919 h 2237474"/>
              <a:gd name="connsiteX86" fmla="*/ 5518799 w 12192000"/>
              <a:gd name="connsiteY86" fmla="*/ 1818312 h 2237474"/>
              <a:gd name="connsiteX87" fmla="*/ 5505014 w 12192000"/>
              <a:gd name="connsiteY87" fmla="*/ 1819259 h 2237474"/>
              <a:gd name="connsiteX88" fmla="*/ 5453307 w 12192000"/>
              <a:gd name="connsiteY88" fmla="*/ 1815450 h 2237474"/>
              <a:gd name="connsiteX89" fmla="*/ 5364192 w 12192000"/>
              <a:gd name="connsiteY89" fmla="*/ 1826074 h 2237474"/>
              <a:gd name="connsiteX90" fmla="*/ 5350380 w 12192000"/>
              <a:gd name="connsiteY90" fmla="*/ 1830891 h 2237474"/>
              <a:gd name="connsiteX91" fmla="*/ 5259633 w 12192000"/>
              <a:gd name="connsiteY91" fmla="*/ 1837160 h 2237474"/>
              <a:gd name="connsiteX92" fmla="*/ 5197513 w 12192000"/>
              <a:gd name="connsiteY92" fmla="*/ 1844718 h 2237474"/>
              <a:gd name="connsiteX93" fmla="*/ 5168852 w 12192000"/>
              <a:gd name="connsiteY93" fmla="*/ 1844846 h 2237474"/>
              <a:gd name="connsiteX94" fmla="*/ 5114927 w 12192000"/>
              <a:gd name="connsiteY94" fmla="*/ 1847827 h 2237474"/>
              <a:gd name="connsiteX95" fmla="*/ 5108970 w 12192000"/>
              <a:gd name="connsiteY95" fmla="*/ 1847935 h 2237474"/>
              <a:gd name="connsiteX96" fmla="*/ 5067961 w 12192000"/>
              <a:gd name="connsiteY96" fmla="*/ 1845917 h 2237474"/>
              <a:gd name="connsiteX97" fmla="*/ 5007075 w 12192000"/>
              <a:gd name="connsiteY97" fmla="*/ 1838626 h 2237474"/>
              <a:gd name="connsiteX98" fmla="*/ 4944087 w 12192000"/>
              <a:gd name="connsiteY98" fmla="*/ 1823332 h 2237474"/>
              <a:gd name="connsiteX99" fmla="*/ 4907662 w 12192000"/>
              <a:gd name="connsiteY99" fmla="*/ 1816900 h 2237474"/>
              <a:gd name="connsiteX100" fmla="*/ 4882386 w 12192000"/>
              <a:gd name="connsiteY100" fmla="*/ 1809844 h 2237474"/>
              <a:gd name="connsiteX101" fmla="*/ 4811440 w 12192000"/>
              <a:gd name="connsiteY101" fmla="*/ 1804655 h 2237474"/>
              <a:gd name="connsiteX102" fmla="*/ 4691075 w 12192000"/>
              <a:gd name="connsiteY102" fmla="*/ 1801389 h 2237474"/>
              <a:gd name="connsiteX103" fmla="*/ 4611738 w 12192000"/>
              <a:gd name="connsiteY103" fmla="*/ 1776964 h 2237474"/>
              <a:gd name="connsiteX104" fmla="*/ 4560070 w 12192000"/>
              <a:gd name="connsiteY104" fmla="*/ 1785640 h 2237474"/>
              <a:gd name="connsiteX105" fmla="*/ 4536503 w 12192000"/>
              <a:gd name="connsiteY105" fmla="*/ 1785334 h 2237474"/>
              <a:gd name="connsiteX106" fmla="*/ 4513724 w 12192000"/>
              <a:gd name="connsiteY106" fmla="*/ 1791996 h 2237474"/>
              <a:gd name="connsiteX107" fmla="*/ 4459810 w 12192000"/>
              <a:gd name="connsiteY107" fmla="*/ 1797886 h 2237474"/>
              <a:gd name="connsiteX108" fmla="*/ 4379064 w 12192000"/>
              <a:gd name="connsiteY108" fmla="*/ 1817177 h 2237474"/>
              <a:gd name="connsiteX109" fmla="*/ 4319209 w 12192000"/>
              <a:gd name="connsiteY109" fmla="*/ 1834833 h 2237474"/>
              <a:gd name="connsiteX110" fmla="*/ 4290981 w 12192000"/>
              <a:gd name="connsiteY110" fmla="*/ 1839677 h 2237474"/>
              <a:gd name="connsiteX111" fmla="*/ 4285792 w 12192000"/>
              <a:gd name="connsiteY111" fmla="*/ 1836231 h 2237474"/>
              <a:gd name="connsiteX112" fmla="*/ 4238372 w 12192000"/>
              <a:gd name="connsiteY112" fmla="*/ 1851480 h 2237474"/>
              <a:gd name="connsiteX113" fmla="*/ 4232517 w 12192000"/>
              <a:gd name="connsiteY113" fmla="*/ 1852567 h 2237474"/>
              <a:gd name="connsiteX114" fmla="*/ 4191732 w 12192000"/>
              <a:gd name="connsiteY114" fmla="*/ 1857328 h 2237474"/>
              <a:gd name="connsiteX115" fmla="*/ 4065532 w 12192000"/>
              <a:gd name="connsiteY115" fmla="*/ 1855477 h 2237474"/>
              <a:gd name="connsiteX116" fmla="*/ 4028460 w 12192000"/>
              <a:gd name="connsiteY116" fmla="*/ 1855137 h 2237474"/>
              <a:gd name="connsiteX117" fmla="*/ 4002267 w 12192000"/>
              <a:gd name="connsiteY117" fmla="*/ 1852352 h 2237474"/>
              <a:gd name="connsiteX118" fmla="*/ 3931396 w 12192000"/>
              <a:gd name="connsiteY118" fmla="*/ 1858915 h 2237474"/>
              <a:gd name="connsiteX119" fmla="*/ 3812162 w 12192000"/>
              <a:gd name="connsiteY119" fmla="*/ 1875501 h 2237474"/>
              <a:gd name="connsiteX120" fmla="*/ 3729530 w 12192000"/>
              <a:gd name="connsiteY120" fmla="*/ 1864513 h 2237474"/>
              <a:gd name="connsiteX121" fmla="*/ 3680177 w 12192000"/>
              <a:gd name="connsiteY121" fmla="*/ 1881552 h 2237474"/>
              <a:gd name="connsiteX122" fmla="*/ 3567259 w 12192000"/>
              <a:gd name="connsiteY122" fmla="*/ 1893482 h 2237474"/>
              <a:gd name="connsiteX123" fmla="*/ 3405770 w 12192000"/>
              <a:gd name="connsiteY123" fmla="*/ 1904591 h 2237474"/>
              <a:gd name="connsiteX124" fmla="*/ 3280097 w 12192000"/>
              <a:gd name="connsiteY124" fmla="*/ 1919610 h 2237474"/>
              <a:gd name="connsiteX125" fmla="*/ 3123424 w 12192000"/>
              <a:gd name="connsiteY125" fmla="*/ 1952930 h 2237474"/>
              <a:gd name="connsiteX126" fmla="*/ 3009910 w 12192000"/>
              <a:gd name="connsiteY126" fmla="*/ 1957866 h 2237474"/>
              <a:gd name="connsiteX127" fmla="*/ 2995934 w 12192000"/>
              <a:gd name="connsiteY127" fmla="*/ 1967085 h 2237474"/>
              <a:gd name="connsiteX128" fmla="*/ 2980071 w 12192000"/>
              <a:gd name="connsiteY128" fmla="*/ 1972988 h 2237474"/>
              <a:gd name="connsiteX129" fmla="*/ 2978094 w 12192000"/>
              <a:gd name="connsiteY129" fmla="*/ 1972369 h 2237474"/>
              <a:gd name="connsiteX130" fmla="*/ 2942858 w 12192000"/>
              <a:gd name="connsiteY130" fmla="*/ 1981367 h 2237474"/>
              <a:gd name="connsiteX131" fmla="*/ 2875436 w 12192000"/>
              <a:gd name="connsiteY131" fmla="*/ 1996977 h 2237474"/>
              <a:gd name="connsiteX132" fmla="*/ 2874892 w 12192000"/>
              <a:gd name="connsiteY132" fmla="*/ 1996085 h 2237474"/>
              <a:gd name="connsiteX133" fmla="*/ 2864145 w 12192000"/>
              <a:gd name="connsiteY133" fmla="*/ 1994061 h 2237474"/>
              <a:gd name="connsiteX134" fmla="*/ 2843662 w 12192000"/>
              <a:gd name="connsiteY134" fmla="*/ 1992498 h 2237474"/>
              <a:gd name="connsiteX135" fmla="*/ 2796128 w 12192000"/>
              <a:gd name="connsiteY135" fmla="*/ 1976403 h 2237474"/>
              <a:gd name="connsiteX136" fmla="*/ 2756784 w 12192000"/>
              <a:gd name="connsiteY136" fmla="*/ 1985116 h 2237474"/>
              <a:gd name="connsiteX137" fmla="*/ 2748833 w 12192000"/>
              <a:gd name="connsiteY137" fmla="*/ 1986323 h 2237474"/>
              <a:gd name="connsiteX138" fmla="*/ 2748661 w 12192000"/>
              <a:gd name="connsiteY138" fmla="*/ 1986122 h 2237474"/>
              <a:gd name="connsiteX139" fmla="*/ 2740251 w 12192000"/>
              <a:gd name="connsiteY139" fmla="*/ 1986946 h 2237474"/>
              <a:gd name="connsiteX140" fmla="*/ 2718916 w 12192000"/>
              <a:gd name="connsiteY140" fmla="*/ 1990867 h 2237474"/>
              <a:gd name="connsiteX141" fmla="*/ 2713522 w 12192000"/>
              <a:gd name="connsiteY141" fmla="*/ 1990173 h 2237474"/>
              <a:gd name="connsiteX142" fmla="*/ 2680597 w 12192000"/>
              <a:gd name="connsiteY142" fmla="*/ 1984996 h 2237474"/>
              <a:gd name="connsiteX143" fmla="*/ 2578178 w 12192000"/>
              <a:gd name="connsiteY143" fmla="*/ 1990531 h 2237474"/>
              <a:gd name="connsiteX144" fmla="*/ 2476147 w 12192000"/>
              <a:gd name="connsiteY144" fmla="*/ 1998305 h 2237474"/>
              <a:gd name="connsiteX145" fmla="*/ 2373568 w 12192000"/>
              <a:gd name="connsiteY145" fmla="*/ 2003219 h 2237474"/>
              <a:gd name="connsiteX146" fmla="*/ 2321399 w 12192000"/>
              <a:gd name="connsiteY146" fmla="*/ 1989467 h 2237474"/>
              <a:gd name="connsiteX147" fmla="*/ 2315525 w 12192000"/>
              <a:gd name="connsiteY147" fmla="*/ 1989708 h 2237474"/>
              <a:gd name="connsiteX148" fmla="*/ 2300792 w 12192000"/>
              <a:gd name="connsiteY148" fmla="*/ 1994290 h 2237474"/>
              <a:gd name="connsiteX149" fmla="*/ 2295469 w 12192000"/>
              <a:gd name="connsiteY149" fmla="*/ 1996659 h 2237474"/>
              <a:gd name="connsiteX150" fmla="*/ 2287219 w 12192000"/>
              <a:gd name="connsiteY150" fmla="*/ 1998750 h 2237474"/>
              <a:gd name="connsiteX151" fmla="*/ 2286948 w 12192000"/>
              <a:gd name="connsiteY151" fmla="*/ 1998596 h 2237474"/>
              <a:gd name="connsiteX152" fmla="*/ 2243069 w 12192000"/>
              <a:gd name="connsiteY152" fmla="*/ 2015111 h 2237474"/>
              <a:gd name="connsiteX153" fmla="*/ 2186609 w 12192000"/>
              <a:gd name="connsiteY153" fmla="*/ 2008263 h 2237474"/>
              <a:gd name="connsiteX154" fmla="*/ 2164831 w 12192000"/>
              <a:gd name="connsiteY154" fmla="*/ 2010143 h 2237474"/>
              <a:gd name="connsiteX155" fmla="*/ 2152836 w 12192000"/>
              <a:gd name="connsiteY155" fmla="*/ 2010048 h 2237474"/>
              <a:gd name="connsiteX156" fmla="*/ 2117102 w 12192000"/>
              <a:gd name="connsiteY156" fmla="*/ 2023004 h 2237474"/>
              <a:gd name="connsiteX157" fmla="*/ 2111935 w 12192000"/>
              <a:gd name="connsiteY157" fmla="*/ 2023163 h 2237474"/>
              <a:gd name="connsiteX158" fmla="*/ 2089991 w 12192000"/>
              <a:gd name="connsiteY158" fmla="*/ 2034193 h 2237474"/>
              <a:gd name="connsiteX159" fmla="*/ 2058061 w 12192000"/>
              <a:gd name="connsiteY159" fmla="*/ 2047942 h 2237474"/>
              <a:gd name="connsiteX160" fmla="*/ 2055737 w 12192000"/>
              <a:gd name="connsiteY160" fmla="*/ 2047704 h 2237474"/>
              <a:gd name="connsiteX161" fmla="*/ 2042244 w 12192000"/>
              <a:gd name="connsiteY161" fmla="*/ 2055560 h 2237474"/>
              <a:gd name="connsiteX162" fmla="*/ 1976224 w 12192000"/>
              <a:gd name="connsiteY162" fmla="*/ 2074257 h 2237474"/>
              <a:gd name="connsiteX163" fmla="*/ 1877728 w 12192000"/>
              <a:gd name="connsiteY163" fmla="*/ 2101004 h 2237474"/>
              <a:gd name="connsiteX164" fmla="*/ 1759056 w 12192000"/>
              <a:gd name="connsiteY164" fmla="*/ 2125608 h 2237474"/>
              <a:gd name="connsiteX165" fmla="*/ 1637948 w 12192000"/>
              <a:gd name="connsiteY165" fmla="*/ 2172597 h 2237474"/>
              <a:gd name="connsiteX166" fmla="*/ 1434549 w 12192000"/>
              <a:gd name="connsiteY166" fmla="*/ 2234522 h 2237474"/>
              <a:gd name="connsiteX167" fmla="*/ 1398481 w 12192000"/>
              <a:gd name="connsiteY167" fmla="*/ 2237074 h 2237474"/>
              <a:gd name="connsiteX168" fmla="*/ 1398407 w 12192000"/>
              <a:gd name="connsiteY168" fmla="*/ 2237095 h 2237474"/>
              <a:gd name="connsiteX169" fmla="*/ 1370962 w 12192000"/>
              <a:gd name="connsiteY169" fmla="*/ 2237474 h 2237474"/>
              <a:gd name="connsiteX170" fmla="*/ 1356367 w 12192000"/>
              <a:gd name="connsiteY170" fmla="*/ 2235089 h 2237474"/>
              <a:gd name="connsiteX171" fmla="*/ 1324828 w 12192000"/>
              <a:gd name="connsiteY171" fmla="*/ 2231968 h 2237474"/>
              <a:gd name="connsiteX172" fmla="*/ 1297744 w 12192000"/>
              <a:gd name="connsiteY172" fmla="*/ 2235849 h 2237474"/>
              <a:gd name="connsiteX173" fmla="*/ 1286236 w 12192000"/>
              <a:gd name="connsiteY173" fmla="*/ 2233135 h 2237474"/>
              <a:gd name="connsiteX174" fmla="*/ 1283504 w 12192000"/>
              <a:gd name="connsiteY174" fmla="*/ 2233797 h 2237474"/>
              <a:gd name="connsiteX175" fmla="*/ 1279765 w 12192000"/>
              <a:gd name="connsiteY175" fmla="*/ 2229639 h 2237474"/>
              <a:gd name="connsiteX176" fmla="*/ 1195347 w 12192000"/>
              <a:gd name="connsiteY176" fmla="*/ 2212354 h 2237474"/>
              <a:gd name="connsiteX177" fmla="*/ 970251 w 12192000"/>
              <a:gd name="connsiteY177" fmla="*/ 2221029 h 2237474"/>
              <a:gd name="connsiteX178" fmla="*/ 812914 w 12192000"/>
              <a:gd name="connsiteY178" fmla="*/ 2202752 h 2237474"/>
              <a:gd name="connsiteX179" fmla="*/ 800195 w 12192000"/>
              <a:gd name="connsiteY179" fmla="*/ 2209407 h 2237474"/>
              <a:gd name="connsiteX180" fmla="*/ 784978 w 12192000"/>
              <a:gd name="connsiteY180" fmla="*/ 2212360 h 2237474"/>
              <a:gd name="connsiteX181" fmla="*/ 681987 w 12192000"/>
              <a:gd name="connsiteY181" fmla="*/ 2216757 h 2237474"/>
              <a:gd name="connsiteX182" fmla="*/ 669923 w 12192000"/>
              <a:gd name="connsiteY182" fmla="*/ 2211682 h 2237474"/>
              <a:gd name="connsiteX183" fmla="*/ 648680 w 12192000"/>
              <a:gd name="connsiteY183" fmla="*/ 2206229 h 2237474"/>
              <a:gd name="connsiteX184" fmla="*/ 597225 w 12192000"/>
              <a:gd name="connsiteY184" fmla="*/ 2180999 h 2237474"/>
              <a:gd name="connsiteX185" fmla="*/ 558449 w 12192000"/>
              <a:gd name="connsiteY185" fmla="*/ 2182346 h 2237474"/>
              <a:gd name="connsiteX186" fmla="*/ 550517 w 12192000"/>
              <a:gd name="connsiteY186" fmla="*/ 2182060 h 2237474"/>
              <a:gd name="connsiteX187" fmla="*/ 550309 w 12192000"/>
              <a:gd name="connsiteY187" fmla="*/ 2181825 h 2237474"/>
              <a:gd name="connsiteX188" fmla="*/ 541836 w 12192000"/>
              <a:gd name="connsiteY188" fmla="*/ 2181063 h 2237474"/>
              <a:gd name="connsiteX189" fmla="*/ 536057 w 12192000"/>
              <a:gd name="connsiteY189" fmla="*/ 2181537 h 2237474"/>
              <a:gd name="connsiteX190" fmla="*/ 520671 w 12192000"/>
              <a:gd name="connsiteY190" fmla="*/ 2180980 h 2237474"/>
              <a:gd name="connsiteX191" fmla="*/ 515024 w 12192000"/>
              <a:gd name="connsiteY191" fmla="*/ 2179258 h 2237474"/>
              <a:gd name="connsiteX192" fmla="*/ 512278 w 12192000"/>
              <a:gd name="connsiteY192" fmla="*/ 2176369 h 2237474"/>
              <a:gd name="connsiteX193" fmla="*/ 480419 w 12192000"/>
              <a:gd name="connsiteY193" fmla="*/ 2167807 h 2237474"/>
              <a:gd name="connsiteX194" fmla="*/ 413835 w 12192000"/>
              <a:gd name="connsiteY194" fmla="*/ 2156783 h 2237474"/>
              <a:gd name="connsiteX195" fmla="*/ 376513 w 12192000"/>
              <a:gd name="connsiteY195" fmla="*/ 2154014 h 2237474"/>
              <a:gd name="connsiteX196" fmla="*/ 273386 w 12192000"/>
              <a:gd name="connsiteY196" fmla="*/ 2142551 h 2237474"/>
              <a:gd name="connsiteX197" fmla="*/ 169207 w 12192000"/>
              <a:gd name="connsiteY197" fmla="*/ 2128100 h 2237474"/>
              <a:gd name="connsiteX198" fmla="*/ 93149 w 12192000"/>
              <a:gd name="connsiteY198" fmla="*/ 2105324 h 2237474"/>
              <a:gd name="connsiteX199" fmla="*/ 88109 w 12192000"/>
              <a:gd name="connsiteY199" fmla="*/ 2106704 h 2237474"/>
              <a:gd name="connsiteX200" fmla="*/ 80022 w 12192000"/>
              <a:gd name="connsiteY200" fmla="*/ 2107254 h 2237474"/>
              <a:gd name="connsiteX201" fmla="*/ 79717 w 12192000"/>
              <a:gd name="connsiteY201" fmla="*/ 2107046 h 2237474"/>
              <a:gd name="connsiteX202" fmla="*/ 72352 w 12192000"/>
              <a:gd name="connsiteY202" fmla="*/ 2107991 h 2237474"/>
              <a:gd name="connsiteX203" fmla="*/ 37645 w 12192000"/>
              <a:gd name="connsiteY203" fmla="*/ 2115401 h 2237474"/>
              <a:gd name="connsiteX204" fmla="*/ 4572 w 12192000"/>
              <a:gd name="connsiteY204" fmla="*/ 2111091 h 2237474"/>
              <a:gd name="connsiteX205" fmla="*/ 0 w 12192000"/>
              <a:gd name="connsiteY205" fmla="*/ 2110468 h 2237474"/>
              <a:gd name="connsiteX206" fmla="*/ 0 w 12192000"/>
              <a:gd name="connsiteY206"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154948 w 12192000"/>
              <a:gd name="connsiteY4" fmla="*/ 762731 h 2237474"/>
              <a:gd name="connsiteX5" fmla="*/ 12047364 w 12192000"/>
              <a:gd name="connsiteY5" fmla="*/ 749662 h 2237474"/>
              <a:gd name="connsiteX6" fmla="*/ 11890686 w 12192000"/>
              <a:gd name="connsiteY6" fmla="*/ 732766 h 2237474"/>
              <a:gd name="connsiteX7" fmla="*/ 11782413 w 12192000"/>
              <a:gd name="connsiteY7" fmla="*/ 769868 h 2237474"/>
              <a:gd name="connsiteX8" fmla="*/ 11649954 w 12192000"/>
              <a:gd name="connsiteY8" fmla="*/ 749628 h 2237474"/>
              <a:gd name="connsiteX9" fmla="*/ 11560424 w 12192000"/>
              <a:gd name="connsiteY9" fmla="*/ 748017 h 2237474"/>
              <a:gd name="connsiteX10" fmla="*/ 11358455 w 12192000"/>
              <a:gd name="connsiteY10" fmla="*/ 747593 h 2237474"/>
              <a:gd name="connsiteX11" fmla="*/ 11165209 w 12192000"/>
              <a:gd name="connsiteY11" fmla="*/ 748852 h 2237474"/>
              <a:gd name="connsiteX12" fmla="*/ 11058755 w 12192000"/>
              <a:gd name="connsiteY12" fmla="*/ 749617 h 2237474"/>
              <a:gd name="connsiteX13" fmla="*/ 10834688 w 12192000"/>
              <a:gd name="connsiteY13" fmla="*/ 757726 h 2237474"/>
              <a:gd name="connsiteX14" fmla="*/ 10805004 w 12192000"/>
              <a:gd name="connsiteY14" fmla="*/ 757573 h 2237474"/>
              <a:gd name="connsiteX15" fmla="*/ 10739478 w 12192000"/>
              <a:gd name="connsiteY15" fmla="*/ 776841 h 2237474"/>
              <a:gd name="connsiteX16" fmla="*/ 10458762 w 12192000"/>
              <a:gd name="connsiteY16" fmla="*/ 755400 h 2237474"/>
              <a:gd name="connsiteX17" fmla="*/ 10211200 w 12192000"/>
              <a:gd name="connsiteY17" fmla="*/ 767513 h 2237474"/>
              <a:gd name="connsiteX18" fmla="*/ 10167995 w 12192000"/>
              <a:gd name="connsiteY18" fmla="*/ 760843 h 2237474"/>
              <a:gd name="connsiteX19" fmla="*/ 9997044 w 12192000"/>
              <a:gd name="connsiteY19" fmla="*/ 780129 h 2237474"/>
              <a:gd name="connsiteX20" fmla="*/ 9943887 w 12192000"/>
              <a:gd name="connsiteY20" fmla="*/ 804141 h 2237474"/>
              <a:gd name="connsiteX21" fmla="*/ 9918248 w 12192000"/>
              <a:gd name="connsiteY21" fmla="*/ 816628 h 2237474"/>
              <a:gd name="connsiteX22" fmla="*/ 9767091 w 12192000"/>
              <a:gd name="connsiteY22" fmla="*/ 870550 h 2237474"/>
              <a:gd name="connsiteX23" fmla="*/ 9683005 w 12192000"/>
              <a:gd name="connsiteY23" fmla="*/ 894128 h 2237474"/>
              <a:gd name="connsiteX24" fmla="*/ 9594438 w 12192000"/>
              <a:gd name="connsiteY24" fmla="*/ 919051 h 2237474"/>
              <a:gd name="connsiteX25" fmla="*/ 9577033 w 12192000"/>
              <a:gd name="connsiteY25" fmla="*/ 922857 h 2237474"/>
              <a:gd name="connsiteX26" fmla="*/ 9544189 w 12192000"/>
              <a:gd name="connsiteY26" fmla="*/ 938966 h 2237474"/>
              <a:gd name="connsiteX27" fmla="*/ 9500499 w 12192000"/>
              <a:gd name="connsiteY27" fmla="*/ 954680 h 2237474"/>
              <a:gd name="connsiteX28" fmla="*/ 9428195 w 12192000"/>
              <a:gd name="connsiteY28" fmla="*/ 986225 h 2237474"/>
              <a:gd name="connsiteX29" fmla="*/ 9410017 w 12192000"/>
              <a:gd name="connsiteY29" fmla="*/ 993931 h 2237474"/>
              <a:gd name="connsiteX30" fmla="*/ 9392919 w 12192000"/>
              <a:gd name="connsiteY30" fmla="*/ 994656 h 2237474"/>
              <a:gd name="connsiteX31" fmla="*/ 9278619 w 12192000"/>
              <a:gd name="connsiteY31" fmla="*/ 1011878 h 2237474"/>
              <a:gd name="connsiteX32" fmla="*/ 9268019 w 12192000"/>
              <a:gd name="connsiteY32" fmla="*/ 1007442 h 2237474"/>
              <a:gd name="connsiteX33" fmla="*/ 9234662 w 12192000"/>
              <a:gd name="connsiteY33" fmla="*/ 1023056 h 2237474"/>
              <a:gd name="connsiteX34" fmla="*/ 9181033 w 12192000"/>
              <a:gd name="connsiteY34" fmla="*/ 1037921 h 2237474"/>
              <a:gd name="connsiteX35" fmla="*/ 9155969 w 12192000"/>
              <a:gd name="connsiteY35" fmla="*/ 1046804 h 2237474"/>
              <a:gd name="connsiteX36" fmla="*/ 9133985 w 12192000"/>
              <a:gd name="connsiteY36" fmla="*/ 1046450 h 2237474"/>
              <a:gd name="connsiteX37" fmla="*/ 9012987 w 12192000"/>
              <a:gd name="connsiteY37" fmla="*/ 1061986 h 2237474"/>
              <a:gd name="connsiteX38" fmla="*/ 8968445 w 12192000"/>
              <a:gd name="connsiteY38" fmla="*/ 1052169 h 2237474"/>
              <a:gd name="connsiteX39" fmla="*/ 8958984 w 12192000"/>
              <a:gd name="connsiteY39" fmla="*/ 1057212 h 2237474"/>
              <a:gd name="connsiteX40" fmla="*/ 8886001 w 12192000"/>
              <a:gd name="connsiteY40" fmla="*/ 1067468 h 2237474"/>
              <a:gd name="connsiteX41" fmla="*/ 8838610 w 12192000"/>
              <a:gd name="connsiteY41" fmla="*/ 1075091 h 2237474"/>
              <a:gd name="connsiteX42" fmla="*/ 8750383 w 12192000"/>
              <a:gd name="connsiteY42" fmla="*/ 1097387 h 2237474"/>
              <a:gd name="connsiteX43" fmla="*/ 8665605 w 12192000"/>
              <a:gd name="connsiteY43" fmla="*/ 1110791 h 2237474"/>
              <a:gd name="connsiteX44" fmla="*/ 8584946 w 12192000"/>
              <a:gd name="connsiteY44" fmla="*/ 1135226 h 2237474"/>
              <a:gd name="connsiteX45" fmla="*/ 8460755 w 12192000"/>
              <a:gd name="connsiteY45" fmla="*/ 1203427 h 2237474"/>
              <a:gd name="connsiteX46" fmla="*/ 8419755 w 12192000"/>
              <a:gd name="connsiteY46" fmla="*/ 1216260 h 2237474"/>
              <a:gd name="connsiteX47" fmla="*/ 8411626 w 12192000"/>
              <a:gd name="connsiteY47" fmla="*/ 1214397 h 2237474"/>
              <a:gd name="connsiteX48" fmla="*/ 8363469 w 12192000"/>
              <a:gd name="connsiteY48" fmla="*/ 1246658 h 2237474"/>
              <a:gd name="connsiteX49" fmla="*/ 8275497 w 12192000"/>
              <a:gd name="connsiteY49" fmla="*/ 1264396 h 2237474"/>
              <a:gd name="connsiteX50" fmla="*/ 8206287 w 12192000"/>
              <a:gd name="connsiteY50" fmla="*/ 1273060 h 2237474"/>
              <a:gd name="connsiteX51" fmla="*/ 8168705 w 12192000"/>
              <a:gd name="connsiteY51" fmla="*/ 1279956 h 2237474"/>
              <a:gd name="connsiteX52" fmla="*/ 8139997 w 12192000"/>
              <a:gd name="connsiteY52" fmla="*/ 1282713 h 2237474"/>
              <a:gd name="connsiteX53" fmla="*/ 8074238 w 12192000"/>
              <a:gd name="connsiteY53" fmla="*/ 1301895 h 2237474"/>
              <a:gd name="connsiteX54" fmla="*/ 7968292 w 12192000"/>
              <a:gd name="connsiteY54" fmla="*/ 1338779 h 2237474"/>
              <a:gd name="connsiteX55" fmla="*/ 7902328 w 12192000"/>
              <a:gd name="connsiteY55" fmla="*/ 1345865 h 2237474"/>
              <a:gd name="connsiteX56" fmla="*/ 7875879 w 12192000"/>
              <a:gd name="connsiteY56" fmla="*/ 1345646 h 2237474"/>
              <a:gd name="connsiteX57" fmla="*/ 7840612 w 12192000"/>
              <a:gd name="connsiteY57" fmla="*/ 1369373 h 2237474"/>
              <a:gd name="connsiteX58" fmla="*/ 7786819 w 12192000"/>
              <a:gd name="connsiteY58" fmla="*/ 1378970 h 2237474"/>
              <a:gd name="connsiteX59" fmla="*/ 7548172 w 12192000"/>
              <a:gd name="connsiteY59" fmla="*/ 1417460 h 2237474"/>
              <a:gd name="connsiteX60" fmla="*/ 7483437 w 12192000"/>
              <a:gd name="connsiteY60" fmla="*/ 1478152 h 2237474"/>
              <a:gd name="connsiteX61" fmla="*/ 7377870 w 12192000"/>
              <a:gd name="connsiteY61" fmla="*/ 1523319 h 2237474"/>
              <a:gd name="connsiteX62" fmla="*/ 7230737 w 12192000"/>
              <a:gd name="connsiteY62" fmla="*/ 1562633 h 2237474"/>
              <a:gd name="connsiteX63" fmla="*/ 7224458 w 12192000"/>
              <a:gd name="connsiteY63" fmla="*/ 1573008 h 2237474"/>
              <a:gd name="connsiteX64" fmla="*/ 7183121 w 12192000"/>
              <a:gd name="connsiteY64" fmla="*/ 1595162 h 2237474"/>
              <a:gd name="connsiteX65" fmla="*/ 7164601 w 12192000"/>
              <a:gd name="connsiteY65" fmla="*/ 1606490 h 2237474"/>
              <a:gd name="connsiteX66" fmla="*/ 7092727 w 12192000"/>
              <a:gd name="connsiteY66" fmla="*/ 1623628 h 2237474"/>
              <a:gd name="connsiteX67" fmla="*/ 7031309 w 12192000"/>
              <a:gd name="connsiteY67" fmla="*/ 1619451 h 2237474"/>
              <a:gd name="connsiteX68" fmla="*/ 6999084 w 12192000"/>
              <a:gd name="connsiteY68" fmla="*/ 1634317 h 2237474"/>
              <a:gd name="connsiteX69" fmla="*/ 6992107 w 12192000"/>
              <a:gd name="connsiteY69" fmla="*/ 1636860 h 2237474"/>
              <a:gd name="connsiteX70" fmla="*/ 6900177 w 12192000"/>
              <a:gd name="connsiteY70" fmla="*/ 1636016 h 2237474"/>
              <a:gd name="connsiteX71" fmla="*/ 6795372 w 12192000"/>
              <a:gd name="connsiteY71" fmla="*/ 1644845 h 2237474"/>
              <a:gd name="connsiteX72" fmla="*/ 6692251 w 12192000"/>
              <a:gd name="connsiteY72" fmla="*/ 1656357 h 2237474"/>
              <a:gd name="connsiteX73" fmla="*/ 6655235 w 12192000"/>
              <a:gd name="connsiteY73" fmla="*/ 1661869 h 2237474"/>
              <a:gd name="connsiteX74" fmla="*/ 6554894 w 12192000"/>
              <a:gd name="connsiteY74" fmla="*/ 1664428 h 2237474"/>
              <a:gd name="connsiteX75" fmla="*/ 6516595 w 12192000"/>
              <a:gd name="connsiteY75" fmla="*/ 1667475 h 2237474"/>
              <a:gd name="connsiteX76" fmla="*/ 6508541 w 12192000"/>
              <a:gd name="connsiteY76" fmla="*/ 1668757 h 2237474"/>
              <a:gd name="connsiteX77" fmla="*/ 6471012 w 12192000"/>
              <a:gd name="connsiteY77" fmla="*/ 1678604 h 2237474"/>
              <a:gd name="connsiteX78" fmla="*/ 6364035 w 12192000"/>
              <a:gd name="connsiteY78" fmla="*/ 1667683 h 2237474"/>
              <a:gd name="connsiteX79" fmla="*/ 6280959 w 12192000"/>
              <a:gd name="connsiteY79" fmla="*/ 1689329 h 2237474"/>
              <a:gd name="connsiteX80" fmla="*/ 6243319 w 12192000"/>
              <a:gd name="connsiteY80" fmla="*/ 1695560 h 2237474"/>
              <a:gd name="connsiteX81" fmla="*/ 6098321 w 12192000"/>
              <a:gd name="connsiteY81" fmla="*/ 1721646 h 2237474"/>
              <a:gd name="connsiteX82" fmla="*/ 5880652 w 12192000"/>
              <a:gd name="connsiteY82" fmla="*/ 1779643 h 2237474"/>
              <a:gd name="connsiteX83" fmla="*/ 5785959 w 12192000"/>
              <a:gd name="connsiteY83" fmla="*/ 1775307 h 2237474"/>
              <a:gd name="connsiteX84" fmla="*/ 5643534 w 12192000"/>
              <a:gd name="connsiteY84" fmla="*/ 1802919 h 2237474"/>
              <a:gd name="connsiteX85" fmla="*/ 5518799 w 12192000"/>
              <a:gd name="connsiteY85" fmla="*/ 1818312 h 2237474"/>
              <a:gd name="connsiteX86" fmla="*/ 5505014 w 12192000"/>
              <a:gd name="connsiteY86" fmla="*/ 1819259 h 2237474"/>
              <a:gd name="connsiteX87" fmla="*/ 5453307 w 12192000"/>
              <a:gd name="connsiteY87" fmla="*/ 1815450 h 2237474"/>
              <a:gd name="connsiteX88" fmla="*/ 5364192 w 12192000"/>
              <a:gd name="connsiteY88" fmla="*/ 1826074 h 2237474"/>
              <a:gd name="connsiteX89" fmla="*/ 5350380 w 12192000"/>
              <a:gd name="connsiteY89" fmla="*/ 1830891 h 2237474"/>
              <a:gd name="connsiteX90" fmla="*/ 5259633 w 12192000"/>
              <a:gd name="connsiteY90" fmla="*/ 1837160 h 2237474"/>
              <a:gd name="connsiteX91" fmla="*/ 5197513 w 12192000"/>
              <a:gd name="connsiteY91" fmla="*/ 1844718 h 2237474"/>
              <a:gd name="connsiteX92" fmla="*/ 5168852 w 12192000"/>
              <a:gd name="connsiteY92" fmla="*/ 1844846 h 2237474"/>
              <a:gd name="connsiteX93" fmla="*/ 5114927 w 12192000"/>
              <a:gd name="connsiteY93" fmla="*/ 1847827 h 2237474"/>
              <a:gd name="connsiteX94" fmla="*/ 5108970 w 12192000"/>
              <a:gd name="connsiteY94" fmla="*/ 1847935 h 2237474"/>
              <a:gd name="connsiteX95" fmla="*/ 5067961 w 12192000"/>
              <a:gd name="connsiteY95" fmla="*/ 1845917 h 2237474"/>
              <a:gd name="connsiteX96" fmla="*/ 5007075 w 12192000"/>
              <a:gd name="connsiteY96" fmla="*/ 1838626 h 2237474"/>
              <a:gd name="connsiteX97" fmla="*/ 4944087 w 12192000"/>
              <a:gd name="connsiteY97" fmla="*/ 1823332 h 2237474"/>
              <a:gd name="connsiteX98" fmla="*/ 4907662 w 12192000"/>
              <a:gd name="connsiteY98" fmla="*/ 1816900 h 2237474"/>
              <a:gd name="connsiteX99" fmla="*/ 4882386 w 12192000"/>
              <a:gd name="connsiteY99" fmla="*/ 1809844 h 2237474"/>
              <a:gd name="connsiteX100" fmla="*/ 4811440 w 12192000"/>
              <a:gd name="connsiteY100" fmla="*/ 1804655 h 2237474"/>
              <a:gd name="connsiteX101" fmla="*/ 4691075 w 12192000"/>
              <a:gd name="connsiteY101" fmla="*/ 1801389 h 2237474"/>
              <a:gd name="connsiteX102" fmla="*/ 4611738 w 12192000"/>
              <a:gd name="connsiteY102" fmla="*/ 1776964 h 2237474"/>
              <a:gd name="connsiteX103" fmla="*/ 4560070 w 12192000"/>
              <a:gd name="connsiteY103" fmla="*/ 1785640 h 2237474"/>
              <a:gd name="connsiteX104" fmla="*/ 4536503 w 12192000"/>
              <a:gd name="connsiteY104" fmla="*/ 1785334 h 2237474"/>
              <a:gd name="connsiteX105" fmla="*/ 4513724 w 12192000"/>
              <a:gd name="connsiteY105" fmla="*/ 1791996 h 2237474"/>
              <a:gd name="connsiteX106" fmla="*/ 4459810 w 12192000"/>
              <a:gd name="connsiteY106" fmla="*/ 1797886 h 2237474"/>
              <a:gd name="connsiteX107" fmla="*/ 4379064 w 12192000"/>
              <a:gd name="connsiteY107" fmla="*/ 1817177 h 2237474"/>
              <a:gd name="connsiteX108" fmla="*/ 4319209 w 12192000"/>
              <a:gd name="connsiteY108" fmla="*/ 1834833 h 2237474"/>
              <a:gd name="connsiteX109" fmla="*/ 4290981 w 12192000"/>
              <a:gd name="connsiteY109" fmla="*/ 1839677 h 2237474"/>
              <a:gd name="connsiteX110" fmla="*/ 4285792 w 12192000"/>
              <a:gd name="connsiteY110" fmla="*/ 1836231 h 2237474"/>
              <a:gd name="connsiteX111" fmla="*/ 4238372 w 12192000"/>
              <a:gd name="connsiteY111" fmla="*/ 1851480 h 2237474"/>
              <a:gd name="connsiteX112" fmla="*/ 4232517 w 12192000"/>
              <a:gd name="connsiteY112" fmla="*/ 1852567 h 2237474"/>
              <a:gd name="connsiteX113" fmla="*/ 4191732 w 12192000"/>
              <a:gd name="connsiteY113" fmla="*/ 1857328 h 2237474"/>
              <a:gd name="connsiteX114" fmla="*/ 4065532 w 12192000"/>
              <a:gd name="connsiteY114" fmla="*/ 1855477 h 2237474"/>
              <a:gd name="connsiteX115" fmla="*/ 4028460 w 12192000"/>
              <a:gd name="connsiteY115" fmla="*/ 1855137 h 2237474"/>
              <a:gd name="connsiteX116" fmla="*/ 4002267 w 12192000"/>
              <a:gd name="connsiteY116" fmla="*/ 1852352 h 2237474"/>
              <a:gd name="connsiteX117" fmla="*/ 3931396 w 12192000"/>
              <a:gd name="connsiteY117" fmla="*/ 1858915 h 2237474"/>
              <a:gd name="connsiteX118" fmla="*/ 3812162 w 12192000"/>
              <a:gd name="connsiteY118" fmla="*/ 1875501 h 2237474"/>
              <a:gd name="connsiteX119" fmla="*/ 3729530 w 12192000"/>
              <a:gd name="connsiteY119" fmla="*/ 1864513 h 2237474"/>
              <a:gd name="connsiteX120" fmla="*/ 3680177 w 12192000"/>
              <a:gd name="connsiteY120" fmla="*/ 1881552 h 2237474"/>
              <a:gd name="connsiteX121" fmla="*/ 3567259 w 12192000"/>
              <a:gd name="connsiteY121" fmla="*/ 1893482 h 2237474"/>
              <a:gd name="connsiteX122" fmla="*/ 3405770 w 12192000"/>
              <a:gd name="connsiteY122" fmla="*/ 1904591 h 2237474"/>
              <a:gd name="connsiteX123" fmla="*/ 3280097 w 12192000"/>
              <a:gd name="connsiteY123" fmla="*/ 1919610 h 2237474"/>
              <a:gd name="connsiteX124" fmla="*/ 3123424 w 12192000"/>
              <a:gd name="connsiteY124" fmla="*/ 1952930 h 2237474"/>
              <a:gd name="connsiteX125" fmla="*/ 3009910 w 12192000"/>
              <a:gd name="connsiteY125" fmla="*/ 1957866 h 2237474"/>
              <a:gd name="connsiteX126" fmla="*/ 2995934 w 12192000"/>
              <a:gd name="connsiteY126" fmla="*/ 1967085 h 2237474"/>
              <a:gd name="connsiteX127" fmla="*/ 2980071 w 12192000"/>
              <a:gd name="connsiteY127" fmla="*/ 1972988 h 2237474"/>
              <a:gd name="connsiteX128" fmla="*/ 2978094 w 12192000"/>
              <a:gd name="connsiteY128" fmla="*/ 1972369 h 2237474"/>
              <a:gd name="connsiteX129" fmla="*/ 2942858 w 12192000"/>
              <a:gd name="connsiteY129" fmla="*/ 1981367 h 2237474"/>
              <a:gd name="connsiteX130" fmla="*/ 2875436 w 12192000"/>
              <a:gd name="connsiteY130" fmla="*/ 1996977 h 2237474"/>
              <a:gd name="connsiteX131" fmla="*/ 2874892 w 12192000"/>
              <a:gd name="connsiteY131" fmla="*/ 1996085 h 2237474"/>
              <a:gd name="connsiteX132" fmla="*/ 2864145 w 12192000"/>
              <a:gd name="connsiteY132" fmla="*/ 1994061 h 2237474"/>
              <a:gd name="connsiteX133" fmla="*/ 2843662 w 12192000"/>
              <a:gd name="connsiteY133" fmla="*/ 1992498 h 2237474"/>
              <a:gd name="connsiteX134" fmla="*/ 2796128 w 12192000"/>
              <a:gd name="connsiteY134" fmla="*/ 1976403 h 2237474"/>
              <a:gd name="connsiteX135" fmla="*/ 2756784 w 12192000"/>
              <a:gd name="connsiteY135" fmla="*/ 1985116 h 2237474"/>
              <a:gd name="connsiteX136" fmla="*/ 2748833 w 12192000"/>
              <a:gd name="connsiteY136" fmla="*/ 1986323 h 2237474"/>
              <a:gd name="connsiteX137" fmla="*/ 2748661 w 12192000"/>
              <a:gd name="connsiteY137" fmla="*/ 1986122 h 2237474"/>
              <a:gd name="connsiteX138" fmla="*/ 2740251 w 12192000"/>
              <a:gd name="connsiteY138" fmla="*/ 1986946 h 2237474"/>
              <a:gd name="connsiteX139" fmla="*/ 2718916 w 12192000"/>
              <a:gd name="connsiteY139" fmla="*/ 1990867 h 2237474"/>
              <a:gd name="connsiteX140" fmla="*/ 2713522 w 12192000"/>
              <a:gd name="connsiteY140" fmla="*/ 1990173 h 2237474"/>
              <a:gd name="connsiteX141" fmla="*/ 2680597 w 12192000"/>
              <a:gd name="connsiteY141" fmla="*/ 1984996 h 2237474"/>
              <a:gd name="connsiteX142" fmla="*/ 2578178 w 12192000"/>
              <a:gd name="connsiteY142" fmla="*/ 1990531 h 2237474"/>
              <a:gd name="connsiteX143" fmla="*/ 2476147 w 12192000"/>
              <a:gd name="connsiteY143" fmla="*/ 1998305 h 2237474"/>
              <a:gd name="connsiteX144" fmla="*/ 2373568 w 12192000"/>
              <a:gd name="connsiteY144" fmla="*/ 2003219 h 2237474"/>
              <a:gd name="connsiteX145" fmla="*/ 2321399 w 12192000"/>
              <a:gd name="connsiteY145" fmla="*/ 1989467 h 2237474"/>
              <a:gd name="connsiteX146" fmla="*/ 2315525 w 12192000"/>
              <a:gd name="connsiteY146" fmla="*/ 1989708 h 2237474"/>
              <a:gd name="connsiteX147" fmla="*/ 2300792 w 12192000"/>
              <a:gd name="connsiteY147" fmla="*/ 1994290 h 2237474"/>
              <a:gd name="connsiteX148" fmla="*/ 2295469 w 12192000"/>
              <a:gd name="connsiteY148" fmla="*/ 1996659 h 2237474"/>
              <a:gd name="connsiteX149" fmla="*/ 2287219 w 12192000"/>
              <a:gd name="connsiteY149" fmla="*/ 1998750 h 2237474"/>
              <a:gd name="connsiteX150" fmla="*/ 2286948 w 12192000"/>
              <a:gd name="connsiteY150" fmla="*/ 1998596 h 2237474"/>
              <a:gd name="connsiteX151" fmla="*/ 2243069 w 12192000"/>
              <a:gd name="connsiteY151" fmla="*/ 2015111 h 2237474"/>
              <a:gd name="connsiteX152" fmla="*/ 2186609 w 12192000"/>
              <a:gd name="connsiteY152" fmla="*/ 2008263 h 2237474"/>
              <a:gd name="connsiteX153" fmla="*/ 2164831 w 12192000"/>
              <a:gd name="connsiteY153" fmla="*/ 2010143 h 2237474"/>
              <a:gd name="connsiteX154" fmla="*/ 2152836 w 12192000"/>
              <a:gd name="connsiteY154" fmla="*/ 2010048 h 2237474"/>
              <a:gd name="connsiteX155" fmla="*/ 2117102 w 12192000"/>
              <a:gd name="connsiteY155" fmla="*/ 2023004 h 2237474"/>
              <a:gd name="connsiteX156" fmla="*/ 2111935 w 12192000"/>
              <a:gd name="connsiteY156" fmla="*/ 2023163 h 2237474"/>
              <a:gd name="connsiteX157" fmla="*/ 2089991 w 12192000"/>
              <a:gd name="connsiteY157" fmla="*/ 2034193 h 2237474"/>
              <a:gd name="connsiteX158" fmla="*/ 2058061 w 12192000"/>
              <a:gd name="connsiteY158" fmla="*/ 2047942 h 2237474"/>
              <a:gd name="connsiteX159" fmla="*/ 2055737 w 12192000"/>
              <a:gd name="connsiteY159" fmla="*/ 2047704 h 2237474"/>
              <a:gd name="connsiteX160" fmla="*/ 2042244 w 12192000"/>
              <a:gd name="connsiteY160" fmla="*/ 2055560 h 2237474"/>
              <a:gd name="connsiteX161" fmla="*/ 1976224 w 12192000"/>
              <a:gd name="connsiteY161" fmla="*/ 2074257 h 2237474"/>
              <a:gd name="connsiteX162" fmla="*/ 1877728 w 12192000"/>
              <a:gd name="connsiteY162" fmla="*/ 2101004 h 2237474"/>
              <a:gd name="connsiteX163" fmla="*/ 1759056 w 12192000"/>
              <a:gd name="connsiteY163" fmla="*/ 2125608 h 2237474"/>
              <a:gd name="connsiteX164" fmla="*/ 1637948 w 12192000"/>
              <a:gd name="connsiteY164" fmla="*/ 2172597 h 2237474"/>
              <a:gd name="connsiteX165" fmla="*/ 1434549 w 12192000"/>
              <a:gd name="connsiteY165" fmla="*/ 2234522 h 2237474"/>
              <a:gd name="connsiteX166" fmla="*/ 1398481 w 12192000"/>
              <a:gd name="connsiteY166" fmla="*/ 2237074 h 2237474"/>
              <a:gd name="connsiteX167" fmla="*/ 1398407 w 12192000"/>
              <a:gd name="connsiteY167" fmla="*/ 2237095 h 2237474"/>
              <a:gd name="connsiteX168" fmla="*/ 1370962 w 12192000"/>
              <a:gd name="connsiteY168" fmla="*/ 2237474 h 2237474"/>
              <a:gd name="connsiteX169" fmla="*/ 1356367 w 12192000"/>
              <a:gd name="connsiteY169" fmla="*/ 2235089 h 2237474"/>
              <a:gd name="connsiteX170" fmla="*/ 1324828 w 12192000"/>
              <a:gd name="connsiteY170" fmla="*/ 2231968 h 2237474"/>
              <a:gd name="connsiteX171" fmla="*/ 1297744 w 12192000"/>
              <a:gd name="connsiteY171" fmla="*/ 2235849 h 2237474"/>
              <a:gd name="connsiteX172" fmla="*/ 1286236 w 12192000"/>
              <a:gd name="connsiteY172" fmla="*/ 2233135 h 2237474"/>
              <a:gd name="connsiteX173" fmla="*/ 1283504 w 12192000"/>
              <a:gd name="connsiteY173" fmla="*/ 2233797 h 2237474"/>
              <a:gd name="connsiteX174" fmla="*/ 1279765 w 12192000"/>
              <a:gd name="connsiteY174" fmla="*/ 2229639 h 2237474"/>
              <a:gd name="connsiteX175" fmla="*/ 1195347 w 12192000"/>
              <a:gd name="connsiteY175" fmla="*/ 2212354 h 2237474"/>
              <a:gd name="connsiteX176" fmla="*/ 970251 w 12192000"/>
              <a:gd name="connsiteY176" fmla="*/ 2221029 h 2237474"/>
              <a:gd name="connsiteX177" fmla="*/ 812914 w 12192000"/>
              <a:gd name="connsiteY177" fmla="*/ 2202752 h 2237474"/>
              <a:gd name="connsiteX178" fmla="*/ 800195 w 12192000"/>
              <a:gd name="connsiteY178" fmla="*/ 2209407 h 2237474"/>
              <a:gd name="connsiteX179" fmla="*/ 784978 w 12192000"/>
              <a:gd name="connsiteY179" fmla="*/ 2212360 h 2237474"/>
              <a:gd name="connsiteX180" fmla="*/ 681987 w 12192000"/>
              <a:gd name="connsiteY180" fmla="*/ 2216757 h 2237474"/>
              <a:gd name="connsiteX181" fmla="*/ 669923 w 12192000"/>
              <a:gd name="connsiteY181" fmla="*/ 2211682 h 2237474"/>
              <a:gd name="connsiteX182" fmla="*/ 648680 w 12192000"/>
              <a:gd name="connsiteY182" fmla="*/ 2206229 h 2237474"/>
              <a:gd name="connsiteX183" fmla="*/ 597225 w 12192000"/>
              <a:gd name="connsiteY183" fmla="*/ 2180999 h 2237474"/>
              <a:gd name="connsiteX184" fmla="*/ 558449 w 12192000"/>
              <a:gd name="connsiteY184" fmla="*/ 2182346 h 2237474"/>
              <a:gd name="connsiteX185" fmla="*/ 550517 w 12192000"/>
              <a:gd name="connsiteY185" fmla="*/ 2182060 h 2237474"/>
              <a:gd name="connsiteX186" fmla="*/ 550309 w 12192000"/>
              <a:gd name="connsiteY186" fmla="*/ 2181825 h 2237474"/>
              <a:gd name="connsiteX187" fmla="*/ 541836 w 12192000"/>
              <a:gd name="connsiteY187" fmla="*/ 2181063 h 2237474"/>
              <a:gd name="connsiteX188" fmla="*/ 536057 w 12192000"/>
              <a:gd name="connsiteY188" fmla="*/ 2181537 h 2237474"/>
              <a:gd name="connsiteX189" fmla="*/ 520671 w 12192000"/>
              <a:gd name="connsiteY189" fmla="*/ 2180980 h 2237474"/>
              <a:gd name="connsiteX190" fmla="*/ 515024 w 12192000"/>
              <a:gd name="connsiteY190" fmla="*/ 2179258 h 2237474"/>
              <a:gd name="connsiteX191" fmla="*/ 512278 w 12192000"/>
              <a:gd name="connsiteY191" fmla="*/ 2176369 h 2237474"/>
              <a:gd name="connsiteX192" fmla="*/ 480419 w 12192000"/>
              <a:gd name="connsiteY192" fmla="*/ 2167807 h 2237474"/>
              <a:gd name="connsiteX193" fmla="*/ 413835 w 12192000"/>
              <a:gd name="connsiteY193" fmla="*/ 2156783 h 2237474"/>
              <a:gd name="connsiteX194" fmla="*/ 376513 w 12192000"/>
              <a:gd name="connsiteY194" fmla="*/ 2154014 h 2237474"/>
              <a:gd name="connsiteX195" fmla="*/ 273386 w 12192000"/>
              <a:gd name="connsiteY195" fmla="*/ 2142551 h 2237474"/>
              <a:gd name="connsiteX196" fmla="*/ 169207 w 12192000"/>
              <a:gd name="connsiteY196" fmla="*/ 2128100 h 2237474"/>
              <a:gd name="connsiteX197" fmla="*/ 93149 w 12192000"/>
              <a:gd name="connsiteY197" fmla="*/ 2105324 h 2237474"/>
              <a:gd name="connsiteX198" fmla="*/ 88109 w 12192000"/>
              <a:gd name="connsiteY198" fmla="*/ 2106704 h 2237474"/>
              <a:gd name="connsiteX199" fmla="*/ 80022 w 12192000"/>
              <a:gd name="connsiteY199" fmla="*/ 2107254 h 2237474"/>
              <a:gd name="connsiteX200" fmla="*/ 79717 w 12192000"/>
              <a:gd name="connsiteY200" fmla="*/ 2107046 h 2237474"/>
              <a:gd name="connsiteX201" fmla="*/ 72352 w 12192000"/>
              <a:gd name="connsiteY201" fmla="*/ 2107991 h 2237474"/>
              <a:gd name="connsiteX202" fmla="*/ 37645 w 12192000"/>
              <a:gd name="connsiteY202" fmla="*/ 2115401 h 2237474"/>
              <a:gd name="connsiteX203" fmla="*/ 4572 w 12192000"/>
              <a:gd name="connsiteY203" fmla="*/ 2111091 h 2237474"/>
              <a:gd name="connsiteX204" fmla="*/ 0 w 12192000"/>
              <a:gd name="connsiteY204" fmla="*/ 2110468 h 2237474"/>
              <a:gd name="connsiteX205" fmla="*/ 0 w 12192000"/>
              <a:gd name="connsiteY205"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154948 w 12192000"/>
              <a:gd name="connsiteY4" fmla="*/ 762731 h 2237474"/>
              <a:gd name="connsiteX5" fmla="*/ 12047364 w 12192000"/>
              <a:gd name="connsiteY5" fmla="*/ 749662 h 2237474"/>
              <a:gd name="connsiteX6" fmla="*/ 11890686 w 12192000"/>
              <a:gd name="connsiteY6" fmla="*/ 732766 h 2237474"/>
              <a:gd name="connsiteX7" fmla="*/ 11782413 w 12192000"/>
              <a:gd name="connsiteY7" fmla="*/ 769868 h 2237474"/>
              <a:gd name="connsiteX8" fmla="*/ 11649954 w 12192000"/>
              <a:gd name="connsiteY8" fmla="*/ 749628 h 2237474"/>
              <a:gd name="connsiteX9" fmla="*/ 11560424 w 12192000"/>
              <a:gd name="connsiteY9" fmla="*/ 748017 h 2237474"/>
              <a:gd name="connsiteX10" fmla="*/ 11358455 w 12192000"/>
              <a:gd name="connsiteY10" fmla="*/ 747593 h 2237474"/>
              <a:gd name="connsiteX11" fmla="*/ 11165209 w 12192000"/>
              <a:gd name="connsiteY11" fmla="*/ 748852 h 2237474"/>
              <a:gd name="connsiteX12" fmla="*/ 11058755 w 12192000"/>
              <a:gd name="connsiteY12" fmla="*/ 749617 h 2237474"/>
              <a:gd name="connsiteX13" fmla="*/ 10834688 w 12192000"/>
              <a:gd name="connsiteY13" fmla="*/ 757726 h 2237474"/>
              <a:gd name="connsiteX14" fmla="*/ 10805004 w 12192000"/>
              <a:gd name="connsiteY14" fmla="*/ 757573 h 2237474"/>
              <a:gd name="connsiteX15" fmla="*/ 10739478 w 12192000"/>
              <a:gd name="connsiteY15" fmla="*/ 776841 h 2237474"/>
              <a:gd name="connsiteX16" fmla="*/ 10458762 w 12192000"/>
              <a:gd name="connsiteY16" fmla="*/ 755400 h 2237474"/>
              <a:gd name="connsiteX17" fmla="*/ 10211200 w 12192000"/>
              <a:gd name="connsiteY17" fmla="*/ 767513 h 2237474"/>
              <a:gd name="connsiteX18" fmla="*/ 10167995 w 12192000"/>
              <a:gd name="connsiteY18" fmla="*/ 760843 h 2237474"/>
              <a:gd name="connsiteX19" fmla="*/ 9997044 w 12192000"/>
              <a:gd name="connsiteY19" fmla="*/ 780129 h 2237474"/>
              <a:gd name="connsiteX20" fmla="*/ 9943887 w 12192000"/>
              <a:gd name="connsiteY20" fmla="*/ 804141 h 2237474"/>
              <a:gd name="connsiteX21" fmla="*/ 9918248 w 12192000"/>
              <a:gd name="connsiteY21" fmla="*/ 816628 h 2237474"/>
              <a:gd name="connsiteX22" fmla="*/ 9767091 w 12192000"/>
              <a:gd name="connsiteY22" fmla="*/ 870550 h 2237474"/>
              <a:gd name="connsiteX23" fmla="*/ 9683005 w 12192000"/>
              <a:gd name="connsiteY23" fmla="*/ 894128 h 2237474"/>
              <a:gd name="connsiteX24" fmla="*/ 9594438 w 12192000"/>
              <a:gd name="connsiteY24" fmla="*/ 919051 h 2237474"/>
              <a:gd name="connsiteX25" fmla="*/ 9577033 w 12192000"/>
              <a:gd name="connsiteY25" fmla="*/ 922857 h 2237474"/>
              <a:gd name="connsiteX26" fmla="*/ 9544189 w 12192000"/>
              <a:gd name="connsiteY26" fmla="*/ 938966 h 2237474"/>
              <a:gd name="connsiteX27" fmla="*/ 9500499 w 12192000"/>
              <a:gd name="connsiteY27" fmla="*/ 954680 h 2237474"/>
              <a:gd name="connsiteX28" fmla="*/ 9428195 w 12192000"/>
              <a:gd name="connsiteY28" fmla="*/ 986225 h 2237474"/>
              <a:gd name="connsiteX29" fmla="*/ 9410017 w 12192000"/>
              <a:gd name="connsiteY29" fmla="*/ 993931 h 2237474"/>
              <a:gd name="connsiteX30" fmla="*/ 9392919 w 12192000"/>
              <a:gd name="connsiteY30" fmla="*/ 994656 h 2237474"/>
              <a:gd name="connsiteX31" fmla="*/ 9278619 w 12192000"/>
              <a:gd name="connsiteY31" fmla="*/ 1011878 h 2237474"/>
              <a:gd name="connsiteX32" fmla="*/ 9268019 w 12192000"/>
              <a:gd name="connsiteY32" fmla="*/ 1007442 h 2237474"/>
              <a:gd name="connsiteX33" fmla="*/ 9234662 w 12192000"/>
              <a:gd name="connsiteY33" fmla="*/ 1023056 h 2237474"/>
              <a:gd name="connsiteX34" fmla="*/ 9181033 w 12192000"/>
              <a:gd name="connsiteY34" fmla="*/ 1037921 h 2237474"/>
              <a:gd name="connsiteX35" fmla="*/ 9155969 w 12192000"/>
              <a:gd name="connsiteY35" fmla="*/ 1046804 h 2237474"/>
              <a:gd name="connsiteX36" fmla="*/ 9133985 w 12192000"/>
              <a:gd name="connsiteY36" fmla="*/ 1046450 h 2237474"/>
              <a:gd name="connsiteX37" fmla="*/ 9012987 w 12192000"/>
              <a:gd name="connsiteY37" fmla="*/ 1061986 h 2237474"/>
              <a:gd name="connsiteX38" fmla="*/ 8968445 w 12192000"/>
              <a:gd name="connsiteY38" fmla="*/ 1052169 h 2237474"/>
              <a:gd name="connsiteX39" fmla="*/ 8958984 w 12192000"/>
              <a:gd name="connsiteY39" fmla="*/ 1057212 h 2237474"/>
              <a:gd name="connsiteX40" fmla="*/ 8886001 w 12192000"/>
              <a:gd name="connsiteY40" fmla="*/ 1067468 h 2237474"/>
              <a:gd name="connsiteX41" fmla="*/ 8838610 w 12192000"/>
              <a:gd name="connsiteY41" fmla="*/ 1075091 h 2237474"/>
              <a:gd name="connsiteX42" fmla="*/ 8750383 w 12192000"/>
              <a:gd name="connsiteY42" fmla="*/ 1097387 h 2237474"/>
              <a:gd name="connsiteX43" fmla="*/ 8665605 w 12192000"/>
              <a:gd name="connsiteY43" fmla="*/ 1110791 h 2237474"/>
              <a:gd name="connsiteX44" fmla="*/ 8584946 w 12192000"/>
              <a:gd name="connsiteY44" fmla="*/ 1135226 h 2237474"/>
              <a:gd name="connsiteX45" fmla="*/ 8460755 w 12192000"/>
              <a:gd name="connsiteY45" fmla="*/ 1203427 h 2237474"/>
              <a:gd name="connsiteX46" fmla="*/ 8419755 w 12192000"/>
              <a:gd name="connsiteY46" fmla="*/ 1216260 h 2237474"/>
              <a:gd name="connsiteX47" fmla="*/ 8411626 w 12192000"/>
              <a:gd name="connsiteY47" fmla="*/ 1214397 h 2237474"/>
              <a:gd name="connsiteX48" fmla="*/ 8363469 w 12192000"/>
              <a:gd name="connsiteY48" fmla="*/ 1246658 h 2237474"/>
              <a:gd name="connsiteX49" fmla="*/ 8275497 w 12192000"/>
              <a:gd name="connsiteY49" fmla="*/ 1264396 h 2237474"/>
              <a:gd name="connsiteX50" fmla="*/ 8206287 w 12192000"/>
              <a:gd name="connsiteY50" fmla="*/ 1273060 h 2237474"/>
              <a:gd name="connsiteX51" fmla="*/ 8168705 w 12192000"/>
              <a:gd name="connsiteY51" fmla="*/ 1279956 h 2237474"/>
              <a:gd name="connsiteX52" fmla="*/ 8139997 w 12192000"/>
              <a:gd name="connsiteY52" fmla="*/ 1282713 h 2237474"/>
              <a:gd name="connsiteX53" fmla="*/ 8074238 w 12192000"/>
              <a:gd name="connsiteY53" fmla="*/ 1301895 h 2237474"/>
              <a:gd name="connsiteX54" fmla="*/ 7968292 w 12192000"/>
              <a:gd name="connsiteY54" fmla="*/ 1338779 h 2237474"/>
              <a:gd name="connsiteX55" fmla="*/ 7902328 w 12192000"/>
              <a:gd name="connsiteY55" fmla="*/ 1345865 h 2237474"/>
              <a:gd name="connsiteX56" fmla="*/ 7875879 w 12192000"/>
              <a:gd name="connsiteY56" fmla="*/ 1345646 h 2237474"/>
              <a:gd name="connsiteX57" fmla="*/ 7840612 w 12192000"/>
              <a:gd name="connsiteY57" fmla="*/ 1369373 h 2237474"/>
              <a:gd name="connsiteX58" fmla="*/ 7786819 w 12192000"/>
              <a:gd name="connsiteY58" fmla="*/ 1378970 h 2237474"/>
              <a:gd name="connsiteX59" fmla="*/ 7548172 w 12192000"/>
              <a:gd name="connsiteY59" fmla="*/ 1417460 h 2237474"/>
              <a:gd name="connsiteX60" fmla="*/ 7483437 w 12192000"/>
              <a:gd name="connsiteY60" fmla="*/ 1478152 h 2237474"/>
              <a:gd name="connsiteX61" fmla="*/ 7377870 w 12192000"/>
              <a:gd name="connsiteY61" fmla="*/ 1523319 h 2237474"/>
              <a:gd name="connsiteX62" fmla="*/ 7230737 w 12192000"/>
              <a:gd name="connsiteY62" fmla="*/ 1562633 h 2237474"/>
              <a:gd name="connsiteX63" fmla="*/ 7224458 w 12192000"/>
              <a:gd name="connsiteY63" fmla="*/ 1573008 h 2237474"/>
              <a:gd name="connsiteX64" fmla="*/ 7183121 w 12192000"/>
              <a:gd name="connsiteY64" fmla="*/ 1595162 h 2237474"/>
              <a:gd name="connsiteX65" fmla="*/ 7164601 w 12192000"/>
              <a:gd name="connsiteY65" fmla="*/ 1606490 h 2237474"/>
              <a:gd name="connsiteX66" fmla="*/ 7092727 w 12192000"/>
              <a:gd name="connsiteY66" fmla="*/ 1623628 h 2237474"/>
              <a:gd name="connsiteX67" fmla="*/ 7031309 w 12192000"/>
              <a:gd name="connsiteY67" fmla="*/ 1619451 h 2237474"/>
              <a:gd name="connsiteX68" fmla="*/ 6999084 w 12192000"/>
              <a:gd name="connsiteY68" fmla="*/ 1634317 h 2237474"/>
              <a:gd name="connsiteX69" fmla="*/ 6992107 w 12192000"/>
              <a:gd name="connsiteY69" fmla="*/ 1636860 h 2237474"/>
              <a:gd name="connsiteX70" fmla="*/ 6900177 w 12192000"/>
              <a:gd name="connsiteY70" fmla="*/ 1636016 h 2237474"/>
              <a:gd name="connsiteX71" fmla="*/ 6795372 w 12192000"/>
              <a:gd name="connsiteY71" fmla="*/ 1644845 h 2237474"/>
              <a:gd name="connsiteX72" fmla="*/ 6692251 w 12192000"/>
              <a:gd name="connsiteY72" fmla="*/ 1656357 h 2237474"/>
              <a:gd name="connsiteX73" fmla="*/ 6655235 w 12192000"/>
              <a:gd name="connsiteY73" fmla="*/ 1661869 h 2237474"/>
              <a:gd name="connsiteX74" fmla="*/ 6554894 w 12192000"/>
              <a:gd name="connsiteY74" fmla="*/ 1664428 h 2237474"/>
              <a:gd name="connsiteX75" fmla="*/ 6516595 w 12192000"/>
              <a:gd name="connsiteY75" fmla="*/ 1667475 h 2237474"/>
              <a:gd name="connsiteX76" fmla="*/ 6508541 w 12192000"/>
              <a:gd name="connsiteY76" fmla="*/ 1668757 h 2237474"/>
              <a:gd name="connsiteX77" fmla="*/ 6471012 w 12192000"/>
              <a:gd name="connsiteY77" fmla="*/ 1678604 h 2237474"/>
              <a:gd name="connsiteX78" fmla="*/ 6364035 w 12192000"/>
              <a:gd name="connsiteY78" fmla="*/ 1667683 h 2237474"/>
              <a:gd name="connsiteX79" fmla="*/ 6280959 w 12192000"/>
              <a:gd name="connsiteY79" fmla="*/ 1689329 h 2237474"/>
              <a:gd name="connsiteX80" fmla="*/ 6243319 w 12192000"/>
              <a:gd name="connsiteY80" fmla="*/ 1695560 h 2237474"/>
              <a:gd name="connsiteX81" fmla="*/ 6098321 w 12192000"/>
              <a:gd name="connsiteY81" fmla="*/ 1721646 h 2237474"/>
              <a:gd name="connsiteX82" fmla="*/ 5880652 w 12192000"/>
              <a:gd name="connsiteY82" fmla="*/ 1779643 h 2237474"/>
              <a:gd name="connsiteX83" fmla="*/ 5785959 w 12192000"/>
              <a:gd name="connsiteY83" fmla="*/ 1775307 h 2237474"/>
              <a:gd name="connsiteX84" fmla="*/ 5643534 w 12192000"/>
              <a:gd name="connsiteY84" fmla="*/ 1802919 h 2237474"/>
              <a:gd name="connsiteX85" fmla="*/ 5518799 w 12192000"/>
              <a:gd name="connsiteY85" fmla="*/ 1818312 h 2237474"/>
              <a:gd name="connsiteX86" fmla="*/ 5505014 w 12192000"/>
              <a:gd name="connsiteY86" fmla="*/ 1819259 h 2237474"/>
              <a:gd name="connsiteX87" fmla="*/ 5453307 w 12192000"/>
              <a:gd name="connsiteY87" fmla="*/ 1815450 h 2237474"/>
              <a:gd name="connsiteX88" fmla="*/ 5364192 w 12192000"/>
              <a:gd name="connsiteY88" fmla="*/ 1826074 h 2237474"/>
              <a:gd name="connsiteX89" fmla="*/ 5350380 w 12192000"/>
              <a:gd name="connsiteY89" fmla="*/ 1830891 h 2237474"/>
              <a:gd name="connsiteX90" fmla="*/ 5259633 w 12192000"/>
              <a:gd name="connsiteY90" fmla="*/ 1837160 h 2237474"/>
              <a:gd name="connsiteX91" fmla="*/ 5197513 w 12192000"/>
              <a:gd name="connsiteY91" fmla="*/ 1844718 h 2237474"/>
              <a:gd name="connsiteX92" fmla="*/ 5168852 w 12192000"/>
              <a:gd name="connsiteY92" fmla="*/ 1844846 h 2237474"/>
              <a:gd name="connsiteX93" fmla="*/ 5114927 w 12192000"/>
              <a:gd name="connsiteY93" fmla="*/ 1847827 h 2237474"/>
              <a:gd name="connsiteX94" fmla="*/ 5108970 w 12192000"/>
              <a:gd name="connsiteY94" fmla="*/ 1847935 h 2237474"/>
              <a:gd name="connsiteX95" fmla="*/ 5067961 w 12192000"/>
              <a:gd name="connsiteY95" fmla="*/ 1845917 h 2237474"/>
              <a:gd name="connsiteX96" fmla="*/ 5007075 w 12192000"/>
              <a:gd name="connsiteY96" fmla="*/ 1838626 h 2237474"/>
              <a:gd name="connsiteX97" fmla="*/ 4944087 w 12192000"/>
              <a:gd name="connsiteY97" fmla="*/ 1823332 h 2237474"/>
              <a:gd name="connsiteX98" fmla="*/ 4907662 w 12192000"/>
              <a:gd name="connsiteY98" fmla="*/ 1816900 h 2237474"/>
              <a:gd name="connsiteX99" fmla="*/ 4882386 w 12192000"/>
              <a:gd name="connsiteY99" fmla="*/ 1809844 h 2237474"/>
              <a:gd name="connsiteX100" fmla="*/ 4811440 w 12192000"/>
              <a:gd name="connsiteY100" fmla="*/ 1804655 h 2237474"/>
              <a:gd name="connsiteX101" fmla="*/ 4691075 w 12192000"/>
              <a:gd name="connsiteY101" fmla="*/ 1801389 h 2237474"/>
              <a:gd name="connsiteX102" fmla="*/ 4611738 w 12192000"/>
              <a:gd name="connsiteY102" fmla="*/ 1776964 h 2237474"/>
              <a:gd name="connsiteX103" fmla="*/ 4560070 w 12192000"/>
              <a:gd name="connsiteY103" fmla="*/ 1785640 h 2237474"/>
              <a:gd name="connsiteX104" fmla="*/ 4536503 w 12192000"/>
              <a:gd name="connsiteY104" fmla="*/ 1785334 h 2237474"/>
              <a:gd name="connsiteX105" fmla="*/ 4513724 w 12192000"/>
              <a:gd name="connsiteY105" fmla="*/ 1791996 h 2237474"/>
              <a:gd name="connsiteX106" fmla="*/ 4459810 w 12192000"/>
              <a:gd name="connsiteY106" fmla="*/ 1797886 h 2237474"/>
              <a:gd name="connsiteX107" fmla="*/ 4379064 w 12192000"/>
              <a:gd name="connsiteY107" fmla="*/ 1817177 h 2237474"/>
              <a:gd name="connsiteX108" fmla="*/ 4319209 w 12192000"/>
              <a:gd name="connsiteY108" fmla="*/ 1834833 h 2237474"/>
              <a:gd name="connsiteX109" fmla="*/ 4290981 w 12192000"/>
              <a:gd name="connsiteY109" fmla="*/ 1839677 h 2237474"/>
              <a:gd name="connsiteX110" fmla="*/ 4285792 w 12192000"/>
              <a:gd name="connsiteY110" fmla="*/ 1836231 h 2237474"/>
              <a:gd name="connsiteX111" fmla="*/ 4238372 w 12192000"/>
              <a:gd name="connsiteY111" fmla="*/ 1851480 h 2237474"/>
              <a:gd name="connsiteX112" fmla="*/ 4232517 w 12192000"/>
              <a:gd name="connsiteY112" fmla="*/ 1852567 h 2237474"/>
              <a:gd name="connsiteX113" fmla="*/ 4191732 w 12192000"/>
              <a:gd name="connsiteY113" fmla="*/ 1857328 h 2237474"/>
              <a:gd name="connsiteX114" fmla="*/ 4065532 w 12192000"/>
              <a:gd name="connsiteY114" fmla="*/ 1855477 h 2237474"/>
              <a:gd name="connsiteX115" fmla="*/ 4028460 w 12192000"/>
              <a:gd name="connsiteY115" fmla="*/ 1855137 h 2237474"/>
              <a:gd name="connsiteX116" fmla="*/ 4002267 w 12192000"/>
              <a:gd name="connsiteY116" fmla="*/ 1852352 h 2237474"/>
              <a:gd name="connsiteX117" fmla="*/ 3931396 w 12192000"/>
              <a:gd name="connsiteY117" fmla="*/ 1858915 h 2237474"/>
              <a:gd name="connsiteX118" fmla="*/ 3812162 w 12192000"/>
              <a:gd name="connsiteY118" fmla="*/ 1875501 h 2237474"/>
              <a:gd name="connsiteX119" fmla="*/ 3729530 w 12192000"/>
              <a:gd name="connsiteY119" fmla="*/ 1864513 h 2237474"/>
              <a:gd name="connsiteX120" fmla="*/ 3680177 w 12192000"/>
              <a:gd name="connsiteY120" fmla="*/ 1881552 h 2237474"/>
              <a:gd name="connsiteX121" fmla="*/ 3567259 w 12192000"/>
              <a:gd name="connsiteY121" fmla="*/ 1893482 h 2237474"/>
              <a:gd name="connsiteX122" fmla="*/ 3405770 w 12192000"/>
              <a:gd name="connsiteY122" fmla="*/ 1904591 h 2237474"/>
              <a:gd name="connsiteX123" fmla="*/ 3280097 w 12192000"/>
              <a:gd name="connsiteY123" fmla="*/ 1919610 h 2237474"/>
              <a:gd name="connsiteX124" fmla="*/ 3123424 w 12192000"/>
              <a:gd name="connsiteY124" fmla="*/ 1952930 h 2237474"/>
              <a:gd name="connsiteX125" fmla="*/ 3009910 w 12192000"/>
              <a:gd name="connsiteY125" fmla="*/ 1957866 h 2237474"/>
              <a:gd name="connsiteX126" fmla="*/ 2995934 w 12192000"/>
              <a:gd name="connsiteY126" fmla="*/ 1967085 h 2237474"/>
              <a:gd name="connsiteX127" fmla="*/ 2980071 w 12192000"/>
              <a:gd name="connsiteY127" fmla="*/ 1972988 h 2237474"/>
              <a:gd name="connsiteX128" fmla="*/ 2978094 w 12192000"/>
              <a:gd name="connsiteY128" fmla="*/ 1972369 h 2237474"/>
              <a:gd name="connsiteX129" fmla="*/ 2942858 w 12192000"/>
              <a:gd name="connsiteY129" fmla="*/ 1981367 h 2237474"/>
              <a:gd name="connsiteX130" fmla="*/ 2875436 w 12192000"/>
              <a:gd name="connsiteY130" fmla="*/ 1996977 h 2237474"/>
              <a:gd name="connsiteX131" fmla="*/ 2874892 w 12192000"/>
              <a:gd name="connsiteY131" fmla="*/ 1996085 h 2237474"/>
              <a:gd name="connsiteX132" fmla="*/ 2864145 w 12192000"/>
              <a:gd name="connsiteY132" fmla="*/ 1994061 h 2237474"/>
              <a:gd name="connsiteX133" fmla="*/ 2843662 w 12192000"/>
              <a:gd name="connsiteY133" fmla="*/ 1992498 h 2237474"/>
              <a:gd name="connsiteX134" fmla="*/ 2796128 w 12192000"/>
              <a:gd name="connsiteY134" fmla="*/ 1976403 h 2237474"/>
              <a:gd name="connsiteX135" fmla="*/ 2756784 w 12192000"/>
              <a:gd name="connsiteY135" fmla="*/ 1985116 h 2237474"/>
              <a:gd name="connsiteX136" fmla="*/ 2748833 w 12192000"/>
              <a:gd name="connsiteY136" fmla="*/ 1986323 h 2237474"/>
              <a:gd name="connsiteX137" fmla="*/ 2748661 w 12192000"/>
              <a:gd name="connsiteY137" fmla="*/ 1986122 h 2237474"/>
              <a:gd name="connsiteX138" fmla="*/ 2740251 w 12192000"/>
              <a:gd name="connsiteY138" fmla="*/ 1986946 h 2237474"/>
              <a:gd name="connsiteX139" fmla="*/ 2718916 w 12192000"/>
              <a:gd name="connsiteY139" fmla="*/ 1990867 h 2237474"/>
              <a:gd name="connsiteX140" fmla="*/ 2713522 w 12192000"/>
              <a:gd name="connsiteY140" fmla="*/ 1990173 h 2237474"/>
              <a:gd name="connsiteX141" fmla="*/ 2680597 w 12192000"/>
              <a:gd name="connsiteY141" fmla="*/ 1984996 h 2237474"/>
              <a:gd name="connsiteX142" fmla="*/ 2578178 w 12192000"/>
              <a:gd name="connsiteY142" fmla="*/ 1990531 h 2237474"/>
              <a:gd name="connsiteX143" fmla="*/ 2476147 w 12192000"/>
              <a:gd name="connsiteY143" fmla="*/ 1998305 h 2237474"/>
              <a:gd name="connsiteX144" fmla="*/ 2373568 w 12192000"/>
              <a:gd name="connsiteY144" fmla="*/ 2003219 h 2237474"/>
              <a:gd name="connsiteX145" fmla="*/ 2321399 w 12192000"/>
              <a:gd name="connsiteY145" fmla="*/ 1989467 h 2237474"/>
              <a:gd name="connsiteX146" fmla="*/ 2315525 w 12192000"/>
              <a:gd name="connsiteY146" fmla="*/ 1989708 h 2237474"/>
              <a:gd name="connsiteX147" fmla="*/ 2300792 w 12192000"/>
              <a:gd name="connsiteY147" fmla="*/ 1994290 h 2237474"/>
              <a:gd name="connsiteX148" fmla="*/ 2295469 w 12192000"/>
              <a:gd name="connsiteY148" fmla="*/ 1996659 h 2237474"/>
              <a:gd name="connsiteX149" fmla="*/ 2287219 w 12192000"/>
              <a:gd name="connsiteY149" fmla="*/ 1998750 h 2237474"/>
              <a:gd name="connsiteX150" fmla="*/ 2286948 w 12192000"/>
              <a:gd name="connsiteY150" fmla="*/ 1998596 h 2237474"/>
              <a:gd name="connsiteX151" fmla="*/ 2243069 w 12192000"/>
              <a:gd name="connsiteY151" fmla="*/ 2015111 h 2237474"/>
              <a:gd name="connsiteX152" fmla="*/ 2186609 w 12192000"/>
              <a:gd name="connsiteY152" fmla="*/ 2008263 h 2237474"/>
              <a:gd name="connsiteX153" fmla="*/ 2164831 w 12192000"/>
              <a:gd name="connsiteY153" fmla="*/ 2010143 h 2237474"/>
              <a:gd name="connsiteX154" fmla="*/ 2152836 w 12192000"/>
              <a:gd name="connsiteY154" fmla="*/ 2010048 h 2237474"/>
              <a:gd name="connsiteX155" fmla="*/ 2117102 w 12192000"/>
              <a:gd name="connsiteY155" fmla="*/ 2023004 h 2237474"/>
              <a:gd name="connsiteX156" fmla="*/ 2111935 w 12192000"/>
              <a:gd name="connsiteY156" fmla="*/ 2023163 h 2237474"/>
              <a:gd name="connsiteX157" fmla="*/ 2089991 w 12192000"/>
              <a:gd name="connsiteY157" fmla="*/ 2034193 h 2237474"/>
              <a:gd name="connsiteX158" fmla="*/ 2058061 w 12192000"/>
              <a:gd name="connsiteY158" fmla="*/ 2047942 h 2237474"/>
              <a:gd name="connsiteX159" fmla="*/ 2055737 w 12192000"/>
              <a:gd name="connsiteY159" fmla="*/ 2047704 h 2237474"/>
              <a:gd name="connsiteX160" fmla="*/ 2042244 w 12192000"/>
              <a:gd name="connsiteY160" fmla="*/ 2055560 h 2237474"/>
              <a:gd name="connsiteX161" fmla="*/ 1976224 w 12192000"/>
              <a:gd name="connsiteY161" fmla="*/ 2074257 h 2237474"/>
              <a:gd name="connsiteX162" fmla="*/ 1877728 w 12192000"/>
              <a:gd name="connsiteY162" fmla="*/ 2101004 h 2237474"/>
              <a:gd name="connsiteX163" fmla="*/ 1759056 w 12192000"/>
              <a:gd name="connsiteY163" fmla="*/ 2125608 h 2237474"/>
              <a:gd name="connsiteX164" fmla="*/ 1637948 w 12192000"/>
              <a:gd name="connsiteY164" fmla="*/ 2172597 h 2237474"/>
              <a:gd name="connsiteX165" fmla="*/ 1434549 w 12192000"/>
              <a:gd name="connsiteY165" fmla="*/ 2234522 h 2237474"/>
              <a:gd name="connsiteX166" fmla="*/ 1398481 w 12192000"/>
              <a:gd name="connsiteY166" fmla="*/ 2237074 h 2237474"/>
              <a:gd name="connsiteX167" fmla="*/ 1398407 w 12192000"/>
              <a:gd name="connsiteY167" fmla="*/ 2237095 h 2237474"/>
              <a:gd name="connsiteX168" fmla="*/ 1370962 w 12192000"/>
              <a:gd name="connsiteY168" fmla="*/ 2237474 h 2237474"/>
              <a:gd name="connsiteX169" fmla="*/ 1356367 w 12192000"/>
              <a:gd name="connsiteY169" fmla="*/ 2235089 h 2237474"/>
              <a:gd name="connsiteX170" fmla="*/ 1324828 w 12192000"/>
              <a:gd name="connsiteY170" fmla="*/ 2231968 h 2237474"/>
              <a:gd name="connsiteX171" fmla="*/ 1297744 w 12192000"/>
              <a:gd name="connsiteY171" fmla="*/ 2235849 h 2237474"/>
              <a:gd name="connsiteX172" fmla="*/ 1286236 w 12192000"/>
              <a:gd name="connsiteY172" fmla="*/ 2233135 h 2237474"/>
              <a:gd name="connsiteX173" fmla="*/ 1283504 w 12192000"/>
              <a:gd name="connsiteY173" fmla="*/ 2233797 h 2237474"/>
              <a:gd name="connsiteX174" fmla="*/ 1279765 w 12192000"/>
              <a:gd name="connsiteY174" fmla="*/ 2229639 h 2237474"/>
              <a:gd name="connsiteX175" fmla="*/ 1195347 w 12192000"/>
              <a:gd name="connsiteY175" fmla="*/ 2212354 h 2237474"/>
              <a:gd name="connsiteX176" fmla="*/ 970251 w 12192000"/>
              <a:gd name="connsiteY176" fmla="*/ 2221029 h 2237474"/>
              <a:gd name="connsiteX177" fmla="*/ 812914 w 12192000"/>
              <a:gd name="connsiteY177" fmla="*/ 2202752 h 2237474"/>
              <a:gd name="connsiteX178" fmla="*/ 800195 w 12192000"/>
              <a:gd name="connsiteY178" fmla="*/ 2209407 h 2237474"/>
              <a:gd name="connsiteX179" fmla="*/ 784978 w 12192000"/>
              <a:gd name="connsiteY179" fmla="*/ 2212360 h 2237474"/>
              <a:gd name="connsiteX180" fmla="*/ 681987 w 12192000"/>
              <a:gd name="connsiteY180" fmla="*/ 2216757 h 2237474"/>
              <a:gd name="connsiteX181" fmla="*/ 669923 w 12192000"/>
              <a:gd name="connsiteY181" fmla="*/ 2211682 h 2237474"/>
              <a:gd name="connsiteX182" fmla="*/ 648680 w 12192000"/>
              <a:gd name="connsiteY182" fmla="*/ 2206229 h 2237474"/>
              <a:gd name="connsiteX183" fmla="*/ 597225 w 12192000"/>
              <a:gd name="connsiteY183" fmla="*/ 2180999 h 2237474"/>
              <a:gd name="connsiteX184" fmla="*/ 558449 w 12192000"/>
              <a:gd name="connsiteY184" fmla="*/ 2182346 h 2237474"/>
              <a:gd name="connsiteX185" fmla="*/ 550517 w 12192000"/>
              <a:gd name="connsiteY185" fmla="*/ 2182060 h 2237474"/>
              <a:gd name="connsiteX186" fmla="*/ 550309 w 12192000"/>
              <a:gd name="connsiteY186" fmla="*/ 2181825 h 2237474"/>
              <a:gd name="connsiteX187" fmla="*/ 541836 w 12192000"/>
              <a:gd name="connsiteY187" fmla="*/ 2181063 h 2237474"/>
              <a:gd name="connsiteX188" fmla="*/ 536057 w 12192000"/>
              <a:gd name="connsiteY188" fmla="*/ 2181537 h 2237474"/>
              <a:gd name="connsiteX189" fmla="*/ 520671 w 12192000"/>
              <a:gd name="connsiteY189" fmla="*/ 2180980 h 2237474"/>
              <a:gd name="connsiteX190" fmla="*/ 515024 w 12192000"/>
              <a:gd name="connsiteY190" fmla="*/ 2179258 h 2237474"/>
              <a:gd name="connsiteX191" fmla="*/ 512278 w 12192000"/>
              <a:gd name="connsiteY191" fmla="*/ 2176369 h 2237474"/>
              <a:gd name="connsiteX192" fmla="*/ 480419 w 12192000"/>
              <a:gd name="connsiteY192" fmla="*/ 2167807 h 2237474"/>
              <a:gd name="connsiteX193" fmla="*/ 413835 w 12192000"/>
              <a:gd name="connsiteY193" fmla="*/ 2156783 h 2237474"/>
              <a:gd name="connsiteX194" fmla="*/ 376513 w 12192000"/>
              <a:gd name="connsiteY194" fmla="*/ 2154014 h 2237474"/>
              <a:gd name="connsiteX195" fmla="*/ 273386 w 12192000"/>
              <a:gd name="connsiteY195" fmla="*/ 2142551 h 2237474"/>
              <a:gd name="connsiteX196" fmla="*/ 169207 w 12192000"/>
              <a:gd name="connsiteY196" fmla="*/ 2128100 h 2237474"/>
              <a:gd name="connsiteX197" fmla="*/ 93149 w 12192000"/>
              <a:gd name="connsiteY197" fmla="*/ 2105324 h 2237474"/>
              <a:gd name="connsiteX198" fmla="*/ 88109 w 12192000"/>
              <a:gd name="connsiteY198" fmla="*/ 2106704 h 2237474"/>
              <a:gd name="connsiteX199" fmla="*/ 80022 w 12192000"/>
              <a:gd name="connsiteY199" fmla="*/ 2107254 h 2237474"/>
              <a:gd name="connsiteX200" fmla="*/ 79717 w 12192000"/>
              <a:gd name="connsiteY200" fmla="*/ 2107046 h 2237474"/>
              <a:gd name="connsiteX201" fmla="*/ 72352 w 12192000"/>
              <a:gd name="connsiteY201" fmla="*/ 2107991 h 2237474"/>
              <a:gd name="connsiteX202" fmla="*/ 37645 w 12192000"/>
              <a:gd name="connsiteY202" fmla="*/ 2115401 h 2237474"/>
              <a:gd name="connsiteX203" fmla="*/ 4572 w 12192000"/>
              <a:gd name="connsiteY203" fmla="*/ 2111091 h 2237474"/>
              <a:gd name="connsiteX204" fmla="*/ 0 w 12192000"/>
              <a:gd name="connsiteY204" fmla="*/ 2110468 h 2237474"/>
              <a:gd name="connsiteX205" fmla="*/ 0 w 12192000"/>
              <a:gd name="connsiteY205"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154948 w 12192000"/>
              <a:gd name="connsiteY4" fmla="*/ 762731 h 2237474"/>
              <a:gd name="connsiteX5" fmla="*/ 12047364 w 12192000"/>
              <a:gd name="connsiteY5" fmla="*/ 749662 h 2237474"/>
              <a:gd name="connsiteX6" fmla="*/ 11890686 w 12192000"/>
              <a:gd name="connsiteY6" fmla="*/ 732766 h 2237474"/>
              <a:gd name="connsiteX7" fmla="*/ 11834800 w 12192000"/>
              <a:gd name="connsiteY7" fmla="*/ 747840 h 2237474"/>
              <a:gd name="connsiteX8" fmla="*/ 11649954 w 12192000"/>
              <a:gd name="connsiteY8" fmla="*/ 749628 h 2237474"/>
              <a:gd name="connsiteX9" fmla="*/ 11560424 w 12192000"/>
              <a:gd name="connsiteY9" fmla="*/ 748017 h 2237474"/>
              <a:gd name="connsiteX10" fmla="*/ 11358455 w 12192000"/>
              <a:gd name="connsiteY10" fmla="*/ 747593 h 2237474"/>
              <a:gd name="connsiteX11" fmla="*/ 11165209 w 12192000"/>
              <a:gd name="connsiteY11" fmla="*/ 748852 h 2237474"/>
              <a:gd name="connsiteX12" fmla="*/ 11058755 w 12192000"/>
              <a:gd name="connsiteY12" fmla="*/ 749617 h 2237474"/>
              <a:gd name="connsiteX13" fmla="*/ 10834688 w 12192000"/>
              <a:gd name="connsiteY13" fmla="*/ 757726 h 2237474"/>
              <a:gd name="connsiteX14" fmla="*/ 10805004 w 12192000"/>
              <a:gd name="connsiteY14" fmla="*/ 757573 h 2237474"/>
              <a:gd name="connsiteX15" fmla="*/ 10739478 w 12192000"/>
              <a:gd name="connsiteY15" fmla="*/ 776841 h 2237474"/>
              <a:gd name="connsiteX16" fmla="*/ 10458762 w 12192000"/>
              <a:gd name="connsiteY16" fmla="*/ 755400 h 2237474"/>
              <a:gd name="connsiteX17" fmla="*/ 10211200 w 12192000"/>
              <a:gd name="connsiteY17" fmla="*/ 767513 h 2237474"/>
              <a:gd name="connsiteX18" fmla="*/ 10167995 w 12192000"/>
              <a:gd name="connsiteY18" fmla="*/ 760843 h 2237474"/>
              <a:gd name="connsiteX19" fmla="*/ 9997044 w 12192000"/>
              <a:gd name="connsiteY19" fmla="*/ 780129 h 2237474"/>
              <a:gd name="connsiteX20" fmla="*/ 9943887 w 12192000"/>
              <a:gd name="connsiteY20" fmla="*/ 804141 h 2237474"/>
              <a:gd name="connsiteX21" fmla="*/ 9918248 w 12192000"/>
              <a:gd name="connsiteY21" fmla="*/ 816628 h 2237474"/>
              <a:gd name="connsiteX22" fmla="*/ 9767091 w 12192000"/>
              <a:gd name="connsiteY22" fmla="*/ 870550 h 2237474"/>
              <a:gd name="connsiteX23" fmla="*/ 9683005 w 12192000"/>
              <a:gd name="connsiteY23" fmla="*/ 894128 h 2237474"/>
              <a:gd name="connsiteX24" fmla="*/ 9594438 w 12192000"/>
              <a:gd name="connsiteY24" fmla="*/ 919051 h 2237474"/>
              <a:gd name="connsiteX25" fmla="*/ 9577033 w 12192000"/>
              <a:gd name="connsiteY25" fmla="*/ 922857 h 2237474"/>
              <a:gd name="connsiteX26" fmla="*/ 9544189 w 12192000"/>
              <a:gd name="connsiteY26" fmla="*/ 938966 h 2237474"/>
              <a:gd name="connsiteX27" fmla="*/ 9500499 w 12192000"/>
              <a:gd name="connsiteY27" fmla="*/ 954680 h 2237474"/>
              <a:gd name="connsiteX28" fmla="*/ 9428195 w 12192000"/>
              <a:gd name="connsiteY28" fmla="*/ 986225 h 2237474"/>
              <a:gd name="connsiteX29" fmla="*/ 9410017 w 12192000"/>
              <a:gd name="connsiteY29" fmla="*/ 993931 h 2237474"/>
              <a:gd name="connsiteX30" fmla="*/ 9392919 w 12192000"/>
              <a:gd name="connsiteY30" fmla="*/ 994656 h 2237474"/>
              <a:gd name="connsiteX31" fmla="*/ 9278619 w 12192000"/>
              <a:gd name="connsiteY31" fmla="*/ 1011878 h 2237474"/>
              <a:gd name="connsiteX32" fmla="*/ 9268019 w 12192000"/>
              <a:gd name="connsiteY32" fmla="*/ 1007442 h 2237474"/>
              <a:gd name="connsiteX33" fmla="*/ 9234662 w 12192000"/>
              <a:gd name="connsiteY33" fmla="*/ 1023056 h 2237474"/>
              <a:gd name="connsiteX34" fmla="*/ 9181033 w 12192000"/>
              <a:gd name="connsiteY34" fmla="*/ 1037921 h 2237474"/>
              <a:gd name="connsiteX35" fmla="*/ 9155969 w 12192000"/>
              <a:gd name="connsiteY35" fmla="*/ 1046804 h 2237474"/>
              <a:gd name="connsiteX36" fmla="*/ 9133985 w 12192000"/>
              <a:gd name="connsiteY36" fmla="*/ 1046450 h 2237474"/>
              <a:gd name="connsiteX37" fmla="*/ 9012987 w 12192000"/>
              <a:gd name="connsiteY37" fmla="*/ 1061986 h 2237474"/>
              <a:gd name="connsiteX38" fmla="*/ 8968445 w 12192000"/>
              <a:gd name="connsiteY38" fmla="*/ 1052169 h 2237474"/>
              <a:gd name="connsiteX39" fmla="*/ 8958984 w 12192000"/>
              <a:gd name="connsiteY39" fmla="*/ 1057212 h 2237474"/>
              <a:gd name="connsiteX40" fmla="*/ 8886001 w 12192000"/>
              <a:gd name="connsiteY40" fmla="*/ 1067468 h 2237474"/>
              <a:gd name="connsiteX41" fmla="*/ 8838610 w 12192000"/>
              <a:gd name="connsiteY41" fmla="*/ 1075091 h 2237474"/>
              <a:gd name="connsiteX42" fmla="*/ 8750383 w 12192000"/>
              <a:gd name="connsiteY42" fmla="*/ 1097387 h 2237474"/>
              <a:gd name="connsiteX43" fmla="*/ 8665605 w 12192000"/>
              <a:gd name="connsiteY43" fmla="*/ 1110791 h 2237474"/>
              <a:gd name="connsiteX44" fmla="*/ 8584946 w 12192000"/>
              <a:gd name="connsiteY44" fmla="*/ 1135226 h 2237474"/>
              <a:gd name="connsiteX45" fmla="*/ 8460755 w 12192000"/>
              <a:gd name="connsiteY45" fmla="*/ 1203427 h 2237474"/>
              <a:gd name="connsiteX46" fmla="*/ 8419755 w 12192000"/>
              <a:gd name="connsiteY46" fmla="*/ 1216260 h 2237474"/>
              <a:gd name="connsiteX47" fmla="*/ 8411626 w 12192000"/>
              <a:gd name="connsiteY47" fmla="*/ 1214397 h 2237474"/>
              <a:gd name="connsiteX48" fmla="*/ 8363469 w 12192000"/>
              <a:gd name="connsiteY48" fmla="*/ 1246658 h 2237474"/>
              <a:gd name="connsiteX49" fmla="*/ 8275497 w 12192000"/>
              <a:gd name="connsiteY49" fmla="*/ 1264396 h 2237474"/>
              <a:gd name="connsiteX50" fmla="*/ 8206287 w 12192000"/>
              <a:gd name="connsiteY50" fmla="*/ 1273060 h 2237474"/>
              <a:gd name="connsiteX51" fmla="*/ 8168705 w 12192000"/>
              <a:gd name="connsiteY51" fmla="*/ 1279956 h 2237474"/>
              <a:gd name="connsiteX52" fmla="*/ 8139997 w 12192000"/>
              <a:gd name="connsiteY52" fmla="*/ 1282713 h 2237474"/>
              <a:gd name="connsiteX53" fmla="*/ 8074238 w 12192000"/>
              <a:gd name="connsiteY53" fmla="*/ 1301895 h 2237474"/>
              <a:gd name="connsiteX54" fmla="*/ 7968292 w 12192000"/>
              <a:gd name="connsiteY54" fmla="*/ 1338779 h 2237474"/>
              <a:gd name="connsiteX55" fmla="*/ 7902328 w 12192000"/>
              <a:gd name="connsiteY55" fmla="*/ 1345865 h 2237474"/>
              <a:gd name="connsiteX56" fmla="*/ 7875879 w 12192000"/>
              <a:gd name="connsiteY56" fmla="*/ 1345646 h 2237474"/>
              <a:gd name="connsiteX57" fmla="*/ 7840612 w 12192000"/>
              <a:gd name="connsiteY57" fmla="*/ 1369373 h 2237474"/>
              <a:gd name="connsiteX58" fmla="*/ 7786819 w 12192000"/>
              <a:gd name="connsiteY58" fmla="*/ 1378970 h 2237474"/>
              <a:gd name="connsiteX59" fmla="*/ 7548172 w 12192000"/>
              <a:gd name="connsiteY59" fmla="*/ 1417460 h 2237474"/>
              <a:gd name="connsiteX60" fmla="*/ 7483437 w 12192000"/>
              <a:gd name="connsiteY60" fmla="*/ 1478152 h 2237474"/>
              <a:gd name="connsiteX61" fmla="*/ 7377870 w 12192000"/>
              <a:gd name="connsiteY61" fmla="*/ 1523319 h 2237474"/>
              <a:gd name="connsiteX62" fmla="*/ 7230737 w 12192000"/>
              <a:gd name="connsiteY62" fmla="*/ 1562633 h 2237474"/>
              <a:gd name="connsiteX63" fmla="*/ 7224458 w 12192000"/>
              <a:gd name="connsiteY63" fmla="*/ 1573008 h 2237474"/>
              <a:gd name="connsiteX64" fmla="*/ 7183121 w 12192000"/>
              <a:gd name="connsiteY64" fmla="*/ 1595162 h 2237474"/>
              <a:gd name="connsiteX65" fmla="*/ 7164601 w 12192000"/>
              <a:gd name="connsiteY65" fmla="*/ 1606490 h 2237474"/>
              <a:gd name="connsiteX66" fmla="*/ 7092727 w 12192000"/>
              <a:gd name="connsiteY66" fmla="*/ 1623628 h 2237474"/>
              <a:gd name="connsiteX67" fmla="*/ 7031309 w 12192000"/>
              <a:gd name="connsiteY67" fmla="*/ 1619451 h 2237474"/>
              <a:gd name="connsiteX68" fmla="*/ 6999084 w 12192000"/>
              <a:gd name="connsiteY68" fmla="*/ 1634317 h 2237474"/>
              <a:gd name="connsiteX69" fmla="*/ 6992107 w 12192000"/>
              <a:gd name="connsiteY69" fmla="*/ 1636860 h 2237474"/>
              <a:gd name="connsiteX70" fmla="*/ 6900177 w 12192000"/>
              <a:gd name="connsiteY70" fmla="*/ 1636016 h 2237474"/>
              <a:gd name="connsiteX71" fmla="*/ 6795372 w 12192000"/>
              <a:gd name="connsiteY71" fmla="*/ 1644845 h 2237474"/>
              <a:gd name="connsiteX72" fmla="*/ 6692251 w 12192000"/>
              <a:gd name="connsiteY72" fmla="*/ 1656357 h 2237474"/>
              <a:gd name="connsiteX73" fmla="*/ 6655235 w 12192000"/>
              <a:gd name="connsiteY73" fmla="*/ 1661869 h 2237474"/>
              <a:gd name="connsiteX74" fmla="*/ 6554894 w 12192000"/>
              <a:gd name="connsiteY74" fmla="*/ 1664428 h 2237474"/>
              <a:gd name="connsiteX75" fmla="*/ 6516595 w 12192000"/>
              <a:gd name="connsiteY75" fmla="*/ 1667475 h 2237474"/>
              <a:gd name="connsiteX76" fmla="*/ 6508541 w 12192000"/>
              <a:gd name="connsiteY76" fmla="*/ 1668757 h 2237474"/>
              <a:gd name="connsiteX77" fmla="*/ 6471012 w 12192000"/>
              <a:gd name="connsiteY77" fmla="*/ 1678604 h 2237474"/>
              <a:gd name="connsiteX78" fmla="*/ 6364035 w 12192000"/>
              <a:gd name="connsiteY78" fmla="*/ 1667683 h 2237474"/>
              <a:gd name="connsiteX79" fmla="*/ 6280959 w 12192000"/>
              <a:gd name="connsiteY79" fmla="*/ 1689329 h 2237474"/>
              <a:gd name="connsiteX80" fmla="*/ 6243319 w 12192000"/>
              <a:gd name="connsiteY80" fmla="*/ 1695560 h 2237474"/>
              <a:gd name="connsiteX81" fmla="*/ 6098321 w 12192000"/>
              <a:gd name="connsiteY81" fmla="*/ 1721646 h 2237474"/>
              <a:gd name="connsiteX82" fmla="*/ 5880652 w 12192000"/>
              <a:gd name="connsiteY82" fmla="*/ 1779643 h 2237474"/>
              <a:gd name="connsiteX83" fmla="*/ 5785959 w 12192000"/>
              <a:gd name="connsiteY83" fmla="*/ 1775307 h 2237474"/>
              <a:gd name="connsiteX84" fmla="*/ 5643534 w 12192000"/>
              <a:gd name="connsiteY84" fmla="*/ 1802919 h 2237474"/>
              <a:gd name="connsiteX85" fmla="*/ 5518799 w 12192000"/>
              <a:gd name="connsiteY85" fmla="*/ 1818312 h 2237474"/>
              <a:gd name="connsiteX86" fmla="*/ 5505014 w 12192000"/>
              <a:gd name="connsiteY86" fmla="*/ 1819259 h 2237474"/>
              <a:gd name="connsiteX87" fmla="*/ 5453307 w 12192000"/>
              <a:gd name="connsiteY87" fmla="*/ 1815450 h 2237474"/>
              <a:gd name="connsiteX88" fmla="*/ 5364192 w 12192000"/>
              <a:gd name="connsiteY88" fmla="*/ 1826074 h 2237474"/>
              <a:gd name="connsiteX89" fmla="*/ 5350380 w 12192000"/>
              <a:gd name="connsiteY89" fmla="*/ 1830891 h 2237474"/>
              <a:gd name="connsiteX90" fmla="*/ 5259633 w 12192000"/>
              <a:gd name="connsiteY90" fmla="*/ 1837160 h 2237474"/>
              <a:gd name="connsiteX91" fmla="*/ 5197513 w 12192000"/>
              <a:gd name="connsiteY91" fmla="*/ 1844718 h 2237474"/>
              <a:gd name="connsiteX92" fmla="*/ 5168852 w 12192000"/>
              <a:gd name="connsiteY92" fmla="*/ 1844846 h 2237474"/>
              <a:gd name="connsiteX93" fmla="*/ 5114927 w 12192000"/>
              <a:gd name="connsiteY93" fmla="*/ 1847827 h 2237474"/>
              <a:gd name="connsiteX94" fmla="*/ 5108970 w 12192000"/>
              <a:gd name="connsiteY94" fmla="*/ 1847935 h 2237474"/>
              <a:gd name="connsiteX95" fmla="*/ 5067961 w 12192000"/>
              <a:gd name="connsiteY95" fmla="*/ 1845917 h 2237474"/>
              <a:gd name="connsiteX96" fmla="*/ 5007075 w 12192000"/>
              <a:gd name="connsiteY96" fmla="*/ 1838626 h 2237474"/>
              <a:gd name="connsiteX97" fmla="*/ 4944087 w 12192000"/>
              <a:gd name="connsiteY97" fmla="*/ 1823332 h 2237474"/>
              <a:gd name="connsiteX98" fmla="*/ 4907662 w 12192000"/>
              <a:gd name="connsiteY98" fmla="*/ 1816900 h 2237474"/>
              <a:gd name="connsiteX99" fmla="*/ 4882386 w 12192000"/>
              <a:gd name="connsiteY99" fmla="*/ 1809844 h 2237474"/>
              <a:gd name="connsiteX100" fmla="*/ 4811440 w 12192000"/>
              <a:gd name="connsiteY100" fmla="*/ 1804655 h 2237474"/>
              <a:gd name="connsiteX101" fmla="*/ 4691075 w 12192000"/>
              <a:gd name="connsiteY101" fmla="*/ 1801389 h 2237474"/>
              <a:gd name="connsiteX102" fmla="*/ 4611738 w 12192000"/>
              <a:gd name="connsiteY102" fmla="*/ 1776964 h 2237474"/>
              <a:gd name="connsiteX103" fmla="*/ 4560070 w 12192000"/>
              <a:gd name="connsiteY103" fmla="*/ 1785640 h 2237474"/>
              <a:gd name="connsiteX104" fmla="*/ 4536503 w 12192000"/>
              <a:gd name="connsiteY104" fmla="*/ 1785334 h 2237474"/>
              <a:gd name="connsiteX105" fmla="*/ 4513724 w 12192000"/>
              <a:gd name="connsiteY105" fmla="*/ 1791996 h 2237474"/>
              <a:gd name="connsiteX106" fmla="*/ 4459810 w 12192000"/>
              <a:gd name="connsiteY106" fmla="*/ 1797886 h 2237474"/>
              <a:gd name="connsiteX107" fmla="*/ 4379064 w 12192000"/>
              <a:gd name="connsiteY107" fmla="*/ 1817177 h 2237474"/>
              <a:gd name="connsiteX108" fmla="*/ 4319209 w 12192000"/>
              <a:gd name="connsiteY108" fmla="*/ 1834833 h 2237474"/>
              <a:gd name="connsiteX109" fmla="*/ 4290981 w 12192000"/>
              <a:gd name="connsiteY109" fmla="*/ 1839677 h 2237474"/>
              <a:gd name="connsiteX110" fmla="*/ 4285792 w 12192000"/>
              <a:gd name="connsiteY110" fmla="*/ 1836231 h 2237474"/>
              <a:gd name="connsiteX111" fmla="*/ 4238372 w 12192000"/>
              <a:gd name="connsiteY111" fmla="*/ 1851480 h 2237474"/>
              <a:gd name="connsiteX112" fmla="*/ 4232517 w 12192000"/>
              <a:gd name="connsiteY112" fmla="*/ 1852567 h 2237474"/>
              <a:gd name="connsiteX113" fmla="*/ 4191732 w 12192000"/>
              <a:gd name="connsiteY113" fmla="*/ 1857328 h 2237474"/>
              <a:gd name="connsiteX114" fmla="*/ 4065532 w 12192000"/>
              <a:gd name="connsiteY114" fmla="*/ 1855477 h 2237474"/>
              <a:gd name="connsiteX115" fmla="*/ 4028460 w 12192000"/>
              <a:gd name="connsiteY115" fmla="*/ 1855137 h 2237474"/>
              <a:gd name="connsiteX116" fmla="*/ 4002267 w 12192000"/>
              <a:gd name="connsiteY116" fmla="*/ 1852352 h 2237474"/>
              <a:gd name="connsiteX117" fmla="*/ 3931396 w 12192000"/>
              <a:gd name="connsiteY117" fmla="*/ 1858915 h 2237474"/>
              <a:gd name="connsiteX118" fmla="*/ 3812162 w 12192000"/>
              <a:gd name="connsiteY118" fmla="*/ 1875501 h 2237474"/>
              <a:gd name="connsiteX119" fmla="*/ 3729530 w 12192000"/>
              <a:gd name="connsiteY119" fmla="*/ 1864513 h 2237474"/>
              <a:gd name="connsiteX120" fmla="*/ 3680177 w 12192000"/>
              <a:gd name="connsiteY120" fmla="*/ 1881552 h 2237474"/>
              <a:gd name="connsiteX121" fmla="*/ 3567259 w 12192000"/>
              <a:gd name="connsiteY121" fmla="*/ 1893482 h 2237474"/>
              <a:gd name="connsiteX122" fmla="*/ 3405770 w 12192000"/>
              <a:gd name="connsiteY122" fmla="*/ 1904591 h 2237474"/>
              <a:gd name="connsiteX123" fmla="*/ 3280097 w 12192000"/>
              <a:gd name="connsiteY123" fmla="*/ 1919610 h 2237474"/>
              <a:gd name="connsiteX124" fmla="*/ 3123424 w 12192000"/>
              <a:gd name="connsiteY124" fmla="*/ 1952930 h 2237474"/>
              <a:gd name="connsiteX125" fmla="*/ 3009910 w 12192000"/>
              <a:gd name="connsiteY125" fmla="*/ 1957866 h 2237474"/>
              <a:gd name="connsiteX126" fmla="*/ 2995934 w 12192000"/>
              <a:gd name="connsiteY126" fmla="*/ 1967085 h 2237474"/>
              <a:gd name="connsiteX127" fmla="*/ 2980071 w 12192000"/>
              <a:gd name="connsiteY127" fmla="*/ 1972988 h 2237474"/>
              <a:gd name="connsiteX128" fmla="*/ 2978094 w 12192000"/>
              <a:gd name="connsiteY128" fmla="*/ 1972369 h 2237474"/>
              <a:gd name="connsiteX129" fmla="*/ 2942858 w 12192000"/>
              <a:gd name="connsiteY129" fmla="*/ 1981367 h 2237474"/>
              <a:gd name="connsiteX130" fmla="*/ 2875436 w 12192000"/>
              <a:gd name="connsiteY130" fmla="*/ 1996977 h 2237474"/>
              <a:gd name="connsiteX131" fmla="*/ 2874892 w 12192000"/>
              <a:gd name="connsiteY131" fmla="*/ 1996085 h 2237474"/>
              <a:gd name="connsiteX132" fmla="*/ 2864145 w 12192000"/>
              <a:gd name="connsiteY132" fmla="*/ 1994061 h 2237474"/>
              <a:gd name="connsiteX133" fmla="*/ 2843662 w 12192000"/>
              <a:gd name="connsiteY133" fmla="*/ 1992498 h 2237474"/>
              <a:gd name="connsiteX134" fmla="*/ 2796128 w 12192000"/>
              <a:gd name="connsiteY134" fmla="*/ 1976403 h 2237474"/>
              <a:gd name="connsiteX135" fmla="*/ 2756784 w 12192000"/>
              <a:gd name="connsiteY135" fmla="*/ 1985116 h 2237474"/>
              <a:gd name="connsiteX136" fmla="*/ 2748833 w 12192000"/>
              <a:gd name="connsiteY136" fmla="*/ 1986323 h 2237474"/>
              <a:gd name="connsiteX137" fmla="*/ 2748661 w 12192000"/>
              <a:gd name="connsiteY137" fmla="*/ 1986122 h 2237474"/>
              <a:gd name="connsiteX138" fmla="*/ 2740251 w 12192000"/>
              <a:gd name="connsiteY138" fmla="*/ 1986946 h 2237474"/>
              <a:gd name="connsiteX139" fmla="*/ 2718916 w 12192000"/>
              <a:gd name="connsiteY139" fmla="*/ 1990867 h 2237474"/>
              <a:gd name="connsiteX140" fmla="*/ 2713522 w 12192000"/>
              <a:gd name="connsiteY140" fmla="*/ 1990173 h 2237474"/>
              <a:gd name="connsiteX141" fmla="*/ 2680597 w 12192000"/>
              <a:gd name="connsiteY141" fmla="*/ 1984996 h 2237474"/>
              <a:gd name="connsiteX142" fmla="*/ 2578178 w 12192000"/>
              <a:gd name="connsiteY142" fmla="*/ 1990531 h 2237474"/>
              <a:gd name="connsiteX143" fmla="*/ 2476147 w 12192000"/>
              <a:gd name="connsiteY143" fmla="*/ 1998305 h 2237474"/>
              <a:gd name="connsiteX144" fmla="*/ 2373568 w 12192000"/>
              <a:gd name="connsiteY144" fmla="*/ 2003219 h 2237474"/>
              <a:gd name="connsiteX145" fmla="*/ 2321399 w 12192000"/>
              <a:gd name="connsiteY145" fmla="*/ 1989467 h 2237474"/>
              <a:gd name="connsiteX146" fmla="*/ 2315525 w 12192000"/>
              <a:gd name="connsiteY146" fmla="*/ 1989708 h 2237474"/>
              <a:gd name="connsiteX147" fmla="*/ 2300792 w 12192000"/>
              <a:gd name="connsiteY147" fmla="*/ 1994290 h 2237474"/>
              <a:gd name="connsiteX148" fmla="*/ 2295469 w 12192000"/>
              <a:gd name="connsiteY148" fmla="*/ 1996659 h 2237474"/>
              <a:gd name="connsiteX149" fmla="*/ 2287219 w 12192000"/>
              <a:gd name="connsiteY149" fmla="*/ 1998750 h 2237474"/>
              <a:gd name="connsiteX150" fmla="*/ 2286948 w 12192000"/>
              <a:gd name="connsiteY150" fmla="*/ 1998596 h 2237474"/>
              <a:gd name="connsiteX151" fmla="*/ 2243069 w 12192000"/>
              <a:gd name="connsiteY151" fmla="*/ 2015111 h 2237474"/>
              <a:gd name="connsiteX152" fmla="*/ 2186609 w 12192000"/>
              <a:gd name="connsiteY152" fmla="*/ 2008263 h 2237474"/>
              <a:gd name="connsiteX153" fmla="*/ 2164831 w 12192000"/>
              <a:gd name="connsiteY153" fmla="*/ 2010143 h 2237474"/>
              <a:gd name="connsiteX154" fmla="*/ 2152836 w 12192000"/>
              <a:gd name="connsiteY154" fmla="*/ 2010048 h 2237474"/>
              <a:gd name="connsiteX155" fmla="*/ 2117102 w 12192000"/>
              <a:gd name="connsiteY155" fmla="*/ 2023004 h 2237474"/>
              <a:gd name="connsiteX156" fmla="*/ 2111935 w 12192000"/>
              <a:gd name="connsiteY156" fmla="*/ 2023163 h 2237474"/>
              <a:gd name="connsiteX157" fmla="*/ 2089991 w 12192000"/>
              <a:gd name="connsiteY157" fmla="*/ 2034193 h 2237474"/>
              <a:gd name="connsiteX158" fmla="*/ 2058061 w 12192000"/>
              <a:gd name="connsiteY158" fmla="*/ 2047942 h 2237474"/>
              <a:gd name="connsiteX159" fmla="*/ 2055737 w 12192000"/>
              <a:gd name="connsiteY159" fmla="*/ 2047704 h 2237474"/>
              <a:gd name="connsiteX160" fmla="*/ 2042244 w 12192000"/>
              <a:gd name="connsiteY160" fmla="*/ 2055560 h 2237474"/>
              <a:gd name="connsiteX161" fmla="*/ 1976224 w 12192000"/>
              <a:gd name="connsiteY161" fmla="*/ 2074257 h 2237474"/>
              <a:gd name="connsiteX162" fmla="*/ 1877728 w 12192000"/>
              <a:gd name="connsiteY162" fmla="*/ 2101004 h 2237474"/>
              <a:gd name="connsiteX163" fmla="*/ 1759056 w 12192000"/>
              <a:gd name="connsiteY163" fmla="*/ 2125608 h 2237474"/>
              <a:gd name="connsiteX164" fmla="*/ 1637948 w 12192000"/>
              <a:gd name="connsiteY164" fmla="*/ 2172597 h 2237474"/>
              <a:gd name="connsiteX165" fmla="*/ 1434549 w 12192000"/>
              <a:gd name="connsiteY165" fmla="*/ 2234522 h 2237474"/>
              <a:gd name="connsiteX166" fmla="*/ 1398481 w 12192000"/>
              <a:gd name="connsiteY166" fmla="*/ 2237074 h 2237474"/>
              <a:gd name="connsiteX167" fmla="*/ 1398407 w 12192000"/>
              <a:gd name="connsiteY167" fmla="*/ 2237095 h 2237474"/>
              <a:gd name="connsiteX168" fmla="*/ 1370962 w 12192000"/>
              <a:gd name="connsiteY168" fmla="*/ 2237474 h 2237474"/>
              <a:gd name="connsiteX169" fmla="*/ 1356367 w 12192000"/>
              <a:gd name="connsiteY169" fmla="*/ 2235089 h 2237474"/>
              <a:gd name="connsiteX170" fmla="*/ 1324828 w 12192000"/>
              <a:gd name="connsiteY170" fmla="*/ 2231968 h 2237474"/>
              <a:gd name="connsiteX171" fmla="*/ 1297744 w 12192000"/>
              <a:gd name="connsiteY171" fmla="*/ 2235849 h 2237474"/>
              <a:gd name="connsiteX172" fmla="*/ 1286236 w 12192000"/>
              <a:gd name="connsiteY172" fmla="*/ 2233135 h 2237474"/>
              <a:gd name="connsiteX173" fmla="*/ 1283504 w 12192000"/>
              <a:gd name="connsiteY173" fmla="*/ 2233797 h 2237474"/>
              <a:gd name="connsiteX174" fmla="*/ 1279765 w 12192000"/>
              <a:gd name="connsiteY174" fmla="*/ 2229639 h 2237474"/>
              <a:gd name="connsiteX175" fmla="*/ 1195347 w 12192000"/>
              <a:gd name="connsiteY175" fmla="*/ 2212354 h 2237474"/>
              <a:gd name="connsiteX176" fmla="*/ 970251 w 12192000"/>
              <a:gd name="connsiteY176" fmla="*/ 2221029 h 2237474"/>
              <a:gd name="connsiteX177" fmla="*/ 812914 w 12192000"/>
              <a:gd name="connsiteY177" fmla="*/ 2202752 h 2237474"/>
              <a:gd name="connsiteX178" fmla="*/ 800195 w 12192000"/>
              <a:gd name="connsiteY178" fmla="*/ 2209407 h 2237474"/>
              <a:gd name="connsiteX179" fmla="*/ 784978 w 12192000"/>
              <a:gd name="connsiteY179" fmla="*/ 2212360 h 2237474"/>
              <a:gd name="connsiteX180" fmla="*/ 681987 w 12192000"/>
              <a:gd name="connsiteY180" fmla="*/ 2216757 h 2237474"/>
              <a:gd name="connsiteX181" fmla="*/ 669923 w 12192000"/>
              <a:gd name="connsiteY181" fmla="*/ 2211682 h 2237474"/>
              <a:gd name="connsiteX182" fmla="*/ 648680 w 12192000"/>
              <a:gd name="connsiteY182" fmla="*/ 2206229 h 2237474"/>
              <a:gd name="connsiteX183" fmla="*/ 597225 w 12192000"/>
              <a:gd name="connsiteY183" fmla="*/ 2180999 h 2237474"/>
              <a:gd name="connsiteX184" fmla="*/ 558449 w 12192000"/>
              <a:gd name="connsiteY184" fmla="*/ 2182346 h 2237474"/>
              <a:gd name="connsiteX185" fmla="*/ 550517 w 12192000"/>
              <a:gd name="connsiteY185" fmla="*/ 2182060 h 2237474"/>
              <a:gd name="connsiteX186" fmla="*/ 550309 w 12192000"/>
              <a:gd name="connsiteY186" fmla="*/ 2181825 h 2237474"/>
              <a:gd name="connsiteX187" fmla="*/ 541836 w 12192000"/>
              <a:gd name="connsiteY187" fmla="*/ 2181063 h 2237474"/>
              <a:gd name="connsiteX188" fmla="*/ 536057 w 12192000"/>
              <a:gd name="connsiteY188" fmla="*/ 2181537 h 2237474"/>
              <a:gd name="connsiteX189" fmla="*/ 520671 w 12192000"/>
              <a:gd name="connsiteY189" fmla="*/ 2180980 h 2237474"/>
              <a:gd name="connsiteX190" fmla="*/ 515024 w 12192000"/>
              <a:gd name="connsiteY190" fmla="*/ 2179258 h 2237474"/>
              <a:gd name="connsiteX191" fmla="*/ 512278 w 12192000"/>
              <a:gd name="connsiteY191" fmla="*/ 2176369 h 2237474"/>
              <a:gd name="connsiteX192" fmla="*/ 480419 w 12192000"/>
              <a:gd name="connsiteY192" fmla="*/ 2167807 h 2237474"/>
              <a:gd name="connsiteX193" fmla="*/ 413835 w 12192000"/>
              <a:gd name="connsiteY193" fmla="*/ 2156783 h 2237474"/>
              <a:gd name="connsiteX194" fmla="*/ 376513 w 12192000"/>
              <a:gd name="connsiteY194" fmla="*/ 2154014 h 2237474"/>
              <a:gd name="connsiteX195" fmla="*/ 273386 w 12192000"/>
              <a:gd name="connsiteY195" fmla="*/ 2142551 h 2237474"/>
              <a:gd name="connsiteX196" fmla="*/ 169207 w 12192000"/>
              <a:gd name="connsiteY196" fmla="*/ 2128100 h 2237474"/>
              <a:gd name="connsiteX197" fmla="*/ 93149 w 12192000"/>
              <a:gd name="connsiteY197" fmla="*/ 2105324 h 2237474"/>
              <a:gd name="connsiteX198" fmla="*/ 88109 w 12192000"/>
              <a:gd name="connsiteY198" fmla="*/ 2106704 h 2237474"/>
              <a:gd name="connsiteX199" fmla="*/ 80022 w 12192000"/>
              <a:gd name="connsiteY199" fmla="*/ 2107254 h 2237474"/>
              <a:gd name="connsiteX200" fmla="*/ 79717 w 12192000"/>
              <a:gd name="connsiteY200" fmla="*/ 2107046 h 2237474"/>
              <a:gd name="connsiteX201" fmla="*/ 72352 w 12192000"/>
              <a:gd name="connsiteY201" fmla="*/ 2107991 h 2237474"/>
              <a:gd name="connsiteX202" fmla="*/ 37645 w 12192000"/>
              <a:gd name="connsiteY202" fmla="*/ 2115401 h 2237474"/>
              <a:gd name="connsiteX203" fmla="*/ 4572 w 12192000"/>
              <a:gd name="connsiteY203" fmla="*/ 2111091 h 2237474"/>
              <a:gd name="connsiteX204" fmla="*/ 0 w 12192000"/>
              <a:gd name="connsiteY204" fmla="*/ 2110468 h 2237474"/>
              <a:gd name="connsiteX205" fmla="*/ 0 w 12192000"/>
              <a:gd name="connsiteY205"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34800 w 12192000"/>
              <a:gd name="connsiteY6" fmla="*/ 747840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34688 w 12192000"/>
              <a:gd name="connsiteY12" fmla="*/ 757726 h 2237474"/>
              <a:gd name="connsiteX13" fmla="*/ 10805004 w 12192000"/>
              <a:gd name="connsiteY13" fmla="*/ 757573 h 2237474"/>
              <a:gd name="connsiteX14" fmla="*/ 10739478 w 12192000"/>
              <a:gd name="connsiteY14" fmla="*/ 776841 h 2237474"/>
              <a:gd name="connsiteX15" fmla="*/ 10458762 w 12192000"/>
              <a:gd name="connsiteY15" fmla="*/ 755400 h 2237474"/>
              <a:gd name="connsiteX16" fmla="*/ 10211200 w 12192000"/>
              <a:gd name="connsiteY16" fmla="*/ 767513 h 2237474"/>
              <a:gd name="connsiteX17" fmla="*/ 10167995 w 12192000"/>
              <a:gd name="connsiteY17" fmla="*/ 760843 h 2237474"/>
              <a:gd name="connsiteX18" fmla="*/ 9997044 w 12192000"/>
              <a:gd name="connsiteY18" fmla="*/ 780129 h 2237474"/>
              <a:gd name="connsiteX19" fmla="*/ 9943887 w 12192000"/>
              <a:gd name="connsiteY19" fmla="*/ 804141 h 2237474"/>
              <a:gd name="connsiteX20" fmla="*/ 9918248 w 12192000"/>
              <a:gd name="connsiteY20" fmla="*/ 816628 h 2237474"/>
              <a:gd name="connsiteX21" fmla="*/ 9767091 w 12192000"/>
              <a:gd name="connsiteY21" fmla="*/ 870550 h 2237474"/>
              <a:gd name="connsiteX22" fmla="*/ 9683005 w 12192000"/>
              <a:gd name="connsiteY22" fmla="*/ 894128 h 2237474"/>
              <a:gd name="connsiteX23" fmla="*/ 9594438 w 12192000"/>
              <a:gd name="connsiteY23" fmla="*/ 919051 h 2237474"/>
              <a:gd name="connsiteX24" fmla="*/ 9577033 w 12192000"/>
              <a:gd name="connsiteY24" fmla="*/ 922857 h 2237474"/>
              <a:gd name="connsiteX25" fmla="*/ 9544189 w 12192000"/>
              <a:gd name="connsiteY25" fmla="*/ 938966 h 2237474"/>
              <a:gd name="connsiteX26" fmla="*/ 9500499 w 12192000"/>
              <a:gd name="connsiteY26" fmla="*/ 954680 h 2237474"/>
              <a:gd name="connsiteX27" fmla="*/ 9428195 w 12192000"/>
              <a:gd name="connsiteY27" fmla="*/ 986225 h 2237474"/>
              <a:gd name="connsiteX28" fmla="*/ 9410017 w 12192000"/>
              <a:gd name="connsiteY28" fmla="*/ 993931 h 2237474"/>
              <a:gd name="connsiteX29" fmla="*/ 9392919 w 12192000"/>
              <a:gd name="connsiteY29" fmla="*/ 994656 h 2237474"/>
              <a:gd name="connsiteX30" fmla="*/ 9278619 w 12192000"/>
              <a:gd name="connsiteY30" fmla="*/ 1011878 h 2237474"/>
              <a:gd name="connsiteX31" fmla="*/ 9268019 w 12192000"/>
              <a:gd name="connsiteY31" fmla="*/ 1007442 h 2237474"/>
              <a:gd name="connsiteX32" fmla="*/ 9234662 w 12192000"/>
              <a:gd name="connsiteY32" fmla="*/ 1023056 h 2237474"/>
              <a:gd name="connsiteX33" fmla="*/ 9181033 w 12192000"/>
              <a:gd name="connsiteY33" fmla="*/ 1037921 h 2237474"/>
              <a:gd name="connsiteX34" fmla="*/ 9155969 w 12192000"/>
              <a:gd name="connsiteY34" fmla="*/ 1046804 h 2237474"/>
              <a:gd name="connsiteX35" fmla="*/ 9133985 w 12192000"/>
              <a:gd name="connsiteY35" fmla="*/ 1046450 h 2237474"/>
              <a:gd name="connsiteX36" fmla="*/ 9012987 w 12192000"/>
              <a:gd name="connsiteY36" fmla="*/ 1061986 h 2237474"/>
              <a:gd name="connsiteX37" fmla="*/ 8968445 w 12192000"/>
              <a:gd name="connsiteY37" fmla="*/ 1052169 h 2237474"/>
              <a:gd name="connsiteX38" fmla="*/ 8958984 w 12192000"/>
              <a:gd name="connsiteY38" fmla="*/ 1057212 h 2237474"/>
              <a:gd name="connsiteX39" fmla="*/ 8886001 w 12192000"/>
              <a:gd name="connsiteY39" fmla="*/ 1067468 h 2237474"/>
              <a:gd name="connsiteX40" fmla="*/ 8838610 w 12192000"/>
              <a:gd name="connsiteY40" fmla="*/ 1075091 h 2237474"/>
              <a:gd name="connsiteX41" fmla="*/ 8750383 w 12192000"/>
              <a:gd name="connsiteY41" fmla="*/ 1097387 h 2237474"/>
              <a:gd name="connsiteX42" fmla="*/ 8665605 w 12192000"/>
              <a:gd name="connsiteY42" fmla="*/ 1110791 h 2237474"/>
              <a:gd name="connsiteX43" fmla="*/ 8584946 w 12192000"/>
              <a:gd name="connsiteY43" fmla="*/ 1135226 h 2237474"/>
              <a:gd name="connsiteX44" fmla="*/ 8460755 w 12192000"/>
              <a:gd name="connsiteY44" fmla="*/ 1203427 h 2237474"/>
              <a:gd name="connsiteX45" fmla="*/ 8419755 w 12192000"/>
              <a:gd name="connsiteY45" fmla="*/ 1216260 h 2237474"/>
              <a:gd name="connsiteX46" fmla="*/ 8411626 w 12192000"/>
              <a:gd name="connsiteY46" fmla="*/ 1214397 h 2237474"/>
              <a:gd name="connsiteX47" fmla="*/ 8363469 w 12192000"/>
              <a:gd name="connsiteY47" fmla="*/ 1246658 h 2237474"/>
              <a:gd name="connsiteX48" fmla="*/ 8275497 w 12192000"/>
              <a:gd name="connsiteY48" fmla="*/ 1264396 h 2237474"/>
              <a:gd name="connsiteX49" fmla="*/ 8206287 w 12192000"/>
              <a:gd name="connsiteY49" fmla="*/ 1273060 h 2237474"/>
              <a:gd name="connsiteX50" fmla="*/ 8168705 w 12192000"/>
              <a:gd name="connsiteY50" fmla="*/ 1279956 h 2237474"/>
              <a:gd name="connsiteX51" fmla="*/ 8139997 w 12192000"/>
              <a:gd name="connsiteY51" fmla="*/ 1282713 h 2237474"/>
              <a:gd name="connsiteX52" fmla="*/ 8074238 w 12192000"/>
              <a:gd name="connsiteY52" fmla="*/ 1301895 h 2237474"/>
              <a:gd name="connsiteX53" fmla="*/ 7968292 w 12192000"/>
              <a:gd name="connsiteY53" fmla="*/ 1338779 h 2237474"/>
              <a:gd name="connsiteX54" fmla="*/ 7902328 w 12192000"/>
              <a:gd name="connsiteY54" fmla="*/ 1345865 h 2237474"/>
              <a:gd name="connsiteX55" fmla="*/ 7875879 w 12192000"/>
              <a:gd name="connsiteY55" fmla="*/ 1345646 h 2237474"/>
              <a:gd name="connsiteX56" fmla="*/ 7840612 w 12192000"/>
              <a:gd name="connsiteY56" fmla="*/ 1369373 h 2237474"/>
              <a:gd name="connsiteX57" fmla="*/ 7786819 w 12192000"/>
              <a:gd name="connsiteY57" fmla="*/ 1378970 h 2237474"/>
              <a:gd name="connsiteX58" fmla="*/ 7548172 w 12192000"/>
              <a:gd name="connsiteY58" fmla="*/ 1417460 h 2237474"/>
              <a:gd name="connsiteX59" fmla="*/ 7483437 w 12192000"/>
              <a:gd name="connsiteY59" fmla="*/ 1478152 h 2237474"/>
              <a:gd name="connsiteX60" fmla="*/ 7377870 w 12192000"/>
              <a:gd name="connsiteY60" fmla="*/ 1523319 h 2237474"/>
              <a:gd name="connsiteX61" fmla="*/ 7230737 w 12192000"/>
              <a:gd name="connsiteY61" fmla="*/ 1562633 h 2237474"/>
              <a:gd name="connsiteX62" fmla="*/ 7224458 w 12192000"/>
              <a:gd name="connsiteY62" fmla="*/ 1573008 h 2237474"/>
              <a:gd name="connsiteX63" fmla="*/ 7183121 w 12192000"/>
              <a:gd name="connsiteY63" fmla="*/ 1595162 h 2237474"/>
              <a:gd name="connsiteX64" fmla="*/ 7164601 w 12192000"/>
              <a:gd name="connsiteY64" fmla="*/ 1606490 h 2237474"/>
              <a:gd name="connsiteX65" fmla="*/ 7092727 w 12192000"/>
              <a:gd name="connsiteY65" fmla="*/ 1623628 h 2237474"/>
              <a:gd name="connsiteX66" fmla="*/ 7031309 w 12192000"/>
              <a:gd name="connsiteY66" fmla="*/ 1619451 h 2237474"/>
              <a:gd name="connsiteX67" fmla="*/ 6999084 w 12192000"/>
              <a:gd name="connsiteY67" fmla="*/ 1634317 h 2237474"/>
              <a:gd name="connsiteX68" fmla="*/ 6992107 w 12192000"/>
              <a:gd name="connsiteY68" fmla="*/ 1636860 h 2237474"/>
              <a:gd name="connsiteX69" fmla="*/ 6900177 w 12192000"/>
              <a:gd name="connsiteY69" fmla="*/ 1636016 h 2237474"/>
              <a:gd name="connsiteX70" fmla="*/ 6795372 w 12192000"/>
              <a:gd name="connsiteY70" fmla="*/ 1644845 h 2237474"/>
              <a:gd name="connsiteX71" fmla="*/ 6692251 w 12192000"/>
              <a:gd name="connsiteY71" fmla="*/ 1656357 h 2237474"/>
              <a:gd name="connsiteX72" fmla="*/ 6655235 w 12192000"/>
              <a:gd name="connsiteY72" fmla="*/ 1661869 h 2237474"/>
              <a:gd name="connsiteX73" fmla="*/ 6554894 w 12192000"/>
              <a:gd name="connsiteY73" fmla="*/ 1664428 h 2237474"/>
              <a:gd name="connsiteX74" fmla="*/ 6516595 w 12192000"/>
              <a:gd name="connsiteY74" fmla="*/ 1667475 h 2237474"/>
              <a:gd name="connsiteX75" fmla="*/ 6508541 w 12192000"/>
              <a:gd name="connsiteY75" fmla="*/ 1668757 h 2237474"/>
              <a:gd name="connsiteX76" fmla="*/ 6471012 w 12192000"/>
              <a:gd name="connsiteY76" fmla="*/ 1678604 h 2237474"/>
              <a:gd name="connsiteX77" fmla="*/ 6364035 w 12192000"/>
              <a:gd name="connsiteY77" fmla="*/ 1667683 h 2237474"/>
              <a:gd name="connsiteX78" fmla="*/ 6280959 w 12192000"/>
              <a:gd name="connsiteY78" fmla="*/ 1689329 h 2237474"/>
              <a:gd name="connsiteX79" fmla="*/ 6243319 w 12192000"/>
              <a:gd name="connsiteY79" fmla="*/ 1695560 h 2237474"/>
              <a:gd name="connsiteX80" fmla="*/ 6098321 w 12192000"/>
              <a:gd name="connsiteY80" fmla="*/ 1721646 h 2237474"/>
              <a:gd name="connsiteX81" fmla="*/ 5880652 w 12192000"/>
              <a:gd name="connsiteY81" fmla="*/ 1779643 h 2237474"/>
              <a:gd name="connsiteX82" fmla="*/ 5785959 w 12192000"/>
              <a:gd name="connsiteY82" fmla="*/ 1775307 h 2237474"/>
              <a:gd name="connsiteX83" fmla="*/ 5643534 w 12192000"/>
              <a:gd name="connsiteY83" fmla="*/ 1802919 h 2237474"/>
              <a:gd name="connsiteX84" fmla="*/ 5518799 w 12192000"/>
              <a:gd name="connsiteY84" fmla="*/ 1818312 h 2237474"/>
              <a:gd name="connsiteX85" fmla="*/ 5505014 w 12192000"/>
              <a:gd name="connsiteY85" fmla="*/ 1819259 h 2237474"/>
              <a:gd name="connsiteX86" fmla="*/ 5453307 w 12192000"/>
              <a:gd name="connsiteY86" fmla="*/ 1815450 h 2237474"/>
              <a:gd name="connsiteX87" fmla="*/ 5364192 w 12192000"/>
              <a:gd name="connsiteY87" fmla="*/ 1826074 h 2237474"/>
              <a:gd name="connsiteX88" fmla="*/ 5350380 w 12192000"/>
              <a:gd name="connsiteY88" fmla="*/ 1830891 h 2237474"/>
              <a:gd name="connsiteX89" fmla="*/ 5259633 w 12192000"/>
              <a:gd name="connsiteY89" fmla="*/ 1837160 h 2237474"/>
              <a:gd name="connsiteX90" fmla="*/ 5197513 w 12192000"/>
              <a:gd name="connsiteY90" fmla="*/ 1844718 h 2237474"/>
              <a:gd name="connsiteX91" fmla="*/ 5168852 w 12192000"/>
              <a:gd name="connsiteY91" fmla="*/ 1844846 h 2237474"/>
              <a:gd name="connsiteX92" fmla="*/ 5114927 w 12192000"/>
              <a:gd name="connsiteY92" fmla="*/ 1847827 h 2237474"/>
              <a:gd name="connsiteX93" fmla="*/ 5108970 w 12192000"/>
              <a:gd name="connsiteY93" fmla="*/ 1847935 h 2237474"/>
              <a:gd name="connsiteX94" fmla="*/ 5067961 w 12192000"/>
              <a:gd name="connsiteY94" fmla="*/ 1845917 h 2237474"/>
              <a:gd name="connsiteX95" fmla="*/ 5007075 w 12192000"/>
              <a:gd name="connsiteY95" fmla="*/ 1838626 h 2237474"/>
              <a:gd name="connsiteX96" fmla="*/ 4944087 w 12192000"/>
              <a:gd name="connsiteY96" fmla="*/ 1823332 h 2237474"/>
              <a:gd name="connsiteX97" fmla="*/ 4907662 w 12192000"/>
              <a:gd name="connsiteY97" fmla="*/ 1816900 h 2237474"/>
              <a:gd name="connsiteX98" fmla="*/ 4882386 w 12192000"/>
              <a:gd name="connsiteY98" fmla="*/ 1809844 h 2237474"/>
              <a:gd name="connsiteX99" fmla="*/ 4811440 w 12192000"/>
              <a:gd name="connsiteY99" fmla="*/ 1804655 h 2237474"/>
              <a:gd name="connsiteX100" fmla="*/ 4691075 w 12192000"/>
              <a:gd name="connsiteY100" fmla="*/ 1801389 h 2237474"/>
              <a:gd name="connsiteX101" fmla="*/ 4611738 w 12192000"/>
              <a:gd name="connsiteY101" fmla="*/ 1776964 h 2237474"/>
              <a:gd name="connsiteX102" fmla="*/ 4560070 w 12192000"/>
              <a:gd name="connsiteY102" fmla="*/ 1785640 h 2237474"/>
              <a:gd name="connsiteX103" fmla="*/ 4536503 w 12192000"/>
              <a:gd name="connsiteY103" fmla="*/ 1785334 h 2237474"/>
              <a:gd name="connsiteX104" fmla="*/ 4513724 w 12192000"/>
              <a:gd name="connsiteY104" fmla="*/ 1791996 h 2237474"/>
              <a:gd name="connsiteX105" fmla="*/ 4459810 w 12192000"/>
              <a:gd name="connsiteY105" fmla="*/ 1797886 h 2237474"/>
              <a:gd name="connsiteX106" fmla="*/ 4379064 w 12192000"/>
              <a:gd name="connsiteY106" fmla="*/ 1817177 h 2237474"/>
              <a:gd name="connsiteX107" fmla="*/ 4319209 w 12192000"/>
              <a:gd name="connsiteY107" fmla="*/ 1834833 h 2237474"/>
              <a:gd name="connsiteX108" fmla="*/ 4290981 w 12192000"/>
              <a:gd name="connsiteY108" fmla="*/ 1839677 h 2237474"/>
              <a:gd name="connsiteX109" fmla="*/ 4285792 w 12192000"/>
              <a:gd name="connsiteY109" fmla="*/ 1836231 h 2237474"/>
              <a:gd name="connsiteX110" fmla="*/ 4238372 w 12192000"/>
              <a:gd name="connsiteY110" fmla="*/ 1851480 h 2237474"/>
              <a:gd name="connsiteX111" fmla="*/ 4232517 w 12192000"/>
              <a:gd name="connsiteY111" fmla="*/ 1852567 h 2237474"/>
              <a:gd name="connsiteX112" fmla="*/ 4191732 w 12192000"/>
              <a:gd name="connsiteY112" fmla="*/ 1857328 h 2237474"/>
              <a:gd name="connsiteX113" fmla="*/ 4065532 w 12192000"/>
              <a:gd name="connsiteY113" fmla="*/ 1855477 h 2237474"/>
              <a:gd name="connsiteX114" fmla="*/ 4028460 w 12192000"/>
              <a:gd name="connsiteY114" fmla="*/ 1855137 h 2237474"/>
              <a:gd name="connsiteX115" fmla="*/ 4002267 w 12192000"/>
              <a:gd name="connsiteY115" fmla="*/ 1852352 h 2237474"/>
              <a:gd name="connsiteX116" fmla="*/ 3931396 w 12192000"/>
              <a:gd name="connsiteY116" fmla="*/ 1858915 h 2237474"/>
              <a:gd name="connsiteX117" fmla="*/ 3812162 w 12192000"/>
              <a:gd name="connsiteY117" fmla="*/ 1875501 h 2237474"/>
              <a:gd name="connsiteX118" fmla="*/ 3729530 w 12192000"/>
              <a:gd name="connsiteY118" fmla="*/ 1864513 h 2237474"/>
              <a:gd name="connsiteX119" fmla="*/ 3680177 w 12192000"/>
              <a:gd name="connsiteY119" fmla="*/ 1881552 h 2237474"/>
              <a:gd name="connsiteX120" fmla="*/ 3567259 w 12192000"/>
              <a:gd name="connsiteY120" fmla="*/ 1893482 h 2237474"/>
              <a:gd name="connsiteX121" fmla="*/ 3405770 w 12192000"/>
              <a:gd name="connsiteY121" fmla="*/ 1904591 h 2237474"/>
              <a:gd name="connsiteX122" fmla="*/ 3280097 w 12192000"/>
              <a:gd name="connsiteY122" fmla="*/ 1919610 h 2237474"/>
              <a:gd name="connsiteX123" fmla="*/ 3123424 w 12192000"/>
              <a:gd name="connsiteY123" fmla="*/ 1952930 h 2237474"/>
              <a:gd name="connsiteX124" fmla="*/ 3009910 w 12192000"/>
              <a:gd name="connsiteY124" fmla="*/ 1957866 h 2237474"/>
              <a:gd name="connsiteX125" fmla="*/ 2995934 w 12192000"/>
              <a:gd name="connsiteY125" fmla="*/ 1967085 h 2237474"/>
              <a:gd name="connsiteX126" fmla="*/ 2980071 w 12192000"/>
              <a:gd name="connsiteY126" fmla="*/ 1972988 h 2237474"/>
              <a:gd name="connsiteX127" fmla="*/ 2978094 w 12192000"/>
              <a:gd name="connsiteY127" fmla="*/ 1972369 h 2237474"/>
              <a:gd name="connsiteX128" fmla="*/ 2942858 w 12192000"/>
              <a:gd name="connsiteY128" fmla="*/ 1981367 h 2237474"/>
              <a:gd name="connsiteX129" fmla="*/ 2875436 w 12192000"/>
              <a:gd name="connsiteY129" fmla="*/ 1996977 h 2237474"/>
              <a:gd name="connsiteX130" fmla="*/ 2874892 w 12192000"/>
              <a:gd name="connsiteY130" fmla="*/ 1996085 h 2237474"/>
              <a:gd name="connsiteX131" fmla="*/ 2864145 w 12192000"/>
              <a:gd name="connsiteY131" fmla="*/ 1994061 h 2237474"/>
              <a:gd name="connsiteX132" fmla="*/ 2843662 w 12192000"/>
              <a:gd name="connsiteY132" fmla="*/ 1992498 h 2237474"/>
              <a:gd name="connsiteX133" fmla="*/ 2796128 w 12192000"/>
              <a:gd name="connsiteY133" fmla="*/ 1976403 h 2237474"/>
              <a:gd name="connsiteX134" fmla="*/ 2756784 w 12192000"/>
              <a:gd name="connsiteY134" fmla="*/ 1985116 h 2237474"/>
              <a:gd name="connsiteX135" fmla="*/ 2748833 w 12192000"/>
              <a:gd name="connsiteY135" fmla="*/ 1986323 h 2237474"/>
              <a:gd name="connsiteX136" fmla="*/ 2748661 w 12192000"/>
              <a:gd name="connsiteY136" fmla="*/ 1986122 h 2237474"/>
              <a:gd name="connsiteX137" fmla="*/ 2740251 w 12192000"/>
              <a:gd name="connsiteY137" fmla="*/ 1986946 h 2237474"/>
              <a:gd name="connsiteX138" fmla="*/ 2718916 w 12192000"/>
              <a:gd name="connsiteY138" fmla="*/ 1990867 h 2237474"/>
              <a:gd name="connsiteX139" fmla="*/ 2713522 w 12192000"/>
              <a:gd name="connsiteY139" fmla="*/ 1990173 h 2237474"/>
              <a:gd name="connsiteX140" fmla="*/ 2680597 w 12192000"/>
              <a:gd name="connsiteY140" fmla="*/ 1984996 h 2237474"/>
              <a:gd name="connsiteX141" fmla="*/ 2578178 w 12192000"/>
              <a:gd name="connsiteY141" fmla="*/ 1990531 h 2237474"/>
              <a:gd name="connsiteX142" fmla="*/ 2476147 w 12192000"/>
              <a:gd name="connsiteY142" fmla="*/ 1998305 h 2237474"/>
              <a:gd name="connsiteX143" fmla="*/ 2373568 w 12192000"/>
              <a:gd name="connsiteY143" fmla="*/ 2003219 h 2237474"/>
              <a:gd name="connsiteX144" fmla="*/ 2321399 w 12192000"/>
              <a:gd name="connsiteY144" fmla="*/ 1989467 h 2237474"/>
              <a:gd name="connsiteX145" fmla="*/ 2315525 w 12192000"/>
              <a:gd name="connsiteY145" fmla="*/ 1989708 h 2237474"/>
              <a:gd name="connsiteX146" fmla="*/ 2300792 w 12192000"/>
              <a:gd name="connsiteY146" fmla="*/ 1994290 h 2237474"/>
              <a:gd name="connsiteX147" fmla="*/ 2295469 w 12192000"/>
              <a:gd name="connsiteY147" fmla="*/ 1996659 h 2237474"/>
              <a:gd name="connsiteX148" fmla="*/ 2287219 w 12192000"/>
              <a:gd name="connsiteY148" fmla="*/ 1998750 h 2237474"/>
              <a:gd name="connsiteX149" fmla="*/ 2286948 w 12192000"/>
              <a:gd name="connsiteY149" fmla="*/ 1998596 h 2237474"/>
              <a:gd name="connsiteX150" fmla="*/ 2243069 w 12192000"/>
              <a:gd name="connsiteY150" fmla="*/ 2015111 h 2237474"/>
              <a:gd name="connsiteX151" fmla="*/ 2186609 w 12192000"/>
              <a:gd name="connsiteY151" fmla="*/ 2008263 h 2237474"/>
              <a:gd name="connsiteX152" fmla="*/ 2164831 w 12192000"/>
              <a:gd name="connsiteY152" fmla="*/ 2010143 h 2237474"/>
              <a:gd name="connsiteX153" fmla="*/ 2152836 w 12192000"/>
              <a:gd name="connsiteY153" fmla="*/ 2010048 h 2237474"/>
              <a:gd name="connsiteX154" fmla="*/ 2117102 w 12192000"/>
              <a:gd name="connsiteY154" fmla="*/ 2023004 h 2237474"/>
              <a:gd name="connsiteX155" fmla="*/ 2111935 w 12192000"/>
              <a:gd name="connsiteY155" fmla="*/ 2023163 h 2237474"/>
              <a:gd name="connsiteX156" fmla="*/ 2089991 w 12192000"/>
              <a:gd name="connsiteY156" fmla="*/ 2034193 h 2237474"/>
              <a:gd name="connsiteX157" fmla="*/ 2058061 w 12192000"/>
              <a:gd name="connsiteY157" fmla="*/ 2047942 h 2237474"/>
              <a:gd name="connsiteX158" fmla="*/ 2055737 w 12192000"/>
              <a:gd name="connsiteY158" fmla="*/ 2047704 h 2237474"/>
              <a:gd name="connsiteX159" fmla="*/ 2042244 w 12192000"/>
              <a:gd name="connsiteY159" fmla="*/ 2055560 h 2237474"/>
              <a:gd name="connsiteX160" fmla="*/ 1976224 w 12192000"/>
              <a:gd name="connsiteY160" fmla="*/ 2074257 h 2237474"/>
              <a:gd name="connsiteX161" fmla="*/ 1877728 w 12192000"/>
              <a:gd name="connsiteY161" fmla="*/ 2101004 h 2237474"/>
              <a:gd name="connsiteX162" fmla="*/ 1759056 w 12192000"/>
              <a:gd name="connsiteY162" fmla="*/ 2125608 h 2237474"/>
              <a:gd name="connsiteX163" fmla="*/ 1637948 w 12192000"/>
              <a:gd name="connsiteY163" fmla="*/ 2172597 h 2237474"/>
              <a:gd name="connsiteX164" fmla="*/ 1434549 w 12192000"/>
              <a:gd name="connsiteY164" fmla="*/ 2234522 h 2237474"/>
              <a:gd name="connsiteX165" fmla="*/ 1398481 w 12192000"/>
              <a:gd name="connsiteY165" fmla="*/ 2237074 h 2237474"/>
              <a:gd name="connsiteX166" fmla="*/ 1398407 w 12192000"/>
              <a:gd name="connsiteY166" fmla="*/ 2237095 h 2237474"/>
              <a:gd name="connsiteX167" fmla="*/ 1370962 w 12192000"/>
              <a:gd name="connsiteY167" fmla="*/ 2237474 h 2237474"/>
              <a:gd name="connsiteX168" fmla="*/ 1356367 w 12192000"/>
              <a:gd name="connsiteY168" fmla="*/ 2235089 h 2237474"/>
              <a:gd name="connsiteX169" fmla="*/ 1324828 w 12192000"/>
              <a:gd name="connsiteY169" fmla="*/ 2231968 h 2237474"/>
              <a:gd name="connsiteX170" fmla="*/ 1297744 w 12192000"/>
              <a:gd name="connsiteY170" fmla="*/ 2235849 h 2237474"/>
              <a:gd name="connsiteX171" fmla="*/ 1286236 w 12192000"/>
              <a:gd name="connsiteY171" fmla="*/ 2233135 h 2237474"/>
              <a:gd name="connsiteX172" fmla="*/ 1283504 w 12192000"/>
              <a:gd name="connsiteY172" fmla="*/ 2233797 h 2237474"/>
              <a:gd name="connsiteX173" fmla="*/ 1279765 w 12192000"/>
              <a:gd name="connsiteY173" fmla="*/ 2229639 h 2237474"/>
              <a:gd name="connsiteX174" fmla="*/ 1195347 w 12192000"/>
              <a:gd name="connsiteY174" fmla="*/ 2212354 h 2237474"/>
              <a:gd name="connsiteX175" fmla="*/ 970251 w 12192000"/>
              <a:gd name="connsiteY175" fmla="*/ 2221029 h 2237474"/>
              <a:gd name="connsiteX176" fmla="*/ 812914 w 12192000"/>
              <a:gd name="connsiteY176" fmla="*/ 2202752 h 2237474"/>
              <a:gd name="connsiteX177" fmla="*/ 800195 w 12192000"/>
              <a:gd name="connsiteY177" fmla="*/ 2209407 h 2237474"/>
              <a:gd name="connsiteX178" fmla="*/ 784978 w 12192000"/>
              <a:gd name="connsiteY178" fmla="*/ 2212360 h 2237474"/>
              <a:gd name="connsiteX179" fmla="*/ 681987 w 12192000"/>
              <a:gd name="connsiteY179" fmla="*/ 2216757 h 2237474"/>
              <a:gd name="connsiteX180" fmla="*/ 669923 w 12192000"/>
              <a:gd name="connsiteY180" fmla="*/ 2211682 h 2237474"/>
              <a:gd name="connsiteX181" fmla="*/ 648680 w 12192000"/>
              <a:gd name="connsiteY181" fmla="*/ 2206229 h 2237474"/>
              <a:gd name="connsiteX182" fmla="*/ 597225 w 12192000"/>
              <a:gd name="connsiteY182" fmla="*/ 2180999 h 2237474"/>
              <a:gd name="connsiteX183" fmla="*/ 558449 w 12192000"/>
              <a:gd name="connsiteY183" fmla="*/ 2182346 h 2237474"/>
              <a:gd name="connsiteX184" fmla="*/ 550517 w 12192000"/>
              <a:gd name="connsiteY184" fmla="*/ 2182060 h 2237474"/>
              <a:gd name="connsiteX185" fmla="*/ 550309 w 12192000"/>
              <a:gd name="connsiteY185" fmla="*/ 2181825 h 2237474"/>
              <a:gd name="connsiteX186" fmla="*/ 541836 w 12192000"/>
              <a:gd name="connsiteY186" fmla="*/ 2181063 h 2237474"/>
              <a:gd name="connsiteX187" fmla="*/ 536057 w 12192000"/>
              <a:gd name="connsiteY187" fmla="*/ 2181537 h 2237474"/>
              <a:gd name="connsiteX188" fmla="*/ 520671 w 12192000"/>
              <a:gd name="connsiteY188" fmla="*/ 2180980 h 2237474"/>
              <a:gd name="connsiteX189" fmla="*/ 515024 w 12192000"/>
              <a:gd name="connsiteY189" fmla="*/ 2179258 h 2237474"/>
              <a:gd name="connsiteX190" fmla="*/ 512278 w 12192000"/>
              <a:gd name="connsiteY190" fmla="*/ 2176369 h 2237474"/>
              <a:gd name="connsiteX191" fmla="*/ 480419 w 12192000"/>
              <a:gd name="connsiteY191" fmla="*/ 2167807 h 2237474"/>
              <a:gd name="connsiteX192" fmla="*/ 413835 w 12192000"/>
              <a:gd name="connsiteY192" fmla="*/ 2156783 h 2237474"/>
              <a:gd name="connsiteX193" fmla="*/ 376513 w 12192000"/>
              <a:gd name="connsiteY193" fmla="*/ 2154014 h 2237474"/>
              <a:gd name="connsiteX194" fmla="*/ 273386 w 12192000"/>
              <a:gd name="connsiteY194" fmla="*/ 2142551 h 2237474"/>
              <a:gd name="connsiteX195" fmla="*/ 169207 w 12192000"/>
              <a:gd name="connsiteY195" fmla="*/ 2128100 h 2237474"/>
              <a:gd name="connsiteX196" fmla="*/ 93149 w 12192000"/>
              <a:gd name="connsiteY196" fmla="*/ 2105324 h 2237474"/>
              <a:gd name="connsiteX197" fmla="*/ 88109 w 12192000"/>
              <a:gd name="connsiteY197" fmla="*/ 2106704 h 2237474"/>
              <a:gd name="connsiteX198" fmla="*/ 80022 w 12192000"/>
              <a:gd name="connsiteY198" fmla="*/ 2107254 h 2237474"/>
              <a:gd name="connsiteX199" fmla="*/ 79717 w 12192000"/>
              <a:gd name="connsiteY199" fmla="*/ 2107046 h 2237474"/>
              <a:gd name="connsiteX200" fmla="*/ 72352 w 12192000"/>
              <a:gd name="connsiteY200" fmla="*/ 2107991 h 2237474"/>
              <a:gd name="connsiteX201" fmla="*/ 37645 w 12192000"/>
              <a:gd name="connsiteY201" fmla="*/ 2115401 h 2237474"/>
              <a:gd name="connsiteX202" fmla="*/ 4572 w 12192000"/>
              <a:gd name="connsiteY202" fmla="*/ 2111091 h 2237474"/>
              <a:gd name="connsiteX203" fmla="*/ 0 w 12192000"/>
              <a:gd name="connsiteY203" fmla="*/ 2110468 h 2237474"/>
              <a:gd name="connsiteX204" fmla="*/ 0 w 12192000"/>
              <a:gd name="connsiteY204"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34800 w 12192000"/>
              <a:gd name="connsiteY6" fmla="*/ 747840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34688 w 12192000"/>
              <a:gd name="connsiteY12" fmla="*/ 757726 h 2237474"/>
              <a:gd name="connsiteX13" fmla="*/ 10805004 w 12192000"/>
              <a:gd name="connsiteY13" fmla="*/ 757573 h 2237474"/>
              <a:gd name="connsiteX14" fmla="*/ 10739478 w 12192000"/>
              <a:gd name="connsiteY14" fmla="*/ 776841 h 2237474"/>
              <a:gd name="connsiteX15" fmla="*/ 10458762 w 12192000"/>
              <a:gd name="connsiteY15" fmla="*/ 755400 h 2237474"/>
              <a:gd name="connsiteX16" fmla="*/ 10211200 w 12192000"/>
              <a:gd name="connsiteY16" fmla="*/ 767513 h 2237474"/>
              <a:gd name="connsiteX17" fmla="*/ 10167995 w 12192000"/>
              <a:gd name="connsiteY17" fmla="*/ 760843 h 2237474"/>
              <a:gd name="connsiteX18" fmla="*/ 9997044 w 12192000"/>
              <a:gd name="connsiteY18" fmla="*/ 780129 h 2237474"/>
              <a:gd name="connsiteX19" fmla="*/ 9943887 w 12192000"/>
              <a:gd name="connsiteY19" fmla="*/ 804141 h 2237474"/>
              <a:gd name="connsiteX20" fmla="*/ 9918248 w 12192000"/>
              <a:gd name="connsiteY20" fmla="*/ 816628 h 2237474"/>
              <a:gd name="connsiteX21" fmla="*/ 9767091 w 12192000"/>
              <a:gd name="connsiteY21" fmla="*/ 870550 h 2237474"/>
              <a:gd name="connsiteX22" fmla="*/ 9683005 w 12192000"/>
              <a:gd name="connsiteY22" fmla="*/ 894128 h 2237474"/>
              <a:gd name="connsiteX23" fmla="*/ 9594438 w 12192000"/>
              <a:gd name="connsiteY23" fmla="*/ 919051 h 2237474"/>
              <a:gd name="connsiteX24" fmla="*/ 9577033 w 12192000"/>
              <a:gd name="connsiteY24" fmla="*/ 922857 h 2237474"/>
              <a:gd name="connsiteX25" fmla="*/ 9544189 w 12192000"/>
              <a:gd name="connsiteY25" fmla="*/ 938966 h 2237474"/>
              <a:gd name="connsiteX26" fmla="*/ 9500499 w 12192000"/>
              <a:gd name="connsiteY26" fmla="*/ 954680 h 2237474"/>
              <a:gd name="connsiteX27" fmla="*/ 9428195 w 12192000"/>
              <a:gd name="connsiteY27" fmla="*/ 986225 h 2237474"/>
              <a:gd name="connsiteX28" fmla="*/ 9410017 w 12192000"/>
              <a:gd name="connsiteY28" fmla="*/ 993931 h 2237474"/>
              <a:gd name="connsiteX29" fmla="*/ 9392919 w 12192000"/>
              <a:gd name="connsiteY29" fmla="*/ 994656 h 2237474"/>
              <a:gd name="connsiteX30" fmla="*/ 9278619 w 12192000"/>
              <a:gd name="connsiteY30" fmla="*/ 1011878 h 2237474"/>
              <a:gd name="connsiteX31" fmla="*/ 9268019 w 12192000"/>
              <a:gd name="connsiteY31" fmla="*/ 1007442 h 2237474"/>
              <a:gd name="connsiteX32" fmla="*/ 9234662 w 12192000"/>
              <a:gd name="connsiteY32" fmla="*/ 1023056 h 2237474"/>
              <a:gd name="connsiteX33" fmla="*/ 9181033 w 12192000"/>
              <a:gd name="connsiteY33" fmla="*/ 1037921 h 2237474"/>
              <a:gd name="connsiteX34" fmla="*/ 9155969 w 12192000"/>
              <a:gd name="connsiteY34" fmla="*/ 1046804 h 2237474"/>
              <a:gd name="connsiteX35" fmla="*/ 9133985 w 12192000"/>
              <a:gd name="connsiteY35" fmla="*/ 1046450 h 2237474"/>
              <a:gd name="connsiteX36" fmla="*/ 9012987 w 12192000"/>
              <a:gd name="connsiteY36" fmla="*/ 1061986 h 2237474"/>
              <a:gd name="connsiteX37" fmla="*/ 8968445 w 12192000"/>
              <a:gd name="connsiteY37" fmla="*/ 1052169 h 2237474"/>
              <a:gd name="connsiteX38" fmla="*/ 8958984 w 12192000"/>
              <a:gd name="connsiteY38" fmla="*/ 1057212 h 2237474"/>
              <a:gd name="connsiteX39" fmla="*/ 8886001 w 12192000"/>
              <a:gd name="connsiteY39" fmla="*/ 1067468 h 2237474"/>
              <a:gd name="connsiteX40" fmla="*/ 8838610 w 12192000"/>
              <a:gd name="connsiteY40" fmla="*/ 1075091 h 2237474"/>
              <a:gd name="connsiteX41" fmla="*/ 8750383 w 12192000"/>
              <a:gd name="connsiteY41" fmla="*/ 1097387 h 2237474"/>
              <a:gd name="connsiteX42" fmla="*/ 8665605 w 12192000"/>
              <a:gd name="connsiteY42" fmla="*/ 1110791 h 2237474"/>
              <a:gd name="connsiteX43" fmla="*/ 8584946 w 12192000"/>
              <a:gd name="connsiteY43" fmla="*/ 1135226 h 2237474"/>
              <a:gd name="connsiteX44" fmla="*/ 8460755 w 12192000"/>
              <a:gd name="connsiteY44" fmla="*/ 1203427 h 2237474"/>
              <a:gd name="connsiteX45" fmla="*/ 8419755 w 12192000"/>
              <a:gd name="connsiteY45" fmla="*/ 1216260 h 2237474"/>
              <a:gd name="connsiteX46" fmla="*/ 8411626 w 12192000"/>
              <a:gd name="connsiteY46" fmla="*/ 1214397 h 2237474"/>
              <a:gd name="connsiteX47" fmla="*/ 8363469 w 12192000"/>
              <a:gd name="connsiteY47" fmla="*/ 1246658 h 2237474"/>
              <a:gd name="connsiteX48" fmla="*/ 8275497 w 12192000"/>
              <a:gd name="connsiteY48" fmla="*/ 1264396 h 2237474"/>
              <a:gd name="connsiteX49" fmla="*/ 8206287 w 12192000"/>
              <a:gd name="connsiteY49" fmla="*/ 1273060 h 2237474"/>
              <a:gd name="connsiteX50" fmla="*/ 8168705 w 12192000"/>
              <a:gd name="connsiteY50" fmla="*/ 1279956 h 2237474"/>
              <a:gd name="connsiteX51" fmla="*/ 8139997 w 12192000"/>
              <a:gd name="connsiteY51" fmla="*/ 1282713 h 2237474"/>
              <a:gd name="connsiteX52" fmla="*/ 8074238 w 12192000"/>
              <a:gd name="connsiteY52" fmla="*/ 1301895 h 2237474"/>
              <a:gd name="connsiteX53" fmla="*/ 7968292 w 12192000"/>
              <a:gd name="connsiteY53" fmla="*/ 1338779 h 2237474"/>
              <a:gd name="connsiteX54" fmla="*/ 7902328 w 12192000"/>
              <a:gd name="connsiteY54" fmla="*/ 1345865 h 2237474"/>
              <a:gd name="connsiteX55" fmla="*/ 7875879 w 12192000"/>
              <a:gd name="connsiteY55" fmla="*/ 1345646 h 2237474"/>
              <a:gd name="connsiteX56" fmla="*/ 7840612 w 12192000"/>
              <a:gd name="connsiteY56" fmla="*/ 1369373 h 2237474"/>
              <a:gd name="connsiteX57" fmla="*/ 7786819 w 12192000"/>
              <a:gd name="connsiteY57" fmla="*/ 1378970 h 2237474"/>
              <a:gd name="connsiteX58" fmla="*/ 7548172 w 12192000"/>
              <a:gd name="connsiteY58" fmla="*/ 1417460 h 2237474"/>
              <a:gd name="connsiteX59" fmla="*/ 7483437 w 12192000"/>
              <a:gd name="connsiteY59" fmla="*/ 1478152 h 2237474"/>
              <a:gd name="connsiteX60" fmla="*/ 7377870 w 12192000"/>
              <a:gd name="connsiteY60" fmla="*/ 1523319 h 2237474"/>
              <a:gd name="connsiteX61" fmla="*/ 7230737 w 12192000"/>
              <a:gd name="connsiteY61" fmla="*/ 1562633 h 2237474"/>
              <a:gd name="connsiteX62" fmla="*/ 7224458 w 12192000"/>
              <a:gd name="connsiteY62" fmla="*/ 1573008 h 2237474"/>
              <a:gd name="connsiteX63" fmla="*/ 7183121 w 12192000"/>
              <a:gd name="connsiteY63" fmla="*/ 1595162 h 2237474"/>
              <a:gd name="connsiteX64" fmla="*/ 7164601 w 12192000"/>
              <a:gd name="connsiteY64" fmla="*/ 1606490 h 2237474"/>
              <a:gd name="connsiteX65" fmla="*/ 7092727 w 12192000"/>
              <a:gd name="connsiteY65" fmla="*/ 1623628 h 2237474"/>
              <a:gd name="connsiteX66" fmla="*/ 7031309 w 12192000"/>
              <a:gd name="connsiteY66" fmla="*/ 1619451 h 2237474"/>
              <a:gd name="connsiteX67" fmla="*/ 6999084 w 12192000"/>
              <a:gd name="connsiteY67" fmla="*/ 1634317 h 2237474"/>
              <a:gd name="connsiteX68" fmla="*/ 6900177 w 12192000"/>
              <a:gd name="connsiteY68" fmla="*/ 1636016 h 2237474"/>
              <a:gd name="connsiteX69" fmla="*/ 6795372 w 12192000"/>
              <a:gd name="connsiteY69" fmla="*/ 1644845 h 2237474"/>
              <a:gd name="connsiteX70" fmla="*/ 6692251 w 12192000"/>
              <a:gd name="connsiteY70" fmla="*/ 1656357 h 2237474"/>
              <a:gd name="connsiteX71" fmla="*/ 6655235 w 12192000"/>
              <a:gd name="connsiteY71" fmla="*/ 1661869 h 2237474"/>
              <a:gd name="connsiteX72" fmla="*/ 6554894 w 12192000"/>
              <a:gd name="connsiteY72" fmla="*/ 1664428 h 2237474"/>
              <a:gd name="connsiteX73" fmla="*/ 6516595 w 12192000"/>
              <a:gd name="connsiteY73" fmla="*/ 1667475 h 2237474"/>
              <a:gd name="connsiteX74" fmla="*/ 6508541 w 12192000"/>
              <a:gd name="connsiteY74" fmla="*/ 1668757 h 2237474"/>
              <a:gd name="connsiteX75" fmla="*/ 6471012 w 12192000"/>
              <a:gd name="connsiteY75" fmla="*/ 1678604 h 2237474"/>
              <a:gd name="connsiteX76" fmla="*/ 6364035 w 12192000"/>
              <a:gd name="connsiteY76" fmla="*/ 1667683 h 2237474"/>
              <a:gd name="connsiteX77" fmla="*/ 6280959 w 12192000"/>
              <a:gd name="connsiteY77" fmla="*/ 1689329 h 2237474"/>
              <a:gd name="connsiteX78" fmla="*/ 6243319 w 12192000"/>
              <a:gd name="connsiteY78" fmla="*/ 1695560 h 2237474"/>
              <a:gd name="connsiteX79" fmla="*/ 6098321 w 12192000"/>
              <a:gd name="connsiteY79" fmla="*/ 1721646 h 2237474"/>
              <a:gd name="connsiteX80" fmla="*/ 5880652 w 12192000"/>
              <a:gd name="connsiteY80" fmla="*/ 1779643 h 2237474"/>
              <a:gd name="connsiteX81" fmla="*/ 5785959 w 12192000"/>
              <a:gd name="connsiteY81" fmla="*/ 1775307 h 2237474"/>
              <a:gd name="connsiteX82" fmla="*/ 5643534 w 12192000"/>
              <a:gd name="connsiteY82" fmla="*/ 1802919 h 2237474"/>
              <a:gd name="connsiteX83" fmla="*/ 5518799 w 12192000"/>
              <a:gd name="connsiteY83" fmla="*/ 1818312 h 2237474"/>
              <a:gd name="connsiteX84" fmla="*/ 5505014 w 12192000"/>
              <a:gd name="connsiteY84" fmla="*/ 1819259 h 2237474"/>
              <a:gd name="connsiteX85" fmla="*/ 5453307 w 12192000"/>
              <a:gd name="connsiteY85" fmla="*/ 1815450 h 2237474"/>
              <a:gd name="connsiteX86" fmla="*/ 5364192 w 12192000"/>
              <a:gd name="connsiteY86" fmla="*/ 1826074 h 2237474"/>
              <a:gd name="connsiteX87" fmla="*/ 5350380 w 12192000"/>
              <a:gd name="connsiteY87" fmla="*/ 1830891 h 2237474"/>
              <a:gd name="connsiteX88" fmla="*/ 5259633 w 12192000"/>
              <a:gd name="connsiteY88" fmla="*/ 1837160 h 2237474"/>
              <a:gd name="connsiteX89" fmla="*/ 5197513 w 12192000"/>
              <a:gd name="connsiteY89" fmla="*/ 1844718 h 2237474"/>
              <a:gd name="connsiteX90" fmla="*/ 5168852 w 12192000"/>
              <a:gd name="connsiteY90" fmla="*/ 1844846 h 2237474"/>
              <a:gd name="connsiteX91" fmla="*/ 5114927 w 12192000"/>
              <a:gd name="connsiteY91" fmla="*/ 1847827 h 2237474"/>
              <a:gd name="connsiteX92" fmla="*/ 5108970 w 12192000"/>
              <a:gd name="connsiteY92" fmla="*/ 1847935 h 2237474"/>
              <a:gd name="connsiteX93" fmla="*/ 5067961 w 12192000"/>
              <a:gd name="connsiteY93" fmla="*/ 1845917 h 2237474"/>
              <a:gd name="connsiteX94" fmla="*/ 5007075 w 12192000"/>
              <a:gd name="connsiteY94" fmla="*/ 1838626 h 2237474"/>
              <a:gd name="connsiteX95" fmla="*/ 4944087 w 12192000"/>
              <a:gd name="connsiteY95" fmla="*/ 1823332 h 2237474"/>
              <a:gd name="connsiteX96" fmla="*/ 4907662 w 12192000"/>
              <a:gd name="connsiteY96" fmla="*/ 1816900 h 2237474"/>
              <a:gd name="connsiteX97" fmla="*/ 4882386 w 12192000"/>
              <a:gd name="connsiteY97" fmla="*/ 1809844 h 2237474"/>
              <a:gd name="connsiteX98" fmla="*/ 4811440 w 12192000"/>
              <a:gd name="connsiteY98" fmla="*/ 1804655 h 2237474"/>
              <a:gd name="connsiteX99" fmla="*/ 4691075 w 12192000"/>
              <a:gd name="connsiteY99" fmla="*/ 1801389 h 2237474"/>
              <a:gd name="connsiteX100" fmla="*/ 4611738 w 12192000"/>
              <a:gd name="connsiteY100" fmla="*/ 1776964 h 2237474"/>
              <a:gd name="connsiteX101" fmla="*/ 4560070 w 12192000"/>
              <a:gd name="connsiteY101" fmla="*/ 1785640 h 2237474"/>
              <a:gd name="connsiteX102" fmla="*/ 4536503 w 12192000"/>
              <a:gd name="connsiteY102" fmla="*/ 1785334 h 2237474"/>
              <a:gd name="connsiteX103" fmla="*/ 4513724 w 12192000"/>
              <a:gd name="connsiteY103" fmla="*/ 1791996 h 2237474"/>
              <a:gd name="connsiteX104" fmla="*/ 4459810 w 12192000"/>
              <a:gd name="connsiteY104" fmla="*/ 1797886 h 2237474"/>
              <a:gd name="connsiteX105" fmla="*/ 4379064 w 12192000"/>
              <a:gd name="connsiteY105" fmla="*/ 1817177 h 2237474"/>
              <a:gd name="connsiteX106" fmla="*/ 4319209 w 12192000"/>
              <a:gd name="connsiteY106" fmla="*/ 1834833 h 2237474"/>
              <a:gd name="connsiteX107" fmla="*/ 4290981 w 12192000"/>
              <a:gd name="connsiteY107" fmla="*/ 1839677 h 2237474"/>
              <a:gd name="connsiteX108" fmla="*/ 4285792 w 12192000"/>
              <a:gd name="connsiteY108" fmla="*/ 1836231 h 2237474"/>
              <a:gd name="connsiteX109" fmla="*/ 4238372 w 12192000"/>
              <a:gd name="connsiteY109" fmla="*/ 1851480 h 2237474"/>
              <a:gd name="connsiteX110" fmla="*/ 4232517 w 12192000"/>
              <a:gd name="connsiteY110" fmla="*/ 1852567 h 2237474"/>
              <a:gd name="connsiteX111" fmla="*/ 4191732 w 12192000"/>
              <a:gd name="connsiteY111" fmla="*/ 1857328 h 2237474"/>
              <a:gd name="connsiteX112" fmla="*/ 4065532 w 12192000"/>
              <a:gd name="connsiteY112" fmla="*/ 1855477 h 2237474"/>
              <a:gd name="connsiteX113" fmla="*/ 4028460 w 12192000"/>
              <a:gd name="connsiteY113" fmla="*/ 1855137 h 2237474"/>
              <a:gd name="connsiteX114" fmla="*/ 4002267 w 12192000"/>
              <a:gd name="connsiteY114" fmla="*/ 1852352 h 2237474"/>
              <a:gd name="connsiteX115" fmla="*/ 3931396 w 12192000"/>
              <a:gd name="connsiteY115" fmla="*/ 1858915 h 2237474"/>
              <a:gd name="connsiteX116" fmla="*/ 3812162 w 12192000"/>
              <a:gd name="connsiteY116" fmla="*/ 1875501 h 2237474"/>
              <a:gd name="connsiteX117" fmla="*/ 3729530 w 12192000"/>
              <a:gd name="connsiteY117" fmla="*/ 1864513 h 2237474"/>
              <a:gd name="connsiteX118" fmla="*/ 3680177 w 12192000"/>
              <a:gd name="connsiteY118" fmla="*/ 1881552 h 2237474"/>
              <a:gd name="connsiteX119" fmla="*/ 3567259 w 12192000"/>
              <a:gd name="connsiteY119" fmla="*/ 1893482 h 2237474"/>
              <a:gd name="connsiteX120" fmla="*/ 3405770 w 12192000"/>
              <a:gd name="connsiteY120" fmla="*/ 1904591 h 2237474"/>
              <a:gd name="connsiteX121" fmla="*/ 3280097 w 12192000"/>
              <a:gd name="connsiteY121" fmla="*/ 1919610 h 2237474"/>
              <a:gd name="connsiteX122" fmla="*/ 3123424 w 12192000"/>
              <a:gd name="connsiteY122" fmla="*/ 1952930 h 2237474"/>
              <a:gd name="connsiteX123" fmla="*/ 3009910 w 12192000"/>
              <a:gd name="connsiteY123" fmla="*/ 1957866 h 2237474"/>
              <a:gd name="connsiteX124" fmla="*/ 2995934 w 12192000"/>
              <a:gd name="connsiteY124" fmla="*/ 1967085 h 2237474"/>
              <a:gd name="connsiteX125" fmla="*/ 2980071 w 12192000"/>
              <a:gd name="connsiteY125" fmla="*/ 1972988 h 2237474"/>
              <a:gd name="connsiteX126" fmla="*/ 2978094 w 12192000"/>
              <a:gd name="connsiteY126" fmla="*/ 1972369 h 2237474"/>
              <a:gd name="connsiteX127" fmla="*/ 2942858 w 12192000"/>
              <a:gd name="connsiteY127" fmla="*/ 1981367 h 2237474"/>
              <a:gd name="connsiteX128" fmla="*/ 2875436 w 12192000"/>
              <a:gd name="connsiteY128" fmla="*/ 1996977 h 2237474"/>
              <a:gd name="connsiteX129" fmla="*/ 2874892 w 12192000"/>
              <a:gd name="connsiteY129" fmla="*/ 1996085 h 2237474"/>
              <a:gd name="connsiteX130" fmla="*/ 2864145 w 12192000"/>
              <a:gd name="connsiteY130" fmla="*/ 1994061 h 2237474"/>
              <a:gd name="connsiteX131" fmla="*/ 2843662 w 12192000"/>
              <a:gd name="connsiteY131" fmla="*/ 1992498 h 2237474"/>
              <a:gd name="connsiteX132" fmla="*/ 2796128 w 12192000"/>
              <a:gd name="connsiteY132" fmla="*/ 1976403 h 2237474"/>
              <a:gd name="connsiteX133" fmla="*/ 2756784 w 12192000"/>
              <a:gd name="connsiteY133" fmla="*/ 1985116 h 2237474"/>
              <a:gd name="connsiteX134" fmla="*/ 2748833 w 12192000"/>
              <a:gd name="connsiteY134" fmla="*/ 1986323 h 2237474"/>
              <a:gd name="connsiteX135" fmla="*/ 2748661 w 12192000"/>
              <a:gd name="connsiteY135" fmla="*/ 1986122 h 2237474"/>
              <a:gd name="connsiteX136" fmla="*/ 2740251 w 12192000"/>
              <a:gd name="connsiteY136" fmla="*/ 1986946 h 2237474"/>
              <a:gd name="connsiteX137" fmla="*/ 2718916 w 12192000"/>
              <a:gd name="connsiteY137" fmla="*/ 1990867 h 2237474"/>
              <a:gd name="connsiteX138" fmla="*/ 2713522 w 12192000"/>
              <a:gd name="connsiteY138" fmla="*/ 1990173 h 2237474"/>
              <a:gd name="connsiteX139" fmla="*/ 2680597 w 12192000"/>
              <a:gd name="connsiteY139" fmla="*/ 1984996 h 2237474"/>
              <a:gd name="connsiteX140" fmla="*/ 2578178 w 12192000"/>
              <a:gd name="connsiteY140" fmla="*/ 1990531 h 2237474"/>
              <a:gd name="connsiteX141" fmla="*/ 2476147 w 12192000"/>
              <a:gd name="connsiteY141" fmla="*/ 1998305 h 2237474"/>
              <a:gd name="connsiteX142" fmla="*/ 2373568 w 12192000"/>
              <a:gd name="connsiteY142" fmla="*/ 2003219 h 2237474"/>
              <a:gd name="connsiteX143" fmla="*/ 2321399 w 12192000"/>
              <a:gd name="connsiteY143" fmla="*/ 1989467 h 2237474"/>
              <a:gd name="connsiteX144" fmla="*/ 2315525 w 12192000"/>
              <a:gd name="connsiteY144" fmla="*/ 1989708 h 2237474"/>
              <a:gd name="connsiteX145" fmla="*/ 2300792 w 12192000"/>
              <a:gd name="connsiteY145" fmla="*/ 1994290 h 2237474"/>
              <a:gd name="connsiteX146" fmla="*/ 2295469 w 12192000"/>
              <a:gd name="connsiteY146" fmla="*/ 1996659 h 2237474"/>
              <a:gd name="connsiteX147" fmla="*/ 2287219 w 12192000"/>
              <a:gd name="connsiteY147" fmla="*/ 1998750 h 2237474"/>
              <a:gd name="connsiteX148" fmla="*/ 2286948 w 12192000"/>
              <a:gd name="connsiteY148" fmla="*/ 1998596 h 2237474"/>
              <a:gd name="connsiteX149" fmla="*/ 2243069 w 12192000"/>
              <a:gd name="connsiteY149" fmla="*/ 2015111 h 2237474"/>
              <a:gd name="connsiteX150" fmla="*/ 2186609 w 12192000"/>
              <a:gd name="connsiteY150" fmla="*/ 2008263 h 2237474"/>
              <a:gd name="connsiteX151" fmla="*/ 2164831 w 12192000"/>
              <a:gd name="connsiteY151" fmla="*/ 2010143 h 2237474"/>
              <a:gd name="connsiteX152" fmla="*/ 2152836 w 12192000"/>
              <a:gd name="connsiteY152" fmla="*/ 2010048 h 2237474"/>
              <a:gd name="connsiteX153" fmla="*/ 2117102 w 12192000"/>
              <a:gd name="connsiteY153" fmla="*/ 2023004 h 2237474"/>
              <a:gd name="connsiteX154" fmla="*/ 2111935 w 12192000"/>
              <a:gd name="connsiteY154" fmla="*/ 2023163 h 2237474"/>
              <a:gd name="connsiteX155" fmla="*/ 2089991 w 12192000"/>
              <a:gd name="connsiteY155" fmla="*/ 2034193 h 2237474"/>
              <a:gd name="connsiteX156" fmla="*/ 2058061 w 12192000"/>
              <a:gd name="connsiteY156" fmla="*/ 2047942 h 2237474"/>
              <a:gd name="connsiteX157" fmla="*/ 2055737 w 12192000"/>
              <a:gd name="connsiteY157" fmla="*/ 2047704 h 2237474"/>
              <a:gd name="connsiteX158" fmla="*/ 2042244 w 12192000"/>
              <a:gd name="connsiteY158" fmla="*/ 2055560 h 2237474"/>
              <a:gd name="connsiteX159" fmla="*/ 1976224 w 12192000"/>
              <a:gd name="connsiteY159" fmla="*/ 2074257 h 2237474"/>
              <a:gd name="connsiteX160" fmla="*/ 1877728 w 12192000"/>
              <a:gd name="connsiteY160" fmla="*/ 2101004 h 2237474"/>
              <a:gd name="connsiteX161" fmla="*/ 1759056 w 12192000"/>
              <a:gd name="connsiteY161" fmla="*/ 2125608 h 2237474"/>
              <a:gd name="connsiteX162" fmla="*/ 1637948 w 12192000"/>
              <a:gd name="connsiteY162" fmla="*/ 2172597 h 2237474"/>
              <a:gd name="connsiteX163" fmla="*/ 1434549 w 12192000"/>
              <a:gd name="connsiteY163" fmla="*/ 2234522 h 2237474"/>
              <a:gd name="connsiteX164" fmla="*/ 1398481 w 12192000"/>
              <a:gd name="connsiteY164" fmla="*/ 2237074 h 2237474"/>
              <a:gd name="connsiteX165" fmla="*/ 1398407 w 12192000"/>
              <a:gd name="connsiteY165" fmla="*/ 2237095 h 2237474"/>
              <a:gd name="connsiteX166" fmla="*/ 1370962 w 12192000"/>
              <a:gd name="connsiteY166" fmla="*/ 2237474 h 2237474"/>
              <a:gd name="connsiteX167" fmla="*/ 1356367 w 12192000"/>
              <a:gd name="connsiteY167" fmla="*/ 2235089 h 2237474"/>
              <a:gd name="connsiteX168" fmla="*/ 1324828 w 12192000"/>
              <a:gd name="connsiteY168" fmla="*/ 2231968 h 2237474"/>
              <a:gd name="connsiteX169" fmla="*/ 1297744 w 12192000"/>
              <a:gd name="connsiteY169" fmla="*/ 2235849 h 2237474"/>
              <a:gd name="connsiteX170" fmla="*/ 1286236 w 12192000"/>
              <a:gd name="connsiteY170" fmla="*/ 2233135 h 2237474"/>
              <a:gd name="connsiteX171" fmla="*/ 1283504 w 12192000"/>
              <a:gd name="connsiteY171" fmla="*/ 2233797 h 2237474"/>
              <a:gd name="connsiteX172" fmla="*/ 1279765 w 12192000"/>
              <a:gd name="connsiteY172" fmla="*/ 2229639 h 2237474"/>
              <a:gd name="connsiteX173" fmla="*/ 1195347 w 12192000"/>
              <a:gd name="connsiteY173" fmla="*/ 2212354 h 2237474"/>
              <a:gd name="connsiteX174" fmla="*/ 970251 w 12192000"/>
              <a:gd name="connsiteY174" fmla="*/ 2221029 h 2237474"/>
              <a:gd name="connsiteX175" fmla="*/ 812914 w 12192000"/>
              <a:gd name="connsiteY175" fmla="*/ 2202752 h 2237474"/>
              <a:gd name="connsiteX176" fmla="*/ 800195 w 12192000"/>
              <a:gd name="connsiteY176" fmla="*/ 2209407 h 2237474"/>
              <a:gd name="connsiteX177" fmla="*/ 784978 w 12192000"/>
              <a:gd name="connsiteY177" fmla="*/ 2212360 h 2237474"/>
              <a:gd name="connsiteX178" fmla="*/ 681987 w 12192000"/>
              <a:gd name="connsiteY178" fmla="*/ 2216757 h 2237474"/>
              <a:gd name="connsiteX179" fmla="*/ 669923 w 12192000"/>
              <a:gd name="connsiteY179" fmla="*/ 2211682 h 2237474"/>
              <a:gd name="connsiteX180" fmla="*/ 648680 w 12192000"/>
              <a:gd name="connsiteY180" fmla="*/ 2206229 h 2237474"/>
              <a:gd name="connsiteX181" fmla="*/ 597225 w 12192000"/>
              <a:gd name="connsiteY181" fmla="*/ 2180999 h 2237474"/>
              <a:gd name="connsiteX182" fmla="*/ 558449 w 12192000"/>
              <a:gd name="connsiteY182" fmla="*/ 2182346 h 2237474"/>
              <a:gd name="connsiteX183" fmla="*/ 550517 w 12192000"/>
              <a:gd name="connsiteY183" fmla="*/ 2182060 h 2237474"/>
              <a:gd name="connsiteX184" fmla="*/ 550309 w 12192000"/>
              <a:gd name="connsiteY184" fmla="*/ 2181825 h 2237474"/>
              <a:gd name="connsiteX185" fmla="*/ 541836 w 12192000"/>
              <a:gd name="connsiteY185" fmla="*/ 2181063 h 2237474"/>
              <a:gd name="connsiteX186" fmla="*/ 536057 w 12192000"/>
              <a:gd name="connsiteY186" fmla="*/ 2181537 h 2237474"/>
              <a:gd name="connsiteX187" fmla="*/ 520671 w 12192000"/>
              <a:gd name="connsiteY187" fmla="*/ 2180980 h 2237474"/>
              <a:gd name="connsiteX188" fmla="*/ 515024 w 12192000"/>
              <a:gd name="connsiteY188" fmla="*/ 2179258 h 2237474"/>
              <a:gd name="connsiteX189" fmla="*/ 512278 w 12192000"/>
              <a:gd name="connsiteY189" fmla="*/ 2176369 h 2237474"/>
              <a:gd name="connsiteX190" fmla="*/ 480419 w 12192000"/>
              <a:gd name="connsiteY190" fmla="*/ 2167807 h 2237474"/>
              <a:gd name="connsiteX191" fmla="*/ 413835 w 12192000"/>
              <a:gd name="connsiteY191" fmla="*/ 2156783 h 2237474"/>
              <a:gd name="connsiteX192" fmla="*/ 376513 w 12192000"/>
              <a:gd name="connsiteY192" fmla="*/ 2154014 h 2237474"/>
              <a:gd name="connsiteX193" fmla="*/ 273386 w 12192000"/>
              <a:gd name="connsiteY193" fmla="*/ 2142551 h 2237474"/>
              <a:gd name="connsiteX194" fmla="*/ 169207 w 12192000"/>
              <a:gd name="connsiteY194" fmla="*/ 2128100 h 2237474"/>
              <a:gd name="connsiteX195" fmla="*/ 93149 w 12192000"/>
              <a:gd name="connsiteY195" fmla="*/ 2105324 h 2237474"/>
              <a:gd name="connsiteX196" fmla="*/ 88109 w 12192000"/>
              <a:gd name="connsiteY196" fmla="*/ 2106704 h 2237474"/>
              <a:gd name="connsiteX197" fmla="*/ 80022 w 12192000"/>
              <a:gd name="connsiteY197" fmla="*/ 2107254 h 2237474"/>
              <a:gd name="connsiteX198" fmla="*/ 79717 w 12192000"/>
              <a:gd name="connsiteY198" fmla="*/ 2107046 h 2237474"/>
              <a:gd name="connsiteX199" fmla="*/ 72352 w 12192000"/>
              <a:gd name="connsiteY199" fmla="*/ 2107991 h 2237474"/>
              <a:gd name="connsiteX200" fmla="*/ 37645 w 12192000"/>
              <a:gd name="connsiteY200" fmla="*/ 2115401 h 2237474"/>
              <a:gd name="connsiteX201" fmla="*/ 4572 w 12192000"/>
              <a:gd name="connsiteY201" fmla="*/ 2111091 h 2237474"/>
              <a:gd name="connsiteX202" fmla="*/ 0 w 12192000"/>
              <a:gd name="connsiteY202" fmla="*/ 2110468 h 2237474"/>
              <a:gd name="connsiteX203" fmla="*/ 0 w 12192000"/>
              <a:gd name="connsiteY203"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34800 w 12192000"/>
              <a:gd name="connsiteY6" fmla="*/ 747840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34688 w 12192000"/>
              <a:gd name="connsiteY12" fmla="*/ 757726 h 2237474"/>
              <a:gd name="connsiteX13" fmla="*/ 10805004 w 12192000"/>
              <a:gd name="connsiteY13" fmla="*/ 757573 h 2237474"/>
              <a:gd name="connsiteX14" fmla="*/ 10739478 w 12192000"/>
              <a:gd name="connsiteY14" fmla="*/ 776841 h 2237474"/>
              <a:gd name="connsiteX15" fmla="*/ 10458762 w 12192000"/>
              <a:gd name="connsiteY15" fmla="*/ 755400 h 2237474"/>
              <a:gd name="connsiteX16" fmla="*/ 10211200 w 12192000"/>
              <a:gd name="connsiteY16" fmla="*/ 767513 h 2237474"/>
              <a:gd name="connsiteX17" fmla="*/ 10167995 w 12192000"/>
              <a:gd name="connsiteY17" fmla="*/ 760843 h 2237474"/>
              <a:gd name="connsiteX18" fmla="*/ 9997044 w 12192000"/>
              <a:gd name="connsiteY18" fmla="*/ 780129 h 2237474"/>
              <a:gd name="connsiteX19" fmla="*/ 9943887 w 12192000"/>
              <a:gd name="connsiteY19" fmla="*/ 804141 h 2237474"/>
              <a:gd name="connsiteX20" fmla="*/ 9918248 w 12192000"/>
              <a:gd name="connsiteY20" fmla="*/ 816628 h 2237474"/>
              <a:gd name="connsiteX21" fmla="*/ 9767091 w 12192000"/>
              <a:gd name="connsiteY21" fmla="*/ 870550 h 2237474"/>
              <a:gd name="connsiteX22" fmla="*/ 9683005 w 12192000"/>
              <a:gd name="connsiteY22" fmla="*/ 894128 h 2237474"/>
              <a:gd name="connsiteX23" fmla="*/ 9594438 w 12192000"/>
              <a:gd name="connsiteY23" fmla="*/ 919051 h 2237474"/>
              <a:gd name="connsiteX24" fmla="*/ 9577033 w 12192000"/>
              <a:gd name="connsiteY24" fmla="*/ 922857 h 2237474"/>
              <a:gd name="connsiteX25" fmla="*/ 9544189 w 12192000"/>
              <a:gd name="connsiteY25" fmla="*/ 938966 h 2237474"/>
              <a:gd name="connsiteX26" fmla="*/ 9500499 w 12192000"/>
              <a:gd name="connsiteY26" fmla="*/ 954680 h 2237474"/>
              <a:gd name="connsiteX27" fmla="*/ 9428195 w 12192000"/>
              <a:gd name="connsiteY27" fmla="*/ 986225 h 2237474"/>
              <a:gd name="connsiteX28" fmla="*/ 9410017 w 12192000"/>
              <a:gd name="connsiteY28" fmla="*/ 993931 h 2237474"/>
              <a:gd name="connsiteX29" fmla="*/ 9392919 w 12192000"/>
              <a:gd name="connsiteY29" fmla="*/ 994656 h 2237474"/>
              <a:gd name="connsiteX30" fmla="*/ 9278619 w 12192000"/>
              <a:gd name="connsiteY30" fmla="*/ 1011878 h 2237474"/>
              <a:gd name="connsiteX31" fmla="*/ 9268019 w 12192000"/>
              <a:gd name="connsiteY31" fmla="*/ 1007442 h 2237474"/>
              <a:gd name="connsiteX32" fmla="*/ 9234662 w 12192000"/>
              <a:gd name="connsiteY32" fmla="*/ 1023056 h 2237474"/>
              <a:gd name="connsiteX33" fmla="*/ 9181033 w 12192000"/>
              <a:gd name="connsiteY33" fmla="*/ 1037921 h 2237474"/>
              <a:gd name="connsiteX34" fmla="*/ 9155969 w 12192000"/>
              <a:gd name="connsiteY34" fmla="*/ 1046804 h 2237474"/>
              <a:gd name="connsiteX35" fmla="*/ 9133985 w 12192000"/>
              <a:gd name="connsiteY35" fmla="*/ 1046450 h 2237474"/>
              <a:gd name="connsiteX36" fmla="*/ 9012987 w 12192000"/>
              <a:gd name="connsiteY36" fmla="*/ 1061986 h 2237474"/>
              <a:gd name="connsiteX37" fmla="*/ 8968445 w 12192000"/>
              <a:gd name="connsiteY37" fmla="*/ 1052169 h 2237474"/>
              <a:gd name="connsiteX38" fmla="*/ 8958984 w 12192000"/>
              <a:gd name="connsiteY38" fmla="*/ 1057212 h 2237474"/>
              <a:gd name="connsiteX39" fmla="*/ 8886001 w 12192000"/>
              <a:gd name="connsiteY39" fmla="*/ 1067468 h 2237474"/>
              <a:gd name="connsiteX40" fmla="*/ 8838610 w 12192000"/>
              <a:gd name="connsiteY40" fmla="*/ 1075091 h 2237474"/>
              <a:gd name="connsiteX41" fmla="*/ 8750383 w 12192000"/>
              <a:gd name="connsiteY41" fmla="*/ 1097387 h 2237474"/>
              <a:gd name="connsiteX42" fmla="*/ 8665605 w 12192000"/>
              <a:gd name="connsiteY42" fmla="*/ 1110791 h 2237474"/>
              <a:gd name="connsiteX43" fmla="*/ 8584946 w 12192000"/>
              <a:gd name="connsiteY43" fmla="*/ 1135226 h 2237474"/>
              <a:gd name="connsiteX44" fmla="*/ 8460755 w 12192000"/>
              <a:gd name="connsiteY44" fmla="*/ 1203427 h 2237474"/>
              <a:gd name="connsiteX45" fmla="*/ 8419755 w 12192000"/>
              <a:gd name="connsiteY45" fmla="*/ 1216260 h 2237474"/>
              <a:gd name="connsiteX46" fmla="*/ 8411626 w 12192000"/>
              <a:gd name="connsiteY46" fmla="*/ 1214397 h 2237474"/>
              <a:gd name="connsiteX47" fmla="*/ 8363469 w 12192000"/>
              <a:gd name="connsiteY47" fmla="*/ 1246658 h 2237474"/>
              <a:gd name="connsiteX48" fmla="*/ 8275497 w 12192000"/>
              <a:gd name="connsiteY48" fmla="*/ 1264396 h 2237474"/>
              <a:gd name="connsiteX49" fmla="*/ 8206287 w 12192000"/>
              <a:gd name="connsiteY49" fmla="*/ 1273060 h 2237474"/>
              <a:gd name="connsiteX50" fmla="*/ 8168705 w 12192000"/>
              <a:gd name="connsiteY50" fmla="*/ 1279956 h 2237474"/>
              <a:gd name="connsiteX51" fmla="*/ 8139997 w 12192000"/>
              <a:gd name="connsiteY51" fmla="*/ 1282713 h 2237474"/>
              <a:gd name="connsiteX52" fmla="*/ 8074238 w 12192000"/>
              <a:gd name="connsiteY52" fmla="*/ 1301895 h 2237474"/>
              <a:gd name="connsiteX53" fmla="*/ 7968292 w 12192000"/>
              <a:gd name="connsiteY53" fmla="*/ 1338779 h 2237474"/>
              <a:gd name="connsiteX54" fmla="*/ 7902328 w 12192000"/>
              <a:gd name="connsiteY54" fmla="*/ 1345865 h 2237474"/>
              <a:gd name="connsiteX55" fmla="*/ 7875879 w 12192000"/>
              <a:gd name="connsiteY55" fmla="*/ 1345646 h 2237474"/>
              <a:gd name="connsiteX56" fmla="*/ 7840612 w 12192000"/>
              <a:gd name="connsiteY56" fmla="*/ 1369373 h 2237474"/>
              <a:gd name="connsiteX57" fmla="*/ 7786819 w 12192000"/>
              <a:gd name="connsiteY57" fmla="*/ 1378970 h 2237474"/>
              <a:gd name="connsiteX58" fmla="*/ 7548172 w 12192000"/>
              <a:gd name="connsiteY58" fmla="*/ 1417460 h 2237474"/>
              <a:gd name="connsiteX59" fmla="*/ 7483437 w 12192000"/>
              <a:gd name="connsiteY59" fmla="*/ 1478152 h 2237474"/>
              <a:gd name="connsiteX60" fmla="*/ 7377870 w 12192000"/>
              <a:gd name="connsiteY60" fmla="*/ 1523319 h 2237474"/>
              <a:gd name="connsiteX61" fmla="*/ 7230737 w 12192000"/>
              <a:gd name="connsiteY61" fmla="*/ 1562633 h 2237474"/>
              <a:gd name="connsiteX62" fmla="*/ 7224458 w 12192000"/>
              <a:gd name="connsiteY62" fmla="*/ 1573008 h 2237474"/>
              <a:gd name="connsiteX63" fmla="*/ 7183121 w 12192000"/>
              <a:gd name="connsiteY63" fmla="*/ 1595162 h 2237474"/>
              <a:gd name="connsiteX64" fmla="*/ 7164601 w 12192000"/>
              <a:gd name="connsiteY64" fmla="*/ 1606490 h 2237474"/>
              <a:gd name="connsiteX65" fmla="*/ 7092727 w 12192000"/>
              <a:gd name="connsiteY65" fmla="*/ 1623628 h 2237474"/>
              <a:gd name="connsiteX66" fmla="*/ 7031309 w 12192000"/>
              <a:gd name="connsiteY66" fmla="*/ 1619451 h 2237474"/>
              <a:gd name="connsiteX67" fmla="*/ 6900177 w 12192000"/>
              <a:gd name="connsiteY67" fmla="*/ 1636016 h 2237474"/>
              <a:gd name="connsiteX68" fmla="*/ 6795372 w 12192000"/>
              <a:gd name="connsiteY68" fmla="*/ 1644845 h 2237474"/>
              <a:gd name="connsiteX69" fmla="*/ 6692251 w 12192000"/>
              <a:gd name="connsiteY69" fmla="*/ 1656357 h 2237474"/>
              <a:gd name="connsiteX70" fmla="*/ 6655235 w 12192000"/>
              <a:gd name="connsiteY70" fmla="*/ 1661869 h 2237474"/>
              <a:gd name="connsiteX71" fmla="*/ 6554894 w 12192000"/>
              <a:gd name="connsiteY71" fmla="*/ 1664428 h 2237474"/>
              <a:gd name="connsiteX72" fmla="*/ 6516595 w 12192000"/>
              <a:gd name="connsiteY72" fmla="*/ 1667475 h 2237474"/>
              <a:gd name="connsiteX73" fmla="*/ 6508541 w 12192000"/>
              <a:gd name="connsiteY73" fmla="*/ 1668757 h 2237474"/>
              <a:gd name="connsiteX74" fmla="*/ 6471012 w 12192000"/>
              <a:gd name="connsiteY74" fmla="*/ 1678604 h 2237474"/>
              <a:gd name="connsiteX75" fmla="*/ 6364035 w 12192000"/>
              <a:gd name="connsiteY75" fmla="*/ 1667683 h 2237474"/>
              <a:gd name="connsiteX76" fmla="*/ 6280959 w 12192000"/>
              <a:gd name="connsiteY76" fmla="*/ 1689329 h 2237474"/>
              <a:gd name="connsiteX77" fmla="*/ 6243319 w 12192000"/>
              <a:gd name="connsiteY77" fmla="*/ 1695560 h 2237474"/>
              <a:gd name="connsiteX78" fmla="*/ 6098321 w 12192000"/>
              <a:gd name="connsiteY78" fmla="*/ 1721646 h 2237474"/>
              <a:gd name="connsiteX79" fmla="*/ 5880652 w 12192000"/>
              <a:gd name="connsiteY79" fmla="*/ 1779643 h 2237474"/>
              <a:gd name="connsiteX80" fmla="*/ 5785959 w 12192000"/>
              <a:gd name="connsiteY80" fmla="*/ 1775307 h 2237474"/>
              <a:gd name="connsiteX81" fmla="*/ 5643534 w 12192000"/>
              <a:gd name="connsiteY81" fmla="*/ 1802919 h 2237474"/>
              <a:gd name="connsiteX82" fmla="*/ 5518799 w 12192000"/>
              <a:gd name="connsiteY82" fmla="*/ 1818312 h 2237474"/>
              <a:gd name="connsiteX83" fmla="*/ 5505014 w 12192000"/>
              <a:gd name="connsiteY83" fmla="*/ 1819259 h 2237474"/>
              <a:gd name="connsiteX84" fmla="*/ 5453307 w 12192000"/>
              <a:gd name="connsiteY84" fmla="*/ 1815450 h 2237474"/>
              <a:gd name="connsiteX85" fmla="*/ 5364192 w 12192000"/>
              <a:gd name="connsiteY85" fmla="*/ 1826074 h 2237474"/>
              <a:gd name="connsiteX86" fmla="*/ 5350380 w 12192000"/>
              <a:gd name="connsiteY86" fmla="*/ 1830891 h 2237474"/>
              <a:gd name="connsiteX87" fmla="*/ 5259633 w 12192000"/>
              <a:gd name="connsiteY87" fmla="*/ 1837160 h 2237474"/>
              <a:gd name="connsiteX88" fmla="*/ 5197513 w 12192000"/>
              <a:gd name="connsiteY88" fmla="*/ 1844718 h 2237474"/>
              <a:gd name="connsiteX89" fmla="*/ 5168852 w 12192000"/>
              <a:gd name="connsiteY89" fmla="*/ 1844846 h 2237474"/>
              <a:gd name="connsiteX90" fmla="*/ 5114927 w 12192000"/>
              <a:gd name="connsiteY90" fmla="*/ 1847827 h 2237474"/>
              <a:gd name="connsiteX91" fmla="*/ 5108970 w 12192000"/>
              <a:gd name="connsiteY91" fmla="*/ 1847935 h 2237474"/>
              <a:gd name="connsiteX92" fmla="*/ 5067961 w 12192000"/>
              <a:gd name="connsiteY92" fmla="*/ 1845917 h 2237474"/>
              <a:gd name="connsiteX93" fmla="*/ 5007075 w 12192000"/>
              <a:gd name="connsiteY93" fmla="*/ 1838626 h 2237474"/>
              <a:gd name="connsiteX94" fmla="*/ 4944087 w 12192000"/>
              <a:gd name="connsiteY94" fmla="*/ 1823332 h 2237474"/>
              <a:gd name="connsiteX95" fmla="*/ 4907662 w 12192000"/>
              <a:gd name="connsiteY95" fmla="*/ 1816900 h 2237474"/>
              <a:gd name="connsiteX96" fmla="*/ 4882386 w 12192000"/>
              <a:gd name="connsiteY96" fmla="*/ 1809844 h 2237474"/>
              <a:gd name="connsiteX97" fmla="*/ 4811440 w 12192000"/>
              <a:gd name="connsiteY97" fmla="*/ 1804655 h 2237474"/>
              <a:gd name="connsiteX98" fmla="*/ 4691075 w 12192000"/>
              <a:gd name="connsiteY98" fmla="*/ 1801389 h 2237474"/>
              <a:gd name="connsiteX99" fmla="*/ 4611738 w 12192000"/>
              <a:gd name="connsiteY99" fmla="*/ 1776964 h 2237474"/>
              <a:gd name="connsiteX100" fmla="*/ 4560070 w 12192000"/>
              <a:gd name="connsiteY100" fmla="*/ 1785640 h 2237474"/>
              <a:gd name="connsiteX101" fmla="*/ 4536503 w 12192000"/>
              <a:gd name="connsiteY101" fmla="*/ 1785334 h 2237474"/>
              <a:gd name="connsiteX102" fmla="*/ 4513724 w 12192000"/>
              <a:gd name="connsiteY102" fmla="*/ 1791996 h 2237474"/>
              <a:gd name="connsiteX103" fmla="*/ 4459810 w 12192000"/>
              <a:gd name="connsiteY103" fmla="*/ 1797886 h 2237474"/>
              <a:gd name="connsiteX104" fmla="*/ 4379064 w 12192000"/>
              <a:gd name="connsiteY104" fmla="*/ 1817177 h 2237474"/>
              <a:gd name="connsiteX105" fmla="*/ 4319209 w 12192000"/>
              <a:gd name="connsiteY105" fmla="*/ 1834833 h 2237474"/>
              <a:gd name="connsiteX106" fmla="*/ 4290981 w 12192000"/>
              <a:gd name="connsiteY106" fmla="*/ 1839677 h 2237474"/>
              <a:gd name="connsiteX107" fmla="*/ 4285792 w 12192000"/>
              <a:gd name="connsiteY107" fmla="*/ 1836231 h 2237474"/>
              <a:gd name="connsiteX108" fmla="*/ 4238372 w 12192000"/>
              <a:gd name="connsiteY108" fmla="*/ 1851480 h 2237474"/>
              <a:gd name="connsiteX109" fmla="*/ 4232517 w 12192000"/>
              <a:gd name="connsiteY109" fmla="*/ 1852567 h 2237474"/>
              <a:gd name="connsiteX110" fmla="*/ 4191732 w 12192000"/>
              <a:gd name="connsiteY110" fmla="*/ 1857328 h 2237474"/>
              <a:gd name="connsiteX111" fmla="*/ 4065532 w 12192000"/>
              <a:gd name="connsiteY111" fmla="*/ 1855477 h 2237474"/>
              <a:gd name="connsiteX112" fmla="*/ 4028460 w 12192000"/>
              <a:gd name="connsiteY112" fmla="*/ 1855137 h 2237474"/>
              <a:gd name="connsiteX113" fmla="*/ 4002267 w 12192000"/>
              <a:gd name="connsiteY113" fmla="*/ 1852352 h 2237474"/>
              <a:gd name="connsiteX114" fmla="*/ 3931396 w 12192000"/>
              <a:gd name="connsiteY114" fmla="*/ 1858915 h 2237474"/>
              <a:gd name="connsiteX115" fmla="*/ 3812162 w 12192000"/>
              <a:gd name="connsiteY115" fmla="*/ 1875501 h 2237474"/>
              <a:gd name="connsiteX116" fmla="*/ 3729530 w 12192000"/>
              <a:gd name="connsiteY116" fmla="*/ 1864513 h 2237474"/>
              <a:gd name="connsiteX117" fmla="*/ 3680177 w 12192000"/>
              <a:gd name="connsiteY117" fmla="*/ 1881552 h 2237474"/>
              <a:gd name="connsiteX118" fmla="*/ 3567259 w 12192000"/>
              <a:gd name="connsiteY118" fmla="*/ 1893482 h 2237474"/>
              <a:gd name="connsiteX119" fmla="*/ 3405770 w 12192000"/>
              <a:gd name="connsiteY119" fmla="*/ 1904591 h 2237474"/>
              <a:gd name="connsiteX120" fmla="*/ 3280097 w 12192000"/>
              <a:gd name="connsiteY120" fmla="*/ 1919610 h 2237474"/>
              <a:gd name="connsiteX121" fmla="*/ 3123424 w 12192000"/>
              <a:gd name="connsiteY121" fmla="*/ 1952930 h 2237474"/>
              <a:gd name="connsiteX122" fmla="*/ 3009910 w 12192000"/>
              <a:gd name="connsiteY122" fmla="*/ 1957866 h 2237474"/>
              <a:gd name="connsiteX123" fmla="*/ 2995934 w 12192000"/>
              <a:gd name="connsiteY123" fmla="*/ 1967085 h 2237474"/>
              <a:gd name="connsiteX124" fmla="*/ 2980071 w 12192000"/>
              <a:gd name="connsiteY124" fmla="*/ 1972988 h 2237474"/>
              <a:gd name="connsiteX125" fmla="*/ 2978094 w 12192000"/>
              <a:gd name="connsiteY125" fmla="*/ 1972369 h 2237474"/>
              <a:gd name="connsiteX126" fmla="*/ 2942858 w 12192000"/>
              <a:gd name="connsiteY126" fmla="*/ 1981367 h 2237474"/>
              <a:gd name="connsiteX127" fmla="*/ 2875436 w 12192000"/>
              <a:gd name="connsiteY127" fmla="*/ 1996977 h 2237474"/>
              <a:gd name="connsiteX128" fmla="*/ 2874892 w 12192000"/>
              <a:gd name="connsiteY128" fmla="*/ 1996085 h 2237474"/>
              <a:gd name="connsiteX129" fmla="*/ 2864145 w 12192000"/>
              <a:gd name="connsiteY129" fmla="*/ 1994061 h 2237474"/>
              <a:gd name="connsiteX130" fmla="*/ 2843662 w 12192000"/>
              <a:gd name="connsiteY130" fmla="*/ 1992498 h 2237474"/>
              <a:gd name="connsiteX131" fmla="*/ 2796128 w 12192000"/>
              <a:gd name="connsiteY131" fmla="*/ 1976403 h 2237474"/>
              <a:gd name="connsiteX132" fmla="*/ 2756784 w 12192000"/>
              <a:gd name="connsiteY132" fmla="*/ 1985116 h 2237474"/>
              <a:gd name="connsiteX133" fmla="*/ 2748833 w 12192000"/>
              <a:gd name="connsiteY133" fmla="*/ 1986323 h 2237474"/>
              <a:gd name="connsiteX134" fmla="*/ 2748661 w 12192000"/>
              <a:gd name="connsiteY134" fmla="*/ 1986122 h 2237474"/>
              <a:gd name="connsiteX135" fmla="*/ 2740251 w 12192000"/>
              <a:gd name="connsiteY135" fmla="*/ 1986946 h 2237474"/>
              <a:gd name="connsiteX136" fmla="*/ 2718916 w 12192000"/>
              <a:gd name="connsiteY136" fmla="*/ 1990867 h 2237474"/>
              <a:gd name="connsiteX137" fmla="*/ 2713522 w 12192000"/>
              <a:gd name="connsiteY137" fmla="*/ 1990173 h 2237474"/>
              <a:gd name="connsiteX138" fmla="*/ 2680597 w 12192000"/>
              <a:gd name="connsiteY138" fmla="*/ 1984996 h 2237474"/>
              <a:gd name="connsiteX139" fmla="*/ 2578178 w 12192000"/>
              <a:gd name="connsiteY139" fmla="*/ 1990531 h 2237474"/>
              <a:gd name="connsiteX140" fmla="*/ 2476147 w 12192000"/>
              <a:gd name="connsiteY140" fmla="*/ 1998305 h 2237474"/>
              <a:gd name="connsiteX141" fmla="*/ 2373568 w 12192000"/>
              <a:gd name="connsiteY141" fmla="*/ 2003219 h 2237474"/>
              <a:gd name="connsiteX142" fmla="*/ 2321399 w 12192000"/>
              <a:gd name="connsiteY142" fmla="*/ 1989467 h 2237474"/>
              <a:gd name="connsiteX143" fmla="*/ 2315525 w 12192000"/>
              <a:gd name="connsiteY143" fmla="*/ 1989708 h 2237474"/>
              <a:gd name="connsiteX144" fmla="*/ 2300792 w 12192000"/>
              <a:gd name="connsiteY144" fmla="*/ 1994290 h 2237474"/>
              <a:gd name="connsiteX145" fmla="*/ 2295469 w 12192000"/>
              <a:gd name="connsiteY145" fmla="*/ 1996659 h 2237474"/>
              <a:gd name="connsiteX146" fmla="*/ 2287219 w 12192000"/>
              <a:gd name="connsiteY146" fmla="*/ 1998750 h 2237474"/>
              <a:gd name="connsiteX147" fmla="*/ 2286948 w 12192000"/>
              <a:gd name="connsiteY147" fmla="*/ 1998596 h 2237474"/>
              <a:gd name="connsiteX148" fmla="*/ 2243069 w 12192000"/>
              <a:gd name="connsiteY148" fmla="*/ 2015111 h 2237474"/>
              <a:gd name="connsiteX149" fmla="*/ 2186609 w 12192000"/>
              <a:gd name="connsiteY149" fmla="*/ 2008263 h 2237474"/>
              <a:gd name="connsiteX150" fmla="*/ 2164831 w 12192000"/>
              <a:gd name="connsiteY150" fmla="*/ 2010143 h 2237474"/>
              <a:gd name="connsiteX151" fmla="*/ 2152836 w 12192000"/>
              <a:gd name="connsiteY151" fmla="*/ 2010048 h 2237474"/>
              <a:gd name="connsiteX152" fmla="*/ 2117102 w 12192000"/>
              <a:gd name="connsiteY152" fmla="*/ 2023004 h 2237474"/>
              <a:gd name="connsiteX153" fmla="*/ 2111935 w 12192000"/>
              <a:gd name="connsiteY153" fmla="*/ 2023163 h 2237474"/>
              <a:gd name="connsiteX154" fmla="*/ 2089991 w 12192000"/>
              <a:gd name="connsiteY154" fmla="*/ 2034193 h 2237474"/>
              <a:gd name="connsiteX155" fmla="*/ 2058061 w 12192000"/>
              <a:gd name="connsiteY155" fmla="*/ 2047942 h 2237474"/>
              <a:gd name="connsiteX156" fmla="*/ 2055737 w 12192000"/>
              <a:gd name="connsiteY156" fmla="*/ 2047704 h 2237474"/>
              <a:gd name="connsiteX157" fmla="*/ 2042244 w 12192000"/>
              <a:gd name="connsiteY157" fmla="*/ 2055560 h 2237474"/>
              <a:gd name="connsiteX158" fmla="*/ 1976224 w 12192000"/>
              <a:gd name="connsiteY158" fmla="*/ 2074257 h 2237474"/>
              <a:gd name="connsiteX159" fmla="*/ 1877728 w 12192000"/>
              <a:gd name="connsiteY159" fmla="*/ 2101004 h 2237474"/>
              <a:gd name="connsiteX160" fmla="*/ 1759056 w 12192000"/>
              <a:gd name="connsiteY160" fmla="*/ 2125608 h 2237474"/>
              <a:gd name="connsiteX161" fmla="*/ 1637948 w 12192000"/>
              <a:gd name="connsiteY161" fmla="*/ 2172597 h 2237474"/>
              <a:gd name="connsiteX162" fmla="*/ 1434549 w 12192000"/>
              <a:gd name="connsiteY162" fmla="*/ 2234522 h 2237474"/>
              <a:gd name="connsiteX163" fmla="*/ 1398481 w 12192000"/>
              <a:gd name="connsiteY163" fmla="*/ 2237074 h 2237474"/>
              <a:gd name="connsiteX164" fmla="*/ 1398407 w 12192000"/>
              <a:gd name="connsiteY164" fmla="*/ 2237095 h 2237474"/>
              <a:gd name="connsiteX165" fmla="*/ 1370962 w 12192000"/>
              <a:gd name="connsiteY165" fmla="*/ 2237474 h 2237474"/>
              <a:gd name="connsiteX166" fmla="*/ 1356367 w 12192000"/>
              <a:gd name="connsiteY166" fmla="*/ 2235089 h 2237474"/>
              <a:gd name="connsiteX167" fmla="*/ 1324828 w 12192000"/>
              <a:gd name="connsiteY167" fmla="*/ 2231968 h 2237474"/>
              <a:gd name="connsiteX168" fmla="*/ 1297744 w 12192000"/>
              <a:gd name="connsiteY168" fmla="*/ 2235849 h 2237474"/>
              <a:gd name="connsiteX169" fmla="*/ 1286236 w 12192000"/>
              <a:gd name="connsiteY169" fmla="*/ 2233135 h 2237474"/>
              <a:gd name="connsiteX170" fmla="*/ 1283504 w 12192000"/>
              <a:gd name="connsiteY170" fmla="*/ 2233797 h 2237474"/>
              <a:gd name="connsiteX171" fmla="*/ 1279765 w 12192000"/>
              <a:gd name="connsiteY171" fmla="*/ 2229639 h 2237474"/>
              <a:gd name="connsiteX172" fmla="*/ 1195347 w 12192000"/>
              <a:gd name="connsiteY172" fmla="*/ 2212354 h 2237474"/>
              <a:gd name="connsiteX173" fmla="*/ 970251 w 12192000"/>
              <a:gd name="connsiteY173" fmla="*/ 2221029 h 2237474"/>
              <a:gd name="connsiteX174" fmla="*/ 812914 w 12192000"/>
              <a:gd name="connsiteY174" fmla="*/ 2202752 h 2237474"/>
              <a:gd name="connsiteX175" fmla="*/ 800195 w 12192000"/>
              <a:gd name="connsiteY175" fmla="*/ 2209407 h 2237474"/>
              <a:gd name="connsiteX176" fmla="*/ 784978 w 12192000"/>
              <a:gd name="connsiteY176" fmla="*/ 2212360 h 2237474"/>
              <a:gd name="connsiteX177" fmla="*/ 681987 w 12192000"/>
              <a:gd name="connsiteY177" fmla="*/ 2216757 h 2237474"/>
              <a:gd name="connsiteX178" fmla="*/ 669923 w 12192000"/>
              <a:gd name="connsiteY178" fmla="*/ 2211682 h 2237474"/>
              <a:gd name="connsiteX179" fmla="*/ 648680 w 12192000"/>
              <a:gd name="connsiteY179" fmla="*/ 2206229 h 2237474"/>
              <a:gd name="connsiteX180" fmla="*/ 597225 w 12192000"/>
              <a:gd name="connsiteY180" fmla="*/ 2180999 h 2237474"/>
              <a:gd name="connsiteX181" fmla="*/ 558449 w 12192000"/>
              <a:gd name="connsiteY181" fmla="*/ 2182346 h 2237474"/>
              <a:gd name="connsiteX182" fmla="*/ 550517 w 12192000"/>
              <a:gd name="connsiteY182" fmla="*/ 2182060 h 2237474"/>
              <a:gd name="connsiteX183" fmla="*/ 550309 w 12192000"/>
              <a:gd name="connsiteY183" fmla="*/ 2181825 h 2237474"/>
              <a:gd name="connsiteX184" fmla="*/ 541836 w 12192000"/>
              <a:gd name="connsiteY184" fmla="*/ 2181063 h 2237474"/>
              <a:gd name="connsiteX185" fmla="*/ 536057 w 12192000"/>
              <a:gd name="connsiteY185" fmla="*/ 2181537 h 2237474"/>
              <a:gd name="connsiteX186" fmla="*/ 520671 w 12192000"/>
              <a:gd name="connsiteY186" fmla="*/ 2180980 h 2237474"/>
              <a:gd name="connsiteX187" fmla="*/ 515024 w 12192000"/>
              <a:gd name="connsiteY187" fmla="*/ 2179258 h 2237474"/>
              <a:gd name="connsiteX188" fmla="*/ 512278 w 12192000"/>
              <a:gd name="connsiteY188" fmla="*/ 2176369 h 2237474"/>
              <a:gd name="connsiteX189" fmla="*/ 480419 w 12192000"/>
              <a:gd name="connsiteY189" fmla="*/ 2167807 h 2237474"/>
              <a:gd name="connsiteX190" fmla="*/ 413835 w 12192000"/>
              <a:gd name="connsiteY190" fmla="*/ 2156783 h 2237474"/>
              <a:gd name="connsiteX191" fmla="*/ 376513 w 12192000"/>
              <a:gd name="connsiteY191" fmla="*/ 2154014 h 2237474"/>
              <a:gd name="connsiteX192" fmla="*/ 273386 w 12192000"/>
              <a:gd name="connsiteY192" fmla="*/ 2142551 h 2237474"/>
              <a:gd name="connsiteX193" fmla="*/ 169207 w 12192000"/>
              <a:gd name="connsiteY193" fmla="*/ 2128100 h 2237474"/>
              <a:gd name="connsiteX194" fmla="*/ 93149 w 12192000"/>
              <a:gd name="connsiteY194" fmla="*/ 2105324 h 2237474"/>
              <a:gd name="connsiteX195" fmla="*/ 88109 w 12192000"/>
              <a:gd name="connsiteY195" fmla="*/ 2106704 h 2237474"/>
              <a:gd name="connsiteX196" fmla="*/ 80022 w 12192000"/>
              <a:gd name="connsiteY196" fmla="*/ 2107254 h 2237474"/>
              <a:gd name="connsiteX197" fmla="*/ 79717 w 12192000"/>
              <a:gd name="connsiteY197" fmla="*/ 2107046 h 2237474"/>
              <a:gd name="connsiteX198" fmla="*/ 72352 w 12192000"/>
              <a:gd name="connsiteY198" fmla="*/ 2107991 h 2237474"/>
              <a:gd name="connsiteX199" fmla="*/ 37645 w 12192000"/>
              <a:gd name="connsiteY199" fmla="*/ 2115401 h 2237474"/>
              <a:gd name="connsiteX200" fmla="*/ 4572 w 12192000"/>
              <a:gd name="connsiteY200" fmla="*/ 2111091 h 2237474"/>
              <a:gd name="connsiteX201" fmla="*/ 0 w 12192000"/>
              <a:gd name="connsiteY201" fmla="*/ 2110468 h 2237474"/>
              <a:gd name="connsiteX202" fmla="*/ 0 w 12192000"/>
              <a:gd name="connsiteY202"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34800 w 12192000"/>
              <a:gd name="connsiteY6" fmla="*/ 747840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34688 w 12192000"/>
              <a:gd name="connsiteY12" fmla="*/ 757726 h 2237474"/>
              <a:gd name="connsiteX13" fmla="*/ 10805004 w 12192000"/>
              <a:gd name="connsiteY13" fmla="*/ 757573 h 2237474"/>
              <a:gd name="connsiteX14" fmla="*/ 10739478 w 12192000"/>
              <a:gd name="connsiteY14" fmla="*/ 776841 h 2237474"/>
              <a:gd name="connsiteX15" fmla="*/ 10458762 w 12192000"/>
              <a:gd name="connsiteY15" fmla="*/ 755400 h 2237474"/>
              <a:gd name="connsiteX16" fmla="*/ 10211200 w 12192000"/>
              <a:gd name="connsiteY16" fmla="*/ 767513 h 2237474"/>
              <a:gd name="connsiteX17" fmla="*/ 10167995 w 12192000"/>
              <a:gd name="connsiteY17" fmla="*/ 760843 h 2237474"/>
              <a:gd name="connsiteX18" fmla="*/ 9997044 w 12192000"/>
              <a:gd name="connsiteY18" fmla="*/ 780129 h 2237474"/>
              <a:gd name="connsiteX19" fmla="*/ 9943887 w 12192000"/>
              <a:gd name="connsiteY19" fmla="*/ 804141 h 2237474"/>
              <a:gd name="connsiteX20" fmla="*/ 9918248 w 12192000"/>
              <a:gd name="connsiteY20" fmla="*/ 816628 h 2237474"/>
              <a:gd name="connsiteX21" fmla="*/ 9767091 w 12192000"/>
              <a:gd name="connsiteY21" fmla="*/ 870550 h 2237474"/>
              <a:gd name="connsiteX22" fmla="*/ 9683005 w 12192000"/>
              <a:gd name="connsiteY22" fmla="*/ 894128 h 2237474"/>
              <a:gd name="connsiteX23" fmla="*/ 9594438 w 12192000"/>
              <a:gd name="connsiteY23" fmla="*/ 919051 h 2237474"/>
              <a:gd name="connsiteX24" fmla="*/ 9577033 w 12192000"/>
              <a:gd name="connsiteY24" fmla="*/ 922857 h 2237474"/>
              <a:gd name="connsiteX25" fmla="*/ 9544189 w 12192000"/>
              <a:gd name="connsiteY25" fmla="*/ 938966 h 2237474"/>
              <a:gd name="connsiteX26" fmla="*/ 9500499 w 12192000"/>
              <a:gd name="connsiteY26" fmla="*/ 954680 h 2237474"/>
              <a:gd name="connsiteX27" fmla="*/ 9428195 w 12192000"/>
              <a:gd name="connsiteY27" fmla="*/ 986225 h 2237474"/>
              <a:gd name="connsiteX28" fmla="*/ 9410017 w 12192000"/>
              <a:gd name="connsiteY28" fmla="*/ 993931 h 2237474"/>
              <a:gd name="connsiteX29" fmla="*/ 9392919 w 12192000"/>
              <a:gd name="connsiteY29" fmla="*/ 994656 h 2237474"/>
              <a:gd name="connsiteX30" fmla="*/ 9278619 w 12192000"/>
              <a:gd name="connsiteY30" fmla="*/ 1011878 h 2237474"/>
              <a:gd name="connsiteX31" fmla="*/ 9268019 w 12192000"/>
              <a:gd name="connsiteY31" fmla="*/ 1007442 h 2237474"/>
              <a:gd name="connsiteX32" fmla="*/ 9234662 w 12192000"/>
              <a:gd name="connsiteY32" fmla="*/ 1023056 h 2237474"/>
              <a:gd name="connsiteX33" fmla="*/ 9181033 w 12192000"/>
              <a:gd name="connsiteY33" fmla="*/ 1037921 h 2237474"/>
              <a:gd name="connsiteX34" fmla="*/ 9155969 w 12192000"/>
              <a:gd name="connsiteY34" fmla="*/ 1046804 h 2237474"/>
              <a:gd name="connsiteX35" fmla="*/ 9133985 w 12192000"/>
              <a:gd name="connsiteY35" fmla="*/ 1046450 h 2237474"/>
              <a:gd name="connsiteX36" fmla="*/ 9012987 w 12192000"/>
              <a:gd name="connsiteY36" fmla="*/ 1061986 h 2237474"/>
              <a:gd name="connsiteX37" fmla="*/ 8968445 w 12192000"/>
              <a:gd name="connsiteY37" fmla="*/ 1052169 h 2237474"/>
              <a:gd name="connsiteX38" fmla="*/ 8958984 w 12192000"/>
              <a:gd name="connsiteY38" fmla="*/ 1057212 h 2237474"/>
              <a:gd name="connsiteX39" fmla="*/ 8886001 w 12192000"/>
              <a:gd name="connsiteY39" fmla="*/ 1067468 h 2237474"/>
              <a:gd name="connsiteX40" fmla="*/ 8838610 w 12192000"/>
              <a:gd name="connsiteY40" fmla="*/ 1075091 h 2237474"/>
              <a:gd name="connsiteX41" fmla="*/ 8750383 w 12192000"/>
              <a:gd name="connsiteY41" fmla="*/ 1097387 h 2237474"/>
              <a:gd name="connsiteX42" fmla="*/ 8665605 w 12192000"/>
              <a:gd name="connsiteY42" fmla="*/ 1110791 h 2237474"/>
              <a:gd name="connsiteX43" fmla="*/ 8584946 w 12192000"/>
              <a:gd name="connsiteY43" fmla="*/ 1135226 h 2237474"/>
              <a:gd name="connsiteX44" fmla="*/ 8460755 w 12192000"/>
              <a:gd name="connsiteY44" fmla="*/ 1203427 h 2237474"/>
              <a:gd name="connsiteX45" fmla="*/ 8419755 w 12192000"/>
              <a:gd name="connsiteY45" fmla="*/ 1216260 h 2237474"/>
              <a:gd name="connsiteX46" fmla="*/ 8411626 w 12192000"/>
              <a:gd name="connsiteY46" fmla="*/ 1214397 h 2237474"/>
              <a:gd name="connsiteX47" fmla="*/ 8363469 w 12192000"/>
              <a:gd name="connsiteY47" fmla="*/ 1246658 h 2237474"/>
              <a:gd name="connsiteX48" fmla="*/ 8275497 w 12192000"/>
              <a:gd name="connsiteY48" fmla="*/ 1264396 h 2237474"/>
              <a:gd name="connsiteX49" fmla="*/ 8206287 w 12192000"/>
              <a:gd name="connsiteY49" fmla="*/ 1273060 h 2237474"/>
              <a:gd name="connsiteX50" fmla="*/ 8168705 w 12192000"/>
              <a:gd name="connsiteY50" fmla="*/ 1279956 h 2237474"/>
              <a:gd name="connsiteX51" fmla="*/ 8139997 w 12192000"/>
              <a:gd name="connsiteY51" fmla="*/ 1282713 h 2237474"/>
              <a:gd name="connsiteX52" fmla="*/ 8074238 w 12192000"/>
              <a:gd name="connsiteY52" fmla="*/ 1301895 h 2237474"/>
              <a:gd name="connsiteX53" fmla="*/ 7968292 w 12192000"/>
              <a:gd name="connsiteY53" fmla="*/ 1338779 h 2237474"/>
              <a:gd name="connsiteX54" fmla="*/ 7902328 w 12192000"/>
              <a:gd name="connsiteY54" fmla="*/ 1345865 h 2237474"/>
              <a:gd name="connsiteX55" fmla="*/ 7875879 w 12192000"/>
              <a:gd name="connsiteY55" fmla="*/ 1345646 h 2237474"/>
              <a:gd name="connsiteX56" fmla="*/ 7840612 w 12192000"/>
              <a:gd name="connsiteY56" fmla="*/ 1369373 h 2237474"/>
              <a:gd name="connsiteX57" fmla="*/ 7786819 w 12192000"/>
              <a:gd name="connsiteY57" fmla="*/ 1378970 h 2237474"/>
              <a:gd name="connsiteX58" fmla="*/ 7548172 w 12192000"/>
              <a:gd name="connsiteY58" fmla="*/ 1417460 h 2237474"/>
              <a:gd name="connsiteX59" fmla="*/ 7483437 w 12192000"/>
              <a:gd name="connsiteY59" fmla="*/ 1478152 h 2237474"/>
              <a:gd name="connsiteX60" fmla="*/ 7377870 w 12192000"/>
              <a:gd name="connsiteY60" fmla="*/ 1523319 h 2237474"/>
              <a:gd name="connsiteX61" fmla="*/ 7230737 w 12192000"/>
              <a:gd name="connsiteY61" fmla="*/ 1562633 h 2237474"/>
              <a:gd name="connsiteX62" fmla="*/ 7224458 w 12192000"/>
              <a:gd name="connsiteY62" fmla="*/ 1573008 h 2237474"/>
              <a:gd name="connsiteX63" fmla="*/ 7183121 w 12192000"/>
              <a:gd name="connsiteY63" fmla="*/ 1595162 h 2237474"/>
              <a:gd name="connsiteX64" fmla="*/ 7164601 w 12192000"/>
              <a:gd name="connsiteY64" fmla="*/ 1606490 h 2237474"/>
              <a:gd name="connsiteX65" fmla="*/ 7092727 w 12192000"/>
              <a:gd name="connsiteY65" fmla="*/ 1623628 h 2237474"/>
              <a:gd name="connsiteX66" fmla="*/ 7031309 w 12192000"/>
              <a:gd name="connsiteY66" fmla="*/ 1619451 h 2237474"/>
              <a:gd name="connsiteX67" fmla="*/ 6900177 w 12192000"/>
              <a:gd name="connsiteY67" fmla="*/ 1636016 h 2237474"/>
              <a:gd name="connsiteX68" fmla="*/ 6795372 w 12192000"/>
              <a:gd name="connsiteY68" fmla="*/ 1644845 h 2237474"/>
              <a:gd name="connsiteX69" fmla="*/ 6692251 w 12192000"/>
              <a:gd name="connsiteY69" fmla="*/ 1656357 h 2237474"/>
              <a:gd name="connsiteX70" fmla="*/ 6655235 w 12192000"/>
              <a:gd name="connsiteY70" fmla="*/ 1661869 h 2237474"/>
              <a:gd name="connsiteX71" fmla="*/ 6554894 w 12192000"/>
              <a:gd name="connsiteY71" fmla="*/ 1664428 h 2237474"/>
              <a:gd name="connsiteX72" fmla="*/ 6516595 w 12192000"/>
              <a:gd name="connsiteY72" fmla="*/ 1667475 h 2237474"/>
              <a:gd name="connsiteX73" fmla="*/ 6508541 w 12192000"/>
              <a:gd name="connsiteY73" fmla="*/ 1668757 h 2237474"/>
              <a:gd name="connsiteX74" fmla="*/ 6471012 w 12192000"/>
              <a:gd name="connsiteY74" fmla="*/ 1678604 h 2237474"/>
              <a:gd name="connsiteX75" fmla="*/ 6364035 w 12192000"/>
              <a:gd name="connsiteY75" fmla="*/ 1667683 h 2237474"/>
              <a:gd name="connsiteX76" fmla="*/ 6280959 w 12192000"/>
              <a:gd name="connsiteY76" fmla="*/ 1689329 h 2237474"/>
              <a:gd name="connsiteX77" fmla="*/ 6243319 w 12192000"/>
              <a:gd name="connsiteY77" fmla="*/ 1695560 h 2237474"/>
              <a:gd name="connsiteX78" fmla="*/ 6098321 w 12192000"/>
              <a:gd name="connsiteY78" fmla="*/ 1721646 h 2237474"/>
              <a:gd name="connsiteX79" fmla="*/ 5880652 w 12192000"/>
              <a:gd name="connsiteY79" fmla="*/ 1779643 h 2237474"/>
              <a:gd name="connsiteX80" fmla="*/ 5785959 w 12192000"/>
              <a:gd name="connsiteY80" fmla="*/ 1775307 h 2237474"/>
              <a:gd name="connsiteX81" fmla="*/ 5643534 w 12192000"/>
              <a:gd name="connsiteY81" fmla="*/ 1802919 h 2237474"/>
              <a:gd name="connsiteX82" fmla="*/ 5518799 w 12192000"/>
              <a:gd name="connsiteY82" fmla="*/ 1818312 h 2237474"/>
              <a:gd name="connsiteX83" fmla="*/ 5505014 w 12192000"/>
              <a:gd name="connsiteY83" fmla="*/ 1819259 h 2237474"/>
              <a:gd name="connsiteX84" fmla="*/ 5453307 w 12192000"/>
              <a:gd name="connsiteY84" fmla="*/ 1815450 h 2237474"/>
              <a:gd name="connsiteX85" fmla="*/ 5364192 w 12192000"/>
              <a:gd name="connsiteY85" fmla="*/ 1826074 h 2237474"/>
              <a:gd name="connsiteX86" fmla="*/ 5350380 w 12192000"/>
              <a:gd name="connsiteY86" fmla="*/ 1830891 h 2237474"/>
              <a:gd name="connsiteX87" fmla="*/ 5259633 w 12192000"/>
              <a:gd name="connsiteY87" fmla="*/ 1837160 h 2237474"/>
              <a:gd name="connsiteX88" fmla="*/ 5197513 w 12192000"/>
              <a:gd name="connsiteY88" fmla="*/ 1844718 h 2237474"/>
              <a:gd name="connsiteX89" fmla="*/ 5168852 w 12192000"/>
              <a:gd name="connsiteY89" fmla="*/ 1844846 h 2237474"/>
              <a:gd name="connsiteX90" fmla="*/ 5114927 w 12192000"/>
              <a:gd name="connsiteY90" fmla="*/ 1847827 h 2237474"/>
              <a:gd name="connsiteX91" fmla="*/ 5108970 w 12192000"/>
              <a:gd name="connsiteY91" fmla="*/ 1847935 h 2237474"/>
              <a:gd name="connsiteX92" fmla="*/ 5067961 w 12192000"/>
              <a:gd name="connsiteY92" fmla="*/ 1845917 h 2237474"/>
              <a:gd name="connsiteX93" fmla="*/ 5007075 w 12192000"/>
              <a:gd name="connsiteY93" fmla="*/ 1838626 h 2237474"/>
              <a:gd name="connsiteX94" fmla="*/ 4944087 w 12192000"/>
              <a:gd name="connsiteY94" fmla="*/ 1823332 h 2237474"/>
              <a:gd name="connsiteX95" fmla="*/ 4907662 w 12192000"/>
              <a:gd name="connsiteY95" fmla="*/ 1816900 h 2237474"/>
              <a:gd name="connsiteX96" fmla="*/ 4882386 w 12192000"/>
              <a:gd name="connsiteY96" fmla="*/ 1809844 h 2237474"/>
              <a:gd name="connsiteX97" fmla="*/ 4811440 w 12192000"/>
              <a:gd name="connsiteY97" fmla="*/ 1804655 h 2237474"/>
              <a:gd name="connsiteX98" fmla="*/ 4691075 w 12192000"/>
              <a:gd name="connsiteY98" fmla="*/ 1801389 h 2237474"/>
              <a:gd name="connsiteX99" fmla="*/ 4611738 w 12192000"/>
              <a:gd name="connsiteY99" fmla="*/ 1776964 h 2237474"/>
              <a:gd name="connsiteX100" fmla="*/ 4560070 w 12192000"/>
              <a:gd name="connsiteY100" fmla="*/ 1785640 h 2237474"/>
              <a:gd name="connsiteX101" fmla="*/ 4536503 w 12192000"/>
              <a:gd name="connsiteY101" fmla="*/ 1785334 h 2237474"/>
              <a:gd name="connsiteX102" fmla="*/ 4513724 w 12192000"/>
              <a:gd name="connsiteY102" fmla="*/ 1791996 h 2237474"/>
              <a:gd name="connsiteX103" fmla="*/ 4459810 w 12192000"/>
              <a:gd name="connsiteY103" fmla="*/ 1797886 h 2237474"/>
              <a:gd name="connsiteX104" fmla="*/ 4379064 w 12192000"/>
              <a:gd name="connsiteY104" fmla="*/ 1817177 h 2237474"/>
              <a:gd name="connsiteX105" fmla="*/ 4319209 w 12192000"/>
              <a:gd name="connsiteY105" fmla="*/ 1834833 h 2237474"/>
              <a:gd name="connsiteX106" fmla="*/ 4290981 w 12192000"/>
              <a:gd name="connsiteY106" fmla="*/ 1839677 h 2237474"/>
              <a:gd name="connsiteX107" fmla="*/ 4285792 w 12192000"/>
              <a:gd name="connsiteY107" fmla="*/ 1836231 h 2237474"/>
              <a:gd name="connsiteX108" fmla="*/ 4238372 w 12192000"/>
              <a:gd name="connsiteY108" fmla="*/ 1851480 h 2237474"/>
              <a:gd name="connsiteX109" fmla="*/ 4232517 w 12192000"/>
              <a:gd name="connsiteY109" fmla="*/ 1852567 h 2237474"/>
              <a:gd name="connsiteX110" fmla="*/ 4191732 w 12192000"/>
              <a:gd name="connsiteY110" fmla="*/ 1857328 h 2237474"/>
              <a:gd name="connsiteX111" fmla="*/ 4065532 w 12192000"/>
              <a:gd name="connsiteY111" fmla="*/ 1855477 h 2237474"/>
              <a:gd name="connsiteX112" fmla="*/ 4028460 w 12192000"/>
              <a:gd name="connsiteY112" fmla="*/ 1855137 h 2237474"/>
              <a:gd name="connsiteX113" fmla="*/ 4002267 w 12192000"/>
              <a:gd name="connsiteY113" fmla="*/ 1852352 h 2237474"/>
              <a:gd name="connsiteX114" fmla="*/ 3931396 w 12192000"/>
              <a:gd name="connsiteY114" fmla="*/ 1858915 h 2237474"/>
              <a:gd name="connsiteX115" fmla="*/ 3812162 w 12192000"/>
              <a:gd name="connsiteY115" fmla="*/ 1875501 h 2237474"/>
              <a:gd name="connsiteX116" fmla="*/ 3729530 w 12192000"/>
              <a:gd name="connsiteY116" fmla="*/ 1864513 h 2237474"/>
              <a:gd name="connsiteX117" fmla="*/ 3680177 w 12192000"/>
              <a:gd name="connsiteY117" fmla="*/ 1881552 h 2237474"/>
              <a:gd name="connsiteX118" fmla="*/ 3567259 w 12192000"/>
              <a:gd name="connsiteY118" fmla="*/ 1893482 h 2237474"/>
              <a:gd name="connsiteX119" fmla="*/ 3405770 w 12192000"/>
              <a:gd name="connsiteY119" fmla="*/ 1904591 h 2237474"/>
              <a:gd name="connsiteX120" fmla="*/ 3280097 w 12192000"/>
              <a:gd name="connsiteY120" fmla="*/ 1919610 h 2237474"/>
              <a:gd name="connsiteX121" fmla="*/ 3123424 w 12192000"/>
              <a:gd name="connsiteY121" fmla="*/ 1952930 h 2237474"/>
              <a:gd name="connsiteX122" fmla="*/ 3009910 w 12192000"/>
              <a:gd name="connsiteY122" fmla="*/ 1957866 h 2237474"/>
              <a:gd name="connsiteX123" fmla="*/ 2995934 w 12192000"/>
              <a:gd name="connsiteY123" fmla="*/ 1967085 h 2237474"/>
              <a:gd name="connsiteX124" fmla="*/ 2980071 w 12192000"/>
              <a:gd name="connsiteY124" fmla="*/ 1972988 h 2237474"/>
              <a:gd name="connsiteX125" fmla="*/ 2978094 w 12192000"/>
              <a:gd name="connsiteY125" fmla="*/ 1972369 h 2237474"/>
              <a:gd name="connsiteX126" fmla="*/ 2942858 w 12192000"/>
              <a:gd name="connsiteY126" fmla="*/ 1981367 h 2237474"/>
              <a:gd name="connsiteX127" fmla="*/ 2875436 w 12192000"/>
              <a:gd name="connsiteY127" fmla="*/ 1996977 h 2237474"/>
              <a:gd name="connsiteX128" fmla="*/ 2874892 w 12192000"/>
              <a:gd name="connsiteY128" fmla="*/ 1996085 h 2237474"/>
              <a:gd name="connsiteX129" fmla="*/ 2864145 w 12192000"/>
              <a:gd name="connsiteY129" fmla="*/ 1994061 h 2237474"/>
              <a:gd name="connsiteX130" fmla="*/ 2843662 w 12192000"/>
              <a:gd name="connsiteY130" fmla="*/ 1992498 h 2237474"/>
              <a:gd name="connsiteX131" fmla="*/ 2796128 w 12192000"/>
              <a:gd name="connsiteY131" fmla="*/ 1976403 h 2237474"/>
              <a:gd name="connsiteX132" fmla="*/ 2756784 w 12192000"/>
              <a:gd name="connsiteY132" fmla="*/ 1985116 h 2237474"/>
              <a:gd name="connsiteX133" fmla="*/ 2748833 w 12192000"/>
              <a:gd name="connsiteY133" fmla="*/ 1986323 h 2237474"/>
              <a:gd name="connsiteX134" fmla="*/ 2748661 w 12192000"/>
              <a:gd name="connsiteY134" fmla="*/ 1986122 h 2237474"/>
              <a:gd name="connsiteX135" fmla="*/ 2740251 w 12192000"/>
              <a:gd name="connsiteY135" fmla="*/ 1986946 h 2237474"/>
              <a:gd name="connsiteX136" fmla="*/ 2718916 w 12192000"/>
              <a:gd name="connsiteY136" fmla="*/ 1990867 h 2237474"/>
              <a:gd name="connsiteX137" fmla="*/ 2713522 w 12192000"/>
              <a:gd name="connsiteY137" fmla="*/ 1990173 h 2237474"/>
              <a:gd name="connsiteX138" fmla="*/ 2680597 w 12192000"/>
              <a:gd name="connsiteY138" fmla="*/ 1984996 h 2237474"/>
              <a:gd name="connsiteX139" fmla="*/ 2578178 w 12192000"/>
              <a:gd name="connsiteY139" fmla="*/ 1990531 h 2237474"/>
              <a:gd name="connsiteX140" fmla="*/ 2476147 w 12192000"/>
              <a:gd name="connsiteY140" fmla="*/ 1998305 h 2237474"/>
              <a:gd name="connsiteX141" fmla="*/ 2373568 w 12192000"/>
              <a:gd name="connsiteY141" fmla="*/ 2003219 h 2237474"/>
              <a:gd name="connsiteX142" fmla="*/ 2321399 w 12192000"/>
              <a:gd name="connsiteY142" fmla="*/ 1989467 h 2237474"/>
              <a:gd name="connsiteX143" fmla="*/ 2315525 w 12192000"/>
              <a:gd name="connsiteY143" fmla="*/ 1989708 h 2237474"/>
              <a:gd name="connsiteX144" fmla="*/ 2300792 w 12192000"/>
              <a:gd name="connsiteY144" fmla="*/ 1994290 h 2237474"/>
              <a:gd name="connsiteX145" fmla="*/ 2295469 w 12192000"/>
              <a:gd name="connsiteY145" fmla="*/ 1996659 h 2237474"/>
              <a:gd name="connsiteX146" fmla="*/ 2287219 w 12192000"/>
              <a:gd name="connsiteY146" fmla="*/ 1998750 h 2237474"/>
              <a:gd name="connsiteX147" fmla="*/ 2286948 w 12192000"/>
              <a:gd name="connsiteY147" fmla="*/ 1998596 h 2237474"/>
              <a:gd name="connsiteX148" fmla="*/ 2243069 w 12192000"/>
              <a:gd name="connsiteY148" fmla="*/ 2015111 h 2237474"/>
              <a:gd name="connsiteX149" fmla="*/ 2186609 w 12192000"/>
              <a:gd name="connsiteY149" fmla="*/ 2008263 h 2237474"/>
              <a:gd name="connsiteX150" fmla="*/ 2164831 w 12192000"/>
              <a:gd name="connsiteY150" fmla="*/ 2010143 h 2237474"/>
              <a:gd name="connsiteX151" fmla="*/ 2152836 w 12192000"/>
              <a:gd name="connsiteY151" fmla="*/ 2010048 h 2237474"/>
              <a:gd name="connsiteX152" fmla="*/ 2117102 w 12192000"/>
              <a:gd name="connsiteY152" fmla="*/ 2023004 h 2237474"/>
              <a:gd name="connsiteX153" fmla="*/ 2111935 w 12192000"/>
              <a:gd name="connsiteY153" fmla="*/ 2023163 h 2237474"/>
              <a:gd name="connsiteX154" fmla="*/ 2089991 w 12192000"/>
              <a:gd name="connsiteY154" fmla="*/ 2034193 h 2237474"/>
              <a:gd name="connsiteX155" fmla="*/ 2058061 w 12192000"/>
              <a:gd name="connsiteY155" fmla="*/ 2047942 h 2237474"/>
              <a:gd name="connsiteX156" fmla="*/ 2055737 w 12192000"/>
              <a:gd name="connsiteY156" fmla="*/ 2047704 h 2237474"/>
              <a:gd name="connsiteX157" fmla="*/ 2042244 w 12192000"/>
              <a:gd name="connsiteY157" fmla="*/ 2055560 h 2237474"/>
              <a:gd name="connsiteX158" fmla="*/ 1976224 w 12192000"/>
              <a:gd name="connsiteY158" fmla="*/ 2074257 h 2237474"/>
              <a:gd name="connsiteX159" fmla="*/ 1877728 w 12192000"/>
              <a:gd name="connsiteY159" fmla="*/ 2101004 h 2237474"/>
              <a:gd name="connsiteX160" fmla="*/ 1759056 w 12192000"/>
              <a:gd name="connsiteY160" fmla="*/ 2125608 h 2237474"/>
              <a:gd name="connsiteX161" fmla="*/ 1637948 w 12192000"/>
              <a:gd name="connsiteY161" fmla="*/ 2172597 h 2237474"/>
              <a:gd name="connsiteX162" fmla="*/ 1434549 w 12192000"/>
              <a:gd name="connsiteY162" fmla="*/ 2234522 h 2237474"/>
              <a:gd name="connsiteX163" fmla="*/ 1398481 w 12192000"/>
              <a:gd name="connsiteY163" fmla="*/ 2237074 h 2237474"/>
              <a:gd name="connsiteX164" fmla="*/ 1398407 w 12192000"/>
              <a:gd name="connsiteY164" fmla="*/ 2237095 h 2237474"/>
              <a:gd name="connsiteX165" fmla="*/ 1370962 w 12192000"/>
              <a:gd name="connsiteY165" fmla="*/ 2237474 h 2237474"/>
              <a:gd name="connsiteX166" fmla="*/ 1356367 w 12192000"/>
              <a:gd name="connsiteY166" fmla="*/ 2235089 h 2237474"/>
              <a:gd name="connsiteX167" fmla="*/ 1324828 w 12192000"/>
              <a:gd name="connsiteY167" fmla="*/ 2231968 h 2237474"/>
              <a:gd name="connsiteX168" fmla="*/ 1297744 w 12192000"/>
              <a:gd name="connsiteY168" fmla="*/ 2235849 h 2237474"/>
              <a:gd name="connsiteX169" fmla="*/ 1286236 w 12192000"/>
              <a:gd name="connsiteY169" fmla="*/ 2233135 h 2237474"/>
              <a:gd name="connsiteX170" fmla="*/ 1283504 w 12192000"/>
              <a:gd name="connsiteY170" fmla="*/ 2233797 h 2237474"/>
              <a:gd name="connsiteX171" fmla="*/ 1279765 w 12192000"/>
              <a:gd name="connsiteY171" fmla="*/ 2229639 h 2237474"/>
              <a:gd name="connsiteX172" fmla="*/ 1195347 w 12192000"/>
              <a:gd name="connsiteY172" fmla="*/ 2212354 h 2237474"/>
              <a:gd name="connsiteX173" fmla="*/ 970251 w 12192000"/>
              <a:gd name="connsiteY173" fmla="*/ 2221029 h 2237474"/>
              <a:gd name="connsiteX174" fmla="*/ 812914 w 12192000"/>
              <a:gd name="connsiteY174" fmla="*/ 2202752 h 2237474"/>
              <a:gd name="connsiteX175" fmla="*/ 800195 w 12192000"/>
              <a:gd name="connsiteY175" fmla="*/ 2209407 h 2237474"/>
              <a:gd name="connsiteX176" fmla="*/ 784978 w 12192000"/>
              <a:gd name="connsiteY176" fmla="*/ 2212360 h 2237474"/>
              <a:gd name="connsiteX177" fmla="*/ 681987 w 12192000"/>
              <a:gd name="connsiteY177" fmla="*/ 2216757 h 2237474"/>
              <a:gd name="connsiteX178" fmla="*/ 669923 w 12192000"/>
              <a:gd name="connsiteY178" fmla="*/ 2211682 h 2237474"/>
              <a:gd name="connsiteX179" fmla="*/ 648680 w 12192000"/>
              <a:gd name="connsiteY179" fmla="*/ 2206229 h 2237474"/>
              <a:gd name="connsiteX180" fmla="*/ 597225 w 12192000"/>
              <a:gd name="connsiteY180" fmla="*/ 2180999 h 2237474"/>
              <a:gd name="connsiteX181" fmla="*/ 558449 w 12192000"/>
              <a:gd name="connsiteY181" fmla="*/ 2182346 h 2237474"/>
              <a:gd name="connsiteX182" fmla="*/ 550517 w 12192000"/>
              <a:gd name="connsiteY182" fmla="*/ 2182060 h 2237474"/>
              <a:gd name="connsiteX183" fmla="*/ 550309 w 12192000"/>
              <a:gd name="connsiteY183" fmla="*/ 2181825 h 2237474"/>
              <a:gd name="connsiteX184" fmla="*/ 541836 w 12192000"/>
              <a:gd name="connsiteY184" fmla="*/ 2181063 h 2237474"/>
              <a:gd name="connsiteX185" fmla="*/ 536057 w 12192000"/>
              <a:gd name="connsiteY185" fmla="*/ 2181537 h 2237474"/>
              <a:gd name="connsiteX186" fmla="*/ 520671 w 12192000"/>
              <a:gd name="connsiteY186" fmla="*/ 2180980 h 2237474"/>
              <a:gd name="connsiteX187" fmla="*/ 515024 w 12192000"/>
              <a:gd name="connsiteY187" fmla="*/ 2179258 h 2237474"/>
              <a:gd name="connsiteX188" fmla="*/ 512278 w 12192000"/>
              <a:gd name="connsiteY188" fmla="*/ 2176369 h 2237474"/>
              <a:gd name="connsiteX189" fmla="*/ 480419 w 12192000"/>
              <a:gd name="connsiteY189" fmla="*/ 2167807 h 2237474"/>
              <a:gd name="connsiteX190" fmla="*/ 413835 w 12192000"/>
              <a:gd name="connsiteY190" fmla="*/ 2156783 h 2237474"/>
              <a:gd name="connsiteX191" fmla="*/ 376513 w 12192000"/>
              <a:gd name="connsiteY191" fmla="*/ 2154014 h 2237474"/>
              <a:gd name="connsiteX192" fmla="*/ 273386 w 12192000"/>
              <a:gd name="connsiteY192" fmla="*/ 2142551 h 2237474"/>
              <a:gd name="connsiteX193" fmla="*/ 169207 w 12192000"/>
              <a:gd name="connsiteY193" fmla="*/ 2128100 h 2237474"/>
              <a:gd name="connsiteX194" fmla="*/ 93149 w 12192000"/>
              <a:gd name="connsiteY194" fmla="*/ 2105324 h 2237474"/>
              <a:gd name="connsiteX195" fmla="*/ 88109 w 12192000"/>
              <a:gd name="connsiteY195" fmla="*/ 2106704 h 2237474"/>
              <a:gd name="connsiteX196" fmla="*/ 80022 w 12192000"/>
              <a:gd name="connsiteY196" fmla="*/ 2107254 h 2237474"/>
              <a:gd name="connsiteX197" fmla="*/ 79717 w 12192000"/>
              <a:gd name="connsiteY197" fmla="*/ 2107046 h 2237474"/>
              <a:gd name="connsiteX198" fmla="*/ 72352 w 12192000"/>
              <a:gd name="connsiteY198" fmla="*/ 2107991 h 2237474"/>
              <a:gd name="connsiteX199" fmla="*/ 37645 w 12192000"/>
              <a:gd name="connsiteY199" fmla="*/ 2115401 h 2237474"/>
              <a:gd name="connsiteX200" fmla="*/ 4572 w 12192000"/>
              <a:gd name="connsiteY200" fmla="*/ 2111091 h 2237474"/>
              <a:gd name="connsiteX201" fmla="*/ 0 w 12192000"/>
              <a:gd name="connsiteY201" fmla="*/ 2110468 h 2237474"/>
              <a:gd name="connsiteX202" fmla="*/ 0 w 12192000"/>
              <a:gd name="connsiteY202"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34800 w 12192000"/>
              <a:gd name="connsiteY6" fmla="*/ 747840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34688 w 12192000"/>
              <a:gd name="connsiteY12" fmla="*/ 757726 h 2237474"/>
              <a:gd name="connsiteX13" fmla="*/ 10805004 w 12192000"/>
              <a:gd name="connsiteY13" fmla="*/ 757573 h 2237474"/>
              <a:gd name="connsiteX14" fmla="*/ 10739478 w 12192000"/>
              <a:gd name="connsiteY14" fmla="*/ 776841 h 2237474"/>
              <a:gd name="connsiteX15" fmla="*/ 10458762 w 12192000"/>
              <a:gd name="connsiteY15" fmla="*/ 755400 h 2237474"/>
              <a:gd name="connsiteX16" fmla="*/ 10211200 w 12192000"/>
              <a:gd name="connsiteY16" fmla="*/ 767513 h 2237474"/>
              <a:gd name="connsiteX17" fmla="*/ 10167995 w 12192000"/>
              <a:gd name="connsiteY17" fmla="*/ 760843 h 2237474"/>
              <a:gd name="connsiteX18" fmla="*/ 9997044 w 12192000"/>
              <a:gd name="connsiteY18" fmla="*/ 780129 h 2237474"/>
              <a:gd name="connsiteX19" fmla="*/ 9943887 w 12192000"/>
              <a:gd name="connsiteY19" fmla="*/ 804141 h 2237474"/>
              <a:gd name="connsiteX20" fmla="*/ 9918248 w 12192000"/>
              <a:gd name="connsiteY20" fmla="*/ 816628 h 2237474"/>
              <a:gd name="connsiteX21" fmla="*/ 9767091 w 12192000"/>
              <a:gd name="connsiteY21" fmla="*/ 870550 h 2237474"/>
              <a:gd name="connsiteX22" fmla="*/ 9683005 w 12192000"/>
              <a:gd name="connsiteY22" fmla="*/ 894128 h 2237474"/>
              <a:gd name="connsiteX23" fmla="*/ 9594438 w 12192000"/>
              <a:gd name="connsiteY23" fmla="*/ 919051 h 2237474"/>
              <a:gd name="connsiteX24" fmla="*/ 9577033 w 12192000"/>
              <a:gd name="connsiteY24" fmla="*/ 922857 h 2237474"/>
              <a:gd name="connsiteX25" fmla="*/ 9544189 w 12192000"/>
              <a:gd name="connsiteY25" fmla="*/ 938966 h 2237474"/>
              <a:gd name="connsiteX26" fmla="*/ 9500499 w 12192000"/>
              <a:gd name="connsiteY26" fmla="*/ 954680 h 2237474"/>
              <a:gd name="connsiteX27" fmla="*/ 9428195 w 12192000"/>
              <a:gd name="connsiteY27" fmla="*/ 986225 h 2237474"/>
              <a:gd name="connsiteX28" fmla="*/ 9410017 w 12192000"/>
              <a:gd name="connsiteY28" fmla="*/ 993931 h 2237474"/>
              <a:gd name="connsiteX29" fmla="*/ 9392919 w 12192000"/>
              <a:gd name="connsiteY29" fmla="*/ 994656 h 2237474"/>
              <a:gd name="connsiteX30" fmla="*/ 9278619 w 12192000"/>
              <a:gd name="connsiteY30" fmla="*/ 1011878 h 2237474"/>
              <a:gd name="connsiteX31" fmla="*/ 9268019 w 12192000"/>
              <a:gd name="connsiteY31" fmla="*/ 1007442 h 2237474"/>
              <a:gd name="connsiteX32" fmla="*/ 9234662 w 12192000"/>
              <a:gd name="connsiteY32" fmla="*/ 1023056 h 2237474"/>
              <a:gd name="connsiteX33" fmla="*/ 9181033 w 12192000"/>
              <a:gd name="connsiteY33" fmla="*/ 1037921 h 2237474"/>
              <a:gd name="connsiteX34" fmla="*/ 9155969 w 12192000"/>
              <a:gd name="connsiteY34" fmla="*/ 1046804 h 2237474"/>
              <a:gd name="connsiteX35" fmla="*/ 9133985 w 12192000"/>
              <a:gd name="connsiteY35" fmla="*/ 1046450 h 2237474"/>
              <a:gd name="connsiteX36" fmla="*/ 9012987 w 12192000"/>
              <a:gd name="connsiteY36" fmla="*/ 1061986 h 2237474"/>
              <a:gd name="connsiteX37" fmla="*/ 8968445 w 12192000"/>
              <a:gd name="connsiteY37" fmla="*/ 1052169 h 2237474"/>
              <a:gd name="connsiteX38" fmla="*/ 8958984 w 12192000"/>
              <a:gd name="connsiteY38" fmla="*/ 1057212 h 2237474"/>
              <a:gd name="connsiteX39" fmla="*/ 8886001 w 12192000"/>
              <a:gd name="connsiteY39" fmla="*/ 1067468 h 2237474"/>
              <a:gd name="connsiteX40" fmla="*/ 8838610 w 12192000"/>
              <a:gd name="connsiteY40" fmla="*/ 1075091 h 2237474"/>
              <a:gd name="connsiteX41" fmla="*/ 8750383 w 12192000"/>
              <a:gd name="connsiteY41" fmla="*/ 1097387 h 2237474"/>
              <a:gd name="connsiteX42" fmla="*/ 8665605 w 12192000"/>
              <a:gd name="connsiteY42" fmla="*/ 1110791 h 2237474"/>
              <a:gd name="connsiteX43" fmla="*/ 8584946 w 12192000"/>
              <a:gd name="connsiteY43" fmla="*/ 1135226 h 2237474"/>
              <a:gd name="connsiteX44" fmla="*/ 8460755 w 12192000"/>
              <a:gd name="connsiteY44" fmla="*/ 1203427 h 2237474"/>
              <a:gd name="connsiteX45" fmla="*/ 8419755 w 12192000"/>
              <a:gd name="connsiteY45" fmla="*/ 1216260 h 2237474"/>
              <a:gd name="connsiteX46" fmla="*/ 8411626 w 12192000"/>
              <a:gd name="connsiteY46" fmla="*/ 1214397 h 2237474"/>
              <a:gd name="connsiteX47" fmla="*/ 8363469 w 12192000"/>
              <a:gd name="connsiteY47" fmla="*/ 1246658 h 2237474"/>
              <a:gd name="connsiteX48" fmla="*/ 8275497 w 12192000"/>
              <a:gd name="connsiteY48" fmla="*/ 1264396 h 2237474"/>
              <a:gd name="connsiteX49" fmla="*/ 8206287 w 12192000"/>
              <a:gd name="connsiteY49" fmla="*/ 1273060 h 2237474"/>
              <a:gd name="connsiteX50" fmla="*/ 8168705 w 12192000"/>
              <a:gd name="connsiteY50" fmla="*/ 1279956 h 2237474"/>
              <a:gd name="connsiteX51" fmla="*/ 8139997 w 12192000"/>
              <a:gd name="connsiteY51" fmla="*/ 1282713 h 2237474"/>
              <a:gd name="connsiteX52" fmla="*/ 8074238 w 12192000"/>
              <a:gd name="connsiteY52" fmla="*/ 1301895 h 2237474"/>
              <a:gd name="connsiteX53" fmla="*/ 7968292 w 12192000"/>
              <a:gd name="connsiteY53" fmla="*/ 1338779 h 2237474"/>
              <a:gd name="connsiteX54" fmla="*/ 7902328 w 12192000"/>
              <a:gd name="connsiteY54" fmla="*/ 1345865 h 2237474"/>
              <a:gd name="connsiteX55" fmla="*/ 7875879 w 12192000"/>
              <a:gd name="connsiteY55" fmla="*/ 1345646 h 2237474"/>
              <a:gd name="connsiteX56" fmla="*/ 7840612 w 12192000"/>
              <a:gd name="connsiteY56" fmla="*/ 1369373 h 2237474"/>
              <a:gd name="connsiteX57" fmla="*/ 7786819 w 12192000"/>
              <a:gd name="connsiteY57" fmla="*/ 1378970 h 2237474"/>
              <a:gd name="connsiteX58" fmla="*/ 7548172 w 12192000"/>
              <a:gd name="connsiteY58" fmla="*/ 1417460 h 2237474"/>
              <a:gd name="connsiteX59" fmla="*/ 7483437 w 12192000"/>
              <a:gd name="connsiteY59" fmla="*/ 1478152 h 2237474"/>
              <a:gd name="connsiteX60" fmla="*/ 7377870 w 12192000"/>
              <a:gd name="connsiteY60" fmla="*/ 1523319 h 2237474"/>
              <a:gd name="connsiteX61" fmla="*/ 7230737 w 12192000"/>
              <a:gd name="connsiteY61" fmla="*/ 1562633 h 2237474"/>
              <a:gd name="connsiteX62" fmla="*/ 7224458 w 12192000"/>
              <a:gd name="connsiteY62" fmla="*/ 1573008 h 2237474"/>
              <a:gd name="connsiteX63" fmla="*/ 7183121 w 12192000"/>
              <a:gd name="connsiteY63" fmla="*/ 1595162 h 2237474"/>
              <a:gd name="connsiteX64" fmla="*/ 7164601 w 12192000"/>
              <a:gd name="connsiteY64" fmla="*/ 1606490 h 2237474"/>
              <a:gd name="connsiteX65" fmla="*/ 7092727 w 12192000"/>
              <a:gd name="connsiteY65" fmla="*/ 1623628 h 2237474"/>
              <a:gd name="connsiteX66" fmla="*/ 7031309 w 12192000"/>
              <a:gd name="connsiteY66" fmla="*/ 1619451 h 2237474"/>
              <a:gd name="connsiteX67" fmla="*/ 6900177 w 12192000"/>
              <a:gd name="connsiteY67" fmla="*/ 1636016 h 2237474"/>
              <a:gd name="connsiteX68" fmla="*/ 6795372 w 12192000"/>
              <a:gd name="connsiteY68" fmla="*/ 1644845 h 2237474"/>
              <a:gd name="connsiteX69" fmla="*/ 6692251 w 12192000"/>
              <a:gd name="connsiteY69" fmla="*/ 1656357 h 2237474"/>
              <a:gd name="connsiteX70" fmla="*/ 6655235 w 12192000"/>
              <a:gd name="connsiteY70" fmla="*/ 1661869 h 2237474"/>
              <a:gd name="connsiteX71" fmla="*/ 6554894 w 12192000"/>
              <a:gd name="connsiteY71" fmla="*/ 1664428 h 2237474"/>
              <a:gd name="connsiteX72" fmla="*/ 6516595 w 12192000"/>
              <a:gd name="connsiteY72" fmla="*/ 1667475 h 2237474"/>
              <a:gd name="connsiteX73" fmla="*/ 6508541 w 12192000"/>
              <a:gd name="connsiteY73" fmla="*/ 1668757 h 2237474"/>
              <a:gd name="connsiteX74" fmla="*/ 6471012 w 12192000"/>
              <a:gd name="connsiteY74" fmla="*/ 1678604 h 2237474"/>
              <a:gd name="connsiteX75" fmla="*/ 6364035 w 12192000"/>
              <a:gd name="connsiteY75" fmla="*/ 1667683 h 2237474"/>
              <a:gd name="connsiteX76" fmla="*/ 6280959 w 12192000"/>
              <a:gd name="connsiteY76" fmla="*/ 1689329 h 2237474"/>
              <a:gd name="connsiteX77" fmla="*/ 6243319 w 12192000"/>
              <a:gd name="connsiteY77" fmla="*/ 1695560 h 2237474"/>
              <a:gd name="connsiteX78" fmla="*/ 6098321 w 12192000"/>
              <a:gd name="connsiteY78" fmla="*/ 1721646 h 2237474"/>
              <a:gd name="connsiteX79" fmla="*/ 5880652 w 12192000"/>
              <a:gd name="connsiteY79" fmla="*/ 1779643 h 2237474"/>
              <a:gd name="connsiteX80" fmla="*/ 5785959 w 12192000"/>
              <a:gd name="connsiteY80" fmla="*/ 1775307 h 2237474"/>
              <a:gd name="connsiteX81" fmla="*/ 5643534 w 12192000"/>
              <a:gd name="connsiteY81" fmla="*/ 1802919 h 2237474"/>
              <a:gd name="connsiteX82" fmla="*/ 5518799 w 12192000"/>
              <a:gd name="connsiteY82" fmla="*/ 1818312 h 2237474"/>
              <a:gd name="connsiteX83" fmla="*/ 5505014 w 12192000"/>
              <a:gd name="connsiteY83" fmla="*/ 1819259 h 2237474"/>
              <a:gd name="connsiteX84" fmla="*/ 5453307 w 12192000"/>
              <a:gd name="connsiteY84" fmla="*/ 1815450 h 2237474"/>
              <a:gd name="connsiteX85" fmla="*/ 5364192 w 12192000"/>
              <a:gd name="connsiteY85" fmla="*/ 1826074 h 2237474"/>
              <a:gd name="connsiteX86" fmla="*/ 5259633 w 12192000"/>
              <a:gd name="connsiteY86" fmla="*/ 1837160 h 2237474"/>
              <a:gd name="connsiteX87" fmla="*/ 5197513 w 12192000"/>
              <a:gd name="connsiteY87" fmla="*/ 1844718 h 2237474"/>
              <a:gd name="connsiteX88" fmla="*/ 5168852 w 12192000"/>
              <a:gd name="connsiteY88" fmla="*/ 1844846 h 2237474"/>
              <a:gd name="connsiteX89" fmla="*/ 5114927 w 12192000"/>
              <a:gd name="connsiteY89" fmla="*/ 1847827 h 2237474"/>
              <a:gd name="connsiteX90" fmla="*/ 5108970 w 12192000"/>
              <a:gd name="connsiteY90" fmla="*/ 1847935 h 2237474"/>
              <a:gd name="connsiteX91" fmla="*/ 5067961 w 12192000"/>
              <a:gd name="connsiteY91" fmla="*/ 1845917 h 2237474"/>
              <a:gd name="connsiteX92" fmla="*/ 5007075 w 12192000"/>
              <a:gd name="connsiteY92" fmla="*/ 1838626 h 2237474"/>
              <a:gd name="connsiteX93" fmla="*/ 4944087 w 12192000"/>
              <a:gd name="connsiteY93" fmla="*/ 1823332 h 2237474"/>
              <a:gd name="connsiteX94" fmla="*/ 4907662 w 12192000"/>
              <a:gd name="connsiteY94" fmla="*/ 1816900 h 2237474"/>
              <a:gd name="connsiteX95" fmla="*/ 4882386 w 12192000"/>
              <a:gd name="connsiteY95" fmla="*/ 1809844 h 2237474"/>
              <a:gd name="connsiteX96" fmla="*/ 4811440 w 12192000"/>
              <a:gd name="connsiteY96" fmla="*/ 1804655 h 2237474"/>
              <a:gd name="connsiteX97" fmla="*/ 4691075 w 12192000"/>
              <a:gd name="connsiteY97" fmla="*/ 1801389 h 2237474"/>
              <a:gd name="connsiteX98" fmla="*/ 4611738 w 12192000"/>
              <a:gd name="connsiteY98" fmla="*/ 1776964 h 2237474"/>
              <a:gd name="connsiteX99" fmla="*/ 4560070 w 12192000"/>
              <a:gd name="connsiteY99" fmla="*/ 1785640 h 2237474"/>
              <a:gd name="connsiteX100" fmla="*/ 4536503 w 12192000"/>
              <a:gd name="connsiteY100" fmla="*/ 1785334 h 2237474"/>
              <a:gd name="connsiteX101" fmla="*/ 4513724 w 12192000"/>
              <a:gd name="connsiteY101" fmla="*/ 1791996 h 2237474"/>
              <a:gd name="connsiteX102" fmla="*/ 4459810 w 12192000"/>
              <a:gd name="connsiteY102" fmla="*/ 1797886 h 2237474"/>
              <a:gd name="connsiteX103" fmla="*/ 4379064 w 12192000"/>
              <a:gd name="connsiteY103" fmla="*/ 1817177 h 2237474"/>
              <a:gd name="connsiteX104" fmla="*/ 4319209 w 12192000"/>
              <a:gd name="connsiteY104" fmla="*/ 1834833 h 2237474"/>
              <a:gd name="connsiteX105" fmla="*/ 4290981 w 12192000"/>
              <a:gd name="connsiteY105" fmla="*/ 1839677 h 2237474"/>
              <a:gd name="connsiteX106" fmla="*/ 4285792 w 12192000"/>
              <a:gd name="connsiteY106" fmla="*/ 1836231 h 2237474"/>
              <a:gd name="connsiteX107" fmla="*/ 4238372 w 12192000"/>
              <a:gd name="connsiteY107" fmla="*/ 1851480 h 2237474"/>
              <a:gd name="connsiteX108" fmla="*/ 4232517 w 12192000"/>
              <a:gd name="connsiteY108" fmla="*/ 1852567 h 2237474"/>
              <a:gd name="connsiteX109" fmla="*/ 4191732 w 12192000"/>
              <a:gd name="connsiteY109" fmla="*/ 1857328 h 2237474"/>
              <a:gd name="connsiteX110" fmla="*/ 4065532 w 12192000"/>
              <a:gd name="connsiteY110" fmla="*/ 1855477 h 2237474"/>
              <a:gd name="connsiteX111" fmla="*/ 4028460 w 12192000"/>
              <a:gd name="connsiteY111" fmla="*/ 1855137 h 2237474"/>
              <a:gd name="connsiteX112" fmla="*/ 4002267 w 12192000"/>
              <a:gd name="connsiteY112" fmla="*/ 1852352 h 2237474"/>
              <a:gd name="connsiteX113" fmla="*/ 3931396 w 12192000"/>
              <a:gd name="connsiteY113" fmla="*/ 1858915 h 2237474"/>
              <a:gd name="connsiteX114" fmla="*/ 3812162 w 12192000"/>
              <a:gd name="connsiteY114" fmla="*/ 1875501 h 2237474"/>
              <a:gd name="connsiteX115" fmla="*/ 3729530 w 12192000"/>
              <a:gd name="connsiteY115" fmla="*/ 1864513 h 2237474"/>
              <a:gd name="connsiteX116" fmla="*/ 3680177 w 12192000"/>
              <a:gd name="connsiteY116" fmla="*/ 1881552 h 2237474"/>
              <a:gd name="connsiteX117" fmla="*/ 3567259 w 12192000"/>
              <a:gd name="connsiteY117" fmla="*/ 1893482 h 2237474"/>
              <a:gd name="connsiteX118" fmla="*/ 3405770 w 12192000"/>
              <a:gd name="connsiteY118" fmla="*/ 1904591 h 2237474"/>
              <a:gd name="connsiteX119" fmla="*/ 3280097 w 12192000"/>
              <a:gd name="connsiteY119" fmla="*/ 1919610 h 2237474"/>
              <a:gd name="connsiteX120" fmla="*/ 3123424 w 12192000"/>
              <a:gd name="connsiteY120" fmla="*/ 1952930 h 2237474"/>
              <a:gd name="connsiteX121" fmla="*/ 3009910 w 12192000"/>
              <a:gd name="connsiteY121" fmla="*/ 1957866 h 2237474"/>
              <a:gd name="connsiteX122" fmla="*/ 2995934 w 12192000"/>
              <a:gd name="connsiteY122" fmla="*/ 1967085 h 2237474"/>
              <a:gd name="connsiteX123" fmla="*/ 2980071 w 12192000"/>
              <a:gd name="connsiteY123" fmla="*/ 1972988 h 2237474"/>
              <a:gd name="connsiteX124" fmla="*/ 2978094 w 12192000"/>
              <a:gd name="connsiteY124" fmla="*/ 1972369 h 2237474"/>
              <a:gd name="connsiteX125" fmla="*/ 2942858 w 12192000"/>
              <a:gd name="connsiteY125" fmla="*/ 1981367 h 2237474"/>
              <a:gd name="connsiteX126" fmla="*/ 2875436 w 12192000"/>
              <a:gd name="connsiteY126" fmla="*/ 1996977 h 2237474"/>
              <a:gd name="connsiteX127" fmla="*/ 2874892 w 12192000"/>
              <a:gd name="connsiteY127" fmla="*/ 1996085 h 2237474"/>
              <a:gd name="connsiteX128" fmla="*/ 2864145 w 12192000"/>
              <a:gd name="connsiteY128" fmla="*/ 1994061 h 2237474"/>
              <a:gd name="connsiteX129" fmla="*/ 2843662 w 12192000"/>
              <a:gd name="connsiteY129" fmla="*/ 1992498 h 2237474"/>
              <a:gd name="connsiteX130" fmla="*/ 2796128 w 12192000"/>
              <a:gd name="connsiteY130" fmla="*/ 1976403 h 2237474"/>
              <a:gd name="connsiteX131" fmla="*/ 2756784 w 12192000"/>
              <a:gd name="connsiteY131" fmla="*/ 1985116 h 2237474"/>
              <a:gd name="connsiteX132" fmla="*/ 2748833 w 12192000"/>
              <a:gd name="connsiteY132" fmla="*/ 1986323 h 2237474"/>
              <a:gd name="connsiteX133" fmla="*/ 2748661 w 12192000"/>
              <a:gd name="connsiteY133" fmla="*/ 1986122 h 2237474"/>
              <a:gd name="connsiteX134" fmla="*/ 2740251 w 12192000"/>
              <a:gd name="connsiteY134" fmla="*/ 1986946 h 2237474"/>
              <a:gd name="connsiteX135" fmla="*/ 2718916 w 12192000"/>
              <a:gd name="connsiteY135" fmla="*/ 1990867 h 2237474"/>
              <a:gd name="connsiteX136" fmla="*/ 2713522 w 12192000"/>
              <a:gd name="connsiteY136" fmla="*/ 1990173 h 2237474"/>
              <a:gd name="connsiteX137" fmla="*/ 2680597 w 12192000"/>
              <a:gd name="connsiteY137" fmla="*/ 1984996 h 2237474"/>
              <a:gd name="connsiteX138" fmla="*/ 2578178 w 12192000"/>
              <a:gd name="connsiteY138" fmla="*/ 1990531 h 2237474"/>
              <a:gd name="connsiteX139" fmla="*/ 2476147 w 12192000"/>
              <a:gd name="connsiteY139" fmla="*/ 1998305 h 2237474"/>
              <a:gd name="connsiteX140" fmla="*/ 2373568 w 12192000"/>
              <a:gd name="connsiteY140" fmla="*/ 2003219 h 2237474"/>
              <a:gd name="connsiteX141" fmla="*/ 2321399 w 12192000"/>
              <a:gd name="connsiteY141" fmla="*/ 1989467 h 2237474"/>
              <a:gd name="connsiteX142" fmla="*/ 2315525 w 12192000"/>
              <a:gd name="connsiteY142" fmla="*/ 1989708 h 2237474"/>
              <a:gd name="connsiteX143" fmla="*/ 2300792 w 12192000"/>
              <a:gd name="connsiteY143" fmla="*/ 1994290 h 2237474"/>
              <a:gd name="connsiteX144" fmla="*/ 2295469 w 12192000"/>
              <a:gd name="connsiteY144" fmla="*/ 1996659 h 2237474"/>
              <a:gd name="connsiteX145" fmla="*/ 2287219 w 12192000"/>
              <a:gd name="connsiteY145" fmla="*/ 1998750 h 2237474"/>
              <a:gd name="connsiteX146" fmla="*/ 2286948 w 12192000"/>
              <a:gd name="connsiteY146" fmla="*/ 1998596 h 2237474"/>
              <a:gd name="connsiteX147" fmla="*/ 2243069 w 12192000"/>
              <a:gd name="connsiteY147" fmla="*/ 2015111 h 2237474"/>
              <a:gd name="connsiteX148" fmla="*/ 2186609 w 12192000"/>
              <a:gd name="connsiteY148" fmla="*/ 2008263 h 2237474"/>
              <a:gd name="connsiteX149" fmla="*/ 2164831 w 12192000"/>
              <a:gd name="connsiteY149" fmla="*/ 2010143 h 2237474"/>
              <a:gd name="connsiteX150" fmla="*/ 2152836 w 12192000"/>
              <a:gd name="connsiteY150" fmla="*/ 2010048 h 2237474"/>
              <a:gd name="connsiteX151" fmla="*/ 2117102 w 12192000"/>
              <a:gd name="connsiteY151" fmla="*/ 2023004 h 2237474"/>
              <a:gd name="connsiteX152" fmla="*/ 2111935 w 12192000"/>
              <a:gd name="connsiteY152" fmla="*/ 2023163 h 2237474"/>
              <a:gd name="connsiteX153" fmla="*/ 2089991 w 12192000"/>
              <a:gd name="connsiteY153" fmla="*/ 2034193 h 2237474"/>
              <a:gd name="connsiteX154" fmla="*/ 2058061 w 12192000"/>
              <a:gd name="connsiteY154" fmla="*/ 2047942 h 2237474"/>
              <a:gd name="connsiteX155" fmla="*/ 2055737 w 12192000"/>
              <a:gd name="connsiteY155" fmla="*/ 2047704 h 2237474"/>
              <a:gd name="connsiteX156" fmla="*/ 2042244 w 12192000"/>
              <a:gd name="connsiteY156" fmla="*/ 2055560 h 2237474"/>
              <a:gd name="connsiteX157" fmla="*/ 1976224 w 12192000"/>
              <a:gd name="connsiteY157" fmla="*/ 2074257 h 2237474"/>
              <a:gd name="connsiteX158" fmla="*/ 1877728 w 12192000"/>
              <a:gd name="connsiteY158" fmla="*/ 2101004 h 2237474"/>
              <a:gd name="connsiteX159" fmla="*/ 1759056 w 12192000"/>
              <a:gd name="connsiteY159" fmla="*/ 2125608 h 2237474"/>
              <a:gd name="connsiteX160" fmla="*/ 1637948 w 12192000"/>
              <a:gd name="connsiteY160" fmla="*/ 2172597 h 2237474"/>
              <a:gd name="connsiteX161" fmla="*/ 1434549 w 12192000"/>
              <a:gd name="connsiteY161" fmla="*/ 2234522 h 2237474"/>
              <a:gd name="connsiteX162" fmla="*/ 1398481 w 12192000"/>
              <a:gd name="connsiteY162" fmla="*/ 2237074 h 2237474"/>
              <a:gd name="connsiteX163" fmla="*/ 1398407 w 12192000"/>
              <a:gd name="connsiteY163" fmla="*/ 2237095 h 2237474"/>
              <a:gd name="connsiteX164" fmla="*/ 1370962 w 12192000"/>
              <a:gd name="connsiteY164" fmla="*/ 2237474 h 2237474"/>
              <a:gd name="connsiteX165" fmla="*/ 1356367 w 12192000"/>
              <a:gd name="connsiteY165" fmla="*/ 2235089 h 2237474"/>
              <a:gd name="connsiteX166" fmla="*/ 1324828 w 12192000"/>
              <a:gd name="connsiteY166" fmla="*/ 2231968 h 2237474"/>
              <a:gd name="connsiteX167" fmla="*/ 1297744 w 12192000"/>
              <a:gd name="connsiteY167" fmla="*/ 2235849 h 2237474"/>
              <a:gd name="connsiteX168" fmla="*/ 1286236 w 12192000"/>
              <a:gd name="connsiteY168" fmla="*/ 2233135 h 2237474"/>
              <a:gd name="connsiteX169" fmla="*/ 1283504 w 12192000"/>
              <a:gd name="connsiteY169" fmla="*/ 2233797 h 2237474"/>
              <a:gd name="connsiteX170" fmla="*/ 1279765 w 12192000"/>
              <a:gd name="connsiteY170" fmla="*/ 2229639 h 2237474"/>
              <a:gd name="connsiteX171" fmla="*/ 1195347 w 12192000"/>
              <a:gd name="connsiteY171" fmla="*/ 2212354 h 2237474"/>
              <a:gd name="connsiteX172" fmla="*/ 970251 w 12192000"/>
              <a:gd name="connsiteY172" fmla="*/ 2221029 h 2237474"/>
              <a:gd name="connsiteX173" fmla="*/ 812914 w 12192000"/>
              <a:gd name="connsiteY173" fmla="*/ 2202752 h 2237474"/>
              <a:gd name="connsiteX174" fmla="*/ 800195 w 12192000"/>
              <a:gd name="connsiteY174" fmla="*/ 2209407 h 2237474"/>
              <a:gd name="connsiteX175" fmla="*/ 784978 w 12192000"/>
              <a:gd name="connsiteY175" fmla="*/ 2212360 h 2237474"/>
              <a:gd name="connsiteX176" fmla="*/ 681987 w 12192000"/>
              <a:gd name="connsiteY176" fmla="*/ 2216757 h 2237474"/>
              <a:gd name="connsiteX177" fmla="*/ 669923 w 12192000"/>
              <a:gd name="connsiteY177" fmla="*/ 2211682 h 2237474"/>
              <a:gd name="connsiteX178" fmla="*/ 648680 w 12192000"/>
              <a:gd name="connsiteY178" fmla="*/ 2206229 h 2237474"/>
              <a:gd name="connsiteX179" fmla="*/ 597225 w 12192000"/>
              <a:gd name="connsiteY179" fmla="*/ 2180999 h 2237474"/>
              <a:gd name="connsiteX180" fmla="*/ 558449 w 12192000"/>
              <a:gd name="connsiteY180" fmla="*/ 2182346 h 2237474"/>
              <a:gd name="connsiteX181" fmla="*/ 550517 w 12192000"/>
              <a:gd name="connsiteY181" fmla="*/ 2182060 h 2237474"/>
              <a:gd name="connsiteX182" fmla="*/ 550309 w 12192000"/>
              <a:gd name="connsiteY182" fmla="*/ 2181825 h 2237474"/>
              <a:gd name="connsiteX183" fmla="*/ 541836 w 12192000"/>
              <a:gd name="connsiteY183" fmla="*/ 2181063 h 2237474"/>
              <a:gd name="connsiteX184" fmla="*/ 536057 w 12192000"/>
              <a:gd name="connsiteY184" fmla="*/ 2181537 h 2237474"/>
              <a:gd name="connsiteX185" fmla="*/ 520671 w 12192000"/>
              <a:gd name="connsiteY185" fmla="*/ 2180980 h 2237474"/>
              <a:gd name="connsiteX186" fmla="*/ 515024 w 12192000"/>
              <a:gd name="connsiteY186" fmla="*/ 2179258 h 2237474"/>
              <a:gd name="connsiteX187" fmla="*/ 512278 w 12192000"/>
              <a:gd name="connsiteY187" fmla="*/ 2176369 h 2237474"/>
              <a:gd name="connsiteX188" fmla="*/ 480419 w 12192000"/>
              <a:gd name="connsiteY188" fmla="*/ 2167807 h 2237474"/>
              <a:gd name="connsiteX189" fmla="*/ 413835 w 12192000"/>
              <a:gd name="connsiteY189" fmla="*/ 2156783 h 2237474"/>
              <a:gd name="connsiteX190" fmla="*/ 376513 w 12192000"/>
              <a:gd name="connsiteY190" fmla="*/ 2154014 h 2237474"/>
              <a:gd name="connsiteX191" fmla="*/ 273386 w 12192000"/>
              <a:gd name="connsiteY191" fmla="*/ 2142551 h 2237474"/>
              <a:gd name="connsiteX192" fmla="*/ 169207 w 12192000"/>
              <a:gd name="connsiteY192" fmla="*/ 2128100 h 2237474"/>
              <a:gd name="connsiteX193" fmla="*/ 93149 w 12192000"/>
              <a:gd name="connsiteY193" fmla="*/ 2105324 h 2237474"/>
              <a:gd name="connsiteX194" fmla="*/ 88109 w 12192000"/>
              <a:gd name="connsiteY194" fmla="*/ 2106704 h 2237474"/>
              <a:gd name="connsiteX195" fmla="*/ 80022 w 12192000"/>
              <a:gd name="connsiteY195" fmla="*/ 2107254 h 2237474"/>
              <a:gd name="connsiteX196" fmla="*/ 79717 w 12192000"/>
              <a:gd name="connsiteY196" fmla="*/ 2107046 h 2237474"/>
              <a:gd name="connsiteX197" fmla="*/ 72352 w 12192000"/>
              <a:gd name="connsiteY197" fmla="*/ 2107991 h 2237474"/>
              <a:gd name="connsiteX198" fmla="*/ 37645 w 12192000"/>
              <a:gd name="connsiteY198" fmla="*/ 2115401 h 2237474"/>
              <a:gd name="connsiteX199" fmla="*/ 4572 w 12192000"/>
              <a:gd name="connsiteY199" fmla="*/ 2111091 h 2237474"/>
              <a:gd name="connsiteX200" fmla="*/ 0 w 12192000"/>
              <a:gd name="connsiteY200" fmla="*/ 2110468 h 2237474"/>
              <a:gd name="connsiteX201" fmla="*/ 0 w 12192000"/>
              <a:gd name="connsiteY201"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34800 w 12192000"/>
              <a:gd name="connsiteY6" fmla="*/ 747840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34688 w 12192000"/>
              <a:gd name="connsiteY12" fmla="*/ 757726 h 2237474"/>
              <a:gd name="connsiteX13" fmla="*/ 10805004 w 12192000"/>
              <a:gd name="connsiteY13" fmla="*/ 757573 h 2237474"/>
              <a:gd name="connsiteX14" fmla="*/ 10739478 w 12192000"/>
              <a:gd name="connsiteY14" fmla="*/ 776841 h 2237474"/>
              <a:gd name="connsiteX15" fmla="*/ 10458762 w 12192000"/>
              <a:gd name="connsiteY15" fmla="*/ 755400 h 2237474"/>
              <a:gd name="connsiteX16" fmla="*/ 10211200 w 12192000"/>
              <a:gd name="connsiteY16" fmla="*/ 767513 h 2237474"/>
              <a:gd name="connsiteX17" fmla="*/ 10167995 w 12192000"/>
              <a:gd name="connsiteY17" fmla="*/ 760843 h 2237474"/>
              <a:gd name="connsiteX18" fmla="*/ 9997044 w 12192000"/>
              <a:gd name="connsiteY18" fmla="*/ 780129 h 2237474"/>
              <a:gd name="connsiteX19" fmla="*/ 9943887 w 12192000"/>
              <a:gd name="connsiteY19" fmla="*/ 804141 h 2237474"/>
              <a:gd name="connsiteX20" fmla="*/ 9918248 w 12192000"/>
              <a:gd name="connsiteY20" fmla="*/ 816628 h 2237474"/>
              <a:gd name="connsiteX21" fmla="*/ 9767091 w 12192000"/>
              <a:gd name="connsiteY21" fmla="*/ 870550 h 2237474"/>
              <a:gd name="connsiteX22" fmla="*/ 9683005 w 12192000"/>
              <a:gd name="connsiteY22" fmla="*/ 894128 h 2237474"/>
              <a:gd name="connsiteX23" fmla="*/ 9594438 w 12192000"/>
              <a:gd name="connsiteY23" fmla="*/ 919051 h 2237474"/>
              <a:gd name="connsiteX24" fmla="*/ 9577033 w 12192000"/>
              <a:gd name="connsiteY24" fmla="*/ 922857 h 2237474"/>
              <a:gd name="connsiteX25" fmla="*/ 9544189 w 12192000"/>
              <a:gd name="connsiteY25" fmla="*/ 938966 h 2237474"/>
              <a:gd name="connsiteX26" fmla="*/ 9500499 w 12192000"/>
              <a:gd name="connsiteY26" fmla="*/ 954680 h 2237474"/>
              <a:gd name="connsiteX27" fmla="*/ 9428195 w 12192000"/>
              <a:gd name="connsiteY27" fmla="*/ 986225 h 2237474"/>
              <a:gd name="connsiteX28" fmla="*/ 9410017 w 12192000"/>
              <a:gd name="connsiteY28" fmla="*/ 993931 h 2237474"/>
              <a:gd name="connsiteX29" fmla="*/ 9392919 w 12192000"/>
              <a:gd name="connsiteY29" fmla="*/ 994656 h 2237474"/>
              <a:gd name="connsiteX30" fmla="*/ 9278619 w 12192000"/>
              <a:gd name="connsiteY30" fmla="*/ 1011878 h 2237474"/>
              <a:gd name="connsiteX31" fmla="*/ 9268019 w 12192000"/>
              <a:gd name="connsiteY31" fmla="*/ 1007442 h 2237474"/>
              <a:gd name="connsiteX32" fmla="*/ 9234662 w 12192000"/>
              <a:gd name="connsiteY32" fmla="*/ 1023056 h 2237474"/>
              <a:gd name="connsiteX33" fmla="*/ 9181033 w 12192000"/>
              <a:gd name="connsiteY33" fmla="*/ 1037921 h 2237474"/>
              <a:gd name="connsiteX34" fmla="*/ 9155969 w 12192000"/>
              <a:gd name="connsiteY34" fmla="*/ 1046804 h 2237474"/>
              <a:gd name="connsiteX35" fmla="*/ 9133985 w 12192000"/>
              <a:gd name="connsiteY35" fmla="*/ 1046450 h 2237474"/>
              <a:gd name="connsiteX36" fmla="*/ 9012987 w 12192000"/>
              <a:gd name="connsiteY36" fmla="*/ 1061986 h 2237474"/>
              <a:gd name="connsiteX37" fmla="*/ 8968445 w 12192000"/>
              <a:gd name="connsiteY37" fmla="*/ 1052169 h 2237474"/>
              <a:gd name="connsiteX38" fmla="*/ 8958984 w 12192000"/>
              <a:gd name="connsiteY38" fmla="*/ 1057212 h 2237474"/>
              <a:gd name="connsiteX39" fmla="*/ 8886001 w 12192000"/>
              <a:gd name="connsiteY39" fmla="*/ 1067468 h 2237474"/>
              <a:gd name="connsiteX40" fmla="*/ 8838610 w 12192000"/>
              <a:gd name="connsiteY40" fmla="*/ 1075091 h 2237474"/>
              <a:gd name="connsiteX41" fmla="*/ 8750383 w 12192000"/>
              <a:gd name="connsiteY41" fmla="*/ 1097387 h 2237474"/>
              <a:gd name="connsiteX42" fmla="*/ 8665605 w 12192000"/>
              <a:gd name="connsiteY42" fmla="*/ 1110791 h 2237474"/>
              <a:gd name="connsiteX43" fmla="*/ 8584946 w 12192000"/>
              <a:gd name="connsiteY43" fmla="*/ 1135226 h 2237474"/>
              <a:gd name="connsiteX44" fmla="*/ 8460755 w 12192000"/>
              <a:gd name="connsiteY44" fmla="*/ 1203427 h 2237474"/>
              <a:gd name="connsiteX45" fmla="*/ 8419755 w 12192000"/>
              <a:gd name="connsiteY45" fmla="*/ 1216260 h 2237474"/>
              <a:gd name="connsiteX46" fmla="*/ 8411626 w 12192000"/>
              <a:gd name="connsiteY46" fmla="*/ 1214397 h 2237474"/>
              <a:gd name="connsiteX47" fmla="*/ 8363469 w 12192000"/>
              <a:gd name="connsiteY47" fmla="*/ 1246658 h 2237474"/>
              <a:gd name="connsiteX48" fmla="*/ 8275497 w 12192000"/>
              <a:gd name="connsiteY48" fmla="*/ 1264396 h 2237474"/>
              <a:gd name="connsiteX49" fmla="*/ 8206287 w 12192000"/>
              <a:gd name="connsiteY49" fmla="*/ 1273060 h 2237474"/>
              <a:gd name="connsiteX50" fmla="*/ 8168705 w 12192000"/>
              <a:gd name="connsiteY50" fmla="*/ 1279956 h 2237474"/>
              <a:gd name="connsiteX51" fmla="*/ 8139997 w 12192000"/>
              <a:gd name="connsiteY51" fmla="*/ 1282713 h 2237474"/>
              <a:gd name="connsiteX52" fmla="*/ 8074238 w 12192000"/>
              <a:gd name="connsiteY52" fmla="*/ 1301895 h 2237474"/>
              <a:gd name="connsiteX53" fmla="*/ 7968292 w 12192000"/>
              <a:gd name="connsiteY53" fmla="*/ 1338779 h 2237474"/>
              <a:gd name="connsiteX54" fmla="*/ 7902328 w 12192000"/>
              <a:gd name="connsiteY54" fmla="*/ 1345865 h 2237474"/>
              <a:gd name="connsiteX55" fmla="*/ 7875879 w 12192000"/>
              <a:gd name="connsiteY55" fmla="*/ 1345646 h 2237474"/>
              <a:gd name="connsiteX56" fmla="*/ 7840612 w 12192000"/>
              <a:gd name="connsiteY56" fmla="*/ 1369373 h 2237474"/>
              <a:gd name="connsiteX57" fmla="*/ 7786819 w 12192000"/>
              <a:gd name="connsiteY57" fmla="*/ 1378970 h 2237474"/>
              <a:gd name="connsiteX58" fmla="*/ 7548172 w 12192000"/>
              <a:gd name="connsiteY58" fmla="*/ 1417460 h 2237474"/>
              <a:gd name="connsiteX59" fmla="*/ 7483437 w 12192000"/>
              <a:gd name="connsiteY59" fmla="*/ 1478152 h 2237474"/>
              <a:gd name="connsiteX60" fmla="*/ 7377870 w 12192000"/>
              <a:gd name="connsiteY60" fmla="*/ 1523319 h 2237474"/>
              <a:gd name="connsiteX61" fmla="*/ 7230737 w 12192000"/>
              <a:gd name="connsiteY61" fmla="*/ 1562633 h 2237474"/>
              <a:gd name="connsiteX62" fmla="*/ 7224458 w 12192000"/>
              <a:gd name="connsiteY62" fmla="*/ 1573008 h 2237474"/>
              <a:gd name="connsiteX63" fmla="*/ 7183121 w 12192000"/>
              <a:gd name="connsiteY63" fmla="*/ 1595162 h 2237474"/>
              <a:gd name="connsiteX64" fmla="*/ 7164601 w 12192000"/>
              <a:gd name="connsiteY64" fmla="*/ 1606490 h 2237474"/>
              <a:gd name="connsiteX65" fmla="*/ 7092727 w 12192000"/>
              <a:gd name="connsiteY65" fmla="*/ 1623628 h 2237474"/>
              <a:gd name="connsiteX66" fmla="*/ 7031309 w 12192000"/>
              <a:gd name="connsiteY66" fmla="*/ 1619451 h 2237474"/>
              <a:gd name="connsiteX67" fmla="*/ 6900177 w 12192000"/>
              <a:gd name="connsiteY67" fmla="*/ 1636016 h 2237474"/>
              <a:gd name="connsiteX68" fmla="*/ 6795372 w 12192000"/>
              <a:gd name="connsiteY68" fmla="*/ 1644845 h 2237474"/>
              <a:gd name="connsiteX69" fmla="*/ 6692251 w 12192000"/>
              <a:gd name="connsiteY69" fmla="*/ 1656357 h 2237474"/>
              <a:gd name="connsiteX70" fmla="*/ 6655235 w 12192000"/>
              <a:gd name="connsiteY70" fmla="*/ 1661869 h 2237474"/>
              <a:gd name="connsiteX71" fmla="*/ 6554894 w 12192000"/>
              <a:gd name="connsiteY71" fmla="*/ 1664428 h 2237474"/>
              <a:gd name="connsiteX72" fmla="*/ 6516595 w 12192000"/>
              <a:gd name="connsiteY72" fmla="*/ 1667475 h 2237474"/>
              <a:gd name="connsiteX73" fmla="*/ 6508541 w 12192000"/>
              <a:gd name="connsiteY73" fmla="*/ 1668757 h 2237474"/>
              <a:gd name="connsiteX74" fmla="*/ 6471012 w 12192000"/>
              <a:gd name="connsiteY74" fmla="*/ 1678604 h 2237474"/>
              <a:gd name="connsiteX75" fmla="*/ 6364035 w 12192000"/>
              <a:gd name="connsiteY75" fmla="*/ 1667683 h 2237474"/>
              <a:gd name="connsiteX76" fmla="*/ 6280959 w 12192000"/>
              <a:gd name="connsiteY76" fmla="*/ 1689329 h 2237474"/>
              <a:gd name="connsiteX77" fmla="*/ 6243319 w 12192000"/>
              <a:gd name="connsiteY77" fmla="*/ 1695560 h 2237474"/>
              <a:gd name="connsiteX78" fmla="*/ 6098321 w 12192000"/>
              <a:gd name="connsiteY78" fmla="*/ 1721646 h 2237474"/>
              <a:gd name="connsiteX79" fmla="*/ 5880652 w 12192000"/>
              <a:gd name="connsiteY79" fmla="*/ 1779643 h 2237474"/>
              <a:gd name="connsiteX80" fmla="*/ 5785959 w 12192000"/>
              <a:gd name="connsiteY80" fmla="*/ 1775307 h 2237474"/>
              <a:gd name="connsiteX81" fmla="*/ 5643534 w 12192000"/>
              <a:gd name="connsiteY81" fmla="*/ 1802919 h 2237474"/>
              <a:gd name="connsiteX82" fmla="*/ 5518799 w 12192000"/>
              <a:gd name="connsiteY82" fmla="*/ 1818312 h 2237474"/>
              <a:gd name="connsiteX83" fmla="*/ 5505014 w 12192000"/>
              <a:gd name="connsiteY83" fmla="*/ 1819259 h 2237474"/>
              <a:gd name="connsiteX84" fmla="*/ 5453307 w 12192000"/>
              <a:gd name="connsiteY84" fmla="*/ 1815450 h 2237474"/>
              <a:gd name="connsiteX85" fmla="*/ 5364192 w 12192000"/>
              <a:gd name="connsiteY85" fmla="*/ 1826074 h 2237474"/>
              <a:gd name="connsiteX86" fmla="*/ 5259633 w 12192000"/>
              <a:gd name="connsiteY86" fmla="*/ 1837160 h 2237474"/>
              <a:gd name="connsiteX87" fmla="*/ 5168852 w 12192000"/>
              <a:gd name="connsiteY87" fmla="*/ 1844846 h 2237474"/>
              <a:gd name="connsiteX88" fmla="*/ 5114927 w 12192000"/>
              <a:gd name="connsiteY88" fmla="*/ 1847827 h 2237474"/>
              <a:gd name="connsiteX89" fmla="*/ 5108970 w 12192000"/>
              <a:gd name="connsiteY89" fmla="*/ 1847935 h 2237474"/>
              <a:gd name="connsiteX90" fmla="*/ 5067961 w 12192000"/>
              <a:gd name="connsiteY90" fmla="*/ 1845917 h 2237474"/>
              <a:gd name="connsiteX91" fmla="*/ 5007075 w 12192000"/>
              <a:gd name="connsiteY91" fmla="*/ 1838626 h 2237474"/>
              <a:gd name="connsiteX92" fmla="*/ 4944087 w 12192000"/>
              <a:gd name="connsiteY92" fmla="*/ 1823332 h 2237474"/>
              <a:gd name="connsiteX93" fmla="*/ 4907662 w 12192000"/>
              <a:gd name="connsiteY93" fmla="*/ 1816900 h 2237474"/>
              <a:gd name="connsiteX94" fmla="*/ 4882386 w 12192000"/>
              <a:gd name="connsiteY94" fmla="*/ 1809844 h 2237474"/>
              <a:gd name="connsiteX95" fmla="*/ 4811440 w 12192000"/>
              <a:gd name="connsiteY95" fmla="*/ 1804655 h 2237474"/>
              <a:gd name="connsiteX96" fmla="*/ 4691075 w 12192000"/>
              <a:gd name="connsiteY96" fmla="*/ 1801389 h 2237474"/>
              <a:gd name="connsiteX97" fmla="*/ 4611738 w 12192000"/>
              <a:gd name="connsiteY97" fmla="*/ 1776964 h 2237474"/>
              <a:gd name="connsiteX98" fmla="*/ 4560070 w 12192000"/>
              <a:gd name="connsiteY98" fmla="*/ 1785640 h 2237474"/>
              <a:gd name="connsiteX99" fmla="*/ 4536503 w 12192000"/>
              <a:gd name="connsiteY99" fmla="*/ 1785334 h 2237474"/>
              <a:gd name="connsiteX100" fmla="*/ 4513724 w 12192000"/>
              <a:gd name="connsiteY100" fmla="*/ 1791996 h 2237474"/>
              <a:gd name="connsiteX101" fmla="*/ 4459810 w 12192000"/>
              <a:gd name="connsiteY101" fmla="*/ 1797886 h 2237474"/>
              <a:gd name="connsiteX102" fmla="*/ 4379064 w 12192000"/>
              <a:gd name="connsiteY102" fmla="*/ 1817177 h 2237474"/>
              <a:gd name="connsiteX103" fmla="*/ 4319209 w 12192000"/>
              <a:gd name="connsiteY103" fmla="*/ 1834833 h 2237474"/>
              <a:gd name="connsiteX104" fmla="*/ 4290981 w 12192000"/>
              <a:gd name="connsiteY104" fmla="*/ 1839677 h 2237474"/>
              <a:gd name="connsiteX105" fmla="*/ 4285792 w 12192000"/>
              <a:gd name="connsiteY105" fmla="*/ 1836231 h 2237474"/>
              <a:gd name="connsiteX106" fmla="*/ 4238372 w 12192000"/>
              <a:gd name="connsiteY106" fmla="*/ 1851480 h 2237474"/>
              <a:gd name="connsiteX107" fmla="*/ 4232517 w 12192000"/>
              <a:gd name="connsiteY107" fmla="*/ 1852567 h 2237474"/>
              <a:gd name="connsiteX108" fmla="*/ 4191732 w 12192000"/>
              <a:gd name="connsiteY108" fmla="*/ 1857328 h 2237474"/>
              <a:gd name="connsiteX109" fmla="*/ 4065532 w 12192000"/>
              <a:gd name="connsiteY109" fmla="*/ 1855477 h 2237474"/>
              <a:gd name="connsiteX110" fmla="*/ 4028460 w 12192000"/>
              <a:gd name="connsiteY110" fmla="*/ 1855137 h 2237474"/>
              <a:gd name="connsiteX111" fmla="*/ 4002267 w 12192000"/>
              <a:gd name="connsiteY111" fmla="*/ 1852352 h 2237474"/>
              <a:gd name="connsiteX112" fmla="*/ 3931396 w 12192000"/>
              <a:gd name="connsiteY112" fmla="*/ 1858915 h 2237474"/>
              <a:gd name="connsiteX113" fmla="*/ 3812162 w 12192000"/>
              <a:gd name="connsiteY113" fmla="*/ 1875501 h 2237474"/>
              <a:gd name="connsiteX114" fmla="*/ 3729530 w 12192000"/>
              <a:gd name="connsiteY114" fmla="*/ 1864513 h 2237474"/>
              <a:gd name="connsiteX115" fmla="*/ 3680177 w 12192000"/>
              <a:gd name="connsiteY115" fmla="*/ 1881552 h 2237474"/>
              <a:gd name="connsiteX116" fmla="*/ 3567259 w 12192000"/>
              <a:gd name="connsiteY116" fmla="*/ 1893482 h 2237474"/>
              <a:gd name="connsiteX117" fmla="*/ 3405770 w 12192000"/>
              <a:gd name="connsiteY117" fmla="*/ 1904591 h 2237474"/>
              <a:gd name="connsiteX118" fmla="*/ 3280097 w 12192000"/>
              <a:gd name="connsiteY118" fmla="*/ 1919610 h 2237474"/>
              <a:gd name="connsiteX119" fmla="*/ 3123424 w 12192000"/>
              <a:gd name="connsiteY119" fmla="*/ 1952930 h 2237474"/>
              <a:gd name="connsiteX120" fmla="*/ 3009910 w 12192000"/>
              <a:gd name="connsiteY120" fmla="*/ 1957866 h 2237474"/>
              <a:gd name="connsiteX121" fmla="*/ 2995934 w 12192000"/>
              <a:gd name="connsiteY121" fmla="*/ 1967085 h 2237474"/>
              <a:gd name="connsiteX122" fmla="*/ 2980071 w 12192000"/>
              <a:gd name="connsiteY122" fmla="*/ 1972988 h 2237474"/>
              <a:gd name="connsiteX123" fmla="*/ 2978094 w 12192000"/>
              <a:gd name="connsiteY123" fmla="*/ 1972369 h 2237474"/>
              <a:gd name="connsiteX124" fmla="*/ 2942858 w 12192000"/>
              <a:gd name="connsiteY124" fmla="*/ 1981367 h 2237474"/>
              <a:gd name="connsiteX125" fmla="*/ 2875436 w 12192000"/>
              <a:gd name="connsiteY125" fmla="*/ 1996977 h 2237474"/>
              <a:gd name="connsiteX126" fmla="*/ 2874892 w 12192000"/>
              <a:gd name="connsiteY126" fmla="*/ 1996085 h 2237474"/>
              <a:gd name="connsiteX127" fmla="*/ 2864145 w 12192000"/>
              <a:gd name="connsiteY127" fmla="*/ 1994061 h 2237474"/>
              <a:gd name="connsiteX128" fmla="*/ 2843662 w 12192000"/>
              <a:gd name="connsiteY128" fmla="*/ 1992498 h 2237474"/>
              <a:gd name="connsiteX129" fmla="*/ 2796128 w 12192000"/>
              <a:gd name="connsiteY129" fmla="*/ 1976403 h 2237474"/>
              <a:gd name="connsiteX130" fmla="*/ 2756784 w 12192000"/>
              <a:gd name="connsiteY130" fmla="*/ 1985116 h 2237474"/>
              <a:gd name="connsiteX131" fmla="*/ 2748833 w 12192000"/>
              <a:gd name="connsiteY131" fmla="*/ 1986323 h 2237474"/>
              <a:gd name="connsiteX132" fmla="*/ 2748661 w 12192000"/>
              <a:gd name="connsiteY132" fmla="*/ 1986122 h 2237474"/>
              <a:gd name="connsiteX133" fmla="*/ 2740251 w 12192000"/>
              <a:gd name="connsiteY133" fmla="*/ 1986946 h 2237474"/>
              <a:gd name="connsiteX134" fmla="*/ 2718916 w 12192000"/>
              <a:gd name="connsiteY134" fmla="*/ 1990867 h 2237474"/>
              <a:gd name="connsiteX135" fmla="*/ 2713522 w 12192000"/>
              <a:gd name="connsiteY135" fmla="*/ 1990173 h 2237474"/>
              <a:gd name="connsiteX136" fmla="*/ 2680597 w 12192000"/>
              <a:gd name="connsiteY136" fmla="*/ 1984996 h 2237474"/>
              <a:gd name="connsiteX137" fmla="*/ 2578178 w 12192000"/>
              <a:gd name="connsiteY137" fmla="*/ 1990531 h 2237474"/>
              <a:gd name="connsiteX138" fmla="*/ 2476147 w 12192000"/>
              <a:gd name="connsiteY138" fmla="*/ 1998305 h 2237474"/>
              <a:gd name="connsiteX139" fmla="*/ 2373568 w 12192000"/>
              <a:gd name="connsiteY139" fmla="*/ 2003219 h 2237474"/>
              <a:gd name="connsiteX140" fmla="*/ 2321399 w 12192000"/>
              <a:gd name="connsiteY140" fmla="*/ 1989467 h 2237474"/>
              <a:gd name="connsiteX141" fmla="*/ 2315525 w 12192000"/>
              <a:gd name="connsiteY141" fmla="*/ 1989708 h 2237474"/>
              <a:gd name="connsiteX142" fmla="*/ 2300792 w 12192000"/>
              <a:gd name="connsiteY142" fmla="*/ 1994290 h 2237474"/>
              <a:gd name="connsiteX143" fmla="*/ 2295469 w 12192000"/>
              <a:gd name="connsiteY143" fmla="*/ 1996659 h 2237474"/>
              <a:gd name="connsiteX144" fmla="*/ 2287219 w 12192000"/>
              <a:gd name="connsiteY144" fmla="*/ 1998750 h 2237474"/>
              <a:gd name="connsiteX145" fmla="*/ 2286948 w 12192000"/>
              <a:gd name="connsiteY145" fmla="*/ 1998596 h 2237474"/>
              <a:gd name="connsiteX146" fmla="*/ 2243069 w 12192000"/>
              <a:gd name="connsiteY146" fmla="*/ 2015111 h 2237474"/>
              <a:gd name="connsiteX147" fmla="*/ 2186609 w 12192000"/>
              <a:gd name="connsiteY147" fmla="*/ 2008263 h 2237474"/>
              <a:gd name="connsiteX148" fmla="*/ 2164831 w 12192000"/>
              <a:gd name="connsiteY148" fmla="*/ 2010143 h 2237474"/>
              <a:gd name="connsiteX149" fmla="*/ 2152836 w 12192000"/>
              <a:gd name="connsiteY149" fmla="*/ 2010048 h 2237474"/>
              <a:gd name="connsiteX150" fmla="*/ 2117102 w 12192000"/>
              <a:gd name="connsiteY150" fmla="*/ 2023004 h 2237474"/>
              <a:gd name="connsiteX151" fmla="*/ 2111935 w 12192000"/>
              <a:gd name="connsiteY151" fmla="*/ 2023163 h 2237474"/>
              <a:gd name="connsiteX152" fmla="*/ 2089991 w 12192000"/>
              <a:gd name="connsiteY152" fmla="*/ 2034193 h 2237474"/>
              <a:gd name="connsiteX153" fmla="*/ 2058061 w 12192000"/>
              <a:gd name="connsiteY153" fmla="*/ 2047942 h 2237474"/>
              <a:gd name="connsiteX154" fmla="*/ 2055737 w 12192000"/>
              <a:gd name="connsiteY154" fmla="*/ 2047704 h 2237474"/>
              <a:gd name="connsiteX155" fmla="*/ 2042244 w 12192000"/>
              <a:gd name="connsiteY155" fmla="*/ 2055560 h 2237474"/>
              <a:gd name="connsiteX156" fmla="*/ 1976224 w 12192000"/>
              <a:gd name="connsiteY156" fmla="*/ 2074257 h 2237474"/>
              <a:gd name="connsiteX157" fmla="*/ 1877728 w 12192000"/>
              <a:gd name="connsiteY157" fmla="*/ 2101004 h 2237474"/>
              <a:gd name="connsiteX158" fmla="*/ 1759056 w 12192000"/>
              <a:gd name="connsiteY158" fmla="*/ 2125608 h 2237474"/>
              <a:gd name="connsiteX159" fmla="*/ 1637948 w 12192000"/>
              <a:gd name="connsiteY159" fmla="*/ 2172597 h 2237474"/>
              <a:gd name="connsiteX160" fmla="*/ 1434549 w 12192000"/>
              <a:gd name="connsiteY160" fmla="*/ 2234522 h 2237474"/>
              <a:gd name="connsiteX161" fmla="*/ 1398481 w 12192000"/>
              <a:gd name="connsiteY161" fmla="*/ 2237074 h 2237474"/>
              <a:gd name="connsiteX162" fmla="*/ 1398407 w 12192000"/>
              <a:gd name="connsiteY162" fmla="*/ 2237095 h 2237474"/>
              <a:gd name="connsiteX163" fmla="*/ 1370962 w 12192000"/>
              <a:gd name="connsiteY163" fmla="*/ 2237474 h 2237474"/>
              <a:gd name="connsiteX164" fmla="*/ 1356367 w 12192000"/>
              <a:gd name="connsiteY164" fmla="*/ 2235089 h 2237474"/>
              <a:gd name="connsiteX165" fmla="*/ 1324828 w 12192000"/>
              <a:gd name="connsiteY165" fmla="*/ 2231968 h 2237474"/>
              <a:gd name="connsiteX166" fmla="*/ 1297744 w 12192000"/>
              <a:gd name="connsiteY166" fmla="*/ 2235849 h 2237474"/>
              <a:gd name="connsiteX167" fmla="*/ 1286236 w 12192000"/>
              <a:gd name="connsiteY167" fmla="*/ 2233135 h 2237474"/>
              <a:gd name="connsiteX168" fmla="*/ 1283504 w 12192000"/>
              <a:gd name="connsiteY168" fmla="*/ 2233797 h 2237474"/>
              <a:gd name="connsiteX169" fmla="*/ 1279765 w 12192000"/>
              <a:gd name="connsiteY169" fmla="*/ 2229639 h 2237474"/>
              <a:gd name="connsiteX170" fmla="*/ 1195347 w 12192000"/>
              <a:gd name="connsiteY170" fmla="*/ 2212354 h 2237474"/>
              <a:gd name="connsiteX171" fmla="*/ 970251 w 12192000"/>
              <a:gd name="connsiteY171" fmla="*/ 2221029 h 2237474"/>
              <a:gd name="connsiteX172" fmla="*/ 812914 w 12192000"/>
              <a:gd name="connsiteY172" fmla="*/ 2202752 h 2237474"/>
              <a:gd name="connsiteX173" fmla="*/ 800195 w 12192000"/>
              <a:gd name="connsiteY173" fmla="*/ 2209407 h 2237474"/>
              <a:gd name="connsiteX174" fmla="*/ 784978 w 12192000"/>
              <a:gd name="connsiteY174" fmla="*/ 2212360 h 2237474"/>
              <a:gd name="connsiteX175" fmla="*/ 681987 w 12192000"/>
              <a:gd name="connsiteY175" fmla="*/ 2216757 h 2237474"/>
              <a:gd name="connsiteX176" fmla="*/ 669923 w 12192000"/>
              <a:gd name="connsiteY176" fmla="*/ 2211682 h 2237474"/>
              <a:gd name="connsiteX177" fmla="*/ 648680 w 12192000"/>
              <a:gd name="connsiteY177" fmla="*/ 2206229 h 2237474"/>
              <a:gd name="connsiteX178" fmla="*/ 597225 w 12192000"/>
              <a:gd name="connsiteY178" fmla="*/ 2180999 h 2237474"/>
              <a:gd name="connsiteX179" fmla="*/ 558449 w 12192000"/>
              <a:gd name="connsiteY179" fmla="*/ 2182346 h 2237474"/>
              <a:gd name="connsiteX180" fmla="*/ 550517 w 12192000"/>
              <a:gd name="connsiteY180" fmla="*/ 2182060 h 2237474"/>
              <a:gd name="connsiteX181" fmla="*/ 550309 w 12192000"/>
              <a:gd name="connsiteY181" fmla="*/ 2181825 h 2237474"/>
              <a:gd name="connsiteX182" fmla="*/ 541836 w 12192000"/>
              <a:gd name="connsiteY182" fmla="*/ 2181063 h 2237474"/>
              <a:gd name="connsiteX183" fmla="*/ 536057 w 12192000"/>
              <a:gd name="connsiteY183" fmla="*/ 2181537 h 2237474"/>
              <a:gd name="connsiteX184" fmla="*/ 520671 w 12192000"/>
              <a:gd name="connsiteY184" fmla="*/ 2180980 h 2237474"/>
              <a:gd name="connsiteX185" fmla="*/ 515024 w 12192000"/>
              <a:gd name="connsiteY185" fmla="*/ 2179258 h 2237474"/>
              <a:gd name="connsiteX186" fmla="*/ 512278 w 12192000"/>
              <a:gd name="connsiteY186" fmla="*/ 2176369 h 2237474"/>
              <a:gd name="connsiteX187" fmla="*/ 480419 w 12192000"/>
              <a:gd name="connsiteY187" fmla="*/ 2167807 h 2237474"/>
              <a:gd name="connsiteX188" fmla="*/ 413835 w 12192000"/>
              <a:gd name="connsiteY188" fmla="*/ 2156783 h 2237474"/>
              <a:gd name="connsiteX189" fmla="*/ 376513 w 12192000"/>
              <a:gd name="connsiteY189" fmla="*/ 2154014 h 2237474"/>
              <a:gd name="connsiteX190" fmla="*/ 273386 w 12192000"/>
              <a:gd name="connsiteY190" fmla="*/ 2142551 h 2237474"/>
              <a:gd name="connsiteX191" fmla="*/ 169207 w 12192000"/>
              <a:gd name="connsiteY191" fmla="*/ 2128100 h 2237474"/>
              <a:gd name="connsiteX192" fmla="*/ 93149 w 12192000"/>
              <a:gd name="connsiteY192" fmla="*/ 2105324 h 2237474"/>
              <a:gd name="connsiteX193" fmla="*/ 88109 w 12192000"/>
              <a:gd name="connsiteY193" fmla="*/ 2106704 h 2237474"/>
              <a:gd name="connsiteX194" fmla="*/ 80022 w 12192000"/>
              <a:gd name="connsiteY194" fmla="*/ 2107254 h 2237474"/>
              <a:gd name="connsiteX195" fmla="*/ 79717 w 12192000"/>
              <a:gd name="connsiteY195" fmla="*/ 2107046 h 2237474"/>
              <a:gd name="connsiteX196" fmla="*/ 72352 w 12192000"/>
              <a:gd name="connsiteY196" fmla="*/ 2107991 h 2237474"/>
              <a:gd name="connsiteX197" fmla="*/ 37645 w 12192000"/>
              <a:gd name="connsiteY197" fmla="*/ 2115401 h 2237474"/>
              <a:gd name="connsiteX198" fmla="*/ 4572 w 12192000"/>
              <a:gd name="connsiteY198" fmla="*/ 2111091 h 2237474"/>
              <a:gd name="connsiteX199" fmla="*/ 0 w 12192000"/>
              <a:gd name="connsiteY199" fmla="*/ 2110468 h 2237474"/>
              <a:gd name="connsiteX200" fmla="*/ 0 w 12192000"/>
              <a:gd name="connsiteY200"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34800 w 12192000"/>
              <a:gd name="connsiteY6" fmla="*/ 747840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34688 w 12192000"/>
              <a:gd name="connsiteY12" fmla="*/ 757726 h 2237474"/>
              <a:gd name="connsiteX13" fmla="*/ 10805004 w 12192000"/>
              <a:gd name="connsiteY13" fmla="*/ 757573 h 2237474"/>
              <a:gd name="connsiteX14" fmla="*/ 10739478 w 12192000"/>
              <a:gd name="connsiteY14" fmla="*/ 776841 h 2237474"/>
              <a:gd name="connsiteX15" fmla="*/ 10458762 w 12192000"/>
              <a:gd name="connsiteY15" fmla="*/ 755400 h 2237474"/>
              <a:gd name="connsiteX16" fmla="*/ 10211200 w 12192000"/>
              <a:gd name="connsiteY16" fmla="*/ 767513 h 2237474"/>
              <a:gd name="connsiteX17" fmla="*/ 10167995 w 12192000"/>
              <a:gd name="connsiteY17" fmla="*/ 760843 h 2237474"/>
              <a:gd name="connsiteX18" fmla="*/ 9997044 w 12192000"/>
              <a:gd name="connsiteY18" fmla="*/ 780129 h 2237474"/>
              <a:gd name="connsiteX19" fmla="*/ 9943887 w 12192000"/>
              <a:gd name="connsiteY19" fmla="*/ 804141 h 2237474"/>
              <a:gd name="connsiteX20" fmla="*/ 9918248 w 12192000"/>
              <a:gd name="connsiteY20" fmla="*/ 816628 h 2237474"/>
              <a:gd name="connsiteX21" fmla="*/ 9767091 w 12192000"/>
              <a:gd name="connsiteY21" fmla="*/ 870550 h 2237474"/>
              <a:gd name="connsiteX22" fmla="*/ 9683005 w 12192000"/>
              <a:gd name="connsiteY22" fmla="*/ 894128 h 2237474"/>
              <a:gd name="connsiteX23" fmla="*/ 9594438 w 12192000"/>
              <a:gd name="connsiteY23" fmla="*/ 919051 h 2237474"/>
              <a:gd name="connsiteX24" fmla="*/ 9577033 w 12192000"/>
              <a:gd name="connsiteY24" fmla="*/ 922857 h 2237474"/>
              <a:gd name="connsiteX25" fmla="*/ 9544189 w 12192000"/>
              <a:gd name="connsiteY25" fmla="*/ 938966 h 2237474"/>
              <a:gd name="connsiteX26" fmla="*/ 9500499 w 12192000"/>
              <a:gd name="connsiteY26" fmla="*/ 954680 h 2237474"/>
              <a:gd name="connsiteX27" fmla="*/ 9428195 w 12192000"/>
              <a:gd name="connsiteY27" fmla="*/ 986225 h 2237474"/>
              <a:gd name="connsiteX28" fmla="*/ 9410017 w 12192000"/>
              <a:gd name="connsiteY28" fmla="*/ 993931 h 2237474"/>
              <a:gd name="connsiteX29" fmla="*/ 9392919 w 12192000"/>
              <a:gd name="connsiteY29" fmla="*/ 994656 h 2237474"/>
              <a:gd name="connsiteX30" fmla="*/ 9278619 w 12192000"/>
              <a:gd name="connsiteY30" fmla="*/ 1011878 h 2237474"/>
              <a:gd name="connsiteX31" fmla="*/ 9268019 w 12192000"/>
              <a:gd name="connsiteY31" fmla="*/ 1007442 h 2237474"/>
              <a:gd name="connsiteX32" fmla="*/ 9234662 w 12192000"/>
              <a:gd name="connsiteY32" fmla="*/ 1023056 h 2237474"/>
              <a:gd name="connsiteX33" fmla="*/ 9181033 w 12192000"/>
              <a:gd name="connsiteY33" fmla="*/ 1037921 h 2237474"/>
              <a:gd name="connsiteX34" fmla="*/ 9155969 w 12192000"/>
              <a:gd name="connsiteY34" fmla="*/ 1046804 h 2237474"/>
              <a:gd name="connsiteX35" fmla="*/ 9133985 w 12192000"/>
              <a:gd name="connsiteY35" fmla="*/ 1046450 h 2237474"/>
              <a:gd name="connsiteX36" fmla="*/ 9012987 w 12192000"/>
              <a:gd name="connsiteY36" fmla="*/ 1061986 h 2237474"/>
              <a:gd name="connsiteX37" fmla="*/ 8968445 w 12192000"/>
              <a:gd name="connsiteY37" fmla="*/ 1052169 h 2237474"/>
              <a:gd name="connsiteX38" fmla="*/ 8958984 w 12192000"/>
              <a:gd name="connsiteY38" fmla="*/ 1057212 h 2237474"/>
              <a:gd name="connsiteX39" fmla="*/ 8886001 w 12192000"/>
              <a:gd name="connsiteY39" fmla="*/ 1067468 h 2237474"/>
              <a:gd name="connsiteX40" fmla="*/ 8838610 w 12192000"/>
              <a:gd name="connsiteY40" fmla="*/ 1075091 h 2237474"/>
              <a:gd name="connsiteX41" fmla="*/ 8750383 w 12192000"/>
              <a:gd name="connsiteY41" fmla="*/ 1097387 h 2237474"/>
              <a:gd name="connsiteX42" fmla="*/ 8665605 w 12192000"/>
              <a:gd name="connsiteY42" fmla="*/ 1110791 h 2237474"/>
              <a:gd name="connsiteX43" fmla="*/ 8584946 w 12192000"/>
              <a:gd name="connsiteY43" fmla="*/ 1135226 h 2237474"/>
              <a:gd name="connsiteX44" fmla="*/ 8460755 w 12192000"/>
              <a:gd name="connsiteY44" fmla="*/ 1203427 h 2237474"/>
              <a:gd name="connsiteX45" fmla="*/ 8419755 w 12192000"/>
              <a:gd name="connsiteY45" fmla="*/ 1216260 h 2237474"/>
              <a:gd name="connsiteX46" fmla="*/ 8411626 w 12192000"/>
              <a:gd name="connsiteY46" fmla="*/ 1214397 h 2237474"/>
              <a:gd name="connsiteX47" fmla="*/ 8363469 w 12192000"/>
              <a:gd name="connsiteY47" fmla="*/ 1246658 h 2237474"/>
              <a:gd name="connsiteX48" fmla="*/ 8275497 w 12192000"/>
              <a:gd name="connsiteY48" fmla="*/ 1264396 h 2237474"/>
              <a:gd name="connsiteX49" fmla="*/ 8206287 w 12192000"/>
              <a:gd name="connsiteY49" fmla="*/ 1273060 h 2237474"/>
              <a:gd name="connsiteX50" fmla="*/ 8168705 w 12192000"/>
              <a:gd name="connsiteY50" fmla="*/ 1279956 h 2237474"/>
              <a:gd name="connsiteX51" fmla="*/ 8139997 w 12192000"/>
              <a:gd name="connsiteY51" fmla="*/ 1282713 h 2237474"/>
              <a:gd name="connsiteX52" fmla="*/ 8074238 w 12192000"/>
              <a:gd name="connsiteY52" fmla="*/ 1301895 h 2237474"/>
              <a:gd name="connsiteX53" fmla="*/ 7968292 w 12192000"/>
              <a:gd name="connsiteY53" fmla="*/ 1338779 h 2237474"/>
              <a:gd name="connsiteX54" fmla="*/ 7902328 w 12192000"/>
              <a:gd name="connsiteY54" fmla="*/ 1345865 h 2237474"/>
              <a:gd name="connsiteX55" fmla="*/ 7875879 w 12192000"/>
              <a:gd name="connsiteY55" fmla="*/ 1345646 h 2237474"/>
              <a:gd name="connsiteX56" fmla="*/ 7840612 w 12192000"/>
              <a:gd name="connsiteY56" fmla="*/ 1369373 h 2237474"/>
              <a:gd name="connsiteX57" fmla="*/ 7786819 w 12192000"/>
              <a:gd name="connsiteY57" fmla="*/ 1378970 h 2237474"/>
              <a:gd name="connsiteX58" fmla="*/ 7548172 w 12192000"/>
              <a:gd name="connsiteY58" fmla="*/ 1417460 h 2237474"/>
              <a:gd name="connsiteX59" fmla="*/ 7483437 w 12192000"/>
              <a:gd name="connsiteY59" fmla="*/ 1478152 h 2237474"/>
              <a:gd name="connsiteX60" fmla="*/ 7377870 w 12192000"/>
              <a:gd name="connsiteY60" fmla="*/ 1523319 h 2237474"/>
              <a:gd name="connsiteX61" fmla="*/ 7230737 w 12192000"/>
              <a:gd name="connsiteY61" fmla="*/ 1562633 h 2237474"/>
              <a:gd name="connsiteX62" fmla="*/ 7224458 w 12192000"/>
              <a:gd name="connsiteY62" fmla="*/ 1573008 h 2237474"/>
              <a:gd name="connsiteX63" fmla="*/ 7183121 w 12192000"/>
              <a:gd name="connsiteY63" fmla="*/ 1595162 h 2237474"/>
              <a:gd name="connsiteX64" fmla="*/ 7164601 w 12192000"/>
              <a:gd name="connsiteY64" fmla="*/ 1606490 h 2237474"/>
              <a:gd name="connsiteX65" fmla="*/ 7092727 w 12192000"/>
              <a:gd name="connsiteY65" fmla="*/ 1623628 h 2237474"/>
              <a:gd name="connsiteX66" fmla="*/ 7031309 w 12192000"/>
              <a:gd name="connsiteY66" fmla="*/ 1619451 h 2237474"/>
              <a:gd name="connsiteX67" fmla="*/ 6900177 w 12192000"/>
              <a:gd name="connsiteY67" fmla="*/ 1636016 h 2237474"/>
              <a:gd name="connsiteX68" fmla="*/ 6795372 w 12192000"/>
              <a:gd name="connsiteY68" fmla="*/ 1644845 h 2237474"/>
              <a:gd name="connsiteX69" fmla="*/ 6692251 w 12192000"/>
              <a:gd name="connsiteY69" fmla="*/ 1656357 h 2237474"/>
              <a:gd name="connsiteX70" fmla="*/ 6655235 w 12192000"/>
              <a:gd name="connsiteY70" fmla="*/ 1661869 h 2237474"/>
              <a:gd name="connsiteX71" fmla="*/ 6554894 w 12192000"/>
              <a:gd name="connsiteY71" fmla="*/ 1664428 h 2237474"/>
              <a:gd name="connsiteX72" fmla="*/ 6516595 w 12192000"/>
              <a:gd name="connsiteY72" fmla="*/ 1667475 h 2237474"/>
              <a:gd name="connsiteX73" fmla="*/ 6508541 w 12192000"/>
              <a:gd name="connsiteY73" fmla="*/ 1668757 h 2237474"/>
              <a:gd name="connsiteX74" fmla="*/ 6471012 w 12192000"/>
              <a:gd name="connsiteY74" fmla="*/ 1678604 h 2237474"/>
              <a:gd name="connsiteX75" fmla="*/ 6364035 w 12192000"/>
              <a:gd name="connsiteY75" fmla="*/ 1667683 h 2237474"/>
              <a:gd name="connsiteX76" fmla="*/ 6280959 w 12192000"/>
              <a:gd name="connsiteY76" fmla="*/ 1689329 h 2237474"/>
              <a:gd name="connsiteX77" fmla="*/ 6243319 w 12192000"/>
              <a:gd name="connsiteY77" fmla="*/ 1695560 h 2237474"/>
              <a:gd name="connsiteX78" fmla="*/ 6098321 w 12192000"/>
              <a:gd name="connsiteY78" fmla="*/ 1721646 h 2237474"/>
              <a:gd name="connsiteX79" fmla="*/ 5880652 w 12192000"/>
              <a:gd name="connsiteY79" fmla="*/ 1779643 h 2237474"/>
              <a:gd name="connsiteX80" fmla="*/ 5785959 w 12192000"/>
              <a:gd name="connsiteY80" fmla="*/ 1775307 h 2237474"/>
              <a:gd name="connsiteX81" fmla="*/ 5643534 w 12192000"/>
              <a:gd name="connsiteY81" fmla="*/ 1802919 h 2237474"/>
              <a:gd name="connsiteX82" fmla="*/ 5518799 w 12192000"/>
              <a:gd name="connsiteY82" fmla="*/ 1818312 h 2237474"/>
              <a:gd name="connsiteX83" fmla="*/ 5505014 w 12192000"/>
              <a:gd name="connsiteY83" fmla="*/ 1819259 h 2237474"/>
              <a:gd name="connsiteX84" fmla="*/ 5453307 w 12192000"/>
              <a:gd name="connsiteY84" fmla="*/ 1815450 h 2237474"/>
              <a:gd name="connsiteX85" fmla="*/ 5364192 w 12192000"/>
              <a:gd name="connsiteY85" fmla="*/ 1826074 h 2237474"/>
              <a:gd name="connsiteX86" fmla="*/ 5259633 w 12192000"/>
              <a:gd name="connsiteY86" fmla="*/ 1837160 h 2237474"/>
              <a:gd name="connsiteX87" fmla="*/ 5149802 w 12192000"/>
              <a:gd name="connsiteY87" fmla="*/ 1844846 h 2237474"/>
              <a:gd name="connsiteX88" fmla="*/ 5114927 w 12192000"/>
              <a:gd name="connsiteY88" fmla="*/ 1847827 h 2237474"/>
              <a:gd name="connsiteX89" fmla="*/ 5108970 w 12192000"/>
              <a:gd name="connsiteY89" fmla="*/ 1847935 h 2237474"/>
              <a:gd name="connsiteX90" fmla="*/ 5067961 w 12192000"/>
              <a:gd name="connsiteY90" fmla="*/ 1845917 h 2237474"/>
              <a:gd name="connsiteX91" fmla="*/ 5007075 w 12192000"/>
              <a:gd name="connsiteY91" fmla="*/ 1838626 h 2237474"/>
              <a:gd name="connsiteX92" fmla="*/ 4944087 w 12192000"/>
              <a:gd name="connsiteY92" fmla="*/ 1823332 h 2237474"/>
              <a:gd name="connsiteX93" fmla="*/ 4907662 w 12192000"/>
              <a:gd name="connsiteY93" fmla="*/ 1816900 h 2237474"/>
              <a:gd name="connsiteX94" fmla="*/ 4882386 w 12192000"/>
              <a:gd name="connsiteY94" fmla="*/ 1809844 h 2237474"/>
              <a:gd name="connsiteX95" fmla="*/ 4811440 w 12192000"/>
              <a:gd name="connsiteY95" fmla="*/ 1804655 h 2237474"/>
              <a:gd name="connsiteX96" fmla="*/ 4691075 w 12192000"/>
              <a:gd name="connsiteY96" fmla="*/ 1801389 h 2237474"/>
              <a:gd name="connsiteX97" fmla="*/ 4611738 w 12192000"/>
              <a:gd name="connsiteY97" fmla="*/ 1776964 h 2237474"/>
              <a:gd name="connsiteX98" fmla="*/ 4560070 w 12192000"/>
              <a:gd name="connsiteY98" fmla="*/ 1785640 h 2237474"/>
              <a:gd name="connsiteX99" fmla="*/ 4536503 w 12192000"/>
              <a:gd name="connsiteY99" fmla="*/ 1785334 h 2237474"/>
              <a:gd name="connsiteX100" fmla="*/ 4513724 w 12192000"/>
              <a:gd name="connsiteY100" fmla="*/ 1791996 h 2237474"/>
              <a:gd name="connsiteX101" fmla="*/ 4459810 w 12192000"/>
              <a:gd name="connsiteY101" fmla="*/ 1797886 h 2237474"/>
              <a:gd name="connsiteX102" fmla="*/ 4379064 w 12192000"/>
              <a:gd name="connsiteY102" fmla="*/ 1817177 h 2237474"/>
              <a:gd name="connsiteX103" fmla="*/ 4319209 w 12192000"/>
              <a:gd name="connsiteY103" fmla="*/ 1834833 h 2237474"/>
              <a:gd name="connsiteX104" fmla="*/ 4290981 w 12192000"/>
              <a:gd name="connsiteY104" fmla="*/ 1839677 h 2237474"/>
              <a:gd name="connsiteX105" fmla="*/ 4285792 w 12192000"/>
              <a:gd name="connsiteY105" fmla="*/ 1836231 h 2237474"/>
              <a:gd name="connsiteX106" fmla="*/ 4238372 w 12192000"/>
              <a:gd name="connsiteY106" fmla="*/ 1851480 h 2237474"/>
              <a:gd name="connsiteX107" fmla="*/ 4232517 w 12192000"/>
              <a:gd name="connsiteY107" fmla="*/ 1852567 h 2237474"/>
              <a:gd name="connsiteX108" fmla="*/ 4191732 w 12192000"/>
              <a:gd name="connsiteY108" fmla="*/ 1857328 h 2237474"/>
              <a:gd name="connsiteX109" fmla="*/ 4065532 w 12192000"/>
              <a:gd name="connsiteY109" fmla="*/ 1855477 h 2237474"/>
              <a:gd name="connsiteX110" fmla="*/ 4028460 w 12192000"/>
              <a:gd name="connsiteY110" fmla="*/ 1855137 h 2237474"/>
              <a:gd name="connsiteX111" fmla="*/ 4002267 w 12192000"/>
              <a:gd name="connsiteY111" fmla="*/ 1852352 h 2237474"/>
              <a:gd name="connsiteX112" fmla="*/ 3931396 w 12192000"/>
              <a:gd name="connsiteY112" fmla="*/ 1858915 h 2237474"/>
              <a:gd name="connsiteX113" fmla="*/ 3812162 w 12192000"/>
              <a:gd name="connsiteY113" fmla="*/ 1875501 h 2237474"/>
              <a:gd name="connsiteX114" fmla="*/ 3729530 w 12192000"/>
              <a:gd name="connsiteY114" fmla="*/ 1864513 h 2237474"/>
              <a:gd name="connsiteX115" fmla="*/ 3680177 w 12192000"/>
              <a:gd name="connsiteY115" fmla="*/ 1881552 h 2237474"/>
              <a:gd name="connsiteX116" fmla="*/ 3567259 w 12192000"/>
              <a:gd name="connsiteY116" fmla="*/ 1893482 h 2237474"/>
              <a:gd name="connsiteX117" fmla="*/ 3405770 w 12192000"/>
              <a:gd name="connsiteY117" fmla="*/ 1904591 h 2237474"/>
              <a:gd name="connsiteX118" fmla="*/ 3280097 w 12192000"/>
              <a:gd name="connsiteY118" fmla="*/ 1919610 h 2237474"/>
              <a:gd name="connsiteX119" fmla="*/ 3123424 w 12192000"/>
              <a:gd name="connsiteY119" fmla="*/ 1952930 h 2237474"/>
              <a:gd name="connsiteX120" fmla="*/ 3009910 w 12192000"/>
              <a:gd name="connsiteY120" fmla="*/ 1957866 h 2237474"/>
              <a:gd name="connsiteX121" fmla="*/ 2995934 w 12192000"/>
              <a:gd name="connsiteY121" fmla="*/ 1967085 h 2237474"/>
              <a:gd name="connsiteX122" fmla="*/ 2980071 w 12192000"/>
              <a:gd name="connsiteY122" fmla="*/ 1972988 h 2237474"/>
              <a:gd name="connsiteX123" fmla="*/ 2978094 w 12192000"/>
              <a:gd name="connsiteY123" fmla="*/ 1972369 h 2237474"/>
              <a:gd name="connsiteX124" fmla="*/ 2942858 w 12192000"/>
              <a:gd name="connsiteY124" fmla="*/ 1981367 h 2237474"/>
              <a:gd name="connsiteX125" fmla="*/ 2875436 w 12192000"/>
              <a:gd name="connsiteY125" fmla="*/ 1996977 h 2237474"/>
              <a:gd name="connsiteX126" fmla="*/ 2874892 w 12192000"/>
              <a:gd name="connsiteY126" fmla="*/ 1996085 h 2237474"/>
              <a:gd name="connsiteX127" fmla="*/ 2864145 w 12192000"/>
              <a:gd name="connsiteY127" fmla="*/ 1994061 h 2237474"/>
              <a:gd name="connsiteX128" fmla="*/ 2843662 w 12192000"/>
              <a:gd name="connsiteY128" fmla="*/ 1992498 h 2237474"/>
              <a:gd name="connsiteX129" fmla="*/ 2796128 w 12192000"/>
              <a:gd name="connsiteY129" fmla="*/ 1976403 h 2237474"/>
              <a:gd name="connsiteX130" fmla="*/ 2756784 w 12192000"/>
              <a:gd name="connsiteY130" fmla="*/ 1985116 h 2237474"/>
              <a:gd name="connsiteX131" fmla="*/ 2748833 w 12192000"/>
              <a:gd name="connsiteY131" fmla="*/ 1986323 h 2237474"/>
              <a:gd name="connsiteX132" fmla="*/ 2748661 w 12192000"/>
              <a:gd name="connsiteY132" fmla="*/ 1986122 h 2237474"/>
              <a:gd name="connsiteX133" fmla="*/ 2740251 w 12192000"/>
              <a:gd name="connsiteY133" fmla="*/ 1986946 h 2237474"/>
              <a:gd name="connsiteX134" fmla="*/ 2718916 w 12192000"/>
              <a:gd name="connsiteY134" fmla="*/ 1990867 h 2237474"/>
              <a:gd name="connsiteX135" fmla="*/ 2713522 w 12192000"/>
              <a:gd name="connsiteY135" fmla="*/ 1990173 h 2237474"/>
              <a:gd name="connsiteX136" fmla="*/ 2680597 w 12192000"/>
              <a:gd name="connsiteY136" fmla="*/ 1984996 h 2237474"/>
              <a:gd name="connsiteX137" fmla="*/ 2578178 w 12192000"/>
              <a:gd name="connsiteY137" fmla="*/ 1990531 h 2237474"/>
              <a:gd name="connsiteX138" fmla="*/ 2476147 w 12192000"/>
              <a:gd name="connsiteY138" fmla="*/ 1998305 h 2237474"/>
              <a:gd name="connsiteX139" fmla="*/ 2373568 w 12192000"/>
              <a:gd name="connsiteY139" fmla="*/ 2003219 h 2237474"/>
              <a:gd name="connsiteX140" fmla="*/ 2321399 w 12192000"/>
              <a:gd name="connsiteY140" fmla="*/ 1989467 h 2237474"/>
              <a:gd name="connsiteX141" fmla="*/ 2315525 w 12192000"/>
              <a:gd name="connsiteY141" fmla="*/ 1989708 h 2237474"/>
              <a:gd name="connsiteX142" fmla="*/ 2300792 w 12192000"/>
              <a:gd name="connsiteY142" fmla="*/ 1994290 h 2237474"/>
              <a:gd name="connsiteX143" fmla="*/ 2295469 w 12192000"/>
              <a:gd name="connsiteY143" fmla="*/ 1996659 h 2237474"/>
              <a:gd name="connsiteX144" fmla="*/ 2287219 w 12192000"/>
              <a:gd name="connsiteY144" fmla="*/ 1998750 h 2237474"/>
              <a:gd name="connsiteX145" fmla="*/ 2286948 w 12192000"/>
              <a:gd name="connsiteY145" fmla="*/ 1998596 h 2237474"/>
              <a:gd name="connsiteX146" fmla="*/ 2243069 w 12192000"/>
              <a:gd name="connsiteY146" fmla="*/ 2015111 h 2237474"/>
              <a:gd name="connsiteX147" fmla="*/ 2186609 w 12192000"/>
              <a:gd name="connsiteY147" fmla="*/ 2008263 h 2237474"/>
              <a:gd name="connsiteX148" fmla="*/ 2164831 w 12192000"/>
              <a:gd name="connsiteY148" fmla="*/ 2010143 h 2237474"/>
              <a:gd name="connsiteX149" fmla="*/ 2152836 w 12192000"/>
              <a:gd name="connsiteY149" fmla="*/ 2010048 h 2237474"/>
              <a:gd name="connsiteX150" fmla="*/ 2117102 w 12192000"/>
              <a:gd name="connsiteY150" fmla="*/ 2023004 h 2237474"/>
              <a:gd name="connsiteX151" fmla="*/ 2111935 w 12192000"/>
              <a:gd name="connsiteY151" fmla="*/ 2023163 h 2237474"/>
              <a:gd name="connsiteX152" fmla="*/ 2089991 w 12192000"/>
              <a:gd name="connsiteY152" fmla="*/ 2034193 h 2237474"/>
              <a:gd name="connsiteX153" fmla="*/ 2058061 w 12192000"/>
              <a:gd name="connsiteY153" fmla="*/ 2047942 h 2237474"/>
              <a:gd name="connsiteX154" fmla="*/ 2055737 w 12192000"/>
              <a:gd name="connsiteY154" fmla="*/ 2047704 h 2237474"/>
              <a:gd name="connsiteX155" fmla="*/ 2042244 w 12192000"/>
              <a:gd name="connsiteY155" fmla="*/ 2055560 h 2237474"/>
              <a:gd name="connsiteX156" fmla="*/ 1976224 w 12192000"/>
              <a:gd name="connsiteY156" fmla="*/ 2074257 h 2237474"/>
              <a:gd name="connsiteX157" fmla="*/ 1877728 w 12192000"/>
              <a:gd name="connsiteY157" fmla="*/ 2101004 h 2237474"/>
              <a:gd name="connsiteX158" fmla="*/ 1759056 w 12192000"/>
              <a:gd name="connsiteY158" fmla="*/ 2125608 h 2237474"/>
              <a:gd name="connsiteX159" fmla="*/ 1637948 w 12192000"/>
              <a:gd name="connsiteY159" fmla="*/ 2172597 h 2237474"/>
              <a:gd name="connsiteX160" fmla="*/ 1434549 w 12192000"/>
              <a:gd name="connsiteY160" fmla="*/ 2234522 h 2237474"/>
              <a:gd name="connsiteX161" fmla="*/ 1398481 w 12192000"/>
              <a:gd name="connsiteY161" fmla="*/ 2237074 h 2237474"/>
              <a:gd name="connsiteX162" fmla="*/ 1398407 w 12192000"/>
              <a:gd name="connsiteY162" fmla="*/ 2237095 h 2237474"/>
              <a:gd name="connsiteX163" fmla="*/ 1370962 w 12192000"/>
              <a:gd name="connsiteY163" fmla="*/ 2237474 h 2237474"/>
              <a:gd name="connsiteX164" fmla="*/ 1356367 w 12192000"/>
              <a:gd name="connsiteY164" fmla="*/ 2235089 h 2237474"/>
              <a:gd name="connsiteX165" fmla="*/ 1324828 w 12192000"/>
              <a:gd name="connsiteY165" fmla="*/ 2231968 h 2237474"/>
              <a:gd name="connsiteX166" fmla="*/ 1297744 w 12192000"/>
              <a:gd name="connsiteY166" fmla="*/ 2235849 h 2237474"/>
              <a:gd name="connsiteX167" fmla="*/ 1286236 w 12192000"/>
              <a:gd name="connsiteY167" fmla="*/ 2233135 h 2237474"/>
              <a:gd name="connsiteX168" fmla="*/ 1283504 w 12192000"/>
              <a:gd name="connsiteY168" fmla="*/ 2233797 h 2237474"/>
              <a:gd name="connsiteX169" fmla="*/ 1279765 w 12192000"/>
              <a:gd name="connsiteY169" fmla="*/ 2229639 h 2237474"/>
              <a:gd name="connsiteX170" fmla="*/ 1195347 w 12192000"/>
              <a:gd name="connsiteY170" fmla="*/ 2212354 h 2237474"/>
              <a:gd name="connsiteX171" fmla="*/ 970251 w 12192000"/>
              <a:gd name="connsiteY171" fmla="*/ 2221029 h 2237474"/>
              <a:gd name="connsiteX172" fmla="*/ 812914 w 12192000"/>
              <a:gd name="connsiteY172" fmla="*/ 2202752 h 2237474"/>
              <a:gd name="connsiteX173" fmla="*/ 800195 w 12192000"/>
              <a:gd name="connsiteY173" fmla="*/ 2209407 h 2237474"/>
              <a:gd name="connsiteX174" fmla="*/ 784978 w 12192000"/>
              <a:gd name="connsiteY174" fmla="*/ 2212360 h 2237474"/>
              <a:gd name="connsiteX175" fmla="*/ 681987 w 12192000"/>
              <a:gd name="connsiteY175" fmla="*/ 2216757 h 2237474"/>
              <a:gd name="connsiteX176" fmla="*/ 669923 w 12192000"/>
              <a:gd name="connsiteY176" fmla="*/ 2211682 h 2237474"/>
              <a:gd name="connsiteX177" fmla="*/ 648680 w 12192000"/>
              <a:gd name="connsiteY177" fmla="*/ 2206229 h 2237474"/>
              <a:gd name="connsiteX178" fmla="*/ 597225 w 12192000"/>
              <a:gd name="connsiteY178" fmla="*/ 2180999 h 2237474"/>
              <a:gd name="connsiteX179" fmla="*/ 558449 w 12192000"/>
              <a:gd name="connsiteY179" fmla="*/ 2182346 h 2237474"/>
              <a:gd name="connsiteX180" fmla="*/ 550517 w 12192000"/>
              <a:gd name="connsiteY180" fmla="*/ 2182060 h 2237474"/>
              <a:gd name="connsiteX181" fmla="*/ 550309 w 12192000"/>
              <a:gd name="connsiteY181" fmla="*/ 2181825 h 2237474"/>
              <a:gd name="connsiteX182" fmla="*/ 541836 w 12192000"/>
              <a:gd name="connsiteY182" fmla="*/ 2181063 h 2237474"/>
              <a:gd name="connsiteX183" fmla="*/ 536057 w 12192000"/>
              <a:gd name="connsiteY183" fmla="*/ 2181537 h 2237474"/>
              <a:gd name="connsiteX184" fmla="*/ 520671 w 12192000"/>
              <a:gd name="connsiteY184" fmla="*/ 2180980 h 2237474"/>
              <a:gd name="connsiteX185" fmla="*/ 515024 w 12192000"/>
              <a:gd name="connsiteY185" fmla="*/ 2179258 h 2237474"/>
              <a:gd name="connsiteX186" fmla="*/ 512278 w 12192000"/>
              <a:gd name="connsiteY186" fmla="*/ 2176369 h 2237474"/>
              <a:gd name="connsiteX187" fmla="*/ 480419 w 12192000"/>
              <a:gd name="connsiteY187" fmla="*/ 2167807 h 2237474"/>
              <a:gd name="connsiteX188" fmla="*/ 413835 w 12192000"/>
              <a:gd name="connsiteY188" fmla="*/ 2156783 h 2237474"/>
              <a:gd name="connsiteX189" fmla="*/ 376513 w 12192000"/>
              <a:gd name="connsiteY189" fmla="*/ 2154014 h 2237474"/>
              <a:gd name="connsiteX190" fmla="*/ 273386 w 12192000"/>
              <a:gd name="connsiteY190" fmla="*/ 2142551 h 2237474"/>
              <a:gd name="connsiteX191" fmla="*/ 169207 w 12192000"/>
              <a:gd name="connsiteY191" fmla="*/ 2128100 h 2237474"/>
              <a:gd name="connsiteX192" fmla="*/ 93149 w 12192000"/>
              <a:gd name="connsiteY192" fmla="*/ 2105324 h 2237474"/>
              <a:gd name="connsiteX193" fmla="*/ 88109 w 12192000"/>
              <a:gd name="connsiteY193" fmla="*/ 2106704 h 2237474"/>
              <a:gd name="connsiteX194" fmla="*/ 80022 w 12192000"/>
              <a:gd name="connsiteY194" fmla="*/ 2107254 h 2237474"/>
              <a:gd name="connsiteX195" fmla="*/ 79717 w 12192000"/>
              <a:gd name="connsiteY195" fmla="*/ 2107046 h 2237474"/>
              <a:gd name="connsiteX196" fmla="*/ 72352 w 12192000"/>
              <a:gd name="connsiteY196" fmla="*/ 2107991 h 2237474"/>
              <a:gd name="connsiteX197" fmla="*/ 37645 w 12192000"/>
              <a:gd name="connsiteY197" fmla="*/ 2115401 h 2237474"/>
              <a:gd name="connsiteX198" fmla="*/ 4572 w 12192000"/>
              <a:gd name="connsiteY198" fmla="*/ 2111091 h 2237474"/>
              <a:gd name="connsiteX199" fmla="*/ 0 w 12192000"/>
              <a:gd name="connsiteY199" fmla="*/ 2110468 h 2237474"/>
              <a:gd name="connsiteX200" fmla="*/ 0 w 12192000"/>
              <a:gd name="connsiteY200"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34800 w 12192000"/>
              <a:gd name="connsiteY6" fmla="*/ 747840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34688 w 12192000"/>
              <a:gd name="connsiteY12" fmla="*/ 757726 h 2237474"/>
              <a:gd name="connsiteX13" fmla="*/ 10805004 w 12192000"/>
              <a:gd name="connsiteY13" fmla="*/ 757573 h 2237474"/>
              <a:gd name="connsiteX14" fmla="*/ 10739478 w 12192000"/>
              <a:gd name="connsiteY14" fmla="*/ 776841 h 2237474"/>
              <a:gd name="connsiteX15" fmla="*/ 10458762 w 12192000"/>
              <a:gd name="connsiteY15" fmla="*/ 755400 h 2237474"/>
              <a:gd name="connsiteX16" fmla="*/ 10211200 w 12192000"/>
              <a:gd name="connsiteY16" fmla="*/ 767513 h 2237474"/>
              <a:gd name="connsiteX17" fmla="*/ 10167995 w 12192000"/>
              <a:gd name="connsiteY17" fmla="*/ 760843 h 2237474"/>
              <a:gd name="connsiteX18" fmla="*/ 9997044 w 12192000"/>
              <a:gd name="connsiteY18" fmla="*/ 780129 h 2237474"/>
              <a:gd name="connsiteX19" fmla="*/ 9943887 w 12192000"/>
              <a:gd name="connsiteY19" fmla="*/ 804141 h 2237474"/>
              <a:gd name="connsiteX20" fmla="*/ 9918248 w 12192000"/>
              <a:gd name="connsiteY20" fmla="*/ 816628 h 2237474"/>
              <a:gd name="connsiteX21" fmla="*/ 9767091 w 12192000"/>
              <a:gd name="connsiteY21" fmla="*/ 870550 h 2237474"/>
              <a:gd name="connsiteX22" fmla="*/ 9683005 w 12192000"/>
              <a:gd name="connsiteY22" fmla="*/ 894128 h 2237474"/>
              <a:gd name="connsiteX23" fmla="*/ 9594438 w 12192000"/>
              <a:gd name="connsiteY23" fmla="*/ 919051 h 2237474"/>
              <a:gd name="connsiteX24" fmla="*/ 9577033 w 12192000"/>
              <a:gd name="connsiteY24" fmla="*/ 922857 h 2237474"/>
              <a:gd name="connsiteX25" fmla="*/ 9544189 w 12192000"/>
              <a:gd name="connsiteY25" fmla="*/ 938966 h 2237474"/>
              <a:gd name="connsiteX26" fmla="*/ 9500499 w 12192000"/>
              <a:gd name="connsiteY26" fmla="*/ 954680 h 2237474"/>
              <a:gd name="connsiteX27" fmla="*/ 9428195 w 12192000"/>
              <a:gd name="connsiteY27" fmla="*/ 986225 h 2237474"/>
              <a:gd name="connsiteX28" fmla="*/ 9410017 w 12192000"/>
              <a:gd name="connsiteY28" fmla="*/ 993931 h 2237474"/>
              <a:gd name="connsiteX29" fmla="*/ 9392919 w 12192000"/>
              <a:gd name="connsiteY29" fmla="*/ 994656 h 2237474"/>
              <a:gd name="connsiteX30" fmla="*/ 9278619 w 12192000"/>
              <a:gd name="connsiteY30" fmla="*/ 1011878 h 2237474"/>
              <a:gd name="connsiteX31" fmla="*/ 9268019 w 12192000"/>
              <a:gd name="connsiteY31" fmla="*/ 1007442 h 2237474"/>
              <a:gd name="connsiteX32" fmla="*/ 9234662 w 12192000"/>
              <a:gd name="connsiteY32" fmla="*/ 1023056 h 2237474"/>
              <a:gd name="connsiteX33" fmla="*/ 9181033 w 12192000"/>
              <a:gd name="connsiteY33" fmla="*/ 1037921 h 2237474"/>
              <a:gd name="connsiteX34" fmla="*/ 9155969 w 12192000"/>
              <a:gd name="connsiteY34" fmla="*/ 1046804 h 2237474"/>
              <a:gd name="connsiteX35" fmla="*/ 9133985 w 12192000"/>
              <a:gd name="connsiteY35" fmla="*/ 1046450 h 2237474"/>
              <a:gd name="connsiteX36" fmla="*/ 9012987 w 12192000"/>
              <a:gd name="connsiteY36" fmla="*/ 1061986 h 2237474"/>
              <a:gd name="connsiteX37" fmla="*/ 8968445 w 12192000"/>
              <a:gd name="connsiteY37" fmla="*/ 1052169 h 2237474"/>
              <a:gd name="connsiteX38" fmla="*/ 8958984 w 12192000"/>
              <a:gd name="connsiteY38" fmla="*/ 1057212 h 2237474"/>
              <a:gd name="connsiteX39" fmla="*/ 8886001 w 12192000"/>
              <a:gd name="connsiteY39" fmla="*/ 1067468 h 2237474"/>
              <a:gd name="connsiteX40" fmla="*/ 8838610 w 12192000"/>
              <a:gd name="connsiteY40" fmla="*/ 1075091 h 2237474"/>
              <a:gd name="connsiteX41" fmla="*/ 8750383 w 12192000"/>
              <a:gd name="connsiteY41" fmla="*/ 1097387 h 2237474"/>
              <a:gd name="connsiteX42" fmla="*/ 8665605 w 12192000"/>
              <a:gd name="connsiteY42" fmla="*/ 1110791 h 2237474"/>
              <a:gd name="connsiteX43" fmla="*/ 8584946 w 12192000"/>
              <a:gd name="connsiteY43" fmla="*/ 1135226 h 2237474"/>
              <a:gd name="connsiteX44" fmla="*/ 8460755 w 12192000"/>
              <a:gd name="connsiteY44" fmla="*/ 1203427 h 2237474"/>
              <a:gd name="connsiteX45" fmla="*/ 8419755 w 12192000"/>
              <a:gd name="connsiteY45" fmla="*/ 1216260 h 2237474"/>
              <a:gd name="connsiteX46" fmla="*/ 8411626 w 12192000"/>
              <a:gd name="connsiteY46" fmla="*/ 1214397 h 2237474"/>
              <a:gd name="connsiteX47" fmla="*/ 8363469 w 12192000"/>
              <a:gd name="connsiteY47" fmla="*/ 1246658 h 2237474"/>
              <a:gd name="connsiteX48" fmla="*/ 8275497 w 12192000"/>
              <a:gd name="connsiteY48" fmla="*/ 1264396 h 2237474"/>
              <a:gd name="connsiteX49" fmla="*/ 8206287 w 12192000"/>
              <a:gd name="connsiteY49" fmla="*/ 1273060 h 2237474"/>
              <a:gd name="connsiteX50" fmla="*/ 8168705 w 12192000"/>
              <a:gd name="connsiteY50" fmla="*/ 1279956 h 2237474"/>
              <a:gd name="connsiteX51" fmla="*/ 8139997 w 12192000"/>
              <a:gd name="connsiteY51" fmla="*/ 1282713 h 2237474"/>
              <a:gd name="connsiteX52" fmla="*/ 8074238 w 12192000"/>
              <a:gd name="connsiteY52" fmla="*/ 1301895 h 2237474"/>
              <a:gd name="connsiteX53" fmla="*/ 7968292 w 12192000"/>
              <a:gd name="connsiteY53" fmla="*/ 1338779 h 2237474"/>
              <a:gd name="connsiteX54" fmla="*/ 7902328 w 12192000"/>
              <a:gd name="connsiteY54" fmla="*/ 1345865 h 2237474"/>
              <a:gd name="connsiteX55" fmla="*/ 7875879 w 12192000"/>
              <a:gd name="connsiteY55" fmla="*/ 1345646 h 2237474"/>
              <a:gd name="connsiteX56" fmla="*/ 7840612 w 12192000"/>
              <a:gd name="connsiteY56" fmla="*/ 1369373 h 2237474"/>
              <a:gd name="connsiteX57" fmla="*/ 7786819 w 12192000"/>
              <a:gd name="connsiteY57" fmla="*/ 1378970 h 2237474"/>
              <a:gd name="connsiteX58" fmla="*/ 7548172 w 12192000"/>
              <a:gd name="connsiteY58" fmla="*/ 1417460 h 2237474"/>
              <a:gd name="connsiteX59" fmla="*/ 7483437 w 12192000"/>
              <a:gd name="connsiteY59" fmla="*/ 1478152 h 2237474"/>
              <a:gd name="connsiteX60" fmla="*/ 7377870 w 12192000"/>
              <a:gd name="connsiteY60" fmla="*/ 1523319 h 2237474"/>
              <a:gd name="connsiteX61" fmla="*/ 7230737 w 12192000"/>
              <a:gd name="connsiteY61" fmla="*/ 1562633 h 2237474"/>
              <a:gd name="connsiteX62" fmla="*/ 7224458 w 12192000"/>
              <a:gd name="connsiteY62" fmla="*/ 1573008 h 2237474"/>
              <a:gd name="connsiteX63" fmla="*/ 7183121 w 12192000"/>
              <a:gd name="connsiteY63" fmla="*/ 1595162 h 2237474"/>
              <a:gd name="connsiteX64" fmla="*/ 7164601 w 12192000"/>
              <a:gd name="connsiteY64" fmla="*/ 1606490 h 2237474"/>
              <a:gd name="connsiteX65" fmla="*/ 7092727 w 12192000"/>
              <a:gd name="connsiteY65" fmla="*/ 1623628 h 2237474"/>
              <a:gd name="connsiteX66" fmla="*/ 7031309 w 12192000"/>
              <a:gd name="connsiteY66" fmla="*/ 1619451 h 2237474"/>
              <a:gd name="connsiteX67" fmla="*/ 6900177 w 12192000"/>
              <a:gd name="connsiteY67" fmla="*/ 1636016 h 2237474"/>
              <a:gd name="connsiteX68" fmla="*/ 6795372 w 12192000"/>
              <a:gd name="connsiteY68" fmla="*/ 1644845 h 2237474"/>
              <a:gd name="connsiteX69" fmla="*/ 6692251 w 12192000"/>
              <a:gd name="connsiteY69" fmla="*/ 1656357 h 2237474"/>
              <a:gd name="connsiteX70" fmla="*/ 6655235 w 12192000"/>
              <a:gd name="connsiteY70" fmla="*/ 1661869 h 2237474"/>
              <a:gd name="connsiteX71" fmla="*/ 6554894 w 12192000"/>
              <a:gd name="connsiteY71" fmla="*/ 1664428 h 2237474"/>
              <a:gd name="connsiteX72" fmla="*/ 6516595 w 12192000"/>
              <a:gd name="connsiteY72" fmla="*/ 1667475 h 2237474"/>
              <a:gd name="connsiteX73" fmla="*/ 6508541 w 12192000"/>
              <a:gd name="connsiteY73" fmla="*/ 1668757 h 2237474"/>
              <a:gd name="connsiteX74" fmla="*/ 6471012 w 12192000"/>
              <a:gd name="connsiteY74" fmla="*/ 1678604 h 2237474"/>
              <a:gd name="connsiteX75" fmla="*/ 6364035 w 12192000"/>
              <a:gd name="connsiteY75" fmla="*/ 1667683 h 2237474"/>
              <a:gd name="connsiteX76" fmla="*/ 6280959 w 12192000"/>
              <a:gd name="connsiteY76" fmla="*/ 1689329 h 2237474"/>
              <a:gd name="connsiteX77" fmla="*/ 6243319 w 12192000"/>
              <a:gd name="connsiteY77" fmla="*/ 1695560 h 2237474"/>
              <a:gd name="connsiteX78" fmla="*/ 6098321 w 12192000"/>
              <a:gd name="connsiteY78" fmla="*/ 1721646 h 2237474"/>
              <a:gd name="connsiteX79" fmla="*/ 5880652 w 12192000"/>
              <a:gd name="connsiteY79" fmla="*/ 1779643 h 2237474"/>
              <a:gd name="connsiteX80" fmla="*/ 5785959 w 12192000"/>
              <a:gd name="connsiteY80" fmla="*/ 1775307 h 2237474"/>
              <a:gd name="connsiteX81" fmla="*/ 5643534 w 12192000"/>
              <a:gd name="connsiteY81" fmla="*/ 1802919 h 2237474"/>
              <a:gd name="connsiteX82" fmla="*/ 5518799 w 12192000"/>
              <a:gd name="connsiteY82" fmla="*/ 1818312 h 2237474"/>
              <a:gd name="connsiteX83" fmla="*/ 5505014 w 12192000"/>
              <a:gd name="connsiteY83" fmla="*/ 1819259 h 2237474"/>
              <a:gd name="connsiteX84" fmla="*/ 5453307 w 12192000"/>
              <a:gd name="connsiteY84" fmla="*/ 1815450 h 2237474"/>
              <a:gd name="connsiteX85" fmla="*/ 5259633 w 12192000"/>
              <a:gd name="connsiteY85" fmla="*/ 1837160 h 2237474"/>
              <a:gd name="connsiteX86" fmla="*/ 5149802 w 12192000"/>
              <a:gd name="connsiteY86" fmla="*/ 1844846 h 2237474"/>
              <a:gd name="connsiteX87" fmla="*/ 5114927 w 12192000"/>
              <a:gd name="connsiteY87" fmla="*/ 1847827 h 2237474"/>
              <a:gd name="connsiteX88" fmla="*/ 5108970 w 12192000"/>
              <a:gd name="connsiteY88" fmla="*/ 1847935 h 2237474"/>
              <a:gd name="connsiteX89" fmla="*/ 5067961 w 12192000"/>
              <a:gd name="connsiteY89" fmla="*/ 1845917 h 2237474"/>
              <a:gd name="connsiteX90" fmla="*/ 5007075 w 12192000"/>
              <a:gd name="connsiteY90" fmla="*/ 1838626 h 2237474"/>
              <a:gd name="connsiteX91" fmla="*/ 4944087 w 12192000"/>
              <a:gd name="connsiteY91" fmla="*/ 1823332 h 2237474"/>
              <a:gd name="connsiteX92" fmla="*/ 4907662 w 12192000"/>
              <a:gd name="connsiteY92" fmla="*/ 1816900 h 2237474"/>
              <a:gd name="connsiteX93" fmla="*/ 4882386 w 12192000"/>
              <a:gd name="connsiteY93" fmla="*/ 1809844 h 2237474"/>
              <a:gd name="connsiteX94" fmla="*/ 4811440 w 12192000"/>
              <a:gd name="connsiteY94" fmla="*/ 1804655 h 2237474"/>
              <a:gd name="connsiteX95" fmla="*/ 4691075 w 12192000"/>
              <a:gd name="connsiteY95" fmla="*/ 1801389 h 2237474"/>
              <a:gd name="connsiteX96" fmla="*/ 4611738 w 12192000"/>
              <a:gd name="connsiteY96" fmla="*/ 1776964 h 2237474"/>
              <a:gd name="connsiteX97" fmla="*/ 4560070 w 12192000"/>
              <a:gd name="connsiteY97" fmla="*/ 1785640 h 2237474"/>
              <a:gd name="connsiteX98" fmla="*/ 4536503 w 12192000"/>
              <a:gd name="connsiteY98" fmla="*/ 1785334 h 2237474"/>
              <a:gd name="connsiteX99" fmla="*/ 4513724 w 12192000"/>
              <a:gd name="connsiteY99" fmla="*/ 1791996 h 2237474"/>
              <a:gd name="connsiteX100" fmla="*/ 4459810 w 12192000"/>
              <a:gd name="connsiteY100" fmla="*/ 1797886 h 2237474"/>
              <a:gd name="connsiteX101" fmla="*/ 4379064 w 12192000"/>
              <a:gd name="connsiteY101" fmla="*/ 1817177 h 2237474"/>
              <a:gd name="connsiteX102" fmla="*/ 4319209 w 12192000"/>
              <a:gd name="connsiteY102" fmla="*/ 1834833 h 2237474"/>
              <a:gd name="connsiteX103" fmla="*/ 4290981 w 12192000"/>
              <a:gd name="connsiteY103" fmla="*/ 1839677 h 2237474"/>
              <a:gd name="connsiteX104" fmla="*/ 4285792 w 12192000"/>
              <a:gd name="connsiteY104" fmla="*/ 1836231 h 2237474"/>
              <a:gd name="connsiteX105" fmla="*/ 4238372 w 12192000"/>
              <a:gd name="connsiteY105" fmla="*/ 1851480 h 2237474"/>
              <a:gd name="connsiteX106" fmla="*/ 4232517 w 12192000"/>
              <a:gd name="connsiteY106" fmla="*/ 1852567 h 2237474"/>
              <a:gd name="connsiteX107" fmla="*/ 4191732 w 12192000"/>
              <a:gd name="connsiteY107" fmla="*/ 1857328 h 2237474"/>
              <a:gd name="connsiteX108" fmla="*/ 4065532 w 12192000"/>
              <a:gd name="connsiteY108" fmla="*/ 1855477 h 2237474"/>
              <a:gd name="connsiteX109" fmla="*/ 4028460 w 12192000"/>
              <a:gd name="connsiteY109" fmla="*/ 1855137 h 2237474"/>
              <a:gd name="connsiteX110" fmla="*/ 4002267 w 12192000"/>
              <a:gd name="connsiteY110" fmla="*/ 1852352 h 2237474"/>
              <a:gd name="connsiteX111" fmla="*/ 3931396 w 12192000"/>
              <a:gd name="connsiteY111" fmla="*/ 1858915 h 2237474"/>
              <a:gd name="connsiteX112" fmla="*/ 3812162 w 12192000"/>
              <a:gd name="connsiteY112" fmla="*/ 1875501 h 2237474"/>
              <a:gd name="connsiteX113" fmla="*/ 3729530 w 12192000"/>
              <a:gd name="connsiteY113" fmla="*/ 1864513 h 2237474"/>
              <a:gd name="connsiteX114" fmla="*/ 3680177 w 12192000"/>
              <a:gd name="connsiteY114" fmla="*/ 1881552 h 2237474"/>
              <a:gd name="connsiteX115" fmla="*/ 3567259 w 12192000"/>
              <a:gd name="connsiteY115" fmla="*/ 1893482 h 2237474"/>
              <a:gd name="connsiteX116" fmla="*/ 3405770 w 12192000"/>
              <a:gd name="connsiteY116" fmla="*/ 1904591 h 2237474"/>
              <a:gd name="connsiteX117" fmla="*/ 3280097 w 12192000"/>
              <a:gd name="connsiteY117" fmla="*/ 1919610 h 2237474"/>
              <a:gd name="connsiteX118" fmla="*/ 3123424 w 12192000"/>
              <a:gd name="connsiteY118" fmla="*/ 1952930 h 2237474"/>
              <a:gd name="connsiteX119" fmla="*/ 3009910 w 12192000"/>
              <a:gd name="connsiteY119" fmla="*/ 1957866 h 2237474"/>
              <a:gd name="connsiteX120" fmla="*/ 2995934 w 12192000"/>
              <a:gd name="connsiteY120" fmla="*/ 1967085 h 2237474"/>
              <a:gd name="connsiteX121" fmla="*/ 2980071 w 12192000"/>
              <a:gd name="connsiteY121" fmla="*/ 1972988 h 2237474"/>
              <a:gd name="connsiteX122" fmla="*/ 2978094 w 12192000"/>
              <a:gd name="connsiteY122" fmla="*/ 1972369 h 2237474"/>
              <a:gd name="connsiteX123" fmla="*/ 2942858 w 12192000"/>
              <a:gd name="connsiteY123" fmla="*/ 1981367 h 2237474"/>
              <a:gd name="connsiteX124" fmla="*/ 2875436 w 12192000"/>
              <a:gd name="connsiteY124" fmla="*/ 1996977 h 2237474"/>
              <a:gd name="connsiteX125" fmla="*/ 2874892 w 12192000"/>
              <a:gd name="connsiteY125" fmla="*/ 1996085 h 2237474"/>
              <a:gd name="connsiteX126" fmla="*/ 2864145 w 12192000"/>
              <a:gd name="connsiteY126" fmla="*/ 1994061 h 2237474"/>
              <a:gd name="connsiteX127" fmla="*/ 2843662 w 12192000"/>
              <a:gd name="connsiteY127" fmla="*/ 1992498 h 2237474"/>
              <a:gd name="connsiteX128" fmla="*/ 2796128 w 12192000"/>
              <a:gd name="connsiteY128" fmla="*/ 1976403 h 2237474"/>
              <a:gd name="connsiteX129" fmla="*/ 2756784 w 12192000"/>
              <a:gd name="connsiteY129" fmla="*/ 1985116 h 2237474"/>
              <a:gd name="connsiteX130" fmla="*/ 2748833 w 12192000"/>
              <a:gd name="connsiteY130" fmla="*/ 1986323 h 2237474"/>
              <a:gd name="connsiteX131" fmla="*/ 2748661 w 12192000"/>
              <a:gd name="connsiteY131" fmla="*/ 1986122 h 2237474"/>
              <a:gd name="connsiteX132" fmla="*/ 2740251 w 12192000"/>
              <a:gd name="connsiteY132" fmla="*/ 1986946 h 2237474"/>
              <a:gd name="connsiteX133" fmla="*/ 2718916 w 12192000"/>
              <a:gd name="connsiteY133" fmla="*/ 1990867 h 2237474"/>
              <a:gd name="connsiteX134" fmla="*/ 2713522 w 12192000"/>
              <a:gd name="connsiteY134" fmla="*/ 1990173 h 2237474"/>
              <a:gd name="connsiteX135" fmla="*/ 2680597 w 12192000"/>
              <a:gd name="connsiteY135" fmla="*/ 1984996 h 2237474"/>
              <a:gd name="connsiteX136" fmla="*/ 2578178 w 12192000"/>
              <a:gd name="connsiteY136" fmla="*/ 1990531 h 2237474"/>
              <a:gd name="connsiteX137" fmla="*/ 2476147 w 12192000"/>
              <a:gd name="connsiteY137" fmla="*/ 1998305 h 2237474"/>
              <a:gd name="connsiteX138" fmla="*/ 2373568 w 12192000"/>
              <a:gd name="connsiteY138" fmla="*/ 2003219 h 2237474"/>
              <a:gd name="connsiteX139" fmla="*/ 2321399 w 12192000"/>
              <a:gd name="connsiteY139" fmla="*/ 1989467 h 2237474"/>
              <a:gd name="connsiteX140" fmla="*/ 2315525 w 12192000"/>
              <a:gd name="connsiteY140" fmla="*/ 1989708 h 2237474"/>
              <a:gd name="connsiteX141" fmla="*/ 2300792 w 12192000"/>
              <a:gd name="connsiteY141" fmla="*/ 1994290 h 2237474"/>
              <a:gd name="connsiteX142" fmla="*/ 2295469 w 12192000"/>
              <a:gd name="connsiteY142" fmla="*/ 1996659 h 2237474"/>
              <a:gd name="connsiteX143" fmla="*/ 2287219 w 12192000"/>
              <a:gd name="connsiteY143" fmla="*/ 1998750 h 2237474"/>
              <a:gd name="connsiteX144" fmla="*/ 2286948 w 12192000"/>
              <a:gd name="connsiteY144" fmla="*/ 1998596 h 2237474"/>
              <a:gd name="connsiteX145" fmla="*/ 2243069 w 12192000"/>
              <a:gd name="connsiteY145" fmla="*/ 2015111 h 2237474"/>
              <a:gd name="connsiteX146" fmla="*/ 2186609 w 12192000"/>
              <a:gd name="connsiteY146" fmla="*/ 2008263 h 2237474"/>
              <a:gd name="connsiteX147" fmla="*/ 2164831 w 12192000"/>
              <a:gd name="connsiteY147" fmla="*/ 2010143 h 2237474"/>
              <a:gd name="connsiteX148" fmla="*/ 2152836 w 12192000"/>
              <a:gd name="connsiteY148" fmla="*/ 2010048 h 2237474"/>
              <a:gd name="connsiteX149" fmla="*/ 2117102 w 12192000"/>
              <a:gd name="connsiteY149" fmla="*/ 2023004 h 2237474"/>
              <a:gd name="connsiteX150" fmla="*/ 2111935 w 12192000"/>
              <a:gd name="connsiteY150" fmla="*/ 2023163 h 2237474"/>
              <a:gd name="connsiteX151" fmla="*/ 2089991 w 12192000"/>
              <a:gd name="connsiteY151" fmla="*/ 2034193 h 2237474"/>
              <a:gd name="connsiteX152" fmla="*/ 2058061 w 12192000"/>
              <a:gd name="connsiteY152" fmla="*/ 2047942 h 2237474"/>
              <a:gd name="connsiteX153" fmla="*/ 2055737 w 12192000"/>
              <a:gd name="connsiteY153" fmla="*/ 2047704 h 2237474"/>
              <a:gd name="connsiteX154" fmla="*/ 2042244 w 12192000"/>
              <a:gd name="connsiteY154" fmla="*/ 2055560 h 2237474"/>
              <a:gd name="connsiteX155" fmla="*/ 1976224 w 12192000"/>
              <a:gd name="connsiteY155" fmla="*/ 2074257 h 2237474"/>
              <a:gd name="connsiteX156" fmla="*/ 1877728 w 12192000"/>
              <a:gd name="connsiteY156" fmla="*/ 2101004 h 2237474"/>
              <a:gd name="connsiteX157" fmla="*/ 1759056 w 12192000"/>
              <a:gd name="connsiteY157" fmla="*/ 2125608 h 2237474"/>
              <a:gd name="connsiteX158" fmla="*/ 1637948 w 12192000"/>
              <a:gd name="connsiteY158" fmla="*/ 2172597 h 2237474"/>
              <a:gd name="connsiteX159" fmla="*/ 1434549 w 12192000"/>
              <a:gd name="connsiteY159" fmla="*/ 2234522 h 2237474"/>
              <a:gd name="connsiteX160" fmla="*/ 1398481 w 12192000"/>
              <a:gd name="connsiteY160" fmla="*/ 2237074 h 2237474"/>
              <a:gd name="connsiteX161" fmla="*/ 1398407 w 12192000"/>
              <a:gd name="connsiteY161" fmla="*/ 2237095 h 2237474"/>
              <a:gd name="connsiteX162" fmla="*/ 1370962 w 12192000"/>
              <a:gd name="connsiteY162" fmla="*/ 2237474 h 2237474"/>
              <a:gd name="connsiteX163" fmla="*/ 1356367 w 12192000"/>
              <a:gd name="connsiteY163" fmla="*/ 2235089 h 2237474"/>
              <a:gd name="connsiteX164" fmla="*/ 1324828 w 12192000"/>
              <a:gd name="connsiteY164" fmla="*/ 2231968 h 2237474"/>
              <a:gd name="connsiteX165" fmla="*/ 1297744 w 12192000"/>
              <a:gd name="connsiteY165" fmla="*/ 2235849 h 2237474"/>
              <a:gd name="connsiteX166" fmla="*/ 1286236 w 12192000"/>
              <a:gd name="connsiteY166" fmla="*/ 2233135 h 2237474"/>
              <a:gd name="connsiteX167" fmla="*/ 1283504 w 12192000"/>
              <a:gd name="connsiteY167" fmla="*/ 2233797 h 2237474"/>
              <a:gd name="connsiteX168" fmla="*/ 1279765 w 12192000"/>
              <a:gd name="connsiteY168" fmla="*/ 2229639 h 2237474"/>
              <a:gd name="connsiteX169" fmla="*/ 1195347 w 12192000"/>
              <a:gd name="connsiteY169" fmla="*/ 2212354 h 2237474"/>
              <a:gd name="connsiteX170" fmla="*/ 970251 w 12192000"/>
              <a:gd name="connsiteY170" fmla="*/ 2221029 h 2237474"/>
              <a:gd name="connsiteX171" fmla="*/ 812914 w 12192000"/>
              <a:gd name="connsiteY171" fmla="*/ 2202752 h 2237474"/>
              <a:gd name="connsiteX172" fmla="*/ 800195 w 12192000"/>
              <a:gd name="connsiteY172" fmla="*/ 2209407 h 2237474"/>
              <a:gd name="connsiteX173" fmla="*/ 784978 w 12192000"/>
              <a:gd name="connsiteY173" fmla="*/ 2212360 h 2237474"/>
              <a:gd name="connsiteX174" fmla="*/ 681987 w 12192000"/>
              <a:gd name="connsiteY174" fmla="*/ 2216757 h 2237474"/>
              <a:gd name="connsiteX175" fmla="*/ 669923 w 12192000"/>
              <a:gd name="connsiteY175" fmla="*/ 2211682 h 2237474"/>
              <a:gd name="connsiteX176" fmla="*/ 648680 w 12192000"/>
              <a:gd name="connsiteY176" fmla="*/ 2206229 h 2237474"/>
              <a:gd name="connsiteX177" fmla="*/ 597225 w 12192000"/>
              <a:gd name="connsiteY177" fmla="*/ 2180999 h 2237474"/>
              <a:gd name="connsiteX178" fmla="*/ 558449 w 12192000"/>
              <a:gd name="connsiteY178" fmla="*/ 2182346 h 2237474"/>
              <a:gd name="connsiteX179" fmla="*/ 550517 w 12192000"/>
              <a:gd name="connsiteY179" fmla="*/ 2182060 h 2237474"/>
              <a:gd name="connsiteX180" fmla="*/ 550309 w 12192000"/>
              <a:gd name="connsiteY180" fmla="*/ 2181825 h 2237474"/>
              <a:gd name="connsiteX181" fmla="*/ 541836 w 12192000"/>
              <a:gd name="connsiteY181" fmla="*/ 2181063 h 2237474"/>
              <a:gd name="connsiteX182" fmla="*/ 536057 w 12192000"/>
              <a:gd name="connsiteY182" fmla="*/ 2181537 h 2237474"/>
              <a:gd name="connsiteX183" fmla="*/ 520671 w 12192000"/>
              <a:gd name="connsiteY183" fmla="*/ 2180980 h 2237474"/>
              <a:gd name="connsiteX184" fmla="*/ 515024 w 12192000"/>
              <a:gd name="connsiteY184" fmla="*/ 2179258 h 2237474"/>
              <a:gd name="connsiteX185" fmla="*/ 512278 w 12192000"/>
              <a:gd name="connsiteY185" fmla="*/ 2176369 h 2237474"/>
              <a:gd name="connsiteX186" fmla="*/ 480419 w 12192000"/>
              <a:gd name="connsiteY186" fmla="*/ 2167807 h 2237474"/>
              <a:gd name="connsiteX187" fmla="*/ 413835 w 12192000"/>
              <a:gd name="connsiteY187" fmla="*/ 2156783 h 2237474"/>
              <a:gd name="connsiteX188" fmla="*/ 376513 w 12192000"/>
              <a:gd name="connsiteY188" fmla="*/ 2154014 h 2237474"/>
              <a:gd name="connsiteX189" fmla="*/ 273386 w 12192000"/>
              <a:gd name="connsiteY189" fmla="*/ 2142551 h 2237474"/>
              <a:gd name="connsiteX190" fmla="*/ 169207 w 12192000"/>
              <a:gd name="connsiteY190" fmla="*/ 2128100 h 2237474"/>
              <a:gd name="connsiteX191" fmla="*/ 93149 w 12192000"/>
              <a:gd name="connsiteY191" fmla="*/ 2105324 h 2237474"/>
              <a:gd name="connsiteX192" fmla="*/ 88109 w 12192000"/>
              <a:gd name="connsiteY192" fmla="*/ 2106704 h 2237474"/>
              <a:gd name="connsiteX193" fmla="*/ 80022 w 12192000"/>
              <a:gd name="connsiteY193" fmla="*/ 2107254 h 2237474"/>
              <a:gd name="connsiteX194" fmla="*/ 79717 w 12192000"/>
              <a:gd name="connsiteY194" fmla="*/ 2107046 h 2237474"/>
              <a:gd name="connsiteX195" fmla="*/ 72352 w 12192000"/>
              <a:gd name="connsiteY195" fmla="*/ 2107991 h 2237474"/>
              <a:gd name="connsiteX196" fmla="*/ 37645 w 12192000"/>
              <a:gd name="connsiteY196" fmla="*/ 2115401 h 2237474"/>
              <a:gd name="connsiteX197" fmla="*/ 4572 w 12192000"/>
              <a:gd name="connsiteY197" fmla="*/ 2111091 h 2237474"/>
              <a:gd name="connsiteX198" fmla="*/ 0 w 12192000"/>
              <a:gd name="connsiteY198" fmla="*/ 2110468 h 2237474"/>
              <a:gd name="connsiteX199" fmla="*/ 0 w 12192000"/>
              <a:gd name="connsiteY199"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34800 w 12192000"/>
              <a:gd name="connsiteY6" fmla="*/ 747840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34688 w 12192000"/>
              <a:gd name="connsiteY12" fmla="*/ 757726 h 2237474"/>
              <a:gd name="connsiteX13" fmla="*/ 10805004 w 12192000"/>
              <a:gd name="connsiteY13" fmla="*/ 757573 h 2237474"/>
              <a:gd name="connsiteX14" fmla="*/ 10739478 w 12192000"/>
              <a:gd name="connsiteY14" fmla="*/ 776841 h 2237474"/>
              <a:gd name="connsiteX15" fmla="*/ 10458762 w 12192000"/>
              <a:gd name="connsiteY15" fmla="*/ 755400 h 2237474"/>
              <a:gd name="connsiteX16" fmla="*/ 10211200 w 12192000"/>
              <a:gd name="connsiteY16" fmla="*/ 767513 h 2237474"/>
              <a:gd name="connsiteX17" fmla="*/ 10167995 w 12192000"/>
              <a:gd name="connsiteY17" fmla="*/ 760843 h 2237474"/>
              <a:gd name="connsiteX18" fmla="*/ 9997044 w 12192000"/>
              <a:gd name="connsiteY18" fmla="*/ 780129 h 2237474"/>
              <a:gd name="connsiteX19" fmla="*/ 9943887 w 12192000"/>
              <a:gd name="connsiteY19" fmla="*/ 804141 h 2237474"/>
              <a:gd name="connsiteX20" fmla="*/ 9918248 w 12192000"/>
              <a:gd name="connsiteY20" fmla="*/ 816628 h 2237474"/>
              <a:gd name="connsiteX21" fmla="*/ 9767091 w 12192000"/>
              <a:gd name="connsiteY21" fmla="*/ 870550 h 2237474"/>
              <a:gd name="connsiteX22" fmla="*/ 9683005 w 12192000"/>
              <a:gd name="connsiteY22" fmla="*/ 894128 h 2237474"/>
              <a:gd name="connsiteX23" fmla="*/ 9594438 w 12192000"/>
              <a:gd name="connsiteY23" fmla="*/ 919051 h 2237474"/>
              <a:gd name="connsiteX24" fmla="*/ 9577033 w 12192000"/>
              <a:gd name="connsiteY24" fmla="*/ 922857 h 2237474"/>
              <a:gd name="connsiteX25" fmla="*/ 9544189 w 12192000"/>
              <a:gd name="connsiteY25" fmla="*/ 938966 h 2237474"/>
              <a:gd name="connsiteX26" fmla="*/ 9500499 w 12192000"/>
              <a:gd name="connsiteY26" fmla="*/ 954680 h 2237474"/>
              <a:gd name="connsiteX27" fmla="*/ 9428195 w 12192000"/>
              <a:gd name="connsiteY27" fmla="*/ 986225 h 2237474"/>
              <a:gd name="connsiteX28" fmla="*/ 9410017 w 12192000"/>
              <a:gd name="connsiteY28" fmla="*/ 993931 h 2237474"/>
              <a:gd name="connsiteX29" fmla="*/ 9392919 w 12192000"/>
              <a:gd name="connsiteY29" fmla="*/ 994656 h 2237474"/>
              <a:gd name="connsiteX30" fmla="*/ 9278619 w 12192000"/>
              <a:gd name="connsiteY30" fmla="*/ 1011878 h 2237474"/>
              <a:gd name="connsiteX31" fmla="*/ 9268019 w 12192000"/>
              <a:gd name="connsiteY31" fmla="*/ 1007442 h 2237474"/>
              <a:gd name="connsiteX32" fmla="*/ 9234662 w 12192000"/>
              <a:gd name="connsiteY32" fmla="*/ 1023056 h 2237474"/>
              <a:gd name="connsiteX33" fmla="*/ 9181033 w 12192000"/>
              <a:gd name="connsiteY33" fmla="*/ 1037921 h 2237474"/>
              <a:gd name="connsiteX34" fmla="*/ 9155969 w 12192000"/>
              <a:gd name="connsiteY34" fmla="*/ 1046804 h 2237474"/>
              <a:gd name="connsiteX35" fmla="*/ 9133985 w 12192000"/>
              <a:gd name="connsiteY35" fmla="*/ 1046450 h 2237474"/>
              <a:gd name="connsiteX36" fmla="*/ 9012987 w 12192000"/>
              <a:gd name="connsiteY36" fmla="*/ 1061986 h 2237474"/>
              <a:gd name="connsiteX37" fmla="*/ 8968445 w 12192000"/>
              <a:gd name="connsiteY37" fmla="*/ 1052169 h 2237474"/>
              <a:gd name="connsiteX38" fmla="*/ 8958984 w 12192000"/>
              <a:gd name="connsiteY38" fmla="*/ 1057212 h 2237474"/>
              <a:gd name="connsiteX39" fmla="*/ 8886001 w 12192000"/>
              <a:gd name="connsiteY39" fmla="*/ 1067468 h 2237474"/>
              <a:gd name="connsiteX40" fmla="*/ 8838610 w 12192000"/>
              <a:gd name="connsiteY40" fmla="*/ 1075091 h 2237474"/>
              <a:gd name="connsiteX41" fmla="*/ 8750383 w 12192000"/>
              <a:gd name="connsiteY41" fmla="*/ 1097387 h 2237474"/>
              <a:gd name="connsiteX42" fmla="*/ 8665605 w 12192000"/>
              <a:gd name="connsiteY42" fmla="*/ 1110791 h 2237474"/>
              <a:gd name="connsiteX43" fmla="*/ 8584946 w 12192000"/>
              <a:gd name="connsiteY43" fmla="*/ 1135226 h 2237474"/>
              <a:gd name="connsiteX44" fmla="*/ 8460755 w 12192000"/>
              <a:gd name="connsiteY44" fmla="*/ 1203427 h 2237474"/>
              <a:gd name="connsiteX45" fmla="*/ 8419755 w 12192000"/>
              <a:gd name="connsiteY45" fmla="*/ 1216260 h 2237474"/>
              <a:gd name="connsiteX46" fmla="*/ 8411626 w 12192000"/>
              <a:gd name="connsiteY46" fmla="*/ 1214397 h 2237474"/>
              <a:gd name="connsiteX47" fmla="*/ 8363469 w 12192000"/>
              <a:gd name="connsiteY47" fmla="*/ 1246658 h 2237474"/>
              <a:gd name="connsiteX48" fmla="*/ 8275497 w 12192000"/>
              <a:gd name="connsiteY48" fmla="*/ 1264396 h 2237474"/>
              <a:gd name="connsiteX49" fmla="*/ 8206287 w 12192000"/>
              <a:gd name="connsiteY49" fmla="*/ 1273060 h 2237474"/>
              <a:gd name="connsiteX50" fmla="*/ 8168705 w 12192000"/>
              <a:gd name="connsiteY50" fmla="*/ 1279956 h 2237474"/>
              <a:gd name="connsiteX51" fmla="*/ 8139997 w 12192000"/>
              <a:gd name="connsiteY51" fmla="*/ 1282713 h 2237474"/>
              <a:gd name="connsiteX52" fmla="*/ 8074238 w 12192000"/>
              <a:gd name="connsiteY52" fmla="*/ 1301895 h 2237474"/>
              <a:gd name="connsiteX53" fmla="*/ 7968292 w 12192000"/>
              <a:gd name="connsiteY53" fmla="*/ 1338779 h 2237474"/>
              <a:gd name="connsiteX54" fmla="*/ 7902328 w 12192000"/>
              <a:gd name="connsiteY54" fmla="*/ 1345865 h 2237474"/>
              <a:gd name="connsiteX55" fmla="*/ 7875879 w 12192000"/>
              <a:gd name="connsiteY55" fmla="*/ 1345646 h 2237474"/>
              <a:gd name="connsiteX56" fmla="*/ 7840612 w 12192000"/>
              <a:gd name="connsiteY56" fmla="*/ 1369373 h 2237474"/>
              <a:gd name="connsiteX57" fmla="*/ 7786819 w 12192000"/>
              <a:gd name="connsiteY57" fmla="*/ 1378970 h 2237474"/>
              <a:gd name="connsiteX58" fmla="*/ 7548172 w 12192000"/>
              <a:gd name="connsiteY58" fmla="*/ 1417460 h 2237474"/>
              <a:gd name="connsiteX59" fmla="*/ 7483437 w 12192000"/>
              <a:gd name="connsiteY59" fmla="*/ 1478152 h 2237474"/>
              <a:gd name="connsiteX60" fmla="*/ 7377870 w 12192000"/>
              <a:gd name="connsiteY60" fmla="*/ 1523319 h 2237474"/>
              <a:gd name="connsiteX61" fmla="*/ 7230737 w 12192000"/>
              <a:gd name="connsiteY61" fmla="*/ 1562633 h 2237474"/>
              <a:gd name="connsiteX62" fmla="*/ 7224458 w 12192000"/>
              <a:gd name="connsiteY62" fmla="*/ 1573008 h 2237474"/>
              <a:gd name="connsiteX63" fmla="*/ 7183121 w 12192000"/>
              <a:gd name="connsiteY63" fmla="*/ 1595162 h 2237474"/>
              <a:gd name="connsiteX64" fmla="*/ 7164601 w 12192000"/>
              <a:gd name="connsiteY64" fmla="*/ 1606490 h 2237474"/>
              <a:gd name="connsiteX65" fmla="*/ 7092727 w 12192000"/>
              <a:gd name="connsiteY65" fmla="*/ 1623628 h 2237474"/>
              <a:gd name="connsiteX66" fmla="*/ 7031309 w 12192000"/>
              <a:gd name="connsiteY66" fmla="*/ 1619451 h 2237474"/>
              <a:gd name="connsiteX67" fmla="*/ 6900177 w 12192000"/>
              <a:gd name="connsiteY67" fmla="*/ 1636016 h 2237474"/>
              <a:gd name="connsiteX68" fmla="*/ 6795372 w 12192000"/>
              <a:gd name="connsiteY68" fmla="*/ 1644845 h 2237474"/>
              <a:gd name="connsiteX69" fmla="*/ 6692251 w 12192000"/>
              <a:gd name="connsiteY69" fmla="*/ 1656357 h 2237474"/>
              <a:gd name="connsiteX70" fmla="*/ 6655235 w 12192000"/>
              <a:gd name="connsiteY70" fmla="*/ 1661869 h 2237474"/>
              <a:gd name="connsiteX71" fmla="*/ 6554894 w 12192000"/>
              <a:gd name="connsiteY71" fmla="*/ 1664428 h 2237474"/>
              <a:gd name="connsiteX72" fmla="*/ 6516595 w 12192000"/>
              <a:gd name="connsiteY72" fmla="*/ 1667475 h 2237474"/>
              <a:gd name="connsiteX73" fmla="*/ 6508541 w 12192000"/>
              <a:gd name="connsiteY73" fmla="*/ 1668757 h 2237474"/>
              <a:gd name="connsiteX74" fmla="*/ 6471012 w 12192000"/>
              <a:gd name="connsiteY74" fmla="*/ 1678604 h 2237474"/>
              <a:gd name="connsiteX75" fmla="*/ 6364035 w 12192000"/>
              <a:gd name="connsiteY75" fmla="*/ 1667683 h 2237474"/>
              <a:gd name="connsiteX76" fmla="*/ 6280959 w 12192000"/>
              <a:gd name="connsiteY76" fmla="*/ 1689329 h 2237474"/>
              <a:gd name="connsiteX77" fmla="*/ 6243319 w 12192000"/>
              <a:gd name="connsiteY77" fmla="*/ 1695560 h 2237474"/>
              <a:gd name="connsiteX78" fmla="*/ 6098321 w 12192000"/>
              <a:gd name="connsiteY78" fmla="*/ 1721646 h 2237474"/>
              <a:gd name="connsiteX79" fmla="*/ 5880652 w 12192000"/>
              <a:gd name="connsiteY79" fmla="*/ 1779643 h 2237474"/>
              <a:gd name="connsiteX80" fmla="*/ 5785959 w 12192000"/>
              <a:gd name="connsiteY80" fmla="*/ 1775307 h 2237474"/>
              <a:gd name="connsiteX81" fmla="*/ 5643534 w 12192000"/>
              <a:gd name="connsiteY81" fmla="*/ 1802919 h 2237474"/>
              <a:gd name="connsiteX82" fmla="*/ 5518799 w 12192000"/>
              <a:gd name="connsiteY82" fmla="*/ 1818312 h 2237474"/>
              <a:gd name="connsiteX83" fmla="*/ 5505014 w 12192000"/>
              <a:gd name="connsiteY83" fmla="*/ 1819259 h 2237474"/>
              <a:gd name="connsiteX84" fmla="*/ 5453307 w 12192000"/>
              <a:gd name="connsiteY84" fmla="*/ 1815450 h 2237474"/>
              <a:gd name="connsiteX85" fmla="*/ 5259633 w 12192000"/>
              <a:gd name="connsiteY85" fmla="*/ 1837160 h 2237474"/>
              <a:gd name="connsiteX86" fmla="*/ 5149802 w 12192000"/>
              <a:gd name="connsiteY86" fmla="*/ 1844846 h 2237474"/>
              <a:gd name="connsiteX87" fmla="*/ 5114927 w 12192000"/>
              <a:gd name="connsiteY87" fmla="*/ 1847827 h 2237474"/>
              <a:gd name="connsiteX88" fmla="*/ 5108970 w 12192000"/>
              <a:gd name="connsiteY88" fmla="*/ 1847935 h 2237474"/>
              <a:gd name="connsiteX89" fmla="*/ 5067961 w 12192000"/>
              <a:gd name="connsiteY89" fmla="*/ 1845917 h 2237474"/>
              <a:gd name="connsiteX90" fmla="*/ 5007075 w 12192000"/>
              <a:gd name="connsiteY90" fmla="*/ 1838626 h 2237474"/>
              <a:gd name="connsiteX91" fmla="*/ 4944087 w 12192000"/>
              <a:gd name="connsiteY91" fmla="*/ 1823332 h 2237474"/>
              <a:gd name="connsiteX92" fmla="*/ 4907662 w 12192000"/>
              <a:gd name="connsiteY92" fmla="*/ 1816900 h 2237474"/>
              <a:gd name="connsiteX93" fmla="*/ 4882386 w 12192000"/>
              <a:gd name="connsiteY93" fmla="*/ 1809844 h 2237474"/>
              <a:gd name="connsiteX94" fmla="*/ 4811440 w 12192000"/>
              <a:gd name="connsiteY94" fmla="*/ 1804655 h 2237474"/>
              <a:gd name="connsiteX95" fmla="*/ 4691075 w 12192000"/>
              <a:gd name="connsiteY95" fmla="*/ 1801389 h 2237474"/>
              <a:gd name="connsiteX96" fmla="*/ 4611738 w 12192000"/>
              <a:gd name="connsiteY96" fmla="*/ 1776964 h 2237474"/>
              <a:gd name="connsiteX97" fmla="*/ 4560070 w 12192000"/>
              <a:gd name="connsiteY97" fmla="*/ 1785640 h 2237474"/>
              <a:gd name="connsiteX98" fmla="*/ 4536503 w 12192000"/>
              <a:gd name="connsiteY98" fmla="*/ 1785334 h 2237474"/>
              <a:gd name="connsiteX99" fmla="*/ 4513724 w 12192000"/>
              <a:gd name="connsiteY99" fmla="*/ 1791996 h 2237474"/>
              <a:gd name="connsiteX100" fmla="*/ 4459810 w 12192000"/>
              <a:gd name="connsiteY100" fmla="*/ 1797886 h 2237474"/>
              <a:gd name="connsiteX101" fmla="*/ 4379064 w 12192000"/>
              <a:gd name="connsiteY101" fmla="*/ 1817177 h 2237474"/>
              <a:gd name="connsiteX102" fmla="*/ 4319209 w 12192000"/>
              <a:gd name="connsiteY102" fmla="*/ 1834833 h 2237474"/>
              <a:gd name="connsiteX103" fmla="*/ 4290981 w 12192000"/>
              <a:gd name="connsiteY103" fmla="*/ 1839677 h 2237474"/>
              <a:gd name="connsiteX104" fmla="*/ 4285792 w 12192000"/>
              <a:gd name="connsiteY104" fmla="*/ 1836231 h 2237474"/>
              <a:gd name="connsiteX105" fmla="*/ 4238372 w 12192000"/>
              <a:gd name="connsiteY105" fmla="*/ 1851480 h 2237474"/>
              <a:gd name="connsiteX106" fmla="*/ 4232517 w 12192000"/>
              <a:gd name="connsiteY106" fmla="*/ 1852567 h 2237474"/>
              <a:gd name="connsiteX107" fmla="*/ 4191732 w 12192000"/>
              <a:gd name="connsiteY107" fmla="*/ 1857328 h 2237474"/>
              <a:gd name="connsiteX108" fmla="*/ 4065532 w 12192000"/>
              <a:gd name="connsiteY108" fmla="*/ 1855477 h 2237474"/>
              <a:gd name="connsiteX109" fmla="*/ 4028460 w 12192000"/>
              <a:gd name="connsiteY109" fmla="*/ 1855137 h 2237474"/>
              <a:gd name="connsiteX110" fmla="*/ 4002267 w 12192000"/>
              <a:gd name="connsiteY110" fmla="*/ 1852352 h 2237474"/>
              <a:gd name="connsiteX111" fmla="*/ 3931396 w 12192000"/>
              <a:gd name="connsiteY111" fmla="*/ 1858915 h 2237474"/>
              <a:gd name="connsiteX112" fmla="*/ 3812162 w 12192000"/>
              <a:gd name="connsiteY112" fmla="*/ 1875501 h 2237474"/>
              <a:gd name="connsiteX113" fmla="*/ 3729530 w 12192000"/>
              <a:gd name="connsiteY113" fmla="*/ 1864513 h 2237474"/>
              <a:gd name="connsiteX114" fmla="*/ 3680177 w 12192000"/>
              <a:gd name="connsiteY114" fmla="*/ 1881552 h 2237474"/>
              <a:gd name="connsiteX115" fmla="*/ 3567259 w 12192000"/>
              <a:gd name="connsiteY115" fmla="*/ 1893482 h 2237474"/>
              <a:gd name="connsiteX116" fmla="*/ 3405770 w 12192000"/>
              <a:gd name="connsiteY116" fmla="*/ 1904591 h 2237474"/>
              <a:gd name="connsiteX117" fmla="*/ 3280097 w 12192000"/>
              <a:gd name="connsiteY117" fmla="*/ 1919610 h 2237474"/>
              <a:gd name="connsiteX118" fmla="*/ 3123424 w 12192000"/>
              <a:gd name="connsiteY118" fmla="*/ 1952930 h 2237474"/>
              <a:gd name="connsiteX119" fmla="*/ 3009910 w 12192000"/>
              <a:gd name="connsiteY119" fmla="*/ 1957866 h 2237474"/>
              <a:gd name="connsiteX120" fmla="*/ 2995934 w 12192000"/>
              <a:gd name="connsiteY120" fmla="*/ 1967085 h 2237474"/>
              <a:gd name="connsiteX121" fmla="*/ 2980071 w 12192000"/>
              <a:gd name="connsiteY121" fmla="*/ 1972988 h 2237474"/>
              <a:gd name="connsiteX122" fmla="*/ 2978094 w 12192000"/>
              <a:gd name="connsiteY122" fmla="*/ 1972369 h 2237474"/>
              <a:gd name="connsiteX123" fmla="*/ 2942858 w 12192000"/>
              <a:gd name="connsiteY123" fmla="*/ 1981367 h 2237474"/>
              <a:gd name="connsiteX124" fmla="*/ 2875436 w 12192000"/>
              <a:gd name="connsiteY124" fmla="*/ 1996977 h 2237474"/>
              <a:gd name="connsiteX125" fmla="*/ 2874892 w 12192000"/>
              <a:gd name="connsiteY125" fmla="*/ 1996085 h 2237474"/>
              <a:gd name="connsiteX126" fmla="*/ 2864145 w 12192000"/>
              <a:gd name="connsiteY126" fmla="*/ 1994061 h 2237474"/>
              <a:gd name="connsiteX127" fmla="*/ 2843662 w 12192000"/>
              <a:gd name="connsiteY127" fmla="*/ 1992498 h 2237474"/>
              <a:gd name="connsiteX128" fmla="*/ 2796128 w 12192000"/>
              <a:gd name="connsiteY128" fmla="*/ 1976403 h 2237474"/>
              <a:gd name="connsiteX129" fmla="*/ 2756784 w 12192000"/>
              <a:gd name="connsiteY129" fmla="*/ 1985116 h 2237474"/>
              <a:gd name="connsiteX130" fmla="*/ 2748833 w 12192000"/>
              <a:gd name="connsiteY130" fmla="*/ 1986323 h 2237474"/>
              <a:gd name="connsiteX131" fmla="*/ 2748661 w 12192000"/>
              <a:gd name="connsiteY131" fmla="*/ 1986122 h 2237474"/>
              <a:gd name="connsiteX132" fmla="*/ 2740251 w 12192000"/>
              <a:gd name="connsiteY132" fmla="*/ 1986946 h 2237474"/>
              <a:gd name="connsiteX133" fmla="*/ 2718916 w 12192000"/>
              <a:gd name="connsiteY133" fmla="*/ 1990867 h 2237474"/>
              <a:gd name="connsiteX134" fmla="*/ 2713522 w 12192000"/>
              <a:gd name="connsiteY134" fmla="*/ 1990173 h 2237474"/>
              <a:gd name="connsiteX135" fmla="*/ 2680597 w 12192000"/>
              <a:gd name="connsiteY135" fmla="*/ 1984996 h 2237474"/>
              <a:gd name="connsiteX136" fmla="*/ 2578178 w 12192000"/>
              <a:gd name="connsiteY136" fmla="*/ 1990531 h 2237474"/>
              <a:gd name="connsiteX137" fmla="*/ 2476147 w 12192000"/>
              <a:gd name="connsiteY137" fmla="*/ 1998305 h 2237474"/>
              <a:gd name="connsiteX138" fmla="*/ 2373568 w 12192000"/>
              <a:gd name="connsiteY138" fmla="*/ 2003219 h 2237474"/>
              <a:gd name="connsiteX139" fmla="*/ 2321399 w 12192000"/>
              <a:gd name="connsiteY139" fmla="*/ 1989467 h 2237474"/>
              <a:gd name="connsiteX140" fmla="*/ 2315525 w 12192000"/>
              <a:gd name="connsiteY140" fmla="*/ 1989708 h 2237474"/>
              <a:gd name="connsiteX141" fmla="*/ 2300792 w 12192000"/>
              <a:gd name="connsiteY141" fmla="*/ 1994290 h 2237474"/>
              <a:gd name="connsiteX142" fmla="*/ 2295469 w 12192000"/>
              <a:gd name="connsiteY142" fmla="*/ 1996659 h 2237474"/>
              <a:gd name="connsiteX143" fmla="*/ 2287219 w 12192000"/>
              <a:gd name="connsiteY143" fmla="*/ 1998750 h 2237474"/>
              <a:gd name="connsiteX144" fmla="*/ 2286948 w 12192000"/>
              <a:gd name="connsiteY144" fmla="*/ 1998596 h 2237474"/>
              <a:gd name="connsiteX145" fmla="*/ 2243069 w 12192000"/>
              <a:gd name="connsiteY145" fmla="*/ 2015111 h 2237474"/>
              <a:gd name="connsiteX146" fmla="*/ 2186609 w 12192000"/>
              <a:gd name="connsiteY146" fmla="*/ 2008263 h 2237474"/>
              <a:gd name="connsiteX147" fmla="*/ 2164831 w 12192000"/>
              <a:gd name="connsiteY147" fmla="*/ 2010143 h 2237474"/>
              <a:gd name="connsiteX148" fmla="*/ 2152836 w 12192000"/>
              <a:gd name="connsiteY148" fmla="*/ 2010048 h 2237474"/>
              <a:gd name="connsiteX149" fmla="*/ 2117102 w 12192000"/>
              <a:gd name="connsiteY149" fmla="*/ 2023004 h 2237474"/>
              <a:gd name="connsiteX150" fmla="*/ 2111935 w 12192000"/>
              <a:gd name="connsiteY150" fmla="*/ 2023163 h 2237474"/>
              <a:gd name="connsiteX151" fmla="*/ 2089991 w 12192000"/>
              <a:gd name="connsiteY151" fmla="*/ 2034193 h 2237474"/>
              <a:gd name="connsiteX152" fmla="*/ 2058061 w 12192000"/>
              <a:gd name="connsiteY152" fmla="*/ 2047942 h 2237474"/>
              <a:gd name="connsiteX153" fmla="*/ 2055737 w 12192000"/>
              <a:gd name="connsiteY153" fmla="*/ 2047704 h 2237474"/>
              <a:gd name="connsiteX154" fmla="*/ 2042244 w 12192000"/>
              <a:gd name="connsiteY154" fmla="*/ 2055560 h 2237474"/>
              <a:gd name="connsiteX155" fmla="*/ 1976224 w 12192000"/>
              <a:gd name="connsiteY155" fmla="*/ 2074257 h 2237474"/>
              <a:gd name="connsiteX156" fmla="*/ 1877728 w 12192000"/>
              <a:gd name="connsiteY156" fmla="*/ 2101004 h 2237474"/>
              <a:gd name="connsiteX157" fmla="*/ 1759056 w 12192000"/>
              <a:gd name="connsiteY157" fmla="*/ 2125608 h 2237474"/>
              <a:gd name="connsiteX158" fmla="*/ 1637948 w 12192000"/>
              <a:gd name="connsiteY158" fmla="*/ 2172597 h 2237474"/>
              <a:gd name="connsiteX159" fmla="*/ 1434549 w 12192000"/>
              <a:gd name="connsiteY159" fmla="*/ 2234522 h 2237474"/>
              <a:gd name="connsiteX160" fmla="*/ 1398481 w 12192000"/>
              <a:gd name="connsiteY160" fmla="*/ 2237074 h 2237474"/>
              <a:gd name="connsiteX161" fmla="*/ 1398407 w 12192000"/>
              <a:gd name="connsiteY161" fmla="*/ 2237095 h 2237474"/>
              <a:gd name="connsiteX162" fmla="*/ 1370962 w 12192000"/>
              <a:gd name="connsiteY162" fmla="*/ 2237474 h 2237474"/>
              <a:gd name="connsiteX163" fmla="*/ 1356367 w 12192000"/>
              <a:gd name="connsiteY163" fmla="*/ 2235089 h 2237474"/>
              <a:gd name="connsiteX164" fmla="*/ 1324828 w 12192000"/>
              <a:gd name="connsiteY164" fmla="*/ 2231968 h 2237474"/>
              <a:gd name="connsiteX165" fmla="*/ 1297744 w 12192000"/>
              <a:gd name="connsiteY165" fmla="*/ 2235849 h 2237474"/>
              <a:gd name="connsiteX166" fmla="*/ 1286236 w 12192000"/>
              <a:gd name="connsiteY166" fmla="*/ 2233135 h 2237474"/>
              <a:gd name="connsiteX167" fmla="*/ 1283504 w 12192000"/>
              <a:gd name="connsiteY167" fmla="*/ 2233797 h 2237474"/>
              <a:gd name="connsiteX168" fmla="*/ 1279765 w 12192000"/>
              <a:gd name="connsiteY168" fmla="*/ 2229639 h 2237474"/>
              <a:gd name="connsiteX169" fmla="*/ 1195347 w 12192000"/>
              <a:gd name="connsiteY169" fmla="*/ 2212354 h 2237474"/>
              <a:gd name="connsiteX170" fmla="*/ 970251 w 12192000"/>
              <a:gd name="connsiteY170" fmla="*/ 2221029 h 2237474"/>
              <a:gd name="connsiteX171" fmla="*/ 812914 w 12192000"/>
              <a:gd name="connsiteY171" fmla="*/ 2202752 h 2237474"/>
              <a:gd name="connsiteX172" fmla="*/ 800195 w 12192000"/>
              <a:gd name="connsiteY172" fmla="*/ 2209407 h 2237474"/>
              <a:gd name="connsiteX173" fmla="*/ 784978 w 12192000"/>
              <a:gd name="connsiteY173" fmla="*/ 2212360 h 2237474"/>
              <a:gd name="connsiteX174" fmla="*/ 681987 w 12192000"/>
              <a:gd name="connsiteY174" fmla="*/ 2216757 h 2237474"/>
              <a:gd name="connsiteX175" fmla="*/ 669923 w 12192000"/>
              <a:gd name="connsiteY175" fmla="*/ 2211682 h 2237474"/>
              <a:gd name="connsiteX176" fmla="*/ 648680 w 12192000"/>
              <a:gd name="connsiteY176" fmla="*/ 2206229 h 2237474"/>
              <a:gd name="connsiteX177" fmla="*/ 597225 w 12192000"/>
              <a:gd name="connsiteY177" fmla="*/ 2180999 h 2237474"/>
              <a:gd name="connsiteX178" fmla="*/ 558449 w 12192000"/>
              <a:gd name="connsiteY178" fmla="*/ 2182346 h 2237474"/>
              <a:gd name="connsiteX179" fmla="*/ 550517 w 12192000"/>
              <a:gd name="connsiteY179" fmla="*/ 2182060 h 2237474"/>
              <a:gd name="connsiteX180" fmla="*/ 550309 w 12192000"/>
              <a:gd name="connsiteY180" fmla="*/ 2181825 h 2237474"/>
              <a:gd name="connsiteX181" fmla="*/ 541836 w 12192000"/>
              <a:gd name="connsiteY181" fmla="*/ 2181063 h 2237474"/>
              <a:gd name="connsiteX182" fmla="*/ 536057 w 12192000"/>
              <a:gd name="connsiteY182" fmla="*/ 2181537 h 2237474"/>
              <a:gd name="connsiteX183" fmla="*/ 520671 w 12192000"/>
              <a:gd name="connsiteY183" fmla="*/ 2180980 h 2237474"/>
              <a:gd name="connsiteX184" fmla="*/ 515024 w 12192000"/>
              <a:gd name="connsiteY184" fmla="*/ 2179258 h 2237474"/>
              <a:gd name="connsiteX185" fmla="*/ 512278 w 12192000"/>
              <a:gd name="connsiteY185" fmla="*/ 2176369 h 2237474"/>
              <a:gd name="connsiteX186" fmla="*/ 480419 w 12192000"/>
              <a:gd name="connsiteY186" fmla="*/ 2167807 h 2237474"/>
              <a:gd name="connsiteX187" fmla="*/ 413835 w 12192000"/>
              <a:gd name="connsiteY187" fmla="*/ 2156783 h 2237474"/>
              <a:gd name="connsiteX188" fmla="*/ 376513 w 12192000"/>
              <a:gd name="connsiteY188" fmla="*/ 2154014 h 2237474"/>
              <a:gd name="connsiteX189" fmla="*/ 273386 w 12192000"/>
              <a:gd name="connsiteY189" fmla="*/ 2142551 h 2237474"/>
              <a:gd name="connsiteX190" fmla="*/ 169207 w 12192000"/>
              <a:gd name="connsiteY190" fmla="*/ 2128100 h 2237474"/>
              <a:gd name="connsiteX191" fmla="*/ 93149 w 12192000"/>
              <a:gd name="connsiteY191" fmla="*/ 2105324 h 2237474"/>
              <a:gd name="connsiteX192" fmla="*/ 88109 w 12192000"/>
              <a:gd name="connsiteY192" fmla="*/ 2106704 h 2237474"/>
              <a:gd name="connsiteX193" fmla="*/ 80022 w 12192000"/>
              <a:gd name="connsiteY193" fmla="*/ 2107254 h 2237474"/>
              <a:gd name="connsiteX194" fmla="*/ 79717 w 12192000"/>
              <a:gd name="connsiteY194" fmla="*/ 2107046 h 2237474"/>
              <a:gd name="connsiteX195" fmla="*/ 72352 w 12192000"/>
              <a:gd name="connsiteY195" fmla="*/ 2107991 h 2237474"/>
              <a:gd name="connsiteX196" fmla="*/ 37645 w 12192000"/>
              <a:gd name="connsiteY196" fmla="*/ 2115401 h 2237474"/>
              <a:gd name="connsiteX197" fmla="*/ 4572 w 12192000"/>
              <a:gd name="connsiteY197" fmla="*/ 2111091 h 2237474"/>
              <a:gd name="connsiteX198" fmla="*/ 0 w 12192000"/>
              <a:gd name="connsiteY198" fmla="*/ 2110468 h 2237474"/>
              <a:gd name="connsiteX199" fmla="*/ 0 w 12192000"/>
              <a:gd name="connsiteY199"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34800 w 12192000"/>
              <a:gd name="connsiteY6" fmla="*/ 747840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34688 w 12192000"/>
              <a:gd name="connsiteY12" fmla="*/ 757726 h 2237474"/>
              <a:gd name="connsiteX13" fmla="*/ 10805004 w 12192000"/>
              <a:gd name="connsiteY13" fmla="*/ 757573 h 2237474"/>
              <a:gd name="connsiteX14" fmla="*/ 10739478 w 12192000"/>
              <a:gd name="connsiteY14" fmla="*/ 776841 h 2237474"/>
              <a:gd name="connsiteX15" fmla="*/ 10458762 w 12192000"/>
              <a:gd name="connsiteY15" fmla="*/ 755400 h 2237474"/>
              <a:gd name="connsiteX16" fmla="*/ 10211200 w 12192000"/>
              <a:gd name="connsiteY16" fmla="*/ 767513 h 2237474"/>
              <a:gd name="connsiteX17" fmla="*/ 10167995 w 12192000"/>
              <a:gd name="connsiteY17" fmla="*/ 760843 h 2237474"/>
              <a:gd name="connsiteX18" fmla="*/ 9997044 w 12192000"/>
              <a:gd name="connsiteY18" fmla="*/ 780129 h 2237474"/>
              <a:gd name="connsiteX19" fmla="*/ 9943887 w 12192000"/>
              <a:gd name="connsiteY19" fmla="*/ 804141 h 2237474"/>
              <a:gd name="connsiteX20" fmla="*/ 9918248 w 12192000"/>
              <a:gd name="connsiteY20" fmla="*/ 816628 h 2237474"/>
              <a:gd name="connsiteX21" fmla="*/ 9767091 w 12192000"/>
              <a:gd name="connsiteY21" fmla="*/ 870550 h 2237474"/>
              <a:gd name="connsiteX22" fmla="*/ 9683005 w 12192000"/>
              <a:gd name="connsiteY22" fmla="*/ 894128 h 2237474"/>
              <a:gd name="connsiteX23" fmla="*/ 9594438 w 12192000"/>
              <a:gd name="connsiteY23" fmla="*/ 919051 h 2237474"/>
              <a:gd name="connsiteX24" fmla="*/ 9577033 w 12192000"/>
              <a:gd name="connsiteY24" fmla="*/ 922857 h 2237474"/>
              <a:gd name="connsiteX25" fmla="*/ 9544189 w 12192000"/>
              <a:gd name="connsiteY25" fmla="*/ 938966 h 2237474"/>
              <a:gd name="connsiteX26" fmla="*/ 9500499 w 12192000"/>
              <a:gd name="connsiteY26" fmla="*/ 954680 h 2237474"/>
              <a:gd name="connsiteX27" fmla="*/ 9428195 w 12192000"/>
              <a:gd name="connsiteY27" fmla="*/ 986225 h 2237474"/>
              <a:gd name="connsiteX28" fmla="*/ 9410017 w 12192000"/>
              <a:gd name="connsiteY28" fmla="*/ 993931 h 2237474"/>
              <a:gd name="connsiteX29" fmla="*/ 9392919 w 12192000"/>
              <a:gd name="connsiteY29" fmla="*/ 994656 h 2237474"/>
              <a:gd name="connsiteX30" fmla="*/ 9278619 w 12192000"/>
              <a:gd name="connsiteY30" fmla="*/ 1011878 h 2237474"/>
              <a:gd name="connsiteX31" fmla="*/ 9268019 w 12192000"/>
              <a:gd name="connsiteY31" fmla="*/ 1007442 h 2237474"/>
              <a:gd name="connsiteX32" fmla="*/ 9234662 w 12192000"/>
              <a:gd name="connsiteY32" fmla="*/ 1023056 h 2237474"/>
              <a:gd name="connsiteX33" fmla="*/ 9181033 w 12192000"/>
              <a:gd name="connsiteY33" fmla="*/ 1037921 h 2237474"/>
              <a:gd name="connsiteX34" fmla="*/ 9155969 w 12192000"/>
              <a:gd name="connsiteY34" fmla="*/ 1046804 h 2237474"/>
              <a:gd name="connsiteX35" fmla="*/ 9133985 w 12192000"/>
              <a:gd name="connsiteY35" fmla="*/ 1046450 h 2237474"/>
              <a:gd name="connsiteX36" fmla="*/ 9012987 w 12192000"/>
              <a:gd name="connsiteY36" fmla="*/ 1061986 h 2237474"/>
              <a:gd name="connsiteX37" fmla="*/ 8968445 w 12192000"/>
              <a:gd name="connsiteY37" fmla="*/ 1052169 h 2237474"/>
              <a:gd name="connsiteX38" fmla="*/ 8958984 w 12192000"/>
              <a:gd name="connsiteY38" fmla="*/ 1057212 h 2237474"/>
              <a:gd name="connsiteX39" fmla="*/ 8886001 w 12192000"/>
              <a:gd name="connsiteY39" fmla="*/ 1067468 h 2237474"/>
              <a:gd name="connsiteX40" fmla="*/ 8838610 w 12192000"/>
              <a:gd name="connsiteY40" fmla="*/ 1075091 h 2237474"/>
              <a:gd name="connsiteX41" fmla="*/ 8750383 w 12192000"/>
              <a:gd name="connsiteY41" fmla="*/ 1097387 h 2237474"/>
              <a:gd name="connsiteX42" fmla="*/ 8665605 w 12192000"/>
              <a:gd name="connsiteY42" fmla="*/ 1110791 h 2237474"/>
              <a:gd name="connsiteX43" fmla="*/ 8584946 w 12192000"/>
              <a:gd name="connsiteY43" fmla="*/ 1135226 h 2237474"/>
              <a:gd name="connsiteX44" fmla="*/ 8460755 w 12192000"/>
              <a:gd name="connsiteY44" fmla="*/ 1203427 h 2237474"/>
              <a:gd name="connsiteX45" fmla="*/ 8419755 w 12192000"/>
              <a:gd name="connsiteY45" fmla="*/ 1216260 h 2237474"/>
              <a:gd name="connsiteX46" fmla="*/ 8411626 w 12192000"/>
              <a:gd name="connsiteY46" fmla="*/ 1214397 h 2237474"/>
              <a:gd name="connsiteX47" fmla="*/ 8363469 w 12192000"/>
              <a:gd name="connsiteY47" fmla="*/ 1246658 h 2237474"/>
              <a:gd name="connsiteX48" fmla="*/ 8275497 w 12192000"/>
              <a:gd name="connsiteY48" fmla="*/ 1264396 h 2237474"/>
              <a:gd name="connsiteX49" fmla="*/ 8206287 w 12192000"/>
              <a:gd name="connsiteY49" fmla="*/ 1273060 h 2237474"/>
              <a:gd name="connsiteX50" fmla="*/ 8168705 w 12192000"/>
              <a:gd name="connsiteY50" fmla="*/ 1279956 h 2237474"/>
              <a:gd name="connsiteX51" fmla="*/ 8139997 w 12192000"/>
              <a:gd name="connsiteY51" fmla="*/ 1282713 h 2237474"/>
              <a:gd name="connsiteX52" fmla="*/ 8074238 w 12192000"/>
              <a:gd name="connsiteY52" fmla="*/ 1301895 h 2237474"/>
              <a:gd name="connsiteX53" fmla="*/ 7968292 w 12192000"/>
              <a:gd name="connsiteY53" fmla="*/ 1338779 h 2237474"/>
              <a:gd name="connsiteX54" fmla="*/ 7902328 w 12192000"/>
              <a:gd name="connsiteY54" fmla="*/ 1345865 h 2237474"/>
              <a:gd name="connsiteX55" fmla="*/ 7875879 w 12192000"/>
              <a:gd name="connsiteY55" fmla="*/ 1345646 h 2237474"/>
              <a:gd name="connsiteX56" fmla="*/ 7840612 w 12192000"/>
              <a:gd name="connsiteY56" fmla="*/ 1369373 h 2237474"/>
              <a:gd name="connsiteX57" fmla="*/ 7786819 w 12192000"/>
              <a:gd name="connsiteY57" fmla="*/ 1378970 h 2237474"/>
              <a:gd name="connsiteX58" fmla="*/ 7548172 w 12192000"/>
              <a:gd name="connsiteY58" fmla="*/ 1417460 h 2237474"/>
              <a:gd name="connsiteX59" fmla="*/ 7483437 w 12192000"/>
              <a:gd name="connsiteY59" fmla="*/ 1478152 h 2237474"/>
              <a:gd name="connsiteX60" fmla="*/ 7377870 w 12192000"/>
              <a:gd name="connsiteY60" fmla="*/ 1523319 h 2237474"/>
              <a:gd name="connsiteX61" fmla="*/ 7230737 w 12192000"/>
              <a:gd name="connsiteY61" fmla="*/ 1562633 h 2237474"/>
              <a:gd name="connsiteX62" fmla="*/ 7224458 w 12192000"/>
              <a:gd name="connsiteY62" fmla="*/ 1573008 h 2237474"/>
              <a:gd name="connsiteX63" fmla="*/ 7183121 w 12192000"/>
              <a:gd name="connsiteY63" fmla="*/ 1595162 h 2237474"/>
              <a:gd name="connsiteX64" fmla="*/ 7164601 w 12192000"/>
              <a:gd name="connsiteY64" fmla="*/ 1606490 h 2237474"/>
              <a:gd name="connsiteX65" fmla="*/ 7092727 w 12192000"/>
              <a:gd name="connsiteY65" fmla="*/ 1623628 h 2237474"/>
              <a:gd name="connsiteX66" fmla="*/ 7031309 w 12192000"/>
              <a:gd name="connsiteY66" fmla="*/ 1619451 h 2237474"/>
              <a:gd name="connsiteX67" fmla="*/ 6900177 w 12192000"/>
              <a:gd name="connsiteY67" fmla="*/ 1636016 h 2237474"/>
              <a:gd name="connsiteX68" fmla="*/ 6795372 w 12192000"/>
              <a:gd name="connsiteY68" fmla="*/ 1644845 h 2237474"/>
              <a:gd name="connsiteX69" fmla="*/ 6692251 w 12192000"/>
              <a:gd name="connsiteY69" fmla="*/ 1656357 h 2237474"/>
              <a:gd name="connsiteX70" fmla="*/ 6655235 w 12192000"/>
              <a:gd name="connsiteY70" fmla="*/ 1661869 h 2237474"/>
              <a:gd name="connsiteX71" fmla="*/ 6554894 w 12192000"/>
              <a:gd name="connsiteY71" fmla="*/ 1664428 h 2237474"/>
              <a:gd name="connsiteX72" fmla="*/ 6516595 w 12192000"/>
              <a:gd name="connsiteY72" fmla="*/ 1667475 h 2237474"/>
              <a:gd name="connsiteX73" fmla="*/ 6508541 w 12192000"/>
              <a:gd name="connsiteY73" fmla="*/ 1668757 h 2237474"/>
              <a:gd name="connsiteX74" fmla="*/ 6471012 w 12192000"/>
              <a:gd name="connsiteY74" fmla="*/ 1678604 h 2237474"/>
              <a:gd name="connsiteX75" fmla="*/ 6364035 w 12192000"/>
              <a:gd name="connsiteY75" fmla="*/ 1667683 h 2237474"/>
              <a:gd name="connsiteX76" fmla="*/ 6280959 w 12192000"/>
              <a:gd name="connsiteY76" fmla="*/ 1689329 h 2237474"/>
              <a:gd name="connsiteX77" fmla="*/ 6243319 w 12192000"/>
              <a:gd name="connsiteY77" fmla="*/ 1695560 h 2237474"/>
              <a:gd name="connsiteX78" fmla="*/ 6098321 w 12192000"/>
              <a:gd name="connsiteY78" fmla="*/ 1721646 h 2237474"/>
              <a:gd name="connsiteX79" fmla="*/ 5880652 w 12192000"/>
              <a:gd name="connsiteY79" fmla="*/ 1779643 h 2237474"/>
              <a:gd name="connsiteX80" fmla="*/ 5785959 w 12192000"/>
              <a:gd name="connsiteY80" fmla="*/ 1775307 h 2237474"/>
              <a:gd name="connsiteX81" fmla="*/ 5643534 w 12192000"/>
              <a:gd name="connsiteY81" fmla="*/ 1802919 h 2237474"/>
              <a:gd name="connsiteX82" fmla="*/ 5518799 w 12192000"/>
              <a:gd name="connsiteY82" fmla="*/ 1818312 h 2237474"/>
              <a:gd name="connsiteX83" fmla="*/ 5505014 w 12192000"/>
              <a:gd name="connsiteY83" fmla="*/ 1819259 h 2237474"/>
              <a:gd name="connsiteX84" fmla="*/ 5453307 w 12192000"/>
              <a:gd name="connsiteY84" fmla="*/ 1815450 h 2237474"/>
              <a:gd name="connsiteX85" fmla="*/ 5221533 w 12192000"/>
              <a:gd name="connsiteY85" fmla="*/ 1846950 h 2237474"/>
              <a:gd name="connsiteX86" fmla="*/ 5149802 w 12192000"/>
              <a:gd name="connsiteY86" fmla="*/ 1844846 h 2237474"/>
              <a:gd name="connsiteX87" fmla="*/ 5114927 w 12192000"/>
              <a:gd name="connsiteY87" fmla="*/ 1847827 h 2237474"/>
              <a:gd name="connsiteX88" fmla="*/ 5108970 w 12192000"/>
              <a:gd name="connsiteY88" fmla="*/ 1847935 h 2237474"/>
              <a:gd name="connsiteX89" fmla="*/ 5067961 w 12192000"/>
              <a:gd name="connsiteY89" fmla="*/ 1845917 h 2237474"/>
              <a:gd name="connsiteX90" fmla="*/ 5007075 w 12192000"/>
              <a:gd name="connsiteY90" fmla="*/ 1838626 h 2237474"/>
              <a:gd name="connsiteX91" fmla="*/ 4944087 w 12192000"/>
              <a:gd name="connsiteY91" fmla="*/ 1823332 h 2237474"/>
              <a:gd name="connsiteX92" fmla="*/ 4907662 w 12192000"/>
              <a:gd name="connsiteY92" fmla="*/ 1816900 h 2237474"/>
              <a:gd name="connsiteX93" fmla="*/ 4882386 w 12192000"/>
              <a:gd name="connsiteY93" fmla="*/ 1809844 h 2237474"/>
              <a:gd name="connsiteX94" fmla="*/ 4811440 w 12192000"/>
              <a:gd name="connsiteY94" fmla="*/ 1804655 h 2237474"/>
              <a:gd name="connsiteX95" fmla="*/ 4691075 w 12192000"/>
              <a:gd name="connsiteY95" fmla="*/ 1801389 h 2237474"/>
              <a:gd name="connsiteX96" fmla="*/ 4611738 w 12192000"/>
              <a:gd name="connsiteY96" fmla="*/ 1776964 h 2237474"/>
              <a:gd name="connsiteX97" fmla="*/ 4560070 w 12192000"/>
              <a:gd name="connsiteY97" fmla="*/ 1785640 h 2237474"/>
              <a:gd name="connsiteX98" fmla="*/ 4536503 w 12192000"/>
              <a:gd name="connsiteY98" fmla="*/ 1785334 h 2237474"/>
              <a:gd name="connsiteX99" fmla="*/ 4513724 w 12192000"/>
              <a:gd name="connsiteY99" fmla="*/ 1791996 h 2237474"/>
              <a:gd name="connsiteX100" fmla="*/ 4459810 w 12192000"/>
              <a:gd name="connsiteY100" fmla="*/ 1797886 h 2237474"/>
              <a:gd name="connsiteX101" fmla="*/ 4379064 w 12192000"/>
              <a:gd name="connsiteY101" fmla="*/ 1817177 h 2237474"/>
              <a:gd name="connsiteX102" fmla="*/ 4319209 w 12192000"/>
              <a:gd name="connsiteY102" fmla="*/ 1834833 h 2237474"/>
              <a:gd name="connsiteX103" fmla="*/ 4290981 w 12192000"/>
              <a:gd name="connsiteY103" fmla="*/ 1839677 h 2237474"/>
              <a:gd name="connsiteX104" fmla="*/ 4285792 w 12192000"/>
              <a:gd name="connsiteY104" fmla="*/ 1836231 h 2237474"/>
              <a:gd name="connsiteX105" fmla="*/ 4238372 w 12192000"/>
              <a:gd name="connsiteY105" fmla="*/ 1851480 h 2237474"/>
              <a:gd name="connsiteX106" fmla="*/ 4232517 w 12192000"/>
              <a:gd name="connsiteY106" fmla="*/ 1852567 h 2237474"/>
              <a:gd name="connsiteX107" fmla="*/ 4191732 w 12192000"/>
              <a:gd name="connsiteY107" fmla="*/ 1857328 h 2237474"/>
              <a:gd name="connsiteX108" fmla="*/ 4065532 w 12192000"/>
              <a:gd name="connsiteY108" fmla="*/ 1855477 h 2237474"/>
              <a:gd name="connsiteX109" fmla="*/ 4028460 w 12192000"/>
              <a:gd name="connsiteY109" fmla="*/ 1855137 h 2237474"/>
              <a:gd name="connsiteX110" fmla="*/ 4002267 w 12192000"/>
              <a:gd name="connsiteY110" fmla="*/ 1852352 h 2237474"/>
              <a:gd name="connsiteX111" fmla="*/ 3931396 w 12192000"/>
              <a:gd name="connsiteY111" fmla="*/ 1858915 h 2237474"/>
              <a:gd name="connsiteX112" fmla="*/ 3812162 w 12192000"/>
              <a:gd name="connsiteY112" fmla="*/ 1875501 h 2237474"/>
              <a:gd name="connsiteX113" fmla="*/ 3729530 w 12192000"/>
              <a:gd name="connsiteY113" fmla="*/ 1864513 h 2237474"/>
              <a:gd name="connsiteX114" fmla="*/ 3680177 w 12192000"/>
              <a:gd name="connsiteY114" fmla="*/ 1881552 h 2237474"/>
              <a:gd name="connsiteX115" fmla="*/ 3567259 w 12192000"/>
              <a:gd name="connsiteY115" fmla="*/ 1893482 h 2237474"/>
              <a:gd name="connsiteX116" fmla="*/ 3405770 w 12192000"/>
              <a:gd name="connsiteY116" fmla="*/ 1904591 h 2237474"/>
              <a:gd name="connsiteX117" fmla="*/ 3280097 w 12192000"/>
              <a:gd name="connsiteY117" fmla="*/ 1919610 h 2237474"/>
              <a:gd name="connsiteX118" fmla="*/ 3123424 w 12192000"/>
              <a:gd name="connsiteY118" fmla="*/ 1952930 h 2237474"/>
              <a:gd name="connsiteX119" fmla="*/ 3009910 w 12192000"/>
              <a:gd name="connsiteY119" fmla="*/ 1957866 h 2237474"/>
              <a:gd name="connsiteX120" fmla="*/ 2995934 w 12192000"/>
              <a:gd name="connsiteY120" fmla="*/ 1967085 h 2237474"/>
              <a:gd name="connsiteX121" fmla="*/ 2980071 w 12192000"/>
              <a:gd name="connsiteY121" fmla="*/ 1972988 h 2237474"/>
              <a:gd name="connsiteX122" fmla="*/ 2978094 w 12192000"/>
              <a:gd name="connsiteY122" fmla="*/ 1972369 h 2237474"/>
              <a:gd name="connsiteX123" fmla="*/ 2942858 w 12192000"/>
              <a:gd name="connsiteY123" fmla="*/ 1981367 h 2237474"/>
              <a:gd name="connsiteX124" fmla="*/ 2875436 w 12192000"/>
              <a:gd name="connsiteY124" fmla="*/ 1996977 h 2237474"/>
              <a:gd name="connsiteX125" fmla="*/ 2874892 w 12192000"/>
              <a:gd name="connsiteY125" fmla="*/ 1996085 h 2237474"/>
              <a:gd name="connsiteX126" fmla="*/ 2864145 w 12192000"/>
              <a:gd name="connsiteY126" fmla="*/ 1994061 h 2237474"/>
              <a:gd name="connsiteX127" fmla="*/ 2843662 w 12192000"/>
              <a:gd name="connsiteY127" fmla="*/ 1992498 h 2237474"/>
              <a:gd name="connsiteX128" fmla="*/ 2796128 w 12192000"/>
              <a:gd name="connsiteY128" fmla="*/ 1976403 h 2237474"/>
              <a:gd name="connsiteX129" fmla="*/ 2756784 w 12192000"/>
              <a:gd name="connsiteY129" fmla="*/ 1985116 h 2237474"/>
              <a:gd name="connsiteX130" fmla="*/ 2748833 w 12192000"/>
              <a:gd name="connsiteY130" fmla="*/ 1986323 h 2237474"/>
              <a:gd name="connsiteX131" fmla="*/ 2748661 w 12192000"/>
              <a:gd name="connsiteY131" fmla="*/ 1986122 h 2237474"/>
              <a:gd name="connsiteX132" fmla="*/ 2740251 w 12192000"/>
              <a:gd name="connsiteY132" fmla="*/ 1986946 h 2237474"/>
              <a:gd name="connsiteX133" fmla="*/ 2718916 w 12192000"/>
              <a:gd name="connsiteY133" fmla="*/ 1990867 h 2237474"/>
              <a:gd name="connsiteX134" fmla="*/ 2713522 w 12192000"/>
              <a:gd name="connsiteY134" fmla="*/ 1990173 h 2237474"/>
              <a:gd name="connsiteX135" fmla="*/ 2680597 w 12192000"/>
              <a:gd name="connsiteY135" fmla="*/ 1984996 h 2237474"/>
              <a:gd name="connsiteX136" fmla="*/ 2578178 w 12192000"/>
              <a:gd name="connsiteY136" fmla="*/ 1990531 h 2237474"/>
              <a:gd name="connsiteX137" fmla="*/ 2476147 w 12192000"/>
              <a:gd name="connsiteY137" fmla="*/ 1998305 h 2237474"/>
              <a:gd name="connsiteX138" fmla="*/ 2373568 w 12192000"/>
              <a:gd name="connsiteY138" fmla="*/ 2003219 h 2237474"/>
              <a:gd name="connsiteX139" fmla="*/ 2321399 w 12192000"/>
              <a:gd name="connsiteY139" fmla="*/ 1989467 h 2237474"/>
              <a:gd name="connsiteX140" fmla="*/ 2315525 w 12192000"/>
              <a:gd name="connsiteY140" fmla="*/ 1989708 h 2237474"/>
              <a:gd name="connsiteX141" fmla="*/ 2300792 w 12192000"/>
              <a:gd name="connsiteY141" fmla="*/ 1994290 h 2237474"/>
              <a:gd name="connsiteX142" fmla="*/ 2295469 w 12192000"/>
              <a:gd name="connsiteY142" fmla="*/ 1996659 h 2237474"/>
              <a:gd name="connsiteX143" fmla="*/ 2287219 w 12192000"/>
              <a:gd name="connsiteY143" fmla="*/ 1998750 h 2237474"/>
              <a:gd name="connsiteX144" fmla="*/ 2286948 w 12192000"/>
              <a:gd name="connsiteY144" fmla="*/ 1998596 h 2237474"/>
              <a:gd name="connsiteX145" fmla="*/ 2243069 w 12192000"/>
              <a:gd name="connsiteY145" fmla="*/ 2015111 h 2237474"/>
              <a:gd name="connsiteX146" fmla="*/ 2186609 w 12192000"/>
              <a:gd name="connsiteY146" fmla="*/ 2008263 h 2237474"/>
              <a:gd name="connsiteX147" fmla="*/ 2164831 w 12192000"/>
              <a:gd name="connsiteY147" fmla="*/ 2010143 h 2237474"/>
              <a:gd name="connsiteX148" fmla="*/ 2152836 w 12192000"/>
              <a:gd name="connsiteY148" fmla="*/ 2010048 h 2237474"/>
              <a:gd name="connsiteX149" fmla="*/ 2117102 w 12192000"/>
              <a:gd name="connsiteY149" fmla="*/ 2023004 h 2237474"/>
              <a:gd name="connsiteX150" fmla="*/ 2111935 w 12192000"/>
              <a:gd name="connsiteY150" fmla="*/ 2023163 h 2237474"/>
              <a:gd name="connsiteX151" fmla="*/ 2089991 w 12192000"/>
              <a:gd name="connsiteY151" fmla="*/ 2034193 h 2237474"/>
              <a:gd name="connsiteX152" fmla="*/ 2058061 w 12192000"/>
              <a:gd name="connsiteY152" fmla="*/ 2047942 h 2237474"/>
              <a:gd name="connsiteX153" fmla="*/ 2055737 w 12192000"/>
              <a:gd name="connsiteY153" fmla="*/ 2047704 h 2237474"/>
              <a:gd name="connsiteX154" fmla="*/ 2042244 w 12192000"/>
              <a:gd name="connsiteY154" fmla="*/ 2055560 h 2237474"/>
              <a:gd name="connsiteX155" fmla="*/ 1976224 w 12192000"/>
              <a:gd name="connsiteY155" fmla="*/ 2074257 h 2237474"/>
              <a:gd name="connsiteX156" fmla="*/ 1877728 w 12192000"/>
              <a:gd name="connsiteY156" fmla="*/ 2101004 h 2237474"/>
              <a:gd name="connsiteX157" fmla="*/ 1759056 w 12192000"/>
              <a:gd name="connsiteY157" fmla="*/ 2125608 h 2237474"/>
              <a:gd name="connsiteX158" fmla="*/ 1637948 w 12192000"/>
              <a:gd name="connsiteY158" fmla="*/ 2172597 h 2237474"/>
              <a:gd name="connsiteX159" fmla="*/ 1434549 w 12192000"/>
              <a:gd name="connsiteY159" fmla="*/ 2234522 h 2237474"/>
              <a:gd name="connsiteX160" fmla="*/ 1398481 w 12192000"/>
              <a:gd name="connsiteY160" fmla="*/ 2237074 h 2237474"/>
              <a:gd name="connsiteX161" fmla="*/ 1398407 w 12192000"/>
              <a:gd name="connsiteY161" fmla="*/ 2237095 h 2237474"/>
              <a:gd name="connsiteX162" fmla="*/ 1370962 w 12192000"/>
              <a:gd name="connsiteY162" fmla="*/ 2237474 h 2237474"/>
              <a:gd name="connsiteX163" fmla="*/ 1356367 w 12192000"/>
              <a:gd name="connsiteY163" fmla="*/ 2235089 h 2237474"/>
              <a:gd name="connsiteX164" fmla="*/ 1324828 w 12192000"/>
              <a:gd name="connsiteY164" fmla="*/ 2231968 h 2237474"/>
              <a:gd name="connsiteX165" fmla="*/ 1297744 w 12192000"/>
              <a:gd name="connsiteY165" fmla="*/ 2235849 h 2237474"/>
              <a:gd name="connsiteX166" fmla="*/ 1286236 w 12192000"/>
              <a:gd name="connsiteY166" fmla="*/ 2233135 h 2237474"/>
              <a:gd name="connsiteX167" fmla="*/ 1283504 w 12192000"/>
              <a:gd name="connsiteY167" fmla="*/ 2233797 h 2237474"/>
              <a:gd name="connsiteX168" fmla="*/ 1279765 w 12192000"/>
              <a:gd name="connsiteY168" fmla="*/ 2229639 h 2237474"/>
              <a:gd name="connsiteX169" fmla="*/ 1195347 w 12192000"/>
              <a:gd name="connsiteY169" fmla="*/ 2212354 h 2237474"/>
              <a:gd name="connsiteX170" fmla="*/ 970251 w 12192000"/>
              <a:gd name="connsiteY170" fmla="*/ 2221029 h 2237474"/>
              <a:gd name="connsiteX171" fmla="*/ 812914 w 12192000"/>
              <a:gd name="connsiteY171" fmla="*/ 2202752 h 2237474"/>
              <a:gd name="connsiteX172" fmla="*/ 800195 w 12192000"/>
              <a:gd name="connsiteY172" fmla="*/ 2209407 h 2237474"/>
              <a:gd name="connsiteX173" fmla="*/ 784978 w 12192000"/>
              <a:gd name="connsiteY173" fmla="*/ 2212360 h 2237474"/>
              <a:gd name="connsiteX174" fmla="*/ 681987 w 12192000"/>
              <a:gd name="connsiteY174" fmla="*/ 2216757 h 2237474"/>
              <a:gd name="connsiteX175" fmla="*/ 669923 w 12192000"/>
              <a:gd name="connsiteY175" fmla="*/ 2211682 h 2237474"/>
              <a:gd name="connsiteX176" fmla="*/ 648680 w 12192000"/>
              <a:gd name="connsiteY176" fmla="*/ 2206229 h 2237474"/>
              <a:gd name="connsiteX177" fmla="*/ 597225 w 12192000"/>
              <a:gd name="connsiteY177" fmla="*/ 2180999 h 2237474"/>
              <a:gd name="connsiteX178" fmla="*/ 558449 w 12192000"/>
              <a:gd name="connsiteY178" fmla="*/ 2182346 h 2237474"/>
              <a:gd name="connsiteX179" fmla="*/ 550517 w 12192000"/>
              <a:gd name="connsiteY179" fmla="*/ 2182060 h 2237474"/>
              <a:gd name="connsiteX180" fmla="*/ 550309 w 12192000"/>
              <a:gd name="connsiteY180" fmla="*/ 2181825 h 2237474"/>
              <a:gd name="connsiteX181" fmla="*/ 541836 w 12192000"/>
              <a:gd name="connsiteY181" fmla="*/ 2181063 h 2237474"/>
              <a:gd name="connsiteX182" fmla="*/ 536057 w 12192000"/>
              <a:gd name="connsiteY182" fmla="*/ 2181537 h 2237474"/>
              <a:gd name="connsiteX183" fmla="*/ 520671 w 12192000"/>
              <a:gd name="connsiteY183" fmla="*/ 2180980 h 2237474"/>
              <a:gd name="connsiteX184" fmla="*/ 515024 w 12192000"/>
              <a:gd name="connsiteY184" fmla="*/ 2179258 h 2237474"/>
              <a:gd name="connsiteX185" fmla="*/ 512278 w 12192000"/>
              <a:gd name="connsiteY185" fmla="*/ 2176369 h 2237474"/>
              <a:gd name="connsiteX186" fmla="*/ 480419 w 12192000"/>
              <a:gd name="connsiteY186" fmla="*/ 2167807 h 2237474"/>
              <a:gd name="connsiteX187" fmla="*/ 413835 w 12192000"/>
              <a:gd name="connsiteY187" fmla="*/ 2156783 h 2237474"/>
              <a:gd name="connsiteX188" fmla="*/ 376513 w 12192000"/>
              <a:gd name="connsiteY188" fmla="*/ 2154014 h 2237474"/>
              <a:gd name="connsiteX189" fmla="*/ 273386 w 12192000"/>
              <a:gd name="connsiteY189" fmla="*/ 2142551 h 2237474"/>
              <a:gd name="connsiteX190" fmla="*/ 169207 w 12192000"/>
              <a:gd name="connsiteY190" fmla="*/ 2128100 h 2237474"/>
              <a:gd name="connsiteX191" fmla="*/ 93149 w 12192000"/>
              <a:gd name="connsiteY191" fmla="*/ 2105324 h 2237474"/>
              <a:gd name="connsiteX192" fmla="*/ 88109 w 12192000"/>
              <a:gd name="connsiteY192" fmla="*/ 2106704 h 2237474"/>
              <a:gd name="connsiteX193" fmla="*/ 80022 w 12192000"/>
              <a:gd name="connsiteY193" fmla="*/ 2107254 h 2237474"/>
              <a:gd name="connsiteX194" fmla="*/ 79717 w 12192000"/>
              <a:gd name="connsiteY194" fmla="*/ 2107046 h 2237474"/>
              <a:gd name="connsiteX195" fmla="*/ 72352 w 12192000"/>
              <a:gd name="connsiteY195" fmla="*/ 2107991 h 2237474"/>
              <a:gd name="connsiteX196" fmla="*/ 37645 w 12192000"/>
              <a:gd name="connsiteY196" fmla="*/ 2115401 h 2237474"/>
              <a:gd name="connsiteX197" fmla="*/ 4572 w 12192000"/>
              <a:gd name="connsiteY197" fmla="*/ 2111091 h 2237474"/>
              <a:gd name="connsiteX198" fmla="*/ 0 w 12192000"/>
              <a:gd name="connsiteY198" fmla="*/ 2110468 h 2237474"/>
              <a:gd name="connsiteX199" fmla="*/ 0 w 12192000"/>
              <a:gd name="connsiteY199"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34800 w 12192000"/>
              <a:gd name="connsiteY6" fmla="*/ 747840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34688 w 12192000"/>
              <a:gd name="connsiteY12" fmla="*/ 757726 h 2237474"/>
              <a:gd name="connsiteX13" fmla="*/ 10805004 w 12192000"/>
              <a:gd name="connsiteY13" fmla="*/ 757573 h 2237474"/>
              <a:gd name="connsiteX14" fmla="*/ 10739478 w 12192000"/>
              <a:gd name="connsiteY14" fmla="*/ 776841 h 2237474"/>
              <a:gd name="connsiteX15" fmla="*/ 10458762 w 12192000"/>
              <a:gd name="connsiteY15" fmla="*/ 755400 h 2237474"/>
              <a:gd name="connsiteX16" fmla="*/ 10211200 w 12192000"/>
              <a:gd name="connsiteY16" fmla="*/ 767513 h 2237474"/>
              <a:gd name="connsiteX17" fmla="*/ 10167995 w 12192000"/>
              <a:gd name="connsiteY17" fmla="*/ 760843 h 2237474"/>
              <a:gd name="connsiteX18" fmla="*/ 9997044 w 12192000"/>
              <a:gd name="connsiteY18" fmla="*/ 780129 h 2237474"/>
              <a:gd name="connsiteX19" fmla="*/ 9943887 w 12192000"/>
              <a:gd name="connsiteY19" fmla="*/ 804141 h 2237474"/>
              <a:gd name="connsiteX20" fmla="*/ 9918248 w 12192000"/>
              <a:gd name="connsiteY20" fmla="*/ 816628 h 2237474"/>
              <a:gd name="connsiteX21" fmla="*/ 9767091 w 12192000"/>
              <a:gd name="connsiteY21" fmla="*/ 870550 h 2237474"/>
              <a:gd name="connsiteX22" fmla="*/ 9683005 w 12192000"/>
              <a:gd name="connsiteY22" fmla="*/ 894128 h 2237474"/>
              <a:gd name="connsiteX23" fmla="*/ 9594438 w 12192000"/>
              <a:gd name="connsiteY23" fmla="*/ 919051 h 2237474"/>
              <a:gd name="connsiteX24" fmla="*/ 9577033 w 12192000"/>
              <a:gd name="connsiteY24" fmla="*/ 922857 h 2237474"/>
              <a:gd name="connsiteX25" fmla="*/ 9544189 w 12192000"/>
              <a:gd name="connsiteY25" fmla="*/ 938966 h 2237474"/>
              <a:gd name="connsiteX26" fmla="*/ 9500499 w 12192000"/>
              <a:gd name="connsiteY26" fmla="*/ 954680 h 2237474"/>
              <a:gd name="connsiteX27" fmla="*/ 9428195 w 12192000"/>
              <a:gd name="connsiteY27" fmla="*/ 986225 h 2237474"/>
              <a:gd name="connsiteX28" fmla="*/ 9410017 w 12192000"/>
              <a:gd name="connsiteY28" fmla="*/ 993931 h 2237474"/>
              <a:gd name="connsiteX29" fmla="*/ 9392919 w 12192000"/>
              <a:gd name="connsiteY29" fmla="*/ 994656 h 2237474"/>
              <a:gd name="connsiteX30" fmla="*/ 9278619 w 12192000"/>
              <a:gd name="connsiteY30" fmla="*/ 1011878 h 2237474"/>
              <a:gd name="connsiteX31" fmla="*/ 9268019 w 12192000"/>
              <a:gd name="connsiteY31" fmla="*/ 1007442 h 2237474"/>
              <a:gd name="connsiteX32" fmla="*/ 9234662 w 12192000"/>
              <a:gd name="connsiteY32" fmla="*/ 1023056 h 2237474"/>
              <a:gd name="connsiteX33" fmla="*/ 9181033 w 12192000"/>
              <a:gd name="connsiteY33" fmla="*/ 1037921 h 2237474"/>
              <a:gd name="connsiteX34" fmla="*/ 9155969 w 12192000"/>
              <a:gd name="connsiteY34" fmla="*/ 1046804 h 2237474"/>
              <a:gd name="connsiteX35" fmla="*/ 9133985 w 12192000"/>
              <a:gd name="connsiteY35" fmla="*/ 1046450 h 2237474"/>
              <a:gd name="connsiteX36" fmla="*/ 9012987 w 12192000"/>
              <a:gd name="connsiteY36" fmla="*/ 1061986 h 2237474"/>
              <a:gd name="connsiteX37" fmla="*/ 8968445 w 12192000"/>
              <a:gd name="connsiteY37" fmla="*/ 1052169 h 2237474"/>
              <a:gd name="connsiteX38" fmla="*/ 8958984 w 12192000"/>
              <a:gd name="connsiteY38" fmla="*/ 1057212 h 2237474"/>
              <a:gd name="connsiteX39" fmla="*/ 8886001 w 12192000"/>
              <a:gd name="connsiteY39" fmla="*/ 1067468 h 2237474"/>
              <a:gd name="connsiteX40" fmla="*/ 8838610 w 12192000"/>
              <a:gd name="connsiteY40" fmla="*/ 1075091 h 2237474"/>
              <a:gd name="connsiteX41" fmla="*/ 8750383 w 12192000"/>
              <a:gd name="connsiteY41" fmla="*/ 1097387 h 2237474"/>
              <a:gd name="connsiteX42" fmla="*/ 8665605 w 12192000"/>
              <a:gd name="connsiteY42" fmla="*/ 1110791 h 2237474"/>
              <a:gd name="connsiteX43" fmla="*/ 8584946 w 12192000"/>
              <a:gd name="connsiteY43" fmla="*/ 1135226 h 2237474"/>
              <a:gd name="connsiteX44" fmla="*/ 8460755 w 12192000"/>
              <a:gd name="connsiteY44" fmla="*/ 1203427 h 2237474"/>
              <a:gd name="connsiteX45" fmla="*/ 8419755 w 12192000"/>
              <a:gd name="connsiteY45" fmla="*/ 1216260 h 2237474"/>
              <a:gd name="connsiteX46" fmla="*/ 8411626 w 12192000"/>
              <a:gd name="connsiteY46" fmla="*/ 1214397 h 2237474"/>
              <a:gd name="connsiteX47" fmla="*/ 8363469 w 12192000"/>
              <a:gd name="connsiteY47" fmla="*/ 1246658 h 2237474"/>
              <a:gd name="connsiteX48" fmla="*/ 8275497 w 12192000"/>
              <a:gd name="connsiteY48" fmla="*/ 1264396 h 2237474"/>
              <a:gd name="connsiteX49" fmla="*/ 8206287 w 12192000"/>
              <a:gd name="connsiteY49" fmla="*/ 1273060 h 2237474"/>
              <a:gd name="connsiteX50" fmla="*/ 8168705 w 12192000"/>
              <a:gd name="connsiteY50" fmla="*/ 1279956 h 2237474"/>
              <a:gd name="connsiteX51" fmla="*/ 8139997 w 12192000"/>
              <a:gd name="connsiteY51" fmla="*/ 1282713 h 2237474"/>
              <a:gd name="connsiteX52" fmla="*/ 8074238 w 12192000"/>
              <a:gd name="connsiteY52" fmla="*/ 1301895 h 2237474"/>
              <a:gd name="connsiteX53" fmla="*/ 7968292 w 12192000"/>
              <a:gd name="connsiteY53" fmla="*/ 1338779 h 2237474"/>
              <a:gd name="connsiteX54" fmla="*/ 7902328 w 12192000"/>
              <a:gd name="connsiteY54" fmla="*/ 1345865 h 2237474"/>
              <a:gd name="connsiteX55" fmla="*/ 7875879 w 12192000"/>
              <a:gd name="connsiteY55" fmla="*/ 1345646 h 2237474"/>
              <a:gd name="connsiteX56" fmla="*/ 7840612 w 12192000"/>
              <a:gd name="connsiteY56" fmla="*/ 1369373 h 2237474"/>
              <a:gd name="connsiteX57" fmla="*/ 7786819 w 12192000"/>
              <a:gd name="connsiteY57" fmla="*/ 1378970 h 2237474"/>
              <a:gd name="connsiteX58" fmla="*/ 7548172 w 12192000"/>
              <a:gd name="connsiteY58" fmla="*/ 1417460 h 2237474"/>
              <a:gd name="connsiteX59" fmla="*/ 7483437 w 12192000"/>
              <a:gd name="connsiteY59" fmla="*/ 1478152 h 2237474"/>
              <a:gd name="connsiteX60" fmla="*/ 7377870 w 12192000"/>
              <a:gd name="connsiteY60" fmla="*/ 1523319 h 2237474"/>
              <a:gd name="connsiteX61" fmla="*/ 7230737 w 12192000"/>
              <a:gd name="connsiteY61" fmla="*/ 1562633 h 2237474"/>
              <a:gd name="connsiteX62" fmla="*/ 7224458 w 12192000"/>
              <a:gd name="connsiteY62" fmla="*/ 1573008 h 2237474"/>
              <a:gd name="connsiteX63" fmla="*/ 7183121 w 12192000"/>
              <a:gd name="connsiteY63" fmla="*/ 1595162 h 2237474"/>
              <a:gd name="connsiteX64" fmla="*/ 7164601 w 12192000"/>
              <a:gd name="connsiteY64" fmla="*/ 1606490 h 2237474"/>
              <a:gd name="connsiteX65" fmla="*/ 7092727 w 12192000"/>
              <a:gd name="connsiteY65" fmla="*/ 1623628 h 2237474"/>
              <a:gd name="connsiteX66" fmla="*/ 7031309 w 12192000"/>
              <a:gd name="connsiteY66" fmla="*/ 1619451 h 2237474"/>
              <a:gd name="connsiteX67" fmla="*/ 6900177 w 12192000"/>
              <a:gd name="connsiteY67" fmla="*/ 1636016 h 2237474"/>
              <a:gd name="connsiteX68" fmla="*/ 6795372 w 12192000"/>
              <a:gd name="connsiteY68" fmla="*/ 1644845 h 2237474"/>
              <a:gd name="connsiteX69" fmla="*/ 6692251 w 12192000"/>
              <a:gd name="connsiteY69" fmla="*/ 1656357 h 2237474"/>
              <a:gd name="connsiteX70" fmla="*/ 6655235 w 12192000"/>
              <a:gd name="connsiteY70" fmla="*/ 1661869 h 2237474"/>
              <a:gd name="connsiteX71" fmla="*/ 6554894 w 12192000"/>
              <a:gd name="connsiteY71" fmla="*/ 1664428 h 2237474"/>
              <a:gd name="connsiteX72" fmla="*/ 6516595 w 12192000"/>
              <a:gd name="connsiteY72" fmla="*/ 1667475 h 2237474"/>
              <a:gd name="connsiteX73" fmla="*/ 6508541 w 12192000"/>
              <a:gd name="connsiteY73" fmla="*/ 1668757 h 2237474"/>
              <a:gd name="connsiteX74" fmla="*/ 6471012 w 12192000"/>
              <a:gd name="connsiteY74" fmla="*/ 1678604 h 2237474"/>
              <a:gd name="connsiteX75" fmla="*/ 6364035 w 12192000"/>
              <a:gd name="connsiteY75" fmla="*/ 1667683 h 2237474"/>
              <a:gd name="connsiteX76" fmla="*/ 6280959 w 12192000"/>
              <a:gd name="connsiteY76" fmla="*/ 1689329 h 2237474"/>
              <a:gd name="connsiteX77" fmla="*/ 6243319 w 12192000"/>
              <a:gd name="connsiteY77" fmla="*/ 1695560 h 2237474"/>
              <a:gd name="connsiteX78" fmla="*/ 6098321 w 12192000"/>
              <a:gd name="connsiteY78" fmla="*/ 1721646 h 2237474"/>
              <a:gd name="connsiteX79" fmla="*/ 5880652 w 12192000"/>
              <a:gd name="connsiteY79" fmla="*/ 1779643 h 2237474"/>
              <a:gd name="connsiteX80" fmla="*/ 5785959 w 12192000"/>
              <a:gd name="connsiteY80" fmla="*/ 1775307 h 2237474"/>
              <a:gd name="connsiteX81" fmla="*/ 5643534 w 12192000"/>
              <a:gd name="connsiteY81" fmla="*/ 1802919 h 2237474"/>
              <a:gd name="connsiteX82" fmla="*/ 5518799 w 12192000"/>
              <a:gd name="connsiteY82" fmla="*/ 1818312 h 2237474"/>
              <a:gd name="connsiteX83" fmla="*/ 5505014 w 12192000"/>
              <a:gd name="connsiteY83" fmla="*/ 1819259 h 2237474"/>
              <a:gd name="connsiteX84" fmla="*/ 5453307 w 12192000"/>
              <a:gd name="connsiteY84" fmla="*/ 1815450 h 2237474"/>
              <a:gd name="connsiteX85" fmla="*/ 5221533 w 12192000"/>
              <a:gd name="connsiteY85" fmla="*/ 1846950 h 2237474"/>
              <a:gd name="connsiteX86" fmla="*/ 5149802 w 12192000"/>
              <a:gd name="connsiteY86" fmla="*/ 1844846 h 2237474"/>
              <a:gd name="connsiteX87" fmla="*/ 5114927 w 12192000"/>
              <a:gd name="connsiteY87" fmla="*/ 1847827 h 2237474"/>
              <a:gd name="connsiteX88" fmla="*/ 5108970 w 12192000"/>
              <a:gd name="connsiteY88" fmla="*/ 1847935 h 2237474"/>
              <a:gd name="connsiteX89" fmla="*/ 5067961 w 12192000"/>
              <a:gd name="connsiteY89" fmla="*/ 1845917 h 2237474"/>
              <a:gd name="connsiteX90" fmla="*/ 5007075 w 12192000"/>
              <a:gd name="connsiteY90" fmla="*/ 1838626 h 2237474"/>
              <a:gd name="connsiteX91" fmla="*/ 4944087 w 12192000"/>
              <a:gd name="connsiteY91" fmla="*/ 1823332 h 2237474"/>
              <a:gd name="connsiteX92" fmla="*/ 4907662 w 12192000"/>
              <a:gd name="connsiteY92" fmla="*/ 1816900 h 2237474"/>
              <a:gd name="connsiteX93" fmla="*/ 4882386 w 12192000"/>
              <a:gd name="connsiteY93" fmla="*/ 1809844 h 2237474"/>
              <a:gd name="connsiteX94" fmla="*/ 4811440 w 12192000"/>
              <a:gd name="connsiteY94" fmla="*/ 1804655 h 2237474"/>
              <a:gd name="connsiteX95" fmla="*/ 4691075 w 12192000"/>
              <a:gd name="connsiteY95" fmla="*/ 1801389 h 2237474"/>
              <a:gd name="connsiteX96" fmla="*/ 4611738 w 12192000"/>
              <a:gd name="connsiteY96" fmla="*/ 1776964 h 2237474"/>
              <a:gd name="connsiteX97" fmla="*/ 4560070 w 12192000"/>
              <a:gd name="connsiteY97" fmla="*/ 1785640 h 2237474"/>
              <a:gd name="connsiteX98" fmla="*/ 4536503 w 12192000"/>
              <a:gd name="connsiteY98" fmla="*/ 1785334 h 2237474"/>
              <a:gd name="connsiteX99" fmla="*/ 4513724 w 12192000"/>
              <a:gd name="connsiteY99" fmla="*/ 1791996 h 2237474"/>
              <a:gd name="connsiteX100" fmla="*/ 4459810 w 12192000"/>
              <a:gd name="connsiteY100" fmla="*/ 1797886 h 2237474"/>
              <a:gd name="connsiteX101" fmla="*/ 4379064 w 12192000"/>
              <a:gd name="connsiteY101" fmla="*/ 1817177 h 2237474"/>
              <a:gd name="connsiteX102" fmla="*/ 4319209 w 12192000"/>
              <a:gd name="connsiteY102" fmla="*/ 1834833 h 2237474"/>
              <a:gd name="connsiteX103" fmla="*/ 4290981 w 12192000"/>
              <a:gd name="connsiteY103" fmla="*/ 1839677 h 2237474"/>
              <a:gd name="connsiteX104" fmla="*/ 4238372 w 12192000"/>
              <a:gd name="connsiteY104" fmla="*/ 1851480 h 2237474"/>
              <a:gd name="connsiteX105" fmla="*/ 4232517 w 12192000"/>
              <a:gd name="connsiteY105" fmla="*/ 1852567 h 2237474"/>
              <a:gd name="connsiteX106" fmla="*/ 4191732 w 12192000"/>
              <a:gd name="connsiteY106" fmla="*/ 1857328 h 2237474"/>
              <a:gd name="connsiteX107" fmla="*/ 4065532 w 12192000"/>
              <a:gd name="connsiteY107" fmla="*/ 1855477 h 2237474"/>
              <a:gd name="connsiteX108" fmla="*/ 4028460 w 12192000"/>
              <a:gd name="connsiteY108" fmla="*/ 1855137 h 2237474"/>
              <a:gd name="connsiteX109" fmla="*/ 4002267 w 12192000"/>
              <a:gd name="connsiteY109" fmla="*/ 1852352 h 2237474"/>
              <a:gd name="connsiteX110" fmla="*/ 3931396 w 12192000"/>
              <a:gd name="connsiteY110" fmla="*/ 1858915 h 2237474"/>
              <a:gd name="connsiteX111" fmla="*/ 3812162 w 12192000"/>
              <a:gd name="connsiteY111" fmla="*/ 1875501 h 2237474"/>
              <a:gd name="connsiteX112" fmla="*/ 3729530 w 12192000"/>
              <a:gd name="connsiteY112" fmla="*/ 1864513 h 2237474"/>
              <a:gd name="connsiteX113" fmla="*/ 3680177 w 12192000"/>
              <a:gd name="connsiteY113" fmla="*/ 1881552 h 2237474"/>
              <a:gd name="connsiteX114" fmla="*/ 3567259 w 12192000"/>
              <a:gd name="connsiteY114" fmla="*/ 1893482 h 2237474"/>
              <a:gd name="connsiteX115" fmla="*/ 3405770 w 12192000"/>
              <a:gd name="connsiteY115" fmla="*/ 1904591 h 2237474"/>
              <a:gd name="connsiteX116" fmla="*/ 3280097 w 12192000"/>
              <a:gd name="connsiteY116" fmla="*/ 1919610 h 2237474"/>
              <a:gd name="connsiteX117" fmla="*/ 3123424 w 12192000"/>
              <a:gd name="connsiteY117" fmla="*/ 1952930 h 2237474"/>
              <a:gd name="connsiteX118" fmla="*/ 3009910 w 12192000"/>
              <a:gd name="connsiteY118" fmla="*/ 1957866 h 2237474"/>
              <a:gd name="connsiteX119" fmla="*/ 2995934 w 12192000"/>
              <a:gd name="connsiteY119" fmla="*/ 1967085 h 2237474"/>
              <a:gd name="connsiteX120" fmla="*/ 2980071 w 12192000"/>
              <a:gd name="connsiteY120" fmla="*/ 1972988 h 2237474"/>
              <a:gd name="connsiteX121" fmla="*/ 2978094 w 12192000"/>
              <a:gd name="connsiteY121" fmla="*/ 1972369 h 2237474"/>
              <a:gd name="connsiteX122" fmla="*/ 2942858 w 12192000"/>
              <a:gd name="connsiteY122" fmla="*/ 1981367 h 2237474"/>
              <a:gd name="connsiteX123" fmla="*/ 2875436 w 12192000"/>
              <a:gd name="connsiteY123" fmla="*/ 1996977 h 2237474"/>
              <a:gd name="connsiteX124" fmla="*/ 2874892 w 12192000"/>
              <a:gd name="connsiteY124" fmla="*/ 1996085 h 2237474"/>
              <a:gd name="connsiteX125" fmla="*/ 2864145 w 12192000"/>
              <a:gd name="connsiteY125" fmla="*/ 1994061 h 2237474"/>
              <a:gd name="connsiteX126" fmla="*/ 2843662 w 12192000"/>
              <a:gd name="connsiteY126" fmla="*/ 1992498 h 2237474"/>
              <a:gd name="connsiteX127" fmla="*/ 2796128 w 12192000"/>
              <a:gd name="connsiteY127" fmla="*/ 1976403 h 2237474"/>
              <a:gd name="connsiteX128" fmla="*/ 2756784 w 12192000"/>
              <a:gd name="connsiteY128" fmla="*/ 1985116 h 2237474"/>
              <a:gd name="connsiteX129" fmla="*/ 2748833 w 12192000"/>
              <a:gd name="connsiteY129" fmla="*/ 1986323 h 2237474"/>
              <a:gd name="connsiteX130" fmla="*/ 2748661 w 12192000"/>
              <a:gd name="connsiteY130" fmla="*/ 1986122 h 2237474"/>
              <a:gd name="connsiteX131" fmla="*/ 2740251 w 12192000"/>
              <a:gd name="connsiteY131" fmla="*/ 1986946 h 2237474"/>
              <a:gd name="connsiteX132" fmla="*/ 2718916 w 12192000"/>
              <a:gd name="connsiteY132" fmla="*/ 1990867 h 2237474"/>
              <a:gd name="connsiteX133" fmla="*/ 2713522 w 12192000"/>
              <a:gd name="connsiteY133" fmla="*/ 1990173 h 2237474"/>
              <a:gd name="connsiteX134" fmla="*/ 2680597 w 12192000"/>
              <a:gd name="connsiteY134" fmla="*/ 1984996 h 2237474"/>
              <a:gd name="connsiteX135" fmla="*/ 2578178 w 12192000"/>
              <a:gd name="connsiteY135" fmla="*/ 1990531 h 2237474"/>
              <a:gd name="connsiteX136" fmla="*/ 2476147 w 12192000"/>
              <a:gd name="connsiteY136" fmla="*/ 1998305 h 2237474"/>
              <a:gd name="connsiteX137" fmla="*/ 2373568 w 12192000"/>
              <a:gd name="connsiteY137" fmla="*/ 2003219 h 2237474"/>
              <a:gd name="connsiteX138" fmla="*/ 2321399 w 12192000"/>
              <a:gd name="connsiteY138" fmla="*/ 1989467 h 2237474"/>
              <a:gd name="connsiteX139" fmla="*/ 2315525 w 12192000"/>
              <a:gd name="connsiteY139" fmla="*/ 1989708 h 2237474"/>
              <a:gd name="connsiteX140" fmla="*/ 2300792 w 12192000"/>
              <a:gd name="connsiteY140" fmla="*/ 1994290 h 2237474"/>
              <a:gd name="connsiteX141" fmla="*/ 2295469 w 12192000"/>
              <a:gd name="connsiteY141" fmla="*/ 1996659 h 2237474"/>
              <a:gd name="connsiteX142" fmla="*/ 2287219 w 12192000"/>
              <a:gd name="connsiteY142" fmla="*/ 1998750 h 2237474"/>
              <a:gd name="connsiteX143" fmla="*/ 2286948 w 12192000"/>
              <a:gd name="connsiteY143" fmla="*/ 1998596 h 2237474"/>
              <a:gd name="connsiteX144" fmla="*/ 2243069 w 12192000"/>
              <a:gd name="connsiteY144" fmla="*/ 2015111 h 2237474"/>
              <a:gd name="connsiteX145" fmla="*/ 2186609 w 12192000"/>
              <a:gd name="connsiteY145" fmla="*/ 2008263 h 2237474"/>
              <a:gd name="connsiteX146" fmla="*/ 2164831 w 12192000"/>
              <a:gd name="connsiteY146" fmla="*/ 2010143 h 2237474"/>
              <a:gd name="connsiteX147" fmla="*/ 2152836 w 12192000"/>
              <a:gd name="connsiteY147" fmla="*/ 2010048 h 2237474"/>
              <a:gd name="connsiteX148" fmla="*/ 2117102 w 12192000"/>
              <a:gd name="connsiteY148" fmla="*/ 2023004 h 2237474"/>
              <a:gd name="connsiteX149" fmla="*/ 2111935 w 12192000"/>
              <a:gd name="connsiteY149" fmla="*/ 2023163 h 2237474"/>
              <a:gd name="connsiteX150" fmla="*/ 2089991 w 12192000"/>
              <a:gd name="connsiteY150" fmla="*/ 2034193 h 2237474"/>
              <a:gd name="connsiteX151" fmla="*/ 2058061 w 12192000"/>
              <a:gd name="connsiteY151" fmla="*/ 2047942 h 2237474"/>
              <a:gd name="connsiteX152" fmla="*/ 2055737 w 12192000"/>
              <a:gd name="connsiteY152" fmla="*/ 2047704 h 2237474"/>
              <a:gd name="connsiteX153" fmla="*/ 2042244 w 12192000"/>
              <a:gd name="connsiteY153" fmla="*/ 2055560 h 2237474"/>
              <a:gd name="connsiteX154" fmla="*/ 1976224 w 12192000"/>
              <a:gd name="connsiteY154" fmla="*/ 2074257 h 2237474"/>
              <a:gd name="connsiteX155" fmla="*/ 1877728 w 12192000"/>
              <a:gd name="connsiteY155" fmla="*/ 2101004 h 2237474"/>
              <a:gd name="connsiteX156" fmla="*/ 1759056 w 12192000"/>
              <a:gd name="connsiteY156" fmla="*/ 2125608 h 2237474"/>
              <a:gd name="connsiteX157" fmla="*/ 1637948 w 12192000"/>
              <a:gd name="connsiteY157" fmla="*/ 2172597 h 2237474"/>
              <a:gd name="connsiteX158" fmla="*/ 1434549 w 12192000"/>
              <a:gd name="connsiteY158" fmla="*/ 2234522 h 2237474"/>
              <a:gd name="connsiteX159" fmla="*/ 1398481 w 12192000"/>
              <a:gd name="connsiteY159" fmla="*/ 2237074 h 2237474"/>
              <a:gd name="connsiteX160" fmla="*/ 1398407 w 12192000"/>
              <a:gd name="connsiteY160" fmla="*/ 2237095 h 2237474"/>
              <a:gd name="connsiteX161" fmla="*/ 1370962 w 12192000"/>
              <a:gd name="connsiteY161" fmla="*/ 2237474 h 2237474"/>
              <a:gd name="connsiteX162" fmla="*/ 1356367 w 12192000"/>
              <a:gd name="connsiteY162" fmla="*/ 2235089 h 2237474"/>
              <a:gd name="connsiteX163" fmla="*/ 1324828 w 12192000"/>
              <a:gd name="connsiteY163" fmla="*/ 2231968 h 2237474"/>
              <a:gd name="connsiteX164" fmla="*/ 1297744 w 12192000"/>
              <a:gd name="connsiteY164" fmla="*/ 2235849 h 2237474"/>
              <a:gd name="connsiteX165" fmla="*/ 1286236 w 12192000"/>
              <a:gd name="connsiteY165" fmla="*/ 2233135 h 2237474"/>
              <a:gd name="connsiteX166" fmla="*/ 1283504 w 12192000"/>
              <a:gd name="connsiteY166" fmla="*/ 2233797 h 2237474"/>
              <a:gd name="connsiteX167" fmla="*/ 1279765 w 12192000"/>
              <a:gd name="connsiteY167" fmla="*/ 2229639 h 2237474"/>
              <a:gd name="connsiteX168" fmla="*/ 1195347 w 12192000"/>
              <a:gd name="connsiteY168" fmla="*/ 2212354 h 2237474"/>
              <a:gd name="connsiteX169" fmla="*/ 970251 w 12192000"/>
              <a:gd name="connsiteY169" fmla="*/ 2221029 h 2237474"/>
              <a:gd name="connsiteX170" fmla="*/ 812914 w 12192000"/>
              <a:gd name="connsiteY170" fmla="*/ 2202752 h 2237474"/>
              <a:gd name="connsiteX171" fmla="*/ 800195 w 12192000"/>
              <a:gd name="connsiteY171" fmla="*/ 2209407 h 2237474"/>
              <a:gd name="connsiteX172" fmla="*/ 784978 w 12192000"/>
              <a:gd name="connsiteY172" fmla="*/ 2212360 h 2237474"/>
              <a:gd name="connsiteX173" fmla="*/ 681987 w 12192000"/>
              <a:gd name="connsiteY173" fmla="*/ 2216757 h 2237474"/>
              <a:gd name="connsiteX174" fmla="*/ 669923 w 12192000"/>
              <a:gd name="connsiteY174" fmla="*/ 2211682 h 2237474"/>
              <a:gd name="connsiteX175" fmla="*/ 648680 w 12192000"/>
              <a:gd name="connsiteY175" fmla="*/ 2206229 h 2237474"/>
              <a:gd name="connsiteX176" fmla="*/ 597225 w 12192000"/>
              <a:gd name="connsiteY176" fmla="*/ 2180999 h 2237474"/>
              <a:gd name="connsiteX177" fmla="*/ 558449 w 12192000"/>
              <a:gd name="connsiteY177" fmla="*/ 2182346 h 2237474"/>
              <a:gd name="connsiteX178" fmla="*/ 550517 w 12192000"/>
              <a:gd name="connsiteY178" fmla="*/ 2182060 h 2237474"/>
              <a:gd name="connsiteX179" fmla="*/ 550309 w 12192000"/>
              <a:gd name="connsiteY179" fmla="*/ 2181825 h 2237474"/>
              <a:gd name="connsiteX180" fmla="*/ 541836 w 12192000"/>
              <a:gd name="connsiteY180" fmla="*/ 2181063 h 2237474"/>
              <a:gd name="connsiteX181" fmla="*/ 536057 w 12192000"/>
              <a:gd name="connsiteY181" fmla="*/ 2181537 h 2237474"/>
              <a:gd name="connsiteX182" fmla="*/ 520671 w 12192000"/>
              <a:gd name="connsiteY182" fmla="*/ 2180980 h 2237474"/>
              <a:gd name="connsiteX183" fmla="*/ 515024 w 12192000"/>
              <a:gd name="connsiteY183" fmla="*/ 2179258 h 2237474"/>
              <a:gd name="connsiteX184" fmla="*/ 512278 w 12192000"/>
              <a:gd name="connsiteY184" fmla="*/ 2176369 h 2237474"/>
              <a:gd name="connsiteX185" fmla="*/ 480419 w 12192000"/>
              <a:gd name="connsiteY185" fmla="*/ 2167807 h 2237474"/>
              <a:gd name="connsiteX186" fmla="*/ 413835 w 12192000"/>
              <a:gd name="connsiteY186" fmla="*/ 2156783 h 2237474"/>
              <a:gd name="connsiteX187" fmla="*/ 376513 w 12192000"/>
              <a:gd name="connsiteY187" fmla="*/ 2154014 h 2237474"/>
              <a:gd name="connsiteX188" fmla="*/ 273386 w 12192000"/>
              <a:gd name="connsiteY188" fmla="*/ 2142551 h 2237474"/>
              <a:gd name="connsiteX189" fmla="*/ 169207 w 12192000"/>
              <a:gd name="connsiteY189" fmla="*/ 2128100 h 2237474"/>
              <a:gd name="connsiteX190" fmla="*/ 93149 w 12192000"/>
              <a:gd name="connsiteY190" fmla="*/ 2105324 h 2237474"/>
              <a:gd name="connsiteX191" fmla="*/ 88109 w 12192000"/>
              <a:gd name="connsiteY191" fmla="*/ 2106704 h 2237474"/>
              <a:gd name="connsiteX192" fmla="*/ 80022 w 12192000"/>
              <a:gd name="connsiteY192" fmla="*/ 2107254 h 2237474"/>
              <a:gd name="connsiteX193" fmla="*/ 79717 w 12192000"/>
              <a:gd name="connsiteY193" fmla="*/ 2107046 h 2237474"/>
              <a:gd name="connsiteX194" fmla="*/ 72352 w 12192000"/>
              <a:gd name="connsiteY194" fmla="*/ 2107991 h 2237474"/>
              <a:gd name="connsiteX195" fmla="*/ 37645 w 12192000"/>
              <a:gd name="connsiteY195" fmla="*/ 2115401 h 2237474"/>
              <a:gd name="connsiteX196" fmla="*/ 4572 w 12192000"/>
              <a:gd name="connsiteY196" fmla="*/ 2111091 h 2237474"/>
              <a:gd name="connsiteX197" fmla="*/ 0 w 12192000"/>
              <a:gd name="connsiteY197" fmla="*/ 2110468 h 2237474"/>
              <a:gd name="connsiteX198" fmla="*/ 0 w 12192000"/>
              <a:gd name="connsiteY198"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34800 w 12192000"/>
              <a:gd name="connsiteY6" fmla="*/ 747840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34688 w 12192000"/>
              <a:gd name="connsiteY12" fmla="*/ 757726 h 2237474"/>
              <a:gd name="connsiteX13" fmla="*/ 10805004 w 12192000"/>
              <a:gd name="connsiteY13" fmla="*/ 757573 h 2237474"/>
              <a:gd name="connsiteX14" fmla="*/ 10739478 w 12192000"/>
              <a:gd name="connsiteY14" fmla="*/ 776841 h 2237474"/>
              <a:gd name="connsiteX15" fmla="*/ 10458762 w 12192000"/>
              <a:gd name="connsiteY15" fmla="*/ 755400 h 2237474"/>
              <a:gd name="connsiteX16" fmla="*/ 10211200 w 12192000"/>
              <a:gd name="connsiteY16" fmla="*/ 767513 h 2237474"/>
              <a:gd name="connsiteX17" fmla="*/ 10167995 w 12192000"/>
              <a:gd name="connsiteY17" fmla="*/ 760843 h 2237474"/>
              <a:gd name="connsiteX18" fmla="*/ 9997044 w 12192000"/>
              <a:gd name="connsiteY18" fmla="*/ 780129 h 2237474"/>
              <a:gd name="connsiteX19" fmla="*/ 9943887 w 12192000"/>
              <a:gd name="connsiteY19" fmla="*/ 804141 h 2237474"/>
              <a:gd name="connsiteX20" fmla="*/ 9918248 w 12192000"/>
              <a:gd name="connsiteY20" fmla="*/ 816628 h 2237474"/>
              <a:gd name="connsiteX21" fmla="*/ 9767091 w 12192000"/>
              <a:gd name="connsiteY21" fmla="*/ 870550 h 2237474"/>
              <a:gd name="connsiteX22" fmla="*/ 9683005 w 12192000"/>
              <a:gd name="connsiteY22" fmla="*/ 894128 h 2237474"/>
              <a:gd name="connsiteX23" fmla="*/ 9594438 w 12192000"/>
              <a:gd name="connsiteY23" fmla="*/ 919051 h 2237474"/>
              <a:gd name="connsiteX24" fmla="*/ 9577033 w 12192000"/>
              <a:gd name="connsiteY24" fmla="*/ 922857 h 2237474"/>
              <a:gd name="connsiteX25" fmla="*/ 9544189 w 12192000"/>
              <a:gd name="connsiteY25" fmla="*/ 938966 h 2237474"/>
              <a:gd name="connsiteX26" fmla="*/ 9500499 w 12192000"/>
              <a:gd name="connsiteY26" fmla="*/ 954680 h 2237474"/>
              <a:gd name="connsiteX27" fmla="*/ 9428195 w 12192000"/>
              <a:gd name="connsiteY27" fmla="*/ 986225 h 2237474"/>
              <a:gd name="connsiteX28" fmla="*/ 9410017 w 12192000"/>
              <a:gd name="connsiteY28" fmla="*/ 993931 h 2237474"/>
              <a:gd name="connsiteX29" fmla="*/ 9392919 w 12192000"/>
              <a:gd name="connsiteY29" fmla="*/ 994656 h 2237474"/>
              <a:gd name="connsiteX30" fmla="*/ 9278619 w 12192000"/>
              <a:gd name="connsiteY30" fmla="*/ 1011878 h 2237474"/>
              <a:gd name="connsiteX31" fmla="*/ 9268019 w 12192000"/>
              <a:gd name="connsiteY31" fmla="*/ 1007442 h 2237474"/>
              <a:gd name="connsiteX32" fmla="*/ 9234662 w 12192000"/>
              <a:gd name="connsiteY32" fmla="*/ 1023056 h 2237474"/>
              <a:gd name="connsiteX33" fmla="*/ 9181033 w 12192000"/>
              <a:gd name="connsiteY33" fmla="*/ 1037921 h 2237474"/>
              <a:gd name="connsiteX34" fmla="*/ 9155969 w 12192000"/>
              <a:gd name="connsiteY34" fmla="*/ 1046804 h 2237474"/>
              <a:gd name="connsiteX35" fmla="*/ 9133985 w 12192000"/>
              <a:gd name="connsiteY35" fmla="*/ 1046450 h 2237474"/>
              <a:gd name="connsiteX36" fmla="*/ 9012987 w 12192000"/>
              <a:gd name="connsiteY36" fmla="*/ 1061986 h 2237474"/>
              <a:gd name="connsiteX37" fmla="*/ 8968445 w 12192000"/>
              <a:gd name="connsiteY37" fmla="*/ 1052169 h 2237474"/>
              <a:gd name="connsiteX38" fmla="*/ 8958984 w 12192000"/>
              <a:gd name="connsiteY38" fmla="*/ 1057212 h 2237474"/>
              <a:gd name="connsiteX39" fmla="*/ 8886001 w 12192000"/>
              <a:gd name="connsiteY39" fmla="*/ 1067468 h 2237474"/>
              <a:gd name="connsiteX40" fmla="*/ 8838610 w 12192000"/>
              <a:gd name="connsiteY40" fmla="*/ 1075091 h 2237474"/>
              <a:gd name="connsiteX41" fmla="*/ 8750383 w 12192000"/>
              <a:gd name="connsiteY41" fmla="*/ 1097387 h 2237474"/>
              <a:gd name="connsiteX42" fmla="*/ 8665605 w 12192000"/>
              <a:gd name="connsiteY42" fmla="*/ 1110791 h 2237474"/>
              <a:gd name="connsiteX43" fmla="*/ 8584946 w 12192000"/>
              <a:gd name="connsiteY43" fmla="*/ 1135226 h 2237474"/>
              <a:gd name="connsiteX44" fmla="*/ 8460755 w 12192000"/>
              <a:gd name="connsiteY44" fmla="*/ 1203427 h 2237474"/>
              <a:gd name="connsiteX45" fmla="*/ 8419755 w 12192000"/>
              <a:gd name="connsiteY45" fmla="*/ 1216260 h 2237474"/>
              <a:gd name="connsiteX46" fmla="*/ 8411626 w 12192000"/>
              <a:gd name="connsiteY46" fmla="*/ 1214397 h 2237474"/>
              <a:gd name="connsiteX47" fmla="*/ 8363469 w 12192000"/>
              <a:gd name="connsiteY47" fmla="*/ 1246658 h 2237474"/>
              <a:gd name="connsiteX48" fmla="*/ 8275497 w 12192000"/>
              <a:gd name="connsiteY48" fmla="*/ 1264396 h 2237474"/>
              <a:gd name="connsiteX49" fmla="*/ 8206287 w 12192000"/>
              <a:gd name="connsiteY49" fmla="*/ 1273060 h 2237474"/>
              <a:gd name="connsiteX50" fmla="*/ 8168705 w 12192000"/>
              <a:gd name="connsiteY50" fmla="*/ 1279956 h 2237474"/>
              <a:gd name="connsiteX51" fmla="*/ 8139997 w 12192000"/>
              <a:gd name="connsiteY51" fmla="*/ 1282713 h 2237474"/>
              <a:gd name="connsiteX52" fmla="*/ 8074238 w 12192000"/>
              <a:gd name="connsiteY52" fmla="*/ 1301895 h 2237474"/>
              <a:gd name="connsiteX53" fmla="*/ 7968292 w 12192000"/>
              <a:gd name="connsiteY53" fmla="*/ 1338779 h 2237474"/>
              <a:gd name="connsiteX54" fmla="*/ 7902328 w 12192000"/>
              <a:gd name="connsiteY54" fmla="*/ 1345865 h 2237474"/>
              <a:gd name="connsiteX55" fmla="*/ 7875879 w 12192000"/>
              <a:gd name="connsiteY55" fmla="*/ 1345646 h 2237474"/>
              <a:gd name="connsiteX56" fmla="*/ 7840612 w 12192000"/>
              <a:gd name="connsiteY56" fmla="*/ 1369373 h 2237474"/>
              <a:gd name="connsiteX57" fmla="*/ 7786819 w 12192000"/>
              <a:gd name="connsiteY57" fmla="*/ 1378970 h 2237474"/>
              <a:gd name="connsiteX58" fmla="*/ 7548172 w 12192000"/>
              <a:gd name="connsiteY58" fmla="*/ 1417460 h 2237474"/>
              <a:gd name="connsiteX59" fmla="*/ 7483437 w 12192000"/>
              <a:gd name="connsiteY59" fmla="*/ 1478152 h 2237474"/>
              <a:gd name="connsiteX60" fmla="*/ 7377870 w 12192000"/>
              <a:gd name="connsiteY60" fmla="*/ 1523319 h 2237474"/>
              <a:gd name="connsiteX61" fmla="*/ 7230737 w 12192000"/>
              <a:gd name="connsiteY61" fmla="*/ 1562633 h 2237474"/>
              <a:gd name="connsiteX62" fmla="*/ 7224458 w 12192000"/>
              <a:gd name="connsiteY62" fmla="*/ 1573008 h 2237474"/>
              <a:gd name="connsiteX63" fmla="*/ 7183121 w 12192000"/>
              <a:gd name="connsiteY63" fmla="*/ 1595162 h 2237474"/>
              <a:gd name="connsiteX64" fmla="*/ 7164601 w 12192000"/>
              <a:gd name="connsiteY64" fmla="*/ 1606490 h 2237474"/>
              <a:gd name="connsiteX65" fmla="*/ 7092727 w 12192000"/>
              <a:gd name="connsiteY65" fmla="*/ 1623628 h 2237474"/>
              <a:gd name="connsiteX66" fmla="*/ 7031309 w 12192000"/>
              <a:gd name="connsiteY66" fmla="*/ 1619451 h 2237474"/>
              <a:gd name="connsiteX67" fmla="*/ 6900177 w 12192000"/>
              <a:gd name="connsiteY67" fmla="*/ 1636016 h 2237474"/>
              <a:gd name="connsiteX68" fmla="*/ 6795372 w 12192000"/>
              <a:gd name="connsiteY68" fmla="*/ 1644845 h 2237474"/>
              <a:gd name="connsiteX69" fmla="*/ 6692251 w 12192000"/>
              <a:gd name="connsiteY69" fmla="*/ 1656357 h 2237474"/>
              <a:gd name="connsiteX70" fmla="*/ 6655235 w 12192000"/>
              <a:gd name="connsiteY70" fmla="*/ 1661869 h 2237474"/>
              <a:gd name="connsiteX71" fmla="*/ 6554894 w 12192000"/>
              <a:gd name="connsiteY71" fmla="*/ 1664428 h 2237474"/>
              <a:gd name="connsiteX72" fmla="*/ 6516595 w 12192000"/>
              <a:gd name="connsiteY72" fmla="*/ 1667475 h 2237474"/>
              <a:gd name="connsiteX73" fmla="*/ 6508541 w 12192000"/>
              <a:gd name="connsiteY73" fmla="*/ 1668757 h 2237474"/>
              <a:gd name="connsiteX74" fmla="*/ 6471012 w 12192000"/>
              <a:gd name="connsiteY74" fmla="*/ 1678604 h 2237474"/>
              <a:gd name="connsiteX75" fmla="*/ 6364035 w 12192000"/>
              <a:gd name="connsiteY75" fmla="*/ 1667683 h 2237474"/>
              <a:gd name="connsiteX76" fmla="*/ 6280959 w 12192000"/>
              <a:gd name="connsiteY76" fmla="*/ 1689329 h 2237474"/>
              <a:gd name="connsiteX77" fmla="*/ 6243319 w 12192000"/>
              <a:gd name="connsiteY77" fmla="*/ 1695560 h 2237474"/>
              <a:gd name="connsiteX78" fmla="*/ 6098321 w 12192000"/>
              <a:gd name="connsiteY78" fmla="*/ 1721646 h 2237474"/>
              <a:gd name="connsiteX79" fmla="*/ 5880652 w 12192000"/>
              <a:gd name="connsiteY79" fmla="*/ 1779643 h 2237474"/>
              <a:gd name="connsiteX80" fmla="*/ 5785959 w 12192000"/>
              <a:gd name="connsiteY80" fmla="*/ 1775307 h 2237474"/>
              <a:gd name="connsiteX81" fmla="*/ 5643534 w 12192000"/>
              <a:gd name="connsiteY81" fmla="*/ 1802919 h 2237474"/>
              <a:gd name="connsiteX82" fmla="*/ 5518799 w 12192000"/>
              <a:gd name="connsiteY82" fmla="*/ 1818312 h 2237474"/>
              <a:gd name="connsiteX83" fmla="*/ 5505014 w 12192000"/>
              <a:gd name="connsiteY83" fmla="*/ 1819259 h 2237474"/>
              <a:gd name="connsiteX84" fmla="*/ 5453307 w 12192000"/>
              <a:gd name="connsiteY84" fmla="*/ 1815450 h 2237474"/>
              <a:gd name="connsiteX85" fmla="*/ 5221533 w 12192000"/>
              <a:gd name="connsiteY85" fmla="*/ 1846950 h 2237474"/>
              <a:gd name="connsiteX86" fmla="*/ 5149802 w 12192000"/>
              <a:gd name="connsiteY86" fmla="*/ 1844846 h 2237474"/>
              <a:gd name="connsiteX87" fmla="*/ 5114927 w 12192000"/>
              <a:gd name="connsiteY87" fmla="*/ 1847827 h 2237474"/>
              <a:gd name="connsiteX88" fmla="*/ 5108970 w 12192000"/>
              <a:gd name="connsiteY88" fmla="*/ 1847935 h 2237474"/>
              <a:gd name="connsiteX89" fmla="*/ 5067961 w 12192000"/>
              <a:gd name="connsiteY89" fmla="*/ 1845917 h 2237474"/>
              <a:gd name="connsiteX90" fmla="*/ 5007075 w 12192000"/>
              <a:gd name="connsiteY90" fmla="*/ 1838626 h 2237474"/>
              <a:gd name="connsiteX91" fmla="*/ 4944087 w 12192000"/>
              <a:gd name="connsiteY91" fmla="*/ 1823332 h 2237474"/>
              <a:gd name="connsiteX92" fmla="*/ 4907662 w 12192000"/>
              <a:gd name="connsiteY92" fmla="*/ 1816900 h 2237474"/>
              <a:gd name="connsiteX93" fmla="*/ 4882386 w 12192000"/>
              <a:gd name="connsiteY93" fmla="*/ 1809844 h 2237474"/>
              <a:gd name="connsiteX94" fmla="*/ 4811440 w 12192000"/>
              <a:gd name="connsiteY94" fmla="*/ 1804655 h 2237474"/>
              <a:gd name="connsiteX95" fmla="*/ 4691075 w 12192000"/>
              <a:gd name="connsiteY95" fmla="*/ 1801389 h 2237474"/>
              <a:gd name="connsiteX96" fmla="*/ 4611738 w 12192000"/>
              <a:gd name="connsiteY96" fmla="*/ 1776964 h 2237474"/>
              <a:gd name="connsiteX97" fmla="*/ 4560070 w 12192000"/>
              <a:gd name="connsiteY97" fmla="*/ 1785640 h 2237474"/>
              <a:gd name="connsiteX98" fmla="*/ 4536503 w 12192000"/>
              <a:gd name="connsiteY98" fmla="*/ 1785334 h 2237474"/>
              <a:gd name="connsiteX99" fmla="*/ 4513724 w 12192000"/>
              <a:gd name="connsiteY99" fmla="*/ 1791996 h 2237474"/>
              <a:gd name="connsiteX100" fmla="*/ 4459810 w 12192000"/>
              <a:gd name="connsiteY100" fmla="*/ 1797886 h 2237474"/>
              <a:gd name="connsiteX101" fmla="*/ 4379064 w 12192000"/>
              <a:gd name="connsiteY101" fmla="*/ 1817177 h 2237474"/>
              <a:gd name="connsiteX102" fmla="*/ 4290981 w 12192000"/>
              <a:gd name="connsiteY102" fmla="*/ 1839677 h 2237474"/>
              <a:gd name="connsiteX103" fmla="*/ 4238372 w 12192000"/>
              <a:gd name="connsiteY103" fmla="*/ 1851480 h 2237474"/>
              <a:gd name="connsiteX104" fmla="*/ 4232517 w 12192000"/>
              <a:gd name="connsiteY104" fmla="*/ 1852567 h 2237474"/>
              <a:gd name="connsiteX105" fmla="*/ 4191732 w 12192000"/>
              <a:gd name="connsiteY105" fmla="*/ 1857328 h 2237474"/>
              <a:gd name="connsiteX106" fmla="*/ 4065532 w 12192000"/>
              <a:gd name="connsiteY106" fmla="*/ 1855477 h 2237474"/>
              <a:gd name="connsiteX107" fmla="*/ 4028460 w 12192000"/>
              <a:gd name="connsiteY107" fmla="*/ 1855137 h 2237474"/>
              <a:gd name="connsiteX108" fmla="*/ 4002267 w 12192000"/>
              <a:gd name="connsiteY108" fmla="*/ 1852352 h 2237474"/>
              <a:gd name="connsiteX109" fmla="*/ 3931396 w 12192000"/>
              <a:gd name="connsiteY109" fmla="*/ 1858915 h 2237474"/>
              <a:gd name="connsiteX110" fmla="*/ 3812162 w 12192000"/>
              <a:gd name="connsiteY110" fmla="*/ 1875501 h 2237474"/>
              <a:gd name="connsiteX111" fmla="*/ 3729530 w 12192000"/>
              <a:gd name="connsiteY111" fmla="*/ 1864513 h 2237474"/>
              <a:gd name="connsiteX112" fmla="*/ 3680177 w 12192000"/>
              <a:gd name="connsiteY112" fmla="*/ 1881552 h 2237474"/>
              <a:gd name="connsiteX113" fmla="*/ 3567259 w 12192000"/>
              <a:gd name="connsiteY113" fmla="*/ 1893482 h 2237474"/>
              <a:gd name="connsiteX114" fmla="*/ 3405770 w 12192000"/>
              <a:gd name="connsiteY114" fmla="*/ 1904591 h 2237474"/>
              <a:gd name="connsiteX115" fmla="*/ 3280097 w 12192000"/>
              <a:gd name="connsiteY115" fmla="*/ 1919610 h 2237474"/>
              <a:gd name="connsiteX116" fmla="*/ 3123424 w 12192000"/>
              <a:gd name="connsiteY116" fmla="*/ 1952930 h 2237474"/>
              <a:gd name="connsiteX117" fmla="*/ 3009910 w 12192000"/>
              <a:gd name="connsiteY117" fmla="*/ 1957866 h 2237474"/>
              <a:gd name="connsiteX118" fmla="*/ 2995934 w 12192000"/>
              <a:gd name="connsiteY118" fmla="*/ 1967085 h 2237474"/>
              <a:gd name="connsiteX119" fmla="*/ 2980071 w 12192000"/>
              <a:gd name="connsiteY119" fmla="*/ 1972988 h 2237474"/>
              <a:gd name="connsiteX120" fmla="*/ 2978094 w 12192000"/>
              <a:gd name="connsiteY120" fmla="*/ 1972369 h 2237474"/>
              <a:gd name="connsiteX121" fmla="*/ 2942858 w 12192000"/>
              <a:gd name="connsiteY121" fmla="*/ 1981367 h 2237474"/>
              <a:gd name="connsiteX122" fmla="*/ 2875436 w 12192000"/>
              <a:gd name="connsiteY122" fmla="*/ 1996977 h 2237474"/>
              <a:gd name="connsiteX123" fmla="*/ 2874892 w 12192000"/>
              <a:gd name="connsiteY123" fmla="*/ 1996085 h 2237474"/>
              <a:gd name="connsiteX124" fmla="*/ 2864145 w 12192000"/>
              <a:gd name="connsiteY124" fmla="*/ 1994061 h 2237474"/>
              <a:gd name="connsiteX125" fmla="*/ 2843662 w 12192000"/>
              <a:gd name="connsiteY125" fmla="*/ 1992498 h 2237474"/>
              <a:gd name="connsiteX126" fmla="*/ 2796128 w 12192000"/>
              <a:gd name="connsiteY126" fmla="*/ 1976403 h 2237474"/>
              <a:gd name="connsiteX127" fmla="*/ 2756784 w 12192000"/>
              <a:gd name="connsiteY127" fmla="*/ 1985116 h 2237474"/>
              <a:gd name="connsiteX128" fmla="*/ 2748833 w 12192000"/>
              <a:gd name="connsiteY128" fmla="*/ 1986323 h 2237474"/>
              <a:gd name="connsiteX129" fmla="*/ 2748661 w 12192000"/>
              <a:gd name="connsiteY129" fmla="*/ 1986122 h 2237474"/>
              <a:gd name="connsiteX130" fmla="*/ 2740251 w 12192000"/>
              <a:gd name="connsiteY130" fmla="*/ 1986946 h 2237474"/>
              <a:gd name="connsiteX131" fmla="*/ 2718916 w 12192000"/>
              <a:gd name="connsiteY131" fmla="*/ 1990867 h 2237474"/>
              <a:gd name="connsiteX132" fmla="*/ 2713522 w 12192000"/>
              <a:gd name="connsiteY132" fmla="*/ 1990173 h 2237474"/>
              <a:gd name="connsiteX133" fmla="*/ 2680597 w 12192000"/>
              <a:gd name="connsiteY133" fmla="*/ 1984996 h 2237474"/>
              <a:gd name="connsiteX134" fmla="*/ 2578178 w 12192000"/>
              <a:gd name="connsiteY134" fmla="*/ 1990531 h 2237474"/>
              <a:gd name="connsiteX135" fmla="*/ 2476147 w 12192000"/>
              <a:gd name="connsiteY135" fmla="*/ 1998305 h 2237474"/>
              <a:gd name="connsiteX136" fmla="*/ 2373568 w 12192000"/>
              <a:gd name="connsiteY136" fmla="*/ 2003219 h 2237474"/>
              <a:gd name="connsiteX137" fmla="*/ 2321399 w 12192000"/>
              <a:gd name="connsiteY137" fmla="*/ 1989467 h 2237474"/>
              <a:gd name="connsiteX138" fmla="*/ 2315525 w 12192000"/>
              <a:gd name="connsiteY138" fmla="*/ 1989708 h 2237474"/>
              <a:gd name="connsiteX139" fmla="*/ 2300792 w 12192000"/>
              <a:gd name="connsiteY139" fmla="*/ 1994290 h 2237474"/>
              <a:gd name="connsiteX140" fmla="*/ 2295469 w 12192000"/>
              <a:gd name="connsiteY140" fmla="*/ 1996659 h 2237474"/>
              <a:gd name="connsiteX141" fmla="*/ 2287219 w 12192000"/>
              <a:gd name="connsiteY141" fmla="*/ 1998750 h 2237474"/>
              <a:gd name="connsiteX142" fmla="*/ 2286948 w 12192000"/>
              <a:gd name="connsiteY142" fmla="*/ 1998596 h 2237474"/>
              <a:gd name="connsiteX143" fmla="*/ 2243069 w 12192000"/>
              <a:gd name="connsiteY143" fmla="*/ 2015111 h 2237474"/>
              <a:gd name="connsiteX144" fmla="*/ 2186609 w 12192000"/>
              <a:gd name="connsiteY144" fmla="*/ 2008263 h 2237474"/>
              <a:gd name="connsiteX145" fmla="*/ 2164831 w 12192000"/>
              <a:gd name="connsiteY145" fmla="*/ 2010143 h 2237474"/>
              <a:gd name="connsiteX146" fmla="*/ 2152836 w 12192000"/>
              <a:gd name="connsiteY146" fmla="*/ 2010048 h 2237474"/>
              <a:gd name="connsiteX147" fmla="*/ 2117102 w 12192000"/>
              <a:gd name="connsiteY147" fmla="*/ 2023004 h 2237474"/>
              <a:gd name="connsiteX148" fmla="*/ 2111935 w 12192000"/>
              <a:gd name="connsiteY148" fmla="*/ 2023163 h 2237474"/>
              <a:gd name="connsiteX149" fmla="*/ 2089991 w 12192000"/>
              <a:gd name="connsiteY149" fmla="*/ 2034193 h 2237474"/>
              <a:gd name="connsiteX150" fmla="*/ 2058061 w 12192000"/>
              <a:gd name="connsiteY150" fmla="*/ 2047942 h 2237474"/>
              <a:gd name="connsiteX151" fmla="*/ 2055737 w 12192000"/>
              <a:gd name="connsiteY151" fmla="*/ 2047704 h 2237474"/>
              <a:gd name="connsiteX152" fmla="*/ 2042244 w 12192000"/>
              <a:gd name="connsiteY152" fmla="*/ 2055560 h 2237474"/>
              <a:gd name="connsiteX153" fmla="*/ 1976224 w 12192000"/>
              <a:gd name="connsiteY153" fmla="*/ 2074257 h 2237474"/>
              <a:gd name="connsiteX154" fmla="*/ 1877728 w 12192000"/>
              <a:gd name="connsiteY154" fmla="*/ 2101004 h 2237474"/>
              <a:gd name="connsiteX155" fmla="*/ 1759056 w 12192000"/>
              <a:gd name="connsiteY155" fmla="*/ 2125608 h 2237474"/>
              <a:gd name="connsiteX156" fmla="*/ 1637948 w 12192000"/>
              <a:gd name="connsiteY156" fmla="*/ 2172597 h 2237474"/>
              <a:gd name="connsiteX157" fmla="*/ 1434549 w 12192000"/>
              <a:gd name="connsiteY157" fmla="*/ 2234522 h 2237474"/>
              <a:gd name="connsiteX158" fmla="*/ 1398481 w 12192000"/>
              <a:gd name="connsiteY158" fmla="*/ 2237074 h 2237474"/>
              <a:gd name="connsiteX159" fmla="*/ 1398407 w 12192000"/>
              <a:gd name="connsiteY159" fmla="*/ 2237095 h 2237474"/>
              <a:gd name="connsiteX160" fmla="*/ 1370962 w 12192000"/>
              <a:gd name="connsiteY160" fmla="*/ 2237474 h 2237474"/>
              <a:gd name="connsiteX161" fmla="*/ 1356367 w 12192000"/>
              <a:gd name="connsiteY161" fmla="*/ 2235089 h 2237474"/>
              <a:gd name="connsiteX162" fmla="*/ 1324828 w 12192000"/>
              <a:gd name="connsiteY162" fmla="*/ 2231968 h 2237474"/>
              <a:gd name="connsiteX163" fmla="*/ 1297744 w 12192000"/>
              <a:gd name="connsiteY163" fmla="*/ 2235849 h 2237474"/>
              <a:gd name="connsiteX164" fmla="*/ 1286236 w 12192000"/>
              <a:gd name="connsiteY164" fmla="*/ 2233135 h 2237474"/>
              <a:gd name="connsiteX165" fmla="*/ 1283504 w 12192000"/>
              <a:gd name="connsiteY165" fmla="*/ 2233797 h 2237474"/>
              <a:gd name="connsiteX166" fmla="*/ 1279765 w 12192000"/>
              <a:gd name="connsiteY166" fmla="*/ 2229639 h 2237474"/>
              <a:gd name="connsiteX167" fmla="*/ 1195347 w 12192000"/>
              <a:gd name="connsiteY167" fmla="*/ 2212354 h 2237474"/>
              <a:gd name="connsiteX168" fmla="*/ 970251 w 12192000"/>
              <a:gd name="connsiteY168" fmla="*/ 2221029 h 2237474"/>
              <a:gd name="connsiteX169" fmla="*/ 812914 w 12192000"/>
              <a:gd name="connsiteY169" fmla="*/ 2202752 h 2237474"/>
              <a:gd name="connsiteX170" fmla="*/ 800195 w 12192000"/>
              <a:gd name="connsiteY170" fmla="*/ 2209407 h 2237474"/>
              <a:gd name="connsiteX171" fmla="*/ 784978 w 12192000"/>
              <a:gd name="connsiteY171" fmla="*/ 2212360 h 2237474"/>
              <a:gd name="connsiteX172" fmla="*/ 681987 w 12192000"/>
              <a:gd name="connsiteY172" fmla="*/ 2216757 h 2237474"/>
              <a:gd name="connsiteX173" fmla="*/ 669923 w 12192000"/>
              <a:gd name="connsiteY173" fmla="*/ 2211682 h 2237474"/>
              <a:gd name="connsiteX174" fmla="*/ 648680 w 12192000"/>
              <a:gd name="connsiteY174" fmla="*/ 2206229 h 2237474"/>
              <a:gd name="connsiteX175" fmla="*/ 597225 w 12192000"/>
              <a:gd name="connsiteY175" fmla="*/ 2180999 h 2237474"/>
              <a:gd name="connsiteX176" fmla="*/ 558449 w 12192000"/>
              <a:gd name="connsiteY176" fmla="*/ 2182346 h 2237474"/>
              <a:gd name="connsiteX177" fmla="*/ 550517 w 12192000"/>
              <a:gd name="connsiteY177" fmla="*/ 2182060 h 2237474"/>
              <a:gd name="connsiteX178" fmla="*/ 550309 w 12192000"/>
              <a:gd name="connsiteY178" fmla="*/ 2181825 h 2237474"/>
              <a:gd name="connsiteX179" fmla="*/ 541836 w 12192000"/>
              <a:gd name="connsiteY179" fmla="*/ 2181063 h 2237474"/>
              <a:gd name="connsiteX180" fmla="*/ 536057 w 12192000"/>
              <a:gd name="connsiteY180" fmla="*/ 2181537 h 2237474"/>
              <a:gd name="connsiteX181" fmla="*/ 520671 w 12192000"/>
              <a:gd name="connsiteY181" fmla="*/ 2180980 h 2237474"/>
              <a:gd name="connsiteX182" fmla="*/ 515024 w 12192000"/>
              <a:gd name="connsiteY182" fmla="*/ 2179258 h 2237474"/>
              <a:gd name="connsiteX183" fmla="*/ 512278 w 12192000"/>
              <a:gd name="connsiteY183" fmla="*/ 2176369 h 2237474"/>
              <a:gd name="connsiteX184" fmla="*/ 480419 w 12192000"/>
              <a:gd name="connsiteY184" fmla="*/ 2167807 h 2237474"/>
              <a:gd name="connsiteX185" fmla="*/ 413835 w 12192000"/>
              <a:gd name="connsiteY185" fmla="*/ 2156783 h 2237474"/>
              <a:gd name="connsiteX186" fmla="*/ 376513 w 12192000"/>
              <a:gd name="connsiteY186" fmla="*/ 2154014 h 2237474"/>
              <a:gd name="connsiteX187" fmla="*/ 273386 w 12192000"/>
              <a:gd name="connsiteY187" fmla="*/ 2142551 h 2237474"/>
              <a:gd name="connsiteX188" fmla="*/ 169207 w 12192000"/>
              <a:gd name="connsiteY188" fmla="*/ 2128100 h 2237474"/>
              <a:gd name="connsiteX189" fmla="*/ 93149 w 12192000"/>
              <a:gd name="connsiteY189" fmla="*/ 2105324 h 2237474"/>
              <a:gd name="connsiteX190" fmla="*/ 88109 w 12192000"/>
              <a:gd name="connsiteY190" fmla="*/ 2106704 h 2237474"/>
              <a:gd name="connsiteX191" fmla="*/ 80022 w 12192000"/>
              <a:gd name="connsiteY191" fmla="*/ 2107254 h 2237474"/>
              <a:gd name="connsiteX192" fmla="*/ 79717 w 12192000"/>
              <a:gd name="connsiteY192" fmla="*/ 2107046 h 2237474"/>
              <a:gd name="connsiteX193" fmla="*/ 72352 w 12192000"/>
              <a:gd name="connsiteY193" fmla="*/ 2107991 h 2237474"/>
              <a:gd name="connsiteX194" fmla="*/ 37645 w 12192000"/>
              <a:gd name="connsiteY194" fmla="*/ 2115401 h 2237474"/>
              <a:gd name="connsiteX195" fmla="*/ 4572 w 12192000"/>
              <a:gd name="connsiteY195" fmla="*/ 2111091 h 2237474"/>
              <a:gd name="connsiteX196" fmla="*/ 0 w 12192000"/>
              <a:gd name="connsiteY196" fmla="*/ 2110468 h 2237474"/>
              <a:gd name="connsiteX197" fmla="*/ 0 w 12192000"/>
              <a:gd name="connsiteY197"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34800 w 12192000"/>
              <a:gd name="connsiteY6" fmla="*/ 747840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34688 w 12192000"/>
              <a:gd name="connsiteY12" fmla="*/ 757726 h 2237474"/>
              <a:gd name="connsiteX13" fmla="*/ 10805004 w 12192000"/>
              <a:gd name="connsiteY13" fmla="*/ 757573 h 2237474"/>
              <a:gd name="connsiteX14" fmla="*/ 10739478 w 12192000"/>
              <a:gd name="connsiteY14" fmla="*/ 776841 h 2237474"/>
              <a:gd name="connsiteX15" fmla="*/ 10458762 w 12192000"/>
              <a:gd name="connsiteY15" fmla="*/ 755400 h 2237474"/>
              <a:gd name="connsiteX16" fmla="*/ 10211200 w 12192000"/>
              <a:gd name="connsiteY16" fmla="*/ 767513 h 2237474"/>
              <a:gd name="connsiteX17" fmla="*/ 10167995 w 12192000"/>
              <a:gd name="connsiteY17" fmla="*/ 760843 h 2237474"/>
              <a:gd name="connsiteX18" fmla="*/ 9997044 w 12192000"/>
              <a:gd name="connsiteY18" fmla="*/ 780129 h 2237474"/>
              <a:gd name="connsiteX19" fmla="*/ 9943887 w 12192000"/>
              <a:gd name="connsiteY19" fmla="*/ 804141 h 2237474"/>
              <a:gd name="connsiteX20" fmla="*/ 9918248 w 12192000"/>
              <a:gd name="connsiteY20" fmla="*/ 816628 h 2237474"/>
              <a:gd name="connsiteX21" fmla="*/ 9767091 w 12192000"/>
              <a:gd name="connsiteY21" fmla="*/ 870550 h 2237474"/>
              <a:gd name="connsiteX22" fmla="*/ 9683005 w 12192000"/>
              <a:gd name="connsiteY22" fmla="*/ 894128 h 2237474"/>
              <a:gd name="connsiteX23" fmla="*/ 9594438 w 12192000"/>
              <a:gd name="connsiteY23" fmla="*/ 919051 h 2237474"/>
              <a:gd name="connsiteX24" fmla="*/ 9577033 w 12192000"/>
              <a:gd name="connsiteY24" fmla="*/ 922857 h 2237474"/>
              <a:gd name="connsiteX25" fmla="*/ 9544189 w 12192000"/>
              <a:gd name="connsiteY25" fmla="*/ 938966 h 2237474"/>
              <a:gd name="connsiteX26" fmla="*/ 9500499 w 12192000"/>
              <a:gd name="connsiteY26" fmla="*/ 954680 h 2237474"/>
              <a:gd name="connsiteX27" fmla="*/ 9428195 w 12192000"/>
              <a:gd name="connsiteY27" fmla="*/ 986225 h 2237474"/>
              <a:gd name="connsiteX28" fmla="*/ 9410017 w 12192000"/>
              <a:gd name="connsiteY28" fmla="*/ 993931 h 2237474"/>
              <a:gd name="connsiteX29" fmla="*/ 9392919 w 12192000"/>
              <a:gd name="connsiteY29" fmla="*/ 994656 h 2237474"/>
              <a:gd name="connsiteX30" fmla="*/ 9278619 w 12192000"/>
              <a:gd name="connsiteY30" fmla="*/ 1011878 h 2237474"/>
              <a:gd name="connsiteX31" fmla="*/ 9268019 w 12192000"/>
              <a:gd name="connsiteY31" fmla="*/ 1007442 h 2237474"/>
              <a:gd name="connsiteX32" fmla="*/ 9234662 w 12192000"/>
              <a:gd name="connsiteY32" fmla="*/ 1023056 h 2237474"/>
              <a:gd name="connsiteX33" fmla="*/ 9181033 w 12192000"/>
              <a:gd name="connsiteY33" fmla="*/ 1037921 h 2237474"/>
              <a:gd name="connsiteX34" fmla="*/ 9155969 w 12192000"/>
              <a:gd name="connsiteY34" fmla="*/ 1046804 h 2237474"/>
              <a:gd name="connsiteX35" fmla="*/ 9133985 w 12192000"/>
              <a:gd name="connsiteY35" fmla="*/ 1046450 h 2237474"/>
              <a:gd name="connsiteX36" fmla="*/ 9012987 w 12192000"/>
              <a:gd name="connsiteY36" fmla="*/ 1061986 h 2237474"/>
              <a:gd name="connsiteX37" fmla="*/ 8968445 w 12192000"/>
              <a:gd name="connsiteY37" fmla="*/ 1052169 h 2237474"/>
              <a:gd name="connsiteX38" fmla="*/ 8958984 w 12192000"/>
              <a:gd name="connsiteY38" fmla="*/ 1057212 h 2237474"/>
              <a:gd name="connsiteX39" fmla="*/ 8886001 w 12192000"/>
              <a:gd name="connsiteY39" fmla="*/ 1067468 h 2237474"/>
              <a:gd name="connsiteX40" fmla="*/ 8838610 w 12192000"/>
              <a:gd name="connsiteY40" fmla="*/ 1075091 h 2237474"/>
              <a:gd name="connsiteX41" fmla="*/ 8750383 w 12192000"/>
              <a:gd name="connsiteY41" fmla="*/ 1097387 h 2237474"/>
              <a:gd name="connsiteX42" fmla="*/ 8665605 w 12192000"/>
              <a:gd name="connsiteY42" fmla="*/ 1110791 h 2237474"/>
              <a:gd name="connsiteX43" fmla="*/ 8584946 w 12192000"/>
              <a:gd name="connsiteY43" fmla="*/ 1135226 h 2237474"/>
              <a:gd name="connsiteX44" fmla="*/ 8460755 w 12192000"/>
              <a:gd name="connsiteY44" fmla="*/ 1203427 h 2237474"/>
              <a:gd name="connsiteX45" fmla="*/ 8419755 w 12192000"/>
              <a:gd name="connsiteY45" fmla="*/ 1216260 h 2237474"/>
              <a:gd name="connsiteX46" fmla="*/ 8411626 w 12192000"/>
              <a:gd name="connsiteY46" fmla="*/ 1214397 h 2237474"/>
              <a:gd name="connsiteX47" fmla="*/ 8363469 w 12192000"/>
              <a:gd name="connsiteY47" fmla="*/ 1246658 h 2237474"/>
              <a:gd name="connsiteX48" fmla="*/ 8275497 w 12192000"/>
              <a:gd name="connsiteY48" fmla="*/ 1264396 h 2237474"/>
              <a:gd name="connsiteX49" fmla="*/ 8206287 w 12192000"/>
              <a:gd name="connsiteY49" fmla="*/ 1273060 h 2237474"/>
              <a:gd name="connsiteX50" fmla="*/ 8168705 w 12192000"/>
              <a:gd name="connsiteY50" fmla="*/ 1279956 h 2237474"/>
              <a:gd name="connsiteX51" fmla="*/ 8139997 w 12192000"/>
              <a:gd name="connsiteY51" fmla="*/ 1282713 h 2237474"/>
              <a:gd name="connsiteX52" fmla="*/ 8074238 w 12192000"/>
              <a:gd name="connsiteY52" fmla="*/ 1301895 h 2237474"/>
              <a:gd name="connsiteX53" fmla="*/ 7968292 w 12192000"/>
              <a:gd name="connsiteY53" fmla="*/ 1338779 h 2237474"/>
              <a:gd name="connsiteX54" fmla="*/ 7902328 w 12192000"/>
              <a:gd name="connsiteY54" fmla="*/ 1345865 h 2237474"/>
              <a:gd name="connsiteX55" fmla="*/ 7875879 w 12192000"/>
              <a:gd name="connsiteY55" fmla="*/ 1345646 h 2237474"/>
              <a:gd name="connsiteX56" fmla="*/ 7840612 w 12192000"/>
              <a:gd name="connsiteY56" fmla="*/ 1369373 h 2237474"/>
              <a:gd name="connsiteX57" fmla="*/ 7786819 w 12192000"/>
              <a:gd name="connsiteY57" fmla="*/ 1378970 h 2237474"/>
              <a:gd name="connsiteX58" fmla="*/ 7548172 w 12192000"/>
              <a:gd name="connsiteY58" fmla="*/ 1417460 h 2237474"/>
              <a:gd name="connsiteX59" fmla="*/ 7483437 w 12192000"/>
              <a:gd name="connsiteY59" fmla="*/ 1478152 h 2237474"/>
              <a:gd name="connsiteX60" fmla="*/ 7377870 w 12192000"/>
              <a:gd name="connsiteY60" fmla="*/ 1523319 h 2237474"/>
              <a:gd name="connsiteX61" fmla="*/ 7230737 w 12192000"/>
              <a:gd name="connsiteY61" fmla="*/ 1562633 h 2237474"/>
              <a:gd name="connsiteX62" fmla="*/ 7224458 w 12192000"/>
              <a:gd name="connsiteY62" fmla="*/ 1573008 h 2237474"/>
              <a:gd name="connsiteX63" fmla="*/ 7183121 w 12192000"/>
              <a:gd name="connsiteY63" fmla="*/ 1595162 h 2237474"/>
              <a:gd name="connsiteX64" fmla="*/ 7164601 w 12192000"/>
              <a:gd name="connsiteY64" fmla="*/ 1606490 h 2237474"/>
              <a:gd name="connsiteX65" fmla="*/ 7092727 w 12192000"/>
              <a:gd name="connsiteY65" fmla="*/ 1623628 h 2237474"/>
              <a:gd name="connsiteX66" fmla="*/ 7031309 w 12192000"/>
              <a:gd name="connsiteY66" fmla="*/ 1619451 h 2237474"/>
              <a:gd name="connsiteX67" fmla="*/ 6900177 w 12192000"/>
              <a:gd name="connsiteY67" fmla="*/ 1636016 h 2237474"/>
              <a:gd name="connsiteX68" fmla="*/ 6795372 w 12192000"/>
              <a:gd name="connsiteY68" fmla="*/ 1644845 h 2237474"/>
              <a:gd name="connsiteX69" fmla="*/ 6692251 w 12192000"/>
              <a:gd name="connsiteY69" fmla="*/ 1656357 h 2237474"/>
              <a:gd name="connsiteX70" fmla="*/ 6655235 w 12192000"/>
              <a:gd name="connsiteY70" fmla="*/ 1661869 h 2237474"/>
              <a:gd name="connsiteX71" fmla="*/ 6554894 w 12192000"/>
              <a:gd name="connsiteY71" fmla="*/ 1664428 h 2237474"/>
              <a:gd name="connsiteX72" fmla="*/ 6516595 w 12192000"/>
              <a:gd name="connsiteY72" fmla="*/ 1667475 h 2237474"/>
              <a:gd name="connsiteX73" fmla="*/ 6508541 w 12192000"/>
              <a:gd name="connsiteY73" fmla="*/ 1668757 h 2237474"/>
              <a:gd name="connsiteX74" fmla="*/ 6471012 w 12192000"/>
              <a:gd name="connsiteY74" fmla="*/ 1678604 h 2237474"/>
              <a:gd name="connsiteX75" fmla="*/ 6364035 w 12192000"/>
              <a:gd name="connsiteY75" fmla="*/ 1667683 h 2237474"/>
              <a:gd name="connsiteX76" fmla="*/ 6280959 w 12192000"/>
              <a:gd name="connsiteY76" fmla="*/ 1689329 h 2237474"/>
              <a:gd name="connsiteX77" fmla="*/ 6243319 w 12192000"/>
              <a:gd name="connsiteY77" fmla="*/ 1695560 h 2237474"/>
              <a:gd name="connsiteX78" fmla="*/ 6098321 w 12192000"/>
              <a:gd name="connsiteY78" fmla="*/ 1721646 h 2237474"/>
              <a:gd name="connsiteX79" fmla="*/ 5880652 w 12192000"/>
              <a:gd name="connsiteY79" fmla="*/ 1779643 h 2237474"/>
              <a:gd name="connsiteX80" fmla="*/ 5785959 w 12192000"/>
              <a:gd name="connsiteY80" fmla="*/ 1775307 h 2237474"/>
              <a:gd name="connsiteX81" fmla="*/ 5643534 w 12192000"/>
              <a:gd name="connsiteY81" fmla="*/ 1802919 h 2237474"/>
              <a:gd name="connsiteX82" fmla="*/ 5518799 w 12192000"/>
              <a:gd name="connsiteY82" fmla="*/ 1818312 h 2237474"/>
              <a:gd name="connsiteX83" fmla="*/ 5505014 w 12192000"/>
              <a:gd name="connsiteY83" fmla="*/ 1819259 h 2237474"/>
              <a:gd name="connsiteX84" fmla="*/ 5453307 w 12192000"/>
              <a:gd name="connsiteY84" fmla="*/ 1815450 h 2237474"/>
              <a:gd name="connsiteX85" fmla="*/ 5221533 w 12192000"/>
              <a:gd name="connsiteY85" fmla="*/ 1846950 h 2237474"/>
              <a:gd name="connsiteX86" fmla="*/ 5149802 w 12192000"/>
              <a:gd name="connsiteY86" fmla="*/ 1844846 h 2237474"/>
              <a:gd name="connsiteX87" fmla="*/ 5114927 w 12192000"/>
              <a:gd name="connsiteY87" fmla="*/ 1847827 h 2237474"/>
              <a:gd name="connsiteX88" fmla="*/ 5108970 w 12192000"/>
              <a:gd name="connsiteY88" fmla="*/ 1847935 h 2237474"/>
              <a:gd name="connsiteX89" fmla="*/ 5067961 w 12192000"/>
              <a:gd name="connsiteY89" fmla="*/ 1845917 h 2237474"/>
              <a:gd name="connsiteX90" fmla="*/ 5007075 w 12192000"/>
              <a:gd name="connsiteY90" fmla="*/ 1838626 h 2237474"/>
              <a:gd name="connsiteX91" fmla="*/ 4944087 w 12192000"/>
              <a:gd name="connsiteY91" fmla="*/ 1823332 h 2237474"/>
              <a:gd name="connsiteX92" fmla="*/ 4907662 w 12192000"/>
              <a:gd name="connsiteY92" fmla="*/ 1816900 h 2237474"/>
              <a:gd name="connsiteX93" fmla="*/ 4882386 w 12192000"/>
              <a:gd name="connsiteY93" fmla="*/ 1809844 h 2237474"/>
              <a:gd name="connsiteX94" fmla="*/ 4811440 w 12192000"/>
              <a:gd name="connsiteY94" fmla="*/ 1804655 h 2237474"/>
              <a:gd name="connsiteX95" fmla="*/ 4691075 w 12192000"/>
              <a:gd name="connsiteY95" fmla="*/ 1801389 h 2237474"/>
              <a:gd name="connsiteX96" fmla="*/ 4611738 w 12192000"/>
              <a:gd name="connsiteY96" fmla="*/ 1776964 h 2237474"/>
              <a:gd name="connsiteX97" fmla="*/ 4560070 w 12192000"/>
              <a:gd name="connsiteY97" fmla="*/ 1785640 h 2237474"/>
              <a:gd name="connsiteX98" fmla="*/ 4536503 w 12192000"/>
              <a:gd name="connsiteY98" fmla="*/ 1785334 h 2237474"/>
              <a:gd name="connsiteX99" fmla="*/ 4513724 w 12192000"/>
              <a:gd name="connsiteY99" fmla="*/ 1791996 h 2237474"/>
              <a:gd name="connsiteX100" fmla="*/ 4459810 w 12192000"/>
              <a:gd name="connsiteY100" fmla="*/ 1797886 h 2237474"/>
              <a:gd name="connsiteX101" fmla="*/ 4379064 w 12192000"/>
              <a:gd name="connsiteY101" fmla="*/ 1817177 h 2237474"/>
              <a:gd name="connsiteX102" fmla="*/ 4290981 w 12192000"/>
              <a:gd name="connsiteY102" fmla="*/ 1839677 h 2237474"/>
              <a:gd name="connsiteX103" fmla="*/ 4238372 w 12192000"/>
              <a:gd name="connsiteY103" fmla="*/ 1851480 h 2237474"/>
              <a:gd name="connsiteX104" fmla="*/ 4232517 w 12192000"/>
              <a:gd name="connsiteY104" fmla="*/ 1852567 h 2237474"/>
              <a:gd name="connsiteX105" fmla="*/ 4191732 w 12192000"/>
              <a:gd name="connsiteY105" fmla="*/ 1857328 h 2237474"/>
              <a:gd name="connsiteX106" fmla="*/ 4065532 w 12192000"/>
              <a:gd name="connsiteY106" fmla="*/ 1855477 h 2237474"/>
              <a:gd name="connsiteX107" fmla="*/ 4028460 w 12192000"/>
              <a:gd name="connsiteY107" fmla="*/ 1855137 h 2237474"/>
              <a:gd name="connsiteX108" fmla="*/ 4002267 w 12192000"/>
              <a:gd name="connsiteY108" fmla="*/ 1852352 h 2237474"/>
              <a:gd name="connsiteX109" fmla="*/ 3931396 w 12192000"/>
              <a:gd name="connsiteY109" fmla="*/ 1858915 h 2237474"/>
              <a:gd name="connsiteX110" fmla="*/ 3812162 w 12192000"/>
              <a:gd name="connsiteY110" fmla="*/ 1875501 h 2237474"/>
              <a:gd name="connsiteX111" fmla="*/ 3729530 w 12192000"/>
              <a:gd name="connsiteY111" fmla="*/ 1864513 h 2237474"/>
              <a:gd name="connsiteX112" fmla="*/ 3680177 w 12192000"/>
              <a:gd name="connsiteY112" fmla="*/ 1881552 h 2237474"/>
              <a:gd name="connsiteX113" fmla="*/ 3567259 w 12192000"/>
              <a:gd name="connsiteY113" fmla="*/ 1893482 h 2237474"/>
              <a:gd name="connsiteX114" fmla="*/ 3405770 w 12192000"/>
              <a:gd name="connsiteY114" fmla="*/ 1904591 h 2237474"/>
              <a:gd name="connsiteX115" fmla="*/ 3280097 w 12192000"/>
              <a:gd name="connsiteY115" fmla="*/ 1919610 h 2237474"/>
              <a:gd name="connsiteX116" fmla="*/ 3123424 w 12192000"/>
              <a:gd name="connsiteY116" fmla="*/ 1952930 h 2237474"/>
              <a:gd name="connsiteX117" fmla="*/ 3009910 w 12192000"/>
              <a:gd name="connsiteY117" fmla="*/ 1957866 h 2237474"/>
              <a:gd name="connsiteX118" fmla="*/ 2995934 w 12192000"/>
              <a:gd name="connsiteY118" fmla="*/ 1967085 h 2237474"/>
              <a:gd name="connsiteX119" fmla="*/ 2980071 w 12192000"/>
              <a:gd name="connsiteY119" fmla="*/ 1972988 h 2237474"/>
              <a:gd name="connsiteX120" fmla="*/ 2978094 w 12192000"/>
              <a:gd name="connsiteY120" fmla="*/ 1972369 h 2237474"/>
              <a:gd name="connsiteX121" fmla="*/ 2942858 w 12192000"/>
              <a:gd name="connsiteY121" fmla="*/ 1981367 h 2237474"/>
              <a:gd name="connsiteX122" fmla="*/ 2875436 w 12192000"/>
              <a:gd name="connsiteY122" fmla="*/ 1996977 h 2237474"/>
              <a:gd name="connsiteX123" fmla="*/ 2874892 w 12192000"/>
              <a:gd name="connsiteY123" fmla="*/ 1996085 h 2237474"/>
              <a:gd name="connsiteX124" fmla="*/ 2864145 w 12192000"/>
              <a:gd name="connsiteY124" fmla="*/ 1994061 h 2237474"/>
              <a:gd name="connsiteX125" fmla="*/ 2843662 w 12192000"/>
              <a:gd name="connsiteY125" fmla="*/ 1992498 h 2237474"/>
              <a:gd name="connsiteX126" fmla="*/ 2796128 w 12192000"/>
              <a:gd name="connsiteY126" fmla="*/ 1976403 h 2237474"/>
              <a:gd name="connsiteX127" fmla="*/ 2756784 w 12192000"/>
              <a:gd name="connsiteY127" fmla="*/ 1985116 h 2237474"/>
              <a:gd name="connsiteX128" fmla="*/ 2748833 w 12192000"/>
              <a:gd name="connsiteY128" fmla="*/ 1986323 h 2237474"/>
              <a:gd name="connsiteX129" fmla="*/ 2748661 w 12192000"/>
              <a:gd name="connsiteY129" fmla="*/ 1986122 h 2237474"/>
              <a:gd name="connsiteX130" fmla="*/ 2740251 w 12192000"/>
              <a:gd name="connsiteY130" fmla="*/ 1986946 h 2237474"/>
              <a:gd name="connsiteX131" fmla="*/ 2718916 w 12192000"/>
              <a:gd name="connsiteY131" fmla="*/ 1990867 h 2237474"/>
              <a:gd name="connsiteX132" fmla="*/ 2713522 w 12192000"/>
              <a:gd name="connsiteY132" fmla="*/ 1990173 h 2237474"/>
              <a:gd name="connsiteX133" fmla="*/ 2680597 w 12192000"/>
              <a:gd name="connsiteY133" fmla="*/ 1984996 h 2237474"/>
              <a:gd name="connsiteX134" fmla="*/ 2578178 w 12192000"/>
              <a:gd name="connsiteY134" fmla="*/ 1990531 h 2237474"/>
              <a:gd name="connsiteX135" fmla="*/ 2476147 w 12192000"/>
              <a:gd name="connsiteY135" fmla="*/ 1998305 h 2237474"/>
              <a:gd name="connsiteX136" fmla="*/ 2373568 w 12192000"/>
              <a:gd name="connsiteY136" fmla="*/ 2003219 h 2237474"/>
              <a:gd name="connsiteX137" fmla="*/ 2321399 w 12192000"/>
              <a:gd name="connsiteY137" fmla="*/ 1989467 h 2237474"/>
              <a:gd name="connsiteX138" fmla="*/ 2315525 w 12192000"/>
              <a:gd name="connsiteY138" fmla="*/ 1989708 h 2237474"/>
              <a:gd name="connsiteX139" fmla="*/ 2300792 w 12192000"/>
              <a:gd name="connsiteY139" fmla="*/ 1994290 h 2237474"/>
              <a:gd name="connsiteX140" fmla="*/ 2295469 w 12192000"/>
              <a:gd name="connsiteY140" fmla="*/ 1996659 h 2237474"/>
              <a:gd name="connsiteX141" fmla="*/ 2287219 w 12192000"/>
              <a:gd name="connsiteY141" fmla="*/ 1998750 h 2237474"/>
              <a:gd name="connsiteX142" fmla="*/ 2286948 w 12192000"/>
              <a:gd name="connsiteY142" fmla="*/ 1998596 h 2237474"/>
              <a:gd name="connsiteX143" fmla="*/ 2243069 w 12192000"/>
              <a:gd name="connsiteY143" fmla="*/ 2015111 h 2237474"/>
              <a:gd name="connsiteX144" fmla="*/ 2186609 w 12192000"/>
              <a:gd name="connsiteY144" fmla="*/ 2008263 h 2237474"/>
              <a:gd name="connsiteX145" fmla="*/ 2164831 w 12192000"/>
              <a:gd name="connsiteY145" fmla="*/ 2010143 h 2237474"/>
              <a:gd name="connsiteX146" fmla="*/ 2152836 w 12192000"/>
              <a:gd name="connsiteY146" fmla="*/ 2010048 h 2237474"/>
              <a:gd name="connsiteX147" fmla="*/ 2117102 w 12192000"/>
              <a:gd name="connsiteY147" fmla="*/ 2023004 h 2237474"/>
              <a:gd name="connsiteX148" fmla="*/ 2111935 w 12192000"/>
              <a:gd name="connsiteY148" fmla="*/ 2023163 h 2237474"/>
              <a:gd name="connsiteX149" fmla="*/ 2089991 w 12192000"/>
              <a:gd name="connsiteY149" fmla="*/ 2034193 h 2237474"/>
              <a:gd name="connsiteX150" fmla="*/ 2058061 w 12192000"/>
              <a:gd name="connsiteY150" fmla="*/ 2047942 h 2237474"/>
              <a:gd name="connsiteX151" fmla="*/ 2055737 w 12192000"/>
              <a:gd name="connsiteY151" fmla="*/ 2047704 h 2237474"/>
              <a:gd name="connsiteX152" fmla="*/ 2042244 w 12192000"/>
              <a:gd name="connsiteY152" fmla="*/ 2055560 h 2237474"/>
              <a:gd name="connsiteX153" fmla="*/ 1976224 w 12192000"/>
              <a:gd name="connsiteY153" fmla="*/ 2074257 h 2237474"/>
              <a:gd name="connsiteX154" fmla="*/ 1877728 w 12192000"/>
              <a:gd name="connsiteY154" fmla="*/ 2101004 h 2237474"/>
              <a:gd name="connsiteX155" fmla="*/ 1759056 w 12192000"/>
              <a:gd name="connsiteY155" fmla="*/ 2125608 h 2237474"/>
              <a:gd name="connsiteX156" fmla="*/ 1637948 w 12192000"/>
              <a:gd name="connsiteY156" fmla="*/ 2172597 h 2237474"/>
              <a:gd name="connsiteX157" fmla="*/ 1434549 w 12192000"/>
              <a:gd name="connsiteY157" fmla="*/ 2234522 h 2237474"/>
              <a:gd name="connsiteX158" fmla="*/ 1398481 w 12192000"/>
              <a:gd name="connsiteY158" fmla="*/ 2237074 h 2237474"/>
              <a:gd name="connsiteX159" fmla="*/ 1398407 w 12192000"/>
              <a:gd name="connsiteY159" fmla="*/ 2237095 h 2237474"/>
              <a:gd name="connsiteX160" fmla="*/ 1370962 w 12192000"/>
              <a:gd name="connsiteY160" fmla="*/ 2237474 h 2237474"/>
              <a:gd name="connsiteX161" fmla="*/ 1356367 w 12192000"/>
              <a:gd name="connsiteY161" fmla="*/ 2235089 h 2237474"/>
              <a:gd name="connsiteX162" fmla="*/ 1324828 w 12192000"/>
              <a:gd name="connsiteY162" fmla="*/ 2231968 h 2237474"/>
              <a:gd name="connsiteX163" fmla="*/ 1297744 w 12192000"/>
              <a:gd name="connsiteY163" fmla="*/ 2235849 h 2237474"/>
              <a:gd name="connsiteX164" fmla="*/ 1286236 w 12192000"/>
              <a:gd name="connsiteY164" fmla="*/ 2233135 h 2237474"/>
              <a:gd name="connsiteX165" fmla="*/ 1283504 w 12192000"/>
              <a:gd name="connsiteY165" fmla="*/ 2233797 h 2237474"/>
              <a:gd name="connsiteX166" fmla="*/ 1279765 w 12192000"/>
              <a:gd name="connsiteY166" fmla="*/ 2229639 h 2237474"/>
              <a:gd name="connsiteX167" fmla="*/ 1195347 w 12192000"/>
              <a:gd name="connsiteY167" fmla="*/ 2212354 h 2237474"/>
              <a:gd name="connsiteX168" fmla="*/ 970251 w 12192000"/>
              <a:gd name="connsiteY168" fmla="*/ 2221029 h 2237474"/>
              <a:gd name="connsiteX169" fmla="*/ 812914 w 12192000"/>
              <a:gd name="connsiteY169" fmla="*/ 2202752 h 2237474"/>
              <a:gd name="connsiteX170" fmla="*/ 800195 w 12192000"/>
              <a:gd name="connsiteY170" fmla="*/ 2209407 h 2237474"/>
              <a:gd name="connsiteX171" fmla="*/ 784978 w 12192000"/>
              <a:gd name="connsiteY171" fmla="*/ 2212360 h 2237474"/>
              <a:gd name="connsiteX172" fmla="*/ 681987 w 12192000"/>
              <a:gd name="connsiteY172" fmla="*/ 2216757 h 2237474"/>
              <a:gd name="connsiteX173" fmla="*/ 669923 w 12192000"/>
              <a:gd name="connsiteY173" fmla="*/ 2211682 h 2237474"/>
              <a:gd name="connsiteX174" fmla="*/ 648680 w 12192000"/>
              <a:gd name="connsiteY174" fmla="*/ 2206229 h 2237474"/>
              <a:gd name="connsiteX175" fmla="*/ 597225 w 12192000"/>
              <a:gd name="connsiteY175" fmla="*/ 2180999 h 2237474"/>
              <a:gd name="connsiteX176" fmla="*/ 558449 w 12192000"/>
              <a:gd name="connsiteY176" fmla="*/ 2182346 h 2237474"/>
              <a:gd name="connsiteX177" fmla="*/ 550517 w 12192000"/>
              <a:gd name="connsiteY177" fmla="*/ 2182060 h 2237474"/>
              <a:gd name="connsiteX178" fmla="*/ 550309 w 12192000"/>
              <a:gd name="connsiteY178" fmla="*/ 2181825 h 2237474"/>
              <a:gd name="connsiteX179" fmla="*/ 541836 w 12192000"/>
              <a:gd name="connsiteY179" fmla="*/ 2181063 h 2237474"/>
              <a:gd name="connsiteX180" fmla="*/ 536057 w 12192000"/>
              <a:gd name="connsiteY180" fmla="*/ 2181537 h 2237474"/>
              <a:gd name="connsiteX181" fmla="*/ 520671 w 12192000"/>
              <a:gd name="connsiteY181" fmla="*/ 2180980 h 2237474"/>
              <a:gd name="connsiteX182" fmla="*/ 515024 w 12192000"/>
              <a:gd name="connsiteY182" fmla="*/ 2179258 h 2237474"/>
              <a:gd name="connsiteX183" fmla="*/ 512278 w 12192000"/>
              <a:gd name="connsiteY183" fmla="*/ 2176369 h 2237474"/>
              <a:gd name="connsiteX184" fmla="*/ 480419 w 12192000"/>
              <a:gd name="connsiteY184" fmla="*/ 2167807 h 2237474"/>
              <a:gd name="connsiteX185" fmla="*/ 413835 w 12192000"/>
              <a:gd name="connsiteY185" fmla="*/ 2156783 h 2237474"/>
              <a:gd name="connsiteX186" fmla="*/ 376513 w 12192000"/>
              <a:gd name="connsiteY186" fmla="*/ 2154014 h 2237474"/>
              <a:gd name="connsiteX187" fmla="*/ 273386 w 12192000"/>
              <a:gd name="connsiteY187" fmla="*/ 2142551 h 2237474"/>
              <a:gd name="connsiteX188" fmla="*/ 169207 w 12192000"/>
              <a:gd name="connsiteY188" fmla="*/ 2128100 h 2237474"/>
              <a:gd name="connsiteX189" fmla="*/ 93149 w 12192000"/>
              <a:gd name="connsiteY189" fmla="*/ 2105324 h 2237474"/>
              <a:gd name="connsiteX190" fmla="*/ 88109 w 12192000"/>
              <a:gd name="connsiteY190" fmla="*/ 2106704 h 2237474"/>
              <a:gd name="connsiteX191" fmla="*/ 80022 w 12192000"/>
              <a:gd name="connsiteY191" fmla="*/ 2107254 h 2237474"/>
              <a:gd name="connsiteX192" fmla="*/ 79717 w 12192000"/>
              <a:gd name="connsiteY192" fmla="*/ 2107046 h 2237474"/>
              <a:gd name="connsiteX193" fmla="*/ 72352 w 12192000"/>
              <a:gd name="connsiteY193" fmla="*/ 2107991 h 2237474"/>
              <a:gd name="connsiteX194" fmla="*/ 37645 w 12192000"/>
              <a:gd name="connsiteY194" fmla="*/ 2115401 h 2237474"/>
              <a:gd name="connsiteX195" fmla="*/ 4572 w 12192000"/>
              <a:gd name="connsiteY195" fmla="*/ 2111091 h 2237474"/>
              <a:gd name="connsiteX196" fmla="*/ 0 w 12192000"/>
              <a:gd name="connsiteY196" fmla="*/ 2110468 h 2237474"/>
              <a:gd name="connsiteX197" fmla="*/ 0 w 12192000"/>
              <a:gd name="connsiteY197"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34800 w 12192000"/>
              <a:gd name="connsiteY6" fmla="*/ 747840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34688 w 12192000"/>
              <a:gd name="connsiteY12" fmla="*/ 757726 h 2237474"/>
              <a:gd name="connsiteX13" fmla="*/ 10805004 w 12192000"/>
              <a:gd name="connsiteY13" fmla="*/ 757573 h 2237474"/>
              <a:gd name="connsiteX14" fmla="*/ 10739478 w 12192000"/>
              <a:gd name="connsiteY14" fmla="*/ 776841 h 2237474"/>
              <a:gd name="connsiteX15" fmla="*/ 10458762 w 12192000"/>
              <a:gd name="connsiteY15" fmla="*/ 755400 h 2237474"/>
              <a:gd name="connsiteX16" fmla="*/ 10211200 w 12192000"/>
              <a:gd name="connsiteY16" fmla="*/ 767513 h 2237474"/>
              <a:gd name="connsiteX17" fmla="*/ 10167995 w 12192000"/>
              <a:gd name="connsiteY17" fmla="*/ 760843 h 2237474"/>
              <a:gd name="connsiteX18" fmla="*/ 9997044 w 12192000"/>
              <a:gd name="connsiteY18" fmla="*/ 780129 h 2237474"/>
              <a:gd name="connsiteX19" fmla="*/ 9943887 w 12192000"/>
              <a:gd name="connsiteY19" fmla="*/ 804141 h 2237474"/>
              <a:gd name="connsiteX20" fmla="*/ 9918248 w 12192000"/>
              <a:gd name="connsiteY20" fmla="*/ 816628 h 2237474"/>
              <a:gd name="connsiteX21" fmla="*/ 9767091 w 12192000"/>
              <a:gd name="connsiteY21" fmla="*/ 870550 h 2237474"/>
              <a:gd name="connsiteX22" fmla="*/ 9683005 w 12192000"/>
              <a:gd name="connsiteY22" fmla="*/ 894128 h 2237474"/>
              <a:gd name="connsiteX23" fmla="*/ 9594438 w 12192000"/>
              <a:gd name="connsiteY23" fmla="*/ 919051 h 2237474"/>
              <a:gd name="connsiteX24" fmla="*/ 9577033 w 12192000"/>
              <a:gd name="connsiteY24" fmla="*/ 922857 h 2237474"/>
              <a:gd name="connsiteX25" fmla="*/ 9544189 w 12192000"/>
              <a:gd name="connsiteY25" fmla="*/ 938966 h 2237474"/>
              <a:gd name="connsiteX26" fmla="*/ 9500499 w 12192000"/>
              <a:gd name="connsiteY26" fmla="*/ 954680 h 2237474"/>
              <a:gd name="connsiteX27" fmla="*/ 9428195 w 12192000"/>
              <a:gd name="connsiteY27" fmla="*/ 986225 h 2237474"/>
              <a:gd name="connsiteX28" fmla="*/ 9410017 w 12192000"/>
              <a:gd name="connsiteY28" fmla="*/ 993931 h 2237474"/>
              <a:gd name="connsiteX29" fmla="*/ 9392919 w 12192000"/>
              <a:gd name="connsiteY29" fmla="*/ 994656 h 2237474"/>
              <a:gd name="connsiteX30" fmla="*/ 9278619 w 12192000"/>
              <a:gd name="connsiteY30" fmla="*/ 1011878 h 2237474"/>
              <a:gd name="connsiteX31" fmla="*/ 9268019 w 12192000"/>
              <a:gd name="connsiteY31" fmla="*/ 1007442 h 2237474"/>
              <a:gd name="connsiteX32" fmla="*/ 9234662 w 12192000"/>
              <a:gd name="connsiteY32" fmla="*/ 1023056 h 2237474"/>
              <a:gd name="connsiteX33" fmla="*/ 9181033 w 12192000"/>
              <a:gd name="connsiteY33" fmla="*/ 1037921 h 2237474"/>
              <a:gd name="connsiteX34" fmla="*/ 9155969 w 12192000"/>
              <a:gd name="connsiteY34" fmla="*/ 1046804 h 2237474"/>
              <a:gd name="connsiteX35" fmla="*/ 9133985 w 12192000"/>
              <a:gd name="connsiteY35" fmla="*/ 1046450 h 2237474"/>
              <a:gd name="connsiteX36" fmla="*/ 9012987 w 12192000"/>
              <a:gd name="connsiteY36" fmla="*/ 1061986 h 2237474"/>
              <a:gd name="connsiteX37" fmla="*/ 8968445 w 12192000"/>
              <a:gd name="connsiteY37" fmla="*/ 1052169 h 2237474"/>
              <a:gd name="connsiteX38" fmla="*/ 8958984 w 12192000"/>
              <a:gd name="connsiteY38" fmla="*/ 1057212 h 2237474"/>
              <a:gd name="connsiteX39" fmla="*/ 8886001 w 12192000"/>
              <a:gd name="connsiteY39" fmla="*/ 1067468 h 2237474"/>
              <a:gd name="connsiteX40" fmla="*/ 8838610 w 12192000"/>
              <a:gd name="connsiteY40" fmla="*/ 1075091 h 2237474"/>
              <a:gd name="connsiteX41" fmla="*/ 8750383 w 12192000"/>
              <a:gd name="connsiteY41" fmla="*/ 1097387 h 2237474"/>
              <a:gd name="connsiteX42" fmla="*/ 8665605 w 12192000"/>
              <a:gd name="connsiteY42" fmla="*/ 1110791 h 2237474"/>
              <a:gd name="connsiteX43" fmla="*/ 8584946 w 12192000"/>
              <a:gd name="connsiteY43" fmla="*/ 1135226 h 2237474"/>
              <a:gd name="connsiteX44" fmla="*/ 8460755 w 12192000"/>
              <a:gd name="connsiteY44" fmla="*/ 1203427 h 2237474"/>
              <a:gd name="connsiteX45" fmla="*/ 8419755 w 12192000"/>
              <a:gd name="connsiteY45" fmla="*/ 1216260 h 2237474"/>
              <a:gd name="connsiteX46" fmla="*/ 8411626 w 12192000"/>
              <a:gd name="connsiteY46" fmla="*/ 1214397 h 2237474"/>
              <a:gd name="connsiteX47" fmla="*/ 8363469 w 12192000"/>
              <a:gd name="connsiteY47" fmla="*/ 1246658 h 2237474"/>
              <a:gd name="connsiteX48" fmla="*/ 8275497 w 12192000"/>
              <a:gd name="connsiteY48" fmla="*/ 1264396 h 2237474"/>
              <a:gd name="connsiteX49" fmla="*/ 8206287 w 12192000"/>
              <a:gd name="connsiteY49" fmla="*/ 1273060 h 2237474"/>
              <a:gd name="connsiteX50" fmla="*/ 8168705 w 12192000"/>
              <a:gd name="connsiteY50" fmla="*/ 1279956 h 2237474"/>
              <a:gd name="connsiteX51" fmla="*/ 8139997 w 12192000"/>
              <a:gd name="connsiteY51" fmla="*/ 1282713 h 2237474"/>
              <a:gd name="connsiteX52" fmla="*/ 8074238 w 12192000"/>
              <a:gd name="connsiteY52" fmla="*/ 1301895 h 2237474"/>
              <a:gd name="connsiteX53" fmla="*/ 7968292 w 12192000"/>
              <a:gd name="connsiteY53" fmla="*/ 1338779 h 2237474"/>
              <a:gd name="connsiteX54" fmla="*/ 7902328 w 12192000"/>
              <a:gd name="connsiteY54" fmla="*/ 1345865 h 2237474"/>
              <a:gd name="connsiteX55" fmla="*/ 7875879 w 12192000"/>
              <a:gd name="connsiteY55" fmla="*/ 1345646 h 2237474"/>
              <a:gd name="connsiteX56" fmla="*/ 7840612 w 12192000"/>
              <a:gd name="connsiteY56" fmla="*/ 1369373 h 2237474"/>
              <a:gd name="connsiteX57" fmla="*/ 7786819 w 12192000"/>
              <a:gd name="connsiteY57" fmla="*/ 1378970 h 2237474"/>
              <a:gd name="connsiteX58" fmla="*/ 7548172 w 12192000"/>
              <a:gd name="connsiteY58" fmla="*/ 1417460 h 2237474"/>
              <a:gd name="connsiteX59" fmla="*/ 7483437 w 12192000"/>
              <a:gd name="connsiteY59" fmla="*/ 1478152 h 2237474"/>
              <a:gd name="connsiteX60" fmla="*/ 7377870 w 12192000"/>
              <a:gd name="connsiteY60" fmla="*/ 1523319 h 2237474"/>
              <a:gd name="connsiteX61" fmla="*/ 7230737 w 12192000"/>
              <a:gd name="connsiteY61" fmla="*/ 1562633 h 2237474"/>
              <a:gd name="connsiteX62" fmla="*/ 7224458 w 12192000"/>
              <a:gd name="connsiteY62" fmla="*/ 1573008 h 2237474"/>
              <a:gd name="connsiteX63" fmla="*/ 7183121 w 12192000"/>
              <a:gd name="connsiteY63" fmla="*/ 1595162 h 2237474"/>
              <a:gd name="connsiteX64" fmla="*/ 7164601 w 12192000"/>
              <a:gd name="connsiteY64" fmla="*/ 1606490 h 2237474"/>
              <a:gd name="connsiteX65" fmla="*/ 7031309 w 12192000"/>
              <a:gd name="connsiteY65" fmla="*/ 1619451 h 2237474"/>
              <a:gd name="connsiteX66" fmla="*/ 6900177 w 12192000"/>
              <a:gd name="connsiteY66" fmla="*/ 1636016 h 2237474"/>
              <a:gd name="connsiteX67" fmla="*/ 6795372 w 12192000"/>
              <a:gd name="connsiteY67" fmla="*/ 1644845 h 2237474"/>
              <a:gd name="connsiteX68" fmla="*/ 6692251 w 12192000"/>
              <a:gd name="connsiteY68" fmla="*/ 1656357 h 2237474"/>
              <a:gd name="connsiteX69" fmla="*/ 6655235 w 12192000"/>
              <a:gd name="connsiteY69" fmla="*/ 1661869 h 2237474"/>
              <a:gd name="connsiteX70" fmla="*/ 6554894 w 12192000"/>
              <a:gd name="connsiteY70" fmla="*/ 1664428 h 2237474"/>
              <a:gd name="connsiteX71" fmla="*/ 6516595 w 12192000"/>
              <a:gd name="connsiteY71" fmla="*/ 1667475 h 2237474"/>
              <a:gd name="connsiteX72" fmla="*/ 6508541 w 12192000"/>
              <a:gd name="connsiteY72" fmla="*/ 1668757 h 2237474"/>
              <a:gd name="connsiteX73" fmla="*/ 6471012 w 12192000"/>
              <a:gd name="connsiteY73" fmla="*/ 1678604 h 2237474"/>
              <a:gd name="connsiteX74" fmla="*/ 6364035 w 12192000"/>
              <a:gd name="connsiteY74" fmla="*/ 1667683 h 2237474"/>
              <a:gd name="connsiteX75" fmla="*/ 6280959 w 12192000"/>
              <a:gd name="connsiteY75" fmla="*/ 1689329 h 2237474"/>
              <a:gd name="connsiteX76" fmla="*/ 6243319 w 12192000"/>
              <a:gd name="connsiteY76" fmla="*/ 1695560 h 2237474"/>
              <a:gd name="connsiteX77" fmla="*/ 6098321 w 12192000"/>
              <a:gd name="connsiteY77" fmla="*/ 1721646 h 2237474"/>
              <a:gd name="connsiteX78" fmla="*/ 5880652 w 12192000"/>
              <a:gd name="connsiteY78" fmla="*/ 1779643 h 2237474"/>
              <a:gd name="connsiteX79" fmla="*/ 5785959 w 12192000"/>
              <a:gd name="connsiteY79" fmla="*/ 1775307 h 2237474"/>
              <a:gd name="connsiteX80" fmla="*/ 5643534 w 12192000"/>
              <a:gd name="connsiteY80" fmla="*/ 1802919 h 2237474"/>
              <a:gd name="connsiteX81" fmla="*/ 5518799 w 12192000"/>
              <a:gd name="connsiteY81" fmla="*/ 1818312 h 2237474"/>
              <a:gd name="connsiteX82" fmla="*/ 5505014 w 12192000"/>
              <a:gd name="connsiteY82" fmla="*/ 1819259 h 2237474"/>
              <a:gd name="connsiteX83" fmla="*/ 5453307 w 12192000"/>
              <a:gd name="connsiteY83" fmla="*/ 1815450 h 2237474"/>
              <a:gd name="connsiteX84" fmla="*/ 5221533 w 12192000"/>
              <a:gd name="connsiteY84" fmla="*/ 1846950 h 2237474"/>
              <a:gd name="connsiteX85" fmla="*/ 5149802 w 12192000"/>
              <a:gd name="connsiteY85" fmla="*/ 1844846 h 2237474"/>
              <a:gd name="connsiteX86" fmla="*/ 5114927 w 12192000"/>
              <a:gd name="connsiteY86" fmla="*/ 1847827 h 2237474"/>
              <a:gd name="connsiteX87" fmla="*/ 5108970 w 12192000"/>
              <a:gd name="connsiteY87" fmla="*/ 1847935 h 2237474"/>
              <a:gd name="connsiteX88" fmla="*/ 5067961 w 12192000"/>
              <a:gd name="connsiteY88" fmla="*/ 1845917 h 2237474"/>
              <a:gd name="connsiteX89" fmla="*/ 5007075 w 12192000"/>
              <a:gd name="connsiteY89" fmla="*/ 1838626 h 2237474"/>
              <a:gd name="connsiteX90" fmla="*/ 4944087 w 12192000"/>
              <a:gd name="connsiteY90" fmla="*/ 1823332 h 2237474"/>
              <a:gd name="connsiteX91" fmla="*/ 4907662 w 12192000"/>
              <a:gd name="connsiteY91" fmla="*/ 1816900 h 2237474"/>
              <a:gd name="connsiteX92" fmla="*/ 4882386 w 12192000"/>
              <a:gd name="connsiteY92" fmla="*/ 1809844 h 2237474"/>
              <a:gd name="connsiteX93" fmla="*/ 4811440 w 12192000"/>
              <a:gd name="connsiteY93" fmla="*/ 1804655 h 2237474"/>
              <a:gd name="connsiteX94" fmla="*/ 4691075 w 12192000"/>
              <a:gd name="connsiteY94" fmla="*/ 1801389 h 2237474"/>
              <a:gd name="connsiteX95" fmla="*/ 4611738 w 12192000"/>
              <a:gd name="connsiteY95" fmla="*/ 1776964 h 2237474"/>
              <a:gd name="connsiteX96" fmla="*/ 4560070 w 12192000"/>
              <a:gd name="connsiteY96" fmla="*/ 1785640 h 2237474"/>
              <a:gd name="connsiteX97" fmla="*/ 4536503 w 12192000"/>
              <a:gd name="connsiteY97" fmla="*/ 1785334 h 2237474"/>
              <a:gd name="connsiteX98" fmla="*/ 4513724 w 12192000"/>
              <a:gd name="connsiteY98" fmla="*/ 1791996 h 2237474"/>
              <a:gd name="connsiteX99" fmla="*/ 4459810 w 12192000"/>
              <a:gd name="connsiteY99" fmla="*/ 1797886 h 2237474"/>
              <a:gd name="connsiteX100" fmla="*/ 4379064 w 12192000"/>
              <a:gd name="connsiteY100" fmla="*/ 1817177 h 2237474"/>
              <a:gd name="connsiteX101" fmla="*/ 4290981 w 12192000"/>
              <a:gd name="connsiteY101" fmla="*/ 1839677 h 2237474"/>
              <a:gd name="connsiteX102" fmla="*/ 4238372 w 12192000"/>
              <a:gd name="connsiteY102" fmla="*/ 1851480 h 2237474"/>
              <a:gd name="connsiteX103" fmla="*/ 4232517 w 12192000"/>
              <a:gd name="connsiteY103" fmla="*/ 1852567 h 2237474"/>
              <a:gd name="connsiteX104" fmla="*/ 4191732 w 12192000"/>
              <a:gd name="connsiteY104" fmla="*/ 1857328 h 2237474"/>
              <a:gd name="connsiteX105" fmla="*/ 4065532 w 12192000"/>
              <a:gd name="connsiteY105" fmla="*/ 1855477 h 2237474"/>
              <a:gd name="connsiteX106" fmla="*/ 4028460 w 12192000"/>
              <a:gd name="connsiteY106" fmla="*/ 1855137 h 2237474"/>
              <a:gd name="connsiteX107" fmla="*/ 4002267 w 12192000"/>
              <a:gd name="connsiteY107" fmla="*/ 1852352 h 2237474"/>
              <a:gd name="connsiteX108" fmla="*/ 3931396 w 12192000"/>
              <a:gd name="connsiteY108" fmla="*/ 1858915 h 2237474"/>
              <a:gd name="connsiteX109" fmla="*/ 3812162 w 12192000"/>
              <a:gd name="connsiteY109" fmla="*/ 1875501 h 2237474"/>
              <a:gd name="connsiteX110" fmla="*/ 3729530 w 12192000"/>
              <a:gd name="connsiteY110" fmla="*/ 1864513 h 2237474"/>
              <a:gd name="connsiteX111" fmla="*/ 3680177 w 12192000"/>
              <a:gd name="connsiteY111" fmla="*/ 1881552 h 2237474"/>
              <a:gd name="connsiteX112" fmla="*/ 3567259 w 12192000"/>
              <a:gd name="connsiteY112" fmla="*/ 1893482 h 2237474"/>
              <a:gd name="connsiteX113" fmla="*/ 3405770 w 12192000"/>
              <a:gd name="connsiteY113" fmla="*/ 1904591 h 2237474"/>
              <a:gd name="connsiteX114" fmla="*/ 3280097 w 12192000"/>
              <a:gd name="connsiteY114" fmla="*/ 1919610 h 2237474"/>
              <a:gd name="connsiteX115" fmla="*/ 3123424 w 12192000"/>
              <a:gd name="connsiteY115" fmla="*/ 1952930 h 2237474"/>
              <a:gd name="connsiteX116" fmla="*/ 3009910 w 12192000"/>
              <a:gd name="connsiteY116" fmla="*/ 1957866 h 2237474"/>
              <a:gd name="connsiteX117" fmla="*/ 2995934 w 12192000"/>
              <a:gd name="connsiteY117" fmla="*/ 1967085 h 2237474"/>
              <a:gd name="connsiteX118" fmla="*/ 2980071 w 12192000"/>
              <a:gd name="connsiteY118" fmla="*/ 1972988 h 2237474"/>
              <a:gd name="connsiteX119" fmla="*/ 2978094 w 12192000"/>
              <a:gd name="connsiteY119" fmla="*/ 1972369 h 2237474"/>
              <a:gd name="connsiteX120" fmla="*/ 2942858 w 12192000"/>
              <a:gd name="connsiteY120" fmla="*/ 1981367 h 2237474"/>
              <a:gd name="connsiteX121" fmla="*/ 2875436 w 12192000"/>
              <a:gd name="connsiteY121" fmla="*/ 1996977 h 2237474"/>
              <a:gd name="connsiteX122" fmla="*/ 2874892 w 12192000"/>
              <a:gd name="connsiteY122" fmla="*/ 1996085 h 2237474"/>
              <a:gd name="connsiteX123" fmla="*/ 2864145 w 12192000"/>
              <a:gd name="connsiteY123" fmla="*/ 1994061 h 2237474"/>
              <a:gd name="connsiteX124" fmla="*/ 2843662 w 12192000"/>
              <a:gd name="connsiteY124" fmla="*/ 1992498 h 2237474"/>
              <a:gd name="connsiteX125" fmla="*/ 2796128 w 12192000"/>
              <a:gd name="connsiteY125" fmla="*/ 1976403 h 2237474"/>
              <a:gd name="connsiteX126" fmla="*/ 2756784 w 12192000"/>
              <a:gd name="connsiteY126" fmla="*/ 1985116 h 2237474"/>
              <a:gd name="connsiteX127" fmla="*/ 2748833 w 12192000"/>
              <a:gd name="connsiteY127" fmla="*/ 1986323 h 2237474"/>
              <a:gd name="connsiteX128" fmla="*/ 2748661 w 12192000"/>
              <a:gd name="connsiteY128" fmla="*/ 1986122 h 2237474"/>
              <a:gd name="connsiteX129" fmla="*/ 2740251 w 12192000"/>
              <a:gd name="connsiteY129" fmla="*/ 1986946 h 2237474"/>
              <a:gd name="connsiteX130" fmla="*/ 2718916 w 12192000"/>
              <a:gd name="connsiteY130" fmla="*/ 1990867 h 2237474"/>
              <a:gd name="connsiteX131" fmla="*/ 2713522 w 12192000"/>
              <a:gd name="connsiteY131" fmla="*/ 1990173 h 2237474"/>
              <a:gd name="connsiteX132" fmla="*/ 2680597 w 12192000"/>
              <a:gd name="connsiteY132" fmla="*/ 1984996 h 2237474"/>
              <a:gd name="connsiteX133" fmla="*/ 2578178 w 12192000"/>
              <a:gd name="connsiteY133" fmla="*/ 1990531 h 2237474"/>
              <a:gd name="connsiteX134" fmla="*/ 2476147 w 12192000"/>
              <a:gd name="connsiteY134" fmla="*/ 1998305 h 2237474"/>
              <a:gd name="connsiteX135" fmla="*/ 2373568 w 12192000"/>
              <a:gd name="connsiteY135" fmla="*/ 2003219 h 2237474"/>
              <a:gd name="connsiteX136" fmla="*/ 2321399 w 12192000"/>
              <a:gd name="connsiteY136" fmla="*/ 1989467 h 2237474"/>
              <a:gd name="connsiteX137" fmla="*/ 2315525 w 12192000"/>
              <a:gd name="connsiteY137" fmla="*/ 1989708 h 2237474"/>
              <a:gd name="connsiteX138" fmla="*/ 2300792 w 12192000"/>
              <a:gd name="connsiteY138" fmla="*/ 1994290 h 2237474"/>
              <a:gd name="connsiteX139" fmla="*/ 2295469 w 12192000"/>
              <a:gd name="connsiteY139" fmla="*/ 1996659 h 2237474"/>
              <a:gd name="connsiteX140" fmla="*/ 2287219 w 12192000"/>
              <a:gd name="connsiteY140" fmla="*/ 1998750 h 2237474"/>
              <a:gd name="connsiteX141" fmla="*/ 2286948 w 12192000"/>
              <a:gd name="connsiteY141" fmla="*/ 1998596 h 2237474"/>
              <a:gd name="connsiteX142" fmla="*/ 2243069 w 12192000"/>
              <a:gd name="connsiteY142" fmla="*/ 2015111 h 2237474"/>
              <a:gd name="connsiteX143" fmla="*/ 2186609 w 12192000"/>
              <a:gd name="connsiteY143" fmla="*/ 2008263 h 2237474"/>
              <a:gd name="connsiteX144" fmla="*/ 2164831 w 12192000"/>
              <a:gd name="connsiteY144" fmla="*/ 2010143 h 2237474"/>
              <a:gd name="connsiteX145" fmla="*/ 2152836 w 12192000"/>
              <a:gd name="connsiteY145" fmla="*/ 2010048 h 2237474"/>
              <a:gd name="connsiteX146" fmla="*/ 2117102 w 12192000"/>
              <a:gd name="connsiteY146" fmla="*/ 2023004 h 2237474"/>
              <a:gd name="connsiteX147" fmla="*/ 2111935 w 12192000"/>
              <a:gd name="connsiteY147" fmla="*/ 2023163 h 2237474"/>
              <a:gd name="connsiteX148" fmla="*/ 2089991 w 12192000"/>
              <a:gd name="connsiteY148" fmla="*/ 2034193 h 2237474"/>
              <a:gd name="connsiteX149" fmla="*/ 2058061 w 12192000"/>
              <a:gd name="connsiteY149" fmla="*/ 2047942 h 2237474"/>
              <a:gd name="connsiteX150" fmla="*/ 2055737 w 12192000"/>
              <a:gd name="connsiteY150" fmla="*/ 2047704 h 2237474"/>
              <a:gd name="connsiteX151" fmla="*/ 2042244 w 12192000"/>
              <a:gd name="connsiteY151" fmla="*/ 2055560 h 2237474"/>
              <a:gd name="connsiteX152" fmla="*/ 1976224 w 12192000"/>
              <a:gd name="connsiteY152" fmla="*/ 2074257 h 2237474"/>
              <a:gd name="connsiteX153" fmla="*/ 1877728 w 12192000"/>
              <a:gd name="connsiteY153" fmla="*/ 2101004 h 2237474"/>
              <a:gd name="connsiteX154" fmla="*/ 1759056 w 12192000"/>
              <a:gd name="connsiteY154" fmla="*/ 2125608 h 2237474"/>
              <a:gd name="connsiteX155" fmla="*/ 1637948 w 12192000"/>
              <a:gd name="connsiteY155" fmla="*/ 2172597 h 2237474"/>
              <a:gd name="connsiteX156" fmla="*/ 1434549 w 12192000"/>
              <a:gd name="connsiteY156" fmla="*/ 2234522 h 2237474"/>
              <a:gd name="connsiteX157" fmla="*/ 1398481 w 12192000"/>
              <a:gd name="connsiteY157" fmla="*/ 2237074 h 2237474"/>
              <a:gd name="connsiteX158" fmla="*/ 1398407 w 12192000"/>
              <a:gd name="connsiteY158" fmla="*/ 2237095 h 2237474"/>
              <a:gd name="connsiteX159" fmla="*/ 1370962 w 12192000"/>
              <a:gd name="connsiteY159" fmla="*/ 2237474 h 2237474"/>
              <a:gd name="connsiteX160" fmla="*/ 1356367 w 12192000"/>
              <a:gd name="connsiteY160" fmla="*/ 2235089 h 2237474"/>
              <a:gd name="connsiteX161" fmla="*/ 1324828 w 12192000"/>
              <a:gd name="connsiteY161" fmla="*/ 2231968 h 2237474"/>
              <a:gd name="connsiteX162" fmla="*/ 1297744 w 12192000"/>
              <a:gd name="connsiteY162" fmla="*/ 2235849 h 2237474"/>
              <a:gd name="connsiteX163" fmla="*/ 1286236 w 12192000"/>
              <a:gd name="connsiteY163" fmla="*/ 2233135 h 2237474"/>
              <a:gd name="connsiteX164" fmla="*/ 1283504 w 12192000"/>
              <a:gd name="connsiteY164" fmla="*/ 2233797 h 2237474"/>
              <a:gd name="connsiteX165" fmla="*/ 1279765 w 12192000"/>
              <a:gd name="connsiteY165" fmla="*/ 2229639 h 2237474"/>
              <a:gd name="connsiteX166" fmla="*/ 1195347 w 12192000"/>
              <a:gd name="connsiteY166" fmla="*/ 2212354 h 2237474"/>
              <a:gd name="connsiteX167" fmla="*/ 970251 w 12192000"/>
              <a:gd name="connsiteY167" fmla="*/ 2221029 h 2237474"/>
              <a:gd name="connsiteX168" fmla="*/ 812914 w 12192000"/>
              <a:gd name="connsiteY168" fmla="*/ 2202752 h 2237474"/>
              <a:gd name="connsiteX169" fmla="*/ 800195 w 12192000"/>
              <a:gd name="connsiteY169" fmla="*/ 2209407 h 2237474"/>
              <a:gd name="connsiteX170" fmla="*/ 784978 w 12192000"/>
              <a:gd name="connsiteY170" fmla="*/ 2212360 h 2237474"/>
              <a:gd name="connsiteX171" fmla="*/ 681987 w 12192000"/>
              <a:gd name="connsiteY171" fmla="*/ 2216757 h 2237474"/>
              <a:gd name="connsiteX172" fmla="*/ 669923 w 12192000"/>
              <a:gd name="connsiteY172" fmla="*/ 2211682 h 2237474"/>
              <a:gd name="connsiteX173" fmla="*/ 648680 w 12192000"/>
              <a:gd name="connsiteY173" fmla="*/ 2206229 h 2237474"/>
              <a:gd name="connsiteX174" fmla="*/ 597225 w 12192000"/>
              <a:gd name="connsiteY174" fmla="*/ 2180999 h 2237474"/>
              <a:gd name="connsiteX175" fmla="*/ 558449 w 12192000"/>
              <a:gd name="connsiteY175" fmla="*/ 2182346 h 2237474"/>
              <a:gd name="connsiteX176" fmla="*/ 550517 w 12192000"/>
              <a:gd name="connsiteY176" fmla="*/ 2182060 h 2237474"/>
              <a:gd name="connsiteX177" fmla="*/ 550309 w 12192000"/>
              <a:gd name="connsiteY177" fmla="*/ 2181825 h 2237474"/>
              <a:gd name="connsiteX178" fmla="*/ 541836 w 12192000"/>
              <a:gd name="connsiteY178" fmla="*/ 2181063 h 2237474"/>
              <a:gd name="connsiteX179" fmla="*/ 536057 w 12192000"/>
              <a:gd name="connsiteY179" fmla="*/ 2181537 h 2237474"/>
              <a:gd name="connsiteX180" fmla="*/ 520671 w 12192000"/>
              <a:gd name="connsiteY180" fmla="*/ 2180980 h 2237474"/>
              <a:gd name="connsiteX181" fmla="*/ 515024 w 12192000"/>
              <a:gd name="connsiteY181" fmla="*/ 2179258 h 2237474"/>
              <a:gd name="connsiteX182" fmla="*/ 512278 w 12192000"/>
              <a:gd name="connsiteY182" fmla="*/ 2176369 h 2237474"/>
              <a:gd name="connsiteX183" fmla="*/ 480419 w 12192000"/>
              <a:gd name="connsiteY183" fmla="*/ 2167807 h 2237474"/>
              <a:gd name="connsiteX184" fmla="*/ 413835 w 12192000"/>
              <a:gd name="connsiteY184" fmla="*/ 2156783 h 2237474"/>
              <a:gd name="connsiteX185" fmla="*/ 376513 w 12192000"/>
              <a:gd name="connsiteY185" fmla="*/ 2154014 h 2237474"/>
              <a:gd name="connsiteX186" fmla="*/ 273386 w 12192000"/>
              <a:gd name="connsiteY186" fmla="*/ 2142551 h 2237474"/>
              <a:gd name="connsiteX187" fmla="*/ 169207 w 12192000"/>
              <a:gd name="connsiteY187" fmla="*/ 2128100 h 2237474"/>
              <a:gd name="connsiteX188" fmla="*/ 93149 w 12192000"/>
              <a:gd name="connsiteY188" fmla="*/ 2105324 h 2237474"/>
              <a:gd name="connsiteX189" fmla="*/ 88109 w 12192000"/>
              <a:gd name="connsiteY189" fmla="*/ 2106704 h 2237474"/>
              <a:gd name="connsiteX190" fmla="*/ 80022 w 12192000"/>
              <a:gd name="connsiteY190" fmla="*/ 2107254 h 2237474"/>
              <a:gd name="connsiteX191" fmla="*/ 79717 w 12192000"/>
              <a:gd name="connsiteY191" fmla="*/ 2107046 h 2237474"/>
              <a:gd name="connsiteX192" fmla="*/ 72352 w 12192000"/>
              <a:gd name="connsiteY192" fmla="*/ 2107991 h 2237474"/>
              <a:gd name="connsiteX193" fmla="*/ 37645 w 12192000"/>
              <a:gd name="connsiteY193" fmla="*/ 2115401 h 2237474"/>
              <a:gd name="connsiteX194" fmla="*/ 4572 w 12192000"/>
              <a:gd name="connsiteY194" fmla="*/ 2111091 h 2237474"/>
              <a:gd name="connsiteX195" fmla="*/ 0 w 12192000"/>
              <a:gd name="connsiteY195" fmla="*/ 2110468 h 2237474"/>
              <a:gd name="connsiteX196" fmla="*/ 0 w 12192000"/>
              <a:gd name="connsiteY196"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34800 w 12192000"/>
              <a:gd name="connsiteY6" fmla="*/ 747840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34688 w 12192000"/>
              <a:gd name="connsiteY12" fmla="*/ 757726 h 2237474"/>
              <a:gd name="connsiteX13" fmla="*/ 10805004 w 12192000"/>
              <a:gd name="connsiteY13" fmla="*/ 757573 h 2237474"/>
              <a:gd name="connsiteX14" fmla="*/ 10739478 w 12192000"/>
              <a:gd name="connsiteY14" fmla="*/ 776841 h 2237474"/>
              <a:gd name="connsiteX15" fmla="*/ 10458762 w 12192000"/>
              <a:gd name="connsiteY15" fmla="*/ 755400 h 2237474"/>
              <a:gd name="connsiteX16" fmla="*/ 10211200 w 12192000"/>
              <a:gd name="connsiteY16" fmla="*/ 767513 h 2237474"/>
              <a:gd name="connsiteX17" fmla="*/ 10167995 w 12192000"/>
              <a:gd name="connsiteY17" fmla="*/ 760843 h 2237474"/>
              <a:gd name="connsiteX18" fmla="*/ 9997044 w 12192000"/>
              <a:gd name="connsiteY18" fmla="*/ 780129 h 2237474"/>
              <a:gd name="connsiteX19" fmla="*/ 9943887 w 12192000"/>
              <a:gd name="connsiteY19" fmla="*/ 804141 h 2237474"/>
              <a:gd name="connsiteX20" fmla="*/ 9918248 w 12192000"/>
              <a:gd name="connsiteY20" fmla="*/ 816628 h 2237474"/>
              <a:gd name="connsiteX21" fmla="*/ 9767091 w 12192000"/>
              <a:gd name="connsiteY21" fmla="*/ 870550 h 2237474"/>
              <a:gd name="connsiteX22" fmla="*/ 9683005 w 12192000"/>
              <a:gd name="connsiteY22" fmla="*/ 894128 h 2237474"/>
              <a:gd name="connsiteX23" fmla="*/ 9594438 w 12192000"/>
              <a:gd name="connsiteY23" fmla="*/ 919051 h 2237474"/>
              <a:gd name="connsiteX24" fmla="*/ 9577033 w 12192000"/>
              <a:gd name="connsiteY24" fmla="*/ 922857 h 2237474"/>
              <a:gd name="connsiteX25" fmla="*/ 9544189 w 12192000"/>
              <a:gd name="connsiteY25" fmla="*/ 938966 h 2237474"/>
              <a:gd name="connsiteX26" fmla="*/ 9500499 w 12192000"/>
              <a:gd name="connsiteY26" fmla="*/ 954680 h 2237474"/>
              <a:gd name="connsiteX27" fmla="*/ 9428195 w 12192000"/>
              <a:gd name="connsiteY27" fmla="*/ 986225 h 2237474"/>
              <a:gd name="connsiteX28" fmla="*/ 9410017 w 12192000"/>
              <a:gd name="connsiteY28" fmla="*/ 993931 h 2237474"/>
              <a:gd name="connsiteX29" fmla="*/ 9392919 w 12192000"/>
              <a:gd name="connsiteY29" fmla="*/ 994656 h 2237474"/>
              <a:gd name="connsiteX30" fmla="*/ 9278619 w 12192000"/>
              <a:gd name="connsiteY30" fmla="*/ 1011878 h 2237474"/>
              <a:gd name="connsiteX31" fmla="*/ 9268019 w 12192000"/>
              <a:gd name="connsiteY31" fmla="*/ 1007442 h 2237474"/>
              <a:gd name="connsiteX32" fmla="*/ 9234662 w 12192000"/>
              <a:gd name="connsiteY32" fmla="*/ 1023056 h 2237474"/>
              <a:gd name="connsiteX33" fmla="*/ 9181033 w 12192000"/>
              <a:gd name="connsiteY33" fmla="*/ 1037921 h 2237474"/>
              <a:gd name="connsiteX34" fmla="*/ 9155969 w 12192000"/>
              <a:gd name="connsiteY34" fmla="*/ 1046804 h 2237474"/>
              <a:gd name="connsiteX35" fmla="*/ 9133985 w 12192000"/>
              <a:gd name="connsiteY35" fmla="*/ 1046450 h 2237474"/>
              <a:gd name="connsiteX36" fmla="*/ 9012987 w 12192000"/>
              <a:gd name="connsiteY36" fmla="*/ 1061986 h 2237474"/>
              <a:gd name="connsiteX37" fmla="*/ 8968445 w 12192000"/>
              <a:gd name="connsiteY37" fmla="*/ 1052169 h 2237474"/>
              <a:gd name="connsiteX38" fmla="*/ 8958984 w 12192000"/>
              <a:gd name="connsiteY38" fmla="*/ 1057212 h 2237474"/>
              <a:gd name="connsiteX39" fmla="*/ 8886001 w 12192000"/>
              <a:gd name="connsiteY39" fmla="*/ 1067468 h 2237474"/>
              <a:gd name="connsiteX40" fmla="*/ 8838610 w 12192000"/>
              <a:gd name="connsiteY40" fmla="*/ 1075091 h 2237474"/>
              <a:gd name="connsiteX41" fmla="*/ 8750383 w 12192000"/>
              <a:gd name="connsiteY41" fmla="*/ 1097387 h 2237474"/>
              <a:gd name="connsiteX42" fmla="*/ 8665605 w 12192000"/>
              <a:gd name="connsiteY42" fmla="*/ 1110791 h 2237474"/>
              <a:gd name="connsiteX43" fmla="*/ 8584946 w 12192000"/>
              <a:gd name="connsiteY43" fmla="*/ 1135226 h 2237474"/>
              <a:gd name="connsiteX44" fmla="*/ 8460755 w 12192000"/>
              <a:gd name="connsiteY44" fmla="*/ 1203427 h 2237474"/>
              <a:gd name="connsiteX45" fmla="*/ 8419755 w 12192000"/>
              <a:gd name="connsiteY45" fmla="*/ 1216260 h 2237474"/>
              <a:gd name="connsiteX46" fmla="*/ 8411626 w 12192000"/>
              <a:gd name="connsiteY46" fmla="*/ 1214397 h 2237474"/>
              <a:gd name="connsiteX47" fmla="*/ 8363469 w 12192000"/>
              <a:gd name="connsiteY47" fmla="*/ 1246658 h 2237474"/>
              <a:gd name="connsiteX48" fmla="*/ 8275497 w 12192000"/>
              <a:gd name="connsiteY48" fmla="*/ 1264396 h 2237474"/>
              <a:gd name="connsiteX49" fmla="*/ 8206287 w 12192000"/>
              <a:gd name="connsiteY49" fmla="*/ 1273060 h 2237474"/>
              <a:gd name="connsiteX50" fmla="*/ 8168705 w 12192000"/>
              <a:gd name="connsiteY50" fmla="*/ 1279956 h 2237474"/>
              <a:gd name="connsiteX51" fmla="*/ 8139997 w 12192000"/>
              <a:gd name="connsiteY51" fmla="*/ 1282713 h 2237474"/>
              <a:gd name="connsiteX52" fmla="*/ 8074238 w 12192000"/>
              <a:gd name="connsiteY52" fmla="*/ 1301895 h 2237474"/>
              <a:gd name="connsiteX53" fmla="*/ 7968292 w 12192000"/>
              <a:gd name="connsiteY53" fmla="*/ 1338779 h 2237474"/>
              <a:gd name="connsiteX54" fmla="*/ 7902328 w 12192000"/>
              <a:gd name="connsiteY54" fmla="*/ 1345865 h 2237474"/>
              <a:gd name="connsiteX55" fmla="*/ 7875879 w 12192000"/>
              <a:gd name="connsiteY55" fmla="*/ 1345646 h 2237474"/>
              <a:gd name="connsiteX56" fmla="*/ 7840612 w 12192000"/>
              <a:gd name="connsiteY56" fmla="*/ 1369373 h 2237474"/>
              <a:gd name="connsiteX57" fmla="*/ 7786819 w 12192000"/>
              <a:gd name="connsiteY57" fmla="*/ 1378970 h 2237474"/>
              <a:gd name="connsiteX58" fmla="*/ 7548172 w 12192000"/>
              <a:gd name="connsiteY58" fmla="*/ 1417460 h 2237474"/>
              <a:gd name="connsiteX59" fmla="*/ 7483437 w 12192000"/>
              <a:gd name="connsiteY59" fmla="*/ 1478152 h 2237474"/>
              <a:gd name="connsiteX60" fmla="*/ 7377870 w 12192000"/>
              <a:gd name="connsiteY60" fmla="*/ 1523319 h 2237474"/>
              <a:gd name="connsiteX61" fmla="*/ 7230737 w 12192000"/>
              <a:gd name="connsiteY61" fmla="*/ 1562633 h 2237474"/>
              <a:gd name="connsiteX62" fmla="*/ 7224458 w 12192000"/>
              <a:gd name="connsiteY62" fmla="*/ 1573008 h 2237474"/>
              <a:gd name="connsiteX63" fmla="*/ 7183121 w 12192000"/>
              <a:gd name="connsiteY63" fmla="*/ 1595162 h 2237474"/>
              <a:gd name="connsiteX64" fmla="*/ 7164601 w 12192000"/>
              <a:gd name="connsiteY64" fmla="*/ 1606490 h 2237474"/>
              <a:gd name="connsiteX65" fmla="*/ 7031309 w 12192000"/>
              <a:gd name="connsiteY65" fmla="*/ 1619451 h 2237474"/>
              <a:gd name="connsiteX66" fmla="*/ 6900177 w 12192000"/>
              <a:gd name="connsiteY66" fmla="*/ 1636016 h 2237474"/>
              <a:gd name="connsiteX67" fmla="*/ 6795372 w 12192000"/>
              <a:gd name="connsiteY67" fmla="*/ 1644845 h 2237474"/>
              <a:gd name="connsiteX68" fmla="*/ 6692251 w 12192000"/>
              <a:gd name="connsiteY68" fmla="*/ 1656357 h 2237474"/>
              <a:gd name="connsiteX69" fmla="*/ 6655235 w 12192000"/>
              <a:gd name="connsiteY69" fmla="*/ 1661869 h 2237474"/>
              <a:gd name="connsiteX70" fmla="*/ 6554894 w 12192000"/>
              <a:gd name="connsiteY70" fmla="*/ 1664428 h 2237474"/>
              <a:gd name="connsiteX71" fmla="*/ 6516595 w 12192000"/>
              <a:gd name="connsiteY71" fmla="*/ 1667475 h 2237474"/>
              <a:gd name="connsiteX72" fmla="*/ 6508541 w 12192000"/>
              <a:gd name="connsiteY72" fmla="*/ 1668757 h 2237474"/>
              <a:gd name="connsiteX73" fmla="*/ 6471012 w 12192000"/>
              <a:gd name="connsiteY73" fmla="*/ 1678604 h 2237474"/>
              <a:gd name="connsiteX74" fmla="*/ 6364035 w 12192000"/>
              <a:gd name="connsiteY74" fmla="*/ 1667683 h 2237474"/>
              <a:gd name="connsiteX75" fmla="*/ 6280959 w 12192000"/>
              <a:gd name="connsiteY75" fmla="*/ 1689329 h 2237474"/>
              <a:gd name="connsiteX76" fmla="*/ 6243319 w 12192000"/>
              <a:gd name="connsiteY76" fmla="*/ 1695560 h 2237474"/>
              <a:gd name="connsiteX77" fmla="*/ 6098321 w 12192000"/>
              <a:gd name="connsiteY77" fmla="*/ 1721646 h 2237474"/>
              <a:gd name="connsiteX78" fmla="*/ 5880652 w 12192000"/>
              <a:gd name="connsiteY78" fmla="*/ 1779643 h 2237474"/>
              <a:gd name="connsiteX79" fmla="*/ 5785959 w 12192000"/>
              <a:gd name="connsiteY79" fmla="*/ 1775307 h 2237474"/>
              <a:gd name="connsiteX80" fmla="*/ 5643534 w 12192000"/>
              <a:gd name="connsiteY80" fmla="*/ 1802919 h 2237474"/>
              <a:gd name="connsiteX81" fmla="*/ 5518799 w 12192000"/>
              <a:gd name="connsiteY81" fmla="*/ 1818312 h 2237474"/>
              <a:gd name="connsiteX82" fmla="*/ 5505014 w 12192000"/>
              <a:gd name="connsiteY82" fmla="*/ 1819259 h 2237474"/>
              <a:gd name="connsiteX83" fmla="*/ 5453307 w 12192000"/>
              <a:gd name="connsiteY83" fmla="*/ 1815450 h 2237474"/>
              <a:gd name="connsiteX84" fmla="*/ 5221533 w 12192000"/>
              <a:gd name="connsiteY84" fmla="*/ 1846950 h 2237474"/>
              <a:gd name="connsiteX85" fmla="*/ 5149802 w 12192000"/>
              <a:gd name="connsiteY85" fmla="*/ 1844846 h 2237474"/>
              <a:gd name="connsiteX86" fmla="*/ 5114927 w 12192000"/>
              <a:gd name="connsiteY86" fmla="*/ 1847827 h 2237474"/>
              <a:gd name="connsiteX87" fmla="*/ 5108970 w 12192000"/>
              <a:gd name="connsiteY87" fmla="*/ 1847935 h 2237474"/>
              <a:gd name="connsiteX88" fmla="*/ 5067961 w 12192000"/>
              <a:gd name="connsiteY88" fmla="*/ 1845917 h 2237474"/>
              <a:gd name="connsiteX89" fmla="*/ 5007075 w 12192000"/>
              <a:gd name="connsiteY89" fmla="*/ 1838626 h 2237474"/>
              <a:gd name="connsiteX90" fmla="*/ 4944087 w 12192000"/>
              <a:gd name="connsiteY90" fmla="*/ 1823332 h 2237474"/>
              <a:gd name="connsiteX91" fmla="*/ 4907662 w 12192000"/>
              <a:gd name="connsiteY91" fmla="*/ 1816900 h 2237474"/>
              <a:gd name="connsiteX92" fmla="*/ 4882386 w 12192000"/>
              <a:gd name="connsiteY92" fmla="*/ 1809844 h 2237474"/>
              <a:gd name="connsiteX93" fmla="*/ 4811440 w 12192000"/>
              <a:gd name="connsiteY93" fmla="*/ 1804655 h 2237474"/>
              <a:gd name="connsiteX94" fmla="*/ 4691075 w 12192000"/>
              <a:gd name="connsiteY94" fmla="*/ 1801389 h 2237474"/>
              <a:gd name="connsiteX95" fmla="*/ 4611738 w 12192000"/>
              <a:gd name="connsiteY95" fmla="*/ 1776964 h 2237474"/>
              <a:gd name="connsiteX96" fmla="*/ 4560070 w 12192000"/>
              <a:gd name="connsiteY96" fmla="*/ 1785640 h 2237474"/>
              <a:gd name="connsiteX97" fmla="*/ 4536503 w 12192000"/>
              <a:gd name="connsiteY97" fmla="*/ 1785334 h 2237474"/>
              <a:gd name="connsiteX98" fmla="*/ 4513724 w 12192000"/>
              <a:gd name="connsiteY98" fmla="*/ 1791996 h 2237474"/>
              <a:gd name="connsiteX99" fmla="*/ 4459810 w 12192000"/>
              <a:gd name="connsiteY99" fmla="*/ 1797886 h 2237474"/>
              <a:gd name="connsiteX100" fmla="*/ 4379064 w 12192000"/>
              <a:gd name="connsiteY100" fmla="*/ 1817177 h 2237474"/>
              <a:gd name="connsiteX101" fmla="*/ 4290981 w 12192000"/>
              <a:gd name="connsiteY101" fmla="*/ 1839677 h 2237474"/>
              <a:gd name="connsiteX102" fmla="*/ 4238372 w 12192000"/>
              <a:gd name="connsiteY102" fmla="*/ 1851480 h 2237474"/>
              <a:gd name="connsiteX103" fmla="*/ 4232517 w 12192000"/>
              <a:gd name="connsiteY103" fmla="*/ 1852567 h 2237474"/>
              <a:gd name="connsiteX104" fmla="*/ 4191732 w 12192000"/>
              <a:gd name="connsiteY104" fmla="*/ 1857328 h 2237474"/>
              <a:gd name="connsiteX105" fmla="*/ 4065532 w 12192000"/>
              <a:gd name="connsiteY105" fmla="*/ 1855477 h 2237474"/>
              <a:gd name="connsiteX106" fmla="*/ 4028460 w 12192000"/>
              <a:gd name="connsiteY106" fmla="*/ 1855137 h 2237474"/>
              <a:gd name="connsiteX107" fmla="*/ 4002267 w 12192000"/>
              <a:gd name="connsiteY107" fmla="*/ 1852352 h 2237474"/>
              <a:gd name="connsiteX108" fmla="*/ 3931396 w 12192000"/>
              <a:gd name="connsiteY108" fmla="*/ 1858915 h 2237474"/>
              <a:gd name="connsiteX109" fmla="*/ 3812162 w 12192000"/>
              <a:gd name="connsiteY109" fmla="*/ 1875501 h 2237474"/>
              <a:gd name="connsiteX110" fmla="*/ 3729530 w 12192000"/>
              <a:gd name="connsiteY110" fmla="*/ 1864513 h 2237474"/>
              <a:gd name="connsiteX111" fmla="*/ 3680177 w 12192000"/>
              <a:gd name="connsiteY111" fmla="*/ 1881552 h 2237474"/>
              <a:gd name="connsiteX112" fmla="*/ 3567259 w 12192000"/>
              <a:gd name="connsiteY112" fmla="*/ 1893482 h 2237474"/>
              <a:gd name="connsiteX113" fmla="*/ 3405770 w 12192000"/>
              <a:gd name="connsiteY113" fmla="*/ 1904591 h 2237474"/>
              <a:gd name="connsiteX114" fmla="*/ 3280097 w 12192000"/>
              <a:gd name="connsiteY114" fmla="*/ 1919610 h 2237474"/>
              <a:gd name="connsiteX115" fmla="*/ 3123424 w 12192000"/>
              <a:gd name="connsiteY115" fmla="*/ 1952930 h 2237474"/>
              <a:gd name="connsiteX116" fmla="*/ 3009910 w 12192000"/>
              <a:gd name="connsiteY116" fmla="*/ 1957866 h 2237474"/>
              <a:gd name="connsiteX117" fmla="*/ 2995934 w 12192000"/>
              <a:gd name="connsiteY117" fmla="*/ 1967085 h 2237474"/>
              <a:gd name="connsiteX118" fmla="*/ 2980071 w 12192000"/>
              <a:gd name="connsiteY118" fmla="*/ 1972988 h 2237474"/>
              <a:gd name="connsiteX119" fmla="*/ 2978094 w 12192000"/>
              <a:gd name="connsiteY119" fmla="*/ 1972369 h 2237474"/>
              <a:gd name="connsiteX120" fmla="*/ 2942858 w 12192000"/>
              <a:gd name="connsiteY120" fmla="*/ 1981367 h 2237474"/>
              <a:gd name="connsiteX121" fmla="*/ 2875436 w 12192000"/>
              <a:gd name="connsiteY121" fmla="*/ 1996977 h 2237474"/>
              <a:gd name="connsiteX122" fmla="*/ 2874892 w 12192000"/>
              <a:gd name="connsiteY122" fmla="*/ 1996085 h 2237474"/>
              <a:gd name="connsiteX123" fmla="*/ 2864145 w 12192000"/>
              <a:gd name="connsiteY123" fmla="*/ 1994061 h 2237474"/>
              <a:gd name="connsiteX124" fmla="*/ 2843662 w 12192000"/>
              <a:gd name="connsiteY124" fmla="*/ 1992498 h 2237474"/>
              <a:gd name="connsiteX125" fmla="*/ 2796128 w 12192000"/>
              <a:gd name="connsiteY125" fmla="*/ 1976403 h 2237474"/>
              <a:gd name="connsiteX126" fmla="*/ 2756784 w 12192000"/>
              <a:gd name="connsiteY126" fmla="*/ 1985116 h 2237474"/>
              <a:gd name="connsiteX127" fmla="*/ 2748833 w 12192000"/>
              <a:gd name="connsiteY127" fmla="*/ 1986323 h 2237474"/>
              <a:gd name="connsiteX128" fmla="*/ 2748661 w 12192000"/>
              <a:gd name="connsiteY128" fmla="*/ 1986122 h 2237474"/>
              <a:gd name="connsiteX129" fmla="*/ 2740251 w 12192000"/>
              <a:gd name="connsiteY129" fmla="*/ 1986946 h 2237474"/>
              <a:gd name="connsiteX130" fmla="*/ 2718916 w 12192000"/>
              <a:gd name="connsiteY130" fmla="*/ 1990867 h 2237474"/>
              <a:gd name="connsiteX131" fmla="*/ 2713522 w 12192000"/>
              <a:gd name="connsiteY131" fmla="*/ 1990173 h 2237474"/>
              <a:gd name="connsiteX132" fmla="*/ 2680597 w 12192000"/>
              <a:gd name="connsiteY132" fmla="*/ 1984996 h 2237474"/>
              <a:gd name="connsiteX133" fmla="*/ 2578178 w 12192000"/>
              <a:gd name="connsiteY133" fmla="*/ 1990531 h 2237474"/>
              <a:gd name="connsiteX134" fmla="*/ 2476147 w 12192000"/>
              <a:gd name="connsiteY134" fmla="*/ 1998305 h 2237474"/>
              <a:gd name="connsiteX135" fmla="*/ 2373568 w 12192000"/>
              <a:gd name="connsiteY135" fmla="*/ 2003219 h 2237474"/>
              <a:gd name="connsiteX136" fmla="*/ 2321399 w 12192000"/>
              <a:gd name="connsiteY136" fmla="*/ 1989467 h 2237474"/>
              <a:gd name="connsiteX137" fmla="*/ 2315525 w 12192000"/>
              <a:gd name="connsiteY137" fmla="*/ 1989708 h 2237474"/>
              <a:gd name="connsiteX138" fmla="*/ 2300792 w 12192000"/>
              <a:gd name="connsiteY138" fmla="*/ 1994290 h 2237474"/>
              <a:gd name="connsiteX139" fmla="*/ 2295469 w 12192000"/>
              <a:gd name="connsiteY139" fmla="*/ 1996659 h 2237474"/>
              <a:gd name="connsiteX140" fmla="*/ 2287219 w 12192000"/>
              <a:gd name="connsiteY140" fmla="*/ 1998750 h 2237474"/>
              <a:gd name="connsiteX141" fmla="*/ 2286948 w 12192000"/>
              <a:gd name="connsiteY141" fmla="*/ 1998596 h 2237474"/>
              <a:gd name="connsiteX142" fmla="*/ 2243069 w 12192000"/>
              <a:gd name="connsiteY142" fmla="*/ 2015111 h 2237474"/>
              <a:gd name="connsiteX143" fmla="*/ 2186609 w 12192000"/>
              <a:gd name="connsiteY143" fmla="*/ 2008263 h 2237474"/>
              <a:gd name="connsiteX144" fmla="*/ 2164831 w 12192000"/>
              <a:gd name="connsiteY144" fmla="*/ 2010143 h 2237474"/>
              <a:gd name="connsiteX145" fmla="*/ 2152836 w 12192000"/>
              <a:gd name="connsiteY145" fmla="*/ 2010048 h 2237474"/>
              <a:gd name="connsiteX146" fmla="*/ 2117102 w 12192000"/>
              <a:gd name="connsiteY146" fmla="*/ 2023004 h 2237474"/>
              <a:gd name="connsiteX147" fmla="*/ 2111935 w 12192000"/>
              <a:gd name="connsiteY147" fmla="*/ 2023163 h 2237474"/>
              <a:gd name="connsiteX148" fmla="*/ 2089991 w 12192000"/>
              <a:gd name="connsiteY148" fmla="*/ 2034193 h 2237474"/>
              <a:gd name="connsiteX149" fmla="*/ 2058061 w 12192000"/>
              <a:gd name="connsiteY149" fmla="*/ 2047942 h 2237474"/>
              <a:gd name="connsiteX150" fmla="*/ 2055737 w 12192000"/>
              <a:gd name="connsiteY150" fmla="*/ 2047704 h 2237474"/>
              <a:gd name="connsiteX151" fmla="*/ 2042244 w 12192000"/>
              <a:gd name="connsiteY151" fmla="*/ 2055560 h 2237474"/>
              <a:gd name="connsiteX152" fmla="*/ 1976224 w 12192000"/>
              <a:gd name="connsiteY152" fmla="*/ 2074257 h 2237474"/>
              <a:gd name="connsiteX153" fmla="*/ 1877728 w 12192000"/>
              <a:gd name="connsiteY153" fmla="*/ 2101004 h 2237474"/>
              <a:gd name="connsiteX154" fmla="*/ 1759056 w 12192000"/>
              <a:gd name="connsiteY154" fmla="*/ 2125608 h 2237474"/>
              <a:gd name="connsiteX155" fmla="*/ 1637948 w 12192000"/>
              <a:gd name="connsiteY155" fmla="*/ 2172597 h 2237474"/>
              <a:gd name="connsiteX156" fmla="*/ 1434549 w 12192000"/>
              <a:gd name="connsiteY156" fmla="*/ 2234522 h 2237474"/>
              <a:gd name="connsiteX157" fmla="*/ 1398481 w 12192000"/>
              <a:gd name="connsiteY157" fmla="*/ 2237074 h 2237474"/>
              <a:gd name="connsiteX158" fmla="*/ 1398407 w 12192000"/>
              <a:gd name="connsiteY158" fmla="*/ 2237095 h 2237474"/>
              <a:gd name="connsiteX159" fmla="*/ 1370962 w 12192000"/>
              <a:gd name="connsiteY159" fmla="*/ 2237474 h 2237474"/>
              <a:gd name="connsiteX160" fmla="*/ 1356367 w 12192000"/>
              <a:gd name="connsiteY160" fmla="*/ 2235089 h 2237474"/>
              <a:gd name="connsiteX161" fmla="*/ 1324828 w 12192000"/>
              <a:gd name="connsiteY161" fmla="*/ 2231968 h 2237474"/>
              <a:gd name="connsiteX162" fmla="*/ 1297744 w 12192000"/>
              <a:gd name="connsiteY162" fmla="*/ 2235849 h 2237474"/>
              <a:gd name="connsiteX163" fmla="*/ 1286236 w 12192000"/>
              <a:gd name="connsiteY163" fmla="*/ 2233135 h 2237474"/>
              <a:gd name="connsiteX164" fmla="*/ 1283504 w 12192000"/>
              <a:gd name="connsiteY164" fmla="*/ 2233797 h 2237474"/>
              <a:gd name="connsiteX165" fmla="*/ 1279765 w 12192000"/>
              <a:gd name="connsiteY165" fmla="*/ 2229639 h 2237474"/>
              <a:gd name="connsiteX166" fmla="*/ 1195347 w 12192000"/>
              <a:gd name="connsiteY166" fmla="*/ 2212354 h 2237474"/>
              <a:gd name="connsiteX167" fmla="*/ 970251 w 12192000"/>
              <a:gd name="connsiteY167" fmla="*/ 2221029 h 2237474"/>
              <a:gd name="connsiteX168" fmla="*/ 812914 w 12192000"/>
              <a:gd name="connsiteY168" fmla="*/ 2202752 h 2237474"/>
              <a:gd name="connsiteX169" fmla="*/ 800195 w 12192000"/>
              <a:gd name="connsiteY169" fmla="*/ 2209407 h 2237474"/>
              <a:gd name="connsiteX170" fmla="*/ 784978 w 12192000"/>
              <a:gd name="connsiteY170" fmla="*/ 2212360 h 2237474"/>
              <a:gd name="connsiteX171" fmla="*/ 681987 w 12192000"/>
              <a:gd name="connsiteY171" fmla="*/ 2216757 h 2237474"/>
              <a:gd name="connsiteX172" fmla="*/ 669923 w 12192000"/>
              <a:gd name="connsiteY172" fmla="*/ 2211682 h 2237474"/>
              <a:gd name="connsiteX173" fmla="*/ 648680 w 12192000"/>
              <a:gd name="connsiteY173" fmla="*/ 2206229 h 2237474"/>
              <a:gd name="connsiteX174" fmla="*/ 597225 w 12192000"/>
              <a:gd name="connsiteY174" fmla="*/ 2180999 h 2237474"/>
              <a:gd name="connsiteX175" fmla="*/ 558449 w 12192000"/>
              <a:gd name="connsiteY175" fmla="*/ 2182346 h 2237474"/>
              <a:gd name="connsiteX176" fmla="*/ 550517 w 12192000"/>
              <a:gd name="connsiteY176" fmla="*/ 2182060 h 2237474"/>
              <a:gd name="connsiteX177" fmla="*/ 550309 w 12192000"/>
              <a:gd name="connsiteY177" fmla="*/ 2181825 h 2237474"/>
              <a:gd name="connsiteX178" fmla="*/ 541836 w 12192000"/>
              <a:gd name="connsiteY178" fmla="*/ 2181063 h 2237474"/>
              <a:gd name="connsiteX179" fmla="*/ 536057 w 12192000"/>
              <a:gd name="connsiteY179" fmla="*/ 2181537 h 2237474"/>
              <a:gd name="connsiteX180" fmla="*/ 520671 w 12192000"/>
              <a:gd name="connsiteY180" fmla="*/ 2180980 h 2237474"/>
              <a:gd name="connsiteX181" fmla="*/ 515024 w 12192000"/>
              <a:gd name="connsiteY181" fmla="*/ 2179258 h 2237474"/>
              <a:gd name="connsiteX182" fmla="*/ 512278 w 12192000"/>
              <a:gd name="connsiteY182" fmla="*/ 2176369 h 2237474"/>
              <a:gd name="connsiteX183" fmla="*/ 480419 w 12192000"/>
              <a:gd name="connsiteY183" fmla="*/ 2167807 h 2237474"/>
              <a:gd name="connsiteX184" fmla="*/ 413835 w 12192000"/>
              <a:gd name="connsiteY184" fmla="*/ 2156783 h 2237474"/>
              <a:gd name="connsiteX185" fmla="*/ 376513 w 12192000"/>
              <a:gd name="connsiteY185" fmla="*/ 2154014 h 2237474"/>
              <a:gd name="connsiteX186" fmla="*/ 273386 w 12192000"/>
              <a:gd name="connsiteY186" fmla="*/ 2142551 h 2237474"/>
              <a:gd name="connsiteX187" fmla="*/ 169207 w 12192000"/>
              <a:gd name="connsiteY187" fmla="*/ 2128100 h 2237474"/>
              <a:gd name="connsiteX188" fmla="*/ 93149 w 12192000"/>
              <a:gd name="connsiteY188" fmla="*/ 2105324 h 2237474"/>
              <a:gd name="connsiteX189" fmla="*/ 88109 w 12192000"/>
              <a:gd name="connsiteY189" fmla="*/ 2106704 h 2237474"/>
              <a:gd name="connsiteX190" fmla="*/ 80022 w 12192000"/>
              <a:gd name="connsiteY190" fmla="*/ 2107254 h 2237474"/>
              <a:gd name="connsiteX191" fmla="*/ 79717 w 12192000"/>
              <a:gd name="connsiteY191" fmla="*/ 2107046 h 2237474"/>
              <a:gd name="connsiteX192" fmla="*/ 72352 w 12192000"/>
              <a:gd name="connsiteY192" fmla="*/ 2107991 h 2237474"/>
              <a:gd name="connsiteX193" fmla="*/ 37645 w 12192000"/>
              <a:gd name="connsiteY193" fmla="*/ 2115401 h 2237474"/>
              <a:gd name="connsiteX194" fmla="*/ 4572 w 12192000"/>
              <a:gd name="connsiteY194" fmla="*/ 2111091 h 2237474"/>
              <a:gd name="connsiteX195" fmla="*/ 0 w 12192000"/>
              <a:gd name="connsiteY195" fmla="*/ 2110468 h 2237474"/>
              <a:gd name="connsiteX196" fmla="*/ 0 w 12192000"/>
              <a:gd name="connsiteY196"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34800 w 12192000"/>
              <a:gd name="connsiteY6" fmla="*/ 747840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34688 w 12192000"/>
              <a:gd name="connsiteY12" fmla="*/ 757726 h 2237474"/>
              <a:gd name="connsiteX13" fmla="*/ 10805004 w 12192000"/>
              <a:gd name="connsiteY13" fmla="*/ 757573 h 2237474"/>
              <a:gd name="connsiteX14" fmla="*/ 10739478 w 12192000"/>
              <a:gd name="connsiteY14" fmla="*/ 776841 h 2237474"/>
              <a:gd name="connsiteX15" fmla="*/ 10458762 w 12192000"/>
              <a:gd name="connsiteY15" fmla="*/ 755400 h 2237474"/>
              <a:gd name="connsiteX16" fmla="*/ 10211200 w 12192000"/>
              <a:gd name="connsiteY16" fmla="*/ 767513 h 2237474"/>
              <a:gd name="connsiteX17" fmla="*/ 10167995 w 12192000"/>
              <a:gd name="connsiteY17" fmla="*/ 760843 h 2237474"/>
              <a:gd name="connsiteX18" fmla="*/ 9997044 w 12192000"/>
              <a:gd name="connsiteY18" fmla="*/ 780129 h 2237474"/>
              <a:gd name="connsiteX19" fmla="*/ 9943887 w 12192000"/>
              <a:gd name="connsiteY19" fmla="*/ 804141 h 2237474"/>
              <a:gd name="connsiteX20" fmla="*/ 9918248 w 12192000"/>
              <a:gd name="connsiteY20" fmla="*/ 816628 h 2237474"/>
              <a:gd name="connsiteX21" fmla="*/ 9767091 w 12192000"/>
              <a:gd name="connsiteY21" fmla="*/ 870550 h 2237474"/>
              <a:gd name="connsiteX22" fmla="*/ 9683005 w 12192000"/>
              <a:gd name="connsiteY22" fmla="*/ 894128 h 2237474"/>
              <a:gd name="connsiteX23" fmla="*/ 9594438 w 12192000"/>
              <a:gd name="connsiteY23" fmla="*/ 919051 h 2237474"/>
              <a:gd name="connsiteX24" fmla="*/ 9577033 w 12192000"/>
              <a:gd name="connsiteY24" fmla="*/ 922857 h 2237474"/>
              <a:gd name="connsiteX25" fmla="*/ 9544189 w 12192000"/>
              <a:gd name="connsiteY25" fmla="*/ 938966 h 2237474"/>
              <a:gd name="connsiteX26" fmla="*/ 9500499 w 12192000"/>
              <a:gd name="connsiteY26" fmla="*/ 954680 h 2237474"/>
              <a:gd name="connsiteX27" fmla="*/ 9428195 w 12192000"/>
              <a:gd name="connsiteY27" fmla="*/ 986225 h 2237474"/>
              <a:gd name="connsiteX28" fmla="*/ 9410017 w 12192000"/>
              <a:gd name="connsiteY28" fmla="*/ 993931 h 2237474"/>
              <a:gd name="connsiteX29" fmla="*/ 9392919 w 12192000"/>
              <a:gd name="connsiteY29" fmla="*/ 994656 h 2237474"/>
              <a:gd name="connsiteX30" fmla="*/ 9278619 w 12192000"/>
              <a:gd name="connsiteY30" fmla="*/ 1011878 h 2237474"/>
              <a:gd name="connsiteX31" fmla="*/ 9268019 w 12192000"/>
              <a:gd name="connsiteY31" fmla="*/ 1007442 h 2237474"/>
              <a:gd name="connsiteX32" fmla="*/ 9234662 w 12192000"/>
              <a:gd name="connsiteY32" fmla="*/ 1023056 h 2237474"/>
              <a:gd name="connsiteX33" fmla="*/ 9181033 w 12192000"/>
              <a:gd name="connsiteY33" fmla="*/ 1037921 h 2237474"/>
              <a:gd name="connsiteX34" fmla="*/ 9155969 w 12192000"/>
              <a:gd name="connsiteY34" fmla="*/ 1046804 h 2237474"/>
              <a:gd name="connsiteX35" fmla="*/ 9133985 w 12192000"/>
              <a:gd name="connsiteY35" fmla="*/ 1046450 h 2237474"/>
              <a:gd name="connsiteX36" fmla="*/ 9012987 w 12192000"/>
              <a:gd name="connsiteY36" fmla="*/ 1061986 h 2237474"/>
              <a:gd name="connsiteX37" fmla="*/ 8968445 w 12192000"/>
              <a:gd name="connsiteY37" fmla="*/ 1052169 h 2237474"/>
              <a:gd name="connsiteX38" fmla="*/ 8958984 w 12192000"/>
              <a:gd name="connsiteY38" fmla="*/ 1057212 h 2237474"/>
              <a:gd name="connsiteX39" fmla="*/ 8886001 w 12192000"/>
              <a:gd name="connsiteY39" fmla="*/ 1067468 h 2237474"/>
              <a:gd name="connsiteX40" fmla="*/ 8838610 w 12192000"/>
              <a:gd name="connsiteY40" fmla="*/ 1075091 h 2237474"/>
              <a:gd name="connsiteX41" fmla="*/ 8750383 w 12192000"/>
              <a:gd name="connsiteY41" fmla="*/ 1097387 h 2237474"/>
              <a:gd name="connsiteX42" fmla="*/ 8665605 w 12192000"/>
              <a:gd name="connsiteY42" fmla="*/ 1110791 h 2237474"/>
              <a:gd name="connsiteX43" fmla="*/ 8584946 w 12192000"/>
              <a:gd name="connsiteY43" fmla="*/ 1135226 h 2237474"/>
              <a:gd name="connsiteX44" fmla="*/ 8460755 w 12192000"/>
              <a:gd name="connsiteY44" fmla="*/ 1203427 h 2237474"/>
              <a:gd name="connsiteX45" fmla="*/ 8419755 w 12192000"/>
              <a:gd name="connsiteY45" fmla="*/ 1216260 h 2237474"/>
              <a:gd name="connsiteX46" fmla="*/ 8411626 w 12192000"/>
              <a:gd name="connsiteY46" fmla="*/ 1214397 h 2237474"/>
              <a:gd name="connsiteX47" fmla="*/ 8363469 w 12192000"/>
              <a:gd name="connsiteY47" fmla="*/ 1246658 h 2237474"/>
              <a:gd name="connsiteX48" fmla="*/ 8275497 w 12192000"/>
              <a:gd name="connsiteY48" fmla="*/ 1264396 h 2237474"/>
              <a:gd name="connsiteX49" fmla="*/ 8206287 w 12192000"/>
              <a:gd name="connsiteY49" fmla="*/ 1273060 h 2237474"/>
              <a:gd name="connsiteX50" fmla="*/ 8168705 w 12192000"/>
              <a:gd name="connsiteY50" fmla="*/ 1279956 h 2237474"/>
              <a:gd name="connsiteX51" fmla="*/ 8139997 w 12192000"/>
              <a:gd name="connsiteY51" fmla="*/ 1282713 h 2237474"/>
              <a:gd name="connsiteX52" fmla="*/ 8074238 w 12192000"/>
              <a:gd name="connsiteY52" fmla="*/ 1301895 h 2237474"/>
              <a:gd name="connsiteX53" fmla="*/ 7968292 w 12192000"/>
              <a:gd name="connsiteY53" fmla="*/ 1338779 h 2237474"/>
              <a:gd name="connsiteX54" fmla="*/ 7902328 w 12192000"/>
              <a:gd name="connsiteY54" fmla="*/ 1345865 h 2237474"/>
              <a:gd name="connsiteX55" fmla="*/ 7875879 w 12192000"/>
              <a:gd name="connsiteY55" fmla="*/ 1345646 h 2237474"/>
              <a:gd name="connsiteX56" fmla="*/ 7840612 w 12192000"/>
              <a:gd name="connsiteY56" fmla="*/ 1369373 h 2237474"/>
              <a:gd name="connsiteX57" fmla="*/ 7786819 w 12192000"/>
              <a:gd name="connsiteY57" fmla="*/ 1378970 h 2237474"/>
              <a:gd name="connsiteX58" fmla="*/ 7548172 w 12192000"/>
              <a:gd name="connsiteY58" fmla="*/ 1417460 h 2237474"/>
              <a:gd name="connsiteX59" fmla="*/ 7483437 w 12192000"/>
              <a:gd name="connsiteY59" fmla="*/ 1478152 h 2237474"/>
              <a:gd name="connsiteX60" fmla="*/ 7377870 w 12192000"/>
              <a:gd name="connsiteY60" fmla="*/ 1523319 h 2237474"/>
              <a:gd name="connsiteX61" fmla="*/ 7230737 w 12192000"/>
              <a:gd name="connsiteY61" fmla="*/ 1562633 h 2237474"/>
              <a:gd name="connsiteX62" fmla="*/ 7224458 w 12192000"/>
              <a:gd name="connsiteY62" fmla="*/ 1573008 h 2237474"/>
              <a:gd name="connsiteX63" fmla="*/ 7183121 w 12192000"/>
              <a:gd name="connsiteY63" fmla="*/ 1595162 h 2237474"/>
              <a:gd name="connsiteX64" fmla="*/ 7164601 w 12192000"/>
              <a:gd name="connsiteY64" fmla="*/ 1606490 h 2237474"/>
              <a:gd name="connsiteX65" fmla="*/ 7031309 w 12192000"/>
              <a:gd name="connsiteY65" fmla="*/ 1619451 h 2237474"/>
              <a:gd name="connsiteX66" fmla="*/ 6900177 w 12192000"/>
              <a:gd name="connsiteY66" fmla="*/ 1636016 h 2237474"/>
              <a:gd name="connsiteX67" fmla="*/ 6795372 w 12192000"/>
              <a:gd name="connsiteY67" fmla="*/ 1644845 h 2237474"/>
              <a:gd name="connsiteX68" fmla="*/ 6692251 w 12192000"/>
              <a:gd name="connsiteY68" fmla="*/ 1656357 h 2237474"/>
              <a:gd name="connsiteX69" fmla="*/ 6655235 w 12192000"/>
              <a:gd name="connsiteY69" fmla="*/ 1661869 h 2237474"/>
              <a:gd name="connsiteX70" fmla="*/ 6554894 w 12192000"/>
              <a:gd name="connsiteY70" fmla="*/ 1664428 h 2237474"/>
              <a:gd name="connsiteX71" fmla="*/ 6516595 w 12192000"/>
              <a:gd name="connsiteY71" fmla="*/ 1667475 h 2237474"/>
              <a:gd name="connsiteX72" fmla="*/ 6508541 w 12192000"/>
              <a:gd name="connsiteY72" fmla="*/ 1668757 h 2237474"/>
              <a:gd name="connsiteX73" fmla="*/ 6471012 w 12192000"/>
              <a:gd name="connsiteY73" fmla="*/ 1678604 h 2237474"/>
              <a:gd name="connsiteX74" fmla="*/ 6364035 w 12192000"/>
              <a:gd name="connsiteY74" fmla="*/ 1667683 h 2237474"/>
              <a:gd name="connsiteX75" fmla="*/ 6280959 w 12192000"/>
              <a:gd name="connsiteY75" fmla="*/ 1689329 h 2237474"/>
              <a:gd name="connsiteX76" fmla="*/ 6243319 w 12192000"/>
              <a:gd name="connsiteY76" fmla="*/ 1695560 h 2237474"/>
              <a:gd name="connsiteX77" fmla="*/ 6098321 w 12192000"/>
              <a:gd name="connsiteY77" fmla="*/ 1721646 h 2237474"/>
              <a:gd name="connsiteX78" fmla="*/ 5880652 w 12192000"/>
              <a:gd name="connsiteY78" fmla="*/ 1779643 h 2237474"/>
              <a:gd name="connsiteX79" fmla="*/ 5785959 w 12192000"/>
              <a:gd name="connsiteY79" fmla="*/ 1775307 h 2237474"/>
              <a:gd name="connsiteX80" fmla="*/ 5643534 w 12192000"/>
              <a:gd name="connsiteY80" fmla="*/ 1802919 h 2237474"/>
              <a:gd name="connsiteX81" fmla="*/ 5518799 w 12192000"/>
              <a:gd name="connsiteY81" fmla="*/ 1818312 h 2237474"/>
              <a:gd name="connsiteX82" fmla="*/ 5505014 w 12192000"/>
              <a:gd name="connsiteY82" fmla="*/ 1819259 h 2237474"/>
              <a:gd name="connsiteX83" fmla="*/ 5453307 w 12192000"/>
              <a:gd name="connsiteY83" fmla="*/ 1815450 h 2237474"/>
              <a:gd name="connsiteX84" fmla="*/ 5221533 w 12192000"/>
              <a:gd name="connsiteY84" fmla="*/ 1846950 h 2237474"/>
              <a:gd name="connsiteX85" fmla="*/ 5149802 w 12192000"/>
              <a:gd name="connsiteY85" fmla="*/ 1844846 h 2237474"/>
              <a:gd name="connsiteX86" fmla="*/ 5114927 w 12192000"/>
              <a:gd name="connsiteY86" fmla="*/ 1847827 h 2237474"/>
              <a:gd name="connsiteX87" fmla="*/ 5108970 w 12192000"/>
              <a:gd name="connsiteY87" fmla="*/ 1847935 h 2237474"/>
              <a:gd name="connsiteX88" fmla="*/ 5067961 w 12192000"/>
              <a:gd name="connsiteY88" fmla="*/ 1845917 h 2237474"/>
              <a:gd name="connsiteX89" fmla="*/ 5007075 w 12192000"/>
              <a:gd name="connsiteY89" fmla="*/ 1838626 h 2237474"/>
              <a:gd name="connsiteX90" fmla="*/ 4944087 w 12192000"/>
              <a:gd name="connsiteY90" fmla="*/ 1823332 h 2237474"/>
              <a:gd name="connsiteX91" fmla="*/ 4907662 w 12192000"/>
              <a:gd name="connsiteY91" fmla="*/ 1816900 h 2237474"/>
              <a:gd name="connsiteX92" fmla="*/ 4882386 w 12192000"/>
              <a:gd name="connsiteY92" fmla="*/ 1809844 h 2237474"/>
              <a:gd name="connsiteX93" fmla="*/ 4811440 w 12192000"/>
              <a:gd name="connsiteY93" fmla="*/ 1804655 h 2237474"/>
              <a:gd name="connsiteX94" fmla="*/ 4691075 w 12192000"/>
              <a:gd name="connsiteY94" fmla="*/ 1801389 h 2237474"/>
              <a:gd name="connsiteX95" fmla="*/ 4611738 w 12192000"/>
              <a:gd name="connsiteY95" fmla="*/ 1776964 h 2237474"/>
              <a:gd name="connsiteX96" fmla="*/ 4560070 w 12192000"/>
              <a:gd name="connsiteY96" fmla="*/ 1785640 h 2237474"/>
              <a:gd name="connsiteX97" fmla="*/ 4536503 w 12192000"/>
              <a:gd name="connsiteY97" fmla="*/ 1785334 h 2237474"/>
              <a:gd name="connsiteX98" fmla="*/ 4513724 w 12192000"/>
              <a:gd name="connsiteY98" fmla="*/ 1791996 h 2237474"/>
              <a:gd name="connsiteX99" fmla="*/ 4459810 w 12192000"/>
              <a:gd name="connsiteY99" fmla="*/ 1797886 h 2237474"/>
              <a:gd name="connsiteX100" fmla="*/ 4379064 w 12192000"/>
              <a:gd name="connsiteY100" fmla="*/ 1817177 h 2237474"/>
              <a:gd name="connsiteX101" fmla="*/ 4290981 w 12192000"/>
              <a:gd name="connsiteY101" fmla="*/ 1839677 h 2237474"/>
              <a:gd name="connsiteX102" fmla="*/ 4238372 w 12192000"/>
              <a:gd name="connsiteY102" fmla="*/ 1851480 h 2237474"/>
              <a:gd name="connsiteX103" fmla="*/ 4232517 w 12192000"/>
              <a:gd name="connsiteY103" fmla="*/ 1852567 h 2237474"/>
              <a:gd name="connsiteX104" fmla="*/ 4191732 w 12192000"/>
              <a:gd name="connsiteY104" fmla="*/ 1857328 h 2237474"/>
              <a:gd name="connsiteX105" fmla="*/ 4065532 w 12192000"/>
              <a:gd name="connsiteY105" fmla="*/ 1855477 h 2237474"/>
              <a:gd name="connsiteX106" fmla="*/ 4028460 w 12192000"/>
              <a:gd name="connsiteY106" fmla="*/ 1855137 h 2237474"/>
              <a:gd name="connsiteX107" fmla="*/ 4002267 w 12192000"/>
              <a:gd name="connsiteY107" fmla="*/ 1852352 h 2237474"/>
              <a:gd name="connsiteX108" fmla="*/ 3931396 w 12192000"/>
              <a:gd name="connsiteY108" fmla="*/ 1858915 h 2237474"/>
              <a:gd name="connsiteX109" fmla="*/ 3812162 w 12192000"/>
              <a:gd name="connsiteY109" fmla="*/ 1875501 h 2237474"/>
              <a:gd name="connsiteX110" fmla="*/ 3729530 w 12192000"/>
              <a:gd name="connsiteY110" fmla="*/ 1864513 h 2237474"/>
              <a:gd name="connsiteX111" fmla="*/ 3680177 w 12192000"/>
              <a:gd name="connsiteY111" fmla="*/ 1881552 h 2237474"/>
              <a:gd name="connsiteX112" fmla="*/ 3567259 w 12192000"/>
              <a:gd name="connsiteY112" fmla="*/ 1893482 h 2237474"/>
              <a:gd name="connsiteX113" fmla="*/ 3405770 w 12192000"/>
              <a:gd name="connsiteY113" fmla="*/ 1904591 h 2237474"/>
              <a:gd name="connsiteX114" fmla="*/ 3280097 w 12192000"/>
              <a:gd name="connsiteY114" fmla="*/ 1919610 h 2237474"/>
              <a:gd name="connsiteX115" fmla="*/ 3123424 w 12192000"/>
              <a:gd name="connsiteY115" fmla="*/ 1952930 h 2237474"/>
              <a:gd name="connsiteX116" fmla="*/ 3009910 w 12192000"/>
              <a:gd name="connsiteY116" fmla="*/ 1957866 h 2237474"/>
              <a:gd name="connsiteX117" fmla="*/ 2995934 w 12192000"/>
              <a:gd name="connsiteY117" fmla="*/ 1967085 h 2237474"/>
              <a:gd name="connsiteX118" fmla="*/ 2980071 w 12192000"/>
              <a:gd name="connsiteY118" fmla="*/ 1972988 h 2237474"/>
              <a:gd name="connsiteX119" fmla="*/ 2978094 w 12192000"/>
              <a:gd name="connsiteY119" fmla="*/ 1972369 h 2237474"/>
              <a:gd name="connsiteX120" fmla="*/ 2942858 w 12192000"/>
              <a:gd name="connsiteY120" fmla="*/ 1981367 h 2237474"/>
              <a:gd name="connsiteX121" fmla="*/ 2875436 w 12192000"/>
              <a:gd name="connsiteY121" fmla="*/ 1996977 h 2237474"/>
              <a:gd name="connsiteX122" fmla="*/ 2874892 w 12192000"/>
              <a:gd name="connsiteY122" fmla="*/ 1996085 h 2237474"/>
              <a:gd name="connsiteX123" fmla="*/ 2864145 w 12192000"/>
              <a:gd name="connsiteY123" fmla="*/ 1994061 h 2237474"/>
              <a:gd name="connsiteX124" fmla="*/ 2843662 w 12192000"/>
              <a:gd name="connsiteY124" fmla="*/ 1992498 h 2237474"/>
              <a:gd name="connsiteX125" fmla="*/ 2796128 w 12192000"/>
              <a:gd name="connsiteY125" fmla="*/ 1976403 h 2237474"/>
              <a:gd name="connsiteX126" fmla="*/ 2756784 w 12192000"/>
              <a:gd name="connsiteY126" fmla="*/ 1985116 h 2237474"/>
              <a:gd name="connsiteX127" fmla="*/ 2748833 w 12192000"/>
              <a:gd name="connsiteY127" fmla="*/ 1986323 h 2237474"/>
              <a:gd name="connsiteX128" fmla="*/ 2748661 w 12192000"/>
              <a:gd name="connsiteY128" fmla="*/ 1986122 h 2237474"/>
              <a:gd name="connsiteX129" fmla="*/ 2740251 w 12192000"/>
              <a:gd name="connsiteY129" fmla="*/ 1986946 h 2237474"/>
              <a:gd name="connsiteX130" fmla="*/ 2718916 w 12192000"/>
              <a:gd name="connsiteY130" fmla="*/ 1990867 h 2237474"/>
              <a:gd name="connsiteX131" fmla="*/ 2713522 w 12192000"/>
              <a:gd name="connsiteY131" fmla="*/ 1990173 h 2237474"/>
              <a:gd name="connsiteX132" fmla="*/ 2680597 w 12192000"/>
              <a:gd name="connsiteY132" fmla="*/ 1984996 h 2237474"/>
              <a:gd name="connsiteX133" fmla="*/ 2578178 w 12192000"/>
              <a:gd name="connsiteY133" fmla="*/ 1990531 h 2237474"/>
              <a:gd name="connsiteX134" fmla="*/ 2476147 w 12192000"/>
              <a:gd name="connsiteY134" fmla="*/ 1998305 h 2237474"/>
              <a:gd name="connsiteX135" fmla="*/ 2373568 w 12192000"/>
              <a:gd name="connsiteY135" fmla="*/ 2003219 h 2237474"/>
              <a:gd name="connsiteX136" fmla="*/ 2321399 w 12192000"/>
              <a:gd name="connsiteY136" fmla="*/ 1989467 h 2237474"/>
              <a:gd name="connsiteX137" fmla="*/ 2315525 w 12192000"/>
              <a:gd name="connsiteY137" fmla="*/ 1989708 h 2237474"/>
              <a:gd name="connsiteX138" fmla="*/ 2300792 w 12192000"/>
              <a:gd name="connsiteY138" fmla="*/ 1994290 h 2237474"/>
              <a:gd name="connsiteX139" fmla="*/ 2295469 w 12192000"/>
              <a:gd name="connsiteY139" fmla="*/ 1996659 h 2237474"/>
              <a:gd name="connsiteX140" fmla="*/ 2287219 w 12192000"/>
              <a:gd name="connsiteY140" fmla="*/ 1998750 h 2237474"/>
              <a:gd name="connsiteX141" fmla="*/ 2286948 w 12192000"/>
              <a:gd name="connsiteY141" fmla="*/ 1998596 h 2237474"/>
              <a:gd name="connsiteX142" fmla="*/ 2243069 w 12192000"/>
              <a:gd name="connsiteY142" fmla="*/ 2015111 h 2237474"/>
              <a:gd name="connsiteX143" fmla="*/ 2186609 w 12192000"/>
              <a:gd name="connsiteY143" fmla="*/ 2008263 h 2237474"/>
              <a:gd name="connsiteX144" fmla="*/ 2164831 w 12192000"/>
              <a:gd name="connsiteY144" fmla="*/ 2010143 h 2237474"/>
              <a:gd name="connsiteX145" fmla="*/ 2152836 w 12192000"/>
              <a:gd name="connsiteY145" fmla="*/ 2010048 h 2237474"/>
              <a:gd name="connsiteX146" fmla="*/ 2117102 w 12192000"/>
              <a:gd name="connsiteY146" fmla="*/ 2023004 h 2237474"/>
              <a:gd name="connsiteX147" fmla="*/ 2111935 w 12192000"/>
              <a:gd name="connsiteY147" fmla="*/ 2023163 h 2237474"/>
              <a:gd name="connsiteX148" fmla="*/ 2089991 w 12192000"/>
              <a:gd name="connsiteY148" fmla="*/ 2034193 h 2237474"/>
              <a:gd name="connsiteX149" fmla="*/ 2058061 w 12192000"/>
              <a:gd name="connsiteY149" fmla="*/ 2047942 h 2237474"/>
              <a:gd name="connsiteX150" fmla="*/ 2055737 w 12192000"/>
              <a:gd name="connsiteY150" fmla="*/ 2047704 h 2237474"/>
              <a:gd name="connsiteX151" fmla="*/ 2042244 w 12192000"/>
              <a:gd name="connsiteY151" fmla="*/ 2055560 h 2237474"/>
              <a:gd name="connsiteX152" fmla="*/ 1976224 w 12192000"/>
              <a:gd name="connsiteY152" fmla="*/ 2074257 h 2237474"/>
              <a:gd name="connsiteX153" fmla="*/ 1877728 w 12192000"/>
              <a:gd name="connsiteY153" fmla="*/ 2101004 h 2237474"/>
              <a:gd name="connsiteX154" fmla="*/ 1759056 w 12192000"/>
              <a:gd name="connsiteY154" fmla="*/ 2125608 h 2237474"/>
              <a:gd name="connsiteX155" fmla="*/ 1637948 w 12192000"/>
              <a:gd name="connsiteY155" fmla="*/ 2172597 h 2237474"/>
              <a:gd name="connsiteX156" fmla="*/ 1434549 w 12192000"/>
              <a:gd name="connsiteY156" fmla="*/ 2234522 h 2237474"/>
              <a:gd name="connsiteX157" fmla="*/ 1398481 w 12192000"/>
              <a:gd name="connsiteY157" fmla="*/ 2237074 h 2237474"/>
              <a:gd name="connsiteX158" fmla="*/ 1398407 w 12192000"/>
              <a:gd name="connsiteY158" fmla="*/ 2237095 h 2237474"/>
              <a:gd name="connsiteX159" fmla="*/ 1370962 w 12192000"/>
              <a:gd name="connsiteY159" fmla="*/ 2237474 h 2237474"/>
              <a:gd name="connsiteX160" fmla="*/ 1356367 w 12192000"/>
              <a:gd name="connsiteY160" fmla="*/ 2235089 h 2237474"/>
              <a:gd name="connsiteX161" fmla="*/ 1324828 w 12192000"/>
              <a:gd name="connsiteY161" fmla="*/ 2231968 h 2237474"/>
              <a:gd name="connsiteX162" fmla="*/ 1297744 w 12192000"/>
              <a:gd name="connsiteY162" fmla="*/ 2235849 h 2237474"/>
              <a:gd name="connsiteX163" fmla="*/ 1286236 w 12192000"/>
              <a:gd name="connsiteY163" fmla="*/ 2233135 h 2237474"/>
              <a:gd name="connsiteX164" fmla="*/ 1283504 w 12192000"/>
              <a:gd name="connsiteY164" fmla="*/ 2233797 h 2237474"/>
              <a:gd name="connsiteX165" fmla="*/ 1279765 w 12192000"/>
              <a:gd name="connsiteY165" fmla="*/ 2229639 h 2237474"/>
              <a:gd name="connsiteX166" fmla="*/ 1195347 w 12192000"/>
              <a:gd name="connsiteY166" fmla="*/ 2212354 h 2237474"/>
              <a:gd name="connsiteX167" fmla="*/ 970251 w 12192000"/>
              <a:gd name="connsiteY167" fmla="*/ 2221029 h 2237474"/>
              <a:gd name="connsiteX168" fmla="*/ 812914 w 12192000"/>
              <a:gd name="connsiteY168" fmla="*/ 2202752 h 2237474"/>
              <a:gd name="connsiteX169" fmla="*/ 800195 w 12192000"/>
              <a:gd name="connsiteY169" fmla="*/ 2209407 h 2237474"/>
              <a:gd name="connsiteX170" fmla="*/ 784978 w 12192000"/>
              <a:gd name="connsiteY170" fmla="*/ 2212360 h 2237474"/>
              <a:gd name="connsiteX171" fmla="*/ 681987 w 12192000"/>
              <a:gd name="connsiteY171" fmla="*/ 2216757 h 2237474"/>
              <a:gd name="connsiteX172" fmla="*/ 669923 w 12192000"/>
              <a:gd name="connsiteY172" fmla="*/ 2211682 h 2237474"/>
              <a:gd name="connsiteX173" fmla="*/ 648680 w 12192000"/>
              <a:gd name="connsiteY173" fmla="*/ 2206229 h 2237474"/>
              <a:gd name="connsiteX174" fmla="*/ 597225 w 12192000"/>
              <a:gd name="connsiteY174" fmla="*/ 2180999 h 2237474"/>
              <a:gd name="connsiteX175" fmla="*/ 558449 w 12192000"/>
              <a:gd name="connsiteY175" fmla="*/ 2182346 h 2237474"/>
              <a:gd name="connsiteX176" fmla="*/ 550517 w 12192000"/>
              <a:gd name="connsiteY176" fmla="*/ 2182060 h 2237474"/>
              <a:gd name="connsiteX177" fmla="*/ 550309 w 12192000"/>
              <a:gd name="connsiteY177" fmla="*/ 2181825 h 2237474"/>
              <a:gd name="connsiteX178" fmla="*/ 541836 w 12192000"/>
              <a:gd name="connsiteY178" fmla="*/ 2181063 h 2237474"/>
              <a:gd name="connsiteX179" fmla="*/ 536057 w 12192000"/>
              <a:gd name="connsiteY179" fmla="*/ 2181537 h 2237474"/>
              <a:gd name="connsiteX180" fmla="*/ 520671 w 12192000"/>
              <a:gd name="connsiteY180" fmla="*/ 2180980 h 2237474"/>
              <a:gd name="connsiteX181" fmla="*/ 515024 w 12192000"/>
              <a:gd name="connsiteY181" fmla="*/ 2179258 h 2237474"/>
              <a:gd name="connsiteX182" fmla="*/ 512278 w 12192000"/>
              <a:gd name="connsiteY182" fmla="*/ 2176369 h 2237474"/>
              <a:gd name="connsiteX183" fmla="*/ 480419 w 12192000"/>
              <a:gd name="connsiteY183" fmla="*/ 2167807 h 2237474"/>
              <a:gd name="connsiteX184" fmla="*/ 413835 w 12192000"/>
              <a:gd name="connsiteY184" fmla="*/ 2156783 h 2237474"/>
              <a:gd name="connsiteX185" fmla="*/ 376513 w 12192000"/>
              <a:gd name="connsiteY185" fmla="*/ 2154014 h 2237474"/>
              <a:gd name="connsiteX186" fmla="*/ 273386 w 12192000"/>
              <a:gd name="connsiteY186" fmla="*/ 2142551 h 2237474"/>
              <a:gd name="connsiteX187" fmla="*/ 169207 w 12192000"/>
              <a:gd name="connsiteY187" fmla="*/ 2128100 h 2237474"/>
              <a:gd name="connsiteX188" fmla="*/ 93149 w 12192000"/>
              <a:gd name="connsiteY188" fmla="*/ 2105324 h 2237474"/>
              <a:gd name="connsiteX189" fmla="*/ 88109 w 12192000"/>
              <a:gd name="connsiteY189" fmla="*/ 2106704 h 2237474"/>
              <a:gd name="connsiteX190" fmla="*/ 80022 w 12192000"/>
              <a:gd name="connsiteY190" fmla="*/ 2107254 h 2237474"/>
              <a:gd name="connsiteX191" fmla="*/ 79717 w 12192000"/>
              <a:gd name="connsiteY191" fmla="*/ 2107046 h 2237474"/>
              <a:gd name="connsiteX192" fmla="*/ 72352 w 12192000"/>
              <a:gd name="connsiteY192" fmla="*/ 2107991 h 2237474"/>
              <a:gd name="connsiteX193" fmla="*/ 37645 w 12192000"/>
              <a:gd name="connsiteY193" fmla="*/ 2115401 h 2237474"/>
              <a:gd name="connsiteX194" fmla="*/ 4572 w 12192000"/>
              <a:gd name="connsiteY194" fmla="*/ 2111091 h 2237474"/>
              <a:gd name="connsiteX195" fmla="*/ 0 w 12192000"/>
              <a:gd name="connsiteY195" fmla="*/ 2110468 h 2237474"/>
              <a:gd name="connsiteX196" fmla="*/ 0 w 12192000"/>
              <a:gd name="connsiteY196"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34800 w 12192000"/>
              <a:gd name="connsiteY6" fmla="*/ 747840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34688 w 12192000"/>
              <a:gd name="connsiteY12" fmla="*/ 757726 h 2237474"/>
              <a:gd name="connsiteX13" fmla="*/ 10805004 w 12192000"/>
              <a:gd name="connsiteY13" fmla="*/ 757573 h 2237474"/>
              <a:gd name="connsiteX14" fmla="*/ 10739478 w 12192000"/>
              <a:gd name="connsiteY14" fmla="*/ 776841 h 2237474"/>
              <a:gd name="connsiteX15" fmla="*/ 10458762 w 12192000"/>
              <a:gd name="connsiteY15" fmla="*/ 755400 h 2237474"/>
              <a:gd name="connsiteX16" fmla="*/ 10211200 w 12192000"/>
              <a:gd name="connsiteY16" fmla="*/ 767513 h 2237474"/>
              <a:gd name="connsiteX17" fmla="*/ 10167995 w 12192000"/>
              <a:gd name="connsiteY17" fmla="*/ 760843 h 2237474"/>
              <a:gd name="connsiteX18" fmla="*/ 9997044 w 12192000"/>
              <a:gd name="connsiteY18" fmla="*/ 780129 h 2237474"/>
              <a:gd name="connsiteX19" fmla="*/ 9943887 w 12192000"/>
              <a:gd name="connsiteY19" fmla="*/ 804141 h 2237474"/>
              <a:gd name="connsiteX20" fmla="*/ 9918248 w 12192000"/>
              <a:gd name="connsiteY20" fmla="*/ 816628 h 2237474"/>
              <a:gd name="connsiteX21" fmla="*/ 9767091 w 12192000"/>
              <a:gd name="connsiteY21" fmla="*/ 870550 h 2237474"/>
              <a:gd name="connsiteX22" fmla="*/ 9683005 w 12192000"/>
              <a:gd name="connsiteY22" fmla="*/ 894128 h 2237474"/>
              <a:gd name="connsiteX23" fmla="*/ 9594438 w 12192000"/>
              <a:gd name="connsiteY23" fmla="*/ 919051 h 2237474"/>
              <a:gd name="connsiteX24" fmla="*/ 9577033 w 12192000"/>
              <a:gd name="connsiteY24" fmla="*/ 922857 h 2237474"/>
              <a:gd name="connsiteX25" fmla="*/ 9544189 w 12192000"/>
              <a:gd name="connsiteY25" fmla="*/ 938966 h 2237474"/>
              <a:gd name="connsiteX26" fmla="*/ 9500499 w 12192000"/>
              <a:gd name="connsiteY26" fmla="*/ 954680 h 2237474"/>
              <a:gd name="connsiteX27" fmla="*/ 9428195 w 12192000"/>
              <a:gd name="connsiteY27" fmla="*/ 986225 h 2237474"/>
              <a:gd name="connsiteX28" fmla="*/ 9410017 w 12192000"/>
              <a:gd name="connsiteY28" fmla="*/ 993931 h 2237474"/>
              <a:gd name="connsiteX29" fmla="*/ 9392919 w 12192000"/>
              <a:gd name="connsiteY29" fmla="*/ 994656 h 2237474"/>
              <a:gd name="connsiteX30" fmla="*/ 9278619 w 12192000"/>
              <a:gd name="connsiteY30" fmla="*/ 1011878 h 2237474"/>
              <a:gd name="connsiteX31" fmla="*/ 9268019 w 12192000"/>
              <a:gd name="connsiteY31" fmla="*/ 1007442 h 2237474"/>
              <a:gd name="connsiteX32" fmla="*/ 9234662 w 12192000"/>
              <a:gd name="connsiteY32" fmla="*/ 1023056 h 2237474"/>
              <a:gd name="connsiteX33" fmla="*/ 9181033 w 12192000"/>
              <a:gd name="connsiteY33" fmla="*/ 1037921 h 2237474"/>
              <a:gd name="connsiteX34" fmla="*/ 9155969 w 12192000"/>
              <a:gd name="connsiteY34" fmla="*/ 1046804 h 2237474"/>
              <a:gd name="connsiteX35" fmla="*/ 9133985 w 12192000"/>
              <a:gd name="connsiteY35" fmla="*/ 1046450 h 2237474"/>
              <a:gd name="connsiteX36" fmla="*/ 9012987 w 12192000"/>
              <a:gd name="connsiteY36" fmla="*/ 1061986 h 2237474"/>
              <a:gd name="connsiteX37" fmla="*/ 8968445 w 12192000"/>
              <a:gd name="connsiteY37" fmla="*/ 1052169 h 2237474"/>
              <a:gd name="connsiteX38" fmla="*/ 8958984 w 12192000"/>
              <a:gd name="connsiteY38" fmla="*/ 1057212 h 2237474"/>
              <a:gd name="connsiteX39" fmla="*/ 8886001 w 12192000"/>
              <a:gd name="connsiteY39" fmla="*/ 1067468 h 2237474"/>
              <a:gd name="connsiteX40" fmla="*/ 8838610 w 12192000"/>
              <a:gd name="connsiteY40" fmla="*/ 1075091 h 2237474"/>
              <a:gd name="connsiteX41" fmla="*/ 8750383 w 12192000"/>
              <a:gd name="connsiteY41" fmla="*/ 1097387 h 2237474"/>
              <a:gd name="connsiteX42" fmla="*/ 8665605 w 12192000"/>
              <a:gd name="connsiteY42" fmla="*/ 1110791 h 2237474"/>
              <a:gd name="connsiteX43" fmla="*/ 8584946 w 12192000"/>
              <a:gd name="connsiteY43" fmla="*/ 1135226 h 2237474"/>
              <a:gd name="connsiteX44" fmla="*/ 8460755 w 12192000"/>
              <a:gd name="connsiteY44" fmla="*/ 1203427 h 2237474"/>
              <a:gd name="connsiteX45" fmla="*/ 8419755 w 12192000"/>
              <a:gd name="connsiteY45" fmla="*/ 1216260 h 2237474"/>
              <a:gd name="connsiteX46" fmla="*/ 8411626 w 12192000"/>
              <a:gd name="connsiteY46" fmla="*/ 1214397 h 2237474"/>
              <a:gd name="connsiteX47" fmla="*/ 8363469 w 12192000"/>
              <a:gd name="connsiteY47" fmla="*/ 1246658 h 2237474"/>
              <a:gd name="connsiteX48" fmla="*/ 8275497 w 12192000"/>
              <a:gd name="connsiteY48" fmla="*/ 1264396 h 2237474"/>
              <a:gd name="connsiteX49" fmla="*/ 8206287 w 12192000"/>
              <a:gd name="connsiteY49" fmla="*/ 1273060 h 2237474"/>
              <a:gd name="connsiteX50" fmla="*/ 8168705 w 12192000"/>
              <a:gd name="connsiteY50" fmla="*/ 1279956 h 2237474"/>
              <a:gd name="connsiteX51" fmla="*/ 8139997 w 12192000"/>
              <a:gd name="connsiteY51" fmla="*/ 1282713 h 2237474"/>
              <a:gd name="connsiteX52" fmla="*/ 8074238 w 12192000"/>
              <a:gd name="connsiteY52" fmla="*/ 1301895 h 2237474"/>
              <a:gd name="connsiteX53" fmla="*/ 7968292 w 12192000"/>
              <a:gd name="connsiteY53" fmla="*/ 1338779 h 2237474"/>
              <a:gd name="connsiteX54" fmla="*/ 7902328 w 12192000"/>
              <a:gd name="connsiteY54" fmla="*/ 1345865 h 2237474"/>
              <a:gd name="connsiteX55" fmla="*/ 7840612 w 12192000"/>
              <a:gd name="connsiteY55" fmla="*/ 1369373 h 2237474"/>
              <a:gd name="connsiteX56" fmla="*/ 7786819 w 12192000"/>
              <a:gd name="connsiteY56" fmla="*/ 1378970 h 2237474"/>
              <a:gd name="connsiteX57" fmla="*/ 7548172 w 12192000"/>
              <a:gd name="connsiteY57" fmla="*/ 1417460 h 2237474"/>
              <a:gd name="connsiteX58" fmla="*/ 7483437 w 12192000"/>
              <a:gd name="connsiteY58" fmla="*/ 1478152 h 2237474"/>
              <a:gd name="connsiteX59" fmla="*/ 7377870 w 12192000"/>
              <a:gd name="connsiteY59" fmla="*/ 1523319 h 2237474"/>
              <a:gd name="connsiteX60" fmla="*/ 7230737 w 12192000"/>
              <a:gd name="connsiteY60" fmla="*/ 1562633 h 2237474"/>
              <a:gd name="connsiteX61" fmla="*/ 7224458 w 12192000"/>
              <a:gd name="connsiteY61" fmla="*/ 1573008 h 2237474"/>
              <a:gd name="connsiteX62" fmla="*/ 7183121 w 12192000"/>
              <a:gd name="connsiteY62" fmla="*/ 1595162 h 2237474"/>
              <a:gd name="connsiteX63" fmla="*/ 7164601 w 12192000"/>
              <a:gd name="connsiteY63" fmla="*/ 1606490 h 2237474"/>
              <a:gd name="connsiteX64" fmla="*/ 7031309 w 12192000"/>
              <a:gd name="connsiteY64" fmla="*/ 1619451 h 2237474"/>
              <a:gd name="connsiteX65" fmla="*/ 6900177 w 12192000"/>
              <a:gd name="connsiteY65" fmla="*/ 1636016 h 2237474"/>
              <a:gd name="connsiteX66" fmla="*/ 6795372 w 12192000"/>
              <a:gd name="connsiteY66" fmla="*/ 1644845 h 2237474"/>
              <a:gd name="connsiteX67" fmla="*/ 6692251 w 12192000"/>
              <a:gd name="connsiteY67" fmla="*/ 1656357 h 2237474"/>
              <a:gd name="connsiteX68" fmla="*/ 6655235 w 12192000"/>
              <a:gd name="connsiteY68" fmla="*/ 1661869 h 2237474"/>
              <a:gd name="connsiteX69" fmla="*/ 6554894 w 12192000"/>
              <a:gd name="connsiteY69" fmla="*/ 1664428 h 2237474"/>
              <a:gd name="connsiteX70" fmla="*/ 6516595 w 12192000"/>
              <a:gd name="connsiteY70" fmla="*/ 1667475 h 2237474"/>
              <a:gd name="connsiteX71" fmla="*/ 6508541 w 12192000"/>
              <a:gd name="connsiteY71" fmla="*/ 1668757 h 2237474"/>
              <a:gd name="connsiteX72" fmla="*/ 6471012 w 12192000"/>
              <a:gd name="connsiteY72" fmla="*/ 1678604 h 2237474"/>
              <a:gd name="connsiteX73" fmla="*/ 6364035 w 12192000"/>
              <a:gd name="connsiteY73" fmla="*/ 1667683 h 2237474"/>
              <a:gd name="connsiteX74" fmla="*/ 6280959 w 12192000"/>
              <a:gd name="connsiteY74" fmla="*/ 1689329 h 2237474"/>
              <a:gd name="connsiteX75" fmla="*/ 6243319 w 12192000"/>
              <a:gd name="connsiteY75" fmla="*/ 1695560 h 2237474"/>
              <a:gd name="connsiteX76" fmla="*/ 6098321 w 12192000"/>
              <a:gd name="connsiteY76" fmla="*/ 1721646 h 2237474"/>
              <a:gd name="connsiteX77" fmla="*/ 5880652 w 12192000"/>
              <a:gd name="connsiteY77" fmla="*/ 1779643 h 2237474"/>
              <a:gd name="connsiteX78" fmla="*/ 5785959 w 12192000"/>
              <a:gd name="connsiteY78" fmla="*/ 1775307 h 2237474"/>
              <a:gd name="connsiteX79" fmla="*/ 5643534 w 12192000"/>
              <a:gd name="connsiteY79" fmla="*/ 1802919 h 2237474"/>
              <a:gd name="connsiteX80" fmla="*/ 5518799 w 12192000"/>
              <a:gd name="connsiteY80" fmla="*/ 1818312 h 2237474"/>
              <a:gd name="connsiteX81" fmla="*/ 5505014 w 12192000"/>
              <a:gd name="connsiteY81" fmla="*/ 1819259 h 2237474"/>
              <a:gd name="connsiteX82" fmla="*/ 5453307 w 12192000"/>
              <a:gd name="connsiteY82" fmla="*/ 1815450 h 2237474"/>
              <a:gd name="connsiteX83" fmla="*/ 5221533 w 12192000"/>
              <a:gd name="connsiteY83" fmla="*/ 1846950 h 2237474"/>
              <a:gd name="connsiteX84" fmla="*/ 5149802 w 12192000"/>
              <a:gd name="connsiteY84" fmla="*/ 1844846 h 2237474"/>
              <a:gd name="connsiteX85" fmla="*/ 5114927 w 12192000"/>
              <a:gd name="connsiteY85" fmla="*/ 1847827 h 2237474"/>
              <a:gd name="connsiteX86" fmla="*/ 5108970 w 12192000"/>
              <a:gd name="connsiteY86" fmla="*/ 1847935 h 2237474"/>
              <a:gd name="connsiteX87" fmla="*/ 5067961 w 12192000"/>
              <a:gd name="connsiteY87" fmla="*/ 1845917 h 2237474"/>
              <a:gd name="connsiteX88" fmla="*/ 5007075 w 12192000"/>
              <a:gd name="connsiteY88" fmla="*/ 1838626 h 2237474"/>
              <a:gd name="connsiteX89" fmla="*/ 4944087 w 12192000"/>
              <a:gd name="connsiteY89" fmla="*/ 1823332 h 2237474"/>
              <a:gd name="connsiteX90" fmla="*/ 4907662 w 12192000"/>
              <a:gd name="connsiteY90" fmla="*/ 1816900 h 2237474"/>
              <a:gd name="connsiteX91" fmla="*/ 4882386 w 12192000"/>
              <a:gd name="connsiteY91" fmla="*/ 1809844 h 2237474"/>
              <a:gd name="connsiteX92" fmla="*/ 4811440 w 12192000"/>
              <a:gd name="connsiteY92" fmla="*/ 1804655 h 2237474"/>
              <a:gd name="connsiteX93" fmla="*/ 4691075 w 12192000"/>
              <a:gd name="connsiteY93" fmla="*/ 1801389 h 2237474"/>
              <a:gd name="connsiteX94" fmla="*/ 4611738 w 12192000"/>
              <a:gd name="connsiteY94" fmla="*/ 1776964 h 2237474"/>
              <a:gd name="connsiteX95" fmla="*/ 4560070 w 12192000"/>
              <a:gd name="connsiteY95" fmla="*/ 1785640 h 2237474"/>
              <a:gd name="connsiteX96" fmla="*/ 4536503 w 12192000"/>
              <a:gd name="connsiteY96" fmla="*/ 1785334 h 2237474"/>
              <a:gd name="connsiteX97" fmla="*/ 4513724 w 12192000"/>
              <a:gd name="connsiteY97" fmla="*/ 1791996 h 2237474"/>
              <a:gd name="connsiteX98" fmla="*/ 4459810 w 12192000"/>
              <a:gd name="connsiteY98" fmla="*/ 1797886 h 2237474"/>
              <a:gd name="connsiteX99" fmla="*/ 4379064 w 12192000"/>
              <a:gd name="connsiteY99" fmla="*/ 1817177 h 2237474"/>
              <a:gd name="connsiteX100" fmla="*/ 4290981 w 12192000"/>
              <a:gd name="connsiteY100" fmla="*/ 1839677 h 2237474"/>
              <a:gd name="connsiteX101" fmla="*/ 4238372 w 12192000"/>
              <a:gd name="connsiteY101" fmla="*/ 1851480 h 2237474"/>
              <a:gd name="connsiteX102" fmla="*/ 4232517 w 12192000"/>
              <a:gd name="connsiteY102" fmla="*/ 1852567 h 2237474"/>
              <a:gd name="connsiteX103" fmla="*/ 4191732 w 12192000"/>
              <a:gd name="connsiteY103" fmla="*/ 1857328 h 2237474"/>
              <a:gd name="connsiteX104" fmla="*/ 4065532 w 12192000"/>
              <a:gd name="connsiteY104" fmla="*/ 1855477 h 2237474"/>
              <a:gd name="connsiteX105" fmla="*/ 4028460 w 12192000"/>
              <a:gd name="connsiteY105" fmla="*/ 1855137 h 2237474"/>
              <a:gd name="connsiteX106" fmla="*/ 4002267 w 12192000"/>
              <a:gd name="connsiteY106" fmla="*/ 1852352 h 2237474"/>
              <a:gd name="connsiteX107" fmla="*/ 3931396 w 12192000"/>
              <a:gd name="connsiteY107" fmla="*/ 1858915 h 2237474"/>
              <a:gd name="connsiteX108" fmla="*/ 3812162 w 12192000"/>
              <a:gd name="connsiteY108" fmla="*/ 1875501 h 2237474"/>
              <a:gd name="connsiteX109" fmla="*/ 3729530 w 12192000"/>
              <a:gd name="connsiteY109" fmla="*/ 1864513 h 2237474"/>
              <a:gd name="connsiteX110" fmla="*/ 3680177 w 12192000"/>
              <a:gd name="connsiteY110" fmla="*/ 1881552 h 2237474"/>
              <a:gd name="connsiteX111" fmla="*/ 3567259 w 12192000"/>
              <a:gd name="connsiteY111" fmla="*/ 1893482 h 2237474"/>
              <a:gd name="connsiteX112" fmla="*/ 3405770 w 12192000"/>
              <a:gd name="connsiteY112" fmla="*/ 1904591 h 2237474"/>
              <a:gd name="connsiteX113" fmla="*/ 3280097 w 12192000"/>
              <a:gd name="connsiteY113" fmla="*/ 1919610 h 2237474"/>
              <a:gd name="connsiteX114" fmla="*/ 3123424 w 12192000"/>
              <a:gd name="connsiteY114" fmla="*/ 1952930 h 2237474"/>
              <a:gd name="connsiteX115" fmla="*/ 3009910 w 12192000"/>
              <a:gd name="connsiteY115" fmla="*/ 1957866 h 2237474"/>
              <a:gd name="connsiteX116" fmla="*/ 2995934 w 12192000"/>
              <a:gd name="connsiteY116" fmla="*/ 1967085 h 2237474"/>
              <a:gd name="connsiteX117" fmla="*/ 2980071 w 12192000"/>
              <a:gd name="connsiteY117" fmla="*/ 1972988 h 2237474"/>
              <a:gd name="connsiteX118" fmla="*/ 2978094 w 12192000"/>
              <a:gd name="connsiteY118" fmla="*/ 1972369 h 2237474"/>
              <a:gd name="connsiteX119" fmla="*/ 2942858 w 12192000"/>
              <a:gd name="connsiteY119" fmla="*/ 1981367 h 2237474"/>
              <a:gd name="connsiteX120" fmla="*/ 2875436 w 12192000"/>
              <a:gd name="connsiteY120" fmla="*/ 1996977 h 2237474"/>
              <a:gd name="connsiteX121" fmla="*/ 2874892 w 12192000"/>
              <a:gd name="connsiteY121" fmla="*/ 1996085 h 2237474"/>
              <a:gd name="connsiteX122" fmla="*/ 2864145 w 12192000"/>
              <a:gd name="connsiteY122" fmla="*/ 1994061 h 2237474"/>
              <a:gd name="connsiteX123" fmla="*/ 2843662 w 12192000"/>
              <a:gd name="connsiteY123" fmla="*/ 1992498 h 2237474"/>
              <a:gd name="connsiteX124" fmla="*/ 2796128 w 12192000"/>
              <a:gd name="connsiteY124" fmla="*/ 1976403 h 2237474"/>
              <a:gd name="connsiteX125" fmla="*/ 2756784 w 12192000"/>
              <a:gd name="connsiteY125" fmla="*/ 1985116 h 2237474"/>
              <a:gd name="connsiteX126" fmla="*/ 2748833 w 12192000"/>
              <a:gd name="connsiteY126" fmla="*/ 1986323 h 2237474"/>
              <a:gd name="connsiteX127" fmla="*/ 2748661 w 12192000"/>
              <a:gd name="connsiteY127" fmla="*/ 1986122 h 2237474"/>
              <a:gd name="connsiteX128" fmla="*/ 2740251 w 12192000"/>
              <a:gd name="connsiteY128" fmla="*/ 1986946 h 2237474"/>
              <a:gd name="connsiteX129" fmla="*/ 2718916 w 12192000"/>
              <a:gd name="connsiteY129" fmla="*/ 1990867 h 2237474"/>
              <a:gd name="connsiteX130" fmla="*/ 2713522 w 12192000"/>
              <a:gd name="connsiteY130" fmla="*/ 1990173 h 2237474"/>
              <a:gd name="connsiteX131" fmla="*/ 2680597 w 12192000"/>
              <a:gd name="connsiteY131" fmla="*/ 1984996 h 2237474"/>
              <a:gd name="connsiteX132" fmla="*/ 2578178 w 12192000"/>
              <a:gd name="connsiteY132" fmla="*/ 1990531 h 2237474"/>
              <a:gd name="connsiteX133" fmla="*/ 2476147 w 12192000"/>
              <a:gd name="connsiteY133" fmla="*/ 1998305 h 2237474"/>
              <a:gd name="connsiteX134" fmla="*/ 2373568 w 12192000"/>
              <a:gd name="connsiteY134" fmla="*/ 2003219 h 2237474"/>
              <a:gd name="connsiteX135" fmla="*/ 2321399 w 12192000"/>
              <a:gd name="connsiteY135" fmla="*/ 1989467 h 2237474"/>
              <a:gd name="connsiteX136" fmla="*/ 2315525 w 12192000"/>
              <a:gd name="connsiteY136" fmla="*/ 1989708 h 2237474"/>
              <a:gd name="connsiteX137" fmla="*/ 2300792 w 12192000"/>
              <a:gd name="connsiteY137" fmla="*/ 1994290 h 2237474"/>
              <a:gd name="connsiteX138" fmla="*/ 2295469 w 12192000"/>
              <a:gd name="connsiteY138" fmla="*/ 1996659 h 2237474"/>
              <a:gd name="connsiteX139" fmla="*/ 2287219 w 12192000"/>
              <a:gd name="connsiteY139" fmla="*/ 1998750 h 2237474"/>
              <a:gd name="connsiteX140" fmla="*/ 2286948 w 12192000"/>
              <a:gd name="connsiteY140" fmla="*/ 1998596 h 2237474"/>
              <a:gd name="connsiteX141" fmla="*/ 2243069 w 12192000"/>
              <a:gd name="connsiteY141" fmla="*/ 2015111 h 2237474"/>
              <a:gd name="connsiteX142" fmla="*/ 2186609 w 12192000"/>
              <a:gd name="connsiteY142" fmla="*/ 2008263 h 2237474"/>
              <a:gd name="connsiteX143" fmla="*/ 2164831 w 12192000"/>
              <a:gd name="connsiteY143" fmla="*/ 2010143 h 2237474"/>
              <a:gd name="connsiteX144" fmla="*/ 2152836 w 12192000"/>
              <a:gd name="connsiteY144" fmla="*/ 2010048 h 2237474"/>
              <a:gd name="connsiteX145" fmla="*/ 2117102 w 12192000"/>
              <a:gd name="connsiteY145" fmla="*/ 2023004 h 2237474"/>
              <a:gd name="connsiteX146" fmla="*/ 2111935 w 12192000"/>
              <a:gd name="connsiteY146" fmla="*/ 2023163 h 2237474"/>
              <a:gd name="connsiteX147" fmla="*/ 2089991 w 12192000"/>
              <a:gd name="connsiteY147" fmla="*/ 2034193 h 2237474"/>
              <a:gd name="connsiteX148" fmla="*/ 2058061 w 12192000"/>
              <a:gd name="connsiteY148" fmla="*/ 2047942 h 2237474"/>
              <a:gd name="connsiteX149" fmla="*/ 2055737 w 12192000"/>
              <a:gd name="connsiteY149" fmla="*/ 2047704 h 2237474"/>
              <a:gd name="connsiteX150" fmla="*/ 2042244 w 12192000"/>
              <a:gd name="connsiteY150" fmla="*/ 2055560 h 2237474"/>
              <a:gd name="connsiteX151" fmla="*/ 1976224 w 12192000"/>
              <a:gd name="connsiteY151" fmla="*/ 2074257 h 2237474"/>
              <a:gd name="connsiteX152" fmla="*/ 1877728 w 12192000"/>
              <a:gd name="connsiteY152" fmla="*/ 2101004 h 2237474"/>
              <a:gd name="connsiteX153" fmla="*/ 1759056 w 12192000"/>
              <a:gd name="connsiteY153" fmla="*/ 2125608 h 2237474"/>
              <a:gd name="connsiteX154" fmla="*/ 1637948 w 12192000"/>
              <a:gd name="connsiteY154" fmla="*/ 2172597 h 2237474"/>
              <a:gd name="connsiteX155" fmla="*/ 1434549 w 12192000"/>
              <a:gd name="connsiteY155" fmla="*/ 2234522 h 2237474"/>
              <a:gd name="connsiteX156" fmla="*/ 1398481 w 12192000"/>
              <a:gd name="connsiteY156" fmla="*/ 2237074 h 2237474"/>
              <a:gd name="connsiteX157" fmla="*/ 1398407 w 12192000"/>
              <a:gd name="connsiteY157" fmla="*/ 2237095 h 2237474"/>
              <a:gd name="connsiteX158" fmla="*/ 1370962 w 12192000"/>
              <a:gd name="connsiteY158" fmla="*/ 2237474 h 2237474"/>
              <a:gd name="connsiteX159" fmla="*/ 1356367 w 12192000"/>
              <a:gd name="connsiteY159" fmla="*/ 2235089 h 2237474"/>
              <a:gd name="connsiteX160" fmla="*/ 1324828 w 12192000"/>
              <a:gd name="connsiteY160" fmla="*/ 2231968 h 2237474"/>
              <a:gd name="connsiteX161" fmla="*/ 1297744 w 12192000"/>
              <a:gd name="connsiteY161" fmla="*/ 2235849 h 2237474"/>
              <a:gd name="connsiteX162" fmla="*/ 1286236 w 12192000"/>
              <a:gd name="connsiteY162" fmla="*/ 2233135 h 2237474"/>
              <a:gd name="connsiteX163" fmla="*/ 1283504 w 12192000"/>
              <a:gd name="connsiteY163" fmla="*/ 2233797 h 2237474"/>
              <a:gd name="connsiteX164" fmla="*/ 1279765 w 12192000"/>
              <a:gd name="connsiteY164" fmla="*/ 2229639 h 2237474"/>
              <a:gd name="connsiteX165" fmla="*/ 1195347 w 12192000"/>
              <a:gd name="connsiteY165" fmla="*/ 2212354 h 2237474"/>
              <a:gd name="connsiteX166" fmla="*/ 970251 w 12192000"/>
              <a:gd name="connsiteY166" fmla="*/ 2221029 h 2237474"/>
              <a:gd name="connsiteX167" fmla="*/ 812914 w 12192000"/>
              <a:gd name="connsiteY167" fmla="*/ 2202752 h 2237474"/>
              <a:gd name="connsiteX168" fmla="*/ 800195 w 12192000"/>
              <a:gd name="connsiteY168" fmla="*/ 2209407 h 2237474"/>
              <a:gd name="connsiteX169" fmla="*/ 784978 w 12192000"/>
              <a:gd name="connsiteY169" fmla="*/ 2212360 h 2237474"/>
              <a:gd name="connsiteX170" fmla="*/ 681987 w 12192000"/>
              <a:gd name="connsiteY170" fmla="*/ 2216757 h 2237474"/>
              <a:gd name="connsiteX171" fmla="*/ 669923 w 12192000"/>
              <a:gd name="connsiteY171" fmla="*/ 2211682 h 2237474"/>
              <a:gd name="connsiteX172" fmla="*/ 648680 w 12192000"/>
              <a:gd name="connsiteY172" fmla="*/ 2206229 h 2237474"/>
              <a:gd name="connsiteX173" fmla="*/ 597225 w 12192000"/>
              <a:gd name="connsiteY173" fmla="*/ 2180999 h 2237474"/>
              <a:gd name="connsiteX174" fmla="*/ 558449 w 12192000"/>
              <a:gd name="connsiteY174" fmla="*/ 2182346 h 2237474"/>
              <a:gd name="connsiteX175" fmla="*/ 550517 w 12192000"/>
              <a:gd name="connsiteY175" fmla="*/ 2182060 h 2237474"/>
              <a:gd name="connsiteX176" fmla="*/ 550309 w 12192000"/>
              <a:gd name="connsiteY176" fmla="*/ 2181825 h 2237474"/>
              <a:gd name="connsiteX177" fmla="*/ 541836 w 12192000"/>
              <a:gd name="connsiteY177" fmla="*/ 2181063 h 2237474"/>
              <a:gd name="connsiteX178" fmla="*/ 536057 w 12192000"/>
              <a:gd name="connsiteY178" fmla="*/ 2181537 h 2237474"/>
              <a:gd name="connsiteX179" fmla="*/ 520671 w 12192000"/>
              <a:gd name="connsiteY179" fmla="*/ 2180980 h 2237474"/>
              <a:gd name="connsiteX180" fmla="*/ 515024 w 12192000"/>
              <a:gd name="connsiteY180" fmla="*/ 2179258 h 2237474"/>
              <a:gd name="connsiteX181" fmla="*/ 512278 w 12192000"/>
              <a:gd name="connsiteY181" fmla="*/ 2176369 h 2237474"/>
              <a:gd name="connsiteX182" fmla="*/ 480419 w 12192000"/>
              <a:gd name="connsiteY182" fmla="*/ 2167807 h 2237474"/>
              <a:gd name="connsiteX183" fmla="*/ 413835 w 12192000"/>
              <a:gd name="connsiteY183" fmla="*/ 2156783 h 2237474"/>
              <a:gd name="connsiteX184" fmla="*/ 376513 w 12192000"/>
              <a:gd name="connsiteY184" fmla="*/ 2154014 h 2237474"/>
              <a:gd name="connsiteX185" fmla="*/ 273386 w 12192000"/>
              <a:gd name="connsiteY185" fmla="*/ 2142551 h 2237474"/>
              <a:gd name="connsiteX186" fmla="*/ 169207 w 12192000"/>
              <a:gd name="connsiteY186" fmla="*/ 2128100 h 2237474"/>
              <a:gd name="connsiteX187" fmla="*/ 93149 w 12192000"/>
              <a:gd name="connsiteY187" fmla="*/ 2105324 h 2237474"/>
              <a:gd name="connsiteX188" fmla="*/ 88109 w 12192000"/>
              <a:gd name="connsiteY188" fmla="*/ 2106704 h 2237474"/>
              <a:gd name="connsiteX189" fmla="*/ 80022 w 12192000"/>
              <a:gd name="connsiteY189" fmla="*/ 2107254 h 2237474"/>
              <a:gd name="connsiteX190" fmla="*/ 79717 w 12192000"/>
              <a:gd name="connsiteY190" fmla="*/ 2107046 h 2237474"/>
              <a:gd name="connsiteX191" fmla="*/ 72352 w 12192000"/>
              <a:gd name="connsiteY191" fmla="*/ 2107991 h 2237474"/>
              <a:gd name="connsiteX192" fmla="*/ 37645 w 12192000"/>
              <a:gd name="connsiteY192" fmla="*/ 2115401 h 2237474"/>
              <a:gd name="connsiteX193" fmla="*/ 4572 w 12192000"/>
              <a:gd name="connsiteY193" fmla="*/ 2111091 h 2237474"/>
              <a:gd name="connsiteX194" fmla="*/ 0 w 12192000"/>
              <a:gd name="connsiteY194" fmla="*/ 2110468 h 2237474"/>
              <a:gd name="connsiteX195" fmla="*/ 0 w 12192000"/>
              <a:gd name="connsiteY195"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34800 w 12192000"/>
              <a:gd name="connsiteY6" fmla="*/ 747840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34688 w 12192000"/>
              <a:gd name="connsiteY12" fmla="*/ 757726 h 2237474"/>
              <a:gd name="connsiteX13" fmla="*/ 10805004 w 12192000"/>
              <a:gd name="connsiteY13" fmla="*/ 757573 h 2237474"/>
              <a:gd name="connsiteX14" fmla="*/ 10739478 w 12192000"/>
              <a:gd name="connsiteY14" fmla="*/ 776841 h 2237474"/>
              <a:gd name="connsiteX15" fmla="*/ 10458762 w 12192000"/>
              <a:gd name="connsiteY15" fmla="*/ 755400 h 2237474"/>
              <a:gd name="connsiteX16" fmla="*/ 10211200 w 12192000"/>
              <a:gd name="connsiteY16" fmla="*/ 767513 h 2237474"/>
              <a:gd name="connsiteX17" fmla="*/ 10167995 w 12192000"/>
              <a:gd name="connsiteY17" fmla="*/ 760843 h 2237474"/>
              <a:gd name="connsiteX18" fmla="*/ 9997044 w 12192000"/>
              <a:gd name="connsiteY18" fmla="*/ 780129 h 2237474"/>
              <a:gd name="connsiteX19" fmla="*/ 9943887 w 12192000"/>
              <a:gd name="connsiteY19" fmla="*/ 804141 h 2237474"/>
              <a:gd name="connsiteX20" fmla="*/ 9918248 w 12192000"/>
              <a:gd name="connsiteY20" fmla="*/ 816628 h 2237474"/>
              <a:gd name="connsiteX21" fmla="*/ 9767091 w 12192000"/>
              <a:gd name="connsiteY21" fmla="*/ 870550 h 2237474"/>
              <a:gd name="connsiteX22" fmla="*/ 9683005 w 12192000"/>
              <a:gd name="connsiteY22" fmla="*/ 894128 h 2237474"/>
              <a:gd name="connsiteX23" fmla="*/ 9594438 w 12192000"/>
              <a:gd name="connsiteY23" fmla="*/ 919051 h 2237474"/>
              <a:gd name="connsiteX24" fmla="*/ 9577033 w 12192000"/>
              <a:gd name="connsiteY24" fmla="*/ 922857 h 2237474"/>
              <a:gd name="connsiteX25" fmla="*/ 9544189 w 12192000"/>
              <a:gd name="connsiteY25" fmla="*/ 938966 h 2237474"/>
              <a:gd name="connsiteX26" fmla="*/ 9500499 w 12192000"/>
              <a:gd name="connsiteY26" fmla="*/ 954680 h 2237474"/>
              <a:gd name="connsiteX27" fmla="*/ 9428195 w 12192000"/>
              <a:gd name="connsiteY27" fmla="*/ 986225 h 2237474"/>
              <a:gd name="connsiteX28" fmla="*/ 9410017 w 12192000"/>
              <a:gd name="connsiteY28" fmla="*/ 993931 h 2237474"/>
              <a:gd name="connsiteX29" fmla="*/ 9392919 w 12192000"/>
              <a:gd name="connsiteY29" fmla="*/ 994656 h 2237474"/>
              <a:gd name="connsiteX30" fmla="*/ 9278619 w 12192000"/>
              <a:gd name="connsiteY30" fmla="*/ 1011878 h 2237474"/>
              <a:gd name="connsiteX31" fmla="*/ 9268019 w 12192000"/>
              <a:gd name="connsiteY31" fmla="*/ 1007442 h 2237474"/>
              <a:gd name="connsiteX32" fmla="*/ 9234662 w 12192000"/>
              <a:gd name="connsiteY32" fmla="*/ 1023056 h 2237474"/>
              <a:gd name="connsiteX33" fmla="*/ 9181033 w 12192000"/>
              <a:gd name="connsiteY33" fmla="*/ 1037921 h 2237474"/>
              <a:gd name="connsiteX34" fmla="*/ 9155969 w 12192000"/>
              <a:gd name="connsiteY34" fmla="*/ 1046804 h 2237474"/>
              <a:gd name="connsiteX35" fmla="*/ 9133985 w 12192000"/>
              <a:gd name="connsiteY35" fmla="*/ 1046450 h 2237474"/>
              <a:gd name="connsiteX36" fmla="*/ 9012987 w 12192000"/>
              <a:gd name="connsiteY36" fmla="*/ 1061986 h 2237474"/>
              <a:gd name="connsiteX37" fmla="*/ 8968445 w 12192000"/>
              <a:gd name="connsiteY37" fmla="*/ 1052169 h 2237474"/>
              <a:gd name="connsiteX38" fmla="*/ 8958984 w 12192000"/>
              <a:gd name="connsiteY38" fmla="*/ 1057212 h 2237474"/>
              <a:gd name="connsiteX39" fmla="*/ 8886001 w 12192000"/>
              <a:gd name="connsiteY39" fmla="*/ 1067468 h 2237474"/>
              <a:gd name="connsiteX40" fmla="*/ 8838610 w 12192000"/>
              <a:gd name="connsiteY40" fmla="*/ 1075091 h 2237474"/>
              <a:gd name="connsiteX41" fmla="*/ 8750383 w 12192000"/>
              <a:gd name="connsiteY41" fmla="*/ 1097387 h 2237474"/>
              <a:gd name="connsiteX42" fmla="*/ 8665605 w 12192000"/>
              <a:gd name="connsiteY42" fmla="*/ 1110791 h 2237474"/>
              <a:gd name="connsiteX43" fmla="*/ 8584946 w 12192000"/>
              <a:gd name="connsiteY43" fmla="*/ 1135226 h 2237474"/>
              <a:gd name="connsiteX44" fmla="*/ 8460755 w 12192000"/>
              <a:gd name="connsiteY44" fmla="*/ 1203427 h 2237474"/>
              <a:gd name="connsiteX45" fmla="*/ 8419755 w 12192000"/>
              <a:gd name="connsiteY45" fmla="*/ 1216260 h 2237474"/>
              <a:gd name="connsiteX46" fmla="*/ 8411626 w 12192000"/>
              <a:gd name="connsiteY46" fmla="*/ 1214397 h 2237474"/>
              <a:gd name="connsiteX47" fmla="*/ 8363469 w 12192000"/>
              <a:gd name="connsiteY47" fmla="*/ 1246658 h 2237474"/>
              <a:gd name="connsiteX48" fmla="*/ 8275497 w 12192000"/>
              <a:gd name="connsiteY48" fmla="*/ 1264396 h 2237474"/>
              <a:gd name="connsiteX49" fmla="*/ 8206287 w 12192000"/>
              <a:gd name="connsiteY49" fmla="*/ 1273060 h 2237474"/>
              <a:gd name="connsiteX50" fmla="*/ 8168705 w 12192000"/>
              <a:gd name="connsiteY50" fmla="*/ 1279956 h 2237474"/>
              <a:gd name="connsiteX51" fmla="*/ 8139997 w 12192000"/>
              <a:gd name="connsiteY51" fmla="*/ 1282713 h 2237474"/>
              <a:gd name="connsiteX52" fmla="*/ 8074238 w 12192000"/>
              <a:gd name="connsiteY52" fmla="*/ 1301895 h 2237474"/>
              <a:gd name="connsiteX53" fmla="*/ 7968292 w 12192000"/>
              <a:gd name="connsiteY53" fmla="*/ 1338779 h 2237474"/>
              <a:gd name="connsiteX54" fmla="*/ 7902328 w 12192000"/>
              <a:gd name="connsiteY54" fmla="*/ 1345865 h 2237474"/>
              <a:gd name="connsiteX55" fmla="*/ 7840612 w 12192000"/>
              <a:gd name="connsiteY55" fmla="*/ 1369373 h 2237474"/>
              <a:gd name="connsiteX56" fmla="*/ 7786819 w 12192000"/>
              <a:gd name="connsiteY56" fmla="*/ 1378970 h 2237474"/>
              <a:gd name="connsiteX57" fmla="*/ 7548172 w 12192000"/>
              <a:gd name="connsiteY57" fmla="*/ 1417460 h 2237474"/>
              <a:gd name="connsiteX58" fmla="*/ 7483437 w 12192000"/>
              <a:gd name="connsiteY58" fmla="*/ 1478152 h 2237474"/>
              <a:gd name="connsiteX59" fmla="*/ 7377870 w 12192000"/>
              <a:gd name="connsiteY59" fmla="*/ 1523319 h 2237474"/>
              <a:gd name="connsiteX60" fmla="*/ 7230737 w 12192000"/>
              <a:gd name="connsiteY60" fmla="*/ 1562633 h 2237474"/>
              <a:gd name="connsiteX61" fmla="*/ 7224458 w 12192000"/>
              <a:gd name="connsiteY61" fmla="*/ 1573008 h 2237474"/>
              <a:gd name="connsiteX62" fmla="*/ 7183121 w 12192000"/>
              <a:gd name="connsiteY62" fmla="*/ 1595162 h 2237474"/>
              <a:gd name="connsiteX63" fmla="*/ 7164601 w 12192000"/>
              <a:gd name="connsiteY63" fmla="*/ 1606490 h 2237474"/>
              <a:gd name="connsiteX64" fmla="*/ 7031309 w 12192000"/>
              <a:gd name="connsiteY64" fmla="*/ 1619451 h 2237474"/>
              <a:gd name="connsiteX65" fmla="*/ 6900177 w 12192000"/>
              <a:gd name="connsiteY65" fmla="*/ 1636016 h 2237474"/>
              <a:gd name="connsiteX66" fmla="*/ 6795372 w 12192000"/>
              <a:gd name="connsiteY66" fmla="*/ 1644845 h 2237474"/>
              <a:gd name="connsiteX67" fmla="*/ 6692251 w 12192000"/>
              <a:gd name="connsiteY67" fmla="*/ 1656357 h 2237474"/>
              <a:gd name="connsiteX68" fmla="*/ 6655235 w 12192000"/>
              <a:gd name="connsiteY68" fmla="*/ 1661869 h 2237474"/>
              <a:gd name="connsiteX69" fmla="*/ 6554894 w 12192000"/>
              <a:gd name="connsiteY69" fmla="*/ 1664428 h 2237474"/>
              <a:gd name="connsiteX70" fmla="*/ 6516595 w 12192000"/>
              <a:gd name="connsiteY70" fmla="*/ 1667475 h 2237474"/>
              <a:gd name="connsiteX71" fmla="*/ 6508541 w 12192000"/>
              <a:gd name="connsiteY71" fmla="*/ 1668757 h 2237474"/>
              <a:gd name="connsiteX72" fmla="*/ 6471012 w 12192000"/>
              <a:gd name="connsiteY72" fmla="*/ 1678604 h 2237474"/>
              <a:gd name="connsiteX73" fmla="*/ 6364035 w 12192000"/>
              <a:gd name="connsiteY73" fmla="*/ 1667683 h 2237474"/>
              <a:gd name="connsiteX74" fmla="*/ 6280959 w 12192000"/>
              <a:gd name="connsiteY74" fmla="*/ 1689329 h 2237474"/>
              <a:gd name="connsiteX75" fmla="*/ 6243319 w 12192000"/>
              <a:gd name="connsiteY75" fmla="*/ 1695560 h 2237474"/>
              <a:gd name="connsiteX76" fmla="*/ 6098321 w 12192000"/>
              <a:gd name="connsiteY76" fmla="*/ 1721646 h 2237474"/>
              <a:gd name="connsiteX77" fmla="*/ 5880652 w 12192000"/>
              <a:gd name="connsiteY77" fmla="*/ 1779643 h 2237474"/>
              <a:gd name="connsiteX78" fmla="*/ 5785959 w 12192000"/>
              <a:gd name="connsiteY78" fmla="*/ 1775307 h 2237474"/>
              <a:gd name="connsiteX79" fmla="*/ 5643534 w 12192000"/>
              <a:gd name="connsiteY79" fmla="*/ 1802919 h 2237474"/>
              <a:gd name="connsiteX80" fmla="*/ 5518799 w 12192000"/>
              <a:gd name="connsiteY80" fmla="*/ 1818312 h 2237474"/>
              <a:gd name="connsiteX81" fmla="*/ 5505014 w 12192000"/>
              <a:gd name="connsiteY81" fmla="*/ 1819259 h 2237474"/>
              <a:gd name="connsiteX82" fmla="*/ 5453307 w 12192000"/>
              <a:gd name="connsiteY82" fmla="*/ 1815450 h 2237474"/>
              <a:gd name="connsiteX83" fmla="*/ 5221533 w 12192000"/>
              <a:gd name="connsiteY83" fmla="*/ 1846950 h 2237474"/>
              <a:gd name="connsiteX84" fmla="*/ 5149802 w 12192000"/>
              <a:gd name="connsiteY84" fmla="*/ 1844846 h 2237474"/>
              <a:gd name="connsiteX85" fmla="*/ 5114927 w 12192000"/>
              <a:gd name="connsiteY85" fmla="*/ 1847827 h 2237474"/>
              <a:gd name="connsiteX86" fmla="*/ 5108970 w 12192000"/>
              <a:gd name="connsiteY86" fmla="*/ 1847935 h 2237474"/>
              <a:gd name="connsiteX87" fmla="*/ 5067961 w 12192000"/>
              <a:gd name="connsiteY87" fmla="*/ 1845917 h 2237474"/>
              <a:gd name="connsiteX88" fmla="*/ 5007075 w 12192000"/>
              <a:gd name="connsiteY88" fmla="*/ 1838626 h 2237474"/>
              <a:gd name="connsiteX89" fmla="*/ 4944087 w 12192000"/>
              <a:gd name="connsiteY89" fmla="*/ 1823332 h 2237474"/>
              <a:gd name="connsiteX90" fmla="*/ 4907662 w 12192000"/>
              <a:gd name="connsiteY90" fmla="*/ 1816900 h 2237474"/>
              <a:gd name="connsiteX91" fmla="*/ 4882386 w 12192000"/>
              <a:gd name="connsiteY91" fmla="*/ 1809844 h 2237474"/>
              <a:gd name="connsiteX92" fmla="*/ 4811440 w 12192000"/>
              <a:gd name="connsiteY92" fmla="*/ 1804655 h 2237474"/>
              <a:gd name="connsiteX93" fmla="*/ 4691075 w 12192000"/>
              <a:gd name="connsiteY93" fmla="*/ 1801389 h 2237474"/>
              <a:gd name="connsiteX94" fmla="*/ 4611738 w 12192000"/>
              <a:gd name="connsiteY94" fmla="*/ 1776964 h 2237474"/>
              <a:gd name="connsiteX95" fmla="*/ 4560070 w 12192000"/>
              <a:gd name="connsiteY95" fmla="*/ 1785640 h 2237474"/>
              <a:gd name="connsiteX96" fmla="*/ 4536503 w 12192000"/>
              <a:gd name="connsiteY96" fmla="*/ 1785334 h 2237474"/>
              <a:gd name="connsiteX97" fmla="*/ 4513724 w 12192000"/>
              <a:gd name="connsiteY97" fmla="*/ 1791996 h 2237474"/>
              <a:gd name="connsiteX98" fmla="*/ 4459810 w 12192000"/>
              <a:gd name="connsiteY98" fmla="*/ 1797886 h 2237474"/>
              <a:gd name="connsiteX99" fmla="*/ 4379064 w 12192000"/>
              <a:gd name="connsiteY99" fmla="*/ 1817177 h 2237474"/>
              <a:gd name="connsiteX100" fmla="*/ 4290981 w 12192000"/>
              <a:gd name="connsiteY100" fmla="*/ 1839677 h 2237474"/>
              <a:gd name="connsiteX101" fmla="*/ 4238372 w 12192000"/>
              <a:gd name="connsiteY101" fmla="*/ 1851480 h 2237474"/>
              <a:gd name="connsiteX102" fmla="*/ 4232517 w 12192000"/>
              <a:gd name="connsiteY102" fmla="*/ 1852567 h 2237474"/>
              <a:gd name="connsiteX103" fmla="*/ 4191732 w 12192000"/>
              <a:gd name="connsiteY103" fmla="*/ 1857328 h 2237474"/>
              <a:gd name="connsiteX104" fmla="*/ 4065532 w 12192000"/>
              <a:gd name="connsiteY104" fmla="*/ 1855477 h 2237474"/>
              <a:gd name="connsiteX105" fmla="*/ 4028460 w 12192000"/>
              <a:gd name="connsiteY105" fmla="*/ 1855137 h 2237474"/>
              <a:gd name="connsiteX106" fmla="*/ 4002267 w 12192000"/>
              <a:gd name="connsiteY106" fmla="*/ 1852352 h 2237474"/>
              <a:gd name="connsiteX107" fmla="*/ 3931396 w 12192000"/>
              <a:gd name="connsiteY107" fmla="*/ 1858915 h 2237474"/>
              <a:gd name="connsiteX108" fmla="*/ 3812162 w 12192000"/>
              <a:gd name="connsiteY108" fmla="*/ 1875501 h 2237474"/>
              <a:gd name="connsiteX109" fmla="*/ 3729530 w 12192000"/>
              <a:gd name="connsiteY109" fmla="*/ 1864513 h 2237474"/>
              <a:gd name="connsiteX110" fmla="*/ 3680177 w 12192000"/>
              <a:gd name="connsiteY110" fmla="*/ 1881552 h 2237474"/>
              <a:gd name="connsiteX111" fmla="*/ 3567259 w 12192000"/>
              <a:gd name="connsiteY111" fmla="*/ 1893482 h 2237474"/>
              <a:gd name="connsiteX112" fmla="*/ 3405770 w 12192000"/>
              <a:gd name="connsiteY112" fmla="*/ 1904591 h 2237474"/>
              <a:gd name="connsiteX113" fmla="*/ 3280097 w 12192000"/>
              <a:gd name="connsiteY113" fmla="*/ 1919610 h 2237474"/>
              <a:gd name="connsiteX114" fmla="*/ 3123424 w 12192000"/>
              <a:gd name="connsiteY114" fmla="*/ 1952930 h 2237474"/>
              <a:gd name="connsiteX115" fmla="*/ 3009910 w 12192000"/>
              <a:gd name="connsiteY115" fmla="*/ 1957866 h 2237474"/>
              <a:gd name="connsiteX116" fmla="*/ 2995934 w 12192000"/>
              <a:gd name="connsiteY116" fmla="*/ 1967085 h 2237474"/>
              <a:gd name="connsiteX117" fmla="*/ 2980071 w 12192000"/>
              <a:gd name="connsiteY117" fmla="*/ 1972988 h 2237474"/>
              <a:gd name="connsiteX118" fmla="*/ 2978094 w 12192000"/>
              <a:gd name="connsiteY118" fmla="*/ 1972369 h 2237474"/>
              <a:gd name="connsiteX119" fmla="*/ 2942858 w 12192000"/>
              <a:gd name="connsiteY119" fmla="*/ 1981367 h 2237474"/>
              <a:gd name="connsiteX120" fmla="*/ 2875436 w 12192000"/>
              <a:gd name="connsiteY120" fmla="*/ 1996977 h 2237474"/>
              <a:gd name="connsiteX121" fmla="*/ 2874892 w 12192000"/>
              <a:gd name="connsiteY121" fmla="*/ 1996085 h 2237474"/>
              <a:gd name="connsiteX122" fmla="*/ 2864145 w 12192000"/>
              <a:gd name="connsiteY122" fmla="*/ 1994061 h 2237474"/>
              <a:gd name="connsiteX123" fmla="*/ 2843662 w 12192000"/>
              <a:gd name="connsiteY123" fmla="*/ 1992498 h 2237474"/>
              <a:gd name="connsiteX124" fmla="*/ 2796128 w 12192000"/>
              <a:gd name="connsiteY124" fmla="*/ 1976403 h 2237474"/>
              <a:gd name="connsiteX125" fmla="*/ 2756784 w 12192000"/>
              <a:gd name="connsiteY125" fmla="*/ 1985116 h 2237474"/>
              <a:gd name="connsiteX126" fmla="*/ 2748833 w 12192000"/>
              <a:gd name="connsiteY126" fmla="*/ 1986323 h 2237474"/>
              <a:gd name="connsiteX127" fmla="*/ 2748661 w 12192000"/>
              <a:gd name="connsiteY127" fmla="*/ 1986122 h 2237474"/>
              <a:gd name="connsiteX128" fmla="*/ 2740251 w 12192000"/>
              <a:gd name="connsiteY128" fmla="*/ 1986946 h 2237474"/>
              <a:gd name="connsiteX129" fmla="*/ 2718916 w 12192000"/>
              <a:gd name="connsiteY129" fmla="*/ 1990867 h 2237474"/>
              <a:gd name="connsiteX130" fmla="*/ 2713522 w 12192000"/>
              <a:gd name="connsiteY130" fmla="*/ 1990173 h 2237474"/>
              <a:gd name="connsiteX131" fmla="*/ 2680597 w 12192000"/>
              <a:gd name="connsiteY131" fmla="*/ 1984996 h 2237474"/>
              <a:gd name="connsiteX132" fmla="*/ 2578178 w 12192000"/>
              <a:gd name="connsiteY132" fmla="*/ 1990531 h 2237474"/>
              <a:gd name="connsiteX133" fmla="*/ 2476147 w 12192000"/>
              <a:gd name="connsiteY133" fmla="*/ 1998305 h 2237474"/>
              <a:gd name="connsiteX134" fmla="*/ 2373568 w 12192000"/>
              <a:gd name="connsiteY134" fmla="*/ 2003219 h 2237474"/>
              <a:gd name="connsiteX135" fmla="*/ 2321399 w 12192000"/>
              <a:gd name="connsiteY135" fmla="*/ 1989467 h 2237474"/>
              <a:gd name="connsiteX136" fmla="*/ 2315525 w 12192000"/>
              <a:gd name="connsiteY136" fmla="*/ 1989708 h 2237474"/>
              <a:gd name="connsiteX137" fmla="*/ 2300792 w 12192000"/>
              <a:gd name="connsiteY137" fmla="*/ 1994290 h 2237474"/>
              <a:gd name="connsiteX138" fmla="*/ 2295469 w 12192000"/>
              <a:gd name="connsiteY138" fmla="*/ 1996659 h 2237474"/>
              <a:gd name="connsiteX139" fmla="*/ 2287219 w 12192000"/>
              <a:gd name="connsiteY139" fmla="*/ 1998750 h 2237474"/>
              <a:gd name="connsiteX140" fmla="*/ 2286948 w 12192000"/>
              <a:gd name="connsiteY140" fmla="*/ 1998596 h 2237474"/>
              <a:gd name="connsiteX141" fmla="*/ 2243069 w 12192000"/>
              <a:gd name="connsiteY141" fmla="*/ 2015111 h 2237474"/>
              <a:gd name="connsiteX142" fmla="*/ 2186609 w 12192000"/>
              <a:gd name="connsiteY142" fmla="*/ 2008263 h 2237474"/>
              <a:gd name="connsiteX143" fmla="*/ 2164831 w 12192000"/>
              <a:gd name="connsiteY143" fmla="*/ 2010143 h 2237474"/>
              <a:gd name="connsiteX144" fmla="*/ 2152836 w 12192000"/>
              <a:gd name="connsiteY144" fmla="*/ 2010048 h 2237474"/>
              <a:gd name="connsiteX145" fmla="*/ 2117102 w 12192000"/>
              <a:gd name="connsiteY145" fmla="*/ 2023004 h 2237474"/>
              <a:gd name="connsiteX146" fmla="*/ 2111935 w 12192000"/>
              <a:gd name="connsiteY146" fmla="*/ 2023163 h 2237474"/>
              <a:gd name="connsiteX147" fmla="*/ 2089991 w 12192000"/>
              <a:gd name="connsiteY147" fmla="*/ 2034193 h 2237474"/>
              <a:gd name="connsiteX148" fmla="*/ 2058061 w 12192000"/>
              <a:gd name="connsiteY148" fmla="*/ 2047942 h 2237474"/>
              <a:gd name="connsiteX149" fmla="*/ 2055737 w 12192000"/>
              <a:gd name="connsiteY149" fmla="*/ 2047704 h 2237474"/>
              <a:gd name="connsiteX150" fmla="*/ 2042244 w 12192000"/>
              <a:gd name="connsiteY150" fmla="*/ 2055560 h 2237474"/>
              <a:gd name="connsiteX151" fmla="*/ 1976224 w 12192000"/>
              <a:gd name="connsiteY151" fmla="*/ 2074257 h 2237474"/>
              <a:gd name="connsiteX152" fmla="*/ 1877728 w 12192000"/>
              <a:gd name="connsiteY152" fmla="*/ 2101004 h 2237474"/>
              <a:gd name="connsiteX153" fmla="*/ 1759056 w 12192000"/>
              <a:gd name="connsiteY153" fmla="*/ 2125608 h 2237474"/>
              <a:gd name="connsiteX154" fmla="*/ 1637948 w 12192000"/>
              <a:gd name="connsiteY154" fmla="*/ 2172597 h 2237474"/>
              <a:gd name="connsiteX155" fmla="*/ 1434549 w 12192000"/>
              <a:gd name="connsiteY155" fmla="*/ 2234522 h 2237474"/>
              <a:gd name="connsiteX156" fmla="*/ 1398481 w 12192000"/>
              <a:gd name="connsiteY156" fmla="*/ 2237074 h 2237474"/>
              <a:gd name="connsiteX157" fmla="*/ 1398407 w 12192000"/>
              <a:gd name="connsiteY157" fmla="*/ 2237095 h 2237474"/>
              <a:gd name="connsiteX158" fmla="*/ 1370962 w 12192000"/>
              <a:gd name="connsiteY158" fmla="*/ 2237474 h 2237474"/>
              <a:gd name="connsiteX159" fmla="*/ 1356367 w 12192000"/>
              <a:gd name="connsiteY159" fmla="*/ 2235089 h 2237474"/>
              <a:gd name="connsiteX160" fmla="*/ 1324828 w 12192000"/>
              <a:gd name="connsiteY160" fmla="*/ 2231968 h 2237474"/>
              <a:gd name="connsiteX161" fmla="*/ 1297744 w 12192000"/>
              <a:gd name="connsiteY161" fmla="*/ 2235849 h 2237474"/>
              <a:gd name="connsiteX162" fmla="*/ 1286236 w 12192000"/>
              <a:gd name="connsiteY162" fmla="*/ 2233135 h 2237474"/>
              <a:gd name="connsiteX163" fmla="*/ 1283504 w 12192000"/>
              <a:gd name="connsiteY163" fmla="*/ 2233797 h 2237474"/>
              <a:gd name="connsiteX164" fmla="*/ 1279765 w 12192000"/>
              <a:gd name="connsiteY164" fmla="*/ 2229639 h 2237474"/>
              <a:gd name="connsiteX165" fmla="*/ 1195347 w 12192000"/>
              <a:gd name="connsiteY165" fmla="*/ 2212354 h 2237474"/>
              <a:gd name="connsiteX166" fmla="*/ 970251 w 12192000"/>
              <a:gd name="connsiteY166" fmla="*/ 2221029 h 2237474"/>
              <a:gd name="connsiteX167" fmla="*/ 812914 w 12192000"/>
              <a:gd name="connsiteY167" fmla="*/ 2202752 h 2237474"/>
              <a:gd name="connsiteX168" fmla="*/ 800195 w 12192000"/>
              <a:gd name="connsiteY168" fmla="*/ 2209407 h 2237474"/>
              <a:gd name="connsiteX169" fmla="*/ 784978 w 12192000"/>
              <a:gd name="connsiteY169" fmla="*/ 2212360 h 2237474"/>
              <a:gd name="connsiteX170" fmla="*/ 681987 w 12192000"/>
              <a:gd name="connsiteY170" fmla="*/ 2216757 h 2237474"/>
              <a:gd name="connsiteX171" fmla="*/ 669923 w 12192000"/>
              <a:gd name="connsiteY171" fmla="*/ 2211682 h 2237474"/>
              <a:gd name="connsiteX172" fmla="*/ 648680 w 12192000"/>
              <a:gd name="connsiteY172" fmla="*/ 2206229 h 2237474"/>
              <a:gd name="connsiteX173" fmla="*/ 597225 w 12192000"/>
              <a:gd name="connsiteY173" fmla="*/ 2180999 h 2237474"/>
              <a:gd name="connsiteX174" fmla="*/ 558449 w 12192000"/>
              <a:gd name="connsiteY174" fmla="*/ 2182346 h 2237474"/>
              <a:gd name="connsiteX175" fmla="*/ 550517 w 12192000"/>
              <a:gd name="connsiteY175" fmla="*/ 2182060 h 2237474"/>
              <a:gd name="connsiteX176" fmla="*/ 550309 w 12192000"/>
              <a:gd name="connsiteY176" fmla="*/ 2181825 h 2237474"/>
              <a:gd name="connsiteX177" fmla="*/ 541836 w 12192000"/>
              <a:gd name="connsiteY177" fmla="*/ 2181063 h 2237474"/>
              <a:gd name="connsiteX178" fmla="*/ 536057 w 12192000"/>
              <a:gd name="connsiteY178" fmla="*/ 2181537 h 2237474"/>
              <a:gd name="connsiteX179" fmla="*/ 520671 w 12192000"/>
              <a:gd name="connsiteY179" fmla="*/ 2180980 h 2237474"/>
              <a:gd name="connsiteX180" fmla="*/ 515024 w 12192000"/>
              <a:gd name="connsiteY180" fmla="*/ 2179258 h 2237474"/>
              <a:gd name="connsiteX181" fmla="*/ 512278 w 12192000"/>
              <a:gd name="connsiteY181" fmla="*/ 2176369 h 2237474"/>
              <a:gd name="connsiteX182" fmla="*/ 480419 w 12192000"/>
              <a:gd name="connsiteY182" fmla="*/ 2167807 h 2237474"/>
              <a:gd name="connsiteX183" fmla="*/ 413835 w 12192000"/>
              <a:gd name="connsiteY183" fmla="*/ 2156783 h 2237474"/>
              <a:gd name="connsiteX184" fmla="*/ 376513 w 12192000"/>
              <a:gd name="connsiteY184" fmla="*/ 2154014 h 2237474"/>
              <a:gd name="connsiteX185" fmla="*/ 273386 w 12192000"/>
              <a:gd name="connsiteY185" fmla="*/ 2142551 h 2237474"/>
              <a:gd name="connsiteX186" fmla="*/ 169207 w 12192000"/>
              <a:gd name="connsiteY186" fmla="*/ 2128100 h 2237474"/>
              <a:gd name="connsiteX187" fmla="*/ 93149 w 12192000"/>
              <a:gd name="connsiteY187" fmla="*/ 2105324 h 2237474"/>
              <a:gd name="connsiteX188" fmla="*/ 88109 w 12192000"/>
              <a:gd name="connsiteY188" fmla="*/ 2106704 h 2237474"/>
              <a:gd name="connsiteX189" fmla="*/ 80022 w 12192000"/>
              <a:gd name="connsiteY189" fmla="*/ 2107254 h 2237474"/>
              <a:gd name="connsiteX190" fmla="*/ 79717 w 12192000"/>
              <a:gd name="connsiteY190" fmla="*/ 2107046 h 2237474"/>
              <a:gd name="connsiteX191" fmla="*/ 72352 w 12192000"/>
              <a:gd name="connsiteY191" fmla="*/ 2107991 h 2237474"/>
              <a:gd name="connsiteX192" fmla="*/ 37645 w 12192000"/>
              <a:gd name="connsiteY192" fmla="*/ 2115401 h 2237474"/>
              <a:gd name="connsiteX193" fmla="*/ 4572 w 12192000"/>
              <a:gd name="connsiteY193" fmla="*/ 2111091 h 2237474"/>
              <a:gd name="connsiteX194" fmla="*/ 0 w 12192000"/>
              <a:gd name="connsiteY194" fmla="*/ 2110468 h 2237474"/>
              <a:gd name="connsiteX195" fmla="*/ 0 w 12192000"/>
              <a:gd name="connsiteY195"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34800 w 12192000"/>
              <a:gd name="connsiteY6" fmla="*/ 747840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34688 w 12192000"/>
              <a:gd name="connsiteY12" fmla="*/ 757726 h 2237474"/>
              <a:gd name="connsiteX13" fmla="*/ 10805004 w 12192000"/>
              <a:gd name="connsiteY13" fmla="*/ 757573 h 2237474"/>
              <a:gd name="connsiteX14" fmla="*/ 10739478 w 12192000"/>
              <a:gd name="connsiteY14" fmla="*/ 776841 h 2237474"/>
              <a:gd name="connsiteX15" fmla="*/ 10458762 w 12192000"/>
              <a:gd name="connsiteY15" fmla="*/ 755400 h 2237474"/>
              <a:gd name="connsiteX16" fmla="*/ 10211200 w 12192000"/>
              <a:gd name="connsiteY16" fmla="*/ 767513 h 2237474"/>
              <a:gd name="connsiteX17" fmla="*/ 10167995 w 12192000"/>
              <a:gd name="connsiteY17" fmla="*/ 760843 h 2237474"/>
              <a:gd name="connsiteX18" fmla="*/ 9997044 w 12192000"/>
              <a:gd name="connsiteY18" fmla="*/ 780129 h 2237474"/>
              <a:gd name="connsiteX19" fmla="*/ 9943887 w 12192000"/>
              <a:gd name="connsiteY19" fmla="*/ 804141 h 2237474"/>
              <a:gd name="connsiteX20" fmla="*/ 9918248 w 12192000"/>
              <a:gd name="connsiteY20" fmla="*/ 816628 h 2237474"/>
              <a:gd name="connsiteX21" fmla="*/ 9767091 w 12192000"/>
              <a:gd name="connsiteY21" fmla="*/ 870550 h 2237474"/>
              <a:gd name="connsiteX22" fmla="*/ 9683005 w 12192000"/>
              <a:gd name="connsiteY22" fmla="*/ 894128 h 2237474"/>
              <a:gd name="connsiteX23" fmla="*/ 9594438 w 12192000"/>
              <a:gd name="connsiteY23" fmla="*/ 919051 h 2237474"/>
              <a:gd name="connsiteX24" fmla="*/ 9577033 w 12192000"/>
              <a:gd name="connsiteY24" fmla="*/ 922857 h 2237474"/>
              <a:gd name="connsiteX25" fmla="*/ 9544189 w 12192000"/>
              <a:gd name="connsiteY25" fmla="*/ 938966 h 2237474"/>
              <a:gd name="connsiteX26" fmla="*/ 9500499 w 12192000"/>
              <a:gd name="connsiteY26" fmla="*/ 954680 h 2237474"/>
              <a:gd name="connsiteX27" fmla="*/ 9428195 w 12192000"/>
              <a:gd name="connsiteY27" fmla="*/ 986225 h 2237474"/>
              <a:gd name="connsiteX28" fmla="*/ 9410017 w 12192000"/>
              <a:gd name="connsiteY28" fmla="*/ 993931 h 2237474"/>
              <a:gd name="connsiteX29" fmla="*/ 9392919 w 12192000"/>
              <a:gd name="connsiteY29" fmla="*/ 994656 h 2237474"/>
              <a:gd name="connsiteX30" fmla="*/ 9278619 w 12192000"/>
              <a:gd name="connsiteY30" fmla="*/ 1011878 h 2237474"/>
              <a:gd name="connsiteX31" fmla="*/ 9268019 w 12192000"/>
              <a:gd name="connsiteY31" fmla="*/ 1007442 h 2237474"/>
              <a:gd name="connsiteX32" fmla="*/ 9234662 w 12192000"/>
              <a:gd name="connsiteY32" fmla="*/ 1023056 h 2237474"/>
              <a:gd name="connsiteX33" fmla="*/ 9181033 w 12192000"/>
              <a:gd name="connsiteY33" fmla="*/ 1037921 h 2237474"/>
              <a:gd name="connsiteX34" fmla="*/ 9155969 w 12192000"/>
              <a:gd name="connsiteY34" fmla="*/ 1046804 h 2237474"/>
              <a:gd name="connsiteX35" fmla="*/ 9133985 w 12192000"/>
              <a:gd name="connsiteY35" fmla="*/ 1046450 h 2237474"/>
              <a:gd name="connsiteX36" fmla="*/ 9012987 w 12192000"/>
              <a:gd name="connsiteY36" fmla="*/ 1061986 h 2237474"/>
              <a:gd name="connsiteX37" fmla="*/ 8968445 w 12192000"/>
              <a:gd name="connsiteY37" fmla="*/ 1052169 h 2237474"/>
              <a:gd name="connsiteX38" fmla="*/ 8958984 w 12192000"/>
              <a:gd name="connsiteY38" fmla="*/ 1057212 h 2237474"/>
              <a:gd name="connsiteX39" fmla="*/ 8886001 w 12192000"/>
              <a:gd name="connsiteY39" fmla="*/ 1067468 h 2237474"/>
              <a:gd name="connsiteX40" fmla="*/ 8838610 w 12192000"/>
              <a:gd name="connsiteY40" fmla="*/ 1075091 h 2237474"/>
              <a:gd name="connsiteX41" fmla="*/ 8750383 w 12192000"/>
              <a:gd name="connsiteY41" fmla="*/ 1097387 h 2237474"/>
              <a:gd name="connsiteX42" fmla="*/ 8665605 w 12192000"/>
              <a:gd name="connsiteY42" fmla="*/ 1110791 h 2237474"/>
              <a:gd name="connsiteX43" fmla="*/ 8584946 w 12192000"/>
              <a:gd name="connsiteY43" fmla="*/ 1135226 h 2237474"/>
              <a:gd name="connsiteX44" fmla="*/ 8460755 w 12192000"/>
              <a:gd name="connsiteY44" fmla="*/ 1203427 h 2237474"/>
              <a:gd name="connsiteX45" fmla="*/ 8419755 w 12192000"/>
              <a:gd name="connsiteY45" fmla="*/ 1216260 h 2237474"/>
              <a:gd name="connsiteX46" fmla="*/ 8411626 w 12192000"/>
              <a:gd name="connsiteY46" fmla="*/ 1214397 h 2237474"/>
              <a:gd name="connsiteX47" fmla="*/ 8363469 w 12192000"/>
              <a:gd name="connsiteY47" fmla="*/ 1246658 h 2237474"/>
              <a:gd name="connsiteX48" fmla="*/ 8275497 w 12192000"/>
              <a:gd name="connsiteY48" fmla="*/ 1264396 h 2237474"/>
              <a:gd name="connsiteX49" fmla="*/ 8206287 w 12192000"/>
              <a:gd name="connsiteY49" fmla="*/ 1273060 h 2237474"/>
              <a:gd name="connsiteX50" fmla="*/ 8168705 w 12192000"/>
              <a:gd name="connsiteY50" fmla="*/ 1279956 h 2237474"/>
              <a:gd name="connsiteX51" fmla="*/ 8139997 w 12192000"/>
              <a:gd name="connsiteY51" fmla="*/ 1282713 h 2237474"/>
              <a:gd name="connsiteX52" fmla="*/ 8074238 w 12192000"/>
              <a:gd name="connsiteY52" fmla="*/ 1301895 h 2237474"/>
              <a:gd name="connsiteX53" fmla="*/ 7942099 w 12192000"/>
              <a:gd name="connsiteY53" fmla="*/ 1336332 h 2237474"/>
              <a:gd name="connsiteX54" fmla="*/ 7902328 w 12192000"/>
              <a:gd name="connsiteY54" fmla="*/ 1345865 h 2237474"/>
              <a:gd name="connsiteX55" fmla="*/ 7840612 w 12192000"/>
              <a:gd name="connsiteY55" fmla="*/ 1369373 h 2237474"/>
              <a:gd name="connsiteX56" fmla="*/ 7786819 w 12192000"/>
              <a:gd name="connsiteY56" fmla="*/ 1378970 h 2237474"/>
              <a:gd name="connsiteX57" fmla="*/ 7548172 w 12192000"/>
              <a:gd name="connsiteY57" fmla="*/ 1417460 h 2237474"/>
              <a:gd name="connsiteX58" fmla="*/ 7483437 w 12192000"/>
              <a:gd name="connsiteY58" fmla="*/ 1478152 h 2237474"/>
              <a:gd name="connsiteX59" fmla="*/ 7377870 w 12192000"/>
              <a:gd name="connsiteY59" fmla="*/ 1523319 h 2237474"/>
              <a:gd name="connsiteX60" fmla="*/ 7230737 w 12192000"/>
              <a:gd name="connsiteY60" fmla="*/ 1562633 h 2237474"/>
              <a:gd name="connsiteX61" fmla="*/ 7224458 w 12192000"/>
              <a:gd name="connsiteY61" fmla="*/ 1573008 h 2237474"/>
              <a:gd name="connsiteX62" fmla="*/ 7183121 w 12192000"/>
              <a:gd name="connsiteY62" fmla="*/ 1595162 h 2237474"/>
              <a:gd name="connsiteX63" fmla="*/ 7164601 w 12192000"/>
              <a:gd name="connsiteY63" fmla="*/ 1606490 h 2237474"/>
              <a:gd name="connsiteX64" fmla="*/ 7031309 w 12192000"/>
              <a:gd name="connsiteY64" fmla="*/ 1619451 h 2237474"/>
              <a:gd name="connsiteX65" fmla="*/ 6900177 w 12192000"/>
              <a:gd name="connsiteY65" fmla="*/ 1636016 h 2237474"/>
              <a:gd name="connsiteX66" fmla="*/ 6795372 w 12192000"/>
              <a:gd name="connsiteY66" fmla="*/ 1644845 h 2237474"/>
              <a:gd name="connsiteX67" fmla="*/ 6692251 w 12192000"/>
              <a:gd name="connsiteY67" fmla="*/ 1656357 h 2237474"/>
              <a:gd name="connsiteX68" fmla="*/ 6655235 w 12192000"/>
              <a:gd name="connsiteY68" fmla="*/ 1661869 h 2237474"/>
              <a:gd name="connsiteX69" fmla="*/ 6554894 w 12192000"/>
              <a:gd name="connsiteY69" fmla="*/ 1664428 h 2237474"/>
              <a:gd name="connsiteX70" fmla="*/ 6516595 w 12192000"/>
              <a:gd name="connsiteY70" fmla="*/ 1667475 h 2237474"/>
              <a:gd name="connsiteX71" fmla="*/ 6508541 w 12192000"/>
              <a:gd name="connsiteY71" fmla="*/ 1668757 h 2237474"/>
              <a:gd name="connsiteX72" fmla="*/ 6471012 w 12192000"/>
              <a:gd name="connsiteY72" fmla="*/ 1678604 h 2237474"/>
              <a:gd name="connsiteX73" fmla="*/ 6364035 w 12192000"/>
              <a:gd name="connsiteY73" fmla="*/ 1667683 h 2237474"/>
              <a:gd name="connsiteX74" fmla="*/ 6280959 w 12192000"/>
              <a:gd name="connsiteY74" fmla="*/ 1689329 h 2237474"/>
              <a:gd name="connsiteX75" fmla="*/ 6243319 w 12192000"/>
              <a:gd name="connsiteY75" fmla="*/ 1695560 h 2237474"/>
              <a:gd name="connsiteX76" fmla="*/ 6098321 w 12192000"/>
              <a:gd name="connsiteY76" fmla="*/ 1721646 h 2237474"/>
              <a:gd name="connsiteX77" fmla="*/ 5880652 w 12192000"/>
              <a:gd name="connsiteY77" fmla="*/ 1779643 h 2237474"/>
              <a:gd name="connsiteX78" fmla="*/ 5785959 w 12192000"/>
              <a:gd name="connsiteY78" fmla="*/ 1775307 h 2237474"/>
              <a:gd name="connsiteX79" fmla="*/ 5643534 w 12192000"/>
              <a:gd name="connsiteY79" fmla="*/ 1802919 h 2237474"/>
              <a:gd name="connsiteX80" fmla="*/ 5518799 w 12192000"/>
              <a:gd name="connsiteY80" fmla="*/ 1818312 h 2237474"/>
              <a:gd name="connsiteX81" fmla="*/ 5505014 w 12192000"/>
              <a:gd name="connsiteY81" fmla="*/ 1819259 h 2237474"/>
              <a:gd name="connsiteX82" fmla="*/ 5453307 w 12192000"/>
              <a:gd name="connsiteY82" fmla="*/ 1815450 h 2237474"/>
              <a:gd name="connsiteX83" fmla="*/ 5221533 w 12192000"/>
              <a:gd name="connsiteY83" fmla="*/ 1846950 h 2237474"/>
              <a:gd name="connsiteX84" fmla="*/ 5149802 w 12192000"/>
              <a:gd name="connsiteY84" fmla="*/ 1844846 h 2237474"/>
              <a:gd name="connsiteX85" fmla="*/ 5114927 w 12192000"/>
              <a:gd name="connsiteY85" fmla="*/ 1847827 h 2237474"/>
              <a:gd name="connsiteX86" fmla="*/ 5108970 w 12192000"/>
              <a:gd name="connsiteY86" fmla="*/ 1847935 h 2237474"/>
              <a:gd name="connsiteX87" fmla="*/ 5067961 w 12192000"/>
              <a:gd name="connsiteY87" fmla="*/ 1845917 h 2237474"/>
              <a:gd name="connsiteX88" fmla="*/ 5007075 w 12192000"/>
              <a:gd name="connsiteY88" fmla="*/ 1838626 h 2237474"/>
              <a:gd name="connsiteX89" fmla="*/ 4944087 w 12192000"/>
              <a:gd name="connsiteY89" fmla="*/ 1823332 h 2237474"/>
              <a:gd name="connsiteX90" fmla="*/ 4907662 w 12192000"/>
              <a:gd name="connsiteY90" fmla="*/ 1816900 h 2237474"/>
              <a:gd name="connsiteX91" fmla="*/ 4882386 w 12192000"/>
              <a:gd name="connsiteY91" fmla="*/ 1809844 h 2237474"/>
              <a:gd name="connsiteX92" fmla="*/ 4811440 w 12192000"/>
              <a:gd name="connsiteY92" fmla="*/ 1804655 h 2237474"/>
              <a:gd name="connsiteX93" fmla="*/ 4691075 w 12192000"/>
              <a:gd name="connsiteY93" fmla="*/ 1801389 h 2237474"/>
              <a:gd name="connsiteX94" fmla="*/ 4611738 w 12192000"/>
              <a:gd name="connsiteY94" fmla="*/ 1776964 h 2237474"/>
              <a:gd name="connsiteX95" fmla="*/ 4560070 w 12192000"/>
              <a:gd name="connsiteY95" fmla="*/ 1785640 h 2237474"/>
              <a:gd name="connsiteX96" fmla="*/ 4536503 w 12192000"/>
              <a:gd name="connsiteY96" fmla="*/ 1785334 h 2237474"/>
              <a:gd name="connsiteX97" fmla="*/ 4513724 w 12192000"/>
              <a:gd name="connsiteY97" fmla="*/ 1791996 h 2237474"/>
              <a:gd name="connsiteX98" fmla="*/ 4459810 w 12192000"/>
              <a:gd name="connsiteY98" fmla="*/ 1797886 h 2237474"/>
              <a:gd name="connsiteX99" fmla="*/ 4379064 w 12192000"/>
              <a:gd name="connsiteY99" fmla="*/ 1817177 h 2237474"/>
              <a:gd name="connsiteX100" fmla="*/ 4290981 w 12192000"/>
              <a:gd name="connsiteY100" fmla="*/ 1839677 h 2237474"/>
              <a:gd name="connsiteX101" fmla="*/ 4238372 w 12192000"/>
              <a:gd name="connsiteY101" fmla="*/ 1851480 h 2237474"/>
              <a:gd name="connsiteX102" fmla="*/ 4232517 w 12192000"/>
              <a:gd name="connsiteY102" fmla="*/ 1852567 h 2237474"/>
              <a:gd name="connsiteX103" fmla="*/ 4191732 w 12192000"/>
              <a:gd name="connsiteY103" fmla="*/ 1857328 h 2237474"/>
              <a:gd name="connsiteX104" fmla="*/ 4065532 w 12192000"/>
              <a:gd name="connsiteY104" fmla="*/ 1855477 h 2237474"/>
              <a:gd name="connsiteX105" fmla="*/ 4028460 w 12192000"/>
              <a:gd name="connsiteY105" fmla="*/ 1855137 h 2237474"/>
              <a:gd name="connsiteX106" fmla="*/ 4002267 w 12192000"/>
              <a:gd name="connsiteY106" fmla="*/ 1852352 h 2237474"/>
              <a:gd name="connsiteX107" fmla="*/ 3931396 w 12192000"/>
              <a:gd name="connsiteY107" fmla="*/ 1858915 h 2237474"/>
              <a:gd name="connsiteX108" fmla="*/ 3812162 w 12192000"/>
              <a:gd name="connsiteY108" fmla="*/ 1875501 h 2237474"/>
              <a:gd name="connsiteX109" fmla="*/ 3729530 w 12192000"/>
              <a:gd name="connsiteY109" fmla="*/ 1864513 h 2237474"/>
              <a:gd name="connsiteX110" fmla="*/ 3680177 w 12192000"/>
              <a:gd name="connsiteY110" fmla="*/ 1881552 h 2237474"/>
              <a:gd name="connsiteX111" fmla="*/ 3567259 w 12192000"/>
              <a:gd name="connsiteY111" fmla="*/ 1893482 h 2237474"/>
              <a:gd name="connsiteX112" fmla="*/ 3405770 w 12192000"/>
              <a:gd name="connsiteY112" fmla="*/ 1904591 h 2237474"/>
              <a:gd name="connsiteX113" fmla="*/ 3280097 w 12192000"/>
              <a:gd name="connsiteY113" fmla="*/ 1919610 h 2237474"/>
              <a:gd name="connsiteX114" fmla="*/ 3123424 w 12192000"/>
              <a:gd name="connsiteY114" fmla="*/ 1952930 h 2237474"/>
              <a:gd name="connsiteX115" fmla="*/ 3009910 w 12192000"/>
              <a:gd name="connsiteY115" fmla="*/ 1957866 h 2237474"/>
              <a:gd name="connsiteX116" fmla="*/ 2995934 w 12192000"/>
              <a:gd name="connsiteY116" fmla="*/ 1967085 h 2237474"/>
              <a:gd name="connsiteX117" fmla="*/ 2980071 w 12192000"/>
              <a:gd name="connsiteY117" fmla="*/ 1972988 h 2237474"/>
              <a:gd name="connsiteX118" fmla="*/ 2978094 w 12192000"/>
              <a:gd name="connsiteY118" fmla="*/ 1972369 h 2237474"/>
              <a:gd name="connsiteX119" fmla="*/ 2942858 w 12192000"/>
              <a:gd name="connsiteY119" fmla="*/ 1981367 h 2237474"/>
              <a:gd name="connsiteX120" fmla="*/ 2875436 w 12192000"/>
              <a:gd name="connsiteY120" fmla="*/ 1996977 h 2237474"/>
              <a:gd name="connsiteX121" fmla="*/ 2874892 w 12192000"/>
              <a:gd name="connsiteY121" fmla="*/ 1996085 h 2237474"/>
              <a:gd name="connsiteX122" fmla="*/ 2864145 w 12192000"/>
              <a:gd name="connsiteY122" fmla="*/ 1994061 h 2237474"/>
              <a:gd name="connsiteX123" fmla="*/ 2843662 w 12192000"/>
              <a:gd name="connsiteY123" fmla="*/ 1992498 h 2237474"/>
              <a:gd name="connsiteX124" fmla="*/ 2796128 w 12192000"/>
              <a:gd name="connsiteY124" fmla="*/ 1976403 h 2237474"/>
              <a:gd name="connsiteX125" fmla="*/ 2756784 w 12192000"/>
              <a:gd name="connsiteY125" fmla="*/ 1985116 h 2237474"/>
              <a:gd name="connsiteX126" fmla="*/ 2748833 w 12192000"/>
              <a:gd name="connsiteY126" fmla="*/ 1986323 h 2237474"/>
              <a:gd name="connsiteX127" fmla="*/ 2748661 w 12192000"/>
              <a:gd name="connsiteY127" fmla="*/ 1986122 h 2237474"/>
              <a:gd name="connsiteX128" fmla="*/ 2740251 w 12192000"/>
              <a:gd name="connsiteY128" fmla="*/ 1986946 h 2237474"/>
              <a:gd name="connsiteX129" fmla="*/ 2718916 w 12192000"/>
              <a:gd name="connsiteY129" fmla="*/ 1990867 h 2237474"/>
              <a:gd name="connsiteX130" fmla="*/ 2713522 w 12192000"/>
              <a:gd name="connsiteY130" fmla="*/ 1990173 h 2237474"/>
              <a:gd name="connsiteX131" fmla="*/ 2680597 w 12192000"/>
              <a:gd name="connsiteY131" fmla="*/ 1984996 h 2237474"/>
              <a:gd name="connsiteX132" fmla="*/ 2578178 w 12192000"/>
              <a:gd name="connsiteY132" fmla="*/ 1990531 h 2237474"/>
              <a:gd name="connsiteX133" fmla="*/ 2476147 w 12192000"/>
              <a:gd name="connsiteY133" fmla="*/ 1998305 h 2237474"/>
              <a:gd name="connsiteX134" fmla="*/ 2373568 w 12192000"/>
              <a:gd name="connsiteY134" fmla="*/ 2003219 h 2237474"/>
              <a:gd name="connsiteX135" fmla="*/ 2321399 w 12192000"/>
              <a:gd name="connsiteY135" fmla="*/ 1989467 h 2237474"/>
              <a:gd name="connsiteX136" fmla="*/ 2315525 w 12192000"/>
              <a:gd name="connsiteY136" fmla="*/ 1989708 h 2237474"/>
              <a:gd name="connsiteX137" fmla="*/ 2300792 w 12192000"/>
              <a:gd name="connsiteY137" fmla="*/ 1994290 h 2237474"/>
              <a:gd name="connsiteX138" fmla="*/ 2295469 w 12192000"/>
              <a:gd name="connsiteY138" fmla="*/ 1996659 h 2237474"/>
              <a:gd name="connsiteX139" fmla="*/ 2287219 w 12192000"/>
              <a:gd name="connsiteY139" fmla="*/ 1998750 h 2237474"/>
              <a:gd name="connsiteX140" fmla="*/ 2286948 w 12192000"/>
              <a:gd name="connsiteY140" fmla="*/ 1998596 h 2237474"/>
              <a:gd name="connsiteX141" fmla="*/ 2243069 w 12192000"/>
              <a:gd name="connsiteY141" fmla="*/ 2015111 h 2237474"/>
              <a:gd name="connsiteX142" fmla="*/ 2186609 w 12192000"/>
              <a:gd name="connsiteY142" fmla="*/ 2008263 h 2237474"/>
              <a:gd name="connsiteX143" fmla="*/ 2164831 w 12192000"/>
              <a:gd name="connsiteY143" fmla="*/ 2010143 h 2237474"/>
              <a:gd name="connsiteX144" fmla="*/ 2152836 w 12192000"/>
              <a:gd name="connsiteY144" fmla="*/ 2010048 h 2237474"/>
              <a:gd name="connsiteX145" fmla="*/ 2117102 w 12192000"/>
              <a:gd name="connsiteY145" fmla="*/ 2023004 h 2237474"/>
              <a:gd name="connsiteX146" fmla="*/ 2111935 w 12192000"/>
              <a:gd name="connsiteY146" fmla="*/ 2023163 h 2237474"/>
              <a:gd name="connsiteX147" fmla="*/ 2089991 w 12192000"/>
              <a:gd name="connsiteY147" fmla="*/ 2034193 h 2237474"/>
              <a:gd name="connsiteX148" fmla="*/ 2058061 w 12192000"/>
              <a:gd name="connsiteY148" fmla="*/ 2047942 h 2237474"/>
              <a:gd name="connsiteX149" fmla="*/ 2055737 w 12192000"/>
              <a:gd name="connsiteY149" fmla="*/ 2047704 h 2237474"/>
              <a:gd name="connsiteX150" fmla="*/ 2042244 w 12192000"/>
              <a:gd name="connsiteY150" fmla="*/ 2055560 h 2237474"/>
              <a:gd name="connsiteX151" fmla="*/ 1976224 w 12192000"/>
              <a:gd name="connsiteY151" fmla="*/ 2074257 h 2237474"/>
              <a:gd name="connsiteX152" fmla="*/ 1877728 w 12192000"/>
              <a:gd name="connsiteY152" fmla="*/ 2101004 h 2237474"/>
              <a:gd name="connsiteX153" fmla="*/ 1759056 w 12192000"/>
              <a:gd name="connsiteY153" fmla="*/ 2125608 h 2237474"/>
              <a:gd name="connsiteX154" fmla="*/ 1637948 w 12192000"/>
              <a:gd name="connsiteY154" fmla="*/ 2172597 h 2237474"/>
              <a:gd name="connsiteX155" fmla="*/ 1434549 w 12192000"/>
              <a:gd name="connsiteY155" fmla="*/ 2234522 h 2237474"/>
              <a:gd name="connsiteX156" fmla="*/ 1398481 w 12192000"/>
              <a:gd name="connsiteY156" fmla="*/ 2237074 h 2237474"/>
              <a:gd name="connsiteX157" fmla="*/ 1398407 w 12192000"/>
              <a:gd name="connsiteY157" fmla="*/ 2237095 h 2237474"/>
              <a:gd name="connsiteX158" fmla="*/ 1370962 w 12192000"/>
              <a:gd name="connsiteY158" fmla="*/ 2237474 h 2237474"/>
              <a:gd name="connsiteX159" fmla="*/ 1356367 w 12192000"/>
              <a:gd name="connsiteY159" fmla="*/ 2235089 h 2237474"/>
              <a:gd name="connsiteX160" fmla="*/ 1324828 w 12192000"/>
              <a:gd name="connsiteY160" fmla="*/ 2231968 h 2237474"/>
              <a:gd name="connsiteX161" fmla="*/ 1297744 w 12192000"/>
              <a:gd name="connsiteY161" fmla="*/ 2235849 h 2237474"/>
              <a:gd name="connsiteX162" fmla="*/ 1286236 w 12192000"/>
              <a:gd name="connsiteY162" fmla="*/ 2233135 h 2237474"/>
              <a:gd name="connsiteX163" fmla="*/ 1283504 w 12192000"/>
              <a:gd name="connsiteY163" fmla="*/ 2233797 h 2237474"/>
              <a:gd name="connsiteX164" fmla="*/ 1279765 w 12192000"/>
              <a:gd name="connsiteY164" fmla="*/ 2229639 h 2237474"/>
              <a:gd name="connsiteX165" fmla="*/ 1195347 w 12192000"/>
              <a:gd name="connsiteY165" fmla="*/ 2212354 h 2237474"/>
              <a:gd name="connsiteX166" fmla="*/ 970251 w 12192000"/>
              <a:gd name="connsiteY166" fmla="*/ 2221029 h 2237474"/>
              <a:gd name="connsiteX167" fmla="*/ 812914 w 12192000"/>
              <a:gd name="connsiteY167" fmla="*/ 2202752 h 2237474"/>
              <a:gd name="connsiteX168" fmla="*/ 800195 w 12192000"/>
              <a:gd name="connsiteY168" fmla="*/ 2209407 h 2237474"/>
              <a:gd name="connsiteX169" fmla="*/ 784978 w 12192000"/>
              <a:gd name="connsiteY169" fmla="*/ 2212360 h 2237474"/>
              <a:gd name="connsiteX170" fmla="*/ 681987 w 12192000"/>
              <a:gd name="connsiteY170" fmla="*/ 2216757 h 2237474"/>
              <a:gd name="connsiteX171" fmla="*/ 669923 w 12192000"/>
              <a:gd name="connsiteY171" fmla="*/ 2211682 h 2237474"/>
              <a:gd name="connsiteX172" fmla="*/ 648680 w 12192000"/>
              <a:gd name="connsiteY172" fmla="*/ 2206229 h 2237474"/>
              <a:gd name="connsiteX173" fmla="*/ 597225 w 12192000"/>
              <a:gd name="connsiteY173" fmla="*/ 2180999 h 2237474"/>
              <a:gd name="connsiteX174" fmla="*/ 558449 w 12192000"/>
              <a:gd name="connsiteY174" fmla="*/ 2182346 h 2237474"/>
              <a:gd name="connsiteX175" fmla="*/ 550517 w 12192000"/>
              <a:gd name="connsiteY175" fmla="*/ 2182060 h 2237474"/>
              <a:gd name="connsiteX176" fmla="*/ 550309 w 12192000"/>
              <a:gd name="connsiteY176" fmla="*/ 2181825 h 2237474"/>
              <a:gd name="connsiteX177" fmla="*/ 541836 w 12192000"/>
              <a:gd name="connsiteY177" fmla="*/ 2181063 h 2237474"/>
              <a:gd name="connsiteX178" fmla="*/ 536057 w 12192000"/>
              <a:gd name="connsiteY178" fmla="*/ 2181537 h 2237474"/>
              <a:gd name="connsiteX179" fmla="*/ 520671 w 12192000"/>
              <a:gd name="connsiteY179" fmla="*/ 2180980 h 2237474"/>
              <a:gd name="connsiteX180" fmla="*/ 515024 w 12192000"/>
              <a:gd name="connsiteY180" fmla="*/ 2179258 h 2237474"/>
              <a:gd name="connsiteX181" fmla="*/ 512278 w 12192000"/>
              <a:gd name="connsiteY181" fmla="*/ 2176369 h 2237474"/>
              <a:gd name="connsiteX182" fmla="*/ 480419 w 12192000"/>
              <a:gd name="connsiteY182" fmla="*/ 2167807 h 2237474"/>
              <a:gd name="connsiteX183" fmla="*/ 413835 w 12192000"/>
              <a:gd name="connsiteY183" fmla="*/ 2156783 h 2237474"/>
              <a:gd name="connsiteX184" fmla="*/ 376513 w 12192000"/>
              <a:gd name="connsiteY184" fmla="*/ 2154014 h 2237474"/>
              <a:gd name="connsiteX185" fmla="*/ 273386 w 12192000"/>
              <a:gd name="connsiteY185" fmla="*/ 2142551 h 2237474"/>
              <a:gd name="connsiteX186" fmla="*/ 169207 w 12192000"/>
              <a:gd name="connsiteY186" fmla="*/ 2128100 h 2237474"/>
              <a:gd name="connsiteX187" fmla="*/ 93149 w 12192000"/>
              <a:gd name="connsiteY187" fmla="*/ 2105324 h 2237474"/>
              <a:gd name="connsiteX188" fmla="*/ 88109 w 12192000"/>
              <a:gd name="connsiteY188" fmla="*/ 2106704 h 2237474"/>
              <a:gd name="connsiteX189" fmla="*/ 80022 w 12192000"/>
              <a:gd name="connsiteY189" fmla="*/ 2107254 h 2237474"/>
              <a:gd name="connsiteX190" fmla="*/ 79717 w 12192000"/>
              <a:gd name="connsiteY190" fmla="*/ 2107046 h 2237474"/>
              <a:gd name="connsiteX191" fmla="*/ 72352 w 12192000"/>
              <a:gd name="connsiteY191" fmla="*/ 2107991 h 2237474"/>
              <a:gd name="connsiteX192" fmla="*/ 37645 w 12192000"/>
              <a:gd name="connsiteY192" fmla="*/ 2115401 h 2237474"/>
              <a:gd name="connsiteX193" fmla="*/ 4572 w 12192000"/>
              <a:gd name="connsiteY193" fmla="*/ 2111091 h 2237474"/>
              <a:gd name="connsiteX194" fmla="*/ 0 w 12192000"/>
              <a:gd name="connsiteY194" fmla="*/ 2110468 h 2237474"/>
              <a:gd name="connsiteX195" fmla="*/ 0 w 12192000"/>
              <a:gd name="connsiteY195"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34800 w 12192000"/>
              <a:gd name="connsiteY6" fmla="*/ 747840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34688 w 12192000"/>
              <a:gd name="connsiteY12" fmla="*/ 757726 h 2237474"/>
              <a:gd name="connsiteX13" fmla="*/ 10805004 w 12192000"/>
              <a:gd name="connsiteY13" fmla="*/ 757573 h 2237474"/>
              <a:gd name="connsiteX14" fmla="*/ 10739478 w 12192000"/>
              <a:gd name="connsiteY14" fmla="*/ 776841 h 2237474"/>
              <a:gd name="connsiteX15" fmla="*/ 10458762 w 12192000"/>
              <a:gd name="connsiteY15" fmla="*/ 755400 h 2237474"/>
              <a:gd name="connsiteX16" fmla="*/ 10211200 w 12192000"/>
              <a:gd name="connsiteY16" fmla="*/ 767513 h 2237474"/>
              <a:gd name="connsiteX17" fmla="*/ 10167995 w 12192000"/>
              <a:gd name="connsiteY17" fmla="*/ 760843 h 2237474"/>
              <a:gd name="connsiteX18" fmla="*/ 9997044 w 12192000"/>
              <a:gd name="connsiteY18" fmla="*/ 780129 h 2237474"/>
              <a:gd name="connsiteX19" fmla="*/ 9943887 w 12192000"/>
              <a:gd name="connsiteY19" fmla="*/ 804141 h 2237474"/>
              <a:gd name="connsiteX20" fmla="*/ 9918248 w 12192000"/>
              <a:gd name="connsiteY20" fmla="*/ 816628 h 2237474"/>
              <a:gd name="connsiteX21" fmla="*/ 9767091 w 12192000"/>
              <a:gd name="connsiteY21" fmla="*/ 870550 h 2237474"/>
              <a:gd name="connsiteX22" fmla="*/ 9683005 w 12192000"/>
              <a:gd name="connsiteY22" fmla="*/ 894128 h 2237474"/>
              <a:gd name="connsiteX23" fmla="*/ 9594438 w 12192000"/>
              <a:gd name="connsiteY23" fmla="*/ 919051 h 2237474"/>
              <a:gd name="connsiteX24" fmla="*/ 9577033 w 12192000"/>
              <a:gd name="connsiteY24" fmla="*/ 922857 h 2237474"/>
              <a:gd name="connsiteX25" fmla="*/ 9544189 w 12192000"/>
              <a:gd name="connsiteY25" fmla="*/ 938966 h 2237474"/>
              <a:gd name="connsiteX26" fmla="*/ 9500499 w 12192000"/>
              <a:gd name="connsiteY26" fmla="*/ 954680 h 2237474"/>
              <a:gd name="connsiteX27" fmla="*/ 9428195 w 12192000"/>
              <a:gd name="connsiteY27" fmla="*/ 986225 h 2237474"/>
              <a:gd name="connsiteX28" fmla="*/ 9410017 w 12192000"/>
              <a:gd name="connsiteY28" fmla="*/ 993931 h 2237474"/>
              <a:gd name="connsiteX29" fmla="*/ 9392919 w 12192000"/>
              <a:gd name="connsiteY29" fmla="*/ 994656 h 2237474"/>
              <a:gd name="connsiteX30" fmla="*/ 9278619 w 12192000"/>
              <a:gd name="connsiteY30" fmla="*/ 1011878 h 2237474"/>
              <a:gd name="connsiteX31" fmla="*/ 9268019 w 12192000"/>
              <a:gd name="connsiteY31" fmla="*/ 1007442 h 2237474"/>
              <a:gd name="connsiteX32" fmla="*/ 9234662 w 12192000"/>
              <a:gd name="connsiteY32" fmla="*/ 1023056 h 2237474"/>
              <a:gd name="connsiteX33" fmla="*/ 9181033 w 12192000"/>
              <a:gd name="connsiteY33" fmla="*/ 1037921 h 2237474"/>
              <a:gd name="connsiteX34" fmla="*/ 9155969 w 12192000"/>
              <a:gd name="connsiteY34" fmla="*/ 1046804 h 2237474"/>
              <a:gd name="connsiteX35" fmla="*/ 9133985 w 12192000"/>
              <a:gd name="connsiteY35" fmla="*/ 1046450 h 2237474"/>
              <a:gd name="connsiteX36" fmla="*/ 9012987 w 12192000"/>
              <a:gd name="connsiteY36" fmla="*/ 1061986 h 2237474"/>
              <a:gd name="connsiteX37" fmla="*/ 8968445 w 12192000"/>
              <a:gd name="connsiteY37" fmla="*/ 1052169 h 2237474"/>
              <a:gd name="connsiteX38" fmla="*/ 8958984 w 12192000"/>
              <a:gd name="connsiteY38" fmla="*/ 1057212 h 2237474"/>
              <a:gd name="connsiteX39" fmla="*/ 8886001 w 12192000"/>
              <a:gd name="connsiteY39" fmla="*/ 1067468 h 2237474"/>
              <a:gd name="connsiteX40" fmla="*/ 8838610 w 12192000"/>
              <a:gd name="connsiteY40" fmla="*/ 1075091 h 2237474"/>
              <a:gd name="connsiteX41" fmla="*/ 8750383 w 12192000"/>
              <a:gd name="connsiteY41" fmla="*/ 1097387 h 2237474"/>
              <a:gd name="connsiteX42" fmla="*/ 8665605 w 12192000"/>
              <a:gd name="connsiteY42" fmla="*/ 1110791 h 2237474"/>
              <a:gd name="connsiteX43" fmla="*/ 8584946 w 12192000"/>
              <a:gd name="connsiteY43" fmla="*/ 1135226 h 2237474"/>
              <a:gd name="connsiteX44" fmla="*/ 8460755 w 12192000"/>
              <a:gd name="connsiteY44" fmla="*/ 1203427 h 2237474"/>
              <a:gd name="connsiteX45" fmla="*/ 8419755 w 12192000"/>
              <a:gd name="connsiteY45" fmla="*/ 1216260 h 2237474"/>
              <a:gd name="connsiteX46" fmla="*/ 8411626 w 12192000"/>
              <a:gd name="connsiteY46" fmla="*/ 1214397 h 2237474"/>
              <a:gd name="connsiteX47" fmla="*/ 8363469 w 12192000"/>
              <a:gd name="connsiteY47" fmla="*/ 1246658 h 2237474"/>
              <a:gd name="connsiteX48" fmla="*/ 8275497 w 12192000"/>
              <a:gd name="connsiteY48" fmla="*/ 1264396 h 2237474"/>
              <a:gd name="connsiteX49" fmla="*/ 8206287 w 12192000"/>
              <a:gd name="connsiteY49" fmla="*/ 1273060 h 2237474"/>
              <a:gd name="connsiteX50" fmla="*/ 8139997 w 12192000"/>
              <a:gd name="connsiteY50" fmla="*/ 1282713 h 2237474"/>
              <a:gd name="connsiteX51" fmla="*/ 8074238 w 12192000"/>
              <a:gd name="connsiteY51" fmla="*/ 1301895 h 2237474"/>
              <a:gd name="connsiteX52" fmla="*/ 7942099 w 12192000"/>
              <a:gd name="connsiteY52" fmla="*/ 1336332 h 2237474"/>
              <a:gd name="connsiteX53" fmla="*/ 7902328 w 12192000"/>
              <a:gd name="connsiteY53" fmla="*/ 1345865 h 2237474"/>
              <a:gd name="connsiteX54" fmla="*/ 7840612 w 12192000"/>
              <a:gd name="connsiteY54" fmla="*/ 1369373 h 2237474"/>
              <a:gd name="connsiteX55" fmla="*/ 7786819 w 12192000"/>
              <a:gd name="connsiteY55" fmla="*/ 1378970 h 2237474"/>
              <a:gd name="connsiteX56" fmla="*/ 7548172 w 12192000"/>
              <a:gd name="connsiteY56" fmla="*/ 1417460 h 2237474"/>
              <a:gd name="connsiteX57" fmla="*/ 7483437 w 12192000"/>
              <a:gd name="connsiteY57" fmla="*/ 1478152 h 2237474"/>
              <a:gd name="connsiteX58" fmla="*/ 7377870 w 12192000"/>
              <a:gd name="connsiteY58" fmla="*/ 1523319 h 2237474"/>
              <a:gd name="connsiteX59" fmla="*/ 7230737 w 12192000"/>
              <a:gd name="connsiteY59" fmla="*/ 1562633 h 2237474"/>
              <a:gd name="connsiteX60" fmla="*/ 7224458 w 12192000"/>
              <a:gd name="connsiteY60" fmla="*/ 1573008 h 2237474"/>
              <a:gd name="connsiteX61" fmla="*/ 7183121 w 12192000"/>
              <a:gd name="connsiteY61" fmla="*/ 1595162 h 2237474"/>
              <a:gd name="connsiteX62" fmla="*/ 7164601 w 12192000"/>
              <a:gd name="connsiteY62" fmla="*/ 1606490 h 2237474"/>
              <a:gd name="connsiteX63" fmla="*/ 7031309 w 12192000"/>
              <a:gd name="connsiteY63" fmla="*/ 1619451 h 2237474"/>
              <a:gd name="connsiteX64" fmla="*/ 6900177 w 12192000"/>
              <a:gd name="connsiteY64" fmla="*/ 1636016 h 2237474"/>
              <a:gd name="connsiteX65" fmla="*/ 6795372 w 12192000"/>
              <a:gd name="connsiteY65" fmla="*/ 1644845 h 2237474"/>
              <a:gd name="connsiteX66" fmla="*/ 6692251 w 12192000"/>
              <a:gd name="connsiteY66" fmla="*/ 1656357 h 2237474"/>
              <a:gd name="connsiteX67" fmla="*/ 6655235 w 12192000"/>
              <a:gd name="connsiteY67" fmla="*/ 1661869 h 2237474"/>
              <a:gd name="connsiteX68" fmla="*/ 6554894 w 12192000"/>
              <a:gd name="connsiteY68" fmla="*/ 1664428 h 2237474"/>
              <a:gd name="connsiteX69" fmla="*/ 6516595 w 12192000"/>
              <a:gd name="connsiteY69" fmla="*/ 1667475 h 2237474"/>
              <a:gd name="connsiteX70" fmla="*/ 6508541 w 12192000"/>
              <a:gd name="connsiteY70" fmla="*/ 1668757 h 2237474"/>
              <a:gd name="connsiteX71" fmla="*/ 6471012 w 12192000"/>
              <a:gd name="connsiteY71" fmla="*/ 1678604 h 2237474"/>
              <a:gd name="connsiteX72" fmla="*/ 6364035 w 12192000"/>
              <a:gd name="connsiteY72" fmla="*/ 1667683 h 2237474"/>
              <a:gd name="connsiteX73" fmla="*/ 6280959 w 12192000"/>
              <a:gd name="connsiteY73" fmla="*/ 1689329 h 2237474"/>
              <a:gd name="connsiteX74" fmla="*/ 6243319 w 12192000"/>
              <a:gd name="connsiteY74" fmla="*/ 1695560 h 2237474"/>
              <a:gd name="connsiteX75" fmla="*/ 6098321 w 12192000"/>
              <a:gd name="connsiteY75" fmla="*/ 1721646 h 2237474"/>
              <a:gd name="connsiteX76" fmla="*/ 5880652 w 12192000"/>
              <a:gd name="connsiteY76" fmla="*/ 1779643 h 2237474"/>
              <a:gd name="connsiteX77" fmla="*/ 5785959 w 12192000"/>
              <a:gd name="connsiteY77" fmla="*/ 1775307 h 2237474"/>
              <a:gd name="connsiteX78" fmla="*/ 5643534 w 12192000"/>
              <a:gd name="connsiteY78" fmla="*/ 1802919 h 2237474"/>
              <a:gd name="connsiteX79" fmla="*/ 5518799 w 12192000"/>
              <a:gd name="connsiteY79" fmla="*/ 1818312 h 2237474"/>
              <a:gd name="connsiteX80" fmla="*/ 5505014 w 12192000"/>
              <a:gd name="connsiteY80" fmla="*/ 1819259 h 2237474"/>
              <a:gd name="connsiteX81" fmla="*/ 5453307 w 12192000"/>
              <a:gd name="connsiteY81" fmla="*/ 1815450 h 2237474"/>
              <a:gd name="connsiteX82" fmla="*/ 5221533 w 12192000"/>
              <a:gd name="connsiteY82" fmla="*/ 1846950 h 2237474"/>
              <a:gd name="connsiteX83" fmla="*/ 5149802 w 12192000"/>
              <a:gd name="connsiteY83" fmla="*/ 1844846 h 2237474"/>
              <a:gd name="connsiteX84" fmla="*/ 5114927 w 12192000"/>
              <a:gd name="connsiteY84" fmla="*/ 1847827 h 2237474"/>
              <a:gd name="connsiteX85" fmla="*/ 5108970 w 12192000"/>
              <a:gd name="connsiteY85" fmla="*/ 1847935 h 2237474"/>
              <a:gd name="connsiteX86" fmla="*/ 5067961 w 12192000"/>
              <a:gd name="connsiteY86" fmla="*/ 1845917 h 2237474"/>
              <a:gd name="connsiteX87" fmla="*/ 5007075 w 12192000"/>
              <a:gd name="connsiteY87" fmla="*/ 1838626 h 2237474"/>
              <a:gd name="connsiteX88" fmla="*/ 4944087 w 12192000"/>
              <a:gd name="connsiteY88" fmla="*/ 1823332 h 2237474"/>
              <a:gd name="connsiteX89" fmla="*/ 4907662 w 12192000"/>
              <a:gd name="connsiteY89" fmla="*/ 1816900 h 2237474"/>
              <a:gd name="connsiteX90" fmla="*/ 4882386 w 12192000"/>
              <a:gd name="connsiteY90" fmla="*/ 1809844 h 2237474"/>
              <a:gd name="connsiteX91" fmla="*/ 4811440 w 12192000"/>
              <a:gd name="connsiteY91" fmla="*/ 1804655 h 2237474"/>
              <a:gd name="connsiteX92" fmla="*/ 4691075 w 12192000"/>
              <a:gd name="connsiteY92" fmla="*/ 1801389 h 2237474"/>
              <a:gd name="connsiteX93" fmla="*/ 4611738 w 12192000"/>
              <a:gd name="connsiteY93" fmla="*/ 1776964 h 2237474"/>
              <a:gd name="connsiteX94" fmla="*/ 4560070 w 12192000"/>
              <a:gd name="connsiteY94" fmla="*/ 1785640 h 2237474"/>
              <a:gd name="connsiteX95" fmla="*/ 4536503 w 12192000"/>
              <a:gd name="connsiteY95" fmla="*/ 1785334 h 2237474"/>
              <a:gd name="connsiteX96" fmla="*/ 4513724 w 12192000"/>
              <a:gd name="connsiteY96" fmla="*/ 1791996 h 2237474"/>
              <a:gd name="connsiteX97" fmla="*/ 4459810 w 12192000"/>
              <a:gd name="connsiteY97" fmla="*/ 1797886 h 2237474"/>
              <a:gd name="connsiteX98" fmla="*/ 4379064 w 12192000"/>
              <a:gd name="connsiteY98" fmla="*/ 1817177 h 2237474"/>
              <a:gd name="connsiteX99" fmla="*/ 4290981 w 12192000"/>
              <a:gd name="connsiteY99" fmla="*/ 1839677 h 2237474"/>
              <a:gd name="connsiteX100" fmla="*/ 4238372 w 12192000"/>
              <a:gd name="connsiteY100" fmla="*/ 1851480 h 2237474"/>
              <a:gd name="connsiteX101" fmla="*/ 4232517 w 12192000"/>
              <a:gd name="connsiteY101" fmla="*/ 1852567 h 2237474"/>
              <a:gd name="connsiteX102" fmla="*/ 4191732 w 12192000"/>
              <a:gd name="connsiteY102" fmla="*/ 1857328 h 2237474"/>
              <a:gd name="connsiteX103" fmla="*/ 4065532 w 12192000"/>
              <a:gd name="connsiteY103" fmla="*/ 1855477 h 2237474"/>
              <a:gd name="connsiteX104" fmla="*/ 4028460 w 12192000"/>
              <a:gd name="connsiteY104" fmla="*/ 1855137 h 2237474"/>
              <a:gd name="connsiteX105" fmla="*/ 4002267 w 12192000"/>
              <a:gd name="connsiteY105" fmla="*/ 1852352 h 2237474"/>
              <a:gd name="connsiteX106" fmla="*/ 3931396 w 12192000"/>
              <a:gd name="connsiteY106" fmla="*/ 1858915 h 2237474"/>
              <a:gd name="connsiteX107" fmla="*/ 3812162 w 12192000"/>
              <a:gd name="connsiteY107" fmla="*/ 1875501 h 2237474"/>
              <a:gd name="connsiteX108" fmla="*/ 3729530 w 12192000"/>
              <a:gd name="connsiteY108" fmla="*/ 1864513 h 2237474"/>
              <a:gd name="connsiteX109" fmla="*/ 3680177 w 12192000"/>
              <a:gd name="connsiteY109" fmla="*/ 1881552 h 2237474"/>
              <a:gd name="connsiteX110" fmla="*/ 3567259 w 12192000"/>
              <a:gd name="connsiteY110" fmla="*/ 1893482 h 2237474"/>
              <a:gd name="connsiteX111" fmla="*/ 3405770 w 12192000"/>
              <a:gd name="connsiteY111" fmla="*/ 1904591 h 2237474"/>
              <a:gd name="connsiteX112" fmla="*/ 3280097 w 12192000"/>
              <a:gd name="connsiteY112" fmla="*/ 1919610 h 2237474"/>
              <a:gd name="connsiteX113" fmla="*/ 3123424 w 12192000"/>
              <a:gd name="connsiteY113" fmla="*/ 1952930 h 2237474"/>
              <a:gd name="connsiteX114" fmla="*/ 3009910 w 12192000"/>
              <a:gd name="connsiteY114" fmla="*/ 1957866 h 2237474"/>
              <a:gd name="connsiteX115" fmla="*/ 2995934 w 12192000"/>
              <a:gd name="connsiteY115" fmla="*/ 1967085 h 2237474"/>
              <a:gd name="connsiteX116" fmla="*/ 2980071 w 12192000"/>
              <a:gd name="connsiteY116" fmla="*/ 1972988 h 2237474"/>
              <a:gd name="connsiteX117" fmla="*/ 2978094 w 12192000"/>
              <a:gd name="connsiteY117" fmla="*/ 1972369 h 2237474"/>
              <a:gd name="connsiteX118" fmla="*/ 2942858 w 12192000"/>
              <a:gd name="connsiteY118" fmla="*/ 1981367 h 2237474"/>
              <a:gd name="connsiteX119" fmla="*/ 2875436 w 12192000"/>
              <a:gd name="connsiteY119" fmla="*/ 1996977 h 2237474"/>
              <a:gd name="connsiteX120" fmla="*/ 2874892 w 12192000"/>
              <a:gd name="connsiteY120" fmla="*/ 1996085 h 2237474"/>
              <a:gd name="connsiteX121" fmla="*/ 2864145 w 12192000"/>
              <a:gd name="connsiteY121" fmla="*/ 1994061 h 2237474"/>
              <a:gd name="connsiteX122" fmla="*/ 2843662 w 12192000"/>
              <a:gd name="connsiteY122" fmla="*/ 1992498 h 2237474"/>
              <a:gd name="connsiteX123" fmla="*/ 2796128 w 12192000"/>
              <a:gd name="connsiteY123" fmla="*/ 1976403 h 2237474"/>
              <a:gd name="connsiteX124" fmla="*/ 2756784 w 12192000"/>
              <a:gd name="connsiteY124" fmla="*/ 1985116 h 2237474"/>
              <a:gd name="connsiteX125" fmla="*/ 2748833 w 12192000"/>
              <a:gd name="connsiteY125" fmla="*/ 1986323 h 2237474"/>
              <a:gd name="connsiteX126" fmla="*/ 2748661 w 12192000"/>
              <a:gd name="connsiteY126" fmla="*/ 1986122 h 2237474"/>
              <a:gd name="connsiteX127" fmla="*/ 2740251 w 12192000"/>
              <a:gd name="connsiteY127" fmla="*/ 1986946 h 2237474"/>
              <a:gd name="connsiteX128" fmla="*/ 2718916 w 12192000"/>
              <a:gd name="connsiteY128" fmla="*/ 1990867 h 2237474"/>
              <a:gd name="connsiteX129" fmla="*/ 2713522 w 12192000"/>
              <a:gd name="connsiteY129" fmla="*/ 1990173 h 2237474"/>
              <a:gd name="connsiteX130" fmla="*/ 2680597 w 12192000"/>
              <a:gd name="connsiteY130" fmla="*/ 1984996 h 2237474"/>
              <a:gd name="connsiteX131" fmla="*/ 2578178 w 12192000"/>
              <a:gd name="connsiteY131" fmla="*/ 1990531 h 2237474"/>
              <a:gd name="connsiteX132" fmla="*/ 2476147 w 12192000"/>
              <a:gd name="connsiteY132" fmla="*/ 1998305 h 2237474"/>
              <a:gd name="connsiteX133" fmla="*/ 2373568 w 12192000"/>
              <a:gd name="connsiteY133" fmla="*/ 2003219 h 2237474"/>
              <a:gd name="connsiteX134" fmla="*/ 2321399 w 12192000"/>
              <a:gd name="connsiteY134" fmla="*/ 1989467 h 2237474"/>
              <a:gd name="connsiteX135" fmla="*/ 2315525 w 12192000"/>
              <a:gd name="connsiteY135" fmla="*/ 1989708 h 2237474"/>
              <a:gd name="connsiteX136" fmla="*/ 2300792 w 12192000"/>
              <a:gd name="connsiteY136" fmla="*/ 1994290 h 2237474"/>
              <a:gd name="connsiteX137" fmla="*/ 2295469 w 12192000"/>
              <a:gd name="connsiteY137" fmla="*/ 1996659 h 2237474"/>
              <a:gd name="connsiteX138" fmla="*/ 2287219 w 12192000"/>
              <a:gd name="connsiteY138" fmla="*/ 1998750 h 2237474"/>
              <a:gd name="connsiteX139" fmla="*/ 2286948 w 12192000"/>
              <a:gd name="connsiteY139" fmla="*/ 1998596 h 2237474"/>
              <a:gd name="connsiteX140" fmla="*/ 2243069 w 12192000"/>
              <a:gd name="connsiteY140" fmla="*/ 2015111 h 2237474"/>
              <a:gd name="connsiteX141" fmla="*/ 2186609 w 12192000"/>
              <a:gd name="connsiteY141" fmla="*/ 2008263 h 2237474"/>
              <a:gd name="connsiteX142" fmla="*/ 2164831 w 12192000"/>
              <a:gd name="connsiteY142" fmla="*/ 2010143 h 2237474"/>
              <a:gd name="connsiteX143" fmla="*/ 2152836 w 12192000"/>
              <a:gd name="connsiteY143" fmla="*/ 2010048 h 2237474"/>
              <a:gd name="connsiteX144" fmla="*/ 2117102 w 12192000"/>
              <a:gd name="connsiteY144" fmla="*/ 2023004 h 2237474"/>
              <a:gd name="connsiteX145" fmla="*/ 2111935 w 12192000"/>
              <a:gd name="connsiteY145" fmla="*/ 2023163 h 2237474"/>
              <a:gd name="connsiteX146" fmla="*/ 2089991 w 12192000"/>
              <a:gd name="connsiteY146" fmla="*/ 2034193 h 2237474"/>
              <a:gd name="connsiteX147" fmla="*/ 2058061 w 12192000"/>
              <a:gd name="connsiteY147" fmla="*/ 2047942 h 2237474"/>
              <a:gd name="connsiteX148" fmla="*/ 2055737 w 12192000"/>
              <a:gd name="connsiteY148" fmla="*/ 2047704 h 2237474"/>
              <a:gd name="connsiteX149" fmla="*/ 2042244 w 12192000"/>
              <a:gd name="connsiteY149" fmla="*/ 2055560 h 2237474"/>
              <a:gd name="connsiteX150" fmla="*/ 1976224 w 12192000"/>
              <a:gd name="connsiteY150" fmla="*/ 2074257 h 2237474"/>
              <a:gd name="connsiteX151" fmla="*/ 1877728 w 12192000"/>
              <a:gd name="connsiteY151" fmla="*/ 2101004 h 2237474"/>
              <a:gd name="connsiteX152" fmla="*/ 1759056 w 12192000"/>
              <a:gd name="connsiteY152" fmla="*/ 2125608 h 2237474"/>
              <a:gd name="connsiteX153" fmla="*/ 1637948 w 12192000"/>
              <a:gd name="connsiteY153" fmla="*/ 2172597 h 2237474"/>
              <a:gd name="connsiteX154" fmla="*/ 1434549 w 12192000"/>
              <a:gd name="connsiteY154" fmla="*/ 2234522 h 2237474"/>
              <a:gd name="connsiteX155" fmla="*/ 1398481 w 12192000"/>
              <a:gd name="connsiteY155" fmla="*/ 2237074 h 2237474"/>
              <a:gd name="connsiteX156" fmla="*/ 1398407 w 12192000"/>
              <a:gd name="connsiteY156" fmla="*/ 2237095 h 2237474"/>
              <a:gd name="connsiteX157" fmla="*/ 1370962 w 12192000"/>
              <a:gd name="connsiteY157" fmla="*/ 2237474 h 2237474"/>
              <a:gd name="connsiteX158" fmla="*/ 1356367 w 12192000"/>
              <a:gd name="connsiteY158" fmla="*/ 2235089 h 2237474"/>
              <a:gd name="connsiteX159" fmla="*/ 1324828 w 12192000"/>
              <a:gd name="connsiteY159" fmla="*/ 2231968 h 2237474"/>
              <a:gd name="connsiteX160" fmla="*/ 1297744 w 12192000"/>
              <a:gd name="connsiteY160" fmla="*/ 2235849 h 2237474"/>
              <a:gd name="connsiteX161" fmla="*/ 1286236 w 12192000"/>
              <a:gd name="connsiteY161" fmla="*/ 2233135 h 2237474"/>
              <a:gd name="connsiteX162" fmla="*/ 1283504 w 12192000"/>
              <a:gd name="connsiteY162" fmla="*/ 2233797 h 2237474"/>
              <a:gd name="connsiteX163" fmla="*/ 1279765 w 12192000"/>
              <a:gd name="connsiteY163" fmla="*/ 2229639 h 2237474"/>
              <a:gd name="connsiteX164" fmla="*/ 1195347 w 12192000"/>
              <a:gd name="connsiteY164" fmla="*/ 2212354 h 2237474"/>
              <a:gd name="connsiteX165" fmla="*/ 970251 w 12192000"/>
              <a:gd name="connsiteY165" fmla="*/ 2221029 h 2237474"/>
              <a:gd name="connsiteX166" fmla="*/ 812914 w 12192000"/>
              <a:gd name="connsiteY166" fmla="*/ 2202752 h 2237474"/>
              <a:gd name="connsiteX167" fmla="*/ 800195 w 12192000"/>
              <a:gd name="connsiteY167" fmla="*/ 2209407 h 2237474"/>
              <a:gd name="connsiteX168" fmla="*/ 784978 w 12192000"/>
              <a:gd name="connsiteY168" fmla="*/ 2212360 h 2237474"/>
              <a:gd name="connsiteX169" fmla="*/ 681987 w 12192000"/>
              <a:gd name="connsiteY169" fmla="*/ 2216757 h 2237474"/>
              <a:gd name="connsiteX170" fmla="*/ 669923 w 12192000"/>
              <a:gd name="connsiteY170" fmla="*/ 2211682 h 2237474"/>
              <a:gd name="connsiteX171" fmla="*/ 648680 w 12192000"/>
              <a:gd name="connsiteY171" fmla="*/ 2206229 h 2237474"/>
              <a:gd name="connsiteX172" fmla="*/ 597225 w 12192000"/>
              <a:gd name="connsiteY172" fmla="*/ 2180999 h 2237474"/>
              <a:gd name="connsiteX173" fmla="*/ 558449 w 12192000"/>
              <a:gd name="connsiteY173" fmla="*/ 2182346 h 2237474"/>
              <a:gd name="connsiteX174" fmla="*/ 550517 w 12192000"/>
              <a:gd name="connsiteY174" fmla="*/ 2182060 h 2237474"/>
              <a:gd name="connsiteX175" fmla="*/ 550309 w 12192000"/>
              <a:gd name="connsiteY175" fmla="*/ 2181825 h 2237474"/>
              <a:gd name="connsiteX176" fmla="*/ 541836 w 12192000"/>
              <a:gd name="connsiteY176" fmla="*/ 2181063 h 2237474"/>
              <a:gd name="connsiteX177" fmla="*/ 536057 w 12192000"/>
              <a:gd name="connsiteY177" fmla="*/ 2181537 h 2237474"/>
              <a:gd name="connsiteX178" fmla="*/ 520671 w 12192000"/>
              <a:gd name="connsiteY178" fmla="*/ 2180980 h 2237474"/>
              <a:gd name="connsiteX179" fmla="*/ 515024 w 12192000"/>
              <a:gd name="connsiteY179" fmla="*/ 2179258 h 2237474"/>
              <a:gd name="connsiteX180" fmla="*/ 512278 w 12192000"/>
              <a:gd name="connsiteY180" fmla="*/ 2176369 h 2237474"/>
              <a:gd name="connsiteX181" fmla="*/ 480419 w 12192000"/>
              <a:gd name="connsiteY181" fmla="*/ 2167807 h 2237474"/>
              <a:gd name="connsiteX182" fmla="*/ 413835 w 12192000"/>
              <a:gd name="connsiteY182" fmla="*/ 2156783 h 2237474"/>
              <a:gd name="connsiteX183" fmla="*/ 376513 w 12192000"/>
              <a:gd name="connsiteY183" fmla="*/ 2154014 h 2237474"/>
              <a:gd name="connsiteX184" fmla="*/ 273386 w 12192000"/>
              <a:gd name="connsiteY184" fmla="*/ 2142551 h 2237474"/>
              <a:gd name="connsiteX185" fmla="*/ 169207 w 12192000"/>
              <a:gd name="connsiteY185" fmla="*/ 2128100 h 2237474"/>
              <a:gd name="connsiteX186" fmla="*/ 93149 w 12192000"/>
              <a:gd name="connsiteY186" fmla="*/ 2105324 h 2237474"/>
              <a:gd name="connsiteX187" fmla="*/ 88109 w 12192000"/>
              <a:gd name="connsiteY187" fmla="*/ 2106704 h 2237474"/>
              <a:gd name="connsiteX188" fmla="*/ 80022 w 12192000"/>
              <a:gd name="connsiteY188" fmla="*/ 2107254 h 2237474"/>
              <a:gd name="connsiteX189" fmla="*/ 79717 w 12192000"/>
              <a:gd name="connsiteY189" fmla="*/ 2107046 h 2237474"/>
              <a:gd name="connsiteX190" fmla="*/ 72352 w 12192000"/>
              <a:gd name="connsiteY190" fmla="*/ 2107991 h 2237474"/>
              <a:gd name="connsiteX191" fmla="*/ 37645 w 12192000"/>
              <a:gd name="connsiteY191" fmla="*/ 2115401 h 2237474"/>
              <a:gd name="connsiteX192" fmla="*/ 4572 w 12192000"/>
              <a:gd name="connsiteY192" fmla="*/ 2111091 h 2237474"/>
              <a:gd name="connsiteX193" fmla="*/ 0 w 12192000"/>
              <a:gd name="connsiteY193" fmla="*/ 2110468 h 2237474"/>
              <a:gd name="connsiteX194" fmla="*/ 0 w 12192000"/>
              <a:gd name="connsiteY194"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34800 w 12192000"/>
              <a:gd name="connsiteY6" fmla="*/ 747840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34688 w 12192000"/>
              <a:gd name="connsiteY12" fmla="*/ 757726 h 2237474"/>
              <a:gd name="connsiteX13" fmla="*/ 10805004 w 12192000"/>
              <a:gd name="connsiteY13" fmla="*/ 757573 h 2237474"/>
              <a:gd name="connsiteX14" fmla="*/ 10739478 w 12192000"/>
              <a:gd name="connsiteY14" fmla="*/ 776841 h 2237474"/>
              <a:gd name="connsiteX15" fmla="*/ 10458762 w 12192000"/>
              <a:gd name="connsiteY15" fmla="*/ 755400 h 2237474"/>
              <a:gd name="connsiteX16" fmla="*/ 10211200 w 12192000"/>
              <a:gd name="connsiteY16" fmla="*/ 767513 h 2237474"/>
              <a:gd name="connsiteX17" fmla="*/ 10167995 w 12192000"/>
              <a:gd name="connsiteY17" fmla="*/ 760843 h 2237474"/>
              <a:gd name="connsiteX18" fmla="*/ 9997044 w 12192000"/>
              <a:gd name="connsiteY18" fmla="*/ 780129 h 2237474"/>
              <a:gd name="connsiteX19" fmla="*/ 9943887 w 12192000"/>
              <a:gd name="connsiteY19" fmla="*/ 804141 h 2237474"/>
              <a:gd name="connsiteX20" fmla="*/ 9918248 w 12192000"/>
              <a:gd name="connsiteY20" fmla="*/ 816628 h 2237474"/>
              <a:gd name="connsiteX21" fmla="*/ 9767091 w 12192000"/>
              <a:gd name="connsiteY21" fmla="*/ 870550 h 2237474"/>
              <a:gd name="connsiteX22" fmla="*/ 9683005 w 12192000"/>
              <a:gd name="connsiteY22" fmla="*/ 894128 h 2237474"/>
              <a:gd name="connsiteX23" fmla="*/ 9594438 w 12192000"/>
              <a:gd name="connsiteY23" fmla="*/ 919051 h 2237474"/>
              <a:gd name="connsiteX24" fmla="*/ 9577033 w 12192000"/>
              <a:gd name="connsiteY24" fmla="*/ 922857 h 2237474"/>
              <a:gd name="connsiteX25" fmla="*/ 9544189 w 12192000"/>
              <a:gd name="connsiteY25" fmla="*/ 938966 h 2237474"/>
              <a:gd name="connsiteX26" fmla="*/ 9500499 w 12192000"/>
              <a:gd name="connsiteY26" fmla="*/ 954680 h 2237474"/>
              <a:gd name="connsiteX27" fmla="*/ 9428195 w 12192000"/>
              <a:gd name="connsiteY27" fmla="*/ 986225 h 2237474"/>
              <a:gd name="connsiteX28" fmla="*/ 9410017 w 12192000"/>
              <a:gd name="connsiteY28" fmla="*/ 993931 h 2237474"/>
              <a:gd name="connsiteX29" fmla="*/ 9392919 w 12192000"/>
              <a:gd name="connsiteY29" fmla="*/ 994656 h 2237474"/>
              <a:gd name="connsiteX30" fmla="*/ 9278619 w 12192000"/>
              <a:gd name="connsiteY30" fmla="*/ 1011878 h 2237474"/>
              <a:gd name="connsiteX31" fmla="*/ 9268019 w 12192000"/>
              <a:gd name="connsiteY31" fmla="*/ 1007442 h 2237474"/>
              <a:gd name="connsiteX32" fmla="*/ 9234662 w 12192000"/>
              <a:gd name="connsiteY32" fmla="*/ 1023056 h 2237474"/>
              <a:gd name="connsiteX33" fmla="*/ 9181033 w 12192000"/>
              <a:gd name="connsiteY33" fmla="*/ 1037921 h 2237474"/>
              <a:gd name="connsiteX34" fmla="*/ 9155969 w 12192000"/>
              <a:gd name="connsiteY34" fmla="*/ 1046804 h 2237474"/>
              <a:gd name="connsiteX35" fmla="*/ 9133985 w 12192000"/>
              <a:gd name="connsiteY35" fmla="*/ 1046450 h 2237474"/>
              <a:gd name="connsiteX36" fmla="*/ 9012987 w 12192000"/>
              <a:gd name="connsiteY36" fmla="*/ 1061986 h 2237474"/>
              <a:gd name="connsiteX37" fmla="*/ 8968445 w 12192000"/>
              <a:gd name="connsiteY37" fmla="*/ 1052169 h 2237474"/>
              <a:gd name="connsiteX38" fmla="*/ 8886001 w 12192000"/>
              <a:gd name="connsiteY38" fmla="*/ 1067468 h 2237474"/>
              <a:gd name="connsiteX39" fmla="*/ 8838610 w 12192000"/>
              <a:gd name="connsiteY39" fmla="*/ 1075091 h 2237474"/>
              <a:gd name="connsiteX40" fmla="*/ 8750383 w 12192000"/>
              <a:gd name="connsiteY40" fmla="*/ 1097387 h 2237474"/>
              <a:gd name="connsiteX41" fmla="*/ 8665605 w 12192000"/>
              <a:gd name="connsiteY41" fmla="*/ 1110791 h 2237474"/>
              <a:gd name="connsiteX42" fmla="*/ 8584946 w 12192000"/>
              <a:gd name="connsiteY42" fmla="*/ 1135226 h 2237474"/>
              <a:gd name="connsiteX43" fmla="*/ 8460755 w 12192000"/>
              <a:gd name="connsiteY43" fmla="*/ 1203427 h 2237474"/>
              <a:gd name="connsiteX44" fmla="*/ 8419755 w 12192000"/>
              <a:gd name="connsiteY44" fmla="*/ 1216260 h 2237474"/>
              <a:gd name="connsiteX45" fmla="*/ 8411626 w 12192000"/>
              <a:gd name="connsiteY45" fmla="*/ 1214397 h 2237474"/>
              <a:gd name="connsiteX46" fmla="*/ 8363469 w 12192000"/>
              <a:gd name="connsiteY46" fmla="*/ 1246658 h 2237474"/>
              <a:gd name="connsiteX47" fmla="*/ 8275497 w 12192000"/>
              <a:gd name="connsiteY47" fmla="*/ 1264396 h 2237474"/>
              <a:gd name="connsiteX48" fmla="*/ 8206287 w 12192000"/>
              <a:gd name="connsiteY48" fmla="*/ 1273060 h 2237474"/>
              <a:gd name="connsiteX49" fmla="*/ 8139997 w 12192000"/>
              <a:gd name="connsiteY49" fmla="*/ 1282713 h 2237474"/>
              <a:gd name="connsiteX50" fmla="*/ 8074238 w 12192000"/>
              <a:gd name="connsiteY50" fmla="*/ 1301895 h 2237474"/>
              <a:gd name="connsiteX51" fmla="*/ 7942099 w 12192000"/>
              <a:gd name="connsiteY51" fmla="*/ 1336332 h 2237474"/>
              <a:gd name="connsiteX52" fmla="*/ 7902328 w 12192000"/>
              <a:gd name="connsiteY52" fmla="*/ 1345865 h 2237474"/>
              <a:gd name="connsiteX53" fmla="*/ 7840612 w 12192000"/>
              <a:gd name="connsiteY53" fmla="*/ 1369373 h 2237474"/>
              <a:gd name="connsiteX54" fmla="*/ 7786819 w 12192000"/>
              <a:gd name="connsiteY54" fmla="*/ 1378970 h 2237474"/>
              <a:gd name="connsiteX55" fmla="*/ 7548172 w 12192000"/>
              <a:gd name="connsiteY55" fmla="*/ 1417460 h 2237474"/>
              <a:gd name="connsiteX56" fmla="*/ 7483437 w 12192000"/>
              <a:gd name="connsiteY56" fmla="*/ 1478152 h 2237474"/>
              <a:gd name="connsiteX57" fmla="*/ 7377870 w 12192000"/>
              <a:gd name="connsiteY57" fmla="*/ 1523319 h 2237474"/>
              <a:gd name="connsiteX58" fmla="*/ 7230737 w 12192000"/>
              <a:gd name="connsiteY58" fmla="*/ 1562633 h 2237474"/>
              <a:gd name="connsiteX59" fmla="*/ 7224458 w 12192000"/>
              <a:gd name="connsiteY59" fmla="*/ 1573008 h 2237474"/>
              <a:gd name="connsiteX60" fmla="*/ 7183121 w 12192000"/>
              <a:gd name="connsiteY60" fmla="*/ 1595162 h 2237474"/>
              <a:gd name="connsiteX61" fmla="*/ 7164601 w 12192000"/>
              <a:gd name="connsiteY61" fmla="*/ 1606490 h 2237474"/>
              <a:gd name="connsiteX62" fmla="*/ 7031309 w 12192000"/>
              <a:gd name="connsiteY62" fmla="*/ 1619451 h 2237474"/>
              <a:gd name="connsiteX63" fmla="*/ 6900177 w 12192000"/>
              <a:gd name="connsiteY63" fmla="*/ 1636016 h 2237474"/>
              <a:gd name="connsiteX64" fmla="*/ 6795372 w 12192000"/>
              <a:gd name="connsiteY64" fmla="*/ 1644845 h 2237474"/>
              <a:gd name="connsiteX65" fmla="*/ 6692251 w 12192000"/>
              <a:gd name="connsiteY65" fmla="*/ 1656357 h 2237474"/>
              <a:gd name="connsiteX66" fmla="*/ 6655235 w 12192000"/>
              <a:gd name="connsiteY66" fmla="*/ 1661869 h 2237474"/>
              <a:gd name="connsiteX67" fmla="*/ 6554894 w 12192000"/>
              <a:gd name="connsiteY67" fmla="*/ 1664428 h 2237474"/>
              <a:gd name="connsiteX68" fmla="*/ 6516595 w 12192000"/>
              <a:gd name="connsiteY68" fmla="*/ 1667475 h 2237474"/>
              <a:gd name="connsiteX69" fmla="*/ 6508541 w 12192000"/>
              <a:gd name="connsiteY69" fmla="*/ 1668757 h 2237474"/>
              <a:gd name="connsiteX70" fmla="*/ 6471012 w 12192000"/>
              <a:gd name="connsiteY70" fmla="*/ 1678604 h 2237474"/>
              <a:gd name="connsiteX71" fmla="*/ 6364035 w 12192000"/>
              <a:gd name="connsiteY71" fmla="*/ 1667683 h 2237474"/>
              <a:gd name="connsiteX72" fmla="*/ 6280959 w 12192000"/>
              <a:gd name="connsiteY72" fmla="*/ 1689329 h 2237474"/>
              <a:gd name="connsiteX73" fmla="*/ 6243319 w 12192000"/>
              <a:gd name="connsiteY73" fmla="*/ 1695560 h 2237474"/>
              <a:gd name="connsiteX74" fmla="*/ 6098321 w 12192000"/>
              <a:gd name="connsiteY74" fmla="*/ 1721646 h 2237474"/>
              <a:gd name="connsiteX75" fmla="*/ 5880652 w 12192000"/>
              <a:gd name="connsiteY75" fmla="*/ 1779643 h 2237474"/>
              <a:gd name="connsiteX76" fmla="*/ 5785959 w 12192000"/>
              <a:gd name="connsiteY76" fmla="*/ 1775307 h 2237474"/>
              <a:gd name="connsiteX77" fmla="*/ 5643534 w 12192000"/>
              <a:gd name="connsiteY77" fmla="*/ 1802919 h 2237474"/>
              <a:gd name="connsiteX78" fmla="*/ 5518799 w 12192000"/>
              <a:gd name="connsiteY78" fmla="*/ 1818312 h 2237474"/>
              <a:gd name="connsiteX79" fmla="*/ 5505014 w 12192000"/>
              <a:gd name="connsiteY79" fmla="*/ 1819259 h 2237474"/>
              <a:gd name="connsiteX80" fmla="*/ 5453307 w 12192000"/>
              <a:gd name="connsiteY80" fmla="*/ 1815450 h 2237474"/>
              <a:gd name="connsiteX81" fmla="*/ 5221533 w 12192000"/>
              <a:gd name="connsiteY81" fmla="*/ 1846950 h 2237474"/>
              <a:gd name="connsiteX82" fmla="*/ 5149802 w 12192000"/>
              <a:gd name="connsiteY82" fmla="*/ 1844846 h 2237474"/>
              <a:gd name="connsiteX83" fmla="*/ 5114927 w 12192000"/>
              <a:gd name="connsiteY83" fmla="*/ 1847827 h 2237474"/>
              <a:gd name="connsiteX84" fmla="*/ 5108970 w 12192000"/>
              <a:gd name="connsiteY84" fmla="*/ 1847935 h 2237474"/>
              <a:gd name="connsiteX85" fmla="*/ 5067961 w 12192000"/>
              <a:gd name="connsiteY85" fmla="*/ 1845917 h 2237474"/>
              <a:gd name="connsiteX86" fmla="*/ 5007075 w 12192000"/>
              <a:gd name="connsiteY86" fmla="*/ 1838626 h 2237474"/>
              <a:gd name="connsiteX87" fmla="*/ 4944087 w 12192000"/>
              <a:gd name="connsiteY87" fmla="*/ 1823332 h 2237474"/>
              <a:gd name="connsiteX88" fmla="*/ 4907662 w 12192000"/>
              <a:gd name="connsiteY88" fmla="*/ 1816900 h 2237474"/>
              <a:gd name="connsiteX89" fmla="*/ 4882386 w 12192000"/>
              <a:gd name="connsiteY89" fmla="*/ 1809844 h 2237474"/>
              <a:gd name="connsiteX90" fmla="*/ 4811440 w 12192000"/>
              <a:gd name="connsiteY90" fmla="*/ 1804655 h 2237474"/>
              <a:gd name="connsiteX91" fmla="*/ 4691075 w 12192000"/>
              <a:gd name="connsiteY91" fmla="*/ 1801389 h 2237474"/>
              <a:gd name="connsiteX92" fmla="*/ 4611738 w 12192000"/>
              <a:gd name="connsiteY92" fmla="*/ 1776964 h 2237474"/>
              <a:gd name="connsiteX93" fmla="*/ 4560070 w 12192000"/>
              <a:gd name="connsiteY93" fmla="*/ 1785640 h 2237474"/>
              <a:gd name="connsiteX94" fmla="*/ 4536503 w 12192000"/>
              <a:gd name="connsiteY94" fmla="*/ 1785334 h 2237474"/>
              <a:gd name="connsiteX95" fmla="*/ 4513724 w 12192000"/>
              <a:gd name="connsiteY95" fmla="*/ 1791996 h 2237474"/>
              <a:gd name="connsiteX96" fmla="*/ 4459810 w 12192000"/>
              <a:gd name="connsiteY96" fmla="*/ 1797886 h 2237474"/>
              <a:gd name="connsiteX97" fmla="*/ 4379064 w 12192000"/>
              <a:gd name="connsiteY97" fmla="*/ 1817177 h 2237474"/>
              <a:gd name="connsiteX98" fmla="*/ 4290981 w 12192000"/>
              <a:gd name="connsiteY98" fmla="*/ 1839677 h 2237474"/>
              <a:gd name="connsiteX99" fmla="*/ 4238372 w 12192000"/>
              <a:gd name="connsiteY99" fmla="*/ 1851480 h 2237474"/>
              <a:gd name="connsiteX100" fmla="*/ 4232517 w 12192000"/>
              <a:gd name="connsiteY100" fmla="*/ 1852567 h 2237474"/>
              <a:gd name="connsiteX101" fmla="*/ 4191732 w 12192000"/>
              <a:gd name="connsiteY101" fmla="*/ 1857328 h 2237474"/>
              <a:gd name="connsiteX102" fmla="*/ 4065532 w 12192000"/>
              <a:gd name="connsiteY102" fmla="*/ 1855477 h 2237474"/>
              <a:gd name="connsiteX103" fmla="*/ 4028460 w 12192000"/>
              <a:gd name="connsiteY103" fmla="*/ 1855137 h 2237474"/>
              <a:gd name="connsiteX104" fmla="*/ 4002267 w 12192000"/>
              <a:gd name="connsiteY104" fmla="*/ 1852352 h 2237474"/>
              <a:gd name="connsiteX105" fmla="*/ 3931396 w 12192000"/>
              <a:gd name="connsiteY105" fmla="*/ 1858915 h 2237474"/>
              <a:gd name="connsiteX106" fmla="*/ 3812162 w 12192000"/>
              <a:gd name="connsiteY106" fmla="*/ 1875501 h 2237474"/>
              <a:gd name="connsiteX107" fmla="*/ 3729530 w 12192000"/>
              <a:gd name="connsiteY107" fmla="*/ 1864513 h 2237474"/>
              <a:gd name="connsiteX108" fmla="*/ 3680177 w 12192000"/>
              <a:gd name="connsiteY108" fmla="*/ 1881552 h 2237474"/>
              <a:gd name="connsiteX109" fmla="*/ 3567259 w 12192000"/>
              <a:gd name="connsiteY109" fmla="*/ 1893482 h 2237474"/>
              <a:gd name="connsiteX110" fmla="*/ 3405770 w 12192000"/>
              <a:gd name="connsiteY110" fmla="*/ 1904591 h 2237474"/>
              <a:gd name="connsiteX111" fmla="*/ 3280097 w 12192000"/>
              <a:gd name="connsiteY111" fmla="*/ 1919610 h 2237474"/>
              <a:gd name="connsiteX112" fmla="*/ 3123424 w 12192000"/>
              <a:gd name="connsiteY112" fmla="*/ 1952930 h 2237474"/>
              <a:gd name="connsiteX113" fmla="*/ 3009910 w 12192000"/>
              <a:gd name="connsiteY113" fmla="*/ 1957866 h 2237474"/>
              <a:gd name="connsiteX114" fmla="*/ 2995934 w 12192000"/>
              <a:gd name="connsiteY114" fmla="*/ 1967085 h 2237474"/>
              <a:gd name="connsiteX115" fmla="*/ 2980071 w 12192000"/>
              <a:gd name="connsiteY115" fmla="*/ 1972988 h 2237474"/>
              <a:gd name="connsiteX116" fmla="*/ 2978094 w 12192000"/>
              <a:gd name="connsiteY116" fmla="*/ 1972369 h 2237474"/>
              <a:gd name="connsiteX117" fmla="*/ 2942858 w 12192000"/>
              <a:gd name="connsiteY117" fmla="*/ 1981367 h 2237474"/>
              <a:gd name="connsiteX118" fmla="*/ 2875436 w 12192000"/>
              <a:gd name="connsiteY118" fmla="*/ 1996977 h 2237474"/>
              <a:gd name="connsiteX119" fmla="*/ 2874892 w 12192000"/>
              <a:gd name="connsiteY119" fmla="*/ 1996085 h 2237474"/>
              <a:gd name="connsiteX120" fmla="*/ 2864145 w 12192000"/>
              <a:gd name="connsiteY120" fmla="*/ 1994061 h 2237474"/>
              <a:gd name="connsiteX121" fmla="*/ 2843662 w 12192000"/>
              <a:gd name="connsiteY121" fmla="*/ 1992498 h 2237474"/>
              <a:gd name="connsiteX122" fmla="*/ 2796128 w 12192000"/>
              <a:gd name="connsiteY122" fmla="*/ 1976403 h 2237474"/>
              <a:gd name="connsiteX123" fmla="*/ 2756784 w 12192000"/>
              <a:gd name="connsiteY123" fmla="*/ 1985116 h 2237474"/>
              <a:gd name="connsiteX124" fmla="*/ 2748833 w 12192000"/>
              <a:gd name="connsiteY124" fmla="*/ 1986323 h 2237474"/>
              <a:gd name="connsiteX125" fmla="*/ 2748661 w 12192000"/>
              <a:gd name="connsiteY125" fmla="*/ 1986122 h 2237474"/>
              <a:gd name="connsiteX126" fmla="*/ 2740251 w 12192000"/>
              <a:gd name="connsiteY126" fmla="*/ 1986946 h 2237474"/>
              <a:gd name="connsiteX127" fmla="*/ 2718916 w 12192000"/>
              <a:gd name="connsiteY127" fmla="*/ 1990867 h 2237474"/>
              <a:gd name="connsiteX128" fmla="*/ 2713522 w 12192000"/>
              <a:gd name="connsiteY128" fmla="*/ 1990173 h 2237474"/>
              <a:gd name="connsiteX129" fmla="*/ 2680597 w 12192000"/>
              <a:gd name="connsiteY129" fmla="*/ 1984996 h 2237474"/>
              <a:gd name="connsiteX130" fmla="*/ 2578178 w 12192000"/>
              <a:gd name="connsiteY130" fmla="*/ 1990531 h 2237474"/>
              <a:gd name="connsiteX131" fmla="*/ 2476147 w 12192000"/>
              <a:gd name="connsiteY131" fmla="*/ 1998305 h 2237474"/>
              <a:gd name="connsiteX132" fmla="*/ 2373568 w 12192000"/>
              <a:gd name="connsiteY132" fmla="*/ 2003219 h 2237474"/>
              <a:gd name="connsiteX133" fmla="*/ 2321399 w 12192000"/>
              <a:gd name="connsiteY133" fmla="*/ 1989467 h 2237474"/>
              <a:gd name="connsiteX134" fmla="*/ 2315525 w 12192000"/>
              <a:gd name="connsiteY134" fmla="*/ 1989708 h 2237474"/>
              <a:gd name="connsiteX135" fmla="*/ 2300792 w 12192000"/>
              <a:gd name="connsiteY135" fmla="*/ 1994290 h 2237474"/>
              <a:gd name="connsiteX136" fmla="*/ 2295469 w 12192000"/>
              <a:gd name="connsiteY136" fmla="*/ 1996659 h 2237474"/>
              <a:gd name="connsiteX137" fmla="*/ 2287219 w 12192000"/>
              <a:gd name="connsiteY137" fmla="*/ 1998750 h 2237474"/>
              <a:gd name="connsiteX138" fmla="*/ 2286948 w 12192000"/>
              <a:gd name="connsiteY138" fmla="*/ 1998596 h 2237474"/>
              <a:gd name="connsiteX139" fmla="*/ 2243069 w 12192000"/>
              <a:gd name="connsiteY139" fmla="*/ 2015111 h 2237474"/>
              <a:gd name="connsiteX140" fmla="*/ 2186609 w 12192000"/>
              <a:gd name="connsiteY140" fmla="*/ 2008263 h 2237474"/>
              <a:gd name="connsiteX141" fmla="*/ 2164831 w 12192000"/>
              <a:gd name="connsiteY141" fmla="*/ 2010143 h 2237474"/>
              <a:gd name="connsiteX142" fmla="*/ 2152836 w 12192000"/>
              <a:gd name="connsiteY142" fmla="*/ 2010048 h 2237474"/>
              <a:gd name="connsiteX143" fmla="*/ 2117102 w 12192000"/>
              <a:gd name="connsiteY143" fmla="*/ 2023004 h 2237474"/>
              <a:gd name="connsiteX144" fmla="*/ 2111935 w 12192000"/>
              <a:gd name="connsiteY144" fmla="*/ 2023163 h 2237474"/>
              <a:gd name="connsiteX145" fmla="*/ 2089991 w 12192000"/>
              <a:gd name="connsiteY145" fmla="*/ 2034193 h 2237474"/>
              <a:gd name="connsiteX146" fmla="*/ 2058061 w 12192000"/>
              <a:gd name="connsiteY146" fmla="*/ 2047942 h 2237474"/>
              <a:gd name="connsiteX147" fmla="*/ 2055737 w 12192000"/>
              <a:gd name="connsiteY147" fmla="*/ 2047704 h 2237474"/>
              <a:gd name="connsiteX148" fmla="*/ 2042244 w 12192000"/>
              <a:gd name="connsiteY148" fmla="*/ 2055560 h 2237474"/>
              <a:gd name="connsiteX149" fmla="*/ 1976224 w 12192000"/>
              <a:gd name="connsiteY149" fmla="*/ 2074257 h 2237474"/>
              <a:gd name="connsiteX150" fmla="*/ 1877728 w 12192000"/>
              <a:gd name="connsiteY150" fmla="*/ 2101004 h 2237474"/>
              <a:gd name="connsiteX151" fmla="*/ 1759056 w 12192000"/>
              <a:gd name="connsiteY151" fmla="*/ 2125608 h 2237474"/>
              <a:gd name="connsiteX152" fmla="*/ 1637948 w 12192000"/>
              <a:gd name="connsiteY152" fmla="*/ 2172597 h 2237474"/>
              <a:gd name="connsiteX153" fmla="*/ 1434549 w 12192000"/>
              <a:gd name="connsiteY153" fmla="*/ 2234522 h 2237474"/>
              <a:gd name="connsiteX154" fmla="*/ 1398481 w 12192000"/>
              <a:gd name="connsiteY154" fmla="*/ 2237074 h 2237474"/>
              <a:gd name="connsiteX155" fmla="*/ 1398407 w 12192000"/>
              <a:gd name="connsiteY155" fmla="*/ 2237095 h 2237474"/>
              <a:gd name="connsiteX156" fmla="*/ 1370962 w 12192000"/>
              <a:gd name="connsiteY156" fmla="*/ 2237474 h 2237474"/>
              <a:gd name="connsiteX157" fmla="*/ 1356367 w 12192000"/>
              <a:gd name="connsiteY157" fmla="*/ 2235089 h 2237474"/>
              <a:gd name="connsiteX158" fmla="*/ 1324828 w 12192000"/>
              <a:gd name="connsiteY158" fmla="*/ 2231968 h 2237474"/>
              <a:gd name="connsiteX159" fmla="*/ 1297744 w 12192000"/>
              <a:gd name="connsiteY159" fmla="*/ 2235849 h 2237474"/>
              <a:gd name="connsiteX160" fmla="*/ 1286236 w 12192000"/>
              <a:gd name="connsiteY160" fmla="*/ 2233135 h 2237474"/>
              <a:gd name="connsiteX161" fmla="*/ 1283504 w 12192000"/>
              <a:gd name="connsiteY161" fmla="*/ 2233797 h 2237474"/>
              <a:gd name="connsiteX162" fmla="*/ 1279765 w 12192000"/>
              <a:gd name="connsiteY162" fmla="*/ 2229639 h 2237474"/>
              <a:gd name="connsiteX163" fmla="*/ 1195347 w 12192000"/>
              <a:gd name="connsiteY163" fmla="*/ 2212354 h 2237474"/>
              <a:gd name="connsiteX164" fmla="*/ 970251 w 12192000"/>
              <a:gd name="connsiteY164" fmla="*/ 2221029 h 2237474"/>
              <a:gd name="connsiteX165" fmla="*/ 812914 w 12192000"/>
              <a:gd name="connsiteY165" fmla="*/ 2202752 h 2237474"/>
              <a:gd name="connsiteX166" fmla="*/ 800195 w 12192000"/>
              <a:gd name="connsiteY166" fmla="*/ 2209407 h 2237474"/>
              <a:gd name="connsiteX167" fmla="*/ 784978 w 12192000"/>
              <a:gd name="connsiteY167" fmla="*/ 2212360 h 2237474"/>
              <a:gd name="connsiteX168" fmla="*/ 681987 w 12192000"/>
              <a:gd name="connsiteY168" fmla="*/ 2216757 h 2237474"/>
              <a:gd name="connsiteX169" fmla="*/ 669923 w 12192000"/>
              <a:gd name="connsiteY169" fmla="*/ 2211682 h 2237474"/>
              <a:gd name="connsiteX170" fmla="*/ 648680 w 12192000"/>
              <a:gd name="connsiteY170" fmla="*/ 2206229 h 2237474"/>
              <a:gd name="connsiteX171" fmla="*/ 597225 w 12192000"/>
              <a:gd name="connsiteY171" fmla="*/ 2180999 h 2237474"/>
              <a:gd name="connsiteX172" fmla="*/ 558449 w 12192000"/>
              <a:gd name="connsiteY172" fmla="*/ 2182346 h 2237474"/>
              <a:gd name="connsiteX173" fmla="*/ 550517 w 12192000"/>
              <a:gd name="connsiteY173" fmla="*/ 2182060 h 2237474"/>
              <a:gd name="connsiteX174" fmla="*/ 550309 w 12192000"/>
              <a:gd name="connsiteY174" fmla="*/ 2181825 h 2237474"/>
              <a:gd name="connsiteX175" fmla="*/ 541836 w 12192000"/>
              <a:gd name="connsiteY175" fmla="*/ 2181063 h 2237474"/>
              <a:gd name="connsiteX176" fmla="*/ 536057 w 12192000"/>
              <a:gd name="connsiteY176" fmla="*/ 2181537 h 2237474"/>
              <a:gd name="connsiteX177" fmla="*/ 520671 w 12192000"/>
              <a:gd name="connsiteY177" fmla="*/ 2180980 h 2237474"/>
              <a:gd name="connsiteX178" fmla="*/ 515024 w 12192000"/>
              <a:gd name="connsiteY178" fmla="*/ 2179258 h 2237474"/>
              <a:gd name="connsiteX179" fmla="*/ 512278 w 12192000"/>
              <a:gd name="connsiteY179" fmla="*/ 2176369 h 2237474"/>
              <a:gd name="connsiteX180" fmla="*/ 480419 w 12192000"/>
              <a:gd name="connsiteY180" fmla="*/ 2167807 h 2237474"/>
              <a:gd name="connsiteX181" fmla="*/ 413835 w 12192000"/>
              <a:gd name="connsiteY181" fmla="*/ 2156783 h 2237474"/>
              <a:gd name="connsiteX182" fmla="*/ 376513 w 12192000"/>
              <a:gd name="connsiteY182" fmla="*/ 2154014 h 2237474"/>
              <a:gd name="connsiteX183" fmla="*/ 273386 w 12192000"/>
              <a:gd name="connsiteY183" fmla="*/ 2142551 h 2237474"/>
              <a:gd name="connsiteX184" fmla="*/ 169207 w 12192000"/>
              <a:gd name="connsiteY184" fmla="*/ 2128100 h 2237474"/>
              <a:gd name="connsiteX185" fmla="*/ 93149 w 12192000"/>
              <a:gd name="connsiteY185" fmla="*/ 2105324 h 2237474"/>
              <a:gd name="connsiteX186" fmla="*/ 88109 w 12192000"/>
              <a:gd name="connsiteY186" fmla="*/ 2106704 h 2237474"/>
              <a:gd name="connsiteX187" fmla="*/ 80022 w 12192000"/>
              <a:gd name="connsiteY187" fmla="*/ 2107254 h 2237474"/>
              <a:gd name="connsiteX188" fmla="*/ 79717 w 12192000"/>
              <a:gd name="connsiteY188" fmla="*/ 2107046 h 2237474"/>
              <a:gd name="connsiteX189" fmla="*/ 72352 w 12192000"/>
              <a:gd name="connsiteY189" fmla="*/ 2107991 h 2237474"/>
              <a:gd name="connsiteX190" fmla="*/ 37645 w 12192000"/>
              <a:gd name="connsiteY190" fmla="*/ 2115401 h 2237474"/>
              <a:gd name="connsiteX191" fmla="*/ 4572 w 12192000"/>
              <a:gd name="connsiteY191" fmla="*/ 2111091 h 2237474"/>
              <a:gd name="connsiteX192" fmla="*/ 0 w 12192000"/>
              <a:gd name="connsiteY192" fmla="*/ 2110468 h 2237474"/>
              <a:gd name="connsiteX193" fmla="*/ 0 w 12192000"/>
              <a:gd name="connsiteY193"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34800 w 12192000"/>
              <a:gd name="connsiteY6" fmla="*/ 747840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34688 w 12192000"/>
              <a:gd name="connsiteY12" fmla="*/ 757726 h 2237474"/>
              <a:gd name="connsiteX13" fmla="*/ 10805004 w 12192000"/>
              <a:gd name="connsiteY13" fmla="*/ 757573 h 2237474"/>
              <a:gd name="connsiteX14" fmla="*/ 10739478 w 12192000"/>
              <a:gd name="connsiteY14" fmla="*/ 776841 h 2237474"/>
              <a:gd name="connsiteX15" fmla="*/ 10458762 w 12192000"/>
              <a:gd name="connsiteY15" fmla="*/ 755400 h 2237474"/>
              <a:gd name="connsiteX16" fmla="*/ 10211200 w 12192000"/>
              <a:gd name="connsiteY16" fmla="*/ 767513 h 2237474"/>
              <a:gd name="connsiteX17" fmla="*/ 10167995 w 12192000"/>
              <a:gd name="connsiteY17" fmla="*/ 760843 h 2237474"/>
              <a:gd name="connsiteX18" fmla="*/ 9997044 w 12192000"/>
              <a:gd name="connsiteY18" fmla="*/ 780129 h 2237474"/>
              <a:gd name="connsiteX19" fmla="*/ 9943887 w 12192000"/>
              <a:gd name="connsiteY19" fmla="*/ 804141 h 2237474"/>
              <a:gd name="connsiteX20" fmla="*/ 9918248 w 12192000"/>
              <a:gd name="connsiteY20" fmla="*/ 816628 h 2237474"/>
              <a:gd name="connsiteX21" fmla="*/ 9767091 w 12192000"/>
              <a:gd name="connsiteY21" fmla="*/ 870550 h 2237474"/>
              <a:gd name="connsiteX22" fmla="*/ 9683005 w 12192000"/>
              <a:gd name="connsiteY22" fmla="*/ 894128 h 2237474"/>
              <a:gd name="connsiteX23" fmla="*/ 9594438 w 12192000"/>
              <a:gd name="connsiteY23" fmla="*/ 919051 h 2237474"/>
              <a:gd name="connsiteX24" fmla="*/ 9577033 w 12192000"/>
              <a:gd name="connsiteY24" fmla="*/ 922857 h 2237474"/>
              <a:gd name="connsiteX25" fmla="*/ 9544189 w 12192000"/>
              <a:gd name="connsiteY25" fmla="*/ 938966 h 2237474"/>
              <a:gd name="connsiteX26" fmla="*/ 9500499 w 12192000"/>
              <a:gd name="connsiteY26" fmla="*/ 954680 h 2237474"/>
              <a:gd name="connsiteX27" fmla="*/ 9428195 w 12192000"/>
              <a:gd name="connsiteY27" fmla="*/ 986225 h 2237474"/>
              <a:gd name="connsiteX28" fmla="*/ 9410017 w 12192000"/>
              <a:gd name="connsiteY28" fmla="*/ 993931 h 2237474"/>
              <a:gd name="connsiteX29" fmla="*/ 9392919 w 12192000"/>
              <a:gd name="connsiteY29" fmla="*/ 994656 h 2237474"/>
              <a:gd name="connsiteX30" fmla="*/ 9278619 w 12192000"/>
              <a:gd name="connsiteY30" fmla="*/ 1011878 h 2237474"/>
              <a:gd name="connsiteX31" fmla="*/ 9268019 w 12192000"/>
              <a:gd name="connsiteY31" fmla="*/ 1007442 h 2237474"/>
              <a:gd name="connsiteX32" fmla="*/ 9234662 w 12192000"/>
              <a:gd name="connsiteY32" fmla="*/ 1023056 h 2237474"/>
              <a:gd name="connsiteX33" fmla="*/ 9181033 w 12192000"/>
              <a:gd name="connsiteY33" fmla="*/ 1037921 h 2237474"/>
              <a:gd name="connsiteX34" fmla="*/ 9155969 w 12192000"/>
              <a:gd name="connsiteY34" fmla="*/ 1046804 h 2237474"/>
              <a:gd name="connsiteX35" fmla="*/ 9133985 w 12192000"/>
              <a:gd name="connsiteY35" fmla="*/ 1046450 h 2237474"/>
              <a:gd name="connsiteX36" fmla="*/ 9003462 w 12192000"/>
              <a:gd name="connsiteY36" fmla="*/ 1042406 h 2237474"/>
              <a:gd name="connsiteX37" fmla="*/ 8968445 w 12192000"/>
              <a:gd name="connsiteY37" fmla="*/ 1052169 h 2237474"/>
              <a:gd name="connsiteX38" fmla="*/ 8886001 w 12192000"/>
              <a:gd name="connsiteY38" fmla="*/ 1067468 h 2237474"/>
              <a:gd name="connsiteX39" fmla="*/ 8838610 w 12192000"/>
              <a:gd name="connsiteY39" fmla="*/ 1075091 h 2237474"/>
              <a:gd name="connsiteX40" fmla="*/ 8750383 w 12192000"/>
              <a:gd name="connsiteY40" fmla="*/ 1097387 h 2237474"/>
              <a:gd name="connsiteX41" fmla="*/ 8665605 w 12192000"/>
              <a:gd name="connsiteY41" fmla="*/ 1110791 h 2237474"/>
              <a:gd name="connsiteX42" fmla="*/ 8584946 w 12192000"/>
              <a:gd name="connsiteY42" fmla="*/ 1135226 h 2237474"/>
              <a:gd name="connsiteX43" fmla="*/ 8460755 w 12192000"/>
              <a:gd name="connsiteY43" fmla="*/ 1203427 h 2237474"/>
              <a:gd name="connsiteX44" fmla="*/ 8419755 w 12192000"/>
              <a:gd name="connsiteY44" fmla="*/ 1216260 h 2237474"/>
              <a:gd name="connsiteX45" fmla="*/ 8411626 w 12192000"/>
              <a:gd name="connsiteY45" fmla="*/ 1214397 h 2237474"/>
              <a:gd name="connsiteX46" fmla="*/ 8363469 w 12192000"/>
              <a:gd name="connsiteY46" fmla="*/ 1246658 h 2237474"/>
              <a:gd name="connsiteX47" fmla="*/ 8275497 w 12192000"/>
              <a:gd name="connsiteY47" fmla="*/ 1264396 h 2237474"/>
              <a:gd name="connsiteX48" fmla="*/ 8206287 w 12192000"/>
              <a:gd name="connsiteY48" fmla="*/ 1273060 h 2237474"/>
              <a:gd name="connsiteX49" fmla="*/ 8139997 w 12192000"/>
              <a:gd name="connsiteY49" fmla="*/ 1282713 h 2237474"/>
              <a:gd name="connsiteX50" fmla="*/ 8074238 w 12192000"/>
              <a:gd name="connsiteY50" fmla="*/ 1301895 h 2237474"/>
              <a:gd name="connsiteX51" fmla="*/ 7942099 w 12192000"/>
              <a:gd name="connsiteY51" fmla="*/ 1336332 h 2237474"/>
              <a:gd name="connsiteX52" fmla="*/ 7902328 w 12192000"/>
              <a:gd name="connsiteY52" fmla="*/ 1345865 h 2237474"/>
              <a:gd name="connsiteX53" fmla="*/ 7840612 w 12192000"/>
              <a:gd name="connsiteY53" fmla="*/ 1369373 h 2237474"/>
              <a:gd name="connsiteX54" fmla="*/ 7786819 w 12192000"/>
              <a:gd name="connsiteY54" fmla="*/ 1378970 h 2237474"/>
              <a:gd name="connsiteX55" fmla="*/ 7548172 w 12192000"/>
              <a:gd name="connsiteY55" fmla="*/ 1417460 h 2237474"/>
              <a:gd name="connsiteX56" fmla="*/ 7483437 w 12192000"/>
              <a:gd name="connsiteY56" fmla="*/ 1478152 h 2237474"/>
              <a:gd name="connsiteX57" fmla="*/ 7377870 w 12192000"/>
              <a:gd name="connsiteY57" fmla="*/ 1523319 h 2237474"/>
              <a:gd name="connsiteX58" fmla="*/ 7230737 w 12192000"/>
              <a:gd name="connsiteY58" fmla="*/ 1562633 h 2237474"/>
              <a:gd name="connsiteX59" fmla="*/ 7224458 w 12192000"/>
              <a:gd name="connsiteY59" fmla="*/ 1573008 h 2237474"/>
              <a:gd name="connsiteX60" fmla="*/ 7183121 w 12192000"/>
              <a:gd name="connsiteY60" fmla="*/ 1595162 h 2237474"/>
              <a:gd name="connsiteX61" fmla="*/ 7164601 w 12192000"/>
              <a:gd name="connsiteY61" fmla="*/ 1606490 h 2237474"/>
              <a:gd name="connsiteX62" fmla="*/ 7031309 w 12192000"/>
              <a:gd name="connsiteY62" fmla="*/ 1619451 h 2237474"/>
              <a:gd name="connsiteX63" fmla="*/ 6900177 w 12192000"/>
              <a:gd name="connsiteY63" fmla="*/ 1636016 h 2237474"/>
              <a:gd name="connsiteX64" fmla="*/ 6795372 w 12192000"/>
              <a:gd name="connsiteY64" fmla="*/ 1644845 h 2237474"/>
              <a:gd name="connsiteX65" fmla="*/ 6692251 w 12192000"/>
              <a:gd name="connsiteY65" fmla="*/ 1656357 h 2237474"/>
              <a:gd name="connsiteX66" fmla="*/ 6655235 w 12192000"/>
              <a:gd name="connsiteY66" fmla="*/ 1661869 h 2237474"/>
              <a:gd name="connsiteX67" fmla="*/ 6554894 w 12192000"/>
              <a:gd name="connsiteY67" fmla="*/ 1664428 h 2237474"/>
              <a:gd name="connsiteX68" fmla="*/ 6516595 w 12192000"/>
              <a:gd name="connsiteY68" fmla="*/ 1667475 h 2237474"/>
              <a:gd name="connsiteX69" fmla="*/ 6508541 w 12192000"/>
              <a:gd name="connsiteY69" fmla="*/ 1668757 h 2237474"/>
              <a:gd name="connsiteX70" fmla="*/ 6471012 w 12192000"/>
              <a:gd name="connsiteY70" fmla="*/ 1678604 h 2237474"/>
              <a:gd name="connsiteX71" fmla="*/ 6364035 w 12192000"/>
              <a:gd name="connsiteY71" fmla="*/ 1667683 h 2237474"/>
              <a:gd name="connsiteX72" fmla="*/ 6280959 w 12192000"/>
              <a:gd name="connsiteY72" fmla="*/ 1689329 h 2237474"/>
              <a:gd name="connsiteX73" fmla="*/ 6243319 w 12192000"/>
              <a:gd name="connsiteY73" fmla="*/ 1695560 h 2237474"/>
              <a:gd name="connsiteX74" fmla="*/ 6098321 w 12192000"/>
              <a:gd name="connsiteY74" fmla="*/ 1721646 h 2237474"/>
              <a:gd name="connsiteX75" fmla="*/ 5880652 w 12192000"/>
              <a:gd name="connsiteY75" fmla="*/ 1779643 h 2237474"/>
              <a:gd name="connsiteX76" fmla="*/ 5785959 w 12192000"/>
              <a:gd name="connsiteY76" fmla="*/ 1775307 h 2237474"/>
              <a:gd name="connsiteX77" fmla="*/ 5643534 w 12192000"/>
              <a:gd name="connsiteY77" fmla="*/ 1802919 h 2237474"/>
              <a:gd name="connsiteX78" fmla="*/ 5518799 w 12192000"/>
              <a:gd name="connsiteY78" fmla="*/ 1818312 h 2237474"/>
              <a:gd name="connsiteX79" fmla="*/ 5505014 w 12192000"/>
              <a:gd name="connsiteY79" fmla="*/ 1819259 h 2237474"/>
              <a:gd name="connsiteX80" fmla="*/ 5453307 w 12192000"/>
              <a:gd name="connsiteY80" fmla="*/ 1815450 h 2237474"/>
              <a:gd name="connsiteX81" fmla="*/ 5221533 w 12192000"/>
              <a:gd name="connsiteY81" fmla="*/ 1846950 h 2237474"/>
              <a:gd name="connsiteX82" fmla="*/ 5149802 w 12192000"/>
              <a:gd name="connsiteY82" fmla="*/ 1844846 h 2237474"/>
              <a:gd name="connsiteX83" fmla="*/ 5114927 w 12192000"/>
              <a:gd name="connsiteY83" fmla="*/ 1847827 h 2237474"/>
              <a:gd name="connsiteX84" fmla="*/ 5108970 w 12192000"/>
              <a:gd name="connsiteY84" fmla="*/ 1847935 h 2237474"/>
              <a:gd name="connsiteX85" fmla="*/ 5067961 w 12192000"/>
              <a:gd name="connsiteY85" fmla="*/ 1845917 h 2237474"/>
              <a:gd name="connsiteX86" fmla="*/ 5007075 w 12192000"/>
              <a:gd name="connsiteY86" fmla="*/ 1838626 h 2237474"/>
              <a:gd name="connsiteX87" fmla="*/ 4944087 w 12192000"/>
              <a:gd name="connsiteY87" fmla="*/ 1823332 h 2237474"/>
              <a:gd name="connsiteX88" fmla="*/ 4907662 w 12192000"/>
              <a:gd name="connsiteY88" fmla="*/ 1816900 h 2237474"/>
              <a:gd name="connsiteX89" fmla="*/ 4882386 w 12192000"/>
              <a:gd name="connsiteY89" fmla="*/ 1809844 h 2237474"/>
              <a:gd name="connsiteX90" fmla="*/ 4811440 w 12192000"/>
              <a:gd name="connsiteY90" fmla="*/ 1804655 h 2237474"/>
              <a:gd name="connsiteX91" fmla="*/ 4691075 w 12192000"/>
              <a:gd name="connsiteY91" fmla="*/ 1801389 h 2237474"/>
              <a:gd name="connsiteX92" fmla="*/ 4611738 w 12192000"/>
              <a:gd name="connsiteY92" fmla="*/ 1776964 h 2237474"/>
              <a:gd name="connsiteX93" fmla="*/ 4560070 w 12192000"/>
              <a:gd name="connsiteY93" fmla="*/ 1785640 h 2237474"/>
              <a:gd name="connsiteX94" fmla="*/ 4536503 w 12192000"/>
              <a:gd name="connsiteY94" fmla="*/ 1785334 h 2237474"/>
              <a:gd name="connsiteX95" fmla="*/ 4513724 w 12192000"/>
              <a:gd name="connsiteY95" fmla="*/ 1791996 h 2237474"/>
              <a:gd name="connsiteX96" fmla="*/ 4459810 w 12192000"/>
              <a:gd name="connsiteY96" fmla="*/ 1797886 h 2237474"/>
              <a:gd name="connsiteX97" fmla="*/ 4379064 w 12192000"/>
              <a:gd name="connsiteY97" fmla="*/ 1817177 h 2237474"/>
              <a:gd name="connsiteX98" fmla="*/ 4290981 w 12192000"/>
              <a:gd name="connsiteY98" fmla="*/ 1839677 h 2237474"/>
              <a:gd name="connsiteX99" fmla="*/ 4238372 w 12192000"/>
              <a:gd name="connsiteY99" fmla="*/ 1851480 h 2237474"/>
              <a:gd name="connsiteX100" fmla="*/ 4232517 w 12192000"/>
              <a:gd name="connsiteY100" fmla="*/ 1852567 h 2237474"/>
              <a:gd name="connsiteX101" fmla="*/ 4191732 w 12192000"/>
              <a:gd name="connsiteY101" fmla="*/ 1857328 h 2237474"/>
              <a:gd name="connsiteX102" fmla="*/ 4065532 w 12192000"/>
              <a:gd name="connsiteY102" fmla="*/ 1855477 h 2237474"/>
              <a:gd name="connsiteX103" fmla="*/ 4028460 w 12192000"/>
              <a:gd name="connsiteY103" fmla="*/ 1855137 h 2237474"/>
              <a:gd name="connsiteX104" fmla="*/ 4002267 w 12192000"/>
              <a:gd name="connsiteY104" fmla="*/ 1852352 h 2237474"/>
              <a:gd name="connsiteX105" fmla="*/ 3931396 w 12192000"/>
              <a:gd name="connsiteY105" fmla="*/ 1858915 h 2237474"/>
              <a:gd name="connsiteX106" fmla="*/ 3812162 w 12192000"/>
              <a:gd name="connsiteY106" fmla="*/ 1875501 h 2237474"/>
              <a:gd name="connsiteX107" fmla="*/ 3729530 w 12192000"/>
              <a:gd name="connsiteY107" fmla="*/ 1864513 h 2237474"/>
              <a:gd name="connsiteX108" fmla="*/ 3680177 w 12192000"/>
              <a:gd name="connsiteY108" fmla="*/ 1881552 h 2237474"/>
              <a:gd name="connsiteX109" fmla="*/ 3567259 w 12192000"/>
              <a:gd name="connsiteY109" fmla="*/ 1893482 h 2237474"/>
              <a:gd name="connsiteX110" fmla="*/ 3405770 w 12192000"/>
              <a:gd name="connsiteY110" fmla="*/ 1904591 h 2237474"/>
              <a:gd name="connsiteX111" fmla="*/ 3280097 w 12192000"/>
              <a:gd name="connsiteY111" fmla="*/ 1919610 h 2237474"/>
              <a:gd name="connsiteX112" fmla="*/ 3123424 w 12192000"/>
              <a:gd name="connsiteY112" fmla="*/ 1952930 h 2237474"/>
              <a:gd name="connsiteX113" fmla="*/ 3009910 w 12192000"/>
              <a:gd name="connsiteY113" fmla="*/ 1957866 h 2237474"/>
              <a:gd name="connsiteX114" fmla="*/ 2995934 w 12192000"/>
              <a:gd name="connsiteY114" fmla="*/ 1967085 h 2237474"/>
              <a:gd name="connsiteX115" fmla="*/ 2980071 w 12192000"/>
              <a:gd name="connsiteY115" fmla="*/ 1972988 h 2237474"/>
              <a:gd name="connsiteX116" fmla="*/ 2978094 w 12192000"/>
              <a:gd name="connsiteY116" fmla="*/ 1972369 h 2237474"/>
              <a:gd name="connsiteX117" fmla="*/ 2942858 w 12192000"/>
              <a:gd name="connsiteY117" fmla="*/ 1981367 h 2237474"/>
              <a:gd name="connsiteX118" fmla="*/ 2875436 w 12192000"/>
              <a:gd name="connsiteY118" fmla="*/ 1996977 h 2237474"/>
              <a:gd name="connsiteX119" fmla="*/ 2874892 w 12192000"/>
              <a:gd name="connsiteY119" fmla="*/ 1996085 h 2237474"/>
              <a:gd name="connsiteX120" fmla="*/ 2864145 w 12192000"/>
              <a:gd name="connsiteY120" fmla="*/ 1994061 h 2237474"/>
              <a:gd name="connsiteX121" fmla="*/ 2843662 w 12192000"/>
              <a:gd name="connsiteY121" fmla="*/ 1992498 h 2237474"/>
              <a:gd name="connsiteX122" fmla="*/ 2796128 w 12192000"/>
              <a:gd name="connsiteY122" fmla="*/ 1976403 h 2237474"/>
              <a:gd name="connsiteX123" fmla="*/ 2756784 w 12192000"/>
              <a:gd name="connsiteY123" fmla="*/ 1985116 h 2237474"/>
              <a:gd name="connsiteX124" fmla="*/ 2748833 w 12192000"/>
              <a:gd name="connsiteY124" fmla="*/ 1986323 h 2237474"/>
              <a:gd name="connsiteX125" fmla="*/ 2748661 w 12192000"/>
              <a:gd name="connsiteY125" fmla="*/ 1986122 h 2237474"/>
              <a:gd name="connsiteX126" fmla="*/ 2740251 w 12192000"/>
              <a:gd name="connsiteY126" fmla="*/ 1986946 h 2237474"/>
              <a:gd name="connsiteX127" fmla="*/ 2718916 w 12192000"/>
              <a:gd name="connsiteY127" fmla="*/ 1990867 h 2237474"/>
              <a:gd name="connsiteX128" fmla="*/ 2713522 w 12192000"/>
              <a:gd name="connsiteY128" fmla="*/ 1990173 h 2237474"/>
              <a:gd name="connsiteX129" fmla="*/ 2680597 w 12192000"/>
              <a:gd name="connsiteY129" fmla="*/ 1984996 h 2237474"/>
              <a:gd name="connsiteX130" fmla="*/ 2578178 w 12192000"/>
              <a:gd name="connsiteY130" fmla="*/ 1990531 h 2237474"/>
              <a:gd name="connsiteX131" fmla="*/ 2476147 w 12192000"/>
              <a:gd name="connsiteY131" fmla="*/ 1998305 h 2237474"/>
              <a:gd name="connsiteX132" fmla="*/ 2373568 w 12192000"/>
              <a:gd name="connsiteY132" fmla="*/ 2003219 h 2237474"/>
              <a:gd name="connsiteX133" fmla="*/ 2321399 w 12192000"/>
              <a:gd name="connsiteY133" fmla="*/ 1989467 h 2237474"/>
              <a:gd name="connsiteX134" fmla="*/ 2315525 w 12192000"/>
              <a:gd name="connsiteY134" fmla="*/ 1989708 h 2237474"/>
              <a:gd name="connsiteX135" fmla="*/ 2300792 w 12192000"/>
              <a:gd name="connsiteY135" fmla="*/ 1994290 h 2237474"/>
              <a:gd name="connsiteX136" fmla="*/ 2295469 w 12192000"/>
              <a:gd name="connsiteY136" fmla="*/ 1996659 h 2237474"/>
              <a:gd name="connsiteX137" fmla="*/ 2287219 w 12192000"/>
              <a:gd name="connsiteY137" fmla="*/ 1998750 h 2237474"/>
              <a:gd name="connsiteX138" fmla="*/ 2286948 w 12192000"/>
              <a:gd name="connsiteY138" fmla="*/ 1998596 h 2237474"/>
              <a:gd name="connsiteX139" fmla="*/ 2243069 w 12192000"/>
              <a:gd name="connsiteY139" fmla="*/ 2015111 h 2237474"/>
              <a:gd name="connsiteX140" fmla="*/ 2186609 w 12192000"/>
              <a:gd name="connsiteY140" fmla="*/ 2008263 h 2237474"/>
              <a:gd name="connsiteX141" fmla="*/ 2164831 w 12192000"/>
              <a:gd name="connsiteY141" fmla="*/ 2010143 h 2237474"/>
              <a:gd name="connsiteX142" fmla="*/ 2152836 w 12192000"/>
              <a:gd name="connsiteY142" fmla="*/ 2010048 h 2237474"/>
              <a:gd name="connsiteX143" fmla="*/ 2117102 w 12192000"/>
              <a:gd name="connsiteY143" fmla="*/ 2023004 h 2237474"/>
              <a:gd name="connsiteX144" fmla="*/ 2111935 w 12192000"/>
              <a:gd name="connsiteY144" fmla="*/ 2023163 h 2237474"/>
              <a:gd name="connsiteX145" fmla="*/ 2089991 w 12192000"/>
              <a:gd name="connsiteY145" fmla="*/ 2034193 h 2237474"/>
              <a:gd name="connsiteX146" fmla="*/ 2058061 w 12192000"/>
              <a:gd name="connsiteY146" fmla="*/ 2047942 h 2237474"/>
              <a:gd name="connsiteX147" fmla="*/ 2055737 w 12192000"/>
              <a:gd name="connsiteY147" fmla="*/ 2047704 h 2237474"/>
              <a:gd name="connsiteX148" fmla="*/ 2042244 w 12192000"/>
              <a:gd name="connsiteY148" fmla="*/ 2055560 h 2237474"/>
              <a:gd name="connsiteX149" fmla="*/ 1976224 w 12192000"/>
              <a:gd name="connsiteY149" fmla="*/ 2074257 h 2237474"/>
              <a:gd name="connsiteX150" fmla="*/ 1877728 w 12192000"/>
              <a:gd name="connsiteY150" fmla="*/ 2101004 h 2237474"/>
              <a:gd name="connsiteX151" fmla="*/ 1759056 w 12192000"/>
              <a:gd name="connsiteY151" fmla="*/ 2125608 h 2237474"/>
              <a:gd name="connsiteX152" fmla="*/ 1637948 w 12192000"/>
              <a:gd name="connsiteY152" fmla="*/ 2172597 h 2237474"/>
              <a:gd name="connsiteX153" fmla="*/ 1434549 w 12192000"/>
              <a:gd name="connsiteY153" fmla="*/ 2234522 h 2237474"/>
              <a:gd name="connsiteX154" fmla="*/ 1398481 w 12192000"/>
              <a:gd name="connsiteY154" fmla="*/ 2237074 h 2237474"/>
              <a:gd name="connsiteX155" fmla="*/ 1398407 w 12192000"/>
              <a:gd name="connsiteY155" fmla="*/ 2237095 h 2237474"/>
              <a:gd name="connsiteX156" fmla="*/ 1370962 w 12192000"/>
              <a:gd name="connsiteY156" fmla="*/ 2237474 h 2237474"/>
              <a:gd name="connsiteX157" fmla="*/ 1356367 w 12192000"/>
              <a:gd name="connsiteY157" fmla="*/ 2235089 h 2237474"/>
              <a:gd name="connsiteX158" fmla="*/ 1324828 w 12192000"/>
              <a:gd name="connsiteY158" fmla="*/ 2231968 h 2237474"/>
              <a:gd name="connsiteX159" fmla="*/ 1297744 w 12192000"/>
              <a:gd name="connsiteY159" fmla="*/ 2235849 h 2237474"/>
              <a:gd name="connsiteX160" fmla="*/ 1286236 w 12192000"/>
              <a:gd name="connsiteY160" fmla="*/ 2233135 h 2237474"/>
              <a:gd name="connsiteX161" fmla="*/ 1283504 w 12192000"/>
              <a:gd name="connsiteY161" fmla="*/ 2233797 h 2237474"/>
              <a:gd name="connsiteX162" fmla="*/ 1279765 w 12192000"/>
              <a:gd name="connsiteY162" fmla="*/ 2229639 h 2237474"/>
              <a:gd name="connsiteX163" fmla="*/ 1195347 w 12192000"/>
              <a:gd name="connsiteY163" fmla="*/ 2212354 h 2237474"/>
              <a:gd name="connsiteX164" fmla="*/ 970251 w 12192000"/>
              <a:gd name="connsiteY164" fmla="*/ 2221029 h 2237474"/>
              <a:gd name="connsiteX165" fmla="*/ 812914 w 12192000"/>
              <a:gd name="connsiteY165" fmla="*/ 2202752 h 2237474"/>
              <a:gd name="connsiteX166" fmla="*/ 800195 w 12192000"/>
              <a:gd name="connsiteY166" fmla="*/ 2209407 h 2237474"/>
              <a:gd name="connsiteX167" fmla="*/ 784978 w 12192000"/>
              <a:gd name="connsiteY167" fmla="*/ 2212360 h 2237474"/>
              <a:gd name="connsiteX168" fmla="*/ 681987 w 12192000"/>
              <a:gd name="connsiteY168" fmla="*/ 2216757 h 2237474"/>
              <a:gd name="connsiteX169" fmla="*/ 669923 w 12192000"/>
              <a:gd name="connsiteY169" fmla="*/ 2211682 h 2237474"/>
              <a:gd name="connsiteX170" fmla="*/ 648680 w 12192000"/>
              <a:gd name="connsiteY170" fmla="*/ 2206229 h 2237474"/>
              <a:gd name="connsiteX171" fmla="*/ 597225 w 12192000"/>
              <a:gd name="connsiteY171" fmla="*/ 2180999 h 2237474"/>
              <a:gd name="connsiteX172" fmla="*/ 558449 w 12192000"/>
              <a:gd name="connsiteY172" fmla="*/ 2182346 h 2237474"/>
              <a:gd name="connsiteX173" fmla="*/ 550517 w 12192000"/>
              <a:gd name="connsiteY173" fmla="*/ 2182060 h 2237474"/>
              <a:gd name="connsiteX174" fmla="*/ 550309 w 12192000"/>
              <a:gd name="connsiteY174" fmla="*/ 2181825 h 2237474"/>
              <a:gd name="connsiteX175" fmla="*/ 541836 w 12192000"/>
              <a:gd name="connsiteY175" fmla="*/ 2181063 h 2237474"/>
              <a:gd name="connsiteX176" fmla="*/ 536057 w 12192000"/>
              <a:gd name="connsiteY176" fmla="*/ 2181537 h 2237474"/>
              <a:gd name="connsiteX177" fmla="*/ 520671 w 12192000"/>
              <a:gd name="connsiteY177" fmla="*/ 2180980 h 2237474"/>
              <a:gd name="connsiteX178" fmla="*/ 515024 w 12192000"/>
              <a:gd name="connsiteY178" fmla="*/ 2179258 h 2237474"/>
              <a:gd name="connsiteX179" fmla="*/ 512278 w 12192000"/>
              <a:gd name="connsiteY179" fmla="*/ 2176369 h 2237474"/>
              <a:gd name="connsiteX180" fmla="*/ 480419 w 12192000"/>
              <a:gd name="connsiteY180" fmla="*/ 2167807 h 2237474"/>
              <a:gd name="connsiteX181" fmla="*/ 413835 w 12192000"/>
              <a:gd name="connsiteY181" fmla="*/ 2156783 h 2237474"/>
              <a:gd name="connsiteX182" fmla="*/ 376513 w 12192000"/>
              <a:gd name="connsiteY182" fmla="*/ 2154014 h 2237474"/>
              <a:gd name="connsiteX183" fmla="*/ 273386 w 12192000"/>
              <a:gd name="connsiteY183" fmla="*/ 2142551 h 2237474"/>
              <a:gd name="connsiteX184" fmla="*/ 169207 w 12192000"/>
              <a:gd name="connsiteY184" fmla="*/ 2128100 h 2237474"/>
              <a:gd name="connsiteX185" fmla="*/ 93149 w 12192000"/>
              <a:gd name="connsiteY185" fmla="*/ 2105324 h 2237474"/>
              <a:gd name="connsiteX186" fmla="*/ 88109 w 12192000"/>
              <a:gd name="connsiteY186" fmla="*/ 2106704 h 2237474"/>
              <a:gd name="connsiteX187" fmla="*/ 80022 w 12192000"/>
              <a:gd name="connsiteY187" fmla="*/ 2107254 h 2237474"/>
              <a:gd name="connsiteX188" fmla="*/ 79717 w 12192000"/>
              <a:gd name="connsiteY188" fmla="*/ 2107046 h 2237474"/>
              <a:gd name="connsiteX189" fmla="*/ 72352 w 12192000"/>
              <a:gd name="connsiteY189" fmla="*/ 2107991 h 2237474"/>
              <a:gd name="connsiteX190" fmla="*/ 37645 w 12192000"/>
              <a:gd name="connsiteY190" fmla="*/ 2115401 h 2237474"/>
              <a:gd name="connsiteX191" fmla="*/ 4572 w 12192000"/>
              <a:gd name="connsiteY191" fmla="*/ 2111091 h 2237474"/>
              <a:gd name="connsiteX192" fmla="*/ 0 w 12192000"/>
              <a:gd name="connsiteY192" fmla="*/ 2110468 h 2237474"/>
              <a:gd name="connsiteX193" fmla="*/ 0 w 12192000"/>
              <a:gd name="connsiteY193"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34800 w 12192000"/>
              <a:gd name="connsiteY6" fmla="*/ 747840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34688 w 12192000"/>
              <a:gd name="connsiteY12" fmla="*/ 757726 h 2237474"/>
              <a:gd name="connsiteX13" fmla="*/ 10805004 w 12192000"/>
              <a:gd name="connsiteY13" fmla="*/ 757573 h 2237474"/>
              <a:gd name="connsiteX14" fmla="*/ 10739478 w 12192000"/>
              <a:gd name="connsiteY14" fmla="*/ 776841 h 2237474"/>
              <a:gd name="connsiteX15" fmla="*/ 10458762 w 12192000"/>
              <a:gd name="connsiteY15" fmla="*/ 755400 h 2237474"/>
              <a:gd name="connsiteX16" fmla="*/ 10211200 w 12192000"/>
              <a:gd name="connsiteY16" fmla="*/ 767513 h 2237474"/>
              <a:gd name="connsiteX17" fmla="*/ 10167995 w 12192000"/>
              <a:gd name="connsiteY17" fmla="*/ 760843 h 2237474"/>
              <a:gd name="connsiteX18" fmla="*/ 9997044 w 12192000"/>
              <a:gd name="connsiteY18" fmla="*/ 780129 h 2237474"/>
              <a:gd name="connsiteX19" fmla="*/ 9943887 w 12192000"/>
              <a:gd name="connsiteY19" fmla="*/ 804141 h 2237474"/>
              <a:gd name="connsiteX20" fmla="*/ 9918248 w 12192000"/>
              <a:gd name="connsiteY20" fmla="*/ 816628 h 2237474"/>
              <a:gd name="connsiteX21" fmla="*/ 9767091 w 12192000"/>
              <a:gd name="connsiteY21" fmla="*/ 870550 h 2237474"/>
              <a:gd name="connsiteX22" fmla="*/ 9683005 w 12192000"/>
              <a:gd name="connsiteY22" fmla="*/ 894128 h 2237474"/>
              <a:gd name="connsiteX23" fmla="*/ 9594438 w 12192000"/>
              <a:gd name="connsiteY23" fmla="*/ 919051 h 2237474"/>
              <a:gd name="connsiteX24" fmla="*/ 9577033 w 12192000"/>
              <a:gd name="connsiteY24" fmla="*/ 922857 h 2237474"/>
              <a:gd name="connsiteX25" fmla="*/ 9544189 w 12192000"/>
              <a:gd name="connsiteY25" fmla="*/ 938966 h 2237474"/>
              <a:gd name="connsiteX26" fmla="*/ 9500499 w 12192000"/>
              <a:gd name="connsiteY26" fmla="*/ 954680 h 2237474"/>
              <a:gd name="connsiteX27" fmla="*/ 9428195 w 12192000"/>
              <a:gd name="connsiteY27" fmla="*/ 986225 h 2237474"/>
              <a:gd name="connsiteX28" fmla="*/ 9410017 w 12192000"/>
              <a:gd name="connsiteY28" fmla="*/ 993931 h 2237474"/>
              <a:gd name="connsiteX29" fmla="*/ 9392919 w 12192000"/>
              <a:gd name="connsiteY29" fmla="*/ 994656 h 2237474"/>
              <a:gd name="connsiteX30" fmla="*/ 9278619 w 12192000"/>
              <a:gd name="connsiteY30" fmla="*/ 1011878 h 2237474"/>
              <a:gd name="connsiteX31" fmla="*/ 9268019 w 12192000"/>
              <a:gd name="connsiteY31" fmla="*/ 1007442 h 2237474"/>
              <a:gd name="connsiteX32" fmla="*/ 9234662 w 12192000"/>
              <a:gd name="connsiteY32" fmla="*/ 1023056 h 2237474"/>
              <a:gd name="connsiteX33" fmla="*/ 9181033 w 12192000"/>
              <a:gd name="connsiteY33" fmla="*/ 1037921 h 2237474"/>
              <a:gd name="connsiteX34" fmla="*/ 9155969 w 12192000"/>
              <a:gd name="connsiteY34" fmla="*/ 1046804 h 2237474"/>
              <a:gd name="connsiteX35" fmla="*/ 9133985 w 12192000"/>
              <a:gd name="connsiteY35" fmla="*/ 1046450 h 2237474"/>
              <a:gd name="connsiteX36" fmla="*/ 9003462 w 12192000"/>
              <a:gd name="connsiteY36" fmla="*/ 1042406 h 2237474"/>
              <a:gd name="connsiteX37" fmla="*/ 8968445 w 12192000"/>
              <a:gd name="connsiteY37" fmla="*/ 1052169 h 2237474"/>
              <a:gd name="connsiteX38" fmla="*/ 8886001 w 12192000"/>
              <a:gd name="connsiteY38" fmla="*/ 1067468 h 2237474"/>
              <a:gd name="connsiteX39" fmla="*/ 8838610 w 12192000"/>
              <a:gd name="connsiteY39" fmla="*/ 1075091 h 2237474"/>
              <a:gd name="connsiteX40" fmla="*/ 8750383 w 12192000"/>
              <a:gd name="connsiteY40" fmla="*/ 1097387 h 2237474"/>
              <a:gd name="connsiteX41" fmla="*/ 8665605 w 12192000"/>
              <a:gd name="connsiteY41" fmla="*/ 1110791 h 2237474"/>
              <a:gd name="connsiteX42" fmla="*/ 8584946 w 12192000"/>
              <a:gd name="connsiteY42" fmla="*/ 1135226 h 2237474"/>
              <a:gd name="connsiteX43" fmla="*/ 8460755 w 12192000"/>
              <a:gd name="connsiteY43" fmla="*/ 1203427 h 2237474"/>
              <a:gd name="connsiteX44" fmla="*/ 8419755 w 12192000"/>
              <a:gd name="connsiteY44" fmla="*/ 1216260 h 2237474"/>
              <a:gd name="connsiteX45" fmla="*/ 8411626 w 12192000"/>
              <a:gd name="connsiteY45" fmla="*/ 1214397 h 2237474"/>
              <a:gd name="connsiteX46" fmla="*/ 8363469 w 12192000"/>
              <a:gd name="connsiteY46" fmla="*/ 1246658 h 2237474"/>
              <a:gd name="connsiteX47" fmla="*/ 8275497 w 12192000"/>
              <a:gd name="connsiteY47" fmla="*/ 1264396 h 2237474"/>
              <a:gd name="connsiteX48" fmla="*/ 8206287 w 12192000"/>
              <a:gd name="connsiteY48" fmla="*/ 1273060 h 2237474"/>
              <a:gd name="connsiteX49" fmla="*/ 8139997 w 12192000"/>
              <a:gd name="connsiteY49" fmla="*/ 1282713 h 2237474"/>
              <a:gd name="connsiteX50" fmla="*/ 8074238 w 12192000"/>
              <a:gd name="connsiteY50" fmla="*/ 1301895 h 2237474"/>
              <a:gd name="connsiteX51" fmla="*/ 7942099 w 12192000"/>
              <a:gd name="connsiteY51" fmla="*/ 1336332 h 2237474"/>
              <a:gd name="connsiteX52" fmla="*/ 7902328 w 12192000"/>
              <a:gd name="connsiteY52" fmla="*/ 1345865 h 2237474"/>
              <a:gd name="connsiteX53" fmla="*/ 7840612 w 12192000"/>
              <a:gd name="connsiteY53" fmla="*/ 1369373 h 2237474"/>
              <a:gd name="connsiteX54" fmla="*/ 7786819 w 12192000"/>
              <a:gd name="connsiteY54" fmla="*/ 1378970 h 2237474"/>
              <a:gd name="connsiteX55" fmla="*/ 7548172 w 12192000"/>
              <a:gd name="connsiteY55" fmla="*/ 1417460 h 2237474"/>
              <a:gd name="connsiteX56" fmla="*/ 7483437 w 12192000"/>
              <a:gd name="connsiteY56" fmla="*/ 1478152 h 2237474"/>
              <a:gd name="connsiteX57" fmla="*/ 7377870 w 12192000"/>
              <a:gd name="connsiteY57" fmla="*/ 1523319 h 2237474"/>
              <a:gd name="connsiteX58" fmla="*/ 7230737 w 12192000"/>
              <a:gd name="connsiteY58" fmla="*/ 1562633 h 2237474"/>
              <a:gd name="connsiteX59" fmla="*/ 7224458 w 12192000"/>
              <a:gd name="connsiteY59" fmla="*/ 1573008 h 2237474"/>
              <a:gd name="connsiteX60" fmla="*/ 7183121 w 12192000"/>
              <a:gd name="connsiteY60" fmla="*/ 1595162 h 2237474"/>
              <a:gd name="connsiteX61" fmla="*/ 7164601 w 12192000"/>
              <a:gd name="connsiteY61" fmla="*/ 1606490 h 2237474"/>
              <a:gd name="connsiteX62" fmla="*/ 7031309 w 12192000"/>
              <a:gd name="connsiteY62" fmla="*/ 1619451 h 2237474"/>
              <a:gd name="connsiteX63" fmla="*/ 6900177 w 12192000"/>
              <a:gd name="connsiteY63" fmla="*/ 1636016 h 2237474"/>
              <a:gd name="connsiteX64" fmla="*/ 6795372 w 12192000"/>
              <a:gd name="connsiteY64" fmla="*/ 1644845 h 2237474"/>
              <a:gd name="connsiteX65" fmla="*/ 6692251 w 12192000"/>
              <a:gd name="connsiteY65" fmla="*/ 1656357 h 2237474"/>
              <a:gd name="connsiteX66" fmla="*/ 6655235 w 12192000"/>
              <a:gd name="connsiteY66" fmla="*/ 1661869 h 2237474"/>
              <a:gd name="connsiteX67" fmla="*/ 6554894 w 12192000"/>
              <a:gd name="connsiteY67" fmla="*/ 1664428 h 2237474"/>
              <a:gd name="connsiteX68" fmla="*/ 6516595 w 12192000"/>
              <a:gd name="connsiteY68" fmla="*/ 1667475 h 2237474"/>
              <a:gd name="connsiteX69" fmla="*/ 6508541 w 12192000"/>
              <a:gd name="connsiteY69" fmla="*/ 1668757 h 2237474"/>
              <a:gd name="connsiteX70" fmla="*/ 6471012 w 12192000"/>
              <a:gd name="connsiteY70" fmla="*/ 1678604 h 2237474"/>
              <a:gd name="connsiteX71" fmla="*/ 6364035 w 12192000"/>
              <a:gd name="connsiteY71" fmla="*/ 1667683 h 2237474"/>
              <a:gd name="connsiteX72" fmla="*/ 6280959 w 12192000"/>
              <a:gd name="connsiteY72" fmla="*/ 1689329 h 2237474"/>
              <a:gd name="connsiteX73" fmla="*/ 6243319 w 12192000"/>
              <a:gd name="connsiteY73" fmla="*/ 1695560 h 2237474"/>
              <a:gd name="connsiteX74" fmla="*/ 6098321 w 12192000"/>
              <a:gd name="connsiteY74" fmla="*/ 1721646 h 2237474"/>
              <a:gd name="connsiteX75" fmla="*/ 5880652 w 12192000"/>
              <a:gd name="connsiteY75" fmla="*/ 1779643 h 2237474"/>
              <a:gd name="connsiteX76" fmla="*/ 5785959 w 12192000"/>
              <a:gd name="connsiteY76" fmla="*/ 1775307 h 2237474"/>
              <a:gd name="connsiteX77" fmla="*/ 5643534 w 12192000"/>
              <a:gd name="connsiteY77" fmla="*/ 1802919 h 2237474"/>
              <a:gd name="connsiteX78" fmla="*/ 5518799 w 12192000"/>
              <a:gd name="connsiteY78" fmla="*/ 1818312 h 2237474"/>
              <a:gd name="connsiteX79" fmla="*/ 5505014 w 12192000"/>
              <a:gd name="connsiteY79" fmla="*/ 1819259 h 2237474"/>
              <a:gd name="connsiteX80" fmla="*/ 5453307 w 12192000"/>
              <a:gd name="connsiteY80" fmla="*/ 1815450 h 2237474"/>
              <a:gd name="connsiteX81" fmla="*/ 5221533 w 12192000"/>
              <a:gd name="connsiteY81" fmla="*/ 1846950 h 2237474"/>
              <a:gd name="connsiteX82" fmla="*/ 5149802 w 12192000"/>
              <a:gd name="connsiteY82" fmla="*/ 1844846 h 2237474"/>
              <a:gd name="connsiteX83" fmla="*/ 5114927 w 12192000"/>
              <a:gd name="connsiteY83" fmla="*/ 1847827 h 2237474"/>
              <a:gd name="connsiteX84" fmla="*/ 5108970 w 12192000"/>
              <a:gd name="connsiteY84" fmla="*/ 1847935 h 2237474"/>
              <a:gd name="connsiteX85" fmla="*/ 5067961 w 12192000"/>
              <a:gd name="connsiteY85" fmla="*/ 1845917 h 2237474"/>
              <a:gd name="connsiteX86" fmla="*/ 5007075 w 12192000"/>
              <a:gd name="connsiteY86" fmla="*/ 1838626 h 2237474"/>
              <a:gd name="connsiteX87" fmla="*/ 4944087 w 12192000"/>
              <a:gd name="connsiteY87" fmla="*/ 1823332 h 2237474"/>
              <a:gd name="connsiteX88" fmla="*/ 4907662 w 12192000"/>
              <a:gd name="connsiteY88" fmla="*/ 1816900 h 2237474"/>
              <a:gd name="connsiteX89" fmla="*/ 4882386 w 12192000"/>
              <a:gd name="connsiteY89" fmla="*/ 1809844 h 2237474"/>
              <a:gd name="connsiteX90" fmla="*/ 4811440 w 12192000"/>
              <a:gd name="connsiteY90" fmla="*/ 1804655 h 2237474"/>
              <a:gd name="connsiteX91" fmla="*/ 4691075 w 12192000"/>
              <a:gd name="connsiteY91" fmla="*/ 1801389 h 2237474"/>
              <a:gd name="connsiteX92" fmla="*/ 4611738 w 12192000"/>
              <a:gd name="connsiteY92" fmla="*/ 1776964 h 2237474"/>
              <a:gd name="connsiteX93" fmla="*/ 4560070 w 12192000"/>
              <a:gd name="connsiteY93" fmla="*/ 1785640 h 2237474"/>
              <a:gd name="connsiteX94" fmla="*/ 4536503 w 12192000"/>
              <a:gd name="connsiteY94" fmla="*/ 1785334 h 2237474"/>
              <a:gd name="connsiteX95" fmla="*/ 4513724 w 12192000"/>
              <a:gd name="connsiteY95" fmla="*/ 1791996 h 2237474"/>
              <a:gd name="connsiteX96" fmla="*/ 4459810 w 12192000"/>
              <a:gd name="connsiteY96" fmla="*/ 1797886 h 2237474"/>
              <a:gd name="connsiteX97" fmla="*/ 4379064 w 12192000"/>
              <a:gd name="connsiteY97" fmla="*/ 1817177 h 2237474"/>
              <a:gd name="connsiteX98" fmla="*/ 4290981 w 12192000"/>
              <a:gd name="connsiteY98" fmla="*/ 1839677 h 2237474"/>
              <a:gd name="connsiteX99" fmla="*/ 4238372 w 12192000"/>
              <a:gd name="connsiteY99" fmla="*/ 1851480 h 2237474"/>
              <a:gd name="connsiteX100" fmla="*/ 4232517 w 12192000"/>
              <a:gd name="connsiteY100" fmla="*/ 1852567 h 2237474"/>
              <a:gd name="connsiteX101" fmla="*/ 4191732 w 12192000"/>
              <a:gd name="connsiteY101" fmla="*/ 1857328 h 2237474"/>
              <a:gd name="connsiteX102" fmla="*/ 4065532 w 12192000"/>
              <a:gd name="connsiteY102" fmla="*/ 1855477 h 2237474"/>
              <a:gd name="connsiteX103" fmla="*/ 4028460 w 12192000"/>
              <a:gd name="connsiteY103" fmla="*/ 1855137 h 2237474"/>
              <a:gd name="connsiteX104" fmla="*/ 4002267 w 12192000"/>
              <a:gd name="connsiteY104" fmla="*/ 1852352 h 2237474"/>
              <a:gd name="connsiteX105" fmla="*/ 3931396 w 12192000"/>
              <a:gd name="connsiteY105" fmla="*/ 1858915 h 2237474"/>
              <a:gd name="connsiteX106" fmla="*/ 3812162 w 12192000"/>
              <a:gd name="connsiteY106" fmla="*/ 1875501 h 2237474"/>
              <a:gd name="connsiteX107" fmla="*/ 3729530 w 12192000"/>
              <a:gd name="connsiteY107" fmla="*/ 1864513 h 2237474"/>
              <a:gd name="connsiteX108" fmla="*/ 3680177 w 12192000"/>
              <a:gd name="connsiteY108" fmla="*/ 1881552 h 2237474"/>
              <a:gd name="connsiteX109" fmla="*/ 3567259 w 12192000"/>
              <a:gd name="connsiteY109" fmla="*/ 1893482 h 2237474"/>
              <a:gd name="connsiteX110" fmla="*/ 3405770 w 12192000"/>
              <a:gd name="connsiteY110" fmla="*/ 1904591 h 2237474"/>
              <a:gd name="connsiteX111" fmla="*/ 3280097 w 12192000"/>
              <a:gd name="connsiteY111" fmla="*/ 1919610 h 2237474"/>
              <a:gd name="connsiteX112" fmla="*/ 3123424 w 12192000"/>
              <a:gd name="connsiteY112" fmla="*/ 1952930 h 2237474"/>
              <a:gd name="connsiteX113" fmla="*/ 3009910 w 12192000"/>
              <a:gd name="connsiteY113" fmla="*/ 1957866 h 2237474"/>
              <a:gd name="connsiteX114" fmla="*/ 2995934 w 12192000"/>
              <a:gd name="connsiteY114" fmla="*/ 1967085 h 2237474"/>
              <a:gd name="connsiteX115" fmla="*/ 2980071 w 12192000"/>
              <a:gd name="connsiteY115" fmla="*/ 1972988 h 2237474"/>
              <a:gd name="connsiteX116" fmla="*/ 2978094 w 12192000"/>
              <a:gd name="connsiteY116" fmla="*/ 1972369 h 2237474"/>
              <a:gd name="connsiteX117" fmla="*/ 2942858 w 12192000"/>
              <a:gd name="connsiteY117" fmla="*/ 1981367 h 2237474"/>
              <a:gd name="connsiteX118" fmla="*/ 2875436 w 12192000"/>
              <a:gd name="connsiteY118" fmla="*/ 1996977 h 2237474"/>
              <a:gd name="connsiteX119" fmla="*/ 2874892 w 12192000"/>
              <a:gd name="connsiteY119" fmla="*/ 1996085 h 2237474"/>
              <a:gd name="connsiteX120" fmla="*/ 2864145 w 12192000"/>
              <a:gd name="connsiteY120" fmla="*/ 1994061 h 2237474"/>
              <a:gd name="connsiteX121" fmla="*/ 2843662 w 12192000"/>
              <a:gd name="connsiteY121" fmla="*/ 1992498 h 2237474"/>
              <a:gd name="connsiteX122" fmla="*/ 2796128 w 12192000"/>
              <a:gd name="connsiteY122" fmla="*/ 1976403 h 2237474"/>
              <a:gd name="connsiteX123" fmla="*/ 2756784 w 12192000"/>
              <a:gd name="connsiteY123" fmla="*/ 1985116 h 2237474"/>
              <a:gd name="connsiteX124" fmla="*/ 2748833 w 12192000"/>
              <a:gd name="connsiteY124" fmla="*/ 1986323 h 2237474"/>
              <a:gd name="connsiteX125" fmla="*/ 2748661 w 12192000"/>
              <a:gd name="connsiteY125" fmla="*/ 1986122 h 2237474"/>
              <a:gd name="connsiteX126" fmla="*/ 2740251 w 12192000"/>
              <a:gd name="connsiteY126" fmla="*/ 1986946 h 2237474"/>
              <a:gd name="connsiteX127" fmla="*/ 2718916 w 12192000"/>
              <a:gd name="connsiteY127" fmla="*/ 1990867 h 2237474"/>
              <a:gd name="connsiteX128" fmla="*/ 2713522 w 12192000"/>
              <a:gd name="connsiteY128" fmla="*/ 1990173 h 2237474"/>
              <a:gd name="connsiteX129" fmla="*/ 2680597 w 12192000"/>
              <a:gd name="connsiteY129" fmla="*/ 1984996 h 2237474"/>
              <a:gd name="connsiteX130" fmla="*/ 2578178 w 12192000"/>
              <a:gd name="connsiteY130" fmla="*/ 1990531 h 2237474"/>
              <a:gd name="connsiteX131" fmla="*/ 2476147 w 12192000"/>
              <a:gd name="connsiteY131" fmla="*/ 1998305 h 2237474"/>
              <a:gd name="connsiteX132" fmla="*/ 2373568 w 12192000"/>
              <a:gd name="connsiteY132" fmla="*/ 2003219 h 2237474"/>
              <a:gd name="connsiteX133" fmla="*/ 2321399 w 12192000"/>
              <a:gd name="connsiteY133" fmla="*/ 1989467 h 2237474"/>
              <a:gd name="connsiteX134" fmla="*/ 2315525 w 12192000"/>
              <a:gd name="connsiteY134" fmla="*/ 1989708 h 2237474"/>
              <a:gd name="connsiteX135" fmla="*/ 2300792 w 12192000"/>
              <a:gd name="connsiteY135" fmla="*/ 1994290 h 2237474"/>
              <a:gd name="connsiteX136" fmla="*/ 2295469 w 12192000"/>
              <a:gd name="connsiteY136" fmla="*/ 1996659 h 2237474"/>
              <a:gd name="connsiteX137" fmla="*/ 2287219 w 12192000"/>
              <a:gd name="connsiteY137" fmla="*/ 1998750 h 2237474"/>
              <a:gd name="connsiteX138" fmla="*/ 2286948 w 12192000"/>
              <a:gd name="connsiteY138" fmla="*/ 1998596 h 2237474"/>
              <a:gd name="connsiteX139" fmla="*/ 2243069 w 12192000"/>
              <a:gd name="connsiteY139" fmla="*/ 2015111 h 2237474"/>
              <a:gd name="connsiteX140" fmla="*/ 2186609 w 12192000"/>
              <a:gd name="connsiteY140" fmla="*/ 2008263 h 2237474"/>
              <a:gd name="connsiteX141" fmla="*/ 2164831 w 12192000"/>
              <a:gd name="connsiteY141" fmla="*/ 2010143 h 2237474"/>
              <a:gd name="connsiteX142" fmla="*/ 2152836 w 12192000"/>
              <a:gd name="connsiteY142" fmla="*/ 2010048 h 2237474"/>
              <a:gd name="connsiteX143" fmla="*/ 2117102 w 12192000"/>
              <a:gd name="connsiteY143" fmla="*/ 2023004 h 2237474"/>
              <a:gd name="connsiteX144" fmla="*/ 2111935 w 12192000"/>
              <a:gd name="connsiteY144" fmla="*/ 2023163 h 2237474"/>
              <a:gd name="connsiteX145" fmla="*/ 2089991 w 12192000"/>
              <a:gd name="connsiteY145" fmla="*/ 2034193 h 2237474"/>
              <a:gd name="connsiteX146" fmla="*/ 2058061 w 12192000"/>
              <a:gd name="connsiteY146" fmla="*/ 2047942 h 2237474"/>
              <a:gd name="connsiteX147" fmla="*/ 2055737 w 12192000"/>
              <a:gd name="connsiteY147" fmla="*/ 2047704 h 2237474"/>
              <a:gd name="connsiteX148" fmla="*/ 2042244 w 12192000"/>
              <a:gd name="connsiteY148" fmla="*/ 2055560 h 2237474"/>
              <a:gd name="connsiteX149" fmla="*/ 1976224 w 12192000"/>
              <a:gd name="connsiteY149" fmla="*/ 2074257 h 2237474"/>
              <a:gd name="connsiteX150" fmla="*/ 1877728 w 12192000"/>
              <a:gd name="connsiteY150" fmla="*/ 2101004 h 2237474"/>
              <a:gd name="connsiteX151" fmla="*/ 1759056 w 12192000"/>
              <a:gd name="connsiteY151" fmla="*/ 2125608 h 2237474"/>
              <a:gd name="connsiteX152" fmla="*/ 1637948 w 12192000"/>
              <a:gd name="connsiteY152" fmla="*/ 2172597 h 2237474"/>
              <a:gd name="connsiteX153" fmla="*/ 1434549 w 12192000"/>
              <a:gd name="connsiteY153" fmla="*/ 2234522 h 2237474"/>
              <a:gd name="connsiteX154" fmla="*/ 1398481 w 12192000"/>
              <a:gd name="connsiteY154" fmla="*/ 2237074 h 2237474"/>
              <a:gd name="connsiteX155" fmla="*/ 1398407 w 12192000"/>
              <a:gd name="connsiteY155" fmla="*/ 2237095 h 2237474"/>
              <a:gd name="connsiteX156" fmla="*/ 1370962 w 12192000"/>
              <a:gd name="connsiteY156" fmla="*/ 2237474 h 2237474"/>
              <a:gd name="connsiteX157" fmla="*/ 1356367 w 12192000"/>
              <a:gd name="connsiteY157" fmla="*/ 2235089 h 2237474"/>
              <a:gd name="connsiteX158" fmla="*/ 1324828 w 12192000"/>
              <a:gd name="connsiteY158" fmla="*/ 2231968 h 2237474"/>
              <a:gd name="connsiteX159" fmla="*/ 1297744 w 12192000"/>
              <a:gd name="connsiteY159" fmla="*/ 2235849 h 2237474"/>
              <a:gd name="connsiteX160" fmla="*/ 1286236 w 12192000"/>
              <a:gd name="connsiteY160" fmla="*/ 2233135 h 2237474"/>
              <a:gd name="connsiteX161" fmla="*/ 1283504 w 12192000"/>
              <a:gd name="connsiteY161" fmla="*/ 2233797 h 2237474"/>
              <a:gd name="connsiteX162" fmla="*/ 1279765 w 12192000"/>
              <a:gd name="connsiteY162" fmla="*/ 2229639 h 2237474"/>
              <a:gd name="connsiteX163" fmla="*/ 1195347 w 12192000"/>
              <a:gd name="connsiteY163" fmla="*/ 2212354 h 2237474"/>
              <a:gd name="connsiteX164" fmla="*/ 970251 w 12192000"/>
              <a:gd name="connsiteY164" fmla="*/ 2221029 h 2237474"/>
              <a:gd name="connsiteX165" fmla="*/ 812914 w 12192000"/>
              <a:gd name="connsiteY165" fmla="*/ 2202752 h 2237474"/>
              <a:gd name="connsiteX166" fmla="*/ 800195 w 12192000"/>
              <a:gd name="connsiteY166" fmla="*/ 2209407 h 2237474"/>
              <a:gd name="connsiteX167" fmla="*/ 784978 w 12192000"/>
              <a:gd name="connsiteY167" fmla="*/ 2212360 h 2237474"/>
              <a:gd name="connsiteX168" fmla="*/ 681987 w 12192000"/>
              <a:gd name="connsiteY168" fmla="*/ 2216757 h 2237474"/>
              <a:gd name="connsiteX169" fmla="*/ 669923 w 12192000"/>
              <a:gd name="connsiteY169" fmla="*/ 2211682 h 2237474"/>
              <a:gd name="connsiteX170" fmla="*/ 648680 w 12192000"/>
              <a:gd name="connsiteY170" fmla="*/ 2206229 h 2237474"/>
              <a:gd name="connsiteX171" fmla="*/ 597225 w 12192000"/>
              <a:gd name="connsiteY171" fmla="*/ 2180999 h 2237474"/>
              <a:gd name="connsiteX172" fmla="*/ 558449 w 12192000"/>
              <a:gd name="connsiteY172" fmla="*/ 2182346 h 2237474"/>
              <a:gd name="connsiteX173" fmla="*/ 550517 w 12192000"/>
              <a:gd name="connsiteY173" fmla="*/ 2182060 h 2237474"/>
              <a:gd name="connsiteX174" fmla="*/ 550309 w 12192000"/>
              <a:gd name="connsiteY174" fmla="*/ 2181825 h 2237474"/>
              <a:gd name="connsiteX175" fmla="*/ 541836 w 12192000"/>
              <a:gd name="connsiteY175" fmla="*/ 2181063 h 2237474"/>
              <a:gd name="connsiteX176" fmla="*/ 536057 w 12192000"/>
              <a:gd name="connsiteY176" fmla="*/ 2181537 h 2237474"/>
              <a:gd name="connsiteX177" fmla="*/ 520671 w 12192000"/>
              <a:gd name="connsiteY177" fmla="*/ 2180980 h 2237474"/>
              <a:gd name="connsiteX178" fmla="*/ 515024 w 12192000"/>
              <a:gd name="connsiteY178" fmla="*/ 2179258 h 2237474"/>
              <a:gd name="connsiteX179" fmla="*/ 512278 w 12192000"/>
              <a:gd name="connsiteY179" fmla="*/ 2176369 h 2237474"/>
              <a:gd name="connsiteX180" fmla="*/ 480419 w 12192000"/>
              <a:gd name="connsiteY180" fmla="*/ 2167807 h 2237474"/>
              <a:gd name="connsiteX181" fmla="*/ 413835 w 12192000"/>
              <a:gd name="connsiteY181" fmla="*/ 2156783 h 2237474"/>
              <a:gd name="connsiteX182" fmla="*/ 376513 w 12192000"/>
              <a:gd name="connsiteY182" fmla="*/ 2154014 h 2237474"/>
              <a:gd name="connsiteX183" fmla="*/ 273386 w 12192000"/>
              <a:gd name="connsiteY183" fmla="*/ 2142551 h 2237474"/>
              <a:gd name="connsiteX184" fmla="*/ 169207 w 12192000"/>
              <a:gd name="connsiteY184" fmla="*/ 2128100 h 2237474"/>
              <a:gd name="connsiteX185" fmla="*/ 93149 w 12192000"/>
              <a:gd name="connsiteY185" fmla="*/ 2105324 h 2237474"/>
              <a:gd name="connsiteX186" fmla="*/ 88109 w 12192000"/>
              <a:gd name="connsiteY186" fmla="*/ 2106704 h 2237474"/>
              <a:gd name="connsiteX187" fmla="*/ 80022 w 12192000"/>
              <a:gd name="connsiteY187" fmla="*/ 2107254 h 2237474"/>
              <a:gd name="connsiteX188" fmla="*/ 79717 w 12192000"/>
              <a:gd name="connsiteY188" fmla="*/ 2107046 h 2237474"/>
              <a:gd name="connsiteX189" fmla="*/ 72352 w 12192000"/>
              <a:gd name="connsiteY189" fmla="*/ 2107991 h 2237474"/>
              <a:gd name="connsiteX190" fmla="*/ 37645 w 12192000"/>
              <a:gd name="connsiteY190" fmla="*/ 2115401 h 2237474"/>
              <a:gd name="connsiteX191" fmla="*/ 4572 w 12192000"/>
              <a:gd name="connsiteY191" fmla="*/ 2111091 h 2237474"/>
              <a:gd name="connsiteX192" fmla="*/ 0 w 12192000"/>
              <a:gd name="connsiteY192" fmla="*/ 2110468 h 2237474"/>
              <a:gd name="connsiteX193" fmla="*/ 0 w 12192000"/>
              <a:gd name="connsiteY193"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34800 w 12192000"/>
              <a:gd name="connsiteY6" fmla="*/ 747840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34688 w 12192000"/>
              <a:gd name="connsiteY12" fmla="*/ 757726 h 2237474"/>
              <a:gd name="connsiteX13" fmla="*/ 10805004 w 12192000"/>
              <a:gd name="connsiteY13" fmla="*/ 757573 h 2237474"/>
              <a:gd name="connsiteX14" fmla="*/ 10739478 w 12192000"/>
              <a:gd name="connsiteY14" fmla="*/ 776841 h 2237474"/>
              <a:gd name="connsiteX15" fmla="*/ 10458762 w 12192000"/>
              <a:gd name="connsiteY15" fmla="*/ 755400 h 2237474"/>
              <a:gd name="connsiteX16" fmla="*/ 10211200 w 12192000"/>
              <a:gd name="connsiteY16" fmla="*/ 767513 h 2237474"/>
              <a:gd name="connsiteX17" fmla="*/ 10167995 w 12192000"/>
              <a:gd name="connsiteY17" fmla="*/ 760843 h 2237474"/>
              <a:gd name="connsiteX18" fmla="*/ 9997044 w 12192000"/>
              <a:gd name="connsiteY18" fmla="*/ 780129 h 2237474"/>
              <a:gd name="connsiteX19" fmla="*/ 9943887 w 12192000"/>
              <a:gd name="connsiteY19" fmla="*/ 804141 h 2237474"/>
              <a:gd name="connsiteX20" fmla="*/ 9918248 w 12192000"/>
              <a:gd name="connsiteY20" fmla="*/ 816628 h 2237474"/>
              <a:gd name="connsiteX21" fmla="*/ 9767091 w 12192000"/>
              <a:gd name="connsiteY21" fmla="*/ 870550 h 2237474"/>
              <a:gd name="connsiteX22" fmla="*/ 9683005 w 12192000"/>
              <a:gd name="connsiteY22" fmla="*/ 894128 h 2237474"/>
              <a:gd name="connsiteX23" fmla="*/ 9594438 w 12192000"/>
              <a:gd name="connsiteY23" fmla="*/ 919051 h 2237474"/>
              <a:gd name="connsiteX24" fmla="*/ 9577033 w 12192000"/>
              <a:gd name="connsiteY24" fmla="*/ 922857 h 2237474"/>
              <a:gd name="connsiteX25" fmla="*/ 9544189 w 12192000"/>
              <a:gd name="connsiteY25" fmla="*/ 938966 h 2237474"/>
              <a:gd name="connsiteX26" fmla="*/ 9500499 w 12192000"/>
              <a:gd name="connsiteY26" fmla="*/ 954680 h 2237474"/>
              <a:gd name="connsiteX27" fmla="*/ 9428195 w 12192000"/>
              <a:gd name="connsiteY27" fmla="*/ 986225 h 2237474"/>
              <a:gd name="connsiteX28" fmla="*/ 9410017 w 12192000"/>
              <a:gd name="connsiteY28" fmla="*/ 993931 h 2237474"/>
              <a:gd name="connsiteX29" fmla="*/ 9392919 w 12192000"/>
              <a:gd name="connsiteY29" fmla="*/ 994656 h 2237474"/>
              <a:gd name="connsiteX30" fmla="*/ 9278619 w 12192000"/>
              <a:gd name="connsiteY30" fmla="*/ 1011878 h 2237474"/>
              <a:gd name="connsiteX31" fmla="*/ 9268019 w 12192000"/>
              <a:gd name="connsiteY31" fmla="*/ 1007442 h 2237474"/>
              <a:gd name="connsiteX32" fmla="*/ 9234662 w 12192000"/>
              <a:gd name="connsiteY32" fmla="*/ 1023056 h 2237474"/>
              <a:gd name="connsiteX33" fmla="*/ 9181033 w 12192000"/>
              <a:gd name="connsiteY33" fmla="*/ 1037921 h 2237474"/>
              <a:gd name="connsiteX34" fmla="*/ 9155969 w 12192000"/>
              <a:gd name="connsiteY34" fmla="*/ 1046804 h 2237474"/>
              <a:gd name="connsiteX35" fmla="*/ 9133985 w 12192000"/>
              <a:gd name="connsiteY35" fmla="*/ 1046450 h 2237474"/>
              <a:gd name="connsiteX36" fmla="*/ 9003462 w 12192000"/>
              <a:gd name="connsiteY36" fmla="*/ 1042406 h 2237474"/>
              <a:gd name="connsiteX37" fmla="*/ 8968445 w 12192000"/>
              <a:gd name="connsiteY37" fmla="*/ 1052169 h 2237474"/>
              <a:gd name="connsiteX38" fmla="*/ 8886001 w 12192000"/>
              <a:gd name="connsiteY38" fmla="*/ 1067468 h 2237474"/>
              <a:gd name="connsiteX39" fmla="*/ 8838610 w 12192000"/>
              <a:gd name="connsiteY39" fmla="*/ 1075091 h 2237474"/>
              <a:gd name="connsiteX40" fmla="*/ 8750383 w 12192000"/>
              <a:gd name="connsiteY40" fmla="*/ 1097387 h 2237474"/>
              <a:gd name="connsiteX41" fmla="*/ 8665605 w 12192000"/>
              <a:gd name="connsiteY41" fmla="*/ 1110791 h 2237474"/>
              <a:gd name="connsiteX42" fmla="*/ 8584946 w 12192000"/>
              <a:gd name="connsiteY42" fmla="*/ 1135226 h 2237474"/>
              <a:gd name="connsiteX43" fmla="*/ 8460755 w 12192000"/>
              <a:gd name="connsiteY43" fmla="*/ 1203427 h 2237474"/>
              <a:gd name="connsiteX44" fmla="*/ 8419755 w 12192000"/>
              <a:gd name="connsiteY44" fmla="*/ 1216260 h 2237474"/>
              <a:gd name="connsiteX45" fmla="*/ 8411626 w 12192000"/>
              <a:gd name="connsiteY45" fmla="*/ 1214397 h 2237474"/>
              <a:gd name="connsiteX46" fmla="*/ 8363469 w 12192000"/>
              <a:gd name="connsiteY46" fmla="*/ 1246658 h 2237474"/>
              <a:gd name="connsiteX47" fmla="*/ 8275497 w 12192000"/>
              <a:gd name="connsiteY47" fmla="*/ 1264396 h 2237474"/>
              <a:gd name="connsiteX48" fmla="*/ 8206287 w 12192000"/>
              <a:gd name="connsiteY48" fmla="*/ 1273060 h 2237474"/>
              <a:gd name="connsiteX49" fmla="*/ 8139997 w 12192000"/>
              <a:gd name="connsiteY49" fmla="*/ 1282713 h 2237474"/>
              <a:gd name="connsiteX50" fmla="*/ 8074238 w 12192000"/>
              <a:gd name="connsiteY50" fmla="*/ 1301895 h 2237474"/>
              <a:gd name="connsiteX51" fmla="*/ 7942099 w 12192000"/>
              <a:gd name="connsiteY51" fmla="*/ 1336332 h 2237474"/>
              <a:gd name="connsiteX52" fmla="*/ 7902328 w 12192000"/>
              <a:gd name="connsiteY52" fmla="*/ 1345865 h 2237474"/>
              <a:gd name="connsiteX53" fmla="*/ 7840612 w 12192000"/>
              <a:gd name="connsiteY53" fmla="*/ 1369373 h 2237474"/>
              <a:gd name="connsiteX54" fmla="*/ 7786819 w 12192000"/>
              <a:gd name="connsiteY54" fmla="*/ 1378970 h 2237474"/>
              <a:gd name="connsiteX55" fmla="*/ 7548172 w 12192000"/>
              <a:gd name="connsiteY55" fmla="*/ 1417460 h 2237474"/>
              <a:gd name="connsiteX56" fmla="*/ 7483437 w 12192000"/>
              <a:gd name="connsiteY56" fmla="*/ 1478152 h 2237474"/>
              <a:gd name="connsiteX57" fmla="*/ 7377870 w 12192000"/>
              <a:gd name="connsiteY57" fmla="*/ 1523319 h 2237474"/>
              <a:gd name="connsiteX58" fmla="*/ 7230737 w 12192000"/>
              <a:gd name="connsiteY58" fmla="*/ 1562633 h 2237474"/>
              <a:gd name="connsiteX59" fmla="*/ 7224458 w 12192000"/>
              <a:gd name="connsiteY59" fmla="*/ 1573008 h 2237474"/>
              <a:gd name="connsiteX60" fmla="*/ 7183121 w 12192000"/>
              <a:gd name="connsiteY60" fmla="*/ 1595162 h 2237474"/>
              <a:gd name="connsiteX61" fmla="*/ 7164601 w 12192000"/>
              <a:gd name="connsiteY61" fmla="*/ 1606490 h 2237474"/>
              <a:gd name="connsiteX62" fmla="*/ 7031309 w 12192000"/>
              <a:gd name="connsiteY62" fmla="*/ 1619451 h 2237474"/>
              <a:gd name="connsiteX63" fmla="*/ 6900177 w 12192000"/>
              <a:gd name="connsiteY63" fmla="*/ 1636016 h 2237474"/>
              <a:gd name="connsiteX64" fmla="*/ 6795372 w 12192000"/>
              <a:gd name="connsiteY64" fmla="*/ 1644845 h 2237474"/>
              <a:gd name="connsiteX65" fmla="*/ 6692251 w 12192000"/>
              <a:gd name="connsiteY65" fmla="*/ 1656357 h 2237474"/>
              <a:gd name="connsiteX66" fmla="*/ 6655235 w 12192000"/>
              <a:gd name="connsiteY66" fmla="*/ 1661869 h 2237474"/>
              <a:gd name="connsiteX67" fmla="*/ 6554894 w 12192000"/>
              <a:gd name="connsiteY67" fmla="*/ 1664428 h 2237474"/>
              <a:gd name="connsiteX68" fmla="*/ 6516595 w 12192000"/>
              <a:gd name="connsiteY68" fmla="*/ 1667475 h 2237474"/>
              <a:gd name="connsiteX69" fmla="*/ 6508541 w 12192000"/>
              <a:gd name="connsiteY69" fmla="*/ 1668757 h 2237474"/>
              <a:gd name="connsiteX70" fmla="*/ 6471012 w 12192000"/>
              <a:gd name="connsiteY70" fmla="*/ 1678604 h 2237474"/>
              <a:gd name="connsiteX71" fmla="*/ 6364035 w 12192000"/>
              <a:gd name="connsiteY71" fmla="*/ 1667683 h 2237474"/>
              <a:gd name="connsiteX72" fmla="*/ 6280959 w 12192000"/>
              <a:gd name="connsiteY72" fmla="*/ 1689329 h 2237474"/>
              <a:gd name="connsiteX73" fmla="*/ 6243319 w 12192000"/>
              <a:gd name="connsiteY73" fmla="*/ 1695560 h 2237474"/>
              <a:gd name="connsiteX74" fmla="*/ 6098321 w 12192000"/>
              <a:gd name="connsiteY74" fmla="*/ 1721646 h 2237474"/>
              <a:gd name="connsiteX75" fmla="*/ 5880652 w 12192000"/>
              <a:gd name="connsiteY75" fmla="*/ 1779643 h 2237474"/>
              <a:gd name="connsiteX76" fmla="*/ 5785959 w 12192000"/>
              <a:gd name="connsiteY76" fmla="*/ 1775307 h 2237474"/>
              <a:gd name="connsiteX77" fmla="*/ 5643534 w 12192000"/>
              <a:gd name="connsiteY77" fmla="*/ 1802919 h 2237474"/>
              <a:gd name="connsiteX78" fmla="*/ 5518799 w 12192000"/>
              <a:gd name="connsiteY78" fmla="*/ 1818312 h 2237474"/>
              <a:gd name="connsiteX79" fmla="*/ 5505014 w 12192000"/>
              <a:gd name="connsiteY79" fmla="*/ 1819259 h 2237474"/>
              <a:gd name="connsiteX80" fmla="*/ 5453307 w 12192000"/>
              <a:gd name="connsiteY80" fmla="*/ 1815450 h 2237474"/>
              <a:gd name="connsiteX81" fmla="*/ 5221533 w 12192000"/>
              <a:gd name="connsiteY81" fmla="*/ 1846950 h 2237474"/>
              <a:gd name="connsiteX82" fmla="*/ 5149802 w 12192000"/>
              <a:gd name="connsiteY82" fmla="*/ 1844846 h 2237474"/>
              <a:gd name="connsiteX83" fmla="*/ 5114927 w 12192000"/>
              <a:gd name="connsiteY83" fmla="*/ 1847827 h 2237474"/>
              <a:gd name="connsiteX84" fmla="*/ 5108970 w 12192000"/>
              <a:gd name="connsiteY84" fmla="*/ 1847935 h 2237474"/>
              <a:gd name="connsiteX85" fmla="*/ 5067961 w 12192000"/>
              <a:gd name="connsiteY85" fmla="*/ 1845917 h 2237474"/>
              <a:gd name="connsiteX86" fmla="*/ 5007075 w 12192000"/>
              <a:gd name="connsiteY86" fmla="*/ 1838626 h 2237474"/>
              <a:gd name="connsiteX87" fmla="*/ 4944087 w 12192000"/>
              <a:gd name="connsiteY87" fmla="*/ 1823332 h 2237474"/>
              <a:gd name="connsiteX88" fmla="*/ 4907662 w 12192000"/>
              <a:gd name="connsiteY88" fmla="*/ 1816900 h 2237474"/>
              <a:gd name="connsiteX89" fmla="*/ 4882386 w 12192000"/>
              <a:gd name="connsiteY89" fmla="*/ 1809844 h 2237474"/>
              <a:gd name="connsiteX90" fmla="*/ 4811440 w 12192000"/>
              <a:gd name="connsiteY90" fmla="*/ 1804655 h 2237474"/>
              <a:gd name="connsiteX91" fmla="*/ 4691075 w 12192000"/>
              <a:gd name="connsiteY91" fmla="*/ 1801389 h 2237474"/>
              <a:gd name="connsiteX92" fmla="*/ 4611738 w 12192000"/>
              <a:gd name="connsiteY92" fmla="*/ 1776964 h 2237474"/>
              <a:gd name="connsiteX93" fmla="*/ 4560070 w 12192000"/>
              <a:gd name="connsiteY93" fmla="*/ 1785640 h 2237474"/>
              <a:gd name="connsiteX94" fmla="*/ 4536503 w 12192000"/>
              <a:gd name="connsiteY94" fmla="*/ 1785334 h 2237474"/>
              <a:gd name="connsiteX95" fmla="*/ 4513724 w 12192000"/>
              <a:gd name="connsiteY95" fmla="*/ 1791996 h 2237474"/>
              <a:gd name="connsiteX96" fmla="*/ 4459810 w 12192000"/>
              <a:gd name="connsiteY96" fmla="*/ 1797886 h 2237474"/>
              <a:gd name="connsiteX97" fmla="*/ 4379064 w 12192000"/>
              <a:gd name="connsiteY97" fmla="*/ 1817177 h 2237474"/>
              <a:gd name="connsiteX98" fmla="*/ 4290981 w 12192000"/>
              <a:gd name="connsiteY98" fmla="*/ 1839677 h 2237474"/>
              <a:gd name="connsiteX99" fmla="*/ 4238372 w 12192000"/>
              <a:gd name="connsiteY99" fmla="*/ 1851480 h 2237474"/>
              <a:gd name="connsiteX100" fmla="*/ 4232517 w 12192000"/>
              <a:gd name="connsiteY100" fmla="*/ 1852567 h 2237474"/>
              <a:gd name="connsiteX101" fmla="*/ 4191732 w 12192000"/>
              <a:gd name="connsiteY101" fmla="*/ 1857328 h 2237474"/>
              <a:gd name="connsiteX102" fmla="*/ 4065532 w 12192000"/>
              <a:gd name="connsiteY102" fmla="*/ 1855477 h 2237474"/>
              <a:gd name="connsiteX103" fmla="*/ 4028460 w 12192000"/>
              <a:gd name="connsiteY103" fmla="*/ 1855137 h 2237474"/>
              <a:gd name="connsiteX104" fmla="*/ 4002267 w 12192000"/>
              <a:gd name="connsiteY104" fmla="*/ 1852352 h 2237474"/>
              <a:gd name="connsiteX105" fmla="*/ 3931396 w 12192000"/>
              <a:gd name="connsiteY105" fmla="*/ 1858915 h 2237474"/>
              <a:gd name="connsiteX106" fmla="*/ 3812162 w 12192000"/>
              <a:gd name="connsiteY106" fmla="*/ 1875501 h 2237474"/>
              <a:gd name="connsiteX107" fmla="*/ 3729530 w 12192000"/>
              <a:gd name="connsiteY107" fmla="*/ 1864513 h 2237474"/>
              <a:gd name="connsiteX108" fmla="*/ 3680177 w 12192000"/>
              <a:gd name="connsiteY108" fmla="*/ 1881552 h 2237474"/>
              <a:gd name="connsiteX109" fmla="*/ 3567259 w 12192000"/>
              <a:gd name="connsiteY109" fmla="*/ 1893482 h 2237474"/>
              <a:gd name="connsiteX110" fmla="*/ 3405770 w 12192000"/>
              <a:gd name="connsiteY110" fmla="*/ 1904591 h 2237474"/>
              <a:gd name="connsiteX111" fmla="*/ 3280097 w 12192000"/>
              <a:gd name="connsiteY111" fmla="*/ 1919610 h 2237474"/>
              <a:gd name="connsiteX112" fmla="*/ 3123424 w 12192000"/>
              <a:gd name="connsiteY112" fmla="*/ 1952930 h 2237474"/>
              <a:gd name="connsiteX113" fmla="*/ 3009910 w 12192000"/>
              <a:gd name="connsiteY113" fmla="*/ 1957866 h 2237474"/>
              <a:gd name="connsiteX114" fmla="*/ 2995934 w 12192000"/>
              <a:gd name="connsiteY114" fmla="*/ 1967085 h 2237474"/>
              <a:gd name="connsiteX115" fmla="*/ 2980071 w 12192000"/>
              <a:gd name="connsiteY115" fmla="*/ 1972988 h 2237474"/>
              <a:gd name="connsiteX116" fmla="*/ 2978094 w 12192000"/>
              <a:gd name="connsiteY116" fmla="*/ 1972369 h 2237474"/>
              <a:gd name="connsiteX117" fmla="*/ 2942858 w 12192000"/>
              <a:gd name="connsiteY117" fmla="*/ 1981367 h 2237474"/>
              <a:gd name="connsiteX118" fmla="*/ 2875436 w 12192000"/>
              <a:gd name="connsiteY118" fmla="*/ 1996977 h 2237474"/>
              <a:gd name="connsiteX119" fmla="*/ 2874892 w 12192000"/>
              <a:gd name="connsiteY119" fmla="*/ 1996085 h 2237474"/>
              <a:gd name="connsiteX120" fmla="*/ 2864145 w 12192000"/>
              <a:gd name="connsiteY120" fmla="*/ 1994061 h 2237474"/>
              <a:gd name="connsiteX121" fmla="*/ 2843662 w 12192000"/>
              <a:gd name="connsiteY121" fmla="*/ 1992498 h 2237474"/>
              <a:gd name="connsiteX122" fmla="*/ 2796128 w 12192000"/>
              <a:gd name="connsiteY122" fmla="*/ 1976403 h 2237474"/>
              <a:gd name="connsiteX123" fmla="*/ 2756784 w 12192000"/>
              <a:gd name="connsiteY123" fmla="*/ 1985116 h 2237474"/>
              <a:gd name="connsiteX124" fmla="*/ 2748833 w 12192000"/>
              <a:gd name="connsiteY124" fmla="*/ 1986323 h 2237474"/>
              <a:gd name="connsiteX125" fmla="*/ 2748661 w 12192000"/>
              <a:gd name="connsiteY125" fmla="*/ 1986122 h 2237474"/>
              <a:gd name="connsiteX126" fmla="*/ 2740251 w 12192000"/>
              <a:gd name="connsiteY126" fmla="*/ 1986946 h 2237474"/>
              <a:gd name="connsiteX127" fmla="*/ 2718916 w 12192000"/>
              <a:gd name="connsiteY127" fmla="*/ 1990867 h 2237474"/>
              <a:gd name="connsiteX128" fmla="*/ 2713522 w 12192000"/>
              <a:gd name="connsiteY128" fmla="*/ 1990173 h 2237474"/>
              <a:gd name="connsiteX129" fmla="*/ 2680597 w 12192000"/>
              <a:gd name="connsiteY129" fmla="*/ 1984996 h 2237474"/>
              <a:gd name="connsiteX130" fmla="*/ 2578178 w 12192000"/>
              <a:gd name="connsiteY130" fmla="*/ 1990531 h 2237474"/>
              <a:gd name="connsiteX131" fmla="*/ 2476147 w 12192000"/>
              <a:gd name="connsiteY131" fmla="*/ 1998305 h 2237474"/>
              <a:gd name="connsiteX132" fmla="*/ 2373568 w 12192000"/>
              <a:gd name="connsiteY132" fmla="*/ 2003219 h 2237474"/>
              <a:gd name="connsiteX133" fmla="*/ 2321399 w 12192000"/>
              <a:gd name="connsiteY133" fmla="*/ 1989467 h 2237474"/>
              <a:gd name="connsiteX134" fmla="*/ 2315525 w 12192000"/>
              <a:gd name="connsiteY134" fmla="*/ 1989708 h 2237474"/>
              <a:gd name="connsiteX135" fmla="*/ 2300792 w 12192000"/>
              <a:gd name="connsiteY135" fmla="*/ 1994290 h 2237474"/>
              <a:gd name="connsiteX136" fmla="*/ 2295469 w 12192000"/>
              <a:gd name="connsiteY136" fmla="*/ 1996659 h 2237474"/>
              <a:gd name="connsiteX137" fmla="*/ 2287219 w 12192000"/>
              <a:gd name="connsiteY137" fmla="*/ 1998750 h 2237474"/>
              <a:gd name="connsiteX138" fmla="*/ 2286948 w 12192000"/>
              <a:gd name="connsiteY138" fmla="*/ 1998596 h 2237474"/>
              <a:gd name="connsiteX139" fmla="*/ 2243069 w 12192000"/>
              <a:gd name="connsiteY139" fmla="*/ 2015111 h 2237474"/>
              <a:gd name="connsiteX140" fmla="*/ 2186609 w 12192000"/>
              <a:gd name="connsiteY140" fmla="*/ 2008263 h 2237474"/>
              <a:gd name="connsiteX141" fmla="*/ 2164831 w 12192000"/>
              <a:gd name="connsiteY141" fmla="*/ 2010143 h 2237474"/>
              <a:gd name="connsiteX142" fmla="*/ 2152836 w 12192000"/>
              <a:gd name="connsiteY142" fmla="*/ 2010048 h 2237474"/>
              <a:gd name="connsiteX143" fmla="*/ 2117102 w 12192000"/>
              <a:gd name="connsiteY143" fmla="*/ 2023004 h 2237474"/>
              <a:gd name="connsiteX144" fmla="*/ 2111935 w 12192000"/>
              <a:gd name="connsiteY144" fmla="*/ 2023163 h 2237474"/>
              <a:gd name="connsiteX145" fmla="*/ 2089991 w 12192000"/>
              <a:gd name="connsiteY145" fmla="*/ 2034193 h 2237474"/>
              <a:gd name="connsiteX146" fmla="*/ 2058061 w 12192000"/>
              <a:gd name="connsiteY146" fmla="*/ 2047942 h 2237474"/>
              <a:gd name="connsiteX147" fmla="*/ 2055737 w 12192000"/>
              <a:gd name="connsiteY147" fmla="*/ 2047704 h 2237474"/>
              <a:gd name="connsiteX148" fmla="*/ 2042244 w 12192000"/>
              <a:gd name="connsiteY148" fmla="*/ 2055560 h 2237474"/>
              <a:gd name="connsiteX149" fmla="*/ 1976224 w 12192000"/>
              <a:gd name="connsiteY149" fmla="*/ 2074257 h 2237474"/>
              <a:gd name="connsiteX150" fmla="*/ 1877728 w 12192000"/>
              <a:gd name="connsiteY150" fmla="*/ 2101004 h 2237474"/>
              <a:gd name="connsiteX151" fmla="*/ 1759056 w 12192000"/>
              <a:gd name="connsiteY151" fmla="*/ 2125608 h 2237474"/>
              <a:gd name="connsiteX152" fmla="*/ 1637948 w 12192000"/>
              <a:gd name="connsiteY152" fmla="*/ 2172597 h 2237474"/>
              <a:gd name="connsiteX153" fmla="*/ 1434549 w 12192000"/>
              <a:gd name="connsiteY153" fmla="*/ 2234522 h 2237474"/>
              <a:gd name="connsiteX154" fmla="*/ 1398481 w 12192000"/>
              <a:gd name="connsiteY154" fmla="*/ 2237074 h 2237474"/>
              <a:gd name="connsiteX155" fmla="*/ 1398407 w 12192000"/>
              <a:gd name="connsiteY155" fmla="*/ 2237095 h 2237474"/>
              <a:gd name="connsiteX156" fmla="*/ 1370962 w 12192000"/>
              <a:gd name="connsiteY156" fmla="*/ 2237474 h 2237474"/>
              <a:gd name="connsiteX157" fmla="*/ 1356367 w 12192000"/>
              <a:gd name="connsiteY157" fmla="*/ 2235089 h 2237474"/>
              <a:gd name="connsiteX158" fmla="*/ 1324828 w 12192000"/>
              <a:gd name="connsiteY158" fmla="*/ 2231968 h 2237474"/>
              <a:gd name="connsiteX159" fmla="*/ 1297744 w 12192000"/>
              <a:gd name="connsiteY159" fmla="*/ 2235849 h 2237474"/>
              <a:gd name="connsiteX160" fmla="*/ 1286236 w 12192000"/>
              <a:gd name="connsiteY160" fmla="*/ 2233135 h 2237474"/>
              <a:gd name="connsiteX161" fmla="*/ 1283504 w 12192000"/>
              <a:gd name="connsiteY161" fmla="*/ 2233797 h 2237474"/>
              <a:gd name="connsiteX162" fmla="*/ 1279765 w 12192000"/>
              <a:gd name="connsiteY162" fmla="*/ 2229639 h 2237474"/>
              <a:gd name="connsiteX163" fmla="*/ 1195347 w 12192000"/>
              <a:gd name="connsiteY163" fmla="*/ 2212354 h 2237474"/>
              <a:gd name="connsiteX164" fmla="*/ 970251 w 12192000"/>
              <a:gd name="connsiteY164" fmla="*/ 2221029 h 2237474"/>
              <a:gd name="connsiteX165" fmla="*/ 812914 w 12192000"/>
              <a:gd name="connsiteY165" fmla="*/ 2202752 h 2237474"/>
              <a:gd name="connsiteX166" fmla="*/ 800195 w 12192000"/>
              <a:gd name="connsiteY166" fmla="*/ 2209407 h 2237474"/>
              <a:gd name="connsiteX167" fmla="*/ 784978 w 12192000"/>
              <a:gd name="connsiteY167" fmla="*/ 2212360 h 2237474"/>
              <a:gd name="connsiteX168" fmla="*/ 681987 w 12192000"/>
              <a:gd name="connsiteY168" fmla="*/ 2216757 h 2237474"/>
              <a:gd name="connsiteX169" fmla="*/ 669923 w 12192000"/>
              <a:gd name="connsiteY169" fmla="*/ 2211682 h 2237474"/>
              <a:gd name="connsiteX170" fmla="*/ 648680 w 12192000"/>
              <a:gd name="connsiteY170" fmla="*/ 2206229 h 2237474"/>
              <a:gd name="connsiteX171" fmla="*/ 597225 w 12192000"/>
              <a:gd name="connsiteY171" fmla="*/ 2180999 h 2237474"/>
              <a:gd name="connsiteX172" fmla="*/ 558449 w 12192000"/>
              <a:gd name="connsiteY172" fmla="*/ 2182346 h 2237474"/>
              <a:gd name="connsiteX173" fmla="*/ 550517 w 12192000"/>
              <a:gd name="connsiteY173" fmla="*/ 2182060 h 2237474"/>
              <a:gd name="connsiteX174" fmla="*/ 550309 w 12192000"/>
              <a:gd name="connsiteY174" fmla="*/ 2181825 h 2237474"/>
              <a:gd name="connsiteX175" fmla="*/ 541836 w 12192000"/>
              <a:gd name="connsiteY175" fmla="*/ 2181063 h 2237474"/>
              <a:gd name="connsiteX176" fmla="*/ 536057 w 12192000"/>
              <a:gd name="connsiteY176" fmla="*/ 2181537 h 2237474"/>
              <a:gd name="connsiteX177" fmla="*/ 520671 w 12192000"/>
              <a:gd name="connsiteY177" fmla="*/ 2180980 h 2237474"/>
              <a:gd name="connsiteX178" fmla="*/ 515024 w 12192000"/>
              <a:gd name="connsiteY178" fmla="*/ 2179258 h 2237474"/>
              <a:gd name="connsiteX179" fmla="*/ 512278 w 12192000"/>
              <a:gd name="connsiteY179" fmla="*/ 2176369 h 2237474"/>
              <a:gd name="connsiteX180" fmla="*/ 480419 w 12192000"/>
              <a:gd name="connsiteY180" fmla="*/ 2167807 h 2237474"/>
              <a:gd name="connsiteX181" fmla="*/ 413835 w 12192000"/>
              <a:gd name="connsiteY181" fmla="*/ 2156783 h 2237474"/>
              <a:gd name="connsiteX182" fmla="*/ 376513 w 12192000"/>
              <a:gd name="connsiteY182" fmla="*/ 2154014 h 2237474"/>
              <a:gd name="connsiteX183" fmla="*/ 273386 w 12192000"/>
              <a:gd name="connsiteY183" fmla="*/ 2142551 h 2237474"/>
              <a:gd name="connsiteX184" fmla="*/ 169207 w 12192000"/>
              <a:gd name="connsiteY184" fmla="*/ 2128100 h 2237474"/>
              <a:gd name="connsiteX185" fmla="*/ 93149 w 12192000"/>
              <a:gd name="connsiteY185" fmla="*/ 2105324 h 2237474"/>
              <a:gd name="connsiteX186" fmla="*/ 88109 w 12192000"/>
              <a:gd name="connsiteY186" fmla="*/ 2106704 h 2237474"/>
              <a:gd name="connsiteX187" fmla="*/ 80022 w 12192000"/>
              <a:gd name="connsiteY187" fmla="*/ 2107254 h 2237474"/>
              <a:gd name="connsiteX188" fmla="*/ 79717 w 12192000"/>
              <a:gd name="connsiteY188" fmla="*/ 2107046 h 2237474"/>
              <a:gd name="connsiteX189" fmla="*/ 72352 w 12192000"/>
              <a:gd name="connsiteY189" fmla="*/ 2107991 h 2237474"/>
              <a:gd name="connsiteX190" fmla="*/ 37645 w 12192000"/>
              <a:gd name="connsiteY190" fmla="*/ 2115401 h 2237474"/>
              <a:gd name="connsiteX191" fmla="*/ 4572 w 12192000"/>
              <a:gd name="connsiteY191" fmla="*/ 2111091 h 2237474"/>
              <a:gd name="connsiteX192" fmla="*/ 0 w 12192000"/>
              <a:gd name="connsiteY192" fmla="*/ 2110468 h 2237474"/>
              <a:gd name="connsiteX193" fmla="*/ 0 w 12192000"/>
              <a:gd name="connsiteY193"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34800 w 12192000"/>
              <a:gd name="connsiteY6" fmla="*/ 747840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34688 w 12192000"/>
              <a:gd name="connsiteY12" fmla="*/ 757726 h 2237474"/>
              <a:gd name="connsiteX13" fmla="*/ 10805004 w 12192000"/>
              <a:gd name="connsiteY13" fmla="*/ 757573 h 2237474"/>
              <a:gd name="connsiteX14" fmla="*/ 10739478 w 12192000"/>
              <a:gd name="connsiteY14" fmla="*/ 776841 h 2237474"/>
              <a:gd name="connsiteX15" fmla="*/ 10458762 w 12192000"/>
              <a:gd name="connsiteY15" fmla="*/ 755400 h 2237474"/>
              <a:gd name="connsiteX16" fmla="*/ 10211200 w 12192000"/>
              <a:gd name="connsiteY16" fmla="*/ 767513 h 2237474"/>
              <a:gd name="connsiteX17" fmla="*/ 10167995 w 12192000"/>
              <a:gd name="connsiteY17" fmla="*/ 760843 h 2237474"/>
              <a:gd name="connsiteX18" fmla="*/ 9997044 w 12192000"/>
              <a:gd name="connsiteY18" fmla="*/ 780129 h 2237474"/>
              <a:gd name="connsiteX19" fmla="*/ 9943887 w 12192000"/>
              <a:gd name="connsiteY19" fmla="*/ 804141 h 2237474"/>
              <a:gd name="connsiteX20" fmla="*/ 9918248 w 12192000"/>
              <a:gd name="connsiteY20" fmla="*/ 816628 h 2237474"/>
              <a:gd name="connsiteX21" fmla="*/ 9767091 w 12192000"/>
              <a:gd name="connsiteY21" fmla="*/ 870550 h 2237474"/>
              <a:gd name="connsiteX22" fmla="*/ 9683005 w 12192000"/>
              <a:gd name="connsiteY22" fmla="*/ 894128 h 2237474"/>
              <a:gd name="connsiteX23" fmla="*/ 9594438 w 12192000"/>
              <a:gd name="connsiteY23" fmla="*/ 919051 h 2237474"/>
              <a:gd name="connsiteX24" fmla="*/ 9544189 w 12192000"/>
              <a:gd name="connsiteY24" fmla="*/ 938966 h 2237474"/>
              <a:gd name="connsiteX25" fmla="*/ 9500499 w 12192000"/>
              <a:gd name="connsiteY25" fmla="*/ 954680 h 2237474"/>
              <a:gd name="connsiteX26" fmla="*/ 9428195 w 12192000"/>
              <a:gd name="connsiteY26" fmla="*/ 986225 h 2237474"/>
              <a:gd name="connsiteX27" fmla="*/ 9410017 w 12192000"/>
              <a:gd name="connsiteY27" fmla="*/ 993931 h 2237474"/>
              <a:gd name="connsiteX28" fmla="*/ 9392919 w 12192000"/>
              <a:gd name="connsiteY28" fmla="*/ 994656 h 2237474"/>
              <a:gd name="connsiteX29" fmla="*/ 9278619 w 12192000"/>
              <a:gd name="connsiteY29" fmla="*/ 1011878 h 2237474"/>
              <a:gd name="connsiteX30" fmla="*/ 9268019 w 12192000"/>
              <a:gd name="connsiteY30" fmla="*/ 1007442 h 2237474"/>
              <a:gd name="connsiteX31" fmla="*/ 9234662 w 12192000"/>
              <a:gd name="connsiteY31" fmla="*/ 1023056 h 2237474"/>
              <a:gd name="connsiteX32" fmla="*/ 9181033 w 12192000"/>
              <a:gd name="connsiteY32" fmla="*/ 1037921 h 2237474"/>
              <a:gd name="connsiteX33" fmla="*/ 9155969 w 12192000"/>
              <a:gd name="connsiteY33" fmla="*/ 1046804 h 2237474"/>
              <a:gd name="connsiteX34" fmla="*/ 9133985 w 12192000"/>
              <a:gd name="connsiteY34" fmla="*/ 1046450 h 2237474"/>
              <a:gd name="connsiteX35" fmla="*/ 9003462 w 12192000"/>
              <a:gd name="connsiteY35" fmla="*/ 1042406 h 2237474"/>
              <a:gd name="connsiteX36" fmla="*/ 8968445 w 12192000"/>
              <a:gd name="connsiteY36" fmla="*/ 1052169 h 2237474"/>
              <a:gd name="connsiteX37" fmla="*/ 8886001 w 12192000"/>
              <a:gd name="connsiteY37" fmla="*/ 1067468 h 2237474"/>
              <a:gd name="connsiteX38" fmla="*/ 8838610 w 12192000"/>
              <a:gd name="connsiteY38" fmla="*/ 1075091 h 2237474"/>
              <a:gd name="connsiteX39" fmla="*/ 8750383 w 12192000"/>
              <a:gd name="connsiteY39" fmla="*/ 1097387 h 2237474"/>
              <a:gd name="connsiteX40" fmla="*/ 8665605 w 12192000"/>
              <a:gd name="connsiteY40" fmla="*/ 1110791 h 2237474"/>
              <a:gd name="connsiteX41" fmla="*/ 8584946 w 12192000"/>
              <a:gd name="connsiteY41" fmla="*/ 1135226 h 2237474"/>
              <a:gd name="connsiteX42" fmla="*/ 8460755 w 12192000"/>
              <a:gd name="connsiteY42" fmla="*/ 1203427 h 2237474"/>
              <a:gd name="connsiteX43" fmla="*/ 8419755 w 12192000"/>
              <a:gd name="connsiteY43" fmla="*/ 1216260 h 2237474"/>
              <a:gd name="connsiteX44" fmla="*/ 8411626 w 12192000"/>
              <a:gd name="connsiteY44" fmla="*/ 1214397 h 2237474"/>
              <a:gd name="connsiteX45" fmla="*/ 8363469 w 12192000"/>
              <a:gd name="connsiteY45" fmla="*/ 1246658 h 2237474"/>
              <a:gd name="connsiteX46" fmla="*/ 8275497 w 12192000"/>
              <a:gd name="connsiteY46" fmla="*/ 1264396 h 2237474"/>
              <a:gd name="connsiteX47" fmla="*/ 8206287 w 12192000"/>
              <a:gd name="connsiteY47" fmla="*/ 1273060 h 2237474"/>
              <a:gd name="connsiteX48" fmla="*/ 8139997 w 12192000"/>
              <a:gd name="connsiteY48" fmla="*/ 1282713 h 2237474"/>
              <a:gd name="connsiteX49" fmla="*/ 8074238 w 12192000"/>
              <a:gd name="connsiteY49" fmla="*/ 1301895 h 2237474"/>
              <a:gd name="connsiteX50" fmla="*/ 7942099 w 12192000"/>
              <a:gd name="connsiteY50" fmla="*/ 1336332 h 2237474"/>
              <a:gd name="connsiteX51" fmla="*/ 7902328 w 12192000"/>
              <a:gd name="connsiteY51" fmla="*/ 1345865 h 2237474"/>
              <a:gd name="connsiteX52" fmla="*/ 7840612 w 12192000"/>
              <a:gd name="connsiteY52" fmla="*/ 1369373 h 2237474"/>
              <a:gd name="connsiteX53" fmla="*/ 7786819 w 12192000"/>
              <a:gd name="connsiteY53" fmla="*/ 1378970 h 2237474"/>
              <a:gd name="connsiteX54" fmla="*/ 7548172 w 12192000"/>
              <a:gd name="connsiteY54" fmla="*/ 1417460 h 2237474"/>
              <a:gd name="connsiteX55" fmla="*/ 7483437 w 12192000"/>
              <a:gd name="connsiteY55" fmla="*/ 1478152 h 2237474"/>
              <a:gd name="connsiteX56" fmla="*/ 7377870 w 12192000"/>
              <a:gd name="connsiteY56" fmla="*/ 1523319 h 2237474"/>
              <a:gd name="connsiteX57" fmla="*/ 7230737 w 12192000"/>
              <a:gd name="connsiteY57" fmla="*/ 1562633 h 2237474"/>
              <a:gd name="connsiteX58" fmla="*/ 7224458 w 12192000"/>
              <a:gd name="connsiteY58" fmla="*/ 1573008 h 2237474"/>
              <a:gd name="connsiteX59" fmla="*/ 7183121 w 12192000"/>
              <a:gd name="connsiteY59" fmla="*/ 1595162 h 2237474"/>
              <a:gd name="connsiteX60" fmla="*/ 7164601 w 12192000"/>
              <a:gd name="connsiteY60" fmla="*/ 1606490 h 2237474"/>
              <a:gd name="connsiteX61" fmla="*/ 7031309 w 12192000"/>
              <a:gd name="connsiteY61" fmla="*/ 1619451 h 2237474"/>
              <a:gd name="connsiteX62" fmla="*/ 6900177 w 12192000"/>
              <a:gd name="connsiteY62" fmla="*/ 1636016 h 2237474"/>
              <a:gd name="connsiteX63" fmla="*/ 6795372 w 12192000"/>
              <a:gd name="connsiteY63" fmla="*/ 1644845 h 2237474"/>
              <a:gd name="connsiteX64" fmla="*/ 6692251 w 12192000"/>
              <a:gd name="connsiteY64" fmla="*/ 1656357 h 2237474"/>
              <a:gd name="connsiteX65" fmla="*/ 6655235 w 12192000"/>
              <a:gd name="connsiteY65" fmla="*/ 1661869 h 2237474"/>
              <a:gd name="connsiteX66" fmla="*/ 6554894 w 12192000"/>
              <a:gd name="connsiteY66" fmla="*/ 1664428 h 2237474"/>
              <a:gd name="connsiteX67" fmla="*/ 6516595 w 12192000"/>
              <a:gd name="connsiteY67" fmla="*/ 1667475 h 2237474"/>
              <a:gd name="connsiteX68" fmla="*/ 6508541 w 12192000"/>
              <a:gd name="connsiteY68" fmla="*/ 1668757 h 2237474"/>
              <a:gd name="connsiteX69" fmla="*/ 6471012 w 12192000"/>
              <a:gd name="connsiteY69" fmla="*/ 1678604 h 2237474"/>
              <a:gd name="connsiteX70" fmla="*/ 6364035 w 12192000"/>
              <a:gd name="connsiteY70" fmla="*/ 1667683 h 2237474"/>
              <a:gd name="connsiteX71" fmla="*/ 6280959 w 12192000"/>
              <a:gd name="connsiteY71" fmla="*/ 1689329 h 2237474"/>
              <a:gd name="connsiteX72" fmla="*/ 6243319 w 12192000"/>
              <a:gd name="connsiteY72" fmla="*/ 1695560 h 2237474"/>
              <a:gd name="connsiteX73" fmla="*/ 6098321 w 12192000"/>
              <a:gd name="connsiteY73" fmla="*/ 1721646 h 2237474"/>
              <a:gd name="connsiteX74" fmla="*/ 5880652 w 12192000"/>
              <a:gd name="connsiteY74" fmla="*/ 1779643 h 2237474"/>
              <a:gd name="connsiteX75" fmla="*/ 5785959 w 12192000"/>
              <a:gd name="connsiteY75" fmla="*/ 1775307 h 2237474"/>
              <a:gd name="connsiteX76" fmla="*/ 5643534 w 12192000"/>
              <a:gd name="connsiteY76" fmla="*/ 1802919 h 2237474"/>
              <a:gd name="connsiteX77" fmla="*/ 5518799 w 12192000"/>
              <a:gd name="connsiteY77" fmla="*/ 1818312 h 2237474"/>
              <a:gd name="connsiteX78" fmla="*/ 5505014 w 12192000"/>
              <a:gd name="connsiteY78" fmla="*/ 1819259 h 2237474"/>
              <a:gd name="connsiteX79" fmla="*/ 5453307 w 12192000"/>
              <a:gd name="connsiteY79" fmla="*/ 1815450 h 2237474"/>
              <a:gd name="connsiteX80" fmla="*/ 5221533 w 12192000"/>
              <a:gd name="connsiteY80" fmla="*/ 1846950 h 2237474"/>
              <a:gd name="connsiteX81" fmla="*/ 5149802 w 12192000"/>
              <a:gd name="connsiteY81" fmla="*/ 1844846 h 2237474"/>
              <a:gd name="connsiteX82" fmla="*/ 5114927 w 12192000"/>
              <a:gd name="connsiteY82" fmla="*/ 1847827 h 2237474"/>
              <a:gd name="connsiteX83" fmla="*/ 5108970 w 12192000"/>
              <a:gd name="connsiteY83" fmla="*/ 1847935 h 2237474"/>
              <a:gd name="connsiteX84" fmla="*/ 5067961 w 12192000"/>
              <a:gd name="connsiteY84" fmla="*/ 1845917 h 2237474"/>
              <a:gd name="connsiteX85" fmla="*/ 5007075 w 12192000"/>
              <a:gd name="connsiteY85" fmla="*/ 1838626 h 2237474"/>
              <a:gd name="connsiteX86" fmla="*/ 4944087 w 12192000"/>
              <a:gd name="connsiteY86" fmla="*/ 1823332 h 2237474"/>
              <a:gd name="connsiteX87" fmla="*/ 4907662 w 12192000"/>
              <a:gd name="connsiteY87" fmla="*/ 1816900 h 2237474"/>
              <a:gd name="connsiteX88" fmla="*/ 4882386 w 12192000"/>
              <a:gd name="connsiteY88" fmla="*/ 1809844 h 2237474"/>
              <a:gd name="connsiteX89" fmla="*/ 4811440 w 12192000"/>
              <a:gd name="connsiteY89" fmla="*/ 1804655 h 2237474"/>
              <a:gd name="connsiteX90" fmla="*/ 4691075 w 12192000"/>
              <a:gd name="connsiteY90" fmla="*/ 1801389 h 2237474"/>
              <a:gd name="connsiteX91" fmla="*/ 4611738 w 12192000"/>
              <a:gd name="connsiteY91" fmla="*/ 1776964 h 2237474"/>
              <a:gd name="connsiteX92" fmla="*/ 4560070 w 12192000"/>
              <a:gd name="connsiteY92" fmla="*/ 1785640 h 2237474"/>
              <a:gd name="connsiteX93" fmla="*/ 4536503 w 12192000"/>
              <a:gd name="connsiteY93" fmla="*/ 1785334 h 2237474"/>
              <a:gd name="connsiteX94" fmla="*/ 4513724 w 12192000"/>
              <a:gd name="connsiteY94" fmla="*/ 1791996 h 2237474"/>
              <a:gd name="connsiteX95" fmla="*/ 4459810 w 12192000"/>
              <a:gd name="connsiteY95" fmla="*/ 1797886 h 2237474"/>
              <a:gd name="connsiteX96" fmla="*/ 4379064 w 12192000"/>
              <a:gd name="connsiteY96" fmla="*/ 1817177 h 2237474"/>
              <a:gd name="connsiteX97" fmla="*/ 4290981 w 12192000"/>
              <a:gd name="connsiteY97" fmla="*/ 1839677 h 2237474"/>
              <a:gd name="connsiteX98" fmla="*/ 4238372 w 12192000"/>
              <a:gd name="connsiteY98" fmla="*/ 1851480 h 2237474"/>
              <a:gd name="connsiteX99" fmla="*/ 4232517 w 12192000"/>
              <a:gd name="connsiteY99" fmla="*/ 1852567 h 2237474"/>
              <a:gd name="connsiteX100" fmla="*/ 4191732 w 12192000"/>
              <a:gd name="connsiteY100" fmla="*/ 1857328 h 2237474"/>
              <a:gd name="connsiteX101" fmla="*/ 4065532 w 12192000"/>
              <a:gd name="connsiteY101" fmla="*/ 1855477 h 2237474"/>
              <a:gd name="connsiteX102" fmla="*/ 4028460 w 12192000"/>
              <a:gd name="connsiteY102" fmla="*/ 1855137 h 2237474"/>
              <a:gd name="connsiteX103" fmla="*/ 4002267 w 12192000"/>
              <a:gd name="connsiteY103" fmla="*/ 1852352 h 2237474"/>
              <a:gd name="connsiteX104" fmla="*/ 3931396 w 12192000"/>
              <a:gd name="connsiteY104" fmla="*/ 1858915 h 2237474"/>
              <a:gd name="connsiteX105" fmla="*/ 3812162 w 12192000"/>
              <a:gd name="connsiteY105" fmla="*/ 1875501 h 2237474"/>
              <a:gd name="connsiteX106" fmla="*/ 3729530 w 12192000"/>
              <a:gd name="connsiteY106" fmla="*/ 1864513 h 2237474"/>
              <a:gd name="connsiteX107" fmla="*/ 3680177 w 12192000"/>
              <a:gd name="connsiteY107" fmla="*/ 1881552 h 2237474"/>
              <a:gd name="connsiteX108" fmla="*/ 3567259 w 12192000"/>
              <a:gd name="connsiteY108" fmla="*/ 1893482 h 2237474"/>
              <a:gd name="connsiteX109" fmla="*/ 3405770 w 12192000"/>
              <a:gd name="connsiteY109" fmla="*/ 1904591 h 2237474"/>
              <a:gd name="connsiteX110" fmla="*/ 3280097 w 12192000"/>
              <a:gd name="connsiteY110" fmla="*/ 1919610 h 2237474"/>
              <a:gd name="connsiteX111" fmla="*/ 3123424 w 12192000"/>
              <a:gd name="connsiteY111" fmla="*/ 1952930 h 2237474"/>
              <a:gd name="connsiteX112" fmla="*/ 3009910 w 12192000"/>
              <a:gd name="connsiteY112" fmla="*/ 1957866 h 2237474"/>
              <a:gd name="connsiteX113" fmla="*/ 2995934 w 12192000"/>
              <a:gd name="connsiteY113" fmla="*/ 1967085 h 2237474"/>
              <a:gd name="connsiteX114" fmla="*/ 2980071 w 12192000"/>
              <a:gd name="connsiteY114" fmla="*/ 1972988 h 2237474"/>
              <a:gd name="connsiteX115" fmla="*/ 2978094 w 12192000"/>
              <a:gd name="connsiteY115" fmla="*/ 1972369 h 2237474"/>
              <a:gd name="connsiteX116" fmla="*/ 2942858 w 12192000"/>
              <a:gd name="connsiteY116" fmla="*/ 1981367 h 2237474"/>
              <a:gd name="connsiteX117" fmla="*/ 2875436 w 12192000"/>
              <a:gd name="connsiteY117" fmla="*/ 1996977 h 2237474"/>
              <a:gd name="connsiteX118" fmla="*/ 2874892 w 12192000"/>
              <a:gd name="connsiteY118" fmla="*/ 1996085 h 2237474"/>
              <a:gd name="connsiteX119" fmla="*/ 2864145 w 12192000"/>
              <a:gd name="connsiteY119" fmla="*/ 1994061 h 2237474"/>
              <a:gd name="connsiteX120" fmla="*/ 2843662 w 12192000"/>
              <a:gd name="connsiteY120" fmla="*/ 1992498 h 2237474"/>
              <a:gd name="connsiteX121" fmla="*/ 2796128 w 12192000"/>
              <a:gd name="connsiteY121" fmla="*/ 1976403 h 2237474"/>
              <a:gd name="connsiteX122" fmla="*/ 2756784 w 12192000"/>
              <a:gd name="connsiteY122" fmla="*/ 1985116 h 2237474"/>
              <a:gd name="connsiteX123" fmla="*/ 2748833 w 12192000"/>
              <a:gd name="connsiteY123" fmla="*/ 1986323 h 2237474"/>
              <a:gd name="connsiteX124" fmla="*/ 2748661 w 12192000"/>
              <a:gd name="connsiteY124" fmla="*/ 1986122 h 2237474"/>
              <a:gd name="connsiteX125" fmla="*/ 2740251 w 12192000"/>
              <a:gd name="connsiteY125" fmla="*/ 1986946 h 2237474"/>
              <a:gd name="connsiteX126" fmla="*/ 2718916 w 12192000"/>
              <a:gd name="connsiteY126" fmla="*/ 1990867 h 2237474"/>
              <a:gd name="connsiteX127" fmla="*/ 2713522 w 12192000"/>
              <a:gd name="connsiteY127" fmla="*/ 1990173 h 2237474"/>
              <a:gd name="connsiteX128" fmla="*/ 2680597 w 12192000"/>
              <a:gd name="connsiteY128" fmla="*/ 1984996 h 2237474"/>
              <a:gd name="connsiteX129" fmla="*/ 2578178 w 12192000"/>
              <a:gd name="connsiteY129" fmla="*/ 1990531 h 2237474"/>
              <a:gd name="connsiteX130" fmla="*/ 2476147 w 12192000"/>
              <a:gd name="connsiteY130" fmla="*/ 1998305 h 2237474"/>
              <a:gd name="connsiteX131" fmla="*/ 2373568 w 12192000"/>
              <a:gd name="connsiteY131" fmla="*/ 2003219 h 2237474"/>
              <a:gd name="connsiteX132" fmla="*/ 2321399 w 12192000"/>
              <a:gd name="connsiteY132" fmla="*/ 1989467 h 2237474"/>
              <a:gd name="connsiteX133" fmla="*/ 2315525 w 12192000"/>
              <a:gd name="connsiteY133" fmla="*/ 1989708 h 2237474"/>
              <a:gd name="connsiteX134" fmla="*/ 2300792 w 12192000"/>
              <a:gd name="connsiteY134" fmla="*/ 1994290 h 2237474"/>
              <a:gd name="connsiteX135" fmla="*/ 2295469 w 12192000"/>
              <a:gd name="connsiteY135" fmla="*/ 1996659 h 2237474"/>
              <a:gd name="connsiteX136" fmla="*/ 2287219 w 12192000"/>
              <a:gd name="connsiteY136" fmla="*/ 1998750 h 2237474"/>
              <a:gd name="connsiteX137" fmla="*/ 2286948 w 12192000"/>
              <a:gd name="connsiteY137" fmla="*/ 1998596 h 2237474"/>
              <a:gd name="connsiteX138" fmla="*/ 2243069 w 12192000"/>
              <a:gd name="connsiteY138" fmla="*/ 2015111 h 2237474"/>
              <a:gd name="connsiteX139" fmla="*/ 2186609 w 12192000"/>
              <a:gd name="connsiteY139" fmla="*/ 2008263 h 2237474"/>
              <a:gd name="connsiteX140" fmla="*/ 2164831 w 12192000"/>
              <a:gd name="connsiteY140" fmla="*/ 2010143 h 2237474"/>
              <a:gd name="connsiteX141" fmla="*/ 2152836 w 12192000"/>
              <a:gd name="connsiteY141" fmla="*/ 2010048 h 2237474"/>
              <a:gd name="connsiteX142" fmla="*/ 2117102 w 12192000"/>
              <a:gd name="connsiteY142" fmla="*/ 2023004 h 2237474"/>
              <a:gd name="connsiteX143" fmla="*/ 2111935 w 12192000"/>
              <a:gd name="connsiteY143" fmla="*/ 2023163 h 2237474"/>
              <a:gd name="connsiteX144" fmla="*/ 2089991 w 12192000"/>
              <a:gd name="connsiteY144" fmla="*/ 2034193 h 2237474"/>
              <a:gd name="connsiteX145" fmla="*/ 2058061 w 12192000"/>
              <a:gd name="connsiteY145" fmla="*/ 2047942 h 2237474"/>
              <a:gd name="connsiteX146" fmla="*/ 2055737 w 12192000"/>
              <a:gd name="connsiteY146" fmla="*/ 2047704 h 2237474"/>
              <a:gd name="connsiteX147" fmla="*/ 2042244 w 12192000"/>
              <a:gd name="connsiteY147" fmla="*/ 2055560 h 2237474"/>
              <a:gd name="connsiteX148" fmla="*/ 1976224 w 12192000"/>
              <a:gd name="connsiteY148" fmla="*/ 2074257 h 2237474"/>
              <a:gd name="connsiteX149" fmla="*/ 1877728 w 12192000"/>
              <a:gd name="connsiteY149" fmla="*/ 2101004 h 2237474"/>
              <a:gd name="connsiteX150" fmla="*/ 1759056 w 12192000"/>
              <a:gd name="connsiteY150" fmla="*/ 2125608 h 2237474"/>
              <a:gd name="connsiteX151" fmla="*/ 1637948 w 12192000"/>
              <a:gd name="connsiteY151" fmla="*/ 2172597 h 2237474"/>
              <a:gd name="connsiteX152" fmla="*/ 1434549 w 12192000"/>
              <a:gd name="connsiteY152" fmla="*/ 2234522 h 2237474"/>
              <a:gd name="connsiteX153" fmla="*/ 1398481 w 12192000"/>
              <a:gd name="connsiteY153" fmla="*/ 2237074 h 2237474"/>
              <a:gd name="connsiteX154" fmla="*/ 1398407 w 12192000"/>
              <a:gd name="connsiteY154" fmla="*/ 2237095 h 2237474"/>
              <a:gd name="connsiteX155" fmla="*/ 1370962 w 12192000"/>
              <a:gd name="connsiteY155" fmla="*/ 2237474 h 2237474"/>
              <a:gd name="connsiteX156" fmla="*/ 1356367 w 12192000"/>
              <a:gd name="connsiteY156" fmla="*/ 2235089 h 2237474"/>
              <a:gd name="connsiteX157" fmla="*/ 1324828 w 12192000"/>
              <a:gd name="connsiteY157" fmla="*/ 2231968 h 2237474"/>
              <a:gd name="connsiteX158" fmla="*/ 1297744 w 12192000"/>
              <a:gd name="connsiteY158" fmla="*/ 2235849 h 2237474"/>
              <a:gd name="connsiteX159" fmla="*/ 1286236 w 12192000"/>
              <a:gd name="connsiteY159" fmla="*/ 2233135 h 2237474"/>
              <a:gd name="connsiteX160" fmla="*/ 1283504 w 12192000"/>
              <a:gd name="connsiteY160" fmla="*/ 2233797 h 2237474"/>
              <a:gd name="connsiteX161" fmla="*/ 1279765 w 12192000"/>
              <a:gd name="connsiteY161" fmla="*/ 2229639 h 2237474"/>
              <a:gd name="connsiteX162" fmla="*/ 1195347 w 12192000"/>
              <a:gd name="connsiteY162" fmla="*/ 2212354 h 2237474"/>
              <a:gd name="connsiteX163" fmla="*/ 970251 w 12192000"/>
              <a:gd name="connsiteY163" fmla="*/ 2221029 h 2237474"/>
              <a:gd name="connsiteX164" fmla="*/ 812914 w 12192000"/>
              <a:gd name="connsiteY164" fmla="*/ 2202752 h 2237474"/>
              <a:gd name="connsiteX165" fmla="*/ 800195 w 12192000"/>
              <a:gd name="connsiteY165" fmla="*/ 2209407 h 2237474"/>
              <a:gd name="connsiteX166" fmla="*/ 784978 w 12192000"/>
              <a:gd name="connsiteY166" fmla="*/ 2212360 h 2237474"/>
              <a:gd name="connsiteX167" fmla="*/ 681987 w 12192000"/>
              <a:gd name="connsiteY167" fmla="*/ 2216757 h 2237474"/>
              <a:gd name="connsiteX168" fmla="*/ 669923 w 12192000"/>
              <a:gd name="connsiteY168" fmla="*/ 2211682 h 2237474"/>
              <a:gd name="connsiteX169" fmla="*/ 648680 w 12192000"/>
              <a:gd name="connsiteY169" fmla="*/ 2206229 h 2237474"/>
              <a:gd name="connsiteX170" fmla="*/ 597225 w 12192000"/>
              <a:gd name="connsiteY170" fmla="*/ 2180999 h 2237474"/>
              <a:gd name="connsiteX171" fmla="*/ 558449 w 12192000"/>
              <a:gd name="connsiteY171" fmla="*/ 2182346 h 2237474"/>
              <a:gd name="connsiteX172" fmla="*/ 550517 w 12192000"/>
              <a:gd name="connsiteY172" fmla="*/ 2182060 h 2237474"/>
              <a:gd name="connsiteX173" fmla="*/ 550309 w 12192000"/>
              <a:gd name="connsiteY173" fmla="*/ 2181825 h 2237474"/>
              <a:gd name="connsiteX174" fmla="*/ 541836 w 12192000"/>
              <a:gd name="connsiteY174" fmla="*/ 2181063 h 2237474"/>
              <a:gd name="connsiteX175" fmla="*/ 536057 w 12192000"/>
              <a:gd name="connsiteY175" fmla="*/ 2181537 h 2237474"/>
              <a:gd name="connsiteX176" fmla="*/ 520671 w 12192000"/>
              <a:gd name="connsiteY176" fmla="*/ 2180980 h 2237474"/>
              <a:gd name="connsiteX177" fmla="*/ 515024 w 12192000"/>
              <a:gd name="connsiteY177" fmla="*/ 2179258 h 2237474"/>
              <a:gd name="connsiteX178" fmla="*/ 512278 w 12192000"/>
              <a:gd name="connsiteY178" fmla="*/ 2176369 h 2237474"/>
              <a:gd name="connsiteX179" fmla="*/ 480419 w 12192000"/>
              <a:gd name="connsiteY179" fmla="*/ 2167807 h 2237474"/>
              <a:gd name="connsiteX180" fmla="*/ 413835 w 12192000"/>
              <a:gd name="connsiteY180" fmla="*/ 2156783 h 2237474"/>
              <a:gd name="connsiteX181" fmla="*/ 376513 w 12192000"/>
              <a:gd name="connsiteY181" fmla="*/ 2154014 h 2237474"/>
              <a:gd name="connsiteX182" fmla="*/ 273386 w 12192000"/>
              <a:gd name="connsiteY182" fmla="*/ 2142551 h 2237474"/>
              <a:gd name="connsiteX183" fmla="*/ 169207 w 12192000"/>
              <a:gd name="connsiteY183" fmla="*/ 2128100 h 2237474"/>
              <a:gd name="connsiteX184" fmla="*/ 93149 w 12192000"/>
              <a:gd name="connsiteY184" fmla="*/ 2105324 h 2237474"/>
              <a:gd name="connsiteX185" fmla="*/ 88109 w 12192000"/>
              <a:gd name="connsiteY185" fmla="*/ 2106704 h 2237474"/>
              <a:gd name="connsiteX186" fmla="*/ 80022 w 12192000"/>
              <a:gd name="connsiteY186" fmla="*/ 2107254 h 2237474"/>
              <a:gd name="connsiteX187" fmla="*/ 79717 w 12192000"/>
              <a:gd name="connsiteY187" fmla="*/ 2107046 h 2237474"/>
              <a:gd name="connsiteX188" fmla="*/ 72352 w 12192000"/>
              <a:gd name="connsiteY188" fmla="*/ 2107991 h 2237474"/>
              <a:gd name="connsiteX189" fmla="*/ 37645 w 12192000"/>
              <a:gd name="connsiteY189" fmla="*/ 2115401 h 2237474"/>
              <a:gd name="connsiteX190" fmla="*/ 4572 w 12192000"/>
              <a:gd name="connsiteY190" fmla="*/ 2111091 h 2237474"/>
              <a:gd name="connsiteX191" fmla="*/ 0 w 12192000"/>
              <a:gd name="connsiteY191" fmla="*/ 2110468 h 2237474"/>
              <a:gd name="connsiteX192" fmla="*/ 0 w 12192000"/>
              <a:gd name="connsiteY192"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34800 w 12192000"/>
              <a:gd name="connsiteY6" fmla="*/ 747840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48975 w 12192000"/>
              <a:gd name="connsiteY12" fmla="*/ 755279 h 2237474"/>
              <a:gd name="connsiteX13" fmla="*/ 10805004 w 12192000"/>
              <a:gd name="connsiteY13" fmla="*/ 757573 h 2237474"/>
              <a:gd name="connsiteX14" fmla="*/ 10739478 w 12192000"/>
              <a:gd name="connsiteY14" fmla="*/ 776841 h 2237474"/>
              <a:gd name="connsiteX15" fmla="*/ 10458762 w 12192000"/>
              <a:gd name="connsiteY15" fmla="*/ 755400 h 2237474"/>
              <a:gd name="connsiteX16" fmla="*/ 10211200 w 12192000"/>
              <a:gd name="connsiteY16" fmla="*/ 767513 h 2237474"/>
              <a:gd name="connsiteX17" fmla="*/ 10167995 w 12192000"/>
              <a:gd name="connsiteY17" fmla="*/ 760843 h 2237474"/>
              <a:gd name="connsiteX18" fmla="*/ 9997044 w 12192000"/>
              <a:gd name="connsiteY18" fmla="*/ 780129 h 2237474"/>
              <a:gd name="connsiteX19" fmla="*/ 9943887 w 12192000"/>
              <a:gd name="connsiteY19" fmla="*/ 804141 h 2237474"/>
              <a:gd name="connsiteX20" fmla="*/ 9918248 w 12192000"/>
              <a:gd name="connsiteY20" fmla="*/ 816628 h 2237474"/>
              <a:gd name="connsiteX21" fmla="*/ 9767091 w 12192000"/>
              <a:gd name="connsiteY21" fmla="*/ 870550 h 2237474"/>
              <a:gd name="connsiteX22" fmla="*/ 9683005 w 12192000"/>
              <a:gd name="connsiteY22" fmla="*/ 894128 h 2237474"/>
              <a:gd name="connsiteX23" fmla="*/ 9594438 w 12192000"/>
              <a:gd name="connsiteY23" fmla="*/ 919051 h 2237474"/>
              <a:gd name="connsiteX24" fmla="*/ 9544189 w 12192000"/>
              <a:gd name="connsiteY24" fmla="*/ 938966 h 2237474"/>
              <a:gd name="connsiteX25" fmla="*/ 9500499 w 12192000"/>
              <a:gd name="connsiteY25" fmla="*/ 954680 h 2237474"/>
              <a:gd name="connsiteX26" fmla="*/ 9428195 w 12192000"/>
              <a:gd name="connsiteY26" fmla="*/ 986225 h 2237474"/>
              <a:gd name="connsiteX27" fmla="*/ 9410017 w 12192000"/>
              <a:gd name="connsiteY27" fmla="*/ 993931 h 2237474"/>
              <a:gd name="connsiteX28" fmla="*/ 9392919 w 12192000"/>
              <a:gd name="connsiteY28" fmla="*/ 994656 h 2237474"/>
              <a:gd name="connsiteX29" fmla="*/ 9278619 w 12192000"/>
              <a:gd name="connsiteY29" fmla="*/ 1011878 h 2237474"/>
              <a:gd name="connsiteX30" fmla="*/ 9268019 w 12192000"/>
              <a:gd name="connsiteY30" fmla="*/ 1007442 h 2237474"/>
              <a:gd name="connsiteX31" fmla="*/ 9234662 w 12192000"/>
              <a:gd name="connsiteY31" fmla="*/ 1023056 h 2237474"/>
              <a:gd name="connsiteX32" fmla="*/ 9181033 w 12192000"/>
              <a:gd name="connsiteY32" fmla="*/ 1037921 h 2237474"/>
              <a:gd name="connsiteX33" fmla="*/ 9155969 w 12192000"/>
              <a:gd name="connsiteY33" fmla="*/ 1046804 h 2237474"/>
              <a:gd name="connsiteX34" fmla="*/ 9133985 w 12192000"/>
              <a:gd name="connsiteY34" fmla="*/ 1046450 h 2237474"/>
              <a:gd name="connsiteX35" fmla="*/ 9003462 w 12192000"/>
              <a:gd name="connsiteY35" fmla="*/ 1042406 h 2237474"/>
              <a:gd name="connsiteX36" fmla="*/ 8968445 w 12192000"/>
              <a:gd name="connsiteY36" fmla="*/ 1052169 h 2237474"/>
              <a:gd name="connsiteX37" fmla="*/ 8886001 w 12192000"/>
              <a:gd name="connsiteY37" fmla="*/ 1067468 h 2237474"/>
              <a:gd name="connsiteX38" fmla="*/ 8838610 w 12192000"/>
              <a:gd name="connsiteY38" fmla="*/ 1075091 h 2237474"/>
              <a:gd name="connsiteX39" fmla="*/ 8750383 w 12192000"/>
              <a:gd name="connsiteY39" fmla="*/ 1097387 h 2237474"/>
              <a:gd name="connsiteX40" fmla="*/ 8665605 w 12192000"/>
              <a:gd name="connsiteY40" fmla="*/ 1110791 h 2237474"/>
              <a:gd name="connsiteX41" fmla="*/ 8584946 w 12192000"/>
              <a:gd name="connsiteY41" fmla="*/ 1135226 h 2237474"/>
              <a:gd name="connsiteX42" fmla="*/ 8460755 w 12192000"/>
              <a:gd name="connsiteY42" fmla="*/ 1203427 h 2237474"/>
              <a:gd name="connsiteX43" fmla="*/ 8419755 w 12192000"/>
              <a:gd name="connsiteY43" fmla="*/ 1216260 h 2237474"/>
              <a:gd name="connsiteX44" fmla="*/ 8411626 w 12192000"/>
              <a:gd name="connsiteY44" fmla="*/ 1214397 h 2237474"/>
              <a:gd name="connsiteX45" fmla="*/ 8363469 w 12192000"/>
              <a:gd name="connsiteY45" fmla="*/ 1246658 h 2237474"/>
              <a:gd name="connsiteX46" fmla="*/ 8275497 w 12192000"/>
              <a:gd name="connsiteY46" fmla="*/ 1264396 h 2237474"/>
              <a:gd name="connsiteX47" fmla="*/ 8206287 w 12192000"/>
              <a:gd name="connsiteY47" fmla="*/ 1273060 h 2237474"/>
              <a:gd name="connsiteX48" fmla="*/ 8139997 w 12192000"/>
              <a:gd name="connsiteY48" fmla="*/ 1282713 h 2237474"/>
              <a:gd name="connsiteX49" fmla="*/ 8074238 w 12192000"/>
              <a:gd name="connsiteY49" fmla="*/ 1301895 h 2237474"/>
              <a:gd name="connsiteX50" fmla="*/ 7942099 w 12192000"/>
              <a:gd name="connsiteY50" fmla="*/ 1336332 h 2237474"/>
              <a:gd name="connsiteX51" fmla="*/ 7902328 w 12192000"/>
              <a:gd name="connsiteY51" fmla="*/ 1345865 h 2237474"/>
              <a:gd name="connsiteX52" fmla="*/ 7840612 w 12192000"/>
              <a:gd name="connsiteY52" fmla="*/ 1369373 h 2237474"/>
              <a:gd name="connsiteX53" fmla="*/ 7786819 w 12192000"/>
              <a:gd name="connsiteY53" fmla="*/ 1378970 h 2237474"/>
              <a:gd name="connsiteX54" fmla="*/ 7548172 w 12192000"/>
              <a:gd name="connsiteY54" fmla="*/ 1417460 h 2237474"/>
              <a:gd name="connsiteX55" fmla="*/ 7483437 w 12192000"/>
              <a:gd name="connsiteY55" fmla="*/ 1478152 h 2237474"/>
              <a:gd name="connsiteX56" fmla="*/ 7377870 w 12192000"/>
              <a:gd name="connsiteY56" fmla="*/ 1523319 h 2237474"/>
              <a:gd name="connsiteX57" fmla="*/ 7230737 w 12192000"/>
              <a:gd name="connsiteY57" fmla="*/ 1562633 h 2237474"/>
              <a:gd name="connsiteX58" fmla="*/ 7224458 w 12192000"/>
              <a:gd name="connsiteY58" fmla="*/ 1573008 h 2237474"/>
              <a:gd name="connsiteX59" fmla="*/ 7183121 w 12192000"/>
              <a:gd name="connsiteY59" fmla="*/ 1595162 h 2237474"/>
              <a:gd name="connsiteX60" fmla="*/ 7164601 w 12192000"/>
              <a:gd name="connsiteY60" fmla="*/ 1606490 h 2237474"/>
              <a:gd name="connsiteX61" fmla="*/ 7031309 w 12192000"/>
              <a:gd name="connsiteY61" fmla="*/ 1619451 h 2237474"/>
              <a:gd name="connsiteX62" fmla="*/ 6900177 w 12192000"/>
              <a:gd name="connsiteY62" fmla="*/ 1636016 h 2237474"/>
              <a:gd name="connsiteX63" fmla="*/ 6795372 w 12192000"/>
              <a:gd name="connsiteY63" fmla="*/ 1644845 h 2237474"/>
              <a:gd name="connsiteX64" fmla="*/ 6692251 w 12192000"/>
              <a:gd name="connsiteY64" fmla="*/ 1656357 h 2237474"/>
              <a:gd name="connsiteX65" fmla="*/ 6655235 w 12192000"/>
              <a:gd name="connsiteY65" fmla="*/ 1661869 h 2237474"/>
              <a:gd name="connsiteX66" fmla="*/ 6554894 w 12192000"/>
              <a:gd name="connsiteY66" fmla="*/ 1664428 h 2237474"/>
              <a:gd name="connsiteX67" fmla="*/ 6516595 w 12192000"/>
              <a:gd name="connsiteY67" fmla="*/ 1667475 h 2237474"/>
              <a:gd name="connsiteX68" fmla="*/ 6508541 w 12192000"/>
              <a:gd name="connsiteY68" fmla="*/ 1668757 h 2237474"/>
              <a:gd name="connsiteX69" fmla="*/ 6471012 w 12192000"/>
              <a:gd name="connsiteY69" fmla="*/ 1678604 h 2237474"/>
              <a:gd name="connsiteX70" fmla="*/ 6364035 w 12192000"/>
              <a:gd name="connsiteY70" fmla="*/ 1667683 h 2237474"/>
              <a:gd name="connsiteX71" fmla="*/ 6280959 w 12192000"/>
              <a:gd name="connsiteY71" fmla="*/ 1689329 h 2237474"/>
              <a:gd name="connsiteX72" fmla="*/ 6243319 w 12192000"/>
              <a:gd name="connsiteY72" fmla="*/ 1695560 h 2237474"/>
              <a:gd name="connsiteX73" fmla="*/ 6098321 w 12192000"/>
              <a:gd name="connsiteY73" fmla="*/ 1721646 h 2237474"/>
              <a:gd name="connsiteX74" fmla="*/ 5880652 w 12192000"/>
              <a:gd name="connsiteY74" fmla="*/ 1779643 h 2237474"/>
              <a:gd name="connsiteX75" fmla="*/ 5785959 w 12192000"/>
              <a:gd name="connsiteY75" fmla="*/ 1775307 h 2237474"/>
              <a:gd name="connsiteX76" fmla="*/ 5643534 w 12192000"/>
              <a:gd name="connsiteY76" fmla="*/ 1802919 h 2237474"/>
              <a:gd name="connsiteX77" fmla="*/ 5518799 w 12192000"/>
              <a:gd name="connsiteY77" fmla="*/ 1818312 h 2237474"/>
              <a:gd name="connsiteX78" fmla="*/ 5505014 w 12192000"/>
              <a:gd name="connsiteY78" fmla="*/ 1819259 h 2237474"/>
              <a:gd name="connsiteX79" fmla="*/ 5453307 w 12192000"/>
              <a:gd name="connsiteY79" fmla="*/ 1815450 h 2237474"/>
              <a:gd name="connsiteX80" fmla="*/ 5221533 w 12192000"/>
              <a:gd name="connsiteY80" fmla="*/ 1846950 h 2237474"/>
              <a:gd name="connsiteX81" fmla="*/ 5149802 w 12192000"/>
              <a:gd name="connsiteY81" fmla="*/ 1844846 h 2237474"/>
              <a:gd name="connsiteX82" fmla="*/ 5114927 w 12192000"/>
              <a:gd name="connsiteY82" fmla="*/ 1847827 h 2237474"/>
              <a:gd name="connsiteX83" fmla="*/ 5108970 w 12192000"/>
              <a:gd name="connsiteY83" fmla="*/ 1847935 h 2237474"/>
              <a:gd name="connsiteX84" fmla="*/ 5067961 w 12192000"/>
              <a:gd name="connsiteY84" fmla="*/ 1845917 h 2237474"/>
              <a:gd name="connsiteX85" fmla="*/ 5007075 w 12192000"/>
              <a:gd name="connsiteY85" fmla="*/ 1838626 h 2237474"/>
              <a:gd name="connsiteX86" fmla="*/ 4944087 w 12192000"/>
              <a:gd name="connsiteY86" fmla="*/ 1823332 h 2237474"/>
              <a:gd name="connsiteX87" fmla="*/ 4907662 w 12192000"/>
              <a:gd name="connsiteY87" fmla="*/ 1816900 h 2237474"/>
              <a:gd name="connsiteX88" fmla="*/ 4882386 w 12192000"/>
              <a:gd name="connsiteY88" fmla="*/ 1809844 h 2237474"/>
              <a:gd name="connsiteX89" fmla="*/ 4811440 w 12192000"/>
              <a:gd name="connsiteY89" fmla="*/ 1804655 h 2237474"/>
              <a:gd name="connsiteX90" fmla="*/ 4691075 w 12192000"/>
              <a:gd name="connsiteY90" fmla="*/ 1801389 h 2237474"/>
              <a:gd name="connsiteX91" fmla="*/ 4611738 w 12192000"/>
              <a:gd name="connsiteY91" fmla="*/ 1776964 h 2237474"/>
              <a:gd name="connsiteX92" fmla="*/ 4560070 w 12192000"/>
              <a:gd name="connsiteY92" fmla="*/ 1785640 h 2237474"/>
              <a:gd name="connsiteX93" fmla="*/ 4536503 w 12192000"/>
              <a:gd name="connsiteY93" fmla="*/ 1785334 h 2237474"/>
              <a:gd name="connsiteX94" fmla="*/ 4513724 w 12192000"/>
              <a:gd name="connsiteY94" fmla="*/ 1791996 h 2237474"/>
              <a:gd name="connsiteX95" fmla="*/ 4459810 w 12192000"/>
              <a:gd name="connsiteY95" fmla="*/ 1797886 h 2237474"/>
              <a:gd name="connsiteX96" fmla="*/ 4379064 w 12192000"/>
              <a:gd name="connsiteY96" fmla="*/ 1817177 h 2237474"/>
              <a:gd name="connsiteX97" fmla="*/ 4290981 w 12192000"/>
              <a:gd name="connsiteY97" fmla="*/ 1839677 h 2237474"/>
              <a:gd name="connsiteX98" fmla="*/ 4238372 w 12192000"/>
              <a:gd name="connsiteY98" fmla="*/ 1851480 h 2237474"/>
              <a:gd name="connsiteX99" fmla="*/ 4232517 w 12192000"/>
              <a:gd name="connsiteY99" fmla="*/ 1852567 h 2237474"/>
              <a:gd name="connsiteX100" fmla="*/ 4191732 w 12192000"/>
              <a:gd name="connsiteY100" fmla="*/ 1857328 h 2237474"/>
              <a:gd name="connsiteX101" fmla="*/ 4065532 w 12192000"/>
              <a:gd name="connsiteY101" fmla="*/ 1855477 h 2237474"/>
              <a:gd name="connsiteX102" fmla="*/ 4028460 w 12192000"/>
              <a:gd name="connsiteY102" fmla="*/ 1855137 h 2237474"/>
              <a:gd name="connsiteX103" fmla="*/ 4002267 w 12192000"/>
              <a:gd name="connsiteY103" fmla="*/ 1852352 h 2237474"/>
              <a:gd name="connsiteX104" fmla="*/ 3931396 w 12192000"/>
              <a:gd name="connsiteY104" fmla="*/ 1858915 h 2237474"/>
              <a:gd name="connsiteX105" fmla="*/ 3812162 w 12192000"/>
              <a:gd name="connsiteY105" fmla="*/ 1875501 h 2237474"/>
              <a:gd name="connsiteX106" fmla="*/ 3729530 w 12192000"/>
              <a:gd name="connsiteY106" fmla="*/ 1864513 h 2237474"/>
              <a:gd name="connsiteX107" fmla="*/ 3680177 w 12192000"/>
              <a:gd name="connsiteY107" fmla="*/ 1881552 h 2237474"/>
              <a:gd name="connsiteX108" fmla="*/ 3567259 w 12192000"/>
              <a:gd name="connsiteY108" fmla="*/ 1893482 h 2237474"/>
              <a:gd name="connsiteX109" fmla="*/ 3405770 w 12192000"/>
              <a:gd name="connsiteY109" fmla="*/ 1904591 h 2237474"/>
              <a:gd name="connsiteX110" fmla="*/ 3280097 w 12192000"/>
              <a:gd name="connsiteY110" fmla="*/ 1919610 h 2237474"/>
              <a:gd name="connsiteX111" fmla="*/ 3123424 w 12192000"/>
              <a:gd name="connsiteY111" fmla="*/ 1952930 h 2237474"/>
              <a:gd name="connsiteX112" fmla="*/ 3009910 w 12192000"/>
              <a:gd name="connsiteY112" fmla="*/ 1957866 h 2237474"/>
              <a:gd name="connsiteX113" fmla="*/ 2995934 w 12192000"/>
              <a:gd name="connsiteY113" fmla="*/ 1967085 h 2237474"/>
              <a:gd name="connsiteX114" fmla="*/ 2980071 w 12192000"/>
              <a:gd name="connsiteY114" fmla="*/ 1972988 h 2237474"/>
              <a:gd name="connsiteX115" fmla="*/ 2978094 w 12192000"/>
              <a:gd name="connsiteY115" fmla="*/ 1972369 h 2237474"/>
              <a:gd name="connsiteX116" fmla="*/ 2942858 w 12192000"/>
              <a:gd name="connsiteY116" fmla="*/ 1981367 h 2237474"/>
              <a:gd name="connsiteX117" fmla="*/ 2875436 w 12192000"/>
              <a:gd name="connsiteY117" fmla="*/ 1996977 h 2237474"/>
              <a:gd name="connsiteX118" fmla="*/ 2874892 w 12192000"/>
              <a:gd name="connsiteY118" fmla="*/ 1996085 h 2237474"/>
              <a:gd name="connsiteX119" fmla="*/ 2864145 w 12192000"/>
              <a:gd name="connsiteY119" fmla="*/ 1994061 h 2237474"/>
              <a:gd name="connsiteX120" fmla="*/ 2843662 w 12192000"/>
              <a:gd name="connsiteY120" fmla="*/ 1992498 h 2237474"/>
              <a:gd name="connsiteX121" fmla="*/ 2796128 w 12192000"/>
              <a:gd name="connsiteY121" fmla="*/ 1976403 h 2237474"/>
              <a:gd name="connsiteX122" fmla="*/ 2756784 w 12192000"/>
              <a:gd name="connsiteY122" fmla="*/ 1985116 h 2237474"/>
              <a:gd name="connsiteX123" fmla="*/ 2748833 w 12192000"/>
              <a:gd name="connsiteY123" fmla="*/ 1986323 h 2237474"/>
              <a:gd name="connsiteX124" fmla="*/ 2748661 w 12192000"/>
              <a:gd name="connsiteY124" fmla="*/ 1986122 h 2237474"/>
              <a:gd name="connsiteX125" fmla="*/ 2740251 w 12192000"/>
              <a:gd name="connsiteY125" fmla="*/ 1986946 h 2237474"/>
              <a:gd name="connsiteX126" fmla="*/ 2718916 w 12192000"/>
              <a:gd name="connsiteY126" fmla="*/ 1990867 h 2237474"/>
              <a:gd name="connsiteX127" fmla="*/ 2713522 w 12192000"/>
              <a:gd name="connsiteY127" fmla="*/ 1990173 h 2237474"/>
              <a:gd name="connsiteX128" fmla="*/ 2680597 w 12192000"/>
              <a:gd name="connsiteY128" fmla="*/ 1984996 h 2237474"/>
              <a:gd name="connsiteX129" fmla="*/ 2578178 w 12192000"/>
              <a:gd name="connsiteY129" fmla="*/ 1990531 h 2237474"/>
              <a:gd name="connsiteX130" fmla="*/ 2476147 w 12192000"/>
              <a:gd name="connsiteY130" fmla="*/ 1998305 h 2237474"/>
              <a:gd name="connsiteX131" fmla="*/ 2373568 w 12192000"/>
              <a:gd name="connsiteY131" fmla="*/ 2003219 h 2237474"/>
              <a:gd name="connsiteX132" fmla="*/ 2321399 w 12192000"/>
              <a:gd name="connsiteY132" fmla="*/ 1989467 h 2237474"/>
              <a:gd name="connsiteX133" fmla="*/ 2315525 w 12192000"/>
              <a:gd name="connsiteY133" fmla="*/ 1989708 h 2237474"/>
              <a:gd name="connsiteX134" fmla="*/ 2300792 w 12192000"/>
              <a:gd name="connsiteY134" fmla="*/ 1994290 h 2237474"/>
              <a:gd name="connsiteX135" fmla="*/ 2295469 w 12192000"/>
              <a:gd name="connsiteY135" fmla="*/ 1996659 h 2237474"/>
              <a:gd name="connsiteX136" fmla="*/ 2287219 w 12192000"/>
              <a:gd name="connsiteY136" fmla="*/ 1998750 h 2237474"/>
              <a:gd name="connsiteX137" fmla="*/ 2286948 w 12192000"/>
              <a:gd name="connsiteY137" fmla="*/ 1998596 h 2237474"/>
              <a:gd name="connsiteX138" fmla="*/ 2243069 w 12192000"/>
              <a:gd name="connsiteY138" fmla="*/ 2015111 h 2237474"/>
              <a:gd name="connsiteX139" fmla="*/ 2186609 w 12192000"/>
              <a:gd name="connsiteY139" fmla="*/ 2008263 h 2237474"/>
              <a:gd name="connsiteX140" fmla="*/ 2164831 w 12192000"/>
              <a:gd name="connsiteY140" fmla="*/ 2010143 h 2237474"/>
              <a:gd name="connsiteX141" fmla="*/ 2152836 w 12192000"/>
              <a:gd name="connsiteY141" fmla="*/ 2010048 h 2237474"/>
              <a:gd name="connsiteX142" fmla="*/ 2117102 w 12192000"/>
              <a:gd name="connsiteY142" fmla="*/ 2023004 h 2237474"/>
              <a:gd name="connsiteX143" fmla="*/ 2111935 w 12192000"/>
              <a:gd name="connsiteY143" fmla="*/ 2023163 h 2237474"/>
              <a:gd name="connsiteX144" fmla="*/ 2089991 w 12192000"/>
              <a:gd name="connsiteY144" fmla="*/ 2034193 h 2237474"/>
              <a:gd name="connsiteX145" fmla="*/ 2058061 w 12192000"/>
              <a:gd name="connsiteY145" fmla="*/ 2047942 h 2237474"/>
              <a:gd name="connsiteX146" fmla="*/ 2055737 w 12192000"/>
              <a:gd name="connsiteY146" fmla="*/ 2047704 h 2237474"/>
              <a:gd name="connsiteX147" fmla="*/ 2042244 w 12192000"/>
              <a:gd name="connsiteY147" fmla="*/ 2055560 h 2237474"/>
              <a:gd name="connsiteX148" fmla="*/ 1976224 w 12192000"/>
              <a:gd name="connsiteY148" fmla="*/ 2074257 h 2237474"/>
              <a:gd name="connsiteX149" fmla="*/ 1877728 w 12192000"/>
              <a:gd name="connsiteY149" fmla="*/ 2101004 h 2237474"/>
              <a:gd name="connsiteX150" fmla="*/ 1759056 w 12192000"/>
              <a:gd name="connsiteY150" fmla="*/ 2125608 h 2237474"/>
              <a:gd name="connsiteX151" fmla="*/ 1637948 w 12192000"/>
              <a:gd name="connsiteY151" fmla="*/ 2172597 h 2237474"/>
              <a:gd name="connsiteX152" fmla="*/ 1434549 w 12192000"/>
              <a:gd name="connsiteY152" fmla="*/ 2234522 h 2237474"/>
              <a:gd name="connsiteX153" fmla="*/ 1398481 w 12192000"/>
              <a:gd name="connsiteY153" fmla="*/ 2237074 h 2237474"/>
              <a:gd name="connsiteX154" fmla="*/ 1398407 w 12192000"/>
              <a:gd name="connsiteY154" fmla="*/ 2237095 h 2237474"/>
              <a:gd name="connsiteX155" fmla="*/ 1370962 w 12192000"/>
              <a:gd name="connsiteY155" fmla="*/ 2237474 h 2237474"/>
              <a:gd name="connsiteX156" fmla="*/ 1356367 w 12192000"/>
              <a:gd name="connsiteY156" fmla="*/ 2235089 h 2237474"/>
              <a:gd name="connsiteX157" fmla="*/ 1324828 w 12192000"/>
              <a:gd name="connsiteY157" fmla="*/ 2231968 h 2237474"/>
              <a:gd name="connsiteX158" fmla="*/ 1297744 w 12192000"/>
              <a:gd name="connsiteY158" fmla="*/ 2235849 h 2237474"/>
              <a:gd name="connsiteX159" fmla="*/ 1286236 w 12192000"/>
              <a:gd name="connsiteY159" fmla="*/ 2233135 h 2237474"/>
              <a:gd name="connsiteX160" fmla="*/ 1283504 w 12192000"/>
              <a:gd name="connsiteY160" fmla="*/ 2233797 h 2237474"/>
              <a:gd name="connsiteX161" fmla="*/ 1279765 w 12192000"/>
              <a:gd name="connsiteY161" fmla="*/ 2229639 h 2237474"/>
              <a:gd name="connsiteX162" fmla="*/ 1195347 w 12192000"/>
              <a:gd name="connsiteY162" fmla="*/ 2212354 h 2237474"/>
              <a:gd name="connsiteX163" fmla="*/ 970251 w 12192000"/>
              <a:gd name="connsiteY163" fmla="*/ 2221029 h 2237474"/>
              <a:gd name="connsiteX164" fmla="*/ 812914 w 12192000"/>
              <a:gd name="connsiteY164" fmla="*/ 2202752 h 2237474"/>
              <a:gd name="connsiteX165" fmla="*/ 800195 w 12192000"/>
              <a:gd name="connsiteY165" fmla="*/ 2209407 h 2237474"/>
              <a:gd name="connsiteX166" fmla="*/ 784978 w 12192000"/>
              <a:gd name="connsiteY166" fmla="*/ 2212360 h 2237474"/>
              <a:gd name="connsiteX167" fmla="*/ 681987 w 12192000"/>
              <a:gd name="connsiteY167" fmla="*/ 2216757 h 2237474"/>
              <a:gd name="connsiteX168" fmla="*/ 669923 w 12192000"/>
              <a:gd name="connsiteY168" fmla="*/ 2211682 h 2237474"/>
              <a:gd name="connsiteX169" fmla="*/ 648680 w 12192000"/>
              <a:gd name="connsiteY169" fmla="*/ 2206229 h 2237474"/>
              <a:gd name="connsiteX170" fmla="*/ 597225 w 12192000"/>
              <a:gd name="connsiteY170" fmla="*/ 2180999 h 2237474"/>
              <a:gd name="connsiteX171" fmla="*/ 558449 w 12192000"/>
              <a:gd name="connsiteY171" fmla="*/ 2182346 h 2237474"/>
              <a:gd name="connsiteX172" fmla="*/ 550517 w 12192000"/>
              <a:gd name="connsiteY172" fmla="*/ 2182060 h 2237474"/>
              <a:gd name="connsiteX173" fmla="*/ 550309 w 12192000"/>
              <a:gd name="connsiteY173" fmla="*/ 2181825 h 2237474"/>
              <a:gd name="connsiteX174" fmla="*/ 541836 w 12192000"/>
              <a:gd name="connsiteY174" fmla="*/ 2181063 h 2237474"/>
              <a:gd name="connsiteX175" fmla="*/ 536057 w 12192000"/>
              <a:gd name="connsiteY175" fmla="*/ 2181537 h 2237474"/>
              <a:gd name="connsiteX176" fmla="*/ 520671 w 12192000"/>
              <a:gd name="connsiteY176" fmla="*/ 2180980 h 2237474"/>
              <a:gd name="connsiteX177" fmla="*/ 515024 w 12192000"/>
              <a:gd name="connsiteY177" fmla="*/ 2179258 h 2237474"/>
              <a:gd name="connsiteX178" fmla="*/ 512278 w 12192000"/>
              <a:gd name="connsiteY178" fmla="*/ 2176369 h 2237474"/>
              <a:gd name="connsiteX179" fmla="*/ 480419 w 12192000"/>
              <a:gd name="connsiteY179" fmla="*/ 2167807 h 2237474"/>
              <a:gd name="connsiteX180" fmla="*/ 413835 w 12192000"/>
              <a:gd name="connsiteY180" fmla="*/ 2156783 h 2237474"/>
              <a:gd name="connsiteX181" fmla="*/ 376513 w 12192000"/>
              <a:gd name="connsiteY181" fmla="*/ 2154014 h 2237474"/>
              <a:gd name="connsiteX182" fmla="*/ 273386 w 12192000"/>
              <a:gd name="connsiteY182" fmla="*/ 2142551 h 2237474"/>
              <a:gd name="connsiteX183" fmla="*/ 169207 w 12192000"/>
              <a:gd name="connsiteY183" fmla="*/ 2128100 h 2237474"/>
              <a:gd name="connsiteX184" fmla="*/ 93149 w 12192000"/>
              <a:gd name="connsiteY184" fmla="*/ 2105324 h 2237474"/>
              <a:gd name="connsiteX185" fmla="*/ 88109 w 12192000"/>
              <a:gd name="connsiteY185" fmla="*/ 2106704 h 2237474"/>
              <a:gd name="connsiteX186" fmla="*/ 80022 w 12192000"/>
              <a:gd name="connsiteY186" fmla="*/ 2107254 h 2237474"/>
              <a:gd name="connsiteX187" fmla="*/ 79717 w 12192000"/>
              <a:gd name="connsiteY187" fmla="*/ 2107046 h 2237474"/>
              <a:gd name="connsiteX188" fmla="*/ 72352 w 12192000"/>
              <a:gd name="connsiteY188" fmla="*/ 2107991 h 2237474"/>
              <a:gd name="connsiteX189" fmla="*/ 37645 w 12192000"/>
              <a:gd name="connsiteY189" fmla="*/ 2115401 h 2237474"/>
              <a:gd name="connsiteX190" fmla="*/ 4572 w 12192000"/>
              <a:gd name="connsiteY190" fmla="*/ 2111091 h 2237474"/>
              <a:gd name="connsiteX191" fmla="*/ 0 w 12192000"/>
              <a:gd name="connsiteY191" fmla="*/ 2110468 h 2237474"/>
              <a:gd name="connsiteX192" fmla="*/ 0 w 12192000"/>
              <a:gd name="connsiteY192"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34800 w 12192000"/>
              <a:gd name="connsiteY6" fmla="*/ 747840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46594 w 12192000"/>
              <a:gd name="connsiteY12" fmla="*/ 765069 h 2237474"/>
              <a:gd name="connsiteX13" fmla="*/ 10805004 w 12192000"/>
              <a:gd name="connsiteY13" fmla="*/ 757573 h 2237474"/>
              <a:gd name="connsiteX14" fmla="*/ 10739478 w 12192000"/>
              <a:gd name="connsiteY14" fmla="*/ 776841 h 2237474"/>
              <a:gd name="connsiteX15" fmla="*/ 10458762 w 12192000"/>
              <a:gd name="connsiteY15" fmla="*/ 755400 h 2237474"/>
              <a:gd name="connsiteX16" fmla="*/ 10211200 w 12192000"/>
              <a:gd name="connsiteY16" fmla="*/ 767513 h 2237474"/>
              <a:gd name="connsiteX17" fmla="*/ 10167995 w 12192000"/>
              <a:gd name="connsiteY17" fmla="*/ 760843 h 2237474"/>
              <a:gd name="connsiteX18" fmla="*/ 9997044 w 12192000"/>
              <a:gd name="connsiteY18" fmla="*/ 780129 h 2237474"/>
              <a:gd name="connsiteX19" fmla="*/ 9943887 w 12192000"/>
              <a:gd name="connsiteY19" fmla="*/ 804141 h 2237474"/>
              <a:gd name="connsiteX20" fmla="*/ 9918248 w 12192000"/>
              <a:gd name="connsiteY20" fmla="*/ 816628 h 2237474"/>
              <a:gd name="connsiteX21" fmla="*/ 9767091 w 12192000"/>
              <a:gd name="connsiteY21" fmla="*/ 870550 h 2237474"/>
              <a:gd name="connsiteX22" fmla="*/ 9683005 w 12192000"/>
              <a:gd name="connsiteY22" fmla="*/ 894128 h 2237474"/>
              <a:gd name="connsiteX23" fmla="*/ 9594438 w 12192000"/>
              <a:gd name="connsiteY23" fmla="*/ 919051 h 2237474"/>
              <a:gd name="connsiteX24" fmla="*/ 9544189 w 12192000"/>
              <a:gd name="connsiteY24" fmla="*/ 938966 h 2237474"/>
              <a:gd name="connsiteX25" fmla="*/ 9500499 w 12192000"/>
              <a:gd name="connsiteY25" fmla="*/ 954680 h 2237474"/>
              <a:gd name="connsiteX26" fmla="*/ 9428195 w 12192000"/>
              <a:gd name="connsiteY26" fmla="*/ 986225 h 2237474"/>
              <a:gd name="connsiteX27" fmla="*/ 9410017 w 12192000"/>
              <a:gd name="connsiteY27" fmla="*/ 993931 h 2237474"/>
              <a:gd name="connsiteX28" fmla="*/ 9392919 w 12192000"/>
              <a:gd name="connsiteY28" fmla="*/ 994656 h 2237474"/>
              <a:gd name="connsiteX29" fmla="*/ 9278619 w 12192000"/>
              <a:gd name="connsiteY29" fmla="*/ 1011878 h 2237474"/>
              <a:gd name="connsiteX30" fmla="*/ 9268019 w 12192000"/>
              <a:gd name="connsiteY30" fmla="*/ 1007442 h 2237474"/>
              <a:gd name="connsiteX31" fmla="*/ 9234662 w 12192000"/>
              <a:gd name="connsiteY31" fmla="*/ 1023056 h 2237474"/>
              <a:gd name="connsiteX32" fmla="*/ 9181033 w 12192000"/>
              <a:gd name="connsiteY32" fmla="*/ 1037921 h 2237474"/>
              <a:gd name="connsiteX33" fmla="*/ 9155969 w 12192000"/>
              <a:gd name="connsiteY33" fmla="*/ 1046804 h 2237474"/>
              <a:gd name="connsiteX34" fmla="*/ 9133985 w 12192000"/>
              <a:gd name="connsiteY34" fmla="*/ 1046450 h 2237474"/>
              <a:gd name="connsiteX35" fmla="*/ 9003462 w 12192000"/>
              <a:gd name="connsiteY35" fmla="*/ 1042406 h 2237474"/>
              <a:gd name="connsiteX36" fmla="*/ 8968445 w 12192000"/>
              <a:gd name="connsiteY36" fmla="*/ 1052169 h 2237474"/>
              <a:gd name="connsiteX37" fmla="*/ 8886001 w 12192000"/>
              <a:gd name="connsiteY37" fmla="*/ 1067468 h 2237474"/>
              <a:gd name="connsiteX38" fmla="*/ 8838610 w 12192000"/>
              <a:gd name="connsiteY38" fmla="*/ 1075091 h 2237474"/>
              <a:gd name="connsiteX39" fmla="*/ 8750383 w 12192000"/>
              <a:gd name="connsiteY39" fmla="*/ 1097387 h 2237474"/>
              <a:gd name="connsiteX40" fmla="*/ 8665605 w 12192000"/>
              <a:gd name="connsiteY40" fmla="*/ 1110791 h 2237474"/>
              <a:gd name="connsiteX41" fmla="*/ 8584946 w 12192000"/>
              <a:gd name="connsiteY41" fmla="*/ 1135226 h 2237474"/>
              <a:gd name="connsiteX42" fmla="*/ 8460755 w 12192000"/>
              <a:gd name="connsiteY42" fmla="*/ 1203427 h 2237474"/>
              <a:gd name="connsiteX43" fmla="*/ 8419755 w 12192000"/>
              <a:gd name="connsiteY43" fmla="*/ 1216260 h 2237474"/>
              <a:gd name="connsiteX44" fmla="*/ 8411626 w 12192000"/>
              <a:gd name="connsiteY44" fmla="*/ 1214397 h 2237474"/>
              <a:gd name="connsiteX45" fmla="*/ 8363469 w 12192000"/>
              <a:gd name="connsiteY45" fmla="*/ 1246658 h 2237474"/>
              <a:gd name="connsiteX46" fmla="*/ 8275497 w 12192000"/>
              <a:gd name="connsiteY46" fmla="*/ 1264396 h 2237474"/>
              <a:gd name="connsiteX47" fmla="*/ 8206287 w 12192000"/>
              <a:gd name="connsiteY47" fmla="*/ 1273060 h 2237474"/>
              <a:gd name="connsiteX48" fmla="*/ 8139997 w 12192000"/>
              <a:gd name="connsiteY48" fmla="*/ 1282713 h 2237474"/>
              <a:gd name="connsiteX49" fmla="*/ 8074238 w 12192000"/>
              <a:gd name="connsiteY49" fmla="*/ 1301895 h 2237474"/>
              <a:gd name="connsiteX50" fmla="*/ 7942099 w 12192000"/>
              <a:gd name="connsiteY50" fmla="*/ 1336332 h 2237474"/>
              <a:gd name="connsiteX51" fmla="*/ 7902328 w 12192000"/>
              <a:gd name="connsiteY51" fmla="*/ 1345865 h 2237474"/>
              <a:gd name="connsiteX52" fmla="*/ 7840612 w 12192000"/>
              <a:gd name="connsiteY52" fmla="*/ 1369373 h 2237474"/>
              <a:gd name="connsiteX53" fmla="*/ 7786819 w 12192000"/>
              <a:gd name="connsiteY53" fmla="*/ 1378970 h 2237474"/>
              <a:gd name="connsiteX54" fmla="*/ 7548172 w 12192000"/>
              <a:gd name="connsiteY54" fmla="*/ 1417460 h 2237474"/>
              <a:gd name="connsiteX55" fmla="*/ 7483437 w 12192000"/>
              <a:gd name="connsiteY55" fmla="*/ 1478152 h 2237474"/>
              <a:gd name="connsiteX56" fmla="*/ 7377870 w 12192000"/>
              <a:gd name="connsiteY56" fmla="*/ 1523319 h 2237474"/>
              <a:gd name="connsiteX57" fmla="*/ 7230737 w 12192000"/>
              <a:gd name="connsiteY57" fmla="*/ 1562633 h 2237474"/>
              <a:gd name="connsiteX58" fmla="*/ 7224458 w 12192000"/>
              <a:gd name="connsiteY58" fmla="*/ 1573008 h 2237474"/>
              <a:gd name="connsiteX59" fmla="*/ 7183121 w 12192000"/>
              <a:gd name="connsiteY59" fmla="*/ 1595162 h 2237474"/>
              <a:gd name="connsiteX60" fmla="*/ 7164601 w 12192000"/>
              <a:gd name="connsiteY60" fmla="*/ 1606490 h 2237474"/>
              <a:gd name="connsiteX61" fmla="*/ 7031309 w 12192000"/>
              <a:gd name="connsiteY61" fmla="*/ 1619451 h 2237474"/>
              <a:gd name="connsiteX62" fmla="*/ 6900177 w 12192000"/>
              <a:gd name="connsiteY62" fmla="*/ 1636016 h 2237474"/>
              <a:gd name="connsiteX63" fmla="*/ 6795372 w 12192000"/>
              <a:gd name="connsiteY63" fmla="*/ 1644845 h 2237474"/>
              <a:gd name="connsiteX64" fmla="*/ 6692251 w 12192000"/>
              <a:gd name="connsiteY64" fmla="*/ 1656357 h 2237474"/>
              <a:gd name="connsiteX65" fmla="*/ 6655235 w 12192000"/>
              <a:gd name="connsiteY65" fmla="*/ 1661869 h 2237474"/>
              <a:gd name="connsiteX66" fmla="*/ 6554894 w 12192000"/>
              <a:gd name="connsiteY66" fmla="*/ 1664428 h 2237474"/>
              <a:gd name="connsiteX67" fmla="*/ 6516595 w 12192000"/>
              <a:gd name="connsiteY67" fmla="*/ 1667475 h 2237474"/>
              <a:gd name="connsiteX68" fmla="*/ 6508541 w 12192000"/>
              <a:gd name="connsiteY68" fmla="*/ 1668757 h 2237474"/>
              <a:gd name="connsiteX69" fmla="*/ 6471012 w 12192000"/>
              <a:gd name="connsiteY69" fmla="*/ 1678604 h 2237474"/>
              <a:gd name="connsiteX70" fmla="*/ 6364035 w 12192000"/>
              <a:gd name="connsiteY70" fmla="*/ 1667683 h 2237474"/>
              <a:gd name="connsiteX71" fmla="*/ 6280959 w 12192000"/>
              <a:gd name="connsiteY71" fmla="*/ 1689329 h 2237474"/>
              <a:gd name="connsiteX72" fmla="*/ 6243319 w 12192000"/>
              <a:gd name="connsiteY72" fmla="*/ 1695560 h 2237474"/>
              <a:gd name="connsiteX73" fmla="*/ 6098321 w 12192000"/>
              <a:gd name="connsiteY73" fmla="*/ 1721646 h 2237474"/>
              <a:gd name="connsiteX74" fmla="*/ 5880652 w 12192000"/>
              <a:gd name="connsiteY74" fmla="*/ 1779643 h 2237474"/>
              <a:gd name="connsiteX75" fmla="*/ 5785959 w 12192000"/>
              <a:gd name="connsiteY75" fmla="*/ 1775307 h 2237474"/>
              <a:gd name="connsiteX76" fmla="*/ 5643534 w 12192000"/>
              <a:gd name="connsiteY76" fmla="*/ 1802919 h 2237474"/>
              <a:gd name="connsiteX77" fmla="*/ 5518799 w 12192000"/>
              <a:gd name="connsiteY77" fmla="*/ 1818312 h 2237474"/>
              <a:gd name="connsiteX78" fmla="*/ 5505014 w 12192000"/>
              <a:gd name="connsiteY78" fmla="*/ 1819259 h 2237474"/>
              <a:gd name="connsiteX79" fmla="*/ 5453307 w 12192000"/>
              <a:gd name="connsiteY79" fmla="*/ 1815450 h 2237474"/>
              <a:gd name="connsiteX80" fmla="*/ 5221533 w 12192000"/>
              <a:gd name="connsiteY80" fmla="*/ 1846950 h 2237474"/>
              <a:gd name="connsiteX81" fmla="*/ 5149802 w 12192000"/>
              <a:gd name="connsiteY81" fmla="*/ 1844846 h 2237474"/>
              <a:gd name="connsiteX82" fmla="*/ 5114927 w 12192000"/>
              <a:gd name="connsiteY82" fmla="*/ 1847827 h 2237474"/>
              <a:gd name="connsiteX83" fmla="*/ 5108970 w 12192000"/>
              <a:gd name="connsiteY83" fmla="*/ 1847935 h 2237474"/>
              <a:gd name="connsiteX84" fmla="*/ 5067961 w 12192000"/>
              <a:gd name="connsiteY84" fmla="*/ 1845917 h 2237474"/>
              <a:gd name="connsiteX85" fmla="*/ 5007075 w 12192000"/>
              <a:gd name="connsiteY85" fmla="*/ 1838626 h 2237474"/>
              <a:gd name="connsiteX86" fmla="*/ 4944087 w 12192000"/>
              <a:gd name="connsiteY86" fmla="*/ 1823332 h 2237474"/>
              <a:gd name="connsiteX87" fmla="*/ 4907662 w 12192000"/>
              <a:gd name="connsiteY87" fmla="*/ 1816900 h 2237474"/>
              <a:gd name="connsiteX88" fmla="*/ 4882386 w 12192000"/>
              <a:gd name="connsiteY88" fmla="*/ 1809844 h 2237474"/>
              <a:gd name="connsiteX89" fmla="*/ 4811440 w 12192000"/>
              <a:gd name="connsiteY89" fmla="*/ 1804655 h 2237474"/>
              <a:gd name="connsiteX90" fmla="*/ 4691075 w 12192000"/>
              <a:gd name="connsiteY90" fmla="*/ 1801389 h 2237474"/>
              <a:gd name="connsiteX91" fmla="*/ 4611738 w 12192000"/>
              <a:gd name="connsiteY91" fmla="*/ 1776964 h 2237474"/>
              <a:gd name="connsiteX92" fmla="*/ 4560070 w 12192000"/>
              <a:gd name="connsiteY92" fmla="*/ 1785640 h 2237474"/>
              <a:gd name="connsiteX93" fmla="*/ 4536503 w 12192000"/>
              <a:gd name="connsiteY93" fmla="*/ 1785334 h 2237474"/>
              <a:gd name="connsiteX94" fmla="*/ 4513724 w 12192000"/>
              <a:gd name="connsiteY94" fmla="*/ 1791996 h 2237474"/>
              <a:gd name="connsiteX95" fmla="*/ 4459810 w 12192000"/>
              <a:gd name="connsiteY95" fmla="*/ 1797886 h 2237474"/>
              <a:gd name="connsiteX96" fmla="*/ 4379064 w 12192000"/>
              <a:gd name="connsiteY96" fmla="*/ 1817177 h 2237474"/>
              <a:gd name="connsiteX97" fmla="*/ 4290981 w 12192000"/>
              <a:gd name="connsiteY97" fmla="*/ 1839677 h 2237474"/>
              <a:gd name="connsiteX98" fmla="*/ 4238372 w 12192000"/>
              <a:gd name="connsiteY98" fmla="*/ 1851480 h 2237474"/>
              <a:gd name="connsiteX99" fmla="*/ 4232517 w 12192000"/>
              <a:gd name="connsiteY99" fmla="*/ 1852567 h 2237474"/>
              <a:gd name="connsiteX100" fmla="*/ 4191732 w 12192000"/>
              <a:gd name="connsiteY100" fmla="*/ 1857328 h 2237474"/>
              <a:gd name="connsiteX101" fmla="*/ 4065532 w 12192000"/>
              <a:gd name="connsiteY101" fmla="*/ 1855477 h 2237474"/>
              <a:gd name="connsiteX102" fmla="*/ 4028460 w 12192000"/>
              <a:gd name="connsiteY102" fmla="*/ 1855137 h 2237474"/>
              <a:gd name="connsiteX103" fmla="*/ 4002267 w 12192000"/>
              <a:gd name="connsiteY103" fmla="*/ 1852352 h 2237474"/>
              <a:gd name="connsiteX104" fmla="*/ 3931396 w 12192000"/>
              <a:gd name="connsiteY104" fmla="*/ 1858915 h 2237474"/>
              <a:gd name="connsiteX105" fmla="*/ 3812162 w 12192000"/>
              <a:gd name="connsiteY105" fmla="*/ 1875501 h 2237474"/>
              <a:gd name="connsiteX106" fmla="*/ 3729530 w 12192000"/>
              <a:gd name="connsiteY106" fmla="*/ 1864513 h 2237474"/>
              <a:gd name="connsiteX107" fmla="*/ 3680177 w 12192000"/>
              <a:gd name="connsiteY107" fmla="*/ 1881552 h 2237474"/>
              <a:gd name="connsiteX108" fmla="*/ 3567259 w 12192000"/>
              <a:gd name="connsiteY108" fmla="*/ 1893482 h 2237474"/>
              <a:gd name="connsiteX109" fmla="*/ 3405770 w 12192000"/>
              <a:gd name="connsiteY109" fmla="*/ 1904591 h 2237474"/>
              <a:gd name="connsiteX110" fmla="*/ 3280097 w 12192000"/>
              <a:gd name="connsiteY110" fmla="*/ 1919610 h 2237474"/>
              <a:gd name="connsiteX111" fmla="*/ 3123424 w 12192000"/>
              <a:gd name="connsiteY111" fmla="*/ 1952930 h 2237474"/>
              <a:gd name="connsiteX112" fmla="*/ 3009910 w 12192000"/>
              <a:gd name="connsiteY112" fmla="*/ 1957866 h 2237474"/>
              <a:gd name="connsiteX113" fmla="*/ 2995934 w 12192000"/>
              <a:gd name="connsiteY113" fmla="*/ 1967085 h 2237474"/>
              <a:gd name="connsiteX114" fmla="*/ 2980071 w 12192000"/>
              <a:gd name="connsiteY114" fmla="*/ 1972988 h 2237474"/>
              <a:gd name="connsiteX115" fmla="*/ 2978094 w 12192000"/>
              <a:gd name="connsiteY115" fmla="*/ 1972369 h 2237474"/>
              <a:gd name="connsiteX116" fmla="*/ 2942858 w 12192000"/>
              <a:gd name="connsiteY116" fmla="*/ 1981367 h 2237474"/>
              <a:gd name="connsiteX117" fmla="*/ 2875436 w 12192000"/>
              <a:gd name="connsiteY117" fmla="*/ 1996977 h 2237474"/>
              <a:gd name="connsiteX118" fmla="*/ 2874892 w 12192000"/>
              <a:gd name="connsiteY118" fmla="*/ 1996085 h 2237474"/>
              <a:gd name="connsiteX119" fmla="*/ 2864145 w 12192000"/>
              <a:gd name="connsiteY119" fmla="*/ 1994061 h 2237474"/>
              <a:gd name="connsiteX120" fmla="*/ 2843662 w 12192000"/>
              <a:gd name="connsiteY120" fmla="*/ 1992498 h 2237474"/>
              <a:gd name="connsiteX121" fmla="*/ 2796128 w 12192000"/>
              <a:gd name="connsiteY121" fmla="*/ 1976403 h 2237474"/>
              <a:gd name="connsiteX122" fmla="*/ 2756784 w 12192000"/>
              <a:gd name="connsiteY122" fmla="*/ 1985116 h 2237474"/>
              <a:gd name="connsiteX123" fmla="*/ 2748833 w 12192000"/>
              <a:gd name="connsiteY123" fmla="*/ 1986323 h 2237474"/>
              <a:gd name="connsiteX124" fmla="*/ 2748661 w 12192000"/>
              <a:gd name="connsiteY124" fmla="*/ 1986122 h 2237474"/>
              <a:gd name="connsiteX125" fmla="*/ 2740251 w 12192000"/>
              <a:gd name="connsiteY125" fmla="*/ 1986946 h 2237474"/>
              <a:gd name="connsiteX126" fmla="*/ 2718916 w 12192000"/>
              <a:gd name="connsiteY126" fmla="*/ 1990867 h 2237474"/>
              <a:gd name="connsiteX127" fmla="*/ 2713522 w 12192000"/>
              <a:gd name="connsiteY127" fmla="*/ 1990173 h 2237474"/>
              <a:gd name="connsiteX128" fmla="*/ 2680597 w 12192000"/>
              <a:gd name="connsiteY128" fmla="*/ 1984996 h 2237474"/>
              <a:gd name="connsiteX129" fmla="*/ 2578178 w 12192000"/>
              <a:gd name="connsiteY129" fmla="*/ 1990531 h 2237474"/>
              <a:gd name="connsiteX130" fmla="*/ 2476147 w 12192000"/>
              <a:gd name="connsiteY130" fmla="*/ 1998305 h 2237474"/>
              <a:gd name="connsiteX131" fmla="*/ 2373568 w 12192000"/>
              <a:gd name="connsiteY131" fmla="*/ 2003219 h 2237474"/>
              <a:gd name="connsiteX132" fmla="*/ 2321399 w 12192000"/>
              <a:gd name="connsiteY132" fmla="*/ 1989467 h 2237474"/>
              <a:gd name="connsiteX133" fmla="*/ 2315525 w 12192000"/>
              <a:gd name="connsiteY133" fmla="*/ 1989708 h 2237474"/>
              <a:gd name="connsiteX134" fmla="*/ 2300792 w 12192000"/>
              <a:gd name="connsiteY134" fmla="*/ 1994290 h 2237474"/>
              <a:gd name="connsiteX135" fmla="*/ 2295469 w 12192000"/>
              <a:gd name="connsiteY135" fmla="*/ 1996659 h 2237474"/>
              <a:gd name="connsiteX136" fmla="*/ 2287219 w 12192000"/>
              <a:gd name="connsiteY136" fmla="*/ 1998750 h 2237474"/>
              <a:gd name="connsiteX137" fmla="*/ 2286948 w 12192000"/>
              <a:gd name="connsiteY137" fmla="*/ 1998596 h 2237474"/>
              <a:gd name="connsiteX138" fmla="*/ 2243069 w 12192000"/>
              <a:gd name="connsiteY138" fmla="*/ 2015111 h 2237474"/>
              <a:gd name="connsiteX139" fmla="*/ 2186609 w 12192000"/>
              <a:gd name="connsiteY139" fmla="*/ 2008263 h 2237474"/>
              <a:gd name="connsiteX140" fmla="*/ 2164831 w 12192000"/>
              <a:gd name="connsiteY140" fmla="*/ 2010143 h 2237474"/>
              <a:gd name="connsiteX141" fmla="*/ 2152836 w 12192000"/>
              <a:gd name="connsiteY141" fmla="*/ 2010048 h 2237474"/>
              <a:gd name="connsiteX142" fmla="*/ 2117102 w 12192000"/>
              <a:gd name="connsiteY142" fmla="*/ 2023004 h 2237474"/>
              <a:gd name="connsiteX143" fmla="*/ 2111935 w 12192000"/>
              <a:gd name="connsiteY143" fmla="*/ 2023163 h 2237474"/>
              <a:gd name="connsiteX144" fmla="*/ 2089991 w 12192000"/>
              <a:gd name="connsiteY144" fmla="*/ 2034193 h 2237474"/>
              <a:gd name="connsiteX145" fmla="*/ 2058061 w 12192000"/>
              <a:gd name="connsiteY145" fmla="*/ 2047942 h 2237474"/>
              <a:gd name="connsiteX146" fmla="*/ 2055737 w 12192000"/>
              <a:gd name="connsiteY146" fmla="*/ 2047704 h 2237474"/>
              <a:gd name="connsiteX147" fmla="*/ 2042244 w 12192000"/>
              <a:gd name="connsiteY147" fmla="*/ 2055560 h 2237474"/>
              <a:gd name="connsiteX148" fmla="*/ 1976224 w 12192000"/>
              <a:gd name="connsiteY148" fmla="*/ 2074257 h 2237474"/>
              <a:gd name="connsiteX149" fmla="*/ 1877728 w 12192000"/>
              <a:gd name="connsiteY149" fmla="*/ 2101004 h 2237474"/>
              <a:gd name="connsiteX150" fmla="*/ 1759056 w 12192000"/>
              <a:gd name="connsiteY150" fmla="*/ 2125608 h 2237474"/>
              <a:gd name="connsiteX151" fmla="*/ 1637948 w 12192000"/>
              <a:gd name="connsiteY151" fmla="*/ 2172597 h 2237474"/>
              <a:gd name="connsiteX152" fmla="*/ 1434549 w 12192000"/>
              <a:gd name="connsiteY152" fmla="*/ 2234522 h 2237474"/>
              <a:gd name="connsiteX153" fmla="*/ 1398481 w 12192000"/>
              <a:gd name="connsiteY153" fmla="*/ 2237074 h 2237474"/>
              <a:gd name="connsiteX154" fmla="*/ 1398407 w 12192000"/>
              <a:gd name="connsiteY154" fmla="*/ 2237095 h 2237474"/>
              <a:gd name="connsiteX155" fmla="*/ 1370962 w 12192000"/>
              <a:gd name="connsiteY155" fmla="*/ 2237474 h 2237474"/>
              <a:gd name="connsiteX156" fmla="*/ 1356367 w 12192000"/>
              <a:gd name="connsiteY156" fmla="*/ 2235089 h 2237474"/>
              <a:gd name="connsiteX157" fmla="*/ 1324828 w 12192000"/>
              <a:gd name="connsiteY157" fmla="*/ 2231968 h 2237474"/>
              <a:gd name="connsiteX158" fmla="*/ 1297744 w 12192000"/>
              <a:gd name="connsiteY158" fmla="*/ 2235849 h 2237474"/>
              <a:gd name="connsiteX159" fmla="*/ 1286236 w 12192000"/>
              <a:gd name="connsiteY159" fmla="*/ 2233135 h 2237474"/>
              <a:gd name="connsiteX160" fmla="*/ 1283504 w 12192000"/>
              <a:gd name="connsiteY160" fmla="*/ 2233797 h 2237474"/>
              <a:gd name="connsiteX161" fmla="*/ 1279765 w 12192000"/>
              <a:gd name="connsiteY161" fmla="*/ 2229639 h 2237474"/>
              <a:gd name="connsiteX162" fmla="*/ 1195347 w 12192000"/>
              <a:gd name="connsiteY162" fmla="*/ 2212354 h 2237474"/>
              <a:gd name="connsiteX163" fmla="*/ 970251 w 12192000"/>
              <a:gd name="connsiteY163" fmla="*/ 2221029 h 2237474"/>
              <a:gd name="connsiteX164" fmla="*/ 812914 w 12192000"/>
              <a:gd name="connsiteY164" fmla="*/ 2202752 h 2237474"/>
              <a:gd name="connsiteX165" fmla="*/ 800195 w 12192000"/>
              <a:gd name="connsiteY165" fmla="*/ 2209407 h 2237474"/>
              <a:gd name="connsiteX166" fmla="*/ 784978 w 12192000"/>
              <a:gd name="connsiteY166" fmla="*/ 2212360 h 2237474"/>
              <a:gd name="connsiteX167" fmla="*/ 681987 w 12192000"/>
              <a:gd name="connsiteY167" fmla="*/ 2216757 h 2237474"/>
              <a:gd name="connsiteX168" fmla="*/ 669923 w 12192000"/>
              <a:gd name="connsiteY168" fmla="*/ 2211682 h 2237474"/>
              <a:gd name="connsiteX169" fmla="*/ 648680 w 12192000"/>
              <a:gd name="connsiteY169" fmla="*/ 2206229 h 2237474"/>
              <a:gd name="connsiteX170" fmla="*/ 597225 w 12192000"/>
              <a:gd name="connsiteY170" fmla="*/ 2180999 h 2237474"/>
              <a:gd name="connsiteX171" fmla="*/ 558449 w 12192000"/>
              <a:gd name="connsiteY171" fmla="*/ 2182346 h 2237474"/>
              <a:gd name="connsiteX172" fmla="*/ 550517 w 12192000"/>
              <a:gd name="connsiteY172" fmla="*/ 2182060 h 2237474"/>
              <a:gd name="connsiteX173" fmla="*/ 550309 w 12192000"/>
              <a:gd name="connsiteY173" fmla="*/ 2181825 h 2237474"/>
              <a:gd name="connsiteX174" fmla="*/ 541836 w 12192000"/>
              <a:gd name="connsiteY174" fmla="*/ 2181063 h 2237474"/>
              <a:gd name="connsiteX175" fmla="*/ 536057 w 12192000"/>
              <a:gd name="connsiteY175" fmla="*/ 2181537 h 2237474"/>
              <a:gd name="connsiteX176" fmla="*/ 520671 w 12192000"/>
              <a:gd name="connsiteY176" fmla="*/ 2180980 h 2237474"/>
              <a:gd name="connsiteX177" fmla="*/ 515024 w 12192000"/>
              <a:gd name="connsiteY177" fmla="*/ 2179258 h 2237474"/>
              <a:gd name="connsiteX178" fmla="*/ 512278 w 12192000"/>
              <a:gd name="connsiteY178" fmla="*/ 2176369 h 2237474"/>
              <a:gd name="connsiteX179" fmla="*/ 480419 w 12192000"/>
              <a:gd name="connsiteY179" fmla="*/ 2167807 h 2237474"/>
              <a:gd name="connsiteX180" fmla="*/ 413835 w 12192000"/>
              <a:gd name="connsiteY180" fmla="*/ 2156783 h 2237474"/>
              <a:gd name="connsiteX181" fmla="*/ 376513 w 12192000"/>
              <a:gd name="connsiteY181" fmla="*/ 2154014 h 2237474"/>
              <a:gd name="connsiteX182" fmla="*/ 273386 w 12192000"/>
              <a:gd name="connsiteY182" fmla="*/ 2142551 h 2237474"/>
              <a:gd name="connsiteX183" fmla="*/ 169207 w 12192000"/>
              <a:gd name="connsiteY183" fmla="*/ 2128100 h 2237474"/>
              <a:gd name="connsiteX184" fmla="*/ 93149 w 12192000"/>
              <a:gd name="connsiteY184" fmla="*/ 2105324 h 2237474"/>
              <a:gd name="connsiteX185" fmla="*/ 88109 w 12192000"/>
              <a:gd name="connsiteY185" fmla="*/ 2106704 h 2237474"/>
              <a:gd name="connsiteX186" fmla="*/ 80022 w 12192000"/>
              <a:gd name="connsiteY186" fmla="*/ 2107254 h 2237474"/>
              <a:gd name="connsiteX187" fmla="*/ 79717 w 12192000"/>
              <a:gd name="connsiteY187" fmla="*/ 2107046 h 2237474"/>
              <a:gd name="connsiteX188" fmla="*/ 72352 w 12192000"/>
              <a:gd name="connsiteY188" fmla="*/ 2107991 h 2237474"/>
              <a:gd name="connsiteX189" fmla="*/ 37645 w 12192000"/>
              <a:gd name="connsiteY189" fmla="*/ 2115401 h 2237474"/>
              <a:gd name="connsiteX190" fmla="*/ 4572 w 12192000"/>
              <a:gd name="connsiteY190" fmla="*/ 2111091 h 2237474"/>
              <a:gd name="connsiteX191" fmla="*/ 0 w 12192000"/>
              <a:gd name="connsiteY191" fmla="*/ 2110468 h 2237474"/>
              <a:gd name="connsiteX192" fmla="*/ 0 w 12192000"/>
              <a:gd name="connsiteY192"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34800 w 12192000"/>
              <a:gd name="connsiteY6" fmla="*/ 747840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46594 w 12192000"/>
              <a:gd name="connsiteY12" fmla="*/ 765069 h 2237474"/>
              <a:gd name="connsiteX13" fmla="*/ 10805004 w 12192000"/>
              <a:gd name="connsiteY13" fmla="*/ 757573 h 2237474"/>
              <a:gd name="connsiteX14" fmla="*/ 10739478 w 12192000"/>
              <a:gd name="connsiteY14" fmla="*/ 776841 h 2237474"/>
              <a:gd name="connsiteX15" fmla="*/ 10458762 w 12192000"/>
              <a:gd name="connsiteY15" fmla="*/ 755400 h 2237474"/>
              <a:gd name="connsiteX16" fmla="*/ 10211200 w 12192000"/>
              <a:gd name="connsiteY16" fmla="*/ 767513 h 2237474"/>
              <a:gd name="connsiteX17" fmla="*/ 10167995 w 12192000"/>
              <a:gd name="connsiteY17" fmla="*/ 760843 h 2237474"/>
              <a:gd name="connsiteX18" fmla="*/ 9997044 w 12192000"/>
              <a:gd name="connsiteY18" fmla="*/ 780129 h 2237474"/>
              <a:gd name="connsiteX19" fmla="*/ 9943887 w 12192000"/>
              <a:gd name="connsiteY19" fmla="*/ 804141 h 2237474"/>
              <a:gd name="connsiteX20" fmla="*/ 9918248 w 12192000"/>
              <a:gd name="connsiteY20" fmla="*/ 816628 h 2237474"/>
              <a:gd name="connsiteX21" fmla="*/ 9767091 w 12192000"/>
              <a:gd name="connsiteY21" fmla="*/ 870550 h 2237474"/>
              <a:gd name="connsiteX22" fmla="*/ 9683005 w 12192000"/>
              <a:gd name="connsiteY22" fmla="*/ 894128 h 2237474"/>
              <a:gd name="connsiteX23" fmla="*/ 9594438 w 12192000"/>
              <a:gd name="connsiteY23" fmla="*/ 919051 h 2237474"/>
              <a:gd name="connsiteX24" fmla="*/ 9544189 w 12192000"/>
              <a:gd name="connsiteY24" fmla="*/ 938966 h 2237474"/>
              <a:gd name="connsiteX25" fmla="*/ 9500499 w 12192000"/>
              <a:gd name="connsiteY25" fmla="*/ 954680 h 2237474"/>
              <a:gd name="connsiteX26" fmla="*/ 9428195 w 12192000"/>
              <a:gd name="connsiteY26" fmla="*/ 986225 h 2237474"/>
              <a:gd name="connsiteX27" fmla="*/ 9410017 w 12192000"/>
              <a:gd name="connsiteY27" fmla="*/ 993931 h 2237474"/>
              <a:gd name="connsiteX28" fmla="*/ 9392919 w 12192000"/>
              <a:gd name="connsiteY28" fmla="*/ 994656 h 2237474"/>
              <a:gd name="connsiteX29" fmla="*/ 9278619 w 12192000"/>
              <a:gd name="connsiteY29" fmla="*/ 1011878 h 2237474"/>
              <a:gd name="connsiteX30" fmla="*/ 9268019 w 12192000"/>
              <a:gd name="connsiteY30" fmla="*/ 1007442 h 2237474"/>
              <a:gd name="connsiteX31" fmla="*/ 9234662 w 12192000"/>
              <a:gd name="connsiteY31" fmla="*/ 1023056 h 2237474"/>
              <a:gd name="connsiteX32" fmla="*/ 9181033 w 12192000"/>
              <a:gd name="connsiteY32" fmla="*/ 1037921 h 2237474"/>
              <a:gd name="connsiteX33" fmla="*/ 9155969 w 12192000"/>
              <a:gd name="connsiteY33" fmla="*/ 1046804 h 2237474"/>
              <a:gd name="connsiteX34" fmla="*/ 9133985 w 12192000"/>
              <a:gd name="connsiteY34" fmla="*/ 1046450 h 2237474"/>
              <a:gd name="connsiteX35" fmla="*/ 9003462 w 12192000"/>
              <a:gd name="connsiteY35" fmla="*/ 1042406 h 2237474"/>
              <a:gd name="connsiteX36" fmla="*/ 8968445 w 12192000"/>
              <a:gd name="connsiteY36" fmla="*/ 1052169 h 2237474"/>
              <a:gd name="connsiteX37" fmla="*/ 8886001 w 12192000"/>
              <a:gd name="connsiteY37" fmla="*/ 1067468 h 2237474"/>
              <a:gd name="connsiteX38" fmla="*/ 8838610 w 12192000"/>
              <a:gd name="connsiteY38" fmla="*/ 1075091 h 2237474"/>
              <a:gd name="connsiteX39" fmla="*/ 8750383 w 12192000"/>
              <a:gd name="connsiteY39" fmla="*/ 1097387 h 2237474"/>
              <a:gd name="connsiteX40" fmla="*/ 8665605 w 12192000"/>
              <a:gd name="connsiteY40" fmla="*/ 1110791 h 2237474"/>
              <a:gd name="connsiteX41" fmla="*/ 8584946 w 12192000"/>
              <a:gd name="connsiteY41" fmla="*/ 1135226 h 2237474"/>
              <a:gd name="connsiteX42" fmla="*/ 8460755 w 12192000"/>
              <a:gd name="connsiteY42" fmla="*/ 1203427 h 2237474"/>
              <a:gd name="connsiteX43" fmla="*/ 8419755 w 12192000"/>
              <a:gd name="connsiteY43" fmla="*/ 1216260 h 2237474"/>
              <a:gd name="connsiteX44" fmla="*/ 8411626 w 12192000"/>
              <a:gd name="connsiteY44" fmla="*/ 1214397 h 2237474"/>
              <a:gd name="connsiteX45" fmla="*/ 8363469 w 12192000"/>
              <a:gd name="connsiteY45" fmla="*/ 1246658 h 2237474"/>
              <a:gd name="connsiteX46" fmla="*/ 8275497 w 12192000"/>
              <a:gd name="connsiteY46" fmla="*/ 1264396 h 2237474"/>
              <a:gd name="connsiteX47" fmla="*/ 8206287 w 12192000"/>
              <a:gd name="connsiteY47" fmla="*/ 1273060 h 2237474"/>
              <a:gd name="connsiteX48" fmla="*/ 8139997 w 12192000"/>
              <a:gd name="connsiteY48" fmla="*/ 1282713 h 2237474"/>
              <a:gd name="connsiteX49" fmla="*/ 8074238 w 12192000"/>
              <a:gd name="connsiteY49" fmla="*/ 1301895 h 2237474"/>
              <a:gd name="connsiteX50" fmla="*/ 7942099 w 12192000"/>
              <a:gd name="connsiteY50" fmla="*/ 1336332 h 2237474"/>
              <a:gd name="connsiteX51" fmla="*/ 7902328 w 12192000"/>
              <a:gd name="connsiteY51" fmla="*/ 1345865 h 2237474"/>
              <a:gd name="connsiteX52" fmla="*/ 7840612 w 12192000"/>
              <a:gd name="connsiteY52" fmla="*/ 1369373 h 2237474"/>
              <a:gd name="connsiteX53" fmla="*/ 7786819 w 12192000"/>
              <a:gd name="connsiteY53" fmla="*/ 1378970 h 2237474"/>
              <a:gd name="connsiteX54" fmla="*/ 7548172 w 12192000"/>
              <a:gd name="connsiteY54" fmla="*/ 1417460 h 2237474"/>
              <a:gd name="connsiteX55" fmla="*/ 7483437 w 12192000"/>
              <a:gd name="connsiteY55" fmla="*/ 1478152 h 2237474"/>
              <a:gd name="connsiteX56" fmla="*/ 7377870 w 12192000"/>
              <a:gd name="connsiteY56" fmla="*/ 1523319 h 2237474"/>
              <a:gd name="connsiteX57" fmla="*/ 7230737 w 12192000"/>
              <a:gd name="connsiteY57" fmla="*/ 1562633 h 2237474"/>
              <a:gd name="connsiteX58" fmla="*/ 7224458 w 12192000"/>
              <a:gd name="connsiteY58" fmla="*/ 1573008 h 2237474"/>
              <a:gd name="connsiteX59" fmla="*/ 7183121 w 12192000"/>
              <a:gd name="connsiteY59" fmla="*/ 1595162 h 2237474"/>
              <a:gd name="connsiteX60" fmla="*/ 7164601 w 12192000"/>
              <a:gd name="connsiteY60" fmla="*/ 1606490 h 2237474"/>
              <a:gd name="connsiteX61" fmla="*/ 7031309 w 12192000"/>
              <a:gd name="connsiteY61" fmla="*/ 1619451 h 2237474"/>
              <a:gd name="connsiteX62" fmla="*/ 6900177 w 12192000"/>
              <a:gd name="connsiteY62" fmla="*/ 1636016 h 2237474"/>
              <a:gd name="connsiteX63" fmla="*/ 6795372 w 12192000"/>
              <a:gd name="connsiteY63" fmla="*/ 1644845 h 2237474"/>
              <a:gd name="connsiteX64" fmla="*/ 6692251 w 12192000"/>
              <a:gd name="connsiteY64" fmla="*/ 1656357 h 2237474"/>
              <a:gd name="connsiteX65" fmla="*/ 6655235 w 12192000"/>
              <a:gd name="connsiteY65" fmla="*/ 1661869 h 2237474"/>
              <a:gd name="connsiteX66" fmla="*/ 6554894 w 12192000"/>
              <a:gd name="connsiteY66" fmla="*/ 1664428 h 2237474"/>
              <a:gd name="connsiteX67" fmla="*/ 6516595 w 12192000"/>
              <a:gd name="connsiteY67" fmla="*/ 1667475 h 2237474"/>
              <a:gd name="connsiteX68" fmla="*/ 6508541 w 12192000"/>
              <a:gd name="connsiteY68" fmla="*/ 1668757 h 2237474"/>
              <a:gd name="connsiteX69" fmla="*/ 6471012 w 12192000"/>
              <a:gd name="connsiteY69" fmla="*/ 1678604 h 2237474"/>
              <a:gd name="connsiteX70" fmla="*/ 6364035 w 12192000"/>
              <a:gd name="connsiteY70" fmla="*/ 1667683 h 2237474"/>
              <a:gd name="connsiteX71" fmla="*/ 6280959 w 12192000"/>
              <a:gd name="connsiteY71" fmla="*/ 1689329 h 2237474"/>
              <a:gd name="connsiteX72" fmla="*/ 6243319 w 12192000"/>
              <a:gd name="connsiteY72" fmla="*/ 1695560 h 2237474"/>
              <a:gd name="connsiteX73" fmla="*/ 6098321 w 12192000"/>
              <a:gd name="connsiteY73" fmla="*/ 1721646 h 2237474"/>
              <a:gd name="connsiteX74" fmla="*/ 5880652 w 12192000"/>
              <a:gd name="connsiteY74" fmla="*/ 1779643 h 2237474"/>
              <a:gd name="connsiteX75" fmla="*/ 5785959 w 12192000"/>
              <a:gd name="connsiteY75" fmla="*/ 1775307 h 2237474"/>
              <a:gd name="connsiteX76" fmla="*/ 5643534 w 12192000"/>
              <a:gd name="connsiteY76" fmla="*/ 1802919 h 2237474"/>
              <a:gd name="connsiteX77" fmla="*/ 5518799 w 12192000"/>
              <a:gd name="connsiteY77" fmla="*/ 1818312 h 2237474"/>
              <a:gd name="connsiteX78" fmla="*/ 5505014 w 12192000"/>
              <a:gd name="connsiteY78" fmla="*/ 1819259 h 2237474"/>
              <a:gd name="connsiteX79" fmla="*/ 5453307 w 12192000"/>
              <a:gd name="connsiteY79" fmla="*/ 1815450 h 2237474"/>
              <a:gd name="connsiteX80" fmla="*/ 5221533 w 12192000"/>
              <a:gd name="connsiteY80" fmla="*/ 1846950 h 2237474"/>
              <a:gd name="connsiteX81" fmla="*/ 5149802 w 12192000"/>
              <a:gd name="connsiteY81" fmla="*/ 1844846 h 2237474"/>
              <a:gd name="connsiteX82" fmla="*/ 5114927 w 12192000"/>
              <a:gd name="connsiteY82" fmla="*/ 1847827 h 2237474"/>
              <a:gd name="connsiteX83" fmla="*/ 5108970 w 12192000"/>
              <a:gd name="connsiteY83" fmla="*/ 1847935 h 2237474"/>
              <a:gd name="connsiteX84" fmla="*/ 5067961 w 12192000"/>
              <a:gd name="connsiteY84" fmla="*/ 1845917 h 2237474"/>
              <a:gd name="connsiteX85" fmla="*/ 5007075 w 12192000"/>
              <a:gd name="connsiteY85" fmla="*/ 1838626 h 2237474"/>
              <a:gd name="connsiteX86" fmla="*/ 4944087 w 12192000"/>
              <a:gd name="connsiteY86" fmla="*/ 1823332 h 2237474"/>
              <a:gd name="connsiteX87" fmla="*/ 4907662 w 12192000"/>
              <a:gd name="connsiteY87" fmla="*/ 1816900 h 2237474"/>
              <a:gd name="connsiteX88" fmla="*/ 4882386 w 12192000"/>
              <a:gd name="connsiteY88" fmla="*/ 1809844 h 2237474"/>
              <a:gd name="connsiteX89" fmla="*/ 4811440 w 12192000"/>
              <a:gd name="connsiteY89" fmla="*/ 1804655 h 2237474"/>
              <a:gd name="connsiteX90" fmla="*/ 4691075 w 12192000"/>
              <a:gd name="connsiteY90" fmla="*/ 1801389 h 2237474"/>
              <a:gd name="connsiteX91" fmla="*/ 4611738 w 12192000"/>
              <a:gd name="connsiteY91" fmla="*/ 1776964 h 2237474"/>
              <a:gd name="connsiteX92" fmla="*/ 4560070 w 12192000"/>
              <a:gd name="connsiteY92" fmla="*/ 1785640 h 2237474"/>
              <a:gd name="connsiteX93" fmla="*/ 4536503 w 12192000"/>
              <a:gd name="connsiteY93" fmla="*/ 1785334 h 2237474"/>
              <a:gd name="connsiteX94" fmla="*/ 4513724 w 12192000"/>
              <a:gd name="connsiteY94" fmla="*/ 1791996 h 2237474"/>
              <a:gd name="connsiteX95" fmla="*/ 4459810 w 12192000"/>
              <a:gd name="connsiteY95" fmla="*/ 1797886 h 2237474"/>
              <a:gd name="connsiteX96" fmla="*/ 4379064 w 12192000"/>
              <a:gd name="connsiteY96" fmla="*/ 1817177 h 2237474"/>
              <a:gd name="connsiteX97" fmla="*/ 4290981 w 12192000"/>
              <a:gd name="connsiteY97" fmla="*/ 1839677 h 2237474"/>
              <a:gd name="connsiteX98" fmla="*/ 4238372 w 12192000"/>
              <a:gd name="connsiteY98" fmla="*/ 1851480 h 2237474"/>
              <a:gd name="connsiteX99" fmla="*/ 4232517 w 12192000"/>
              <a:gd name="connsiteY99" fmla="*/ 1852567 h 2237474"/>
              <a:gd name="connsiteX100" fmla="*/ 4191732 w 12192000"/>
              <a:gd name="connsiteY100" fmla="*/ 1857328 h 2237474"/>
              <a:gd name="connsiteX101" fmla="*/ 4065532 w 12192000"/>
              <a:gd name="connsiteY101" fmla="*/ 1855477 h 2237474"/>
              <a:gd name="connsiteX102" fmla="*/ 4028460 w 12192000"/>
              <a:gd name="connsiteY102" fmla="*/ 1855137 h 2237474"/>
              <a:gd name="connsiteX103" fmla="*/ 4002267 w 12192000"/>
              <a:gd name="connsiteY103" fmla="*/ 1852352 h 2237474"/>
              <a:gd name="connsiteX104" fmla="*/ 3931396 w 12192000"/>
              <a:gd name="connsiteY104" fmla="*/ 1858915 h 2237474"/>
              <a:gd name="connsiteX105" fmla="*/ 3812162 w 12192000"/>
              <a:gd name="connsiteY105" fmla="*/ 1875501 h 2237474"/>
              <a:gd name="connsiteX106" fmla="*/ 3729530 w 12192000"/>
              <a:gd name="connsiteY106" fmla="*/ 1864513 h 2237474"/>
              <a:gd name="connsiteX107" fmla="*/ 3680177 w 12192000"/>
              <a:gd name="connsiteY107" fmla="*/ 1881552 h 2237474"/>
              <a:gd name="connsiteX108" fmla="*/ 3567259 w 12192000"/>
              <a:gd name="connsiteY108" fmla="*/ 1893482 h 2237474"/>
              <a:gd name="connsiteX109" fmla="*/ 3405770 w 12192000"/>
              <a:gd name="connsiteY109" fmla="*/ 1904591 h 2237474"/>
              <a:gd name="connsiteX110" fmla="*/ 3280097 w 12192000"/>
              <a:gd name="connsiteY110" fmla="*/ 1919610 h 2237474"/>
              <a:gd name="connsiteX111" fmla="*/ 3123424 w 12192000"/>
              <a:gd name="connsiteY111" fmla="*/ 1952930 h 2237474"/>
              <a:gd name="connsiteX112" fmla="*/ 3009910 w 12192000"/>
              <a:gd name="connsiteY112" fmla="*/ 1957866 h 2237474"/>
              <a:gd name="connsiteX113" fmla="*/ 2995934 w 12192000"/>
              <a:gd name="connsiteY113" fmla="*/ 1967085 h 2237474"/>
              <a:gd name="connsiteX114" fmla="*/ 2980071 w 12192000"/>
              <a:gd name="connsiteY114" fmla="*/ 1972988 h 2237474"/>
              <a:gd name="connsiteX115" fmla="*/ 2978094 w 12192000"/>
              <a:gd name="connsiteY115" fmla="*/ 1972369 h 2237474"/>
              <a:gd name="connsiteX116" fmla="*/ 2942858 w 12192000"/>
              <a:gd name="connsiteY116" fmla="*/ 1981367 h 2237474"/>
              <a:gd name="connsiteX117" fmla="*/ 2875436 w 12192000"/>
              <a:gd name="connsiteY117" fmla="*/ 1996977 h 2237474"/>
              <a:gd name="connsiteX118" fmla="*/ 2874892 w 12192000"/>
              <a:gd name="connsiteY118" fmla="*/ 1996085 h 2237474"/>
              <a:gd name="connsiteX119" fmla="*/ 2864145 w 12192000"/>
              <a:gd name="connsiteY119" fmla="*/ 1994061 h 2237474"/>
              <a:gd name="connsiteX120" fmla="*/ 2843662 w 12192000"/>
              <a:gd name="connsiteY120" fmla="*/ 1992498 h 2237474"/>
              <a:gd name="connsiteX121" fmla="*/ 2796128 w 12192000"/>
              <a:gd name="connsiteY121" fmla="*/ 1976403 h 2237474"/>
              <a:gd name="connsiteX122" fmla="*/ 2756784 w 12192000"/>
              <a:gd name="connsiteY122" fmla="*/ 1985116 h 2237474"/>
              <a:gd name="connsiteX123" fmla="*/ 2748833 w 12192000"/>
              <a:gd name="connsiteY123" fmla="*/ 1986323 h 2237474"/>
              <a:gd name="connsiteX124" fmla="*/ 2748661 w 12192000"/>
              <a:gd name="connsiteY124" fmla="*/ 1986122 h 2237474"/>
              <a:gd name="connsiteX125" fmla="*/ 2740251 w 12192000"/>
              <a:gd name="connsiteY125" fmla="*/ 1986946 h 2237474"/>
              <a:gd name="connsiteX126" fmla="*/ 2718916 w 12192000"/>
              <a:gd name="connsiteY126" fmla="*/ 1990867 h 2237474"/>
              <a:gd name="connsiteX127" fmla="*/ 2713522 w 12192000"/>
              <a:gd name="connsiteY127" fmla="*/ 1990173 h 2237474"/>
              <a:gd name="connsiteX128" fmla="*/ 2680597 w 12192000"/>
              <a:gd name="connsiteY128" fmla="*/ 1984996 h 2237474"/>
              <a:gd name="connsiteX129" fmla="*/ 2578178 w 12192000"/>
              <a:gd name="connsiteY129" fmla="*/ 1990531 h 2237474"/>
              <a:gd name="connsiteX130" fmla="*/ 2476147 w 12192000"/>
              <a:gd name="connsiteY130" fmla="*/ 1998305 h 2237474"/>
              <a:gd name="connsiteX131" fmla="*/ 2373568 w 12192000"/>
              <a:gd name="connsiteY131" fmla="*/ 2003219 h 2237474"/>
              <a:gd name="connsiteX132" fmla="*/ 2321399 w 12192000"/>
              <a:gd name="connsiteY132" fmla="*/ 1989467 h 2237474"/>
              <a:gd name="connsiteX133" fmla="*/ 2315525 w 12192000"/>
              <a:gd name="connsiteY133" fmla="*/ 1989708 h 2237474"/>
              <a:gd name="connsiteX134" fmla="*/ 2300792 w 12192000"/>
              <a:gd name="connsiteY134" fmla="*/ 1994290 h 2237474"/>
              <a:gd name="connsiteX135" fmla="*/ 2295469 w 12192000"/>
              <a:gd name="connsiteY135" fmla="*/ 1996659 h 2237474"/>
              <a:gd name="connsiteX136" fmla="*/ 2287219 w 12192000"/>
              <a:gd name="connsiteY136" fmla="*/ 1998750 h 2237474"/>
              <a:gd name="connsiteX137" fmla="*/ 2286948 w 12192000"/>
              <a:gd name="connsiteY137" fmla="*/ 1998596 h 2237474"/>
              <a:gd name="connsiteX138" fmla="*/ 2243069 w 12192000"/>
              <a:gd name="connsiteY138" fmla="*/ 2015111 h 2237474"/>
              <a:gd name="connsiteX139" fmla="*/ 2186609 w 12192000"/>
              <a:gd name="connsiteY139" fmla="*/ 2008263 h 2237474"/>
              <a:gd name="connsiteX140" fmla="*/ 2164831 w 12192000"/>
              <a:gd name="connsiteY140" fmla="*/ 2010143 h 2237474"/>
              <a:gd name="connsiteX141" fmla="*/ 2152836 w 12192000"/>
              <a:gd name="connsiteY141" fmla="*/ 2010048 h 2237474"/>
              <a:gd name="connsiteX142" fmla="*/ 2117102 w 12192000"/>
              <a:gd name="connsiteY142" fmla="*/ 2023004 h 2237474"/>
              <a:gd name="connsiteX143" fmla="*/ 2111935 w 12192000"/>
              <a:gd name="connsiteY143" fmla="*/ 2023163 h 2237474"/>
              <a:gd name="connsiteX144" fmla="*/ 2089991 w 12192000"/>
              <a:gd name="connsiteY144" fmla="*/ 2034193 h 2237474"/>
              <a:gd name="connsiteX145" fmla="*/ 2058061 w 12192000"/>
              <a:gd name="connsiteY145" fmla="*/ 2047942 h 2237474"/>
              <a:gd name="connsiteX146" fmla="*/ 2055737 w 12192000"/>
              <a:gd name="connsiteY146" fmla="*/ 2047704 h 2237474"/>
              <a:gd name="connsiteX147" fmla="*/ 2042244 w 12192000"/>
              <a:gd name="connsiteY147" fmla="*/ 2055560 h 2237474"/>
              <a:gd name="connsiteX148" fmla="*/ 1976224 w 12192000"/>
              <a:gd name="connsiteY148" fmla="*/ 2074257 h 2237474"/>
              <a:gd name="connsiteX149" fmla="*/ 1877728 w 12192000"/>
              <a:gd name="connsiteY149" fmla="*/ 2101004 h 2237474"/>
              <a:gd name="connsiteX150" fmla="*/ 1759056 w 12192000"/>
              <a:gd name="connsiteY150" fmla="*/ 2125608 h 2237474"/>
              <a:gd name="connsiteX151" fmla="*/ 1637948 w 12192000"/>
              <a:gd name="connsiteY151" fmla="*/ 2172597 h 2237474"/>
              <a:gd name="connsiteX152" fmla="*/ 1434549 w 12192000"/>
              <a:gd name="connsiteY152" fmla="*/ 2234522 h 2237474"/>
              <a:gd name="connsiteX153" fmla="*/ 1398481 w 12192000"/>
              <a:gd name="connsiteY153" fmla="*/ 2237074 h 2237474"/>
              <a:gd name="connsiteX154" fmla="*/ 1398407 w 12192000"/>
              <a:gd name="connsiteY154" fmla="*/ 2237095 h 2237474"/>
              <a:gd name="connsiteX155" fmla="*/ 1370962 w 12192000"/>
              <a:gd name="connsiteY155" fmla="*/ 2237474 h 2237474"/>
              <a:gd name="connsiteX156" fmla="*/ 1356367 w 12192000"/>
              <a:gd name="connsiteY156" fmla="*/ 2235089 h 2237474"/>
              <a:gd name="connsiteX157" fmla="*/ 1324828 w 12192000"/>
              <a:gd name="connsiteY157" fmla="*/ 2231968 h 2237474"/>
              <a:gd name="connsiteX158" fmla="*/ 1297744 w 12192000"/>
              <a:gd name="connsiteY158" fmla="*/ 2235849 h 2237474"/>
              <a:gd name="connsiteX159" fmla="*/ 1286236 w 12192000"/>
              <a:gd name="connsiteY159" fmla="*/ 2233135 h 2237474"/>
              <a:gd name="connsiteX160" fmla="*/ 1283504 w 12192000"/>
              <a:gd name="connsiteY160" fmla="*/ 2233797 h 2237474"/>
              <a:gd name="connsiteX161" fmla="*/ 1279765 w 12192000"/>
              <a:gd name="connsiteY161" fmla="*/ 2229639 h 2237474"/>
              <a:gd name="connsiteX162" fmla="*/ 1195347 w 12192000"/>
              <a:gd name="connsiteY162" fmla="*/ 2212354 h 2237474"/>
              <a:gd name="connsiteX163" fmla="*/ 970251 w 12192000"/>
              <a:gd name="connsiteY163" fmla="*/ 2221029 h 2237474"/>
              <a:gd name="connsiteX164" fmla="*/ 812914 w 12192000"/>
              <a:gd name="connsiteY164" fmla="*/ 2202752 h 2237474"/>
              <a:gd name="connsiteX165" fmla="*/ 800195 w 12192000"/>
              <a:gd name="connsiteY165" fmla="*/ 2209407 h 2237474"/>
              <a:gd name="connsiteX166" fmla="*/ 784978 w 12192000"/>
              <a:gd name="connsiteY166" fmla="*/ 2212360 h 2237474"/>
              <a:gd name="connsiteX167" fmla="*/ 681987 w 12192000"/>
              <a:gd name="connsiteY167" fmla="*/ 2216757 h 2237474"/>
              <a:gd name="connsiteX168" fmla="*/ 669923 w 12192000"/>
              <a:gd name="connsiteY168" fmla="*/ 2211682 h 2237474"/>
              <a:gd name="connsiteX169" fmla="*/ 648680 w 12192000"/>
              <a:gd name="connsiteY169" fmla="*/ 2206229 h 2237474"/>
              <a:gd name="connsiteX170" fmla="*/ 597225 w 12192000"/>
              <a:gd name="connsiteY170" fmla="*/ 2180999 h 2237474"/>
              <a:gd name="connsiteX171" fmla="*/ 558449 w 12192000"/>
              <a:gd name="connsiteY171" fmla="*/ 2182346 h 2237474"/>
              <a:gd name="connsiteX172" fmla="*/ 550517 w 12192000"/>
              <a:gd name="connsiteY172" fmla="*/ 2182060 h 2237474"/>
              <a:gd name="connsiteX173" fmla="*/ 550309 w 12192000"/>
              <a:gd name="connsiteY173" fmla="*/ 2181825 h 2237474"/>
              <a:gd name="connsiteX174" fmla="*/ 541836 w 12192000"/>
              <a:gd name="connsiteY174" fmla="*/ 2181063 h 2237474"/>
              <a:gd name="connsiteX175" fmla="*/ 536057 w 12192000"/>
              <a:gd name="connsiteY175" fmla="*/ 2181537 h 2237474"/>
              <a:gd name="connsiteX176" fmla="*/ 520671 w 12192000"/>
              <a:gd name="connsiteY176" fmla="*/ 2180980 h 2237474"/>
              <a:gd name="connsiteX177" fmla="*/ 515024 w 12192000"/>
              <a:gd name="connsiteY177" fmla="*/ 2179258 h 2237474"/>
              <a:gd name="connsiteX178" fmla="*/ 512278 w 12192000"/>
              <a:gd name="connsiteY178" fmla="*/ 2176369 h 2237474"/>
              <a:gd name="connsiteX179" fmla="*/ 480419 w 12192000"/>
              <a:gd name="connsiteY179" fmla="*/ 2167807 h 2237474"/>
              <a:gd name="connsiteX180" fmla="*/ 413835 w 12192000"/>
              <a:gd name="connsiteY180" fmla="*/ 2156783 h 2237474"/>
              <a:gd name="connsiteX181" fmla="*/ 376513 w 12192000"/>
              <a:gd name="connsiteY181" fmla="*/ 2154014 h 2237474"/>
              <a:gd name="connsiteX182" fmla="*/ 273386 w 12192000"/>
              <a:gd name="connsiteY182" fmla="*/ 2142551 h 2237474"/>
              <a:gd name="connsiteX183" fmla="*/ 169207 w 12192000"/>
              <a:gd name="connsiteY183" fmla="*/ 2128100 h 2237474"/>
              <a:gd name="connsiteX184" fmla="*/ 93149 w 12192000"/>
              <a:gd name="connsiteY184" fmla="*/ 2105324 h 2237474"/>
              <a:gd name="connsiteX185" fmla="*/ 88109 w 12192000"/>
              <a:gd name="connsiteY185" fmla="*/ 2106704 h 2237474"/>
              <a:gd name="connsiteX186" fmla="*/ 80022 w 12192000"/>
              <a:gd name="connsiteY186" fmla="*/ 2107254 h 2237474"/>
              <a:gd name="connsiteX187" fmla="*/ 79717 w 12192000"/>
              <a:gd name="connsiteY187" fmla="*/ 2107046 h 2237474"/>
              <a:gd name="connsiteX188" fmla="*/ 72352 w 12192000"/>
              <a:gd name="connsiteY188" fmla="*/ 2107991 h 2237474"/>
              <a:gd name="connsiteX189" fmla="*/ 37645 w 12192000"/>
              <a:gd name="connsiteY189" fmla="*/ 2115401 h 2237474"/>
              <a:gd name="connsiteX190" fmla="*/ 4572 w 12192000"/>
              <a:gd name="connsiteY190" fmla="*/ 2111091 h 2237474"/>
              <a:gd name="connsiteX191" fmla="*/ 0 w 12192000"/>
              <a:gd name="connsiteY191" fmla="*/ 2110468 h 2237474"/>
              <a:gd name="connsiteX192" fmla="*/ 0 w 12192000"/>
              <a:gd name="connsiteY192"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34800 w 12192000"/>
              <a:gd name="connsiteY6" fmla="*/ 747840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46594 w 12192000"/>
              <a:gd name="connsiteY12" fmla="*/ 765069 h 2237474"/>
              <a:gd name="connsiteX13" fmla="*/ 10805004 w 12192000"/>
              <a:gd name="connsiteY13" fmla="*/ 757573 h 2237474"/>
              <a:gd name="connsiteX14" fmla="*/ 10739478 w 12192000"/>
              <a:gd name="connsiteY14" fmla="*/ 776841 h 2237474"/>
              <a:gd name="connsiteX15" fmla="*/ 10458762 w 12192000"/>
              <a:gd name="connsiteY15" fmla="*/ 755400 h 2237474"/>
              <a:gd name="connsiteX16" fmla="*/ 10211200 w 12192000"/>
              <a:gd name="connsiteY16" fmla="*/ 767513 h 2237474"/>
              <a:gd name="connsiteX17" fmla="*/ 10167995 w 12192000"/>
              <a:gd name="connsiteY17" fmla="*/ 760843 h 2237474"/>
              <a:gd name="connsiteX18" fmla="*/ 9997044 w 12192000"/>
              <a:gd name="connsiteY18" fmla="*/ 780129 h 2237474"/>
              <a:gd name="connsiteX19" fmla="*/ 9943887 w 12192000"/>
              <a:gd name="connsiteY19" fmla="*/ 804141 h 2237474"/>
              <a:gd name="connsiteX20" fmla="*/ 9918248 w 12192000"/>
              <a:gd name="connsiteY20" fmla="*/ 816628 h 2237474"/>
              <a:gd name="connsiteX21" fmla="*/ 9767091 w 12192000"/>
              <a:gd name="connsiteY21" fmla="*/ 870550 h 2237474"/>
              <a:gd name="connsiteX22" fmla="*/ 9683005 w 12192000"/>
              <a:gd name="connsiteY22" fmla="*/ 894128 h 2237474"/>
              <a:gd name="connsiteX23" fmla="*/ 9594438 w 12192000"/>
              <a:gd name="connsiteY23" fmla="*/ 919051 h 2237474"/>
              <a:gd name="connsiteX24" fmla="*/ 9544189 w 12192000"/>
              <a:gd name="connsiteY24" fmla="*/ 938966 h 2237474"/>
              <a:gd name="connsiteX25" fmla="*/ 9500499 w 12192000"/>
              <a:gd name="connsiteY25" fmla="*/ 954680 h 2237474"/>
              <a:gd name="connsiteX26" fmla="*/ 9428195 w 12192000"/>
              <a:gd name="connsiteY26" fmla="*/ 986225 h 2237474"/>
              <a:gd name="connsiteX27" fmla="*/ 9410017 w 12192000"/>
              <a:gd name="connsiteY27" fmla="*/ 993931 h 2237474"/>
              <a:gd name="connsiteX28" fmla="*/ 9392919 w 12192000"/>
              <a:gd name="connsiteY28" fmla="*/ 994656 h 2237474"/>
              <a:gd name="connsiteX29" fmla="*/ 9278619 w 12192000"/>
              <a:gd name="connsiteY29" fmla="*/ 1011878 h 2237474"/>
              <a:gd name="connsiteX30" fmla="*/ 9268019 w 12192000"/>
              <a:gd name="connsiteY30" fmla="*/ 1007442 h 2237474"/>
              <a:gd name="connsiteX31" fmla="*/ 9234662 w 12192000"/>
              <a:gd name="connsiteY31" fmla="*/ 1023056 h 2237474"/>
              <a:gd name="connsiteX32" fmla="*/ 9181033 w 12192000"/>
              <a:gd name="connsiteY32" fmla="*/ 1037921 h 2237474"/>
              <a:gd name="connsiteX33" fmla="*/ 9155969 w 12192000"/>
              <a:gd name="connsiteY33" fmla="*/ 1046804 h 2237474"/>
              <a:gd name="connsiteX34" fmla="*/ 9133985 w 12192000"/>
              <a:gd name="connsiteY34" fmla="*/ 1046450 h 2237474"/>
              <a:gd name="connsiteX35" fmla="*/ 9003462 w 12192000"/>
              <a:gd name="connsiteY35" fmla="*/ 1042406 h 2237474"/>
              <a:gd name="connsiteX36" fmla="*/ 8968445 w 12192000"/>
              <a:gd name="connsiteY36" fmla="*/ 1052169 h 2237474"/>
              <a:gd name="connsiteX37" fmla="*/ 8886001 w 12192000"/>
              <a:gd name="connsiteY37" fmla="*/ 1067468 h 2237474"/>
              <a:gd name="connsiteX38" fmla="*/ 8838610 w 12192000"/>
              <a:gd name="connsiteY38" fmla="*/ 1075091 h 2237474"/>
              <a:gd name="connsiteX39" fmla="*/ 8750383 w 12192000"/>
              <a:gd name="connsiteY39" fmla="*/ 1097387 h 2237474"/>
              <a:gd name="connsiteX40" fmla="*/ 8665605 w 12192000"/>
              <a:gd name="connsiteY40" fmla="*/ 1110791 h 2237474"/>
              <a:gd name="connsiteX41" fmla="*/ 8584946 w 12192000"/>
              <a:gd name="connsiteY41" fmla="*/ 1135226 h 2237474"/>
              <a:gd name="connsiteX42" fmla="*/ 8460755 w 12192000"/>
              <a:gd name="connsiteY42" fmla="*/ 1203427 h 2237474"/>
              <a:gd name="connsiteX43" fmla="*/ 8419755 w 12192000"/>
              <a:gd name="connsiteY43" fmla="*/ 1216260 h 2237474"/>
              <a:gd name="connsiteX44" fmla="*/ 8411626 w 12192000"/>
              <a:gd name="connsiteY44" fmla="*/ 1214397 h 2237474"/>
              <a:gd name="connsiteX45" fmla="*/ 8363469 w 12192000"/>
              <a:gd name="connsiteY45" fmla="*/ 1246658 h 2237474"/>
              <a:gd name="connsiteX46" fmla="*/ 8275497 w 12192000"/>
              <a:gd name="connsiteY46" fmla="*/ 1264396 h 2237474"/>
              <a:gd name="connsiteX47" fmla="*/ 8206287 w 12192000"/>
              <a:gd name="connsiteY47" fmla="*/ 1273060 h 2237474"/>
              <a:gd name="connsiteX48" fmla="*/ 8139997 w 12192000"/>
              <a:gd name="connsiteY48" fmla="*/ 1282713 h 2237474"/>
              <a:gd name="connsiteX49" fmla="*/ 8074238 w 12192000"/>
              <a:gd name="connsiteY49" fmla="*/ 1301895 h 2237474"/>
              <a:gd name="connsiteX50" fmla="*/ 7942099 w 12192000"/>
              <a:gd name="connsiteY50" fmla="*/ 1336332 h 2237474"/>
              <a:gd name="connsiteX51" fmla="*/ 7902328 w 12192000"/>
              <a:gd name="connsiteY51" fmla="*/ 1345865 h 2237474"/>
              <a:gd name="connsiteX52" fmla="*/ 7840612 w 12192000"/>
              <a:gd name="connsiteY52" fmla="*/ 1369373 h 2237474"/>
              <a:gd name="connsiteX53" fmla="*/ 7786819 w 12192000"/>
              <a:gd name="connsiteY53" fmla="*/ 1378970 h 2237474"/>
              <a:gd name="connsiteX54" fmla="*/ 7548172 w 12192000"/>
              <a:gd name="connsiteY54" fmla="*/ 1417460 h 2237474"/>
              <a:gd name="connsiteX55" fmla="*/ 7483437 w 12192000"/>
              <a:gd name="connsiteY55" fmla="*/ 1478152 h 2237474"/>
              <a:gd name="connsiteX56" fmla="*/ 7377870 w 12192000"/>
              <a:gd name="connsiteY56" fmla="*/ 1523319 h 2237474"/>
              <a:gd name="connsiteX57" fmla="*/ 7230737 w 12192000"/>
              <a:gd name="connsiteY57" fmla="*/ 1562633 h 2237474"/>
              <a:gd name="connsiteX58" fmla="*/ 7224458 w 12192000"/>
              <a:gd name="connsiteY58" fmla="*/ 1573008 h 2237474"/>
              <a:gd name="connsiteX59" fmla="*/ 7183121 w 12192000"/>
              <a:gd name="connsiteY59" fmla="*/ 1595162 h 2237474"/>
              <a:gd name="connsiteX60" fmla="*/ 7164601 w 12192000"/>
              <a:gd name="connsiteY60" fmla="*/ 1606490 h 2237474"/>
              <a:gd name="connsiteX61" fmla="*/ 7031309 w 12192000"/>
              <a:gd name="connsiteY61" fmla="*/ 1619451 h 2237474"/>
              <a:gd name="connsiteX62" fmla="*/ 6900177 w 12192000"/>
              <a:gd name="connsiteY62" fmla="*/ 1636016 h 2237474"/>
              <a:gd name="connsiteX63" fmla="*/ 6795372 w 12192000"/>
              <a:gd name="connsiteY63" fmla="*/ 1644845 h 2237474"/>
              <a:gd name="connsiteX64" fmla="*/ 6692251 w 12192000"/>
              <a:gd name="connsiteY64" fmla="*/ 1656357 h 2237474"/>
              <a:gd name="connsiteX65" fmla="*/ 6655235 w 12192000"/>
              <a:gd name="connsiteY65" fmla="*/ 1661869 h 2237474"/>
              <a:gd name="connsiteX66" fmla="*/ 6554894 w 12192000"/>
              <a:gd name="connsiteY66" fmla="*/ 1664428 h 2237474"/>
              <a:gd name="connsiteX67" fmla="*/ 6516595 w 12192000"/>
              <a:gd name="connsiteY67" fmla="*/ 1667475 h 2237474"/>
              <a:gd name="connsiteX68" fmla="*/ 6508541 w 12192000"/>
              <a:gd name="connsiteY68" fmla="*/ 1668757 h 2237474"/>
              <a:gd name="connsiteX69" fmla="*/ 6471012 w 12192000"/>
              <a:gd name="connsiteY69" fmla="*/ 1678604 h 2237474"/>
              <a:gd name="connsiteX70" fmla="*/ 6364035 w 12192000"/>
              <a:gd name="connsiteY70" fmla="*/ 1667683 h 2237474"/>
              <a:gd name="connsiteX71" fmla="*/ 6280959 w 12192000"/>
              <a:gd name="connsiteY71" fmla="*/ 1689329 h 2237474"/>
              <a:gd name="connsiteX72" fmla="*/ 6243319 w 12192000"/>
              <a:gd name="connsiteY72" fmla="*/ 1695560 h 2237474"/>
              <a:gd name="connsiteX73" fmla="*/ 6098321 w 12192000"/>
              <a:gd name="connsiteY73" fmla="*/ 1721646 h 2237474"/>
              <a:gd name="connsiteX74" fmla="*/ 5880652 w 12192000"/>
              <a:gd name="connsiteY74" fmla="*/ 1779643 h 2237474"/>
              <a:gd name="connsiteX75" fmla="*/ 5785959 w 12192000"/>
              <a:gd name="connsiteY75" fmla="*/ 1775307 h 2237474"/>
              <a:gd name="connsiteX76" fmla="*/ 5643534 w 12192000"/>
              <a:gd name="connsiteY76" fmla="*/ 1802919 h 2237474"/>
              <a:gd name="connsiteX77" fmla="*/ 5518799 w 12192000"/>
              <a:gd name="connsiteY77" fmla="*/ 1818312 h 2237474"/>
              <a:gd name="connsiteX78" fmla="*/ 5505014 w 12192000"/>
              <a:gd name="connsiteY78" fmla="*/ 1819259 h 2237474"/>
              <a:gd name="connsiteX79" fmla="*/ 5453307 w 12192000"/>
              <a:gd name="connsiteY79" fmla="*/ 1815450 h 2237474"/>
              <a:gd name="connsiteX80" fmla="*/ 5221533 w 12192000"/>
              <a:gd name="connsiteY80" fmla="*/ 1846950 h 2237474"/>
              <a:gd name="connsiteX81" fmla="*/ 5149802 w 12192000"/>
              <a:gd name="connsiteY81" fmla="*/ 1844846 h 2237474"/>
              <a:gd name="connsiteX82" fmla="*/ 5114927 w 12192000"/>
              <a:gd name="connsiteY82" fmla="*/ 1847827 h 2237474"/>
              <a:gd name="connsiteX83" fmla="*/ 5108970 w 12192000"/>
              <a:gd name="connsiteY83" fmla="*/ 1847935 h 2237474"/>
              <a:gd name="connsiteX84" fmla="*/ 5067961 w 12192000"/>
              <a:gd name="connsiteY84" fmla="*/ 1845917 h 2237474"/>
              <a:gd name="connsiteX85" fmla="*/ 5007075 w 12192000"/>
              <a:gd name="connsiteY85" fmla="*/ 1838626 h 2237474"/>
              <a:gd name="connsiteX86" fmla="*/ 4944087 w 12192000"/>
              <a:gd name="connsiteY86" fmla="*/ 1823332 h 2237474"/>
              <a:gd name="connsiteX87" fmla="*/ 4907662 w 12192000"/>
              <a:gd name="connsiteY87" fmla="*/ 1816900 h 2237474"/>
              <a:gd name="connsiteX88" fmla="*/ 4882386 w 12192000"/>
              <a:gd name="connsiteY88" fmla="*/ 1809844 h 2237474"/>
              <a:gd name="connsiteX89" fmla="*/ 4811440 w 12192000"/>
              <a:gd name="connsiteY89" fmla="*/ 1804655 h 2237474"/>
              <a:gd name="connsiteX90" fmla="*/ 4691075 w 12192000"/>
              <a:gd name="connsiteY90" fmla="*/ 1801389 h 2237474"/>
              <a:gd name="connsiteX91" fmla="*/ 4611738 w 12192000"/>
              <a:gd name="connsiteY91" fmla="*/ 1776964 h 2237474"/>
              <a:gd name="connsiteX92" fmla="*/ 4560070 w 12192000"/>
              <a:gd name="connsiteY92" fmla="*/ 1785640 h 2237474"/>
              <a:gd name="connsiteX93" fmla="*/ 4536503 w 12192000"/>
              <a:gd name="connsiteY93" fmla="*/ 1785334 h 2237474"/>
              <a:gd name="connsiteX94" fmla="*/ 4513724 w 12192000"/>
              <a:gd name="connsiteY94" fmla="*/ 1791996 h 2237474"/>
              <a:gd name="connsiteX95" fmla="*/ 4459810 w 12192000"/>
              <a:gd name="connsiteY95" fmla="*/ 1797886 h 2237474"/>
              <a:gd name="connsiteX96" fmla="*/ 4379064 w 12192000"/>
              <a:gd name="connsiteY96" fmla="*/ 1817177 h 2237474"/>
              <a:gd name="connsiteX97" fmla="*/ 4290981 w 12192000"/>
              <a:gd name="connsiteY97" fmla="*/ 1839677 h 2237474"/>
              <a:gd name="connsiteX98" fmla="*/ 4238372 w 12192000"/>
              <a:gd name="connsiteY98" fmla="*/ 1851480 h 2237474"/>
              <a:gd name="connsiteX99" fmla="*/ 4232517 w 12192000"/>
              <a:gd name="connsiteY99" fmla="*/ 1852567 h 2237474"/>
              <a:gd name="connsiteX100" fmla="*/ 4191732 w 12192000"/>
              <a:gd name="connsiteY100" fmla="*/ 1857328 h 2237474"/>
              <a:gd name="connsiteX101" fmla="*/ 4065532 w 12192000"/>
              <a:gd name="connsiteY101" fmla="*/ 1855477 h 2237474"/>
              <a:gd name="connsiteX102" fmla="*/ 4028460 w 12192000"/>
              <a:gd name="connsiteY102" fmla="*/ 1855137 h 2237474"/>
              <a:gd name="connsiteX103" fmla="*/ 4002267 w 12192000"/>
              <a:gd name="connsiteY103" fmla="*/ 1852352 h 2237474"/>
              <a:gd name="connsiteX104" fmla="*/ 3931396 w 12192000"/>
              <a:gd name="connsiteY104" fmla="*/ 1858915 h 2237474"/>
              <a:gd name="connsiteX105" fmla="*/ 3812162 w 12192000"/>
              <a:gd name="connsiteY105" fmla="*/ 1875501 h 2237474"/>
              <a:gd name="connsiteX106" fmla="*/ 3729530 w 12192000"/>
              <a:gd name="connsiteY106" fmla="*/ 1864513 h 2237474"/>
              <a:gd name="connsiteX107" fmla="*/ 3680177 w 12192000"/>
              <a:gd name="connsiteY107" fmla="*/ 1881552 h 2237474"/>
              <a:gd name="connsiteX108" fmla="*/ 3567259 w 12192000"/>
              <a:gd name="connsiteY108" fmla="*/ 1893482 h 2237474"/>
              <a:gd name="connsiteX109" fmla="*/ 3405770 w 12192000"/>
              <a:gd name="connsiteY109" fmla="*/ 1904591 h 2237474"/>
              <a:gd name="connsiteX110" fmla="*/ 3280097 w 12192000"/>
              <a:gd name="connsiteY110" fmla="*/ 1919610 h 2237474"/>
              <a:gd name="connsiteX111" fmla="*/ 3123424 w 12192000"/>
              <a:gd name="connsiteY111" fmla="*/ 1952930 h 2237474"/>
              <a:gd name="connsiteX112" fmla="*/ 3009910 w 12192000"/>
              <a:gd name="connsiteY112" fmla="*/ 1957866 h 2237474"/>
              <a:gd name="connsiteX113" fmla="*/ 2995934 w 12192000"/>
              <a:gd name="connsiteY113" fmla="*/ 1967085 h 2237474"/>
              <a:gd name="connsiteX114" fmla="*/ 2980071 w 12192000"/>
              <a:gd name="connsiteY114" fmla="*/ 1972988 h 2237474"/>
              <a:gd name="connsiteX115" fmla="*/ 2978094 w 12192000"/>
              <a:gd name="connsiteY115" fmla="*/ 1972369 h 2237474"/>
              <a:gd name="connsiteX116" fmla="*/ 2942858 w 12192000"/>
              <a:gd name="connsiteY116" fmla="*/ 1981367 h 2237474"/>
              <a:gd name="connsiteX117" fmla="*/ 2875436 w 12192000"/>
              <a:gd name="connsiteY117" fmla="*/ 1996977 h 2237474"/>
              <a:gd name="connsiteX118" fmla="*/ 2874892 w 12192000"/>
              <a:gd name="connsiteY118" fmla="*/ 1996085 h 2237474"/>
              <a:gd name="connsiteX119" fmla="*/ 2864145 w 12192000"/>
              <a:gd name="connsiteY119" fmla="*/ 1994061 h 2237474"/>
              <a:gd name="connsiteX120" fmla="*/ 2843662 w 12192000"/>
              <a:gd name="connsiteY120" fmla="*/ 1992498 h 2237474"/>
              <a:gd name="connsiteX121" fmla="*/ 2796128 w 12192000"/>
              <a:gd name="connsiteY121" fmla="*/ 1976403 h 2237474"/>
              <a:gd name="connsiteX122" fmla="*/ 2756784 w 12192000"/>
              <a:gd name="connsiteY122" fmla="*/ 1985116 h 2237474"/>
              <a:gd name="connsiteX123" fmla="*/ 2748833 w 12192000"/>
              <a:gd name="connsiteY123" fmla="*/ 1986323 h 2237474"/>
              <a:gd name="connsiteX124" fmla="*/ 2748661 w 12192000"/>
              <a:gd name="connsiteY124" fmla="*/ 1986122 h 2237474"/>
              <a:gd name="connsiteX125" fmla="*/ 2740251 w 12192000"/>
              <a:gd name="connsiteY125" fmla="*/ 1986946 h 2237474"/>
              <a:gd name="connsiteX126" fmla="*/ 2718916 w 12192000"/>
              <a:gd name="connsiteY126" fmla="*/ 1990867 h 2237474"/>
              <a:gd name="connsiteX127" fmla="*/ 2713522 w 12192000"/>
              <a:gd name="connsiteY127" fmla="*/ 1990173 h 2237474"/>
              <a:gd name="connsiteX128" fmla="*/ 2680597 w 12192000"/>
              <a:gd name="connsiteY128" fmla="*/ 1984996 h 2237474"/>
              <a:gd name="connsiteX129" fmla="*/ 2578178 w 12192000"/>
              <a:gd name="connsiteY129" fmla="*/ 1990531 h 2237474"/>
              <a:gd name="connsiteX130" fmla="*/ 2476147 w 12192000"/>
              <a:gd name="connsiteY130" fmla="*/ 1998305 h 2237474"/>
              <a:gd name="connsiteX131" fmla="*/ 2373568 w 12192000"/>
              <a:gd name="connsiteY131" fmla="*/ 2003219 h 2237474"/>
              <a:gd name="connsiteX132" fmla="*/ 2321399 w 12192000"/>
              <a:gd name="connsiteY132" fmla="*/ 1989467 h 2237474"/>
              <a:gd name="connsiteX133" fmla="*/ 2315525 w 12192000"/>
              <a:gd name="connsiteY133" fmla="*/ 1989708 h 2237474"/>
              <a:gd name="connsiteX134" fmla="*/ 2300792 w 12192000"/>
              <a:gd name="connsiteY134" fmla="*/ 1994290 h 2237474"/>
              <a:gd name="connsiteX135" fmla="*/ 2295469 w 12192000"/>
              <a:gd name="connsiteY135" fmla="*/ 1996659 h 2237474"/>
              <a:gd name="connsiteX136" fmla="*/ 2287219 w 12192000"/>
              <a:gd name="connsiteY136" fmla="*/ 1998750 h 2237474"/>
              <a:gd name="connsiteX137" fmla="*/ 2286948 w 12192000"/>
              <a:gd name="connsiteY137" fmla="*/ 1998596 h 2237474"/>
              <a:gd name="connsiteX138" fmla="*/ 2243069 w 12192000"/>
              <a:gd name="connsiteY138" fmla="*/ 2015111 h 2237474"/>
              <a:gd name="connsiteX139" fmla="*/ 2186609 w 12192000"/>
              <a:gd name="connsiteY139" fmla="*/ 2008263 h 2237474"/>
              <a:gd name="connsiteX140" fmla="*/ 2164831 w 12192000"/>
              <a:gd name="connsiteY140" fmla="*/ 2010143 h 2237474"/>
              <a:gd name="connsiteX141" fmla="*/ 2152836 w 12192000"/>
              <a:gd name="connsiteY141" fmla="*/ 2010048 h 2237474"/>
              <a:gd name="connsiteX142" fmla="*/ 2117102 w 12192000"/>
              <a:gd name="connsiteY142" fmla="*/ 2023004 h 2237474"/>
              <a:gd name="connsiteX143" fmla="*/ 2111935 w 12192000"/>
              <a:gd name="connsiteY143" fmla="*/ 2023163 h 2237474"/>
              <a:gd name="connsiteX144" fmla="*/ 2089991 w 12192000"/>
              <a:gd name="connsiteY144" fmla="*/ 2034193 h 2237474"/>
              <a:gd name="connsiteX145" fmla="*/ 2058061 w 12192000"/>
              <a:gd name="connsiteY145" fmla="*/ 2047942 h 2237474"/>
              <a:gd name="connsiteX146" fmla="*/ 2055737 w 12192000"/>
              <a:gd name="connsiteY146" fmla="*/ 2047704 h 2237474"/>
              <a:gd name="connsiteX147" fmla="*/ 2042244 w 12192000"/>
              <a:gd name="connsiteY147" fmla="*/ 2055560 h 2237474"/>
              <a:gd name="connsiteX148" fmla="*/ 1976224 w 12192000"/>
              <a:gd name="connsiteY148" fmla="*/ 2074257 h 2237474"/>
              <a:gd name="connsiteX149" fmla="*/ 1877728 w 12192000"/>
              <a:gd name="connsiteY149" fmla="*/ 2101004 h 2237474"/>
              <a:gd name="connsiteX150" fmla="*/ 1759056 w 12192000"/>
              <a:gd name="connsiteY150" fmla="*/ 2125608 h 2237474"/>
              <a:gd name="connsiteX151" fmla="*/ 1637948 w 12192000"/>
              <a:gd name="connsiteY151" fmla="*/ 2172597 h 2237474"/>
              <a:gd name="connsiteX152" fmla="*/ 1434549 w 12192000"/>
              <a:gd name="connsiteY152" fmla="*/ 2234522 h 2237474"/>
              <a:gd name="connsiteX153" fmla="*/ 1398481 w 12192000"/>
              <a:gd name="connsiteY153" fmla="*/ 2237074 h 2237474"/>
              <a:gd name="connsiteX154" fmla="*/ 1398407 w 12192000"/>
              <a:gd name="connsiteY154" fmla="*/ 2237095 h 2237474"/>
              <a:gd name="connsiteX155" fmla="*/ 1370962 w 12192000"/>
              <a:gd name="connsiteY155" fmla="*/ 2237474 h 2237474"/>
              <a:gd name="connsiteX156" fmla="*/ 1356367 w 12192000"/>
              <a:gd name="connsiteY156" fmla="*/ 2235089 h 2237474"/>
              <a:gd name="connsiteX157" fmla="*/ 1324828 w 12192000"/>
              <a:gd name="connsiteY157" fmla="*/ 2231968 h 2237474"/>
              <a:gd name="connsiteX158" fmla="*/ 1297744 w 12192000"/>
              <a:gd name="connsiteY158" fmla="*/ 2235849 h 2237474"/>
              <a:gd name="connsiteX159" fmla="*/ 1286236 w 12192000"/>
              <a:gd name="connsiteY159" fmla="*/ 2233135 h 2237474"/>
              <a:gd name="connsiteX160" fmla="*/ 1283504 w 12192000"/>
              <a:gd name="connsiteY160" fmla="*/ 2233797 h 2237474"/>
              <a:gd name="connsiteX161" fmla="*/ 1279765 w 12192000"/>
              <a:gd name="connsiteY161" fmla="*/ 2229639 h 2237474"/>
              <a:gd name="connsiteX162" fmla="*/ 1195347 w 12192000"/>
              <a:gd name="connsiteY162" fmla="*/ 2212354 h 2237474"/>
              <a:gd name="connsiteX163" fmla="*/ 970251 w 12192000"/>
              <a:gd name="connsiteY163" fmla="*/ 2221029 h 2237474"/>
              <a:gd name="connsiteX164" fmla="*/ 812914 w 12192000"/>
              <a:gd name="connsiteY164" fmla="*/ 2202752 h 2237474"/>
              <a:gd name="connsiteX165" fmla="*/ 800195 w 12192000"/>
              <a:gd name="connsiteY165" fmla="*/ 2209407 h 2237474"/>
              <a:gd name="connsiteX166" fmla="*/ 784978 w 12192000"/>
              <a:gd name="connsiteY166" fmla="*/ 2212360 h 2237474"/>
              <a:gd name="connsiteX167" fmla="*/ 681987 w 12192000"/>
              <a:gd name="connsiteY167" fmla="*/ 2216757 h 2237474"/>
              <a:gd name="connsiteX168" fmla="*/ 669923 w 12192000"/>
              <a:gd name="connsiteY168" fmla="*/ 2211682 h 2237474"/>
              <a:gd name="connsiteX169" fmla="*/ 648680 w 12192000"/>
              <a:gd name="connsiteY169" fmla="*/ 2206229 h 2237474"/>
              <a:gd name="connsiteX170" fmla="*/ 597225 w 12192000"/>
              <a:gd name="connsiteY170" fmla="*/ 2180999 h 2237474"/>
              <a:gd name="connsiteX171" fmla="*/ 558449 w 12192000"/>
              <a:gd name="connsiteY171" fmla="*/ 2182346 h 2237474"/>
              <a:gd name="connsiteX172" fmla="*/ 550517 w 12192000"/>
              <a:gd name="connsiteY172" fmla="*/ 2182060 h 2237474"/>
              <a:gd name="connsiteX173" fmla="*/ 550309 w 12192000"/>
              <a:gd name="connsiteY173" fmla="*/ 2181825 h 2237474"/>
              <a:gd name="connsiteX174" fmla="*/ 541836 w 12192000"/>
              <a:gd name="connsiteY174" fmla="*/ 2181063 h 2237474"/>
              <a:gd name="connsiteX175" fmla="*/ 536057 w 12192000"/>
              <a:gd name="connsiteY175" fmla="*/ 2181537 h 2237474"/>
              <a:gd name="connsiteX176" fmla="*/ 520671 w 12192000"/>
              <a:gd name="connsiteY176" fmla="*/ 2180980 h 2237474"/>
              <a:gd name="connsiteX177" fmla="*/ 515024 w 12192000"/>
              <a:gd name="connsiteY177" fmla="*/ 2179258 h 2237474"/>
              <a:gd name="connsiteX178" fmla="*/ 512278 w 12192000"/>
              <a:gd name="connsiteY178" fmla="*/ 2176369 h 2237474"/>
              <a:gd name="connsiteX179" fmla="*/ 480419 w 12192000"/>
              <a:gd name="connsiteY179" fmla="*/ 2167807 h 2237474"/>
              <a:gd name="connsiteX180" fmla="*/ 413835 w 12192000"/>
              <a:gd name="connsiteY180" fmla="*/ 2156783 h 2237474"/>
              <a:gd name="connsiteX181" fmla="*/ 376513 w 12192000"/>
              <a:gd name="connsiteY181" fmla="*/ 2154014 h 2237474"/>
              <a:gd name="connsiteX182" fmla="*/ 273386 w 12192000"/>
              <a:gd name="connsiteY182" fmla="*/ 2142551 h 2237474"/>
              <a:gd name="connsiteX183" fmla="*/ 169207 w 12192000"/>
              <a:gd name="connsiteY183" fmla="*/ 2128100 h 2237474"/>
              <a:gd name="connsiteX184" fmla="*/ 93149 w 12192000"/>
              <a:gd name="connsiteY184" fmla="*/ 2105324 h 2237474"/>
              <a:gd name="connsiteX185" fmla="*/ 88109 w 12192000"/>
              <a:gd name="connsiteY185" fmla="*/ 2106704 h 2237474"/>
              <a:gd name="connsiteX186" fmla="*/ 80022 w 12192000"/>
              <a:gd name="connsiteY186" fmla="*/ 2107254 h 2237474"/>
              <a:gd name="connsiteX187" fmla="*/ 79717 w 12192000"/>
              <a:gd name="connsiteY187" fmla="*/ 2107046 h 2237474"/>
              <a:gd name="connsiteX188" fmla="*/ 72352 w 12192000"/>
              <a:gd name="connsiteY188" fmla="*/ 2107991 h 2237474"/>
              <a:gd name="connsiteX189" fmla="*/ 37645 w 12192000"/>
              <a:gd name="connsiteY189" fmla="*/ 2115401 h 2237474"/>
              <a:gd name="connsiteX190" fmla="*/ 4572 w 12192000"/>
              <a:gd name="connsiteY190" fmla="*/ 2111091 h 2237474"/>
              <a:gd name="connsiteX191" fmla="*/ 0 w 12192000"/>
              <a:gd name="connsiteY191" fmla="*/ 2110468 h 2237474"/>
              <a:gd name="connsiteX192" fmla="*/ 0 w 12192000"/>
              <a:gd name="connsiteY192"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34800 w 12192000"/>
              <a:gd name="connsiteY6" fmla="*/ 747840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46594 w 12192000"/>
              <a:gd name="connsiteY12" fmla="*/ 765069 h 2237474"/>
              <a:gd name="connsiteX13" fmla="*/ 10805004 w 12192000"/>
              <a:gd name="connsiteY13" fmla="*/ 757573 h 2237474"/>
              <a:gd name="connsiteX14" fmla="*/ 10739478 w 12192000"/>
              <a:gd name="connsiteY14" fmla="*/ 776841 h 2237474"/>
              <a:gd name="connsiteX15" fmla="*/ 10458762 w 12192000"/>
              <a:gd name="connsiteY15" fmla="*/ 755400 h 2237474"/>
              <a:gd name="connsiteX16" fmla="*/ 10211200 w 12192000"/>
              <a:gd name="connsiteY16" fmla="*/ 767513 h 2237474"/>
              <a:gd name="connsiteX17" fmla="*/ 10167995 w 12192000"/>
              <a:gd name="connsiteY17" fmla="*/ 760843 h 2237474"/>
              <a:gd name="connsiteX18" fmla="*/ 9997044 w 12192000"/>
              <a:gd name="connsiteY18" fmla="*/ 780129 h 2237474"/>
              <a:gd name="connsiteX19" fmla="*/ 9943887 w 12192000"/>
              <a:gd name="connsiteY19" fmla="*/ 804141 h 2237474"/>
              <a:gd name="connsiteX20" fmla="*/ 9918248 w 12192000"/>
              <a:gd name="connsiteY20" fmla="*/ 816628 h 2237474"/>
              <a:gd name="connsiteX21" fmla="*/ 9767091 w 12192000"/>
              <a:gd name="connsiteY21" fmla="*/ 870550 h 2237474"/>
              <a:gd name="connsiteX22" fmla="*/ 9683005 w 12192000"/>
              <a:gd name="connsiteY22" fmla="*/ 894128 h 2237474"/>
              <a:gd name="connsiteX23" fmla="*/ 9594438 w 12192000"/>
              <a:gd name="connsiteY23" fmla="*/ 919051 h 2237474"/>
              <a:gd name="connsiteX24" fmla="*/ 9544189 w 12192000"/>
              <a:gd name="connsiteY24" fmla="*/ 938966 h 2237474"/>
              <a:gd name="connsiteX25" fmla="*/ 9500499 w 12192000"/>
              <a:gd name="connsiteY25" fmla="*/ 954680 h 2237474"/>
              <a:gd name="connsiteX26" fmla="*/ 9428195 w 12192000"/>
              <a:gd name="connsiteY26" fmla="*/ 986225 h 2237474"/>
              <a:gd name="connsiteX27" fmla="*/ 9410017 w 12192000"/>
              <a:gd name="connsiteY27" fmla="*/ 993931 h 2237474"/>
              <a:gd name="connsiteX28" fmla="*/ 9392919 w 12192000"/>
              <a:gd name="connsiteY28" fmla="*/ 994656 h 2237474"/>
              <a:gd name="connsiteX29" fmla="*/ 9278619 w 12192000"/>
              <a:gd name="connsiteY29" fmla="*/ 1011878 h 2237474"/>
              <a:gd name="connsiteX30" fmla="*/ 9268019 w 12192000"/>
              <a:gd name="connsiteY30" fmla="*/ 1007442 h 2237474"/>
              <a:gd name="connsiteX31" fmla="*/ 9234662 w 12192000"/>
              <a:gd name="connsiteY31" fmla="*/ 1023056 h 2237474"/>
              <a:gd name="connsiteX32" fmla="*/ 9181033 w 12192000"/>
              <a:gd name="connsiteY32" fmla="*/ 1037921 h 2237474"/>
              <a:gd name="connsiteX33" fmla="*/ 9155969 w 12192000"/>
              <a:gd name="connsiteY33" fmla="*/ 1046804 h 2237474"/>
              <a:gd name="connsiteX34" fmla="*/ 9133985 w 12192000"/>
              <a:gd name="connsiteY34" fmla="*/ 1046450 h 2237474"/>
              <a:gd name="connsiteX35" fmla="*/ 9003462 w 12192000"/>
              <a:gd name="connsiteY35" fmla="*/ 1042406 h 2237474"/>
              <a:gd name="connsiteX36" fmla="*/ 8968445 w 12192000"/>
              <a:gd name="connsiteY36" fmla="*/ 1052169 h 2237474"/>
              <a:gd name="connsiteX37" fmla="*/ 8886001 w 12192000"/>
              <a:gd name="connsiteY37" fmla="*/ 1067468 h 2237474"/>
              <a:gd name="connsiteX38" fmla="*/ 8838610 w 12192000"/>
              <a:gd name="connsiteY38" fmla="*/ 1075091 h 2237474"/>
              <a:gd name="connsiteX39" fmla="*/ 8750383 w 12192000"/>
              <a:gd name="connsiteY39" fmla="*/ 1097387 h 2237474"/>
              <a:gd name="connsiteX40" fmla="*/ 8665605 w 12192000"/>
              <a:gd name="connsiteY40" fmla="*/ 1110791 h 2237474"/>
              <a:gd name="connsiteX41" fmla="*/ 8584946 w 12192000"/>
              <a:gd name="connsiteY41" fmla="*/ 1135226 h 2237474"/>
              <a:gd name="connsiteX42" fmla="*/ 8460755 w 12192000"/>
              <a:gd name="connsiteY42" fmla="*/ 1203427 h 2237474"/>
              <a:gd name="connsiteX43" fmla="*/ 8419755 w 12192000"/>
              <a:gd name="connsiteY43" fmla="*/ 1216260 h 2237474"/>
              <a:gd name="connsiteX44" fmla="*/ 8411626 w 12192000"/>
              <a:gd name="connsiteY44" fmla="*/ 1214397 h 2237474"/>
              <a:gd name="connsiteX45" fmla="*/ 8363469 w 12192000"/>
              <a:gd name="connsiteY45" fmla="*/ 1246658 h 2237474"/>
              <a:gd name="connsiteX46" fmla="*/ 8275497 w 12192000"/>
              <a:gd name="connsiteY46" fmla="*/ 1264396 h 2237474"/>
              <a:gd name="connsiteX47" fmla="*/ 8206287 w 12192000"/>
              <a:gd name="connsiteY47" fmla="*/ 1273060 h 2237474"/>
              <a:gd name="connsiteX48" fmla="*/ 8139997 w 12192000"/>
              <a:gd name="connsiteY48" fmla="*/ 1282713 h 2237474"/>
              <a:gd name="connsiteX49" fmla="*/ 8074238 w 12192000"/>
              <a:gd name="connsiteY49" fmla="*/ 1301895 h 2237474"/>
              <a:gd name="connsiteX50" fmla="*/ 7942099 w 12192000"/>
              <a:gd name="connsiteY50" fmla="*/ 1336332 h 2237474"/>
              <a:gd name="connsiteX51" fmla="*/ 7902328 w 12192000"/>
              <a:gd name="connsiteY51" fmla="*/ 1345865 h 2237474"/>
              <a:gd name="connsiteX52" fmla="*/ 7840612 w 12192000"/>
              <a:gd name="connsiteY52" fmla="*/ 1369373 h 2237474"/>
              <a:gd name="connsiteX53" fmla="*/ 7786819 w 12192000"/>
              <a:gd name="connsiteY53" fmla="*/ 1378970 h 2237474"/>
              <a:gd name="connsiteX54" fmla="*/ 7548172 w 12192000"/>
              <a:gd name="connsiteY54" fmla="*/ 1417460 h 2237474"/>
              <a:gd name="connsiteX55" fmla="*/ 7483437 w 12192000"/>
              <a:gd name="connsiteY55" fmla="*/ 1478152 h 2237474"/>
              <a:gd name="connsiteX56" fmla="*/ 7377870 w 12192000"/>
              <a:gd name="connsiteY56" fmla="*/ 1523319 h 2237474"/>
              <a:gd name="connsiteX57" fmla="*/ 7230737 w 12192000"/>
              <a:gd name="connsiteY57" fmla="*/ 1562633 h 2237474"/>
              <a:gd name="connsiteX58" fmla="*/ 7224458 w 12192000"/>
              <a:gd name="connsiteY58" fmla="*/ 1573008 h 2237474"/>
              <a:gd name="connsiteX59" fmla="*/ 7183121 w 12192000"/>
              <a:gd name="connsiteY59" fmla="*/ 1595162 h 2237474"/>
              <a:gd name="connsiteX60" fmla="*/ 7164601 w 12192000"/>
              <a:gd name="connsiteY60" fmla="*/ 1606490 h 2237474"/>
              <a:gd name="connsiteX61" fmla="*/ 7031309 w 12192000"/>
              <a:gd name="connsiteY61" fmla="*/ 1619451 h 2237474"/>
              <a:gd name="connsiteX62" fmla="*/ 6900177 w 12192000"/>
              <a:gd name="connsiteY62" fmla="*/ 1636016 h 2237474"/>
              <a:gd name="connsiteX63" fmla="*/ 6795372 w 12192000"/>
              <a:gd name="connsiteY63" fmla="*/ 1644845 h 2237474"/>
              <a:gd name="connsiteX64" fmla="*/ 6692251 w 12192000"/>
              <a:gd name="connsiteY64" fmla="*/ 1656357 h 2237474"/>
              <a:gd name="connsiteX65" fmla="*/ 6655235 w 12192000"/>
              <a:gd name="connsiteY65" fmla="*/ 1661869 h 2237474"/>
              <a:gd name="connsiteX66" fmla="*/ 6554894 w 12192000"/>
              <a:gd name="connsiteY66" fmla="*/ 1664428 h 2237474"/>
              <a:gd name="connsiteX67" fmla="*/ 6516595 w 12192000"/>
              <a:gd name="connsiteY67" fmla="*/ 1667475 h 2237474"/>
              <a:gd name="connsiteX68" fmla="*/ 6508541 w 12192000"/>
              <a:gd name="connsiteY68" fmla="*/ 1668757 h 2237474"/>
              <a:gd name="connsiteX69" fmla="*/ 6471012 w 12192000"/>
              <a:gd name="connsiteY69" fmla="*/ 1678604 h 2237474"/>
              <a:gd name="connsiteX70" fmla="*/ 6364035 w 12192000"/>
              <a:gd name="connsiteY70" fmla="*/ 1667683 h 2237474"/>
              <a:gd name="connsiteX71" fmla="*/ 6280959 w 12192000"/>
              <a:gd name="connsiteY71" fmla="*/ 1689329 h 2237474"/>
              <a:gd name="connsiteX72" fmla="*/ 6243319 w 12192000"/>
              <a:gd name="connsiteY72" fmla="*/ 1695560 h 2237474"/>
              <a:gd name="connsiteX73" fmla="*/ 6098321 w 12192000"/>
              <a:gd name="connsiteY73" fmla="*/ 1721646 h 2237474"/>
              <a:gd name="connsiteX74" fmla="*/ 5880652 w 12192000"/>
              <a:gd name="connsiteY74" fmla="*/ 1779643 h 2237474"/>
              <a:gd name="connsiteX75" fmla="*/ 5785959 w 12192000"/>
              <a:gd name="connsiteY75" fmla="*/ 1775307 h 2237474"/>
              <a:gd name="connsiteX76" fmla="*/ 5643534 w 12192000"/>
              <a:gd name="connsiteY76" fmla="*/ 1802919 h 2237474"/>
              <a:gd name="connsiteX77" fmla="*/ 5518799 w 12192000"/>
              <a:gd name="connsiteY77" fmla="*/ 1818312 h 2237474"/>
              <a:gd name="connsiteX78" fmla="*/ 5505014 w 12192000"/>
              <a:gd name="connsiteY78" fmla="*/ 1819259 h 2237474"/>
              <a:gd name="connsiteX79" fmla="*/ 5453307 w 12192000"/>
              <a:gd name="connsiteY79" fmla="*/ 1815450 h 2237474"/>
              <a:gd name="connsiteX80" fmla="*/ 5221533 w 12192000"/>
              <a:gd name="connsiteY80" fmla="*/ 1846950 h 2237474"/>
              <a:gd name="connsiteX81" fmla="*/ 5149802 w 12192000"/>
              <a:gd name="connsiteY81" fmla="*/ 1844846 h 2237474"/>
              <a:gd name="connsiteX82" fmla="*/ 5114927 w 12192000"/>
              <a:gd name="connsiteY82" fmla="*/ 1847827 h 2237474"/>
              <a:gd name="connsiteX83" fmla="*/ 5108970 w 12192000"/>
              <a:gd name="connsiteY83" fmla="*/ 1847935 h 2237474"/>
              <a:gd name="connsiteX84" fmla="*/ 5067961 w 12192000"/>
              <a:gd name="connsiteY84" fmla="*/ 1845917 h 2237474"/>
              <a:gd name="connsiteX85" fmla="*/ 5007075 w 12192000"/>
              <a:gd name="connsiteY85" fmla="*/ 1838626 h 2237474"/>
              <a:gd name="connsiteX86" fmla="*/ 4944087 w 12192000"/>
              <a:gd name="connsiteY86" fmla="*/ 1823332 h 2237474"/>
              <a:gd name="connsiteX87" fmla="*/ 4907662 w 12192000"/>
              <a:gd name="connsiteY87" fmla="*/ 1816900 h 2237474"/>
              <a:gd name="connsiteX88" fmla="*/ 4882386 w 12192000"/>
              <a:gd name="connsiteY88" fmla="*/ 1809844 h 2237474"/>
              <a:gd name="connsiteX89" fmla="*/ 4811440 w 12192000"/>
              <a:gd name="connsiteY89" fmla="*/ 1804655 h 2237474"/>
              <a:gd name="connsiteX90" fmla="*/ 4691075 w 12192000"/>
              <a:gd name="connsiteY90" fmla="*/ 1801389 h 2237474"/>
              <a:gd name="connsiteX91" fmla="*/ 4611738 w 12192000"/>
              <a:gd name="connsiteY91" fmla="*/ 1776964 h 2237474"/>
              <a:gd name="connsiteX92" fmla="*/ 4560070 w 12192000"/>
              <a:gd name="connsiteY92" fmla="*/ 1785640 h 2237474"/>
              <a:gd name="connsiteX93" fmla="*/ 4536503 w 12192000"/>
              <a:gd name="connsiteY93" fmla="*/ 1785334 h 2237474"/>
              <a:gd name="connsiteX94" fmla="*/ 4513724 w 12192000"/>
              <a:gd name="connsiteY94" fmla="*/ 1791996 h 2237474"/>
              <a:gd name="connsiteX95" fmla="*/ 4459810 w 12192000"/>
              <a:gd name="connsiteY95" fmla="*/ 1797886 h 2237474"/>
              <a:gd name="connsiteX96" fmla="*/ 4379064 w 12192000"/>
              <a:gd name="connsiteY96" fmla="*/ 1817177 h 2237474"/>
              <a:gd name="connsiteX97" fmla="*/ 4290981 w 12192000"/>
              <a:gd name="connsiteY97" fmla="*/ 1839677 h 2237474"/>
              <a:gd name="connsiteX98" fmla="*/ 4238372 w 12192000"/>
              <a:gd name="connsiteY98" fmla="*/ 1851480 h 2237474"/>
              <a:gd name="connsiteX99" fmla="*/ 4232517 w 12192000"/>
              <a:gd name="connsiteY99" fmla="*/ 1852567 h 2237474"/>
              <a:gd name="connsiteX100" fmla="*/ 4191732 w 12192000"/>
              <a:gd name="connsiteY100" fmla="*/ 1857328 h 2237474"/>
              <a:gd name="connsiteX101" fmla="*/ 4065532 w 12192000"/>
              <a:gd name="connsiteY101" fmla="*/ 1855477 h 2237474"/>
              <a:gd name="connsiteX102" fmla="*/ 4028460 w 12192000"/>
              <a:gd name="connsiteY102" fmla="*/ 1855137 h 2237474"/>
              <a:gd name="connsiteX103" fmla="*/ 4002267 w 12192000"/>
              <a:gd name="connsiteY103" fmla="*/ 1852352 h 2237474"/>
              <a:gd name="connsiteX104" fmla="*/ 3931396 w 12192000"/>
              <a:gd name="connsiteY104" fmla="*/ 1858915 h 2237474"/>
              <a:gd name="connsiteX105" fmla="*/ 3812162 w 12192000"/>
              <a:gd name="connsiteY105" fmla="*/ 1875501 h 2237474"/>
              <a:gd name="connsiteX106" fmla="*/ 3729530 w 12192000"/>
              <a:gd name="connsiteY106" fmla="*/ 1864513 h 2237474"/>
              <a:gd name="connsiteX107" fmla="*/ 3680177 w 12192000"/>
              <a:gd name="connsiteY107" fmla="*/ 1881552 h 2237474"/>
              <a:gd name="connsiteX108" fmla="*/ 3567259 w 12192000"/>
              <a:gd name="connsiteY108" fmla="*/ 1893482 h 2237474"/>
              <a:gd name="connsiteX109" fmla="*/ 3405770 w 12192000"/>
              <a:gd name="connsiteY109" fmla="*/ 1904591 h 2237474"/>
              <a:gd name="connsiteX110" fmla="*/ 3280097 w 12192000"/>
              <a:gd name="connsiteY110" fmla="*/ 1919610 h 2237474"/>
              <a:gd name="connsiteX111" fmla="*/ 3123424 w 12192000"/>
              <a:gd name="connsiteY111" fmla="*/ 1952930 h 2237474"/>
              <a:gd name="connsiteX112" fmla="*/ 3009910 w 12192000"/>
              <a:gd name="connsiteY112" fmla="*/ 1957866 h 2237474"/>
              <a:gd name="connsiteX113" fmla="*/ 2995934 w 12192000"/>
              <a:gd name="connsiteY113" fmla="*/ 1967085 h 2237474"/>
              <a:gd name="connsiteX114" fmla="*/ 2980071 w 12192000"/>
              <a:gd name="connsiteY114" fmla="*/ 1972988 h 2237474"/>
              <a:gd name="connsiteX115" fmla="*/ 2978094 w 12192000"/>
              <a:gd name="connsiteY115" fmla="*/ 1972369 h 2237474"/>
              <a:gd name="connsiteX116" fmla="*/ 2942858 w 12192000"/>
              <a:gd name="connsiteY116" fmla="*/ 1981367 h 2237474"/>
              <a:gd name="connsiteX117" fmla="*/ 2875436 w 12192000"/>
              <a:gd name="connsiteY117" fmla="*/ 1996977 h 2237474"/>
              <a:gd name="connsiteX118" fmla="*/ 2874892 w 12192000"/>
              <a:gd name="connsiteY118" fmla="*/ 1996085 h 2237474"/>
              <a:gd name="connsiteX119" fmla="*/ 2864145 w 12192000"/>
              <a:gd name="connsiteY119" fmla="*/ 1994061 h 2237474"/>
              <a:gd name="connsiteX120" fmla="*/ 2843662 w 12192000"/>
              <a:gd name="connsiteY120" fmla="*/ 1992498 h 2237474"/>
              <a:gd name="connsiteX121" fmla="*/ 2796128 w 12192000"/>
              <a:gd name="connsiteY121" fmla="*/ 1976403 h 2237474"/>
              <a:gd name="connsiteX122" fmla="*/ 2756784 w 12192000"/>
              <a:gd name="connsiteY122" fmla="*/ 1985116 h 2237474"/>
              <a:gd name="connsiteX123" fmla="*/ 2748833 w 12192000"/>
              <a:gd name="connsiteY123" fmla="*/ 1986323 h 2237474"/>
              <a:gd name="connsiteX124" fmla="*/ 2748661 w 12192000"/>
              <a:gd name="connsiteY124" fmla="*/ 1986122 h 2237474"/>
              <a:gd name="connsiteX125" fmla="*/ 2740251 w 12192000"/>
              <a:gd name="connsiteY125" fmla="*/ 1986946 h 2237474"/>
              <a:gd name="connsiteX126" fmla="*/ 2718916 w 12192000"/>
              <a:gd name="connsiteY126" fmla="*/ 1990867 h 2237474"/>
              <a:gd name="connsiteX127" fmla="*/ 2713522 w 12192000"/>
              <a:gd name="connsiteY127" fmla="*/ 1990173 h 2237474"/>
              <a:gd name="connsiteX128" fmla="*/ 2680597 w 12192000"/>
              <a:gd name="connsiteY128" fmla="*/ 1984996 h 2237474"/>
              <a:gd name="connsiteX129" fmla="*/ 2578178 w 12192000"/>
              <a:gd name="connsiteY129" fmla="*/ 1990531 h 2237474"/>
              <a:gd name="connsiteX130" fmla="*/ 2476147 w 12192000"/>
              <a:gd name="connsiteY130" fmla="*/ 1998305 h 2237474"/>
              <a:gd name="connsiteX131" fmla="*/ 2373568 w 12192000"/>
              <a:gd name="connsiteY131" fmla="*/ 2003219 h 2237474"/>
              <a:gd name="connsiteX132" fmla="*/ 2321399 w 12192000"/>
              <a:gd name="connsiteY132" fmla="*/ 1989467 h 2237474"/>
              <a:gd name="connsiteX133" fmla="*/ 2315525 w 12192000"/>
              <a:gd name="connsiteY133" fmla="*/ 1989708 h 2237474"/>
              <a:gd name="connsiteX134" fmla="*/ 2300792 w 12192000"/>
              <a:gd name="connsiteY134" fmla="*/ 1994290 h 2237474"/>
              <a:gd name="connsiteX135" fmla="*/ 2295469 w 12192000"/>
              <a:gd name="connsiteY135" fmla="*/ 1996659 h 2237474"/>
              <a:gd name="connsiteX136" fmla="*/ 2287219 w 12192000"/>
              <a:gd name="connsiteY136" fmla="*/ 1998750 h 2237474"/>
              <a:gd name="connsiteX137" fmla="*/ 2286948 w 12192000"/>
              <a:gd name="connsiteY137" fmla="*/ 1998596 h 2237474"/>
              <a:gd name="connsiteX138" fmla="*/ 2243069 w 12192000"/>
              <a:gd name="connsiteY138" fmla="*/ 2015111 h 2237474"/>
              <a:gd name="connsiteX139" fmla="*/ 2186609 w 12192000"/>
              <a:gd name="connsiteY139" fmla="*/ 2008263 h 2237474"/>
              <a:gd name="connsiteX140" fmla="*/ 2164831 w 12192000"/>
              <a:gd name="connsiteY140" fmla="*/ 2010143 h 2237474"/>
              <a:gd name="connsiteX141" fmla="*/ 2152836 w 12192000"/>
              <a:gd name="connsiteY141" fmla="*/ 2010048 h 2237474"/>
              <a:gd name="connsiteX142" fmla="*/ 2117102 w 12192000"/>
              <a:gd name="connsiteY142" fmla="*/ 2023004 h 2237474"/>
              <a:gd name="connsiteX143" fmla="*/ 2111935 w 12192000"/>
              <a:gd name="connsiteY143" fmla="*/ 2023163 h 2237474"/>
              <a:gd name="connsiteX144" fmla="*/ 2089991 w 12192000"/>
              <a:gd name="connsiteY144" fmla="*/ 2034193 h 2237474"/>
              <a:gd name="connsiteX145" fmla="*/ 2058061 w 12192000"/>
              <a:gd name="connsiteY145" fmla="*/ 2047942 h 2237474"/>
              <a:gd name="connsiteX146" fmla="*/ 2055737 w 12192000"/>
              <a:gd name="connsiteY146" fmla="*/ 2047704 h 2237474"/>
              <a:gd name="connsiteX147" fmla="*/ 2042244 w 12192000"/>
              <a:gd name="connsiteY147" fmla="*/ 2055560 h 2237474"/>
              <a:gd name="connsiteX148" fmla="*/ 1976224 w 12192000"/>
              <a:gd name="connsiteY148" fmla="*/ 2074257 h 2237474"/>
              <a:gd name="connsiteX149" fmla="*/ 1877728 w 12192000"/>
              <a:gd name="connsiteY149" fmla="*/ 2101004 h 2237474"/>
              <a:gd name="connsiteX150" fmla="*/ 1759056 w 12192000"/>
              <a:gd name="connsiteY150" fmla="*/ 2125608 h 2237474"/>
              <a:gd name="connsiteX151" fmla="*/ 1637948 w 12192000"/>
              <a:gd name="connsiteY151" fmla="*/ 2172597 h 2237474"/>
              <a:gd name="connsiteX152" fmla="*/ 1434549 w 12192000"/>
              <a:gd name="connsiteY152" fmla="*/ 2234522 h 2237474"/>
              <a:gd name="connsiteX153" fmla="*/ 1398481 w 12192000"/>
              <a:gd name="connsiteY153" fmla="*/ 2237074 h 2237474"/>
              <a:gd name="connsiteX154" fmla="*/ 1398407 w 12192000"/>
              <a:gd name="connsiteY154" fmla="*/ 2237095 h 2237474"/>
              <a:gd name="connsiteX155" fmla="*/ 1370962 w 12192000"/>
              <a:gd name="connsiteY155" fmla="*/ 2237474 h 2237474"/>
              <a:gd name="connsiteX156" fmla="*/ 1356367 w 12192000"/>
              <a:gd name="connsiteY156" fmla="*/ 2235089 h 2237474"/>
              <a:gd name="connsiteX157" fmla="*/ 1324828 w 12192000"/>
              <a:gd name="connsiteY157" fmla="*/ 2231968 h 2237474"/>
              <a:gd name="connsiteX158" fmla="*/ 1297744 w 12192000"/>
              <a:gd name="connsiteY158" fmla="*/ 2235849 h 2237474"/>
              <a:gd name="connsiteX159" fmla="*/ 1286236 w 12192000"/>
              <a:gd name="connsiteY159" fmla="*/ 2233135 h 2237474"/>
              <a:gd name="connsiteX160" fmla="*/ 1283504 w 12192000"/>
              <a:gd name="connsiteY160" fmla="*/ 2233797 h 2237474"/>
              <a:gd name="connsiteX161" fmla="*/ 1279765 w 12192000"/>
              <a:gd name="connsiteY161" fmla="*/ 2229639 h 2237474"/>
              <a:gd name="connsiteX162" fmla="*/ 1195347 w 12192000"/>
              <a:gd name="connsiteY162" fmla="*/ 2212354 h 2237474"/>
              <a:gd name="connsiteX163" fmla="*/ 970251 w 12192000"/>
              <a:gd name="connsiteY163" fmla="*/ 2221029 h 2237474"/>
              <a:gd name="connsiteX164" fmla="*/ 812914 w 12192000"/>
              <a:gd name="connsiteY164" fmla="*/ 2202752 h 2237474"/>
              <a:gd name="connsiteX165" fmla="*/ 800195 w 12192000"/>
              <a:gd name="connsiteY165" fmla="*/ 2209407 h 2237474"/>
              <a:gd name="connsiteX166" fmla="*/ 784978 w 12192000"/>
              <a:gd name="connsiteY166" fmla="*/ 2212360 h 2237474"/>
              <a:gd name="connsiteX167" fmla="*/ 681987 w 12192000"/>
              <a:gd name="connsiteY167" fmla="*/ 2216757 h 2237474"/>
              <a:gd name="connsiteX168" fmla="*/ 669923 w 12192000"/>
              <a:gd name="connsiteY168" fmla="*/ 2211682 h 2237474"/>
              <a:gd name="connsiteX169" fmla="*/ 648680 w 12192000"/>
              <a:gd name="connsiteY169" fmla="*/ 2206229 h 2237474"/>
              <a:gd name="connsiteX170" fmla="*/ 597225 w 12192000"/>
              <a:gd name="connsiteY170" fmla="*/ 2180999 h 2237474"/>
              <a:gd name="connsiteX171" fmla="*/ 558449 w 12192000"/>
              <a:gd name="connsiteY171" fmla="*/ 2182346 h 2237474"/>
              <a:gd name="connsiteX172" fmla="*/ 550517 w 12192000"/>
              <a:gd name="connsiteY172" fmla="*/ 2182060 h 2237474"/>
              <a:gd name="connsiteX173" fmla="*/ 550309 w 12192000"/>
              <a:gd name="connsiteY173" fmla="*/ 2181825 h 2237474"/>
              <a:gd name="connsiteX174" fmla="*/ 541836 w 12192000"/>
              <a:gd name="connsiteY174" fmla="*/ 2181063 h 2237474"/>
              <a:gd name="connsiteX175" fmla="*/ 536057 w 12192000"/>
              <a:gd name="connsiteY175" fmla="*/ 2181537 h 2237474"/>
              <a:gd name="connsiteX176" fmla="*/ 520671 w 12192000"/>
              <a:gd name="connsiteY176" fmla="*/ 2180980 h 2237474"/>
              <a:gd name="connsiteX177" fmla="*/ 515024 w 12192000"/>
              <a:gd name="connsiteY177" fmla="*/ 2179258 h 2237474"/>
              <a:gd name="connsiteX178" fmla="*/ 512278 w 12192000"/>
              <a:gd name="connsiteY178" fmla="*/ 2176369 h 2237474"/>
              <a:gd name="connsiteX179" fmla="*/ 480419 w 12192000"/>
              <a:gd name="connsiteY179" fmla="*/ 2167807 h 2237474"/>
              <a:gd name="connsiteX180" fmla="*/ 413835 w 12192000"/>
              <a:gd name="connsiteY180" fmla="*/ 2156783 h 2237474"/>
              <a:gd name="connsiteX181" fmla="*/ 376513 w 12192000"/>
              <a:gd name="connsiteY181" fmla="*/ 2154014 h 2237474"/>
              <a:gd name="connsiteX182" fmla="*/ 273386 w 12192000"/>
              <a:gd name="connsiteY182" fmla="*/ 2142551 h 2237474"/>
              <a:gd name="connsiteX183" fmla="*/ 169207 w 12192000"/>
              <a:gd name="connsiteY183" fmla="*/ 2128100 h 2237474"/>
              <a:gd name="connsiteX184" fmla="*/ 93149 w 12192000"/>
              <a:gd name="connsiteY184" fmla="*/ 2105324 h 2237474"/>
              <a:gd name="connsiteX185" fmla="*/ 88109 w 12192000"/>
              <a:gd name="connsiteY185" fmla="*/ 2106704 h 2237474"/>
              <a:gd name="connsiteX186" fmla="*/ 80022 w 12192000"/>
              <a:gd name="connsiteY186" fmla="*/ 2107254 h 2237474"/>
              <a:gd name="connsiteX187" fmla="*/ 79717 w 12192000"/>
              <a:gd name="connsiteY187" fmla="*/ 2107046 h 2237474"/>
              <a:gd name="connsiteX188" fmla="*/ 72352 w 12192000"/>
              <a:gd name="connsiteY188" fmla="*/ 2107991 h 2237474"/>
              <a:gd name="connsiteX189" fmla="*/ 37645 w 12192000"/>
              <a:gd name="connsiteY189" fmla="*/ 2115401 h 2237474"/>
              <a:gd name="connsiteX190" fmla="*/ 4572 w 12192000"/>
              <a:gd name="connsiteY190" fmla="*/ 2111091 h 2237474"/>
              <a:gd name="connsiteX191" fmla="*/ 0 w 12192000"/>
              <a:gd name="connsiteY191" fmla="*/ 2110468 h 2237474"/>
              <a:gd name="connsiteX192" fmla="*/ 0 w 12192000"/>
              <a:gd name="connsiteY192"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34800 w 12192000"/>
              <a:gd name="connsiteY6" fmla="*/ 747840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46594 w 12192000"/>
              <a:gd name="connsiteY12" fmla="*/ 765069 h 2237474"/>
              <a:gd name="connsiteX13" fmla="*/ 10805004 w 12192000"/>
              <a:gd name="connsiteY13" fmla="*/ 757573 h 2237474"/>
              <a:gd name="connsiteX14" fmla="*/ 10739478 w 12192000"/>
              <a:gd name="connsiteY14" fmla="*/ 776841 h 2237474"/>
              <a:gd name="connsiteX15" fmla="*/ 10458762 w 12192000"/>
              <a:gd name="connsiteY15" fmla="*/ 755400 h 2237474"/>
              <a:gd name="connsiteX16" fmla="*/ 10211200 w 12192000"/>
              <a:gd name="connsiteY16" fmla="*/ 767513 h 2237474"/>
              <a:gd name="connsiteX17" fmla="*/ 10167995 w 12192000"/>
              <a:gd name="connsiteY17" fmla="*/ 760843 h 2237474"/>
              <a:gd name="connsiteX18" fmla="*/ 9997044 w 12192000"/>
              <a:gd name="connsiteY18" fmla="*/ 780129 h 2237474"/>
              <a:gd name="connsiteX19" fmla="*/ 9943887 w 12192000"/>
              <a:gd name="connsiteY19" fmla="*/ 804141 h 2237474"/>
              <a:gd name="connsiteX20" fmla="*/ 9918248 w 12192000"/>
              <a:gd name="connsiteY20" fmla="*/ 816628 h 2237474"/>
              <a:gd name="connsiteX21" fmla="*/ 9767091 w 12192000"/>
              <a:gd name="connsiteY21" fmla="*/ 870550 h 2237474"/>
              <a:gd name="connsiteX22" fmla="*/ 9683005 w 12192000"/>
              <a:gd name="connsiteY22" fmla="*/ 894128 h 2237474"/>
              <a:gd name="connsiteX23" fmla="*/ 9594438 w 12192000"/>
              <a:gd name="connsiteY23" fmla="*/ 919051 h 2237474"/>
              <a:gd name="connsiteX24" fmla="*/ 9544189 w 12192000"/>
              <a:gd name="connsiteY24" fmla="*/ 938966 h 2237474"/>
              <a:gd name="connsiteX25" fmla="*/ 9500499 w 12192000"/>
              <a:gd name="connsiteY25" fmla="*/ 954680 h 2237474"/>
              <a:gd name="connsiteX26" fmla="*/ 9428195 w 12192000"/>
              <a:gd name="connsiteY26" fmla="*/ 986225 h 2237474"/>
              <a:gd name="connsiteX27" fmla="*/ 9410017 w 12192000"/>
              <a:gd name="connsiteY27" fmla="*/ 993931 h 2237474"/>
              <a:gd name="connsiteX28" fmla="*/ 9392919 w 12192000"/>
              <a:gd name="connsiteY28" fmla="*/ 994656 h 2237474"/>
              <a:gd name="connsiteX29" fmla="*/ 9278619 w 12192000"/>
              <a:gd name="connsiteY29" fmla="*/ 1011878 h 2237474"/>
              <a:gd name="connsiteX30" fmla="*/ 9268019 w 12192000"/>
              <a:gd name="connsiteY30" fmla="*/ 1007442 h 2237474"/>
              <a:gd name="connsiteX31" fmla="*/ 9234662 w 12192000"/>
              <a:gd name="connsiteY31" fmla="*/ 1023056 h 2237474"/>
              <a:gd name="connsiteX32" fmla="*/ 9181033 w 12192000"/>
              <a:gd name="connsiteY32" fmla="*/ 1037921 h 2237474"/>
              <a:gd name="connsiteX33" fmla="*/ 9155969 w 12192000"/>
              <a:gd name="connsiteY33" fmla="*/ 1046804 h 2237474"/>
              <a:gd name="connsiteX34" fmla="*/ 9133985 w 12192000"/>
              <a:gd name="connsiteY34" fmla="*/ 1046450 h 2237474"/>
              <a:gd name="connsiteX35" fmla="*/ 9003462 w 12192000"/>
              <a:gd name="connsiteY35" fmla="*/ 1042406 h 2237474"/>
              <a:gd name="connsiteX36" fmla="*/ 8968445 w 12192000"/>
              <a:gd name="connsiteY36" fmla="*/ 1052169 h 2237474"/>
              <a:gd name="connsiteX37" fmla="*/ 8886001 w 12192000"/>
              <a:gd name="connsiteY37" fmla="*/ 1067468 h 2237474"/>
              <a:gd name="connsiteX38" fmla="*/ 8838610 w 12192000"/>
              <a:gd name="connsiteY38" fmla="*/ 1075091 h 2237474"/>
              <a:gd name="connsiteX39" fmla="*/ 8750383 w 12192000"/>
              <a:gd name="connsiteY39" fmla="*/ 1097387 h 2237474"/>
              <a:gd name="connsiteX40" fmla="*/ 8665605 w 12192000"/>
              <a:gd name="connsiteY40" fmla="*/ 1110791 h 2237474"/>
              <a:gd name="connsiteX41" fmla="*/ 8584946 w 12192000"/>
              <a:gd name="connsiteY41" fmla="*/ 1135226 h 2237474"/>
              <a:gd name="connsiteX42" fmla="*/ 8460755 w 12192000"/>
              <a:gd name="connsiteY42" fmla="*/ 1203427 h 2237474"/>
              <a:gd name="connsiteX43" fmla="*/ 8419755 w 12192000"/>
              <a:gd name="connsiteY43" fmla="*/ 1216260 h 2237474"/>
              <a:gd name="connsiteX44" fmla="*/ 8411626 w 12192000"/>
              <a:gd name="connsiteY44" fmla="*/ 1214397 h 2237474"/>
              <a:gd name="connsiteX45" fmla="*/ 8363469 w 12192000"/>
              <a:gd name="connsiteY45" fmla="*/ 1246658 h 2237474"/>
              <a:gd name="connsiteX46" fmla="*/ 8275497 w 12192000"/>
              <a:gd name="connsiteY46" fmla="*/ 1264396 h 2237474"/>
              <a:gd name="connsiteX47" fmla="*/ 8206287 w 12192000"/>
              <a:gd name="connsiteY47" fmla="*/ 1273060 h 2237474"/>
              <a:gd name="connsiteX48" fmla="*/ 8139997 w 12192000"/>
              <a:gd name="connsiteY48" fmla="*/ 1282713 h 2237474"/>
              <a:gd name="connsiteX49" fmla="*/ 8074238 w 12192000"/>
              <a:gd name="connsiteY49" fmla="*/ 1301895 h 2237474"/>
              <a:gd name="connsiteX50" fmla="*/ 7942099 w 12192000"/>
              <a:gd name="connsiteY50" fmla="*/ 1336332 h 2237474"/>
              <a:gd name="connsiteX51" fmla="*/ 7902328 w 12192000"/>
              <a:gd name="connsiteY51" fmla="*/ 1345865 h 2237474"/>
              <a:gd name="connsiteX52" fmla="*/ 7840612 w 12192000"/>
              <a:gd name="connsiteY52" fmla="*/ 1369373 h 2237474"/>
              <a:gd name="connsiteX53" fmla="*/ 7786819 w 12192000"/>
              <a:gd name="connsiteY53" fmla="*/ 1378970 h 2237474"/>
              <a:gd name="connsiteX54" fmla="*/ 7548172 w 12192000"/>
              <a:gd name="connsiteY54" fmla="*/ 1417460 h 2237474"/>
              <a:gd name="connsiteX55" fmla="*/ 7483437 w 12192000"/>
              <a:gd name="connsiteY55" fmla="*/ 1478152 h 2237474"/>
              <a:gd name="connsiteX56" fmla="*/ 7377870 w 12192000"/>
              <a:gd name="connsiteY56" fmla="*/ 1523319 h 2237474"/>
              <a:gd name="connsiteX57" fmla="*/ 7230737 w 12192000"/>
              <a:gd name="connsiteY57" fmla="*/ 1562633 h 2237474"/>
              <a:gd name="connsiteX58" fmla="*/ 7224458 w 12192000"/>
              <a:gd name="connsiteY58" fmla="*/ 1573008 h 2237474"/>
              <a:gd name="connsiteX59" fmla="*/ 7183121 w 12192000"/>
              <a:gd name="connsiteY59" fmla="*/ 1595162 h 2237474"/>
              <a:gd name="connsiteX60" fmla="*/ 7164601 w 12192000"/>
              <a:gd name="connsiteY60" fmla="*/ 1606490 h 2237474"/>
              <a:gd name="connsiteX61" fmla="*/ 7031309 w 12192000"/>
              <a:gd name="connsiteY61" fmla="*/ 1619451 h 2237474"/>
              <a:gd name="connsiteX62" fmla="*/ 6900177 w 12192000"/>
              <a:gd name="connsiteY62" fmla="*/ 1636016 h 2237474"/>
              <a:gd name="connsiteX63" fmla="*/ 6795372 w 12192000"/>
              <a:gd name="connsiteY63" fmla="*/ 1644845 h 2237474"/>
              <a:gd name="connsiteX64" fmla="*/ 6692251 w 12192000"/>
              <a:gd name="connsiteY64" fmla="*/ 1656357 h 2237474"/>
              <a:gd name="connsiteX65" fmla="*/ 6655235 w 12192000"/>
              <a:gd name="connsiteY65" fmla="*/ 1661869 h 2237474"/>
              <a:gd name="connsiteX66" fmla="*/ 6554894 w 12192000"/>
              <a:gd name="connsiteY66" fmla="*/ 1664428 h 2237474"/>
              <a:gd name="connsiteX67" fmla="*/ 6516595 w 12192000"/>
              <a:gd name="connsiteY67" fmla="*/ 1667475 h 2237474"/>
              <a:gd name="connsiteX68" fmla="*/ 6508541 w 12192000"/>
              <a:gd name="connsiteY68" fmla="*/ 1668757 h 2237474"/>
              <a:gd name="connsiteX69" fmla="*/ 6471012 w 12192000"/>
              <a:gd name="connsiteY69" fmla="*/ 1678604 h 2237474"/>
              <a:gd name="connsiteX70" fmla="*/ 6364035 w 12192000"/>
              <a:gd name="connsiteY70" fmla="*/ 1667683 h 2237474"/>
              <a:gd name="connsiteX71" fmla="*/ 6280959 w 12192000"/>
              <a:gd name="connsiteY71" fmla="*/ 1689329 h 2237474"/>
              <a:gd name="connsiteX72" fmla="*/ 6243319 w 12192000"/>
              <a:gd name="connsiteY72" fmla="*/ 1695560 h 2237474"/>
              <a:gd name="connsiteX73" fmla="*/ 6098321 w 12192000"/>
              <a:gd name="connsiteY73" fmla="*/ 1721646 h 2237474"/>
              <a:gd name="connsiteX74" fmla="*/ 5880652 w 12192000"/>
              <a:gd name="connsiteY74" fmla="*/ 1779643 h 2237474"/>
              <a:gd name="connsiteX75" fmla="*/ 5785959 w 12192000"/>
              <a:gd name="connsiteY75" fmla="*/ 1775307 h 2237474"/>
              <a:gd name="connsiteX76" fmla="*/ 5643534 w 12192000"/>
              <a:gd name="connsiteY76" fmla="*/ 1802919 h 2237474"/>
              <a:gd name="connsiteX77" fmla="*/ 5518799 w 12192000"/>
              <a:gd name="connsiteY77" fmla="*/ 1818312 h 2237474"/>
              <a:gd name="connsiteX78" fmla="*/ 5505014 w 12192000"/>
              <a:gd name="connsiteY78" fmla="*/ 1819259 h 2237474"/>
              <a:gd name="connsiteX79" fmla="*/ 5453307 w 12192000"/>
              <a:gd name="connsiteY79" fmla="*/ 1815450 h 2237474"/>
              <a:gd name="connsiteX80" fmla="*/ 5221533 w 12192000"/>
              <a:gd name="connsiteY80" fmla="*/ 1846950 h 2237474"/>
              <a:gd name="connsiteX81" fmla="*/ 5149802 w 12192000"/>
              <a:gd name="connsiteY81" fmla="*/ 1844846 h 2237474"/>
              <a:gd name="connsiteX82" fmla="*/ 5114927 w 12192000"/>
              <a:gd name="connsiteY82" fmla="*/ 1847827 h 2237474"/>
              <a:gd name="connsiteX83" fmla="*/ 5108970 w 12192000"/>
              <a:gd name="connsiteY83" fmla="*/ 1847935 h 2237474"/>
              <a:gd name="connsiteX84" fmla="*/ 5067961 w 12192000"/>
              <a:gd name="connsiteY84" fmla="*/ 1845917 h 2237474"/>
              <a:gd name="connsiteX85" fmla="*/ 5007075 w 12192000"/>
              <a:gd name="connsiteY85" fmla="*/ 1838626 h 2237474"/>
              <a:gd name="connsiteX86" fmla="*/ 4944087 w 12192000"/>
              <a:gd name="connsiteY86" fmla="*/ 1823332 h 2237474"/>
              <a:gd name="connsiteX87" fmla="*/ 4907662 w 12192000"/>
              <a:gd name="connsiteY87" fmla="*/ 1816900 h 2237474"/>
              <a:gd name="connsiteX88" fmla="*/ 4882386 w 12192000"/>
              <a:gd name="connsiteY88" fmla="*/ 1809844 h 2237474"/>
              <a:gd name="connsiteX89" fmla="*/ 4811440 w 12192000"/>
              <a:gd name="connsiteY89" fmla="*/ 1804655 h 2237474"/>
              <a:gd name="connsiteX90" fmla="*/ 4691075 w 12192000"/>
              <a:gd name="connsiteY90" fmla="*/ 1801389 h 2237474"/>
              <a:gd name="connsiteX91" fmla="*/ 4611738 w 12192000"/>
              <a:gd name="connsiteY91" fmla="*/ 1776964 h 2237474"/>
              <a:gd name="connsiteX92" fmla="*/ 4560070 w 12192000"/>
              <a:gd name="connsiteY92" fmla="*/ 1785640 h 2237474"/>
              <a:gd name="connsiteX93" fmla="*/ 4536503 w 12192000"/>
              <a:gd name="connsiteY93" fmla="*/ 1785334 h 2237474"/>
              <a:gd name="connsiteX94" fmla="*/ 4513724 w 12192000"/>
              <a:gd name="connsiteY94" fmla="*/ 1791996 h 2237474"/>
              <a:gd name="connsiteX95" fmla="*/ 4459810 w 12192000"/>
              <a:gd name="connsiteY95" fmla="*/ 1797886 h 2237474"/>
              <a:gd name="connsiteX96" fmla="*/ 4379064 w 12192000"/>
              <a:gd name="connsiteY96" fmla="*/ 1817177 h 2237474"/>
              <a:gd name="connsiteX97" fmla="*/ 4290981 w 12192000"/>
              <a:gd name="connsiteY97" fmla="*/ 1839677 h 2237474"/>
              <a:gd name="connsiteX98" fmla="*/ 4238372 w 12192000"/>
              <a:gd name="connsiteY98" fmla="*/ 1851480 h 2237474"/>
              <a:gd name="connsiteX99" fmla="*/ 4232517 w 12192000"/>
              <a:gd name="connsiteY99" fmla="*/ 1852567 h 2237474"/>
              <a:gd name="connsiteX100" fmla="*/ 4191732 w 12192000"/>
              <a:gd name="connsiteY100" fmla="*/ 1857328 h 2237474"/>
              <a:gd name="connsiteX101" fmla="*/ 4065532 w 12192000"/>
              <a:gd name="connsiteY101" fmla="*/ 1855477 h 2237474"/>
              <a:gd name="connsiteX102" fmla="*/ 4028460 w 12192000"/>
              <a:gd name="connsiteY102" fmla="*/ 1855137 h 2237474"/>
              <a:gd name="connsiteX103" fmla="*/ 4002267 w 12192000"/>
              <a:gd name="connsiteY103" fmla="*/ 1852352 h 2237474"/>
              <a:gd name="connsiteX104" fmla="*/ 3931396 w 12192000"/>
              <a:gd name="connsiteY104" fmla="*/ 1858915 h 2237474"/>
              <a:gd name="connsiteX105" fmla="*/ 3812162 w 12192000"/>
              <a:gd name="connsiteY105" fmla="*/ 1875501 h 2237474"/>
              <a:gd name="connsiteX106" fmla="*/ 3729530 w 12192000"/>
              <a:gd name="connsiteY106" fmla="*/ 1864513 h 2237474"/>
              <a:gd name="connsiteX107" fmla="*/ 3680177 w 12192000"/>
              <a:gd name="connsiteY107" fmla="*/ 1881552 h 2237474"/>
              <a:gd name="connsiteX108" fmla="*/ 3567259 w 12192000"/>
              <a:gd name="connsiteY108" fmla="*/ 1893482 h 2237474"/>
              <a:gd name="connsiteX109" fmla="*/ 3405770 w 12192000"/>
              <a:gd name="connsiteY109" fmla="*/ 1904591 h 2237474"/>
              <a:gd name="connsiteX110" fmla="*/ 3280097 w 12192000"/>
              <a:gd name="connsiteY110" fmla="*/ 1919610 h 2237474"/>
              <a:gd name="connsiteX111" fmla="*/ 3123424 w 12192000"/>
              <a:gd name="connsiteY111" fmla="*/ 1952930 h 2237474"/>
              <a:gd name="connsiteX112" fmla="*/ 3009910 w 12192000"/>
              <a:gd name="connsiteY112" fmla="*/ 1957866 h 2237474"/>
              <a:gd name="connsiteX113" fmla="*/ 2995934 w 12192000"/>
              <a:gd name="connsiteY113" fmla="*/ 1967085 h 2237474"/>
              <a:gd name="connsiteX114" fmla="*/ 2980071 w 12192000"/>
              <a:gd name="connsiteY114" fmla="*/ 1972988 h 2237474"/>
              <a:gd name="connsiteX115" fmla="*/ 2978094 w 12192000"/>
              <a:gd name="connsiteY115" fmla="*/ 1972369 h 2237474"/>
              <a:gd name="connsiteX116" fmla="*/ 2942858 w 12192000"/>
              <a:gd name="connsiteY116" fmla="*/ 1981367 h 2237474"/>
              <a:gd name="connsiteX117" fmla="*/ 2875436 w 12192000"/>
              <a:gd name="connsiteY117" fmla="*/ 1996977 h 2237474"/>
              <a:gd name="connsiteX118" fmla="*/ 2874892 w 12192000"/>
              <a:gd name="connsiteY118" fmla="*/ 1996085 h 2237474"/>
              <a:gd name="connsiteX119" fmla="*/ 2864145 w 12192000"/>
              <a:gd name="connsiteY119" fmla="*/ 1994061 h 2237474"/>
              <a:gd name="connsiteX120" fmla="*/ 2843662 w 12192000"/>
              <a:gd name="connsiteY120" fmla="*/ 1992498 h 2237474"/>
              <a:gd name="connsiteX121" fmla="*/ 2796128 w 12192000"/>
              <a:gd name="connsiteY121" fmla="*/ 1976403 h 2237474"/>
              <a:gd name="connsiteX122" fmla="*/ 2756784 w 12192000"/>
              <a:gd name="connsiteY122" fmla="*/ 1985116 h 2237474"/>
              <a:gd name="connsiteX123" fmla="*/ 2748833 w 12192000"/>
              <a:gd name="connsiteY123" fmla="*/ 1986323 h 2237474"/>
              <a:gd name="connsiteX124" fmla="*/ 2748661 w 12192000"/>
              <a:gd name="connsiteY124" fmla="*/ 1986122 h 2237474"/>
              <a:gd name="connsiteX125" fmla="*/ 2740251 w 12192000"/>
              <a:gd name="connsiteY125" fmla="*/ 1986946 h 2237474"/>
              <a:gd name="connsiteX126" fmla="*/ 2718916 w 12192000"/>
              <a:gd name="connsiteY126" fmla="*/ 1990867 h 2237474"/>
              <a:gd name="connsiteX127" fmla="*/ 2713522 w 12192000"/>
              <a:gd name="connsiteY127" fmla="*/ 1990173 h 2237474"/>
              <a:gd name="connsiteX128" fmla="*/ 2680597 w 12192000"/>
              <a:gd name="connsiteY128" fmla="*/ 1984996 h 2237474"/>
              <a:gd name="connsiteX129" fmla="*/ 2578178 w 12192000"/>
              <a:gd name="connsiteY129" fmla="*/ 1990531 h 2237474"/>
              <a:gd name="connsiteX130" fmla="*/ 2476147 w 12192000"/>
              <a:gd name="connsiteY130" fmla="*/ 1998305 h 2237474"/>
              <a:gd name="connsiteX131" fmla="*/ 2373568 w 12192000"/>
              <a:gd name="connsiteY131" fmla="*/ 2003219 h 2237474"/>
              <a:gd name="connsiteX132" fmla="*/ 2321399 w 12192000"/>
              <a:gd name="connsiteY132" fmla="*/ 1989467 h 2237474"/>
              <a:gd name="connsiteX133" fmla="*/ 2315525 w 12192000"/>
              <a:gd name="connsiteY133" fmla="*/ 1989708 h 2237474"/>
              <a:gd name="connsiteX134" fmla="*/ 2300792 w 12192000"/>
              <a:gd name="connsiteY134" fmla="*/ 1994290 h 2237474"/>
              <a:gd name="connsiteX135" fmla="*/ 2295469 w 12192000"/>
              <a:gd name="connsiteY135" fmla="*/ 1996659 h 2237474"/>
              <a:gd name="connsiteX136" fmla="*/ 2287219 w 12192000"/>
              <a:gd name="connsiteY136" fmla="*/ 1998750 h 2237474"/>
              <a:gd name="connsiteX137" fmla="*/ 2286948 w 12192000"/>
              <a:gd name="connsiteY137" fmla="*/ 1998596 h 2237474"/>
              <a:gd name="connsiteX138" fmla="*/ 2243069 w 12192000"/>
              <a:gd name="connsiteY138" fmla="*/ 2015111 h 2237474"/>
              <a:gd name="connsiteX139" fmla="*/ 2186609 w 12192000"/>
              <a:gd name="connsiteY139" fmla="*/ 2008263 h 2237474"/>
              <a:gd name="connsiteX140" fmla="*/ 2164831 w 12192000"/>
              <a:gd name="connsiteY140" fmla="*/ 2010143 h 2237474"/>
              <a:gd name="connsiteX141" fmla="*/ 2152836 w 12192000"/>
              <a:gd name="connsiteY141" fmla="*/ 2010048 h 2237474"/>
              <a:gd name="connsiteX142" fmla="*/ 2117102 w 12192000"/>
              <a:gd name="connsiteY142" fmla="*/ 2023004 h 2237474"/>
              <a:gd name="connsiteX143" fmla="*/ 2111935 w 12192000"/>
              <a:gd name="connsiteY143" fmla="*/ 2023163 h 2237474"/>
              <a:gd name="connsiteX144" fmla="*/ 2089991 w 12192000"/>
              <a:gd name="connsiteY144" fmla="*/ 2034193 h 2237474"/>
              <a:gd name="connsiteX145" fmla="*/ 2058061 w 12192000"/>
              <a:gd name="connsiteY145" fmla="*/ 2047942 h 2237474"/>
              <a:gd name="connsiteX146" fmla="*/ 2055737 w 12192000"/>
              <a:gd name="connsiteY146" fmla="*/ 2047704 h 2237474"/>
              <a:gd name="connsiteX147" fmla="*/ 2042244 w 12192000"/>
              <a:gd name="connsiteY147" fmla="*/ 2055560 h 2237474"/>
              <a:gd name="connsiteX148" fmla="*/ 1976224 w 12192000"/>
              <a:gd name="connsiteY148" fmla="*/ 2074257 h 2237474"/>
              <a:gd name="connsiteX149" fmla="*/ 1877728 w 12192000"/>
              <a:gd name="connsiteY149" fmla="*/ 2101004 h 2237474"/>
              <a:gd name="connsiteX150" fmla="*/ 1759056 w 12192000"/>
              <a:gd name="connsiteY150" fmla="*/ 2125608 h 2237474"/>
              <a:gd name="connsiteX151" fmla="*/ 1637948 w 12192000"/>
              <a:gd name="connsiteY151" fmla="*/ 2172597 h 2237474"/>
              <a:gd name="connsiteX152" fmla="*/ 1434549 w 12192000"/>
              <a:gd name="connsiteY152" fmla="*/ 2234522 h 2237474"/>
              <a:gd name="connsiteX153" fmla="*/ 1398481 w 12192000"/>
              <a:gd name="connsiteY153" fmla="*/ 2237074 h 2237474"/>
              <a:gd name="connsiteX154" fmla="*/ 1398407 w 12192000"/>
              <a:gd name="connsiteY154" fmla="*/ 2237095 h 2237474"/>
              <a:gd name="connsiteX155" fmla="*/ 1370962 w 12192000"/>
              <a:gd name="connsiteY155" fmla="*/ 2237474 h 2237474"/>
              <a:gd name="connsiteX156" fmla="*/ 1356367 w 12192000"/>
              <a:gd name="connsiteY156" fmla="*/ 2235089 h 2237474"/>
              <a:gd name="connsiteX157" fmla="*/ 1324828 w 12192000"/>
              <a:gd name="connsiteY157" fmla="*/ 2231968 h 2237474"/>
              <a:gd name="connsiteX158" fmla="*/ 1297744 w 12192000"/>
              <a:gd name="connsiteY158" fmla="*/ 2235849 h 2237474"/>
              <a:gd name="connsiteX159" fmla="*/ 1286236 w 12192000"/>
              <a:gd name="connsiteY159" fmla="*/ 2233135 h 2237474"/>
              <a:gd name="connsiteX160" fmla="*/ 1283504 w 12192000"/>
              <a:gd name="connsiteY160" fmla="*/ 2233797 h 2237474"/>
              <a:gd name="connsiteX161" fmla="*/ 1279765 w 12192000"/>
              <a:gd name="connsiteY161" fmla="*/ 2229639 h 2237474"/>
              <a:gd name="connsiteX162" fmla="*/ 1195347 w 12192000"/>
              <a:gd name="connsiteY162" fmla="*/ 2212354 h 2237474"/>
              <a:gd name="connsiteX163" fmla="*/ 970251 w 12192000"/>
              <a:gd name="connsiteY163" fmla="*/ 2221029 h 2237474"/>
              <a:gd name="connsiteX164" fmla="*/ 812914 w 12192000"/>
              <a:gd name="connsiteY164" fmla="*/ 2202752 h 2237474"/>
              <a:gd name="connsiteX165" fmla="*/ 800195 w 12192000"/>
              <a:gd name="connsiteY165" fmla="*/ 2209407 h 2237474"/>
              <a:gd name="connsiteX166" fmla="*/ 784978 w 12192000"/>
              <a:gd name="connsiteY166" fmla="*/ 2212360 h 2237474"/>
              <a:gd name="connsiteX167" fmla="*/ 681987 w 12192000"/>
              <a:gd name="connsiteY167" fmla="*/ 2216757 h 2237474"/>
              <a:gd name="connsiteX168" fmla="*/ 669923 w 12192000"/>
              <a:gd name="connsiteY168" fmla="*/ 2211682 h 2237474"/>
              <a:gd name="connsiteX169" fmla="*/ 648680 w 12192000"/>
              <a:gd name="connsiteY169" fmla="*/ 2206229 h 2237474"/>
              <a:gd name="connsiteX170" fmla="*/ 597225 w 12192000"/>
              <a:gd name="connsiteY170" fmla="*/ 2180999 h 2237474"/>
              <a:gd name="connsiteX171" fmla="*/ 558449 w 12192000"/>
              <a:gd name="connsiteY171" fmla="*/ 2182346 h 2237474"/>
              <a:gd name="connsiteX172" fmla="*/ 550517 w 12192000"/>
              <a:gd name="connsiteY172" fmla="*/ 2182060 h 2237474"/>
              <a:gd name="connsiteX173" fmla="*/ 550309 w 12192000"/>
              <a:gd name="connsiteY173" fmla="*/ 2181825 h 2237474"/>
              <a:gd name="connsiteX174" fmla="*/ 541836 w 12192000"/>
              <a:gd name="connsiteY174" fmla="*/ 2181063 h 2237474"/>
              <a:gd name="connsiteX175" fmla="*/ 536057 w 12192000"/>
              <a:gd name="connsiteY175" fmla="*/ 2181537 h 2237474"/>
              <a:gd name="connsiteX176" fmla="*/ 520671 w 12192000"/>
              <a:gd name="connsiteY176" fmla="*/ 2180980 h 2237474"/>
              <a:gd name="connsiteX177" fmla="*/ 515024 w 12192000"/>
              <a:gd name="connsiteY177" fmla="*/ 2179258 h 2237474"/>
              <a:gd name="connsiteX178" fmla="*/ 512278 w 12192000"/>
              <a:gd name="connsiteY178" fmla="*/ 2176369 h 2237474"/>
              <a:gd name="connsiteX179" fmla="*/ 480419 w 12192000"/>
              <a:gd name="connsiteY179" fmla="*/ 2167807 h 2237474"/>
              <a:gd name="connsiteX180" fmla="*/ 413835 w 12192000"/>
              <a:gd name="connsiteY180" fmla="*/ 2156783 h 2237474"/>
              <a:gd name="connsiteX181" fmla="*/ 376513 w 12192000"/>
              <a:gd name="connsiteY181" fmla="*/ 2154014 h 2237474"/>
              <a:gd name="connsiteX182" fmla="*/ 273386 w 12192000"/>
              <a:gd name="connsiteY182" fmla="*/ 2142551 h 2237474"/>
              <a:gd name="connsiteX183" fmla="*/ 169207 w 12192000"/>
              <a:gd name="connsiteY183" fmla="*/ 2128100 h 2237474"/>
              <a:gd name="connsiteX184" fmla="*/ 93149 w 12192000"/>
              <a:gd name="connsiteY184" fmla="*/ 2105324 h 2237474"/>
              <a:gd name="connsiteX185" fmla="*/ 88109 w 12192000"/>
              <a:gd name="connsiteY185" fmla="*/ 2106704 h 2237474"/>
              <a:gd name="connsiteX186" fmla="*/ 80022 w 12192000"/>
              <a:gd name="connsiteY186" fmla="*/ 2107254 h 2237474"/>
              <a:gd name="connsiteX187" fmla="*/ 79717 w 12192000"/>
              <a:gd name="connsiteY187" fmla="*/ 2107046 h 2237474"/>
              <a:gd name="connsiteX188" fmla="*/ 72352 w 12192000"/>
              <a:gd name="connsiteY188" fmla="*/ 2107991 h 2237474"/>
              <a:gd name="connsiteX189" fmla="*/ 37645 w 12192000"/>
              <a:gd name="connsiteY189" fmla="*/ 2115401 h 2237474"/>
              <a:gd name="connsiteX190" fmla="*/ 4572 w 12192000"/>
              <a:gd name="connsiteY190" fmla="*/ 2111091 h 2237474"/>
              <a:gd name="connsiteX191" fmla="*/ 0 w 12192000"/>
              <a:gd name="connsiteY191" fmla="*/ 2110468 h 2237474"/>
              <a:gd name="connsiteX192" fmla="*/ 0 w 12192000"/>
              <a:gd name="connsiteY192"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20512 w 12192000"/>
              <a:gd name="connsiteY6" fmla="*/ 745392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46594 w 12192000"/>
              <a:gd name="connsiteY12" fmla="*/ 765069 h 2237474"/>
              <a:gd name="connsiteX13" fmla="*/ 10805004 w 12192000"/>
              <a:gd name="connsiteY13" fmla="*/ 757573 h 2237474"/>
              <a:gd name="connsiteX14" fmla="*/ 10739478 w 12192000"/>
              <a:gd name="connsiteY14" fmla="*/ 776841 h 2237474"/>
              <a:gd name="connsiteX15" fmla="*/ 10458762 w 12192000"/>
              <a:gd name="connsiteY15" fmla="*/ 755400 h 2237474"/>
              <a:gd name="connsiteX16" fmla="*/ 10211200 w 12192000"/>
              <a:gd name="connsiteY16" fmla="*/ 767513 h 2237474"/>
              <a:gd name="connsiteX17" fmla="*/ 10167995 w 12192000"/>
              <a:gd name="connsiteY17" fmla="*/ 760843 h 2237474"/>
              <a:gd name="connsiteX18" fmla="*/ 9997044 w 12192000"/>
              <a:gd name="connsiteY18" fmla="*/ 780129 h 2237474"/>
              <a:gd name="connsiteX19" fmla="*/ 9943887 w 12192000"/>
              <a:gd name="connsiteY19" fmla="*/ 804141 h 2237474"/>
              <a:gd name="connsiteX20" fmla="*/ 9918248 w 12192000"/>
              <a:gd name="connsiteY20" fmla="*/ 816628 h 2237474"/>
              <a:gd name="connsiteX21" fmla="*/ 9767091 w 12192000"/>
              <a:gd name="connsiteY21" fmla="*/ 870550 h 2237474"/>
              <a:gd name="connsiteX22" fmla="*/ 9683005 w 12192000"/>
              <a:gd name="connsiteY22" fmla="*/ 894128 h 2237474"/>
              <a:gd name="connsiteX23" fmla="*/ 9594438 w 12192000"/>
              <a:gd name="connsiteY23" fmla="*/ 919051 h 2237474"/>
              <a:gd name="connsiteX24" fmla="*/ 9544189 w 12192000"/>
              <a:gd name="connsiteY24" fmla="*/ 938966 h 2237474"/>
              <a:gd name="connsiteX25" fmla="*/ 9500499 w 12192000"/>
              <a:gd name="connsiteY25" fmla="*/ 954680 h 2237474"/>
              <a:gd name="connsiteX26" fmla="*/ 9428195 w 12192000"/>
              <a:gd name="connsiteY26" fmla="*/ 986225 h 2237474"/>
              <a:gd name="connsiteX27" fmla="*/ 9410017 w 12192000"/>
              <a:gd name="connsiteY27" fmla="*/ 993931 h 2237474"/>
              <a:gd name="connsiteX28" fmla="*/ 9392919 w 12192000"/>
              <a:gd name="connsiteY28" fmla="*/ 994656 h 2237474"/>
              <a:gd name="connsiteX29" fmla="*/ 9278619 w 12192000"/>
              <a:gd name="connsiteY29" fmla="*/ 1011878 h 2237474"/>
              <a:gd name="connsiteX30" fmla="*/ 9268019 w 12192000"/>
              <a:gd name="connsiteY30" fmla="*/ 1007442 h 2237474"/>
              <a:gd name="connsiteX31" fmla="*/ 9234662 w 12192000"/>
              <a:gd name="connsiteY31" fmla="*/ 1023056 h 2237474"/>
              <a:gd name="connsiteX32" fmla="*/ 9181033 w 12192000"/>
              <a:gd name="connsiteY32" fmla="*/ 1037921 h 2237474"/>
              <a:gd name="connsiteX33" fmla="*/ 9155969 w 12192000"/>
              <a:gd name="connsiteY33" fmla="*/ 1046804 h 2237474"/>
              <a:gd name="connsiteX34" fmla="*/ 9133985 w 12192000"/>
              <a:gd name="connsiteY34" fmla="*/ 1046450 h 2237474"/>
              <a:gd name="connsiteX35" fmla="*/ 9003462 w 12192000"/>
              <a:gd name="connsiteY35" fmla="*/ 1042406 h 2237474"/>
              <a:gd name="connsiteX36" fmla="*/ 8968445 w 12192000"/>
              <a:gd name="connsiteY36" fmla="*/ 1052169 h 2237474"/>
              <a:gd name="connsiteX37" fmla="*/ 8886001 w 12192000"/>
              <a:gd name="connsiteY37" fmla="*/ 1067468 h 2237474"/>
              <a:gd name="connsiteX38" fmla="*/ 8838610 w 12192000"/>
              <a:gd name="connsiteY38" fmla="*/ 1075091 h 2237474"/>
              <a:gd name="connsiteX39" fmla="*/ 8750383 w 12192000"/>
              <a:gd name="connsiteY39" fmla="*/ 1097387 h 2237474"/>
              <a:gd name="connsiteX40" fmla="*/ 8665605 w 12192000"/>
              <a:gd name="connsiteY40" fmla="*/ 1110791 h 2237474"/>
              <a:gd name="connsiteX41" fmla="*/ 8584946 w 12192000"/>
              <a:gd name="connsiteY41" fmla="*/ 1135226 h 2237474"/>
              <a:gd name="connsiteX42" fmla="*/ 8460755 w 12192000"/>
              <a:gd name="connsiteY42" fmla="*/ 1203427 h 2237474"/>
              <a:gd name="connsiteX43" fmla="*/ 8419755 w 12192000"/>
              <a:gd name="connsiteY43" fmla="*/ 1216260 h 2237474"/>
              <a:gd name="connsiteX44" fmla="*/ 8411626 w 12192000"/>
              <a:gd name="connsiteY44" fmla="*/ 1214397 h 2237474"/>
              <a:gd name="connsiteX45" fmla="*/ 8363469 w 12192000"/>
              <a:gd name="connsiteY45" fmla="*/ 1246658 h 2237474"/>
              <a:gd name="connsiteX46" fmla="*/ 8275497 w 12192000"/>
              <a:gd name="connsiteY46" fmla="*/ 1264396 h 2237474"/>
              <a:gd name="connsiteX47" fmla="*/ 8206287 w 12192000"/>
              <a:gd name="connsiteY47" fmla="*/ 1273060 h 2237474"/>
              <a:gd name="connsiteX48" fmla="*/ 8139997 w 12192000"/>
              <a:gd name="connsiteY48" fmla="*/ 1282713 h 2237474"/>
              <a:gd name="connsiteX49" fmla="*/ 8074238 w 12192000"/>
              <a:gd name="connsiteY49" fmla="*/ 1301895 h 2237474"/>
              <a:gd name="connsiteX50" fmla="*/ 7942099 w 12192000"/>
              <a:gd name="connsiteY50" fmla="*/ 1336332 h 2237474"/>
              <a:gd name="connsiteX51" fmla="*/ 7902328 w 12192000"/>
              <a:gd name="connsiteY51" fmla="*/ 1345865 h 2237474"/>
              <a:gd name="connsiteX52" fmla="*/ 7840612 w 12192000"/>
              <a:gd name="connsiteY52" fmla="*/ 1369373 h 2237474"/>
              <a:gd name="connsiteX53" fmla="*/ 7786819 w 12192000"/>
              <a:gd name="connsiteY53" fmla="*/ 1378970 h 2237474"/>
              <a:gd name="connsiteX54" fmla="*/ 7548172 w 12192000"/>
              <a:gd name="connsiteY54" fmla="*/ 1417460 h 2237474"/>
              <a:gd name="connsiteX55" fmla="*/ 7483437 w 12192000"/>
              <a:gd name="connsiteY55" fmla="*/ 1478152 h 2237474"/>
              <a:gd name="connsiteX56" fmla="*/ 7377870 w 12192000"/>
              <a:gd name="connsiteY56" fmla="*/ 1523319 h 2237474"/>
              <a:gd name="connsiteX57" fmla="*/ 7230737 w 12192000"/>
              <a:gd name="connsiteY57" fmla="*/ 1562633 h 2237474"/>
              <a:gd name="connsiteX58" fmla="*/ 7224458 w 12192000"/>
              <a:gd name="connsiteY58" fmla="*/ 1573008 h 2237474"/>
              <a:gd name="connsiteX59" fmla="*/ 7183121 w 12192000"/>
              <a:gd name="connsiteY59" fmla="*/ 1595162 h 2237474"/>
              <a:gd name="connsiteX60" fmla="*/ 7164601 w 12192000"/>
              <a:gd name="connsiteY60" fmla="*/ 1606490 h 2237474"/>
              <a:gd name="connsiteX61" fmla="*/ 7031309 w 12192000"/>
              <a:gd name="connsiteY61" fmla="*/ 1619451 h 2237474"/>
              <a:gd name="connsiteX62" fmla="*/ 6900177 w 12192000"/>
              <a:gd name="connsiteY62" fmla="*/ 1636016 h 2237474"/>
              <a:gd name="connsiteX63" fmla="*/ 6795372 w 12192000"/>
              <a:gd name="connsiteY63" fmla="*/ 1644845 h 2237474"/>
              <a:gd name="connsiteX64" fmla="*/ 6692251 w 12192000"/>
              <a:gd name="connsiteY64" fmla="*/ 1656357 h 2237474"/>
              <a:gd name="connsiteX65" fmla="*/ 6655235 w 12192000"/>
              <a:gd name="connsiteY65" fmla="*/ 1661869 h 2237474"/>
              <a:gd name="connsiteX66" fmla="*/ 6554894 w 12192000"/>
              <a:gd name="connsiteY66" fmla="*/ 1664428 h 2237474"/>
              <a:gd name="connsiteX67" fmla="*/ 6516595 w 12192000"/>
              <a:gd name="connsiteY67" fmla="*/ 1667475 h 2237474"/>
              <a:gd name="connsiteX68" fmla="*/ 6508541 w 12192000"/>
              <a:gd name="connsiteY68" fmla="*/ 1668757 h 2237474"/>
              <a:gd name="connsiteX69" fmla="*/ 6471012 w 12192000"/>
              <a:gd name="connsiteY69" fmla="*/ 1678604 h 2237474"/>
              <a:gd name="connsiteX70" fmla="*/ 6364035 w 12192000"/>
              <a:gd name="connsiteY70" fmla="*/ 1667683 h 2237474"/>
              <a:gd name="connsiteX71" fmla="*/ 6280959 w 12192000"/>
              <a:gd name="connsiteY71" fmla="*/ 1689329 h 2237474"/>
              <a:gd name="connsiteX72" fmla="*/ 6243319 w 12192000"/>
              <a:gd name="connsiteY72" fmla="*/ 1695560 h 2237474"/>
              <a:gd name="connsiteX73" fmla="*/ 6098321 w 12192000"/>
              <a:gd name="connsiteY73" fmla="*/ 1721646 h 2237474"/>
              <a:gd name="connsiteX74" fmla="*/ 5880652 w 12192000"/>
              <a:gd name="connsiteY74" fmla="*/ 1779643 h 2237474"/>
              <a:gd name="connsiteX75" fmla="*/ 5785959 w 12192000"/>
              <a:gd name="connsiteY75" fmla="*/ 1775307 h 2237474"/>
              <a:gd name="connsiteX76" fmla="*/ 5643534 w 12192000"/>
              <a:gd name="connsiteY76" fmla="*/ 1802919 h 2237474"/>
              <a:gd name="connsiteX77" fmla="*/ 5518799 w 12192000"/>
              <a:gd name="connsiteY77" fmla="*/ 1818312 h 2237474"/>
              <a:gd name="connsiteX78" fmla="*/ 5505014 w 12192000"/>
              <a:gd name="connsiteY78" fmla="*/ 1819259 h 2237474"/>
              <a:gd name="connsiteX79" fmla="*/ 5453307 w 12192000"/>
              <a:gd name="connsiteY79" fmla="*/ 1815450 h 2237474"/>
              <a:gd name="connsiteX80" fmla="*/ 5221533 w 12192000"/>
              <a:gd name="connsiteY80" fmla="*/ 1846950 h 2237474"/>
              <a:gd name="connsiteX81" fmla="*/ 5149802 w 12192000"/>
              <a:gd name="connsiteY81" fmla="*/ 1844846 h 2237474"/>
              <a:gd name="connsiteX82" fmla="*/ 5114927 w 12192000"/>
              <a:gd name="connsiteY82" fmla="*/ 1847827 h 2237474"/>
              <a:gd name="connsiteX83" fmla="*/ 5108970 w 12192000"/>
              <a:gd name="connsiteY83" fmla="*/ 1847935 h 2237474"/>
              <a:gd name="connsiteX84" fmla="*/ 5067961 w 12192000"/>
              <a:gd name="connsiteY84" fmla="*/ 1845917 h 2237474"/>
              <a:gd name="connsiteX85" fmla="*/ 5007075 w 12192000"/>
              <a:gd name="connsiteY85" fmla="*/ 1838626 h 2237474"/>
              <a:gd name="connsiteX86" fmla="*/ 4944087 w 12192000"/>
              <a:gd name="connsiteY86" fmla="*/ 1823332 h 2237474"/>
              <a:gd name="connsiteX87" fmla="*/ 4907662 w 12192000"/>
              <a:gd name="connsiteY87" fmla="*/ 1816900 h 2237474"/>
              <a:gd name="connsiteX88" fmla="*/ 4882386 w 12192000"/>
              <a:gd name="connsiteY88" fmla="*/ 1809844 h 2237474"/>
              <a:gd name="connsiteX89" fmla="*/ 4811440 w 12192000"/>
              <a:gd name="connsiteY89" fmla="*/ 1804655 h 2237474"/>
              <a:gd name="connsiteX90" fmla="*/ 4691075 w 12192000"/>
              <a:gd name="connsiteY90" fmla="*/ 1801389 h 2237474"/>
              <a:gd name="connsiteX91" fmla="*/ 4611738 w 12192000"/>
              <a:gd name="connsiteY91" fmla="*/ 1776964 h 2237474"/>
              <a:gd name="connsiteX92" fmla="*/ 4560070 w 12192000"/>
              <a:gd name="connsiteY92" fmla="*/ 1785640 h 2237474"/>
              <a:gd name="connsiteX93" fmla="*/ 4536503 w 12192000"/>
              <a:gd name="connsiteY93" fmla="*/ 1785334 h 2237474"/>
              <a:gd name="connsiteX94" fmla="*/ 4513724 w 12192000"/>
              <a:gd name="connsiteY94" fmla="*/ 1791996 h 2237474"/>
              <a:gd name="connsiteX95" fmla="*/ 4459810 w 12192000"/>
              <a:gd name="connsiteY95" fmla="*/ 1797886 h 2237474"/>
              <a:gd name="connsiteX96" fmla="*/ 4379064 w 12192000"/>
              <a:gd name="connsiteY96" fmla="*/ 1817177 h 2237474"/>
              <a:gd name="connsiteX97" fmla="*/ 4290981 w 12192000"/>
              <a:gd name="connsiteY97" fmla="*/ 1839677 h 2237474"/>
              <a:gd name="connsiteX98" fmla="*/ 4238372 w 12192000"/>
              <a:gd name="connsiteY98" fmla="*/ 1851480 h 2237474"/>
              <a:gd name="connsiteX99" fmla="*/ 4232517 w 12192000"/>
              <a:gd name="connsiteY99" fmla="*/ 1852567 h 2237474"/>
              <a:gd name="connsiteX100" fmla="*/ 4191732 w 12192000"/>
              <a:gd name="connsiteY100" fmla="*/ 1857328 h 2237474"/>
              <a:gd name="connsiteX101" fmla="*/ 4065532 w 12192000"/>
              <a:gd name="connsiteY101" fmla="*/ 1855477 h 2237474"/>
              <a:gd name="connsiteX102" fmla="*/ 4028460 w 12192000"/>
              <a:gd name="connsiteY102" fmla="*/ 1855137 h 2237474"/>
              <a:gd name="connsiteX103" fmla="*/ 4002267 w 12192000"/>
              <a:gd name="connsiteY103" fmla="*/ 1852352 h 2237474"/>
              <a:gd name="connsiteX104" fmla="*/ 3931396 w 12192000"/>
              <a:gd name="connsiteY104" fmla="*/ 1858915 h 2237474"/>
              <a:gd name="connsiteX105" fmla="*/ 3812162 w 12192000"/>
              <a:gd name="connsiteY105" fmla="*/ 1875501 h 2237474"/>
              <a:gd name="connsiteX106" fmla="*/ 3729530 w 12192000"/>
              <a:gd name="connsiteY106" fmla="*/ 1864513 h 2237474"/>
              <a:gd name="connsiteX107" fmla="*/ 3680177 w 12192000"/>
              <a:gd name="connsiteY107" fmla="*/ 1881552 h 2237474"/>
              <a:gd name="connsiteX108" fmla="*/ 3567259 w 12192000"/>
              <a:gd name="connsiteY108" fmla="*/ 1893482 h 2237474"/>
              <a:gd name="connsiteX109" fmla="*/ 3405770 w 12192000"/>
              <a:gd name="connsiteY109" fmla="*/ 1904591 h 2237474"/>
              <a:gd name="connsiteX110" fmla="*/ 3280097 w 12192000"/>
              <a:gd name="connsiteY110" fmla="*/ 1919610 h 2237474"/>
              <a:gd name="connsiteX111" fmla="*/ 3123424 w 12192000"/>
              <a:gd name="connsiteY111" fmla="*/ 1952930 h 2237474"/>
              <a:gd name="connsiteX112" fmla="*/ 3009910 w 12192000"/>
              <a:gd name="connsiteY112" fmla="*/ 1957866 h 2237474"/>
              <a:gd name="connsiteX113" fmla="*/ 2995934 w 12192000"/>
              <a:gd name="connsiteY113" fmla="*/ 1967085 h 2237474"/>
              <a:gd name="connsiteX114" fmla="*/ 2980071 w 12192000"/>
              <a:gd name="connsiteY114" fmla="*/ 1972988 h 2237474"/>
              <a:gd name="connsiteX115" fmla="*/ 2978094 w 12192000"/>
              <a:gd name="connsiteY115" fmla="*/ 1972369 h 2237474"/>
              <a:gd name="connsiteX116" fmla="*/ 2942858 w 12192000"/>
              <a:gd name="connsiteY116" fmla="*/ 1981367 h 2237474"/>
              <a:gd name="connsiteX117" fmla="*/ 2875436 w 12192000"/>
              <a:gd name="connsiteY117" fmla="*/ 1996977 h 2237474"/>
              <a:gd name="connsiteX118" fmla="*/ 2874892 w 12192000"/>
              <a:gd name="connsiteY118" fmla="*/ 1996085 h 2237474"/>
              <a:gd name="connsiteX119" fmla="*/ 2864145 w 12192000"/>
              <a:gd name="connsiteY119" fmla="*/ 1994061 h 2237474"/>
              <a:gd name="connsiteX120" fmla="*/ 2843662 w 12192000"/>
              <a:gd name="connsiteY120" fmla="*/ 1992498 h 2237474"/>
              <a:gd name="connsiteX121" fmla="*/ 2796128 w 12192000"/>
              <a:gd name="connsiteY121" fmla="*/ 1976403 h 2237474"/>
              <a:gd name="connsiteX122" fmla="*/ 2756784 w 12192000"/>
              <a:gd name="connsiteY122" fmla="*/ 1985116 h 2237474"/>
              <a:gd name="connsiteX123" fmla="*/ 2748833 w 12192000"/>
              <a:gd name="connsiteY123" fmla="*/ 1986323 h 2237474"/>
              <a:gd name="connsiteX124" fmla="*/ 2748661 w 12192000"/>
              <a:gd name="connsiteY124" fmla="*/ 1986122 h 2237474"/>
              <a:gd name="connsiteX125" fmla="*/ 2740251 w 12192000"/>
              <a:gd name="connsiteY125" fmla="*/ 1986946 h 2237474"/>
              <a:gd name="connsiteX126" fmla="*/ 2718916 w 12192000"/>
              <a:gd name="connsiteY126" fmla="*/ 1990867 h 2237474"/>
              <a:gd name="connsiteX127" fmla="*/ 2713522 w 12192000"/>
              <a:gd name="connsiteY127" fmla="*/ 1990173 h 2237474"/>
              <a:gd name="connsiteX128" fmla="*/ 2680597 w 12192000"/>
              <a:gd name="connsiteY128" fmla="*/ 1984996 h 2237474"/>
              <a:gd name="connsiteX129" fmla="*/ 2578178 w 12192000"/>
              <a:gd name="connsiteY129" fmla="*/ 1990531 h 2237474"/>
              <a:gd name="connsiteX130" fmla="*/ 2476147 w 12192000"/>
              <a:gd name="connsiteY130" fmla="*/ 1998305 h 2237474"/>
              <a:gd name="connsiteX131" fmla="*/ 2373568 w 12192000"/>
              <a:gd name="connsiteY131" fmla="*/ 2003219 h 2237474"/>
              <a:gd name="connsiteX132" fmla="*/ 2321399 w 12192000"/>
              <a:gd name="connsiteY132" fmla="*/ 1989467 h 2237474"/>
              <a:gd name="connsiteX133" fmla="*/ 2315525 w 12192000"/>
              <a:gd name="connsiteY133" fmla="*/ 1989708 h 2237474"/>
              <a:gd name="connsiteX134" fmla="*/ 2300792 w 12192000"/>
              <a:gd name="connsiteY134" fmla="*/ 1994290 h 2237474"/>
              <a:gd name="connsiteX135" fmla="*/ 2295469 w 12192000"/>
              <a:gd name="connsiteY135" fmla="*/ 1996659 h 2237474"/>
              <a:gd name="connsiteX136" fmla="*/ 2287219 w 12192000"/>
              <a:gd name="connsiteY136" fmla="*/ 1998750 h 2237474"/>
              <a:gd name="connsiteX137" fmla="*/ 2286948 w 12192000"/>
              <a:gd name="connsiteY137" fmla="*/ 1998596 h 2237474"/>
              <a:gd name="connsiteX138" fmla="*/ 2243069 w 12192000"/>
              <a:gd name="connsiteY138" fmla="*/ 2015111 h 2237474"/>
              <a:gd name="connsiteX139" fmla="*/ 2186609 w 12192000"/>
              <a:gd name="connsiteY139" fmla="*/ 2008263 h 2237474"/>
              <a:gd name="connsiteX140" fmla="*/ 2164831 w 12192000"/>
              <a:gd name="connsiteY140" fmla="*/ 2010143 h 2237474"/>
              <a:gd name="connsiteX141" fmla="*/ 2152836 w 12192000"/>
              <a:gd name="connsiteY141" fmla="*/ 2010048 h 2237474"/>
              <a:gd name="connsiteX142" fmla="*/ 2117102 w 12192000"/>
              <a:gd name="connsiteY142" fmla="*/ 2023004 h 2237474"/>
              <a:gd name="connsiteX143" fmla="*/ 2111935 w 12192000"/>
              <a:gd name="connsiteY143" fmla="*/ 2023163 h 2237474"/>
              <a:gd name="connsiteX144" fmla="*/ 2089991 w 12192000"/>
              <a:gd name="connsiteY144" fmla="*/ 2034193 h 2237474"/>
              <a:gd name="connsiteX145" fmla="*/ 2058061 w 12192000"/>
              <a:gd name="connsiteY145" fmla="*/ 2047942 h 2237474"/>
              <a:gd name="connsiteX146" fmla="*/ 2055737 w 12192000"/>
              <a:gd name="connsiteY146" fmla="*/ 2047704 h 2237474"/>
              <a:gd name="connsiteX147" fmla="*/ 2042244 w 12192000"/>
              <a:gd name="connsiteY147" fmla="*/ 2055560 h 2237474"/>
              <a:gd name="connsiteX148" fmla="*/ 1976224 w 12192000"/>
              <a:gd name="connsiteY148" fmla="*/ 2074257 h 2237474"/>
              <a:gd name="connsiteX149" fmla="*/ 1877728 w 12192000"/>
              <a:gd name="connsiteY149" fmla="*/ 2101004 h 2237474"/>
              <a:gd name="connsiteX150" fmla="*/ 1759056 w 12192000"/>
              <a:gd name="connsiteY150" fmla="*/ 2125608 h 2237474"/>
              <a:gd name="connsiteX151" fmla="*/ 1637948 w 12192000"/>
              <a:gd name="connsiteY151" fmla="*/ 2172597 h 2237474"/>
              <a:gd name="connsiteX152" fmla="*/ 1434549 w 12192000"/>
              <a:gd name="connsiteY152" fmla="*/ 2234522 h 2237474"/>
              <a:gd name="connsiteX153" fmla="*/ 1398481 w 12192000"/>
              <a:gd name="connsiteY153" fmla="*/ 2237074 h 2237474"/>
              <a:gd name="connsiteX154" fmla="*/ 1398407 w 12192000"/>
              <a:gd name="connsiteY154" fmla="*/ 2237095 h 2237474"/>
              <a:gd name="connsiteX155" fmla="*/ 1370962 w 12192000"/>
              <a:gd name="connsiteY155" fmla="*/ 2237474 h 2237474"/>
              <a:gd name="connsiteX156" fmla="*/ 1356367 w 12192000"/>
              <a:gd name="connsiteY156" fmla="*/ 2235089 h 2237474"/>
              <a:gd name="connsiteX157" fmla="*/ 1324828 w 12192000"/>
              <a:gd name="connsiteY157" fmla="*/ 2231968 h 2237474"/>
              <a:gd name="connsiteX158" fmla="*/ 1297744 w 12192000"/>
              <a:gd name="connsiteY158" fmla="*/ 2235849 h 2237474"/>
              <a:gd name="connsiteX159" fmla="*/ 1286236 w 12192000"/>
              <a:gd name="connsiteY159" fmla="*/ 2233135 h 2237474"/>
              <a:gd name="connsiteX160" fmla="*/ 1283504 w 12192000"/>
              <a:gd name="connsiteY160" fmla="*/ 2233797 h 2237474"/>
              <a:gd name="connsiteX161" fmla="*/ 1279765 w 12192000"/>
              <a:gd name="connsiteY161" fmla="*/ 2229639 h 2237474"/>
              <a:gd name="connsiteX162" fmla="*/ 1195347 w 12192000"/>
              <a:gd name="connsiteY162" fmla="*/ 2212354 h 2237474"/>
              <a:gd name="connsiteX163" fmla="*/ 970251 w 12192000"/>
              <a:gd name="connsiteY163" fmla="*/ 2221029 h 2237474"/>
              <a:gd name="connsiteX164" fmla="*/ 812914 w 12192000"/>
              <a:gd name="connsiteY164" fmla="*/ 2202752 h 2237474"/>
              <a:gd name="connsiteX165" fmla="*/ 800195 w 12192000"/>
              <a:gd name="connsiteY165" fmla="*/ 2209407 h 2237474"/>
              <a:gd name="connsiteX166" fmla="*/ 784978 w 12192000"/>
              <a:gd name="connsiteY166" fmla="*/ 2212360 h 2237474"/>
              <a:gd name="connsiteX167" fmla="*/ 681987 w 12192000"/>
              <a:gd name="connsiteY167" fmla="*/ 2216757 h 2237474"/>
              <a:gd name="connsiteX168" fmla="*/ 669923 w 12192000"/>
              <a:gd name="connsiteY168" fmla="*/ 2211682 h 2237474"/>
              <a:gd name="connsiteX169" fmla="*/ 648680 w 12192000"/>
              <a:gd name="connsiteY169" fmla="*/ 2206229 h 2237474"/>
              <a:gd name="connsiteX170" fmla="*/ 597225 w 12192000"/>
              <a:gd name="connsiteY170" fmla="*/ 2180999 h 2237474"/>
              <a:gd name="connsiteX171" fmla="*/ 558449 w 12192000"/>
              <a:gd name="connsiteY171" fmla="*/ 2182346 h 2237474"/>
              <a:gd name="connsiteX172" fmla="*/ 550517 w 12192000"/>
              <a:gd name="connsiteY172" fmla="*/ 2182060 h 2237474"/>
              <a:gd name="connsiteX173" fmla="*/ 550309 w 12192000"/>
              <a:gd name="connsiteY173" fmla="*/ 2181825 h 2237474"/>
              <a:gd name="connsiteX174" fmla="*/ 541836 w 12192000"/>
              <a:gd name="connsiteY174" fmla="*/ 2181063 h 2237474"/>
              <a:gd name="connsiteX175" fmla="*/ 536057 w 12192000"/>
              <a:gd name="connsiteY175" fmla="*/ 2181537 h 2237474"/>
              <a:gd name="connsiteX176" fmla="*/ 520671 w 12192000"/>
              <a:gd name="connsiteY176" fmla="*/ 2180980 h 2237474"/>
              <a:gd name="connsiteX177" fmla="*/ 515024 w 12192000"/>
              <a:gd name="connsiteY177" fmla="*/ 2179258 h 2237474"/>
              <a:gd name="connsiteX178" fmla="*/ 512278 w 12192000"/>
              <a:gd name="connsiteY178" fmla="*/ 2176369 h 2237474"/>
              <a:gd name="connsiteX179" fmla="*/ 480419 w 12192000"/>
              <a:gd name="connsiteY179" fmla="*/ 2167807 h 2237474"/>
              <a:gd name="connsiteX180" fmla="*/ 413835 w 12192000"/>
              <a:gd name="connsiteY180" fmla="*/ 2156783 h 2237474"/>
              <a:gd name="connsiteX181" fmla="*/ 376513 w 12192000"/>
              <a:gd name="connsiteY181" fmla="*/ 2154014 h 2237474"/>
              <a:gd name="connsiteX182" fmla="*/ 273386 w 12192000"/>
              <a:gd name="connsiteY182" fmla="*/ 2142551 h 2237474"/>
              <a:gd name="connsiteX183" fmla="*/ 169207 w 12192000"/>
              <a:gd name="connsiteY183" fmla="*/ 2128100 h 2237474"/>
              <a:gd name="connsiteX184" fmla="*/ 93149 w 12192000"/>
              <a:gd name="connsiteY184" fmla="*/ 2105324 h 2237474"/>
              <a:gd name="connsiteX185" fmla="*/ 88109 w 12192000"/>
              <a:gd name="connsiteY185" fmla="*/ 2106704 h 2237474"/>
              <a:gd name="connsiteX186" fmla="*/ 80022 w 12192000"/>
              <a:gd name="connsiteY186" fmla="*/ 2107254 h 2237474"/>
              <a:gd name="connsiteX187" fmla="*/ 79717 w 12192000"/>
              <a:gd name="connsiteY187" fmla="*/ 2107046 h 2237474"/>
              <a:gd name="connsiteX188" fmla="*/ 72352 w 12192000"/>
              <a:gd name="connsiteY188" fmla="*/ 2107991 h 2237474"/>
              <a:gd name="connsiteX189" fmla="*/ 37645 w 12192000"/>
              <a:gd name="connsiteY189" fmla="*/ 2115401 h 2237474"/>
              <a:gd name="connsiteX190" fmla="*/ 4572 w 12192000"/>
              <a:gd name="connsiteY190" fmla="*/ 2111091 h 2237474"/>
              <a:gd name="connsiteX191" fmla="*/ 0 w 12192000"/>
              <a:gd name="connsiteY191" fmla="*/ 2110468 h 2237474"/>
              <a:gd name="connsiteX192" fmla="*/ 0 w 12192000"/>
              <a:gd name="connsiteY192"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20512 w 12192000"/>
              <a:gd name="connsiteY6" fmla="*/ 745392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46594 w 12192000"/>
              <a:gd name="connsiteY12" fmla="*/ 765069 h 2237474"/>
              <a:gd name="connsiteX13" fmla="*/ 10805004 w 12192000"/>
              <a:gd name="connsiteY13" fmla="*/ 757573 h 2237474"/>
              <a:gd name="connsiteX14" fmla="*/ 10739478 w 12192000"/>
              <a:gd name="connsiteY14" fmla="*/ 776841 h 2237474"/>
              <a:gd name="connsiteX15" fmla="*/ 10458762 w 12192000"/>
              <a:gd name="connsiteY15" fmla="*/ 755400 h 2237474"/>
              <a:gd name="connsiteX16" fmla="*/ 10211200 w 12192000"/>
              <a:gd name="connsiteY16" fmla="*/ 767513 h 2237474"/>
              <a:gd name="connsiteX17" fmla="*/ 10167995 w 12192000"/>
              <a:gd name="connsiteY17" fmla="*/ 760843 h 2237474"/>
              <a:gd name="connsiteX18" fmla="*/ 9997044 w 12192000"/>
              <a:gd name="connsiteY18" fmla="*/ 780129 h 2237474"/>
              <a:gd name="connsiteX19" fmla="*/ 9943887 w 12192000"/>
              <a:gd name="connsiteY19" fmla="*/ 804141 h 2237474"/>
              <a:gd name="connsiteX20" fmla="*/ 9918248 w 12192000"/>
              <a:gd name="connsiteY20" fmla="*/ 816628 h 2237474"/>
              <a:gd name="connsiteX21" fmla="*/ 9767091 w 12192000"/>
              <a:gd name="connsiteY21" fmla="*/ 870550 h 2237474"/>
              <a:gd name="connsiteX22" fmla="*/ 9683005 w 12192000"/>
              <a:gd name="connsiteY22" fmla="*/ 894128 h 2237474"/>
              <a:gd name="connsiteX23" fmla="*/ 9594438 w 12192000"/>
              <a:gd name="connsiteY23" fmla="*/ 919051 h 2237474"/>
              <a:gd name="connsiteX24" fmla="*/ 9544189 w 12192000"/>
              <a:gd name="connsiteY24" fmla="*/ 938966 h 2237474"/>
              <a:gd name="connsiteX25" fmla="*/ 9500499 w 12192000"/>
              <a:gd name="connsiteY25" fmla="*/ 954680 h 2237474"/>
              <a:gd name="connsiteX26" fmla="*/ 9428195 w 12192000"/>
              <a:gd name="connsiteY26" fmla="*/ 986225 h 2237474"/>
              <a:gd name="connsiteX27" fmla="*/ 9410017 w 12192000"/>
              <a:gd name="connsiteY27" fmla="*/ 993931 h 2237474"/>
              <a:gd name="connsiteX28" fmla="*/ 9392919 w 12192000"/>
              <a:gd name="connsiteY28" fmla="*/ 994656 h 2237474"/>
              <a:gd name="connsiteX29" fmla="*/ 9278619 w 12192000"/>
              <a:gd name="connsiteY29" fmla="*/ 1011878 h 2237474"/>
              <a:gd name="connsiteX30" fmla="*/ 9268019 w 12192000"/>
              <a:gd name="connsiteY30" fmla="*/ 1007442 h 2237474"/>
              <a:gd name="connsiteX31" fmla="*/ 9234662 w 12192000"/>
              <a:gd name="connsiteY31" fmla="*/ 1023056 h 2237474"/>
              <a:gd name="connsiteX32" fmla="*/ 9181033 w 12192000"/>
              <a:gd name="connsiteY32" fmla="*/ 1037921 h 2237474"/>
              <a:gd name="connsiteX33" fmla="*/ 9155969 w 12192000"/>
              <a:gd name="connsiteY33" fmla="*/ 1046804 h 2237474"/>
              <a:gd name="connsiteX34" fmla="*/ 9133985 w 12192000"/>
              <a:gd name="connsiteY34" fmla="*/ 1046450 h 2237474"/>
              <a:gd name="connsiteX35" fmla="*/ 9003462 w 12192000"/>
              <a:gd name="connsiteY35" fmla="*/ 1042406 h 2237474"/>
              <a:gd name="connsiteX36" fmla="*/ 8968445 w 12192000"/>
              <a:gd name="connsiteY36" fmla="*/ 1052169 h 2237474"/>
              <a:gd name="connsiteX37" fmla="*/ 8886001 w 12192000"/>
              <a:gd name="connsiteY37" fmla="*/ 1067468 h 2237474"/>
              <a:gd name="connsiteX38" fmla="*/ 8838610 w 12192000"/>
              <a:gd name="connsiteY38" fmla="*/ 1075091 h 2237474"/>
              <a:gd name="connsiteX39" fmla="*/ 8750383 w 12192000"/>
              <a:gd name="connsiteY39" fmla="*/ 1097387 h 2237474"/>
              <a:gd name="connsiteX40" fmla="*/ 8665605 w 12192000"/>
              <a:gd name="connsiteY40" fmla="*/ 1110791 h 2237474"/>
              <a:gd name="connsiteX41" fmla="*/ 8584946 w 12192000"/>
              <a:gd name="connsiteY41" fmla="*/ 1135226 h 2237474"/>
              <a:gd name="connsiteX42" fmla="*/ 8460755 w 12192000"/>
              <a:gd name="connsiteY42" fmla="*/ 1203427 h 2237474"/>
              <a:gd name="connsiteX43" fmla="*/ 8419755 w 12192000"/>
              <a:gd name="connsiteY43" fmla="*/ 1216260 h 2237474"/>
              <a:gd name="connsiteX44" fmla="*/ 8411626 w 12192000"/>
              <a:gd name="connsiteY44" fmla="*/ 1214397 h 2237474"/>
              <a:gd name="connsiteX45" fmla="*/ 8363469 w 12192000"/>
              <a:gd name="connsiteY45" fmla="*/ 1246658 h 2237474"/>
              <a:gd name="connsiteX46" fmla="*/ 8275497 w 12192000"/>
              <a:gd name="connsiteY46" fmla="*/ 1264396 h 2237474"/>
              <a:gd name="connsiteX47" fmla="*/ 8206287 w 12192000"/>
              <a:gd name="connsiteY47" fmla="*/ 1273060 h 2237474"/>
              <a:gd name="connsiteX48" fmla="*/ 8139997 w 12192000"/>
              <a:gd name="connsiteY48" fmla="*/ 1282713 h 2237474"/>
              <a:gd name="connsiteX49" fmla="*/ 8074238 w 12192000"/>
              <a:gd name="connsiteY49" fmla="*/ 1301895 h 2237474"/>
              <a:gd name="connsiteX50" fmla="*/ 7942099 w 12192000"/>
              <a:gd name="connsiteY50" fmla="*/ 1336332 h 2237474"/>
              <a:gd name="connsiteX51" fmla="*/ 7902328 w 12192000"/>
              <a:gd name="connsiteY51" fmla="*/ 1345865 h 2237474"/>
              <a:gd name="connsiteX52" fmla="*/ 7840612 w 12192000"/>
              <a:gd name="connsiteY52" fmla="*/ 1369373 h 2237474"/>
              <a:gd name="connsiteX53" fmla="*/ 7786819 w 12192000"/>
              <a:gd name="connsiteY53" fmla="*/ 1378970 h 2237474"/>
              <a:gd name="connsiteX54" fmla="*/ 7548172 w 12192000"/>
              <a:gd name="connsiteY54" fmla="*/ 1417460 h 2237474"/>
              <a:gd name="connsiteX55" fmla="*/ 7483437 w 12192000"/>
              <a:gd name="connsiteY55" fmla="*/ 1478152 h 2237474"/>
              <a:gd name="connsiteX56" fmla="*/ 7377870 w 12192000"/>
              <a:gd name="connsiteY56" fmla="*/ 1523319 h 2237474"/>
              <a:gd name="connsiteX57" fmla="*/ 7230737 w 12192000"/>
              <a:gd name="connsiteY57" fmla="*/ 1562633 h 2237474"/>
              <a:gd name="connsiteX58" fmla="*/ 7224458 w 12192000"/>
              <a:gd name="connsiteY58" fmla="*/ 1573008 h 2237474"/>
              <a:gd name="connsiteX59" fmla="*/ 7183121 w 12192000"/>
              <a:gd name="connsiteY59" fmla="*/ 1595162 h 2237474"/>
              <a:gd name="connsiteX60" fmla="*/ 7164601 w 12192000"/>
              <a:gd name="connsiteY60" fmla="*/ 1606490 h 2237474"/>
              <a:gd name="connsiteX61" fmla="*/ 7031309 w 12192000"/>
              <a:gd name="connsiteY61" fmla="*/ 1619451 h 2237474"/>
              <a:gd name="connsiteX62" fmla="*/ 6900177 w 12192000"/>
              <a:gd name="connsiteY62" fmla="*/ 1636016 h 2237474"/>
              <a:gd name="connsiteX63" fmla="*/ 6795372 w 12192000"/>
              <a:gd name="connsiteY63" fmla="*/ 1644845 h 2237474"/>
              <a:gd name="connsiteX64" fmla="*/ 6692251 w 12192000"/>
              <a:gd name="connsiteY64" fmla="*/ 1656357 h 2237474"/>
              <a:gd name="connsiteX65" fmla="*/ 6655235 w 12192000"/>
              <a:gd name="connsiteY65" fmla="*/ 1661869 h 2237474"/>
              <a:gd name="connsiteX66" fmla="*/ 6554894 w 12192000"/>
              <a:gd name="connsiteY66" fmla="*/ 1664428 h 2237474"/>
              <a:gd name="connsiteX67" fmla="*/ 6516595 w 12192000"/>
              <a:gd name="connsiteY67" fmla="*/ 1667475 h 2237474"/>
              <a:gd name="connsiteX68" fmla="*/ 6508541 w 12192000"/>
              <a:gd name="connsiteY68" fmla="*/ 1668757 h 2237474"/>
              <a:gd name="connsiteX69" fmla="*/ 6471012 w 12192000"/>
              <a:gd name="connsiteY69" fmla="*/ 1678604 h 2237474"/>
              <a:gd name="connsiteX70" fmla="*/ 6364035 w 12192000"/>
              <a:gd name="connsiteY70" fmla="*/ 1667683 h 2237474"/>
              <a:gd name="connsiteX71" fmla="*/ 6280959 w 12192000"/>
              <a:gd name="connsiteY71" fmla="*/ 1689329 h 2237474"/>
              <a:gd name="connsiteX72" fmla="*/ 6243319 w 12192000"/>
              <a:gd name="connsiteY72" fmla="*/ 1695560 h 2237474"/>
              <a:gd name="connsiteX73" fmla="*/ 6098321 w 12192000"/>
              <a:gd name="connsiteY73" fmla="*/ 1721646 h 2237474"/>
              <a:gd name="connsiteX74" fmla="*/ 5880652 w 12192000"/>
              <a:gd name="connsiteY74" fmla="*/ 1779643 h 2237474"/>
              <a:gd name="connsiteX75" fmla="*/ 5785959 w 12192000"/>
              <a:gd name="connsiteY75" fmla="*/ 1775307 h 2237474"/>
              <a:gd name="connsiteX76" fmla="*/ 5643534 w 12192000"/>
              <a:gd name="connsiteY76" fmla="*/ 1802919 h 2237474"/>
              <a:gd name="connsiteX77" fmla="*/ 5518799 w 12192000"/>
              <a:gd name="connsiteY77" fmla="*/ 1818312 h 2237474"/>
              <a:gd name="connsiteX78" fmla="*/ 5505014 w 12192000"/>
              <a:gd name="connsiteY78" fmla="*/ 1819259 h 2237474"/>
              <a:gd name="connsiteX79" fmla="*/ 5453307 w 12192000"/>
              <a:gd name="connsiteY79" fmla="*/ 1815450 h 2237474"/>
              <a:gd name="connsiteX80" fmla="*/ 5221533 w 12192000"/>
              <a:gd name="connsiteY80" fmla="*/ 1846950 h 2237474"/>
              <a:gd name="connsiteX81" fmla="*/ 5149802 w 12192000"/>
              <a:gd name="connsiteY81" fmla="*/ 1844846 h 2237474"/>
              <a:gd name="connsiteX82" fmla="*/ 5114927 w 12192000"/>
              <a:gd name="connsiteY82" fmla="*/ 1847827 h 2237474"/>
              <a:gd name="connsiteX83" fmla="*/ 5108970 w 12192000"/>
              <a:gd name="connsiteY83" fmla="*/ 1847935 h 2237474"/>
              <a:gd name="connsiteX84" fmla="*/ 5067961 w 12192000"/>
              <a:gd name="connsiteY84" fmla="*/ 1845917 h 2237474"/>
              <a:gd name="connsiteX85" fmla="*/ 5007075 w 12192000"/>
              <a:gd name="connsiteY85" fmla="*/ 1838626 h 2237474"/>
              <a:gd name="connsiteX86" fmla="*/ 4944087 w 12192000"/>
              <a:gd name="connsiteY86" fmla="*/ 1823332 h 2237474"/>
              <a:gd name="connsiteX87" fmla="*/ 4907662 w 12192000"/>
              <a:gd name="connsiteY87" fmla="*/ 1816900 h 2237474"/>
              <a:gd name="connsiteX88" fmla="*/ 4882386 w 12192000"/>
              <a:gd name="connsiteY88" fmla="*/ 1809844 h 2237474"/>
              <a:gd name="connsiteX89" fmla="*/ 4811440 w 12192000"/>
              <a:gd name="connsiteY89" fmla="*/ 1804655 h 2237474"/>
              <a:gd name="connsiteX90" fmla="*/ 4691075 w 12192000"/>
              <a:gd name="connsiteY90" fmla="*/ 1801389 h 2237474"/>
              <a:gd name="connsiteX91" fmla="*/ 4611738 w 12192000"/>
              <a:gd name="connsiteY91" fmla="*/ 1776964 h 2237474"/>
              <a:gd name="connsiteX92" fmla="*/ 4560070 w 12192000"/>
              <a:gd name="connsiteY92" fmla="*/ 1785640 h 2237474"/>
              <a:gd name="connsiteX93" fmla="*/ 4536503 w 12192000"/>
              <a:gd name="connsiteY93" fmla="*/ 1785334 h 2237474"/>
              <a:gd name="connsiteX94" fmla="*/ 4513724 w 12192000"/>
              <a:gd name="connsiteY94" fmla="*/ 1791996 h 2237474"/>
              <a:gd name="connsiteX95" fmla="*/ 4459810 w 12192000"/>
              <a:gd name="connsiteY95" fmla="*/ 1797886 h 2237474"/>
              <a:gd name="connsiteX96" fmla="*/ 4379064 w 12192000"/>
              <a:gd name="connsiteY96" fmla="*/ 1817177 h 2237474"/>
              <a:gd name="connsiteX97" fmla="*/ 4290981 w 12192000"/>
              <a:gd name="connsiteY97" fmla="*/ 1839677 h 2237474"/>
              <a:gd name="connsiteX98" fmla="*/ 4238372 w 12192000"/>
              <a:gd name="connsiteY98" fmla="*/ 1851480 h 2237474"/>
              <a:gd name="connsiteX99" fmla="*/ 4232517 w 12192000"/>
              <a:gd name="connsiteY99" fmla="*/ 1852567 h 2237474"/>
              <a:gd name="connsiteX100" fmla="*/ 4191732 w 12192000"/>
              <a:gd name="connsiteY100" fmla="*/ 1857328 h 2237474"/>
              <a:gd name="connsiteX101" fmla="*/ 4065532 w 12192000"/>
              <a:gd name="connsiteY101" fmla="*/ 1855477 h 2237474"/>
              <a:gd name="connsiteX102" fmla="*/ 4028460 w 12192000"/>
              <a:gd name="connsiteY102" fmla="*/ 1855137 h 2237474"/>
              <a:gd name="connsiteX103" fmla="*/ 4002267 w 12192000"/>
              <a:gd name="connsiteY103" fmla="*/ 1852352 h 2237474"/>
              <a:gd name="connsiteX104" fmla="*/ 3931396 w 12192000"/>
              <a:gd name="connsiteY104" fmla="*/ 1858915 h 2237474"/>
              <a:gd name="connsiteX105" fmla="*/ 3812162 w 12192000"/>
              <a:gd name="connsiteY105" fmla="*/ 1875501 h 2237474"/>
              <a:gd name="connsiteX106" fmla="*/ 3729530 w 12192000"/>
              <a:gd name="connsiteY106" fmla="*/ 1864513 h 2237474"/>
              <a:gd name="connsiteX107" fmla="*/ 3680177 w 12192000"/>
              <a:gd name="connsiteY107" fmla="*/ 1881552 h 2237474"/>
              <a:gd name="connsiteX108" fmla="*/ 3567259 w 12192000"/>
              <a:gd name="connsiteY108" fmla="*/ 1893482 h 2237474"/>
              <a:gd name="connsiteX109" fmla="*/ 3405770 w 12192000"/>
              <a:gd name="connsiteY109" fmla="*/ 1904591 h 2237474"/>
              <a:gd name="connsiteX110" fmla="*/ 3280097 w 12192000"/>
              <a:gd name="connsiteY110" fmla="*/ 1919610 h 2237474"/>
              <a:gd name="connsiteX111" fmla="*/ 3123424 w 12192000"/>
              <a:gd name="connsiteY111" fmla="*/ 1952930 h 2237474"/>
              <a:gd name="connsiteX112" fmla="*/ 3009910 w 12192000"/>
              <a:gd name="connsiteY112" fmla="*/ 1957866 h 2237474"/>
              <a:gd name="connsiteX113" fmla="*/ 2995934 w 12192000"/>
              <a:gd name="connsiteY113" fmla="*/ 1967085 h 2237474"/>
              <a:gd name="connsiteX114" fmla="*/ 2980071 w 12192000"/>
              <a:gd name="connsiteY114" fmla="*/ 1972988 h 2237474"/>
              <a:gd name="connsiteX115" fmla="*/ 2978094 w 12192000"/>
              <a:gd name="connsiteY115" fmla="*/ 1972369 h 2237474"/>
              <a:gd name="connsiteX116" fmla="*/ 2942858 w 12192000"/>
              <a:gd name="connsiteY116" fmla="*/ 1981367 h 2237474"/>
              <a:gd name="connsiteX117" fmla="*/ 2875436 w 12192000"/>
              <a:gd name="connsiteY117" fmla="*/ 1996977 h 2237474"/>
              <a:gd name="connsiteX118" fmla="*/ 2874892 w 12192000"/>
              <a:gd name="connsiteY118" fmla="*/ 1996085 h 2237474"/>
              <a:gd name="connsiteX119" fmla="*/ 2864145 w 12192000"/>
              <a:gd name="connsiteY119" fmla="*/ 1994061 h 2237474"/>
              <a:gd name="connsiteX120" fmla="*/ 2843662 w 12192000"/>
              <a:gd name="connsiteY120" fmla="*/ 1992498 h 2237474"/>
              <a:gd name="connsiteX121" fmla="*/ 2796128 w 12192000"/>
              <a:gd name="connsiteY121" fmla="*/ 1976403 h 2237474"/>
              <a:gd name="connsiteX122" fmla="*/ 2756784 w 12192000"/>
              <a:gd name="connsiteY122" fmla="*/ 1985116 h 2237474"/>
              <a:gd name="connsiteX123" fmla="*/ 2748833 w 12192000"/>
              <a:gd name="connsiteY123" fmla="*/ 1986323 h 2237474"/>
              <a:gd name="connsiteX124" fmla="*/ 2748661 w 12192000"/>
              <a:gd name="connsiteY124" fmla="*/ 1986122 h 2237474"/>
              <a:gd name="connsiteX125" fmla="*/ 2740251 w 12192000"/>
              <a:gd name="connsiteY125" fmla="*/ 1986946 h 2237474"/>
              <a:gd name="connsiteX126" fmla="*/ 2718916 w 12192000"/>
              <a:gd name="connsiteY126" fmla="*/ 1990867 h 2237474"/>
              <a:gd name="connsiteX127" fmla="*/ 2713522 w 12192000"/>
              <a:gd name="connsiteY127" fmla="*/ 1990173 h 2237474"/>
              <a:gd name="connsiteX128" fmla="*/ 2680597 w 12192000"/>
              <a:gd name="connsiteY128" fmla="*/ 1984996 h 2237474"/>
              <a:gd name="connsiteX129" fmla="*/ 2578178 w 12192000"/>
              <a:gd name="connsiteY129" fmla="*/ 1990531 h 2237474"/>
              <a:gd name="connsiteX130" fmla="*/ 2476147 w 12192000"/>
              <a:gd name="connsiteY130" fmla="*/ 1998305 h 2237474"/>
              <a:gd name="connsiteX131" fmla="*/ 2373568 w 12192000"/>
              <a:gd name="connsiteY131" fmla="*/ 2003219 h 2237474"/>
              <a:gd name="connsiteX132" fmla="*/ 2321399 w 12192000"/>
              <a:gd name="connsiteY132" fmla="*/ 1989467 h 2237474"/>
              <a:gd name="connsiteX133" fmla="*/ 2315525 w 12192000"/>
              <a:gd name="connsiteY133" fmla="*/ 1989708 h 2237474"/>
              <a:gd name="connsiteX134" fmla="*/ 2300792 w 12192000"/>
              <a:gd name="connsiteY134" fmla="*/ 1994290 h 2237474"/>
              <a:gd name="connsiteX135" fmla="*/ 2295469 w 12192000"/>
              <a:gd name="connsiteY135" fmla="*/ 1996659 h 2237474"/>
              <a:gd name="connsiteX136" fmla="*/ 2287219 w 12192000"/>
              <a:gd name="connsiteY136" fmla="*/ 1998750 h 2237474"/>
              <a:gd name="connsiteX137" fmla="*/ 2286948 w 12192000"/>
              <a:gd name="connsiteY137" fmla="*/ 1998596 h 2237474"/>
              <a:gd name="connsiteX138" fmla="*/ 2243069 w 12192000"/>
              <a:gd name="connsiteY138" fmla="*/ 2015111 h 2237474"/>
              <a:gd name="connsiteX139" fmla="*/ 2186609 w 12192000"/>
              <a:gd name="connsiteY139" fmla="*/ 2008263 h 2237474"/>
              <a:gd name="connsiteX140" fmla="*/ 2164831 w 12192000"/>
              <a:gd name="connsiteY140" fmla="*/ 2010143 h 2237474"/>
              <a:gd name="connsiteX141" fmla="*/ 2152836 w 12192000"/>
              <a:gd name="connsiteY141" fmla="*/ 2010048 h 2237474"/>
              <a:gd name="connsiteX142" fmla="*/ 2117102 w 12192000"/>
              <a:gd name="connsiteY142" fmla="*/ 2023004 h 2237474"/>
              <a:gd name="connsiteX143" fmla="*/ 2111935 w 12192000"/>
              <a:gd name="connsiteY143" fmla="*/ 2023163 h 2237474"/>
              <a:gd name="connsiteX144" fmla="*/ 2089991 w 12192000"/>
              <a:gd name="connsiteY144" fmla="*/ 2034193 h 2237474"/>
              <a:gd name="connsiteX145" fmla="*/ 2058061 w 12192000"/>
              <a:gd name="connsiteY145" fmla="*/ 2047942 h 2237474"/>
              <a:gd name="connsiteX146" fmla="*/ 2055737 w 12192000"/>
              <a:gd name="connsiteY146" fmla="*/ 2047704 h 2237474"/>
              <a:gd name="connsiteX147" fmla="*/ 2042244 w 12192000"/>
              <a:gd name="connsiteY147" fmla="*/ 2055560 h 2237474"/>
              <a:gd name="connsiteX148" fmla="*/ 1976224 w 12192000"/>
              <a:gd name="connsiteY148" fmla="*/ 2074257 h 2237474"/>
              <a:gd name="connsiteX149" fmla="*/ 1877728 w 12192000"/>
              <a:gd name="connsiteY149" fmla="*/ 2101004 h 2237474"/>
              <a:gd name="connsiteX150" fmla="*/ 1759056 w 12192000"/>
              <a:gd name="connsiteY150" fmla="*/ 2125608 h 2237474"/>
              <a:gd name="connsiteX151" fmla="*/ 1637948 w 12192000"/>
              <a:gd name="connsiteY151" fmla="*/ 2172597 h 2237474"/>
              <a:gd name="connsiteX152" fmla="*/ 1434549 w 12192000"/>
              <a:gd name="connsiteY152" fmla="*/ 2234522 h 2237474"/>
              <a:gd name="connsiteX153" fmla="*/ 1398481 w 12192000"/>
              <a:gd name="connsiteY153" fmla="*/ 2237074 h 2237474"/>
              <a:gd name="connsiteX154" fmla="*/ 1398407 w 12192000"/>
              <a:gd name="connsiteY154" fmla="*/ 2237095 h 2237474"/>
              <a:gd name="connsiteX155" fmla="*/ 1370962 w 12192000"/>
              <a:gd name="connsiteY155" fmla="*/ 2237474 h 2237474"/>
              <a:gd name="connsiteX156" fmla="*/ 1356367 w 12192000"/>
              <a:gd name="connsiteY156" fmla="*/ 2235089 h 2237474"/>
              <a:gd name="connsiteX157" fmla="*/ 1324828 w 12192000"/>
              <a:gd name="connsiteY157" fmla="*/ 2231968 h 2237474"/>
              <a:gd name="connsiteX158" fmla="*/ 1297744 w 12192000"/>
              <a:gd name="connsiteY158" fmla="*/ 2235849 h 2237474"/>
              <a:gd name="connsiteX159" fmla="*/ 1286236 w 12192000"/>
              <a:gd name="connsiteY159" fmla="*/ 2233135 h 2237474"/>
              <a:gd name="connsiteX160" fmla="*/ 1283504 w 12192000"/>
              <a:gd name="connsiteY160" fmla="*/ 2233797 h 2237474"/>
              <a:gd name="connsiteX161" fmla="*/ 1279765 w 12192000"/>
              <a:gd name="connsiteY161" fmla="*/ 2229639 h 2237474"/>
              <a:gd name="connsiteX162" fmla="*/ 1195347 w 12192000"/>
              <a:gd name="connsiteY162" fmla="*/ 2212354 h 2237474"/>
              <a:gd name="connsiteX163" fmla="*/ 970251 w 12192000"/>
              <a:gd name="connsiteY163" fmla="*/ 2221029 h 2237474"/>
              <a:gd name="connsiteX164" fmla="*/ 812914 w 12192000"/>
              <a:gd name="connsiteY164" fmla="*/ 2202752 h 2237474"/>
              <a:gd name="connsiteX165" fmla="*/ 800195 w 12192000"/>
              <a:gd name="connsiteY165" fmla="*/ 2209407 h 2237474"/>
              <a:gd name="connsiteX166" fmla="*/ 784978 w 12192000"/>
              <a:gd name="connsiteY166" fmla="*/ 2212360 h 2237474"/>
              <a:gd name="connsiteX167" fmla="*/ 681987 w 12192000"/>
              <a:gd name="connsiteY167" fmla="*/ 2216757 h 2237474"/>
              <a:gd name="connsiteX168" fmla="*/ 669923 w 12192000"/>
              <a:gd name="connsiteY168" fmla="*/ 2211682 h 2237474"/>
              <a:gd name="connsiteX169" fmla="*/ 648680 w 12192000"/>
              <a:gd name="connsiteY169" fmla="*/ 2206229 h 2237474"/>
              <a:gd name="connsiteX170" fmla="*/ 597225 w 12192000"/>
              <a:gd name="connsiteY170" fmla="*/ 2180999 h 2237474"/>
              <a:gd name="connsiteX171" fmla="*/ 558449 w 12192000"/>
              <a:gd name="connsiteY171" fmla="*/ 2182346 h 2237474"/>
              <a:gd name="connsiteX172" fmla="*/ 550517 w 12192000"/>
              <a:gd name="connsiteY172" fmla="*/ 2182060 h 2237474"/>
              <a:gd name="connsiteX173" fmla="*/ 550309 w 12192000"/>
              <a:gd name="connsiteY173" fmla="*/ 2181825 h 2237474"/>
              <a:gd name="connsiteX174" fmla="*/ 541836 w 12192000"/>
              <a:gd name="connsiteY174" fmla="*/ 2181063 h 2237474"/>
              <a:gd name="connsiteX175" fmla="*/ 536057 w 12192000"/>
              <a:gd name="connsiteY175" fmla="*/ 2181537 h 2237474"/>
              <a:gd name="connsiteX176" fmla="*/ 520671 w 12192000"/>
              <a:gd name="connsiteY176" fmla="*/ 2180980 h 2237474"/>
              <a:gd name="connsiteX177" fmla="*/ 515024 w 12192000"/>
              <a:gd name="connsiteY177" fmla="*/ 2179258 h 2237474"/>
              <a:gd name="connsiteX178" fmla="*/ 512278 w 12192000"/>
              <a:gd name="connsiteY178" fmla="*/ 2176369 h 2237474"/>
              <a:gd name="connsiteX179" fmla="*/ 480419 w 12192000"/>
              <a:gd name="connsiteY179" fmla="*/ 2167807 h 2237474"/>
              <a:gd name="connsiteX180" fmla="*/ 413835 w 12192000"/>
              <a:gd name="connsiteY180" fmla="*/ 2156783 h 2237474"/>
              <a:gd name="connsiteX181" fmla="*/ 376513 w 12192000"/>
              <a:gd name="connsiteY181" fmla="*/ 2154014 h 2237474"/>
              <a:gd name="connsiteX182" fmla="*/ 273386 w 12192000"/>
              <a:gd name="connsiteY182" fmla="*/ 2142551 h 2237474"/>
              <a:gd name="connsiteX183" fmla="*/ 169207 w 12192000"/>
              <a:gd name="connsiteY183" fmla="*/ 2128100 h 2237474"/>
              <a:gd name="connsiteX184" fmla="*/ 93149 w 12192000"/>
              <a:gd name="connsiteY184" fmla="*/ 2105324 h 2237474"/>
              <a:gd name="connsiteX185" fmla="*/ 88109 w 12192000"/>
              <a:gd name="connsiteY185" fmla="*/ 2106704 h 2237474"/>
              <a:gd name="connsiteX186" fmla="*/ 80022 w 12192000"/>
              <a:gd name="connsiteY186" fmla="*/ 2107254 h 2237474"/>
              <a:gd name="connsiteX187" fmla="*/ 79717 w 12192000"/>
              <a:gd name="connsiteY187" fmla="*/ 2107046 h 2237474"/>
              <a:gd name="connsiteX188" fmla="*/ 72352 w 12192000"/>
              <a:gd name="connsiteY188" fmla="*/ 2107991 h 2237474"/>
              <a:gd name="connsiteX189" fmla="*/ 37645 w 12192000"/>
              <a:gd name="connsiteY189" fmla="*/ 2115401 h 2237474"/>
              <a:gd name="connsiteX190" fmla="*/ 4572 w 12192000"/>
              <a:gd name="connsiteY190" fmla="*/ 2111091 h 2237474"/>
              <a:gd name="connsiteX191" fmla="*/ 0 w 12192000"/>
              <a:gd name="connsiteY191" fmla="*/ 2110468 h 2237474"/>
              <a:gd name="connsiteX192" fmla="*/ 0 w 12192000"/>
              <a:gd name="connsiteY192"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20512 w 12192000"/>
              <a:gd name="connsiteY6" fmla="*/ 745392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46594 w 12192000"/>
              <a:gd name="connsiteY12" fmla="*/ 765069 h 2237474"/>
              <a:gd name="connsiteX13" fmla="*/ 10805004 w 12192000"/>
              <a:gd name="connsiteY13" fmla="*/ 757573 h 2237474"/>
              <a:gd name="connsiteX14" fmla="*/ 10739478 w 12192000"/>
              <a:gd name="connsiteY14" fmla="*/ 776841 h 2237474"/>
              <a:gd name="connsiteX15" fmla="*/ 10458762 w 12192000"/>
              <a:gd name="connsiteY15" fmla="*/ 755400 h 2237474"/>
              <a:gd name="connsiteX16" fmla="*/ 10211200 w 12192000"/>
              <a:gd name="connsiteY16" fmla="*/ 767513 h 2237474"/>
              <a:gd name="connsiteX17" fmla="*/ 10167995 w 12192000"/>
              <a:gd name="connsiteY17" fmla="*/ 760843 h 2237474"/>
              <a:gd name="connsiteX18" fmla="*/ 9997044 w 12192000"/>
              <a:gd name="connsiteY18" fmla="*/ 780129 h 2237474"/>
              <a:gd name="connsiteX19" fmla="*/ 9943887 w 12192000"/>
              <a:gd name="connsiteY19" fmla="*/ 804141 h 2237474"/>
              <a:gd name="connsiteX20" fmla="*/ 9918248 w 12192000"/>
              <a:gd name="connsiteY20" fmla="*/ 816628 h 2237474"/>
              <a:gd name="connsiteX21" fmla="*/ 9767091 w 12192000"/>
              <a:gd name="connsiteY21" fmla="*/ 870550 h 2237474"/>
              <a:gd name="connsiteX22" fmla="*/ 9683005 w 12192000"/>
              <a:gd name="connsiteY22" fmla="*/ 894128 h 2237474"/>
              <a:gd name="connsiteX23" fmla="*/ 9594438 w 12192000"/>
              <a:gd name="connsiteY23" fmla="*/ 919051 h 2237474"/>
              <a:gd name="connsiteX24" fmla="*/ 9544189 w 12192000"/>
              <a:gd name="connsiteY24" fmla="*/ 938966 h 2237474"/>
              <a:gd name="connsiteX25" fmla="*/ 9500499 w 12192000"/>
              <a:gd name="connsiteY25" fmla="*/ 954680 h 2237474"/>
              <a:gd name="connsiteX26" fmla="*/ 9428195 w 12192000"/>
              <a:gd name="connsiteY26" fmla="*/ 986225 h 2237474"/>
              <a:gd name="connsiteX27" fmla="*/ 9410017 w 12192000"/>
              <a:gd name="connsiteY27" fmla="*/ 993931 h 2237474"/>
              <a:gd name="connsiteX28" fmla="*/ 9392919 w 12192000"/>
              <a:gd name="connsiteY28" fmla="*/ 994656 h 2237474"/>
              <a:gd name="connsiteX29" fmla="*/ 9278619 w 12192000"/>
              <a:gd name="connsiteY29" fmla="*/ 1011878 h 2237474"/>
              <a:gd name="connsiteX30" fmla="*/ 9268019 w 12192000"/>
              <a:gd name="connsiteY30" fmla="*/ 1007442 h 2237474"/>
              <a:gd name="connsiteX31" fmla="*/ 9234662 w 12192000"/>
              <a:gd name="connsiteY31" fmla="*/ 1023056 h 2237474"/>
              <a:gd name="connsiteX32" fmla="*/ 9181033 w 12192000"/>
              <a:gd name="connsiteY32" fmla="*/ 1037921 h 2237474"/>
              <a:gd name="connsiteX33" fmla="*/ 9155969 w 12192000"/>
              <a:gd name="connsiteY33" fmla="*/ 1046804 h 2237474"/>
              <a:gd name="connsiteX34" fmla="*/ 9133985 w 12192000"/>
              <a:gd name="connsiteY34" fmla="*/ 1046450 h 2237474"/>
              <a:gd name="connsiteX35" fmla="*/ 9003462 w 12192000"/>
              <a:gd name="connsiteY35" fmla="*/ 1042406 h 2237474"/>
              <a:gd name="connsiteX36" fmla="*/ 8968445 w 12192000"/>
              <a:gd name="connsiteY36" fmla="*/ 1052169 h 2237474"/>
              <a:gd name="connsiteX37" fmla="*/ 8886001 w 12192000"/>
              <a:gd name="connsiteY37" fmla="*/ 1067468 h 2237474"/>
              <a:gd name="connsiteX38" fmla="*/ 8838610 w 12192000"/>
              <a:gd name="connsiteY38" fmla="*/ 1075091 h 2237474"/>
              <a:gd name="connsiteX39" fmla="*/ 8750383 w 12192000"/>
              <a:gd name="connsiteY39" fmla="*/ 1097387 h 2237474"/>
              <a:gd name="connsiteX40" fmla="*/ 8665605 w 12192000"/>
              <a:gd name="connsiteY40" fmla="*/ 1110791 h 2237474"/>
              <a:gd name="connsiteX41" fmla="*/ 8584946 w 12192000"/>
              <a:gd name="connsiteY41" fmla="*/ 1135226 h 2237474"/>
              <a:gd name="connsiteX42" fmla="*/ 8460755 w 12192000"/>
              <a:gd name="connsiteY42" fmla="*/ 1203427 h 2237474"/>
              <a:gd name="connsiteX43" fmla="*/ 8419755 w 12192000"/>
              <a:gd name="connsiteY43" fmla="*/ 1216260 h 2237474"/>
              <a:gd name="connsiteX44" fmla="*/ 8411626 w 12192000"/>
              <a:gd name="connsiteY44" fmla="*/ 1214397 h 2237474"/>
              <a:gd name="connsiteX45" fmla="*/ 8363469 w 12192000"/>
              <a:gd name="connsiteY45" fmla="*/ 1246658 h 2237474"/>
              <a:gd name="connsiteX46" fmla="*/ 8275497 w 12192000"/>
              <a:gd name="connsiteY46" fmla="*/ 1264396 h 2237474"/>
              <a:gd name="connsiteX47" fmla="*/ 8206287 w 12192000"/>
              <a:gd name="connsiteY47" fmla="*/ 1273060 h 2237474"/>
              <a:gd name="connsiteX48" fmla="*/ 8139997 w 12192000"/>
              <a:gd name="connsiteY48" fmla="*/ 1282713 h 2237474"/>
              <a:gd name="connsiteX49" fmla="*/ 8074238 w 12192000"/>
              <a:gd name="connsiteY49" fmla="*/ 1301895 h 2237474"/>
              <a:gd name="connsiteX50" fmla="*/ 7942099 w 12192000"/>
              <a:gd name="connsiteY50" fmla="*/ 1336332 h 2237474"/>
              <a:gd name="connsiteX51" fmla="*/ 7902328 w 12192000"/>
              <a:gd name="connsiteY51" fmla="*/ 1345865 h 2237474"/>
              <a:gd name="connsiteX52" fmla="*/ 7840612 w 12192000"/>
              <a:gd name="connsiteY52" fmla="*/ 1369373 h 2237474"/>
              <a:gd name="connsiteX53" fmla="*/ 7786819 w 12192000"/>
              <a:gd name="connsiteY53" fmla="*/ 1378970 h 2237474"/>
              <a:gd name="connsiteX54" fmla="*/ 7548172 w 12192000"/>
              <a:gd name="connsiteY54" fmla="*/ 1417460 h 2237474"/>
              <a:gd name="connsiteX55" fmla="*/ 7483437 w 12192000"/>
              <a:gd name="connsiteY55" fmla="*/ 1478152 h 2237474"/>
              <a:gd name="connsiteX56" fmla="*/ 7377870 w 12192000"/>
              <a:gd name="connsiteY56" fmla="*/ 1523319 h 2237474"/>
              <a:gd name="connsiteX57" fmla="*/ 7230737 w 12192000"/>
              <a:gd name="connsiteY57" fmla="*/ 1562633 h 2237474"/>
              <a:gd name="connsiteX58" fmla="*/ 7224458 w 12192000"/>
              <a:gd name="connsiteY58" fmla="*/ 1573008 h 2237474"/>
              <a:gd name="connsiteX59" fmla="*/ 7183121 w 12192000"/>
              <a:gd name="connsiteY59" fmla="*/ 1595162 h 2237474"/>
              <a:gd name="connsiteX60" fmla="*/ 7164601 w 12192000"/>
              <a:gd name="connsiteY60" fmla="*/ 1606490 h 2237474"/>
              <a:gd name="connsiteX61" fmla="*/ 7031309 w 12192000"/>
              <a:gd name="connsiteY61" fmla="*/ 1619451 h 2237474"/>
              <a:gd name="connsiteX62" fmla="*/ 6900177 w 12192000"/>
              <a:gd name="connsiteY62" fmla="*/ 1636016 h 2237474"/>
              <a:gd name="connsiteX63" fmla="*/ 6795372 w 12192000"/>
              <a:gd name="connsiteY63" fmla="*/ 1644845 h 2237474"/>
              <a:gd name="connsiteX64" fmla="*/ 6692251 w 12192000"/>
              <a:gd name="connsiteY64" fmla="*/ 1656357 h 2237474"/>
              <a:gd name="connsiteX65" fmla="*/ 6655235 w 12192000"/>
              <a:gd name="connsiteY65" fmla="*/ 1661869 h 2237474"/>
              <a:gd name="connsiteX66" fmla="*/ 6554894 w 12192000"/>
              <a:gd name="connsiteY66" fmla="*/ 1664428 h 2237474"/>
              <a:gd name="connsiteX67" fmla="*/ 6516595 w 12192000"/>
              <a:gd name="connsiteY67" fmla="*/ 1667475 h 2237474"/>
              <a:gd name="connsiteX68" fmla="*/ 6508541 w 12192000"/>
              <a:gd name="connsiteY68" fmla="*/ 1668757 h 2237474"/>
              <a:gd name="connsiteX69" fmla="*/ 6471012 w 12192000"/>
              <a:gd name="connsiteY69" fmla="*/ 1678604 h 2237474"/>
              <a:gd name="connsiteX70" fmla="*/ 6364035 w 12192000"/>
              <a:gd name="connsiteY70" fmla="*/ 1667683 h 2237474"/>
              <a:gd name="connsiteX71" fmla="*/ 6280959 w 12192000"/>
              <a:gd name="connsiteY71" fmla="*/ 1689329 h 2237474"/>
              <a:gd name="connsiteX72" fmla="*/ 6243319 w 12192000"/>
              <a:gd name="connsiteY72" fmla="*/ 1695560 h 2237474"/>
              <a:gd name="connsiteX73" fmla="*/ 6098321 w 12192000"/>
              <a:gd name="connsiteY73" fmla="*/ 1721646 h 2237474"/>
              <a:gd name="connsiteX74" fmla="*/ 5880652 w 12192000"/>
              <a:gd name="connsiteY74" fmla="*/ 1779643 h 2237474"/>
              <a:gd name="connsiteX75" fmla="*/ 5785959 w 12192000"/>
              <a:gd name="connsiteY75" fmla="*/ 1775307 h 2237474"/>
              <a:gd name="connsiteX76" fmla="*/ 5643534 w 12192000"/>
              <a:gd name="connsiteY76" fmla="*/ 1802919 h 2237474"/>
              <a:gd name="connsiteX77" fmla="*/ 5518799 w 12192000"/>
              <a:gd name="connsiteY77" fmla="*/ 1818312 h 2237474"/>
              <a:gd name="connsiteX78" fmla="*/ 5505014 w 12192000"/>
              <a:gd name="connsiteY78" fmla="*/ 1819259 h 2237474"/>
              <a:gd name="connsiteX79" fmla="*/ 5453307 w 12192000"/>
              <a:gd name="connsiteY79" fmla="*/ 1815450 h 2237474"/>
              <a:gd name="connsiteX80" fmla="*/ 5221533 w 12192000"/>
              <a:gd name="connsiteY80" fmla="*/ 1846950 h 2237474"/>
              <a:gd name="connsiteX81" fmla="*/ 5149802 w 12192000"/>
              <a:gd name="connsiteY81" fmla="*/ 1844846 h 2237474"/>
              <a:gd name="connsiteX82" fmla="*/ 5114927 w 12192000"/>
              <a:gd name="connsiteY82" fmla="*/ 1847827 h 2237474"/>
              <a:gd name="connsiteX83" fmla="*/ 5108970 w 12192000"/>
              <a:gd name="connsiteY83" fmla="*/ 1847935 h 2237474"/>
              <a:gd name="connsiteX84" fmla="*/ 5067961 w 12192000"/>
              <a:gd name="connsiteY84" fmla="*/ 1845917 h 2237474"/>
              <a:gd name="connsiteX85" fmla="*/ 5007075 w 12192000"/>
              <a:gd name="connsiteY85" fmla="*/ 1838626 h 2237474"/>
              <a:gd name="connsiteX86" fmla="*/ 4944087 w 12192000"/>
              <a:gd name="connsiteY86" fmla="*/ 1823332 h 2237474"/>
              <a:gd name="connsiteX87" fmla="*/ 4907662 w 12192000"/>
              <a:gd name="connsiteY87" fmla="*/ 1816900 h 2237474"/>
              <a:gd name="connsiteX88" fmla="*/ 4882386 w 12192000"/>
              <a:gd name="connsiteY88" fmla="*/ 1809844 h 2237474"/>
              <a:gd name="connsiteX89" fmla="*/ 4811440 w 12192000"/>
              <a:gd name="connsiteY89" fmla="*/ 1804655 h 2237474"/>
              <a:gd name="connsiteX90" fmla="*/ 4691075 w 12192000"/>
              <a:gd name="connsiteY90" fmla="*/ 1801389 h 2237474"/>
              <a:gd name="connsiteX91" fmla="*/ 4611738 w 12192000"/>
              <a:gd name="connsiteY91" fmla="*/ 1776964 h 2237474"/>
              <a:gd name="connsiteX92" fmla="*/ 4560070 w 12192000"/>
              <a:gd name="connsiteY92" fmla="*/ 1785640 h 2237474"/>
              <a:gd name="connsiteX93" fmla="*/ 4536503 w 12192000"/>
              <a:gd name="connsiteY93" fmla="*/ 1785334 h 2237474"/>
              <a:gd name="connsiteX94" fmla="*/ 4513724 w 12192000"/>
              <a:gd name="connsiteY94" fmla="*/ 1791996 h 2237474"/>
              <a:gd name="connsiteX95" fmla="*/ 4459810 w 12192000"/>
              <a:gd name="connsiteY95" fmla="*/ 1797886 h 2237474"/>
              <a:gd name="connsiteX96" fmla="*/ 4379064 w 12192000"/>
              <a:gd name="connsiteY96" fmla="*/ 1817177 h 2237474"/>
              <a:gd name="connsiteX97" fmla="*/ 4290981 w 12192000"/>
              <a:gd name="connsiteY97" fmla="*/ 1839677 h 2237474"/>
              <a:gd name="connsiteX98" fmla="*/ 4238372 w 12192000"/>
              <a:gd name="connsiteY98" fmla="*/ 1851480 h 2237474"/>
              <a:gd name="connsiteX99" fmla="*/ 4232517 w 12192000"/>
              <a:gd name="connsiteY99" fmla="*/ 1852567 h 2237474"/>
              <a:gd name="connsiteX100" fmla="*/ 4191732 w 12192000"/>
              <a:gd name="connsiteY100" fmla="*/ 1857328 h 2237474"/>
              <a:gd name="connsiteX101" fmla="*/ 4065532 w 12192000"/>
              <a:gd name="connsiteY101" fmla="*/ 1855477 h 2237474"/>
              <a:gd name="connsiteX102" fmla="*/ 4028460 w 12192000"/>
              <a:gd name="connsiteY102" fmla="*/ 1855137 h 2237474"/>
              <a:gd name="connsiteX103" fmla="*/ 4002267 w 12192000"/>
              <a:gd name="connsiteY103" fmla="*/ 1852352 h 2237474"/>
              <a:gd name="connsiteX104" fmla="*/ 3931396 w 12192000"/>
              <a:gd name="connsiteY104" fmla="*/ 1858915 h 2237474"/>
              <a:gd name="connsiteX105" fmla="*/ 3812162 w 12192000"/>
              <a:gd name="connsiteY105" fmla="*/ 1875501 h 2237474"/>
              <a:gd name="connsiteX106" fmla="*/ 3729530 w 12192000"/>
              <a:gd name="connsiteY106" fmla="*/ 1864513 h 2237474"/>
              <a:gd name="connsiteX107" fmla="*/ 3680177 w 12192000"/>
              <a:gd name="connsiteY107" fmla="*/ 1881552 h 2237474"/>
              <a:gd name="connsiteX108" fmla="*/ 3567259 w 12192000"/>
              <a:gd name="connsiteY108" fmla="*/ 1893482 h 2237474"/>
              <a:gd name="connsiteX109" fmla="*/ 3405770 w 12192000"/>
              <a:gd name="connsiteY109" fmla="*/ 1904591 h 2237474"/>
              <a:gd name="connsiteX110" fmla="*/ 3280097 w 12192000"/>
              <a:gd name="connsiteY110" fmla="*/ 1919610 h 2237474"/>
              <a:gd name="connsiteX111" fmla="*/ 3123424 w 12192000"/>
              <a:gd name="connsiteY111" fmla="*/ 1952930 h 2237474"/>
              <a:gd name="connsiteX112" fmla="*/ 3009910 w 12192000"/>
              <a:gd name="connsiteY112" fmla="*/ 1957866 h 2237474"/>
              <a:gd name="connsiteX113" fmla="*/ 2995934 w 12192000"/>
              <a:gd name="connsiteY113" fmla="*/ 1967085 h 2237474"/>
              <a:gd name="connsiteX114" fmla="*/ 2980071 w 12192000"/>
              <a:gd name="connsiteY114" fmla="*/ 1972988 h 2237474"/>
              <a:gd name="connsiteX115" fmla="*/ 2978094 w 12192000"/>
              <a:gd name="connsiteY115" fmla="*/ 1972369 h 2237474"/>
              <a:gd name="connsiteX116" fmla="*/ 2942858 w 12192000"/>
              <a:gd name="connsiteY116" fmla="*/ 1981367 h 2237474"/>
              <a:gd name="connsiteX117" fmla="*/ 2875436 w 12192000"/>
              <a:gd name="connsiteY117" fmla="*/ 1996977 h 2237474"/>
              <a:gd name="connsiteX118" fmla="*/ 2874892 w 12192000"/>
              <a:gd name="connsiteY118" fmla="*/ 1996085 h 2237474"/>
              <a:gd name="connsiteX119" fmla="*/ 2864145 w 12192000"/>
              <a:gd name="connsiteY119" fmla="*/ 1994061 h 2237474"/>
              <a:gd name="connsiteX120" fmla="*/ 2843662 w 12192000"/>
              <a:gd name="connsiteY120" fmla="*/ 1992498 h 2237474"/>
              <a:gd name="connsiteX121" fmla="*/ 2796128 w 12192000"/>
              <a:gd name="connsiteY121" fmla="*/ 1976403 h 2237474"/>
              <a:gd name="connsiteX122" fmla="*/ 2756784 w 12192000"/>
              <a:gd name="connsiteY122" fmla="*/ 1985116 h 2237474"/>
              <a:gd name="connsiteX123" fmla="*/ 2748833 w 12192000"/>
              <a:gd name="connsiteY123" fmla="*/ 1986323 h 2237474"/>
              <a:gd name="connsiteX124" fmla="*/ 2748661 w 12192000"/>
              <a:gd name="connsiteY124" fmla="*/ 1986122 h 2237474"/>
              <a:gd name="connsiteX125" fmla="*/ 2740251 w 12192000"/>
              <a:gd name="connsiteY125" fmla="*/ 1986946 h 2237474"/>
              <a:gd name="connsiteX126" fmla="*/ 2718916 w 12192000"/>
              <a:gd name="connsiteY126" fmla="*/ 1990867 h 2237474"/>
              <a:gd name="connsiteX127" fmla="*/ 2713522 w 12192000"/>
              <a:gd name="connsiteY127" fmla="*/ 1990173 h 2237474"/>
              <a:gd name="connsiteX128" fmla="*/ 2680597 w 12192000"/>
              <a:gd name="connsiteY128" fmla="*/ 1984996 h 2237474"/>
              <a:gd name="connsiteX129" fmla="*/ 2578178 w 12192000"/>
              <a:gd name="connsiteY129" fmla="*/ 1990531 h 2237474"/>
              <a:gd name="connsiteX130" fmla="*/ 2476147 w 12192000"/>
              <a:gd name="connsiteY130" fmla="*/ 1998305 h 2237474"/>
              <a:gd name="connsiteX131" fmla="*/ 2373568 w 12192000"/>
              <a:gd name="connsiteY131" fmla="*/ 2003219 h 2237474"/>
              <a:gd name="connsiteX132" fmla="*/ 2321399 w 12192000"/>
              <a:gd name="connsiteY132" fmla="*/ 1989467 h 2237474"/>
              <a:gd name="connsiteX133" fmla="*/ 2315525 w 12192000"/>
              <a:gd name="connsiteY133" fmla="*/ 1989708 h 2237474"/>
              <a:gd name="connsiteX134" fmla="*/ 2300792 w 12192000"/>
              <a:gd name="connsiteY134" fmla="*/ 1994290 h 2237474"/>
              <a:gd name="connsiteX135" fmla="*/ 2295469 w 12192000"/>
              <a:gd name="connsiteY135" fmla="*/ 1996659 h 2237474"/>
              <a:gd name="connsiteX136" fmla="*/ 2287219 w 12192000"/>
              <a:gd name="connsiteY136" fmla="*/ 1998750 h 2237474"/>
              <a:gd name="connsiteX137" fmla="*/ 2286948 w 12192000"/>
              <a:gd name="connsiteY137" fmla="*/ 1998596 h 2237474"/>
              <a:gd name="connsiteX138" fmla="*/ 2243069 w 12192000"/>
              <a:gd name="connsiteY138" fmla="*/ 2015111 h 2237474"/>
              <a:gd name="connsiteX139" fmla="*/ 2186609 w 12192000"/>
              <a:gd name="connsiteY139" fmla="*/ 2008263 h 2237474"/>
              <a:gd name="connsiteX140" fmla="*/ 2164831 w 12192000"/>
              <a:gd name="connsiteY140" fmla="*/ 2010143 h 2237474"/>
              <a:gd name="connsiteX141" fmla="*/ 2152836 w 12192000"/>
              <a:gd name="connsiteY141" fmla="*/ 2010048 h 2237474"/>
              <a:gd name="connsiteX142" fmla="*/ 2117102 w 12192000"/>
              <a:gd name="connsiteY142" fmla="*/ 2023004 h 2237474"/>
              <a:gd name="connsiteX143" fmla="*/ 2111935 w 12192000"/>
              <a:gd name="connsiteY143" fmla="*/ 2023163 h 2237474"/>
              <a:gd name="connsiteX144" fmla="*/ 2089991 w 12192000"/>
              <a:gd name="connsiteY144" fmla="*/ 2034193 h 2237474"/>
              <a:gd name="connsiteX145" fmla="*/ 2058061 w 12192000"/>
              <a:gd name="connsiteY145" fmla="*/ 2047942 h 2237474"/>
              <a:gd name="connsiteX146" fmla="*/ 2055737 w 12192000"/>
              <a:gd name="connsiteY146" fmla="*/ 2047704 h 2237474"/>
              <a:gd name="connsiteX147" fmla="*/ 2042244 w 12192000"/>
              <a:gd name="connsiteY147" fmla="*/ 2055560 h 2237474"/>
              <a:gd name="connsiteX148" fmla="*/ 1976224 w 12192000"/>
              <a:gd name="connsiteY148" fmla="*/ 2074257 h 2237474"/>
              <a:gd name="connsiteX149" fmla="*/ 1877728 w 12192000"/>
              <a:gd name="connsiteY149" fmla="*/ 2101004 h 2237474"/>
              <a:gd name="connsiteX150" fmla="*/ 1759056 w 12192000"/>
              <a:gd name="connsiteY150" fmla="*/ 2125608 h 2237474"/>
              <a:gd name="connsiteX151" fmla="*/ 1637948 w 12192000"/>
              <a:gd name="connsiteY151" fmla="*/ 2172597 h 2237474"/>
              <a:gd name="connsiteX152" fmla="*/ 1434549 w 12192000"/>
              <a:gd name="connsiteY152" fmla="*/ 2234522 h 2237474"/>
              <a:gd name="connsiteX153" fmla="*/ 1398481 w 12192000"/>
              <a:gd name="connsiteY153" fmla="*/ 2237074 h 2237474"/>
              <a:gd name="connsiteX154" fmla="*/ 1398407 w 12192000"/>
              <a:gd name="connsiteY154" fmla="*/ 2237095 h 2237474"/>
              <a:gd name="connsiteX155" fmla="*/ 1370962 w 12192000"/>
              <a:gd name="connsiteY155" fmla="*/ 2237474 h 2237474"/>
              <a:gd name="connsiteX156" fmla="*/ 1356367 w 12192000"/>
              <a:gd name="connsiteY156" fmla="*/ 2235089 h 2237474"/>
              <a:gd name="connsiteX157" fmla="*/ 1324828 w 12192000"/>
              <a:gd name="connsiteY157" fmla="*/ 2231968 h 2237474"/>
              <a:gd name="connsiteX158" fmla="*/ 1297744 w 12192000"/>
              <a:gd name="connsiteY158" fmla="*/ 2235849 h 2237474"/>
              <a:gd name="connsiteX159" fmla="*/ 1286236 w 12192000"/>
              <a:gd name="connsiteY159" fmla="*/ 2233135 h 2237474"/>
              <a:gd name="connsiteX160" fmla="*/ 1283504 w 12192000"/>
              <a:gd name="connsiteY160" fmla="*/ 2233797 h 2237474"/>
              <a:gd name="connsiteX161" fmla="*/ 1279765 w 12192000"/>
              <a:gd name="connsiteY161" fmla="*/ 2229639 h 2237474"/>
              <a:gd name="connsiteX162" fmla="*/ 1195347 w 12192000"/>
              <a:gd name="connsiteY162" fmla="*/ 2212354 h 2237474"/>
              <a:gd name="connsiteX163" fmla="*/ 970251 w 12192000"/>
              <a:gd name="connsiteY163" fmla="*/ 2221029 h 2237474"/>
              <a:gd name="connsiteX164" fmla="*/ 812914 w 12192000"/>
              <a:gd name="connsiteY164" fmla="*/ 2202752 h 2237474"/>
              <a:gd name="connsiteX165" fmla="*/ 800195 w 12192000"/>
              <a:gd name="connsiteY165" fmla="*/ 2209407 h 2237474"/>
              <a:gd name="connsiteX166" fmla="*/ 784978 w 12192000"/>
              <a:gd name="connsiteY166" fmla="*/ 2212360 h 2237474"/>
              <a:gd name="connsiteX167" fmla="*/ 681987 w 12192000"/>
              <a:gd name="connsiteY167" fmla="*/ 2216757 h 2237474"/>
              <a:gd name="connsiteX168" fmla="*/ 669923 w 12192000"/>
              <a:gd name="connsiteY168" fmla="*/ 2211682 h 2237474"/>
              <a:gd name="connsiteX169" fmla="*/ 648680 w 12192000"/>
              <a:gd name="connsiteY169" fmla="*/ 2206229 h 2237474"/>
              <a:gd name="connsiteX170" fmla="*/ 597225 w 12192000"/>
              <a:gd name="connsiteY170" fmla="*/ 2180999 h 2237474"/>
              <a:gd name="connsiteX171" fmla="*/ 558449 w 12192000"/>
              <a:gd name="connsiteY171" fmla="*/ 2182346 h 2237474"/>
              <a:gd name="connsiteX172" fmla="*/ 550517 w 12192000"/>
              <a:gd name="connsiteY172" fmla="*/ 2182060 h 2237474"/>
              <a:gd name="connsiteX173" fmla="*/ 550309 w 12192000"/>
              <a:gd name="connsiteY173" fmla="*/ 2181825 h 2237474"/>
              <a:gd name="connsiteX174" fmla="*/ 541836 w 12192000"/>
              <a:gd name="connsiteY174" fmla="*/ 2181063 h 2237474"/>
              <a:gd name="connsiteX175" fmla="*/ 536057 w 12192000"/>
              <a:gd name="connsiteY175" fmla="*/ 2181537 h 2237474"/>
              <a:gd name="connsiteX176" fmla="*/ 520671 w 12192000"/>
              <a:gd name="connsiteY176" fmla="*/ 2180980 h 2237474"/>
              <a:gd name="connsiteX177" fmla="*/ 515024 w 12192000"/>
              <a:gd name="connsiteY177" fmla="*/ 2179258 h 2237474"/>
              <a:gd name="connsiteX178" fmla="*/ 512278 w 12192000"/>
              <a:gd name="connsiteY178" fmla="*/ 2176369 h 2237474"/>
              <a:gd name="connsiteX179" fmla="*/ 480419 w 12192000"/>
              <a:gd name="connsiteY179" fmla="*/ 2167807 h 2237474"/>
              <a:gd name="connsiteX180" fmla="*/ 413835 w 12192000"/>
              <a:gd name="connsiteY180" fmla="*/ 2156783 h 2237474"/>
              <a:gd name="connsiteX181" fmla="*/ 376513 w 12192000"/>
              <a:gd name="connsiteY181" fmla="*/ 2154014 h 2237474"/>
              <a:gd name="connsiteX182" fmla="*/ 273386 w 12192000"/>
              <a:gd name="connsiteY182" fmla="*/ 2142551 h 2237474"/>
              <a:gd name="connsiteX183" fmla="*/ 169207 w 12192000"/>
              <a:gd name="connsiteY183" fmla="*/ 2128100 h 2237474"/>
              <a:gd name="connsiteX184" fmla="*/ 93149 w 12192000"/>
              <a:gd name="connsiteY184" fmla="*/ 2105324 h 2237474"/>
              <a:gd name="connsiteX185" fmla="*/ 88109 w 12192000"/>
              <a:gd name="connsiteY185" fmla="*/ 2106704 h 2237474"/>
              <a:gd name="connsiteX186" fmla="*/ 80022 w 12192000"/>
              <a:gd name="connsiteY186" fmla="*/ 2107254 h 2237474"/>
              <a:gd name="connsiteX187" fmla="*/ 79717 w 12192000"/>
              <a:gd name="connsiteY187" fmla="*/ 2107046 h 2237474"/>
              <a:gd name="connsiteX188" fmla="*/ 72352 w 12192000"/>
              <a:gd name="connsiteY188" fmla="*/ 2107991 h 2237474"/>
              <a:gd name="connsiteX189" fmla="*/ 37645 w 12192000"/>
              <a:gd name="connsiteY189" fmla="*/ 2115401 h 2237474"/>
              <a:gd name="connsiteX190" fmla="*/ 4572 w 12192000"/>
              <a:gd name="connsiteY190" fmla="*/ 2111091 h 2237474"/>
              <a:gd name="connsiteX191" fmla="*/ 0 w 12192000"/>
              <a:gd name="connsiteY191" fmla="*/ 2110468 h 2237474"/>
              <a:gd name="connsiteX192" fmla="*/ 0 w 12192000"/>
              <a:gd name="connsiteY192"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20512 w 12192000"/>
              <a:gd name="connsiteY6" fmla="*/ 745392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46594 w 12192000"/>
              <a:gd name="connsiteY12" fmla="*/ 765069 h 2237474"/>
              <a:gd name="connsiteX13" fmla="*/ 10805004 w 12192000"/>
              <a:gd name="connsiteY13" fmla="*/ 757573 h 2237474"/>
              <a:gd name="connsiteX14" fmla="*/ 10739478 w 12192000"/>
              <a:gd name="connsiteY14" fmla="*/ 776841 h 2237474"/>
              <a:gd name="connsiteX15" fmla="*/ 10458762 w 12192000"/>
              <a:gd name="connsiteY15" fmla="*/ 755400 h 2237474"/>
              <a:gd name="connsiteX16" fmla="*/ 10211200 w 12192000"/>
              <a:gd name="connsiteY16" fmla="*/ 767513 h 2237474"/>
              <a:gd name="connsiteX17" fmla="*/ 10167995 w 12192000"/>
              <a:gd name="connsiteY17" fmla="*/ 760843 h 2237474"/>
              <a:gd name="connsiteX18" fmla="*/ 9997044 w 12192000"/>
              <a:gd name="connsiteY18" fmla="*/ 780129 h 2237474"/>
              <a:gd name="connsiteX19" fmla="*/ 9943887 w 12192000"/>
              <a:gd name="connsiteY19" fmla="*/ 804141 h 2237474"/>
              <a:gd name="connsiteX20" fmla="*/ 9918248 w 12192000"/>
              <a:gd name="connsiteY20" fmla="*/ 816628 h 2237474"/>
              <a:gd name="connsiteX21" fmla="*/ 9767091 w 12192000"/>
              <a:gd name="connsiteY21" fmla="*/ 870550 h 2237474"/>
              <a:gd name="connsiteX22" fmla="*/ 9683005 w 12192000"/>
              <a:gd name="connsiteY22" fmla="*/ 894128 h 2237474"/>
              <a:gd name="connsiteX23" fmla="*/ 9594438 w 12192000"/>
              <a:gd name="connsiteY23" fmla="*/ 919051 h 2237474"/>
              <a:gd name="connsiteX24" fmla="*/ 9544189 w 12192000"/>
              <a:gd name="connsiteY24" fmla="*/ 938966 h 2237474"/>
              <a:gd name="connsiteX25" fmla="*/ 9500499 w 12192000"/>
              <a:gd name="connsiteY25" fmla="*/ 954680 h 2237474"/>
              <a:gd name="connsiteX26" fmla="*/ 9428195 w 12192000"/>
              <a:gd name="connsiteY26" fmla="*/ 986225 h 2237474"/>
              <a:gd name="connsiteX27" fmla="*/ 9410017 w 12192000"/>
              <a:gd name="connsiteY27" fmla="*/ 993931 h 2237474"/>
              <a:gd name="connsiteX28" fmla="*/ 9392919 w 12192000"/>
              <a:gd name="connsiteY28" fmla="*/ 994656 h 2237474"/>
              <a:gd name="connsiteX29" fmla="*/ 9278619 w 12192000"/>
              <a:gd name="connsiteY29" fmla="*/ 1011878 h 2237474"/>
              <a:gd name="connsiteX30" fmla="*/ 9268019 w 12192000"/>
              <a:gd name="connsiteY30" fmla="*/ 1007442 h 2237474"/>
              <a:gd name="connsiteX31" fmla="*/ 9234662 w 12192000"/>
              <a:gd name="connsiteY31" fmla="*/ 1023056 h 2237474"/>
              <a:gd name="connsiteX32" fmla="*/ 9181033 w 12192000"/>
              <a:gd name="connsiteY32" fmla="*/ 1037921 h 2237474"/>
              <a:gd name="connsiteX33" fmla="*/ 9155969 w 12192000"/>
              <a:gd name="connsiteY33" fmla="*/ 1046804 h 2237474"/>
              <a:gd name="connsiteX34" fmla="*/ 9133985 w 12192000"/>
              <a:gd name="connsiteY34" fmla="*/ 1046450 h 2237474"/>
              <a:gd name="connsiteX35" fmla="*/ 9003462 w 12192000"/>
              <a:gd name="connsiteY35" fmla="*/ 1042406 h 2237474"/>
              <a:gd name="connsiteX36" fmla="*/ 8968445 w 12192000"/>
              <a:gd name="connsiteY36" fmla="*/ 1052169 h 2237474"/>
              <a:gd name="connsiteX37" fmla="*/ 8886001 w 12192000"/>
              <a:gd name="connsiteY37" fmla="*/ 1067468 h 2237474"/>
              <a:gd name="connsiteX38" fmla="*/ 8838610 w 12192000"/>
              <a:gd name="connsiteY38" fmla="*/ 1075091 h 2237474"/>
              <a:gd name="connsiteX39" fmla="*/ 8750383 w 12192000"/>
              <a:gd name="connsiteY39" fmla="*/ 1097387 h 2237474"/>
              <a:gd name="connsiteX40" fmla="*/ 8665605 w 12192000"/>
              <a:gd name="connsiteY40" fmla="*/ 1110791 h 2237474"/>
              <a:gd name="connsiteX41" fmla="*/ 8584946 w 12192000"/>
              <a:gd name="connsiteY41" fmla="*/ 1135226 h 2237474"/>
              <a:gd name="connsiteX42" fmla="*/ 8460755 w 12192000"/>
              <a:gd name="connsiteY42" fmla="*/ 1203427 h 2237474"/>
              <a:gd name="connsiteX43" fmla="*/ 8419755 w 12192000"/>
              <a:gd name="connsiteY43" fmla="*/ 1216260 h 2237474"/>
              <a:gd name="connsiteX44" fmla="*/ 8411626 w 12192000"/>
              <a:gd name="connsiteY44" fmla="*/ 1214397 h 2237474"/>
              <a:gd name="connsiteX45" fmla="*/ 8363469 w 12192000"/>
              <a:gd name="connsiteY45" fmla="*/ 1246658 h 2237474"/>
              <a:gd name="connsiteX46" fmla="*/ 8275497 w 12192000"/>
              <a:gd name="connsiteY46" fmla="*/ 1264396 h 2237474"/>
              <a:gd name="connsiteX47" fmla="*/ 8206287 w 12192000"/>
              <a:gd name="connsiteY47" fmla="*/ 1273060 h 2237474"/>
              <a:gd name="connsiteX48" fmla="*/ 8139997 w 12192000"/>
              <a:gd name="connsiteY48" fmla="*/ 1282713 h 2237474"/>
              <a:gd name="connsiteX49" fmla="*/ 8074238 w 12192000"/>
              <a:gd name="connsiteY49" fmla="*/ 1301895 h 2237474"/>
              <a:gd name="connsiteX50" fmla="*/ 7942099 w 12192000"/>
              <a:gd name="connsiteY50" fmla="*/ 1336332 h 2237474"/>
              <a:gd name="connsiteX51" fmla="*/ 7902328 w 12192000"/>
              <a:gd name="connsiteY51" fmla="*/ 1345865 h 2237474"/>
              <a:gd name="connsiteX52" fmla="*/ 7840612 w 12192000"/>
              <a:gd name="connsiteY52" fmla="*/ 1369373 h 2237474"/>
              <a:gd name="connsiteX53" fmla="*/ 7786819 w 12192000"/>
              <a:gd name="connsiteY53" fmla="*/ 1378970 h 2237474"/>
              <a:gd name="connsiteX54" fmla="*/ 7548172 w 12192000"/>
              <a:gd name="connsiteY54" fmla="*/ 1417460 h 2237474"/>
              <a:gd name="connsiteX55" fmla="*/ 7483437 w 12192000"/>
              <a:gd name="connsiteY55" fmla="*/ 1478152 h 2237474"/>
              <a:gd name="connsiteX56" fmla="*/ 7377870 w 12192000"/>
              <a:gd name="connsiteY56" fmla="*/ 1523319 h 2237474"/>
              <a:gd name="connsiteX57" fmla="*/ 7230737 w 12192000"/>
              <a:gd name="connsiteY57" fmla="*/ 1562633 h 2237474"/>
              <a:gd name="connsiteX58" fmla="*/ 7224458 w 12192000"/>
              <a:gd name="connsiteY58" fmla="*/ 1573008 h 2237474"/>
              <a:gd name="connsiteX59" fmla="*/ 7183121 w 12192000"/>
              <a:gd name="connsiteY59" fmla="*/ 1595162 h 2237474"/>
              <a:gd name="connsiteX60" fmla="*/ 7164601 w 12192000"/>
              <a:gd name="connsiteY60" fmla="*/ 1606490 h 2237474"/>
              <a:gd name="connsiteX61" fmla="*/ 7031309 w 12192000"/>
              <a:gd name="connsiteY61" fmla="*/ 1619451 h 2237474"/>
              <a:gd name="connsiteX62" fmla="*/ 6900177 w 12192000"/>
              <a:gd name="connsiteY62" fmla="*/ 1636016 h 2237474"/>
              <a:gd name="connsiteX63" fmla="*/ 6795372 w 12192000"/>
              <a:gd name="connsiteY63" fmla="*/ 1644845 h 2237474"/>
              <a:gd name="connsiteX64" fmla="*/ 6692251 w 12192000"/>
              <a:gd name="connsiteY64" fmla="*/ 1656357 h 2237474"/>
              <a:gd name="connsiteX65" fmla="*/ 6655235 w 12192000"/>
              <a:gd name="connsiteY65" fmla="*/ 1661869 h 2237474"/>
              <a:gd name="connsiteX66" fmla="*/ 6554894 w 12192000"/>
              <a:gd name="connsiteY66" fmla="*/ 1664428 h 2237474"/>
              <a:gd name="connsiteX67" fmla="*/ 6516595 w 12192000"/>
              <a:gd name="connsiteY67" fmla="*/ 1667475 h 2237474"/>
              <a:gd name="connsiteX68" fmla="*/ 6508541 w 12192000"/>
              <a:gd name="connsiteY68" fmla="*/ 1668757 h 2237474"/>
              <a:gd name="connsiteX69" fmla="*/ 6471012 w 12192000"/>
              <a:gd name="connsiteY69" fmla="*/ 1678604 h 2237474"/>
              <a:gd name="connsiteX70" fmla="*/ 6364035 w 12192000"/>
              <a:gd name="connsiteY70" fmla="*/ 1667683 h 2237474"/>
              <a:gd name="connsiteX71" fmla="*/ 6280959 w 12192000"/>
              <a:gd name="connsiteY71" fmla="*/ 1689329 h 2237474"/>
              <a:gd name="connsiteX72" fmla="*/ 6243319 w 12192000"/>
              <a:gd name="connsiteY72" fmla="*/ 1695560 h 2237474"/>
              <a:gd name="connsiteX73" fmla="*/ 6098321 w 12192000"/>
              <a:gd name="connsiteY73" fmla="*/ 1721646 h 2237474"/>
              <a:gd name="connsiteX74" fmla="*/ 5880652 w 12192000"/>
              <a:gd name="connsiteY74" fmla="*/ 1779643 h 2237474"/>
              <a:gd name="connsiteX75" fmla="*/ 5785959 w 12192000"/>
              <a:gd name="connsiteY75" fmla="*/ 1775307 h 2237474"/>
              <a:gd name="connsiteX76" fmla="*/ 5643534 w 12192000"/>
              <a:gd name="connsiteY76" fmla="*/ 1802919 h 2237474"/>
              <a:gd name="connsiteX77" fmla="*/ 5518799 w 12192000"/>
              <a:gd name="connsiteY77" fmla="*/ 1818312 h 2237474"/>
              <a:gd name="connsiteX78" fmla="*/ 5505014 w 12192000"/>
              <a:gd name="connsiteY78" fmla="*/ 1819259 h 2237474"/>
              <a:gd name="connsiteX79" fmla="*/ 5453307 w 12192000"/>
              <a:gd name="connsiteY79" fmla="*/ 1815450 h 2237474"/>
              <a:gd name="connsiteX80" fmla="*/ 5221533 w 12192000"/>
              <a:gd name="connsiteY80" fmla="*/ 1846950 h 2237474"/>
              <a:gd name="connsiteX81" fmla="*/ 5149802 w 12192000"/>
              <a:gd name="connsiteY81" fmla="*/ 1844846 h 2237474"/>
              <a:gd name="connsiteX82" fmla="*/ 5114927 w 12192000"/>
              <a:gd name="connsiteY82" fmla="*/ 1847827 h 2237474"/>
              <a:gd name="connsiteX83" fmla="*/ 5108970 w 12192000"/>
              <a:gd name="connsiteY83" fmla="*/ 1847935 h 2237474"/>
              <a:gd name="connsiteX84" fmla="*/ 5067961 w 12192000"/>
              <a:gd name="connsiteY84" fmla="*/ 1845917 h 2237474"/>
              <a:gd name="connsiteX85" fmla="*/ 5007075 w 12192000"/>
              <a:gd name="connsiteY85" fmla="*/ 1838626 h 2237474"/>
              <a:gd name="connsiteX86" fmla="*/ 4944087 w 12192000"/>
              <a:gd name="connsiteY86" fmla="*/ 1823332 h 2237474"/>
              <a:gd name="connsiteX87" fmla="*/ 4907662 w 12192000"/>
              <a:gd name="connsiteY87" fmla="*/ 1816900 h 2237474"/>
              <a:gd name="connsiteX88" fmla="*/ 4882386 w 12192000"/>
              <a:gd name="connsiteY88" fmla="*/ 1809844 h 2237474"/>
              <a:gd name="connsiteX89" fmla="*/ 4811440 w 12192000"/>
              <a:gd name="connsiteY89" fmla="*/ 1804655 h 2237474"/>
              <a:gd name="connsiteX90" fmla="*/ 4691075 w 12192000"/>
              <a:gd name="connsiteY90" fmla="*/ 1801389 h 2237474"/>
              <a:gd name="connsiteX91" fmla="*/ 4611738 w 12192000"/>
              <a:gd name="connsiteY91" fmla="*/ 1776964 h 2237474"/>
              <a:gd name="connsiteX92" fmla="*/ 4560070 w 12192000"/>
              <a:gd name="connsiteY92" fmla="*/ 1785640 h 2237474"/>
              <a:gd name="connsiteX93" fmla="*/ 4536503 w 12192000"/>
              <a:gd name="connsiteY93" fmla="*/ 1785334 h 2237474"/>
              <a:gd name="connsiteX94" fmla="*/ 4513724 w 12192000"/>
              <a:gd name="connsiteY94" fmla="*/ 1791996 h 2237474"/>
              <a:gd name="connsiteX95" fmla="*/ 4459810 w 12192000"/>
              <a:gd name="connsiteY95" fmla="*/ 1797886 h 2237474"/>
              <a:gd name="connsiteX96" fmla="*/ 4379064 w 12192000"/>
              <a:gd name="connsiteY96" fmla="*/ 1817177 h 2237474"/>
              <a:gd name="connsiteX97" fmla="*/ 4290981 w 12192000"/>
              <a:gd name="connsiteY97" fmla="*/ 1839677 h 2237474"/>
              <a:gd name="connsiteX98" fmla="*/ 4238372 w 12192000"/>
              <a:gd name="connsiteY98" fmla="*/ 1851480 h 2237474"/>
              <a:gd name="connsiteX99" fmla="*/ 4232517 w 12192000"/>
              <a:gd name="connsiteY99" fmla="*/ 1852567 h 2237474"/>
              <a:gd name="connsiteX100" fmla="*/ 4191732 w 12192000"/>
              <a:gd name="connsiteY100" fmla="*/ 1857328 h 2237474"/>
              <a:gd name="connsiteX101" fmla="*/ 4065532 w 12192000"/>
              <a:gd name="connsiteY101" fmla="*/ 1855477 h 2237474"/>
              <a:gd name="connsiteX102" fmla="*/ 4028460 w 12192000"/>
              <a:gd name="connsiteY102" fmla="*/ 1855137 h 2237474"/>
              <a:gd name="connsiteX103" fmla="*/ 4002267 w 12192000"/>
              <a:gd name="connsiteY103" fmla="*/ 1852352 h 2237474"/>
              <a:gd name="connsiteX104" fmla="*/ 3931396 w 12192000"/>
              <a:gd name="connsiteY104" fmla="*/ 1858915 h 2237474"/>
              <a:gd name="connsiteX105" fmla="*/ 3812162 w 12192000"/>
              <a:gd name="connsiteY105" fmla="*/ 1875501 h 2237474"/>
              <a:gd name="connsiteX106" fmla="*/ 3729530 w 12192000"/>
              <a:gd name="connsiteY106" fmla="*/ 1864513 h 2237474"/>
              <a:gd name="connsiteX107" fmla="*/ 3680177 w 12192000"/>
              <a:gd name="connsiteY107" fmla="*/ 1881552 h 2237474"/>
              <a:gd name="connsiteX108" fmla="*/ 3567259 w 12192000"/>
              <a:gd name="connsiteY108" fmla="*/ 1893482 h 2237474"/>
              <a:gd name="connsiteX109" fmla="*/ 3405770 w 12192000"/>
              <a:gd name="connsiteY109" fmla="*/ 1904591 h 2237474"/>
              <a:gd name="connsiteX110" fmla="*/ 3280097 w 12192000"/>
              <a:gd name="connsiteY110" fmla="*/ 1919610 h 2237474"/>
              <a:gd name="connsiteX111" fmla="*/ 3123424 w 12192000"/>
              <a:gd name="connsiteY111" fmla="*/ 1952930 h 2237474"/>
              <a:gd name="connsiteX112" fmla="*/ 3009910 w 12192000"/>
              <a:gd name="connsiteY112" fmla="*/ 1957866 h 2237474"/>
              <a:gd name="connsiteX113" fmla="*/ 2995934 w 12192000"/>
              <a:gd name="connsiteY113" fmla="*/ 1967085 h 2237474"/>
              <a:gd name="connsiteX114" fmla="*/ 2980071 w 12192000"/>
              <a:gd name="connsiteY114" fmla="*/ 1972988 h 2237474"/>
              <a:gd name="connsiteX115" fmla="*/ 2978094 w 12192000"/>
              <a:gd name="connsiteY115" fmla="*/ 1972369 h 2237474"/>
              <a:gd name="connsiteX116" fmla="*/ 2942858 w 12192000"/>
              <a:gd name="connsiteY116" fmla="*/ 1981367 h 2237474"/>
              <a:gd name="connsiteX117" fmla="*/ 2875436 w 12192000"/>
              <a:gd name="connsiteY117" fmla="*/ 1996977 h 2237474"/>
              <a:gd name="connsiteX118" fmla="*/ 2874892 w 12192000"/>
              <a:gd name="connsiteY118" fmla="*/ 1996085 h 2237474"/>
              <a:gd name="connsiteX119" fmla="*/ 2864145 w 12192000"/>
              <a:gd name="connsiteY119" fmla="*/ 1994061 h 2237474"/>
              <a:gd name="connsiteX120" fmla="*/ 2843662 w 12192000"/>
              <a:gd name="connsiteY120" fmla="*/ 1992498 h 2237474"/>
              <a:gd name="connsiteX121" fmla="*/ 2796128 w 12192000"/>
              <a:gd name="connsiteY121" fmla="*/ 1976403 h 2237474"/>
              <a:gd name="connsiteX122" fmla="*/ 2756784 w 12192000"/>
              <a:gd name="connsiteY122" fmla="*/ 1985116 h 2237474"/>
              <a:gd name="connsiteX123" fmla="*/ 2748833 w 12192000"/>
              <a:gd name="connsiteY123" fmla="*/ 1986323 h 2237474"/>
              <a:gd name="connsiteX124" fmla="*/ 2748661 w 12192000"/>
              <a:gd name="connsiteY124" fmla="*/ 1986122 h 2237474"/>
              <a:gd name="connsiteX125" fmla="*/ 2740251 w 12192000"/>
              <a:gd name="connsiteY125" fmla="*/ 1986946 h 2237474"/>
              <a:gd name="connsiteX126" fmla="*/ 2718916 w 12192000"/>
              <a:gd name="connsiteY126" fmla="*/ 1990867 h 2237474"/>
              <a:gd name="connsiteX127" fmla="*/ 2713522 w 12192000"/>
              <a:gd name="connsiteY127" fmla="*/ 1990173 h 2237474"/>
              <a:gd name="connsiteX128" fmla="*/ 2680597 w 12192000"/>
              <a:gd name="connsiteY128" fmla="*/ 1984996 h 2237474"/>
              <a:gd name="connsiteX129" fmla="*/ 2578178 w 12192000"/>
              <a:gd name="connsiteY129" fmla="*/ 1990531 h 2237474"/>
              <a:gd name="connsiteX130" fmla="*/ 2476147 w 12192000"/>
              <a:gd name="connsiteY130" fmla="*/ 1998305 h 2237474"/>
              <a:gd name="connsiteX131" fmla="*/ 2373568 w 12192000"/>
              <a:gd name="connsiteY131" fmla="*/ 2003219 h 2237474"/>
              <a:gd name="connsiteX132" fmla="*/ 2321399 w 12192000"/>
              <a:gd name="connsiteY132" fmla="*/ 1989467 h 2237474"/>
              <a:gd name="connsiteX133" fmla="*/ 2315525 w 12192000"/>
              <a:gd name="connsiteY133" fmla="*/ 1989708 h 2237474"/>
              <a:gd name="connsiteX134" fmla="*/ 2300792 w 12192000"/>
              <a:gd name="connsiteY134" fmla="*/ 1994290 h 2237474"/>
              <a:gd name="connsiteX135" fmla="*/ 2295469 w 12192000"/>
              <a:gd name="connsiteY135" fmla="*/ 1996659 h 2237474"/>
              <a:gd name="connsiteX136" fmla="*/ 2287219 w 12192000"/>
              <a:gd name="connsiteY136" fmla="*/ 1998750 h 2237474"/>
              <a:gd name="connsiteX137" fmla="*/ 2286948 w 12192000"/>
              <a:gd name="connsiteY137" fmla="*/ 1998596 h 2237474"/>
              <a:gd name="connsiteX138" fmla="*/ 2243069 w 12192000"/>
              <a:gd name="connsiteY138" fmla="*/ 2015111 h 2237474"/>
              <a:gd name="connsiteX139" fmla="*/ 2186609 w 12192000"/>
              <a:gd name="connsiteY139" fmla="*/ 2008263 h 2237474"/>
              <a:gd name="connsiteX140" fmla="*/ 2164831 w 12192000"/>
              <a:gd name="connsiteY140" fmla="*/ 2010143 h 2237474"/>
              <a:gd name="connsiteX141" fmla="*/ 2152836 w 12192000"/>
              <a:gd name="connsiteY141" fmla="*/ 2010048 h 2237474"/>
              <a:gd name="connsiteX142" fmla="*/ 2117102 w 12192000"/>
              <a:gd name="connsiteY142" fmla="*/ 2023004 h 2237474"/>
              <a:gd name="connsiteX143" fmla="*/ 2111935 w 12192000"/>
              <a:gd name="connsiteY143" fmla="*/ 2023163 h 2237474"/>
              <a:gd name="connsiteX144" fmla="*/ 2089991 w 12192000"/>
              <a:gd name="connsiteY144" fmla="*/ 2034193 h 2237474"/>
              <a:gd name="connsiteX145" fmla="*/ 2058061 w 12192000"/>
              <a:gd name="connsiteY145" fmla="*/ 2047942 h 2237474"/>
              <a:gd name="connsiteX146" fmla="*/ 2055737 w 12192000"/>
              <a:gd name="connsiteY146" fmla="*/ 2047704 h 2237474"/>
              <a:gd name="connsiteX147" fmla="*/ 2042244 w 12192000"/>
              <a:gd name="connsiteY147" fmla="*/ 2055560 h 2237474"/>
              <a:gd name="connsiteX148" fmla="*/ 1976224 w 12192000"/>
              <a:gd name="connsiteY148" fmla="*/ 2074257 h 2237474"/>
              <a:gd name="connsiteX149" fmla="*/ 1877728 w 12192000"/>
              <a:gd name="connsiteY149" fmla="*/ 2101004 h 2237474"/>
              <a:gd name="connsiteX150" fmla="*/ 1759056 w 12192000"/>
              <a:gd name="connsiteY150" fmla="*/ 2125608 h 2237474"/>
              <a:gd name="connsiteX151" fmla="*/ 1637948 w 12192000"/>
              <a:gd name="connsiteY151" fmla="*/ 2172597 h 2237474"/>
              <a:gd name="connsiteX152" fmla="*/ 1434549 w 12192000"/>
              <a:gd name="connsiteY152" fmla="*/ 2234522 h 2237474"/>
              <a:gd name="connsiteX153" fmla="*/ 1398481 w 12192000"/>
              <a:gd name="connsiteY153" fmla="*/ 2237074 h 2237474"/>
              <a:gd name="connsiteX154" fmla="*/ 1398407 w 12192000"/>
              <a:gd name="connsiteY154" fmla="*/ 2237095 h 2237474"/>
              <a:gd name="connsiteX155" fmla="*/ 1370962 w 12192000"/>
              <a:gd name="connsiteY155" fmla="*/ 2237474 h 2237474"/>
              <a:gd name="connsiteX156" fmla="*/ 1356367 w 12192000"/>
              <a:gd name="connsiteY156" fmla="*/ 2235089 h 2237474"/>
              <a:gd name="connsiteX157" fmla="*/ 1324828 w 12192000"/>
              <a:gd name="connsiteY157" fmla="*/ 2231968 h 2237474"/>
              <a:gd name="connsiteX158" fmla="*/ 1297744 w 12192000"/>
              <a:gd name="connsiteY158" fmla="*/ 2235849 h 2237474"/>
              <a:gd name="connsiteX159" fmla="*/ 1286236 w 12192000"/>
              <a:gd name="connsiteY159" fmla="*/ 2233135 h 2237474"/>
              <a:gd name="connsiteX160" fmla="*/ 1283504 w 12192000"/>
              <a:gd name="connsiteY160" fmla="*/ 2233797 h 2237474"/>
              <a:gd name="connsiteX161" fmla="*/ 1279765 w 12192000"/>
              <a:gd name="connsiteY161" fmla="*/ 2229639 h 2237474"/>
              <a:gd name="connsiteX162" fmla="*/ 1195347 w 12192000"/>
              <a:gd name="connsiteY162" fmla="*/ 2212354 h 2237474"/>
              <a:gd name="connsiteX163" fmla="*/ 970251 w 12192000"/>
              <a:gd name="connsiteY163" fmla="*/ 2221029 h 2237474"/>
              <a:gd name="connsiteX164" fmla="*/ 812914 w 12192000"/>
              <a:gd name="connsiteY164" fmla="*/ 2202752 h 2237474"/>
              <a:gd name="connsiteX165" fmla="*/ 800195 w 12192000"/>
              <a:gd name="connsiteY165" fmla="*/ 2209407 h 2237474"/>
              <a:gd name="connsiteX166" fmla="*/ 784978 w 12192000"/>
              <a:gd name="connsiteY166" fmla="*/ 2212360 h 2237474"/>
              <a:gd name="connsiteX167" fmla="*/ 681987 w 12192000"/>
              <a:gd name="connsiteY167" fmla="*/ 2216757 h 2237474"/>
              <a:gd name="connsiteX168" fmla="*/ 669923 w 12192000"/>
              <a:gd name="connsiteY168" fmla="*/ 2211682 h 2237474"/>
              <a:gd name="connsiteX169" fmla="*/ 648680 w 12192000"/>
              <a:gd name="connsiteY169" fmla="*/ 2206229 h 2237474"/>
              <a:gd name="connsiteX170" fmla="*/ 597225 w 12192000"/>
              <a:gd name="connsiteY170" fmla="*/ 2180999 h 2237474"/>
              <a:gd name="connsiteX171" fmla="*/ 558449 w 12192000"/>
              <a:gd name="connsiteY171" fmla="*/ 2182346 h 2237474"/>
              <a:gd name="connsiteX172" fmla="*/ 550517 w 12192000"/>
              <a:gd name="connsiteY172" fmla="*/ 2182060 h 2237474"/>
              <a:gd name="connsiteX173" fmla="*/ 550309 w 12192000"/>
              <a:gd name="connsiteY173" fmla="*/ 2181825 h 2237474"/>
              <a:gd name="connsiteX174" fmla="*/ 541836 w 12192000"/>
              <a:gd name="connsiteY174" fmla="*/ 2181063 h 2237474"/>
              <a:gd name="connsiteX175" fmla="*/ 536057 w 12192000"/>
              <a:gd name="connsiteY175" fmla="*/ 2181537 h 2237474"/>
              <a:gd name="connsiteX176" fmla="*/ 520671 w 12192000"/>
              <a:gd name="connsiteY176" fmla="*/ 2180980 h 2237474"/>
              <a:gd name="connsiteX177" fmla="*/ 515024 w 12192000"/>
              <a:gd name="connsiteY177" fmla="*/ 2179258 h 2237474"/>
              <a:gd name="connsiteX178" fmla="*/ 512278 w 12192000"/>
              <a:gd name="connsiteY178" fmla="*/ 2176369 h 2237474"/>
              <a:gd name="connsiteX179" fmla="*/ 480419 w 12192000"/>
              <a:gd name="connsiteY179" fmla="*/ 2167807 h 2237474"/>
              <a:gd name="connsiteX180" fmla="*/ 413835 w 12192000"/>
              <a:gd name="connsiteY180" fmla="*/ 2156783 h 2237474"/>
              <a:gd name="connsiteX181" fmla="*/ 376513 w 12192000"/>
              <a:gd name="connsiteY181" fmla="*/ 2154014 h 2237474"/>
              <a:gd name="connsiteX182" fmla="*/ 273386 w 12192000"/>
              <a:gd name="connsiteY182" fmla="*/ 2142551 h 2237474"/>
              <a:gd name="connsiteX183" fmla="*/ 169207 w 12192000"/>
              <a:gd name="connsiteY183" fmla="*/ 2128100 h 2237474"/>
              <a:gd name="connsiteX184" fmla="*/ 93149 w 12192000"/>
              <a:gd name="connsiteY184" fmla="*/ 2105324 h 2237474"/>
              <a:gd name="connsiteX185" fmla="*/ 88109 w 12192000"/>
              <a:gd name="connsiteY185" fmla="*/ 2106704 h 2237474"/>
              <a:gd name="connsiteX186" fmla="*/ 80022 w 12192000"/>
              <a:gd name="connsiteY186" fmla="*/ 2107254 h 2237474"/>
              <a:gd name="connsiteX187" fmla="*/ 79717 w 12192000"/>
              <a:gd name="connsiteY187" fmla="*/ 2107046 h 2237474"/>
              <a:gd name="connsiteX188" fmla="*/ 72352 w 12192000"/>
              <a:gd name="connsiteY188" fmla="*/ 2107991 h 2237474"/>
              <a:gd name="connsiteX189" fmla="*/ 37645 w 12192000"/>
              <a:gd name="connsiteY189" fmla="*/ 2115401 h 2237474"/>
              <a:gd name="connsiteX190" fmla="*/ 4572 w 12192000"/>
              <a:gd name="connsiteY190" fmla="*/ 2111091 h 2237474"/>
              <a:gd name="connsiteX191" fmla="*/ 0 w 12192000"/>
              <a:gd name="connsiteY191" fmla="*/ 2110468 h 2237474"/>
              <a:gd name="connsiteX192" fmla="*/ 0 w 12192000"/>
              <a:gd name="connsiteY192"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20512 w 12192000"/>
              <a:gd name="connsiteY6" fmla="*/ 745392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46594 w 12192000"/>
              <a:gd name="connsiteY12" fmla="*/ 765069 h 2237474"/>
              <a:gd name="connsiteX13" fmla="*/ 10805004 w 12192000"/>
              <a:gd name="connsiteY13" fmla="*/ 757573 h 2237474"/>
              <a:gd name="connsiteX14" fmla="*/ 10739478 w 12192000"/>
              <a:gd name="connsiteY14" fmla="*/ 776841 h 2237474"/>
              <a:gd name="connsiteX15" fmla="*/ 10458762 w 12192000"/>
              <a:gd name="connsiteY15" fmla="*/ 755400 h 2237474"/>
              <a:gd name="connsiteX16" fmla="*/ 10211200 w 12192000"/>
              <a:gd name="connsiteY16" fmla="*/ 767513 h 2237474"/>
              <a:gd name="connsiteX17" fmla="*/ 10167995 w 12192000"/>
              <a:gd name="connsiteY17" fmla="*/ 760843 h 2237474"/>
              <a:gd name="connsiteX18" fmla="*/ 9997044 w 12192000"/>
              <a:gd name="connsiteY18" fmla="*/ 780129 h 2237474"/>
              <a:gd name="connsiteX19" fmla="*/ 9943887 w 12192000"/>
              <a:gd name="connsiteY19" fmla="*/ 804141 h 2237474"/>
              <a:gd name="connsiteX20" fmla="*/ 9918248 w 12192000"/>
              <a:gd name="connsiteY20" fmla="*/ 816628 h 2237474"/>
              <a:gd name="connsiteX21" fmla="*/ 9767091 w 12192000"/>
              <a:gd name="connsiteY21" fmla="*/ 870550 h 2237474"/>
              <a:gd name="connsiteX22" fmla="*/ 9683005 w 12192000"/>
              <a:gd name="connsiteY22" fmla="*/ 894128 h 2237474"/>
              <a:gd name="connsiteX23" fmla="*/ 9594438 w 12192000"/>
              <a:gd name="connsiteY23" fmla="*/ 919051 h 2237474"/>
              <a:gd name="connsiteX24" fmla="*/ 9544189 w 12192000"/>
              <a:gd name="connsiteY24" fmla="*/ 938966 h 2237474"/>
              <a:gd name="connsiteX25" fmla="*/ 9500499 w 12192000"/>
              <a:gd name="connsiteY25" fmla="*/ 954680 h 2237474"/>
              <a:gd name="connsiteX26" fmla="*/ 9428195 w 12192000"/>
              <a:gd name="connsiteY26" fmla="*/ 986225 h 2237474"/>
              <a:gd name="connsiteX27" fmla="*/ 9410017 w 12192000"/>
              <a:gd name="connsiteY27" fmla="*/ 993931 h 2237474"/>
              <a:gd name="connsiteX28" fmla="*/ 9392919 w 12192000"/>
              <a:gd name="connsiteY28" fmla="*/ 994656 h 2237474"/>
              <a:gd name="connsiteX29" fmla="*/ 9278619 w 12192000"/>
              <a:gd name="connsiteY29" fmla="*/ 1011878 h 2237474"/>
              <a:gd name="connsiteX30" fmla="*/ 9268019 w 12192000"/>
              <a:gd name="connsiteY30" fmla="*/ 1007442 h 2237474"/>
              <a:gd name="connsiteX31" fmla="*/ 9234662 w 12192000"/>
              <a:gd name="connsiteY31" fmla="*/ 1023056 h 2237474"/>
              <a:gd name="connsiteX32" fmla="*/ 9181033 w 12192000"/>
              <a:gd name="connsiteY32" fmla="*/ 1037921 h 2237474"/>
              <a:gd name="connsiteX33" fmla="*/ 9155969 w 12192000"/>
              <a:gd name="connsiteY33" fmla="*/ 1046804 h 2237474"/>
              <a:gd name="connsiteX34" fmla="*/ 9133985 w 12192000"/>
              <a:gd name="connsiteY34" fmla="*/ 1046450 h 2237474"/>
              <a:gd name="connsiteX35" fmla="*/ 9003462 w 12192000"/>
              <a:gd name="connsiteY35" fmla="*/ 1042406 h 2237474"/>
              <a:gd name="connsiteX36" fmla="*/ 8968445 w 12192000"/>
              <a:gd name="connsiteY36" fmla="*/ 1052169 h 2237474"/>
              <a:gd name="connsiteX37" fmla="*/ 8886001 w 12192000"/>
              <a:gd name="connsiteY37" fmla="*/ 1067468 h 2237474"/>
              <a:gd name="connsiteX38" fmla="*/ 8838610 w 12192000"/>
              <a:gd name="connsiteY38" fmla="*/ 1075091 h 2237474"/>
              <a:gd name="connsiteX39" fmla="*/ 8750383 w 12192000"/>
              <a:gd name="connsiteY39" fmla="*/ 1097387 h 2237474"/>
              <a:gd name="connsiteX40" fmla="*/ 8665605 w 12192000"/>
              <a:gd name="connsiteY40" fmla="*/ 1110791 h 2237474"/>
              <a:gd name="connsiteX41" fmla="*/ 8584946 w 12192000"/>
              <a:gd name="connsiteY41" fmla="*/ 1135226 h 2237474"/>
              <a:gd name="connsiteX42" fmla="*/ 8460755 w 12192000"/>
              <a:gd name="connsiteY42" fmla="*/ 1203427 h 2237474"/>
              <a:gd name="connsiteX43" fmla="*/ 8419755 w 12192000"/>
              <a:gd name="connsiteY43" fmla="*/ 1216260 h 2237474"/>
              <a:gd name="connsiteX44" fmla="*/ 8411626 w 12192000"/>
              <a:gd name="connsiteY44" fmla="*/ 1214397 h 2237474"/>
              <a:gd name="connsiteX45" fmla="*/ 8363469 w 12192000"/>
              <a:gd name="connsiteY45" fmla="*/ 1246658 h 2237474"/>
              <a:gd name="connsiteX46" fmla="*/ 8275497 w 12192000"/>
              <a:gd name="connsiteY46" fmla="*/ 1264396 h 2237474"/>
              <a:gd name="connsiteX47" fmla="*/ 8206287 w 12192000"/>
              <a:gd name="connsiteY47" fmla="*/ 1273060 h 2237474"/>
              <a:gd name="connsiteX48" fmla="*/ 8139997 w 12192000"/>
              <a:gd name="connsiteY48" fmla="*/ 1282713 h 2237474"/>
              <a:gd name="connsiteX49" fmla="*/ 8074238 w 12192000"/>
              <a:gd name="connsiteY49" fmla="*/ 1301895 h 2237474"/>
              <a:gd name="connsiteX50" fmla="*/ 7942099 w 12192000"/>
              <a:gd name="connsiteY50" fmla="*/ 1336332 h 2237474"/>
              <a:gd name="connsiteX51" fmla="*/ 7902328 w 12192000"/>
              <a:gd name="connsiteY51" fmla="*/ 1345865 h 2237474"/>
              <a:gd name="connsiteX52" fmla="*/ 7840612 w 12192000"/>
              <a:gd name="connsiteY52" fmla="*/ 1369373 h 2237474"/>
              <a:gd name="connsiteX53" fmla="*/ 7786819 w 12192000"/>
              <a:gd name="connsiteY53" fmla="*/ 1378970 h 2237474"/>
              <a:gd name="connsiteX54" fmla="*/ 7548172 w 12192000"/>
              <a:gd name="connsiteY54" fmla="*/ 1417460 h 2237474"/>
              <a:gd name="connsiteX55" fmla="*/ 7483437 w 12192000"/>
              <a:gd name="connsiteY55" fmla="*/ 1478152 h 2237474"/>
              <a:gd name="connsiteX56" fmla="*/ 7377870 w 12192000"/>
              <a:gd name="connsiteY56" fmla="*/ 1523319 h 2237474"/>
              <a:gd name="connsiteX57" fmla="*/ 7230737 w 12192000"/>
              <a:gd name="connsiteY57" fmla="*/ 1562633 h 2237474"/>
              <a:gd name="connsiteX58" fmla="*/ 7224458 w 12192000"/>
              <a:gd name="connsiteY58" fmla="*/ 1573008 h 2237474"/>
              <a:gd name="connsiteX59" fmla="*/ 7183121 w 12192000"/>
              <a:gd name="connsiteY59" fmla="*/ 1595162 h 2237474"/>
              <a:gd name="connsiteX60" fmla="*/ 7164601 w 12192000"/>
              <a:gd name="connsiteY60" fmla="*/ 1606490 h 2237474"/>
              <a:gd name="connsiteX61" fmla="*/ 7031309 w 12192000"/>
              <a:gd name="connsiteY61" fmla="*/ 1619451 h 2237474"/>
              <a:gd name="connsiteX62" fmla="*/ 6900177 w 12192000"/>
              <a:gd name="connsiteY62" fmla="*/ 1636016 h 2237474"/>
              <a:gd name="connsiteX63" fmla="*/ 6795372 w 12192000"/>
              <a:gd name="connsiteY63" fmla="*/ 1644845 h 2237474"/>
              <a:gd name="connsiteX64" fmla="*/ 6692251 w 12192000"/>
              <a:gd name="connsiteY64" fmla="*/ 1656357 h 2237474"/>
              <a:gd name="connsiteX65" fmla="*/ 6655235 w 12192000"/>
              <a:gd name="connsiteY65" fmla="*/ 1661869 h 2237474"/>
              <a:gd name="connsiteX66" fmla="*/ 6554894 w 12192000"/>
              <a:gd name="connsiteY66" fmla="*/ 1664428 h 2237474"/>
              <a:gd name="connsiteX67" fmla="*/ 6516595 w 12192000"/>
              <a:gd name="connsiteY67" fmla="*/ 1667475 h 2237474"/>
              <a:gd name="connsiteX68" fmla="*/ 6508541 w 12192000"/>
              <a:gd name="connsiteY68" fmla="*/ 1668757 h 2237474"/>
              <a:gd name="connsiteX69" fmla="*/ 6471012 w 12192000"/>
              <a:gd name="connsiteY69" fmla="*/ 1678604 h 2237474"/>
              <a:gd name="connsiteX70" fmla="*/ 6364035 w 12192000"/>
              <a:gd name="connsiteY70" fmla="*/ 1667683 h 2237474"/>
              <a:gd name="connsiteX71" fmla="*/ 6280959 w 12192000"/>
              <a:gd name="connsiteY71" fmla="*/ 1689329 h 2237474"/>
              <a:gd name="connsiteX72" fmla="*/ 6243319 w 12192000"/>
              <a:gd name="connsiteY72" fmla="*/ 1695560 h 2237474"/>
              <a:gd name="connsiteX73" fmla="*/ 6098321 w 12192000"/>
              <a:gd name="connsiteY73" fmla="*/ 1721646 h 2237474"/>
              <a:gd name="connsiteX74" fmla="*/ 5880652 w 12192000"/>
              <a:gd name="connsiteY74" fmla="*/ 1779643 h 2237474"/>
              <a:gd name="connsiteX75" fmla="*/ 5785959 w 12192000"/>
              <a:gd name="connsiteY75" fmla="*/ 1775307 h 2237474"/>
              <a:gd name="connsiteX76" fmla="*/ 5643534 w 12192000"/>
              <a:gd name="connsiteY76" fmla="*/ 1802919 h 2237474"/>
              <a:gd name="connsiteX77" fmla="*/ 5518799 w 12192000"/>
              <a:gd name="connsiteY77" fmla="*/ 1818312 h 2237474"/>
              <a:gd name="connsiteX78" fmla="*/ 5505014 w 12192000"/>
              <a:gd name="connsiteY78" fmla="*/ 1819259 h 2237474"/>
              <a:gd name="connsiteX79" fmla="*/ 5453307 w 12192000"/>
              <a:gd name="connsiteY79" fmla="*/ 1815450 h 2237474"/>
              <a:gd name="connsiteX80" fmla="*/ 5221533 w 12192000"/>
              <a:gd name="connsiteY80" fmla="*/ 1846950 h 2237474"/>
              <a:gd name="connsiteX81" fmla="*/ 5149802 w 12192000"/>
              <a:gd name="connsiteY81" fmla="*/ 1844846 h 2237474"/>
              <a:gd name="connsiteX82" fmla="*/ 5114927 w 12192000"/>
              <a:gd name="connsiteY82" fmla="*/ 1847827 h 2237474"/>
              <a:gd name="connsiteX83" fmla="*/ 5108970 w 12192000"/>
              <a:gd name="connsiteY83" fmla="*/ 1847935 h 2237474"/>
              <a:gd name="connsiteX84" fmla="*/ 5067961 w 12192000"/>
              <a:gd name="connsiteY84" fmla="*/ 1845917 h 2237474"/>
              <a:gd name="connsiteX85" fmla="*/ 5007075 w 12192000"/>
              <a:gd name="connsiteY85" fmla="*/ 1838626 h 2237474"/>
              <a:gd name="connsiteX86" fmla="*/ 4944087 w 12192000"/>
              <a:gd name="connsiteY86" fmla="*/ 1823332 h 2237474"/>
              <a:gd name="connsiteX87" fmla="*/ 4907662 w 12192000"/>
              <a:gd name="connsiteY87" fmla="*/ 1816900 h 2237474"/>
              <a:gd name="connsiteX88" fmla="*/ 4882386 w 12192000"/>
              <a:gd name="connsiteY88" fmla="*/ 1809844 h 2237474"/>
              <a:gd name="connsiteX89" fmla="*/ 4811440 w 12192000"/>
              <a:gd name="connsiteY89" fmla="*/ 1804655 h 2237474"/>
              <a:gd name="connsiteX90" fmla="*/ 4691075 w 12192000"/>
              <a:gd name="connsiteY90" fmla="*/ 1801389 h 2237474"/>
              <a:gd name="connsiteX91" fmla="*/ 4611738 w 12192000"/>
              <a:gd name="connsiteY91" fmla="*/ 1776964 h 2237474"/>
              <a:gd name="connsiteX92" fmla="*/ 4560070 w 12192000"/>
              <a:gd name="connsiteY92" fmla="*/ 1785640 h 2237474"/>
              <a:gd name="connsiteX93" fmla="*/ 4536503 w 12192000"/>
              <a:gd name="connsiteY93" fmla="*/ 1785334 h 2237474"/>
              <a:gd name="connsiteX94" fmla="*/ 4513724 w 12192000"/>
              <a:gd name="connsiteY94" fmla="*/ 1791996 h 2237474"/>
              <a:gd name="connsiteX95" fmla="*/ 4459810 w 12192000"/>
              <a:gd name="connsiteY95" fmla="*/ 1797886 h 2237474"/>
              <a:gd name="connsiteX96" fmla="*/ 4379064 w 12192000"/>
              <a:gd name="connsiteY96" fmla="*/ 1817177 h 2237474"/>
              <a:gd name="connsiteX97" fmla="*/ 4290981 w 12192000"/>
              <a:gd name="connsiteY97" fmla="*/ 1839677 h 2237474"/>
              <a:gd name="connsiteX98" fmla="*/ 4238372 w 12192000"/>
              <a:gd name="connsiteY98" fmla="*/ 1851480 h 2237474"/>
              <a:gd name="connsiteX99" fmla="*/ 4232517 w 12192000"/>
              <a:gd name="connsiteY99" fmla="*/ 1852567 h 2237474"/>
              <a:gd name="connsiteX100" fmla="*/ 4191732 w 12192000"/>
              <a:gd name="connsiteY100" fmla="*/ 1857328 h 2237474"/>
              <a:gd name="connsiteX101" fmla="*/ 4065532 w 12192000"/>
              <a:gd name="connsiteY101" fmla="*/ 1855477 h 2237474"/>
              <a:gd name="connsiteX102" fmla="*/ 4028460 w 12192000"/>
              <a:gd name="connsiteY102" fmla="*/ 1855137 h 2237474"/>
              <a:gd name="connsiteX103" fmla="*/ 4002267 w 12192000"/>
              <a:gd name="connsiteY103" fmla="*/ 1852352 h 2237474"/>
              <a:gd name="connsiteX104" fmla="*/ 3931396 w 12192000"/>
              <a:gd name="connsiteY104" fmla="*/ 1858915 h 2237474"/>
              <a:gd name="connsiteX105" fmla="*/ 3812162 w 12192000"/>
              <a:gd name="connsiteY105" fmla="*/ 1875501 h 2237474"/>
              <a:gd name="connsiteX106" fmla="*/ 3729530 w 12192000"/>
              <a:gd name="connsiteY106" fmla="*/ 1864513 h 2237474"/>
              <a:gd name="connsiteX107" fmla="*/ 3680177 w 12192000"/>
              <a:gd name="connsiteY107" fmla="*/ 1881552 h 2237474"/>
              <a:gd name="connsiteX108" fmla="*/ 3567259 w 12192000"/>
              <a:gd name="connsiteY108" fmla="*/ 1893482 h 2237474"/>
              <a:gd name="connsiteX109" fmla="*/ 3405770 w 12192000"/>
              <a:gd name="connsiteY109" fmla="*/ 1904591 h 2237474"/>
              <a:gd name="connsiteX110" fmla="*/ 3280097 w 12192000"/>
              <a:gd name="connsiteY110" fmla="*/ 1919610 h 2237474"/>
              <a:gd name="connsiteX111" fmla="*/ 3123424 w 12192000"/>
              <a:gd name="connsiteY111" fmla="*/ 1952930 h 2237474"/>
              <a:gd name="connsiteX112" fmla="*/ 3009910 w 12192000"/>
              <a:gd name="connsiteY112" fmla="*/ 1957866 h 2237474"/>
              <a:gd name="connsiteX113" fmla="*/ 2995934 w 12192000"/>
              <a:gd name="connsiteY113" fmla="*/ 1967085 h 2237474"/>
              <a:gd name="connsiteX114" fmla="*/ 2980071 w 12192000"/>
              <a:gd name="connsiteY114" fmla="*/ 1972988 h 2237474"/>
              <a:gd name="connsiteX115" fmla="*/ 2978094 w 12192000"/>
              <a:gd name="connsiteY115" fmla="*/ 1972369 h 2237474"/>
              <a:gd name="connsiteX116" fmla="*/ 2942858 w 12192000"/>
              <a:gd name="connsiteY116" fmla="*/ 1981367 h 2237474"/>
              <a:gd name="connsiteX117" fmla="*/ 2875436 w 12192000"/>
              <a:gd name="connsiteY117" fmla="*/ 1996977 h 2237474"/>
              <a:gd name="connsiteX118" fmla="*/ 2874892 w 12192000"/>
              <a:gd name="connsiteY118" fmla="*/ 1996085 h 2237474"/>
              <a:gd name="connsiteX119" fmla="*/ 2864145 w 12192000"/>
              <a:gd name="connsiteY119" fmla="*/ 1994061 h 2237474"/>
              <a:gd name="connsiteX120" fmla="*/ 2843662 w 12192000"/>
              <a:gd name="connsiteY120" fmla="*/ 1992498 h 2237474"/>
              <a:gd name="connsiteX121" fmla="*/ 2796128 w 12192000"/>
              <a:gd name="connsiteY121" fmla="*/ 1976403 h 2237474"/>
              <a:gd name="connsiteX122" fmla="*/ 2756784 w 12192000"/>
              <a:gd name="connsiteY122" fmla="*/ 1985116 h 2237474"/>
              <a:gd name="connsiteX123" fmla="*/ 2748833 w 12192000"/>
              <a:gd name="connsiteY123" fmla="*/ 1986323 h 2237474"/>
              <a:gd name="connsiteX124" fmla="*/ 2748661 w 12192000"/>
              <a:gd name="connsiteY124" fmla="*/ 1986122 h 2237474"/>
              <a:gd name="connsiteX125" fmla="*/ 2740251 w 12192000"/>
              <a:gd name="connsiteY125" fmla="*/ 1986946 h 2237474"/>
              <a:gd name="connsiteX126" fmla="*/ 2718916 w 12192000"/>
              <a:gd name="connsiteY126" fmla="*/ 1990867 h 2237474"/>
              <a:gd name="connsiteX127" fmla="*/ 2713522 w 12192000"/>
              <a:gd name="connsiteY127" fmla="*/ 1990173 h 2237474"/>
              <a:gd name="connsiteX128" fmla="*/ 2680597 w 12192000"/>
              <a:gd name="connsiteY128" fmla="*/ 1984996 h 2237474"/>
              <a:gd name="connsiteX129" fmla="*/ 2578178 w 12192000"/>
              <a:gd name="connsiteY129" fmla="*/ 1990531 h 2237474"/>
              <a:gd name="connsiteX130" fmla="*/ 2476147 w 12192000"/>
              <a:gd name="connsiteY130" fmla="*/ 1998305 h 2237474"/>
              <a:gd name="connsiteX131" fmla="*/ 2373568 w 12192000"/>
              <a:gd name="connsiteY131" fmla="*/ 2003219 h 2237474"/>
              <a:gd name="connsiteX132" fmla="*/ 2321399 w 12192000"/>
              <a:gd name="connsiteY132" fmla="*/ 1989467 h 2237474"/>
              <a:gd name="connsiteX133" fmla="*/ 2315525 w 12192000"/>
              <a:gd name="connsiteY133" fmla="*/ 1989708 h 2237474"/>
              <a:gd name="connsiteX134" fmla="*/ 2300792 w 12192000"/>
              <a:gd name="connsiteY134" fmla="*/ 1994290 h 2237474"/>
              <a:gd name="connsiteX135" fmla="*/ 2295469 w 12192000"/>
              <a:gd name="connsiteY135" fmla="*/ 1996659 h 2237474"/>
              <a:gd name="connsiteX136" fmla="*/ 2287219 w 12192000"/>
              <a:gd name="connsiteY136" fmla="*/ 1998750 h 2237474"/>
              <a:gd name="connsiteX137" fmla="*/ 2286948 w 12192000"/>
              <a:gd name="connsiteY137" fmla="*/ 1998596 h 2237474"/>
              <a:gd name="connsiteX138" fmla="*/ 2243069 w 12192000"/>
              <a:gd name="connsiteY138" fmla="*/ 2015111 h 2237474"/>
              <a:gd name="connsiteX139" fmla="*/ 2186609 w 12192000"/>
              <a:gd name="connsiteY139" fmla="*/ 2008263 h 2237474"/>
              <a:gd name="connsiteX140" fmla="*/ 2164831 w 12192000"/>
              <a:gd name="connsiteY140" fmla="*/ 2010143 h 2237474"/>
              <a:gd name="connsiteX141" fmla="*/ 2152836 w 12192000"/>
              <a:gd name="connsiteY141" fmla="*/ 2010048 h 2237474"/>
              <a:gd name="connsiteX142" fmla="*/ 2117102 w 12192000"/>
              <a:gd name="connsiteY142" fmla="*/ 2023004 h 2237474"/>
              <a:gd name="connsiteX143" fmla="*/ 2111935 w 12192000"/>
              <a:gd name="connsiteY143" fmla="*/ 2023163 h 2237474"/>
              <a:gd name="connsiteX144" fmla="*/ 2089991 w 12192000"/>
              <a:gd name="connsiteY144" fmla="*/ 2034193 h 2237474"/>
              <a:gd name="connsiteX145" fmla="*/ 2058061 w 12192000"/>
              <a:gd name="connsiteY145" fmla="*/ 2047942 h 2237474"/>
              <a:gd name="connsiteX146" fmla="*/ 2055737 w 12192000"/>
              <a:gd name="connsiteY146" fmla="*/ 2047704 h 2237474"/>
              <a:gd name="connsiteX147" fmla="*/ 2042244 w 12192000"/>
              <a:gd name="connsiteY147" fmla="*/ 2055560 h 2237474"/>
              <a:gd name="connsiteX148" fmla="*/ 1976224 w 12192000"/>
              <a:gd name="connsiteY148" fmla="*/ 2074257 h 2237474"/>
              <a:gd name="connsiteX149" fmla="*/ 1877728 w 12192000"/>
              <a:gd name="connsiteY149" fmla="*/ 2101004 h 2237474"/>
              <a:gd name="connsiteX150" fmla="*/ 1759056 w 12192000"/>
              <a:gd name="connsiteY150" fmla="*/ 2125608 h 2237474"/>
              <a:gd name="connsiteX151" fmla="*/ 1637948 w 12192000"/>
              <a:gd name="connsiteY151" fmla="*/ 2172597 h 2237474"/>
              <a:gd name="connsiteX152" fmla="*/ 1434549 w 12192000"/>
              <a:gd name="connsiteY152" fmla="*/ 2234522 h 2237474"/>
              <a:gd name="connsiteX153" fmla="*/ 1398481 w 12192000"/>
              <a:gd name="connsiteY153" fmla="*/ 2237074 h 2237474"/>
              <a:gd name="connsiteX154" fmla="*/ 1398407 w 12192000"/>
              <a:gd name="connsiteY154" fmla="*/ 2237095 h 2237474"/>
              <a:gd name="connsiteX155" fmla="*/ 1370962 w 12192000"/>
              <a:gd name="connsiteY155" fmla="*/ 2237474 h 2237474"/>
              <a:gd name="connsiteX156" fmla="*/ 1356367 w 12192000"/>
              <a:gd name="connsiteY156" fmla="*/ 2235089 h 2237474"/>
              <a:gd name="connsiteX157" fmla="*/ 1324828 w 12192000"/>
              <a:gd name="connsiteY157" fmla="*/ 2231968 h 2237474"/>
              <a:gd name="connsiteX158" fmla="*/ 1297744 w 12192000"/>
              <a:gd name="connsiteY158" fmla="*/ 2235849 h 2237474"/>
              <a:gd name="connsiteX159" fmla="*/ 1286236 w 12192000"/>
              <a:gd name="connsiteY159" fmla="*/ 2233135 h 2237474"/>
              <a:gd name="connsiteX160" fmla="*/ 1283504 w 12192000"/>
              <a:gd name="connsiteY160" fmla="*/ 2233797 h 2237474"/>
              <a:gd name="connsiteX161" fmla="*/ 1279765 w 12192000"/>
              <a:gd name="connsiteY161" fmla="*/ 2229639 h 2237474"/>
              <a:gd name="connsiteX162" fmla="*/ 1195347 w 12192000"/>
              <a:gd name="connsiteY162" fmla="*/ 2212354 h 2237474"/>
              <a:gd name="connsiteX163" fmla="*/ 970251 w 12192000"/>
              <a:gd name="connsiteY163" fmla="*/ 2221029 h 2237474"/>
              <a:gd name="connsiteX164" fmla="*/ 812914 w 12192000"/>
              <a:gd name="connsiteY164" fmla="*/ 2202752 h 2237474"/>
              <a:gd name="connsiteX165" fmla="*/ 800195 w 12192000"/>
              <a:gd name="connsiteY165" fmla="*/ 2209407 h 2237474"/>
              <a:gd name="connsiteX166" fmla="*/ 784978 w 12192000"/>
              <a:gd name="connsiteY166" fmla="*/ 2212360 h 2237474"/>
              <a:gd name="connsiteX167" fmla="*/ 681987 w 12192000"/>
              <a:gd name="connsiteY167" fmla="*/ 2216757 h 2237474"/>
              <a:gd name="connsiteX168" fmla="*/ 669923 w 12192000"/>
              <a:gd name="connsiteY168" fmla="*/ 2211682 h 2237474"/>
              <a:gd name="connsiteX169" fmla="*/ 648680 w 12192000"/>
              <a:gd name="connsiteY169" fmla="*/ 2206229 h 2237474"/>
              <a:gd name="connsiteX170" fmla="*/ 597225 w 12192000"/>
              <a:gd name="connsiteY170" fmla="*/ 2180999 h 2237474"/>
              <a:gd name="connsiteX171" fmla="*/ 558449 w 12192000"/>
              <a:gd name="connsiteY171" fmla="*/ 2182346 h 2237474"/>
              <a:gd name="connsiteX172" fmla="*/ 550517 w 12192000"/>
              <a:gd name="connsiteY172" fmla="*/ 2182060 h 2237474"/>
              <a:gd name="connsiteX173" fmla="*/ 550309 w 12192000"/>
              <a:gd name="connsiteY173" fmla="*/ 2181825 h 2237474"/>
              <a:gd name="connsiteX174" fmla="*/ 541836 w 12192000"/>
              <a:gd name="connsiteY174" fmla="*/ 2181063 h 2237474"/>
              <a:gd name="connsiteX175" fmla="*/ 536057 w 12192000"/>
              <a:gd name="connsiteY175" fmla="*/ 2181537 h 2237474"/>
              <a:gd name="connsiteX176" fmla="*/ 520671 w 12192000"/>
              <a:gd name="connsiteY176" fmla="*/ 2180980 h 2237474"/>
              <a:gd name="connsiteX177" fmla="*/ 515024 w 12192000"/>
              <a:gd name="connsiteY177" fmla="*/ 2179258 h 2237474"/>
              <a:gd name="connsiteX178" fmla="*/ 512278 w 12192000"/>
              <a:gd name="connsiteY178" fmla="*/ 2176369 h 2237474"/>
              <a:gd name="connsiteX179" fmla="*/ 480419 w 12192000"/>
              <a:gd name="connsiteY179" fmla="*/ 2167807 h 2237474"/>
              <a:gd name="connsiteX180" fmla="*/ 413835 w 12192000"/>
              <a:gd name="connsiteY180" fmla="*/ 2156783 h 2237474"/>
              <a:gd name="connsiteX181" fmla="*/ 376513 w 12192000"/>
              <a:gd name="connsiteY181" fmla="*/ 2154014 h 2237474"/>
              <a:gd name="connsiteX182" fmla="*/ 273386 w 12192000"/>
              <a:gd name="connsiteY182" fmla="*/ 2142551 h 2237474"/>
              <a:gd name="connsiteX183" fmla="*/ 169207 w 12192000"/>
              <a:gd name="connsiteY183" fmla="*/ 2128100 h 2237474"/>
              <a:gd name="connsiteX184" fmla="*/ 93149 w 12192000"/>
              <a:gd name="connsiteY184" fmla="*/ 2105324 h 2237474"/>
              <a:gd name="connsiteX185" fmla="*/ 88109 w 12192000"/>
              <a:gd name="connsiteY185" fmla="*/ 2106704 h 2237474"/>
              <a:gd name="connsiteX186" fmla="*/ 80022 w 12192000"/>
              <a:gd name="connsiteY186" fmla="*/ 2107254 h 2237474"/>
              <a:gd name="connsiteX187" fmla="*/ 79717 w 12192000"/>
              <a:gd name="connsiteY187" fmla="*/ 2107046 h 2237474"/>
              <a:gd name="connsiteX188" fmla="*/ 72352 w 12192000"/>
              <a:gd name="connsiteY188" fmla="*/ 2107991 h 2237474"/>
              <a:gd name="connsiteX189" fmla="*/ 37645 w 12192000"/>
              <a:gd name="connsiteY189" fmla="*/ 2115401 h 2237474"/>
              <a:gd name="connsiteX190" fmla="*/ 4572 w 12192000"/>
              <a:gd name="connsiteY190" fmla="*/ 2111091 h 2237474"/>
              <a:gd name="connsiteX191" fmla="*/ 0 w 12192000"/>
              <a:gd name="connsiteY191" fmla="*/ 2110468 h 2237474"/>
              <a:gd name="connsiteX192" fmla="*/ 0 w 12192000"/>
              <a:gd name="connsiteY192"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20512 w 12192000"/>
              <a:gd name="connsiteY6" fmla="*/ 745392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46594 w 12192000"/>
              <a:gd name="connsiteY12" fmla="*/ 765069 h 2237474"/>
              <a:gd name="connsiteX13" fmla="*/ 10805004 w 12192000"/>
              <a:gd name="connsiteY13" fmla="*/ 757573 h 2237474"/>
              <a:gd name="connsiteX14" fmla="*/ 10739478 w 12192000"/>
              <a:gd name="connsiteY14" fmla="*/ 776841 h 2237474"/>
              <a:gd name="connsiteX15" fmla="*/ 10458762 w 12192000"/>
              <a:gd name="connsiteY15" fmla="*/ 755400 h 2237474"/>
              <a:gd name="connsiteX16" fmla="*/ 10211200 w 12192000"/>
              <a:gd name="connsiteY16" fmla="*/ 767513 h 2237474"/>
              <a:gd name="connsiteX17" fmla="*/ 10167995 w 12192000"/>
              <a:gd name="connsiteY17" fmla="*/ 760843 h 2237474"/>
              <a:gd name="connsiteX18" fmla="*/ 9997044 w 12192000"/>
              <a:gd name="connsiteY18" fmla="*/ 780129 h 2237474"/>
              <a:gd name="connsiteX19" fmla="*/ 9943887 w 12192000"/>
              <a:gd name="connsiteY19" fmla="*/ 804141 h 2237474"/>
              <a:gd name="connsiteX20" fmla="*/ 9918248 w 12192000"/>
              <a:gd name="connsiteY20" fmla="*/ 816628 h 2237474"/>
              <a:gd name="connsiteX21" fmla="*/ 9767091 w 12192000"/>
              <a:gd name="connsiteY21" fmla="*/ 870550 h 2237474"/>
              <a:gd name="connsiteX22" fmla="*/ 9683005 w 12192000"/>
              <a:gd name="connsiteY22" fmla="*/ 894128 h 2237474"/>
              <a:gd name="connsiteX23" fmla="*/ 9594438 w 12192000"/>
              <a:gd name="connsiteY23" fmla="*/ 919051 h 2237474"/>
              <a:gd name="connsiteX24" fmla="*/ 9544189 w 12192000"/>
              <a:gd name="connsiteY24" fmla="*/ 938966 h 2237474"/>
              <a:gd name="connsiteX25" fmla="*/ 9500499 w 12192000"/>
              <a:gd name="connsiteY25" fmla="*/ 954680 h 2237474"/>
              <a:gd name="connsiteX26" fmla="*/ 9428195 w 12192000"/>
              <a:gd name="connsiteY26" fmla="*/ 986225 h 2237474"/>
              <a:gd name="connsiteX27" fmla="*/ 9410017 w 12192000"/>
              <a:gd name="connsiteY27" fmla="*/ 993931 h 2237474"/>
              <a:gd name="connsiteX28" fmla="*/ 9392919 w 12192000"/>
              <a:gd name="connsiteY28" fmla="*/ 994656 h 2237474"/>
              <a:gd name="connsiteX29" fmla="*/ 9278619 w 12192000"/>
              <a:gd name="connsiteY29" fmla="*/ 1011878 h 2237474"/>
              <a:gd name="connsiteX30" fmla="*/ 9268019 w 12192000"/>
              <a:gd name="connsiteY30" fmla="*/ 1007442 h 2237474"/>
              <a:gd name="connsiteX31" fmla="*/ 9234662 w 12192000"/>
              <a:gd name="connsiteY31" fmla="*/ 1023056 h 2237474"/>
              <a:gd name="connsiteX32" fmla="*/ 9181033 w 12192000"/>
              <a:gd name="connsiteY32" fmla="*/ 1037921 h 2237474"/>
              <a:gd name="connsiteX33" fmla="*/ 9155969 w 12192000"/>
              <a:gd name="connsiteY33" fmla="*/ 1046804 h 2237474"/>
              <a:gd name="connsiteX34" fmla="*/ 9133985 w 12192000"/>
              <a:gd name="connsiteY34" fmla="*/ 1046450 h 2237474"/>
              <a:gd name="connsiteX35" fmla="*/ 9003462 w 12192000"/>
              <a:gd name="connsiteY35" fmla="*/ 1042406 h 2237474"/>
              <a:gd name="connsiteX36" fmla="*/ 8968445 w 12192000"/>
              <a:gd name="connsiteY36" fmla="*/ 1052169 h 2237474"/>
              <a:gd name="connsiteX37" fmla="*/ 8886001 w 12192000"/>
              <a:gd name="connsiteY37" fmla="*/ 1067468 h 2237474"/>
              <a:gd name="connsiteX38" fmla="*/ 8838610 w 12192000"/>
              <a:gd name="connsiteY38" fmla="*/ 1075091 h 2237474"/>
              <a:gd name="connsiteX39" fmla="*/ 8750383 w 12192000"/>
              <a:gd name="connsiteY39" fmla="*/ 1097387 h 2237474"/>
              <a:gd name="connsiteX40" fmla="*/ 8665605 w 12192000"/>
              <a:gd name="connsiteY40" fmla="*/ 1110791 h 2237474"/>
              <a:gd name="connsiteX41" fmla="*/ 8584946 w 12192000"/>
              <a:gd name="connsiteY41" fmla="*/ 1135226 h 2237474"/>
              <a:gd name="connsiteX42" fmla="*/ 8460755 w 12192000"/>
              <a:gd name="connsiteY42" fmla="*/ 1203427 h 2237474"/>
              <a:gd name="connsiteX43" fmla="*/ 8419755 w 12192000"/>
              <a:gd name="connsiteY43" fmla="*/ 1216260 h 2237474"/>
              <a:gd name="connsiteX44" fmla="*/ 8411626 w 12192000"/>
              <a:gd name="connsiteY44" fmla="*/ 1214397 h 2237474"/>
              <a:gd name="connsiteX45" fmla="*/ 8363469 w 12192000"/>
              <a:gd name="connsiteY45" fmla="*/ 1246658 h 2237474"/>
              <a:gd name="connsiteX46" fmla="*/ 8275497 w 12192000"/>
              <a:gd name="connsiteY46" fmla="*/ 1264396 h 2237474"/>
              <a:gd name="connsiteX47" fmla="*/ 8206287 w 12192000"/>
              <a:gd name="connsiteY47" fmla="*/ 1273060 h 2237474"/>
              <a:gd name="connsiteX48" fmla="*/ 8139997 w 12192000"/>
              <a:gd name="connsiteY48" fmla="*/ 1282713 h 2237474"/>
              <a:gd name="connsiteX49" fmla="*/ 8074238 w 12192000"/>
              <a:gd name="connsiteY49" fmla="*/ 1301895 h 2237474"/>
              <a:gd name="connsiteX50" fmla="*/ 7942099 w 12192000"/>
              <a:gd name="connsiteY50" fmla="*/ 1336332 h 2237474"/>
              <a:gd name="connsiteX51" fmla="*/ 7902328 w 12192000"/>
              <a:gd name="connsiteY51" fmla="*/ 1345865 h 2237474"/>
              <a:gd name="connsiteX52" fmla="*/ 7840612 w 12192000"/>
              <a:gd name="connsiteY52" fmla="*/ 1369373 h 2237474"/>
              <a:gd name="connsiteX53" fmla="*/ 7786819 w 12192000"/>
              <a:gd name="connsiteY53" fmla="*/ 1378970 h 2237474"/>
              <a:gd name="connsiteX54" fmla="*/ 7548172 w 12192000"/>
              <a:gd name="connsiteY54" fmla="*/ 1417460 h 2237474"/>
              <a:gd name="connsiteX55" fmla="*/ 7483437 w 12192000"/>
              <a:gd name="connsiteY55" fmla="*/ 1478152 h 2237474"/>
              <a:gd name="connsiteX56" fmla="*/ 7377870 w 12192000"/>
              <a:gd name="connsiteY56" fmla="*/ 1523319 h 2237474"/>
              <a:gd name="connsiteX57" fmla="*/ 7230737 w 12192000"/>
              <a:gd name="connsiteY57" fmla="*/ 1562633 h 2237474"/>
              <a:gd name="connsiteX58" fmla="*/ 7224458 w 12192000"/>
              <a:gd name="connsiteY58" fmla="*/ 1573008 h 2237474"/>
              <a:gd name="connsiteX59" fmla="*/ 7183121 w 12192000"/>
              <a:gd name="connsiteY59" fmla="*/ 1595162 h 2237474"/>
              <a:gd name="connsiteX60" fmla="*/ 7164601 w 12192000"/>
              <a:gd name="connsiteY60" fmla="*/ 1606490 h 2237474"/>
              <a:gd name="connsiteX61" fmla="*/ 7031309 w 12192000"/>
              <a:gd name="connsiteY61" fmla="*/ 1619451 h 2237474"/>
              <a:gd name="connsiteX62" fmla="*/ 6900177 w 12192000"/>
              <a:gd name="connsiteY62" fmla="*/ 1636016 h 2237474"/>
              <a:gd name="connsiteX63" fmla="*/ 6795372 w 12192000"/>
              <a:gd name="connsiteY63" fmla="*/ 1644845 h 2237474"/>
              <a:gd name="connsiteX64" fmla="*/ 6692251 w 12192000"/>
              <a:gd name="connsiteY64" fmla="*/ 1656357 h 2237474"/>
              <a:gd name="connsiteX65" fmla="*/ 6655235 w 12192000"/>
              <a:gd name="connsiteY65" fmla="*/ 1661869 h 2237474"/>
              <a:gd name="connsiteX66" fmla="*/ 6554894 w 12192000"/>
              <a:gd name="connsiteY66" fmla="*/ 1664428 h 2237474"/>
              <a:gd name="connsiteX67" fmla="*/ 6516595 w 12192000"/>
              <a:gd name="connsiteY67" fmla="*/ 1667475 h 2237474"/>
              <a:gd name="connsiteX68" fmla="*/ 6508541 w 12192000"/>
              <a:gd name="connsiteY68" fmla="*/ 1668757 h 2237474"/>
              <a:gd name="connsiteX69" fmla="*/ 6471012 w 12192000"/>
              <a:gd name="connsiteY69" fmla="*/ 1678604 h 2237474"/>
              <a:gd name="connsiteX70" fmla="*/ 6364035 w 12192000"/>
              <a:gd name="connsiteY70" fmla="*/ 1667683 h 2237474"/>
              <a:gd name="connsiteX71" fmla="*/ 6280959 w 12192000"/>
              <a:gd name="connsiteY71" fmla="*/ 1689329 h 2237474"/>
              <a:gd name="connsiteX72" fmla="*/ 6243319 w 12192000"/>
              <a:gd name="connsiteY72" fmla="*/ 1695560 h 2237474"/>
              <a:gd name="connsiteX73" fmla="*/ 6098321 w 12192000"/>
              <a:gd name="connsiteY73" fmla="*/ 1721646 h 2237474"/>
              <a:gd name="connsiteX74" fmla="*/ 5880652 w 12192000"/>
              <a:gd name="connsiteY74" fmla="*/ 1779643 h 2237474"/>
              <a:gd name="connsiteX75" fmla="*/ 5785959 w 12192000"/>
              <a:gd name="connsiteY75" fmla="*/ 1775307 h 2237474"/>
              <a:gd name="connsiteX76" fmla="*/ 5643534 w 12192000"/>
              <a:gd name="connsiteY76" fmla="*/ 1802919 h 2237474"/>
              <a:gd name="connsiteX77" fmla="*/ 5518799 w 12192000"/>
              <a:gd name="connsiteY77" fmla="*/ 1818312 h 2237474"/>
              <a:gd name="connsiteX78" fmla="*/ 5505014 w 12192000"/>
              <a:gd name="connsiteY78" fmla="*/ 1819259 h 2237474"/>
              <a:gd name="connsiteX79" fmla="*/ 5453307 w 12192000"/>
              <a:gd name="connsiteY79" fmla="*/ 1815450 h 2237474"/>
              <a:gd name="connsiteX80" fmla="*/ 5221533 w 12192000"/>
              <a:gd name="connsiteY80" fmla="*/ 1846950 h 2237474"/>
              <a:gd name="connsiteX81" fmla="*/ 5149802 w 12192000"/>
              <a:gd name="connsiteY81" fmla="*/ 1844846 h 2237474"/>
              <a:gd name="connsiteX82" fmla="*/ 5114927 w 12192000"/>
              <a:gd name="connsiteY82" fmla="*/ 1847827 h 2237474"/>
              <a:gd name="connsiteX83" fmla="*/ 5108970 w 12192000"/>
              <a:gd name="connsiteY83" fmla="*/ 1847935 h 2237474"/>
              <a:gd name="connsiteX84" fmla="*/ 5067961 w 12192000"/>
              <a:gd name="connsiteY84" fmla="*/ 1845917 h 2237474"/>
              <a:gd name="connsiteX85" fmla="*/ 5007075 w 12192000"/>
              <a:gd name="connsiteY85" fmla="*/ 1838626 h 2237474"/>
              <a:gd name="connsiteX86" fmla="*/ 4944087 w 12192000"/>
              <a:gd name="connsiteY86" fmla="*/ 1823332 h 2237474"/>
              <a:gd name="connsiteX87" fmla="*/ 4907662 w 12192000"/>
              <a:gd name="connsiteY87" fmla="*/ 1816900 h 2237474"/>
              <a:gd name="connsiteX88" fmla="*/ 4882386 w 12192000"/>
              <a:gd name="connsiteY88" fmla="*/ 1809844 h 2237474"/>
              <a:gd name="connsiteX89" fmla="*/ 4811440 w 12192000"/>
              <a:gd name="connsiteY89" fmla="*/ 1804655 h 2237474"/>
              <a:gd name="connsiteX90" fmla="*/ 4691075 w 12192000"/>
              <a:gd name="connsiteY90" fmla="*/ 1801389 h 2237474"/>
              <a:gd name="connsiteX91" fmla="*/ 4611738 w 12192000"/>
              <a:gd name="connsiteY91" fmla="*/ 1776964 h 2237474"/>
              <a:gd name="connsiteX92" fmla="*/ 4560070 w 12192000"/>
              <a:gd name="connsiteY92" fmla="*/ 1785640 h 2237474"/>
              <a:gd name="connsiteX93" fmla="*/ 4536503 w 12192000"/>
              <a:gd name="connsiteY93" fmla="*/ 1785334 h 2237474"/>
              <a:gd name="connsiteX94" fmla="*/ 4513724 w 12192000"/>
              <a:gd name="connsiteY94" fmla="*/ 1791996 h 2237474"/>
              <a:gd name="connsiteX95" fmla="*/ 4459810 w 12192000"/>
              <a:gd name="connsiteY95" fmla="*/ 1797886 h 2237474"/>
              <a:gd name="connsiteX96" fmla="*/ 4379064 w 12192000"/>
              <a:gd name="connsiteY96" fmla="*/ 1817177 h 2237474"/>
              <a:gd name="connsiteX97" fmla="*/ 4290981 w 12192000"/>
              <a:gd name="connsiteY97" fmla="*/ 1839677 h 2237474"/>
              <a:gd name="connsiteX98" fmla="*/ 4238372 w 12192000"/>
              <a:gd name="connsiteY98" fmla="*/ 1851480 h 2237474"/>
              <a:gd name="connsiteX99" fmla="*/ 4232517 w 12192000"/>
              <a:gd name="connsiteY99" fmla="*/ 1852567 h 2237474"/>
              <a:gd name="connsiteX100" fmla="*/ 4191732 w 12192000"/>
              <a:gd name="connsiteY100" fmla="*/ 1857328 h 2237474"/>
              <a:gd name="connsiteX101" fmla="*/ 4065532 w 12192000"/>
              <a:gd name="connsiteY101" fmla="*/ 1855477 h 2237474"/>
              <a:gd name="connsiteX102" fmla="*/ 4028460 w 12192000"/>
              <a:gd name="connsiteY102" fmla="*/ 1855137 h 2237474"/>
              <a:gd name="connsiteX103" fmla="*/ 4002267 w 12192000"/>
              <a:gd name="connsiteY103" fmla="*/ 1852352 h 2237474"/>
              <a:gd name="connsiteX104" fmla="*/ 3931396 w 12192000"/>
              <a:gd name="connsiteY104" fmla="*/ 1858915 h 2237474"/>
              <a:gd name="connsiteX105" fmla="*/ 3812162 w 12192000"/>
              <a:gd name="connsiteY105" fmla="*/ 1875501 h 2237474"/>
              <a:gd name="connsiteX106" fmla="*/ 3729530 w 12192000"/>
              <a:gd name="connsiteY106" fmla="*/ 1864513 h 2237474"/>
              <a:gd name="connsiteX107" fmla="*/ 3680177 w 12192000"/>
              <a:gd name="connsiteY107" fmla="*/ 1881552 h 2237474"/>
              <a:gd name="connsiteX108" fmla="*/ 3567259 w 12192000"/>
              <a:gd name="connsiteY108" fmla="*/ 1893482 h 2237474"/>
              <a:gd name="connsiteX109" fmla="*/ 3405770 w 12192000"/>
              <a:gd name="connsiteY109" fmla="*/ 1904591 h 2237474"/>
              <a:gd name="connsiteX110" fmla="*/ 3280097 w 12192000"/>
              <a:gd name="connsiteY110" fmla="*/ 1919610 h 2237474"/>
              <a:gd name="connsiteX111" fmla="*/ 3123424 w 12192000"/>
              <a:gd name="connsiteY111" fmla="*/ 1952930 h 2237474"/>
              <a:gd name="connsiteX112" fmla="*/ 3009910 w 12192000"/>
              <a:gd name="connsiteY112" fmla="*/ 1957866 h 2237474"/>
              <a:gd name="connsiteX113" fmla="*/ 2995934 w 12192000"/>
              <a:gd name="connsiteY113" fmla="*/ 1967085 h 2237474"/>
              <a:gd name="connsiteX114" fmla="*/ 2980071 w 12192000"/>
              <a:gd name="connsiteY114" fmla="*/ 1972988 h 2237474"/>
              <a:gd name="connsiteX115" fmla="*/ 2978094 w 12192000"/>
              <a:gd name="connsiteY115" fmla="*/ 1972369 h 2237474"/>
              <a:gd name="connsiteX116" fmla="*/ 2942858 w 12192000"/>
              <a:gd name="connsiteY116" fmla="*/ 1981367 h 2237474"/>
              <a:gd name="connsiteX117" fmla="*/ 2875436 w 12192000"/>
              <a:gd name="connsiteY117" fmla="*/ 1996977 h 2237474"/>
              <a:gd name="connsiteX118" fmla="*/ 2874892 w 12192000"/>
              <a:gd name="connsiteY118" fmla="*/ 1996085 h 2237474"/>
              <a:gd name="connsiteX119" fmla="*/ 2864145 w 12192000"/>
              <a:gd name="connsiteY119" fmla="*/ 1994061 h 2237474"/>
              <a:gd name="connsiteX120" fmla="*/ 2843662 w 12192000"/>
              <a:gd name="connsiteY120" fmla="*/ 1992498 h 2237474"/>
              <a:gd name="connsiteX121" fmla="*/ 2796128 w 12192000"/>
              <a:gd name="connsiteY121" fmla="*/ 1976403 h 2237474"/>
              <a:gd name="connsiteX122" fmla="*/ 2756784 w 12192000"/>
              <a:gd name="connsiteY122" fmla="*/ 1985116 h 2237474"/>
              <a:gd name="connsiteX123" fmla="*/ 2748833 w 12192000"/>
              <a:gd name="connsiteY123" fmla="*/ 1986323 h 2237474"/>
              <a:gd name="connsiteX124" fmla="*/ 2748661 w 12192000"/>
              <a:gd name="connsiteY124" fmla="*/ 1986122 h 2237474"/>
              <a:gd name="connsiteX125" fmla="*/ 2740251 w 12192000"/>
              <a:gd name="connsiteY125" fmla="*/ 1986946 h 2237474"/>
              <a:gd name="connsiteX126" fmla="*/ 2718916 w 12192000"/>
              <a:gd name="connsiteY126" fmla="*/ 1990867 h 2237474"/>
              <a:gd name="connsiteX127" fmla="*/ 2713522 w 12192000"/>
              <a:gd name="connsiteY127" fmla="*/ 1990173 h 2237474"/>
              <a:gd name="connsiteX128" fmla="*/ 2680597 w 12192000"/>
              <a:gd name="connsiteY128" fmla="*/ 1984996 h 2237474"/>
              <a:gd name="connsiteX129" fmla="*/ 2578178 w 12192000"/>
              <a:gd name="connsiteY129" fmla="*/ 1990531 h 2237474"/>
              <a:gd name="connsiteX130" fmla="*/ 2476147 w 12192000"/>
              <a:gd name="connsiteY130" fmla="*/ 1998305 h 2237474"/>
              <a:gd name="connsiteX131" fmla="*/ 2373568 w 12192000"/>
              <a:gd name="connsiteY131" fmla="*/ 2003219 h 2237474"/>
              <a:gd name="connsiteX132" fmla="*/ 2321399 w 12192000"/>
              <a:gd name="connsiteY132" fmla="*/ 1989467 h 2237474"/>
              <a:gd name="connsiteX133" fmla="*/ 2315525 w 12192000"/>
              <a:gd name="connsiteY133" fmla="*/ 1989708 h 2237474"/>
              <a:gd name="connsiteX134" fmla="*/ 2300792 w 12192000"/>
              <a:gd name="connsiteY134" fmla="*/ 1994290 h 2237474"/>
              <a:gd name="connsiteX135" fmla="*/ 2295469 w 12192000"/>
              <a:gd name="connsiteY135" fmla="*/ 1996659 h 2237474"/>
              <a:gd name="connsiteX136" fmla="*/ 2287219 w 12192000"/>
              <a:gd name="connsiteY136" fmla="*/ 1998750 h 2237474"/>
              <a:gd name="connsiteX137" fmla="*/ 2286948 w 12192000"/>
              <a:gd name="connsiteY137" fmla="*/ 1998596 h 2237474"/>
              <a:gd name="connsiteX138" fmla="*/ 2243069 w 12192000"/>
              <a:gd name="connsiteY138" fmla="*/ 2015111 h 2237474"/>
              <a:gd name="connsiteX139" fmla="*/ 2186609 w 12192000"/>
              <a:gd name="connsiteY139" fmla="*/ 2008263 h 2237474"/>
              <a:gd name="connsiteX140" fmla="*/ 2164831 w 12192000"/>
              <a:gd name="connsiteY140" fmla="*/ 2010143 h 2237474"/>
              <a:gd name="connsiteX141" fmla="*/ 2152836 w 12192000"/>
              <a:gd name="connsiteY141" fmla="*/ 2010048 h 2237474"/>
              <a:gd name="connsiteX142" fmla="*/ 2117102 w 12192000"/>
              <a:gd name="connsiteY142" fmla="*/ 2023004 h 2237474"/>
              <a:gd name="connsiteX143" fmla="*/ 2111935 w 12192000"/>
              <a:gd name="connsiteY143" fmla="*/ 2023163 h 2237474"/>
              <a:gd name="connsiteX144" fmla="*/ 2089991 w 12192000"/>
              <a:gd name="connsiteY144" fmla="*/ 2034193 h 2237474"/>
              <a:gd name="connsiteX145" fmla="*/ 2058061 w 12192000"/>
              <a:gd name="connsiteY145" fmla="*/ 2047942 h 2237474"/>
              <a:gd name="connsiteX146" fmla="*/ 2055737 w 12192000"/>
              <a:gd name="connsiteY146" fmla="*/ 2047704 h 2237474"/>
              <a:gd name="connsiteX147" fmla="*/ 2042244 w 12192000"/>
              <a:gd name="connsiteY147" fmla="*/ 2055560 h 2237474"/>
              <a:gd name="connsiteX148" fmla="*/ 1976224 w 12192000"/>
              <a:gd name="connsiteY148" fmla="*/ 2074257 h 2237474"/>
              <a:gd name="connsiteX149" fmla="*/ 1877728 w 12192000"/>
              <a:gd name="connsiteY149" fmla="*/ 2101004 h 2237474"/>
              <a:gd name="connsiteX150" fmla="*/ 1759056 w 12192000"/>
              <a:gd name="connsiteY150" fmla="*/ 2125608 h 2237474"/>
              <a:gd name="connsiteX151" fmla="*/ 1637948 w 12192000"/>
              <a:gd name="connsiteY151" fmla="*/ 2172597 h 2237474"/>
              <a:gd name="connsiteX152" fmla="*/ 1434549 w 12192000"/>
              <a:gd name="connsiteY152" fmla="*/ 2234522 h 2237474"/>
              <a:gd name="connsiteX153" fmla="*/ 1398481 w 12192000"/>
              <a:gd name="connsiteY153" fmla="*/ 2237074 h 2237474"/>
              <a:gd name="connsiteX154" fmla="*/ 1398407 w 12192000"/>
              <a:gd name="connsiteY154" fmla="*/ 2237095 h 2237474"/>
              <a:gd name="connsiteX155" fmla="*/ 1370962 w 12192000"/>
              <a:gd name="connsiteY155" fmla="*/ 2237474 h 2237474"/>
              <a:gd name="connsiteX156" fmla="*/ 1356367 w 12192000"/>
              <a:gd name="connsiteY156" fmla="*/ 2235089 h 2237474"/>
              <a:gd name="connsiteX157" fmla="*/ 1324828 w 12192000"/>
              <a:gd name="connsiteY157" fmla="*/ 2231968 h 2237474"/>
              <a:gd name="connsiteX158" fmla="*/ 1297744 w 12192000"/>
              <a:gd name="connsiteY158" fmla="*/ 2235849 h 2237474"/>
              <a:gd name="connsiteX159" fmla="*/ 1286236 w 12192000"/>
              <a:gd name="connsiteY159" fmla="*/ 2233135 h 2237474"/>
              <a:gd name="connsiteX160" fmla="*/ 1283504 w 12192000"/>
              <a:gd name="connsiteY160" fmla="*/ 2233797 h 2237474"/>
              <a:gd name="connsiteX161" fmla="*/ 1279765 w 12192000"/>
              <a:gd name="connsiteY161" fmla="*/ 2229639 h 2237474"/>
              <a:gd name="connsiteX162" fmla="*/ 1195347 w 12192000"/>
              <a:gd name="connsiteY162" fmla="*/ 2212354 h 2237474"/>
              <a:gd name="connsiteX163" fmla="*/ 970251 w 12192000"/>
              <a:gd name="connsiteY163" fmla="*/ 2221029 h 2237474"/>
              <a:gd name="connsiteX164" fmla="*/ 812914 w 12192000"/>
              <a:gd name="connsiteY164" fmla="*/ 2202752 h 2237474"/>
              <a:gd name="connsiteX165" fmla="*/ 800195 w 12192000"/>
              <a:gd name="connsiteY165" fmla="*/ 2209407 h 2237474"/>
              <a:gd name="connsiteX166" fmla="*/ 784978 w 12192000"/>
              <a:gd name="connsiteY166" fmla="*/ 2212360 h 2237474"/>
              <a:gd name="connsiteX167" fmla="*/ 681987 w 12192000"/>
              <a:gd name="connsiteY167" fmla="*/ 2216757 h 2237474"/>
              <a:gd name="connsiteX168" fmla="*/ 669923 w 12192000"/>
              <a:gd name="connsiteY168" fmla="*/ 2211682 h 2237474"/>
              <a:gd name="connsiteX169" fmla="*/ 648680 w 12192000"/>
              <a:gd name="connsiteY169" fmla="*/ 2206229 h 2237474"/>
              <a:gd name="connsiteX170" fmla="*/ 597225 w 12192000"/>
              <a:gd name="connsiteY170" fmla="*/ 2180999 h 2237474"/>
              <a:gd name="connsiteX171" fmla="*/ 558449 w 12192000"/>
              <a:gd name="connsiteY171" fmla="*/ 2182346 h 2237474"/>
              <a:gd name="connsiteX172" fmla="*/ 550517 w 12192000"/>
              <a:gd name="connsiteY172" fmla="*/ 2182060 h 2237474"/>
              <a:gd name="connsiteX173" fmla="*/ 550309 w 12192000"/>
              <a:gd name="connsiteY173" fmla="*/ 2181825 h 2237474"/>
              <a:gd name="connsiteX174" fmla="*/ 541836 w 12192000"/>
              <a:gd name="connsiteY174" fmla="*/ 2181063 h 2237474"/>
              <a:gd name="connsiteX175" fmla="*/ 536057 w 12192000"/>
              <a:gd name="connsiteY175" fmla="*/ 2181537 h 2237474"/>
              <a:gd name="connsiteX176" fmla="*/ 520671 w 12192000"/>
              <a:gd name="connsiteY176" fmla="*/ 2180980 h 2237474"/>
              <a:gd name="connsiteX177" fmla="*/ 515024 w 12192000"/>
              <a:gd name="connsiteY177" fmla="*/ 2179258 h 2237474"/>
              <a:gd name="connsiteX178" fmla="*/ 512278 w 12192000"/>
              <a:gd name="connsiteY178" fmla="*/ 2176369 h 2237474"/>
              <a:gd name="connsiteX179" fmla="*/ 480419 w 12192000"/>
              <a:gd name="connsiteY179" fmla="*/ 2167807 h 2237474"/>
              <a:gd name="connsiteX180" fmla="*/ 413835 w 12192000"/>
              <a:gd name="connsiteY180" fmla="*/ 2156783 h 2237474"/>
              <a:gd name="connsiteX181" fmla="*/ 376513 w 12192000"/>
              <a:gd name="connsiteY181" fmla="*/ 2154014 h 2237474"/>
              <a:gd name="connsiteX182" fmla="*/ 273386 w 12192000"/>
              <a:gd name="connsiteY182" fmla="*/ 2142551 h 2237474"/>
              <a:gd name="connsiteX183" fmla="*/ 169207 w 12192000"/>
              <a:gd name="connsiteY183" fmla="*/ 2128100 h 2237474"/>
              <a:gd name="connsiteX184" fmla="*/ 93149 w 12192000"/>
              <a:gd name="connsiteY184" fmla="*/ 2105324 h 2237474"/>
              <a:gd name="connsiteX185" fmla="*/ 88109 w 12192000"/>
              <a:gd name="connsiteY185" fmla="*/ 2106704 h 2237474"/>
              <a:gd name="connsiteX186" fmla="*/ 80022 w 12192000"/>
              <a:gd name="connsiteY186" fmla="*/ 2107254 h 2237474"/>
              <a:gd name="connsiteX187" fmla="*/ 79717 w 12192000"/>
              <a:gd name="connsiteY187" fmla="*/ 2107046 h 2237474"/>
              <a:gd name="connsiteX188" fmla="*/ 72352 w 12192000"/>
              <a:gd name="connsiteY188" fmla="*/ 2107991 h 2237474"/>
              <a:gd name="connsiteX189" fmla="*/ 37645 w 12192000"/>
              <a:gd name="connsiteY189" fmla="*/ 2115401 h 2237474"/>
              <a:gd name="connsiteX190" fmla="*/ 4572 w 12192000"/>
              <a:gd name="connsiteY190" fmla="*/ 2111091 h 2237474"/>
              <a:gd name="connsiteX191" fmla="*/ 0 w 12192000"/>
              <a:gd name="connsiteY191" fmla="*/ 2110468 h 2237474"/>
              <a:gd name="connsiteX192" fmla="*/ 0 w 12192000"/>
              <a:gd name="connsiteY192"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20512 w 12192000"/>
              <a:gd name="connsiteY6" fmla="*/ 745392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46594 w 12192000"/>
              <a:gd name="connsiteY12" fmla="*/ 765069 h 2237474"/>
              <a:gd name="connsiteX13" fmla="*/ 10805004 w 12192000"/>
              <a:gd name="connsiteY13" fmla="*/ 757573 h 2237474"/>
              <a:gd name="connsiteX14" fmla="*/ 10739478 w 12192000"/>
              <a:gd name="connsiteY14" fmla="*/ 776841 h 2237474"/>
              <a:gd name="connsiteX15" fmla="*/ 10458762 w 12192000"/>
              <a:gd name="connsiteY15" fmla="*/ 755400 h 2237474"/>
              <a:gd name="connsiteX16" fmla="*/ 10211200 w 12192000"/>
              <a:gd name="connsiteY16" fmla="*/ 767513 h 2237474"/>
              <a:gd name="connsiteX17" fmla="*/ 10167995 w 12192000"/>
              <a:gd name="connsiteY17" fmla="*/ 760843 h 2237474"/>
              <a:gd name="connsiteX18" fmla="*/ 9997044 w 12192000"/>
              <a:gd name="connsiteY18" fmla="*/ 780129 h 2237474"/>
              <a:gd name="connsiteX19" fmla="*/ 9943887 w 12192000"/>
              <a:gd name="connsiteY19" fmla="*/ 804141 h 2237474"/>
              <a:gd name="connsiteX20" fmla="*/ 9918248 w 12192000"/>
              <a:gd name="connsiteY20" fmla="*/ 816628 h 2237474"/>
              <a:gd name="connsiteX21" fmla="*/ 9767091 w 12192000"/>
              <a:gd name="connsiteY21" fmla="*/ 870550 h 2237474"/>
              <a:gd name="connsiteX22" fmla="*/ 9683005 w 12192000"/>
              <a:gd name="connsiteY22" fmla="*/ 894128 h 2237474"/>
              <a:gd name="connsiteX23" fmla="*/ 9594438 w 12192000"/>
              <a:gd name="connsiteY23" fmla="*/ 919051 h 2237474"/>
              <a:gd name="connsiteX24" fmla="*/ 9544189 w 12192000"/>
              <a:gd name="connsiteY24" fmla="*/ 938966 h 2237474"/>
              <a:gd name="connsiteX25" fmla="*/ 9500499 w 12192000"/>
              <a:gd name="connsiteY25" fmla="*/ 954680 h 2237474"/>
              <a:gd name="connsiteX26" fmla="*/ 9428195 w 12192000"/>
              <a:gd name="connsiteY26" fmla="*/ 986225 h 2237474"/>
              <a:gd name="connsiteX27" fmla="*/ 9410017 w 12192000"/>
              <a:gd name="connsiteY27" fmla="*/ 993931 h 2237474"/>
              <a:gd name="connsiteX28" fmla="*/ 9392919 w 12192000"/>
              <a:gd name="connsiteY28" fmla="*/ 994656 h 2237474"/>
              <a:gd name="connsiteX29" fmla="*/ 9278619 w 12192000"/>
              <a:gd name="connsiteY29" fmla="*/ 1011878 h 2237474"/>
              <a:gd name="connsiteX30" fmla="*/ 9268019 w 12192000"/>
              <a:gd name="connsiteY30" fmla="*/ 1007442 h 2237474"/>
              <a:gd name="connsiteX31" fmla="*/ 9234662 w 12192000"/>
              <a:gd name="connsiteY31" fmla="*/ 1023056 h 2237474"/>
              <a:gd name="connsiteX32" fmla="*/ 9181033 w 12192000"/>
              <a:gd name="connsiteY32" fmla="*/ 1037921 h 2237474"/>
              <a:gd name="connsiteX33" fmla="*/ 9155969 w 12192000"/>
              <a:gd name="connsiteY33" fmla="*/ 1046804 h 2237474"/>
              <a:gd name="connsiteX34" fmla="*/ 9133985 w 12192000"/>
              <a:gd name="connsiteY34" fmla="*/ 1046450 h 2237474"/>
              <a:gd name="connsiteX35" fmla="*/ 9003462 w 12192000"/>
              <a:gd name="connsiteY35" fmla="*/ 1042406 h 2237474"/>
              <a:gd name="connsiteX36" fmla="*/ 8968445 w 12192000"/>
              <a:gd name="connsiteY36" fmla="*/ 1052169 h 2237474"/>
              <a:gd name="connsiteX37" fmla="*/ 8886001 w 12192000"/>
              <a:gd name="connsiteY37" fmla="*/ 1067468 h 2237474"/>
              <a:gd name="connsiteX38" fmla="*/ 8838610 w 12192000"/>
              <a:gd name="connsiteY38" fmla="*/ 1075091 h 2237474"/>
              <a:gd name="connsiteX39" fmla="*/ 8750383 w 12192000"/>
              <a:gd name="connsiteY39" fmla="*/ 1097387 h 2237474"/>
              <a:gd name="connsiteX40" fmla="*/ 8665605 w 12192000"/>
              <a:gd name="connsiteY40" fmla="*/ 1110791 h 2237474"/>
              <a:gd name="connsiteX41" fmla="*/ 8584946 w 12192000"/>
              <a:gd name="connsiteY41" fmla="*/ 1135226 h 2237474"/>
              <a:gd name="connsiteX42" fmla="*/ 8460755 w 12192000"/>
              <a:gd name="connsiteY42" fmla="*/ 1203427 h 2237474"/>
              <a:gd name="connsiteX43" fmla="*/ 8419755 w 12192000"/>
              <a:gd name="connsiteY43" fmla="*/ 1216260 h 2237474"/>
              <a:gd name="connsiteX44" fmla="*/ 8411626 w 12192000"/>
              <a:gd name="connsiteY44" fmla="*/ 1214397 h 2237474"/>
              <a:gd name="connsiteX45" fmla="*/ 8363469 w 12192000"/>
              <a:gd name="connsiteY45" fmla="*/ 1246658 h 2237474"/>
              <a:gd name="connsiteX46" fmla="*/ 8275497 w 12192000"/>
              <a:gd name="connsiteY46" fmla="*/ 1264396 h 2237474"/>
              <a:gd name="connsiteX47" fmla="*/ 8206287 w 12192000"/>
              <a:gd name="connsiteY47" fmla="*/ 1273060 h 2237474"/>
              <a:gd name="connsiteX48" fmla="*/ 8139997 w 12192000"/>
              <a:gd name="connsiteY48" fmla="*/ 1282713 h 2237474"/>
              <a:gd name="connsiteX49" fmla="*/ 8074238 w 12192000"/>
              <a:gd name="connsiteY49" fmla="*/ 1301895 h 2237474"/>
              <a:gd name="connsiteX50" fmla="*/ 7942099 w 12192000"/>
              <a:gd name="connsiteY50" fmla="*/ 1336332 h 2237474"/>
              <a:gd name="connsiteX51" fmla="*/ 7902328 w 12192000"/>
              <a:gd name="connsiteY51" fmla="*/ 1345865 h 2237474"/>
              <a:gd name="connsiteX52" fmla="*/ 7840612 w 12192000"/>
              <a:gd name="connsiteY52" fmla="*/ 1369373 h 2237474"/>
              <a:gd name="connsiteX53" fmla="*/ 7786819 w 12192000"/>
              <a:gd name="connsiteY53" fmla="*/ 1378970 h 2237474"/>
              <a:gd name="connsiteX54" fmla="*/ 7548172 w 12192000"/>
              <a:gd name="connsiteY54" fmla="*/ 1417460 h 2237474"/>
              <a:gd name="connsiteX55" fmla="*/ 7483437 w 12192000"/>
              <a:gd name="connsiteY55" fmla="*/ 1478152 h 2237474"/>
              <a:gd name="connsiteX56" fmla="*/ 7377870 w 12192000"/>
              <a:gd name="connsiteY56" fmla="*/ 1523319 h 2237474"/>
              <a:gd name="connsiteX57" fmla="*/ 7230737 w 12192000"/>
              <a:gd name="connsiteY57" fmla="*/ 1562633 h 2237474"/>
              <a:gd name="connsiteX58" fmla="*/ 7224458 w 12192000"/>
              <a:gd name="connsiteY58" fmla="*/ 1573008 h 2237474"/>
              <a:gd name="connsiteX59" fmla="*/ 7183121 w 12192000"/>
              <a:gd name="connsiteY59" fmla="*/ 1595162 h 2237474"/>
              <a:gd name="connsiteX60" fmla="*/ 7164601 w 12192000"/>
              <a:gd name="connsiteY60" fmla="*/ 1606490 h 2237474"/>
              <a:gd name="connsiteX61" fmla="*/ 7031309 w 12192000"/>
              <a:gd name="connsiteY61" fmla="*/ 1619451 h 2237474"/>
              <a:gd name="connsiteX62" fmla="*/ 6900177 w 12192000"/>
              <a:gd name="connsiteY62" fmla="*/ 1636016 h 2237474"/>
              <a:gd name="connsiteX63" fmla="*/ 6795372 w 12192000"/>
              <a:gd name="connsiteY63" fmla="*/ 1644845 h 2237474"/>
              <a:gd name="connsiteX64" fmla="*/ 6692251 w 12192000"/>
              <a:gd name="connsiteY64" fmla="*/ 1656357 h 2237474"/>
              <a:gd name="connsiteX65" fmla="*/ 6655235 w 12192000"/>
              <a:gd name="connsiteY65" fmla="*/ 1661869 h 2237474"/>
              <a:gd name="connsiteX66" fmla="*/ 6554894 w 12192000"/>
              <a:gd name="connsiteY66" fmla="*/ 1664428 h 2237474"/>
              <a:gd name="connsiteX67" fmla="*/ 6516595 w 12192000"/>
              <a:gd name="connsiteY67" fmla="*/ 1667475 h 2237474"/>
              <a:gd name="connsiteX68" fmla="*/ 6508541 w 12192000"/>
              <a:gd name="connsiteY68" fmla="*/ 1668757 h 2237474"/>
              <a:gd name="connsiteX69" fmla="*/ 6471012 w 12192000"/>
              <a:gd name="connsiteY69" fmla="*/ 1678604 h 2237474"/>
              <a:gd name="connsiteX70" fmla="*/ 6364035 w 12192000"/>
              <a:gd name="connsiteY70" fmla="*/ 1667683 h 2237474"/>
              <a:gd name="connsiteX71" fmla="*/ 6280959 w 12192000"/>
              <a:gd name="connsiteY71" fmla="*/ 1689329 h 2237474"/>
              <a:gd name="connsiteX72" fmla="*/ 6243319 w 12192000"/>
              <a:gd name="connsiteY72" fmla="*/ 1695560 h 2237474"/>
              <a:gd name="connsiteX73" fmla="*/ 6098321 w 12192000"/>
              <a:gd name="connsiteY73" fmla="*/ 1721646 h 2237474"/>
              <a:gd name="connsiteX74" fmla="*/ 5880652 w 12192000"/>
              <a:gd name="connsiteY74" fmla="*/ 1779643 h 2237474"/>
              <a:gd name="connsiteX75" fmla="*/ 5785959 w 12192000"/>
              <a:gd name="connsiteY75" fmla="*/ 1775307 h 2237474"/>
              <a:gd name="connsiteX76" fmla="*/ 5643534 w 12192000"/>
              <a:gd name="connsiteY76" fmla="*/ 1802919 h 2237474"/>
              <a:gd name="connsiteX77" fmla="*/ 5518799 w 12192000"/>
              <a:gd name="connsiteY77" fmla="*/ 1818312 h 2237474"/>
              <a:gd name="connsiteX78" fmla="*/ 5505014 w 12192000"/>
              <a:gd name="connsiteY78" fmla="*/ 1819259 h 2237474"/>
              <a:gd name="connsiteX79" fmla="*/ 5453307 w 12192000"/>
              <a:gd name="connsiteY79" fmla="*/ 1815450 h 2237474"/>
              <a:gd name="connsiteX80" fmla="*/ 5221533 w 12192000"/>
              <a:gd name="connsiteY80" fmla="*/ 1846950 h 2237474"/>
              <a:gd name="connsiteX81" fmla="*/ 5149802 w 12192000"/>
              <a:gd name="connsiteY81" fmla="*/ 1844846 h 2237474"/>
              <a:gd name="connsiteX82" fmla="*/ 5114927 w 12192000"/>
              <a:gd name="connsiteY82" fmla="*/ 1847827 h 2237474"/>
              <a:gd name="connsiteX83" fmla="*/ 5108970 w 12192000"/>
              <a:gd name="connsiteY83" fmla="*/ 1847935 h 2237474"/>
              <a:gd name="connsiteX84" fmla="*/ 5067961 w 12192000"/>
              <a:gd name="connsiteY84" fmla="*/ 1845917 h 2237474"/>
              <a:gd name="connsiteX85" fmla="*/ 5007075 w 12192000"/>
              <a:gd name="connsiteY85" fmla="*/ 1838626 h 2237474"/>
              <a:gd name="connsiteX86" fmla="*/ 4944087 w 12192000"/>
              <a:gd name="connsiteY86" fmla="*/ 1823332 h 2237474"/>
              <a:gd name="connsiteX87" fmla="*/ 4907662 w 12192000"/>
              <a:gd name="connsiteY87" fmla="*/ 1816900 h 2237474"/>
              <a:gd name="connsiteX88" fmla="*/ 4882386 w 12192000"/>
              <a:gd name="connsiteY88" fmla="*/ 1809844 h 2237474"/>
              <a:gd name="connsiteX89" fmla="*/ 4811440 w 12192000"/>
              <a:gd name="connsiteY89" fmla="*/ 1804655 h 2237474"/>
              <a:gd name="connsiteX90" fmla="*/ 4691075 w 12192000"/>
              <a:gd name="connsiteY90" fmla="*/ 1801389 h 2237474"/>
              <a:gd name="connsiteX91" fmla="*/ 4611738 w 12192000"/>
              <a:gd name="connsiteY91" fmla="*/ 1776964 h 2237474"/>
              <a:gd name="connsiteX92" fmla="*/ 4560070 w 12192000"/>
              <a:gd name="connsiteY92" fmla="*/ 1785640 h 2237474"/>
              <a:gd name="connsiteX93" fmla="*/ 4536503 w 12192000"/>
              <a:gd name="connsiteY93" fmla="*/ 1785334 h 2237474"/>
              <a:gd name="connsiteX94" fmla="*/ 4513724 w 12192000"/>
              <a:gd name="connsiteY94" fmla="*/ 1791996 h 2237474"/>
              <a:gd name="connsiteX95" fmla="*/ 4459810 w 12192000"/>
              <a:gd name="connsiteY95" fmla="*/ 1797886 h 2237474"/>
              <a:gd name="connsiteX96" fmla="*/ 4379064 w 12192000"/>
              <a:gd name="connsiteY96" fmla="*/ 1817177 h 2237474"/>
              <a:gd name="connsiteX97" fmla="*/ 4290981 w 12192000"/>
              <a:gd name="connsiteY97" fmla="*/ 1839677 h 2237474"/>
              <a:gd name="connsiteX98" fmla="*/ 4238372 w 12192000"/>
              <a:gd name="connsiteY98" fmla="*/ 1851480 h 2237474"/>
              <a:gd name="connsiteX99" fmla="*/ 4232517 w 12192000"/>
              <a:gd name="connsiteY99" fmla="*/ 1852567 h 2237474"/>
              <a:gd name="connsiteX100" fmla="*/ 4191732 w 12192000"/>
              <a:gd name="connsiteY100" fmla="*/ 1857328 h 2237474"/>
              <a:gd name="connsiteX101" fmla="*/ 4065532 w 12192000"/>
              <a:gd name="connsiteY101" fmla="*/ 1855477 h 2237474"/>
              <a:gd name="connsiteX102" fmla="*/ 4028460 w 12192000"/>
              <a:gd name="connsiteY102" fmla="*/ 1855137 h 2237474"/>
              <a:gd name="connsiteX103" fmla="*/ 4002267 w 12192000"/>
              <a:gd name="connsiteY103" fmla="*/ 1852352 h 2237474"/>
              <a:gd name="connsiteX104" fmla="*/ 3931396 w 12192000"/>
              <a:gd name="connsiteY104" fmla="*/ 1858915 h 2237474"/>
              <a:gd name="connsiteX105" fmla="*/ 3812162 w 12192000"/>
              <a:gd name="connsiteY105" fmla="*/ 1875501 h 2237474"/>
              <a:gd name="connsiteX106" fmla="*/ 3729530 w 12192000"/>
              <a:gd name="connsiteY106" fmla="*/ 1864513 h 2237474"/>
              <a:gd name="connsiteX107" fmla="*/ 3680177 w 12192000"/>
              <a:gd name="connsiteY107" fmla="*/ 1881552 h 2237474"/>
              <a:gd name="connsiteX108" fmla="*/ 3567259 w 12192000"/>
              <a:gd name="connsiteY108" fmla="*/ 1893482 h 2237474"/>
              <a:gd name="connsiteX109" fmla="*/ 3405770 w 12192000"/>
              <a:gd name="connsiteY109" fmla="*/ 1904591 h 2237474"/>
              <a:gd name="connsiteX110" fmla="*/ 3280097 w 12192000"/>
              <a:gd name="connsiteY110" fmla="*/ 1919610 h 2237474"/>
              <a:gd name="connsiteX111" fmla="*/ 3123424 w 12192000"/>
              <a:gd name="connsiteY111" fmla="*/ 1952930 h 2237474"/>
              <a:gd name="connsiteX112" fmla="*/ 3009910 w 12192000"/>
              <a:gd name="connsiteY112" fmla="*/ 1957866 h 2237474"/>
              <a:gd name="connsiteX113" fmla="*/ 2995934 w 12192000"/>
              <a:gd name="connsiteY113" fmla="*/ 1967085 h 2237474"/>
              <a:gd name="connsiteX114" fmla="*/ 2980071 w 12192000"/>
              <a:gd name="connsiteY114" fmla="*/ 1972988 h 2237474"/>
              <a:gd name="connsiteX115" fmla="*/ 2978094 w 12192000"/>
              <a:gd name="connsiteY115" fmla="*/ 1972369 h 2237474"/>
              <a:gd name="connsiteX116" fmla="*/ 2942858 w 12192000"/>
              <a:gd name="connsiteY116" fmla="*/ 1981367 h 2237474"/>
              <a:gd name="connsiteX117" fmla="*/ 2875436 w 12192000"/>
              <a:gd name="connsiteY117" fmla="*/ 1996977 h 2237474"/>
              <a:gd name="connsiteX118" fmla="*/ 2874892 w 12192000"/>
              <a:gd name="connsiteY118" fmla="*/ 1996085 h 2237474"/>
              <a:gd name="connsiteX119" fmla="*/ 2864145 w 12192000"/>
              <a:gd name="connsiteY119" fmla="*/ 1994061 h 2237474"/>
              <a:gd name="connsiteX120" fmla="*/ 2843662 w 12192000"/>
              <a:gd name="connsiteY120" fmla="*/ 1992498 h 2237474"/>
              <a:gd name="connsiteX121" fmla="*/ 2796128 w 12192000"/>
              <a:gd name="connsiteY121" fmla="*/ 1976403 h 2237474"/>
              <a:gd name="connsiteX122" fmla="*/ 2756784 w 12192000"/>
              <a:gd name="connsiteY122" fmla="*/ 1985116 h 2237474"/>
              <a:gd name="connsiteX123" fmla="*/ 2748833 w 12192000"/>
              <a:gd name="connsiteY123" fmla="*/ 1986323 h 2237474"/>
              <a:gd name="connsiteX124" fmla="*/ 2748661 w 12192000"/>
              <a:gd name="connsiteY124" fmla="*/ 1986122 h 2237474"/>
              <a:gd name="connsiteX125" fmla="*/ 2740251 w 12192000"/>
              <a:gd name="connsiteY125" fmla="*/ 1986946 h 2237474"/>
              <a:gd name="connsiteX126" fmla="*/ 2718916 w 12192000"/>
              <a:gd name="connsiteY126" fmla="*/ 1990867 h 2237474"/>
              <a:gd name="connsiteX127" fmla="*/ 2713522 w 12192000"/>
              <a:gd name="connsiteY127" fmla="*/ 1990173 h 2237474"/>
              <a:gd name="connsiteX128" fmla="*/ 2680597 w 12192000"/>
              <a:gd name="connsiteY128" fmla="*/ 1984996 h 2237474"/>
              <a:gd name="connsiteX129" fmla="*/ 2578178 w 12192000"/>
              <a:gd name="connsiteY129" fmla="*/ 1990531 h 2237474"/>
              <a:gd name="connsiteX130" fmla="*/ 2476147 w 12192000"/>
              <a:gd name="connsiteY130" fmla="*/ 1998305 h 2237474"/>
              <a:gd name="connsiteX131" fmla="*/ 2373568 w 12192000"/>
              <a:gd name="connsiteY131" fmla="*/ 2003219 h 2237474"/>
              <a:gd name="connsiteX132" fmla="*/ 2321399 w 12192000"/>
              <a:gd name="connsiteY132" fmla="*/ 1989467 h 2237474"/>
              <a:gd name="connsiteX133" fmla="*/ 2315525 w 12192000"/>
              <a:gd name="connsiteY133" fmla="*/ 1989708 h 2237474"/>
              <a:gd name="connsiteX134" fmla="*/ 2300792 w 12192000"/>
              <a:gd name="connsiteY134" fmla="*/ 1994290 h 2237474"/>
              <a:gd name="connsiteX135" fmla="*/ 2295469 w 12192000"/>
              <a:gd name="connsiteY135" fmla="*/ 1996659 h 2237474"/>
              <a:gd name="connsiteX136" fmla="*/ 2287219 w 12192000"/>
              <a:gd name="connsiteY136" fmla="*/ 1998750 h 2237474"/>
              <a:gd name="connsiteX137" fmla="*/ 2286948 w 12192000"/>
              <a:gd name="connsiteY137" fmla="*/ 1998596 h 2237474"/>
              <a:gd name="connsiteX138" fmla="*/ 2243069 w 12192000"/>
              <a:gd name="connsiteY138" fmla="*/ 2015111 h 2237474"/>
              <a:gd name="connsiteX139" fmla="*/ 2186609 w 12192000"/>
              <a:gd name="connsiteY139" fmla="*/ 2008263 h 2237474"/>
              <a:gd name="connsiteX140" fmla="*/ 2164831 w 12192000"/>
              <a:gd name="connsiteY140" fmla="*/ 2010143 h 2237474"/>
              <a:gd name="connsiteX141" fmla="*/ 2152836 w 12192000"/>
              <a:gd name="connsiteY141" fmla="*/ 2010048 h 2237474"/>
              <a:gd name="connsiteX142" fmla="*/ 2117102 w 12192000"/>
              <a:gd name="connsiteY142" fmla="*/ 2023004 h 2237474"/>
              <a:gd name="connsiteX143" fmla="*/ 2111935 w 12192000"/>
              <a:gd name="connsiteY143" fmla="*/ 2023163 h 2237474"/>
              <a:gd name="connsiteX144" fmla="*/ 2089991 w 12192000"/>
              <a:gd name="connsiteY144" fmla="*/ 2034193 h 2237474"/>
              <a:gd name="connsiteX145" fmla="*/ 2058061 w 12192000"/>
              <a:gd name="connsiteY145" fmla="*/ 2047942 h 2237474"/>
              <a:gd name="connsiteX146" fmla="*/ 2055737 w 12192000"/>
              <a:gd name="connsiteY146" fmla="*/ 2047704 h 2237474"/>
              <a:gd name="connsiteX147" fmla="*/ 2042244 w 12192000"/>
              <a:gd name="connsiteY147" fmla="*/ 2055560 h 2237474"/>
              <a:gd name="connsiteX148" fmla="*/ 1976224 w 12192000"/>
              <a:gd name="connsiteY148" fmla="*/ 2074257 h 2237474"/>
              <a:gd name="connsiteX149" fmla="*/ 1877728 w 12192000"/>
              <a:gd name="connsiteY149" fmla="*/ 2101004 h 2237474"/>
              <a:gd name="connsiteX150" fmla="*/ 1759056 w 12192000"/>
              <a:gd name="connsiteY150" fmla="*/ 2125608 h 2237474"/>
              <a:gd name="connsiteX151" fmla="*/ 1637948 w 12192000"/>
              <a:gd name="connsiteY151" fmla="*/ 2172597 h 2237474"/>
              <a:gd name="connsiteX152" fmla="*/ 1434549 w 12192000"/>
              <a:gd name="connsiteY152" fmla="*/ 2234522 h 2237474"/>
              <a:gd name="connsiteX153" fmla="*/ 1398481 w 12192000"/>
              <a:gd name="connsiteY153" fmla="*/ 2237074 h 2237474"/>
              <a:gd name="connsiteX154" fmla="*/ 1398407 w 12192000"/>
              <a:gd name="connsiteY154" fmla="*/ 2237095 h 2237474"/>
              <a:gd name="connsiteX155" fmla="*/ 1370962 w 12192000"/>
              <a:gd name="connsiteY155" fmla="*/ 2237474 h 2237474"/>
              <a:gd name="connsiteX156" fmla="*/ 1356367 w 12192000"/>
              <a:gd name="connsiteY156" fmla="*/ 2235089 h 2237474"/>
              <a:gd name="connsiteX157" fmla="*/ 1324828 w 12192000"/>
              <a:gd name="connsiteY157" fmla="*/ 2231968 h 2237474"/>
              <a:gd name="connsiteX158" fmla="*/ 1297744 w 12192000"/>
              <a:gd name="connsiteY158" fmla="*/ 2235849 h 2237474"/>
              <a:gd name="connsiteX159" fmla="*/ 1286236 w 12192000"/>
              <a:gd name="connsiteY159" fmla="*/ 2233135 h 2237474"/>
              <a:gd name="connsiteX160" fmla="*/ 1283504 w 12192000"/>
              <a:gd name="connsiteY160" fmla="*/ 2233797 h 2237474"/>
              <a:gd name="connsiteX161" fmla="*/ 1279765 w 12192000"/>
              <a:gd name="connsiteY161" fmla="*/ 2229639 h 2237474"/>
              <a:gd name="connsiteX162" fmla="*/ 1195347 w 12192000"/>
              <a:gd name="connsiteY162" fmla="*/ 2212354 h 2237474"/>
              <a:gd name="connsiteX163" fmla="*/ 970251 w 12192000"/>
              <a:gd name="connsiteY163" fmla="*/ 2221029 h 2237474"/>
              <a:gd name="connsiteX164" fmla="*/ 812914 w 12192000"/>
              <a:gd name="connsiteY164" fmla="*/ 2202752 h 2237474"/>
              <a:gd name="connsiteX165" fmla="*/ 800195 w 12192000"/>
              <a:gd name="connsiteY165" fmla="*/ 2209407 h 2237474"/>
              <a:gd name="connsiteX166" fmla="*/ 784978 w 12192000"/>
              <a:gd name="connsiteY166" fmla="*/ 2212360 h 2237474"/>
              <a:gd name="connsiteX167" fmla="*/ 681987 w 12192000"/>
              <a:gd name="connsiteY167" fmla="*/ 2216757 h 2237474"/>
              <a:gd name="connsiteX168" fmla="*/ 669923 w 12192000"/>
              <a:gd name="connsiteY168" fmla="*/ 2211682 h 2237474"/>
              <a:gd name="connsiteX169" fmla="*/ 648680 w 12192000"/>
              <a:gd name="connsiteY169" fmla="*/ 2206229 h 2237474"/>
              <a:gd name="connsiteX170" fmla="*/ 597225 w 12192000"/>
              <a:gd name="connsiteY170" fmla="*/ 2180999 h 2237474"/>
              <a:gd name="connsiteX171" fmla="*/ 558449 w 12192000"/>
              <a:gd name="connsiteY171" fmla="*/ 2182346 h 2237474"/>
              <a:gd name="connsiteX172" fmla="*/ 550517 w 12192000"/>
              <a:gd name="connsiteY172" fmla="*/ 2182060 h 2237474"/>
              <a:gd name="connsiteX173" fmla="*/ 550309 w 12192000"/>
              <a:gd name="connsiteY173" fmla="*/ 2181825 h 2237474"/>
              <a:gd name="connsiteX174" fmla="*/ 541836 w 12192000"/>
              <a:gd name="connsiteY174" fmla="*/ 2181063 h 2237474"/>
              <a:gd name="connsiteX175" fmla="*/ 536057 w 12192000"/>
              <a:gd name="connsiteY175" fmla="*/ 2181537 h 2237474"/>
              <a:gd name="connsiteX176" fmla="*/ 520671 w 12192000"/>
              <a:gd name="connsiteY176" fmla="*/ 2180980 h 2237474"/>
              <a:gd name="connsiteX177" fmla="*/ 515024 w 12192000"/>
              <a:gd name="connsiteY177" fmla="*/ 2179258 h 2237474"/>
              <a:gd name="connsiteX178" fmla="*/ 512278 w 12192000"/>
              <a:gd name="connsiteY178" fmla="*/ 2176369 h 2237474"/>
              <a:gd name="connsiteX179" fmla="*/ 480419 w 12192000"/>
              <a:gd name="connsiteY179" fmla="*/ 2167807 h 2237474"/>
              <a:gd name="connsiteX180" fmla="*/ 413835 w 12192000"/>
              <a:gd name="connsiteY180" fmla="*/ 2156783 h 2237474"/>
              <a:gd name="connsiteX181" fmla="*/ 376513 w 12192000"/>
              <a:gd name="connsiteY181" fmla="*/ 2154014 h 2237474"/>
              <a:gd name="connsiteX182" fmla="*/ 273386 w 12192000"/>
              <a:gd name="connsiteY182" fmla="*/ 2142551 h 2237474"/>
              <a:gd name="connsiteX183" fmla="*/ 169207 w 12192000"/>
              <a:gd name="connsiteY183" fmla="*/ 2128100 h 2237474"/>
              <a:gd name="connsiteX184" fmla="*/ 93149 w 12192000"/>
              <a:gd name="connsiteY184" fmla="*/ 2105324 h 2237474"/>
              <a:gd name="connsiteX185" fmla="*/ 88109 w 12192000"/>
              <a:gd name="connsiteY185" fmla="*/ 2106704 h 2237474"/>
              <a:gd name="connsiteX186" fmla="*/ 80022 w 12192000"/>
              <a:gd name="connsiteY186" fmla="*/ 2107254 h 2237474"/>
              <a:gd name="connsiteX187" fmla="*/ 79717 w 12192000"/>
              <a:gd name="connsiteY187" fmla="*/ 2107046 h 2237474"/>
              <a:gd name="connsiteX188" fmla="*/ 72352 w 12192000"/>
              <a:gd name="connsiteY188" fmla="*/ 2107991 h 2237474"/>
              <a:gd name="connsiteX189" fmla="*/ 37645 w 12192000"/>
              <a:gd name="connsiteY189" fmla="*/ 2115401 h 2237474"/>
              <a:gd name="connsiteX190" fmla="*/ 4572 w 12192000"/>
              <a:gd name="connsiteY190" fmla="*/ 2111091 h 2237474"/>
              <a:gd name="connsiteX191" fmla="*/ 0 w 12192000"/>
              <a:gd name="connsiteY191" fmla="*/ 2110468 h 2237474"/>
              <a:gd name="connsiteX192" fmla="*/ 0 w 12192000"/>
              <a:gd name="connsiteY192"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20512 w 12192000"/>
              <a:gd name="connsiteY6" fmla="*/ 745392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46594 w 12192000"/>
              <a:gd name="connsiteY12" fmla="*/ 765069 h 2237474"/>
              <a:gd name="connsiteX13" fmla="*/ 10805004 w 12192000"/>
              <a:gd name="connsiteY13" fmla="*/ 757573 h 2237474"/>
              <a:gd name="connsiteX14" fmla="*/ 10739478 w 12192000"/>
              <a:gd name="connsiteY14" fmla="*/ 776841 h 2237474"/>
              <a:gd name="connsiteX15" fmla="*/ 10458762 w 12192000"/>
              <a:gd name="connsiteY15" fmla="*/ 755400 h 2237474"/>
              <a:gd name="connsiteX16" fmla="*/ 10211200 w 12192000"/>
              <a:gd name="connsiteY16" fmla="*/ 767513 h 2237474"/>
              <a:gd name="connsiteX17" fmla="*/ 10167995 w 12192000"/>
              <a:gd name="connsiteY17" fmla="*/ 760843 h 2237474"/>
              <a:gd name="connsiteX18" fmla="*/ 9997044 w 12192000"/>
              <a:gd name="connsiteY18" fmla="*/ 780129 h 2237474"/>
              <a:gd name="connsiteX19" fmla="*/ 9943887 w 12192000"/>
              <a:gd name="connsiteY19" fmla="*/ 804141 h 2237474"/>
              <a:gd name="connsiteX20" fmla="*/ 9918248 w 12192000"/>
              <a:gd name="connsiteY20" fmla="*/ 816628 h 2237474"/>
              <a:gd name="connsiteX21" fmla="*/ 9767091 w 12192000"/>
              <a:gd name="connsiteY21" fmla="*/ 870550 h 2237474"/>
              <a:gd name="connsiteX22" fmla="*/ 9683005 w 12192000"/>
              <a:gd name="connsiteY22" fmla="*/ 894128 h 2237474"/>
              <a:gd name="connsiteX23" fmla="*/ 9594438 w 12192000"/>
              <a:gd name="connsiteY23" fmla="*/ 919051 h 2237474"/>
              <a:gd name="connsiteX24" fmla="*/ 9544189 w 12192000"/>
              <a:gd name="connsiteY24" fmla="*/ 938966 h 2237474"/>
              <a:gd name="connsiteX25" fmla="*/ 9500499 w 12192000"/>
              <a:gd name="connsiteY25" fmla="*/ 954680 h 2237474"/>
              <a:gd name="connsiteX26" fmla="*/ 9428195 w 12192000"/>
              <a:gd name="connsiteY26" fmla="*/ 986225 h 2237474"/>
              <a:gd name="connsiteX27" fmla="*/ 9410017 w 12192000"/>
              <a:gd name="connsiteY27" fmla="*/ 993931 h 2237474"/>
              <a:gd name="connsiteX28" fmla="*/ 9392919 w 12192000"/>
              <a:gd name="connsiteY28" fmla="*/ 994656 h 2237474"/>
              <a:gd name="connsiteX29" fmla="*/ 9278619 w 12192000"/>
              <a:gd name="connsiteY29" fmla="*/ 1011878 h 2237474"/>
              <a:gd name="connsiteX30" fmla="*/ 9268019 w 12192000"/>
              <a:gd name="connsiteY30" fmla="*/ 1007442 h 2237474"/>
              <a:gd name="connsiteX31" fmla="*/ 9234662 w 12192000"/>
              <a:gd name="connsiteY31" fmla="*/ 1023056 h 2237474"/>
              <a:gd name="connsiteX32" fmla="*/ 9181033 w 12192000"/>
              <a:gd name="connsiteY32" fmla="*/ 1037921 h 2237474"/>
              <a:gd name="connsiteX33" fmla="*/ 9155969 w 12192000"/>
              <a:gd name="connsiteY33" fmla="*/ 1046804 h 2237474"/>
              <a:gd name="connsiteX34" fmla="*/ 9133985 w 12192000"/>
              <a:gd name="connsiteY34" fmla="*/ 1046450 h 2237474"/>
              <a:gd name="connsiteX35" fmla="*/ 9003462 w 12192000"/>
              <a:gd name="connsiteY35" fmla="*/ 1042406 h 2237474"/>
              <a:gd name="connsiteX36" fmla="*/ 8968445 w 12192000"/>
              <a:gd name="connsiteY36" fmla="*/ 1052169 h 2237474"/>
              <a:gd name="connsiteX37" fmla="*/ 8886001 w 12192000"/>
              <a:gd name="connsiteY37" fmla="*/ 1067468 h 2237474"/>
              <a:gd name="connsiteX38" fmla="*/ 8838610 w 12192000"/>
              <a:gd name="connsiteY38" fmla="*/ 1075091 h 2237474"/>
              <a:gd name="connsiteX39" fmla="*/ 8750383 w 12192000"/>
              <a:gd name="connsiteY39" fmla="*/ 1097387 h 2237474"/>
              <a:gd name="connsiteX40" fmla="*/ 8665605 w 12192000"/>
              <a:gd name="connsiteY40" fmla="*/ 1110791 h 2237474"/>
              <a:gd name="connsiteX41" fmla="*/ 8584946 w 12192000"/>
              <a:gd name="connsiteY41" fmla="*/ 1135226 h 2237474"/>
              <a:gd name="connsiteX42" fmla="*/ 8460755 w 12192000"/>
              <a:gd name="connsiteY42" fmla="*/ 1203427 h 2237474"/>
              <a:gd name="connsiteX43" fmla="*/ 8419755 w 12192000"/>
              <a:gd name="connsiteY43" fmla="*/ 1216260 h 2237474"/>
              <a:gd name="connsiteX44" fmla="*/ 8411626 w 12192000"/>
              <a:gd name="connsiteY44" fmla="*/ 1214397 h 2237474"/>
              <a:gd name="connsiteX45" fmla="*/ 8363469 w 12192000"/>
              <a:gd name="connsiteY45" fmla="*/ 1246658 h 2237474"/>
              <a:gd name="connsiteX46" fmla="*/ 8275497 w 12192000"/>
              <a:gd name="connsiteY46" fmla="*/ 1264396 h 2237474"/>
              <a:gd name="connsiteX47" fmla="*/ 8206287 w 12192000"/>
              <a:gd name="connsiteY47" fmla="*/ 1273060 h 2237474"/>
              <a:gd name="connsiteX48" fmla="*/ 8139997 w 12192000"/>
              <a:gd name="connsiteY48" fmla="*/ 1282713 h 2237474"/>
              <a:gd name="connsiteX49" fmla="*/ 8074238 w 12192000"/>
              <a:gd name="connsiteY49" fmla="*/ 1301895 h 2237474"/>
              <a:gd name="connsiteX50" fmla="*/ 7942099 w 12192000"/>
              <a:gd name="connsiteY50" fmla="*/ 1336332 h 2237474"/>
              <a:gd name="connsiteX51" fmla="*/ 7902328 w 12192000"/>
              <a:gd name="connsiteY51" fmla="*/ 1345865 h 2237474"/>
              <a:gd name="connsiteX52" fmla="*/ 7840612 w 12192000"/>
              <a:gd name="connsiteY52" fmla="*/ 1369373 h 2237474"/>
              <a:gd name="connsiteX53" fmla="*/ 7786819 w 12192000"/>
              <a:gd name="connsiteY53" fmla="*/ 1378970 h 2237474"/>
              <a:gd name="connsiteX54" fmla="*/ 7548172 w 12192000"/>
              <a:gd name="connsiteY54" fmla="*/ 1417460 h 2237474"/>
              <a:gd name="connsiteX55" fmla="*/ 7483437 w 12192000"/>
              <a:gd name="connsiteY55" fmla="*/ 1478152 h 2237474"/>
              <a:gd name="connsiteX56" fmla="*/ 7377870 w 12192000"/>
              <a:gd name="connsiteY56" fmla="*/ 1523319 h 2237474"/>
              <a:gd name="connsiteX57" fmla="*/ 7230737 w 12192000"/>
              <a:gd name="connsiteY57" fmla="*/ 1562633 h 2237474"/>
              <a:gd name="connsiteX58" fmla="*/ 7224458 w 12192000"/>
              <a:gd name="connsiteY58" fmla="*/ 1573008 h 2237474"/>
              <a:gd name="connsiteX59" fmla="*/ 7183121 w 12192000"/>
              <a:gd name="connsiteY59" fmla="*/ 1595162 h 2237474"/>
              <a:gd name="connsiteX60" fmla="*/ 7164601 w 12192000"/>
              <a:gd name="connsiteY60" fmla="*/ 1606490 h 2237474"/>
              <a:gd name="connsiteX61" fmla="*/ 7031309 w 12192000"/>
              <a:gd name="connsiteY61" fmla="*/ 1619451 h 2237474"/>
              <a:gd name="connsiteX62" fmla="*/ 6900177 w 12192000"/>
              <a:gd name="connsiteY62" fmla="*/ 1636016 h 2237474"/>
              <a:gd name="connsiteX63" fmla="*/ 6795372 w 12192000"/>
              <a:gd name="connsiteY63" fmla="*/ 1644845 h 2237474"/>
              <a:gd name="connsiteX64" fmla="*/ 6692251 w 12192000"/>
              <a:gd name="connsiteY64" fmla="*/ 1656357 h 2237474"/>
              <a:gd name="connsiteX65" fmla="*/ 6655235 w 12192000"/>
              <a:gd name="connsiteY65" fmla="*/ 1661869 h 2237474"/>
              <a:gd name="connsiteX66" fmla="*/ 6554894 w 12192000"/>
              <a:gd name="connsiteY66" fmla="*/ 1664428 h 2237474"/>
              <a:gd name="connsiteX67" fmla="*/ 6516595 w 12192000"/>
              <a:gd name="connsiteY67" fmla="*/ 1667475 h 2237474"/>
              <a:gd name="connsiteX68" fmla="*/ 6508541 w 12192000"/>
              <a:gd name="connsiteY68" fmla="*/ 1668757 h 2237474"/>
              <a:gd name="connsiteX69" fmla="*/ 6471012 w 12192000"/>
              <a:gd name="connsiteY69" fmla="*/ 1678604 h 2237474"/>
              <a:gd name="connsiteX70" fmla="*/ 6364035 w 12192000"/>
              <a:gd name="connsiteY70" fmla="*/ 1667683 h 2237474"/>
              <a:gd name="connsiteX71" fmla="*/ 6280959 w 12192000"/>
              <a:gd name="connsiteY71" fmla="*/ 1689329 h 2237474"/>
              <a:gd name="connsiteX72" fmla="*/ 6243319 w 12192000"/>
              <a:gd name="connsiteY72" fmla="*/ 1695560 h 2237474"/>
              <a:gd name="connsiteX73" fmla="*/ 6098321 w 12192000"/>
              <a:gd name="connsiteY73" fmla="*/ 1721646 h 2237474"/>
              <a:gd name="connsiteX74" fmla="*/ 5880652 w 12192000"/>
              <a:gd name="connsiteY74" fmla="*/ 1779643 h 2237474"/>
              <a:gd name="connsiteX75" fmla="*/ 5785959 w 12192000"/>
              <a:gd name="connsiteY75" fmla="*/ 1775307 h 2237474"/>
              <a:gd name="connsiteX76" fmla="*/ 5643534 w 12192000"/>
              <a:gd name="connsiteY76" fmla="*/ 1802919 h 2237474"/>
              <a:gd name="connsiteX77" fmla="*/ 5518799 w 12192000"/>
              <a:gd name="connsiteY77" fmla="*/ 1818312 h 2237474"/>
              <a:gd name="connsiteX78" fmla="*/ 5505014 w 12192000"/>
              <a:gd name="connsiteY78" fmla="*/ 1819259 h 2237474"/>
              <a:gd name="connsiteX79" fmla="*/ 5453307 w 12192000"/>
              <a:gd name="connsiteY79" fmla="*/ 1815450 h 2237474"/>
              <a:gd name="connsiteX80" fmla="*/ 5221533 w 12192000"/>
              <a:gd name="connsiteY80" fmla="*/ 1846950 h 2237474"/>
              <a:gd name="connsiteX81" fmla="*/ 5149802 w 12192000"/>
              <a:gd name="connsiteY81" fmla="*/ 1844846 h 2237474"/>
              <a:gd name="connsiteX82" fmla="*/ 5114927 w 12192000"/>
              <a:gd name="connsiteY82" fmla="*/ 1847827 h 2237474"/>
              <a:gd name="connsiteX83" fmla="*/ 5108970 w 12192000"/>
              <a:gd name="connsiteY83" fmla="*/ 1847935 h 2237474"/>
              <a:gd name="connsiteX84" fmla="*/ 5067961 w 12192000"/>
              <a:gd name="connsiteY84" fmla="*/ 1845917 h 2237474"/>
              <a:gd name="connsiteX85" fmla="*/ 5007075 w 12192000"/>
              <a:gd name="connsiteY85" fmla="*/ 1838626 h 2237474"/>
              <a:gd name="connsiteX86" fmla="*/ 4944087 w 12192000"/>
              <a:gd name="connsiteY86" fmla="*/ 1823332 h 2237474"/>
              <a:gd name="connsiteX87" fmla="*/ 4907662 w 12192000"/>
              <a:gd name="connsiteY87" fmla="*/ 1816900 h 2237474"/>
              <a:gd name="connsiteX88" fmla="*/ 4882386 w 12192000"/>
              <a:gd name="connsiteY88" fmla="*/ 1809844 h 2237474"/>
              <a:gd name="connsiteX89" fmla="*/ 4811440 w 12192000"/>
              <a:gd name="connsiteY89" fmla="*/ 1804655 h 2237474"/>
              <a:gd name="connsiteX90" fmla="*/ 4691075 w 12192000"/>
              <a:gd name="connsiteY90" fmla="*/ 1801389 h 2237474"/>
              <a:gd name="connsiteX91" fmla="*/ 4611738 w 12192000"/>
              <a:gd name="connsiteY91" fmla="*/ 1776964 h 2237474"/>
              <a:gd name="connsiteX92" fmla="*/ 4536503 w 12192000"/>
              <a:gd name="connsiteY92" fmla="*/ 1785334 h 2237474"/>
              <a:gd name="connsiteX93" fmla="*/ 4513724 w 12192000"/>
              <a:gd name="connsiteY93" fmla="*/ 1791996 h 2237474"/>
              <a:gd name="connsiteX94" fmla="*/ 4459810 w 12192000"/>
              <a:gd name="connsiteY94" fmla="*/ 1797886 h 2237474"/>
              <a:gd name="connsiteX95" fmla="*/ 4379064 w 12192000"/>
              <a:gd name="connsiteY95" fmla="*/ 1817177 h 2237474"/>
              <a:gd name="connsiteX96" fmla="*/ 4290981 w 12192000"/>
              <a:gd name="connsiteY96" fmla="*/ 1839677 h 2237474"/>
              <a:gd name="connsiteX97" fmla="*/ 4238372 w 12192000"/>
              <a:gd name="connsiteY97" fmla="*/ 1851480 h 2237474"/>
              <a:gd name="connsiteX98" fmla="*/ 4232517 w 12192000"/>
              <a:gd name="connsiteY98" fmla="*/ 1852567 h 2237474"/>
              <a:gd name="connsiteX99" fmla="*/ 4191732 w 12192000"/>
              <a:gd name="connsiteY99" fmla="*/ 1857328 h 2237474"/>
              <a:gd name="connsiteX100" fmla="*/ 4065532 w 12192000"/>
              <a:gd name="connsiteY100" fmla="*/ 1855477 h 2237474"/>
              <a:gd name="connsiteX101" fmla="*/ 4028460 w 12192000"/>
              <a:gd name="connsiteY101" fmla="*/ 1855137 h 2237474"/>
              <a:gd name="connsiteX102" fmla="*/ 4002267 w 12192000"/>
              <a:gd name="connsiteY102" fmla="*/ 1852352 h 2237474"/>
              <a:gd name="connsiteX103" fmla="*/ 3931396 w 12192000"/>
              <a:gd name="connsiteY103" fmla="*/ 1858915 h 2237474"/>
              <a:gd name="connsiteX104" fmla="*/ 3812162 w 12192000"/>
              <a:gd name="connsiteY104" fmla="*/ 1875501 h 2237474"/>
              <a:gd name="connsiteX105" fmla="*/ 3729530 w 12192000"/>
              <a:gd name="connsiteY105" fmla="*/ 1864513 h 2237474"/>
              <a:gd name="connsiteX106" fmla="*/ 3680177 w 12192000"/>
              <a:gd name="connsiteY106" fmla="*/ 1881552 h 2237474"/>
              <a:gd name="connsiteX107" fmla="*/ 3567259 w 12192000"/>
              <a:gd name="connsiteY107" fmla="*/ 1893482 h 2237474"/>
              <a:gd name="connsiteX108" fmla="*/ 3405770 w 12192000"/>
              <a:gd name="connsiteY108" fmla="*/ 1904591 h 2237474"/>
              <a:gd name="connsiteX109" fmla="*/ 3280097 w 12192000"/>
              <a:gd name="connsiteY109" fmla="*/ 1919610 h 2237474"/>
              <a:gd name="connsiteX110" fmla="*/ 3123424 w 12192000"/>
              <a:gd name="connsiteY110" fmla="*/ 1952930 h 2237474"/>
              <a:gd name="connsiteX111" fmla="*/ 3009910 w 12192000"/>
              <a:gd name="connsiteY111" fmla="*/ 1957866 h 2237474"/>
              <a:gd name="connsiteX112" fmla="*/ 2995934 w 12192000"/>
              <a:gd name="connsiteY112" fmla="*/ 1967085 h 2237474"/>
              <a:gd name="connsiteX113" fmla="*/ 2980071 w 12192000"/>
              <a:gd name="connsiteY113" fmla="*/ 1972988 h 2237474"/>
              <a:gd name="connsiteX114" fmla="*/ 2978094 w 12192000"/>
              <a:gd name="connsiteY114" fmla="*/ 1972369 h 2237474"/>
              <a:gd name="connsiteX115" fmla="*/ 2942858 w 12192000"/>
              <a:gd name="connsiteY115" fmla="*/ 1981367 h 2237474"/>
              <a:gd name="connsiteX116" fmla="*/ 2875436 w 12192000"/>
              <a:gd name="connsiteY116" fmla="*/ 1996977 h 2237474"/>
              <a:gd name="connsiteX117" fmla="*/ 2874892 w 12192000"/>
              <a:gd name="connsiteY117" fmla="*/ 1996085 h 2237474"/>
              <a:gd name="connsiteX118" fmla="*/ 2864145 w 12192000"/>
              <a:gd name="connsiteY118" fmla="*/ 1994061 h 2237474"/>
              <a:gd name="connsiteX119" fmla="*/ 2843662 w 12192000"/>
              <a:gd name="connsiteY119" fmla="*/ 1992498 h 2237474"/>
              <a:gd name="connsiteX120" fmla="*/ 2796128 w 12192000"/>
              <a:gd name="connsiteY120" fmla="*/ 1976403 h 2237474"/>
              <a:gd name="connsiteX121" fmla="*/ 2756784 w 12192000"/>
              <a:gd name="connsiteY121" fmla="*/ 1985116 h 2237474"/>
              <a:gd name="connsiteX122" fmla="*/ 2748833 w 12192000"/>
              <a:gd name="connsiteY122" fmla="*/ 1986323 h 2237474"/>
              <a:gd name="connsiteX123" fmla="*/ 2748661 w 12192000"/>
              <a:gd name="connsiteY123" fmla="*/ 1986122 h 2237474"/>
              <a:gd name="connsiteX124" fmla="*/ 2740251 w 12192000"/>
              <a:gd name="connsiteY124" fmla="*/ 1986946 h 2237474"/>
              <a:gd name="connsiteX125" fmla="*/ 2718916 w 12192000"/>
              <a:gd name="connsiteY125" fmla="*/ 1990867 h 2237474"/>
              <a:gd name="connsiteX126" fmla="*/ 2713522 w 12192000"/>
              <a:gd name="connsiteY126" fmla="*/ 1990173 h 2237474"/>
              <a:gd name="connsiteX127" fmla="*/ 2680597 w 12192000"/>
              <a:gd name="connsiteY127" fmla="*/ 1984996 h 2237474"/>
              <a:gd name="connsiteX128" fmla="*/ 2578178 w 12192000"/>
              <a:gd name="connsiteY128" fmla="*/ 1990531 h 2237474"/>
              <a:gd name="connsiteX129" fmla="*/ 2476147 w 12192000"/>
              <a:gd name="connsiteY129" fmla="*/ 1998305 h 2237474"/>
              <a:gd name="connsiteX130" fmla="*/ 2373568 w 12192000"/>
              <a:gd name="connsiteY130" fmla="*/ 2003219 h 2237474"/>
              <a:gd name="connsiteX131" fmla="*/ 2321399 w 12192000"/>
              <a:gd name="connsiteY131" fmla="*/ 1989467 h 2237474"/>
              <a:gd name="connsiteX132" fmla="*/ 2315525 w 12192000"/>
              <a:gd name="connsiteY132" fmla="*/ 1989708 h 2237474"/>
              <a:gd name="connsiteX133" fmla="*/ 2300792 w 12192000"/>
              <a:gd name="connsiteY133" fmla="*/ 1994290 h 2237474"/>
              <a:gd name="connsiteX134" fmla="*/ 2295469 w 12192000"/>
              <a:gd name="connsiteY134" fmla="*/ 1996659 h 2237474"/>
              <a:gd name="connsiteX135" fmla="*/ 2287219 w 12192000"/>
              <a:gd name="connsiteY135" fmla="*/ 1998750 h 2237474"/>
              <a:gd name="connsiteX136" fmla="*/ 2286948 w 12192000"/>
              <a:gd name="connsiteY136" fmla="*/ 1998596 h 2237474"/>
              <a:gd name="connsiteX137" fmla="*/ 2243069 w 12192000"/>
              <a:gd name="connsiteY137" fmla="*/ 2015111 h 2237474"/>
              <a:gd name="connsiteX138" fmla="*/ 2186609 w 12192000"/>
              <a:gd name="connsiteY138" fmla="*/ 2008263 h 2237474"/>
              <a:gd name="connsiteX139" fmla="*/ 2164831 w 12192000"/>
              <a:gd name="connsiteY139" fmla="*/ 2010143 h 2237474"/>
              <a:gd name="connsiteX140" fmla="*/ 2152836 w 12192000"/>
              <a:gd name="connsiteY140" fmla="*/ 2010048 h 2237474"/>
              <a:gd name="connsiteX141" fmla="*/ 2117102 w 12192000"/>
              <a:gd name="connsiteY141" fmla="*/ 2023004 h 2237474"/>
              <a:gd name="connsiteX142" fmla="*/ 2111935 w 12192000"/>
              <a:gd name="connsiteY142" fmla="*/ 2023163 h 2237474"/>
              <a:gd name="connsiteX143" fmla="*/ 2089991 w 12192000"/>
              <a:gd name="connsiteY143" fmla="*/ 2034193 h 2237474"/>
              <a:gd name="connsiteX144" fmla="*/ 2058061 w 12192000"/>
              <a:gd name="connsiteY144" fmla="*/ 2047942 h 2237474"/>
              <a:gd name="connsiteX145" fmla="*/ 2055737 w 12192000"/>
              <a:gd name="connsiteY145" fmla="*/ 2047704 h 2237474"/>
              <a:gd name="connsiteX146" fmla="*/ 2042244 w 12192000"/>
              <a:gd name="connsiteY146" fmla="*/ 2055560 h 2237474"/>
              <a:gd name="connsiteX147" fmla="*/ 1976224 w 12192000"/>
              <a:gd name="connsiteY147" fmla="*/ 2074257 h 2237474"/>
              <a:gd name="connsiteX148" fmla="*/ 1877728 w 12192000"/>
              <a:gd name="connsiteY148" fmla="*/ 2101004 h 2237474"/>
              <a:gd name="connsiteX149" fmla="*/ 1759056 w 12192000"/>
              <a:gd name="connsiteY149" fmla="*/ 2125608 h 2237474"/>
              <a:gd name="connsiteX150" fmla="*/ 1637948 w 12192000"/>
              <a:gd name="connsiteY150" fmla="*/ 2172597 h 2237474"/>
              <a:gd name="connsiteX151" fmla="*/ 1434549 w 12192000"/>
              <a:gd name="connsiteY151" fmla="*/ 2234522 h 2237474"/>
              <a:gd name="connsiteX152" fmla="*/ 1398481 w 12192000"/>
              <a:gd name="connsiteY152" fmla="*/ 2237074 h 2237474"/>
              <a:gd name="connsiteX153" fmla="*/ 1398407 w 12192000"/>
              <a:gd name="connsiteY153" fmla="*/ 2237095 h 2237474"/>
              <a:gd name="connsiteX154" fmla="*/ 1370962 w 12192000"/>
              <a:gd name="connsiteY154" fmla="*/ 2237474 h 2237474"/>
              <a:gd name="connsiteX155" fmla="*/ 1356367 w 12192000"/>
              <a:gd name="connsiteY155" fmla="*/ 2235089 h 2237474"/>
              <a:gd name="connsiteX156" fmla="*/ 1324828 w 12192000"/>
              <a:gd name="connsiteY156" fmla="*/ 2231968 h 2237474"/>
              <a:gd name="connsiteX157" fmla="*/ 1297744 w 12192000"/>
              <a:gd name="connsiteY157" fmla="*/ 2235849 h 2237474"/>
              <a:gd name="connsiteX158" fmla="*/ 1286236 w 12192000"/>
              <a:gd name="connsiteY158" fmla="*/ 2233135 h 2237474"/>
              <a:gd name="connsiteX159" fmla="*/ 1283504 w 12192000"/>
              <a:gd name="connsiteY159" fmla="*/ 2233797 h 2237474"/>
              <a:gd name="connsiteX160" fmla="*/ 1279765 w 12192000"/>
              <a:gd name="connsiteY160" fmla="*/ 2229639 h 2237474"/>
              <a:gd name="connsiteX161" fmla="*/ 1195347 w 12192000"/>
              <a:gd name="connsiteY161" fmla="*/ 2212354 h 2237474"/>
              <a:gd name="connsiteX162" fmla="*/ 970251 w 12192000"/>
              <a:gd name="connsiteY162" fmla="*/ 2221029 h 2237474"/>
              <a:gd name="connsiteX163" fmla="*/ 812914 w 12192000"/>
              <a:gd name="connsiteY163" fmla="*/ 2202752 h 2237474"/>
              <a:gd name="connsiteX164" fmla="*/ 800195 w 12192000"/>
              <a:gd name="connsiteY164" fmla="*/ 2209407 h 2237474"/>
              <a:gd name="connsiteX165" fmla="*/ 784978 w 12192000"/>
              <a:gd name="connsiteY165" fmla="*/ 2212360 h 2237474"/>
              <a:gd name="connsiteX166" fmla="*/ 681987 w 12192000"/>
              <a:gd name="connsiteY166" fmla="*/ 2216757 h 2237474"/>
              <a:gd name="connsiteX167" fmla="*/ 669923 w 12192000"/>
              <a:gd name="connsiteY167" fmla="*/ 2211682 h 2237474"/>
              <a:gd name="connsiteX168" fmla="*/ 648680 w 12192000"/>
              <a:gd name="connsiteY168" fmla="*/ 2206229 h 2237474"/>
              <a:gd name="connsiteX169" fmla="*/ 597225 w 12192000"/>
              <a:gd name="connsiteY169" fmla="*/ 2180999 h 2237474"/>
              <a:gd name="connsiteX170" fmla="*/ 558449 w 12192000"/>
              <a:gd name="connsiteY170" fmla="*/ 2182346 h 2237474"/>
              <a:gd name="connsiteX171" fmla="*/ 550517 w 12192000"/>
              <a:gd name="connsiteY171" fmla="*/ 2182060 h 2237474"/>
              <a:gd name="connsiteX172" fmla="*/ 550309 w 12192000"/>
              <a:gd name="connsiteY172" fmla="*/ 2181825 h 2237474"/>
              <a:gd name="connsiteX173" fmla="*/ 541836 w 12192000"/>
              <a:gd name="connsiteY173" fmla="*/ 2181063 h 2237474"/>
              <a:gd name="connsiteX174" fmla="*/ 536057 w 12192000"/>
              <a:gd name="connsiteY174" fmla="*/ 2181537 h 2237474"/>
              <a:gd name="connsiteX175" fmla="*/ 520671 w 12192000"/>
              <a:gd name="connsiteY175" fmla="*/ 2180980 h 2237474"/>
              <a:gd name="connsiteX176" fmla="*/ 515024 w 12192000"/>
              <a:gd name="connsiteY176" fmla="*/ 2179258 h 2237474"/>
              <a:gd name="connsiteX177" fmla="*/ 512278 w 12192000"/>
              <a:gd name="connsiteY177" fmla="*/ 2176369 h 2237474"/>
              <a:gd name="connsiteX178" fmla="*/ 480419 w 12192000"/>
              <a:gd name="connsiteY178" fmla="*/ 2167807 h 2237474"/>
              <a:gd name="connsiteX179" fmla="*/ 413835 w 12192000"/>
              <a:gd name="connsiteY179" fmla="*/ 2156783 h 2237474"/>
              <a:gd name="connsiteX180" fmla="*/ 376513 w 12192000"/>
              <a:gd name="connsiteY180" fmla="*/ 2154014 h 2237474"/>
              <a:gd name="connsiteX181" fmla="*/ 273386 w 12192000"/>
              <a:gd name="connsiteY181" fmla="*/ 2142551 h 2237474"/>
              <a:gd name="connsiteX182" fmla="*/ 169207 w 12192000"/>
              <a:gd name="connsiteY182" fmla="*/ 2128100 h 2237474"/>
              <a:gd name="connsiteX183" fmla="*/ 93149 w 12192000"/>
              <a:gd name="connsiteY183" fmla="*/ 2105324 h 2237474"/>
              <a:gd name="connsiteX184" fmla="*/ 88109 w 12192000"/>
              <a:gd name="connsiteY184" fmla="*/ 2106704 h 2237474"/>
              <a:gd name="connsiteX185" fmla="*/ 80022 w 12192000"/>
              <a:gd name="connsiteY185" fmla="*/ 2107254 h 2237474"/>
              <a:gd name="connsiteX186" fmla="*/ 79717 w 12192000"/>
              <a:gd name="connsiteY186" fmla="*/ 2107046 h 2237474"/>
              <a:gd name="connsiteX187" fmla="*/ 72352 w 12192000"/>
              <a:gd name="connsiteY187" fmla="*/ 2107991 h 2237474"/>
              <a:gd name="connsiteX188" fmla="*/ 37645 w 12192000"/>
              <a:gd name="connsiteY188" fmla="*/ 2115401 h 2237474"/>
              <a:gd name="connsiteX189" fmla="*/ 4572 w 12192000"/>
              <a:gd name="connsiteY189" fmla="*/ 2111091 h 2237474"/>
              <a:gd name="connsiteX190" fmla="*/ 0 w 12192000"/>
              <a:gd name="connsiteY190" fmla="*/ 2110468 h 2237474"/>
              <a:gd name="connsiteX191" fmla="*/ 0 w 12192000"/>
              <a:gd name="connsiteY191"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20512 w 12192000"/>
              <a:gd name="connsiteY6" fmla="*/ 745392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46594 w 12192000"/>
              <a:gd name="connsiteY12" fmla="*/ 765069 h 2237474"/>
              <a:gd name="connsiteX13" fmla="*/ 10805004 w 12192000"/>
              <a:gd name="connsiteY13" fmla="*/ 757573 h 2237474"/>
              <a:gd name="connsiteX14" fmla="*/ 10739478 w 12192000"/>
              <a:gd name="connsiteY14" fmla="*/ 776841 h 2237474"/>
              <a:gd name="connsiteX15" fmla="*/ 10458762 w 12192000"/>
              <a:gd name="connsiteY15" fmla="*/ 755400 h 2237474"/>
              <a:gd name="connsiteX16" fmla="*/ 10211200 w 12192000"/>
              <a:gd name="connsiteY16" fmla="*/ 767513 h 2237474"/>
              <a:gd name="connsiteX17" fmla="*/ 10167995 w 12192000"/>
              <a:gd name="connsiteY17" fmla="*/ 760843 h 2237474"/>
              <a:gd name="connsiteX18" fmla="*/ 9997044 w 12192000"/>
              <a:gd name="connsiteY18" fmla="*/ 780129 h 2237474"/>
              <a:gd name="connsiteX19" fmla="*/ 9943887 w 12192000"/>
              <a:gd name="connsiteY19" fmla="*/ 804141 h 2237474"/>
              <a:gd name="connsiteX20" fmla="*/ 9918248 w 12192000"/>
              <a:gd name="connsiteY20" fmla="*/ 816628 h 2237474"/>
              <a:gd name="connsiteX21" fmla="*/ 9767091 w 12192000"/>
              <a:gd name="connsiteY21" fmla="*/ 870550 h 2237474"/>
              <a:gd name="connsiteX22" fmla="*/ 9683005 w 12192000"/>
              <a:gd name="connsiteY22" fmla="*/ 894128 h 2237474"/>
              <a:gd name="connsiteX23" fmla="*/ 9594438 w 12192000"/>
              <a:gd name="connsiteY23" fmla="*/ 919051 h 2237474"/>
              <a:gd name="connsiteX24" fmla="*/ 9544189 w 12192000"/>
              <a:gd name="connsiteY24" fmla="*/ 938966 h 2237474"/>
              <a:gd name="connsiteX25" fmla="*/ 9500499 w 12192000"/>
              <a:gd name="connsiteY25" fmla="*/ 954680 h 2237474"/>
              <a:gd name="connsiteX26" fmla="*/ 9428195 w 12192000"/>
              <a:gd name="connsiteY26" fmla="*/ 986225 h 2237474"/>
              <a:gd name="connsiteX27" fmla="*/ 9410017 w 12192000"/>
              <a:gd name="connsiteY27" fmla="*/ 993931 h 2237474"/>
              <a:gd name="connsiteX28" fmla="*/ 9392919 w 12192000"/>
              <a:gd name="connsiteY28" fmla="*/ 994656 h 2237474"/>
              <a:gd name="connsiteX29" fmla="*/ 9278619 w 12192000"/>
              <a:gd name="connsiteY29" fmla="*/ 1011878 h 2237474"/>
              <a:gd name="connsiteX30" fmla="*/ 9268019 w 12192000"/>
              <a:gd name="connsiteY30" fmla="*/ 1007442 h 2237474"/>
              <a:gd name="connsiteX31" fmla="*/ 9234662 w 12192000"/>
              <a:gd name="connsiteY31" fmla="*/ 1023056 h 2237474"/>
              <a:gd name="connsiteX32" fmla="*/ 9181033 w 12192000"/>
              <a:gd name="connsiteY32" fmla="*/ 1037921 h 2237474"/>
              <a:gd name="connsiteX33" fmla="*/ 9155969 w 12192000"/>
              <a:gd name="connsiteY33" fmla="*/ 1046804 h 2237474"/>
              <a:gd name="connsiteX34" fmla="*/ 9133985 w 12192000"/>
              <a:gd name="connsiteY34" fmla="*/ 1046450 h 2237474"/>
              <a:gd name="connsiteX35" fmla="*/ 9003462 w 12192000"/>
              <a:gd name="connsiteY35" fmla="*/ 1042406 h 2237474"/>
              <a:gd name="connsiteX36" fmla="*/ 8968445 w 12192000"/>
              <a:gd name="connsiteY36" fmla="*/ 1052169 h 2237474"/>
              <a:gd name="connsiteX37" fmla="*/ 8886001 w 12192000"/>
              <a:gd name="connsiteY37" fmla="*/ 1067468 h 2237474"/>
              <a:gd name="connsiteX38" fmla="*/ 8838610 w 12192000"/>
              <a:gd name="connsiteY38" fmla="*/ 1075091 h 2237474"/>
              <a:gd name="connsiteX39" fmla="*/ 8750383 w 12192000"/>
              <a:gd name="connsiteY39" fmla="*/ 1097387 h 2237474"/>
              <a:gd name="connsiteX40" fmla="*/ 8665605 w 12192000"/>
              <a:gd name="connsiteY40" fmla="*/ 1110791 h 2237474"/>
              <a:gd name="connsiteX41" fmla="*/ 8584946 w 12192000"/>
              <a:gd name="connsiteY41" fmla="*/ 1135226 h 2237474"/>
              <a:gd name="connsiteX42" fmla="*/ 8460755 w 12192000"/>
              <a:gd name="connsiteY42" fmla="*/ 1203427 h 2237474"/>
              <a:gd name="connsiteX43" fmla="*/ 8419755 w 12192000"/>
              <a:gd name="connsiteY43" fmla="*/ 1216260 h 2237474"/>
              <a:gd name="connsiteX44" fmla="*/ 8411626 w 12192000"/>
              <a:gd name="connsiteY44" fmla="*/ 1214397 h 2237474"/>
              <a:gd name="connsiteX45" fmla="*/ 8363469 w 12192000"/>
              <a:gd name="connsiteY45" fmla="*/ 1246658 h 2237474"/>
              <a:gd name="connsiteX46" fmla="*/ 8275497 w 12192000"/>
              <a:gd name="connsiteY46" fmla="*/ 1264396 h 2237474"/>
              <a:gd name="connsiteX47" fmla="*/ 8206287 w 12192000"/>
              <a:gd name="connsiteY47" fmla="*/ 1273060 h 2237474"/>
              <a:gd name="connsiteX48" fmla="*/ 8139997 w 12192000"/>
              <a:gd name="connsiteY48" fmla="*/ 1282713 h 2237474"/>
              <a:gd name="connsiteX49" fmla="*/ 8074238 w 12192000"/>
              <a:gd name="connsiteY49" fmla="*/ 1301895 h 2237474"/>
              <a:gd name="connsiteX50" fmla="*/ 7942099 w 12192000"/>
              <a:gd name="connsiteY50" fmla="*/ 1336332 h 2237474"/>
              <a:gd name="connsiteX51" fmla="*/ 7902328 w 12192000"/>
              <a:gd name="connsiteY51" fmla="*/ 1345865 h 2237474"/>
              <a:gd name="connsiteX52" fmla="*/ 7840612 w 12192000"/>
              <a:gd name="connsiteY52" fmla="*/ 1369373 h 2237474"/>
              <a:gd name="connsiteX53" fmla="*/ 7786819 w 12192000"/>
              <a:gd name="connsiteY53" fmla="*/ 1378970 h 2237474"/>
              <a:gd name="connsiteX54" fmla="*/ 7548172 w 12192000"/>
              <a:gd name="connsiteY54" fmla="*/ 1417460 h 2237474"/>
              <a:gd name="connsiteX55" fmla="*/ 7483437 w 12192000"/>
              <a:gd name="connsiteY55" fmla="*/ 1478152 h 2237474"/>
              <a:gd name="connsiteX56" fmla="*/ 7377870 w 12192000"/>
              <a:gd name="connsiteY56" fmla="*/ 1523319 h 2237474"/>
              <a:gd name="connsiteX57" fmla="*/ 7230737 w 12192000"/>
              <a:gd name="connsiteY57" fmla="*/ 1562633 h 2237474"/>
              <a:gd name="connsiteX58" fmla="*/ 7224458 w 12192000"/>
              <a:gd name="connsiteY58" fmla="*/ 1573008 h 2237474"/>
              <a:gd name="connsiteX59" fmla="*/ 7183121 w 12192000"/>
              <a:gd name="connsiteY59" fmla="*/ 1595162 h 2237474"/>
              <a:gd name="connsiteX60" fmla="*/ 7164601 w 12192000"/>
              <a:gd name="connsiteY60" fmla="*/ 1606490 h 2237474"/>
              <a:gd name="connsiteX61" fmla="*/ 7031309 w 12192000"/>
              <a:gd name="connsiteY61" fmla="*/ 1619451 h 2237474"/>
              <a:gd name="connsiteX62" fmla="*/ 6900177 w 12192000"/>
              <a:gd name="connsiteY62" fmla="*/ 1636016 h 2237474"/>
              <a:gd name="connsiteX63" fmla="*/ 6795372 w 12192000"/>
              <a:gd name="connsiteY63" fmla="*/ 1644845 h 2237474"/>
              <a:gd name="connsiteX64" fmla="*/ 6692251 w 12192000"/>
              <a:gd name="connsiteY64" fmla="*/ 1656357 h 2237474"/>
              <a:gd name="connsiteX65" fmla="*/ 6655235 w 12192000"/>
              <a:gd name="connsiteY65" fmla="*/ 1661869 h 2237474"/>
              <a:gd name="connsiteX66" fmla="*/ 6554894 w 12192000"/>
              <a:gd name="connsiteY66" fmla="*/ 1664428 h 2237474"/>
              <a:gd name="connsiteX67" fmla="*/ 6516595 w 12192000"/>
              <a:gd name="connsiteY67" fmla="*/ 1667475 h 2237474"/>
              <a:gd name="connsiteX68" fmla="*/ 6508541 w 12192000"/>
              <a:gd name="connsiteY68" fmla="*/ 1668757 h 2237474"/>
              <a:gd name="connsiteX69" fmla="*/ 6471012 w 12192000"/>
              <a:gd name="connsiteY69" fmla="*/ 1678604 h 2237474"/>
              <a:gd name="connsiteX70" fmla="*/ 6364035 w 12192000"/>
              <a:gd name="connsiteY70" fmla="*/ 1667683 h 2237474"/>
              <a:gd name="connsiteX71" fmla="*/ 6280959 w 12192000"/>
              <a:gd name="connsiteY71" fmla="*/ 1689329 h 2237474"/>
              <a:gd name="connsiteX72" fmla="*/ 6243319 w 12192000"/>
              <a:gd name="connsiteY72" fmla="*/ 1695560 h 2237474"/>
              <a:gd name="connsiteX73" fmla="*/ 6098321 w 12192000"/>
              <a:gd name="connsiteY73" fmla="*/ 1721646 h 2237474"/>
              <a:gd name="connsiteX74" fmla="*/ 5880652 w 12192000"/>
              <a:gd name="connsiteY74" fmla="*/ 1779643 h 2237474"/>
              <a:gd name="connsiteX75" fmla="*/ 5785959 w 12192000"/>
              <a:gd name="connsiteY75" fmla="*/ 1775307 h 2237474"/>
              <a:gd name="connsiteX76" fmla="*/ 5643534 w 12192000"/>
              <a:gd name="connsiteY76" fmla="*/ 1802919 h 2237474"/>
              <a:gd name="connsiteX77" fmla="*/ 5518799 w 12192000"/>
              <a:gd name="connsiteY77" fmla="*/ 1818312 h 2237474"/>
              <a:gd name="connsiteX78" fmla="*/ 5505014 w 12192000"/>
              <a:gd name="connsiteY78" fmla="*/ 1819259 h 2237474"/>
              <a:gd name="connsiteX79" fmla="*/ 5453307 w 12192000"/>
              <a:gd name="connsiteY79" fmla="*/ 1815450 h 2237474"/>
              <a:gd name="connsiteX80" fmla="*/ 5221533 w 12192000"/>
              <a:gd name="connsiteY80" fmla="*/ 1846950 h 2237474"/>
              <a:gd name="connsiteX81" fmla="*/ 5149802 w 12192000"/>
              <a:gd name="connsiteY81" fmla="*/ 1844846 h 2237474"/>
              <a:gd name="connsiteX82" fmla="*/ 5114927 w 12192000"/>
              <a:gd name="connsiteY82" fmla="*/ 1847827 h 2237474"/>
              <a:gd name="connsiteX83" fmla="*/ 5108970 w 12192000"/>
              <a:gd name="connsiteY83" fmla="*/ 1847935 h 2237474"/>
              <a:gd name="connsiteX84" fmla="*/ 5067961 w 12192000"/>
              <a:gd name="connsiteY84" fmla="*/ 1845917 h 2237474"/>
              <a:gd name="connsiteX85" fmla="*/ 5007075 w 12192000"/>
              <a:gd name="connsiteY85" fmla="*/ 1838626 h 2237474"/>
              <a:gd name="connsiteX86" fmla="*/ 4944087 w 12192000"/>
              <a:gd name="connsiteY86" fmla="*/ 1823332 h 2237474"/>
              <a:gd name="connsiteX87" fmla="*/ 4907662 w 12192000"/>
              <a:gd name="connsiteY87" fmla="*/ 1816900 h 2237474"/>
              <a:gd name="connsiteX88" fmla="*/ 4882386 w 12192000"/>
              <a:gd name="connsiteY88" fmla="*/ 1809844 h 2237474"/>
              <a:gd name="connsiteX89" fmla="*/ 4811440 w 12192000"/>
              <a:gd name="connsiteY89" fmla="*/ 1804655 h 2237474"/>
              <a:gd name="connsiteX90" fmla="*/ 4691075 w 12192000"/>
              <a:gd name="connsiteY90" fmla="*/ 1801389 h 2237474"/>
              <a:gd name="connsiteX91" fmla="*/ 4640313 w 12192000"/>
              <a:gd name="connsiteY91" fmla="*/ 1784307 h 2237474"/>
              <a:gd name="connsiteX92" fmla="*/ 4536503 w 12192000"/>
              <a:gd name="connsiteY92" fmla="*/ 1785334 h 2237474"/>
              <a:gd name="connsiteX93" fmla="*/ 4513724 w 12192000"/>
              <a:gd name="connsiteY93" fmla="*/ 1791996 h 2237474"/>
              <a:gd name="connsiteX94" fmla="*/ 4459810 w 12192000"/>
              <a:gd name="connsiteY94" fmla="*/ 1797886 h 2237474"/>
              <a:gd name="connsiteX95" fmla="*/ 4379064 w 12192000"/>
              <a:gd name="connsiteY95" fmla="*/ 1817177 h 2237474"/>
              <a:gd name="connsiteX96" fmla="*/ 4290981 w 12192000"/>
              <a:gd name="connsiteY96" fmla="*/ 1839677 h 2237474"/>
              <a:gd name="connsiteX97" fmla="*/ 4238372 w 12192000"/>
              <a:gd name="connsiteY97" fmla="*/ 1851480 h 2237474"/>
              <a:gd name="connsiteX98" fmla="*/ 4232517 w 12192000"/>
              <a:gd name="connsiteY98" fmla="*/ 1852567 h 2237474"/>
              <a:gd name="connsiteX99" fmla="*/ 4191732 w 12192000"/>
              <a:gd name="connsiteY99" fmla="*/ 1857328 h 2237474"/>
              <a:gd name="connsiteX100" fmla="*/ 4065532 w 12192000"/>
              <a:gd name="connsiteY100" fmla="*/ 1855477 h 2237474"/>
              <a:gd name="connsiteX101" fmla="*/ 4028460 w 12192000"/>
              <a:gd name="connsiteY101" fmla="*/ 1855137 h 2237474"/>
              <a:gd name="connsiteX102" fmla="*/ 4002267 w 12192000"/>
              <a:gd name="connsiteY102" fmla="*/ 1852352 h 2237474"/>
              <a:gd name="connsiteX103" fmla="*/ 3931396 w 12192000"/>
              <a:gd name="connsiteY103" fmla="*/ 1858915 h 2237474"/>
              <a:gd name="connsiteX104" fmla="*/ 3812162 w 12192000"/>
              <a:gd name="connsiteY104" fmla="*/ 1875501 h 2237474"/>
              <a:gd name="connsiteX105" fmla="*/ 3729530 w 12192000"/>
              <a:gd name="connsiteY105" fmla="*/ 1864513 h 2237474"/>
              <a:gd name="connsiteX106" fmla="*/ 3680177 w 12192000"/>
              <a:gd name="connsiteY106" fmla="*/ 1881552 h 2237474"/>
              <a:gd name="connsiteX107" fmla="*/ 3567259 w 12192000"/>
              <a:gd name="connsiteY107" fmla="*/ 1893482 h 2237474"/>
              <a:gd name="connsiteX108" fmla="*/ 3405770 w 12192000"/>
              <a:gd name="connsiteY108" fmla="*/ 1904591 h 2237474"/>
              <a:gd name="connsiteX109" fmla="*/ 3280097 w 12192000"/>
              <a:gd name="connsiteY109" fmla="*/ 1919610 h 2237474"/>
              <a:gd name="connsiteX110" fmla="*/ 3123424 w 12192000"/>
              <a:gd name="connsiteY110" fmla="*/ 1952930 h 2237474"/>
              <a:gd name="connsiteX111" fmla="*/ 3009910 w 12192000"/>
              <a:gd name="connsiteY111" fmla="*/ 1957866 h 2237474"/>
              <a:gd name="connsiteX112" fmla="*/ 2995934 w 12192000"/>
              <a:gd name="connsiteY112" fmla="*/ 1967085 h 2237474"/>
              <a:gd name="connsiteX113" fmla="*/ 2980071 w 12192000"/>
              <a:gd name="connsiteY113" fmla="*/ 1972988 h 2237474"/>
              <a:gd name="connsiteX114" fmla="*/ 2978094 w 12192000"/>
              <a:gd name="connsiteY114" fmla="*/ 1972369 h 2237474"/>
              <a:gd name="connsiteX115" fmla="*/ 2942858 w 12192000"/>
              <a:gd name="connsiteY115" fmla="*/ 1981367 h 2237474"/>
              <a:gd name="connsiteX116" fmla="*/ 2875436 w 12192000"/>
              <a:gd name="connsiteY116" fmla="*/ 1996977 h 2237474"/>
              <a:gd name="connsiteX117" fmla="*/ 2874892 w 12192000"/>
              <a:gd name="connsiteY117" fmla="*/ 1996085 h 2237474"/>
              <a:gd name="connsiteX118" fmla="*/ 2864145 w 12192000"/>
              <a:gd name="connsiteY118" fmla="*/ 1994061 h 2237474"/>
              <a:gd name="connsiteX119" fmla="*/ 2843662 w 12192000"/>
              <a:gd name="connsiteY119" fmla="*/ 1992498 h 2237474"/>
              <a:gd name="connsiteX120" fmla="*/ 2796128 w 12192000"/>
              <a:gd name="connsiteY120" fmla="*/ 1976403 h 2237474"/>
              <a:gd name="connsiteX121" fmla="*/ 2756784 w 12192000"/>
              <a:gd name="connsiteY121" fmla="*/ 1985116 h 2237474"/>
              <a:gd name="connsiteX122" fmla="*/ 2748833 w 12192000"/>
              <a:gd name="connsiteY122" fmla="*/ 1986323 h 2237474"/>
              <a:gd name="connsiteX123" fmla="*/ 2748661 w 12192000"/>
              <a:gd name="connsiteY123" fmla="*/ 1986122 h 2237474"/>
              <a:gd name="connsiteX124" fmla="*/ 2740251 w 12192000"/>
              <a:gd name="connsiteY124" fmla="*/ 1986946 h 2237474"/>
              <a:gd name="connsiteX125" fmla="*/ 2718916 w 12192000"/>
              <a:gd name="connsiteY125" fmla="*/ 1990867 h 2237474"/>
              <a:gd name="connsiteX126" fmla="*/ 2713522 w 12192000"/>
              <a:gd name="connsiteY126" fmla="*/ 1990173 h 2237474"/>
              <a:gd name="connsiteX127" fmla="*/ 2680597 w 12192000"/>
              <a:gd name="connsiteY127" fmla="*/ 1984996 h 2237474"/>
              <a:gd name="connsiteX128" fmla="*/ 2578178 w 12192000"/>
              <a:gd name="connsiteY128" fmla="*/ 1990531 h 2237474"/>
              <a:gd name="connsiteX129" fmla="*/ 2476147 w 12192000"/>
              <a:gd name="connsiteY129" fmla="*/ 1998305 h 2237474"/>
              <a:gd name="connsiteX130" fmla="*/ 2373568 w 12192000"/>
              <a:gd name="connsiteY130" fmla="*/ 2003219 h 2237474"/>
              <a:gd name="connsiteX131" fmla="*/ 2321399 w 12192000"/>
              <a:gd name="connsiteY131" fmla="*/ 1989467 h 2237474"/>
              <a:gd name="connsiteX132" fmla="*/ 2315525 w 12192000"/>
              <a:gd name="connsiteY132" fmla="*/ 1989708 h 2237474"/>
              <a:gd name="connsiteX133" fmla="*/ 2300792 w 12192000"/>
              <a:gd name="connsiteY133" fmla="*/ 1994290 h 2237474"/>
              <a:gd name="connsiteX134" fmla="*/ 2295469 w 12192000"/>
              <a:gd name="connsiteY134" fmla="*/ 1996659 h 2237474"/>
              <a:gd name="connsiteX135" fmla="*/ 2287219 w 12192000"/>
              <a:gd name="connsiteY135" fmla="*/ 1998750 h 2237474"/>
              <a:gd name="connsiteX136" fmla="*/ 2286948 w 12192000"/>
              <a:gd name="connsiteY136" fmla="*/ 1998596 h 2237474"/>
              <a:gd name="connsiteX137" fmla="*/ 2243069 w 12192000"/>
              <a:gd name="connsiteY137" fmla="*/ 2015111 h 2237474"/>
              <a:gd name="connsiteX138" fmla="*/ 2186609 w 12192000"/>
              <a:gd name="connsiteY138" fmla="*/ 2008263 h 2237474"/>
              <a:gd name="connsiteX139" fmla="*/ 2164831 w 12192000"/>
              <a:gd name="connsiteY139" fmla="*/ 2010143 h 2237474"/>
              <a:gd name="connsiteX140" fmla="*/ 2152836 w 12192000"/>
              <a:gd name="connsiteY140" fmla="*/ 2010048 h 2237474"/>
              <a:gd name="connsiteX141" fmla="*/ 2117102 w 12192000"/>
              <a:gd name="connsiteY141" fmla="*/ 2023004 h 2237474"/>
              <a:gd name="connsiteX142" fmla="*/ 2111935 w 12192000"/>
              <a:gd name="connsiteY142" fmla="*/ 2023163 h 2237474"/>
              <a:gd name="connsiteX143" fmla="*/ 2089991 w 12192000"/>
              <a:gd name="connsiteY143" fmla="*/ 2034193 h 2237474"/>
              <a:gd name="connsiteX144" fmla="*/ 2058061 w 12192000"/>
              <a:gd name="connsiteY144" fmla="*/ 2047942 h 2237474"/>
              <a:gd name="connsiteX145" fmla="*/ 2055737 w 12192000"/>
              <a:gd name="connsiteY145" fmla="*/ 2047704 h 2237474"/>
              <a:gd name="connsiteX146" fmla="*/ 2042244 w 12192000"/>
              <a:gd name="connsiteY146" fmla="*/ 2055560 h 2237474"/>
              <a:gd name="connsiteX147" fmla="*/ 1976224 w 12192000"/>
              <a:gd name="connsiteY147" fmla="*/ 2074257 h 2237474"/>
              <a:gd name="connsiteX148" fmla="*/ 1877728 w 12192000"/>
              <a:gd name="connsiteY148" fmla="*/ 2101004 h 2237474"/>
              <a:gd name="connsiteX149" fmla="*/ 1759056 w 12192000"/>
              <a:gd name="connsiteY149" fmla="*/ 2125608 h 2237474"/>
              <a:gd name="connsiteX150" fmla="*/ 1637948 w 12192000"/>
              <a:gd name="connsiteY150" fmla="*/ 2172597 h 2237474"/>
              <a:gd name="connsiteX151" fmla="*/ 1434549 w 12192000"/>
              <a:gd name="connsiteY151" fmla="*/ 2234522 h 2237474"/>
              <a:gd name="connsiteX152" fmla="*/ 1398481 w 12192000"/>
              <a:gd name="connsiteY152" fmla="*/ 2237074 h 2237474"/>
              <a:gd name="connsiteX153" fmla="*/ 1398407 w 12192000"/>
              <a:gd name="connsiteY153" fmla="*/ 2237095 h 2237474"/>
              <a:gd name="connsiteX154" fmla="*/ 1370962 w 12192000"/>
              <a:gd name="connsiteY154" fmla="*/ 2237474 h 2237474"/>
              <a:gd name="connsiteX155" fmla="*/ 1356367 w 12192000"/>
              <a:gd name="connsiteY155" fmla="*/ 2235089 h 2237474"/>
              <a:gd name="connsiteX156" fmla="*/ 1324828 w 12192000"/>
              <a:gd name="connsiteY156" fmla="*/ 2231968 h 2237474"/>
              <a:gd name="connsiteX157" fmla="*/ 1297744 w 12192000"/>
              <a:gd name="connsiteY157" fmla="*/ 2235849 h 2237474"/>
              <a:gd name="connsiteX158" fmla="*/ 1286236 w 12192000"/>
              <a:gd name="connsiteY158" fmla="*/ 2233135 h 2237474"/>
              <a:gd name="connsiteX159" fmla="*/ 1283504 w 12192000"/>
              <a:gd name="connsiteY159" fmla="*/ 2233797 h 2237474"/>
              <a:gd name="connsiteX160" fmla="*/ 1279765 w 12192000"/>
              <a:gd name="connsiteY160" fmla="*/ 2229639 h 2237474"/>
              <a:gd name="connsiteX161" fmla="*/ 1195347 w 12192000"/>
              <a:gd name="connsiteY161" fmla="*/ 2212354 h 2237474"/>
              <a:gd name="connsiteX162" fmla="*/ 970251 w 12192000"/>
              <a:gd name="connsiteY162" fmla="*/ 2221029 h 2237474"/>
              <a:gd name="connsiteX163" fmla="*/ 812914 w 12192000"/>
              <a:gd name="connsiteY163" fmla="*/ 2202752 h 2237474"/>
              <a:gd name="connsiteX164" fmla="*/ 800195 w 12192000"/>
              <a:gd name="connsiteY164" fmla="*/ 2209407 h 2237474"/>
              <a:gd name="connsiteX165" fmla="*/ 784978 w 12192000"/>
              <a:gd name="connsiteY165" fmla="*/ 2212360 h 2237474"/>
              <a:gd name="connsiteX166" fmla="*/ 681987 w 12192000"/>
              <a:gd name="connsiteY166" fmla="*/ 2216757 h 2237474"/>
              <a:gd name="connsiteX167" fmla="*/ 669923 w 12192000"/>
              <a:gd name="connsiteY167" fmla="*/ 2211682 h 2237474"/>
              <a:gd name="connsiteX168" fmla="*/ 648680 w 12192000"/>
              <a:gd name="connsiteY168" fmla="*/ 2206229 h 2237474"/>
              <a:gd name="connsiteX169" fmla="*/ 597225 w 12192000"/>
              <a:gd name="connsiteY169" fmla="*/ 2180999 h 2237474"/>
              <a:gd name="connsiteX170" fmla="*/ 558449 w 12192000"/>
              <a:gd name="connsiteY170" fmla="*/ 2182346 h 2237474"/>
              <a:gd name="connsiteX171" fmla="*/ 550517 w 12192000"/>
              <a:gd name="connsiteY171" fmla="*/ 2182060 h 2237474"/>
              <a:gd name="connsiteX172" fmla="*/ 550309 w 12192000"/>
              <a:gd name="connsiteY172" fmla="*/ 2181825 h 2237474"/>
              <a:gd name="connsiteX173" fmla="*/ 541836 w 12192000"/>
              <a:gd name="connsiteY173" fmla="*/ 2181063 h 2237474"/>
              <a:gd name="connsiteX174" fmla="*/ 536057 w 12192000"/>
              <a:gd name="connsiteY174" fmla="*/ 2181537 h 2237474"/>
              <a:gd name="connsiteX175" fmla="*/ 520671 w 12192000"/>
              <a:gd name="connsiteY175" fmla="*/ 2180980 h 2237474"/>
              <a:gd name="connsiteX176" fmla="*/ 515024 w 12192000"/>
              <a:gd name="connsiteY176" fmla="*/ 2179258 h 2237474"/>
              <a:gd name="connsiteX177" fmla="*/ 512278 w 12192000"/>
              <a:gd name="connsiteY177" fmla="*/ 2176369 h 2237474"/>
              <a:gd name="connsiteX178" fmla="*/ 480419 w 12192000"/>
              <a:gd name="connsiteY178" fmla="*/ 2167807 h 2237474"/>
              <a:gd name="connsiteX179" fmla="*/ 413835 w 12192000"/>
              <a:gd name="connsiteY179" fmla="*/ 2156783 h 2237474"/>
              <a:gd name="connsiteX180" fmla="*/ 376513 w 12192000"/>
              <a:gd name="connsiteY180" fmla="*/ 2154014 h 2237474"/>
              <a:gd name="connsiteX181" fmla="*/ 273386 w 12192000"/>
              <a:gd name="connsiteY181" fmla="*/ 2142551 h 2237474"/>
              <a:gd name="connsiteX182" fmla="*/ 169207 w 12192000"/>
              <a:gd name="connsiteY182" fmla="*/ 2128100 h 2237474"/>
              <a:gd name="connsiteX183" fmla="*/ 93149 w 12192000"/>
              <a:gd name="connsiteY183" fmla="*/ 2105324 h 2237474"/>
              <a:gd name="connsiteX184" fmla="*/ 88109 w 12192000"/>
              <a:gd name="connsiteY184" fmla="*/ 2106704 h 2237474"/>
              <a:gd name="connsiteX185" fmla="*/ 80022 w 12192000"/>
              <a:gd name="connsiteY185" fmla="*/ 2107254 h 2237474"/>
              <a:gd name="connsiteX186" fmla="*/ 79717 w 12192000"/>
              <a:gd name="connsiteY186" fmla="*/ 2107046 h 2237474"/>
              <a:gd name="connsiteX187" fmla="*/ 72352 w 12192000"/>
              <a:gd name="connsiteY187" fmla="*/ 2107991 h 2237474"/>
              <a:gd name="connsiteX188" fmla="*/ 37645 w 12192000"/>
              <a:gd name="connsiteY188" fmla="*/ 2115401 h 2237474"/>
              <a:gd name="connsiteX189" fmla="*/ 4572 w 12192000"/>
              <a:gd name="connsiteY189" fmla="*/ 2111091 h 2237474"/>
              <a:gd name="connsiteX190" fmla="*/ 0 w 12192000"/>
              <a:gd name="connsiteY190" fmla="*/ 2110468 h 2237474"/>
              <a:gd name="connsiteX191" fmla="*/ 0 w 12192000"/>
              <a:gd name="connsiteY191"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20512 w 12192000"/>
              <a:gd name="connsiteY6" fmla="*/ 745392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46594 w 12192000"/>
              <a:gd name="connsiteY12" fmla="*/ 765069 h 2237474"/>
              <a:gd name="connsiteX13" fmla="*/ 10805004 w 12192000"/>
              <a:gd name="connsiteY13" fmla="*/ 757573 h 2237474"/>
              <a:gd name="connsiteX14" fmla="*/ 10739478 w 12192000"/>
              <a:gd name="connsiteY14" fmla="*/ 776841 h 2237474"/>
              <a:gd name="connsiteX15" fmla="*/ 10458762 w 12192000"/>
              <a:gd name="connsiteY15" fmla="*/ 755400 h 2237474"/>
              <a:gd name="connsiteX16" fmla="*/ 10211200 w 12192000"/>
              <a:gd name="connsiteY16" fmla="*/ 767513 h 2237474"/>
              <a:gd name="connsiteX17" fmla="*/ 10167995 w 12192000"/>
              <a:gd name="connsiteY17" fmla="*/ 760843 h 2237474"/>
              <a:gd name="connsiteX18" fmla="*/ 9997044 w 12192000"/>
              <a:gd name="connsiteY18" fmla="*/ 780129 h 2237474"/>
              <a:gd name="connsiteX19" fmla="*/ 9943887 w 12192000"/>
              <a:gd name="connsiteY19" fmla="*/ 804141 h 2237474"/>
              <a:gd name="connsiteX20" fmla="*/ 9918248 w 12192000"/>
              <a:gd name="connsiteY20" fmla="*/ 816628 h 2237474"/>
              <a:gd name="connsiteX21" fmla="*/ 9767091 w 12192000"/>
              <a:gd name="connsiteY21" fmla="*/ 870550 h 2237474"/>
              <a:gd name="connsiteX22" fmla="*/ 9683005 w 12192000"/>
              <a:gd name="connsiteY22" fmla="*/ 894128 h 2237474"/>
              <a:gd name="connsiteX23" fmla="*/ 9594438 w 12192000"/>
              <a:gd name="connsiteY23" fmla="*/ 919051 h 2237474"/>
              <a:gd name="connsiteX24" fmla="*/ 9544189 w 12192000"/>
              <a:gd name="connsiteY24" fmla="*/ 938966 h 2237474"/>
              <a:gd name="connsiteX25" fmla="*/ 9500499 w 12192000"/>
              <a:gd name="connsiteY25" fmla="*/ 954680 h 2237474"/>
              <a:gd name="connsiteX26" fmla="*/ 9428195 w 12192000"/>
              <a:gd name="connsiteY26" fmla="*/ 986225 h 2237474"/>
              <a:gd name="connsiteX27" fmla="*/ 9410017 w 12192000"/>
              <a:gd name="connsiteY27" fmla="*/ 993931 h 2237474"/>
              <a:gd name="connsiteX28" fmla="*/ 9392919 w 12192000"/>
              <a:gd name="connsiteY28" fmla="*/ 994656 h 2237474"/>
              <a:gd name="connsiteX29" fmla="*/ 9278619 w 12192000"/>
              <a:gd name="connsiteY29" fmla="*/ 1011878 h 2237474"/>
              <a:gd name="connsiteX30" fmla="*/ 9268019 w 12192000"/>
              <a:gd name="connsiteY30" fmla="*/ 1007442 h 2237474"/>
              <a:gd name="connsiteX31" fmla="*/ 9234662 w 12192000"/>
              <a:gd name="connsiteY31" fmla="*/ 1023056 h 2237474"/>
              <a:gd name="connsiteX32" fmla="*/ 9181033 w 12192000"/>
              <a:gd name="connsiteY32" fmla="*/ 1037921 h 2237474"/>
              <a:gd name="connsiteX33" fmla="*/ 9155969 w 12192000"/>
              <a:gd name="connsiteY33" fmla="*/ 1046804 h 2237474"/>
              <a:gd name="connsiteX34" fmla="*/ 9133985 w 12192000"/>
              <a:gd name="connsiteY34" fmla="*/ 1046450 h 2237474"/>
              <a:gd name="connsiteX35" fmla="*/ 9003462 w 12192000"/>
              <a:gd name="connsiteY35" fmla="*/ 1042406 h 2237474"/>
              <a:gd name="connsiteX36" fmla="*/ 8968445 w 12192000"/>
              <a:gd name="connsiteY36" fmla="*/ 1052169 h 2237474"/>
              <a:gd name="connsiteX37" fmla="*/ 8886001 w 12192000"/>
              <a:gd name="connsiteY37" fmla="*/ 1067468 h 2237474"/>
              <a:gd name="connsiteX38" fmla="*/ 8838610 w 12192000"/>
              <a:gd name="connsiteY38" fmla="*/ 1075091 h 2237474"/>
              <a:gd name="connsiteX39" fmla="*/ 8750383 w 12192000"/>
              <a:gd name="connsiteY39" fmla="*/ 1097387 h 2237474"/>
              <a:gd name="connsiteX40" fmla="*/ 8665605 w 12192000"/>
              <a:gd name="connsiteY40" fmla="*/ 1110791 h 2237474"/>
              <a:gd name="connsiteX41" fmla="*/ 8584946 w 12192000"/>
              <a:gd name="connsiteY41" fmla="*/ 1135226 h 2237474"/>
              <a:gd name="connsiteX42" fmla="*/ 8460755 w 12192000"/>
              <a:gd name="connsiteY42" fmla="*/ 1203427 h 2237474"/>
              <a:gd name="connsiteX43" fmla="*/ 8419755 w 12192000"/>
              <a:gd name="connsiteY43" fmla="*/ 1216260 h 2237474"/>
              <a:gd name="connsiteX44" fmla="*/ 8411626 w 12192000"/>
              <a:gd name="connsiteY44" fmla="*/ 1214397 h 2237474"/>
              <a:gd name="connsiteX45" fmla="*/ 8363469 w 12192000"/>
              <a:gd name="connsiteY45" fmla="*/ 1246658 h 2237474"/>
              <a:gd name="connsiteX46" fmla="*/ 8275497 w 12192000"/>
              <a:gd name="connsiteY46" fmla="*/ 1264396 h 2237474"/>
              <a:gd name="connsiteX47" fmla="*/ 8206287 w 12192000"/>
              <a:gd name="connsiteY47" fmla="*/ 1273060 h 2237474"/>
              <a:gd name="connsiteX48" fmla="*/ 8139997 w 12192000"/>
              <a:gd name="connsiteY48" fmla="*/ 1282713 h 2237474"/>
              <a:gd name="connsiteX49" fmla="*/ 8074238 w 12192000"/>
              <a:gd name="connsiteY49" fmla="*/ 1301895 h 2237474"/>
              <a:gd name="connsiteX50" fmla="*/ 7942099 w 12192000"/>
              <a:gd name="connsiteY50" fmla="*/ 1336332 h 2237474"/>
              <a:gd name="connsiteX51" fmla="*/ 7902328 w 12192000"/>
              <a:gd name="connsiteY51" fmla="*/ 1345865 h 2237474"/>
              <a:gd name="connsiteX52" fmla="*/ 7840612 w 12192000"/>
              <a:gd name="connsiteY52" fmla="*/ 1369373 h 2237474"/>
              <a:gd name="connsiteX53" fmla="*/ 7786819 w 12192000"/>
              <a:gd name="connsiteY53" fmla="*/ 1378970 h 2237474"/>
              <a:gd name="connsiteX54" fmla="*/ 7548172 w 12192000"/>
              <a:gd name="connsiteY54" fmla="*/ 1417460 h 2237474"/>
              <a:gd name="connsiteX55" fmla="*/ 7483437 w 12192000"/>
              <a:gd name="connsiteY55" fmla="*/ 1478152 h 2237474"/>
              <a:gd name="connsiteX56" fmla="*/ 7377870 w 12192000"/>
              <a:gd name="connsiteY56" fmla="*/ 1523319 h 2237474"/>
              <a:gd name="connsiteX57" fmla="*/ 7230737 w 12192000"/>
              <a:gd name="connsiteY57" fmla="*/ 1562633 h 2237474"/>
              <a:gd name="connsiteX58" fmla="*/ 7224458 w 12192000"/>
              <a:gd name="connsiteY58" fmla="*/ 1573008 h 2237474"/>
              <a:gd name="connsiteX59" fmla="*/ 7183121 w 12192000"/>
              <a:gd name="connsiteY59" fmla="*/ 1595162 h 2237474"/>
              <a:gd name="connsiteX60" fmla="*/ 7164601 w 12192000"/>
              <a:gd name="connsiteY60" fmla="*/ 1606490 h 2237474"/>
              <a:gd name="connsiteX61" fmla="*/ 7031309 w 12192000"/>
              <a:gd name="connsiteY61" fmla="*/ 1619451 h 2237474"/>
              <a:gd name="connsiteX62" fmla="*/ 6900177 w 12192000"/>
              <a:gd name="connsiteY62" fmla="*/ 1636016 h 2237474"/>
              <a:gd name="connsiteX63" fmla="*/ 6795372 w 12192000"/>
              <a:gd name="connsiteY63" fmla="*/ 1644845 h 2237474"/>
              <a:gd name="connsiteX64" fmla="*/ 6692251 w 12192000"/>
              <a:gd name="connsiteY64" fmla="*/ 1656357 h 2237474"/>
              <a:gd name="connsiteX65" fmla="*/ 6655235 w 12192000"/>
              <a:gd name="connsiteY65" fmla="*/ 1661869 h 2237474"/>
              <a:gd name="connsiteX66" fmla="*/ 6554894 w 12192000"/>
              <a:gd name="connsiteY66" fmla="*/ 1664428 h 2237474"/>
              <a:gd name="connsiteX67" fmla="*/ 6516595 w 12192000"/>
              <a:gd name="connsiteY67" fmla="*/ 1667475 h 2237474"/>
              <a:gd name="connsiteX68" fmla="*/ 6508541 w 12192000"/>
              <a:gd name="connsiteY68" fmla="*/ 1668757 h 2237474"/>
              <a:gd name="connsiteX69" fmla="*/ 6471012 w 12192000"/>
              <a:gd name="connsiteY69" fmla="*/ 1678604 h 2237474"/>
              <a:gd name="connsiteX70" fmla="*/ 6364035 w 12192000"/>
              <a:gd name="connsiteY70" fmla="*/ 1667683 h 2237474"/>
              <a:gd name="connsiteX71" fmla="*/ 6280959 w 12192000"/>
              <a:gd name="connsiteY71" fmla="*/ 1689329 h 2237474"/>
              <a:gd name="connsiteX72" fmla="*/ 6243319 w 12192000"/>
              <a:gd name="connsiteY72" fmla="*/ 1695560 h 2237474"/>
              <a:gd name="connsiteX73" fmla="*/ 6098321 w 12192000"/>
              <a:gd name="connsiteY73" fmla="*/ 1721646 h 2237474"/>
              <a:gd name="connsiteX74" fmla="*/ 5880652 w 12192000"/>
              <a:gd name="connsiteY74" fmla="*/ 1779643 h 2237474"/>
              <a:gd name="connsiteX75" fmla="*/ 5785959 w 12192000"/>
              <a:gd name="connsiteY75" fmla="*/ 1775307 h 2237474"/>
              <a:gd name="connsiteX76" fmla="*/ 5643534 w 12192000"/>
              <a:gd name="connsiteY76" fmla="*/ 1802919 h 2237474"/>
              <a:gd name="connsiteX77" fmla="*/ 5518799 w 12192000"/>
              <a:gd name="connsiteY77" fmla="*/ 1818312 h 2237474"/>
              <a:gd name="connsiteX78" fmla="*/ 5505014 w 12192000"/>
              <a:gd name="connsiteY78" fmla="*/ 1819259 h 2237474"/>
              <a:gd name="connsiteX79" fmla="*/ 5453307 w 12192000"/>
              <a:gd name="connsiteY79" fmla="*/ 1815450 h 2237474"/>
              <a:gd name="connsiteX80" fmla="*/ 5221533 w 12192000"/>
              <a:gd name="connsiteY80" fmla="*/ 1846950 h 2237474"/>
              <a:gd name="connsiteX81" fmla="*/ 5149802 w 12192000"/>
              <a:gd name="connsiteY81" fmla="*/ 1844846 h 2237474"/>
              <a:gd name="connsiteX82" fmla="*/ 5114927 w 12192000"/>
              <a:gd name="connsiteY82" fmla="*/ 1847827 h 2237474"/>
              <a:gd name="connsiteX83" fmla="*/ 5108970 w 12192000"/>
              <a:gd name="connsiteY83" fmla="*/ 1847935 h 2237474"/>
              <a:gd name="connsiteX84" fmla="*/ 5067961 w 12192000"/>
              <a:gd name="connsiteY84" fmla="*/ 1845917 h 2237474"/>
              <a:gd name="connsiteX85" fmla="*/ 5007075 w 12192000"/>
              <a:gd name="connsiteY85" fmla="*/ 1838626 h 2237474"/>
              <a:gd name="connsiteX86" fmla="*/ 4944087 w 12192000"/>
              <a:gd name="connsiteY86" fmla="*/ 1823332 h 2237474"/>
              <a:gd name="connsiteX87" fmla="*/ 4907662 w 12192000"/>
              <a:gd name="connsiteY87" fmla="*/ 1816900 h 2237474"/>
              <a:gd name="connsiteX88" fmla="*/ 4882386 w 12192000"/>
              <a:gd name="connsiteY88" fmla="*/ 1809844 h 2237474"/>
              <a:gd name="connsiteX89" fmla="*/ 4811440 w 12192000"/>
              <a:gd name="connsiteY89" fmla="*/ 1804655 h 2237474"/>
              <a:gd name="connsiteX90" fmla="*/ 4691075 w 12192000"/>
              <a:gd name="connsiteY90" fmla="*/ 1801389 h 2237474"/>
              <a:gd name="connsiteX91" fmla="*/ 4640313 w 12192000"/>
              <a:gd name="connsiteY91" fmla="*/ 1784307 h 2237474"/>
              <a:gd name="connsiteX92" fmla="*/ 4536503 w 12192000"/>
              <a:gd name="connsiteY92" fmla="*/ 1785334 h 2237474"/>
              <a:gd name="connsiteX93" fmla="*/ 4513724 w 12192000"/>
              <a:gd name="connsiteY93" fmla="*/ 1791996 h 2237474"/>
              <a:gd name="connsiteX94" fmla="*/ 4459810 w 12192000"/>
              <a:gd name="connsiteY94" fmla="*/ 1797886 h 2237474"/>
              <a:gd name="connsiteX95" fmla="*/ 4379064 w 12192000"/>
              <a:gd name="connsiteY95" fmla="*/ 1817177 h 2237474"/>
              <a:gd name="connsiteX96" fmla="*/ 4290981 w 12192000"/>
              <a:gd name="connsiteY96" fmla="*/ 1839677 h 2237474"/>
              <a:gd name="connsiteX97" fmla="*/ 4238372 w 12192000"/>
              <a:gd name="connsiteY97" fmla="*/ 1851480 h 2237474"/>
              <a:gd name="connsiteX98" fmla="*/ 4232517 w 12192000"/>
              <a:gd name="connsiteY98" fmla="*/ 1852567 h 2237474"/>
              <a:gd name="connsiteX99" fmla="*/ 4191732 w 12192000"/>
              <a:gd name="connsiteY99" fmla="*/ 1857328 h 2237474"/>
              <a:gd name="connsiteX100" fmla="*/ 4065532 w 12192000"/>
              <a:gd name="connsiteY100" fmla="*/ 1855477 h 2237474"/>
              <a:gd name="connsiteX101" fmla="*/ 4028460 w 12192000"/>
              <a:gd name="connsiteY101" fmla="*/ 1855137 h 2237474"/>
              <a:gd name="connsiteX102" fmla="*/ 4002267 w 12192000"/>
              <a:gd name="connsiteY102" fmla="*/ 1852352 h 2237474"/>
              <a:gd name="connsiteX103" fmla="*/ 3931396 w 12192000"/>
              <a:gd name="connsiteY103" fmla="*/ 1858915 h 2237474"/>
              <a:gd name="connsiteX104" fmla="*/ 3812162 w 12192000"/>
              <a:gd name="connsiteY104" fmla="*/ 1875501 h 2237474"/>
              <a:gd name="connsiteX105" fmla="*/ 3729530 w 12192000"/>
              <a:gd name="connsiteY105" fmla="*/ 1864513 h 2237474"/>
              <a:gd name="connsiteX106" fmla="*/ 3680177 w 12192000"/>
              <a:gd name="connsiteY106" fmla="*/ 1881552 h 2237474"/>
              <a:gd name="connsiteX107" fmla="*/ 3567259 w 12192000"/>
              <a:gd name="connsiteY107" fmla="*/ 1893482 h 2237474"/>
              <a:gd name="connsiteX108" fmla="*/ 3405770 w 12192000"/>
              <a:gd name="connsiteY108" fmla="*/ 1904591 h 2237474"/>
              <a:gd name="connsiteX109" fmla="*/ 3280097 w 12192000"/>
              <a:gd name="connsiteY109" fmla="*/ 1919610 h 2237474"/>
              <a:gd name="connsiteX110" fmla="*/ 3123424 w 12192000"/>
              <a:gd name="connsiteY110" fmla="*/ 1952930 h 2237474"/>
              <a:gd name="connsiteX111" fmla="*/ 3009910 w 12192000"/>
              <a:gd name="connsiteY111" fmla="*/ 1957866 h 2237474"/>
              <a:gd name="connsiteX112" fmla="*/ 2995934 w 12192000"/>
              <a:gd name="connsiteY112" fmla="*/ 1967085 h 2237474"/>
              <a:gd name="connsiteX113" fmla="*/ 2980071 w 12192000"/>
              <a:gd name="connsiteY113" fmla="*/ 1972988 h 2237474"/>
              <a:gd name="connsiteX114" fmla="*/ 2942858 w 12192000"/>
              <a:gd name="connsiteY114" fmla="*/ 1981367 h 2237474"/>
              <a:gd name="connsiteX115" fmla="*/ 2875436 w 12192000"/>
              <a:gd name="connsiteY115" fmla="*/ 1996977 h 2237474"/>
              <a:gd name="connsiteX116" fmla="*/ 2874892 w 12192000"/>
              <a:gd name="connsiteY116" fmla="*/ 1996085 h 2237474"/>
              <a:gd name="connsiteX117" fmla="*/ 2864145 w 12192000"/>
              <a:gd name="connsiteY117" fmla="*/ 1994061 h 2237474"/>
              <a:gd name="connsiteX118" fmla="*/ 2843662 w 12192000"/>
              <a:gd name="connsiteY118" fmla="*/ 1992498 h 2237474"/>
              <a:gd name="connsiteX119" fmla="*/ 2796128 w 12192000"/>
              <a:gd name="connsiteY119" fmla="*/ 1976403 h 2237474"/>
              <a:gd name="connsiteX120" fmla="*/ 2756784 w 12192000"/>
              <a:gd name="connsiteY120" fmla="*/ 1985116 h 2237474"/>
              <a:gd name="connsiteX121" fmla="*/ 2748833 w 12192000"/>
              <a:gd name="connsiteY121" fmla="*/ 1986323 h 2237474"/>
              <a:gd name="connsiteX122" fmla="*/ 2748661 w 12192000"/>
              <a:gd name="connsiteY122" fmla="*/ 1986122 h 2237474"/>
              <a:gd name="connsiteX123" fmla="*/ 2740251 w 12192000"/>
              <a:gd name="connsiteY123" fmla="*/ 1986946 h 2237474"/>
              <a:gd name="connsiteX124" fmla="*/ 2718916 w 12192000"/>
              <a:gd name="connsiteY124" fmla="*/ 1990867 h 2237474"/>
              <a:gd name="connsiteX125" fmla="*/ 2713522 w 12192000"/>
              <a:gd name="connsiteY125" fmla="*/ 1990173 h 2237474"/>
              <a:gd name="connsiteX126" fmla="*/ 2680597 w 12192000"/>
              <a:gd name="connsiteY126" fmla="*/ 1984996 h 2237474"/>
              <a:gd name="connsiteX127" fmla="*/ 2578178 w 12192000"/>
              <a:gd name="connsiteY127" fmla="*/ 1990531 h 2237474"/>
              <a:gd name="connsiteX128" fmla="*/ 2476147 w 12192000"/>
              <a:gd name="connsiteY128" fmla="*/ 1998305 h 2237474"/>
              <a:gd name="connsiteX129" fmla="*/ 2373568 w 12192000"/>
              <a:gd name="connsiteY129" fmla="*/ 2003219 h 2237474"/>
              <a:gd name="connsiteX130" fmla="*/ 2321399 w 12192000"/>
              <a:gd name="connsiteY130" fmla="*/ 1989467 h 2237474"/>
              <a:gd name="connsiteX131" fmla="*/ 2315525 w 12192000"/>
              <a:gd name="connsiteY131" fmla="*/ 1989708 h 2237474"/>
              <a:gd name="connsiteX132" fmla="*/ 2300792 w 12192000"/>
              <a:gd name="connsiteY132" fmla="*/ 1994290 h 2237474"/>
              <a:gd name="connsiteX133" fmla="*/ 2295469 w 12192000"/>
              <a:gd name="connsiteY133" fmla="*/ 1996659 h 2237474"/>
              <a:gd name="connsiteX134" fmla="*/ 2287219 w 12192000"/>
              <a:gd name="connsiteY134" fmla="*/ 1998750 h 2237474"/>
              <a:gd name="connsiteX135" fmla="*/ 2286948 w 12192000"/>
              <a:gd name="connsiteY135" fmla="*/ 1998596 h 2237474"/>
              <a:gd name="connsiteX136" fmla="*/ 2243069 w 12192000"/>
              <a:gd name="connsiteY136" fmla="*/ 2015111 h 2237474"/>
              <a:gd name="connsiteX137" fmla="*/ 2186609 w 12192000"/>
              <a:gd name="connsiteY137" fmla="*/ 2008263 h 2237474"/>
              <a:gd name="connsiteX138" fmla="*/ 2164831 w 12192000"/>
              <a:gd name="connsiteY138" fmla="*/ 2010143 h 2237474"/>
              <a:gd name="connsiteX139" fmla="*/ 2152836 w 12192000"/>
              <a:gd name="connsiteY139" fmla="*/ 2010048 h 2237474"/>
              <a:gd name="connsiteX140" fmla="*/ 2117102 w 12192000"/>
              <a:gd name="connsiteY140" fmla="*/ 2023004 h 2237474"/>
              <a:gd name="connsiteX141" fmla="*/ 2111935 w 12192000"/>
              <a:gd name="connsiteY141" fmla="*/ 2023163 h 2237474"/>
              <a:gd name="connsiteX142" fmla="*/ 2089991 w 12192000"/>
              <a:gd name="connsiteY142" fmla="*/ 2034193 h 2237474"/>
              <a:gd name="connsiteX143" fmla="*/ 2058061 w 12192000"/>
              <a:gd name="connsiteY143" fmla="*/ 2047942 h 2237474"/>
              <a:gd name="connsiteX144" fmla="*/ 2055737 w 12192000"/>
              <a:gd name="connsiteY144" fmla="*/ 2047704 h 2237474"/>
              <a:gd name="connsiteX145" fmla="*/ 2042244 w 12192000"/>
              <a:gd name="connsiteY145" fmla="*/ 2055560 h 2237474"/>
              <a:gd name="connsiteX146" fmla="*/ 1976224 w 12192000"/>
              <a:gd name="connsiteY146" fmla="*/ 2074257 h 2237474"/>
              <a:gd name="connsiteX147" fmla="*/ 1877728 w 12192000"/>
              <a:gd name="connsiteY147" fmla="*/ 2101004 h 2237474"/>
              <a:gd name="connsiteX148" fmla="*/ 1759056 w 12192000"/>
              <a:gd name="connsiteY148" fmla="*/ 2125608 h 2237474"/>
              <a:gd name="connsiteX149" fmla="*/ 1637948 w 12192000"/>
              <a:gd name="connsiteY149" fmla="*/ 2172597 h 2237474"/>
              <a:gd name="connsiteX150" fmla="*/ 1434549 w 12192000"/>
              <a:gd name="connsiteY150" fmla="*/ 2234522 h 2237474"/>
              <a:gd name="connsiteX151" fmla="*/ 1398481 w 12192000"/>
              <a:gd name="connsiteY151" fmla="*/ 2237074 h 2237474"/>
              <a:gd name="connsiteX152" fmla="*/ 1398407 w 12192000"/>
              <a:gd name="connsiteY152" fmla="*/ 2237095 h 2237474"/>
              <a:gd name="connsiteX153" fmla="*/ 1370962 w 12192000"/>
              <a:gd name="connsiteY153" fmla="*/ 2237474 h 2237474"/>
              <a:gd name="connsiteX154" fmla="*/ 1356367 w 12192000"/>
              <a:gd name="connsiteY154" fmla="*/ 2235089 h 2237474"/>
              <a:gd name="connsiteX155" fmla="*/ 1324828 w 12192000"/>
              <a:gd name="connsiteY155" fmla="*/ 2231968 h 2237474"/>
              <a:gd name="connsiteX156" fmla="*/ 1297744 w 12192000"/>
              <a:gd name="connsiteY156" fmla="*/ 2235849 h 2237474"/>
              <a:gd name="connsiteX157" fmla="*/ 1286236 w 12192000"/>
              <a:gd name="connsiteY157" fmla="*/ 2233135 h 2237474"/>
              <a:gd name="connsiteX158" fmla="*/ 1283504 w 12192000"/>
              <a:gd name="connsiteY158" fmla="*/ 2233797 h 2237474"/>
              <a:gd name="connsiteX159" fmla="*/ 1279765 w 12192000"/>
              <a:gd name="connsiteY159" fmla="*/ 2229639 h 2237474"/>
              <a:gd name="connsiteX160" fmla="*/ 1195347 w 12192000"/>
              <a:gd name="connsiteY160" fmla="*/ 2212354 h 2237474"/>
              <a:gd name="connsiteX161" fmla="*/ 970251 w 12192000"/>
              <a:gd name="connsiteY161" fmla="*/ 2221029 h 2237474"/>
              <a:gd name="connsiteX162" fmla="*/ 812914 w 12192000"/>
              <a:gd name="connsiteY162" fmla="*/ 2202752 h 2237474"/>
              <a:gd name="connsiteX163" fmla="*/ 800195 w 12192000"/>
              <a:gd name="connsiteY163" fmla="*/ 2209407 h 2237474"/>
              <a:gd name="connsiteX164" fmla="*/ 784978 w 12192000"/>
              <a:gd name="connsiteY164" fmla="*/ 2212360 h 2237474"/>
              <a:gd name="connsiteX165" fmla="*/ 681987 w 12192000"/>
              <a:gd name="connsiteY165" fmla="*/ 2216757 h 2237474"/>
              <a:gd name="connsiteX166" fmla="*/ 669923 w 12192000"/>
              <a:gd name="connsiteY166" fmla="*/ 2211682 h 2237474"/>
              <a:gd name="connsiteX167" fmla="*/ 648680 w 12192000"/>
              <a:gd name="connsiteY167" fmla="*/ 2206229 h 2237474"/>
              <a:gd name="connsiteX168" fmla="*/ 597225 w 12192000"/>
              <a:gd name="connsiteY168" fmla="*/ 2180999 h 2237474"/>
              <a:gd name="connsiteX169" fmla="*/ 558449 w 12192000"/>
              <a:gd name="connsiteY169" fmla="*/ 2182346 h 2237474"/>
              <a:gd name="connsiteX170" fmla="*/ 550517 w 12192000"/>
              <a:gd name="connsiteY170" fmla="*/ 2182060 h 2237474"/>
              <a:gd name="connsiteX171" fmla="*/ 550309 w 12192000"/>
              <a:gd name="connsiteY171" fmla="*/ 2181825 h 2237474"/>
              <a:gd name="connsiteX172" fmla="*/ 541836 w 12192000"/>
              <a:gd name="connsiteY172" fmla="*/ 2181063 h 2237474"/>
              <a:gd name="connsiteX173" fmla="*/ 536057 w 12192000"/>
              <a:gd name="connsiteY173" fmla="*/ 2181537 h 2237474"/>
              <a:gd name="connsiteX174" fmla="*/ 520671 w 12192000"/>
              <a:gd name="connsiteY174" fmla="*/ 2180980 h 2237474"/>
              <a:gd name="connsiteX175" fmla="*/ 515024 w 12192000"/>
              <a:gd name="connsiteY175" fmla="*/ 2179258 h 2237474"/>
              <a:gd name="connsiteX176" fmla="*/ 512278 w 12192000"/>
              <a:gd name="connsiteY176" fmla="*/ 2176369 h 2237474"/>
              <a:gd name="connsiteX177" fmla="*/ 480419 w 12192000"/>
              <a:gd name="connsiteY177" fmla="*/ 2167807 h 2237474"/>
              <a:gd name="connsiteX178" fmla="*/ 413835 w 12192000"/>
              <a:gd name="connsiteY178" fmla="*/ 2156783 h 2237474"/>
              <a:gd name="connsiteX179" fmla="*/ 376513 w 12192000"/>
              <a:gd name="connsiteY179" fmla="*/ 2154014 h 2237474"/>
              <a:gd name="connsiteX180" fmla="*/ 273386 w 12192000"/>
              <a:gd name="connsiteY180" fmla="*/ 2142551 h 2237474"/>
              <a:gd name="connsiteX181" fmla="*/ 169207 w 12192000"/>
              <a:gd name="connsiteY181" fmla="*/ 2128100 h 2237474"/>
              <a:gd name="connsiteX182" fmla="*/ 93149 w 12192000"/>
              <a:gd name="connsiteY182" fmla="*/ 2105324 h 2237474"/>
              <a:gd name="connsiteX183" fmla="*/ 88109 w 12192000"/>
              <a:gd name="connsiteY183" fmla="*/ 2106704 h 2237474"/>
              <a:gd name="connsiteX184" fmla="*/ 80022 w 12192000"/>
              <a:gd name="connsiteY184" fmla="*/ 2107254 h 2237474"/>
              <a:gd name="connsiteX185" fmla="*/ 79717 w 12192000"/>
              <a:gd name="connsiteY185" fmla="*/ 2107046 h 2237474"/>
              <a:gd name="connsiteX186" fmla="*/ 72352 w 12192000"/>
              <a:gd name="connsiteY186" fmla="*/ 2107991 h 2237474"/>
              <a:gd name="connsiteX187" fmla="*/ 37645 w 12192000"/>
              <a:gd name="connsiteY187" fmla="*/ 2115401 h 2237474"/>
              <a:gd name="connsiteX188" fmla="*/ 4572 w 12192000"/>
              <a:gd name="connsiteY188" fmla="*/ 2111091 h 2237474"/>
              <a:gd name="connsiteX189" fmla="*/ 0 w 12192000"/>
              <a:gd name="connsiteY189" fmla="*/ 2110468 h 2237474"/>
              <a:gd name="connsiteX190" fmla="*/ 0 w 12192000"/>
              <a:gd name="connsiteY190"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20512 w 12192000"/>
              <a:gd name="connsiteY6" fmla="*/ 745392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46594 w 12192000"/>
              <a:gd name="connsiteY12" fmla="*/ 765069 h 2237474"/>
              <a:gd name="connsiteX13" fmla="*/ 10805004 w 12192000"/>
              <a:gd name="connsiteY13" fmla="*/ 757573 h 2237474"/>
              <a:gd name="connsiteX14" fmla="*/ 10739478 w 12192000"/>
              <a:gd name="connsiteY14" fmla="*/ 776841 h 2237474"/>
              <a:gd name="connsiteX15" fmla="*/ 10458762 w 12192000"/>
              <a:gd name="connsiteY15" fmla="*/ 755400 h 2237474"/>
              <a:gd name="connsiteX16" fmla="*/ 10211200 w 12192000"/>
              <a:gd name="connsiteY16" fmla="*/ 767513 h 2237474"/>
              <a:gd name="connsiteX17" fmla="*/ 10167995 w 12192000"/>
              <a:gd name="connsiteY17" fmla="*/ 760843 h 2237474"/>
              <a:gd name="connsiteX18" fmla="*/ 9997044 w 12192000"/>
              <a:gd name="connsiteY18" fmla="*/ 780129 h 2237474"/>
              <a:gd name="connsiteX19" fmla="*/ 9943887 w 12192000"/>
              <a:gd name="connsiteY19" fmla="*/ 804141 h 2237474"/>
              <a:gd name="connsiteX20" fmla="*/ 9918248 w 12192000"/>
              <a:gd name="connsiteY20" fmla="*/ 816628 h 2237474"/>
              <a:gd name="connsiteX21" fmla="*/ 9767091 w 12192000"/>
              <a:gd name="connsiteY21" fmla="*/ 870550 h 2237474"/>
              <a:gd name="connsiteX22" fmla="*/ 9683005 w 12192000"/>
              <a:gd name="connsiteY22" fmla="*/ 894128 h 2237474"/>
              <a:gd name="connsiteX23" fmla="*/ 9594438 w 12192000"/>
              <a:gd name="connsiteY23" fmla="*/ 919051 h 2237474"/>
              <a:gd name="connsiteX24" fmla="*/ 9544189 w 12192000"/>
              <a:gd name="connsiteY24" fmla="*/ 938966 h 2237474"/>
              <a:gd name="connsiteX25" fmla="*/ 9500499 w 12192000"/>
              <a:gd name="connsiteY25" fmla="*/ 954680 h 2237474"/>
              <a:gd name="connsiteX26" fmla="*/ 9428195 w 12192000"/>
              <a:gd name="connsiteY26" fmla="*/ 986225 h 2237474"/>
              <a:gd name="connsiteX27" fmla="*/ 9410017 w 12192000"/>
              <a:gd name="connsiteY27" fmla="*/ 993931 h 2237474"/>
              <a:gd name="connsiteX28" fmla="*/ 9392919 w 12192000"/>
              <a:gd name="connsiteY28" fmla="*/ 994656 h 2237474"/>
              <a:gd name="connsiteX29" fmla="*/ 9278619 w 12192000"/>
              <a:gd name="connsiteY29" fmla="*/ 1011878 h 2237474"/>
              <a:gd name="connsiteX30" fmla="*/ 9268019 w 12192000"/>
              <a:gd name="connsiteY30" fmla="*/ 1007442 h 2237474"/>
              <a:gd name="connsiteX31" fmla="*/ 9234662 w 12192000"/>
              <a:gd name="connsiteY31" fmla="*/ 1023056 h 2237474"/>
              <a:gd name="connsiteX32" fmla="*/ 9181033 w 12192000"/>
              <a:gd name="connsiteY32" fmla="*/ 1037921 h 2237474"/>
              <a:gd name="connsiteX33" fmla="*/ 9155969 w 12192000"/>
              <a:gd name="connsiteY33" fmla="*/ 1046804 h 2237474"/>
              <a:gd name="connsiteX34" fmla="*/ 9133985 w 12192000"/>
              <a:gd name="connsiteY34" fmla="*/ 1046450 h 2237474"/>
              <a:gd name="connsiteX35" fmla="*/ 9003462 w 12192000"/>
              <a:gd name="connsiteY35" fmla="*/ 1042406 h 2237474"/>
              <a:gd name="connsiteX36" fmla="*/ 8968445 w 12192000"/>
              <a:gd name="connsiteY36" fmla="*/ 1052169 h 2237474"/>
              <a:gd name="connsiteX37" fmla="*/ 8886001 w 12192000"/>
              <a:gd name="connsiteY37" fmla="*/ 1067468 h 2237474"/>
              <a:gd name="connsiteX38" fmla="*/ 8838610 w 12192000"/>
              <a:gd name="connsiteY38" fmla="*/ 1075091 h 2237474"/>
              <a:gd name="connsiteX39" fmla="*/ 8750383 w 12192000"/>
              <a:gd name="connsiteY39" fmla="*/ 1097387 h 2237474"/>
              <a:gd name="connsiteX40" fmla="*/ 8665605 w 12192000"/>
              <a:gd name="connsiteY40" fmla="*/ 1110791 h 2237474"/>
              <a:gd name="connsiteX41" fmla="*/ 8584946 w 12192000"/>
              <a:gd name="connsiteY41" fmla="*/ 1135226 h 2237474"/>
              <a:gd name="connsiteX42" fmla="*/ 8460755 w 12192000"/>
              <a:gd name="connsiteY42" fmla="*/ 1203427 h 2237474"/>
              <a:gd name="connsiteX43" fmla="*/ 8419755 w 12192000"/>
              <a:gd name="connsiteY43" fmla="*/ 1216260 h 2237474"/>
              <a:gd name="connsiteX44" fmla="*/ 8411626 w 12192000"/>
              <a:gd name="connsiteY44" fmla="*/ 1214397 h 2237474"/>
              <a:gd name="connsiteX45" fmla="*/ 8363469 w 12192000"/>
              <a:gd name="connsiteY45" fmla="*/ 1246658 h 2237474"/>
              <a:gd name="connsiteX46" fmla="*/ 8275497 w 12192000"/>
              <a:gd name="connsiteY46" fmla="*/ 1264396 h 2237474"/>
              <a:gd name="connsiteX47" fmla="*/ 8206287 w 12192000"/>
              <a:gd name="connsiteY47" fmla="*/ 1273060 h 2237474"/>
              <a:gd name="connsiteX48" fmla="*/ 8139997 w 12192000"/>
              <a:gd name="connsiteY48" fmla="*/ 1282713 h 2237474"/>
              <a:gd name="connsiteX49" fmla="*/ 8074238 w 12192000"/>
              <a:gd name="connsiteY49" fmla="*/ 1301895 h 2237474"/>
              <a:gd name="connsiteX50" fmla="*/ 7942099 w 12192000"/>
              <a:gd name="connsiteY50" fmla="*/ 1336332 h 2237474"/>
              <a:gd name="connsiteX51" fmla="*/ 7902328 w 12192000"/>
              <a:gd name="connsiteY51" fmla="*/ 1345865 h 2237474"/>
              <a:gd name="connsiteX52" fmla="*/ 7840612 w 12192000"/>
              <a:gd name="connsiteY52" fmla="*/ 1369373 h 2237474"/>
              <a:gd name="connsiteX53" fmla="*/ 7786819 w 12192000"/>
              <a:gd name="connsiteY53" fmla="*/ 1378970 h 2237474"/>
              <a:gd name="connsiteX54" fmla="*/ 7548172 w 12192000"/>
              <a:gd name="connsiteY54" fmla="*/ 1417460 h 2237474"/>
              <a:gd name="connsiteX55" fmla="*/ 7483437 w 12192000"/>
              <a:gd name="connsiteY55" fmla="*/ 1478152 h 2237474"/>
              <a:gd name="connsiteX56" fmla="*/ 7377870 w 12192000"/>
              <a:gd name="connsiteY56" fmla="*/ 1523319 h 2237474"/>
              <a:gd name="connsiteX57" fmla="*/ 7230737 w 12192000"/>
              <a:gd name="connsiteY57" fmla="*/ 1562633 h 2237474"/>
              <a:gd name="connsiteX58" fmla="*/ 7224458 w 12192000"/>
              <a:gd name="connsiteY58" fmla="*/ 1573008 h 2237474"/>
              <a:gd name="connsiteX59" fmla="*/ 7183121 w 12192000"/>
              <a:gd name="connsiteY59" fmla="*/ 1595162 h 2237474"/>
              <a:gd name="connsiteX60" fmla="*/ 7164601 w 12192000"/>
              <a:gd name="connsiteY60" fmla="*/ 1606490 h 2237474"/>
              <a:gd name="connsiteX61" fmla="*/ 7031309 w 12192000"/>
              <a:gd name="connsiteY61" fmla="*/ 1619451 h 2237474"/>
              <a:gd name="connsiteX62" fmla="*/ 6900177 w 12192000"/>
              <a:gd name="connsiteY62" fmla="*/ 1636016 h 2237474"/>
              <a:gd name="connsiteX63" fmla="*/ 6795372 w 12192000"/>
              <a:gd name="connsiteY63" fmla="*/ 1644845 h 2237474"/>
              <a:gd name="connsiteX64" fmla="*/ 6692251 w 12192000"/>
              <a:gd name="connsiteY64" fmla="*/ 1656357 h 2237474"/>
              <a:gd name="connsiteX65" fmla="*/ 6655235 w 12192000"/>
              <a:gd name="connsiteY65" fmla="*/ 1661869 h 2237474"/>
              <a:gd name="connsiteX66" fmla="*/ 6554894 w 12192000"/>
              <a:gd name="connsiteY66" fmla="*/ 1664428 h 2237474"/>
              <a:gd name="connsiteX67" fmla="*/ 6516595 w 12192000"/>
              <a:gd name="connsiteY67" fmla="*/ 1667475 h 2237474"/>
              <a:gd name="connsiteX68" fmla="*/ 6508541 w 12192000"/>
              <a:gd name="connsiteY68" fmla="*/ 1668757 h 2237474"/>
              <a:gd name="connsiteX69" fmla="*/ 6471012 w 12192000"/>
              <a:gd name="connsiteY69" fmla="*/ 1678604 h 2237474"/>
              <a:gd name="connsiteX70" fmla="*/ 6364035 w 12192000"/>
              <a:gd name="connsiteY70" fmla="*/ 1667683 h 2237474"/>
              <a:gd name="connsiteX71" fmla="*/ 6280959 w 12192000"/>
              <a:gd name="connsiteY71" fmla="*/ 1689329 h 2237474"/>
              <a:gd name="connsiteX72" fmla="*/ 6243319 w 12192000"/>
              <a:gd name="connsiteY72" fmla="*/ 1695560 h 2237474"/>
              <a:gd name="connsiteX73" fmla="*/ 6098321 w 12192000"/>
              <a:gd name="connsiteY73" fmla="*/ 1721646 h 2237474"/>
              <a:gd name="connsiteX74" fmla="*/ 5880652 w 12192000"/>
              <a:gd name="connsiteY74" fmla="*/ 1779643 h 2237474"/>
              <a:gd name="connsiteX75" fmla="*/ 5785959 w 12192000"/>
              <a:gd name="connsiteY75" fmla="*/ 1775307 h 2237474"/>
              <a:gd name="connsiteX76" fmla="*/ 5643534 w 12192000"/>
              <a:gd name="connsiteY76" fmla="*/ 1802919 h 2237474"/>
              <a:gd name="connsiteX77" fmla="*/ 5518799 w 12192000"/>
              <a:gd name="connsiteY77" fmla="*/ 1818312 h 2237474"/>
              <a:gd name="connsiteX78" fmla="*/ 5505014 w 12192000"/>
              <a:gd name="connsiteY78" fmla="*/ 1819259 h 2237474"/>
              <a:gd name="connsiteX79" fmla="*/ 5453307 w 12192000"/>
              <a:gd name="connsiteY79" fmla="*/ 1815450 h 2237474"/>
              <a:gd name="connsiteX80" fmla="*/ 5221533 w 12192000"/>
              <a:gd name="connsiteY80" fmla="*/ 1846950 h 2237474"/>
              <a:gd name="connsiteX81" fmla="*/ 5149802 w 12192000"/>
              <a:gd name="connsiteY81" fmla="*/ 1844846 h 2237474"/>
              <a:gd name="connsiteX82" fmla="*/ 5114927 w 12192000"/>
              <a:gd name="connsiteY82" fmla="*/ 1847827 h 2237474"/>
              <a:gd name="connsiteX83" fmla="*/ 5108970 w 12192000"/>
              <a:gd name="connsiteY83" fmla="*/ 1847935 h 2237474"/>
              <a:gd name="connsiteX84" fmla="*/ 5067961 w 12192000"/>
              <a:gd name="connsiteY84" fmla="*/ 1845917 h 2237474"/>
              <a:gd name="connsiteX85" fmla="*/ 5007075 w 12192000"/>
              <a:gd name="connsiteY85" fmla="*/ 1838626 h 2237474"/>
              <a:gd name="connsiteX86" fmla="*/ 4944087 w 12192000"/>
              <a:gd name="connsiteY86" fmla="*/ 1823332 h 2237474"/>
              <a:gd name="connsiteX87" fmla="*/ 4907662 w 12192000"/>
              <a:gd name="connsiteY87" fmla="*/ 1816900 h 2237474"/>
              <a:gd name="connsiteX88" fmla="*/ 4882386 w 12192000"/>
              <a:gd name="connsiteY88" fmla="*/ 1809844 h 2237474"/>
              <a:gd name="connsiteX89" fmla="*/ 4811440 w 12192000"/>
              <a:gd name="connsiteY89" fmla="*/ 1804655 h 2237474"/>
              <a:gd name="connsiteX90" fmla="*/ 4691075 w 12192000"/>
              <a:gd name="connsiteY90" fmla="*/ 1801389 h 2237474"/>
              <a:gd name="connsiteX91" fmla="*/ 4640313 w 12192000"/>
              <a:gd name="connsiteY91" fmla="*/ 1784307 h 2237474"/>
              <a:gd name="connsiteX92" fmla="*/ 4536503 w 12192000"/>
              <a:gd name="connsiteY92" fmla="*/ 1785334 h 2237474"/>
              <a:gd name="connsiteX93" fmla="*/ 4513724 w 12192000"/>
              <a:gd name="connsiteY93" fmla="*/ 1791996 h 2237474"/>
              <a:gd name="connsiteX94" fmla="*/ 4459810 w 12192000"/>
              <a:gd name="connsiteY94" fmla="*/ 1797886 h 2237474"/>
              <a:gd name="connsiteX95" fmla="*/ 4379064 w 12192000"/>
              <a:gd name="connsiteY95" fmla="*/ 1817177 h 2237474"/>
              <a:gd name="connsiteX96" fmla="*/ 4290981 w 12192000"/>
              <a:gd name="connsiteY96" fmla="*/ 1839677 h 2237474"/>
              <a:gd name="connsiteX97" fmla="*/ 4238372 w 12192000"/>
              <a:gd name="connsiteY97" fmla="*/ 1851480 h 2237474"/>
              <a:gd name="connsiteX98" fmla="*/ 4232517 w 12192000"/>
              <a:gd name="connsiteY98" fmla="*/ 1852567 h 2237474"/>
              <a:gd name="connsiteX99" fmla="*/ 4191732 w 12192000"/>
              <a:gd name="connsiteY99" fmla="*/ 1857328 h 2237474"/>
              <a:gd name="connsiteX100" fmla="*/ 4065532 w 12192000"/>
              <a:gd name="connsiteY100" fmla="*/ 1855477 h 2237474"/>
              <a:gd name="connsiteX101" fmla="*/ 4028460 w 12192000"/>
              <a:gd name="connsiteY101" fmla="*/ 1855137 h 2237474"/>
              <a:gd name="connsiteX102" fmla="*/ 4002267 w 12192000"/>
              <a:gd name="connsiteY102" fmla="*/ 1852352 h 2237474"/>
              <a:gd name="connsiteX103" fmla="*/ 3931396 w 12192000"/>
              <a:gd name="connsiteY103" fmla="*/ 1858915 h 2237474"/>
              <a:gd name="connsiteX104" fmla="*/ 3812162 w 12192000"/>
              <a:gd name="connsiteY104" fmla="*/ 1875501 h 2237474"/>
              <a:gd name="connsiteX105" fmla="*/ 3758105 w 12192000"/>
              <a:gd name="connsiteY105" fmla="*/ 1871856 h 2237474"/>
              <a:gd name="connsiteX106" fmla="*/ 3680177 w 12192000"/>
              <a:gd name="connsiteY106" fmla="*/ 1881552 h 2237474"/>
              <a:gd name="connsiteX107" fmla="*/ 3567259 w 12192000"/>
              <a:gd name="connsiteY107" fmla="*/ 1893482 h 2237474"/>
              <a:gd name="connsiteX108" fmla="*/ 3405770 w 12192000"/>
              <a:gd name="connsiteY108" fmla="*/ 1904591 h 2237474"/>
              <a:gd name="connsiteX109" fmla="*/ 3280097 w 12192000"/>
              <a:gd name="connsiteY109" fmla="*/ 1919610 h 2237474"/>
              <a:gd name="connsiteX110" fmla="*/ 3123424 w 12192000"/>
              <a:gd name="connsiteY110" fmla="*/ 1952930 h 2237474"/>
              <a:gd name="connsiteX111" fmla="*/ 3009910 w 12192000"/>
              <a:gd name="connsiteY111" fmla="*/ 1957866 h 2237474"/>
              <a:gd name="connsiteX112" fmla="*/ 2995934 w 12192000"/>
              <a:gd name="connsiteY112" fmla="*/ 1967085 h 2237474"/>
              <a:gd name="connsiteX113" fmla="*/ 2980071 w 12192000"/>
              <a:gd name="connsiteY113" fmla="*/ 1972988 h 2237474"/>
              <a:gd name="connsiteX114" fmla="*/ 2942858 w 12192000"/>
              <a:gd name="connsiteY114" fmla="*/ 1981367 h 2237474"/>
              <a:gd name="connsiteX115" fmla="*/ 2875436 w 12192000"/>
              <a:gd name="connsiteY115" fmla="*/ 1996977 h 2237474"/>
              <a:gd name="connsiteX116" fmla="*/ 2874892 w 12192000"/>
              <a:gd name="connsiteY116" fmla="*/ 1996085 h 2237474"/>
              <a:gd name="connsiteX117" fmla="*/ 2864145 w 12192000"/>
              <a:gd name="connsiteY117" fmla="*/ 1994061 h 2237474"/>
              <a:gd name="connsiteX118" fmla="*/ 2843662 w 12192000"/>
              <a:gd name="connsiteY118" fmla="*/ 1992498 h 2237474"/>
              <a:gd name="connsiteX119" fmla="*/ 2796128 w 12192000"/>
              <a:gd name="connsiteY119" fmla="*/ 1976403 h 2237474"/>
              <a:gd name="connsiteX120" fmla="*/ 2756784 w 12192000"/>
              <a:gd name="connsiteY120" fmla="*/ 1985116 h 2237474"/>
              <a:gd name="connsiteX121" fmla="*/ 2748833 w 12192000"/>
              <a:gd name="connsiteY121" fmla="*/ 1986323 h 2237474"/>
              <a:gd name="connsiteX122" fmla="*/ 2748661 w 12192000"/>
              <a:gd name="connsiteY122" fmla="*/ 1986122 h 2237474"/>
              <a:gd name="connsiteX123" fmla="*/ 2740251 w 12192000"/>
              <a:gd name="connsiteY123" fmla="*/ 1986946 h 2237474"/>
              <a:gd name="connsiteX124" fmla="*/ 2718916 w 12192000"/>
              <a:gd name="connsiteY124" fmla="*/ 1990867 h 2237474"/>
              <a:gd name="connsiteX125" fmla="*/ 2713522 w 12192000"/>
              <a:gd name="connsiteY125" fmla="*/ 1990173 h 2237474"/>
              <a:gd name="connsiteX126" fmla="*/ 2680597 w 12192000"/>
              <a:gd name="connsiteY126" fmla="*/ 1984996 h 2237474"/>
              <a:gd name="connsiteX127" fmla="*/ 2578178 w 12192000"/>
              <a:gd name="connsiteY127" fmla="*/ 1990531 h 2237474"/>
              <a:gd name="connsiteX128" fmla="*/ 2476147 w 12192000"/>
              <a:gd name="connsiteY128" fmla="*/ 1998305 h 2237474"/>
              <a:gd name="connsiteX129" fmla="*/ 2373568 w 12192000"/>
              <a:gd name="connsiteY129" fmla="*/ 2003219 h 2237474"/>
              <a:gd name="connsiteX130" fmla="*/ 2321399 w 12192000"/>
              <a:gd name="connsiteY130" fmla="*/ 1989467 h 2237474"/>
              <a:gd name="connsiteX131" fmla="*/ 2315525 w 12192000"/>
              <a:gd name="connsiteY131" fmla="*/ 1989708 h 2237474"/>
              <a:gd name="connsiteX132" fmla="*/ 2300792 w 12192000"/>
              <a:gd name="connsiteY132" fmla="*/ 1994290 h 2237474"/>
              <a:gd name="connsiteX133" fmla="*/ 2295469 w 12192000"/>
              <a:gd name="connsiteY133" fmla="*/ 1996659 h 2237474"/>
              <a:gd name="connsiteX134" fmla="*/ 2287219 w 12192000"/>
              <a:gd name="connsiteY134" fmla="*/ 1998750 h 2237474"/>
              <a:gd name="connsiteX135" fmla="*/ 2286948 w 12192000"/>
              <a:gd name="connsiteY135" fmla="*/ 1998596 h 2237474"/>
              <a:gd name="connsiteX136" fmla="*/ 2243069 w 12192000"/>
              <a:gd name="connsiteY136" fmla="*/ 2015111 h 2237474"/>
              <a:gd name="connsiteX137" fmla="*/ 2186609 w 12192000"/>
              <a:gd name="connsiteY137" fmla="*/ 2008263 h 2237474"/>
              <a:gd name="connsiteX138" fmla="*/ 2164831 w 12192000"/>
              <a:gd name="connsiteY138" fmla="*/ 2010143 h 2237474"/>
              <a:gd name="connsiteX139" fmla="*/ 2152836 w 12192000"/>
              <a:gd name="connsiteY139" fmla="*/ 2010048 h 2237474"/>
              <a:gd name="connsiteX140" fmla="*/ 2117102 w 12192000"/>
              <a:gd name="connsiteY140" fmla="*/ 2023004 h 2237474"/>
              <a:gd name="connsiteX141" fmla="*/ 2111935 w 12192000"/>
              <a:gd name="connsiteY141" fmla="*/ 2023163 h 2237474"/>
              <a:gd name="connsiteX142" fmla="*/ 2089991 w 12192000"/>
              <a:gd name="connsiteY142" fmla="*/ 2034193 h 2237474"/>
              <a:gd name="connsiteX143" fmla="*/ 2058061 w 12192000"/>
              <a:gd name="connsiteY143" fmla="*/ 2047942 h 2237474"/>
              <a:gd name="connsiteX144" fmla="*/ 2055737 w 12192000"/>
              <a:gd name="connsiteY144" fmla="*/ 2047704 h 2237474"/>
              <a:gd name="connsiteX145" fmla="*/ 2042244 w 12192000"/>
              <a:gd name="connsiteY145" fmla="*/ 2055560 h 2237474"/>
              <a:gd name="connsiteX146" fmla="*/ 1976224 w 12192000"/>
              <a:gd name="connsiteY146" fmla="*/ 2074257 h 2237474"/>
              <a:gd name="connsiteX147" fmla="*/ 1877728 w 12192000"/>
              <a:gd name="connsiteY147" fmla="*/ 2101004 h 2237474"/>
              <a:gd name="connsiteX148" fmla="*/ 1759056 w 12192000"/>
              <a:gd name="connsiteY148" fmla="*/ 2125608 h 2237474"/>
              <a:gd name="connsiteX149" fmla="*/ 1637948 w 12192000"/>
              <a:gd name="connsiteY149" fmla="*/ 2172597 h 2237474"/>
              <a:gd name="connsiteX150" fmla="*/ 1434549 w 12192000"/>
              <a:gd name="connsiteY150" fmla="*/ 2234522 h 2237474"/>
              <a:gd name="connsiteX151" fmla="*/ 1398481 w 12192000"/>
              <a:gd name="connsiteY151" fmla="*/ 2237074 h 2237474"/>
              <a:gd name="connsiteX152" fmla="*/ 1398407 w 12192000"/>
              <a:gd name="connsiteY152" fmla="*/ 2237095 h 2237474"/>
              <a:gd name="connsiteX153" fmla="*/ 1370962 w 12192000"/>
              <a:gd name="connsiteY153" fmla="*/ 2237474 h 2237474"/>
              <a:gd name="connsiteX154" fmla="*/ 1356367 w 12192000"/>
              <a:gd name="connsiteY154" fmla="*/ 2235089 h 2237474"/>
              <a:gd name="connsiteX155" fmla="*/ 1324828 w 12192000"/>
              <a:gd name="connsiteY155" fmla="*/ 2231968 h 2237474"/>
              <a:gd name="connsiteX156" fmla="*/ 1297744 w 12192000"/>
              <a:gd name="connsiteY156" fmla="*/ 2235849 h 2237474"/>
              <a:gd name="connsiteX157" fmla="*/ 1286236 w 12192000"/>
              <a:gd name="connsiteY157" fmla="*/ 2233135 h 2237474"/>
              <a:gd name="connsiteX158" fmla="*/ 1283504 w 12192000"/>
              <a:gd name="connsiteY158" fmla="*/ 2233797 h 2237474"/>
              <a:gd name="connsiteX159" fmla="*/ 1279765 w 12192000"/>
              <a:gd name="connsiteY159" fmla="*/ 2229639 h 2237474"/>
              <a:gd name="connsiteX160" fmla="*/ 1195347 w 12192000"/>
              <a:gd name="connsiteY160" fmla="*/ 2212354 h 2237474"/>
              <a:gd name="connsiteX161" fmla="*/ 970251 w 12192000"/>
              <a:gd name="connsiteY161" fmla="*/ 2221029 h 2237474"/>
              <a:gd name="connsiteX162" fmla="*/ 812914 w 12192000"/>
              <a:gd name="connsiteY162" fmla="*/ 2202752 h 2237474"/>
              <a:gd name="connsiteX163" fmla="*/ 800195 w 12192000"/>
              <a:gd name="connsiteY163" fmla="*/ 2209407 h 2237474"/>
              <a:gd name="connsiteX164" fmla="*/ 784978 w 12192000"/>
              <a:gd name="connsiteY164" fmla="*/ 2212360 h 2237474"/>
              <a:gd name="connsiteX165" fmla="*/ 681987 w 12192000"/>
              <a:gd name="connsiteY165" fmla="*/ 2216757 h 2237474"/>
              <a:gd name="connsiteX166" fmla="*/ 669923 w 12192000"/>
              <a:gd name="connsiteY166" fmla="*/ 2211682 h 2237474"/>
              <a:gd name="connsiteX167" fmla="*/ 648680 w 12192000"/>
              <a:gd name="connsiteY167" fmla="*/ 2206229 h 2237474"/>
              <a:gd name="connsiteX168" fmla="*/ 597225 w 12192000"/>
              <a:gd name="connsiteY168" fmla="*/ 2180999 h 2237474"/>
              <a:gd name="connsiteX169" fmla="*/ 558449 w 12192000"/>
              <a:gd name="connsiteY169" fmla="*/ 2182346 h 2237474"/>
              <a:gd name="connsiteX170" fmla="*/ 550517 w 12192000"/>
              <a:gd name="connsiteY170" fmla="*/ 2182060 h 2237474"/>
              <a:gd name="connsiteX171" fmla="*/ 550309 w 12192000"/>
              <a:gd name="connsiteY171" fmla="*/ 2181825 h 2237474"/>
              <a:gd name="connsiteX172" fmla="*/ 541836 w 12192000"/>
              <a:gd name="connsiteY172" fmla="*/ 2181063 h 2237474"/>
              <a:gd name="connsiteX173" fmla="*/ 536057 w 12192000"/>
              <a:gd name="connsiteY173" fmla="*/ 2181537 h 2237474"/>
              <a:gd name="connsiteX174" fmla="*/ 520671 w 12192000"/>
              <a:gd name="connsiteY174" fmla="*/ 2180980 h 2237474"/>
              <a:gd name="connsiteX175" fmla="*/ 515024 w 12192000"/>
              <a:gd name="connsiteY175" fmla="*/ 2179258 h 2237474"/>
              <a:gd name="connsiteX176" fmla="*/ 512278 w 12192000"/>
              <a:gd name="connsiteY176" fmla="*/ 2176369 h 2237474"/>
              <a:gd name="connsiteX177" fmla="*/ 480419 w 12192000"/>
              <a:gd name="connsiteY177" fmla="*/ 2167807 h 2237474"/>
              <a:gd name="connsiteX178" fmla="*/ 413835 w 12192000"/>
              <a:gd name="connsiteY178" fmla="*/ 2156783 h 2237474"/>
              <a:gd name="connsiteX179" fmla="*/ 376513 w 12192000"/>
              <a:gd name="connsiteY179" fmla="*/ 2154014 h 2237474"/>
              <a:gd name="connsiteX180" fmla="*/ 273386 w 12192000"/>
              <a:gd name="connsiteY180" fmla="*/ 2142551 h 2237474"/>
              <a:gd name="connsiteX181" fmla="*/ 169207 w 12192000"/>
              <a:gd name="connsiteY181" fmla="*/ 2128100 h 2237474"/>
              <a:gd name="connsiteX182" fmla="*/ 93149 w 12192000"/>
              <a:gd name="connsiteY182" fmla="*/ 2105324 h 2237474"/>
              <a:gd name="connsiteX183" fmla="*/ 88109 w 12192000"/>
              <a:gd name="connsiteY183" fmla="*/ 2106704 h 2237474"/>
              <a:gd name="connsiteX184" fmla="*/ 80022 w 12192000"/>
              <a:gd name="connsiteY184" fmla="*/ 2107254 h 2237474"/>
              <a:gd name="connsiteX185" fmla="*/ 79717 w 12192000"/>
              <a:gd name="connsiteY185" fmla="*/ 2107046 h 2237474"/>
              <a:gd name="connsiteX186" fmla="*/ 72352 w 12192000"/>
              <a:gd name="connsiteY186" fmla="*/ 2107991 h 2237474"/>
              <a:gd name="connsiteX187" fmla="*/ 37645 w 12192000"/>
              <a:gd name="connsiteY187" fmla="*/ 2115401 h 2237474"/>
              <a:gd name="connsiteX188" fmla="*/ 4572 w 12192000"/>
              <a:gd name="connsiteY188" fmla="*/ 2111091 h 2237474"/>
              <a:gd name="connsiteX189" fmla="*/ 0 w 12192000"/>
              <a:gd name="connsiteY189" fmla="*/ 2110468 h 2237474"/>
              <a:gd name="connsiteX190" fmla="*/ 0 w 12192000"/>
              <a:gd name="connsiteY190"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20512 w 12192000"/>
              <a:gd name="connsiteY6" fmla="*/ 745392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46594 w 12192000"/>
              <a:gd name="connsiteY12" fmla="*/ 765069 h 2237474"/>
              <a:gd name="connsiteX13" fmla="*/ 10805004 w 12192000"/>
              <a:gd name="connsiteY13" fmla="*/ 757573 h 2237474"/>
              <a:gd name="connsiteX14" fmla="*/ 10739478 w 12192000"/>
              <a:gd name="connsiteY14" fmla="*/ 776841 h 2237474"/>
              <a:gd name="connsiteX15" fmla="*/ 10458762 w 12192000"/>
              <a:gd name="connsiteY15" fmla="*/ 755400 h 2237474"/>
              <a:gd name="connsiteX16" fmla="*/ 10211200 w 12192000"/>
              <a:gd name="connsiteY16" fmla="*/ 767513 h 2237474"/>
              <a:gd name="connsiteX17" fmla="*/ 10167995 w 12192000"/>
              <a:gd name="connsiteY17" fmla="*/ 760843 h 2237474"/>
              <a:gd name="connsiteX18" fmla="*/ 9997044 w 12192000"/>
              <a:gd name="connsiteY18" fmla="*/ 780129 h 2237474"/>
              <a:gd name="connsiteX19" fmla="*/ 9943887 w 12192000"/>
              <a:gd name="connsiteY19" fmla="*/ 804141 h 2237474"/>
              <a:gd name="connsiteX20" fmla="*/ 9918248 w 12192000"/>
              <a:gd name="connsiteY20" fmla="*/ 816628 h 2237474"/>
              <a:gd name="connsiteX21" fmla="*/ 9767091 w 12192000"/>
              <a:gd name="connsiteY21" fmla="*/ 870550 h 2237474"/>
              <a:gd name="connsiteX22" fmla="*/ 9683005 w 12192000"/>
              <a:gd name="connsiteY22" fmla="*/ 894128 h 2237474"/>
              <a:gd name="connsiteX23" fmla="*/ 9594438 w 12192000"/>
              <a:gd name="connsiteY23" fmla="*/ 919051 h 2237474"/>
              <a:gd name="connsiteX24" fmla="*/ 9544189 w 12192000"/>
              <a:gd name="connsiteY24" fmla="*/ 938966 h 2237474"/>
              <a:gd name="connsiteX25" fmla="*/ 9500499 w 12192000"/>
              <a:gd name="connsiteY25" fmla="*/ 954680 h 2237474"/>
              <a:gd name="connsiteX26" fmla="*/ 9428195 w 12192000"/>
              <a:gd name="connsiteY26" fmla="*/ 986225 h 2237474"/>
              <a:gd name="connsiteX27" fmla="*/ 9410017 w 12192000"/>
              <a:gd name="connsiteY27" fmla="*/ 993931 h 2237474"/>
              <a:gd name="connsiteX28" fmla="*/ 9392919 w 12192000"/>
              <a:gd name="connsiteY28" fmla="*/ 994656 h 2237474"/>
              <a:gd name="connsiteX29" fmla="*/ 9278619 w 12192000"/>
              <a:gd name="connsiteY29" fmla="*/ 1011878 h 2237474"/>
              <a:gd name="connsiteX30" fmla="*/ 9268019 w 12192000"/>
              <a:gd name="connsiteY30" fmla="*/ 1007442 h 2237474"/>
              <a:gd name="connsiteX31" fmla="*/ 9234662 w 12192000"/>
              <a:gd name="connsiteY31" fmla="*/ 1023056 h 2237474"/>
              <a:gd name="connsiteX32" fmla="*/ 9181033 w 12192000"/>
              <a:gd name="connsiteY32" fmla="*/ 1037921 h 2237474"/>
              <a:gd name="connsiteX33" fmla="*/ 9155969 w 12192000"/>
              <a:gd name="connsiteY33" fmla="*/ 1046804 h 2237474"/>
              <a:gd name="connsiteX34" fmla="*/ 9133985 w 12192000"/>
              <a:gd name="connsiteY34" fmla="*/ 1046450 h 2237474"/>
              <a:gd name="connsiteX35" fmla="*/ 9003462 w 12192000"/>
              <a:gd name="connsiteY35" fmla="*/ 1042406 h 2237474"/>
              <a:gd name="connsiteX36" fmla="*/ 8968445 w 12192000"/>
              <a:gd name="connsiteY36" fmla="*/ 1052169 h 2237474"/>
              <a:gd name="connsiteX37" fmla="*/ 8886001 w 12192000"/>
              <a:gd name="connsiteY37" fmla="*/ 1067468 h 2237474"/>
              <a:gd name="connsiteX38" fmla="*/ 8838610 w 12192000"/>
              <a:gd name="connsiteY38" fmla="*/ 1075091 h 2237474"/>
              <a:gd name="connsiteX39" fmla="*/ 8750383 w 12192000"/>
              <a:gd name="connsiteY39" fmla="*/ 1097387 h 2237474"/>
              <a:gd name="connsiteX40" fmla="*/ 8665605 w 12192000"/>
              <a:gd name="connsiteY40" fmla="*/ 1110791 h 2237474"/>
              <a:gd name="connsiteX41" fmla="*/ 8584946 w 12192000"/>
              <a:gd name="connsiteY41" fmla="*/ 1135226 h 2237474"/>
              <a:gd name="connsiteX42" fmla="*/ 8460755 w 12192000"/>
              <a:gd name="connsiteY42" fmla="*/ 1203427 h 2237474"/>
              <a:gd name="connsiteX43" fmla="*/ 8419755 w 12192000"/>
              <a:gd name="connsiteY43" fmla="*/ 1216260 h 2237474"/>
              <a:gd name="connsiteX44" fmla="*/ 8411626 w 12192000"/>
              <a:gd name="connsiteY44" fmla="*/ 1214397 h 2237474"/>
              <a:gd name="connsiteX45" fmla="*/ 8363469 w 12192000"/>
              <a:gd name="connsiteY45" fmla="*/ 1246658 h 2237474"/>
              <a:gd name="connsiteX46" fmla="*/ 8275497 w 12192000"/>
              <a:gd name="connsiteY46" fmla="*/ 1264396 h 2237474"/>
              <a:gd name="connsiteX47" fmla="*/ 8206287 w 12192000"/>
              <a:gd name="connsiteY47" fmla="*/ 1273060 h 2237474"/>
              <a:gd name="connsiteX48" fmla="*/ 8139997 w 12192000"/>
              <a:gd name="connsiteY48" fmla="*/ 1282713 h 2237474"/>
              <a:gd name="connsiteX49" fmla="*/ 8074238 w 12192000"/>
              <a:gd name="connsiteY49" fmla="*/ 1301895 h 2237474"/>
              <a:gd name="connsiteX50" fmla="*/ 7942099 w 12192000"/>
              <a:gd name="connsiteY50" fmla="*/ 1336332 h 2237474"/>
              <a:gd name="connsiteX51" fmla="*/ 7902328 w 12192000"/>
              <a:gd name="connsiteY51" fmla="*/ 1345865 h 2237474"/>
              <a:gd name="connsiteX52" fmla="*/ 7840612 w 12192000"/>
              <a:gd name="connsiteY52" fmla="*/ 1369373 h 2237474"/>
              <a:gd name="connsiteX53" fmla="*/ 7786819 w 12192000"/>
              <a:gd name="connsiteY53" fmla="*/ 1378970 h 2237474"/>
              <a:gd name="connsiteX54" fmla="*/ 7548172 w 12192000"/>
              <a:gd name="connsiteY54" fmla="*/ 1417460 h 2237474"/>
              <a:gd name="connsiteX55" fmla="*/ 7483437 w 12192000"/>
              <a:gd name="connsiteY55" fmla="*/ 1478152 h 2237474"/>
              <a:gd name="connsiteX56" fmla="*/ 7377870 w 12192000"/>
              <a:gd name="connsiteY56" fmla="*/ 1523319 h 2237474"/>
              <a:gd name="connsiteX57" fmla="*/ 7230737 w 12192000"/>
              <a:gd name="connsiteY57" fmla="*/ 1562633 h 2237474"/>
              <a:gd name="connsiteX58" fmla="*/ 7224458 w 12192000"/>
              <a:gd name="connsiteY58" fmla="*/ 1573008 h 2237474"/>
              <a:gd name="connsiteX59" fmla="*/ 7183121 w 12192000"/>
              <a:gd name="connsiteY59" fmla="*/ 1595162 h 2237474"/>
              <a:gd name="connsiteX60" fmla="*/ 7164601 w 12192000"/>
              <a:gd name="connsiteY60" fmla="*/ 1606490 h 2237474"/>
              <a:gd name="connsiteX61" fmla="*/ 7031309 w 12192000"/>
              <a:gd name="connsiteY61" fmla="*/ 1619451 h 2237474"/>
              <a:gd name="connsiteX62" fmla="*/ 6900177 w 12192000"/>
              <a:gd name="connsiteY62" fmla="*/ 1636016 h 2237474"/>
              <a:gd name="connsiteX63" fmla="*/ 6795372 w 12192000"/>
              <a:gd name="connsiteY63" fmla="*/ 1644845 h 2237474"/>
              <a:gd name="connsiteX64" fmla="*/ 6692251 w 12192000"/>
              <a:gd name="connsiteY64" fmla="*/ 1656357 h 2237474"/>
              <a:gd name="connsiteX65" fmla="*/ 6655235 w 12192000"/>
              <a:gd name="connsiteY65" fmla="*/ 1661869 h 2237474"/>
              <a:gd name="connsiteX66" fmla="*/ 6554894 w 12192000"/>
              <a:gd name="connsiteY66" fmla="*/ 1664428 h 2237474"/>
              <a:gd name="connsiteX67" fmla="*/ 6516595 w 12192000"/>
              <a:gd name="connsiteY67" fmla="*/ 1667475 h 2237474"/>
              <a:gd name="connsiteX68" fmla="*/ 6508541 w 12192000"/>
              <a:gd name="connsiteY68" fmla="*/ 1668757 h 2237474"/>
              <a:gd name="connsiteX69" fmla="*/ 6471012 w 12192000"/>
              <a:gd name="connsiteY69" fmla="*/ 1678604 h 2237474"/>
              <a:gd name="connsiteX70" fmla="*/ 6364035 w 12192000"/>
              <a:gd name="connsiteY70" fmla="*/ 1667683 h 2237474"/>
              <a:gd name="connsiteX71" fmla="*/ 6280959 w 12192000"/>
              <a:gd name="connsiteY71" fmla="*/ 1689329 h 2237474"/>
              <a:gd name="connsiteX72" fmla="*/ 6243319 w 12192000"/>
              <a:gd name="connsiteY72" fmla="*/ 1695560 h 2237474"/>
              <a:gd name="connsiteX73" fmla="*/ 6098321 w 12192000"/>
              <a:gd name="connsiteY73" fmla="*/ 1721646 h 2237474"/>
              <a:gd name="connsiteX74" fmla="*/ 5880652 w 12192000"/>
              <a:gd name="connsiteY74" fmla="*/ 1779643 h 2237474"/>
              <a:gd name="connsiteX75" fmla="*/ 5785959 w 12192000"/>
              <a:gd name="connsiteY75" fmla="*/ 1775307 h 2237474"/>
              <a:gd name="connsiteX76" fmla="*/ 5643534 w 12192000"/>
              <a:gd name="connsiteY76" fmla="*/ 1802919 h 2237474"/>
              <a:gd name="connsiteX77" fmla="*/ 5518799 w 12192000"/>
              <a:gd name="connsiteY77" fmla="*/ 1818312 h 2237474"/>
              <a:gd name="connsiteX78" fmla="*/ 5505014 w 12192000"/>
              <a:gd name="connsiteY78" fmla="*/ 1819259 h 2237474"/>
              <a:gd name="connsiteX79" fmla="*/ 5453307 w 12192000"/>
              <a:gd name="connsiteY79" fmla="*/ 1815450 h 2237474"/>
              <a:gd name="connsiteX80" fmla="*/ 5221533 w 12192000"/>
              <a:gd name="connsiteY80" fmla="*/ 1846950 h 2237474"/>
              <a:gd name="connsiteX81" fmla="*/ 5149802 w 12192000"/>
              <a:gd name="connsiteY81" fmla="*/ 1844846 h 2237474"/>
              <a:gd name="connsiteX82" fmla="*/ 5114927 w 12192000"/>
              <a:gd name="connsiteY82" fmla="*/ 1847827 h 2237474"/>
              <a:gd name="connsiteX83" fmla="*/ 5108970 w 12192000"/>
              <a:gd name="connsiteY83" fmla="*/ 1847935 h 2237474"/>
              <a:gd name="connsiteX84" fmla="*/ 5067961 w 12192000"/>
              <a:gd name="connsiteY84" fmla="*/ 1845917 h 2237474"/>
              <a:gd name="connsiteX85" fmla="*/ 5007075 w 12192000"/>
              <a:gd name="connsiteY85" fmla="*/ 1838626 h 2237474"/>
              <a:gd name="connsiteX86" fmla="*/ 4944087 w 12192000"/>
              <a:gd name="connsiteY86" fmla="*/ 1823332 h 2237474"/>
              <a:gd name="connsiteX87" fmla="*/ 4907662 w 12192000"/>
              <a:gd name="connsiteY87" fmla="*/ 1816900 h 2237474"/>
              <a:gd name="connsiteX88" fmla="*/ 4882386 w 12192000"/>
              <a:gd name="connsiteY88" fmla="*/ 1809844 h 2237474"/>
              <a:gd name="connsiteX89" fmla="*/ 4811440 w 12192000"/>
              <a:gd name="connsiteY89" fmla="*/ 1804655 h 2237474"/>
              <a:gd name="connsiteX90" fmla="*/ 4691075 w 12192000"/>
              <a:gd name="connsiteY90" fmla="*/ 1801389 h 2237474"/>
              <a:gd name="connsiteX91" fmla="*/ 4640313 w 12192000"/>
              <a:gd name="connsiteY91" fmla="*/ 1784307 h 2237474"/>
              <a:gd name="connsiteX92" fmla="*/ 4536503 w 12192000"/>
              <a:gd name="connsiteY92" fmla="*/ 1785334 h 2237474"/>
              <a:gd name="connsiteX93" fmla="*/ 4513724 w 12192000"/>
              <a:gd name="connsiteY93" fmla="*/ 1791996 h 2237474"/>
              <a:gd name="connsiteX94" fmla="*/ 4459810 w 12192000"/>
              <a:gd name="connsiteY94" fmla="*/ 1797886 h 2237474"/>
              <a:gd name="connsiteX95" fmla="*/ 4379064 w 12192000"/>
              <a:gd name="connsiteY95" fmla="*/ 1817177 h 2237474"/>
              <a:gd name="connsiteX96" fmla="*/ 4290981 w 12192000"/>
              <a:gd name="connsiteY96" fmla="*/ 1839677 h 2237474"/>
              <a:gd name="connsiteX97" fmla="*/ 4238372 w 12192000"/>
              <a:gd name="connsiteY97" fmla="*/ 1851480 h 2237474"/>
              <a:gd name="connsiteX98" fmla="*/ 4232517 w 12192000"/>
              <a:gd name="connsiteY98" fmla="*/ 1852567 h 2237474"/>
              <a:gd name="connsiteX99" fmla="*/ 4191732 w 12192000"/>
              <a:gd name="connsiteY99" fmla="*/ 1857328 h 2237474"/>
              <a:gd name="connsiteX100" fmla="*/ 4065532 w 12192000"/>
              <a:gd name="connsiteY100" fmla="*/ 1855477 h 2237474"/>
              <a:gd name="connsiteX101" fmla="*/ 4028460 w 12192000"/>
              <a:gd name="connsiteY101" fmla="*/ 1855137 h 2237474"/>
              <a:gd name="connsiteX102" fmla="*/ 4002267 w 12192000"/>
              <a:gd name="connsiteY102" fmla="*/ 1852352 h 2237474"/>
              <a:gd name="connsiteX103" fmla="*/ 3931396 w 12192000"/>
              <a:gd name="connsiteY103" fmla="*/ 1858915 h 2237474"/>
              <a:gd name="connsiteX104" fmla="*/ 3812162 w 12192000"/>
              <a:gd name="connsiteY104" fmla="*/ 1875501 h 2237474"/>
              <a:gd name="connsiteX105" fmla="*/ 3758105 w 12192000"/>
              <a:gd name="connsiteY105" fmla="*/ 1871856 h 2237474"/>
              <a:gd name="connsiteX106" fmla="*/ 3680177 w 12192000"/>
              <a:gd name="connsiteY106" fmla="*/ 1881552 h 2237474"/>
              <a:gd name="connsiteX107" fmla="*/ 3567259 w 12192000"/>
              <a:gd name="connsiteY107" fmla="*/ 1893482 h 2237474"/>
              <a:gd name="connsiteX108" fmla="*/ 3405770 w 12192000"/>
              <a:gd name="connsiteY108" fmla="*/ 1904591 h 2237474"/>
              <a:gd name="connsiteX109" fmla="*/ 3280097 w 12192000"/>
              <a:gd name="connsiteY109" fmla="*/ 1919610 h 2237474"/>
              <a:gd name="connsiteX110" fmla="*/ 3123424 w 12192000"/>
              <a:gd name="connsiteY110" fmla="*/ 1952930 h 2237474"/>
              <a:gd name="connsiteX111" fmla="*/ 3009910 w 12192000"/>
              <a:gd name="connsiteY111" fmla="*/ 1957866 h 2237474"/>
              <a:gd name="connsiteX112" fmla="*/ 2995934 w 12192000"/>
              <a:gd name="connsiteY112" fmla="*/ 1967085 h 2237474"/>
              <a:gd name="connsiteX113" fmla="*/ 2980071 w 12192000"/>
              <a:gd name="connsiteY113" fmla="*/ 1972988 h 2237474"/>
              <a:gd name="connsiteX114" fmla="*/ 2942858 w 12192000"/>
              <a:gd name="connsiteY114" fmla="*/ 1981367 h 2237474"/>
              <a:gd name="connsiteX115" fmla="*/ 2875436 w 12192000"/>
              <a:gd name="connsiteY115" fmla="*/ 1996977 h 2237474"/>
              <a:gd name="connsiteX116" fmla="*/ 2874892 w 12192000"/>
              <a:gd name="connsiteY116" fmla="*/ 1996085 h 2237474"/>
              <a:gd name="connsiteX117" fmla="*/ 2864145 w 12192000"/>
              <a:gd name="connsiteY117" fmla="*/ 1994061 h 2237474"/>
              <a:gd name="connsiteX118" fmla="*/ 2843662 w 12192000"/>
              <a:gd name="connsiteY118" fmla="*/ 1992498 h 2237474"/>
              <a:gd name="connsiteX119" fmla="*/ 2796128 w 12192000"/>
              <a:gd name="connsiteY119" fmla="*/ 1976403 h 2237474"/>
              <a:gd name="connsiteX120" fmla="*/ 2756784 w 12192000"/>
              <a:gd name="connsiteY120" fmla="*/ 1985116 h 2237474"/>
              <a:gd name="connsiteX121" fmla="*/ 2748833 w 12192000"/>
              <a:gd name="connsiteY121" fmla="*/ 1986323 h 2237474"/>
              <a:gd name="connsiteX122" fmla="*/ 2748661 w 12192000"/>
              <a:gd name="connsiteY122" fmla="*/ 1986122 h 2237474"/>
              <a:gd name="connsiteX123" fmla="*/ 2740251 w 12192000"/>
              <a:gd name="connsiteY123" fmla="*/ 1986946 h 2237474"/>
              <a:gd name="connsiteX124" fmla="*/ 2718916 w 12192000"/>
              <a:gd name="connsiteY124" fmla="*/ 1990867 h 2237474"/>
              <a:gd name="connsiteX125" fmla="*/ 2713522 w 12192000"/>
              <a:gd name="connsiteY125" fmla="*/ 1990173 h 2237474"/>
              <a:gd name="connsiteX126" fmla="*/ 2680597 w 12192000"/>
              <a:gd name="connsiteY126" fmla="*/ 1984996 h 2237474"/>
              <a:gd name="connsiteX127" fmla="*/ 2578178 w 12192000"/>
              <a:gd name="connsiteY127" fmla="*/ 1990531 h 2237474"/>
              <a:gd name="connsiteX128" fmla="*/ 2476147 w 12192000"/>
              <a:gd name="connsiteY128" fmla="*/ 1998305 h 2237474"/>
              <a:gd name="connsiteX129" fmla="*/ 2373568 w 12192000"/>
              <a:gd name="connsiteY129" fmla="*/ 2003219 h 2237474"/>
              <a:gd name="connsiteX130" fmla="*/ 2321399 w 12192000"/>
              <a:gd name="connsiteY130" fmla="*/ 1989467 h 2237474"/>
              <a:gd name="connsiteX131" fmla="*/ 2315525 w 12192000"/>
              <a:gd name="connsiteY131" fmla="*/ 1989708 h 2237474"/>
              <a:gd name="connsiteX132" fmla="*/ 2300792 w 12192000"/>
              <a:gd name="connsiteY132" fmla="*/ 1994290 h 2237474"/>
              <a:gd name="connsiteX133" fmla="*/ 2295469 w 12192000"/>
              <a:gd name="connsiteY133" fmla="*/ 1996659 h 2237474"/>
              <a:gd name="connsiteX134" fmla="*/ 2287219 w 12192000"/>
              <a:gd name="connsiteY134" fmla="*/ 1998750 h 2237474"/>
              <a:gd name="connsiteX135" fmla="*/ 2286948 w 12192000"/>
              <a:gd name="connsiteY135" fmla="*/ 1998596 h 2237474"/>
              <a:gd name="connsiteX136" fmla="*/ 2243069 w 12192000"/>
              <a:gd name="connsiteY136" fmla="*/ 2015111 h 2237474"/>
              <a:gd name="connsiteX137" fmla="*/ 2186609 w 12192000"/>
              <a:gd name="connsiteY137" fmla="*/ 2008263 h 2237474"/>
              <a:gd name="connsiteX138" fmla="*/ 2164831 w 12192000"/>
              <a:gd name="connsiteY138" fmla="*/ 2010143 h 2237474"/>
              <a:gd name="connsiteX139" fmla="*/ 2152836 w 12192000"/>
              <a:gd name="connsiteY139" fmla="*/ 2010048 h 2237474"/>
              <a:gd name="connsiteX140" fmla="*/ 2117102 w 12192000"/>
              <a:gd name="connsiteY140" fmla="*/ 2023004 h 2237474"/>
              <a:gd name="connsiteX141" fmla="*/ 2111935 w 12192000"/>
              <a:gd name="connsiteY141" fmla="*/ 2023163 h 2237474"/>
              <a:gd name="connsiteX142" fmla="*/ 2089991 w 12192000"/>
              <a:gd name="connsiteY142" fmla="*/ 2034193 h 2237474"/>
              <a:gd name="connsiteX143" fmla="*/ 2058061 w 12192000"/>
              <a:gd name="connsiteY143" fmla="*/ 2047942 h 2237474"/>
              <a:gd name="connsiteX144" fmla="*/ 2055737 w 12192000"/>
              <a:gd name="connsiteY144" fmla="*/ 2047704 h 2237474"/>
              <a:gd name="connsiteX145" fmla="*/ 2042244 w 12192000"/>
              <a:gd name="connsiteY145" fmla="*/ 2055560 h 2237474"/>
              <a:gd name="connsiteX146" fmla="*/ 1976224 w 12192000"/>
              <a:gd name="connsiteY146" fmla="*/ 2074257 h 2237474"/>
              <a:gd name="connsiteX147" fmla="*/ 1877728 w 12192000"/>
              <a:gd name="connsiteY147" fmla="*/ 2101004 h 2237474"/>
              <a:gd name="connsiteX148" fmla="*/ 1759056 w 12192000"/>
              <a:gd name="connsiteY148" fmla="*/ 2125608 h 2237474"/>
              <a:gd name="connsiteX149" fmla="*/ 1637948 w 12192000"/>
              <a:gd name="connsiteY149" fmla="*/ 2172597 h 2237474"/>
              <a:gd name="connsiteX150" fmla="*/ 1434549 w 12192000"/>
              <a:gd name="connsiteY150" fmla="*/ 2234522 h 2237474"/>
              <a:gd name="connsiteX151" fmla="*/ 1398481 w 12192000"/>
              <a:gd name="connsiteY151" fmla="*/ 2237074 h 2237474"/>
              <a:gd name="connsiteX152" fmla="*/ 1398407 w 12192000"/>
              <a:gd name="connsiteY152" fmla="*/ 2237095 h 2237474"/>
              <a:gd name="connsiteX153" fmla="*/ 1370962 w 12192000"/>
              <a:gd name="connsiteY153" fmla="*/ 2237474 h 2237474"/>
              <a:gd name="connsiteX154" fmla="*/ 1356367 w 12192000"/>
              <a:gd name="connsiteY154" fmla="*/ 2235089 h 2237474"/>
              <a:gd name="connsiteX155" fmla="*/ 1324828 w 12192000"/>
              <a:gd name="connsiteY155" fmla="*/ 2231968 h 2237474"/>
              <a:gd name="connsiteX156" fmla="*/ 1297744 w 12192000"/>
              <a:gd name="connsiteY156" fmla="*/ 2235849 h 2237474"/>
              <a:gd name="connsiteX157" fmla="*/ 1286236 w 12192000"/>
              <a:gd name="connsiteY157" fmla="*/ 2233135 h 2237474"/>
              <a:gd name="connsiteX158" fmla="*/ 1283504 w 12192000"/>
              <a:gd name="connsiteY158" fmla="*/ 2233797 h 2237474"/>
              <a:gd name="connsiteX159" fmla="*/ 1279765 w 12192000"/>
              <a:gd name="connsiteY159" fmla="*/ 2229639 h 2237474"/>
              <a:gd name="connsiteX160" fmla="*/ 1195347 w 12192000"/>
              <a:gd name="connsiteY160" fmla="*/ 2212354 h 2237474"/>
              <a:gd name="connsiteX161" fmla="*/ 970251 w 12192000"/>
              <a:gd name="connsiteY161" fmla="*/ 2221029 h 2237474"/>
              <a:gd name="connsiteX162" fmla="*/ 812914 w 12192000"/>
              <a:gd name="connsiteY162" fmla="*/ 2202752 h 2237474"/>
              <a:gd name="connsiteX163" fmla="*/ 800195 w 12192000"/>
              <a:gd name="connsiteY163" fmla="*/ 2209407 h 2237474"/>
              <a:gd name="connsiteX164" fmla="*/ 784978 w 12192000"/>
              <a:gd name="connsiteY164" fmla="*/ 2212360 h 2237474"/>
              <a:gd name="connsiteX165" fmla="*/ 681987 w 12192000"/>
              <a:gd name="connsiteY165" fmla="*/ 2216757 h 2237474"/>
              <a:gd name="connsiteX166" fmla="*/ 669923 w 12192000"/>
              <a:gd name="connsiteY166" fmla="*/ 2211682 h 2237474"/>
              <a:gd name="connsiteX167" fmla="*/ 648680 w 12192000"/>
              <a:gd name="connsiteY167" fmla="*/ 2206229 h 2237474"/>
              <a:gd name="connsiteX168" fmla="*/ 597225 w 12192000"/>
              <a:gd name="connsiteY168" fmla="*/ 2180999 h 2237474"/>
              <a:gd name="connsiteX169" fmla="*/ 558449 w 12192000"/>
              <a:gd name="connsiteY169" fmla="*/ 2182346 h 2237474"/>
              <a:gd name="connsiteX170" fmla="*/ 550517 w 12192000"/>
              <a:gd name="connsiteY170" fmla="*/ 2182060 h 2237474"/>
              <a:gd name="connsiteX171" fmla="*/ 550309 w 12192000"/>
              <a:gd name="connsiteY171" fmla="*/ 2181825 h 2237474"/>
              <a:gd name="connsiteX172" fmla="*/ 541836 w 12192000"/>
              <a:gd name="connsiteY172" fmla="*/ 2181063 h 2237474"/>
              <a:gd name="connsiteX173" fmla="*/ 536057 w 12192000"/>
              <a:gd name="connsiteY173" fmla="*/ 2181537 h 2237474"/>
              <a:gd name="connsiteX174" fmla="*/ 520671 w 12192000"/>
              <a:gd name="connsiteY174" fmla="*/ 2180980 h 2237474"/>
              <a:gd name="connsiteX175" fmla="*/ 515024 w 12192000"/>
              <a:gd name="connsiteY175" fmla="*/ 2179258 h 2237474"/>
              <a:gd name="connsiteX176" fmla="*/ 512278 w 12192000"/>
              <a:gd name="connsiteY176" fmla="*/ 2176369 h 2237474"/>
              <a:gd name="connsiteX177" fmla="*/ 480419 w 12192000"/>
              <a:gd name="connsiteY177" fmla="*/ 2167807 h 2237474"/>
              <a:gd name="connsiteX178" fmla="*/ 413835 w 12192000"/>
              <a:gd name="connsiteY178" fmla="*/ 2156783 h 2237474"/>
              <a:gd name="connsiteX179" fmla="*/ 376513 w 12192000"/>
              <a:gd name="connsiteY179" fmla="*/ 2154014 h 2237474"/>
              <a:gd name="connsiteX180" fmla="*/ 273386 w 12192000"/>
              <a:gd name="connsiteY180" fmla="*/ 2142551 h 2237474"/>
              <a:gd name="connsiteX181" fmla="*/ 169207 w 12192000"/>
              <a:gd name="connsiteY181" fmla="*/ 2128100 h 2237474"/>
              <a:gd name="connsiteX182" fmla="*/ 93149 w 12192000"/>
              <a:gd name="connsiteY182" fmla="*/ 2105324 h 2237474"/>
              <a:gd name="connsiteX183" fmla="*/ 88109 w 12192000"/>
              <a:gd name="connsiteY183" fmla="*/ 2106704 h 2237474"/>
              <a:gd name="connsiteX184" fmla="*/ 80022 w 12192000"/>
              <a:gd name="connsiteY184" fmla="*/ 2107254 h 2237474"/>
              <a:gd name="connsiteX185" fmla="*/ 79717 w 12192000"/>
              <a:gd name="connsiteY185" fmla="*/ 2107046 h 2237474"/>
              <a:gd name="connsiteX186" fmla="*/ 72352 w 12192000"/>
              <a:gd name="connsiteY186" fmla="*/ 2107991 h 2237474"/>
              <a:gd name="connsiteX187" fmla="*/ 37645 w 12192000"/>
              <a:gd name="connsiteY187" fmla="*/ 2115401 h 2237474"/>
              <a:gd name="connsiteX188" fmla="*/ 4572 w 12192000"/>
              <a:gd name="connsiteY188" fmla="*/ 2111091 h 2237474"/>
              <a:gd name="connsiteX189" fmla="*/ 0 w 12192000"/>
              <a:gd name="connsiteY189" fmla="*/ 2110468 h 2237474"/>
              <a:gd name="connsiteX190" fmla="*/ 0 w 12192000"/>
              <a:gd name="connsiteY190"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20512 w 12192000"/>
              <a:gd name="connsiteY6" fmla="*/ 745392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46594 w 12192000"/>
              <a:gd name="connsiteY12" fmla="*/ 765069 h 2237474"/>
              <a:gd name="connsiteX13" fmla="*/ 10805004 w 12192000"/>
              <a:gd name="connsiteY13" fmla="*/ 757573 h 2237474"/>
              <a:gd name="connsiteX14" fmla="*/ 10739478 w 12192000"/>
              <a:gd name="connsiteY14" fmla="*/ 776841 h 2237474"/>
              <a:gd name="connsiteX15" fmla="*/ 10458762 w 12192000"/>
              <a:gd name="connsiteY15" fmla="*/ 755400 h 2237474"/>
              <a:gd name="connsiteX16" fmla="*/ 10211200 w 12192000"/>
              <a:gd name="connsiteY16" fmla="*/ 767513 h 2237474"/>
              <a:gd name="connsiteX17" fmla="*/ 10167995 w 12192000"/>
              <a:gd name="connsiteY17" fmla="*/ 760843 h 2237474"/>
              <a:gd name="connsiteX18" fmla="*/ 9997044 w 12192000"/>
              <a:gd name="connsiteY18" fmla="*/ 780129 h 2237474"/>
              <a:gd name="connsiteX19" fmla="*/ 9943887 w 12192000"/>
              <a:gd name="connsiteY19" fmla="*/ 804141 h 2237474"/>
              <a:gd name="connsiteX20" fmla="*/ 9918248 w 12192000"/>
              <a:gd name="connsiteY20" fmla="*/ 816628 h 2237474"/>
              <a:gd name="connsiteX21" fmla="*/ 9767091 w 12192000"/>
              <a:gd name="connsiteY21" fmla="*/ 870550 h 2237474"/>
              <a:gd name="connsiteX22" fmla="*/ 9683005 w 12192000"/>
              <a:gd name="connsiteY22" fmla="*/ 894128 h 2237474"/>
              <a:gd name="connsiteX23" fmla="*/ 9594438 w 12192000"/>
              <a:gd name="connsiteY23" fmla="*/ 919051 h 2237474"/>
              <a:gd name="connsiteX24" fmla="*/ 9544189 w 12192000"/>
              <a:gd name="connsiteY24" fmla="*/ 938966 h 2237474"/>
              <a:gd name="connsiteX25" fmla="*/ 9500499 w 12192000"/>
              <a:gd name="connsiteY25" fmla="*/ 954680 h 2237474"/>
              <a:gd name="connsiteX26" fmla="*/ 9428195 w 12192000"/>
              <a:gd name="connsiteY26" fmla="*/ 986225 h 2237474"/>
              <a:gd name="connsiteX27" fmla="*/ 9410017 w 12192000"/>
              <a:gd name="connsiteY27" fmla="*/ 993931 h 2237474"/>
              <a:gd name="connsiteX28" fmla="*/ 9392919 w 12192000"/>
              <a:gd name="connsiteY28" fmla="*/ 994656 h 2237474"/>
              <a:gd name="connsiteX29" fmla="*/ 9278619 w 12192000"/>
              <a:gd name="connsiteY29" fmla="*/ 1011878 h 2237474"/>
              <a:gd name="connsiteX30" fmla="*/ 9268019 w 12192000"/>
              <a:gd name="connsiteY30" fmla="*/ 1007442 h 2237474"/>
              <a:gd name="connsiteX31" fmla="*/ 9234662 w 12192000"/>
              <a:gd name="connsiteY31" fmla="*/ 1023056 h 2237474"/>
              <a:gd name="connsiteX32" fmla="*/ 9181033 w 12192000"/>
              <a:gd name="connsiteY32" fmla="*/ 1037921 h 2237474"/>
              <a:gd name="connsiteX33" fmla="*/ 9155969 w 12192000"/>
              <a:gd name="connsiteY33" fmla="*/ 1046804 h 2237474"/>
              <a:gd name="connsiteX34" fmla="*/ 9133985 w 12192000"/>
              <a:gd name="connsiteY34" fmla="*/ 1046450 h 2237474"/>
              <a:gd name="connsiteX35" fmla="*/ 9003462 w 12192000"/>
              <a:gd name="connsiteY35" fmla="*/ 1042406 h 2237474"/>
              <a:gd name="connsiteX36" fmla="*/ 8968445 w 12192000"/>
              <a:gd name="connsiteY36" fmla="*/ 1052169 h 2237474"/>
              <a:gd name="connsiteX37" fmla="*/ 8886001 w 12192000"/>
              <a:gd name="connsiteY37" fmla="*/ 1067468 h 2237474"/>
              <a:gd name="connsiteX38" fmla="*/ 8838610 w 12192000"/>
              <a:gd name="connsiteY38" fmla="*/ 1075091 h 2237474"/>
              <a:gd name="connsiteX39" fmla="*/ 8750383 w 12192000"/>
              <a:gd name="connsiteY39" fmla="*/ 1097387 h 2237474"/>
              <a:gd name="connsiteX40" fmla="*/ 8665605 w 12192000"/>
              <a:gd name="connsiteY40" fmla="*/ 1110791 h 2237474"/>
              <a:gd name="connsiteX41" fmla="*/ 8584946 w 12192000"/>
              <a:gd name="connsiteY41" fmla="*/ 1135226 h 2237474"/>
              <a:gd name="connsiteX42" fmla="*/ 8460755 w 12192000"/>
              <a:gd name="connsiteY42" fmla="*/ 1203427 h 2237474"/>
              <a:gd name="connsiteX43" fmla="*/ 8419755 w 12192000"/>
              <a:gd name="connsiteY43" fmla="*/ 1216260 h 2237474"/>
              <a:gd name="connsiteX44" fmla="*/ 8411626 w 12192000"/>
              <a:gd name="connsiteY44" fmla="*/ 1214397 h 2237474"/>
              <a:gd name="connsiteX45" fmla="*/ 8363469 w 12192000"/>
              <a:gd name="connsiteY45" fmla="*/ 1246658 h 2237474"/>
              <a:gd name="connsiteX46" fmla="*/ 8275497 w 12192000"/>
              <a:gd name="connsiteY46" fmla="*/ 1264396 h 2237474"/>
              <a:gd name="connsiteX47" fmla="*/ 8206287 w 12192000"/>
              <a:gd name="connsiteY47" fmla="*/ 1273060 h 2237474"/>
              <a:gd name="connsiteX48" fmla="*/ 8139997 w 12192000"/>
              <a:gd name="connsiteY48" fmla="*/ 1282713 h 2237474"/>
              <a:gd name="connsiteX49" fmla="*/ 8074238 w 12192000"/>
              <a:gd name="connsiteY49" fmla="*/ 1301895 h 2237474"/>
              <a:gd name="connsiteX50" fmla="*/ 7942099 w 12192000"/>
              <a:gd name="connsiteY50" fmla="*/ 1336332 h 2237474"/>
              <a:gd name="connsiteX51" fmla="*/ 7902328 w 12192000"/>
              <a:gd name="connsiteY51" fmla="*/ 1345865 h 2237474"/>
              <a:gd name="connsiteX52" fmla="*/ 7840612 w 12192000"/>
              <a:gd name="connsiteY52" fmla="*/ 1369373 h 2237474"/>
              <a:gd name="connsiteX53" fmla="*/ 7786819 w 12192000"/>
              <a:gd name="connsiteY53" fmla="*/ 1378970 h 2237474"/>
              <a:gd name="connsiteX54" fmla="*/ 7548172 w 12192000"/>
              <a:gd name="connsiteY54" fmla="*/ 1417460 h 2237474"/>
              <a:gd name="connsiteX55" fmla="*/ 7483437 w 12192000"/>
              <a:gd name="connsiteY55" fmla="*/ 1478152 h 2237474"/>
              <a:gd name="connsiteX56" fmla="*/ 7377870 w 12192000"/>
              <a:gd name="connsiteY56" fmla="*/ 1523319 h 2237474"/>
              <a:gd name="connsiteX57" fmla="*/ 7230737 w 12192000"/>
              <a:gd name="connsiteY57" fmla="*/ 1562633 h 2237474"/>
              <a:gd name="connsiteX58" fmla="*/ 7224458 w 12192000"/>
              <a:gd name="connsiteY58" fmla="*/ 1573008 h 2237474"/>
              <a:gd name="connsiteX59" fmla="*/ 7183121 w 12192000"/>
              <a:gd name="connsiteY59" fmla="*/ 1595162 h 2237474"/>
              <a:gd name="connsiteX60" fmla="*/ 7164601 w 12192000"/>
              <a:gd name="connsiteY60" fmla="*/ 1606490 h 2237474"/>
              <a:gd name="connsiteX61" fmla="*/ 7031309 w 12192000"/>
              <a:gd name="connsiteY61" fmla="*/ 1619451 h 2237474"/>
              <a:gd name="connsiteX62" fmla="*/ 6900177 w 12192000"/>
              <a:gd name="connsiteY62" fmla="*/ 1636016 h 2237474"/>
              <a:gd name="connsiteX63" fmla="*/ 6795372 w 12192000"/>
              <a:gd name="connsiteY63" fmla="*/ 1644845 h 2237474"/>
              <a:gd name="connsiteX64" fmla="*/ 6692251 w 12192000"/>
              <a:gd name="connsiteY64" fmla="*/ 1656357 h 2237474"/>
              <a:gd name="connsiteX65" fmla="*/ 6655235 w 12192000"/>
              <a:gd name="connsiteY65" fmla="*/ 1661869 h 2237474"/>
              <a:gd name="connsiteX66" fmla="*/ 6554894 w 12192000"/>
              <a:gd name="connsiteY66" fmla="*/ 1664428 h 2237474"/>
              <a:gd name="connsiteX67" fmla="*/ 6516595 w 12192000"/>
              <a:gd name="connsiteY67" fmla="*/ 1667475 h 2237474"/>
              <a:gd name="connsiteX68" fmla="*/ 6508541 w 12192000"/>
              <a:gd name="connsiteY68" fmla="*/ 1668757 h 2237474"/>
              <a:gd name="connsiteX69" fmla="*/ 6471012 w 12192000"/>
              <a:gd name="connsiteY69" fmla="*/ 1678604 h 2237474"/>
              <a:gd name="connsiteX70" fmla="*/ 6364035 w 12192000"/>
              <a:gd name="connsiteY70" fmla="*/ 1667683 h 2237474"/>
              <a:gd name="connsiteX71" fmla="*/ 6280959 w 12192000"/>
              <a:gd name="connsiteY71" fmla="*/ 1689329 h 2237474"/>
              <a:gd name="connsiteX72" fmla="*/ 6243319 w 12192000"/>
              <a:gd name="connsiteY72" fmla="*/ 1695560 h 2237474"/>
              <a:gd name="connsiteX73" fmla="*/ 6098321 w 12192000"/>
              <a:gd name="connsiteY73" fmla="*/ 1721646 h 2237474"/>
              <a:gd name="connsiteX74" fmla="*/ 5880652 w 12192000"/>
              <a:gd name="connsiteY74" fmla="*/ 1779643 h 2237474"/>
              <a:gd name="connsiteX75" fmla="*/ 5785959 w 12192000"/>
              <a:gd name="connsiteY75" fmla="*/ 1775307 h 2237474"/>
              <a:gd name="connsiteX76" fmla="*/ 5643534 w 12192000"/>
              <a:gd name="connsiteY76" fmla="*/ 1802919 h 2237474"/>
              <a:gd name="connsiteX77" fmla="*/ 5518799 w 12192000"/>
              <a:gd name="connsiteY77" fmla="*/ 1818312 h 2237474"/>
              <a:gd name="connsiteX78" fmla="*/ 5505014 w 12192000"/>
              <a:gd name="connsiteY78" fmla="*/ 1819259 h 2237474"/>
              <a:gd name="connsiteX79" fmla="*/ 5453307 w 12192000"/>
              <a:gd name="connsiteY79" fmla="*/ 1815450 h 2237474"/>
              <a:gd name="connsiteX80" fmla="*/ 5221533 w 12192000"/>
              <a:gd name="connsiteY80" fmla="*/ 1846950 h 2237474"/>
              <a:gd name="connsiteX81" fmla="*/ 5149802 w 12192000"/>
              <a:gd name="connsiteY81" fmla="*/ 1844846 h 2237474"/>
              <a:gd name="connsiteX82" fmla="*/ 5114927 w 12192000"/>
              <a:gd name="connsiteY82" fmla="*/ 1847827 h 2237474"/>
              <a:gd name="connsiteX83" fmla="*/ 5108970 w 12192000"/>
              <a:gd name="connsiteY83" fmla="*/ 1847935 h 2237474"/>
              <a:gd name="connsiteX84" fmla="*/ 5067961 w 12192000"/>
              <a:gd name="connsiteY84" fmla="*/ 1845917 h 2237474"/>
              <a:gd name="connsiteX85" fmla="*/ 5007075 w 12192000"/>
              <a:gd name="connsiteY85" fmla="*/ 1838626 h 2237474"/>
              <a:gd name="connsiteX86" fmla="*/ 4944087 w 12192000"/>
              <a:gd name="connsiteY86" fmla="*/ 1823332 h 2237474"/>
              <a:gd name="connsiteX87" fmla="*/ 4907662 w 12192000"/>
              <a:gd name="connsiteY87" fmla="*/ 1816900 h 2237474"/>
              <a:gd name="connsiteX88" fmla="*/ 4882386 w 12192000"/>
              <a:gd name="connsiteY88" fmla="*/ 1809844 h 2237474"/>
              <a:gd name="connsiteX89" fmla="*/ 4811440 w 12192000"/>
              <a:gd name="connsiteY89" fmla="*/ 1804655 h 2237474"/>
              <a:gd name="connsiteX90" fmla="*/ 4691075 w 12192000"/>
              <a:gd name="connsiteY90" fmla="*/ 1801389 h 2237474"/>
              <a:gd name="connsiteX91" fmla="*/ 4640313 w 12192000"/>
              <a:gd name="connsiteY91" fmla="*/ 1784307 h 2237474"/>
              <a:gd name="connsiteX92" fmla="*/ 4536503 w 12192000"/>
              <a:gd name="connsiteY92" fmla="*/ 1785334 h 2237474"/>
              <a:gd name="connsiteX93" fmla="*/ 4513724 w 12192000"/>
              <a:gd name="connsiteY93" fmla="*/ 1791996 h 2237474"/>
              <a:gd name="connsiteX94" fmla="*/ 4459810 w 12192000"/>
              <a:gd name="connsiteY94" fmla="*/ 1797886 h 2237474"/>
              <a:gd name="connsiteX95" fmla="*/ 4379064 w 12192000"/>
              <a:gd name="connsiteY95" fmla="*/ 1817177 h 2237474"/>
              <a:gd name="connsiteX96" fmla="*/ 4290981 w 12192000"/>
              <a:gd name="connsiteY96" fmla="*/ 1839677 h 2237474"/>
              <a:gd name="connsiteX97" fmla="*/ 4238372 w 12192000"/>
              <a:gd name="connsiteY97" fmla="*/ 1851480 h 2237474"/>
              <a:gd name="connsiteX98" fmla="*/ 4232517 w 12192000"/>
              <a:gd name="connsiteY98" fmla="*/ 1852567 h 2237474"/>
              <a:gd name="connsiteX99" fmla="*/ 4191732 w 12192000"/>
              <a:gd name="connsiteY99" fmla="*/ 1857328 h 2237474"/>
              <a:gd name="connsiteX100" fmla="*/ 4065532 w 12192000"/>
              <a:gd name="connsiteY100" fmla="*/ 1855477 h 2237474"/>
              <a:gd name="connsiteX101" fmla="*/ 4028460 w 12192000"/>
              <a:gd name="connsiteY101" fmla="*/ 1855137 h 2237474"/>
              <a:gd name="connsiteX102" fmla="*/ 4002267 w 12192000"/>
              <a:gd name="connsiteY102" fmla="*/ 1852352 h 2237474"/>
              <a:gd name="connsiteX103" fmla="*/ 3931396 w 12192000"/>
              <a:gd name="connsiteY103" fmla="*/ 1858915 h 2237474"/>
              <a:gd name="connsiteX104" fmla="*/ 3812162 w 12192000"/>
              <a:gd name="connsiteY104" fmla="*/ 1875501 h 2237474"/>
              <a:gd name="connsiteX105" fmla="*/ 3758105 w 12192000"/>
              <a:gd name="connsiteY105" fmla="*/ 1871856 h 2237474"/>
              <a:gd name="connsiteX106" fmla="*/ 3715896 w 12192000"/>
              <a:gd name="connsiteY106" fmla="*/ 1881552 h 2237474"/>
              <a:gd name="connsiteX107" fmla="*/ 3567259 w 12192000"/>
              <a:gd name="connsiteY107" fmla="*/ 1893482 h 2237474"/>
              <a:gd name="connsiteX108" fmla="*/ 3405770 w 12192000"/>
              <a:gd name="connsiteY108" fmla="*/ 1904591 h 2237474"/>
              <a:gd name="connsiteX109" fmla="*/ 3280097 w 12192000"/>
              <a:gd name="connsiteY109" fmla="*/ 1919610 h 2237474"/>
              <a:gd name="connsiteX110" fmla="*/ 3123424 w 12192000"/>
              <a:gd name="connsiteY110" fmla="*/ 1952930 h 2237474"/>
              <a:gd name="connsiteX111" fmla="*/ 3009910 w 12192000"/>
              <a:gd name="connsiteY111" fmla="*/ 1957866 h 2237474"/>
              <a:gd name="connsiteX112" fmla="*/ 2995934 w 12192000"/>
              <a:gd name="connsiteY112" fmla="*/ 1967085 h 2237474"/>
              <a:gd name="connsiteX113" fmla="*/ 2980071 w 12192000"/>
              <a:gd name="connsiteY113" fmla="*/ 1972988 h 2237474"/>
              <a:gd name="connsiteX114" fmla="*/ 2942858 w 12192000"/>
              <a:gd name="connsiteY114" fmla="*/ 1981367 h 2237474"/>
              <a:gd name="connsiteX115" fmla="*/ 2875436 w 12192000"/>
              <a:gd name="connsiteY115" fmla="*/ 1996977 h 2237474"/>
              <a:gd name="connsiteX116" fmla="*/ 2874892 w 12192000"/>
              <a:gd name="connsiteY116" fmla="*/ 1996085 h 2237474"/>
              <a:gd name="connsiteX117" fmla="*/ 2864145 w 12192000"/>
              <a:gd name="connsiteY117" fmla="*/ 1994061 h 2237474"/>
              <a:gd name="connsiteX118" fmla="*/ 2843662 w 12192000"/>
              <a:gd name="connsiteY118" fmla="*/ 1992498 h 2237474"/>
              <a:gd name="connsiteX119" fmla="*/ 2796128 w 12192000"/>
              <a:gd name="connsiteY119" fmla="*/ 1976403 h 2237474"/>
              <a:gd name="connsiteX120" fmla="*/ 2756784 w 12192000"/>
              <a:gd name="connsiteY120" fmla="*/ 1985116 h 2237474"/>
              <a:gd name="connsiteX121" fmla="*/ 2748833 w 12192000"/>
              <a:gd name="connsiteY121" fmla="*/ 1986323 h 2237474"/>
              <a:gd name="connsiteX122" fmla="*/ 2748661 w 12192000"/>
              <a:gd name="connsiteY122" fmla="*/ 1986122 h 2237474"/>
              <a:gd name="connsiteX123" fmla="*/ 2740251 w 12192000"/>
              <a:gd name="connsiteY123" fmla="*/ 1986946 h 2237474"/>
              <a:gd name="connsiteX124" fmla="*/ 2718916 w 12192000"/>
              <a:gd name="connsiteY124" fmla="*/ 1990867 h 2237474"/>
              <a:gd name="connsiteX125" fmla="*/ 2713522 w 12192000"/>
              <a:gd name="connsiteY125" fmla="*/ 1990173 h 2237474"/>
              <a:gd name="connsiteX126" fmla="*/ 2680597 w 12192000"/>
              <a:gd name="connsiteY126" fmla="*/ 1984996 h 2237474"/>
              <a:gd name="connsiteX127" fmla="*/ 2578178 w 12192000"/>
              <a:gd name="connsiteY127" fmla="*/ 1990531 h 2237474"/>
              <a:gd name="connsiteX128" fmla="*/ 2476147 w 12192000"/>
              <a:gd name="connsiteY128" fmla="*/ 1998305 h 2237474"/>
              <a:gd name="connsiteX129" fmla="*/ 2373568 w 12192000"/>
              <a:gd name="connsiteY129" fmla="*/ 2003219 h 2237474"/>
              <a:gd name="connsiteX130" fmla="*/ 2321399 w 12192000"/>
              <a:gd name="connsiteY130" fmla="*/ 1989467 h 2237474"/>
              <a:gd name="connsiteX131" fmla="*/ 2315525 w 12192000"/>
              <a:gd name="connsiteY131" fmla="*/ 1989708 h 2237474"/>
              <a:gd name="connsiteX132" fmla="*/ 2300792 w 12192000"/>
              <a:gd name="connsiteY132" fmla="*/ 1994290 h 2237474"/>
              <a:gd name="connsiteX133" fmla="*/ 2295469 w 12192000"/>
              <a:gd name="connsiteY133" fmla="*/ 1996659 h 2237474"/>
              <a:gd name="connsiteX134" fmla="*/ 2287219 w 12192000"/>
              <a:gd name="connsiteY134" fmla="*/ 1998750 h 2237474"/>
              <a:gd name="connsiteX135" fmla="*/ 2286948 w 12192000"/>
              <a:gd name="connsiteY135" fmla="*/ 1998596 h 2237474"/>
              <a:gd name="connsiteX136" fmla="*/ 2243069 w 12192000"/>
              <a:gd name="connsiteY136" fmla="*/ 2015111 h 2237474"/>
              <a:gd name="connsiteX137" fmla="*/ 2186609 w 12192000"/>
              <a:gd name="connsiteY137" fmla="*/ 2008263 h 2237474"/>
              <a:gd name="connsiteX138" fmla="*/ 2164831 w 12192000"/>
              <a:gd name="connsiteY138" fmla="*/ 2010143 h 2237474"/>
              <a:gd name="connsiteX139" fmla="*/ 2152836 w 12192000"/>
              <a:gd name="connsiteY139" fmla="*/ 2010048 h 2237474"/>
              <a:gd name="connsiteX140" fmla="*/ 2117102 w 12192000"/>
              <a:gd name="connsiteY140" fmla="*/ 2023004 h 2237474"/>
              <a:gd name="connsiteX141" fmla="*/ 2111935 w 12192000"/>
              <a:gd name="connsiteY141" fmla="*/ 2023163 h 2237474"/>
              <a:gd name="connsiteX142" fmla="*/ 2089991 w 12192000"/>
              <a:gd name="connsiteY142" fmla="*/ 2034193 h 2237474"/>
              <a:gd name="connsiteX143" fmla="*/ 2058061 w 12192000"/>
              <a:gd name="connsiteY143" fmla="*/ 2047942 h 2237474"/>
              <a:gd name="connsiteX144" fmla="*/ 2055737 w 12192000"/>
              <a:gd name="connsiteY144" fmla="*/ 2047704 h 2237474"/>
              <a:gd name="connsiteX145" fmla="*/ 2042244 w 12192000"/>
              <a:gd name="connsiteY145" fmla="*/ 2055560 h 2237474"/>
              <a:gd name="connsiteX146" fmla="*/ 1976224 w 12192000"/>
              <a:gd name="connsiteY146" fmla="*/ 2074257 h 2237474"/>
              <a:gd name="connsiteX147" fmla="*/ 1877728 w 12192000"/>
              <a:gd name="connsiteY147" fmla="*/ 2101004 h 2237474"/>
              <a:gd name="connsiteX148" fmla="*/ 1759056 w 12192000"/>
              <a:gd name="connsiteY148" fmla="*/ 2125608 h 2237474"/>
              <a:gd name="connsiteX149" fmla="*/ 1637948 w 12192000"/>
              <a:gd name="connsiteY149" fmla="*/ 2172597 h 2237474"/>
              <a:gd name="connsiteX150" fmla="*/ 1434549 w 12192000"/>
              <a:gd name="connsiteY150" fmla="*/ 2234522 h 2237474"/>
              <a:gd name="connsiteX151" fmla="*/ 1398481 w 12192000"/>
              <a:gd name="connsiteY151" fmla="*/ 2237074 h 2237474"/>
              <a:gd name="connsiteX152" fmla="*/ 1398407 w 12192000"/>
              <a:gd name="connsiteY152" fmla="*/ 2237095 h 2237474"/>
              <a:gd name="connsiteX153" fmla="*/ 1370962 w 12192000"/>
              <a:gd name="connsiteY153" fmla="*/ 2237474 h 2237474"/>
              <a:gd name="connsiteX154" fmla="*/ 1356367 w 12192000"/>
              <a:gd name="connsiteY154" fmla="*/ 2235089 h 2237474"/>
              <a:gd name="connsiteX155" fmla="*/ 1324828 w 12192000"/>
              <a:gd name="connsiteY155" fmla="*/ 2231968 h 2237474"/>
              <a:gd name="connsiteX156" fmla="*/ 1297744 w 12192000"/>
              <a:gd name="connsiteY156" fmla="*/ 2235849 h 2237474"/>
              <a:gd name="connsiteX157" fmla="*/ 1286236 w 12192000"/>
              <a:gd name="connsiteY157" fmla="*/ 2233135 h 2237474"/>
              <a:gd name="connsiteX158" fmla="*/ 1283504 w 12192000"/>
              <a:gd name="connsiteY158" fmla="*/ 2233797 h 2237474"/>
              <a:gd name="connsiteX159" fmla="*/ 1279765 w 12192000"/>
              <a:gd name="connsiteY159" fmla="*/ 2229639 h 2237474"/>
              <a:gd name="connsiteX160" fmla="*/ 1195347 w 12192000"/>
              <a:gd name="connsiteY160" fmla="*/ 2212354 h 2237474"/>
              <a:gd name="connsiteX161" fmla="*/ 970251 w 12192000"/>
              <a:gd name="connsiteY161" fmla="*/ 2221029 h 2237474"/>
              <a:gd name="connsiteX162" fmla="*/ 812914 w 12192000"/>
              <a:gd name="connsiteY162" fmla="*/ 2202752 h 2237474"/>
              <a:gd name="connsiteX163" fmla="*/ 800195 w 12192000"/>
              <a:gd name="connsiteY163" fmla="*/ 2209407 h 2237474"/>
              <a:gd name="connsiteX164" fmla="*/ 784978 w 12192000"/>
              <a:gd name="connsiteY164" fmla="*/ 2212360 h 2237474"/>
              <a:gd name="connsiteX165" fmla="*/ 681987 w 12192000"/>
              <a:gd name="connsiteY165" fmla="*/ 2216757 h 2237474"/>
              <a:gd name="connsiteX166" fmla="*/ 669923 w 12192000"/>
              <a:gd name="connsiteY166" fmla="*/ 2211682 h 2237474"/>
              <a:gd name="connsiteX167" fmla="*/ 648680 w 12192000"/>
              <a:gd name="connsiteY167" fmla="*/ 2206229 h 2237474"/>
              <a:gd name="connsiteX168" fmla="*/ 597225 w 12192000"/>
              <a:gd name="connsiteY168" fmla="*/ 2180999 h 2237474"/>
              <a:gd name="connsiteX169" fmla="*/ 558449 w 12192000"/>
              <a:gd name="connsiteY169" fmla="*/ 2182346 h 2237474"/>
              <a:gd name="connsiteX170" fmla="*/ 550517 w 12192000"/>
              <a:gd name="connsiteY170" fmla="*/ 2182060 h 2237474"/>
              <a:gd name="connsiteX171" fmla="*/ 550309 w 12192000"/>
              <a:gd name="connsiteY171" fmla="*/ 2181825 h 2237474"/>
              <a:gd name="connsiteX172" fmla="*/ 541836 w 12192000"/>
              <a:gd name="connsiteY172" fmla="*/ 2181063 h 2237474"/>
              <a:gd name="connsiteX173" fmla="*/ 536057 w 12192000"/>
              <a:gd name="connsiteY173" fmla="*/ 2181537 h 2237474"/>
              <a:gd name="connsiteX174" fmla="*/ 520671 w 12192000"/>
              <a:gd name="connsiteY174" fmla="*/ 2180980 h 2237474"/>
              <a:gd name="connsiteX175" fmla="*/ 515024 w 12192000"/>
              <a:gd name="connsiteY175" fmla="*/ 2179258 h 2237474"/>
              <a:gd name="connsiteX176" fmla="*/ 512278 w 12192000"/>
              <a:gd name="connsiteY176" fmla="*/ 2176369 h 2237474"/>
              <a:gd name="connsiteX177" fmla="*/ 480419 w 12192000"/>
              <a:gd name="connsiteY177" fmla="*/ 2167807 h 2237474"/>
              <a:gd name="connsiteX178" fmla="*/ 413835 w 12192000"/>
              <a:gd name="connsiteY178" fmla="*/ 2156783 h 2237474"/>
              <a:gd name="connsiteX179" fmla="*/ 376513 w 12192000"/>
              <a:gd name="connsiteY179" fmla="*/ 2154014 h 2237474"/>
              <a:gd name="connsiteX180" fmla="*/ 273386 w 12192000"/>
              <a:gd name="connsiteY180" fmla="*/ 2142551 h 2237474"/>
              <a:gd name="connsiteX181" fmla="*/ 169207 w 12192000"/>
              <a:gd name="connsiteY181" fmla="*/ 2128100 h 2237474"/>
              <a:gd name="connsiteX182" fmla="*/ 93149 w 12192000"/>
              <a:gd name="connsiteY182" fmla="*/ 2105324 h 2237474"/>
              <a:gd name="connsiteX183" fmla="*/ 88109 w 12192000"/>
              <a:gd name="connsiteY183" fmla="*/ 2106704 h 2237474"/>
              <a:gd name="connsiteX184" fmla="*/ 80022 w 12192000"/>
              <a:gd name="connsiteY184" fmla="*/ 2107254 h 2237474"/>
              <a:gd name="connsiteX185" fmla="*/ 79717 w 12192000"/>
              <a:gd name="connsiteY185" fmla="*/ 2107046 h 2237474"/>
              <a:gd name="connsiteX186" fmla="*/ 72352 w 12192000"/>
              <a:gd name="connsiteY186" fmla="*/ 2107991 h 2237474"/>
              <a:gd name="connsiteX187" fmla="*/ 37645 w 12192000"/>
              <a:gd name="connsiteY187" fmla="*/ 2115401 h 2237474"/>
              <a:gd name="connsiteX188" fmla="*/ 4572 w 12192000"/>
              <a:gd name="connsiteY188" fmla="*/ 2111091 h 2237474"/>
              <a:gd name="connsiteX189" fmla="*/ 0 w 12192000"/>
              <a:gd name="connsiteY189" fmla="*/ 2110468 h 2237474"/>
              <a:gd name="connsiteX190" fmla="*/ 0 w 12192000"/>
              <a:gd name="connsiteY190"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20512 w 12192000"/>
              <a:gd name="connsiteY6" fmla="*/ 745392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46594 w 12192000"/>
              <a:gd name="connsiteY12" fmla="*/ 765069 h 2237474"/>
              <a:gd name="connsiteX13" fmla="*/ 10739478 w 12192000"/>
              <a:gd name="connsiteY13" fmla="*/ 776841 h 2237474"/>
              <a:gd name="connsiteX14" fmla="*/ 10458762 w 12192000"/>
              <a:gd name="connsiteY14" fmla="*/ 755400 h 2237474"/>
              <a:gd name="connsiteX15" fmla="*/ 10211200 w 12192000"/>
              <a:gd name="connsiteY15" fmla="*/ 767513 h 2237474"/>
              <a:gd name="connsiteX16" fmla="*/ 10167995 w 12192000"/>
              <a:gd name="connsiteY16" fmla="*/ 760843 h 2237474"/>
              <a:gd name="connsiteX17" fmla="*/ 9997044 w 12192000"/>
              <a:gd name="connsiteY17" fmla="*/ 780129 h 2237474"/>
              <a:gd name="connsiteX18" fmla="*/ 9943887 w 12192000"/>
              <a:gd name="connsiteY18" fmla="*/ 804141 h 2237474"/>
              <a:gd name="connsiteX19" fmla="*/ 9918248 w 12192000"/>
              <a:gd name="connsiteY19" fmla="*/ 816628 h 2237474"/>
              <a:gd name="connsiteX20" fmla="*/ 9767091 w 12192000"/>
              <a:gd name="connsiteY20" fmla="*/ 870550 h 2237474"/>
              <a:gd name="connsiteX21" fmla="*/ 9683005 w 12192000"/>
              <a:gd name="connsiteY21" fmla="*/ 894128 h 2237474"/>
              <a:gd name="connsiteX22" fmla="*/ 9594438 w 12192000"/>
              <a:gd name="connsiteY22" fmla="*/ 919051 h 2237474"/>
              <a:gd name="connsiteX23" fmla="*/ 9544189 w 12192000"/>
              <a:gd name="connsiteY23" fmla="*/ 938966 h 2237474"/>
              <a:gd name="connsiteX24" fmla="*/ 9500499 w 12192000"/>
              <a:gd name="connsiteY24" fmla="*/ 954680 h 2237474"/>
              <a:gd name="connsiteX25" fmla="*/ 9428195 w 12192000"/>
              <a:gd name="connsiteY25" fmla="*/ 986225 h 2237474"/>
              <a:gd name="connsiteX26" fmla="*/ 9410017 w 12192000"/>
              <a:gd name="connsiteY26" fmla="*/ 993931 h 2237474"/>
              <a:gd name="connsiteX27" fmla="*/ 9392919 w 12192000"/>
              <a:gd name="connsiteY27" fmla="*/ 994656 h 2237474"/>
              <a:gd name="connsiteX28" fmla="*/ 9278619 w 12192000"/>
              <a:gd name="connsiteY28" fmla="*/ 1011878 h 2237474"/>
              <a:gd name="connsiteX29" fmla="*/ 9268019 w 12192000"/>
              <a:gd name="connsiteY29" fmla="*/ 1007442 h 2237474"/>
              <a:gd name="connsiteX30" fmla="*/ 9234662 w 12192000"/>
              <a:gd name="connsiteY30" fmla="*/ 1023056 h 2237474"/>
              <a:gd name="connsiteX31" fmla="*/ 9181033 w 12192000"/>
              <a:gd name="connsiteY31" fmla="*/ 1037921 h 2237474"/>
              <a:gd name="connsiteX32" fmla="*/ 9155969 w 12192000"/>
              <a:gd name="connsiteY32" fmla="*/ 1046804 h 2237474"/>
              <a:gd name="connsiteX33" fmla="*/ 9133985 w 12192000"/>
              <a:gd name="connsiteY33" fmla="*/ 1046450 h 2237474"/>
              <a:gd name="connsiteX34" fmla="*/ 9003462 w 12192000"/>
              <a:gd name="connsiteY34" fmla="*/ 1042406 h 2237474"/>
              <a:gd name="connsiteX35" fmla="*/ 8968445 w 12192000"/>
              <a:gd name="connsiteY35" fmla="*/ 1052169 h 2237474"/>
              <a:gd name="connsiteX36" fmla="*/ 8886001 w 12192000"/>
              <a:gd name="connsiteY36" fmla="*/ 1067468 h 2237474"/>
              <a:gd name="connsiteX37" fmla="*/ 8838610 w 12192000"/>
              <a:gd name="connsiteY37" fmla="*/ 1075091 h 2237474"/>
              <a:gd name="connsiteX38" fmla="*/ 8750383 w 12192000"/>
              <a:gd name="connsiteY38" fmla="*/ 1097387 h 2237474"/>
              <a:gd name="connsiteX39" fmla="*/ 8665605 w 12192000"/>
              <a:gd name="connsiteY39" fmla="*/ 1110791 h 2237474"/>
              <a:gd name="connsiteX40" fmla="*/ 8584946 w 12192000"/>
              <a:gd name="connsiteY40" fmla="*/ 1135226 h 2237474"/>
              <a:gd name="connsiteX41" fmla="*/ 8460755 w 12192000"/>
              <a:gd name="connsiteY41" fmla="*/ 1203427 h 2237474"/>
              <a:gd name="connsiteX42" fmla="*/ 8419755 w 12192000"/>
              <a:gd name="connsiteY42" fmla="*/ 1216260 h 2237474"/>
              <a:gd name="connsiteX43" fmla="*/ 8411626 w 12192000"/>
              <a:gd name="connsiteY43" fmla="*/ 1214397 h 2237474"/>
              <a:gd name="connsiteX44" fmla="*/ 8363469 w 12192000"/>
              <a:gd name="connsiteY44" fmla="*/ 1246658 h 2237474"/>
              <a:gd name="connsiteX45" fmla="*/ 8275497 w 12192000"/>
              <a:gd name="connsiteY45" fmla="*/ 1264396 h 2237474"/>
              <a:gd name="connsiteX46" fmla="*/ 8206287 w 12192000"/>
              <a:gd name="connsiteY46" fmla="*/ 1273060 h 2237474"/>
              <a:gd name="connsiteX47" fmla="*/ 8139997 w 12192000"/>
              <a:gd name="connsiteY47" fmla="*/ 1282713 h 2237474"/>
              <a:gd name="connsiteX48" fmla="*/ 8074238 w 12192000"/>
              <a:gd name="connsiteY48" fmla="*/ 1301895 h 2237474"/>
              <a:gd name="connsiteX49" fmla="*/ 7942099 w 12192000"/>
              <a:gd name="connsiteY49" fmla="*/ 1336332 h 2237474"/>
              <a:gd name="connsiteX50" fmla="*/ 7902328 w 12192000"/>
              <a:gd name="connsiteY50" fmla="*/ 1345865 h 2237474"/>
              <a:gd name="connsiteX51" fmla="*/ 7840612 w 12192000"/>
              <a:gd name="connsiteY51" fmla="*/ 1369373 h 2237474"/>
              <a:gd name="connsiteX52" fmla="*/ 7786819 w 12192000"/>
              <a:gd name="connsiteY52" fmla="*/ 1378970 h 2237474"/>
              <a:gd name="connsiteX53" fmla="*/ 7548172 w 12192000"/>
              <a:gd name="connsiteY53" fmla="*/ 1417460 h 2237474"/>
              <a:gd name="connsiteX54" fmla="*/ 7483437 w 12192000"/>
              <a:gd name="connsiteY54" fmla="*/ 1478152 h 2237474"/>
              <a:gd name="connsiteX55" fmla="*/ 7377870 w 12192000"/>
              <a:gd name="connsiteY55" fmla="*/ 1523319 h 2237474"/>
              <a:gd name="connsiteX56" fmla="*/ 7230737 w 12192000"/>
              <a:gd name="connsiteY56" fmla="*/ 1562633 h 2237474"/>
              <a:gd name="connsiteX57" fmla="*/ 7224458 w 12192000"/>
              <a:gd name="connsiteY57" fmla="*/ 1573008 h 2237474"/>
              <a:gd name="connsiteX58" fmla="*/ 7183121 w 12192000"/>
              <a:gd name="connsiteY58" fmla="*/ 1595162 h 2237474"/>
              <a:gd name="connsiteX59" fmla="*/ 7164601 w 12192000"/>
              <a:gd name="connsiteY59" fmla="*/ 1606490 h 2237474"/>
              <a:gd name="connsiteX60" fmla="*/ 7031309 w 12192000"/>
              <a:gd name="connsiteY60" fmla="*/ 1619451 h 2237474"/>
              <a:gd name="connsiteX61" fmla="*/ 6900177 w 12192000"/>
              <a:gd name="connsiteY61" fmla="*/ 1636016 h 2237474"/>
              <a:gd name="connsiteX62" fmla="*/ 6795372 w 12192000"/>
              <a:gd name="connsiteY62" fmla="*/ 1644845 h 2237474"/>
              <a:gd name="connsiteX63" fmla="*/ 6692251 w 12192000"/>
              <a:gd name="connsiteY63" fmla="*/ 1656357 h 2237474"/>
              <a:gd name="connsiteX64" fmla="*/ 6655235 w 12192000"/>
              <a:gd name="connsiteY64" fmla="*/ 1661869 h 2237474"/>
              <a:gd name="connsiteX65" fmla="*/ 6554894 w 12192000"/>
              <a:gd name="connsiteY65" fmla="*/ 1664428 h 2237474"/>
              <a:gd name="connsiteX66" fmla="*/ 6516595 w 12192000"/>
              <a:gd name="connsiteY66" fmla="*/ 1667475 h 2237474"/>
              <a:gd name="connsiteX67" fmla="*/ 6508541 w 12192000"/>
              <a:gd name="connsiteY67" fmla="*/ 1668757 h 2237474"/>
              <a:gd name="connsiteX68" fmla="*/ 6471012 w 12192000"/>
              <a:gd name="connsiteY68" fmla="*/ 1678604 h 2237474"/>
              <a:gd name="connsiteX69" fmla="*/ 6364035 w 12192000"/>
              <a:gd name="connsiteY69" fmla="*/ 1667683 h 2237474"/>
              <a:gd name="connsiteX70" fmla="*/ 6280959 w 12192000"/>
              <a:gd name="connsiteY70" fmla="*/ 1689329 h 2237474"/>
              <a:gd name="connsiteX71" fmla="*/ 6243319 w 12192000"/>
              <a:gd name="connsiteY71" fmla="*/ 1695560 h 2237474"/>
              <a:gd name="connsiteX72" fmla="*/ 6098321 w 12192000"/>
              <a:gd name="connsiteY72" fmla="*/ 1721646 h 2237474"/>
              <a:gd name="connsiteX73" fmla="*/ 5880652 w 12192000"/>
              <a:gd name="connsiteY73" fmla="*/ 1779643 h 2237474"/>
              <a:gd name="connsiteX74" fmla="*/ 5785959 w 12192000"/>
              <a:gd name="connsiteY74" fmla="*/ 1775307 h 2237474"/>
              <a:gd name="connsiteX75" fmla="*/ 5643534 w 12192000"/>
              <a:gd name="connsiteY75" fmla="*/ 1802919 h 2237474"/>
              <a:gd name="connsiteX76" fmla="*/ 5518799 w 12192000"/>
              <a:gd name="connsiteY76" fmla="*/ 1818312 h 2237474"/>
              <a:gd name="connsiteX77" fmla="*/ 5505014 w 12192000"/>
              <a:gd name="connsiteY77" fmla="*/ 1819259 h 2237474"/>
              <a:gd name="connsiteX78" fmla="*/ 5453307 w 12192000"/>
              <a:gd name="connsiteY78" fmla="*/ 1815450 h 2237474"/>
              <a:gd name="connsiteX79" fmla="*/ 5221533 w 12192000"/>
              <a:gd name="connsiteY79" fmla="*/ 1846950 h 2237474"/>
              <a:gd name="connsiteX80" fmla="*/ 5149802 w 12192000"/>
              <a:gd name="connsiteY80" fmla="*/ 1844846 h 2237474"/>
              <a:gd name="connsiteX81" fmla="*/ 5114927 w 12192000"/>
              <a:gd name="connsiteY81" fmla="*/ 1847827 h 2237474"/>
              <a:gd name="connsiteX82" fmla="*/ 5108970 w 12192000"/>
              <a:gd name="connsiteY82" fmla="*/ 1847935 h 2237474"/>
              <a:gd name="connsiteX83" fmla="*/ 5067961 w 12192000"/>
              <a:gd name="connsiteY83" fmla="*/ 1845917 h 2237474"/>
              <a:gd name="connsiteX84" fmla="*/ 5007075 w 12192000"/>
              <a:gd name="connsiteY84" fmla="*/ 1838626 h 2237474"/>
              <a:gd name="connsiteX85" fmla="*/ 4944087 w 12192000"/>
              <a:gd name="connsiteY85" fmla="*/ 1823332 h 2237474"/>
              <a:gd name="connsiteX86" fmla="*/ 4907662 w 12192000"/>
              <a:gd name="connsiteY86" fmla="*/ 1816900 h 2237474"/>
              <a:gd name="connsiteX87" fmla="*/ 4882386 w 12192000"/>
              <a:gd name="connsiteY87" fmla="*/ 1809844 h 2237474"/>
              <a:gd name="connsiteX88" fmla="*/ 4811440 w 12192000"/>
              <a:gd name="connsiteY88" fmla="*/ 1804655 h 2237474"/>
              <a:gd name="connsiteX89" fmla="*/ 4691075 w 12192000"/>
              <a:gd name="connsiteY89" fmla="*/ 1801389 h 2237474"/>
              <a:gd name="connsiteX90" fmla="*/ 4640313 w 12192000"/>
              <a:gd name="connsiteY90" fmla="*/ 1784307 h 2237474"/>
              <a:gd name="connsiteX91" fmla="*/ 4536503 w 12192000"/>
              <a:gd name="connsiteY91" fmla="*/ 1785334 h 2237474"/>
              <a:gd name="connsiteX92" fmla="*/ 4513724 w 12192000"/>
              <a:gd name="connsiteY92" fmla="*/ 1791996 h 2237474"/>
              <a:gd name="connsiteX93" fmla="*/ 4459810 w 12192000"/>
              <a:gd name="connsiteY93" fmla="*/ 1797886 h 2237474"/>
              <a:gd name="connsiteX94" fmla="*/ 4379064 w 12192000"/>
              <a:gd name="connsiteY94" fmla="*/ 1817177 h 2237474"/>
              <a:gd name="connsiteX95" fmla="*/ 4290981 w 12192000"/>
              <a:gd name="connsiteY95" fmla="*/ 1839677 h 2237474"/>
              <a:gd name="connsiteX96" fmla="*/ 4238372 w 12192000"/>
              <a:gd name="connsiteY96" fmla="*/ 1851480 h 2237474"/>
              <a:gd name="connsiteX97" fmla="*/ 4232517 w 12192000"/>
              <a:gd name="connsiteY97" fmla="*/ 1852567 h 2237474"/>
              <a:gd name="connsiteX98" fmla="*/ 4191732 w 12192000"/>
              <a:gd name="connsiteY98" fmla="*/ 1857328 h 2237474"/>
              <a:gd name="connsiteX99" fmla="*/ 4065532 w 12192000"/>
              <a:gd name="connsiteY99" fmla="*/ 1855477 h 2237474"/>
              <a:gd name="connsiteX100" fmla="*/ 4028460 w 12192000"/>
              <a:gd name="connsiteY100" fmla="*/ 1855137 h 2237474"/>
              <a:gd name="connsiteX101" fmla="*/ 4002267 w 12192000"/>
              <a:gd name="connsiteY101" fmla="*/ 1852352 h 2237474"/>
              <a:gd name="connsiteX102" fmla="*/ 3931396 w 12192000"/>
              <a:gd name="connsiteY102" fmla="*/ 1858915 h 2237474"/>
              <a:gd name="connsiteX103" fmla="*/ 3812162 w 12192000"/>
              <a:gd name="connsiteY103" fmla="*/ 1875501 h 2237474"/>
              <a:gd name="connsiteX104" fmla="*/ 3758105 w 12192000"/>
              <a:gd name="connsiteY104" fmla="*/ 1871856 h 2237474"/>
              <a:gd name="connsiteX105" fmla="*/ 3715896 w 12192000"/>
              <a:gd name="connsiteY105" fmla="*/ 1881552 h 2237474"/>
              <a:gd name="connsiteX106" fmla="*/ 3567259 w 12192000"/>
              <a:gd name="connsiteY106" fmla="*/ 1893482 h 2237474"/>
              <a:gd name="connsiteX107" fmla="*/ 3405770 w 12192000"/>
              <a:gd name="connsiteY107" fmla="*/ 1904591 h 2237474"/>
              <a:gd name="connsiteX108" fmla="*/ 3280097 w 12192000"/>
              <a:gd name="connsiteY108" fmla="*/ 1919610 h 2237474"/>
              <a:gd name="connsiteX109" fmla="*/ 3123424 w 12192000"/>
              <a:gd name="connsiteY109" fmla="*/ 1952930 h 2237474"/>
              <a:gd name="connsiteX110" fmla="*/ 3009910 w 12192000"/>
              <a:gd name="connsiteY110" fmla="*/ 1957866 h 2237474"/>
              <a:gd name="connsiteX111" fmla="*/ 2995934 w 12192000"/>
              <a:gd name="connsiteY111" fmla="*/ 1967085 h 2237474"/>
              <a:gd name="connsiteX112" fmla="*/ 2980071 w 12192000"/>
              <a:gd name="connsiteY112" fmla="*/ 1972988 h 2237474"/>
              <a:gd name="connsiteX113" fmla="*/ 2942858 w 12192000"/>
              <a:gd name="connsiteY113" fmla="*/ 1981367 h 2237474"/>
              <a:gd name="connsiteX114" fmla="*/ 2875436 w 12192000"/>
              <a:gd name="connsiteY114" fmla="*/ 1996977 h 2237474"/>
              <a:gd name="connsiteX115" fmla="*/ 2874892 w 12192000"/>
              <a:gd name="connsiteY115" fmla="*/ 1996085 h 2237474"/>
              <a:gd name="connsiteX116" fmla="*/ 2864145 w 12192000"/>
              <a:gd name="connsiteY116" fmla="*/ 1994061 h 2237474"/>
              <a:gd name="connsiteX117" fmla="*/ 2843662 w 12192000"/>
              <a:gd name="connsiteY117" fmla="*/ 1992498 h 2237474"/>
              <a:gd name="connsiteX118" fmla="*/ 2796128 w 12192000"/>
              <a:gd name="connsiteY118" fmla="*/ 1976403 h 2237474"/>
              <a:gd name="connsiteX119" fmla="*/ 2756784 w 12192000"/>
              <a:gd name="connsiteY119" fmla="*/ 1985116 h 2237474"/>
              <a:gd name="connsiteX120" fmla="*/ 2748833 w 12192000"/>
              <a:gd name="connsiteY120" fmla="*/ 1986323 h 2237474"/>
              <a:gd name="connsiteX121" fmla="*/ 2748661 w 12192000"/>
              <a:gd name="connsiteY121" fmla="*/ 1986122 h 2237474"/>
              <a:gd name="connsiteX122" fmla="*/ 2740251 w 12192000"/>
              <a:gd name="connsiteY122" fmla="*/ 1986946 h 2237474"/>
              <a:gd name="connsiteX123" fmla="*/ 2718916 w 12192000"/>
              <a:gd name="connsiteY123" fmla="*/ 1990867 h 2237474"/>
              <a:gd name="connsiteX124" fmla="*/ 2713522 w 12192000"/>
              <a:gd name="connsiteY124" fmla="*/ 1990173 h 2237474"/>
              <a:gd name="connsiteX125" fmla="*/ 2680597 w 12192000"/>
              <a:gd name="connsiteY125" fmla="*/ 1984996 h 2237474"/>
              <a:gd name="connsiteX126" fmla="*/ 2578178 w 12192000"/>
              <a:gd name="connsiteY126" fmla="*/ 1990531 h 2237474"/>
              <a:gd name="connsiteX127" fmla="*/ 2476147 w 12192000"/>
              <a:gd name="connsiteY127" fmla="*/ 1998305 h 2237474"/>
              <a:gd name="connsiteX128" fmla="*/ 2373568 w 12192000"/>
              <a:gd name="connsiteY128" fmla="*/ 2003219 h 2237474"/>
              <a:gd name="connsiteX129" fmla="*/ 2321399 w 12192000"/>
              <a:gd name="connsiteY129" fmla="*/ 1989467 h 2237474"/>
              <a:gd name="connsiteX130" fmla="*/ 2315525 w 12192000"/>
              <a:gd name="connsiteY130" fmla="*/ 1989708 h 2237474"/>
              <a:gd name="connsiteX131" fmla="*/ 2300792 w 12192000"/>
              <a:gd name="connsiteY131" fmla="*/ 1994290 h 2237474"/>
              <a:gd name="connsiteX132" fmla="*/ 2295469 w 12192000"/>
              <a:gd name="connsiteY132" fmla="*/ 1996659 h 2237474"/>
              <a:gd name="connsiteX133" fmla="*/ 2287219 w 12192000"/>
              <a:gd name="connsiteY133" fmla="*/ 1998750 h 2237474"/>
              <a:gd name="connsiteX134" fmla="*/ 2286948 w 12192000"/>
              <a:gd name="connsiteY134" fmla="*/ 1998596 h 2237474"/>
              <a:gd name="connsiteX135" fmla="*/ 2243069 w 12192000"/>
              <a:gd name="connsiteY135" fmla="*/ 2015111 h 2237474"/>
              <a:gd name="connsiteX136" fmla="*/ 2186609 w 12192000"/>
              <a:gd name="connsiteY136" fmla="*/ 2008263 h 2237474"/>
              <a:gd name="connsiteX137" fmla="*/ 2164831 w 12192000"/>
              <a:gd name="connsiteY137" fmla="*/ 2010143 h 2237474"/>
              <a:gd name="connsiteX138" fmla="*/ 2152836 w 12192000"/>
              <a:gd name="connsiteY138" fmla="*/ 2010048 h 2237474"/>
              <a:gd name="connsiteX139" fmla="*/ 2117102 w 12192000"/>
              <a:gd name="connsiteY139" fmla="*/ 2023004 h 2237474"/>
              <a:gd name="connsiteX140" fmla="*/ 2111935 w 12192000"/>
              <a:gd name="connsiteY140" fmla="*/ 2023163 h 2237474"/>
              <a:gd name="connsiteX141" fmla="*/ 2089991 w 12192000"/>
              <a:gd name="connsiteY141" fmla="*/ 2034193 h 2237474"/>
              <a:gd name="connsiteX142" fmla="*/ 2058061 w 12192000"/>
              <a:gd name="connsiteY142" fmla="*/ 2047942 h 2237474"/>
              <a:gd name="connsiteX143" fmla="*/ 2055737 w 12192000"/>
              <a:gd name="connsiteY143" fmla="*/ 2047704 h 2237474"/>
              <a:gd name="connsiteX144" fmla="*/ 2042244 w 12192000"/>
              <a:gd name="connsiteY144" fmla="*/ 2055560 h 2237474"/>
              <a:gd name="connsiteX145" fmla="*/ 1976224 w 12192000"/>
              <a:gd name="connsiteY145" fmla="*/ 2074257 h 2237474"/>
              <a:gd name="connsiteX146" fmla="*/ 1877728 w 12192000"/>
              <a:gd name="connsiteY146" fmla="*/ 2101004 h 2237474"/>
              <a:gd name="connsiteX147" fmla="*/ 1759056 w 12192000"/>
              <a:gd name="connsiteY147" fmla="*/ 2125608 h 2237474"/>
              <a:gd name="connsiteX148" fmla="*/ 1637948 w 12192000"/>
              <a:gd name="connsiteY148" fmla="*/ 2172597 h 2237474"/>
              <a:gd name="connsiteX149" fmla="*/ 1434549 w 12192000"/>
              <a:gd name="connsiteY149" fmla="*/ 2234522 h 2237474"/>
              <a:gd name="connsiteX150" fmla="*/ 1398481 w 12192000"/>
              <a:gd name="connsiteY150" fmla="*/ 2237074 h 2237474"/>
              <a:gd name="connsiteX151" fmla="*/ 1398407 w 12192000"/>
              <a:gd name="connsiteY151" fmla="*/ 2237095 h 2237474"/>
              <a:gd name="connsiteX152" fmla="*/ 1370962 w 12192000"/>
              <a:gd name="connsiteY152" fmla="*/ 2237474 h 2237474"/>
              <a:gd name="connsiteX153" fmla="*/ 1356367 w 12192000"/>
              <a:gd name="connsiteY153" fmla="*/ 2235089 h 2237474"/>
              <a:gd name="connsiteX154" fmla="*/ 1324828 w 12192000"/>
              <a:gd name="connsiteY154" fmla="*/ 2231968 h 2237474"/>
              <a:gd name="connsiteX155" fmla="*/ 1297744 w 12192000"/>
              <a:gd name="connsiteY155" fmla="*/ 2235849 h 2237474"/>
              <a:gd name="connsiteX156" fmla="*/ 1286236 w 12192000"/>
              <a:gd name="connsiteY156" fmla="*/ 2233135 h 2237474"/>
              <a:gd name="connsiteX157" fmla="*/ 1283504 w 12192000"/>
              <a:gd name="connsiteY157" fmla="*/ 2233797 h 2237474"/>
              <a:gd name="connsiteX158" fmla="*/ 1279765 w 12192000"/>
              <a:gd name="connsiteY158" fmla="*/ 2229639 h 2237474"/>
              <a:gd name="connsiteX159" fmla="*/ 1195347 w 12192000"/>
              <a:gd name="connsiteY159" fmla="*/ 2212354 h 2237474"/>
              <a:gd name="connsiteX160" fmla="*/ 970251 w 12192000"/>
              <a:gd name="connsiteY160" fmla="*/ 2221029 h 2237474"/>
              <a:gd name="connsiteX161" fmla="*/ 812914 w 12192000"/>
              <a:gd name="connsiteY161" fmla="*/ 2202752 h 2237474"/>
              <a:gd name="connsiteX162" fmla="*/ 800195 w 12192000"/>
              <a:gd name="connsiteY162" fmla="*/ 2209407 h 2237474"/>
              <a:gd name="connsiteX163" fmla="*/ 784978 w 12192000"/>
              <a:gd name="connsiteY163" fmla="*/ 2212360 h 2237474"/>
              <a:gd name="connsiteX164" fmla="*/ 681987 w 12192000"/>
              <a:gd name="connsiteY164" fmla="*/ 2216757 h 2237474"/>
              <a:gd name="connsiteX165" fmla="*/ 669923 w 12192000"/>
              <a:gd name="connsiteY165" fmla="*/ 2211682 h 2237474"/>
              <a:gd name="connsiteX166" fmla="*/ 648680 w 12192000"/>
              <a:gd name="connsiteY166" fmla="*/ 2206229 h 2237474"/>
              <a:gd name="connsiteX167" fmla="*/ 597225 w 12192000"/>
              <a:gd name="connsiteY167" fmla="*/ 2180999 h 2237474"/>
              <a:gd name="connsiteX168" fmla="*/ 558449 w 12192000"/>
              <a:gd name="connsiteY168" fmla="*/ 2182346 h 2237474"/>
              <a:gd name="connsiteX169" fmla="*/ 550517 w 12192000"/>
              <a:gd name="connsiteY169" fmla="*/ 2182060 h 2237474"/>
              <a:gd name="connsiteX170" fmla="*/ 550309 w 12192000"/>
              <a:gd name="connsiteY170" fmla="*/ 2181825 h 2237474"/>
              <a:gd name="connsiteX171" fmla="*/ 541836 w 12192000"/>
              <a:gd name="connsiteY171" fmla="*/ 2181063 h 2237474"/>
              <a:gd name="connsiteX172" fmla="*/ 536057 w 12192000"/>
              <a:gd name="connsiteY172" fmla="*/ 2181537 h 2237474"/>
              <a:gd name="connsiteX173" fmla="*/ 520671 w 12192000"/>
              <a:gd name="connsiteY173" fmla="*/ 2180980 h 2237474"/>
              <a:gd name="connsiteX174" fmla="*/ 515024 w 12192000"/>
              <a:gd name="connsiteY174" fmla="*/ 2179258 h 2237474"/>
              <a:gd name="connsiteX175" fmla="*/ 512278 w 12192000"/>
              <a:gd name="connsiteY175" fmla="*/ 2176369 h 2237474"/>
              <a:gd name="connsiteX176" fmla="*/ 480419 w 12192000"/>
              <a:gd name="connsiteY176" fmla="*/ 2167807 h 2237474"/>
              <a:gd name="connsiteX177" fmla="*/ 413835 w 12192000"/>
              <a:gd name="connsiteY177" fmla="*/ 2156783 h 2237474"/>
              <a:gd name="connsiteX178" fmla="*/ 376513 w 12192000"/>
              <a:gd name="connsiteY178" fmla="*/ 2154014 h 2237474"/>
              <a:gd name="connsiteX179" fmla="*/ 273386 w 12192000"/>
              <a:gd name="connsiteY179" fmla="*/ 2142551 h 2237474"/>
              <a:gd name="connsiteX180" fmla="*/ 169207 w 12192000"/>
              <a:gd name="connsiteY180" fmla="*/ 2128100 h 2237474"/>
              <a:gd name="connsiteX181" fmla="*/ 93149 w 12192000"/>
              <a:gd name="connsiteY181" fmla="*/ 2105324 h 2237474"/>
              <a:gd name="connsiteX182" fmla="*/ 88109 w 12192000"/>
              <a:gd name="connsiteY182" fmla="*/ 2106704 h 2237474"/>
              <a:gd name="connsiteX183" fmla="*/ 80022 w 12192000"/>
              <a:gd name="connsiteY183" fmla="*/ 2107254 h 2237474"/>
              <a:gd name="connsiteX184" fmla="*/ 79717 w 12192000"/>
              <a:gd name="connsiteY184" fmla="*/ 2107046 h 2237474"/>
              <a:gd name="connsiteX185" fmla="*/ 72352 w 12192000"/>
              <a:gd name="connsiteY185" fmla="*/ 2107991 h 2237474"/>
              <a:gd name="connsiteX186" fmla="*/ 37645 w 12192000"/>
              <a:gd name="connsiteY186" fmla="*/ 2115401 h 2237474"/>
              <a:gd name="connsiteX187" fmla="*/ 4572 w 12192000"/>
              <a:gd name="connsiteY187" fmla="*/ 2111091 h 2237474"/>
              <a:gd name="connsiteX188" fmla="*/ 0 w 12192000"/>
              <a:gd name="connsiteY188" fmla="*/ 2110468 h 2237474"/>
              <a:gd name="connsiteX189" fmla="*/ 0 w 12192000"/>
              <a:gd name="connsiteY189"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20512 w 12192000"/>
              <a:gd name="connsiteY6" fmla="*/ 745392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46594 w 12192000"/>
              <a:gd name="connsiteY12" fmla="*/ 765069 h 2237474"/>
              <a:gd name="connsiteX13" fmla="*/ 10739478 w 12192000"/>
              <a:gd name="connsiteY13" fmla="*/ 776841 h 2237474"/>
              <a:gd name="connsiteX14" fmla="*/ 10458762 w 12192000"/>
              <a:gd name="connsiteY14" fmla="*/ 755400 h 2237474"/>
              <a:gd name="connsiteX15" fmla="*/ 10211200 w 12192000"/>
              <a:gd name="connsiteY15" fmla="*/ 767513 h 2237474"/>
              <a:gd name="connsiteX16" fmla="*/ 10167995 w 12192000"/>
              <a:gd name="connsiteY16" fmla="*/ 760843 h 2237474"/>
              <a:gd name="connsiteX17" fmla="*/ 9997044 w 12192000"/>
              <a:gd name="connsiteY17" fmla="*/ 780129 h 2237474"/>
              <a:gd name="connsiteX18" fmla="*/ 9943887 w 12192000"/>
              <a:gd name="connsiteY18" fmla="*/ 804141 h 2237474"/>
              <a:gd name="connsiteX19" fmla="*/ 9918248 w 12192000"/>
              <a:gd name="connsiteY19" fmla="*/ 816628 h 2237474"/>
              <a:gd name="connsiteX20" fmla="*/ 9767091 w 12192000"/>
              <a:gd name="connsiteY20" fmla="*/ 870550 h 2237474"/>
              <a:gd name="connsiteX21" fmla="*/ 9683005 w 12192000"/>
              <a:gd name="connsiteY21" fmla="*/ 894128 h 2237474"/>
              <a:gd name="connsiteX22" fmla="*/ 9594438 w 12192000"/>
              <a:gd name="connsiteY22" fmla="*/ 919051 h 2237474"/>
              <a:gd name="connsiteX23" fmla="*/ 9544189 w 12192000"/>
              <a:gd name="connsiteY23" fmla="*/ 938966 h 2237474"/>
              <a:gd name="connsiteX24" fmla="*/ 9500499 w 12192000"/>
              <a:gd name="connsiteY24" fmla="*/ 954680 h 2237474"/>
              <a:gd name="connsiteX25" fmla="*/ 9428195 w 12192000"/>
              <a:gd name="connsiteY25" fmla="*/ 986225 h 2237474"/>
              <a:gd name="connsiteX26" fmla="*/ 9410017 w 12192000"/>
              <a:gd name="connsiteY26" fmla="*/ 993931 h 2237474"/>
              <a:gd name="connsiteX27" fmla="*/ 9392919 w 12192000"/>
              <a:gd name="connsiteY27" fmla="*/ 994656 h 2237474"/>
              <a:gd name="connsiteX28" fmla="*/ 9268019 w 12192000"/>
              <a:gd name="connsiteY28" fmla="*/ 1007442 h 2237474"/>
              <a:gd name="connsiteX29" fmla="*/ 9234662 w 12192000"/>
              <a:gd name="connsiteY29" fmla="*/ 1023056 h 2237474"/>
              <a:gd name="connsiteX30" fmla="*/ 9181033 w 12192000"/>
              <a:gd name="connsiteY30" fmla="*/ 1037921 h 2237474"/>
              <a:gd name="connsiteX31" fmla="*/ 9155969 w 12192000"/>
              <a:gd name="connsiteY31" fmla="*/ 1046804 h 2237474"/>
              <a:gd name="connsiteX32" fmla="*/ 9133985 w 12192000"/>
              <a:gd name="connsiteY32" fmla="*/ 1046450 h 2237474"/>
              <a:gd name="connsiteX33" fmla="*/ 9003462 w 12192000"/>
              <a:gd name="connsiteY33" fmla="*/ 1042406 h 2237474"/>
              <a:gd name="connsiteX34" fmla="*/ 8968445 w 12192000"/>
              <a:gd name="connsiteY34" fmla="*/ 1052169 h 2237474"/>
              <a:gd name="connsiteX35" fmla="*/ 8886001 w 12192000"/>
              <a:gd name="connsiteY35" fmla="*/ 1067468 h 2237474"/>
              <a:gd name="connsiteX36" fmla="*/ 8838610 w 12192000"/>
              <a:gd name="connsiteY36" fmla="*/ 1075091 h 2237474"/>
              <a:gd name="connsiteX37" fmla="*/ 8750383 w 12192000"/>
              <a:gd name="connsiteY37" fmla="*/ 1097387 h 2237474"/>
              <a:gd name="connsiteX38" fmla="*/ 8665605 w 12192000"/>
              <a:gd name="connsiteY38" fmla="*/ 1110791 h 2237474"/>
              <a:gd name="connsiteX39" fmla="*/ 8584946 w 12192000"/>
              <a:gd name="connsiteY39" fmla="*/ 1135226 h 2237474"/>
              <a:gd name="connsiteX40" fmla="*/ 8460755 w 12192000"/>
              <a:gd name="connsiteY40" fmla="*/ 1203427 h 2237474"/>
              <a:gd name="connsiteX41" fmla="*/ 8419755 w 12192000"/>
              <a:gd name="connsiteY41" fmla="*/ 1216260 h 2237474"/>
              <a:gd name="connsiteX42" fmla="*/ 8411626 w 12192000"/>
              <a:gd name="connsiteY42" fmla="*/ 1214397 h 2237474"/>
              <a:gd name="connsiteX43" fmla="*/ 8363469 w 12192000"/>
              <a:gd name="connsiteY43" fmla="*/ 1246658 h 2237474"/>
              <a:gd name="connsiteX44" fmla="*/ 8275497 w 12192000"/>
              <a:gd name="connsiteY44" fmla="*/ 1264396 h 2237474"/>
              <a:gd name="connsiteX45" fmla="*/ 8206287 w 12192000"/>
              <a:gd name="connsiteY45" fmla="*/ 1273060 h 2237474"/>
              <a:gd name="connsiteX46" fmla="*/ 8139997 w 12192000"/>
              <a:gd name="connsiteY46" fmla="*/ 1282713 h 2237474"/>
              <a:gd name="connsiteX47" fmla="*/ 8074238 w 12192000"/>
              <a:gd name="connsiteY47" fmla="*/ 1301895 h 2237474"/>
              <a:gd name="connsiteX48" fmla="*/ 7942099 w 12192000"/>
              <a:gd name="connsiteY48" fmla="*/ 1336332 h 2237474"/>
              <a:gd name="connsiteX49" fmla="*/ 7902328 w 12192000"/>
              <a:gd name="connsiteY49" fmla="*/ 1345865 h 2237474"/>
              <a:gd name="connsiteX50" fmla="*/ 7840612 w 12192000"/>
              <a:gd name="connsiteY50" fmla="*/ 1369373 h 2237474"/>
              <a:gd name="connsiteX51" fmla="*/ 7786819 w 12192000"/>
              <a:gd name="connsiteY51" fmla="*/ 1378970 h 2237474"/>
              <a:gd name="connsiteX52" fmla="*/ 7548172 w 12192000"/>
              <a:gd name="connsiteY52" fmla="*/ 1417460 h 2237474"/>
              <a:gd name="connsiteX53" fmla="*/ 7483437 w 12192000"/>
              <a:gd name="connsiteY53" fmla="*/ 1478152 h 2237474"/>
              <a:gd name="connsiteX54" fmla="*/ 7377870 w 12192000"/>
              <a:gd name="connsiteY54" fmla="*/ 1523319 h 2237474"/>
              <a:gd name="connsiteX55" fmla="*/ 7230737 w 12192000"/>
              <a:gd name="connsiteY55" fmla="*/ 1562633 h 2237474"/>
              <a:gd name="connsiteX56" fmla="*/ 7224458 w 12192000"/>
              <a:gd name="connsiteY56" fmla="*/ 1573008 h 2237474"/>
              <a:gd name="connsiteX57" fmla="*/ 7183121 w 12192000"/>
              <a:gd name="connsiteY57" fmla="*/ 1595162 h 2237474"/>
              <a:gd name="connsiteX58" fmla="*/ 7164601 w 12192000"/>
              <a:gd name="connsiteY58" fmla="*/ 1606490 h 2237474"/>
              <a:gd name="connsiteX59" fmla="*/ 7031309 w 12192000"/>
              <a:gd name="connsiteY59" fmla="*/ 1619451 h 2237474"/>
              <a:gd name="connsiteX60" fmla="*/ 6900177 w 12192000"/>
              <a:gd name="connsiteY60" fmla="*/ 1636016 h 2237474"/>
              <a:gd name="connsiteX61" fmla="*/ 6795372 w 12192000"/>
              <a:gd name="connsiteY61" fmla="*/ 1644845 h 2237474"/>
              <a:gd name="connsiteX62" fmla="*/ 6692251 w 12192000"/>
              <a:gd name="connsiteY62" fmla="*/ 1656357 h 2237474"/>
              <a:gd name="connsiteX63" fmla="*/ 6655235 w 12192000"/>
              <a:gd name="connsiteY63" fmla="*/ 1661869 h 2237474"/>
              <a:gd name="connsiteX64" fmla="*/ 6554894 w 12192000"/>
              <a:gd name="connsiteY64" fmla="*/ 1664428 h 2237474"/>
              <a:gd name="connsiteX65" fmla="*/ 6516595 w 12192000"/>
              <a:gd name="connsiteY65" fmla="*/ 1667475 h 2237474"/>
              <a:gd name="connsiteX66" fmla="*/ 6508541 w 12192000"/>
              <a:gd name="connsiteY66" fmla="*/ 1668757 h 2237474"/>
              <a:gd name="connsiteX67" fmla="*/ 6471012 w 12192000"/>
              <a:gd name="connsiteY67" fmla="*/ 1678604 h 2237474"/>
              <a:gd name="connsiteX68" fmla="*/ 6364035 w 12192000"/>
              <a:gd name="connsiteY68" fmla="*/ 1667683 h 2237474"/>
              <a:gd name="connsiteX69" fmla="*/ 6280959 w 12192000"/>
              <a:gd name="connsiteY69" fmla="*/ 1689329 h 2237474"/>
              <a:gd name="connsiteX70" fmla="*/ 6243319 w 12192000"/>
              <a:gd name="connsiteY70" fmla="*/ 1695560 h 2237474"/>
              <a:gd name="connsiteX71" fmla="*/ 6098321 w 12192000"/>
              <a:gd name="connsiteY71" fmla="*/ 1721646 h 2237474"/>
              <a:gd name="connsiteX72" fmla="*/ 5880652 w 12192000"/>
              <a:gd name="connsiteY72" fmla="*/ 1779643 h 2237474"/>
              <a:gd name="connsiteX73" fmla="*/ 5785959 w 12192000"/>
              <a:gd name="connsiteY73" fmla="*/ 1775307 h 2237474"/>
              <a:gd name="connsiteX74" fmla="*/ 5643534 w 12192000"/>
              <a:gd name="connsiteY74" fmla="*/ 1802919 h 2237474"/>
              <a:gd name="connsiteX75" fmla="*/ 5518799 w 12192000"/>
              <a:gd name="connsiteY75" fmla="*/ 1818312 h 2237474"/>
              <a:gd name="connsiteX76" fmla="*/ 5505014 w 12192000"/>
              <a:gd name="connsiteY76" fmla="*/ 1819259 h 2237474"/>
              <a:gd name="connsiteX77" fmla="*/ 5453307 w 12192000"/>
              <a:gd name="connsiteY77" fmla="*/ 1815450 h 2237474"/>
              <a:gd name="connsiteX78" fmla="*/ 5221533 w 12192000"/>
              <a:gd name="connsiteY78" fmla="*/ 1846950 h 2237474"/>
              <a:gd name="connsiteX79" fmla="*/ 5149802 w 12192000"/>
              <a:gd name="connsiteY79" fmla="*/ 1844846 h 2237474"/>
              <a:gd name="connsiteX80" fmla="*/ 5114927 w 12192000"/>
              <a:gd name="connsiteY80" fmla="*/ 1847827 h 2237474"/>
              <a:gd name="connsiteX81" fmla="*/ 5108970 w 12192000"/>
              <a:gd name="connsiteY81" fmla="*/ 1847935 h 2237474"/>
              <a:gd name="connsiteX82" fmla="*/ 5067961 w 12192000"/>
              <a:gd name="connsiteY82" fmla="*/ 1845917 h 2237474"/>
              <a:gd name="connsiteX83" fmla="*/ 5007075 w 12192000"/>
              <a:gd name="connsiteY83" fmla="*/ 1838626 h 2237474"/>
              <a:gd name="connsiteX84" fmla="*/ 4944087 w 12192000"/>
              <a:gd name="connsiteY84" fmla="*/ 1823332 h 2237474"/>
              <a:gd name="connsiteX85" fmla="*/ 4907662 w 12192000"/>
              <a:gd name="connsiteY85" fmla="*/ 1816900 h 2237474"/>
              <a:gd name="connsiteX86" fmla="*/ 4882386 w 12192000"/>
              <a:gd name="connsiteY86" fmla="*/ 1809844 h 2237474"/>
              <a:gd name="connsiteX87" fmla="*/ 4811440 w 12192000"/>
              <a:gd name="connsiteY87" fmla="*/ 1804655 h 2237474"/>
              <a:gd name="connsiteX88" fmla="*/ 4691075 w 12192000"/>
              <a:gd name="connsiteY88" fmla="*/ 1801389 h 2237474"/>
              <a:gd name="connsiteX89" fmla="*/ 4640313 w 12192000"/>
              <a:gd name="connsiteY89" fmla="*/ 1784307 h 2237474"/>
              <a:gd name="connsiteX90" fmla="*/ 4536503 w 12192000"/>
              <a:gd name="connsiteY90" fmla="*/ 1785334 h 2237474"/>
              <a:gd name="connsiteX91" fmla="*/ 4513724 w 12192000"/>
              <a:gd name="connsiteY91" fmla="*/ 1791996 h 2237474"/>
              <a:gd name="connsiteX92" fmla="*/ 4459810 w 12192000"/>
              <a:gd name="connsiteY92" fmla="*/ 1797886 h 2237474"/>
              <a:gd name="connsiteX93" fmla="*/ 4379064 w 12192000"/>
              <a:gd name="connsiteY93" fmla="*/ 1817177 h 2237474"/>
              <a:gd name="connsiteX94" fmla="*/ 4290981 w 12192000"/>
              <a:gd name="connsiteY94" fmla="*/ 1839677 h 2237474"/>
              <a:gd name="connsiteX95" fmla="*/ 4238372 w 12192000"/>
              <a:gd name="connsiteY95" fmla="*/ 1851480 h 2237474"/>
              <a:gd name="connsiteX96" fmla="*/ 4232517 w 12192000"/>
              <a:gd name="connsiteY96" fmla="*/ 1852567 h 2237474"/>
              <a:gd name="connsiteX97" fmla="*/ 4191732 w 12192000"/>
              <a:gd name="connsiteY97" fmla="*/ 1857328 h 2237474"/>
              <a:gd name="connsiteX98" fmla="*/ 4065532 w 12192000"/>
              <a:gd name="connsiteY98" fmla="*/ 1855477 h 2237474"/>
              <a:gd name="connsiteX99" fmla="*/ 4028460 w 12192000"/>
              <a:gd name="connsiteY99" fmla="*/ 1855137 h 2237474"/>
              <a:gd name="connsiteX100" fmla="*/ 4002267 w 12192000"/>
              <a:gd name="connsiteY100" fmla="*/ 1852352 h 2237474"/>
              <a:gd name="connsiteX101" fmla="*/ 3931396 w 12192000"/>
              <a:gd name="connsiteY101" fmla="*/ 1858915 h 2237474"/>
              <a:gd name="connsiteX102" fmla="*/ 3812162 w 12192000"/>
              <a:gd name="connsiteY102" fmla="*/ 1875501 h 2237474"/>
              <a:gd name="connsiteX103" fmla="*/ 3758105 w 12192000"/>
              <a:gd name="connsiteY103" fmla="*/ 1871856 h 2237474"/>
              <a:gd name="connsiteX104" fmla="*/ 3715896 w 12192000"/>
              <a:gd name="connsiteY104" fmla="*/ 1881552 h 2237474"/>
              <a:gd name="connsiteX105" fmla="*/ 3567259 w 12192000"/>
              <a:gd name="connsiteY105" fmla="*/ 1893482 h 2237474"/>
              <a:gd name="connsiteX106" fmla="*/ 3405770 w 12192000"/>
              <a:gd name="connsiteY106" fmla="*/ 1904591 h 2237474"/>
              <a:gd name="connsiteX107" fmla="*/ 3280097 w 12192000"/>
              <a:gd name="connsiteY107" fmla="*/ 1919610 h 2237474"/>
              <a:gd name="connsiteX108" fmla="*/ 3123424 w 12192000"/>
              <a:gd name="connsiteY108" fmla="*/ 1952930 h 2237474"/>
              <a:gd name="connsiteX109" fmla="*/ 3009910 w 12192000"/>
              <a:gd name="connsiteY109" fmla="*/ 1957866 h 2237474"/>
              <a:gd name="connsiteX110" fmla="*/ 2995934 w 12192000"/>
              <a:gd name="connsiteY110" fmla="*/ 1967085 h 2237474"/>
              <a:gd name="connsiteX111" fmla="*/ 2980071 w 12192000"/>
              <a:gd name="connsiteY111" fmla="*/ 1972988 h 2237474"/>
              <a:gd name="connsiteX112" fmla="*/ 2942858 w 12192000"/>
              <a:gd name="connsiteY112" fmla="*/ 1981367 h 2237474"/>
              <a:gd name="connsiteX113" fmla="*/ 2875436 w 12192000"/>
              <a:gd name="connsiteY113" fmla="*/ 1996977 h 2237474"/>
              <a:gd name="connsiteX114" fmla="*/ 2874892 w 12192000"/>
              <a:gd name="connsiteY114" fmla="*/ 1996085 h 2237474"/>
              <a:gd name="connsiteX115" fmla="*/ 2864145 w 12192000"/>
              <a:gd name="connsiteY115" fmla="*/ 1994061 h 2237474"/>
              <a:gd name="connsiteX116" fmla="*/ 2843662 w 12192000"/>
              <a:gd name="connsiteY116" fmla="*/ 1992498 h 2237474"/>
              <a:gd name="connsiteX117" fmla="*/ 2796128 w 12192000"/>
              <a:gd name="connsiteY117" fmla="*/ 1976403 h 2237474"/>
              <a:gd name="connsiteX118" fmla="*/ 2756784 w 12192000"/>
              <a:gd name="connsiteY118" fmla="*/ 1985116 h 2237474"/>
              <a:gd name="connsiteX119" fmla="*/ 2748833 w 12192000"/>
              <a:gd name="connsiteY119" fmla="*/ 1986323 h 2237474"/>
              <a:gd name="connsiteX120" fmla="*/ 2748661 w 12192000"/>
              <a:gd name="connsiteY120" fmla="*/ 1986122 h 2237474"/>
              <a:gd name="connsiteX121" fmla="*/ 2740251 w 12192000"/>
              <a:gd name="connsiteY121" fmla="*/ 1986946 h 2237474"/>
              <a:gd name="connsiteX122" fmla="*/ 2718916 w 12192000"/>
              <a:gd name="connsiteY122" fmla="*/ 1990867 h 2237474"/>
              <a:gd name="connsiteX123" fmla="*/ 2713522 w 12192000"/>
              <a:gd name="connsiteY123" fmla="*/ 1990173 h 2237474"/>
              <a:gd name="connsiteX124" fmla="*/ 2680597 w 12192000"/>
              <a:gd name="connsiteY124" fmla="*/ 1984996 h 2237474"/>
              <a:gd name="connsiteX125" fmla="*/ 2578178 w 12192000"/>
              <a:gd name="connsiteY125" fmla="*/ 1990531 h 2237474"/>
              <a:gd name="connsiteX126" fmla="*/ 2476147 w 12192000"/>
              <a:gd name="connsiteY126" fmla="*/ 1998305 h 2237474"/>
              <a:gd name="connsiteX127" fmla="*/ 2373568 w 12192000"/>
              <a:gd name="connsiteY127" fmla="*/ 2003219 h 2237474"/>
              <a:gd name="connsiteX128" fmla="*/ 2321399 w 12192000"/>
              <a:gd name="connsiteY128" fmla="*/ 1989467 h 2237474"/>
              <a:gd name="connsiteX129" fmla="*/ 2315525 w 12192000"/>
              <a:gd name="connsiteY129" fmla="*/ 1989708 h 2237474"/>
              <a:gd name="connsiteX130" fmla="*/ 2300792 w 12192000"/>
              <a:gd name="connsiteY130" fmla="*/ 1994290 h 2237474"/>
              <a:gd name="connsiteX131" fmla="*/ 2295469 w 12192000"/>
              <a:gd name="connsiteY131" fmla="*/ 1996659 h 2237474"/>
              <a:gd name="connsiteX132" fmla="*/ 2287219 w 12192000"/>
              <a:gd name="connsiteY132" fmla="*/ 1998750 h 2237474"/>
              <a:gd name="connsiteX133" fmla="*/ 2286948 w 12192000"/>
              <a:gd name="connsiteY133" fmla="*/ 1998596 h 2237474"/>
              <a:gd name="connsiteX134" fmla="*/ 2243069 w 12192000"/>
              <a:gd name="connsiteY134" fmla="*/ 2015111 h 2237474"/>
              <a:gd name="connsiteX135" fmla="*/ 2186609 w 12192000"/>
              <a:gd name="connsiteY135" fmla="*/ 2008263 h 2237474"/>
              <a:gd name="connsiteX136" fmla="*/ 2164831 w 12192000"/>
              <a:gd name="connsiteY136" fmla="*/ 2010143 h 2237474"/>
              <a:gd name="connsiteX137" fmla="*/ 2152836 w 12192000"/>
              <a:gd name="connsiteY137" fmla="*/ 2010048 h 2237474"/>
              <a:gd name="connsiteX138" fmla="*/ 2117102 w 12192000"/>
              <a:gd name="connsiteY138" fmla="*/ 2023004 h 2237474"/>
              <a:gd name="connsiteX139" fmla="*/ 2111935 w 12192000"/>
              <a:gd name="connsiteY139" fmla="*/ 2023163 h 2237474"/>
              <a:gd name="connsiteX140" fmla="*/ 2089991 w 12192000"/>
              <a:gd name="connsiteY140" fmla="*/ 2034193 h 2237474"/>
              <a:gd name="connsiteX141" fmla="*/ 2058061 w 12192000"/>
              <a:gd name="connsiteY141" fmla="*/ 2047942 h 2237474"/>
              <a:gd name="connsiteX142" fmla="*/ 2055737 w 12192000"/>
              <a:gd name="connsiteY142" fmla="*/ 2047704 h 2237474"/>
              <a:gd name="connsiteX143" fmla="*/ 2042244 w 12192000"/>
              <a:gd name="connsiteY143" fmla="*/ 2055560 h 2237474"/>
              <a:gd name="connsiteX144" fmla="*/ 1976224 w 12192000"/>
              <a:gd name="connsiteY144" fmla="*/ 2074257 h 2237474"/>
              <a:gd name="connsiteX145" fmla="*/ 1877728 w 12192000"/>
              <a:gd name="connsiteY145" fmla="*/ 2101004 h 2237474"/>
              <a:gd name="connsiteX146" fmla="*/ 1759056 w 12192000"/>
              <a:gd name="connsiteY146" fmla="*/ 2125608 h 2237474"/>
              <a:gd name="connsiteX147" fmla="*/ 1637948 w 12192000"/>
              <a:gd name="connsiteY147" fmla="*/ 2172597 h 2237474"/>
              <a:gd name="connsiteX148" fmla="*/ 1434549 w 12192000"/>
              <a:gd name="connsiteY148" fmla="*/ 2234522 h 2237474"/>
              <a:gd name="connsiteX149" fmla="*/ 1398481 w 12192000"/>
              <a:gd name="connsiteY149" fmla="*/ 2237074 h 2237474"/>
              <a:gd name="connsiteX150" fmla="*/ 1398407 w 12192000"/>
              <a:gd name="connsiteY150" fmla="*/ 2237095 h 2237474"/>
              <a:gd name="connsiteX151" fmla="*/ 1370962 w 12192000"/>
              <a:gd name="connsiteY151" fmla="*/ 2237474 h 2237474"/>
              <a:gd name="connsiteX152" fmla="*/ 1356367 w 12192000"/>
              <a:gd name="connsiteY152" fmla="*/ 2235089 h 2237474"/>
              <a:gd name="connsiteX153" fmla="*/ 1324828 w 12192000"/>
              <a:gd name="connsiteY153" fmla="*/ 2231968 h 2237474"/>
              <a:gd name="connsiteX154" fmla="*/ 1297744 w 12192000"/>
              <a:gd name="connsiteY154" fmla="*/ 2235849 h 2237474"/>
              <a:gd name="connsiteX155" fmla="*/ 1286236 w 12192000"/>
              <a:gd name="connsiteY155" fmla="*/ 2233135 h 2237474"/>
              <a:gd name="connsiteX156" fmla="*/ 1283504 w 12192000"/>
              <a:gd name="connsiteY156" fmla="*/ 2233797 h 2237474"/>
              <a:gd name="connsiteX157" fmla="*/ 1279765 w 12192000"/>
              <a:gd name="connsiteY157" fmla="*/ 2229639 h 2237474"/>
              <a:gd name="connsiteX158" fmla="*/ 1195347 w 12192000"/>
              <a:gd name="connsiteY158" fmla="*/ 2212354 h 2237474"/>
              <a:gd name="connsiteX159" fmla="*/ 970251 w 12192000"/>
              <a:gd name="connsiteY159" fmla="*/ 2221029 h 2237474"/>
              <a:gd name="connsiteX160" fmla="*/ 812914 w 12192000"/>
              <a:gd name="connsiteY160" fmla="*/ 2202752 h 2237474"/>
              <a:gd name="connsiteX161" fmla="*/ 800195 w 12192000"/>
              <a:gd name="connsiteY161" fmla="*/ 2209407 h 2237474"/>
              <a:gd name="connsiteX162" fmla="*/ 784978 w 12192000"/>
              <a:gd name="connsiteY162" fmla="*/ 2212360 h 2237474"/>
              <a:gd name="connsiteX163" fmla="*/ 681987 w 12192000"/>
              <a:gd name="connsiteY163" fmla="*/ 2216757 h 2237474"/>
              <a:gd name="connsiteX164" fmla="*/ 669923 w 12192000"/>
              <a:gd name="connsiteY164" fmla="*/ 2211682 h 2237474"/>
              <a:gd name="connsiteX165" fmla="*/ 648680 w 12192000"/>
              <a:gd name="connsiteY165" fmla="*/ 2206229 h 2237474"/>
              <a:gd name="connsiteX166" fmla="*/ 597225 w 12192000"/>
              <a:gd name="connsiteY166" fmla="*/ 2180999 h 2237474"/>
              <a:gd name="connsiteX167" fmla="*/ 558449 w 12192000"/>
              <a:gd name="connsiteY167" fmla="*/ 2182346 h 2237474"/>
              <a:gd name="connsiteX168" fmla="*/ 550517 w 12192000"/>
              <a:gd name="connsiteY168" fmla="*/ 2182060 h 2237474"/>
              <a:gd name="connsiteX169" fmla="*/ 550309 w 12192000"/>
              <a:gd name="connsiteY169" fmla="*/ 2181825 h 2237474"/>
              <a:gd name="connsiteX170" fmla="*/ 541836 w 12192000"/>
              <a:gd name="connsiteY170" fmla="*/ 2181063 h 2237474"/>
              <a:gd name="connsiteX171" fmla="*/ 536057 w 12192000"/>
              <a:gd name="connsiteY171" fmla="*/ 2181537 h 2237474"/>
              <a:gd name="connsiteX172" fmla="*/ 520671 w 12192000"/>
              <a:gd name="connsiteY172" fmla="*/ 2180980 h 2237474"/>
              <a:gd name="connsiteX173" fmla="*/ 515024 w 12192000"/>
              <a:gd name="connsiteY173" fmla="*/ 2179258 h 2237474"/>
              <a:gd name="connsiteX174" fmla="*/ 512278 w 12192000"/>
              <a:gd name="connsiteY174" fmla="*/ 2176369 h 2237474"/>
              <a:gd name="connsiteX175" fmla="*/ 480419 w 12192000"/>
              <a:gd name="connsiteY175" fmla="*/ 2167807 h 2237474"/>
              <a:gd name="connsiteX176" fmla="*/ 413835 w 12192000"/>
              <a:gd name="connsiteY176" fmla="*/ 2156783 h 2237474"/>
              <a:gd name="connsiteX177" fmla="*/ 376513 w 12192000"/>
              <a:gd name="connsiteY177" fmla="*/ 2154014 h 2237474"/>
              <a:gd name="connsiteX178" fmla="*/ 273386 w 12192000"/>
              <a:gd name="connsiteY178" fmla="*/ 2142551 h 2237474"/>
              <a:gd name="connsiteX179" fmla="*/ 169207 w 12192000"/>
              <a:gd name="connsiteY179" fmla="*/ 2128100 h 2237474"/>
              <a:gd name="connsiteX180" fmla="*/ 93149 w 12192000"/>
              <a:gd name="connsiteY180" fmla="*/ 2105324 h 2237474"/>
              <a:gd name="connsiteX181" fmla="*/ 88109 w 12192000"/>
              <a:gd name="connsiteY181" fmla="*/ 2106704 h 2237474"/>
              <a:gd name="connsiteX182" fmla="*/ 80022 w 12192000"/>
              <a:gd name="connsiteY182" fmla="*/ 2107254 h 2237474"/>
              <a:gd name="connsiteX183" fmla="*/ 79717 w 12192000"/>
              <a:gd name="connsiteY183" fmla="*/ 2107046 h 2237474"/>
              <a:gd name="connsiteX184" fmla="*/ 72352 w 12192000"/>
              <a:gd name="connsiteY184" fmla="*/ 2107991 h 2237474"/>
              <a:gd name="connsiteX185" fmla="*/ 37645 w 12192000"/>
              <a:gd name="connsiteY185" fmla="*/ 2115401 h 2237474"/>
              <a:gd name="connsiteX186" fmla="*/ 4572 w 12192000"/>
              <a:gd name="connsiteY186" fmla="*/ 2111091 h 2237474"/>
              <a:gd name="connsiteX187" fmla="*/ 0 w 12192000"/>
              <a:gd name="connsiteY187" fmla="*/ 2110468 h 2237474"/>
              <a:gd name="connsiteX188" fmla="*/ 0 w 12192000"/>
              <a:gd name="connsiteY188"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20512 w 12192000"/>
              <a:gd name="connsiteY6" fmla="*/ 745392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46594 w 12192000"/>
              <a:gd name="connsiteY12" fmla="*/ 765069 h 2237474"/>
              <a:gd name="connsiteX13" fmla="*/ 10739478 w 12192000"/>
              <a:gd name="connsiteY13" fmla="*/ 776841 h 2237474"/>
              <a:gd name="connsiteX14" fmla="*/ 10458762 w 12192000"/>
              <a:gd name="connsiteY14" fmla="*/ 755400 h 2237474"/>
              <a:gd name="connsiteX15" fmla="*/ 10211200 w 12192000"/>
              <a:gd name="connsiteY15" fmla="*/ 767513 h 2237474"/>
              <a:gd name="connsiteX16" fmla="*/ 10167995 w 12192000"/>
              <a:gd name="connsiteY16" fmla="*/ 760843 h 2237474"/>
              <a:gd name="connsiteX17" fmla="*/ 9997044 w 12192000"/>
              <a:gd name="connsiteY17" fmla="*/ 780129 h 2237474"/>
              <a:gd name="connsiteX18" fmla="*/ 9943887 w 12192000"/>
              <a:gd name="connsiteY18" fmla="*/ 804141 h 2237474"/>
              <a:gd name="connsiteX19" fmla="*/ 9918248 w 12192000"/>
              <a:gd name="connsiteY19" fmla="*/ 816628 h 2237474"/>
              <a:gd name="connsiteX20" fmla="*/ 9767091 w 12192000"/>
              <a:gd name="connsiteY20" fmla="*/ 870550 h 2237474"/>
              <a:gd name="connsiteX21" fmla="*/ 9683005 w 12192000"/>
              <a:gd name="connsiteY21" fmla="*/ 894128 h 2237474"/>
              <a:gd name="connsiteX22" fmla="*/ 9594438 w 12192000"/>
              <a:gd name="connsiteY22" fmla="*/ 919051 h 2237474"/>
              <a:gd name="connsiteX23" fmla="*/ 9544189 w 12192000"/>
              <a:gd name="connsiteY23" fmla="*/ 938966 h 2237474"/>
              <a:gd name="connsiteX24" fmla="*/ 9500499 w 12192000"/>
              <a:gd name="connsiteY24" fmla="*/ 954680 h 2237474"/>
              <a:gd name="connsiteX25" fmla="*/ 9428195 w 12192000"/>
              <a:gd name="connsiteY25" fmla="*/ 986225 h 2237474"/>
              <a:gd name="connsiteX26" fmla="*/ 9410017 w 12192000"/>
              <a:gd name="connsiteY26" fmla="*/ 993931 h 2237474"/>
              <a:gd name="connsiteX27" fmla="*/ 9392919 w 12192000"/>
              <a:gd name="connsiteY27" fmla="*/ 994656 h 2237474"/>
              <a:gd name="connsiteX28" fmla="*/ 9268019 w 12192000"/>
              <a:gd name="connsiteY28" fmla="*/ 1007442 h 2237474"/>
              <a:gd name="connsiteX29" fmla="*/ 9234662 w 12192000"/>
              <a:gd name="connsiteY29" fmla="*/ 1023056 h 2237474"/>
              <a:gd name="connsiteX30" fmla="*/ 9181033 w 12192000"/>
              <a:gd name="connsiteY30" fmla="*/ 1037921 h 2237474"/>
              <a:gd name="connsiteX31" fmla="*/ 9155969 w 12192000"/>
              <a:gd name="connsiteY31" fmla="*/ 1046804 h 2237474"/>
              <a:gd name="connsiteX32" fmla="*/ 9133985 w 12192000"/>
              <a:gd name="connsiteY32" fmla="*/ 1046450 h 2237474"/>
              <a:gd name="connsiteX33" fmla="*/ 9003462 w 12192000"/>
              <a:gd name="connsiteY33" fmla="*/ 1042406 h 2237474"/>
              <a:gd name="connsiteX34" fmla="*/ 8968445 w 12192000"/>
              <a:gd name="connsiteY34" fmla="*/ 1052169 h 2237474"/>
              <a:gd name="connsiteX35" fmla="*/ 8886001 w 12192000"/>
              <a:gd name="connsiteY35" fmla="*/ 1067468 h 2237474"/>
              <a:gd name="connsiteX36" fmla="*/ 8838610 w 12192000"/>
              <a:gd name="connsiteY36" fmla="*/ 1075091 h 2237474"/>
              <a:gd name="connsiteX37" fmla="*/ 8750383 w 12192000"/>
              <a:gd name="connsiteY37" fmla="*/ 1097387 h 2237474"/>
              <a:gd name="connsiteX38" fmla="*/ 8665605 w 12192000"/>
              <a:gd name="connsiteY38" fmla="*/ 1110791 h 2237474"/>
              <a:gd name="connsiteX39" fmla="*/ 8584946 w 12192000"/>
              <a:gd name="connsiteY39" fmla="*/ 1135226 h 2237474"/>
              <a:gd name="connsiteX40" fmla="*/ 8419755 w 12192000"/>
              <a:gd name="connsiteY40" fmla="*/ 1216260 h 2237474"/>
              <a:gd name="connsiteX41" fmla="*/ 8411626 w 12192000"/>
              <a:gd name="connsiteY41" fmla="*/ 1214397 h 2237474"/>
              <a:gd name="connsiteX42" fmla="*/ 8363469 w 12192000"/>
              <a:gd name="connsiteY42" fmla="*/ 1246658 h 2237474"/>
              <a:gd name="connsiteX43" fmla="*/ 8275497 w 12192000"/>
              <a:gd name="connsiteY43" fmla="*/ 1264396 h 2237474"/>
              <a:gd name="connsiteX44" fmla="*/ 8206287 w 12192000"/>
              <a:gd name="connsiteY44" fmla="*/ 1273060 h 2237474"/>
              <a:gd name="connsiteX45" fmla="*/ 8139997 w 12192000"/>
              <a:gd name="connsiteY45" fmla="*/ 1282713 h 2237474"/>
              <a:gd name="connsiteX46" fmla="*/ 8074238 w 12192000"/>
              <a:gd name="connsiteY46" fmla="*/ 1301895 h 2237474"/>
              <a:gd name="connsiteX47" fmla="*/ 7942099 w 12192000"/>
              <a:gd name="connsiteY47" fmla="*/ 1336332 h 2237474"/>
              <a:gd name="connsiteX48" fmla="*/ 7902328 w 12192000"/>
              <a:gd name="connsiteY48" fmla="*/ 1345865 h 2237474"/>
              <a:gd name="connsiteX49" fmla="*/ 7840612 w 12192000"/>
              <a:gd name="connsiteY49" fmla="*/ 1369373 h 2237474"/>
              <a:gd name="connsiteX50" fmla="*/ 7786819 w 12192000"/>
              <a:gd name="connsiteY50" fmla="*/ 1378970 h 2237474"/>
              <a:gd name="connsiteX51" fmla="*/ 7548172 w 12192000"/>
              <a:gd name="connsiteY51" fmla="*/ 1417460 h 2237474"/>
              <a:gd name="connsiteX52" fmla="*/ 7483437 w 12192000"/>
              <a:gd name="connsiteY52" fmla="*/ 1478152 h 2237474"/>
              <a:gd name="connsiteX53" fmla="*/ 7377870 w 12192000"/>
              <a:gd name="connsiteY53" fmla="*/ 1523319 h 2237474"/>
              <a:gd name="connsiteX54" fmla="*/ 7230737 w 12192000"/>
              <a:gd name="connsiteY54" fmla="*/ 1562633 h 2237474"/>
              <a:gd name="connsiteX55" fmla="*/ 7224458 w 12192000"/>
              <a:gd name="connsiteY55" fmla="*/ 1573008 h 2237474"/>
              <a:gd name="connsiteX56" fmla="*/ 7183121 w 12192000"/>
              <a:gd name="connsiteY56" fmla="*/ 1595162 h 2237474"/>
              <a:gd name="connsiteX57" fmla="*/ 7164601 w 12192000"/>
              <a:gd name="connsiteY57" fmla="*/ 1606490 h 2237474"/>
              <a:gd name="connsiteX58" fmla="*/ 7031309 w 12192000"/>
              <a:gd name="connsiteY58" fmla="*/ 1619451 h 2237474"/>
              <a:gd name="connsiteX59" fmla="*/ 6900177 w 12192000"/>
              <a:gd name="connsiteY59" fmla="*/ 1636016 h 2237474"/>
              <a:gd name="connsiteX60" fmla="*/ 6795372 w 12192000"/>
              <a:gd name="connsiteY60" fmla="*/ 1644845 h 2237474"/>
              <a:gd name="connsiteX61" fmla="*/ 6692251 w 12192000"/>
              <a:gd name="connsiteY61" fmla="*/ 1656357 h 2237474"/>
              <a:gd name="connsiteX62" fmla="*/ 6655235 w 12192000"/>
              <a:gd name="connsiteY62" fmla="*/ 1661869 h 2237474"/>
              <a:gd name="connsiteX63" fmla="*/ 6554894 w 12192000"/>
              <a:gd name="connsiteY63" fmla="*/ 1664428 h 2237474"/>
              <a:gd name="connsiteX64" fmla="*/ 6516595 w 12192000"/>
              <a:gd name="connsiteY64" fmla="*/ 1667475 h 2237474"/>
              <a:gd name="connsiteX65" fmla="*/ 6508541 w 12192000"/>
              <a:gd name="connsiteY65" fmla="*/ 1668757 h 2237474"/>
              <a:gd name="connsiteX66" fmla="*/ 6471012 w 12192000"/>
              <a:gd name="connsiteY66" fmla="*/ 1678604 h 2237474"/>
              <a:gd name="connsiteX67" fmla="*/ 6364035 w 12192000"/>
              <a:gd name="connsiteY67" fmla="*/ 1667683 h 2237474"/>
              <a:gd name="connsiteX68" fmla="*/ 6280959 w 12192000"/>
              <a:gd name="connsiteY68" fmla="*/ 1689329 h 2237474"/>
              <a:gd name="connsiteX69" fmla="*/ 6243319 w 12192000"/>
              <a:gd name="connsiteY69" fmla="*/ 1695560 h 2237474"/>
              <a:gd name="connsiteX70" fmla="*/ 6098321 w 12192000"/>
              <a:gd name="connsiteY70" fmla="*/ 1721646 h 2237474"/>
              <a:gd name="connsiteX71" fmla="*/ 5880652 w 12192000"/>
              <a:gd name="connsiteY71" fmla="*/ 1779643 h 2237474"/>
              <a:gd name="connsiteX72" fmla="*/ 5785959 w 12192000"/>
              <a:gd name="connsiteY72" fmla="*/ 1775307 h 2237474"/>
              <a:gd name="connsiteX73" fmla="*/ 5643534 w 12192000"/>
              <a:gd name="connsiteY73" fmla="*/ 1802919 h 2237474"/>
              <a:gd name="connsiteX74" fmla="*/ 5518799 w 12192000"/>
              <a:gd name="connsiteY74" fmla="*/ 1818312 h 2237474"/>
              <a:gd name="connsiteX75" fmla="*/ 5505014 w 12192000"/>
              <a:gd name="connsiteY75" fmla="*/ 1819259 h 2237474"/>
              <a:gd name="connsiteX76" fmla="*/ 5453307 w 12192000"/>
              <a:gd name="connsiteY76" fmla="*/ 1815450 h 2237474"/>
              <a:gd name="connsiteX77" fmla="*/ 5221533 w 12192000"/>
              <a:gd name="connsiteY77" fmla="*/ 1846950 h 2237474"/>
              <a:gd name="connsiteX78" fmla="*/ 5149802 w 12192000"/>
              <a:gd name="connsiteY78" fmla="*/ 1844846 h 2237474"/>
              <a:gd name="connsiteX79" fmla="*/ 5114927 w 12192000"/>
              <a:gd name="connsiteY79" fmla="*/ 1847827 h 2237474"/>
              <a:gd name="connsiteX80" fmla="*/ 5108970 w 12192000"/>
              <a:gd name="connsiteY80" fmla="*/ 1847935 h 2237474"/>
              <a:gd name="connsiteX81" fmla="*/ 5067961 w 12192000"/>
              <a:gd name="connsiteY81" fmla="*/ 1845917 h 2237474"/>
              <a:gd name="connsiteX82" fmla="*/ 5007075 w 12192000"/>
              <a:gd name="connsiteY82" fmla="*/ 1838626 h 2237474"/>
              <a:gd name="connsiteX83" fmla="*/ 4944087 w 12192000"/>
              <a:gd name="connsiteY83" fmla="*/ 1823332 h 2237474"/>
              <a:gd name="connsiteX84" fmla="*/ 4907662 w 12192000"/>
              <a:gd name="connsiteY84" fmla="*/ 1816900 h 2237474"/>
              <a:gd name="connsiteX85" fmla="*/ 4882386 w 12192000"/>
              <a:gd name="connsiteY85" fmla="*/ 1809844 h 2237474"/>
              <a:gd name="connsiteX86" fmla="*/ 4811440 w 12192000"/>
              <a:gd name="connsiteY86" fmla="*/ 1804655 h 2237474"/>
              <a:gd name="connsiteX87" fmla="*/ 4691075 w 12192000"/>
              <a:gd name="connsiteY87" fmla="*/ 1801389 h 2237474"/>
              <a:gd name="connsiteX88" fmla="*/ 4640313 w 12192000"/>
              <a:gd name="connsiteY88" fmla="*/ 1784307 h 2237474"/>
              <a:gd name="connsiteX89" fmla="*/ 4536503 w 12192000"/>
              <a:gd name="connsiteY89" fmla="*/ 1785334 h 2237474"/>
              <a:gd name="connsiteX90" fmla="*/ 4513724 w 12192000"/>
              <a:gd name="connsiteY90" fmla="*/ 1791996 h 2237474"/>
              <a:gd name="connsiteX91" fmla="*/ 4459810 w 12192000"/>
              <a:gd name="connsiteY91" fmla="*/ 1797886 h 2237474"/>
              <a:gd name="connsiteX92" fmla="*/ 4379064 w 12192000"/>
              <a:gd name="connsiteY92" fmla="*/ 1817177 h 2237474"/>
              <a:gd name="connsiteX93" fmla="*/ 4290981 w 12192000"/>
              <a:gd name="connsiteY93" fmla="*/ 1839677 h 2237474"/>
              <a:gd name="connsiteX94" fmla="*/ 4238372 w 12192000"/>
              <a:gd name="connsiteY94" fmla="*/ 1851480 h 2237474"/>
              <a:gd name="connsiteX95" fmla="*/ 4232517 w 12192000"/>
              <a:gd name="connsiteY95" fmla="*/ 1852567 h 2237474"/>
              <a:gd name="connsiteX96" fmla="*/ 4191732 w 12192000"/>
              <a:gd name="connsiteY96" fmla="*/ 1857328 h 2237474"/>
              <a:gd name="connsiteX97" fmla="*/ 4065532 w 12192000"/>
              <a:gd name="connsiteY97" fmla="*/ 1855477 h 2237474"/>
              <a:gd name="connsiteX98" fmla="*/ 4028460 w 12192000"/>
              <a:gd name="connsiteY98" fmla="*/ 1855137 h 2237474"/>
              <a:gd name="connsiteX99" fmla="*/ 4002267 w 12192000"/>
              <a:gd name="connsiteY99" fmla="*/ 1852352 h 2237474"/>
              <a:gd name="connsiteX100" fmla="*/ 3931396 w 12192000"/>
              <a:gd name="connsiteY100" fmla="*/ 1858915 h 2237474"/>
              <a:gd name="connsiteX101" fmla="*/ 3812162 w 12192000"/>
              <a:gd name="connsiteY101" fmla="*/ 1875501 h 2237474"/>
              <a:gd name="connsiteX102" fmla="*/ 3758105 w 12192000"/>
              <a:gd name="connsiteY102" fmla="*/ 1871856 h 2237474"/>
              <a:gd name="connsiteX103" fmla="*/ 3715896 w 12192000"/>
              <a:gd name="connsiteY103" fmla="*/ 1881552 h 2237474"/>
              <a:gd name="connsiteX104" fmla="*/ 3567259 w 12192000"/>
              <a:gd name="connsiteY104" fmla="*/ 1893482 h 2237474"/>
              <a:gd name="connsiteX105" fmla="*/ 3405770 w 12192000"/>
              <a:gd name="connsiteY105" fmla="*/ 1904591 h 2237474"/>
              <a:gd name="connsiteX106" fmla="*/ 3280097 w 12192000"/>
              <a:gd name="connsiteY106" fmla="*/ 1919610 h 2237474"/>
              <a:gd name="connsiteX107" fmla="*/ 3123424 w 12192000"/>
              <a:gd name="connsiteY107" fmla="*/ 1952930 h 2237474"/>
              <a:gd name="connsiteX108" fmla="*/ 3009910 w 12192000"/>
              <a:gd name="connsiteY108" fmla="*/ 1957866 h 2237474"/>
              <a:gd name="connsiteX109" fmla="*/ 2995934 w 12192000"/>
              <a:gd name="connsiteY109" fmla="*/ 1967085 h 2237474"/>
              <a:gd name="connsiteX110" fmla="*/ 2980071 w 12192000"/>
              <a:gd name="connsiteY110" fmla="*/ 1972988 h 2237474"/>
              <a:gd name="connsiteX111" fmla="*/ 2942858 w 12192000"/>
              <a:gd name="connsiteY111" fmla="*/ 1981367 h 2237474"/>
              <a:gd name="connsiteX112" fmla="*/ 2875436 w 12192000"/>
              <a:gd name="connsiteY112" fmla="*/ 1996977 h 2237474"/>
              <a:gd name="connsiteX113" fmla="*/ 2874892 w 12192000"/>
              <a:gd name="connsiteY113" fmla="*/ 1996085 h 2237474"/>
              <a:gd name="connsiteX114" fmla="*/ 2864145 w 12192000"/>
              <a:gd name="connsiteY114" fmla="*/ 1994061 h 2237474"/>
              <a:gd name="connsiteX115" fmla="*/ 2843662 w 12192000"/>
              <a:gd name="connsiteY115" fmla="*/ 1992498 h 2237474"/>
              <a:gd name="connsiteX116" fmla="*/ 2796128 w 12192000"/>
              <a:gd name="connsiteY116" fmla="*/ 1976403 h 2237474"/>
              <a:gd name="connsiteX117" fmla="*/ 2756784 w 12192000"/>
              <a:gd name="connsiteY117" fmla="*/ 1985116 h 2237474"/>
              <a:gd name="connsiteX118" fmla="*/ 2748833 w 12192000"/>
              <a:gd name="connsiteY118" fmla="*/ 1986323 h 2237474"/>
              <a:gd name="connsiteX119" fmla="*/ 2748661 w 12192000"/>
              <a:gd name="connsiteY119" fmla="*/ 1986122 h 2237474"/>
              <a:gd name="connsiteX120" fmla="*/ 2740251 w 12192000"/>
              <a:gd name="connsiteY120" fmla="*/ 1986946 h 2237474"/>
              <a:gd name="connsiteX121" fmla="*/ 2718916 w 12192000"/>
              <a:gd name="connsiteY121" fmla="*/ 1990867 h 2237474"/>
              <a:gd name="connsiteX122" fmla="*/ 2713522 w 12192000"/>
              <a:gd name="connsiteY122" fmla="*/ 1990173 h 2237474"/>
              <a:gd name="connsiteX123" fmla="*/ 2680597 w 12192000"/>
              <a:gd name="connsiteY123" fmla="*/ 1984996 h 2237474"/>
              <a:gd name="connsiteX124" fmla="*/ 2578178 w 12192000"/>
              <a:gd name="connsiteY124" fmla="*/ 1990531 h 2237474"/>
              <a:gd name="connsiteX125" fmla="*/ 2476147 w 12192000"/>
              <a:gd name="connsiteY125" fmla="*/ 1998305 h 2237474"/>
              <a:gd name="connsiteX126" fmla="*/ 2373568 w 12192000"/>
              <a:gd name="connsiteY126" fmla="*/ 2003219 h 2237474"/>
              <a:gd name="connsiteX127" fmla="*/ 2321399 w 12192000"/>
              <a:gd name="connsiteY127" fmla="*/ 1989467 h 2237474"/>
              <a:gd name="connsiteX128" fmla="*/ 2315525 w 12192000"/>
              <a:gd name="connsiteY128" fmla="*/ 1989708 h 2237474"/>
              <a:gd name="connsiteX129" fmla="*/ 2300792 w 12192000"/>
              <a:gd name="connsiteY129" fmla="*/ 1994290 h 2237474"/>
              <a:gd name="connsiteX130" fmla="*/ 2295469 w 12192000"/>
              <a:gd name="connsiteY130" fmla="*/ 1996659 h 2237474"/>
              <a:gd name="connsiteX131" fmla="*/ 2287219 w 12192000"/>
              <a:gd name="connsiteY131" fmla="*/ 1998750 h 2237474"/>
              <a:gd name="connsiteX132" fmla="*/ 2286948 w 12192000"/>
              <a:gd name="connsiteY132" fmla="*/ 1998596 h 2237474"/>
              <a:gd name="connsiteX133" fmla="*/ 2243069 w 12192000"/>
              <a:gd name="connsiteY133" fmla="*/ 2015111 h 2237474"/>
              <a:gd name="connsiteX134" fmla="*/ 2186609 w 12192000"/>
              <a:gd name="connsiteY134" fmla="*/ 2008263 h 2237474"/>
              <a:gd name="connsiteX135" fmla="*/ 2164831 w 12192000"/>
              <a:gd name="connsiteY135" fmla="*/ 2010143 h 2237474"/>
              <a:gd name="connsiteX136" fmla="*/ 2152836 w 12192000"/>
              <a:gd name="connsiteY136" fmla="*/ 2010048 h 2237474"/>
              <a:gd name="connsiteX137" fmla="*/ 2117102 w 12192000"/>
              <a:gd name="connsiteY137" fmla="*/ 2023004 h 2237474"/>
              <a:gd name="connsiteX138" fmla="*/ 2111935 w 12192000"/>
              <a:gd name="connsiteY138" fmla="*/ 2023163 h 2237474"/>
              <a:gd name="connsiteX139" fmla="*/ 2089991 w 12192000"/>
              <a:gd name="connsiteY139" fmla="*/ 2034193 h 2237474"/>
              <a:gd name="connsiteX140" fmla="*/ 2058061 w 12192000"/>
              <a:gd name="connsiteY140" fmla="*/ 2047942 h 2237474"/>
              <a:gd name="connsiteX141" fmla="*/ 2055737 w 12192000"/>
              <a:gd name="connsiteY141" fmla="*/ 2047704 h 2237474"/>
              <a:gd name="connsiteX142" fmla="*/ 2042244 w 12192000"/>
              <a:gd name="connsiteY142" fmla="*/ 2055560 h 2237474"/>
              <a:gd name="connsiteX143" fmla="*/ 1976224 w 12192000"/>
              <a:gd name="connsiteY143" fmla="*/ 2074257 h 2237474"/>
              <a:gd name="connsiteX144" fmla="*/ 1877728 w 12192000"/>
              <a:gd name="connsiteY144" fmla="*/ 2101004 h 2237474"/>
              <a:gd name="connsiteX145" fmla="*/ 1759056 w 12192000"/>
              <a:gd name="connsiteY145" fmla="*/ 2125608 h 2237474"/>
              <a:gd name="connsiteX146" fmla="*/ 1637948 w 12192000"/>
              <a:gd name="connsiteY146" fmla="*/ 2172597 h 2237474"/>
              <a:gd name="connsiteX147" fmla="*/ 1434549 w 12192000"/>
              <a:gd name="connsiteY147" fmla="*/ 2234522 h 2237474"/>
              <a:gd name="connsiteX148" fmla="*/ 1398481 w 12192000"/>
              <a:gd name="connsiteY148" fmla="*/ 2237074 h 2237474"/>
              <a:gd name="connsiteX149" fmla="*/ 1398407 w 12192000"/>
              <a:gd name="connsiteY149" fmla="*/ 2237095 h 2237474"/>
              <a:gd name="connsiteX150" fmla="*/ 1370962 w 12192000"/>
              <a:gd name="connsiteY150" fmla="*/ 2237474 h 2237474"/>
              <a:gd name="connsiteX151" fmla="*/ 1356367 w 12192000"/>
              <a:gd name="connsiteY151" fmla="*/ 2235089 h 2237474"/>
              <a:gd name="connsiteX152" fmla="*/ 1324828 w 12192000"/>
              <a:gd name="connsiteY152" fmla="*/ 2231968 h 2237474"/>
              <a:gd name="connsiteX153" fmla="*/ 1297744 w 12192000"/>
              <a:gd name="connsiteY153" fmla="*/ 2235849 h 2237474"/>
              <a:gd name="connsiteX154" fmla="*/ 1286236 w 12192000"/>
              <a:gd name="connsiteY154" fmla="*/ 2233135 h 2237474"/>
              <a:gd name="connsiteX155" fmla="*/ 1283504 w 12192000"/>
              <a:gd name="connsiteY155" fmla="*/ 2233797 h 2237474"/>
              <a:gd name="connsiteX156" fmla="*/ 1279765 w 12192000"/>
              <a:gd name="connsiteY156" fmla="*/ 2229639 h 2237474"/>
              <a:gd name="connsiteX157" fmla="*/ 1195347 w 12192000"/>
              <a:gd name="connsiteY157" fmla="*/ 2212354 h 2237474"/>
              <a:gd name="connsiteX158" fmla="*/ 970251 w 12192000"/>
              <a:gd name="connsiteY158" fmla="*/ 2221029 h 2237474"/>
              <a:gd name="connsiteX159" fmla="*/ 812914 w 12192000"/>
              <a:gd name="connsiteY159" fmla="*/ 2202752 h 2237474"/>
              <a:gd name="connsiteX160" fmla="*/ 800195 w 12192000"/>
              <a:gd name="connsiteY160" fmla="*/ 2209407 h 2237474"/>
              <a:gd name="connsiteX161" fmla="*/ 784978 w 12192000"/>
              <a:gd name="connsiteY161" fmla="*/ 2212360 h 2237474"/>
              <a:gd name="connsiteX162" fmla="*/ 681987 w 12192000"/>
              <a:gd name="connsiteY162" fmla="*/ 2216757 h 2237474"/>
              <a:gd name="connsiteX163" fmla="*/ 669923 w 12192000"/>
              <a:gd name="connsiteY163" fmla="*/ 2211682 h 2237474"/>
              <a:gd name="connsiteX164" fmla="*/ 648680 w 12192000"/>
              <a:gd name="connsiteY164" fmla="*/ 2206229 h 2237474"/>
              <a:gd name="connsiteX165" fmla="*/ 597225 w 12192000"/>
              <a:gd name="connsiteY165" fmla="*/ 2180999 h 2237474"/>
              <a:gd name="connsiteX166" fmla="*/ 558449 w 12192000"/>
              <a:gd name="connsiteY166" fmla="*/ 2182346 h 2237474"/>
              <a:gd name="connsiteX167" fmla="*/ 550517 w 12192000"/>
              <a:gd name="connsiteY167" fmla="*/ 2182060 h 2237474"/>
              <a:gd name="connsiteX168" fmla="*/ 550309 w 12192000"/>
              <a:gd name="connsiteY168" fmla="*/ 2181825 h 2237474"/>
              <a:gd name="connsiteX169" fmla="*/ 541836 w 12192000"/>
              <a:gd name="connsiteY169" fmla="*/ 2181063 h 2237474"/>
              <a:gd name="connsiteX170" fmla="*/ 536057 w 12192000"/>
              <a:gd name="connsiteY170" fmla="*/ 2181537 h 2237474"/>
              <a:gd name="connsiteX171" fmla="*/ 520671 w 12192000"/>
              <a:gd name="connsiteY171" fmla="*/ 2180980 h 2237474"/>
              <a:gd name="connsiteX172" fmla="*/ 515024 w 12192000"/>
              <a:gd name="connsiteY172" fmla="*/ 2179258 h 2237474"/>
              <a:gd name="connsiteX173" fmla="*/ 512278 w 12192000"/>
              <a:gd name="connsiteY173" fmla="*/ 2176369 h 2237474"/>
              <a:gd name="connsiteX174" fmla="*/ 480419 w 12192000"/>
              <a:gd name="connsiteY174" fmla="*/ 2167807 h 2237474"/>
              <a:gd name="connsiteX175" fmla="*/ 413835 w 12192000"/>
              <a:gd name="connsiteY175" fmla="*/ 2156783 h 2237474"/>
              <a:gd name="connsiteX176" fmla="*/ 376513 w 12192000"/>
              <a:gd name="connsiteY176" fmla="*/ 2154014 h 2237474"/>
              <a:gd name="connsiteX177" fmla="*/ 273386 w 12192000"/>
              <a:gd name="connsiteY177" fmla="*/ 2142551 h 2237474"/>
              <a:gd name="connsiteX178" fmla="*/ 169207 w 12192000"/>
              <a:gd name="connsiteY178" fmla="*/ 2128100 h 2237474"/>
              <a:gd name="connsiteX179" fmla="*/ 93149 w 12192000"/>
              <a:gd name="connsiteY179" fmla="*/ 2105324 h 2237474"/>
              <a:gd name="connsiteX180" fmla="*/ 88109 w 12192000"/>
              <a:gd name="connsiteY180" fmla="*/ 2106704 h 2237474"/>
              <a:gd name="connsiteX181" fmla="*/ 80022 w 12192000"/>
              <a:gd name="connsiteY181" fmla="*/ 2107254 h 2237474"/>
              <a:gd name="connsiteX182" fmla="*/ 79717 w 12192000"/>
              <a:gd name="connsiteY182" fmla="*/ 2107046 h 2237474"/>
              <a:gd name="connsiteX183" fmla="*/ 72352 w 12192000"/>
              <a:gd name="connsiteY183" fmla="*/ 2107991 h 2237474"/>
              <a:gd name="connsiteX184" fmla="*/ 37645 w 12192000"/>
              <a:gd name="connsiteY184" fmla="*/ 2115401 h 2237474"/>
              <a:gd name="connsiteX185" fmla="*/ 4572 w 12192000"/>
              <a:gd name="connsiteY185" fmla="*/ 2111091 h 2237474"/>
              <a:gd name="connsiteX186" fmla="*/ 0 w 12192000"/>
              <a:gd name="connsiteY186" fmla="*/ 2110468 h 2237474"/>
              <a:gd name="connsiteX187" fmla="*/ 0 w 12192000"/>
              <a:gd name="connsiteY187"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20512 w 12192000"/>
              <a:gd name="connsiteY6" fmla="*/ 745392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46594 w 12192000"/>
              <a:gd name="connsiteY12" fmla="*/ 765069 h 2237474"/>
              <a:gd name="connsiteX13" fmla="*/ 10739478 w 12192000"/>
              <a:gd name="connsiteY13" fmla="*/ 776841 h 2237474"/>
              <a:gd name="connsiteX14" fmla="*/ 10458762 w 12192000"/>
              <a:gd name="connsiteY14" fmla="*/ 755400 h 2237474"/>
              <a:gd name="connsiteX15" fmla="*/ 10211200 w 12192000"/>
              <a:gd name="connsiteY15" fmla="*/ 767513 h 2237474"/>
              <a:gd name="connsiteX16" fmla="*/ 10167995 w 12192000"/>
              <a:gd name="connsiteY16" fmla="*/ 760843 h 2237474"/>
              <a:gd name="connsiteX17" fmla="*/ 9997044 w 12192000"/>
              <a:gd name="connsiteY17" fmla="*/ 780129 h 2237474"/>
              <a:gd name="connsiteX18" fmla="*/ 9943887 w 12192000"/>
              <a:gd name="connsiteY18" fmla="*/ 804141 h 2237474"/>
              <a:gd name="connsiteX19" fmla="*/ 9918248 w 12192000"/>
              <a:gd name="connsiteY19" fmla="*/ 816628 h 2237474"/>
              <a:gd name="connsiteX20" fmla="*/ 9767091 w 12192000"/>
              <a:gd name="connsiteY20" fmla="*/ 870550 h 2237474"/>
              <a:gd name="connsiteX21" fmla="*/ 9683005 w 12192000"/>
              <a:gd name="connsiteY21" fmla="*/ 894128 h 2237474"/>
              <a:gd name="connsiteX22" fmla="*/ 9594438 w 12192000"/>
              <a:gd name="connsiteY22" fmla="*/ 919051 h 2237474"/>
              <a:gd name="connsiteX23" fmla="*/ 9544189 w 12192000"/>
              <a:gd name="connsiteY23" fmla="*/ 938966 h 2237474"/>
              <a:gd name="connsiteX24" fmla="*/ 9500499 w 12192000"/>
              <a:gd name="connsiteY24" fmla="*/ 954680 h 2237474"/>
              <a:gd name="connsiteX25" fmla="*/ 9428195 w 12192000"/>
              <a:gd name="connsiteY25" fmla="*/ 986225 h 2237474"/>
              <a:gd name="connsiteX26" fmla="*/ 9410017 w 12192000"/>
              <a:gd name="connsiteY26" fmla="*/ 993931 h 2237474"/>
              <a:gd name="connsiteX27" fmla="*/ 9392919 w 12192000"/>
              <a:gd name="connsiteY27" fmla="*/ 994656 h 2237474"/>
              <a:gd name="connsiteX28" fmla="*/ 9268019 w 12192000"/>
              <a:gd name="connsiteY28" fmla="*/ 1007442 h 2237474"/>
              <a:gd name="connsiteX29" fmla="*/ 9234662 w 12192000"/>
              <a:gd name="connsiteY29" fmla="*/ 1023056 h 2237474"/>
              <a:gd name="connsiteX30" fmla="*/ 9181033 w 12192000"/>
              <a:gd name="connsiteY30" fmla="*/ 1037921 h 2237474"/>
              <a:gd name="connsiteX31" fmla="*/ 9155969 w 12192000"/>
              <a:gd name="connsiteY31" fmla="*/ 1046804 h 2237474"/>
              <a:gd name="connsiteX32" fmla="*/ 9133985 w 12192000"/>
              <a:gd name="connsiteY32" fmla="*/ 1046450 h 2237474"/>
              <a:gd name="connsiteX33" fmla="*/ 9003462 w 12192000"/>
              <a:gd name="connsiteY33" fmla="*/ 1042406 h 2237474"/>
              <a:gd name="connsiteX34" fmla="*/ 8968445 w 12192000"/>
              <a:gd name="connsiteY34" fmla="*/ 1052169 h 2237474"/>
              <a:gd name="connsiteX35" fmla="*/ 8886001 w 12192000"/>
              <a:gd name="connsiteY35" fmla="*/ 1067468 h 2237474"/>
              <a:gd name="connsiteX36" fmla="*/ 8838610 w 12192000"/>
              <a:gd name="connsiteY36" fmla="*/ 1075091 h 2237474"/>
              <a:gd name="connsiteX37" fmla="*/ 8750383 w 12192000"/>
              <a:gd name="connsiteY37" fmla="*/ 1097387 h 2237474"/>
              <a:gd name="connsiteX38" fmla="*/ 8665605 w 12192000"/>
              <a:gd name="connsiteY38" fmla="*/ 1110791 h 2237474"/>
              <a:gd name="connsiteX39" fmla="*/ 8584946 w 12192000"/>
              <a:gd name="connsiteY39" fmla="*/ 1135226 h 2237474"/>
              <a:gd name="connsiteX40" fmla="*/ 8419755 w 12192000"/>
              <a:gd name="connsiteY40" fmla="*/ 1216260 h 2237474"/>
              <a:gd name="connsiteX41" fmla="*/ 8411626 w 12192000"/>
              <a:gd name="connsiteY41" fmla="*/ 1214397 h 2237474"/>
              <a:gd name="connsiteX42" fmla="*/ 8363469 w 12192000"/>
              <a:gd name="connsiteY42" fmla="*/ 1246658 h 2237474"/>
              <a:gd name="connsiteX43" fmla="*/ 8275497 w 12192000"/>
              <a:gd name="connsiteY43" fmla="*/ 1264396 h 2237474"/>
              <a:gd name="connsiteX44" fmla="*/ 8206287 w 12192000"/>
              <a:gd name="connsiteY44" fmla="*/ 1273060 h 2237474"/>
              <a:gd name="connsiteX45" fmla="*/ 8139997 w 12192000"/>
              <a:gd name="connsiteY45" fmla="*/ 1282713 h 2237474"/>
              <a:gd name="connsiteX46" fmla="*/ 8074238 w 12192000"/>
              <a:gd name="connsiteY46" fmla="*/ 1301895 h 2237474"/>
              <a:gd name="connsiteX47" fmla="*/ 7942099 w 12192000"/>
              <a:gd name="connsiteY47" fmla="*/ 1336332 h 2237474"/>
              <a:gd name="connsiteX48" fmla="*/ 7902328 w 12192000"/>
              <a:gd name="connsiteY48" fmla="*/ 1345865 h 2237474"/>
              <a:gd name="connsiteX49" fmla="*/ 7840612 w 12192000"/>
              <a:gd name="connsiteY49" fmla="*/ 1369373 h 2237474"/>
              <a:gd name="connsiteX50" fmla="*/ 7786819 w 12192000"/>
              <a:gd name="connsiteY50" fmla="*/ 1378970 h 2237474"/>
              <a:gd name="connsiteX51" fmla="*/ 7548172 w 12192000"/>
              <a:gd name="connsiteY51" fmla="*/ 1417460 h 2237474"/>
              <a:gd name="connsiteX52" fmla="*/ 7483437 w 12192000"/>
              <a:gd name="connsiteY52" fmla="*/ 1478152 h 2237474"/>
              <a:gd name="connsiteX53" fmla="*/ 7377870 w 12192000"/>
              <a:gd name="connsiteY53" fmla="*/ 1523319 h 2237474"/>
              <a:gd name="connsiteX54" fmla="*/ 7230737 w 12192000"/>
              <a:gd name="connsiteY54" fmla="*/ 1562633 h 2237474"/>
              <a:gd name="connsiteX55" fmla="*/ 7224458 w 12192000"/>
              <a:gd name="connsiteY55" fmla="*/ 1573008 h 2237474"/>
              <a:gd name="connsiteX56" fmla="*/ 7183121 w 12192000"/>
              <a:gd name="connsiteY56" fmla="*/ 1595162 h 2237474"/>
              <a:gd name="connsiteX57" fmla="*/ 7164601 w 12192000"/>
              <a:gd name="connsiteY57" fmla="*/ 1606490 h 2237474"/>
              <a:gd name="connsiteX58" fmla="*/ 7031309 w 12192000"/>
              <a:gd name="connsiteY58" fmla="*/ 1619451 h 2237474"/>
              <a:gd name="connsiteX59" fmla="*/ 6900177 w 12192000"/>
              <a:gd name="connsiteY59" fmla="*/ 1636016 h 2237474"/>
              <a:gd name="connsiteX60" fmla="*/ 6795372 w 12192000"/>
              <a:gd name="connsiteY60" fmla="*/ 1644845 h 2237474"/>
              <a:gd name="connsiteX61" fmla="*/ 6692251 w 12192000"/>
              <a:gd name="connsiteY61" fmla="*/ 1656357 h 2237474"/>
              <a:gd name="connsiteX62" fmla="*/ 6655235 w 12192000"/>
              <a:gd name="connsiteY62" fmla="*/ 1661869 h 2237474"/>
              <a:gd name="connsiteX63" fmla="*/ 6554894 w 12192000"/>
              <a:gd name="connsiteY63" fmla="*/ 1664428 h 2237474"/>
              <a:gd name="connsiteX64" fmla="*/ 6516595 w 12192000"/>
              <a:gd name="connsiteY64" fmla="*/ 1667475 h 2237474"/>
              <a:gd name="connsiteX65" fmla="*/ 6508541 w 12192000"/>
              <a:gd name="connsiteY65" fmla="*/ 1668757 h 2237474"/>
              <a:gd name="connsiteX66" fmla="*/ 6471012 w 12192000"/>
              <a:gd name="connsiteY66" fmla="*/ 1678604 h 2237474"/>
              <a:gd name="connsiteX67" fmla="*/ 6364035 w 12192000"/>
              <a:gd name="connsiteY67" fmla="*/ 1667683 h 2237474"/>
              <a:gd name="connsiteX68" fmla="*/ 6280959 w 12192000"/>
              <a:gd name="connsiteY68" fmla="*/ 1689329 h 2237474"/>
              <a:gd name="connsiteX69" fmla="*/ 6243319 w 12192000"/>
              <a:gd name="connsiteY69" fmla="*/ 1695560 h 2237474"/>
              <a:gd name="connsiteX70" fmla="*/ 6098321 w 12192000"/>
              <a:gd name="connsiteY70" fmla="*/ 1721646 h 2237474"/>
              <a:gd name="connsiteX71" fmla="*/ 5880652 w 12192000"/>
              <a:gd name="connsiteY71" fmla="*/ 1779643 h 2237474"/>
              <a:gd name="connsiteX72" fmla="*/ 5785959 w 12192000"/>
              <a:gd name="connsiteY72" fmla="*/ 1775307 h 2237474"/>
              <a:gd name="connsiteX73" fmla="*/ 5643534 w 12192000"/>
              <a:gd name="connsiteY73" fmla="*/ 1802919 h 2237474"/>
              <a:gd name="connsiteX74" fmla="*/ 5518799 w 12192000"/>
              <a:gd name="connsiteY74" fmla="*/ 1818312 h 2237474"/>
              <a:gd name="connsiteX75" fmla="*/ 5505014 w 12192000"/>
              <a:gd name="connsiteY75" fmla="*/ 1819259 h 2237474"/>
              <a:gd name="connsiteX76" fmla="*/ 5453307 w 12192000"/>
              <a:gd name="connsiteY76" fmla="*/ 1815450 h 2237474"/>
              <a:gd name="connsiteX77" fmla="*/ 5221533 w 12192000"/>
              <a:gd name="connsiteY77" fmla="*/ 1846950 h 2237474"/>
              <a:gd name="connsiteX78" fmla="*/ 5149802 w 12192000"/>
              <a:gd name="connsiteY78" fmla="*/ 1844846 h 2237474"/>
              <a:gd name="connsiteX79" fmla="*/ 5114927 w 12192000"/>
              <a:gd name="connsiteY79" fmla="*/ 1847827 h 2237474"/>
              <a:gd name="connsiteX80" fmla="*/ 5108970 w 12192000"/>
              <a:gd name="connsiteY80" fmla="*/ 1847935 h 2237474"/>
              <a:gd name="connsiteX81" fmla="*/ 5067961 w 12192000"/>
              <a:gd name="connsiteY81" fmla="*/ 1845917 h 2237474"/>
              <a:gd name="connsiteX82" fmla="*/ 5007075 w 12192000"/>
              <a:gd name="connsiteY82" fmla="*/ 1838626 h 2237474"/>
              <a:gd name="connsiteX83" fmla="*/ 4944087 w 12192000"/>
              <a:gd name="connsiteY83" fmla="*/ 1823332 h 2237474"/>
              <a:gd name="connsiteX84" fmla="*/ 4907662 w 12192000"/>
              <a:gd name="connsiteY84" fmla="*/ 1816900 h 2237474"/>
              <a:gd name="connsiteX85" fmla="*/ 4882386 w 12192000"/>
              <a:gd name="connsiteY85" fmla="*/ 1809844 h 2237474"/>
              <a:gd name="connsiteX86" fmla="*/ 4811440 w 12192000"/>
              <a:gd name="connsiteY86" fmla="*/ 1804655 h 2237474"/>
              <a:gd name="connsiteX87" fmla="*/ 4691075 w 12192000"/>
              <a:gd name="connsiteY87" fmla="*/ 1801389 h 2237474"/>
              <a:gd name="connsiteX88" fmla="*/ 4640313 w 12192000"/>
              <a:gd name="connsiteY88" fmla="*/ 1784307 h 2237474"/>
              <a:gd name="connsiteX89" fmla="*/ 4536503 w 12192000"/>
              <a:gd name="connsiteY89" fmla="*/ 1785334 h 2237474"/>
              <a:gd name="connsiteX90" fmla="*/ 4513724 w 12192000"/>
              <a:gd name="connsiteY90" fmla="*/ 1791996 h 2237474"/>
              <a:gd name="connsiteX91" fmla="*/ 4459810 w 12192000"/>
              <a:gd name="connsiteY91" fmla="*/ 1797886 h 2237474"/>
              <a:gd name="connsiteX92" fmla="*/ 4379064 w 12192000"/>
              <a:gd name="connsiteY92" fmla="*/ 1817177 h 2237474"/>
              <a:gd name="connsiteX93" fmla="*/ 4290981 w 12192000"/>
              <a:gd name="connsiteY93" fmla="*/ 1839677 h 2237474"/>
              <a:gd name="connsiteX94" fmla="*/ 4238372 w 12192000"/>
              <a:gd name="connsiteY94" fmla="*/ 1851480 h 2237474"/>
              <a:gd name="connsiteX95" fmla="*/ 4232517 w 12192000"/>
              <a:gd name="connsiteY95" fmla="*/ 1852567 h 2237474"/>
              <a:gd name="connsiteX96" fmla="*/ 4191732 w 12192000"/>
              <a:gd name="connsiteY96" fmla="*/ 1857328 h 2237474"/>
              <a:gd name="connsiteX97" fmla="*/ 4065532 w 12192000"/>
              <a:gd name="connsiteY97" fmla="*/ 1855477 h 2237474"/>
              <a:gd name="connsiteX98" fmla="*/ 4028460 w 12192000"/>
              <a:gd name="connsiteY98" fmla="*/ 1855137 h 2237474"/>
              <a:gd name="connsiteX99" fmla="*/ 4002267 w 12192000"/>
              <a:gd name="connsiteY99" fmla="*/ 1852352 h 2237474"/>
              <a:gd name="connsiteX100" fmla="*/ 3931396 w 12192000"/>
              <a:gd name="connsiteY100" fmla="*/ 1858915 h 2237474"/>
              <a:gd name="connsiteX101" fmla="*/ 3812162 w 12192000"/>
              <a:gd name="connsiteY101" fmla="*/ 1875501 h 2237474"/>
              <a:gd name="connsiteX102" fmla="*/ 3758105 w 12192000"/>
              <a:gd name="connsiteY102" fmla="*/ 1871856 h 2237474"/>
              <a:gd name="connsiteX103" fmla="*/ 3715896 w 12192000"/>
              <a:gd name="connsiteY103" fmla="*/ 1881552 h 2237474"/>
              <a:gd name="connsiteX104" fmla="*/ 3567259 w 12192000"/>
              <a:gd name="connsiteY104" fmla="*/ 1893482 h 2237474"/>
              <a:gd name="connsiteX105" fmla="*/ 3405770 w 12192000"/>
              <a:gd name="connsiteY105" fmla="*/ 1904591 h 2237474"/>
              <a:gd name="connsiteX106" fmla="*/ 3280097 w 12192000"/>
              <a:gd name="connsiteY106" fmla="*/ 1919610 h 2237474"/>
              <a:gd name="connsiteX107" fmla="*/ 3123424 w 12192000"/>
              <a:gd name="connsiteY107" fmla="*/ 1952930 h 2237474"/>
              <a:gd name="connsiteX108" fmla="*/ 3009910 w 12192000"/>
              <a:gd name="connsiteY108" fmla="*/ 1957866 h 2237474"/>
              <a:gd name="connsiteX109" fmla="*/ 2995934 w 12192000"/>
              <a:gd name="connsiteY109" fmla="*/ 1967085 h 2237474"/>
              <a:gd name="connsiteX110" fmla="*/ 2942858 w 12192000"/>
              <a:gd name="connsiteY110" fmla="*/ 1981367 h 2237474"/>
              <a:gd name="connsiteX111" fmla="*/ 2875436 w 12192000"/>
              <a:gd name="connsiteY111" fmla="*/ 1996977 h 2237474"/>
              <a:gd name="connsiteX112" fmla="*/ 2874892 w 12192000"/>
              <a:gd name="connsiteY112" fmla="*/ 1996085 h 2237474"/>
              <a:gd name="connsiteX113" fmla="*/ 2864145 w 12192000"/>
              <a:gd name="connsiteY113" fmla="*/ 1994061 h 2237474"/>
              <a:gd name="connsiteX114" fmla="*/ 2843662 w 12192000"/>
              <a:gd name="connsiteY114" fmla="*/ 1992498 h 2237474"/>
              <a:gd name="connsiteX115" fmla="*/ 2796128 w 12192000"/>
              <a:gd name="connsiteY115" fmla="*/ 1976403 h 2237474"/>
              <a:gd name="connsiteX116" fmla="*/ 2756784 w 12192000"/>
              <a:gd name="connsiteY116" fmla="*/ 1985116 h 2237474"/>
              <a:gd name="connsiteX117" fmla="*/ 2748833 w 12192000"/>
              <a:gd name="connsiteY117" fmla="*/ 1986323 h 2237474"/>
              <a:gd name="connsiteX118" fmla="*/ 2748661 w 12192000"/>
              <a:gd name="connsiteY118" fmla="*/ 1986122 h 2237474"/>
              <a:gd name="connsiteX119" fmla="*/ 2740251 w 12192000"/>
              <a:gd name="connsiteY119" fmla="*/ 1986946 h 2237474"/>
              <a:gd name="connsiteX120" fmla="*/ 2718916 w 12192000"/>
              <a:gd name="connsiteY120" fmla="*/ 1990867 h 2237474"/>
              <a:gd name="connsiteX121" fmla="*/ 2713522 w 12192000"/>
              <a:gd name="connsiteY121" fmla="*/ 1990173 h 2237474"/>
              <a:gd name="connsiteX122" fmla="*/ 2680597 w 12192000"/>
              <a:gd name="connsiteY122" fmla="*/ 1984996 h 2237474"/>
              <a:gd name="connsiteX123" fmla="*/ 2578178 w 12192000"/>
              <a:gd name="connsiteY123" fmla="*/ 1990531 h 2237474"/>
              <a:gd name="connsiteX124" fmla="*/ 2476147 w 12192000"/>
              <a:gd name="connsiteY124" fmla="*/ 1998305 h 2237474"/>
              <a:gd name="connsiteX125" fmla="*/ 2373568 w 12192000"/>
              <a:gd name="connsiteY125" fmla="*/ 2003219 h 2237474"/>
              <a:gd name="connsiteX126" fmla="*/ 2321399 w 12192000"/>
              <a:gd name="connsiteY126" fmla="*/ 1989467 h 2237474"/>
              <a:gd name="connsiteX127" fmla="*/ 2315525 w 12192000"/>
              <a:gd name="connsiteY127" fmla="*/ 1989708 h 2237474"/>
              <a:gd name="connsiteX128" fmla="*/ 2300792 w 12192000"/>
              <a:gd name="connsiteY128" fmla="*/ 1994290 h 2237474"/>
              <a:gd name="connsiteX129" fmla="*/ 2295469 w 12192000"/>
              <a:gd name="connsiteY129" fmla="*/ 1996659 h 2237474"/>
              <a:gd name="connsiteX130" fmla="*/ 2287219 w 12192000"/>
              <a:gd name="connsiteY130" fmla="*/ 1998750 h 2237474"/>
              <a:gd name="connsiteX131" fmla="*/ 2286948 w 12192000"/>
              <a:gd name="connsiteY131" fmla="*/ 1998596 h 2237474"/>
              <a:gd name="connsiteX132" fmla="*/ 2243069 w 12192000"/>
              <a:gd name="connsiteY132" fmla="*/ 2015111 h 2237474"/>
              <a:gd name="connsiteX133" fmla="*/ 2186609 w 12192000"/>
              <a:gd name="connsiteY133" fmla="*/ 2008263 h 2237474"/>
              <a:gd name="connsiteX134" fmla="*/ 2164831 w 12192000"/>
              <a:gd name="connsiteY134" fmla="*/ 2010143 h 2237474"/>
              <a:gd name="connsiteX135" fmla="*/ 2152836 w 12192000"/>
              <a:gd name="connsiteY135" fmla="*/ 2010048 h 2237474"/>
              <a:gd name="connsiteX136" fmla="*/ 2117102 w 12192000"/>
              <a:gd name="connsiteY136" fmla="*/ 2023004 h 2237474"/>
              <a:gd name="connsiteX137" fmla="*/ 2111935 w 12192000"/>
              <a:gd name="connsiteY137" fmla="*/ 2023163 h 2237474"/>
              <a:gd name="connsiteX138" fmla="*/ 2089991 w 12192000"/>
              <a:gd name="connsiteY138" fmla="*/ 2034193 h 2237474"/>
              <a:gd name="connsiteX139" fmla="*/ 2058061 w 12192000"/>
              <a:gd name="connsiteY139" fmla="*/ 2047942 h 2237474"/>
              <a:gd name="connsiteX140" fmla="*/ 2055737 w 12192000"/>
              <a:gd name="connsiteY140" fmla="*/ 2047704 h 2237474"/>
              <a:gd name="connsiteX141" fmla="*/ 2042244 w 12192000"/>
              <a:gd name="connsiteY141" fmla="*/ 2055560 h 2237474"/>
              <a:gd name="connsiteX142" fmla="*/ 1976224 w 12192000"/>
              <a:gd name="connsiteY142" fmla="*/ 2074257 h 2237474"/>
              <a:gd name="connsiteX143" fmla="*/ 1877728 w 12192000"/>
              <a:gd name="connsiteY143" fmla="*/ 2101004 h 2237474"/>
              <a:gd name="connsiteX144" fmla="*/ 1759056 w 12192000"/>
              <a:gd name="connsiteY144" fmla="*/ 2125608 h 2237474"/>
              <a:gd name="connsiteX145" fmla="*/ 1637948 w 12192000"/>
              <a:gd name="connsiteY145" fmla="*/ 2172597 h 2237474"/>
              <a:gd name="connsiteX146" fmla="*/ 1434549 w 12192000"/>
              <a:gd name="connsiteY146" fmla="*/ 2234522 h 2237474"/>
              <a:gd name="connsiteX147" fmla="*/ 1398481 w 12192000"/>
              <a:gd name="connsiteY147" fmla="*/ 2237074 h 2237474"/>
              <a:gd name="connsiteX148" fmla="*/ 1398407 w 12192000"/>
              <a:gd name="connsiteY148" fmla="*/ 2237095 h 2237474"/>
              <a:gd name="connsiteX149" fmla="*/ 1370962 w 12192000"/>
              <a:gd name="connsiteY149" fmla="*/ 2237474 h 2237474"/>
              <a:gd name="connsiteX150" fmla="*/ 1356367 w 12192000"/>
              <a:gd name="connsiteY150" fmla="*/ 2235089 h 2237474"/>
              <a:gd name="connsiteX151" fmla="*/ 1324828 w 12192000"/>
              <a:gd name="connsiteY151" fmla="*/ 2231968 h 2237474"/>
              <a:gd name="connsiteX152" fmla="*/ 1297744 w 12192000"/>
              <a:gd name="connsiteY152" fmla="*/ 2235849 h 2237474"/>
              <a:gd name="connsiteX153" fmla="*/ 1286236 w 12192000"/>
              <a:gd name="connsiteY153" fmla="*/ 2233135 h 2237474"/>
              <a:gd name="connsiteX154" fmla="*/ 1283504 w 12192000"/>
              <a:gd name="connsiteY154" fmla="*/ 2233797 h 2237474"/>
              <a:gd name="connsiteX155" fmla="*/ 1279765 w 12192000"/>
              <a:gd name="connsiteY155" fmla="*/ 2229639 h 2237474"/>
              <a:gd name="connsiteX156" fmla="*/ 1195347 w 12192000"/>
              <a:gd name="connsiteY156" fmla="*/ 2212354 h 2237474"/>
              <a:gd name="connsiteX157" fmla="*/ 970251 w 12192000"/>
              <a:gd name="connsiteY157" fmla="*/ 2221029 h 2237474"/>
              <a:gd name="connsiteX158" fmla="*/ 812914 w 12192000"/>
              <a:gd name="connsiteY158" fmla="*/ 2202752 h 2237474"/>
              <a:gd name="connsiteX159" fmla="*/ 800195 w 12192000"/>
              <a:gd name="connsiteY159" fmla="*/ 2209407 h 2237474"/>
              <a:gd name="connsiteX160" fmla="*/ 784978 w 12192000"/>
              <a:gd name="connsiteY160" fmla="*/ 2212360 h 2237474"/>
              <a:gd name="connsiteX161" fmla="*/ 681987 w 12192000"/>
              <a:gd name="connsiteY161" fmla="*/ 2216757 h 2237474"/>
              <a:gd name="connsiteX162" fmla="*/ 669923 w 12192000"/>
              <a:gd name="connsiteY162" fmla="*/ 2211682 h 2237474"/>
              <a:gd name="connsiteX163" fmla="*/ 648680 w 12192000"/>
              <a:gd name="connsiteY163" fmla="*/ 2206229 h 2237474"/>
              <a:gd name="connsiteX164" fmla="*/ 597225 w 12192000"/>
              <a:gd name="connsiteY164" fmla="*/ 2180999 h 2237474"/>
              <a:gd name="connsiteX165" fmla="*/ 558449 w 12192000"/>
              <a:gd name="connsiteY165" fmla="*/ 2182346 h 2237474"/>
              <a:gd name="connsiteX166" fmla="*/ 550517 w 12192000"/>
              <a:gd name="connsiteY166" fmla="*/ 2182060 h 2237474"/>
              <a:gd name="connsiteX167" fmla="*/ 550309 w 12192000"/>
              <a:gd name="connsiteY167" fmla="*/ 2181825 h 2237474"/>
              <a:gd name="connsiteX168" fmla="*/ 541836 w 12192000"/>
              <a:gd name="connsiteY168" fmla="*/ 2181063 h 2237474"/>
              <a:gd name="connsiteX169" fmla="*/ 536057 w 12192000"/>
              <a:gd name="connsiteY169" fmla="*/ 2181537 h 2237474"/>
              <a:gd name="connsiteX170" fmla="*/ 520671 w 12192000"/>
              <a:gd name="connsiteY170" fmla="*/ 2180980 h 2237474"/>
              <a:gd name="connsiteX171" fmla="*/ 515024 w 12192000"/>
              <a:gd name="connsiteY171" fmla="*/ 2179258 h 2237474"/>
              <a:gd name="connsiteX172" fmla="*/ 512278 w 12192000"/>
              <a:gd name="connsiteY172" fmla="*/ 2176369 h 2237474"/>
              <a:gd name="connsiteX173" fmla="*/ 480419 w 12192000"/>
              <a:gd name="connsiteY173" fmla="*/ 2167807 h 2237474"/>
              <a:gd name="connsiteX174" fmla="*/ 413835 w 12192000"/>
              <a:gd name="connsiteY174" fmla="*/ 2156783 h 2237474"/>
              <a:gd name="connsiteX175" fmla="*/ 376513 w 12192000"/>
              <a:gd name="connsiteY175" fmla="*/ 2154014 h 2237474"/>
              <a:gd name="connsiteX176" fmla="*/ 273386 w 12192000"/>
              <a:gd name="connsiteY176" fmla="*/ 2142551 h 2237474"/>
              <a:gd name="connsiteX177" fmla="*/ 169207 w 12192000"/>
              <a:gd name="connsiteY177" fmla="*/ 2128100 h 2237474"/>
              <a:gd name="connsiteX178" fmla="*/ 93149 w 12192000"/>
              <a:gd name="connsiteY178" fmla="*/ 2105324 h 2237474"/>
              <a:gd name="connsiteX179" fmla="*/ 88109 w 12192000"/>
              <a:gd name="connsiteY179" fmla="*/ 2106704 h 2237474"/>
              <a:gd name="connsiteX180" fmla="*/ 80022 w 12192000"/>
              <a:gd name="connsiteY180" fmla="*/ 2107254 h 2237474"/>
              <a:gd name="connsiteX181" fmla="*/ 79717 w 12192000"/>
              <a:gd name="connsiteY181" fmla="*/ 2107046 h 2237474"/>
              <a:gd name="connsiteX182" fmla="*/ 72352 w 12192000"/>
              <a:gd name="connsiteY182" fmla="*/ 2107991 h 2237474"/>
              <a:gd name="connsiteX183" fmla="*/ 37645 w 12192000"/>
              <a:gd name="connsiteY183" fmla="*/ 2115401 h 2237474"/>
              <a:gd name="connsiteX184" fmla="*/ 4572 w 12192000"/>
              <a:gd name="connsiteY184" fmla="*/ 2111091 h 2237474"/>
              <a:gd name="connsiteX185" fmla="*/ 0 w 12192000"/>
              <a:gd name="connsiteY185" fmla="*/ 2110468 h 2237474"/>
              <a:gd name="connsiteX186" fmla="*/ 0 w 12192000"/>
              <a:gd name="connsiteY186"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20512 w 12192000"/>
              <a:gd name="connsiteY6" fmla="*/ 745392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46594 w 12192000"/>
              <a:gd name="connsiteY12" fmla="*/ 765069 h 2237474"/>
              <a:gd name="connsiteX13" fmla="*/ 10739478 w 12192000"/>
              <a:gd name="connsiteY13" fmla="*/ 776841 h 2237474"/>
              <a:gd name="connsiteX14" fmla="*/ 10458762 w 12192000"/>
              <a:gd name="connsiteY14" fmla="*/ 755400 h 2237474"/>
              <a:gd name="connsiteX15" fmla="*/ 10211200 w 12192000"/>
              <a:gd name="connsiteY15" fmla="*/ 767513 h 2237474"/>
              <a:gd name="connsiteX16" fmla="*/ 10167995 w 12192000"/>
              <a:gd name="connsiteY16" fmla="*/ 760843 h 2237474"/>
              <a:gd name="connsiteX17" fmla="*/ 9997044 w 12192000"/>
              <a:gd name="connsiteY17" fmla="*/ 780129 h 2237474"/>
              <a:gd name="connsiteX18" fmla="*/ 9943887 w 12192000"/>
              <a:gd name="connsiteY18" fmla="*/ 804141 h 2237474"/>
              <a:gd name="connsiteX19" fmla="*/ 9918248 w 12192000"/>
              <a:gd name="connsiteY19" fmla="*/ 816628 h 2237474"/>
              <a:gd name="connsiteX20" fmla="*/ 9767091 w 12192000"/>
              <a:gd name="connsiteY20" fmla="*/ 870550 h 2237474"/>
              <a:gd name="connsiteX21" fmla="*/ 9683005 w 12192000"/>
              <a:gd name="connsiteY21" fmla="*/ 894128 h 2237474"/>
              <a:gd name="connsiteX22" fmla="*/ 9594438 w 12192000"/>
              <a:gd name="connsiteY22" fmla="*/ 919051 h 2237474"/>
              <a:gd name="connsiteX23" fmla="*/ 9544189 w 12192000"/>
              <a:gd name="connsiteY23" fmla="*/ 938966 h 2237474"/>
              <a:gd name="connsiteX24" fmla="*/ 9500499 w 12192000"/>
              <a:gd name="connsiteY24" fmla="*/ 954680 h 2237474"/>
              <a:gd name="connsiteX25" fmla="*/ 9428195 w 12192000"/>
              <a:gd name="connsiteY25" fmla="*/ 986225 h 2237474"/>
              <a:gd name="connsiteX26" fmla="*/ 9410017 w 12192000"/>
              <a:gd name="connsiteY26" fmla="*/ 993931 h 2237474"/>
              <a:gd name="connsiteX27" fmla="*/ 9392919 w 12192000"/>
              <a:gd name="connsiteY27" fmla="*/ 994656 h 2237474"/>
              <a:gd name="connsiteX28" fmla="*/ 9268019 w 12192000"/>
              <a:gd name="connsiteY28" fmla="*/ 1007442 h 2237474"/>
              <a:gd name="connsiteX29" fmla="*/ 9234662 w 12192000"/>
              <a:gd name="connsiteY29" fmla="*/ 1023056 h 2237474"/>
              <a:gd name="connsiteX30" fmla="*/ 9181033 w 12192000"/>
              <a:gd name="connsiteY30" fmla="*/ 1037921 h 2237474"/>
              <a:gd name="connsiteX31" fmla="*/ 9155969 w 12192000"/>
              <a:gd name="connsiteY31" fmla="*/ 1046804 h 2237474"/>
              <a:gd name="connsiteX32" fmla="*/ 9133985 w 12192000"/>
              <a:gd name="connsiteY32" fmla="*/ 1046450 h 2237474"/>
              <a:gd name="connsiteX33" fmla="*/ 9003462 w 12192000"/>
              <a:gd name="connsiteY33" fmla="*/ 1042406 h 2237474"/>
              <a:gd name="connsiteX34" fmla="*/ 8968445 w 12192000"/>
              <a:gd name="connsiteY34" fmla="*/ 1052169 h 2237474"/>
              <a:gd name="connsiteX35" fmla="*/ 8886001 w 12192000"/>
              <a:gd name="connsiteY35" fmla="*/ 1067468 h 2237474"/>
              <a:gd name="connsiteX36" fmla="*/ 8838610 w 12192000"/>
              <a:gd name="connsiteY36" fmla="*/ 1075091 h 2237474"/>
              <a:gd name="connsiteX37" fmla="*/ 8750383 w 12192000"/>
              <a:gd name="connsiteY37" fmla="*/ 1097387 h 2237474"/>
              <a:gd name="connsiteX38" fmla="*/ 8665605 w 12192000"/>
              <a:gd name="connsiteY38" fmla="*/ 1110791 h 2237474"/>
              <a:gd name="connsiteX39" fmla="*/ 8584946 w 12192000"/>
              <a:gd name="connsiteY39" fmla="*/ 1135226 h 2237474"/>
              <a:gd name="connsiteX40" fmla="*/ 8419755 w 12192000"/>
              <a:gd name="connsiteY40" fmla="*/ 1216260 h 2237474"/>
              <a:gd name="connsiteX41" fmla="*/ 8411626 w 12192000"/>
              <a:gd name="connsiteY41" fmla="*/ 1214397 h 2237474"/>
              <a:gd name="connsiteX42" fmla="*/ 8363469 w 12192000"/>
              <a:gd name="connsiteY42" fmla="*/ 1246658 h 2237474"/>
              <a:gd name="connsiteX43" fmla="*/ 8275497 w 12192000"/>
              <a:gd name="connsiteY43" fmla="*/ 1264396 h 2237474"/>
              <a:gd name="connsiteX44" fmla="*/ 8206287 w 12192000"/>
              <a:gd name="connsiteY44" fmla="*/ 1273060 h 2237474"/>
              <a:gd name="connsiteX45" fmla="*/ 8139997 w 12192000"/>
              <a:gd name="connsiteY45" fmla="*/ 1282713 h 2237474"/>
              <a:gd name="connsiteX46" fmla="*/ 8074238 w 12192000"/>
              <a:gd name="connsiteY46" fmla="*/ 1301895 h 2237474"/>
              <a:gd name="connsiteX47" fmla="*/ 7942099 w 12192000"/>
              <a:gd name="connsiteY47" fmla="*/ 1336332 h 2237474"/>
              <a:gd name="connsiteX48" fmla="*/ 7902328 w 12192000"/>
              <a:gd name="connsiteY48" fmla="*/ 1345865 h 2237474"/>
              <a:gd name="connsiteX49" fmla="*/ 7840612 w 12192000"/>
              <a:gd name="connsiteY49" fmla="*/ 1369373 h 2237474"/>
              <a:gd name="connsiteX50" fmla="*/ 7786819 w 12192000"/>
              <a:gd name="connsiteY50" fmla="*/ 1378970 h 2237474"/>
              <a:gd name="connsiteX51" fmla="*/ 7548172 w 12192000"/>
              <a:gd name="connsiteY51" fmla="*/ 1417460 h 2237474"/>
              <a:gd name="connsiteX52" fmla="*/ 7483437 w 12192000"/>
              <a:gd name="connsiteY52" fmla="*/ 1478152 h 2237474"/>
              <a:gd name="connsiteX53" fmla="*/ 7377870 w 12192000"/>
              <a:gd name="connsiteY53" fmla="*/ 1523319 h 2237474"/>
              <a:gd name="connsiteX54" fmla="*/ 7230737 w 12192000"/>
              <a:gd name="connsiteY54" fmla="*/ 1562633 h 2237474"/>
              <a:gd name="connsiteX55" fmla="*/ 7224458 w 12192000"/>
              <a:gd name="connsiteY55" fmla="*/ 1573008 h 2237474"/>
              <a:gd name="connsiteX56" fmla="*/ 7183121 w 12192000"/>
              <a:gd name="connsiteY56" fmla="*/ 1595162 h 2237474"/>
              <a:gd name="connsiteX57" fmla="*/ 7164601 w 12192000"/>
              <a:gd name="connsiteY57" fmla="*/ 1606490 h 2237474"/>
              <a:gd name="connsiteX58" fmla="*/ 7031309 w 12192000"/>
              <a:gd name="connsiteY58" fmla="*/ 1619451 h 2237474"/>
              <a:gd name="connsiteX59" fmla="*/ 6900177 w 12192000"/>
              <a:gd name="connsiteY59" fmla="*/ 1636016 h 2237474"/>
              <a:gd name="connsiteX60" fmla="*/ 6795372 w 12192000"/>
              <a:gd name="connsiteY60" fmla="*/ 1644845 h 2237474"/>
              <a:gd name="connsiteX61" fmla="*/ 6692251 w 12192000"/>
              <a:gd name="connsiteY61" fmla="*/ 1656357 h 2237474"/>
              <a:gd name="connsiteX62" fmla="*/ 6655235 w 12192000"/>
              <a:gd name="connsiteY62" fmla="*/ 1661869 h 2237474"/>
              <a:gd name="connsiteX63" fmla="*/ 6554894 w 12192000"/>
              <a:gd name="connsiteY63" fmla="*/ 1664428 h 2237474"/>
              <a:gd name="connsiteX64" fmla="*/ 6516595 w 12192000"/>
              <a:gd name="connsiteY64" fmla="*/ 1667475 h 2237474"/>
              <a:gd name="connsiteX65" fmla="*/ 6508541 w 12192000"/>
              <a:gd name="connsiteY65" fmla="*/ 1668757 h 2237474"/>
              <a:gd name="connsiteX66" fmla="*/ 6471012 w 12192000"/>
              <a:gd name="connsiteY66" fmla="*/ 1678604 h 2237474"/>
              <a:gd name="connsiteX67" fmla="*/ 6364035 w 12192000"/>
              <a:gd name="connsiteY67" fmla="*/ 1667683 h 2237474"/>
              <a:gd name="connsiteX68" fmla="*/ 6280959 w 12192000"/>
              <a:gd name="connsiteY68" fmla="*/ 1689329 h 2237474"/>
              <a:gd name="connsiteX69" fmla="*/ 6243319 w 12192000"/>
              <a:gd name="connsiteY69" fmla="*/ 1695560 h 2237474"/>
              <a:gd name="connsiteX70" fmla="*/ 6098321 w 12192000"/>
              <a:gd name="connsiteY70" fmla="*/ 1721646 h 2237474"/>
              <a:gd name="connsiteX71" fmla="*/ 5880652 w 12192000"/>
              <a:gd name="connsiteY71" fmla="*/ 1779643 h 2237474"/>
              <a:gd name="connsiteX72" fmla="*/ 5785959 w 12192000"/>
              <a:gd name="connsiteY72" fmla="*/ 1775307 h 2237474"/>
              <a:gd name="connsiteX73" fmla="*/ 5643534 w 12192000"/>
              <a:gd name="connsiteY73" fmla="*/ 1802919 h 2237474"/>
              <a:gd name="connsiteX74" fmla="*/ 5518799 w 12192000"/>
              <a:gd name="connsiteY74" fmla="*/ 1818312 h 2237474"/>
              <a:gd name="connsiteX75" fmla="*/ 5505014 w 12192000"/>
              <a:gd name="connsiteY75" fmla="*/ 1819259 h 2237474"/>
              <a:gd name="connsiteX76" fmla="*/ 5453307 w 12192000"/>
              <a:gd name="connsiteY76" fmla="*/ 1815450 h 2237474"/>
              <a:gd name="connsiteX77" fmla="*/ 5221533 w 12192000"/>
              <a:gd name="connsiteY77" fmla="*/ 1846950 h 2237474"/>
              <a:gd name="connsiteX78" fmla="*/ 5149802 w 12192000"/>
              <a:gd name="connsiteY78" fmla="*/ 1844846 h 2237474"/>
              <a:gd name="connsiteX79" fmla="*/ 5114927 w 12192000"/>
              <a:gd name="connsiteY79" fmla="*/ 1847827 h 2237474"/>
              <a:gd name="connsiteX80" fmla="*/ 5108970 w 12192000"/>
              <a:gd name="connsiteY80" fmla="*/ 1847935 h 2237474"/>
              <a:gd name="connsiteX81" fmla="*/ 5067961 w 12192000"/>
              <a:gd name="connsiteY81" fmla="*/ 1845917 h 2237474"/>
              <a:gd name="connsiteX82" fmla="*/ 5007075 w 12192000"/>
              <a:gd name="connsiteY82" fmla="*/ 1838626 h 2237474"/>
              <a:gd name="connsiteX83" fmla="*/ 4944087 w 12192000"/>
              <a:gd name="connsiteY83" fmla="*/ 1823332 h 2237474"/>
              <a:gd name="connsiteX84" fmla="*/ 4907662 w 12192000"/>
              <a:gd name="connsiteY84" fmla="*/ 1816900 h 2237474"/>
              <a:gd name="connsiteX85" fmla="*/ 4882386 w 12192000"/>
              <a:gd name="connsiteY85" fmla="*/ 1809844 h 2237474"/>
              <a:gd name="connsiteX86" fmla="*/ 4811440 w 12192000"/>
              <a:gd name="connsiteY86" fmla="*/ 1804655 h 2237474"/>
              <a:gd name="connsiteX87" fmla="*/ 4691075 w 12192000"/>
              <a:gd name="connsiteY87" fmla="*/ 1801389 h 2237474"/>
              <a:gd name="connsiteX88" fmla="*/ 4640313 w 12192000"/>
              <a:gd name="connsiteY88" fmla="*/ 1784307 h 2237474"/>
              <a:gd name="connsiteX89" fmla="*/ 4536503 w 12192000"/>
              <a:gd name="connsiteY89" fmla="*/ 1785334 h 2237474"/>
              <a:gd name="connsiteX90" fmla="*/ 4513724 w 12192000"/>
              <a:gd name="connsiteY90" fmla="*/ 1791996 h 2237474"/>
              <a:gd name="connsiteX91" fmla="*/ 4459810 w 12192000"/>
              <a:gd name="connsiteY91" fmla="*/ 1797886 h 2237474"/>
              <a:gd name="connsiteX92" fmla="*/ 4379064 w 12192000"/>
              <a:gd name="connsiteY92" fmla="*/ 1817177 h 2237474"/>
              <a:gd name="connsiteX93" fmla="*/ 4290981 w 12192000"/>
              <a:gd name="connsiteY93" fmla="*/ 1839677 h 2237474"/>
              <a:gd name="connsiteX94" fmla="*/ 4238372 w 12192000"/>
              <a:gd name="connsiteY94" fmla="*/ 1851480 h 2237474"/>
              <a:gd name="connsiteX95" fmla="*/ 4232517 w 12192000"/>
              <a:gd name="connsiteY95" fmla="*/ 1852567 h 2237474"/>
              <a:gd name="connsiteX96" fmla="*/ 4191732 w 12192000"/>
              <a:gd name="connsiteY96" fmla="*/ 1857328 h 2237474"/>
              <a:gd name="connsiteX97" fmla="*/ 4065532 w 12192000"/>
              <a:gd name="connsiteY97" fmla="*/ 1855477 h 2237474"/>
              <a:gd name="connsiteX98" fmla="*/ 4028460 w 12192000"/>
              <a:gd name="connsiteY98" fmla="*/ 1855137 h 2237474"/>
              <a:gd name="connsiteX99" fmla="*/ 4002267 w 12192000"/>
              <a:gd name="connsiteY99" fmla="*/ 1852352 h 2237474"/>
              <a:gd name="connsiteX100" fmla="*/ 3931396 w 12192000"/>
              <a:gd name="connsiteY100" fmla="*/ 1858915 h 2237474"/>
              <a:gd name="connsiteX101" fmla="*/ 3812162 w 12192000"/>
              <a:gd name="connsiteY101" fmla="*/ 1875501 h 2237474"/>
              <a:gd name="connsiteX102" fmla="*/ 3758105 w 12192000"/>
              <a:gd name="connsiteY102" fmla="*/ 1871856 h 2237474"/>
              <a:gd name="connsiteX103" fmla="*/ 3715896 w 12192000"/>
              <a:gd name="connsiteY103" fmla="*/ 1881552 h 2237474"/>
              <a:gd name="connsiteX104" fmla="*/ 3567259 w 12192000"/>
              <a:gd name="connsiteY104" fmla="*/ 1893482 h 2237474"/>
              <a:gd name="connsiteX105" fmla="*/ 3405770 w 12192000"/>
              <a:gd name="connsiteY105" fmla="*/ 1904591 h 2237474"/>
              <a:gd name="connsiteX106" fmla="*/ 3280097 w 12192000"/>
              <a:gd name="connsiteY106" fmla="*/ 1919610 h 2237474"/>
              <a:gd name="connsiteX107" fmla="*/ 3123424 w 12192000"/>
              <a:gd name="connsiteY107" fmla="*/ 1952930 h 2237474"/>
              <a:gd name="connsiteX108" fmla="*/ 3009910 w 12192000"/>
              <a:gd name="connsiteY108" fmla="*/ 1957866 h 2237474"/>
              <a:gd name="connsiteX109" fmla="*/ 2995934 w 12192000"/>
              <a:gd name="connsiteY109" fmla="*/ 1967085 h 2237474"/>
              <a:gd name="connsiteX110" fmla="*/ 2942858 w 12192000"/>
              <a:gd name="connsiteY110" fmla="*/ 1981367 h 2237474"/>
              <a:gd name="connsiteX111" fmla="*/ 2875436 w 12192000"/>
              <a:gd name="connsiteY111" fmla="*/ 1996977 h 2237474"/>
              <a:gd name="connsiteX112" fmla="*/ 2874892 w 12192000"/>
              <a:gd name="connsiteY112" fmla="*/ 1996085 h 2237474"/>
              <a:gd name="connsiteX113" fmla="*/ 2864145 w 12192000"/>
              <a:gd name="connsiteY113" fmla="*/ 1994061 h 2237474"/>
              <a:gd name="connsiteX114" fmla="*/ 2843662 w 12192000"/>
              <a:gd name="connsiteY114" fmla="*/ 1992498 h 2237474"/>
              <a:gd name="connsiteX115" fmla="*/ 2796128 w 12192000"/>
              <a:gd name="connsiteY115" fmla="*/ 1976403 h 2237474"/>
              <a:gd name="connsiteX116" fmla="*/ 2756784 w 12192000"/>
              <a:gd name="connsiteY116" fmla="*/ 1985116 h 2237474"/>
              <a:gd name="connsiteX117" fmla="*/ 2748833 w 12192000"/>
              <a:gd name="connsiteY117" fmla="*/ 1986323 h 2237474"/>
              <a:gd name="connsiteX118" fmla="*/ 2748661 w 12192000"/>
              <a:gd name="connsiteY118" fmla="*/ 1986122 h 2237474"/>
              <a:gd name="connsiteX119" fmla="*/ 2718916 w 12192000"/>
              <a:gd name="connsiteY119" fmla="*/ 1990867 h 2237474"/>
              <a:gd name="connsiteX120" fmla="*/ 2713522 w 12192000"/>
              <a:gd name="connsiteY120" fmla="*/ 1990173 h 2237474"/>
              <a:gd name="connsiteX121" fmla="*/ 2680597 w 12192000"/>
              <a:gd name="connsiteY121" fmla="*/ 1984996 h 2237474"/>
              <a:gd name="connsiteX122" fmla="*/ 2578178 w 12192000"/>
              <a:gd name="connsiteY122" fmla="*/ 1990531 h 2237474"/>
              <a:gd name="connsiteX123" fmla="*/ 2476147 w 12192000"/>
              <a:gd name="connsiteY123" fmla="*/ 1998305 h 2237474"/>
              <a:gd name="connsiteX124" fmla="*/ 2373568 w 12192000"/>
              <a:gd name="connsiteY124" fmla="*/ 2003219 h 2237474"/>
              <a:gd name="connsiteX125" fmla="*/ 2321399 w 12192000"/>
              <a:gd name="connsiteY125" fmla="*/ 1989467 h 2237474"/>
              <a:gd name="connsiteX126" fmla="*/ 2315525 w 12192000"/>
              <a:gd name="connsiteY126" fmla="*/ 1989708 h 2237474"/>
              <a:gd name="connsiteX127" fmla="*/ 2300792 w 12192000"/>
              <a:gd name="connsiteY127" fmla="*/ 1994290 h 2237474"/>
              <a:gd name="connsiteX128" fmla="*/ 2295469 w 12192000"/>
              <a:gd name="connsiteY128" fmla="*/ 1996659 h 2237474"/>
              <a:gd name="connsiteX129" fmla="*/ 2287219 w 12192000"/>
              <a:gd name="connsiteY129" fmla="*/ 1998750 h 2237474"/>
              <a:gd name="connsiteX130" fmla="*/ 2286948 w 12192000"/>
              <a:gd name="connsiteY130" fmla="*/ 1998596 h 2237474"/>
              <a:gd name="connsiteX131" fmla="*/ 2243069 w 12192000"/>
              <a:gd name="connsiteY131" fmla="*/ 2015111 h 2237474"/>
              <a:gd name="connsiteX132" fmla="*/ 2186609 w 12192000"/>
              <a:gd name="connsiteY132" fmla="*/ 2008263 h 2237474"/>
              <a:gd name="connsiteX133" fmla="*/ 2164831 w 12192000"/>
              <a:gd name="connsiteY133" fmla="*/ 2010143 h 2237474"/>
              <a:gd name="connsiteX134" fmla="*/ 2152836 w 12192000"/>
              <a:gd name="connsiteY134" fmla="*/ 2010048 h 2237474"/>
              <a:gd name="connsiteX135" fmla="*/ 2117102 w 12192000"/>
              <a:gd name="connsiteY135" fmla="*/ 2023004 h 2237474"/>
              <a:gd name="connsiteX136" fmla="*/ 2111935 w 12192000"/>
              <a:gd name="connsiteY136" fmla="*/ 2023163 h 2237474"/>
              <a:gd name="connsiteX137" fmla="*/ 2089991 w 12192000"/>
              <a:gd name="connsiteY137" fmla="*/ 2034193 h 2237474"/>
              <a:gd name="connsiteX138" fmla="*/ 2058061 w 12192000"/>
              <a:gd name="connsiteY138" fmla="*/ 2047942 h 2237474"/>
              <a:gd name="connsiteX139" fmla="*/ 2055737 w 12192000"/>
              <a:gd name="connsiteY139" fmla="*/ 2047704 h 2237474"/>
              <a:gd name="connsiteX140" fmla="*/ 2042244 w 12192000"/>
              <a:gd name="connsiteY140" fmla="*/ 2055560 h 2237474"/>
              <a:gd name="connsiteX141" fmla="*/ 1976224 w 12192000"/>
              <a:gd name="connsiteY141" fmla="*/ 2074257 h 2237474"/>
              <a:gd name="connsiteX142" fmla="*/ 1877728 w 12192000"/>
              <a:gd name="connsiteY142" fmla="*/ 2101004 h 2237474"/>
              <a:gd name="connsiteX143" fmla="*/ 1759056 w 12192000"/>
              <a:gd name="connsiteY143" fmla="*/ 2125608 h 2237474"/>
              <a:gd name="connsiteX144" fmla="*/ 1637948 w 12192000"/>
              <a:gd name="connsiteY144" fmla="*/ 2172597 h 2237474"/>
              <a:gd name="connsiteX145" fmla="*/ 1434549 w 12192000"/>
              <a:gd name="connsiteY145" fmla="*/ 2234522 h 2237474"/>
              <a:gd name="connsiteX146" fmla="*/ 1398481 w 12192000"/>
              <a:gd name="connsiteY146" fmla="*/ 2237074 h 2237474"/>
              <a:gd name="connsiteX147" fmla="*/ 1398407 w 12192000"/>
              <a:gd name="connsiteY147" fmla="*/ 2237095 h 2237474"/>
              <a:gd name="connsiteX148" fmla="*/ 1370962 w 12192000"/>
              <a:gd name="connsiteY148" fmla="*/ 2237474 h 2237474"/>
              <a:gd name="connsiteX149" fmla="*/ 1356367 w 12192000"/>
              <a:gd name="connsiteY149" fmla="*/ 2235089 h 2237474"/>
              <a:gd name="connsiteX150" fmla="*/ 1324828 w 12192000"/>
              <a:gd name="connsiteY150" fmla="*/ 2231968 h 2237474"/>
              <a:gd name="connsiteX151" fmla="*/ 1297744 w 12192000"/>
              <a:gd name="connsiteY151" fmla="*/ 2235849 h 2237474"/>
              <a:gd name="connsiteX152" fmla="*/ 1286236 w 12192000"/>
              <a:gd name="connsiteY152" fmla="*/ 2233135 h 2237474"/>
              <a:gd name="connsiteX153" fmla="*/ 1283504 w 12192000"/>
              <a:gd name="connsiteY153" fmla="*/ 2233797 h 2237474"/>
              <a:gd name="connsiteX154" fmla="*/ 1279765 w 12192000"/>
              <a:gd name="connsiteY154" fmla="*/ 2229639 h 2237474"/>
              <a:gd name="connsiteX155" fmla="*/ 1195347 w 12192000"/>
              <a:gd name="connsiteY155" fmla="*/ 2212354 h 2237474"/>
              <a:gd name="connsiteX156" fmla="*/ 970251 w 12192000"/>
              <a:gd name="connsiteY156" fmla="*/ 2221029 h 2237474"/>
              <a:gd name="connsiteX157" fmla="*/ 812914 w 12192000"/>
              <a:gd name="connsiteY157" fmla="*/ 2202752 h 2237474"/>
              <a:gd name="connsiteX158" fmla="*/ 800195 w 12192000"/>
              <a:gd name="connsiteY158" fmla="*/ 2209407 h 2237474"/>
              <a:gd name="connsiteX159" fmla="*/ 784978 w 12192000"/>
              <a:gd name="connsiteY159" fmla="*/ 2212360 h 2237474"/>
              <a:gd name="connsiteX160" fmla="*/ 681987 w 12192000"/>
              <a:gd name="connsiteY160" fmla="*/ 2216757 h 2237474"/>
              <a:gd name="connsiteX161" fmla="*/ 669923 w 12192000"/>
              <a:gd name="connsiteY161" fmla="*/ 2211682 h 2237474"/>
              <a:gd name="connsiteX162" fmla="*/ 648680 w 12192000"/>
              <a:gd name="connsiteY162" fmla="*/ 2206229 h 2237474"/>
              <a:gd name="connsiteX163" fmla="*/ 597225 w 12192000"/>
              <a:gd name="connsiteY163" fmla="*/ 2180999 h 2237474"/>
              <a:gd name="connsiteX164" fmla="*/ 558449 w 12192000"/>
              <a:gd name="connsiteY164" fmla="*/ 2182346 h 2237474"/>
              <a:gd name="connsiteX165" fmla="*/ 550517 w 12192000"/>
              <a:gd name="connsiteY165" fmla="*/ 2182060 h 2237474"/>
              <a:gd name="connsiteX166" fmla="*/ 550309 w 12192000"/>
              <a:gd name="connsiteY166" fmla="*/ 2181825 h 2237474"/>
              <a:gd name="connsiteX167" fmla="*/ 541836 w 12192000"/>
              <a:gd name="connsiteY167" fmla="*/ 2181063 h 2237474"/>
              <a:gd name="connsiteX168" fmla="*/ 536057 w 12192000"/>
              <a:gd name="connsiteY168" fmla="*/ 2181537 h 2237474"/>
              <a:gd name="connsiteX169" fmla="*/ 520671 w 12192000"/>
              <a:gd name="connsiteY169" fmla="*/ 2180980 h 2237474"/>
              <a:gd name="connsiteX170" fmla="*/ 515024 w 12192000"/>
              <a:gd name="connsiteY170" fmla="*/ 2179258 h 2237474"/>
              <a:gd name="connsiteX171" fmla="*/ 512278 w 12192000"/>
              <a:gd name="connsiteY171" fmla="*/ 2176369 h 2237474"/>
              <a:gd name="connsiteX172" fmla="*/ 480419 w 12192000"/>
              <a:gd name="connsiteY172" fmla="*/ 2167807 h 2237474"/>
              <a:gd name="connsiteX173" fmla="*/ 413835 w 12192000"/>
              <a:gd name="connsiteY173" fmla="*/ 2156783 h 2237474"/>
              <a:gd name="connsiteX174" fmla="*/ 376513 w 12192000"/>
              <a:gd name="connsiteY174" fmla="*/ 2154014 h 2237474"/>
              <a:gd name="connsiteX175" fmla="*/ 273386 w 12192000"/>
              <a:gd name="connsiteY175" fmla="*/ 2142551 h 2237474"/>
              <a:gd name="connsiteX176" fmla="*/ 169207 w 12192000"/>
              <a:gd name="connsiteY176" fmla="*/ 2128100 h 2237474"/>
              <a:gd name="connsiteX177" fmla="*/ 93149 w 12192000"/>
              <a:gd name="connsiteY177" fmla="*/ 2105324 h 2237474"/>
              <a:gd name="connsiteX178" fmla="*/ 88109 w 12192000"/>
              <a:gd name="connsiteY178" fmla="*/ 2106704 h 2237474"/>
              <a:gd name="connsiteX179" fmla="*/ 80022 w 12192000"/>
              <a:gd name="connsiteY179" fmla="*/ 2107254 h 2237474"/>
              <a:gd name="connsiteX180" fmla="*/ 79717 w 12192000"/>
              <a:gd name="connsiteY180" fmla="*/ 2107046 h 2237474"/>
              <a:gd name="connsiteX181" fmla="*/ 72352 w 12192000"/>
              <a:gd name="connsiteY181" fmla="*/ 2107991 h 2237474"/>
              <a:gd name="connsiteX182" fmla="*/ 37645 w 12192000"/>
              <a:gd name="connsiteY182" fmla="*/ 2115401 h 2237474"/>
              <a:gd name="connsiteX183" fmla="*/ 4572 w 12192000"/>
              <a:gd name="connsiteY183" fmla="*/ 2111091 h 2237474"/>
              <a:gd name="connsiteX184" fmla="*/ 0 w 12192000"/>
              <a:gd name="connsiteY184" fmla="*/ 2110468 h 2237474"/>
              <a:gd name="connsiteX185" fmla="*/ 0 w 12192000"/>
              <a:gd name="connsiteY185"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20512 w 12192000"/>
              <a:gd name="connsiteY6" fmla="*/ 745392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46594 w 12192000"/>
              <a:gd name="connsiteY12" fmla="*/ 765069 h 2237474"/>
              <a:gd name="connsiteX13" fmla="*/ 10739478 w 12192000"/>
              <a:gd name="connsiteY13" fmla="*/ 776841 h 2237474"/>
              <a:gd name="connsiteX14" fmla="*/ 10458762 w 12192000"/>
              <a:gd name="connsiteY14" fmla="*/ 755400 h 2237474"/>
              <a:gd name="connsiteX15" fmla="*/ 10211200 w 12192000"/>
              <a:gd name="connsiteY15" fmla="*/ 767513 h 2237474"/>
              <a:gd name="connsiteX16" fmla="*/ 10167995 w 12192000"/>
              <a:gd name="connsiteY16" fmla="*/ 760843 h 2237474"/>
              <a:gd name="connsiteX17" fmla="*/ 9997044 w 12192000"/>
              <a:gd name="connsiteY17" fmla="*/ 780129 h 2237474"/>
              <a:gd name="connsiteX18" fmla="*/ 9943887 w 12192000"/>
              <a:gd name="connsiteY18" fmla="*/ 804141 h 2237474"/>
              <a:gd name="connsiteX19" fmla="*/ 9918248 w 12192000"/>
              <a:gd name="connsiteY19" fmla="*/ 816628 h 2237474"/>
              <a:gd name="connsiteX20" fmla="*/ 9767091 w 12192000"/>
              <a:gd name="connsiteY20" fmla="*/ 870550 h 2237474"/>
              <a:gd name="connsiteX21" fmla="*/ 9683005 w 12192000"/>
              <a:gd name="connsiteY21" fmla="*/ 894128 h 2237474"/>
              <a:gd name="connsiteX22" fmla="*/ 9594438 w 12192000"/>
              <a:gd name="connsiteY22" fmla="*/ 919051 h 2237474"/>
              <a:gd name="connsiteX23" fmla="*/ 9544189 w 12192000"/>
              <a:gd name="connsiteY23" fmla="*/ 938966 h 2237474"/>
              <a:gd name="connsiteX24" fmla="*/ 9500499 w 12192000"/>
              <a:gd name="connsiteY24" fmla="*/ 954680 h 2237474"/>
              <a:gd name="connsiteX25" fmla="*/ 9428195 w 12192000"/>
              <a:gd name="connsiteY25" fmla="*/ 986225 h 2237474"/>
              <a:gd name="connsiteX26" fmla="*/ 9410017 w 12192000"/>
              <a:gd name="connsiteY26" fmla="*/ 993931 h 2237474"/>
              <a:gd name="connsiteX27" fmla="*/ 9392919 w 12192000"/>
              <a:gd name="connsiteY27" fmla="*/ 994656 h 2237474"/>
              <a:gd name="connsiteX28" fmla="*/ 9268019 w 12192000"/>
              <a:gd name="connsiteY28" fmla="*/ 1007442 h 2237474"/>
              <a:gd name="connsiteX29" fmla="*/ 9234662 w 12192000"/>
              <a:gd name="connsiteY29" fmla="*/ 1023056 h 2237474"/>
              <a:gd name="connsiteX30" fmla="*/ 9181033 w 12192000"/>
              <a:gd name="connsiteY30" fmla="*/ 1037921 h 2237474"/>
              <a:gd name="connsiteX31" fmla="*/ 9155969 w 12192000"/>
              <a:gd name="connsiteY31" fmla="*/ 1046804 h 2237474"/>
              <a:gd name="connsiteX32" fmla="*/ 9133985 w 12192000"/>
              <a:gd name="connsiteY32" fmla="*/ 1046450 h 2237474"/>
              <a:gd name="connsiteX33" fmla="*/ 9003462 w 12192000"/>
              <a:gd name="connsiteY33" fmla="*/ 1042406 h 2237474"/>
              <a:gd name="connsiteX34" fmla="*/ 8968445 w 12192000"/>
              <a:gd name="connsiteY34" fmla="*/ 1052169 h 2237474"/>
              <a:gd name="connsiteX35" fmla="*/ 8886001 w 12192000"/>
              <a:gd name="connsiteY35" fmla="*/ 1067468 h 2237474"/>
              <a:gd name="connsiteX36" fmla="*/ 8838610 w 12192000"/>
              <a:gd name="connsiteY36" fmla="*/ 1075091 h 2237474"/>
              <a:gd name="connsiteX37" fmla="*/ 8750383 w 12192000"/>
              <a:gd name="connsiteY37" fmla="*/ 1097387 h 2237474"/>
              <a:gd name="connsiteX38" fmla="*/ 8665605 w 12192000"/>
              <a:gd name="connsiteY38" fmla="*/ 1110791 h 2237474"/>
              <a:gd name="connsiteX39" fmla="*/ 8584946 w 12192000"/>
              <a:gd name="connsiteY39" fmla="*/ 1135226 h 2237474"/>
              <a:gd name="connsiteX40" fmla="*/ 8419755 w 12192000"/>
              <a:gd name="connsiteY40" fmla="*/ 1216260 h 2237474"/>
              <a:gd name="connsiteX41" fmla="*/ 8411626 w 12192000"/>
              <a:gd name="connsiteY41" fmla="*/ 1214397 h 2237474"/>
              <a:gd name="connsiteX42" fmla="*/ 8363469 w 12192000"/>
              <a:gd name="connsiteY42" fmla="*/ 1246658 h 2237474"/>
              <a:gd name="connsiteX43" fmla="*/ 8275497 w 12192000"/>
              <a:gd name="connsiteY43" fmla="*/ 1264396 h 2237474"/>
              <a:gd name="connsiteX44" fmla="*/ 8206287 w 12192000"/>
              <a:gd name="connsiteY44" fmla="*/ 1273060 h 2237474"/>
              <a:gd name="connsiteX45" fmla="*/ 8139997 w 12192000"/>
              <a:gd name="connsiteY45" fmla="*/ 1282713 h 2237474"/>
              <a:gd name="connsiteX46" fmla="*/ 8074238 w 12192000"/>
              <a:gd name="connsiteY46" fmla="*/ 1301895 h 2237474"/>
              <a:gd name="connsiteX47" fmla="*/ 7942099 w 12192000"/>
              <a:gd name="connsiteY47" fmla="*/ 1336332 h 2237474"/>
              <a:gd name="connsiteX48" fmla="*/ 7902328 w 12192000"/>
              <a:gd name="connsiteY48" fmla="*/ 1345865 h 2237474"/>
              <a:gd name="connsiteX49" fmla="*/ 7840612 w 12192000"/>
              <a:gd name="connsiteY49" fmla="*/ 1369373 h 2237474"/>
              <a:gd name="connsiteX50" fmla="*/ 7786819 w 12192000"/>
              <a:gd name="connsiteY50" fmla="*/ 1378970 h 2237474"/>
              <a:gd name="connsiteX51" fmla="*/ 7548172 w 12192000"/>
              <a:gd name="connsiteY51" fmla="*/ 1417460 h 2237474"/>
              <a:gd name="connsiteX52" fmla="*/ 7483437 w 12192000"/>
              <a:gd name="connsiteY52" fmla="*/ 1478152 h 2237474"/>
              <a:gd name="connsiteX53" fmla="*/ 7377870 w 12192000"/>
              <a:gd name="connsiteY53" fmla="*/ 1523319 h 2237474"/>
              <a:gd name="connsiteX54" fmla="*/ 7230737 w 12192000"/>
              <a:gd name="connsiteY54" fmla="*/ 1562633 h 2237474"/>
              <a:gd name="connsiteX55" fmla="*/ 7224458 w 12192000"/>
              <a:gd name="connsiteY55" fmla="*/ 1573008 h 2237474"/>
              <a:gd name="connsiteX56" fmla="*/ 7183121 w 12192000"/>
              <a:gd name="connsiteY56" fmla="*/ 1595162 h 2237474"/>
              <a:gd name="connsiteX57" fmla="*/ 7164601 w 12192000"/>
              <a:gd name="connsiteY57" fmla="*/ 1606490 h 2237474"/>
              <a:gd name="connsiteX58" fmla="*/ 7031309 w 12192000"/>
              <a:gd name="connsiteY58" fmla="*/ 1619451 h 2237474"/>
              <a:gd name="connsiteX59" fmla="*/ 6900177 w 12192000"/>
              <a:gd name="connsiteY59" fmla="*/ 1636016 h 2237474"/>
              <a:gd name="connsiteX60" fmla="*/ 6795372 w 12192000"/>
              <a:gd name="connsiteY60" fmla="*/ 1644845 h 2237474"/>
              <a:gd name="connsiteX61" fmla="*/ 6692251 w 12192000"/>
              <a:gd name="connsiteY61" fmla="*/ 1656357 h 2237474"/>
              <a:gd name="connsiteX62" fmla="*/ 6655235 w 12192000"/>
              <a:gd name="connsiteY62" fmla="*/ 1661869 h 2237474"/>
              <a:gd name="connsiteX63" fmla="*/ 6554894 w 12192000"/>
              <a:gd name="connsiteY63" fmla="*/ 1664428 h 2237474"/>
              <a:gd name="connsiteX64" fmla="*/ 6516595 w 12192000"/>
              <a:gd name="connsiteY64" fmla="*/ 1667475 h 2237474"/>
              <a:gd name="connsiteX65" fmla="*/ 6508541 w 12192000"/>
              <a:gd name="connsiteY65" fmla="*/ 1668757 h 2237474"/>
              <a:gd name="connsiteX66" fmla="*/ 6471012 w 12192000"/>
              <a:gd name="connsiteY66" fmla="*/ 1678604 h 2237474"/>
              <a:gd name="connsiteX67" fmla="*/ 6364035 w 12192000"/>
              <a:gd name="connsiteY67" fmla="*/ 1667683 h 2237474"/>
              <a:gd name="connsiteX68" fmla="*/ 6280959 w 12192000"/>
              <a:gd name="connsiteY68" fmla="*/ 1689329 h 2237474"/>
              <a:gd name="connsiteX69" fmla="*/ 6243319 w 12192000"/>
              <a:gd name="connsiteY69" fmla="*/ 1695560 h 2237474"/>
              <a:gd name="connsiteX70" fmla="*/ 6098321 w 12192000"/>
              <a:gd name="connsiteY70" fmla="*/ 1721646 h 2237474"/>
              <a:gd name="connsiteX71" fmla="*/ 5880652 w 12192000"/>
              <a:gd name="connsiteY71" fmla="*/ 1779643 h 2237474"/>
              <a:gd name="connsiteX72" fmla="*/ 5785959 w 12192000"/>
              <a:gd name="connsiteY72" fmla="*/ 1775307 h 2237474"/>
              <a:gd name="connsiteX73" fmla="*/ 5643534 w 12192000"/>
              <a:gd name="connsiteY73" fmla="*/ 1802919 h 2237474"/>
              <a:gd name="connsiteX74" fmla="*/ 5518799 w 12192000"/>
              <a:gd name="connsiteY74" fmla="*/ 1818312 h 2237474"/>
              <a:gd name="connsiteX75" fmla="*/ 5505014 w 12192000"/>
              <a:gd name="connsiteY75" fmla="*/ 1819259 h 2237474"/>
              <a:gd name="connsiteX76" fmla="*/ 5453307 w 12192000"/>
              <a:gd name="connsiteY76" fmla="*/ 1815450 h 2237474"/>
              <a:gd name="connsiteX77" fmla="*/ 5221533 w 12192000"/>
              <a:gd name="connsiteY77" fmla="*/ 1846950 h 2237474"/>
              <a:gd name="connsiteX78" fmla="*/ 5149802 w 12192000"/>
              <a:gd name="connsiteY78" fmla="*/ 1844846 h 2237474"/>
              <a:gd name="connsiteX79" fmla="*/ 5114927 w 12192000"/>
              <a:gd name="connsiteY79" fmla="*/ 1847827 h 2237474"/>
              <a:gd name="connsiteX80" fmla="*/ 5108970 w 12192000"/>
              <a:gd name="connsiteY80" fmla="*/ 1847935 h 2237474"/>
              <a:gd name="connsiteX81" fmla="*/ 5067961 w 12192000"/>
              <a:gd name="connsiteY81" fmla="*/ 1845917 h 2237474"/>
              <a:gd name="connsiteX82" fmla="*/ 5007075 w 12192000"/>
              <a:gd name="connsiteY82" fmla="*/ 1838626 h 2237474"/>
              <a:gd name="connsiteX83" fmla="*/ 4944087 w 12192000"/>
              <a:gd name="connsiteY83" fmla="*/ 1823332 h 2237474"/>
              <a:gd name="connsiteX84" fmla="*/ 4907662 w 12192000"/>
              <a:gd name="connsiteY84" fmla="*/ 1816900 h 2237474"/>
              <a:gd name="connsiteX85" fmla="*/ 4882386 w 12192000"/>
              <a:gd name="connsiteY85" fmla="*/ 1809844 h 2237474"/>
              <a:gd name="connsiteX86" fmla="*/ 4811440 w 12192000"/>
              <a:gd name="connsiteY86" fmla="*/ 1804655 h 2237474"/>
              <a:gd name="connsiteX87" fmla="*/ 4691075 w 12192000"/>
              <a:gd name="connsiteY87" fmla="*/ 1801389 h 2237474"/>
              <a:gd name="connsiteX88" fmla="*/ 4640313 w 12192000"/>
              <a:gd name="connsiteY88" fmla="*/ 1784307 h 2237474"/>
              <a:gd name="connsiteX89" fmla="*/ 4536503 w 12192000"/>
              <a:gd name="connsiteY89" fmla="*/ 1785334 h 2237474"/>
              <a:gd name="connsiteX90" fmla="*/ 4513724 w 12192000"/>
              <a:gd name="connsiteY90" fmla="*/ 1791996 h 2237474"/>
              <a:gd name="connsiteX91" fmla="*/ 4459810 w 12192000"/>
              <a:gd name="connsiteY91" fmla="*/ 1797886 h 2237474"/>
              <a:gd name="connsiteX92" fmla="*/ 4379064 w 12192000"/>
              <a:gd name="connsiteY92" fmla="*/ 1817177 h 2237474"/>
              <a:gd name="connsiteX93" fmla="*/ 4290981 w 12192000"/>
              <a:gd name="connsiteY93" fmla="*/ 1839677 h 2237474"/>
              <a:gd name="connsiteX94" fmla="*/ 4238372 w 12192000"/>
              <a:gd name="connsiteY94" fmla="*/ 1851480 h 2237474"/>
              <a:gd name="connsiteX95" fmla="*/ 4232517 w 12192000"/>
              <a:gd name="connsiteY95" fmla="*/ 1852567 h 2237474"/>
              <a:gd name="connsiteX96" fmla="*/ 4191732 w 12192000"/>
              <a:gd name="connsiteY96" fmla="*/ 1857328 h 2237474"/>
              <a:gd name="connsiteX97" fmla="*/ 4065532 w 12192000"/>
              <a:gd name="connsiteY97" fmla="*/ 1855477 h 2237474"/>
              <a:gd name="connsiteX98" fmla="*/ 4028460 w 12192000"/>
              <a:gd name="connsiteY98" fmla="*/ 1855137 h 2237474"/>
              <a:gd name="connsiteX99" fmla="*/ 4002267 w 12192000"/>
              <a:gd name="connsiteY99" fmla="*/ 1852352 h 2237474"/>
              <a:gd name="connsiteX100" fmla="*/ 3931396 w 12192000"/>
              <a:gd name="connsiteY100" fmla="*/ 1858915 h 2237474"/>
              <a:gd name="connsiteX101" fmla="*/ 3812162 w 12192000"/>
              <a:gd name="connsiteY101" fmla="*/ 1875501 h 2237474"/>
              <a:gd name="connsiteX102" fmla="*/ 3758105 w 12192000"/>
              <a:gd name="connsiteY102" fmla="*/ 1871856 h 2237474"/>
              <a:gd name="connsiteX103" fmla="*/ 3715896 w 12192000"/>
              <a:gd name="connsiteY103" fmla="*/ 1881552 h 2237474"/>
              <a:gd name="connsiteX104" fmla="*/ 3567259 w 12192000"/>
              <a:gd name="connsiteY104" fmla="*/ 1893482 h 2237474"/>
              <a:gd name="connsiteX105" fmla="*/ 3405770 w 12192000"/>
              <a:gd name="connsiteY105" fmla="*/ 1904591 h 2237474"/>
              <a:gd name="connsiteX106" fmla="*/ 3280097 w 12192000"/>
              <a:gd name="connsiteY106" fmla="*/ 1919610 h 2237474"/>
              <a:gd name="connsiteX107" fmla="*/ 3123424 w 12192000"/>
              <a:gd name="connsiteY107" fmla="*/ 1952930 h 2237474"/>
              <a:gd name="connsiteX108" fmla="*/ 3009910 w 12192000"/>
              <a:gd name="connsiteY108" fmla="*/ 1957866 h 2237474"/>
              <a:gd name="connsiteX109" fmla="*/ 2995934 w 12192000"/>
              <a:gd name="connsiteY109" fmla="*/ 1967085 h 2237474"/>
              <a:gd name="connsiteX110" fmla="*/ 2942858 w 12192000"/>
              <a:gd name="connsiteY110" fmla="*/ 1981367 h 2237474"/>
              <a:gd name="connsiteX111" fmla="*/ 2875436 w 12192000"/>
              <a:gd name="connsiteY111" fmla="*/ 1996977 h 2237474"/>
              <a:gd name="connsiteX112" fmla="*/ 2874892 w 12192000"/>
              <a:gd name="connsiteY112" fmla="*/ 1996085 h 2237474"/>
              <a:gd name="connsiteX113" fmla="*/ 2843662 w 12192000"/>
              <a:gd name="connsiteY113" fmla="*/ 1992498 h 2237474"/>
              <a:gd name="connsiteX114" fmla="*/ 2796128 w 12192000"/>
              <a:gd name="connsiteY114" fmla="*/ 1976403 h 2237474"/>
              <a:gd name="connsiteX115" fmla="*/ 2756784 w 12192000"/>
              <a:gd name="connsiteY115" fmla="*/ 1985116 h 2237474"/>
              <a:gd name="connsiteX116" fmla="*/ 2748833 w 12192000"/>
              <a:gd name="connsiteY116" fmla="*/ 1986323 h 2237474"/>
              <a:gd name="connsiteX117" fmla="*/ 2748661 w 12192000"/>
              <a:gd name="connsiteY117" fmla="*/ 1986122 h 2237474"/>
              <a:gd name="connsiteX118" fmla="*/ 2718916 w 12192000"/>
              <a:gd name="connsiteY118" fmla="*/ 1990867 h 2237474"/>
              <a:gd name="connsiteX119" fmla="*/ 2713522 w 12192000"/>
              <a:gd name="connsiteY119" fmla="*/ 1990173 h 2237474"/>
              <a:gd name="connsiteX120" fmla="*/ 2680597 w 12192000"/>
              <a:gd name="connsiteY120" fmla="*/ 1984996 h 2237474"/>
              <a:gd name="connsiteX121" fmla="*/ 2578178 w 12192000"/>
              <a:gd name="connsiteY121" fmla="*/ 1990531 h 2237474"/>
              <a:gd name="connsiteX122" fmla="*/ 2476147 w 12192000"/>
              <a:gd name="connsiteY122" fmla="*/ 1998305 h 2237474"/>
              <a:gd name="connsiteX123" fmla="*/ 2373568 w 12192000"/>
              <a:gd name="connsiteY123" fmla="*/ 2003219 h 2237474"/>
              <a:gd name="connsiteX124" fmla="*/ 2321399 w 12192000"/>
              <a:gd name="connsiteY124" fmla="*/ 1989467 h 2237474"/>
              <a:gd name="connsiteX125" fmla="*/ 2315525 w 12192000"/>
              <a:gd name="connsiteY125" fmla="*/ 1989708 h 2237474"/>
              <a:gd name="connsiteX126" fmla="*/ 2300792 w 12192000"/>
              <a:gd name="connsiteY126" fmla="*/ 1994290 h 2237474"/>
              <a:gd name="connsiteX127" fmla="*/ 2295469 w 12192000"/>
              <a:gd name="connsiteY127" fmla="*/ 1996659 h 2237474"/>
              <a:gd name="connsiteX128" fmla="*/ 2287219 w 12192000"/>
              <a:gd name="connsiteY128" fmla="*/ 1998750 h 2237474"/>
              <a:gd name="connsiteX129" fmla="*/ 2286948 w 12192000"/>
              <a:gd name="connsiteY129" fmla="*/ 1998596 h 2237474"/>
              <a:gd name="connsiteX130" fmla="*/ 2243069 w 12192000"/>
              <a:gd name="connsiteY130" fmla="*/ 2015111 h 2237474"/>
              <a:gd name="connsiteX131" fmla="*/ 2186609 w 12192000"/>
              <a:gd name="connsiteY131" fmla="*/ 2008263 h 2237474"/>
              <a:gd name="connsiteX132" fmla="*/ 2164831 w 12192000"/>
              <a:gd name="connsiteY132" fmla="*/ 2010143 h 2237474"/>
              <a:gd name="connsiteX133" fmla="*/ 2152836 w 12192000"/>
              <a:gd name="connsiteY133" fmla="*/ 2010048 h 2237474"/>
              <a:gd name="connsiteX134" fmla="*/ 2117102 w 12192000"/>
              <a:gd name="connsiteY134" fmla="*/ 2023004 h 2237474"/>
              <a:gd name="connsiteX135" fmla="*/ 2111935 w 12192000"/>
              <a:gd name="connsiteY135" fmla="*/ 2023163 h 2237474"/>
              <a:gd name="connsiteX136" fmla="*/ 2089991 w 12192000"/>
              <a:gd name="connsiteY136" fmla="*/ 2034193 h 2237474"/>
              <a:gd name="connsiteX137" fmla="*/ 2058061 w 12192000"/>
              <a:gd name="connsiteY137" fmla="*/ 2047942 h 2237474"/>
              <a:gd name="connsiteX138" fmla="*/ 2055737 w 12192000"/>
              <a:gd name="connsiteY138" fmla="*/ 2047704 h 2237474"/>
              <a:gd name="connsiteX139" fmla="*/ 2042244 w 12192000"/>
              <a:gd name="connsiteY139" fmla="*/ 2055560 h 2237474"/>
              <a:gd name="connsiteX140" fmla="*/ 1976224 w 12192000"/>
              <a:gd name="connsiteY140" fmla="*/ 2074257 h 2237474"/>
              <a:gd name="connsiteX141" fmla="*/ 1877728 w 12192000"/>
              <a:gd name="connsiteY141" fmla="*/ 2101004 h 2237474"/>
              <a:gd name="connsiteX142" fmla="*/ 1759056 w 12192000"/>
              <a:gd name="connsiteY142" fmla="*/ 2125608 h 2237474"/>
              <a:gd name="connsiteX143" fmla="*/ 1637948 w 12192000"/>
              <a:gd name="connsiteY143" fmla="*/ 2172597 h 2237474"/>
              <a:gd name="connsiteX144" fmla="*/ 1434549 w 12192000"/>
              <a:gd name="connsiteY144" fmla="*/ 2234522 h 2237474"/>
              <a:gd name="connsiteX145" fmla="*/ 1398481 w 12192000"/>
              <a:gd name="connsiteY145" fmla="*/ 2237074 h 2237474"/>
              <a:gd name="connsiteX146" fmla="*/ 1398407 w 12192000"/>
              <a:gd name="connsiteY146" fmla="*/ 2237095 h 2237474"/>
              <a:gd name="connsiteX147" fmla="*/ 1370962 w 12192000"/>
              <a:gd name="connsiteY147" fmla="*/ 2237474 h 2237474"/>
              <a:gd name="connsiteX148" fmla="*/ 1356367 w 12192000"/>
              <a:gd name="connsiteY148" fmla="*/ 2235089 h 2237474"/>
              <a:gd name="connsiteX149" fmla="*/ 1324828 w 12192000"/>
              <a:gd name="connsiteY149" fmla="*/ 2231968 h 2237474"/>
              <a:gd name="connsiteX150" fmla="*/ 1297744 w 12192000"/>
              <a:gd name="connsiteY150" fmla="*/ 2235849 h 2237474"/>
              <a:gd name="connsiteX151" fmla="*/ 1286236 w 12192000"/>
              <a:gd name="connsiteY151" fmla="*/ 2233135 h 2237474"/>
              <a:gd name="connsiteX152" fmla="*/ 1283504 w 12192000"/>
              <a:gd name="connsiteY152" fmla="*/ 2233797 h 2237474"/>
              <a:gd name="connsiteX153" fmla="*/ 1279765 w 12192000"/>
              <a:gd name="connsiteY153" fmla="*/ 2229639 h 2237474"/>
              <a:gd name="connsiteX154" fmla="*/ 1195347 w 12192000"/>
              <a:gd name="connsiteY154" fmla="*/ 2212354 h 2237474"/>
              <a:gd name="connsiteX155" fmla="*/ 970251 w 12192000"/>
              <a:gd name="connsiteY155" fmla="*/ 2221029 h 2237474"/>
              <a:gd name="connsiteX156" fmla="*/ 812914 w 12192000"/>
              <a:gd name="connsiteY156" fmla="*/ 2202752 h 2237474"/>
              <a:gd name="connsiteX157" fmla="*/ 800195 w 12192000"/>
              <a:gd name="connsiteY157" fmla="*/ 2209407 h 2237474"/>
              <a:gd name="connsiteX158" fmla="*/ 784978 w 12192000"/>
              <a:gd name="connsiteY158" fmla="*/ 2212360 h 2237474"/>
              <a:gd name="connsiteX159" fmla="*/ 681987 w 12192000"/>
              <a:gd name="connsiteY159" fmla="*/ 2216757 h 2237474"/>
              <a:gd name="connsiteX160" fmla="*/ 669923 w 12192000"/>
              <a:gd name="connsiteY160" fmla="*/ 2211682 h 2237474"/>
              <a:gd name="connsiteX161" fmla="*/ 648680 w 12192000"/>
              <a:gd name="connsiteY161" fmla="*/ 2206229 h 2237474"/>
              <a:gd name="connsiteX162" fmla="*/ 597225 w 12192000"/>
              <a:gd name="connsiteY162" fmla="*/ 2180999 h 2237474"/>
              <a:gd name="connsiteX163" fmla="*/ 558449 w 12192000"/>
              <a:gd name="connsiteY163" fmla="*/ 2182346 h 2237474"/>
              <a:gd name="connsiteX164" fmla="*/ 550517 w 12192000"/>
              <a:gd name="connsiteY164" fmla="*/ 2182060 h 2237474"/>
              <a:gd name="connsiteX165" fmla="*/ 550309 w 12192000"/>
              <a:gd name="connsiteY165" fmla="*/ 2181825 h 2237474"/>
              <a:gd name="connsiteX166" fmla="*/ 541836 w 12192000"/>
              <a:gd name="connsiteY166" fmla="*/ 2181063 h 2237474"/>
              <a:gd name="connsiteX167" fmla="*/ 536057 w 12192000"/>
              <a:gd name="connsiteY167" fmla="*/ 2181537 h 2237474"/>
              <a:gd name="connsiteX168" fmla="*/ 520671 w 12192000"/>
              <a:gd name="connsiteY168" fmla="*/ 2180980 h 2237474"/>
              <a:gd name="connsiteX169" fmla="*/ 515024 w 12192000"/>
              <a:gd name="connsiteY169" fmla="*/ 2179258 h 2237474"/>
              <a:gd name="connsiteX170" fmla="*/ 512278 w 12192000"/>
              <a:gd name="connsiteY170" fmla="*/ 2176369 h 2237474"/>
              <a:gd name="connsiteX171" fmla="*/ 480419 w 12192000"/>
              <a:gd name="connsiteY171" fmla="*/ 2167807 h 2237474"/>
              <a:gd name="connsiteX172" fmla="*/ 413835 w 12192000"/>
              <a:gd name="connsiteY172" fmla="*/ 2156783 h 2237474"/>
              <a:gd name="connsiteX173" fmla="*/ 376513 w 12192000"/>
              <a:gd name="connsiteY173" fmla="*/ 2154014 h 2237474"/>
              <a:gd name="connsiteX174" fmla="*/ 273386 w 12192000"/>
              <a:gd name="connsiteY174" fmla="*/ 2142551 h 2237474"/>
              <a:gd name="connsiteX175" fmla="*/ 169207 w 12192000"/>
              <a:gd name="connsiteY175" fmla="*/ 2128100 h 2237474"/>
              <a:gd name="connsiteX176" fmla="*/ 93149 w 12192000"/>
              <a:gd name="connsiteY176" fmla="*/ 2105324 h 2237474"/>
              <a:gd name="connsiteX177" fmla="*/ 88109 w 12192000"/>
              <a:gd name="connsiteY177" fmla="*/ 2106704 h 2237474"/>
              <a:gd name="connsiteX178" fmla="*/ 80022 w 12192000"/>
              <a:gd name="connsiteY178" fmla="*/ 2107254 h 2237474"/>
              <a:gd name="connsiteX179" fmla="*/ 79717 w 12192000"/>
              <a:gd name="connsiteY179" fmla="*/ 2107046 h 2237474"/>
              <a:gd name="connsiteX180" fmla="*/ 72352 w 12192000"/>
              <a:gd name="connsiteY180" fmla="*/ 2107991 h 2237474"/>
              <a:gd name="connsiteX181" fmla="*/ 37645 w 12192000"/>
              <a:gd name="connsiteY181" fmla="*/ 2115401 h 2237474"/>
              <a:gd name="connsiteX182" fmla="*/ 4572 w 12192000"/>
              <a:gd name="connsiteY182" fmla="*/ 2111091 h 2237474"/>
              <a:gd name="connsiteX183" fmla="*/ 0 w 12192000"/>
              <a:gd name="connsiteY183" fmla="*/ 2110468 h 2237474"/>
              <a:gd name="connsiteX184" fmla="*/ 0 w 12192000"/>
              <a:gd name="connsiteY184"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20512 w 12192000"/>
              <a:gd name="connsiteY6" fmla="*/ 745392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46594 w 12192000"/>
              <a:gd name="connsiteY12" fmla="*/ 765069 h 2237474"/>
              <a:gd name="connsiteX13" fmla="*/ 10739478 w 12192000"/>
              <a:gd name="connsiteY13" fmla="*/ 776841 h 2237474"/>
              <a:gd name="connsiteX14" fmla="*/ 10458762 w 12192000"/>
              <a:gd name="connsiteY14" fmla="*/ 755400 h 2237474"/>
              <a:gd name="connsiteX15" fmla="*/ 10211200 w 12192000"/>
              <a:gd name="connsiteY15" fmla="*/ 767513 h 2237474"/>
              <a:gd name="connsiteX16" fmla="*/ 10167995 w 12192000"/>
              <a:gd name="connsiteY16" fmla="*/ 760843 h 2237474"/>
              <a:gd name="connsiteX17" fmla="*/ 9997044 w 12192000"/>
              <a:gd name="connsiteY17" fmla="*/ 780129 h 2237474"/>
              <a:gd name="connsiteX18" fmla="*/ 9943887 w 12192000"/>
              <a:gd name="connsiteY18" fmla="*/ 804141 h 2237474"/>
              <a:gd name="connsiteX19" fmla="*/ 9918248 w 12192000"/>
              <a:gd name="connsiteY19" fmla="*/ 816628 h 2237474"/>
              <a:gd name="connsiteX20" fmla="*/ 9767091 w 12192000"/>
              <a:gd name="connsiteY20" fmla="*/ 870550 h 2237474"/>
              <a:gd name="connsiteX21" fmla="*/ 9683005 w 12192000"/>
              <a:gd name="connsiteY21" fmla="*/ 894128 h 2237474"/>
              <a:gd name="connsiteX22" fmla="*/ 9594438 w 12192000"/>
              <a:gd name="connsiteY22" fmla="*/ 919051 h 2237474"/>
              <a:gd name="connsiteX23" fmla="*/ 9544189 w 12192000"/>
              <a:gd name="connsiteY23" fmla="*/ 938966 h 2237474"/>
              <a:gd name="connsiteX24" fmla="*/ 9500499 w 12192000"/>
              <a:gd name="connsiteY24" fmla="*/ 954680 h 2237474"/>
              <a:gd name="connsiteX25" fmla="*/ 9428195 w 12192000"/>
              <a:gd name="connsiteY25" fmla="*/ 986225 h 2237474"/>
              <a:gd name="connsiteX26" fmla="*/ 9410017 w 12192000"/>
              <a:gd name="connsiteY26" fmla="*/ 993931 h 2237474"/>
              <a:gd name="connsiteX27" fmla="*/ 9392919 w 12192000"/>
              <a:gd name="connsiteY27" fmla="*/ 994656 h 2237474"/>
              <a:gd name="connsiteX28" fmla="*/ 9268019 w 12192000"/>
              <a:gd name="connsiteY28" fmla="*/ 1007442 h 2237474"/>
              <a:gd name="connsiteX29" fmla="*/ 9234662 w 12192000"/>
              <a:gd name="connsiteY29" fmla="*/ 1023056 h 2237474"/>
              <a:gd name="connsiteX30" fmla="*/ 9181033 w 12192000"/>
              <a:gd name="connsiteY30" fmla="*/ 1037921 h 2237474"/>
              <a:gd name="connsiteX31" fmla="*/ 9155969 w 12192000"/>
              <a:gd name="connsiteY31" fmla="*/ 1046804 h 2237474"/>
              <a:gd name="connsiteX32" fmla="*/ 9133985 w 12192000"/>
              <a:gd name="connsiteY32" fmla="*/ 1046450 h 2237474"/>
              <a:gd name="connsiteX33" fmla="*/ 9003462 w 12192000"/>
              <a:gd name="connsiteY33" fmla="*/ 1042406 h 2237474"/>
              <a:gd name="connsiteX34" fmla="*/ 8968445 w 12192000"/>
              <a:gd name="connsiteY34" fmla="*/ 1052169 h 2237474"/>
              <a:gd name="connsiteX35" fmla="*/ 8886001 w 12192000"/>
              <a:gd name="connsiteY35" fmla="*/ 1067468 h 2237474"/>
              <a:gd name="connsiteX36" fmla="*/ 8838610 w 12192000"/>
              <a:gd name="connsiteY36" fmla="*/ 1075091 h 2237474"/>
              <a:gd name="connsiteX37" fmla="*/ 8750383 w 12192000"/>
              <a:gd name="connsiteY37" fmla="*/ 1097387 h 2237474"/>
              <a:gd name="connsiteX38" fmla="*/ 8665605 w 12192000"/>
              <a:gd name="connsiteY38" fmla="*/ 1110791 h 2237474"/>
              <a:gd name="connsiteX39" fmla="*/ 8584946 w 12192000"/>
              <a:gd name="connsiteY39" fmla="*/ 1135226 h 2237474"/>
              <a:gd name="connsiteX40" fmla="*/ 8419755 w 12192000"/>
              <a:gd name="connsiteY40" fmla="*/ 1216260 h 2237474"/>
              <a:gd name="connsiteX41" fmla="*/ 8411626 w 12192000"/>
              <a:gd name="connsiteY41" fmla="*/ 1214397 h 2237474"/>
              <a:gd name="connsiteX42" fmla="*/ 8363469 w 12192000"/>
              <a:gd name="connsiteY42" fmla="*/ 1246658 h 2237474"/>
              <a:gd name="connsiteX43" fmla="*/ 8275497 w 12192000"/>
              <a:gd name="connsiteY43" fmla="*/ 1264396 h 2237474"/>
              <a:gd name="connsiteX44" fmla="*/ 8206287 w 12192000"/>
              <a:gd name="connsiteY44" fmla="*/ 1273060 h 2237474"/>
              <a:gd name="connsiteX45" fmla="*/ 8139997 w 12192000"/>
              <a:gd name="connsiteY45" fmla="*/ 1282713 h 2237474"/>
              <a:gd name="connsiteX46" fmla="*/ 8074238 w 12192000"/>
              <a:gd name="connsiteY46" fmla="*/ 1301895 h 2237474"/>
              <a:gd name="connsiteX47" fmla="*/ 7942099 w 12192000"/>
              <a:gd name="connsiteY47" fmla="*/ 1336332 h 2237474"/>
              <a:gd name="connsiteX48" fmla="*/ 7902328 w 12192000"/>
              <a:gd name="connsiteY48" fmla="*/ 1345865 h 2237474"/>
              <a:gd name="connsiteX49" fmla="*/ 7840612 w 12192000"/>
              <a:gd name="connsiteY49" fmla="*/ 1369373 h 2237474"/>
              <a:gd name="connsiteX50" fmla="*/ 7786819 w 12192000"/>
              <a:gd name="connsiteY50" fmla="*/ 1378970 h 2237474"/>
              <a:gd name="connsiteX51" fmla="*/ 7548172 w 12192000"/>
              <a:gd name="connsiteY51" fmla="*/ 1417460 h 2237474"/>
              <a:gd name="connsiteX52" fmla="*/ 7483437 w 12192000"/>
              <a:gd name="connsiteY52" fmla="*/ 1478152 h 2237474"/>
              <a:gd name="connsiteX53" fmla="*/ 7377870 w 12192000"/>
              <a:gd name="connsiteY53" fmla="*/ 1523319 h 2237474"/>
              <a:gd name="connsiteX54" fmla="*/ 7230737 w 12192000"/>
              <a:gd name="connsiteY54" fmla="*/ 1562633 h 2237474"/>
              <a:gd name="connsiteX55" fmla="*/ 7224458 w 12192000"/>
              <a:gd name="connsiteY55" fmla="*/ 1573008 h 2237474"/>
              <a:gd name="connsiteX56" fmla="*/ 7183121 w 12192000"/>
              <a:gd name="connsiteY56" fmla="*/ 1595162 h 2237474"/>
              <a:gd name="connsiteX57" fmla="*/ 7164601 w 12192000"/>
              <a:gd name="connsiteY57" fmla="*/ 1606490 h 2237474"/>
              <a:gd name="connsiteX58" fmla="*/ 7031309 w 12192000"/>
              <a:gd name="connsiteY58" fmla="*/ 1619451 h 2237474"/>
              <a:gd name="connsiteX59" fmla="*/ 6900177 w 12192000"/>
              <a:gd name="connsiteY59" fmla="*/ 1636016 h 2237474"/>
              <a:gd name="connsiteX60" fmla="*/ 6795372 w 12192000"/>
              <a:gd name="connsiteY60" fmla="*/ 1644845 h 2237474"/>
              <a:gd name="connsiteX61" fmla="*/ 6692251 w 12192000"/>
              <a:gd name="connsiteY61" fmla="*/ 1656357 h 2237474"/>
              <a:gd name="connsiteX62" fmla="*/ 6655235 w 12192000"/>
              <a:gd name="connsiteY62" fmla="*/ 1661869 h 2237474"/>
              <a:gd name="connsiteX63" fmla="*/ 6554894 w 12192000"/>
              <a:gd name="connsiteY63" fmla="*/ 1664428 h 2237474"/>
              <a:gd name="connsiteX64" fmla="*/ 6516595 w 12192000"/>
              <a:gd name="connsiteY64" fmla="*/ 1667475 h 2237474"/>
              <a:gd name="connsiteX65" fmla="*/ 6508541 w 12192000"/>
              <a:gd name="connsiteY65" fmla="*/ 1668757 h 2237474"/>
              <a:gd name="connsiteX66" fmla="*/ 6471012 w 12192000"/>
              <a:gd name="connsiteY66" fmla="*/ 1678604 h 2237474"/>
              <a:gd name="connsiteX67" fmla="*/ 6364035 w 12192000"/>
              <a:gd name="connsiteY67" fmla="*/ 1667683 h 2237474"/>
              <a:gd name="connsiteX68" fmla="*/ 6280959 w 12192000"/>
              <a:gd name="connsiteY68" fmla="*/ 1689329 h 2237474"/>
              <a:gd name="connsiteX69" fmla="*/ 6243319 w 12192000"/>
              <a:gd name="connsiteY69" fmla="*/ 1695560 h 2237474"/>
              <a:gd name="connsiteX70" fmla="*/ 6098321 w 12192000"/>
              <a:gd name="connsiteY70" fmla="*/ 1721646 h 2237474"/>
              <a:gd name="connsiteX71" fmla="*/ 5880652 w 12192000"/>
              <a:gd name="connsiteY71" fmla="*/ 1779643 h 2237474"/>
              <a:gd name="connsiteX72" fmla="*/ 5785959 w 12192000"/>
              <a:gd name="connsiteY72" fmla="*/ 1775307 h 2237474"/>
              <a:gd name="connsiteX73" fmla="*/ 5643534 w 12192000"/>
              <a:gd name="connsiteY73" fmla="*/ 1802919 h 2237474"/>
              <a:gd name="connsiteX74" fmla="*/ 5518799 w 12192000"/>
              <a:gd name="connsiteY74" fmla="*/ 1818312 h 2237474"/>
              <a:gd name="connsiteX75" fmla="*/ 5505014 w 12192000"/>
              <a:gd name="connsiteY75" fmla="*/ 1819259 h 2237474"/>
              <a:gd name="connsiteX76" fmla="*/ 5453307 w 12192000"/>
              <a:gd name="connsiteY76" fmla="*/ 1815450 h 2237474"/>
              <a:gd name="connsiteX77" fmla="*/ 5221533 w 12192000"/>
              <a:gd name="connsiteY77" fmla="*/ 1846950 h 2237474"/>
              <a:gd name="connsiteX78" fmla="*/ 5149802 w 12192000"/>
              <a:gd name="connsiteY78" fmla="*/ 1844846 h 2237474"/>
              <a:gd name="connsiteX79" fmla="*/ 5114927 w 12192000"/>
              <a:gd name="connsiteY79" fmla="*/ 1847827 h 2237474"/>
              <a:gd name="connsiteX80" fmla="*/ 5108970 w 12192000"/>
              <a:gd name="connsiteY80" fmla="*/ 1847935 h 2237474"/>
              <a:gd name="connsiteX81" fmla="*/ 5067961 w 12192000"/>
              <a:gd name="connsiteY81" fmla="*/ 1845917 h 2237474"/>
              <a:gd name="connsiteX82" fmla="*/ 5007075 w 12192000"/>
              <a:gd name="connsiteY82" fmla="*/ 1838626 h 2237474"/>
              <a:gd name="connsiteX83" fmla="*/ 4944087 w 12192000"/>
              <a:gd name="connsiteY83" fmla="*/ 1823332 h 2237474"/>
              <a:gd name="connsiteX84" fmla="*/ 4907662 w 12192000"/>
              <a:gd name="connsiteY84" fmla="*/ 1816900 h 2237474"/>
              <a:gd name="connsiteX85" fmla="*/ 4882386 w 12192000"/>
              <a:gd name="connsiteY85" fmla="*/ 1809844 h 2237474"/>
              <a:gd name="connsiteX86" fmla="*/ 4811440 w 12192000"/>
              <a:gd name="connsiteY86" fmla="*/ 1804655 h 2237474"/>
              <a:gd name="connsiteX87" fmla="*/ 4691075 w 12192000"/>
              <a:gd name="connsiteY87" fmla="*/ 1801389 h 2237474"/>
              <a:gd name="connsiteX88" fmla="*/ 4640313 w 12192000"/>
              <a:gd name="connsiteY88" fmla="*/ 1784307 h 2237474"/>
              <a:gd name="connsiteX89" fmla="*/ 4536503 w 12192000"/>
              <a:gd name="connsiteY89" fmla="*/ 1785334 h 2237474"/>
              <a:gd name="connsiteX90" fmla="*/ 4513724 w 12192000"/>
              <a:gd name="connsiteY90" fmla="*/ 1791996 h 2237474"/>
              <a:gd name="connsiteX91" fmla="*/ 4459810 w 12192000"/>
              <a:gd name="connsiteY91" fmla="*/ 1797886 h 2237474"/>
              <a:gd name="connsiteX92" fmla="*/ 4379064 w 12192000"/>
              <a:gd name="connsiteY92" fmla="*/ 1817177 h 2237474"/>
              <a:gd name="connsiteX93" fmla="*/ 4290981 w 12192000"/>
              <a:gd name="connsiteY93" fmla="*/ 1839677 h 2237474"/>
              <a:gd name="connsiteX94" fmla="*/ 4238372 w 12192000"/>
              <a:gd name="connsiteY94" fmla="*/ 1851480 h 2237474"/>
              <a:gd name="connsiteX95" fmla="*/ 4232517 w 12192000"/>
              <a:gd name="connsiteY95" fmla="*/ 1852567 h 2237474"/>
              <a:gd name="connsiteX96" fmla="*/ 4191732 w 12192000"/>
              <a:gd name="connsiteY96" fmla="*/ 1857328 h 2237474"/>
              <a:gd name="connsiteX97" fmla="*/ 4065532 w 12192000"/>
              <a:gd name="connsiteY97" fmla="*/ 1855477 h 2237474"/>
              <a:gd name="connsiteX98" fmla="*/ 4028460 w 12192000"/>
              <a:gd name="connsiteY98" fmla="*/ 1855137 h 2237474"/>
              <a:gd name="connsiteX99" fmla="*/ 4002267 w 12192000"/>
              <a:gd name="connsiteY99" fmla="*/ 1852352 h 2237474"/>
              <a:gd name="connsiteX100" fmla="*/ 3931396 w 12192000"/>
              <a:gd name="connsiteY100" fmla="*/ 1858915 h 2237474"/>
              <a:gd name="connsiteX101" fmla="*/ 3812162 w 12192000"/>
              <a:gd name="connsiteY101" fmla="*/ 1875501 h 2237474"/>
              <a:gd name="connsiteX102" fmla="*/ 3758105 w 12192000"/>
              <a:gd name="connsiteY102" fmla="*/ 1871856 h 2237474"/>
              <a:gd name="connsiteX103" fmla="*/ 3715896 w 12192000"/>
              <a:gd name="connsiteY103" fmla="*/ 1881552 h 2237474"/>
              <a:gd name="connsiteX104" fmla="*/ 3567259 w 12192000"/>
              <a:gd name="connsiteY104" fmla="*/ 1893482 h 2237474"/>
              <a:gd name="connsiteX105" fmla="*/ 3405770 w 12192000"/>
              <a:gd name="connsiteY105" fmla="*/ 1904591 h 2237474"/>
              <a:gd name="connsiteX106" fmla="*/ 3280097 w 12192000"/>
              <a:gd name="connsiteY106" fmla="*/ 1919610 h 2237474"/>
              <a:gd name="connsiteX107" fmla="*/ 3123424 w 12192000"/>
              <a:gd name="connsiteY107" fmla="*/ 1952930 h 2237474"/>
              <a:gd name="connsiteX108" fmla="*/ 3009910 w 12192000"/>
              <a:gd name="connsiteY108" fmla="*/ 1957866 h 2237474"/>
              <a:gd name="connsiteX109" fmla="*/ 2995934 w 12192000"/>
              <a:gd name="connsiteY109" fmla="*/ 1967085 h 2237474"/>
              <a:gd name="connsiteX110" fmla="*/ 2942858 w 12192000"/>
              <a:gd name="connsiteY110" fmla="*/ 1981367 h 2237474"/>
              <a:gd name="connsiteX111" fmla="*/ 2875436 w 12192000"/>
              <a:gd name="connsiteY111" fmla="*/ 1996977 h 2237474"/>
              <a:gd name="connsiteX112" fmla="*/ 2874892 w 12192000"/>
              <a:gd name="connsiteY112" fmla="*/ 1996085 h 2237474"/>
              <a:gd name="connsiteX113" fmla="*/ 2843662 w 12192000"/>
              <a:gd name="connsiteY113" fmla="*/ 1992498 h 2237474"/>
              <a:gd name="connsiteX114" fmla="*/ 2796128 w 12192000"/>
              <a:gd name="connsiteY114" fmla="*/ 1976403 h 2237474"/>
              <a:gd name="connsiteX115" fmla="*/ 2756784 w 12192000"/>
              <a:gd name="connsiteY115" fmla="*/ 1985116 h 2237474"/>
              <a:gd name="connsiteX116" fmla="*/ 2748833 w 12192000"/>
              <a:gd name="connsiteY116" fmla="*/ 1986323 h 2237474"/>
              <a:gd name="connsiteX117" fmla="*/ 2748661 w 12192000"/>
              <a:gd name="connsiteY117" fmla="*/ 1986122 h 2237474"/>
              <a:gd name="connsiteX118" fmla="*/ 2718916 w 12192000"/>
              <a:gd name="connsiteY118" fmla="*/ 1990867 h 2237474"/>
              <a:gd name="connsiteX119" fmla="*/ 2713522 w 12192000"/>
              <a:gd name="connsiteY119" fmla="*/ 1990173 h 2237474"/>
              <a:gd name="connsiteX120" fmla="*/ 2680597 w 12192000"/>
              <a:gd name="connsiteY120" fmla="*/ 1984996 h 2237474"/>
              <a:gd name="connsiteX121" fmla="*/ 2578178 w 12192000"/>
              <a:gd name="connsiteY121" fmla="*/ 1990531 h 2237474"/>
              <a:gd name="connsiteX122" fmla="*/ 2476147 w 12192000"/>
              <a:gd name="connsiteY122" fmla="*/ 1998305 h 2237474"/>
              <a:gd name="connsiteX123" fmla="*/ 2373568 w 12192000"/>
              <a:gd name="connsiteY123" fmla="*/ 2003219 h 2237474"/>
              <a:gd name="connsiteX124" fmla="*/ 2321399 w 12192000"/>
              <a:gd name="connsiteY124" fmla="*/ 1989467 h 2237474"/>
              <a:gd name="connsiteX125" fmla="*/ 2315525 w 12192000"/>
              <a:gd name="connsiteY125" fmla="*/ 1989708 h 2237474"/>
              <a:gd name="connsiteX126" fmla="*/ 2300792 w 12192000"/>
              <a:gd name="connsiteY126" fmla="*/ 1994290 h 2237474"/>
              <a:gd name="connsiteX127" fmla="*/ 2295469 w 12192000"/>
              <a:gd name="connsiteY127" fmla="*/ 1996659 h 2237474"/>
              <a:gd name="connsiteX128" fmla="*/ 2287219 w 12192000"/>
              <a:gd name="connsiteY128" fmla="*/ 1998750 h 2237474"/>
              <a:gd name="connsiteX129" fmla="*/ 2243069 w 12192000"/>
              <a:gd name="connsiteY129" fmla="*/ 2015111 h 2237474"/>
              <a:gd name="connsiteX130" fmla="*/ 2186609 w 12192000"/>
              <a:gd name="connsiteY130" fmla="*/ 2008263 h 2237474"/>
              <a:gd name="connsiteX131" fmla="*/ 2164831 w 12192000"/>
              <a:gd name="connsiteY131" fmla="*/ 2010143 h 2237474"/>
              <a:gd name="connsiteX132" fmla="*/ 2152836 w 12192000"/>
              <a:gd name="connsiteY132" fmla="*/ 2010048 h 2237474"/>
              <a:gd name="connsiteX133" fmla="*/ 2117102 w 12192000"/>
              <a:gd name="connsiteY133" fmla="*/ 2023004 h 2237474"/>
              <a:gd name="connsiteX134" fmla="*/ 2111935 w 12192000"/>
              <a:gd name="connsiteY134" fmla="*/ 2023163 h 2237474"/>
              <a:gd name="connsiteX135" fmla="*/ 2089991 w 12192000"/>
              <a:gd name="connsiteY135" fmla="*/ 2034193 h 2237474"/>
              <a:gd name="connsiteX136" fmla="*/ 2058061 w 12192000"/>
              <a:gd name="connsiteY136" fmla="*/ 2047942 h 2237474"/>
              <a:gd name="connsiteX137" fmla="*/ 2055737 w 12192000"/>
              <a:gd name="connsiteY137" fmla="*/ 2047704 h 2237474"/>
              <a:gd name="connsiteX138" fmla="*/ 2042244 w 12192000"/>
              <a:gd name="connsiteY138" fmla="*/ 2055560 h 2237474"/>
              <a:gd name="connsiteX139" fmla="*/ 1976224 w 12192000"/>
              <a:gd name="connsiteY139" fmla="*/ 2074257 h 2237474"/>
              <a:gd name="connsiteX140" fmla="*/ 1877728 w 12192000"/>
              <a:gd name="connsiteY140" fmla="*/ 2101004 h 2237474"/>
              <a:gd name="connsiteX141" fmla="*/ 1759056 w 12192000"/>
              <a:gd name="connsiteY141" fmla="*/ 2125608 h 2237474"/>
              <a:gd name="connsiteX142" fmla="*/ 1637948 w 12192000"/>
              <a:gd name="connsiteY142" fmla="*/ 2172597 h 2237474"/>
              <a:gd name="connsiteX143" fmla="*/ 1434549 w 12192000"/>
              <a:gd name="connsiteY143" fmla="*/ 2234522 h 2237474"/>
              <a:gd name="connsiteX144" fmla="*/ 1398481 w 12192000"/>
              <a:gd name="connsiteY144" fmla="*/ 2237074 h 2237474"/>
              <a:gd name="connsiteX145" fmla="*/ 1398407 w 12192000"/>
              <a:gd name="connsiteY145" fmla="*/ 2237095 h 2237474"/>
              <a:gd name="connsiteX146" fmla="*/ 1370962 w 12192000"/>
              <a:gd name="connsiteY146" fmla="*/ 2237474 h 2237474"/>
              <a:gd name="connsiteX147" fmla="*/ 1356367 w 12192000"/>
              <a:gd name="connsiteY147" fmla="*/ 2235089 h 2237474"/>
              <a:gd name="connsiteX148" fmla="*/ 1324828 w 12192000"/>
              <a:gd name="connsiteY148" fmla="*/ 2231968 h 2237474"/>
              <a:gd name="connsiteX149" fmla="*/ 1297744 w 12192000"/>
              <a:gd name="connsiteY149" fmla="*/ 2235849 h 2237474"/>
              <a:gd name="connsiteX150" fmla="*/ 1286236 w 12192000"/>
              <a:gd name="connsiteY150" fmla="*/ 2233135 h 2237474"/>
              <a:gd name="connsiteX151" fmla="*/ 1283504 w 12192000"/>
              <a:gd name="connsiteY151" fmla="*/ 2233797 h 2237474"/>
              <a:gd name="connsiteX152" fmla="*/ 1279765 w 12192000"/>
              <a:gd name="connsiteY152" fmla="*/ 2229639 h 2237474"/>
              <a:gd name="connsiteX153" fmla="*/ 1195347 w 12192000"/>
              <a:gd name="connsiteY153" fmla="*/ 2212354 h 2237474"/>
              <a:gd name="connsiteX154" fmla="*/ 970251 w 12192000"/>
              <a:gd name="connsiteY154" fmla="*/ 2221029 h 2237474"/>
              <a:gd name="connsiteX155" fmla="*/ 812914 w 12192000"/>
              <a:gd name="connsiteY155" fmla="*/ 2202752 h 2237474"/>
              <a:gd name="connsiteX156" fmla="*/ 800195 w 12192000"/>
              <a:gd name="connsiteY156" fmla="*/ 2209407 h 2237474"/>
              <a:gd name="connsiteX157" fmla="*/ 784978 w 12192000"/>
              <a:gd name="connsiteY157" fmla="*/ 2212360 h 2237474"/>
              <a:gd name="connsiteX158" fmla="*/ 681987 w 12192000"/>
              <a:gd name="connsiteY158" fmla="*/ 2216757 h 2237474"/>
              <a:gd name="connsiteX159" fmla="*/ 669923 w 12192000"/>
              <a:gd name="connsiteY159" fmla="*/ 2211682 h 2237474"/>
              <a:gd name="connsiteX160" fmla="*/ 648680 w 12192000"/>
              <a:gd name="connsiteY160" fmla="*/ 2206229 h 2237474"/>
              <a:gd name="connsiteX161" fmla="*/ 597225 w 12192000"/>
              <a:gd name="connsiteY161" fmla="*/ 2180999 h 2237474"/>
              <a:gd name="connsiteX162" fmla="*/ 558449 w 12192000"/>
              <a:gd name="connsiteY162" fmla="*/ 2182346 h 2237474"/>
              <a:gd name="connsiteX163" fmla="*/ 550517 w 12192000"/>
              <a:gd name="connsiteY163" fmla="*/ 2182060 h 2237474"/>
              <a:gd name="connsiteX164" fmla="*/ 550309 w 12192000"/>
              <a:gd name="connsiteY164" fmla="*/ 2181825 h 2237474"/>
              <a:gd name="connsiteX165" fmla="*/ 541836 w 12192000"/>
              <a:gd name="connsiteY165" fmla="*/ 2181063 h 2237474"/>
              <a:gd name="connsiteX166" fmla="*/ 536057 w 12192000"/>
              <a:gd name="connsiteY166" fmla="*/ 2181537 h 2237474"/>
              <a:gd name="connsiteX167" fmla="*/ 520671 w 12192000"/>
              <a:gd name="connsiteY167" fmla="*/ 2180980 h 2237474"/>
              <a:gd name="connsiteX168" fmla="*/ 515024 w 12192000"/>
              <a:gd name="connsiteY168" fmla="*/ 2179258 h 2237474"/>
              <a:gd name="connsiteX169" fmla="*/ 512278 w 12192000"/>
              <a:gd name="connsiteY169" fmla="*/ 2176369 h 2237474"/>
              <a:gd name="connsiteX170" fmla="*/ 480419 w 12192000"/>
              <a:gd name="connsiteY170" fmla="*/ 2167807 h 2237474"/>
              <a:gd name="connsiteX171" fmla="*/ 413835 w 12192000"/>
              <a:gd name="connsiteY171" fmla="*/ 2156783 h 2237474"/>
              <a:gd name="connsiteX172" fmla="*/ 376513 w 12192000"/>
              <a:gd name="connsiteY172" fmla="*/ 2154014 h 2237474"/>
              <a:gd name="connsiteX173" fmla="*/ 273386 w 12192000"/>
              <a:gd name="connsiteY173" fmla="*/ 2142551 h 2237474"/>
              <a:gd name="connsiteX174" fmla="*/ 169207 w 12192000"/>
              <a:gd name="connsiteY174" fmla="*/ 2128100 h 2237474"/>
              <a:gd name="connsiteX175" fmla="*/ 93149 w 12192000"/>
              <a:gd name="connsiteY175" fmla="*/ 2105324 h 2237474"/>
              <a:gd name="connsiteX176" fmla="*/ 88109 w 12192000"/>
              <a:gd name="connsiteY176" fmla="*/ 2106704 h 2237474"/>
              <a:gd name="connsiteX177" fmla="*/ 80022 w 12192000"/>
              <a:gd name="connsiteY177" fmla="*/ 2107254 h 2237474"/>
              <a:gd name="connsiteX178" fmla="*/ 79717 w 12192000"/>
              <a:gd name="connsiteY178" fmla="*/ 2107046 h 2237474"/>
              <a:gd name="connsiteX179" fmla="*/ 72352 w 12192000"/>
              <a:gd name="connsiteY179" fmla="*/ 2107991 h 2237474"/>
              <a:gd name="connsiteX180" fmla="*/ 37645 w 12192000"/>
              <a:gd name="connsiteY180" fmla="*/ 2115401 h 2237474"/>
              <a:gd name="connsiteX181" fmla="*/ 4572 w 12192000"/>
              <a:gd name="connsiteY181" fmla="*/ 2111091 h 2237474"/>
              <a:gd name="connsiteX182" fmla="*/ 0 w 12192000"/>
              <a:gd name="connsiteY182" fmla="*/ 2110468 h 2237474"/>
              <a:gd name="connsiteX183" fmla="*/ 0 w 12192000"/>
              <a:gd name="connsiteY183"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20512 w 12192000"/>
              <a:gd name="connsiteY6" fmla="*/ 745392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46594 w 12192000"/>
              <a:gd name="connsiteY12" fmla="*/ 765069 h 2237474"/>
              <a:gd name="connsiteX13" fmla="*/ 10739478 w 12192000"/>
              <a:gd name="connsiteY13" fmla="*/ 776841 h 2237474"/>
              <a:gd name="connsiteX14" fmla="*/ 10458762 w 12192000"/>
              <a:gd name="connsiteY14" fmla="*/ 755400 h 2237474"/>
              <a:gd name="connsiteX15" fmla="*/ 10211200 w 12192000"/>
              <a:gd name="connsiteY15" fmla="*/ 767513 h 2237474"/>
              <a:gd name="connsiteX16" fmla="*/ 10167995 w 12192000"/>
              <a:gd name="connsiteY16" fmla="*/ 760843 h 2237474"/>
              <a:gd name="connsiteX17" fmla="*/ 9997044 w 12192000"/>
              <a:gd name="connsiteY17" fmla="*/ 780129 h 2237474"/>
              <a:gd name="connsiteX18" fmla="*/ 9943887 w 12192000"/>
              <a:gd name="connsiteY18" fmla="*/ 804141 h 2237474"/>
              <a:gd name="connsiteX19" fmla="*/ 9918248 w 12192000"/>
              <a:gd name="connsiteY19" fmla="*/ 816628 h 2237474"/>
              <a:gd name="connsiteX20" fmla="*/ 9767091 w 12192000"/>
              <a:gd name="connsiteY20" fmla="*/ 870550 h 2237474"/>
              <a:gd name="connsiteX21" fmla="*/ 9683005 w 12192000"/>
              <a:gd name="connsiteY21" fmla="*/ 894128 h 2237474"/>
              <a:gd name="connsiteX22" fmla="*/ 9594438 w 12192000"/>
              <a:gd name="connsiteY22" fmla="*/ 919051 h 2237474"/>
              <a:gd name="connsiteX23" fmla="*/ 9544189 w 12192000"/>
              <a:gd name="connsiteY23" fmla="*/ 938966 h 2237474"/>
              <a:gd name="connsiteX24" fmla="*/ 9500499 w 12192000"/>
              <a:gd name="connsiteY24" fmla="*/ 954680 h 2237474"/>
              <a:gd name="connsiteX25" fmla="*/ 9428195 w 12192000"/>
              <a:gd name="connsiteY25" fmla="*/ 986225 h 2237474"/>
              <a:gd name="connsiteX26" fmla="*/ 9410017 w 12192000"/>
              <a:gd name="connsiteY26" fmla="*/ 993931 h 2237474"/>
              <a:gd name="connsiteX27" fmla="*/ 9392919 w 12192000"/>
              <a:gd name="connsiteY27" fmla="*/ 994656 h 2237474"/>
              <a:gd name="connsiteX28" fmla="*/ 9268019 w 12192000"/>
              <a:gd name="connsiteY28" fmla="*/ 1007442 h 2237474"/>
              <a:gd name="connsiteX29" fmla="*/ 9234662 w 12192000"/>
              <a:gd name="connsiteY29" fmla="*/ 1023056 h 2237474"/>
              <a:gd name="connsiteX30" fmla="*/ 9181033 w 12192000"/>
              <a:gd name="connsiteY30" fmla="*/ 1037921 h 2237474"/>
              <a:gd name="connsiteX31" fmla="*/ 9155969 w 12192000"/>
              <a:gd name="connsiteY31" fmla="*/ 1046804 h 2237474"/>
              <a:gd name="connsiteX32" fmla="*/ 9133985 w 12192000"/>
              <a:gd name="connsiteY32" fmla="*/ 1046450 h 2237474"/>
              <a:gd name="connsiteX33" fmla="*/ 9003462 w 12192000"/>
              <a:gd name="connsiteY33" fmla="*/ 1042406 h 2237474"/>
              <a:gd name="connsiteX34" fmla="*/ 8968445 w 12192000"/>
              <a:gd name="connsiteY34" fmla="*/ 1052169 h 2237474"/>
              <a:gd name="connsiteX35" fmla="*/ 8886001 w 12192000"/>
              <a:gd name="connsiteY35" fmla="*/ 1067468 h 2237474"/>
              <a:gd name="connsiteX36" fmla="*/ 8838610 w 12192000"/>
              <a:gd name="connsiteY36" fmla="*/ 1075091 h 2237474"/>
              <a:gd name="connsiteX37" fmla="*/ 8750383 w 12192000"/>
              <a:gd name="connsiteY37" fmla="*/ 1097387 h 2237474"/>
              <a:gd name="connsiteX38" fmla="*/ 8665605 w 12192000"/>
              <a:gd name="connsiteY38" fmla="*/ 1110791 h 2237474"/>
              <a:gd name="connsiteX39" fmla="*/ 8584946 w 12192000"/>
              <a:gd name="connsiteY39" fmla="*/ 1135226 h 2237474"/>
              <a:gd name="connsiteX40" fmla="*/ 8419755 w 12192000"/>
              <a:gd name="connsiteY40" fmla="*/ 1216260 h 2237474"/>
              <a:gd name="connsiteX41" fmla="*/ 8411626 w 12192000"/>
              <a:gd name="connsiteY41" fmla="*/ 1214397 h 2237474"/>
              <a:gd name="connsiteX42" fmla="*/ 8363469 w 12192000"/>
              <a:gd name="connsiteY42" fmla="*/ 1246658 h 2237474"/>
              <a:gd name="connsiteX43" fmla="*/ 8275497 w 12192000"/>
              <a:gd name="connsiteY43" fmla="*/ 1264396 h 2237474"/>
              <a:gd name="connsiteX44" fmla="*/ 8206287 w 12192000"/>
              <a:gd name="connsiteY44" fmla="*/ 1273060 h 2237474"/>
              <a:gd name="connsiteX45" fmla="*/ 8139997 w 12192000"/>
              <a:gd name="connsiteY45" fmla="*/ 1282713 h 2237474"/>
              <a:gd name="connsiteX46" fmla="*/ 8074238 w 12192000"/>
              <a:gd name="connsiteY46" fmla="*/ 1301895 h 2237474"/>
              <a:gd name="connsiteX47" fmla="*/ 7942099 w 12192000"/>
              <a:gd name="connsiteY47" fmla="*/ 1336332 h 2237474"/>
              <a:gd name="connsiteX48" fmla="*/ 7902328 w 12192000"/>
              <a:gd name="connsiteY48" fmla="*/ 1345865 h 2237474"/>
              <a:gd name="connsiteX49" fmla="*/ 7840612 w 12192000"/>
              <a:gd name="connsiteY49" fmla="*/ 1369373 h 2237474"/>
              <a:gd name="connsiteX50" fmla="*/ 7786819 w 12192000"/>
              <a:gd name="connsiteY50" fmla="*/ 1378970 h 2237474"/>
              <a:gd name="connsiteX51" fmla="*/ 7548172 w 12192000"/>
              <a:gd name="connsiteY51" fmla="*/ 1417460 h 2237474"/>
              <a:gd name="connsiteX52" fmla="*/ 7483437 w 12192000"/>
              <a:gd name="connsiteY52" fmla="*/ 1478152 h 2237474"/>
              <a:gd name="connsiteX53" fmla="*/ 7377870 w 12192000"/>
              <a:gd name="connsiteY53" fmla="*/ 1523319 h 2237474"/>
              <a:gd name="connsiteX54" fmla="*/ 7230737 w 12192000"/>
              <a:gd name="connsiteY54" fmla="*/ 1562633 h 2237474"/>
              <a:gd name="connsiteX55" fmla="*/ 7224458 w 12192000"/>
              <a:gd name="connsiteY55" fmla="*/ 1573008 h 2237474"/>
              <a:gd name="connsiteX56" fmla="*/ 7183121 w 12192000"/>
              <a:gd name="connsiteY56" fmla="*/ 1595162 h 2237474"/>
              <a:gd name="connsiteX57" fmla="*/ 7164601 w 12192000"/>
              <a:gd name="connsiteY57" fmla="*/ 1606490 h 2237474"/>
              <a:gd name="connsiteX58" fmla="*/ 7031309 w 12192000"/>
              <a:gd name="connsiteY58" fmla="*/ 1619451 h 2237474"/>
              <a:gd name="connsiteX59" fmla="*/ 6900177 w 12192000"/>
              <a:gd name="connsiteY59" fmla="*/ 1636016 h 2237474"/>
              <a:gd name="connsiteX60" fmla="*/ 6795372 w 12192000"/>
              <a:gd name="connsiteY60" fmla="*/ 1644845 h 2237474"/>
              <a:gd name="connsiteX61" fmla="*/ 6692251 w 12192000"/>
              <a:gd name="connsiteY61" fmla="*/ 1656357 h 2237474"/>
              <a:gd name="connsiteX62" fmla="*/ 6655235 w 12192000"/>
              <a:gd name="connsiteY62" fmla="*/ 1661869 h 2237474"/>
              <a:gd name="connsiteX63" fmla="*/ 6554894 w 12192000"/>
              <a:gd name="connsiteY63" fmla="*/ 1664428 h 2237474"/>
              <a:gd name="connsiteX64" fmla="*/ 6516595 w 12192000"/>
              <a:gd name="connsiteY64" fmla="*/ 1667475 h 2237474"/>
              <a:gd name="connsiteX65" fmla="*/ 6508541 w 12192000"/>
              <a:gd name="connsiteY65" fmla="*/ 1668757 h 2237474"/>
              <a:gd name="connsiteX66" fmla="*/ 6471012 w 12192000"/>
              <a:gd name="connsiteY66" fmla="*/ 1678604 h 2237474"/>
              <a:gd name="connsiteX67" fmla="*/ 6364035 w 12192000"/>
              <a:gd name="connsiteY67" fmla="*/ 1667683 h 2237474"/>
              <a:gd name="connsiteX68" fmla="*/ 6280959 w 12192000"/>
              <a:gd name="connsiteY68" fmla="*/ 1689329 h 2237474"/>
              <a:gd name="connsiteX69" fmla="*/ 6243319 w 12192000"/>
              <a:gd name="connsiteY69" fmla="*/ 1695560 h 2237474"/>
              <a:gd name="connsiteX70" fmla="*/ 6098321 w 12192000"/>
              <a:gd name="connsiteY70" fmla="*/ 1721646 h 2237474"/>
              <a:gd name="connsiteX71" fmla="*/ 5880652 w 12192000"/>
              <a:gd name="connsiteY71" fmla="*/ 1779643 h 2237474"/>
              <a:gd name="connsiteX72" fmla="*/ 5785959 w 12192000"/>
              <a:gd name="connsiteY72" fmla="*/ 1775307 h 2237474"/>
              <a:gd name="connsiteX73" fmla="*/ 5643534 w 12192000"/>
              <a:gd name="connsiteY73" fmla="*/ 1802919 h 2237474"/>
              <a:gd name="connsiteX74" fmla="*/ 5518799 w 12192000"/>
              <a:gd name="connsiteY74" fmla="*/ 1818312 h 2237474"/>
              <a:gd name="connsiteX75" fmla="*/ 5505014 w 12192000"/>
              <a:gd name="connsiteY75" fmla="*/ 1819259 h 2237474"/>
              <a:gd name="connsiteX76" fmla="*/ 5453307 w 12192000"/>
              <a:gd name="connsiteY76" fmla="*/ 1815450 h 2237474"/>
              <a:gd name="connsiteX77" fmla="*/ 5221533 w 12192000"/>
              <a:gd name="connsiteY77" fmla="*/ 1846950 h 2237474"/>
              <a:gd name="connsiteX78" fmla="*/ 5149802 w 12192000"/>
              <a:gd name="connsiteY78" fmla="*/ 1844846 h 2237474"/>
              <a:gd name="connsiteX79" fmla="*/ 5114927 w 12192000"/>
              <a:gd name="connsiteY79" fmla="*/ 1847827 h 2237474"/>
              <a:gd name="connsiteX80" fmla="*/ 5108970 w 12192000"/>
              <a:gd name="connsiteY80" fmla="*/ 1847935 h 2237474"/>
              <a:gd name="connsiteX81" fmla="*/ 5067961 w 12192000"/>
              <a:gd name="connsiteY81" fmla="*/ 1845917 h 2237474"/>
              <a:gd name="connsiteX82" fmla="*/ 5007075 w 12192000"/>
              <a:gd name="connsiteY82" fmla="*/ 1838626 h 2237474"/>
              <a:gd name="connsiteX83" fmla="*/ 4944087 w 12192000"/>
              <a:gd name="connsiteY83" fmla="*/ 1823332 h 2237474"/>
              <a:gd name="connsiteX84" fmla="*/ 4907662 w 12192000"/>
              <a:gd name="connsiteY84" fmla="*/ 1816900 h 2237474"/>
              <a:gd name="connsiteX85" fmla="*/ 4882386 w 12192000"/>
              <a:gd name="connsiteY85" fmla="*/ 1809844 h 2237474"/>
              <a:gd name="connsiteX86" fmla="*/ 4811440 w 12192000"/>
              <a:gd name="connsiteY86" fmla="*/ 1804655 h 2237474"/>
              <a:gd name="connsiteX87" fmla="*/ 4691075 w 12192000"/>
              <a:gd name="connsiteY87" fmla="*/ 1801389 h 2237474"/>
              <a:gd name="connsiteX88" fmla="*/ 4640313 w 12192000"/>
              <a:gd name="connsiteY88" fmla="*/ 1784307 h 2237474"/>
              <a:gd name="connsiteX89" fmla="*/ 4536503 w 12192000"/>
              <a:gd name="connsiteY89" fmla="*/ 1785334 h 2237474"/>
              <a:gd name="connsiteX90" fmla="*/ 4513724 w 12192000"/>
              <a:gd name="connsiteY90" fmla="*/ 1791996 h 2237474"/>
              <a:gd name="connsiteX91" fmla="*/ 4459810 w 12192000"/>
              <a:gd name="connsiteY91" fmla="*/ 1797886 h 2237474"/>
              <a:gd name="connsiteX92" fmla="*/ 4379064 w 12192000"/>
              <a:gd name="connsiteY92" fmla="*/ 1817177 h 2237474"/>
              <a:gd name="connsiteX93" fmla="*/ 4290981 w 12192000"/>
              <a:gd name="connsiteY93" fmla="*/ 1839677 h 2237474"/>
              <a:gd name="connsiteX94" fmla="*/ 4238372 w 12192000"/>
              <a:gd name="connsiteY94" fmla="*/ 1851480 h 2237474"/>
              <a:gd name="connsiteX95" fmla="*/ 4232517 w 12192000"/>
              <a:gd name="connsiteY95" fmla="*/ 1852567 h 2237474"/>
              <a:gd name="connsiteX96" fmla="*/ 4191732 w 12192000"/>
              <a:gd name="connsiteY96" fmla="*/ 1857328 h 2237474"/>
              <a:gd name="connsiteX97" fmla="*/ 4065532 w 12192000"/>
              <a:gd name="connsiteY97" fmla="*/ 1855477 h 2237474"/>
              <a:gd name="connsiteX98" fmla="*/ 4028460 w 12192000"/>
              <a:gd name="connsiteY98" fmla="*/ 1855137 h 2237474"/>
              <a:gd name="connsiteX99" fmla="*/ 4002267 w 12192000"/>
              <a:gd name="connsiteY99" fmla="*/ 1852352 h 2237474"/>
              <a:gd name="connsiteX100" fmla="*/ 3931396 w 12192000"/>
              <a:gd name="connsiteY100" fmla="*/ 1858915 h 2237474"/>
              <a:gd name="connsiteX101" fmla="*/ 3812162 w 12192000"/>
              <a:gd name="connsiteY101" fmla="*/ 1875501 h 2237474"/>
              <a:gd name="connsiteX102" fmla="*/ 3758105 w 12192000"/>
              <a:gd name="connsiteY102" fmla="*/ 1871856 h 2237474"/>
              <a:gd name="connsiteX103" fmla="*/ 3715896 w 12192000"/>
              <a:gd name="connsiteY103" fmla="*/ 1881552 h 2237474"/>
              <a:gd name="connsiteX104" fmla="*/ 3567259 w 12192000"/>
              <a:gd name="connsiteY104" fmla="*/ 1893482 h 2237474"/>
              <a:gd name="connsiteX105" fmla="*/ 3405770 w 12192000"/>
              <a:gd name="connsiteY105" fmla="*/ 1904591 h 2237474"/>
              <a:gd name="connsiteX106" fmla="*/ 3280097 w 12192000"/>
              <a:gd name="connsiteY106" fmla="*/ 1919610 h 2237474"/>
              <a:gd name="connsiteX107" fmla="*/ 3123424 w 12192000"/>
              <a:gd name="connsiteY107" fmla="*/ 1952930 h 2237474"/>
              <a:gd name="connsiteX108" fmla="*/ 3009910 w 12192000"/>
              <a:gd name="connsiteY108" fmla="*/ 1957866 h 2237474"/>
              <a:gd name="connsiteX109" fmla="*/ 2995934 w 12192000"/>
              <a:gd name="connsiteY109" fmla="*/ 1967085 h 2237474"/>
              <a:gd name="connsiteX110" fmla="*/ 2942858 w 12192000"/>
              <a:gd name="connsiteY110" fmla="*/ 1981367 h 2237474"/>
              <a:gd name="connsiteX111" fmla="*/ 2875436 w 12192000"/>
              <a:gd name="connsiteY111" fmla="*/ 1996977 h 2237474"/>
              <a:gd name="connsiteX112" fmla="*/ 2874892 w 12192000"/>
              <a:gd name="connsiteY112" fmla="*/ 1996085 h 2237474"/>
              <a:gd name="connsiteX113" fmla="*/ 2843662 w 12192000"/>
              <a:gd name="connsiteY113" fmla="*/ 1992498 h 2237474"/>
              <a:gd name="connsiteX114" fmla="*/ 2796128 w 12192000"/>
              <a:gd name="connsiteY114" fmla="*/ 1976403 h 2237474"/>
              <a:gd name="connsiteX115" fmla="*/ 2756784 w 12192000"/>
              <a:gd name="connsiteY115" fmla="*/ 1985116 h 2237474"/>
              <a:gd name="connsiteX116" fmla="*/ 2748833 w 12192000"/>
              <a:gd name="connsiteY116" fmla="*/ 1986323 h 2237474"/>
              <a:gd name="connsiteX117" fmla="*/ 2748661 w 12192000"/>
              <a:gd name="connsiteY117" fmla="*/ 1986122 h 2237474"/>
              <a:gd name="connsiteX118" fmla="*/ 2718916 w 12192000"/>
              <a:gd name="connsiteY118" fmla="*/ 1990867 h 2237474"/>
              <a:gd name="connsiteX119" fmla="*/ 2713522 w 12192000"/>
              <a:gd name="connsiteY119" fmla="*/ 1990173 h 2237474"/>
              <a:gd name="connsiteX120" fmla="*/ 2680597 w 12192000"/>
              <a:gd name="connsiteY120" fmla="*/ 1984996 h 2237474"/>
              <a:gd name="connsiteX121" fmla="*/ 2578178 w 12192000"/>
              <a:gd name="connsiteY121" fmla="*/ 1990531 h 2237474"/>
              <a:gd name="connsiteX122" fmla="*/ 2476147 w 12192000"/>
              <a:gd name="connsiteY122" fmla="*/ 1998305 h 2237474"/>
              <a:gd name="connsiteX123" fmla="*/ 2373568 w 12192000"/>
              <a:gd name="connsiteY123" fmla="*/ 2003219 h 2237474"/>
              <a:gd name="connsiteX124" fmla="*/ 2321399 w 12192000"/>
              <a:gd name="connsiteY124" fmla="*/ 1989467 h 2237474"/>
              <a:gd name="connsiteX125" fmla="*/ 2315525 w 12192000"/>
              <a:gd name="connsiteY125" fmla="*/ 1989708 h 2237474"/>
              <a:gd name="connsiteX126" fmla="*/ 2300792 w 12192000"/>
              <a:gd name="connsiteY126" fmla="*/ 1994290 h 2237474"/>
              <a:gd name="connsiteX127" fmla="*/ 2287219 w 12192000"/>
              <a:gd name="connsiteY127" fmla="*/ 1998750 h 2237474"/>
              <a:gd name="connsiteX128" fmla="*/ 2243069 w 12192000"/>
              <a:gd name="connsiteY128" fmla="*/ 2015111 h 2237474"/>
              <a:gd name="connsiteX129" fmla="*/ 2186609 w 12192000"/>
              <a:gd name="connsiteY129" fmla="*/ 2008263 h 2237474"/>
              <a:gd name="connsiteX130" fmla="*/ 2164831 w 12192000"/>
              <a:gd name="connsiteY130" fmla="*/ 2010143 h 2237474"/>
              <a:gd name="connsiteX131" fmla="*/ 2152836 w 12192000"/>
              <a:gd name="connsiteY131" fmla="*/ 2010048 h 2237474"/>
              <a:gd name="connsiteX132" fmla="*/ 2117102 w 12192000"/>
              <a:gd name="connsiteY132" fmla="*/ 2023004 h 2237474"/>
              <a:gd name="connsiteX133" fmla="*/ 2111935 w 12192000"/>
              <a:gd name="connsiteY133" fmla="*/ 2023163 h 2237474"/>
              <a:gd name="connsiteX134" fmla="*/ 2089991 w 12192000"/>
              <a:gd name="connsiteY134" fmla="*/ 2034193 h 2237474"/>
              <a:gd name="connsiteX135" fmla="*/ 2058061 w 12192000"/>
              <a:gd name="connsiteY135" fmla="*/ 2047942 h 2237474"/>
              <a:gd name="connsiteX136" fmla="*/ 2055737 w 12192000"/>
              <a:gd name="connsiteY136" fmla="*/ 2047704 h 2237474"/>
              <a:gd name="connsiteX137" fmla="*/ 2042244 w 12192000"/>
              <a:gd name="connsiteY137" fmla="*/ 2055560 h 2237474"/>
              <a:gd name="connsiteX138" fmla="*/ 1976224 w 12192000"/>
              <a:gd name="connsiteY138" fmla="*/ 2074257 h 2237474"/>
              <a:gd name="connsiteX139" fmla="*/ 1877728 w 12192000"/>
              <a:gd name="connsiteY139" fmla="*/ 2101004 h 2237474"/>
              <a:gd name="connsiteX140" fmla="*/ 1759056 w 12192000"/>
              <a:gd name="connsiteY140" fmla="*/ 2125608 h 2237474"/>
              <a:gd name="connsiteX141" fmla="*/ 1637948 w 12192000"/>
              <a:gd name="connsiteY141" fmla="*/ 2172597 h 2237474"/>
              <a:gd name="connsiteX142" fmla="*/ 1434549 w 12192000"/>
              <a:gd name="connsiteY142" fmla="*/ 2234522 h 2237474"/>
              <a:gd name="connsiteX143" fmla="*/ 1398481 w 12192000"/>
              <a:gd name="connsiteY143" fmla="*/ 2237074 h 2237474"/>
              <a:gd name="connsiteX144" fmla="*/ 1398407 w 12192000"/>
              <a:gd name="connsiteY144" fmla="*/ 2237095 h 2237474"/>
              <a:gd name="connsiteX145" fmla="*/ 1370962 w 12192000"/>
              <a:gd name="connsiteY145" fmla="*/ 2237474 h 2237474"/>
              <a:gd name="connsiteX146" fmla="*/ 1356367 w 12192000"/>
              <a:gd name="connsiteY146" fmla="*/ 2235089 h 2237474"/>
              <a:gd name="connsiteX147" fmla="*/ 1324828 w 12192000"/>
              <a:gd name="connsiteY147" fmla="*/ 2231968 h 2237474"/>
              <a:gd name="connsiteX148" fmla="*/ 1297744 w 12192000"/>
              <a:gd name="connsiteY148" fmla="*/ 2235849 h 2237474"/>
              <a:gd name="connsiteX149" fmla="*/ 1286236 w 12192000"/>
              <a:gd name="connsiteY149" fmla="*/ 2233135 h 2237474"/>
              <a:gd name="connsiteX150" fmla="*/ 1283504 w 12192000"/>
              <a:gd name="connsiteY150" fmla="*/ 2233797 h 2237474"/>
              <a:gd name="connsiteX151" fmla="*/ 1279765 w 12192000"/>
              <a:gd name="connsiteY151" fmla="*/ 2229639 h 2237474"/>
              <a:gd name="connsiteX152" fmla="*/ 1195347 w 12192000"/>
              <a:gd name="connsiteY152" fmla="*/ 2212354 h 2237474"/>
              <a:gd name="connsiteX153" fmla="*/ 970251 w 12192000"/>
              <a:gd name="connsiteY153" fmla="*/ 2221029 h 2237474"/>
              <a:gd name="connsiteX154" fmla="*/ 812914 w 12192000"/>
              <a:gd name="connsiteY154" fmla="*/ 2202752 h 2237474"/>
              <a:gd name="connsiteX155" fmla="*/ 800195 w 12192000"/>
              <a:gd name="connsiteY155" fmla="*/ 2209407 h 2237474"/>
              <a:gd name="connsiteX156" fmla="*/ 784978 w 12192000"/>
              <a:gd name="connsiteY156" fmla="*/ 2212360 h 2237474"/>
              <a:gd name="connsiteX157" fmla="*/ 681987 w 12192000"/>
              <a:gd name="connsiteY157" fmla="*/ 2216757 h 2237474"/>
              <a:gd name="connsiteX158" fmla="*/ 669923 w 12192000"/>
              <a:gd name="connsiteY158" fmla="*/ 2211682 h 2237474"/>
              <a:gd name="connsiteX159" fmla="*/ 648680 w 12192000"/>
              <a:gd name="connsiteY159" fmla="*/ 2206229 h 2237474"/>
              <a:gd name="connsiteX160" fmla="*/ 597225 w 12192000"/>
              <a:gd name="connsiteY160" fmla="*/ 2180999 h 2237474"/>
              <a:gd name="connsiteX161" fmla="*/ 558449 w 12192000"/>
              <a:gd name="connsiteY161" fmla="*/ 2182346 h 2237474"/>
              <a:gd name="connsiteX162" fmla="*/ 550517 w 12192000"/>
              <a:gd name="connsiteY162" fmla="*/ 2182060 h 2237474"/>
              <a:gd name="connsiteX163" fmla="*/ 550309 w 12192000"/>
              <a:gd name="connsiteY163" fmla="*/ 2181825 h 2237474"/>
              <a:gd name="connsiteX164" fmla="*/ 541836 w 12192000"/>
              <a:gd name="connsiteY164" fmla="*/ 2181063 h 2237474"/>
              <a:gd name="connsiteX165" fmla="*/ 536057 w 12192000"/>
              <a:gd name="connsiteY165" fmla="*/ 2181537 h 2237474"/>
              <a:gd name="connsiteX166" fmla="*/ 520671 w 12192000"/>
              <a:gd name="connsiteY166" fmla="*/ 2180980 h 2237474"/>
              <a:gd name="connsiteX167" fmla="*/ 515024 w 12192000"/>
              <a:gd name="connsiteY167" fmla="*/ 2179258 h 2237474"/>
              <a:gd name="connsiteX168" fmla="*/ 512278 w 12192000"/>
              <a:gd name="connsiteY168" fmla="*/ 2176369 h 2237474"/>
              <a:gd name="connsiteX169" fmla="*/ 480419 w 12192000"/>
              <a:gd name="connsiteY169" fmla="*/ 2167807 h 2237474"/>
              <a:gd name="connsiteX170" fmla="*/ 413835 w 12192000"/>
              <a:gd name="connsiteY170" fmla="*/ 2156783 h 2237474"/>
              <a:gd name="connsiteX171" fmla="*/ 376513 w 12192000"/>
              <a:gd name="connsiteY171" fmla="*/ 2154014 h 2237474"/>
              <a:gd name="connsiteX172" fmla="*/ 273386 w 12192000"/>
              <a:gd name="connsiteY172" fmla="*/ 2142551 h 2237474"/>
              <a:gd name="connsiteX173" fmla="*/ 169207 w 12192000"/>
              <a:gd name="connsiteY173" fmla="*/ 2128100 h 2237474"/>
              <a:gd name="connsiteX174" fmla="*/ 93149 w 12192000"/>
              <a:gd name="connsiteY174" fmla="*/ 2105324 h 2237474"/>
              <a:gd name="connsiteX175" fmla="*/ 88109 w 12192000"/>
              <a:gd name="connsiteY175" fmla="*/ 2106704 h 2237474"/>
              <a:gd name="connsiteX176" fmla="*/ 80022 w 12192000"/>
              <a:gd name="connsiteY176" fmla="*/ 2107254 h 2237474"/>
              <a:gd name="connsiteX177" fmla="*/ 79717 w 12192000"/>
              <a:gd name="connsiteY177" fmla="*/ 2107046 h 2237474"/>
              <a:gd name="connsiteX178" fmla="*/ 72352 w 12192000"/>
              <a:gd name="connsiteY178" fmla="*/ 2107991 h 2237474"/>
              <a:gd name="connsiteX179" fmla="*/ 37645 w 12192000"/>
              <a:gd name="connsiteY179" fmla="*/ 2115401 h 2237474"/>
              <a:gd name="connsiteX180" fmla="*/ 4572 w 12192000"/>
              <a:gd name="connsiteY180" fmla="*/ 2111091 h 2237474"/>
              <a:gd name="connsiteX181" fmla="*/ 0 w 12192000"/>
              <a:gd name="connsiteY181" fmla="*/ 2110468 h 2237474"/>
              <a:gd name="connsiteX182" fmla="*/ 0 w 12192000"/>
              <a:gd name="connsiteY182"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20512 w 12192000"/>
              <a:gd name="connsiteY6" fmla="*/ 745392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46594 w 12192000"/>
              <a:gd name="connsiteY12" fmla="*/ 765069 h 2237474"/>
              <a:gd name="connsiteX13" fmla="*/ 10739478 w 12192000"/>
              <a:gd name="connsiteY13" fmla="*/ 776841 h 2237474"/>
              <a:gd name="connsiteX14" fmla="*/ 10458762 w 12192000"/>
              <a:gd name="connsiteY14" fmla="*/ 755400 h 2237474"/>
              <a:gd name="connsiteX15" fmla="*/ 10211200 w 12192000"/>
              <a:gd name="connsiteY15" fmla="*/ 767513 h 2237474"/>
              <a:gd name="connsiteX16" fmla="*/ 10167995 w 12192000"/>
              <a:gd name="connsiteY16" fmla="*/ 760843 h 2237474"/>
              <a:gd name="connsiteX17" fmla="*/ 9997044 w 12192000"/>
              <a:gd name="connsiteY17" fmla="*/ 780129 h 2237474"/>
              <a:gd name="connsiteX18" fmla="*/ 9943887 w 12192000"/>
              <a:gd name="connsiteY18" fmla="*/ 804141 h 2237474"/>
              <a:gd name="connsiteX19" fmla="*/ 9918248 w 12192000"/>
              <a:gd name="connsiteY19" fmla="*/ 816628 h 2237474"/>
              <a:gd name="connsiteX20" fmla="*/ 9767091 w 12192000"/>
              <a:gd name="connsiteY20" fmla="*/ 870550 h 2237474"/>
              <a:gd name="connsiteX21" fmla="*/ 9683005 w 12192000"/>
              <a:gd name="connsiteY21" fmla="*/ 894128 h 2237474"/>
              <a:gd name="connsiteX22" fmla="*/ 9594438 w 12192000"/>
              <a:gd name="connsiteY22" fmla="*/ 919051 h 2237474"/>
              <a:gd name="connsiteX23" fmla="*/ 9544189 w 12192000"/>
              <a:gd name="connsiteY23" fmla="*/ 938966 h 2237474"/>
              <a:gd name="connsiteX24" fmla="*/ 9500499 w 12192000"/>
              <a:gd name="connsiteY24" fmla="*/ 954680 h 2237474"/>
              <a:gd name="connsiteX25" fmla="*/ 9428195 w 12192000"/>
              <a:gd name="connsiteY25" fmla="*/ 986225 h 2237474"/>
              <a:gd name="connsiteX26" fmla="*/ 9410017 w 12192000"/>
              <a:gd name="connsiteY26" fmla="*/ 993931 h 2237474"/>
              <a:gd name="connsiteX27" fmla="*/ 9392919 w 12192000"/>
              <a:gd name="connsiteY27" fmla="*/ 994656 h 2237474"/>
              <a:gd name="connsiteX28" fmla="*/ 9268019 w 12192000"/>
              <a:gd name="connsiteY28" fmla="*/ 1007442 h 2237474"/>
              <a:gd name="connsiteX29" fmla="*/ 9234662 w 12192000"/>
              <a:gd name="connsiteY29" fmla="*/ 1023056 h 2237474"/>
              <a:gd name="connsiteX30" fmla="*/ 9181033 w 12192000"/>
              <a:gd name="connsiteY30" fmla="*/ 1037921 h 2237474"/>
              <a:gd name="connsiteX31" fmla="*/ 9155969 w 12192000"/>
              <a:gd name="connsiteY31" fmla="*/ 1046804 h 2237474"/>
              <a:gd name="connsiteX32" fmla="*/ 9133985 w 12192000"/>
              <a:gd name="connsiteY32" fmla="*/ 1046450 h 2237474"/>
              <a:gd name="connsiteX33" fmla="*/ 9003462 w 12192000"/>
              <a:gd name="connsiteY33" fmla="*/ 1042406 h 2237474"/>
              <a:gd name="connsiteX34" fmla="*/ 8968445 w 12192000"/>
              <a:gd name="connsiteY34" fmla="*/ 1052169 h 2237474"/>
              <a:gd name="connsiteX35" fmla="*/ 8886001 w 12192000"/>
              <a:gd name="connsiteY35" fmla="*/ 1067468 h 2237474"/>
              <a:gd name="connsiteX36" fmla="*/ 8838610 w 12192000"/>
              <a:gd name="connsiteY36" fmla="*/ 1075091 h 2237474"/>
              <a:gd name="connsiteX37" fmla="*/ 8750383 w 12192000"/>
              <a:gd name="connsiteY37" fmla="*/ 1097387 h 2237474"/>
              <a:gd name="connsiteX38" fmla="*/ 8665605 w 12192000"/>
              <a:gd name="connsiteY38" fmla="*/ 1110791 h 2237474"/>
              <a:gd name="connsiteX39" fmla="*/ 8584946 w 12192000"/>
              <a:gd name="connsiteY39" fmla="*/ 1135226 h 2237474"/>
              <a:gd name="connsiteX40" fmla="*/ 8419755 w 12192000"/>
              <a:gd name="connsiteY40" fmla="*/ 1216260 h 2237474"/>
              <a:gd name="connsiteX41" fmla="*/ 8411626 w 12192000"/>
              <a:gd name="connsiteY41" fmla="*/ 1214397 h 2237474"/>
              <a:gd name="connsiteX42" fmla="*/ 8363469 w 12192000"/>
              <a:gd name="connsiteY42" fmla="*/ 1246658 h 2237474"/>
              <a:gd name="connsiteX43" fmla="*/ 8275497 w 12192000"/>
              <a:gd name="connsiteY43" fmla="*/ 1264396 h 2237474"/>
              <a:gd name="connsiteX44" fmla="*/ 8206287 w 12192000"/>
              <a:gd name="connsiteY44" fmla="*/ 1273060 h 2237474"/>
              <a:gd name="connsiteX45" fmla="*/ 8139997 w 12192000"/>
              <a:gd name="connsiteY45" fmla="*/ 1282713 h 2237474"/>
              <a:gd name="connsiteX46" fmla="*/ 8074238 w 12192000"/>
              <a:gd name="connsiteY46" fmla="*/ 1301895 h 2237474"/>
              <a:gd name="connsiteX47" fmla="*/ 7942099 w 12192000"/>
              <a:gd name="connsiteY47" fmla="*/ 1336332 h 2237474"/>
              <a:gd name="connsiteX48" fmla="*/ 7902328 w 12192000"/>
              <a:gd name="connsiteY48" fmla="*/ 1345865 h 2237474"/>
              <a:gd name="connsiteX49" fmla="*/ 7840612 w 12192000"/>
              <a:gd name="connsiteY49" fmla="*/ 1369373 h 2237474"/>
              <a:gd name="connsiteX50" fmla="*/ 7786819 w 12192000"/>
              <a:gd name="connsiteY50" fmla="*/ 1378970 h 2237474"/>
              <a:gd name="connsiteX51" fmla="*/ 7548172 w 12192000"/>
              <a:gd name="connsiteY51" fmla="*/ 1417460 h 2237474"/>
              <a:gd name="connsiteX52" fmla="*/ 7483437 w 12192000"/>
              <a:gd name="connsiteY52" fmla="*/ 1478152 h 2237474"/>
              <a:gd name="connsiteX53" fmla="*/ 7377870 w 12192000"/>
              <a:gd name="connsiteY53" fmla="*/ 1523319 h 2237474"/>
              <a:gd name="connsiteX54" fmla="*/ 7230737 w 12192000"/>
              <a:gd name="connsiteY54" fmla="*/ 1562633 h 2237474"/>
              <a:gd name="connsiteX55" fmla="*/ 7224458 w 12192000"/>
              <a:gd name="connsiteY55" fmla="*/ 1573008 h 2237474"/>
              <a:gd name="connsiteX56" fmla="*/ 7183121 w 12192000"/>
              <a:gd name="connsiteY56" fmla="*/ 1595162 h 2237474"/>
              <a:gd name="connsiteX57" fmla="*/ 7164601 w 12192000"/>
              <a:gd name="connsiteY57" fmla="*/ 1606490 h 2237474"/>
              <a:gd name="connsiteX58" fmla="*/ 7031309 w 12192000"/>
              <a:gd name="connsiteY58" fmla="*/ 1619451 h 2237474"/>
              <a:gd name="connsiteX59" fmla="*/ 6900177 w 12192000"/>
              <a:gd name="connsiteY59" fmla="*/ 1636016 h 2237474"/>
              <a:gd name="connsiteX60" fmla="*/ 6795372 w 12192000"/>
              <a:gd name="connsiteY60" fmla="*/ 1644845 h 2237474"/>
              <a:gd name="connsiteX61" fmla="*/ 6692251 w 12192000"/>
              <a:gd name="connsiteY61" fmla="*/ 1656357 h 2237474"/>
              <a:gd name="connsiteX62" fmla="*/ 6655235 w 12192000"/>
              <a:gd name="connsiteY62" fmla="*/ 1661869 h 2237474"/>
              <a:gd name="connsiteX63" fmla="*/ 6554894 w 12192000"/>
              <a:gd name="connsiteY63" fmla="*/ 1664428 h 2237474"/>
              <a:gd name="connsiteX64" fmla="*/ 6516595 w 12192000"/>
              <a:gd name="connsiteY64" fmla="*/ 1667475 h 2237474"/>
              <a:gd name="connsiteX65" fmla="*/ 6508541 w 12192000"/>
              <a:gd name="connsiteY65" fmla="*/ 1668757 h 2237474"/>
              <a:gd name="connsiteX66" fmla="*/ 6471012 w 12192000"/>
              <a:gd name="connsiteY66" fmla="*/ 1678604 h 2237474"/>
              <a:gd name="connsiteX67" fmla="*/ 6364035 w 12192000"/>
              <a:gd name="connsiteY67" fmla="*/ 1667683 h 2237474"/>
              <a:gd name="connsiteX68" fmla="*/ 6280959 w 12192000"/>
              <a:gd name="connsiteY68" fmla="*/ 1689329 h 2237474"/>
              <a:gd name="connsiteX69" fmla="*/ 6243319 w 12192000"/>
              <a:gd name="connsiteY69" fmla="*/ 1695560 h 2237474"/>
              <a:gd name="connsiteX70" fmla="*/ 6098321 w 12192000"/>
              <a:gd name="connsiteY70" fmla="*/ 1721646 h 2237474"/>
              <a:gd name="connsiteX71" fmla="*/ 5880652 w 12192000"/>
              <a:gd name="connsiteY71" fmla="*/ 1779643 h 2237474"/>
              <a:gd name="connsiteX72" fmla="*/ 5785959 w 12192000"/>
              <a:gd name="connsiteY72" fmla="*/ 1775307 h 2237474"/>
              <a:gd name="connsiteX73" fmla="*/ 5643534 w 12192000"/>
              <a:gd name="connsiteY73" fmla="*/ 1802919 h 2237474"/>
              <a:gd name="connsiteX74" fmla="*/ 5518799 w 12192000"/>
              <a:gd name="connsiteY74" fmla="*/ 1818312 h 2237474"/>
              <a:gd name="connsiteX75" fmla="*/ 5505014 w 12192000"/>
              <a:gd name="connsiteY75" fmla="*/ 1819259 h 2237474"/>
              <a:gd name="connsiteX76" fmla="*/ 5453307 w 12192000"/>
              <a:gd name="connsiteY76" fmla="*/ 1815450 h 2237474"/>
              <a:gd name="connsiteX77" fmla="*/ 5221533 w 12192000"/>
              <a:gd name="connsiteY77" fmla="*/ 1846950 h 2237474"/>
              <a:gd name="connsiteX78" fmla="*/ 5149802 w 12192000"/>
              <a:gd name="connsiteY78" fmla="*/ 1844846 h 2237474"/>
              <a:gd name="connsiteX79" fmla="*/ 5114927 w 12192000"/>
              <a:gd name="connsiteY79" fmla="*/ 1847827 h 2237474"/>
              <a:gd name="connsiteX80" fmla="*/ 5108970 w 12192000"/>
              <a:gd name="connsiteY80" fmla="*/ 1847935 h 2237474"/>
              <a:gd name="connsiteX81" fmla="*/ 5067961 w 12192000"/>
              <a:gd name="connsiteY81" fmla="*/ 1845917 h 2237474"/>
              <a:gd name="connsiteX82" fmla="*/ 5007075 w 12192000"/>
              <a:gd name="connsiteY82" fmla="*/ 1838626 h 2237474"/>
              <a:gd name="connsiteX83" fmla="*/ 4944087 w 12192000"/>
              <a:gd name="connsiteY83" fmla="*/ 1823332 h 2237474"/>
              <a:gd name="connsiteX84" fmla="*/ 4907662 w 12192000"/>
              <a:gd name="connsiteY84" fmla="*/ 1816900 h 2237474"/>
              <a:gd name="connsiteX85" fmla="*/ 4882386 w 12192000"/>
              <a:gd name="connsiteY85" fmla="*/ 1809844 h 2237474"/>
              <a:gd name="connsiteX86" fmla="*/ 4811440 w 12192000"/>
              <a:gd name="connsiteY86" fmla="*/ 1804655 h 2237474"/>
              <a:gd name="connsiteX87" fmla="*/ 4691075 w 12192000"/>
              <a:gd name="connsiteY87" fmla="*/ 1801389 h 2237474"/>
              <a:gd name="connsiteX88" fmla="*/ 4640313 w 12192000"/>
              <a:gd name="connsiteY88" fmla="*/ 1784307 h 2237474"/>
              <a:gd name="connsiteX89" fmla="*/ 4536503 w 12192000"/>
              <a:gd name="connsiteY89" fmla="*/ 1785334 h 2237474"/>
              <a:gd name="connsiteX90" fmla="*/ 4513724 w 12192000"/>
              <a:gd name="connsiteY90" fmla="*/ 1791996 h 2237474"/>
              <a:gd name="connsiteX91" fmla="*/ 4459810 w 12192000"/>
              <a:gd name="connsiteY91" fmla="*/ 1797886 h 2237474"/>
              <a:gd name="connsiteX92" fmla="*/ 4379064 w 12192000"/>
              <a:gd name="connsiteY92" fmla="*/ 1817177 h 2237474"/>
              <a:gd name="connsiteX93" fmla="*/ 4290981 w 12192000"/>
              <a:gd name="connsiteY93" fmla="*/ 1839677 h 2237474"/>
              <a:gd name="connsiteX94" fmla="*/ 4238372 w 12192000"/>
              <a:gd name="connsiteY94" fmla="*/ 1851480 h 2237474"/>
              <a:gd name="connsiteX95" fmla="*/ 4232517 w 12192000"/>
              <a:gd name="connsiteY95" fmla="*/ 1852567 h 2237474"/>
              <a:gd name="connsiteX96" fmla="*/ 4191732 w 12192000"/>
              <a:gd name="connsiteY96" fmla="*/ 1857328 h 2237474"/>
              <a:gd name="connsiteX97" fmla="*/ 4065532 w 12192000"/>
              <a:gd name="connsiteY97" fmla="*/ 1855477 h 2237474"/>
              <a:gd name="connsiteX98" fmla="*/ 4028460 w 12192000"/>
              <a:gd name="connsiteY98" fmla="*/ 1855137 h 2237474"/>
              <a:gd name="connsiteX99" fmla="*/ 4002267 w 12192000"/>
              <a:gd name="connsiteY99" fmla="*/ 1852352 h 2237474"/>
              <a:gd name="connsiteX100" fmla="*/ 3931396 w 12192000"/>
              <a:gd name="connsiteY100" fmla="*/ 1858915 h 2237474"/>
              <a:gd name="connsiteX101" fmla="*/ 3812162 w 12192000"/>
              <a:gd name="connsiteY101" fmla="*/ 1875501 h 2237474"/>
              <a:gd name="connsiteX102" fmla="*/ 3758105 w 12192000"/>
              <a:gd name="connsiteY102" fmla="*/ 1871856 h 2237474"/>
              <a:gd name="connsiteX103" fmla="*/ 3715896 w 12192000"/>
              <a:gd name="connsiteY103" fmla="*/ 1881552 h 2237474"/>
              <a:gd name="connsiteX104" fmla="*/ 3567259 w 12192000"/>
              <a:gd name="connsiteY104" fmla="*/ 1893482 h 2237474"/>
              <a:gd name="connsiteX105" fmla="*/ 3405770 w 12192000"/>
              <a:gd name="connsiteY105" fmla="*/ 1904591 h 2237474"/>
              <a:gd name="connsiteX106" fmla="*/ 3280097 w 12192000"/>
              <a:gd name="connsiteY106" fmla="*/ 1919610 h 2237474"/>
              <a:gd name="connsiteX107" fmla="*/ 3123424 w 12192000"/>
              <a:gd name="connsiteY107" fmla="*/ 1952930 h 2237474"/>
              <a:gd name="connsiteX108" fmla="*/ 3009910 w 12192000"/>
              <a:gd name="connsiteY108" fmla="*/ 1957866 h 2237474"/>
              <a:gd name="connsiteX109" fmla="*/ 2995934 w 12192000"/>
              <a:gd name="connsiteY109" fmla="*/ 1967085 h 2237474"/>
              <a:gd name="connsiteX110" fmla="*/ 2942858 w 12192000"/>
              <a:gd name="connsiteY110" fmla="*/ 1981367 h 2237474"/>
              <a:gd name="connsiteX111" fmla="*/ 2875436 w 12192000"/>
              <a:gd name="connsiteY111" fmla="*/ 1996977 h 2237474"/>
              <a:gd name="connsiteX112" fmla="*/ 2874892 w 12192000"/>
              <a:gd name="connsiteY112" fmla="*/ 1996085 h 2237474"/>
              <a:gd name="connsiteX113" fmla="*/ 2843662 w 12192000"/>
              <a:gd name="connsiteY113" fmla="*/ 1992498 h 2237474"/>
              <a:gd name="connsiteX114" fmla="*/ 2796128 w 12192000"/>
              <a:gd name="connsiteY114" fmla="*/ 1976403 h 2237474"/>
              <a:gd name="connsiteX115" fmla="*/ 2756784 w 12192000"/>
              <a:gd name="connsiteY115" fmla="*/ 1985116 h 2237474"/>
              <a:gd name="connsiteX116" fmla="*/ 2748833 w 12192000"/>
              <a:gd name="connsiteY116" fmla="*/ 1986323 h 2237474"/>
              <a:gd name="connsiteX117" fmla="*/ 2748661 w 12192000"/>
              <a:gd name="connsiteY117" fmla="*/ 1986122 h 2237474"/>
              <a:gd name="connsiteX118" fmla="*/ 2718916 w 12192000"/>
              <a:gd name="connsiteY118" fmla="*/ 1990867 h 2237474"/>
              <a:gd name="connsiteX119" fmla="*/ 2713522 w 12192000"/>
              <a:gd name="connsiteY119" fmla="*/ 1990173 h 2237474"/>
              <a:gd name="connsiteX120" fmla="*/ 2680597 w 12192000"/>
              <a:gd name="connsiteY120" fmla="*/ 1984996 h 2237474"/>
              <a:gd name="connsiteX121" fmla="*/ 2578178 w 12192000"/>
              <a:gd name="connsiteY121" fmla="*/ 1990531 h 2237474"/>
              <a:gd name="connsiteX122" fmla="*/ 2476147 w 12192000"/>
              <a:gd name="connsiteY122" fmla="*/ 1998305 h 2237474"/>
              <a:gd name="connsiteX123" fmla="*/ 2373568 w 12192000"/>
              <a:gd name="connsiteY123" fmla="*/ 2003219 h 2237474"/>
              <a:gd name="connsiteX124" fmla="*/ 2315525 w 12192000"/>
              <a:gd name="connsiteY124" fmla="*/ 1989708 h 2237474"/>
              <a:gd name="connsiteX125" fmla="*/ 2300792 w 12192000"/>
              <a:gd name="connsiteY125" fmla="*/ 1994290 h 2237474"/>
              <a:gd name="connsiteX126" fmla="*/ 2287219 w 12192000"/>
              <a:gd name="connsiteY126" fmla="*/ 1998750 h 2237474"/>
              <a:gd name="connsiteX127" fmla="*/ 2243069 w 12192000"/>
              <a:gd name="connsiteY127" fmla="*/ 2015111 h 2237474"/>
              <a:gd name="connsiteX128" fmla="*/ 2186609 w 12192000"/>
              <a:gd name="connsiteY128" fmla="*/ 2008263 h 2237474"/>
              <a:gd name="connsiteX129" fmla="*/ 2164831 w 12192000"/>
              <a:gd name="connsiteY129" fmla="*/ 2010143 h 2237474"/>
              <a:gd name="connsiteX130" fmla="*/ 2152836 w 12192000"/>
              <a:gd name="connsiteY130" fmla="*/ 2010048 h 2237474"/>
              <a:gd name="connsiteX131" fmla="*/ 2117102 w 12192000"/>
              <a:gd name="connsiteY131" fmla="*/ 2023004 h 2237474"/>
              <a:gd name="connsiteX132" fmla="*/ 2111935 w 12192000"/>
              <a:gd name="connsiteY132" fmla="*/ 2023163 h 2237474"/>
              <a:gd name="connsiteX133" fmla="*/ 2089991 w 12192000"/>
              <a:gd name="connsiteY133" fmla="*/ 2034193 h 2237474"/>
              <a:gd name="connsiteX134" fmla="*/ 2058061 w 12192000"/>
              <a:gd name="connsiteY134" fmla="*/ 2047942 h 2237474"/>
              <a:gd name="connsiteX135" fmla="*/ 2055737 w 12192000"/>
              <a:gd name="connsiteY135" fmla="*/ 2047704 h 2237474"/>
              <a:gd name="connsiteX136" fmla="*/ 2042244 w 12192000"/>
              <a:gd name="connsiteY136" fmla="*/ 2055560 h 2237474"/>
              <a:gd name="connsiteX137" fmla="*/ 1976224 w 12192000"/>
              <a:gd name="connsiteY137" fmla="*/ 2074257 h 2237474"/>
              <a:gd name="connsiteX138" fmla="*/ 1877728 w 12192000"/>
              <a:gd name="connsiteY138" fmla="*/ 2101004 h 2237474"/>
              <a:gd name="connsiteX139" fmla="*/ 1759056 w 12192000"/>
              <a:gd name="connsiteY139" fmla="*/ 2125608 h 2237474"/>
              <a:gd name="connsiteX140" fmla="*/ 1637948 w 12192000"/>
              <a:gd name="connsiteY140" fmla="*/ 2172597 h 2237474"/>
              <a:gd name="connsiteX141" fmla="*/ 1434549 w 12192000"/>
              <a:gd name="connsiteY141" fmla="*/ 2234522 h 2237474"/>
              <a:gd name="connsiteX142" fmla="*/ 1398481 w 12192000"/>
              <a:gd name="connsiteY142" fmla="*/ 2237074 h 2237474"/>
              <a:gd name="connsiteX143" fmla="*/ 1398407 w 12192000"/>
              <a:gd name="connsiteY143" fmla="*/ 2237095 h 2237474"/>
              <a:gd name="connsiteX144" fmla="*/ 1370962 w 12192000"/>
              <a:gd name="connsiteY144" fmla="*/ 2237474 h 2237474"/>
              <a:gd name="connsiteX145" fmla="*/ 1356367 w 12192000"/>
              <a:gd name="connsiteY145" fmla="*/ 2235089 h 2237474"/>
              <a:gd name="connsiteX146" fmla="*/ 1324828 w 12192000"/>
              <a:gd name="connsiteY146" fmla="*/ 2231968 h 2237474"/>
              <a:gd name="connsiteX147" fmla="*/ 1297744 w 12192000"/>
              <a:gd name="connsiteY147" fmla="*/ 2235849 h 2237474"/>
              <a:gd name="connsiteX148" fmla="*/ 1286236 w 12192000"/>
              <a:gd name="connsiteY148" fmla="*/ 2233135 h 2237474"/>
              <a:gd name="connsiteX149" fmla="*/ 1283504 w 12192000"/>
              <a:gd name="connsiteY149" fmla="*/ 2233797 h 2237474"/>
              <a:gd name="connsiteX150" fmla="*/ 1279765 w 12192000"/>
              <a:gd name="connsiteY150" fmla="*/ 2229639 h 2237474"/>
              <a:gd name="connsiteX151" fmla="*/ 1195347 w 12192000"/>
              <a:gd name="connsiteY151" fmla="*/ 2212354 h 2237474"/>
              <a:gd name="connsiteX152" fmla="*/ 970251 w 12192000"/>
              <a:gd name="connsiteY152" fmla="*/ 2221029 h 2237474"/>
              <a:gd name="connsiteX153" fmla="*/ 812914 w 12192000"/>
              <a:gd name="connsiteY153" fmla="*/ 2202752 h 2237474"/>
              <a:gd name="connsiteX154" fmla="*/ 800195 w 12192000"/>
              <a:gd name="connsiteY154" fmla="*/ 2209407 h 2237474"/>
              <a:gd name="connsiteX155" fmla="*/ 784978 w 12192000"/>
              <a:gd name="connsiteY155" fmla="*/ 2212360 h 2237474"/>
              <a:gd name="connsiteX156" fmla="*/ 681987 w 12192000"/>
              <a:gd name="connsiteY156" fmla="*/ 2216757 h 2237474"/>
              <a:gd name="connsiteX157" fmla="*/ 669923 w 12192000"/>
              <a:gd name="connsiteY157" fmla="*/ 2211682 h 2237474"/>
              <a:gd name="connsiteX158" fmla="*/ 648680 w 12192000"/>
              <a:gd name="connsiteY158" fmla="*/ 2206229 h 2237474"/>
              <a:gd name="connsiteX159" fmla="*/ 597225 w 12192000"/>
              <a:gd name="connsiteY159" fmla="*/ 2180999 h 2237474"/>
              <a:gd name="connsiteX160" fmla="*/ 558449 w 12192000"/>
              <a:gd name="connsiteY160" fmla="*/ 2182346 h 2237474"/>
              <a:gd name="connsiteX161" fmla="*/ 550517 w 12192000"/>
              <a:gd name="connsiteY161" fmla="*/ 2182060 h 2237474"/>
              <a:gd name="connsiteX162" fmla="*/ 550309 w 12192000"/>
              <a:gd name="connsiteY162" fmla="*/ 2181825 h 2237474"/>
              <a:gd name="connsiteX163" fmla="*/ 541836 w 12192000"/>
              <a:gd name="connsiteY163" fmla="*/ 2181063 h 2237474"/>
              <a:gd name="connsiteX164" fmla="*/ 536057 w 12192000"/>
              <a:gd name="connsiteY164" fmla="*/ 2181537 h 2237474"/>
              <a:gd name="connsiteX165" fmla="*/ 520671 w 12192000"/>
              <a:gd name="connsiteY165" fmla="*/ 2180980 h 2237474"/>
              <a:gd name="connsiteX166" fmla="*/ 515024 w 12192000"/>
              <a:gd name="connsiteY166" fmla="*/ 2179258 h 2237474"/>
              <a:gd name="connsiteX167" fmla="*/ 512278 w 12192000"/>
              <a:gd name="connsiteY167" fmla="*/ 2176369 h 2237474"/>
              <a:gd name="connsiteX168" fmla="*/ 480419 w 12192000"/>
              <a:gd name="connsiteY168" fmla="*/ 2167807 h 2237474"/>
              <a:gd name="connsiteX169" fmla="*/ 413835 w 12192000"/>
              <a:gd name="connsiteY169" fmla="*/ 2156783 h 2237474"/>
              <a:gd name="connsiteX170" fmla="*/ 376513 w 12192000"/>
              <a:gd name="connsiteY170" fmla="*/ 2154014 h 2237474"/>
              <a:gd name="connsiteX171" fmla="*/ 273386 w 12192000"/>
              <a:gd name="connsiteY171" fmla="*/ 2142551 h 2237474"/>
              <a:gd name="connsiteX172" fmla="*/ 169207 w 12192000"/>
              <a:gd name="connsiteY172" fmla="*/ 2128100 h 2237474"/>
              <a:gd name="connsiteX173" fmla="*/ 93149 w 12192000"/>
              <a:gd name="connsiteY173" fmla="*/ 2105324 h 2237474"/>
              <a:gd name="connsiteX174" fmla="*/ 88109 w 12192000"/>
              <a:gd name="connsiteY174" fmla="*/ 2106704 h 2237474"/>
              <a:gd name="connsiteX175" fmla="*/ 80022 w 12192000"/>
              <a:gd name="connsiteY175" fmla="*/ 2107254 h 2237474"/>
              <a:gd name="connsiteX176" fmla="*/ 79717 w 12192000"/>
              <a:gd name="connsiteY176" fmla="*/ 2107046 h 2237474"/>
              <a:gd name="connsiteX177" fmla="*/ 72352 w 12192000"/>
              <a:gd name="connsiteY177" fmla="*/ 2107991 h 2237474"/>
              <a:gd name="connsiteX178" fmla="*/ 37645 w 12192000"/>
              <a:gd name="connsiteY178" fmla="*/ 2115401 h 2237474"/>
              <a:gd name="connsiteX179" fmla="*/ 4572 w 12192000"/>
              <a:gd name="connsiteY179" fmla="*/ 2111091 h 2237474"/>
              <a:gd name="connsiteX180" fmla="*/ 0 w 12192000"/>
              <a:gd name="connsiteY180" fmla="*/ 2110468 h 2237474"/>
              <a:gd name="connsiteX181" fmla="*/ 0 w 12192000"/>
              <a:gd name="connsiteY181"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20512 w 12192000"/>
              <a:gd name="connsiteY6" fmla="*/ 745392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46594 w 12192000"/>
              <a:gd name="connsiteY12" fmla="*/ 765069 h 2237474"/>
              <a:gd name="connsiteX13" fmla="*/ 10739478 w 12192000"/>
              <a:gd name="connsiteY13" fmla="*/ 776841 h 2237474"/>
              <a:gd name="connsiteX14" fmla="*/ 10458762 w 12192000"/>
              <a:gd name="connsiteY14" fmla="*/ 755400 h 2237474"/>
              <a:gd name="connsiteX15" fmla="*/ 10211200 w 12192000"/>
              <a:gd name="connsiteY15" fmla="*/ 767513 h 2237474"/>
              <a:gd name="connsiteX16" fmla="*/ 10167995 w 12192000"/>
              <a:gd name="connsiteY16" fmla="*/ 760843 h 2237474"/>
              <a:gd name="connsiteX17" fmla="*/ 9997044 w 12192000"/>
              <a:gd name="connsiteY17" fmla="*/ 780129 h 2237474"/>
              <a:gd name="connsiteX18" fmla="*/ 9943887 w 12192000"/>
              <a:gd name="connsiteY18" fmla="*/ 804141 h 2237474"/>
              <a:gd name="connsiteX19" fmla="*/ 9918248 w 12192000"/>
              <a:gd name="connsiteY19" fmla="*/ 816628 h 2237474"/>
              <a:gd name="connsiteX20" fmla="*/ 9767091 w 12192000"/>
              <a:gd name="connsiteY20" fmla="*/ 870550 h 2237474"/>
              <a:gd name="connsiteX21" fmla="*/ 9683005 w 12192000"/>
              <a:gd name="connsiteY21" fmla="*/ 894128 h 2237474"/>
              <a:gd name="connsiteX22" fmla="*/ 9594438 w 12192000"/>
              <a:gd name="connsiteY22" fmla="*/ 919051 h 2237474"/>
              <a:gd name="connsiteX23" fmla="*/ 9544189 w 12192000"/>
              <a:gd name="connsiteY23" fmla="*/ 938966 h 2237474"/>
              <a:gd name="connsiteX24" fmla="*/ 9500499 w 12192000"/>
              <a:gd name="connsiteY24" fmla="*/ 954680 h 2237474"/>
              <a:gd name="connsiteX25" fmla="*/ 9428195 w 12192000"/>
              <a:gd name="connsiteY25" fmla="*/ 986225 h 2237474"/>
              <a:gd name="connsiteX26" fmla="*/ 9410017 w 12192000"/>
              <a:gd name="connsiteY26" fmla="*/ 993931 h 2237474"/>
              <a:gd name="connsiteX27" fmla="*/ 9392919 w 12192000"/>
              <a:gd name="connsiteY27" fmla="*/ 994656 h 2237474"/>
              <a:gd name="connsiteX28" fmla="*/ 9268019 w 12192000"/>
              <a:gd name="connsiteY28" fmla="*/ 1007442 h 2237474"/>
              <a:gd name="connsiteX29" fmla="*/ 9234662 w 12192000"/>
              <a:gd name="connsiteY29" fmla="*/ 1023056 h 2237474"/>
              <a:gd name="connsiteX30" fmla="*/ 9181033 w 12192000"/>
              <a:gd name="connsiteY30" fmla="*/ 1037921 h 2237474"/>
              <a:gd name="connsiteX31" fmla="*/ 9155969 w 12192000"/>
              <a:gd name="connsiteY31" fmla="*/ 1046804 h 2237474"/>
              <a:gd name="connsiteX32" fmla="*/ 9133985 w 12192000"/>
              <a:gd name="connsiteY32" fmla="*/ 1046450 h 2237474"/>
              <a:gd name="connsiteX33" fmla="*/ 9003462 w 12192000"/>
              <a:gd name="connsiteY33" fmla="*/ 1042406 h 2237474"/>
              <a:gd name="connsiteX34" fmla="*/ 8968445 w 12192000"/>
              <a:gd name="connsiteY34" fmla="*/ 1052169 h 2237474"/>
              <a:gd name="connsiteX35" fmla="*/ 8886001 w 12192000"/>
              <a:gd name="connsiteY35" fmla="*/ 1067468 h 2237474"/>
              <a:gd name="connsiteX36" fmla="*/ 8838610 w 12192000"/>
              <a:gd name="connsiteY36" fmla="*/ 1075091 h 2237474"/>
              <a:gd name="connsiteX37" fmla="*/ 8750383 w 12192000"/>
              <a:gd name="connsiteY37" fmla="*/ 1097387 h 2237474"/>
              <a:gd name="connsiteX38" fmla="*/ 8665605 w 12192000"/>
              <a:gd name="connsiteY38" fmla="*/ 1110791 h 2237474"/>
              <a:gd name="connsiteX39" fmla="*/ 8584946 w 12192000"/>
              <a:gd name="connsiteY39" fmla="*/ 1135226 h 2237474"/>
              <a:gd name="connsiteX40" fmla="*/ 8419755 w 12192000"/>
              <a:gd name="connsiteY40" fmla="*/ 1216260 h 2237474"/>
              <a:gd name="connsiteX41" fmla="*/ 8411626 w 12192000"/>
              <a:gd name="connsiteY41" fmla="*/ 1214397 h 2237474"/>
              <a:gd name="connsiteX42" fmla="*/ 8363469 w 12192000"/>
              <a:gd name="connsiteY42" fmla="*/ 1246658 h 2237474"/>
              <a:gd name="connsiteX43" fmla="*/ 8275497 w 12192000"/>
              <a:gd name="connsiteY43" fmla="*/ 1264396 h 2237474"/>
              <a:gd name="connsiteX44" fmla="*/ 8206287 w 12192000"/>
              <a:gd name="connsiteY44" fmla="*/ 1273060 h 2237474"/>
              <a:gd name="connsiteX45" fmla="*/ 8139997 w 12192000"/>
              <a:gd name="connsiteY45" fmla="*/ 1282713 h 2237474"/>
              <a:gd name="connsiteX46" fmla="*/ 8074238 w 12192000"/>
              <a:gd name="connsiteY46" fmla="*/ 1301895 h 2237474"/>
              <a:gd name="connsiteX47" fmla="*/ 7942099 w 12192000"/>
              <a:gd name="connsiteY47" fmla="*/ 1336332 h 2237474"/>
              <a:gd name="connsiteX48" fmla="*/ 7902328 w 12192000"/>
              <a:gd name="connsiteY48" fmla="*/ 1345865 h 2237474"/>
              <a:gd name="connsiteX49" fmla="*/ 7840612 w 12192000"/>
              <a:gd name="connsiteY49" fmla="*/ 1369373 h 2237474"/>
              <a:gd name="connsiteX50" fmla="*/ 7786819 w 12192000"/>
              <a:gd name="connsiteY50" fmla="*/ 1378970 h 2237474"/>
              <a:gd name="connsiteX51" fmla="*/ 7548172 w 12192000"/>
              <a:gd name="connsiteY51" fmla="*/ 1417460 h 2237474"/>
              <a:gd name="connsiteX52" fmla="*/ 7483437 w 12192000"/>
              <a:gd name="connsiteY52" fmla="*/ 1478152 h 2237474"/>
              <a:gd name="connsiteX53" fmla="*/ 7377870 w 12192000"/>
              <a:gd name="connsiteY53" fmla="*/ 1523319 h 2237474"/>
              <a:gd name="connsiteX54" fmla="*/ 7230737 w 12192000"/>
              <a:gd name="connsiteY54" fmla="*/ 1562633 h 2237474"/>
              <a:gd name="connsiteX55" fmla="*/ 7224458 w 12192000"/>
              <a:gd name="connsiteY55" fmla="*/ 1573008 h 2237474"/>
              <a:gd name="connsiteX56" fmla="*/ 7183121 w 12192000"/>
              <a:gd name="connsiteY56" fmla="*/ 1595162 h 2237474"/>
              <a:gd name="connsiteX57" fmla="*/ 7164601 w 12192000"/>
              <a:gd name="connsiteY57" fmla="*/ 1606490 h 2237474"/>
              <a:gd name="connsiteX58" fmla="*/ 7031309 w 12192000"/>
              <a:gd name="connsiteY58" fmla="*/ 1619451 h 2237474"/>
              <a:gd name="connsiteX59" fmla="*/ 6900177 w 12192000"/>
              <a:gd name="connsiteY59" fmla="*/ 1636016 h 2237474"/>
              <a:gd name="connsiteX60" fmla="*/ 6795372 w 12192000"/>
              <a:gd name="connsiteY60" fmla="*/ 1644845 h 2237474"/>
              <a:gd name="connsiteX61" fmla="*/ 6692251 w 12192000"/>
              <a:gd name="connsiteY61" fmla="*/ 1656357 h 2237474"/>
              <a:gd name="connsiteX62" fmla="*/ 6655235 w 12192000"/>
              <a:gd name="connsiteY62" fmla="*/ 1661869 h 2237474"/>
              <a:gd name="connsiteX63" fmla="*/ 6554894 w 12192000"/>
              <a:gd name="connsiteY63" fmla="*/ 1664428 h 2237474"/>
              <a:gd name="connsiteX64" fmla="*/ 6516595 w 12192000"/>
              <a:gd name="connsiteY64" fmla="*/ 1667475 h 2237474"/>
              <a:gd name="connsiteX65" fmla="*/ 6508541 w 12192000"/>
              <a:gd name="connsiteY65" fmla="*/ 1668757 h 2237474"/>
              <a:gd name="connsiteX66" fmla="*/ 6471012 w 12192000"/>
              <a:gd name="connsiteY66" fmla="*/ 1678604 h 2237474"/>
              <a:gd name="connsiteX67" fmla="*/ 6364035 w 12192000"/>
              <a:gd name="connsiteY67" fmla="*/ 1667683 h 2237474"/>
              <a:gd name="connsiteX68" fmla="*/ 6280959 w 12192000"/>
              <a:gd name="connsiteY68" fmla="*/ 1689329 h 2237474"/>
              <a:gd name="connsiteX69" fmla="*/ 6243319 w 12192000"/>
              <a:gd name="connsiteY69" fmla="*/ 1695560 h 2237474"/>
              <a:gd name="connsiteX70" fmla="*/ 6098321 w 12192000"/>
              <a:gd name="connsiteY70" fmla="*/ 1721646 h 2237474"/>
              <a:gd name="connsiteX71" fmla="*/ 5880652 w 12192000"/>
              <a:gd name="connsiteY71" fmla="*/ 1779643 h 2237474"/>
              <a:gd name="connsiteX72" fmla="*/ 5785959 w 12192000"/>
              <a:gd name="connsiteY72" fmla="*/ 1775307 h 2237474"/>
              <a:gd name="connsiteX73" fmla="*/ 5643534 w 12192000"/>
              <a:gd name="connsiteY73" fmla="*/ 1802919 h 2237474"/>
              <a:gd name="connsiteX74" fmla="*/ 5518799 w 12192000"/>
              <a:gd name="connsiteY74" fmla="*/ 1818312 h 2237474"/>
              <a:gd name="connsiteX75" fmla="*/ 5505014 w 12192000"/>
              <a:gd name="connsiteY75" fmla="*/ 1819259 h 2237474"/>
              <a:gd name="connsiteX76" fmla="*/ 5453307 w 12192000"/>
              <a:gd name="connsiteY76" fmla="*/ 1815450 h 2237474"/>
              <a:gd name="connsiteX77" fmla="*/ 5221533 w 12192000"/>
              <a:gd name="connsiteY77" fmla="*/ 1846950 h 2237474"/>
              <a:gd name="connsiteX78" fmla="*/ 5149802 w 12192000"/>
              <a:gd name="connsiteY78" fmla="*/ 1844846 h 2237474"/>
              <a:gd name="connsiteX79" fmla="*/ 5114927 w 12192000"/>
              <a:gd name="connsiteY79" fmla="*/ 1847827 h 2237474"/>
              <a:gd name="connsiteX80" fmla="*/ 5108970 w 12192000"/>
              <a:gd name="connsiteY80" fmla="*/ 1847935 h 2237474"/>
              <a:gd name="connsiteX81" fmla="*/ 5067961 w 12192000"/>
              <a:gd name="connsiteY81" fmla="*/ 1845917 h 2237474"/>
              <a:gd name="connsiteX82" fmla="*/ 5007075 w 12192000"/>
              <a:gd name="connsiteY82" fmla="*/ 1838626 h 2237474"/>
              <a:gd name="connsiteX83" fmla="*/ 4944087 w 12192000"/>
              <a:gd name="connsiteY83" fmla="*/ 1823332 h 2237474"/>
              <a:gd name="connsiteX84" fmla="*/ 4907662 w 12192000"/>
              <a:gd name="connsiteY84" fmla="*/ 1816900 h 2237474"/>
              <a:gd name="connsiteX85" fmla="*/ 4882386 w 12192000"/>
              <a:gd name="connsiteY85" fmla="*/ 1809844 h 2237474"/>
              <a:gd name="connsiteX86" fmla="*/ 4811440 w 12192000"/>
              <a:gd name="connsiteY86" fmla="*/ 1804655 h 2237474"/>
              <a:gd name="connsiteX87" fmla="*/ 4691075 w 12192000"/>
              <a:gd name="connsiteY87" fmla="*/ 1801389 h 2237474"/>
              <a:gd name="connsiteX88" fmla="*/ 4640313 w 12192000"/>
              <a:gd name="connsiteY88" fmla="*/ 1784307 h 2237474"/>
              <a:gd name="connsiteX89" fmla="*/ 4536503 w 12192000"/>
              <a:gd name="connsiteY89" fmla="*/ 1785334 h 2237474"/>
              <a:gd name="connsiteX90" fmla="*/ 4513724 w 12192000"/>
              <a:gd name="connsiteY90" fmla="*/ 1791996 h 2237474"/>
              <a:gd name="connsiteX91" fmla="*/ 4459810 w 12192000"/>
              <a:gd name="connsiteY91" fmla="*/ 1797886 h 2237474"/>
              <a:gd name="connsiteX92" fmla="*/ 4379064 w 12192000"/>
              <a:gd name="connsiteY92" fmla="*/ 1817177 h 2237474"/>
              <a:gd name="connsiteX93" fmla="*/ 4290981 w 12192000"/>
              <a:gd name="connsiteY93" fmla="*/ 1839677 h 2237474"/>
              <a:gd name="connsiteX94" fmla="*/ 4238372 w 12192000"/>
              <a:gd name="connsiteY94" fmla="*/ 1851480 h 2237474"/>
              <a:gd name="connsiteX95" fmla="*/ 4232517 w 12192000"/>
              <a:gd name="connsiteY95" fmla="*/ 1852567 h 2237474"/>
              <a:gd name="connsiteX96" fmla="*/ 4191732 w 12192000"/>
              <a:gd name="connsiteY96" fmla="*/ 1857328 h 2237474"/>
              <a:gd name="connsiteX97" fmla="*/ 4065532 w 12192000"/>
              <a:gd name="connsiteY97" fmla="*/ 1855477 h 2237474"/>
              <a:gd name="connsiteX98" fmla="*/ 4028460 w 12192000"/>
              <a:gd name="connsiteY98" fmla="*/ 1855137 h 2237474"/>
              <a:gd name="connsiteX99" fmla="*/ 4002267 w 12192000"/>
              <a:gd name="connsiteY99" fmla="*/ 1852352 h 2237474"/>
              <a:gd name="connsiteX100" fmla="*/ 3931396 w 12192000"/>
              <a:gd name="connsiteY100" fmla="*/ 1858915 h 2237474"/>
              <a:gd name="connsiteX101" fmla="*/ 3812162 w 12192000"/>
              <a:gd name="connsiteY101" fmla="*/ 1875501 h 2237474"/>
              <a:gd name="connsiteX102" fmla="*/ 3758105 w 12192000"/>
              <a:gd name="connsiteY102" fmla="*/ 1871856 h 2237474"/>
              <a:gd name="connsiteX103" fmla="*/ 3715896 w 12192000"/>
              <a:gd name="connsiteY103" fmla="*/ 1881552 h 2237474"/>
              <a:gd name="connsiteX104" fmla="*/ 3567259 w 12192000"/>
              <a:gd name="connsiteY104" fmla="*/ 1893482 h 2237474"/>
              <a:gd name="connsiteX105" fmla="*/ 3405770 w 12192000"/>
              <a:gd name="connsiteY105" fmla="*/ 1904591 h 2237474"/>
              <a:gd name="connsiteX106" fmla="*/ 3280097 w 12192000"/>
              <a:gd name="connsiteY106" fmla="*/ 1919610 h 2237474"/>
              <a:gd name="connsiteX107" fmla="*/ 3123424 w 12192000"/>
              <a:gd name="connsiteY107" fmla="*/ 1952930 h 2237474"/>
              <a:gd name="connsiteX108" fmla="*/ 3009910 w 12192000"/>
              <a:gd name="connsiteY108" fmla="*/ 1957866 h 2237474"/>
              <a:gd name="connsiteX109" fmla="*/ 2995934 w 12192000"/>
              <a:gd name="connsiteY109" fmla="*/ 1967085 h 2237474"/>
              <a:gd name="connsiteX110" fmla="*/ 2942858 w 12192000"/>
              <a:gd name="connsiteY110" fmla="*/ 1981367 h 2237474"/>
              <a:gd name="connsiteX111" fmla="*/ 2875436 w 12192000"/>
              <a:gd name="connsiteY111" fmla="*/ 1996977 h 2237474"/>
              <a:gd name="connsiteX112" fmla="*/ 2874892 w 12192000"/>
              <a:gd name="connsiteY112" fmla="*/ 1996085 h 2237474"/>
              <a:gd name="connsiteX113" fmla="*/ 2843662 w 12192000"/>
              <a:gd name="connsiteY113" fmla="*/ 1992498 h 2237474"/>
              <a:gd name="connsiteX114" fmla="*/ 2796128 w 12192000"/>
              <a:gd name="connsiteY114" fmla="*/ 1976403 h 2237474"/>
              <a:gd name="connsiteX115" fmla="*/ 2756784 w 12192000"/>
              <a:gd name="connsiteY115" fmla="*/ 1985116 h 2237474"/>
              <a:gd name="connsiteX116" fmla="*/ 2748833 w 12192000"/>
              <a:gd name="connsiteY116" fmla="*/ 1986323 h 2237474"/>
              <a:gd name="connsiteX117" fmla="*/ 2748661 w 12192000"/>
              <a:gd name="connsiteY117" fmla="*/ 1986122 h 2237474"/>
              <a:gd name="connsiteX118" fmla="*/ 2718916 w 12192000"/>
              <a:gd name="connsiteY118" fmla="*/ 1990867 h 2237474"/>
              <a:gd name="connsiteX119" fmla="*/ 2713522 w 12192000"/>
              <a:gd name="connsiteY119" fmla="*/ 1990173 h 2237474"/>
              <a:gd name="connsiteX120" fmla="*/ 2680597 w 12192000"/>
              <a:gd name="connsiteY120" fmla="*/ 1984996 h 2237474"/>
              <a:gd name="connsiteX121" fmla="*/ 2578178 w 12192000"/>
              <a:gd name="connsiteY121" fmla="*/ 1990531 h 2237474"/>
              <a:gd name="connsiteX122" fmla="*/ 2476147 w 12192000"/>
              <a:gd name="connsiteY122" fmla="*/ 1998305 h 2237474"/>
              <a:gd name="connsiteX123" fmla="*/ 2373568 w 12192000"/>
              <a:gd name="connsiteY123" fmla="*/ 2003219 h 2237474"/>
              <a:gd name="connsiteX124" fmla="*/ 2300792 w 12192000"/>
              <a:gd name="connsiteY124" fmla="*/ 1994290 h 2237474"/>
              <a:gd name="connsiteX125" fmla="*/ 2287219 w 12192000"/>
              <a:gd name="connsiteY125" fmla="*/ 1998750 h 2237474"/>
              <a:gd name="connsiteX126" fmla="*/ 2243069 w 12192000"/>
              <a:gd name="connsiteY126" fmla="*/ 2015111 h 2237474"/>
              <a:gd name="connsiteX127" fmla="*/ 2186609 w 12192000"/>
              <a:gd name="connsiteY127" fmla="*/ 2008263 h 2237474"/>
              <a:gd name="connsiteX128" fmla="*/ 2164831 w 12192000"/>
              <a:gd name="connsiteY128" fmla="*/ 2010143 h 2237474"/>
              <a:gd name="connsiteX129" fmla="*/ 2152836 w 12192000"/>
              <a:gd name="connsiteY129" fmla="*/ 2010048 h 2237474"/>
              <a:gd name="connsiteX130" fmla="*/ 2117102 w 12192000"/>
              <a:gd name="connsiteY130" fmla="*/ 2023004 h 2237474"/>
              <a:gd name="connsiteX131" fmla="*/ 2111935 w 12192000"/>
              <a:gd name="connsiteY131" fmla="*/ 2023163 h 2237474"/>
              <a:gd name="connsiteX132" fmla="*/ 2089991 w 12192000"/>
              <a:gd name="connsiteY132" fmla="*/ 2034193 h 2237474"/>
              <a:gd name="connsiteX133" fmla="*/ 2058061 w 12192000"/>
              <a:gd name="connsiteY133" fmla="*/ 2047942 h 2237474"/>
              <a:gd name="connsiteX134" fmla="*/ 2055737 w 12192000"/>
              <a:gd name="connsiteY134" fmla="*/ 2047704 h 2237474"/>
              <a:gd name="connsiteX135" fmla="*/ 2042244 w 12192000"/>
              <a:gd name="connsiteY135" fmla="*/ 2055560 h 2237474"/>
              <a:gd name="connsiteX136" fmla="*/ 1976224 w 12192000"/>
              <a:gd name="connsiteY136" fmla="*/ 2074257 h 2237474"/>
              <a:gd name="connsiteX137" fmla="*/ 1877728 w 12192000"/>
              <a:gd name="connsiteY137" fmla="*/ 2101004 h 2237474"/>
              <a:gd name="connsiteX138" fmla="*/ 1759056 w 12192000"/>
              <a:gd name="connsiteY138" fmla="*/ 2125608 h 2237474"/>
              <a:gd name="connsiteX139" fmla="*/ 1637948 w 12192000"/>
              <a:gd name="connsiteY139" fmla="*/ 2172597 h 2237474"/>
              <a:gd name="connsiteX140" fmla="*/ 1434549 w 12192000"/>
              <a:gd name="connsiteY140" fmla="*/ 2234522 h 2237474"/>
              <a:gd name="connsiteX141" fmla="*/ 1398481 w 12192000"/>
              <a:gd name="connsiteY141" fmla="*/ 2237074 h 2237474"/>
              <a:gd name="connsiteX142" fmla="*/ 1398407 w 12192000"/>
              <a:gd name="connsiteY142" fmla="*/ 2237095 h 2237474"/>
              <a:gd name="connsiteX143" fmla="*/ 1370962 w 12192000"/>
              <a:gd name="connsiteY143" fmla="*/ 2237474 h 2237474"/>
              <a:gd name="connsiteX144" fmla="*/ 1356367 w 12192000"/>
              <a:gd name="connsiteY144" fmla="*/ 2235089 h 2237474"/>
              <a:gd name="connsiteX145" fmla="*/ 1324828 w 12192000"/>
              <a:gd name="connsiteY145" fmla="*/ 2231968 h 2237474"/>
              <a:gd name="connsiteX146" fmla="*/ 1297744 w 12192000"/>
              <a:gd name="connsiteY146" fmla="*/ 2235849 h 2237474"/>
              <a:gd name="connsiteX147" fmla="*/ 1286236 w 12192000"/>
              <a:gd name="connsiteY147" fmla="*/ 2233135 h 2237474"/>
              <a:gd name="connsiteX148" fmla="*/ 1283504 w 12192000"/>
              <a:gd name="connsiteY148" fmla="*/ 2233797 h 2237474"/>
              <a:gd name="connsiteX149" fmla="*/ 1279765 w 12192000"/>
              <a:gd name="connsiteY149" fmla="*/ 2229639 h 2237474"/>
              <a:gd name="connsiteX150" fmla="*/ 1195347 w 12192000"/>
              <a:gd name="connsiteY150" fmla="*/ 2212354 h 2237474"/>
              <a:gd name="connsiteX151" fmla="*/ 970251 w 12192000"/>
              <a:gd name="connsiteY151" fmla="*/ 2221029 h 2237474"/>
              <a:gd name="connsiteX152" fmla="*/ 812914 w 12192000"/>
              <a:gd name="connsiteY152" fmla="*/ 2202752 h 2237474"/>
              <a:gd name="connsiteX153" fmla="*/ 800195 w 12192000"/>
              <a:gd name="connsiteY153" fmla="*/ 2209407 h 2237474"/>
              <a:gd name="connsiteX154" fmla="*/ 784978 w 12192000"/>
              <a:gd name="connsiteY154" fmla="*/ 2212360 h 2237474"/>
              <a:gd name="connsiteX155" fmla="*/ 681987 w 12192000"/>
              <a:gd name="connsiteY155" fmla="*/ 2216757 h 2237474"/>
              <a:gd name="connsiteX156" fmla="*/ 669923 w 12192000"/>
              <a:gd name="connsiteY156" fmla="*/ 2211682 h 2237474"/>
              <a:gd name="connsiteX157" fmla="*/ 648680 w 12192000"/>
              <a:gd name="connsiteY157" fmla="*/ 2206229 h 2237474"/>
              <a:gd name="connsiteX158" fmla="*/ 597225 w 12192000"/>
              <a:gd name="connsiteY158" fmla="*/ 2180999 h 2237474"/>
              <a:gd name="connsiteX159" fmla="*/ 558449 w 12192000"/>
              <a:gd name="connsiteY159" fmla="*/ 2182346 h 2237474"/>
              <a:gd name="connsiteX160" fmla="*/ 550517 w 12192000"/>
              <a:gd name="connsiteY160" fmla="*/ 2182060 h 2237474"/>
              <a:gd name="connsiteX161" fmla="*/ 550309 w 12192000"/>
              <a:gd name="connsiteY161" fmla="*/ 2181825 h 2237474"/>
              <a:gd name="connsiteX162" fmla="*/ 541836 w 12192000"/>
              <a:gd name="connsiteY162" fmla="*/ 2181063 h 2237474"/>
              <a:gd name="connsiteX163" fmla="*/ 536057 w 12192000"/>
              <a:gd name="connsiteY163" fmla="*/ 2181537 h 2237474"/>
              <a:gd name="connsiteX164" fmla="*/ 520671 w 12192000"/>
              <a:gd name="connsiteY164" fmla="*/ 2180980 h 2237474"/>
              <a:gd name="connsiteX165" fmla="*/ 515024 w 12192000"/>
              <a:gd name="connsiteY165" fmla="*/ 2179258 h 2237474"/>
              <a:gd name="connsiteX166" fmla="*/ 512278 w 12192000"/>
              <a:gd name="connsiteY166" fmla="*/ 2176369 h 2237474"/>
              <a:gd name="connsiteX167" fmla="*/ 480419 w 12192000"/>
              <a:gd name="connsiteY167" fmla="*/ 2167807 h 2237474"/>
              <a:gd name="connsiteX168" fmla="*/ 413835 w 12192000"/>
              <a:gd name="connsiteY168" fmla="*/ 2156783 h 2237474"/>
              <a:gd name="connsiteX169" fmla="*/ 376513 w 12192000"/>
              <a:gd name="connsiteY169" fmla="*/ 2154014 h 2237474"/>
              <a:gd name="connsiteX170" fmla="*/ 273386 w 12192000"/>
              <a:gd name="connsiteY170" fmla="*/ 2142551 h 2237474"/>
              <a:gd name="connsiteX171" fmla="*/ 169207 w 12192000"/>
              <a:gd name="connsiteY171" fmla="*/ 2128100 h 2237474"/>
              <a:gd name="connsiteX172" fmla="*/ 93149 w 12192000"/>
              <a:gd name="connsiteY172" fmla="*/ 2105324 h 2237474"/>
              <a:gd name="connsiteX173" fmla="*/ 88109 w 12192000"/>
              <a:gd name="connsiteY173" fmla="*/ 2106704 h 2237474"/>
              <a:gd name="connsiteX174" fmla="*/ 80022 w 12192000"/>
              <a:gd name="connsiteY174" fmla="*/ 2107254 h 2237474"/>
              <a:gd name="connsiteX175" fmla="*/ 79717 w 12192000"/>
              <a:gd name="connsiteY175" fmla="*/ 2107046 h 2237474"/>
              <a:gd name="connsiteX176" fmla="*/ 72352 w 12192000"/>
              <a:gd name="connsiteY176" fmla="*/ 2107991 h 2237474"/>
              <a:gd name="connsiteX177" fmla="*/ 37645 w 12192000"/>
              <a:gd name="connsiteY177" fmla="*/ 2115401 h 2237474"/>
              <a:gd name="connsiteX178" fmla="*/ 4572 w 12192000"/>
              <a:gd name="connsiteY178" fmla="*/ 2111091 h 2237474"/>
              <a:gd name="connsiteX179" fmla="*/ 0 w 12192000"/>
              <a:gd name="connsiteY179" fmla="*/ 2110468 h 2237474"/>
              <a:gd name="connsiteX180" fmla="*/ 0 w 12192000"/>
              <a:gd name="connsiteY180"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20512 w 12192000"/>
              <a:gd name="connsiteY6" fmla="*/ 745392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46594 w 12192000"/>
              <a:gd name="connsiteY12" fmla="*/ 765069 h 2237474"/>
              <a:gd name="connsiteX13" fmla="*/ 10739478 w 12192000"/>
              <a:gd name="connsiteY13" fmla="*/ 776841 h 2237474"/>
              <a:gd name="connsiteX14" fmla="*/ 10458762 w 12192000"/>
              <a:gd name="connsiteY14" fmla="*/ 755400 h 2237474"/>
              <a:gd name="connsiteX15" fmla="*/ 10211200 w 12192000"/>
              <a:gd name="connsiteY15" fmla="*/ 767513 h 2237474"/>
              <a:gd name="connsiteX16" fmla="*/ 10167995 w 12192000"/>
              <a:gd name="connsiteY16" fmla="*/ 760843 h 2237474"/>
              <a:gd name="connsiteX17" fmla="*/ 9997044 w 12192000"/>
              <a:gd name="connsiteY17" fmla="*/ 780129 h 2237474"/>
              <a:gd name="connsiteX18" fmla="*/ 9943887 w 12192000"/>
              <a:gd name="connsiteY18" fmla="*/ 804141 h 2237474"/>
              <a:gd name="connsiteX19" fmla="*/ 9918248 w 12192000"/>
              <a:gd name="connsiteY19" fmla="*/ 816628 h 2237474"/>
              <a:gd name="connsiteX20" fmla="*/ 9767091 w 12192000"/>
              <a:gd name="connsiteY20" fmla="*/ 870550 h 2237474"/>
              <a:gd name="connsiteX21" fmla="*/ 9683005 w 12192000"/>
              <a:gd name="connsiteY21" fmla="*/ 894128 h 2237474"/>
              <a:gd name="connsiteX22" fmla="*/ 9594438 w 12192000"/>
              <a:gd name="connsiteY22" fmla="*/ 919051 h 2237474"/>
              <a:gd name="connsiteX23" fmla="*/ 9544189 w 12192000"/>
              <a:gd name="connsiteY23" fmla="*/ 938966 h 2237474"/>
              <a:gd name="connsiteX24" fmla="*/ 9500499 w 12192000"/>
              <a:gd name="connsiteY24" fmla="*/ 954680 h 2237474"/>
              <a:gd name="connsiteX25" fmla="*/ 9428195 w 12192000"/>
              <a:gd name="connsiteY25" fmla="*/ 986225 h 2237474"/>
              <a:gd name="connsiteX26" fmla="*/ 9410017 w 12192000"/>
              <a:gd name="connsiteY26" fmla="*/ 993931 h 2237474"/>
              <a:gd name="connsiteX27" fmla="*/ 9392919 w 12192000"/>
              <a:gd name="connsiteY27" fmla="*/ 994656 h 2237474"/>
              <a:gd name="connsiteX28" fmla="*/ 9268019 w 12192000"/>
              <a:gd name="connsiteY28" fmla="*/ 1007442 h 2237474"/>
              <a:gd name="connsiteX29" fmla="*/ 9234662 w 12192000"/>
              <a:gd name="connsiteY29" fmla="*/ 1023056 h 2237474"/>
              <a:gd name="connsiteX30" fmla="*/ 9181033 w 12192000"/>
              <a:gd name="connsiteY30" fmla="*/ 1037921 h 2237474"/>
              <a:gd name="connsiteX31" fmla="*/ 9155969 w 12192000"/>
              <a:gd name="connsiteY31" fmla="*/ 1046804 h 2237474"/>
              <a:gd name="connsiteX32" fmla="*/ 9133985 w 12192000"/>
              <a:gd name="connsiteY32" fmla="*/ 1046450 h 2237474"/>
              <a:gd name="connsiteX33" fmla="*/ 9003462 w 12192000"/>
              <a:gd name="connsiteY33" fmla="*/ 1042406 h 2237474"/>
              <a:gd name="connsiteX34" fmla="*/ 8968445 w 12192000"/>
              <a:gd name="connsiteY34" fmla="*/ 1052169 h 2237474"/>
              <a:gd name="connsiteX35" fmla="*/ 8886001 w 12192000"/>
              <a:gd name="connsiteY35" fmla="*/ 1067468 h 2237474"/>
              <a:gd name="connsiteX36" fmla="*/ 8838610 w 12192000"/>
              <a:gd name="connsiteY36" fmla="*/ 1075091 h 2237474"/>
              <a:gd name="connsiteX37" fmla="*/ 8750383 w 12192000"/>
              <a:gd name="connsiteY37" fmla="*/ 1097387 h 2237474"/>
              <a:gd name="connsiteX38" fmla="*/ 8665605 w 12192000"/>
              <a:gd name="connsiteY38" fmla="*/ 1110791 h 2237474"/>
              <a:gd name="connsiteX39" fmla="*/ 8584946 w 12192000"/>
              <a:gd name="connsiteY39" fmla="*/ 1135226 h 2237474"/>
              <a:gd name="connsiteX40" fmla="*/ 8419755 w 12192000"/>
              <a:gd name="connsiteY40" fmla="*/ 1216260 h 2237474"/>
              <a:gd name="connsiteX41" fmla="*/ 8411626 w 12192000"/>
              <a:gd name="connsiteY41" fmla="*/ 1214397 h 2237474"/>
              <a:gd name="connsiteX42" fmla="*/ 8363469 w 12192000"/>
              <a:gd name="connsiteY42" fmla="*/ 1246658 h 2237474"/>
              <a:gd name="connsiteX43" fmla="*/ 8275497 w 12192000"/>
              <a:gd name="connsiteY43" fmla="*/ 1264396 h 2237474"/>
              <a:gd name="connsiteX44" fmla="*/ 8206287 w 12192000"/>
              <a:gd name="connsiteY44" fmla="*/ 1273060 h 2237474"/>
              <a:gd name="connsiteX45" fmla="*/ 8139997 w 12192000"/>
              <a:gd name="connsiteY45" fmla="*/ 1282713 h 2237474"/>
              <a:gd name="connsiteX46" fmla="*/ 8074238 w 12192000"/>
              <a:gd name="connsiteY46" fmla="*/ 1301895 h 2237474"/>
              <a:gd name="connsiteX47" fmla="*/ 7942099 w 12192000"/>
              <a:gd name="connsiteY47" fmla="*/ 1336332 h 2237474"/>
              <a:gd name="connsiteX48" fmla="*/ 7902328 w 12192000"/>
              <a:gd name="connsiteY48" fmla="*/ 1345865 h 2237474"/>
              <a:gd name="connsiteX49" fmla="*/ 7840612 w 12192000"/>
              <a:gd name="connsiteY49" fmla="*/ 1369373 h 2237474"/>
              <a:gd name="connsiteX50" fmla="*/ 7786819 w 12192000"/>
              <a:gd name="connsiteY50" fmla="*/ 1378970 h 2237474"/>
              <a:gd name="connsiteX51" fmla="*/ 7548172 w 12192000"/>
              <a:gd name="connsiteY51" fmla="*/ 1417460 h 2237474"/>
              <a:gd name="connsiteX52" fmla="*/ 7483437 w 12192000"/>
              <a:gd name="connsiteY52" fmla="*/ 1478152 h 2237474"/>
              <a:gd name="connsiteX53" fmla="*/ 7377870 w 12192000"/>
              <a:gd name="connsiteY53" fmla="*/ 1523319 h 2237474"/>
              <a:gd name="connsiteX54" fmla="*/ 7230737 w 12192000"/>
              <a:gd name="connsiteY54" fmla="*/ 1562633 h 2237474"/>
              <a:gd name="connsiteX55" fmla="*/ 7224458 w 12192000"/>
              <a:gd name="connsiteY55" fmla="*/ 1573008 h 2237474"/>
              <a:gd name="connsiteX56" fmla="*/ 7183121 w 12192000"/>
              <a:gd name="connsiteY56" fmla="*/ 1595162 h 2237474"/>
              <a:gd name="connsiteX57" fmla="*/ 7164601 w 12192000"/>
              <a:gd name="connsiteY57" fmla="*/ 1606490 h 2237474"/>
              <a:gd name="connsiteX58" fmla="*/ 7031309 w 12192000"/>
              <a:gd name="connsiteY58" fmla="*/ 1619451 h 2237474"/>
              <a:gd name="connsiteX59" fmla="*/ 6900177 w 12192000"/>
              <a:gd name="connsiteY59" fmla="*/ 1636016 h 2237474"/>
              <a:gd name="connsiteX60" fmla="*/ 6795372 w 12192000"/>
              <a:gd name="connsiteY60" fmla="*/ 1644845 h 2237474"/>
              <a:gd name="connsiteX61" fmla="*/ 6692251 w 12192000"/>
              <a:gd name="connsiteY61" fmla="*/ 1656357 h 2237474"/>
              <a:gd name="connsiteX62" fmla="*/ 6655235 w 12192000"/>
              <a:gd name="connsiteY62" fmla="*/ 1661869 h 2237474"/>
              <a:gd name="connsiteX63" fmla="*/ 6554894 w 12192000"/>
              <a:gd name="connsiteY63" fmla="*/ 1664428 h 2237474"/>
              <a:gd name="connsiteX64" fmla="*/ 6516595 w 12192000"/>
              <a:gd name="connsiteY64" fmla="*/ 1667475 h 2237474"/>
              <a:gd name="connsiteX65" fmla="*/ 6508541 w 12192000"/>
              <a:gd name="connsiteY65" fmla="*/ 1668757 h 2237474"/>
              <a:gd name="connsiteX66" fmla="*/ 6471012 w 12192000"/>
              <a:gd name="connsiteY66" fmla="*/ 1678604 h 2237474"/>
              <a:gd name="connsiteX67" fmla="*/ 6364035 w 12192000"/>
              <a:gd name="connsiteY67" fmla="*/ 1667683 h 2237474"/>
              <a:gd name="connsiteX68" fmla="*/ 6280959 w 12192000"/>
              <a:gd name="connsiteY68" fmla="*/ 1689329 h 2237474"/>
              <a:gd name="connsiteX69" fmla="*/ 6243319 w 12192000"/>
              <a:gd name="connsiteY69" fmla="*/ 1695560 h 2237474"/>
              <a:gd name="connsiteX70" fmla="*/ 6098321 w 12192000"/>
              <a:gd name="connsiteY70" fmla="*/ 1721646 h 2237474"/>
              <a:gd name="connsiteX71" fmla="*/ 5880652 w 12192000"/>
              <a:gd name="connsiteY71" fmla="*/ 1779643 h 2237474"/>
              <a:gd name="connsiteX72" fmla="*/ 5785959 w 12192000"/>
              <a:gd name="connsiteY72" fmla="*/ 1775307 h 2237474"/>
              <a:gd name="connsiteX73" fmla="*/ 5643534 w 12192000"/>
              <a:gd name="connsiteY73" fmla="*/ 1802919 h 2237474"/>
              <a:gd name="connsiteX74" fmla="*/ 5518799 w 12192000"/>
              <a:gd name="connsiteY74" fmla="*/ 1818312 h 2237474"/>
              <a:gd name="connsiteX75" fmla="*/ 5505014 w 12192000"/>
              <a:gd name="connsiteY75" fmla="*/ 1819259 h 2237474"/>
              <a:gd name="connsiteX76" fmla="*/ 5453307 w 12192000"/>
              <a:gd name="connsiteY76" fmla="*/ 1815450 h 2237474"/>
              <a:gd name="connsiteX77" fmla="*/ 5221533 w 12192000"/>
              <a:gd name="connsiteY77" fmla="*/ 1846950 h 2237474"/>
              <a:gd name="connsiteX78" fmla="*/ 5149802 w 12192000"/>
              <a:gd name="connsiteY78" fmla="*/ 1844846 h 2237474"/>
              <a:gd name="connsiteX79" fmla="*/ 5114927 w 12192000"/>
              <a:gd name="connsiteY79" fmla="*/ 1847827 h 2237474"/>
              <a:gd name="connsiteX80" fmla="*/ 5108970 w 12192000"/>
              <a:gd name="connsiteY80" fmla="*/ 1847935 h 2237474"/>
              <a:gd name="connsiteX81" fmla="*/ 5067961 w 12192000"/>
              <a:gd name="connsiteY81" fmla="*/ 1845917 h 2237474"/>
              <a:gd name="connsiteX82" fmla="*/ 5007075 w 12192000"/>
              <a:gd name="connsiteY82" fmla="*/ 1838626 h 2237474"/>
              <a:gd name="connsiteX83" fmla="*/ 4944087 w 12192000"/>
              <a:gd name="connsiteY83" fmla="*/ 1823332 h 2237474"/>
              <a:gd name="connsiteX84" fmla="*/ 4907662 w 12192000"/>
              <a:gd name="connsiteY84" fmla="*/ 1816900 h 2237474"/>
              <a:gd name="connsiteX85" fmla="*/ 4882386 w 12192000"/>
              <a:gd name="connsiteY85" fmla="*/ 1809844 h 2237474"/>
              <a:gd name="connsiteX86" fmla="*/ 4811440 w 12192000"/>
              <a:gd name="connsiteY86" fmla="*/ 1804655 h 2237474"/>
              <a:gd name="connsiteX87" fmla="*/ 4691075 w 12192000"/>
              <a:gd name="connsiteY87" fmla="*/ 1801389 h 2237474"/>
              <a:gd name="connsiteX88" fmla="*/ 4640313 w 12192000"/>
              <a:gd name="connsiteY88" fmla="*/ 1784307 h 2237474"/>
              <a:gd name="connsiteX89" fmla="*/ 4536503 w 12192000"/>
              <a:gd name="connsiteY89" fmla="*/ 1785334 h 2237474"/>
              <a:gd name="connsiteX90" fmla="*/ 4513724 w 12192000"/>
              <a:gd name="connsiteY90" fmla="*/ 1791996 h 2237474"/>
              <a:gd name="connsiteX91" fmla="*/ 4459810 w 12192000"/>
              <a:gd name="connsiteY91" fmla="*/ 1797886 h 2237474"/>
              <a:gd name="connsiteX92" fmla="*/ 4379064 w 12192000"/>
              <a:gd name="connsiteY92" fmla="*/ 1817177 h 2237474"/>
              <a:gd name="connsiteX93" fmla="*/ 4290981 w 12192000"/>
              <a:gd name="connsiteY93" fmla="*/ 1839677 h 2237474"/>
              <a:gd name="connsiteX94" fmla="*/ 4238372 w 12192000"/>
              <a:gd name="connsiteY94" fmla="*/ 1851480 h 2237474"/>
              <a:gd name="connsiteX95" fmla="*/ 4232517 w 12192000"/>
              <a:gd name="connsiteY95" fmla="*/ 1852567 h 2237474"/>
              <a:gd name="connsiteX96" fmla="*/ 4191732 w 12192000"/>
              <a:gd name="connsiteY96" fmla="*/ 1857328 h 2237474"/>
              <a:gd name="connsiteX97" fmla="*/ 4065532 w 12192000"/>
              <a:gd name="connsiteY97" fmla="*/ 1855477 h 2237474"/>
              <a:gd name="connsiteX98" fmla="*/ 4028460 w 12192000"/>
              <a:gd name="connsiteY98" fmla="*/ 1855137 h 2237474"/>
              <a:gd name="connsiteX99" fmla="*/ 4002267 w 12192000"/>
              <a:gd name="connsiteY99" fmla="*/ 1852352 h 2237474"/>
              <a:gd name="connsiteX100" fmla="*/ 3931396 w 12192000"/>
              <a:gd name="connsiteY100" fmla="*/ 1858915 h 2237474"/>
              <a:gd name="connsiteX101" fmla="*/ 3812162 w 12192000"/>
              <a:gd name="connsiteY101" fmla="*/ 1875501 h 2237474"/>
              <a:gd name="connsiteX102" fmla="*/ 3758105 w 12192000"/>
              <a:gd name="connsiteY102" fmla="*/ 1871856 h 2237474"/>
              <a:gd name="connsiteX103" fmla="*/ 3715896 w 12192000"/>
              <a:gd name="connsiteY103" fmla="*/ 1881552 h 2237474"/>
              <a:gd name="connsiteX104" fmla="*/ 3567259 w 12192000"/>
              <a:gd name="connsiteY104" fmla="*/ 1893482 h 2237474"/>
              <a:gd name="connsiteX105" fmla="*/ 3405770 w 12192000"/>
              <a:gd name="connsiteY105" fmla="*/ 1904591 h 2237474"/>
              <a:gd name="connsiteX106" fmla="*/ 3280097 w 12192000"/>
              <a:gd name="connsiteY106" fmla="*/ 1919610 h 2237474"/>
              <a:gd name="connsiteX107" fmla="*/ 3123424 w 12192000"/>
              <a:gd name="connsiteY107" fmla="*/ 1952930 h 2237474"/>
              <a:gd name="connsiteX108" fmla="*/ 3009910 w 12192000"/>
              <a:gd name="connsiteY108" fmla="*/ 1957866 h 2237474"/>
              <a:gd name="connsiteX109" fmla="*/ 2995934 w 12192000"/>
              <a:gd name="connsiteY109" fmla="*/ 1967085 h 2237474"/>
              <a:gd name="connsiteX110" fmla="*/ 2942858 w 12192000"/>
              <a:gd name="connsiteY110" fmla="*/ 1981367 h 2237474"/>
              <a:gd name="connsiteX111" fmla="*/ 2875436 w 12192000"/>
              <a:gd name="connsiteY111" fmla="*/ 1996977 h 2237474"/>
              <a:gd name="connsiteX112" fmla="*/ 2874892 w 12192000"/>
              <a:gd name="connsiteY112" fmla="*/ 1996085 h 2237474"/>
              <a:gd name="connsiteX113" fmla="*/ 2843662 w 12192000"/>
              <a:gd name="connsiteY113" fmla="*/ 1992498 h 2237474"/>
              <a:gd name="connsiteX114" fmla="*/ 2796128 w 12192000"/>
              <a:gd name="connsiteY114" fmla="*/ 1976403 h 2237474"/>
              <a:gd name="connsiteX115" fmla="*/ 2756784 w 12192000"/>
              <a:gd name="connsiteY115" fmla="*/ 1985116 h 2237474"/>
              <a:gd name="connsiteX116" fmla="*/ 2748833 w 12192000"/>
              <a:gd name="connsiteY116" fmla="*/ 1986323 h 2237474"/>
              <a:gd name="connsiteX117" fmla="*/ 2748661 w 12192000"/>
              <a:gd name="connsiteY117" fmla="*/ 1986122 h 2237474"/>
              <a:gd name="connsiteX118" fmla="*/ 2718916 w 12192000"/>
              <a:gd name="connsiteY118" fmla="*/ 1990867 h 2237474"/>
              <a:gd name="connsiteX119" fmla="*/ 2713522 w 12192000"/>
              <a:gd name="connsiteY119" fmla="*/ 1990173 h 2237474"/>
              <a:gd name="connsiteX120" fmla="*/ 2680597 w 12192000"/>
              <a:gd name="connsiteY120" fmla="*/ 1984996 h 2237474"/>
              <a:gd name="connsiteX121" fmla="*/ 2578178 w 12192000"/>
              <a:gd name="connsiteY121" fmla="*/ 1990531 h 2237474"/>
              <a:gd name="connsiteX122" fmla="*/ 2476147 w 12192000"/>
              <a:gd name="connsiteY122" fmla="*/ 1998305 h 2237474"/>
              <a:gd name="connsiteX123" fmla="*/ 2373568 w 12192000"/>
              <a:gd name="connsiteY123" fmla="*/ 2003219 h 2237474"/>
              <a:gd name="connsiteX124" fmla="*/ 2287219 w 12192000"/>
              <a:gd name="connsiteY124" fmla="*/ 1998750 h 2237474"/>
              <a:gd name="connsiteX125" fmla="*/ 2243069 w 12192000"/>
              <a:gd name="connsiteY125" fmla="*/ 2015111 h 2237474"/>
              <a:gd name="connsiteX126" fmla="*/ 2186609 w 12192000"/>
              <a:gd name="connsiteY126" fmla="*/ 2008263 h 2237474"/>
              <a:gd name="connsiteX127" fmla="*/ 2164831 w 12192000"/>
              <a:gd name="connsiteY127" fmla="*/ 2010143 h 2237474"/>
              <a:gd name="connsiteX128" fmla="*/ 2152836 w 12192000"/>
              <a:gd name="connsiteY128" fmla="*/ 2010048 h 2237474"/>
              <a:gd name="connsiteX129" fmla="*/ 2117102 w 12192000"/>
              <a:gd name="connsiteY129" fmla="*/ 2023004 h 2237474"/>
              <a:gd name="connsiteX130" fmla="*/ 2111935 w 12192000"/>
              <a:gd name="connsiteY130" fmla="*/ 2023163 h 2237474"/>
              <a:gd name="connsiteX131" fmla="*/ 2089991 w 12192000"/>
              <a:gd name="connsiteY131" fmla="*/ 2034193 h 2237474"/>
              <a:gd name="connsiteX132" fmla="*/ 2058061 w 12192000"/>
              <a:gd name="connsiteY132" fmla="*/ 2047942 h 2237474"/>
              <a:gd name="connsiteX133" fmla="*/ 2055737 w 12192000"/>
              <a:gd name="connsiteY133" fmla="*/ 2047704 h 2237474"/>
              <a:gd name="connsiteX134" fmla="*/ 2042244 w 12192000"/>
              <a:gd name="connsiteY134" fmla="*/ 2055560 h 2237474"/>
              <a:gd name="connsiteX135" fmla="*/ 1976224 w 12192000"/>
              <a:gd name="connsiteY135" fmla="*/ 2074257 h 2237474"/>
              <a:gd name="connsiteX136" fmla="*/ 1877728 w 12192000"/>
              <a:gd name="connsiteY136" fmla="*/ 2101004 h 2237474"/>
              <a:gd name="connsiteX137" fmla="*/ 1759056 w 12192000"/>
              <a:gd name="connsiteY137" fmla="*/ 2125608 h 2237474"/>
              <a:gd name="connsiteX138" fmla="*/ 1637948 w 12192000"/>
              <a:gd name="connsiteY138" fmla="*/ 2172597 h 2237474"/>
              <a:gd name="connsiteX139" fmla="*/ 1434549 w 12192000"/>
              <a:gd name="connsiteY139" fmla="*/ 2234522 h 2237474"/>
              <a:gd name="connsiteX140" fmla="*/ 1398481 w 12192000"/>
              <a:gd name="connsiteY140" fmla="*/ 2237074 h 2237474"/>
              <a:gd name="connsiteX141" fmla="*/ 1398407 w 12192000"/>
              <a:gd name="connsiteY141" fmla="*/ 2237095 h 2237474"/>
              <a:gd name="connsiteX142" fmla="*/ 1370962 w 12192000"/>
              <a:gd name="connsiteY142" fmla="*/ 2237474 h 2237474"/>
              <a:gd name="connsiteX143" fmla="*/ 1356367 w 12192000"/>
              <a:gd name="connsiteY143" fmla="*/ 2235089 h 2237474"/>
              <a:gd name="connsiteX144" fmla="*/ 1324828 w 12192000"/>
              <a:gd name="connsiteY144" fmla="*/ 2231968 h 2237474"/>
              <a:gd name="connsiteX145" fmla="*/ 1297744 w 12192000"/>
              <a:gd name="connsiteY145" fmla="*/ 2235849 h 2237474"/>
              <a:gd name="connsiteX146" fmla="*/ 1286236 w 12192000"/>
              <a:gd name="connsiteY146" fmla="*/ 2233135 h 2237474"/>
              <a:gd name="connsiteX147" fmla="*/ 1283504 w 12192000"/>
              <a:gd name="connsiteY147" fmla="*/ 2233797 h 2237474"/>
              <a:gd name="connsiteX148" fmla="*/ 1279765 w 12192000"/>
              <a:gd name="connsiteY148" fmla="*/ 2229639 h 2237474"/>
              <a:gd name="connsiteX149" fmla="*/ 1195347 w 12192000"/>
              <a:gd name="connsiteY149" fmla="*/ 2212354 h 2237474"/>
              <a:gd name="connsiteX150" fmla="*/ 970251 w 12192000"/>
              <a:gd name="connsiteY150" fmla="*/ 2221029 h 2237474"/>
              <a:gd name="connsiteX151" fmla="*/ 812914 w 12192000"/>
              <a:gd name="connsiteY151" fmla="*/ 2202752 h 2237474"/>
              <a:gd name="connsiteX152" fmla="*/ 800195 w 12192000"/>
              <a:gd name="connsiteY152" fmla="*/ 2209407 h 2237474"/>
              <a:gd name="connsiteX153" fmla="*/ 784978 w 12192000"/>
              <a:gd name="connsiteY153" fmla="*/ 2212360 h 2237474"/>
              <a:gd name="connsiteX154" fmla="*/ 681987 w 12192000"/>
              <a:gd name="connsiteY154" fmla="*/ 2216757 h 2237474"/>
              <a:gd name="connsiteX155" fmla="*/ 669923 w 12192000"/>
              <a:gd name="connsiteY155" fmla="*/ 2211682 h 2237474"/>
              <a:gd name="connsiteX156" fmla="*/ 648680 w 12192000"/>
              <a:gd name="connsiteY156" fmla="*/ 2206229 h 2237474"/>
              <a:gd name="connsiteX157" fmla="*/ 597225 w 12192000"/>
              <a:gd name="connsiteY157" fmla="*/ 2180999 h 2237474"/>
              <a:gd name="connsiteX158" fmla="*/ 558449 w 12192000"/>
              <a:gd name="connsiteY158" fmla="*/ 2182346 h 2237474"/>
              <a:gd name="connsiteX159" fmla="*/ 550517 w 12192000"/>
              <a:gd name="connsiteY159" fmla="*/ 2182060 h 2237474"/>
              <a:gd name="connsiteX160" fmla="*/ 550309 w 12192000"/>
              <a:gd name="connsiteY160" fmla="*/ 2181825 h 2237474"/>
              <a:gd name="connsiteX161" fmla="*/ 541836 w 12192000"/>
              <a:gd name="connsiteY161" fmla="*/ 2181063 h 2237474"/>
              <a:gd name="connsiteX162" fmla="*/ 536057 w 12192000"/>
              <a:gd name="connsiteY162" fmla="*/ 2181537 h 2237474"/>
              <a:gd name="connsiteX163" fmla="*/ 520671 w 12192000"/>
              <a:gd name="connsiteY163" fmla="*/ 2180980 h 2237474"/>
              <a:gd name="connsiteX164" fmla="*/ 515024 w 12192000"/>
              <a:gd name="connsiteY164" fmla="*/ 2179258 h 2237474"/>
              <a:gd name="connsiteX165" fmla="*/ 512278 w 12192000"/>
              <a:gd name="connsiteY165" fmla="*/ 2176369 h 2237474"/>
              <a:gd name="connsiteX166" fmla="*/ 480419 w 12192000"/>
              <a:gd name="connsiteY166" fmla="*/ 2167807 h 2237474"/>
              <a:gd name="connsiteX167" fmla="*/ 413835 w 12192000"/>
              <a:gd name="connsiteY167" fmla="*/ 2156783 h 2237474"/>
              <a:gd name="connsiteX168" fmla="*/ 376513 w 12192000"/>
              <a:gd name="connsiteY168" fmla="*/ 2154014 h 2237474"/>
              <a:gd name="connsiteX169" fmla="*/ 273386 w 12192000"/>
              <a:gd name="connsiteY169" fmla="*/ 2142551 h 2237474"/>
              <a:gd name="connsiteX170" fmla="*/ 169207 w 12192000"/>
              <a:gd name="connsiteY170" fmla="*/ 2128100 h 2237474"/>
              <a:gd name="connsiteX171" fmla="*/ 93149 w 12192000"/>
              <a:gd name="connsiteY171" fmla="*/ 2105324 h 2237474"/>
              <a:gd name="connsiteX172" fmla="*/ 88109 w 12192000"/>
              <a:gd name="connsiteY172" fmla="*/ 2106704 h 2237474"/>
              <a:gd name="connsiteX173" fmla="*/ 80022 w 12192000"/>
              <a:gd name="connsiteY173" fmla="*/ 2107254 h 2237474"/>
              <a:gd name="connsiteX174" fmla="*/ 79717 w 12192000"/>
              <a:gd name="connsiteY174" fmla="*/ 2107046 h 2237474"/>
              <a:gd name="connsiteX175" fmla="*/ 72352 w 12192000"/>
              <a:gd name="connsiteY175" fmla="*/ 2107991 h 2237474"/>
              <a:gd name="connsiteX176" fmla="*/ 37645 w 12192000"/>
              <a:gd name="connsiteY176" fmla="*/ 2115401 h 2237474"/>
              <a:gd name="connsiteX177" fmla="*/ 4572 w 12192000"/>
              <a:gd name="connsiteY177" fmla="*/ 2111091 h 2237474"/>
              <a:gd name="connsiteX178" fmla="*/ 0 w 12192000"/>
              <a:gd name="connsiteY178" fmla="*/ 2110468 h 2237474"/>
              <a:gd name="connsiteX179" fmla="*/ 0 w 12192000"/>
              <a:gd name="connsiteY179"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20512 w 12192000"/>
              <a:gd name="connsiteY6" fmla="*/ 745392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46594 w 12192000"/>
              <a:gd name="connsiteY12" fmla="*/ 765069 h 2237474"/>
              <a:gd name="connsiteX13" fmla="*/ 10739478 w 12192000"/>
              <a:gd name="connsiteY13" fmla="*/ 776841 h 2237474"/>
              <a:gd name="connsiteX14" fmla="*/ 10458762 w 12192000"/>
              <a:gd name="connsiteY14" fmla="*/ 755400 h 2237474"/>
              <a:gd name="connsiteX15" fmla="*/ 10211200 w 12192000"/>
              <a:gd name="connsiteY15" fmla="*/ 767513 h 2237474"/>
              <a:gd name="connsiteX16" fmla="*/ 10167995 w 12192000"/>
              <a:gd name="connsiteY16" fmla="*/ 760843 h 2237474"/>
              <a:gd name="connsiteX17" fmla="*/ 9997044 w 12192000"/>
              <a:gd name="connsiteY17" fmla="*/ 780129 h 2237474"/>
              <a:gd name="connsiteX18" fmla="*/ 9943887 w 12192000"/>
              <a:gd name="connsiteY18" fmla="*/ 804141 h 2237474"/>
              <a:gd name="connsiteX19" fmla="*/ 9918248 w 12192000"/>
              <a:gd name="connsiteY19" fmla="*/ 816628 h 2237474"/>
              <a:gd name="connsiteX20" fmla="*/ 9767091 w 12192000"/>
              <a:gd name="connsiteY20" fmla="*/ 870550 h 2237474"/>
              <a:gd name="connsiteX21" fmla="*/ 9683005 w 12192000"/>
              <a:gd name="connsiteY21" fmla="*/ 894128 h 2237474"/>
              <a:gd name="connsiteX22" fmla="*/ 9594438 w 12192000"/>
              <a:gd name="connsiteY22" fmla="*/ 919051 h 2237474"/>
              <a:gd name="connsiteX23" fmla="*/ 9544189 w 12192000"/>
              <a:gd name="connsiteY23" fmla="*/ 938966 h 2237474"/>
              <a:gd name="connsiteX24" fmla="*/ 9500499 w 12192000"/>
              <a:gd name="connsiteY24" fmla="*/ 954680 h 2237474"/>
              <a:gd name="connsiteX25" fmla="*/ 9428195 w 12192000"/>
              <a:gd name="connsiteY25" fmla="*/ 986225 h 2237474"/>
              <a:gd name="connsiteX26" fmla="*/ 9410017 w 12192000"/>
              <a:gd name="connsiteY26" fmla="*/ 993931 h 2237474"/>
              <a:gd name="connsiteX27" fmla="*/ 9392919 w 12192000"/>
              <a:gd name="connsiteY27" fmla="*/ 994656 h 2237474"/>
              <a:gd name="connsiteX28" fmla="*/ 9268019 w 12192000"/>
              <a:gd name="connsiteY28" fmla="*/ 1007442 h 2237474"/>
              <a:gd name="connsiteX29" fmla="*/ 9234662 w 12192000"/>
              <a:gd name="connsiteY29" fmla="*/ 1023056 h 2237474"/>
              <a:gd name="connsiteX30" fmla="*/ 9181033 w 12192000"/>
              <a:gd name="connsiteY30" fmla="*/ 1037921 h 2237474"/>
              <a:gd name="connsiteX31" fmla="*/ 9155969 w 12192000"/>
              <a:gd name="connsiteY31" fmla="*/ 1046804 h 2237474"/>
              <a:gd name="connsiteX32" fmla="*/ 9133985 w 12192000"/>
              <a:gd name="connsiteY32" fmla="*/ 1046450 h 2237474"/>
              <a:gd name="connsiteX33" fmla="*/ 9003462 w 12192000"/>
              <a:gd name="connsiteY33" fmla="*/ 1042406 h 2237474"/>
              <a:gd name="connsiteX34" fmla="*/ 8968445 w 12192000"/>
              <a:gd name="connsiteY34" fmla="*/ 1052169 h 2237474"/>
              <a:gd name="connsiteX35" fmla="*/ 8886001 w 12192000"/>
              <a:gd name="connsiteY35" fmla="*/ 1067468 h 2237474"/>
              <a:gd name="connsiteX36" fmla="*/ 8838610 w 12192000"/>
              <a:gd name="connsiteY36" fmla="*/ 1075091 h 2237474"/>
              <a:gd name="connsiteX37" fmla="*/ 8750383 w 12192000"/>
              <a:gd name="connsiteY37" fmla="*/ 1097387 h 2237474"/>
              <a:gd name="connsiteX38" fmla="*/ 8665605 w 12192000"/>
              <a:gd name="connsiteY38" fmla="*/ 1110791 h 2237474"/>
              <a:gd name="connsiteX39" fmla="*/ 8584946 w 12192000"/>
              <a:gd name="connsiteY39" fmla="*/ 1135226 h 2237474"/>
              <a:gd name="connsiteX40" fmla="*/ 8419755 w 12192000"/>
              <a:gd name="connsiteY40" fmla="*/ 1216260 h 2237474"/>
              <a:gd name="connsiteX41" fmla="*/ 8411626 w 12192000"/>
              <a:gd name="connsiteY41" fmla="*/ 1214397 h 2237474"/>
              <a:gd name="connsiteX42" fmla="*/ 8363469 w 12192000"/>
              <a:gd name="connsiteY42" fmla="*/ 1246658 h 2237474"/>
              <a:gd name="connsiteX43" fmla="*/ 8275497 w 12192000"/>
              <a:gd name="connsiteY43" fmla="*/ 1264396 h 2237474"/>
              <a:gd name="connsiteX44" fmla="*/ 8206287 w 12192000"/>
              <a:gd name="connsiteY44" fmla="*/ 1273060 h 2237474"/>
              <a:gd name="connsiteX45" fmla="*/ 8139997 w 12192000"/>
              <a:gd name="connsiteY45" fmla="*/ 1282713 h 2237474"/>
              <a:gd name="connsiteX46" fmla="*/ 8074238 w 12192000"/>
              <a:gd name="connsiteY46" fmla="*/ 1301895 h 2237474"/>
              <a:gd name="connsiteX47" fmla="*/ 7942099 w 12192000"/>
              <a:gd name="connsiteY47" fmla="*/ 1336332 h 2237474"/>
              <a:gd name="connsiteX48" fmla="*/ 7902328 w 12192000"/>
              <a:gd name="connsiteY48" fmla="*/ 1345865 h 2237474"/>
              <a:gd name="connsiteX49" fmla="*/ 7840612 w 12192000"/>
              <a:gd name="connsiteY49" fmla="*/ 1369373 h 2237474"/>
              <a:gd name="connsiteX50" fmla="*/ 7786819 w 12192000"/>
              <a:gd name="connsiteY50" fmla="*/ 1378970 h 2237474"/>
              <a:gd name="connsiteX51" fmla="*/ 7548172 w 12192000"/>
              <a:gd name="connsiteY51" fmla="*/ 1417460 h 2237474"/>
              <a:gd name="connsiteX52" fmla="*/ 7483437 w 12192000"/>
              <a:gd name="connsiteY52" fmla="*/ 1478152 h 2237474"/>
              <a:gd name="connsiteX53" fmla="*/ 7377870 w 12192000"/>
              <a:gd name="connsiteY53" fmla="*/ 1523319 h 2237474"/>
              <a:gd name="connsiteX54" fmla="*/ 7230737 w 12192000"/>
              <a:gd name="connsiteY54" fmla="*/ 1562633 h 2237474"/>
              <a:gd name="connsiteX55" fmla="*/ 7224458 w 12192000"/>
              <a:gd name="connsiteY55" fmla="*/ 1573008 h 2237474"/>
              <a:gd name="connsiteX56" fmla="*/ 7183121 w 12192000"/>
              <a:gd name="connsiteY56" fmla="*/ 1595162 h 2237474"/>
              <a:gd name="connsiteX57" fmla="*/ 7164601 w 12192000"/>
              <a:gd name="connsiteY57" fmla="*/ 1606490 h 2237474"/>
              <a:gd name="connsiteX58" fmla="*/ 7031309 w 12192000"/>
              <a:gd name="connsiteY58" fmla="*/ 1619451 h 2237474"/>
              <a:gd name="connsiteX59" fmla="*/ 6900177 w 12192000"/>
              <a:gd name="connsiteY59" fmla="*/ 1636016 h 2237474"/>
              <a:gd name="connsiteX60" fmla="*/ 6795372 w 12192000"/>
              <a:gd name="connsiteY60" fmla="*/ 1644845 h 2237474"/>
              <a:gd name="connsiteX61" fmla="*/ 6692251 w 12192000"/>
              <a:gd name="connsiteY61" fmla="*/ 1656357 h 2237474"/>
              <a:gd name="connsiteX62" fmla="*/ 6655235 w 12192000"/>
              <a:gd name="connsiteY62" fmla="*/ 1661869 h 2237474"/>
              <a:gd name="connsiteX63" fmla="*/ 6554894 w 12192000"/>
              <a:gd name="connsiteY63" fmla="*/ 1664428 h 2237474"/>
              <a:gd name="connsiteX64" fmla="*/ 6516595 w 12192000"/>
              <a:gd name="connsiteY64" fmla="*/ 1667475 h 2237474"/>
              <a:gd name="connsiteX65" fmla="*/ 6508541 w 12192000"/>
              <a:gd name="connsiteY65" fmla="*/ 1668757 h 2237474"/>
              <a:gd name="connsiteX66" fmla="*/ 6471012 w 12192000"/>
              <a:gd name="connsiteY66" fmla="*/ 1678604 h 2237474"/>
              <a:gd name="connsiteX67" fmla="*/ 6364035 w 12192000"/>
              <a:gd name="connsiteY67" fmla="*/ 1667683 h 2237474"/>
              <a:gd name="connsiteX68" fmla="*/ 6280959 w 12192000"/>
              <a:gd name="connsiteY68" fmla="*/ 1689329 h 2237474"/>
              <a:gd name="connsiteX69" fmla="*/ 6243319 w 12192000"/>
              <a:gd name="connsiteY69" fmla="*/ 1695560 h 2237474"/>
              <a:gd name="connsiteX70" fmla="*/ 6098321 w 12192000"/>
              <a:gd name="connsiteY70" fmla="*/ 1721646 h 2237474"/>
              <a:gd name="connsiteX71" fmla="*/ 5880652 w 12192000"/>
              <a:gd name="connsiteY71" fmla="*/ 1779643 h 2237474"/>
              <a:gd name="connsiteX72" fmla="*/ 5785959 w 12192000"/>
              <a:gd name="connsiteY72" fmla="*/ 1775307 h 2237474"/>
              <a:gd name="connsiteX73" fmla="*/ 5643534 w 12192000"/>
              <a:gd name="connsiteY73" fmla="*/ 1802919 h 2237474"/>
              <a:gd name="connsiteX74" fmla="*/ 5518799 w 12192000"/>
              <a:gd name="connsiteY74" fmla="*/ 1818312 h 2237474"/>
              <a:gd name="connsiteX75" fmla="*/ 5505014 w 12192000"/>
              <a:gd name="connsiteY75" fmla="*/ 1819259 h 2237474"/>
              <a:gd name="connsiteX76" fmla="*/ 5453307 w 12192000"/>
              <a:gd name="connsiteY76" fmla="*/ 1815450 h 2237474"/>
              <a:gd name="connsiteX77" fmla="*/ 5221533 w 12192000"/>
              <a:gd name="connsiteY77" fmla="*/ 1846950 h 2237474"/>
              <a:gd name="connsiteX78" fmla="*/ 5149802 w 12192000"/>
              <a:gd name="connsiteY78" fmla="*/ 1844846 h 2237474"/>
              <a:gd name="connsiteX79" fmla="*/ 5114927 w 12192000"/>
              <a:gd name="connsiteY79" fmla="*/ 1847827 h 2237474"/>
              <a:gd name="connsiteX80" fmla="*/ 5108970 w 12192000"/>
              <a:gd name="connsiteY80" fmla="*/ 1847935 h 2237474"/>
              <a:gd name="connsiteX81" fmla="*/ 5067961 w 12192000"/>
              <a:gd name="connsiteY81" fmla="*/ 1845917 h 2237474"/>
              <a:gd name="connsiteX82" fmla="*/ 5007075 w 12192000"/>
              <a:gd name="connsiteY82" fmla="*/ 1838626 h 2237474"/>
              <a:gd name="connsiteX83" fmla="*/ 4944087 w 12192000"/>
              <a:gd name="connsiteY83" fmla="*/ 1823332 h 2237474"/>
              <a:gd name="connsiteX84" fmla="*/ 4907662 w 12192000"/>
              <a:gd name="connsiteY84" fmla="*/ 1816900 h 2237474"/>
              <a:gd name="connsiteX85" fmla="*/ 4882386 w 12192000"/>
              <a:gd name="connsiteY85" fmla="*/ 1809844 h 2237474"/>
              <a:gd name="connsiteX86" fmla="*/ 4811440 w 12192000"/>
              <a:gd name="connsiteY86" fmla="*/ 1804655 h 2237474"/>
              <a:gd name="connsiteX87" fmla="*/ 4691075 w 12192000"/>
              <a:gd name="connsiteY87" fmla="*/ 1801389 h 2237474"/>
              <a:gd name="connsiteX88" fmla="*/ 4640313 w 12192000"/>
              <a:gd name="connsiteY88" fmla="*/ 1784307 h 2237474"/>
              <a:gd name="connsiteX89" fmla="*/ 4536503 w 12192000"/>
              <a:gd name="connsiteY89" fmla="*/ 1785334 h 2237474"/>
              <a:gd name="connsiteX90" fmla="*/ 4513724 w 12192000"/>
              <a:gd name="connsiteY90" fmla="*/ 1791996 h 2237474"/>
              <a:gd name="connsiteX91" fmla="*/ 4459810 w 12192000"/>
              <a:gd name="connsiteY91" fmla="*/ 1797886 h 2237474"/>
              <a:gd name="connsiteX92" fmla="*/ 4379064 w 12192000"/>
              <a:gd name="connsiteY92" fmla="*/ 1817177 h 2237474"/>
              <a:gd name="connsiteX93" fmla="*/ 4290981 w 12192000"/>
              <a:gd name="connsiteY93" fmla="*/ 1839677 h 2237474"/>
              <a:gd name="connsiteX94" fmla="*/ 4238372 w 12192000"/>
              <a:gd name="connsiteY94" fmla="*/ 1851480 h 2237474"/>
              <a:gd name="connsiteX95" fmla="*/ 4232517 w 12192000"/>
              <a:gd name="connsiteY95" fmla="*/ 1852567 h 2237474"/>
              <a:gd name="connsiteX96" fmla="*/ 4191732 w 12192000"/>
              <a:gd name="connsiteY96" fmla="*/ 1857328 h 2237474"/>
              <a:gd name="connsiteX97" fmla="*/ 4065532 w 12192000"/>
              <a:gd name="connsiteY97" fmla="*/ 1855477 h 2237474"/>
              <a:gd name="connsiteX98" fmla="*/ 4028460 w 12192000"/>
              <a:gd name="connsiteY98" fmla="*/ 1855137 h 2237474"/>
              <a:gd name="connsiteX99" fmla="*/ 4002267 w 12192000"/>
              <a:gd name="connsiteY99" fmla="*/ 1852352 h 2237474"/>
              <a:gd name="connsiteX100" fmla="*/ 3931396 w 12192000"/>
              <a:gd name="connsiteY100" fmla="*/ 1858915 h 2237474"/>
              <a:gd name="connsiteX101" fmla="*/ 3812162 w 12192000"/>
              <a:gd name="connsiteY101" fmla="*/ 1875501 h 2237474"/>
              <a:gd name="connsiteX102" fmla="*/ 3758105 w 12192000"/>
              <a:gd name="connsiteY102" fmla="*/ 1871856 h 2237474"/>
              <a:gd name="connsiteX103" fmla="*/ 3715896 w 12192000"/>
              <a:gd name="connsiteY103" fmla="*/ 1881552 h 2237474"/>
              <a:gd name="connsiteX104" fmla="*/ 3567259 w 12192000"/>
              <a:gd name="connsiteY104" fmla="*/ 1893482 h 2237474"/>
              <a:gd name="connsiteX105" fmla="*/ 3405770 w 12192000"/>
              <a:gd name="connsiteY105" fmla="*/ 1904591 h 2237474"/>
              <a:gd name="connsiteX106" fmla="*/ 3280097 w 12192000"/>
              <a:gd name="connsiteY106" fmla="*/ 1919610 h 2237474"/>
              <a:gd name="connsiteX107" fmla="*/ 3123424 w 12192000"/>
              <a:gd name="connsiteY107" fmla="*/ 1952930 h 2237474"/>
              <a:gd name="connsiteX108" fmla="*/ 3009910 w 12192000"/>
              <a:gd name="connsiteY108" fmla="*/ 1957866 h 2237474"/>
              <a:gd name="connsiteX109" fmla="*/ 2995934 w 12192000"/>
              <a:gd name="connsiteY109" fmla="*/ 1967085 h 2237474"/>
              <a:gd name="connsiteX110" fmla="*/ 2942858 w 12192000"/>
              <a:gd name="connsiteY110" fmla="*/ 1981367 h 2237474"/>
              <a:gd name="connsiteX111" fmla="*/ 2875436 w 12192000"/>
              <a:gd name="connsiteY111" fmla="*/ 1996977 h 2237474"/>
              <a:gd name="connsiteX112" fmla="*/ 2874892 w 12192000"/>
              <a:gd name="connsiteY112" fmla="*/ 1996085 h 2237474"/>
              <a:gd name="connsiteX113" fmla="*/ 2843662 w 12192000"/>
              <a:gd name="connsiteY113" fmla="*/ 1992498 h 2237474"/>
              <a:gd name="connsiteX114" fmla="*/ 2796128 w 12192000"/>
              <a:gd name="connsiteY114" fmla="*/ 1976403 h 2237474"/>
              <a:gd name="connsiteX115" fmla="*/ 2756784 w 12192000"/>
              <a:gd name="connsiteY115" fmla="*/ 1985116 h 2237474"/>
              <a:gd name="connsiteX116" fmla="*/ 2748833 w 12192000"/>
              <a:gd name="connsiteY116" fmla="*/ 1986323 h 2237474"/>
              <a:gd name="connsiteX117" fmla="*/ 2748661 w 12192000"/>
              <a:gd name="connsiteY117" fmla="*/ 1986122 h 2237474"/>
              <a:gd name="connsiteX118" fmla="*/ 2718916 w 12192000"/>
              <a:gd name="connsiteY118" fmla="*/ 1990867 h 2237474"/>
              <a:gd name="connsiteX119" fmla="*/ 2713522 w 12192000"/>
              <a:gd name="connsiteY119" fmla="*/ 1990173 h 2237474"/>
              <a:gd name="connsiteX120" fmla="*/ 2578178 w 12192000"/>
              <a:gd name="connsiteY120" fmla="*/ 1990531 h 2237474"/>
              <a:gd name="connsiteX121" fmla="*/ 2476147 w 12192000"/>
              <a:gd name="connsiteY121" fmla="*/ 1998305 h 2237474"/>
              <a:gd name="connsiteX122" fmla="*/ 2373568 w 12192000"/>
              <a:gd name="connsiteY122" fmla="*/ 2003219 h 2237474"/>
              <a:gd name="connsiteX123" fmla="*/ 2287219 w 12192000"/>
              <a:gd name="connsiteY123" fmla="*/ 1998750 h 2237474"/>
              <a:gd name="connsiteX124" fmla="*/ 2243069 w 12192000"/>
              <a:gd name="connsiteY124" fmla="*/ 2015111 h 2237474"/>
              <a:gd name="connsiteX125" fmla="*/ 2186609 w 12192000"/>
              <a:gd name="connsiteY125" fmla="*/ 2008263 h 2237474"/>
              <a:gd name="connsiteX126" fmla="*/ 2164831 w 12192000"/>
              <a:gd name="connsiteY126" fmla="*/ 2010143 h 2237474"/>
              <a:gd name="connsiteX127" fmla="*/ 2152836 w 12192000"/>
              <a:gd name="connsiteY127" fmla="*/ 2010048 h 2237474"/>
              <a:gd name="connsiteX128" fmla="*/ 2117102 w 12192000"/>
              <a:gd name="connsiteY128" fmla="*/ 2023004 h 2237474"/>
              <a:gd name="connsiteX129" fmla="*/ 2111935 w 12192000"/>
              <a:gd name="connsiteY129" fmla="*/ 2023163 h 2237474"/>
              <a:gd name="connsiteX130" fmla="*/ 2089991 w 12192000"/>
              <a:gd name="connsiteY130" fmla="*/ 2034193 h 2237474"/>
              <a:gd name="connsiteX131" fmla="*/ 2058061 w 12192000"/>
              <a:gd name="connsiteY131" fmla="*/ 2047942 h 2237474"/>
              <a:gd name="connsiteX132" fmla="*/ 2055737 w 12192000"/>
              <a:gd name="connsiteY132" fmla="*/ 2047704 h 2237474"/>
              <a:gd name="connsiteX133" fmla="*/ 2042244 w 12192000"/>
              <a:gd name="connsiteY133" fmla="*/ 2055560 h 2237474"/>
              <a:gd name="connsiteX134" fmla="*/ 1976224 w 12192000"/>
              <a:gd name="connsiteY134" fmla="*/ 2074257 h 2237474"/>
              <a:gd name="connsiteX135" fmla="*/ 1877728 w 12192000"/>
              <a:gd name="connsiteY135" fmla="*/ 2101004 h 2237474"/>
              <a:gd name="connsiteX136" fmla="*/ 1759056 w 12192000"/>
              <a:gd name="connsiteY136" fmla="*/ 2125608 h 2237474"/>
              <a:gd name="connsiteX137" fmla="*/ 1637948 w 12192000"/>
              <a:gd name="connsiteY137" fmla="*/ 2172597 h 2237474"/>
              <a:gd name="connsiteX138" fmla="*/ 1434549 w 12192000"/>
              <a:gd name="connsiteY138" fmla="*/ 2234522 h 2237474"/>
              <a:gd name="connsiteX139" fmla="*/ 1398481 w 12192000"/>
              <a:gd name="connsiteY139" fmla="*/ 2237074 h 2237474"/>
              <a:gd name="connsiteX140" fmla="*/ 1398407 w 12192000"/>
              <a:gd name="connsiteY140" fmla="*/ 2237095 h 2237474"/>
              <a:gd name="connsiteX141" fmla="*/ 1370962 w 12192000"/>
              <a:gd name="connsiteY141" fmla="*/ 2237474 h 2237474"/>
              <a:gd name="connsiteX142" fmla="*/ 1356367 w 12192000"/>
              <a:gd name="connsiteY142" fmla="*/ 2235089 h 2237474"/>
              <a:gd name="connsiteX143" fmla="*/ 1324828 w 12192000"/>
              <a:gd name="connsiteY143" fmla="*/ 2231968 h 2237474"/>
              <a:gd name="connsiteX144" fmla="*/ 1297744 w 12192000"/>
              <a:gd name="connsiteY144" fmla="*/ 2235849 h 2237474"/>
              <a:gd name="connsiteX145" fmla="*/ 1286236 w 12192000"/>
              <a:gd name="connsiteY145" fmla="*/ 2233135 h 2237474"/>
              <a:gd name="connsiteX146" fmla="*/ 1283504 w 12192000"/>
              <a:gd name="connsiteY146" fmla="*/ 2233797 h 2237474"/>
              <a:gd name="connsiteX147" fmla="*/ 1279765 w 12192000"/>
              <a:gd name="connsiteY147" fmla="*/ 2229639 h 2237474"/>
              <a:gd name="connsiteX148" fmla="*/ 1195347 w 12192000"/>
              <a:gd name="connsiteY148" fmla="*/ 2212354 h 2237474"/>
              <a:gd name="connsiteX149" fmla="*/ 970251 w 12192000"/>
              <a:gd name="connsiteY149" fmla="*/ 2221029 h 2237474"/>
              <a:gd name="connsiteX150" fmla="*/ 812914 w 12192000"/>
              <a:gd name="connsiteY150" fmla="*/ 2202752 h 2237474"/>
              <a:gd name="connsiteX151" fmla="*/ 800195 w 12192000"/>
              <a:gd name="connsiteY151" fmla="*/ 2209407 h 2237474"/>
              <a:gd name="connsiteX152" fmla="*/ 784978 w 12192000"/>
              <a:gd name="connsiteY152" fmla="*/ 2212360 h 2237474"/>
              <a:gd name="connsiteX153" fmla="*/ 681987 w 12192000"/>
              <a:gd name="connsiteY153" fmla="*/ 2216757 h 2237474"/>
              <a:gd name="connsiteX154" fmla="*/ 669923 w 12192000"/>
              <a:gd name="connsiteY154" fmla="*/ 2211682 h 2237474"/>
              <a:gd name="connsiteX155" fmla="*/ 648680 w 12192000"/>
              <a:gd name="connsiteY155" fmla="*/ 2206229 h 2237474"/>
              <a:gd name="connsiteX156" fmla="*/ 597225 w 12192000"/>
              <a:gd name="connsiteY156" fmla="*/ 2180999 h 2237474"/>
              <a:gd name="connsiteX157" fmla="*/ 558449 w 12192000"/>
              <a:gd name="connsiteY157" fmla="*/ 2182346 h 2237474"/>
              <a:gd name="connsiteX158" fmla="*/ 550517 w 12192000"/>
              <a:gd name="connsiteY158" fmla="*/ 2182060 h 2237474"/>
              <a:gd name="connsiteX159" fmla="*/ 550309 w 12192000"/>
              <a:gd name="connsiteY159" fmla="*/ 2181825 h 2237474"/>
              <a:gd name="connsiteX160" fmla="*/ 541836 w 12192000"/>
              <a:gd name="connsiteY160" fmla="*/ 2181063 h 2237474"/>
              <a:gd name="connsiteX161" fmla="*/ 536057 w 12192000"/>
              <a:gd name="connsiteY161" fmla="*/ 2181537 h 2237474"/>
              <a:gd name="connsiteX162" fmla="*/ 520671 w 12192000"/>
              <a:gd name="connsiteY162" fmla="*/ 2180980 h 2237474"/>
              <a:gd name="connsiteX163" fmla="*/ 515024 w 12192000"/>
              <a:gd name="connsiteY163" fmla="*/ 2179258 h 2237474"/>
              <a:gd name="connsiteX164" fmla="*/ 512278 w 12192000"/>
              <a:gd name="connsiteY164" fmla="*/ 2176369 h 2237474"/>
              <a:gd name="connsiteX165" fmla="*/ 480419 w 12192000"/>
              <a:gd name="connsiteY165" fmla="*/ 2167807 h 2237474"/>
              <a:gd name="connsiteX166" fmla="*/ 413835 w 12192000"/>
              <a:gd name="connsiteY166" fmla="*/ 2156783 h 2237474"/>
              <a:gd name="connsiteX167" fmla="*/ 376513 w 12192000"/>
              <a:gd name="connsiteY167" fmla="*/ 2154014 h 2237474"/>
              <a:gd name="connsiteX168" fmla="*/ 273386 w 12192000"/>
              <a:gd name="connsiteY168" fmla="*/ 2142551 h 2237474"/>
              <a:gd name="connsiteX169" fmla="*/ 169207 w 12192000"/>
              <a:gd name="connsiteY169" fmla="*/ 2128100 h 2237474"/>
              <a:gd name="connsiteX170" fmla="*/ 93149 w 12192000"/>
              <a:gd name="connsiteY170" fmla="*/ 2105324 h 2237474"/>
              <a:gd name="connsiteX171" fmla="*/ 88109 w 12192000"/>
              <a:gd name="connsiteY171" fmla="*/ 2106704 h 2237474"/>
              <a:gd name="connsiteX172" fmla="*/ 80022 w 12192000"/>
              <a:gd name="connsiteY172" fmla="*/ 2107254 h 2237474"/>
              <a:gd name="connsiteX173" fmla="*/ 79717 w 12192000"/>
              <a:gd name="connsiteY173" fmla="*/ 2107046 h 2237474"/>
              <a:gd name="connsiteX174" fmla="*/ 72352 w 12192000"/>
              <a:gd name="connsiteY174" fmla="*/ 2107991 h 2237474"/>
              <a:gd name="connsiteX175" fmla="*/ 37645 w 12192000"/>
              <a:gd name="connsiteY175" fmla="*/ 2115401 h 2237474"/>
              <a:gd name="connsiteX176" fmla="*/ 4572 w 12192000"/>
              <a:gd name="connsiteY176" fmla="*/ 2111091 h 2237474"/>
              <a:gd name="connsiteX177" fmla="*/ 0 w 12192000"/>
              <a:gd name="connsiteY177" fmla="*/ 2110468 h 2237474"/>
              <a:gd name="connsiteX178" fmla="*/ 0 w 12192000"/>
              <a:gd name="connsiteY178"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20512 w 12192000"/>
              <a:gd name="connsiteY6" fmla="*/ 745392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46594 w 12192000"/>
              <a:gd name="connsiteY12" fmla="*/ 765069 h 2237474"/>
              <a:gd name="connsiteX13" fmla="*/ 10739478 w 12192000"/>
              <a:gd name="connsiteY13" fmla="*/ 776841 h 2237474"/>
              <a:gd name="connsiteX14" fmla="*/ 10458762 w 12192000"/>
              <a:gd name="connsiteY14" fmla="*/ 755400 h 2237474"/>
              <a:gd name="connsiteX15" fmla="*/ 10211200 w 12192000"/>
              <a:gd name="connsiteY15" fmla="*/ 767513 h 2237474"/>
              <a:gd name="connsiteX16" fmla="*/ 10167995 w 12192000"/>
              <a:gd name="connsiteY16" fmla="*/ 760843 h 2237474"/>
              <a:gd name="connsiteX17" fmla="*/ 9997044 w 12192000"/>
              <a:gd name="connsiteY17" fmla="*/ 780129 h 2237474"/>
              <a:gd name="connsiteX18" fmla="*/ 9943887 w 12192000"/>
              <a:gd name="connsiteY18" fmla="*/ 804141 h 2237474"/>
              <a:gd name="connsiteX19" fmla="*/ 9918248 w 12192000"/>
              <a:gd name="connsiteY19" fmla="*/ 816628 h 2237474"/>
              <a:gd name="connsiteX20" fmla="*/ 9767091 w 12192000"/>
              <a:gd name="connsiteY20" fmla="*/ 870550 h 2237474"/>
              <a:gd name="connsiteX21" fmla="*/ 9683005 w 12192000"/>
              <a:gd name="connsiteY21" fmla="*/ 894128 h 2237474"/>
              <a:gd name="connsiteX22" fmla="*/ 9594438 w 12192000"/>
              <a:gd name="connsiteY22" fmla="*/ 919051 h 2237474"/>
              <a:gd name="connsiteX23" fmla="*/ 9544189 w 12192000"/>
              <a:gd name="connsiteY23" fmla="*/ 938966 h 2237474"/>
              <a:gd name="connsiteX24" fmla="*/ 9500499 w 12192000"/>
              <a:gd name="connsiteY24" fmla="*/ 954680 h 2237474"/>
              <a:gd name="connsiteX25" fmla="*/ 9428195 w 12192000"/>
              <a:gd name="connsiteY25" fmla="*/ 986225 h 2237474"/>
              <a:gd name="connsiteX26" fmla="*/ 9410017 w 12192000"/>
              <a:gd name="connsiteY26" fmla="*/ 993931 h 2237474"/>
              <a:gd name="connsiteX27" fmla="*/ 9392919 w 12192000"/>
              <a:gd name="connsiteY27" fmla="*/ 994656 h 2237474"/>
              <a:gd name="connsiteX28" fmla="*/ 9268019 w 12192000"/>
              <a:gd name="connsiteY28" fmla="*/ 1007442 h 2237474"/>
              <a:gd name="connsiteX29" fmla="*/ 9234662 w 12192000"/>
              <a:gd name="connsiteY29" fmla="*/ 1023056 h 2237474"/>
              <a:gd name="connsiteX30" fmla="*/ 9181033 w 12192000"/>
              <a:gd name="connsiteY30" fmla="*/ 1037921 h 2237474"/>
              <a:gd name="connsiteX31" fmla="*/ 9155969 w 12192000"/>
              <a:gd name="connsiteY31" fmla="*/ 1046804 h 2237474"/>
              <a:gd name="connsiteX32" fmla="*/ 9133985 w 12192000"/>
              <a:gd name="connsiteY32" fmla="*/ 1046450 h 2237474"/>
              <a:gd name="connsiteX33" fmla="*/ 9003462 w 12192000"/>
              <a:gd name="connsiteY33" fmla="*/ 1042406 h 2237474"/>
              <a:gd name="connsiteX34" fmla="*/ 8968445 w 12192000"/>
              <a:gd name="connsiteY34" fmla="*/ 1052169 h 2237474"/>
              <a:gd name="connsiteX35" fmla="*/ 8886001 w 12192000"/>
              <a:gd name="connsiteY35" fmla="*/ 1067468 h 2237474"/>
              <a:gd name="connsiteX36" fmla="*/ 8838610 w 12192000"/>
              <a:gd name="connsiteY36" fmla="*/ 1075091 h 2237474"/>
              <a:gd name="connsiteX37" fmla="*/ 8750383 w 12192000"/>
              <a:gd name="connsiteY37" fmla="*/ 1097387 h 2237474"/>
              <a:gd name="connsiteX38" fmla="*/ 8665605 w 12192000"/>
              <a:gd name="connsiteY38" fmla="*/ 1110791 h 2237474"/>
              <a:gd name="connsiteX39" fmla="*/ 8584946 w 12192000"/>
              <a:gd name="connsiteY39" fmla="*/ 1135226 h 2237474"/>
              <a:gd name="connsiteX40" fmla="*/ 8419755 w 12192000"/>
              <a:gd name="connsiteY40" fmla="*/ 1216260 h 2237474"/>
              <a:gd name="connsiteX41" fmla="*/ 8411626 w 12192000"/>
              <a:gd name="connsiteY41" fmla="*/ 1214397 h 2237474"/>
              <a:gd name="connsiteX42" fmla="*/ 8363469 w 12192000"/>
              <a:gd name="connsiteY42" fmla="*/ 1246658 h 2237474"/>
              <a:gd name="connsiteX43" fmla="*/ 8275497 w 12192000"/>
              <a:gd name="connsiteY43" fmla="*/ 1264396 h 2237474"/>
              <a:gd name="connsiteX44" fmla="*/ 8206287 w 12192000"/>
              <a:gd name="connsiteY44" fmla="*/ 1273060 h 2237474"/>
              <a:gd name="connsiteX45" fmla="*/ 8139997 w 12192000"/>
              <a:gd name="connsiteY45" fmla="*/ 1282713 h 2237474"/>
              <a:gd name="connsiteX46" fmla="*/ 8074238 w 12192000"/>
              <a:gd name="connsiteY46" fmla="*/ 1301895 h 2237474"/>
              <a:gd name="connsiteX47" fmla="*/ 7942099 w 12192000"/>
              <a:gd name="connsiteY47" fmla="*/ 1336332 h 2237474"/>
              <a:gd name="connsiteX48" fmla="*/ 7902328 w 12192000"/>
              <a:gd name="connsiteY48" fmla="*/ 1345865 h 2237474"/>
              <a:gd name="connsiteX49" fmla="*/ 7840612 w 12192000"/>
              <a:gd name="connsiteY49" fmla="*/ 1369373 h 2237474"/>
              <a:gd name="connsiteX50" fmla="*/ 7786819 w 12192000"/>
              <a:gd name="connsiteY50" fmla="*/ 1378970 h 2237474"/>
              <a:gd name="connsiteX51" fmla="*/ 7548172 w 12192000"/>
              <a:gd name="connsiteY51" fmla="*/ 1417460 h 2237474"/>
              <a:gd name="connsiteX52" fmla="*/ 7483437 w 12192000"/>
              <a:gd name="connsiteY52" fmla="*/ 1478152 h 2237474"/>
              <a:gd name="connsiteX53" fmla="*/ 7377870 w 12192000"/>
              <a:gd name="connsiteY53" fmla="*/ 1523319 h 2237474"/>
              <a:gd name="connsiteX54" fmla="*/ 7230737 w 12192000"/>
              <a:gd name="connsiteY54" fmla="*/ 1562633 h 2237474"/>
              <a:gd name="connsiteX55" fmla="*/ 7224458 w 12192000"/>
              <a:gd name="connsiteY55" fmla="*/ 1573008 h 2237474"/>
              <a:gd name="connsiteX56" fmla="*/ 7183121 w 12192000"/>
              <a:gd name="connsiteY56" fmla="*/ 1595162 h 2237474"/>
              <a:gd name="connsiteX57" fmla="*/ 7164601 w 12192000"/>
              <a:gd name="connsiteY57" fmla="*/ 1606490 h 2237474"/>
              <a:gd name="connsiteX58" fmla="*/ 7031309 w 12192000"/>
              <a:gd name="connsiteY58" fmla="*/ 1619451 h 2237474"/>
              <a:gd name="connsiteX59" fmla="*/ 6900177 w 12192000"/>
              <a:gd name="connsiteY59" fmla="*/ 1636016 h 2237474"/>
              <a:gd name="connsiteX60" fmla="*/ 6795372 w 12192000"/>
              <a:gd name="connsiteY60" fmla="*/ 1644845 h 2237474"/>
              <a:gd name="connsiteX61" fmla="*/ 6692251 w 12192000"/>
              <a:gd name="connsiteY61" fmla="*/ 1656357 h 2237474"/>
              <a:gd name="connsiteX62" fmla="*/ 6655235 w 12192000"/>
              <a:gd name="connsiteY62" fmla="*/ 1661869 h 2237474"/>
              <a:gd name="connsiteX63" fmla="*/ 6554894 w 12192000"/>
              <a:gd name="connsiteY63" fmla="*/ 1664428 h 2237474"/>
              <a:gd name="connsiteX64" fmla="*/ 6516595 w 12192000"/>
              <a:gd name="connsiteY64" fmla="*/ 1667475 h 2237474"/>
              <a:gd name="connsiteX65" fmla="*/ 6508541 w 12192000"/>
              <a:gd name="connsiteY65" fmla="*/ 1668757 h 2237474"/>
              <a:gd name="connsiteX66" fmla="*/ 6471012 w 12192000"/>
              <a:gd name="connsiteY66" fmla="*/ 1678604 h 2237474"/>
              <a:gd name="connsiteX67" fmla="*/ 6364035 w 12192000"/>
              <a:gd name="connsiteY67" fmla="*/ 1667683 h 2237474"/>
              <a:gd name="connsiteX68" fmla="*/ 6280959 w 12192000"/>
              <a:gd name="connsiteY68" fmla="*/ 1689329 h 2237474"/>
              <a:gd name="connsiteX69" fmla="*/ 6243319 w 12192000"/>
              <a:gd name="connsiteY69" fmla="*/ 1695560 h 2237474"/>
              <a:gd name="connsiteX70" fmla="*/ 6098321 w 12192000"/>
              <a:gd name="connsiteY70" fmla="*/ 1721646 h 2237474"/>
              <a:gd name="connsiteX71" fmla="*/ 5880652 w 12192000"/>
              <a:gd name="connsiteY71" fmla="*/ 1779643 h 2237474"/>
              <a:gd name="connsiteX72" fmla="*/ 5785959 w 12192000"/>
              <a:gd name="connsiteY72" fmla="*/ 1775307 h 2237474"/>
              <a:gd name="connsiteX73" fmla="*/ 5643534 w 12192000"/>
              <a:gd name="connsiteY73" fmla="*/ 1802919 h 2237474"/>
              <a:gd name="connsiteX74" fmla="*/ 5518799 w 12192000"/>
              <a:gd name="connsiteY74" fmla="*/ 1818312 h 2237474"/>
              <a:gd name="connsiteX75" fmla="*/ 5505014 w 12192000"/>
              <a:gd name="connsiteY75" fmla="*/ 1819259 h 2237474"/>
              <a:gd name="connsiteX76" fmla="*/ 5453307 w 12192000"/>
              <a:gd name="connsiteY76" fmla="*/ 1815450 h 2237474"/>
              <a:gd name="connsiteX77" fmla="*/ 5221533 w 12192000"/>
              <a:gd name="connsiteY77" fmla="*/ 1846950 h 2237474"/>
              <a:gd name="connsiteX78" fmla="*/ 5149802 w 12192000"/>
              <a:gd name="connsiteY78" fmla="*/ 1844846 h 2237474"/>
              <a:gd name="connsiteX79" fmla="*/ 5114927 w 12192000"/>
              <a:gd name="connsiteY79" fmla="*/ 1847827 h 2237474"/>
              <a:gd name="connsiteX80" fmla="*/ 5108970 w 12192000"/>
              <a:gd name="connsiteY80" fmla="*/ 1847935 h 2237474"/>
              <a:gd name="connsiteX81" fmla="*/ 5067961 w 12192000"/>
              <a:gd name="connsiteY81" fmla="*/ 1845917 h 2237474"/>
              <a:gd name="connsiteX82" fmla="*/ 5007075 w 12192000"/>
              <a:gd name="connsiteY82" fmla="*/ 1838626 h 2237474"/>
              <a:gd name="connsiteX83" fmla="*/ 4944087 w 12192000"/>
              <a:gd name="connsiteY83" fmla="*/ 1823332 h 2237474"/>
              <a:gd name="connsiteX84" fmla="*/ 4907662 w 12192000"/>
              <a:gd name="connsiteY84" fmla="*/ 1816900 h 2237474"/>
              <a:gd name="connsiteX85" fmla="*/ 4882386 w 12192000"/>
              <a:gd name="connsiteY85" fmla="*/ 1809844 h 2237474"/>
              <a:gd name="connsiteX86" fmla="*/ 4811440 w 12192000"/>
              <a:gd name="connsiteY86" fmla="*/ 1804655 h 2237474"/>
              <a:gd name="connsiteX87" fmla="*/ 4691075 w 12192000"/>
              <a:gd name="connsiteY87" fmla="*/ 1801389 h 2237474"/>
              <a:gd name="connsiteX88" fmla="*/ 4640313 w 12192000"/>
              <a:gd name="connsiteY88" fmla="*/ 1784307 h 2237474"/>
              <a:gd name="connsiteX89" fmla="*/ 4536503 w 12192000"/>
              <a:gd name="connsiteY89" fmla="*/ 1785334 h 2237474"/>
              <a:gd name="connsiteX90" fmla="*/ 4513724 w 12192000"/>
              <a:gd name="connsiteY90" fmla="*/ 1791996 h 2237474"/>
              <a:gd name="connsiteX91" fmla="*/ 4459810 w 12192000"/>
              <a:gd name="connsiteY91" fmla="*/ 1797886 h 2237474"/>
              <a:gd name="connsiteX92" fmla="*/ 4379064 w 12192000"/>
              <a:gd name="connsiteY92" fmla="*/ 1817177 h 2237474"/>
              <a:gd name="connsiteX93" fmla="*/ 4290981 w 12192000"/>
              <a:gd name="connsiteY93" fmla="*/ 1839677 h 2237474"/>
              <a:gd name="connsiteX94" fmla="*/ 4238372 w 12192000"/>
              <a:gd name="connsiteY94" fmla="*/ 1851480 h 2237474"/>
              <a:gd name="connsiteX95" fmla="*/ 4232517 w 12192000"/>
              <a:gd name="connsiteY95" fmla="*/ 1852567 h 2237474"/>
              <a:gd name="connsiteX96" fmla="*/ 4191732 w 12192000"/>
              <a:gd name="connsiteY96" fmla="*/ 1857328 h 2237474"/>
              <a:gd name="connsiteX97" fmla="*/ 4065532 w 12192000"/>
              <a:gd name="connsiteY97" fmla="*/ 1855477 h 2237474"/>
              <a:gd name="connsiteX98" fmla="*/ 4028460 w 12192000"/>
              <a:gd name="connsiteY98" fmla="*/ 1855137 h 2237474"/>
              <a:gd name="connsiteX99" fmla="*/ 4002267 w 12192000"/>
              <a:gd name="connsiteY99" fmla="*/ 1852352 h 2237474"/>
              <a:gd name="connsiteX100" fmla="*/ 3931396 w 12192000"/>
              <a:gd name="connsiteY100" fmla="*/ 1858915 h 2237474"/>
              <a:gd name="connsiteX101" fmla="*/ 3812162 w 12192000"/>
              <a:gd name="connsiteY101" fmla="*/ 1875501 h 2237474"/>
              <a:gd name="connsiteX102" fmla="*/ 3758105 w 12192000"/>
              <a:gd name="connsiteY102" fmla="*/ 1871856 h 2237474"/>
              <a:gd name="connsiteX103" fmla="*/ 3715896 w 12192000"/>
              <a:gd name="connsiteY103" fmla="*/ 1881552 h 2237474"/>
              <a:gd name="connsiteX104" fmla="*/ 3567259 w 12192000"/>
              <a:gd name="connsiteY104" fmla="*/ 1893482 h 2237474"/>
              <a:gd name="connsiteX105" fmla="*/ 3405770 w 12192000"/>
              <a:gd name="connsiteY105" fmla="*/ 1904591 h 2237474"/>
              <a:gd name="connsiteX106" fmla="*/ 3280097 w 12192000"/>
              <a:gd name="connsiteY106" fmla="*/ 1919610 h 2237474"/>
              <a:gd name="connsiteX107" fmla="*/ 3123424 w 12192000"/>
              <a:gd name="connsiteY107" fmla="*/ 1952930 h 2237474"/>
              <a:gd name="connsiteX108" fmla="*/ 3009910 w 12192000"/>
              <a:gd name="connsiteY108" fmla="*/ 1957866 h 2237474"/>
              <a:gd name="connsiteX109" fmla="*/ 2995934 w 12192000"/>
              <a:gd name="connsiteY109" fmla="*/ 1967085 h 2237474"/>
              <a:gd name="connsiteX110" fmla="*/ 2942858 w 12192000"/>
              <a:gd name="connsiteY110" fmla="*/ 1981367 h 2237474"/>
              <a:gd name="connsiteX111" fmla="*/ 2875436 w 12192000"/>
              <a:gd name="connsiteY111" fmla="*/ 1996977 h 2237474"/>
              <a:gd name="connsiteX112" fmla="*/ 2874892 w 12192000"/>
              <a:gd name="connsiteY112" fmla="*/ 1996085 h 2237474"/>
              <a:gd name="connsiteX113" fmla="*/ 2843662 w 12192000"/>
              <a:gd name="connsiteY113" fmla="*/ 1992498 h 2237474"/>
              <a:gd name="connsiteX114" fmla="*/ 2756784 w 12192000"/>
              <a:gd name="connsiteY114" fmla="*/ 1985116 h 2237474"/>
              <a:gd name="connsiteX115" fmla="*/ 2748833 w 12192000"/>
              <a:gd name="connsiteY115" fmla="*/ 1986323 h 2237474"/>
              <a:gd name="connsiteX116" fmla="*/ 2748661 w 12192000"/>
              <a:gd name="connsiteY116" fmla="*/ 1986122 h 2237474"/>
              <a:gd name="connsiteX117" fmla="*/ 2718916 w 12192000"/>
              <a:gd name="connsiteY117" fmla="*/ 1990867 h 2237474"/>
              <a:gd name="connsiteX118" fmla="*/ 2713522 w 12192000"/>
              <a:gd name="connsiteY118" fmla="*/ 1990173 h 2237474"/>
              <a:gd name="connsiteX119" fmla="*/ 2578178 w 12192000"/>
              <a:gd name="connsiteY119" fmla="*/ 1990531 h 2237474"/>
              <a:gd name="connsiteX120" fmla="*/ 2476147 w 12192000"/>
              <a:gd name="connsiteY120" fmla="*/ 1998305 h 2237474"/>
              <a:gd name="connsiteX121" fmla="*/ 2373568 w 12192000"/>
              <a:gd name="connsiteY121" fmla="*/ 2003219 h 2237474"/>
              <a:gd name="connsiteX122" fmla="*/ 2287219 w 12192000"/>
              <a:gd name="connsiteY122" fmla="*/ 1998750 h 2237474"/>
              <a:gd name="connsiteX123" fmla="*/ 2243069 w 12192000"/>
              <a:gd name="connsiteY123" fmla="*/ 2015111 h 2237474"/>
              <a:gd name="connsiteX124" fmla="*/ 2186609 w 12192000"/>
              <a:gd name="connsiteY124" fmla="*/ 2008263 h 2237474"/>
              <a:gd name="connsiteX125" fmla="*/ 2164831 w 12192000"/>
              <a:gd name="connsiteY125" fmla="*/ 2010143 h 2237474"/>
              <a:gd name="connsiteX126" fmla="*/ 2152836 w 12192000"/>
              <a:gd name="connsiteY126" fmla="*/ 2010048 h 2237474"/>
              <a:gd name="connsiteX127" fmla="*/ 2117102 w 12192000"/>
              <a:gd name="connsiteY127" fmla="*/ 2023004 h 2237474"/>
              <a:gd name="connsiteX128" fmla="*/ 2111935 w 12192000"/>
              <a:gd name="connsiteY128" fmla="*/ 2023163 h 2237474"/>
              <a:gd name="connsiteX129" fmla="*/ 2089991 w 12192000"/>
              <a:gd name="connsiteY129" fmla="*/ 2034193 h 2237474"/>
              <a:gd name="connsiteX130" fmla="*/ 2058061 w 12192000"/>
              <a:gd name="connsiteY130" fmla="*/ 2047942 h 2237474"/>
              <a:gd name="connsiteX131" fmla="*/ 2055737 w 12192000"/>
              <a:gd name="connsiteY131" fmla="*/ 2047704 h 2237474"/>
              <a:gd name="connsiteX132" fmla="*/ 2042244 w 12192000"/>
              <a:gd name="connsiteY132" fmla="*/ 2055560 h 2237474"/>
              <a:gd name="connsiteX133" fmla="*/ 1976224 w 12192000"/>
              <a:gd name="connsiteY133" fmla="*/ 2074257 h 2237474"/>
              <a:gd name="connsiteX134" fmla="*/ 1877728 w 12192000"/>
              <a:gd name="connsiteY134" fmla="*/ 2101004 h 2237474"/>
              <a:gd name="connsiteX135" fmla="*/ 1759056 w 12192000"/>
              <a:gd name="connsiteY135" fmla="*/ 2125608 h 2237474"/>
              <a:gd name="connsiteX136" fmla="*/ 1637948 w 12192000"/>
              <a:gd name="connsiteY136" fmla="*/ 2172597 h 2237474"/>
              <a:gd name="connsiteX137" fmla="*/ 1434549 w 12192000"/>
              <a:gd name="connsiteY137" fmla="*/ 2234522 h 2237474"/>
              <a:gd name="connsiteX138" fmla="*/ 1398481 w 12192000"/>
              <a:gd name="connsiteY138" fmla="*/ 2237074 h 2237474"/>
              <a:gd name="connsiteX139" fmla="*/ 1398407 w 12192000"/>
              <a:gd name="connsiteY139" fmla="*/ 2237095 h 2237474"/>
              <a:gd name="connsiteX140" fmla="*/ 1370962 w 12192000"/>
              <a:gd name="connsiteY140" fmla="*/ 2237474 h 2237474"/>
              <a:gd name="connsiteX141" fmla="*/ 1356367 w 12192000"/>
              <a:gd name="connsiteY141" fmla="*/ 2235089 h 2237474"/>
              <a:gd name="connsiteX142" fmla="*/ 1324828 w 12192000"/>
              <a:gd name="connsiteY142" fmla="*/ 2231968 h 2237474"/>
              <a:gd name="connsiteX143" fmla="*/ 1297744 w 12192000"/>
              <a:gd name="connsiteY143" fmla="*/ 2235849 h 2237474"/>
              <a:gd name="connsiteX144" fmla="*/ 1286236 w 12192000"/>
              <a:gd name="connsiteY144" fmla="*/ 2233135 h 2237474"/>
              <a:gd name="connsiteX145" fmla="*/ 1283504 w 12192000"/>
              <a:gd name="connsiteY145" fmla="*/ 2233797 h 2237474"/>
              <a:gd name="connsiteX146" fmla="*/ 1279765 w 12192000"/>
              <a:gd name="connsiteY146" fmla="*/ 2229639 h 2237474"/>
              <a:gd name="connsiteX147" fmla="*/ 1195347 w 12192000"/>
              <a:gd name="connsiteY147" fmla="*/ 2212354 h 2237474"/>
              <a:gd name="connsiteX148" fmla="*/ 970251 w 12192000"/>
              <a:gd name="connsiteY148" fmla="*/ 2221029 h 2237474"/>
              <a:gd name="connsiteX149" fmla="*/ 812914 w 12192000"/>
              <a:gd name="connsiteY149" fmla="*/ 2202752 h 2237474"/>
              <a:gd name="connsiteX150" fmla="*/ 800195 w 12192000"/>
              <a:gd name="connsiteY150" fmla="*/ 2209407 h 2237474"/>
              <a:gd name="connsiteX151" fmla="*/ 784978 w 12192000"/>
              <a:gd name="connsiteY151" fmla="*/ 2212360 h 2237474"/>
              <a:gd name="connsiteX152" fmla="*/ 681987 w 12192000"/>
              <a:gd name="connsiteY152" fmla="*/ 2216757 h 2237474"/>
              <a:gd name="connsiteX153" fmla="*/ 669923 w 12192000"/>
              <a:gd name="connsiteY153" fmla="*/ 2211682 h 2237474"/>
              <a:gd name="connsiteX154" fmla="*/ 648680 w 12192000"/>
              <a:gd name="connsiteY154" fmla="*/ 2206229 h 2237474"/>
              <a:gd name="connsiteX155" fmla="*/ 597225 w 12192000"/>
              <a:gd name="connsiteY155" fmla="*/ 2180999 h 2237474"/>
              <a:gd name="connsiteX156" fmla="*/ 558449 w 12192000"/>
              <a:gd name="connsiteY156" fmla="*/ 2182346 h 2237474"/>
              <a:gd name="connsiteX157" fmla="*/ 550517 w 12192000"/>
              <a:gd name="connsiteY157" fmla="*/ 2182060 h 2237474"/>
              <a:gd name="connsiteX158" fmla="*/ 550309 w 12192000"/>
              <a:gd name="connsiteY158" fmla="*/ 2181825 h 2237474"/>
              <a:gd name="connsiteX159" fmla="*/ 541836 w 12192000"/>
              <a:gd name="connsiteY159" fmla="*/ 2181063 h 2237474"/>
              <a:gd name="connsiteX160" fmla="*/ 536057 w 12192000"/>
              <a:gd name="connsiteY160" fmla="*/ 2181537 h 2237474"/>
              <a:gd name="connsiteX161" fmla="*/ 520671 w 12192000"/>
              <a:gd name="connsiteY161" fmla="*/ 2180980 h 2237474"/>
              <a:gd name="connsiteX162" fmla="*/ 515024 w 12192000"/>
              <a:gd name="connsiteY162" fmla="*/ 2179258 h 2237474"/>
              <a:gd name="connsiteX163" fmla="*/ 512278 w 12192000"/>
              <a:gd name="connsiteY163" fmla="*/ 2176369 h 2237474"/>
              <a:gd name="connsiteX164" fmla="*/ 480419 w 12192000"/>
              <a:gd name="connsiteY164" fmla="*/ 2167807 h 2237474"/>
              <a:gd name="connsiteX165" fmla="*/ 413835 w 12192000"/>
              <a:gd name="connsiteY165" fmla="*/ 2156783 h 2237474"/>
              <a:gd name="connsiteX166" fmla="*/ 376513 w 12192000"/>
              <a:gd name="connsiteY166" fmla="*/ 2154014 h 2237474"/>
              <a:gd name="connsiteX167" fmla="*/ 273386 w 12192000"/>
              <a:gd name="connsiteY167" fmla="*/ 2142551 h 2237474"/>
              <a:gd name="connsiteX168" fmla="*/ 169207 w 12192000"/>
              <a:gd name="connsiteY168" fmla="*/ 2128100 h 2237474"/>
              <a:gd name="connsiteX169" fmla="*/ 93149 w 12192000"/>
              <a:gd name="connsiteY169" fmla="*/ 2105324 h 2237474"/>
              <a:gd name="connsiteX170" fmla="*/ 88109 w 12192000"/>
              <a:gd name="connsiteY170" fmla="*/ 2106704 h 2237474"/>
              <a:gd name="connsiteX171" fmla="*/ 80022 w 12192000"/>
              <a:gd name="connsiteY171" fmla="*/ 2107254 h 2237474"/>
              <a:gd name="connsiteX172" fmla="*/ 79717 w 12192000"/>
              <a:gd name="connsiteY172" fmla="*/ 2107046 h 2237474"/>
              <a:gd name="connsiteX173" fmla="*/ 72352 w 12192000"/>
              <a:gd name="connsiteY173" fmla="*/ 2107991 h 2237474"/>
              <a:gd name="connsiteX174" fmla="*/ 37645 w 12192000"/>
              <a:gd name="connsiteY174" fmla="*/ 2115401 h 2237474"/>
              <a:gd name="connsiteX175" fmla="*/ 4572 w 12192000"/>
              <a:gd name="connsiteY175" fmla="*/ 2111091 h 2237474"/>
              <a:gd name="connsiteX176" fmla="*/ 0 w 12192000"/>
              <a:gd name="connsiteY176" fmla="*/ 2110468 h 2237474"/>
              <a:gd name="connsiteX177" fmla="*/ 0 w 12192000"/>
              <a:gd name="connsiteY177"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20512 w 12192000"/>
              <a:gd name="connsiteY6" fmla="*/ 745392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46594 w 12192000"/>
              <a:gd name="connsiteY12" fmla="*/ 765069 h 2237474"/>
              <a:gd name="connsiteX13" fmla="*/ 10739478 w 12192000"/>
              <a:gd name="connsiteY13" fmla="*/ 776841 h 2237474"/>
              <a:gd name="connsiteX14" fmla="*/ 10458762 w 12192000"/>
              <a:gd name="connsiteY14" fmla="*/ 755400 h 2237474"/>
              <a:gd name="connsiteX15" fmla="*/ 10211200 w 12192000"/>
              <a:gd name="connsiteY15" fmla="*/ 767513 h 2237474"/>
              <a:gd name="connsiteX16" fmla="*/ 10167995 w 12192000"/>
              <a:gd name="connsiteY16" fmla="*/ 760843 h 2237474"/>
              <a:gd name="connsiteX17" fmla="*/ 9997044 w 12192000"/>
              <a:gd name="connsiteY17" fmla="*/ 780129 h 2237474"/>
              <a:gd name="connsiteX18" fmla="*/ 9943887 w 12192000"/>
              <a:gd name="connsiteY18" fmla="*/ 804141 h 2237474"/>
              <a:gd name="connsiteX19" fmla="*/ 9918248 w 12192000"/>
              <a:gd name="connsiteY19" fmla="*/ 816628 h 2237474"/>
              <a:gd name="connsiteX20" fmla="*/ 9767091 w 12192000"/>
              <a:gd name="connsiteY20" fmla="*/ 870550 h 2237474"/>
              <a:gd name="connsiteX21" fmla="*/ 9683005 w 12192000"/>
              <a:gd name="connsiteY21" fmla="*/ 894128 h 2237474"/>
              <a:gd name="connsiteX22" fmla="*/ 9594438 w 12192000"/>
              <a:gd name="connsiteY22" fmla="*/ 919051 h 2237474"/>
              <a:gd name="connsiteX23" fmla="*/ 9544189 w 12192000"/>
              <a:gd name="connsiteY23" fmla="*/ 938966 h 2237474"/>
              <a:gd name="connsiteX24" fmla="*/ 9500499 w 12192000"/>
              <a:gd name="connsiteY24" fmla="*/ 954680 h 2237474"/>
              <a:gd name="connsiteX25" fmla="*/ 9428195 w 12192000"/>
              <a:gd name="connsiteY25" fmla="*/ 986225 h 2237474"/>
              <a:gd name="connsiteX26" fmla="*/ 9410017 w 12192000"/>
              <a:gd name="connsiteY26" fmla="*/ 993931 h 2237474"/>
              <a:gd name="connsiteX27" fmla="*/ 9392919 w 12192000"/>
              <a:gd name="connsiteY27" fmla="*/ 994656 h 2237474"/>
              <a:gd name="connsiteX28" fmla="*/ 9268019 w 12192000"/>
              <a:gd name="connsiteY28" fmla="*/ 1007442 h 2237474"/>
              <a:gd name="connsiteX29" fmla="*/ 9234662 w 12192000"/>
              <a:gd name="connsiteY29" fmla="*/ 1023056 h 2237474"/>
              <a:gd name="connsiteX30" fmla="*/ 9181033 w 12192000"/>
              <a:gd name="connsiteY30" fmla="*/ 1037921 h 2237474"/>
              <a:gd name="connsiteX31" fmla="*/ 9155969 w 12192000"/>
              <a:gd name="connsiteY31" fmla="*/ 1046804 h 2237474"/>
              <a:gd name="connsiteX32" fmla="*/ 9133985 w 12192000"/>
              <a:gd name="connsiteY32" fmla="*/ 1046450 h 2237474"/>
              <a:gd name="connsiteX33" fmla="*/ 9003462 w 12192000"/>
              <a:gd name="connsiteY33" fmla="*/ 1042406 h 2237474"/>
              <a:gd name="connsiteX34" fmla="*/ 8968445 w 12192000"/>
              <a:gd name="connsiteY34" fmla="*/ 1052169 h 2237474"/>
              <a:gd name="connsiteX35" fmla="*/ 8886001 w 12192000"/>
              <a:gd name="connsiteY35" fmla="*/ 1067468 h 2237474"/>
              <a:gd name="connsiteX36" fmla="*/ 8838610 w 12192000"/>
              <a:gd name="connsiteY36" fmla="*/ 1075091 h 2237474"/>
              <a:gd name="connsiteX37" fmla="*/ 8750383 w 12192000"/>
              <a:gd name="connsiteY37" fmla="*/ 1097387 h 2237474"/>
              <a:gd name="connsiteX38" fmla="*/ 8665605 w 12192000"/>
              <a:gd name="connsiteY38" fmla="*/ 1110791 h 2237474"/>
              <a:gd name="connsiteX39" fmla="*/ 8584946 w 12192000"/>
              <a:gd name="connsiteY39" fmla="*/ 1135226 h 2237474"/>
              <a:gd name="connsiteX40" fmla="*/ 8419755 w 12192000"/>
              <a:gd name="connsiteY40" fmla="*/ 1216260 h 2237474"/>
              <a:gd name="connsiteX41" fmla="*/ 8411626 w 12192000"/>
              <a:gd name="connsiteY41" fmla="*/ 1214397 h 2237474"/>
              <a:gd name="connsiteX42" fmla="*/ 8363469 w 12192000"/>
              <a:gd name="connsiteY42" fmla="*/ 1246658 h 2237474"/>
              <a:gd name="connsiteX43" fmla="*/ 8275497 w 12192000"/>
              <a:gd name="connsiteY43" fmla="*/ 1264396 h 2237474"/>
              <a:gd name="connsiteX44" fmla="*/ 8206287 w 12192000"/>
              <a:gd name="connsiteY44" fmla="*/ 1273060 h 2237474"/>
              <a:gd name="connsiteX45" fmla="*/ 8139997 w 12192000"/>
              <a:gd name="connsiteY45" fmla="*/ 1282713 h 2237474"/>
              <a:gd name="connsiteX46" fmla="*/ 8074238 w 12192000"/>
              <a:gd name="connsiteY46" fmla="*/ 1301895 h 2237474"/>
              <a:gd name="connsiteX47" fmla="*/ 7942099 w 12192000"/>
              <a:gd name="connsiteY47" fmla="*/ 1336332 h 2237474"/>
              <a:gd name="connsiteX48" fmla="*/ 7902328 w 12192000"/>
              <a:gd name="connsiteY48" fmla="*/ 1345865 h 2237474"/>
              <a:gd name="connsiteX49" fmla="*/ 7840612 w 12192000"/>
              <a:gd name="connsiteY49" fmla="*/ 1369373 h 2237474"/>
              <a:gd name="connsiteX50" fmla="*/ 7786819 w 12192000"/>
              <a:gd name="connsiteY50" fmla="*/ 1378970 h 2237474"/>
              <a:gd name="connsiteX51" fmla="*/ 7548172 w 12192000"/>
              <a:gd name="connsiteY51" fmla="*/ 1417460 h 2237474"/>
              <a:gd name="connsiteX52" fmla="*/ 7483437 w 12192000"/>
              <a:gd name="connsiteY52" fmla="*/ 1478152 h 2237474"/>
              <a:gd name="connsiteX53" fmla="*/ 7377870 w 12192000"/>
              <a:gd name="connsiteY53" fmla="*/ 1523319 h 2237474"/>
              <a:gd name="connsiteX54" fmla="*/ 7230737 w 12192000"/>
              <a:gd name="connsiteY54" fmla="*/ 1562633 h 2237474"/>
              <a:gd name="connsiteX55" fmla="*/ 7224458 w 12192000"/>
              <a:gd name="connsiteY55" fmla="*/ 1573008 h 2237474"/>
              <a:gd name="connsiteX56" fmla="*/ 7183121 w 12192000"/>
              <a:gd name="connsiteY56" fmla="*/ 1595162 h 2237474"/>
              <a:gd name="connsiteX57" fmla="*/ 7164601 w 12192000"/>
              <a:gd name="connsiteY57" fmla="*/ 1606490 h 2237474"/>
              <a:gd name="connsiteX58" fmla="*/ 7031309 w 12192000"/>
              <a:gd name="connsiteY58" fmla="*/ 1619451 h 2237474"/>
              <a:gd name="connsiteX59" fmla="*/ 6900177 w 12192000"/>
              <a:gd name="connsiteY59" fmla="*/ 1636016 h 2237474"/>
              <a:gd name="connsiteX60" fmla="*/ 6795372 w 12192000"/>
              <a:gd name="connsiteY60" fmla="*/ 1644845 h 2237474"/>
              <a:gd name="connsiteX61" fmla="*/ 6692251 w 12192000"/>
              <a:gd name="connsiteY61" fmla="*/ 1656357 h 2237474"/>
              <a:gd name="connsiteX62" fmla="*/ 6655235 w 12192000"/>
              <a:gd name="connsiteY62" fmla="*/ 1661869 h 2237474"/>
              <a:gd name="connsiteX63" fmla="*/ 6554894 w 12192000"/>
              <a:gd name="connsiteY63" fmla="*/ 1664428 h 2237474"/>
              <a:gd name="connsiteX64" fmla="*/ 6516595 w 12192000"/>
              <a:gd name="connsiteY64" fmla="*/ 1667475 h 2237474"/>
              <a:gd name="connsiteX65" fmla="*/ 6508541 w 12192000"/>
              <a:gd name="connsiteY65" fmla="*/ 1668757 h 2237474"/>
              <a:gd name="connsiteX66" fmla="*/ 6471012 w 12192000"/>
              <a:gd name="connsiteY66" fmla="*/ 1678604 h 2237474"/>
              <a:gd name="connsiteX67" fmla="*/ 6364035 w 12192000"/>
              <a:gd name="connsiteY67" fmla="*/ 1667683 h 2237474"/>
              <a:gd name="connsiteX68" fmla="*/ 6280959 w 12192000"/>
              <a:gd name="connsiteY68" fmla="*/ 1689329 h 2237474"/>
              <a:gd name="connsiteX69" fmla="*/ 6243319 w 12192000"/>
              <a:gd name="connsiteY69" fmla="*/ 1695560 h 2237474"/>
              <a:gd name="connsiteX70" fmla="*/ 6098321 w 12192000"/>
              <a:gd name="connsiteY70" fmla="*/ 1721646 h 2237474"/>
              <a:gd name="connsiteX71" fmla="*/ 5880652 w 12192000"/>
              <a:gd name="connsiteY71" fmla="*/ 1779643 h 2237474"/>
              <a:gd name="connsiteX72" fmla="*/ 5785959 w 12192000"/>
              <a:gd name="connsiteY72" fmla="*/ 1775307 h 2237474"/>
              <a:gd name="connsiteX73" fmla="*/ 5643534 w 12192000"/>
              <a:gd name="connsiteY73" fmla="*/ 1802919 h 2237474"/>
              <a:gd name="connsiteX74" fmla="*/ 5518799 w 12192000"/>
              <a:gd name="connsiteY74" fmla="*/ 1818312 h 2237474"/>
              <a:gd name="connsiteX75" fmla="*/ 5505014 w 12192000"/>
              <a:gd name="connsiteY75" fmla="*/ 1819259 h 2237474"/>
              <a:gd name="connsiteX76" fmla="*/ 5453307 w 12192000"/>
              <a:gd name="connsiteY76" fmla="*/ 1815450 h 2237474"/>
              <a:gd name="connsiteX77" fmla="*/ 5221533 w 12192000"/>
              <a:gd name="connsiteY77" fmla="*/ 1846950 h 2237474"/>
              <a:gd name="connsiteX78" fmla="*/ 5149802 w 12192000"/>
              <a:gd name="connsiteY78" fmla="*/ 1844846 h 2237474"/>
              <a:gd name="connsiteX79" fmla="*/ 5114927 w 12192000"/>
              <a:gd name="connsiteY79" fmla="*/ 1847827 h 2237474"/>
              <a:gd name="connsiteX80" fmla="*/ 5108970 w 12192000"/>
              <a:gd name="connsiteY80" fmla="*/ 1847935 h 2237474"/>
              <a:gd name="connsiteX81" fmla="*/ 5067961 w 12192000"/>
              <a:gd name="connsiteY81" fmla="*/ 1845917 h 2237474"/>
              <a:gd name="connsiteX82" fmla="*/ 5007075 w 12192000"/>
              <a:gd name="connsiteY82" fmla="*/ 1838626 h 2237474"/>
              <a:gd name="connsiteX83" fmla="*/ 4944087 w 12192000"/>
              <a:gd name="connsiteY83" fmla="*/ 1823332 h 2237474"/>
              <a:gd name="connsiteX84" fmla="*/ 4907662 w 12192000"/>
              <a:gd name="connsiteY84" fmla="*/ 1816900 h 2237474"/>
              <a:gd name="connsiteX85" fmla="*/ 4882386 w 12192000"/>
              <a:gd name="connsiteY85" fmla="*/ 1809844 h 2237474"/>
              <a:gd name="connsiteX86" fmla="*/ 4811440 w 12192000"/>
              <a:gd name="connsiteY86" fmla="*/ 1804655 h 2237474"/>
              <a:gd name="connsiteX87" fmla="*/ 4691075 w 12192000"/>
              <a:gd name="connsiteY87" fmla="*/ 1801389 h 2237474"/>
              <a:gd name="connsiteX88" fmla="*/ 4640313 w 12192000"/>
              <a:gd name="connsiteY88" fmla="*/ 1784307 h 2237474"/>
              <a:gd name="connsiteX89" fmla="*/ 4536503 w 12192000"/>
              <a:gd name="connsiteY89" fmla="*/ 1785334 h 2237474"/>
              <a:gd name="connsiteX90" fmla="*/ 4513724 w 12192000"/>
              <a:gd name="connsiteY90" fmla="*/ 1791996 h 2237474"/>
              <a:gd name="connsiteX91" fmla="*/ 4459810 w 12192000"/>
              <a:gd name="connsiteY91" fmla="*/ 1797886 h 2237474"/>
              <a:gd name="connsiteX92" fmla="*/ 4379064 w 12192000"/>
              <a:gd name="connsiteY92" fmla="*/ 1817177 h 2237474"/>
              <a:gd name="connsiteX93" fmla="*/ 4290981 w 12192000"/>
              <a:gd name="connsiteY93" fmla="*/ 1839677 h 2237474"/>
              <a:gd name="connsiteX94" fmla="*/ 4238372 w 12192000"/>
              <a:gd name="connsiteY94" fmla="*/ 1851480 h 2237474"/>
              <a:gd name="connsiteX95" fmla="*/ 4232517 w 12192000"/>
              <a:gd name="connsiteY95" fmla="*/ 1852567 h 2237474"/>
              <a:gd name="connsiteX96" fmla="*/ 4191732 w 12192000"/>
              <a:gd name="connsiteY96" fmla="*/ 1857328 h 2237474"/>
              <a:gd name="connsiteX97" fmla="*/ 4065532 w 12192000"/>
              <a:gd name="connsiteY97" fmla="*/ 1855477 h 2237474"/>
              <a:gd name="connsiteX98" fmla="*/ 4028460 w 12192000"/>
              <a:gd name="connsiteY98" fmla="*/ 1855137 h 2237474"/>
              <a:gd name="connsiteX99" fmla="*/ 4002267 w 12192000"/>
              <a:gd name="connsiteY99" fmla="*/ 1852352 h 2237474"/>
              <a:gd name="connsiteX100" fmla="*/ 3931396 w 12192000"/>
              <a:gd name="connsiteY100" fmla="*/ 1858915 h 2237474"/>
              <a:gd name="connsiteX101" fmla="*/ 3812162 w 12192000"/>
              <a:gd name="connsiteY101" fmla="*/ 1875501 h 2237474"/>
              <a:gd name="connsiteX102" fmla="*/ 3758105 w 12192000"/>
              <a:gd name="connsiteY102" fmla="*/ 1871856 h 2237474"/>
              <a:gd name="connsiteX103" fmla="*/ 3715896 w 12192000"/>
              <a:gd name="connsiteY103" fmla="*/ 1881552 h 2237474"/>
              <a:gd name="connsiteX104" fmla="*/ 3567259 w 12192000"/>
              <a:gd name="connsiteY104" fmla="*/ 1893482 h 2237474"/>
              <a:gd name="connsiteX105" fmla="*/ 3405770 w 12192000"/>
              <a:gd name="connsiteY105" fmla="*/ 1904591 h 2237474"/>
              <a:gd name="connsiteX106" fmla="*/ 3280097 w 12192000"/>
              <a:gd name="connsiteY106" fmla="*/ 1919610 h 2237474"/>
              <a:gd name="connsiteX107" fmla="*/ 3123424 w 12192000"/>
              <a:gd name="connsiteY107" fmla="*/ 1952930 h 2237474"/>
              <a:gd name="connsiteX108" fmla="*/ 3009910 w 12192000"/>
              <a:gd name="connsiteY108" fmla="*/ 1957866 h 2237474"/>
              <a:gd name="connsiteX109" fmla="*/ 2995934 w 12192000"/>
              <a:gd name="connsiteY109" fmla="*/ 1967085 h 2237474"/>
              <a:gd name="connsiteX110" fmla="*/ 2942858 w 12192000"/>
              <a:gd name="connsiteY110" fmla="*/ 1981367 h 2237474"/>
              <a:gd name="connsiteX111" fmla="*/ 2875436 w 12192000"/>
              <a:gd name="connsiteY111" fmla="*/ 1996977 h 2237474"/>
              <a:gd name="connsiteX112" fmla="*/ 2874892 w 12192000"/>
              <a:gd name="connsiteY112" fmla="*/ 1996085 h 2237474"/>
              <a:gd name="connsiteX113" fmla="*/ 2843662 w 12192000"/>
              <a:gd name="connsiteY113" fmla="*/ 1992498 h 2237474"/>
              <a:gd name="connsiteX114" fmla="*/ 2756784 w 12192000"/>
              <a:gd name="connsiteY114" fmla="*/ 1985116 h 2237474"/>
              <a:gd name="connsiteX115" fmla="*/ 2748833 w 12192000"/>
              <a:gd name="connsiteY115" fmla="*/ 1986323 h 2237474"/>
              <a:gd name="connsiteX116" fmla="*/ 2718916 w 12192000"/>
              <a:gd name="connsiteY116" fmla="*/ 1990867 h 2237474"/>
              <a:gd name="connsiteX117" fmla="*/ 2713522 w 12192000"/>
              <a:gd name="connsiteY117" fmla="*/ 1990173 h 2237474"/>
              <a:gd name="connsiteX118" fmla="*/ 2578178 w 12192000"/>
              <a:gd name="connsiteY118" fmla="*/ 1990531 h 2237474"/>
              <a:gd name="connsiteX119" fmla="*/ 2476147 w 12192000"/>
              <a:gd name="connsiteY119" fmla="*/ 1998305 h 2237474"/>
              <a:gd name="connsiteX120" fmla="*/ 2373568 w 12192000"/>
              <a:gd name="connsiteY120" fmla="*/ 2003219 h 2237474"/>
              <a:gd name="connsiteX121" fmla="*/ 2287219 w 12192000"/>
              <a:gd name="connsiteY121" fmla="*/ 1998750 h 2237474"/>
              <a:gd name="connsiteX122" fmla="*/ 2243069 w 12192000"/>
              <a:gd name="connsiteY122" fmla="*/ 2015111 h 2237474"/>
              <a:gd name="connsiteX123" fmla="*/ 2186609 w 12192000"/>
              <a:gd name="connsiteY123" fmla="*/ 2008263 h 2237474"/>
              <a:gd name="connsiteX124" fmla="*/ 2164831 w 12192000"/>
              <a:gd name="connsiteY124" fmla="*/ 2010143 h 2237474"/>
              <a:gd name="connsiteX125" fmla="*/ 2152836 w 12192000"/>
              <a:gd name="connsiteY125" fmla="*/ 2010048 h 2237474"/>
              <a:gd name="connsiteX126" fmla="*/ 2117102 w 12192000"/>
              <a:gd name="connsiteY126" fmla="*/ 2023004 h 2237474"/>
              <a:gd name="connsiteX127" fmla="*/ 2111935 w 12192000"/>
              <a:gd name="connsiteY127" fmla="*/ 2023163 h 2237474"/>
              <a:gd name="connsiteX128" fmla="*/ 2089991 w 12192000"/>
              <a:gd name="connsiteY128" fmla="*/ 2034193 h 2237474"/>
              <a:gd name="connsiteX129" fmla="*/ 2058061 w 12192000"/>
              <a:gd name="connsiteY129" fmla="*/ 2047942 h 2237474"/>
              <a:gd name="connsiteX130" fmla="*/ 2055737 w 12192000"/>
              <a:gd name="connsiteY130" fmla="*/ 2047704 h 2237474"/>
              <a:gd name="connsiteX131" fmla="*/ 2042244 w 12192000"/>
              <a:gd name="connsiteY131" fmla="*/ 2055560 h 2237474"/>
              <a:gd name="connsiteX132" fmla="*/ 1976224 w 12192000"/>
              <a:gd name="connsiteY132" fmla="*/ 2074257 h 2237474"/>
              <a:gd name="connsiteX133" fmla="*/ 1877728 w 12192000"/>
              <a:gd name="connsiteY133" fmla="*/ 2101004 h 2237474"/>
              <a:gd name="connsiteX134" fmla="*/ 1759056 w 12192000"/>
              <a:gd name="connsiteY134" fmla="*/ 2125608 h 2237474"/>
              <a:gd name="connsiteX135" fmla="*/ 1637948 w 12192000"/>
              <a:gd name="connsiteY135" fmla="*/ 2172597 h 2237474"/>
              <a:gd name="connsiteX136" fmla="*/ 1434549 w 12192000"/>
              <a:gd name="connsiteY136" fmla="*/ 2234522 h 2237474"/>
              <a:gd name="connsiteX137" fmla="*/ 1398481 w 12192000"/>
              <a:gd name="connsiteY137" fmla="*/ 2237074 h 2237474"/>
              <a:gd name="connsiteX138" fmla="*/ 1398407 w 12192000"/>
              <a:gd name="connsiteY138" fmla="*/ 2237095 h 2237474"/>
              <a:gd name="connsiteX139" fmla="*/ 1370962 w 12192000"/>
              <a:gd name="connsiteY139" fmla="*/ 2237474 h 2237474"/>
              <a:gd name="connsiteX140" fmla="*/ 1356367 w 12192000"/>
              <a:gd name="connsiteY140" fmla="*/ 2235089 h 2237474"/>
              <a:gd name="connsiteX141" fmla="*/ 1324828 w 12192000"/>
              <a:gd name="connsiteY141" fmla="*/ 2231968 h 2237474"/>
              <a:gd name="connsiteX142" fmla="*/ 1297744 w 12192000"/>
              <a:gd name="connsiteY142" fmla="*/ 2235849 h 2237474"/>
              <a:gd name="connsiteX143" fmla="*/ 1286236 w 12192000"/>
              <a:gd name="connsiteY143" fmla="*/ 2233135 h 2237474"/>
              <a:gd name="connsiteX144" fmla="*/ 1283504 w 12192000"/>
              <a:gd name="connsiteY144" fmla="*/ 2233797 h 2237474"/>
              <a:gd name="connsiteX145" fmla="*/ 1279765 w 12192000"/>
              <a:gd name="connsiteY145" fmla="*/ 2229639 h 2237474"/>
              <a:gd name="connsiteX146" fmla="*/ 1195347 w 12192000"/>
              <a:gd name="connsiteY146" fmla="*/ 2212354 h 2237474"/>
              <a:gd name="connsiteX147" fmla="*/ 970251 w 12192000"/>
              <a:gd name="connsiteY147" fmla="*/ 2221029 h 2237474"/>
              <a:gd name="connsiteX148" fmla="*/ 812914 w 12192000"/>
              <a:gd name="connsiteY148" fmla="*/ 2202752 h 2237474"/>
              <a:gd name="connsiteX149" fmla="*/ 800195 w 12192000"/>
              <a:gd name="connsiteY149" fmla="*/ 2209407 h 2237474"/>
              <a:gd name="connsiteX150" fmla="*/ 784978 w 12192000"/>
              <a:gd name="connsiteY150" fmla="*/ 2212360 h 2237474"/>
              <a:gd name="connsiteX151" fmla="*/ 681987 w 12192000"/>
              <a:gd name="connsiteY151" fmla="*/ 2216757 h 2237474"/>
              <a:gd name="connsiteX152" fmla="*/ 669923 w 12192000"/>
              <a:gd name="connsiteY152" fmla="*/ 2211682 h 2237474"/>
              <a:gd name="connsiteX153" fmla="*/ 648680 w 12192000"/>
              <a:gd name="connsiteY153" fmla="*/ 2206229 h 2237474"/>
              <a:gd name="connsiteX154" fmla="*/ 597225 w 12192000"/>
              <a:gd name="connsiteY154" fmla="*/ 2180999 h 2237474"/>
              <a:gd name="connsiteX155" fmla="*/ 558449 w 12192000"/>
              <a:gd name="connsiteY155" fmla="*/ 2182346 h 2237474"/>
              <a:gd name="connsiteX156" fmla="*/ 550517 w 12192000"/>
              <a:gd name="connsiteY156" fmla="*/ 2182060 h 2237474"/>
              <a:gd name="connsiteX157" fmla="*/ 550309 w 12192000"/>
              <a:gd name="connsiteY157" fmla="*/ 2181825 h 2237474"/>
              <a:gd name="connsiteX158" fmla="*/ 541836 w 12192000"/>
              <a:gd name="connsiteY158" fmla="*/ 2181063 h 2237474"/>
              <a:gd name="connsiteX159" fmla="*/ 536057 w 12192000"/>
              <a:gd name="connsiteY159" fmla="*/ 2181537 h 2237474"/>
              <a:gd name="connsiteX160" fmla="*/ 520671 w 12192000"/>
              <a:gd name="connsiteY160" fmla="*/ 2180980 h 2237474"/>
              <a:gd name="connsiteX161" fmla="*/ 515024 w 12192000"/>
              <a:gd name="connsiteY161" fmla="*/ 2179258 h 2237474"/>
              <a:gd name="connsiteX162" fmla="*/ 512278 w 12192000"/>
              <a:gd name="connsiteY162" fmla="*/ 2176369 h 2237474"/>
              <a:gd name="connsiteX163" fmla="*/ 480419 w 12192000"/>
              <a:gd name="connsiteY163" fmla="*/ 2167807 h 2237474"/>
              <a:gd name="connsiteX164" fmla="*/ 413835 w 12192000"/>
              <a:gd name="connsiteY164" fmla="*/ 2156783 h 2237474"/>
              <a:gd name="connsiteX165" fmla="*/ 376513 w 12192000"/>
              <a:gd name="connsiteY165" fmla="*/ 2154014 h 2237474"/>
              <a:gd name="connsiteX166" fmla="*/ 273386 w 12192000"/>
              <a:gd name="connsiteY166" fmla="*/ 2142551 h 2237474"/>
              <a:gd name="connsiteX167" fmla="*/ 169207 w 12192000"/>
              <a:gd name="connsiteY167" fmla="*/ 2128100 h 2237474"/>
              <a:gd name="connsiteX168" fmla="*/ 93149 w 12192000"/>
              <a:gd name="connsiteY168" fmla="*/ 2105324 h 2237474"/>
              <a:gd name="connsiteX169" fmla="*/ 88109 w 12192000"/>
              <a:gd name="connsiteY169" fmla="*/ 2106704 h 2237474"/>
              <a:gd name="connsiteX170" fmla="*/ 80022 w 12192000"/>
              <a:gd name="connsiteY170" fmla="*/ 2107254 h 2237474"/>
              <a:gd name="connsiteX171" fmla="*/ 79717 w 12192000"/>
              <a:gd name="connsiteY171" fmla="*/ 2107046 h 2237474"/>
              <a:gd name="connsiteX172" fmla="*/ 72352 w 12192000"/>
              <a:gd name="connsiteY172" fmla="*/ 2107991 h 2237474"/>
              <a:gd name="connsiteX173" fmla="*/ 37645 w 12192000"/>
              <a:gd name="connsiteY173" fmla="*/ 2115401 h 2237474"/>
              <a:gd name="connsiteX174" fmla="*/ 4572 w 12192000"/>
              <a:gd name="connsiteY174" fmla="*/ 2111091 h 2237474"/>
              <a:gd name="connsiteX175" fmla="*/ 0 w 12192000"/>
              <a:gd name="connsiteY175" fmla="*/ 2110468 h 2237474"/>
              <a:gd name="connsiteX176" fmla="*/ 0 w 12192000"/>
              <a:gd name="connsiteY176"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20512 w 12192000"/>
              <a:gd name="connsiteY6" fmla="*/ 745392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46594 w 12192000"/>
              <a:gd name="connsiteY12" fmla="*/ 765069 h 2237474"/>
              <a:gd name="connsiteX13" fmla="*/ 10739478 w 12192000"/>
              <a:gd name="connsiteY13" fmla="*/ 776841 h 2237474"/>
              <a:gd name="connsiteX14" fmla="*/ 10458762 w 12192000"/>
              <a:gd name="connsiteY14" fmla="*/ 755400 h 2237474"/>
              <a:gd name="connsiteX15" fmla="*/ 10211200 w 12192000"/>
              <a:gd name="connsiteY15" fmla="*/ 767513 h 2237474"/>
              <a:gd name="connsiteX16" fmla="*/ 10167995 w 12192000"/>
              <a:gd name="connsiteY16" fmla="*/ 760843 h 2237474"/>
              <a:gd name="connsiteX17" fmla="*/ 9997044 w 12192000"/>
              <a:gd name="connsiteY17" fmla="*/ 780129 h 2237474"/>
              <a:gd name="connsiteX18" fmla="*/ 9943887 w 12192000"/>
              <a:gd name="connsiteY18" fmla="*/ 804141 h 2237474"/>
              <a:gd name="connsiteX19" fmla="*/ 9918248 w 12192000"/>
              <a:gd name="connsiteY19" fmla="*/ 816628 h 2237474"/>
              <a:gd name="connsiteX20" fmla="*/ 9767091 w 12192000"/>
              <a:gd name="connsiteY20" fmla="*/ 870550 h 2237474"/>
              <a:gd name="connsiteX21" fmla="*/ 9683005 w 12192000"/>
              <a:gd name="connsiteY21" fmla="*/ 894128 h 2237474"/>
              <a:gd name="connsiteX22" fmla="*/ 9594438 w 12192000"/>
              <a:gd name="connsiteY22" fmla="*/ 919051 h 2237474"/>
              <a:gd name="connsiteX23" fmla="*/ 9544189 w 12192000"/>
              <a:gd name="connsiteY23" fmla="*/ 938966 h 2237474"/>
              <a:gd name="connsiteX24" fmla="*/ 9500499 w 12192000"/>
              <a:gd name="connsiteY24" fmla="*/ 954680 h 2237474"/>
              <a:gd name="connsiteX25" fmla="*/ 9428195 w 12192000"/>
              <a:gd name="connsiteY25" fmla="*/ 986225 h 2237474"/>
              <a:gd name="connsiteX26" fmla="*/ 9410017 w 12192000"/>
              <a:gd name="connsiteY26" fmla="*/ 993931 h 2237474"/>
              <a:gd name="connsiteX27" fmla="*/ 9392919 w 12192000"/>
              <a:gd name="connsiteY27" fmla="*/ 994656 h 2237474"/>
              <a:gd name="connsiteX28" fmla="*/ 9268019 w 12192000"/>
              <a:gd name="connsiteY28" fmla="*/ 1007442 h 2237474"/>
              <a:gd name="connsiteX29" fmla="*/ 9234662 w 12192000"/>
              <a:gd name="connsiteY29" fmla="*/ 1023056 h 2237474"/>
              <a:gd name="connsiteX30" fmla="*/ 9181033 w 12192000"/>
              <a:gd name="connsiteY30" fmla="*/ 1037921 h 2237474"/>
              <a:gd name="connsiteX31" fmla="*/ 9155969 w 12192000"/>
              <a:gd name="connsiteY31" fmla="*/ 1046804 h 2237474"/>
              <a:gd name="connsiteX32" fmla="*/ 9133985 w 12192000"/>
              <a:gd name="connsiteY32" fmla="*/ 1046450 h 2237474"/>
              <a:gd name="connsiteX33" fmla="*/ 9003462 w 12192000"/>
              <a:gd name="connsiteY33" fmla="*/ 1042406 h 2237474"/>
              <a:gd name="connsiteX34" fmla="*/ 8968445 w 12192000"/>
              <a:gd name="connsiteY34" fmla="*/ 1052169 h 2237474"/>
              <a:gd name="connsiteX35" fmla="*/ 8886001 w 12192000"/>
              <a:gd name="connsiteY35" fmla="*/ 1067468 h 2237474"/>
              <a:gd name="connsiteX36" fmla="*/ 8838610 w 12192000"/>
              <a:gd name="connsiteY36" fmla="*/ 1075091 h 2237474"/>
              <a:gd name="connsiteX37" fmla="*/ 8750383 w 12192000"/>
              <a:gd name="connsiteY37" fmla="*/ 1097387 h 2237474"/>
              <a:gd name="connsiteX38" fmla="*/ 8665605 w 12192000"/>
              <a:gd name="connsiteY38" fmla="*/ 1110791 h 2237474"/>
              <a:gd name="connsiteX39" fmla="*/ 8584946 w 12192000"/>
              <a:gd name="connsiteY39" fmla="*/ 1135226 h 2237474"/>
              <a:gd name="connsiteX40" fmla="*/ 8419755 w 12192000"/>
              <a:gd name="connsiteY40" fmla="*/ 1216260 h 2237474"/>
              <a:gd name="connsiteX41" fmla="*/ 8411626 w 12192000"/>
              <a:gd name="connsiteY41" fmla="*/ 1214397 h 2237474"/>
              <a:gd name="connsiteX42" fmla="*/ 8363469 w 12192000"/>
              <a:gd name="connsiteY42" fmla="*/ 1246658 h 2237474"/>
              <a:gd name="connsiteX43" fmla="*/ 8275497 w 12192000"/>
              <a:gd name="connsiteY43" fmla="*/ 1264396 h 2237474"/>
              <a:gd name="connsiteX44" fmla="*/ 8206287 w 12192000"/>
              <a:gd name="connsiteY44" fmla="*/ 1273060 h 2237474"/>
              <a:gd name="connsiteX45" fmla="*/ 8139997 w 12192000"/>
              <a:gd name="connsiteY45" fmla="*/ 1282713 h 2237474"/>
              <a:gd name="connsiteX46" fmla="*/ 8074238 w 12192000"/>
              <a:gd name="connsiteY46" fmla="*/ 1301895 h 2237474"/>
              <a:gd name="connsiteX47" fmla="*/ 7942099 w 12192000"/>
              <a:gd name="connsiteY47" fmla="*/ 1336332 h 2237474"/>
              <a:gd name="connsiteX48" fmla="*/ 7902328 w 12192000"/>
              <a:gd name="connsiteY48" fmla="*/ 1345865 h 2237474"/>
              <a:gd name="connsiteX49" fmla="*/ 7840612 w 12192000"/>
              <a:gd name="connsiteY49" fmla="*/ 1369373 h 2237474"/>
              <a:gd name="connsiteX50" fmla="*/ 7786819 w 12192000"/>
              <a:gd name="connsiteY50" fmla="*/ 1378970 h 2237474"/>
              <a:gd name="connsiteX51" fmla="*/ 7548172 w 12192000"/>
              <a:gd name="connsiteY51" fmla="*/ 1417460 h 2237474"/>
              <a:gd name="connsiteX52" fmla="*/ 7483437 w 12192000"/>
              <a:gd name="connsiteY52" fmla="*/ 1478152 h 2237474"/>
              <a:gd name="connsiteX53" fmla="*/ 7377870 w 12192000"/>
              <a:gd name="connsiteY53" fmla="*/ 1523319 h 2237474"/>
              <a:gd name="connsiteX54" fmla="*/ 7230737 w 12192000"/>
              <a:gd name="connsiteY54" fmla="*/ 1562633 h 2237474"/>
              <a:gd name="connsiteX55" fmla="*/ 7224458 w 12192000"/>
              <a:gd name="connsiteY55" fmla="*/ 1573008 h 2237474"/>
              <a:gd name="connsiteX56" fmla="*/ 7183121 w 12192000"/>
              <a:gd name="connsiteY56" fmla="*/ 1595162 h 2237474"/>
              <a:gd name="connsiteX57" fmla="*/ 7164601 w 12192000"/>
              <a:gd name="connsiteY57" fmla="*/ 1606490 h 2237474"/>
              <a:gd name="connsiteX58" fmla="*/ 7031309 w 12192000"/>
              <a:gd name="connsiteY58" fmla="*/ 1619451 h 2237474"/>
              <a:gd name="connsiteX59" fmla="*/ 6900177 w 12192000"/>
              <a:gd name="connsiteY59" fmla="*/ 1636016 h 2237474"/>
              <a:gd name="connsiteX60" fmla="*/ 6795372 w 12192000"/>
              <a:gd name="connsiteY60" fmla="*/ 1644845 h 2237474"/>
              <a:gd name="connsiteX61" fmla="*/ 6692251 w 12192000"/>
              <a:gd name="connsiteY61" fmla="*/ 1656357 h 2237474"/>
              <a:gd name="connsiteX62" fmla="*/ 6655235 w 12192000"/>
              <a:gd name="connsiteY62" fmla="*/ 1661869 h 2237474"/>
              <a:gd name="connsiteX63" fmla="*/ 6554894 w 12192000"/>
              <a:gd name="connsiteY63" fmla="*/ 1664428 h 2237474"/>
              <a:gd name="connsiteX64" fmla="*/ 6516595 w 12192000"/>
              <a:gd name="connsiteY64" fmla="*/ 1667475 h 2237474"/>
              <a:gd name="connsiteX65" fmla="*/ 6508541 w 12192000"/>
              <a:gd name="connsiteY65" fmla="*/ 1668757 h 2237474"/>
              <a:gd name="connsiteX66" fmla="*/ 6471012 w 12192000"/>
              <a:gd name="connsiteY66" fmla="*/ 1678604 h 2237474"/>
              <a:gd name="connsiteX67" fmla="*/ 6364035 w 12192000"/>
              <a:gd name="connsiteY67" fmla="*/ 1667683 h 2237474"/>
              <a:gd name="connsiteX68" fmla="*/ 6280959 w 12192000"/>
              <a:gd name="connsiteY68" fmla="*/ 1689329 h 2237474"/>
              <a:gd name="connsiteX69" fmla="*/ 6243319 w 12192000"/>
              <a:gd name="connsiteY69" fmla="*/ 1695560 h 2237474"/>
              <a:gd name="connsiteX70" fmla="*/ 6098321 w 12192000"/>
              <a:gd name="connsiteY70" fmla="*/ 1721646 h 2237474"/>
              <a:gd name="connsiteX71" fmla="*/ 5880652 w 12192000"/>
              <a:gd name="connsiteY71" fmla="*/ 1779643 h 2237474"/>
              <a:gd name="connsiteX72" fmla="*/ 5785959 w 12192000"/>
              <a:gd name="connsiteY72" fmla="*/ 1775307 h 2237474"/>
              <a:gd name="connsiteX73" fmla="*/ 5643534 w 12192000"/>
              <a:gd name="connsiteY73" fmla="*/ 1802919 h 2237474"/>
              <a:gd name="connsiteX74" fmla="*/ 5518799 w 12192000"/>
              <a:gd name="connsiteY74" fmla="*/ 1818312 h 2237474"/>
              <a:gd name="connsiteX75" fmla="*/ 5505014 w 12192000"/>
              <a:gd name="connsiteY75" fmla="*/ 1819259 h 2237474"/>
              <a:gd name="connsiteX76" fmla="*/ 5453307 w 12192000"/>
              <a:gd name="connsiteY76" fmla="*/ 1815450 h 2237474"/>
              <a:gd name="connsiteX77" fmla="*/ 5221533 w 12192000"/>
              <a:gd name="connsiteY77" fmla="*/ 1846950 h 2237474"/>
              <a:gd name="connsiteX78" fmla="*/ 5149802 w 12192000"/>
              <a:gd name="connsiteY78" fmla="*/ 1844846 h 2237474"/>
              <a:gd name="connsiteX79" fmla="*/ 5114927 w 12192000"/>
              <a:gd name="connsiteY79" fmla="*/ 1847827 h 2237474"/>
              <a:gd name="connsiteX80" fmla="*/ 5108970 w 12192000"/>
              <a:gd name="connsiteY80" fmla="*/ 1847935 h 2237474"/>
              <a:gd name="connsiteX81" fmla="*/ 5067961 w 12192000"/>
              <a:gd name="connsiteY81" fmla="*/ 1845917 h 2237474"/>
              <a:gd name="connsiteX82" fmla="*/ 5007075 w 12192000"/>
              <a:gd name="connsiteY82" fmla="*/ 1838626 h 2237474"/>
              <a:gd name="connsiteX83" fmla="*/ 4944087 w 12192000"/>
              <a:gd name="connsiteY83" fmla="*/ 1823332 h 2237474"/>
              <a:gd name="connsiteX84" fmla="*/ 4907662 w 12192000"/>
              <a:gd name="connsiteY84" fmla="*/ 1816900 h 2237474"/>
              <a:gd name="connsiteX85" fmla="*/ 4882386 w 12192000"/>
              <a:gd name="connsiteY85" fmla="*/ 1809844 h 2237474"/>
              <a:gd name="connsiteX86" fmla="*/ 4811440 w 12192000"/>
              <a:gd name="connsiteY86" fmla="*/ 1804655 h 2237474"/>
              <a:gd name="connsiteX87" fmla="*/ 4691075 w 12192000"/>
              <a:gd name="connsiteY87" fmla="*/ 1801389 h 2237474"/>
              <a:gd name="connsiteX88" fmla="*/ 4640313 w 12192000"/>
              <a:gd name="connsiteY88" fmla="*/ 1784307 h 2237474"/>
              <a:gd name="connsiteX89" fmla="*/ 4536503 w 12192000"/>
              <a:gd name="connsiteY89" fmla="*/ 1785334 h 2237474"/>
              <a:gd name="connsiteX90" fmla="*/ 4513724 w 12192000"/>
              <a:gd name="connsiteY90" fmla="*/ 1791996 h 2237474"/>
              <a:gd name="connsiteX91" fmla="*/ 4459810 w 12192000"/>
              <a:gd name="connsiteY91" fmla="*/ 1797886 h 2237474"/>
              <a:gd name="connsiteX92" fmla="*/ 4379064 w 12192000"/>
              <a:gd name="connsiteY92" fmla="*/ 1817177 h 2237474"/>
              <a:gd name="connsiteX93" fmla="*/ 4290981 w 12192000"/>
              <a:gd name="connsiteY93" fmla="*/ 1839677 h 2237474"/>
              <a:gd name="connsiteX94" fmla="*/ 4238372 w 12192000"/>
              <a:gd name="connsiteY94" fmla="*/ 1851480 h 2237474"/>
              <a:gd name="connsiteX95" fmla="*/ 4232517 w 12192000"/>
              <a:gd name="connsiteY95" fmla="*/ 1852567 h 2237474"/>
              <a:gd name="connsiteX96" fmla="*/ 4191732 w 12192000"/>
              <a:gd name="connsiteY96" fmla="*/ 1857328 h 2237474"/>
              <a:gd name="connsiteX97" fmla="*/ 4065532 w 12192000"/>
              <a:gd name="connsiteY97" fmla="*/ 1855477 h 2237474"/>
              <a:gd name="connsiteX98" fmla="*/ 4028460 w 12192000"/>
              <a:gd name="connsiteY98" fmla="*/ 1855137 h 2237474"/>
              <a:gd name="connsiteX99" fmla="*/ 4002267 w 12192000"/>
              <a:gd name="connsiteY99" fmla="*/ 1852352 h 2237474"/>
              <a:gd name="connsiteX100" fmla="*/ 3931396 w 12192000"/>
              <a:gd name="connsiteY100" fmla="*/ 1858915 h 2237474"/>
              <a:gd name="connsiteX101" fmla="*/ 3812162 w 12192000"/>
              <a:gd name="connsiteY101" fmla="*/ 1875501 h 2237474"/>
              <a:gd name="connsiteX102" fmla="*/ 3758105 w 12192000"/>
              <a:gd name="connsiteY102" fmla="*/ 1871856 h 2237474"/>
              <a:gd name="connsiteX103" fmla="*/ 3715896 w 12192000"/>
              <a:gd name="connsiteY103" fmla="*/ 1881552 h 2237474"/>
              <a:gd name="connsiteX104" fmla="*/ 3567259 w 12192000"/>
              <a:gd name="connsiteY104" fmla="*/ 1893482 h 2237474"/>
              <a:gd name="connsiteX105" fmla="*/ 3405770 w 12192000"/>
              <a:gd name="connsiteY105" fmla="*/ 1904591 h 2237474"/>
              <a:gd name="connsiteX106" fmla="*/ 3280097 w 12192000"/>
              <a:gd name="connsiteY106" fmla="*/ 1919610 h 2237474"/>
              <a:gd name="connsiteX107" fmla="*/ 3123424 w 12192000"/>
              <a:gd name="connsiteY107" fmla="*/ 1952930 h 2237474"/>
              <a:gd name="connsiteX108" fmla="*/ 3009910 w 12192000"/>
              <a:gd name="connsiteY108" fmla="*/ 1957866 h 2237474"/>
              <a:gd name="connsiteX109" fmla="*/ 2995934 w 12192000"/>
              <a:gd name="connsiteY109" fmla="*/ 1967085 h 2237474"/>
              <a:gd name="connsiteX110" fmla="*/ 2942858 w 12192000"/>
              <a:gd name="connsiteY110" fmla="*/ 1981367 h 2237474"/>
              <a:gd name="connsiteX111" fmla="*/ 2875436 w 12192000"/>
              <a:gd name="connsiteY111" fmla="*/ 1996977 h 2237474"/>
              <a:gd name="connsiteX112" fmla="*/ 2874892 w 12192000"/>
              <a:gd name="connsiteY112" fmla="*/ 1996085 h 2237474"/>
              <a:gd name="connsiteX113" fmla="*/ 2843662 w 12192000"/>
              <a:gd name="connsiteY113" fmla="*/ 1992498 h 2237474"/>
              <a:gd name="connsiteX114" fmla="*/ 2756784 w 12192000"/>
              <a:gd name="connsiteY114" fmla="*/ 1985116 h 2237474"/>
              <a:gd name="connsiteX115" fmla="*/ 2718916 w 12192000"/>
              <a:gd name="connsiteY115" fmla="*/ 1990867 h 2237474"/>
              <a:gd name="connsiteX116" fmla="*/ 2713522 w 12192000"/>
              <a:gd name="connsiteY116" fmla="*/ 1990173 h 2237474"/>
              <a:gd name="connsiteX117" fmla="*/ 2578178 w 12192000"/>
              <a:gd name="connsiteY117" fmla="*/ 1990531 h 2237474"/>
              <a:gd name="connsiteX118" fmla="*/ 2476147 w 12192000"/>
              <a:gd name="connsiteY118" fmla="*/ 1998305 h 2237474"/>
              <a:gd name="connsiteX119" fmla="*/ 2373568 w 12192000"/>
              <a:gd name="connsiteY119" fmla="*/ 2003219 h 2237474"/>
              <a:gd name="connsiteX120" fmla="*/ 2287219 w 12192000"/>
              <a:gd name="connsiteY120" fmla="*/ 1998750 h 2237474"/>
              <a:gd name="connsiteX121" fmla="*/ 2243069 w 12192000"/>
              <a:gd name="connsiteY121" fmla="*/ 2015111 h 2237474"/>
              <a:gd name="connsiteX122" fmla="*/ 2186609 w 12192000"/>
              <a:gd name="connsiteY122" fmla="*/ 2008263 h 2237474"/>
              <a:gd name="connsiteX123" fmla="*/ 2164831 w 12192000"/>
              <a:gd name="connsiteY123" fmla="*/ 2010143 h 2237474"/>
              <a:gd name="connsiteX124" fmla="*/ 2152836 w 12192000"/>
              <a:gd name="connsiteY124" fmla="*/ 2010048 h 2237474"/>
              <a:gd name="connsiteX125" fmla="*/ 2117102 w 12192000"/>
              <a:gd name="connsiteY125" fmla="*/ 2023004 h 2237474"/>
              <a:gd name="connsiteX126" fmla="*/ 2111935 w 12192000"/>
              <a:gd name="connsiteY126" fmla="*/ 2023163 h 2237474"/>
              <a:gd name="connsiteX127" fmla="*/ 2089991 w 12192000"/>
              <a:gd name="connsiteY127" fmla="*/ 2034193 h 2237474"/>
              <a:gd name="connsiteX128" fmla="*/ 2058061 w 12192000"/>
              <a:gd name="connsiteY128" fmla="*/ 2047942 h 2237474"/>
              <a:gd name="connsiteX129" fmla="*/ 2055737 w 12192000"/>
              <a:gd name="connsiteY129" fmla="*/ 2047704 h 2237474"/>
              <a:gd name="connsiteX130" fmla="*/ 2042244 w 12192000"/>
              <a:gd name="connsiteY130" fmla="*/ 2055560 h 2237474"/>
              <a:gd name="connsiteX131" fmla="*/ 1976224 w 12192000"/>
              <a:gd name="connsiteY131" fmla="*/ 2074257 h 2237474"/>
              <a:gd name="connsiteX132" fmla="*/ 1877728 w 12192000"/>
              <a:gd name="connsiteY132" fmla="*/ 2101004 h 2237474"/>
              <a:gd name="connsiteX133" fmla="*/ 1759056 w 12192000"/>
              <a:gd name="connsiteY133" fmla="*/ 2125608 h 2237474"/>
              <a:gd name="connsiteX134" fmla="*/ 1637948 w 12192000"/>
              <a:gd name="connsiteY134" fmla="*/ 2172597 h 2237474"/>
              <a:gd name="connsiteX135" fmla="*/ 1434549 w 12192000"/>
              <a:gd name="connsiteY135" fmla="*/ 2234522 h 2237474"/>
              <a:gd name="connsiteX136" fmla="*/ 1398481 w 12192000"/>
              <a:gd name="connsiteY136" fmla="*/ 2237074 h 2237474"/>
              <a:gd name="connsiteX137" fmla="*/ 1398407 w 12192000"/>
              <a:gd name="connsiteY137" fmla="*/ 2237095 h 2237474"/>
              <a:gd name="connsiteX138" fmla="*/ 1370962 w 12192000"/>
              <a:gd name="connsiteY138" fmla="*/ 2237474 h 2237474"/>
              <a:gd name="connsiteX139" fmla="*/ 1356367 w 12192000"/>
              <a:gd name="connsiteY139" fmla="*/ 2235089 h 2237474"/>
              <a:gd name="connsiteX140" fmla="*/ 1324828 w 12192000"/>
              <a:gd name="connsiteY140" fmla="*/ 2231968 h 2237474"/>
              <a:gd name="connsiteX141" fmla="*/ 1297744 w 12192000"/>
              <a:gd name="connsiteY141" fmla="*/ 2235849 h 2237474"/>
              <a:gd name="connsiteX142" fmla="*/ 1286236 w 12192000"/>
              <a:gd name="connsiteY142" fmla="*/ 2233135 h 2237474"/>
              <a:gd name="connsiteX143" fmla="*/ 1283504 w 12192000"/>
              <a:gd name="connsiteY143" fmla="*/ 2233797 h 2237474"/>
              <a:gd name="connsiteX144" fmla="*/ 1279765 w 12192000"/>
              <a:gd name="connsiteY144" fmla="*/ 2229639 h 2237474"/>
              <a:gd name="connsiteX145" fmla="*/ 1195347 w 12192000"/>
              <a:gd name="connsiteY145" fmla="*/ 2212354 h 2237474"/>
              <a:gd name="connsiteX146" fmla="*/ 970251 w 12192000"/>
              <a:gd name="connsiteY146" fmla="*/ 2221029 h 2237474"/>
              <a:gd name="connsiteX147" fmla="*/ 812914 w 12192000"/>
              <a:gd name="connsiteY147" fmla="*/ 2202752 h 2237474"/>
              <a:gd name="connsiteX148" fmla="*/ 800195 w 12192000"/>
              <a:gd name="connsiteY148" fmla="*/ 2209407 h 2237474"/>
              <a:gd name="connsiteX149" fmla="*/ 784978 w 12192000"/>
              <a:gd name="connsiteY149" fmla="*/ 2212360 h 2237474"/>
              <a:gd name="connsiteX150" fmla="*/ 681987 w 12192000"/>
              <a:gd name="connsiteY150" fmla="*/ 2216757 h 2237474"/>
              <a:gd name="connsiteX151" fmla="*/ 669923 w 12192000"/>
              <a:gd name="connsiteY151" fmla="*/ 2211682 h 2237474"/>
              <a:gd name="connsiteX152" fmla="*/ 648680 w 12192000"/>
              <a:gd name="connsiteY152" fmla="*/ 2206229 h 2237474"/>
              <a:gd name="connsiteX153" fmla="*/ 597225 w 12192000"/>
              <a:gd name="connsiteY153" fmla="*/ 2180999 h 2237474"/>
              <a:gd name="connsiteX154" fmla="*/ 558449 w 12192000"/>
              <a:gd name="connsiteY154" fmla="*/ 2182346 h 2237474"/>
              <a:gd name="connsiteX155" fmla="*/ 550517 w 12192000"/>
              <a:gd name="connsiteY155" fmla="*/ 2182060 h 2237474"/>
              <a:gd name="connsiteX156" fmla="*/ 550309 w 12192000"/>
              <a:gd name="connsiteY156" fmla="*/ 2181825 h 2237474"/>
              <a:gd name="connsiteX157" fmla="*/ 541836 w 12192000"/>
              <a:gd name="connsiteY157" fmla="*/ 2181063 h 2237474"/>
              <a:gd name="connsiteX158" fmla="*/ 536057 w 12192000"/>
              <a:gd name="connsiteY158" fmla="*/ 2181537 h 2237474"/>
              <a:gd name="connsiteX159" fmla="*/ 520671 w 12192000"/>
              <a:gd name="connsiteY159" fmla="*/ 2180980 h 2237474"/>
              <a:gd name="connsiteX160" fmla="*/ 515024 w 12192000"/>
              <a:gd name="connsiteY160" fmla="*/ 2179258 h 2237474"/>
              <a:gd name="connsiteX161" fmla="*/ 512278 w 12192000"/>
              <a:gd name="connsiteY161" fmla="*/ 2176369 h 2237474"/>
              <a:gd name="connsiteX162" fmla="*/ 480419 w 12192000"/>
              <a:gd name="connsiteY162" fmla="*/ 2167807 h 2237474"/>
              <a:gd name="connsiteX163" fmla="*/ 413835 w 12192000"/>
              <a:gd name="connsiteY163" fmla="*/ 2156783 h 2237474"/>
              <a:gd name="connsiteX164" fmla="*/ 376513 w 12192000"/>
              <a:gd name="connsiteY164" fmla="*/ 2154014 h 2237474"/>
              <a:gd name="connsiteX165" fmla="*/ 273386 w 12192000"/>
              <a:gd name="connsiteY165" fmla="*/ 2142551 h 2237474"/>
              <a:gd name="connsiteX166" fmla="*/ 169207 w 12192000"/>
              <a:gd name="connsiteY166" fmla="*/ 2128100 h 2237474"/>
              <a:gd name="connsiteX167" fmla="*/ 93149 w 12192000"/>
              <a:gd name="connsiteY167" fmla="*/ 2105324 h 2237474"/>
              <a:gd name="connsiteX168" fmla="*/ 88109 w 12192000"/>
              <a:gd name="connsiteY168" fmla="*/ 2106704 h 2237474"/>
              <a:gd name="connsiteX169" fmla="*/ 80022 w 12192000"/>
              <a:gd name="connsiteY169" fmla="*/ 2107254 h 2237474"/>
              <a:gd name="connsiteX170" fmla="*/ 79717 w 12192000"/>
              <a:gd name="connsiteY170" fmla="*/ 2107046 h 2237474"/>
              <a:gd name="connsiteX171" fmla="*/ 72352 w 12192000"/>
              <a:gd name="connsiteY171" fmla="*/ 2107991 h 2237474"/>
              <a:gd name="connsiteX172" fmla="*/ 37645 w 12192000"/>
              <a:gd name="connsiteY172" fmla="*/ 2115401 h 2237474"/>
              <a:gd name="connsiteX173" fmla="*/ 4572 w 12192000"/>
              <a:gd name="connsiteY173" fmla="*/ 2111091 h 2237474"/>
              <a:gd name="connsiteX174" fmla="*/ 0 w 12192000"/>
              <a:gd name="connsiteY174" fmla="*/ 2110468 h 2237474"/>
              <a:gd name="connsiteX175" fmla="*/ 0 w 12192000"/>
              <a:gd name="connsiteY175"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20512 w 12192000"/>
              <a:gd name="connsiteY6" fmla="*/ 745392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46594 w 12192000"/>
              <a:gd name="connsiteY12" fmla="*/ 765069 h 2237474"/>
              <a:gd name="connsiteX13" fmla="*/ 10739478 w 12192000"/>
              <a:gd name="connsiteY13" fmla="*/ 776841 h 2237474"/>
              <a:gd name="connsiteX14" fmla="*/ 10458762 w 12192000"/>
              <a:gd name="connsiteY14" fmla="*/ 755400 h 2237474"/>
              <a:gd name="connsiteX15" fmla="*/ 10211200 w 12192000"/>
              <a:gd name="connsiteY15" fmla="*/ 767513 h 2237474"/>
              <a:gd name="connsiteX16" fmla="*/ 10167995 w 12192000"/>
              <a:gd name="connsiteY16" fmla="*/ 760843 h 2237474"/>
              <a:gd name="connsiteX17" fmla="*/ 9997044 w 12192000"/>
              <a:gd name="connsiteY17" fmla="*/ 780129 h 2237474"/>
              <a:gd name="connsiteX18" fmla="*/ 9943887 w 12192000"/>
              <a:gd name="connsiteY18" fmla="*/ 804141 h 2237474"/>
              <a:gd name="connsiteX19" fmla="*/ 9918248 w 12192000"/>
              <a:gd name="connsiteY19" fmla="*/ 816628 h 2237474"/>
              <a:gd name="connsiteX20" fmla="*/ 9767091 w 12192000"/>
              <a:gd name="connsiteY20" fmla="*/ 870550 h 2237474"/>
              <a:gd name="connsiteX21" fmla="*/ 9683005 w 12192000"/>
              <a:gd name="connsiteY21" fmla="*/ 894128 h 2237474"/>
              <a:gd name="connsiteX22" fmla="*/ 9594438 w 12192000"/>
              <a:gd name="connsiteY22" fmla="*/ 919051 h 2237474"/>
              <a:gd name="connsiteX23" fmla="*/ 9544189 w 12192000"/>
              <a:gd name="connsiteY23" fmla="*/ 938966 h 2237474"/>
              <a:gd name="connsiteX24" fmla="*/ 9500499 w 12192000"/>
              <a:gd name="connsiteY24" fmla="*/ 954680 h 2237474"/>
              <a:gd name="connsiteX25" fmla="*/ 9428195 w 12192000"/>
              <a:gd name="connsiteY25" fmla="*/ 986225 h 2237474"/>
              <a:gd name="connsiteX26" fmla="*/ 9410017 w 12192000"/>
              <a:gd name="connsiteY26" fmla="*/ 993931 h 2237474"/>
              <a:gd name="connsiteX27" fmla="*/ 9392919 w 12192000"/>
              <a:gd name="connsiteY27" fmla="*/ 994656 h 2237474"/>
              <a:gd name="connsiteX28" fmla="*/ 9268019 w 12192000"/>
              <a:gd name="connsiteY28" fmla="*/ 1007442 h 2237474"/>
              <a:gd name="connsiteX29" fmla="*/ 9234662 w 12192000"/>
              <a:gd name="connsiteY29" fmla="*/ 1023056 h 2237474"/>
              <a:gd name="connsiteX30" fmla="*/ 9181033 w 12192000"/>
              <a:gd name="connsiteY30" fmla="*/ 1037921 h 2237474"/>
              <a:gd name="connsiteX31" fmla="*/ 9155969 w 12192000"/>
              <a:gd name="connsiteY31" fmla="*/ 1046804 h 2237474"/>
              <a:gd name="connsiteX32" fmla="*/ 9133985 w 12192000"/>
              <a:gd name="connsiteY32" fmla="*/ 1046450 h 2237474"/>
              <a:gd name="connsiteX33" fmla="*/ 9003462 w 12192000"/>
              <a:gd name="connsiteY33" fmla="*/ 1042406 h 2237474"/>
              <a:gd name="connsiteX34" fmla="*/ 8968445 w 12192000"/>
              <a:gd name="connsiteY34" fmla="*/ 1052169 h 2237474"/>
              <a:gd name="connsiteX35" fmla="*/ 8886001 w 12192000"/>
              <a:gd name="connsiteY35" fmla="*/ 1067468 h 2237474"/>
              <a:gd name="connsiteX36" fmla="*/ 8838610 w 12192000"/>
              <a:gd name="connsiteY36" fmla="*/ 1075091 h 2237474"/>
              <a:gd name="connsiteX37" fmla="*/ 8750383 w 12192000"/>
              <a:gd name="connsiteY37" fmla="*/ 1097387 h 2237474"/>
              <a:gd name="connsiteX38" fmla="*/ 8665605 w 12192000"/>
              <a:gd name="connsiteY38" fmla="*/ 1110791 h 2237474"/>
              <a:gd name="connsiteX39" fmla="*/ 8584946 w 12192000"/>
              <a:gd name="connsiteY39" fmla="*/ 1135226 h 2237474"/>
              <a:gd name="connsiteX40" fmla="*/ 8419755 w 12192000"/>
              <a:gd name="connsiteY40" fmla="*/ 1216260 h 2237474"/>
              <a:gd name="connsiteX41" fmla="*/ 8411626 w 12192000"/>
              <a:gd name="connsiteY41" fmla="*/ 1214397 h 2237474"/>
              <a:gd name="connsiteX42" fmla="*/ 8363469 w 12192000"/>
              <a:gd name="connsiteY42" fmla="*/ 1246658 h 2237474"/>
              <a:gd name="connsiteX43" fmla="*/ 8275497 w 12192000"/>
              <a:gd name="connsiteY43" fmla="*/ 1264396 h 2237474"/>
              <a:gd name="connsiteX44" fmla="*/ 8206287 w 12192000"/>
              <a:gd name="connsiteY44" fmla="*/ 1273060 h 2237474"/>
              <a:gd name="connsiteX45" fmla="*/ 8139997 w 12192000"/>
              <a:gd name="connsiteY45" fmla="*/ 1282713 h 2237474"/>
              <a:gd name="connsiteX46" fmla="*/ 8074238 w 12192000"/>
              <a:gd name="connsiteY46" fmla="*/ 1301895 h 2237474"/>
              <a:gd name="connsiteX47" fmla="*/ 7942099 w 12192000"/>
              <a:gd name="connsiteY47" fmla="*/ 1336332 h 2237474"/>
              <a:gd name="connsiteX48" fmla="*/ 7902328 w 12192000"/>
              <a:gd name="connsiteY48" fmla="*/ 1345865 h 2237474"/>
              <a:gd name="connsiteX49" fmla="*/ 7840612 w 12192000"/>
              <a:gd name="connsiteY49" fmla="*/ 1369373 h 2237474"/>
              <a:gd name="connsiteX50" fmla="*/ 7786819 w 12192000"/>
              <a:gd name="connsiteY50" fmla="*/ 1378970 h 2237474"/>
              <a:gd name="connsiteX51" fmla="*/ 7548172 w 12192000"/>
              <a:gd name="connsiteY51" fmla="*/ 1417460 h 2237474"/>
              <a:gd name="connsiteX52" fmla="*/ 7483437 w 12192000"/>
              <a:gd name="connsiteY52" fmla="*/ 1478152 h 2237474"/>
              <a:gd name="connsiteX53" fmla="*/ 7377870 w 12192000"/>
              <a:gd name="connsiteY53" fmla="*/ 1523319 h 2237474"/>
              <a:gd name="connsiteX54" fmla="*/ 7230737 w 12192000"/>
              <a:gd name="connsiteY54" fmla="*/ 1562633 h 2237474"/>
              <a:gd name="connsiteX55" fmla="*/ 7224458 w 12192000"/>
              <a:gd name="connsiteY55" fmla="*/ 1573008 h 2237474"/>
              <a:gd name="connsiteX56" fmla="*/ 7183121 w 12192000"/>
              <a:gd name="connsiteY56" fmla="*/ 1595162 h 2237474"/>
              <a:gd name="connsiteX57" fmla="*/ 7164601 w 12192000"/>
              <a:gd name="connsiteY57" fmla="*/ 1606490 h 2237474"/>
              <a:gd name="connsiteX58" fmla="*/ 7031309 w 12192000"/>
              <a:gd name="connsiteY58" fmla="*/ 1619451 h 2237474"/>
              <a:gd name="connsiteX59" fmla="*/ 6900177 w 12192000"/>
              <a:gd name="connsiteY59" fmla="*/ 1636016 h 2237474"/>
              <a:gd name="connsiteX60" fmla="*/ 6795372 w 12192000"/>
              <a:gd name="connsiteY60" fmla="*/ 1644845 h 2237474"/>
              <a:gd name="connsiteX61" fmla="*/ 6692251 w 12192000"/>
              <a:gd name="connsiteY61" fmla="*/ 1656357 h 2237474"/>
              <a:gd name="connsiteX62" fmla="*/ 6655235 w 12192000"/>
              <a:gd name="connsiteY62" fmla="*/ 1661869 h 2237474"/>
              <a:gd name="connsiteX63" fmla="*/ 6554894 w 12192000"/>
              <a:gd name="connsiteY63" fmla="*/ 1664428 h 2237474"/>
              <a:gd name="connsiteX64" fmla="*/ 6516595 w 12192000"/>
              <a:gd name="connsiteY64" fmla="*/ 1667475 h 2237474"/>
              <a:gd name="connsiteX65" fmla="*/ 6508541 w 12192000"/>
              <a:gd name="connsiteY65" fmla="*/ 1668757 h 2237474"/>
              <a:gd name="connsiteX66" fmla="*/ 6471012 w 12192000"/>
              <a:gd name="connsiteY66" fmla="*/ 1678604 h 2237474"/>
              <a:gd name="connsiteX67" fmla="*/ 6364035 w 12192000"/>
              <a:gd name="connsiteY67" fmla="*/ 1667683 h 2237474"/>
              <a:gd name="connsiteX68" fmla="*/ 6280959 w 12192000"/>
              <a:gd name="connsiteY68" fmla="*/ 1689329 h 2237474"/>
              <a:gd name="connsiteX69" fmla="*/ 6243319 w 12192000"/>
              <a:gd name="connsiteY69" fmla="*/ 1695560 h 2237474"/>
              <a:gd name="connsiteX70" fmla="*/ 6098321 w 12192000"/>
              <a:gd name="connsiteY70" fmla="*/ 1721646 h 2237474"/>
              <a:gd name="connsiteX71" fmla="*/ 5880652 w 12192000"/>
              <a:gd name="connsiteY71" fmla="*/ 1779643 h 2237474"/>
              <a:gd name="connsiteX72" fmla="*/ 5785959 w 12192000"/>
              <a:gd name="connsiteY72" fmla="*/ 1775307 h 2237474"/>
              <a:gd name="connsiteX73" fmla="*/ 5643534 w 12192000"/>
              <a:gd name="connsiteY73" fmla="*/ 1802919 h 2237474"/>
              <a:gd name="connsiteX74" fmla="*/ 5518799 w 12192000"/>
              <a:gd name="connsiteY74" fmla="*/ 1818312 h 2237474"/>
              <a:gd name="connsiteX75" fmla="*/ 5505014 w 12192000"/>
              <a:gd name="connsiteY75" fmla="*/ 1819259 h 2237474"/>
              <a:gd name="connsiteX76" fmla="*/ 5453307 w 12192000"/>
              <a:gd name="connsiteY76" fmla="*/ 1815450 h 2237474"/>
              <a:gd name="connsiteX77" fmla="*/ 5221533 w 12192000"/>
              <a:gd name="connsiteY77" fmla="*/ 1846950 h 2237474"/>
              <a:gd name="connsiteX78" fmla="*/ 5149802 w 12192000"/>
              <a:gd name="connsiteY78" fmla="*/ 1844846 h 2237474"/>
              <a:gd name="connsiteX79" fmla="*/ 5114927 w 12192000"/>
              <a:gd name="connsiteY79" fmla="*/ 1847827 h 2237474"/>
              <a:gd name="connsiteX80" fmla="*/ 5108970 w 12192000"/>
              <a:gd name="connsiteY80" fmla="*/ 1847935 h 2237474"/>
              <a:gd name="connsiteX81" fmla="*/ 5067961 w 12192000"/>
              <a:gd name="connsiteY81" fmla="*/ 1845917 h 2237474"/>
              <a:gd name="connsiteX82" fmla="*/ 5007075 w 12192000"/>
              <a:gd name="connsiteY82" fmla="*/ 1838626 h 2237474"/>
              <a:gd name="connsiteX83" fmla="*/ 4944087 w 12192000"/>
              <a:gd name="connsiteY83" fmla="*/ 1823332 h 2237474"/>
              <a:gd name="connsiteX84" fmla="*/ 4907662 w 12192000"/>
              <a:gd name="connsiteY84" fmla="*/ 1816900 h 2237474"/>
              <a:gd name="connsiteX85" fmla="*/ 4882386 w 12192000"/>
              <a:gd name="connsiteY85" fmla="*/ 1809844 h 2237474"/>
              <a:gd name="connsiteX86" fmla="*/ 4811440 w 12192000"/>
              <a:gd name="connsiteY86" fmla="*/ 1804655 h 2237474"/>
              <a:gd name="connsiteX87" fmla="*/ 4691075 w 12192000"/>
              <a:gd name="connsiteY87" fmla="*/ 1801389 h 2237474"/>
              <a:gd name="connsiteX88" fmla="*/ 4640313 w 12192000"/>
              <a:gd name="connsiteY88" fmla="*/ 1784307 h 2237474"/>
              <a:gd name="connsiteX89" fmla="*/ 4536503 w 12192000"/>
              <a:gd name="connsiteY89" fmla="*/ 1785334 h 2237474"/>
              <a:gd name="connsiteX90" fmla="*/ 4513724 w 12192000"/>
              <a:gd name="connsiteY90" fmla="*/ 1791996 h 2237474"/>
              <a:gd name="connsiteX91" fmla="*/ 4459810 w 12192000"/>
              <a:gd name="connsiteY91" fmla="*/ 1797886 h 2237474"/>
              <a:gd name="connsiteX92" fmla="*/ 4379064 w 12192000"/>
              <a:gd name="connsiteY92" fmla="*/ 1817177 h 2237474"/>
              <a:gd name="connsiteX93" fmla="*/ 4290981 w 12192000"/>
              <a:gd name="connsiteY93" fmla="*/ 1839677 h 2237474"/>
              <a:gd name="connsiteX94" fmla="*/ 4238372 w 12192000"/>
              <a:gd name="connsiteY94" fmla="*/ 1851480 h 2237474"/>
              <a:gd name="connsiteX95" fmla="*/ 4232517 w 12192000"/>
              <a:gd name="connsiteY95" fmla="*/ 1852567 h 2237474"/>
              <a:gd name="connsiteX96" fmla="*/ 4191732 w 12192000"/>
              <a:gd name="connsiteY96" fmla="*/ 1857328 h 2237474"/>
              <a:gd name="connsiteX97" fmla="*/ 4065532 w 12192000"/>
              <a:gd name="connsiteY97" fmla="*/ 1855477 h 2237474"/>
              <a:gd name="connsiteX98" fmla="*/ 4028460 w 12192000"/>
              <a:gd name="connsiteY98" fmla="*/ 1855137 h 2237474"/>
              <a:gd name="connsiteX99" fmla="*/ 4002267 w 12192000"/>
              <a:gd name="connsiteY99" fmla="*/ 1852352 h 2237474"/>
              <a:gd name="connsiteX100" fmla="*/ 3931396 w 12192000"/>
              <a:gd name="connsiteY100" fmla="*/ 1858915 h 2237474"/>
              <a:gd name="connsiteX101" fmla="*/ 3812162 w 12192000"/>
              <a:gd name="connsiteY101" fmla="*/ 1875501 h 2237474"/>
              <a:gd name="connsiteX102" fmla="*/ 3758105 w 12192000"/>
              <a:gd name="connsiteY102" fmla="*/ 1871856 h 2237474"/>
              <a:gd name="connsiteX103" fmla="*/ 3715896 w 12192000"/>
              <a:gd name="connsiteY103" fmla="*/ 1881552 h 2237474"/>
              <a:gd name="connsiteX104" fmla="*/ 3567259 w 12192000"/>
              <a:gd name="connsiteY104" fmla="*/ 1893482 h 2237474"/>
              <a:gd name="connsiteX105" fmla="*/ 3405770 w 12192000"/>
              <a:gd name="connsiteY105" fmla="*/ 1904591 h 2237474"/>
              <a:gd name="connsiteX106" fmla="*/ 3280097 w 12192000"/>
              <a:gd name="connsiteY106" fmla="*/ 1919610 h 2237474"/>
              <a:gd name="connsiteX107" fmla="*/ 3123424 w 12192000"/>
              <a:gd name="connsiteY107" fmla="*/ 1952930 h 2237474"/>
              <a:gd name="connsiteX108" fmla="*/ 3009910 w 12192000"/>
              <a:gd name="connsiteY108" fmla="*/ 1957866 h 2237474"/>
              <a:gd name="connsiteX109" fmla="*/ 2995934 w 12192000"/>
              <a:gd name="connsiteY109" fmla="*/ 1967085 h 2237474"/>
              <a:gd name="connsiteX110" fmla="*/ 2942858 w 12192000"/>
              <a:gd name="connsiteY110" fmla="*/ 1981367 h 2237474"/>
              <a:gd name="connsiteX111" fmla="*/ 2875436 w 12192000"/>
              <a:gd name="connsiteY111" fmla="*/ 1996977 h 2237474"/>
              <a:gd name="connsiteX112" fmla="*/ 2874892 w 12192000"/>
              <a:gd name="connsiteY112" fmla="*/ 1996085 h 2237474"/>
              <a:gd name="connsiteX113" fmla="*/ 2843662 w 12192000"/>
              <a:gd name="connsiteY113" fmla="*/ 1992498 h 2237474"/>
              <a:gd name="connsiteX114" fmla="*/ 2718916 w 12192000"/>
              <a:gd name="connsiteY114" fmla="*/ 1990867 h 2237474"/>
              <a:gd name="connsiteX115" fmla="*/ 2713522 w 12192000"/>
              <a:gd name="connsiteY115" fmla="*/ 1990173 h 2237474"/>
              <a:gd name="connsiteX116" fmla="*/ 2578178 w 12192000"/>
              <a:gd name="connsiteY116" fmla="*/ 1990531 h 2237474"/>
              <a:gd name="connsiteX117" fmla="*/ 2476147 w 12192000"/>
              <a:gd name="connsiteY117" fmla="*/ 1998305 h 2237474"/>
              <a:gd name="connsiteX118" fmla="*/ 2373568 w 12192000"/>
              <a:gd name="connsiteY118" fmla="*/ 2003219 h 2237474"/>
              <a:gd name="connsiteX119" fmla="*/ 2287219 w 12192000"/>
              <a:gd name="connsiteY119" fmla="*/ 1998750 h 2237474"/>
              <a:gd name="connsiteX120" fmla="*/ 2243069 w 12192000"/>
              <a:gd name="connsiteY120" fmla="*/ 2015111 h 2237474"/>
              <a:gd name="connsiteX121" fmla="*/ 2186609 w 12192000"/>
              <a:gd name="connsiteY121" fmla="*/ 2008263 h 2237474"/>
              <a:gd name="connsiteX122" fmla="*/ 2164831 w 12192000"/>
              <a:gd name="connsiteY122" fmla="*/ 2010143 h 2237474"/>
              <a:gd name="connsiteX123" fmla="*/ 2152836 w 12192000"/>
              <a:gd name="connsiteY123" fmla="*/ 2010048 h 2237474"/>
              <a:gd name="connsiteX124" fmla="*/ 2117102 w 12192000"/>
              <a:gd name="connsiteY124" fmla="*/ 2023004 h 2237474"/>
              <a:gd name="connsiteX125" fmla="*/ 2111935 w 12192000"/>
              <a:gd name="connsiteY125" fmla="*/ 2023163 h 2237474"/>
              <a:gd name="connsiteX126" fmla="*/ 2089991 w 12192000"/>
              <a:gd name="connsiteY126" fmla="*/ 2034193 h 2237474"/>
              <a:gd name="connsiteX127" fmla="*/ 2058061 w 12192000"/>
              <a:gd name="connsiteY127" fmla="*/ 2047942 h 2237474"/>
              <a:gd name="connsiteX128" fmla="*/ 2055737 w 12192000"/>
              <a:gd name="connsiteY128" fmla="*/ 2047704 h 2237474"/>
              <a:gd name="connsiteX129" fmla="*/ 2042244 w 12192000"/>
              <a:gd name="connsiteY129" fmla="*/ 2055560 h 2237474"/>
              <a:gd name="connsiteX130" fmla="*/ 1976224 w 12192000"/>
              <a:gd name="connsiteY130" fmla="*/ 2074257 h 2237474"/>
              <a:gd name="connsiteX131" fmla="*/ 1877728 w 12192000"/>
              <a:gd name="connsiteY131" fmla="*/ 2101004 h 2237474"/>
              <a:gd name="connsiteX132" fmla="*/ 1759056 w 12192000"/>
              <a:gd name="connsiteY132" fmla="*/ 2125608 h 2237474"/>
              <a:gd name="connsiteX133" fmla="*/ 1637948 w 12192000"/>
              <a:gd name="connsiteY133" fmla="*/ 2172597 h 2237474"/>
              <a:gd name="connsiteX134" fmla="*/ 1434549 w 12192000"/>
              <a:gd name="connsiteY134" fmla="*/ 2234522 h 2237474"/>
              <a:gd name="connsiteX135" fmla="*/ 1398481 w 12192000"/>
              <a:gd name="connsiteY135" fmla="*/ 2237074 h 2237474"/>
              <a:gd name="connsiteX136" fmla="*/ 1398407 w 12192000"/>
              <a:gd name="connsiteY136" fmla="*/ 2237095 h 2237474"/>
              <a:gd name="connsiteX137" fmla="*/ 1370962 w 12192000"/>
              <a:gd name="connsiteY137" fmla="*/ 2237474 h 2237474"/>
              <a:gd name="connsiteX138" fmla="*/ 1356367 w 12192000"/>
              <a:gd name="connsiteY138" fmla="*/ 2235089 h 2237474"/>
              <a:gd name="connsiteX139" fmla="*/ 1324828 w 12192000"/>
              <a:gd name="connsiteY139" fmla="*/ 2231968 h 2237474"/>
              <a:gd name="connsiteX140" fmla="*/ 1297744 w 12192000"/>
              <a:gd name="connsiteY140" fmla="*/ 2235849 h 2237474"/>
              <a:gd name="connsiteX141" fmla="*/ 1286236 w 12192000"/>
              <a:gd name="connsiteY141" fmla="*/ 2233135 h 2237474"/>
              <a:gd name="connsiteX142" fmla="*/ 1283504 w 12192000"/>
              <a:gd name="connsiteY142" fmla="*/ 2233797 h 2237474"/>
              <a:gd name="connsiteX143" fmla="*/ 1279765 w 12192000"/>
              <a:gd name="connsiteY143" fmla="*/ 2229639 h 2237474"/>
              <a:gd name="connsiteX144" fmla="*/ 1195347 w 12192000"/>
              <a:gd name="connsiteY144" fmla="*/ 2212354 h 2237474"/>
              <a:gd name="connsiteX145" fmla="*/ 970251 w 12192000"/>
              <a:gd name="connsiteY145" fmla="*/ 2221029 h 2237474"/>
              <a:gd name="connsiteX146" fmla="*/ 812914 w 12192000"/>
              <a:gd name="connsiteY146" fmla="*/ 2202752 h 2237474"/>
              <a:gd name="connsiteX147" fmla="*/ 800195 w 12192000"/>
              <a:gd name="connsiteY147" fmla="*/ 2209407 h 2237474"/>
              <a:gd name="connsiteX148" fmla="*/ 784978 w 12192000"/>
              <a:gd name="connsiteY148" fmla="*/ 2212360 h 2237474"/>
              <a:gd name="connsiteX149" fmla="*/ 681987 w 12192000"/>
              <a:gd name="connsiteY149" fmla="*/ 2216757 h 2237474"/>
              <a:gd name="connsiteX150" fmla="*/ 669923 w 12192000"/>
              <a:gd name="connsiteY150" fmla="*/ 2211682 h 2237474"/>
              <a:gd name="connsiteX151" fmla="*/ 648680 w 12192000"/>
              <a:gd name="connsiteY151" fmla="*/ 2206229 h 2237474"/>
              <a:gd name="connsiteX152" fmla="*/ 597225 w 12192000"/>
              <a:gd name="connsiteY152" fmla="*/ 2180999 h 2237474"/>
              <a:gd name="connsiteX153" fmla="*/ 558449 w 12192000"/>
              <a:gd name="connsiteY153" fmla="*/ 2182346 h 2237474"/>
              <a:gd name="connsiteX154" fmla="*/ 550517 w 12192000"/>
              <a:gd name="connsiteY154" fmla="*/ 2182060 h 2237474"/>
              <a:gd name="connsiteX155" fmla="*/ 550309 w 12192000"/>
              <a:gd name="connsiteY155" fmla="*/ 2181825 h 2237474"/>
              <a:gd name="connsiteX156" fmla="*/ 541836 w 12192000"/>
              <a:gd name="connsiteY156" fmla="*/ 2181063 h 2237474"/>
              <a:gd name="connsiteX157" fmla="*/ 536057 w 12192000"/>
              <a:gd name="connsiteY157" fmla="*/ 2181537 h 2237474"/>
              <a:gd name="connsiteX158" fmla="*/ 520671 w 12192000"/>
              <a:gd name="connsiteY158" fmla="*/ 2180980 h 2237474"/>
              <a:gd name="connsiteX159" fmla="*/ 515024 w 12192000"/>
              <a:gd name="connsiteY159" fmla="*/ 2179258 h 2237474"/>
              <a:gd name="connsiteX160" fmla="*/ 512278 w 12192000"/>
              <a:gd name="connsiteY160" fmla="*/ 2176369 h 2237474"/>
              <a:gd name="connsiteX161" fmla="*/ 480419 w 12192000"/>
              <a:gd name="connsiteY161" fmla="*/ 2167807 h 2237474"/>
              <a:gd name="connsiteX162" fmla="*/ 413835 w 12192000"/>
              <a:gd name="connsiteY162" fmla="*/ 2156783 h 2237474"/>
              <a:gd name="connsiteX163" fmla="*/ 376513 w 12192000"/>
              <a:gd name="connsiteY163" fmla="*/ 2154014 h 2237474"/>
              <a:gd name="connsiteX164" fmla="*/ 273386 w 12192000"/>
              <a:gd name="connsiteY164" fmla="*/ 2142551 h 2237474"/>
              <a:gd name="connsiteX165" fmla="*/ 169207 w 12192000"/>
              <a:gd name="connsiteY165" fmla="*/ 2128100 h 2237474"/>
              <a:gd name="connsiteX166" fmla="*/ 93149 w 12192000"/>
              <a:gd name="connsiteY166" fmla="*/ 2105324 h 2237474"/>
              <a:gd name="connsiteX167" fmla="*/ 88109 w 12192000"/>
              <a:gd name="connsiteY167" fmla="*/ 2106704 h 2237474"/>
              <a:gd name="connsiteX168" fmla="*/ 80022 w 12192000"/>
              <a:gd name="connsiteY168" fmla="*/ 2107254 h 2237474"/>
              <a:gd name="connsiteX169" fmla="*/ 79717 w 12192000"/>
              <a:gd name="connsiteY169" fmla="*/ 2107046 h 2237474"/>
              <a:gd name="connsiteX170" fmla="*/ 72352 w 12192000"/>
              <a:gd name="connsiteY170" fmla="*/ 2107991 h 2237474"/>
              <a:gd name="connsiteX171" fmla="*/ 37645 w 12192000"/>
              <a:gd name="connsiteY171" fmla="*/ 2115401 h 2237474"/>
              <a:gd name="connsiteX172" fmla="*/ 4572 w 12192000"/>
              <a:gd name="connsiteY172" fmla="*/ 2111091 h 2237474"/>
              <a:gd name="connsiteX173" fmla="*/ 0 w 12192000"/>
              <a:gd name="connsiteY173" fmla="*/ 2110468 h 2237474"/>
              <a:gd name="connsiteX174" fmla="*/ 0 w 12192000"/>
              <a:gd name="connsiteY174"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20512 w 12192000"/>
              <a:gd name="connsiteY6" fmla="*/ 745392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46594 w 12192000"/>
              <a:gd name="connsiteY12" fmla="*/ 765069 h 2237474"/>
              <a:gd name="connsiteX13" fmla="*/ 10739478 w 12192000"/>
              <a:gd name="connsiteY13" fmla="*/ 776841 h 2237474"/>
              <a:gd name="connsiteX14" fmla="*/ 10458762 w 12192000"/>
              <a:gd name="connsiteY14" fmla="*/ 755400 h 2237474"/>
              <a:gd name="connsiteX15" fmla="*/ 10211200 w 12192000"/>
              <a:gd name="connsiteY15" fmla="*/ 767513 h 2237474"/>
              <a:gd name="connsiteX16" fmla="*/ 10167995 w 12192000"/>
              <a:gd name="connsiteY16" fmla="*/ 760843 h 2237474"/>
              <a:gd name="connsiteX17" fmla="*/ 9997044 w 12192000"/>
              <a:gd name="connsiteY17" fmla="*/ 780129 h 2237474"/>
              <a:gd name="connsiteX18" fmla="*/ 9943887 w 12192000"/>
              <a:gd name="connsiteY18" fmla="*/ 804141 h 2237474"/>
              <a:gd name="connsiteX19" fmla="*/ 9918248 w 12192000"/>
              <a:gd name="connsiteY19" fmla="*/ 816628 h 2237474"/>
              <a:gd name="connsiteX20" fmla="*/ 9767091 w 12192000"/>
              <a:gd name="connsiteY20" fmla="*/ 870550 h 2237474"/>
              <a:gd name="connsiteX21" fmla="*/ 9683005 w 12192000"/>
              <a:gd name="connsiteY21" fmla="*/ 894128 h 2237474"/>
              <a:gd name="connsiteX22" fmla="*/ 9594438 w 12192000"/>
              <a:gd name="connsiteY22" fmla="*/ 919051 h 2237474"/>
              <a:gd name="connsiteX23" fmla="*/ 9544189 w 12192000"/>
              <a:gd name="connsiteY23" fmla="*/ 938966 h 2237474"/>
              <a:gd name="connsiteX24" fmla="*/ 9500499 w 12192000"/>
              <a:gd name="connsiteY24" fmla="*/ 954680 h 2237474"/>
              <a:gd name="connsiteX25" fmla="*/ 9428195 w 12192000"/>
              <a:gd name="connsiteY25" fmla="*/ 986225 h 2237474"/>
              <a:gd name="connsiteX26" fmla="*/ 9410017 w 12192000"/>
              <a:gd name="connsiteY26" fmla="*/ 993931 h 2237474"/>
              <a:gd name="connsiteX27" fmla="*/ 9392919 w 12192000"/>
              <a:gd name="connsiteY27" fmla="*/ 994656 h 2237474"/>
              <a:gd name="connsiteX28" fmla="*/ 9268019 w 12192000"/>
              <a:gd name="connsiteY28" fmla="*/ 1007442 h 2237474"/>
              <a:gd name="connsiteX29" fmla="*/ 9234662 w 12192000"/>
              <a:gd name="connsiteY29" fmla="*/ 1023056 h 2237474"/>
              <a:gd name="connsiteX30" fmla="*/ 9181033 w 12192000"/>
              <a:gd name="connsiteY30" fmla="*/ 1037921 h 2237474"/>
              <a:gd name="connsiteX31" fmla="*/ 9155969 w 12192000"/>
              <a:gd name="connsiteY31" fmla="*/ 1046804 h 2237474"/>
              <a:gd name="connsiteX32" fmla="*/ 9133985 w 12192000"/>
              <a:gd name="connsiteY32" fmla="*/ 1046450 h 2237474"/>
              <a:gd name="connsiteX33" fmla="*/ 9003462 w 12192000"/>
              <a:gd name="connsiteY33" fmla="*/ 1042406 h 2237474"/>
              <a:gd name="connsiteX34" fmla="*/ 8968445 w 12192000"/>
              <a:gd name="connsiteY34" fmla="*/ 1052169 h 2237474"/>
              <a:gd name="connsiteX35" fmla="*/ 8886001 w 12192000"/>
              <a:gd name="connsiteY35" fmla="*/ 1067468 h 2237474"/>
              <a:gd name="connsiteX36" fmla="*/ 8838610 w 12192000"/>
              <a:gd name="connsiteY36" fmla="*/ 1075091 h 2237474"/>
              <a:gd name="connsiteX37" fmla="*/ 8750383 w 12192000"/>
              <a:gd name="connsiteY37" fmla="*/ 1097387 h 2237474"/>
              <a:gd name="connsiteX38" fmla="*/ 8665605 w 12192000"/>
              <a:gd name="connsiteY38" fmla="*/ 1110791 h 2237474"/>
              <a:gd name="connsiteX39" fmla="*/ 8584946 w 12192000"/>
              <a:gd name="connsiteY39" fmla="*/ 1135226 h 2237474"/>
              <a:gd name="connsiteX40" fmla="*/ 8419755 w 12192000"/>
              <a:gd name="connsiteY40" fmla="*/ 1216260 h 2237474"/>
              <a:gd name="connsiteX41" fmla="*/ 8411626 w 12192000"/>
              <a:gd name="connsiteY41" fmla="*/ 1214397 h 2237474"/>
              <a:gd name="connsiteX42" fmla="*/ 8363469 w 12192000"/>
              <a:gd name="connsiteY42" fmla="*/ 1246658 h 2237474"/>
              <a:gd name="connsiteX43" fmla="*/ 8275497 w 12192000"/>
              <a:gd name="connsiteY43" fmla="*/ 1264396 h 2237474"/>
              <a:gd name="connsiteX44" fmla="*/ 8206287 w 12192000"/>
              <a:gd name="connsiteY44" fmla="*/ 1273060 h 2237474"/>
              <a:gd name="connsiteX45" fmla="*/ 8139997 w 12192000"/>
              <a:gd name="connsiteY45" fmla="*/ 1282713 h 2237474"/>
              <a:gd name="connsiteX46" fmla="*/ 8074238 w 12192000"/>
              <a:gd name="connsiteY46" fmla="*/ 1301895 h 2237474"/>
              <a:gd name="connsiteX47" fmla="*/ 7942099 w 12192000"/>
              <a:gd name="connsiteY47" fmla="*/ 1336332 h 2237474"/>
              <a:gd name="connsiteX48" fmla="*/ 7902328 w 12192000"/>
              <a:gd name="connsiteY48" fmla="*/ 1345865 h 2237474"/>
              <a:gd name="connsiteX49" fmla="*/ 7840612 w 12192000"/>
              <a:gd name="connsiteY49" fmla="*/ 1369373 h 2237474"/>
              <a:gd name="connsiteX50" fmla="*/ 7786819 w 12192000"/>
              <a:gd name="connsiteY50" fmla="*/ 1378970 h 2237474"/>
              <a:gd name="connsiteX51" fmla="*/ 7548172 w 12192000"/>
              <a:gd name="connsiteY51" fmla="*/ 1417460 h 2237474"/>
              <a:gd name="connsiteX52" fmla="*/ 7483437 w 12192000"/>
              <a:gd name="connsiteY52" fmla="*/ 1478152 h 2237474"/>
              <a:gd name="connsiteX53" fmla="*/ 7377870 w 12192000"/>
              <a:gd name="connsiteY53" fmla="*/ 1523319 h 2237474"/>
              <a:gd name="connsiteX54" fmla="*/ 7230737 w 12192000"/>
              <a:gd name="connsiteY54" fmla="*/ 1562633 h 2237474"/>
              <a:gd name="connsiteX55" fmla="*/ 7224458 w 12192000"/>
              <a:gd name="connsiteY55" fmla="*/ 1573008 h 2237474"/>
              <a:gd name="connsiteX56" fmla="*/ 7183121 w 12192000"/>
              <a:gd name="connsiteY56" fmla="*/ 1595162 h 2237474"/>
              <a:gd name="connsiteX57" fmla="*/ 7164601 w 12192000"/>
              <a:gd name="connsiteY57" fmla="*/ 1606490 h 2237474"/>
              <a:gd name="connsiteX58" fmla="*/ 7031309 w 12192000"/>
              <a:gd name="connsiteY58" fmla="*/ 1619451 h 2237474"/>
              <a:gd name="connsiteX59" fmla="*/ 6900177 w 12192000"/>
              <a:gd name="connsiteY59" fmla="*/ 1636016 h 2237474"/>
              <a:gd name="connsiteX60" fmla="*/ 6795372 w 12192000"/>
              <a:gd name="connsiteY60" fmla="*/ 1644845 h 2237474"/>
              <a:gd name="connsiteX61" fmla="*/ 6692251 w 12192000"/>
              <a:gd name="connsiteY61" fmla="*/ 1656357 h 2237474"/>
              <a:gd name="connsiteX62" fmla="*/ 6655235 w 12192000"/>
              <a:gd name="connsiteY62" fmla="*/ 1661869 h 2237474"/>
              <a:gd name="connsiteX63" fmla="*/ 6554894 w 12192000"/>
              <a:gd name="connsiteY63" fmla="*/ 1664428 h 2237474"/>
              <a:gd name="connsiteX64" fmla="*/ 6516595 w 12192000"/>
              <a:gd name="connsiteY64" fmla="*/ 1667475 h 2237474"/>
              <a:gd name="connsiteX65" fmla="*/ 6508541 w 12192000"/>
              <a:gd name="connsiteY65" fmla="*/ 1668757 h 2237474"/>
              <a:gd name="connsiteX66" fmla="*/ 6471012 w 12192000"/>
              <a:gd name="connsiteY66" fmla="*/ 1678604 h 2237474"/>
              <a:gd name="connsiteX67" fmla="*/ 6364035 w 12192000"/>
              <a:gd name="connsiteY67" fmla="*/ 1667683 h 2237474"/>
              <a:gd name="connsiteX68" fmla="*/ 6280959 w 12192000"/>
              <a:gd name="connsiteY68" fmla="*/ 1689329 h 2237474"/>
              <a:gd name="connsiteX69" fmla="*/ 6243319 w 12192000"/>
              <a:gd name="connsiteY69" fmla="*/ 1695560 h 2237474"/>
              <a:gd name="connsiteX70" fmla="*/ 6098321 w 12192000"/>
              <a:gd name="connsiteY70" fmla="*/ 1721646 h 2237474"/>
              <a:gd name="connsiteX71" fmla="*/ 5880652 w 12192000"/>
              <a:gd name="connsiteY71" fmla="*/ 1779643 h 2237474"/>
              <a:gd name="connsiteX72" fmla="*/ 5785959 w 12192000"/>
              <a:gd name="connsiteY72" fmla="*/ 1775307 h 2237474"/>
              <a:gd name="connsiteX73" fmla="*/ 5643534 w 12192000"/>
              <a:gd name="connsiteY73" fmla="*/ 1802919 h 2237474"/>
              <a:gd name="connsiteX74" fmla="*/ 5518799 w 12192000"/>
              <a:gd name="connsiteY74" fmla="*/ 1818312 h 2237474"/>
              <a:gd name="connsiteX75" fmla="*/ 5505014 w 12192000"/>
              <a:gd name="connsiteY75" fmla="*/ 1819259 h 2237474"/>
              <a:gd name="connsiteX76" fmla="*/ 5453307 w 12192000"/>
              <a:gd name="connsiteY76" fmla="*/ 1815450 h 2237474"/>
              <a:gd name="connsiteX77" fmla="*/ 5221533 w 12192000"/>
              <a:gd name="connsiteY77" fmla="*/ 1846950 h 2237474"/>
              <a:gd name="connsiteX78" fmla="*/ 5149802 w 12192000"/>
              <a:gd name="connsiteY78" fmla="*/ 1844846 h 2237474"/>
              <a:gd name="connsiteX79" fmla="*/ 5114927 w 12192000"/>
              <a:gd name="connsiteY79" fmla="*/ 1847827 h 2237474"/>
              <a:gd name="connsiteX80" fmla="*/ 5108970 w 12192000"/>
              <a:gd name="connsiteY80" fmla="*/ 1847935 h 2237474"/>
              <a:gd name="connsiteX81" fmla="*/ 5067961 w 12192000"/>
              <a:gd name="connsiteY81" fmla="*/ 1845917 h 2237474"/>
              <a:gd name="connsiteX82" fmla="*/ 5007075 w 12192000"/>
              <a:gd name="connsiteY82" fmla="*/ 1838626 h 2237474"/>
              <a:gd name="connsiteX83" fmla="*/ 4944087 w 12192000"/>
              <a:gd name="connsiteY83" fmla="*/ 1823332 h 2237474"/>
              <a:gd name="connsiteX84" fmla="*/ 4907662 w 12192000"/>
              <a:gd name="connsiteY84" fmla="*/ 1816900 h 2237474"/>
              <a:gd name="connsiteX85" fmla="*/ 4882386 w 12192000"/>
              <a:gd name="connsiteY85" fmla="*/ 1809844 h 2237474"/>
              <a:gd name="connsiteX86" fmla="*/ 4811440 w 12192000"/>
              <a:gd name="connsiteY86" fmla="*/ 1804655 h 2237474"/>
              <a:gd name="connsiteX87" fmla="*/ 4691075 w 12192000"/>
              <a:gd name="connsiteY87" fmla="*/ 1801389 h 2237474"/>
              <a:gd name="connsiteX88" fmla="*/ 4640313 w 12192000"/>
              <a:gd name="connsiteY88" fmla="*/ 1784307 h 2237474"/>
              <a:gd name="connsiteX89" fmla="*/ 4536503 w 12192000"/>
              <a:gd name="connsiteY89" fmla="*/ 1785334 h 2237474"/>
              <a:gd name="connsiteX90" fmla="*/ 4513724 w 12192000"/>
              <a:gd name="connsiteY90" fmla="*/ 1791996 h 2237474"/>
              <a:gd name="connsiteX91" fmla="*/ 4459810 w 12192000"/>
              <a:gd name="connsiteY91" fmla="*/ 1797886 h 2237474"/>
              <a:gd name="connsiteX92" fmla="*/ 4379064 w 12192000"/>
              <a:gd name="connsiteY92" fmla="*/ 1817177 h 2237474"/>
              <a:gd name="connsiteX93" fmla="*/ 4290981 w 12192000"/>
              <a:gd name="connsiteY93" fmla="*/ 1839677 h 2237474"/>
              <a:gd name="connsiteX94" fmla="*/ 4238372 w 12192000"/>
              <a:gd name="connsiteY94" fmla="*/ 1851480 h 2237474"/>
              <a:gd name="connsiteX95" fmla="*/ 4232517 w 12192000"/>
              <a:gd name="connsiteY95" fmla="*/ 1852567 h 2237474"/>
              <a:gd name="connsiteX96" fmla="*/ 4191732 w 12192000"/>
              <a:gd name="connsiteY96" fmla="*/ 1857328 h 2237474"/>
              <a:gd name="connsiteX97" fmla="*/ 4065532 w 12192000"/>
              <a:gd name="connsiteY97" fmla="*/ 1855477 h 2237474"/>
              <a:gd name="connsiteX98" fmla="*/ 4028460 w 12192000"/>
              <a:gd name="connsiteY98" fmla="*/ 1855137 h 2237474"/>
              <a:gd name="connsiteX99" fmla="*/ 4002267 w 12192000"/>
              <a:gd name="connsiteY99" fmla="*/ 1852352 h 2237474"/>
              <a:gd name="connsiteX100" fmla="*/ 3931396 w 12192000"/>
              <a:gd name="connsiteY100" fmla="*/ 1858915 h 2237474"/>
              <a:gd name="connsiteX101" fmla="*/ 3812162 w 12192000"/>
              <a:gd name="connsiteY101" fmla="*/ 1875501 h 2237474"/>
              <a:gd name="connsiteX102" fmla="*/ 3758105 w 12192000"/>
              <a:gd name="connsiteY102" fmla="*/ 1871856 h 2237474"/>
              <a:gd name="connsiteX103" fmla="*/ 3715896 w 12192000"/>
              <a:gd name="connsiteY103" fmla="*/ 1881552 h 2237474"/>
              <a:gd name="connsiteX104" fmla="*/ 3567259 w 12192000"/>
              <a:gd name="connsiteY104" fmla="*/ 1893482 h 2237474"/>
              <a:gd name="connsiteX105" fmla="*/ 3405770 w 12192000"/>
              <a:gd name="connsiteY105" fmla="*/ 1904591 h 2237474"/>
              <a:gd name="connsiteX106" fmla="*/ 3280097 w 12192000"/>
              <a:gd name="connsiteY106" fmla="*/ 1919610 h 2237474"/>
              <a:gd name="connsiteX107" fmla="*/ 3123424 w 12192000"/>
              <a:gd name="connsiteY107" fmla="*/ 1952930 h 2237474"/>
              <a:gd name="connsiteX108" fmla="*/ 3009910 w 12192000"/>
              <a:gd name="connsiteY108" fmla="*/ 1957866 h 2237474"/>
              <a:gd name="connsiteX109" fmla="*/ 2995934 w 12192000"/>
              <a:gd name="connsiteY109" fmla="*/ 1967085 h 2237474"/>
              <a:gd name="connsiteX110" fmla="*/ 2942858 w 12192000"/>
              <a:gd name="connsiteY110" fmla="*/ 1981367 h 2237474"/>
              <a:gd name="connsiteX111" fmla="*/ 2875436 w 12192000"/>
              <a:gd name="connsiteY111" fmla="*/ 1996977 h 2237474"/>
              <a:gd name="connsiteX112" fmla="*/ 2874892 w 12192000"/>
              <a:gd name="connsiteY112" fmla="*/ 1996085 h 2237474"/>
              <a:gd name="connsiteX113" fmla="*/ 2843662 w 12192000"/>
              <a:gd name="connsiteY113" fmla="*/ 1992498 h 2237474"/>
              <a:gd name="connsiteX114" fmla="*/ 2718916 w 12192000"/>
              <a:gd name="connsiteY114" fmla="*/ 1990867 h 2237474"/>
              <a:gd name="connsiteX115" fmla="*/ 2713522 w 12192000"/>
              <a:gd name="connsiteY115" fmla="*/ 1990173 h 2237474"/>
              <a:gd name="connsiteX116" fmla="*/ 2578178 w 12192000"/>
              <a:gd name="connsiteY116" fmla="*/ 1990531 h 2237474"/>
              <a:gd name="connsiteX117" fmla="*/ 2476147 w 12192000"/>
              <a:gd name="connsiteY117" fmla="*/ 1998305 h 2237474"/>
              <a:gd name="connsiteX118" fmla="*/ 2373568 w 12192000"/>
              <a:gd name="connsiteY118" fmla="*/ 2003219 h 2237474"/>
              <a:gd name="connsiteX119" fmla="*/ 2287219 w 12192000"/>
              <a:gd name="connsiteY119" fmla="*/ 1998750 h 2237474"/>
              <a:gd name="connsiteX120" fmla="*/ 2243069 w 12192000"/>
              <a:gd name="connsiteY120" fmla="*/ 2015111 h 2237474"/>
              <a:gd name="connsiteX121" fmla="*/ 2186609 w 12192000"/>
              <a:gd name="connsiteY121" fmla="*/ 2008263 h 2237474"/>
              <a:gd name="connsiteX122" fmla="*/ 2164831 w 12192000"/>
              <a:gd name="connsiteY122" fmla="*/ 2010143 h 2237474"/>
              <a:gd name="connsiteX123" fmla="*/ 2152836 w 12192000"/>
              <a:gd name="connsiteY123" fmla="*/ 2010048 h 2237474"/>
              <a:gd name="connsiteX124" fmla="*/ 2117102 w 12192000"/>
              <a:gd name="connsiteY124" fmla="*/ 2023004 h 2237474"/>
              <a:gd name="connsiteX125" fmla="*/ 2111935 w 12192000"/>
              <a:gd name="connsiteY125" fmla="*/ 2023163 h 2237474"/>
              <a:gd name="connsiteX126" fmla="*/ 2089991 w 12192000"/>
              <a:gd name="connsiteY126" fmla="*/ 2034193 h 2237474"/>
              <a:gd name="connsiteX127" fmla="*/ 2058061 w 12192000"/>
              <a:gd name="connsiteY127" fmla="*/ 2047942 h 2237474"/>
              <a:gd name="connsiteX128" fmla="*/ 2055737 w 12192000"/>
              <a:gd name="connsiteY128" fmla="*/ 2047704 h 2237474"/>
              <a:gd name="connsiteX129" fmla="*/ 2042244 w 12192000"/>
              <a:gd name="connsiteY129" fmla="*/ 2055560 h 2237474"/>
              <a:gd name="connsiteX130" fmla="*/ 1976224 w 12192000"/>
              <a:gd name="connsiteY130" fmla="*/ 2074257 h 2237474"/>
              <a:gd name="connsiteX131" fmla="*/ 1877728 w 12192000"/>
              <a:gd name="connsiteY131" fmla="*/ 2101004 h 2237474"/>
              <a:gd name="connsiteX132" fmla="*/ 1759056 w 12192000"/>
              <a:gd name="connsiteY132" fmla="*/ 2125608 h 2237474"/>
              <a:gd name="connsiteX133" fmla="*/ 1637948 w 12192000"/>
              <a:gd name="connsiteY133" fmla="*/ 2172597 h 2237474"/>
              <a:gd name="connsiteX134" fmla="*/ 1434549 w 12192000"/>
              <a:gd name="connsiteY134" fmla="*/ 2234522 h 2237474"/>
              <a:gd name="connsiteX135" fmla="*/ 1398481 w 12192000"/>
              <a:gd name="connsiteY135" fmla="*/ 2237074 h 2237474"/>
              <a:gd name="connsiteX136" fmla="*/ 1398407 w 12192000"/>
              <a:gd name="connsiteY136" fmla="*/ 2237095 h 2237474"/>
              <a:gd name="connsiteX137" fmla="*/ 1370962 w 12192000"/>
              <a:gd name="connsiteY137" fmla="*/ 2237474 h 2237474"/>
              <a:gd name="connsiteX138" fmla="*/ 1356367 w 12192000"/>
              <a:gd name="connsiteY138" fmla="*/ 2235089 h 2237474"/>
              <a:gd name="connsiteX139" fmla="*/ 1324828 w 12192000"/>
              <a:gd name="connsiteY139" fmla="*/ 2231968 h 2237474"/>
              <a:gd name="connsiteX140" fmla="*/ 1297744 w 12192000"/>
              <a:gd name="connsiteY140" fmla="*/ 2235849 h 2237474"/>
              <a:gd name="connsiteX141" fmla="*/ 1286236 w 12192000"/>
              <a:gd name="connsiteY141" fmla="*/ 2233135 h 2237474"/>
              <a:gd name="connsiteX142" fmla="*/ 1279765 w 12192000"/>
              <a:gd name="connsiteY142" fmla="*/ 2229639 h 2237474"/>
              <a:gd name="connsiteX143" fmla="*/ 1195347 w 12192000"/>
              <a:gd name="connsiteY143" fmla="*/ 2212354 h 2237474"/>
              <a:gd name="connsiteX144" fmla="*/ 970251 w 12192000"/>
              <a:gd name="connsiteY144" fmla="*/ 2221029 h 2237474"/>
              <a:gd name="connsiteX145" fmla="*/ 812914 w 12192000"/>
              <a:gd name="connsiteY145" fmla="*/ 2202752 h 2237474"/>
              <a:gd name="connsiteX146" fmla="*/ 800195 w 12192000"/>
              <a:gd name="connsiteY146" fmla="*/ 2209407 h 2237474"/>
              <a:gd name="connsiteX147" fmla="*/ 784978 w 12192000"/>
              <a:gd name="connsiteY147" fmla="*/ 2212360 h 2237474"/>
              <a:gd name="connsiteX148" fmla="*/ 681987 w 12192000"/>
              <a:gd name="connsiteY148" fmla="*/ 2216757 h 2237474"/>
              <a:gd name="connsiteX149" fmla="*/ 669923 w 12192000"/>
              <a:gd name="connsiteY149" fmla="*/ 2211682 h 2237474"/>
              <a:gd name="connsiteX150" fmla="*/ 648680 w 12192000"/>
              <a:gd name="connsiteY150" fmla="*/ 2206229 h 2237474"/>
              <a:gd name="connsiteX151" fmla="*/ 597225 w 12192000"/>
              <a:gd name="connsiteY151" fmla="*/ 2180999 h 2237474"/>
              <a:gd name="connsiteX152" fmla="*/ 558449 w 12192000"/>
              <a:gd name="connsiteY152" fmla="*/ 2182346 h 2237474"/>
              <a:gd name="connsiteX153" fmla="*/ 550517 w 12192000"/>
              <a:gd name="connsiteY153" fmla="*/ 2182060 h 2237474"/>
              <a:gd name="connsiteX154" fmla="*/ 550309 w 12192000"/>
              <a:gd name="connsiteY154" fmla="*/ 2181825 h 2237474"/>
              <a:gd name="connsiteX155" fmla="*/ 541836 w 12192000"/>
              <a:gd name="connsiteY155" fmla="*/ 2181063 h 2237474"/>
              <a:gd name="connsiteX156" fmla="*/ 536057 w 12192000"/>
              <a:gd name="connsiteY156" fmla="*/ 2181537 h 2237474"/>
              <a:gd name="connsiteX157" fmla="*/ 520671 w 12192000"/>
              <a:gd name="connsiteY157" fmla="*/ 2180980 h 2237474"/>
              <a:gd name="connsiteX158" fmla="*/ 515024 w 12192000"/>
              <a:gd name="connsiteY158" fmla="*/ 2179258 h 2237474"/>
              <a:gd name="connsiteX159" fmla="*/ 512278 w 12192000"/>
              <a:gd name="connsiteY159" fmla="*/ 2176369 h 2237474"/>
              <a:gd name="connsiteX160" fmla="*/ 480419 w 12192000"/>
              <a:gd name="connsiteY160" fmla="*/ 2167807 h 2237474"/>
              <a:gd name="connsiteX161" fmla="*/ 413835 w 12192000"/>
              <a:gd name="connsiteY161" fmla="*/ 2156783 h 2237474"/>
              <a:gd name="connsiteX162" fmla="*/ 376513 w 12192000"/>
              <a:gd name="connsiteY162" fmla="*/ 2154014 h 2237474"/>
              <a:gd name="connsiteX163" fmla="*/ 273386 w 12192000"/>
              <a:gd name="connsiteY163" fmla="*/ 2142551 h 2237474"/>
              <a:gd name="connsiteX164" fmla="*/ 169207 w 12192000"/>
              <a:gd name="connsiteY164" fmla="*/ 2128100 h 2237474"/>
              <a:gd name="connsiteX165" fmla="*/ 93149 w 12192000"/>
              <a:gd name="connsiteY165" fmla="*/ 2105324 h 2237474"/>
              <a:gd name="connsiteX166" fmla="*/ 88109 w 12192000"/>
              <a:gd name="connsiteY166" fmla="*/ 2106704 h 2237474"/>
              <a:gd name="connsiteX167" fmla="*/ 80022 w 12192000"/>
              <a:gd name="connsiteY167" fmla="*/ 2107254 h 2237474"/>
              <a:gd name="connsiteX168" fmla="*/ 79717 w 12192000"/>
              <a:gd name="connsiteY168" fmla="*/ 2107046 h 2237474"/>
              <a:gd name="connsiteX169" fmla="*/ 72352 w 12192000"/>
              <a:gd name="connsiteY169" fmla="*/ 2107991 h 2237474"/>
              <a:gd name="connsiteX170" fmla="*/ 37645 w 12192000"/>
              <a:gd name="connsiteY170" fmla="*/ 2115401 h 2237474"/>
              <a:gd name="connsiteX171" fmla="*/ 4572 w 12192000"/>
              <a:gd name="connsiteY171" fmla="*/ 2111091 h 2237474"/>
              <a:gd name="connsiteX172" fmla="*/ 0 w 12192000"/>
              <a:gd name="connsiteY172" fmla="*/ 2110468 h 2237474"/>
              <a:gd name="connsiteX173" fmla="*/ 0 w 12192000"/>
              <a:gd name="connsiteY173"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20512 w 12192000"/>
              <a:gd name="connsiteY6" fmla="*/ 745392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46594 w 12192000"/>
              <a:gd name="connsiteY12" fmla="*/ 765069 h 2237474"/>
              <a:gd name="connsiteX13" fmla="*/ 10739478 w 12192000"/>
              <a:gd name="connsiteY13" fmla="*/ 776841 h 2237474"/>
              <a:gd name="connsiteX14" fmla="*/ 10458762 w 12192000"/>
              <a:gd name="connsiteY14" fmla="*/ 755400 h 2237474"/>
              <a:gd name="connsiteX15" fmla="*/ 10211200 w 12192000"/>
              <a:gd name="connsiteY15" fmla="*/ 767513 h 2237474"/>
              <a:gd name="connsiteX16" fmla="*/ 10167995 w 12192000"/>
              <a:gd name="connsiteY16" fmla="*/ 760843 h 2237474"/>
              <a:gd name="connsiteX17" fmla="*/ 9997044 w 12192000"/>
              <a:gd name="connsiteY17" fmla="*/ 780129 h 2237474"/>
              <a:gd name="connsiteX18" fmla="*/ 9943887 w 12192000"/>
              <a:gd name="connsiteY18" fmla="*/ 804141 h 2237474"/>
              <a:gd name="connsiteX19" fmla="*/ 9918248 w 12192000"/>
              <a:gd name="connsiteY19" fmla="*/ 816628 h 2237474"/>
              <a:gd name="connsiteX20" fmla="*/ 9767091 w 12192000"/>
              <a:gd name="connsiteY20" fmla="*/ 870550 h 2237474"/>
              <a:gd name="connsiteX21" fmla="*/ 9683005 w 12192000"/>
              <a:gd name="connsiteY21" fmla="*/ 894128 h 2237474"/>
              <a:gd name="connsiteX22" fmla="*/ 9594438 w 12192000"/>
              <a:gd name="connsiteY22" fmla="*/ 919051 h 2237474"/>
              <a:gd name="connsiteX23" fmla="*/ 9544189 w 12192000"/>
              <a:gd name="connsiteY23" fmla="*/ 938966 h 2237474"/>
              <a:gd name="connsiteX24" fmla="*/ 9500499 w 12192000"/>
              <a:gd name="connsiteY24" fmla="*/ 954680 h 2237474"/>
              <a:gd name="connsiteX25" fmla="*/ 9428195 w 12192000"/>
              <a:gd name="connsiteY25" fmla="*/ 986225 h 2237474"/>
              <a:gd name="connsiteX26" fmla="*/ 9410017 w 12192000"/>
              <a:gd name="connsiteY26" fmla="*/ 993931 h 2237474"/>
              <a:gd name="connsiteX27" fmla="*/ 9392919 w 12192000"/>
              <a:gd name="connsiteY27" fmla="*/ 994656 h 2237474"/>
              <a:gd name="connsiteX28" fmla="*/ 9268019 w 12192000"/>
              <a:gd name="connsiteY28" fmla="*/ 1007442 h 2237474"/>
              <a:gd name="connsiteX29" fmla="*/ 9234662 w 12192000"/>
              <a:gd name="connsiteY29" fmla="*/ 1023056 h 2237474"/>
              <a:gd name="connsiteX30" fmla="*/ 9181033 w 12192000"/>
              <a:gd name="connsiteY30" fmla="*/ 1037921 h 2237474"/>
              <a:gd name="connsiteX31" fmla="*/ 9155969 w 12192000"/>
              <a:gd name="connsiteY31" fmla="*/ 1046804 h 2237474"/>
              <a:gd name="connsiteX32" fmla="*/ 9133985 w 12192000"/>
              <a:gd name="connsiteY32" fmla="*/ 1046450 h 2237474"/>
              <a:gd name="connsiteX33" fmla="*/ 9003462 w 12192000"/>
              <a:gd name="connsiteY33" fmla="*/ 1042406 h 2237474"/>
              <a:gd name="connsiteX34" fmla="*/ 8968445 w 12192000"/>
              <a:gd name="connsiteY34" fmla="*/ 1052169 h 2237474"/>
              <a:gd name="connsiteX35" fmla="*/ 8886001 w 12192000"/>
              <a:gd name="connsiteY35" fmla="*/ 1067468 h 2237474"/>
              <a:gd name="connsiteX36" fmla="*/ 8838610 w 12192000"/>
              <a:gd name="connsiteY36" fmla="*/ 1075091 h 2237474"/>
              <a:gd name="connsiteX37" fmla="*/ 8750383 w 12192000"/>
              <a:gd name="connsiteY37" fmla="*/ 1097387 h 2237474"/>
              <a:gd name="connsiteX38" fmla="*/ 8665605 w 12192000"/>
              <a:gd name="connsiteY38" fmla="*/ 1110791 h 2237474"/>
              <a:gd name="connsiteX39" fmla="*/ 8584946 w 12192000"/>
              <a:gd name="connsiteY39" fmla="*/ 1135226 h 2237474"/>
              <a:gd name="connsiteX40" fmla="*/ 8419755 w 12192000"/>
              <a:gd name="connsiteY40" fmla="*/ 1216260 h 2237474"/>
              <a:gd name="connsiteX41" fmla="*/ 8411626 w 12192000"/>
              <a:gd name="connsiteY41" fmla="*/ 1214397 h 2237474"/>
              <a:gd name="connsiteX42" fmla="*/ 8363469 w 12192000"/>
              <a:gd name="connsiteY42" fmla="*/ 1246658 h 2237474"/>
              <a:gd name="connsiteX43" fmla="*/ 8275497 w 12192000"/>
              <a:gd name="connsiteY43" fmla="*/ 1264396 h 2237474"/>
              <a:gd name="connsiteX44" fmla="*/ 8206287 w 12192000"/>
              <a:gd name="connsiteY44" fmla="*/ 1273060 h 2237474"/>
              <a:gd name="connsiteX45" fmla="*/ 8139997 w 12192000"/>
              <a:gd name="connsiteY45" fmla="*/ 1282713 h 2237474"/>
              <a:gd name="connsiteX46" fmla="*/ 8074238 w 12192000"/>
              <a:gd name="connsiteY46" fmla="*/ 1301895 h 2237474"/>
              <a:gd name="connsiteX47" fmla="*/ 7942099 w 12192000"/>
              <a:gd name="connsiteY47" fmla="*/ 1336332 h 2237474"/>
              <a:gd name="connsiteX48" fmla="*/ 7902328 w 12192000"/>
              <a:gd name="connsiteY48" fmla="*/ 1345865 h 2237474"/>
              <a:gd name="connsiteX49" fmla="*/ 7840612 w 12192000"/>
              <a:gd name="connsiteY49" fmla="*/ 1369373 h 2237474"/>
              <a:gd name="connsiteX50" fmla="*/ 7786819 w 12192000"/>
              <a:gd name="connsiteY50" fmla="*/ 1378970 h 2237474"/>
              <a:gd name="connsiteX51" fmla="*/ 7548172 w 12192000"/>
              <a:gd name="connsiteY51" fmla="*/ 1417460 h 2237474"/>
              <a:gd name="connsiteX52" fmla="*/ 7483437 w 12192000"/>
              <a:gd name="connsiteY52" fmla="*/ 1478152 h 2237474"/>
              <a:gd name="connsiteX53" fmla="*/ 7377870 w 12192000"/>
              <a:gd name="connsiteY53" fmla="*/ 1523319 h 2237474"/>
              <a:gd name="connsiteX54" fmla="*/ 7230737 w 12192000"/>
              <a:gd name="connsiteY54" fmla="*/ 1562633 h 2237474"/>
              <a:gd name="connsiteX55" fmla="*/ 7224458 w 12192000"/>
              <a:gd name="connsiteY55" fmla="*/ 1573008 h 2237474"/>
              <a:gd name="connsiteX56" fmla="*/ 7183121 w 12192000"/>
              <a:gd name="connsiteY56" fmla="*/ 1595162 h 2237474"/>
              <a:gd name="connsiteX57" fmla="*/ 7164601 w 12192000"/>
              <a:gd name="connsiteY57" fmla="*/ 1606490 h 2237474"/>
              <a:gd name="connsiteX58" fmla="*/ 7031309 w 12192000"/>
              <a:gd name="connsiteY58" fmla="*/ 1619451 h 2237474"/>
              <a:gd name="connsiteX59" fmla="*/ 6900177 w 12192000"/>
              <a:gd name="connsiteY59" fmla="*/ 1636016 h 2237474"/>
              <a:gd name="connsiteX60" fmla="*/ 6795372 w 12192000"/>
              <a:gd name="connsiteY60" fmla="*/ 1644845 h 2237474"/>
              <a:gd name="connsiteX61" fmla="*/ 6692251 w 12192000"/>
              <a:gd name="connsiteY61" fmla="*/ 1656357 h 2237474"/>
              <a:gd name="connsiteX62" fmla="*/ 6655235 w 12192000"/>
              <a:gd name="connsiteY62" fmla="*/ 1661869 h 2237474"/>
              <a:gd name="connsiteX63" fmla="*/ 6554894 w 12192000"/>
              <a:gd name="connsiteY63" fmla="*/ 1664428 h 2237474"/>
              <a:gd name="connsiteX64" fmla="*/ 6516595 w 12192000"/>
              <a:gd name="connsiteY64" fmla="*/ 1667475 h 2237474"/>
              <a:gd name="connsiteX65" fmla="*/ 6508541 w 12192000"/>
              <a:gd name="connsiteY65" fmla="*/ 1668757 h 2237474"/>
              <a:gd name="connsiteX66" fmla="*/ 6471012 w 12192000"/>
              <a:gd name="connsiteY66" fmla="*/ 1678604 h 2237474"/>
              <a:gd name="connsiteX67" fmla="*/ 6364035 w 12192000"/>
              <a:gd name="connsiteY67" fmla="*/ 1667683 h 2237474"/>
              <a:gd name="connsiteX68" fmla="*/ 6280959 w 12192000"/>
              <a:gd name="connsiteY68" fmla="*/ 1689329 h 2237474"/>
              <a:gd name="connsiteX69" fmla="*/ 6243319 w 12192000"/>
              <a:gd name="connsiteY69" fmla="*/ 1695560 h 2237474"/>
              <a:gd name="connsiteX70" fmla="*/ 6098321 w 12192000"/>
              <a:gd name="connsiteY70" fmla="*/ 1721646 h 2237474"/>
              <a:gd name="connsiteX71" fmla="*/ 5880652 w 12192000"/>
              <a:gd name="connsiteY71" fmla="*/ 1779643 h 2237474"/>
              <a:gd name="connsiteX72" fmla="*/ 5785959 w 12192000"/>
              <a:gd name="connsiteY72" fmla="*/ 1775307 h 2237474"/>
              <a:gd name="connsiteX73" fmla="*/ 5643534 w 12192000"/>
              <a:gd name="connsiteY73" fmla="*/ 1802919 h 2237474"/>
              <a:gd name="connsiteX74" fmla="*/ 5518799 w 12192000"/>
              <a:gd name="connsiteY74" fmla="*/ 1818312 h 2237474"/>
              <a:gd name="connsiteX75" fmla="*/ 5505014 w 12192000"/>
              <a:gd name="connsiteY75" fmla="*/ 1819259 h 2237474"/>
              <a:gd name="connsiteX76" fmla="*/ 5453307 w 12192000"/>
              <a:gd name="connsiteY76" fmla="*/ 1815450 h 2237474"/>
              <a:gd name="connsiteX77" fmla="*/ 5221533 w 12192000"/>
              <a:gd name="connsiteY77" fmla="*/ 1846950 h 2237474"/>
              <a:gd name="connsiteX78" fmla="*/ 5149802 w 12192000"/>
              <a:gd name="connsiteY78" fmla="*/ 1844846 h 2237474"/>
              <a:gd name="connsiteX79" fmla="*/ 5114927 w 12192000"/>
              <a:gd name="connsiteY79" fmla="*/ 1847827 h 2237474"/>
              <a:gd name="connsiteX80" fmla="*/ 5108970 w 12192000"/>
              <a:gd name="connsiteY80" fmla="*/ 1847935 h 2237474"/>
              <a:gd name="connsiteX81" fmla="*/ 5067961 w 12192000"/>
              <a:gd name="connsiteY81" fmla="*/ 1845917 h 2237474"/>
              <a:gd name="connsiteX82" fmla="*/ 5007075 w 12192000"/>
              <a:gd name="connsiteY82" fmla="*/ 1838626 h 2237474"/>
              <a:gd name="connsiteX83" fmla="*/ 4944087 w 12192000"/>
              <a:gd name="connsiteY83" fmla="*/ 1823332 h 2237474"/>
              <a:gd name="connsiteX84" fmla="*/ 4907662 w 12192000"/>
              <a:gd name="connsiteY84" fmla="*/ 1816900 h 2237474"/>
              <a:gd name="connsiteX85" fmla="*/ 4882386 w 12192000"/>
              <a:gd name="connsiteY85" fmla="*/ 1809844 h 2237474"/>
              <a:gd name="connsiteX86" fmla="*/ 4811440 w 12192000"/>
              <a:gd name="connsiteY86" fmla="*/ 1804655 h 2237474"/>
              <a:gd name="connsiteX87" fmla="*/ 4691075 w 12192000"/>
              <a:gd name="connsiteY87" fmla="*/ 1801389 h 2237474"/>
              <a:gd name="connsiteX88" fmla="*/ 4640313 w 12192000"/>
              <a:gd name="connsiteY88" fmla="*/ 1784307 h 2237474"/>
              <a:gd name="connsiteX89" fmla="*/ 4536503 w 12192000"/>
              <a:gd name="connsiteY89" fmla="*/ 1785334 h 2237474"/>
              <a:gd name="connsiteX90" fmla="*/ 4513724 w 12192000"/>
              <a:gd name="connsiteY90" fmla="*/ 1791996 h 2237474"/>
              <a:gd name="connsiteX91" fmla="*/ 4459810 w 12192000"/>
              <a:gd name="connsiteY91" fmla="*/ 1797886 h 2237474"/>
              <a:gd name="connsiteX92" fmla="*/ 4379064 w 12192000"/>
              <a:gd name="connsiteY92" fmla="*/ 1817177 h 2237474"/>
              <a:gd name="connsiteX93" fmla="*/ 4290981 w 12192000"/>
              <a:gd name="connsiteY93" fmla="*/ 1839677 h 2237474"/>
              <a:gd name="connsiteX94" fmla="*/ 4238372 w 12192000"/>
              <a:gd name="connsiteY94" fmla="*/ 1851480 h 2237474"/>
              <a:gd name="connsiteX95" fmla="*/ 4232517 w 12192000"/>
              <a:gd name="connsiteY95" fmla="*/ 1852567 h 2237474"/>
              <a:gd name="connsiteX96" fmla="*/ 4191732 w 12192000"/>
              <a:gd name="connsiteY96" fmla="*/ 1857328 h 2237474"/>
              <a:gd name="connsiteX97" fmla="*/ 4065532 w 12192000"/>
              <a:gd name="connsiteY97" fmla="*/ 1855477 h 2237474"/>
              <a:gd name="connsiteX98" fmla="*/ 4028460 w 12192000"/>
              <a:gd name="connsiteY98" fmla="*/ 1855137 h 2237474"/>
              <a:gd name="connsiteX99" fmla="*/ 4002267 w 12192000"/>
              <a:gd name="connsiteY99" fmla="*/ 1852352 h 2237474"/>
              <a:gd name="connsiteX100" fmla="*/ 3931396 w 12192000"/>
              <a:gd name="connsiteY100" fmla="*/ 1858915 h 2237474"/>
              <a:gd name="connsiteX101" fmla="*/ 3812162 w 12192000"/>
              <a:gd name="connsiteY101" fmla="*/ 1875501 h 2237474"/>
              <a:gd name="connsiteX102" fmla="*/ 3758105 w 12192000"/>
              <a:gd name="connsiteY102" fmla="*/ 1871856 h 2237474"/>
              <a:gd name="connsiteX103" fmla="*/ 3715896 w 12192000"/>
              <a:gd name="connsiteY103" fmla="*/ 1881552 h 2237474"/>
              <a:gd name="connsiteX104" fmla="*/ 3567259 w 12192000"/>
              <a:gd name="connsiteY104" fmla="*/ 1893482 h 2237474"/>
              <a:gd name="connsiteX105" fmla="*/ 3405770 w 12192000"/>
              <a:gd name="connsiteY105" fmla="*/ 1904591 h 2237474"/>
              <a:gd name="connsiteX106" fmla="*/ 3280097 w 12192000"/>
              <a:gd name="connsiteY106" fmla="*/ 1919610 h 2237474"/>
              <a:gd name="connsiteX107" fmla="*/ 3123424 w 12192000"/>
              <a:gd name="connsiteY107" fmla="*/ 1952930 h 2237474"/>
              <a:gd name="connsiteX108" fmla="*/ 3009910 w 12192000"/>
              <a:gd name="connsiteY108" fmla="*/ 1957866 h 2237474"/>
              <a:gd name="connsiteX109" fmla="*/ 2995934 w 12192000"/>
              <a:gd name="connsiteY109" fmla="*/ 1967085 h 2237474"/>
              <a:gd name="connsiteX110" fmla="*/ 2942858 w 12192000"/>
              <a:gd name="connsiteY110" fmla="*/ 1981367 h 2237474"/>
              <a:gd name="connsiteX111" fmla="*/ 2875436 w 12192000"/>
              <a:gd name="connsiteY111" fmla="*/ 1996977 h 2237474"/>
              <a:gd name="connsiteX112" fmla="*/ 2874892 w 12192000"/>
              <a:gd name="connsiteY112" fmla="*/ 1996085 h 2237474"/>
              <a:gd name="connsiteX113" fmla="*/ 2843662 w 12192000"/>
              <a:gd name="connsiteY113" fmla="*/ 1992498 h 2237474"/>
              <a:gd name="connsiteX114" fmla="*/ 2718916 w 12192000"/>
              <a:gd name="connsiteY114" fmla="*/ 1990867 h 2237474"/>
              <a:gd name="connsiteX115" fmla="*/ 2713522 w 12192000"/>
              <a:gd name="connsiteY115" fmla="*/ 1990173 h 2237474"/>
              <a:gd name="connsiteX116" fmla="*/ 2578178 w 12192000"/>
              <a:gd name="connsiteY116" fmla="*/ 1990531 h 2237474"/>
              <a:gd name="connsiteX117" fmla="*/ 2476147 w 12192000"/>
              <a:gd name="connsiteY117" fmla="*/ 1998305 h 2237474"/>
              <a:gd name="connsiteX118" fmla="*/ 2373568 w 12192000"/>
              <a:gd name="connsiteY118" fmla="*/ 2003219 h 2237474"/>
              <a:gd name="connsiteX119" fmla="*/ 2287219 w 12192000"/>
              <a:gd name="connsiteY119" fmla="*/ 1998750 h 2237474"/>
              <a:gd name="connsiteX120" fmla="*/ 2243069 w 12192000"/>
              <a:gd name="connsiteY120" fmla="*/ 2015111 h 2237474"/>
              <a:gd name="connsiteX121" fmla="*/ 2186609 w 12192000"/>
              <a:gd name="connsiteY121" fmla="*/ 2008263 h 2237474"/>
              <a:gd name="connsiteX122" fmla="*/ 2164831 w 12192000"/>
              <a:gd name="connsiteY122" fmla="*/ 2010143 h 2237474"/>
              <a:gd name="connsiteX123" fmla="*/ 2152836 w 12192000"/>
              <a:gd name="connsiteY123" fmla="*/ 2010048 h 2237474"/>
              <a:gd name="connsiteX124" fmla="*/ 2117102 w 12192000"/>
              <a:gd name="connsiteY124" fmla="*/ 2023004 h 2237474"/>
              <a:gd name="connsiteX125" fmla="*/ 2111935 w 12192000"/>
              <a:gd name="connsiteY125" fmla="*/ 2023163 h 2237474"/>
              <a:gd name="connsiteX126" fmla="*/ 2089991 w 12192000"/>
              <a:gd name="connsiteY126" fmla="*/ 2034193 h 2237474"/>
              <a:gd name="connsiteX127" fmla="*/ 2058061 w 12192000"/>
              <a:gd name="connsiteY127" fmla="*/ 2047942 h 2237474"/>
              <a:gd name="connsiteX128" fmla="*/ 2055737 w 12192000"/>
              <a:gd name="connsiteY128" fmla="*/ 2047704 h 2237474"/>
              <a:gd name="connsiteX129" fmla="*/ 2042244 w 12192000"/>
              <a:gd name="connsiteY129" fmla="*/ 2055560 h 2237474"/>
              <a:gd name="connsiteX130" fmla="*/ 1976224 w 12192000"/>
              <a:gd name="connsiteY130" fmla="*/ 2074257 h 2237474"/>
              <a:gd name="connsiteX131" fmla="*/ 1877728 w 12192000"/>
              <a:gd name="connsiteY131" fmla="*/ 2101004 h 2237474"/>
              <a:gd name="connsiteX132" fmla="*/ 1759056 w 12192000"/>
              <a:gd name="connsiteY132" fmla="*/ 2125608 h 2237474"/>
              <a:gd name="connsiteX133" fmla="*/ 1637948 w 12192000"/>
              <a:gd name="connsiteY133" fmla="*/ 2172597 h 2237474"/>
              <a:gd name="connsiteX134" fmla="*/ 1434549 w 12192000"/>
              <a:gd name="connsiteY134" fmla="*/ 2234522 h 2237474"/>
              <a:gd name="connsiteX135" fmla="*/ 1398481 w 12192000"/>
              <a:gd name="connsiteY135" fmla="*/ 2237074 h 2237474"/>
              <a:gd name="connsiteX136" fmla="*/ 1398407 w 12192000"/>
              <a:gd name="connsiteY136" fmla="*/ 2237095 h 2237474"/>
              <a:gd name="connsiteX137" fmla="*/ 1370962 w 12192000"/>
              <a:gd name="connsiteY137" fmla="*/ 2237474 h 2237474"/>
              <a:gd name="connsiteX138" fmla="*/ 1356367 w 12192000"/>
              <a:gd name="connsiteY138" fmla="*/ 2235089 h 2237474"/>
              <a:gd name="connsiteX139" fmla="*/ 1324828 w 12192000"/>
              <a:gd name="connsiteY139" fmla="*/ 2231968 h 2237474"/>
              <a:gd name="connsiteX140" fmla="*/ 1297744 w 12192000"/>
              <a:gd name="connsiteY140" fmla="*/ 2235849 h 2237474"/>
              <a:gd name="connsiteX141" fmla="*/ 1279765 w 12192000"/>
              <a:gd name="connsiteY141" fmla="*/ 2229639 h 2237474"/>
              <a:gd name="connsiteX142" fmla="*/ 1195347 w 12192000"/>
              <a:gd name="connsiteY142" fmla="*/ 2212354 h 2237474"/>
              <a:gd name="connsiteX143" fmla="*/ 970251 w 12192000"/>
              <a:gd name="connsiteY143" fmla="*/ 2221029 h 2237474"/>
              <a:gd name="connsiteX144" fmla="*/ 812914 w 12192000"/>
              <a:gd name="connsiteY144" fmla="*/ 2202752 h 2237474"/>
              <a:gd name="connsiteX145" fmla="*/ 800195 w 12192000"/>
              <a:gd name="connsiteY145" fmla="*/ 2209407 h 2237474"/>
              <a:gd name="connsiteX146" fmla="*/ 784978 w 12192000"/>
              <a:gd name="connsiteY146" fmla="*/ 2212360 h 2237474"/>
              <a:gd name="connsiteX147" fmla="*/ 681987 w 12192000"/>
              <a:gd name="connsiteY147" fmla="*/ 2216757 h 2237474"/>
              <a:gd name="connsiteX148" fmla="*/ 669923 w 12192000"/>
              <a:gd name="connsiteY148" fmla="*/ 2211682 h 2237474"/>
              <a:gd name="connsiteX149" fmla="*/ 648680 w 12192000"/>
              <a:gd name="connsiteY149" fmla="*/ 2206229 h 2237474"/>
              <a:gd name="connsiteX150" fmla="*/ 597225 w 12192000"/>
              <a:gd name="connsiteY150" fmla="*/ 2180999 h 2237474"/>
              <a:gd name="connsiteX151" fmla="*/ 558449 w 12192000"/>
              <a:gd name="connsiteY151" fmla="*/ 2182346 h 2237474"/>
              <a:gd name="connsiteX152" fmla="*/ 550517 w 12192000"/>
              <a:gd name="connsiteY152" fmla="*/ 2182060 h 2237474"/>
              <a:gd name="connsiteX153" fmla="*/ 550309 w 12192000"/>
              <a:gd name="connsiteY153" fmla="*/ 2181825 h 2237474"/>
              <a:gd name="connsiteX154" fmla="*/ 541836 w 12192000"/>
              <a:gd name="connsiteY154" fmla="*/ 2181063 h 2237474"/>
              <a:gd name="connsiteX155" fmla="*/ 536057 w 12192000"/>
              <a:gd name="connsiteY155" fmla="*/ 2181537 h 2237474"/>
              <a:gd name="connsiteX156" fmla="*/ 520671 w 12192000"/>
              <a:gd name="connsiteY156" fmla="*/ 2180980 h 2237474"/>
              <a:gd name="connsiteX157" fmla="*/ 515024 w 12192000"/>
              <a:gd name="connsiteY157" fmla="*/ 2179258 h 2237474"/>
              <a:gd name="connsiteX158" fmla="*/ 512278 w 12192000"/>
              <a:gd name="connsiteY158" fmla="*/ 2176369 h 2237474"/>
              <a:gd name="connsiteX159" fmla="*/ 480419 w 12192000"/>
              <a:gd name="connsiteY159" fmla="*/ 2167807 h 2237474"/>
              <a:gd name="connsiteX160" fmla="*/ 413835 w 12192000"/>
              <a:gd name="connsiteY160" fmla="*/ 2156783 h 2237474"/>
              <a:gd name="connsiteX161" fmla="*/ 376513 w 12192000"/>
              <a:gd name="connsiteY161" fmla="*/ 2154014 h 2237474"/>
              <a:gd name="connsiteX162" fmla="*/ 273386 w 12192000"/>
              <a:gd name="connsiteY162" fmla="*/ 2142551 h 2237474"/>
              <a:gd name="connsiteX163" fmla="*/ 169207 w 12192000"/>
              <a:gd name="connsiteY163" fmla="*/ 2128100 h 2237474"/>
              <a:gd name="connsiteX164" fmla="*/ 93149 w 12192000"/>
              <a:gd name="connsiteY164" fmla="*/ 2105324 h 2237474"/>
              <a:gd name="connsiteX165" fmla="*/ 88109 w 12192000"/>
              <a:gd name="connsiteY165" fmla="*/ 2106704 h 2237474"/>
              <a:gd name="connsiteX166" fmla="*/ 80022 w 12192000"/>
              <a:gd name="connsiteY166" fmla="*/ 2107254 h 2237474"/>
              <a:gd name="connsiteX167" fmla="*/ 79717 w 12192000"/>
              <a:gd name="connsiteY167" fmla="*/ 2107046 h 2237474"/>
              <a:gd name="connsiteX168" fmla="*/ 72352 w 12192000"/>
              <a:gd name="connsiteY168" fmla="*/ 2107991 h 2237474"/>
              <a:gd name="connsiteX169" fmla="*/ 37645 w 12192000"/>
              <a:gd name="connsiteY169" fmla="*/ 2115401 h 2237474"/>
              <a:gd name="connsiteX170" fmla="*/ 4572 w 12192000"/>
              <a:gd name="connsiteY170" fmla="*/ 2111091 h 2237474"/>
              <a:gd name="connsiteX171" fmla="*/ 0 w 12192000"/>
              <a:gd name="connsiteY171" fmla="*/ 2110468 h 2237474"/>
              <a:gd name="connsiteX172" fmla="*/ 0 w 12192000"/>
              <a:gd name="connsiteY172"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20512 w 12192000"/>
              <a:gd name="connsiteY6" fmla="*/ 745392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46594 w 12192000"/>
              <a:gd name="connsiteY12" fmla="*/ 765069 h 2237474"/>
              <a:gd name="connsiteX13" fmla="*/ 10739478 w 12192000"/>
              <a:gd name="connsiteY13" fmla="*/ 776841 h 2237474"/>
              <a:gd name="connsiteX14" fmla="*/ 10458762 w 12192000"/>
              <a:gd name="connsiteY14" fmla="*/ 755400 h 2237474"/>
              <a:gd name="connsiteX15" fmla="*/ 10211200 w 12192000"/>
              <a:gd name="connsiteY15" fmla="*/ 767513 h 2237474"/>
              <a:gd name="connsiteX16" fmla="*/ 10167995 w 12192000"/>
              <a:gd name="connsiteY16" fmla="*/ 760843 h 2237474"/>
              <a:gd name="connsiteX17" fmla="*/ 9997044 w 12192000"/>
              <a:gd name="connsiteY17" fmla="*/ 780129 h 2237474"/>
              <a:gd name="connsiteX18" fmla="*/ 9943887 w 12192000"/>
              <a:gd name="connsiteY18" fmla="*/ 804141 h 2237474"/>
              <a:gd name="connsiteX19" fmla="*/ 9918248 w 12192000"/>
              <a:gd name="connsiteY19" fmla="*/ 816628 h 2237474"/>
              <a:gd name="connsiteX20" fmla="*/ 9767091 w 12192000"/>
              <a:gd name="connsiteY20" fmla="*/ 870550 h 2237474"/>
              <a:gd name="connsiteX21" fmla="*/ 9683005 w 12192000"/>
              <a:gd name="connsiteY21" fmla="*/ 894128 h 2237474"/>
              <a:gd name="connsiteX22" fmla="*/ 9594438 w 12192000"/>
              <a:gd name="connsiteY22" fmla="*/ 919051 h 2237474"/>
              <a:gd name="connsiteX23" fmla="*/ 9544189 w 12192000"/>
              <a:gd name="connsiteY23" fmla="*/ 938966 h 2237474"/>
              <a:gd name="connsiteX24" fmla="*/ 9500499 w 12192000"/>
              <a:gd name="connsiteY24" fmla="*/ 954680 h 2237474"/>
              <a:gd name="connsiteX25" fmla="*/ 9428195 w 12192000"/>
              <a:gd name="connsiteY25" fmla="*/ 986225 h 2237474"/>
              <a:gd name="connsiteX26" fmla="*/ 9410017 w 12192000"/>
              <a:gd name="connsiteY26" fmla="*/ 993931 h 2237474"/>
              <a:gd name="connsiteX27" fmla="*/ 9392919 w 12192000"/>
              <a:gd name="connsiteY27" fmla="*/ 994656 h 2237474"/>
              <a:gd name="connsiteX28" fmla="*/ 9268019 w 12192000"/>
              <a:gd name="connsiteY28" fmla="*/ 1007442 h 2237474"/>
              <a:gd name="connsiteX29" fmla="*/ 9234662 w 12192000"/>
              <a:gd name="connsiteY29" fmla="*/ 1023056 h 2237474"/>
              <a:gd name="connsiteX30" fmla="*/ 9181033 w 12192000"/>
              <a:gd name="connsiteY30" fmla="*/ 1037921 h 2237474"/>
              <a:gd name="connsiteX31" fmla="*/ 9155969 w 12192000"/>
              <a:gd name="connsiteY31" fmla="*/ 1046804 h 2237474"/>
              <a:gd name="connsiteX32" fmla="*/ 9133985 w 12192000"/>
              <a:gd name="connsiteY32" fmla="*/ 1046450 h 2237474"/>
              <a:gd name="connsiteX33" fmla="*/ 9003462 w 12192000"/>
              <a:gd name="connsiteY33" fmla="*/ 1042406 h 2237474"/>
              <a:gd name="connsiteX34" fmla="*/ 8968445 w 12192000"/>
              <a:gd name="connsiteY34" fmla="*/ 1052169 h 2237474"/>
              <a:gd name="connsiteX35" fmla="*/ 8886001 w 12192000"/>
              <a:gd name="connsiteY35" fmla="*/ 1067468 h 2237474"/>
              <a:gd name="connsiteX36" fmla="*/ 8838610 w 12192000"/>
              <a:gd name="connsiteY36" fmla="*/ 1075091 h 2237474"/>
              <a:gd name="connsiteX37" fmla="*/ 8750383 w 12192000"/>
              <a:gd name="connsiteY37" fmla="*/ 1097387 h 2237474"/>
              <a:gd name="connsiteX38" fmla="*/ 8665605 w 12192000"/>
              <a:gd name="connsiteY38" fmla="*/ 1110791 h 2237474"/>
              <a:gd name="connsiteX39" fmla="*/ 8584946 w 12192000"/>
              <a:gd name="connsiteY39" fmla="*/ 1135226 h 2237474"/>
              <a:gd name="connsiteX40" fmla="*/ 8419755 w 12192000"/>
              <a:gd name="connsiteY40" fmla="*/ 1216260 h 2237474"/>
              <a:gd name="connsiteX41" fmla="*/ 8411626 w 12192000"/>
              <a:gd name="connsiteY41" fmla="*/ 1214397 h 2237474"/>
              <a:gd name="connsiteX42" fmla="*/ 8363469 w 12192000"/>
              <a:gd name="connsiteY42" fmla="*/ 1246658 h 2237474"/>
              <a:gd name="connsiteX43" fmla="*/ 8275497 w 12192000"/>
              <a:gd name="connsiteY43" fmla="*/ 1264396 h 2237474"/>
              <a:gd name="connsiteX44" fmla="*/ 8206287 w 12192000"/>
              <a:gd name="connsiteY44" fmla="*/ 1273060 h 2237474"/>
              <a:gd name="connsiteX45" fmla="*/ 8139997 w 12192000"/>
              <a:gd name="connsiteY45" fmla="*/ 1282713 h 2237474"/>
              <a:gd name="connsiteX46" fmla="*/ 8074238 w 12192000"/>
              <a:gd name="connsiteY46" fmla="*/ 1301895 h 2237474"/>
              <a:gd name="connsiteX47" fmla="*/ 7942099 w 12192000"/>
              <a:gd name="connsiteY47" fmla="*/ 1336332 h 2237474"/>
              <a:gd name="connsiteX48" fmla="*/ 7902328 w 12192000"/>
              <a:gd name="connsiteY48" fmla="*/ 1345865 h 2237474"/>
              <a:gd name="connsiteX49" fmla="*/ 7840612 w 12192000"/>
              <a:gd name="connsiteY49" fmla="*/ 1369373 h 2237474"/>
              <a:gd name="connsiteX50" fmla="*/ 7786819 w 12192000"/>
              <a:gd name="connsiteY50" fmla="*/ 1378970 h 2237474"/>
              <a:gd name="connsiteX51" fmla="*/ 7548172 w 12192000"/>
              <a:gd name="connsiteY51" fmla="*/ 1417460 h 2237474"/>
              <a:gd name="connsiteX52" fmla="*/ 7483437 w 12192000"/>
              <a:gd name="connsiteY52" fmla="*/ 1478152 h 2237474"/>
              <a:gd name="connsiteX53" fmla="*/ 7377870 w 12192000"/>
              <a:gd name="connsiteY53" fmla="*/ 1523319 h 2237474"/>
              <a:gd name="connsiteX54" fmla="*/ 7230737 w 12192000"/>
              <a:gd name="connsiteY54" fmla="*/ 1562633 h 2237474"/>
              <a:gd name="connsiteX55" fmla="*/ 7224458 w 12192000"/>
              <a:gd name="connsiteY55" fmla="*/ 1573008 h 2237474"/>
              <a:gd name="connsiteX56" fmla="*/ 7183121 w 12192000"/>
              <a:gd name="connsiteY56" fmla="*/ 1595162 h 2237474"/>
              <a:gd name="connsiteX57" fmla="*/ 7164601 w 12192000"/>
              <a:gd name="connsiteY57" fmla="*/ 1606490 h 2237474"/>
              <a:gd name="connsiteX58" fmla="*/ 7031309 w 12192000"/>
              <a:gd name="connsiteY58" fmla="*/ 1619451 h 2237474"/>
              <a:gd name="connsiteX59" fmla="*/ 6900177 w 12192000"/>
              <a:gd name="connsiteY59" fmla="*/ 1636016 h 2237474"/>
              <a:gd name="connsiteX60" fmla="*/ 6795372 w 12192000"/>
              <a:gd name="connsiteY60" fmla="*/ 1644845 h 2237474"/>
              <a:gd name="connsiteX61" fmla="*/ 6692251 w 12192000"/>
              <a:gd name="connsiteY61" fmla="*/ 1656357 h 2237474"/>
              <a:gd name="connsiteX62" fmla="*/ 6655235 w 12192000"/>
              <a:gd name="connsiteY62" fmla="*/ 1661869 h 2237474"/>
              <a:gd name="connsiteX63" fmla="*/ 6554894 w 12192000"/>
              <a:gd name="connsiteY63" fmla="*/ 1664428 h 2237474"/>
              <a:gd name="connsiteX64" fmla="*/ 6516595 w 12192000"/>
              <a:gd name="connsiteY64" fmla="*/ 1667475 h 2237474"/>
              <a:gd name="connsiteX65" fmla="*/ 6508541 w 12192000"/>
              <a:gd name="connsiteY65" fmla="*/ 1668757 h 2237474"/>
              <a:gd name="connsiteX66" fmla="*/ 6471012 w 12192000"/>
              <a:gd name="connsiteY66" fmla="*/ 1678604 h 2237474"/>
              <a:gd name="connsiteX67" fmla="*/ 6364035 w 12192000"/>
              <a:gd name="connsiteY67" fmla="*/ 1667683 h 2237474"/>
              <a:gd name="connsiteX68" fmla="*/ 6280959 w 12192000"/>
              <a:gd name="connsiteY68" fmla="*/ 1689329 h 2237474"/>
              <a:gd name="connsiteX69" fmla="*/ 6243319 w 12192000"/>
              <a:gd name="connsiteY69" fmla="*/ 1695560 h 2237474"/>
              <a:gd name="connsiteX70" fmla="*/ 6098321 w 12192000"/>
              <a:gd name="connsiteY70" fmla="*/ 1721646 h 2237474"/>
              <a:gd name="connsiteX71" fmla="*/ 5880652 w 12192000"/>
              <a:gd name="connsiteY71" fmla="*/ 1779643 h 2237474"/>
              <a:gd name="connsiteX72" fmla="*/ 5785959 w 12192000"/>
              <a:gd name="connsiteY72" fmla="*/ 1775307 h 2237474"/>
              <a:gd name="connsiteX73" fmla="*/ 5643534 w 12192000"/>
              <a:gd name="connsiteY73" fmla="*/ 1802919 h 2237474"/>
              <a:gd name="connsiteX74" fmla="*/ 5518799 w 12192000"/>
              <a:gd name="connsiteY74" fmla="*/ 1818312 h 2237474"/>
              <a:gd name="connsiteX75" fmla="*/ 5505014 w 12192000"/>
              <a:gd name="connsiteY75" fmla="*/ 1819259 h 2237474"/>
              <a:gd name="connsiteX76" fmla="*/ 5453307 w 12192000"/>
              <a:gd name="connsiteY76" fmla="*/ 1815450 h 2237474"/>
              <a:gd name="connsiteX77" fmla="*/ 5221533 w 12192000"/>
              <a:gd name="connsiteY77" fmla="*/ 1846950 h 2237474"/>
              <a:gd name="connsiteX78" fmla="*/ 5149802 w 12192000"/>
              <a:gd name="connsiteY78" fmla="*/ 1844846 h 2237474"/>
              <a:gd name="connsiteX79" fmla="*/ 5114927 w 12192000"/>
              <a:gd name="connsiteY79" fmla="*/ 1847827 h 2237474"/>
              <a:gd name="connsiteX80" fmla="*/ 5108970 w 12192000"/>
              <a:gd name="connsiteY80" fmla="*/ 1847935 h 2237474"/>
              <a:gd name="connsiteX81" fmla="*/ 5067961 w 12192000"/>
              <a:gd name="connsiteY81" fmla="*/ 1845917 h 2237474"/>
              <a:gd name="connsiteX82" fmla="*/ 5007075 w 12192000"/>
              <a:gd name="connsiteY82" fmla="*/ 1838626 h 2237474"/>
              <a:gd name="connsiteX83" fmla="*/ 4944087 w 12192000"/>
              <a:gd name="connsiteY83" fmla="*/ 1823332 h 2237474"/>
              <a:gd name="connsiteX84" fmla="*/ 4907662 w 12192000"/>
              <a:gd name="connsiteY84" fmla="*/ 1816900 h 2237474"/>
              <a:gd name="connsiteX85" fmla="*/ 4882386 w 12192000"/>
              <a:gd name="connsiteY85" fmla="*/ 1809844 h 2237474"/>
              <a:gd name="connsiteX86" fmla="*/ 4811440 w 12192000"/>
              <a:gd name="connsiteY86" fmla="*/ 1804655 h 2237474"/>
              <a:gd name="connsiteX87" fmla="*/ 4691075 w 12192000"/>
              <a:gd name="connsiteY87" fmla="*/ 1801389 h 2237474"/>
              <a:gd name="connsiteX88" fmla="*/ 4640313 w 12192000"/>
              <a:gd name="connsiteY88" fmla="*/ 1784307 h 2237474"/>
              <a:gd name="connsiteX89" fmla="*/ 4536503 w 12192000"/>
              <a:gd name="connsiteY89" fmla="*/ 1785334 h 2237474"/>
              <a:gd name="connsiteX90" fmla="*/ 4513724 w 12192000"/>
              <a:gd name="connsiteY90" fmla="*/ 1791996 h 2237474"/>
              <a:gd name="connsiteX91" fmla="*/ 4459810 w 12192000"/>
              <a:gd name="connsiteY91" fmla="*/ 1797886 h 2237474"/>
              <a:gd name="connsiteX92" fmla="*/ 4379064 w 12192000"/>
              <a:gd name="connsiteY92" fmla="*/ 1817177 h 2237474"/>
              <a:gd name="connsiteX93" fmla="*/ 4290981 w 12192000"/>
              <a:gd name="connsiteY93" fmla="*/ 1839677 h 2237474"/>
              <a:gd name="connsiteX94" fmla="*/ 4238372 w 12192000"/>
              <a:gd name="connsiteY94" fmla="*/ 1851480 h 2237474"/>
              <a:gd name="connsiteX95" fmla="*/ 4232517 w 12192000"/>
              <a:gd name="connsiteY95" fmla="*/ 1852567 h 2237474"/>
              <a:gd name="connsiteX96" fmla="*/ 4191732 w 12192000"/>
              <a:gd name="connsiteY96" fmla="*/ 1857328 h 2237474"/>
              <a:gd name="connsiteX97" fmla="*/ 4065532 w 12192000"/>
              <a:gd name="connsiteY97" fmla="*/ 1855477 h 2237474"/>
              <a:gd name="connsiteX98" fmla="*/ 4028460 w 12192000"/>
              <a:gd name="connsiteY98" fmla="*/ 1855137 h 2237474"/>
              <a:gd name="connsiteX99" fmla="*/ 4002267 w 12192000"/>
              <a:gd name="connsiteY99" fmla="*/ 1852352 h 2237474"/>
              <a:gd name="connsiteX100" fmla="*/ 3931396 w 12192000"/>
              <a:gd name="connsiteY100" fmla="*/ 1858915 h 2237474"/>
              <a:gd name="connsiteX101" fmla="*/ 3812162 w 12192000"/>
              <a:gd name="connsiteY101" fmla="*/ 1875501 h 2237474"/>
              <a:gd name="connsiteX102" fmla="*/ 3758105 w 12192000"/>
              <a:gd name="connsiteY102" fmla="*/ 1871856 h 2237474"/>
              <a:gd name="connsiteX103" fmla="*/ 3715896 w 12192000"/>
              <a:gd name="connsiteY103" fmla="*/ 1881552 h 2237474"/>
              <a:gd name="connsiteX104" fmla="*/ 3567259 w 12192000"/>
              <a:gd name="connsiteY104" fmla="*/ 1893482 h 2237474"/>
              <a:gd name="connsiteX105" fmla="*/ 3405770 w 12192000"/>
              <a:gd name="connsiteY105" fmla="*/ 1904591 h 2237474"/>
              <a:gd name="connsiteX106" fmla="*/ 3280097 w 12192000"/>
              <a:gd name="connsiteY106" fmla="*/ 1919610 h 2237474"/>
              <a:gd name="connsiteX107" fmla="*/ 3123424 w 12192000"/>
              <a:gd name="connsiteY107" fmla="*/ 1952930 h 2237474"/>
              <a:gd name="connsiteX108" fmla="*/ 3009910 w 12192000"/>
              <a:gd name="connsiteY108" fmla="*/ 1957866 h 2237474"/>
              <a:gd name="connsiteX109" fmla="*/ 2995934 w 12192000"/>
              <a:gd name="connsiteY109" fmla="*/ 1967085 h 2237474"/>
              <a:gd name="connsiteX110" fmla="*/ 2942858 w 12192000"/>
              <a:gd name="connsiteY110" fmla="*/ 1981367 h 2237474"/>
              <a:gd name="connsiteX111" fmla="*/ 2875436 w 12192000"/>
              <a:gd name="connsiteY111" fmla="*/ 1996977 h 2237474"/>
              <a:gd name="connsiteX112" fmla="*/ 2874892 w 12192000"/>
              <a:gd name="connsiteY112" fmla="*/ 1996085 h 2237474"/>
              <a:gd name="connsiteX113" fmla="*/ 2843662 w 12192000"/>
              <a:gd name="connsiteY113" fmla="*/ 1992498 h 2237474"/>
              <a:gd name="connsiteX114" fmla="*/ 2718916 w 12192000"/>
              <a:gd name="connsiteY114" fmla="*/ 1990867 h 2237474"/>
              <a:gd name="connsiteX115" fmla="*/ 2713522 w 12192000"/>
              <a:gd name="connsiteY115" fmla="*/ 1990173 h 2237474"/>
              <a:gd name="connsiteX116" fmla="*/ 2578178 w 12192000"/>
              <a:gd name="connsiteY116" fmla="*/ 1990531 h 2237474"/>
              <a:gd name="connsiteX117" fmla="*/ 2476147 w 12192000"/>
              <a:gd name="connsiteY117" fmla="*/ 1998305 h 2237474"/>
              <a:gd name="connsiteX118" fmla="*/ 2373568 w 12192000"/>
              <a:gd name="connsiteY118" fmla="*/ 2003219 h 2237474"/>
              <a:gd name="connsiteX119" fmla="*/ 2287219 w 12192000"/>
              <a:gd name="connsiteY119" fmla="*/ 1998750 h 2237474"/>
              <a:gd name="connsiteX120" fmla="*/ 2243069 w 12192000"/>
              <a:gd name="connsiteY120" fmla="*/ 2015111 h 2237474"/>
              <a:gd name="connsiteX121" fmla="*/ 2186609 w 12192000"/>
              <a:gd name="connsiteY121" fmla="*/ 2008263 h 2237474"/>
              <a:gd name="connsiteX122" fmla="*/ 2164831 w 12192000"/>
              <a:gd name="connsiteY122" fmla="*/ 2010143 h 2237474"/>
              <a:gd name="connsiteX123" fmla="*/ 2152836 w 12192000"/>
              <a:gd name="connsiteY123" fmla="*/ 2010048 h 2237474"/>
              <a:gd name="connsiteX124" fmla="*/ 2117102 w 12192000"/>
              <a:gd name="connsiteY124" fmla="*/ 2023004 h 2237474"/>
              <a:gd name="connsiteX125" fmla="*/ 2111935 w 12192000"/>
              <a:gd name="connsiteY125" fmla="*/ 2023163 h 2237474"/>
              <a:gd name="connsiteX126" fmla="*/ 2089991 w 12192000"/>
              <a:gd name="connsiteY126" fmla="*/ 2034193 h 2237474"/>
              <a:gd name="connsiteX127" fmla="*/ 2058061 w 12192000"/>
              <a:gd name="connsiteY127" fmla="*/ 2047942 h 2237474"/>
              <a:gd name="connsiteX128" fmla="*/ 2055737 w 12192000"/>
              <a:gd name="connsiteY128" fmla="*/ 2047704 h 2237474"/>
              <a:gd name="connsiteX129" fmla="*/ 2042244 w 12192000"/>
              <a:gd name="connsiteY129" fmla="*/ 2055560 h 2237474"/>
              <a:gd name="connsiteX130" fmla="*/ 1976224 w 12192000"/>
              <a:gd name="connsiteY130" fmla="*/ 2074257 h 2237474"/>
              <a:gd name="connsiteX131" fmla="*/ 1877728 w 12192000"/>
              <a:gd name="connsiteY131" fmla="*/ 2101004 h 2237474"/>
              <a:gd name="connsiteX132" fmla="*/ 1759056 w 12192000"/>
              <a:gd name="connsiteY132" fmla="*/ 2125608 h 2237474"/>
              <a:gd name="connsiteX133" fmla="*/ 1637948 w 12192000"/>
              <a:gd name="connsiteY133" fmla="*/ 2172597 h 2237474"/>
              <a:gd name="connsiteX134" fmla="*/ 1434549 w 12192000"/>
              <a:gd name="connsiteY134" fmla="*/ 2234522 h 2237474"/>
              <a:gd name="connsiteX135" fmla="*/ 1398481 w 12192000"/>
              <a:gd name="connsiteY135" fmla="*/ 2237074 h 2237474"/>
              <a:gd name="connsiteX136" fmla="*/ 1398407 w 12192000"/>
              <a:gd name="connsiteY136" fmla="*/ 2237095 h 2237474"/>
              <a:gd name="connsiteX137" fmla="*/ 1370962 w 12192000"/>
              <a:gd name="connsiteY137" fmla="*/ 2237474 h 2237474"/>
              <a:gd name="connsiteX138" fmla="*/ 1356367 w 12192000"/>
              <a:gd name="connsiteY138" fmla="*/ 2235089 h 2237474"/>
              <a:gd name="connsiteX139" fmla="*/ 1324828 w 12192000"/>
              <a:gd name="connsiteY139" fmla="*/ 2231968 h 2237474"/>
              <a:gd name="connsiteX140" fmla="*/ 1279765 w 12192000"/>
              <a:gd name="connsiteY140" fmla="*/ 2229639 h 2237474"/>
              <a:gd name="connsiteX141" fmla="*/ 1195347 w 12192000"/>
              <a:gd name="connsiteY141" fmla="*/ 2212354 h 2237474"/>
              <a:gd name="connsiteX142" fmla="*/ 970251 w 12192000"/>
              <a:gd name="connsiteY142" fmla="*/ 2221029 h 2237474"/>
              <a:gd name="connsiteX143" fmla="*/ 812914 w 12192000"/>
              <a:gd name="connsiteY143" fmla="*/ 2202752 h 2237474"/>
              <a:gd name="connsiteX144" fmla="*/ 800195 w 12192000"/>
              <a:gd name="connsiteY144" fmla="*/ 2209407 h 2237474"/>
              <a:gd name="connsiteX145" fmla="*/ 784978 w 12192000"/>
              <a:gd name="connsiteY145" fmla="*/ 2212360 h 2237474"/>
              <a:gd name="connsiteX146" fmla="*/ 681987 w 12192000"/>
              <a:gd name="connsiteY146" fmla="*/ 2216757 h 2237474"/>
              <a:gd name="connsiteX147" fmla="*/ 669923 w 12192000"/>
              <a:gd name="connsiteY147" fmla="*/ 2211682 h 2237474"/>
              <a:gd name="connsiteX148" fmla="*/ 648680 w 12192000"/>
              <a:gd name="connsiteY148" fmla="*/ 2206229 h 2237474"/>
              <a:gd name="connsiteX149" fmla="*/ 597225 w 12192000"/>
              <a:gd name="connsiteY149" fmla="*/ 2180999 h 2237474"/>
              <a:gd name="connsiteX150" fmla="*/ 558449 w 12192000"/>
              <a:gd name="connsiteY150" fmla="*/ 2182346 h 2237474"/>
              <a:gd name="connsiteX151" fmla="*/ 550517 w 12192000"/>
              <a:gd name="connsiteY151" fmla="*/ 2182060 h 2237474"/>
              <a:gd name="connsiteX152" fmla="*/ 550309 w 12192000"/>
              <a:gd name="connsiteY152" fmla="*/ 2181825 h 2237474"/>
              <a:gd name="connsiteX153" fmla="*/ 541836 w 12192000"/>
              <a:gd name="connsiteY153" fmla="*/ 2181063 h 2237474"/>
              <a:gd name="connsiteX154" fmla="*/ 536057 w 12192000"/>
              <a:gd name="connsiteY154" fmla="*/ 2181537 h 2237474"/>
              <a:gd name="connsiteX155" fmla="*/ 520671 w 12192000"/>
              <a:gd name="connsiteY155" fmla="*/ 2180980 h 2237474"/>
              <a:gd name="connsiteX156" fmla="*/ 515024 w 12192000"/>
              <a:gd name="connsiteY156" fmla="*/ 2179258 h 2237474"/>
              <a:gd name="connsiteX157" fmla="*/ 512278 w 12192000"/>
              <a:gd name="connsiteY157" fmla="*/ 2176369 h 2237474"/>
              <a:gd name="connsiteX158" fmla="*/ 480419 w 12192000"/>
              <a:gd name="connsiteY158" fmla="*/ 2167807 h 2237474"/>
              <a:gd name="connsiteX159" fmla="*/ 413835 w 12192000"/>
              <a:gd name="connsiteY159" fmla="*/ 2156783 h 2237474"/>
              <a:gd name="connsiteX160" fmla="*/ 376513 w 12192000"/>
              <a:gd name="connsiteY160" fmla="*/ 2154014 h 2237474"/>
              <a:gd name="connsiteX161" fmla="*/ 273386 w 12192000"/>
              <a:gd name="connsiteY161" fmla="*/ 2142551 h 2237474"/>
              <a:gd name="connsiteX162" fmla="*/ 169207 w 12192000"/>
              <a:gd name="connsiteY162" fmla="*/ 2128100 h 2237474"/>
              <a:gd name="connsiteX163" fmla="*/ 93149 w 12192000"/>
              <a:gd name="connsiteY163" fmla="*/ 2105324 h 2237474"/>
              <a:gd name="connsiteX164" fmla="*/ 88109 w 12192000"/>
              <a:gd name="connsiteY164" fmla="*/ 2106704 h 2237474"/>
              <a:gd name="connsiteX165" fmla="*/ 80022 w 12192000"/>
              <a:gd name="connsiteY165" fmla="*/ 2107254 h 2237474"/>
              <a:gd name="connsiteX166" fmla="*/ 79717 w 12192000"/>
              <a:gd name="connsiteY166" fmla="*/ 2107046 h 2237474"/>
              <a:gd name="connsiteX167" fmla="*/ 72352 w 12192000"/>
              <a:gd name="connsiteY167" fmla="*/ 2107991 h 2237474"/>
              <a:gd name="connsiteX168" fmla="*/ 37645 w 12192000"/>
              <a:gd name="connsiteY168" fmla="*/ 2115401 h 2237474"/>
              <a:gd name="connsiteX169" fmla="*/ 4572 w 12192000"/>
              <a:gd name="connsiteY169" fmla="*/ 2111091 h 2237474"/>
              <a:gd name="connsiteX170" fmla="*/ 0 w 12192000"/>
              <a:gd name="connsiteY170" fmla="*/ 2110468 h 2237474"/>
              <a:gd name="connsiteX171" fmla="*/ 0 w 12192000"/>
              <a:gd name="connsiteY171"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20512 w 12192000"/>
              <a:gd name="connsiteY6" fmla="*/ 745392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46594 w 12192000"/>
              <a:gd name="connsiteY12" fmla="*/ 765069 h 2237474"/>
              <a:gd name="connsiteX13" fmla="*/ 10739478 w 12192000"/>
              <a:gd name="connsiteY13" fmla="*/ 776841 h 2237474"/>
              <a:gd name="connsiteX14" fmla="*/ 10458762 w 12192000"/>
              <a:gd name="connsiteY14" fmla="*/ 755400 h 2237474"/>
              <a:gd name="connsiteX15" fmla="*/ 10211200 w 12192000"/>
              <a:gd name="connsiteY15" fmla="*/ 767513 h 2237474"/>
              <a:gd name="connsiteX16" fmla="*/ 10167995 w 12192000"/>
              <a:gd name="connsiteY16" fmla="*/ 760843 h 2237474"/>
              <a:gd name="connsiteX17" fmla="*/ 9997044 w 12192000"/>
              <a:gd name="connsiteY17" fmla="*/ 780129 h 2237474"/>
              <a:gd name="connsiteX18" fmla="*/ 9943887 w 12192000"/>
              <a:gd name="connsiteY18" fmla="*/ 804141 h 2237474"/>
              <a:gd name="connsiteX19" fmla="*/ 9918248 w 12192000"/>
              <a:gd name="connsiteY19" fmla="*/ 816628 h 2237474"/>
              <a:gd name="connsiteX20" fmla="*/ 9767091 w 12192000"/>
              <a:gd name="connsiteY20" fmla="*/ 870550 h 2237474"/>
              <a:gd name="connsiteX21" fmla="*/ 9683005 w 12192000"/>
              <a:gd name="connsiteY21" fmla="*/ 894128 h 2237474"/>
              <a:gd name="connsiteX22" fmla="*/ 9594438 w 12192000"/>
              <a:gd name="connsiteY22" fmla="*/ 919051 h 2237474"/>
              <a:gd name="connsiteX23" fmla="*/ 9544189 w 12192000"/>
              <a:gd name="connsiteY23" fmla="*/ 938966 h 2237474"/>
              <a:gd name="connsiteX24" fmla="*/ 9500499 w 12192000"/>
              <a:gd name="connsiteY24" fmla="*/ 954680 h 2237474"/>
              <a:gd name="connsiteX25" fmla="*/ 9428195 w 12192000"/>
              <a:gd name="connsiteY25" fmla="*/ 986225 h 2237474"/>
              <a:gd name="connsiteX26" fmla="*/ 9410017 w 12192000"/>
              <a:gd name="connsiteY26" fmla="*/ 993931 h 2237474"/>
              <a:gd name="connsiteX27" fmla="*/ 9392919 w 12192000"/>
              <a:gd name="connsiteY27" fmla="*/ 994656 h 2237474"/>
              <a:gd name="connsiteX28" fmla="*/ 9268019 w 12192000"/>
              <a:gd name="connsiteY28" fmla="*/ 1007442 h 2237474"/>
              <a:gd name="connsiteX29" fmla="*/ 9234662 w 12192000"/>
              <a:gd name="connsiteY29" fmla="*/ 1023056 h 2237474"/>
              <a:gd name="connsiteX30" fmla="*/ 9181033 w 12192000"/>
              <a:gd name="connsiteY30" fmla="*/ 1037921 h 2237474"/>
              <a:gd name="connsiteX31" fmla="*/ 9155969 w 12192000"/>
              <a:gd name="connsiteY31" fmla="*/ 1046804 h 2237474"/>
              <a:gd name="connsiteX32" fmla="*/ 9133985 w 12192000"/>
              <a:gd name="connsiteY32" fmla="*/ 1046450 h 2237474"/>
              <a:gd name="connsiteX33" fmla="*/ 9003462 w 12192000"/>
              <a:gd name="connsiteY33" fmla="*/ 1042406 h 2237474"/>
              <a:gd name="connsiteX34" fmla="*/ 8968445 w 12192000"/>
              <a:gd name="connsiteY34" fmla="*/ 1052169 h 2237474"/>
              <a:gd name="connsiteX35" fmla="*/ 8886001 w 12192000"/>
              <a:gd name="connsiteY35" fmla="*/ 1067468 h 2237474"/>
              <a:gd name="connsiteX36" fmla="*/ 8838610 w 12192000"/>
              <a:gd name="connsiteY36" fmla="*/ 1075091 h 2237474"/>
              <a:gd name="connsiteX37" fmla="*/ 8750383 w 12192000"/>
              <a:gd name="connsiteY37" fmla="*/ 1097387 h 2237474"/>
              <a:gd name="connsiteX38" fmla="*/ 8665605 w 12192000"/>
              <a:gd name="connsiteY38" fmla="*/ 1110791 h 2237474"/>
              <a:gd name="connsiteX39" fmla="*/ 8584946 w 12192000"/>
              <a:gd name="connsiteY39" fmla="*/ 1135226 h 2237474"/>
              <a:gd name="connsiteX40" fmla="*/ 8419755 w 12192000"/>
              <a:gd name="connsiteY40" fmla="*/ 1216260 h 2237474"/>
              <a:gd name="connsiteX41" fmla="*/ 8411626 w 12192000"/>
              <a:gd name="connsiteY41" fmla="*/ 1214397 h 2237474"/>
              <a:gd name="connsiteX42" fmla="*/ 8363469 w 12192000"/>
              <a:gd name="connsiteY42" fmla="*/ 1246658 h 2237474"/>
              <a:gd name="connsiteX43" fmla="*/ 8275497 w 12192000"/>
              <a:gd name="connsiteY43" fmla="*/ 1264396 h 2237474"/>
              <a:gd name="connsiteX44" fmla="*/ 8206287 w 12192000"/>
              <a:gd name="connsiteY44" fmla="*/ 1273060 h 2237474"/>
              <a:gd name="connsiteX45" fmla="*/ 8139997 w 12192000"/>
              <a:gd name="connsiteY45" fmla="*/ 1282713 h 2237474"/>
              <a:gd name="connsiteX46" fmla="*/ 8074238 w 12192000"/>
              <a:gd name="connsiteY46" fmla="*/ 1301895 h 2237474"/>
              <a:gd name="connsiteX47" fmla="*/ 7942099 w 12192000"/>
              <a:gd name="connsiteY47" fmla="*/ 1336332 h 2237474"/>
              <a:gd name="connsiteX48" fmla="*/ 7902328 w 12192000"/>
              <a:gd name="connsiteY48" fmla="*/ 1345865 h 2237474"/>
              <a:gd name="connsiteX49" fmla="*/ 7840612 w 12192000"/>
              <a:gd name="connsiteY49" fmla="*/ 1369373 h 2237474"/>
              <a:gd name="connsiteX50" fmla="*/ 7786819 w 12192000"/>
              <a:gd name="connsiteY50" fmla="*/ 1378970 h 2237474"/>
              <a:gd name="connsiteX51" fmla="*/ 7548172 w 12192000"/>
              <a:gd name="connsiteY51" fmla="*/ 1417460 h 2237474"/>
              <a:gd name="connsiteX52" fmla="*/ 7483437 w 12192000"/>
              <a:gd name="connsiteY52" fmla="*/ 1478152 h 2237474"/>
              <a:gd name="connsiteX53" fmla="*/ 7377870 w 12192000"/>
              <a:gd name="connsiteY53" fmla="*/ 1523319 h 2237474"/>
              <a:gd name="connsiteX54" fmla="*/ 7230737 w 12192000"/>
              <a:gd name="connsiteY54" fmla="*/ 1562633 h 2237474"/>
              <a:gd name="connsiteX55" fmla="*/ 7224458 w 12192000"/>
              <a:gd name="connsiteY55" fmla="*/ 1573008 h 2237474"/>
              <a:gd name="connsiteX56" fmla="*/ 7183121 w 12192000"/>
              <a:gd name="connsiteY56" fmla="*/ 1595162 h 2237474"/>
              <a:gd name="connsiteX57" fmla="*/ 7164601 w 12192000"/>
              <a:gd name="connsiteY57" fmla="*/ 1606490 h 2237474"/>
              <a:gd name="connsiteX58" fmla="*/ 7031309 w 12192000"/>
              <a:gd name="connsiteY58" fmla="*/ 1619451 h 2237474"/>
              <a:gd name="connsiteX59" fmla="*/ 6900177 w 12192000"/>
              <a:gd name="connsiteY59" fmla="*/ 1636016 h 2237474"/>
              <a:gd name="connsiteX60" fmla="*/ 6795372 w 12192000"/>
              <a:gd name="connsiteY60" fmla="*/ 1644845 h 2237474"/>
              <a:gd name="connsiteX61" fmla="*/ 6692251 w 12192000"/>
              <a:gd name="connsiteY61" fmla="*/ 1656357 h 2237474"/>
              <a:gd name="connsiteX62" fmla="*/ 6655235 w 12192000"/>
              <a:gd name="connsiteY62" fmla="*/ 1661869 h 2237474"/>
              <a:gd name="connsiteX63" fmla="*/ 6554894 w 12192000"/>
              <a:gd name="connsiteY63" fmla="*/ 1664428 h 2237474"/>
              <a:gd name="connsiteX64" fmla="*/ 6516595 w 12192000"/>
              <a:gd name="connsiteY64" fmla="*/ 1667475 h 2237474"/>
              <a:gd name="connsiteX65" fmla="*/ 6508541 w 12192000"/>
              <a:gd name="connsiteY65" fmla="*/ 1668757 h 2237474"/>
              <a:gd name="connsiteX66" fmla="*/ 6471012 w 12192000"/>
              <a:gd name="connsiteY66" fmla="*/ 1678604 h 2237474"/>
              <a:gd name="connsiteX67" fmla="*/ 6364035 w 12192000"/>
              <a:gd name="connsiteY67" fmla="*/ 1667683 h 2237474"/>
              <a:gd name="connsiteX68" fmla="*/ 6280959 w 12192000"/>
              <a:gd name="connsiteY68" fmla="*/ 1689329 h 2237474"/>
              <a:gd name="connsiteX69" fmla="*/ 6243319 w 12192000"/>
              <a:gd name="connsiteY69" fmla="*/ 1695560 h 2237474"/>
              <a:gd name="connsiteX70" fmla="*/ 6098321 w 12192000"/>
              <a:gd name="connsiteY70" fmla="*/ 1721646 h 2237474"/>
              <a:gd name="connsiteX71" fmla="*/ 5880652 w 12192000"/>
              <a:gd name="connsiteY71" fmla="*/ 1779643 h 2237474"/>
              <a:gd name="connsiteX72" fmla="*/ 5785959 w 12192000"/>
              <a:gd name="connsiteY72" fmla="*/ 1775307 h 2237474"/>
              <a:gd name="connsiteX73" fmla="*/ 5643534 w 12192000"/>
              <a:gd name="connsiteY73" fmla="*/ 1802919 h 2237474"/>
              <a:gd name="connsiteX74" fmla="*/ 5518799 w 12192000"/>
              <a:gd name="connsiteY74" fmla="*/ 1818312 h 2237474"/>
              <a:gd name="connsiteX75" fmla="*/ 5505014 w 12192000"/>
              <a:gd name="connsiteY75" fmla="*/ 1819259 h 2237474"/>
              <a:gd name="connsiteX76" fmla="*/ 5453307 w 12192000"/>
              <a:gd name="connsiteY76" fmla="*/ 1815450 h 2237474"/>
              <a:gd name="connsiteX77" fmla="*/ 5221533 w 12192000"/>
              <a:gd name="connsiteY77" fmla="*/ 1846950 h 2237474"/>
              <a:gd name="connsiteX78" fmla="*/ 5149802 w 12192000"/>
              <a:gd name="connsiteY78" fmla="*/ 1844846 h 2237474"/>
              <a:gd name="connsiteX79" fmla="*/ 5114927 w 12192000"/>
              <a:gd name="connsiteY79" fmla="*/ 1847827 h 2237474"/>
              <a:gd name="connsiteX80" fmla="*/ 5108970 w 12192000"/>
              <a:gd name="connsiteY80" fmla="*/ 1847935 h 2237474"/>
              <a:gd name="connsiteX81" fmla="*/ 5067961 w 12192000"/>
              <a:gd name="connsiteY81" fmla="*/ 1845917 h 2237474"/>
              <a:gd name="connsiteX82" fmla="*/ 5007075 w 12192000"/>
              <a:gd name="connsiteY82" fmla="*/ 1838626 h 2237474"/>
              <a:gd name="connsiteX83" fmla="*/ 4944087 w 12192000"/>
              <a:gd name="connsiteY83" fmla="*/ 1823332 h 2237474"/>
              <a:gd name="connsiteX84" fmla="*/ 4907662 w 12192000"/>
              <a:gd name="connsiteY84" fmla="*/ 1816900 h 2237474"/>
              <a:gd name="connsiteX85" fmla="*/ 4882386 w 12192000"/>
              <a:gd name="connsiteY85" fmla="*/ 1809844 h 2237474"/>
              <a:gd name="connsiteX86" fmla="*/ 4811440 w 12192000"/>
              <a:gd name="connsiteY86" fmla="*/ 1804655 h 2237474"/>
              <a:gd name="connsiteX87" fmla="*/ 4691075 w 12192000"/>
              <a:gd name="connsiteY87" fmla="*/ 1801389 h 2237474"/>
              <a:gd name="connsiteX88" fmla="*/ 4640313 w 12192000"/>
              <a:gd name="connsiteY88" fmla="*/ 1784307 h 2237474"/>
              <a:gd name="connsiteX89" fmla="*/ 4536503 w 12192000"/>
              <a:gd name="connsiteY89" fmla="*/ 1785334 h 2237474"/>
              <a:gd name="connsiteX90" fmla="*/ 4513724 w 12192000"/>
              <a:gd name="connsiteY90" fmla="*/ 1791996 h 2237474"/>
              <a:gd name="connsiteX91" fmla="*/ 4459810 w 12192000"/>
              <a:gd name="connsiteY91" fmla="*/ 1797886 h 2237474"/>
              <a:gd name="connsiteX92" fmla="*/ 4379064 w 12192000"/>
              <a:gd name="connsiteY92" fmla="*/ 1817177 h 2237474"/>
              <a:gd name="connsiteX93" fmla="*/ 4290981 w 12192000"/>
              <a:gd name="connsiteY93" fmla="*/ 1839677 h 2237474"/>
              <a:gd name="connsiteX94" fmla="*/ 4238372 w 12192000"/>
              <a:gd name="connsiteY94" fmla="*/ 1851480 h 2237474"/>
              <a:gd name="connsiteX95" fmla="*/ 4232517 w 12192000"/>
              <a:gd name="connsiteY95" fmla="*/ 1852567 h 2237474"/>
              <a:gd name="connsiteX96" fmla="*/ 4191732 w 12192000"/>
              <a:gd name="connsiteY96" fmla="*/ 1857328 h 2237474"/>
              <a:gd name="connsiteX97" fmla="*/ 4065532 w 12192000"/>
              <a:gd name="connsiteY97" fmla="*/ 1855477 h 2237474"/>
              <a:gd name="connsiteX98" fmla="*/ 4028460 w 12192000"/>
              <a:gd name="connsiteY98" fmla="*/ 1855137 h 2237474"/>
              <a:gd name="connsiteX99" fmla="*/ 4002267 w 12192000"/>
              <a:gd name="connsiteY99" fmla="*/ 1852352 h 2237474"/>
              <a:gd name="connsiteX100" fmla="*/ 3931396 w 12192000"/>
              <a:gd name="connsiteY100" fmla="*/ 1858915 h 2237474"/>
              <a:gd name="connsiteX101" fmla="*/ 3812162 w 12192000"/>
              <a:gd name="connsiteY101" fmla="*/ 1875501 h 2237474"/>
              <a:gd name="connsiteX102" fmla="*/ 3758105 w 12192000"/>
              <a:gd name="connsiteY102" fmla="*/ 1871856 h 2237474"/>
              <a:gd name="connsiteX103" fmla="*/ 3715896 w 12192000"/>
              <a:gd name="connsiteY103" fmla="*/ 1881552 h 2237474"/>
              <a:gd name="connsiteX104" fmla="*/ 3567259 w 12192000"/>
              <a:gd name="connsiteY104" fmla="*/ 1893482 h 2237474"/>
              <a:gd name="connsiteX105" fmla="*/ 3405770 w 12192000"/>
              <a:gd name="connsiteY105" fmla="*/ 1904591 h 2237474"/>
              <a:gd name="connsiteX106" fmla="*/ 3280097 w 12192000"/>
              <a:gd name="connsiteY106" fmla="*/ 1919610 h 2237474"/>
              <a:gd name="connsiteX107" fmla="*/ 3123424 w 12192000"/>
              <a:gd name="connsiteY107" fmla="*/ 1952930 h 2237474"/>
              <a:gd name="connsiteX108" fmla="*/ 3009910 w 12192000"/>
              <a:gd name="connsiteY108" fmla="*/ 1957866 h 2237474"/>
              <a:gd name="connsiteX109" fmla="*/ 2995934 w 12192000"/>
              <a:gd name="connsiteY109" fmla="*/ 1967085 h 2237474"/>
              <a:gd name="connsiteX110" fmla="*/ 2942858 w 12192000"/>
              <a:gd name="connsiteY110" fmla="*/ 1981367 h 2237474"/>
              <a:gd name="connsiteX111" fmla="*/ 2875436 w 12192000"/>
              <a:gd name="connsiteY111" fmla="*/ 1996977 h 2237474"/>
              <a:gd name="connsiteX112" fmla="*/ 2874892 w 12192000"/>
              <a:gd name="connsiteY112" fmla="*/ 1996085 h 2237474"/>
              <a:gd name="connsiteX113" fmla="*/ 2843662 w 12192000"/>
              <a:gd name="connsiteY113" fmla="*/ 1992498 h 2237474"/>
              <a:gd name="connsiteX114" fmla="*/ 2718916 w 12192000"/>
              <a:gd name="connsiteY114" fmla="*/ 1990867 h 2237474"/>
              <a:gd name="connsiteX115" fmla="*/ 2713522 w 12192000"/>
              <a:gd name="connsiteY115" fmla="*/ 1990173 h 2237474"/>
              <a:gd name="connsiteX116" fmla="*/ 2578178 w 12192000"/>
              <a:gd name="connsiteY116" fmla="*/ 1990531 h 2237474"/>
              <a:gd name="connsiteX117" fmla="*/ 2476147 w 12192000"/>
              <a:gd name="connsiteY117" fmla="*/ 1998305 h 2237474"/>
              <a:gd name="connsiteX118" fmla="*/ 2373568 w 12192000"/>
              <a:gd name="connsiteY118" fmla="*/ 2003219 h 2237474"/>
              <a:gd name="connsiteX119" fmla="*/ 2287219 w 12192000"/>
              <a:gd name="connsiteY119" fmla="*/ 1998750 h 2237474"/>
              <a:gd name="connsiteX120" fmla="*/ 2243069 w 12192000"/>
              <a:gd name="connsiteY120" fmla="*/ 2015111 h 2237474"/>
              <a:gd name="connsiteX121" fmla="*/ 2186609 w 12192000"/>
              <a:gd name="connsiteY121" fmla="*/ 2008263 h 2237474"/>
              <a:gd name="connsiteX122" fmla="*/ 2164831 w 12192000"/>
              <a:gd name="connsiteY122" fmla="*/ 2010143 h 2237474"/>
              <a:gd name="connsiteX123" fmla="*/ 2152836 w 12192000"/>
              <a:gd name="connsiteY123" fmla="*/ 2010048 h 2237474"/>
              <a:gd name="connsiteX124" fmla="*/ 2117102 w 12192000"/>
              <a:gd name="connsiteY124" fmla="*/ 2023004 h 2237474"/>
              <a:gd name="connsiteX125" fmla="*/ 2111935 w 12192000"/>
              <a:gd name="connsiteY125" fmla="*/ 2023163 h 2237474"/>
              <a:gd name="connsiteX126" fmla="*/ 2089991 w 12192000"/>
              <a:gd name="connsiteY126" fmla="*/ 2034193 h 2237474"/>
              <a:gd name="connsiteX127" fmla="*/ 2058061 w 12192000"/>
              <a:gd name="connsiteY127" fmla="*/ 2047942 h 2237474"/>
              <a:gd name="connsiteX128" fmla="*/ 2055737 w 12192000"/>
              <a:gd name="connsiteY128" fmla="*/ 2047704 h 2237474"/>
              <a:gd name="connsiteX129" fmla="*/ 2042244 w 12192000"/>
              <a:gd name="connsiteY129" fmla="*/ 2055560 h 2237474"/>
              <a:gd name="connsiteX130" fmla="*/ 1877728 w 12192000"/>
              <a:gd name="connsiteY130" fmla="*/ 2101004 h 2237474"/>
              <a:gd name="connsiteX131" fmla="*/ 1759056 w 12192000"/>
              <a:gd name="connsiteY131" fmla="*/ 2125608 h 2237474"/>
              <a:gd name="connsiteX132" fmla="*/ 1637948 w 12192000"/>
              <a:gd name="connsiteY132" fmla="*/ 2172597 h 2237474"/>
              <a:gd name="connsiteX133" fmla="*/ 1434549 w 12192000"/>
              <a:gd name="connsiteY133" fmla="*/ 2234522 h 2237474"/>
              <a:gd name="connsiteX134" fmla="*/ 1398481 w 12192000"/>
              <a:gd name="connsiteY134" fmla="*/ 2237074 h 2237474"/>
              <a:gd name="connsiteX135" fmla="*/ 1398407 w 12192000"/>
              <a:gd name="connsiteY135" fmla="*/ 2237095 h 2237474"/>
              <a:gd name="connsiteX136" fmla="*/ 1370962 w 12192000"/>
              <a:gd name="connsiteY136" fmla="*/ 2237474 h 2237474"/>
              <a:gd name="connsiteX137" fmla="*/ 1356367 w 12192000"/>
              <a:gd name="connsiteY137" fmla="*/ 2235089 h 2237474"/>
              <a:gd name="connsiteX138" fmla="*/ 1324828 w 12192000"/>
              <a:gd name="connsiteY138" fmla="*/ 2231968 h 2237474"/>
              <a:gd name="connsiteX139" fmla="*/ 1279765 w 12192000"/>
              <a:gd name="connsiteY139" fmla="*/ 2229639 h 2237474"/>
              <a:gd name="connsiteX140" fmla="*/ 1195347 w 12192000"/>
              <a:gd name="connsiteY140" fmla="*/ 2212354 h 2237474"/>
              <a:gd name="connsiteX141" fmla="*/ 970251 w 12192000"/>
              <a:gd name="connsiteY141" fmla="*/ 2221029 h 2237474"/>
              <a:gd name="connsiteX142" fmla="*/ 812914 w 12192000"/>
              <a:gd name="connsiteY142" fmla="*/ 2202752 h 2237474"/>
              <a:gd name="connsiteX143" fmla="*/ 800195 w 12192000"/>
              <a:gd name="connsiteY143" fmla="*/ 2209407 h 2237474"/>
              <a:gd name="connsiteX144" fmla="*/ 784978 w 12192000"/>
              <a:gd name="connsiteY144" fmla="*/ 2212360 h 2237474"/>
              <a:gd name="connsiteX145" fmla="*/ 681987 w 12192000"/>
              <a:gd name="connsiteY145" fmla="*/ 2216757 h 2237474"/>
              <a:gd name="connsiteX146" fmla="*/ 669923 w 12192000"/>
              <a:gd name="connsiteY146" fmla="*/ 2211682 h 2237474"/>
              <a:gd name="connsiteX147" fmla="*/ 648680 w 12192000"/>
              <a:gd name="connsiteY147" fmla="*/ 2206229 h 2237474"/>
              <a:gd name="connsiteX148" fmla="*/ 597225 w 12192000"/>
              <a:gd name="connsiteY148" fmla="*/ 2180999 h 2237474"/>
              <a:gd name="connsiteX149" fmla="*/ 558449 w 12192000"/>
              <a:gd name="connsiteY149" fmla="*/ 2182346 h 2237474"/>
              <a:gd name="connsiteX150" fmla="*/ 550517 w 12192000"/>
              <a:gd name="connsiteY150" fmla="*/ 2182060 h 2237474"/>
              <a:gd name="connsiteX151" fmla="*/ 550309 w 12192000"/>
              <a:gd name="connsiteY151" fmla="*/ 2181825 h 2237474"/>
              <a:gd name="connsiteX152" fmla="*/ 541836 w 12192000"/>
              <a:gd name="connsiteY152" fmla="*/ 2181063 h 2237474"/>
              <a:gd name="connsiteX153" fmla="*/ 536057 w 12192000"/>
              <a:gd name="connsiteY153" fmla="*/ 2181537 h 2237474"/>
              <a:gd name="connsiteX154" fmla="*/ 520671 w 12192000"/>
              <a:gd name="connsiteY154" fmla="*/ 2180980 h 2237474"/>
              <a:gd name="connsiteX155" fmla="*/ 515024 w 12192000"/>
              <a:gd name="connsiteY155" fmla="*/ 2179258 h 2237474"/>
              <a:gd name="connsiteX156" fmla="*/ 512278 w 12192000"/>
              <a:gd name="connsiteY156" fmla="*/ 2176369 h 2237474"/>
              <a:gd name="connsiteX157" fmla="*/ 480419 w 12192000"/>
              <a:gd name="connsiteY157" fmla="*/ 2167807 h 2237474"/>
              <a:gd name="connsiteX158" fmla="*/ 413835 w 12192000"/>
              <a:gd name="connsiteY158" fmla="*/ 2156783 h 2237474"/>
              <a:gd name="connsiteX159" fmla="*/ 376513 w 12192000"/>
              <a:gd name="connsiteY159" fmla="*/ 2154014 h 2237474"/>
              <a:gd name="connsiteX160" fmla="*/ 273386 w 12192000"/>
              <a:gd name="connsiteY160" fmla="*/ 2142551 h 2237474"/>
              <a:gd name="connsiteX161" fmla="*/ 169207 w 12192000"/>
              <a:gd name="connsiteY161" fmla="*/ 2128100 h 2237474"/>
              <a:gd name="connsiteX162" fmla="*/ 93149 w 12192000"/>
              <a:gd name="connsiteY162" fmla="*/ 2105324 h 2237474"/>
              <a:gd name="connsiteX163" fmla="*/ 88109 w 12192000"/>
              <a:gd name="connsiteY163" fmla="*/ 2106704 h 2237474"/>
              <a:gd name="connsiteX164" fmla="*/ 80022 w 12192000"/>
              <a:gd name="connsiteY164" fmla="*/ 2107254 h 2237474"/>
              <a:gd name="connsiteX165" fmla="*/ 79717 w 12192000"/>
              <a:gd name="connsiteY165" fmla="*/ 2107046 h 2237474"/>
              <a:gd name="connsiteX166" fmla="*/ 72352 w 12192000"/>
              <a:gd name="connsiteY166" fmla="*/ 2107991 h 2237474"/>
              <a:gd name="connsiteX167" fmla="*/ 37645 w 12192000"/>
              <a:gd name="connsiteY167" fmla="*/ 2115401 h 2237474"/>
              <a:gd name="connsiteX168" fmla="*/ 4572 w 12192000"/>
              <a:gd name="connsiteY168" fmla="*/ 2111091 h 2237474"/>
              <a:gd name="connsiteX169" fmla="*/ 0 w 12192000"/>
              <a:gd name="connsiteY169" fmla="*/ 2110468 h 2237474"/>
              <a:gd name="connsiteX170" fmla="*/ 0 w 12192000"/>
              <a:gd name="connsiteY170"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20512 w 12192000"/>
              <a:gd name="connsiteY6" fmla="*/ 745392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46594 w 12192000"/>
              <a:gd name="connsiteY12" fmla="*/ 765069 h 2237474"/>
              <a:gd name="connsiteX13" fmla="*/ 10739478 w 12192000"/>
              <a:gd name="connsiteY13" fmla="*/ 776841 h 2237474"/>
              <a:gd name="connsiteX14" fmla="*/ 10458762 w 12192000"/>
              <a:gd name="connsiteY14" fmla="*/ 755400 h 2237474"/>
              <a:gd name="connsiteX15" fmla="*/ 10211200 w 12192000"/>
              <a:gd name="connsiteY15" fmla="*/ 767513 h 2237474"/>
              <a:gd name="connsiteX16" fmla="*/ 10167995 w 12192000"/>
              <a:gd name="connsiteY16" fmla="*/ 760843 h 2237474"/>
              <a:gd name="connsiteX17" fmla="*/ 9997044 w 12192000"/>
              <a:gd name="connsiteY17" fmla="*/ 780129 h 2237474"/>
              <a:gd name="connsiteX18" fmla="*/ 9943887 w 12192000"/>
              <a:gd name="connsiteY18" fmla="*/ 804141 h 2237474"/>
              <a:gd name="connsiteX19" fmla="*/ 9918248 w 12192000"/>
              <a:gd name="connsiteY19" fmla="*/ 816628 h 2237474"/>
              <a:gd name="connsiteX20" fmla="*/ 9767091 w 12192000"/>
              <a:gd name="connsiteY20" fmla="*/ 870550 h 2237474"/>
              <a:gd name="connsiteX21" fmla="*/ 9683005 w 12192000"/>
              <a:gd name="connsiteY21" fmla="*/ 894128 h 2237474"/>
              <a:gd name="connsiteX22" fmla="*/ 9594438 w 12192000"/>
              <a:gd name="connsiteY22" fmla="*/ 919051 h 2237474"/>
              <a:gd name="connsiteX23" fmla="*/ 9544189 w 12192000"/>
              <a:gd name="connsiteY23" fmla="*/ 938966 h 2237474"/>
              <a:gd name="connsiteX24" fmla="*/ 9500499 w 12192000"/>
              <a:gd name="connsiteY24" fmla="*/ 954680 h 2237474"/>
              <a:gd name="connsiteX25" fmla="*/ 9428195 w 12192000"/>
              <a:gd name="connsiteY25" fmla="*/ 986225 h 2237474"/>
              <a:gd name="connsiteX26" fmla="*/ 9410017 w 12192000"/>
              <a:gd name="connsiteY26" fmla="*/ 993931 h 2237474"/>
              <a:gd name="connsiteX27" fmla="*/ 9392919 w 12192000"/>
              <a:gd name="connsiteY27" fmla="*/ 994656 h 2237474"/>
              <a:gd name="connsiteX28" fmla="*/ 9268019 w 12192000"/>
              <a:gd name="connsiteY28" fmla="*/ 1007442 h 2237474"/>
              <a:gd name="connsiteX29" fmla="*/ 9234662 w 12192000"/>
              <a:gd name="connsiteY29" fmla="*/ 1023056 h 2237474"/>
              <a:gd name="connsiteX30" fmla="*/ 9181033 w 12192000"/>
              <a:gd name="connsiteY30" fmla="*/ 1037921 h 2237474"/>
              <a:gd name="connsiteX31" fmla="*/ 9155969 w 12192000"/>
              <a:gd name="connsiteY31" fmla="*/ 1046804 h 2237474"/>
              <a:gd name="connsiteX32" fmla="*/ 9133985 w 12192000"/>
              <a:gd name="connsiteY32" fmla="*/ 1046450 h 2237474"/>
              <a:gd name="connsiteX33" fmla="*/ 9003462 w 12192000"/>
              <a:gd name="connsiteY33" fmla="*/ 1042406 h 2237474"/>
              <a:gd name="connsiteX34" fmla="*/ 8968445 w 12192000"/>
              <a:gd name="connsiteY34" fmla="*/ 1052169 h 2237474"/>
              <a:gd name="connsiteX35" fmla="*/ 8886001 w 12192000"/>
              <a:gd name="connsiteY35" fmla="*/ 1067468 h 2237474"/>
              <a:gd name="connsiteX36" fmla="*/ 8838610 w 12192000"/>
              <a:gd name="connsiteY36" fmla="*/ 1075091 h 2237474"/>
              <a:gd name="connsiteX37" fmla="*/ 8750383 w 12192000"/>
              <a:gd name="connsiteY37" fmla="*/ 1097387 h 2237474"/>
              <a:gd name="connsiteX38" fmla="*/ 8665605 w 12192000"/>
              <a:gd name="connsiteY38" fmla="*/ 1110791 h 2237474"/>
              <a:gd name="connsiteX39" fmla="*/ 8584946 w 12192000"/>
              <a:gd name="connsiteY39" fmla="*/ 1135226 h 2237474"/>
              <a:gd name="connsiteX40" fmla="*/ 8419755 w 12192000"/>
              <a:gd name="connsiteY40" fmla="*/ 1216260 h 2237474"/>
              <a:gd name="connsiteX41" fmla="*/ 8411626 w 12192000"/>
              <a:gd name="connsiteY41" fmla="*/ 1214397 h 2237474"/>
              <a:gd name="connsiteX42" fmla="*/ 8363469 w 12192000"/>
              <a:gd name="connsiteY42" fmla="*/ 1246658 h 2237474"/>
              <a:gd name="connsiteX43" fmla="*/ 8275497 w 12192000"/>
              <a:gd name="connsiteY43" fmla="*/ 1264396 h 2237474"/>
              <a:gd name="connsiteX44" fmla="*/ 8206287 w 12192000"/>
              <a:gd name="connsiteY44" fmla="*/ 1273060 h 2237474"/>
              <a:gd name="connsiteX45" fmla="*/ 8139997 w 12192000"/>
              <a:gd name="connsiteY45" fmla="*/ 1282713 h 2237474"/>
              <a:gd name="connsiteX46" fmla="*/ 8074238 w 12192000"/>
              <a:gd name="connsiteY46" fmla="*/ 1301895 h 2237474"/>
              <a:gd name="connsiteX47" fmla="*/ 7942099 w 12192000"/>
              <a:gd name="connsiteY47" fmla="*/ 1336332 h 2237474"/>
              <a:gd name="connsiteX48" fmla="*/ 7902328 w 12192000"/>
              <a:gd name="connsiteY48" fmla="*/ 1345865 h 2237474"/>
              <a:gd name="connsiteX49" fmla="*/ 7840612 w 12192000"/>
              <a:gd name="connsiteY49" fmla="*/ 1369373 h 2237474"/>
              <a:gd name="connsiteX50" fmla="*/ 7786819 w 12192000"/>
              <a:gd name="connsiteY50" fmla="*/ 1378970 h 2237474"/>
              <a:gd name="connsiteX51" fmla="*/ 7548172 w 12192000"/>
              <a:gd name="connsiteY51" fmla="*/ 1417460 h 2237474"/>
              <a:gd name="connsiteX52" fmla="*/ 7483437 w 12192000"/>
              <a:gd name="connsiteY52" fmla="*/ 1478152 h 2237474"/>
              <a:gd name="connsiteX53" fmla="*/ 7377870 w 12192000"/>
              <a:gd name="connsiteY53" fmla="*/ 1523319 h 2237474"/>
              <a:gd name="connsiteX54" fmla="*/ 7230737 w 12192000"/>
              <a:gd name="connsiteY54" fmla="*/ 1562633 h 2237474"/>
              <a:gd name="connsiteX55" fmla="*/ 7224458 w 12192000"/>
              <a:gd name="connsiteY55" fmla="*/ 1573008 h 2237474"/>
              <a:gd name="connsiteX56" fmla="*/ 7183121 w 12192000"/>
              <a:gd name="connsiteY56" fmla="*/ 1595162 h 2237474"/>
              <a:gd name="connsiteX57" fmla="*/ 7164601 w 12192000"/>
              <a:gd name="connsiteY57" fmla="*/ 1606490 h 2237474"/>
              <a:gd name="connsiteX58" fmla="*/ 7031309 w 12192000"/>
              <a:gd name="connsiteY58" fmla="*/ 1619451 h 2237474"/>
              <a:gd name="connsiteX59" fmla="*/ 6900177 w 12192000"/>
              <a:gd name="connsiteY59" fmla="*/ 1636016 h 2237474"/>
              <a:gd name="connsiteX60" fmla="*/ 6795372 w 12192000"/>
              <a:gd name="connsiteY60" fmla="*/ 1644845 h 2237474"/>
              <a:gd name="connsiteX61" fmla="*/ 6692251 w 12192000"/>
              <a:gd name="connsiteY61" fmla="*/ 1656357 h 2237474"/>
              <a:gd name="connsiteX62" fmla="*/ 6655235 w 12192000"/>
              <a:gd name="connsiteY62" fmla="*/ 1661869 h 2237474"/>
              <a:gd name="connsiteX63" fmla="*/ 6554894 w 12192000"/>
              <a:gd name="connsiteY63" fmla="*/ 1664428 h 2237474"/>
              <a:gd name="connsiteX64" fmla="*/ 6516595 w 12192000"/>
              <a:gd name="connsiteY64" fmla="*/ 1667475 h 2237474"/>
              <a:gd name="connsiteX65" fmla="*/ 6508541 w 12192000"/>
              <a:gd name="connsiteY65" fmla="*/ 1668757 h 2237474"/>
              <a:gd name="connsiteX66" fmla="*/ 6471012 w 12192000"/>
              <a:gd name="connsiteY66" fmla="*/ 1678604 h 2237474"/>
              <a:gd name="connsiteX67" fmla="*/ 6364035 w 12192000"/>
              <a:gd name="connsiteY67" fmla="*/ 1667683 h 2237474"/>
              <a:gd name="connsiteX68" fmla="*/ 6280959 w 12192000"/>
              <a:gd name="connsiteY68" fmla="*/ 1689329 h 2237474"/>
              <a:gd name="connsiteX69" fmla="*/ 6243319 w 12192000"/>
              <a:gd name="connsiteY69" fmla="*/ 1695560 h 2237474"/>
              <a:gd name="connsiteX70" fmla="*/ 6098321 w 12192000"/>
              <a:gd name="connsiteY70" fmla="*/ 1721646 h 2237474"/>
              <a:gd name="connsiteX71" fmla="*/ 5880652 w 12192000"/>
              <a:gd name="connsiteY71" fmla="*/ 1779643 h 2237474"/>
              <a:gd name="connsiteX72" fmla="*/ 5785959 w 12192000"/>
              <a:gd name="connsiteY72" fmla="*/ 1775307 h 2237474"/>
              <a:gd name="connsiteX73" fmla="*/ 5643534 w 12192000"/>
              <a:gd name="connsiteY73" fmla="*/ 1802919 h 2237474"/>
              <a:gd name="connsiteX74" fmla="*/ 5518799 w 12192000"/>
              <a:gd name="connsiteY74" fmla="*/ 1818312 h 2237474"/>
              <a:gd name="connsiteX75" fmla="*/ 5505014 w 12192000"/>
              <a:gd name="connsiteY75" fmla="*/ 1819259 h 2237474"/>
              <a:gd name="connsiteX76" fmla="*/ 5453307 w 12192000"/>
              <a:gd name="connsiteY76" fmla="*/ 1815450 h 2237474"/>
              <a:gd name="connsiteX77" fmla="*/ 5221533 w 12192000"/>
              <a:gd name="connsiteY77" fmla="*/ 1846950 h 2237474"/>
              <a:gd name="connsiteX78" fmla="*/ 5149802 w 12192000"/>
              <a:gd name="connsiteY78" fmla="*/ 1844846 h 2237474"/>
              <a:gd name="connsiteX79" fmla="*/ 5114927 w 12192000"/>
              <a:gd name="connsiteY79" fmla="*/ 1847827 h 2237474"/>
              <a:gd name="connsiteX80" fmla="*/ 5108970 w 12192000"/>
              <a:gd name="connsiteY80" fmla="*/ 1847935 h 2237474"/>
              <a:gd name="connsiteX81" fmla="*/ 5067961 w 12192000"/>
              <a:gd name="connsiteY81" fmla="*/ 1845917 h 2237474"/>
              <a:gd name="connsiteX82" fmla="*/ 5007075 w 12192000"/>
              <a:gd name="connsiteY82" fmla="*/ 1838626 h 2237474"/>
              <a:gd name="connsiteX83" fmla="*/ 4944087 w 12192000"/>
              <a:gd name="connsiteY83" fmla="*/ 1823332 h 2237474"/>
              <a:gd name="connsiteX84" fmla="*/ 4907662 w 12192000"/>
              <a:gd name="connsiteY84" fmla="*/ 1816900 h 2237474"/>
              <a:gd name="connsiteX85" fmla="*/ 4882386 w 12192000"/>
              <a:gd name="connsiteY85" fmla="*/ 1809844 h 2237474"/>
              <a:gd name="connsiteX86" fmla="*/ 4811440 w 12192000"/>
              <a:gd name="connsiteY86" fmla="*/ 1804655 h 2237474"/>
              <a:gd name="connsiteX87" fmla="*/ 4691075 w 12192000"/>
              <a:gd name="connsiteY87" fmla="*/ 1801389 h 2237474"/>
              <a:gd name="connsiteX88" fmla="*/ 4640313 w 12192000"/>
              <a:gd name="connsiteY88" fmla="*/ 1784307 h 2237474"/>
              <a:gd name="connsiteX89" fmla="*/ 4536503 w 12192000"/>
              <a:gd name="connsiteY89" fmla="*/ 1785334 h 2237474"/>
              <a:gd name="connsiteX90" fmla="*/ 4513724 w 12192000"/>
              <a:gd name="connsiteY90" fmla="*/ 1791996 h 2237474"/>
              <a:gd name="connsiteX91" fmla="*/ 4459810 w 12192000"/>
              <a:gd name="connsiteY91" fmla="*/ 1797886 h 2237474"/>
              <a:gd name="connsiteX92" fmla="*/ 4379064 w 12192000"/>
              <a:gd name="connsiteY92" fmla="*/ 1817177 h 2237474"/>
              <a:gd name="connsiteX93" fmla="*/ 4290981 w 12192000"/>
              <a:gd name="connsiteY93" fmla="*/ 1839677 h 2237474"/>
              <a:gd name="connsiteX94" fmla="*/ 4238372 w 12192000"/>
              <a:gd name="connsiteY94" fmla="*/ 1851480 h 2237474"/>
              <a:gd name="connsiteX95" fmla="*/ 4232517 w 12192000"/>
              <a:gd name="connsiteY95" fmla="*/ 1852567 h 2237474"/>
              <a:gd name="connsiteX96" fmla="*/ 4191732 w 12192000"/>
              <a:gd name="connsiteY96" fmla="*/ 1857328 h 2237474"/>
              <a:gd name="connsiteX97" fmla="*/ 4065532 w 12192000"/>
              <a:gd name="connsiteY97" fmla="*/ 1855477 h 2237474"/>
              <a:gd name="connsiteX98" fmla="*/ 4028460 w 12192000"/>
              <a:gd name="connsiteY98" fmla="*/ 1855137 h 2237474"/>
              <a:gd name="connsiteX99" fmla="*/ 4002267 w 12192000"/>
              <a:gd name="connsiteY99" fmla="*/ 1852352 h 2237474"/>
              <a:gd name="connsiteX100" fmla="*/ 3931396 w 12192000"/>
              <a:gd name="connsiteY100" fmla="*/ 1858915 h 2237474"/>
              <a:gd name="connsiteX101" fmla="*/ 3812162 w 12192000"/>
              <a:gd name="connsiteY101" fmla="*/ 1875501 h 2237474"/>
              <a:gd name="connsiteX102" fmla="*/ 3758105 w 12192000"/>
              <a:gd name="connsiteY102" fmla="*/ 1871856 h 2237474"/>
              <a:gd name="connsiteX103" fmla="*/ 3715896 w 12192000"/>
              <a:gd name="connsiteY103" fmla="*/ 1881552 h 2237474"/>
              <a:gd name="connsiteX104" fmla="*/ 3567259 w 12192000"/>
              <a:gd name="connsiteY104" fmla="*/ 1893482 h 2237474"/>
              <a:gd name="connsiteX105" fmla="*/ 3405770 w 12192000"/>
              <a:gd name="connsiteY105" fmla="*/ 1904591 h 2237474"/>
              <a:gd name="connsiteX106" fmla="*/ 3280097 w 12192000"/>
              <a:gd name="connsiteY106" fmla="*/ 1919610 h 2237474"/>
              <a:gd name="connsiteX107" fmla="*/ 3123424 w 12192000"/>
              <a:gd name="connsiteY107" fmla="*/ 1952930 h 2237474"/>
              <a:gd name="connsiteX108" fmla="*/ 3009910 w 12192000"/>
              <a:gd name="connsiteY108" fmla="*/ 1957866 h 2237474"/>
              <a:gd name="connsiteX109" fmla="*/ 2995934 w 12192000"/>
              <a:gd name="connsiteY109" fmla="*/ 1967085 h 2237474"/>
              <a:gd name="connsiteX110" fmla="*/ 2942858 w 12192000"/>
              <a:gd name="connsiteY110" fmla="*/ 1981367 h 2237474"/>
              <a:gd name="connsiteX111" fmla="*/ 2875436 w 12192000"/>
              <a:gd name="connsiteY111" fmla="*/ 1996977 h 2237474"/>
              <a:gd name="connsiteX112" fmla="*/ 2874892 w 12192000"/>
              <a:gd name="connsiteY112" fmla="*/ 1996085 h 2237474"/>
              <a:gd name="connsiteX113" fmla="*/ 2843662 w 12192000"/>
              <a:gd name="connsiteY113" fmla="*/ 1992498 h 2237474"/>
              <a:gd name="connsiteX114" fmla="*/ 2718916 w 12192000"/>
              <a:gd name="connsiteY114" fmla="*/ 1990867 h 2237474"/>
              <a:gd name="connsiteX115" fmla="*/ 2713522 w 12192000"/>
              <a:gd name="connsiteY115" fmla="*/ 1990173 h 2237474"/>
              <a:gd name="connsiteX116" fmla="*/ 2578178 w 12192000"/>
              <a:gd name="connsiteY116" fmla="*/ 1990531 h 2237474"/>
              <a:gd name="connsiteX117" fmla="*/ 2476147 w 12192000"/>
              <a:gd name="connsiteY117" fmla="*/ 1998305 h 2237474"/>
              <a:gd name="connsiteX118" fmla="*/ 2373568 w 12192000"/>
              <a:gd name="connsiteY118" fmla="*/ 2003219 h 2237474"/>
              <a:gd name="connsiteX119" fmla="*/ 2287219 w 12192000"/>
              <a:gd name="connsiteY119" fmla="*/ 1998750 h 2237474"/>
              <a:gd name="connsiteX120" fmla="*/ 2243069 w 12192000"/>
              <a:gd name="connsiteY120" fmla="*/ 2015111 h 2237474"/>
              <a:gd name="connsiteX121" fmla="*/ 2186609 w 12192000"/>
              <a:gd name="connsiteY121" fmla="*/ 2008263 h 2237474"/>
              <a:gd name="connsiteX122" fmla="*/ 2164831 w 12192000"/>
              <a:gd name="connsiteY122" fmla="*/ 2010143 h 2237474"/>
              <a:gd name="connsiteX123" fmla="*/ 2152836 w 12192000"/>
              <a:gd name="connsiteY123" fmla="*/ 2010048 h 2237474"/>
              <a:gd name="connsiteX124" fmla="*/ 2117102 w 12192000"/>
              <a:gd name="connsiteY124" fmla="*/ 2023004 h 2237474"/>
              <a:gd name="connsiteX125" fmla="*/ 2111935 w 12192000"/>
              <a:gd name="connsiteY125" fmla="*/ 2023163 h 2237474"/>
              <a:gd name="connsiteX126" fmla="*/ 2089991 w 12192000"/>
              <a:gd name="connsiteY126" fmla="*/ 2034193 h 2237474"/>
              <a:gd name="connsiteX127" fmla="*/ 2058061 w 12192000"/>
              <a:gd name="connsiteY127" fmla="*/ 2047942 h 2237474"/>
              <a:gd name="connsiteX128" fmla="*/ 2055737 w 12192000"/>
              <a:gd name="connsiteY128" fmla="*/ 2047704 h 2237474"/>
              <a:gd name="connsiteX129" fmla="*/ 2042244 w 12192000"/>
              <a:gd name="connsiteY129" fmla="*/ 2055560 h 2237474"/>
              <a:gd name="connsiteX130" fmla="*/ 1877728 w 12192000"/>
              <a:gd name="connsiteY130" fmla="*/ 2101004 h 2237474"/>
              <a:gd name="connsiteX131" fmla="*/ 1759056 w 12192000"/>
              <a:gd name="connsiteY131" fmla="*/ 2125608 h 2237474"/>
              <a:gd name="connsiteX132" fmla="*/ 1637948 w 12192000"/>
              <a:gd name="connsiteY132" fmla="*/ 2172597 h 2237474"/>
              <a:gd name="connsiteX133" fmla="*/ 1434549 w 12192000"/>
              <a:gd name="connsiteY133" fmla="*/ 2234522 h 2237474"/>
              <a:gd name="connsiteX134" fmla="*/ 1398481 w 12192000"/>
              <a:gd name="connsiteY134" fmla="*/ 2237074 h 2237474"/>
              <a:gd name="connsiteX135" fmla="*/ 1398407 w 12192000"/>
              <a:gd name="connsiteY135" fmla="*/ 2237095 h 2237474"/>
              <a:gd name="connsiteX136" fmla="*/ 1370962 w 12192000"/>
              <a:gd name="connsiteY136" fmla="*/ 2237474 h 2237474"/>
              <a:gd name="connsiteX137" fmla="*/ 1356367 w 12192000"/>
              <a:gd name="connsiteY137" fmla="*/ 2235089 h 2237474"/>
              <a:gd name="connsiteX138" fmla="*/ 1324828 w 12192000"/>
              <a:gd name="connsiteY138" fmla="*/ 2231968 h 2237474"/>
              <a:gd name="connsiteX139" fmla="*/ 1279765 w 12192000"/>
              <a:gd name="connsiteY139" fmla="*/ 2229639 h 2237474"/>
              <a:gd name="connsiteX140" fmla="*/ 1195347 w 12192000"/>
              <a:gd name="connsiteY140" fmla="*/ 2212354 h 2237474"/>
              <a:gd name="connsiteX141" fmla="*/ 970251 w 12192000"/>
              <a:gd name="connsiteY141" fmla="*/ 2221029 h 2237474"/>
              <a:gd name="connsiteX142" fmla="*/ 812914 w 12192000"/>
              <a:gd name="connsiteY142" fmla="*/ 2202752 h 2237474"/>
              <a:gd name="connsiteX143" fmla="*/ 800195 w 12192000"/>
              <a:gd name="connsiteY143" fmla="*/ 2209407 h 2237474"/>
              <a:gd name="connsiteX144" fmla="*/ 784978 w 12192000"/>
              <a:gd name="connsiteY144" fmla="*/ 2212360 h 2237474"/>
              <a:gd name="connsiteX145" fmla="*/ 681987 w 12192000"/>
              <a:gd name="connsiteY145" fmla="*/ 2216757 h 2237474"/>
              <a:gd name="connsiteX146" fmla="*/ 669923 w 12192000"/>
              <a:gd name="connsiteY146" fmla="*/ 2211682 h 2237474"/>
              <a:gd name="connsiteX147" fmla="*/ 648680 w 12192000"/>
              <a:gd name="connsiteY147" fmla="*/ 2206229 h 2237474"/>
              <a:gd name="connsiteX148" fmla="*/ 597225 w 12192000"/>
              <a:gd name="connsiteY148" fmla="*/ 2180999 h 2237474"/>
              <a:gd name="connsiteX149" fmla="*/ 558449 w 12192000"/>
              <a:gd name="connsiteY149" fmla="*/ 2182346 h 2237474"/>
              <a:gd name="connsiteX150" fmla="*/ 550517 w 12192000"/>
              <a:gd name="connsiteY150" fmla="*/ 2182060 h 2237474"/>
              <a:gd name="connsiteX151" fmla="*/ 550309 w 12192000"/>
              <a:gd name="connsiteY151" fmla="*/ 2181825 h 2237474"/>
              <a:gd name="connsiteX152" fmla="*/ 541836 w 12192000"/>
              <a:gd name="connsiteY152" fmla="*/ 2181063 h 2237474"/>
              <a:gd name="connsiteX153" fmla="*/ 536057 w 12192000"/>
              <a:gd name="connsiteY153" fmla="*/ 2181537 h 2237474"/>
              <a:gd name="connsiteX154" fmla="*/ 520671 w 12192000"/>
              <a:gd name="connsiteY154" fmla="*/ 2180980 h 2237474"/>
              <a:gd name="connsiteX155" fmla="*/ 515024 w 12192000"/>
              <a:gd name="connsiteY155" fmla="*/ 2179258 h 2237474"/>
              <a:gd name="connsiteX156" fmla="*/ 512278 w 12192000"/>
              <a:gd name="connsiteY156" fmla="*/ 2176369 h 2237474"/>
              <a:gd name="connsiteX157" fmla="*/ 480419 w 12192000"/>
              <a:gd name="connsiteY157" fmla="*/ 2167807 h 2237474"/>
              <a:gd name="connsiteX158" fmla="*/ 413835 w 12192000"/>
              <a:gd name="connsiteY158" fmla="*/ 2156783 h 2237474"/>
              <a:gd name="connsiteX159" fmla="*/ 376513 w 12192000"/>
              <a:gd name="connsiteY159" fmla="*/ 2154014 h 2237474"/>
              <a:gd name="connsiteX160" fmla="*/ 273386 w 12192000"/>
              <a:gd name="connsiteY160" fmla="*/ 2142551 h 2237474"/>
              <a:gd name="connsiteX161" fmla="*/ 169207 w 12192000"/>
              <a:gd name="connsiteY161" fmla="*/ 2128100 h 2237474"/>
              <a:gd name="connsiteX162" fmla="*/ 93149 w 12192000"/>
              <a:gd name="connsiteY162" fmla="*/ 2105324 h 2237474"/>
              <a:gd name="connsiteX163" fmla="*/ 88109 w 12192000"/>
              <a:gd name="connsiteY163" fmla="*/ 2106704 h 2237474"/>
              <a:gd name="connsiteX164" fmla="*/ 80022 w 12192000"/>
              <a:gd name="connsiteY164" fmla="*/ 2107254 h 2237474"/>
              <a:gd name="connsiteX165" fmla="*/ 79717 w 12192000"/>
              <a:gd name="connsiteY165" fmla="*/ 2107046 h 2237474"/>
              <a:gd name="connsiteX166" fmla="*/ 72352 w 12192000"/>
              <a:gd name="connsiteY166" fmla="*/ 2107991 h 2237474"/>
              <a:gd name="connsiteX167" fmla="*/ 37645 w 12192000"/>
              <a:gd name="connsiteY167" fmla="*/ 2115401 h 2237474"/>
              <a:gd name="connsiteX168" fmla="*/ 4572 w 12192000"/>
              <a:gd name="connsiteY168" fmla="*/ 2111091 h 2237474"/>
              <a:gd name="connsiteX169" fmla="*/ 0 w 12192000"/>
              <a:gd name="connsiteY169" fmla="*/ 2110468 h 2237474"/>
              <a:gd name="connsiteX170" fmla="*/ 0 w 12192000"/>
              <a:gd name="connsiteY170"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20512 w 12192000"/>
              <a:gd name="connsiteY6" fmla="*/ 745392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46594 w 12192000"/>
              <a:gd name="connsiteY12" fmla="*/ 765069 h 2237474"/>
              <a:gd name="connsiteX13" fmla="*/ 10739478 w 12192000"/>
              <a:gd name="connsiteY13" fmla="*/ 776841 h 2237474"/>
              <a:gd name="connsiteX14" fmla="*/ 10458762 w 12192000"/>
              <a:gd name="connsiteY14" fmla="*/ 755400 h 2237474"/>
              <a:gd name="connsiteX15" fmla="*/ 10211200 w 12192000"/>
              <a:gd name="connsiteY15" fmla="*/ 767513 h 2237474"/>
              <a:gd name="connsiteX16" fmla="*/ 10167995 w 12192000"/>
              <a:gd name="connsiteY16" fmla="*/ 760843 h 2237474"/>
              <a:gd name="connsiteX17" fmla="*/ 9997044 w 12192000"/>
              <a:gd name="connsiteY17" fmla="*/ 780129 h 2237474"/>
              <a:gd name="connsiteX18" fmla="*/ 9943887 w 12192000"/>
              <a:gd name="connsiteY18" fmla="*/ 804141 h 2237474"/>
              <a:gd name="connsiteX19" fmla="*/ 9918248 w 12192000"/>
              <a:gd name="connsiteY19" fmla="*/ 816628 h 2237474"/>
              <a:gd name="connsiteX20" fmla="*/ 9767091 w 12192000"/>
              <a:gd name="connsiteY20" fmla="*/ 870550 h 2237474"/>
              <a:gd name="connsiteX21" fmla="*/ 9683005 w 12192000"/>
              <a:gd name="connsiteY21" fmla="*/ 894128 h 2237474"/>
              <a:gd name="connsiteX22" fmla="*/ 9594438 w 12192000"/>
              <a:gd name="connsiteY22" fmla="*/ 919051 h 2237474"/>
              <a:gd name="connsiteX23" fmla="*/ 9544189 w 12192000"/>
              <a:gd name="connsiteY23" fmla="*/ 938966 h 2237474"/>
              <a:gd name="connsiteX24" fmla="*/ 9500499 w 12192000"/>
              <a:gd name="connsiteY24" fmla="*/ 954680 h 2237474"/>
              <a:gd name="connsiteX25" fmla="*/ 9428195 w 12192000"/>
              <a:gd name="connsiteY25" fmla="*/ 986225 h 2237474"/>
              <a:gd name="connsiteX26" fmla="*/ 9410017 w 12192000"/>
              <a:gd name="connsiteY26" fmla="*/ 993931 h 2237474"/>
              <a:gd name="connsiteX27" fmla="*/ 9392919 w 12192000"/>
              <a:gd name="connsiteY27" fmla="*/ 994656 h 2237474"/>
              <a:gd name="connsiteX28" fmla="*/ 9268019 w 12192000"/>
              <a:gd name="connsiteY28" fmla="*/ 1007442 h 2237474"/>
              <a:gd name="connsiteX29" fmla="*/ 9234662 w 12192000"/>
              <a:gd name="connsiteY29" fmla="*/ 1023056 h 2237474"/>
              <a:gd name="connsiteX30" fmla="*/ 9181033 w 12192000"/>
              <a:gd name="connsiteY30" fmla="*/ 1037921 h 2237474"/>
              <a:gd name="connsiteX31" fmla="*/ 9155969 w 12192000"/>
              <a:gd name="connsiteY31" fmla="*/ 1046804 h 2237474"/>
              <a:gd name="connsiteX32" fmla="*/ 9133985 w 12192000"/>
              <a:gd name="connsiteY32" fmla="*/ 1046450 h 2237474"/>
              <a:gd name="connsiteX33" fmla="*/ 9003462 w 12192000"/>
              <a:gd name="connsiteY33" fmla="*/ 1042406 h 2237474"/>
              <a:gd name="connsiteX34" fmla="*/ 8968445 w 12192000"/>
              <a:gd name="connsiteY34" fmla="*/ 1052169 h 2237474"/>
              <a:gd name="connsiteX35" fmla="*/ 8886001 w 12192000"/>
              <a:gd name="connsiteY35" fmla="*/ 1067468 h 2237474"/>
              <a:gd name="connsiteX36" fmla="*/ 8838610 w 12192000"/>
              <a:gd name="connsiteY36" fmla="*/ 1075091 h 2237474"/>
              <a:gd name="connsiteX37" fmla="*/ 8750383 w 12192000"/>
              <a:gd name="connsiteY37" fmla="*/ 1097387 h 2237474"/>
              <a:gd name="connsiteX38" fmla="*/ 8665605 w 12192000"/>
              <a:gd name="connsiteY38" fmla="*/ 1110791 h 2237474"/>
              <a:gd name="connsiteX39" fmla="*/ 8584946 w 12192000"/>
              <a:gd name="connsiteY39" fmla="*/ 1135226 h 2237474"/>
              <a:gd name="connsiteX40" fmla="*/ 8419755 w 12192000"/>
              <a:gd name="connsiteY40" fmla="*/ 1216260 h 2237474"/>
              <a:gd name="connsiteX41" fmla="*/ 8411626 w 12192000"/>
              <a:gd name="connsiteY41" fmla="*/ 1214397 h 2237474"/>
              <a:gd name="connsiteX42" fmla="*/ 8363469 w 12192000"/>
              <a:gd name="connsiteY42" fmla="*/ 1246658 h 2237474"/>
              <a:gd name="connsiteX43" fmla="*/ 8275497 w 12192000"/>
              <a:gd name="connsiteY43" fmla="*/ 1264396 h 2237474"/>
              <a:gd name="connsiteX44" fmla="*/ 8206287 w 12192000"/>
              <a:gd name="connsiteY44" fmla="*/ 1273060 h 2237474"/>
              <a:gd name="connsiteX45" fmla="*/ 8139997 w 12192000"/>
              <a:gd name="connsiteY45" fmla="*/ 1282713 h 2237474"/>
              <a:gd name="connsiteX46" fmla="*/ 8074238 w 12192000"/>
              <a:gd name="connsiteY46" fmla="*/ 1301895 h 2237474"/>
              <a:gd name="connsiteX47" fmla="*/ 7942099 w 12192000"/>
              <a:gd name="connsiteY47" fmla="*/ 1336332 h 2237474"/>
              <a:gd name="connsiteX48" fmla="*/ 7902328 w 12192000"/>
              <a:gd name="connsiteY48" fmla="*/ 1345865 h 2237474"/>
              <a:gd name="connsiteX49" fmla="*/ 7840612 w 12192000"/>
              <a:gd name="connsiteY49" fmla="*/ 1369373 h 2237474"/>
              <a:gd name="connsiteX50" fmla="*/ 7786819 w 12192000"/>
              <a:gd name="connsiteY50" fmla="*/ 1378970 h 2237474"/>
              <a:gd name="connsiteX51" fmla="*/ 7548172 w 12192000"/>
              <a:gd name="connsiteY51" fmla="*/ 1417460 h 2237474"/>
              <a:gd name="connsiteX52" fmla="*/ 7483437 w 12192000"/>
              <a:gd name="connsiteY52" fmla="*/ 1478152 h 2237474"/>
              <a:gd name="connsiteX53" fmla="*/ 7377870 w 12192000"/>
              <a:gd name="connsiteY53" fmla="*/ 1523319 h 2237474"/>
              <a:gd name="connsiteX54" fmla="*/ 7230737 w 12192000"/>
              <a:gd name="connsiteY54" fmla="*/ 1562633 h 2237474"/>
              <a:gd name="connsiteX55" fmla="*/ 7224458 w 12192000"/>
              <a:gd name="connsiteY55" fmla="*/ 1573008 h 2237474"/>
              <a:gd name="connsiteX56" fmla="*/ 7183121 w 12192000"/>
              <a:gd name="connsiteY56" fmla="*/ 1595162 h 2237474"/>
              <a:gd name="connsiteX57" fmla="*/ 7164601 w 12192000"/>
              <a:gd name="connsiteY57" fmla="*/ 1606490 h 2237474"/>
              <a:gd name="connsiteX58" fmla="*/ 7031309 w 12192000"/>
              <a:gd name="connsiteY58" fmla="*/ 1619451 h 2237474"/>
              <a:gd name="connsiteX59" fmla="*/ 6900177 w 12192000"/>
              <a:gd name="connsiteY59" fmla="*/ 1636016 h 2237474"/>
              <a:gd name="connsiteX60" fmla="*/ 6795372 w 12192000"/>
              <a:gd name="connsiteY60" fmla="*/ 1644845 h 2237474"/>
              <a:gd name="connsiteX61" fmla="*/ 6692251 w 12192000"/>
              <a:gd name="connsiteY61" fmla="*/ 1656357 h 2237474"/>
              <a:gd name="connsiteX62" fmla="*/ 6655235 w 12192000"/>
              <a:gd name="connsiteY62" fmla="*/ 1661869 h 2237474"/>
              <a:gd name="connsiteX63" fmla="*/ 6554894 w 12192000"/>
              <a:gd name="connsiteY63" fmla="*/ 1664428 h 2237474"/>
              <a:gd name="connsiteX64" fmla="*/ 6516595 w 12192000"/>
              <a:gd name="connsiteY64" fmla="*/ 1667475 h 2237474"/>
              <a:gd name="connsiteX65" fmla="*/ 6508541 w 12192000"/>
              <a:gd name="connsiteY65" fmla="*/ 1668757 h 2237474"/>
              <a:gd name="connsiteX66" fmla="*/ 6471012 w 12192000"/>
              <a:gd name="connsiteY66" fmla="*/ 1678604 h 2237474"/>
              <a:gd name="connsiteX67" fmla="*/ 6364035 w 12192000"/>
              <a:gd name="connsiteY67" fmla="*/ 1667683 h 2237474"/>
              <a:gd name="connsiteX68" fmla="*/ 6280959 w 12192000"/>
              <a:gd name="connsiteY68" fmla="*/ 1689329 h 2237474"/>
              <a:gd name="connsiteX69" fmla="*/ 6243319 w 12192000"/>
              <a:gd name="connsiteY69" fmla="*/ 1695560 h 2237474"/>
              <a:gd name="connsiteX70" fmla="*/ 6098321 w 12192000"/>
              <a:gd name="connsiteY70" fmla="*/ 1721646 h 2237474"/>
              <a:gd name="connsiteX71" fmla="*/ 5880652 w 12192000"/>
              <a:gd name="connsiteY71" fmla="*/ 1779643 h 2237474"/>
              <a:gd name="connsiteX72" fmla="*/ 5785959 w 12192000"/>
              <a:gd name="connsiteY72" fmla="*/ 1775307 h 2237474"/>
              <a:gd name="connsiteX73" fmla="*/ 5643534 w 12192000"/>
              <a:gd name="connsiteY73" fmla="*/ 1802919 h 2237474"/>
              <a:gd name="connsiteX74" fmla="*/ 5518799 w 12192000"/>
              <a:gd name="connsiteY74" fmla="*/ 1818312 h 2237474"/>
              <a:gd name="connsiteX75" fmla="*/ 5505014 w 12192000"/>
              <a:gd name="connsiteY75" fmla="*/ 1819259 h 2237474"/>
              <a:gd name="connsiteX76" fmla="*/ 5453307 w 12192000"/>
              <a:gd name="connsiteY76" fmla="*/ 1815450 h 2237474"/>
              <a:gd name="connsiteX77" fmla="*/ 5221533 w 12192000"/>
              <a:gd name="connsiteY77" fmla="*/ 1846950 h 2237474"/>
              <a:gd name="connsiteX78" fmla="*/ 5149802 w 12192000"/>
              <a:gd name="connsiteY78" fmla="*/ 1844846 h 2237474"/>
              <a:gd name="connsiteX79" fmla="*/ 5114927 w 12192000"/>
              <a:gd name="connsiteY79" fmla="*/ 1847827 h 2237474"/>
              <a:gd name="connsiteX80" fmla="*/ 5108970 w 12192000"/>
              <a:gd name="connsiteY80" fmla="*/ 1847935 h 2237474"/>
              <a:gd name="connsiteX81" fmla="*/ 5067961 w 12192000"/>
              <a:gd name="connsiteY81" fmla="*/ 1845917 h 2237474"/>
              <a:gd name="connsiteX82" fmla="*/ 5007075 w 12192000"/>
              <a:gd name="connsiteY82" fmla="*/ 1838626 h 2237474"/>
              <a:gd name="connsiteX83" fmla="*/ 4944087 w 12192000"/>
              <a:gd name="connsiteY83" fmla="*/ 1823332 h 2237474"/>
              <a:gd name="connsiteX84" fmla="*/ 4907662 w 12192000"/>
              <a:gd name="connsiteY84" fmla="*/ 1816900 h 2237474"/>
              <a:gd name="connsiteX85" fmla="*/ 4882386 w 12192000"/>
              <a:gd name="connsiteY85" fmla="*/ 1809844 h 2237474"/>
              <a:gd name="connsiteX86" fmla="*/ 4811440 w 12192000"/>
              <a:gd name="connsiteY86" fmla="*/ 1804655 h 2237474"/>
              <a:gd name="connsiteX87" fmla="*/ 4691075 w 12192000"/>
              <a:gd name="connsiteY87" fmla="*/ 1801389 h 2237474"/>
              <a:gd name="connsiteX88" fmla="*/ 4640313 w 12192000"/>
              <a:gd name="connsiteY88" fmla="*/ 1784307 h 2237474"/>
              <a:gd name="connsiteX89" fmla="*/ 4536503 w 12192000"/>
              <a:gd name="connsiteY89" fmla="*/ 1785334 h 2237474"/>
              <a:gd name="connsiteX90" fmla="*/ 4513724 w 12192000"/>
              <a:gd name="connsiteY90" fmla="*/ 1791996 h 2237474"/>
              <a:gd name="connsiteX91" fmla="*/ 4459810 w 12192000"/>
              <a:gd name="connsiteY91" fmla="*/ 1797886 h 2237474"/>
              <a:gd name="connsiteX92" fmla="*/ 4379064 w 12192000"/>
              <a:gd name="connsiteY92" fmla="*/ 1817177 h 2237474"/>
              <a:gd name="connsiteX93" fmla="*/ 4290981 w 12192000"/>
              <a:gd name="connsiteY93" fmla="*/ 1839677 h 2237474"/>
              <a:gd name="connsiteX94" fmla="*/ 4238372 w 12192000"/>
              <a:gd name="connsiteY94" fmla="*/ 1851480 h 2237474"/>
              <a:gd name="connsiteX95" fmla="*/ 4232517 w 12192000"/>
              <a:gd name="connsiteY95" fmla="*/ 1852567 h 2237474"/>
              <a:gd name="connsiteX96" fmla="*/ 4191732 w 12192000"/>
              <a:gd name="connsiteY96" fmla="*/ 1857328 h 2237474"/>
              <a:gd name="connsiteX97" fmla="*/ 4065532 w 12192000"/>
              <a:gd name="connsiteY97" fmla="*/ 1855477 h 2237474"/>
              <a:gd name="connsiteX98" fmla="*/ 4028460 w 12192000"/>
              <a:gd name="connsiteY98" fmla="*/ 1855137 h 2237474"/>
              <a:gd name="connsiteX99" fmla="*/ 4002267 w 12192000"/>
              <a:gd name="connsiteY99" fmla="*/ 1852352 h 2237474"/>
              <a:gd name="connsiteX100" fmla="*/ 3931396 w 12192000"/>
              <a:gd name="connsiteY100" fmla="*/ 1858915 h 2237474"/>
              <a:gd name="connsiteX101" fmla="*/ 3812162 w 12192000"/>
              <a:gd name="connsiteY101" fmla="*/ 1875501 h 2237474"/>
              <a:gd name="connsiteX102" fmla="*/ 3758105 w 12192000"/>
              <a:gd name="connsiteY102" fmla="*/ 1871856 h 2237474"/>
              <a:gd name="connsiteX103" fmla="*/ 3715896 w 12192000"/>
              <a:gd name="connsiteY103" fmla="*/ 1881552 h 2237474"/>
              <a:gd name="connsiteX104" fmla="*/ 3567259 w 12192000"/>
              <a:gd name="connsiteY104" fmla="*/ 1893482 h 2237474"/>
              <a:gd name="connsiteX105" fmla="*/ 3405770 w 12192000"/>
              <a:gd name="connsiteY105" fmla="*/ 1904591 h 2237474"/>
              <a:gd name="connsiteX106" fmla="*/ 3280097 w 12192000"/>
              <a:gd name="connsiteY106" fmla="*/ 1919610 h 2237474"/>
              <a:gd name="connsiteX107" fmla="*/ 3123424 w 12192000"/>
              <a:gd name="connsiteY107" fmla="*/ 1952930 h 2237474"/>
              <a:gd name="connsiteX108" fmla="*/ 3009910 w 12192000"/>
              <a:gd name="connsiteY108" fmla="*/ 1957866 h 2237474"/>
              <a:gd name="connsiteX109" fmla="*/ 2995934 w 12192000"/>
              <a:gd name="connsiteY109" fmla="*/ 1967085 h 2237474"/>
              <a:gd name="connsiteX110" fmla="*/ 2942858 w 12192000"/>
              <a:gd name="connsiteY110" fmla="*/ 1981367 h 2237474"/>
              <a:gd name="connsiteX111" fmla="*/ 2875436 w 12192000"/>
              <a:gd name="connsiteY111" fmla="*/ 1996977 h 2237474"/>
              <a:gd name="connsiteX112" fmla="*/ 2874892 w 12192000"/>
              <a:gd name="connsiteY112" fmla="*/ 1996085 h 2237474"/>
              <a:gd name="connsiteX113" fmla="*/ 2843662 w 12192000"/>
              <a:gd name="connsiteY113" fmla="*/ 1992498 h 2237474"/>
              <a:gd name="connsiteX114" fmla="*/ 2718916 w 12192000"/>
              <a:gd name="connsiteY114" fmla="*/ 1990867 h 2237474"/>
              <a:gd name="connsiteX115" fmla="*/ 2713522 w 12192000"/>
              <a:gd name="connsiteY115" fmla="*/ 1990173 h 2237474"/>
              <a:gd name="connsiteX116" fmla="*/ 2578178 w 12192000"/>
              <a:gd name="connsiteY116" fmla="*/ 1990531 h 2237474"/>
              <a:gd name="connsiteX117" fmla="*/ 2476147 w 12192000"/>
              <a:gd name="connsiteY117" fmla="*/ 1998305 h 2237474"/>
              <a:gd name="connsiteX118" fmla="*/ 2373568 w 12192000"/>
              <a:gd name="connsiteY118" fmla="*/ 2003219 h 2237474"/>
              <a:gd name="connsiteX119" fmla="*/ 2287219 w 12192000"/>
              <a:gd name="connsiteY119" fmla="*/ 1998750 h 2237474"/>
              <a:gd name="connsiteX120" fmla="*/ 2243069 w 12192000"/>
              <a:gd name="connsiteY120" fmla="*/ 2015111 h 2237474"/>
              <a:gd name="connsiteX121" fmla="*/ 2186609 w 12192000"/>
              <a:gd name="connsiteY121" fmla="*/ 2008263 h 2237474"/>
              <a:gd name="connsiteX122" fmla="*/ 2164831 w 12192000"/>
              <a:gd name="connsiteY122" fmla="*/ 2010143 h 2237474"/>
              <a:gd name="connsiteX123" fmla="*/ 2152836 w 12192000"/>
              <a:gd name="connsiteY123" fmla="*/ 2010048 h 2237474"/>
              <a:gd name="connsiteX124" fmla="*/ 2117102 w 12192000"/>
              <a:gd name="connsiteY124" fmla="*/ 2023004 h 2237474"/>
              <a:gd name="connsiteX125" fmla="*/ 2111935 w 12192000"/>
              <a:gd name="connsiteY125" fmla="*/ 2023163 h 2237474"/>
              <a:gd name="connsiteX126" fmla="*/ 2089991 w 12192000"/>
              <a:gd name="connsiteY126" fmla="*/ 2034193 h 2237474"/>
              <a:gd name="connsiteX127" fmla="*/ 2058061 w 12192000"/>
              <a:gd name="connsiteY127" fmla="*/ 2047942 h 2237474"/>
              <a:gd name="connsiteX128" fmla="*/ 2042244 w 12192000"/>
              <a:gd name="connsiteY128" fmla="*/ 2055560 h 2237474"/>
              <a:gd name="connsiteX129" fmla="*/ 1877728 w 12192000"/>
              <a:gd name="connsiteY129" fmla="*/ 2101004 h 2237474"/>
              <a:gd name="connsiteX130" fmla="*/ 1759056 w 12192000"/>
              <a:gd name="connsiteY130" fmla="*/ 2125608 h 2237474"/>
              <a:gd name="connsiteX131" fmla="*/ 1637948 w 12192000"/>
              <a:gd name="connsiteY131" fmla="*/ 2172597 h 2237474"/>
              <a:gd name="connsiteX132" fmla="*/ 1434549 w 12192000"/>
              <a:gd name="connsiteY132" fmla="*/ 2234522 h 2237474"/>
              <a:gd name="connsiteX133" fmla="*/ 1398481 w 12192000"/>
              <a:gd name="connsiteY133" fmla="*/ 2237074 h 2237474"/>
              <a:gd name="connsiteX134" fmla="*/ 1398407 w 12192000"/>
              <a:gd name="connsiteY134" fmla="*/ 2237095 h 2237474"/>
              <a:gd name="connsiteX135" fmla="*/ 1370962 w 12192000"/>
              <a:gd name="connsiteY135" fmla="*/ 2237474 h 2237474"/>
              <a:gd name="connsiteX136" fmla="*/ 1356367 w 12192000"/>
              <a:gd name="connsiteY136" fmla="*/ 2235089 h 2237474"/>
              <a:gd name="connsiteX137" fmla="*/ 1324828 w 12192000"/>
              <a:gd name="connsiteY137" fmla="*/ 2231968 h 2237474"/>
              <a:gd name="connsiteX138" fmla="*/ 1279765 w 12192000"/>
              <a:gd name="connsiteY138" fmla="*/ 2229639 h 2237474"/>
              <a:gd name="connsiteX139" fmla="*/ 1195347 w 12192000"/>
              <a:gd name="connsiteY139" fmla="*/ 2212354 h 2237474"/>
              <a:gd name="connsiteX140" fmla="*/ 970251 w 12192000"/>
              <a:gd name="connsiteY140" fmla="*/ 2221029 h 2237474"/>
              <a:gd name="connsiteX141" fmla="*/ 812914 w 12192000"/>
              <a:gd name="connsiteY141" fmla="*/ 2202752 h 2237474"/>
              <a:gd name="connsiteX142" fmla="*/ 800195 w 12192000"/>
              <a:gd name="connsiteY142" fmla="*/ 2209407 h 2237474"/>
              <a:gd name="connsiteX143" fmla="*/ 784978 w 12192000"/>
              <a:gd name="connsiteY143" fmla="*/ 2212360 h 2237474"/>
              <a:gd name="connsiteX144" fmla="*/ 681987 w 12192000"/>
              <a:gd name="connsiteY144" fmla="*/ 2216757 h 2237474"/>
              <a:gd name="connsiteX145" fmla="*/ 669923 w 12192000"/>
              <a:gd name="connsiteY145" fmla="*/ 2211682 h 2237474"/>
              <a:gd name="connsiteX146" fmla="*/ 648680 w 12192000"/>
              <a:gd name="connsiteY146" fmla="*/ 2206229 h 2237474"/>
              <a:gd name="connsiteX147" fmla="*/ 597225 w 12192000"/>
              <a:gd name="connsiteY147" fmla="*/ 2180999 h 2237474"/>
              <a:gd name="connsiteX148" fmla="*/ 558449 w 12192000"/>
              <a:gd name="connsiteY148" fmla="*/ 2182346 h 2237474"/>
              <a:gd name="connsiteX149" fmla="*/ 550517 w 12192000"/>
              <a:gd name="connsiteY149" fmla="*/ 2182060 h 2237474"/>
              <a:gd name="connsiteX150" fmla="*/ 550309 w 12192000"/>
              <a:gd name="connsiteY150" fmla="*/ 2181825 h 2237474"/>
              <a:gd name="connsiteX151" fmla="*/ 541836 w 12192000"/>
              <a:gd name="connsiteY151" fmla="*/ 2181063 h 2237474"/>
              <a:gd name="connsiteX152" fmla="*/ 536057 w 12192000"/>
              <a:gd name="connsiteY152" fmla="*/ 2181537 h 2237474"/>
              <a:gd name="connsiteX153" fmla="*/ 520671 w 12192000"/>
              <a:gd name="connsiteY153" fmla="*/ 2180980 h 2237474"/>
              <a:gd name="connsiteX154" fmla="*/ 515024 w 12192000"/>
              <a:gd name="connsiteY154" fmla="*/ 2179258 h 2237474"/>
              <a:gd name="connsiteX155" fmla="*/ 512278 w 12192000"/>
              <a:gd name="connsiteY155" fmla="*/ 2176369 h 2237474"/>
              <a:gd name="connsiteX156" fmla="*/ 480419 w 12192000"/>
              <a:gd name="connsiteY156" fmla="*/ 2167807 h 2237474"/>
              <a:gd name="connsiteX157" fmla="*/ 413835 w 12192000"/>
              <a:gd name="connsiteY157" fmla="*/ 2156783 h 2237474"/>
              <a:gd name="connsiteX158" fmla="*/ 376513 w 12192000"/>
              <a:gd name="connsiteY158" fmla="*/ 2154014 h 2237474"/>
              <a:gd name="connsiteX159" fmla="*/ 273386 w 12192000"/>
              <a:gd name="connsiteY159" fmla="*/ 2142551 h 2237474"/>
              <a:gd name="connsiteX160" fmla="*/ 169207 w 12192000"/>
              <a:gd name="connsiteY160" fmla="*/ 2128100 h 2237474"/>
              <a:gd name="connsiteX161" fmla="*/ 93149 w 12192000"/>
              <a:gd name="connsiteY161" fmla="*/ 2105324 h 2237474"/>
              <a:gd name="connsiteX162" fmla="*/ 88109 w 12192000"/>
              <a:gd name="connsiteY162" fmla="*/ 2106704 h 2237474"/>
              <a:gd name="connsiteX163" fmla="*/ 80022 w 12192000"/>
              <a:gd name="connsiteY163" fmla="*/ 2107254 h 2237474"/>
              <a:gd name="connsiteX164" fmla="*/ 79717 w 12192000"/>
              <a:gd name="connsiteY164" fmla="*/ 2107046 h 2237474"/>
              <a:gd name="connsiteX165" fmla="*/ 72352 w 12192000"/>
              <a:gd name="connsiteY165" fmla="*/ 2107991 h 2237474"/>
              <a:gd name="connsiteX166" fmla="*/ 37645 w 12192000"/>
              <a:gd name="connsiteY166" fmla="*/ 2115401 h 2237474"/>
              <a:gd name="connsiteX167" fmla="*/ 4572 w 12192000"/>
              <a:gd name="connsiteY167" fmla="*/ 2111091 h 2237474"/>
              <a:gd name="connsiteX168" fmla="*/ 0 w 12192000"/>
              <a:gd name="connsiteY168" fmla="*/ 2110468 h 2237474"/>
              <a:gd name="connsiteX169" fmla="*/ 0 w 12192000"/>
              <a:gd name="connsiteY169"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20512 w 12192000"/>
              <a:gd name="connsiteY6" fmla="*/ 745392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46594 w 12192000"/>
              <a:gd name="connsiteY12" fmla="*/ 765069 h 2237474"/>
              <a:gd name="connsiteX13" fmla="*/ 10739478 w 12192000"/>
              <a:gd name="connsiteY13" fmla="*/ 776841 h 2237474"/>
              <a:gd name="connsiteX14" fmla="*/ 10458762 w 12192000"/>
              <a:gd name="connsiteY14" fmla="*/ 755400 h 2237474"/>
              <a:gd name="connsiteX15" fmla="*/ 10211200 w 12192000"/>
              <a:gd name="connsiteY15" fmla="*/ 767513 h 2237474"/>
              <a:gd name="connsiteX16" fmla="*/ 10167995 w 12192000"/>
              <a:gd name="connsiteY16" fmla="*/ 760843 h 2237474"/>
              <a:gd name="connsiteX17" fmla="*/ 9997044 w 12192000"/>
              <a:gd name="connsiteY17" fmla="*/ 780129 h 2237474"/>
              <a:gd name="connsiteX18" fmla="*/ 9943887 w 12192000"/>
              <a:gd name="connsiteY18" fmla="*/ 804141 h 2237474"/>
              <a:gd name="connsiteX19" fmla="*/ 9918248 w 12192000"/>
              <a:gd name="connsiteY19" fmla="*/ 816628 h 2237474"/>
              <a:gd name="connsiteX20" fmla="*/ 9767091 w 12192000"/>
              <a:gd name="connsiteY20" fmla="*/ 870550 h 2237474"/>
              <a:gd name="connsiteX21" fmla="*/ 9683005 w 12192000"/>
              <a:gd name="connsiteY21" fmla="*/ 894128 h 2237474"/>
              <a:gd name="connsiteX22" fmla="*/ 9594438 w 12192000"/>
              <a:gd name="connsiteY22" fmla="*/ 919051 h 2237474"/>
              <a:gd name="connsiteX23" fmla="*/ 9544189 w 12192000"/>
              <a:gd name="connsiteY23" fmla="*/ 938966 h 2237474"/>
              <a:gd name="connsiteX24" fmla="*/ 9500499 w 12192000"/>
              <a:gd name="connsiteY24" fmla="*/ 954680 h 2237474"/>
              <a:gd name="connsiteX25" fmla="*/ 9428195 w 12192000"/>
              <a:gd name="connsiteY25" fmla="*/ 986225 h 2237474"/>
              <a:gd name="connsiteX26" fmla="*/ 9410017 w 12192000"/>
              <a:gd name="connsiteY26" fmla="*/ 993931 h 2237474"/>
              <a:gd name="connsiteX27" fmla="*/ 9392919 w 12192000"/>
              <a:gd name="connsiteY27" fmla="*/ 994656 h 2237474"/>
              <a:gd name="connsiteX28" fmla="*/ 9268019 w 12192000"/>
              <a:gd name="connsiteY28" fmla="*/ 1007442 h 2237474"/>
              <a:gd name="connsiteX29" fmla="*/ 9234662 w 12192000"/>
              <a:gd name="connsiteY29" fmla="*/ 1023056 h 2237474"/>
              <a:gd name="connsiteX30" fmla="*/ 9181033 w 12192000"/>
              <a:gd name="connsiteY30" fmla="*/ 1037921 h 2237474"/>
              <a:gd name="connsiteX31" fmla="*/ 9155969 w 12192000"/>
              <a:gd name="connsiteY31" fmla="*/ 1046804 h 2237474"/>
              <a:gd name="connsiteX32" fmla="*/ 9133985 w 12192000"/>
              <a:gd name="connsiteY32" fmla="*/ 1046450 h 2237474"/>
              <a:gd name="connsiteX33" fmla="*/ 9003462 w 12192000"/>
              <a:gd name="connsiteY33" fmla="*/ 1042406 h 2237474"/>
              <a:gd name="connsiteX34" fmla="*/ 8968445 w 12192000"/>
              <a:gd name="connsiteY34" fmla="*/ 1052169 h 2237474"/>
              <a:gd name="connsiteX35" fmla="*/ 8886001 w 12192000"/>
              <a:gd name="connsiteY35" fmla="*/ 1067468 h 2237474"/>
              <a:gd name="connsiteX36" fmla="*/ 8838610 w 12192000"/>
              <a:gd name="connsiteY36" fmla="*/ 1075091 h 2237474"/>
              <a:gd name="connsiteX37" fmla="*/ 8750383 w 12192000"/>
              <a:gd name="connsiteY37" fmla="*/ 1097387 h 2237474"/>
              <a:gd name="connsiteX38" fmla="*/ 8665605 w 12192000"/>
              <a:gd name="connsiteY38" fmla="*/ 1110791 h 2237474"/>
              <a:gd name="connsiteX39" fmla="*/ 8584946 w 12192000"/>
              <a:gd name="connsiteY39" fmla="*/ 1135226 h 2237474"/>
              <a:gd name="connsiteX40" fmla="*/ 8419755 w 12192000"/>
              <a:gd name="connsiteY40" fmla="*/ 1216260 h 2237474"/>
              <a:gd name="connsiteX41" fmla="*/ 8411626 w 12192000"/>
              <a:gd name="connsiteY41" fmla="*/ 1214397 h 2237474"/>
              <a:gd name="connsiteX42" fmla="*/ 8363469 w 12192000"/>
              <a:gd name="connsiteY42" fmla="*/ 1246658 h 2237474"/>
              <a:gd name="connsiteX43" fmla="*/ 8275497 w 12192000"/>
              <a:gd name="connsiteY43" fmla="*/ 1264396 h 2237474"/>
              <a:gd name="connsiteX44" fmla="*/ 8206287 w 12192000"/>
              <a:gd name="connsiteY44" fmla="*/ 1273060 h 2237474"/>
              <a:gd name="connsiteX45" fmla="*/ 8139997 w 12192000"/>
              <a:gd name="connsiteY45" fmla="*/ 1282713 h 2237474"/>
              <a:gd name="connsiteX46" fmla="*/ 8074238 w 12192000"/>
              <a:gd name="connsiteY46" fmla="*/ 1301895 h 2237474"/>
              <a:gd name="connsiteX47" fmla="*/ 7942099 w 12192000"/>
              <a:gd name="connsiteY47" fmla="*/ 1336332 h 2237474"/>
              <a:gd name="connsiteX48" fmla="*/ 7902328 w 12192000"/>
              <a:gd name="connsiteY48" fmla="*/ 1345865 h 2237474"/>
              <a:gd name="connsiteX49" fmla="*/ 7840612 w 12192000"/>
              <a:gd name="connsiteY49" fmla="*/ 1369373 h 2237474"/>
              <a:gd name="connsiteX50" fmla="*/ 7786819 w 12192000"/>
              <a:gd name="connsiteY50" fmla="*/ 1378970 h 2237474"/>
              <a:gd name="connsiteX51" fmla="*/ 7548172 w 12192000"/>
              <a:gd name="connsiteY51" fmla="*/ 1417460 h 2237474"/>
              <a:gd name="connsiteX52" fmla="*/ 7483437 w 12192000"/>
              <a:gd name="connsiteY52" fmla="*/ 1478152 h 2237474"/>
              <a:gd name="connsiteX53" fmla="*/ 7377870 w 12192000"/>
              <a:gd name="connsiteY53" fmla="*/ 1523319 h 2237474"/>
              <a:gd name="connsiteX54" fmla="*/ 7230737 w 12192000"/>
              <a:gd name="connsiteY54" fmla="*/ 1562633 h 2237474"/>
              <a:gd name="connsiteX55" fmla="*/ 7224458 w 12192000"/>
              <a:gd name="connsiteY55" fmla="*/ 1573008 h 2237474"/>
              <a:gd name="connsiteX56" fmla="*/ 7183121 w 12192000"/>
              <a:gd name="connsiteY56" fmla="*/ 1595162 h 2237474"/>
              <a:gd name="connsiteX57" fmla="*/ 7164601 w 12192000"/>
              <a:gd name="connsiteY57" fmla="*/ 1606490 h 2237474"/>
              <a:gd name="connsiteX58" fmla="*/ 7031309 w 12192000"/>
              <a:gd name="connsiteY58" fmla="*/ 1619451 h 2237474"/>
              <a:gd name="connsiteX59" fmla="*/ 6900177 w 12192000"/>
              <a:gd name="connsiteY59" fmla="*/ 1636016 h 2237474"/>
              <a:gd name="connsiteX60" fmla="*/ 6795372 w 12192000"/>
              <a:gd name="connsiteY60" fmla="*/ 1644845 h 2237474"/>
              <a:gd name="connsiteX61" fmla="*/ 6692251 w 12192000"/>
              <a:gd name="connsiteY61" fmla="*/ 1656357 h 2237474"/>
              <a:gd name="connsiteX62" fmla="*/ 6655235 w 12192000"/>
              <a:gd name="connsiteY62" fmla="*/ 1661869 h 2237474"/>
              <a:gd name="connsiteX63" fmla="*/ 6554894 w 12192000"/>
              <a:gd name="connsiteY63" fmla="*/ 1664428 h 2237474"/>
              <a:gd name="connsiteX64" fmla="*/ 6516595 w 12192000"/>
              <a:gd name="connsiteY64" fmla="*/ 1667475 h 2237474"/>
              <a:gd name="connsiteX65" fmla="*/ 6508541 w 12192000"/>
              <a:gd name="connsiteY65" fmla="*/ 1668757 h 2237474"/>
              <a:gd name="connsiteX66" fmla="*/ 6471012 w 12192000"/>
              <a:gd name="connsiteY66" fmla="*/ 1678604 h 2237474"/>
              <a:gd name="connsiteX67" fmla="*/ 6364035 w 12192000"/>
              <a:gd name="connsiteY67" fmla="*/ 1667683 h 2237474"/>
              <a:gd name="connsiteX68" fmla="*/ 6280959 w 12192000"/>
              <a:gd name="connsiteY68" fmla="*/ 1689329 h 2237474"/>
              <a:gd name="connsiteX69" fmla="*/ 6243319 w 12192000"/>
              <a:gd name="connsiteY69" fmla="*/ 1695560 h 2237474"/>
              <a:gd name="connsiteX70" fmla="*/ 6098321 w 12192000"/>
              <a:gd name="connsiteY70" fmla="*/ 1721646 h 2237474"/>
              <a:gd name="connsiteX71" fmla="*/ 5880652 w 12192000"/>
              <a:gd name="connsiteY71" fmla="*/ 1779643 h 2237474"/>
              <a:gd name="connsiteX72" fmla="*/ 5785959 w 12192000"/>
              <a:gd name="connsiteY72" fmla="*/ 1775307 h 2237474"/>
              <a:gd name="connsiteX73" fmla="*/ 5643534 w 12192000"/>
              <a:gd name="connsiteY73" fmla="*/ 1802919 h 2237474"/>
              <a:gd name="connsiteX74" fmla="*/ 5518799 w 12192000"/>
              <a:gd name="connsiteY74" fmla="*/ 1818312 h 2237474"/>
              <a:gd name="connsiteX75" fmla="*/ 5505014 w 12192000"/>
              <a:gd name="connsiteY75" fmla="*/ 1819259 h 2237474"/>
              <a:gd name="connsiteX76" fmla="*/ 5453307 w 12192000"/>
              <a:gd name="connsiteY76" fmla="*/ 1815450 h 2237474"/>
              <a:gd name="connsiteX77" fmla="*/ 5221533 w 12192000"/>
              <a:gd name="connsiteY77" fmla="*/ 1846950 h 2237474"/>
              <a:gd name="connsiteX78" fmla="*/ 5149802 w 12192000"/>
              <a:gd name="connsiteY78" fmla="*/ 1844846 h 2237474"/>
              <a:gd name="connsiteX79" fmla="*/ 5114927 w 12192000"/>
              <a:gd name="connsiteY79" fmla="*/ 1847827 h 2237474"/>
              <a:gd name="connsiteX80" fmla="*/ 5108970 w 12192000"/>
              <a:gd name="connsiteY80" fmla="*/ 1847935 h 2237474"/>
              <a:gd name="connsiteX81" fmla="*/ 5067961 w 12192000"/>
              <a:gd name="connsiteY81" fmla="*/ 1845917 h 2237474"/>
              <a:gd name="connsiteX82" fmla="*/ 5007075 w 12192000"/>
              <a:gd name="connsiteY82" fmla="*/ 1838626 h 2237474"/>
              <a:gd name="connsiteX83" fmla="*/ 4944087 w 12192000"/>
              <a:gd name="connsiteY83" fmla="*/ 1823332 h 2237474"/>
              <a:gd name="connsiteX84" fmla="*/ 4907662 w 12192000"/>
              <a:gd name="connsiteY84" fmla="*/ 1816900 h 2237474"/>
              <a:gd name="connsiteX85" fmla="*/ 4882386 w 12192000"/>
              <a:gd name="connsiteY85" fmla="*/ 1809844 h 2237474"/>
              <a:gd name="connsiteX86" fmla="*/ 4811440 w 12192000"/>
              <a:gd name="connsiteY86" fmla="*/ 1804655 h 2237474"/>
              <a:gd name="connsiteX87" fmla="*/ 4691075 w 12192000"/>
              <a:gd name="connsiteY87" fmla="*/ 1801389 h 2237474"/>
              <a:gd name="connsiteX88" fmla="*/ 4640313 w 12192000"/>
              <a:gd name="connsiteY88" fmla="*/ 1784307 h 2237474"/>
              <a:gd name="connsiteX89" fmla="*/ 4536503 w 12192000"/>
              <a:gd name="connsiteY89" fmla="*/ 1785334 h 2237474"/>
              <a:gd name="connsiteX90" fmla="*/ 4513724 w 12192000"/>
              <a:gd name="connsiteY90" fmla="*/ 1791996 h 2237474"/>
              <a:gd name="connsiteX91" fmla="*/ 4459810 w 12192000"/>
              <a:gd name="connsiteY91" fmla="*/ 1797886 h 2237474"/>
              <a:gd name="connsiteX92" fmla="*/ 4379064 w 12192000"/>
              <a:gd name="connsiteY92" fmla="*/ 1817177 h 2237474"/>
              <a:gd name="connsiteX93" fmla="*/ 4290981 w 12192000"/>
              <a:gd name="connsiteY93" fmla="*/ 1839677 h 2237474"/>
              <a:gd name="connsiteX94" fmla="*/ 4238372 w 12192000"/>
              <a:gd name="connsiteY94" fmla="*/ 1851480 h 2237474"/>
              <a:gd name="connsiteX95" fmla="*/ 4232517 w 12192000"/>
              <a:gd name="connsiteY95" fmla="*/ 1852567 h 2237474"/>
              <a:gd name="connsiteX96" fmla="*/ 4191732 w 12192000"/>
              <a:gd name="connsiteY96" fmla="*/ 1857328 h 2237474"/>
              <a:gd name="connsiteX97" fmla="*/ 4065532 w 12192000"/>
              <a:gd name="connsiteY97" fmla="*/ 1855477 h 2237474"/>
              <a:gd name="connsiteX98" fmla="*/ 4028460 w 12192000"/>
              <a:gd name="connsiteY98" fmla="*/ 1855137 h 2237474"/>
              <a:gd name="connsiteX99" fmla="*/ 4002267 w 12192000"/>
              <a:gd name="connsiteY99" fmla="*/ 1852352 h 2237474"/>
              <a:gd name="connsiteX100" fmla="*/ 3931396 w 12192000"/>
              <a:gd name="connsiteY100" fmla="*/ 1858915 h 2237474"/>
              <a:gd name="connsiteX101" fmla="*/ 3812162 w 12192000"/>
              <a:gd name="connsiteY101" fmla="*/ 1875501 h 2237474"/>
              <a:gd name="connsiteX102" fmla="*/ 3758105 w 12192000"/>
              <a:gd name="connsiteY102" fmla="*/ 1871856 h 2237474"/>
              <a:gd name="connsiteX103" fmla="*/ 3715896 w 12192000"/>
              <a:gd name="connsiteY103" fmla="*/ 1881552 h 2237474"/>
              <a:gd name="connsiteX104" fmla="*/ 3567259 w 12192000"/>
              <a:gd name="connsiteY104" fmla="*/ 1893482 h 2237474"/>
              <a:gd name="connsiteX105" fmla="*/ 3405770 w 12192000"/>
              <a:gd name="connsiteY105" fmla="*/ 1904591 h 2237474"/>
              <a:gd name="connsiteX106" fmla="*/ 3280097 w 12192000"/>
              <a:gd name="connsiteY106" fmla="*/ 1919610 h 2237474"/>
              <a:gd name="connsiteX107" fmla="*/ 3123424 w 12192000"/>
              <a:gd name="connsiteY107" fmla="*/ 1952930 h 2237474"/>
              <a:gd name="connsiteX108" fmla="*/ 3009910 w 12192000"/>
              <a:gd name="connsiteY108" fmla="*/ 1957866 h 2237474"/>
              <a:gd name="connsiteX109" fmla="*/ 2995934 w 12192000"/>
              <a:gd name="connsiteY109" fmla="*/ 1967085 h 2237474"/>
              <a:gd name="connsiteX110" fmla="*/ 2942858 w 12192000"/>
              <a:gd name="connsiteY110" fmla="*/ 1981367 h 2237474"/>
              <a:gd name="connsiteX111" fmla="*/ 2875436 w 12192000"/>
              <a:gd name="connsiteY111" fmla="*/ 1996977 h 2237474"/>
              <a:gd name="connsiteX112" fmla="*/ 2874892 w 12192000"/>
              <a:gd name="connsiteY112" fmla="*/ 1996085 h 2237474"/>
              <a:gd name="connsiteX113" fmla="*/ 2843662 w 12192000"/>
              <a:gd name="connsiteY113" fmla="*/ 1992498 h 2237474"/>
              <a:gd name="connsiteX114" fmla="*/ 2718916 w 12192000"/>
              <a:gd name="connsiteY114" fmla="*/ 1990867 h 2237474"/>
              <a:gd name="connsiteX115" fmla="*/ 2713522 w 12192000"/>
              <a:gd name="connsiteY115" fmla="*/ 1990173 h 2237474"/>
              <a:gd name="connsiteX116" fmla="*/ 2578178 w 12192000"/>
              <a:gd name="connsiteY116" fmla="*/ 1990531 h 2237474"/>
              <a:gd name="connsiteX117" fmla="*/ 2476147 w 12192000"/>
              <a:gd name="connsiteY117" fmla="*/ 1998305 h 2237474"/>
              <a:gd name="connsiteX118" fmla="*/ 2373568 w 12192000"/>
              <a:gd name="connsiteY118" fmla="*/ 2003219 h 2237474"/>
              <a:gd name="connsiteX119" fmla="*/ 2287219 w 12192000"/>
              <a:gd name="connsiteY119" fmla="*/ 1998750 h 2237474"/>
              <a:gd name="connsiteX120" fmla="*/ 2243069 w 12192000"/>
              <a:gd name="connsiteY120" fmla="*/ 2015111 h 2237474"/>
              <a:gd name="connsiteX121" fmla="*/ 2186609 w 12192000"/>
              <a:gd name="connsiteY121" fmla="*/ 2008263 h 2237474"/>
              <a:gd name="connsiteX122" fmla="*/ 2164831 w 12192000"/>
              <a:gd name="connsiteY122" fmla="*/ 2010143 h 2237474"/>
              <a:gd name="connsiteX123" fmla="*/ 2117102 w 12192000"/>
              <a:gd name="connsiteY123" fmla="*/ 2023004 h 2237474"/>
              <a:gd name="connsiteX124" fmla="*/ 2111935 w 12192000"/>
              <a:gd name="connsiteY124" fmla="*/ 2023163 h 2237474"/>
              <a:gd name="connsiteX125" fmla="*/ 2089991 w 12192000"/>
              <a:gd name="connsiteY125" fmla="*/ 2034193 h 2237474"/>
              <a:gd name="connsiteX126" fmla="*/ 2058061 w 12192000"/>
              <a:gd name="connsiteY126" fmla="*/ 2047942 h 2237474"/>
              <a:gd name="connsiteX127" fmla="*/ 2042244 w 12192000"/>
              <a:gd name="connsiteY127" fmla="*/ 2055560 h 2237474"/>
              <a:gd name="connsiteX128" fmla="*/ 1877728 w 12192000"/>
              <a:gd name="connsiteY128" fmla="*/ 2101004 h 2237474"/>
              <a:gd name="connsiteX129" fmla="*/ 1759056 w 12192000"/>
              <a:gd name="connsiteY129" fmla="*/ 2125608 h 2237474"/>
              <a:gd name="connsiteX130" fmla="*/ 1637948 w 12192000"/>
              <a:gd name="connsiteY130" fmla="*/ 2172597 h 2237474"/>
              <a:gd name="connsiteX131" fmla="*/ 1434549 w 12192000"/>
              <a:gd name="connsiteY131" fmla="*/ 2234522 h 2237474"/>
              <a:gd name="connsiteX132" fmla="*/ 1398481 w 12192000"/>
              <a:gd name="connsiteY132" fmla="*/ 2237074 h 2237474"/>
              <a:gd name="connsiteX133" fmla="*/ 1398407 w 12192000"/>
              <a:gd name="connsiteY133" fmla="*/ 2237095 h 2237474"/>
              <a:gd name="connsiteX134" fmla="*/ 1370962 w 12192000"/>
              <a:gd name="connsiteY134" fmla="*/ 2237474 h 2237474"/>
              <a:gd name="connsiteX135" fmla="*/ 1356367 w 12192000"/>
              <a:gd name="connsiteY135" fmla="*/ 2235089 h 2237474"/>
              <a:gd name="connsiteX136" fmla="*/ 1324828 w 12192000"/>
              <a:gd name="connsiteY136" fmla="*/ 2231968 h 2237474"/>
              <a:gd name="connsiteX137" fmla="*/ 1279765 w 12192000"/>
              <a:gd name="connsiteY137" fmla="*/ 2229639 h 2237474"/>
              <a:gd name="connsiteX138" fmla="*/ 1195347 w 12192000"/>
              <a:gd name="connsiteY138" fmla="*/ 2212354 h 2237474"/>
              <a:gd name="connsiteX139" fmla="*/ 970251 w 12192000"/>
              <a:gd name="connsiteY139" fmla="*/ 2221029 h 2237474"/>
              <a:gd name="connsiteX140" fmla="*/ 812914 w 12192000"/>
              <a:gd name="connsiteY140" fmla="*/ 2202752 h 2237474"/>
              <a:gd name="connsiteX141" fmla="*/ 800195 w 12192000"/>
              <a:gd name="connsiteY141" fmla="*/ 2209407 h 2237474"/>
              <a:gd name="connsiteX142" fmla="*/ 784978 w 12192000"/>
              <a:gd name="connsiteY142" fmla="*/ 2212360 h 2237474"/>
              <a:gd name="connsiteX143" fmla="*/ 681987 w 12192000"/>
              <a:gd name="connsiteY143" fmla="*/ 2216757 h 2237474"/>
              <a:gd name="connsiteX144" fmla="*/ 669923 w 12192000"/>
              <a:gd name="connsiteY144" fmla="*/ 2211682 h 2237474"/>
              <a:gd name="connsiteX145" fmla="*/ 648680 w 12192000"/>
              <a:gd name="connsiteY145" fmla="*/ 2206229 h 2237474"/>
              <a:gd name="connsiteX146" fmla="*/ 597225 w 12192000"/>
              <a:gd name="connsiteY146" fmla="*/ 2180999 h 2237474"/>
              <a:gd name="connsiteX147" fmla="*/ 558449 w 12192000"/>
              <a:gd name="connsiteY147" fmla="*/ 2182346 h 2237474"/>
              <a:gd name="connsiteX148" fmla="*/ 550517 w 12192000"/>
              <a:gd name="connsiteY148" fmla="*/ 2182060 h 2237474"/>
              <a:gd name="connsiteX149" fmla="*/ 550309 w 12192000"/>
              <a:gd name="connsiteY149" fmla="*/ 2181825 h 2237474"/>
              <a:gd name="connsiteX150" fmla="*/ 541836 w 12192000"/>
              <a:gd name="connsiteY150" fmla="*/ 2181063 h 2237474"/>
              <a:gd name="connsiteX151" fmla="*/ 536057 w 12192000"/>
              <a:gd name="connsiteY151" fmla="*/ 2181537 h 2237474"/>
              <a:gd name="connsiteX152" fmla="*/ 520671 w 12192000"/>
              <a:gd name="connsiteY152" fmla="*/ 2180980 h 2237474"/>
              <a:gd name="connsiteX153" fmla="*/ 515024 w 12192000"/>
              <a:gd name="connsiteY153" fmla="*/ 2179258 h 2237474"/>
              <a:gd name="connsiteX154" fmla="*/ 512278 w 12192000"/>
              <a:gd name="connsiteY154" fmla="*/ 2176369 h 2237474"/>
              <a:gd name="connsiteX155" fmla="*/ 480419 w 12192000"/>
              <a:gd name="connsiteY155" fmla="*/ 2167807 h 2237474"/>
              <a:gd name="connsiteX156" fmla="*/ 413835 w 12192000"/>
              <a:gd name="connsiteY156" fmla="*/ 2156783 h 2237474"/>
              <a:gd name="connsiteX157" fmla="*/ 376513 w 12192000"/>
              <a:gd name="connsiteY157" fmla="*/ 2154014 h 2237474"/>
              <a:gd name="connsiteX158" fmla="*/ 273386 w 12192000"/>
              <a:gd name="connsiteY158" fmla="*/ 2142551 h 2237474"/>
              <a:gd name="connsiteX159" fmla="*/ 169207 w 12192000"/>
              <a:gd name="connsiteY159" fmla="*/ 2128100 h 2237474"/>
              <a:gd name="connsiteX160" fmla="*/ 93149 w 12192000"/>
              <a:gd name="connsiteY160" fmla="*/ 2105324 h 2237474"/>
              <a:gd name="connsiteX161" fmla="*/ 88109 w 12192000"/>
              <a:gd name="connsiteY161" fmla="*/ 2106704 h 2237474"/>
              <a:gd name="connsiteX162" fmla="*/ 80022 w 12192000"/>
              <a:gd name="connsiteY162" fmla="*/ 2107254 h 2237474"/>
              <a:gd name="connsiteX163" fmla="*/ 79717 w 12192000"/>
              <a:gd name="connsiteY163" fmla="*/ 2107046 h 2237474"/>
              <a:gd name="connsiteX164" fmla="*/ 72352 w 12192000"/>
              <a:gd name="connsiteY164" fmla="*/ 2107991 h 2237474"/>
              <a:gd name="connsiteX165" fmla="*/ 37645 w 12192000"/>
              <a:gd name="connsiteY165" fmla="*/ 2115401 h 2237474"/>
              <a:gd name="connsiteX166" fmla="*/ 4572 w 12192000"/>
              <a:gd name="connsiteY166" fmla="*/ 2111091 h 2237474"/>
              <a:gd name="connsiteX167" fmla="*/ 0 w 12192000"/>
              <a:gd name="connsiteY167" fmla="*/ 2110468 h 2237474"/>
              <a:gd name="connsiteX168" fmla="*/ 0 w 12192000"/>
              <a:gd name="connsiteY168"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20512 w 12192000"/>
              <a:gd name="connsiteY6" fmla="*/ 745392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46594 w 12192000"/>
              <a:gd name="connsiteY12" fmla="*/ 765069 h 2237474"/>
              <a:gd name="connsiteX13" fmla="*/ 10739478 w 12192000"/>
              <a:gd name="connsiteY13" fmla="*/ 776841 h 2237474"/>
              <a:gd name="connsiteX14" fmla="*/ 10458762 w 12192000"/>
              <a:gd name="connsiteY14" fmla="*/ 755400 h 2237474"/>
              <a:gd name="connsiteX15" fmla="*/ 10211200 w 12192000"/>
              <a:gd name="connsiteY15" fmla="*/ 767513 h 2237474"/>
              <a:gd name="connsiteX16" fmla="*/ 10167995 w 12192000"/>
              <a:gd name="connsiteY16" fmla="*/ 760843 h 2237474"/>
              <a:gd name="connsiteX17" fmla="*/ 9997044 w 12192000"/>
              <a:gd name="connsiteY17" fmla="*/ 780129 h 2237474"/>
              <a:gd name="connsiteX18" fmla="*/ 9943887 w 12192000"/>
              <a:gd name="connsiteY18" fmla="*/ 804141 h 2237474"/>
              <a:gd name="connsiteX19" fmla="*/ 9918248 w 12192000"/>
              <a:gd name="connsiteY19" fmla="*/ 816628 h 2237474"/>
              <a:gd name="connsiteX20" fmla="*/ 9767091 w 12192000"/>
              <a:gd name="connsiteY20" fmla="*/ 870550 h 2237474"/>
              <a:gd name="connsiteX21" fmla="*/ 9683005 w 12192000"/>
              <a:gd name="connsiteY21" fmla="*/ 894128 h 2237474"/>
              <a:gd name="connsiteX22" fmla="*/ 9594438 w 12192000"/>
              <a:gd name="connsiteY22" fmla="*/ 919051 h 2237474"/>
              <a:gd name="connsiteX23" fmla="*/ 9544189 w 12192000"/>
              <a:gd name="connsiteY23" fmla="*/ 938966 h 2237474"/>
              <a:gd name="connsiteX24" fmla="*/ 9500499 w 12192000"/>
              <a:gd name="connsiteY24" fmla="*/ 954680 h 2237474"/>
              <a:gd name="connsiteX25" fmla="*/ 9428195 w 12192000"/>
              <a:gd name="connsiteY25" fmla="*/ 986225 h 2237474"/>
              <a:gd name="connsiteX26" fmla="*/ 9410017 w 12192000"/>
              <a:gd name="connsiteY26" fmla="*/ 993931 h 2237474"/>
              <a:gd name="connsiteX27" fmla="*/ 9392919 w 12192000"/>
              <a:gd name="connsiteY27" fmla="*/ 994656 h 2237474"/>
              <a:gd name="connsiteX28" fmla="*/ 9268019 w 12192000"/>
              <a:gd name="connsiteY28" fmla="*/ 1007442 h 2237474"/>
              <a:gd name="connsiteX29" fmla="*/ 9234662 w 12192000"/>
              <a:gd name="connsiteY29" fmla="*/ 1023056 h 2237474"/>
              <a:gd name="connsiteX30" fmla="*/ 9181033 w 12192000"/>
              <a:gd name="connsiteY30" fmla="*/ 1037921 h 2237474"/>
              <a:gd name="connsiteX31" fmla="*/ 9155969 w 12192000"/>
              <a:gd name="connsiteY31" fmla="*/ 1046804 h 2237474"/>
              <a:gd name="connsiteX32" fmla="*/ 9133985 w 12192000"/>
              <a:gd name="connsiteY32" fmla="*/ 1046450 h 2237474"/>
              <a:gd name="connsiteX33" fmla="*/ 9003462 w 12192000"/>
              <a:gd name="connsiteY33" fmla="*/ 1042406 h 2237474"/>
              <a:gd name="connsiteX34" fmla="*/ 8968445 w 12192000"/>
              <a:gd name="connsiteY34" fmla="*/ 1052169 h 2237474"/>
              <a:gd name="connsiteX35" fmla="*/ 8886001 w 12192000"/>
              <a:gd name="connsiteY35" fmla="*/ 1067468 h 2237474"/>
              <a:gd name="connsiteX36" fmla="*/ 8838610 w 12192000"/>
              <a:gd name="connsiteY36" fmla="*/ 1075091 h 2237474"/>
              <a:gd name="connsiteX37" fmla="*/ 8750383 w 12192000"/>
              <a:gd name="connsiteY37" fmla="*/ 1097387 h 2237474"/>
              <a:gd name="connsiteX38" fmla="*/ 8665605 w 12192000"/>
              <a:gd name="connsiteY38" fmla="*/ 1110791 h 2237474"/>
              <a:gd name="connsiteX39" fmla="*/ 8584946 w 12192000"/>
              <a:gd name="connsiteY39" fmla="*/ 1135226 h 2237474"/>
              <a:gd name="connsiteX40" fmla="*/ 8419755 w 12192000"/>
              <a:gd name="connsiteY40" fmla="*/ 1216260 h 2237474"/>
              <a:gd name="connsiteX41" fmla="*/ 8411626 w 12192000"/>
              <a:gd name="connsiteY41" fmla="*/ 1214397 h 2237474"/>
              <a:gd name="connsiteX42" fmla="*/ 8363469 w 12192000"/>
              <a:gd name="connsiteY42" fmla="*/ 1246658 h 2237474"/>
              <a:gd name="connsiteX43" fmla="*/ 8275497 w 12192000"/>
              <a:gd name="connsiteY43" fmla="*/ 1264396 h 2237474"/>
              <a:gd name="connsiteX44" fmla="*/ 8206287 w 12192000"/>
              <a:gd name="connsiteY44" fmla="*/ 1273060 h 2237474"/>
              <a:gd name="connsiteX45" fmla="*/ 8139997 w 12192000"/>
              <a:gd name="connsiteY45" fmla="*/ 1282713 h 2237474"/>
              <a:gd name="connsiteX46" fmla="*/ 8074238 w 12192000"/>
              <a:gd name="connsiteY46" fmla="*/ 1301895 h 2237474"/>
              <a:gd name="connsiteX47" fmla="*/ 7942099 w 12192000"/>
              <a:gd name="connsiteY47" fmla="*/ 1336332 h 2237474"/>
              <a:gd name="connsiteX48" fmla="*/ 7902328 w 12192000"/>
              <a:gd name="connsiteY48" fmla="*/ 1345865 h 2237474"/>
              <a:gd name="connsiteX49" fmla="*/ 7840612 w 12192000"/>
              <a:gd name="connsiteY49" fmla="*/ 1369373 h 2237474"/>
              <a:gd name="connsiteX50" fmla="*/ 7786819 w 12192000"/>
              <a:gd name="connsiteY50" fmla="*/ 1378970 h 2237474"/>
              <a:gd name="connsiteX51" fmla="*/ 7548172 w 12192000"/>
              <a:gd name="connsiteY51" fmla="*/ 1417460 h 2237474"/>
              <a:gd name="connsiteX52" fmla="*/ 7483437 w 12192000"/>
              <a:gd name="connsiteY52" fmla="*/ 1478152 h 2237474"/>
              <a:gd name="connsiteX53" fmla="*/ 7377870 w 12192000"/>
              <a:gd name="connsiteY53" fmla="*/ 1523319 h 2237474"/>
              <a:gd name="connsiteX54" fmla="*/ 7230737 w 12192000"/>
              <a:gd name="connsiteY54" fmla="*/ 1562633 h 2237474"/>
              <a:gd name="connsiteX55" fmla="*/ 7224458 w 12192000"/>
              <a:gd name="connsiteY55" fmla="*/ 1573008 h 2237474"/>
              <a:gd name="connsiteX56" fmla="*/ 7183121 w 12192000"/>
              <a:gd name="connsiteY56" fmla="*/ 1595162 h 2237474"/>
              <a:gd name="connsiteX57" fmla="*/ 7164601 w 12192000"/>
              <a:gd name="connsiteY57" fmla="*/ 1606490 h 2237474"/>
              <a:gd name="connsiteX58" fmla="*/ 7031309 w 12192000"/>
              <a:gd name="connsiteY58" fmla="*/ 1619451 h 2237474"/>
              <a:gd name="connsiteX59" fmla="*/ 6900177 w 12192000"/>
              <a:gd name="connsiteY59" fmla="*/ 1636016 h 2237474"/>
              <a:gd name="connsiteX60" fmla="*/ 6795372 w 12192000"/>
              <a:gd name="connsiteY60" fmla="*/ 1644845 h 2237474"/>
              <a:gd name="connsiteX61" fmla="*/ 6692251 w 12192000"/>
              <a:gd name="connsiteY61" fmla="*/ 1656357 h 2237474"/>
              <a:gd name="connsiteX62" fmla="*/ 6655235 w 12192000"/>
              <a:gd name="connsiteY62" fmla="*/ 1661869 h 2237474"/>
              <a:gd name="connsiteX63" fmla="*/ 6554894 w 12192000"/>
              <a:gd name="connsiteY63" fmla="*/ 1664428 h 2237474"/>
              <a:gd name="connsiteX64" fmla="*/ 6516595 w 12192000"/>
              <a:gd name="connsiteY64" fmla="*/ 1667475 h 2237474"/>
              <a:gd name="connsiteX65" fmla="*/ 6508541 w 12192000"/>
              <a:gd name="connsiteY65" fmla="*/ 1668757 h 2237474"/>
              <a:gd name="connsiteX66" fmla="*/ 6471012 w 12192000"/>
              <a:gd name="connsiteY66" fmla="*/ 1678604 h 2237474"/>
              <a:gd name="connsiteX67" fmla="*/ 6364035 w 12192000"/>
              <a:gd name="connsiteY67" fmla="*/ 1667683 h 2237474"/>
              <a:gd name="connsiteX68" fmla="*/ 6280959 w 12192000"/>
              <a:gd name="connsiteY68" fmla="*/ 1689329 h 2237474"/>
              <a:gd name="connsiteX69" fmla="*/ 6243319 w 12192000"/>
              <a:gd name="connsiteY69" fmla="*/ 1695560 h 2237474"/>
              <a:gd name="connsiteX70" fmla="*/ 6098321 w 12192000"/>
              <a:gd name="connsiteY70" fmla="*/ 1721646 h 2237474"/>
              <a:gd name="connsiteX71" fmla="*/ 5880652 w 12192000"/>
              <a:gd name="connsiteY71" fmla="*/ 1779643 h 2237474"/>
              <a:gd name="connsiteX72" fmla="*/ 5785959 w 12192000"/>
              <a:gd name="connsiteY72" fmla="*/ 1775307 h 2237474"/>
              <a:gd name="connsiteX73" fmla="*/ 5643534 w 12192000"/>
              <a:gd name="connsiteY73" fmla="*/ 1802919 h 2237474"/>
              <a:gd name="connsiteX74" fmla="*/ 5518799 w 12192000"/>
              <a:gd name="connsiteY74" fmla="*/ 1818312 h 2237474"/>
              <a:gd name="connsiteX75" fmla="*/ 5505014 w 12192000"/>
              <a:gd name="connsiteY75" fmla="*/ 1819259 h 2237474"/>
              <a:gd name="connsiteX76" fmla="*/ 5453307 w 12192000"/>
              <a:gd name="connsiteY76" fmla="*/ 1815450 h 2237474"/>
              <a:gd name="connsiteX77" fmla="*/ 5221533 w 12192000"/>
              <a:gd name="connsiteY77" fmla="*/ 1846950 h 2237474"/>
              <a:gd name="connsiteX78" fmla="*/ 5149802 w 12192000"/>
              <a:gd name="connsiteY78" fmla="*/ 1844846 h 2237474"/>
              <a:gd name="connsiteX79" fmla="*/ 5114927 w 12192000"/>
              <a:gd name="connsiteY79" fmla="*/ 1847827 h 2237474"/>
              <a:gd name="connsiteX80" fmla="*/ 5108970 w 12192000"/>
              <a:gd name="connsiteY80" fmla="*/ 1847935 h 2237474"/>
              <a:gd name="connsiteX81" fmla="*/ 5067961 w 12192000"/>
              <a:gd name="connsiteY81" fmla="*/ 1845917 h 2237474"/>
              <a:gd name="connsiteX82" fmla="*/ 5007075 w 12192000"/>
              <a:gd name="connsiteY82" fmla="*/ 1838626 h 2237474"/>
              <a:gd name="connsiteX83" fmla="*/ 4944087 w 12192000"/>
              <a:gd name="connsiteY83" fmla="*/ 1823332 h 2237474"/>
              <a:gd name="connsiteX84" fmla="*/ 4907662 w 12192000"/>
              <a:gd name="connsiteY84" fmla="*/ 1816900 h 2237474"/>
              <a:gd name="connsiteX85" fmla="*/ 4882386 w 12192000"/>
              <a:gd name="connsiteY85" fmla="*/ 1809844 h 2237474"/>
              <a:gd name="connsiteX86" fmla="*/ 4811440 w 12192000"/>
              <a:gd name="connsiteY86" fmla="*/ 1804655 h 2237474"/>
              <a:gd name="connsiteX87" fmla="*/ 4691075 w 12192000"/>
              <a:gd name="connsiteY87" fmla="*/ 1801389 h 2237474"/>
              <a:gd name="connsiteX88" fmla="*/ 4640313 w 12192000"/>
              <a:gd name="connsiteY88" fmla="*/ 1784307 h 2237474"/>
              <a:gd name="connsiteX89" fmla="*/ 4536503 w 12192000"/>
              <a:gd name="connsiteY89" fmla="*/ 1785334 h 2237474"/>
              <a:gd name="connsiteX90" fmla="*/ 4513724 w 12192000"/>
              <a:gd name="connsiteY90" fmla="*/ 1791996 h 2237474"/>
              <a:gd name="connsiteX91" fmla="*/ 4459810 w 12192000"/>
              <a:gd name="connsiteY91" fmla="*/ 1797886 h 2237474"/>
              <a:gd name="connsiteX92" fmla="*/ 4379064 w 12192000"/>
              <a:gd name="connsiteY92" fmla="*/ 1817177 h 2237474"/>
              <a:gd name="connsiteX93" fmla="*/ 4290981 w 12192000"/>
              <a:gd name="connsiteY93" fmla="*/ 1839677 h 2237474"/>
              <a:gd name="connsiteX94" fmla="*/ 4238372 w 12192000"/>
              <a:gd name="connsiteY94" fmla="*/ 1851480 h 2237474"/>
              <a:gd name="connsiteX95" fmla="*/ 4232517 w 12192000"/>
              <a:gd name="connsiteY95" fmla="*/ 1852567 h 2237474"/>
              <a:gd name="connsiteX96" fmla="*/ 4191732 w 12192000"/>
              <a:gd name="connsiteY96" fmla="*/ 1857328 h 2237474"/>
              <a:gd name="connsiteX97" fmla="*/ 4065532 w 12192000"/>
              <a:gd name="connsiteY97" fmla="*/ 1855477 h 2237474"/>
              <a:gd name="connsiteX98" fmla="*/ 4028460 w 12192000"/>
              <a:gd name="connsiteY98" fmla="*/ 1855137 h 2237474"/>
              <a:gd name="connsiteX99" fmla="*/ 4002267 w 12192000"/>
              <a:gd name="connsiteY99" fmla="*/ 1852352 h 2237474"/>
              <a:gd name="connsiteX100" fmla="*/ 3931396 w 12192000"/>
              <a:gd name="connsiteY100" fmla="*/ 1858915 h 2237474"/>
              <a:gd name="connsiteX101" fmla="*/ 3812162 w 12192000"/>
              <a:gd name="connsiteY101" fmla="*/ 1875501 h 2237474"/>
              <a:gd name="connsiteX102" fmla="*/ 3758105 w 12192000"/>
              <a:gd name="connsiteY102" fmla="*/ 1871856 h 2237474"/>
              <a:gd name="connsiteX103" fmla="*/ 3715896 w 12192000"/>
              <a:gd name="connsiteY103" fmla="*/ 1881552 h 2237474"/>
              <a:gd name="connsiteX104" fmla="*/ 3567259 w 12192000"/>
              <a:gd name="connsiteY104" fmla="*/ 1893482 h 2237474"/>
              <a:gd name="connsiteX105" fmla="*/ 3405770 w 12192000"/>
              <a:gd name="connsiteY105" fmla="*/ 1904591 h 2237474"/>
              <a:gd name="connsiteX106" fmla="*/ 3280097 w 12192000"/>
              <a:gd name="connsiteY106" fmla="*/ 1919610 h 2237474"/>
              <a:gd name="connsiteX107" fmla="*/ 3123424 w 12192000"/>
              <a:gd name="connsiteY107" fmla="*/ 1952930 h 2237474"/>
              <a:gd name="connsiteX108" fmla="*/ 3009910 w 12192000"/>
              <a:gd name="connsiteY108" fmla="*/ 1957866 h 2237474"/>
              <a:gd name="connsiteX109" fmla="*/ 2995934 w 12192000"/>
              <a:gd name="connsiteY109" fmla="*/ 1967085 h 2237474"/>
              <a:gd name="connsiteX110" fmla="*/ 2942858 w 12192000"/>
              <a:gd name="connsiteY110" fmla="*/ 1981367 h 2237474"/>
              <a:gd name="connsiteX111" fmla="*/ 2875436 w 12192000"/>
              <a:gd name="connsiteY111" fmla="*/ 1996977 h 2237474"/>
              <a:gd name="connsiteX112" fmla="*/ 2874892 w 12192000"/>
              <a:gd name="connsiteY112" fmla="*/ 1996085 h 2237474"/>
              <a:gd name="connsiteX113" fmla="*/ 2843662 w 12192000"/>
              <a:gd name="connsiteY113" fmla="*/ 1992498 h 2237474"/>
              <a:gd name="connsiteX114" fmla="*/ 2718916 w 12192000"/>
              <a:gd name="connsiteY114" fmla="*/ 1990867 h 2237474"/>
              <a:gd name="connsiteX115" fmla="*/ 2713522 w 12192000"/>
              <a:gd name="connsiteY115" fmla="*/ 1990173 h 2237474"/>
              <a:gd name="connsiteX116" fmla="*/ 2578178 w 12192000"/>
              <a:gd name="connsiteY116" fmla="*/ 1990531 h 2237474"/>
              <a:gd name="connsiteX117" fmla="*/ 2476147 w 12192000"/>
              <a:gd name="connsiteY117" fmla="*/ 1998305 h 2237474"/>
              <a:gd name="connsiteX118" fmla="*/ 2373568 w 12192000"/>
              <a:gd name="connsiteY118" fmla="*/ 2003219 h 2237474"/>
              <a:gd name="connsiteX119" fmla="*/ 2287219 w 12192000"/>
              <a:gd name="connsiteY119" fmla="*/ 1998750 h 2237474"/>
              <a:gd name="connsiteX120" fmla="*/ 2243069 w 12192000"/>
              <a:gd name="connsiteY120" fmla="*/ 2015111 h 2237474"/>
              <a:gd name="connsiteX121" fmla="*/ 2186609 w 12192000"/>
              <a:gd name="connsiteY121" fmla="*/ 2008263 h 2237474"/>
              <a:gd name="connsiteX122" fmla="*/ 2164831 w 12192000"/>
              <a:gd name="connsiteY122" fmla="*/ 2010143 h 2237474"/>
              <a:gd name="connsiteX123" fmla="*/ 2117102 w 12192000"/>
              <a:gd name="connsiteY123" fmla="*/ 2023004 h 2237474"/>
              <a:gd name="connsiteX124" fmla="*/ 2089991 w 12192000"/>
              <a:gd name="connsiteY124" fmla="*/ 2034193 h 2237474"/>
              <a:gd name="connsiteX125" fmla="*/ 2058061 w 12192000"/>
              <a:gd name="connsiteY125" fmla="*/ 2047942 h 2237474"/>
              <a:gd name="connsiteX126" fmla="*/ 2042244 w 12192000"/>
              <a:gd name="connsiteY126" fmla="*/ 2055560 h 2237474"/>
              <a:gd name="connsiteX127" fmla="*/ 1877728 w 12192000"/>
              <a:gd name="connsiteY127" fmla="*/ 2101004 h 2237474"/>
              <a:gd name="connsiteX128" fmla="*/ 1759056 w 12192000"/>
              <a:gd name="connsiteY128" fmla="*/ 2125608 h 2237474"/>
              <a:gd name="connsiteX129" fmla="*/ 1637948 w 12192000"/>
              <a:gd name="connsiteY129" fmla="*/ 2172597 h 2237474"/>
              <a:gd name="connsiteX130" fmla="*/ 1434549 w 12192000"/>
              <a:gd name="connsiteY130" fmla="*/ 2234522 h 2237474"/>
              <a:gd name="connsiteX131" fmla="*/ 1398481 w 12192000"/>
              <a:gd name="connsiteY131" fmla="*/ 2237074 h 2237474"/>
              <a:gd name="connsiteX132" fmla="*/ 1398407 w 12192000"/>
              <a:gd name="connsiteY132" fmla="*/ 2237095 h 2237474"/>
              <a:gd name="connsiteX133" fmla="*/ 1370962 w 12192000"/>
              <a:gd name="connsiteY133" fmla="*/ 2237474 h 2237474"/>
              <a:gd name="connsiteX134" fmla="*/ 1356367 w 12192000"/>
              <a:gd name="connsiteY134" fmla="*/ 2235089 h 2237474"/>
              <a:gd name="connsiteX135" fmla="*/ 1324828 w 12192000"/>
              <a:gd name="connsiteY135" fmla="*/ 2231968 h 2237474"/>
              <a:gd name="connsiteX136" fmla="*/ 1279765 w 12192000"/>
              <a:gd name="connsiteY136" fmla="*/ 2229639 h 2237474"/>
              <a:gd name="connsiteX137" fmla="*/ 1195347 w 12192000"/>
              <a:gd name="connsiteY137" fmla="*/ 2212354 h 2237474"/>
              <a:gd name="connsiteX138" fmla="*/ 970251 w 12192000"/>
              <a:gd name="connsiteY138" fmla="*/ 2221029 h 2237474"/>
              <a:gd name="connsiteX139" fmla="*/ 812914 w 12192000"/>
              <a:gd name="connsiteY139" fmla="*/ 2202752 h 2237474"/>
              <a:gd name="connsiteX140" fmla="*/ 800195 w 12192000"/>
              <a:gd name="connsiteY140" fmla="*/ 2209407 h 2237474"/>
              <a:gd name="connsiteX141" fmla="*/ 784978 w 12192000"/>
              <a:gd name="connsiteY141" fmla="*/ 2212360 h 2237474"/>
              <a:gd name="connsiteX142" fmla="*/ 681987 w 12192000"/>
              <a:gd name="connsiteY142" fmla="*/ 2216757 h 2237474"/>
              <a:gd name="connsiteX143" fmla="*/ 669923 w 12192000"/>
              <a:gd name="connsiteY143" fmla="*/ 2211682 h 2237474"/>
              <a:gd name="connsiteX144" fmla="*/ 648680 w 12192000"/>
              <a:gd name="connsiteY144" fmla="*/ 2206229 h 2237474"/>
              <a:gd name="connsiteX145" fmla="*/ 597225 w 12192000"/>
              <a:gd name="connsiteY145" fmla="*/ 2180999 h 2237474"/>
              <a:gd name="connsiteX146" fmla="*/ 558449 w 12192000"/>
              <a:gd name="connsiteY146" fmla="*/ 2182346 h 2237474"/>
              <a:gd name="connsiteX147" fmla="*/ 550517 w 12192000"/>
              <a:gd name="connsiteY147" fmla="*/ 2182060 h 2237474"/>
              <a:gd name="connsiteX148" fmla="*/ 550309 w 12192000"/>
              <a:gd name="connsiteY148" fmla="*/ 2181825 h 2237474"/>
              <a:gd name="connsiteX149" fmla="*/ 541836 w 12192000"/>
              <a:gd name="connsiteY149" fmla="*/ 2181063 h 2237474"/>
              <a:gd name="connsiteX150" fmla="*/ 536057 w 12192000"/>
              <a:gd name="connsiteY150" fmla="*/ 2181537 h 2237474"/>
              <a:gd name="connsiteX151" fmla="*/ 520671 w 12192000"/>
              <a:gd name="connsiteY151" fmla="*/ 2180980 h 2237474"/>
              <a:gd name="connsiteX152" fmla="*/ 515024 w 12192000"/>
              <a:gd name="connsiteY152" fmla="*/ 2179258 h 2237474"/>
              <a:gd name="connsiteX153" fmla="*/ 512278 w 12192000"/>
              <a:gd name="connsiteY153" fmla="*/ 2176369 h 2237474"/>
              <a:gd name="connsiteX154" fmla="*/ 480419 w 12192000"/>
              <a:gd name="connsiteY154" fmla="*/ 2167807 h 2237474"/>
              <a:gd name="connsiteX155" fmla="*/ 413835 w 12192000"/>
              <a:gd name="connsiteY155" fmla="*/ 2156783 h 2237474"/>
              <a:gd name="connsiteX156" fmla="*/ 376513 w 12192000"/>
              <a:gd name="connsiteY156" fmla="*/ 2154014 h 2237474"/>
              <a:gd name="connsiteX157" fmla="*/ 273386 w 12192000"/>
              <a:gd name="connsiteY157" fmla="*/ 2142551 h 2237474"/>
              <a:gd name="connsiteX158" fmla="*/ 169207 w 12192000"/>
              <a:gd name="connsiteY158" fmla="*/ 2128100 h 2237474"/>
              <a:gd name="connsiteX159" fmla="*/ 93149 w 12192000"/>
              <a:gd name="connsiteY159" fmla="*/ 2105324 h 2237474"/>
              <a:gd name="connsiteX160" fmla="*/ 88109 w 12192000"/>
              <a:gd name="connsiteY160" fmla="*/ 2106704 h 2237474"/>
              <a:gd name="connsiteX161" fmla="*/ 80022 w 12192000"/>
              <a:gd name="connsiteY161" fmla="*/ 2107254 h 2237474"/>
              <a:gd name="connsiteX162" fmla="*/ 79717 w 12192000"/>
              <a:gd name="connsiteY162" fmla="*/ 2107046 h 2237474"/>
              <a:gd name="connsiteX163" fmla="*/ 72352 w 12192000"/>
              <a:gd name="connsiteY163" fmla="*/ 2107991 h 2237474"/>
              <a:gd name="connsiteX164" fmla="*/ 37645 w 12192000"/>
              <a:gd name="connsiteY164" fmla="*/ 2115401 h 2237474"/>
              <a:gd name="connsiteX165" fmla="*/ 4572 w 12192000"/>
              <a:gd name="connsiteY165" fmla="*/ 2111091 h 2237474"/>
              <a:gd name="connsiteX166" fmla="*/ 0 w 12192000"/>
              <a:gd name="connsiteY166" fmla="*/ 2110468 h 2237474"/>
              <a:gd name="connsiteX167" fmla="*/ 0 w 12192000"/>
              <a:gd name="connsiteY167"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20512 w 12192000"/>
              <a:gd name="connsiteY6" fmla="*/ 745392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46594 w 12192000"/>
              <a:gd name="connsiteY12" fmla="*/ 765069 h 2237474"/>
              <a:gd name="connsiteX13" fmla="*/ 10739478 w 12192000"/>
              <a:gd name="connsiteY13" fmla="*/ 776841 h 2237474"/>
              <a:gd name="connsiteX14" fmla="*/ 10458762 w 12192000"/>
              <a:gd name="connsiteY14" fmla="*/ 755400 h 2237474"/>
              <a:gd name="connsiteX15" fmla="*/ 10211200 w 12192000"/>
              <a:gd name="connsiteY15" fmla="*/ 767513 h 2237474"/>
              <a:gd name="connsiteX16" fmla="*/ 10167995 w 12192000"/>
              <a:gd name="connsiteY16" fmla="*/ 760843 h 2237474"/>
              <a:gd name="connsiteX17" fmla="*/ 9997044 w 12192000"/>
              <a:gd name="connsiteY17" fmla="*/ 780129 h 2237474"/>
              <a:gd name="connsiteX18" fmla="*/ 9943887 w 12192000"/>
              <a:gd name="connsiteY18" fmla="*/ 804141 h 2237474"/>
              <a:gd name="connsiteX19" fmla="*/ 9918248 w 12192000"/>
              <a:gd name="connsiteY19" fmla="*/ 816628 h 2237474"/>
              <a:gd name="connsiteX20" fmla="*/ 9767091 w 12192000"/>
              <a:gd name="connsiteY20" fmla="*/ 870550 h 2237474"/>
              <a:gd name="connsiteX21" fmla="*/ 9683005 w 12192000"/>
              <a:gd name="connsiteY21" fmla="*/ 894128 h 2237474"/>
              <a:gd name="connsiteX22" fmla="*/ 9594438 w 12192000"/>
              <a:gd name="connsiteY22" fmla="*/ 919051 h 2237474"/>
              <a:gd name="connsiteX23" fmla="*/ 9544189 w 12192000"/>
              <a:gd name="connsiteY23" fmla="*/ 938966 h 2237474"/>
              <a:gd name="connsiteX24" fmla="*/ 9500499 w 12192000"/>
              <a:gd name="connsiteY24" fmla="*/ 954680 h 2237474"/>
              <a:gd name="connsiteX25" fmla="*/ 9428195 w 12192000"/>
              <a:gd name="connsiteY25" fmla="*/ 986225 h 2237474"/>
              <a:gd name="connsiteX26" fmla="*/ 9410017 w 12192000"/>
              <a:gd name="connsiteY26" fmla="*/ 993931 h 2237474"/>
              <a:gd name="connsiteX27" fmla="*/ 9392919 w 12192000"/>
              <a:gd name="connsiteY27" fmla="*/ 994656 h 2237474"/>
              <a:gd name="connsiteX28" fmla="*/ 9268019 w 12192000"/>
              <a:gd name="connsiteY28" fmla="*/ 1007442 h 2237474"/>
              <a:gd name="connsiteX29" fmla="*/ 9234662 w 12192000"/>
              <a:gd name="connsiteY29" fmla="*/ 1023056 h 2237474"/>
              <a:gd name="connsiteX30" fmla="*/ 9181033 w 12192000"/>
              <a:gd name="connsiteY30" fmla="*/ 1037921 h 2237474"/>
              <a:gd name="connsiteX31" fmla="*/ 9155969 w 12192000"/>
              <a:gd name="connsiteY31" fmla="*/ 1046804 h 2237474"/>
              <a:gd name="connsiteX32" fmla="*/ 9133985 w 12192000"/>
              <a:gd name="connsiteY32" fmla="*/ 1046450 h 2237474"/>
              <a:gd name="connsiteX33" fmla="*/ 9003462 w 12192000"/>
              <a:gd name="connsiteY33" fmla="*/ 1042406 h 2237474"/>
              <a:gd name="connsiteX34" fmla="*/ 8968445 w 12192000"/>
              <a:gd name="connsiteY34" fmla="*/ 1052169 h 2237474"/>
              <a:gd name="connsiteX35" fmla="*/ 8886001 w 12192000"/>
              <a:gd name="connsiteY35" fmla="*/ 1067468 h 2237474"/>
              <a:gd name="connsiteX36" fmla="*/ 8838610 w 12192000"/>
              <a:gd name="connsiteY36" fmla="*/ 1075091 h 2237474"/>
              <a:gd name="connsiteX37" fmla="*/ 8750383 w 12192000"/>
              <a:gd name="connsiteY37" fmla="*/ 1097387 h 2237474"/>
              <a:gd name="connsiteX38" fmla="*/ 8665605 w 12192000"/>
              <a:gd name="connsiteY38" fmla="*/ 1110791 h 2237474"/>
              <a:gd name="connsiteX39" fmla="*/ 8584946 w 12192000"/>
              <a:gd name="connsiteY39" fmla="*/ 1135226 h 2237474"/>
              <a:gd name="connsiteX40" fmla="*/ 8419755 w 12192000"/>
              <a:gd name="connsiteY40" fmla="*/ 1216260 h 2237474"/>
              <a:gd name="connsiteX41" fmla="*/ 8411626 w 12192000"/>
              <a:gd name="connsiteY41" fmla="*/ 1214397 h 2237474"/>
              <a:gd name="connsiteX42" fmla="*/ 8363469 w 12192000"/>
              <a:gd name="connsiteY42" fmla="*/ 1246658 h 2237474"/>
              <a:gd name="connsiteX43" fmla="*/ 8275497 w 12192000"/>
              <a:gd name="connsiteY43" fmla="*/ 1264396 h 2237474"/>
              <a:gd name="connsiteX44" fmla="*/ 8206287 w 12192000"/>
              <a:gd name="connsiteY44" fmla="*/ 1273060 h 2237474"/>
              <a:gd name="connsiteX45" fmla="*/ 8139997 w 12192000"/>
              <a:gd name="connsiteY45" fmla="*/ 1282713 h 2237474"/>
              <a:gd name="connsiteX46" fmla="*/ 8074238 w 12192000"/>
              <a:gd name="connsiteY46" fmla="*/ 1301895 h 2237474"/>
              <a:gd name="connsiteX47" fmla="*/ 7942099 w 12192000"/>
              <a:gd name="connsiteY47" fmla="*/ 1336332 h 2237474"/>
              <a:gd name="connsiteX48" fmla="*/ 7902328 w 12192000"/>
              <a:gd name="connsiteY48" fmla="*/ 1345865 h 2237474"/>
              <a:gd name="connsiteX49" fmla="*/ 7840612 w 12192000"/>
              <a:gd name="connsiteY49" fmla="*/ 1369373 h 2237474"/>
              <a:gd name="connsiteX50" fmla="*/ 7786819 w 12192000"/>
              <a:gd name="connsiteY50" fmla="*/ 1378970 h 2237474"/>
              <a:gd name="connsiteX51" fmla="*/ 7548172 w 12192000"/>
              <a:gd name="connsiteY51" fmla="*/ 1417460 h 2237474"/>
              <a:gd name="connsiteX52" fmla="*/ 7483437 w 12192000"/>
              <a:gd name="connsiteY52" fmla="*/ 1478152 h 2237474"/>
              <a:gd name="connsiteX53" fmla="*/ 7377870 w 12192000"/>
              <a:gd name="connsiteY53" fmla="*/ 1523319 h 2237474"/>
              <a:gd name="connsiteX54" fmla="*/ 7230737 w 12192000"/>
              <a:gd name="connsiteY54" fmla="*/ 1562633 h 2237474"/>
              <a:gd name="connsiteX55" fmla="*/ 7224458 w 12192000"/>
              <a:gd name="connsiteY55" fmla="*/ 1573008 h 2237474"/>
              <a:gd name="connsiteX56" fmla="*/ 7183121 w 12192000"/>
              <a:gd name="connsiteY56" fmla="*/ 1595162 h 2237474"/>
              <a:gd name="connsiteX57" fmla="*/ 7164601 w 12192000"/>
              <a:gd name="connsiteY57" fmla="*/ 1606490 h 2237474"/>
              <a:gd name="connsiteX58" fmla="*/ 7031309 w 12192000"/>
              <a:gd name="connsiteY58" fmla="*/ 1619451 h 2237474"/>
              <a:gd name="connsiteX59" fmla="*/ 6900177 w 12192000"/>
              <a:gd name="connsiteY59" fmla="*/ 1636016 h 2237474"/>
              <a:gd name="connsiteX60" fmla="*/ 6795372 w 12192000"/>
              <a:gd name="connsiteY60" fmla="*/ 1644845 h 2237474"/>
              <a:gd name="connsiteX61" fmla="*/ 6692251 w 12192000"/>
              <a:gd name="connsiteY61" fmla="*/ 1656357 h 2237474"/>
              <a:gd name="connsiteX62" fmla="*/ 6655235 w 12192000"/>
              <a:gd name="connsiteY62" fmla="*/ 1661869 h 2237474"/>
              <a:gd name="connsiteX63" fmla="*/ 6554894 w 12192000"/>
              <a:gd name="connsiteY63" fmla="*/ 1664428 h 2237474"/>
              <a:gd name="connsiteX64" fmla="*/ 6516595 w 12192000"/>
              <a:gd name="connsiteY64" fmla="*/ 1667475 h 2237474"/>
              <a:gd name="connsiteX65" fmla="*/ 6508541 w 12192000"/>
              <a:gd name="connsiteY65" fmla="*/ 1668757 h 2237474"/>
              <a:gd name="connsiteX66" fmla="*/ 6471012 w 12192000"/>
              <a:gd name="connsiteY66" fmla="*/ 1678604 h 2237474"/>
              <a:gd name="connsiteX67" fmla="*/ 6364035 w 12192000"/>
              <a:gd name="connsiteY67" fmla="*/ 1667683 h 2237474"/>
              <a:gd name="connsiteX68" fmla="*/ 6280959 w 12192000"/>
              <a:gd name="connsiteY68" fmla="*/ 1689329 h 2237474"/>
              <a:gd name="connsiteX69" fmla="*/ 6243319 w 12192000"/>
              <a:gd name="connsiteY69" fmla="*/ 1695560 h 2237474"/>
              <a:gd name="connsiteX70" fmla="*/ 6098321 w 12192000"/>
              <a:gd name="connsiteY70" fmla="*/ 1721646 h 2237474"/>
              <a:gd name="connsiteX71" fmla="*/ 5880652 w 12192000"/>
              <a:gd name="connsiteY71" fmla="*/ 1779643 h 2237474"/>
              <a:gd name="connsiteX72" fmla="*/ 5785959 w 12192000"/>
              <a:gd name="connsiteY72" fmla="*/ 1775307 h 2237474"/>
              <a:gd name="connsiteX73" fmla="*/ 5643534 w 12192000"/>
              <a:gd name="connsiteY73" fmla="*/ 1802919 h 2237474"/>
              <a:gd name="connsiteX74" fmla="*/ 5518799 w 12192000"/>
              <a:gd name="connsiteY74" fmla="*/ 1818312 h 2237474"/>
              <a:gd name="connsiteX75" fmla="*/ 5505014 w 12192000"/>
              <a:gd name="connsiteY75" fmla="*/ 1819259 h 2237474"/>
              <a:gd name="connsiteX76" fmla="*/ 5453307 w 12192000"/>
              <a:gd name="connsiteY76" fmla="*/ 1815450 h 2237474"/>
              <a:gd name="connsiteX77" fmla="*/ 5221533 w 12192000"/>
              <a:gd name="connsiteY77" fmla="*/ 1846950 h 2237474"/>
              <a:gd name="connsiteX78" fmla="*/ 5149802 w 12192000"/>
              <a:gd name="connsiteY78" fmla="*/ 1844846 h 2237474"/>
              <a:gd name="connsiteX79" fmla="*/ 5114927 w 12192000"/>
              <a:gd name="connsiteY79" fmla="*/ 1847827 h 2237474"/>
              <a:gd name="connsiteX80" fmla="*/ 5108970 w 12192000"/>
              <a:gd name="connsiteY80" fmla="*/ 1847935 h 2237474"/>
              <a:gd name="connsiteX81" fmla="*/ 5067961 w 12192000"/>
              <a:gd name="connsiteY81" fmla="*/ 1845917 h 2237474"/>
              <a:gd name="connsiteX82" fmla="*/ 5007075 w 12192000"/>
              <a:gd name="connsiteY82" fmla="*/ 1838626 h 2237474"/>
              <a:gd name="connsiteX83" fmla="*/ 4944087 w 12192000"/>
              <a:gd name="connsiteY83" fmla="*/ 1823332 h 2237474"/>
              <a:gd name="connsiteX84" fmla="*/ 4907662 w 12192000"/>
              <a:gd name="connsiteY84" fmla="*/ 1816900 h 2237474"/>
              <a:gd name="connsiteX85" fmla="*/ 4882386 w 12192000"/>
              <a:gd name="connsiteY85" fmla="*/ 1809844 h 2237474"/>
              <a:gd name="connsiteX86" fmla="*/ 4811440 w 12192000"/>
              <a:gd name="connsiteY86" fmla="*/ 1804655 h 2237474"/>
              <a:gd name="connsiteX87" fmla="*/ 4691075 w 12192000"/>
              <a:gd name="connsiteY87" fmla="*/ 1801389 h 2237474"/>
              <a:gd name="connsiteX88" fmla="*/ 4640313 w 12192000"/>
              <a:gd name="connsiteY88" fmla="*/ 1784307 h 2237474"/>
              <a:gd name="connsiteX89" fmla="*/ 4536503 w 12192000"/>
              <a:gd name="connsiteY89" fmla="*/ 1785334 h 2237474"/>
              <a:gd name="connsiteX90" fmla="*/ 4513724 w 12192000"/>
              <a:gd name="connsiteY90" fmla="*/ 1791996 h 2237474"/>
              <a:gd name="connsiteX91" fmla="*/ 4459810 w 12192000"/>
              <a:gd name="connsiteY91" fmla="*/ 1797886 h 2237474"/>
              <a:gd name="connsiteX92" fmla="*/ 4379064 w 12192000"/>
              <a:gd name="connsiteY92" fmla="*/ 1817177 h 2237474"/>
              <a:gd name="connsiteX93" fmla="*/ 4290981 w 12192000"/>
              <a:gd name="connsiteY93" fmla="*/ 1839677 h 2237474"/>
              <a:gd name="connsiteX94" fmla="*/ 4238372 w 12192000"/>
              <a:gd name="connsiteY94" fmla="*/ 1851480 h 2237474"/>
              <a:gd name="connsiteX95" fmla="*/ 4232517 w 12192000"/>
              <a:gd name="connsiteY95" fmla="*/ 1852567 h 2237474"/>
              <a:gd name="connsiteX96" fmla="*/ 4191732 w 12192000"/>
              <a:gd name="connsiteY96" fmla="*/ 1857328 h 2237474"/>
              <a:gd name="connsiteX97" fmla="*/ 4065532 w 12192000"/>
              <a:gd name="connsiteY97" fmla="*/ 1855477 h 2237474"/>
              <a:gd name="connsiteX98" fmla="*/ 4028460 w 12192000"/>
              <a:gd name="connsiteY98" fmla="*/ 1855137 h 2237474"/>
              <a:gd name="connsiteX99" fmla="*/ 4002267 w 12192000"/>
              <a:gd name="connsiteY99" fmla="*/ 1852352 h 2237474"/>
              <a:gd name="connsiteX100" fmla="*/ 3931396 w 12192000"/>
              <a:gd name="connsiteY100" fmla="*/ 1858915 h 2237474"/>
              <a:gd name="connsiteX101" fmla="*/ 3812162 w 12192000"/>
              <a:gd name="connsiteY101" fmla="*/ 1875501 h 2237474"/>
              <a:gd name="connsiteX102" fmla="*/ 3758105 w 12192000"/>
              <a:gd name="connsiteY102" fmla="*/ 1871856 h 2237474"/>
              <a:gd name="connsiteX103" fmla="*/ 3715896 w 12192000"/>
              <a:gd name="connsiteY103" fmla="*/ 1881552 h 2237474"/>
              <a:gd name="connsiteX104" fmla="*/ 3567259 w 12192000"/>
              <a:gd name="connsiteY104" fmla="*/ 1893482 h 2237474"/>
              <a:gd name="connsiteX105" fmla="*/ 3405770 w 12192000"/>
              <a:gd name="connsiteY105" fmla="*/ 1904591 h 2237474"/>
              <a:gd name="connsiteX106" fmla="*/ 3280097 w 12192000"/>
              <a:gd name="connsiteY106" fmla="*/ 1919610 h 2237474"/>
              <a:gd name="connsiteX107" fmla="*/ 3123424 w 12192000"/>
              <a:gd name="connsiteY107" fmla="*/ 1952930 h 2237474"/>
              <a:gd name="connsiteX108" fmla="*/ 3009910 w 12192000"/>
              <a:gd name="connsiteY108" fmla="*/ 1957866 h 2237474"/>
              <a:gd name="connsiteX109" fmla="*/ 2995934 w 12192000"/>
              <a:gd name="connsiteY109" fmla="*/ 1967085 h 2237474"/>
              <a:gd name="connsiteX110" fmla="*/ 2942858 w 12192000"/>
              <a:gd name="connsiteY110" fmla="*/ 1981367 h 2237474"/>
              <a:gd name="connsiteX111" fmla="*/ 2875436 w 12192000"/>
              <a:gd name="connsiteY111" fmla="*/ 1996977 h 2237474"/>
              <a:gd name="connsiteX112" fmla="*/ 2874892 w 12192000"/>
              <a:gd name="connsiteY112" fmla="*/ 1996085 h 2237474"/>
              <a:gd name="connsiteX113" fmla="*/ 2843662 w 12192000"/>
              <a:gd name="connsiteY113" fmla="*/ 1992498 h 2237474"/>
              <a:gd name="connsiteX114" fmla="*/ 2718916 w 12192000"/>
              <a:gd name="connsiteY114" fmla="*/ 1990867 h 2237474"/>
              <a:gd name="connsiteX115" fmla="*/ 2713522 w 12192000"/>
              <a:gd name="connsiteY115" fmla="*/ 1990173 h 2237474"/>
              <a:gd name="connsiteX116" fmla="*/ 2578178 w 12192000"/>
              <a:gd name="connsiteY116" fmla="*/ 1990531 h 2237474"/>
              <a:gd name="connsiteX117" fmla="*/ 2476147 w 12192000"/>
              <a:gd name="connsiteY117" fmla="*/ 1998305 h 2237474"/>
              <a:gd name="connsiteX118" fmla="*/ 2373568 w 12192000"/>
              <a:gd name="connsiteY118" fmla="*/ 2003219 h 2237474"/>
              <a:gd name="connsiteX119" fmla="*/ 2287219 w 12192000"/>
              <a:gd name="connsiteY119" fmla="*/ 1998750 h 2237474"/>
              <a:gd name="connsiteX120" fmla="*/ 2243069 w 12192000"/>
              <a:gd name="connsiteY120" fmla="*/ 2015111 h 2237474"/>
              <a:gd name="connsiteX121" fmla="*/ 2186609 w 12192000"/>
              <a:gd name="connsiteY121" fmla="*/ 2008263 h 2237474"/>
              <a:gd name="connsiteX122" fmla="*/ 2164831 w 12192000"/>
              <a:gd name="connsiteY122" fmla="*/ 2010143 h 2237474"/>
              <a:gd name="connsiteX123" fmla="*/ 2089991 w 12192000"/>
              <a:gd name="connsiteY123" fmla="*/ 2034193 h 2237474"/>
              <a:gd name="connsiteX124" fmla="*/ 2058061 w 12192000"/>
              <a:gd name="connsiteY124" fmla="*/ 2047942 h 2237474"/>
              <a:gd name="connsiteX125" fmla="*/ 2042244 w 12192000"/>
              <a:gd name="connsiteY125" fmla="*/ 2055560 h 2237474"/>
              <a:gd name="connsiteX126" fmla="*/ 1877728 w 12192000"/>
              <a:gd name="connsiteY126" fmla="*/ 2101004 h 2237474"/>
              <a:gd name="connsiteX127" fmla="*/ 1759056 w 12192000"/>
              <a:gd name="connsiteY127" fmla="*/ 2125608 h 2237474"/>
              <a:gd name="connsiteX128" fmla="*/ 1637948 w 12192000"/>
              <a:gd name="connsiteY128" fmla="*/ 2172597 h 2237474"/>
              <a:gd name="connsiteX129" fmla="*/ 1434549 w 12192000"/>
              <a:gd name="connsiteY129" fmla="*/ 2234522 h 2237474"/>
              <a:gd name="connsiteX130" fmla="*/ 1398481 w 12192000"/>
              <a:gd name="connsiteY130" fmla="*/ 2237074 h 2237474"/>
              <a:gd name="connsiteX131" fmla="*/ 1398407 w 12192000"/>
              <a:gd name="connsiteY131" fmla="*/ 2237095 h 2237474"/>
              <a:gd name="connsiteX132" fmla="*/ 1370962 w 12192000"/>
              <a:gd name="connsiteY132" fmla="*/ 2237474 h 2237474"/>
              <a:gd name="connsiteX133" fmla="*/ 1356367 w 12192000"/>
              <a:gd name="connsiteY133" fmla="*/ 2235089 h 2237474"/>
              <a:gd name="connsiteX134" fmla="*/ 1324828 w 12192000"/>
              <a:gd name="connsiteY134" fmla="*/ 2231968 h 2237474"/>
              <a:gd name="connsiteX135" fmla="*/ 1279765 w 12192000"/>
              <a:gd name="connsiteY135" fmla="*/ 2229639 h 2237474"/>
              <a:gd name="connsiteX136" fmla="*/ 1195347 w 12192000"/>
              <a:gd name="connsiteY136" fmla="*/ 2212354 h 2237474"/>
              <a:gd name="connsiteX137" fmla="*/ 970251 w 12192000"/>
              <a:gd name="connsiteY137" fmla="*/ 2221029 h 2237474"/>
              <a:gd name="connsiteX138" fmla="*/ 812914 w 12192000"/>
              <a:gd name="connsiteY138" fmla="*/ 2202752 h 2237474"/>
              <a:gd name="connsiteX139" fmla="*/ 800195 w 12192000"/>
              <a:gd name="connsiteY139" fmla="*/ 2209407 h 2237474"/>
              <a:gd name="connsiteX140" fmla="*/ 784978 w 12192000"/>
              <a:gd name="connsiteY140" fmla="*/ 2212360 h 2237474"/>
              <a:gd name="connsiteX141" fmla="*/ 681987 w 12192000"/>
              <a:gd name="connsiteY141" fmla="*/ 2216757 h 2237474"/>
              <a:gd name="connsiteX142" fmla="*/ 669923 w 12192000"/>
              <a:gd name="connsiteY142" fmla="*/ 2211682 h 2237474"/>
              <a:gd name="connsiteX143" fmla="*/ 648680 w 12192000"/>
              <a:gd name="connsiteY143" fmla="*/ 2206229 h 2237474"/>
              <a:gd name="connsiteX144" fmla="*/ 597225 w 12192000"/>
              <a:gd name="connsiteY144" fmla="*/ 2180999 h 2237474"/>
              <a:gd name="connsiteX145" fmla="*/ 558449 w 12192000"/>
              <a:gd name="connsiteY145" fmla="*/ 2182346 h 2237474"/>
              <a:gd name="connsiteX146" fmla="*/ 550517 w 12192000"/>
              <a:gd name="connsiteY146" fmla="*/ 2182060 h 2237474"/>
              <a:gd name="connsiteX147" fmla="*/ 550309 w 12192000"/>
              <a:gd name="connsiteY147" fmla="*/ 2181825 h 2237474"/>
              <a:gd name="connsiteX148" fmla="*/ 541836 w 12192000"/>
              <a:gd name="connsiteY148" fmla="*/ 2181063 h 2237474"/>
              <a:gd name="connsiteX149" fmla="*/ 536057 w 12192000"/>
              <a:gd name="connsiteY149" fmla="*/ 2181537 h 2237474"/>
              <a:gd name="connsiteX150" fmla="*/ 520671 w 12192000"/>
              <a:gd name="connsiteY150" fmla="*/ 2180980 h 2237474"/>
              <a:gd name="connsiteX151" fmla="*/ 515024 w 12192000"/>
              <a:gd name="connsiteY151" fmla="*/ 2179258 h 2237474"/>
              <a:gd name="connsiteX152" fmla="*/ 512278 w 12192000"/>
              <a:gd name="connsiteY152" fmla="*/ 2176369 h 2237474"/>
              <a:gd name="connsiteX153" fmla="*/ 480419 w 12192000"/>
              <a:gd name="connsiteY153" fmla="*/ 2167807 h 2237474"/>
              <a:gd name="connsiteX154" fmla="*/ 413835 w 12192000"/>
              <a:gd name="connsiteY154" fmla="*/ 2156783 h 2237474"/>
              <a:gd name="connsiteX155" fmla="*/ 376513 w 12192000"/>
              <a:gd name="connsiteY155" fmla="*/ 2154014 h 2237474"/>
              <a:gd name="connsiteX156" fmla="*/ 273386 w 12192000"/>
              <a:gd name="connsiteY156" fmla="*/ 2142551 h 2237474"/>
              <a:gd name="connsiteX157" fmla="*/ 169207 w 12192000"/>
              <a:gd name="connsiteY157" fmla="*/ 2128100 h 2237474"/>
              <a:gd name="connsiteX158" fmla="*/ 93149 w 12192000"/>
              <a:gd name="connsiteY158" fmla="*/ 2105324 h 2237474"/>
              <a:gd name="connsiteX159" fmla="*/ 88109 w 12192000"/>
              <a:gd name="connsiteY159" fmla="*/ 2106704 h 2237474"/>
              <a:gd name="connsiteX160" fmla="*/ 80022 w 12192000"/>
              <a:gd name="connsiteY160" fmla="*/ 2107254 h 2237474"/>
              <a:gd name="connsiteX161" fmla="*/ 79717 w 12192000"/>
              <a:gd name="connsiteY161" fmla="*/ 2107046 h 2237474"/>
              <a:gd name="connsiteX162" fmla="*/ 72352 w 12192000"/>
              <a:gd name="connsiteY162" fmla="*/ 2107991 h 2237474"/>
              <a:gd name="connsiteX163" fmla="*/ 37645 w 12192000"/>
              <a:gd name="connsiteY163" fmla="*/ 2115401 h 2237474"/>
              <a:gd name="connsiteX164" fmla="*/ 4572 w 12192000"/>
              <a:gd name="connsiteY164" fmla="*/ 2111091 h 2237474"/>
              <a:gd name="connsiteX165" fmla="*/ 0 w 12192000"/>
              <a:gd name="connsiteY165" fmla="*/ 2110468 h 2237474"/>
              <a:gd name="connsiteX166" fmla="*/ 0 w 12192000"/>
              <a:gd name="connsiteY166"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20512 w 12192000"/>
              <a:gd name="connsiteY6" fmla="*/ 745392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46594 w 12192000"/>
              <a:gd name="connsiteY12" fmla="*/ 765069 h 2237474"/>
              <a:gd name="connsiteX13" fmla="*/ 10739478 w 12192000"/>
              <a:gd name="connsiteY13" fmla="*/ 776841 h 2237474"/>
              <a:gd name="connsiteX14" fmla="*/ 10458762 w 12192000"/>
              <a:gd name="connsiteY14" fmla="*/ 755400 h 2237474"/>
              <a:gd name="connsiteX15" fmla="*/ 10211200 w 12192000"/>
              <a:gd name="connsiteY15" fmla="*/ 767513 h 2237474"/>
              <a:gd name="connsiteX16" fmla="*/ 10167995 w 12192000"/>
              <a:gd name="connsiteY16" fmla="*/ 760843 h 2237474"/>
              <a:gd name="connsiteX17" fmla="*/ 9997044 w 12192000"/>
              <a:gd name="connsiteY17" fmla="*/ 780129 h 2237474"/>
              <a:gd name="connsiteX18" fmla="*/ 9943887 w 12192000"/>
              <a:gd name="connsiteY18" fmla="*/ 804141 h 2237474"/>
              <a:gd name="connsiteX19" fmla="*/ 9918248 w 12192000"/>
              <a:gd name="connsiteY19" fmla="*/ 816628 h 2237474"/>
              <a:gd name="connsiteX20" fmla="*/ 9767091 w 12192000"/>
              <a:gd name="connsiteY20" fmla="*/ 870550 h 2237474"/>
              <a:gd name="connsiteX21" fmla="*/ 9683005 w 12192000"/>
              <a:gd name="connsiteY21" fmla="*/ 894128 h 2237474"/>
              <a:gd name="connsiteX22" fmla="*/ 9594438 w 12192000"/>
              <a:gd name="connsiteY22" fmla="*/ 919051 h 2237474"/>
              <a:gd name="connsiteX23" fmla="*/ 9544189 w 12192000"/>
              <a:gd name="connsiteY23" fmla="*/ 938966 h 2237474"/>
              <a:gd name="connsiteX24" fmla="*/ 9500499 w 12192000"/>
              <a:gd name="connsiteY24" fmla="*/ 954680 h 2237474"/>
              <a:gd name="connsiteX25" fmla="*/ 9428195 w 12192000"/>
              <a:gd name="connsiteY25" fmla="*/ 986225 h 2237474"/>
              <a:gd name="connsiteX26" fmla="*/ 9410017 w 12192000"/>
              <a:gd name="connsiteY26" fmla="*/ 993931 h 2237474"/>
              <a:gd name="connsiteX27" fmla="*/ 9392919 w 12192000"/>
              <a:gd name="connsiteY27" fmla="*/ 994656 h 2237474"/>
              <a:gd name="connsiteX28" fmla="*/ 9268019 w 12192000"/>
              <a:gd name="connsiteY28" fmla="*/ 1007442 h 2237474"/>
              <a:gd name="connsiteX29" fmla="*/ 9234662 w 12192000"/>
              <a:gd name="connsiteY29" fmla="*/ 1023056 h 2237474"/>
              <a:gd name="connsiteX30" fmla="*/ 9181033 w 12192000"/>
              <a:gd name="connsiteY30" fmla="*/ 1037921 h 2237474"/>
              <a:gd name="connsiteX31" fmla="*/ 9155969 w 12192000"/>
              <a:gd name="connsiteY31" fmla="*/ 1046804 h 2237474"/>
              <a:gd name="connsiteX32" fmla="*/ 9133985 w 12192000"/>
              <a:gd name="connsiteY32" fmla="*/ 1046450 h 2237474"/>
              <a:gd name="connsiteX33" fmla="*/ 9003462 w 12192000"/>
              <a:gd name="connsiteY33" fmla="*/ 1042406 h 2237474"/>
              <a:gd name="connsiteX34" fmla="*/ 8968445 w 12192000"/>
              <a:gd name="connsiteY34" fmla="*/ 1052169 h 2237474"/>
              <a:gd name="connsiteX35" fmla="*/ 8886001 w 12192000"/>
              <a:gd name="connsiteY35" fmla="*/ 1067468 h 2237474"/>
              <a:gd name="connsiteX36" fmla="*/ 8838610 w 12192000"/>
              <a:gd name="connsiteY36" fmla="*/ 1075091 h 2237474"/>
              <a:gd name="connsiteX37" fmla="*/ 8750383 w 12192000"/>
              <a:gd name="connsiteY37" fmla="*/ 1097387 h 2237474"/>
              <a:gd name="connsiteX38" fmla="*/ 8665605 w 12192000"/>
              <a:gd name="connsiteY38" fmla="*/ 1110791 h 2237474"/>
              <a:gd name="connsiteX39" fmla="*/ 8584946 w 12192000"/>
              <a:gd name="connsiteY39" fmla="*/ 1135226 h 2237474"/>
              <a:gd name="connsiteX40" fmla="*/ 8419755 w 12192000"/>
              <a:gd name="connsiteY40" fmla="*/ 1216260 h 2237474"/>
              <a:gd name="connsiteX41" fmla="*/ 8411626 w 12192000"/>
              <a:gd name="connsiteY41" fmla="*/ 1214397 h 2237474"/>
              <a:gd name="connsiteX42" fmla="*/ 8363469 w 12192000"/>
              <a:gd name="connsiteY42" fmla="*/ 1246658 h 2237474"/>
              <a:gd name="connsiteX43" fmla="*/ 8275497 w 12192000"/>
              <a:gd name="connsiteY43" fmla="*/ 1264396 h 2237474"/>
              <a:gd name="connsiteX44" fmla="*/ 8206287 w 12192000"/>
              <a:gd name="connsiteY44" fmla="*/ 1273060 h 2237474"/>
              <a:gd name="connsiteX45" fmla="*/ 8139997 w 12192000"/>
              <a:gd name="connsiteY45" fmla="*/ 1282713 h 2237474"/>
              <a:gd name="connsiteX46" fmla="*/ 8074238 w 12192000"/>
              <a:gd name="connsiteY46" fmla="*/ 1301895 h 2237474"/>
              <a:gd name="connsiteX47" fmla="*/ 7942099 w 12192000"/>
              <a:gd name="connsiteY47" fmla="*/ 1336332 h 2237474"/>
              <a:gd name="connsiteX48" fmla="*/ 7902328 w 12192000"/>
              <a:gd name="connsiteY48" fmla="*/ 1345865 h 2237474"/>
              <a:gd name="connsiteX49" fmla="*/ 7840612 w 12192000"/>
              <a:gd name="connsiteY49" fmla="*/ 1369373 h 2237474"/>
              <a:gd name="connsiteX50" fmla="*/ 7786819 w 12192000"/>
              <a:gd name="connsiteY50" fmla="*/ 1378970 h 2237474"/>
              <a:gd name="connsiteX51" fmla="*/ 7548172 w 12192000"/>
              <a:gd name="connsiteY51" fmla="*/ 1417460 h 2237474"/>
              <a:gd name="connsiteX52" fmla="*/ 7483437 w 12192000"/>
              <a:gd name="connsiteY52" fmla="*/ 1478152 h 2237474"/>
              <a:gd name="connsiteX53" fmla="*/ 7377870 w 12192000"/>
              <a:gd name="connsiteY53" fmla="*/ 1523319 h 2237474"/>
              <a:gd name="connsiteX54" fmla="*/ 7230737 w 12192000"/>
              <a:gd name="connsiteY54" fmla="*/ 1562633 h 2237474"/>
              <a:gd name="connsiteX55" fmla="*/ 7224458 w 12192000"/>
              <a:gd name="connsiteY55" fmla="*/ 1573008 h 2237474"/>
              <a:gd name="connsiteX56" fmla="*/ 7183121 w 12192000"/>
              <a:gd name="connsiteY56" fmla="*/ 1595162 h 2237474"/>
              <a:gd name="connsiteX57" fmla="*/ 7164601 w 12192000"/>
              <a:gd name="connsiteY57" fmla="*/ 1606490 h 2237474"/>
              <a:gd name="connsiteX58" fmla="*/ 7031309 w 12192000"/>
              <a:gd name="connsiteY58" fmla="*/ 1619451 h 2237474"/>
              <a:gd name="connsiteX59" fmla="*/ 6900177 w 12192000"/>
              <a:gd name="connsiteY59" fmla="*/ 1636016 h 2237474"/>
              <a:gd name="connsiteX60" fmla="*/ 6795372 w 12192000"/>
              <a:gd name="connsiteY60" fmla="*/ 1644845 h 2237474"/>
              <a:gd name="connsiteX61" fmla="*/ 6692251 w 12192000"/>
              <a:gd name="connsiteY61" fmla="*/ 1656357 h 2237474"/>
              <a:gd name="connsiteX62" fmla="*/ 6655235 w 12192000"/>
              <a:gd name="connsiteY62" fmla="*/ 1661869 h 2237474"/>
              <a:gd name="connsiteX63" fmla="*/ 6554894 w 12192000"/>
              <a:gd name="connsiteY63" fmla="*/ 1664428 h 2237474"/>
              <a:gd name="connsiteX64" fmla="*/ 6516595 w 12192000"/>
              <a:gd name="connsiteY64" fmla="*/ 1667475 h 2237474"/>
              <a:gd name="connsiteX65" fmla="*/ 6508541 w 12192000"/>
              <a:gd name="connsiteY65" fmla="*/ 1668757 h 2237474"/>
              <a:gd name="connsiteX66" fmla="*/ 6471012 w 12192000"/>
              <a:gd name="connsiteY66" fmla="*/ 1678604 h 2237474"/>
              <a:gd name="connsiteX67" fmla="*/ 6364035 w 12192000"/>
              <a:gd name="connsiteY67" fmla="*/ 1667683 h 2237474"/>
              <a:gd name="connsiteX68" fmla="*/ 6280959 w 12192000"/>
              <a:gd name="connsiteY68" fmla="*/ 1689329 h 2237474"/>
              <a:gd name="connsiteX69" fmla="*/ 6243319 w 12192000"/>
              <a:gd name="connsiteY69" fmla="*/ 1695560 h 2237474"/>
              <a:gd name="connsiteX70" fmla="*/ 6098321 w 12192000"/>
              <a:gd name="connsiteY70" fmla="*/ 1721646 h 2237474"/>
              <a:gd name="connsiteX71" fmla="*/ 5880652 w 12192000"/>
              <a:gd name="connsiteY71" fmla="*/ 1779643 h 2237474"/>
              <a:gd name="connsiteX72" fmla="*/ 5785959 w 12192000"/>
              <a:gd name="connsiteY72" fmla="*/ 1775307 h 2237474"/>
              <a:gd name="connsiteX73" fmla="*/ 5643534 w 12192000"/>
              <a:gd name="connsiteY73" fmla="*/ 1802919 h 2237474"/>
              <a:gd name="connsiteX74" fmla="*/ 5518799 w 12192000"/>
              <a:gd name="connsiteY74" fmla="*/ 1818312 h 2237474"/>
              <a:gd name="connsiteX75" fmla="*/ 5505014 w 12192000"/>
              <a:gd name="connsiteY75" fmla="*/ 1819259 h 2237474"/>
              <a:gd name="connsiteX76" fmla="*/ 5453307 w 12192000"/>
              <a:gd name="connsiteY76" fmla="*/ 1815450 h 2237474"/>
              <a:gd name="connsiteX77" fmla="*/ 5221533 w 12192000"/>
              <a:gd name="connsiteY77" fmla="*/ 1846950 h 2237474"/>
              <a:gd name="connsiteX78" fmla="*/ 5149802 w 12192000"/>
              <a:gd name="connsiteY78" fmla="*/ 1844846 h 2237474"/>
              <a:gd name="connsiteX79" fmla="*/ 5114927 w 12192000"/>
              <a:gd name="connsiteY79" fmla="*/ 1847827 h 2237474"/>
              <a:gd name="connsiteX80" fmla="*/ 5108970 w 12192000"/>
              <a:gd name="connsiteY80" fmla="*/ 1847935 h 2237474"/>
              <a:gd name="connsiteX81" fmla="*/ 5067961 w 12192000"/>
              <a:gd name="connsiteY81" fmla="*/ 1845917 h 2237474"/>
              <a:gd name="connsiteX82" fmla="*/ 5007075 w 12192000"/>
              <a:gd name="connsiteY82" fmla="*/ 1838626 h 2237474"/>
              <a:gd name="connsiteX83" fmla="*/ 4944087 w 12192000"/>
              <a:gd name="connsiteY83" fmla="*/ 1823332 h 2237474"/>
              <a:gd name="connsiteX84" fmla="*/ 4907662 w 12192000"/>
              <a:gd name="connsiteY84" fmla="*/ 1816900 h 2237474"/>
              <a:gd name="connsiteX85" fmla="*/ 4882386 w 12192000"/>
              <a:gd name="connsiteY85" fmla="*/ 1809844 h 2237474"/>
              <a:gd name="connsiteX86" fmla="*/ 4811440 w 12192000"/>
              <a:gd name="connsiteY86" fmla="*/ 1804655 h 2237474"/>
              <a:gd name="connsiteX87" fmla="*/ 4691075 w 12192000"/>
              <a:gd name="connsiteY87" fmla="*/ 1801389 h 2237474"/>
              <a:gd name="connsiteX88" fmla="*/ 4640313 w 12192000"/>
              <a:gd name="connsiteY88" fmla="*/ 1784307 h 2237474"/>
              <a:gd name="connsiteX89" fmla="*/ 4536503 w 12192000"/>
              <a:gd name="connsiteY89" fmla="*/ 1785334 h 2237474"/>
              <a:gd name="connsiteX90" fmla="*/ 4513724 w 12192000"/>
              <a:gd name="connsiteY90" fmla="*/ 1791996 h 2237474"/>
              <a:gd name="connsiteX91" fmla="*/ 4459810 w 12192000"/>
              <a:gd name="connsiteY91" fmla="*/ 1797886 h 2237474"/>
              <a:gd name="connsiteX92" fmla="*/ 4379064 w 12192000"/>
              <a:gd name="connsiteY92" fmla="*/ 1817177 h 2237474"/>
              <a:gd name="connsiteX93" fmla="*/ 4290981 w 12192000"/>
              <a:gd name="connsiteY93" fmla="*/ 1839677 h 2237474"/>
              <a:gd name="connsiteX94" fmla="*/ 4238372 w 12192000"/>
              <a:gd name="connsiteY94" fmla="*/ 1851480 h 2237474"/>
              <a:gd name="connsiteX95" fmla="*/ 4232517 w 12192000"/>
              <a:gd name="connsiteY95" fmla="*/ 1852567 h 2237474"/>
              <a:gd name="connsiteX96" fmla="*/ 4191732 w 12192000"/>
              <a:gd name="connsiteY96" fmla="*/ 1857328 h 2237474"/>
              <a:gd name="connsiteX97" fmla="*/ 4065532 w 12192000"/>
              <a:gd name="connsiteY97" fmla="*/ 1855477 h 2237474"/>
              <a:gd name="connsiteX98" fmla="*/ 4028460 w 12192000"/>
              <a:gd name="connsiteY98" fmla="*/ 1855137 h 2237474"/>
              <a:gd name="connsiteX99" fmla="*/ 4002267 w 12192000"/>
              <a:gd name="connsiteY99" fmla="*/ 1852352 h 2237474"/>
              <a:gd name="connsiteX100" fmla="*/ 3931396 w 12192000"/>
              <a:gd name="connsiteY100" fmla="*/ 1858915 h 2237474"/>
              <a:gd name="connsiteX101" fmla="*/ 3812162 w 12192000"/>
              <a:gd name="connsiteY101" fmla="*/ 1875501 h 2237474"/>
              <a:gd name="connsiteX102" fmla="*/ 3758105 w 12192000"/>
              <a:gd name="connsiteY102" fmla="*/ 1871856 h 2237474"/>
              <a:gd name="connsiteX103" fmla="*/ 3715896 w 12192000"/>
              <a:gd name="connsiteY103" fmla="*/ 1881552 h 2237474"/>
              <a:gd name="connsiteX104" fmla="*/ 3567259 w 12192000"/>
              <a:gd name="connsiteY104" fmla="*/ 1893482 h 2237474"/>
              <a:gd name="connsiteX105" fmla="*/ 3405770 w 12192000"/>
              <a:gd name="connsiteY105" fmla="*/ 1904591 h 2237474"/>
              <a:gd name="connsiteX106" fmla="*/ 3280097 w 12192000"/>
              <a:gd name="connsiteY106" fmla="*/ 1919610 h 2237474"/>
              <a:gd name="connsiteX107" fmla="*/ 3123424 w 12192000"/>
              <a:gd name="connsiteY107" fmla="*/ 1952930 h 2237474"/>
              <a:gd name="connsiteX108" fmla="*/ 3009910 w 12192000"/>
              <a:gd name="connsiteY108" fmla="*/ 1957866 h 2237474"/>
              <a:gd name="connsiteX109" fmla="*/ 2995934 w 12192000"/>
              <a:gd name="connsiteY109" fmla="*/ 1967085 h 2237474"/>
              <a:gd name="connsiteX110" fmla="*/ 2942858 w 12192000"/>
              <a:gd name="connsiteY110" fmla="*/ 1981367 h 2237474"/>
              <a:gd name="connsiteX111" fmla="*/ 2875436 w 12192000"/>
              <a:gd name="connsiteY111" fmla="*/ 1996977 h 2237474"/>
              <a:gd name="connsiteX112" fmla="*/ 2874892 w 12192000"/>
              <a:gd name="connsiteY112" fmla="*/ 1996085 h 2237474"/>
              <a:gd name="connsiteX113" fmla="*/ 2843662 w 12192000"/>
              <a:gd name="connsiteY113" fmla="*/ 1992498 h 2237474"/>
              <a:gd name="connsiteX114" fmla="*/ 2718916 w 12192000"/>
              <a:gd name="connsiteY114" fmla="*/ 1990867 h 2237474"/>
              <a:gd name="connsiteX115" fmla="*/ 2713522 w 12192000"/>
              <a:gd name="connsiteY115" fmla="*/ 1990173 h 2237474"/>
              <a:gd name="connsiteX116" fmla="*/ 2578178 w 12192000"/>
              <a:gd name="connsiteY116" fmla="*/ 1990531 h 2237474"/>
              <a:gd name="connsiteX117" fmla="*/ 2476147 w 12192000"/>
              <a:gd name="connsiteY117" fmla="*/ 1998305 h 2237474"/>
              <a:gd name="connsiteX118" fmla="*/ 2373568 w 12192000"/>
              <a:gd name="connsiteY118" fmla="*/ 2003219 h 2237474"/>
              <a:gd name="connsiteX119" fmla="*/ 2287219 w 12192000"/>
              <a:gd name="connsiteY119" fmla="*/ 1998750 h 2237474"/>
              <a:gd name="connsiteX120" fmla="*/ 2243069 w 12192000"/>
              <a:gd name="connsiteY120" fmla="*/ 2015111 h 2237474"/>
              <a:gd name="connsiteX121" fmla="*/ 2186609 w 12192000"/>
              <a:gd name="connsiteY121" fmla="*/ 2008263 h 2237474"/>
              <a:gd name="connsiteX122" fmla="*/ 2164831 w 12192000"/>
              <a:gd name="connsiteY122" fmla="*/ 2010143 h 2237474"/>
              <a:gd name="connsiteX123" fmla="*/ 2085228 w 12192000"/>
              <a:gd name="connsiteY123" fmla="*/ 2046431 h 2237474"/>
              <a:gd name="connsiteX124" fmla="*/ 2058061 w 12192000"/>
              <a:gd name="connsiteY124" fmla="*/ 2047942 h 2237474"/>
              <a:gd name="connsiteX125" fmla="*/ 2042244 w 12192000"/>
              <a:gd name="connsiteY125" fmla="*/ 2055560 h 2237474"/>
              <a:gd name="connsiteX126" fmla="*/ 1877728 w 12192000"/>
              <a:gd name="connsiteY126" fmla="*/ 2101004 h 2237474"/>
              <a:gd name="connsiteX127" fmla="*/ 1759056 w 12192000"/>
              <a:gd name="connsiteY127" fmla="*/ 2125608 h 2237474"/>
              <a:gd name="connsiteX128" fmla="*/ 1637948 w 12192000"/>
              <a:gd name="connsiteY128" fmla="*/ 2172597 h 2237474"/>
              <a:gd name="connsiteX129" fmla="*/ 1434549 w 12192000"/>
              <a:gd name="connsiteY129" fmla="*/ 2234522 h 2237474"/>
              <a:gd name="connsiteX130" fmla="*/ 1398481 w 12192000"/>
              <a:gd name="connsiteY130" fmla="*/ 2237074 h 2237474"/>
              <a:gd name="connsiteX131" fmla="*/ 1398407 w 12192000"/>
              <a:gd name="connsiteY131" fmla="*/ 2237095 h 2237474"/>
              <a:gd name="connsiteX132" fmla="*/ 1370962 w 12192000"/>
              <a:gd name="connsiteY132" fmla="*/ 2237474 h 2237474"/>
              <a:gd name="connsiteX133" fmla="*/ 1356367 w 12192000"/>
              <a:gd name="connsiteY133" fmla="*/ 2235089 h 2237474"/>
              <a:gd name="connsiteX134" fmla="*/ 1324828 w 12192000"/>
              <a:gd name="connsiteY134" fmla="*/ 2231968 h 2237474"/>
              <a:gd name="connsiteX135" fmla="*/ 1279765 w 12192000"/>
              <a:gd name="connsiteY135" fmla="*/ 2229639 h 2237474"/>
              <a:gd name="connsiteX136" fmla="*/ 1195347 w 12192000"/>
              <a:gd name="connsiteY136" fmla="*/ 2212354 h 2237474"/>
              <a:gd name="connsiteX137" fmla="*/ 970251 w 12192000"/>
              <a:gd name="connsiteY137" fmla="*/ 2221029 h 2237474"/>
              <a:gd name="connsiteX138" fmla="*/ 812914 w 12192000"/>
              <a:gd name="connsiteY138" fmla="*/ 2202752 h 2237474"/>
              <a:gd name="connsiteX139" fmla="*/ 800195 w 12192000"/>
              <a:gd name="connsiteY139" fmla="*/ 2209407 h 2237474"/>
              <a:gd name="connsiteX140" fmla="*/ 784978 w 12192000"/>
              <a:gd name="connsiteY140" fmla="*/ 2212360 h 2237474"/>
              <a:gd name="connsiteX141" fmla="*/ 681987 w 12192000"/>
              <a:gd name="connsiteY141" fmla="*/ 2216757 h 2237474"/>
              <a:gd name="connsiteX142" fmla="*/ 669923 w 12192000"/>
              <a:gd name="connsiteY142" fmla="*/ 2211682 h 2237474"/>
              <a:gd name="connsiteX143" fmla="*/ 648680 w 12192000"/>
              <a:gd name="connsiteY143" fmla="*/ 2206229 h 2237474"/>
              <a:gd name="connsiteX144" fmla="*/ 597225 w 12192000"/>
              <a:gd name="connsiteY144" fmla="*/ 2180999 h 2237474"/>
              <a:gd name="connsiteX145" fmla="*/ 558449 w 12192000"/>
              <a:gd name="connsiteY145" fmla="*/ 2182346 h 2237474"/>
              <a:gd name="connsiteX146" fmla="*/ 550517 w 12192000"/>
              <a:gd name="connsiteY146" fmla="*/ 2182060 h 2237474"/>
              <a:gd name="connsiteX147" fmla="*/ 550309 w 12192000"/>
              <a:gd name="connsiteY147" fmla="*/ 2181825 h 2237474"/>
              <a:gd name="connsiteX148" fmla="*/ 541836 w 12192000"/>
              <a:gd name="connsiteY148" fmla="*/ 2181063 h 2237474"/>
              <a:gd name="connsiteX149" fmla="*/ 536057 w 12192000"/>
              <a:gd name="connsiteY149" fmla="*/ 2181537 h 2237474"/>
              <a:gd name="connsiteX150" fmla="*/ 520671 w 12192000"/>
              <a:gd name="connsiteY150" fmla="*/ 2180980 h 2237474"/>
              <a:gd name="connsiteX151" fmla="*/ 515024 w 12192000"/>
              <a:gd name="connsiteY151" fmla="*/ 2179258 h 2237474"/>
              <a:gd name="connsiteX152" fmla="*/ 512278 w 12192000"/>
              <a:gd name="connsiteY152" fmla="*/ 2176369 h 2237474"/>
              <a:gd name="connsiteX153" fmla="*/ 480419 w 12192000"/>
              <a:gd name="connsiteY153" fmla="*/ 2167807 h 2237474"/>
              <a:gd name="connsiteX154" fmla="*/ 413835 w 12192000"/>
              <a:gd name="connsiteY154" fmla="*/ 2156783 h 2237474"/>
              <a:gd name="connsiteX155" fmla="*/ 376513 w 12192000"/>
              <a:gd name="connsiteY155" fmla="*/ 2154014 h 2237474"/>
              <a:gd name="connsiteX156" fmla="*/ 273386 w 12192000"/>
              <a:gd name="connsiteY156" fmla="*/ 2142551 h 2237474"/>
              <a:gd name="connsiteX157" fmla="*/ 169207 w 12192000"/>
              <a:gd name="connsiteY157" fmla="*/ 2128100 h 2237474"/>
              <a:gd name="connsiteX158" fmla="*/ 93149 w 12192000"/>
              <a:gd name="connsiteY158" fmla="*/ 2105324 h 2237474"/>
              <a:gd name="connsiteX159" fmla="*/ 88109 w 12192000"/>
              <a:gd name="connsiteY159" fmla="*/ 2106704 h 2237474"/>
              <a:gd name="connsiteX160" fmla="*/ 80022 w 12192000"/>
              <a:gd name="connsiteY160" fmla="*/ 2107254 h 2237474"/>
              <a:gd name="connsiteX161" fmla="*/ 79717 w 12192000"/>
              <a:gd name="connsiteY161" fmla="*/ 2107046 h 2237474"/>
              <a:gd name="connsiteX162" fmla="*/ 72352 w 12192000"/>
              <a:gd name="connsiteY162" fmla="*/ 2107991 h 2237474"/>
              <a:gd name="connsiteX163" fmla="*/ 37645 w 12192000"/>
              <a:gd name="connsiteY163" fmla="*/ 2115401 h 2237474"/>
              <a:gd name="connsiteX164" fmla="*/ 4572 w 12192000"/>
              <a:gd name="connsiteY164" fmla="*/ 2111091 h 2237474"/>
              <a:gd name="connsiteX165" fmla="*/ 0 w 12192000"/>
              <a:gd name="connsiteY165" fmla="*/ 2110468 h 2237474"/>
              <a:gd name="connsiteX166" fmla="*/ 0 w 12192000"/>
              <a:gd name="connsiteY166"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20512 w 12192000"/>
              <a:gd name="connsiteY6" fmla="*/ 745392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46594 w 12192000"/>
              <a:gd name="connsiteY12" fmla="*/ 765069 h 2237474"/>
              <a:gd name="connsiteX13" fmla="*/ 10739478 w 12192000"/>
              <a:gd name="connsiteY13" fmla="*/ 776841 h 2237474"/>
              <a:gd name="connsiteX14" fmla="*/ 10458762 w 12192000"/>
              <a:gd name="connsiteY14" fmla="*/ 755400 h 2237474"/>
              <a:gd name="connsiteX15" fmla="*/ 10211200 w 12192000"/>
              <a:gd name="connsiteY15" fmla="*/ 767513 h 2237474"/>
              <a:gd name="connsiteX16" fmla="*/ 10167995 w 12192000"/>
              <a:gd name="connsiteY16" fmla="*/ 760843 h 2237474"/>
              <a:gd name="connsiteX17" fmla="*/ 9997044 w 12192000"/>
              <a:gd name="connsiteY17" fmla="*/ 780129 h 2237474"/>
              <a:gd name="connsiteX18" fmla="*/ 9943887 w 12192000"/>
              <a:gd name="connsiteY18" fmla="*/ 804141 h 2237474"/>
              <a:gd name="connsiteX19" fmla="*/ 9918248 w 12192000"/>
              <a:gd name="connsiteY19" fmla="*/ 816628 h 2237474"/>
              <a:gd name="connsiteX20" fmla="*/ 9767091 w 12192000"/>
              <a:gd name="connsiteY20" fmla="*/ 870550 h 2237474"/>
              <a:gd name="connsiteX21" fmla="*/ 9683005 w 12192000"/>
              <a:gd name="connsiteY21" fmla="*/ 894128 h 2237474"/>
              <a:gd name="connsiteX22" fmla="*/ 9594438 w 12192000"/>
              <a:gd name="connsiteY22" fmla="*/ 919051 h 2237474"/>
              <a:gd name="connsiteX23" fmla="*/ 9544189 w 12192000"/>
              <a:gd name="connsiteY23" fmla="*/ 938966 h 2237474"/>
              <a:gd name="connsiteX24" fmla="*/ 9500499 w 12192000"/>
              <a:gd name="connsiteY24" fmla="*/ 954680 h 2237474"/>
              <a:gd name="connsiteX25" fmla="*/ 9428195 w 12192000"/>
              <a:gd name="connsiteY25" fmla="*/ 986225 h 2237474"/>
              <a:gd name="connsiteX26" fmla="*/ 9410017 w 12192000"/>
              <a:gd name="connsiteY26" fmla="*/ 993931 h 2237474"/>
              <a:gd name="connsiteX27" fmla="*/ 9392919 w 12192000"/>
              <a:gd name="connsiteY27" fmla="*/ 994656 h 2237474"/>
              <a:gd name="connsiteX28" fmla="*/ 9268019 w 12192000"/>
              <a:gd name="connsiteY28" fmla="*/ 1007442 h 2237474"/>
              <a:gd name="connsiteX29" fmla="*/ 9234662 w 12192000"/>
              <a:gd name="connsiteY29" fmla="*/ 1023056 h 2237474"/>
              <a:gd name="connsiteX30" fmla="*/ 9181033 w 12192000"/>
              <a:gd name="connsiteY30" fmla="*/ 1037921 h 2237474"/>
              <a:gd name="connsiteX31" fmla="*/ 9155969 w 12192000"/>
              <a:gd name="connsiteY31" fmla="*/ 1046804 h 2237474"/>
              <a:gd name="connsiteX32" fmla="*/ 9133985 w 12192000"/>
              <a:gd name="connsiteY32" fmla="*/ 1046450 h 2237474"/>
              <a:gd name="connsiteX33" fmla="*/ 9003462 w 12192000"/>
              <a:gd name="connsiteY33" fmla="*/ 1042406 h 2237474"/>
              <a:gd name="connsiteX34" fmla="*/ 8968445 w 12192000"/>
              <a:gd name="connsiteY34" fmla="*/ 1052169 h 2237474"/>
              <a:gd name="connsiteX35" fmla="*/ 8886001 w 12192000"/>
              <a:gd name="connsiteY35" fmla="*/ 1067468 h 2237474"/>
              <a:gd name="connsiteX36" fmla="*/ 8838610 w 12192000"/>
              <a:gd name="connsiteY36" fmla="*/ 1075091 h 2237474"/>
              <a:gd name="connsiteX37" fmla="*/ 8750383 w 12192000"/>
              <a:gd name="connsiteY37" fmla="*/ 1097387 h 2237474"/>
              <a:gd name="connsiteX38" fmla="*/ 8665605 w 12192000"/>
              <a:gd name="connsiteY38" fmla="*/ 1110791 h 2237474"/>
              <a:gd name="connsiteX39" fmla="*/ 8584946 w 12192000"/>
              <a:gd name="connsiteY39" fmla="*/ 1135226 h 2237474"/>
              <a:gd name="connsiteX40" fmla="*/ 8419755 w 12192000"/>
              <a:gd name="connsiteY40" fmla="*/ 1216260 h 2237474"/>
              <a:gd name="connsiteX41" fmla="*/ 8411626 w 12192000"/>
              <a:gd name="connsiteY41" fmla="*/ 1214397 h 2237474"/>
              <a:gd name="connsiteX42" fmla="*/ 8363469 w 12192000"/>
              <a:gd name="connsiteY42" fmla="*/ 1246658 h 2237474"/>
              <a:gd name="connsiteX43" fmla="*/ 8275497 w 12192000"/>
              <a:gd name="connsiteY43" fmla="*/ 1264396 h 2237474"/>
              <a:gd name="connsiteX44" fmla="*/ 8206287 w 12192000"/>
              <a:gd name="connsiteY44" fmla="*/ 1273060 h 2237474"/>
              <a:gd name="connsiteX45" fmla="*/ 8139997 w 12192000"/>
              <a:gd name="connsiteY45" fmla="*/ 1282713 h 2237474"/>
              <a:gd name="connsiteX46" fmla="*/ 8074238 w 12192000"/>
              <a:gd name="connsiteY46" fmla="*/ 1301895 h 2237474"/>
              <a:gd name="connsiteX47" fmla="*/ 7942099 w 12192000"/>
              <a:gd name="connsiteY47" fmla="*/ 1336332 h 2237474"/>
              <a:gd name="connsiteX48" fmla="*/ 7902328 w 12192000"/>
              <a:gd name="connsiteY48" fmla="*/ 1345865 h 2237474"/>
              <a:gd name="connsiteX49" fmla="*/ 7840612 w 12192000"/>
              <a:gd name="connsiteY49" fmla="*/ 1369373 h 2237474"/>
              <a:gd name="connsiteX50" fmla="*/ 7786819 w 12192000"/>
              <a:gd name="connsiteY50" fmla="*/ 1378970 h 2237474"/>
              <a:gd name="connsiteX51" fmla="*/ 7548172 w 12192000"/>
              <a:gd name="connsiteY51" fmla="*/ 1417460 h 2237474"/>
              <a:gd name="connsiteX52" fmla="*/ 7483437 w 12192000"/>
              <a:gd name="connsiteY52" fmla="*/ 1478152 h 2237474"/>
              <a:gd name="connsiteX53" fmla="*/ 7377870 w 12192000"/>
              <a:gd name="connsiteY53" fmla="*/ 1523319 h 2237474"/>
              <a:gd name="connsiteX54" fmla="*/ 7230737 w 12192000"/>
              <a:gd name="connsiteY54" fmla="*/ 1562633 h 2237474"/>
              <a:gd name="connsiteX55" fmla="*/ 7224458 w 12192000"/>
              <a:gd name="connsiteY55" fmla="*/ 1573008 h 2237474"/>
              <a:gd name="connsiteX56" fmla="*/ 7183121 w 12192000"/>
              <a:gd name="connsiteY56" fmla="*/ 1595162 h 2237474"/>
              <a:gd name="connsiteX57" fmla="*/ 7164601 w 12192000"/>
              <a:gd name="connsiteY57" fmla="*/ 1606490 h 2237474"/>
              <a:gd name="connsiteX58" fmla="*/ 7031309 w 12192000"/>
              <a:gd name="connsiteY58" fmla="*/ 1619451 h 2237474"/>
              <a:gd name="connsiteX59" fmla="*/ 6900177 w 12192000"/>
              <a:gd name="connsiteY59" fmla="*/ 1636016 h 2237474"/>
              <a:gd name="connsiteX60" fmla="*/ 6795372 w 12192000"/>
              <a:gd name="connsiteY60" fmla="*/ 1644845 h 2237474"/>
              <a:gd name="connsiteX61" fmla="*/ 6692251 w 12192000"/>
              <a:gd name="connsiteY61" fmla="*/ 1656357 h 2237474"/>
              <a:gd name="connsiteX62" fmla="*/ 6655235 w 12192000"/>
              <a:gd name="connsiteY62" fmla="*/ 1661869 h 2237474"/>
              <a:gd name="connsiteX63" fmla="*/ 6554894 w 12192000"/>
              <a:gd name="connsiteY63" fmla="*/ 1664428 h 2237474"/>
              <a:gd name="connsiteX64" fmla="*/ 6516595 w 12192000"/>
              <a:gd name="connsiteY64" fmla="*/ 1667475 h 2237474"/>
              <a:gd name="connsiteX65" fmla="*/ 6508541 w 12192000"/>
              <a:gd name="connsiteY65" fmla="*/ 1668757 h 2237474"/>
              <a:gd name="connsiteX66" fmla="*/ 6471012 w 12192000"/>
              <a:gd name="connsiteY66" fmla="*/ 1678604 h 2237474"/>
              <a:gd name="connsiteX67" fmla="*/ 6364035 w 12192000"/>
              <a:gd name="connsiteY67" fmla="*/ 1667683 h 2237474"/>
              <a:gd name="connsiteX68" fmla="*/ 6280959 w 12192000"/>
              <a:gd name="connsiteY68" fmla="*/ 1689329 h 2237474"/>
              <a:gd name="connsiteX69" fmla="*/ 6243319 w 12192000"/>
              <a:gd name="connsiteY69" fmla="*/ 1695560 h 2237474"/>
              <a:gd name="connsiteX70" fmla="*/ 6098321 w 12192000"/>
              <a:gd name="connsiteY70" fmla="*/ 1721646 h 2237474"/>
              <a:gd name="connsiteX71" fmla="*/ 5880652 w 12192000"/>
              <a:gd name="connsiteY71" fmla="*/ 1779643 h 2237474"/>
              <a:gd name="connsiteX72" fmla="*/ 5785959 w 12192000"/>
              <a:gd name="connsiteY72" fmla="*/ 1775307 h 2237474"/>
              <a:gd name="connsiteX73" fmla="*/ 5643534 w 12192000"/>
              <a:gd name="connsiteY73" fmla="*/ 1802919 h 2237474"/>
              <a:gd name="connsiteX74" fmla="*/ 5518799 w 12192000"/>
              <a:gd name="connsiteY74" fmla="*/ 1818312 h 2237474"/>
              <a:gd name="connsiteX75" fmla="*/ 5505014 w 12192000"/>
              <a:gd name="connsiteY75" fmla="*/ 1819259 h 2237474"/>
              <a:gd name="connsiteX76" fmla="*/ 5453307 w 12192000"/>
              <a:gd name="connsiteY76" fmla="*/ 1815450 h 2237474"/>
              <a:gd name="connsiteX77" fmla="*/ 5221533 w 12192000"/>
              <a:gd name="connsiteY77" fmla="*/ 1846950 h 2237474"/>
              <a:gd name="connsiteX78" fmla="*/ 5149802 w 12192000"/>
              <a:gd name="connsiteY78" fmla="*/ 1844846 h 2237474"/>
              <a:gd name="connsiteX79" fmla="*/ 5114927 w 12192000"/>
              <a:gd name="connsiteY79" fmla="*/ 1847827 h 2237474"/>
              <a:gd name="connsiteX80" fmla="*/ 5108970 w 12192000"/>
              <a:gd name="connsiteY80" fmla="*/ 1847935 h 2237474"/>
              <a:gd name="connsiteX81" fmla="*/ 5067961 w 12192000"/>
              <a:gd name="connsiteY81" fmla="*/ 1845917 h 2237474"/>
              <a:gd name="connsiteX82" fmla="*/ 5007075 w 12192000"/>
              <a:gd name="connsiteY82" fmla="*/ 1838626 h 2237474"/>
              <a:gd name="connsiteX83" fmla="*/ 4944087 w 12192000"/>
              <a:gd name="connsiteY83" fmla="*/ 1823332 h 2237474"/>
              <a:gd name="connsiteX84" fmla="*/ 4907662 w 12192000"/>
              <a:gd name="connsiteY84" fmla="*/ 1816900 h 2237474"/>
              <a:gd name="connsiteX85" fmla="*/ 4882386 w 12192000"/>
              <a:gd name="connsiteY85" fmla="*/ 1809844 h 2237474"/>
              <a:gd name="connsiteX86" fmla="*/ 4811440 w 12192000"/>
              <a:gd name="connsiteY86" fmla="*/ 1804655 h 2237474"/>
              <a:gd name="connsiteX87" fmla="*/ 4691075 w 12192000"/>
              <a:gd name="connsiteY87" fmla="*/ 1801389 h 2237474"/>
              <a:gd name="connsiteX88" fmla="*/ 4640313 w 12192000"/>
              <a:gd name="connsiteY88" fmla="*/ 1784307 h 2237474"/>
              <a:gd name="connsiteX89" fmla="*/ 4536503 w 12192000"/>
              <a:gd name="connsiteY89" fmla="*/ 1785334 h 2237474"/>
              <a:gd name="connsiteX90" fmla="*/ 4513724 w 12192000"/>
              <a:gd name="connsiteY90" fmla="*/ 1791996 h 2237474"/>
              <a:gd name="connsiteX91" fmla="*/ 4459810 w 12192000"/>
              <a:gd name="connsiteY91" fmla="*/ 1797886 h 2237474"/>
              <a:gd name="connsiteX92" fmla="*/ 4379064 w 12192000"/>
              <a:gd name="connsiteY92" fmla="*/ 1817177 h 2237474"/>
              <a:gd name="connsiteX93" fmla="*/ 4290981 w 12192000"/>
              <a:gd name="connsiteY93" fmla="*/ 1839677 h 2237474"/>
              <a:gd name="connsiteX94" fmla="*/ 4238372 w 12192000"/>
              <a:gd name="connsiteY94" fmla="*/ 1851480 h 2237474"/>
              <a:gd name="connsiteX95" fmla="*/ 4232517 w 12192000"/>
              <a:gd name="connsiteY95" fmla="*/ 1852567 h 2237474"/>
              <a:gd name="connsiteX96" fmla="*/ 4191732 w 12192000"/>
              <a:gd name="connsiteY96" fmla="*/ 1857328 h 2237474"/>
              <a:gd name="connsiteX97" fmla="*/ 4065532 w 12192000"/>
              <a:gd name="connsiteY97" fmla="*/ 1855477 h 2237474"/>
              <a:gd name="connsiteX98" fmla="*/ 4028460 w 12192000"/>
              <a:gd name="connsiteY98" fmla="*/ 1855137 h 2237474"/>
              <a:gd name="connsiteX99" fmla="*/ 4002267 w 12192000"/>
              <a:gd name="connsiteY99" fmla="*/ 1852352 h 2237474"/>
              <a:gd name="connsiteX100" fmla="*/ 3931396 w 12192000"/>
              <a:gd name="connsiteY100" fmla="*/ 1858915 h 2237474"/>
              <a:gd name="connsiteX101" fmla="*/ 3812162 w 12192000"/>
              <a:gd name="connsiteY101" fmla="*/ 1875501 h 2237474"/>
              <a:gd name="connsiteX102" fmla="*/ 3758105 w 12192000"/>
              <a:gd name="connsiteY102" fmla="*/ 1871856 h 2237474"/>
              <a:gd name="connsiteX103" fmla="*/ 3715896 w 12192000"/>
              <a:gd name="connsiteY103" fmla="*/ 1881552 h 2237474"/>
              <a:gd name="connsiteX104" fmla="*/ 3567259 w 12192000"/>
              <a:gd name="connsiteY104" fmla="*/ 1893482 h 2237474"/>
              <a:gd name="connsiteX105" fmla="*/ 3405770 w 12192000"/>
              <a:gd name="connsiteY105" fmla="*/ 1904591 h 2237474"/>
              <a:gd name="connsiteX106" fmla="*/ 3280097 w 12192000"/>
              <a:gd name="connsiteY106" fmla="*/ 1919610 h 2237474"/>
              <a:gd name="connsiteX107" fmla="*/ 3123424 w 12192000"/>
              <a:gd name="connsiteY107" fmla="*/ 1952930 h 2237474"/>
              <a:gd name="connsiteX108" fmla="*/ 3009910 w 12192000"/>
              <a:gd name="connsiteY108" fmla="*/ 1957866 h 2237474"/>
              <a:gd name="connsiteX109" fmla="*/ 2995934 w 12192000"/>
              <a:gd name="connsiteY109" fmla="*/ 1967085 h 2237474"/>
              <a:gd name="connsiteX110" fmla="*/ 2942858 w 12192000"/>
              <a:gd name="connsiteY110" fmla="*/ 1981367 h 2237474"/>
              <a:gd name="connsiteX111" fmla="*/ 2875436 w 12192000"/>
              <a:gd name="connsiteY111" fmla="*/ 1996977 h 2237474"/>
              <a:gd name="connsiteX112" fmla="*/ 2874892 w 12192000"/>
              <a:gd name="connsiteY112" fmla="*/ 1996085 h 2237474"/>
              <a:gd name="connsiteX113" fmla="*/ 2843662 w 12192000"/>
              <a:gd name="connsiteY113" fmla="*/ 1992498 h 2237474"/>
              <a:gd name="connsiteX114" fmla="*/ 2718916 w 12192000"/>
              <a:gd name="connsiteY114" fmla="*/ 1990867 h 2237474"/>
              <a:gd name="connsiteX115" fmla="*/ 2713522 w 12192000"/>
              <a:gd name="connsiteY115" fmla="*/ 1990173 h 2237474"/>
              <a:gd name="connsiteX116" fmla="*/ 2578178 w 12192000"/>
              <a:gd name="connsiteY116" fmla="*/ 1990531 h 2237474"/>
              <a:gd name="connsiteX117" fmla="*/ 2476147 w 12192000"/>
              <a:gd name="connsiteY117" fmla="*/ 1998305 h 2237474"/>
              <a:gd name="connsiteX118" fmla="*/ 2373568 w 12192000"/>
              <a:gd name="connsiteY118" fmla="*/ 2003219 h 2237474"/>
              <a:gd name="connsiteX119" fmla="*/ 2287219 w 12192000"/>
              <a:gd name="connsiteY119" fmla="*/ 1998750 h 2237474"/>
              <a:gd name="connsiteX120" fmla="*/ 2243069 w 12192000"/>
              <a:gd name="connsiteY120" fmla="*/ 2015111 h 2237474"/>
              <a:gd name="connsiteX121" fmla="*/ 2164831 w 12192000"/>
              <a:gd name="connsiteY121" fmla="*/ 2010143 h 2237474"/>
              <a:gd name="connsiteX122" fmla="*/ 2085228 w 12192000"/>
              <a:gd name="connsiteY122" fmla="*/ 2046431 h 2237474"/>
              <a:gd name="connsiteX123" fmla="*/ 2058061 w 12192000"/>
              <a:gd name="connsiteY123" fmla="*/ 2047942 h 2237474"/>
              <a:gd name="connsiteX124" fmla="*/ 2042244 w 12192000"/>
              <a:gd name="connsiteY124" fmla="*/ 2055560 h 2237474"/>
              <a:gd name="connsiteX125" fmla="*/ 1877728 w 12192000"/>
              <a:gd name="connsiteY125" fmla="*/ 2101004 h 2237474"/>
              <a:gd name="connsiteX126" fmla="*/ 1759056 w 12192000"/>
              <a:gd name="connsiteY126" fmla="*/ 2125608 h 2237474"/>
              <a:gd name="connsiteX127" fmla="*/ 1637948 w 12192000"/>
              <a:gd name="connsiteY127" fmla="*/ 2172597 h 2237474"/>
              <a:gd name="connsiteX128" fmla="*/ 1434549 w 12192000"/>
              <a:gd name="connsiteY128" fmla="*/ 2234522 h 2237474"/>
              <a:gd name="connsiteX129" fmla="*/ 1398481 w 12192000"/>
              <a:gd name="connsiteY129" fmla="*/ 2237074 h 2237474"/>
              <a:gd name="connsiteX130" fmla="*/ 1398407 w 12192000"/>
              <a:gd name="connsiteY130" fmla="*/ 2237095 h 2237474"/>
              <a:gd name="connsiteX131" fmla="*/ 1370962 w 12192000"/>
              <a:gd name="connsiteY131" fmla="*/ 2237474 h 2237474"/>
              <a:gd name="connsiteX132" fmla="*/ 1356367 w 12192000"/>
              <a:gd name="connsiteY132" fmla="*/ 2235089 h 2237474"/>
              <a:gd name="connsiteX133" fmla="*/ 1324828 w 12192000"/>
              <a:gd name="connsiteY133" fmla="*/ 2231968 h 2237474"/>
              <a:gd name="connsiteX134" fmla="*/ 1279765 w 12192000"/>
              <a:gd name="connsiteY134" fmla="*/ 2229639 h 2237474"/>
              <a:gd name="connsiteX135" fmla="*/ 1195347 w 12192000"/>
              <a:gd name="connsiteY135" fmla="*/ 2212354 h 2237474"/>
              <a:gd name="connsiteX136" fmla="*/ 970251 w 12192000"/>
              <a:gd name="connsiteY136" fmla="*/ 2221029 h 2237474"/>
              <a:gd name="connsiteX137" fmla="*/ 812914 w 12192000"/>
              <a:gd name="connsiteY137" fmla="*/ 2202752 h 2237474"/>
              <a:gd name="connsiteX138" fmla="*/ 800195 w 12192000"/>
              <a:gd name="connsiteY138" fmla="*/ 2209407 h 2237474"/>
              <a:gd name="connsiteX139" fmla="*/ 784978 w 12192000"/>
              <a:gd name="connsiteY139" fmla="*/ 2212360 h 2237474"/>
              <a:gd name="connsiteX140" fmla="*/ 681987 w 12192000"/>
              <a:gd name="connsiteY140" fmla="*/ 2216757 h 2237474"/>
              <a:gd name="connsiteX141" fmla="*/ 669923 w 12192000"/>
              <a:gd name="connsiteY141" fmla="*/ 2211682 h 2237474"/>
              <a:gd name="connsiteX142" fmla="*/ 648680 w 12192000"/>
              <a:gd name="connsiteY142" fmla="*/ 2206229 h 2237474"/>
              <a:gd name="connsiteX143" fmla="*/ 597225 w 12192000"/>
              <a:gd name="connsiteY143" fmla="*/ 2180999 h 2237474"/>
              <a:gd name="connsiteX144" fmla="*/ 558449 w 12192000"/>
              <a:gd name="connsiteY144" fmla="*/ 2182346 h 2237474"/>
              <a:gd name="connsiteX145" fmla="*/ 550517 w 12192000"/>
              <a:gd name="connsiteY145" fmla="*/ 2182060 h 2237474"/>
              <a:gd name="connsiteX146" fmla="*/ 550309 w 12192000"/>
              <a:gd name="connsiteY146" fmla="*/ 2181825 h 2237474"/>
              <a:gd name="connsiteX147" fmla="*/ 541836 w 12192000"/>
              <a:gd name="connsiteY147" fmla="*/ 2181063 h 2237474"/>
              <a:gd name="connsiteX148" fmla="*/ 536057 w 12192000"/>
              <a:gd name="connsiteY148" fmla="*/ 2181537 h 2237474"/>
              <a:gd name="connsiteX149" fmla="*/ 520671 w 12192000"/>
              <a:gd name="connsiteY149" fmla="*/ 2180980 h 2237474"/>
              <a:gd name="connsiteX150" fmla="*/ 515024 w 12192000"/>
              <a:gd name="connsiteY150" fmla="*/ 2179258 h 2237474"/>
              <a:gd name="connsiteX151" fmla="*/ 512278 w 12192000"/>
              <a:gd name="connsiteY151" fmla="*/ 2176369 h 2237474"/>
              <a:gd name="connsiteX152" fmla="*/ 480419 w 12192000"/>
              <a:gd name="connsiteY152" fmla="*/ 2167807 h 2237474"/>
              <a:gd name="connsiteX153" fmla="*/ 413835 w 12192000"/>
              <a:gd name="connsiteY153" fmla="*/ 2156783 h 2237474"/>
              <a:gd name="connsiteX154" fmla="*/ 376513 w 12192000"/>
              <a:gd name="connsiteY154" fmla="*/ 2154014 h 2237474"/>
              <a:gd name="connsiteX155" fmla="*/ 273386 w 12192000"/>
              <a:gd name="connsiteY155" fmla="*/ 2142551 h 2237474"/>
              <a:gd name="connsiteX156" fmla="*/ 169207 w 12192000"/>
              <a:gd name="connsiteY156" fmla="*/ 2128100 h 2237474"/>
              <a:gd name="connsiteX157" fmla="*/ 93149 w 12192000"/>
              <a:gd name="connsiteY157" fmla="*/ 2105324 h 2237474"/>
              <a:gd name="connsiteX158" fmla="*/ 88109 w 12192000"/>
              <a:gd name="connsiteY158" fmla="*/ 2106704 h 2237474"/>
              <a:gd name="connsiteX159" fmla="*/ 80022 w 12192000"/>
              <a:gd name="connsiteY159" fmla="*/ 2107254 h 2237474"/>
              <a:gd name="connsiteX160" fmla="*/ 79717 w 12192000"/>
              <a:gd name="connsiteY160" fmla="*/ 2107046 h 2237474"/>
              <a:gd name="connsiteX161" fmla="*/ 72352 w 12192000"/>
              <a:gd name="connsiteY161" fmla="*/ 2107991 h 2237474"/>
              <a:gd name="connsiteX162" fmla="*/ 37645 w 12192000"/>
              <a:gd name="connsiteY162" fmla="*/ 2115401 h 2237474"/>
              <a:gd name="connsiteX163" fmla="*/ 4572 w 12192000"/>
              <a:gd name="connsiteY163" fmla="*/ 2111091 h 2237474"/>
              <a:gd name="connsiteX164" fmla="*/ 0 w 12192000"/>
              <a:gd name="connsiteY164" fmla="*/ 2110468 h 2237474"/>
              <a:gd name="connsiteX165" fmla="*/ 0 w 12192000"/>
              <a:gd name="connsiteY165"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20512 w 12192000"/>
              <a:gd name="connsiteY6" fmla="*/ 745392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46594 w 12192000"/>
              <a:gd name="connsiteY12" fmla="*/ 765069 h 2237474"/>
              <a:gd name="connsiteX13" fmla="*/ 10739478 w 12192000"/>
              <a:gd name="connsiteY13" fmla="*/ 776841 h 2237474"/>
              <a:gd name="connsiteX14" fmla="*/ 10458762 w 12192000"/>
              <a:gd name="connsiteY14" fmla="*/ 755400 h 2237474"/>
              <a:gd name="connsiteX15" fmla="*/ 10211200 w 12192000"/>
              <a:gd name="connsiteY15" fmla="*/ 767513 h 2237474"/>
              <a:gd name="connsiteX16" fmla="*/ 10167995 w 12192000"/>
              <a:gd name="connsiteY16" fmla="*/ 760843 h 2237474"/>
              <a:gd name="connsiteX17" fmla="*/ 9997044 w 12192000"/>
              <a:gd name="connsiteY17" fmla="*/ 780129 h 2237474"/>
              <a:gd name="connsiteX18" fmla="*/ 9943887 w 12192000"/>
              <a:gd name="connsiteY18" fmla="*/ 804141 h 2237474"/>
              <a:gd name="connsiteX19" fmla="*/ 9918248 w 12192000"/>
              <a:gd name="connsiteY19" fmla="*/ 816628 h 2237474"/>
              <a:gd name="connsiteX20" fmla="*/ 9767091 w 12192000"/>
              <a:gd name="connsiteY20" fmla="*/ 870550 h 2237474"/>
              <a:gd name="connsiteX21" fmla="*/ 9683005 w 12192000"/>
              <a:gd name="connsiteY21" fmla="*/ 894128 h 2237474"/>
              <a:gd name="connsiteX22" fmla="*/ 9594438 w 12192000"/>
              <a:gd name="connsiteY22" fmla="*/ 919051 h 2237474"/>
              <a:gd name="connsiteX23" fmla="*/ 9544189 w 12192000"/>
              <a:gd name="connsiteY23" fmla="*/ 938966 h 2237474"/>
              <a:gd name="connsiteX24" fmla="*/ 9500499 w 12192000"/>
              <a:gd name="connsiteY24" fmla="*/ 954680 h 2237474"/>
              <a:gd name="connsiteX25" fmla="*/ 9428195 w 12192000"/>
              <a:gd name="connsiteY25" fmla="*/ 986225 h 2237474"/>
              <a:gd name="connsiteX26" fmla="*/ 9410017 w 12192000"/>
              <a:gd name="connsiteY26" fmla="*/ 993931 h 2237474"/>
              <a:gd name="connsiteX27" fmla="*/ 9392919 w 12192000"/>
              <a:gd name="connsiteY27" fmla="*/ 994656 h 2237474"/>
              <a:gd name="connsiteX28" fmla="*/ 9268019 w 12192000"/>
              <a:gd name="connsiteY28" fmla="*/ 1007442 h 2237474"/>
              <a:gd name="connsiteX29" fmla="*/ 9234662 w 12192000"/>
              <a:gd name="connsiteY29" fmla="*/ 1023056 h 2237474"/>
              <a:gd name="connsiteX30" fmla="*/ 9181033 w 12192000"/>
              <a:gd name="connsiteY30" fmla="*/ 1037921 h 2237474"/>
              <a:gd name="connsiteX31" fmla="*/ 9155969 w 12192000"/>
              <a:gd name="connsiteY31" fmla="*/ 1046804 h 2237474"/>
              <a:gd name="connsiteX32" fmla="*/ 9133985 w 12192000"/>
              <a:gd name="connsiteY32" fmla="*/ 1046450 h 2237474"/>
              <a:gd name="connsiteX33" fmla="*/ 9003462 w 12192000"/>
              <a:gd name="connsiteY33" fmla="*/ 1042406 h 2237474"/>
              <a:gd name="connsiteX34" fmla="*/ 8968445 w 12192000"/>
              <a:gd name="connsiteY34" fmla="*/ 1052169 h 2237474"/>
              <a:gd name="connsiteX35" fmla="*/ 8886001 w 12192000"/>
              <a:gd name="connsiteY35" fmla="*/ 1067468 h 2237474"/>
              <a:gd name="connsiteX36" fmla="*/ 8838610 w 12192000"/>
              <a:gd name="connsiteY36" fmla="*/ 1075091 h 2237474"/>
              <a:gd name="connsiteX37" fmla="*/ 8750383 w 12192000"/>
              <a:gd name="connsiteY37" fmla="*/ 1097387 h 2237474"/>
              <a:gd name="connsiteX38" fmla="*/ 8665605 w 12192000"/>
              <a:gd name="connsiteY38" fmla="*/ 1110791 h 2237474"/>
              <a:gd name="connsiteX39" fmla="*/ 8584946 w 12192000"/>
              <a:gd name="connsiteY39" fmla="*/ 1135226 h 2237474"/>
              <a:gd name="connsiteX40" fmla="*/ 8419755 w 12192000"/>
              <a:gd name="connsiteY40" fmla="*/ 1216260 h 2237474"/>
              <a:gd name="connsiteX41" fmla="*/ 8411626 w 12192000"/>
              <a:gd name="connsiteY41" fmla="*/ 1214397 h 2237474"/>
              <a:gd name="connsiteX42" fmla="*/ 8363469 w 12192000"/>
              <a:gd name="connsiteY42" fmla="*/ 1246658 h 2237474"/>
              <a:gd name="connsiteX43" fmla="*/ 8275497 w 12192000"/>
              <a:gd name="connsiteY43" fmla="*/ 1264396 h 2237474"/>
              <a:gd name="connsiteX44" fmla="*/ 8206287 w 12192000"/>
              <a:gd name="connsiteY44" fmla="*/ 1273060 h 2237474"/>
              <a:gd name="connsiteX45" fmla="*/ 8139997 w 12192000"/>
              <a:gd name="connsiteY45" fmla="*/ 1282713 h 2237474"/>
              <a:gd name="connsiteX46" fmla="*/ 8074238 w 12192000"/>
              <a:gd name="connsiteY46" fmla="*/ 1301895 h 2237474"/>
              <a:gd name="connsiteX47" fmla="*/ 7942099 w 12192000"/>
              <a:gd name="connsiteY47" fmla="*/ 1336332 h 2237474"/>
              <a:gd name="connsiteX48" fmla="*/ 7902328 w 12192000"/>
              <a:gd name="connsiteY48" fmla="*/ 1345865 h 2237474"/>
              <a:gd name="connsiteX49" fmla="*/ 7840612 w 12192000"/>
              <a:gd name="connsiteY49" fmla="*/ 1369373 h 2237474"/>
              <a:gd name="connsiteX50" fmla="*/ 7786819 w 12192000"/>
              <a:gd name="connsiteY50" fmla="*/ 1378970 h 2237474"/>
              <a:gd name="connsiteX51" fmla="*/ 7548172 w 12192000"/>
              <a:gd name="connsiteY51" fmla="*/ 1417460 h 2237474"/>
              <a:gd name="connsiteX52" fmla="*/ 7483437 w 12192000"/>
              <a:gd name="connsiteY52" fmla="*/ 1478152 h 2237474"/>
              <a:gd name="connsiteX53" fmla="*/ 7377870 w 12192000"/>
              <a:gd name="connsiteY53" fmla="*/ 1523319 h 2237474"/>
              <a:gd name="connsiteX54" fmla="*/ 7230737 w 12192000"/>
              <a:gd name="connsiteY54" fmla="*/ 1562633 h 2237474"/>
              <a:gd name="connsiteX55" fmla="*/ 7224458 w 12192000"/>
              <a:gd name="connsiteY55" fmla="*/ 1573008 h 2237474"/>
              <a:gd name="connsiteX56" fmla="*/ 7183121 w 12192000"/>
              <a:gd name="connsiteY56" fmla="*/ 1595162 h 2237474"/>
              <a:gd name="connsiteX57" fmla="*/ 7164601 w 12192000"/>
              <a:gd name="connsiteY57" fmla="*/ 1606490 h 2237474"/>
              <a:gd name="connsiteX58" fmla="*/ 7031309 w 12192000"/>
              <a:gd name="connsiteY58" fmla="*/ 1619451 h 2237474"/>
              <a:gd name="connsiteX59" fmla="*/ 6900177 w 12192000"/>
              <a:gd name="connsiteY59" fmla="*/ 1636016 h 2237474"/>
              <a:gd name="connsiteX60" fmla="*/ 6795372 w 12192000"/>
              <a:gd name="connsiteY60" fmla="*/ 1644845 h 2237474"/>
              <a:gd name="connsiteX61" fmla="*/ 6692251 w 12192000"/>
              <a:gd name="connsiteY61" fmla="*/ 1656357 h 2237474"/>
              <a:gd name="connsiteX62" fmla="*/ 6655235 w 12192000"/>
              <a:gd name="connsiteY62" fmla="*/ 1661869 h 2237474"/>
              <a:gd name="connsiteX63" fmla="*/ 6554894 w 12192000"/>
              <a:gd name="connsiteY63" fmla="*/ 1664428 h 2237474"/>
              <a:gd name="connsiteX64" fmla="*/ 6516595 w 12192000"/>
              <a:gd name="connsiteY64" fmla="*/ 1667475 h 2237474"/>
              <a:gd name="connsiteX65" fmla="*/ 6508541 w 12192000"/>
              <a:gd name="connsiteY65" fmla="*/ 1668757 h 2237474"/>
              <a:gd name="connsiteX66" fmla="*/ 6471012 w 12192000"/>
              <a:gd name="connsiteY66" fmla="*/ 1678604 h 2237474"/>
              <a:gd name="connsiteX67" fmla="*/ 6364035 w 12192000"/>
              <a:gd name="connsiteY67" fmla="*/ 1667683 h 2237474"/>
              <a:gd name="connsiteX68" fmla="*/ 6280959 w 12192000"/>
              <a:gd name="connsiteY68" fmla="*/ 1689329 h 2237474"/>
              <a:gd name="connsiteX69" fmla="*/ 6243319 w 12192000"/>
              <a:gd name="connsiteY69" fmla="*/ 1695560 h 2237474"/>
              <a:gd name="connsiteX70" fmla="*/ 6098321 w 12192000"/>
              <a:gd name="connsiteY70" fmla="*/ 1721646 h 2237474"/>
              <a:gd name="connsiteX71" fmla="*/ 5880652 w 12192000"/>
              <a:gd name="connsiteY71" fmla="*/ 1779643 h 2237474"/>
              <a:gd name="connsiteX72" fmla="*/ 5785959 w 12192000"/>
              <a:gd name="connsiteY72" fmla="*/ 1775307 h 2237474"/>
              <a:gd name="connsiteX73" fmla="*/ 5643534 w 12192000"/>
              <a:gd name="connsiteY73" fmla="*/ 1802919 h 2237474"/>
              <a:gd name="connsiteX74" fmla="*/ 5518799 w 12192000"/>
              <a:gd name="connsiteY74" fmla="*/ 1818312 h 2237474"/>
              <a:gd name="connsiteX75" fmla="*/ 5505014 w 12192000"/>
              <a:gd name="connsiteY75" fmla="*/ 1819259 h 2237474"/>
              <a:gd name="connsiteX76" fmla="*/ 5453307 w 12192000"/>
              <a:gd name="connsiteY76" fmla="*/ 1815450 h 2237474"/>
              <a:gd name="connsiteX77" fmla="*/ 5221533 w 12192000"/>
              <a:gd name="connsiteY77" fmla="*/ 1846950 h 2237474"/>
              <a:gd name="connsiteX78" fmla="*/ 5149802 w 12192000"/>
              <a:gd name="connsiteY78" fmla="*/ 1844846 h 2237474"/>
              <a:gd name="connsiteX79" fmla="*/ 5114927 w 12192000"/>
              <a:gd name="connsiteY79" fmla="*/ 1847827 h 2237474"/>
              <a:gd name="connsiteX80" fmla="*/ 5108970 w 12192000"/>
              <a:gd name="connsiteY80" fmla="*/ 1847935 h 2237474"/>
              <a:gd name="connsiteX81" fmla="*/ 5067961 w 12192000"/>
              <a:gd name="connsiteY81" fmla="*/ 1845917 h 2237474"/>
              <a:gd name="connsiteX82" fmla="*/ 5007075 w 12192000"/>
              <a:gd name="connsiteY82" fmla="*/ 1838626 h 2237474"/>
              <a:gd name="connsiteX83" fmla="*/ 4944087 w 12192000"/>
              <a:gd name="connsiteY83" fmla="*/ 1823332 h 2237474"/>
              <a:gd name="connsiteX84" fmla="*/ 4907662 w 12192000"/>
              <a:gd name="connsiteY84" fmla="*/ 1816900 h 2237474"/>
              <a:gd name="connsiteX85" fmla="*/ 4882386 w 12192000"/>
              <a:gd name="connsiteY85" fmla="*/ 1809844 h 2237474"/>
              <a:gd name="connsiteX86" fmla="*/ 4811440 w 12192000"/>
              <a:gd name="connsiteY86" fmla="*/ 1804655 h 2237474"/>
              <a:gd name="connsiteX87" fmla="*/ 4691075 w 12192000"/>
              <a:gd name="connsiteY87" fmla="*/ 1801389 h 2237474"/>
              <a:gd name="connsiteX88" fmla="*/ 4640313 w 12192000"/>
              <a:gd name="connsiteY88" fmla="*/ 1784307 h 2237474"/>
              <a:gd name="connsiteX89" fmla="*/ 4536503 w 12192000"/>
              <a:gd name="connsiteY89" fmla="*/ 1785334 h 2237474"/>
              <a:gd name="connsiteX90" fmla="*/ 4513724 w 12192000"/>
              <a:gd name="connsiteY90" fmla="*/ 1791996 h 2237474"/>
              <a:gd name="connsiteX91" fmla="*/ 4459810 w 12192000"/>
              <a:gd name="connsiteY91" fmla="*/ 1797886 h 2237474"/>
              <a:gd name="connsiteX92" fmla="*/ 4379064 w 12192000"/>
              <a:gd name="connsiteY92" fmla="*/ 1817177 h 2237474"/>
              <a:gd name="connsiteX93" fmla="*/ 4290981 w 12192000"/>
              <a:gd name="connsiteY93" fmla="*/ 1839677 h 2237474"/>
              <a:gd name="connsiteX94" fmla="*/ 4238372 w 12192000"/>
              <a:gd name="connsiteY94" fmla="*/ 1851480 h 2237474"/>
              <a:gd name="connsiteX95" fmla="*/ 4232517 w 12192000"/>
              <a:gd name="connsiteY95" fmla="*/ 1852567 h 2237474"/>
              <a:gd name="connsiteX96" fmla="*/ 4191732 w 12192000"/>
              <a:gd name="connsiteY96" fmla="*/ 1857328 h 2237474"/>
              <a:gd name="connsiteX97" fmla="*/ 4065532 w 12192000"/>
              <a:gd name="connsiteY97" fmla="*/ 1855477 h 2237474"/>
              <a:gd name="connsiteX98" fmla="*/ 4028460 w 12192000"/>
              <a:gd name="connsiteY98" fmla="*/ 1855137 h 2237474"/>
              <a:gd name="connsiteX99" fmla="*/ 4002267 w 12192000"/>
              <a:gd name="connsiteY99" fmla="*/ 1852352 h 2237474"/>
              <a:gd name="connsiteX100" fmla="*/ 3931396 w 12192000"/>
              <a:gd name="connsiteY100" fmla="*/ 1858915 h 2237474"/>
              <a:gd name="connsiteX101" fmla="*/ 3812162 w 12192000"/>
              <a:gd name="connsiteY101" fmla="*/ 1875501 h 2237474"/>
              <a:gd name="connsiteX102" fmla="*/ 3758105 w 12192000"/>
              <a:gd name="connsiteY102" fmla="*/ 1871856 h 2237474"/>
              <a:gd name="connsiteX103" fmla="*/ 3715896 w 12192000"/>
              <a:gd name="connsiteY103" fmla="*/ 1881552 h 2237474"/>
              <a:gd name="connsiteX104" fmla="*/ 3567259 w 12192000"/>
              <a:gd name="connsiteY104" fmla="*/ 1893482 h 2237474"/>
              <a:gd name="connsiteX105" fmla="*/ 3405770 w 12192000"/>
              <a:gd name="connsiteY105" fmla="*/ 1904591 h 2237474"/>
              <a:gd name="connsiteX106" fmla="*/ 3280097 w 12192000"/>
              <a:gd name="connsiteY106" fmla="*/ 1919610 h 2237474"/>
              <a:gd name="connsiteX107" fmla="*/ 3123424 w 12192000"/>
              <a:gd name="connsiteY107" fmla="*/ 1952930 h 2237474"/>
              <a:gd name="connsiteX108" fmla="*/ 3009910 w 12192000"/>
              <a:gd name="connsiteY108" fmla="*/ 1957866 h 2237474"/>
              <a:gd name="connsiteX109" fmla="*/ 2995934 w 12192000"/>
              <a:gd name="connsiteY109" fmla="*/ 1967085 h 2237474"/>
              <a:gd name="connsiteX110" fmla="*/ 2942858 w 12192000"/>
              <a:gd name="connsiteY110" fmla="*/ 1981367 h 2237474"/>
              <a:gd name="connsiteX111" fmla="*/ 2875436 w 12192000"/>
              <a:gd name="connsiteY111" fmla="*/ 1996977 h 2237474"/>
              <a:gd name="connsiteX112" fmla="*/ 2874892 w 12192000"/>
              <a:gd name="connsiteY112" fmla="*/ 1996085 h 2237474"/>
              <a:gd name="connsiteX113" fmla="*/ 2843662 w 12192000"/>
              <a:gd name="connsiteY113" fmla="*/ 1992498 h 2237474"/>
              <a:gd name="connsiteX114" fmla="*/ 2718916 w 12192000"/>
              <a:gd name="connsiteY114" fmla="*/ 1990867 h 2237474"/>
              <a:gd name="connsiteX115" fmla="*/ 2713522 w 12192000"/>
              <a:gd name="connsiteY115" fmla="*/ 1990173 h 2237474"/>
              <a:gd name="connsiteX116" fmla="*/ 2578178 w 12192000"/>
              <a:gd name="connsiteY116" fmla="*/ 1990531 h 2237474"/>
              <a:gd name="connsiteX117" fmla="*/ 2476147 w 12192000"/>
              <a:gd name="connsiteY117" fmla="*/ 1998305 h 2237474"/>
              <a:gd name="connsiteX118" fmla="*/ 2373568 w 12192000"/>
              <a:gd name="connsiteY118" fmla="*/ 2003219 h 2237474"/>
              <a:gd name="connsiteX119" fmla="*/ 2287219 w 12192000"/>
              <a:gd name="connsiteY119" fmla="*/ 1998750 h 2237474"/>
              <a:gd name="connsiteX120" fmla="*/ 2243069 w 12192000"/>
              <a:gd name="connsiteY120" fmla="*/ 2005321 h 2237474"/>
              <a:gd name="connsiteX121" fmla="*/ 2164831 w 12192000"/>
              <a:gd name="connsiteY121" fmla="*/ 2010143 h 2237474"/>
              <a:gd name="connsiteX122" fmla="*/ 2085228 w 12192000"/>
              <a:gd name="connsiteY122" fmla="*/ 2046431 h 2237474"/>
              <a:gd name="connsiteX123" fmla="*/ 2058061 w 12192000"/>
              <a:gd name="connsiteY123" fmla="*/ 2047942 h 2237474"/>
              <a:gd name="connsiteX124" fmla="*/ 2042244 w 12192000"/>
              <a:gd name="connsiteY124" fmla="*/ 2055560 h 2237474"/>
              <a:gd name="connsiteX125" fmla="*/ 1877728 w 12192000"/>
              <a:gd name="connsiteY125" fmla="*/ 2101004 h 2237474"/>
              <a:gd name="connsiteX126" fmla="*/ 1759056 w 12192000"/>
              <a:gd name="connsiteY126" fmla="*/ 2125608 h 2237474"/>
              <a:gd name="connsiteX127" fmla="*/ 1637948 w 12192000"/>
              <a:gd name="connsiteY127" fmla="*/ 2172597 h 2237474"/>
              <a:gd name="connsiteX128" fmla="*/ 1434549 w 12192000"/>
              <a:gd name="connsiteY128" fmla="*/ 2234522 h 2237474"/>
              <a:gd name="connsiteX129" fmla="*/ 1398481 w 12192000"/>
              <a:gd name="connsiteY129" fmla="*/ 2237074 h 2237474"/>
              <a:gd name="connsiteX130" fmla="*/ 1398407 w 12192000"/>
              <a:gd name="connsiteY130" fmla="*/ 2237095 h 2237474"/>
              <a:gd name="connsiteX131" fmla="*/ 1370962 w 12192000"/>
              <a:gd name="connsiteY131" fmla="*/ 2237474 h 2237474"/>
              <a:gd name="connsiteX132" fmla="*/ 1356367 w 12192000"/>
              <a:gd name="connsiteY132" fmla="*/ 2235089 h 2237474"/>
              <a:gd name="connsiteX133" fmla="*/ 1324828 w 12192000"/>
              <a:gd name="connsiteY133" fmla="*/ 2231968 h 2237474"/>
              <a:gd name="connsiteX134" fmla="*/ 1279765 w 12192000"/>
              <a:gd name="connsiteY134" fmla="*/ 2229639 h 2237474"/>
              <a:gd name="connsiteX135" fmla="*/ 1195347 w 12192000"/>
              <a:gd name="connsiteY135" fmla="*/ 2212354 h 2237474"/>
              <a:gd name="connsiteX136" fmla="*/ 970251 w 12192000"/>
              <a:gd name="connsiteY136" fmla="*/ 2221029 h 2237474"/>
              <a:gd name="connsiteX137" fmla="*/ 812914 w 12192000"/>
              <a:gd name="connsiteY137" fmla="*/ 2202752 h 2237474"/>
              <a:gd name="connsiteX138" fmla="*/ 800195 w 12192000"/>
              <a:gd name="connsiteY138" fmla="*/ 2209407 h 2237474"/>
              <a:gd name="connsiteX139" fmla="*/ 784978 w 12192000"/>
              <a:gd name="connsiteY139" fmla="*/ 2212360 h 2237474"/>
              <a:gd name="connsiteX140" fmla="*/ 681987 w 12192000"/>
              <a:gd name="connsiteY140" fmla="*/ 2216757 h 2237474"/>
              <a:gd name="connsiteX141" fmla="*/ 669923 w 12192000"/>
              <a:gd name="connsiteY141" fmla="*/ 2211682 h 2237474"/>
              <a:gd name="connsiteX142" fmla="*/ 648680 w 12192000"/>
              <a:gd name="connsiteY142" fmla="*/ 2206229 h 2237474"/>
              <a:gd name="connsiteX143" fmla="*/ 597225 w 12192000"/>
              <a:gd name="connsiteY143" fmla="*/ 2180999 h 2237474"/>
              <a:gd name="connsiteX144" fmla="*/ 558449 w 12192000"/>
              <a:gd name="connsiteY144" fmla="*/ 2182346 h 2237474"/>
              <a:gd name="connsiteX145" fmla="*/ 550517 w 12192000"/>
              <a:gd name="connsiteY145" fmla="*/ 2182060 h 2237474"/>
              <a:gd name="connsiteX146" fmla="*/ 550309 w 12192000"/>
              <a:gd name="connsiteY146" fmla="*/ 2181825 h 2237474"/>
              <a:gd name="connsiteX147" fmla="*/ 541836 w 12192000"/>
              <a:gd name="connsiteY147" fmla="*/ 2181063 h 2237474"/>
              <a:gd name="connsiteX148" fmla="*/ 536057 w 12192000"/>
              <a:gd name="connsiteY148" fmla="*/ 2181537 h 2237474"/>
              <a:gd name="connsiteX149" fmla="*/ 520671 w 12192000"/>
              <a:gd name="connsiteY149" fmla="*/ 2180980 h 2237474"/>
              <a:gd name="connsiteX150" fmla="*/ 515024 w 12192000"/>
              <a:gd name="connsiteY150" fmla="*/ 2179258 h 2237474"/>
              <a:gd name="connsiteX151" fmla="*/ 512278 w 12192000"/>
              <a:gd name="connsiteY151" fmla="*/ 2176369 h 2237474"/>
              <a:gd name="connsiteX152" fmla="*/ 480419 w 12192000"/>
              <a:gd name="connsiteY152" fmla="*/ 2167807 h 2237474"/>
              <a:gd name="connsiteX153" fmla="*/ 413835 w 12192000"/>
              <a:gd name="connsiteY153" fmla="*/ 2156783 h 2237474"/>
              <a:gd name="connsiteX154" fmla="*/ 376513 w 12192000"/>
              <a:gd name="connsiteY154" fmla="*/ 2154014 h 2237474"/>
              <a:gd name="connsiteX155" fmla="*/ 273386 w 12192000"/>
              <a:gd name="connsiteY155" fmla="*/ 2142551 h 2237474"/>
              <a:gd name="connsiteX156" fmla="*/ 169207 w 12192000"/>
              <a:gd name="connsiteY156" fmla="*/ 2128100 h 2237474"/>
              <a:gd name="connsiteX157" fmla="*/ 93149 w 12192000"/>
              <a:gd name="connsiteY157" fmla="*/ 2105324 h 2237474"/>
              <a:gd name="connsiteX158" fmla="*/ 88109 w 12192000"/>
              <a:gd name="connsiteY158" fmla="*/ 2106704 h 2237474"/>
              <a:gd name="connsiteX159" fmla="*/ 80022 w 12192000"/>
              <a:gd name="connsiteY159" fmla="*/ 2107254 h 2237474"/>
              <a:gd name="connsiteX160" fmla="*/ 79717 w 12192000"/>
              <a:gd name="connsiteY160" fmla="*/ 2107046 h 2237474"/>
              <a:gd name="connsiteX161" fmla="*/ 72352 w 12192000"/>
              <a:gd name="connsiteY161" fmla="*/ 2107991 h 2237474"/>
              <a:gd name="connsiteX162" fmla="*/ 37645 w 12192000"/>
              <a:gd name="connsiteY162" fmla="*/ 2115401 h 2237474"/>
              <a:gd name="connsiteX163" fmla="*/ 4572 w 12192000"/>
              <a:gd name="connsiteY163" fmla="*/ 2111091 h 2237474"/>
              <a:gd name="connsiteX164" fmla="*/ 0 w 12192000"/>
              <a:gd name="connsiteY164" fmla="*/ 2110468 h 2237474"/>
              <a:gd name="connsiteX165" fmla="*/ 0 w 12192000"/>
              <a:gd name="connsiteY165"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20512 w 12192000"/>
              <a:gd name="connsiteY6" fmla="*/ 745392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46594 w 12192000"/>
              <a:gd name="connsiteY12" fmla="*/ 765069 h 2237474"/>
              <a:gd name="connsiteX13" fmla="*/ 10739478 w 12192000"/>
              <a:gd name="connsiteY13" fmla="*/ 776841 h 2237474"/>
              <a:gd name="connsiteX14" fmla="*/ 10458762 w 12192000"/>
              <a:gd name="connsiteY14" fmla="*/ 755400 h 2237474"/>
              <a:gd name="connsiteX15" fmla="*/ 10211200 w 12192000"/>
              <a:gd name="connsiteY15" fmla="*/ 767513 h 2237474"/>
              <a:gd name="connsiteX16" fmla="*/ 10167995 w 12192000"/>
              <a:gd name="connsiteY16" fmla="*/ 760843 h 2237474"/>
              <a:gd name="connsiteX17" fmla="*/ 9997044 w 12192000"/>
              <a:gd name="connsiteY17" fmla="*/ 780129 h 2237474"/>
              <a:gd name="connsiteX18" fmla="*/ 9943887 w 12192000"/>
              <a:gd name="connsiteY18" fmla="*/ 804141 h 2237474"/>
              <a:gd name="connsiteX19" fmla="*/ 9918248 w 12192000"/>
              <a:gd name="connsiteY19" fmla="*/ 816628 h 2237474"/>
              <a:gd name="connsiteX20" fmla="*/ 9767091 w 12192000"/>
              <a:gd name="connsiteY20" fmla="*/ 870550 h 2237474"/>
              <a:gd name="connsiteX21" fmla="*/ 9683005 w 12192000"/>
              <a:gd name="connsiteY21" fmla="*/ 894128 h 2237474"/>
              <a:gd name="connsiteX22" fmla="*/ 9594438 w 12192000"/>
              <a:gd name="connsiteY22" fmla="*/ 919051 h 2237474"/>
              <a:gd name="connsiteX23" fmla="*/ 9544189 w 12192000"/>
              <a:gd name="connsiteY23" fmla="*/ 938966 h 2237474"/>
              <a:gd name="connsiteX24" fmla="*/ 9500499 w 12192000"/>
              <a:gd name="connsiteY24" fmla="*/ 954680 h 2237474"/>
              <a:gd name="connsiteX25" fmla="*/ 9428195 w 12192000"/>
              <a:gd name="connsiteY25" fmla="*/ 986225 h 2237474"/>
              <a:gd name="connsiteX26" fmla="*/ 9410017 w 12192000"/>
              <a:gd name="connsiteY26" fmla="*/ 993931 h 2237474"/>
              <a:gd name="connsiteX27" fmla="*/ 9392919 w 12192000"/>
              <a:gd name="connsiteY27" fmla="*/ 994656 h 2237474"/>
              <a:gd name="connsiteX28" fmla="*/ 9268019 w 12192000"/>
              <a:gd name="connsiteY28" fmla="*/ 1007442 h 2237474"/>
              <a:gd name="connsiteX29" fmla="*/ 9234662 w 12192000"/>
              <a:gd name="connsiteY29" fmla="*/ 1023056 h 2237474"/>
              <a:gd name="connsiteX30" fmla="*/ 9181033 w 12192000"/>
              <a:gd name="connsiteY30" fmla="*/ 1037921 h 2237474"/>
              <a:gd name="connsiteX31" fmla="*/ 9155969 w 12192000"/>
              <a:gd name="connsiteY31" fmla="*/ 1046804 h 2237474"/>
              <a:gd name="connsiteX32" fmla="*/ 9133985 w 12192000"/>
              <a:gd name="connsiteY32" fmla="*/ 1046450 h 2237474"/>
              <a:gd name="connsiteX33" fmla="*/ 9003462 w 12192000"/>
              <a:gd name="connsiteY33" fmla="*/ 1042406 h 2237474"/>
              <a:gd name="connsiteX34" fmla="*/ 8968445 w 12192000"/>
              <a:gd name="connsiteY34" fmla="*/ 1052169 h 2237474"/>
              <a:gd name="connsiteX35" fmla="*/ 8886001 w 12192000"/>
              <a:gd name="connsiteY35" fmla="*/ 1067468 h 2237474"/>
              <a:gd name="connsiteX36" fmla="*/ 8838610 w 12192000"/>
              <a:gd name="connsiteY36" fmla="*/ 1075091 h 2237474"/>
              <a:gd name="connsiteX37" fmla="*/ 8750383 w 12192000"/>
              <a:gd name="connsiteY37" fmla="*/ 1097387 h 2237474"/>
              <a:gd name="connsiteX38" fmla="*/ 8665605 w 12192000"/>
              <a:gd name="connsiteY38" fmla="*/ 1110791 h 2237474"/>
              <a:gd name="connsiteX39" fmla="*/ 8584946 w 12192000"/>
              <a:gd name="connsiteY39" fmla="*/ 1135226 h 2237474"/>
              <a:gd name="connsiteX40" fmla="*/ 8419755 w 12192000"/>
              <a:gd name="connsiteY40" fmla="*/ 1216260 h 2237474"/>
              <a:gd name="connsiteX41" fmla="*/ 8411626 w 12192000"/>
              <a:gd name="connsiteY41" fmla="*/ 1214397 h 2237474"/>
              <a:gd name="connsiteX42" fmla="*/ 8363469 w 12192000"/>
              <a:gd name="connsiteY42" fmla="*/ 1246658 h 2237474"/>
              <a:gd name="connsiteX43" fmla="*/ 8275497 w 12192000"/>
              <a:gd name="connsiteY43" fmla="*/ 1264396 h 2237474"/>
              <a:gd name="connsiteX44" fmla="*/ 8206287 w 12192000"/>
              <a:gd name="connsiteY44" fmla="*/ 1273060 h 2237474"/>
              <a:gd name="connsiteX45" fmla="*/ 8139997 w 12192000"/>
              <a:gd name="connsiteY45" fmla="*/ 1282713 h 2237474"/>
              <a:gd name="connsiteX46" fmla="*/ 8074238 w 12192000"/>
              <a:gd name="connsiteY46" fmla="*/ 1301895 h 2237474"/>
              <a:gd name="connsiteX47" fmla="*/ 7942099 w 12192000"/>
              <a:gd name="connsiteY47" fmla="*/ 1336332 h 2237474"/>
              <a:gd name="connsiteX48" fmla="*/ 7902328 w 12192000"/>
              <a:gd name="connsiteY48" fmla="*/ 1345865 h 2237474"/>
              <a:gd name="connsiteX49" fmla="*/ 7840612 w 12192000"/>
              <a:gd name="connsiteY49" fmla="*/ 1369373 h 2237474"/>
              <a:gd name="connsiteX50" fmla="*/ 7786819 w 12192000"/>
              <a:gd name="connsiteY50" fmla="*/ 1378970 h 2237474"/>
              <a:gd name="connsiteX51" fmla="*/ 7548172 w 12192000"/>
              <a:gd name="connsiteY51" fmla="*/ 1417460 h 2237474"/>
              <a:gd name="connsiteX52" fmla="*/ 7483437 w 12192000"/>
              <a:gd name="connsiteY52" fmla="*/ 1478152 h 2237474"/>
              <a:gd name="connsiteX53" fmla="*/ 7377870 w 12192000"/>
              <a:gd name="connsiteY53" fmla="*/ 1523319 h 2237474"/>
              <a:gd name="connsiteX54" fmla="*/ 7230737 w 12192000"/>
              <a:gd name="connsiteY54" fmla="*/ 1562633 h 2237474"/>
              <a:gd name="connsiteX55" fmla="*/ 7224458 w 12192000"/>
              <a:gd name="connsiteY55" fmla="*/ 1573008 h 2237474"/>
              <a:gd name="connsiteX56" fmla="*/ 7183121 w 12192000"/>
              <a:gd name="connsiteY56" fmla="*/ 1595162 h 2237474"/>
              <a:gd name="connsiteX57" fmla="*/ 7164601 w 12192000"/>
              <a:gd name="connsiteY57" fmla="*/ 1606490 h 2237474"/>
              <a:gd name="connsiteX58" fmla="*/ 7031309 w 12192000"/>
              <a:gd name="connsiteY58" fmla="*/ 1619451 h 2237474"/>
              <a:gd name="connsiteX59" fmla="*/ 6900177 w 12192000"/>
              <a:gd name="connsiteY59" fmla="*/ 1636016 h 2237474"/>
              <a:gd name="connsiteX60" fmla="*/ 6795372 w 12192000"/>
              <a:gd name="connsiteY60" fmla="*/ 1644845 h 2237474"/>
              <a:gd name="connsiteX61" fmla="*/ 6692251 w 12192000"/>
              <a:gd name="connsiteY61" fmla="*/ 1656357 h 2237474"/>
              <a:gd name="connsiteX62" fmla="*/ 6655235 w 12192000"/>
              <a:gd name="connsiteY62" fmla="*/ 1661869 h 2237474"/>
              <a:gd name="connsiteX63" fmla="*/ 6554894 w 12192000"/>
              <a:gd name="connsiteY63" fmla="*/ 1664428 h 2237474"/>
              <a:gd name="connsiteX64" fmla="*/ 6516595 w 12192000"/>
              <a:gd name="connsiteY64" fmla="*/ 1667475 h 2237474"/>
              <a:gd name="connsiteX65" fmla="*/ 6508541 w 12192000"/>
              <a:gd name="connsiteY65" fmla="*/ 1668757 h 2237474"/>
              <a:gd name="connsiteX66" fmla="*/ 6471012 w 12192000"/>
              <a:gd name="connsiteY66" fmla="*/ 1678604 h 2237474"/>
              <a:gd name="connsiteX67" fmla="*/ 6364035 w 12192000"/>
              <a:gd name="connsiteY67" fmla="*/ 1667683 h 2237474"/>
              <a:gd name="connsiteX68" fmla="*/ 6280959 w 12192000"/>
              <a:gd name="connsiteY68" fmla="*/ 1689329 h 2237474"/>
              <a:gd name="connsiteX69" fmla="*/ 6243319 w 12192000"/>
              <a:gd name="connsiteY69" fmla="*/ 1695560 h 2237474"/>
              <a:gd name="connsiteX70" fmla="*/ 6098321 w 12192000"/>
              <a:gd name="connsiteY70" fmla="*/ 1721646 h 2237474"/>
              <a:gd name="connsiteX71" fmla="*/ 5880652 w 12192000"/>
              <a:gd name="connsiteY71" fmla="*/ 1779643 h 2237474"/>
              <a:gd name="connsiteX72" fmla="*/ 5785959 w 12192000"/>
              <a:gd name="connsiteY72" fmla="*/ 1775307 h 2237474"/>
              <a:gd name="connsiteX73" fmla="*/ 5643534 w 12192000"/>
              <a:gd name="connsiteY73" fmla="*/ 1802919 h 2237474"/>
              <a:gd name="connsiteX74" fmla="*/ 5518799 w 12192000"/>
              <a:gd name="connsiteY74" fmla="*/ 1818312 h 2237474"/>
              <a:gd name="connsiteX75" fmla="*/ 5505014 w 12192000"/>
              <a:gd name="connsiteY75" fmla="*/ 1819259 h 2237474"/>
              <a:gd name="connsiteX76" fmla="*/ 5453307 w 12192000"/>
              <a:gd name="connsiteY76" fmla="*/ 1815450 h 2237474"/>
              <a:gd name="connsiteX77" fmla="*/ 5221533 w 12192000"/>
              <a:gd name="connsiteY77" fmla="*/ 1846950 h 2237474"/>
              <a:gd name="connsiteX78" fmla="*/ 5149802 w 12192000"/>
              <a:gd name="connsiteY78" fmla="*/ 1844846 h 2237474"/>
              <a:gd name="connsiteX79" fmla="*/ 5114927 w 12192000"/>
              <a:gd name="connsiteY79" fmla="*/ 1847827 h 2237474"/>
              <a:gd name="connsiteX80" fmla="*/ 5108970 w 12192000"/>
              <a:gd name="connsiteY80" fmla="*/ 1847935 h 2237474"/>
              <a:gd name="connsiteX81" fmla="*/ 5067961 w 12192000"/>
              <a:gd name="connsiteY81" fmla="*/ 1845917 h 2237474"/>
              <a:gd name="connsiteX82" fmla="*/ 5007075 w 12192000"/>
              <a:gd name="connsiteY82" fmla="*/ 1838626 h 2237474"/>
              <a:gd name="connsiteX83" fmla="*/ 4944087 w 12192000"/>
              <a:gd name="connsiteY83" fmla="*/ 1823332 h 2237474"/>
              <a:gd name="connsiteX84" fmla="*/ 4907662 w 12192000"/>
              <a:gd name="connsiteY84" fmla="*/ 1816900 h 2237474"/>
              <a:gd name="connsiteX85" fmla="*/ 4882386 w 12192000"/>
              <a:gd name="connsiteY85" fmla="*/ 1809844 h 2237474"/>
              <a:gd name="connsiteX86" fmla="*/ 4811440 w 12192000"/>
              <a:gd name="connsiteY86" fmla="*/ 1804655 h 2237474"/>
              <a:gd name="connsiteX87" fmla="*/ 4691075 w 12192000"/>
              <a:gd name="connsiteY87" fmla="*/ 1801389 h 2237474"/>
              <a:gd name="connsiteX88" fmla="*/ 4640313 w 12192000"/>
              <a:gd name="connsiteY88" fmla="*/ 1784307 h 2237474"/>
              <a:gd name="connsiteX89" fmla="*/ 4536503 w 12192000"/>
              <a:gd name="connsiteY89" fmla="*/ 1785334 h 2237474"/>
              <a:gd name="connsiteX90" fmla="*/ 4513724 w 12192000"/>
              <a:gd name="connsiteY90" fmla="*/ 1791996 h 2237474"/>
              <a:gd name="connsiteX91" fmla="*/ 4459810 w 12192000"/>
              <a:gd name="connsiteY91" fmla="*/ 1797886 h 2237474"/>
              <a:gd name="connsiteX92" fmla="*/ 4379064 w 12192000"/>
              <a:gd name="connsiteY92" fmla="*/ 1817177 h 2237474"/>
              <a:gd name="connsiteX93" fmla="*/ 4290981 w 12192000"/>
              <a:gd name="connsiteY93" fmla="*/ 1839677 h 2237474"/>
              <a:gd name="connsiteX94" fmla="*/ 4238372 w 12192000"/>
              <a:gd name="connsiteY94" fmla="*/ 1851480 h 2237474"/>
              <a:gd name="connsiteX95" fmla="*/ 4232517 w 12192000"/>
              <a:gd name="connsiteY95" fmla="*/ 1852567 h 2237474"/>
              <a:gd name="connsiteX96" fmla="*/ 4191732 w 12192000"/>
              <a:gd name="connsiteY96" fmla="*/ 1857328 h 2237474"/>
              <a:gd name="connsiteX97" fmla="*/ 4065532 w 12192000"/>
              <a:gd name="connsiteY97" fmla="*/ 1855477 h 2237474"/>
              <a:gd name="connsiteX98" fmla="*/ 4028460 w 12192000"/>
              <a:gd name="connsiteY98" fmla="*/ 1855137 h 2237474"/>
              <a:gd name="connsiteX99" fmla="*/ 4002267 w 12192000"/>
              <a:gd name="connsiteY99" fmla="*/ 1852352 h 2237474"/>
              <a:gd name="connsiteX100" fmla="*/ 3931396 w 12192000"/>
              <a:gd name="connsiteY100" fmla="*/ 1858915 h 2237474"/>
              <a:gd name="connsiteX101" fmla="*/ 3812162 w 12192000"/>
              <a:gd name="connsiteY101" fmla="*/ 1875501 h 2237474"/>
              <a:gd name="connsiteX102" fmla="*/ 3758105 w 12192000"/>
              <a:gd name="connsiteY102" fmla="*/ 1871856 h 2237474"/>
              <a:gd name="connsiteX103" fmla="*/ 3715896 w 12192000"/>
              <a:gd name="connsiteY103" fmla="*/ 1881552 h 2237474"/>
              <a:gd name="connsiteX104" fmla="*/ 3567259 w 12192000"/>
              <a:gd name="connsiteY104" fmla="*/ 1893482 h 2237474"/>
              <a:gd name="connsiteX105" fmla="*/ 3405770 w 12192000"/>
              <a:gd name="connsiteY105" fmla="*/ 1904591 h 2237474"/>
              <a:gd name="connsiteX106" fmla="*/ 3280097 w 12192000"/>
              <a:gd name="connsiteY106" fmla="*/ 1919610 h 2237474"/>
              <a:gd name="connsiteX107" fmla="*/ 3123424 w 12192000"/>
              <a:gd name="connsiteY107" fmla="*/ 1952930 h 2237474"/>
              <a:gd name="connsiteX108" fmla="*/ 3009910 w 12192000"/>
              <a:gd name="connsiteY108" fmla="*/ 1957866 h 2237474"/>
              <a:gd name="connsiteX109" fmla="*/ 2995934 w 12192000"/>
              <a:gd name="connsiteY109" fmla="*/ 1967085 h 2237474"/>
              <a:gd name="connsiteX110" fmla="*/ 2942858 w 12192000"/>
              <a:gd name="connsiteY110" fmla="*/ 1981367 h 2237474"/>
              <a:gd name="connsiteX111" fmla="*/ 2875436 w 12192000"/>
              <a:gd name="connsiteY111" fmla="*/ 1996977 h 2237474"/>
              <a:gd name="connsiteX112" fmla="*/ 2874892 w 12192000"/>
              <a:gd name="connsiteY112" fmla="*/ 1996085 h 2237474"/>
              <a:gd name="connsiteX113" fmla="*/ 2843662 w 12192000"/>
              <a:gd name="connsiteY113" fmla="*/ 1992498 h 2237474"/>
              <a:gd name="connsiteX114" fmla="*/ 2718916 w 12192000"/>
              <a:gd name="connsiteY114" fmla="*/ 1990867 h 2237474"/>
              <a:gd name="connsiteX115" fmla="*/ 2713522 w 12192000"/>
              <a:gd name="connsiteY115" fmla="*/ 1990173 h 2237474"/>
              <a:gd name="connsiteX116" fmla="*/ 2578178 w 12192000"/>
              <a:gd name="connsiteY116" fmla="*/ 1990531 h 2237474"/>
              <a:gd name="connsiteX117" fmla="*/ 2476147 w 12192000"/>
              <a:gd name="connsiteY117" fmla="*/ 1998305 h 2237474"/>
              <a:gd name="connsiteX118" fmla="*/ 2373568 w 12192000"/>
              <a:gd name="connsiteY118" fmla="*/ 2003219 h 2237474"/>
              <a:gd name="connsiteX119" fmla="*/ 2287219 w 12192000"/>
              <a:gd name="connsiteY119" fmla="*/ 1998750 h 2237474"/>
              <a:gd name="connsiteX120" fmla="*/ 2243069 w 12192000"/>
              <a:gd name="connsiteY120" fmla="*/ 2005321 h 2237474"/>
              <a:gd name="connsiteX121" fmla="*/ 2164831 w 12192000"/>
              <a:gd name="connsiteY121" fmla="*/ 2010143 h 2237474"/>
              <a:gd name="connsiteX122" fmla="*/ 2085228 w 12192000"/>
              <a:gd name="connsiteY122" fmla="*/ 2046431 h 2237474"/>
              <a:gd name="connsiteX123" fmla="*/ 2058061 w 12192000"/>
              <a:gd name="connsiteY123" fmla="*/ 2047942 h 2237474"/>
              <a:gd name="connsiteX124" fmla="*/ 2042244 w 12192000"/>
              <a:gd name="connsiteY124" fmla="*/ 2055560 h 2237474"/>
              <a:gd name="connsiteX125" fmla="*/ 1877728 w 12192000"/>
              <a:gd name="connsiteY125" fmla="*/ 2101004 h 2237474"/>
              <a:gd name="connsiteX126" fmla="*/ 1759056 w 12192000"/>
              <a:gd name="connsiteY126" fmla="*/ 2125608 h 2237474"/>
              <a:gd name="connsiteX127" fmla="*/ 1637948 w 12192000"/>
              <a:gd name="connsiteY127" fmla="*/ 2172597 h 2237474"/>
              <a:gd name="connsiteX128" fmla="*/ 1434549 w 12192000"/>
              <a:gd name="connsiteY128" fmla="*/ 2234522 h 2237474"/>
              <a:gd name="connsiteX129" fmla="*/ 1398481 w 12192000"/>
              <a:gd name="connsiteY129" fmla="*/ 2237074 h 2237474"/>
              <a:gd name="connsiteX130" fmla="*/ 1398407 w 12192000"/>
              <a:gd name="connsiteY130" fmla="*/ 2237095 h 2237474"/>
              <a:gd name="connsiteX131" fmla="*/ 1370962 w 12192000"/>
              <a:gd name="connsiteY131" fmla="*/ 2237474 h 2237474"/>
              <a:gd name="connsiteX132" fmla="*/ 1356367 w 12192000"/>
              <a:gd name="connsiteY132" fmla="*/ 2235089 h 2237474"/>
              <a:gd name="connsiteX133" fmla="*/ 1324828 w 12192000"/>
              <a:gd name="connsiteY133" fmla="*/ 2231968 h 2237474"/>
              <a:gd name="connsiteX134" fmla="*/ 1279765 w 12192000"/>
              <a:gd name="connsiteY134" fmla="*/ 2229639 h 2237474"/>
              <a:gd name="connsiteX135" fmla="*/ 1195347 w 12192000"/>
              <a:gd name="connsiteY135" fmla="*/ 2212354 h 2237474"/>
              <a:gd name="connsiteX136" fmla="*/ 970251 w 12192000"/>
              <a:gd name="connsiteY136" fmla="*/ 2221029 h 2237474"/>
              <a:gd name="connsiteX137" fmla="*/ 812914 w 12192000"/>
              <a:gd name="connsiteY137" fmla="*/ 2202752 h 2237474"/>
              <a:gd name="connsiteX138" fmla="*/ 800195 w 12192000"/>
              <a:gd name="connsiteY138" fmla="*/ 2209407 h 2237474"/>
              <a:gd name="connsiteX139" fmla="*/ 784978 w 12192000"/>
              <a:gd name="connsiteY139" fmla="*/ 2212360 h 2237474"/>
              <a:gd name="connsiteX140" fmla="*/ 669923 w 12192000"/>
              <a:gd name="connsiteY140" fmla="*/ 2211682 h 2237474"/>
              <a:gd name="connsiteX141" fmla="*/ 648680 w 12192000"/>
              <a:gd name="connsiteY141" fmla="*/ 2206229 h 2237474"/>
              <a:gd name="connsiteX142" fmla="*/ 597225 w 12192000"/>
              <a:gd name="connsiteY142" fmla="*/ 2180999 h 2237474"/>
              <a:gd name="connsiteX143" fmla="*/ 558449 w 12192000"/>
              <a:gd name="connsiteY143" fmla="*/ 2182346 h 2237474"/>
              <a:gd name="connsiteX144" fmla="*/ 550517 w 12192000"/>
              <a:gd name="connsiteY144" fmla="*/ 2182060 h 2237474"/>
              <a:gd name="connsiteX145" fmla="*/ 550309 w 12192000"/>
              <a:gd name="connsiteY145" fmla="*/ 2181825 h 2237474"/>
              <a:gd name="connsiteX146" fmla="*/ 541836 w 12192000"/>
              <a:gd name="connsiteY146" fmla="*/ 2181063 h 2237474"/>
              <a:gd name="connsiteX147" fmla="*/ 536057 w 12192000"/>
              <a:gd name="connsiteY147" fmla="*/ 2181537 h 2237474"/>
              <a:gd name="connsiteX148" fmla="*/ 520671 w 12192000"/>
              <a:gd name="connsiteY148" fmla="*/ 2180980 h 2237474"/>
              <a:gd name="connsiteX149" fmla="*/ 515024 w 12192000"/>
              <a:gd name="connsiteY149" fmla="*/ 2179258 h 2237474"/>
              <a:gd name="connsiteX150" fmla="*/ 512278 w 12192000"/>
              <a:gd name="connsiteY150" fmla="*/ 2176369 h 2237474"/>
              <a:gd name="connsiteX151" fmla="*/ 480419 w 12192000"/>
              <a:gd name="connsiteY151" fmla="*/ 2167807 h 2237474"/>
              <a:gd name="connsiteX152" fmla="*/ 413835 w 12192000"/>
              <a:gd name="connsiteY152" fmla="*/ 2156783 h 2237474"/>
              <a:gd name="connsiteX153" fmla="*/ 376513 w 12192000"/>
              <a:gd name="connsiteY153" fmla="*/ 2154014 h 2237474"/>
              <a:gd name="connsiteX154" fmla="*/ 273386 w 12192000"/>
              <a:gd name="connsiteY154" fmla="*/ 2142551 h 2237474"/>
              <a:gd name="connsiteX155" fmla="*/ 169207 w 12192000"/>
              <a:gd name="connsiteY155" fmla="*/ 2128100 h 2237474"/>
              <a:gd name="connsiteX156" fmla="*/ 93149 w 12192000"/>
              <a:gd name="connsiteY156" fmla="*/ 2105324 h 2237474"/>
              <a:gd name="connsiteX157" fmla="*/ 88109 w 12192000"/>
              <a:gd name="connsiteY157" fmla="*/ 2106704 h 2237474"/>
              <a:gd name="connsiteX158" fmla="*/ 80022 w 12192000"/>
              <a:gd name="connsiteY158" fmla="*/ 2107254 h 2237474"/>
              <a:gd name="connsiteX159" fmla="*/ 79717 w 12192000"/>
              <a:gd name="connsiteY159" fmla="*/ 2107046 h 2237474"/>
              <a:gd name="connsiteX160" fmla="*/ 72352 w 12192000"/>
              <a:gd name="connsiteY160" fmla="*/ 2107991 h 2237474"/>
              <a:gd name="connsiteX161" fmla="*/ 37645 w 12192000"/>
              <a:gd name="connsiteY161" fmla="*/ 2115401 h 2237474"/>
              <a:gd name="connsiteX162" fmla="*/ 4572 w 12192000"/>
              <a:gd name="connsiteY162" fmla="*/ 2111091 h 2237474"/>
              <a:gd name="connsiteX163" fmla="*/ 0 w 12192000"/>
              <a:gd name="connsiteY163" fmla="*/ 2110468 h 2237474"/>
              <a:gd name="connsiteX164" fmla="*/ 0 w 12192000"/>
              <a:gd name="connsiteY164"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20512 w 12192000"/>
              <a:gd name="connsiteY6" fmla="*/ 745392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46594 w 12192000"/>
              <a:gd name="connsiteY12" fmla="*/ 765069 h 2237474"/>
              <a:gd name="connsiteX13" fmla="*/ 10739478 w 12192000"/>
              <a:gd name="connsiteY13" fmla="*/ 776841 h 2237474"/>
              <a:gd name="connsiteX14" fmla="*/ 10458762 w 12192000"/>
              <a:gd name="connsiteY14" fmla="*/ 755400 h 2237474"/>
              <a:gd name="connsiteX15" fmla="*/ 10211200 w 12192000"/>
              <a:gd name="connsiteY15" fmla="*/ 767513 h 2237474"/>
              <a:gd name="connsiteX16" fmla="*/ 10167995 w 12192000"/>
              <a:gd name="connsiteY16" fmla="*/ 760843 h 2237474"/>
              <a:gd name="connsiteX17" fmla="*/ 9997044 w 12192000"/>
              <a:gd name="connsiteY17" fmla="*/ 780129 h 2237474"/>
              <a:gd name="connsiteX18" fmla="*/ 9943887 w 12192000"/>
              <a:gd name="connsiteY18" fmla="*/ 804141 h 2237474"/>
              <a:gd name="connsiteX19" fmla="*/ 9918248 w 12192000"/>
              <a:gd name="connsiteY19" fmla="*/ 816628 h 2237474"/>
              <a:gd name="connsiteX20" fmla="*/ 9767091 w 12192000"/>
              <a:gd name="connsiteY20" fmla="*/ 870550 h 2237474"/>
              <a:gd name="connsiteX21" fmla="*/ 9683005 w 12192000"/>
              <a:gd name="connsiteY21" fmla="*/ 894128 h 2237474"/>
              <a:gd name="connsiteX22" fmla="*/ 9594438 w 12192000"/>
              <a:gd name="connsiteY22" fmla="*/ 919051 h 2237474"/>
              <a:gd name="connsiteX23" fmla="*/ 9544189 w 12192000"/>
              <a:gd name="connsiteY23" fmla="*/ 938966 h 2237474"/>
              <a:gd name="connsiteX24" fmla="*/ 9500499 w 12192000"/>
              <a:gd name="connsiteY24" fmla="*/ 954680 h 2237474"/>
              <a:gd name="connsiteX25" fmla="*/ 9428195 w 12192000"/>
              <a:gd name="connsiteY25" fmla="*/ 986225 h 2237474"/>
              <a:gd name="connsiteX26" fmla="*/ 9410017 w 12192000"/>
              <a:gd name="connsiteY26" fmla="*/ 993931 h 2237474"/>
              <a:gd name="connsiteX27" fmla="*/ 9392919 w 12192000"/>
              <a:gd name="connsiteY27" fmla="*/ 994656 h 2237474"/>
              <a:gd name="connsiteX28" fmla="*/ 9268019 w 12192000"/>
              <a:gd name="connsiteY28" fmla="*/ 1007442 h 2237474"/>
              <a:gd name="connsiteX29" fmla="*/ 9234662 w 12192000"/>
              <a:gd name="connsiteY29" fmla="*/ 1023056 h 2237474"/>
              <a:gd name="connsiteX30" fmla="*/ 9181033 w 12192000"/>
              <a:gd name="connsiteY30" fmla="*/ 1037921 h 2237474"/>
              <a:gd name="connsiteX31" fmla="*/ 9155969 w 12192000"/>
              <a:gd name="connsiteY31" fmla="*/ 1046804 h 2237474"/>
              <a:gd name="connsiteX32" fmla="*/ 9133985 w 12192000"/>
              <a:gd name="connsiteY32" fmla="*/ 1046450 h 2237474"/>
              <a:gd name="connsiteX33" fmla="*/ 9003462 w 12192000"/>
              <a:gd name="connsiteY33" fmla="*/ 1042406 h 2237474"/>
              <a:gd name="connsiteX34" fmla="*/ 8968445 w 12192000"/>
              <a:gd name="connsiteY34" fmla="*/ 1052169 h 2237474"/>
              <a:gd name="connsiteX35" fmla="*/ 8886001 w 12192000"/>
              <a:gd name="connsiteY35" fmla="*/ 1067468 h 2237474"/>
              <a:gd name="connsiteX36" fmla="*/ 8838610 w 12192000"/>
              <a:gd name="connsiteY36" fmla="*/ 1075091 h 2237474"/>
              <a:gd name="connsiteX37" fmla="*/ 8750383 w 12192000"/>
              <a:gd name="connsiteY37" fmla="*/ 1097387 h 2237474"/>
              <a:gd name="connsiteX38" fmla="*/ 8665605 w 12192000"/>
              <a:gd name="connsiteY38" fmla="*/ 1110791 h 2237474"/>
              <a:gd name="connsiteX39" fmla="*/ 8584946 w 12192000"/>
              <a:gd name="connsiteY39" fmla="*/ 1135226 h 2237474"/>
              <a:gd name="connsiteX40" fmla="*/ 8419755 w 12192000"/>
              <a:gd name="connsiteY40" fmla="*/ 1216260 h 2237474"/>
              <a:gd name="connsiteX41" fmla="*/ 8411626 w 12192000"/>
              <a:gd name="connsiteY41" fmla="*/ 1214397 h 2237474"/>
              <a:gd name="connsiteX42" fmla="*/ 8363469 w 12192000"/>
              <a:gd name="connsiteY42" fmla="*/ 1246658 h 2237474"/>
              <a:gd name="connsiteX43" fmla="*/ 8275497 w 12192000"/>
              <a:gd name="connsiteY43" fmla="*/ 1264396 h 2237474"/>
              <a:gd name="connsiteX44" fmla="*/ 8206287 w 12192000"/>
              <a:gd name="connsiteY44" fmla="*/ 1273060 h 2237474"/>
              <a:gd name="connsiteX45" fmla="*/ 8139997 w 12192000"/>
              <a:gd name="connsiteY45" fmla="*/ 1282713 h 2237474"/>
              <a:gd name="connsiteX46" fmla="*/ 8074238 w 12192000"/>
              <a:gd name="connsiteY46" fmla="*/ 1301895 h 2237474"/>
              <a:gd name="connsiteX47" fmla="*/ 7942099 w 12192000"/>
              <a:gd name="connsiteY47" fmla="*/ 1336332 h 2237474"/>
              <a:gd name="connsiteX48" fmla="*/ 7902328 w 12192000"/>
              <a:gd name="connsiteY48" fmla="*/ 1345865 h 2237474"/>
              <a:gd name="connsiteX49" fmla="*/ 7840612 w 12192000"/>
              <a:gd name="connsiteY49" fmla="*/ 1369373 h 2237474"/>
              <a:gd name="connsiteX50" fmla="*/ 7786819 w 12192000"/>
              <a:gd name="connsiteY50" fmla="*/ 1378970 h 2237474"/>
              <a:gd name="connsiteX51" fmla="*/ 7548172 w 12192000"/>
              <a:gd name="connsiteY51" fmla="*/ 1417460 h 2237474"/>
              <a:gd name="connsiteX52" fmla="*/ 7483437 w 12192000"/>
              <a:gd name="connsiteY52" fmla="*/ 1478152 h 2237474"/>
              <a:gd name="connsiteX53" fmla="*/ 7377870 w 12192000"/>
              <a:gd name="connsiteY53" fmla="*/ 1523319 h 2237474"/>
              <a:gd name="connsiteX54" fmla="*/ 7230737 w 12192000"/>
              <a:gd name="connsiteY54" fmla="*/ 1562633 h 2237474"/>
              <a:gd name="connsiteX55" fmla="*/ 7224458 w 12192000"/>
              <a:gd name="connsiteY55" fmla="*/ 1573008 h 2237474"/>
              <a:gd name="connsiteX56" fmla="*/ 7183121 w 12192000"/>
              <a:gd name="connsiteY56" fmla="*/ 1595162 h 2237474"/>
              <a:gd name="connsiteX57" fmla="*/ 7164601 w 12192000"/>
              <a:gd name="connsiteY57" fmla="*/ 1606490 h 2237474"/>
              <a:gd name="connsiteX58" fmla="*/ 7031309 w 12192000"/>
              <a:gd name="connsiteY58" fmla="*/ 1619451 h 2237474"/>
              <a:gd name="connsiteX59" fmla="*/ 6900177 w 12192000"/>
              <a:gd name="connsiteY59" fmla="*/ 1636016 h 2237474"/>
              <a:gd name="connsiteX60" fmla="*/ 6795372 w 12192000"/>
              <a:gd name="connsiteY60" fmla="*/ 1644845 h 2237474"/>
              <a:gd name="connsiteX61" fmla="*/ 6692251 w 12192000"/>
              <a:gd name="connsiteY61" fmla="*/ 1656357 h 2237474"/>
              <a:gd name="connsiteX62" fmla="*/ 6655235 w 12192000"/>
              <a:gd name="connsiteY62" fmla="*/ 1661869 h 2237474"/>
              <a:gd name="connsiteX63" fmla="*/ 6554894 w 12192000"/>
              <a:gd name="connsiteY63" fmla="*/ 1664428 h 2237474"/>
              <a:gd name="connsiteX64" fmla="*/ 6516595 w 12192000"/>
              <a:gd name="connsiteY64" fmla="*/ 1667475 h 2237474"/>
              <a:gd name="connsiteX65" fmla="*/ 6508541 w 12192000"/>
              <a:gd name="connsiteY65" fmla="*/ 1668757 h 2237474"/>
              <a:gd name="connsiteX66" fmla="*/ 6471012 w 12192000"/>
              <a:gd name="connsiteY66" fmla="*/ 1678604 h 2237474"/>
              <a:gd name="connsiteX67" fmla="*/ 6364035 w 12192000"/>
              <a:gd name="connsiteY67" fmla="*/ 1667683 h 2237474"/>
              <a:gd name="connsiteX68" fmla="*/ 6280959 w 12192000"/>
              <a:gd name="connsiteY68" fmla="*/ 1689329 h 2237474"/>
              <a:gd name="connsiteX69" fmla="*/ 6243319 w 12192000"/>
              <a:gd name="connsiteY69" fmla="*/ 1695560 h 2237474"/>
              <a:gd name="connsiteX70" fmla="*/ 6098321 w 12192000"/>
              <a:gd name="connsiteY70" fmla="*/ 1721646 h 2237474"/>
              <a:gd name="connsiteX71" fmla="*/ 5880652 w 12192000"/>
              <a:gd name="connsiteY71" fmla="*/ 1779643 h 2237474"/>
              <a:gd name="connsiteX72" fmla="*/ 5785959 w 12192000"/>
              <a:gd name="connsiteY72" fmla="*/ 1775307 h 2237474"/>
              <a:gd name="connsiteX73" fmla="*/ 5643534 w 12192000"/>
              <a:gd name="connsiteY73" fmla="*/ 1802919 h 2237474"/>
              <a:gd name="connsiteX74" fmla="*/ 5518799 w 12192000"/>
              <a:gd name="connsiteY74" fmla="*/ 1818312 h 2237474"/>
              <a:gd name="connsiteX75" fmla="*/ 5505014 w 12192000"/>
              <a:gd name="connsiteY75" fmla="*/ 1819259 h 2237474"/>
              <a:gd name="connsiteX76" fmla="*/ 5453307 w 12192000"/>
              <a:gd name="connsiteY76" fmla="*/ 1815450 h 2237474"/>
              <a:gd name="connsiteX77" fmla="*/ 5221533 w 12192000"/>
              <a:gd name="connsiteY77" fmla="*/ 1846950 h 2237474"/>
              <a:gd name="connsiteX78" fmla="*/ 5149802 w 12192000"/>
              <a:gd name="connsiteY78" fmla="*/ 1844846 h 2237474"/>
              <a:gd name="connsiteX79" fmla="*/ 5114927 w 12192000"/>
              <a:gd name="connsiteY79" fmla="*/ 1847827 h 2237474"/>
              <a:gd name="connsiteX80" fmla="*/ 5108970 w 12192000"/>
              <a:gd name="connsiteY80" fmla="*/ 1847935 h 2237474"/>
              <a:gd name="connsiteX81" fmla="*/ 5067961 w 12192000"/>
              <a:gd name="connsiteY81" fmla="*/ 1845917 h 2237474"/>
              <a:gd name="connsiteX82" fmla="*/ 5007075 w 12192000"/>
              <a:gd name="connsiteY82" fmla="*/ 1838626 h 2237474"/>
              <a:gd name="connsiteX83" fmla="*/ 4944087 w 12192000"/>
              <a:gd name="connsiteY83" fmla="*/ 1823332 h 2237474"/>
              <a:gd name="connsiteX84" fmla="*/ 4907662 w 12192000"/>
              <a:gd name="connsiteY84" fmla="*/ 1816900 h 2237474"/>
              <a:gd name="connsiteX85" fmla="*/ 4882386 w 12192000"/>
              <a:gd name="connsiteY85" fmla="*/ 1809844 h 2237474"/>
              <a:gd name="connsiteX86" fmla="*/ 4811440 w 12192000"/>
              <a:gd name="connsiteY86" fmla="*/ 1804655 h 2237474"/>
              <a:gd name="connsiteX87" fmla="*/ 4691075 w 12192000"/>
              <a:gd name="connsiteY87" fmla="*/ 1801389 h 2237474"/>
              <a:gd name="connsiteX88" fmla="*/ 4640313 w 12192000"/>
              <a:gd name="connsiteY88" fmla="*/ 1784307 h 2237474"/>
              <a:gd name="connsiteX89" fmla="*/ 4536503 w 12192000"/>
              <a:gd name="connsiteY89" fmla="*/ 1785334 h 2237474"/>
              <a:gd name="connsiteX90" fmla="*/ 4513724 w 12192000"/>
              <a:gd name="connsiteY90" fmla="*/ 1791996 h 2237474"/>
              <a:gd name="connsiteX91" fmla="*/ 4459810 w 12192000"/>
              <a:gd name="connsiteY91" fmla="*/ 1797886 h 2237474"/>
              <a:gd name="connsiteX92" fmla="*/ 4379064 w 12192000"/>
              <a:gd name="connsiteY92" fmla="*/ 1817177 h 2237474"/>
              <a:gd name="connsiteX93" fmla="*/ 4290981 w 12192000"/>
              <a:gd name="connsiteY93" fmla="*/ 1839677 h 2237474"/>
              <a:gd name="connsiteX94" fmla="*/ 4238372 w 12192000"/>
              <a:gd name="connsiteY94" fmla="*/ 1851480 h 2237474"/>
              <a:gd name="connsiteX95" fmla="*/ 4232517 w 12192000"/>
              <a:gd name="connsiteY95" fmla="*/ 1852567 h 2237474"/>
              <a:gd name="connsiteX96" fmla="*/ 4191732 w 12192000"/>
              <a:gd name="connsiteY96" fmla="*/ 1857328 h 2237474"/>
              <a:gd name="connsiteX97" fmla="*/ 4065532 w 12192000"/>
              <a:gd name="connsiteY97" fmla="*/ 1855477 h 2237474"/>
              <a:gd name="connsiteX98" fmla="*/ 4028460 w 12192000"/>
              <a:gd name="connsiteY98" fmla="*/ 1855137 h 2237474"/>
              <a:gd name="connsiteX99" fmla="*/ 4002267 w 12192000"/>
              <a:gd name="connsiteY99" fmla="*/ 1852352 h 2237474"/>
              <a:gd name="connsiteX100" fmla="*/ 3931396 w 12192000"/>
              <a:gd name="connsiteY100" fmla="*/ 1858915 h 2237474"/>
              <a:gd name="connsiteX101" fmla="*/ 3812162 w 12192000"/>
              <a:gd name="connsiteY101" fmla="*/ 1875501 h 2237474"/>
              <a:gd name="connsiteX102" fmla="*/ 3758105 w 12192000"/>
              <a:gd name="connsiteY102" fmla="*/ 1871856 h 2237474"/>
              <a:gd name="connsiteX103" fmla="*/ 3715896 w 12192000"/>
              <a:gd name="connsiteY103" fmla="*/ 1881552 h 2237474"/>
              <a:gd name="connsiteX104" fmla="*/ 3567259 w 12192000"/>
              <a:gd name="connsiteY104" fmla="*/ 1893482 h 2237474"/>
              <a:gd name="connsiteX105" fmla="*/ 3405770 w 12192000"/>
              <a:gd name="connsiteY105" fmla="*/ 1904591 h 2237474"/>
              <a:gd name="connsiteX106" fmla="*/ 3280097 w 12192000"/>
              <a:gd name="connsiteY106" fmla="*/ 1919610 h 2237474"/>
              <a:gd name="connsiteX107" fmla="*/ 3123424 w 12192000"/>
              <a:gd name="connsiteY107" fmla="*/ 1952930 h 2237474"/>
              <a:gd name="connsiteX108" fmla="*/ 3009910 w 12192000"/>
              <a:gd name="connsiteY108" fmla="*/ 1957866 h 2237474"/>
              <a:gd name="connsiteX109" fmla="*/ 2995934 w 12192000"/>
              <a:gd name="connsiteY109" fmla="*/ 1967085 h 2237474"/>
              <a:gd name="connsiteX110" fmla="*/ 2942858 w 12192000"/>
              <a:gd name="connsiteY110" fmla="*/ 1981367 h 2237474"/>
              <a:gd name="connsiteX111" fmla="*/ 2875436 w 12192000"/>
              <a:gd name="connsiteY111" fmla="*/ 1996977 h 2237474"/>
              <a:gd name="connsiteX112" fmla="*/ 2874892 w 12192000"/>
              <a:gd name="connsiteY112" fmla="*/ 1996085 h 2237474"/>
              <a:gd name="connsiteX113" fmla="*/ 2843662 w 12192000"/>
              <a:gd name="connsiteY113" fmla="*/ 1992498 h 2237474"/>
              <a:gd name="connsiteX114" fmla="*/ 2718916 w 12192000"/>
              <a:gd name="connsiteY114" fmla="*/ 1990867 h 2237474"/>
              <a:gd name="connsiteX115" fmla="*/ 2713522 w 12192000"/>
              <a:gd name="connsiteY115" fmla="*/ 1990173 h 2237474"/>
              <a:gd name="connsiteX116" fmla="*/ 2578178 w 12192000"/>
              <a:gd name="connsiteY116" fmla="*/ 1990531 h 2237474"/>
              <a:gd name="connsiteX117" fmla="*/ 2476147 w 12192000"/>
              <a:gd name="connsiteY117" fmla="*/ 1998305 h 2237474"/>
              <a:gd name="connsiteX118" fmla="*/ 2373568 w 12192000"/>
              <a:gd name="connsiteY118" fmla="*/ 2003219 h 2237474"/>
              <a:gd name="connsiteX119" fmla="*/ 2287219 w 12192000"/>
              <a:gd name="connsiteY119" fmla="*/ 1998750 h 2237474"/>
              <a:gd name="connsiteX120" fmla="*/ 2243069 w 12192000"/>
              <a:gd name="connsiteY120" fmla="*/ 2005321 h 2237474"/>
              <a:gd name="connsiteX121" fmla="*/ 2164831 w 12192000"/>
              <a:gd name="connsiteY121" fmla="*/ 2010143 h 2237474"/>
              <a:gd name="connsiteX122" fmla="*/ 2085228 w 12192000"/>
              <a:gd name="connsiteY122" fmla="*/ 2046431 h 2237474"/>
              <a:gd name="connsiteX123" fmla="*/ 2058061 w 12192000"/>
              <a:gd name="connsiteY123" fmla="*/ 2047942 h 2237474"/>
              <a:gd name="connsiteX124" fmla="*/ 2042244 w 12192000"/>
              <a:gd name="connsiteY124" fmla="*/ 2055560 h 2237474"/>
              <a:gd name="connsiteX125" fmla="*/ 1877728 w 12192000"/>
              <a:gd name="connsiteY125" fmla="*/ 2101004 h 2237474"/>
              <a:gd name="connsiteX126" fmla="*/ 1759056 w 12192000"/>
              <a:gd name="connsiteY126" fmla="*/ 2125608 h 2237474"/>
              <a:gd name="connsiteX127" fmla="*/ 1637948 w 12192000"/>
              <a:gd name="connsiteY127" fmla="*/ 2172597 h 2237474"/>
              <a:gd name="connsiteX128" fmla="*/ 1434549 w 12192000"/>
              <a:gd name="connsiteY128" fmla="*/ 2234522 h 2237474"/>
              <a:gd name="connsiteX129" fmla="*/ 1398481 w 12192000"/>
              <a:gd name="connsiteY129" fmla="*/ 2237074 h 2237474"/>
              <a:gd name="connsiteX130" fmla="*/ 1398407 w 12192000"/>
              <a:gd name="connsiteY130" fmla="*/ 2237095 h 2237474"/>
              <a:gd name="connsiteX131" fmla="*/ 1370962 w 12192000"/>
              <a:gd name="connsiteY131" fmla="*/ 2237474 h 2237474"/>
              <a:gd name="connsiteX132" fmla="*/ 1356367 w 12192000"/>
              <a:gd name="connsiteY132" fmla="*/ 2235089 h 2237474"/>
              <a:gd name="connsiteX133" fmla="*/ 1324828 w 12192000"/>
              <a:gd name="connsiteY133" fmla="*/ 2231968 h 2237474"/>
              <a:gd name="connsiteX134" fmla="*/ 1279765 w 12192000"/>
              <a:gd name="connsiteY134" fmla="*/ 2229639 h 2237474"/>
              <a:gd name="connsiteX135" fmla="*/ 1195347 w 12192000"/>
              <a:gd name="connsiteY135" fmla="*/ 2212354 h 2237474"/>
              <a:gd name="connsiteX136" fmla="*/ 970251 w 12192000"/>
              <a:gd name="connsiteY136" fmla="*/ 2221029 h 2237474"/>
              <a:gd name="connsiteX137" fmla="*/ 812914 w 12192000"/>
              <a:gd name="connsiteY137" fmla="*/ 2202752 h 2237474"/>
              <a:gd name="connsiteX138" fmla="*/ 800195 w 12192000"/>
              <a:gd name="connsiteY138" fmla="*/ 2209407 h 2237474"/>
              <a:gd name="connsiteX139" fmla="*/ 784978 w 12192000"/>
              <a:gd name="connsiteY139" fmla="*/ 2212360 h 2237474"/>
              <a:gd name="connsiteX140" fmla="*/ 669923 w 12192000"/>
              <a:gd name="connsiteY140" fmla="*/ 2211682 h 2237474"/>
              <a:gd name="connsiteX141" fmla="*/ 648680 w 12192000"/>
              <a:gd name="connsiteY141" fmla="*/ 2206229 h 2237474"/>
              <a:gd name="connsiteX142" fmla="*/ 597225 w 12192000"/>
              <a:gd name="connsiteY142" fmla="*/ 2180999 h 2237474"/>
              <a:gd name="connsiteX143" fmla="*/ 558449 w 12192000"/>
              <a:gd name="connsiteY143" fmla="*/ 2182346 h 2237474"/>
              <a:gd name="connsiteX144" fmla="*/ 550517 w 12192000"/>
              <a:gd name="connsiteY144" fmla="*/ 2182060 h 2237474"/>
              <a:gd name="connsiteX145" fmla="*/ 550309 w 12192000"/>
              <a:gd name="connsiteY145" fmla="*/ 2181825 h 2237474"/>
              <a:gd name="connsiteX146" fmla="*/ 541836 w 12192000"/>
              <a:gd name="connsiteY146" fmla="*/ 2181063 h 2237474"/>
              <a:gd name="connsiteX147" fmla="*/ 520671 w 12192000"/>
              <a:gd name="connsiteY147" fmla="*/ 2180980 h 2237474"/>
              <a:gd name="connsiteX148" fmla="*/ 515024 w 12192000"/>
              <a:gd name="connsiteY148" fmla="*/ 2179258 h 2237474"/>
              <a:gd name="connsiteX149" fmla="*/ 512278 w 12192000"/>
              <a:gd name="connsiteY149" fmla="*/ 2176369 h 2237474"/>
              <a:gd name="connsiteX150" fmla="*/ 480419 w 12192000"/>
              <a:gd name="connsiteY150" fmla="*/ 2167807 h 2237474"/>
              <a:gd name="connsiteX151" fmla="*/ 413835 w 12192000"/>
              <a:gd name="connsiteY151" fmla="*/ 2156783 h 2237474"/>
              <a:gd name="connsiteX152" fmla="*/ 376513 w 12192000"/>
              <a:gd name="connsiteY152" fmla="*/ 2154014 h 2237474"/>
              <a:gd name="connsiteX153" fmla="*/ 273386 w 12192000"/>
              <a:gd name="connsiteY153" fmla="*/ 2142551 h 2237474"/>
              <a:gd name="connsiteX154" fmla="*/ 169207 w 12192000"/>
              <a:gd name="connsiteY154" fmla="*/ 2128100 h 2237474"/>
              <a:gd name="connsiteX155" fmla="*/ 93149 w 12192000"/>
              <a:gd name="connsiteY155" fmla="*/ 2105324 h 2237474"/>
              <a:gd name="connsiteX156" fmla="*/ 88109 w 12192000"/>
              <a:gd name="connsiteY156" fmla="*/ 2106704 h 2237474"/>
              <a:gd name="connsiteX157" fmla="*/ 80022 w 12192000"/>
              <a:gd name="connsiteY157" fmla="*/ 2107254 h 2237474"/>
              <a:gd name="connsiteX158" fmla="*/ 79717 w 12192000"/>
              <a:gd name="connsiteY158" fmla="*/ 2107046 h 2237474"/>
              <a:gd name="connsiteX159" fmla="*/ 72352 w 12192000"/>
              <a:gd name="connsiteY159" fmla="*/ 2107991 h 2237474"/>
              <a:gd name="connsiteX160" fmla="*/ 37645 w 12192000"/>
              <a:gd name="connsiteY160" fmla="*/ 2115401 h 2237474"/>
              <a:gd name="connsiteX161" fmla="*/ 4572 w 12192000"/>
              <a:gd name="connsiteY161" fmla="*/ 2111091 h 2237474"/>
              <a:gd name="connsiteX162" fmla="*/ 0 w 12192000"/>
              <a:gd name="connsiteY162" fmla="*/ 2110468 h 2237474"/>
              <a:gd name="connsiteX163" fmla="*/ 0 w 12192000"/>
              <a:gd name="connsiteY163"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20512 w 12192000"/>
              <a:gd name="connsiteY6" fmla="*/ 745392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46594 w 12192000"/>
              <a:gd name="connsiteY12" fmla="*/ 765069 h 2237474"/>
              <a:gd name="connsiteX13" fmla="*/ 10739478 w 12192000"/>
              <a:gd name="connsiteY13" fmla="*/ 776841 h 2237474"/>
              <a:gd name="connsiteX14" fmla="*/ 10458762 w 12192000"/>
              <a:gd name="connsiteY14" fmla="*/ 755400 h 2237474"/>
              <a:gd name="connsiteX15" fmla="*/ 10211200 w 12192000"/>
              <a:gd name="connsiteY15" fmla="*/ 767513 h 2237474"/>
              <a:gd name="connsiteX16" fmla="*/ 10167995 w 12192000"/>
              <a:gd name="connsiteY16" fmla="*/ 760843 h 2237474"/>
              <a:gd name="connsiteX17" fmla="*/ 9997044 w 12192000"/>
              <a:gd name="connsiteY17" fmla="*/ 780129 h 2237474"/>
              <a:gd name="connsiteX18" fmla="*/ 9943887 w 12192000"/>
              <a:gd name="connsiteY18" fmla="*/ 804141 h 2237474"/>
              <a:gd name="connsiteX19" fmla="*/ 9918248 w 12192000"/>
              <a:gd name="connsiteY19" fmla="*/ 816628 h 2237474"/>
              <a:gd name="connsiteX20" fmla="*/ 9767091 w 12192000"/>
              <a:gd name="connsiteY20" fmla="*/ 870550 h 2237474"/>
              <a:gd name="connsiteX21" fmla="*/ 9683005 w 12192000"/>
              <a:gd name="connsiteY21" fmla="*/ 894128 h 2237474"/>
              <a:gd name="connsiteX22" fmla="*/ 9594438 w 12192000"/>
              <a:gd name="connsiteY22" fmla="*/ 919051 h 2237474"/>
              <a:gd name="connsiteX23" fmla="*/ 9544189 w 12192000"/>
              <a:gd name="connsiteY23" fmla="*/ 938966 h 2237474"/>
              <a:gd name="connsiteX24" fmla="*/ 9500499 w 12192000"/>
              <a:gd name="connsiteY24" fmla="*/ 954680 h 2237474"/>
              <a:gd name="connsiteX25" fmla="*/ 9428195 w 12192000"/>
              <a:gd name="connsiteY25" fmla="*/ 986225 h 2237474"/>
              <a:gd name="connsiteX26" fmla="*/ 9410017 w 12192000"/>
              <a:gd name="connsiteY26" fmla="*/ 993931 h 2237474"/>
              <a:gd name="connsiteX27" fmla="*/ 9392919 w 12192000"/>
              <a:gd name="connsiteY27" fmla="*/ 994656 h 2237474"/>
              <a:gd name="connsiteX28" fmla="*/ 9268019 w 12192000"/>
              <a:gd name="connsiteY28" fmla="*/ 1007442 h 2237474"/>
              <a:gd name="connsiteX29" fmla="*/ 9234662 w 12192000"/>
              <a:gd name="connsiteY29" fmla="*/ 1023056 h 2237474"/>
              <a:gd name="connsiteX30" fmla="*/ 9181033 w 12192000"/>
              <a:gd name="connsiteY30" fmla="*/ 1037921 h 2237474"/>
              <a:gd name="connsiteX31" fmla="*/ 9155969 w 12192000"/>
              <a:gd name="connsiteY31" fmla="*/ 1046804 h 2237474"/>
              <a:gd name="connsiteX32" fmla="*/ 9133985 w 12192000"/>
              <a:gd name="connsiteY32" fmla="*/ 1046450 h 2237474"/>
              <a:gd name="connsiteX33" fmla="*/ 9003462 w 12192000"/>
              <a:gd name="connsiteY33" fmla="*/ 1042406 h 2237474"/>
              <a:gd name="connsiteX34" fmla="*/ 8968445 w 12192000"/>
              <a:gd name="connsiteY34" fmla="*/ 1052169 h 2237474"/>
              <a:gd name="connsiteX35" fmla="*/ 8886001 w 12192000"/>
              <a:gd name="connsiteY35" fmla="*/ 1067468 h 2237474"/>
              <a:gd name="connsiteX36" fmla="*/ 8838610 w 12192000"/>
              <a:gd name="connsiteY36" fmla="*/ 1075091 h 2237474"/>
              <a:gd name="connsiteX37" fmla="*/ 8750383 w 12192000"/>
              <a:gd name="connsiteY37" fmla="*/ 1097387 h 2237474"/>
              <a:gd name="connsiteX38" fmla="*/ 8665605 w 12192000"/>
              <a:gd name="connsiteY38" fmla="*/ 1110791 h 2237474"/>
              <a:gd name="connsiteX39" fmla="*/ 8584946 w 12192000"/>
              <a:gd name="connsiteY39" fmla="*/ 1135226 h 2237474"/>
              <a:gd name="connsiteX40" fmla="*/ 8419755 w 12192000"/>
              <a:gd name="connsiteY40" fmla="*/ 1216260 h 2237474"/>
              <a:gd name="connsiteX41" fmla="*/ 8411626 w 12192000"/>
              <a:gd name="connsiteY41" fmla="*/ 1214397 h 2237474"/>
              <a:gd name="connsiteX42" fmla="*/ 8363469 w 12192000"/>
              <a:gd name="connsiteY42" fmla="*/ 1246658 h 2237474"/>
              <a:gd name="connsiteX43" fmla="*/ 8275497 w 12192000"/>
              <a:gd name="connsiteY43" fmla="*/ 1264396 h 2237474"/>
              <a:gd name="connsiteX44" fmla="*/ 8206287 w 12192000"/>
              <a:gd name="connsiteY44" fmla="*/ 1273060 h 2237474"/>
              <a:gd name="connsiteX45" fmla="*/ 8139997 w 12192000"/>
              <a:gd name="connsiteY45" fmla="*/ 1282713 h 2237474"/>
              <a:gd name="connsiteX46" fmla="*/ 8074238 w 12192000"/>
              <a:gd name="connsiteY46" fmla="*/ 1301895 h 2237474"/>
              <a:gd name="connsiteX47" fmla="*/ 7942099 w 12192000"/>
              <a:gd name="connsiteY47" fmla="*/ 1336332 h 2237474"/>
              <a:gd name="connsiteX48" fmla="*/ 7902328 w 12192000"/>
              <a:gd name="connsiteY48" fmla="*/ 1345865 h 2237474"/>
              <a:gd name="connsiteX49" fmla="*/ 7840612 w 12192000"/>
              <a:gd name="connsiteY49" fmla="*/ 1369373 h 2237474"/>
              <a:gd name="connsiteX50" fmla="*/ 7786819 w 12192000"/>
              <a:gd name="connsiteY50" fmla="*/ 1378970 h 2237474"/>
              <a:gd name="connsiteX51" fmla="*/ 7548172 w 12192000"/>
              <a:gd name="connsiteY51" fmla="*/ 1417460 h 2237474"/>
              <a:gd name="connsiteX52" fmla="*/ 7483437 w 12192000"/>
              <a:gd name="connsiteY52" fmla="*/ 1478152 h 2237474"/>
              <a:gd name="connsiteX53" fmla="*/ 7377870 w 12192000"/>
              <a:gd name="connsiteY53" fmla="*/ 1523319 h 2237474"/>
              <a:gd name="connsiteX54" fmla="*/ 7230737 w 12192000"/>
              <a:gd name="connsiteY54" fmla="*/ 1562633 h 2237474"/>
              <a:gd name="connsiteX55" fmla="*/ 7224458 w 12192000"/>
              <a:gd name="connsiteY55" fmla="*/ 1573008 h 2237474"/>
              <a:gd name="connsiteX56" fmla="*/ 7183121 w 12192000"/>
              <a:gd name="connsiteY56" fmla="*/ 1595162 h 2237474"/>
              <a:gd name="connsiteX57" fmla="*/ 7164601 w 12192000"/>
              <a:gd name="connsiteY57" fmla="*/ 1606490 h 2237474"/>
              <a:gd name="connsiteX58" fmla="*/ 7031309 w 12192000"/>
              <a:gd name="connsiteY58" fmla="*/ 1619451 h 2237474"/>
              <a:gd name="connsiteX59" fmla="*/ 6900177 w 12192000"/>
              <a:gd name="connsiteY59" fmla="*/ 1636016 h 2237474"/>
              <a:gd name="connsiteX60" fmla="*/ 6795372 w 12192000"/>
              <a:gd name="connsiteY60" fmla="*/ 1644845 h 2237474"/>
              <a:gd name="connsiteX61" fmla="*/ 6692251 w 12192000"/>
              <a:gd name="connsiteY61" fmla="*/ 1656357 h 2237474"/>
              <a:gd name="connsiteX62" fmla="*/ 6655235 w 12192000"/>
              <a:gd name="connsiteY62" fmla="*/ 1661869 h 2237474"/>
              <a:gd name="connsiteX63" fmla="*/ 6554894 w 12192000"/>
              <a:gd name="connsiteY63" fmla="*/ 1664428 h 2237474"/>
              <a:gd name="connsiteX64" fmla="*/ 6516595 w 12192000"/>
              <a:gd name="connsiteY64" fmla="*/ 1667475 h 2237474"/>
              <a:gd name="connsiteX65" fmla="*/ 6508541 w 12192000"/>
              <a:gd name="connsiteY65" fmla="*/ 1668757 h 2237474"/>
              <a:gd name="connsiteX66" fmla="*/ 6471012 w 12192000"/>
              <a:gd name="connsiteY66" fmla="*/ 1678604 h 2237474"/>
              <a:gd name="connsiteX67" fmla="*/ 6364035 w 12192000"/>
              <a:gd name="connsiteY67" fmla="*/ 1667683 h 2237474"/>
              <a:gd name="connsiteX68" fmla="*/ 6280959 w 12192000"/>
              <a:gd name="connsiteY68" fmla="*/ 1689329 h 2237474"/>
              <a:gd name="connsiteX69" fmla="*/ 6243319 w 12192000"/>
              <a:gd name="connsiteY69" fmla="*/ 1695560 h 2237474"/>
              <a:gd name="connsiteX70" fmla="*/ 6098321 w 12192000"/>
              <a:gd name="connsiteY70" fmla="*/ 1721646 h 2237474"/>
              <a:gd name="connsiteX71" fmla="*/ 5880652 w 12192000"/>
              <a:gd name="connsiteY71" fmla="*/ 1779643 h 2237474"/>
              <a:gd name="connsiteX72" fmla="*/ 5785959 w 12192000"/>
              <a:gd name="connsiteY72" fmla="*/ 1775307 h 2237474"/>
              <a:gd name="connsiteX73" fmla="*/ 5643534 w 12192000"/>
              <a:gd name="connsiteY73" fmla="*/ 1802919 h 2237474"/>
              <a:gd name="connsiteX74" fmla="*/ 5518799 w 12192000"/>
              <a:gd name="connsiteY74" fmla="*/ 1818312 h 2237474"/>
              <a:gd name="connsiteX75" fmla="*/ 5505014 w 12192000"/>
              <a:gd name="connsiteY75" fmla="*/ 1819259 h 2237474"/>
              <a:gd name="connsiteX76" fmla="*/ 5453307 w 12192000"/>
              <a:gd name="connsiteY76" fmla="*/ 1815450 h 2237474"/>
              <a:gd name="connsiteX77" fmla="*/ 5221533 w 12192000"/>
              <a:gd name="connsiteY77" fmla="*/ 1846950 h 2237474"/>
              <a:gd name="connsiteX78" fmla="*/ 5149802 w 12192000"/>
              <a:gd name="connsiteY78" fmla="*/ 1844846 h 2237474"/>
              <a:gd name="connsiteX79" fmla="*/ 5114927 w 12192000"/>
              <a:gd name="connsiteY79" fmla="*/ 1847827 h 2237474"/>
              <a:gd name="connsiteX80" fmla="*/ 5108970 w 12192000"/>
              <a:gd name="connsiteY80" fmla="*/ 1847935 h 2237474"/>
              <a:gd name="connsiteX81" fmla="*/ 5067961 w 12192000"/>
              <a:gd name="connsiteY81" fmla="*/ 1845917 h 2237474"/>
              <a:gd name="connsiteX82" fmla="*/ 5007075 w 12192000"/>
              <a:gd name="connsiteY82" fmla="*/ 1838626 h 2237474"/>
              <a:gd name="connsiteX83" fmla="*/ 4944087 w 12192000"/>
              <a:gd name="connsiteY83" fmla="*/ 1823332 h 2237474"/>
              <a:gd name="connsiteX84" fmla="*/ 4907662 w 12192000"/>
              <a:gd name="connsiteY84" fmla="*/ 1816900 h 2237474"/>
              <a:gd name="connsiteX85" fmla="*/ 4882386 w 12192000"/>
              <a:gd name="connsiteY85" fmla="*/ 1809844 h 2237474"/>
              <a:gd name="connsiteX86" fmla="*/ 4811440 w 12192000"/>
              <a:gd name="connsiteY86" fmla="*/ 1804655 h 2237474"/>
              <a:gd name="connsiteX87" fmla="*/ 4691075 w 12192000"/>
              <a:gd name="connsiteY87" fmla="*/ 1801389 h 2237474"/>
              <a:gd name="connsiteX88" fmla="*/ 4640313 w 12192000"/>
              <a:gd name="connsiteY88" fmla="*/ 1784307 h 2237474"/>
              <a:gd name="connsiteX89" fmla="*/ 4536503 w 12192000"/>
              <a:gd name="connsiteY89" fmla="*/ 1785334 h 2237474"/>
              <a:gd name="connsiteX90" fmla="*/ 4513724 w 12192000"/>
              <a:gd name="connsiteY90" fmla="*/ 1791996 h 2237474"/>
              <a:gd name="connsiteX91" fmla="*/ 4459810 w 12192000"/>
              <a:gd name="connsiteY91" fmla="*/ 1797886 h 2237474"/>
              <a:gd name="connsiteX92" fmla="*/ 4379064 w 12192000"/>
              <a:gd name="connsiteY92" fmla="*/ 1817177 h 2237474"/>
              <a:gd name="connsiteX93" fmla="*/ 4290981 w 12192000"/>
              <a:gd name="connsiteY93" fmla="*/ 1839677 h 2237474"/>
              <a:gd name="connsiteX94" fmla="*/ 4238372 w 12192000"/>
              <a:gd name="connsiteY94" fmla="*/ 1851480 h 2237474"/>
              <a:gd name="connsiteX95" fmla="*/ 4232517 w 12192000"/>
              <a:gd name="connsiteY95" fmla="*/ 1852567 h 2237474"/>
              <a:gd name="connsiteX96" fmla="*/ 4191732 w 12192000"/>
              <a:gd name="connsiteY96" fmla="*/ 1857328 h 2237474"/>
              <a:gd name="connsiteX97" fmla="*/ 4065532 w 12192000"/>
              <a:gd name="connsiteY97" fmla="*/ 1855477 h 2237474"/>
              <a:gd name="connsiteX98" fmla="*/ 4028460 w 12192000"/>
              <a:gd name="connsiteY98" fmla="*/ 1855137 h 2237474"/>
              <a:gd name="connsiteX99" fmla="*/ 4002267 w 12192000"/>
              <a:gd name="connsiteY99" fmla="*/ 1852352 h 2237474"/>
              <a:gd name="connsiteX100" fmla="*/ 3931396 w 12192000"/>
              <a:gd name="connsiteY100" fmla="*/ 1858915 h 2237474"/>
              <a:gd name="connsiteX101" fmla="*/ 3812162 w 12192000"/>
              <a:gd name="connsiteY101" fmla="*/ 1875501 h 2237474"/>
              <a:gd name="connsiteX102" fmla="*/ 3758105 w 12192000"/>
              <a:gd name="connsiteY102" fmla="*/ 1871856 h 2237474"/>
              <a:gd name="connsiteX103" fmla="*/ 3715896 w 12192000"/>
              <a:gd name="connsiteY103" fmla="*/ 1881552 h 2237474"/>
              <a:gd name="connsiteX104" fmla="*/ 3567259 w 12192000"/>
              <a:gd name="connsiteY104" fmla="*/ 1893482 h 2237474"/>
              <a:gd name="connsiteX105" fmla="*/ 3405770 w 12192000"/>
              <a:gd name="connsiteY105" fmla="*/ 1904591 h 2237474"/>
              <a:gd name="connsiteX106" fmla="*/ 3280097 w 12192000"/>
              <a:gd name="connsiteY106" fmla="*/ 1919610 h 2237474"/>
              <a:gd name="connsiteX107" fmla="*/ 3123424 w 12192000"/>
              <a:gd name="connsiteY107" fmla="*/ 1952930 h 2237474"/>
              <a:gd name="connsiteX108" fmla="*/ 3009910 w 12192000"/>
              <a:gd name="connsiteY108" fmla="*/ 1957866 h 2237474"/>
              <a:gd name="connsiteX109" fmla="*/ 2995934 w 12192000"/>
              <a:gd name="connsiteY109" fmla="*/ 1967085 h 2237474"/>
              <a:gd name="connsiteX110" fmla="*/ 2942858 w 12192000"/>
              <a:gd name="connsiteY110" fmla="*/ 1981367 h 2237474"/>
              <a:gd name="connsiteX111" fmla="*/ 2875436 w 12192000"/>
              <a:gd name="connsiteY111" fmla="*/ 1996977 h 2237474"/>
              <a:gd name="connsiteX112" fmla="*/ 2874892 w 12192000"/>
              <a:gd name="connsiteY112" fmla="*/ 1996085 h 2237474"/>
              <a:gd name="connsiteX113" fmla="*/ 2843662 w 12192000"/>
              <a:gd name="connsiteY113" fmla="*/ 1992498 h 2237474"/>
              <a:gd name="connsiteX114" fmla="*/ 2718916 w 12192000"/>
              <a:gd name="connsiteY114" fmla="*/ 1990867 h 2237474"/>
              <a:gd name="connsiteX115" fmla="*/ 2713522 w 12192000"/>
              <a:gd name="connsiteY115" fmla="*/ 1990173 h 2237474"/>
              <a:gd name="connsiteX116" fmla="*/ 2578178 w 12192000"/>
              <a:gd name="connsiteY116" fmla="*/ 1990531 h 2237474"/>
              <a:gd name="connsiteX117" fmla="*/ 2476147 w 12192000"/>
              <a:gd name="connsiteY117" fmla="*/ 1998305 h 2237474"/>
              <a:gd name="connsiteX118" fmla="*/ 2373568 w 12192000"/>
              <a:gd name="connsiteY118" fmla="*/ 2003219 h 2237474"/>
              <a:gd name="connsiteX119" fmla="*/ 2287219 w 12192000"/>
              <a:gd name="connsiteY119" fmla="*/ 1998750 h 2237474"/>
              <a:gd name="connsiteX120" fmla="*/ 2243069 w 12192000"/>
              <a:gd name="connsiteY120" fmla="*/ 2005321 h 2237474"/>
              <a:gd name="connsiteX121" fmla="*/ 2164831 w 12192000"/>
              <a:gd name="connsiteY121" fmla="*/ 2010143 h 2237474"/>
              <a:gd name="connsiteX122" fmla="*/ 2085228 w 12192000"/>
              <a:gd name="connsiteY122" fmla="*/ 2046431 h 2237474"/>
              <a:gd name="connsiteX123" fmla="*/ 2058061 w 12192000"/>
              <a:gd name="connsiteY123" fmla="*/ 2047942 h 2237474"/>
              <a:gd name="connsiteX124" fmla="*/ 2042244 w 12192000"/>
              <a:gd name="connsiteY124" fmla="*/ 2055560 h 2237474"/>
              <a:gd name="connsiteX125" fmla="*/ 1877728 w 12192000"/>
              <a:gd name="connsiteY125" fmla="*/ 2101004 h 2237474"/>
              <a:gd name="connsiteX126" fmla="*/ 1759056 w 12192000"/>
              <a:gd name="connsiteY126" fmla="*/ 2125608 h 2237474"/>
              <a:gd name="connsiteX127" fmla="*/ 1637948 w 12192000"/>
              <a:gd name="connsiteY127" fmla="*/ 2172597 h 2237474"/>
              <a:gd name="connsiteX128" fmla="*/ 1434549 w 12192000"/>
              <a:gd name="connsiteY128" fmla="*/ 2234522 h 2237474"/>
              <a:gd name="connsiteX129" fmla="*/ 1398481 w 12192000"/>
              <a:gd name="connsiteY129" fmla="*/ 2237074 h 2237474"/>
              <a:gd name="connsiteX130" fmla="*/ 1398407 w 12192000"/>
              <a:gd name="connsiteY130" fmla="*/ 2237095 h 2237474"/>
              <a:gd name="connsiteX131" fmla="*/ 1370962 w 12192000"/>
              <a:gd name="connsiteY131" fmla="*/ 2237474 h 2237474"/>
              <a:gd name="connsiteX132" fmla="*/ 1356367 w 12192000"/>
              <a:gd name="connsiteY132" fmla="*/ 2235089 h 2237474"/>
              <a:gd name="connsiteX133" fmla="*/ 1324828 w 12192000"/>
              <a:gd name="connsiteY133" fmla="*/ 2231968 h 2237474"/>
              <a:gd name="connsiteX134" fmla="*/ 1279765 w 12192000"/>
              <a:gd name="connsiteY134" fmla="*/ 2229639 h 2237474"/>
              <a:gd name="connsiteX135" fmla="*/ 1195347 w 12192000"/>
              <a:gd name="connsiteY135" fmla="*/ 2212354 h 2237474"/>
              <a:gd name="connsiteX136" fmla="*/ 970251 w 12192000"/>
              <a:gd name="connsiteY136" fmla="*/ 2221029 h 2237474"/>
              <a:gd name="connsiteX137" fmla="*/ 812914 w 12192000"/>
              <a:gd name="connsiteY137" fmla="*/ 2202752 h 2237474"/>
              <a:gd name="connsiteX138" fmla="*/ 800195 w 12192000"/>
              <a:gd name="connsiteY138" fmla="*/ 2209407 h 2237474"/>
              <a:gd name="connsiteX139" fmla="*/ 784978 w 12192000"/>
              <a:gd name="connsiteY139" fmla="*/ 2212360 h 2237474"/>
              <a:gd name="connsiteX140" fmla="*/ 669923 w 12192000"/>
              <a:gd name="connsiteY140" fmla="*/ 2211682 h 2237474"/>
              <a:gd name="connsiteX141" fmla="*/ 648680 w 12192000"/>
              <a:gd name="connsiteY141" fmla="*/ 2206229 h 2237474"/>
              <a:gd name="connsiteX142" fmla="*/ 597225 w 12192000"/>
              <a:gd name="connsiteY142" fmla="*/ 2180999 h 2237474"/>
              <a:gd name="connsiteX143" fmla="*/ 558449 w 12192000"/>
              <a:gd name="connsiteY143" fmla="*/ 2182346 h 2237474"/>
              <a:gd name="connsiteX144" fmla="*/ 550517 w 12192000"/>
              <a:gd name="connsiteY144" fmla="*/ 2182060 h 2237474"/>
              <a:gd name="connsiteX145" fmla="*/ 550309 w 12192000"/>
              <a:gd name="connsiteY145" fmla="*/ 2181825 h 2237474"/>
              <a:gd name="connsiteX146" fmla="*/ 520671 w 12192000"/>
              <a:gd name="connsiteY146" fmla="*/ 2180980 h 2237474"/>
              <a:gd name="connsiteX147" fmla="*/ 515024 w 12192000"/>
              <a:gd name="connsiteY147" fmla="*/ 2179258 h 2237474"/>
              <a:gd name="connsiteX148" fmla="*/ 512278 w 12192000"/>
              <a:gd name="connsiteY148" fmla="*/ 2176369 h 2237474"/>
              <a:gd name="connsiteX149" fmla="*/ 480419 w 12192000"/>
              <a:gd name="connsiteY149" fmla="*/ 2167807 h 2237474"/>
              <a:gd name="connsiteX150" fmla="*/ 413835 w 12192000"/>
              <a:gd name="connsiteY150" fmla="*/ 2156783 h 2237474"/>
              <a:gd name="connsiteX151" fmla="*/ 376513 w 12192000"/>
              <a:gd name="connsiteY151" fmla="*/ 2154014 h 2237474"/>
              <a:gd name="connsiteX152" fmla="*/ 273386 w 12192000"/>
              <a:gd name="connsiteY152" fmla="*/ 2142551 h 2237474"/>
              <a:gd name="connsiteX153" fmla="*/ 169207 w 12192000"/>
              <a:gd name="connsiteY153" fmla="*/ 2128100 h 2237474"/>
              <a:gd name="connsiteX154" fmla="*/ 93149 w 12192000"/>
              <a:gd name="connsiteY154" fmla="*/ 2105324 h 2237474"/>
              <a:gd name="connsiteX155" fmla="*/ 88109 w 12192000"/>
              <a:gd name="connsiteY155" fmla="*/ 2106704 h 2237474"/>
              <a:gd name="connsiteX156" fmla="*/ 80022 w 12192000"/>
              <a:gd name="connsiteY156" fmla="*/ 2107254 h 2237474"/>
              <a:gd name="connsiteX157" fmla="*/ 79717 w 12192000"/>
              <a:gd name="connsiteY157" fmla="*/ 2107046 h 2237474"/>
              <a:gd name="connsiteX158" fmla="*/ 72352 w 12192000"/>
              <a:gd name="connsiteY158" fmla="*/ 2107991 h 2237474"/>
              <a:gd name="connsiteX159" fmla="*/ 37645 w 12192000"/>
              <a:gd name="connsiteY159" fmla="*/ 2115401 h 2237474"/>
              <a:gd name="connsiteX160" fmla="*/ 4572 w 12192000"/>
              <a:gd name="connsiteY160" fmla="*/ 2111091 h 2237474"/>
              <a:gd name="connsiteX161" fmla="*/ 0 w 12192000"/>
              <a:gd name="connsiteY161" fmla="*/ 2110468 h 2237474"/>
              <a:gd name="connsiteX162" fmla="*/ 0 w 12192000"/>
              <a:gd name="connsiteY162"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20512 w 12192000"/>
              <a:gd name="connsiteY6" fmla="*/ 745392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46594 w 12192000"/>
              <a:gd name="connsiteY12" fmla="*/ 765069 h 2237474"/>
              <a:gd name="connsiteX13" fmla="*/ 10739478 w 12192000"/>
              <a:gd name="connsiteY13" fmla="*/ 776841 h 2237474"/>
              <a:gd name="connsiteX14" fmla="*/ 10458762 w 12192000"/>
              <a:gd name="connsiteY14" fmla="*/ 755400 h 2237474"/>
              <a:gd name="connsiteX15" fmla="*/ 10211200 w 12192000"/>
              <a:gd name="connsiteY15" fmla="*/ 767513 h 2237474"/>
              <a:gd name="connsiteX16" fmla="*/ 10167995 w 12192000"/>
              <a:gd name="connsiteY16" fmla="*/ 760843 h 2237474"/>
              <a:gd name="connsiteX17" fmla="*/ 9997044 w 12192000"/>
              <a:gd name="connsiteY17" fmla="*/ 780129 h 2237474"/>
              <a:gd name="connsiteX18" fmla="*/ 9943887 w 12192000"/>
              <a:gd name="connsiteY18" fmla="*/ 804141 h 2237474"/>
              <a:gd name="connsiteX19" fmla="*/ 9918248 w 12192000"/>
              <a:gd name="connsiteY19" fmla="*/ 816628 h 2237474"/>
              <a:gd name="connsiteX20" fmla="*/ 9767091 w 12192000"/>
              <a:gd name="connsiteY20" fmla="*/ 870550 h 2237474"/>
              <a:gd name="connsiteX21" fmla="*/ 9683005 w 12192000"/>
              <a:gd name="connsiteY21" fmla="*/ 894128 h 2237474"/>
              <a:gd name="connsiteX22" fmla="*/ 9594438 w 12192000"/>
              <a:gd name="connsiteY22" fmla="*/ 919051 h 2237474"/>
              <a:gd name="connsiteX23" fmla="*/ 9544189 w 12192000"/>
              <a:gd name="connsiteY23" fmla="*/ 938966 h 2237474"/>
              <a:gd name="connsiteX24" fmla="*/ 9500499 w 12192000"/>
              <a:gd name="connsiteY24" fmla="*/ 954680 h 2237474"/>
              <a:gd name="connsiteX25" fmla="*/ 9428195 w 12192000"/>
              <a:gd name="connsiteY25" fmla="*/ 986225 h 2237474"/>
              <a:gd name="connsiteX26" fmla="*/ 9410017 w 12192000"/>
              <a:gd name="connsiteY26" fmla="*/ 993931 h 2237474"/>
              <a:gd name="connsiteX27" fmla="*/ 9392919 w 12192000"/>
              <a:gd name="connsiteY27" fmla="*/ 994656 h 2237474"/>
              <a:gd name="connsiteX28" fmla="*/ 9268019 w 12192000"/>
              <a:gd name="connsiteY28" fmla="*/ 1007442 h 2237474"/>
              <a:gd name="connsiteX29" fmla="*/ 9234662 w 12192000"/>
              <a:gd name="connsiteY29" fmla="*/ 1023056 h 2237474"/>
              <a:gd name="connsiteX30" fmla="*/ 9181033 w 12192000"/>
              <a:gd name="connsiteY30" fmla="*/ 1037921 h 2237474"/>
              <a:gd name="connsiteX31" fmla="*/ 9155969 w 12192000"/>
              <a:gd name="connsiteY31" fmla="*/ 1046804 h 2237474"/>
              <a:gd name="connsiteX32" fmla="*/ 9133985 w 12192000"/>
              <a:gd name="connsiteY32" fmla="*/ 1046450 h 2237474"/>
              <a:gd name="connsiteX33" fmla="*/ 9003462 w 12192000"/>
              <a:gd name="connsiteY33" fmla="*/ 1042406 h 2237474"/>
              <a:gd name="connsiteX34" fmla="*/ 8968445 w 12192000"/>
              <a:gd name="connsiteY34" fmla="*/ 1052169 h 2237474"/>
              <a:gd name="connsiteX35" fmla="*/ 8886001 w 12192000"/>
              <a:gd name="connsiteY35" fmla="*/ 1067468 h 2237474"/>
              <a:gd name="connsiteX36" fmla="*/ 8838610 w 12192000"/>
              <a:gd name="connsiteY36" fmla="*/ 1075091 h 2237474"/>
              <a:gd name="connsiteX37" fmla="*/ 8750383 w 12192000"/>
              <a:gd name="connsiteY37" fmla="*/ 1097387 h 2237474"/>
              <a:gd name="connsiteX38" fmla="*/ 8665605 w 12192000"/>
              <a:gd name="connsiteY38" fmla="*/ 1110791 h 2237474"/>
              <a:gd name="connsiteX39" fmla="*/ 8584946 w 12192000"/>
              <a:gd name="connsiteY39" fmla="*/ 1135226 h 2237474"/>
              <a:gd name="connsiteX40" fmla="*/ 8419755 w 12192000"/>
              <a:gd name="connsiteY40" fmla="*/ 1216260 h 2237474"/>
              <a:gd name="connsiteX41" fmla="*/ 8411626 w 12192000"/>
              <a:gd name="connsiteY41" fmla="*/ 1214397 h 2237474"/>
              <a:gd name="connsiteX42" fmla="*/ 8363469 w 12192000"/>
              <a:gd name="connsiteY42" fmla="*/ 1246658 h 2237474"/>
              <a:gd name="connsiteX43" fmla="*/ 8275497 w 12192000"/>
              <a:gd name="connsiteY43" fmla="*/ 1264396 h 2237474"/>
              <a:gd name="connsiteX44" fmla="*/ 8206287 w 12192000"/>
              <a:gd name="connsiteY44" fmla="*/ 1273060 h 2237474"/>
              <a:gd name="connsiteX45" fmla="*/ 8139997 w 12192000"/>
              <a:gd name="connsiteY45" fmla="*/ 1282713 h 2237474"/>
              <a:gd name="connsiteX46" fmla="*/ 8074238 w 12192000"/>
              <a:gd name="connsiteY46" fmla="*/ 1301895 h 2237474"/>
              <a:gd name="connsiteX47" fmla="*/ 7942099 w 12192000"/>
              <a:gd name="connsiteY47" fmla="*/ 1336332 h 2237474"/>
              <a:gd name="connsiteX48" fmla="*/ 7902328 w 12192000"/>
              <a:gd name="connsiteY48" fmla="*/ 1345865 h 2237474"/>
              <a:gd name="connsiteX49" fmla="*/ 7840612 w 12192000"/>
              <a:gd name="connsiteY49" fmla="*/ 1369373 h 2237474"/>
              <a:gd name="connsiteX50" fmla="*/ 7786819 w 12192000"/>
              <a:gd name="connsiteY50" fmla="*/ 1378970 h 2237474"/>
              <a:gd name="connsiteX51" fmla="*/ 7548172 w 12192000"/>
              <a:gd name="connsiteY51" fmla="*/ 1417460 h 2237474"/>
              <a:gd name="connsiteX52" fmla="*/ 7483437 w 12192000"/>
              <a:gd name="connsiteY52" fmla="*/ 1478152 h 2237474"/>
              <a:gd name="connsiteX53" fmla="*/ 7377870 w 12192000"/>
              <a:gd name="connsiteY53" fmla="*/ 1523319 h 2237474"/>
              <a:gd name="connsiteX54" fmla="*/ 7230737 w 12192000"/>
              <a:gd name="connsiteY54" fmla="*/ 1562633 h 2237474"/>
              <a:gd name="connsiteX55" fmla="*/ 7224458 w 12192000"/>
              <a:gd name="connsiteY55" fmla="*/ 1573008 h 2237474"/>
              <a:gd name="connsiteX56" fmla="*/ 7183121 w 12192000"/>
              <a:gd name="connsiteY56" fmla="*/ 1595162 h 2237474"/>
              <a:gd name="connsiteX57" fmla="*/ 7164601 w 12192000"/>
              <a:gd name="connsiteY57" fmla="*/ 1606490 h 2237474"/>
              <a:gd name="connsiteX58" fmla="*/ 7031309 w 12192000"/>
              <a:gd name="connsiteY58" fmla="*/ 1619451 h 2237474"/>
              <a:gd name="connsiteX59" fmla="*/ 6900177 w 12192000"/>
              <a:gd name="connsiteY59" fmla="*/ 1636016 h 2237474"/>
              <a:gd name="connsiteX60" fmla="*/ 6795372 w 12192000"/>
              <a:gd name="connsiteY60" fmla="*/ 1644845 h 2237474"/>
              <a:gd name="connsiteX61" fmla="*/ 6692251 w 12192000"/>
              <a:gd name="connsiteY61" fmla="*/ 1656357 h 2237474"/>
              <a:gd name="connsiteX62" fmla="*/ 6655235 w 12192000"/>
              <a:gd name="connsiteY62" fmla="*/ 1661869 h 2237474"/>
              <a:gd name="connsiteX63" fmla="*/ 6554894 w 12192000"/>
              <a:gd name="connsiteY63" fmla="*/ 1664428 h 2237474"/>
              <a:gd name="connsiteX64" fmla="*/ 6516595 w 12192000"/>
              <a:gd name="connsiteY64" fmla="*/ 1667475 h 2237474"/>
              <a:gd name="connsiteX65" fmla="*/ 6508541 w 12192000"/>
              <a:gd name="connsiteY65" fmla="*/ 1668757 h 2237474"/>
              <a:gd name="connsiteX66" fmla="*/ 6471012 w 12192000"/>
              <a:gd name="connsiteY66" fmla="*/ 1678604 h 2237474"/>
              <a:gd name="connsiteX67" fmla="*/ 6364035 w 12192000"/>
              <a:gd name="connsiteY67" fmla="*/ 1667683 h 2237474"/>
              <a:gd name="connsiteX68" fmla="*/ 6280959 w 12192000"/>
              <a:gd name="connsiteY68" fmla="*/ 1689329 h 2237474"/>
              <a:gd name="connsiteX69" fmla="*/ 6243319 w 12192000"/>
              <a:gd name="connsiteY69" fmla="*/ 1695560 h 2237474"/>
              <a:gd name="connsiteX70" fmla="*/ 6098321 w 12192000"/>
              <a:gd name="connsiteY70" fmla="*/ 1721646 h 2237474"/>
              <a:gd name="connsiteX71" fmla="*/ 5880652 w 12192000"/>
              <a:gd name="connsiteY71" fmla="*/ 1779643 h 2237474"/>
              <a:gd name="connsiteX72" fmla="*/ 5785959 w 12192000"/>
              <a:gd name="connsiteY72" fmla="*/ 1775307 h 2237474"/>
              <a:gd name="connsiteX73" fmla="*/ 5643534 w 12192000"/>
              <a:gd name="connsiteY73" fmla="*/ 1802919 h 2237474"/>
              <a:gd name="connsiteX74" fmla="*/ 5518799 w 12192000"/>
              <a:gd name="connsiteY74" fmla="*/ 1818312 h 2237474"/>
              <a:gd name="connsiteX75" fmla="*/ 5505014 w 12192000"/>
              <a:gd name="connsiteY75" fmla="*/ 1819259 h 2237474"/>
              <a:gd name="connsiteX76" fmla="*/ 5453307 w 12192000"/>
              <a:gd name="connsiteY76" fmla="*/ 1815450 h 2237474"/>
              <a:gd name="connsiteX77" fmla="*/ 5221533 w 12192000"/>
              <a:gd name="connsiteY77" fmla="*/ 1846950 h 2237474"/>
              <a:gd name="connsiteX78" fmla="*/ 5149802 w 12192000"/>
              <a:gd name="connsiteY78" fmla="*/ 1844846 h 2237474"/>
              <a:gd name="connsiteX79" fmla="*/ 5114927 w 12192000"/>
              <a:gd name="connsiteY79" fmla="*/ 1847827 h 2237474"/>
              <a:gd name="connsiteX80" fmla="*/ 5108970 w 12192000"/>
              <a:gd name="connsiteY80" fmla="*/ 1847935 h 2237474"/>
              <a:gd name="connsiteX81" fmla="*/ 5067961 w 12192000"/>
              <a:gd name="connsiteY81" fmla="*/ 1845917 h 2237474"/>
              <a:gd name="connsiteX82" fmla="*/ 5007075 w 12192000"/>
              <a:gd name="connsiteY82" fmla="*/ 1838626 h 2237474"/>
              <a:gd name="connsiteX83" fmla="*/ 4944087 w 12192000"/>
              <a:gd name="connsiteY83" fmla="*/ 1823332 h 2237474"/>
              <a:gd name="connsiteX84" fmla="*/ 4907662 w 12192000"/>
              <a:gd name="connsiteY84" fmla="*/ 1816900 h 2237474"/>
              <a:gd name="connsiteX85" fmla="*/ 4882386 w 12192000"/>
              <a:gd name="connsiteY85" fmla="*/ 1809844 h 2237474"/>
              <a:gd name="connsiteX86" fmla="*/ 4811440 w 12192000"/>
              <a:gd name="connsiteY86" fmla="*/ 1804655 h 2237474"/>
              <a:gd name="connsiteX87" fmla="*/ 4691075 w 12192000"/>
              <a:gd name="connsiteY87" fmla="*/ 1801389 h 2237474"/>
              <a:gd name="connsiteX88" fmla="*/ 4640313 w 12192000"/>
              <a:gd name="connsiteY88" fmla="*/ 1784307 h 2237474"/>
              <a:gd name="connsiteX89" fmla="*/ 4536503 w 12192000"/>
              <a:gd name="connsiteY89" fmla="*/ 1785334 h 2237474"/>
              <a:gd name="connsiteX90" fmla="*/ 4513724 w 12192000"/>
              <a:gd name="connsiteY90" fmla="*/ 1791996 h 2237474"/>
              <a:gd name="connsiteX91" fmla="*/ 4459810 w 12192000"/>
              <a:gd name="connsiteY91" fmla="*/ 1797886 h 2237474"/>
              <a:gd name="connsiteX92" fmla="*/ 4379064 w 12192000"/>
              <a:gd name="connsiteY92" fmla="*/ 1817177 h 2237474"/>
              <a:gd name="connsiteX93" fmla="*/ 4290981 w 12192000"/>
              <a:gd name="connsiteY93" fmla="*/ 1839677 h 2237474"/>
              <a:gd name="connsiteX94" fmla="*/ 4238372 w 12192000"/>
              <a:gd name="connsiteY94" fmla="*/ 1851480 h 2237474"/>
              <a:gd name="connsiteX95" fmla="*/ 4232517 w 12192000"/>
              <a:gd name="connsiteY95" fmla="*/ 1852567 h 2237474"/>
              <a:gd name="connsiteX96" fmla="*/ 4191732 w 12192000"/>
              <a:gd name="connsiteY96" fmla="*/ 1857328 h 2237474"/>
              <a:gd name="connsiteX97" fmla="*/ 4065532 w 12192000"/>
              <a:gd name="connsiteY97" fmla="*/ 1855477 h 2237474"/>
              <a:gd name="connsiteX98" fmla="*/ 4028460 w 12192000"/>
              <a:gd name="connsiteY98" fmla="*/ 1855137 h 2237474"/>
              <a:gd name="connsiteX99" fmla="*/ 4002267 w 12192000"/>
              <a:gd name="connsiteY99" fmla="*/ 1852352 h 2237474"/>
              <a:gd name="connsiteX100" fmla="*/ 3931396 w 12192000"/>
              <a:gd name="connsiteY100" fmla="*/ 1858915 h 2237474"/>
              <a:gd name="connsiteX101" fmla="*/ 3812162 w 12192000"/>
              <a:gd name="connsiteY101" fmla="*/ 1875501 h 2237474"/>
              <a:gd name="connsiteX102" fmla="*/ 3758105 w 12192000"/>
              <a:gd name="connsiteY102" fmla="*/ 1871856 h 2237474"/>
              <a:gd name="connsiteX103" fmla="*/ 3715896 w 12192000"/>
              <a:gd name="connsiteY103" fmla="*/ 1881552 h 2237474"/>
              <a:gd name="connsiteX104" fmla="*/ 3567259 w 12192000"/>
              <a:gd name="connsiteY104" fmla="*/ 1893482 h 2237474"/>
              <a:gd name="connsiteX105" fmla="*/ 3405770 w 12192000"/>
              <a:gd name="connsiteY105" fmla="*/ 1904591 h 2237474"/>
              <a:gd name="connsiteX106" fmla="*/ 3280097 w 12192000"/>
              <a:gd name="connsiteY106" fmla="*/ 1919610 h 2237474"/>
              <a:gd name="connsiteX107" fmla="*/ 3123424 w 12192000"/>
              <a:gd name="connsiteY107" fmla="*/ 1952930 h 2237474"/>
              <a:gd name="connsiteX108" fmla="*/ 3009910 w 12192000"/>
              <a:gd name="connsiteY108" fmla="*/ 1957866 h 2237474"/>
              <a:gd name="connsiteX109" fmla="*/ 2995934 w 12192000"/>
              <a:gd name="connsiteY109" fmla="*/ 1967085 h 2237474"/>
              <a:gd name="connsiteX110" fmla="*/ 2942858 w 12192000"/>
              <a:gd name="connsiteY110" fmla="*/ 1981367 h 2237474"/>
              <a:gd name="connsiteX111" fmla="*/ 2875436 w 12192000"/>
              <a:gd name="connsiteY111" fmla="*/ 1996977 h 2237474"/>
              <a:gd name="connsiteX112" fmla="*/ 2874892 w 12192000"/>
              <a:gd name="connsiteY112" fmla="*/ 1996085 h 2237474"/>
              <a:gd name="connsiteX113" fmla="*/ 2843662 w 12192000"/>
              <a:gd name="connsiteY113" fmla="*/ 1992498 h 2237474"/>
              <a:gd name="connsiteX114" fmla="*/ 2718916 w 12192000"/>
              <a:gd name="connsiteY114" fmla="*/ 1990867 h 2237474"/>
              <a:gd name="connsiteX115" fmla="*/ 2713522 w 12192000"/>
              <a:gd name="connsiteY115" fmla="*/ 1990173 h 2237474"/>
              <a:gd name="connsiteX116" fmla="*/ 2578178 w 12192000"/>
              <a:gd name="connsiteY116" fmla="*/ 1990531 h 2237474"/>
              <a:gd name="connsiteX117" fmla="*/ 2476147 w 12192000"/>
              <a:gd name="connsiteY117" fmla="*/ 1998305 h 2237474"/>
              <a:gd name="connsiteX118" fmla="*/ 2373568 w 12192000"/>
              <a:gd name="connsiteY118" fmla="*/ 2003219 h 2237474"/>
              <a:gd name="connsiteX119" fmla="*/ 2287219 w 12192000"/>
              <a:gd name="connsiteY119" fmla="*/ 1998750 h 2237474"/>
              <a:gd name="connsiteX120" fmla="*/ 2243069 w 12192000"/>
              <a:gd name="connsiteY120" fmla="*/ 2005321 h 2237474"/>
              <a:gd name="connsiteX121" fmla="*/ 2164831 w 12192000"/>
              <a:gd name="connsiteY121" fmla="*/ 2010143 h 2237474"/>
              <a:gd name="connsiteX122" fmla="*/ 2085228 w 12192000"/>
              <a:gd name="connsiteY122" fmla="*/ 2046431 h 2237474"/>
              <a:gd name="connsiteX123" fmla="*/ 2058061 w 12192000"/>
              <a:gd name="connsiteY123" fmla="*/ 2047942 h 2237474"/>
              <a:gd name="connsiteX124" fmla="*/ 2042244 w 12192000"/>
              <a:gd name="connsiteY124" fmla="*/ 2055560 h 2237474"/>
              <a:gd name="connsiteX125" fmla="*/ 1877728 w 12192000"/>
              <a:gd name="connsiteY125" fmla="*/ 2101004 h 2237474"/>
              <a:gd name="connsiteX126" fmla="*/ 1759056 w 12192000"/>
              <a:gd name="connsiteY126" fmla="*/ 2125608 h 2237474"/>
              <a:gd name="connsiteX127" fmla="*/ 1637948 w 12192000"/>
              <a:gd name="connsiteY127" fmla="*/ 2172597 h 2237474"/>
              <a:gd name="connsiteX128" fmla="*/ 1434549 w 12192000"/>
              <a:gd name="connsiteY128" fmla="*/ 2234522 h 2237474"/>
              <a:gd name="connsiteX129" fmla="*/ 1398481 w 12192000"/>
              <a:gd name="connsiteY129" fmla="*/ 2237074 h 2237474"/>
              <a:gd name="connsiteX130" fmla="*/ 1398407 w 12192000"/>
              <a:gd name="connsiteY130" fmla="*/ 2237095 h 2237474"/>
              <a:gd name="connsiteX131" fmla="*/ 1370962 w 12192000"/>
              <a:gd name="connsiteY131" fmla="*/ 2237474 h 2237474"/>
              <a:gd name="connsiteX132" fmla="*/ 1356367 w 12192000"/>
              <a:gd name="connsiteY132" fmla="*/ 2235089 h 2237474"/>
              <a:gd name="connsiteX133" fmla="*/ 1324828 w 12192000"/>
              <a:gd name="connsiteY133" fmla="*/ 2231968 h 2237474"/>
              <a:gd name="connsiteX134" fmla="*/ 1279765 w 12192000"/>
              <a:gd name="connsiteY134" fmla="*/ 2229639 h 2237474"/>
              <a:gd name="connsiteX135" fmla="*/ 1195347 w 12192000"/>
              <a:gd name="connsiteY135" fmla="*/ 2212354 h 2237474"/>
              <a:gd name="connsiteX136" fmla="*/ 970251 w 12192000"/>
              <a:gd name="connsiteY136" fmla="*/ 2221029 h 2237474"/>
              <a:gd name="connsiteX137" fmla="*/ 812914 w 12192000"/>
              <a:gd name="connsiteY137" fmla="*/ 2202752 h 2237474"/>
              <a:gd name="connsiteX138" fmla="*/ 800195 w 12192000"/>
              <a:gd name="connsiteY138" fmla="*/ 2209407 h 2237474"/>
              <a:gd name="connsiteX139" fmla="*/ 784978 w 12192000"/>
              <a:gd name="connsiteY139" fmla="*/ 2212360 h 2237474"/>
              <a:gd name="connsiteX140" fmla="*/ 669923 w 12192000"/>
              <a:gd name="connsiteY140" fmla="*/ 2211682 h 2237474"/>
              <a:gd name="connsiteX141" fmla="*/ 648680 w 12192000"/>
              <a:gd name="connsiteY141" fmla="*/ 2206229 h 2237474"/>
              <a:gd name="connsiteX142" fmla="*/ 597225 w 12192000"/>
              <a:gd name="connsiteY142" fmla="*/ 2180999 h 2237474"/>
              <a:gd name="connsiteX143" fmla="*/ 558449 w 12192000"/>
              <a:gd name="connsiteY143" fmla="*/ 2182346 h 2237474"/>
              <a:gd name="connsiteX144" fmla="*/ 550517 w 12192000"/>
              <a:gd name="connsiteY144" fmla="*/ 2182060 h 2237474"/>
              <a:gd name="connsiteX145" fmla="*/ 550309 w 12192000"/>
              <a:gd name="connsiteY145" fmla="*/ 2181825 h 2237474"/>
              <a:gd name="connsiteX146" fmla="*/ 520671 w 12192000"/>
              <a:gd name="connsiteY146" fmla="*/ 2180980 h 2237474"/>
              <a:gd name="connsiteX147" fmla="*/ 515024 w 12192000"/>
              <a:gd name="connsiteY147" fmla="*/ 2179258 h 2237474"/>
              <a:gd name="connsiteX148" fmla="*/ 480419 w 12192000"/>
              <a:gd name="connsiteY148" fmla="*/ 2167807 h 2237474"/>
              <a:gd name="connsiteX149" fmla="*/ 413835 w 12192000"/>
              <a:gd name="connsiteY149" fmla="*/ 2156783 h 2237474"/>
              <a:gd name="connsiteX150" fmla="*/ 376513 w 12192000"/>
              <a:gd name="connsiteY150" fmla="*/ 2154014 h 2237474"/>
              <a:gd name="connsiteX151" fmla="*/ 273386 w 12192000"/>
              <a:gd name="connsiteY151" fmla="*/ 2142551 h 2237474"/>
              <a:gd name="connsiteX152" fmla="*/ 169207 w 12192000"/>
              <a:gd name="connsiteY152" fmla="*/ 2128100 h 2237474"/>
              <a:gd name="connsiteX153" fmla="*/ 93149 w 12192000"/>
              <a:gd name="connsiteY153" fmla="*/ 2105324 h 2237474"/>
              <a:gd name="connsiteX154" fmla="*/ 88109 w 12192000"/>
              <a:gd name="connsiteY154" fmla="*/ 2106704 h 2237474"/>
              <a:gd name="connsiteX155" fmla="*/ 80022 w 12192000"/>
              <a:gd name="connsiteY155" fmla="*/ 2107254 h 2237474"/>
              <a:gd name="connsiteX156" fmla="*/ 79717 w 12192000"/>
              <a:gd name="connsiteY156" fmla="*/ 2107046 h 2237474"/>
              <a:gd name="connsiteX157" fmla="*/ 72352 w 12192000"/>
              <a:gd name="connsiteY157" fmla="*/ 2107991 h 2237474"/>
              <a:gd name="connsiteX158" fmla="*/ 37645 w 12192000"/>
              <a:gd name="connsiteY158" fmla="*/ 2115401 h 2237474"/>
              <a:gd name="connsiteX159" fmla="*/ 4572 w 12192000"/>
              <a:gd name="connsiteY159" fmla="*/ 2111091 h 2237474"/>
              <a:gd name="connsiteX160" fmla="*/ 0 w 12192000"/>
              <a:gd name="connsiteY160" fmla="*/ 2110468 h 2237474"/>
              <a:gd name="connsiteX161" fmla="*/ 0 w 12192000"/>
              <a:gd name="connsiteY161"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20512 w 12192000"/>
              <a:gd name="connsiteY6" fmla="*/ 745392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46594 w 12192000"/>
              <a:gd name="connsiteY12" fmla="*/ 765069 h 2237474"/>
              <a:gd name="connsiteX13" fmla="*/ 10739478 w 12192000"/>
              <a:gd name="connsiteY13" fmla="*/ 776841 h 2237474"/>
              <a:gd name="connsiteX14" fmla="*/ 10458762 w 12192000"/>
              <a:gd name="connsiteY14" fmla="*/ 755400 h 2237474"/>
              <a:gd name="connsiteX15" fmla="*/ 10211200 w 12192000"/>
              <a:gd name="connsiteY15" fmla="*/ 767513 h 2237474"/>
              <a:gd name="connsiteX16" fmla="*/ 10167995 w 12192000"/>
              <a:gd name="connsiteY16" fmla="*/ 760843 h 2237474"/>
              <a:gd name="connsiteX17" fmla="*/ 9997044 w 12192000"/>
              <a:gd name="connsiteY17" fmla="*/ 780129 h 2237474"/>
              <a:gd name="connsiteX18" fmla="*/ 9943887 w 12192000"/>
              <a:gd name="connsiteY18" fmla="*/ 804141 h 2237474"/>
              <a:gd name="connsiteX19" fmla="*/ 9918248 w 12192000"/>
              <a:gd name="connsiteY19" fmla="*/ 816628 h 2237474"/>
              <a:gd name="connsiteX20" fmla="*/ 9767091 w 12192000"/>
              <a:gd name="connsiteY20" fmla="*/ 870550 h 2237474"/>
              <a:gd name="connsiteX21" fmla="*/ 9683005 w 12192000"/>
              <a:gd name="connsiteY21" fmla="*/ 894128 h 2237474"/>
              <a:gd name="connsiteX22" fmla="*/ 9594438 w 12192000"/>
              <a:gd name="connsiteY22" fmla="*/ 919051 h 2237474"/>
              <a:gd name="connsiteX23" fmla="*/ 9544189 w 12192000"/>
              <a:gd name="connsiteY23" fmla="*/ 938966 h 2237474"/>
              <a:gd name="connsiteX24" fmla="*/ 9500499 w 12192000"/>
              <a:gd name="connsiteY24" fmla="*/ 954680 h 2237474"/>
              <a:gd name="connsiteX25" fmla="*/ 9428195 w 12192000"/>
              <a:gd name="connsiteY25" fmla="*/ 986225 h 2237474"/>
              <a:gd name="connsiteX26" fmla="*/ 9410017 w 12192000"/>
              <a:gd name="connsiteY26" fmla="*/ 993931 h 2237474"/>
              <a:gd name="connsiteX27" fmla="*/ 9392919 w 12192000"/>
              <a:gd name="connsiteY27" fmla="*/ 994656 h 2237474"/>
              <a:gd name="connsiteX28" fmla="*/ 9268019 w 12192000"/>
              <a:gd name="connsiteY28" fmla="*/ 1007442 h 2237474"/>
              <a:gd name="connsiteX29" fmla="*/ 9234662 w 12192000"/>
              <a:gd name="connsiteY29" fmla="*/ 1023056 h 2237474"/>
              <a:gd name="connsiteX30" fmla="*/ 9181033 w 12192000"/>
              <a:gd name="connsiteY30" fmla="*/ 1037921 h 2237474"/>
              <a:gd name="connsiteX31" fmla="*/ 9155969 w 12192000"/>
              <a:gd name="connsiteY31" fmla="*/ 1046804 h 2237474"/>
              <a:gd name="connsiteX32" fmla="*/ 9133985 w 12192000"/>
              <a:gd name="connsiteY32" fmla="*/ 1046450 h 2237474"/>
              <a:gd name="connsiteX33" fmla="*/ 9003462 w 12192000"/>
              <a:gd name="connsiteY33" fmla="*/ 1042406 h 2237474"/>
              <a:gd name="connsiteX34" fmla="*/ 8968445 w 12192000"/>
              <a:gd name="connsiteY34" fmla="*/ 1052169 h 2237474"/>
              <a:gd name="connsiteX35" fmla="*/ 8886001 w 12192000"/>
              <a:gd name="connsiteY35" fmla="*/ 1067468 h 2237474"/>
              <a:gd name="connsiteX36" fmla="*/ 8838610 w 12192000"/>
              <a:gd name="connsiteY36" fmla="*/ 1075091 h 2237474"/>
              <a:gd name="connsiteX37" fmla="*/ 8750383 w 12192000"/>
              <a:gd name="connsiteY37" fmla="*/ 1097387 h 2237474"/>
              <a:gd name="connsiteX38" fmla="*/ 8665605 w 12192000"/>
              <a:gd name="connsiteY38" fmla="*/ 1110791 h 2237474"/>
              <a:gd name="connsiteX39" fmla="*/ 8584946 w 12192000"/>
              <a:gd name="connsiteY39" fmla="*/ 1135226 h 2237474"/>
              <a:gd name="connsiteX40" fmla="*/ 8419755 w 12192000"/>
              <a:gd name="connsiteY40" fmla="*/ 1216260 h 2237474"/>
              <a:gd name="connsiteX41" fmla="*/ 8411626 w 12192000"/>
              <a:gd name="connsiteY41" fmla="*/ 1214397 h 2237474"/>
              <a:gd name="connsiteX42" fmla="*/ 8363469 w 12192000"/>
              <a:gd name="connsiteY42" fmla="*/ 1246658 h 2237474"/>
              <a:gd name="connsiteX43" fmla="*/ 8275497 w 12192000"/>
              <a:gd name="connsiteY43" fmla="*/ 1264396 h 2237474"/>
              <a:gd name="connsiteX44" fmla="*/ 8206287 w 12192000"/>
              <a:gd name="connsiteY44" fmla="*/ 1273060 h 2237474"/>
              <a:gd name="connsiteX45" fmla="*/ 8139997 w 12192000"/>
              <a:gd name="connsiteY45" fmla="*/ 1282713 h 2237474"/>
              <a:gd name="connsiteX46" fmla="*/ 8074238 w 12192000"/>
              <a:gd name="connsiteY46" fmla="*/ 1301895 h 2237474"/>
              <a:gd name="connsiteX47" fmla="*/ 7942099 w 12192000"/>
              <a:gd name="connsiteY47" fmla="*/ 1336332 h 2237474"/>
              <a:gd name="connsiteX48" fmla="*/ 7902328 w 12192000"/>
              <a:gd name="connsiteY48" fmla="*/ 1345865 h 2237474"/>
              <a:gd name="connsiteX49" fmla="*/ 7840612 w 12192000"/>
              <a:gd name="connsiteY49" fmla="*/ 1369373 h 2237474"/>
              <a:gd name="connsiteX50" fmla="*/ 7786819 w 12192000"/>
              <a:gd name="connsiteY50" fmla="*/ 1378970 h 2237474"/>
              <a:gd name="connsiteX51" fmla="*/ 7548172 w 12192000"/>
              <a:gd name="connsiteY51" fmla="*/ 1417460 h 2237474"/>
              <a:gd name="connsiteX52" fmla="*/ 7483437 w 12192000"/>
              <a:gd name="connsiteY52" fmla="*/ 1478152 h 2237474"/>
              <a:gd name="connsiteX53" fmla="*/ 7377870 w 12192000"/>
              <a:gd name="connsiteY53" fmla="*/ 1523319 h 2237474"/>
              <a:gd name="connsiteX54" fmla="*/ 7230737 w 12192000"/>
              <a:gd name="connsiteY54" fmla="*/ 1562633 h 2237474"/>
              <a:gd name="connsiteX55" fmla="*/ 7224458 w 12192000"/>
              <a:gd name="connsiteY55" fmla="*/ 1573008 h 2237474"/>
              <a:gd name="connsiteX56" fmla="*/ 7183121 w 12192000"/>
              <a:gd name="connsiteY56" fmla="*/ 1595162 h 2237474"/>
              <a:gd name="connsiteX57" fmla="*/ 7164601 w 12192000"/>
              <a:gd name="connsiteY57" fmla="*/ 1606490 h 2237474"/>
              <a:gd name="connsiteX58" fmla="*/ 7031309 w 12192000"/>
              <a:gd name="connsiteY58" fmla="*/ 1619451 h 2237474"/>
              <a:gd name="connsiteX59" fmla="*/ 6900177 w 12192000"/>
              <a:gd name="connsiteY59" fmla="*/ 1636016 h 2237474"/>
              <a:gd name="connsiteX60" fmla="*/ 6795372 w 12192000"/>
              <a:gd name="connsiteY60" fmla="*/ 1644845 h 2237474"/>
              <a:gd name="connsiteX61" fmla="*/ 6692251 w 12192000"/>
              <a:gd name="connsiteY61" fmla="*/ 1656357 h 2237474"/>
              <a:gd name="connsiteX62" fmla="*/ 6655235 w 12192000"/>
              <a:gd name="connsiteY62" fmla="*/ 1661869 h 2237474"/>
              <a:gd name="connsiteX63" fmla="*/ 6554894 w 12192000"/>
              <a:gd name="connsiteY63" fmla="*/ 1664428 h 2237474"/>
              <a:gd name="connsiteX64" fmla="*/ 6516595 w 12192000"/>
              <a:gd name="connsiteY64" fmla="*/ 1667475 h 2237474"/>
              <a:gd name="connsiteX65" fmla="*/ 6508541 w 12192000"/>
              <a:gd name="connsiteY65" fmla="*/ 1668757 h 2237474"/>
              <a:gd name="connsiteX66" fmla="*/ 6471012 w 12192000"/>
              <a:gd name="connsiteY66" fmla="*/ 1678604 h 2237474"/>
              <a:gd name="connsiteX67" fmla="*/ 6364035 w 12192000"/>
              <a:gd name="connsiteY67" fmla="*/ 1667683 h 2237474"/>
              <a:gd name="connsiteX68" fmla="*/ 6280959 w 12192000"/>
              <a:gd name="connsiteY68" fmla="*/ 1689329 h 2237474"/>
              <a:gd name="connsiteX69" fmla="*/ 6243319 w 12192000"/>
              <a:gd name="connsiteY69" fmla="*/ 1695560 h 2237474"/>
              <a:gd name="connsiteX70" fmla="*/ 6098321 w 12192000"/>
              <a:gd name="connsiteY70" fmla="*/ 1721646 h 2237474"/>
              <a:gd name="connsiteX71" fmla="*/ 5880652 w 12192000"/>
              <a:gd name="connsiteY71" fmla="*/ 1779643 h 2237474"/>
              <a:gd name="connsiteX72" fmla="*/ 5785959 w 12192000"/>
              <a:gd name="connsiteY72" fmla="*/ 1775307 h 2237474"/>
              <a:gd name="connsiteX73" fmla="*/ 5643534 w 12192000"/>
              <a:gd name="connsiteY73" fmla="*/ 1802919 h 2237474"/>
              <a:gd name="connsiteX74" fmla="*/ 5518799 w 12192000"/>
              <a:gd name="connsiteY74" fmla="*/ 1818312 h 2237474"/>
              <a:gd name="connsiteX75" fmla="*/ 5505014 w 12192000"/>
              <a:gd name="connsiteY75" fmla="*/ 1819259 h 2237474"/>
              <a:gd name="connsiteX76" fmla="*/ 5453307 w 12192000"/>
              <a:gd name="connsiteY76" fmla="*/ 1815450 h 2237474"/>
              <a:gd name="connsiteX77" fmla="*/ 5221533 w 12192000"/>
              <a:gd name="connsiteY77" fmla="*/ 1846950 h 2237474"/>
              <a:gd name="connsiteX78" fmla="*/ 5149802 w 12192000"/>
              <a:gd name="connsiteY78" fmla="*/ 1844846 h 2237474"/>
              <a:gd name="connsiteX79" fmla="*/ 5114927 w 12192000"/>
              <a:gd name="connsiteY79" fmla="*/ 1847827 h 2237474"/>
              <a:gd name="connsiteX80" fmla="*/ 5108970 w 12192000"/>
              <a:gd name="connsiteY80" fmla="*/ 1847935 h 2237474"/>
              <a:gd name="connsiteX81" fmla="*/ 5067961 w 12192000"/>
              <a:gd name="connsiteY81" fmla="*/ 1845917 h 2237474"/>
              <a:gd name="connsiteX82" fmla="*/ 5007075 w 12192000"/>
              <a:gd name="connsiteY82" fmla="*/ 1838626 h 2237474"/>
              <a:gd name="connsiteX83" fmla="*/ 4944087 w 12192000"/>
              <a:gd name="connsiteY83" fmla="*/ 1823332 h 2237474"/>
              <a:gd name="connsiteX84" fmla="*/ 4907662 w 12192000"/>
              <a:gd name="connsiteY84" fmla="*/ 1816900 h 2237474"/>
              <a:gd name="connsiteX85" fmla="*/ 4882386 w 12192000"/>
              <a:gd name="connsiteY85" fmla="*/ 1809844 h 2237474"/>
              <a:gd name="connsiteX86" fmla="*/ 4811440 w 12192000"/>
              <a:gd name="connsiteY86" fmla="*/ 1804655 h 2237474"/>
              <a:gd name="connsiteX87" fmla="*/ 4691075 w 12192000"/>
              <a:gd name="connsiteY87" fmla="*/ 1801389 h 2237474"/>
              <a:gd name="connsiteX88" fmla="*/ 4640313 w 12192000"/>
              <a:gd name="connsiteY88" fmla="*/ 1784307 h 2237474"/>
              <a:gd name="connsiteX89" fmla="*/ 4536503 w 12192000"/>
              <a:gd name="connsiteY89" fmla="*/ 1785334 h 2237474"/>
              <a:gd name="connsiteX90" fmla="*/ 4513724 w 12192000"/>
              <a:gd name="connsiteY90" fmla="*/ 1791996 h 2237474"/>
              <a:gd name="connsiteX91" fmla="*/ 4459810 w 12192000"/>
              <a:gd name="connsiteY91" fmla="*/ 1797886 h 2237474"/>
              <a:gd name="connsiteX92" fmla="*/ 4379064 w 12192000"/>
              <a:gd name="connsiteY92" fmla="*/ 1817177 h 2237474"/>
              <a:gd name="connsiteX93" fmla="*/ 4290981 w 12192000"/>
              <a:gd name="connsiteY93" fmla="*/ 1839677 h 2237474"/>
              <a:gd name="connsiteX94" fmla="*/ 4238372 w 12192000"/>
              <a:gd name="connsiteY94" fmla="*/ 1851480 h 2237474"/>
              <a:gd name="connsiteX95" fmla="*/ 4232517 w 12192000"/>
              <a:gd name="connsiteY95" fmla="*/ 1852567 h 2237474"/>
              <a:gd name="connsiteX96" fmla="*/ 4191732 w 12192000"/>
              <a:gd name="connsiteY96" fmla="*/ 1857328 h 2237474"/>
              <a:gd name="connsiteX97" fmla="*/ 4065532 w 12192000"/>
              <a:gd name="connsiteY97" fmla="*/ 1855477 h 2237474"/>
              <a:gd name="connsiteX98" fmla="*/ 4028460 w 12192000"/>
              <a:gd name="connsiteY98" fmla="*/ 1855137 h 2237474"/>
              <a:gd name="connsiteX99" fmla="*/ 4002267 w 12192000"/>
              <a:gd name="connsiteY99" fmla="*/ 1852352 h 2237474"/>
              <a:gd name="connsiteX100" fmla="*/ 3931396 w 12192000"/>
              <a:gd name="connsiteY100" fmla="*/ 1858915 h 2237474"/>
              <a:gd name="connsiteX101" fmla="*/ 3812162 w 12192000"/>
              <a:gd name="connsiteY101" fmla="*/ 1875501 h 2237474"/>
              <a:gd name="connsiteX102" fmla="*/ 3758105 w 12192000"/>
              <a:gd name="connsiteY102" fmla="*/ 1871856 h 2237474"/>
              <a:gd name="connsiteX103" fmla="*/ 3715896 w 12192000"/>
              <a:gd name="connsiteY103" fmla="*/ 1881552 h 2237474"/>
              <a:gd name="connsiteX104" fmla="*/ 3567259 w 12192000"/>
              <a:gd name="connsiteY104" fmla="*/ 1893482 h 2237474"/>
              <a:gd name="connsiteX105" fmla="*/ 3405770 w 12192000"/>
              <a:gd name="connsiteY105" fmla="*/ 1904591 h 2237474"/>
              <a:gd name="connsiteX106" fmla="*/ 3280097 w 12192000"/>
              <a:gd name="connsiteY106" fmla="*/ 1919610 h 2237474"/>
              <a:gd name="connsiteX107" fmla="*/ 3123424 w 12192000"/>
              <a:gd name="connsiteY107" fmla="*/ 1952930 h 2237474"/>
              <a:gd name="connsiteX108" fmla="*/ 3009910 w 12192000"/>
              <a:gd name="connsiteY108" fmla="*/ 1957866 h 2237474"/>
              <a:gd name="connsiteX109" fmla="*/ 2995934 w 12192000"/>
              <a:gd name="connsiteY109" fmla="*/ 1967085 h 2237474"/>
              <a:gd name="connsiteX110" fmla="*/ 2942858 w 12192000"/>
              <a:gd name="connsiteY110" fmla="*/ 1981367 h 2237474"/>
              <a:gd name="connsiteX111" fmla="*/ 2875436 w 12192000"/>
              <a:gd name="connsiteY111" fmla="*/ 1996977 h 2237474"/>
              <a:gd name="connsiteX112" fmla="*/ 2874892 w 12192000"/>
              <a:gd name="connsiteY112" fmla="*/ 1996085 h 2237474"/>
              <a:gd name="connsiteX113" fmla="*/ 2843662 w 12192000"/>
              <a:gd name="connsiteY113" fmla="*/ 1992498 h 2237474"/>
              <a:gd name="connsiteX114" fmla="*/ 2718916 w 12192000"/>
              <a:gd name="connsiteY114" fmla="*/ 1990867 h 2237474"/>
              <a:gd name="connsiteX115" fmla="*/ 2713522 w 12192000"/>
              <a:gd name="connsiteY115" fmla="*/ 1990173 h 2237474"/>
              <a:gd name="connsiteX116" fmla="*/ 2578178 w 12192000"/>
              <a:gd name="connsiteY116" fmla="*/ 1990531 h 2237474"/>
              <a:gd name="connsiteX117" fmla="*/ 2476147 w 12192000"/>
              <a:gd name="connsiteY117" fmla="*/ 1998305 h 2237474"/>
              <a:gd name="connsiteX118" fmla="*/ 2373568 w 12192000"/>
              <a:gd name="connsiteY118" fmla="*/ 2003219 h 2237474"/>
              <a:gd name="connsiteX119" fmla="*/ 2287219 w 12192000"/>
              <a:gd name="connsiteY119" fmla="*/ 1998750 h 2237474"/>
              <a:gd name="connsiteX120" fmla="*/ 2243069 w 12192000"/>
              <a:gd name="connsiteY120" fmla="*/ 2005321 h 2237474"/>
              <a:gd name="connsiteX121" fmla="*/ 2164831 w 12192000"/>
              <a:gd name="connsiteY121" fmla="*/ 2010143 h 2237474"/>
              <a:gd name="connsiteX122" fmla="*/ 2085228 w 12192000"/>
              <a:gd name="connsiteY122" fmla="*/ 2046431 h 2237474"/>
              <a:gd name="connsiteX123" fmla="*/ 2058061 w 12192000"/>
              <a:gd name="connsiteY123" fmla="*/ 2047942 h 2237474"/>
              <a:gd name="connsiteX124" fmla="*/ 2042244 w 12192000"/>
              <a:gd name="connsiteY124" fmla="*/ 2055560 h 2237474"/>
              <a:gd name="connsiteX125" fmla="*/ 1877728 w 12192000"/>
              <a:gd name="connsiteY125" fmla="*/ 2101004 h 2237474"/>
              <a:gd name="connsiteX126" fmla="*/ 1759056 w 12192000"/>
              <a:gd name="connsiteY126" fmla="*/ 2125608 h 2237474"/>
              <a:gd name="connsiteX127" fmla="*/ 1637948 w 12192000"/>
              <a:gd name="connsiteY127" fmla="*/ 2172597 h 2237474"/>
              <a:gd name="connsiteX128" fmla="*/ 1434549 w 12192000"/>
              <a:gd name="connsiteY128" fmla="*/ 2234522 h 2237474"/>
              <a:gd name="connsiteX129" fmla="*/ 1398481 w 12192000"/>
              <a:gd name="connsiteY129" fmla="*/ 2237074 h 2237474"/>
              <a:gd name="connsiteX130" fmla="*/ 1398407 w 12192000"/>
              <a:gd name="connsiteY130" fmla="*/ 2237095 h 2237474"/>
              <a:gd name="connsiteX131" fmla="*/ 1370962 w 12192000"/>
              <a:gd name="connsiteY131" fmla="*/ 2237474 h 2237474"/>
              <a:gd name="connsiteX132" fmla="*/ 1356367 w 12192000"/>
              <a:gd name="connsiteY132" fmla="*/ 2235089 h 2237474"/>
              <a:gd name="connsiteX133" fmla="*/ 1324828 w 12192000"/>
              <a:gd name="connsiteY133" fmla="*/ 2231968 h 2237474"/>
              <a:gd name="connsiteX134" fmla="*/ 1279765 w 12192000"/>
              <a:gd name="connsiteY134" fmla="*/ 2229639 h 2237474"/>
              <a:gd name="connsiteX135" fmla="*/ 1195347 w 12192000"/>
              <a:gd name="connsiteY135" fmla="*/ 2212354 h 2237474"/>
              <a:gd name="connsiteX136" fmla="*/ 970251 w 12192000"/>
              <a:gd name="connsiteY136" fmla="*/ 2221029 h 2237474"/>
              <a:gd name="connsiteX137" fmla="*/ 812914 w 12192000"/>
              <a:gd name="connsiteY137" fmla="*/ 2202752 h 2237474"/>
              <a:gd name="connsiteX138" fmla="*/ 800195 w 12192000"/>
              <a:gd name="connsiteY138" fmla="*/ 2209407 h 2237474"/>
              <a:gd name="connsiteX139" fmla="*/ 784978 w 12192000"/>
              <a:gd name="connsiteY139" fmla="*/ 2212360 h 2237474"/>
              <a:gd name="connsiteX140" fmla="*/ 669923 w 12192000"/>
              <a:gd name="connsiteY140" fmla="*/ 2211682 h 2237474"/>
              <a:gd name="connsiteX141" fmla="*/ 648680 w 12192000"/>
              <a:gd name="connsiteY141" fmla="*/ 2206229 h 2237474"/>
              <a:gd name="connsiteX142" fmla="*/ 597225 w 12192000"/>
              <a:gd name="connsiteY142" fmla="*/ 2180999 h 2237474"/>
              <a:gd name="connsiteX143" fmla="*/ 558449 w 12192000"/>
              <a:gd name="connsiteY143" fmla="*/ 2182346 h 2237474"/>
              <a:gd name="connsiteX144" fmla="*/ 550517 w 12192000"/>
              <a:gd name="connsiteY144" fmla="*/ 2182060 h 2237474"/>
              <a:gd name="connsiteX145" fmla="*/ 550309 w 12192000"/>
              <a:gd name="connsiteY145" fmla="*/ 2181825 h 2237474"/>
              <a:gd name="connsiteX146" fmla="*/ 520671 w 12192000"/>
              <a:gd name="connsiteY146" fmla="*/ 2180980 h 2237474"/>
              <a:gd name="connsiteX147" fmla="*/ 515024 w 12192000"/>
              <a:gd name="connsiteY147" fmla="*/ 2179258 h 2237474"/>
              <a:gd name="connsiteX148" fmla="*/ 413835 w 12192000"/>
              <a:gd name="connsiteY148" fmla="*/ 2156783 h 2237474"/>
              <a:gd name="connsiteX149" fmla="*/ 376513 w 12192000"/>
              <a:gd name="connsiteY149" fmla="*/ 2154014 h 2237474"/>
              <a:gd name="connsiteX150" fmla="*/ 273386 w 12192000"/>
              <a:gd name="connsiteY150" fmla="*/ 2142551 h 2237474"/>
              <a:gd name="connsiteX151" fmla="*/ 169207 w 12192000"/>
              <a:gd name="connsiteY151" fmla="*/ 2128100 h 2237474"/>
              <a:gd name="connsiteX152" fmla="*/ 93149 w 12192000"/>
              <a:gd name="connsiteY152" fmla="*/ 2105324 h 2237474"/>
              <a:gd name="connsiteX153" fmla="*/ 88109 w 12192000"/>
              <a:gd name="connsiteY153" fmla="*/ 2106704 h 2237474"/>
              <a:gd name="connsiteX154" fmla="*/ 80022 w 12192000"/>
              <a:gd name="connsiteY154" fmla="*/ 2107254 h 2237474"/>
              <a:gd name="connsiteX155" fmla="*/ 79717 w 12192000"/>
              <a:gd name="connsiteY155" fmla="*/ 2107046 h 2237474"/>
              <a:gd name="connsiteX156" fmla="*/ 72352 w 12192000"/>
              <a:gd name="connsiteY156" fmla="*/ 2107991 h 2237474"/>
              <a:gd name="connsiteX157" fmla="*/ 37645 w 12192000"/>
              <a:gd name="connsiteY157" fmla="*/ 2115401 h 2237474"/>
              <a:gd name="connsiteX158" fmla="*/ 4572 w 12192000"/>
              <a:gd name="connsiteY158" fmla="*/ 2111091 h 2237474"/>
              <a:gd name="connsiteX159" fmla="*/ 0 w 12192000"/>
              <a:gd name="connsiteY159" fmla="*/ 2110468 h 2237474"/>
              <a:gd name="connsiteX160" fmla="*/ 0 w 12192000"/>
              <a:gd name="connsiteY160"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20512 w 12192000"/>
              <a:gd name="connsiteY6" fmla="*/ 745392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46594 w 12192000"/>
              <a:gd name="connsiteY12" fmla="*/ 765069 h 2237474"/>
              <a:gd name="connsiteX13" fmla="*/ 10739478 w 12192000"/>
              <a:gd name="connsiteY13" fmla="*/ 776841 h 2237474"/>
              <a:gd name="connsiteX14" fmla="*/ 10458762 w 12192000"/>
              <a:gd name="connsiteY14" fmla="*/ 755400 h 2237474"/>
              <a:gd name="connsiteX15" fmla="*/ 10211200 w 12192000"/>
              <a:gd name="connsiteY15" fmla="*/ 767513 h 2237474"/>
              <a:gd name="connsiteX16" fmla="*/ 10167995 w 12192000"/>
              <a:gd name="connsiteY16" fmla="*/ 760843 h 2237474"/>
              <a:gd name="connsiteX17" fmla="*/ 9997044 w 12192000"/>
              <a:gd name="connsiteY17" fmla="*/ 780129 h 2237474"/>
              <a:gd name="connsiteX18" fmla="*/ 9943887 w 12192000"/>
              <a:gd name="connsiteY18" fmla="*/ 804141 h 2237474"/>
              <a:gd name="connsiteX19" fmla="*/ 9918248 w 12192000"/>
              <a:gd name="connsiteY19" fmla="*/ 816628 h 2237474"/>
              <a:gd name="connsiteX20" fmla="*/ 9767091 w 12192000"/>
              <a:gd name="connsiteY20" fmla="*/ 870550 h 2237474"/>
              <a:gd name="connsiteX21" fmla="*/ 9683005 w 12192000"/>
              <a:gd name="connsiteY21" fmla="*/ 894128 h 2237474"/>
              <a:gd name="connsiteX22" fmla="*/ 9594438 w 12192000"/>
              <a:gd name="connsiteY22" fmla="*/ 919051 h 2237474"/>
              <a:gd name="connsiteX23" fmla="*/ 9544189 w 12192000"/>
              <a:gd name="connsiteY23" fmla="*/ 938966 h 2237474"/>
              <a:gd name="connsiteX24" fmla="*/ 9500499 w 12192000"/>
              <a:gd name="connsiteY24" fmla="*/ 954680 h 2237474"/>
              <a:gd name="connsiteX25" fmla="*/ 9428195 w 12192000"/>
              <a:gd name="connsiteY25" fmla="*/ 986225 h 2237474"/>
              <a:gd name="connsiteX26" fmla="*/ 9410017 w 12192000"/>
              <a:gd name="connsiteY26" fmla="*/ 993931 h 2237474"/>
              <a:gd name="connsiteX27" fmla="*/ 9392919 w 12192000"/>
              <a:gd name="connsiteY27" fmla="*/ 994656 h 2237474"/>
              <a:gd name="connsiteX28" fmla="*/ 9268019 w 12192000"/>
              <a:gd name="connsiteY28" fmla="*/ 1007442 h 2237474"/>
              <a:gd name="connsiteX29" fmla="*/ 9234662 w 12192000"/>
              <a:gd name="connsiteY29" fmla="*/ 1023056 h 2237474"/>
              <a:gd name="connsiteX30" fmla="*/ 9181033 w 12192000"/>
              <a:gd name="connsiteY30" fmla="*/ 1037921 h 2237474"/>
              <a:gd name="connsiteX31" fmla="*/ 9155969 w 12192000"/>
              <a:gd name="connsiteY31" fmla="*/ 1046804 h 2237474"/>
              <a:gd name="connsiteX32" fmla="*/ 9133985 w 12192000"/>
              <a:gd name="connsiteY32" fmla="*/ 1046450 h 2237474"/>
              <a:gd name="connsiteX33" fmla="*/ 9003462 w 12192000"/>
              <a:gd name="connsiteY33" fmla="*/ 1042406 h 2237474"/>
              <a:gd name="connsiteX34" fmla="*/ 8968445 w 12192000"/>
              <a:gd name="connsiteY34" fmla="*/ 1052169 h 2237474"/>
              <a:gd name="connsiteX35" fmla="*/ 8886001 w 12192000"/>
              <a:gd name="connsiteY35" fmla="*/ 1067468 h 2237474"/>
              <a:gd name="connsiteX36" fmla="*/ 8838610 w 12192000"/>
              <a:gd name="connsiteY36" fmla="*/ 1075091 h 2237474"/>
              <a:gd name="connsiteX37" fmla="*/ 8750383 w 12192000"/>
              <a:gd name="connsiteY37" fmla="*/ 1097387 h 2237474"/>
              <a:gd name="connsiteX38" fmla="*/ 8665605 w 12192000"/>
              <a:gd name="connsiteY38" fmla="*/ 1110791 h 2237474"/>
              <a:gd name="connsiteX39" fmla="*/ 8584946 w 12192000"/>
              <a:gd name="connsiteY39" fmla="*/ 1135226 h 2237474"/>
              <a:gd name="connsiteX40" fmla="*/ 8419755 w 12192000"/>
              <a:gd name="connsiteY40" fmla="*/ 1216260 h 2237474"/>
              <a:gd name="connsiteX41" fmla="*/ 8411626 w 12192000"/>
              <a:gd name="connsiteY41" fmla="*/ 1214397 h 2237474"/>
              <a:gd name="connsiteX42" fmla="*/ 8363469 w 12192000"/>
              <a:gd name="connsiteY42" fmla="*/ 1246658 h 2237474"/>
              <a:gd name="connsiteX43" fmla="*/ 8275497 w 12192000"/>
              <a:gd name="connsiteY43" fmla="*/ 1264396 h 2237474"/>
              <a:gd name="connsiteX44" fmla="*/ 8206287 w 12192000"/>
              <a:gd name="connsiteY44" fmla="*/ 1273060 h 2237474"/>
              <a:gd name="connsiteX45" fmla="*/ 8139997 w 12192000"/>
              <a:gd name="connsiteY45" fmla="*/ 1282713 h 2237474"/>
              <a:gd name="connsiteX46" fmla="*/ 8074238 w 12192000"/>
              <a:gd name="connsiteY46" fmla="*/ 1301895 h 2237474"/>
              <a:gd name="connsiteX47" fmla="*/ 7942099 w 12192000"/>
              <a:gd name="connsiteY47" fmla="*/ 1336332 h 2237474"/>
              <a:gd name="connsiteX48" fmla="*/ 7902328 w 12192000"/>
              <a:gd name="connsiteY48" fmla="*/ 1345865 h 2237474"/>
              <a:gd name="connsiteX49" fmla="*/ 7840612 w 12192000"/>
              <a:gd name="connsiteY49" fmla="*/ 1369373 h 2237474"/>
              <a:gd name="connsiteX50" fmla="*/ 7786819 w 12192000"/>
              <a:gd name="connsiteY50" fmla="*/ 1378970 h 2237474"/>
              <a:gd name="connsiteX51" fmla="*/ 7548172 w 12192000"/>
              <a:gd name="connsiteY51" fmla="*/ 1417460 h 2237474"/>
              <a:gd name="connsiteX52" fmla="*/ 7483437 w 12192000"/>
              <a:gd name="connsiteY52" fmla="*/ 1478152 h 2237474"/>
              <a:gd name="connsiteX53" fmla="*/ 7377870 w 12192000"/>
              <a:gd name="connsiteY53" fmla="*/ 1523319 h 2237474"/>
              <a:gd name="connsiteX54" fmla="*/ 7230737 w 12192000"/>
              <a:gd name="connsiteY54" fmla="*/ 1562633 h 2237474"/>
              <a:gd name="connsiteX55" fmla="*/ 7224458 w 12192000"/>
              <a:gd name="connsiteY55" fmla="*/ 1573008 h 2237474"/>
              <a:gd name="connsiteX56" fmla="*/ 7183121 w 12192000"/>
              <a:gd name="connsiteY56" fmla="*/ 1595162 h 2237474"/>
              <a:gd name="connsiteX57" fmla="*/ 7164601 w 12192000"/>
              <a:gd name="connsiteY57" fmla="*/ 1606490 h 2237474"/>
              <a:gd name="connsiteX58" fmla="*/ 7031309 w 12192000"/>
              <a:gd name="connsiteY58" fmla="*/ 1619451 h 2237474"/>
              <a:gd name="connsiteX59" fmla="*/ 6900177 w 12192000"/>
              <a:gd name="connsiteY59" fmla="*/ 1636016 h 2237474"/>
              <a:gd name="connsiteX60" fmla="*/ 6795372 w 12192000"/>
              <a:gd name="connsiteY60" fmla="*/ 1644845 h 2237474"/>
              <a:gd name="connsiteX61" fmla="*/ 6692251 w 12192000"/>
              <a:gd name="connsiteY61" fmla="*/ 1656357 h 2237474"/>
              <a:gd name="connsiteX62" fmla="*/ 6655235 w 12192000"/>
              <a:gd name="connsiteY62" fmla="*/ 1661869 h 2237474"/>
              <a:gd name="connsiteX63" fmla="*/ 6554894 w 12192000"/>
              <a:gd name="connsiteY63" fmla="*/ 1664428 h 2237474"/>
              <a:gd name="connsiteX64" fmla="*/ 6516595 w 12192000"/>
              <a:gd name="connsiteY64" fmla="*/ 1667475 h 2237474"/>
              <a:gd name="connsiteX65" fmla="*/ 6508541 w 12192000"/>
              <a:gd name="connsiteY65" fmla="*/ 1668757 h 2237474"/>
              <a:gd name="connsiteX66" fmla="*/ 6471012 w 12192000"/>
              <a:gd name="connsiteY66" fmla="*/ 1678604 h 2237474"/>
              <a:gd name="connsiteX67" fmla="*/ 6364035 w 12192000"/>
              <a:gd name="connsiteY67" fmla="*/ 1667683 h 2237474"/>
              <a:gd name="connsiteX68" fmla="*/ 6280959 w 12192000"/>
              <a:gd name="connsiteY68" fmla="*/ 1689329 h 2237474"/>
              <a:gd name="connsiteX69" fmla="*/ 6243319 w 12192000"/>
              <a:gd name="connsiteY69" fmla="*/ 1695560 h 2237474"/>
              <a:gd name="connsiteX70" fmla="*/ 6098321 w 12192000"/>
              <a:gd name="connsiteY70" fmla="*/ 1721646 h 2237474"/>
              <a:gd name="connsiteX71" fmla="*/ 5880652 w 12192000"/>
              <a:gd name="connsiteY71" fmla="*/ 1779643 h 2237474"/>
              <a:gd name="connsiteX72" fmla="*/ 5785959 w 12192000"/>
              <a:gd name="connsiteY72" fmla="*/ 1775307 h 2237474"/>
              <a:gd name="connsiteX73" fmla="*/ 5643534 w 12192000"/>
              <a:gd name="connsiteY73" fmla="*/ 1802919 h 2237474"/>
              <a:gd name="connsiteX74" fmla="*/ 5518799 w 12192000"/>
              <a:gd name="connsiteY74" fmla="*/ 1818312 h 2237474"/>
              <a:gd name="connsiteX75" fmla="*/ 5505014 w 12192000"/>
              <a:gd name="connsiteY75" fmla="*/ 1819259 h 2237474"/>
              <a:gd name="connsiteX76" fmla="*/ 5453307 w 12192000"/>
              <a:gd name="connsiteY76" fmla="*/ 1815450 h 2237474"/>
              <a:gd name="connsiteX77" fmla="*/ 5221533 w 12192000"/>
              <a:gd name="connsiteY77" fmla="*/ 1846950 h 2237474"/>
              <a:gd name="connsiteX78" fmla="*/ 5149802 w 12192000"/>
              <a:gd name="connsiteY78" fmla="*/ 1844846 h 2237474"/>
              <a:gd name="connsiteX79" fmla="*/ 5114927 w 12192000"/>
              <a:gd name="connsiteY79" fmla="*/ 1847827 h 2237474"/>
              <a:gd name="connsiteX80" fmla="*/ 5108970 w 12192000"/>
              <a:gd name="connsiteY80" fmla="*/ 1847935 h 2237474"/>
              <a:gd name="connsiteX81" fmla="*/ 5067961 w 12192000"/>
              <a:gd name="connsiteY81" fmla="*/ 1845917 h 2237474"/>
              <a:gd name="connsiteX82" fmla="*/ 5007075 w 12192000"/>
              <a:gd name="connsiteY82" fmla="*/ 1838626 h 2237474"/>
              <a:gd name="connsiteX83" fmla="*/ 4944087 w 12192000"/>
              <a:gd name="connsiteY83" fmla="*/ 1823332 h 2237474"/>
              <a:gd name="connsiteX84" fmla="*/ 4907662 w 12192000"/>
              <a:gd name="connsiteY84" fmla="*/ 1816900 h 2237474"/>
              <a:gd name="connsiteX85" fmla="*/ 4882386 w 12192000"/>
              <a:gd name="connsiteY85" fmla="*/ 1809844 h 2237474"/>
              <a:gd name="connsiteX86" fmla="*/ 4811440 w 12192000"/>
              <a:gd name="connsiteY86" fmla="*/ 1804655 h 2237474"/>
              <a:gd name="connsiteX87" fmla="*/ 4691075 w 12192000"/>
              <a:gd name="connsiteY87" fmla="*/ 1801389 h 2237474"/>
              <a:gd name="connsiteX88" fmla="*/ 4640313 w 12192000"/>
              <a:gd name="connsiteY88" fmla="*/ 1784307 h 2237474"/>
              <a:gd name="connsiteX89" fmla="*/ 4536503 w 12192000"/>
              <a:gd name="connsiteY89" fmla="*/ 1785334 h 2237474"/>
              <a:gd name="connsiteX90" fmla="*/ 4513724 w 12192000"/>
              <a:gd name="connsiteY90" fmla="*/ 1791996 h 2237474"/>
              <a:gd name="connsiteX91" fmla="*/ 4459810 w 12192000"/>
              <a:gd name="connsiteY91" fmla="*/ 1797886 h 2237474"/>
              <a:gd name="connsiteX92" fmla="*/ 4379064 w 12192000"/>
              <a:gd name="connsiteY92" fmla="*/ 1817177 h 2237474"/>
              <a:gd name="connsiteX93" fmla="*/ 4290981 w 12192000"/>
              <a:gd name="connsiteY93" fmla="*/ 1839677 h 2237474"/>
              <a:gd name="connsiteX94" fmla="*/ 4238372 w 12192000"/>
              <a:gd name="connsiteY94" fmla="*/ 1851480 h 2237474"/>
              <a:gd name="connsiteX95" fmla="*/ 4232517 w 12192000"/>
              <a:gd name="connsiteY95" fmla="*/ 1852567 h 2237474"/>
              <a:gd name="connsiteX96" fmla="*/ 4191732 w 12192000"/>
              <a:gd name="connsiteY96" fmla="*/ 1857328 h 2237474"/>
              <a:gd name="connsiteX97" fmla="*/ 4065532 w 12192000"/>
              <a:gd name="connsiteY97" fmla="*/ 1855477 h 2237474"/>
              <a:gd name="connsiteX98" fmla="*/ 4028460 w 12192000"/>
              <a:gd name="connsiteY98" fmla="*/ 1855137 h 2237474"/>
              <a:gd name="connsiteX99" fmla="*/ 4002267 w 12192000"/>
              <a:gd name="connsiteY99" fmla="*/ 1852352 h 2237474"/>
              <a:gd name="connsiteX100" fmla="*/ 3931396 w 12192000"/>
              <a:gd name="connsiteY100" fmla="*/ 1858915 h 2237474"/>
              <a:gd name="connsiteX101" fmla="*/ 3812162 w 12192000"/>
              <a:gd name="connsiteY101" fmla="*/ 1875501 h 2237474"/>
              <a:gd name="connsiteX102" fmla="*/ 3758105 w 12192000"/>
              <a:gd name="connsiteY102" fmla="*/ 1871856 h 2237474"/>
              <a:gd name="connsiteX103" fmla="*/ 3715896 w 12192000"/>
              <a:gd name="connsiteY103" fmla="*/ 1881552 h 2237474"/>
              <a:gd name="connsiteX104" fmla="*/ 3567259 w 12192000"/>
              <a:gd name="connsiteY104" fmla="*/ 1893482 h 2237474"/>
              <a:gd name="connsiteX105" fmla="*/ 3405770 w 12192000"/>
              <a:gd name="connsiteY105" fmla="*/ 1904591 h 2237474"/>
              <a:gd name="connsiteX106" fmla="*/ 3280097 w 12192000"/>
              <a:gd name="connsiteY106" fmla="*/ 1919610 h 2237474"/>
              <a:gd name="connsiteX107" fmla="*/ 3123424 w 12192000"/>
              <a:gd name="connsiteY107" fmla="*/ 1952930 h 2237474"/>
              <a:gd name="connsiteX108" fmla="*/ 3009910 w 12192000"/>
              <a:gd name="connsiteY108" fmla="*/ 1957866 h 2237474"/>
              <a:gd name="connsiteX109" fmla="*/ 2995934 w 12192000"/>
              <a:gd name="connsiteY109" fmla="*/ 1967085 h 2237474"/>
              <a:gd name="connsiteX110" fmla="*/ 2942858 w 12192000"/>
              <a:gd name="connsiteY110" fmla="*/ 1981367 h 2237474"/>
              <a:gd name="connsiteX111" fmla="*/ 2875436 w 12192000"/>
              <a:gd name="connsiteY111" fmla="*/ 1996977 h 2237474"/>
              <a:gd name="connsiteX112" fmla="*/ 2874892 w 12192000"/>
              <a:gd name="connsiteY112" fmla="*/ 1996085 h 2237474"/>
              <a:gd name="connsiteX113" fmla="*/ 2843662 w 12192000"/>
              <a:gd name="connsiteY113" fmla="*/ 1992498 h 2237474"/>
              <a:gd name="connsiteX114" fmla="*/ 2718916 w 12192000"/>
              <a:gd name="connsiteY114" fmla="*/ 1990867 h 2237474"/>
              <a:gd name="connsiteX115" fmla="*/ 2713522 w 12192000"/>
              <a:gd name="connsiteY115" fmla="*/ 1990173 h 2237474"/>
              <a:gd name="connsiteX116" fmla="*/ 2578178 w 12192000"/>
              <a:gd name="connsiteY116" fmla="*/ 1990531 h 2237474"/>
              <a:gd name="connsiteX117" fmla="*/ 2476147 w 12192000"/>
              <a:gd name="connsiteY117" fmla="*/ 1998305 h 2237474"/>
              <a:gd name="connsiteX118" fmla="*/ 2373568 w 12192000"/>
              <a:gd name="connsiteY118" fmla="*/ 2003219 h 2237474"/>
              <a:gd name="connsiteX119" fmla="*/ 2287219 w 12192000"/>
              <a:gd name="connsiteY119" fmla="*/ 1998750 h 2237474"/>
              <a:gd name="connsiteX120" fmla="*/ 2243069 w 12192000"/>
              <a:gd name="connsiteY120" fmla="*/ 2005321 h 2237474"/>
              <a:gd name="connsiteX121" fmla="*/ 2164831 w 12192000"/>
              <a:gd name="connsiteY121" fmla="*/ 2010143 h 2237474"/>
              <a:gd name="connsiteX122" fmla="*/ 2085228 w 12192000"/>
              <a:gd name="connsiteY122" fmla="*/ 2046431 h 2237474"/>
              <a:gd name="connsiteX123" fmla="*/ 2058061 w 12192000"/>
              <a:gd name="connsiteY123" fmla="*/ 2047942 h 2237474"/>
              <a:gd name="connsiteX124" fmla="*/ 2042244 w 12192000"/>
              <a:gd name="connsiteY124" fmla="*/ 2055560 h 2237474"/>
              <a:gd name="connsiteX125" fmla="*/ 1877728 w 12192000"/>
              <a:gd name="connsiteY125" fmla="*/ 2101004 h 2237474"/>
              <a:gd name="connsiteX126" fmla="*/ 1759056 w 12192000"/>
              <a:gd name="connsiteY126" fmla="*/ 2125608 h 2237474"/>
              <a:gd name="connsiteX127" fmla="*/ 1637948 w 12192000"/>
              <a:gd name="connsiteY127" fmla="*/ 2172597 h 2237474"/>
              <a:gd name="connsiteX128" fmla="*/ 1434549 w 12192000"/>
              <a:gd name="connsiteY128" fmla="*/ 2234522 h 2237474"/>
              <a:gd name="connsiteX129" fmla="*/ 1398481 w 12192000"/>
              <a:gd name="connsiteY129" fmla="*/ 2237074 h 2237474"/>
              <a:gd name="connsiteX130" fmla="*/ 1398407 w 12192000"/>
              <a:gd name="connsiteY130" fmla="*/ 2237095 h 2237474"/>
              <a:gd name="connsiteX131" fmla="*/ 1370962 w 12192000"/>
              <a:gd name="connsiteY131" fmla="*/ 2237474 h 2237474"/>
              <a:gd name="connsiteX132" fmla="*/ 1356367 w 12192000"/>
              <a:gd name="connsiteY132" fmla="*/ 2235089 h 2237474"/>
              <a:gd name="connsiteX133" fmla="*/ 1324828 w 12192000"/>
              <a:gd name="connsiteY133" fmla="*/ 2231968 h 2237474"/>
              <a:gd name="connsiteX134" fmla="*/ 1279765 w 12192000"/>
              <a:gd name="connsiteY134" fmla="*/ 2229639 h 2237474"/>
              <a:gd name="connsiteX135" fmla="*/ 1195347 w 12192000"/>
              <a:gd name="connsiteY135" fmla="*/ 2212354 h 2237474"/>
              <a:gd name="connsiteX136" fmla="*/ 970251 w 12192000"/>
              <a:gd name="connsiteY136" fmla="*/ 2221029 h 2237474"/>
              <a:gd name="connsiteX137" fmla="*/ 812914 w 12192000"/>
              <a:gd name="connsiteY137" fmla="*/ 2202752 h 2237474"/>
              <a:gd name="connsiteX138" fmla="*/ 800195 w 12192000"/>
              <a:gd name="connsiteY138" fmla="*/ 2209407 h 2237474"/>
              <a:gd name="connsiteX139" fmla="*/ 784978 w 12192000"/>
              <a:gd name="connsiteY139" fmla="*/ 2212360 h 2237474"/>
              <a:gd name="connsiteX140" fmla="*/ 669923 w 12192000"/>
              <a:gd name="connsiteY140" fmla="*/ 2211682 h 2237474"/>
              <a:gd name="connsiteX141" fmla="*/ 648680 w 12192000"/>
              <a:gd name="connsiteY141" fmla="*/ 2206229 h 2237474"/>
              <a:gd name="connsiteX142" fmla="*/ 597225 w 12192000"/>
              <a:gd name="connsiteY142" fmla="*/ 2180999 h 2237474"/>
              <a:gd name="connsiteX143" fmla="*/ 558449 w 12192000"/>
              <a:gd name="connsiteY143" fmla="*/ 2182346 h 2237474"/>
              <a:gd name="connsiteX144" fmla="*/ 550517 w 12192000"/>
              <a:gd name="connsiteY144" fmla="*/ 2182060 h 2237474"/>
              <a:gd name="connsiteX145" fmla="*/ 550309 w 12192000"/>
              <a:gd name="connsiteY145" fmla="*/ 2181825 h 2237474"/>
              <a:gd name="connsiteX146" fmla="*/ 520671 w 12192000"/>
              <a:gd name="connsiteY146" fmla="*/ 2180980 h 2237474"/>
              <a:gd name="connsiteX147" fmla="*/ 515024 w 12192000"/>
              <a:gd name="connsiteY147" fmla="*/ 2179258 h 2237474"/>
              <a:gd name="connsiteX148" fmla="*/ 413835 w 12192000"/>
              <a:gd name="connsiteY148" fmla="*/ 2156783 h 2237474"/>
              <a:gd name="connsiteX149" fmla="*/ 376513 w 12192000"/>
              <a:gd name="connsiteY149" fmla="*/ 2154014 h 2237474"/>
              <a:gd name="connsiteX150" fmla="*/ 273386 w 12192000"/>
              <a:gd name="connsiteY150" fmla="*/ 2142551 h 2237474"/>
              <a:gd name="connsiteX151" fmla="*/ 169207 w 12192000"/>
              <a:gd name="connsiteY151" fmla="*/ 2128100 h 2237474"/>
              <a:gd name="connsiteX152" fmla="*/ 93149 w 12192000"/>
              <a:gd name="connsiteY152" fmla="*/ 2105324 h 2237474"/>
              <a:gd name="connsiteX153" fmla="*/ 88109 w 12192000"/>
              <a:gd name="connsiteY153" fmla="*/ 2106704 h 2237474"/>
              <a:gd name="connsiteX154" fmla="*/ 80022 w 12192000"/>
              <a:gd name="connsiteY154" fmla="*/ 2107254 h 2237474"/>
              <a:gd name="connsiteX155" fmla="*/ 72352 w 12192000"/>
              <a:gd name="connsiteY155" fmla="*/ 2107991 h 2237474"/>
              <a:gd name="connsiteX156" fmla="*/ 37645 w 12192000"/>
              <a:gd name="connsiteY156" fmla="*/ 2115401 h 2237474"/>
              <a:gd name="connsiteX157" fmla="*/ 4572 w 12192000"/>
              <a:gd name="connsiteY157" fmla="*/ 2111091 h 2237474"/>
              <a:gd name="connsiteX158" fmla="*/ 0 w 12192000"/>
              <a:gd name="connsiteY158" fmla="*/ 2110468 h 2237474"/>
              <a:gd name="connsiteX159" fmla="*/ 0 w 12192000"/>
              <a:gd name="connsiteY159"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20512 w 12192000"/>
              <a:gd name="connsiteY6" fmla="*/ 745392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46594 w 12192000"/>
              <a:gd name="connsiteY12" fmla="*/ 765069 h 2237474"/>
              <a:gd name="connsiteX13" fmla="*/ 10739478 w 12192000"/>
              <a:gd name="connsiteY13" fmla="*/ 776841 h 2237474"/>
              <a:gd name="connsiteX14" fmla="*/ 10458762 w 12192000"/>
              <a:gd name="connsiteY14" fmla="*/ 755400 h 2237474"/>
              <a:gd name="connsiteX15" fmla="*/ 10211200 w 12192000"/>
              <a:gd name="connsiteY15" fmla="*/ 767513 h 2237474"/>
              <a:gd name="connsiteX16" fmla="*/ 10167995 w 12192000"/>
              <a:gd name="connsiteY16" fmla="*/ 760843 h 2237474"/>
              <a:gd name="connsiteX17" fmla="*/ 9997044 w 12192000"/>
              <a:gd name="connsiteY17" fmla="*/ 780129 h 2237474"/>
              <a:gd name="connsiteX18" fmla="*/ 9943887 w 12192000"/>
              <a:gd name="connsiteY18" fmla="*/ 804141 h 2237474"/>
              <a:gd name="connsiteX19" fmla="*/ 9918248 w 12192000"/>
              <a:gd name="connsiteY19" fmla="*/ 816628 h 2237474"/>
              <a:gd name="connsiteX20" fmla="*/ 9767091 w 12192000"/>
              <a:gd name="connsiteY20" fmla="*/ 870550 h 2237474"/>
              <a:gd name="connsiteX21" fmla="*/ 9683005 w 12192000"/>
              <a:gd name="connsiteY21" fmla="*/ 894128 h 2237474"/>
              <a:gd name="connsiteX22" fmla="*/ 9594438 w 12192000"/>
              <a:gd name="connsiteY22" fmla="*/ 919051 h 2237474"/>
              <a:gd name="connsiteX23" fmla="*/ 9544189 w 12192000"/>
              <a:gd name="connsiteY23" fmla="*/ 938966 h 2237474"/>
              <a:gd name="connsiteX24" fmla="*/ 9500499 w 12192000"/>
              <a:gd name="connsiteY24" fmla="*/ 954680 h 2237474"/>
              <a:gd name="connsiteX25" fmla="*/ 9428195 w 12192000"/>
              <a:gd name="connsiteY25" fmla="*/ 986225 h 2237474"/>
              <a:gd name="connsiteX26" fmla="*/ 9410017 w 12192000"/>
              <a:gd name="connsiteY26" fmla="*/ 993931 h 2237474"/>
              <a:gd name="connsiteX27" fmla="*/ 9392919 w 12192000"/>
              <a:gd name="connsiteY27" fmla="*/ 994656 h 2237474"/>
              <a:gd name="connsiteX28" fmla="*/ 9268019 w 12192000"/>
              <a:gd name="connsiteY28" fmla="*/ 1007442 h 2237474"/>
              <a:gd name="connsiteX29" fmla="*/ 9234662 w 12192000"/>
              <a:gd name="connsiteY29" fmla="*/ 1023056 h 2237474"/>
              <a:gd name="connsiteX30" fmla="*/ 9181033 w 12192000"/>
              <a:gd name="connsiteY30" fmla="*/ 1037921 h 2237474"/>
              <a:gd name="connsiteX31" fmla="*/ 9155969 w 12192000"/>
              <a:gd name="connsiteY31" fmla="*/ 1046804 h 2237474"/>
              <a:gd name="connsiteX32" fmla="*/ 9133985 w 12192000"/>
              <a:gd name="connsiteY32" fmla="*/ 1046450 h 2237474"/>
              <a:gd name="connsiteX33" fmla="*/ 9003462 w 12192000"/>
              <a:gd name="connsiteY33" fmla="*/ 1042406 h 2237474"/>
              <a:gd name="connsiteX34" fmla="*/ 8968445 w 12192000"/>
              <a:gd name="connsiteY34" fmla="*/ 1052169 h 2237474"/>
              <a:gd name="connsiteX35" fmla="*/ 8886001 w 12192000"/>
              <a:gd name="connsiteY35" fmla="*/ 1067468 h 2237474"/>
              <a:gd name="connsiteX36" fmla="*/ 8838610 w 12192000"/>
              <a:gd name="connsiteY36" fmla="*/ 1075091 h 2237474"/>
              <a:gd name="connsiteX37" fmla="*/ 8750383 w 12192000"/>
              <a:gd name="connsiteY37" fmla="*/ 1097387 h 2237474"/>
              <a:gd name="connsiteX38" fmla="*/ 8665605 w 12192000"/>
              <a:gd name="connsiteY38" fmla="*/ 1110791 h 2237474"/>
              <a:gd name="connsiteX39" fmla="*/ 8584946 w 12192000"/>
              <a:gd name="connsiteY39" fmla="*/ 1135226 h 2237474"/>
              <a:gd name="connsiteX40" fmla="*/ 8419755 w 12192000"/>
              <a:gd name="connsiteY40" fmla="*/ 1216260 h 2237474"/>
              <a:gd name="connsiteX41" fmla="*/ 8411626 w 12192000"/>
              <a:gd name="connsiteY41" fmla="*/ 1214397 h 2237474"/>
              <a:gd name="connsiteX42" fmla="*/ 8363469 w 12192000"/>
              <a:gd name="connsiteY42" fmla="*/ 1246658 h 2237474"/>
              <a:gd name="connsiteX43" fmla="*/ 8275497 w 12192000"/>
              <a:gd name="connsiteY43" fmla="*/ 1264396 h 2237474"/>
              <a:gd name="connsiteX44" fmla="*/ 8206287 w 12192000"/>
              <a:gd name="connsiteY44" fmla="*/ 1273060 h 2237474"/>
              <a:gd name="connsiteX45" fmla="*/ 8139997 w 12192000"/>
              <a:gd name="connsiteY45" fmla="*/ 1282713 h 2237474"/>
              <a:gd name="connsiteX46" fmla="*/ 8074238 w 12192000"/>
              <a:gd name="connsiteY46" fmla="*/ 1301895 h 2237474"/>
              <a:gd name="connsiteX47" fmla="*/ 7942099 w 12192000"/>
              <a:gd name="connsiteY47" fmla="*/ 1336332 h 2237474"/>
              <a:gd name="connsiteX48" fmla="*/ 7902328 w 12192000"/>
              <a:gd name="connsiteY48" fmla="*/ 1345865 h 2237474"/>
              <a:gd name="connsiteX49" fmla="*/ 7840612 w 12192000"/>
              <a:gd name="connsiteY49" fmla="*/ 1369373 h 2237474"/>
              <a:gd name="connsiteX50" fmla="*/ 7786819 w 12192000"/>
              <a:gd name="connsiteY50" fmla="*/ 1378970 h 2237474"/>
              <a:gd name="connsiteX51" fmla="*/ 7548172 w 12192000"/>
              <a:gd name="connsiteY51" fmla="*/ 1417460 h 2237474"/>
              <a:gd name="connsiteX52" fmla="*/ 7483437 w 12192000"/>
              <a:gd name="connsiteY52" fmla="*/ 1478152 h 2237474"/>
              <a:gd name="connsiteX53" fmla="*/ 7377870 w 12192000"/>
              <a:gd name="connsiteY53" fmla="*/ 1523319 h 2237474"/>
              <a:gd name="connsiteX54" fmla="*/ 7230737 w 12192000"/>
              <a:gd name="connsiteY54" fmla="*/ 1562633 h 2237474"/>
              <a:gd name="connsiteX55" fmla="*/ 7224458 w 12192000"/>
              <a:gd name="connsiteY55" fmla="*/ 1573008 h 2237474"/>
              <a:gd name="connsiteX56" fmla="*/ 7183121 w 12192000"/>
              <a:gd name="connsiteY56" fmla="*/ 1595162 h 2237474"/>
              <a:gd name="connsiteX57" fmla="*/ 7164601 w 12192000"/>
              <a:gd name="connsiteY57" fmla="*/ 1606490 h 2237474"/>
              <a:gd name="connsiteX58" fmla="*/ 7031309 w 12192000"/>
              <a:gd name="connsiteY58" fmla="*/ 1619451 h 2237474"/>
              <a:gd name="connsiteX59" fmla="*/ 6900177 w 12192000"/>
              <a:gd name="connsiteY59" fmla="*/ 1636016 h 2237474"/>
              <a:gd name="connsiteX60" fmla="*/ 6795372 w 12192000"/>
              <a:gd name="connsiteY60" fmla="*/ 1644845 h 2237474"/>
              <a:gd name="connsiteX61" fmla="*/ 6692251 w 12192000"/>
              <a:gd name="connsiteY61" fmla="*/ 1656357 h 2237474"/>
              <a:gd name="connsiteX62" fmla="*/ 6655235 w 12192000"/>
              <a:gd name="connsiteY62" fmla="*/ 1661869 h 2237474"/>
              <a:gd name="connsiteX63" fmla="*/ 6554894 w 12192000"/>
              <a:gd name="connsiteY63" fmla="*/ 1664428 h 2237474"/>
              <a:gd name="connsiteX64" fmla="*/ 6516595 w 12192000"/>
              <a:gd name="connsiteY64" fmla="*/ 1667475 h 2237474"/>
              <a:gd name="connsiteX65" fmla="*/ 6508541 w 12192000"/>
              <a:gd name="connsiteY65" fmla="*/ 1668757 h 2237474"/>
              <a:gd name="connsiteX66" fmla="*/ 6471012 w 12192000"/>
              <a:gd name="connsiteY66" fmla="*/ 1678604 h 2237474"/>
              <a:gd name="connsiteX67" fmla="*/ 6364035 w 12192000"/>
              <a:gd name="connsiteY67" fmla="*/ 1667683 h 2237474"/>
              <a:gd name="connsiteX68" fmla="*/ 6280959 w 12192000"/>
              <a:gd name="connsiteY68" fmla="*/ 1689329 h 2237474"/>
              <a:gd name="connsiteX69" fmla="*/ 6243319 w 12192000"/>
              <a:gd name="connsiteY69" fmla="*/ 1695560 h 2237474"/>
              <a:gd name="connsiteX70" fmla="*/ 6098321 w 12192000"/>
              <a:gd name="connsiteY70" fmla="*/ 1721646 h 2237474"/>
              <a:gd name="connsiteX71" fmla="*/ 5880652 w 12192000"/>
              <a:gd name="connsiteY71" fmla="*/ 1779643 h 2237474"/>
              <a:gd name="connsiteX72" fmla="*/ 5785959 w 12192000"/>
              <a:gd name="connsiteY72" fmla="*/ 1775307 h 2237474"/>
              <a:gd name="connsiteX73" fmla="*/ 5643534 w 12192000"/>
              <a:gd name="connsiteY73" fmla="*/ 1802919 h 2237474"/>
              <a:gd name="connsiteX74" fmla="*/ 5518799 w 12192000"/>
              <a:gd name="connsiteY74" fmla="*/ 1818312 h 2237474"/>
              <a:gd name="connsiteX75" fmla="*/ 5505014 w 12192000"/>
              <a:gd name="connsiteY75" fmla="*/ 1819259 h 2237474"/>
              <a:gd name="connsiteX76" fmla="*/ 5453307 w 12192000"/>
              <a:gd name="connsiteY76" fmla="*/ 1815450 h 2237474"/>
              <a:gd name="connsiteX77" fmla="*/ 5221533 w 12192000"/>
              <a:gd name="connsiteY77" fmla="*/ 1846950 h 2237474"/>
              <a:gd name="connsiteX78" fmla="*/ 5149802 w 12192000"/>
              <a:gd name="connsiteY78" fmla="*/ 1844846 h 2237474"/>
              <a:gd name="connsiteX79" fmla="*/ 5114927 w 12192000"/>
              <a:gd name="connsiteY79" fmla="*/ 1847827 h 2237474"/>
              <a:gd name="connsiteX80" fmla="*/ 5108970 w 12192000"/>
              <a:gd name="connsiteY80" fmla="*/ 1847935 h 2237474"/>
              <a:gd name="connsiteX81" fmla="*/ 5067961 w 12192000"/>
              <a:gd name="connsiteY81" fmla="*/ 1845917 h 2237474"/>
              <a:gd name="connsiteX82" fmla="*/ 5007075 w 12192000"/>
              <a:gd name="connsiteY82" fmla="*/ 1838626 h 2237474"/>
              <a:gd name="connsiteX83" fmla="*/ 4944087 w 12192000"/>
              <a:gd name="connsiteY83" fmla="*/ 1823332 h 2237474"/>
              <a:gd name="connsiteX84" fmla="*/ 4907662 w 12192000"/>
              <a:gd name="connsiteY84" fmla="*/ 1816900 h 2237474"/>
              <a:gd name="connsiteX85" fmla="*/ 4882386 w 12192000"/>
              <a:gd name="connsiteY85" fmla="*/ 1809844 h 2237474"/>
              <a:gd name="connsiteX86" fmla="*/ 4811440 w 12192000"/>
              <a:gd name="connsiteY86" fmla="*/ 1804655 h 2237474"/>
              <a:gd name="connsiteX87" fmla="*/ 4691075 w 12192000"/>
              <a:gd name="connsiteY87" fmla="*/ 1801389 h 2237474"/>
              <a:gd name="connsiteX88" fmla="*/ 4640313 w 12192000"/>
              <a:gd name="connsiteY88" fmla="*/ 1784307 h 2237474"/>
              <a:gd name="connsiteX89" fmla="*/ 4536503 w 12192000"/>
              <a:gd name="connsiteY89" fmla="*/ 1785334 h 2237474"/>
              <a:gd name="connsiteX90" fmla="*/ 4513724 w 12192000"/>
              <a:gd name="connsiteY90" fmla="*/ 1791996 h 2237474"/>
              <a:gd name="connsiteX91" fmla="*/ 4459810 w 12192000"/>
              <a:gd name="connsiteY91" fmla="*/ 1797886 h 2237474"/>
              <a:gd name="connsiteX92" fmla="*/ 4379064 w 12192000"/>
              <a:gd name="connsiteY92" fmla="*/ 1817177 h 2237474"/>
              <a:gd name="connsiteX93" fmla="*/ 4290981 w 12192000"/>
              <a:gd name="connsiteY93" fmla="*/ 1839677 h 2237474"/>
              <a:gd name="connsiteX94" fmla="*/ 4238372 w 12192000"/>
              <a:gd name="connsiteY94" fmla="*/ 1851480 h 2237474"/>
              <a:gd name="connsiteX95" fmla="*/ 4232517 w 12192000"/>
              <a:gd name="connsiteY95" fmla="*/ 1852567 h 2237474"/>
              <a:gd name="connsiteX96" fmla="*/ 4191732 w 12192000"/>
              <a:gd name="connsiteY96" fmla="*/ 1857328 h 2237474"/>
              <a:gd name="connsiteX97" fmla="*/ 4065532 w 12192000"/>
              <a:gd name="connsiteY97" fmla="*/ 1855477 h 2237474"/>
              <a:gd name="connsiteX98" fmla="*/ 4028460 w 12192000"/>
              <a:gd name="connsiteY98" fmla="*/ 1855137 h 2237474"/>
              <a:gd name="connsiteX99" fmla="*/ 4002267 w 12192000"/>
              <a:gd name="connsiteY99" fmla="*/ 1852352 h 2237474"/>
              <a:gd name="connsiteX100" fmla="*/ 3931396 w 12192000"/>
              <a:gd name="connsiteY100" fmla="*/ 1858915 h 2237474"/>
              <a:gd name="connsiteX101" fmla="*/ 3812162 w 12192000"/>
              <a:gd name="connsiteY101" fmla="*/ 1875501 h 2237474"/>
              <a:gd name="connsiteX102" fmla="*/ 3758105 w 12192000"/>
              <a:gd name="connsiteY102" fmla="*/ 1871856 h 2237474"/>
              <a:gd name="connsiteX103" fmla="*/ 3715896 w 12192000"/>
              <a:gd name="connsiteY103" fmla="*/ 1881552 h 2237474"/>
              <a:gd name="connsiteX104" fmla="*/ 3567259 w 12192000"/>
              <a:gd name="connsiteY104" fmla="*/ 1893482 h 2237474"/>
              <a:gd name="connsiteX105" fmla="*/ 3405770 w 12192000"/>
              <a:gd name="connsiteY105" fmla="*/ 1904591 h 2237474"/>
              <a:gd name="connsiteX106" fmla="*/ 3280097 w 12192000"/>
              <a:gd name="connsiteY106" fmla="*/ 1919610 h 2237474"/>
              <a:gd name="connsiteX107" fmla="*/ 3123424 w 12192000"/>
              <a:gd name="connsiteY107" fmla="*/ 1952930 h 2237474"/>
              <a:gd name="connsiteX108" fmla="*/ 3009910 w 12192000"/>
              <a:gd name="connsiteY108" fmla="*/ 1957866 h 2237474"/>
              <a:gd name="connsiteX109" fmla="*/ 2995934 w 12192000"/>
              <a:gd name="connsiteY109" fmla="*/ 1967085 h 2237474"/>
              <a:gd name="connsiteX110" fmla="*/ 2942858 w 12192000"/>
              <a:gd name="connsiteY110" fmla="*/ 1981367 h 2237474"/>
              <a:gd name="connsiteX111" fmla="*/ 2875436 w 12192000"/>
              <a:gd name="connsiteY111" fmla="*/ 1996977 h 2237474"/>
              <a:gd name="connsiteX112" fmla="*/ 2874892 w 12192000"/>
              <a:gd name="connsiteY112" fmla="*/ 1996085 h 2237474"/>
              <a:gd name="connsiteX113" fmla="*/ 2843662 w 12192000"/>
              <a:gd name="connsiteY113" fmla="*/ 1992498 h 2237474"/>
              <a:gd name="connsiteX114" fmla="*/ 2718916 w 12192000"/>
              <a:gd name="connsiteY114" fmla="*/ 1990867 h 2237474"/>
              <a:gd name="connsiteX115" fmla="*/ 2713522 w 12192000"/>
              <a:gd name="connsiteY115" fmla="*/ 1990173 h 2237474"/>
              <a:gd name="connsiteX116" fmla="*/ 2578178 w 12192000"/>
              <a:gd name="connsiteY116" fmla="*/ 1990531 h 2237474"/>
              <a:gd name="connsiteX117" fmla="*/ 2476147 w 12192000"/>
              <a:gd name="connsiteY117" fmla="*/ 1998305 h 2237474"/>
              <a:gd name="connsiteX118" fmla="*/ 2373568 w 12192000"/>
              <a:gd name="connsiteY118" fmla="*/ 2003219 h 2237474"/>
              <a:gd name="connsiteX119" fmla="*/ 2287219 w 12192000"/>
              <a:gd name="connsiteY119" fmla="*/ 1998750 h 2237474"/>
              <a:gd name="connsiteX120" fmla="*/ 2243069 w 12192000"/>
              <a:gd name="connsiteY120" fmla="*/ 2005321 h 2237474"/>
              <a:gd name="connsiteX121" fmla="*/ 2164831 w 12192000"/>
              <a:gd name="connsiteY121" fmla="*/ 2010143 h 2237474"/>
              <a:gd name="connsiteX122" fmla="*/ 2085228 w 12192000"/>
              <a:gd name="connsiteY122" fmla="*/ 2046431 h 2237474"/>
              <a:gd name="connsiteX123" fmla="*/ 2058061 w 12192000"/>
              <a:gd name="connsiteY123" fmla="*/ 2047942 h 2237474"/>
              <a:gd name="connsiteX124" fmla="*/ 2042244 w 12192000"/>
              <a:gd name="connsiteY124" fmla="*/ 2055560 h 2237474"/>
              <a:gd name="connsiteX125" fmla="*/ 1877728 w 12192000"/>
              <a:gd name="connsiteY125" fmla="*/ 2101004 h 2237474"/>
              <a:gd name="connsiteX126" fmla="*/ 1759056 w 12192000"/>
              <a:gd name="connsiteY126" fmla="*/ 2125608 h 2237474"/>
              <a:gd name="connsiteX127" fmla="*/ 1637948 w 12192000"/>
              <a:gd name="connsiteY127" fmla="*/ 2172597 h 2237474"/>
              <a:gd name="connsiteX128" fmla="*/ 1434549 w 12192000"/>
              <a:gd name="connsiteY128" fmla="*/ 2234522 h 2237474"/>
              <a:gd name="connsiteX129" fmla="*/ 1398481 w 12192000"/>
              <a:gd name="connsiteY129" fmla="*/ 2237074 h 2237474"/>
              <a:gd name="connsiteX130" fmla="*/ 1398407 w 12192000"/>
              <a:gd name="connsiteY130" fmla="*/ 2237095 h 2237474"/>
              <a:gd name="connsiteX131" fmla="*/ 1370962 w 12192000"/>
              <a:gd name="connsiteY131" fmla="*/ 2237474 h 2237474"/>
              <a:gd name="connsiteX132" fmla="*/ 1356367 w 12192000"/>
              <a:gd name="connsiteY132" fmla="*/ 2235089 h 2237474"/>
              <a:gd name="connsiteX133" fmla="*/ 1324828 w 12192000"/>
              <a:gd name="connsiteY133" fmla="*/ 2231968 h 2237474"/>
              <a:gd name="connsiteX134" fmla="*/ 1279765 w 12192000"/>
              <a:gd name="connsiteY134" fmla="*/ 2229639 h 2237474"/>
              <a:gd name="connsiteX135" fmla="*/ 1195347 w 12192000"/>
              <a:gd name="connsiteY135" fmla="*/ 2212354 h 2237474"/>
              <a:gd name="connsiteX136" fmla="*/ 970251 w 12192000"/>
              <a:gd name="connsiteY136" fmla="*/ 2221029 h 2237474"/>
              <a:gd name="connsiteX137" fmla="*/ 812914 w 12192000"/>
              <a:gd name="connsiteY137" fmla="*/ 2202752 h 2237474"/>
              <a:gd name="connsiteX138" fmla="*/ 800195 w 12192000"/>
              <a:gd name="connsiteY138" fmla="*/ 2209407 h 2237474"/>
              <a:gd name="connsiteX139" fmla="*/ 784978 w 12192000"/>
              <a:gd name="connsiteY139" fmla="*/ 2212360 h 2237474"/>
              <a:gd name="connsiteX140" fmla="*/ 669923 w 12192000"/>
              <a:gd name="connsiteY140" fmla="*/ 2211682 h 2237474"/>
              <a:gd name="connsiteX141" fmla="*/ 648680 w 12192000"/>
              <a:gd name="connsiteY141" fmla="*/ 2206229 h 2237474"/>
              <a:gd name="connsiteX142" fmla="*/ 597225 w 12192000"/>
              <a:gd name="connsiteY142" fmla="*/ 2180999 h 2237474"/>
              <a:gd name="connsiteX143" fmla="*/ 558449 w 12192000"/>
              <a:gd name="connsiteY143" fmla="*/ 2182346 h 2237474"/>
              <a:gd name="connsiteX144" fmla="*/ 550517 w 12192000"/>
              <a:gd name="connsiteY144" fmla="*/ 2182060 h 2237474"/>
              <a:gd name="connsiteX145" fmla="*/ 550309 w 12192000"/>
              <a:gd name="connsiteY145" fmla="*/ 2181825 h 2237474"/>
              <a:gd name="connsiteX146" fmla="*/ 520671 w 12192000"/>
              <a:gd name="connsiteY146" fmla="*/ 2180980 h 2237474"/>
              <a:gd name="connsiteX147" fmla="*/ 515024 w 12192000"/>
              <a:gd name="connsiteY147" fmla="*/ 2179258 h 2237474"/>
              <a:gd name="connsiteX148" fmla="*/ 413835 w 12192000"/>
              <a:gd name="connsiteY148" fmla="*/ 2156783 h 2237474"/>
              <a:gd name="connsiteX149" fmla="*/ 376513 w 12192000"/>
              <a:gd name="connsiteY149" fmla="*/ 2154014 h 2237474"/>
              <a:gd name="connsiteX150" fmla="*/ 273386 w 12192000"/>
              <a:gd name="connsiteY150" fmla="*/ 2142551 h 2237474"/>
              <a:gd name="connsiteX151" fmla="*/ 169207 w 12192000"/>
              <a:gd name="connsiteY151" fmla="*/ 2128100 h 2237474"/>
              <a:gd name="connsiteX152" fmla="*/ 93149 w 12192000"/>
              <a:gd name="connsiteY152" fmla="*/ 2105324 h 2237474"/>
              <a:gd name="connsiteX153" fmla="*/ 80022 w 12192000"/>
              <a:gd name="connsiteY153" fmla="*/ 2107254 h 2237474"/>
              <a:gd name="connsiteX154" fmla="*/ 72352 w 12192000"/>
              <a:gd name="connsiteY154" fmla="*/ 2107991 h 2237474"/>
              <a:gd name="connsiteX155" fmla="*/ 37645 w 12192000"/>
              <a:gd name="connsiteY155" fmla="*/ 2115401 h 2237474"/>
              <a:gd name="connsiteX156" fmla="*/ 4572 w 12192000"/>
              <a:gd name="connsiteY156" fmla="*/ 2111091 h 2237474"/>
              <a:gd name="connsiteX157" fmla="*/ 0 w 12192000"/>
              <a:gd name="connsiteY157" fmla="*/ 2110468 h 2237474"/>
              <a:gd name="connsiteX158" fmla="*/ 0 w 12192000"/>
              <a:gd name="connsiteY158"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20512 w 12192000"/>
              <a:gd name="connsiteY6" fmla="*/ 745392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46594 w 12192000"/>
              <a:gd name="connsiteY12" fmla="*/ 765069 h 2237474"/>
              <a:gd name="connsiteX13" fmla="*/ 10739478 w 12192000"/>
              <a:gd name="connsiteY13" fmla="*/ 776841 h 2237474"/>
              <a:gd name="connsiteX14" fmla="*/ 10458762 w 12192000"/>
              <a:gd name="connsiteY14" fmla="*/ 755400 h 2237474"/>
              <a:gd name="connsiteX15" fmla="*/ 10211200 w 12192000"/>
              <a:gd name="connsiteY15" fmla="*/ 767513 h 2237474"/>
              <a:gd name="connsiteX16" fmla="*/ 10167995 w 12192000"/>
              <a:gd name="connsiteY16" fmla="*/ 760843 h 2237474"/>
              <a:gd name="connsiteX17" fmla="*/ 9997044 w 12192000"/>
              <a:gd name="connsiteY17" fmla="*/ 780129 h 2237474"/>
              <a:gd name="connsiteX18" fmla="*/ 9943887 w 12192000"/>
              <a:gd name="connsiteY18" fmla="*/ 804141 h 2237474"/>
              <a:gd name="connsiteX19" fmla="*/ 9918248 w 12192000"/>
              <a:gd name="connsiteY19" fmla="*/ 816628 h 2237474"/>
              <a:gd name="connsiteX20" fmla="*/ 9767091 w 12192000"/>
              <a:gd name="connsiteY20" fmla="*/ 870550 h 2237474"/>
              <a:gd name="connsiteX21" fmla="*/ 9683005 w 12192000"/>
              <a:gd name="connsiteY21" fmla="*/ 894128 h 2237474"/>
              <a:gd name="connsiteX22" fmla="*/ 9594438 w 12192000"/>
              <a:gd name="connsiteY22" fmla="*/ 919051 h 2237474"/>
              <a:gd name="connsiteX23" fmla="*/ 9544189 w 12192000"/>
              <a:gd name="connsiteY23" fmla="*/ 938966 h 2237474"/>
              <a:gd name="connsiteX24" fmla="*/ 9500499 w 12192000"/>
              <a:gd name="connsiteY24" fmla="*/ 954680 h 2237474"/>
              <a:gd name="connsiteX25" fmla="*/ 9428195 w 12192000"/>
              <a:gd name="connsiteY25" fmla="*/ 986225 h 2237474"/>
              <a:gd name="connsiteX26" fmla="*/ 9410017 w 12192000"/>
              <a:gd name="connsiteY26" fmla="*/ 993931 h 2237474"/>
              <a:gd name="connsiteX27" fmla="*/ 9392919 w 12192000"/>
              <a:gd name="connsiteY27" fmla="*/ 994656 h 2237474"/>
              <a:gd name="connsiteX28" fmla="*/ 9268019 w 12192000"/>
              <a:gd name="connsiteY28" fmla="*/ 1007442 h 2237474"/>
              <a:gd name="connsiteX29" fmla="*/ 9234662 w 12192000"/>
              <a:gd name="connsiteY29" fmla="*/ 1023056 h 2237474"/>
              <a:gd name="connsiteX30" fmla="*/ 9181033 w 12192000"/>
              <a:gd name="connsiteY30" fmla="*/ 1037921 h 2237474"/>
              <a:gd name="connsiteX31" fmla="*/ 9155969 w 12192000"/>
              <a:gd name="connsiteY31" fmla="*/ 1046804 h 2237474"/>
              <a:gd name="connsiteX32" fmla="*/ 9133985 w 12192000"/>
              <a:gd name="connsiteY32" fmla="*/ 1046450 h 2237474"/>
              <a:gd name="connsiteX33" fmla="*/ 9003462 w 12192000"/>
              <a:gd name="connsiteY33" fmla="*/ 1042406 h 2237474"/>
              <a:gd name="connsiteX34" fmla="*/ 8968445 w 12192000"/>
              <a:gd name="connsiteY34" fmla="*/ 1052169 h 2237474"/>
              <a:gd name="connsiteX35" fmla="*/ 8886001 w 12192000"/>
              <a:gd name="connsiteY35" fmla="*/ 1067468 h 2237474"/>
              <a:gd name="connsiteX36" fmla="*/ 8838610 w 12192000"/>
              <a:gd name="connsiteY36" fmla="*/ 1075091 h 2237474"/>
              <a:gd name="connsiteX37" fmla="*/ 8750383 w 12192000"/>
              <a:gd name="connsiteY37" fmla="*/ 1097387 h 2237474"/>
              <a:gd name="connsiteX38" fmla="*/ 8665605 w 12192000"/>
              <a:gd name="connsiteY38" fmla="*/ 1110791 h 2237474"/>
              <a:gd name="connsiteX39" fmla="*/ 8584946 w 12192000"/>
              <a:gd name="connsiteY39" fmla="*/ 1135226 h 2237474"/>
              <a:gd name="connsiteX40" fmla="*/ 8419755 w 12192000"/>
              <a:gd name="connsiteY40" fmla="*/ 1216260 h 2237474"/>
              <a:gd name="connsiteX41" fmla="*/ 8411626 w 12192000"/>
              <a:gd name="connsiteY41" fmla="*/ 1214397 h 2237474"/>
              <a:gd name="connsiteX42" fmla="*/ 8363469 w 12192000"/>
              <a:gd name="connsiteY42" fmla="*/ 1246658 h 2237474"/>
              <a:gd name="connsiteX43" fmla="*/ 8275497 w 12192000"/>
              <a:gd name="connsiteY43" fmla="*/ 1264396 h 2237474"/>
              <a:gd name="connsiteX44" fmla="*/ 8206287 w 12192000"/>
              <a:gd name="connsiteY44" fmla="*/ 1273060 h 2237474"/>
              <a:gd name="connsiteX45" fmla="*/ 8139997 w 12192000"/>
              <a:gd name="connsiteY45" fmla="*/ 1282713 h 2237474"/>
              <a:gd name="connsiteX46" fmla="*/ 8074238 w 12192000"/>
              <a:gd name="connsiteY46" fmla="*/ 1301895 h 2237474"/>
              <a:gd name="connsiteX47" fmla="*/ 7942099 w 12192000"/>
              <a:gd name="connsiteY47" fmla="*/ 1336332 h 2237474"/>
              <a:gd name="connsiteX48" fmla="*/ 7902328 w 12192000"/>
              <a:gd name="connsiteY48" fmla="*/ 1345865 h 2237474"/>
              <a:gd name="connsiteX49" fmla="*/ 7840612 w 12192000"/>
              <a:gd name="connsiteY49" fmla="*/ 1369373 h 2237474"/>
              <a:gd name="connsiteX50" fmla="*/ 7786819 w 12192000"/>
              <a:gd name="connsiteY50" fmla="*/ 1378970 h 2237474"/>
              <a:gd name="connsiteX51" fmla="*/ 7548172 w 12192000"/>
              <a:gd name="connsiteY51" fmla="*/ 1417460 h 2237474"/>
              <a:gd name="connsiteX52" fmla="*/ 7483437 w 12192000"/>
              <a:gd name="connsiteY52" fmla="*/ 1478152 h 2237474"/>
              <a:gd name="connsiteX53" fmla="*/ 7377870 w 12192000"/>
              <a:gd name="connsiteY53" fmla="*/ 1523319 h 2237474"/>
              <a:gd name="connsiteX54" fmla="*/ 7230737 w 12192000"/>
              <a:gd name="connsiteY54" fmla="*/ 1562633 h 2237474"/>
              <a:gd name="connsiteX55" fmla="*/ 7224458 w 12192000"/>
              <a:gd name="connsiteY55" fmla="*/ 1573008 h 2237474"/>
              <a:gd name="connsiteX56" fmla="*/ 7183121 w 12192000"/>
              <a:gd name="connsiteY56" fmla="*/ 1595162 h 2237474"/>
              <a:gd name="connsiteX57" fmla="*/ 7164601 w 12192000"/>
              <a:gd name="connsiteY57" fmla="*/ 1606490 h 2237474"/>
              <a:gd name="connsiteX58" fmla="*/ 7031309 w 12192000"/>
              <a:gd name="connsiteY58" fmla="*/ 1619451 h 2237474"/>
              <a:gd name="connsiteX59" fmla="*/ 6900177 w 12192000"/>
              <a:gd name="connsiteY59" fmla="*/ 1636016 h 2237474"/>
              <a:gd name="connsiteX60" fmla="*/ 6795372 w 12192000"/>
              <a:gd name="connsiteY60" fmla="*/ 1644845 h 2237474"/>
              <a:gd name="connsiteX61" fmla="*/ 6692251 w 12192000"/>
              <a:gd name="connsiteY61" fmla="*/ 1656357 h 2237474"/>
              <a:gd name="connsiteX62" fmla="*/ 6655235 w 12192000"/>
              <a:gd name="connsiteY62" fmla="*/ 1661869 h 2237474"/>
              <a:gd name="connsiteX63" fmla="*/ 6554894 w 12192000"/>
              <a:gd name="connsiteY63" fmla="*/ 1664428 h 2237474"/>
              <a:gd name="connsiteX64" fmla="*/ 6516595 w 12192000"/>
              <a:gd name="connsiteY64" fmla="*/ 1667475 h 2237474"/>
              <a:gd name="connsiteX65" fmla="*/ 6508541 w 12192000"/>
              <a:gd name="connsiteY65" fmla="*/ 1668757 h 2237474"/>
              <a:gd name="connsiteX66" fmla="*/ 6471012 w 12192000"/>
              <a:gd name="connsiteY66" fmla="*/ 1678604 h 2237474"/>
              <a:gd name="connsiteX67" fmla="*/ 6364035 w 12192000"/>
              <a:gd name="connsiteY67" fmla="*/ 1667683 h 2237474"/>
              <a:gd name="connsiteX68" fmla="*/ 6280959 w 12192000"/>
              <a:gd name="connsiteY68" fmla="*/ 1689329 h 2237474"/>
              <a:gd name="connsiteX69" fmla="*/ 6243319 w 12192000"/>
              <a:gd name="connsiteY69" fmla="*/ 1695560 h 2237474"/>
              <a:gd name="connsiteX70" fmla="*/ 6098321 w 12192000"/>
              <a:gd name="connsiteY70" fmla="*/ 1721646 h 2237474"/>
              <a:gd name="connsiteX71" fmla="*/ 5880652 w 12192000"/>
              <a:gd name="connsiteY71" fmla="*/ 1779643 h 2237474"/>
              <a:gd name="connsiteX72" fmla="*/ 5785959 w 12192000"/>
              <a:gd name="connsiteY72" fmla="*/ 1775307 h 2237474"/>
              <a:gd name="connsiteX73" fmla="*/ 5643534 w 12192000"/>
              <a:gd name="connsiteY73" fmla="*/ 1802919 h 2237474"/>
              <a:gd name="connsiteX74" fmla="*/ 5518799 w 12192000"/>
              <a:gd name="connsiteY74" fmla="*/ 1818312 h 2237474"/>
              <a:gd name="connsiteX75" fmla="*/ 5505014 w 12192000"/>
              <a:gd name="connsiteY75" fmla="*/ 1819259 h 2237474"/>
              <a:gd name="connsiteX76" fmla="*/ 5453307 w 12192000"/>
              <a:gd name="connsiteY76" fmla="*/ 1815450 h 2237474"/>
              <a:gd name="connsiteX77" fmla="*/ 5221533 w 12192000"/>
              <a:gd name="connsiteY77" fmla="*/ 1846950 h 2237474"/>
              <a:gd name="connsiteX78" fmla="*/ 5149802 w 12192000"/>
              <a:gd name="connsiteY78" fmla="*/ 1844846 h 2237474"/>
              <a:gd name="connsiteX79" fmla="*/ 5114927 w 12192000"/>
              <a:gd name="connsiteY79" fmla="*/ 1847827 h 2237474"/>
              <a:gd name="connsiteX80" fmla="*/ 5108970 w 12192000"/>
              <a:gd name="connsiteY80" fmla="*/ 1847935 h 2237474"/>
              <a:gd name="connsiteX81" fmla="*/ 5067961 w 12192000"/>
              <a:gd name="connsiteY81" fmla="*/ 1845917 h 2237474"/>
              <a:gd name="connsiteX82" fmla="*/ 5007075 w 12192000"/>
              <a:gd name="connsiteY82" fmla="*/ 1838626 h 2237474"/>
              <a:gd name="connsiteX83" fmla="*/ 4944087 w 12192000"/>
              <a:gd name="connsiteY83" fmla="*/ 1823332 h 2237474"/>
              <a:gd name="connsiteX84" fmla="*/ 4907662 w 12192000"/>
              <a:gd name="connsiteY84" fmla="*/ 1816900 h 2237474"/>
              <a:gd name="connsiteX85" fmla="*/ 4882386 w 12192000"/>
              <a:gd name="connsiteY85" fmla="*/ 1809844 h 2237474"/>
              <a:gd name="connsiteX86" fmla="*/ 4811440 w 12192000"/>
              <a:gd name="connsiteY86" fmla="*/ 1804655 h 2237474"/>
              <a:gd name="connsiteX87" fmla="*/ 4691075 w 12192000"/>
              <a:gd name="connsiteY87" fmla="*/ 1801389 h 2237474"/>
              <a:gd name="connsiteX88" fmla="*/ 4640313 w 12192000"/>
              <a:gd name="connsiteY88" fmla="*/ 1784307 h 2237474"/>
              <a:gd name="connsiteX89" fmla="*/ 4536503 w 12192000"/>
              <a:gd name="connsiteY89" fmla="*/ 1785334 h 2237474"/>
              <a:gd name="connsiteX90" fmla="*/ 4513724 w 12192000"/>
              <a:gd name="connsiteY90" fmla="*/ 1791996 h 2237474"/>
              <a:gd name="connsiteX91" fmla="*/ 4459810 w 12192000"/>
              <a:gd name="connsiteY91" fmla="*/ 1797886 h 2237474"/>
              <a:gd name="connsiteX92" fmla="*/ 4379064 w 12192000"/>
              <a:gd name="connsiteY92" fmla="*/ 1817177 h 2237474"/>
              <a:gd name="connsiteX93" fmla="*/ 4290981 w 12192000"/>
              <a:gd name="connsiteY93" fmla="*/ 1839677 h 2237474"/>
              <a:gd name="connsiteX94" fmla="*/ 4238372 w 12192000"/>
              <a:gd name="connsiteY94" fmla="*/ 1851480 h 2237474"/>
              <a:gd name="connsiteX95" fmla="*/ 4232517 w 12192000"/>
              <a:gd name="connsiteY95" fmla="*/ 1852567 h 2237474"/>
              <a:gd name="connsiteX96" fmla="*/ 4191732 w 12192000"/>
              <a:gd name="connsiteY96" fmla="*/ 1857328 h 2237474"/>
              <a:gd name="connsiteX97" fmla="*/ 4065532 w 12192000"/>
              <a:gd name="connsiteY97" fmla="*/ 1855477 h 2237474"/>
              <a:gd name="connsiteX98" fmla="*/ 4028460 w 12192000"/>
              <a:gd name="connsiteY98" fmla="*/ 1855137 h 2237474"/>
              <a:gd name="connsiteX99" fmla="*/ 4002267 w 12192000"/>
              <a:gd name="connsiteY99" fmla="*/ 1852352 h 2237474"/>
              <a:gd name="connsiteX100" fmla="*/ 3931396 w 12192000"/>
              <a:gd name="connsiteY100" fmla="*/ 1858915 h 2237474"/>
              <a:gd name="connsiteX101" fmla="*/ 3812162 w 12192000"/>
              <a:gd name="connsiteY101" fmla="*/ 1875501 h 2237474"/>
              <a:gd name="connsiteX102" fmla="*/ 3758105 w 12192000"/>
              <a:gd name="connsiteY102" fmla="*/ 1871856 h 2237474"/>
              <a:gd name="connsiteX103" fmla="*/ 3715896 w 12192000"/>
              <a:gd name="connsiteY103" fmla="*/ 1881552 h 2237474"/>
              <a:gd name="connsiteX104" fmla="*/ 3567259 w 12192000"/>
              <a:gd name="connsiteY104" fmla="*/ 1893482 h 2237474"/>
              <a:gd name="connsiteX105" fmla="*/ 3405770 w 12192000"/>
              <a:gd name="connsiteY105" fmla="*/ 1904591 h 2237474"/>
              <a:gd name="connsiteX106" fmla="*/ 3280097 w 12192000"/>
              <a:gd name="connsiteY106" fmla="*/ 1919610 h 2237474"/>
              <a:gd name="connsiteX107" fmla="*/ 3123424 w 12192000"/>
              <a:gd name="connsiteY107" fmla="*/ 1952930 h 2237474"/>
              <a:gd name="connsiteX108" fmla="*/ 3009910 w 12192000"/>
              <a:gd name="connsiteY108" fmla="*/ 1957866 h 2237474"/>
              <a:gd name="connsiteX109" fmla="*/ 2995934 w 12192000"/>
              <a:gd name="connsiteY109" fmla="*/ 1967085 h 2237474"/>
              <a:gd name="connsiteX110" fmla="*/ 2942858 w 12192000"/>
              <a:gd name="connsiteY110" fmla="*/ 1981367 h 2237474"/>
              <a:gd name="connsiteX111" fmla="*/ 2875436 w 12192000"/>
              <a:gd name="connsiteY111" fmla="*/ 1996977 h 2237474"/>
              <a:gd name="connsiteX112" fmla="*/ 2874892 w 12192000"/>
              <a:gd name="connsiteY112" fmla="*/ 1996085 h 2237474"/>
              <a:gd name="connsiteX113" fmla="*/ 2843662 w 12192000"/>
              <a:gd name="connsiteY113" fmla="*/ 1992498 h 2237474"/>
              <a:gd name="connsiteX114" fmla="*/ 2718916 w 12192000"/>
              <a:gd name="connsiteY114" fmla="*/ 1990867 h 2237474"/>
              <a:gd name="connsiteX115" fmla="*/ 2713522 w 12192000"/>
              <a:gd name="connsiteY115" fmla="*/ 1990173 h 2237474"/>
              <a:gd name="connsiteX116" fmla="*/ 2578178 w 12192000"/>
              <a:gd name="connsiteY116" fmla="*/ 1990531 h 2237474"/>
              <a:gd name="connsiteX117" fmla="*/ 2476147 w 12192000"/>
              <a:gd name="connsiteY117" fmla="*/ 1998305 h 2237474"/>
              <a:gd name="connsiteX118" fmla="*/ 2373568 w 12192000"/>
              <a:gd name="connsiteY118" fmla="*/ 2003219 h 2237474"/>
              <a:gd name="connsiteX119" fmla="*/ 2287219 w 12192000"/>
              <a:gd name="connsiteY119" fmla="*/ 1998750 h 2237474"/>
              <a:gd name="connsiteX120" fmla="*/ 2243069 w 12192000"/>
              <a:gd name="connsiteY120" fmla="*/ 2005321 h 2237474"/>
              <a:gd name="connsiteX121" fmla="*/ 2164831 w 12192000"/>
              <a:gd name="connsiteY121" fmla="*/ 2010143 h 2237474"/>
              <a:gd name="connsiteX122" fmla="*/ 2085228 w 12192000"/>
              <a:gd name="connsiteY122" fmla="*/ 2046431 h 2237474"/>
              <a:gd name="connsiteX123" fmla="*/ 2058061 w 12192000"/>
              <a:gd name="connsiteY123" fmla="*/ 2047942 h 2237474"/>
              <a:gd name="connsiteX124" fmla="*/ 2042244 w 12192000"/>
              <a:gd name="connsiteY124" fmla="*/ 2055560 h 2237474"/>
              <a:gd name="connsiteX125" fmla="*/ 1877728 w 12192000"/>
              <a:gd name="connsiteY125" fmla="*/ 2101004 h 2237474"/>
              <a:gd name="connsiteX126" fmla="*/ 1759056 w 12192000"/>
              <a:gd name="connsiteY126" fmla="*/ 2125608 h 2237474"/>
              <a:gd name="connsiteX127" fmla="*/ 1637948 w 12192000"/>
              <a:gd name="connsiteY127" fmla="*/ 2172597 h 2237474"/>
              <a:gd name="connsiteX128" fmla="*/ 1434549 w 12192000"/>
              <a:gd name="connsiteY128" fmla="*/ 2234522 h 2237474"/>
              <a:gd name="connsiteX129" fmla="*/ 1398481 w 12192000"/>
              <a:gd name="connsiteY129" fmla="*/ 2237074 h 2237474"/>
              <a:gd name="connsiteX130" fmla="*/ 1398407 w 12192000"/>
              <a:gd name="connsiteY130" fmla="*/ 2237095 h 2237474"/>
              <a:gd name="connsiteX131" fmla="*/ 1370962 w 12192000"/>
              <a:gd name="connsiteY131" fmla="*/ 2237474 h 2237474"/>
              <a:gd name="connsiteX132" fmla="*/ 1356367 w 12192000"/>
              <a:gd name="connsiteY132" fmla="*/ 2235089 h 2237474"/>
              <a:gd name="connsiteX133" fmla="*/ 1324828 w 12192000"/>
              <a:gd name="connsiteY133" fmla="*/ 2231968 h 2237474"/>
              <a:gd name="connsiteX134" fmla="*/ 1279765 w 12192000"/>
              <a:gd name="connsiteY134" fmla="*/ 2229639 h 2237474"/>
              <a:gd name="connsiteX135" fmla="*/ 1195347 w 12192000"/>
              <a:gd name="connsiteY135" fmla="*/ 2212354 h 2237474"/>
              <a:gd name="connsiteX136" fmla="*/ 970251 w 12192000"/>
              <a:gd name="connsiteY136" fmla="*/ 2221029 h 2237474"/>
              <a:gd name="connsiteX137" fmla="*/ 812914 w 12192000"/>
              <a:gd name="connsiteY137" fmla="*/ 2202752 h 2237474"/>
              <a:gd name="connsiteX138" fmla="*/ 800195 w 12192000"/>
              <a:gd name="connsiteY138" fmla="*/ 2209407 h 2237474"/>
              <a:gd name="connsiteX139" fmla="*/ 784978 w 12192000"/>
              <a:gd name="connsiteY139" fmla="*/ 2212360 h 2237474"/>
              <a:gd name="connsiteX140" fmla="*/ 669923 w 12192000"/>
              <a:gd name="connsiteY140" fmla="*/ 2211682 h 2237474"/>
              <a:gd name="connsiteX141" fmla="*/ 648680 w 12192000"/>
              <a:gd name="connsiteY141" fmla="*/ 2206229 h 2237474"/>
              <a:gd name="connsiteX142" fmla="*/ 597225 w 12192000"/>
              <a:gd name="connsiteY142" fmla="*/ 2180999 h 2237474"/>
              <a:gd name="connsiteX143" fmla="*/ 558449 w 12192000"/>
              <a:gd name="connsiteY143" fmla="*/ 2182346 h 2237474"/>
              <a:gd name="connsiteX144" fmla="*/ 550517 w 12192000"/>
              <a:gd name="connsiteY144" fmla="*/ 2182060 h 2237474"/>
              <a:gd name="connsiteX145" fmla="*/ 550309 w 12192000"/>
              <a:gd name="connsiteY145" fmla="*/ 2181825 h 2237474"/>
              <a:gd name="connsiteX146" fmla="*/ 520671 w 12192000"/>
              <a:gd name="connsiteY146" fmla="*/ 2180980 h 2237474"/>
              <a:gd name="connsiteX147" fmla="*/ 515024 w 12192000"/>
              <a:gd name="connsiteY147" fmla="*/ 2179258 h 2237474"/>
              <a:gd name="connsiteX148" fmla="*/ 413835 w 12192000"/>
              <a:gd name="connsiteY148" fmla="*/ 2156783 h 2237474"/>
              <a:gd name="connsiteX149" fmla="*/ 376513 w 12192000"/>
              <a:gd name="connsiteY149" fmla="*/ 2154014 h 2237474"/>
              <a:gd name="connsiteX150" fmla="*/ 273386 w 12192000"/>
              <a:gd name="connsiteY150" fmla="*/ 2142551 h 2237474"/>
              <a:gd name="connsiteX151" fmla="*/ 169207 w 12192000"/>
              <a:gd name="connsiteY151" fmla="*/ 2128100 h 2237474"/>
              <a:gd name="connsiteX152" fmla="*/ 80022 w 12192000"/>
              <a:gd name="connsiteY152" fmla="*/ 2107254 h 2237474"/>
              <a:gd name="connsiteX153" fmla="*/ 72352 w 12192000"/>
              <a:gd name="connsiteY153" fmla="*/ 2107991 h 2237474"/>
              <a:gd name="connsiteX154" fmla="*/ 37645 w 12192000"/>
              <a:gd name="connsiteY154" fmla="*/ 2115401 h 2237474"/>
              <a:gd name="connsiteX155" fmla="*/ 4572 w 12192000"/>
              <a:gd name="connsiteY155" fmla="*/ 2111091 h 2237474"/>
              <a:gd name="connsiteX156" fmla="*/ 0 w 12192000"/>
              <a:gd name="connsiteY156" fmla="*/ 2110468 h 2237474"/>
              <a:gd name="connsiteX157" fmla="*/ 0 w 12192000"/>
              <a:gd name="connsiteY157"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20512 w 12192000"/>
              <a:gd name="connsiteY6" fmla="*/ 745392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46594 w 12192000"/>
              <a:gd name="connsiteY12" fmla="*/ 765069 h 2237474"/>
              <a:gd name="connsiteX13" fmla="*/ 10739478 w 12192000"/>
              <a:gd name="connsiteY13" fmla="*/ 776841 h 2237474"/>
              <a:gd name="connsiteX14" fmla="*/ 10458762 w 12192000"/>
              <a:gd name="connsiteY14" fmla="*/ 755400 h 2237474"/>
              <a:gd name="connsiteX15" fmla="*/ 10211200 w 12192000"/>
              <a:gd name="connsiteY15" fmla="*/ 767513 h 2237474"/>
              <a:gd name="connsiteX16" fmla="*/ 10167995 w 12192000"/>
              <a:gd name="connsiteY16" fmla="*/ 760843 h 2237474"/>
              <a:gd name="connsiteX17" fmla="*/ 9997044 w 12192000"/>
              <a:gd name="connsiteY17" fmla="*/ 780129 h 2237474"/>
              <a:gd name="connsiteX18" fmla="*/ 9943887 w 12192000"/>
              <a:gd name="connsiteY18" fmla="*/ 804141 h 2237474"/>
              <a:gd name="connsiteX19" fmla="*/ 9918248 w 12192000"/>
              <a:gd name="connsiteY19" fmla="*/ 816628 h 2237474"/>
              <a:gd name="connsiteX20" fmla="*/ 9767091 w 12192000"/>
              <a:gd name="connsiteY20" fmla="*/ 870550 h 2237474"/>
              <a:gd name="connsiteX21" fmla="*/ 9683005 w 12192000"/>
              <a:gd name="connsiteY21" fmla="*/ 894128 h 2237474"/>
              <a:gd name="connsiteX22" fmla="*/ 9594438 w 12192000"/>
              <a:gd name="connsiteY22" fmla="*/ 919051 h 2237474"/>
              <a:gd name="connsiteX23" fmla="*/ 9544189 w 12192000"/>
              <a:gd name="connsiteY23" fmla="*/ 938966 h 2237474"/>
              <a:gd name="connsiteX24" fmla="*/ 9500499 w 12192000"/>
              <a:gd name="connsiteY24" fmla="*/ 954680 h 2237474"/>
              <a:gd name="connsiteX25" fmla="*/ 9428195 w 12192000"/>
              <a:gd name="connsiteY25" fmla="*/ 986225 h 2237474"/>
              <a:gd name="connsiteX26" fmla="*/ 9410017 w 12192000"/>
              <a:gd name="connsiteY26" fmla="*/ 993931 h 2237474"/>
              <a:gd name="connsiteX27" fmla="*/ 9392919 w 12192000"/>
              <a:gd name="connsiteY27" fmla="*/ 994656 h 2237474"/>
              <a:gd name="connsiteX28" fmla="*/ 9268019 w 12192000"/>
              <a:gd name="connsiteY28" fmla="*/ 1007442 h 2237474"/>
              <a:gd name="connsiteX29" fmla="*/ 9234662 w 12192000"/>
              <a:gd name="connsiteY29" fmla="*/ 1023056 h 2237474"/>
              <a:gd name="connsiteX30" fmla="*/ 9181033 w 12192000"/>
              <a:gd name="connsiteY30" fmla="*/ 1037921 h 2237474"/>
              <a:gd name="connsiteX31" fmla="*/ 9155969 w 12192000"/>
              <a:gd name="connsiteY31" fmla="*/ 1046804 h 2237474"/>
              <a:gd name="connsiteX32" fmla="*/ 9133985 w 12192000"/>
              <a:gd name="connsiteY32" fmla="*/ 1046450 h 2237474"/>
              <a:gd name="connsiteX33" fmla="*/ 9003462 w 12192000"/>
              <a:gd name="connsiteY33" fmla="*/ 1042406 h 2237474"/>
              <a:gd name="connsiteX34" fmla="*/ 8968445 w 12192000"/>
              <a:gd name="connsiteY34" fmla="*/ 1052169 h 2237474"/>
              <a:gd name="connsiteX35" fmla="*/ 8886001 w 12192000"/>
              <a:gd name="connsiteY35" fmla="*/ 1067468 h 2237474"/>
              <a:gd name="connsiteX36" fmla="*/ 8838610 w 12192000"/>
              <a:gd name="connsiteY36" fmla="*/ 1075091 h 2237474"/>
              <a:gd name="connsiteX37" fmla="*/ 8750383 w 12192000"/>
              <a:gd name="connsiteY37" fmla="*/ 1097387 h 2237474"/>
              <a:gd name="connsiteX38" fmla="*/ 8665605 w 12192000"/>
              <a:gd name="connsiteY38" fmla="*/ 1110791 h 2237474"/>
              <a:gd name="connsiteX39" fmla="*/ 8584946 w 12192000"/>
              <a:gd name="connsiteY39" fmla="*/ 1135226 h 2237474"/>
              <a:gd name="connsiteX40" fmla="*/ 8419755 w 12192000"/>
              <a:gd name="connsiteY40" fmla="*/ 1216260 h 2237474"/>
              <a:gd name="connsiteX41" fmla="*/ 8411626 w 12192000"/>
              <a:gd name="connsiteY41" fmla="*/ 1214397 h 2237474"/>
              <a:gd name="connsiteX42" fmla="*/ 8363469 w 12192000"/>
              <a:gd name="connsiteY42" fmla="*/ 1246658 h 2237474"/>
              <a:gd name="connsiteX43" fmla="*/ 8275497 w 12192000"/>
              <a:gd name="connsiteY43" fmla="*/ 1264396 h 2237474"/>
              <a:gd name="connsiteX44" fmla="*/ 8206287 w 12192000"/>
              <a:gd name="connsiteY44" fmla="*/ 1273060 h 2237474"/>
              <a:gd name="connsiteX45" fmla="*/ 8139997 w 12192000"/>
              <a:gd name="connsiteY45" fmla="*/ 1282713 h 2237474"/>
              <a:gd name="connsiteX46" fmla="*/ 8074238 w 12192000"/>
              <a:gd name="connsiteY46" fmla="*/ 1301895 h 2237474"/>
              <a:gd name="connsiteX47" fmla="*/ 7942099 w 12192000"/>
              <a:gd name="connsiteY47" fmla="*/ 1336332 h 2237474"/>
              <a:gd name="connsiteX48" fmla="*/ 7902328 w 12192000"/>
              <a:gd name="connsiteY48" fmla="*/ 1345865 h 2237474"/>
              <a:gd name="connsiteX49" fmla="*/ 7840612 w 12192000"/>
              <a:gd name="connsiteY49" fmla="*/ 1369373 h 2237474"/>
              <a:gd name="connsiteX50" fmla="*/ 7786819 w 12192000"/>
              <a:gd name="connsiteY50" fmla="*/ 1378970 h 2237474"/>
              <a:gd name="connsiteX51" fmla="*/ 7548172 w 12192000"/>
              <a:gd name="connsiteY51" fmla="*/ 1417460 h 2237474"/>
              <a:gd name="connsiteX52" fmla="*/ 7483437 w 12192000"/>
              <a:gd name="connsiteY52" fmla="*/ 1478152 h 2237474"/>
              <a:gd name="connsiteX53" fmla="*/ 7377870 w 12192000"/>
              <a:gd name="connsiteY53" fmla="*/ 1523319 h 2237474"/>
              <a:gd name="connsiteX54" fmla="*/ 7230737 w 12192000"/>
              <a:gd name="connsiteY54" fmla="*/ 1562633 h 2237474"/>
              <a:gd name="connsiteX55" fmla="*/ 7224458 w 12192000"/>
              <a:gd name="connsiteY55" fmla="*/ 1573008 h 2237474"/>
              <a:gd name="connsiteX56" fmla="*/ 7183121 w 12192000"/>
              <a:gd name="connsiteY56" fmla="*/ 1595162 h 2237474"/>
              <a:gd name="connsiteX57" fmla="*/ 7164601 w 12192000"/>
              <a:gd name="connsiteY57" fmla="*/ 1606490 h 2237474"/>
              <a:gd name="connsiteX58" fmla="*/ 7031309 w 12192000"/>
              <a:gd name="connsiteY58" fmla="*/ 1619451 h 2237474"/>
              <a:gd name="connsiteX59" fmla="*/ 6900177 w 12192000"/>
              <a:gd name="connsiteY59" fmla="*/ 1636016 h 2237474"/>
              <a:gd name="connsiteX60" fmla="*/ 6795372 w 12192000"/>
              <a:gd name="connsiteY60" fmla="*/ 1644845 h 2237474"/>
              <a:gd name="connsiteX61" fmla="*/ 6692251 w 12192000"/>
              <a:gd name="connsiteY61" fmla="*/ 1656357 h 2237474"/>
              <a:gd name="connsiteX62" fmla="*/ 6655235 w 12192000"/>
              <a:gd name="connsiteY62" fmla="*/ 1661869 h 2237474"/>
              <a:gd name="connsiteX63" fmla="*/ 6554894 w 12192000"/>
              <a:gd name="connsiteY63" fmla="*/ 1664428 h 2237474"/>
              <a:gd name="connsiteX64" fmla="*/ 6516595 w 12192000"/>
              <a:gd name="connsiteY64" fmla="*/ 1667475 h 2237474"/>
              <a:gd name="connsiteX65" fmla="*/ 6508541 w 12192000"/>
              <a:gd name="connsiteY65" fmla="*/ 1668757 h 2237474"/>
              <a:gd name="connsiteX66" fmla="*/ 6471012 w 12192000"/>
              <a:gd name="connsiteY66" fmla="*/ 1678604 h 2237474"/>
              <a:gd name="connsiteX67" fmla="*/ 6364035 w 12192000"/>
              <a:gd name="connsiteY67" fmla="*/ 1667683 h 2237474"/>
              <a:gd name="connsiteX68" fmla="*/ 6280959 w 12192000"/>
              <a:gd name="connsiteY68" fmla="*/ 1689329 h 2237474"/>
              <a:gd name="connsiteX69" fmla="*/ 6243319 w 12192000"/>
              <a:gd name="connsiteY69" fmla="*/ 1695560 h 2237474"/>
              <a:gd name="connsiteX70" fmla="*/ 6098321 w 12192000"/>
              <a:gd name="connsiteY70" fmla="*/ 1721646 h 2237474"/>
              <a:gd name="connsiteX71" fmla="*/ 5880652 w 12192000"/>
              <a:gd name="connsiteY71" fmla="*/ 1779643 h 2237474"/>
              <a:gd name="connsiteX72" fmla="*/ 5785959 w 12192000"/>
              <a:gd name="connsiteY72" fmla="*/ 1775307 h 2237474"/>
              <a:gd name="connsiteX73" fmla="*/ 5643534 w 12192000"/>
              <a:gd name="connsiteY73" fmla="*/ 1802919 h 2237474"/>
              <a:gd name="connsiteX74" fmla="*/ 5518799 w 12192000"/>
              <a:gd name="connsiteY74" fmla="*/ 1818312 h 2237474"/>
              <a:gd name="connsiteX75" fmla="*/ 5505014 w 12192000"/>
              <a:gd name="connsiteY75" fmla="*/ 1819259 h 2237474"/>
              <a:gd name="connsiteX76" fmla="*/ 5453307 w 12192000"/>
              <a:gd name="connsiteY76" fmla="*/ 1815450 h 2237474"/>
              <a:gd name="connsiteX77" fmla="*/ 5221533 w 12192000"/>
              <a:gd name="connsiteY77" fmla="*/ 1846950 h 2237474"/>
              <a:gd name="connsiteX78" fmla="*/ 5149802 w 12192000"/>
              <a:gd name="connsiteY78" fmla="*/ 1844846 h 2237474"/>
              <a:gd name="connsiteX79" fmla="*/ 5114927 w 12192000"/>
              <a:gd name="connsiteY79" fmla="*/ 1847827 h 2237474"/>
              <a:gd name="connsiteX80" fmla="*/ 5108970 w 12192000"/>
              <a:gd name="connsiteY80" fmla="*/ 1847935 h 2237474"/>
              <a:gd name="connsiteX81" fmla="*/ 5067961 w 12192000"/>
              <a:gd name="connsiteY81" fmla="*/ 1845917 h 2237474"/>
              <a:gd name="connsiteX82" fmla="*/ 5007075 w 12192000"/>
              <a:gd name="connsiteY82" fmla="*/ 1838626 h 2237474"/>
              <a:gd name="connsiteX83" fmla="*/ 4944087 w 12192000"/>
              <a:gd name="connsiteY83" fmla="*/ 1823332 h 2237474"/>
              <a:gd name="connsiteX84" fmla="*/ 4907662 w 12192000"/>
              <a:gd name="connsiteY84" fmla="*/ 1816900 h 2237474"/>
              <a:gd name="connsiteX85" fmla="*/ 4882386 w 12192000"/>
              <a:gd name="connsiteY85" fmla="*/ 1809844 h 2237474"/>
              <a:gd name="connsiteX86" fmla="*/ 4811440 w 12192000"/>
              <a:gd name="connsiteY86" fmla="*/ 1804655 h 2237474"/>
              <a:gd name="connsiteX87" fmla="*/ 4691075 w 12192000"/>
              <a:gd name="connsiteY87" fmla="*/ 1801389 h 2237474"/>
              <a:gd name="connsiteX88" fmla="*/ 4640313 w 12192000"/>
              <a:gd name="connsiteY88" fmla="*/ 1784307 h 2237474"/>
              <a:gd name="connsiteX89" fmla="*/ 4536503 w 12192000"/>
              <a:gd name="connsiteY89" fmla="*/ 1785334 h 2237474"/>
              <a:gd name="connsiteX90" fmla="*/ 4513724 w 12192000"/>
              <a:gd name="connsiteY90" fmla="*/ 1791996 h 2237474"/>
              <a:gd name="connsiteX91" fmla="*/ 4459810 w 12192000"/>
              <a:gd name="connsiteY91" fmla="*/ 1797886 h 2237474"/>
              <a:gd name="connsiteX92" fmla="*/ 4379064 w 12192000"/>
              <a:gd name="connsiteY92" fmla="*/ 1817177 h 2237474"/>
              <a:gd name="connsiteX93" fmla="*/ 4290981 w 12192000"/>
              <a:gd name="connsiteY93" fmla="*/ 1839677 h 2237474"/>
              <a:gd name="connsiteX94" fmla="*/ 4238372 w 12192000"/>
              <a:gd name="connsiteY94" fmla="*/ 1851480 h 2237474"/>
              <a:gd name="connsiteX95" fmla="*/ 4232517 w 12192000"/>
              <a:gd name="connsiteY95" fmla="*/ 1852567 h 2237474"/>
              <a:gd name="connsiteX96" fmla="*/ 4191732 w 12192000"/>
              <a:gd name="connsiteY96" fmla="*/ 1857328 h 2237474"/>
              <a:gd name="connsiteX97" fmla="*/ 4065532 w 12192000"/>
              <a:gd name="connsiteY97" fmla="*/ 1855477 h 2237474"/>
              <a:gd name="connsiteX98" fmla="*/ 4028460 w 12192000"/>
              <a:gd name="connsiteY98" fmla="*/ 1855137 h 2237474"/>
              <a:gd name="connsiteX99" fmla="*/ 4002267 w 12192000"/>
              <a:gd name="connsiteY99" fmla="*/ 1852352 h 2237474"/>
              <a:gd name="connsiteX100" fmla="*/ 3931396 w 12192000"/>
              <a:gd name="connsiteY100" fmla="*/ 1858915 h 2237474"/>
              <a:gd name="connsiteX101" fmla="*/ 3812162 w 12192000"/>
              <a:gd name="connsiteY101" fmla="*/ 1875501 h 2237474"/>
              <a:gd name="connsiteX102" fmla="*/ 3758105 w 12192000"/>
              <a:gd name="connsiteY102" fmla="*/ 1871856 h 2237474"/>
              <a:gd name="connsiteX103" fmla="*/ 3715896 w 12192000"/>
              <a:gd name="connsiteY103" fmla="*/ 1881552 h 2237474"/>
              <a:gd name="connsiteX104" fmla="*/ 3567259 w 12192000"/>
              <a:gd name="connsiteY104" fmla="*/ 1893482 h 2237474"/>
              <a:gd name="connsiteX105" fmla="*/ 3405770 w 12192000"/>
              <a:gd name="connsiteY105" fmla="*/ 1904591 h 2237474"/>
              <a:gd name="connsiteX106" fmla="*/ 3280097 w 12192000"/>
              <a:gd name="connsiteY106" fmla="*/ 1919610 h 2237474"/>
              <a:gd name="connsiteX107" fmla="*/ 3123424 w 12192000"/>
              <a:gd name="connsiteY107" fmla="*/ 1952930 h 2237474"/>
              <a:gd name="connsiteX108" fmla="*/ 3009910 w 12192000"/>
              <a:gd name="connsiteY108" fmla="*/ 1957866 h 2237474"/>
              <a:gd name="connsiteX109" fmla="*/ 2995934 w 12192000"/>
              <a:gd name="connsiteY109" fmla="*/ 1967085 h 2237474"/>
              <a:gd name="connsiteX110" fmla="*/ 2942858 w 12192000"/>
              <a:gd name="connsiteY110" fmla="*/ 1981367 h 2237474"/>
              <a:gd name="connsiteX111" fmla="*/ 2875436 w 12192000"/>
              <a:gd name="connsiteY111" fmla="*/ 1996977 h 2237474"/>
              <a:gd name="connsiteX112" fmla="*/ 2874892 w 12192000"/>
              <a:gd name="connsiteY112" fmla="*/ 1996085 h 2237474"/>
              <a:gd name="connsiteX113" fmla="*/ 2843662 w 12192000"/>
              <a:gd name="connsiteY113" fmla="*/ 1992498 h 2237474"/>
              <a:gd name="connsiteX114" fmla="*/ 2718916 w 12192000"/>
              <a:gd name="connsiteY114" fmla="*/ 1990867 h 2237474"/>
              <a:gd name="connsiteX115" fmla="*/ 2713522 w 12192000"/>
              <a:gd name="connsiteY115" fmla="*/ 1990173 h 2237474"/>
              <a:gd name="connsiteX116" fmla="*/ 2578178 w 12192000"/>
              <a:gd name="connsiteY116" fmla="*/ 1990531 h 2237474"/>
              <a:gd name="connsiteX117" fmla="*/ 2476147 w 12192000"/>
              <a:gd name="connsiteY117" fmla="*/ 1998305 h 2237474"/>
              <a:gd name="connsiteX118" fmla="*/ 2373568 w 12192000"/>
              <a:gd name="connsiteY118" fmla="*/ 2003219 h 2237474"/>
              <a:gd name="connsiteX119" fmla="*/ 2287219 w 12192000"/>
              <a:gd name="connsiteY119" fmla="*/ 1998750 h 2237474"/>
              <a:gd name="connsiteX120" fmla="*/ 2243069 w 12192000"/>
              <a:gd name="connsiteY120" fmla="*/ 2005321 h 2237474"/>
              <a:gd name="connsiteX121" fmla="*/ 2164831 w 12192000"/>
              <a:gd name="connsiteY121" fmla="*/ 2010143 h 2237474"/>
              <a:gd name="connsiteX122" fmla="*/ 2085228 w 12192000"/>
              <a:gd name="connsiteY122" fmla="*/ 2046431 h 2237474"/>
              <a:gd name="connsiteX123" fmla="*/ 2058061 w 12192000"/>
              <a:gd name="connsiteY123" fmla="*/ 2047942 h 2237474"/>
              <a:gd name="connsiteX124" fmla="*/ 2042244 w 12192000"/>
              <a:gd name="connsiteY124" fmla="*/ 2055560 h 2237474"/>
              <a:gd name="connsiteX125" fmla="*/ 1877728 w 12192000"/>
              <a:gd name="connsiteY125" fmla="*/ 2101004 h 2237474"/>
              <a:gd name="connsiteX126" fmla="*/ 1759056 w 12192000"/>
              <a:gd name="connsiteY126" fmla="*/ 2125608 h 2237474"/>
              <a:gd name="connsiteX127" fmla="*/ 1637948 w 12192000"/>
              <a:gd name="connsiteY127" fmla="*/ 2172597 h 2237474"/>
              <a:gd name="connsiteX128" fmla="*/ 1434549 w 12192000"/>
              <a:gd name="connsiteY128" fmla="*/ 2234522 h 2237474"/>
              <a:gd name="connsiteX129" fmla="*/ 1398481 w 12192000"/>
              <a:gd name="connsiteY129" fmla="*/ 2237074 h 2237474"/>
              <a:gd name="connsiteX130" fmla="*/ 1398407 w 12192000"/>
              <a:gd name="connsiteY130" fmla="*/ 2237095 h 2237474"/>
              <a:gd name="connsiteX131" fmla="*/ 1370962 w 12192000"/>
              <a:gd name="connsiteY131" fmla="*/ 2237474 h 2237474"/>
              <a:gd name="connsiteX132" fmla="*/ 1356367 w 12192000"/>
              <a:gd name="connsiteY132" fmla="*/ 2235089 h 2237474"/>
              <a:gd name="connsiteX133" fmla="*/ 1324828 w 12192000"/>
              <a:gd name="connsiteY133" fmla="*/ 2231968 h 2237474"/>
              <a:gd name="connsiteX134" fmla="*/ 1279765 w 12192000"/>
              <a:gd name="connsiteY134" fmla="*/ 2229639 h 2237474"/>
              <a:gd name="connsiteX135" fmla="*/ 1195347 w 12192000"/>
              <a:gd name="connsiteY135" fmla="*/ 2212354 h 2237474"/>
              <a:gd name="connsiteX136" fmla="*/ 970251 w 12192000"/>
              <a:gd name="connsiteY136" fmla="*/ 2221029 h 2237474"/>
              <a:gd name="connsiteX137" fmla="*/ 812914 w 12192000"/>
              <a:gd name="connsiteY137" fmla="*/ 2202752 h 2237474"/>
              <a:gd name="connsiteX138" fmla="*/ 800195 w 12192000"/>
              <a:gd name="connsiteY138" fmla="*/ 2209407 h 2237474"/>
              <a:gd name="connsiteX139" fmla="*/ 784978 w 12192000"/>
              <a:gd name="connsiteY139" fmla="*/ 2212360 h 2237474"/>
              <a:gd name="connsiteX140" fmla="*/ 669923 w 12192000"/>
              <a:gd name="connsiteY140" fmla="*/ 2211682 h 2237474"/>
              <a:gd name="connsiteX141" fmla="*/ 648680 w 12192000"/>
              <a:gd name="connsiteY141" fmla="*/ 2206229 h 2237474"/>
              <a:gd name="connsiteX142" fmla="*/ 597225 w 12192000"/>
              <a:gd name="connsiteY142" fmla="*/ 2180999 h 2237474"/>
              <a:gd name="connsiteX143" fmla="*/ 558449 w 12192000"/>
              <a:gd name="connsiteY143" fmla="*/ 2182346 h 2237474"/>
              <a:gd name="connsiteX144" fmla="*/ 550517 w 12192000"/>
              <a:gd name="connsiteY144" fmla="*/ 2182060 h 2237474"/>
              <a:gd name="connsiteX145" fmla="*/ 520671 w 12192000"/>
              <a:gd name="connsiteY145" fmla="*/ 2180980 h 2237474"/>
              <a:gd name="connsiteX146" fmla="*/ 515024 w 12192000"/>
              <a:gd name="connsiteY146" fmla="*/ 2179258 h 2237474"/>
              <a:gd name="connsiteX147" fmla="*/ 413835 w 12192000"/>
              <a:gd name="connsiteY147" fmla="*/ 2156783 h 2237474"/>
              <a:gd name="connsiteX148" fmla="*/ 376513 w 12192000"/>
              <a:gd name="connsiteY148" fmla="*/ 2154014 h 2237474"/>
              <a:gd name="connsiteX149" fmla="*/ 273386 w 12192000"/>
              <a:gd name="connsiteY149" fmla="*/ 2142551 h 2237474"/>
              <a:gd name="connsiteX150" fmla="*/ 169207 w 12192000"/>
              <a:gd name="connsiteY150" fmla="*/ 2128100 h 2237474"/>
              <a:gd name="connsiteX151" fmla="*/ 80022 w 12192000"/>
              <a:gd name="connsiteY151" fmla="*/ 2107254 h 2237474"/>
              <a:gd name="connsiteX152" fmla="*/ 72352 w 12192000"/>
              <a:gd name="connsiteY152" fmla="*/ 2107991 h 2237474"/>
              <a:gd name="connsiteX153" fmla="*/ 37645 w 12192000"/>
              <a:gd name="connsiteY153" fmla="*/ 2115401 h 2237474"/>
              <a:gd name="connsiteX154" fmla="*/ 4572 w 12192000"/>
              <a:gd name="connsiteY154" fmla="*/ 2111091 h 2237474"/>
              <a:gd name="connsiteX155" fmla="*/ 0 w 12192000"/>
              <a:gd name="connsiteY155" fmla="*/ 2110468 h 2237474"/>
              <a:gd name="connsiteX156" fmla="*/ 0 w 12192000"/>
              <a:gd name="connsiteY156"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20512 w 12192000"/>
              <a:gd name="connsiteY6" fmla="*/ 745392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46594 w 12192000"/>
              <a:gd name="connsiteY12" fmla="*/ 765069 h 2237474"/>
              <a:gd name="connsiteX13" fmla="*/ 10739478 w 12192000"/>
              <a:gd name="connsiteY13" fmla="*/ 776841 h 2237474"/>
              <a:gd name="connsiteX14" fmla="*/ 10458762 w 12192000"/>
              <a:gd name="connsiteY14" fmla="*/ 755400 h 2237474"/>
              <a:gd name="connsiteX15" fmla="*/ 10211200 w 12192000"/>
              <a:gd name="connsiteY15" fmla="*/ 767513 h 2237474"/>
              <a:gd name="connsiteX16" fmla="*/ 10167995 w 12192000"/>
              <a:gd name="connsiteY16" fmla="*/ 760843 h 2237474"/>
              <a:gd name="connsiteX17" fmla="*/ 9997044 w 12192000"/>
              <a:gd name="connsiteY17" fmla="*/ 780129 h 2237474"/>
              <a:gd name="connsiteX18" fmla="*/ 9943887 w 12192000"/>
              <a:gd name="connsiteY18" fmla="*/ 804141 h 2237474"/>
              <a:gd name="connsiteX19" fmla="*/ 9918248 w 12192000"/>
              <a:gd name="connsiteY19" fmla="*/ 816628 h 2237474"/>
              <a:gd name="connsiteX20" fmla="*/ 9767091 w 12192000"/>
              <a:gd name="connsiteY20" fmla="*/ 870550 h 2237474"/>
              <a:gd name="connsiteX21" fmla="*/ 9683005 w 12192000"/>
              <a:gd name="connsiteY21" fmla="*/ 894128 h 2237474"/>
              <a:gd name="connsiteX22" fmla="*/ 9594438 w 12192000"/>
              <a:gd name="connsiteY22" fmla="*/ 919051 h 2237474"/>
              <a:gd name="connsiteX23" fmla="*/ 9544189 w 12192000"/>
              <a:gd name="connsiteY23" fmla="*/ 938966 h 2237474"/>
              <a:gd name="connsiteX24" fmla="*/ 9500499 w 12192000"/>
              <a:gd name="connsiteY24" fmla="*/ 954680 h 2237474"/>
              <a:gd name="connsiteX25" fmla="*/ 9428195 w 12192000"/>
              <a:gd name="connsiteY25" fmla="*/ 986225 h 2237474"/>
              <a:gd name="connsiteX26" fmla="*/ 9410017 w 12192000"/>
              <a:gd name="connsiteY26" fmla="*/ 993931 h 2237474"/>
              <a:gd name="connsiteX27" fmla="*/ 9392919 w 12192000"/>
              <a:gd name="connsiteY27" fmla="*/ 994656 h 2237474"/>
              <a:gd name="connsiteX28" fmla="*/ 9268019 w 12192000"/>
              <a:gd name="connsiteY28" fmla="*/ 1007442 h 2237474"/>
              <a:gd name="connsiteX29" fmla="*/ 9234662 w 12192000"/>
              <a:gd name="connsiteY29" fmla="*/ 1023056 h 2237474"/>
              <a:gd name="connsiteX30" fmla="*/ 9181033 w 12192000"/>
              <a:gd name="connsiteY30" fmla="*/ 1037921 h 2237474"/>
              <a:gd name="connsiteX31" fmla="*/ 9155969 w 12192000"/>
              <a:gd name="connsiteY31" fmla="*/ 1046804 h 2237474"/>
              <a:gd name="connsiteX32" fmla="*/ 9133985 w 12192000"/>
              <a:gd name="connsiteY32" fmla="*/ 1046450 h 2237474"/>
              <a:gd name="connsiteX33" fmla="*/ 9003462 w 12192000"/>
              <a:gd name="connsiteY33" fmla="*/ 1042406 h 2237474"/>
              <a:gd name="connsiteX34" fmla="*/ 8968445 w 12192000"/>
              <a:gd name="connsiteY34" fmla="*/ 1052169 h 2237474"/>
              <a:gd name="connsiteX35" fmla="*/ 8886001 w 12192000"/>
              <a:gd name="connsiteY35" fmla="*/ 1067468 h 2237474"/>
              <a:gd name="connsiteX36" fmla="*/ 8838610 w 12192000"/>
              <a:gd name="connsiteY36" fmla="*/ 1075091 h 2237474"/>
              <a:gd name="connsiteX37" fmla="*/ 8750383 w 12192000"/>
              <a:gd name="connsiteY37" fmla="*/ 1097387 h 2237474"/>
              <a:gd name="connsiteX38" fmla="*/ 8665605 w 12192000"/>
              <a:gd name="connsiteY38" fmla="*/ 1110791 h 2237474"/>
              <a:gd name="connsiteX39" fmla="*/ 8584946 w 12192000"/>
              <a:gd name="connsiteY39" fmla="*/ 1135226 h 2237474"/>
              <a:gd name="connsiteX40" fmla="*/ 8419755 w 12192000"/>
              <a:gd name="connsiteY40" fmla="*/ 1216260 h 2237474"/>
              <a:gd name="connsiteX41" fmla="*/ 8411626 w 12192000"/>
              <a:gd name="connsiteY41" fmla="*/ 1214397 h 2237474"/>
              <a:gd name="connsiteX42" fmla="*/ 8363469 w 12192000"/>
              <a:gd name="connsiteY42" fmla="*/ 1246658 h 2237474"/>
              <a:gd name="connsiteX43" fmla="*/ 8275497 w 12192000"/>
              <a:gd name="connsiteY43" fmla="*/ 1264396 h 2237474"/>
              <a:gd name="connsiteX44" fmla="*/ 8206287 w 12192000"/>
              <a:gd name="connsiteY44" fmla="*/ 1273060 h 2237474"/>
              <a:gd name="connsiteX45" fmla="*/ 8139997 w 12192000"/>
              <a:gd name="connsiteY45" fmla="*/ 1282713 h 2237474"/>
              <a:gd name="connsiteX46" fmla="*/ 8074238 w 12192000"/>
              <a:gd name="connsiteY46" fmla="*/ 1301895 h 2237474"/>
              <a:gd name="connsiteX47" fmla="*/ 7942099 w 12192000"/>
              <a:gd name="connsiteY47" fmla="*/ 1336332 h 2237474"/>
              <a:gd name="connsiteX48" fmla="*/ 7902328 w 12192000"/>
              <a:gd name="connsiteY48" fmla="*/ 1345865 h 2237474"/>
              <a:gd name="connsiteX49" fmla="*/ 7840612 w 12192000"/>
              <a:gd name="connsiteY49" fmla="*/ 1369373 h 2237474"/>
              <a:gd name="connsiteX50" fmla="*/ 7786819 w 12192000"/>
              <a:gd name="connsiteY50" fmla="*/ 1378970 h 2237474"/>
              <a:gd name="connsiteX51" fmla="*/ 7548172 w 12192000"/>
              <a:gd name="connsiteY51" fmla="*/ 1417460 h 2237474"/>
              <a:gd name="connsiteX52" fmla="*/ 7483437 w 12192000"/>
              <a:gd name="connsiteY52" fmla="*/ 1478152 h 2237474"/>
              <a:gd name="connsiteX53" fmla="*/ 7377870 w 12192000"/>
              <a:gd name="connsiteY53" fmla="*/ 1523319 h 2237474"/>
              <a:gd name="connsiteX54" fmla="*/ 7230737 w 12192000"/>
              <a:gd name="connsiteY54" fmla="*/ 1562633 h 2237474"/>
              <a:gd name="connsiteX55" fmla="*/ 7224458 w 12192000"/>
              <a:gd name="connsiteY55" fmla="*/ 1573008 h 2237474"/>
              <a:gd name="connsiteX56" fmla="*/ 7183121 w 12192000"/>
              <a:gd name="connsiteY56" fmla="*/ 1595162 h 2237474"/>
              <a:gd name="connsiteX57" fmla="*/ 7164601 w 12192000"/>
              <a:gd name="connsiteY57" fmla="*/ 1606490 h 2237474"/>
              <a:gd name="connsiteX58" fmla="*/ 7031309 w 12192000"/>
              <a:gd name="connsiteY58" fmla="*/ 1619451 h 2237474"/>
              <a:gd name="connsiteX59" fmla="*/ 6900177 w 12192000"/>
              <a:gd name="connsiteY59" fmla="*/ 1636016 h 2237474"/>
              <a:gd name="connsiteX60" fmla="*/ 6795372 w 12192000"/>
              <a:gd name="connsiteY60" fmla="*/ 1644845 h 2237474"/>
              <a:gd name="connsiteX61" fmla="*/ 6692251 w 12192000"/>
              <a:gd name="connsiteY61" fmla="*/ 1656357 h 2237474"/>
              <a:gd name="connsiteX62" fmla="*/ 6655235 w 12192000"/>
              <a:gd name="connsiteY62" fmla="*/ 1661869 h 2237474"/>
              <a:gd name="connsiteX63" fmla="*/ 6554894 w 12192000"/>
              <a:gd name="connsiteY63" fmla="*/ 1664428 h 2237474"/>
              <a:gd name="connsiteX64" fmla="*/ 6516595 w 12192000"/>
              <a:gd name="connsiteY64" fmla="*/ 1667475 h 2237474"/>
              <a:gd name="connsiteX65" fmla="*/ 6508541 w 12192000"/>
              <a:gd name="connsiteY65" fmla="*/ 1668757 h 2237474"/>
              <a:gd name="connsiteX66" fmla="*/ 6471012 w 12192000"/>
              <a:gd name="connsiteY66" fmla="*/ 1678604 h 2237474"/>
              <a:gd name="connsiteX67" fmla="*/ 6364035 w 12192000"/>
              <a:gd name="connsiteY67" fmla="*/ 1667683 h 2237474"/>
              <a:gd name="connsiteX68" fmla="*/ 6280959 w 12192000"/>
              <a:gd name="connsiteY68" fmla="*/ 1689329 h 2237474"/>
              <a:gd name="connsiteX69" fmla="*/ 6243319 w 12192000"/>
              <a:gd name="connsiteY69" fmla="*/ 1695560 h 2237474"/>
              <a:gd name="connsiteX70" fmla="*/ 6098321 w 12192000"/>
              <a:gd name="connsiteY70" fmla="*/ 1721646 h 2237474"/>
              <a:gd name="connsiteX71" fmla="*/ 5880652 w 12192000"/>
              <a:gd name="connsiteY71" fmla="*/ 1779643 h 2237474"/>
              <a:gd name="connsiteX72" fmla="*/ 5785959 w 12192000"/>
              <a:gd name="connsiteY72" fmla="*/ 1775307 h 2237474"/>
              <a:gd name="connsiteX73" fmla="*/ 5643534 w 12192000"/>
              <a:gd name="connsiteY73" fmla="*/ 1802919 h 2237474"/>
              <a:gd name="connsiteX74" fmla="*/ 5518799 w 12192000"/>
              <a:gd name="connsiteY74" fmla="*/ 1818312 h 2237474"/>
              <a:gd name="connsiteX75" fmla="*/ 5505014 w 12192000"/>
              <a:gd name="connsiteY75" fmla="*/ 1819259 h 2237474"/>
              <a:gd name="connsiteX76" fmla="*/ 5453307 w 12192000"/>
              <a:gd name="connsiteY76" fmla="*/ 1815450 h 2237474"/>
              <a:gd name="connsiteX77" fmla="*/ 5221533 w 12192000"/>
              <a:gd name="connsiteY77" fmla="*/ 1846950 h 2237474"/>
              <a:gd name="connsiteX78" fmla="*/ 5149802 w 12192000"/>
              <a:gd name="connsiteY78" fmla="*/ 1844846 h 2237474"/>
              <a:gd name="connsiteX79" fmla="*/ 5114927 w 12192000"/>
              <a:gd name="connsiteY79" fmla="*/ 1847827 h 2237474"/>
              <a:gd name="connsiteX80" fmla="*/ 5108970 w 12192000"/>
              <a:gd name="connsiteY80" fmla="*/ 1847935 h 2237474"/>
              <a:gd name="connsiteX81" fmla="*/ 5067961 w 12192000"/>
              <a:gd name="connsiteY81" fmla="*/ 1845917 h 2237474"/>
              <a:gd name="connsiteX82" fmla="*/ 5007075 w 12192000"/>
              <a:gd name="connsiteY82" fmla="*/ 1838626 h 2237474"/>
              <a:gd name="connsiteX83" fmla="*/ 4944087 w 12192000"/>
              <a:gd name="connsiteY83" fmla="*/ 1823332 h 2237474"/>
              <a:gd name="connsiteX84" fmla="*/ 4907662 w 12192000"/>
              <a:gd name="connsiteY84" fmla="*/ 1816900 h 2237474"/>
              <a:gd name="connsiteX85" fmla="*/ 4882386 w 12192000"/>
              <a:gd name="connsiteY85" fmla="*/ 1809844 h 2237474"/>
              <a:gd name="connsiteX86" fmla="*/ 4811440 w 12192000"/>
              <a:gd name="connsiteY86" fmla="*/ 1804655 h 2237474"/>
              <a:gd name="connsiteX87" fmla="*/ 4691075 w 12192000"/>
              <a:gd name="connsiteY87" fmla="*/ 1801389 h 2237474"/>
              <a:gd name="connsiteX88" fmla="*/ 4640313 w 12192000"/>
              <a:gd name="connsiteY88" fmla="*/ 1784307 h 2237474"/>
              <a:gd name="connsiteX89" fmla="*/ 4536503 w 12192000"/>
              <a:gd name="connsiteY89" fmla="*/ 1785334 h 2237474"/>
              <a:gd name="connsiteX90" fmla="*/ 4513724 w 12192000"/>
              <a:gd name="connsiteY90" fmla="*/ 1791996 h 2237474"/>
              <a:gd name="connsiteX91" fmla="*/ 4459810 w 12192000"/>
              <a:gd name="connsiteY91" fmla="*/ 1797886 h 2237474"/>
              <a:gd name="connsiteX92" fmla="*/ 4379064 w 12192000"/>
              <a:gd name="connsiteY92" fmla="*/ 1817177 h 2237474"/>
              <a:gd name="connsiteX93" fmla="*/ 4290981 w 12192000"/>
              <a:gd name="connsiteY93" fmla="*/ 1839677 h 2237474"/>
              <a:gd name="connsiteX94" fmla="*/ 4238372 w 12192000"/>
              <a:gd name="connsiteY94" fmla="*/ 1851480 h 2237474"/>
              <a:gd name="connsiteX95" fmla="*/ 4232517 w 12192000"/>
              <a:gd name="connsiteY95" fmla="*/ 1852567 h 2237474"/>
              <a:gd name="connsiteX96" fmla="*/ 4191732 w 12192000"/>
              <a:gd name="connsiteY96" fmla="*/ 1857328 h 2237474"/>
              <a:gd name="connsiteX97" fmla="*/ 4065532 w 12192000"/>
              <a:gd name="connsiteY97" fmla="*/ 1855477 h 2237474"/>
              <a:gd name="connsiteX98" fmla="*/ 4028460 w 12192000"/>
              <a:gd name="connsiteY98" fmla="*/ 1855137 h 2237474"/>
              <a:gd name="connsiteX99" fmla="*/ 4002267 w 12192000"/>
              <a:gd name="connsiteY99" fmla="*/ 1852352 h 2237474"/>
              <a:gd name="connsiteX100" fmla="*/ 3931396 w 12192000"/>
              <a:gd name="connsiteY100" fmla="*/ 1858915 h 2237474"/>
              <a:gd name="connsiteX101" fmla="*/ 3812162 w 12192000"/>
              <a:gd name="connsiteY101" fmla="*/ 1875501 h 2237474"/>
              <a:gd name="connsiteX102" fmla="*/ 3758105 w 12192000"/>
              <a:gd name="connsiteY102" fmla="*/ 1871856 h 2237474"/>
              <a:gd name="connsiteX103" fmla="*/ 3715896 w 12192000"/>
              <a:gd name="connsiteY103" fmla="*/ 1881552 h 2237474"/>
              <a:gd name="connsiteX104" fmla="*/ 3567259 w 12192000"/>
              <a:gd name="connsiteY104" fmla="*/ 1893482 h 2237474"/>
              <a:gd name="connsiteX105" fmla="*/ 3405770 w 12192000"/>
              <a:gd name="connsiteY105" fmla="*/ 1904591 h 2237474"/>
              <a:gd name="connsiteX106" fmla="*/ 3280097 w 12192000"/>
              <a:gd name="connsiteY106" fmla="*/ 1919610 h 2237474"/>
              <a:gd name="connsiteX107" fmla="*/ 3123424 w 12192000"/>
              <a:gd name="connsiteY107" fmla="*/ 1952930 h 2237474"/>
              <a:gd name="connsiteX108" fmla="*/ 3009910 w 12192000"/>
              <a:gd name="connsiteY108" fmla="*/ 1957866 h 2237474"/>
              <a:gd name="connsiteX109" fmla="*/ 2995934 w 12192000"/>
              <a:gd name="connsiteY109" fmla="*/ 1967085 h 2237474"/>
              <a:gd name="connsiteX110" fmla="*/ 2942858 w 12192000"/>
              <a:gd name="connsiteY110" fmla="*/ 1981367 h 2237474"/>
              <a:gd name="connsiteX111" fmla="*/ 2875436 w 12192000"/>
              <a:gd name="connsiteY111" fmla="*/ 1996977 h 2237474"/>
              <a:gd name="connsiteX112" fmla="*/ 2874892 w 12192000"/>
              <a:gd name="connsiteY112" fmla="*/ 1996085 h 2237474"/>
              <a:gd name="connsiteX113" fmla="*/ 2843662 w 12192000"/>
              <a:gd name="connsiteY113" fmla="*/ 1992498 h 2237474"/>
              <a:gd name="connsiteX114" fmla="*/ 2718916 w 12192000"/>
              <a:gd name="connsiteY114" fmla="*/ 1990867 h 2237474"/>
              <a:gd name="connsiteX115" fmla="*/ 2713522 w 12192000"/>
              <a:gd name="connsiteY115" fmla="*/ 1990173 h 2237474"/>
              <a:gd name="connsiteX116" fmla="*/ 2578178 w 12192000"/>
              <a:gd name="connsiteY116" fmla="*/ 1990531 h 2237474"/>
              <a:gd name="connsiteX117" fmla="*/ 2476147 w 12192000"/>
              <a:gd name="connsiteY117" fmla="*/ 1998305 h 2237474"/>
              <a:gd name="connsiteX118" fmla="*/ 2373568 w 12192000"/>
              <a:gd name="connsiteY118" fmla="*/ 2003219 h 2237474"/>
              <a:gd name="connsiteX119" fmla="*/ 2287219 w 12192000"/>
              <a:gd name="connsiteY119" fmla="*/ 1998750 h 2237474"/>
              <a:gd name="connsiteX120" fmla="*/ 2243069 w 12192000"/>
              <a:gd name="connsiteY120" fmla="*/ 2005321 h 2237474"/>
              <a:gd name="connsiteX121" fmla="*/ 2164831 w 12192000"/>
              <a:gd name="connsiteY121" fmla="*/ 2010143 h 2237474"/>
              <a:gd name="connsiteX122" fmla="*/ 2085228 w 12192000"/>
              <a:gd name="connsiteY122" fmla="*/ 2046431 h 2237474"/>
              <a:gd name="connsiteX123" fmla="*/ 2058061 w 12192000"/>
              <a:gd name="connsiteY123" fmla="*/ 2047942 h 2237474"/>
              <a:gd name="connsiteX124" fmla="*/ 2042244 w 12192000"/>
              <a:gd name="connsiteY124" fmla="*/ 2055560 h 2237474"/>
              <a:gd name="connsiteX125" fmla="*/ 1877728 w 12192000"/>
              <a:gd name="connsiteY125" fmla="*/ 2101004 h 2237474"/>
              <a:gd name="connsiteX126" fmla="*/ 1759056 w 12192000"/>
              <a:gd name="connsiteY126" fmla="*/ 2125608 h 2237474"/>
              <a:gd name="connsiteX127" fmla="*/ 1637948 w 12192000"/>
              <a:gd name="connsiteY127" fmla="*/ 2172597 h 2237474"/>
              <a:gd name="connsiteX128" fmla="*/ 1434549 w 12192000"/>
              <a:gd name="connsiteY128" fmla="*/ 2234522 h 2237474"/>
              <a:gd name="connsiteX129" fmla="*/ 1398481 w 12192000"/>
              <a:gd name="connsiteY129" fmla="*/ 2237074 h 2237474"/>
              <a:gd name="connsiteX130" fmla="*/ 1398407 w 12192000"/>
              <a:gd name="connsiteY130" fmla="*/ 2237095 h 2237474"/>
              <a:gd name="connsiteX131" fmla="*/ 1370962 w 12192000"/>
              <a:gd name="connsiteY131" fmla="*/ 2237474 h 2237474"/>
              <a:gd name="connsiteX132" fmla="*/ 1356367 w 12192000"/>
              <a:gd name="connsiteY132" fmla="*/ 2235089 h 2237474"/>
              <a:gd name="connsiteX133" fmla="*/ 1324828 w 12192000"/>
              <a:gd name="connsiteY133" fmla="*/ 2231968 h 2237474"/>
              <a:gd name="connsiteX134" fmla="*/ 1279765 w 12192000"/>
              <a:gd name="connsiteY134" fmla="*/ 2229639 h 2237474"/>
              <a:gd name="connsiteX135" fmla="*/ 1195347 w 12192000"/>
              <a:gd name="connsiteY135" fmla="*/ 2212354 h 2237474"/>
              <a:gd name="connsiteX136" fmla="*/ 970251 w 12192000"/>
              <a:gd name="connsiteY136" fmla="*/ 2221029 h 2237474"/>
              <a:gd name="connsiteX137" fmla="*/ 812914 w 12192000"/>
              <a:gd name="connsiteY137" fmla="*/ 2202752 h 2237474"/>
              <a:gd name="connsiteX138" fmla="*/ 800195 w 12192000"/>
              <a:gd name="connsiteY138" fmla="*/ 2209407 h 2237474"/>
              <a:gd name="connsiteX139" fmla="*/ 784978 w 12192000"/>
              <a:gd name="connsiteY139" fmla="*/ 2212360 h 2237474"/>
              <a:gd name="connsiteX140" fmla="*/ 669923 w 12192000"/>
              <a:gd name="connsiteY140" fmla="*/ 2211682 h 2237474"/>
              <a:gd name="connsiteX141" fmla="*/ 648680 w 12192000"/>
              <a:gd name="connsiteY141" fmla="*/ 2206229 h 2237474"/>
              <a:gd name="connsiteX142" fmla="*/ 597225 w 12192000"/>
              <a:gd name="connsiteY142" fmla="*/ 2180999 h 2237474"/>
              <a:gd name="connsiteX143" fmla="*/ 558449 w 12192000"/>
              <a:gd name="connsiteY143" fmla="*/ 2182346 h 2237474"/>
              <a:gd name="connsiteX144" fmla="*/ 520671 w 12192000"/>
              <a:gd name="connsiteY144" fmla="*/ 2180980 h 2237474"/>
              <a:gd name="connsiteX145" fmla="*/ 515024 w 12192000"/>
              <a:gd name="connsiteY145" fmla="*/ 2179258 h 2237474"/>
              <a:gd name="connsiteX146" fmla="*/ 413835 w 12192000"/>
              <a:gd name="connsiteY146" fmla="*/ 2156783 h 2237474"/>
              <a:gd name="connsiteX147" fmla="*/ 376513 w 12192000"/>
              <a:gd name="connsiteY147" fmla="*/ 2154014 h 2237474"/>
              <a:gd name="connsiteX148" fmla="*/ 273386 w 12192000"/>
              <a:gd name="connsiteY148" fmla="*/ 2142551 h 2237474"/>
              <a:gd name="connsiteX149" fmla="*/ 169207 w 12192000"/>
              <a:gd name="connsiteY149" fmla="*/ 2128100 h 2237474"/>
              <a:gd name="connsiteX150" fmla="*/ 80022 w 12192000"/>
              <a:gd name="connsiteY150" fmla="*/ 2107254 h 2237474"/>
              <a:gd name="connsiteX151" fmla="*/ 72352 w 12192000"/>
              <a:gd name="connsiteY151" fmla="*/ 2107991 h 2237474"/>
              <a:gd name="connsiteX152" fmla="*/ 37645 w 12192000"/>
              <a:gd name="connsiteY152" fmla="*/ 2115401 h 2237474"/>
              <a:gd name="connsiteX153" fmla="*/ 4572 w 12192000"/>
              <a:gd name="connsiteY153" fmla="*/ 2111091 h 2237474"/>
              <a:gd name="connsiteX154" fmla="*/ 0 w 12192000"/>
              <a:gd name="connsiteY154" fmla="*/ 2110468 h 2237474"/>
              <a:gd name="connsiteX155" fmla="*/ 0 w 12192000"/>
              <a:gd name="connsiteY155"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20512 w 12192000"/>
              <a:gd name="connsiteY6" fmla="*/ 745392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46594 w 12192000"/>
              <a:gd name="connsiteY12" fmla="*/ 765069 h 2237474"/>
              <a:gd name="connsiteX13" fmla="*/ 10739478 w 12192000"/>
              <a:gd name="connsiteY13" fmla="*/ 776841 h 2237474"/>
              <a:gd name="connsiteX14" fmla="*/ 10458762 w 12192000"/>
              <a:gd name="connsiteY14" fmla="*/ 755400 h 2237474"/>
              <a:gd name="connsiteX15" fmla="*/ 10211200 w 12192000"/>
              <a:gd name="connsiteY15" fmla="*/ 767513 h 2237474"/>
              <a:gd name="connsiteX16" fmla="*/ 10167995 w 12192000"/>
              <a:gd name="connsiteY16" fmla="*/ 760843 h 2237474"/>
              <a:gd name="connsiteX17" fmla="*/ 9997044 w 12192000"/>
              <a:gd name="connsiteY17" fmla="*/ 780129 h 2237474"/>
              <a:gd name="connsiteX18" fmla="*/ 9943887 w 12192000"/>
              <a:gd name="connsiteY18" fmla="*/ 804141 h 2237474"/>
              <a:gd name="connsiteX19" fmla="*/ 9918248 w 12192000"/>
              <a:gd name="connsiteY19" fmla="*/ 816628 h 2237474"/>
              <a:gd name="connsiteX20" fmla="*/ 9767091 w 12192000"/>
              <a:gd name="connsiteY20" fmla="*/ 870550 h 2237474"/>
              <a:gd name="connsiteX21" fmla="*/ 9683005 w 12192000"/>
              <a:gd name="connsiteY21" fmla="*/ 894128 h 2237474"/>
              <a:gd name="connsiteX22" fmla="*/ 9594438 w 12192000"/>
              <a:gd name="connsiteY22" fmla="*/ 919051 h 2237474"/>
              <a:gd name="connsiteX23" fmla="*/ 9544189 w 12192000"/>
              <a:gd name="connsiteY23" fmla="*/ 938966 h 2237474"/>
              <a:gd name="connsiteX24" fmla="*/ 9500499 w 12192000"/>
              <a:gd name="connsiteY24" fmla="*/ 954680 h 2237474"/>
              <a:gd name="connsiteX25" fmla="*/ 9428195 w 12192000"/>
              <a:gd name="connsiteY25" fmla="*/ 986225 h 2237474"/>
              <a:gd name="connsiteX26" fmla="*/ 9410017 w 12192000"/>
              <a:gd name="connsiteY26" fmla="*/ 993931 h 2237474"/>
              <a:gd name="connsiteX27" fmla="*/ 9392919 w 12192000"/>
              <a:gd name="connsiteY27" fmla="*/ 994656 h 2237474"/>
              <a:gd name="connsiteX28" fmla="*/ 9268019 w 12192000"/>
              <a:gd name="connsiteY28" fmla="*/ 1007442 h 2237474"/>
              <a:gd name="connsiteX29" fmla="*/ 9234662 w 12192000"/>
              <a:gd name="connsiteY29" fmla="*/ 1023056 h 2237474"/>
              <a:gd name="connsiteX30" fmla="*/ 9181033 w 12192000"/>
              <a:gd name="connsiteY30" fmla="*/ 1037921 h 2237474"/>
              <a:gd name="connsiteX31" fmla="*/ 9155969 w 12192000"/>
              <a:gd name="connsiteY31" fmla="*/ 1046804 h 2237474"/>
              <a:gd name="connsiteX32" fmla="*/ 9133985 w 12192000"/>
              <a:gd name="connsiteY32" fmla="*/ 1046450 h 2237474"/>
              <a:gd name="connsiteX33" fmla="*/ 9003462 w 12192000"/>
              <a:gd name="connsiteY33" fmla="*/ 1042406 h 2237474"/>
              <a:gd name="connsiteX34" fmla="*/ 8968445 w 12192000"/>
              <a:gd name="connsiteY34" fmla="*/ 1052169 h 2237474"/>
              <a:gd name="connsiteX35" fmla="*/ 8886001 w 12192000"/>
              <a:gd name="connsiteY35" fmla="*/ 1067468 h 2237474"/>
              <a:gd name="connsiteX36" fmla="*/ 8838610 w 12192000"/>
              <a:gd name="connsiteY36" fmla="*/ 1075091 h 2237474"/>
              <a:gd name="connsiteX37" fmla="*/ 8750383 w 12192000"/>
              <a:gd name="connsiteY37" fmla="*/ 1097387 h 2237474"/>
              <a:gd name="connsiteX38" fmla="*/ 8665605 w 12192000"/>
              <a:gd name="connsiteY38" fmla="*/ 1110791 h 2237474"/>
              <a:gd name="connsiteX39" fmla="*/ 8584946 w 12192000"/>
              <a:gd name="connsiteY39" fmla="*/ 1135226 h 2237474"/>
              <a:gd name="connsiteX40" fmla="*/ 8419755 w 12192000"/>
              <a:gd name="connsiteY40" fmla="*/ 1216260 h 2237474"/>
              <a:gd name="connsiteX41" fmla="*/ 8411626 w 12192000"/>
              <a:gd name="connsiteY41" fmla="*/ 1214397 h 2237474"/>
              <a:gd name="connsiteX42" fmla="*/ 8363469 w 12192000"/>
              <a:gd name="connsiteY42" fmla="*/ 1246658 h 2237474"/>
              <a:gd name="connsiteX43" fmla="*/ 8275497 w 12192000"/>
              <a:gd name="connsiteY43" fmla="*/ 1264396 h 2237474"/>
              <a:gd name="connsiteX44" fmla="*/ 8206287 w 12192000"/>
              <a:gd name="connsiteY44" fmla="*/ 1273060 h 2237474"/>
              <a:gd name="connsiteX45" fmla="*/ 8139997 w 12192000"/>
              <a:gd name="connsiteY45" fmla="*/ 1282713 h 2237474"/>
              <a:gd name="connsiteX46" fmla="*/ 8074238 w 12192000"/>
              <a:gd name="connsiteY46" fmla="*/ 1301895 h 2237474"/>
              <a:gd name="connsiteX47" fmla="*/ 7942099 w 12192000"/>
              <a:gd name="connsiteY47" fmla="*/ 1336332 h 2237474"/>
              <a:gd name="connsiteX48" fmla="*/ 7902328 w 12192000"/>
              <a:gd name="connsiteY48" fmla="*/ 1345865 h 2237474"/>
              <a:gd name="connsiteX49" fmla="*/ 7840612 w 12192000"/>
              <a:gd name="connsiteY49" fmla="*/ 1369373 h 2237474"/>
              <a:gd name="connsiteX50" fmla="*/ 7786819 w 12192000"/>
              <a:gd name="connsiteY50" fmla="*/ 1378970 h 2237474"/>
              <a:gd name="connsiteX51" fmla="*/ 7548172 w 12192000"/>
              <a:gd name="connsiteY51" fmla="*/ 1417460 h 2237474"/>
              <a:gd name="connsiteX52" fmla="*/ 7483437 w 12192000"/>
              <a:gd name="connsiteY52" fmla="*/ 1478152 h 2237474"/>
              <a:gd name="connsiteX53" fmla="*/ 7377870 w 12192000"/>
              <a:gd name="connsiteY53" fmla="*/ 1523319 h 2237474"/>
              <a:gd name="connsiteX54" fmla="*/ 7230737 w 12192000"/>
              <a:gd name="connsiteY54" fmla="*/ 1562633 h 2237474"/>
              <a:gd name="connsiteX55" fmla="*/ 7224458 w 12192000"/>
              <a:gd name="connsiteY55" fmla="*/ 1573008 h 2237474"/>
              <a:gd name="connsiteX56" fmla="*/ 7183121 w 12192000"/>
              <a:gd name="connsiteY56" fmla="*/ 1595162 h 2237474"/>
              <a:gd name="connsiteX57" fmla="*/ 7164601 w 12192000"/>
              <a:gd name="connsiteY57" fmla="*/ 1606490 h 2237474"/>
              <a:gd name="connsiteX58" fmla="*/ 7031309 w 12192000"/>
              <a:gd name="connsiteY58" fmla="*/ 1619451 h 2237474"/>
              <a:gd name="connsiteX59" fmla="*/ 6900177 w 12192000"/>
              <a:gd name="connsiteY59" fmla="*/ 1636016 h 2237474"/>
              <a:gd name="connsiteX60" fmla="*/ 6795372 w 12192000"/>
              <a:gd name="connsiteY60" fmla="*/ 1644845 h 2237474"/>
              <a:gd name="connsiteX61" fmla="*/ 6692251 w 12192000"/>
              <a:gd name="connsiteY61" fmla="*/ 1656357 h 2237474"/>
              <a:gd name="connsiteX62" fmla="*/ 6655235 w 12192000"/>
              <a:gd name="connsiteY62" fmla="*/ 1661869 h 2237474"/>
              <a:gd name="connsiteX63" fmla="*/ 6554894 w 12192000"/>
              <a:gd name="connsiteY63" fmla="*/ 1664428 h 2237474"/>
              <a:gd name="connsiteX64" fmla="*/ 6516595 w 12192000"/>
              <a:gd name="connsiteY64" fmla="*/ 1667475 h 2237474"/>
              <a:gd name="connsiteX65" fmla="*/ 6508541 w 12192000"/>
              <a:gd name="connsiteY65" fmla="*/ 1668757 h 2237474"/>
              <a:gd name="connsiteX66" fmla="*/ 6471012 w 12192000"/>
              <a:gd name="connsiteY66" fmla="*/ 1678604 h 2237474"/>
              <a:gd name="connsiteX67" fmla="*/ 6364035 w 12192000"/>
              <a:gd name="connsiteY67" fmla="*/ 1667683 h 2237474"/>
              <a:gd name="connsiteX68" fmla="*/ 6280959 w 12192000"/>
              <a:gd name="connsiteY68" fmla="*/ 1689329 h 2237474"/>
              <a:gd name="connsiteX69" fmla="*/ 6243319 w 12192000"/>
              <a:gd name="connsiteY69" fmla="*/ 1695560 h 2237474"/>
              <a:gd name="connsiteX70" fmla="*/ 6098321 w 12192000"/>
              <a:gd name="connsiteY70" fmla="*/ 1721646 h 2237474"/>
              <a:gd name="connsiteX71" fmla="*/ 5880652 w 12192000"/>
              <a:gd name="connsiteY71" fmla="*/ 1779643 h 2237474"/>
              <a:gd name="connsiteX72" fmla="*/ 5785959 w 12192000"/>
              <a:gd name="connsiteY72" fmla="*/ 1775307 h 2237474"/>
              <a:gd name="connsiteX73" fmla="*/ 5643534 w 12192000"/>
              <a:gd name="connsiteY73" fmla="*/ 1802919 h 2237474"/>
              <a:gd name="connsiteX74" fmla="*/ 5518799 w 12192000"/>
              <a:gd name="connsiteY74" fmla="*/ 1818312 h 2237474"/>
              <a:gd name="connsiteX75" fmla="*/ 5505014 w 12192000"/>
              <a:gd name="connsiteY75" fmla="*/ 1819259 h 2237474"/>
              <a:gd name="connsiteX76" fmla="*/ 5453307 w 12192000"/>
              <a:gd name="connsiteY76" fmla="*/ 1815450 h 2237474"/>
              <a:gd name="connsiteX77" fmla="*/ 5221533 w 12192000"/>
              <a:gd name="connsiteY77" fmla="*/ 1846950 h 2237474"/>
              <a:gd name="connsiteX78" fmla="*/ 5149802 w 12192000"/>
              <a:gd name="connsiteY78" fmla="*/ 1844846 h 2237474"/>
              <a:gd name="connsiteX79" fmla="*/ 5114927 w 12192000"/>
              <a:gd name="connsiteY79" fmla="*/ 1847827 h 2237474"/>
              <a:gd name="connsiteX80" fmla="*/ 5108970 w 12192000"/>
              <a:gd name="connsiteY80" fmla="*/ 1847935 h 2237474"/>
              <a:gd name="connsiteX81" fmla="*/ 5067961 w 12192000"/>
              <a:gd name="connsiteY81" fmla="*/ 1845917 h 2237474"/>
              <a:gd name="connsiteX82" fmla="*/ 5007075 w 12192000"/>
              <a:gd name="connsiteY82" fmla="*/ 1838626 h 2237474"/>
              <a:gd name="connsiteX83" fmla="*/ 4944087 w 12192000"/>
              <a:gd name="connsiteY83" fmla="*/ 1823332 h 2237474"/>
              <a:gd name="connsiteX84" fmla="*/ 4907662 w 12192000"/>
              <a:gd name="connsiteY84" fmla="*/ 1816900 h 2237474"/>
              <a:gd name="connsiteX85" fmla="*/ 4882386 w 12192000"/>
              <a:gd name="connsiteY85" fmla="*/ 1809844 h 2237474"/>
              <a:gd name="connsiteX86" fmla="*/ 4811440 w 12192000"/>
              <a:gd name="connsiteY86" fmla="*/ 1804655 h 2237474"/>
              <a:gd name="connsiteX87" fmla="*/ 4691075 w 12192000"/>
              <a:gd name="connsiteY87" fmla="*/ 1801389 h 2237474"/>
              <a:gd name="connsiteX88" fmla="*/ 4640313 w 12192000"/>
              <a:gd name="connsiteY88" fmla="*/ 1784307 h 2237474"/>
              <a:gd name="connsiteX89" fmla="*/ 4536503 w 12192000"/>
              <a:gd name="connsiteY89" fmla="*/ 1785334 h 2237474"/>
              <a:gd name="connsiteX90" fmla="*/ 4513724 w 12192000"/>
              <a:gd name="connsiteY90" fmla="*/ 1791996 h 2237474"/>
              <a:gd name="connsiteX91" fmla="*/ 4459810 w 12192000"/>
              <a:gd name="connsiteY91" fmla="*/ 1797886 h 2237474"/>
              <a:gd name="connsiteX92" fmla="*/ 4379064 w 12192000"/>
              <a:gd name="connsiteY92" fmla="*/ 1817177 h 2237474"/>
              <a:gd name="connsiteX93" fmla="*/ 4290981 w 12192000"/>
              <a:gd name="connsiteY93" fmla="*/ 1839677 h 2237474"/>
              <a:gd name="connsiteX94" fmla="*/ 4238372 w 12192000"/>
              <a:gd name="connsiteY94" fmla="*/ 1851480 h 2237474"/>
              <a:gd name="connsiteX95" fmla="*/ 4232517 w 12192000"/>
              <a:gd name="connsiteY95" fmla="*/ 1852567 h 2237474"/>
              <a:gd name="connsiteX96" fmla="*/ 4191732 w 12192000"/>
              <a:gd name="connsiteY96" fmla="*/ 1857328 h 2237474"/>
              <a:gd name="connsiteX97" fmla="*/ 4065532 w 12192000"/>
              <a:gd name="connsiteY97" fmla="*/ 1855477 h 2237474"/>
              <a:gd name="connsiteX98" fmla="*/ 4028460 w 12192000"/>
              <a:gd name="connsiteY98" fmla="*/ 1855137 h 2237474"/>
              <a:gd name="connsiteX99" fmla="*/ 4002267 w 12192000"/>
              <a:gd name="connsiteY99" fmla="*/ 1852352 h 2237474"/>
              <a:gd name="connsiteX100" fmla="*/ 3931396 w 12192000"/>
              <a:gd name="connsiteY100" fmla="*/ 1858915 h 2237474"/>
              <a:gd name="connsiteX101" fmla="*/ 3812162 w 12192000"/>
              <a:gd name="connsiteY101" fmla="*/ 1875501 h 2237474"/>
              <a:gd name="connsiteX102" fmla="*/ 3758105 w 12192000"/>
              <a:gd name="connsiteY102" fmla="*/ 1871856 h 2237474"/>
              <a:gd name="connsiteX103" fmla="*/ 3715896 w 12192000"/>
              <a:gd name="connsiteY103" fmla="*/ 1881552 h 2237474"/>
              <a:gd name="connsiteX104" fmla="*/ 3567259 w 12192000"/>
              <a:gd name="connsiteY104" fmla="*/ 1893482 h 2237474"/>
              <a:gd name="connsiteX105" fmla="*/ 3405770 w 12192000"/>
              <a:gd name="connsiteY105" fmla="*/ 1904591 h 2237474"/>
              <a:gd name="connsiteX106" fmla="*/ 3280097 w 12192000"/>
              <a:gd name="connsiteY106" fmla="*/ 1919610 h 2237474"/>
              <a:gd name="connsiteX107" fmla="*/ 3123424 w 12192000"/>
              <a:gd name="connsiteY107" fmla="*/ 1952930 h 2237474"/>
              <a:gd name="connsiteX108" fmla="*/ 3009910 w 12192000"/>
              <a:gd name="connsiteY108" fmla="*/ 1957866 h 2237474"/>
              <a:gd name="connsiteX109" fmla="*/ 2995934 w 12192000"/>
              <a:gd name="connsiteY109" fmla="*/ 1967085 h 2237474"/>
              <a:gd name="connsiteX110" fmla="*/ 2942858 w 12192000"/>
              <a:gd name="connsiteY110" fmla="*/ 1981367 h 2237474"/>
              <a:gd name="connsiteX111" fmla="*/ 2875436 w 12192000"/>
              <a:gd name="connsiteY111" fmla="*/ 1996977 h 2237474"/>
              <a:gd name="connsiteX112" fmla="*/ 2874892 w 12192000"/>
              <a:gd name="connsiteY112" fmla="*/ 1996085 h 2237474"/>
              <a:gd name="connsiteX113" fmla="*/ 2843662 w 12192000"/>
              <a:gd name="connsiteY113" fmla="*/ 1992498 h 2237474"/>
              <a:gd name="connsiteX114" fmla="*/ 2718916 w 12192000"/>
              <a:gd name="connsiteY114" fmla="*/ 1990867 h 2237474"/>
              <a:gd name="connsiteX115" fmla="*/ 2713522 w 12192000"/>
              <a:gd name="connsiteY115" fmla="*/ 1990173 h 2237474"/>
              <a:gd name="connsiteX116" fmla="*/ 2578178 w 12192000"/>
              <a:gd name="connsiteY116" fmla="*/ 1990531 h 2237474"/>
              <a:gd name="connsiteX117" fmla="*/ 2476147 w 12192000"/>
              <a:gd name="connsiteY117" fmla="*/ 1998305 h 2237474"/>
              <a:gd name="connsiteX118" fmla="*/ 2373568 w 12192000"/>
              <a:gd name="connsiteY118" fmla="*/ 2003219 h 2237474"/>
              <a:gd name="connsiteX119" fmla="*/ 2287219 w 12192000"/>
              <a:gd name="connsiteY119" fmla="*/ 1998750 h 2237474"/>
              <a:gd name="connsiteX120" fmla="*/ 2243069 w 12192000"/>
              <a:gd name="connsiteY120" fmla="*/ 2005321 h 2237474"/>
              <a:gd name="connsiteX121" fmla="*/ 2164831 w 12192000"/>
              <a:gd name="connsiteY121" fmla="*/ 2010143 h 2237474"/>
              <a:gd name="connsiteX122" fmla="*/ 2085228 w 12192000"/>
              <a:gd name="connsiteY122" fmla="*/ 2046431 h 2237474"/>
              <a:gd name="connsiteX123" fmla="*/ 2058061 w 12192000"/>
              <a:gd name="connsiteY123" fmla="*/ 2047942 h 2237474"/>
              <a:gd name="connsiteX124" fmla="*/ 2042244 w 12192000"/>
              <a:gd name="connsiteY124" fmla="*/ 2055560 h 2237474"/>
              <a:gd name="connsiteX125" fmla="*/ 1877728 w 12192000"/>
              <a:gd name="connsiteY125" fmla="*/ 2101004 h 2237474"/>
              <a:gd name="connsiteX126" fmla="*/ 1759056 w 12192000"/>
              <a:gd name="connsiteY126" fmla="*/ 2125608 h 2237474"/>
              <a:gd name="connsiteX127" fmla="*/ 1637948 w 12192000"/>
              <a:gd name="connsiteY127" fmla="*/ 2172597 h 2237474"/>
              <a:gd name="connsiteX128" fmla="*/ 1434549 w 12192000"/>
              <a:gd name="connsiteY128" fmla="*/ 2234522 h 2237474"/>
              <a:gd name="connsiteX129" fmla="*/ 1398481 w 12192000"/>
              <a:gd name="connsiteY129" fmla="*/ 2237074 h 2237474"/>
              <a:gd name="connsiteX130" fmla="*/ 1398407 w 12192000"/>
              <a:gd name="connsiteY130" fmla="*/ 2237095 h 2237474"/>
              <a:gd name="connsiteX131" fmla="*/ 1370962 w 12192000"/>
              <a:gd name="connsiteY131" fmla="*/ 2237474 h 2237474"/>
              <a:gd name="connsiteX132" fmla="*/ 1356367 w 12192000"/>
              <a:gd name="connsiteY132" fmla="*/ 2235089 h 2237474"/>
              <a:gd name="connsiteX133" fmla="*/ 1324828 w 12192000"/>
              <a:gd name="connsiteY133" fmla="*/ 2231968 h 2237474"/>
              <a:gd name="connsiteX134" fmla="*/ 1279765 w 12192000"/>
              <a:gd name="connsiteY134" fmla="*/ 2229639 h 2237474"/>
              <a:gd name="connsiteX135" fmla="*/ 1195347 w 12192000"/>
              <a:gd name="connsiteY135" fmla="*/ 2212354 h 2237474"/>
              <a:gd name="connsiteX136" fmla="*/ 970251 w 12192000"/>
              <a:gd name="connsiteY136" fmla="*/ 2221029 h 2237474"/>
              <a:gd name="connsiteX137" fmla="*/ 812914 w 12192000"/>
              <a:gd name="connsiteY137" fmla="*/ 2202752 h 2237474"/>
              <a:gd name="connsiteX138" fmla="*/ 800195 w 12192000"/>
              <a:gd name="connsiteY138" fmla="*/ 2209407 h 2237474"/>
              <a:gd name="connsiteX139" fmla="*/ 784978 w 12192000"/>
              <a:gd name="connsiteY139" fmla="*/ 2212360 h 2237474"/>
              <a:gd name="connsiteX140" fmla="*/ 669923 w 12192000"/>
              <a:gd name="connsiteY140" fmla="*/ 2211682 h 2237474"/>
              <a:gd name="connsiteX141" fmla="*/ 648680 w 12192000"/>
              <a:gd name="connsiteY141" fmla="*/ 2206229 h 2237474"/>
              <a:gd name="connsiteX142" fmla="*/ 597225 w 12192000"/>
              <a:gd name="connsiteY142" fmla="*/ 2180999 h 2237474"/>
              <a:gd name="connsiteX143" fmla="*/ 520671 w 12192000"/>
              <a:gd name="connsiteY143" fmla="*/ 2180980 h 2237474"/>
              <a:gd name="connsiteX144" fmla="*/ 515024 w 12192000"/>
              <a:gd name="connsiteY144" fmla="*/ 2179258 h 2237474"/>
              <a:gd name="connsiteX145" fmla="*/ 413835 w 12192000"/>
              <a:gd name="connsiteY145" fmla="*/ 2156783 h 2237474"/>
              <a:gd name="connsiteX146" fmla="*/ 376513 w 12192000"/>
              <a:gd name="connsiteY146" fmla="*/ 2154014 h 2237474"/>
              <a:gd name="connsiteX147" fmla="*/ 273386 w 12192000"/>
              <a:gd name="connsiteY147" fmla="*/ 2142551 h 2237474"/>
              <a:gd name="connsiteX148" fmla="*/ 169207 w 12192000"/>
              <a:gd name="connsiteY148" fmla="*/ 2128100 h 2237474"/>
              <a:gd name="connsiteX149" fmla="*/ 80022 w 12192000"/>
              <a:gd name="connsiteY149" fmla="*/ 2107254 h 2237474"/>
              <a:gd name="connsiteX150" fmla="*/ 72352 w 12192000"/>
              <a:gd name="connsiteY150" fmla="*/ 2107991 h 2237474"/>
              <a:gd name="connsiteX151" fmla="*/ 37645 w 12192000"/>
              <a:gd name="connsiteY151" fmla="*/ 2115401 h 2237474"/>
              <a:gd name="connsiteX152" fmla="*/ 4572 w 12192000"/>
              <a:gd name="connsiteY152" fmla="*/ 2111091 h 2237474"/>
              <a:gd name="connsiteX153" fmla="*/ 0 w 12192000"/>
              <a:gd name="connsiteY153" fmla="*/ 2110468 h 2237474"/>
              <a:gd name="connsiteX154" fmla="*/ 0 w 12192000"/>
              <a:gd name="connsiteY154"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20512 w 12192000"/>
              <a:gd name="connsiteY6" fmla="*/ 745392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46594 w 12192000"/>
              <a:gd name="connsiteY12" fmla="*/ 765069 h 2237474"/>
              <a:gd name="connsiteX13" fmla="*/ 10739478 w 12192000"/>
              <a:gd name="connsiteY13" fmla="*/ 776841 h 2237474"/>
              <a:gd name="connsiteX14" fmla="*/ 10458762 w 12192000"/>
              <a:gd name="connsiteY14" fmla="*/ 755400 h 2237474"/>
              <a:gd name="connsiteX15" fmla="*/ 10211200 w 12192000"/>
              <a:gd name="connsiteY15" fmla="*/ 767513 h 2237474"/>
              <a:gd name="connsiteX16" fmla="*/ 10167995 w 12192000"/>
              <a:gd name="connsiteY16" fmla="*/ 760843 h 2237474"/>
              <a:gd name="connsiteX17" fmla="*/ 9997044 w 12192000"/>
              <a:gd name="connsiteY17" fmla="*/ 780129 h 2237474"/>
              <a:gd name="connsiteX18" fmla="*/ 9943887 w 12192000"/>
              <a:gd name="connsiteY18" fmla="*/ 804141 h 2237474"/>
              <a:gd name="connsiteX19" fmla="*/ 9918248 w 12192000"/>
              <a:gd name="connsiteY19" fmla="*/ 816628 h 2237474"/>
              <a:gd name="connsiteX20" fmla="*/ 9767091 w 12192000"/>
              <a:gd name="connsiteY20" fmla="*/ 870550 h 2237474"/>
              <a:gd name="connsiteX21" fmla="*/ 9683005 w 12192000"/>
              <a:gd name="connsiteY21" fmla="*/ 894128 h 2237474"/>
              <a:gd name="connsiteX22" fmla="*/ 9594438 w 12192000"/>
              <a:gd name="connsiteY22" fmla="*/ 919051 h 2237474"/>
              <a:gd name="connsiteX23" fmla="*/ 9544189 w 12192000"/>
              <a:gd name="connsiteY23" fmla="*/ 938966 h 2237474"/>
              <a:gd name="connsiteX24" fmla="*/ 9500499 w 12192000"/>
              <a:gd name="connsiteY24" fmla="*/ 954680 h 2237474"/>
              <a:gd name="connsiteX25" fmla="*/ 9428195 w 12192000"/>
              <a:gd name="connsiteY25" fmla="*/ 986225 h 2237474"/>
              <a:gd name="connsiteX26" fmla="*/ 9410017 w 12192000"/>
              <a:gd name="connsiteY26" fmla="*/ 993931 h 2237474"/>
              <a:gd name="connsiteX27" fmla="*/ 9392919 w 12192000"/>
              <a:gd name="connsiteY27" fmla="*/ 994656 h 2237474"/>
              <a:gd name="connsiteX28" fmla="*/ 9268019 w 12192000"/>
              <a:gd name="connsiteY28" fmla="*/ 1007442 h 2237474"/>
              <a:gd name="connsiteX29" fmla="*/ 9234662 w 12192000"/>
              <a:gd name="connsiteY29" fmla="*/ 1023056 h 2237474"/>
              <a:gd name="connsiteX30" fmla="*/ 9181033 w 12192000"/>
              <a:gd name="connsiteY30" fmla="*/ 1037921 h 2237474"/>
              <a:gd name="connsiteX31" fmla="*/ 9155969 w 12192000"/>
              <a:gd name="connsiteY31" fmla="*/ 1046804 h 2237474"/>
              <a:gd name="connsiteX32" fmla="*/ 9133985 w 12192000"/>
              <a:gd name="connsiteY32" fmla="*/ 1046450 h 2237474"/>
              <a:gd name="connsiteX33" fmla="*/ 9003462 w 12192000"/>
              <a:gd name="connsiteY33" fmla="*/ 1042406 h 2237474"/>
              <a:gd name="connsiteX34" fmla="*/ 8968445 w 12192000"/>
              <a:gd name="connsiteY34" fmla="*/ 1052169 h 2237474"/>
              <a:gd name="connsiteX35" fmla="*/ 8886001 w 12192000"/>
              <a:gd name="connsiteY35" fmla="*/ 1067468 h 2237474"/>
              <a:gd name="connsiteX36" fmla="*/ 8838610 w 12192000"/>
              <a:gd name="connsiteY36" fmla="*/ 1075091 h 2237474"/>
              <a:gd name="connsiteX37" fmla="*/ 8750383 w 12192000"/>
              <a:gd name="connsiteY37" fmla="*/ 1097387 h 2237474"/>
              <a:gd name="connsiteX38" fmla="*/ 8665605 w 12192000"/>
              <a:gd name="connsiteY38" fmla="*/ 1110791 h 2237474"/>
              <a:gd name="connsiteX39" fmla="*/ 8584946 w 12192000"/>
              <a:gd name="connsiteY39" fmla="*/ 1135226 h 2237474"/>
              <a:gd name="connsiteX40" fmla="*/ 8419755 w 12192000"/>
              <a:gd name="connsiteY40" fmla="*/ 1216260 h 2237474"/>
              <a:gd name="connsiteX41" fmla="*/ 8411626 w 12192000"/>
              <a:gd name="connsiteY41" fmla="*/ 1214397 h 2237474"/>
              <a:gd name="connsiteX42" fmla="*/ 8363469 w 12192000"/>
              <a:gd name="connsiteY42" fmla="*/ 1246658 h 2237474"/>
              <a:gd name="connsiteX43" fmla="*/ 8275497 w 12192000"/>
              <a:gd name="connsiteY43" fmla="*/ 1264396 h 2237474"/>
              <a:gd name="connsiteX44" fmla="*/ 8206287 w 12192000"/>
              <a:gd name="connsiteY44" fmla="*/ 1273060 h 2237474"/>
              <a:gd name="connsiteX45" fmla="*/ 8139997 w 12192000"/>
              <a:gd name="connsiteY45" fmla="*/ 1282713 h 2237474"/>
              <a:gd name="connsiteX46" fmla="*/ 8074238 w 12192000"/>
              <a:gd name="connsiteY46" fmla="*/ 1301895 h 2237474"/>
              <a:gd name="connsiteX47" fmla="*/ 7942099 w 12192000"/>
              <a:gd name="connsiteY47" fmla="*/ 1336332 h 2237474"/>
              <a:gd name="connsiteX48" fmla="*/ 7902328 w 12192000"/>
              <a:gd name="connsiteY48" fmla="*/ 1345865 h 2237474"/>
              <a:gd name="connsiteX49" fmla="*/ 7840612 w 12192000"/>
              <a:gd name="connsiteY49" fmla="*/ 1369373 h 2237474"/>
              <a:gd name="connsiteX50" fmla="*/ 7786819 w 12192000"/>
              <a:gd name="connsiteY50" fmla="*/ 1378970 h 2237474"/>
              <a:gd name="connsiteX51" fmla="*/ 7548172 w 12192000"/>
              <a:gd name="connsiteY51" fmla="*/ 1417460 h 2237474"/>
              <a:gd name="connsiteX52" fmla="*/ 7483437 w 12192000"/>
              <a:gd name="connsiteY52" fmla="*/ 1478152 h 2237474"/>
              <a:gd name="connsiteX53" fmla="*/ 7377870 w 12192000"/>
              <a:gd name="connsiteY53" fmla="*/ 1523319 h 2237474"/>
              <a:gd name="connsiteX54" fmla="*/ 7230737 w 12192000"/>
              <a:gd name="connsiteY54" fmla="*/ 1562633 h 2237474"/>
              <a:gd name="connsiteX55" fmla="*/ 7224458 w 12192000"/>
              <a:gd name="connsiteY55" fmla="*/ 1573008 h 2237474"/>
              <a:gd name="connsiteX56" fmla="*/ 7183121 w 12192000"/>
              <a:gd name="connsiteY56" fmla="*/ 1595162 h 2237474"/>
              <a:gd name="connsiteX57" fmla="*/ 7164601 w 12192000"/>
              <a:gd name="connsiteY57" fmla="*/ 1606490 h 2237474"/>
              <a:gd name="connsiteX58" fmla="*/ 7031309 w 12192000"/>
              <a:gd name="connsiteY58" fmla="*/ 1619451 h 2237474"/>
              <a:gd name="connsiteX59" fmla="*/ 6900177 w 12192000"/>
              <a:gd name="connsiteY59" fmla="*/ 1636016 h 2237474"/>
              <a:gd name="connsiteX60" fmla="*/ 6795372 w 12192000"/>
              <a:gd name="connsiteY60" fmla="*/ 1644845 h 2237474"/>
              <a:gd name="connsiteX61" fmla="*/ 6692251 w 12192000"/>
              <a:gd name="connsiteY61" fmla="*/ 1656357 h 2237474"/>
              <a:gd name="connsiteX62" fmla="*/ 6655235 w 12192000"/>
              <a:gd name="connsiteY62" fmla="*/ 1661869 h 2237474"/>
              <a:gd name="connsiteX63" fmla="*/ 6554894 w 12192000"/>
              <a:gd name="connsiteY63" fmla="*/ 1664428 h 2237474"/>
              <a:gd name="connsiteX64" fmla="*/ 6516595 w 12192000"/>
              <a:gd name="connsiteY64" fmla="*/ 1667475 h 2237474"/>
              <a:gd name="connsiteX65" fmla="*/ 6508541 w 12192000"/>
              <a:gd name="connsiteY65" fmla="*/ 1668757 h 2237474"/>
              <a:gd name="connsiteX66" fmla="*/ 6471012 w 12192000"/>
              <a:gd name="connsiteY66" fmla="*/ 1678604 h 2237474"/>
              <a:gd name="connsiteX67" fmla="*/ 6364035 w 12192000"/>
              <a:gd name="connsiteY67" fmla="*/ 1667683 h 2237474"/>
              <a:gd name="connsiteX68" fmla="*/ 6280959 w 12192000"/>
              <a:gd name="connsiteY68" fmla="*/ 1689329 h 2237474"/>
              <a:gd name="connsiteX69" fmla="*/ 6243319 w 12192000"/>
              <a:gd name="connsiteY69" fmla="*/ 1695560 h 2237474"/>
              <a:gd name="connsiteX70" fmla="*/ 6098321 w 12192000"/>
              <a:gd name="connsiteY70" fmla="*/ 1721646 h 2237474"/>
              <a:gd name="connsiteX71" fmla="*/ 5880652 w 12192000"/>
              <a:gd name="connsiteY71" fmla="*/ 1779643 h 2237474"/>
              <a:gd name="connsiteX72" fmla="*/ 5785959 w 12192000"/>
              <a:gd name="connsiteY72" fmla="*/ 1775307 h 2237474"/>
              <a:gd name="connsiteX73" fmla="*/ 5643534 w 12192000"/>
              <a:gd name="connsiteY73" fmla="*/ 1802919 h 2237474"/>
              <a:gd name="connsiteX74" fmla="*/ 5518799 w 12192000"/>
              <a:gd name="connsiteY74" fmla="*/ 1818312 h 2237474"/>
              <a:gd name="connsiteX75" fmla="*/ 5505014 w 12192000"/>
              <a:gd name="connsiteY75" fmla="*/ 1819259 h 2237474"/>
              <a:gd name="connsiteX76" fmla="*/ 5453307 w 12192000"/>
              <a:gd name="connsiteY76" fmla="*/ 1815450 h 2237474"/>
              <a:gd name="connsiteX77" fmla="*/ 5221533 w 12192000"/>
              <a:gd name="connsiteY77" fmla="*/ 1846950 h 2237474"/>
              <a:gd name="connsiteX78" fmla="*/ 5149802 w 12192000"/>
              <a:gd name="connsiteY78" fmla="*/ 1844846 h 2237474"/>
              <a:gd name="connsiteX79" fmla="*/ 5114927 w 12192000"/>
              <a:gd name="connsiteY79" fmla="*/ 1847827 h 2237474"/>
              <a:gd name="connsiteX80" fmla="*/ 5108970 w 12192000"/>
              <a:gd name="connsiteY80" fmla="*/ 1847935 h 2237474"/>
              <a:gd name="connsiteX81" fmla="*/ 5067961 w 12192000"/>
              <a:gd name="connsiteY81" fmla="*/ 1845917 h 2237474"/>
              <a:gd name="connsiteX82" fmla="*/ 5007075 w 12192000"/>
              <a:gd name="connsiteY82" fmla="*/ 1838626 h 2237474"/>
              <a:gd name="connsiteX83" fmla="*/ 4944087 w 12192000"/>
              <a:gd name="connsiteY83" fmla="*/ 1823332 h 2237474"/>
              <a:gd name="connsiteX84" fmla="*/ 4907662 w 12192000"/>
              <a:gd name="connsiteY84" fmla="*/ 1816900 h 2237474"/>
              <a:gd name="connsiteX85" fmla="*/ 4882386 w 12192000"/>
              <a:gd name="connsiteY85" fmla="*/ 1809844 h 2237474"/>
              <a:gd name="connsiteX86" fmla="*/ 4811440 w 12192000"/>
              <a:gd name="connsiteY86" fmla="*/ 1804655 h 2237474"/>
              <a:gd name="connsiteX87" fmla="*/ 4691075 w 12192000"/>
              <a:gd name="connsiteY87" fmla="*/ 1801389 h 2237474"/>
              <a:gd name="connsiteX88" fmla="*/ 4640313 w 12192000"/>
              <a:gd name="connsiteY88" fmla="*/ 1784307 h 2237474"/>
              <a:gd name="connsiteX89" fmla="*/ 4536503 w 12192000"/>
              <a:gd name="connsiteY89" fmla="*/ 1785334 h 2237474"/>
              <a:gd name="connsiteX90" fmla="*/ 4513724 w 12192000"/>
              <a:gd name="connsiteY90" fmla="*/ 1791996 h 2237474"/>
              <a:gd name="connsiteX91" fmla="*/ 4459810 w 12192000"/>
              <a:gd name="connsiteY91" fmla="*/ 1797886 h 2237474"/>
              <a:gd name="connsiteX92" fmla="*/ 4379064 w 12192000"/>
              <a:gd name="connsiteY92" fmla="*/ 1817177 h 2237474"/>
              <a:gd name="connsiteX93" fmla="*/ 4290981 w 12192000"/>
              <a:gd name="connsiteY93" fmla="*/ 1839677 h 2237474"/>
              <a:gd name="connsiteX94" fmla="*/ 4238372 w 12192000"/>
              <a:gd name="connsiteY94" fmla="*/ 1851480 h 2237474"/>
              <a:gd name="connsiteX95" fmla="*/ 4232517 w 12192000"/>
              <a:gd name="connsiteY95" fmla="*/ 1852567 h 2237474"/>
              <a:gd name="connsiteX96" fmla="*/ 4191732 w 12192000"/>
              <a:gd name="connsiteY96" fmla="*/ 1857328 h 2237474"/>
              <a:gd name="connsiteX97" fmla="*/ 4065532 w 12192000"/>
              <a:gd name="connsiteY97" fmla="*/ 1855477 h 2237474"/>
              <a:gd name="connsiteX98" fmla="*/ 4028460 w 12192000"/>
              <a:gd name="connsiteY98" fmla="*/ 1855137 h 2237474"/>
              <a:gd name="connsiteX99" fmla="*/ 4002267 w 12192000"/>
              <a:gd name="connsiteY99" fmla="*/ 1852352 h 2237474"/>
              <a:gd name="connsiteX100" fmla="*/ 3931396 w 12192000"/>
              <a:gd name="connsiteY100" fmla="*/ 1858915 h 2237474"/>
              <a:gd name="connsiteX101" fmla="*/ 3812162 w 12192000"/>
              <a:gd name="connsiteY101" fmla="*/ 1875501 h 2237474"/>
              <a:gd name="connsiteX102" fmla="*/ 3758105 w 12192000"/>
              <a:gd name="connsiteY102" fmla="*/ 1871856 h 2237474"/>
              <a:gd name="connsiteX103" fmla="*/ 3715896 w 12192000"/>
              <a:gd name="connsiteY103" fmla="*/ 1881552 h 2237474"/>
              <a:gd name="connsiteX104" fmla="*/ 3567259 w 12192000"/>
              <a:gd name="connsiteY104" fmla="*/ 1893482 h 2237474"/>
              <a:gd name="connsiteX105" fmla="*/ 3405770 w 12192000"/>
              <a:gd name="connsiteY105" fmla="*/ 1904591 h 2237474"/>
              <a:gd name="connsiteX106" fmla="*/ 3280097 w 12192000"/>
              <a:gd name="connsiteY106" fmla="*/ 1919610 h 2237474"/>
              <a:gd name="connsiteX107" fmla="*/ 3123424 w 12192000"/>
              <a:gd name="connsiteY107" fmla="*/ 1952930 h 2237474"/>
              <a:gd name="connsiteX108" fmla="*/ 3009910 w 12192000"/>
              <a:gd name="connsiteY108" fmla="*/ 1957866 h 2237474"/>
              <a:gd name="connsiteX109" fmla="*/ 2995934 w 12192000"/>
              <a:gd name="connsiteY109" fmla="*/ 1967085 h 2237474"/>
              <a:gd name="connsiteX110" fmla="*/ 2942858 w 12192000"/>
              <a:gd name="connsiteY110" fmla="*/ 1981367 h 2237474"/>
              <a:gd name="connsiteX111" fmla="*/ 2875436 w 12192000"/>
              <a:gd name="connsiteY111" fmla="*/ 1996977 h 2237474"/>
              <a:gd name="connsiteX112" fmla="*/ 2874892 w 12192000"/>
              <a:gd name="connsiteY112" fmla="*/ 1996085 h 2237474"/>
              <a:gd name="connsiteX113" fmla="*/ 2843662 w 12192000"/>
              <a:gd name="connsiteY113" fmla="*/ 1992498 h 2237474"/>
              <a:gd name="connsiteX114" fmla="*/ 2718916 w 12192000"/>
              <a:gd name="connsiteY114" fmla="*/ 1990867 h 2237474"/>
              <a:gd name="connsiteX115" fmla="*/ 2713522 w 12192000"/>
              <a:gd name="connsiteY115" fmla="*/ 1990173 h 2237474"/>
              <a:gd name="connsiteX116" fmla="*/ 2578178 w 12192000"/>
              <a:gd name="connsiteY116" fmla="*/ 1990531 h 2237474"/>
              <a:gd name="connsiteX117" fmla="*/ 2476147 w 12192000"/>
              <a:gd name="connsiteY117" fmla="*/ 1998305 h 2237474"/>
              <a:gd name="connsiteX118" fmla="*/ 2373568 w 12192000"/>
              <a:gd name="connsiteY118" fmla="*/ 2003219 h 2237474"/>
              <a:gd name="connsiteX119" fmla="*/ 2287219 w 12192000"/>
              <a:gd name="connsiteY119" fmla="*/ 1998750 h 2237474"/>
              <a:gd name="connsiteX120" fmla="*/ 2243069 w 12192000"/>
              <a:gd name="connsiteY120" fmla="*/ 2005321 h 2237474"/>
              <a:gd name="connsiteX121" fmla="*/ 2164831 w 12192000"/>
              <a:gd name="connsiteY121" fmla="*/ 2010143 h 2237474"/>
              <a:gd name="connsiteX122" fmla="*/ 2085228 w 12192000"/>
              <a:gd name="connsiteY122" fmla="*/ 2046431 h 2237474"/>
              <a:gd name="connsiteX123" fmla="*/ 2058061 w 12192000"/>
              <a:gd name="connsiteY123" fmla="*/ 2047942 h 2237474"/>
              <a:gd name="connsiteX124" fmla="*/ 2042244 w 12192000"/>
              <a:gd name="connsiteY124" fmla="*/ 2055560 h 2237474"/>
              <a:gd name="connsiteX125" fmla="*/ 1877728 w 12192000"/>
              <a:gd name="connsiteY125" fmla="*/ 2101004 h 2237474"/>
              <a:gd name="connsiteX126" fmla="*/ 1759056 w 12192000"/>
              <a:gd name="connsiteY126" fmla="*/ 2125608 h 2237474"/>
              <a:gd name="connsiteX127" fmla="*/ 1637948 w 12192000"/>
              <a:gd name="connsiteY127" fmla="*/ 2172597 h 2237474"/>
              <a:gd name="connsiteX128" fmla="*/ 1434549 w 12192000"/>
              <a:gd name="connsiteY128" fmla="*/ 2234522 h 2237474"/>
              <a:gd name="connsiteX129" fmla="*/ 1398481 w 12192000"/>
              <a:gd name="connsiteY129" fmla="*/ 2237074 h 2237474"/>
              <a:gd name="connsiteX130" fmla="*/ 1398407 w 12192000"/>
              <a:gd name="connsiteY130" fmla="*/ 2237095 h 2237474"/>
              <a:gd name="connsiteX131" fmla="*/ 1370962 w 12192000"/>
              <a:gd name="connsiteY131" fmla="*/ 2237474 h 2237474"/>
              <a:gd name="connsiteX132" fmla="*/ 1356367 w 12192000"/>
              <a:gd name="connsiteY132" fmla="*/ 2235089 h 2237474"/>
              <a:gd name="connsiteX133" fmla="*/ 1324828 w 12192000"/>
              <a:gd name="connsiteY133" fmla="*/ 2231968 h 2237474"/>
              <a:gd name="connsiteX134" fmla="*/ 1279765 w 12192000"/>
              <a:gd name="connsiteY134" fmla="*/ 2229639 h 2237474"/>
              <a:gd name="connsiteX135" fmla="*/ 1195347 w 12192000"/>
              <a:gd name="connsiteY135" fmla="*/ 2212354 h 2237474"/>
              <a:gd name="connsiteX136" fmla="*/ 970251 w 12192000"/>
              <a:gd name="connsiteY136" fmla="*/ 2221029 h 2237474"/>
              <a:gd name="connsiteX137" fmla="*/ 812914 w 12192000"/>
              <a:gd name="connsiteY137" fmla="*/ 2202752 h 2237474"/>
              <a:gd name="connsiteX138" fmla="*/ 800195 w 12192000"/>
              <a:gd name="connsiteY138" fmla="*/ 2209407 h 2237474"/>
              <a:gd name="connsiteX139" fmla="*/ 784978 w 12192000"/>
              <a:gd name="connsiteY139" fmla="*/ 2212360 h 2237474"/>
              <a:gd name="connsiteX140" fmla="*/ 648680 w 12192000"/>
              <a:gd name="connsiteY140" fmla="*/ 2206229 h 2237474"/>
              <a:gd name="connsiteX141" fmla="*/ 597225 w 12192000"/>
              <a:gd name="connsiteY141" fmla="*/ 2180999 h 2237474"/>
              <a:gd name="connsiteX142" fmla="*/ 520671 w 12192000"/>
              <a:gd name="connsiteY142" fmla="*/ 2180980 h 2237474"/>
              <a:gd name="connsiteX143" fmla="*/ 515024 w 12192000"/>
              <a:gd name="connsiteY143" fmla="*/ 2179258 h 2237474"/>
              <a:gd name="connsiteX144" fmla="*/ 413835 w 12192000"/>
              <a:gd name="connsiteY144" fmla="*/ 2156783 h 2237474"/>
              <a:gd name="connsiteX145" fmla="*/ 376513 w 12192000"/>
              <a:gd name="connsiteY145" fmla="*/ 2154014 h 2237474"/>
              <a:gd name="connsiteX146" fmla="*/ 273386 w 12192000"/>
              <a:gd name="connsiteY146" fmla="*/ 2142551 h 2237474"/>
              <a:gd name="connsiteX147" fmla="*/ 169207 w 12192000"/>
              <a:gd name="connsiteY147" fmla="*/ 2128100 h 2237474"/>
              <a:gd name="connsiteX148" fmla="*/ 80022 w 12192000"/>
              <a:gd name="connsiteY148" fmla="*/ 2107254 h 2237474"/>
              <a:gd name="connsiteX149" fmla="*/ 72352 w 12192000"/>
              <a:gd name="connsiteY149" fmla="*/ 2107991 h 2237474"/>
              <a:gd name="connsiteX150" fmla="*/ 37645 w 12192000"/>
              <a:gd name="connsiteY150" fmla="*/ 2115401 h 2237474"/>
              <a:gd name="connsiteX151" fmla="*/ 4572 w 12192000"/>
              <a:gd name="connsiteY151" fmla="*/ 2111091 h 2237474"/>
              <a:gd name="connsiteX152" fmla="*/ 0 w 12192000"/>
              <a:gd name="connsiteY152" fmla="*/ 2110468 h 2237474"/>
              <a:gd name="connsiteX153" fmla="*/ 0 w 12192000"/>
              <a:gd name="connsiteY153"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20512 w 12192000"/>
              <a:gd name="connsiteY6" fmla="*/ 745392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46594 w 12192000"/>
              <a:gd name="connsiteY12" fmla="*/ 765069 h 2237474"/>
              <a:gd name="connsiteX13" fmla="*/ 10739478 w 12192000"/>
              <a:gd name="connsiteY13" fmla="*/ 776841 h 2237474"/>
              <a:gd name="connsiteX14" fmla="*/ 10458762 w 12192000"/>
              <a:gd name="connsiteY14" fmla="*/ 755400 h 2237474"/>
              <a:gd name="connsiteX15" fmla="*/ 10211200 w 12192000"/>
              <a:gd name="connsiteY15" fmla="*/ 767513 h 2237474"/>
              <a:gd name="connsiteX16" fmla="*/ 10167995 w 12192000"/>
              <a:gd name="connsiteY16" fmla="*/ 760843 h 2237474"/>
              <a:gd name="connsiteX17" fmla="*/ 9997044 w 12192000"/>
              <a:gd name="connsiteY17" fmla="*/ 780129 h 2237474"/>
              <a:gd name="connsiteX18" fmla="*/ 9943887 w 12192000"/>
              <a:gd name="connsiteY18" fmla="*/ 804141 h 2237474"/>
              <a:gd name="connsiteX19" fmla="*/ 9918248 w 12192000"/>
              <a:gd name="connsiteY19" fmla="*/ 816628 h 2237474"/>
              <a:gd name="connsiteX20" fmla="*/ 9767091 w 12192000"/>
              <a:gd name="connsiteY20" fmla="*/ 870550 h 2237474"/>
              <a:gd name="connsiteX21" fmla="*/ 9683005 w 12192000"/>
              <a:gd name="connsiteY21" fmla="*/ 894128 h 2237474"/>
              <a:gd name="connsiteX22" fmla="*/ 9594438 w 12192000"/>
              <a:gd name="connsiteY22" fmla="*/ 919051 h 2237474"/>
              <a:gd name="connsiteX23" fmla="*/ 9544189 w 12192000"/>
              <a:gd name="connsiteY23" fmla="*/ 938966 h 2237474"/>
              <a:gd name="connsiteX24" fmla="*/ 9500499 w 12192000"/>
              <a:gd name="connsiteY24" fmla="*/ 954680 h 2237474"/>
              <a:gd name="connsiteX25" fmla="*/ 9428195 w 12192000"/>
              <a:gd name="connsiteY25" fmla="*/ 986225 h 2237474"/>
              <a:gd name="connsiteX26" fmla="*/ 9410017 w 12192000"/>
              <a:gd name="connsiteY26" fmla="*/ 993931 h 2237474"/>
              <a:gd name="connsiteX27" fmla="*/ 9392919 w 12192000"/>
              <a:gd name="connsiteY27" fmla="*/ 994656 h 2237474"/>
              <a:gd name="connsiteX28" fmla="*/ 9268019 w 12192000"/>
              <a:gd name="connsiteY28" fmla="*/ 1007442 h 2237474"/>
              <a:gd name="connsiteX29" fmla="*/ 9234662 w 12192000"/>
              <a:gd name="connsiteY29" fmla="*/ 1023056 h 2237474"/>
              <a:gd name="connsiteX30" fmla="*/ 9181033 w 12192000"/>
              <a:gd name="connsiteY30" fmla="*/ 1037921 h 2237474"/>
              <a:gd name="connsiteX31" fmla="*/ 9155969 w 12192000"/>
              <a:gd name="connsiteY31" fmla="*/ 1046804 h 2237474"/>
              <a:gd name="connsiteX32" fmla="*/ 9133985 w 12192000"/>
              <a:gd name="connsiteY32" fmla="*/ 1046450 h 2237474"/>
              <a:gd name="connsiteX33" fmla="*/ 9003462 w 12192000"/>
              <a:gd name="connsiteY33" fmla="*/ 1042406 h 2237474"/>
              <a:gd name="connsiteX34" fmla="*/ 8968445 w 12192000"/>
              <a:gd name="connsiteY34" fmla="*/ 1052169 h 2237474"/>
              <a:gd name="connsiteX35" fmla="*/ 8886001 w 12192000"/>
              <a:gd name="connsiteY35" fmla="*/ 1067468 h 2237474"/>
              <a:gd name="connsiteX36" fmla="*/ 8838610 w 12192000"/>
              <a:gd name="connsiteY36" fmla="*/ 1075091 h 2237474"/>
              <a:gd name="connsiteX37" fmla="*/ 8750383 w 12192000"/>
              <a:gd name="connsiteY37" fmla="*/ 1097387 h 2237474"/>
              <a:gd name="connsiteX38" fmla="*/ 8665605 w 12192000"/>
              <a:gd name="connsiteY38" fmla="*/ 1110791 h 2237474"/>
              <a:gd name="connsiteX39" fmla="*/ 8584946 w 12192000"/>
              <a:gd name="connsiteY39" fmla="*/ 1135226 h 2237474"/>
              <a:gd name="connsiteX40" fmla="*/ 8419755 w 12192000"/>
              <a:gd name="connsiteY40" fmla="*/ 1216260 h 2237474"/>
              <a:gd name="connsiteX41" fmla="*/ 8411626 w 12192000"/>
              <a:gd name="connsiteY41" fmla="*/ 1214397 h 2237474"/>
              <a:gd name="connsiteX42" fmla="*/ 8363469 w 12192000"/>
              <a:gd name="connsiteY42" fmla="*/ 1246658 h 2237474"/>
              <a:gd name="connsiteX43" fmla="*/ 8275497 w 12192000"/>
              <a:gd name="connsiteY43" fmla="*/ 1264396 h 2237474"/>
              <a:gd name="connsiteX44" fmla="*/ 8206287 w 12192000"/>
              <a:gd name="connsiteY44" fmla="*/ 1273060 h 2237474"/>
              <a:gd name="connsiteX45" fmla="*/ 8139997 w 12192000"/>
              <a:gd name="connsiteY45" fmla="*/ 1282713 h 2237474"/>
              <a:gd name="connsiteX46" fmla="*/ 8074238 w 12192000"/>
              <a:gd name="connsiteY46" fmla="*/ 1301895 h 2237474"/>
              <a:gd name="connsiteX47" fmla="*/ 7942099 w 12192000"/>
              <a:gd name="connsiteY47" fmla="*/ 1336332 h 2237474"/>
              <a:gd name="connsiteX48" fmla="*/ 7902328 w 12192000"/>
              <a:gd name="connsiteY48" fmla="*/ 1345865 h 2237474"/>
              <a:gd name="connsiteX49" fmla="*/ 7840612 w 12192000"/>
              <a:gd name="connsiteY49" fmla="*/ 1369373 h 2237474"/>
              <a:gd name="connsiteX50" fmla="*/ 7786819 w 12192000"/>
              <a:gd name="connsiteY50" fmla="*/ 1378970 h 2237474"/>
              <a:gd name="connsiteX51" fmla="*/ 7548172 w 12192000"/>
              <a:gd name="connsiteY51" fmla="*/ 1417460 h 2237474"/>
              <a:gd name="connsiteX52" fmla="*/ 7483437 w 12192000"/>
              <a:gd name="connsiteY52" fmla="*/ 1478152 h 2237474"/>
              <a:gd name="connsiteX53" fmla="*/ 7377870 w 12192000"/>
              <a:gd name="connsiteY53" fmla="*/ 1523319 h 2237474"/>
              <a:gd name="connsiteX54" fmla="*/ 7230737 w 12192000"/>
              <a:gd name="connsiteY54" fmla="*/ 1562633 h 2237474"/>
              <a:gd name="connsiteX55" fmla="*/ 7224458 w 12192000"/>
              <a:gd name="connsiteY55" fmla="*/ 1573008 h 2237474"/>
              <a:gd name="connsiteX56" fmla="*/ 7183121 w 12192000"/>
              <a:gd name="connsiteY56" fmla="*/ 1595162 h 2237474"/>
              <a:gd name="connsiteX57" fmla="*/ 7164601 w 12192000"/>
              <a:gd name="connsiteY57" fmla="*/ 1606490 h 2237474"/>
              <a:gd name="connsiteX58" fmla="*/ 7031309 w 12192000"/>
              <a:gd name="connsiteY58" fmla="*/ 1619451 h 2237474"/>
              <a:gd name="connsiteX59" fmla="*/ 6900177 w 12192000"/>
              <a:gd name="connsiteY59" fmla="*/ 1636016 h 2237474"/>
              <a:gd name="connsiteX60" fmla="*/ 6795372 w 12192000"/>
              <a:gd name="connsiteY60" fmla="*/ 1644845 h 2237474"/>
              <a:gd name="connsiteX61" fmla="*/ 6692251 w 12192000"/>
              <a:gd name="connsiteY61" fmla="*/ 1656357 h 2237474"/>
              <a:gd name="connsiteX62" fmla="*/ 6655235 w 12192000"/>
              <a:gd name="connsiteY62" fmla="*/ 1661869 h 2237474"/>
              <a:gd name="connsiteX63" fmla="*/ 6554894 w 12192000"/>
              <a:gd name="connsiteY63" fmla="*/ 1664428 h 2237474"/>
              <a:gd name="connsiteX64" fmla="*/ 6516595 w 12192000"/>
              <a:gd name="connsiteY64" fmla="*/ 1667475 h 2237474"/>
              <a:gd name="connsiteX65" fmla="*/ 6508541 w 12192000"/>
              <a:gd name="connsiteY65" fmla="*/ 1668757 h 2237474"/>
              <a:gd name="connsiteX66" fmla="*/ 6471012 w 12192000"/>
              <a:gd name="connsiteY66" fmla="*/ 1678604 h 2237474"/>
              <a:gd name="connsiteX67" fmla="*/ 6364035 w 12192000"/>
              <a:gd name="connsiteY67" fmla="*/ 1667683 h 2237474"/>
              <a:gd name="connsiteX68" fmla="*/ 6280959 w 12192000"/>
              <a:gd name="connsiteY68" fmla="*/ 1689329 h 2237474"/>
              <a:gd name="connsiteX69" fmla="*/ 6243319 w 12192000"/>
              <a:gd name="connsiteY69" fmla="*/ 1695560 h 2237474"/>
              <a:gd name="connsiteX70" fmla="*/ 6098321 w 12192000"/>
              <a:gd name="connsiteY70" fmla="*/ 1721646 h 2237474"/>
              <a:gd name="connsiteX71" fmla="*/ 5880652 w 12192000"/>
              <a:gd name="connsiteY71" fmla="*/ 1779643 h 2237474"/>
              <a:gd name="connsiteX72" fmla="*/ 5785959 w 12192000"/>
              <a:gd name="connsiteY72" fmla="*/ 1775307 h 2237474"/>
              <a:gd name="connsiteX73" fmla="*/ 5643534 w 12192000"/>
              <a:gd name="connsiteY73" fmla="*/ 1802919 h 2237474"/>
              <a:gd name="connsiteX74" fmla="*/ 5518799 w 12192000"/>
              <a:gd name="connsiteY74" fmla="*/ 1818312 h 2237474"/>
              <a:gd name="connsiteX75" fmla="*/ 5505014 w 12192000"/>
              <a:gd name="connsiteY75" fmla="*/ 1819259 h 2237474"/>
              <a:gd name="connsiteX76" fmla="*/ 5453307 w 12192000"/>
              <a:gd name="connsiteY76" fmla="*/ 1815450 h 2237474"/>
              <a:gd name="connsiteX77" fmla="*/ 5221533 w 12192000"/>
              <a:gd name="connsiteY77" fmla="*/ 1846950 h 2237474"/>
              <a:gd name="connsiteX78" fmla="*/ 5149802 w 12192000"/>
              <a:gd name="connsiteY78" fmla="*/ 1844846 h 2237474"/>
              <a:gd name="connsiteX79" fmla="*/ 5114927 w 12192000"/>
              <a:gd name="connsiteY79" fmla="*/ 1847827 h 2237474"/>
              <a:gd name="connsiteX80" fmla="*/ 5108970 w 12192000"/>
              <a:gd name="connsiteY80" fmla="*/ 1847935 h 2237474"/>
              <a:gd name="connsiteX81" fmla="*/ 5067961 w 12192000"/>
              <a:gd name="connsiteY81" fmla="*/ 1845917 h 2237474"/>
              <a:gd name="connsiteX82" fmla="*/ 5007075 w 12192000"/>
              <a:gd name="connsiteY82" fmla="*/ 1838626 h 2237474"/>
              <a:gd name="connsiteX83" fmla="*/ 4944087 w 12192000"/>
              <a:gd name="connsiteY83" fmla="*/ 1823332 h 2237474"/>
              <a:gd name="connsiteX84" fmla="*/ 4907662 w 12192000"/>
              <a:gd name="connsiteY84" fmla="*/ 1816900 h 2237474"/>
              <a:gd name="connsiteX85" fmla="*/ 4882386 w 12192000"/>
              <a:gd name="connsiteY85" fmla="*/ 1809844 h 2237474"/>
              <a:gd name="connsiteX86" fmla="*/ 4811440 w 12192000"/>
              <a:gd name="connsiteY86" fmla="*/ 1804655 h 2237474"/>
              <a:gd name="connsiteX87" fmla="*/ 4691075 w 12192000"/>
              <a:gd name="connsiteY87" fmla="*/ 1801389 h 2237474"/>
              <a:gd name="connsiteX88" fmla="*/ 4640313 w 12192000"/>
              <a:gd name="connsiteY88" fmla="*/ 1784307 h 2237474"/>
              <a:gd name="connsiteX89" fmla="*/ 4536503 w 12192000"/>
              <a:gd name="connsiteY89" fmla="*/ 1785334 h 2237474"/>
              <a:gd name="connsiteX90" fmla="*/ 4513724 w 12192000"/>
              <a:gd name="connsiteY90" fmla="*/ 1791996 h 2237474"/>
              <a:gd name="connsiteX91" fmla="*/ 4459810 w 12192000"/>
              <a:gd name="connsiteY91" fmla="*/ 1797886 h 2237474"/>
              <a:gd name="connsiteX92" fmla="*/ 4379064 w 12192000"/>
              <a:gd name="connsiteY92" fmla="*/ 1817177 h 2237474"/>
              <a:gd name="connsiteX93" fmla="*/ 4290981 w 12192000"/>
              <a:gd name="connsiteY93" fmla="*/ 1839677 h 2237474"/>
              <a:gd name="connsiteX94" fmla="*/ 4238372 w 12192000"/>
              <a:gd name="connsiteY94" fmla="*/ 1851480 h 2237474"/>
              <a:gd name="connsiteX95" fmla="*/ 4232517 w 12192000"/>
              <a:gd name="connsiteY95" fmla="*/ 1852567 h 2237474"/>
              <a:gd name="connsiteX96" fmla="*/ 4191732 w 12192000"/>
              <a:gd name="connsiteY96" fmla="*/ 1857328 h 2237474"/>
              <a:gd name="connsiteX97" fmla="*/ 4065532 w 12192000"/>
              <a:gd name="connsiteY97" fmla="*/ 1855477 h 2237474"/>
              <a:gd name="connsiteX98" fmla="*/ 4028460 w 12192000"/>
              <a:gd name="connsiteY98" fmla="*/ 1855137 h 2237474"/>
              <a:gd name="connsiteX99" fmla="*/ 4002267 w 12192000"/>
              <a:gd name="connsiteY99" fmla="*/ 1852352 h 2237474"/>
              <a:gd name="connsiteX100" fmla="*/ 3931396 w 12192000"/>
              <a:gd name="connsiteY100" fmla="*/ 1858915 h 2237474"/>
              <a:gd name="connsiteX101" fmla="*/ 3812162 w 12192000"/>
              <a:gd name="connsiteY101" fmla="*/ 1875501 h 2237474"/>
              <a:gd name="connsiteX102" fmla="*/ 3758105 w 12192000"/>
              <a:gd name="connsiteY102" fmla="*/ 1871856 h 2237474"/>
              <a:gd name="connsiteX103" fmla="*/ 3715896 w 12192000"/>
              <a:gd name="connsiteY103" fmla="*/ 1881552 h 2237474"/>
              <a:gd name="connsiteX104" fmla="*/ 3567259 w 12192000"/>
              <a:gd name="connsiteY104" fmla="*/ 1893482 h 2237474"/>
              <a:gd name="connsiteX105" fmla="*/ 3405770 w 12192000"/>
              <a:gd name="connsiteY105" fmla="*/ 1904591 h 2237474"/>
              <a:gd name="connsiteX106" fmla="*/ 3280097 w 12192000"/>
              <a:gd name="connsiteY106" fmla="*/ 1919610 h 2237474"/>
              <a:gd name="connsiteX107" fmla="*/ 3123424 w 12192000"/>
              <a:gd name="connsiteY107" fmla="*/ 1952930 h 2237474"/>
              <a:gd name="connsiteX108" fmla="*/ 3009910 w 12192000"/>
              <a:gd name="connsiteY108" fmla="*/ 1957866 h 2237474"/>
              <a:gd name="connsiteX109" fmla="*/ 2995934 w 12192000"/>
              <a:gd name="connsiteY109" fmla="*/ 1967085 h 2237474"/>
              <a:gd name="connsiteX110" fmla="*/ 2942858 w 12192000"/>
              <a:gd name="connsiteY110" fmla="*/ 1981367 h 2237474"/>
              <a:gd name="connsiteX111" fmla="*/ 2875436 w 12192000"/>
              <a:gd name="connsiteY111" fmla="*/ 1996977 h 2237474"/>
              <a:gd name="connsiteX112" fmla="*/ 2874892 w 12192000"/>
              <a:gd name="connsiteY112" fmla="*/ 1996085 h 2237474"/>
              <a:gd name="connsiteX113" fmla="*/ 2843662 w 12192000"/>
              <a:gd name="connsiteY113" fmla="*/ 1992498 h 2237474"/>
              <a:gd name="connsiteX114" fmla="*/ 2718916 w 12192000"/>
              <a:gd name="connsiteY114" fmla="*/ 1990867 h 2237474"/>
              <a:gd name="connsiteX115" fmla="*/ 2713522 w 12192000"/>
              <a:gd name="connsiteY115" fmla="*/ 1990173 h 2237474"/>
              <a:gd name="connsiteX116" fmla="*/ 2578178 w 12192000"/>
              <a:gd name="connsiteY116" fmla="*/ 1990531 h 2237474"/>
              <a:gd name="connsiteX117" fmla="*/ 2476147 w 12192000"/>
              <a:gd name="connsiteY117" fmla="*/ 1998305 h 2237474"/>
              <a:gd name="connsiteX118" fmla="*/ 2373568 w 12192000"/>
              <a:gd name="connsiteY118" fmla="*/ 2003219 h 2237474"/>
              <a:gd name="connsiteX119" fmla="*/ 2287219 w 12192000"/>
              <a:gd name="connsiteY119" fmla="*/ 1998750 h 2237474"/>
              <a:gd name="connsiteX120" fmla="*/ 2243069 w 12192000"/>
              <a:gd name="connsiteY120" fmla="*/ 2005321 h 2237474"/>
              <a:gd name="connsiteX121" fmla="*/ 2164831 w 12192000"/>
              <a:gd name="connsiteY121" fmla="*/ 2010143 h 2237474"/>
              <a:gd name="connsiteX122" fmla="*/ 2085228 w 12192000"/>
              <a:gd name="connsiteY122" fmla="*/ 2046431 h 2237474"/>
              <a:gd name="connsiteX123" fmla="*/ 2058061 w 12192000"/>
              <a:gd name="connsiteY123" fmla="*/ 2047942 h 2237474"/>
              <a:gd name="connsiteX124" fmla="*/ 2042244 w 12192000"/>
              <a:gd name="connsiteY124" fmla="*/ 2055560 h 2237474"/>
              <a:gd name="connsiteX125" fmla="*/ 1877728 w 12192000"/>
              <a:gd name="connsiteY125" fmla="*/ 2101004 h 2237474"/>
              <a:gd name="connsiteX126" fmla="*/ 1759056 w 12192000"/>
              <a:gd name="connsiteY126" fmla="*/ 2125608 h 2237474"/>
              <a:gd name="connsiteX127" fmla="*/ 1637948 w 12192000"/>
              <a:gd name="connsiteY127" fmla="*/ 2172597 h 2237474"/>
              <a:gd name="connsiteX128" fmla="*/ 1434549 w 12192000"/>
              <a:gd name="connsiteY128" fmla="*/ 2234522 h 2237474"/>
              <a:gd name="connsiteX129" fmla="*/ 1398481 w 12192000"/>
              <a:gd name="connsiteY129" fmla="*/ 2237074 h 2237474"/>
              <a:gd name="connsiteX130" fmla="*/ 1398407 w 12192000"/>
              <a:gd name="connsiteY130" fmla="*/ 2237095 h 2237474"/>
              <a:gd name="connsiteX131" fmla="*/ 1370962 w 12192000"/>
              <a:gd name="connsiteY131" fmla="*/ 2237474 h 2237474"/>
              <a:gd name="connsiteX132" fmla="*/ 1356367 w 12192000"/>
              <a:gd name="connsiteY132" fmla="*/ 2235089 h 2237474"/>
              <a:gd name="connsiteX133" fmla="*/ 1324828 w 12192000"/>
              <a:gd name="connsiteY133" fmla="*/ 2231968 h 2237474"/>
              <a:gd name="connsiteX134" fmla="*/ 1279765 w 12192000"/>
              <a:gd name="connsiteY134" fmla="*/ 2229639 h 2237474"/>
              <a:gd name="connsiteX135" fmla="*/ 1195347 w 12192000"/>
              <a:gd name="connsiteY135" fmla="*/ 2212354 h 2237474"/>
              <a:gd name="connsiteX136" fmla="*/ 970251 w 12192000"/>
              <a:gd name="connsiteY136" fmla="*/ 2221029 h 2237474"/>
              <a:gd name="connsiteX137" fmla="*/ 812914 w 12192000"/>
              <a:gd name="connsiteY137" fmla="*/ 2202752 h 2237474"/>
              <a:gd name="connsiteX138" fmla="*/ 800195 w 12192000"/>
              <a:gd name="connsiteY138" fmla="*/ 2209407 h 2237474"/>
              <a:gd name="connsiteX139" fmla="*/ 784978 w 12192000"/>
              <a:gd name="connsiteY139" fmla="*/ 2212360 h 2237474"/>
              <a:gd name="connsiteX140" fmla="*/ 597225 w 12192000"/>
              <a:gd name="connsiteY140" fmla="*/ 2180999 h 2237474"/>
              <a:gd name="connsiteX141" fmla="*/ 520671 w 12192000"/>
              <a:gd name="connsiteY141" fmla="*/ 2180980 h 2237474"/>
              <a:gd name="connsiteX142" fmla="*/ 515024 w 12192000"/>
              <a:gd name="connsiteY142" fmla="*/ 2179258 h 2237474"/>
              <a:gd name="connsiteX143" fmla="*/ 413835 w 12192000"/>
              <a:gd name="connsiteY143" fmla="*/ 2156783 h 2237474"/>
              <a:gd name="connsiteX144" fmla="*/ 376513 w 12192000"/>
              <a:gd name="connsiteY144" fmla="*/ 2154014 h 2237474"/>
              <a:gd name="connsiteX145" fmla="*/ 273386 w 12192000"/>
              <a:gd name="connsiteY145" fmla="*/ 2142551 h 2237474"/>
              <a:gd name="connsiteX146" fmla="*/ 169207 w 12192000"/>
              <a:gd name="connsiteY146" fmla="*/ 2128100 h 2237474"/>
              <a:gd name="connsiteX147" fmla="*/ 80022 w 12192000"/>
              <a:gd name="connsiteY147" fmla="*/ 2107254 h 2237474"/>
              <a:gd name="connsiteX148" fmla="*/ 72352 w 12192000"/>
              <a:gd name="connsiteY148" fmla="*/ 2107991 h 2237474"/>
              <a:gd name="connsiteX149" fmla="*/ 37645 w 12192000"/>
              <a:gd name="connsiteY149" fmla="*/ 2115401 h 2237474"/>
              <a:gd name="connsiteX150" fmla="*/ 4572 w 12192000"/>
              <a:gd name="connsiteY150" fmla="*/ 2111091 h 2237474"/>
              <a:gd name="connsiteX151" fmla="*/ 0 w 12192000"/>
              <a:gd name="connsiteY151" fmla="*/ 2110468 h 2237474"/>
              <a:gd name="connsiteX152" fmla="*/ 0 w 12192000"/>
              <a:gd name="connsiteY152"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20512 w 12192000"/>
              <a:gd name="connsiteY6" fmla="*/ 745392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46594 w 12192000"/>
              <a:gd name="connsiteY12" fmla="*/ 765069 h 2237474"/>
              <a:gd name="connsiteX13" fmla="*/ 10739478 w 12192000"/>
              <a:gd name="connsiteY13" fmla="*/ 776841 h 2237474"/>
              <a:gd name="connsiteX14" fmla="*/ 10458762 w 12192000"/>
              <a:gd name="connsiteY14" fmla="*/ 755400 h 2237474"/>
              <a:gd name="connsiteX15" fmla="*/ 10211200 w 12192000"/>
              <a:gd name="connsiteY15" fmla="*/ 767513 h 2237474"/>
              <a:gd name="connsiteX16" fmla="*/ 10167995 w 12192000"/>
              <a:gd name="connsiteY16" fmla="*/ 760843 h 2237474"/>
              <a:gd name="connsiteX17" fmla="*/ 9997044 w 12192000"/>
              <a:gd name="connsiteY17" fmla="*/ 780129 h 2237474"/>
              <a:gd name="connsiteX18" fmla="*/ 9943887 w 12192000"/>
              <a:gd name="connsiteY18" fmla="*/ 804141 h 2237474"/>
              <a:gd name="connsiteX19" fmla="*/ 9918248 w 12192000"/>
              <a:gd name="connsiteY19" fmla="*/ 816628 h 2237474"/>
              <a:gd name="connsiteX20" fmla="*/ 9767091 w 12192000"/>
              <a:gd name="connsiteY20" fmla="*/ 870550 h 2237474"/>
              <a:gd name="connsiteX21" fmla="*/ 9683005 w 12192000"/>
              <a:gd name="connsiteY21" fmla="*/ 894128 h 2237474"/>
              <a:gd name="connsiteX22" fmla="*/ 9594438 w 12192000"/>
              <a:gd name="connsiteY22" fmla="*/ 919051 h 2237474"/>
              <a:gd name="connsiteX23" fmla="*/ 9544189 w 12192000"/>
              <a:gd name="connsiteY23" fmla="*/ 938966 h 2237474"/>
              <a:gd name="connsiteX24" fmla="*/ 9500499 w 12192000"/>
              <a:gd name="connsiteY24" fmla="*/ 954680 h 2237474"/>
              <a:gd name="connsiteX25" fmla="*/ 9428195 w 12192000"/>
              <a:gd name="connsiteY25" fmla="*/ 986225 h 2237474"/>
              <a:gd name="connsiteX26" fmla="*/ 9410017 w 12192000"/>
              <a:gd name="connsiteY26" fmla="*/ 993931 h 2237474"/>
              <a:gd name="connsiteX27" fmla="*/ 9392919 w 12192000"/>
              <a:gd name="connsiteY27" fmla="*/ 994656 h 2237474"/>
              <a:gd name="connsiteX28" fmla="*/ 9268019 w 12192000"/>
              <a:gd name="connsiteY28" fmla="*/ 1007442 h 2237474"/>
              <a:gd name="connsiteX29" fmla="*/ 9234662 w 12192000"/>
              <a:gd name="connsiteY29" fmla="*/ 1023056 h 2237474"/>
              <a:gd name="connsiteX30" fmla="*/ 9181033 w 12192000"/>
              <a:gd name="connsiteY30" fmla="*/ 1037921 h 2237474"/>
              <a:gd name="connsiteX31" fmla="*/ 9155969 w 12192000"/>
              <a:gd name="connsiteY31" fmla="*/ 1046804 h 2237474"/>
              <a:gd name="connsiteX32" fmla="*/ 9133985 w 12192000"/>
              <a:gd name="connsiteY32" fmla="*/ 1046450 h 2237474"/>
              <a:gd name="connsiteX33" fmla="*/ 9003462 w 12192000"/>
              <a:gd name="connsiteY33" fmla="*/ 1042406 h 2237474"/>
              <a:gd name="connsiteX34" fmla="*/ 8968445 w 12192000"/>
              <a:gd name="connsiteY34" fmla="*/ 1052169 h 2237474"/>
              <a:gd name="connsiteX35" fmla="*/ 8886001 w 12192000"/>
              <a:gd name="connsiteY35" fmla="*/ 1067468 h 2237474"/>
              <a:gd name="connsiteX36" fmla="*/ 8838610 w 12192000"/>
              <a:gd name="connsiteY36" fmla="*/ 1075091 h 2237474"/>
              <a:gd name="connsiteX37" fmla="*/ 8750383 w 12192000"/>
              <a:gd name="connsiteY37" fmla="*/ 1097387 h 2237474"/>
              <a:gd name="connsiteX38" fmla="*/ 8665605 w 12192000"/>
              <a:gd name="connsiteY38" fmla="*/ 1110791 h 2237474"/>
              <a:gd name="connsiteX39" fmla="*/ 8584946 w 12192000"/>
              <a:gd name="connsiteY39" fmla="*/ 1135226 h 2237474"/>
              <a:gd name="connsiteX40" fmla="*/ 8419755 w 12192000"/>
              <a:gd name="connsiteY40" fmla="*/ 1216260 h 2237474"/>
              <a:gd name="connsiteX41" fmla="*/ 8411626 w 12192000"/>
              <a:gd name="connsiteY41" fmla="*/ 1214397 h 2237474"/>
              <a:gd name="connsiteX42" fmla="*/ 8363469 w 12192000"/>
              <a:gd name="connsiteY42" fmla="*/ 1246658 h 2237474"/>
              <a:gd name="connsiteX43" fmla="*/ 8275497 w 12192000"/>
              <a:gd name="connsiteY43" fmla="*/ 1264396 h 2237474"/>
              <a:gd name="connsiteX44" fmla="*/ 8206287 w 12192000"/>
              <a:gd name="connsiteY44" fmla="*/ 1273060 h 2237474"/>
              <a:gd name="connsiteX45" fmla="*/ 8139997 w 12192000"/>
              <a:gd name="connsiteY45" fmla="*/ 1282713 h 2237474"/>
              <a:gd name="connsiteX46" fmla="*/ 8074238 w 12192000"/>
              <a:gd name="connsiteY46" fmla="*/ 1301895 h 2237474"/>
              <a:gd name="connsiteX47" fmla="*/ 7942099 w 12192000"/>
              <a:gd name="connsiteY47" fmla="*/ 1336332 h 2237474"/>
              <a:gd name="connsiteX48" fmla="*/ 7902328 w 12192000"/>
              <a:gd name="connsiteY48" fmla="*/ 1345865 h 2237474"/>
              <a:gd name="connsiteX49" fmla="*/ 7840612 w 12192000"/>
              <a:gd name="connsiteY49" fmla="*/ 1369373 h 2237474"/>
              <a:gd name="connsiteX50" fmla="*/ 7786819 w 12192000"/>
              <a:gd name="connsiteY50" fmla="*/ 1378970 h 2237474"/>
              <a:gd name="connsiteX51" fmla="*/ 7548172 w 12192000"/>
              <a:gd name="connsiteY51" fmla="*/ 1417460 h 2237474"/>
              <a:gd name="connsiteX52" fmla="*/ 7483437 w 12192000"/>
              <a:gd name="connsiteY52" fmla="*/ 1478152 h 2237474"/>
              <a:gd name="connsiteX53" fmla="*/ 7377870 w 12192000"/>
              <a:gd name="connsiteY53" fmla="*/ 1523319 h 2237474"/>
              <a:gd name="connsiteX54" fmla="*/ 7230737 w 12192000"/>
              <a:gd name="connsiteY54" fmla="*/ 1562633 h 2237474"/>
              <a:gd name="connsiteX55" fmla="*/ 7224458 w 12192000"/>
              <a:gd name="connsiteY55" fmla="*/ 1573008 h 2237474"/>
              <a:gd name="connsiteX56" fmla="*/ 7183121 w 12192000"/>
              <a:gd name="connsiteY56" fmla="*/ 1595162 h 2237474"/>
              <a:gd name="connsiteX57" fmla="*/ 7164601 w 12192000"/>
              <a:gd name="connsiteY57" fmla="*/ 1606490 h 2237474"/>
              <a:gd name="connsiteX58" fmla="*/ 7031309 w 12192000"/>
              <a:gd name="connsiteY58" fmla="*/ 1619451 h 2237474"/>
              <a:gd name="connsiteX59" fmla="*/ 6900177 w 12192000"/>
              <a:gd name="connsiteY59" fmla="*/ 1636016 h 2237474"/>
              <a:gd name="connsiteX60" fmla="*/ 6795372 w 12192000"/>
              <a:gd name="connsiteY60" fmla="*/ 1644845 h 2237474"/>
              <a:gd name="connsiteX61" fmla="*/ 6692251 w 12192000"/>
              <a:gd name="connsiteY61" fmla="*/ 1656357 h 2237474"/>
              <a:gd name="connsiteX62" fmla="*/ 6655235 w 12192000"/>
              <a:gd name="connsiteY62" fmla="*/ 1661869 h 2237474"/>
              <a:gd name="connsiteX63" fmla="*/ 6554894 w 12192000"/>
              <a:gd name="connsiteY63" fmla="*/ 1664428 h 2237474"/>
              <a:gd name="connsiteX64" fmla="*/ 6516595 w 12192000"/>
              <a:gd name="connsiteY64" fmla="*/ 1667475 h 2237474"/>
              <a:gd name="connsiteX65" fmla="*/ 6508541 w 12192000"/>
              <a:gd name="connsiteY65" fmla="*/ 1668757 h 2237474"/>
              <a:gd name="connsiteX66" fmla="*/ 6471012 w 12192000"/>
              <a:gd name="connsiteY66" fmla="*/ 1678604 h 2237474"/>
              <a:gd name="connsiteX67" fmla="*/ 6364035 w 12192000"/>
              <a:gd name="connsiteY67" fmla="*/ 1667683 h 2237474"/>
              <a:gd name="connsiteX68" fmla="*/ 6280959 w 12192000"/>
              <a:gd name="connsiteY68" fmla="*/ 1689329 h 2237474"/>
              <a:gd name="connsiteX69" fmla="*/ 6243319 w 12192000"/>
              <a:gd name="connsiteY69" fmla="*/ 1695560 h 2237474"/>
              <a:gd name="connsiteX70" fmla="*/ 6098321 w 12192000"/>
              <a:gd name="connsiteY70" fmla="*/ 1721646 h 2237474"/>
              <a:gd name="connsiteX71" fmla="*/ 5880652 w 12192000"/>
              <a:gd name="connsiteY71" fmla="*/ 1779643 h 2237474"/>
              <a:gd name="connsiteX72" fmla="*/ 5785959 w 12192000"/>
              <a:gd name="connsiteY72" fmla="*/ 1775307 h 2237474"/>
              <a:gd name="connsiteX73" fmla="*/ 5643534 w 12192000"/>
              <a:gd name="connsiteY73" fmla="*/ 1802919 h 2237474"/>
              <a:gd name="connsiteX74" fmla="*/ 5518799 w 12192000"/>
              <a:gd name="connsiteY74" fmla="*/ 1818312 h 2237474"/>
              <a:gd name="connsiteX75" fmla="*/ 5505014 w 12192000"/>
              <a:gd name="connsiteY75" fmla="*/ 1819259 h 2237474"/>
              <a:gd name="connsiteX76" fmla="*/ 5453307 w 12192000"/>
              <a:gd name="connsiteY76" fmla="*/ 1815450 h 2237474"/>
              <a:gd name="connsiteX77" fmla="*/ 5221533 w 12192000"/>
              <a:gd name="connsiteY77" fmla="*/ 1846950 h 2237474"/>
              <a:gd name="connsiteX78" fmla="*/ 5149802 w 12192000"/>
              <a:gd name="connsiteY78" fmla="*/ 1844846 h 2237474"/>
              <a:gd name="connsiteX79" fmla="*/ 5114927 w 12192000"/>
              <a:gd name="connsiteY79" fmla="*/ 1847827 h 2237474"/>
              <a:gd name="connsiteX80" fmla="*/ 5108970 w 12192000"/>
              <a:gd name="connsiteY80" fmla="*/ 1847935 h 2237474"/>
              <a:gd name="connsiteX81" fmla="*/ 5067961 w 12192000"/>
              <a:gd name="connsiteY81" fmla="*/ 1845917 h 2237474"/>
              <a:gd name="connsiteX82" fmla="*/ 5007075 w 12192000"/>
              <a:gd name="connsiteY82" fmla="*/ 1838626 h 2237474"/>
              <a:gd name="connsiteX83" fmla="*/ 4944087 w 12192000"/>
              <a:gd name="connsiteY83" fmla="*/ 1823332 h 2237474"/>
              <a:gd name="connsiteX84" fmla="*/ 4907662 w 12192000"/>
              <a:gd name="connsiteY84" fmla="*/ 1816900 h 2237474"/>
              <a:gd name="connsiteX85" fmla="*/ 4882386 w 12192000"/>
              <a:gd name="connsiteY85" fmla="*/ 1809844 h 2237474"/>
              <a:gd name="connsiteX86" fmla="*/ 4811440 w 12192000"/>
              <a:gd name="connsiteY86" fmla="*/ 1804655 h 2237474"/>
              <a:gd name="connsiteX87" fmla="*/ 4691075 w 12192000"/>
              <a:gd name="connsiteY87" fmla="*/ 1801389 h 2237474"/>
              <a:gd name="connsiteX88" fmla="*/ 4640313 w 12192000"/>
              <a:gd name="connsiteY88" fmla="*/ 1784307 h 2237474"/>
              <a:gd name="connsiteX89" fmla="*/ 4536503 w 12192000"/>
              <a:gd name="connsiteY89" fmla="*/ 1785334 h 2237474"/>
              <a:gd name="connsiteX90" fmla="*/ 4513724 w 12192000"/>
              <a:gd name="connsiteY90" fmla="*/ 1791996 h 2237474"/>
              <a:gd name="connsiteX91" fmla="*/ 4459810 w 12192000"/>
              <a:gd name="connsiteY91" fmla="*/ 1797886 h 2237474"/>
              <a:gd name="connsiteX92" fmla="*/ 4379064 w 12192000"/>
              <a:gd name="connsiteY92" fmla="*/ 1817177 h 2237474"/>
              <a:gd name="connsiteX93" fmla="*/ 4290981 w 12192000"/>
              <a:gd name="connsiteY93" fmla="*/ 1839677 h 2237474"/>
              <a:gd name="connsiteX94" fmla="*/ 4238372 w 12192000"/>
              <a:gd name="connsiteY94" fmla="*/ 1851480 h 2237474"/>
              <a:gd name="connsiteX95" fmla="*/ 4232517 w 12192000"/>
              <a:gd name="connsiteY95" fmla="*/ 1852567 h 2237474"/>
              <a:gd name="connsiteX96" fmla="*/ 4191732 w 12192000"/>
              <a:gd name="connsiteY96" fmla="*/ 1857328 h 2237474"/>
              <a:gd name="connsiteX97" fmla="*/ 4065532 w 12192000"/>
              <a:gd name="connsiteY97" fmla="*/ 1855477 h 2237474"/>
              <a:gd name="connsiteX98" fmla="*/ 4028460 w 12192000"/>
              <a:gd name="connsiteY98" fmla="*/ 1855137 h 2237474"/>
              <a:gd name="connsiteX99" fmla="*/ 4002267 w 12192000"/>
              <a:gd name="connsiteY99" fmla="*/ 1852352 h 2237474"/>
              <a:gd name="connsiteX100" fmla="*/ 3931396 w 12192000"/>
              <a:gd name="connsiteY100" fmla="*/ 1858915 h 2237474"/>
              <a:gd name="connsiteX101" fmla="*/ 3812162 w 12192000"/>
              <a:gd name="connsiteY101" fmla="*/ 1875501 h 2237474"/>
              <a:gd name="connsiteX102" fmla="*/ 3758105 w 12192000"/>
              <a:gd name="connsiteY102" fmla="*/ 1871856 h 2237474"/>
              <a:gd name="connsiteX103" fmla="*/ 3715896 w 12192000"/>
              <a:gd name="connsiteY103" fmla="*/ 1881552 h 2237474"/>
              <a:gd name="connsiteX104" fmla="*/ 3567259 w 12192000"/>
              <a:gd name="connsiteY104" fmla="*/ 1893482 h 2237474"/>
              <a:gd name="connsiteX105" fmla="*/ 3405770 w 12192000"/>
              <a:gd name="connsiteY105" fmla="*/ 1904591 h 2237474"/>
              <a:gd name="connsiteX106" fmla="*/ 3280097 w 12192000"/>
              <a:gd name="connsiteY106" fmla="*/ 1919610 h 2237474"/>
              <a:gd name="connsiteX107" fmla="*/ 3123424 w 12192000"/>
              <a:gd name="connsiteY107" fmla="*/ 1952930 h 2237474"/>
              <a:gd name="connsiteX108" fmla="*/ 3009910 w 12192000"/>
              <a:gd name="connsiteY108" fmla="*/ 1957866 h 2237474"/>
              <a:gd name="connsiteX109" fmla="*/ 2995934 w 12192000"/>
              <a:gd name="connsiteY109" fmla="*/ 1967085 h 2237474"/>
              <a:gd name="connsiteX110" fmla="*/ 2942858 w 12192000"/>
              <a:gd name="connsiteY110" fmla="*/ 1981367 h 2237474"/>
              <a:gd name="connsiteX111" fmla="*/ 2875436 w 12192000"/>
              <a:gd name="connsiteY111" fmla="*/ 1996977 h 2237474"/>
              <a:gd name="connsiteX112" fmla="*/ 2874892 w 12192000"/>
              <a:gd name="connsiteY112" fmla="*/ 1996085 h 2237474"/>
              <a:gd name="connsiteX113" fmla="*/ 2843662 w 12192000"/>
              <a:gd name="connsiteY113" fmla="*/ 1992498 h 2237474"/>
              <a:gd name="connsiteX114" fmla="*/ 2718916 w 12192000"/>
              <a:gd name="connsiteY114" fmla="*/ 1990867 h 2237474"/>
              <a:gd name="connsiteX115" fmla="*/ 2713522 w 12192000"/>
              <a:gd name="connsiteY115" fmla="*/ 1990173 h 2237474"/>
              <a:gd name="connsiteX116" fmla="*/ 2578178 w 12192000"/>
              <a:gd name="connsiteY116" fmla="*/ 1990531 h 2237474"/>
              <a:gd name="connsiteX117" fmla="*/ 2476147 w 12192000"/>
              <a:gd name="connsiteY117" fmla="*/ 1998305 h 2237474"/>
              <a:gd name="connsiteX118" fmla="*/ 2373568 w 12192000"/>
              <a:gd name="connsiteY118" fmla="*/ 2003219 h 2237474"/>
              <a:gd name="connsiteX119" fmla="*/ 2287219 w 12192000"/>
              <a:gd name="connsiteY119" fmla="*/ 1998750 h 2237474"/>
              <a:gd name="connsiteX120" fmla="*/ 2243069 w 12192000"/>
              <a:gd name="connsiteY120" fmla="*/ 2005321 h 2237474"/>
              <a:gd name="connsiteX121" fmla="*/ 2164831 w 12192000"/>
              <a:gd name="connsiteY121" fmla="*/ 2010143 h 2237474"/>
              <a:gd name="connsiteX122" fmla="*/ 2085228 w 12192000"/>
              <a:gd name="connsiteY122" fmla="*/ 2046431 h 2237474"/>
              <a:gd name="connsiteX123" fmla="*/ 2058061 w 12192000"/>
              <a:gd name="connsiteY123" fmla="*/ 2047942 h 2237474"/>
              <a:gd name="connsiteX124" fmla="*/ 2042244 w 12192000"/>
              <a:gd name="connsiteY124" fmla="*/ 2055560 h 2237474"/>
              <a:gd name="connsiteX125" fmla="*/ 1877728 w 12192000"/>
              <a:gd name="connsiteY125" fmla="*/ 2101004 h 2237474"/>
              <a:gd name="connsiteX126" fmla="*/ 1759056 w 12192000"/>
              <a:gd name="connsiteY126" fmla="*/ 2125608 h 2237474"/>
              <a:gd name="connsiteX127" fmla="*/ 1637948 w 12192000"/>
              <a:gd name="connsiteY127" fmla="*/ 2172597 h 2237474"/>
              <a:gd name="connsiteX128" fmla="*/ 1434549 w 12192000"/>
              <a:gd name="connsiteY128" fmla="*/ 2234522 h 2237474"/>
              <a:gd name="connsiteX129" fmla="*/ 1398481 w 12192000"/>
              <a:gd name="connsiteY129" fmla="*/ 2237074 h 2237474"/>
              <a:gd name="connsiteX130" fmla="*/ 1398407 w 12192000"/>
              <a:gd name="connsiteY130" fmla="*/ 2237095 h 2237474"/>
              <a:gd name="connsiteX131" fmla="*/ 1370962 w 12192000"/>
              <a:gd name="connsiteY131" fmla="*/ 2237474 h 2237474"/>
              <a:gd name="connsiteX132" fmla="*/ 1356367 w 12192000"/>
              <a:gd name="connsiteY132" fmla="*/ 2235089 h 2237474"/>
              <a:gd name="connsiteX133" fmla="*/ 1324828 w 12192000"/>
              <a:gd name="connsiteY133" fmla="*/ 2231968 h 2237474"/>
              <a:gd name="connsiteX134" fmla="*/ 1279765 w 12192000"/>
              <a:gd name="connsiteY134" fmla="*/ 2229639 h 2237474"/>
              <a:gd name="connsiteX135" fmla="*/ 1195347 w 12192000"/>
              <a:gd name="connsiteY135" fmla="*/ 2212354 h 2237474"/>
              <a:gd name="connsiteX136" fmla="*/ 970251 w 12192000"/>
              <a:gd name="connsiteY136" fmla="*/ 2221029 h 2237474"/>
              <a:gd name="connsiteX137" fmla="*/ 812914 w 12192000"/>
              <a:gd name="connsiteY137" fmla="*/ 2202752 h 2237474"/>
              <a:gd name="connsiteX138" fmla="*/ 800195 w 12192000"/>
              <a:gd name="connsiteY138" fmla="*/ 2209407 h 2237474"/>
              <a:gd name="connsiteX139" fmla="*/ 784978 w 12192000"/>
              <a:gd name="connsiteY139" fmla="*/ 2212360 h 2237474"/>
              <a:gd name="connsiteX140" fmla="*/ 597225 w 12192000"/>
              <a:gd name="connsiteY140" fmla="*/ 2180999 h 2237474"/>
              <a:gd name="connsiteX141" fmla="*/ 520671 w 12192000"/>
              <a:gd name="connsiteY141" fmla="*/ 2180980 h 2237474"/>
              <a:gd name="connsiteX142" fmla="*/ 515024 w 12192000"/>
              <a:gd name="connsiteY142" fmla="*/ 2179258 h 2237474"/>
              <a:gd name="connsiteX143" fmla="*/ 413835 w 12192000"/>
              <a:gd name="connsiteY143" fmla="*/ 2156783 h 2237474"/>
              <a:gd name="connsiteX144" fmla="*/ 376513 w 12192000"/>
              <a:gd name="connsiteY144" fmla="*/ 2154014 h 2237474"/>
              <a:gd name="connsiteX145" fmla="*/ 273386 w 12192000"/>
              <a:gd name="connsiteY145" fmla="*/ 2142551 h 2237474"/>
              <a:gd name="connsiteX146" fmla="*/ 169207 w 12192000"/>
              <a:gd name="connsiteY146" fmla="*/ 2128100 h 2237474"/>
              <a:gd name="connsiteX147" fmla="*/ 80022 w 12192000"/>
              <a:gd name="connsiteY147" fmla="*/ 2107254 h 2237474"/>
              <a:gd name="connsiteX148" fmla="*/ 37645 w 12192000"/>
              <a:gd name="connsiteY148" fmla="*/ 2115401 h 2237474"/>
              <a:gd name="connsiteX149" fmla="*/ 4572 w 12192000"/>
              <a:gd name="connsiteY149" fmla="*/ 2111091 h 2237474"/>
              <a:gd name="connsiteX150" fmla="*/ 0 w 12192000"/>
              <a:gd name="connsiteY150" fmla="*/ 2110468 h 2237474"/>
              <a:gd name="connsiteX151" fmla="*/ 0 w 12192000"/>
              <a:gd name="connsiteY151"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20512 w 12192000"/>
              <a:gd name="connsiteY6" fmla="*/ 745392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46594 w 12192000"/>
              <a:gd name="connsiteY12" fmla="*/ 765069 h 2237474"/>
              <a:gd name="connsiteX13" fmla="*/ 10739478 w 12192000"/>
              <a:gd name="connsiteY13" fmla="*/ 776841 h 2237474"/>
              <a:gd name="connsiteX14" fmla="*/ 10458762 w 12192000"/>
              <a:gd name="connsiteY14" fmla="*/ 755400 h 2237474"/>
              <a:gd name="connsiteX15" fmla="*/ 10211200 w 12192000"/>
              <a:gd name="connsiteY15" fmla="*/ 767513 h 2237474"/>
              <a:gd name="connsiteX16" fmla="*/ 10167995 w 12192000"/>
              <a:gd name="connsiteY16" fmla="*/ 760843 h 2237474"/>
              <a:gd name="connsiteX17" fmla="*/ 9997044 w 12192000"/>
              <a:gd name="connsiteY17" fmla="*/ 780129 h 2237474"/>
              <a:gd name="connsiteX18" fmla="*/ 9943887 w 12192000"/>
              <a:gd name="connsiteY18" fmla="*/ 804141 h 2237474"/>
              <a:gd name="connsiteX19" fmla="*/ 9918248 w 12192000"/>
              <a:gd name="connsiteY19" fmla="*/ 816628 h 2237474"/>
              <a:gd name="connsiteX20" fmla="*/ 9767091 w 12192000"/>
              <a:gd name="connsiteY20" fmla="*/ 870550 h 2237474"/>
              <a:gd name="connsiteX21" fmla="*/ 9683005 w 12192000"/>
              <a:gd name="connsiteY21" fmla="*/ 894128 h 2237474"/>
              <a:gd name="connsiteX22" fmla="*/ 9594438 w 12192000"/>
              <a:gd name="connsiteY22" fmla="*/ 919051 h 2237474"/>
              <a:gd name="connsiteX23" fmla="*/ 9544189 w 12192000"/>
              <a:gd name="connsiteY23" fmla="*/ 938966 h 2237474"/>
              <a:gd name="connsiteX24" fmla="*/ 9500499 w 12192000"/>
              <a:gd name="connsiteY24" fmla="*/ 954680 h 2237474"/>
              <a:gd name="connsiteX25" fmla="*/ 9428195 w 12192000"/>
              <a:gd name="connsiteY25" fmla="*/ 986225 h 2237474"/>
              <a:gd name="connsiteX26" fmla="*/ 9410017 w 12192000"/>
              <a:gd name="connsiteY26" fmla="*/ 993931 h 2237474"/>
              <a:gd name="connsiteX27" fmla="*/ 9392919 w 12192000"/>
              <a:gd name="connsiteY27" fmla="*/ 994656 h 2237474"/>
              <a:gd name="connsiteX28" fmla="*/ 9268019 w 12192000"/>
              <a:gd name="connsiteY28" fmla="*/ 1007442 h 2237474"/>
              <a:gd name="connsiteX29" fmla="*/ 9234662 w 12192000"/>
              <a:gd name="connsiteY29" fmla="*/ 1023056 h 2237474"/>
              <a:gd name="connsiteX30" fmla="*/ 9181033 w 12192000"/>
              <a:gd name="connsiteY30" fmla="*/ 1037921 h 2237474"/>
              <a:gd name="connsiteX31" fmla="*/ 9155969 w 12192000"/>
              <a:gd name="connsiteY31" fmla="*/ 1046804 h 2237474"/>
              <a:gd name="connsiteX32" fmla="*/ 9133985 w 12192000"/>
              <a:gd name="connsiteY32" fmla="*/ 1046450 h 2237474"/>
              <a:gd name="connsiteX33" fmla="*/ 9003462 w 12192000"/>
              <a:gd name="connsiteY33" fmla="*/ 1042406 h 2237474"/>
              <a:gd name="connsiteX34" fmla="*/ 8968445 w 12192000"/>
              <a:gd name="connsiteY34" fmla="*/ 1052169 h 2237474"/>
              <a:gd name="connsiteX35" fmla="*/ 8886001 w 12192000"/>
              <a:gd name="connsiteY35" fmla="*/ 1067468 h 2237474"/>
              <a:gd name="connsiteX36" fmla="*/ 8838610 w 12192000"/>
              <a:gd name="connsiteY36" fmla="*/ 1075091 h 2237474"/>
              <a:gd name="connsiteX37" fmla="*/ 8750383 w 12192000"/>
              <a:gd name="connsiteY37" fmla="*/ 1097387 h 2237474"/>
              <a:gd name="connsiteX38" fmla="*/ 8665605 w 12192000"/>
              <a:gd name="connsiteY38" fmla="*/ 1110791 h 2237474"/>
              <a:gd name="connsiteX39" fmla="*/ 8584946 w 12192000"/>
              <a:gd name="connsiteY39" fmla="*/ 1135226 h 2237474"/>
              <a:gd name="connsiteX40" fmla="*/ 8419755 w 12192000"/>
              <a:gd name="connsiteY40" fmla="*/ 1216260 h 2237474"/>
              <a:gd name="connsiteX41" fmla="*/ 8411626 w 12192000"/>
              <a:gd name="connsiteY41" fmla="*/ 1214397 h 2237474"/>
              <a:gd name="connsiteX42" fmla="*/ 8363469 w 12192000"/>
              <a:gd name="connsiteY42" fmla="*/ 1246658 h 2237474"/>
              <a:gd name="connsiteX43" fmla="*/ 8275497 w 12192000"/>
              <a:gd name="connsiteY43" fmla="*/ 1264396 h 2237474"/>
              <a:gd name="connsiteX44" fmla="*/ 8206287 w 12192000"/>
              <a:gd name="connsiteY44" fmla="*/ 1273060 h 2237474"/>
              <a:gd name="connsiteX45" fmla="*/ 8139997 w 12192000"/>
              <a:gd name="connsiteY45" fmla="*/ 1282713 h 2237474"/>
              <a:gd name="connsiteX46" fmla="*/ 8074238 w 12192000"/>
              <a:gd name="connsiteY46" fmla="*/ 1301895 h 2237474"/>
              <a:gd name="connsiteX47" fmla="*/ 7942099 w 12192000"/>
              <a:gd name="connsiteY47" fmla="*/ 1336332 h 2237474"/>
              <a:gd name="connsiteX48" fmla="*/ 7902328 w 12192000"/>
              <a:gd name="connsiteY48" fmla="*/ 1345865 h 2237474"/>
              <a:gd name="connsiteX49" fmla="*/ 7840612 w 12192000"/>
              <a:gd name="connsiteY49" fmla="*/ 1369373 h 2237474"/>
              <a:gd name="connsiteX50" fmla="*/ 7786819 w 12192000"/>
              <a:gd name="connsiteY50" fmla="*/ 1378970 h 2237474"/>
              <a:gd name="connsiteX51" fmla="*/ 7548172 w 12192000"/>
              <a:gd name="connsiteY51" fmla="*/ 1417460 h 2237474"/>
              <a:gd name="connsiteX52" fmla="*/ 7483437 w 12192000"/>
              <a:gd name="connsiteY52" fmla="*/ 1478152 h 2237474"/>
              <a:gd name="connsiteX53" fmla="*/ 7377870 w 12192000"/>
              <a:gd name="connsiteY53" fmla="*/ 1523319 h 2237474"/>
              <a:gd name="connsiteX54" fmla="*/ 7230737 w 12192000"/>
              <a:gd name="connsiteY54" fmla="*/ 1562633 h 2237474"/>
              <a:gd name="connsiteX55" fmla="*/ 7224458 w 12192000"/>
              <a:gd name="connsiteY55" fmla="*/ 1573008 h 2237474"/>
              <a:gd name="connsiteX56" fmla="*/ 7183121 w 12192000"/>
              <a:gd name="connsiteY56" fmla="*/ 1595162 h 2237474"/>
              <a:gd name="connsiteX57" fmla="*/ 7164601 w 12192000"/>
              <a:gd name="connsiteY57" fmla="*/ 1606490 h 2237474"/>
              <a:gd name="connsiteX58" fmla="*/ 7031309 w 12192000"/>
              <a:gd name="connsiteY58" fmla="*/ 1619451 h 2237474"/>
              <a:gd name="connsiteX59" fmla="*/ 6900177 w 12192000"/>
              <a:gd name="connsiteY59" fmla="*/ 1636016 h 2237474"/>
              <a:gd name="connsiteX60" fmla="*/ 6795372 w 12192000"/>
              <a:gd name="connsiteY60" fmla="*/ 1644845 h 2237474"/>
              <a:gd name="connsiteX61" fmla="*/ 6692251 w 12192000"/>
              <a:gd name="connsiteY61" fmla="*/ 1656357 h 2237474"/>
              <a:gd name="connsiteX62" fmla="*/ 6655235 w 12192000"/>
              <a:gd name="connsiteY62" fmla="*/ 1661869 h 2237474"/>
              <a:gd name="connsiteX63" fmla="*/ 6554894 w 12192000"/>
              <a:gd name="connsiteY63" fmla="*/ 1664428 h 2237474"/>
              <a:gd name="connsiteX64" fmla="*/ 6516595 w 12192000"/>
              <a:gd name="connsiteY64" fmla="*/ 1667475 h 2237474"/>
              <a:gd name="connsiteX65" fmla="*/ 6508541 w 12192000"/>
              <a:gd name="connsiteY65" fmla="*/ 1668757 h 2237474"/>
              <a:gd name="connsiteX66" fmla="*/ 6471012 w 12192000"/>
              <a:gd name="connsiteY66" fmla="*/ 1678604 h 2237474"/>
              <a:gd name="connsiteX67" fmla="*/ 6364035 w 12192000"/>
              <a:gd name="connsiteY67" fmla="*/ 1667683 h 2237474"/>
              <a:gd name="connsiteX68" fmla="*/ 6280959 w 12192000"/>
              <a:gd name="connsiteY68" fmla="*/ 1689329 h 2237474"/>
              <a:gd name="connsiteX69" fmla="*/ 6243319 w 12192000"/>
              <a:gd name="connsiteY69" fmla="*/ 1695560 h 2237474"/>
              <a:gd name="connsiteX70" fmla="*/ 6098321 w 12192000"/>
              <a:gd name="connsiteY70" fmla="*/ 1721646 h 2237474"/>
              <a:gd name="connsiteX71" fmla="*/ 5880652 w 12192000"/>
              <a:gd name="connsiteY71" fmla="*/ 1779643 h 2237474"/>
              <a:gd name="connsiteX72" fmla="*/ 5785959 w 12192000"/>
              <a:gd name="connsiteY72" fmla="*/ 1775307 h 2237474"/>
              <a:gd name="connsiteX73" fmla="*/ 5643534 w 12192000"/>
              <a:gd name="connsiteY73" fmla="*/ 1802919 h 2237474"/>
              <a:gd name="connsiteX74" fmla="*/ 5518799 w 12192000"/>
              <a:gd name="connsiteY74" fmla="*/ 1818312 h 2237474"/>
              <a:gd name="connsiteX75" fmla="*/ 5505014 w 12192000"/>
              <a:gd name="connsiteY75" fmla="*/ 1819259 h 2237474"/>
              <a:gd name="connsiteX76" fmla="*/ 5453307 w 12192000"/>
              <a:gd name="connsiteY76" fmla="*/ 1815450 h 2237474"/>
              <a:gd name="connsiteX77" fmla="*/ 5221533 w 12192000"/>
              <a:gd name="connsiteY77" fmla="*/ 1846950 h 2237474"/>
              <a:gd name="connsiteX78" fmla="*/ 5149802 w 12192000"/>
              <a:gd name="connsiteY78" fmla="*/ 1844846 h 2237474"/>
              <a:gd name="connsiteX79" fmla="*/ 5114927 w 12192000"/>
              <a:gd name="connsiteY79" fmla="*/ 1847827 h 2237474"/>
              <a:gd name="connsiteX80" fmla="*/ 5108970 w 12192000"/>
              <a:gd name="connsiteY80" fmla="*/ 1847935 h 2237474"/>
              <a:gd name="connsiteX81" fmla="*/ 5067961 w 12192000"/>
              <a:gd name="connsiteY81" fmla="*/ 1845917 h 2237474"/>
              <a:gd name="connsiteX82" fmla="*/ 5007075 w 12192000"/>
              <a:gd name="connsiteY82" fmla="*/ 1838626 h 2237474"/>
              <a:gd name="connsiteX83" fmla="*/ 4944087 w 12192000"/>
              <a:gd name="connsiteY83" fmla="*/ 1823332 h 2237474"/>
              <a:gd name="connsiteX84" fmla="*/ 4907662 w 12192000"/>
              <a:gd name="connsiteY84" fmla="*/ 1816900 h 2237474"/>
              <a:gd name="connsiteX85" fmla="*/ 4882386 w 12192000"/>
              <a:gd name="connsiteY85" fmla="*/ 1809844 h 2237474"/>
              <a:gd name="connsiteX86" fmla="*/ 4811440 w 12192000"/>
              <a:gd name="connsiteY86" fmla="*/ 1804655 h 2237474"/>
              <a:gd name="connsiteX87" fmla="*/ 4691075 w 12192000"/>
              <a:gd name="connsiteY87" fmla="*/ 1801389 h 2237474"/>
              <a:gd name="connsiteX88" fmla="*/ 4640313 w 12192000"/>
              <a:gd name="connsiteY88" fmla="*/ 1784307 h 2237474"/>
              <a:gd name="connsiteX89" fmla="*/ 4536503 w 12192000"/>
              <a:gd name="connsiteY89" fmla="*/ 1785334 h 2237474"/>
              <a:gd name="connsiteX90" fmla="*/ 4513724 w 12192000"/>
              <a:gd name="connsiteY90" fmla="*/ 1791996 h 2237474"/>
              <a:gd name="connsiteX91" fmla="*/ 4459810 w 12192000"/>
              <a:gd name="connsiteY91" fmla="*/ 1797886 h 2237474"/>
              <a:gd name="connsiteX92" fmla="*/ 4379064 w 12192000"/>
              <a:gd name="connsiteY92" fmla="*/ 1817177 h 2237474"/>
              <a:gd name="connsiteX93" fmla="*/ 4290981 w 12192000"/>
              <a:gd name="connsiteY93" fmla="*/ 1839677 h 2237474"/>
              <a:gd name="connsiteX94" fmla="*/ 4238372 w 12192000"/>
              <a:gd name="connsiteY94" fmla="*/ 1851480 h 2237474"/>
              <a:gd name="connsiteX95" fmla="*/ 4232517 w 12192000"/>
              <a:gd name="connsiteY95" fmla="*/ 1852567 h 2237474"/>
              <a:gd name="connsiteX96" fmla="*/ 4191732 w 12192000"/>
              <a:gd name="connsiteY96" fmla="*/ 1857328 h 2237474"/>
              <a:gd name="connsiteX97" fmla="*/ 4065532 w 12192000"/>
              <a:gd name="connsiteY97" fmla="*/ 1855477 h 2237474"/>
              <a:gd name="connsiteX98" fmla="*/ 4028460 w 12192000"/>
              <a:gd name="connsiteY98" fmla="*/ 1855137 h 2237474"/>
              <a:gd name="connsiteX99" fmla="*/ 4002267 w 12192000"/>
              <a:gd name="connsiteY99" fmla="*/ 1852352 h 2237474"/>
              <a:gd name="connsiteX100" fmla="*/ 3931396 w 12192000"/>
              <a:gd name="connsiteY100" fmla="*/ 1858915 h 2237474"/>
              <a:gd name="connsiteX101" fmla="*/ 3812162 w 12192000"/>
              <a:gd name="connsiteY101" fmla="*/ 1875501 h 2237474"/>
              <a:gd name="connsiteX102" fmla="*/ 3758105 w 12192000"/>
              <a:gd name="connsiteY102" fmla="*/ 1871856 h 2237474"/>
              <a:gd name="connsiteX103" fmla="*/ 3715896 w 12192000"/>
              <a:gd name="connsiteY103" fmla="*/ 1881552 h 2237474"/>
              <a:gd name="connsiteX104" fmla="*/ 3567259 w 12192000"/>
              <a:gd name="connsiteY104" fmla="*/ 1893482 h 2237474"/>
              <a:gd name="connsiteX105" fmla="*/ 3405770 w 12192000"/>
              <a:gd name="connsiteY105" fmla="*/ 1904591 h 2237474"/>
              <a:gd name="connsiteX106" fmla="*/ 3280097 w 12192000"/>
              <a:gd name="connsiteY106" fmla="*/ 1919610 h 2237474"/>
              <a:gd name="connsiteX107" fmla="*/ 3123424 w 12192000"/>
              <a:gd name="connsiteY107" fmla="*/ 1952930 h 2237474"/>
              <a:gd name="connsiteX108" fmla="*/ 3009910 w 12192000"/>
              <a:gd name="connsiteY108" fmla="*/ 1957866 h 2237474"/>
              <a:gd name="connsiteX109" fmla="*/ 2995934 w 12192000"/>
              <a:gd name="connsiteY109" fmla="*/ 1967085 h 2237474"/>
              <a:gd name="connsiteX110" fmla="*/ 2942858 w 12192000"/>
              <a:gd name="connsiteY110" fmla="*/ 1981367 h 2237474"/>
              <a:gd name="connsiteX111" fmla="*/ 2875436 w 12192000"/>
              <a:gd name="connsiteY111" fmla="*/ 1996977 h 2237474"/>
              <a:gd name="connsiteX112" fmla="*/ 2874892 w 12192000"/>
              <a:gd name="connsiteY112" fmla="*/ 1996085 h 2237474"/>
              <a:gd name="connsiteX113" fmla="*/ 2843662 w 12192000"/>
              <a:gd name="connsiteY113" fmla="*/ 1992498 h 2237474"/>
              <a:gd name="connsiteX114" fmla="*/ 2718916 w 12192000"/>
              <a:gd name="connsiteY114" fmla="*/ 1990867 h 2237474"/>
              <a:gd name="connsiteX115" fmla="*/ 2713522 w 12192000"/>
              <a:gd name="connsiteY115" fmla="*/ 1990173 h 2237474"/>
              <a:gd name="connsiteX116" fmla="*/ 2578178 w 12192000"/>
              <a:gd name="connsiteY116" fmla="*/ 1990531 h 2237474"/>
              <a:gd name="connsiteX117" fmla="*/ 2476147 w 12192000"/>
              <a:gd name="connsiteY117" fmla="*/ 1998305 h 2237474"/>
              <a:gd name="connsiteX118" fmla="*/ 2373568 w 12192000"/>
              <a:gd name="connsiteY118" fmla="*/ 2003219 h 2237474"/>
              <a:gd name="connsiteX119" fmla="*/ 2287219 w 12192000"/>
              <a:gd name="connsiteY119" fmla="*/ 1998750 h 2237474"/>
              <a:gd name="connsiteX120" fmla="*/ 2243069 w 12192000"/>
              <a:gd name="connsiteY120" fmla="*/ 2005321 h 2237474"/>
              <a:gd name="connsiteX121" fmla="*/ 2164831 w 12192000"/>
              <a:gd name="connsiteY121" fmla="*/ 2010143 h 2237474"/>
              <a:gd name="connsiteX122" fmla="*/ 2085228 w 12192000"/>
              <a:gd name="connsiteY122" fmla="*/ 2046431 h 2237474"/>
              <a:gd name="connsiteX123" fmla="*/ 2058061 w 12192000"/>
              <a:gd name="connsiteY123" fmla="*/ 2047942 h 2237474"/>
              <a:gd name="connsiteX124" fmla="*/ 2042244 w 12192000"/>
              <a:gd name="connsiteY124" fmla="*/ 2055560 h 2237474"/>
              <a:gd name="connsiteX125" fmla="*/ 1877728 w 12192000"/>
              <a:gd name="connsiteY125" fmla="*/ 2101004 h 2237474"/>
              <a:gd name="connsiteX126" fmla="*/ 1759056 w 12192000"/>
              <a:gd name="connsiteY126" fmla="*/ 2125608 h 2237474"/>
              <a:gd name="connsiteX127" fmla="*/ 1637948 w 12192000"/>
              <a:gd name="connsiteY127" fmla="*/ 2172597 h 2237474"/>
              <a:gd name="connsiteX128" fmla="*/ 1434549 w 12192000"/>
              <a:gd name="connsiteY128" fmla="*/ 2234522 h 2237474"/>
              <a:gd name="connsiteX129" fmla="*/ 1398481 w 12192000"/>
              <a:gd name="connsiteY129" fmla="*/ 2237074 h 2237474"/>
              <a:gd name="connsiteX130" fmla="*/ 1398407 w 12192000"/>
              <a:gd name="connsiteY130" fmla="*/ 2237095 h 2237474"/>
              <a:gd name="connsiteX131" fmla="*/ 1370962 w 12192000"/>
              <a:gd name="connsiteY131" fmla="*/ 2237474 h 2237474"/>
              <a:gd name="connsiteX132" fmla="*/ 1356367 w 12192000"/>
              <a:gd name="connsiteY132" fmla="*/ 2235089 h 2237474"/>
              <a:gd name="connsiteX133" fmla="*/ 1324828 w 12192000"/>
              <a:gd name="connsiteY133" fmla="*/ 2231968 h 2237474"/>
              <a:gd name="connsiteX134" fmla="*/ 1279765 w 12192000"/>
              <a:gd name="connsiteY134" fmla="*/ 2229639 h 2237474"/>
              <a:gd name="connsiteX135" fmla="*/ 1195347 w 12192000"/>
              <a:gd name="connsiteY135" fmla="*/ 2212354 h 2237474"/>
              <a:gd name="connsiteX136" fmla="*/ 970251 w 12192000"/>
              <a:gd name="connsiteY136" fmla="*/ 2221029 h 2237474"/>
              <a:gd name="connsiteX137" fmla="*/ 812914 w 12192000"/>
              <a:gd name="connsiteY137" fmla="*/ 2202752 h 2237474"/>
              <a:gd name="connsiteX138" fmla="*/ 800195 w 12192000"/>
              <a:gd name="connsiteY138" fmla="*/ 2209407 h 2237474"/>
              <a:gd name="connsiteX139" fmla="*/ 784978 w 12192000"/>
              <a:gd name="connsiteY139" fmla="*/ 2212360 h 2237474"/>
              <a:gd name="connsiteX140" fmla="*/ 597225 w 12192000"/>
              <a:gd name="connsiteY140" fmla="*/ 2180999 h 2237474"/>
              <a:gd name="connsiteX141" fmla="*/ 520671 w 12192000"/>
              <a:gd name="connsiteY141" fmla="*/ 2180980 h 2237474"/>
              <a:gd name="connsiteX142" fmla="*/ 515024 w 12192000"/>
              <a:gd name="connsiteY142" fmla="*/ 2179258 h 2237474"/>
              <a:gd name="connsiteX143" fmla="*/ 413835 w 12192000"/>
              <a:gd name="connsiteY143" fmla="*/ 2156783 h 2237474"/>
              <a:gd name="connsiteX144" fmla="*/ 376513 w 12192000"/>
              <a:gd name="connsiteY144" fmla="*/ 2154014 h 2237474"/>
              <a:gd name="connsiteX145" fmla="*/ 273386 w 12192000"/>
              <a:gd name="connsiteY145" fmla="*/ 2142551 h 2237474"/>
              <a:gd name="connsiteX146" fmla="*/ 169207 w 12192000"/>
              <a:gd name="connsiteY146" fmla="*/ 2128100 h 2237474"/>
              <a:gd name="connsiteX147" fmla="*/ 77641 w 12192000"/>
              <a:gd name="connsiteY147" fmla="*/ 2126835 h 2237474"/>
              <a:gd name="connsiteX148" fmla="*/ 37645 w 12192000"/>
              <a:gd name="connsiteY148" fmla="*/ 2115401 h 2237474"/>
              <a:gd name="connsiteX149" fmla="*/ 4572 w 12192000"/>
              <a:gd name="connsiteY149" fmla="*/ 2111091 h 2237474"/>
              <a:gd name="connsiteX150" fmla="*/ 0 w 12192000"/>
              <a:gd name="connsiteY150" fmla="*/ 2110468 h 2237474"/>
              <a:gd name="connsiteX151" fmla="*/ 0 w 12192000"/>
              <a:gd name="connsiteY151"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20512 w 12192000"/>
              <a:gd name="connsiteY6" fmla="*/ 745392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46594 w 12192000"/>
              <a:gd name="connsiteY12" fmla="*/ 765069 h 2237474"/>
              <a:gd name="connsiteX13" fmla="*/ 10739478 w 12192000"/>
              <a:gd name="connsiteY13" fmla="*/ 776841 h 2237474"/>
              <a:gd name="connsiteX14" fmla="*/ 10458762 w 12192000"/>
              <a:gd name="connsiteY14" fmla="*/ 755400 h 2237474"/>
              <a:gd name="connsiteX15" fmla="*/ 10211200 w 12192000"/>
              <a:gd name="connsiteY15" fmla="*/ 767513 h 2237474"/>
              <a:gd name="connsiteX16" fmla="*/ 10167995 w 12192000"/>
              <a:gd name="connsiteY16" fmla="*/ 760843 h 2237474"/>
              <a:gd name="connsiteX17" fmla="*/ 9997044 w 12192000"/>
              <a:gd name="connsiteY17" fmla="*/ 780129 h 2237474"/>
              <a:gd name="connsiteX18" fmla="*/ 9943887 w 12192000"/>
              <a:gd name="connsiteY18" fmla="*/ 804141 h 2237474"/>
              <a:gd name="connsiteX19" fmla="*/ 9918248 w 12192000"/>
              <a:gd name="connsiteY19" fmla="*/ 816628 h 2237474"/>
              <a:gd name="connsiteX20" fmla="*/ 9767091 w 12192000"/>
              <a:gd name="connsiteY20" fmla="*/ 870550 h 2237474"/>
              <a:gd name="connsiteX21" fmla="*/ 9683005 w 12192000"/>
              <a:gd name="connsiteY21" fmla="*/ 894128 h 2237474"/>
              <a:gd name="connsiteX22" fmla="*/ 9594438 w 12192000"/>
              <a:gd name="connsiteY22" fmla="*/ 919051 h 2237474"/>
              <a:gd name="connsiteX23" fmla="*/ 9544189 w 12192000"/>
              <a:gd name="connsiteY23" fmla="*/ 938966 h 2237474"/>
              <a:gd name="connsiteX24" fmla="*/ 9500499 w 12192000"/>
              <a:gd name="connsiteY24" fmla="*/ 954680 h 2237474"/>
              <a:gd name="connsiteX25" fmla="*/ 9428195 w 12192000"/>
              <a:gd name="connsiteY25" fmla="*/ 986225 h 2237474"/>
              <a:gd name="connsiteX26" fmla="*/ 9410017 w 12192000"/>
              <a:gd name="connsiteY26" fmla="*/ 993931 h 2237474"/>
              <a:gd name="connsiteX27" fmla="*/ 9392919 w 12192000"/>
              <a:gd name="connsiteY27" fmla="*/ 994656 h 2237474"/>
              <a:gd name="connsiteX28" fmla="*/ 9268019 w 12192000"/>
              <a:gd name="connsiteY28" fmla="*/ 1007442 h 2237474"/>
              <a:gd name="connsiteX29" fmla="*/ 9234662 w 12192000"/>
              <a:gd name="connsiteY29" fmla="*/ 1023056 h 2237474"/>
              <a:gd name="connsiteX30" fmla="*/ 9181033 w 12192000"/>
              <a:gd name="connsiteY30" fmla="*/ 1037921 h 2237474"/>
              <a:gd name="connsiteX31" fmla="*/ 9155969 w 12192000"/>
              <a:gd name="connsiteY31" fmla="*/ 1046804 h 2237474"/>
              <a:gd name="connsiteX32" fmla="*/ 9133985 w 12192000"/>
              <a:gd name="connsiteY32" fmla="*/ 1046450 h 2237474"/>
              <a:gd name="connsiteX33" fmla="*/ 9003462 w 12192000"/>
              <a:gd name="connsiteY33" fmla="*/ 1042406 h 2237474"/>
              <a:gd name="connsiteX34" fmla="*/ 8968445 w 12192000"/>
              <a:gd name="connsiteY34" fmla="*/ 1052169 h 2237474"/>
              <a:gd name="connsiteX35" fmla="*/ 8886001 w 12192000"/>
              <a:gd name="connsiteY35" fmla="*/ 1067468 h 2237474"/>
              <a:gd name="connsiteX36" fmla="*/ 8838610 w 12192000"/>
              <a:gd name="connsiteY36" fmla="*/ 1075091 h 2237474"/>
              <a:gd name="connsiteX37" fmla="*/ 8750383 w 12192000"/>
              <a:gd name="connsiteY37" fmla="*/ 1097387 h 2237474"/>
              <a:gd name="connsiteX38" fmla="*/ 8665605 w 12192000"/>
              <a:gd name="connsiteY38" fmla="*/ 1110791 h 2237474"/>
              <a:gd name="connsiteX39" fmla="*/ 8584946 w 12192000"/>
              <a:gd name="connsiteY39" fmla="*/ 1135226 h 2237474"/>
              <a:gd name="connsiteX40" fmla="*/ 8419755 w 12192000"/>
              <a:gd name="connsiteY40" fmla="*/ 1216260 h 2237474"/>
              <a:gd name="connsiteX41" fmla="*/ 8411626 w 12192000"/>
              <a:gd name="connsiteY41" fmla="*/ 1214397 h 2237474"/>
              <a:gd name="connsiteX42" fmla="*/ 8363469 w 12192000"/>
              <a:gd name="connsiteY42" fmla="*/ 1246658 h 2237474"/>
              <a:gd name="connsiteX43" fmla="*/ 8275497 w 12192000"/>
              <a:gd name="connsiteY43" fmla="*/ 1264396 h 2237474"/>
              <a:gd name="connsiteX44" fmla="*/ 8206287 w 12192000"/>
              <a:gd name="connsiteY44" fmla="*/ 1273060 h 2237474"/>
              <a:gd name="connsiteX45" fmla="*/ 8139997 w 12192000"/>
              <a:gd name="connsiteY45" fmla="*/ 1282713 h 2237474"/>
              <a:gd name="connsiteX46" fmla="*/ 8074238 w 12192000"/>
              <a:gd name="connsiteY46" fmla="*/ 1301895 h 2237474"/>
              <a:gd name="connsiteX47" fmla="*/ 7942099 w 12192000"/>
              <a:gd name="connsiteY47" fmla="*/ 1336332 h 2237474"/>
              <a:gd name="connsiteX48" fmla="*/ 7902328 w 12192000"/>
              <a:gd name="connsiteY48" fmla="*/ 1345865 h 2237474"/>
              <a:gd name="connsiteX49" fmla="*/ 7840612 w 12192000"/>
              <a:gd name="connsiteY49" fmla="*/ 1369373 h 2237474"/>
              <a:gd name="connsiteX50" fmla="*/ 7786819 w 12192000"/>
              <a:gd name="connsiteY50" fmla="*/ 1378970 h 2237474"/>
              <a:gd name="connsiteX51" fmla="*/ 7548172 w 12192000"/>
              <a:gd name="connsiteY51" fmla="*/ 1417460 h 2237474"/>
              <a:gd name="connsiteX52" fmla="*/ 7483437 w 12192000"/>
              <a:gd name="connsiteY52" fmla="*/ 1478152 h 2237474"/>
              <a:gd name="connsiteX53" fmla="*/ 7377870 w 12192000"/>
              <a:gd name="connsiteY53" fmla="*/ 1523319 h 2237474"/>
              <a:gd name="connsiteX54" fmla="*/ 7230737 w 12192000"/>
              <a:gd name="connsiteY54" fmla="*/ 1562633 h 2237474"/>
              <a:gd name="connsiteX55" fmla="*/ 7224458 w 12192000"/>
              <a:gd name="connsiteY55" fmla="*/ 1573008 h 2237474"/>
              <a:gd name="connsiteX56" fmla="*/ 7183121 w 12192000"/>
              <a:gd name="connsiteY56" fmla="*/ 1595162 h 2237474"/>
              <a:gd name="connsiteX57" fmla="*/ 7164601 w 12192000"/>
              <a:gd name="connsiteY57" fmla="*/ 1606490 h 2237474"/>
              <a:gd name="connsiteX58" fmla="*/ 7031309 w 12192000"/>
              <a:gd name="connsiteY58" fmla="*/ 1619451 h 2237474"/>
              <a:gd name="connsiteX59" fmla="*/ 6900177 w 12192000"/>
              <a:gd name="connsiteY59" fmla="*/ 1636016 h 2237474"/>
              <a:gd name="connsiteX60" fmla="*/ 6795372 w 12192000"/>
              <a:gd name="connsiteY60" fmla="*/ 1644845 h 2237474"/>
              <a:gd name="connsiteX61" fmla="*/ 6692251 w 12192000"/>
              <a:gd name="connsiteY61" fmla="*/ 1656357 h 2237474"/>
              <a:gd name="connsiteX62" fmla="*/ 6655235 w 12192000"/>
              <a:gd name="connsiteY62" fmla="*/ 1661869 h 2237474"/>
              <a:gd name="connsiteX63" fmla="*/ 6554894 w 12192000"/>
              <a:gd name="connsiteY63" fmla="*/ 1664428 h 2237474"/>
              <a:gd name="connsiteX64" fmla="*/ 6516595 w 12192000"/>
              <a:gd name="connsiteY64" fmla="*/ 1667475 h 2237474"/>
              <a:gd name="connsiteX65" fmla="*/ 6508541 w 12192000"/>
              <a:gd name="connsiteY65" fmla="*/ 1668757 h 2237474"/>
              <a:gd name="connsiteX66" fmla="*/ 6471012 w 12192000"/>
              <a:gd name="connsiteY66" fmla="*/ 1678604 h 2237474"/>
              <a:gd name="connsiteX67" fmla="*/ 6364035 w 12192000"/>
              <a:gd name="connsiteY67" fmla="*/ 1667683 h 2237474"/>
              <a:gd name="connsiteX68" fmla="*/ 6280959 w 12192000"/>
              <a:gd name="connsiteY68" fmla="*/ 1689329 h 2237474"/>
              <a:gd name="connsiteX69" fmla="*/ 6243319 w 12192000"/>
              <a:gd name="connsiteY69" fmla="*/ 1695560 h 2237474"/>
              <a:gd name="connsiteX70" fmla="*/ 6098321 w 12192000"/>
              <a:gd name="connsiteY70" fmla="*/ 1721646 h 2237474"/>
              <a:gd name="connsiteX71" fmla="*/ 5880652 w 12192000"/>
              <a:gd name="connsiteY71" fmla="*/ 1779643 h 2237474"/>
              <a:gd name="connsiteX72" fmla="*/ 5785959 w 12192000"/>
              <a:gd name="connsiteY72" fmla="*/ 1775307 h 2237474"/>
              <a:gd name="connsiteX73" fmla="*/ 5643534 w 12192000"/>
              <a:gd name="connsiteY73" fmla="*/ 1802919 h 2237474"/>
              <a:gd name="connsiteX74" fmla="*/ 5518799 w 12192000"/>
              <a:gd name="connsiteY74" fmla="*/ 1818312 h 2237474"/>
              <a:gd name="connsiteX75" fmla="*/ 5505014 w 12192000"/>
              <a:gd name="connsiteY75" fmla="*/ 1819259 h 2237474"/>
              <a:gd name="connsiteX76" fmla="*/ 5453307 w 12192000"/>
              <a:gd name="connsiteY76" fmla="*/ 1815450 h 2237474"/>
              <a:gd name="connsiteX77" fmla="*/ 5221533 w 12192000"/>
              <a:gd name="connsiteY77" fmla="*/ 1846950 h 2237474"/>
              <a:gd name="connsiteX78" fmla="*/ 5149802 w 12192000"/>
              <a:gd name="connsiteY78" fmla="*/ 1844846 h 2237474"/>
              <a:gd name="connsiteX79" fmla="*/ 5114927 w 12192000"/>
              <a:gd name="connsiteY79" fmla="*/ 1847827 h 2237474"/>
              <a:gd name="connsiteX80" fmla="*/ 5108970 w 12192000"/>
              <a:gd name="connsiteY80" fmla="*/ 1847935 h 2237474"/>
              <a:gd name="connsiteX81" fmla="*/ 5067961 w 12192000"/>
              <a:gd name="connsiteY81" fmla="*/ 1845917 h 2237474"/>
              <a:gd name="connsiteX82" fmla="*/ 5007075 w 12192000"/>
              <a:gd name="connsiteY82" fmla="*/ 1838626 h 2237474"/>
              <a:gd name="connsiteX83" fmla="*/ 4944087 w 12192000"/>
              <a:gd name="connsiteY83" fmla="*/ 1823332 h 2237474"/>
              <a:gd name="connsiteX84" fmla="*/ 4907662 w 12192000"/>
              <a:gd name="connsiteY84" fmla="*/ 1816900 h 2237474"/>
              <a:gd name="connsiteX85" fmla="*/ 4882386 w 12192000"/>
              <a:gd name="connsiteY85" fmla="*/ 1809844 h 2237474"/>
              <a:gd name="connsiteX86" fmla="*/ 4811440 w 12192000"/>
              <a:gd name="connsiteY86" fmla="*/ 1804655 h 2237474"/>
              <a:gd name="connsiteX87" fmla="*/ 4691075 w 12192000"/>
              <a:gd name="connsiteY87" fmla="*/ 1801389 h 2237474"/>
              <a:gd name="connsiteX88" fmla="*/ 4640313 w 12192000"/>
              <a:gd name="connsiteY88" fmla="*/ 1784307 h 2237474"/>
              <a:gd name="connsiteX89" fmla="*/ 4536503 w 12192000"/>
              <a:gd name="connsiteY89" fmla="*/ 1785334 h 2237474"/>
              <a:gd name="connsiteX90" fmla="*/ 4513724 w 12192000"/>
              <a:gd name="connsiteY90" fmla="*/ 1791996 h 2237474"/>
              <a:gd name="connsiteX91" fmla="*/ 4459810 w 12192000"/>
              <a:gd name="connsiteY91" fmla="*/ 1797886 h 2237474"/>
              <a:gd name="connsiteX92" fmla="*/ 4379064 w 12192000"/>
              <a:gd name="connsiteY92" fmla="*/ 1817177 h 2237474"/>
              <a:gd name="connsiteX93" fmla="*/ 4290981 w 12192000"/>
              <a:gd name="connsiteY93" fmla="*/ 1839677 h 2237474"/>
              <a:gd name="connsiteX94" fmla="*/ 4238372 w 12192000"/>
              <a:gd name="connsiteY94" fmla="*/ 1851480 h 2237474"/>
              <a:gd name="connsiteX95" fmla="*/ 4232517 w 12192000"/>
              <a:gd name="connsiteY95" fmla="*/ 1852567 h 2237474"/>
              <a:gd name="connsiteX96" fmla="*/ 4191732 w 12192000"/>
              <a:gd name="connsiteY96" fmla="*/ 1857328 h 2237474"/>
              <a:gd name="connsiteX97" fmla="*/ 4065532 w 12192000"/>
              <a:gd name="connsiteY97" fmla="*/ 1855477 h 2237474"/>
              <a:gd name="connsiteX98" fmla="*/ 4028460 w 12192000"/>
              <a:gd name="connsiteY98" fmla="*/ 1855137 h 2237474"/>
              <a:gd name="connsiteX99" fmla="*/ 4002267 w 12192000"/>
              <a:gd name="connsiteY99" fmla="*/ 1852352 h 2237474"/>
              <a:gd name="connsiteX100" fmla="*/ 3931396 w 12192000"/>
              <a:gd name="connsiteY100" fmla="*/ 1858915 h 2237474"/>
              <a:gd name="connsiteX101" fmla="*/ 3812162 w 12192000"/>
              <a:gd name="connsiteY101" fmla="*/ 1875501 h 2237474"/>
              <a:gd name="connsiteX102" fmla="*/ 3758105 w 12192000"/>
              <a:gd name="connsiteY102" fmla="*/ 1871856 h 2237474"/>
              <a:gd name="connsiteX103" fmla="*/ 3715896 w 12192000"/>
              <a:gd name="connsiteY103" fmla="*/ 1881552 h 2237474"/>
              <a:gd name="connsiteX104" fmla="*/ 3567259 w 12192000"/>
              <a:gd name="connsiteY104" fmla="*/ 1893482 h 2237474"/>
              <a:gd name="connsiteX105" fmla="*/ 3405770 w 12192000"/>
              <a:gd name="connsiteY105" fmla="*/ 1904591 h 2237474"/>
              <a:gd name="connsiteX106" fmla="*/ 3280097 w 12192000"/>
              <a:gd name="connsiteY106" fmla="*/ 1919610 h 2237474"/>
              <a:gd name="connsiteX107" fmla="*/ 3123424 w 12192000"/>
              <a:gd name="connsiteY107" fmla="*/ 1952930 h 2237474"/>
              <a:gd name="connsiteX108" fmla="*/ 3009910 w 12192000"/>
              <a:gd name="connsiteY108" fmla="*/ 1957866 h 2237474"/>
              <a:gd name="connsiteX109" fmla="*/ 2995934 w 12192000"/>
              <a:gd name="connsiteY109" fmla="*/ 1967085 h 2237474"/>
              <a:gd name="connsiteX110" fmla="*/ 2942858 w 12192000"/>
              <a:gd name="connsiteY110" fmla="*/ 1981367 h 2237474"/>
              <a:gd name="connsiteX111" fmla="*/ 2875436 w 12192000"/>
              <a:gd name="connsiteY111" fmla="*/ 1996977 h 2237474"/>
              <a:gd name="connsiteX112" fmla="*/ 2874892 w 12192000"/>
              <a:gd name="connsiteY112" fmla="*/ 1996085 h 2237474"/>
              <a:gd name="connsiteX113" fmla="*/ 2843662 w 12192000"/>
              <a:gd name="connsiteY113" fmla="*/ 1992498 h 2237474"/>
              <a:gd name="connsiteX114" fmla="*/ 2718916 w 12192000"/>
              <a:gd name="connsiteY114" fmla="*/ 1990867 h 2237474"/>
              <a:gd name="connsiteX115" fmla="*/ 2713522 w 12192000"/>
              <a:gd name="connsiteY115" fmla="*/ 1990173 h 2237474"/>
              <a:gd name="connsiteX116" fmla="*/ 2578178 w 12192000"/>
              <a:gd name="connsiteY116" fmla="*/ 1990531 h 2237474"/>
              <a:gd name="connsiteX117" fmla="*/ 2476147 w 12192000"/>
              <a:gd name="connsiteY117" fmla="*/ 1998305 h 2237474"/>
              <a:gd name="connsiteX118" fmla="*/ 2373568 w 12192000"/>
              <a:gd name="connsiteY118" fmla="*/ 2003219 h 2237474"/>
              <a:gd name="connsiteX119" fmla="*/ 2287219 w 12192000"/>
              <a:gd name="connsiteY119" fmla="*/ 1998750 h 2237474"/>
              <a:gd name="connsiteX120" fmla="*/ 2243069 w 12192000"/>
              <a:gd name="connsiteY120" fmla="*/ 2005321 h 2237474"/>
              <a:gd name="connsiteX121" fmla="*/ 2164831 w 12192000"/>
              <a:gd name="connsiteY121" fmla="*/ 2010143 h 2237474"/>
              <a:gd name="connsiteX122" fmla="*/ 2085228 w 12192000"/>
              <a:gd name="connsiteY122" fmla="*/ 2046431 h 2237474"/>
              <a:gd name="connsiteX123" fmla="*/ 2058061 w 12192000"/>
              <a:gd name="connsiteY123" fmla="*/ 2047942 h 2237474"/>
              <a:gd name="connsiteX124" fmla="*/ 2042244 w 12192000"/>
              <a:gd name="connsiteY124" fmla="*/ 2055560 h 2237474"/>
              <a:gd name="connsiteX125" fmla="*/ 1877728 w 12192000"/>
              <a:gd name="connsiteY125" fmla="*/ 2101004 h 2237474"/>
              <a:gd name="connsiteX126" fmla="*/ 1759056 w 12192000"/>
              <a:gd name="connsiteY126" fmla="*/ 2125608 h 2237474"/>
              <a:gd name="connsiteX127" fmla="*/ 1637948 w 12192000"/>
              <a:gd name="connsiteY127" fmla="*/ 2172597 h 2237474"/>
              <a:gd name="connsiteX128" fmla="*/ 1434549 w 12192000"/>
              <a:gd name="connsiteY128" fmla="*/ 2234522 h 2237474"/>
              <a:gd name="connsiteX129" fmla="*/ 1398481 w 12192000"/>
              <a:gd name="connsiteY129" fmla="*/ 2237074 h 2237474"/>
              <a:gd name="connsiteX130" fmla="*/ 1398407 w 12192000"/>
              <a:gd name="connsiteY130" fmla="*/ 2237095 h 2237474"/>
              <a:gd name="connsiteX131" fmla="*/ 1370962 w 12192000"/>
              <a:gd name="connsiteY131" fmla="*/ 2237474 h 2237474"/>
              <a:gd name="connsiteX132" fmla="*/ 1356367 w 12192000"/>
              <a:gd name="connsiteY132" fmla="*/ 2235089 h 2237474"/>
              <a:gd name="connsiteX133" fmla="*/ 1324828 w 12192000"/>
              <a:gd name="connsiteY133" fmla="*/ 2231968 h 2237474"/>
              <a:gd name="connsiteX134" fmla="*/ 1279765 w 12192000"/>
              <a:gd name="connsiteY134" fmla="*/ 2229639 h 2237474"/>
              <a:gd name="connsiteX135" fmla="*/ 1195347 w 12192000"/>
              <a:gd name="connsiteY135" fmla="*/ 2212354 h 2237474"/>
              <a:gd name="connsiteX136" fmla="*/ 970251 w 12192000"/>
              <a:gd name="connsiteY136" fmla="*/ 2221029 h 2237474"/>
              <a:gd name="connsiteX137" fmla="*/ 812914 w 12192000"/>
              <a:gd name="connsiteY137" fmla="*/ 2202752 h 2237474"/>
              <a:gd name="connsiteX138" fmla="*/ 800195 w 12192000"/>
              <a:gd name="connsiteY138" fmla="*/ 2209407 h 2237474"/>
              <a:gd name="connsiteX139" fmla="*/ 597225 w 12192000"/>
              <a:gd name="connsiteY139" fmla="*/ 2180999 h 2237474"/>
              <a:gd name="connsiteX140" fmla="*/ 520671 w 12192000"/>
              <a:gd name="connsiteY140" fmla="*/ 2180980 h 2237474"/>
              <a:gd name="connsiteX141" fmla="*/ 515024 w 12192000"/>
              <a:gd name="connsiteY141" fmla="*/ 2179258 h 2237474"/>
              <a:gd name="connsiteX142" fmla="*/ 413835 w 12192000"/>
              <a:gd name="connsiteY142" fmla="*/ 2156783 h 2237474"/>
              <a:gd name="connsiteX143" fmla="*/ 376513 w 12192000"/>
              <a:gd name="connsiteY143" fmla="*/ 2154014 h 2237474"/>
              <a:gd name="connsiteX144" fmla="*/ 273386 w 12192000"/>
              <a:gd name="connsiteY144" fmla="*/ 2142551 h 2237474"/>
              <a:gd name="connsiteX145" fmla="*/ 169207 w 12192000"/>
              <a:gd name="connsiteY145" fmla="*/ 2128100 h 2237474"/>
              <a:gd name="connsiteX146" fmla="*/ 77641 w 12192000"/>
              <a:gd name="connsiteY146" fmla="*/ 2126835 h 2237474"/>
              <a:gd name="connsiteX147" fmla="*/ 37645 w 12192000"/>
              <a:gd name="connsiteY147" fmla="*/ 2115401 h 2237474"/>
              <a:gd name="connsiteX148" fmla="*/ 4572 w 12192000"/>
              <a:gd name="connsiteY148" fmla="*/ 2111091 h 2237474"/>
              <a:gd name="connsiteX149" fmla="*/ 0 w 12192000"/>
              <a:gd name="connsiteY149" fmla="*/ 2110468 h 2237474"/>
              <a:gd name="connsiteX150" fmla="*/ 0 w 12192000"/>
              <a:gd name="connsiteY150"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20512 w 12192000"/>
              <a:gd name="connsiteY6" fmla="*/ 745392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46594 w 12192000"/>
              <a:gd name="connsiteY12" fmla="*/ 765069 h 2237474"/>
              <a:gd name="connsiteX13" fmla="*/ 10739478 w 12192000"/>
              <a:gd name="connsiteY13" fmla="*/ 776841 h 2237474"/>
              <a:gd name="connsiteX14" fmla="*/ 10458762 w 12192000"/>
              <a:gd name="connsiteY14" fmla="*/ 755400 h 2237474"/>
              <a:gd name="connsiteX15" fmla="*/ 10211200 w 12192000"/>
              <a:gd name="connsiteY15" fmla="*/ 767513 h 2237474"/>
              <a:gd name="connsiteX16" fmla="*/ 10167995 w 12192000"/>
              <a:gd name="connsiteY16" fmla="*/ 760843 h 2237474"/>
              <a:gd name="connsiteX17" fmla="*/ 9997044 w 12192000"/>
              <a:gd name="connsiteY17" fmla="*/ 780129 h 2237474"/>
              <a:gd name="connsiteX18" fmla="*/ 9943887 w 12192000"/>
              <a:gd name="connsiteY18" fmla="*/ 804141 h 2237474"/>
              <a:gd name="connsiteX19" fmla="*/ 9918248 w 12192000"/>
              <a:gd name="connsiteY19" fmla="*/ 816628 h 2237474"/>
              <a:gd name="connsiteX20" fmla="*/ 9767091 w 12192000"/>
              <a:gd name="connsiteY20" fmla="*/ 870550 h 2237474"/>
              <a:gd name="connsiteX21" fmla="*/ 9683005 w 12192000"/>
              <a:gd name="connsiteY21" fmla="*/ 894128 h 2237474"/>
              <a:gd name="connsiteX22" fmla="*/ 9594438 w 12192000"/>
              <a:gd name="connsiteY22" fmla="*/ 919051 h 2237474"/>
              <a:gd name="connsiteX23" fmla="*/ 9544189 w 12192000"/>
              <a:gd name="connsiteY23" fmla="*/ 938966 h 2237474"/>
              <a:gd name="connsiteX24" fmla="*/ 9500499 w 12192000"/>
              <a:gd name="connsiteY24" fmla="*/ 954680 h 2237474"/>
              <a:gd name="connsiteX25" fmla="*/ 9428195 w 12192000"/>
              <a:gd name="connsiteY25" fmla="*/ 986225 h 2237474"/>
              <a:gd name="connsiteX26" fmla="*/ 9410017 w 12192000"/>
              <a:gd name="connsiteY26" fmla="*/ 993931 h 2237474"/>
              <a:gd name="connsiteX27" fmla="*/ 9392919 w 12192000"/>
              <a:gd name="connsiteY27" fmla="*/ 994656 h 2237474"/>
              <a:gd name="connsiteX28" fmla="*/ 9268019 w 12192000"/>
              <a:gd name="connsiteY28" fmla="*/ 1007442 h 2237474"/>
              <a:gd name="connsiteX29" fmla="*/ 9234662 w 12192000"/>
              <a:gd name="connsiteY29" fmla="*/ 1023056 h 2237474"/>
              <a:gd name="connsiteX30" fmla="*/ 9181033 w 12192000"/>
              <a:gd name="connsiteY30" fmla="*/ 1037921 h 2237474"/>
              <a:gd name="connsiteX31" fmla="*/ 9155969 w 12192000"/>
              <a:gd name="connsiteY31" fmla="*/ 1046804 h 2237474"/>
              <a:gd name="connsiteX32" fmla="*/ 9133985 w 12192000"/>
              <a:gd name="connsiteY32" fmla="*/ 1046450 h 2237474"/>
              <a:gd name="connsiteX33" fmla="*/ 9003462 w 12192000"/>
              <a:gd name="connsiteY33" fmla="*/ 1042406 h 2237474"/>
              <a:gd name="connsiteX34" fmla="*/ 8968445 w 12192000"/>
              <a:gd name="connsiteY34" fmla="*/ 1052169 h 2237474"/>
              <a:gd name="connsiteX35" fmla="*/ 8886001 w 12192000"/>
              <a:gd name="connsiteY35" fmla="*/ 1067468 h 2237474"/>
              <a:gd name="connsiteX36" fmla="*/ 8838610 w 12192000"/>
              <a:gd name="connsiteY36" fmla="*/ 1075091 h 2237474"/>
              <a:gd name="connsiteX37" fmla="*/ 8750383 w 12192000"/>
              <a:gd name="connsiteY37" fmla="*/ 1097387 h 2237474"/>
              <a:gd name="connsiteX38" fmla="*/ 8665605 w 12192000"/>
              <a:gd name="connsiteY38" fmla="*/ 1110791 h 2237474"/>
              <a:gd name="connsiteX39" fmla="*/ 8584946 w 12192000"/>
              <a:gd name="connsiteY39" fmla="*/ 1135226 h 2237474"/>
              <a:gd name="connsiteX40" fmla="*/ 8419755 w 12192000"/>
              <a:gd name="connsiteY40" fmla="*/ 1216260 h 2237474"/>
              <a:gd name="connsiteX41" fmla="*/ 8411626 w 12192000"/>
              <a:gd name="connsiteY41" fmla="*/ 1214397 h 2237474"/>
              <a:gd name="connsiteX42" fmla="*/ 8363469 w 12192000"/>
              <a:gd name="connsiteY42" fmla="*/ 1246658 h 2237474"/>
              <a:gd name="connsiteX43" fmla="*/ 8275497 w 12192000"/>
              <a:gd name="connsiteY43" fmla="*/ 1264396 h 2237474"/>
              <a:gd name="connsiteX44" fmla="*/ 8206287 w 12192000"/>
              <a:gd name="connsiteY44" fmla="*/ 1273060 h 2237474"/>
              <a:gd name="connsiteX45" fmla="*/ 8139997 w 12192000"/>
              <a:gd name="connsiteY45" fmla="*/ 1282713 h 2237474"/>
              <a:gd name="connsiteX46" fmla="*/ 8074238 w 12192000"/>
              <a:gd name="connsiteY46" fmla="*/ 1301895 h 2237474"/>
              <a:gd name="connsiteX47" fmla="*/ 7942099 w 12192000"/>
              <a:gd name="connsiteY47" fmla="*/ 1336332 h 2237474"/>
              <a:gd name="connsiteX48" fmla="*/ 7902328 w 12192000"/>
              <a:gd name="connsiteY48" fmla="*/ 1345865 h 2237474"/>
              <a:gd name="connsiteX49" fmla="*/ 7840612 w 12192000"/>
              <a:gd name="connsiteY49" fmla="*/ 1369373 h 2237474"/>
              <a:gd name="connsiteX50" fmla="*/ 7786819 w 12192000"/>
              <a:gd name="connsiteY50" fmla="*/ 1378970 h 2237474"/>
              <a:gd name="connsiteX51" fmla="*/ 7548172 w 12192000"/>
              <a:gd name="connsiteY51" fmla="*/ 1417460 h 2237474"/>
              <a:gd name="connsiteX52" fmla="*/ 7483437 w 12192000"/>
              <a:gd name="connsiteY52" fmla="*/ 1478152 h 2237474"/>
              <a:gd name="connsiteX53" fmla="*/ 7377870 w 12192000"/>
              <a:gd name="connsiteY53" fmla="*/ 1523319 h 2237474"/>
              <a:gd name="connsiteX54" fmla="*/ 7230737 w 12192000"/>
              <a:gd name="connsiteY54" fmla="*/ 1562633 h 2237474"/>
              <a:gd name="connsiteX55" fmla="*/ 7224458 w 12192000"/>
              <a:gd name="connsiteY55" fmla="*/ 1573008 h 2237474"/>
              <a:gd name="connsiteX56" fmla="*/ 7183121 w 12192000"/>
              <a:gd name="connsiteY56" fmla="*/ 1595162 h 2237474"/>
              <a:gd name="connsiteX57" fmla="*/ 7164601 w 12192000"/>
              <a:gd name="connsiteY57" fmla="*/ 1606490 h 2237474"/>
              <a:gd name="connsiteX58" fmla="*/ 7031309 w 12192000"/>
              <a:gd name="connsiteY58" fmla="*/ 1619451 h 2237474"/>
              <a:gd name="connsiteX59" fmla="*/ 6900177 w 12192000"/>
              <a:gd name="connsiteY59" fmla="*/ 1636016 h 2237474"/>
              <a:gd name="connsiteX60" fmla="*/ 6795372 w 12192000"/>
              <a:gd name="connsiteY60" fmla="*/ 1644845 h 2237474"/>
              <a:gd name="connsiteX61" fmla="*/ 6692251 w 12192000"/>
              <a:gd name="connsiteY61" fmla="*/ 1656357 h 2237474"/>
              <a:gd name="connsiteX62" fmla="*/ 6655235 w 12192000"/>
              <a:gd name="connsiteY62" fmla="*/ 1661869 h 2237474"/>
              <a:gd name="connsiteX63" fmla="*/ 6554894 w 12192000"/>
              <a:gd name="connsiteY63" fmla="*/ 1664428 h 2237474"/>
              <a:gd name="connsiteX64" fmla="*/ 6516595 w 12192000"/>
              <a:gd name="connsiteY64" fmla="*/ 1667475 h 2237474"/>
              <a:gd name="connsiteX65" fmla="*/ 6508541 w 12192000"/>
              <a:gd name="connsiteY65" fmla="*/ 1668757 h 2237474"/>
              <a:gd name="connsiteX66" fmla="*/ 6471012 w 12192000"/>
              <a:gd name="connsiteY66" fmla="*/ 1678604 h 2237474"/>
              <a:gd name="connsiteX67" fmla="*/ 6364035 w 12192000"/>
              <a:gd name="connsiteY67" fmla="*/ 1667683 h 2237474"/>
              <a:gd name="connsiteX68" fmla="*/ 6280959 w 12192000"/>
              <a:gd name="connsiteY68" fmla="*/ 1689329 h 2237474"/>
              <a:gd name="connsiteX69" fmla="*/ 6243319 w 12192000"/>
              <a:gd name="connsiteY69" fmla="*/ 1695560 h 2237474"/>
              <a:gd name="connsiteX70" fmla="*/ 6098321 w 12192000"/>
              <a:gd name="connsiteY70" fmla="*/ 1721646 h 2237474"/>
              <a:gd name="connsiteX71" fmla="*/ 5880652 w 12192000"/>
              <a:gd name="connsiteY71" fmla="*/ 1779643 h 2237474"/>
              <a:gd name="connsiteX72" fmla="*/ 5785959 w 12192000"/>
              <a:gd name="connsiteY72" fmla="*/ 1775307 h 2237474"/>
              <a:gd name="connsiteX73" fmla="*/ 5643534 w 12192000"/>
              <a:gd name="connsiteY73" fmla="*/ 1802919 h 2237474"/>
              <a:gd name="connsiteX74" fmla="*/ 5518799 w 12192000"/>
              <a:gd name="connsiteY74" fmla="*/ 1818312 h 2237474"/>
              <a:gd name="connsiteX75" fmla="*/ 5505014 w 12192000"/>
              <a:gd name="connsiteY75" fmla="*/ 1819259 h 2237474"/>
              <a:gd name="connsiteX76" fmla="*/ 5453307 w 12192000"/>
              <a:gd name="connsiteY76" fmla="*/ 1815450 h 2237474"/>
              <a:gd name="connsiteX77" fmla="*/ 5221533 w 12192000"/>
              <a:gd name="connsiteY77" fmla="*/ 1846950 h 2237474"/>
              <a:gd name="connsiteX78" fmla="*/ 5149802 w 12192000"/>
              <a:gd name="connsiteY78" fmla="*/ 1844846 h 2237474"/>
              <a:gd name="connsiteX79" fmla="*/ 5114927 w 12192000"/>
              <a:gd name="connsiteY79" fmla="*/ 1847827 h 2237474"/>
              <a:gd name="connsiteX80" fmla="*/ 5108970 w 12192000"/>
              <a:gd name="connsiteY80" fmla="*/ 1847935 h 2237474"/>
              <a:gd name="connsiteX81" fmla="*/ 5067961 w 12192000"/>
              <a:gd name="connsiteY81" fmla="*/ 1845917 h 2237474"/>
              <a:gd name="connsiteX82" fmla="*/ 5007075 w 12192000"/>
              <a:gd name="connsiteY82" fmla="*/ 1838626 h 2237474"/>
              <a:gd name="connsiteX83" fmla="*/ 4944087 w 12192000"/>
              <a:gd name="connsiteY83" fmla="*/ 1823332 h 2237474"/>
              <a:gd name="connsiteX84" fmla="*/ 4907662 w 12192000"/>
              <a:gd name="connsiteY84" fmla="*/ 1816900 h 2237474"/>
              <a:gd name="connsiteX85" fmla="*/ 4882386 w 12192000"/>
              <a:gd name="connsiteY85" fmla="*/ 1809844 h 2237474"/>
              <a:gd name="connsiteX86" fmla="*/ 4811440 w 12192000"/>
              <a:gd name="connsiteY86" fmla="*/ 1804655 h 2237474"/>
              <a:gd name="connsiteX87" fmla="*/ 4691075 w 12192000"/>
              <a:gd name="connsiteY87" fmla="*/ 1801389 h 2237474"/>
              <a:gd name="connsiteX88" fmla="*/ 4640313 w 12192000"/>
              <a:gd name="connsiteY88" fmla="*/ 1784307 h 2237474"/>
              <a:gd name="connsiteX89" fmla="*/ 4536503 w 12192000"/>
              <a:gd name="connsiteY89" fmla="*/ 1785334 h 2237474"/>
              <a:gd name="connsiteX90" fmla="*/ 4513724 w 12192000"/>
              <a:gd name="connsiteY90" fmla="*/ 1791996 h 2237474"/>
              <a:gd name="connsiteX91" fmla="*/ 4459810 w 12192000"/>
              <a:gd name="connsiteY91" fmla="*/ 1797886 h 2237474"/>
              <a:gd name="connsiteX92" fmla="*/ 4379064 w 12192000"/>
              <a:gd name="connsiteY92" fmla="*/ 1817177 h 2237474"/>
              <a:gd name="connsiteX93" fmla="*/ 4290981 w 12192000"/>
              <a:gd name="connsiteY93" fmla="*/ 1839677 h 2237474"/>
              <a:gd name="connsiteX94" fmla="*/ 4238372 w 12192000"/>
              <a:gd name="connsiteY94" fmla="*/ 1851480 h 2237474"/>
              <a:gd name="connsiteX95" fmla="*/ 4232517 w 12192000"/>
              <a:gd name="connsiteY95" fmla="*/ 1852567 h 2237474"/>
              <a:gd name="connsiteX96" fmla="*/ 4191732 w 12192000"/>
              <a:gd name="connsiteY96" fmla="*/ 1857328 h 2237474"/>
              <a:gd name="connsiteX97" fmla="*/ 4065532 w 12192000"/>
              <a:gd name="connsiteY97" fmla="*/ 1855477 h 2237474"/>
              <a:gd name="connsiteX98" fmla="*/ 4028460 w 12192000"/>
              <a:gd name="connsiteY98" fmla="*/ 1855137 h 2237474"/>
              <a:gd name="connsiteX99" fmla="*/ 4002267 w 12192000"/>
              <a:gd name="connsiteY99" fmla="*/ 1852352 h 2237474"/>
              <a:gd name="connsiteX100" fmla="*/ 3931396 w 12192000"/>
              <a:gd name="connsiteY100" fmla="*/ 1858915 h 2237474"/>
              <a:gd name="connsiteX101" fmla="*/ 3812162 w 12192000"/>
              <a:gd name="connsiteY101" fmla="*/ 1875501 h 2237474"/>
              <a:gd name="connsiteX102" fmla="*/ 3758105 w 12192000"/>
              <a:gd name="connsiteY102" fmla="*/ 1871856 h 2237474"/>
              <a:gd name="connsiteX103" fmla="*/ 3715896 w 12192000"/>
              <a:gd name="connsiteY103" fmla="*/ 1881552 h 2237474"/>
              <a:gd name="connsiteX104" fmla="*/ 3567259 w 12192000"/>
              <a:gd name="connsiteY104" fmla="*/ 1893482 h 2237474"/>
              <a:gd name="connsiteX105" fmla="*/ 3405770 w 12192000"/>
              <a:gd name="connsiteY105" fmla="*/ 1904591 h 2237474"/>
              <a:gd name="connsiteX106" fmla="*/ 3280097 w 12192000"/>
              <a:gd name="connsiteY106" fmla="*/ 1919610 h 2237474"/>
              <a:gd name="connsiteX107" fmla="*/ 3123424 w 12192000"/>
              <a:gd name="connsiteY107" fmla="*/ 1952930 h 2237474"/>
              <a:gd name="connsiteX108" fmla="*/ 3009910 w 12192000"/>
              <a:gd name="connsiteY108" fmla="*/ 1957866 h 2237474"/>
              <a:gd name="connsiteX109" fmla="*/ 2995934 w 12192000"/>
              <a:gd name="connsiteY109" fmla="*/ 1967085 h 2237474"/>
              <a:gd name="connsiteX110" fmla="*/ 2942858 w 12192000"/>
              <a:gd name="connsiteY110" fmla="*/ 1981367 h 2237474"/>
              <a:gd name="connsiteX111" fmla="*/ 2875436 w 12192000"/>
              <a:gd name="connsiteY111" fmla="*/ 1996977 h 2237474"/>
              <a:gd name="connsiteX112" fmla="*/ 2874892 w 12192000"/>
              <a:gd name="connsiteY112" fmla="*/ 1996085 h 2237474"/>
              <a:gd name="connsiteX113" fmla="*/ 2843662 w 12192000"/>
              <a:gd name="connsiteY113" fmla="*/ 1992498 h 2237474"/>
              <a:gd name="connsiteX114" fmla="*/ 2718916 w 12192000"/>
              <a:gd name="connsiteY114" fmla="*/ 1990867 h 2237474"/>
              <a:gd name="connsiteX115" fmla="*/ 2713522 w 12192000"/>
              <a:gd name="connsiteY115" fmla="*/ 1990173 h 2237474"/>
              <a:gd name="connsiteX116" fmla="*/ 2578178 w 12192000"/>
              <a:gd name="connsiteY116" fmla="*/ 1990531 h 2237474"/>
              <a:gd name="connsiteX117" fmla="*/ 2476147 w 12192000"/>
              <a:gd name="connsiteY117" fmla="*/ 1998305 h 2237474"/>
              <a:gd name="connsiteX118" fmla="*/ 2373568 w 12192000"/>
              <a:gd name="connsiteY118" fmla="*/ 2003219 h 2237474"/>
              <a:gd name="connsiteX119" fmla="*/ 2287219 w 12192000"/>
              <a:gd name="connsiteY119" fmla="*/ 1998750 h 2237474"/>
              <a:gd name="connsiteX120" fmla="*/ 2243069 w 12192000"/>
              <a:gd name="connsiteY120" fmla="*/ 2005321 h 2237474"/>
              <a:gd name="connsiteX121" fmla="*/ 2164831 w 12192000"/>
              <a:gd name="connsiteY121" fmla="*/ 2010143 h 2237474"/>
              <a:gd name="connsiteX122" fmla="*/ 2085228 w 12192000"/>
              <a:gd name="connsiteY122" fmla="*/ 2046431 h 2237474"/>
              <a:gd name="connsiteX123" fmla="*/ 2058061 w 12192000"/>
              <a:gd name="connsiteY123" fmla="*/ 2047942 h 2237474"/>
              <a:gd name="connsiteX124" fmla="*/ 2042244 w 12192000"/>
              <a:gd name="connsiteY124" fmla="*/ 2055560 h 2237474"/>
              <a:gd name="connsiteX125" fmla="*/ 1877728 w 12192000"/>
              <a:gd name="connsiteY125" fmla="*/ 2101004 h 2237474"/>
              <a:gd name="connsiteX126" fmla="*/ 1759056 w 12192000"/>
              <a:gd name="connsiteY126" fmla="*/ 2125608 h 2237474"/>
              <a:gd name="connsiteX127" fmla="*/ 1637948 w 12192000"/>
              <a:gd name="connsiteY127" fmla="*/ 2172597 h 2237474"/>
              <a:gd name="connsiteX128" fmla="*/ 1434549 w 12192000"/>
              <a:gd name="connsiteY128" fmla="*/ 2234522 h 2237474"/>
              <a:gd name="connsiteX129" fmla="*/ 1398481 w 12192000"/>
              <a:gd name="connsiteY129" fmla="*/ 2237074 h 2237474"/>
              <a:gd name="connsiteX130" fmla="*/ 1398407 w 12192000"/>
              <a:gd name="connsiteY130" fmla="*/ 2237095 h 2237474"/>
              <a:gd name="connsiteX131" fmla="*/ 1370962 w 12192000"/>
              <a:gd name="connsiteY131" fmla="*/ 2237474 h 2237474"/>
              <a:gd name="connsiteX132" fmla="*/ 1356367 w 12192000"/>
              <a:gd name="connsiteY132" fmla="*/ 2235089 h 2237474"/>
              <a:gd name="connsiteX133" fmla="*/ 1324828 w 12192000"/>
              <a:gd name="connsiteY133" fmla="*/ 2231968 h 2237474"/>
              <a:gd name="connsiteX134" fmla="*/ 1279765 w 12192000"/>
              <a:gd name="connsiteY134" fmla="*/ 2229639 h 2237474"/>
              <a:gd name="connsiteX135" fmla="*/ 1195347 w 12192000"/>
              <a:gd name="connsiteY135" fmla="*/ 2212354 h 2237474"/>
              <a:gd name="connsiteX136" fmla="*/ 970251 w 12192000"/>
              <a:gd name="connsiteY136" fmla="*/ 2221029 h 2237474"/>
              <a:gd name="connsiteX137" fmla="*/ 812914 w 12192000"/>
              <a:gd name="connsiteY137" fmla="*/ 2202752 h 2237474"/>
              <a:gd name="connsiteX138" fmla="*/ 776382 w 12192000"/>
              <a:gd name="connsiteY138" fmla="*/ 2204512 h 2237474"/>
              <a:gd name="connsiteX139" fmla="*/ 597225 w 12192000"/>
              <a:gd name="connsiteY139" fmla="*/ 2180999 h 2237474"/>
              <a:gd name="connsiteX140" fmla="*/ 520671 w 12192000"/>
              <a:gd name="connsiteY140" fmla="*/ 2180980 h 2237474"/>
              <a:gd name="connsiteX141" fmla="*/ 515024 w 12192000"/>
              <a:gd name="connsiteY141" fmla="*/ 2179258 h 2237474"/>
              <a:gd name="connsiteX142" fmla="*/ 413835 w 12192000"/>
              <a:gd name="connsiteY142" fmla="*/ 2156783 h 2237474"/>
              <a:gd name="connsiteX143" fmla="*/ 376513 w 12192000"/>
              <a:gd name="connsiteY143" fmla="*/ 2154014 h 2237474"/>
              <a:gd name="connsiteX144" fmla="*/ 273386 w 12192000"/>
              <a:gd name="connsiteY144" fmla="*/ 2142551 h 2237474"/>
              <a:gd name="connsiteX145" fmla="*/ 169207 w 12192000"/>
              <a:gd name="connsiteY145" fmla="*/ 2128100 h 2237474"/>
              <a:gd name="connsiteX146" fmla="*/ 77641 w 12192000"/>
              <a:gd name="connsiteY146" fmla="*/ 2126835 h 2237474"/>
              <a:gd name="connsiteX147" fmla="*/ 37645 w 12192000"/>
              <a:gd name="connsiteY147" fmla="*/ 2115401 h 2237474"/>
              <a:gd name="connsiteX148" fmla="*/ 4572 w 12192000"/>
              <a:gd name="connsiteY148" fmla="*/ 2111091 h 2237474"/>
              <a:gd name="connsiteX149" fmla="*/ 0 w 12192000"/>
              <a:gd name="connsiteY149" fmla="*/ 2110468 h 2237474"/>
              <a:gd name="connsiteX150" fmla="*/ 0 w 12192000"/>
              <a:gd name="connsiteY150"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20512 w 12192000"/>
              <a:gd name="connsiteY6" fmla="*/ 745392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46594 w 12192000"/>
              <a:gd name="connsiteY12" fmla="*/ 765069 h 2237474"/>
              <a:gd name="connsiteX13" fmla="*/ 10739478 w 12192000"/>
              <a:gd name="connsiteY13" fmla="*/ 776841 h 2237474"/>
              <a:gd name="connsiteX14" fmla="*/ 10458762 w 12192000"/>
              <a:gd name="connsiteY14" fmla="*/ 755400 h 2237474"/>
              <a:gd name="connsiteX15" fmla="*/ 10211200 w 12192000"/>
              <a:gd name="connsiteY15" fmla="*/ 767513 h 2237474"/>
              <a:gd name="connsiteX16" fmla="*/ 10167995 w 12192000"/>
              <a:gd name="connsiteY16" fmla="*/ 760843 h 2237474"/>
              <a:gd name="connsiteX17" fmla="*/ 9997044 w 12192000"/>
              <a:gd name="connsiteY17" fmla="*/ 780129 h 2237474"/>
              <a:gd name="connsiteX18" fmla="*/ 9943887 w 12192000"/>
              <a:gd name="connsiteY18" fmla="*/ 804141 h 2237474"/>
              <a:gd name="connsiteX19" fmla="*/ 9918248 w 12192000"/>
              <a:gd name="connsiteY19" fmla="*/ 816628 h 2237474"/>
              <a:gd name="connsiteX20" fmla="*/ 9767091 w 12192000"/>
              <a:gd name="connsiteY20" fmla="*/ 870550 h 2237474"/>
              <a:gd name="connsiteX21" fmla="*/ 9683005 w 12192000"/>
              <a:gd name="connsiteY21" fmla="*/ 894128 h 2237474"/>
              <a:gd name="connsiteX22" fmla="*/ 9594438 w 12192000"/>
              <a:gd name="connsiteY22" fmla="*/ 919051 h 2237474"/>
              <a:gd name="connsiteX23" fmla="*/ 9544189 w 12192000"/>
              <a:gd name="connsiteY23" fmla="*/ 938966 h 2237474"/>
              <a:gd name="connsiteX24" fmla="*/ 9500499 w 12192000"/>
              <a:gd name="connsiteY24" fmla="*/ 954680 h 2237474"/>
              <a:gd name="connsiteX25" fmla="*/ 9428195 w 12192000"/>
              <a:gd name="connsiteY25" fmla="*/ 986225 h 2237474"/>
              <a:gd name="connsiteX26" fmla="*/ 9410017 w 12192000"/>
              <a:gd name="connsiteY26" fmla="*/ 993931 h 2237474"/>
              <a:gd name="connsiteX27" fmla="*/ 9392919 w 12192000"/>
              <a:gd name="connsiteY27" fmla="*/ 994656 h 2237474"/>
              <a:gd name="connsiteX28" fmla="*/ 9268019 w 12192000"/>
              <a:gd name="connsiteY28" fmla="*/ 1007442 h 2237474"/>
              <a:gd name="connsiteX29" fmla="*/ 9234662 w 12192000"/>
              <a:gd name="connsiteY29" fmla="*/ 1023056 h 2237474"/>
              <a:gd name="connsiteX30" fmla="*/ 9181033 w 12192000"/>
              <a:gd name="connsiteY30" fmla="*/ 1037921 h 2237474"/>
              <a:gd name="connsiteX31" fmla="*/ 9155969 w 12192000"/>
              <a:gd name="connsiteY31" fmla="*/ 1046804 h 2237474"/>
              <a:gd name="connsiteX32" fmla="*/ 9133985 w 12192000"/>
              <a:gd name="connsiteY32" fmla="*/ 1046450 h 2237474"/>
              <a:gd name="connsiteX33" fmla="*/ 9003462 w 12192000"/>
              <a:gd name="connsiteY33" fmla="*/ 1042406 h 2237474"/>
              <a:gd name="connsiteX34" fmla="*/ 8968445 w 12192000"/>
              <a:gd name="connsiteY34" fmla="*/ 1052169 h 2237474"/>
              <a:gd name="connsiteX35" fmla="*/ 8886001 w 12192000"/>
              <a:gd name="connsiteY35" fmla="*/ 1067468 h 2237474"/>
              <a:gd name="connsiteX36" fmla="*/ 8838610 w 12192000"/>
              <a:gd name="connsiteY36" fmla="*/ 1075091 h 2237474"/>
              <a:gd name="connsiteX37" fmla="*/ 8750383 w 12192000"/>
              <a:gd name="connsiteY37" fmla="*/ 1097387 h 2237474"/>
              <a:gd name="connsiteX38" fmla="*/ 8665605 w 12192000"/>
              <a:gd name="connsiteY38" fmla="*/ 1110791 h 2237474"/>
              <a:gd name="connsiteX39" fmla="*/ 8584946 w 12192000"/>
              <a:gd name="connsiteY39" fmla="*/ 1135226 h 2237474"/>
              <a:gd name="connsiteX40" fmla="*/ 8419755 w 12192000"/>
              <a:gd name="connsiteY40" fmla="*/ 1216260 h 2237474"/>
              <a:gd name="connsiteX41" fmla="*/ 8411626 w 12192000"/>
              <a:gd name="connsiteY41" fmla="*/ 1214397 h 2237474"/>
              <a:gd name="connsiteX42" fmla="*/ 8363469 w 12192000"/>
              <a:gd name="connsiteY42" fmla="*/ 1246658 h 2237474"/>
              <a:gd name="connsiteX43" fmla="*/ 8275497 w 12192000"/>
              <a:gd name="connsiteY43" fmla="*/ 1264396 h 2237474"/>
              <a:gd name="connsiteX44" fmla="*/ 8206287 w 12192000"/>
              <a:gd name="connsiteY44" fmla="*/ 1273060 h 2237474"/>
              <a:gd name="connsiteX45" fmla="*/ 8139997 w 12192000"/>
              <a:gd name="connsiteY45" fmla="*/ 1282713 h 2237474"/>
              <a:gd name="connsiteX46" fmla="*/ 8074238 w 12192000"/>
              <a:gd name="connsiteY46" fmla="*/ 1301895 h 2237474"/>
              <a:gd name="connsiteX47" fmla="*/ 7942099 w 12192000"/>
              <a:gd name="connsiteY47" fmla="*/ 1336332 h 2237474"/>
              <a:gd name="connsiteX48" fmla="*/ 7902328 w 12192000"/>
              <a:gd name="connsiteY48" fmla="*/ 1345865 h 2237474"/>
              <a:gd name="connsiteX49" fmla="*/ 7840612 w 12192000"/>
              <a:gd name="connsiteY49" fmla="*/ 1369373 h 2237474"/>
              <a:gd name="connsiteX50" fmla="*/ 7786819 w 12192000"/>
              <a:gd name="connsiteY50" fmla="*/ 1378970 h 2237474"/>
              <a:gd name="connsiteX51" fmla="*/ 7548172 w 12192000"/>
              <a:gd name="connsiteY51" fmla="*/ 1417460 h 2237474"/>
              <a:gd name="connsiteX52" fmla="*/ 7483437 w 12192000"/>
              <a:gd name="connsiteY52" fmla="*/ 1478152 h 2237474"/>
              <a:gd name="connsiteX53" fmla="*/ 7377870 w 12192000"/>
              <a:gd name="connsiteY53" fmla="*/ 1523319 h 2237474"/>
              <a:gd name="connsiteX54" fmla="*/ 7230737 w 12192000"/>
              <a:gd name="connsiteY54" fmla="*/ 1562633 h 2237474"/>
              <a:gd name="connsiteX55" fmla="*/ 7224458 w 12192000"/>
              <a:gd name="connsiteY55" fmla="*/ 1573008 h 2237474"/>
              <a:gd name="connsiteX56" fmla="*/ 7183121 w 12192000"/>
              <a:gd name="connsiteY56" fmla="*/ 1595162 h 2237474"/>
              <a:gd name="connsiteX57" fmla="*/ 7164601 w 12192000"/>
              <a:gd name="connsiteY57" fmla="*/ 1606490 h 2237474"/>
              <a:gd name="connsiteX58" fmla="*/ 7031309 w 12192000"/>
              <a:gd name="connsiteY58" fmla="*/ 1619451 h 2237474"/>
              <a:gd name="connsiteX59" fmla="*/ 6900177 w 12192000"/>
              <a:gd name="connsiteY59" fmla="*/ 1636016 h 2237474"/>
              <a:gd name="connsiteX60" fmla="*/ 6795372 w 12192000"/>
              <a:gd name="connsiteY60" fmla="*/ 1644845 h 2237474"/>
              <a:gd name="connsiteX61" fmla="*/ 6692251 w 12192000"/>
              <a:gd name="connsiteY61" fmla="*/ 1656357 h 2237474"/>
              <a:gd name="connsiteX62" fmla="*/ 6655235 w 12192000"/>
              <a:gd name="connsiteY62" fmla="*/ 1661869 h 2237474"/>
              <a:gd name="connsiteX63" fmla="*/ 6554894 w 12192000"/>
              <a:gd name="connsiteY63" fmla="*/ 1664428 h 2237474"/>
              <a:gd name="connsiteX64" fmla="*/ 6516595 w 12192000"/>
              <a:gd name="connsiteY64" fmla="*/ 1667475 h 2237474"/>
              <a:gd name="connsiteX65" fmla="*/ 6508541 w 12192000"/>
              <a:gd name="connsiteY65" fmla="*/ 1668757 h 2237474"/>
              <a:gd name="connsiteX66" fmla="*/ 6471012 w 12192000"/>
              <a:gd name="connsiteY66" fmla="*/ 1678604 h 2237474"/>
              <a:gd name="connsiteX67" fmla="*/ 6364035 w 12192000"/>
              <a:gd name="connsiteY67" fmla="*/ 1667683 h 2237474"/>
              <a:gd name="connsiteX68" fmla="*/ 6280959 w 12192000"/>
              <a:gd name="connsiteY68" fmla="*/ 1689329 h 2237474"/>
              <a:gd name="connsiteX69" fmla="*/ 6243319 w 12192000"/>
              <a:gd name="connsiteY69" fmla="*/ 1695560 h 2237474"/>
              <a:gd name="connsiteX70" fmla="*/ 6098321 w 12192000"/>
              <a:gd name="connsiteY70" fmla="*/ 1721646 h 2237474"/>
              <a:gd name="connsiteX71" fmla="*/ 5880652 w 12192000"/>
              <a:gd name="connsiteY71" fmla="*/ 1779643 h 2237474"/>
              <a:gd name="connsiteX72" fmla="*/ 5785959 w 12192000"/>
              <a:gd name="connsiteY72" fmla="*/ 1775307 h 2237474"/>
              <a:gd name="connsiteX73" fmla="*/ 5643534 w 12192000"/>
              <a:gd name="connsiteY73" fmla="*/ 1802919 h 2237474"/>
              <a:gd name="connsiteX74" fmla="*/ 5518799 w 12192000"/>
              <a:gd name="connsiteY74" fmla="*/ 1818312 h 2237474"/>
              <a:gd name="connsiteX75" fmla="*/ 5505014 w 12192000"/>
              <a:gd name="connsiteY75" fmla="*/ 1819259 h 2237474"/>
              <a:gd name="connsiteX76" fmla="*/ 5453307 w 12192000"/>
              <a:gd name="connsiteY76" fmla="*/ 1815450 h 2237474"/>
              <a:gd name="connsiteX77" fmla="*/ 5221533 w 12192000"/>
              <a:gd name="connsiteY77" fmla="*/ 1846950 h 2237474"/>
              <a:gd name="connsiteX78" fmla="*/ 5149802 w 12192000"/>
              <a:gd name="connsiteY78" fmla="*/ 1844846 h 2237474"/>
              <a:gd name="connsiteX79" fmla="*/ 5114927 w 12192000"/>
              <a:gd name="connsiteY79" fmla="*/ 1847827 h 2237474"/>
              <a:gd name="connsiteX80" fmla="*/ 5108970 w 12192000"/>
              <a:gd name="connsiteY80" fmla="*/ 1847935 h 2237474"/>
              <a:gd name="connsiteX81" fmla="*/ 5067961 w 12192000"/>
              <a:gd name="connsiteY81" fmla="*/ 1845917 h 2237474"/>
              <a:gd name="connsiteX82" fmla="*/ 5007075 w 12192000"/>
              <a:gd name="connsiteY82" fmla="*/ 1838626 h 2237474"/>
              <a:gd name="connsiteX83" fmla="*/ 4944087 w 12192000"/>
              <a:gd name="connsiteY83" fmla="*/ 1823332 h 2237474"/>
              <a:gd name="connsiteX84" fmla="*/ 4907662 w 12192000"/>
              <a:gd name="connsiteY84" fmla="*/ 1816900 h 2237474"/>
              <a:gd name="connsiteX85" fmla="*/ 4882386 w 12192000"/>
              <a:gd name="connsiteY85" fmla="*/ 1809844 h 2237474"/>
              <a:gd name="connsiteX86" fmla="*/ 4811440 w 12192000"/>
              <a:gd name="connsiteY86" fmla="*/ 1804655 h 2237474"/>
              <a:gd name="connsiteX87" fmla="*/ 4691075 w 12192000"/>
              <a:gd name="connsiteY87" fmla="*/ 1801389 h 2237474"/>
              <a:gd name="connsiteX88" fmla="*/ 4640313 w 12192000"/>
              <a:gd name="connsiteY88" fmla="*/ 1784307 h 2237474"/>
              <a:gd name="connsiteX89" fmla="*/ 4536503 w 12192000"/>
              <a:gd name="connsiteY89" fmla="*/ 1785334 h 2237474"/>
              <a:gd name="connsiteX90" fmla="*/ 4513724 w 12192000"/>
              <a:gd name="connsiteY90" fmla="*/ 1791996 h 2237474"/>
              <a:gd name="connsiteX91" fmla="*/ 4459810 w 12192000"/>
              <a:gd name="connsiteY91" fmla="*/ 1797886 h 2237474"/>
              <a:gd name="connsiteX92" fmla="*/ 4379064 w 12192000"/>
              <a:gd name="connsiteY92" fmla="*/ 1817177 h 2237474"/>
              <a:gd name="connsiteX93" fmla="*/ 4290981 w 12192000"/>
              <a:gd name="connsiteY93" fmla="*/ 1839677 h 2237474"/>
              <a:gd name="connsiteX94" fmla="*/ 4238372 w 12192000"/>
              <a:gd name="connsiteY94" fmla="*/ 1851480 h 2237474"/>
              <a:gd name="connsiteX95" fmla="*/ 4232517 w 12192000"/>
              <a:gd name="connsiteY95" fmla="*/ 1852567 h 2237474"/>
              <a:gd name="connsiteX96" fmla="*/ 4191732 w 12192000"/>
              <a:gd name="connsiteY96" fmla="*/ 1857328 h 2237474"/>
              <a:gd name="connsiteX97" fmla="*/ 4065532 w 12192000"/>
              <a:gd name="connsiteY97" fmla="*/ 1855477 h 2237474"/>
              <a:gd name="connsiteX98" fmla="*/ 4028460 w 12192000"/>
              <a:gd name="connsiteY98" fmla="*/ 1855137 h 2237474"/>
              <a:gd name="connsiteX99" fmla="*/ 4002267 w 12192000"/>
              <a:gd name="connsiteY99" fmla="*/ 1852352 h 2237474"/>
              <a:gd name="connsiteX100" fmla="*/ 3931396 w 12192000"/>
              <a:gd name="connsiteY100" fmla="*/ 1858915 h 2237474"/>
              <a:gd name="connsiteX101" fmla="*/ 3812162 w 12192000"/>
              <a:gd name="connsiteY101" fmla="*/ 1875501 h 2237474"/>
              <a:gd name="connsiteX102" fmla="*/ 3758105 w 12192000"/>
              <a:gd name="connsiteY102" fmla="*/ 1871856 h 2237474"/>
              <a:gd name="connsiteX103" fmla="*/ 3715896 w 12192000"/>
              <a:gd name="connsiteY103" fmla="*/ 1881552 h 2237474"/>
              <a:gd name="connsiteX104" fmla="*/ 3567259 w 12192000"/>
              <a:gd name="connsiteY104" fmla="*/ 1893482 h 2237474"/>
              <a:gd name="connsiteX105" fmla="*/ 3405770 w 12192000"/>
              <a:gd name="connsiteY105" fmla="*/ 1904591 h 2237474"/>
              <a:gd name="connsiteX106" fmla="*/ 3280097 w 12192000"/>
              <a:gd name="connsiteY106" fmla="*/ 1919610 h 2237474"/>
              <a:gd name="connsiteX107" fmla="*/ 3123424 w 12192000"/>
              <a:gd name="connsiteY107" fmla="*/ 1952930 h 2237474"/>
              <a:gd name="connsiteX108" fmla="*/ 3009910 w 12192000"/>
              <a:gd name="connsiteY108" fmla="*/ 1957866 h 2237474"/>
              <a:gd name="connsiteX109" fmla="*/ 2995934 w 12192000"/>
              <a:gd name="connsiteY109" fmla="*/ 1967085 h 2237474"/>
              <a:gd name="connsiteX110" fmla="*/ 2942858 w 12192000"/>
              <a:gd name="connsiteY110" fmla="*/ 1981367 h 2237474"/>
              <a:gd name="connsiteX111" fmla="*/ 2875436 w 12192000"/>
              <a:gd name="connsiteY111" fmla="*/ 1996977 h 2237474"/>
              <a:gd name="connsiteX112" fmla="*/ 2874892 w 12192000"/>
              <a:gd name="connsiteY112" fmla="*/ 1996085 h 2237474"/>
              <a:gd name="connsiteX113" fmla="*/ 2843662 w 12192000"/>
              <a:gd name="connsiteY113" fmla="*/ 1992498 h 2237474"/>
              <a:gd name="connsiteX114" fmla="*/ 2718916 w 12192000"/>
              <a:gd name="connsiteY114" fmla="*/ 1990867 h 2237474"/>
              <a:gd name="connsiteX115" fmla="*/ 2713522 w 12192000"/>
              <a:gd name="connsiteY115" fmla="*/ 1990173 h 2237474"/>
              <a:gd name="connsiteX116" fmla="*/ 2578178 w 12192000"/>
              <a:gd name="connsiteY116" fmla="*/ 1990531 h 2237474"/>
              <a:gd name="connsiteX117" fmla="*/ 2476147 w 12192000"/>
              <a:gd name="connsiteY117" fmla="*/ 1998305 h 2237474"/>
              <a:gd name="connsiteX118" fmla="*/ 2373568 w 12192000"/>
              <a:gd name="connsiteY118" fmla="*/ 2003219 h 2237474"/>
              <a:gd name="connsiteX119" fmla="*/ 2287219 w 12192000"/>
              <a:gd name="connsiteY119" fmla="*/ 1998750 h 2237474"/>
              <a:gd name="connsiteX120" fmla="*/ 2243069 w 12192000"/>
              <a:gd name="connsiteY120" fmla="*/ 2005321 h 2237474"/>
              <a:gd name="connsiteX121" fmla="*/ 2164831 w 12192000"/>
              <a:gd name="connsiteY121" fmla="*/ 2010143 h 2237474"/>
              <a:gd name="connsiteX122" fmla="*/ 2085228 w 12192000"/>
              <a:gd name="connsiteY122" fmla="*/ 2046431 h 2237474"/>
              <a:gd name="connsiteX123" fmla="*/ 2058061 w 12192000"/>
              <a:gd name="connsiteY123" fmla="*/ 2047942 h 2237474"/>
              <a:gd name="connsiteX124" fmla="*/ 2042244 w 12192000"/>
              <a:gd name="connsiteY124" fmla="*/ 2055560 h 2237474"/>
              <a:gd name="connsiteX125" fmla="*/ 1877728 w 12192000"/>
              <a:gd name="connsiteY125" fmla="*/ 2101004 h 2237474"/>
              <a:gd name="connsiteX126" fmla="*/ 1759056 w 12192000"/>
              <a:gd name="connsiteY126" fmla="*/ 2125608 h 2237474"/>
              <a:gd name="connsiteX127" fmla="*/ 1637948 w 12192000"/>
              <a:gd name="connsiteY127" fmla="*/ 2172597 h 2237474"/>
              <a:gd name="connsiteX128" fmla="*/ 1434549 w 12192000"/>
              <a:gd name="connsiteY128" fmla="*/ 2234522 h 2237474"/>
              <a:gd name="connsiteX129" fmla="*/ 1398481 w 12192000"/>
              <a:gd name="connsiteY129" fmla="*/ 2237074 h 2237474"/>
              <a:gd name="connsiteX130" fmla="*/ 1398407 w 12192000"/>
              <a:gd name="connsiteY130" fmla="*/ 2237095 h 2237474"/>
              <a:gd name="connsiteX131" fmla="*/ 1370962 w 12192000"/>
              <a:gd name="connsiteY131" fmla="*/ 2237474 h 2237474"/>
              <a:gd name="connsiteX132" fmla="*/ 1356367 w 12192000"/>
              <a:gd name="connsiteY132" fmla="*/ 2235089 h 2237474"/>
              <a:gd name="connsiteX133" fmla="*/ 1324828 w 12192000"/>
              <a:gd name="connsiteY133" fmla="*/ 2231968 h 2237474"/>
              <a:gd name="connsiteX134" fmla="*/ 1279765 w 12192000"/>
              <a:gd name="connsiteY134" fmla="*/ 2229639 h 2237474"/>
              <a:gd name="connsiteX135" fmla="*/ 1195347 w 12192000"/>
              <a:gd name="connsiteY135" fmla="*/ 2212354 h 2237474"/>
              <a:gd name="connsiteX136" fmla="*/ 970251 w 12192000"/>
              <a:gd name="connsiteY136" fmla="*/ 2221029 h 2237474"/>
              <a:gd name="connsiteX137" fmla="*/ 812914 w 12192000"/>
              <a:gd name="connsiteY137" fmla="*/ 2210095 h 2237474"/>
              <a:gd name="connsiteX138" fmla="*/ 776382 w 12192000"/>
              <a:gd name="connsiteY138" fmla="*/ 2204512 h 2237474"/>
              <a:gd name="connsiteX139" fmla="*/ 597225 w 12192000"/>
              <a:gd name="connsiteY139" fmla="*/ 2180999 h 2237474"/>
              <a:gd name="connsiteX140" fmla="*/ 520671 w 12192000"/>
              <a:gd name="connsiteY140" fmla="*/ 2180980 h 2237474"/>
              <a:gd name="connsiteX141" fmla="*/ 515024 w 12192000"/>
              <a:gd name="connsiteY141" fmla="*/ 2179258 h 2237474"/>
              <a:gd name="connsiteX142" fmla="*/ 413835 w 12192000"/>
              <a:gd name="connsiteY142" fmla="*/ 2156783 h 2237474"/>
              <a:gd name="connsiteX143" fmla="*/ 376513 w 12192000"/>
              <a:gd name="connsiteY143" fmla="*/ 2154014 h 2237474"/>
              <a:gd name="connsiteX144" fmla="*/ 273386 w 12192000"/>
              <a:gd name="connsiteY144" fmla="*/ 2142551 h 2237474"/>
              <a:gd name="connsiteX145" fmla="*/ 169207 w 12192000"/>
              <a:gd name="connsiteY145" fmla="*/ 2128100 h 2237474"/>
              <a:gd name="connsiteX146" fmla="*/ 77641 w 12192000"/>
              <a:gd name="connsiteY146" fmla="*/ 2126835 h 2237474"/>
              <a:gd name="connsiteX147" fmla="*/ 37645 w 12192000"/>
              <a:gd name="connsiteY147" fmla="*/ 2115401 h 2237474"/>
              <a:gd name="connsiteX148" fmla="*/ 4572 w 12192000"/>
              <a:gd name="connsiteY148" fmla="*/ 2111091 h 2237474"/>
              <a:gd name="connsiteX149" fmla="*/ 0 w 12192000"/>
              <a:gd name="connsiteY149" fmla="*/ 2110468 h 2237474"/>
              <a:gd name="connsiteX150" fmla="*/ 0 w 12192000"/>
              <a:gd name="connsiteY150"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20512 w 12192000"/>
              <a:gd name="connsiteY6" fmla="*/ 745392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46594 w 12192000"/>
              <a:gd name="connsiteY12" fmla="*/ 765069 h 2237474"/>
              <a:gd name="connsiteX13" fmla="*/ 10739478 w 12192000"/>
              <a:gd name="connsiteY13" fmla="*/ 776841 h 2237474"/>
              <a:gd name="connsiteX14" fmla="*/ 10458762 w 12192000"/>
              <a:gd name="connsiteY14" fmla="*/ 755400 h 2237474"/>
              <a:gd name="connsiteX15" fmla="*/ 10211200 w 12192000"/>
              <a:gd name="connsiteY15" fmla="*/ 767513 h 2237474"/>
              <a:gd name="connsiteX16" fmla="*/ 10167995 w 12192000"/>
              <a:gd name="connsiteY16" fmla="*/ 760843 h 2237474"/>
              <a:gd name="connsiteX17" fmla="*/ 9997044 w 12192000"/>
              <a:gd name="connsiteY17" fmla="*/ 780129 h 2237474"/>
              <a:gd name="connsiteX18" fmla="*/ 9943887 w 12192000"/>
              <a:gd name="connsiteY18" fmla="*/ 804141 h 2237474"/>
              <a:gd name="connsiteX19" fmla="*/ 9918248 w 12192000"/>
              <a:gd name="connsiteY19" fmla="*/ 816628 h 2237474"/>
              <a:gd name="connsiteX20" fmla="*/ 9767091 w 12192000"/>
              <a:gd name="connsiteY20" fmla="*/ 870550 h 2237474"/>
              <a:gd name="connsiteX21" fmla="*/ 9683005 w 12192000"/>
              <a:gd name="connsiteY21" fmla="*/ 894128 h 2237474"/>
              <a:gd name="connsiteX22" fmla="*/ 9594438 w 12192000"/>
              <a:gd name="connsiteY22" fmla="*/ 919051 h 2237474"/>
              <a:gd name="connsiteX23" fmla="*/ 9544189 w 12192000"/>
              <a:gd name="connsiteY23" fmla="*/ 938966 h 2237474"/>
              <a:gd name="connsiteX24" fmla="*/ 9500499 w 12192000"/>
              <a:gd name="connsiteY24" fmla="*/ 954680 h 2237474"/>
              <a:gd name="connsiteX25" fmla="*/ 9428195 w 12192000"/>
              <a:gd name="connsiteY25" fmla="*/ 986225 h 2237474"/>
              <a:gd name="connsiteX26" fmla="*/ 9410017 w 12192000"/>
              <a:gd name="connsiteY26" fmla="*/ 993931 h 2237474"/>
              <a:gd name="connsiteX27" fmla="*/ 9392919 w 12192000"/>
              <a:gd name="connsiteY27" fmla="*/ 994656 h 2237474"/>
              <a:gd name="connsiteX28" fmla="*/ 9268019 w 12192000"/>
              <a:gd name="connsiteY28" fmla="*/ 1007442 h 2237474"/>
              <a:gd name="connsiteX29" fmla="*/ 9234662 w 12192000"/>
              <a:gd name="connsiteY29" fmla="*/ 1023056 h 2237474"/>
              <a:gd name="connsiteX30" fmla="*/ 9181033 w 12192000"/>
              <a:gd name="connsiteY30" fmla="*/ 1037921 h 2237474"/>
              <a:gd name="connsiteX31" fmla="*/ 9155969 w 12192000"/>
              <a:gd name="connsiteY31" fmla="*/ 1046804 h 2237474"/>
              <a:gd name="connsiteX32" fmla="*/ 9133985 w 12192000"/>
              <a:gd name="connsiteY32" fmla="*/ 1046450 h 2237474"/>
              <a:gd name="connsiteX33" fmla="*/ 9003462 w 12192000"/>
              <a:gd name="connsiteY33" fmla="*/ 1042406 h 2237474"/>
              <a:gd name="connsiteX34" fmla="*/ 8968445 w 12192000"/>
              <a:gd name="connsiteY34" fmla="*/ 1052169 h 2237474"/>
              <a:gd name="connsiteX35" fmla="*/ 8886001 w 12192000"/>
              <a:gd name="connsiteY35" fmla="*/ 1067468 h 2237474"/>
              <a:gd name="connsiteX36" fmla="*/ 8838610 w 12192000"/>
              <a:gd name="connsiteY36" fmla="*/ 1075091 h 2237474"/>
              <a:gd name="connsiteX37" fmla="*/ 8750383 w 12192000"/>
              <a:gd name="connsiteY37" fmla="*/ 1097387 h 2237474"/>
              <a:gd name="connsiteX38" fmla="*/ 8665605 w 12192000"/>
              <a:gd name="connsiteY38" fmla="*/ 1110791 h 2237474"/>
              <a:gd name="connsiteX39" fmla="*/ 8584946 w 12192000"/>
              <a:gd name="connsiteY39" fmla="*/ 1135226 h 2237474"/>
              <a:gd name="connsiteX40" fmla="*/ 8419755 w 12192000"/>
              <a:gd name="connsiteY40" fmla="*/ 1216260 h 2237474"/>
              <a:gd name="connsiteX41" fmla="*/ 8411626 w 12192000"/>
              <a:gd name="connsiteY41" fmla="*/ 1214397 h 2237474"/>
              <a:gd name="connsiteX42" fmla="*/ 8363469 w 12192000"/>
              <a:gd name="connsiteY42" fmla="*/ 1246658 h 2237474"/>
              <a:gd name="connsiteX43" fmla="*/ 8275497 w 12192000"/>
              <a:gd name="connsiteY43" fmla="*/ 1264396 h 2237474"/>
              <a:gd name="connsiteX44" fmla="*/ 8206287 w 12192000"/>
              <a:gd name="connsiteY44" fmla="*/ 1273060 h 2237474"/>
              <a:gd name="connsiteX45" fmla="*/ 8139997 w 12192000"/>
              <a:gd name="connsiteY45" fmla="*/ 1282713 h 2237474"/>
              <a:gd name="connsiteX46" fmla="*/ 8074238 w 12192000"/>
              <a:gd name="connsiteY46" fmla="*/ 1301895 h 2237474"/>
              <a:gd name="connsiteX47" fmla="*/ 7942099 w 12192000"/>
              <a:gd name="connsiteY47" fmla="*/ 1336332 h 2237474"/>
              <a:gd name="connsiteX48" fmla="*/ 7902328 w 12192000"/>
              <a:gd name="connsiteY48" fmla="*/ 1345865 h 2237474"/>
              <a:gd name="connsiteX49" fmla="*/ 7840612 w 12192000"/>
              <a:gd name="connsiteY49" fmla="*/ 1369373 h 2237474"/>
              <a:gd name="connsiteX50" fmla="*/ 7786819 w 12192000"/>
              <a:gd name="connsiteY50" fmla="*/ 1378970 h 2237474"/>
              <a:gd name="connsiteX51" fmla="*/ 7548172 w 12192000"/>
              <a:gd name="connsiteY51" fmla="*/ 1417460 h 2237474"/>
              <a:gd name="connsiteX52" fmla="*/ 7483437 w 12192000"/>
              <a:gd name="connsiteY52" fmla="*/ 1478152 h 2237474"/>
              <a:gd name="connsiteX53" fmla="*/ 7377870 w 12192000"/>
              <a:gd name="connsiteY53" fmla="*/ 1523319 h 2237474"/>
              <a:gd name="connsiteX54" fmla="*/ 7230737 w 12192000"/>
              <a:gd name="connsiteY54" fmla="*/ 1562633 h 2237474"/>
              <a:gd name="connsiteX55" fmla="*/ 7224458 w 12192000"/>
              <a:gd name="connsiteY55" fmla="*/ 1573008 h 2237474"/>
              <a:gd name="connsiteX56" fmla="*/ 7183121 w 12192000"/>
              <a:gd name="connsiteY56" fmla="*/ 1595162 h 2237474"/>
              <a:gd name="connsiteX57" fmla="*/ 7164601 w 12192000"/>
              <a:gd name="connsiteY57" fmla="*/ 1606490 h 2237474"/>
              <a:gd name="connsiteX58" fmla="*/ 7031309 w 12192000"/>
              <a:gd name="connsiteY58" fmla="*/ 1619451 h 2237474"/>
              <a:gd name="connsiteX59" fmla="*/ 6900177 w 12192000"/>
              <a:gd name="connsiteY59" fmla="*/ 1636016 h 2237474"/>
              <a:gd name="connsiteX60" fmla="*/ 6795372 w 12192000"/>
              <a:gd name="connsiteY60" fmla="*/ 1644845 h 2237474"/>
              <a:gd name="connsiteX61" fmla="*/ 6692251 w 12192000"/>
              <a:gd name="connsiteY61" fmla="*/ 1656357 h 2237474"/>
              <a:gd name="connsiteX62" fmla="*/ 6655235 w 12192000"/>
              <a:gd name="connsiteY62" fmla="*/ 1661869 h 2237474"/>
              <a:gd name="connsiteX63" fmla="*/ 6554894 w 12192000"/>
              <a:gd name="connsiteY63" fmla="*/ 1664428 h 2237474"/>
              <a:gd name="connsiteX64" fmla="*/ 6516595 w 12192000"/>
              <a:gd name="connsiteY64" fmla="*/ 1667475 h 2237474"/>
              <a:gd name="connsiteX65" fmla="*/ 6508541 w 12192000"/>
              <a:gd name="connsiteY65" fmla="*/ 1668757 h 2237474"/>
              <a:gd name="connsiteX66" fmla="*/ 6471012 w 12192000"/>
              <a:gd name="connsiteY66" fmla="*/ 1678604 h 2237474"/>
              <a:gd name="connsiteX67" fmla="*/ 6364035 w 12192000"/>
              <a:gd name="connsiteY67" fmla="*/ 1667683 h 2237474"/>
              <a:gd name="connsiteX68" fmla="*/ 6280959 w 12192000"/>
              <a:gd name="connsiteY68" fmla="*/ 1689329 h 2237474"/>
              <a:gd name="connsiteX69" fmla="*/ 6243319 w 12192000"/>
              <a:gd name="connsiteY69" fmla="*/ 1695560 h 2237474"/>
              <a:gd name="connsiteX70" fmla="*/ 6098321 w 12192000"/>
              <a:gd name="connsiteY70" fmla="*/ 1721646 h 2237474"/>
              <a:gd name="connsiteX71" fmla="*/ 5880652 w 12192000"/>
              <a:gd name="connsiteY71" fmla="*/ 1779643 h 2237474"/>
              <a:gd name="connsiteX72" fmla="*/ 5785959 w 12192000"/>
              <a:gd name="connsiteY72" fmla="*/ 1775307 h 2237474"/>
              <a:gd name="connsiteX73" fmla="*/ 5643534 w 12192000"/>
              <a:gd name="connsiteY73" fmla="*/ 1802919 h 2237474"/>
              <a:gd name="connsiteX74" fmla="*/ 5518799 w 12192000"/>
              <a:gd name="connsiteY74" fmla="*/ 1818312 h 2237474"/>
              <a:gd name="connsiteX75" fmla="*/ 5505014 w 12192000"/>
              <a:gd name="connsiteY75" fmla="*/ 1819259 h 2237474"/>
              <a:gd name="connsiteX76" fmla="*/ 5453307 w 12192000"/>
              <a:gd name="connsiteY76" fmla="*/ 1815450 h 2237474"/>
              <a:gd name="connsiteX77" fmla="*/ 5221533 w 12192000"/>
              <a:gd name="connsiteY77" fmla="*/ 1846950 h 2237474"/>
              <a:gd name="connsiteX78" fmla="*/ 5149802 w 12192000"/>
              <a:gd name="connsiteY78" fmla="*/ 1844846 h 2237474"/>
              <a:gd name="connsiteX79" fmla="*/ 5114927 w 12192000"/>
              <a:gd name="connsiteY79" fmla="*/ 1847827 h 2237474"/>
              <a:gd name="connsiteX80" fmla="*/ 5108970 w 12192000"/>
              <a:gd name="connsiteY80" fmla="*/ 1847935 h 2237474"/>
              <a:gd name="connsiteX81" fmla="*/ 5067961 w 12192000"/>
              <a:gd name="connsiteY81" fmla="*/ 1845917 h 2237474"/>
              <a:gd name="connsiteX82" fmla="*/ 5007075 w 12192000"/>
              <a:gd name="connsiteY82" fmla="*/ 1838626 h 2237474"/>
              <a:gd name="connsiteX83" fmla="*/ 4944087 w 12192000"/>
              <a:gd name="connsiteY83" fmla="*/ 1823332 h 2237474"/>
              <a:gd name="connsiteX84" fmla="*/ 4907662 w 12192000"/>
              <a:gd name="connsiteY84" fmla="*/ 1816900 h 2237474"/>
              <a:gd name="connsiteX85" fmla="*/ 4882386 w 12192000"/>
              <a:gd name="connsiteY85" fmla="*/ 1809844 h 2237474"/>
              <a:gd name="connsiteX86" fmla="*/ 4811440 w 12192000"/>
              <a:gd name="connsiteY86" fmla="*/ 1804655 h 2237474"/>
              <a:gd name="connsiteX87" fmla="*/ 4691075 w 12192000"/>
              <a:gd name="connsiteY87" fmla="*/ 1801389 h 2237474"/>
              <a:gd name="connsiteX88" fmla="*/ 4640313 w 12192000"/>
              <a:gd name="connsiteY88" fmla="*/ 1784307 h 2237474"/>
              <a:gd name="connsiteX89" fmla="*/ 4536503 w 12192000"/>
              <a:gd name="connsiteY89" fmla="*/ 1785334 h 2237474"/>
              <a:gd name="connsiteX90" fmla="*/ 4513724 w 12192000"/>
              <a:gd name="connsiteY90" fmla="*/ 1791996 h 2237474"/>
              <a:gd name="connsiteX91" fmla="*/ 4459810 w 12192000"/>
              <a:gd name="connsiteY91" fmla="*/ 1797886 h 2237474"/>
              <a:gd name="connsiteX92" fmla="*/ 4379064 w 12192000"/>
              <a:gd name="connsiteY92" fmla="*/ 1817177 h 2237474"/>
              <a:gd name="connsiteX93" fmla="*/ 4290981 w 12192000"/>
              <a:gd name="connsiteY93" fmla="*/ 1839677 h 2237474"/>
              <a:gd name="connsiteX94" fmla="*/ 4238372 w 12192000"/>
              <a:gd name="connsiteY94" fmla="*/ 1851480 h 2237474"/>
              <a:gd name="connsiteX95" fmla="*/ 4232517 w 12192000"/>
              <a:gd name="connsiteY95" fmla="*/ 1852567 h 2237474"/>
              <a:gd name="connsiteX96" fmla="*/ 4191732 w 12192000"/>
              <a:gd name="connsiteY96" fmla="*/ 1857328 h 2237474"/>
              <a:gd name="connsiteX97" fmla="*/ 4065532 w 12192000"/>
              <a:gd name="connsiteY97" fmla="*/ 1855477 h 2237474"/>
              <a:gd name="connsiteX98" fmla="*/ 4028460 w 12192000"/>
              <a:gd name="connsiteY98" fmla="*/ 1855137 h 2237474"/>
              <a:gd name="connsiteX99" fmla="*/ 4002267 w 12192000"/>
              <a:gd name="connsiteY99" fmla="*/ 1852352 h 2237474"/>
              <a:gd name="connsiteX100" fmla="*/ 3931396 w 12192000"/>
              <a:gd name="connsiteY100" fmla="*/ 1858915 h 2237474"/>
              <a:gd name="connsiteX101" fmla="*/ 3812162 w 12192000"/>
              <a:gd name="connsiteY101" fmla="*/ 1875501 h 2237474"/>
              <a:gd name="connsiteX102" fmla="*/ 3758105 w 12192000"/>
              <a:gd name="connsiteY102" fmla="*/ 1871856 h 2237474"/>
              <a:gd name="connsiteX103" fmla="*/ 3715896 w 12192000"/>
              <a:gd name="connsiteY103" fmla="*/ 1881552 h 2237474"/>
              <a:gd name="connsiteX104" fmla="*/ 3567259 w 12192000"/>
              <a:gd name="connsiteY104" fmla="*/ 1893482 h 2237474"/>
              <a:gd name="connsiteX105" fmla="*/ 3405770 w 12192000"/>
              <a:gd name="connsiteY105" fmla="*/ 1904591 h 2237474"/>
              <a:gd name="connsiteX106" fmla="*/ 3280097 w 12192000"/>
              <a:gd name="connsiteY106" fmla="*/ 1919610 h 2237474"/>
              <a:gd name="connsiteX107" fmla="*/ 3123424 w 12192000"/>
              <a:gd name="connsiteY107" fmla="*/ 1952930 h 2237474"/>
              <a:gd name="connsiteX108" fmla="*/ 3009910 w 12192000"/>
              <a:gd name="connsiteY108" fmla="*/ 1957866 h 2237474"/>
              <a:gd name="connsiteX109" fmla="*/ 2995934 w 12192000"/>
              <a:gd name="connsiteY109" fmla="*/ 1967085 h 2237474"/>
              <a:gd name="connsiteX110" fmla="*/ 2942858 w 12192000"/>
              <a:gd name="connsiteY110" fmla="*/ 1981367 h 2237474"/>
              <a:gd name="connsiteX111" fmla="*/ 2875436 w 12192000"/>
              <a:gd name="connsiteY111" fmla="*/ 1996977 h 2237474"/>
              <a:gd name="connsiteX112" fmla="*/ 2874892 w 12192000"/>
              <a:gd name="connsiteY112" fmla="*/ 1996085 h 2237474"/>
              <a:gd name="connsiteX113" fmla="*/ 2843662 w 12192000"/>
              <a:gd name="connsiteY113" fmla="*/ 1992498 h 2237474"/>
              <a:gd name="connsiteX114" fmla="*/ 2718916 w 12192000"/>
              <a:gd name="connsiteY114" fmla="*/ 1990867 h 2237474"/>
              <a:gd name="connsiteX115" fmla="*/ 2713522 w 12192000"/>
              <a:gd name="connsiteY115" fmla="*/ 1990173 h 2237474"/>
              <a:gd name="connsiteX116" fmla="*/ 2578178 w 12192000"/>
              <a:gd name="connsiteY116" fmla="*/ 1990531 h 2237474"/>
              <a:gd name="connsiteX117" fmla="*/ 2476147 w 12192000"/>
              <a:gd name="connsiteY117" fmla="*/ 1998305 h 2237474"/>
              <a:gd name="connsiteX118" fmla="*/ 2373568 w 12192000"/>
              <a:gd name="connsiteY118" fmla="*/ 2003219 h 2237474"/>
              <a:gd name="connsiteX119" fmla="*/ 2287219 w 12192000"/>
              <a:gd name="connsiteY119" fmla="*/ 1998750 h 2237474"/>
              <a:gd name="connsiteX120" fmla="*/ 2243069 w 12192000"/>
              <a:gd name="connsiteY120" fmla="*/ 2005321 h 2237474"/>
              <a:gd name="connsiteX121" fmla="*/ 2164831 w 12192000"/>
              <a:gd name="connsiteY121" fmla="*/ 2010143 h 2237474"/>
              <a:gd name="connsiteX122" fmla="*/ 2085228 w 12192000"/>
              <a:gd name="connsiteY122" fmla="*/ 2046431 h 2237474"/>
              <a:gd name="connsiteX123" fmla="*/ 2058061 w 12192000"/>
              <a:gd name="connsiteY123" fmla="*/ 2047942 h 2237474"/>
              <a:gd name="connsiteX124" fmla="*/ 2042244 w 12192000"/>
              <a:gd name="connsiteY124" fmla="*/ 2055560 h 2237474"/>
              <a:gd name="connsiteX125" fmla="*/ 1877728 w 12192000"/>
              <a:gd name="connsiteY125" fmla="*/ 2101004 h 2237474"/>
              <a:gd name="connsiteX126" fmla="*/ 1759056 w 12192000"/>
              <a:gd name="connsiteY126" fmla="*/ 2125608 h 2237474"/>
              <a:gd name="connsiteX127" fmla="*/ 1637948 w 12192000"/>
              <a:gd name="connsiteY127" fmla="*/ 2172597 h 2237474"/>
              <a:gd name="connsiteX128" fmla="*/ 1434549 w 12192000"/>
              <a:gd name="connsiteY128" fmla="*/ 2234522 h 2237474"/>
              <a:gd name="connsiteX129" fmla="*/ 1398481 w 12192000"/>
              <a:gd name="connsiteY129" fmla="*/ 2237074 h 2237474"/>
              <a:gd name="connsiteX130" fmla="*/ 1398407 w 12192000"/>
              <a:gd name="connsiteY130" fmla="*/ 2237095 h 2237474"/>
              <a:gd name="connsiteX131" fmla="*/ 1370962 w 12192000"/>
              <a:gd name="connsiteY131" fmla="*/ 2237474 h 2237474"/>
              <a:gd name="connsiteX132" fmla="*/ 1356367 w 12192000"/>
              <a:gd name="connsiteY132" fmla="*/ 2235089 h 2237474"/>
              <a:gd name="connsiteX133" fmla="*/ 1324828 w 12192000"/>
              <a:gd name="connsiteY133" fmla="*/ 2231968 h 2237474"/>
              <a:gd name="connsiteX134" fmla="*/ 1279765 w 12192000"/>
              <a:gd name="connsiteY134" fmla="*/ 2229639 h 2237474"/>
              <a:gd name="connsiteX135" fmla="*/ 1195347 w 12192000"/>
              <a:gd name="connsiteY135" fmla="*/ 2212354 h 2237474"/>
              <a:gd name="connsiteX136" fmla="*/ 970251 w 12192000"/>
              <a:gd name="connsiteY136" fmla="*/ 2221029 h 2237474"/>
              <a:gd name="connsiteX137" fmla="*/ 812914 w 12192000"/>
              <a:gd name="connsiteY137" fmla="*/ 2210095 h 2237474"/>
              <a:gd name="connsiteX138" fmla="*/ 776382 w 12192000"/>
              <a:gd name="connsiteY138" fmla="*/ 2204512 h 2237474"/>
              <a:gd name="connsiteX139" fmla="*/ 597225 w 12192000"/>
              <a:gd name="connsiteY139" fmla="*/ 2180999 h 2237474"/>
              <a:gd name="connsiteX140" fmla="*/ 520671 w 12192000"/>
              <a:gd name="connsiteY140" fmla="*/ 2180980 h 2237474"/>
              <a:gd name="connsiteX141" fmla="*/ 515024 w 12192000"/>
              <a:gd name="connsiteY141" fmla="*/ 2179258 h 2237474"/>
              <a:gd name="connsiteX142" fmla="*/ 413835 w 12192000"/>
              <a:gd name="connsiteY142" fmla="*/ 2156783 h 2237474"/>
              <a:gd name="connsiteX143" fmla="*/ 376513 w 12192000"/>
              <a:gd name="connsiteY143" fmla="*/ 2154014 h 2237474"/>
              <a:gd name="connsiteX144" fmla="*/ 273386 w 12192000"/>
              <a:gd name="connsiteY144" fmla="*/ 2142551 h 2237474"/>
              <a:gd name="connsiteX145" fmla="*/ 169207 w 12192000"/>
              <a:gd name="connsiteY145" fmla="*/ 2128100 h 2237474"/>
              <a:gd name="connsiteX146" fmla="*/ 77641 w 12192000"/>
              <a:gd name="connsiteY146" fmla="*/ 2126835 h 2237474"/>
              <a:gd name="connsiteX147" fmla="*/ 37645 w 12192000"/>
              <a:gd name="connsiteY147" fmla="*/ 2115401 h 2237474"/>
              <a:gd name="connsiteX148" fmla="*/ 4572 w 12192000"/>
              <a:gd name="connsiteY148" fmla="*/ 2111091 h 2237474"/>
              <a:gd name="connsiteX149" fmla="*/ 0 w 12192000"/>
              <a:gd name="connsiteY149" fmla="*/ 2110468 h 2237474"/>
              <a:gd name="connsiteX150" fmla="*/ 0 w 12192000"/>
              <a:gd name="connsiteY150"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20512 w 12192000"/>
              <a:gd name="connsiteY6" fmla="*/ 745392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46594 w 12192000"/>
              <a:gd name="connsiteY12" fmla="*/ 765069 h 2237474"/>
              <a:gd name="connsiteX13" fmla="*/ 10739478 w 12192000"/>
              <a:gd name="connsiteY13" fmla="*/ 776841 h 2237474"/>
              <a:gd name="connsiteX14" fmla="*/ 10458762 w 12192000"/>
              <a:gd name="connsiteY14" fmla="*/ 755400 h 2237474"/>
              <a:gd name="connsiteX15" fmla="*/ 10211200 w 12192000"/>
              <a:gd name="connsiteY15" fmla="*/ 767513 h 2237474"/>
              <a:gd name="connsiteX16" fmla="*/ 10167995 w 12192000"/>
              <a:gd name="connsiteY16" fmla="*/ 760843 h 2237474"/>
              <a:gd name="connsiteX17" fmla="*/ 9997044 w 12192000"/>
              <a:gd name="connsiteY17" fmla="*/ 780129 h 2237474"/>
              <a:gd name="connsiteX18" fmla="*/ 9943887 w 12192000"/>
              <a:gd name="connsiteY18" fmla="*/ 804141 h 2237474"/>
              <a:gd name="connsiteX19" fmla="*/ 9918248 w 12192000"/>
              <a:gd name="connsiteY19" fmla="*/ 816628 h 2237474"/>
              <a:gd name="connsiteX20" fmla="*/ 9767091 w 12192000"/>
              <a:gd name="connsiteY20" fmla="*/ 870550 h 2237474"/>
              <a:gd name="connsiteX21" fmla="*/ 9683005 w 12192000"/>
              <a:gd name="connsiteY21" fmla="*/ 894128 h 2237474"/>
              <a:gd name="connsiteX22" fmla="*/ 9594438 w 12192000"/>
              <a:gd name="connsiteY22" fmla="*/ 919051 h 2237474"/>
              <a:gd name="connsiteX23" fmla="*/ 9544189 w 12192000"/>
              <a:gd name="connsiteY23" fmla="*/ 938966 h 2237474"/>
              <a:gd name="connsiteX24" fmla="*/ 9500499 w 12192000"/>
              <a:gd name="connsiteY24" fmla="*/ 954680 h 2237474"/>
              <a:gd name="connsiteX25" fmla="*/ 9428195 w 12192000"/>
              <a:gd name="connsiteY25" fmla="*/ 986225 h 2237474"/>
              <a:gd name="connsiteX26" fmla="*/ 9410017 w 12192000"/>
              <a:gd name="connsiteY26" fmla="*/ 993931 h 2237474"/>
              <a:gd name="connsiteX27" fmla="*/ 9392919 w 12192000"/>
              <a:gd name="connsiteY27" fmla="*/ 994656 h 2237474"/>
              <a:gd name="connsiteX28" fmla="*/ 9268019 w 12192000"/>
              <a:gd name="connsiteY28" fmla="*/ 1007442 h 2237474"/>
              <a:gd name="connsiteX29" fmla="*/ 9234662 w 12192000"/>
              <a:gd name="connsiteY29" fmla="*/ 1023056 h 2237474"/>
              <a:gd name="connsiteX30" fmla="*/ 9181033 w 12192000"/>
              <a:gd name="connsiteY30" fmla="*/ 1037921 h 2237474"/>
              <a:gd name="connsiteX31" fmla="*/ 9155969 w 12192000"/>
              <a:gd name="connsiteY31" fmla="*/ 1046804 h 2237474"/>
              <a:gd name="connsiteX32" fmla="*/ 9133985 w 12192000"/>
              <a:gd name="connsiteY32" fmla="*/ 1046450 h 2237474"/>
              <a:gd name="connsiteX33" fmla="*/ 9003462 w 12192000"/>
              <a:gd name="connsiteY33" fmla="*/ 1042406 h 2237474"/>
              <a:gd name="connsiteX34" fmla="*/ 8968445 w 12192000"/>
              <a:gd name="connsiteY34" fmla="*/ 1052169 h 2237474"/>
              <a:gd name="connsiteX35" fmla="*/ 8886001 w 12192000"/>
              <a:gd name="connsiteY35" fmla="*/ 1067468 h 2237474"/>
              <a:gd name="connsiteX36" fmla="*/ 8838610 w 12192000"/>
              <a:gd name="connsiteY36" fmla="*/ 1075091 h 2237474"/>
              <a:gd name="connsiteX37" fmla="*/ 8750383 w 12192000"/>
              <a:gd name="connsiteY37" fmla="*/ 1097387 h 2237474"/>
              <a:gd name="connsiteX38" fmla="*/ 8665605 w 12192000"/>
              <a:gd name="connsiteY38" fmla="*/ 1110791 h 2237474"/>
              <a:gd name="connsiteX39" fmla="*/ 8584946 w 12192000"/>
              <a:gd name="connsiteY39" fmla="*/ 1135226 h 2237474"/>
              <a:gd name="connsiteX40" fmla="*/ 8419755 w 12192000"/>
              <a:gd name="connsiteY40" fmla="*/ 1216260 h 2237474"/>
              <a:gd name="connsiteX41" fmla="*/ 8411626 w 12192000"/>
              <a:gd name="connsiteY41" fmla="*/ 1214397 h 2237474"/>
              <a:gd name="connsiteX42" fmla="*/ 8363469 w 12192000"/>
              <a:gd name="connsiteY42" fmla="*/ 1246658 h 2237474"/>
              <a:gd name="connsiteX43" fmla="*/ 8275497 w 12192000"/>
              <a:gd name="connsiteY43" fmla="*/ 1264396 h 2237474"/>
              <a:gd name="connsiteX44" fmla="*/ 8206287 w 12192000"/>
              <a:gd name="connsiteY44" fmla="*/ 1273060 h 2237474"/>
              <a:gd name="connsiteX45" fmla="*/ 8139997 w 12192000"/>
              <a:gd name="connsiteY45" fmla="*/ 1282713 h 2237474"/>
              <a:gd name="connsiteX46" fmla="*/ 8074238 w 12192000"/>
              <a:gd name="connsiteY46" fmla="*/ 1301895 h 2237474"/>
              <a:gd name="connsiteX47" fmla="*/ 7942099 w 12192000"/>
              <a:gd name="connsiteY47" fmla="*/ 1336332 h 2237474"/>
              <a:gd name="connsiteX48" fmla="*/ 7902328 w 12192000"/>
              <a:gd name="connsiteY48" fmla="*/ 1345865 h 2237474"/>
              <a:gd name="connsiteX49" fmla="*/ 7840612 w 12192000"/>
              <a:gd name="connsiteY49" fmla="*/ 1369373 h 2237474"/>
              <a:gd name="connsiteX50" fmla="*/ 7786819 w 12192000"/>
              <a:gd name="connsiteY50" fmla="*/ 1378970 h 2237474"/>
              <a:gd name="connsiteX51" fmla="*/ 7548172 w 12192000"/>
              <a:gd name="connsiteY51" fmla="*/ 1417460 h 2237474"/>
              <a:gd name="connsiteX52" fmla="*/ 7483437 w 12192000"/>
              <a:gd name="connsiteY52" fmla="*/ 1478152 h 2237474"/>
              <a:gd name="connsiteX53" fmla="*/ 7377870 w 12192000"/>
              <a:gd name="connsiteY53" fmla="*/ 1523319 h 2237474"/>
              <a:gd name="connsiteX54" fmla="*/ 7230737 w 12192000"/>
              <a:gd name="connsiteY54" fmla="*/ 1562633 h 2237474"/>
              <a:gd name="connsiteX55" fmla="*/ 7224458 w 12192000"/>
              <a:gd name="connsiteY55" fmla="*/ 1573008 h 2237474"/>
              <a:gd name="connsiteX56" fmla="*/ 7183121 w 12192000"/>
              <a:gd name="connsiteY56" fmla="*/ 1595162 h 2237474"/>
              <a:gd name="connsiteX57" fmla="*/ 7164601 w 12192000"/>
              <a:gd name="connsiteY57" fmla="*/ 1606490 h 2237474"/>
              <a:gd name="connsiteX58" fmla="*/ 7031309 w 12192000"/>
              <a:gd name="connsiteY58" fmla="*/ 1619451 h 2237474"/>
              <a:gd name="connsiteX59" fmla="*/ 6900177 w 12192000"/>
              <a:gd name="connsiteY59" fmla="*/ 1636016 h 2237474"/>
              <a:gd name="connsiteX60" fmla="*/ 6795372 w 12192000"/>
              <a:gd name="connsiteY60" fmla="*/ 1644845 h 2237474"/>
              <a:gd name="connsiteX61" fmla="*/ 6692251 w 12192000"/>
              <a:gd name="connsiteY61" fmla="*/ 1656357 h 2237474"/>
              <a:gd name="connsiteX62" fmla="*/ 6655235 w 12192000"/>
              <a:gd name="connsiteY62" fmla="*/ 1661869 h 2237474"/>
              <a:gd name="connsiteX63" fmla="*/ 6554894 w 12192000"/>
              <a:gd name="connsiteY63" fmla="*/ 1664428 h 2237474"/>
              <a:gd name="connsiteX64" fmla="*/ 6516595 w 12192000"/>
              <a:gd name="connsiteY64" fmla="*/ 1667475 h 2237474"/>
              <a:gd name="connsiteX65" fmla="*/ 6508541 w 12192000"/>
              <a:gd name="connsiteY65" fmla="*/ 1668757 h 2237474"/>
              <a:gd name="connsiteX66" fmla="*/ 6471012 w 12192000"/>
              <a:gd name="connsiteY66" fmla="*/ 1678604 h 2237474"/>
              <a:gd name="connsiteX67" fmla="*/ 6364035 w 12192000"/>
              <a:gd name="connsiteY67" fmla="*/ 1667683 h 2237474"/>
              <a:gd name="connsiteX68" fmla="*/ 6280959 w 12192000"/>
              <a:gd name="connsiteY68" fmla="*/ 1689329 h 2237474"/>
              <a:gd name="connsiteX69" fmla="*/ 6243319 w 12192000"/>
              <a:gd name="connsiteY69" fmla="*/ 1695560 h 2237474"/>
              <a:gd name="connsiteX70" fmla="*/ 6098321 w 12192000"/>
              <a:gd name="connsiteY70" fmla="*/ 1721646 h 2237474"/>
              <a:gd name="connsiteX71" fmla="*/ 5880652 w 12192000"/>
              <a:gd name="connsiteY71" fmla="*/ 1779643 h 2237474"/>
              <a:gd name="connsiteX72" fmla="*/ 5785959 w 12192000"/>
              <a:gd name="connsiteY72" fmla="*/ 1775307 h 2237474"/>
              <a:gd name="connsiteX73" fmla="*/ 5643534 w 12192000"/>
              <a:gd name="connsiteY73" fmla="*/ 1802919 h 2237474"/>
              <a:gd name="connsiteX74" fmla="*/ 5518799 w 12192000"/>
              <a:gd name="connsiteY74" fmla="*/ 1818312 h 2237474"/>
              <a:gd name="connsiteX75" fmla="*/ 5505014 w 12192000"/>
              <a:gd name="connsiteY75" fmla="*/ 1819259 h 2237474"/>
              <a:gd name="connsiteX76" fmla="*/ 5453307 w 12192000"/>
              <a:gd name="connsiteY76" fmla="*/ 1815450 h 2237474"/>
              <a:gd name="connsiteX77" fmla="*/ 5221533 w 12192000"/>
              <a:gd name="connsiteY77" fmla="*/ 1846950 h 2237474"/>
              <a:gd name="connsiteX78" fmla="*/ 5149802 w 12192000"/>
              <a:gd name="connsiteY78" fmla="*/ 1844846 h 2237474"/>
              <a:gd name="connsiteX79" fmla="*/ 5114927 w 12192000"/>
              <a:gd name="connsiteY79" fmla="*/ 1847827 h 2237474"/>
              <a:gd name="connsiteX80" fmla="*/ 5108970 w 12192000"/>
              <a:gd name="connsiteY80" fmla="*/ 1847935 h 2237474"/>
              <a:gd name="connsiteX81" fmla="*/ 5067961 w 12192000"/>
              <a:gd name="connsiteY81" fmla="*/ 1845917 h 2237474"/>
              <a:gd name="connsiteX82" fmla="*/ 5007075 w 12192000"/>
              <a:gd name="connsiteY82" fmla="*/ 1838626 h 2237474"/>
              <a:gd name="connsiteX83" fmla="*/ 4944087 w 12192000"/>
              <a:gd name="connsiteY83" fmla="*/ 1823332 h 2237474"/>
              <a:gd name="connsiteX84" fmla="*/ 4907662 w 12192000"/>
              <a:gd name="connsiteY84" fmla="*/ 1816900 h 2237474"/>
              <a:gd name="connsiteX85" fmla="*/ 4882386 w 12192000"/>
              <a:gd name="connsiteY85" fmla="*/ 1809844 h 2237474"/>
              <a:gd name="connsiteX86" fmla="*/ 4811440 w 12192000"/>
              <a:gd name="connsiteY86" fmla="*/ 1804655 h 2237474"/>
              <a:gd name="connsiteX87" fmla="*/ 4691075 w 12192000"/>
              <a:gd name="connsiteY87" fmla="*/ 1801389 h 2237474"/>
              <a:gd name="connsiteX88" fmla="*/ 4640313 w 12192000"/>
              <a:gd name="connsiteY88" fmla="*/ 1784307 h 2237474"/>
              <a:gd name="connsiteX89" fmla="*/ 4536503 w 12192000"/>
              <a:gd name="connsiteY89" fmla="*/ 1785334 h 2237474"/>
              <a:gd name="connsiteX90" fmla="*/ 4513724 w 12192000"/>
              <a:gd name="connsiteY90" fmla="*/ 1791996 h 2237474"/>
              <a:gd name="connsiteX91" fmla="*/ 4459810 w 12192000"/>
              <a:gd name="connsiteY91" fmla="*/ 1797886 h 2237474"/>
              <a:gd name="connsiteX92" fmla="*/ 4379064 w 12192000"/>
              <a:gd name="connsiteY92" fmla="*/ 1817177 h 2237474"/>
              <a:gd name="connsiteX93" fmla="*/ 4290981 w 12192000"/>
              <a:gd name="connsiteY93" fmla="*/ 1839677 h 2237474"/>
              <a:gd name="connsiteX94" fmla="*/ 4238372 w 12192000"/>
              <a:gd name="connsiteY94" fmla="*/ 1851480 h 2237474"/>
              <a:gd name="connsiteX95" fmla="*/ 4232517 w 12192000"/>
              <a:gd name="connsiteY95" fmla="*/ 1852567 h 2237474"/>
              <a:gd name="connsiteX96" fmla="*/ 4191732 w 12192000"/>
              <a:gd name="connsiteY96" fmla="*/ 1857328 h 2237474"/>
              <a:gd name="connsiteX97" fmla="*/ 4065532 w 12192000"/>
              <a:gd name="connsiteY97" fmla="*/ 1855477 h 2237474"/>
              <a:gd name="connsiteX98" fmla="*/ 4028460 w 12192000"/>
              <a:gd name="connsiteY98" fmla="*/ 1855137 h 2237474"/>
              <a:gd name="connsiteX99" fmla="*/ 4002267 w 12192000"/>
              <a:gd name="connsiteY99" fmla="*/ 1852352 h 2237474"/>
              <a:gd name="connsiteX100" fmla="*/ 3931396 w 12192000"/>
              <a:gd name="connsiteY100" fmla="*/ 1858915 h 2237474"/>
              <a:gd name="connsiteX101" fmla="*/ 3812162 w 12192000"/>
              <a:gd name="connsiteY101" fmla="*/ 1875501 h 2237474"/>
              <a:gd name="connsiteX102" fmla="*/ 3758105 w 12192000"/>
              <a:gd name="connsiteY102" fmla="*/ 1871856 h 2237474"/>
              <a:gd name="connsiteX103" fmla="*/ 3715896 w 12192000"/>
              <a:gd name="connsiteY103" fmla="*/ 1881552 h 2237474"/>
              <a:gd name="connsiteX104" fmla="*/ 3567259 w 12192000"/>
              <a:gd name="connsiteY104" fmla="*/ 1893482 h 2237474"/>
              <a:gd name="connsiteX105" fmla="*/ 3405770 w 12192000"/>
              <a:gd name="connsiteY105" fmla="*/ 1904591 h 2237474"/>
              <a:gd name="connsiteX106" fmla="*/ 3280097 w 12192000"/>
              <a:gd name="connsiteY106" fmla="*/ 1919610 h 2237474"/>
              <a:gd name="connsiteX107" fmla="*/ 3123424 w 12192000"/>
              <a:gd name="connsiteY107" fmla="*/ 1952930 h 2237474"/>
              <a:gd name="connsiteX108" fmla="*/ 3009910 w 12192000"/>
              <a:gd name="connsiteY108" fmla="*/ 1957866 h 2237474"/>
              <a:gd name="connsiteX109" fmla="*/ 2995934 w 12192000"/>
              <a:gd name="connsiteY109" fmla="*/ 1967085 h 2237474"/>
              <a:gd name="connsiteX110" fmla="*/ 2942858 w 12192000"/>
              <a:gd name="connsiteY110" fmla="*/ 1981367 h 2237474"/>
              <a:gd name="connsiteX111" fmla="*/ 2875436 w 12192000"/>
              <a:gd name="connsiteY111" fmla="*/ 1996977 h 2237474"/>
              <a:gd name="connsiteX112" fmla="*/ 2874892 w 12192000"/>
              <a:gd name="connsiteY112" fmla="*/ 1996085 h 2237474"/>
              <a:gd name="connsiteX113" fmla="*/ 2843662 w 12192000"/>
              <a:gd name="connsiteY113" fmla="*/ 1992498 h 2237474"/>
              <a:gd name="connsiteX114" fmla="*/ 2718916 w 12192000"/>
              <a:gd name="connsiteY114" fmla="*/ 1990867 h 2237474"/>
              <a:gd name="connsiteX115" fmla="*/ 2713522 w 12192000"/>
              <a:gd name="connsiteY115" fmla="*/ 1990173 h 2237474"/>
              <a:gd name="connsiteX116" fmla="*/ 2578178 w 12192000"/>
              <a:gd name="connsiteY116" fmla="*/ 1990531 h 2237474"/>
              <a:gd name="connsiteX117" fmla="*/ 2476147 w 12192000"/>
              <a:gd name="connsiteY117" fmla="*/ 1998305 h 2237474"/>
              <a:gd name="connsiteX118" fmla="*/ 2373568 w 12192000"/>
              <a:gd name="connsiteY118" fmla="*/ 2003219 h 2237474"/>
              <a:gd name="connsiteX119" fmla="*/ 2287219 w 12192000"/>
              <a:gd name="connsiteY119" fmla="*/ 1998750 h 2237474"/>
              <a:gd name="connsiteX120" fmla="*/ 2243069 w 12192000"/>
              <a:gd name="connsiteY120" fmla="*/ 2005321 h 2237474"/>
              <a:gd name="connsiteX121" fmla="*/ 2164831 w 12192000"/>
              <a:gd name="connsiteY121" fmla="*/ 2010143 h 2237474"/>
              <a:gd name="connsiteX122" fmla="*/ 2085228 w 12192000"/>
              <a:gd name="connsiteY122" fmla="*/ 2046431 h 2237474"/>
              <a:gd name="connsiteX123" fmla="*/ 2058061 w 12192000"/>
              <a:gd name="connsiteY123" fmla="*/ 2047942 h 2237474"/>
              <a:gd name="connsiteX124" fmla="*/ 2042244 w 12192000"/>
              <a:gd name="connsiteY124" fmla="*/ 2055560 h 2237474"/>
              <a:gd name="connsiteX125" fmla="*/ 1877728 w 12192000"/>
              <a:gd name="connsiteY125" fmla="*/ 2101004 h 2237474"/>
              <a:gd name="connsiteX126" fmla="*/ 1759056 w 12192000"/>
              <a:gd name="connsiteY126" fmla="*/ 2125608 h 2237474"/>
              <a:gd name="connsiteX127" fmla="*/ 1637948 w 12192000"/>
              <a:gd name="connsiteY127" fmla="*/ 2172597 h 2237474"/>
              <a:gd name="connsiteX128" fmla="*/ 1434549 w 12192000"/>
              <a:gd name="connsiteY128" fmla="*/ 2234522 h 2237474"/>
              <a:gd name="connsiteX129" fmla="*/ 1398481 w 12192000"/>
              <a:gd name="connsiteY129" fmla="*/ 2237074 h 2237474"/>
              <a:gd name="connsiteX130" fmla="*/ 1398407 w 12192000"/>
              <a:gd name="connsiteY130" fmla="*/ 2237095 h 2237474"/>
              <a:gd name="connsiteX131" fmla="*/ 1370962 w 12192000"/>
              <a:gd name="connsiteY131" fmla="*/ 2237474 h 2237474"/>
              <a:gd name="connsiteX132" fmla="*/ 1356367 w 12192000"/>
              <a:gd name="connsiteY132" fmla="*/ 2235089 h 2237474"/>
              <a:gd name="connsiteX133" fmla="*/ 1279765 w 12192000"/>
              <a:gd name="connsiteY133" fmla="*/ 2229639 h 2237474"/>
              <a:gd name="connsiteX134" fmla="*/ 1195347 w 12192000"/>
              <a:gd name="connsiteY134" fmla="*/ 2212354 h 2237474"/>
              <a:gd name="connsiteX135" fmla="*/ 970251 w 12192000"/>
              <a:gd name="connsiteY135" fmla="*/ 2221029 h 2237474"/>
              <a:gd name="connsiteX136" fmla="*/ 812914 w 12192000"/>
              <a:gd name="connsiteY136" fmla="*/ 2210095 h 2237474"/>
              <a:gd name="connsiteX137" fmla="*/ 776382 w 12192000"/>
              <a:gd name="connsiteY137" fmla="*/ 2204512 h 2237474"/>
              <a:gd name="connsiteX138" fmla="*/ 597225 w 12192000"/>
              <a:gd name="connsiteY138" fmla="*/ 2180999 h 2237474"/>
              <a:gd name="connsiteX139" fmla="*/ 520671 w 12192000"/>
              <a:gd name="connsiteY139" fmla="*/ 2180980 h 2237474"/>
              <a:gd name="connsiteX140" fmla="*/ 515024 w 12192000"/>
              <a:gd name="connsiteY140" fmla="*/ 2179258 h 2237474"/>
              <a:gd name="connsiteX141" fmla="*/ 413835 w 12192000"/>
              <a:gd name="connsiteY141" fmla="*/ 2156783 h 2237474"/>
              <a:gd name="connsiteX142" fmla="*/ 376513 w 12192000"/>
              <a:gd name="connsiteY142" fmla="*/ 2154014 h 2237474"/>
              <a:gd name="connsiteX143" fmla="*/ 273386 w 12192000"/>
              <a:gd name="connsiteY143" fmla="*/ 2142551 h 2237474"/>
              <a:gd name="connsiteX144" fmla="*/ 169207 w 12192000"/>
              <a:gd name="connsiteY144" fmla="*/ 2128100 h 2237474"/>
              <a:gd name="connsiteX145" fmla="*/ 77641 w 12192000"/>
              <a:gd name="connsiteY145" fmla="*/ 2126835 h 2237474"/>
              <a:gd name="connsiteX146" fmla="*/ 37645 w 12192000"/>
              <a:gd name="connsiteY146" fmla="*/ 2115401 h 2237474"/>
              <a:gd name="connsiteX147" fmla="*/ 4572 w 12192000"/>
              <a:gd name="connsiteY147" fmla="*/ 2111091 h 2237474"/>
              <a:gd name="connsiteX148" fmla="*/ 0 w 12192000"/>
              <a:gd name="connsiteY148" fmla="*/ 2110468 h 2237474"/>
              <a:gd name="connsiteX149" fmla="*/ 0 w 12192000"/>
              <a:gd name="connsiteY149"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20512 w 12192000"/>
              <a:gd name="connsiteY6" fmla="*/ 745392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46594 w 12192000"/>
              <a:gd name="connsiteY12" fmla="*/ 765069 h 2237474"/>
              <a:gd name="connsiteX13" fmla="*/ 10739478 w 12192000"/>
              <a:gd name="connsiteY13" fmla="*/ 776841 h 2237474"/>
              <a:gd name="connsiteX14" fmla="*/ 10458762 w 12192000"/>
              <a:gd name="connsiteY14" fmla="*/ 755400 h 2237474"/>
              <a:gd name="connsiteX15" fmla="*/ 10211200 w 12192000"/>
              <a:gd name="connsiteY15" fmla="*/ 767513 h 2237474"/>
              <a:gd name="connsiteX16" fmla="*/ 10167995 w 12192000"/>
              <a:gd name="connsiteY16" fmla="*/ 760843 h 2237474"/>
              <a:gd name="connsiteX17" fmla="*/ 9997044 w 12192000"/>
              <a:gd name="connsiteY17" fmla="*/ 780129 h 2237474"/>
              <a:gd name="connsiteX18" fmla="*/ 9943887 w 12192000"/>
              <a:gd name="connsiteY18" fmla="*/ 804141 h 2237474"/>
              <a:gd name="connsiteX19" fmla="*/ 9918248 w 12192000"/>
              <a:gd name="connsiteY19" fmla="*/ 816628 h 2237474"/>
              <a:gd name="connsiteX20" fmla="*/ 9767091 w 12192000"/>
              <a:gd name="connsiteY20" fmla="*/ 870550 h 2237474"/>
              <a:gd name="connsiteX21" fmla="*/ 9683005 w 12192000"/>
              <a:gd name="connsiteY21" fmla="*/ 894128 h 2237474"/>
              <a:gd name="connsiteX22" fmla="*/ 9594438 w 12192000"/>
              <a:gd name="connsiteY22" fmla="*/ 919051 h 2237474"/>
              <a:gd name="connsiteX23" fmla="*/ 9544189 w 12192000"/>
              <a:gd name="connsiteY23" fmla="*/ 938966 h 2237474"/>
              <a:gd name="connsiteX24" fmla="*/ 9500499 w 12192000"/>
              <a:gd name="connsiteY24" fmla="*/ 954680 h 2237474"/>
              <a:gd name="connsiteX25" fmla="*/ 9428195 w 12192000"/>
              <a:gd name="connsiteY25" fmla="*/ 986225 h 2237474"/>
              <a:gd name="connsiteX26" fmla="*/ 9410017 w 12192000"/>
              <a:gd name="connsiteY26" fmla="*/ 993931 h 2237474"/>
              <a:gd name="connsiteX27" fmla="*/ 9392919 w 12192000"/>
              <a:gd name="connsiteY27" fmla="*/ 994656 h 2237474"/>
              <a:gd name="connsiteX28" fmla="*/ 9268019 w 12192000"/>
              <a:gd name="connsiteY28" fmla="*/ 1007442 h 2237474"/>
              <a:gd name="connsiteX29" fmla="*/ 9234662 w 12192000"/>
              <a:gd name="connsiteY29" fmla="*/ 1023056 h 2237474"/>
              <a:gd name="connsiteX30" fmla="*/ 9181033 w 12192000"/>
              <a:gd name="connsiteY30" fmla="*/ 1037921 h 2237474"/>
              <a:gd name="connsiteX31" fmla="*/ 9155969 w 12192000"/>
              <a:gd name="connsiteY31" fmla="*/ 1046804 h 2237474"/>
              <a:gd name="connsiteX32" fmla="*/ 9133985 w 12192000"/>
              <a:gd name="connsiteY32" fmla="*/ 1046450 h 2237474"/>
              <a:gd name="connsiteX33" fmla="*/ 9003462 w 12192000"/>
              <a:gd name="connsiteY33" fmla="*/ 1042406 h 2237474"/>
              <a:gd name="connsiteX34" fmla="*/ 8968445 w 12192000"/>
              <a:gd name="connsiteY34" fmla="*/ 1052169 h 2237474"/>
              <a:gd name="connsiteX35" fmla="*/ 8886001 w 12192000"/>
              <a:gd name="connsiteY35" fmla="*/ 1067468 h 2237474"/>
              <a:gd name="connsiteX36" fmla="*/ 8838610 w 12192000"/>
              <a:gd name="connsiteY36" fmla="*/ 1075091 h 2237474"/>
              <a:gd name="connsiteX37" fmla="*/ 8750383 w 12192000"/>
              <a:gd name="connsiteY37" fmla="*/ 1097387 h 2237474"/>
              <a:gd name="connsiteX38" fmla="*/ 8665605 w 12192000"/>
              <a:gd name="connsiteY38" fmla="*/ 1110791 h 2237474"/>
              <a:gd name="connsiteX39" fmla="*/ 8584946 w 12192000"/>
              <a:gd name="connsiteY39" fmla="*/ 1135226 h 2237474"/>
              <a:gd name="connsiteX40" fmla="*/ 8419755 w 12192000"/>
              <a:gd name="connsiteY40" fmla="*/ 1216260 h 2237474"/>
              <a:gd name="connsiteX41" fmla="*/ 8411626 w 12192000"/>
              <a:gd name="connsiteY41" fmla="*/ 1214397 h 2237474"/>
              <a:gd name="connsiteX42" fmla="*/ 8363469 w 12192000"/>
              <a:gd name="connsiteY42" fmla="*/ 1246658 h 2237474"/>
              <a:gd name="connsiteX43" fmla="*/ 8275497 w 12192000"/>
              <a:gd name="connsiteY43" fmla="*/ 1264396 h 2237474"/>
              <a:gd name="connsiteX44" fmla="*/ 8206287 w 12192000"/>
              <a:gd name="connsiteY44" fmla="*/ 1273060 h 2237474"/>
              <a:gd name="connsiteX45" fmla="*/ 8139997 w 12192000"/>
              <a:gd name="connsiteY45" fmla="*/ 1282713 h 2237474"/>
              <a:gd name="connsiteX46" fmla="*/ 8074238 w 12192000"/>
              <a:gd name="connsiteY46" fmla="*/ 1301895 h 2237474"/>
              <a:gd name="connsiteX47" fmla="*/ 7942099 w 12192000"/>
              <a:gd name="connsiteY47" fmla="*/ 1336332 h 2237474"/>
              <a:gd name="connsiteX48" fmla="*/ 7902328 w 12192000"/>
              <a:gd name="connsiteY48" fmla="*/ 1345865 h 2237474"/>
              <a:gd name="connsiteX49" fmla="*/ 7840612 w 12192000"/>
              <a:gd name="connsiteY49" fmla="*/ 1369373 h 2237474"/>
              <a:gd name="connsiteX50" fmla="*/ 7786819 w 12192000"/>
              <a:gd name="connsiteY50" fmla="*/ 1378970 h 2237474"/>
              <a:gd name="connsiteX51" fmla="*/ 7548172 w 12192000"/>
              <a:gd name="connsiteY51" fmla="*/ 1417460 h 2237474"/>
              <a:gd name="connsiteX52" fmla="*/ 7483437 w 12192000"/>
              <a:gd name="connsiteY52" fmla="*/ 1478152 h 2237474"/>
              <a:gd name="connsiteX53" fmla="*/ 7377870 w 12192000"/>
              <a:gd name="connsiteY53" fmla="*/ 1523319 h 2237474"/>
              <a:gd name="connsiteX54" fmla="*/ 7230737 w 12192000"/>
              <a:gd name="connsiteY54" fmla="*/ 1562633 h 2237474"/>
              <a:gd name="connsiteX55" fmla="*/ 7224458 w 12192000"/>
              <a:gd name="connsiteY55" fmla="*/ 1573008 h 2237474"/>
              <a:gd name="connsiteX56" fmla="*/ 7183121 w 12192000"/>
              <a:gd name="connsiteY56" fmla="*/ 1595162 h 2237474"/>
              <a:gd name="connsiteX57" fmla="*/ 7164601 w 12192000"/>
              <a:gd name="connsiteY57" fmla="*/ 1606490 h 2237474"/>
              <a:gd name="connsiteX58" fmla="*/ 7031309 w 12192000"/>
              <a:gd name="connsiteY58" fmla="*/ 1619451 h 2237474"/>
              <a:gd name="connsiteX59" fmla="*/ 6900177 w 12192000"/>
              <a:gd name="connsiteY59" fmla="*/ 1636016 h 2237474"/>
              <a:gd name="connsiteX60" fmla="*/ 6795372 w 12192000"/>
              <a:gd name="connsiteY60" fmla="*/ 1644845 h 2237474"/>
              <a:gd name="connsiteX61" fmla="*/ 6692251 w 12192000"/>
              <a:gd name="connsiteY61" fmla="*/ 1656357 h 2237474"/>
              <a:gd name="connsiteX62" fmla="*/ 6655235 w 12192000"/>
              <a:gd name="connsiteY62" fmla="*/ 1661869 h 2237474"/>
              <a:gd name="connsiteX63" fmla="*/ 6554894 w 12192000"/>
              <a:gd name="connsiteY63" fmla="*/ 1664428 h 2237474"/>
              <a:gd name="connsiteX64" fmla="*/ 6516595 w 12192000"/>
              <a:gd name="connsiteY64" fmla="*/ 1667475 h 2237474"/>
              <a:gd name="connsiteX65" fmla="*/ 6508541 w 12192000"/>
              <a:gd name="connsiteY65" fmla="*/ 1668757 h 2237474"/>
              <a:gd name="connsiteX66" fmla="*/ 6471012 w 12192000"/>
              <a:gd name="connsiteY66" fmla="*/ 1678604 h 2237474"/>
              <a:gd name="connsiteX67" fmla="*/ 6364035 w 12192000"/>
              <a:gd name="connsiteY67" fmla="*/ 1667683 h 2237474"/>
              <a:gd name="connsiteX68" fmla="*/ 6280959 w 12192000"/>
              <a:gd name="connsiteY68" fmla="*/ 1689329 h 2237474"/>
              <a:gd name="connsiteX69" fmla="*/ 6243319 w 12192000"/>
              <a:gd name="connsiteY69" fmla="*/ 1695560 h 2237474"/>
              <a:gd name="connsiteX70" fmla="*/ 6098321 w 12192000"/>
              <a:gd name="connsiteY70" fmla="*/ 1721646 h 2237474"/>
              <a:gd name="connsiteX71" fmla="*/ 5880652 w 12192000"/>
              <a:gd name="connsiteY71" fmla="*/ 1779643 h 2237474"/>
              <a:gd name="connsiteX72" fmla="*/ 5785959 w 12192000"/>
              <a:gd name="connsiteY72" fmla="*/ 1775307 h 2237474"/>
              <a:gd name="connsiteX73" fmla="*/ 5643534 w 12192000"/>
              <a:gd name="connsiteY73" fmla="*/ 1802919 h 2237474"/>
              <a:gd name="connsiteX74" fmla="*/ 5518799 w 12192000"/>
              <a:gd name="connsiteY74" fmla="*/ 1818312 h 2237474"/>
              <a:gd name="connsiteX75" fmla="*/ 5505014 w 12192000"/>
              <a:gd name="connsiteY75" fmla="*/ 1819259 h 2237474"/>
              <a:gd name="connsiteX76" fmla="*/ 5453307 w 12192000"/>
              <a:gd name="connsiteY76" fmla="*/ 1815450 h 2237474"/>
              <a:gd name="connsiteX77" fmla="*/ 5221533 w 12192000"/>
              <a:gd name="connsiteY77" fmla="*/ 1846950 h 2237474"/>
              <a:gd name="connsiteX78" fmla="*/ 5149802 w 12192000"/>
              <a:gd name="connsiteY78" fmla="*/ 1844846 h 2237474"/>
              <a:gd name="connsiteX79" fmla="*/ 5114927 w 12192000"/>
              <a:gd name="connsiteY79" fmla="*/ 1847827 h 2237474"/>
              <a:gd name="connsiteX80" fmla="*/ 5108970 w 12192000"/>
              <a:gd name="connsiteY80" fmla="*/ 1847935 h 2237474"/>
              <a:gd name="connsiteX81" fmla="*/ 5067961 w 12192000"/>
              <a:gd name="connsiteY81" fmla="*/ 1845917 h 2237474"/>
              <a:gd name="connsiteX82" fmla="*/ 5007075 w 12192000"/>
              <a:gd name="connsiteY82" fmla="*/ 1838626 h 2237474"/>
              <a:gd name="connsiteX83" fmla="*/ 4944087 w 12192000"/>
              <a:gd name="connsiteY83" fmla="*/ 1823332 h 2237474"/>
              <a:gd name="connsiteX84" fmla="*/ 4907662 w 12192000"/>
              <a:gd name="connsiteY84" fmla="*/ 1816900 h 2237474"/>
              <a:gd name="connsiteX85" fmla="*/ 4882386 w 12192000"/>
              <a:gd name="connsiteY85" fmla="*/ 1809844 h 2237474"/>
              <a:gd name="connsiteX86" fmla="*/ 4811440 w 12192000"/>
              <a:gd name="connsiteY86" fmla="*/ 1804655 h 2237474"/>
              <a:gd name="connsiteX87" fmla="*/ 4691075 w 12192000"/>
              <a:gd name="connsiteY87" fmla="*/ 1801389 h 2237474"/>
              <a:gd name="connsiteX88" fmla="*/ 4640313 w 12192000"/>
              <a:gd name="connsiteY88" fmla="*/ 1784307 h 2237474"/>
              <a:gd name="connsiteX89" fmla="*/ 4536503 w 12192000"/>
              <a:gd name="connsiteY89" fmla="*/ 1785334 h 2237474"/>
              <a:gd name="connsiteX90" fmla="*/ 4513724 w 12192000"/>
              <a:gd name="connsiteY90" fmla="*/ 1791996 h 2237474"/>
              <a:gd name="connsiteX91" fmla="*/ 4459810 w 12192000"/>
              <a:gd name="connsiteY91" fmla="*/ 1797886 h 2237474"/>
              <a:gd name="connsiteX92" fmla="*/ 4379064 w 12192000"/>
              <a:gd name="connsiteY92" fmla="*/ 1817177 h 2237474"/>
              <a:gd name="connsiteX93" fmla="*/ 4290981 w 12192000"/>
              <a:gd name="connsiteY93" fmla="*/ 1839677 h 2237474"/>
              <a:gd name="connsiteX94" fmla="*/ 4238372 w 12192000"/>
              <a:gd name="connsiteY94" fmla="*/ 1851480 h 2237474"/>
              <a:gd name="connsiteX95" fmla="*/ 4232517 w 12192000"/>
              <a:gd name="connsiteY95" fmla="*/ 1852567 h 2237474"/>
              <a:gd name="connsiteX96" fmla="*/ 4191732 w 12192000"/>
              <a:gd name="connsiteY96" fmla="*/ 1857328 h 2237474"/>
              <a:gd name="connsiteX97" fmla="*/ 4065532 w 12192000"/>
              <a:gd name="connsiteY97" fmla="*/ 1855477 h 2237474"/>
              <a:gd name="connsiteX98" fmla="*/ 4028460 w 12192000"/>
              <a:gd name="connsiteY98" fmla="*/ 1855137 h 2237474"/>
              <a:gd name="connsiteX99" fmla="*/ 4002267 w 12192000"/>
              <a:gd name="connsiteY99" fmla="*/ 1852352 h 2237474"/>
              <a:gd name="connsiteX100" fmla="*/ 3931396 w 12192000"/>
              <a:gd name="connsiteY100" fmla="*/ 1858915 h 2237474"/>
              <a:gd name="connsiteX101" fmla="*/ 3812162 w 12192000"/>
              <a:gd name="connsiteY101" fmla="*/ 1875501 h 2237474"/>
              <a:gd name="connsiteX102" fmla="*/ 3758105 w 12192000"/>
              <a:gd name="connsiteY102" fmla="*/ 1871856 h 2237474"/>
              <a:gd name="connsiteX103" fmla="*/ 3715896 w 12192000"/>
              <a:gd name="connsiteY103" fmla="*/ 1881552 h 2237474"/>
              <a:gd name="connsiteX104" fmla="*/ 3567259 w 12192000"/>
              <a:gd name="connsiteY104" fmla="*/ 1893482 h 2237474"/>
              <a:gd name="connsiteX105" fmla="*/ 3405770 w 12192000"/>
              <a:gd name="connsiteY105" fmla="*/ 1904591 h 2237474"/>
              <a:gd name="connsiteX106" fmla="*/ 3280097 w 12192000"/>
              <a:gd name="connsiteY106" fmla="*/ 1919610 h 2237474"/>
              <a:gd name="connsiteX107" fmla="*/ 3009910 w 12192000"/>
              <a:gd name="connsiteY107" fmla="*/ 1957866 h 2237474"/>
              <a:gd name="connsiteX108" fmla="*/ 2995934 w 12192000"/>
              <a:gd name="connsiteY108" fmla="*/ 1967085 h 2237474"/>
              <a:gd name="connsiteX109" fmla="*/ 2942858 w 12192000"/>
              <a:gd name="connsiteY109" fmla="*/ 1981367 h 2237474"/>
              <a:gd name="connsiteX110" fmla="*/ 2875436 w 12192000"/>
              <a:gd name="connsiteY110" fmla="*/ 1996977 h 2237474"/>
              <a:gd name="connsiteX111" fmla="*/ 2874892 w 12192000"/>
              <a:gd name="connsiteY111" fmla="*/ 1996085 h 2237474"/>
              <a:gd name="connsiteX112" fmla="*/ 2843662 w 12192000"/>
              <a:gd name="connsiteY112" fmla="*/ 1992498 h 2237474"/>
              <a:gd name="connsiteX113" fmla="*/ 2718916 w 12192000"/>
              <a:gd name="connsiteY113" fmla="*/ 1990867 h 2237474"/>
              <a:gd name="connsiteX114" fmla="*/ 2713522 w 12192000"/>
              <a:gd name="connsiteY114" fmla="*/ 1990173 h 2237474"/>
              <a:gd name="connsiteX115" fmla="*/ 2578178 w 12192000"/>
              <a:gd name="connsiteY115" fmla="*/ 1990531 h 2237474"/>
              <a:gd name="connsiteX116" fmla="*/ 2476147 w 12192000"/>
              <a:gd name="connsiteY116" fmla="*/ 1998305 h 2237474"/>
              <a:gd name="connsiteX117" fmla="*/ 2373568 w 12192000"/>
              <a:gd name="connsiteY117" fmla="*/ 2003219 h 2237474"/>
              <a:gd name="connsiteX118" fmla="*/ 2287219 w 12192000"/>
              <a:gd name="connsiteY118" fmla="*/ 1998750 h 2237474"/>
              <a:gd name="connsiteX119" fmla="*/ 2243069 w 12192000"/>
              <a:gd name="connsiteY119" fmla="*/ 2005321 h 2237474"/>
              <a:gd name="connsiteX120" fmla="*/ 2164831 w 12192000"/>
              <a:gd name="connsiteY120" fmla="*/ 2010143 h 2237474"/>
              <a:gd name="connsiteX121" fmla="*/ 2085228 w 12192000"/>
              <a:gd name="connsiteY121" fmla="*/ 2046431 h 2237474"/>
              <a:gd name="connsiteX122" fmla="*/ 2058061 w 12192000"/>
              <a:gd name="connsiteY122" fmla="*/ 2047942 h 2237474"/>
              <a:gd name="connsiteX123" fmla="*/ 2042244 w 12192000"/>
              <a:gd name="connsiteY123" fmla="*/ 2055560 h 2237474"/>
              <a:gd name="connsiteX124" fmla="*/ 1877728 w 12192000"/>
              <a:gd name="connsiteY124" fmla="*/ 2101004 h 2237474"/>
              <a:gd name="connsiteX125" fmla="*/ 1759056 w 12192000"/>
              <a:gd name="connsiteY125" fmla="*/ 2125608 h 2237474"/>
              <a:gd name="connsiteX126" fmla="*/ 1637948 w 12192000"/>
              <a:gd name="connsiteY126" fmla="*/ 2172597 h 2237474"/>
              <a:gd name="connsiteX127" fmla="*/ 1434549 w 12192000"/>
              <a:gd name="connsiteY127" fmla="*/ 2234522 h 2237474"/>
              <a:gd name="connsiteX128" fmla="*/ 1398481 w 12192000"/>
              <a:gd name="connsiteY128" fmla="*/ 2237074 h 2237474"/>
              <a:gd name="connsiteX129" fmla="*/ 1398407 w 12192000"/>
              <a:gd name="connsiteY129" fmla="*/ 2237095 h 2237474"/>
              <a:gd name="connsiteX130" fmla="*/ 1370962 w 12192000"/>
              <a:gd name="connsiteY130" fmla="*/ 2237474 h 2237474"/>
              <a:gd name="connsiteX131" fmla="*/ 1356367 w 12192000"/>
              <a:gd name="connsiteY131" fmla="*/ 2235089 h 2237474"/>
              <a:gd name="connsiteX132" fmla="*/ 1279765 w 12192000"/>
              <a:gd name="connsiteY132" fmla="*/ 2229639 h 2237474"/>
              <a:gd name="connsiteX133" fmla="*/ 1195347 w 12192000"/>
              <a:gd name="connsiteY133" fmla="*/ 2212354 h 2237474"/>
              <a:gd name="connsiteX134" fmla="*/ 970251 w 12192000"/>
              <a:gd name="connsiteY134" fmla="*/ 2221029 h 2237474"/>
              <a:gd name="connsiteX135" fmla="*/ 812914 w 12192000"/>
              <a:gd name="connsiteY135" fmla="*/ 2210095 h 2237474"/>
              <a:gd name="connsiteX136" fmla="*/ 776382 w 12192000"/>
              <a:gd name="connsiteY136" fmla="*/ 2204512 h 2237474"/>
              <a:gd name="connsiteX137" fmla="*/ 597225 w 12192000"/>
              <a:gd name="connsiteY137" fmla="*/ 2180999 h 2237474"/>
              <a:gd name="connsiteX138" fmla="*/ 520671 w 12192000"/>
              <a:gd name="connsiteY138" fmla="*/ 2180980 h 2237474"/>
              <a:gd name="connsiteX139" fmla="*/ 515024 w 12192000"/>
              <a:gd name="connsiteY139" fmla="*/ 2179258 h 2237474"/>
              <a:gd name="connsiteX140" fmla="*/ 413835 w 12192000"/>
              <a:gd name="connsiteY140" fmla="*/ 2156783 h 2237474"/>
              <a:gd name="connsiteX141" fmla="*/ 376513 w 12192000"/>
              <a:gd name="connsiteY141" fmla="*/ 2154014 h 2237474"/>
              <a:gd name="connsiteX142" fmla="*/ 273386 w 12192000"/>
              <a:gd name="connsiteY142" fmla="*/ 2142551 h 2237474"/>
              <a:gd name="connsiteX143" fmla="*/ 169207 w 12192000"/>
              <a:gd name="connsiteY143" fmla="*/ 2128100 h 2237474"/>
              <a:gd name="connsiteX144" fmla="*/ 77641 w 12192000"/>
              <a:gd name="connsiteY144" fmla="*/ 2126835 h 2237474"/>
              <a:gd name="connsiteX145" fmla="*/ 37645 w 12192000"/>
              <a:gd name="connsiteY145" fmla="*/ 2115401 h 2237474"/>
              <a:gd name="connsiteX146" fmla="*/ 4572 w 12192000"/>
              <a:gd name="connsiteY146" fmla="*/ 2111091 h 2237474"/>
              <a:gd name="connsiteX147" fmla="*/ 0 w 12192000"/>
              <a:gd name="connsiteY147" fmla="*/ 2110468 h 2237474"/>
              <a:gd name="connsiteX148" fmla="*/ 0 w 12192000"/>
              <a:gd name="connsiteY148"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20512 w 12192000"/>
              <a:gd name="connsiteY6" fmla="*/ 745392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46594 w 12192000"/>
              <a:gd name="connsiteY12" fmla="*/ 765069 h 2237474"/>
              <a:gd name="connsiteX13" fmla="*/ 10739478 w 12192000"/>
              <a:gd name="connsiteY13" fmla="*/ 776841 h 2237474"/>
              <a:gd name="connsiteX14" fmla="*/ 10458762 w 12192000"/>
              <a:gd name="connsiteY14" fmla="*/ 755400 h 2237474"/>
              <a:gd name="connsiteX15" fmla="*/ 10211200 w 12192000"/>
              <a:gd name="connsiteY15" fmla="*/ 767513 h 2237474"/>
              <a:gd name="connsiteX16" fmla="*/ 10167995 w 12192000"/>
              <a:gd name="connsiteY16" fmla="*/ 760843 h 2237474"/>
              <a:gd name="connsiteX17" fmla="*/ 9997044 w 12192000"/>
              <a:gd name="connsiteY17" fmla="*/ 780129 h 2237474"/>
              <a:gd name="connsiteX18" fmla="*/ 9943887 w 12192000"/>
              <a:gd name="connsiteY18" fmla="*/ 804141 h 2237474"/>
              <a:gd name="connsiteX19" fmla="*/ 9918248 w 12192000"/>
              <a:gd name="connsiteY19" fmla="*/ 816628 h 2237474"/>
              <a:gd name="connsiteX20" fmla="*/ 9767091 w 12192000"/>
              <a:gd name="connsiteY20" fmla="*/ 870550 h 2237474"/>
              <a:gd name="connsiteX21" fmla="*/ 9683005 w 12192000"/>
              <a:gd name="connsiteY21" fmla="*/ 894128 h 2237474"/>
              <a:gd name="connsiteX22" fmla="*/ 9594438 w 12192000"/>
              <a:gd name="connsiteY22" fmla="*/ 919051 h 2237474"/>
              <a:gd name="connsiteX23" fmla="*/ 9544189 w 12192000"/>
              <a:gd name="connsiteY23" fmla="*/ 938966 h 2237474"/>
              <a:gd name="connsiteX24" fmla="*/ 9500499 w 12192000"/>
              <a:gd name="connsiteY24" fmla="*/ 954680 h 2237474"/>
              <a:gd name="connsiteX25" fmla="*/ 9428195 w 12192000"/>
              <a:gd name="connsiteY25" fmla="*/ 986225 h 2237474"/>
              <a:gd name="connsiteX26" fmla="*/ 9410017 w 12192000"/>
              <a:gd name="connsiteY26" fmla="*/ 993931 h 2237474"/>
              <a:gd name="connsiteX27" fmla="*/ 9392919 w 12192000"/>
              <a:gd name="connsiteY27" fmla="*/ 994656 h 2237474"/>
              <a:gd name="connsiteX28" fmla="*/ 9268019 w 12192000"/>
              <a:gd name="connsiteY28" fmla="*/ 1007442 h 2237474"/>
              <a:gd name="connsiteX29" fmla="*/ 9234662 w 12192000"/>
              <a:gd name="connsiteY29" fmla="*/ 1023056 h 2237474"/>
              <a:gd name="connsiteX30" fmla="*/ 9181033 w 12192000"/>
              <a:gd name="connsiteY30" fmla="*/ 1037921 h 2237474"/>
              <a:gd name="connsiteX31" fmla="*/ 9155969 w 12192000"/>
              <a:gd name="connsiteY31" fmla="*/ 1046804 h 2237474"/>
              <a:gd name="connsiteX32" fmla="*/ 9133985 w 12192000"/>
              <a:gd name="connsiteY32" fmla="*/ 1046450 h 2237474"/>
              <a:gd name="connsiteX33" fmla="*/ 9003462 w 12192000"/>
              <a:gd name="connsiteY33" fmla="*/ 1042406 h 2237474"/>
              <a:gd name="connsiteX34" fmla="*/ 8968445 w 12192000"/>
              <a:gd name="connsiteY34" fmla="*/ 1052169 h 2237474"/>
              <a:gd name="connsiteX35" fmla="*/ 8886001 w 12192000"/>
              <a:gd name="connsiteY35" fmla="*/ 1067468 h 2237474"/>
              <a:gd name="connsiteX36" fmla="*/ 8838610 w 12192000"/>
              <a:gd name="connsiteY36" fmla="*/ 1075091 h 2237474"/>
              <a:gd name="connsiteX37" fmla="*/ 8750383 w 12192000"/>
              <a:gd name="connsiteY37" fmla="*/ 1097387 h 2237474"/>
              <a:gd name="connsiteX38" fmla="*/ 8665605 w 12192000"/>
              <a:gd name="connsiteY38" fmla="*/ 1110791 h 2237474"/>
              <a:gd name="connsiteX39" fmla="*/ 8584946 w 12192000"/>
              <a:gd name="connsiteY39" fmla="*/ 1135226 h 2237474"/>
              <a:gd name="connsiteX40" fmla="*/ 8419755 w 12192000"/>
              <a:gd name="connsiteY40" fmla="*/ 1216260 h 2237474"/>
              <a:gd name="connsiteX41" fmla="*/ 8411626 w 12192000"/>
              <a:gd name="connsiteY41" fmla="*/ 1214397 h 2237474"/>
              <a:gd name="connsiteX42" fmla="*/ 8363469 w 12192000"/>
              <a:gd name="connsiteY42" fmla="*/ 1246658 h 2237474"/>
              <a:gd name="connsiteX43" fmla="*/ 8275497 w 12192000"/>
              <a:gd name="connsiteY43" fmla="*/ 1264396 h 2237474"/>
              <a:gd name="connsiteX44" fmla="*/ 8206287 w 12192000"/>
              <a:gd name="connsiteY44" fmla="*/ 1273060 h 2237474"/>
              <a:gd name="connsiteX45" fmla="*/ 8139997 w 12192000"/>
              <a:gd name="connsiteY45" fmla="*/ 1282713 h 2237474"/>
              <a:gd name="connsiteX46" fmla="*/ 8074238 w 12192000"/>
              <a:gd name="connsiteY46" fmla="*/ 1301895 h 2237474"/>
              <a:gd name="connsiteX47" fmla="*/ 7942099 w 12192000"/>
              <a:gd name="connsiteY47" fmla="*/ 1336332 h 2237474"/>
              <a:gd name="connsiteX48" fmla="*/ 7902328 w 12192000"/>
              <a:gd name="connsiteY48" fmla="*/ 1345865 h 2237474"/>
              <a:gd name="connsiteX49" fmla="*/ 7840612 w 12192000"/>
              <a:gd name="connsiteY49" fmla="*/ 1369373 h 2237474"/>
              <a:gd name="connsiteX50" fmla="*/ 7786819 w 12192000"/>
              <a:gd name="connsiteY50" fmla="*/ 1378970 h 2237474"/>
              <a:gd name="connsiteX51" fmla="*/ 7548172 w 12192000"/>
              <a:gd name="connsiteY51" fmla="*/ 1417460 h 2237474"/>
              <a:gd name="connsiteX52" fmla="*/ 7483437 w 12192000"/>
              <a:gd name="connsiteY52" fmla="*/ 1478152 h 2237474"/>
              <a:gd name="connsiteX53" fmla="*/ 7377870 w 12192000"/>
              <a:gd name="connsiteY53" fmla="*/ 1523319 h 2237474"/>
              <a:gd name="connsiteX54" fmla="*/ 7230737 w 12192000"/>
              <a:gd name="connsiteY54" fmla="*/ 1562633 h 2237474"/>
              <a:gd name="connsiteX55" fmla="*/ 7224458 w 12192000"/>
              <a:gd name="connsiteY55" fmla="*/ 1573008 h 2237474"/>
              <a:gd name="connsiteX56" fmla="*/ 7183121 w 12192000"/>
              <a:gd name="connsiteY56" fmla="*/ 1595162 h 2237474"/>
              <a:gd name="connsiteX57" fmla="*/ 7164601 w 12192000"/>
              <a:gd name="connsiteY57" fmla="*/ 1606490 h 2237474"/>
              <a:gd name="connsiteX58" fmla="*/ 7031309 w 12192000"/>
              <a:gd name="connsiteY58" fmla="*/ 1619451 h 2237474"/>
              <a:gd name="connsiteX59" fmla="*/ 6900177 w 12192000"/>
              <a:gd name="connsiteY59" fmla="*/ 1636016 h 2237474"/>
              <a:gd name="connsiteX60" fmla="*/ 6795372 w 12192000"/>
              <a:gd name="connsiteY60" fmla="*/ 1644845 h 2237474"/>
              <a:gd name="connsiteX61" fmla="*/ 6692251 w 12192000"/>
              <a:gd name="connsiteY61" fmla="*/ 1656357 h 2237474"/>
              <a:gd name="connsiteX62" fmla="*/ 6655235 w 12192000"/>
              <a:gd name="connsiteY62" fmla="*/ 1661869 h 2237474"/>
              <a:gd name="connsiteX63" fmla="*/ 6554894 w 12192000"/>
              <a:gd name="connsiteY63" fmla="*/ 1664428 h 2237474"/>
              <a:gd name="connsiteX64" fmla="*/ 6516595 w 12192000"/>
              <a:gd name="connsiteY64" fmla="*/ 1667475 h 2237474"/>
              <a:gd name="connsiteX65" fmla="*/ 6508541 w 12192000"/>
              <a:gd name="connsiteY65" fmla="*/ 1668757 h 2237474"/>
              <a:gd name="connsiteX66" fmla="*/ 6471012 w 12192000"/>
              <a:gd name="connsiteY66" fmla="*/ 1678604 h 2237474"/>
              <a:gd name="connsiteX67" fmla="*/ 6364035 w 12192000"/>
              <a:gd name="connsiteY67" fmla="*/ 1667683 h 2237474"/>
              <a:gd name="connsiteX68" fmla="*/ 6280959 w 12192000"/>
              <a:gd name="connsiteY68" fmla="*/ 1689329 h 2237474"/>
              <a:gd name="connsiteX69" fmla="*/ 6243319 w 12192000"/>
              <a:gd name="connsiteY69" fmla="*/ 1695560 h 2237474"/>
              <a:gd name="connsiteX70" fmla="*/ 6098321 w 12192000"/>
              <a:gd name="connsiteY70" fmla="*/ 1721646 h 2237474"/>
              <a:gd name="connsiteX71" fmla="*/ 5880652 w 12192000"/>
              <a:gd name="connsiteY71" fmla="*/ 1779643 h 2237474"/>
              <a:gd name="connsiteX72" fmla="*/ 5785959 w 12192000"/>
              <a:gd name="connsiteY72" fmla="*/ 1775307 h 2237474"/>
              <a:gd name="connsiteX73" fmla="*/ 5643534 w 12192000"/>
              <a:gd name="connsiteY73" fmla="*/ 1802919 h 2237474"/>
              <a:gd name="connsiteX74" fmla="*/ 5518799 w 12192000"/>
              <a:gd name="connsiteY74" fmla="*/ 1818312 h 2237474"/>
              <a:gd name="connsiteX75" fmla="*/ 5505014 w 12192000"/>
              <a:gd name="connsiteY75" fmla="*/ 1819259 h 2237474"/>
              <a:gd name="connsiteX76" fmla="*/ 5453307 w 12192000"/>
              <a:gd name="connsiteY76" fmla="*/ 1815450 h 2237474"/>
              <a:gd name="connsiteX77" fmla="*/ 5221533 w 12192000"/>
              <a:gd name="connsiteY77" fmla="*/ 1846950 h 2237474"/>
              <a:gd name="connsiteX78" fmla="*/ 5149802 w 12192000"/>
              <a:gd name="connsiteY78" fmla="*/ 1844846 h 2237474"/>
              <a:gd name="connsiteX79" fmla="*/ 5114927 w 12192000"/>
              <a:gd name="connsiteY79" fmla="*/ 1847827 h 2237474"/>
              <a:gd name="connsiteX80" fmla="*/ 5108970 w 12192000"/>
              <a:gd name="connsiteY80" fmla="*/ 1847935 h 2237474"/>
              <a:gd name="connsiteX81" fmla="*/ 5067961 w 12192000"/>
              <a:gd name="connsiteY81" fmla="*/ 1845917 h 2237474"/>
              <a:gd name="connsiteX82" fmla="*/ 5007075 w 12192000"/>
              <a:gd name="connsiteY82" fmla="*/ 1838626 h 2237474"/>
              <a:gd name="connsiteX83" fmla="*/ 4944087 w 12192000"/>
              <a:gd name="connsiteY83" fmla="*/ 1823332 h 2237474"/>
              <a:gd name="connsiteX84" fmla="*/ 4907662 w 12192000"/>
              <a:gd name="connsiteY84" fmla="*/ 1816900 h 2237474"/>
              <a:gd name="connsiteX85" fmla="*/ 4882386 w 12192000"/>
              <a:gd name="connsiteY85" fmla="*/ 1809844 h 2237474"/>
              <a:gd name="connsiteX86" fmla="*/ 4811440 w 12192000"/>
              <a:gd name="connsiteY86" fmla="*/ 1804655 h 2237474"/>
              <a:gd name="connsiteX87" fmla="*/ 4691075 w 12192000"/>
              <a:gd name="connsiteY87" fmla="*/ 1801389 h 2237474"/>
              <a:gd name="connsiteX88" fmla="*/ 4640313 w 12192000"/>
              <a:gd name="connsiteY88" fmla="*/ 1784307 h 2237474"/>
              <a:gd name="connsiteX89" fmla="*/ 4536503 w 12192000"/>
              <a:gd name="connsiteY89" fmla="*/ 1785334 h 2237474"/>
              <a:gd name="connsiteX90" fmla="*/ 4513724 w 12192000"/>
              <a:gd name="connsiteY90" fmla="*/ 1791996 h 2237474"/>
              <a:gd name="connsiteX91" fmla="*/ 4459810 w 12192000"/>
              <a:gd name="connsiteY91" fmla="*/ 1797886 h 2237474"/>
              <a:gd name="connsiteX92" fmla="*/ 4379064 w 12192000"/>
              <a:gd name="connsiteY92" fmla="*/ 1817177 h 2237474"/>
              <a:gd name="connsiteX93" fmla="*/ 4290981 w 12192000"/>
              <a:gd name="connsiteY93" fmla="*/ 1839677 h 2237474"/>
              <a:gd name="connsiteX94" fmla="*/ 4238372 w 12192000"/>
              <a:gd name="connsiteY94" fmla="*/ 1851480 h 2237474"/>
              <a:gd name="connsiteX95" fmla="*/ 4232517 w 12192000"/>
              <a:gd name="connsiteY95" fmla="*/ 1852567 h 2237474"/>
              <a:gd name="connsiteX96" fmla="*/ 4191732 w 12192000"/>
              <a:gd name="connsiteY96" fmla="*/ 1857328 h 2237474"/>
              <a:gd name="connsiteX97" fmla="*/ 4065532 w 12192000"/>
              <a:gd name="connsiteY97" fmla="*/ 1855477 h 2237474"/>
              <a:gd name="connsiteX98" fmla="*/ 4028460 w 12192000"/>
              <a:gd name="connsiteY98" fmla="*/ 1855137 h 2237474"/>
              <a:gd name="connsiteX99" fmla="*/ 4002267 w 12192000"/>
              <a:gd name="connsiteY99" fmla="*/ 1852352 h 2237474"/>
              <a:gd name="connsiteX100" fmla="*/ 3931396 w 12192000"/>
              <a:gd name="connsiteY100" fmla="*/ 1858915 h 2237474"/>
              <a:gd name="connsiteX101" fmla="*/ 3812162 w 12192000"/>
              <a:gd name="connsiteY101" fmla="*/ 1875501 h 2237474"/>
              <a:gd name="connsiteX102" fmla="*/ 3758105 w 12192000"/>
              <a:gd name="connsiteY102" fmla="*/ 1871856 h 2237474"/>
              <a:gd name="connsiteX103" fmla="*/ 3715896 w 12192000"/>
              <a:gd name="connsiteY103" fmla="*/ 1881552 h 2237474"/>
              <a:gd name="connsiteX104" fmla="*/ 3567259 w 12192000"/>
              <a:gd name="connsiteY104" fmla="*/ 1893482 h 2237474"/>
              <a:gd name="connsiteX105" fmla="*/ 3405770 w 12192000"/>
              <a:gd name="connsiteY105" fmla="*/ 1904591 h 2237474"/>
              <a:gd name="connsiteX106" fmla="*/ 3280097 w 12192000"/>
              <a:gd name="connsiteY106" fmla="*/ 1919610 h 2237474"/>
              <a:gd name="connsiteX107" fmla="*/ 3009910 w 12192000"/>
              <a:gd name="connsiteY107" fmla="*/ 1957866 h 2237474"/>
              <a:gd name="connsiteX108" fmla="*/ 2995934 w 12192000"/>
              <a:gd name="connsiteY108" fmla="*/ 1967085 h 2237474"/>
              <a:gd name="connsiteX109" fmla="*/ 2942858 w 12192000"/>
              <a:gd name="connsiteY109" fmla="*/ 1981367 h 2237474"/>
              <a:gd name="connsiteX110" fmla="*/ 2875436 w 12192000"/>
              <a:gd name="connsiteY110" fmla="*/ 1996977 h 2237474"/>
              <a:gd name="connsiteX111" fmla="*/ 2874892 w 12192000"/>
              <a:gd name="connsiteY111" fmla="*/ 1996085 h 2237474"/>
              <a:gd name="connsiteX112" fmla="*/ 2843662 w 12192000"/>
              <a:gd name="connsiteY112" fmla="*/ 1992498 h 2237474"/>
              <a:gd name="connsiteX113" fmla="*/ 2718916 w 12192000"/>
              <a:gd name="connsiteY113" fmla="*/ 1990867 h 2237474"/>
              <a:gd name="connsiteX114" fmla="*/ 2713522 w 12192000"/>
              <a:gd name="connsiteY114" fmla="*/ 1990173 h 2237474"/>
              <a:gd name="connsiteX115" fmla="*/ 2578178 w 12192000"/>
              <a:gd name="connsiteY115" fmla="*/ 1990531 h 2237474"/>
              <a:gd name="connsiteX116" fmla="*/ 2476147 w 12192000"/>
              <a:gd name="connsiteY116" fmla="*/ 1998305 h 2237474"/>
              <a:gd name="connsiteX117" fmla="*/ 2373568 w 12192000"/>
              <a:gd name="connsiteY117" fmla="*/ 2003219 h 2237474"/>
              <a:gd name="connsiteX118" fmla="*/ 2287219 w 12192000"/>
              <a:gd name="connsiteY118" fmla="*/ 1998750 h 2237474"/>
              <a:gd name="connsiteX119" fmla="*/ 2243069 w 12192000"/>
              <a:gd name="connsiteY119" fmla="*/ 2005321 h 2237474"/>
              <a:gd name="connsiteX120" fmla="*/ 2164831 w 12192000"/>
              <a:gd name="connsiteY120" fmla="*/ 2010143 h 2237474"/>
              <a:gd name="connsiteX121" fmla="*/ 2085228 w 12192000"/>
              <a:gd name="connsiteY121" fmla="*/ 2046431 h 2237474"/>
              <a:gd name="connsiteX122" fmla="*/ 2058061 w 12192000"/>
              <a:gd name="connsiteY122" fmla="*/ 2047942 h 2237474"/>
              <a:gd name="connsiteX123" fmla="*/ 2042244 w 12192000"/>
              <a:gd name="connsiteY123" fmla="*/ 2055560 h 2237474"/>
              <a:gd name="connsiteX124" fmla="*/ 1877728 w 12192000"/>
              <a:gd name="connsiteY124" fmla="*/ 2101004 h 2237474"/>
              <a:gd name="connsiteX125" fmla="*/ 1759056 w 12192000"/>
              <a:gd name="connsiteY125" fmla="*/ 2125608 h 2237474"/>
              <a:gd name="connsiteX126" fmla="*/ 1637948 w 12192000"/>
              <a:gd name="connsiteY126" fmla="*/ 2172597 h 2237474"/>
              <a:gd name="connsiteX127" fmla="*/ 1434549 w 12192000"/>
              <a:gd name="connsiteY127" fmla="*/ 2234522 h 2237474"/>
              <a:gd name="connsiteX128" fmla="*/ 1398481 w 12192000"/>
              <a:gd name="connsiteY128" fmla="*/ 2237074 h 2237474"/>
              <a:gd name="connsiteX129" fmla="*/ 1398407 w 12192000"/>
              <a:gd name="connsiteY129" fmla="*/ 2237095 h 2237474"/>
              <a:gd name="connsiteX130" fmla="*/ 1370962 w 12192000"/>
              <a:gd name="connsiteY130" fmla="*/ 2237474 h 2237474"/>
              <a:gd name="connsiteX131" fmla="*/ 1356367 w 12192000"/>
              <a:gd name="connsiteY131" fmla="*/ 2235089 h 2237474"/>
              <a:gd name="connsiteX132" fmla="*/ 1279765 w 12192000"/>
              <a:gd name="connsiteY132" fmla="*/ 2229639 h 2237474"/>
              <a:gd name="connsiteX133" fmla="*/ 1195347 w 12192000"/>
              <a:gd name="connsiteY133" fmla="*/ 2212354 h 2237474"/>
              <a:gd name="connsiteX134" fmla="*/ 970251 w 12192000"/>
              <a:gd name="connsiteY134" fmla="*/ 2221029 h 2237474"/>
              <a:gd name="connsiteX135" fmla="*/ 812914 w 12192000"/>
              <a:gd name="connsiteY135" fmla="*/ 2210095 h 2237474"/>
              <a:gd name="connsiteX136" fmla="*/ 776382 w 12192000"/>
              <a:gd name="connsiteY136" fmla="*/ 2204512 h 2237474"/>
              <a:gd name="connsiteX137" fmla="*/ 597225 w 12192000"/>
              <a:gd name="connsiteY137" fmla="*/ 2180999 h 2237474"/>
              <a:gd name="connsiteX138" fmla="*/ 520671 w 12192000"/>
              <a:gd name="connsiteY138" fmla="*/ 2180980 h 2237474"/>
              <a:gd name="connsiteX139" fmla="*/ 515024 w 12192000"/>
              <a:gd name="connsiteY139" fmla="*/ 2179258 h 2237474"/>
              <a:gd name="connsiteX140" fmla="*/ 413835 w 12192000"/>
              <a:gd name="connsiteY140" fmla="*/ 2156783 h 2237474"/>
              <a:gd name="connsiteX141" fmla="*/ 376513 w 12192000"/>
              <a:gd name="connsiteY141" fmla="*/ 2154014 h 2237474"/>
              <a:gd name="connsiteX142" fmla="*/ 273386 w 12192000"/>
              <a:gd name="connsiteY142" fmla="*/ 2142551 h 2237474"/>
              <a:gd name="connsiteX143" fmla="*/ 169207 w 12192000"/>
              <a:gd name="connsiteY143" fmla="*/ 2128100 h 2237474"/>
              <a:gd name="connsiteX144" fmla="*/ 77641 w 12192000"/>
              <a:gd name="connsiteY144" fmla="*/ 2126835 h 2237474"/>
              <a:gd name="connsiteX145" fmla="*/ 37645 w 12192000"/>
              <a:gd name="connsiteY145" fmla="*/ 2115401 h 2237474"/>
              <a:gd name="connsiteX146" fmla="*/ 4572 w 12192000"/>
              <a:gd name="connsiteY146" fmla="*/ 2111091 h 2237474"/>
              <a:gd name="connsiteX147" fmla="*/ 0 w 12192000"/>
              <a:gd name="connsiteY147" fmla="*/ 2110468 h 2237474"/>
              <a:gd name="connsiteX148" fmla="*/ 0 w 12192000"/>
              <a:gd name="connsiteY148"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20512 w 12192000"/>
              <a:gd name="connsiteY6" fmla="*/ 745392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46594 w 12192000"/>
              <a:gd name="connsiteY12" fmla="*/ 765069 h 2237474"/>
              <a:gd name="connsiteX13" fmla="*/ 10739478 w 12192000"/>
              <a:gd name="connsiteY13" fmla="*/ 776841 h 2237474"/>
              <a:gd name="connsiteX14" fmla="*/ 10458762 w 12192000"/>
              <a:gd name="connsiteY14" fmla="*/ 755400 h 2237474"/>
              <a:gd name="connsiteX15" fmla="*/ 10211200 w 12192000"/>
              <a:gd name="connsiteY15" fmla="*/ 767513 h 2237474"/>
              <a:gd name="connsiteX16" fmla="*/ 10167995 w 12192000"/>
              <a:gd name="connsiteY16" fmla="*/ 760843 h 2237474"/>
              <a:gd name="connsiteX17" fmla="*/ 9997044 w 12192000"/>
              <a:gd name="connsiteY17" fmla="*/ 780129 h 2237474"/>
              <a:gd name="connsiteX18" fmla="*/ 9943887 w 12192000"/>
              <a:gd name="connsiteY18" fmla="*/ 804141 h 2237474"/>
              <a:gd name="connsiteX19" fmla="*/ 9918248 w 12192000"/>
              <a:gd name="connsiteY19" fmla="*/ 816628 h 2237474"/>
              <a:gd name="connsiteX20" fmla="*/ 9767091 w 12192000"/>
              <a:gd name="connsiteY20" fmla="*/ 870550 h 2237474"/>
              <a:gd name="connsiteX21" fmla="*/ 9683005 w 12192000"/>
              <a:gd name="connsiteY21" fmla="*/ 894128 h 2237474"/>
              <a:gd name="connsiteX22" fmla="*/ 9594438 w 12192000"/>
              <a:gd name="connsiteY22" fmla="*/ 919051 h 2237474"/>
              <a:gd name="connsiteX23" fmla="*/ 9544189 w 12192000"/>
              <a:gd name="connsiteY23" fmla="*/ 938966 h 2237474"/>
              <a:gd name="connsiteX24" fmla="*/ 9500499 w 12192000"/>
              <a:gd name="connsiteY24" fmla="*/ 954680 h 2237474"/>
              <a:gd name="connsiteX25" fmla="*/ 9428195 w 12192000"/>
              <a:gd name="connsiteY25" fmla="*/ 986225 h 2237474"/>
              <a:gd name="connsiteX26" fmla="*/ 9410017 w 12192000"/>
              <a:gd name="connsiteY26" fmla="*/ 993931 h 2237474"/>
              <a:gd name="connsiteX27" fmla="*/ 9392919 w 12192000"/>
              <a:gd name="connsiteY27" fmla="*/ 994656 h 2237474"/>
              <a:gd name="connsiteX28" fmla="*/ 9268019 w 12192000"/>
              <a:gd name="connsiteY28" fmla="*/ 1007442 h 2237474"/>
              <a:gd name="connsiteX29" fmla="*/ 9234662 w 12192000"/>
              <a:gd name="connsiteY29" fmla="*/ 1023056 h 2237474"/>
              <a:gd name="connsiteX30" fmla="*/ 9181033 w 12192000"/>
              <a:gd name="connsiteY30" fmla="*/ 1037921 h 2237474"/>
              <a:gd name="connsiteX31" fmla="*/ 9155969 w 12192000"/>
              <a:gd name="connsiteY31" fmla="*/ 1046804 h 2237474"/>
              <a:gd name="connsiteX32" fmla="*/ 9133985 w 12192000"/>
              <a:gd name="connsiteY32" fmla="*/ 1046450 h 2237474"/>
              <a:gd name="connsiteX33" fmla="*/ 9003462 w 12192000"/>
              <a:gd name="connsiteY33" fmla="*/ 1042406 h 2237474"/>
              <a:gd name="connsiteX34" fmla="*/ 8968445 w 12192000"/>
              <a:gd name="connsiteY34" fmla="*/ 1052169 h 2237474"/>
              <a:gd name="connsiteX35" fmla="*/ 8886001 w 12192000"/>
              <a:gd name="connsiteY35" fmla="*/ 1067468 h 2237474"/>
              <a:gd name="connsiteX36" fmla="*/ 8838610 w 12192000"/>
              <a:gd name="connsiteY36" fmla="*/ 1075091 h 2237474"/>
              <a:gd name="connsiteX37" fmla="*/ 8750383 w 12192000"/>
              <a:gd name="connsiteY37" fmla="*/ 1097387 h 2237474"/>
              <a:gd name="connsiteX38" fmla="*/ 8665605 w 12192000"/>
              <a:gd name="connsiteY38" fmla="*/ 1110791 h 2237474"/>
              <a:gd name="connsiteX39" fmla="*/ 8584946 w 12192000"/>
              <a:gd name="connsiteY39" fmla="*/ 1135226 h 2237474"/>
              <a:gd name="connsiteX40" fmla="*/ 8419755 w 12192000"/>
              <a:gd name="connsiteY40" fmla="*/ 1216260 h 2237474"/>
              <a:gd name="connsiteX41" fmla="*/ 8411626 w 12192000"/>
              <a:gd name="connsiteY41" fmla="*/ 1214397 h 2237474"/>
              <a:gd name="connsiteX42" fmla="*/ 8363469 w 12192000"/>
              <a:gd name="connsiteY42" fmla="*/ 1246658 h 2237474"/>
              <a:gd name="connsiteX43" fmla="*/ 8275497 w 12192000"/>
              <a:gd name="connsiteY43" fmla="*/ 1264396 h 2237474"/>
              <a:gd name="connsiteX44" fmla="*/ 8206287 w 12192000"/>
              <a:gd name="connsiteY44" fmla="*/ 1273060 h 2237474"/>
              <a:gd name="connsiteX45" fmla="*/ 8139997 w 12192000"/>
              <a:gd name="connsiteY45" fmla="*/ 1282713 h 2237474"/>
              <a:gd name="connsiteX46" fmla="*/ 8074238 w 12192000"/>
              <a:gd name="connsiteY46" fmla="*/ 1301895 h 2237474"/>
              <a:gd name="connsiteX47" fmla="*/ 7942099 w 12192000"/>
              <a:gd name="connsiteY47" fmla="*/ 1336332 h 2237474"/>
              <a:gd name="connsiteX48" fmla="*/ 7902328 w 12192000"/>
              <a:gd name="connsiteY48" fmla="*/ 1345865 h 2237474"/>
              <a:gd name="connsiteX49" fmla="*/ 7840612 w 12192000"/>
              <a:gd name="connsiteY49" fmla="*/ 1369373 h 2237474"/>
              <a:gd name="connsiteX50" fmla="*/ 7786819 w 12192000"/>
              <a:gd name="connsiteY50" fmla="*/ 1378970 h 2237474"/>
              <a:gd name="connsiteX51" fmla="*/ 7548172 w 12192000"/>
              <a:gd name="connsiteY51" fmla="*/ 1417460 h 2237474"/>
              <a:gd name="connsiteX52" fmla="*/ 7483437 w 12192000"/>
              <a:gd name="connsiteY52" fmla="*/ 1478152 h 2237474"/>
              <a:gd name="connsiteX53" fmla="*/ 7377870 w 12192000"/>
              <a:gd name="connsiteY53" fmla="*/ 1523319 h 2237474"/>
              <a:gd name="connsiteX54" fmla="*/ 7230737 w 12192000"/>
              <a:gd name="connsiteY54" fmla="*/ 1562633 h 2237474"/>
              <a:gd name="connsiteX55" fmla="*/ 7224458 w 12192000"/>
              <a:gd name="connsiteY55" fmla="*/ 1573008 h 2237474"/>
              <a:gd name="connsiteX56" fmla="*/ 7183121 w 12192000"/>
              <a:gd name="connsiteY56" fmla="*/ 1595162 h 2237474"/>
              <a:gd name="connsiteX57" fmla="*/ 7164601 w 12192000"/>
              <a:gd name="connsiteY57" fmla="*/ 1606490 h 2237474"/>
              <a:gd name="connsiteX58" fmla="*/ 7031309 w 12192000"/>
              <a:gd name="connsiteY58" fmla="*/ 1619451 h 2237474"/>
              <a:gd name="connsiteX59" fmla="*/ 6900177 w 12192000"/>
              <a:gd name="connsiteY59" fmla="*/ 1636016 h 2237474"/>
              <a:gd name="connsiteX60" fmla="*/ 6795372 w 12192000"/>
              <a:gd name="connsiteY60" fmla="*/ 1644845 h 2237474"/>
              <a:gd name="connsiteX61" fmla="*/ 6692251 w 12192000"/>
              <a:gd name="connsiteY61" fmla="*/ 1656357 h 2237474"/>
              <a:gd name="connsiteX62" fmla="*/ 6655235 w 12192000"/>
              <a:gd name="connsiteY62" fmla="*/ 1661869 h 2237474"/>
              <a:gd name="connsiteX63" fmla="*/ 6554894 w 12192000"/>
              <a:gd name="connsiteY63" fmla="*/ 1664428 h 2237474"/>
              <a:gd name="connsiteX64" fmla="*/ 6516595 w 12192000"/>
              <a:gd name="connsiteY64" fmla="*/ 1667475 h 2237474"/>
              <a:gd name="connsiteX65" fmla="*/ 6508541 w 12192000"/>
              <a:gd name="connsiteY65" fmla="*/ 1668757 h 2237474"/>
              <a:gd name="connsiteX66" fmla="*/ 6471012 w 12192000"/>
              <a:gd name="connsiteY66" fmla="*/ 1678604 h 2237474"/>
              <a:gd name="connsiteX67" fmla="*/ 6364035 w 12192000"/>
              <a:gd name="connsiteY67" fmla="*/ 1667683 h 2237474"/>
              <a:gd name="connsiteX68" fmla="*/ 6280959 w 12192000"/>
              <a:gd name="connsiteY68" fmla="*/ 1689329 h 2237474"/>
              <a:gd name="connsiteX69" fmla="*/ 6243319 w 12192000"/>
              <a:gd name="connsiteY69" fmla="*/ 1695560 h 2237474"/>
              <a:gd name="connsiteX70" fmla="*/ 6098321 w 12192000"/>
              <a:gd name="connsiteY70" fmla="*/ 1721646 h 2237474"/>
              <a:gd name="connsiteX71" fmla="*/ 5880652 w 12192000"/>
              <a:gd name="connsiteY71" fmla="*/ 1779643 h 2237474"/>
              <a:gd name="connsiteX72" fmla="*/ 5785959 w 12192000"/>
              <a:gd name="connsiteY72" fmla="*/ 1775307 h 2237474"/>
              <a:gd name="connsiteX73" fmla="*/ 5643534 w 12192000"/>
              <a:gd name="connsiteY73" fmla="*/ 1802919 h 2237474"/>
              <a:gd name="connsiteX74" fmla="*/ 5518799 w 12192000"/>
              <a:gd name="connsiteY74" fmla="*/ 1818312 h 2237474"/>
              <a:gd name="connsiteX75" fmla="*/ 5505014 w 12192000"/>
              <a:gd name="connsiteY75" fmla="*/ 1819259 h 2237474"/>
              <a:gd name="connsiteX76" fmla="*/ 5453307 w 12192000"/>
              <a:gd name="connsiteY76" fmla="*/ 1815450 h 2237474"/>
              <a:gd name="connsiteX77" fmla="*/ 5221533 w 12192000"/>
              <a:gd name="connsiteY77" fmla="*/ 1846950 h 2237474"/>
              <a:gd name="connsiteX78" fmla="*/ 5149802 w 12192000"/>
              <a:gd name="connsiteY78" fmla="*/ 1844846 h 2237474"/>
              <a:gd name="connsiteX79" fmla="*/ 5114927 w 12192000"/>
              <a:gd name="connsiteY79" fmla="*/ 1847827 h 2237474"/>
              <a:gd name="connsiteX80" fmla="*/ 5108970 w 12192000"/>
              <a:gd name="connsiteY80" fmla="*/ 1847935 h 2237474"/>
              <a:gd name="connsiteX81" fmla="*/ 5067961 w 12192000"/>
              <a:gd name="connsiteY81" fmla="*/ 1845917 h 2237474"/>
              <a:gd name="connsiteX82" fmla="*/ 5007075 w 12192000"/>
              <a:gd name="connsiteY82" fmla="*/ 1838626 h 2237474"/>
              <a:gd name="connsiteX83" fmla="*/ 4944087 w 12192000"/>
              <a:gd name="connsiteY83" fmla="*/ 1823332 h 2237474"/>
              <a:gd name="connsiteX84" fmla="*/ 4907662 w 12192000"/>
              <a:gd name="connsiteY84" fmla="*/ 1816900 h 2237474"/>
              <a:gd name="connsiteX85" fmla="*/ 4882386 w 12192000"/>
              <a:gd name="connsiteY85" fmla="*/ 1809844 h 2237474"/>
              <a:gd name="connsiteX86" fmla="*/ 4811440 w 12192000"/>
              <a:gd name="connsiteY86" fmla="*/ 1804655 h 2237474"/>
              <a:gd name="connsiteX87" fmla="*/ 4691075 w 12192000"/>
              <a:gd name="connsiteY87" fmla="*/ 1801389 h 2237474"/>
              <a:gd name="connsiteX88" fmla="*/ 4640313 w 12192000"/>
              <a:gd name="connsiteY88" fmla="*/ 1784307 h 2237474"/>
              <a:gd name="connsiteX89" fmla="*/ 4536503 w 12192000"/>
              <a:gd name="connsiteY89" fmla="*/ 1785334 h 2237474"/>
              <a:gd name="connsiteX90" fmla="*/ 4513724 w 12192000"/>
              <a:gd name="connsiteY90" fmla="*/ 1791996 h 2237474"/>
              <a:gd name="connsiteX91" fmla="*/ 4459810 w 12192000"/>
              <a:gd name="connsiteY91" fmla="*/ 1797886 h 2237474"/>
              <a:gd name="connsiteX92" fmla="*/ 4379064 w 12192000"/>
              <a:gd name="connsiteY92" fmla="*/ 1817177 h 2237474"/>
              <a:gd name="connsiteX93" fmla="*/ 4290981 w 12192000"/>
              <a:gd name="connsiteY93" fmla="*/ 1839677 h 2237474"/>
              <a:gd name="connsiteX94" fmla="*/ 4238372 w 12192000"/>
              <a:gd name="connsiteY94" fmla="*/ 1851480 h 2237474"/>
              <a:gd name="connsiteX95" fmla="*/ 4232517 w 12192000"/>
              <a:gd name="connsiteY95" fmla="*/ 1852567 h 2237474"/>
              <a:gd name="connsiteX96" fmla="*/ 4191732 w 12192000"/>
              <a:gd name="connsiteY96" fmla="*/ 1857328 h 2237474"/>
              <a:gd name="connsiteX97" fmla="*/ 4065532 w 12192000"/>
              <a:gd name="connsiteY97" fmla="*/ 1855477 h 2237474"/>
              <a:gd name="connsiteX98" fmla="*/ 4028460 w 12192000"/>
              <a:gd name="connsiteY98" fmla="*/ 1855137 h 2237474"/>
              <a:gd name="connsiteX99" fmla="*/ 4002267 w 12192000"/>
              <a:gd name="connsiteY99" fmla="*/ 1852352 h 2237474"/>
              <a:gd name="connsiteX100" fmla="*/ 3931396 w 12192000"/>
              <a:gd name="connsiteY100" fmla="*/ 1858915 h 2237474"/>
              <a:gd name="connsiteX101" fmla="*/ 3812162 w 12192000"/>
              <a:gd name="connsiteY101" fmla="*/ 1875501 h 2237474"/>
              <a:gd name="connsiteX102" fmla="*/ 3758105 w 12192000"/>
              <a:gd name="connsiteY102" fmla="*/ 1871856 h 2237474"/>
              <a:gd name="connsiteX103" fmla="*/ 3715896 w 12192000"/>
              <a:gd name="connsiteY103" fmla="*/ 1881552 h 2237474"/>
              <a:gd name="connsiteX104" fmla="*/ 3567259 w 12192000"/>
              <a:gd name="connsiteY104" fmla="*/ 1893482 h 2237474"/>
              <a:gd name="connsiteX105" fmla="*/ 3405770 w 12192000"/>
              <a:gd name="connsiteY105" fmla="*/ 1904591 h 2237474"/>
              <a:gd name="connsiteX106" fmla="*/ 3280097 w 12192000"/>
              <a:gd name="connsiteY106" fmla="*/ 1919610 h 2237474"/>
              <a:gd name="connsiteX107" fmla="*/ 3009910 w 12192000"/>
              <a:gd name="connsiteY107" fmla="*/ 1957866 h 2237474"/>
              <a:gd name="connsiteX108" fmla="*/ 2995934 w 12192000"/>
              <a:gd name="connsiteY108" fmla="*/ 1967085 h 2237474"/>
              <a:gd name="connsiteX109" fmla="*/ 2942858 w 12192000"/>
              <a:gd name="connsiteY109" fmla="*/ 1981367 h 2237474"/>
              <a:gd name="connsiteX110" fmla="*/ 2875436 w 12192000"/>
              <a:gd name="connsiteY110" fmla="*/ 1996977 h 2237474"/>
              <a:gd name="connsiteX111" fmla="*/ 2874892 w 12192000"/>
              <a:gd name="connsiteY111" fmla="*/ 1996085 h 2237474"/>
              <a:gd name="connsiteX112" fmla="*/ 2843662 w 12192000"/>
              <a:gd name="connsiteY112" fmla="*/ 1992498 h 2237474"/>
              <a:gd name="connsiteX113" fmla="*/ 2718916 w 12192000"/>
              <a:gd name="connsiteY113" fmla="*/ 1990867 h 2237474"/>
              <a:gd name="connsiteX114" fmla="*/ 2713522 w 12192000"/>
              <a:gd name="connsiteY114" fmla="*/ 1990173 h 2237474"/>
              <a:gd name="connsiteX115" fmla="*/ 2578178 w 12192000"/>
              <a:gd name="connsiteY115" fmla="*/ 1990531 h 2237474"/>
              <a:gd name="connsiteX116" fmla="*/ 2476147 w 12192000"/>
              <a:gd name="connsiteY116" fmla="*/ 1998305 h 2237474"/>
              <a:gd name="connsiteX117" fmla="*/ 2373568 w 12192000"/>
              <a:gd name="connsiteY117" fmla="*/ 2003219 h 2237474"/>
              <a:gd name="connsiteX118" fmla="*/ 2287219 w 12192000"/>
              <a:gd name="connsiteY118" fmla="*/ 1998750 h 2237474"/>
              <a:gd name="connsiteX119" fmla="*/ 2243069 w 12192000"/>
              <a:gd name="connsiteY119" fmla="*/ 2005321 h 2237474"/>
              <a:gd name="connsiteX120" fmla="*/ 2164831 w 12192000"/>
              <a:gd name="connsiteY120" fmla="*/ 2010143 h 2237474"/>
              <a:gd name="connsiteX121" fmla="*/ 2085228 w 12192000"/>
              <a:gd name="connsiteY121" fmla="*/ 2046431 h 2237474"/>
              <a:gd name="connsiteX122" fmla="*/ 2058061 w 12192000"/>
              <a:gd name="connsiteY122" fmla="*/ 2047942 h 2237474"/>
              <a:gd name="connsiteX123" fmla="*/ 2042244 w 12192000"/>
              <a:gd name="connsiteY123" fmla="*/ 2055560 h 2237474"/>
              <a:gd name="connsiteX124" fmla="*/ 1877728 w 12192000"/>
              <a:gd name="connsiteY124" fmla="*/ 2101004 h 2237474"/>
              <a:gd name="connsiteX125" fmla="*/ 1759056 w 12192000"/>
              <a:gd name="connsiteY125" fmla="*/ 2125608 h 2237474"/>
              <a:gd name="connsiteX126" fmla="*/ 1637948 w 12192000"/>
              <a:gd name="connsiteY126" fmla="*/ 2172597 h 2237474"/>
              <a:gd name="connsiteX127" fmla="*/ 1434549 w 12192000"/>
              <a:gd name="connsiteY127" fmla="*/ 2234522 h 2237474"/>
              <a:gd name="connsiteX128" fmla="*/ 1398481 w 12192000"/>
              <a:gd name="connsiteY128" fmla="*/ 2237074 h 2237474"/>
              <a:gd name="connsiteX129" fmla="*/ 1398407 w 12192000"/>
              <a:gd name="connsiteY129" fmla="*/ 2237095 h 2237474"/>
              <a:gd name="connsiteX130" fmla="*/ 1370962 w 12192000"/>
              <a:gd name="connsiteY130" fmla="*/ 2237474 h 2237474"/>
              <a:gd name="connsiteX131" fmla="*/ 1356367 w 12192000"/>
              <a:gd name="connsiteY131" fmla="*/ 2235089 h 2237474"/>
              <a:gd name="connsiteX132" fmla="*/ 1279765 w 12192000"/>
              <a:gd name="connsiteY132" fmla="*/ 2229639 h 2237474"/>
              <a:gd name="connsiteX133" fmla="*/ 1195347 w 12192000"/>
              <a:gd name="connsiteY133" fmla="*/ 2212354 h 2237474"/>
              <a:gd name="connsiteX134" fmla="*/ 970251 w 12192000"/>
              <a:gd name="connsiteY134" fmla="*/ 2221029 h 2237474"/>
              <a:gd name="connsiteX135" fmla="*/ 812914 w 12192000"/>
              <a:gd name="connsiteY135" fmla="*/ 2210095 h 2237474"/>
              <a:gd name="connsiteX136" fmla="*/ 776382 w 12192000"/>
              <a:gd name="connsiteY136" fmla="*/ 2204512 h 2237474"/>
              <a:gd name="connsiteX137" fmla="*/ 597225 w 12192000"/>
              <a:gd name="connsiteY137" fmla="*/ 2180999 h 2237474"/>
              <a:gd name="connsiteX138" fmla="*/ 520671 w 12192000"/>
              <a:gd name="connsiteY138" fmla="*/ 2180980 h 2237474"/>
              <a:gd name="connsiteX139" fmla="*/ 515024 w 12192000"/>
              <a:gd name="connsiteY139" fmla="*/ 2179258 h 2237474"/>
              <a:gd name="connsiteX140" fmla="*/ 413835 w 12192000"/>
              <a:gd name="connsiteY140" fmla="*/ 2156783 h 2237474"/>
              <a:gd name="connsiteX141" fmla="*/ 376513 w 12192000"/>
              <a:gd name="connsiteY141" fmla="*/ 2154014 h 2237474"/>
              <a:gd name="connsiteX142" fmla="*/ 273386 w 12192000"/>
              <a:gd name="connsiteY142" fmla="*/ 2142551 h 2237474"/>
              <a:gd name="connsiteX143" fmla="*/ 169207 w 12192000"/>
              <a:gd name="connsiteY143" fmla="*/ 2128100 h 2237474"/>
              <a:gd name="connsiteX144" fmla="*/ 77641 w 12192000"/>
              <a:gd name="connsiteY144" fmla="*/ 2126835 h 2237474"/>
              <a:gd name="connsiteX145" fmla="*/ 37645 w 12192000"/>
              <a:gd name="connsiteY145" fmla="*/ 2115401 h 2237474"/>
              <a:gd name="connsiteX146" fmla="*/ 4572 w 12192000"/>
              <a:gd name="connsiteY146" fmla="*/ 2111091 h 2237474"/>
              <a:gd name="connsiteX147" fmla="*/ 0 w 12192000"/>
              <a:gd name="connsiteY147" fmla="*/ 2110468 h 2237474"/>
              <a:gd name="connsiteX148" fmla="*/ 0 w 12192000"/>
              <a:gd name="connsiteY148"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20512 w 12192000"/>
              <a:gd name="connsiteY6" fmla="*/ 745392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46594 w 12192000"/>
              <a:gd name="connsiteY12" fmla="*/ 765069 h 2237474"/>
              <a:gd name="connsiteX13" fmla="*/ 10739478 w 12192000"/>
              <a:gd name="connsiteY13" fmla="*/ 776841 h 2237474"/>
              <a:gd name="connsiteX14" fmla="*/ 10458762 w 12192000"/>
              <a:gd name="connsiteY14" fmla="*/ 755400 h 2237474"/>
              <a:gd name="connsiteX15" fmla="*/ 10211200 w 12192000"/>
              <a:gd name="connsiteY15" fmla="*/ 767513 h 2237474"/>
              <a:gd name="connsiteX16" fmla="*/ 10167995 w 12192000"/>
              <a:gd name="connsiteY16" fmla="*/ 760843 h 2237474"/>
              <a:gd name="connsiteX17" fmla="*/ 9997044 w 12192000"/>
              <a:gd name="connsiteY17" fmla="*/ 780129 h 2237474"/>
              <a:gd name="connsiteX18" fmla="*/ 9943887 w 12192000"/>
              <a:gd name="connsiteY18" fmla="*/ 804141 h 2237474"/>
              <a:gd name="connsiteX19" fmla="*/ 9918248 w 12192000"/>
              <a:gd name="connsiteY19" fmla="*/ 816628 h 2237474"/>
              <a:gd name="connsiteX20" fmla="*/ 9767091 w 12192000"/>
              <a:gd name="connsiteY20" fmla="*/ 870550 h 2237474"/>
              <a:gd name="connsiteX21" fmla="*/ 9683005 w 12192000"/>
              <a:gd name="connsiteY21" fmla="*/ 894128 h 2237474"/>
              <a:gd name="connsiteX22" fmla="*/ 9594438 w 12192000"/>
              <a:gd name="connsiteY22" fmla="*/ 919051 h 2237474"/>
              <a:gd name="connsiteX23" fmla="*/ 9544189 w 12192000"/>
              <a:gd name="connsiteY23" fmla="*/ 938966 h 2237474"/>
              <a:gd name="connsiteX24" fmla="*/ 9500499 w 12192000"/>
              <a:gd name="connsiteY24" fmla="*/ 954680 h 2237474"/>
              <a:gd name="connsiteX25" fmla="*/ 9428195 w 12192000"/>
              <a:gd name="connsiteY25" fmla="*/ 986225 h 2237474"/>
              <a:gd name="connsiteX26" fmla="*/ 9410017 w 12192000"/>
              <a:gd name="connsiteY26" fmla="*/ 993931 h 2237474"/>
              <a:gd name="connsiteX27" fmla="*/ 9392919 w 12192000"/>
              <a:gd name="connsiteY27" fmla="*/ 994656 h 2237474"/>
              <a:gd name="connsiteX28" fmla="*/ 9268019 w 12192000"/>
              <a:gd name="connsiteY28" fmla="*/ 1007442 h 2237474"/>
              <a:gd name="connsiteX29" fmla="*/ 9234662 w 12192000"/>
              <a:gd name="connsiteY29" fmla="*/ 1023056 h 2237474"/>
              <a:gd name="connsiteX30" fmla="*/ 9181033 w 12192000"/>
              <a:gd name="connsiteY30" fmla="*/ 1037921 h 2237474"/>
              <a:gd name="connsiteX31" fmla="*/ 9155969 w 12192000"/>
              <a:gd name="connsiteY31" fmla="*/ 1046804 h 2237474"/>
              <a:gd name="connsiteX32" fmla="*/ 9133985 w 12192000"/>
              <a:gd name="connsiteY32" fmla="*/ 1046450 h 2237474"/>
              <a:gd name="connsiteX33" fmla="*/ 9003462 w 12192000"/>
              <a:gd name="connsiteY33" fmla="*/ 1042406 h 2237474"/>
              <a:gd name="connsiteX34" fmla="*/ 8968445 w 12192000"/>
              <a:gd name="connsiteY34" fmla="*/ 1052169 h 2237474"/>
              <a:gd name="connsiteX35" fmla="*/ 8886001 w 12192000"/>
              <a:gd name="connsiteY35" fmla="*/ 1067468 h 2237474"/>
              <a:gd name="connsiteX36" fmla="*/ 8838610 w 12192000"/>
              <a:gd name="connsiteY36" fmla="*/ 1075091 h 2237474"/>
              <a:gd name="connsiteX37" fmla="*/ 8750383 w 12192000"/>
              <a:gd name="connsiteY37" fmla="*/ 1097387 h 2237474"/>
              <a:gd name="connsiteX38" fmla="*/ 8665605 w 12192000"/>
              <a:gd name="connsiteY38" fmla="*/ 1110791 h 2237474"/>
              <a:gd name="connsiteX39" fmla="*/ 8584946 w 12192000"/>
              <a:gd name="connsiteY39" fmla="*/ 1135226 h 2237474"/>
              <a:gd name="connsiteX40" fmla="*/ 8419755 w 12192000"/>
              <a:gd name="connsiteY40" fmla="*/ 1216260 h 2237474"/>
              <a:gd name="connsiteX41" fmla="*/ 8411626 w 12192000"/>
              <a:gd name="connsiteY41" fmla="*/ 1214397 h 2237474"/>
              <a:gd name="connsiteX42" fmla="*/ 8363469 w 12192000"/>
              <a:gd name="connsiteY42" fmla="*/ 1246658 h 2237474"/>
              <a:gd name="connsiteX43" fmla="*/ 8275497 w 12192000"/>
              <a:gd name="connsiteY43" fmla="*/ 1264396 h 2237474"/>
              <a:gd name="connsiteX44" fmla="*/ 8206287 w 12192000"/>
              <a:gd name="connsiteY44" fmla="*/ 1273060 h 2237474"/>
              <a:gd name="connsiteX45" fmla="*/ 8139997 w 12192000"/>
              <a:gd name="connsiteY45" fmla="*/ 1282713 h 2237474"/>
              <a:gd name="connsiteX46" fmla="*/ 8074238 w 12192000"/>
              <a:gd name="connsiteY46" fmla="*/ 1301895 h 2237474"/>
              <a:gd name="connsiteX47" fmla="*/ 7942099 w 12192000"/>
              <a:gd name="connsiteY47" fmla="*/ 1336332 h 2237474"/>
              <a:gd name="connsiteX48" fmla="*/ 7902328 w 12192000"/>
              <a:gd name="connsiteY48" fmla="*/ 1345865 h 2237474"/>
              <a:gd name="connsiteX49" fmla="*/ 7840612 w 12192000"/>
              <a:gd name="connsiteY49" fmla="*/ 1369373 h 2237474"/>
              <a:gd name="connsiteX50" fmla="*/ 7786819 w 12192000"/>
              <a:gd name="connsiteY50" fmla="*/ 1378970 h 2237474"/>
              <a:gd name="connsiteX51" fmla="*/ 7548172 w 12192000"/>
              <a:gd name="connsiteY51" fmla="*/ 1417460 h 2237474"/>
              <a:gd name="connsiteX52" fmla="*/ 7483437 w 12192000"/>
              <a:gd name="connsiteY52" fmla="*/ 1478152 h 2237474"/>
              <a:gd name="connsiteX53" fmla="*/ 7377870 w 12192000"/>
              <a:gd name="connsiteY53" fmla="*/ 1523319 h 2237474"/>
              <a:gd name="connsiteX54" fmla="*/ 7230737 w 12192000"/>
              <a:gd name="connsiteY54" fmla="*/ 1562633 h 2237474"/>
              <a:gd name="connsiteX55" fmla="*/ 7224458 w 12192000"/>
              <a:gd name="connsiteY55" fmla="*/ 1573008 h 2237474"/>
              <a:gd name="connsiteX56" fmla="*/ 7183121 w 12192000"/>
              <a:gd name="connsiteY56" fmla="*/ 1595162 h 2237474"/>
              <a:gd name="connsiteX57" fmla="*/ 7164601 w 12192000"/>
              <a:gd name="connsiteY57" fmla="*/ 1606490 h 2237474"/>
              <a:gd name="connsiteX58" fmla="*/ 7031309 w 12192000"/>
              <a:gd name="connsiteY58" fmla="*/ 1619451 h 2237474"/>
              <a:gd name="connsiteX59" fmla="*/ 6900177 w 12192000"/>
              <a:gd name="connsiteY59" fmla="*/ 1636016 h 2237474"/>
              <a:gd name="connsiteX60" fmla="*/ 6795372 w 12192000"/>
              <a:gd name="connsiteY60" fmla="*/ 1644845 h 2237474"/>
              <a:gd name="connsiteX61" fmla="*/ 6692251 w 12192000"/>
              <a:gd name="connsiteY61" fmla="*/ 1656357 h 2237474"/>
              <a:gd name="connsiteX62" fmla="*/ 6655235 w 12192000"/>
              <a:gd name="connsiteY62" fmla="*/ 1661869 h 2237474"/>
              <a:gd name="connsiteX63" fmla="*/ 6554894 w 12192000"/>
              <a:gd name="connsiteY63" fmla="*/ 1664428 h 2237474"/>
              <a:gd name="connsiteX64" fmla="*/ 6516595 w 12192000"/>
              <a:gd name="connsiteY64" fmla="*/ 1667475 h 2237474"/>
              <a:gd name="connsiteX65" fmla="*/ 6508541 w 12192000"/>
              <a:gd name="connsiteY65" fmla="*/ 1668757 h 2237474"/>
              <a:gd name="connsiteX66" fmla="*/ 6471012 w 12192000"/>
              <a:gd name="connsiteY66" fmla="*/ 1678604 h 2237474"/>
              <a:gd name="connsiteX67" fmla="*/ 6364035 w 12192000"/>
              <a:gd name="connsiteY67" fmla="*/ 1667683 h 2237474"/>
              <a:gd name="connsiteX68" fmla="*/ 6280959 w 12192000"/>
              <a:gd name="connsiteY68" fmla="*/ 1689329 h 2237474"/>
              <a:gd name="connsiteX69" fmla="*/ 6243319 w 12192000"/>
              <a:gd name="connsiteY69" fmla="*/ 1695560 h 2237474"/>
              <a:gd name="connsiteX70" fmla="*/ 6098321 w 12192000"/>
              <a:gd name="connsiteY70" fmla="*/ 1721646 h 2237474"/>
              <a:gd name="connsiteX71" fmla="*/ 5880652 w 12192000"/>
              <a:gd name="connsiteY71" fmla="*/ 1779643 h 2237474"/>
              <a:gd name="connsiteX72" fmla="*/ 5785959 w 12192000"/>
              <a:gd name="connsiteY72" fmla="*/ 1775307 h 2237474"/>
              <a:gd name="connsiteX73" fmla="*/ 5643534 w 12192000"/>
              <a:gd name="connsiteY73" fmla="*/ 1802919 h 2237474"/>
              <a:gd name="connsiteX74" fmla="*/ 5518799 w 12192000"/>
              <a:gd name="connsiteY74" fmla="*/ 1818312 h 2237474"/>
              <a:gd name="connsiteX75" fmla="*/ 5505014 w 12192000"/>
              <a:gd name="connsiteY75" fmla="*/ 1819259 h 2237474"/>
              <a:gd name="connsiteX76" fmla="*/ 5453307 w 12192000"/>
              <a:gd name="connsiteY76" fmla="*/ 1815450 h 2237474"/>
              <a:gd name="connsiteX77" fmla="*/ 5221533 w 12192000"/>
              <a:gd name="connsiteY77" fmla="*/ 1846950 h 2237474"/>
              <a:gd name="connsiteX78" fmla="*/ 5149802 w 12192000"/>
              <a:gd name="connsiteY78" fmla="*/ 1844846 h 2237474"/>
              <a:gd name="connsiteX79" fmla="*/ 5114927 w 12192000"/>
              <a:gd name="connsiteY79" fmla="*/ 1847827 h 2237474"/>
              <a:gd name="connsiteX80" fmla="*/ 5108970 w 12192000"/>
              <a:gd name="connsiteY80" fmla="*/ 1847935 h 2237474"/>
              <a:gd name="connsiteX81" fmla="*/ 5067961 w 12192000"/>
              <a:gd name="connsiteY81" fmla="*/ 1845917 h 2237474"/>
              <a:gd name="connsiteX82" fmla="*/ 5007075 w 12192000"/>
              <a:gd name="connsiteY82" fmla="*/ 1838626 h 2237474"/>
              <a:gd name="connsiteX83" fmla="*/ 4944087 w 12192000"/>
              <a:gd name="connsiteY83" fmla="*/ 1823332 h 2237474"/>
              <a:gd name="connsiteX84" fmla="*/ 4907662 w 12192000"/>
              <a:gd name="connsiteY84" fmla="*/ 1816900 h 2237474"/>
              <a:gd name="connsiteX85" fmla="*/ 4882386 w 12192000"/>
              <a:gd name="connsiteY85" fmla="*/ 1809844 h 2237474"/>
              <a:gd name="connsiteX86" fmla="*/ 4811440 w 12192000"/>
              <a:gd name="connsiteY86" fmla="*/ 1804655 h 2237474"/>
              <a:gd name="connsiteX87" fmla="*/ 4691075 w 12192000"/>
              <a:gd name="connsiteY87" fmla="*/ 1801389 h 2237474"/>
              <a:gd name="connsiteX88" fmla="*/ 4640313 w 12192000"/>
              <a:gd name="connsiteY88" fmla="*/ 1784307 h 2237474"/>
              <a:gd name="connsiteX89" fmla="*/ 4536503 w 12192000"/>
              <a:gd name="connsiteY89" fmla="*/ 1785334 h 2237474"/>
              <a:gd name="connsiteX90" fmla="*/ 4513724 w 12192000"/>
              <a:gd name="connsiteY90" fmla="*/ 1791996 h 2237474"/>
              <a:gd name="connsiteX91" fmla="*/ 4459810 w 12192000"/>
              <a:gd name="connsiteY91" fmla="*/ 1797886 h 2237474"/>
              <a:gd name="connsiteX92" fmla="*/ 4379064 w 12192000"/>
              <a:gd name="connsiteY92" fmla="*/ 1817177 h 2237474"/>
              <a:gd name="connsiteX93" fmla="*/ 4290981 w 12192000"/>
              <a:gd name="connsiteY93" fmla="*/ 1839677 h 2237474"/>
              <a:gd name="connsiteX94" fmla="*/ 4238372 w 12192000"/>
              <a:gd name="connsiteY94" fmla="*/ 1851480 h 2237474"/>
              <a:gd name="connsiteX95" fmla="*/ 4232517 w 12192000"/>
              <a:gd name="connsiteY95" fmla="*/ 1852567 h 2237474"/>
              <a:gd name="connsiteX96" fmla="*/ 4191732 w 12192000"/>
              <a:gd name="connsiteY96" fmla="*/ 1857328 h 2237474"/>
              <a:gd name="connsiteX97" fmla="*/ 4065532 w 12192000"/>
              <a:gd name="connsiteY97" fmla="*/ 1855477 h 2237474"/>
              <a:gd name="connsiteX98" fmla="*/ 4028460 w 12192000"/>
              <a:gd name="connsiteY98" fmla="*/ 1855137 h 2237474"/>
              <a:gd name="connsiteX99" fmla="*/ 4002267 w 12192000"/>
              <a:gd name="connsiteY99" fmla="*/ 1852352 h 2237474"/>
              <a:gd name="connsiteX100" fmla="*/ 3931396 w 12192000"/>
              <a:gd name="connsiteY100" fmla="*/ 1858915 h 2237474"/>
              <a:gd name="connsiteX101" fmla="*/ 3812162 w 12192000"/>
              <a:gd name="connsiteY101" fmla="*/ 1875501 h 2237474"/>
              <a:gd name="connsiteX102" fmla="*/ 3758105 w 12192000"/>
              <a:gd name="connsiteY102" fmla="*/ 1871856 h 2237474"/>
              <a:gd name="connsiteX103" fmla="*/ 3715896 w 12192000"/>
              <a:gd name="connsiteY103" fmla="*/ 1881552 h 2237474"/>
              <a:gd name="connsiteX104" fmla="*/ 3567259 w 12192000"/>
              <a:gd name="connsiteY104" fmla="*/ 1893482 h 2237474"/>
              <a:gd name="connsiteX105" fmla="*/ 3405770 w 12192000"/>
              <a:gd name="connsiteY105" fmla="*/ 1904591 h 2237474"/>
              <a:gd name="connsiteX106" fmla="*/ 3280097 w 12192000"/>
              <a:gd name="connsiteY106" fmla="*/ 1919610 h 2237474"/>
              <a:gd name="connsiteX107" fmla="*/ 3009910 w 12192000"/>
              <a:gd name="connsiteY107" fmla="*/ 1957866 h 2237474"/>
              <a:gd name="connsiteX108" fmla="*/ 2995934 w 12192000"/>
              <a:gd name="connsiteY108" fmla="*/ 1967085 h 2237474"/>
              <a:gd name="connsiteX109" fmla="*/ 2942858 w 12192000"/>
              <a:gd name="connsiteY109" fmla="*/ 1981367 h 2237474"/>
              <a:gd name="connsiteX110" fmla="*/ 2875436 w 12192000"/>
              <a:gd name="connsiteY110" fmla="*/ 1996977 h 2237474"/>
              <a:gd name="connsiteX111" fmla="*/ 2874892 w 12192000"/>
              <a:gd name="connsiteY111" fmla="*/ 1996085 h 2237474"/>
              <a:gd name="connsiteX112" fmla="*/ 2843662 w 12192000"/>
              <a:gd name="connsiteY112" fmla="*/ 1992498 h 2237474"/>
              <a:gd name="connsiteX113" fmla="*/ 2718916 w 12192000"/>
              <a:gd name="connsiteY113" fmla="*/ 1990867 h 2237474"/>
              <a:gd name="connsiteX114" fmla="*/ 2713522 w 12192000"/>
              <a:gd name="connsiteY114" fmla="*/ 1990173 h 2237474"/>
              <a:gd name="connsiteX115" fmla="*/ 2476147 w 12192000"/>
              <a:gd name="connsiteY115" fmla="*/ 1998305 h 2237474"/>
              <a:gd name="connsiteX116" fmla="*/ 2373568 w 12192000"/>
              <a:gd name="connsiteY116" fmla="*/ 2003219 h 2237474"/>
              <a:gd name="connsiteX117" fmla="*/ 2287219 w 12192000"/>
              <a:gd name="connsiteY117" fmla="*/ 1998750 h 2237474"/>
              <a:gd name="connsiteX118" fmla="*/ 2243069 w 12192000"/>
              <a:gd name="connsiteY118" fmla="*/ 2005321 h 2237474"/>
              <a:gd name="connsiteX119" fmla="*/ 2164831 w 12192000"/>
              <a:gd name="connsiteY119" fmla="*/ 2010143 h 2237474"/>
              <a:gd name="connsiteX120" fmla="*/ 2085228 w 12192000"/>
              <a:gd name="connsiteY120" fmla="*/ 2046431 h 2237474"/>
              <a:gd name="connsiteX121" fmla="*/ 2058061 w 12192000"/>
              <a:gd name="connsiteY121" fmla="*/ 2047942 h 2237474"/>
              <a:gd name="connsiteX122" fmla="*/ 2042244 w 12192000"/>
              <a:gd name="connsiteY122" fmla="*/ 2055560 h 2237474"/>
              <a:gd name="connsiteX123" fmla="*/ 1877728 w 12192000"/>
              <a:gd name="connsiteY123" fmla="*/ 2101004 h 2237474"/>
              <a:gd name="connsiteX124" fmla="*/ 1759056 w 12192000"/>
              <a:gd name="connsiteY124" fmla="*/ 2125608 h 2237474"/>
              <a:gd name="connsiteX125" fmla="*/ 1637948 w 12192000"/>
              <a:gd name="connsiteY125" fmla="*/ 2172597 h 2237474"/>
              <a:gd name="connsiteX126" fmla="*/ 1434549 w 12192000"/>
              <a:gd name="connsiteY126" fmla="*/ 2234522 h 2237474"/>
              <a:gd name="connsiteX127" fmla="*/ 1398481 w 12192000"/>
              <a:gd name="connsiteY127" fmla="*/ 2237074 h 2237474"/>
              <a:gd name="connsiteX128" fmla="*/ 1398407 w 12192000"/>
              <a:gd name="connsiteY128" fmla="*/ 2237095 h 2237474"/>
              <a:gd name="connsiteX129" fmla="*/ 1370962 w 12192000"/>
              <a:gd name="connsiteY129" fmla="*/ 2237474 h 2237474"/>
              <a:gd name="connsiteX130" fmla="*/ 1356367 w 12192000"/>
              <a:gd name="connsiteY130" fmla="*/ 2235089 h 2237474"/>
              <a:gd name="connsiteX131" fmla="*/ 1279765 w 12192000"/>
              <a:gd name="connsiteY131" fmla="*/ 2229639 h 2237474"/>
              <a:gd name="connsiteX132" fmla="*/ 1195347 w 12192000"/>
              <a:gd name="connsiteY132" fmla="*/ 2212354 h 2237474"/>
              <a:gd name="connsiteX133" fmla="*/ 970251 w 12192000"/>
              <a:gd name="connsiteY133" fmla="*/ 2221029 h 2237474"/>
              <a:gd name="connsiteX134" fmla="*/ 812914 w 12192000"/>
              <a:gd name="connsiteY134" fmla="*/ 2210095 h 2237474"/>
              <a:gd name="connsiteX135" fmla="*/ 776382 w 12192000"/>
              <a:gd name="connsiteY135" fmla="*/ 2204512 h 2237474"/>
              <a:gd name="connsiteX136" fmla="*/ 597225 w 12192000"/>
              <a:gd name="connsiteY136" fmla="*/ 2180999 h 2237474"/>
              <a:gd name="connsiteX137" fmla="*/ 520671 w 12192000"/>
              <a:gd name="connsiteY137" fmla="*/ 2180980 h 2237474"/>
              <a:gd name="connsiteX138" fmla="*/ 515024 w 12192000"/>
              <a:gd name="connsiteY138" fmla="*/ 2179258 h 2237474"/>
              <a:gd name="connsiteX139" fmla="*/ 413835 w 12192000"/>
              <a:gd name="connsiteY139" fmla="*/ 2156783 h 2237474"/>
              <a:gd name="connsiteX140" fmla="*/ 376513 w 12192000"/>
              <a:gd name="connsiteY140" fmla="*/ 2154014 h 2237474"/>
              <a:gd name="connsiteX141" fmla="*/ 273386 w 12192000"/>
              <a:gd name="connsiteY141" fmla="*/ 2142551 h 2237474"/>
              <a:gd name="connsiteX142" fmla="*/ 169207 w 12192000"/>
              <a:gd name="connsiteY142" fmla="*/ 2128100 h 2237474"/>
              <a:gd name="connsiteX143" fmla="*/ 77641 w 12192000"/>
              <a:gd name="connsiteY143" fmla="*/ 2126835 h 2237474"/>
              <a:gd name="connsiteX144" fmla="*/ 37645 w 12192000"/>
              <a:gd name="connsiteY144" fmla="*/ 2115401 h 2237474"/>
              <a:gd name="connsiteX145" fmla="*/ 4572 w 12192000"/>
              <a:gd name="connsiteY145" fmla="*/ 2111091 h 2237474"/>
              <a:gd name="connsiteX146" fmla="*/ 0 w 12192000"/>
              <a:gd name="connsiteY146" fmla="*/ 2110468 h 2237474"/>
              <a:gd name="connsiteX147" fmla="*/ 0 w 12192000"/>
              <a:gd name="connsiteY147"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20512 w 12192000"/>
              <a:gd name="connsiteY6" fmla="*/ 745392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46594 w 12192000"/>
              <a:gd name="connsiteY12" fmla="*/ 765069 h 2237474"/>
              <a:gd name="connsiteX13" fmla="*/ 10739478 w 12192000"/>
              <a:gd name="connsiteY13" fmla="*/ 776841 h 2237474"/>
              <a:gd name="connsiteX14" fmla="*/ 10458762 w 12192000"/>
              <a:gd name="connsiteY14" fmla="*/ 755400 h 2237474"/>
              <a:gd name="connsiteX15" fmla="*/ 10211200 w 12192000"/>
              <a:gd name="connsiteY15" fmla="*/ 767513 h 2237474"/>
              <a:gd name="connsiteX16" fmla="*/ 10167995 w 12192000"/>
              <a:gd name="connsiteY16" fmla="*/ 760843 h 2237474"/>
              <a:gd name="connsiteX17" fmla="*/ 9997044 w 12192000"/>
              <a:gd name="connsiteY17" fmla="*/ 780129 h 2237474"/>
              <a:gd name="connsiteX18" fmla="*/ 9943887 w 12192000"/>
              <a:gd name="connsiteY18" fmla="*/ 804141 h 2237474"/>
              <a:gd name="connsiteX19" fmla="*/ 9918248 w 12192000"/>
              <a:gd name="connsiteY19" fmla="*/ 816628 h 2237474"/>
              <a:gd name="connsiteX20" fmla="*/ 9767091 w 12192000"/>
              <a:gd name="connsiteY20" fmla="*/ 870550 h 2237474"/>
              <a:gd name="connsiteX21" fmla="*/ 9683005 w 12192000"/>
              <a:gd name="connsiteY21" fmla="*/ 894128 h 2237474"/>
              <a:gd name="connsiteX22" fmla="*/ 9594438 w 12192000"/>
              <a:gd name="connsiteY22" fmla="*/ 919051 h 2237474"/>
              <a:gd name="connsiteX23" fmla="*/ 9544189 w 12192000"/>
              <a:gd name="connsiteY23" fmla="*/ 938966 h 2237474"/>
              <a:gd name="connsiteX24" fmla="*/ 9500499 w 12192000"/>
              <a:gd name="connsiteY24" fmla="*/ 954680 h 2237474"/>
              <a:gd name="connsiteX25" fmla="*/ 9428195 w 12192000"/>
              <a:gd name="connsiteY25" fmla="*/ 986225 h 2237474"/>
              <a:gd name="connsiteX26" fmla="*/ 9410017 w 12192000"/>
              <a:gd name="connsiteY26" fmla="*/ 993931 h 2237474"/>
              <a:gd name="connsiteX27" fmla="*/ 9392919 w 12192000"/>
              <a:gd name="connsiteY27" fmla="*/ 994656 h 2237474"/>
              <a:gd name="connsiteX28" fmla="*/ 9268019 w 12192000"/>
              <a:gd name="connsiteY28" fmla="*/ 1007442 h 2237474"/>
              <a:gd name="connsiteX29" fmla="*/ 9234662 w 12192000"/>
              <a:gd name="connsiteY29" fmla="*/ 1023056 h 2237474"/>
              <a:gd name="connsiteX30" fmla="*/ 9181033 w 12192000"/>
              <a:gd name="connsiteY30" fmla="*/ 1037921 h 2237474"/>
              <a:gd name="connsiteX31" fmla="*/ 9155969 w 12192000"/>
              <a:gd name="connsiteY31" fmla="*/ 1046804 h 2237474"/>
              <a:gd name="connsiteX32" fmla="*/ 9133985 w 12192000"/>
              <a:gd name="connsiteY32" fmla="*/ 1046450 h 2237474"/>
              <a:gd name="connsiteX33" fmla="*/ 9003462 w 12192000"/>
              <a:gd name="connsiteY33" fmla="*/ 1042406 h 2237474"/>
              <a:gd name="connsiteX34" fmla="*/ 8968445 w 12192000"/>
              <a:gd name="connsiteY34" fmla="*/ 1052169 h 2237474"/>
              <a:gd name="connsiteX35" fmla="*/ 8886001 w 12192000"/>
              <a:gd name="connsiteY35" fmla="*/ 1067468 h 2237474"/>
              <a:gd name="connsiteX36" fmla="*/ 8838610 w 12192000"/>
              <a:gd name="connsiteY36" fmla="*/ 1075091 h 2237474"/>
              <a:gd name="connsiteX37" fmla="*/ 8750383 w 12192000"/>
              <a:gd name="connsiteY37" fmla="*/ 1097387 h 2237474"/>
              <a:gd name="connsiteX38" fmla="*/ 8665605 w 12192000"/>
              <a:gd name="connsiteY38" fmla="*/ 1110791 h 2237474"/>
              <a:gd name="connsiteX39" fmla="*/ 8584946 w 12192000"/>
              <a:gd name="connsiteY39" fmla="*/ 1135226 h 2237474"/>
              <a:gd name="connsiteX40" fmla="*/ 8419755 w 12192000"/>
              <a:gd name="connsiteY40" fmla="*/ 1216260 h 2237474"/>
              <a:gd name="connsiteX41" fmla="*/ 8411626 w 12192000"/>
              <a:gd name="connsiteY41" fmla="*/ 1214397 h 2237474"/>
              <a:gd name="connsiteX42" fmla="*/ 8363469 w 12192000"/>
              <a:gd name="connsiteY42" fmla="*/ 1246658 h 2237474"/>
              <a:gd name="connsiteX43" fmla="*/ 8275497 w 12192000"/>
              <a:gd name="connsiteY43" fmla="*/ 1264396 h 2237474"/>
              <a:gd name="connsiteX44" fmla="*/ 8206287 w 12192000"/>
              <a:gd name="connsiteY44" fmla="*/ 1273060 h 2237474"/>
              <a:gd name="connsiteX45" fmla="*/ 8139997 w 12192000"/>
              <a:gd name="connsiteY45" fmla="*/ 1282713 h 2237474"/>
              <a:gd name="connsiteX46" fmla="*/ 8074238 w 12192000"/>
              <a:gd name="connsiteY46" fmla="*/ 1301895 h 2237474"/>
              <a:gd name="connsiteX47" fmla="*/ 7942099 w 12192000"/>
              <a:gd name="connsiteY47" fmla="*/ 1336332 h 2237474"/>
              <a:gd name="connsiteX48" fmla="*/ 7902328 w 12192000"/>
              <a:gd name="connsiteY48" fmla="*/ 1345865 h 2237474"/>
              <a:gd name="connsiteX49" fmla="*/ 7840612 w 12192000"/>
              <a:gd name="connsiteY49" fmla="*/ 1369373 h 2237474"/>
              <a:gd name="connsiteX50" fmla="*/ 7786819 w 12192000"/>
              <a:gd name="connsiteY50" fmla="*/ 1378970 h 2237474"/>
              <a:gd name="connsiteX51" fmla="*/ 7548172 w 12192000"/>
              <a:gd name="connsiteY51" fmla="*/ 1417460 h 2237474"/>
              <a:gd name="connsiteX52" fmla="*/ 7483437 w 12192000"/>
              <a:gd name="connsiteY52" fmla="*/ 1478152 h 2237474"/>
              <a:gd name="connsiteX53" fmla="*/ 7377870 w 12192000"/>
              <a:gd name="connsiteY53" fmla="*/ 1523319 h 2237474"/>
              <a:gd name="connsiteX54" fmla="*/ 7230737 w 12192000"/>
              <a:gd name="connsiteY54" fmla="*/ 1562633 h 2237474"/>
              <a:gd name="connsiteX55" fmla="*/ 7224458 w 12192000"/>
              <a:gd name="connsiteY55" fmla="*/ 1573008 h 2237474"/>
              <a:gd name="connsiteX56" fmla="*/ 7183121 w 12192000"/>
              <a:gd name="connsiteY56" fmla="*/ 1595162 h 2237474"/>
              <a:gd name="connsiteX57" fmla="*/ 7164601 w 12192000"/>
              <a:gd name="connsiteY57" fmla="*/ 1606490 h 2237474"/>
              <a:gd name="connsiteX58" fmla="*/ 6900177 w 12192000"/>
              <a:gd name="connsiteY58" fmla="*/ 1636016 h 2237474"/>
              <a:gd name="connsiteX59" fmla="*/ 6795372 w 12192000"/>
              <a:gd name="connsiteY59" fmla="*/ 1644845 h 2237474"/>
              <a:gd name="connsiteX60" fmla="*/ 6692251 w 12192000"/>
              <a:gd name="connsiteY60" fmla="*/ 1656357 h 2237474"/>
              <a:gd name="connsiteX61" fmla="*/ 6655235 w 12192000"/>
              <a:gd name="connsiteY61" fmla="*/ 1661869 h 2237474"/>
              <a:gd name="connsiteX62" fmla="*/ 6554894 w 12192000"/>
              <a:gd name="connsiteY62" fmla="*/ 1664428 h 2237474"/>
              <a:gd name="connsiteX63" fmla="*/ 6516595 w 12192000"/>
              <a:gd name="connsiteY63" fmla="*/ 1667475 h 2237474"/>
              <a:gd name="connsiteX64" fmla="*/ 6508541 w 12192000"/>
              <a:gd name="connsiteY64" fmla="*/ 1668757 h 2237474"/>
              <a:gd name="connsiteX65" fmla="*/ 6471012 w 12192000"/>
              <a:gd name="connsiteY65" fmla="*/ 1678604 h 2237474"/>
              <a:gd name="connsiteX66" fmla="*/ 6364035 w 12192000"/>
              <a:gd name="connsiteY66" fmla="*/ 1667683 h 2237474"/>
              <a:gd name="connsiteX67" fmla="*/ 6280959 w 12192000"/>
              <a:gd name="connsiteY67" fmla="*/ 1689329 h 2237474"/>
              <a:gd name="connsiteX68" fmla="*/ 6243319 w 12192000"/>
              <a:gd name="connsiteY68" fmla="*/ 1695560 h 2237474"/>
              <a:gd name="connsiteX69" fmla="*/ 6098321 w 12192000"/>
              <a:gd name="connsiteY69" fmla="*/ 1721646 h 2237474"/>
              <a:gd name="connsiteX70" fmla="*/ 5880652 w 12192000"/>
              <a:gd name="connsiteY70" fmla="*/ 1779643 h 2237474"/>
              <a:gd name="connsiteX71" fmla="*/ 5785959 w 12192000"/>
              <a:gd name="connsiteY71" fmla="*/ 1775307 h 2237474"/>
              <a:gd name="connsiteX72" fmla="*/ 5643534 w 12192000"/>
              <a:gd name="connsiteY72" fmla="*/ 1802919 h 2237474"/>
              <a:gd name="connsiteX73" fmla="*/ 5518799 w 12192000"/>
              <a:gd name="connsiteY73" fmla="*/ 1818312 h 2237474"/>
              <a:gd name="connsiteX74" fmla="*/ 5505014 w 12192000"/>
              <a:gd name="connsiteY74" fmla="*/ 1819259 h 2237474"/>
              <a:gd name="connsiteX75" fmla="*/ 5453307 w 12192000"/>
              <a:gd name="connsiteY75" fmla="*/ 1815450 h 2237474"/>
              <a:gd name="connsiteX76" fmla="*/ 5221533 w 12192000"/>
              <a:gd name="connsiteY76" fmla="*/ 1846950 h 2237474"/>
              <a:gd name="connsiteX77" fmla="*/ 5149802 w 12192000"/>
              <a:gd name="connsiteY77" fmla="*/ 1844846 h 2237474"/>
              <a:gd name="connsiteX78" fmla="*/ 5114927 w 12192000"/>
              <a:gd name="connsiteY78" fmla="*/ 1847827 h 2237474"/>
              <a:gd name="connsiteX79" fmla="*/ 5108970 w 12192000"/>
              <a:gd name="connsiteY79" fmla="*/ 1847935 h 2237474"/>
              <a:gd name="connsiteX80" fmla="*/ 5067961 w 12192000"/>
              <a:gd name="connsiteY80" fmla="*/ 1845917 h 2237474"/>
              <a:gd name="connsiteX81" fmla="*/ 5007075 w 12192000"/>
              <a:gd name="connsiteY81" fmla="*/ 1838626 h 2237474"/>
              <a:gd name="connsiteX82" fmla="*/ 4944087 w 12192000"/>
              <a:gd name="connsiteY82" fmla="*/ 1823332 h 2237474"/>
              <a:gd name="connsiteX83" fmla="*/ 4907662 w 12192000"/>
              <a:gd name="connsiteY83" fmla="*/ 1816900 h 2237474"/>
              <a:gd name="connsiteX84" fmla="*/ 4882386 w 12192000"/>
              <a:gd name="connsiteY84" fmla="*/ 1809844 h 2237474"/>
              <a:gd name="connsiteX85" fmla="*/ 4811440 w 12192000"/>
              <a:gd name="connsiteY85" fmla="*/ 1804655 h 2237474"/>
              <a:gd name="connsiteX86" fmla="*/ 4691075 w 12192000"/>
              <a:gd name="connsiteY86" fmla="*/ 1801389 h 2237474"/>
              <a:gd name="connsiteX87" fmla="*/ 4640313 w 12192000"/>
              <a:gd name="connsiteY87" fmla="*/ 1784307 h 2237474"/>
              <a:gd name="connsiteX88" fmla="*/ 4536503 w 12192000"/>
              <a:gd name="connsiteY88" fmla="*/ 1785334 h 2237474"/>
              <a:gd name="connsiteX89" fmla="*/ 4513724 w 12192000"/>
              <a:gd name="connsiteY89" fmla="*/ 1791996 h 2237474"/>
              <a:gd name="connsiteX90" fmla="*/ 4459810 w 12192000"/>
              <a:gd name="connsiteY90" fmla="*/ 1797886 h 2237474"/>
              <a:gd name="connsiteX91" fmla="*/ 4379064 w 12192000"/>
              <a:gd name="connsiteY91" fmla="*/ 1817177 h 2237474"/>
              <a:gd name="connsiteX92" fmla="*/ 4290981 w 12192000"/>
              <a:gd name="connsiteY92" fmla="*/ 1839677 h 2237474"/>
              <a:gd name="connsiteX93" fmla="*/ 4238372 w 12192000"/>
              <a:gd name="connsiteY93" fmla="*/ 1851480 h 2237474"/>
              <a:gd name="connsiteX94" fmla="*/ 4232517 w 12192000"/>
              <a:gd name="connsiteY94" fmla="*/ 1852567 h 2237474"/>
              <a:gd name="connsiteX95" fmla="*/ 4191732 w 12192000"/>
              <a:gd name="connsiteY95" fmla="*/ 1857328 h 2237474"/>
              <a:gd name="connsiteX96" fmla="*/ 4065532 w 12192000"/>
              <a:gd name="connsiteY96" fmla="*/ 1855477 h 2237474"/>
              <a:gd name="connsiteX97" fmla="*/ 4028460 w 12192000"/>
              <a:gd name="connsiteY97" fmla="*/ 1855137 h 2237474"/>
              <a:gd name="connsiteX98" fmla="*/ 4002267 w 12192000"/>
              <a:gd name="connsiteY98" fmla="*/ 1852352 h 2237474"/>
              <a:gd name="connsiteX99" fmla="*/ 3931396 w 12192000"/>
              <a:gd name="connsiteY99" fmla="*/ 1858915 h 2237474"/>
              <a:gd name="connsiteX100" fmla="*/ 3812162 w 12192000"/>
              <a:gd name="connsiteY100" fmla="*/ 1875501 h 2237474"/>
              <a:gd name="connsiteX101" fmla="*/ 3758105 w 12192000"/>
              <a:gd name="connsiteY101" fmla="*/ 1871856 h 2237474"/>
              <a:gd name="connsiteX102" fmla="*/ 3715896 w 12192000"/>
              <a:gd name="connsiteY102" fmla="*/ 1881552 h 2237474"/>
              <a:gd name="connsiteX103" fmla="*/ 3567259 w 12192000"/>
              <a:gd name="connsiteY103" fmla="*/ 1893482 h 2237474"/>
              <a:gd name="connsiteX104" fmla="*/ 3405770 w 12192000"/>
              <a:gd name="connsiteY104" fmla="*/ 1904591 h 2237474"/>
              <a:gd name="connsiteX105" fmla="*/ 3280097 w 12192000"/>
              <a:gd name="connsiteY105" fmla="*/ 1919610 h 2237474"/>
              <a:gd name="connsiteX106" fmla="*/ 3009910 w 12192000"/>
              <a:gd name="connsiteY106" fmla="*/ 1957866 h 2237474"/>
              <a:gd name="connsiteX107" fmla="*/ 2995934 w 12192000"/>
              <a:gd name="connsiteY107" fmla="*/ 1967085 h 2237474"/>
              <a:gd name="connsiteX108" fmla="*/ 2942858 w 12192000"/>
              <a:gd name="connsiteY108" fmla="*/ 1981367 h 2237474"/>
              <a:gd name="connsiteX109" fmla="*/ 2875436 w 12192000"/>
              <a:gd name="connsiteY109" fmla="*/ 1996977 h 2237474"/>
              <a:gd name="connsiteX110" fmla="*/ 2874892 w 12192000"/>
              <a:gd name="connsiteY110" fmla="*/ 1996085 h 2237474"/>
              <a:gd name="connsiteX111" fmla="*/ 2843662 w 12192000"/>
              <a:gd name="connsiteY111" fmla="*/ 1992498 h 2237474"/>
              <a:gd name="connsiteX112" fmla="*/ 2718916 w 12192000"/>
              <a:gd name="connsiteY112" fmla="*/ 1990867 h 2237474"/>
              <a:gd name="connsiteX113" fmla="*/ 2713522 w 12192000"/>
              <a:gd name="connsiteY113" fmla="*/ 1990173 h 2237474"/>
              <a:gd name="connsiteX114" fmla="*/ 2476147 w 12192000"/>
              <a:gd name="connsiteY114" fmla="*/ 1998305 h 2237474"/>
              <a:gd name="connsiteX115" fmla="*/ 2373568 w 12192000"/>
              <a:gd name="connsiteY115" fmla="*/ 2003219 h 2237474"/>
              <a:gd name="connsiteX116" fmla="*/ 2287219 w 12192000"/>
              <a:gd name="connsiteY116" fmla="*/ 1998750 h 2237474"/>
              <a:gd name="connsiteX117" fmla="*/ 2243069 w 12192000"/>
              <a:gd name="connsiteY117" fmla="*/ 2005321 h 2237474"/>
              <a:gd name="connsiteX118" fmla="*/ 2164831 w 12192000"/>
              <a:gd name="connsiteY118" fmla="*/ 2010143 h 2237474"/>
              <a:gd name="connsiteX119" fmla="*/ 2085228 w 12192000"/>
              <a:gd name="connsiteY119" fmla="*/ 2046431 h 2237474"/>
              <a:gd name="connsiteX120" fmla="*/ 2058061 w 12192000"/>
              <a:gd name="connsiteY120" fmla="*/ 2047942 h 2237474"/>
              <a:gd name="connsiteX121" fmla="*/ 2042244 w 12192000"/>
              <a:gd name="connsiteY121" fmla="*/ 2055560 h 2237474"/>
              <a:gd name="connsiteX122" fmla="*/ 1877728 w 12192000"/>
              <a:gd name="connsiteY122" fmla="*/ 2101004 h 2237474"/>
              <a:gd name="connsiteX123" fmla="*/ 1759056 w 12192000"/>
              <a:gd name="connsiteY123" fmla="*/ 2125608 h 2237474"/>
              <a:gd name="connsiteX124" fmla="*/ 1637948 w 12192000"/>
              <a:gd name="connsiteY124" fmla="*/ 2172597 h 2237474"/>
              <a:gd name="connsiteX125" fmla="*/ 1434549 w 12192000"/>
              <a:gd name="connsiteY125" fmla="*/ 2234522 h 2237474"/>
              <a:gd name="connsiteX126" fmla="*/ 1398481 w 12192000"/>
              <a:gd name="connsiteY126" fmla="*/ 2237074 h 2237474"/>
              <a:gd name="connsiteX127" fmla="*/ 1398407 w 12192000"/>
              <a:gd name="connsiteY127" fmla="*/ 2237095 h 2237474"/>
              <a:gd name="connsiteX128" fmla="*/ 1370962 w 12192000"/>
              <a:gd name="connsiteY128" fmla="*/ 2237474 h 2237474"/>
              <a:gd name="connsiteX129" fmla="*/ 1356367 w 12192000"/>
              <a:gd name="connsiteY129" fmla="*/ 2235089 h 2237474"/>
              <a:gd name="connsiteX130" fmla="*/ 1279765 w 12192000"/>
              <a:gd name="connsiteY130" fmla="*/ 2229639 h 2237474"/>
              <a:gd name="connsiteX131" fmla="*/ 1195347 w 12192000"/>
              <a:gd name="connsiteY131" fmla="*/ 2212354 h 2237474"/>
              <a:gd name="connsiteX132" fmla="*/ 970251 w 12192000"/>
              <a:gd name="connsiteY132" fmla="*/ 2221029 h 2237474"/>
              <a:gd name="connsiteX133" fmla="*/ 812914 w 12192000"/>
              <a:gd name="connsiteY133" fmla="*/ 2210095 h 2237474"/>
              <a:gd name="connsiteX134" fmla="*/ 776382 w 12192000"/>
              <a:gd name="connsiteY134" fmla="*/ 2204512 h 2237474"/>
              <a:gd name="connsiteX135" fmla="*/ 597225 w 12192000"/>
              <a:gd name="connsiteY135" fmla="*/ 2180999 h 2237474"/>
              <a:gd name="connsiteX136" fmla="*/ 520671 w 12192000"/>
              <a:gd name="connsiteY136" fmla="*/ 2180980 h 2237474"/>
              <a:gd name="connsiteX137" fmla="*/ 515024 w 12192000"/>
              <a:gd name="connsiteY137" fmla="*/ 2179258 h 2237474"/>
              <a:gd name="connsiteX138" fmla="*/ 413835 w 12192000"/>
              <a:gd name="connsiteY138" fmla="*/ 2156783 h 2237474"/>
              <a:gd name="connsiteX139" fmla="*/ 376513 w 12192000"/>
              <a:gd name="connsiteY139" fmla="*/ 2154014 h 2237474"/>
              <a:gd name="connsiteX140" fmla="*/ 273386 w 12192000"/>
              <a:gd name="connsiteY140" fmla="*/ 2142551 h 2237474"/>
              <a:gd name="connsiteX141" fmla="*/ 169207 w 12192000"/>
              <a:gd name="connsiteY141" fmla="*/ 2128100 h 2237474"/>
              <a:gd name="connsiteX142" fmla="*/ 77641 w 12192000"/>
              <a:gd name="connsiteY142" fmla="*/ 2126835 h 2237474"/>
              <a:gd name="connsiteX143" fmla="*/ 37645 w 12192000"/>
              <a:gd name="connsiteY143" fmla="*/ 2115401 h 2237474"/>
              <a:gd name="connsiteX144" fmla="*/ 4572 w 12192000"/>
              <a:gd name="connsiteY144" fmla="*/ 2111091 h 2237474"/>
              <a:gd name="connsiteX145" fmla="*/ 0 w 12192000"/>
              <a:gd name="connsiteY145" fmla="*/ 2110468 h 2237474"/>
              <a:gd name="connsiteX146" fmla="*/ 0 w 12192000"/>
              <a:gd name="connsiteY146"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20512 w 12192000"/>
              <a:gd name="connsiteY6" fmla="*/ 745392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46594 w 12192000"/>
              <a:gd name="connsiteY12" fmla="*/ 765069 h 2237474"/>
              <a:gd name="connsiteX13" fmla="*/ 10739478 w 12192000"/>
              <a:gd name="connsiteY13" fmla="*/ 776841 h 2237474"/>
              <a:gd name="connsiteX14" fmla="*/ 10458762 w 12192000"/>
              <a:gd name="connsiteY14" fmla="*/ 755400 h 2237474"/>
              <a:gd name="connsiteX15" fmla="*/ 10211200 w 12192000"/>
              <a:gd name="connsiteY15" fmla="*/ 767513 h 2237474"/>
              <a:gd name="connsiteX16" fmla="*/ 10167995 w 12192000"/>
              <a:gd name="connsiteY16" fmla="*/ 760843 h 2237474"/>
              <a:gd name="connsiteX17" fmla="*/ 9997044 w 12192000"/>
              <a:gd name="connsiteY17" fmla="*/ 780129 h 2237474"/>
              <a:gd name="connsiteX18" fmla="*/ 9943887 w 12192000"/>
              <a:gd name="connsiteY18" fmla="*/ 804141 h 2237474"/>
              <a:gd name="connsiteX19" fmla="*/ 9918248 w 12192000"/>
              <a:gd name="connsiteY19" fmla="*/ 816628 h 2237474"/>
              <a:gd name="connsiteX20" fmla="*/ 9767091 w 12192000"/>
              <a:gd name="connsiteY20" fmla="*/ 870550 h 2237474"/>
              <a:gd name="connsiteX21" fmla="*/ 9683005 w 12192000"/>
              <a:gd name="connsiteY21" fmla="*/ 894128 h 2237474"/>
              <a:gd name="connsiteX22" fmla="*/ 9594438 w 12192000"/>
              <a:gd name="connsiteY22" fmla="*/ 919051 h 2237474"/>
              <a:gd name="connsiteX23" fmla="*/ 9544189 w 12192000"/>
              <a:gd name="connsiteY23" fmla="*/ 938966 h 2237474"/>
              <a:gd name="connsiteX24" fmla="*/ 9500499 w 12192000"/>
              <a:gd name="connsiteY24" fmla="*/ 954680 h 2237474"/>
              <a:gd name="connsiteX25" fmla="*/ 9428195 w 12192000"/>
              <a:gd name="connsiteY25" fmla="*/ 986225 h 2237474"/>
              <a:gd name="connsiteX26" fmla="*/ 9410017 w 12192000"/>
              <a:gd name="connsiteY26" fmla="*/ 993931 h 2237474"/>
              <a:gd name="connsiteX27" fmla="*/ 9392919 w 12192000"/>
              <a:gd name="connsiteY27" fmla="*/ 994656 h 2237474"/>
              <a:gd name="connsiteX28" fmla="*/ 9268019 w 12192000"/>
              <a:gd name="connsiteY28" fmla="*/ 1007442 h 2237474"/>
              <a:gd name="connsiteX29" fmla="*/ 9234662 w 12192000"/>
              <a:gd name="connsiteY29" fmla="*/ 1023056 h 2237474"/>
              <a:gd name="connsiteX30" fmla="*/ 9181033 w 12192000"/>
              <a:gd name="connsiteY30" fmla="*/ 1037921 h 2237474"/>
              <a:gd name="connsiteX31" fmla="*/ 9155969 w 12192000"/>
              <a:gd name="connsiteY31" fmla="*/ 1046804 h 2237474"/>
              <a:gd name="connsiteX32" fmla="*/ 9133985 w 12192000"/>
              <a:gd name="connsiteY32" fmla="*/ 1046450 h 2237474"/>
              <a:gd name="connsiteX33" fmla="*/ 9003462 w 12192000"/>
              <a:gd name="connsiteY33" fmla="*/ 1042406 h 2237474"/>
              <a:gd name="connsiteX34" fmla="*/ 8968445 w 12192000"/>
              <a:gd name="connsiteY34" fmla="*/ 1052169 h 2237474"/>
              <a:gd name="connsiteX35" fmla="*/ 8886001 w 12192000"/>
              <a:gd name="connsiteY35" fmla="*/ 1067468 h 2237474"/>
              <a:gd name="connsiteX36" fmla="*/ 8838610 w 12192000"/>
              <a:gd name="connsiteY36" fmla="*/ 1075091 h 2237474"/>
              <a:gd name="connsiteX37" fmla="*/ 8750383 w 12192000"/>
              <a:gd name="connsiteY37" fmla="*/ 1097387 h 2237474"/>
              <a:gd name="connsiteX38" fmla="*/ 8665605 w 12192000"/>
              <a:gd name="connsiteY38" fmla="*/ 1110791 h 2237474"/>
              <a:gd name="connsiteX39" fmla="*/ 8584946 w 12192000"/>
              <a:gd name="connsiteY39" fmla="*/ 1135226 h 2237474"/>
              <a:gd name="connsiteX40" fmla="*/ 8419755 w 12192000"/>
              <a:gd name="connsiteY40" fmla="*/ 1216260 h 2237474"/>
              <a:gd name="connsiteX41" fmla="*/ 8411626 w 12192000"/>
              <a:gd name="connsiteY41" fmla="*/ 1214397 h 2237474"/>
              <a:gd name="connsiteX42" fmla="*/ 8363469 w 12192000"/>
              <a:gd name="connsiteY42" fmla="*/ 1246658 h 2237474"/>
              <a:gd name="connsiteX43" fmla="*/ 8275497 w 12192000"/>
              <a:gd name="connsiteY43" fmla="*/ 1264396 h 2237474"/>
              <a:gd name="connsiteX44" fmla="*/ 8206287 w 12192000"/>
              <a:gd name="connsiteY44" fmla="*/ 1273060 h 2237474"/>
              <a:gd name="connsiteX45" fmla="*/ 8074238 w 12192000"/>
              <a:gd name="connsiteY45" fmla="*/ 1301895 h 2237474"/>
              <a:gd name="connsiteX46" fmla="*/ 7942099 w 12192000"/>
              <a:gd name="connsiteY46" fmla="*/ 1336332 h 2237474"/>
              <a:gd name="connsiteX47" fmla="*/ 7902328 w 12192000"/>
              <a:gd name="connsiteY47" fmla="*/ 1345865 h 2237474"/>
              <a:gd name="connsiteX48" fmla="*/ 7840612 w 12192000"/>
              <a:gd name="connsiteY48" fmla="*/ 1369373 h 2237474"/>
              <a:gd name="connsiteX49" fmla="*/ 7786819 w 12192000"/>
              <a:gd name="connsiteY49" fmla="*/ 1378970 h 2237474"/>
              <a:gd name="connsiteX50" fmla="*/ 7548172 w 12192000"/>
              <a:gd name="connsiteY50" fmla="*/ 1417460 h 2237474"/>
              <a:gd name="connsiteX51" fmla="*/ 7483437 w 12192000"/>
              <a:gd name="connsiteY51" fmla="*/ 1478152 h 2237474"/>
              <a:gd name="connsiteX52" fmla="*/ 7377870 w 12192000"/>
              <a:gd name="connsiteY52" fmla="*/ 1523319 h 2237474"/>
              <a:gd name="connsiteX53" fmla="*/ 7230737 w 12192000"/>
              <a:gd name="connsiteY53" fmla="*/ 1562633 h 2237474"/>
              <a:gd name="connsiteX54" fmla="*/ 7224458 w 12192000"/>
              <a:gd name="connsiteY54" fmla="*/ 1573008 h 2237474"/>
              <a:gd name="connsiteX55" fmla="*/ 7183121 w 12192000"/>
              <a:gd name="connsiteY55" fmla="*/ 1595162 h 2237474"/>
              <a:gd name="connsiteX56" fmla="*/ 7164601 w 12192000"/>
              <a:gd name="connsiteY56" fmla="*/ 1606490 h 2237474"/>
              <a:gd name="connsiteX57" fmla="*/ 6900177 w 12192000"/>
              <a:gd name="connsiteY57" fmla="*/ 1636016 h 2237474"/>
              <a:gd name="connsiteX58" fmla="*/ 6795372 w 12192000"/>
              <a:gd name="connsiteY58" fmla="*/ 1644845 h 2237474"/>
              <a:gd name="connsiteX59" fmla="*/ 6692251 w 12192000"/>
              <a:gd name="connsiteY59" fmla="*/ 1656357 h 2237474"/>
              <a:gd name="connsiteX60" fmla="*/ 6655235 w 12192000"/>
              <a:gd name="connsiteY60" fmla="*/ 1661869 h 2237474"/>
              <a:gd name="connsiteX61" fmla="*/ 6554894 w 12192000"/>
              <a:gd name="connsiteY61" fmla="*/ 1664428 h 2237474"/>
              <a:gd name="connsiteX62" fmla="*/ 6516595 w 12192000"/>
              <a:gd name="connsiteY62" fmla="*/ 1667475 h 2237474"/>
              <a:gd name="connsiteX63" fmla="*/ 6508541 w 12192000"/>
              <a:gd name="connsiteY63" fmla="*/ 1668757 h 2237474"/>
              <a:gd name="connsiteX64" fmla="*/ 6471012 w 12192000"/>
              <a:gd name="connsiteY64" fmla="*/ 1678604 h 2237474"/>
              <a:gd name="connsiteX65" fmla="*/ 6364035 w 12192000"/>
              <a:gd name="connsiteY65" fmla="*/ 1667683 h 2237474"/>
              <a:gd name="connsiteX66" fmla="*/ 6280959 w 12192000"/>
              <a:gd name="connsiteY66" fmla="*/ 1689329 h 2237474"/>
              <a:gd name="connsiteX67" fmla="*/ 6243319 w 12192000"/>
              <a:gd name="connsiteY67" fmla="*/ 1695560 h 2237474"/>
              <a:gd name="connsiteX68" fmla="*/ 6098321 w 12192000"/>
              <a:gd name="connsiteY68" fmla="*/ 1721646 h 2237474"/>
              <a:gd name="connsiteX69" fmla="*/ 5880652 w 12192000"/>
              <a:gd name="connsiteY69" fmla="*/ 1779643 h 2237474"/>
              <a:gd name="connsiteX70" fmla="*/ 5785959 w 12192000"/>
              <a:gd name="connsiteY70" fmla="*/ 1775307 h 2237474"/>
              <a:gd name="connsiteX71" fmla="*/ 5643534 w 12192000"/>
              <a:gd name="connsiteY71" fmla="*/ 1802919 h 2237474"/>
              <a:gd name="connsiteX72" fmla="*/ 5518799 w 12192000"/>
              <a:gd name="connsiteY72" fmla="*/ 1818312 h 2237474"/>
              <a:gd name="connsiteX73" fmla="*/ 5505014 w 12192000"/>
              <a:gd name="connsiteY73" fmla="*/ 1819259 h 2237474"/>
              <a:gd name="connsiteX74" fmla="*/ 5453307 w 12192000"/>
              <a:gd name="connsiteY74" fmla="*/ 1815450 h 2237474"/>
              <a:gd name="connsiteX75" fmla="*/ 5221533 w 12192000"/>
              <a:gd name="connsiteY75" fmla="*/ 1846950 h 2237474"/>
              <a:gd name="connsiteX76" fmla="*/ 5149802 w 12192000"/>
              <a:gd name="connsiteY76" fmla="*/ 1844846 h 2237474"/>
              <a:gd name="connsiteX77" fmla="*/ 5114927 w 12192000"/>
              <a:gd name="connsiteY77" fmla="*/ 1847827 h 2237474"/>
              <a:gd name="connsiteX78" fmla="*/ 5108970 w 12192000"/>
              <a:gd name="connsiteY78" fmla="*/ 1847935 h 2237474"/>
              <a:gd name="connsiteX79" fmla="*/ 5067961 w 12192000"/>
              <a:gd name="connsiteY79" fmla="*/ 1845917 h 2237474"/>
              <a:gd name="connsiteX80" fmla="*/ 5007075 w 12192000"/>
              <a:gd name="connsiteY80" fmla="*/ 1838626 h 2237474"/>
              <a:gd name="connsiteX81" fmla="*/ 4944087 w 12192000"/>
              <a:gd name="connsiteY81" fmla="*/ 1823332 h 2237474"/>
              <a:gd name="connsiteX82" fmla="*/ 4907662 w 12192000"/>
              <a:gd name="connsiteY82" fmla="*/ 1816900 h 2237474"/>
              <a:gd name="connsiteX83" fmla="*/ 4882386 w 12192000"/>
              <a:gd name="connsiteY83" fmla="*/ 1809844 h 2237474"/>
              <a:gd name="connsiteX84" fmla="*/ 4811440 w 12192000"/>
              <a:gd name="connsiteY84" fmla="*/ 1804655 h 2237474"/>
              <a:gd name="connsiteX85" fmla="*/ 4691075 w 12192000"/>
              <a:gd name="connsiteY85" fmla="*/ 1801389 h 2237474"/>
              <a:gd name="connsiteX86" fmla="*/ 4640313 w 12192000"/>
              <a:gd name="connsiteY86" fmla="*/ 1784307 h 2237474"/>
              <a:gd name="connsiteX87" fmla="*/ 4536503 w 12192000"/>
              <a:gd name="connsiteY87" fmla="*/ 1785334 h 2237474"/>
              <a:gd name="connsiteX88" fmla="*/ 4513724 w 12192000"/>
              <a:gd name="connsiteY88" fmla="*/ 1791996 h 2237474"/>
              <a:gd name="connsiteX89" fmla="*/ 4459810 w 12192000"/>
              <a:gd name="connsiteY89" fmla="*/ 1797886 h 2237474"/>
              <a:gd name="connsiteX90" fmla="*/ 4379064 w 12192000"/>
              <a:gd name="connsiteY90" fmla="*/ 1817177 h 2237474"/>
              <a:gd name="connsiteX91" fmla="*/ 4290981 w 12192000"/>
              <a:gd name="connsiteY91" fmla="*/ 1839677 h 2237474"/>
              <a:gd name="connsiteX92" fmla="*/ 4238372 w 12192000"/>
              <a:gd name="connsiteY92" fmla="*/ 1851480 h 2237474"/>
              <a:gd name="connsiteX93" fmla="*/ 4232517 w 12192000"/>
              <a:gd name="connsiteY93" fmla="*/ 1852567 h 2237474"/>
              <a:gd name="connsiteX94" fmla="*/ 4191732 w 12192000"/>
              <a:gd name="connsiteY94" fmla="*/ 1857328 h 2237474"/>
              <a:gd name="connsiteX95" fmla="*/ 4065532 w 12192000"/>
              <a:gd name="connsiteY95" fmla="*/ 1855477 h 2237474"/>
              <a:gd name="connsiteX96" fmla="*/ 4028460 w 12192000"/>
              <a:gd name="connsiteY96" fmla="*/ 1855137 h 2237474"/>
              <a:gd name="connsiteX97" fmla="*/ 4002267 w 12192000"/>
              <a:gd name="connsiteY97" fmla="*/ 1852352 h 2237474"/>
              <a:gd name="connsiteX98" fmla="*/ 3931396 w 12192000"/>
              <a:gd name="connsiteY98" fmla="*/ 1858915 h 2237474"/>
              <a:gd name="connsiteX99" fmla="*/ 3812162 w 12192000"/>
              <a:gd name="connsiteY99" fmla="*/ 1875501 h 2237474"/>
              <a:gd name="connsiteX100" fmla="*/ 3758105 w 12192000"/>
              <a:gd name="connsiteY100" fmla="*/ 1871856 h 2237474"/>
              <a:gd name="connsiteX101" fmla="*/ 3715896 w 12192000"/>
              <a:gd name="connsiteY101" fmla="*/ 1881552 h 2237474"/>
              <a:gd name="connsiteX102" fmla="*/ 3567259 w 12192000"/>
              <a:gd name="connsiteY102" fmla="*/ 1893482 h 2237474"/>
              <a:gd name="connsiteX103" fmla="*/ 3405770 w 12192000"/>
              <a:gd name="connsiteY103" fmla="*/ 1904591 h 2237474"/>
              <a:gd name="connsiteX104" fmla="*/ 3280097 w 12192000"/>
              <a:gd name="connsiteY104" fmla="*/ 1919610 h 2237474"/>
              <a:gd name="connsiteX105" fmla="*/ 3009910 w 12192000"/>
              <a:gd name="connsiteY105" fmla="*/ 1957866 h 2237474"/>
              <a:gd name="connsiteX106" fmla="*/ 2995934 w 12192000"/>
              <a:gd name="connsiteY106" fmla="*/ 1967085 h 2237474"/>
              <a:gd name="connsiteX107" fmla="*/ 2942858 w 12192000"/>
              <a:gd name="connsiteY107" fmla="*/ 1981367 h 2237474"/>
              <a:gd name="connsiteX108" fmla="*/ 2875436 w 12192000"/>
              <a:gd name="connsiteY108" fmla="*/ 1996977 h 2237474"/>
              <a:gd name="connsiteX109" fmla="*/ 2874892 w 12192000"/>
              <a:gd name="connsiteY109" fmla="*/ 1996085 h 2237474"/>
              <a:gd name="connsiteX110" fmla="*/ 2843662 w 12192000"/>
              <a:gd name="connsiteY110" fmla="*/ 1992498 h 2237474"/>
              <a:gd name="connsiteX111" fmla="*/ 2718916 w 12192000"/>
              <a:gd name="connsiteY111" fmla="*/ 1990867 h 2237474"/>
              <a:gd name="connsiteX112" fmla="*/ 2713522 w 12192000"/>
              <a:gd name="connsiteY112" fmla="*/ 1990173 h 2237474"/>
              <a:gd name="connsiteX113" fmla="*/ 2476147 w 12192000"/>
              <a:gd name="connsiteY113" fmla="*/ 1998305 h 2237474"/>
              <a:gd name="connsiteX114" fmla="*/ 2373568 w 12192000"/>
              <a:gd name="connsiteY114" fmla="*/ 2003219 h 2237474"/>
              <a:gd name="connsiteX115" fmla="*/ 2287219 w 12192000"/>
              <a:gd name="connsiteY115" fmla="*/ 1998750 h 2237474"/>
              <a:gd name="connsiteX116" fmla="*/ 2243069 w 12192000"/>
              <a:gd name="connsiteY116" fmla="*/ 2005321 h 2237474"/>
              <a:gd name="connsiteX117" fmla="*/ 2164831 w 12192000"/>
              <a:gd name="connsiteY117" fmla="*/ 2010143 h 2237474"/>
              <a:gd name="connsiteX118" fmla="*/ 2085228 w 12192000"/>
              <a:gd name="connsiteY118" fmla="*/ 2046431 h 2237474"/>
              <a:gd name="connsiteX119" fmla="*/ 2058061 w 12192000"/>
              <a:gd name="connsiteY119" fmla="*/ 2047942 h 2237474"/>
              <a:gd name="connsiteX120" fmla="*/ 2042244 w 12192000"/>
              <a:gd name="connsiteY120" fmla="*/ 2055560 h 2237474"/>
              <a:gd name="connsiteX121" fmla="*/ 1877728 w 12192000"/>
              <a:gd name="connsiteY121" fmla="*/ 2101004 h 2237474"/>
              <a:gd name="connsiteX122" fmla="*/ 1759056 w 12192000"/>
              <a:gd name="connsiteY122" fmla="*/ 2125608 h 2237474"/>
              <a:gd name="connsiteX123" fmla="*/ 1637948 w 12192000"/>
              <a:gd name="connsiteY123" fmla="*/ 2172597 h 2237474"/>
              <a:gd name="connsiteX124" fmla="*/ 1434549 w 12192000"/>
              <a:gd name="connsiteY124" fmla="*/ 2234522 h 2237474"/>
              <a:gd name="connsiteX125" fmla="*/ 1398481 w 12192000"/>
              <a:gd name="connsiteY125" fmla="*/ 2237074 h 2237474"/>
              <a:gd name="connsiteX126" fmla="*/ 1398407 w 12192000"/>
              <a:gd name="connsiteY126" fmla="*/ 2237095 h 2237474"/>
              <a:gd name="connsiteX127" fmla="*/ 1370962 w 12192000"/>
              <a:gd name="connsiteY127" fmla="*/ 2237474 h 2237474"/>
              <a:gd name="connsiteX128" fmla="*/ 1356367 w 12192000"/>
              <a:gd name="connsiteY128" fmla="*/ 2235089 h 2237474"/>
              <a:gd name="connsiteX129" fmla="*/ 1279765 w 12192000"/>
              <a:gd name="connsiteY129" fmla="*/ 2229639 h 2237474"/>
              <a:gd name="connsiteX130" fmla="*/ 1195347 w 12192000"/>
              <a:gd name="connsiteY130" fmla="*/ 2212354 h 2237474"/>
              <a:gd name="connsiteX131" fmla="*/ 970251 w 12192000"/>
              <a:gd name="connsiteY131" fmla="*/ 2221029 h 2237474"/>
              <a:gd name="connsiteX132" fmla="*/ 812914 w 12192000"/>
              <a:gd name="connsiteY132" fmla="*/ 2210095 h 2237474"/>
              <a:gd name="connsiteX133" fmla="*/ 776382 w 12192000"/>
              <a:gd name="connsiteY133" fmla="*/ 2204512 h 2237474"/>
              <a:gd name="connsiteX134" fmla="*/ 597225 w 12192000"/>
              <a:gd name="connsiteY134" fmla="*/ 2180999 h 2237474"/>
              <a:gd name="connsiteX135" fmla="*/ 520671 w 12192000"/>
              <a:gd name="connsiteY135" fmla="*/ 2180980 h 2237474"/>
              <a:gd name="connsiteX136" fmla="*/ 515024 w 12192000"/>
              <a:gd name="connsiteY136" fmla="*/ 2179258 h 2237474"/>
              <a:gd name="connsiteX137" fmla="*/ 413835 w 12192000"/>
              <a:gd name="connsiteY137" fmla="*/ 2156783 h 2237474"/>
              <a:gd name="connsiteX138" fmla="*/ 376513 w 12192000"/>
              <a:gd name="connsiteY138" fmla="*/ 2154014 h 2237474"/>
              <a:gd name="connsiteX139" fmla="*/ 273386 w 12192000"/>
              <a:gd name="connsiteY139" fmla="*/ 2142551 h 2237474"/>
              <a:gd name="connsiteX140" fmla="*/ 169207 w 12192000"/>
              <a:gd name="connsiteY140" fmla="*/ 2128100 h 2237474"/>
              <a:gd name="connsiteX141" fmla="*/ 77641 w 12192000"/>
              <a:gd name="connsiteY141" fmla="*/ 2126835 h 2237474"/>
              <a:gd name="connsiteX142" fmla="*/ 37645 w 12192000"/>
              <a:gd name="connsiteY142" fmla="*/ 2115401 h 2237474"/>
              <a:gd name="connsiteX143" fmla="*/ 4572 w 12192000"/>
              <a:gd name="connsiteY143" fmla="*/ 2111091 h 2237474"/>
              <a:gd name="connsiteX144" fmla="*/ 0 w 12192000"/>
              <a:gd name="connsiteY144" fmla="*/ 2110468 h 2237474"/>
              <a:gd name="connsiteX145" fmla="*/ 0 w 12192000"/>
              <a:gd name="connsiteY145"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20512 w 12192000"/>
              <a:gd name="connsiteY6" fmla="*/ 745392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46594 w 12192000"/>
              <a:gd name="connsiteY12" fmla="*/ 765069 h 2237474"/>
              <a:gd name="connsiteX13" fmla="*/ 10739478 w 12192000"/>
              <a:gd name="connsiteY13" fmla="*/ 776841 h 2237474"/>
              <a:gd name="connsiteX14" fmla="*/ 10458762 w 12192000"/>
              <a:gd name="connsiteY14" fmla="*/ 755400 h 2237474"/>
              <a:gd name="connsiteX15" fmla="*/ 10211200 w 12192000"/>
              <a:gd name="connsiteY15" fmla="*/ 767513 h 2237474"/>
              <a:gd name="connsiteX16" fmla="*/ 10167995 w 12192000"/>
              <a:gd name="connsiteY16" fmla="*/ 760843 h 2237474"/>
              <a:gd name="connsiteX17" fmla="*/ 9997044 w 12192000"/>
              <a:gd name="connsiteY17" fmla="*/ 780129 h 2237474"/>
              <a:gd name="connsiteX18" fmla="*/ 9943887 w 12192000"/>
              <a:gd name="connsiteY18" fmla="*/ 804141 h 2237474"/>
              <a:gd name="connsiteX19" fmla="*/ 9918248 w 12192000"/>
              <a:gd name="connsiteY19" fmla="*/ 816628 h 2237474"/>
              <a:gd name="connsiteX20" fmla="*/ 9767091 w 12192000"/>
              <a:gd name="connsiteY20" fmla="*/ 870550 h 2237474"/>
              <a:gd name="connsiteX21" fmla="*/ 9683005 w 12192000"/>
              <a:gd name="connsiteY21" fmla="*/ 894128 h 2237474"/>
              <a:gd name="connsiteX22" fmla="*/ 9594438 w 12192000"/>
              <a:gd name="connsiteY22" fmla="*/ 919051 h 2237474"/>
              <a:gd name="connsiteX23" fmla="*/ 9544189 w 12192000"/>
              <a:gd name="connsiteY23" fmla="*/ 938966 h 2237474"/>
              <a:gd name="connsiteX24" fmla="*/ 9500499 w 12192000"/>
              <a:gd name="connsiteY24" fmla="*/ 954680 h 2237474"/>
              <a:gd name="connsiteX25" fmla="*/ 9428195 w 12192000"/>
              <a:gd name="connsiteY25" fmla="*/ 986225 h 2237474"/>
              <a:gd name="connsiteX26" fmla="*/ 9410017 w 12192000"/>
              <a:gd name="connsiteY26" fmla="*/ 993931 h 2237474"/>
              <a:gd name="connsiteX27" fmla="*/ 9392919 w 12192000"/>
              <a:gd name="connsiteY27" fmla="*/ 994656 h 2237474"/>
              <a:gd name="connsiteX28" fmla="*/ 9268019 w 12192000"/>
              <a:gd name="connsiteY28" fmla="*/ 1007442 h 2237474"/>
              <a:gd name="connsiteX29" fmla="*/ 9234662 w 12192000"/>
              <a:gd name="connsiteY29" fmla="*/ 1023056 h 2237474"/>
              <a:gd name="connsiteX30" fmla="*/ 9181033 w 12192000"/>
              <a:gd name="connsiteY30" fmla="*/ 1037921 h 2237474"/>
              <a:gd name="connsiteX31" fmla="*/ 9155969 w 12192000"/>
              <a:gd name="connsiteY31" fmla="*/ 1046804 h 2237474"/>
              <a:gd name="connsiteX32" fmla="*/ 9133985 w 12192000"/>
              <a:gd name="connsiteY32" fmla="*/ 1046450 h 2237474"/>
              <a:gd name="connsiteX33" fmla="*/ 9003462 w 12192000"/>
              <a:gd name="connsiteY33" fmla="*/ 1042406 h 2237474"/>
              <a:gd name="connsiteX34" fmla="*/ 8968445 w 12192000"/>
              <a:gd name="connsiteY34" fmla="*/ 1052169 h 2237474"/>
              <a:gd name="connsiteX35" fmla="*/ 8886001 w 12192000"/>
              <a:gd name="connsiteY35" fmla="*/ 1067468 h 2237474"/>
              <a:gd name="connsiteX36" fmla="*/ 8838610 w 12192000"/>
              <a:gd name="connsiteY36" fmla="*/ 1075091 h 2237474"/>
              <a:gd name="connsiteX37" fmla="*/ 8750383 w 12192000"/>
              <a:gd name="connsiteY37" fmla="*/ 1097387 h 2237474"/>
              <a:gd name="connsiteX38" fmla="*/ 8665605 w 12192000"/>
              <a:gd name="connsiteY38" fmla="*/ 1110791 h 2237474"/>
              <a:gd name="connsiteX39" fmla="*/ 8584946 w 12192000"/>
              <a:gd name="connsiteY39" fmla="*/ 1135226 h 2237474"/>
              <a:gd name="connsiteX40" fmla="*/ 8419755 w 12192000"/>
              <a:gd name="connsiteY40" fmla="*/ 1216260 h 2237474"/>
              <a:gd name="connsiteX41" fmla="*/ 8411626 w 12192000"/>
              <a:gd name="connsiteY41" fmla="*/ 1214397 h 2237474"/>
              <a:gd name="connsiteX42" fmla="*/ 8363469 w 12192000"/>
              <a:gd name="connsiteY42" fmla="*/ 1246658 h 2237474"/>
              <a:gd name="connsiteX43" fmla="*/ 8275497 w 12192000"/>
              <a:gd name="connsiteY43" fmla="*/ 1264396 h 2237474"/>
              <a:gd name="connsiteX44" fmla="*/ 8074238 w 12192000"/>
              <a:gd name="connsiteY44" fmla="*/ 1301895 h 2237474"/>
              <a:gd name="connsiteX45" fmla="*/ 7942099 w 12192000"/>
              <a:gd name="connsiteY45" fmla="*/ 1336332 h 2237474"/>
              <a:gd name="connsiteX46" fmla="*/ 7902328 w 12192000"/>
              <a:gd name="connsiteY46" fmla="*/ 1345865 h 2237474"/>
              <a:gd name="connsiteX47" fmla="*/ 7840612 w 12192000"/>
              <a:gd name="connsiteY47" fmla="*/ 1369373 h 2237474"/>
              <a:gd name="connsiteX48" fmla="*/ 7786819 w 12192000"/>
              <a:gd name="connsiteY48" fmla="*/ 1378970 h 2237474"/>
              <a:gd name="connsiteX49" fmla="*/ 7548172 w 12192000"/>
              <a:gd name="connsiteY49" fmla="*/ 1417460 h 2237474"/>
              <a:gd name="connsiteX50" fmla="*/ 7483437 w 12192000"/>
              <a:gd name="connsiteY50" fmla="*/ 1478152 h 2237474"/>
              <a:gd name="connsiteX51" fmla="*/ 7377870 w 12192000"/>
              <a:gd name="connsiteY51" fmla="*/ 1523319 h 2237474"/>
              <a:gd name="connsiteX52" fmla="*/ 7230737 w 12192000"/>
              <a:gd name="connsiteY52" fmla="*/ 1562633 h 2237474"/>
              <a:gd name="connsiteX53" fmla="*/ 7224458 w 12192000"/>
              <a:gd name="connsiteY53" fmla="*/ 1573008 h 2237474"/>
              <a:gd name="connsiteX54" fmla="*/ 7183121 w 12192000"/>
              <a:gd name="connsiteY54" fmla="*/ 1595162 h 2237474"/>
              <a:gd name="connsiteX55" fmla="*/ 7164601 w 12192000"/>
              <a:gd name="connsiteY55" fmla="*/ 1606490 h 2237474"/>
              <a:gd name="connsiteX56" fmla="*/ 6900177 w 12192000"/>
              <a:gd name="connsiteY56" fmla="*/ 1636016 h 2237474"/>
              <a:gd name="connsiteX57" fmla="*/ 6795372 w 12192000"/>
              <a:gd name="connsiteY57" fmla="*/ 1644845 h 2237474"/>
              <a:gd name="connsiteX58" fmla="*/ 6692251 w 12192000"/>
              <a:gd name="connsiteY58" fmla="*/ 1656357 h 2237474"/>
              <a:gd name="connsiteX59" fmla="*/ 6655235 w 12192000"/>
              <a:gd name="connsiteY59" fmla="*/ 1661869 h 2237474"/>
              <a:gd name="connsiteX60" fmla="*/ 6554894 w 12192000"/>
              <a:gd name="connsiteY60" fmla="*/ 1664428 h 2237474"/>
              <a:gd name="connsiteX61" fmla="*/ 6516595 w 12192000"/>
              <a:gd name="connsiteY61" fmla="*/ 1667475 h 2237474"/>
              <a:gd name="connsiteX62" fmla="*/ 6508541 w 12192000"/>
              <a:gd name="connsiteY62" fmla="*/ 1668757 h 2237474"/>
              <a:gd name="connsiteX63" fmla="*/ 6471012 w 12192000"/>
              <a:gd name="connsiteY63" fmla="*/ 1678604 h 2237474"/>
              <a:gd name="connsiteX64" fmla="*/ 6364035 w 12192000"/>
              <a:gd name="connsiteY64" fmla="*/ 1667683 h 2237474"/>
              <a:gd name="connsiteX65" fmla="*/ 6280959 w 12192000"/>
              <a:gd name="connsiteY65" fmla="*/ 1689329 h 2237474"/>
              <a:gd name="connsiteX66" fmla="*/ 6243319 w 12192000"/>
              <a:gd name="connsiteY66" fmla="*/ 1695560 h 2237474"/>
              <a:gd name="connsiteX67" fmla="*/ 6098321 w 12192000"/>
              <a:gd name="connsiteY67" fmla="*/ 1721646 h 2237474"/>
              <a:gd name="connsiteX68" fmla="*/ 5880652 w 12192000"/>
              <a:gd name="connsiteY68" fmla="*/ 1779643 h 2237474"/>
              <a:gd name="connsiteX69" fmla="*/ 5785959 w 12192000"/>
              <a:gd name="connsiteY69" fmla="*/ 1775307 h 2237474"/>
              <a:gd name="connsiteX70" fmla="*/ 5643534 w 12192000"/>
              <a:gd name="connsiteY70" fmla="*/ 1802919 h 2237474"/>
              <a:gd name="connsiteX71" fmla="*/ 5518799 w 12192000"/>
              <a:gd name="connsiteY71" fmla="*/ 1818312 h 2237474"/>
              <a:gd name="connsiteX72" fmla="*/ 5505014 w 12192000"/>
              <a:gd name="connsiteY72" fmla="*/ 1819259 h 2237474"/>
              <a:gd name="connsiteX73" fmla="*/ 5453307 w 12192000"/>
              <a:gd name="connsiteY73" fmla="*/ 1815450 h 2237474"/>
              <a:gd name="connsiteX74" fmla="*/ 5221533 w 12192000"/>
              <a:gd name="connsiteY74" fmla="*/ 1846950 h 2237474"/>
              <a:gd name="connsiteX75" fmla="*/ 5149802 w 12192000"/>
              <a:gd name="connsiteY75" fmla="*/ 1844846 h 2237474"/>
              <a:gd name="connsiteX76" fmla="*/ 5114927 w 12192000"/>
              <a:gd name="connsiteY76" fmla="*/ 1847827 h 2237474"/>
              <a:gd name="connsiteX77" fmla="*/ 5108970 w 12192000"/>
              <a:gd name="connsiteY77" fmla="*/ 1847935 h 2237474"/>
              <a:gd name="connsiteX78" fmla="*/ 5067961 w 12192000"/>
              <a:gd name="connsiteY78" fmla="*/ 1845917 h 2237474"/>
              <a:gd name="connsiteX79" fmla="*/ 5007075 w 12192000"/>
              <a:gd name="connsiteY79" fmla="*/ 1838626 h 2237474"/>
              <a:gd name="connsiteX80" fmla="*/ 4944087 w 12192000"/>
              <a:gd name="connsiteY80" fmla="*/ 1823332 h 2237474"/>
              <a:gd name="connsiteX81" fmla="*/ 4907662 w 12192000"/>
              <a:gd name="connsiteY81" fmla="*/ 1816900 h 2237474"/>
              <a:gd name="connsiteX82" fmla="*/ 4882386 w 12192000"/>
              <a:gd name="connsiteY82" fmla="*/ 1809844 h 2237474"/>
              <a:gd name="connsiteX83" fmla="*/ 4811440 w 12192000"/>
              <a:gd name="connsiteY83" fmla="*/ 1804655 h 2237474"/>
              <a:gd name="connsiteX84" fmla="*/ 4691075 w 12192000"/>
              <a:gd name="connsiteY84" fmla="*/ 1801389 h 2237474"/>
              <a:gd name="connsiteX85" fmla="*/ 4640313 w 12192000"/>
              <a:gd name="connsiteY85" fmla="*/ 1784307 h 2237474"/>
              <a:gd name="connsiteX86" fmla="*/ 4536503 w 12192000"/>
              <a:gd name="connsiteY86" fmla="*/ 1785334 h 2237474"/>
              <a:gd name="connsiteX87" fmla="*/ 4513724 w 12192000"/>
              <a:gd name="connsiteY87" fmla="*/ 1791996 h 2237474"/>
              <a:gd name="connsiteX88" fmla="*/ 4459810 w 12192000"/>
              <a:gd name="connsiteY88" fmla="*/ 1797886 h 2237474"/>
              <a:gd name="connsiteX89" fmla="*/ 4379064 w 12192000"/>
              <a:gd name="connsiteY89" fmla="*/ 1817177 h 2237474"/>
              <a:gd name="connsiteX90" fmla="*/ 4290981 w 12192000"/>
              <a:gd name="connsiteY90" fmla="*/ 1839677 h 2237474"/>
              <a:gd name="connsiteX91" fmla="*/ 4238372 w 12192000"/>
              <a:gd name="connsiteY91" fmla="*/ 1851480 h 2237474"/>
              <a:gd name="connsiteX92" fmla="*/ 4232517 w 12192000"/>
              <a:gd name="connsiteY92" fmla="*/ 1852567 h 2237474"/>
              <a:gd name="connsiteX93" fmla="*/ 4191732 w 12192000"/>
              <a:gd name="connsiteY93" fmla="*/ 1857328 h 2237474"/>
              <a:gd name="connsiteX94" fmla="*/ 4065532 w 12192000"/>
              <a:gd name="connsiteY94" fmla="*/ 1855477 h 2237474"/>
              <a:gd name="connsiteX95" fmla="*/ 4028460 w 12192000"/>
              <a:gd name="connsiteY95" fmla="*/ 1855137 h 2237474"/>
              <a:gd name="connsiteX96" fmla="*/ 4002267 w 12192000"/>
              <a:gd name="connsiteY96" fmla="*/ 1852352 h 2237474"/>
              <a:gd name="connsiteX97" fmla="*/ 3931396 w 12192000"/>
              <a:gd name="connsiteY97" fmla="*/ 1858915 h 2237474"/>
              <a:gd name="connsiteX98" fmla="*/ 3812162 w 12192000"/>
              <a:gd name="connsiteY98" fmla="*/ 1875501 h 2237474"/>
              <a:gd name="connsiteX99" fmla="*/ 3758105 w 12192000"/>
              <a:gd name="connsiteY99" fmla="*/ 1871856 h 2237474"/>
              <a:gd name="connsiteX100" fmla="*/ 3715896 w 12192000"/>
              <a:gd name="connsiteY100" fmla="*/ 1881552 h 2237474"/>
              <a:gd name="connsiteX101" fmla="*/ 3567259 w 12192000"/>
              <a:gd name="connsiteY101" fmla="*/ 1893482 h 2237474"/>
              <a:gd name="connsiteX102" fmla="*/ 3405770 w 12192000"/>
              <a:gd name="connsiteY102" fmla="*/ 1904591 h 2237474"/>
              <a:gd name="connsiteX103" fmla="*/ 3280097 w 12192000"/>
              <a:gd name="connsiteY103" fmla="*/ 1919610 h 2237474"/>
              <a:gd name="connsiteX104" fmla="*/ 3009910 w 12192000"/>
              <a:gd name="connsiteY104" fmla="*/ 1957866 h 2237474"/>
              <a:gd name="connsiteX105" fmla="*/ 2995934 w 12192000"/>
              <a:gd name="connsiteY105" fmla="*/ 1967085 h 2237474"/>
              <a:gd name="connsiteX106" fmla="*/ 2942858 w 12192000"/>
              <a:gd name="connsiteY106" fmla="*/ 1981367 h 2237474"/>
              <a:gd name="connsiteX107" fmla="*/ 2875436 w 12192000"/>
              <a:gd name="connsiteY107" fmla="*/ 1996977 h 2237474"/>
              <a:gd name="connsiteX108" fmla="*/ 2874892 w 12192000"/>
              <a:gd name="connsiteY108" fmla="*/ 1996085 h 2237474"/>
              <a:gd name="connsiteX109" fmla="*/ 2843662 w 12192000"/>
              <a:gd name="connsiteY109" fmla="*/ 1992498 h 2237474"/>
              <a:gd name="connsiteX110" fmla="*/ 2718916 w 12192000"/>
              <a:gd name="connsiteY110" fmla="*/ 1990867 h 2237474"/>
              <a:gd name="connsiteX111" fmla="*/ 2713522 w 12192000"/>
              <a:gd name="connsiteY111" fmla="*/ 1990173 h 2237474"/>
              <a:gd name="connsiteX112" fmla="*/ 2476147 w 12192000"/>
              <a:gd name="connsiteY112" fmla="*/ 1998305 h 2237474"/>
              <a:gd name="connsiteX113" fmla="*/ 2373568 w 12192000"/>
              <a:gd name="connsiteY113" fmla="*/ 2003219 h 2237474"/>
              <a:gd name="connsiteX114" fmla="*/ 2287219 w 12192000"/>
              <a:gd name="connsiteY114" fmla="*/ 1998750 h 2237474"/>
              <a:gd name="connsiteX115" fmla="*/ 2243069 w 12192000"/>
              <a:gd name="connsiteY115" fmla="*/ 2005321 h 2237474"/>
              <a:gd name="connsiteX116" fmla="*/ 2164831 w 12192000"/>
              <a:gd name="connsiteY116" fmla="*/ 2010143 h 2237474"/>
              <a:gd name="connsiteX117" fmla="*/ 2085228 w 12192000"/>
              <a:gd name="connsiteY117" fmla="*/ 2046431 h 2237474"/>
              <a:gd name="connsiteX118" fmla="*/ 2058061 w 12192000"/>
              <a:gd name="connsiteY118" fmla="*/ 2047942 h 2237474"/>
              <a:gd name="connsiteX119" fmla="*/ 2042244 w 12192000"/>
              <a:gd name="connsiteY119" fmla="*/ 2055560 h 2237474"/>
              <a:gd name="connsiteX120" fmla="*/ 1877728 w 12192000"/>
              <a:gd name="connsiteY120" fmla="*/ 2101004 h 2237474"/>
              <a:gd name="connsiteX121" fmla="*/ 1759056 w 12192000"/>
              <a:gd name="connsiteY121" fmla="*/ 2125608 h 2237474"/>
              <a:gd name="connsiteX122" fmla="*/ 1637948 w 12192000"/>
              <a:gd name="connsiteY122" fmla="*/ 2172597 h 2237474"/>
              <a:gd name="connsiteX123" fmla="*/ 1434549 w 12192000"/>
              <a:gd name="connsiteY123" fmla="*/ 2234522 h 2237474"/>
              <a:gd name="connsiteX124" fmla="*/ 1398481 w 12192000"/>
              <a:gd name="connsiteY124" fmla="*/ 2237074 h 2237474"/>
              <a:gd name="connsiteX125" fmla="*/ 1398407 w 12192000"/>
              <a:gd name="connsiteY125" fmla="*/ 2237095 h 2237474"/>
              <a:gd name="connsiteX126" fmla="*/ 1370962 w 12192000"/>
              <a:gd name="connsiteY126" fmla="*/ 2237474 h 2237474"/>
              <a:gd name="connsiteX127" fmla="*/ 1356367 w 12192000"/>
              <a:gd name="connsiteY127" fmla="*/ 2235089 h 2237474"/>
              <a:gd name="connsiteX128" fmla="*/ 1279765 w 12192000"/>
              <a:gd name="connsiteY128" fmla="*/ 2229639 h 2237474"/>
              <a:gd name="connsiteX129" fmla="*/ 1195347 w 12192000"/>
              <a:gd name="connsiteY129" fmla="*/ 2212354 h 2237474"/>
              <a:gd name="connsiteX130" fmla="*/ 970251 w 12192000"/>
              <a:gd name="connsiteY130" fmla="*/ 2221029 h 2237474"/>
              <a:gd name="connsiteX131" fmla="*/ 812914 w 12192000"/>
              <a:gd name="connsiteY131" fmla="*/ 2210095 h 2237474"/>
              <a:gd name="connsiteX132" fmla="*/ 776382 w 12192000"/>
              <a:gd name="connsiteY132" fmla="*/ 2204512 h 2237474"/>
              <a:gd name="connsiteX133" fmla="*/ 597225 w 12192000"/>
              <a:gd name="connsiteY133" fmla="*/ 2180999 h 2237474"/>
              <a:gd name="connsiteX134" fmla="*/ 520671 w 12192000"/>
              <a:gd name="connsiteY134" fmla="*/ 2180980 h 2237474"/>
              <a:gd name="connsiteX135" fmla="*/ 515024 w 12192000"/>
              <a:gd name="connsiteY135" fmla="*/ 2179258 h 2237474"/>
              <a:gd name="connsiteX136" fmla="*/ 413835 w 12192000"/>
              <a:gd name="connsiteY136" fmla="*/ 2156783 h 2237474"/>
              <a:gd name="connsiteX137" fmla="*/ 376513 w 12192000"/>
              <a:gd name="connsiteY137" fmla="*/ 2154014 h 2237474"/>
              <a:gd name="connsiteX138" fmla="*/ 273386 w 12192000"/>
              <a:gd name="connsiteY138" fmla="*/ 2142551 h 2237474"/>
              <a:gd name="connsiteX139" fmla="*/ 169207 w 12192000"/>
              <a:gd name="connsiteY139" fmla="*/ 2128100 h 2237474"/>
              <a:gd name="connsiteX140" fmla="*/ 77641 w 12192000"/>
              <a:gd name="connsiteY140" fmla="*/ 2126835 h 2237474"/>
              <a:gd name="connsiteX141" fmla="*/ 37645 w 12192000"/>
              <a:gd name="connsiteY141" fmla="*/ 2115401 h 2237474"/>
              <a:gd name="connsiteX142" fmla="*/ 4572 w 12192000"/>
              <a:gd name="connsiteY142" fmla="*/ 2111091 h 2237474"/>
              <a:gd name="connsiteX143" fmla="*/ 0 w 12192000"/>
              <a:gd name="connsiteY143" fmla="*/ 2110468 h 2237474"/>
              <a:gd name="connsiteX144" fmla="*/ 0 w 12192000"/>
              <a:gd name="connsiteY144"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20512 w 12192000"/>
              <a:gd name="connsiteY6" fmla="*/ 745392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46594 w 12192000"/>
              <a:gd name="connsiteY12" fmla="*/ 765069 h 2237474"/>
              <a:gd name="connsiteX13" fmla="*/ 10739478 w 12192000"/>
              <a:gd name="connsiteY13" fmla="*/ 776841 h 2237474"/>
              <a:gd name="connsiteX14" fmla="*/ 10458762 w 12192000"/>
              <a:gd name="connsiteY14" fmla="*/ 755400 h 2237474"/>
              <a:gd name="connsiteX15" fmla="*/ 10211200 w 12192000"/>
              <a:gd name="connsiteY15" fmla="*/ 767513 h 2237474"/>
              <a:gd name="connsiteX16" fmla="*/ 10167995 w 12192000"/>
              <a:gd name="connsiteY16" fmla="*/ 760843 h 2237474"/>
              <a:gd name="connsiteX17" fmla="*/ 9997044 w 12192000"/>
              <a:gd name="connsiteY17" fmla="*/ 780129 h 2237474"/>
              <a:gd name="connsiteX18" fmla="*/ 9943887 w 12192000"/>
              <a:gd name="connsiteY18" fmla="*/ 804141 h 2237474"/>
              <a:gd name="connsiteX19" fmla="*/ 9918248 w 12192000"/>
              <a:gd name="connsiteY19" fmla="*/ 816628 h 2237474"/>
              <a:gd name="connsiteX20" fmla="*/ 9767091 w 12192000"/>
              <a:gd name="connsiteY20" fmla="*/ 870550 h 2237474"/>
              <a:gd name="connsiteX21" fmla="*/ 9683005 w 12192000"/>
              <a:gd name="connsiteY21" fmla="*/ 894128 h 2237474"/>
              <a:gd name="connsiteX22" fmla="*/ 9594438 w 12192000"/>
              <a:gd name="connsiteY22" fmla="*/ 919051 h 2237474"/>
              <a:gd name="connsiteX23" fmla="*/ 9544189 w 12192000"/>
              <a:gd name="connsiteY23" fmla="*/ 938966 h 2237474"/>
              <a:gd name="connsiteX24" fmla="*/ 9500499 w 12192000"/>
              <a:gd name="connsiteY24" fmla="*/ 954680 h 2237474"/>
              <a:gd name="connsiteX25" fmla="*/ 9428195 w 12192000"/>
              <a:gd name="connsiteY25" fmla="*/ 986225 h 2237474"/>
              <a:gd name="connsiteX26" fmla="*/ 9410017 w 12192000"/>
              <a:gd name="connsiteY26" fmla="*/ 993931 h 2237474"/>
              <a:gd name="connsiteX27" fmla="*/ 9392919 w 12192000"/>
              <a:gd name="connsiteY27" fmla="*/ 994656 h 2237474"/>
              <a:gd name="connsiteX28" fmla="*/ 9268019 w 12192000"/>
              <a:gd name="connsiteY28" fmla="*/ 1007442 h 2237474"/>
              <a:gd name="connsiteX29" fmla="*/ 9234662 w 12192000"/>
              <a:gd name="connsiteY29" fmla="*/ 1023056 h 2237474"/>
              <a:gd name="connsiteX30" fmla="*/ 9181033 w 12192000"/>
              <a:gd name="connsiteY30" fmla="*/ 1037921 h 2237474"/>
              <a:gd name="connsiteX31" fmla="*/ 9155969 w 12192000"/>
              <a:gd name="connsiteY31" fmla="*/ 1046804 h 2237474"/>
              <a:gd name="connsiteX32" fmla="*/ 9133985 w 12192000"/>
              <a:gd name="connsiteY32" fmla="*/ 1046450 h 2237474"/>
              <a:gd name="connsiteX33" fmla="*/ 9003462 w 12192000"/>
              <a:gd name="connsiteY33" fmla="*/ 1042406 h 2237474"/>
              <a:gd name="connsiteX34" fmla="*/ 8968445 w 12192000"/>
              <a:gd name="connsiteY34" fmla="*/ 1052169 h 2237474"/>
              <a:gd name="connsiteX35" fmla="*/ 8886001 w 12192000"/>
              <a:gd name="connsiteY35" fmla="*/ 1067468 h 2237474"/>
              <a:gd name="connsiteX36" fmla="*/ 8838610 w 12192000"/>
              <a:gd name="connsiteY36" fmla="*/ 1075091 h 2237474"/>
              <a:gd name="connsiteX37" fmla="*/ 8750383 w 12192000"/>
              <a:gd name="connsiteY37" fmla="*/ 1097387 h 2237474"/>
              <a:gd name="connsiteX38" fmla="*/ 8665605 w 12192000"/>
              <a:gd name="connsiteY38" fmla="*/ 1110791 h 2237474"/>
              <a:gd name="connsiteX39" fmla="*/ 8584946 w 12192000"/>
              <a:gd name="connsiteY39" fmla="*/ 1135226 h 2237474"/>
              <a:gd name="connsiteX40" fmla="*/ 8419755 w 12192000"/>
              <a:gd name="connsiteY40" fmla="*/ 1216260 h 2237474"/>
              <a:gd name="connsiteX41" fmla="*/ 8411626 w 12192000"/>
              <a:gd name="connsiteY41" fmla="*/ 1214397 h 2237474"/>
              <a:gd name="connsiteX42" fmla="*/ 8363469 w 12192000"/>
              <a:gd name="connsiteY42" fmla="*/ 1246658 h 2237474"/>
              <a:gd name="connsiteX43" fmla="*/ 8275497 w 12192000"/>
              <a:gd name="connsiteY43" fmla="*/ 1264396 h 2237474"/>
              <a:gd name="connsiteX44" fmla="*/ 8074238 w 12192000"/>
              <a:gd name="connsiteY44" fmla="*/ 1301895 h 2237474"/>
              <a:gd name="connsiteX45" fmla="*/ 7942099 w 12192000"/>
              <a:gd name="connsiteY45" fmla="*/ 1336332 h 2237474"/>
              <a:gd name="connsiteX46" fmla="*/ 7902328 w 12192000"/>
              <a:gd name="connsiteY46" fmla="*/ 1345865 h 2237474"/>
              <a:gd name="connsiteX47" fmla="*/ 7840612 w 12192000"/>
              <a:gd name="connsiteY47" fmla="*/ 1369373 h 2237474"/>
              <a:gd name="connsiteX48" fmla="*/ 7786819 w 12192000"/>
              <a:gd name="connsiteY48" fmla="*/ 1378970 h 2237474"/>
              <a:gd name="connsiteX49" fmla="*/ 7548172 w 12192000"/>
              <a:gd name="connsiteY49" fmla="*/ 1417460 h 2237474"/>
              <a:gd name="connsiteX50" fmla="*/ 7483437 w 12192000"/>
              <a:gd name="connsiteY50" fmla="*/ 1478152 h 2237474"/>
              <a:gd name="connsiteX51" fmla="*/ 7377870 w 12192000"/>
              <a:gd name="connsiteY51" fmla="*/ 1523319 h 2237474"/>
              <a:gd name="connsiteX52" fmla="*/ 7230737 w 12192000"/>
              <a:gd name="connsiteY52" fmla="*/ 1562633 h 2237474"/>
              <a:gd name="connsiteX53" fmla="*/ 7224458 w 12192000"/>
              <a:gd name="connsiteY53" fmla="*/ 1573008 h 2237474"/>
              <a:gd name="connsiteX54" fmla="*/ 7183121 w 12192000"/>
              <a:gd name="connsiteY54" fmla="*/ 1595162 h 2237474"/>
              <a:gd name="connsiteX55" fmla="*/ 7164601 w 12192000"/>
              <a:gd name="connsiteY55" fmla="*/ 1606490 h 2237474"/>
              <a:gd name="connsiteX56" fmla="*/ 6900177 w 12192000"/>
              <a:gd name="connsiteY56" fmla="*/ 1636016 h 2237474"/>
              <a:gd name="connsiteX57" fmla="*/ 6795372 w 12192000"/>
              <a:gd name="connsiteY57" fmla="*/ 1644845 h 2237474"/>
              <a:gd name="connsiteX58" fmla="*/ 6692251 w 12192000"/>
              <a:gd name="connsiteY58" fmla="*/ 1656357 h 2237474"/>
              <a:gd name="connsiteX59" fmla="*/ 6655235 w 12192000"/>
              <a:gd name="connsiteY59" fmla="*/ 1661869 h 2237474"/>
              <a:gd name="connsiteX60" fmla="*/ 6554894 w 12192000"/>
              <a:gd name="connsiteY60" fmla="*/ 1664428 h 2237474"/>
              <a:gd name="connsiteX61" fmla="*/ 6516595 w 12192000"/>
              <a:gd name="connsiteY61" fmla="*/ 1667475 h 2237474"/>
              <a:gd name="connsiteX62" fmla="*/ 6508541 w 12192000"/>
              <a:gd name="connsiteY62" fmla="*/ 1668757 h 2237474"/>
              <a:gd name="connsiteX63" fmla="*/ 6471012 w 12192000"/>
              <a:gd name="connsiteY63" fmla="*/ 1678604 h 2237474"/>
              <a:gd name="connsiteX64" fmla="*/ 6364035 w 12192000"/>
              <a:gd name="connsiteY64" fmla="*/ 1667683 h 2237474"/>
              <a:gd name="connsiteX65" fmla="*/ 6280959 w 12192000"/>
              <a:gd name="connsiteY65" fmla="*/ 1689329 h 2237474"/>
              <a:gd name="connsiteX66" fmla="*/ 6243319 w 12192000"/>
              <a:gd name="connsiteY66" fmla="*/ 1695560 h 2237474"/>
              <a:gd name="connsiteX67" fmla="*/ 6098321 w 12192000"/>
              <a:gd name="connsiteY67" fmla="*/ 1721646 h 2237474"/>
              <a:gd name="connsiteX68" fmla="*/ 5880652 w 12192000"/>
              <a:gd name="connsiteY68" fmla="*/ 1779643 h 2237474"/>
              <a:gd name="connsiteX69" fmla="*/ 5785959 w 12192000"/>
              <a:gd name="connsiteY69" fmla="*/ 1775307 h 2237474"/>
              <a:gd name="connsiteX70" fmla="*/ 5643534 w 12192000"/>
              <a:gd name="connsiteY70" fmla="*/ 1802919 h 2237474"/>
              <a:gd name="connsiteX71" fmla="*/ 5518799 w 12192000"/>
              <a:gd name="connsiteY71" fmla="*/ 1818312 h 2237474"/>
              <a:gd name="connsiteX72" fmla="*/ 5505014 w 12192000"/>
              <a:gd name="connsiteY72" fmla="*/ 1819259 h 2237474"/>
              <a:gd name="connsiteX73" fmla="*/ 5453307 w 12192000"/>
              <a:gd name="connsiteY73" fmla="*/ 1815450 h 2237474"/>
              <a:gd name="connsiteX74" fmla="*/ 5221533 w 12192000"/>
              <a:gd name="connsiteY74" fmla="*/ 1846950 h 2237474"/>
              <a:gd name="connsiteX75" fmla="*/ 5149802 w 12192000"/>
              <a:gd name="connsiteY75" fmla="*/ 1844846 h 2237474"/>
              <a:gd name="connsiteX76" fmla="*/ 5114927 w 12192000"/>
              <a:gd name="connsiteY76" fmla="*/ 1847827 h 2237474"/>
              <a:gd name="connsiteX77" fmla="*/ 5108970 w 12192000"/>
              <a:gd name="connsiteY77" fmla="*/ 1847935 h 2237474"/>
              <a:gd name="connsiteX78" fmla="*/ 5067961 w 12192000"/>
              <a:gd name="connsiteY78" fmla="*/ 1845917 h 2237474"/>
              <a:gd name="connsiteX79" fmla="*/ 5007075 w 12192000"/>
              <a:gd name="connsiteY79" fmla="*/ 1838626 h 2237474"/>
              <a:gd name="connsiteX80" fmla="*/ 4944087 w 12192000"/>
              <a:gd name="connsiteY80" fmla="*/ 1823332 h 2237474"/>
              <a:gd name="connsiteX81" fmla="*/ 4907662 w 12192000"/>
              <a:gd name="connsiteY81" fmla="*/ 1816900 h 2237474"/>
              <a:gd name="connsiteX82" fmla="*/ 4882386 w 12192000"/>
              <a:gd name="connsiteY82" fmla="*/ 1809844 h 2237474"/>
              <a:gd name="connsiteX83" fmla="*/ 4811440 w 12192000"/>
              <a:gd name="connsiteY83" fmla="*/ 1804655 h 2237474"/>
              <a:gd name="connsiteX84" fmla="*/ 4691075 w 12192000"/>
              <a:gd name="connsiteY84" fmla="*/ 1801389 h 2237474"/>
              <a:gd name="connsiteX85" fmla="*/ 4640313 w 12192000"/>
              <a:gd name="connsiteY85" fmla="*/ 1784307 h 2237474"/>
              <a:gd name="connsiteX86" fmla="*/ 4536503 w 12192000"/>
              <a:gd name="connsiteY86" fmla="*/ 1785334 h 2237474"/>
              <a:gd name="connsiteX87" fmla="*/ 4513724 w 12192000"/>
              <a:gd name="connsiteY87" fmla="*/ 1791996 h 2237474"/>
              <a:gd name="connsiteX88" fmla="*/ 4459810 w 12192000"/>
              <a:gd name="connsiteY88" fmla="*/ 1797886 h 2237474"/>
              <a:gd name="connsiteX89" fmla="*/ 4379064 w 12192000"/>
              <a:gd name="connsiteY89" fmla="*/ 1817177 h 2237474"/>
              <a:gd name="connsiteX90" fmla="*/ 4290981 w 12192000"/>
              <a:gd name="connsiteY90" fmla="*/ 1839677 h 2237474"/>
              <a:gd name="connsiteX91" fmla="*/ 4238372 w 12192000"/>
              <a:gd name="connsiteY91" fmla="*/ 1851480 h 2237474"/>
              <a:gd name="connsiteX92" fmla="*/ 4232517 w 12192000"/>
              <a:gd name="connsiteY92" fmla="*/ 1852567 h 2237474"/>
              <a:gd name="connsiteX93" fmla="*/ 4191732 w 12192000"/>
              <a:gd name="connsiteY93" fmla="*/ 1857328 h 2237474"/>
              <a:gd name="connsiteX94" fmla="*/ 4065532 w 12192000"/>
              <a:gd name="connsiteY94" fmla="*/ 1855477 h 2237474"/>
              <a:gd name="connsiteX95" fmla="*/ 4028460 w 12192000"/>
              <a:gd name="connsiteY95" fmla="*/ 1855137 h 2237474"/>
              <a:gd name="connsiteX96" fmla="*/ 4002267 w 12192000"/>
              <a:gd name="connsiteY96" fmla="*/ 1852352 h 2237474"/>
              <a:gd name="connsiteX97" fmla="*/ 3931396 w 12192000"/>
              <a:gd name="connsiteY97" fmla="*/ 1858915 h 2237474"/>
              <a:gd name="connsiteX98" fmla="*/ 3812162 w 12192000"/>
              <a:gd name="connsiteY98" fmla="*/ 1875501 h 2237474"/>
              <a:gd name="connsiteX99" fmla="*/ 3758105 w 12192000"/>
              <a:gd name="connsiteY99" fmla="*/ 1871856 h 2237474"/>
              <a:gd name="connsiteX100" fmla="*/ 3715896 w 12192000"/>
              <a:gd name="connsiteY100" fmla="*/ 1881552 h 2237474"/>
              <a:gd name="connsiteX101" fmla="*/ 3567259 w 12192000"/>
              <a:gd name="connsiteY101" fmla="*/ 1893482 h 2237474"/>
              <a:gd name="connsiteX102" fmla="*/ 3405770 w 12192000"/>
              <a:gd name="connsiteY102" fmla="*/ 1904591 h 2237474"/>
              <a:gd name="connsiteX103" fmla="*/ 3280097 w 12192000"/>
              <a:gd name="connsiteY103" fmla="*/ 1919610 h 2237474"/>
              <a:gd name="connsiteX104" fmla="*/ 3009910 w 12192000"/>
              <a:gd name="connsiteY104" fmla="*/ 1957866 h 2237474"/>
              <a:gd name="connsiteX105" fmla="*/ 2995934 w 12192000"/>
              <a:gd name="connsiteY105" fmla="*/ 1967085 h 2237474"/>
              <a:gd name="connsiteX106" fmla="*/ 2942858 w 12192000"/>
              <a:gd name="connsiteY106" fmla="*/ 1981367 h 2237474"/>
              <a:gd name="connsiteX107" fmla="*/ 2875436 w 12192000"/>
              <a:gd name="connsiteY107" fmla="*/ 1996977 h 2237474"/>
              <a:gd name="connsiteX108" fmla="*/ 2874892 w 12192000"/>
              <a:gd name="connsiteY108" fmla="*/ 1996085 h 2237474"/>
              <a:gd name="connsiteX109" fmla="*/ 2843662 w 12192000"/>
              <a:gd name="connsiteY109" fmla="*/ 1992498 h 2237474"/>
              <a:gd name="connsiteX110" fmla="*/ 2718916 w 12192000"/>
              <a:gd name="connsiteY110" fmla="*/ 1990867 h 2237474"/>
              <a:gd name="connsiteX111" fmla="*/ 2713522 w 12192000"/>
              <a:gd name="connsiteY111" fmla="*/ 1990173 h 2237474"/>
              <a:gd name="connsiteX112" fmla="*/ 2476147 w 12192000"/>
              <a:gd name="connsiteY112" fmla="*/ 1998305 h 2237474"/>
              <a:gd name="connsiteX113" fmla="*/ 2373568 w 12192000"/>
              <a:gd name="connsiteY113" fmla="*/ 2003219 h 2237474"/>
              <a:gd name="connsiteX114" fmla="*/ 2287219 w 12192000"/>
              <a:gd name="connsiteY114" fmla="*/ 1998750 h 2237474"/>
              <a:gd name="connsiteX115" fmla="*/ 2243069 w 12192000"/>
              <a:gd name="connsiteY115" fmla="*/ 2005321 h 2237474"/>
              <a:gd name="connsiteX116" fmla="*/ 2164831 w 12192000"/>
              <a:gd name="connsiteY116" fmla="*/ 2010143 h 2237474"/>
              <a:gd name="connsiteX117" fmla="*/ 2085228 w 12192000"/>
              <a:gd name="connsiteY117" fmla="*/ 2046431 h 2237474"/>
              <a:gd name="connsiteX118" fmla="*/ 2058061 w 12192000"/>
              <a:gd name="connsiteY118" fmla="*/ 2047942 h 2237474"/>
              <a:gd name="connsiteX119" fmla="*/ 2042244 w 12192000"/>
              <a:gd name="connsiteY119" fmla="*/ 2055560 h 2237474"/>
              <a:gd name="connsiteX120" fmla="*/ 1877728 w 12192000"/>
              <a:gd name="connsiteY120" fmla="*/ 2101004 h 2237474"/>
              <a:gd name="connsiteX121" fmla="*/ 1759056 w 12192000"/>
              <a:gd name="connsiteY121" fmla="*/ 2125608 h 2237474"/>
              <a:gd name="connsiteX122" fmla="*/ 1637948 w 12192000"/>
              <a:gd name="connsiteY122" fmla="*/ 2172597 h 2237474"/>
              <a:gd name="connsiteX123" fmla="*/ 1434549 w 12192000"/>
              <a:gd name="connsiteY123" fmla="*/ 2234522 h 2237474"/>
              <a:gd name="connsiteX124" fmla="*/ 1398481 w 12192000"/>
              <a:gd name="connsiteY124" fmla="*/ 2237074 h 2237474"/>
              <a:gd name="connsiteX125" fmla="*/ 1398407 w 12192000"/>
              <a:gd name="connsiteY125" fmla="*/ 2237095 h 2237474"/>
              <a:gd name="connsiteX126" fmla="*/ 1370962 w 12192000"/>
              <a:gd name="connsiteY126" fmla="*/ 2237474 h 2237474"/>
              <a:gd name="connsiteX127" fmla="*/ 1356367 w 12192000"/>
              <a:gd name="connsiteY127" fmla="*/ 2235089 h 2237474"/>
              <a:gd name="connsiteX128" fmla="*/ 1279765 w 12192000"/>
              <a:gd name="connsiteY128" fmla="*/ 2229639 h 2237474"/>
              <a:gd name="connsiteX129" fmla="*/ 1195347 w 12192000"/>
              <a:gd name="connsiteY129" fmla="*/ 2212354 h 2237474"/>
              <a:gd name="connsiteX130" fmla="*/ 970251 w 12192000"/>
              <a:gd name="connsiteY130" fmla="*/ 2221029 h 2237474"/>
              <a:gd name="connsiteX131" fmla="*/ 812914 w 12192000"/>
              <a:gd name="connsiteY131" fmla="*/ 2210095 h 2237474"/>
              <a:gd name="connsiteX132" fmla="*/ 776382 w 12192000"/>
              <a:gd name="connsiteY132" fmla="*/ 2204512 h 2237474"/>
              <a:gd name="connsiteX133" fmla="*/ 597225 w 12192000"/>
              <a:gd name="connsiteY133" fmla="*/ 2180999 h 2237474"/>
              <a:gd name="connsiteX134" fmla="*/ 520671 w 12192000"/>
              <a:gd name="connsiteY134" fmla="*/ 2180980 h 2237474"/>
              <a:gd name="connsiteX135" fmla="*/ 515024 w 12192000"/>
              <a:gd name="connsiteY135" fmla="*/ 2179258 h 2237474"/>
              <a:gd name="connsiteX136" fmla="*/ 413835 w 12192000"/>
              <a:gd name="connsiteY136" fmla="*/ 2156783 h 2237474"/>
              <a:gd name="connsiteX137" fmla="*/ 376513 w 12192000"/>
              <a:gd name="connsiteY137" fmla="*/ 2154014 h 2237474"/>
              <a:gd name="connsiteX138" fmla="*/ 273386 w 12192000"/>
              <a:gd name="connsiteY138" fmla="*/ 2142551 h 2237474"/>
              <a:gd name="connsiteX139" fmla="*/ 169207 w 12192000"/>
              <a:gd name="connsiteY139" fmla="*/ 2128100 h 2237474"/>
              <a:gd name="connsiteX140" fmla="*/ 77641 w 12192000"/>
              <a:gd name="connsiteY140" fmla="*/ 2126835 h 2237474"/>
              <a:gd name="connsiteX141" fmla="*/ 37645 w 12192000"/>
              <a:gd name="connsiteY141" fmla="*/ 2115401 h 2237474"/>
              <a:gd name="connsiteX142" fmla="*/ 4572 w 12192000"/>
              <a:gd name="connsiteY142" fmla="*/ 2111091 h 2237474"/>
              <a:gd name="connsiteX143" fmla="*/ 0 w 12192000"/>
              <a:gd name="connsiteY143" fmla="*/ 2110468 h 2237474"/>
              <a:gd name="connsiteX144" fmla="*/ 0 w 12192000"/>
              <a:gd name="connsiteY144"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20512 w 12192000"/>
              <a:gd name="connsiteY6" fmla="*/ 745392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46594 w 12192000"/>
              <a:gd name="connsiteY12" fmla="*/ 765069 h 2237474"/>
              <a:gd name="connsiteX13" fmla="*/ 10739478 w 12192000"/>
              <a:gd name="connsiteY13" fmla="*/ 776841 h 2237474"/>
              <a:gd name="connsiteX14" fmla="*/ 10458762 w 12192000"/>
              <a:gd name="connsiteY14" fmla="*/ 755400 h 2237474"/>
              <a:gd name="connsiteX15" fmla="*/ 10211200 w 12192000"/>
              <a:gd name="connsiteY15" fmla="*/ 767513 h 2237474"/>
              <a:gd name="connsiteX16" fmla="*/ 10167995 w 12192000"/>
              <a:gd name="connsiteY16" fmla="*/ 760843 h 2237474"/>
              <a:gd name="connsiteX17" fmla="*/ 9997044 w 12192000"/>
              <a:gd name="connsiteY17" fmla="*/ 780129 h 2237474"/>
              <a:gd name="connsiteX18" fmla="*/ 9943887 w 12192000"/>
              <a:gd name="connsiteY18" fmla="*/ 804141 h 2237474"/>
              <a:gd name="connsiteX19" fmla="*/ 9918248 w 12192000"/>
              <a:gd name="connsiteY19" fmla="*/ 816628 h 2237474"/>
              <a:gd name="connsiteX20" fmla="*/ 9767091 w 12192000"/>
              <a:gd name="connsiteY20" fmla="*/ 870550 h 2237474"/>
              <a:gd name="connsiteX21" fmla="*/ 9683005 w 12192000"/>
              <a:gd name="connsiteY21" fmla="*/ 894128 h 2237474"/>
              <a:gd name="connsiteX22" fmla="*/ 9594438 w 12192000"/>
              <a:gd name="connsiteY22" fmla="*/ 919051 h 2237474"/>
              <a:gd name="connsiteX23" fmla="*/ 9544189 w 12192000"/>
              <a:gd name="connsiteY23" fmla="*/ 938966 h 2237474"/>
              <a:gd name="connsiteX24" fmla="*/ 9500499 w 12192000"/>
              <a:gd name="connsiteY24" fmla="*/ 954680 h 2237474"/>
              <a:gd name="connsiteX25" fmla="*/ 9410017 w 12192000"/>
              <a:gd name="connsiteY25" fmla="*/ 993931 h 2237474"/>
              <a:gd name="connsiteX26" fmla="*/ 9392919 w 12192000"/>
              <a:gd name="connsiteY26" fmla="*/ 994656 h 2237474"/>
              <a:gd name="connsiteX27" fmla="*/ 9268019 w 12192000"/>
              <a:gd name="connsiteY27" fmla="*/ 1007442 h 2237474"/>
              <a:gd name="connsiteX28" fmla="*/ 9234662 w 12192000"/>
              <a:gd name="connsiteY28" fmla="*/ 1023056 h 2237474"/>
              <a:gd name="connsiteX29" fmla="*/ 9181033 w 12192000"/>
              <a:gd name="connsiteY29" fmla="*/ 1037921 h 2237474"/>
              <a:gd name="connsiteX30" fmla="*/ 9155969 w 12192000"/>
              <a:gd name="connsiteY30" fmla="*/ 1046804 h 2237474"/>
              <a:gd name="connsiteX31" fmla="*/ 9133985 w 12192000"/>
              <a:gd name="connsiteY31" fmla="*/ 1046450 h 2237474"/>
              <a:gd name="connsiteX32" fmla="*/ 9003462 w 12192000"/>
              <a:gd name="connsiteY32" fmla="*/ 1042406 h 2237474"/>
              <a:gd name="connsiteX33" fmla="*/ 8968445 w 12192000"/>
              <a:gd name="connsiteY33" fmla="*/ 1052169 h 2237474"/>
              <a:gd name="connsiteX34" fmla="*/ 8886001 w 12192000"/>
              <a:gd name="connsiteY34" fmla="*/ 1067468 h 2237474"/>
              <a:gd name="connsiteX35" fmla="*/ 8838610 w 12192000"/>
              <a:gd name="connsiteY35" fmla="*/ 1075091 h 2237474"/>
              <a:gd name="connsiteX36" fmla="*/ 8750383 w 12192000"/>
              <a:gd name="connsiteY36" fmla="*/ 1097387 h 2237474"/>
              <a:gd name="connsiteX37" fmla="*/ 8665605 w 12192000"/>
              <a:gd name="connsiteY37" fmla="*/ 1110791 h 2237474"/>
              <a:gd name="connsiteX38" fmla="*/ 8584946 w 12192000"/>
              <a:gd name="connsiteY38" fmla="*/ 1135226 h 2237474"/>
              <a:gd name="connsiteX39" fmla="*/ 8419755 w 12192000"/>
              <a:gd name="connsiteY39" fmla="*/ 1216260 h 2237474"/>
              <a:gd name="connsiteX40" fmla="*/ 8411626 w 12192000"/>
              <a:gd name="connsiteY40" fmla="*/ 1214397 h 2237474"/>
              <a:gd name="connsiteX41" fmla="*/ 8363469 w 12192000"/>
              <a:gd name="connsiteY41" fmla="*/ 1246658 h 2237474"/>
              <a:gd name="connsiteX42" fmla="*/ 8275497 w 12192000"/>
              <a:gd name="connsiteY42" fmla="*/ 1264396 h 2237474"/>
              <a:gd name="connsiteX43" fmla="*/ 8074238 w 12192000"/>
              <a:gd name="connsiteY43" fmla="*/ 1301895 h 2237474"/>
              <a:gd name="connsiteX44" fmla="*/ 7942099 w 12192000"/>
              <a:gd name="connsiteY44" fmla="*/ 1336332 h 2237474"/>
              <a:gd name="connsiteX45" fmla="*/ 7902328 w 12192000"/>
              <a:gd name="connsiteY45" fmla="*/ 1345865 h 2237474"/>
              <a:gd name="connsiteX46" fmla="*/ 7840612 w 12192000"/>
              <a:gd name="connsiteY46" fmla="*/ 1369373 h 2237474"/>
              <a:gd name="connsiteX47" fmla="*/ 7786819 w 12192000"/>
              <a:gd name="connsiteY47" fmla="*/ 1378970 h 2237474"/>
              <a:gd name="connsiteX48" fmla="*/ 7548172 w 12192000"/>
              <a:gd name="connsiteY48" fmla="*/ 1417460 h 2237474"/>
              <a:gd name="connsiteX49" fmla="*/ 7483437 w 12192000"/>
              <a:gd name="connsiteY49" fmla="*/ 1478152 h 2237474"/>
              <a:gd name="connsiteX50" fmla="*/ 7377870 w 12192000"/>
              <a:gd name="connsiteY50" fmla="*/ 1523319 h 2237474"/>
              <a:gd name="connsiteX51" fmla="*/ 7230737 w 12192000"/>
              <a:gd name="connsiteY51" fmla="*/ 1562633 h 2237474"/>
              <a:gd name="connsiteX52" fmla="*/ 7224458 w 12192000"/>
              <a:gd name="connsiteY52" fmla="*/ 1573008 h 2237474"/>
              <a:gd name="connsiteX53" fmla="*/ 7183121 w 12192000"/>
              <a:gd name="connsiteY53" fmla="*/ 1595162 h 2237474"/>
              <a:gd name="connsiteX54" fmla="*/ 7164601 w 12192000"/>
              <a:gd name="connsiteY54" fmla="*/ 1606490 h 2237474"/>
              <a:gd name="connsiteX55" fmla="*/ 6900177 w 12192000"/>
              <a:gd name="connsiteY55" fmla="*/ 1636016 h 2237474"/>
              <a:gd name="connsiteX56" fmla="*/ 6795372 w 12192000"/>
              <a:gd name="connsiteY56" fmla="*/ 1644845 h 2237474"/>
              <a:gd name="connsiteX57" fmla="*/ 6692251 w 12192000"/>
              <a:gd name="connsiteY57" fmla="*/ 1656357 h 2237474"/>
              <a:gd name="connsiteX58" fmla="*/ 6655235 w 12192000"/>
              <a:gd name="connsiteY58" fmla="*/ 1661869 h 2237474"/>
              <a:gd name="connsiteX59" fmla="*/ 6554894 w 12192000"/>
              <a:gd name="connsiteY59" fmla="*/ 1664428 h 2237474"/>
              <a:gd name="connsiteX60" fmla="*/ 6516595 w 12192000"/>
              <a:gd name="connsiteY60" fmla="*/ 1667475 h 2237474"/>
              <a:gd name="connsiteX61" fmla="*/ 6508541 w 12192000"/>
              <a:gd name="connsiteY61" fmla="*/ 1668757 h 2237474"/>
              <a:gd name="connsiteX62" fmla="*/ 6471012 w 12192000"/>
              <a:gd name="connsiteY62" fmla="*/ 1678604 h 2237474"/>
              <a:gd name="connsiteX63" fmla="*/ 6364035 w 12192000"/>
              <a:gd name="connsiteY63" fmla="*/ 1667683 h 2237474"/>
              <a:gd name="connsiteX64" fmla="*/ 6280959 w 12192000"/>
              <a:gd name="connsiteY64" fmla="*/ 1689329 h 2237474"/>
              <a:gd name="connsiteX65" fmla="*/ 6243319 w 12192000"/>
              <a:gd name="connsiteY65" fmla="*/ 1695560 h 2237474"/>
              <a:gd name="connsiteX66" fmla="*/ 6098321 w 12192000"/>
              <a:gd name="connsiteY66" fmla="*/ 1721646 h 2237474"/>
              <a:gd name="connsiteX67" fmla="*/ 5880652 w 12192000"/>
              <a:gd name="connsiteY67" fmla="*/ 1779643 h 2237474"/>
              <a:gd name="connsiteX68" fmla="*/ 5785959 w 12192000"/>
              <a:gd name="connsiteY68" fmla="*/ 1775307 h 2237474"/>
              <a:gd name="connsiteX69" fmla="*/ 5643534 w 12192000"/>
              <a:gd name="connsiteY69" fmla="*/ 1802919 h 2237474"/>
              <a:gd name="connsiteX70" fmla="*/ 5518799 w 12192000"/>
              <a:gd name="connsiteY70" fmla="*/ 1818312 h 2237474"/>
              <a:gd name="connsiteX71" fmla="*/ 5505014 w 12192000"/>
              <a:gd name="connsiteY71" fmla="*/ 1819259 h 2237474"/>
              <a:gd name="connsiteX72" fmla="*/ 5453307 w 12192000"/>
              <a:gd name="connsiteY72" fmla="*/ 1815450 h 2237474"/>
              <a:gd name="connsiteX73" fmla="*/ 5221533 w 12192000"/>
              <a:gd name="connsiteY73" fmla="*/ 1846950 h 2237474"/>
              <a:gd name="connsiteX74" fmla="*/ 5149802 w 12192000"/>
              <a:gd name="connsiteY74" fmla="*/ 1844846 h 2237474"/>
              <a:gd name="connsiteX75" fmla="*/ 5114927 w 12192000"/>
              <a:gd name="connsiteY75" fmla="*/ 1847827 h 2237474"/>
              <a:gd name="connsiteX76" fmla="*/ 5108970 w 12192000"/>
              <a:gd name="connsiteY76" fmla="*/ 1847935 h 2237474"/>
              <a:gd name="connsiteX77" fmla="*/ 5067961 w 12192000"/>
              <a:gd name="connsiteY77" fmla="*/ 1845917 h 2237474"/>
              <a:gd name="connsiteX78" fmla="*/ 5007075 w 12192000"/>
              <a:gd name="connsiteY78" fmla="*/ 1838626 h 2237474"/>
              <a:gd name="connsiteX79" fmla="*/ 4944087 w 12192000"/>
              <a:gd name="connsiteY79" fmla="*/ 1823332 h 2237474"/>
              <a:gd name="connsiteX80" fmla="*/ 4907662 w 12192000"/>
              <a:gd name="connsiteY80" fmla="*/ 1816900 h 2237474"/>
              <a:gd name="connsiteX81" fmla="*/ 4882386 w 12192000"/>
              <a:gd name="connsiteY81" fmla="*/ 1809844 h 2237474"/>
              <a:gd name="connsiteX82" fmla="*/ 4811440 w 12192000"/>
              <a:gd name="connsiteY82" fmla="*/ 1804655 h 2237474"/>
              <a:gd name="connsiteX83" fmla="*/ 4691075 w 12192000"/>
              <a:gd name="connsiteY83" fmla="*/ 1801389 h 2237474"/>
              <a:gd name="connsiteX84" fmla="*/ 4640313 w 12192000"/>
              <a:gd name="connsiteY84" fmla="*/ 1784307 h 2237474"/>
              <a:gd name="connsiteX85" fmla="*/ 4536503 w 12192000"/>
              <a:gd name="connsiteY85" fmla="*/ 1785334 h 2237474"/>
              <a:gd name="connsiteX86" fmla="*/ 4513724 w 12192000"/>
              <a:gd name="connsiteY86" fmla="*/ 1791996 h 2237474"/>
              <a:gd name="connsiteX87" fmla="*/ 4459810 w 12192000"/>
              <a:gd name="connsiteY87" fmla="*/ 1797886 h 2237474"/>
              <a:gd name="connsiteX88" fmla="*/ 4379064 w 12192000"/>
              <a:gd name="connsiteY88" fmla="*/ 1817177 h 2237474"/>
              <a:gd name="connsiteX89" fmla="*/ 4290981 w 12192000"/>
              <a:gd name="connsiteY89" fmla="*/ 1839677 h 2237474"/>
              <a:gd name="connsiteX90" fmla="*/ 4238372 w 12192000"/>
              <a:gd name="connsiteY90" fmla="*/ 1851480 h 2237474"/>
              <a:gd name="connsiteX91" fmla="*/ 4232517 w 12192000"/>
              <a:gd name="connsiteY91" fmla="*/ 1852567 h 2237474"/>
              <a:gd name="connsiteX92" fmla="*/ 4191732 w 12192000"/>
              <a:gd name="connsiteY92" fmla="*/ 1857328 h 2237474"/>
              <a:gd name="connsiteX93" fmla="*/ 4065532 w 12192000"/>
              <a:gd name="connsiteY93" fmla="*/ 1855477 h 2237474"/>
              <a:gd name="connsiteX94" fmla="*/ 4028460 w 12192000"/>
              <a:gd name="connsiteY94" fmla="*/ 1855137 h 2237474"/>
              <a:gd name="connsiteX95" fmla="*/ 4002267 w 12192000"/>
              <a:gd name="connsiteY95" fmla="*/ 1852352 h 2237474"/>
              <a:gd name="connsiteX96" fmla="*/ 3931396 w 12192000"/>
              <a:gd name="connsiteY96" fmla="*/ 1858915 h 2237474"/>
              <a:gd name="connsiteX97" fmla="*/ 3812162 w 12192000"/>
              <a:gd name="connsiteY97" fmla="*/ 1875501 h 2237474"/>
              <a:gd name="connsiteX98" fmla="*/ 3758105 w 12192000"/>
              <a:gd name="connsiteY98" fmla="*/ 1871856 h 2237474"/>
              <a:gd name="connsiteX99" fmla="*/ 3715896 w 12192000"/>
              <a:gd name="connsiteY99" fmla="*/ 1881552 h 2237474"/>
              <a:gd name="connsiteX100" fmla="*/ 3567259 w 12192000"/>
              <a:gd name="connsiteY100" fmla="*/ 1893482 h 2237474"/>
              <a:gd name="connsiteX101" fmla="*/ 3405770 w 12192000"/>
              <a:gd name="connsiteY101" fmla="*/ 1904591 h 2237474"/>
              <a:gd name="connsiteX102" fmla="*/ 3280097 w 12192000"/>
              <a:gd name="connsiteY102" fmla="*/ 1919610 h 2237474"/>
              <a:gd name="connsiteX103" fmla="*/ 3009910 w 12192000"/>
              <a:gd name="connsiteY103" fmla="*/ 1957866 h 2237474"/>
              <a:gd name="connsiteX104" fmla="*/ 2995934 w 12192000"/>
              <a:gd name="connsiteY104" fmla="*/ 1967085 h 2237474"/>
              <a:gd name="connsiteX105" fmla="*/ 2942858 w 12192000"/>
              <a:gd name="connsiteY105" fmla="*/ 1981367 h 2237474"/>
              <a:gd name="connsiteX106" fmla="*/ 2875436 w 12192000"/>
              <a:gd name="connsiteY106" fmla="*/ 1996977 h 2237474"/>
              <a:gd name="connsiteX107" fmla="*/ 2874892 w 12192000"/>
              <a:gd name="connsiteY107" fmla="*/ 1996085 h 2237474"/>
              <a:gd name="connsiteX108" fmla="*/ 2843662 w 12192000"/>
              <a:gd name="connsiteY108" fmla="*/ 1992498 h 2237474"/>
              <a:gd name="connsiteX109" fmla="*/ 2718916 w 12192000"/>
              <a:gd name="connsiteY109" fmla="*/ 1990867 h 2237474"/>
              <a:gd name="connsiteX110" fmla="*/ 2713522 w 12192000"/>
              <a:gd name="connsiteY110" fmla="*/ 1990173 h 2237474"/>
              <a:gd name="connsiteX111" fmla="*/ 2476147 w 12192000"/>
              <a:gd name="connsiteY111" fmla="*/ 1998305 h 2237474"/>
              <a:gd name="connsiteX112" fmla="*/ 2373568 w 12192000"/>
              <a:gd name="connsiteY112" fmla="*/ 2003219 h 2237474"/>
              <a:gd name="connsiteX113" fmla="*/ 2287219 w 12192000"/>
              <a:gd name="connsiteY113" fmla="*/ 1998750 h 2237474"/>
              <a:gd name="connsiteX114" fmla="*/ 2243069 w 12192000"/>
              <a:gd name="connsiteY114" fmla="*/ 2005321 h 2237474"/>
              <a:gd name="connsiteX115" fmla="*/ 2164831 w 12192000"/>
              <a:gd name="connsiteY115" fmla="*/ 2010143 h 2237474"/>
              <a:gd name="connsiteX116" fmla="*/ 2085228 w 12192000"/>
              <a:gd name="connsiteY116" fmla="*/ 2046431 h 2237474"/>
              <a:gd name="connsiteX117" fmla="*/ 2058061 w 12192000"/>
              <a:gd name="connsiteY117" fmla="*/ 2047942 h 2237474"/>
              <a:gd name="connsiteX118" fmla="*/ 2042244 w 12192000"/>
              <a:gd name="connsiteY118" fmla="*/ 2055560 h 2237474"/>
              <a:gd name="connsiteX119" fmla="*/ 1877728 w 12192000"/>
              <a:gd name="connsiteY119" fmla="*/ 2101004 h 2237474"/>
              <a:gd name="connsiteX120" fmla="*/ 1759056 w 12192000"/>
              <a:gd name="connsiteY120" fmla="*/ 2125608 h 2237474"/>
              <a:gd name="connsiteX121" fmla="*/ 1637948 w 12192000"/>
              <a:gd name="connsiteY121" fmla="*/ 2172597 h 2237474"/>
              <a:gd name="connsiteX122" fmla="*/ 1434549 w 12192000"/>
              <a:gd name="connsiteY122" fmla="*/ 2234522 h 2237474"/>
              <a:gd name="connsiteX123" fmla="*/ 1398481 w 12192000"/>
              <a:gd name="connsiteY123" fmla="*/ 2237074 h 2237474"/>
              <a:gd name="connsiteX124" fmla="*/ 1398407 w 12192000"/>
              <a:gd name="connsiteY124" fmla="*/ 2237095 h 2237474"/>
              <a:gd name="connsiteX125" fmla="*/ 1370962 w 12192000"/>
              <a:gd name="connsiteY125" fmla="*/ 2237474 h 2237474"/>
              <a:gd name="connsiteX126" fmla="*/ 1356367 w 12192000"/>
              <a:gd name="connsiteY126" fmla="*/ 2235089 h 2237474"/>
              <a:gd name="connsiteX127" fmla="*/ 1279765 w 12192000"/>
              <a:gd name="connsiteY127" fmla="*/ 2229639 h 2237474"/>
              <a:gd name="connsiteX128" fmla="*/ 1195347 w 12192000"/>
              <a:gd name="connsiteY128" fmla="*/ 2212354 h 2237474"/>
              <a:gd name="connsiteX129" fmla="*/ 970251 w 12192000"/>
              <a:gd name="connsiteY129" fmla="*/ 2221029 h 2237474"/>
              <a:gd name="connsiteX130" fmla="*/ 812914 w 12192000"/>
              <a:gd name="connsiteY130" fmla="*/ 2210095 h 2237474"/>
              <a:gd name="connsiteX131" fmla="*/ 776382 w 12192000"/>
              <a:gd name="connsiteY131" fmla="*/ 2204512 h 2237474"/>
              <a:gd name="connsiteX132" fmla="*/ 597225 w 12192000"/>
              <a:gd name="connsiteY132" fmla="*/ 2180999 h 2237474"/>
              <a:gd name="connsiteX133" fmla="*/ 520671 w 12192000"/>
              <a:gd name="connsiteY133" fmla="*/ 2180980 h 2237474"/>
              <a:gd name="connsiteX134" fmla="*/ 515024 w 12192000"/>
              <a:gd name="connsiteY134" fmla="*/ 2179258 h 2237474"/>
              <a:gd name="connsiteX135" fmla="*/ 413835 w 12192000"/>
              <a:gd name="connsiteY135" fmla="*/ 2156783 h 2237474"/>
              <a:gd name="connsiteX136" fmla="*/ 376513 w 12192000"/>
              <a:gd name="connsiteY136" fmla="*/ 2154014 h 2237474"/>
              <a:gd name="connsiteX137" fmla="*/ 273386 w 12192000"/>
              <a:gd name="connsiteY137" fmla="*/ 2142551 h 2237474"/>
              <a:gd name="connsiteX138" fmla="*/ 169207 w 12192000"/>
              <a:gd name="connsiteY138" fmla="*/ 2128100 h 2237474"/>
              <a:gd name="connsiteX139" fmla="*/ 77641 w 12192000"/>
              <a:gd name="connsiteY139" fmla="*/ 2126835 h 2237474"/>
              <a:gd name="connsiteX140" fmla="*/ 37645 w 12192000"/>
              <a:gd name="connsiteY140" fmla="*/ 2115401 h 2237474"/>
              <a:gd name="connsiteX141" fmla="*/ 4572 w 12192000"/>
              <a:gd name="connsiteY141" fmla="*/ 2111091 h 2237474"/>
              <a:gd name="connsiteX142" fmla="*/ 0 w 12192000"/>
              <a:gd name="connsiteY142" fmla="*/ 2110468 h 2237474"/>
              <a:gd name="connsiteX143" fmla="*/ 0 w 12192000"/>
              <a:gd name="connsiteY143"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20512 w 12192000"/>
              <a:gd name="connsiteY6" fmla="*/ 745392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46594 w 12192000"/>
              <a:gd name="connsiteY12" fmla="*/ 765069 h 2237474"/>
              <a:gd name="connsiteX13" fmla="*/ 10739478 w 12192000"/>
              <a:gd name="connsiteY13" fmla="*/ 776841 h 2237474"/>
              <a:gd name="connsiteX14" fmla="*/ 10458762 w 12192000"/>
              <a:gd name="connsiteY14" fmla="*/ 755400 h 2237474"/>
              <a:gd name="connsiteX15" fmla="*/ 10211200 w 12192000"/>
              <a:gd name="connsiteY15" fmla="*/ 767513 h 2237474"/>
              <a:gd name="connsiteX16" fmla="*/ 10167995 w 12192000"/>
              <a:gd name="connsiteY16" fmla="*/ 760843 h 2237474"/>
              <a:gd name="connsiteX17" fmla="*/ 9997044 w 12192000"/>
              <a:gd name="connsiteY17" fmla="*/ 780129 h 2237474"/>
              <a:gd name="connsiteX18" fmla="*/ 9943887 w 12192000"/>
              <a:gd name="connsiteY18" fmla="*/ 804141 h 2237474"/>
              <a:gd name="connsiteX19" fmla="*/ 9918248 w 12192000"/>
              <a:gd name="connsiteY19" fmla="*/ 816628 h 2237474"/>
              <a:gd name="connsiteX20" fmla="*/ 9767091 w 12192000"/>
              <a:gd name="connsiteY20" fmla="*/ 870550 h 2237474"/>
              <a:gd name="connsiteX21" fmla="*/ 9683005 w 12192000"/>
              <a:gd name="connsiteY21" fmla="*/ 894128 h 2237474"/>
              <a:gd name="connsiteX22" fmla="*/ 9594438 w 12192000"/>
              <a:gd name="connsiteY22" fmla="*/ 919051 h 2237474"/>
              <a:gd name="connsiteX23" fmla="*/ 9544189 w 12192000"/>
              <a:gd name="connsiteY23" fmla="*/ 938966 h 2237474"/>
              <a:gd name="connsiteX24" fmla="*/ 9500499 w 12192000"/>
              <a:gd name="connsiteY24" fmla="*/ 954680 h 2237474"/>
              <a:gd name="connsiteX25" fmla="*/ 9410017 w 12192000"/>
              <a:gd name="connsiteY25" fmla="*/ 993931 h 2237474"/>
              <a:gd name="connsiteX26" fmla="*/ 9392919 w 12192000"/>
              <a:gd name="connsiteY26" fmla="*/ 994656 h 2237474"/>
              <a:gd name="connsiteX27" fmla="*/ 9268019 w 12192000"/>
              <a:gd name="connsiteY27" fmla="*/ 1007442 h 2237474"/>
              <a:gd name="connsiteX28" fmla="*/ 9234662 w 12192000"/>
              <a:gd name="connsiteY28" fmla="*/ 1023056 h 2237474"/>
              <a:gd name="connsiteX29" fmla="*/ 9181033 w 12192000"/>
              <a:gd name="connsiteY29" fmla="*/ 1037921 h 2237474"/>
              <a:gd name="connsiteX30" fmla="*/ 9155969 w 12192000"/>
              <a:gd name="connsiteY30" fmla="*/ 1046804 h 2237474"/>
              <a:gd name="connsiteX31" fmla="*/ 9133985 w 12192000"/>
              <a:gd name="connsiteY31" fmla="*/ 1046450 h 2237474"/>
              <a:gd name="connsiteX32" fmla="*/ 9003462 w 12192000"/>
              <a:gd name="connsiteY32" fmla="*/ 1042406 h 2237474"/>
              <a:gd name="connsiteX33" fmla="*/ 8968445 w 12192000"/>
              <a:gd name="connsiteY33" fmla="*/ 1052169 h 2237474"/>
              <a:gd name="connsiteX34" fmla="*/ 8886001 w 12192000"/>
              <a:gd name="connsiteY34" fmla="*/ 1067468 h 2237474"/>
              <a:gd name="connsiteX35" fmla="*/ 8838610 w 12192000"/>
              <a:gd name="connsiteY35" fmla="*/ 1075091 h 2237474"/>
              <a:gd name="connsiteX36" fmla="*/ 8750383 w 12192000"/>
              <a:gd name="connsiteY36" fmla="*/ 1097387 h 2237474"/>
              <a:gd name="connsiteX37" fmla="*/ 8665605 w 12192000"/>
              <a:gd name="connsiteY37" fmla="*/ 1110791 h 2237474"/>
              <a:gd name="connsiteX38" fmla="*/ 8584946 w 12192000"/>
              <a:gd name="connsiteY38" fmla="*/ 1135226 h 2237474"/>
              <a:gd name="connsiteX39" fmla="*/ 8419755 w 12192000"/>
              <a:gd name="connsiteY39" fmla="*/ 1216260 h 2237474"/>
              <a:gd name="connsiteX40" fmla="*/ 8411626 w 12192000"/>
              <a:gd name="connsiteY40" fmla="*/ 1214397 h 2237474"/>
              <a:gd name="connsiteX41" fmla="*/ 8363469 w 12192000"/>
              <a:gd name="connsiteY41" fmla="*/ 1246658 h 2237474"/>
              <a:gd name="connsiteX42" fmla="*/ 8275497 w 12192000"/>
              <a:gd name="connsiteY42" fmla="*/ 1264396 h 2237474"/>
              <a:gd name="connsiteX43" fmla="*/ 8074238 w 12192000"/>
              <a:gd name="connsiteY43" fmla="*/ 1301895 h 2237474"/>
              <a:gd name="connsiteX44" fmla="*/ 7942099 w 12192000"/>
              <a:gd name="connsiteY44" fmla="*/ 1336332 h 2237474"/>
              <a:gd name="connsiteX45" fmla="*/ 7902328 w 12192000"/>
              <a:gd name="connsiteY45" fmla="*/ 1345865 h 2237474"/>
              <a:gd name="connsiteX46" fmla="*/ 7840612 w 12192000"/>
              <a:gd name="connsiteY46" fmla="*/ 1369373 h 2237474"/>
              <a:gd name="connsiteX47" fmla="*/ 7786819 w 12192000"/>
              <a:gd name="connsiteY47" fmla="*/ 1378970 h 2237474"/>
              <a:gd name="connsiteX48" fmla="*/ 7548172 w 12192000"/>
              <a:gd name="connsiteY48" fmla="*/ 1417460 h 2237474"/>
              <a:gd name="connsiteX49" fmla="*/ 7483437 w 12192000"/>
              <a:gd name="connsiteY49" fmla="*/ 1478152 h 2237474"/>
              <a:gd name="connsiteX50" fmla="*/ 7377870 w 12192000"/>
              <a:gd name="connsiteY50" fmla="*/ 1523319 h 2237474"/>
              <a:gd name="connsiteX51" fmla="*/ 7230737 w 12192000"/>
              <a:gd name="connsiteY51" fmla="*/ 1562633 h 2237474"/>
              <a:gd name="connsiteX52" fmla="*/ 7224458 w 12192000"/>
              <a:gd name="connsiteY52" fmla="*/ 1573008 h 2237474"/>
              <a:gd name="connsiteX53" fmla="*/ 7183121 w 12192000"/>
              <a:gd name="connsiteY53" fmla="*/ 1595162 h 2237474"/>
              <a:gd name="connsiteX54" fmla="*/ 7164601 w 12192000"/>
              <a:gd name="connsiteY54" fmla="*/ 1606490 h 2237474"/>
              <a:gd name="connsiteX55" fmla="*/ 6900177 w 12192000"/>
              <a:gd name="connsiteY55" fmla="*/ 1636016 h 2237474"/>
              <a:gd name="connsiteX56" fmla="*/ 6795372 w 12192000"/>
              <a:gd name="connsiteY56" fmla="*/ 1644845 h 2237474"/>
              <a:gd name="connsiteX57" fmla="*/ 6692251 w 12192000"/>
              <a:gd name="connsiteY57" fmla="*/ 1656357 h 2237474"/>
              <a:gd name="connsiteX58" fmla="*/ 6655235 w 12192000"/>
              <a:gd name="connsiteY58" fmla="*/ 1661869 h 2237474"/>
              <a:gd name="connsiteX59" fmla="*/ 6554894 w 12192000"/>
              <a:gd name="connsiteY59" fmla="*/ 1664428 h 2237474"/>
              <a:gd name="connsiteX60" fmla="*/ 6516595 w 12192000"/>
              <a:gd name="connsiteY60" fmla="*/ 1667475 h 2237474"/>
              <a:gd name="connsiteX61" fmla="*/ 6508541 w 12192000"/>
              <a:gd name="connsiteY61" fmla="*/ 1668757 h 2237474"/>
              <a:gd name="connsiteX62" fmla="*/ 6471012 w 12192000"/>
              <a:gd name="connsiteY62" fmla="*/ 1678604 h 2237474"/>
              <a:gd name="connsiteX63" fmla="*/ 6364035 w 12192000"/>
              <a:gd name="connsiteY63" fmla="*/ 1667683 h 2237474"/>
              <a:gd name="connsiteX64" fmla="*/ 6280959 w 12192000"/>
              <a:gd name="connsiteY64" fmla="*/ 1689329 h 2237474"/>
              <a:gd name="connsiteX65" fmla="*/ 6243319 w 12192000"/>
              <a:gd name="connsiteY65" fmla="*/ 1695560 h 2237474"/>
              <a:gd name="connsiteX66" fmla="*/ 6098321 w 12192000"/>
              <a:gd name="connsiteY66" fmla="*/ 1721646 h 2237474"/>
              <a:gd name="connsiteX67" fmla="*/ 5880652 w 12192000"/>
              <a:gd name="connsiteY67" fmla="*/ 1779643 h 2237474"/>
              <a:gd name="connsiteX68" fmla="*/ 5785959 w 12192000"/>
              <a:gd name="connsiteY68" fmla="*/ 1775307 h 2237474"/>
              <a:gd name="connsiteX69" fmla="*/ 5643534 w 12192000"/>
              <a:gd name="connsiteY69" fmla="*/ 1802919 h 2237474"/>
              <a:gd name="connsiteX70" fmla="*/ 5518799 w 12192000"/>
              <a:gd name="connsiteY70" fmla="*/ 1818312 h 2237474"/>
              <a:gd name="connsiteX71" fmla="*/ 5505014 w 12192000"/>
              <a:gd name="connsiteY71" fmla="*/ 1819259 h 2237474"/>
              <a:gd name="connsiteX72" fmla="*/ 5453307 w 12192000"/>
              <a:gd name="connsiteY72" fmla="*/ 1815450 h 2237474"/>
              <a:gd name="connsiteX73" fmla="*/ 5221533 w 12192000"/>
              <a:gd name="connsiteY73" fmla="*/ 1846950 h 2237474"/>
              <a:gd name="connsiteX74" fmla="*/ 5149802 w 12192000"/>
              <a:gd name="connsiteY74" fmla="*/ 1844846 h 2237474"/>
              <a:gd name="connsiteX75" fmla="*/ 5114927 w 12192000"/>
              <a:gd name="connsiteY75" fmla="*/ 1847827 h 2237474"/>
              <a:gd name="connsiteX76" fmla="*/ 5108970 w 12192000"/>
              <a:gd name="connsiteY76" fmla="*/ 1847935 h 2237474"/>
              <a:gd name="connsiteX77" fmla="*/ 5067961 w 12192000"/>
              <a:gd name="connsiteY77" fmla="*/ 1845917 h 2237474"/>
              <a:gd name="connsiteX78" fmla="*/ 5007075 w 12192000"/>
              <a:gd name="connsiteY78" fmla="*/ 1838626 h 2237474"/>
              <a:gd name="connsiteX79" fmla="*/ 4944087 w 12192000"/>
              <a:gd name="connsiteY79" fmla="*/ 1823332 h 2237474"/>
              <a:gd name="connsiteX80" fmla="*/ 4907662 w 12192000"/>
              <a:gd name="connsiteY80" fmla="*/ 1816900 h 2237474"/>
              <a:gd name="connsiteX81" fmla="*/ 4882386 w 12192000"/>
              <a:gd name="connsiteY81" fmla="*/ 1809844 h 2237474"/>
              <a:gd name="connsiteX82" fmla="*/ 4811440 w 12192000"/>
              <a:gd name="connsiteY82" fmla="*/ 1804655 h 2237474"/>
              <a:gd name="connsiteX83" fmla="*/ 4691075 w 12192000"/>
              <a:gd name="connsiteY83" fmla="*/ 1801389 h 2237474"/>
              <a:gd name="connsiteX84" fmla="*/ 4640313 w 12192000"/>
              <a:gd name="connsiteY84" fmla="*/ 1784307 h 2237474"/>
              <a:gd name="connsiteX85" fmla="*/ 4536503 w 12192000"/>
              <a:gd name="connsiteY85" fmla="*/ 1785334 h 2237474"/>
              <a:gd name="connsiteX86" fmla="*/ 4513724 w 12192000"/>
              <a:gd name="connsiteY86" fmla="*/ 1791996 h 2237474"/>
              <a:gd name="connsiteX87" fmla="*/ 4459810 w 12192000"/>
              <a:gd name="connsiteY87" fmla="*/ 1797886 h 2237474"/>
              <a:gd name="connsiteX88" fmla="*/ 4379064 w 12192000"/>
              <a:gd name="connsiteY88" fmla="*/ 1817177 h 2237474"/>
              <a:gd name="connsiteX89" fmla="*/ 4290981 w 12192000"/>
              <a:gd name="connsiteY89" fmla="*/ 1839677 h 2237474"/>
              <a:gd name="connsiteX90" fmla="*/ 4238372 w 12192000"/>
              <a:gd name="connsiteY90" fmla="*/ 1851480 h 2237474"/>
              <a:gd name="connsiteX91" fmla="*/ 4232517 w 12192000"/>
              <a:gd name="connsiteY91" fmla="*/ 1852567 h 2237474"/>
              <a:gd name="connsiteX92" fmla="*/ 4191732 w 12192000"/>
              <a:gd name="connsiteY92" fmla="*/ 1857328 h 2237474"/>
              <a:gd name="connsiteX93" fmla="*/ 4065532 w 12192000"/>
              <a:gd name="connsiteY93" fmla="*/ 1855477 h 2237474"/>
              <a:gd name="connsiteX94" fmla="*/ 4028460 w 12192000"/>
              <a:gd name="connsiteY94" fmla="*/ 1855137 h 2237474"/>
              <a:gd name="connsiteX95" fmla="*/ 4002267 w 12192000"/>
              <a:gd name="connsiteY95" fmla="*/ 1852352 h 2237474"/>
              <a:gd name="connsiteX96" fmla="*/ 3931396 w 12192000"/>
              <a:gd name="connsiteY96" fmla="*/ 1858915 h 2237474"/>
              <a:gd name="connsiteX97" fmla="*/ 3812162 w 12192000"/>
              <a:gd name="connsiteY97" fmla="*/ 1875501 h 2237474"/>
              <a:gd name="connsiteX98" fmla="*/ 3758105 w 12192000"/>
              <a:gd name="connsiteY98" fmla="*/ 1871856 h 2237474"/>
              <a:gd name="connsiteX99" fmla="*/ 3715896 w 12192000"/>
              <a:gd name="connsiteY99" fmla="*/ 1881552 h 2237474"/>
              <a:gd name="connsiteX100" fmla="*/ 3567259 w 12192000"/>
              <a:gd name="connsiteY100" fmla="*/ 1893482 h 2237474"/>
              <a:gd name="connsiteX101" fmla="*/ 3405770 w 12192000"/>
              <a:gd name="connsiteY101" fmla="*/ 1904591 h 2237474"/>
              <a:gd name="connsiteX102" fmla="*/ 3280097 w 12192000"/>
              <a:gd name="connsiteY102" fmla="*/ 1919610 h 2237474"/>
              <a:gd name="connsiteX103" fmla="*/ 3009910 w 12192000"/>
              <a:gd name="connsiteY103" fmla="*/ 1957866 h 2237474"/>
              <a:gd name="connsiteX104" fmla="*/ 2995934 w 12192000"/>
              <a:gd name="connsiteY104" fmla="*/ 1967085 h 2237474"/>
              <a:gd name="connsiteX105" fmla="*/ 2942858 w 12192000"/>
              <a:gd name="connsiteY105" fmla="*/ 1981367 h 2237474"/>
              <a:gd name="connsiteX106" fmla="*/ 2875436 w 12192000"/>
              <a:gd name="connsiteY106" fmla="*/ 1996977 h 2237474"/>
              <a:gd name="connsiteX107" fmla="*/ 2874892 w 12192000"/>
              <a:gd name="connsiteY107" fmla="*/ 1996085 h 2237474"/>
              <a:gd name="connsiteX108" fmla="*/ 2843662 w 12192000"/>
              <a:gd name="connsiteY108" fmla="*/ 1992498 h 2237474"/>
              <a:gd name="connsiteX109" fmla="*/ 2718916 w 12192000"/>
              <a:gd name="connsiteY109" fmla="*/ 1990867 h 2237474"/>
              <a:gd name="connsiteX110" fmla="*/ 2713522 w 12192000"/>
              <a:gd name="connsiteY110" fmla="*/ 1990173 h 2237474"/>
              <a:gd name="connsiteX111" fmla="*/ 2476147 w 12192000"/>
              <a:gd name="connsiteY111" fmla="*/ 1998305 h 2237474"/>
              <a:gd name="connsiteX112" fmla="*/ 2373568 w 12192000"/>
              <a:gd name="connsiteY112" fmla="*/ 2003219 h 2237474"/>
              <a:gd name="connsiteX113" fmla="*/ 2287219 w 12192000"/>
              <a:gd name="connsiteY113" fmla="*/ 1998750 h 2237474"/>
              <a:gd name="connsiteX114" fmla="*/ 2243069 w 12192000"/>
              <a:gd name="connsiteY114" fmla="*/ 2005321 h 2237474"/>
              <a:gd name="connsiteX115" fmla="*/ 2164831 w 12192000"/>
              <a:gd name="connsiteY115" fmla="*/ 2010143 h 2237474"/>
              <a:gd name="connsiteX116" fmla="*/ 2085228 w 12192000"/>
              <a:gd name="connsiteY116" fmla="*/ 2046431 h 2237474"/>
              <a:gd name="connsiteX117" fmla="*/ 2058061 w 12192000"/>
              <a:gd name="connsiteY117" fmla="*/ 2047942 h 2237474"/>
              <a:gd name="connsiteX118" fmla="*/ 2042244 w 12192000"/>
              <a:gd name="connsiteY118" fmla="*/ 2055560 h 2237474"/>
              <a:gd name="connsiteX119" fmla="*/ 1877728 w 12192000"/>
              <a:gd name="connsiteY119" fmla="*/ 2101004 h 2237474"/>
              <a:gd name="connsiteX120" fmla="*/ 1759056 w 12192000"/>
              <a:gd name="connsiteY120" fmla="*/ 2125608 h 2237474"/>
              <a:gd name="connsiteX121" fmla="*/ 1637948 w 12192000"/>
              <a:gd name="connsiteY121" fmla="*/ 2172597 h 2237474"/>
              <a:gd name="connsiteX122" fmla="*/ 1434549 w 12192000"/>
              <a:gd name="connsiteY122" fmla="*/ 2234522 h 2237474"/>
              <a:gd name="connsiteX123" fmla="*/ 1398481 w 12192000"/>
              <a:gd name="connsiteY123" fmla="*/ 2237074 h 2237474"/>
              <a:gd name="connsiteX124" fmla="*/ 1398407 w 12192000"/>
              <a:gd name="connsiteY124" fmla="*/ 2237095 h 2237474"/>
              <a:gd name="connsiteX125" fmla="*/ 1370962 w 12192000"/>
              <a:gd name="connsiteY125" fmla="*/ 2237474 h 2237474"/>
              <a:gd name="connsiteX126" fmla="*/ 1356367 w 12192000"/>
              <a:gd name="connsiteY126" fmla="*/ 2235089 h 2237474"/>
              <a:gd name="connsiteX127" fmla="*/ 1279765 w 12192000"/>
              <a:gd name="connsiteY127" fmla="*/ 2229639 h 2237474"/>
              <a:gd name="connsiteX128" fmla="*/ 1195347 w 12192000"/>
              <a:gd name="connsiteY128" fmla="*/ 2212354 h 2237474"/>
              <a:gd name="connsiteX129" fmla="*/ 970251 w 12192000"/>
              <a:gd name="connsiteY129" fmla="*/ 2221029 h 2237474"/>
              <a:gd name="connsiteX130" fmla="*/ 812914 w 12192000"/>
              <a:gd name="connsiteY130" fmla="*/ 2210095 h 2237474"/>
              <a:gd name="connsiteX131" fmla="*/ 776382 w 12192000"/>
              <a:gd name="connsiteY131" fmla="*/ 2204512 h 2237474"/>
              <a:gd name="connsiteX132" fmla="*/ 597225 w 12192000"/>
              <a:gd name="connsiteY132" fmla="*/ 2180999 h 2237474"/>
              <a:gd name="connsiteX133" fmla="*/ 520671 w 12192000"/>
              <a:gd name="connsiteY133" fmla="*/ 2180980 h 2237474"/>
              <a:gd name="connsiteX134" fmla="*/ 515024 w 12192000"/>
              <a:gd name="connsiteY134" fmla="*/ 2179258 h 2237474"/>
              <a:gd name="connsiteX135" fmla="*/ 413835 w 12192000"/>
              <a:gd name="connsiteY135" fmla="*/ 2156783 h 2237474"/>
              <a:gd name="connsiteX136" fmla="*/ 376513 w 12192000"/>
              <a:gd name="connsiteY136" fmla="*/ 2154014 h 2237474"/>
              <a:gd name="connsiteX137" fmla="*/ 273386 w 12192000"/>
              <a:gd name="connsiteY137" fmla="*/ 2142551 h 2237474"/>
              <a:gd name="connsiteX138" fmla="*/ 169207 w 12192000"/>
              <a:gd name="connsiteY138" fmla="*/ 2128100 h 2237474"/>
              <a:gd name="connsiteX139" fmla="*/ 77641 w 12192000"/>
              <a:gd name="connsiteY139" fmla="*/ 2126835 h 2237474"/>
              <a:gd name="connsiteX140" fmla="*/ 37645 w 12192000"/>
              <a:gd name="connsiteY140" fmla="*/ 2115401 h 2237474"/>
              <a:gd name="connsiteX141" fmla="*/ 4572 w 12192000"/>
              <a:gd name="connsiteY141" fmla="*/ 2111091 h 2237474"/>
              <a:gd name="connsiteX142" fmla="*/ 0 w 12192000"/>
              <a:gd name="connsiteY142" fmla="*/ 2110468 h 2237474"/>
              <a:gd name="connsiteX143" fmla="*/ 0 w 12192000"/>
              <a:gd name="connsiteY143"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20512 w 12192000"/>
              <a:gd name="connsiteY6" fmla="*/ 745392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46594 w 12192000"/>
              <a:gd name="connsiteY12" fmla="*/ 765069 h 2237474"/>
              <a:gd name="connsiteX13" fmla="*/ 10739478 w 12192000"/>
              <a:gd name="connsiteY13" fmla="*/ 776841 h 2237474"/>
              <a:gd name="connsiteX14" fmla="*/ 10458762 w 12192000"/>
              <a:gd name="connsiteY14" fmla="*/ 755400 h 2237474"/>
              <a:gd name="connsiteX15" fmla="*/ 10211200 w 12192000"/>
              <a:gd name="connsiteY15" fmla="*/ 767513 h 2237474"/>
              <a:gd name="connsiteX16" fmla="*/ 10167995 w 12192000"/>
              <a:gd name="connsiteY16" fmla="*/ 760843 h 2237474"/>
              <a:gd name="connsiteX17" fmla="*/ 9997044 w 12192000"/>
              <a:gd name="connsiteY17" fmla="*/ 780129 h 2237474"/>
              <a:gd name="connsiteX18" fmla="*/ 9943887 w 12192000"/>
              <a:gd name="connsiteY18" fmla="*/ 804141 h 2237474"/>
              <a:gd name="connsiteX19" fmla="*/ 9918248 w 12192000"/>
              <a:gd name="connsiteY19" fmla="*/ 816628 h 2237474"/>
              <a:gd name="connsiteX20" fmla="*/ 9767091 w 12192000"/>
              <a:gd name="connsiteY20" fmla="*/ 870550 h 2237474"/>
              <a:gd name="connsiteX21" fmla="*/ 9683005 w 12192000"/>
              <a:gd name="connsiteY21" fmla="*/ 894128 h 2237474"/>
              <a:gd name="connsiteX22" fmla="*/ 9594438 w 12192000"/>
              <a:gd name="connsiteY22" fmla="*/ 919051 h 2237474"/>
              <a:gd name="connsiteX23" fmla="*/ 9544189 w 12192000"/>
              <a:gd name="connsiteY23" fmla="*/ 938966 h 2237474"/>
              <a:gd name="connsiteX24" fmla="*/ 9500499 w 12192000"/>
              <a:gd name="connsiteY24" fmla="*/ 954680 h 2237474"/>
              <a:gd name="connsiteX25" fmla="*/ 9410017 w 12192000"/>
              <a:gd name="connsiteY25" fmla="*/ 993931 h 2237474"/>
              <a:gd name="connsiteX26" fmla="*/ 9392919 w 12192000"/>
              <a:gd name="connsiteY26" fmla="*/ 994656 h 2237474"/>
              <a:gd name="connsiteX27" fmla="*/ 9268019 w 12192000"/>
              <a:gd name="connsiteY27" fmla="*/ 1007442 h 2237474"/>
              <a:gd name="connsiteX28" fmla="*/ 9181033 w 12192000"/>
              <a:gd name="connsiteY28" fmla="*/ 1037921 h 2237474"/>
              <a:gd name="connsiteX29" fmla="*/ 9155969 w 12192000"/>
              <a:gd name="connsiteY29" fmla="*/ 1046804 h 2237474"/>
              <a:gd name="connsiteX30" fmla="*/ 9133985 w 12192000"/>
              <a:gd name="connsiteY30" fmla="*/ 1046450 h 2237474"/>
              <a:gd name="connsiteX31" fmla="*/ 9003462 w 12192000"/>
              <a:gd name="connsiteY31" fmla="*/ 1042406 h 2237474"/>
              <a:gd name="connsiteX32" fmla="*/ 8968445 w 12192000"/>
              <a:gd name="connsiteY32" fmla="*/ 1052169 h 2237474"/>
              <a:gd name="connsiteX33" fmla="*/ 8886001 w 12192000"/>
              <a:gd name="connsiteY33" fmla="*/ 1067468 h 2237474"/>
              <a:gd name="connsiteX34" fmla="*/ 8838610 w 12192000"/>
              <a:gd name="connsiteY34" fmla="*/ 1075091 h 2237474"/>
              <a:gd name="connsiteX35" fmla="*/ 8750383 w 12192000"/>
              <a:gd name="connsiteY35" fmla="*/ 1097387 h 2237474"/>
              <a:gd name="connsiteX36" fmla="*/ 8665605 w 12192000"/>
              <a:gd name="connsiteY36" fmla="*/ 1110791 h 2237474"/>
              <a:gd name="connsiteX37" fmla="*/ 8584946 w 12192000"/>
              <a:gd name="connsiteY37" fmla="*/ 1135226 h 2237474"/>
              <a:gd name="connsiteX38" fmla="*/ 8419755 w 12192000"/>
              <a:gd name="connsiteY38" fmla="*/ 1216260 h 2237474"/>
              <a:gd name="connsiteX39" fmla="*/ 8411626 w 12192000"/>
              <a:gd name="connsiteY39" fmla="*/ 1214397 h 2237474"/>
              <a:gd name="connsiteX40" fmla="*/ 8363469 w 12192000"/>
              <a:gd name="connsiteY40" fmla="*/ 1246658 h 2237474"/>
              <a:gd name="connsiteX41" fmla="*/ 8275497 w 12192000"/>
              <a:gd name="connsiteY41" fmla="*/ 1264396 h 2237474"/>
              <a:gd name="connsiteX42" fmla="*/ 8074238 w 12192000"/>
              <a:gd name="connsiteY42" fmla="*/ 1301895 h 2237474"/>
              <a:gd name="connsiteX43" fmla="*/ 7942099 w 12192000"/>
              <a:gd name="connsiteY43" fmla="*/ 1336332 h 2237474"/>
              <a:gd name="connsiteX44" fmla="*/ 7902328 w 12192000"/>
              <a:gd name="connsiteY44" fmla="*/ 1345865 h 2237474"/>
              <a:gd name="connsiteX45" fmla="*/ 7840612 w 12192000"/>
              <a:gd name="connsiteY45" fmla="*/ 1369373 h 2237474"/>
              <a:gd name="connsiteX46" fmla="*/ 7786819 w 12192000"/>
              <a:gd name="connsiteY46" fmla="*/ 1378970 h 2237474"/>
              <a:gd name="connsiteX47" fmla="*/ 7548172 w 12192000"/>
              <a:gd name="connsiteY47" fmla="*/ 1417460 h 2237474"/>
              <a:gd name="connsiteX48" fmla="*/ 7483437 w 12192000"/>
              <a:gd name="connsiteY48" fmla="*/ 1478152 h 2237474"/>
              <a:gd name="connsiteX49" fmla="*/ 7377870 w 12192000"/>
              <a:gd name="connsiteY49" fmla="*/ 1523319 h 2237474"/>
              <a:gd name="connsiteX50" fmla="*/ 7230737 w 12192000"/>
              <a:gd name="connsiteY50" fmla="*/ 1562633 h 2237474"/>
              <a:gd name="connsiteX51" fmla="*/ 7224458 w 12192000"/>
              <a:gd name="connsiteY51" fmla="*/ 1573008 h 2237474"/>
              <a:gd name="connsiteX52" fmla="*/ 7183121 w 12192000"/>
              <a:gd name="connsiteY52" fmla="*/ 1595162 h 2237474"/>
              <a:gd name="connsiteX53" fmla="*/ 7164601 w 12192000"/>
              <a:gd name="connsiteY53" fmla="*/ 1606490 h 2237474"/>
              <a:gd name="connsiteX54" fmla="*/ 6900177 w 12192000"/>
              <a:gd name="connsiteY54" fmla="*/ 1636016 h 2237474"/>
              <a:gd name="connsiteX55" fmla="*/ 6795372 w 12192000"/>
              <a:gd name="connsiteY55" fmla="*/ 1644845 h 2237474"/>
              <a:gd name="connsiteX56" fmla="*/ 6692251 w 12192000"/>
              <a:gd name="connsiteY56" fmla="*/ 1656357 h 2237474"/>
              <a:gd name="connsiteX57" fmla="*/ 6655235 w 12192000"/>
              <a:gd name="connsiteY57" fmla="*/ 1661869 h 2237474"/>
              <a:gd name="connsiteX58" fmla="*/ 6554894 w 12192000"/>
              <a:gd name="connsiteY58" fmla="*/ 1664428 h 2237474"/>
              <a:gd name="connsiteX59" fmla="*/ 6516595 w 12192000"/>
              <a:gd name="connsiteY59" fmla="*/ 1667475 h 2237474"/>
              <a:gd name="connsiteX60" fmla="*/ 6508541 w 12192000"/>
              <a:gd name="connsiteY60" fmla="*/ 1668757 h 2237474"/>
              <a:gd name="connsiteX61" fmla="*/ 6471012 w 12192000"/>
              <a:gd name="connsiteY61" fmla="*/ 1678604 h 2237474"/>
              <a:gd name="connsiteX62" fmla="*/ 6364035 w 12192000"/>
              <a:gd name="connsiteY62" fmla="*/ 1667683 h 2237474"/>
              <a:gd name="connsiteX63" fmla="*/ 6280959 w 12192000"/>
              <a:gd name="connsiteY63" fmla="*/ 1689329 h 2237474"/>
              <a:gd name="connsiteX64" fmla="*/ 6243319 w 12192000"/>
              <a:gd name="connsiteY64" fmla="*/ 1695560 h 2237474"/>
              <a:gd name="connsiteX65" fmla="*/ 6098321 w 12192000"/>
              <a:gd name="connsiteY65" fmla="*/ 1721646 h 2237474"/>
              <a:gd name="connsiteX66" fmla="*/ 5880652 w 12192000"/>
              <a:gd name="connsiteY66" fmla="*/ 1779643 h 2237474"/>
              <a:gd name="connsiteX67" fmla="*/ 5785959 w 12192000"/>
              <a:gd name="connsiteY67" fmla="*/ 1775307 h 2237474"/>
              <a:gd name="connsiteX68" fmla="*/ 5643534 w 12192000"/>
              <a:gd name="connsiteY68" fmla="*/ 1802919 h 2237474"/>
              <a:gd name="connsiteX69" fmla="*/ 5518799 w 12192000"/>
              <a:gd name="connsiteY69" fmla="*/ 1818312 h 2237474"/>
              <a:gd name="connsiteX70" fmla="*/ 5505014 w 12192000"/>
              <a:gd name="connsiteY70" fmla="*/ 1819259 h 2237474"/>
              <a:gd name="connsiteX71" fmla="*/ 5453307 w 12192000"/>
              <a:gd name="connsiteY71" fmla="*/ 1815450 h 2237474"/>
              <a:gd name="connsiteX72" fmla="*/ 5221533 w 12192000"/>
              <a:gd name="connsiteY72" fmla="*/ 1846950 h 2237474"/>
              <a:gd name="connsiteX73" fmla="*/ 5149802 w 12192000"/>
              <a:gd name="connsiteY73" fmla="*/ 1844846 h 2237474"/>
              <a:gd name="connsiteX74" fmla="*/ 5114927 w 12192000"/>
              <a:gd name="connsiteY74" fmla="*/ 1847827 h 2237474"/>
              <a:gd name="connsiteX75" fmla="*/ 5108970 w 12192000"/>
              <a:gd name="connsiteY75" fmla="*/ 1847935 h 2237474"/>
              <a:gd name="connsiteX76" fmla="*/ 5067961 w 12192000"/>
              <a:gd name="connsiteY76" fmla="*/ 1845917 h 2237474"/>
              <a:gd name="connsiteX77" fmla="*/ 5007075 w 12192000"/>
              <a:gd name="connsiteY77" fmla="*/ 1838626 h 2237474"/>
              <a:gd name="connsiteX78" fmla="*/ 4944087 w 12192000"/>
              <a:gd name="connsiteY78" fmla="*/ 1823332 h 2237474"/>
              <a:gd name="connsiteX79" fmla="*/ 4907662 w 12192000"/>
              <a:gd name="connsiteY79" fmla="*/ 1816900 h 2237474"/>
              <a:gd name="connsiteX80" fmla="*/ 4882386 w 12192000"/>
              <a:gd name="connsiteY80" fmla="*/ 1809844 h 2237474"/>
              <a:gd name="connsiteX81" fmla="*/ 4811440 w 12192000"/>
              <a:gd name="connsiteY81" fmla="*/ 1804655 h 2237474"/>
              <a:gd name="connsiteX82" fmla="*/ 4691075 w 12192000"/>
              <a:gd name="connsiteY82" fmla="*/ 1801389 h 2237474"/>
              <a:gd name="connsiteX83" fmla="*/ 4640313 w 12192000"/>
              <a:gd name="connsiteY83" fmla="*/ 1784307 h 2237474"/>
              <a:gd name="connsiteX84" fmla="*/ 4536503 w 12192000"/>
              <a:gd name="connsiteY84" fmla="*/ 1785334 h 2237474"/>
              <a:gd name="connsiteX85" fmla="*/ 4513724 w 12192000"/>
              <a:gd name="connsiteY85" fmla="*/ 1791996 h 2237474"/>
              <a:gd name="connsiteX86" fmla="*/ 4459810 w 12192000"/>
              <a:gd name="connsiteY86" fmla="*/ 1797886 h 2237474"/>
              <a:gd name="connsiteX87" fmla="*/ 4379064 w 12192000"/>
              <a:gd name="connsiteY87" fmla="*/ 1817177 h 2237474"/>
              <a:gd name="connsiteX88" fmla="*/ 4290981 w 12192000"/>
              <a:gd name="connsiteY88" fmla="*/ 1839677 h 2237474"/>
              <a:gd name="connsiteX89" fmla="*/ 4238372 w 12192000"/>
              <a:gd name="connsiteY89" fmla="*/ 1851480 h 2237474"/>
              <a:gd name="connsiteX90" fmla="*/ 4232517 w 12192000"/>
              <a:gd name="connsiteY90" fmla="*/ 1852567 h 2237474"/>
              <a:gd name="connsiteX91" fmla="*/ 4191732 w 12192000"/>
              <a:gd name="connsiteY91" fmla="*/ 1857328 h 2237474"/>
              <a:gd name="connsiteX92" fmla="*/ 4065532 w 12192000"/>
              <a:gd name="connsiteY92" fmla="*/ 1855477 h 2237474"/>
              <a:gd name="connsiteX93" fmla="*/ 4028460 w 12192000"/>
              <a:gd name="connsiteY93" fmla="*/ 1855137 h 2237474"/>
              <a:gd name="connsiteX94" fmla="*/ 4002267 w 12192000"/>
              <a:gd name="connsiteY94" fmla="*/ 1852352 h 2237474"/>
              <a:gd name="connsiteX95" fmla="*/ 3931396 w 12192000"/>
              <a:gd name="connsiteY95" fmla="*/ 1858915 h 2237474"/>
              <a:gd name="connsiteX96" fmla="*/ 3812162 w 12192000"/>
              <a:gd name="connsiteY96" fmla="*/ 1875501 h 2237474"/>
              <a:gd name="connsiteX97" fmla="*/ 3758105 w 12192000"/>
              <a:gd name="connsiteY97" fmla="*/ 1871856 h 2237474"/>
              <a:gd name="connsiteX98" fmla="*/ 3715896 w 12192000"/>
              <a:gd name="connsiteY98" fmla="*/ 1881552 h 2237474"/>
              <a:gd name="connsiteX99" fmla="*/ 3567259 w 12192000"/>
              <a:gd name="connsiteY99" fmla="*/ 1893482 h 2237474"/>
              <a:gd name="connsiteX100" fmla="*/ 3405770 w 12192000"/>
              <a:gd name="connsiteY100" fmla="*/ 1904591 h 2237474"/>
              <a:gd name="connsiteX101" fmla="*/ 3280097 w 12192000"/>
              <a:gd name="connsiteY101" fmla="*/ 1919610 h 2237474"/>
              <a:gd name="connsiteX102" fmla="*/ 3009910 w 12192000"/>
              <a:gd name="connsiteY102" fmla="*/ 1957866 h 2237474"/>
              <a:gd name="connsiteX103" fmla="*/ 2995934 w 12192000"/>
              <a:gd name="connsiteY103" fmla="*/ 1967085 h 2237474"/>
              <a:gd name="connsiteX104" fmla="*/ 2942858 w 12192000"/>
              <a:gd name="connsiteY104" fmla="*/ 1981367 h 2237474"/>
              <a:gd name="connsiteX105" fmla="*/ 2875436 w 12192000"/>
              <a:gd name="connsiteY105" fmla="*/ 1996977 h 2237474"/>
              <a:gd name="connsiteX106" fmla="*/ 2874892 w 12192000"/>
              <a:gd name="connsiteY106" fmla="*/ 1996085 h 2237474"/>
              <a:gd name="connsiteX107" fmla="*/ 2843662 w 12192000"/>
              <a:gd name="connsiteY107" fmla="*/ 1992498 h 2237474"/>
              <a:gd name="connsiteX108" fmla="*/ 2718916 w 12192000"/>
              <a:gd name="connsiteY108" fmla="*/ 1990867 h 2237474"/>
              <a:gd name="connsiteX109" fmla="*/ 2713522 w 12192000"/>
              <a:gd name="connsiteY109" fmla="*/ 1990173 h 2237474"/>
              <a:gd name="connsiteX110" fmla="*/ 2476147 w 12192000"/>
              <a:gd name="connsiteY110" fmla="*/ 1998305 h 2237474"/>
              <a:gd name="connsiteX111" fmla="*/ 2373568 w 12192000"/>
              <a:gd name="connsiteY111" fmla="*/ 2003219 h 2237474"/>
              <a:gd name="connsiteX112" fmla="*/ 2287219 w 12192000"/>
              <a:gd name="connsiteY112" fmla="*/ 1998750 h 2237474"/>
              <a:gd name="connsiteX113" fmla="*/ 2243069 w 12192000"/>
              <a:gd name="connsiteY113" fmla="*/ 2005321 h 2237474"/>
              <a:gd name="connsiteX114" fmla="*/ 2164831 w 12192000"/>
              <a:gd name="connsiteY114" fmla="*/ 2010143 h 2237474"/>
              <a:gd name="connsiteX115" fmla="*/ 2085228 w 12192000"/>
              <a:gd name="connsiteY115" fmla="*/ 2046431 h 2237474"/>
              <a:gd name="connsiteX116" fmla="*/ 2058061 w 12192000"/>
              <a:gd name="connsiteY116" fmla="*/ 2047942 h 2237474"/>
              <a:gd name="connsiteX117" fmla="*/ 2042244 w 12192000"/>
              <a:gd name="connsiteY117" fmla="*/ 2055560 h 2237474"/>
              <a:gd name="connsiteX118" fmla="*/ 1877728 w 12192000"/>
              <a:gd name="connsiteY118" fmla="*/ 2101004 h 2237474"/>
              <a:gd name="connsiteX119" fmla="*/ 1759056 w 12192000"/>
              <a:gd name="connsiteY119" fmla="*/ 2125608 h 2237474"/>
              <a:gd name="connsiteX120" fmla="*/ 1637948 w 12192000"/>
              <a:gd name="connsiteY120" fmla="*/ 2172597 h 2237474"/>
              <a:gd name="connsiteX121" fmla="*/ 1434549 w 12192000"/>
              <a:gd name="connsiteY121" fmla="*/ 2234522 h 2237474"/>
              <a:gd name="connsiteX122" fmla="*/ 1398481 w 12192000"/>
              <a:gd name="connsiteY122" fmla="*/ 2237074 h 2237474"/>
              <a:gd name="connsiteX123" fmla="*/ 1398407 w 12192000"/>
              <a:gd name="connsiteY123" fmla="*/ 2237095 h 2237474"/>
              <a:gd name="connsiteX124" fmla="*/ 1370962 w 12192000"/>
              <a:gd name="connsiteY124" fmla="*/ 2237474 h 2237474"/>
              <a:gd name="connsiteX125" fmla="*/ 1356367 w 12192000"/>
              <a:gd name="connsiteY125" fmla="*/ 2235089 h 2237474"/>
              <a:gd name="connsiteX126" fmla="*/ 1279765 w 12192000"/>
              <a:gd name="connsiteY126" fmla="*/ 2229639 h 2237474"/>
              <a:gd name="connsiteX127" fmla="*/ 1195347 w 12192000"/>
              <a:gd name="connsiteY127" fmla="*/ 2212354 h 2237474"/>
              <a:gd name="connsiteX128" fmla="*/ 970251 w 12192000"/>
              <a:gd name="connsiteY128" fmla="*/ 2221029 h 2237474"/>
              <a:gd name="connsiteX129" fmla="*/ 812914 w 12192000"/>
              <a:gd name="connsiteY129" fmla="*/ 2210095 h 2237474"/>
              <a:gd name="connsiteX130" fmla="*/ 776382 w 12192000"/>
              <a:gd name="connsiteY130" fmla="*/ 2204512 h 2237474"/>
              <a:gd name="connsiteX131" fmla="*/ 597225 w 12192000"/>
              <a:gd name="connsiteY131" fmla="*/ 2180999 h 2237474"/>
              <a:gd name="connsiteX132" fmla="*/ 520671 w 12192000"/>
              <a:gd name="connsiteY132" fmla="*/ 2180980 h 2237474"/>
              <a:gd name="connsiteX133" fmla="*/ 515024 w 12192000"/>
              <a:gd name="connsiteY133" fmla="*/ 2179258 h 2237474"/>
              <a:gd name="connsiteX134" fmla="*/ 413835 w 12192000"/>
              <a:gd name="connsiteY134" fmla="*/ 2156783 h 2237474"/>
              <a:gd name="connsiteX135" fmla="*/ 376513 w 12192000"/>
              <a:gd name="connsiteY135" fmla="*/ 2154014 h 2237474"/>
              <a:gd name="connsiteX136" fmla="*/ 273386 w 12192000"/>
              <a:gd name="connsiteY136" fmla="*/ 2142551 h 2237474"/>
              <a:gd name="connsiteX137" fmla="*/ 169207 w 12192000"/>
              <a:gd name="connsiteY137" fmla="*/ 2128100 h 2237474"/>
              <a:gd name="connsiteX138" fmla="*/ 77641 w 12192000"/>
              <a:gd name="connsiteY138" fmla="*/ 2126835 h 2237474"/>
              <a:gd name="connsiteX139" fmla="*/ 37645 w 12192000"/>
              <a:gd name="connsiteY139" fmla="*/ 2115401 h 2237474"/>
              <a:gd name="connsiteX140" fmla="*/ 4572 w 12192000"/>
              <a:gd name="connsiteY140" fmla="*/ 2111091 h 2237474"/>
              <a:gd name="connsiteX141" fmla="*/ 0 w 12192000"/>
              <a:gd name="connsiteY141" fmla="*/ 2110468 h 2237474"/>
              <a:gd name="connsiteX142" fmla="*/ 0 w 12192000"/>
              <a:gd name="connsiteY142"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20512 w 12192000"/>
              <a:gd name="connsiteY6" fmla="*/ 745392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46594 w 12192000"/>
              <a:gd name="connsiteY12" fmla="*/ 765069 h 2237474"/>
              <a:gd name="connsiteX13" fmla="*/ 10739478 w 12192000"/>
              <a:gd name="connsiteY13" fmla="*/ 776841 h 2237474"/>
              <a:gd name="connsiteX14" fmla="*/ 10458762 w 12192000"/>
              <a:gd name="connsiteY14" fmla="*/ 755400 h 2237474"/>
              <a:gd name="connsiteX15" fmla="*/ 10211200 w 12192000"/>
              <a:gd name="connsiteY15" fmla="*/ 767513 h 2237474"/>
              <a:gd name="connsiteX16" fmla="*/ 10167995 w 12192000"/>
              <a:gd name="connsiteY16" fmla="*/ 760843 h 2237474"/>
              <a:gd name="connsiteX17" fmla="*/ 9997044 w 12192000"/>
              <a:gd name="connsiteY17" fmla="*/ 780129 h 2237474"/>
              <a:gd name="connsiteX18" fmla="*/ 9943887 w 12192000"/>
              <a:gd name="connsiteY18" fmla="*/ 804141 h 2237474"/>
              <a:gd name="connsiteX19" fmla="*/ 9918248 w 12192000"/>
              <a:gd name="connsiteY19" fmla="*/ 816628 h 2237474"/>
              <a:gd name="connsiteX20" fmla="*/ 9767091 w 12192000"/>
              <a:gd name="connsiteY20" fmla="*/ 870550 h 2237474"/>
              <a:gd name="connsiteX21" fmla="*/ 9683005 w 12192000"/>
              <a:gd name="connsiteY21" fmla="*/ 894128 h 2237474"/>
              <a:gd name="connsiteX22" fmla="*/ 9594438 w 12192000"/>
              <a:gd name="connsiteY22" fmla="*/ 919051 h 2237474"/>
              <a:gd name="connsiteX23" fmla="*/ 9544189 w 12192000"/>
              <a:gd name="connsiteY23" fmla="*/ 938966 h 2237474"/>
              <a:gd name="connsiteX24" fmla="*/ 9500499 w 12192000"/>
              <a:gd name="connsiteY24" fmla="*/ 954680 h 2237474"/>
              <a:gd name="connsiteX25" fmla="*/ 9410017 w 12192000"/>
              <a:gd name="connsiteY25" fmla="*/ 993931 h 2237474"/>
              <a:gd name="connsiteX26" fmla="*/ 9392919 w 12192000"/>
              <a:gd name="connsiteY26" fmla="*/ 994656 h 2237474"/>
              <a:gd name="connsiteX27" fmla="*/ 9268019 w 12192000"/>
              <a:gd name="connsiteY27" fmla="*/ 1007442 h 2237474"/>
              <a:gd name="connsiteX28" fmla="*/ 9188177 w 12192000"/>
              <a:gd name="connsiteY28" fmla="*/ 1035474 h 2237474"/>
              <a:gd name="connsiteX29" fmla="*/ 9155969 w 12192000"/>
              <a:gd name="connsiteY29" fmla="*/ 1046804 h 2237474"/>
              <a:gd name="connsiteX30" fmla="*/ 9133985 w 12192000"/>
              <a:gd name="connsiteY30" fmla="*/ 1046450 h 2237474"/>
              <a:gd name="connsiteX31" fmla="*/ 9003462 w 12192000"/>
              <a:gd name="connsiteY31" fmla="*/ 1042406 h 2237474"/>
              <a:gd name="connsiteX32" fmla="*/ 8968445 w 12192000"/>
              <a:gd name="connsiteY32" fmla="*/ 1052169 h 2237474"/>
              <a:gd name="connsiteX33" fmla="*/ 8886001 w 12192000"/>
              <a:gd name="connsiteY33" fmla="*/ 1067468 h 2237474"/>
              <a:gd name="connsiteX34" fmla="*/ 8838610 w 12192000"/>
              <a:gd name="connsiteY34" fmla="*/ 1075091 h 2237474"/>
              <a:gd name="connsiteX35" fmla="*/ 8750383 w 12192000"/>
              <a:gd name="connsiteY35" fmla="*/ 1097387 h 2237474"/>
              <a:gd name="connsiteX36" fmla="*/ 8665605 w 12192000"/>
              <a:gd name="connsiteY36" fmla="*/ 1110791 h 2237474"/>
              <a:gd name="connsiteX37" fmla="*/ 8584946 w 12192000"/>
              <a:gd name="connsiteY37" fmla="*/ 1135226 h 2237474"/>
              <a:gd name="connsiteX38" fmla="*/ 8419755 w 12192000"/>
              <a:gd name="connsiteY38" fmla="*/ 1216260 h 2237474"/>
              <a:gd name="connsiteX39" fmla="*/ 8411626 w 12192000"/>
              <a:gd name="connsiteY39" fmla="*/ 1214397 h 2237474"/>
              <a:gd name="connsiteX40" fmla="*/ 8363469 w 12192000"/>
              <a:gd name="connsiteY40" fmla="*/ 1246658 h 2237474"/>
              <a:gd name="connsiteX41" fmla="*/ 8275497 w 12192000"/>
              <a:gd name="connsiteY41" fmla="*/ 1264396 h 2237474"/>
              <a:gd name="connsiteX42" fmla="*/ 8074238 w 12192000"/>
              <a:gd name="connsiteY42" fmla="*/ 1301895 h 2237474"/>
              <a:gd name="connsiteX43" fmla="*/ 7942099 w 12192000"/>
              <a:gd name="connsiteY43" fmla="*/ 1336332 h 2237474"/>
              <a:gd name="connsiteX44" fmla="*/ 7902328 w 12192000"/>
              <a:gd name="connsiteY44" fmla="*/ 1345865 h 2237474"/>
              <a:gd name="connsiteX45" fmla="*/ 7840612 w 12192000"/>
              <a:gd name="connsiteY45" fmla="*/ 1369373 h 2237474"/>
              <a:gd name="connsiteX46" fmla="*/ 7786819 w 12192000"/>
              <a:gd name="connsiteY46" fmla="*/ 1378970 h 2237474"/>
              <a:gd name="connsiteX47" fmla="*/ 7548172 w 12192000"/>
              <a:gd name="connsiteY47" fmla="*/ 1417460 h 2237474"/>
              <a:gd name="connsiteX48" fmla="*/ 7483437 w 12192000"/>
              <a:gd name="connsiteY48" fmla="*/ 1478152 h 2237474"/>
              <a:gd name="connsiteX49" fmla="*/ 7377870 w 12192000"/>
              <a:gd name="connsiteY49" fmla="*/ 1523319 h 2237474"/>
              <a:gd name="connsiteX50" fmla="*/ 7230737 w 12192000"/>
              <a:gd name="connsiteY50" fmla="*/ 1562633 h 2237474"/>
              <a:gd name="connsiteX51" fmla="*/ 7224458 w 12192000"/>
              <a:gd name="connsiteY51" fmla="*/ 1573008 h 2237474"/>
              <a:gd name="connsiteX52" fmla="*/ 7183121 w 12192000"/>
              <a:gd name="connsiteY52" fmla="*/ 1595162 h 2237474"/>
              <a:gd name="connsiteX53" fmla="*/ 7164601 w 12192000"/>
              <a:gd name="connsiteY53" fmla="*/ 1606490 h 2237474"/>
              <a:gd name="connsiteX54" fmla="*/ 6900177 w 12192000"/>
              <a:gd name="connsiteY54" fmla="*/ 1636016 h 2237474"/>
              <a:gd name="connsiteX55" fmla="*/ 6795372 w 12192000"/>
              <a:gd name="connsiteY55" fmla="*/ 1644845 h 2237474"/>
              <a:gd name="connsiteX56" fmla="*/ 6692251 w 12192000"/>
              <a:gd name="connsiteY56" fmla="*/ 1656357 h 2237474"/>
              <a:gd name="connsiteX57" fmla="*/ 6655235 w 12192000"/>
              <a:gd name="connsiteY57" fmla="*/ 1661869 h 2237474"/>
              <a:gd name="connsiteX58" fmla="*/ 6554894 w 12192000"/>
              <a:gd name="connsiteY58" fmla="*/ 1664428 h 2237474"/>
              <a:gd name="connsiteX59" fmla="*/ 6516595 w 12192000"/>
              <a:gd name="connsiteY59" fmla="*/ 1667475 h 2237474"/>
              <a:gd name="connsiteX60" fmla="*/ 6508541 w 12192000"/>
              <a:gd name="connsiteY60" fmla="*/ 1668757 h 2237474"/>
              <a:gd name="connsiteX61" fmla="*/ 6471012 w 12192000"/>
              <a:gd name="connsiteY61" fmla="*/ 1678604 h 2237474"/>
              <a:gd name="connsiteX62" fmla="*/ 6364035 w 12192000"/>
              <a:gd name="connsiteY62" fmla="*/ 1667683 h 2237474"/>
              <a:gd name="connsiteX63" fmla="*/ 6280959 w 12192000"/>
              <a:gd name="connsiteY63" fmla="*/ 1689329 h 2237474"/>
              <a:gd name="connsiteX64" fmla="*/ 6243319 w 12192000"/>
              <a:gd name="connsiteY64" fmla="*/ 1695560 h 2237474"/>
              <a:gd name="connsiteX65" fmla="*/ 6098321 w 12192000"/>
              <a:gd name="connsiteY65" fmla="*/ 1721646 h 2237474"/>
              <a:gd name="connsiteX66" fmla="*/ 5880652 w 12192000"/>
              <a:gd name="connsiteY66" fmla="*/ 1779643 h 2237474"/>
              <a:gd name="connsiteX67" fmla="*/ 5785959 w 12192000"/>
              <a:gd name="connsiteY67" fmla="*/ 1775307 h 2237474"/>
              <a:gd name="connsiteX68" fmla="*/ 5643534 w 12192000"/>
              <a:gd name="connsiteY68" fmla="*/ 1802919 h 2237474"/>
              <a:gd name="connsiteX69" fmla="*/ 5518799 w 12192000"/>
              <a:gd name="connsiteY69" fmla="*/ 1818312 h 2237474"/>
              <a:gd name="connsiteX70" fmla="*/ 5505014 w 12192000"/>
              <a:gd name="connsiteY70" fmla="*/ 1819259 h 2237474"/>
              <a:gd name="connsiteX71" fmla="*/ 5453307 w 12192000"/>
              <a:gd name="connsiteY71" fmla="*/ 1815450 h 2237474"/>
              <a:gd name="connsiteX72" fmla="*/ 5221533 w 12192000"/>
              <a:gd name="connsiteY72" fmla="*/ 1846950 h 2237474"/>
              <a:gd name="connsiteX73" fmla="*/ 5149802 w 12192000"/>
              <a:gd name="connsiteY73" fmla="*/ 1844846 h 2237474"/>
              <a:gd name="connsiteX74" fmla="*/ 5114927 w 12192000"/>
              <a:gd name="connsiteY74" fmla="*/ 1847827 h 2237474"/>
              <a:gd name="connsiteX75" fmla="*/ 5108970 w 12192000"/>
              <a:gd name="connsiteY75" fmla="*/ 1847935 h 2237474"/>
              <a:gd name="connsiteX76" fmla="*/ 5067961 w 12192000"/>
              <a:gd name="connsiteY76" fmla="*/ 1845917 h 2237474"/>
              <a:gd name="connsiteX77" fmla="*/ 5007075 w 12192000"/>
              <a:gd name="connsiteY77" fmla="*/ 1838626 h 2237474"/>
              <a:gd name="connsiteX78" fmla="*/ 4944087 w 12192000"/>
              <a:gd name="connsiteY78" fmla="*/ 1823332 h 2237474"/>
              <a:gd name="connsiteX79" fmla="*/ 4907662 w 12192000"/>
              <a:gd name="connsiteY79" fmla="*/ 1816900 h 2237474"/>
              <a:gd name="connsiteX80" fmla="*/ 4882386 w 12192000"/>
              <a:gd name="connsiteY80" fmla="*/ 1809844 h 2237474"/>
              <a:gd name="connsiteX81" fmla="*/ 4811440 w 12192000"/>
              <a:gd name="connsiteY81" fmla="*/ 1804655 h 2237474"/>
              <a:gd name="connsiteX82" fmla="*/ 4691075 w 12192000"/>
              <a:gd name="connsiteY82" fmla="*/ 1801389 h 2237474"/>
              <a:gd name="connsiteX83" fmla="*/ 4640313 w 12192000"/>
              <a:gd name="connsiteY83" fmla="*/ 1784307 h 2237474"/>
              <a:gd name="connsiteX84" fmla="*/ 4536503 w 12192000"/>
              <a:gd name="connsiteY84" fmla="*/ 1785334 h 2237474"/>
              <a:gd name="connsiteX85" fmla="*/ 4513724 w 12192000"/>
              <a:gd name="connsiteY85" fmla="*/ 1791996 h 2237474"/>
              <a:gd name="connsiteX86" fmla="*/ 4459810 w 12192000"/>
              <a:gd name="connsiteY86" fmla="*/ 1797886 h 2237474"/>
              <a:gd name="connsiteX87" fmla="*/ 4379064 w 12192000"/>
              <a:gd name="connsiteY87" fmla="*/ 1817177 h 2237474"/>
              <a:gd name="connsiteX88" fmla="*/ 4290981 w 12192000"/>
              <a:gd name="connsiteY88" fmla="*/ 1839677 h 2237474"/>
              <a:gd name="connsiteX89" fmla="*/ 4238372 w 12192000"/>
              <a:gd name="connsiteY89" fmla="*/ 1851480 h 2237474"/>
              <a:gd name="connsiteX90" fmla="*/ 4232517 w 12192000"/>
              <a:gd name="connsiteY90" fmla="*/ 1852567 h 2237474"/>
              <a:gd name="connsiteX91" fmla="*/ 4191732 w 12192000"/>
              <a:gd name="connsiteY91" fmla="*/ 1857328 h 2237474"/>
              <a:gd name="connsiteX92" fmla="*/ 4065532 w 12192000"/>
              <a:gd name="connsiteY92" fmla="*/ 1855477 h 2237474"/>
              <a:gd name="connsiteX93" fmla="*/ 4028460 w 12192000"/>
              <a:gd name="connsiteY93" fmla="*/ 1855137 h 2237474"/>
              <a:gd name="connsiteX94" fmla="*/ 4002267 w 12192000"/>
              <a:gd name="connsiteY94" fmla="*/ 1852352 h 2237474"/>
              <a:gd name="connsiteX95" fmla="*/ 3931396 w 12192000"/>
              <a:gd name="connsiteY95" fmla="*/ 1858915 h 2237474"/>
              <a:gd name="connsiteX96" fmla="*/ 3812162 w 12192000"/>
              <a:gd name="connsiteY96" fmla="*/ 1875501 h 2237474"/>
              <a:gd name="connsiteX97" fmla="*/ 3758105 w 12192000"/>
              <a:gd name="connsiteY97" fmla="*/ 1871856 h 2237474"/>
              <a:gd name="connsiteX98" fmla="*/ 3715896 w 12192000"/>
              <a:gd name="connsiteY98" fmla="*/ 1881552 h 2237474"/>
              <a:gd name="connsiteX99" fmla="*/ 3567259 w 12192000"/>
              <a:gd name="connsiteY99" fmla="*/ 1893482 h 2237474"/>
              <a:gd name="connsiteX100" fmla="*/ 3405770 w 12192000"/>
              <a:gd name="connsiteY100" fmla="*/ 1904591 h 2237474"/>
              <a:gd name="connsiteX101" fmla="*/ 3280097 w 12192000"/>
              <a:gd name="connsiteY101" fmla="*/ 1919610 h 2237474"/>
              <a:gd name="connsiteX102" fmla="*/ 3009910 w 12192000"/>
              <a:gd name="connsiteY102" fmla="*/ 1957866 h 2237474"/>
              <a:gd name="connsiteX103" fmla="*/ 2995934 w 12192000"/>
              <a:gd name="connsiteY103" fmla="*/ 1967085 h 2237474"/>
              <a:gd name="connsiteX104" fmla="*/ 2942858 w 12192000"/>
              <a:gd name="connsiteY104" fmla="*/ 1981367 h 2237474"/>
              <a:gd name="connsiteX105" fmla="*/ 2875436 w 12192000"/>
              <a:gd name="connsiteY105" fmla="*/ 1996977 h 2237474"/>
              <a:gd name="connsiteX106" fmla="*/ 2874892 w 12192000"/>
              <a:gd name="connsiteY106" fmla="*/ 1996085 h 2237474"/>
              <a:gd name="connsiteX107" fmla="*/ 2843662 w 12192000"/>
              <a:gd name="connsiteY107" fmla="*/ 1992498 h 2237474"/>
              <a:gd name="connsiteX108" fmla="*/ 2718916 w 12192000"/>
              <a:gd name="connsiteY108" fmla="*/ 1990867 h 2237474"/>
              <a:gd name="connsiteX109" fmla="*/ 2713522 w 12192000"/>
              <a:gd name="connsiteY109" fmla="*/ 1990173 h 2237474"/>
              <a:gd name="connsiteX110" fmla="*/ 2476147 w 12192000"/>
              <a:gd name="connsiteY110" fmla="*/ 1998305 h 2237474"/>
              <a:gd name="connsiteX111" fmla="*/ 2373568 w 12192000"/>
              <a:gd name="connsiteY111" fmla="*/ 2003219 h 2237474"/>
              <a:gd name="connsiteX112" fmla="*/ 2287219 w 12192000"/>
              <a:gd name="connsiteY112" fmla="*/ 1998750 h 2237474"/>
              <a:gd name="connsiteX113" fmla="*/ 2243069 w 12192000"/>
              <a:gd name="connsiteY113" fmla="*/ 2005321 h 2237474"/>
              <a:gd name="connsiteX114" fmla="*/ 2164831 w 12192000"/>
              <a:gd name="connsiteY114" fmla="*/ 2010143 h 2237474"/>
              <a:gd name="connsiteX115" fmla="*/ 2085228 w 12192000"/>
              <a:gd name="connsiteY115" fmla="*/ 2046431 h 2237474"/>
              <a:gd name="connsiteX116" fmla="*/ 2058061 w 12192000"/>
              <a:gd name="connsiteY116" fmla="*/ 2047942 h 2237474"/>
              <a:gd name="connsiteX117" fmla="*/ 2042244 w 12192000"/>
              <a:gd name="connsiteY117" fmla="*/ 2055560 h 2237474"/>
              <a:gd name="connsiteX118" fmla="*/ 1877728 w 12192000"/>
              <a:gd name="connsiteY118" fmla="*/ 2101004 h 2237474"/>
              <a:gd name="connsiteX119" fmla="*/ 1759056 w 12192000"/>
              <a:gd name="connsiteY119" fmla="*/ 2125608 h 2237474"/>
              <a:gd name="connsiteX120" fmla="*/ 1637948 w 12192000"/>
              <a:gd name="connsiteY120" fmla="*/ 2172597 h 2237474"/>
              <a:gd name="connsiteX121" fmla="*/ 1434549 w 12192000"/>
              <a:gd name="connsiteY121" fmla="*/ 2234522 h 2237474"/>
              <a:gd name="connsiteX122" fmla="*/ 1398481 w 12192000"/>
              <a:gd name="connsiteY122" fmla="*/ 2237074 h 2237474"/>
              <a:gd name="connsiteX123" fmla="*/ 1398407 w 12192000"/>
              <a:gd name="connsiteY123" fmla="*/ 2237095 h 2237474"/>
              <a:gd name="connsiteX124" fmla="*/ 1370962 w 12192000"/>
              <a:gd name="connsiteY124" fmla="*/ 2237474 h 2237474"/>
              <a:gd name="connsiteX125" fmla="*/ 1356367 w 12192000"/>
              <a:gd name="connsiteY125" fmla="*/ 2235089 h 2237474"/>
              <a:gd name="connsiteX126" fmla="*/ 1279765 w 12192000"/>
              <a:gd name="connsiteY126" fmla="*/ 2229639 h 2237474"/>
              <a:gd name="connsiteX127" fmla="*/ 1195347 w 12192000"/>
              <a:gd name="connsiteY127" fmla="*/ 2212354 h 2237474"/>
              <a:gd name="connsiteX128" fmla="*/ 970251 w 12192000"/>
              <a:gd name="connsiteY128" fmla="*/ 2221029 h 2237474"/>
              <a:gd name="connsiteX129" fmla="*/ 812914 w 12192000"/>
              <a:gd name="connsiteY129" fmla="*/ 2210095 h 2237474"/>
              <a:gd name="connsiteX130" fmla="*/ 776382 w 12192000"/>
              <a:gd name="connsiteY130" fmla="*/ 2204512 h 2237474"/>
              <a:gd name="connsiteX131" fmla="*/ 597225 w 12192000"/>
              <a:gd name="connsiteY131" fmla="*/ 2180999 h 2237474"/>
              <a:gd name="connsiteX132" fmla="*/ 520671 w 12192000"/>
              <a:gd name="connsiteY132" fmla="*/ 2180980 h 2237474"/>
              <a:gd name="connsiteX133" fmla="*/ 515024 w 12192000"/>
              <a:gd name="connsiteY133" fmla="*/ 2179258 h 2237474"/>
              <a:gd name="connsiteX134" fmla="*/ 413835 w 12192000"/>
              <a:gd name="connsiteY134" fmla="*/ 2156783 h 2237474"/>
              <a:gd name="connsiteX135" fmla="*/ 376513 w 12192000"/>
              <a:gd name="connsiteY135" fmla="*/ 2154014 h 2237474"/>
              <a:gd name="connsiteX136" fmla="*/ 273386 w 12192000"/>
              <a:gd name="connsiteY136" fmla="*/ 2142551 h 2237474"/>
              <a:gd name="connsiteX137" fmla="*/ 169207 w 12192000"/>
              <a:gd name="connsiteY137" fmla="*/ 2128100 h 2237474"/>
              <a:gd name="connsiteX138" fmla="*/ 77641 w 12192000"/>
              <a:gd name="connsiteY138" fmla="*/ 2126835 h 2237474"/>
              <a:gd name="connsiteX139" fmla="*/ 37645 w 12192000"/>
              <a:gd name="connsiteY139" fmla="*/ 2115401 h 2237474"/>
              <a:gd name="connsiteX140" fmla="*/ 4572 w 12192000"/>
              <a:gd name="connsiteY140" fmla="*/ 2111091 h 2237474"/>
              <a:gd name="connsiteX141" fmla="*/ 0 w 12192000"/>
              <a:gd name="connsiteY141" fmla="*/ 2110468 h 2237474"/>
              <a:gd name="connsiteX142" fmla="*/ 0 w 12192000"/>
              <a:gd name="connsiteY142"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1890686 w 12192000"/>
              <a:gd name="connsiteY4" fmla="*/ 732766 h 2237474"/>
              <a:gd name="connsiteX5" fmla="*/ 11820512 w 12192000"/>
              <a:gd name="connsiteY5" fmla="*/ 745392 h 2237474"/>
              <a:gd name="connsiteX6" fmla="*/ 11649954 w 12192000"/>
              <a:gd name="connsiteY6" fmla="*/ 749628 h 2237474"/>
              <a:gd name="connsiteX7" fmla="*/ 11560424 w 12192000"/>
              <a:gd name="connsiteY7" fmla="*/ 748017 h 2237474"/>
              <a:gd name="connsiteX8" fmla="*/ 11358455 w 12192000"/>
              <a:gd name="connsiteY8" fmla="*/ 747593 h 2237474"/>
              <a:gd name="connsiteX9" fmla="*/ 11165209 w 12192000"/>
              <a:gd name="connsiteY9" fmla="*/ 748852 h 2237474"/>
              <a:gd name="connsiteX10" fmla="*/ 11058755 w 12192000"/>
              <a:gd name="connsiteY10" fmla="*/ 749617 h 2237474"/>
              <a:gd name="connsiteX11" fmla="*/ 10846594 w 12192000"/>
              <a:gd name="connsiteY11" fmla="*/ 765069 h 2237474"/>
              <a:gd name="connsiteX12" fmla="*/ 10739478 w 12192000"/>
              <a:gd name="connsiteY12" fmla="*/ 776841 h 2237474"/>
              <a:gd name="connsiteX13" fmla="*/ 10458762 w 12192000"/>
              <a:gd name="connsiteY13" fmla="*/ 755400 h 2237474"/>
              <a:gd name="connsiteX14" fmla="*/ 10211200 w 12192000"/>
              <a:gd name="connsiteY14" fmla="*/ 767513 h 2237474"/>
              <a:gd name="connsiteX15" fmla="*/ 10167995 w 12192000"/>
              <a:gd name="connsiteY15" fmla="*/ 760843 h 2237474"/>
              <a:gd name="connsiteX16" fmla="*/ 9997044 w 12192000"/>
              <a:gd name="connsiteY16" fmla="*/ 780129 h 2237474"/>
              <a:gd name="connsiteX17" fmla="*/ 9943887 w 12192000"/>
              <a:gd name="connsiteY17" fmla="*/ 804141 h 2237474"/>
              <a:gd name="connsiteX18" fmla="*/ 9918248 w 12192000"/>
              <a:gd name="connsiteY18" fmla="*/ 816628 h 2237474"/>
              <a:gd name="connsiteX19" fmla="*/ 9767091 w 12192000"/>
              <a:gd name="connsiteY19" fmla="*/ 870550 h 2237474"/>
              <a:gd name="connsiteX20" fmla="*/ 9683005 w 12192000"/>
              <a:gd name="connsiteY20" fmla="*/ 894128 h 2237474"/>
              <a:gd name="connsiteX21" fmla="*/ 9594438 w 12192000"/>
              <a:gd name="connsiteY21" fmla="*/ 919051 h 2237474"/>
              <a:gd name="connsiteX22" fmla="*/ 9544189 w 12192000"/>
              <a:gd name="connsiteY22" fmla="*/ 938966 h 2237474"/>
              <a:gd name="connsiteX23" fmla="*/ 9500499 w 12192000"/>
              <a:gd name="connsiteY23" fmla="*/ 954680 h 2237474"/>
              <a:gd name="connsiteX24" fmla="*/ 9410017 w 12192000"/>
              <a:gd name="connsiteY24" fmla="*/ 993931 h 2237474"/>
              <a:gd name="connsiteX25" fmla="*/ 9392919 w 12192000"/>
              <a:gd name="connsiteY25" fmla="*/ 994656 h 2237474"/>
              <a:gd name="connsiteX26" fmla="*/ 9268019 w 12192000"/>
              <a:gd name="connsiteY26" fmla="*/ 1007442 h 2237474"/>
              <a:gd name="connsiteX27" fmla="*/ 9188177 w 12192000"/>
              <a:gd name="connsiteY27" fmla="*/ 1035474 h 2237474"/>
              <a:gd name="connsiteX28" fmla="*/ 9155969 w 12192000"/>
              <a:gd name="connsiteY28" fmla="*/ 1046804 h 2237474"/>
              <a:gd name="connsiteX29" fmla="*/ 9133985 w 12192000"/>
              <a:gd name="connsiteY29" fmla="*/ 1046450 h 2237474"/>
              <a:gd name="connsiteX30" fmla="*/ 9003462 w 12192000"/>
              <a:gd name="connsiteY30" fmla="*/ 1042406 h 2237474"/>
              <a:gd name="connsiteX31" fmla="*/ 8968445 w 12192000"/>
              <a:gd name="connsiteY31" fmla="*/ 1052169 h 2237474"/>
              <a:gd name="connsiteX32" fmla="*/ 8886001 w 12192000"/>
              <a:gd name="connsiteY32" fmla="*/ 1067468 h 2237474"/>
              <a:gd name="connsiteX33" fmla="*/ 8838610 w 12192000"/>
              <a:gd name="connsiteY33" fmla="*/ 1075091 h 2237474"/>
              <a:gd name="connsiteX34" fmla="*/ 8750383 w 12192000"/>
              <a:gd name="connsiteY34" fmla="*/ 1097387 h 2237474"/>
              <a:gd name="connsiteX35" fmla="*/ 8665605 w 12192000"/>
              <a:gd name="connsiteY35" fmla="*/ 1110791 h 2237474"/>
              <a:gd name="connsiteX36" fmla="*/ 8584946 w 12192000"/>
              <a:gd name="connsiteY36" fmla="*/ 1135226 h 2237474"/>
              <a:gd name="connsiteX37" fmla="*/ 8419755 w 12192000"/>
              <a:gd name="connsiteY37" fmla="*/ 1216260 h 2237474"/>
              <a:gd name="connsiteX38" fmla="*/ 8411626 w 12192000"/>
              <a:gd name="connsiteY38" fmla="*/ 1214397 h 2237474"/>
              <a:gd name="connsiteX39" fmla="*/ 8363469 w 12192000"/>
              <a:gd name="connsiteY39" fmla="*/ 1246658 h 2237474"/>
              <a:gd name="connsiteX40" fmla="*/ 8275497 w 12192000"/>
              <a:gd name="connsiteY40" fmla="*/ 1264396 h 2237474"/>
              <a:gd name="connsiteX41" fmla="*/ 8074238 w 12192000"/>
              <a:gd name="connsiteY41" fmla="*/ 1301895 h 2237474"/>
              <a:gd name="connsiteX42" fmla="*/ 7942099 w 12192000"/>
              <a:gd name="connsiteY42" fmla="*/ 1336332 h 2237474"/>
              <a:gd name="connsiteX43" fmla="*/ 7902328 w 12192000"/>
              <a:gd name="connsiteY43" fmla="*/ 1345865 h 2237474"/>
              <a:gd name="connsiteX44" fmla="*/ 7840612 w 12192000"/>
              <a:gd name="connsiteY44" fmla="*/ 1369373 h 2237474"/>
              <a:gd name="connsiteX45" fmla="*/ 7786819 w 12192000"/>
              <a:gd name="connsiteY45" fmla="*/ 1378970 h 2237474"/>
              <a:gd name="connsiteX46" fmla="*/ 7548172 w 12192000"/>
              <a:gd name="connsiteY46" fmla="*/ 1417460 h 2237474"/>
              <a:gd name="connsiteX47" fmla="*/ 7483437 w 12192000"/>
              <a:gd name="connsiteY47" fmla="*/ 1478152 h 2237474"/>
              <a:gd name="connsiteX48" fmla="*/ 7377870 w 12192000"/>
              <a:gd name="connsiteY48" fmla="*/ 1523319 h 2237474"/>
              <a:gd name="connsiteX49" fmla="*/ 7230737 w 12192000"/>
              <a:gd name="connsiteY49" fmla="*/ 1562633 h 2237474"/>
              <a:gd name="connsiteX50" fmla="*/ 7224458 w 12192000"/>
              <a:gd name="connsiteY50" fmla="*/ 1573008 h 2237474"/>
              <a:gd name="connsiteX51" fmla="*/ 7183121 w 12192000"/>
              <a:gd name="connsiteY51" fmla="*/ 1595162 h 2237474"/>
              <a:gd name="connsiteX52" fmla="*/ 7164601 w 12192000"/>
              <a:gd name="connsiteY52" fmla="*/ 1606490 h 2237474"/>
              <a:gd name="connsiteX53" fmla="*/ 6900177 w 12192000"/>
              <a:gd name="connsiteY53" fmla="*/ 1636016 h 2237474"/>
              <a:gd name="connsiteX54" fmla="*/ 6795372 w 12192000"/>
              <a:gd name="connsiteY54" fmla="*/ 1644845 h 2237474"/>
              <a:gd name="connsiteX55" fmla="*/ 6692251 w 12192000"/>
              <a:gd name="connsiteY55" fmla="*/ 1656357 h 2237474"/>
              <a:gd name="connsiteX56" fmla="*/ 6655235 w 12192000"/>
              <a:gd name="connsiteY56" fmla="*/ 1661869 h 2237474"/>
              <a:gd name="connsiteX57" fmla="*/ 6554894 w 12192000"/>
              <a:gd name="connsiteY57" fmla="*/ 1664428 h 2237474"/>
              <a:gd name="connsiteX58" fmla="*/ 6516595 w 12192000"/>
              <a:gd name="connsiteY58" fmla="*/ 1667475 h 2237474"/>
              <a:gd name="connsiteX59" fmla="*/ 6508541 w 12192000"/>
              <a:gd name="connsiteY59" fmla="*/ 1668757 h 2237474"/>
              <a:gd name="connsiteX60" fmla="*/ 6471012 w 12192000"/>
              <a:gd name="connsiteY60" fmla="*/ 1678604 h 2237474"/>
              <a:gd name="connsiteX61" fmla="*/ 6364035 w 12192000"/>
              <a:gd name="connsiteY61" fmla="*/ 1667683 h 2237474"/>
              <a:gd name="connsiteX62" fmla="*/ 6280959 w 12192000"/>
              <a:gd name="connsiteY62" fmla="*/ 1689329 h 2237474"/>
              <a:gd name="connsiteX63" fmla="*/ 6243319 w 12192000"/>
              <a:gd name="connsiteY63" fmla="*/ 1695560 h 2237474"/>
              <a:gd name="connsiteX64" fmla="*/ 6098321 w 12192000"/>
              <a:gd name="connsiteY64" fmla="*/ 1721646 h 2237474"/>
              <a:gd name="connsiteX65" fmla="*/ 5880652 w 12192000"/>
              <a:gd name="connsiteY65" fmla="*/ 1779643 h 2237474"/>
              <a:gd name="connsiteX66" fmla="*/ 5785959 w 12192000"/>
              <a:gd name="connsiteY66" fmla="*/ 1775307 h 2237474"/>
              <a:gd name="connsiteX67" fmla="*/ 5643534 w 12192000"/>
              <a:gd name="connsiteY67" fmla="*/ 1802919 h 2237474"/>
              <a:gd name="connsiteX68" fmla="*/ 5518799 w 12192000"/>
              <a:gd name="connsiteY68" fmla="*/ 1818312 h 2237474"/>
              <a:gd name="connsiteX69" fmla="*/ 5505014 w 12192000"/>
              <a:gd name="connsiteY69" fmla="*/ 1819259 h 2237474"/>
              <a:gd name="connsiteX70" fmla="*/ 5453307 w 12192000"/>
              <a:gd name="connsiteY70" fmla="*/ 1815450 h 2237474"/>
              <a:gd name="connsiteX71" fmla="*/ 5221533 w 12192000"/>
              <a:gd name="connsiteY71" fmla="*/ 1846950 h 2237474"/>
              <a:gd name="connsiteX72" fmla="*/ 5149802 w 12192000"/>
              <a:gd name="connsiteY72" fmla="*/ 1844846 h 2237474"/>
              <a:gd name="connsiteX73" fmla="*/ 5114927 w 12192000"/>
              <a:gd name="connsiteY73" fmla="*/ 1847827 h 2237474"/>
              <a:gd name="connsiteX74" fmla="*/ 5108970 w 12192000"/>
              <a:gd name="connsiteY74" fmla="*/ 1847935 h 2237474"/>
              <a:gd name="connsiteX75" fmla="*/ 5067961 w 12192000"/>
              <a:gd name="connsiteY75" fmla="*/ 1845917 h 2237474"/>
              <a:gd name="connsiteX76" fmla="*/ 5007075 w 12192000"/>
              <a:gd name="connsiteY76" fmla="*/ 1838626 h 2237474"/>
              <a:gd name="connsiteX77" fmla="*/ 4944087 w 12192000"/>
              <a:gd name="connsiteY77" fmla="*/ 1823332 h 2237474"/>
              <a:gd name="connsiteX78" fmla="*/ 4907662 w 12192000"/>
              <a:gd name="connsiteY78" fmla="*/ 1816900 h 2237474"/>
              <a:gd name="connsiteX79" fmla="*/ 4882386 w 12192000"/>
              <a:gd name="connsiteY79" fmla="*/ 1809844 h 2237474"/>
              <a:gd name="connsiteX80" fmla="*/ 4811440 w 12192000"/>
              <a:gd name="connsiteY80" fmla="*/ 1804655 h 2237474"/>
              <a:gd name="connsiteX81" fmla="*/ 4691075 w 12192000"/>
              <a:gd name="connsiteY81" fmla="*/ 1801389 h 2237474"/>
              <a:gd name="connsiteX82" fmla="*/ 4640313 w 12192000"/>
              <a:gd name="connsiteY82" fmla="*/ 1784307 h 2237474"/>
              <a:gd name="connsiteX83" fmla="*/ 4536503 w 12192000"/>
              <a:gd name="connsiteY83" fmla="*/ 1785334 h 2237474"/>
              <a:gd name="connsiteX84" fmla="*/ 4513724 w 12192000"/>
              <a:gd name="connsiteY84" fmla="*/ 1791996 h 2237474"/>
              <a:gd name="connsiteX85" fmla="*/ 4459810 w 12192000"/>
              <a:gd name="connsiteY85" fmla="*/ 1797886 h 2237474"/>
              <a:gd name="connsiteX86" fmla="*/ 4379064 w 12192000"/>
              <a:gd name="connsiteY86" fmla="*/ 1817177 h 2237474"/>
              <a:gd name="connsiteX87" fmla="*/ 4290981 w 12192000"/>
              <a:gd name="connsiteY87" fmla="*/ 1839677 h 2237474"/>
              <a:gd name="connsiteX88" fmla="*/ 4238372 w 12192000"/>
              <a:gd name="connsiteY88" fmla="*/ 1851480 h 2237474"/>
              <a:gd name="connsiteX89" fmla="*/ 4232517 w 12192000"/>
              <a:gd name="connsiteY89" fmla="*/ 1852567 h 2237474"/>
              <a:gd name="connsiteX90" fmla="*/ 4191732 w 12192000"/>
              <a:gd name="connsiteY90" fmla="*/ 1857328 h 2237474"/>
              <a:gd name="connsiteX91" fmla="*/ 4065532 w 12192000"/>
              <a:gd name="connsiteY91" fmla="*/ 1855477 h 2237474"/>
              <a:gd name="connsiteX92" fmla="*/ 4028460 w 12192000"/>
              <a:gd name="connsiteY92" fmla="*/ 1855137 h 2237474"/>
              <a:gd name="connsiteX93" fmla="*/ 4002267 w 12192000"/>
              <a:gd name="connsiteY93" fmla="*/ 1852352 h 2237474"/>
              <a:gd name="connsiteX94" fmla="*/ 3931396 w 12192000"/>
              <a:gd name="connsiteY94" fmla="*/ 1858915 h 2237474"/>
              <a:gd name="connsiteX95" fmla="*/ 3812162 w 12192000"/>
              <a:gd name="connsiteY95" fmla="*/ 1875501 h 2237474"/>
              <a:gd name="connsiteX96" fmla="*/ 3758105 w 12192000"/>
              <a:gd name="connsiteY96" fmla="*/ 1871856 h 2237474"/>
              <a:gd name="connsiteX97" fmla="*/ 3715896 w 12192000"/>
              <a:gd name="connsiteY97" fmla="*/ 1881552 h 2237474"/>
              <a:gd name="connsiteX98" fmla="*/ 3567259 w 12192000"/>
              <a:gd name="connsiteY98" fmla="*/ 1893482 h 2237474"/>
              <a:gd name="connsiteX99" fmla="*/ 3405770 w 12192000"/>
              <a:gd name="connsiteY99" fmla="*/ 1904591 h 2237474"/>
              <a:gd name="connsiteX100" fmla="*/ 3280097 w 12192000"/>
              <a:gd name="connsiteY100" fmla="*/ 1919610 h 2237474"/>
              <a:gd name="connsiteX101" fmla="*/ 3009910 w 12192000"/>
              <a:gd name="connsiteY101" fmla="*/ 1957866 h 2237474"/>
              <a:gd name="connsiteX102" fmla="*/ 2995934 w 12192000"/>
              <a:gd name="connsiteY102" fmla="*/ 1967085 h 2237474"/>
              <a:gd name="connsiteX103" fmla="*/ 2942858 w 12192000"/>
              <a:gd name="connsiteY103" fmla="*/ 1981367 h 2237474"/>
              <a:gd name="connsiteX104" fmla="*/ 2875436 w 12192000"/>
              <a:gd name="connsiteY104" fmla="*/ 1996977 h 2237474"/>
              <a:gd name="connsiteX105" fmla="*/ 2874892 w 12192000"/>
              <a:gd name="connsiteY105" fmla="*/ 1996085 h 2237474"/>
              <a:gd name="connsiteX106" fmla="*/ 2843662 w 12192000"/>
              <a:gd name="connsiteY106" fmla="*/ 1992498 h 2237474"/>
              <a:gd name="connsiteX107" fmla="*/ 2718916 w 12192000"/>
              <a:gd name="connsiteY107" fmla="*/ 1990867 h 2237474"/>
              <a:gd name="connsiteX108" fmla="*/ 2713522 w 12192000"/>
              <a:gd name="connsiteY108" fmla="*/ 1990173 h 2237474"/>
              <a:gd name="connsiteX109" fmla="*/ 2476147 w 12192000"/>
              <a:gd name="connsiteY109" fmla="*/ 1998305 h 2237474"/>
              <a:gd name="connsiteX110" fmla="*/ 2373568 w 12192000"/>
              <a:gd name="connsiteY110" fmla="*/ 2003219 h 2237474"/>
              <a:gd name="connsiteX111" fmla="*/ 2287219 w 12192000"/>
              <a:gd name="connsiteY111" fmla="*/ 1998750 h 2237474"/>
              <a:gd name="connsiteX112" fmla="*/ 2243069 w 12192000"/>
              <a:gd name="connsiteY112" fmla="*/ 2005321 h 2237474"/>
              <a:gd name="connsiteX113" fmla="*/ 2164831 w 12192000"/>
              <a:gd name="connsiteY113" fmla="*/ 2010143 h 2237474"/>
              <a:gd name="connsiteX114" fmla="*/ 2085228 w 12192000"/>
              <a:gd name="connsiteY114" fmla="*/ 2046431 h 2237474"/>
              <a:gd name="connsiteX115" fmla="*/ 2058061 w 12192000"/>
              <a:gd name="connsiteY115" fmla="*/ 2047942 h 2237474"/>
              <a:gd name="connsiteX116" fmla="*/ 2042244 w 12192000"/>
              <a:gd name="connsiteY116" fmla="*/ 2055560 h 2237474"/>
              <a:gd name="connsiteX117" fmla="*/ 1877728 w 12192000"/>
              <a:gd name="connsiteY117" fmla="*/ 2101004 h 2237474"/>
              <a:gd name="connsiteX118" fmla="*/ 1759056 w 12192000"/>
              <a:gd name="connsiteY118" fmla="*/ 2125608 h 2237474"/>
              <a:gd name="connsiteX119" fmla="*/ 1637948 w 12192000"/>
              <a:gd name="connsiteY119" fmla="*/ 2172597 h 2237474"/>
              <a:gd name="connsiteX120" fmla="*/ 1434549 w 12192000"/>
              <a:gd name="connsiteY120" fmla="*/ 2234522 h 2237474"/>
              <a:gd name="connsiteX121" fmla="*/ 1398481 w 12192000"/>
              <a:gd name="connsiteY121" fmla="*/ 2237074 h 2237474"/>
              <a:gd name="connsiteX122" fmla="*/ 1398407 w 12192000"/>
              <a:gd name="connsiteY122" fmla="*/ 2237095 h 2237474"/>
              <a:gd name="connsiteX123" fmla="*/ 1370962 w 12192000"/>
              <a:gd name="connsiteY123" fmla="*/ 2237474 h 2237474"/>
              <a:gd name="connsiteX124" fmla="*/ 1356367 w 12192000"/>
              <a:gd name="connsiteY124" fmla="*/ 2235089 h 2237474"/>
              <a:gd name="connsiteX125" fmla="*/ 1279765 w 12192000"/>
              <a:gd name="connsiteY125" fmla="*/ 2229639 h 2237474"/>
              <a:gd name="connsiteX126" fmla="*/ 1195347 w 12192000"/>
              <a:gd name="connsiteY126" fmla="*/ 2212354 h 2237474"/>
              <a:gd name="connsiteX127" fmla="*/ 970251 w 12192000"/>
              <a:gd name="connsiteY127" fmla="*/ 2221029 h 2237474"/>
              <a:gd name="connsiteX128" fmla="*/ 812914 w 12192000"/>
              <a:gd name="connsiteY128" fmla="*/ 2210095 h 2237474"/>
              <a:gd name="connsiteX129" fmla="*/ 776382 w 12192000"/>
              <a:gd name="connsiteY129" fmla="*/ 2204512 h 2237474"/>
              <a:gd name="connsiteX130" fmla="*/ 597225 w 12192000"/>
              <a:gd name="connsiteY130" fmla="*/ 2180999 h 2237474"/>
              <a:gd name="connsiteX131" fmla="*/ 520671 w 12192000"/>
              <a:gd name="connsiteY131" fmla="*/ 2180980 h 2237474"/>
              <a:gd name="connsiteX132" fmla="*/ 515024 w 12192000"/>
              <a:gd name="connsiteY132" fmla="*/ 2179258 h 2237474"/>
              <a:gd name="connsiteX133" fmla="*/ 413835 w 12192000"/>
              <a:gd name="connsiteY133" fmla="*/ 2156783 h 2237474"/>
              <a:gd name="connsiteX134" fmla="*/ 376513 w 12192000"/>
              <a:gd name="connsiteY134" fmla="*/ 2154014 h 2237474"/>
              <a:gd name="connsiteX135" fmla="*/ 273386 w 12192000"/>
              <a:gd name="connsiteY135" fmla="*/ 2142551 h 2237474"/>
              <a:gd name="connsiteX136" fmla="*/ 169207 w 12192000"/>
              <a:gd name="connsiteY136" fmla="*/ 2128100 h 2237474"/>
              <a:gd name="connsiteX137" fmla="*/ 77641 w 12192000"/>
              <a:gd name="connsiteY137" fmla="*/ 2126835 h 2237474"/>
              <a:gd name="connsiteX138" fmla="*/ 37645 w 12192000"/>
              <a:gd name="connsiteY138" fmla="*/ 2115401 h 2237474"/>
              <a:gd name="connsiteX139" fmla="*/ 4572 w 12192000"/>
              <a:gd name="connsiteY139" fmla="*/ 2111091 h 2237474"/>
              <a:gd name="connsiteX140" fmla="*/ 0 w 12192000"/>
              <a:gd name="connsiteY140" fmla="*/ 2110468 h 2237474"/>
              <a:gd name="connsiteX141" fmla="*/ 0 w 12192000"/>
              <a:gd name="connsiteY141"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38659 w 12192000"/>
              <a:gd name="connsiteY3" fmla="*/ 756742 h 2237474"/>
              <a:gd name="connsiteX4" fmla="*/ 11890686 w 12192000"/>
              <a:gd name="connsiteY4" fmla="*/ 732766 h 2237474"/>
              <a:gd name="connsiteX5" fmla="*/ 11820512 w 12192000"/>
              <a:gd name="connsiteY5" fmla="*/ 745392 h 2237474"/>
              <a:gd name="connsiteX6" fmla="*/ 11649954 w 12192000"/>
              <a:gd name="connsiteY6" fmla="*/ 749628 h 2237474"/>
              <a:gd name="connsiteX7" fmla="*/ 11560424 w 12192000"/>
              <a:gd name="connsiteY7" fmla="*/ 748017 h 2237474"/>
              <a:gd name="connsiteX8" fmla="*/ 11358455 w 12192000"/>
              <a:gd name="connsiteY8" fmla="*/ 747593 h 2237474"/>
              <a:gd name="connsiteX9" fmla="*/ 11165209 w 12192000"/>
              <a:gd name="connsiteY9" fmla="*/ 748852 h 2237474"/>
              <a:gd name="connsiteX10" fmla="*/ 11058755 w 12192000"/>
              <a:gd name="connsiteY10" fmla="*/ 749617 h 2237474"/>
              <a:gd name="connsiteX11" fmla="*/ 10846594 w 12192000"/>
              <a:gd name="connsiteY11" fmla="*/ 765069 h 2237474"/>
              <a:gd name="connsiteX12" fmla="*/ 10739478 w 12192000"/>
              <a:gd name="connsiteY12" fmla="*/ 776841 h 2237474"/>
              <a:gd name="connsiteX13" fmla="*/ 10458762 w 12192000"/>
              <a:gd name="connsiteY13" fmla="*/ 755400 h 2237474"/>
              <a:gd name="connsiteX14" fmla="*/ 10211200 w 12192000"/>
              <a:gd name="connsiteY14" fmla="*/ 767513 h 2237474"/>
              <a:gd name="connsiteX15" fmla="*/ 10167995 w 12192000"/>
              <a:gd name="connsiteY15" fmla="*/ 760843 h 2237474"/>
              <a:gd name="connsiteX16" fmla="*/ 9997044 w 12192000"/>
              <a:gd name="connsiteY16" fmla="*/ 780129 h 2237474"/>
              <a:gd name="connsiteX17" fmla="*/ 9943887 w 12192000"/>
              <a:gd name="connsiteY17" fmla="*/ 804141 h 2237474"/>
              <a:gd name="connsiteX18" fmla="*/ 9918248 w 12192000"/>
              <a:gd name="connsiteY18" fmla="*/ 816628 h 2237474"/>
              <a:gd name="connsiteX19" fmla="*/ 9767091 w 12192000"/>
              <a:gd name="connsiteY19" fmla="*/ 870550 h 2237474"/>
              <a:gd name="connsiteX20" fmla="*/ 9683005 w 12192000"/>
              <a:gd name="connsiteY20" fmla="*/ 894128 h 2237474"/>
              <a:gd name="connsiteX21" fmla="*/ 9594438 w 12192000"/>
              <a:gd name="connsiteY21" fmla="*/ 919051 h 2237474"/>
              <a:gd name="connsiteX22" fmla="*/ 9544189 w 12192000"/>
              <a:gd name="connsiteY22" fmla="*/ 938966 h 2237474"/>
              <a:gd name="connsiteX23" fmla="*/ 9500499 w 12192000"/>
              <a:gd name="connsiteY23" fmla="*/ 954680 h 2237474"/>
              <a:gd name="connsiteX24" fmla="*/ 9410017 w 12192000"/>
              <a:gd name="connsiteY24" fmla="*/ 993931 h 2237474"/>
              <a:gd name="connsiteX25" fmla="*/ 9392919 w 12192000"/>
              <a:gd name="connsiteY25" fmla="*/ 994656 h 2237474"/>
              <a:gd name="connsiteX26" fmla="*/ 9268019 w 12192000"/>
              <a:gd name="connsiteY26" fmla="*/ 1007442 h 2237474"/>
              <a:gd name="connsiteX27" fmla="*/ 9188177 w 12192000"/>
              <a:gd name="connsiteY27" fmla="*/ 1035474 h 2237474"/>
              <a:gd name="connsiteX28" fmla="*/ 9155969 w 12192000"/>
              <a:gd name="connsiteY28" fmla="*/ 1046804 h 2237474"/>
              <a:gd name="connsiteX29" fmla="*/ 9133985 w 12192000"/>
              <a:gd name="connsiteY29" fmla="*/ 1046450 h 2237474"/>
              <a:gd name="connsiteX30" fmla="*/ 9003462 w 12192000"/>
              <a:gd name="connsiteY30" fmla="*/ 1042406 h 2237474"/>
              <a:gd name="connsiteX31" fmla="*/ 8968445 w 12192000"/>
              <a:gd name="connsiteY31" fmla="*/ 1052169 h 2237474"/>
              <a:gd name="connsiteX32" fmla="*/ 8886001 w 12192000"/>
              <a:gd name="connsiteY32" fmla="*/ 1067468 h 2237474"/>
              <a:gd name="connsiteX33" fmla="*/ 8838610 w 12192000"/>
              <a:gd name="connsiteY33" fmla="*/ 1075091 h 2237474"/>
              <a:gd name="connsiteX34" fmla="*/ 8750383 w 12192000"/>
              <a:gd name="connsiteY34" fmla="*/ 1097387 h 2237474"/>
              <a:gd name="connsiteX35" fmla="*/ 8665605 w 12192000"/>
              <a:gd name="connsiteY35" fmla="*/ 1110791 h 2237474"/>
              <a:gd name="connsiteX36" fmla="*/ 8584946 w 12192000"/>
              <a:gd name="connsiteY36" fmla="*/ 1135226 h 2237474"/>
              <a:gd name="connsiteX37" fmla="*/ 8419755 w 12192000"/>
              <a:gd name="connsiteY37" fmla="*/ 1216260 h 2237474"/>
              <a:gd name="connsiteX38" fmla="*/ 8411626 w 12192000"/>
              <a:gd name="connsiteY38" fmla="*/ 1214397 h 2237474"/>
              <a:gd name="connsiteX39" fmla="*/ 8363469 w 12192000"/>
              <a:gd name="connsiteY39" fmla="*/ 1246658 h 2237474"/>
              <a:gd name="connsiteX40" fmla="*/ 8275497 w 12192000"/>
              <a:gd name="connsiteY40" fmla="*/ 1264396 h 2237474"/>
              <a:gd name="connsiteX41" fmla="*/ 8074238 w 12192000"/>
              <a:gd name="connsiteY41" fmla="*/ 1301895 h 2237474"/>
              <a:gd name="connsiteX42" fmla="*/ 7942099 w 12192000"/>
              <a:gd name="connsiteY42" fmla="*/ 1336332 h 2237474"/>
              <a:gd name="connsiteX43" fmla="*/ 7902328 w 12192000"/>
              <a:gd name="connsiteY43" fmla="*/ 1345865 h 2237474"/>
              <a:gd name="connsiteX44" fmla="*/ 7840612 w 12192000"/>
              <a:gd name="connsiteY44" fmla="*/ 1369373 h 2237474"/>
              <a:gd name="connsiteX45" fmla="*/ 7786819 w 12192000"/>
              <a:gd name="connsiteY45" fmla="*/ 1378970 h 2237474"/>
              <a:gd name="connsiteX46" fmla="*/ 7548172 w 12192000"/>
              <a:gd name="connsiteY46" fmla="*/ 1417460 h 2237474"/>
              <a:gd name="connsiteX47" fmla="*/ 7483437 w 12192000"/>
              <a:gd name="connsiteY47" fmla="*/ 1478152 h 2237474"/>
              <a:gd name="connsiteX48" fmla="*/ 7377870 w 12192000"/>
              <a:gd name="connsiteY48" fmla="*/ 1523319 h 2237474"/>
              <a:gd name="connsiteX49" fmla="*/ 7230737 w 12192000"/>
              <a:gd name="connsiteY49" fmla="*/ 1562633 h 2237474"/>
              <a:gd name="connsiteX50" fmla="*/ 7224458 w 12192000"/>
              <a:gd name="connsiteY50" fmla="*/ 1573008 h 2237474"/>
              <a:gd name="connsiteX51" fmla="*/ 7183121 w 12192000"/>
              <a:gd name="connsiteY51" fmla="*/ 1595162 h 2237474"/>
              <a:gd name="connsiteX52" fmla="*/ 7164601 w 12192000"/>
              <a:gd name="connsiteY52" fmla="*/ 1606490 h 2237474"/>
              <a:gd name="connsiteX53" fmla="*/ 6900177 w 12192000"/>
              <a:gd name="connsiteY53" fmla="*/ 1636016 h 2237474"/>
              <a:gd name="connsiteX54" fmla="*/ 6795372 w 12192000"/>
              <a:gd name="connsiteY54" fmla="*/ 1644845 h 2237474"/>
              <a:gd name="connsiteX55" fmla="*/ 6692251 w 12192000"/>
              <a:gd name="connsiteY55" fmla="*/ 1656357 h 2237474"/>
              <a:gd name="connsiteX56" fmla="*/ 6655235 w 12192000"/>
              <a:gd name="connsiteY56" fmla="*/ 1661869 h 2237474"/>
              <a:gd name="connsiteX57" fmla="*/ 6554894 w 12192000"/>
              <a:gd name="connsiteY57" fmla="*/ 1664428 h 2237474"/>
              <a:gd name="connsiteX58" fmla="*/ 6516595 w 12192000"/>
              <a:gd name="connsiteY58" fmla="*/ 1667475 h 2237474"/>
              <a:gd name="connsiteX59" fmla="*/ 6508541 w 12192000"/>
              <a:gd name="connsiteY59" fmla="*/ 1668757 h 2237474"/>
              <a:gd name="connsiteX60" fmla="*/ 6471012 w 12192000"/>
              <a:gd name="connsiteY60" fmla="*/ 1678604 h 2237474"/>
              <a:gd name="connsiteX61" fmla="*/ 6364035 w 12192000"/>
              <a:gd name="connsiteY61" fmla="*/ 1667683 h 2237474"/>
              <a:gd name="connsiteX62" fmla="*/ 6280959 w 12192000"/>
              <a:gd name="connsiteY62" fmla="*/ 1689329 h 2237474"/>
              <a:gd name="connsiteX63" fmla="*/ 6243319 w 12192000"/>
              <a:gd name="connsiteY63" fmla="*/ 1695560 h 2237474"/>
              <a:gd name="connsiteX64" fmla="*/ 6098321 w 12192000"/>
              <a:gd name="connsiteY64" fmla="*/ 1721646 h 2237474"/>
              <a:gd name="connsiteX65" fmla="*/ 5880652 w 12192000"/>
              <a:gd name="connsiteY65" fmla="*/ 1779643 h 2237474"/>
              <a:gd name="connsiteX66" fmla="*/ 5785959 w 12192000"/>
              <a:gd name="connsiteY66" fmla="*/ 1775307 h 2237474"/>
              <a:gd name="connsiteX67" fmla="*/ 5643534 w 12192000"/>
              <a:gd name="connsiteY67" fmla="*/ 1802919 h 2237474"/>
              <a:gd name="connsiteX68" fmla="*/ 5518799 w 12192000"/>
              <a:gd name="connsiteY68" fmla="*/ 1818312 h 2237474"/>
              <a:gd name="connsiteX69" fmla="*/ 5505014 w 12192000"/>
              <a:gd name="connsiteY69" fmla="*/ 1819259 h 2237474"/>
              <a:gd name="connsiteX70" fmla="*/ 5453307 w 12192000"/>
              <a:gd name="connsiteY70" fmla="*/ 1815450 h 2237474"/>
              <a:gd name="connsiteX71" fmla="*/ 5221533 w 12192000"/>
              <a:gd name="connsiteY71" fmla="*/ 1846950 h 2237474"/>
              <a:gd name="connsiteX72" fmla="*/ 5149802 w 12192000"/>
              <a:gd name="connsiteY72" fmla="*/ 1844846 h 2237474"/>
              <a:gd name="connsiteX73" fmla="*/ 5114927 w 12192000"/>
              <a:gd name="connsiteY73" fmla="*/ 1847827 h 2237474"/>
              <a:gd name="connsiteX74" fmla="*/ 5108970 w 12192000"/>
              <a:gd name="connsiteY74" fmla="*/ 1847935 h 2237474"/>
              <a:gd name="connsiteX75" fmla="*/ 5067961 w 12192000"/>
              <a:gd name="connsiteY75" fmla="*/ 1845917 h 2237474"/>
              <a:gd name="connsiteX76" fmla="*/ 5007075 w 12192000"/>
              <a:gd name="connsiteY76" fmla="*/ 1838626 h 2237474"/>
              <a:gd name="connsiteX77" fmla="*/ 4944087 w 12192000"/>
              <a:gd name="connsiteY77" fmla="*/ 1823332 h 2237474"/>
              <a:gd name="connsiteX78" fmla="*/ 4907662 w 12192000"/>
              <a:gd name="connsiteY78" fmla="*/ 1816900 h 2237474"/>
              <a:gd name="connsiteX79" fmla="*/ 4882386 w 12192000"/>
              <a:gd name="connsiteY79" fmla="*/ 1809844 h 2237474"/>
              <a:gd name="connsiteX80" fmla="*/ 4811440 w 12192000"/>
              <a:gd name="connsiteY80" fmla="*/ 1804655 h 2237474"/>
              <a:gd name="connsiteX81" fmla="*/ 4691075 w 12192000"/>
              <a:gd name="connsiteY81" fmla="*/ 1801389 h 2237474"/>
              <a:gd name="connsiteX82" fmla="*/ 4640313 w 12192000"/>
              <a:gd name="connsiteY82" fmla="*/ 1784307 h 2237474"/>
              <a:gd name="connsiteX83" fmla="*/ 4536503 w 12192000"/>
              <a:gd name="connsiteY83" fmla="*/ 1785334 h 2237474"/>
              <a:gd name="connsiteX84" fmla="*/ 4513724 w 12192000"/>
              <a:gd name="connsiteY84" fmla="*/ 1791996 h 2237474"/>
              <a:gd name="connsiteX85" fmla="*/ 4459810 w 12192000"/>
              <a:gd name="connsiteY85" fmla="*/ 1797886 h 2237474"/>
              <a:gd name="connsiteX86" fmla="*/ 4379064 w 12192000"/>
              <a:gd name="connsiteY86" fmla="*/ 1817177 h 2237474"/>
              <a:gd name="connsiteX87" fmla="*/ 4290981 w 12192000"/>
              <a:gd name="connsiteY87" fmla="*/ 1839677 h 2237474"/>
              <a:gd name="connsiteX88" fmla="*/ 4238372 w 12192000"/>
              <a:gd name="connsiteY88" fmla="*/ 1851480 h 2237474"/>
              <a:gd name="connsiteX89" fmla="*/ 4232517 w 12192000"/>
              <a:gd name="connsiteY89" fmla="*/ 1852567 h 2237474"/>
              <a:gd name="connsiteX90" fmla="*/ 4191732 w 12192000"/>
              <a:gd name="connsiteY90" fmla="*/ 1857328 h 2237474"/>
              <a:gd name="connsiteX91" fmla="*/ 4065532 w 12192000"/>
              <a:gd name="connsiteY91" fmla="*/ 1855477 h 2237474"/>
              <a:gd name="connsiteX92" fmla="*/ 4028460 w 12192000"/>
              <a:gd name="connsiteY92" fmla="*/ 1855137 h 2237474"/>
              <a:gd name="connsiteX93" fmla="*/ 4002267 w 12192000"/>
              <a:gd name="connsiteY93" fmla="*/ 1852352 h 2237474"/>
              <a:gd name="connsiteX94" fmla="*/ 3931396 w 12192000"/>
              <a:gd name="connsiteY94" fmla="*/ 1858915 h 2237474"/>
              <a:gd name="connsiteX95" fmla="*/ 3812162 w 12192000"/>
              <a:gd name="connsiteY95" fmla="*/ 1875501 h 2237474"/>
              <a:gd name="connsiteX96" fmla="*/ 3758105 w 12192000"/>
              <a:gd name="connsiteY96" fmla="*/ 1871856 h 2237474"/>
              <a:gd name="connsiteX97" fmla="*/ 3715896 w 12192000"/>
              <a:gd name="connsiteY97" fmla="*/ 1881552 h 2237474"/>
              <a:gd name="connsiteX98" fmla="*/ 3567259 w 12192000"/>
              <a:gd name="connsiteY98" fmla="*/ 1893482 h 2237474"/>
              <a:gd name="connsiteX99" fmla="*/ 3405770 w 12192000"/>
              <a:gd name="connsiteY99" fmla="*/ 1904591 h 2237474"/>
              <a:gd name="connsiteX100" fmla="*/ 3280097 w 12192000"/>
              <a:gd name="connsiteY100" fmla="*/ 1919610 h 2237474"/>
              <a:gd name="connsiteX101" fmla="*/ 3009910 w 12192000"/>
              <a:gd name="connsiteY101" fmla="*/ 1957866 h 2237474"/>
              <a:gd name="connsiteX102" fmla="*/ 2995934 w 12192000"/>
              <a:gd name="connsiteY102" fmla="*/ 1967085 h 2237474"/>
              <a:gd name="connsiteX103" fmla="*/ 2942858 w 12192000"/>
              <a:gd name="connsiteY103" fmla="*/ 1981367 h 2237474"/>
              <a:gd name="connsiteX104" fmla="*/ 2875436 w 12192000"/>
              <a:gd name="connsiteY104" fmla="*/ 1996977 h 2237474"/>
              <a:gd name="connsiteX105" fmla="*/ 2874892 w 12192000"/>
              <a:gd name="connsiteY105" fmla="*/ 1996085 h 2237474"/>
              <a:gd name="connsiteX106" fmla="*/ 2843662 w 12192000"/>
              <a:gd name="connsiteY106" fmla="*/ 1992498 h 2237474"/>
              <a:gd name="connsiteX107" fmla="*/ 2718916 w 12192000"/>
              <a:gd name="connsiteY107" fmla="*/ 1990867 h 2237474"/>
              <a:gd name="connsiteX108" fmla="*/ 2713522 w 12192000"/>
              <a:gd name="connsiteY108" fmla="*/ 1990173 h 2237474"/>
              <a:gd name="connsiteX109" fmla="*/ 2476147 w 12192000"/>
              <a:gd name="connsiteY109" fmla="*/ 1998305 h 2237474"/>
              <a:gd name="connsiteX110" fmla="*/ 2373568 w 12192000"/>
              <a:gd name="connsiteY110" fmla="*/ 2003219 h 2237474"/>
              <a:gd name="connsiteX111" fmla="*/ 2287219 w 12192000"/>
              <a:gd name="connsiteY111" fmla="*/ 1998750 h 2237474"/>
              <a:gd name="connsiteX112" fmla="*/ 2243069 w 12192000"/>
              <a:gd name="connsiteY112" fmla="*/ 2005321 h 2237474"/>
              <a:gd name="connsiteX113" fmla="*/ 2164831 w 12192000"/>
              <a:gd name="connsiteY113" fmla="*/ 2010143 h 2237474"/>
              <a:gd name="connsiteX114" fmla="*/ 2085228 w 12192000"/>
              <a:gd name="connsiteY114" fmla="*/ 2046431 h 2237474"/>
              <a:gd name="connsiteX115" fmla="*/ 2058061 w 12192000"/>
              <a:gd name="connsiteY115" fmla="*/ 2047942 h 2237474"/>
              <a:gd name="connsiteX116" fmla="*/ 2042244 w 12192000"/>
              <a:gd name="connsiteY116" fmla="*/ 2055560 h 2237474"/>
              <a:gd name="connsiteX117" fmla="*/ 1877728 w 12192000"/>
              <a:gd name="connsiteY117" fmla="*/ 2101004 h 2237474"/>
              <a:gd name="connsiteX118" fmla="*/ 1759056 w 12192000"/>
              <a:gd name="connsiteY118" fmla="*/ 2125608 h 2237474"/>
              <a:gd name="connsiteX119" fmla="*/ 1637948 w 12192000"/>
              <a:gd name="connsiteY119" fmla="*/ 2172597 h 2237474"/>
              <a:gd name="connsiteX120" fmla="*/ 1434549 w 12192000"/>
              <a:gd name="connsiteY120" fmla="*/ 2234522 h 2237474"/>
              <a:gd name="connsiteX121" fmla="*/ 1398481 w 12192000"/>
              <a:gd name="connsiteY121" fmla="*/ 2237074 h 2237474"/>
              <a:gd name="connsiteX122" fmla="*/ 1398407 w 12192000"/>
              <a:gd name="connsiteY122" fmla="*/ 2237095 h 2237474"/>
              <a:gd name="connsiteX123" fmla="*/ 1370962 w 12192000"/>
              <a:gd name="connsiteY123" fmla="*/ 2237474 h 2237474"/>
              <a:gd name="connsiteX124" fmla="*/ 1356367 w 12192000"/>
              <a:gd name="connsiteY124" fmla="*/ 2235089 h 2237474"/>
              <a:gd name="connsiteX125" fmla="*/ 1279765 w 12192000"/>
              <a:gd name="connsiteY125" fmla="*/ 2229639 h 2237474"/>
              <a:gd name="connsiteX126" fmla="*/ 1195347 w 12192000"/>
              <a:gd name="connsiteY126" fmla="*/ 2212354 h 2237474"/>
              <a:gd name="connsiteX127" fmla="*/ 970251 w 12192000"/>
              <a:gd name="connsiteY127" fmla="*/ 2221029 h 2237474"/>
              <a:gd name="connsiteX128" fmla="*/ 812914 w 12192000"/>
              <a:gd name="connsiteY128" fmla="*/ 2210095 h 2237474"/>
              <a:gd name="connsiteX129" fmla="*/ 776382 w 12192000"/>
              <a:gd name="connsiteY129" fmla="*/ 2204512 h 2237474"/>
              <a:gd name="connsiteX130" fmla="*/ 597225 w 12192000"/>
              <a:gd name="connsiteY130" fmla="*/ 2180999 h 2237474"/>
              <a:gd name="connsiteX131" fmla="*/ 520671 w 12192000"/>
              <a:gd name="connsiteY131" fmla="*/ 2180980 h 2237474"/>
              <a:gd name="connsiteX132" fmla="*/ 515024 w 12192000"/>
              <a:gd name="connsiteY132" fmla="*/ 2179258 h 2237474"/>
              <a:gd name="connsiteX133" fmla="*/ 413835 w 12192000"/>
              <a:gd name="connsiteY133" fmla="*/ 2156783 h 2237474"/>
              <a:gd name="connsiteX134" fmla="*/ 376513 w 12192000"/>
              <a:gd name="connsiteY134" fmla="*/ 2154014 h 2237474"/>
              <a:gd name="connsiteX135" fmla="*/ 273386 w 12192000"/>
              <a:gd name="connsiteY135" fmla="*/ 2142551 h 2237474"/>
              <a:gd name="connsiteX136" fmla="*/ 169207 w 12192000"/>
              <a:gd name="connsiteY136" fmla="*/ 2128100 h 2237474"/>
              <a:gd name="connsiteX137" fmla="*/ 77641 w 12192000"/>
              <a:gd name="connsiteY137" fmla="*/ 2126835 h 2237474"/>
              <a:gd name="connsiteX138" fmla="*/ 37645 w 12192000"/>
              <a:gd name="connsiteY138" fmla="*/ 2115401 h 2237474"/>
              <a:gd name="connsiteX139" fmla="*/ 4572 w 12192000"/>
              <a:gd name="connsiteY139" fmla="*/ 2111091 h 2237474"/>
              <a:gd name="connsiteX140" fmla="*/ 0 w 12192000"/>
              <a:gd name="connsiteY140" fmla="*/ 2110468 h 2237474"/>
              <a:gd name="connsiteX141" fmla="*/ 0 w 12192000"/>
              <a:gd name="connsiteY141"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1890686 w 12192000"/>
              <a:gd name="connsiteY3" fmla="*/ 732766 h 2237474"/>
              <a:gd name="connsiteX4" fmla="*/ 11820512 w 12192000"/>
              <a:gd name="connsiteY4" fmla="*/ 745392 h 2237474"/>
              <a:gd name="connsiteX5" fmla="*/ 11649954 w 12192000"/>
              <a:gd name="connsiteY5" fmla="*/ 749628 h 2237474"/>
              <a:gd name="connsiteX6" fmla="*/ 11560424 w 12192000"/>
              <a:gd name="connsiteY6" fmla="*/ 748017 h 2237474"/>
              <a:gd name="connsiteX7" fmla="*/ 11358455 w 12192000"/>
              <a:gd name="connsiteY7" fmla="*/ 747593 h 2237474"/>
              <a:gd name="connsiteX8" fmla="*/ 11165209 w 12192000"/>
              <a:gd name="connsiteY8" fmla="*/ 748852 h 2237474"/>
              <a:gd name="connsiteX9" fmla="*/ 11058755 w 12192000"/>
              <a:gd name="connsiteY9" fmla="*/ 749617 h 2237474"/>
              <a:gd name="connsiteX10" fmla="*/ 10846594 w 12192000"/>
              <a:gd name="connsiteY10" fmla="*/ 765069 h 2237474"/>
              <a:gd name="connsiteX11" fmla="*/ 10739478 w 12192000"/>
              <a:gd name="connsiteY11" fmla="*/ 776841 h 2237474"/>
              <a:gd name="connsiteX12" fmla="*/ 10458762 w 12192000"/>
              <a:gd name="connsiteY12" fmla="*/ 755400 h 2237474"/>
              <a:gd name="connsiteX13" fmla="*/ 10211200 w 12192000"/>
              <a:gd name="connsiteY13" fmla="*/ 767513 h 2237474"/>
              <a:gd name="connsiteX14" fmla="*/ 10167995 w 12192000"/>
              <a:gd name="connsiteY14" fmla="*/ 760843 h 2237474"/>
              <a:gd name="connsiteX15" fmla="*/ 9997044 w 12192000"/>
              <a:gd name="connsiteY15" fmla="*/ 780129 h 2237474"/>
              <a:gd name="connsiteX16" fmla="*/ 9943887 w 12192000"/>
              <a:gd name="connsiteY16" fmla="*/ 804141 h 2237474"/>
              <a:gd name="connsiteX17" fmla="*/ 9918248 w 12192000"/>
              <a:gd name="connsiteY17" fmla="*/ 816628 h 2237474"/>
              <a:gd name="connsiteX18" fmla="*/ 9767091 w 12192000"/>
              <a:gd name="connsiteY18" fmla="*/ 870550 h 2237474"/>
              <a:gd name="connsiteX19" fmla="*/ 9683005 w 12192000"/>
              <a:gd name="connsiteY19" fmla="*/ 894128 h 2237474"/>
              <a:gd name="connsiteX20" fmla="*/ 9594438 w 12192000"/>
              <a:gd name="connsiteY20" fmla="*/ 919051 h 2237474"/>
              <a:gd name="connsiteX21" fmla="*/ 9544189 w 12192000"/>
              <a:gd name="connsiteY21" fmla="*/ 938966 h 2237474"/>
              <a:gd name="connsiteX22" fmla="*/ 9500499 w 12192000"/>
              <a:gd name="connsiteY22" fmla="*/ 954680 h 2237474"/>
              <a:gd name="connsiteX23" fmla="*/ 9410017 w 12192000"/>
              <a:gd name="connsiteY23" fmla="*/ 993931 h 2237474"/>
              <a:gd name="connsiteX24" fmla="*/ 9392919 w 12192000"/>
              <a:gd name="connsiteY24" fmla="*/ 994656 h 2237474"/>
              <a:gd name="connsiteX25" fmla="*/ 9268019 w 12192000"/>
              <a:gd name="connsiteY25" fmla="*/ 1007442 h 2237474"/>
              <a:gd name="connsiteX26" fmla="*/ 9188177 w 12192000"/>
              <a:gd name="connsiteY26" fmla="*/ 1035474 h 2237474"/>
              <a:gd name="connsiteX27" fmla="*/ 9155969 w 12192000"/>
              <a:gd name="connsiteY27" fmla="*/ 1046804 h 2237474"/>
              <a:gd name="connsiteX28" fmla="*/ 9133985 w 12192000"/>
              <a:gd name="connsiteY28" fmla="*/ 1046450 h 2237474"/>
              <a:gd name="connsiteX29" fmla="*/ 9003462 w 12192000"/>
              <a:gd name="connsiteY29" fmla="*/ 1042406 h 2237474"/>
              <a:gd name="connsiteX30" fmla="*/ 8968445 w 12192000"/>
              <a:gd name="connsiteY30" fmla="*/ 1052169 h 2237474"/>
              <a:gd name="connsiteX31" fmla="*/ 8886001 w 12192000"/>
              <a:gd name="connsiteY31" fmla="*/ 1067468 h 2237474"/>
              <a:gd name="connsiteX32" fmla="*/ 8838610 w 12192000"/>
              <a:gd name="connsiteY32" fmla="*/ 1075091 h 2237474"/>
              <a:gd name="connsiteX33" fmla="*/ 8750383 w 12192000"/>
              <a:gd name="connsiteY33" fmla="*/ 1097387 h 2237474"/>
              <a:gd name="connsiteX34" fmla="*/ 8665605 w 12192000"/>
              <a:gd name="connsiteY34" fmla="*/ 1110791 h 2237474"/>
              <a:gd name="connsiteX35" fmla="*/ 8584946 w 12192000"/>
              <a:gd name="connsiteY35" fmla="*/ 1135226 h 2237474"/>
              <a:gd name="connsiteX36" fmla="*/ 8419755 w 12192000"/>
              <a:gd name="connsiteY36" fmla="*/ 1216260 h 2237474"/>
              <a:gd name="connsiteX37" fmla="*/ 8411626 w 12192000"/>
              <a:gd name="connsiteY37" fmla="*/ 1214397 h 2237474"/>
              <a:gd name="connsiteX38" fmla="*/ 8363469 w 12192000"/>
              <a:gd name="connsiteY38" fmla="*/ 1246658 h 2237474"/>
              <a:gd name="connsiteX39" fmla="*/ 8275497 w 12192000"/>
              <a:gd name="connsiteY39" fmla="*/ 1264396 h 2237474"/>
              <a:gd name="connsiteX40" fmla="*/ 8074238 w 12192000"/>
              <a:gd name="connsiteY40" fmla="*/ 1301895 h 2237474"/>
              <a:gd name="connsiteX41" fmla="*/ 7942099 w 12192000"/>
              <a:gd name="connsiteY41" fmla="*/ 1336332 h 2237474"/>
              <a:gd name="connsiteX42" fmla="*/ 7902328 w 12192000"/>
              <a:gd name="connsiteY42" fmla="*/ 1345865 h 2237474"/>
              <a:gd name="connsiteX43" fmla="*/ 7840612 w 12192000"/>
              <a:gd name="connsiteY43" fmla="*/ 1369373 h 2237474"/>
              <a:gd name="connsiteX44" fmla="*/ 7786819 w 12192000"/>
              <a:gd name="connsiteY44" fmla="*/ 1378970 h 2237474"/>
              <a:gd name="connsiteX45" fmla="*/ 7548172 w 12192000"/>
              <a:gd name="connsiteY45" fmla="*/ 1417460 h 2237474"/>
              <a:gd name="connsiteX46" fmla="*/ 7483437 w 12192000"/>
              <a:gd name="connsiteY46" fmla="*/ 1478152 h 2237474"/>
              <a:gd name="connsiteX47" fmla="*/ 7377870 w 12192000"/>
              <a:gd name="connsiteY47" fmla="*/ 1523319 h 2237474"/>
              <a:gd name="connsiteX48" fmla="*/ 7230737 w 12192000"/>
              <a:gd name="connsiteY48" fmla="*/ 1562633 h 2237474"/>
              <a:gd name="connsiteX49" fmla="*/ 7224458 w 12192000"/>
              <a:gd name="connsiteY49" fmla="*/ 1573008 h 2237474"/>
              <a:gd name="connsiteX50" fmla="*/ 7183121 w 12192000"/>
              <a:gd name="connsiteY50" fmla="*/ 1595162 h 2237474"/>
              <a:gd name="connsiteX51" fmla="*/ 7164601 w 12192000"/>
              <a:gd name="connsiteY51" fmla="*/ 1606490 h 2237474"/>
              <a:gd name="connsiteX52" fmla="*/ 6900177 w 12192000"/>
              <a:gd name="connsiteY52" fmla="*/ 1636016 h 2237474"/>
              <a:gd name="connsiteX53" fmla="*/ 6795372 w 12192000"/>
              <a:gd name="connsiteY53" fmla="*/ 1644845 h 2237474"/>
              <a:gd name="connsiteX54" fmla="*/ 6692251 w 12192000"/>
              <a:gd name="connsiteY54" fmla="*/ 1656357 h 2237474"/>
              <a:gd name="connsiteX55" fmla="*/ 6655235 w 12192000"/>
              <a:gd name="connsiteY55" fmla="*/ 1661869 h 2237474"/>
              <a:gd name="connsiteX56" fmla="*/ 6554894 w 12192000"/>
              <a:gd name="connsiteY56" fmla="*/ 1664428 h 2237474"/>
              <a:gd name="connsiteX57" fmla="*/ 6516595 w 12192000"/>
              <a:gd name="connsiteY57" fmla="*/ 1667475 h 2237474"/>
              <a:gd name="connsiteX58" fmla="*/ 6508541 w 12192000"/>
              <a:gd name="connsiteY58" fmla="*/ 1668757 h 2237474"/>
              <a:gd name="connsiteX59" fmla="*/ 6471012 w 12192000"/>
              <a:gd name="connsiteY59" fmla="*/ 1678604 h 2237474"/>
              <a:gd name="connsiteX60" fmla="*/ 6364035 w 12192000"/>
              <a:gd name="connsiteY60" fmla="*/ 1667683 h 2237474"/>
              <a:gd name="connsiteX61" fmla="*/ 6280959 w 12192000"/>
              <a:gd name="connsiteY61" fmla="*/ 1689329 h 2237474"/>
              <a:gd name="connsiteX62" fmla="*/ 6243319 w 12192000"/>
              <a:gd name="connsiteY62" fmla="*/ 1695560 h 2237474"/>
              <a:gd name="connsiteX63" fmla="*/ 6098321 w 12192000"/>
              <a:gd name="connsiteY63" fmla="*/ 1721646 h 2237474"/>
              <a:gd name="connsiteX64" fmla="*/ 5880652 w 12192000"/>
              <a:gd name="connsiteY64" fmla="*/ 1779643 h 2237474"/>
              <a:gd name="connsiteX65" fmla="*/ 5785959 w 12192000"/>
              <a:gd name="connsiteY65" fmla="*/ 1775307 h 2237474"/>
              <a:gd name="connsiteX66" fmla="*/ 5643534 w 12192000"/>
              <a:gd name="connsiteY66" fmla="*/ 1802919 h 2237474"/>
              <a:gd name="connsiteX67" fmla="*/ 5518799 w 12192000"/>
              <a:gd name="connsiteY67" fmla="*/ 1818312 h 2237474"/>
              <a:gd name="connsiteX68" fmla="*/ 5505014 w 12192000"/>
              <a:gd name="connsiteY68" fmla="*/ 1819259 h 2237474"/>
              <a:gd name="connsiteX69" fmla="*/ 5453307 w 12192000"/>
              <a:gd name="connsiteY69" fmla="*/ 1815450 h 2237474"/>
              <a:gd name="connsiteX70" fmla="*/ 5221533 w 12192000"/>
              <a:gd name="connsiteY70" fmla="*/ 1846950 h 2237474"/>
              <a:gd name="connsiteX71" fmla="*/ 5149802 w 12192000"/>
              <a:gd name="connsiteY71" fmla="*/ 1844846 h 2237474"/>
              <a:gd name="connsiteX72" fmla="*/ 5114927 w 12192000"/>
              <a:gd name="connsiteY72" fmla="*/ 1847827 h 2237474"/>
              <a:gd name="connsiteX73" fmla="*/ 5108970 w 12192000"/>
              <a:gd name="connsiteY73" fmla="*/ 1847935 h 2237474"/>
              <a:gd name="connsiteX74" fmla="*/ 5067961 w 12192000"/>
              <a:gd name="connsiteY74" fmla="*/ 1845917 h 2237474"/>
              <a:gd name="connsiteX75" fmla="*/ 5007075 w 12192000"/>
              <a:gd name="connsiteY75" fmla="*/ 1838626 h 2237474"/>
              <a:gd name="connsiteX76" fmla="*/ 4944087 w 12192000"/>
              <a:gd name="connsiteY76" fmla="*/ 1823332 h 2237474"/>
              <a:gd name="connsiteX77" fmla="*/ 4907662 w 12192000"/>
              <a:gd name="connsiteY77" fmla="*/ 1816900 h 2237474"/>
              <a:gd name="connsiteX78" fmla="*/ 4882386 w 12192000"/>
              <a:gd name="connsiteY78" fmla="*/ 1809844 h 2237474"/>
              <a:gd name="connsiteX79" fmla="*/ 4811440 w 12192000"/>
              <a:gd name="connsiteY79" fmla="*/ 1804655 h 2237474"/>
              <a:gd name="connsiteX80" fmla="*/ 4691075 w 12192000"/>
              <a:gd name="connsiteY80" fmla="*/ 1801389 h 2237474"/>
              <a:gd name="connsiteX81" fmla="*/ 4640313 w 12192000"/>
              <a:gd name="connsiteY81" fmla="*/ 1784307 h 2237474"/>
              <a:gd name="connsiteX82" fmla="*/ 4536503 w 12192000"/>
              <a:gd name="connsiteY82" fmla="*/ 1785334 h 2237474"/>
              <a:gd name="connsiteX83" fmla="*/ 4513724 w 12192000"/>
              <a:gd name="connsiteY83" fmla="*/ 1791996 h 2237474"/>
              <a:gd name="connsiteX84" fmla="*/ 4459810 w 12192000"/>
              <a:gd name="connsiteY84" fmla="*/ 1797886 h 2237474"/>
              <a:gd name="connsiteX85" fmla="*/ 4379064 w 12192000"/>
              <a:gd name="connsiteY85" fmla="*/ 1817177 h 2237474"/>
              <a:gd name="connsiteX86" fmla="*/ 4290981 w 12192000"/>
              <a:gd name="connsiteY86" fmla="*/ 1839677 h 2237474"/>
              <a:gd name="connsiteX87" fmla="*/ 4238372 w 12192000"/>
              <a:gd name="connsiteY87" fmla="*/ 1851480 h 2237474"/>
              <a:gd name="connsiteX88" fmla="*/ 4232517 w 12192000"/>
              <a:gd name="connsiteY88" fmla="*/ 1852567 h 2237474"/>
              <a:gd name="connsiteX89" fmla="*/ 4191732 w 12192000"/>
              <a:gd name="connsiteY89" fmla="*/ 1857328 h 2237474"/>
              <a:gd name="connsiteX90" fmla="*/ 4065532 w 12192000"/>
              <a:gd name="connsiteY90" fmla="*/ 1855477 h 2237474"/>
              <a:gd name="connsiteX91" fmla="*/ 4028460 w 12192000"/>
              <a:gd name="connsiteY91" fmla="*/ 1855137 h 2237474"/>
              <a:gd name="connsiteX92" fmla="*/ 4002267 w 12192000"/>
              <a:gd name="connsiteY92" fmla="*/ 1852352 h 2237474"/>
              <a:gd name="connsiteX93" fmla="*/ 3931396 w 12192000"/>
              <a:gd name="connsiteY93" fmla="*/ 1858915 h 2237474"/>
              <a:gd name="connsiteX94" fmla="*/ 3812162 w 12192000"/>
              <a:gd name="connsiteY94" fmla="*/ 1875501 h 2237474"/>
              <a:gd name="connsiteX95" fmla="*/ 3758105 w 12192000"/>
              <a:gd name="connsiteY95" fmla="*/ 1871856 h 2237474"/>
              <a:gd name="connsiteX96" fmla="*/ 3715896 w 12192000"/>
              <a:gd name="connsiteY96" fmla="*/ 1881552 h 2237474"/>
              <a:gd name="connsiteX97" fmla="*/ 3567259 w 12192000"/>
              <a:gd name="connsiteY97" fmla="*/ 1893482 h 2237474"/>
              <a:gd name="connsiteX98" fmla="*/ 3405770 w 12192000"/>
              <a:gd name="connsiteY98" fmla="*/ 1904591 h 2237474"/>
              <a:gd name="connsiteX99" fmla="*/ 3280097 w 12192000"/>
              <a:gd name="connsiteY99" fmla="*/ 1919610 h 2237474"/>
              <a:gd name="connsiteX100" fmla="*/ 3009910 w 12192000"/>
              <a:gd name="connsiteY100" fmla="*/ 1957866 h 2237474"/>
              <a:gd name="connsiteX101" fmla="*/ 2995934 w 12192000"/>
              <a:gd name="connsiteY101" fmla="*/ 1967085 h 2237474"/>
              <a:gd name="connsiteX102" fmla="*/ 2942858 w 12192000"/>
              <a:gd name="connsiteY102" fmla="*/ 1981367 h 2237474"/>
              <a:gd name="connsiteX103" fmla="*/ 2875436 w 12192000"/>
              <a:gd name="connsiteY103" fmla="*/ 1996977 h 2237474"/>
              <a:gd name="connsiteX104" fmla="*/ 2874892 w 12192000"/>
              <a:gd name="connsiteY104" fmla="*/ 1996085 h 2237474"/>
              <a:gd name="connsiteX105" fmla="*/ 2843662 w 12192000"/>
              <a:gd name="connsiteY105" fmla="*/ 1992498 h 2237474"/>
              <a:gd name="connsiteX106" fmla="*/ 2718916 w 12192000"/>
              <a:gd name="connsiteY106" fmla="*/ 1990867 h 2237474"/>
              <a:gd name="connsiteX107" fmla="*/ 2713522 w 12192000"/>
              <a:gd name="connsiteY107" fmla="*/ 1990173 h 2237474"/>
              <a:gd name="connsiteX108" fmla="*/ 2476147 w 12192000"/>
              <a:gd name="connsiteY108" fmla="*/ 1998305 h 2237474"/>
              <a:gd name="connsiteX109" fmla="*/ 2373568 w 12192000"/>
              <a:gd name="connsiteY109" fmla="*/ 2003219 h 2237474"/>
              <a:gd name="connsiteX110" fmla="*/ 2287219 w 12192000"/>
              <a:gd name="connsiteY110" fmla="*/ 1998750 h 2237474"/>
              <a:gd name="connsiteX111" fmla="*/ 2243069 w 12192000"/>
              <a:gd name="connsiteY111" fmla="*/ 2005321 h 2237474"/>
              <a:gd name="connsiteX112" fmla="*/ 2164831 w 12192000"/>
              <a:gd name="connsiteY112" fmla="*/ 2010143 h 2237474"/>
              <a:gd name="connsiteX113" fmla="*/ 2085228 w 12192000"/>
              <a:gd name="connsiteY113" fmla="*/ 2046431 h 2237474"/>
              <a:gd name="connsiteX114" fmla="*/ 2058061 w 12192000"/>
              <a:gd name="connsiteY114" fmla="*/ 2047942 h 2237474"/>
              <a:gd name="connsiteX115" fmla="*/ 2042244 w 12192000"/>
              <a:gd name="connsiteY115" fmla="*/ 2055560 h 2237474"/>
              <a:gd name="connsiteX116" fmla="*/ 1877728 w 12192000"/>
              <a:gd name="connsiteY116" fmla="*/ 2101004 h 2237474"/>
              <a:gd name="connsiteX117" fmla="*/ 1759056 w 12192000"/>
              <a:gd name="connsiteY117" fmla="*/ 2125608 h 2237474"/>
              <a:gd name="connsiteX118" fmla="*/ 1637948 w 12192000"/>
              <a:gd name="connsiteY118" fmla="*/ 2172597 h 2237474"/>
              <a:gd name="connsiteX119" fmla="*/ 1434549 w 12192000"/>
              <a:gd name="connsiteY119" fmla="*/ 2234522 h 2237474"/>
              <a:gd name="connsiteX120" fmla="*/ 1398481 w 12192000"/>
              <a:gd name="connsiteY120" fmla="*/ 2237074 h 2237474"/>
              <a:gd name="connsiteX121" fmla="*/ 1398407 w 12192000"/>
              <a:gd name="connsiteY121" fmla="*/ 2237095 h 2237474"/>
              <a:gd name="connsiteX122" fmla="*/ 1370962 w 12192000"/>
              <a:gd name="connsiteY122" fmla="*/ 2237474 h 2237474"/>
              <a:gd name="connsiteX123" fmla="*/ 1356367 w 12192000"/>
              <a:gd name="connsiteY123" fmla="*/ 2235089 h 2237474"/>
              <a:gd name="connsiteX124" fmla="*/ 1279765 w 12192000"/>
              <a:gd name="connsiteY124" fmla="*/ 2229639 h 2237474"/>
              <a:gd name="connsiteX125" fmla="*/ 1195347 w 12192000"/>
              <a:gd name="connsiteY125" fmla="*/ 2212354 h 2237474"/>
              <a:gd name="connsiteX126" fmla="*/ 970251 w 12192000"/>
              <a:gd name="connsiteY126" fmla="*/ 2221029 h 2237474"/>
              <a:gd name="connsiteX127" fmla="*/ 812914 w 12192000"/>
              <a:gd name="connsiteY127" fmla="*/ 2210095 h 2237474"/>
              <a:gd name="connsiteX128" fmla="*/ 776382 w 12192000"/>
              <a:gd name="connsiteY128" fmla="*/ 2204512 h 2237474"/>
              <a:gd name="connsiteX129" fmla="*/ 597225 w 12192000"/>
              <a:gd name="connsiteY129" fmla="*/ 2180999 h 2237474"/>
              <a:gd name="connsiteX130" fmla="*/ 520671 w 12192000"/>
              <a:gd name="connsiteY130" fmla="*/ 2180980 h 2237474"/>
              <a:gd name="connsiteX131" fmla="*/ 515024 w 12192000"/>
              <a:gd name="connsiteY131" fmla="*/ 2179258 h 2237474"/>
              <a:gd name="connsiteX132" fmla="*/ 413835 w 12192000"/>
              <a:gd name="connsiteY132" fmla="*/ 2156783 h 2237474"/>
              <a:gd name="connsiteX133" fmla="*/ 376513 w 12192000"/>
              <a:gd name="connsiteY133" fmla="*/ 2154014 h 2237474"/>
              <a:gd name="connsiteX134" fmla="*/ 273386 w 12192000"/>
              <a:gd name="connsiteY134" fmla="*/ 2142551 h 2237474"/>
              <a:gd name="connsiteX135" fmla="*/ 169207 w 12192000"/>
              <a:gd name="connsiteY135" fmla="*/ 2128100 h 2237474"/>
              <a:gd name="connsiteX136" fmla="*/ 77641 w 12192000"/>
              <a:gd name="connsiteY136" fmla="*/ 2126835 h 2237474"/>
              <a:gd name="connsiteX137" fmla="*/ 37645 w 12192000"/>
              <a:gd name="connsiteY137" fmla="*/ 2115401 h 2237474"/>
              <a:gd name="connsiteX138" fmla="*/ 4572 w 12192000"/>
              <a:gd name="connsiteY138" fmla="*/ 2111091 h 2237474"/>
              <a:gd name="connsiteX139" fmla="*/ 0 w 12192000"/>
              <a:gd name="connsiteY139" fmla="*/ 2110468 h 2237474"/>
              <a:gd name="connsiteX140" fmla="*/ 0 w 12192000"/>
              <a:gd name="connsiteY140"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1890686 w 12192000"/>
              <a:gd name="connsiteY3" fmla="*/ 732766 h 2237474"/>
              <a:gd name="connsiteX4" fmla="*/ 11820512 w 12192000"/>
              <a:gd name="connsiteY4" fmla="*/ 745392 h 2237474"/>
              <a:gd name="connsiteX5" fmla="*/ 11649954 w 12192000"/>
              <a:gd name="connsiteY5" fmla="*/ 749628 h 2237474"/>
              <a:gd name="connsiteX6" fmla="*/ 11560424 w 12192000"/>
              <a:gd name="connsiteY6" fmla="*/ 748017 h 2237474"/>
              <a:gd name="connsiteX7" fmla="*/ 11358455 w 12192000"/>
              <a:gd name="connsiteY7" fmla="*/ 747593 h 2237474"/>
              <a:gd name="connsiteX8" fmla="*/ 11165209 w 12192000"/>
              <a:gd name="connsiteY8" fmla="*/ 748852 h 2237474"/>
              <a:gd name="connsiteX9" fmla="*/ 11058755 w 12192000"/>
              <a:gd name="connsiteY9" fmla="*/ 749617 h 2237474"/>
              <a:gd name="connsiteX10" fmla="*/ 10846594 w 12192000"/>
              <a:gd name="connsiteY10" fmla="*/ 765069 h 2237474"/>
              <a:gd name="connsiteX11" fmla="*/ 10739478 w 12192000"/>
              <a:gd name="connsiteY11" fmla="*/ 776841 h 2237474"/>
              <a:gd name="connsiteX12" fmla="*/ 10458762 w 12192000"/>
              <a:gd name="connsiteY12" fmla="*/ 755400 h 2237474"/>
              <a:gd name="connsiteX13" fmla="*/ 10211200 w 12192000"/>
              <a:gd name="connsiteY13" fmla="*/ 767513 h 2237474"/>
              <a:gd name="connsiteX14" fmla="*/ 10167995 w 12192000"/>
              <a:gd name="connsiteY14" fmla="*/ 760843 h 2237474"/>
              <a:gd name="connsiteX15" fmla="*/ 9997044 w 12192000"/>
              <a:gd name="connsiteY15" fmla="*/ 780129 h 2237474"/>
              <a:gd name="connsiteX16" fmla="*/ 9943887 w 12192000"/>
              <a:gd name="connsiteY16" fmla="*/ 804141 h 2237474"/>
              <a:gd name="connsiteX17" fmla="*/ 9918248 w 12192000"/>
              <a:gd name="connsiteY17" fmla="*/ 816628 h 2237474"/>
              <a:gd name="connsiteX18" fmla="*/ 9767091 w 12192000"/>
              <a:gd name="connsiteY18" fmla="*/ 870550 h 2237474"/>
              <a:gd name="connsiteX19" fmla="*/ 9683005 w 12192000"/>
              <a:gd name="connsiteY19" fmla="*/ 894128 h 2237474"/>
              <a:gd name="connsiteX20" fmla="*/ 9594438 w 12192000"/>
              <a:gd name="connsiteY20" fmla="*/ 919051 h 2237474"/>
              <a:gd name="connsiteX21" fmla="*/ 9544189 w 12192000"/>
              <a:gd name="connsiteY21" fmla="*/ 938966 h 2237474"/>
              <a:gd name="connsiteX22" fmla="*/ 9500499 w 12192000"/>
              <a:gd name="connsiteY22" fmla="*/ 954680 h 2237474"/>
              <a:gd name="connsiteX23" fmla="*/ 9410017 w 12192000"/>
              <a:gd name="connsiteY23" fmla="*/ 993931 h 2237474"/>
              <a:gd name="connsiteX24" fmla="*/ 9392919 w 12192000"/>
              <a:gd name="connsiteY24" fmla="*/ 994656 h 2237474"/>
              <a:gd name="connsiteX25" fmla="*/ 9268019 w 12192000"/>
              <a:gd name="connsiteY25" fmla="*/ 1007442 h 2237474"/>
              <a:gd name="connsiteX26" fmla="*/ 9188177 w 12192000"/>
              <a:gd name="connsiteY26" fmla="*/ 1035474 h 2237474"/>
              <a:gd name="connsiteX27" fmla="*/ 9155969 w 12192000"/>
              <a:gd name="connsiteY27" fmla="*/ 1046804 h 2237474"/>
              <a:gd name="connsiteX28" fmla="*/ 9133985 w 12192000"/>
              <a:gd name="connsiteY28" fmla="*/ 1046450 h 2237474"/>
              <a:gd name="connsiteX29" fmla="*/ 9003462 w 12192000"/>
              <a:gd name="connsiteY29" fmla="*/ 1042406 h 2237474"/>
              <a:gd name="connsiteX30" fmla="*/ 8968445 w 12192000"/>
              <a:gd name="connsiteY30" fmla="*/ 1052169 h 2237474"/>
              <a:gd name="connsiteX31" fmla="*/ 8886001 w 12192000"/>
              <a:gd name="connsiteY31" fmla="*/ 1067468 h 2237474"/>
              <a:gd name="connsiteX32" fmla="*/ 8838610 w 12192000"/>
              <a:gd name="connsiteY32" fmla="*/ 1075091 h 2237474"/>
              <a:gd name="connsiteX33" fmla="*/ 8750383 w 12192000"/>
              <a:gd name="connsiteY33" fmla="*/ 1097387 h 2237474"/>
              <a:gd name="connsiteX34" fmla="*/ 8665605 w 12192000"/>
              <a:gd name="connsiteY34" fmla="*/ 1110791 h 2237474"/>
              <a:gd name="connsiteX35" fmla="*/ 8584946 w 12192000"/>
              <a:gd name="connsiteY35" fmla="*/ 1135226 h 2237474"/>
              <a:gd name="connsiteX36" fmla="*/ 8419755 w 12192000"/>
              <a:gd name="connsiteY36" fmla="*/ 1216260 h 2237474"/>
              <a:gd name="connsiteX37" fmla="*/ 8411626 w 12192000"/>
              <a:gd name="connsiteY37" fmla="*/ 1214397 h 2237474"/>
              <a:gd name="connsiteX38" fmla="*/ 8363469 w 12192000"/>
              <a:gd name="connsiteY38" fmla="*/ 1246658 h 2237474"/>
              <a:gd name="connsiteX39" fmla="*/ 8275497 w 12192000"/>
              <a:gd name="connsiteY39" fmla="*/ 1264396 h 2237474"/>
              <a:gd name="connsiteX40" fmla="*/ 8074238 w 12192000"/>
              <a:gd name="connsiteY40" fmla="*/ 1301895 h 2237474"/>
              <a:gd name="connsiteX41" fmla="*/ 7942099 w 12192000"/>
              <a:gd name="connsiteY41" fmla="*/ 1336332 h 2237474"/>
              <a:gd name="connsiteX42" fmla="*/ 7902328 w 12192000"/>
              <a:gd name="connsiteY42" fmla="*/ 1345865 h 2237474"/>
              <a:gd name="connsiteX43" fmla="*/ 7840612 w 12192000"/>
              <a:gd name="connsiteY43" fmla="*/ 1369373 h 2237474"/>
              <a:gd name="connsiteX44" fmla="*/ 7786819 w 12192000"/>
              <a:gd name="connsiteY44" fmla="*/ 1378970 h 2237474"/>
              <a:gd name="connsiteX45" fmla="*/ 7548172 w 12192000"/>
              <a:gd name="connsiteY45" fmla="*/ 1417460 h 2237474"/>
              <a:gd name="connsiteX46" fmla="*/ 7483437 w 12192000"/>
              <a:gd name="connsiteY46" fmla="*/ 1478152 h 2237474"/>
              <a:gd name="connsiteX47" fmla="*/ 7377870 w 12192000"/>
              <a:gd name="connsiteY47" fmla="*/ 1523319 h 2237474"/>
              <a:gd name="connsiteX48" fmla="*/ 7230737 w 12192000"/>
              <a:gd name="connsiteY48" fmla="*/ 1562633 h 2237474"/>
              <a:gd name="connsiteX49" fmla="*/ 7224458 w 12192000"/>
              <a:gd name="connsiteY49" fmla="*/ 1573008 h 2237474"/>
              <a:gd name="connsiteX50" fmla="*/ 7183121 w 12192000"/>
              <a:gd name="connsiteY50" fmla="*/ 1595162 h 2237474"/>
              <a:gd name="connsiteX51" fmla="*/ 7164601 w 12192000"/>
              <a:gd name="connsiteY51" fmla="*/ 1606490 h 2237474"/>
              <a:gd name="connsiteX52" fmla="*/ 6900177 w 12192000"/>
              <a:gd name="connsiteY52" fmla="*/ 1636016 h 2237474"/>
              <a:gd name="connsiteX53" fmla="*/ 6795372 w 12192000"/>
              <a:gd name="connsiteY53" fmla="*/ 1644845 h 2237474"/>
              <a:gd name="connsiteX54" fmla="*/ 6692251 w 12192000"/>
              <a:gd name="connsiteY54" fmla="*/ 1656357 h 2237474"/>
              <a:gd name="connsiteX55" fmla="*/ 6655235 w 12192000"/>
              <a:gd name="connsiteY55" fmla="*/ 1661869 h 2237474"/>
              <a:gd name="connsiteX56" fmla="*/ 6554894 w 12192000"/>
              <a:gd name="connsiteY56" fmla="*/ 1664428 h 2237474"/>
              <a:gd name="connsiteX57" fmla="*/ 6516595 w 12192000"/>
              <a:gd name="connsiteY57" fmla="*/ 1667475 h 2237474"/>
              <a:gd name="connsiteX58" fmla="*/ 6508541 w 12192000"/>
              <a:gd name="connsiteY58" fmla="*/ 1668757 h 2237474"/>
              <a:gd name="connsiteX59" fmla="*/ 6471012 w 12192000"/>
              <a:gd name="connsiteY59" fmla="*/ 1678604 h 2237474"/>
              <a:gd name="connsiteX60" fmla="*/ 6364035 w 12192000"/>
              <a:gd name="connsiteY60" fmla="*/ 1667683 h 2237474"/>
              <a:gd name="connsiteX61" fmla="*/ 6280959 w 12192000"/>
              <a:gd name="connsiteY61" fmla="*/ 1689329 h 2237474"/>
              <a:gd name="connsiteX62" fmla="*/ 6243319 w 12192000"/>
              <a:gd name="connsiteY62" fmla="*/ 1695560 h 2237474"/>
              <a:gd name="connsiteX63" fmla="*/ 6098321 w 12192000"/>
              <a:gd name="connsiteY63" fmla="*/ 1721646 h 2237474"/>
              <a:gd name="connsiteX64" fmla="*/ 5880652 w 12192000"/>
              <a:gd name="connsiteY64" fmla="*/ 1779643 h 2237474"/>
              <a:gd name="connsiteX65" fmla="*/ 5785959 w 12192000"/>
              <a:gd name="connsiteY65" fmla="*/ 1775307 h 2237474"/>
              <a:gd name="connsiteX66" fmla="*/ 5643534 w 12192000"/>
              <a:gd name="connsiteY66" fmla="*/ 1802919 h 2237474"/>
              <a:gd name="connsiteX67" fmla="*/ 5518799 w 12192000"/>
              <a:gd name="connsiteY67" fmla="*/ 1818312 h 2237474"/>
              <a:gd name="connsiteX68" fmla="*/ 5505014 w 12192000"/>
              <a:gd name="connsiteY68" fmla="*/ 1819259 h 2237474"/>
              <a:gd name="connsiteX69" fmla="*/ 5453307 w 12192000"/>
              <a:gd name="connsiteY69" fmla="*/ 1815450 h 2237474"/>
              <a:gd name="connsiteX70" fmla="*/ 5221533 w 12192000"/>
              <a:gd name="connsiteY70" fmla="*/ 1846950 h 2237474"/>
              <a:gd name="connsiteX71" fmla="*/ 5149802 w 12192000"/>
              <a:gd name="connsiteY71" fmla="*/ 1844846 h 2237474"/>
              <a:gd name="connsiteX72" fmla="*/ 5114927 w 12192000"/>
              <a:gd name="connsiteY72" fmla="*/ 1847827 h 2237474"/>
              <a:gd name="connsiteX73" fmla="*/ 5108970 w 12192000"/>
              <a:gd name="connsiteY73" fmla="*/ 1847935 h 2237474"/>
              <a:gd name="connsiteX74" fmla="*/ 5067961 w 12192000"/>
              <a:gd name="connsiteY74" fmla="*/ 1845917 h 2237474"/>
              <a:gd name="connsiteX75" fmla="*/ 5007075 w 12192000"/>
              <a:gd name="connsiteY75" fmla="*/ 1838626 h 2237474"/>
              <a:gd name="connsiteX76" fmla="*/ 4944087 w 12192000"/>
              <a:gd name="connsiteY76" fmla="*/ 1823332 h 2237474"/>
              <a:gd name="connsiteX77" fmla="*/ 4907662 w 12192000"/>
              <a:gd name="connsiteY77" fmla="*/ 1816900 h 2237474"/>
              <a:gd name="connsiteX78" fmla="*/ 4882386 w 12192000"/>
              <a:gd name="connsiteY78" fmla="*/ 1809844 h 2237474"/>
              <a:gd name="connsiteX79" fmla="*/ 4811440 w 12192000"/>
              <a:gd name="connsiteY79" fmla="*/ 1804655 h 2237474"/>
              <a:gd name="connsiteX80" fmla="*/ 4691075 w 12192000"/>
              <a:gd name="connsiteY80" fmla="*/ 1801389 h 2237474"/>
              <a:gd name="connsiteX81" fmla="*/ 4640313 w 12192000"/>
              <a:gd name="connsiteY81" fmla="*/ 1784307 h 2237474"/>
              <a:gd name="connsiteX82" fmla="*/ 4536503 w 12192000"/>
              <a:gd name="connsiteY82" fmla="*/ 1785334 h 2237474"/>
              <a:gd name="connsiteX83" fmla="*/ 4513724 w 12192000"/>
              <a:gd name="connsiteY83" fmla="*/ 1791996 h 2237474"/>
              <a:gd name="connsiteX84" fmla="*/ 4459810 w 12192000"/>
              <a:gd name="connsiteY84" fmla="*/ 1797886 h 2237474"/>
              <a:gd name="connsiteX85" fmla="*/ 4379064 w 12192000"/>
              <a:gd name="connsiteY85" fmla="*/ 1817177 h 2237474"/>
              <a:gd name="connsiteX86" fmla="*/ 4290981 w 12192000"/>
              <a:gd name="connsiteY86" fmla="*/ 1839677 h 2237474"/>
              <a:gd name="connsiteX87" fmla="*/ 4238372 w 12192000"/>
              <a:gd name="connsiteY87" fmla="*/ 1851480 h 2237474"/>
              <a:gd name="connsiteX88" fmla="*/ 4232517 w 12192000"/>
              <a:gd name="connsiteY88" fmla="*/ 1852567 h 2237474"/>
              <a:gd name="connsiteX89" fmla="*/ 4191732 w 12192000"/>
              <a:gd name="connsiteY89" fmla="*/ 1857328 h 2237474"/>
              <a:gd name="connsiteX90" fmla="*/ 4065532 w 12192000"/>
              <a:gd name="connsiteY90" fmla="*/ 1855477 h 2237474"/>
              <a:gd name="connsiteX91" fmla="*/ 4028460 w 12192000"/>
              <a:gd name="connsiteY91" fmla="*/ 1855137 h 2237474"/>
              <a:gd name="connsiteX92" fmla="*/ 4002267 w 12192000"/>
              <a:gd name="connsiteY92" fmla="*/ 1852352 h 2237474"/>
              <a:gd name="connsiteX93" fmla="*/ 3931396 w 12192000"/>
              <a:gd name="connsiteY93" fmla="*/ 1858915 h 2237474"/>
              <a:gd name="connsiteX94" fmla="*/ 3812162 w 12192000"/>
              <a:gd name="connsiteY94" fmla="*/ 1875501 h 2237474"/>
              <a:gd name="connsiteX95" fmla="*/ 3758105 w 12192000"/>
              <a:gd name="connsiteY95" fmla="*/ 1871856 h 2237474"/>
              <a:gd name="connsiteX96" fmla="*/ 3715896 w 12192000"/>
              <a:gd name="connsiteY96" fmla="*/ 1881552 h 2237474"/>
              <a:gd name="connsiteX97" fmla="*/ 3567259 w 12192000"/>
              <a:gd name="connsiteY97" fmla="*/ 1893482 h 2237474"/>
              <a:gd name="connsiteX98" fmla="*/ 3405770 w 12192000"/>
              <a:gd name="connsiteY98" fmla="*/ 1904591 h 2237474"/>
              <a:gd name="connsiteX99" fmla="*/ 3280097 w 12192000"/>
              <a:gd name="connsiteY99" fmla="*/ 1919610 h 2237474"/>
              <a:gd name="connsiteX100" fmla="*/ 3009910 w 12192000"/>
              <a:gd name="connsiteY100" fmla="*/ 1957866 h 2237474"/>
              <a:gd name="connsiteX101" fmla="*/ 2995934 w 12192000"/>
              <a:gd name="connsiteY101" fmla="*/ 1967085 h 2237474"/>
              <a:gd name="connsiteX102" fmla="*/ 2942858 w 12192000"/>
              <a:gd name="connsiteY102" fmla="*/ 1981367 h 2237474"/>
              <a:gd name="connsiteX103" fmla="*/ 2875436 w 12192000"/>
              <a:gd name="connsiteY103" fmla="*/ 1996977 h 2237474"/>
              <a:gd name="connsiteX104" fmla="*/ 2874892 w 12192000"/>
              <a:gd name="connsiteY104" fmla="*/ 1996085 h 2237474"/>
              <a:gd name="connsiteX105" fmla="*/ 2843662 w 12192000"/>
              <a:gd name="connsiteY105" fmla="*/ 1992498 h 2237474"/>
              <a:gd name="connsiteX106" fmla="*/ 2718916 w 12192000"/>
              <a:gd name="connsiteY106" fmla="*/ 1990867 h 2237474"/>
              <a:gd name="connsiteX107" fmla="*/ 2713522 w 12192000"/>
              <a:gd name="connsiteY107" fmla="*/ 1990173 h 2237474"/>
              <a:gd name="connsiteX108" fmla="*/ 2476147 w 12192000"/>
              <a:gd name="connsiteY108" fmla="*/ 1998305 h 2237474"/>
              <a:gd name="connsiteX109" fmla="*/ 2373568 w 12192000"/>
              <a:gd name="connsiteY109" fmla="*/ 2003219 h 2237474"/>
              <a:gd name="connsiteX110" fmla="*/ 2287219 w 12192000"/>
              <a:gd name="connsiteY110" fmla="*/ 1998750 h 2237474"/>
              <a:gd name="connsiteX111" fmla="*/ 2243069 w 12192000"/>
              <a:gd name="connsiteY111" fmla="*/ 2005321 h 2237474"/>
              <a:gd name="connsiteX112" fmla="*/ 2164831 w 12192000"/>
              <a:gd name="connsiteY112" fmla="*/ 2010143 h 2237474"/>
              <a:gd name="connsiteX113" fmla="*/ 2085228 w 12192000"/>
              <a:gd name="connsiteY113" fmla="*/ 2046431 h 2237474"/>
              <a:gd name="connsiteX114" fmla="*/ 2058061 w 12192000"/>
              <a:gd name="connsiteY114" fmla="*/ 2047942 h 2237474"/>
              <a:gd name="connsiteX115" fmla="*/ 2042244 w 12192000"/>
              <a:gd name="connsiteY115" fmla="*/ 2055560 h 2237474"/>
              <a:gd name="connsiteX116" fmla="*/ 1877728 w 12192000"/>
              <a:gd name="connsiteY116" fmla="*/ 2101004 h 2237474"/>
              <a:gd name="connsiteX117" fmla="*/ 1759056 w 12192000"/>
              <a:gd name="connsiteY117" fmla="*/ 2125608 h 2237474"/>
              <a:gd name="connsiteX118" fmla="*/ 1637948 w 12192000"/>
              <a:gd name="connsiteY118" fmla="*/ 2172597 h 2237474"/>
              <a:gd name="connsiteX119" fmla="*/ 1434549 w 12192000"/>
              <a:gd name="connsiteY119" fmla="*/ 2234522 h 2237474"/>
              <a:gd name="connsiteX120" fmla="*/ 1398481 w 12192000"/>
              <a:gd name="connsiteY120" fmla="*/ 2237074 h 2237474"/>
              <a:gd name="connsiteX121" fmla="*/ 1398407 w 12192000"/>
              <a:gd name="connsiteY121" fmla="*/ 2237095 h 2237474"/>
              <a:gd name="connsiteX122" fmla="*/ 1370962 w 12192000"/>
              <a:gd name="connsiteY122" fmla="*/ 2237474 h 2237474"/>
              <a:gd name="connsiteX123" fmla="*/ 1356367 w 12192000"/>
              <a:gd name="connsiteY123" fmla="*/ 2235089 h 2237474"/>
              <a:gd name="connsiteX124" fmla="*/ 1279765 w 12192000"/>
              <a:gd name="connsiteY124" fmla="*/ 2229639 h 2237474"/>
              <a:gd name="connsiteX125" fmla="*/ 1195347 w 12192000"/>
              <a:gd name="connsiteY125" fmla="*/ 2212354 h 2237474"/>
              <a:gd name="connsiteX126" fmla="*/ 970251 w 12192000"/>
              <a:gd name="connsiteY126" fmla="*/ 2221029 h 2237474"/>
              <a:gd name="connsiteX127" fmla="*/ 812914 w 12192000"/>
              <a:gd name="connsiteY127" fmla="*/ 2210095 h 2237474"/>
              <a:gd name="connsiteX128" fmla="*/ 776382 w 12192000"/>
              <a:gd name="connsiteY128" fmla="*/ 2204512 h 2237474"/>
              <a:gd name="connsiteX129" fmla="*/ 597225 w 12192000"/>
              <a:gd name="connsiteY129" fmla="*/ 2180999 h 2237474"/>
              <a:gd name="connsiteX130" fmla="*/ 520671 w 12192000"/>
              <a:gd name="connsiteY130" fmla="*/ 2180980 h 2237474"/>
              <a:gd name="connsiteX131" fmla="*/ 515024 w 12192000"/>
              <a:gd name="connsiteY131" fmla="*/ 2179258 h 2237474"/>
              <a:gd name="connsiteX132" fmla="*/ 413835 w 12192000"/>
              <a:gd name="connsiteY132" fmla="*/ 2156783 h 2237474"/>
              <a:gd name="connsiteX133" fmla="*/ 376513 w 12192000"/>
              <a:gd name="connsiteY133" fmla="*/ 2154014 h 2237474"/>
              <a:gd name="connsiteX134" fmla="*/ 273386 w 12192000"/>
              <a:gd name="connsiteY134" fmla="*/ 2142551 h 2237474"/>
              <a:gd name="connsiteX135" fmla="*/ 169207 w 12192000"/>
              <a:gd name="connsiteY135" fmla="*/ 2128100 h 2237474"/>
              <a:gd name="connsiteX136" fmla="*/ 77641 w 12192000"/>
              <a:gd name="connsiteY136" fmla="*/ 2126835 h 2237474"/>
              <a:gd name="connsiteX137" fmla="*/ 37645 w 12192000"/>
              <a:gd name="connsiteY137" fmla="*/ 2115401 h 2237474"/>
              <a:gd name="connsiteX138" fmla="*/ 4572 w 12192000"/>
              <a:gd name="connsiteY138" fmla="*/ 2111091 h 2237474"/>
              <a:gd name="connsiteX139" fmla="*/ 0 w 12192000"/>
              <a:gd name="connsiteY139" fmla="*/ 2110468 h 2237474"/>
              <a:gd name="connsiteX140" fmla="*/ 0 w 12192000"/>
              <a:gd name="connsiteY140"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1890686 w 12192000"/>
              <a:gd name="connsiteY3" fmla="*/ 732766 h 2237474"/>
              <a:gd name="connsiteX4" fmla="*/ 11820512 w 12192000"/>
              <a:gd name="connsiteY4" fmla="*/ 745392 h 2237474"/>
              <a:gd name="connsiteX5" fmla="*/ 11649954 w 12192000"/>
              <a:gd name="connsiteY5" fmla="*/ 749628 h 2237474"/>
              <a:gd name="connsiteX6" fmla="*/ 11560424 w 12192000"/>
              <a:gd name="connsiteY6" fmla="*/ 748017 h 2237474"/>
              <a:gd name="connsiteX7" fmla="*/ 11358455 w 12192000"/>
              <a:gd name="connsiteY7" fmla="*/ 747593 h 2237474"/>
              <a:gd name="connsiteX8" fmla="*/ 11165209 w 12192000"/>
              <a:gd name="connsiteY8" fmla="*/ 748852 h 2237474"/>
              <a:gd name="connsiteX9" fmla="*/ 11058755 w 12192000"/>
              <a:gd name="connsiteY9" fmla="*/ 749617 h 2237474"/>
              <a:gd name="connsiteX10" fmla="*/ 10846594 w 12192000"/>
              <a:gd name="connsiteY10" fmla="*/ 765069 h 2237474"/>
              <a:gd name="connsiteX11" fmla="*/ 10739478 w 12192000"/>
              <a:gd name="connsiteY11" fmla="*/ 776841 h 2237474"/>
              <a:gd name="connsiteX12" fmla="*/ 10458762 w 12192000"/>
              <a:gd name="connsiteY12" fmla="*/ 755400 h 2237474"/>
              <a:gd name="connsiteX13" fmla="*/ 10211200 w 12192000"/>
              <a:gd name="connsiteY13" fmla="*/ 767513 h 2237474"/>
              <a:gd name="connsiteX14" fmla="*/ 10167995 w 12192000"/>
              <a:gd name="connsiteY14" fmla="*/ 760843 h 2237474"/>
              <a:gd name="connsiteX15" fmla="*/ 9997044 w 12192000"/>
              <a:gd name="connsiteY15" fmla="*/ 780129 h 2237474"/>
              <a:gd name="connsiteX16" fmla="*/ 9943887 w 12192000"/>
              <a:gd name="connsiteY16" fmla="*/ 804141 h 2237474"/>
              <a:gd name="connsiteX17" fmla="*/ 9918248 w 12192000"/>
              <a:gd name="connsiteY17" fmla="*/ 816628 h 2237474"/>
              <a:gd name="connsiteX18" fmla="*/ 9767091 w 12192000"/>
              <a:gd name="connsiteY18" fmla="*/ 870550 h 2237474"/>
              <a:gd name="connsiteX19" fmla="*/ 9683005 w 12192000"/>
              <a:gd name="connsiteY19" fmla="*/ 894128 h 2237474"/>
              <a:gd name="connsiteX20" fmla="*/ 9594438 w 12192000"/>
              <a:gd name="connsiteY20" fmla="*/ 919051 h 2237474"/>
              <a:gd name="connsiteX21" fmla="*/ 9544189 w 12192000"/>
              <a:gd name="connsiteY21" fmla="*/ 938966 h 2237474"/>
              <a:gd name="connsiteX22" fmla="*/ 9500499 w 12192000"/>
              <a:gd name="connsiteY22" fmla="*/ 954680 h 2237474"/>
              <a:gd name="connsiteX23" fmla="*/ 9410017 w 12192000"/>
              <a:gd name="connsiteY23" fmla="*/ 993931 h 2237474"/>
              <a:gd name="connsiteX24" fmla="*/ 9392919 w 12192000"/>
              <a:gd name="connsiteY24" fmla="*/ 994656 h 2237474"/>
              <a:gd name="connsiteX25" fmla="*/ 9268019 w 12192000"/>
              <a:gd name="connsiteY25" fmla="*/ 1007442 h 2237474"/>
              <a:gd name="connsiteX26" fmla="*/ 9188177 w 12192000"/>
              <a:gd name="connsiteY26" fmla="*/ 1035474 h 2237474"/>
              <a:gd name="connsiteX27" fmla="*/ 9155969 w 12192000"/>
              <a:gd name="connsiteY27" fmla="*/ 1046804 h 2237474"/>
              <a:gd name="connsiteX28" fmla="*/ 9133985 w 12192000"/>
              <a:gd name="connsiteY28" fmla="*/ 1046450 h 2237474"/>
              <a:gd name="connsiteX29" fmla="*/ 9003462 w 12192000"/>
              <a:gd name="connsiteY29" fmla="*/ 1042406 h 2237474"/>
              <a:gd name="connsiteX30" fmla="*/ 8968445 w 12192000"/>
              <a:gd name="connsiteY30" fmla="*/ 1052169 h 2237474"/>
              <a:gd name="connsiteX31" fmla="*/ 8886001 w 12192000"/>
              <a:gd name="connsiteY31" fmla="*/ 1067468 h 2237474"/>
              <a:gd name="connsiteX32" fmla="*/ 8838610 w 12192000"/>
              <a:gd name="connsiteY32" fmla="*/ 1075091 h 2237474"/>
              <a:gd name="connsiteX33" fmla="*/ 8750383 w 12192000"/>
              <a:gd name="connsiteY33" fmla="*/ 1097387 h 2237474"/>
              <a:gd name="connsiteX34" fmla="*/ 8665605 w 12192000"/>
              <a:gd name="connsiteY34" fmla="*/ 1110791 h 2237474"/>
              <a:gd name="connsiteX35" fmla="*/ 8584946 w 12192000"/>
              <a:gd name="connsiteY35" fmla="*/ 1135226 h 2237474"/>
              <a:gd name="connsiteX36" fmla="*/ 8419755 w 12192000"/>
              <a:gd name="connsiteY36" fmla="*/ 1216260 h 2237474"/>
              <a:gd name="connsiteX37" fmla="*/ 8411626 w 12192000"/>
              <a:gd name="connsiteY37" fmla="*/ 1214397 h 2237474"/>
              <a:gd name="connsiteX38" fmla="*/ 8363469 w 12192000"/>
              <a:gd name="connsiteY38" fmla="*/ 1246658 h 2237474"/>
              <a:gd name="connsiteX39" fmla="*/ 8275497 w 12192000"/>
              <a:gd name="connsiteY39" fmla="*/ 1264396 h 2237474"/>
              <a:gd name="connsiteX40" fmla="*/ 8074238 w 12192000"/>
              <a:gd name="connsiteY40" fmla="*/ 1301895 h 2237474"/>
              <a:gd name="connsiteX41" fmla="*/ 7942099 w 12192000"/>
              <a:gd name="connsiteY41" fmla="*/ 1336332 h 2237474"/>
              <a:gd name="connsiteX42" fmla="*/ 7902328 w 12192000"/>
              <a:gd name="connsiteY42" fmla="*/ 1345865 h 2237474"/>
              <a:gd name="connsiteX43" fmla="*/ 7840612 w 12192000"/>
              <a:gd name="connsiteY43" fmla="*/ 1369373 h 2237474"/>
              <a:gd name="connsiteX44" fmla="*/ 7786819 w 12192000"/>
              <a:gd name="connsiteY44" fmla="*/ 1378970 h 2237474"/>
              <a:gd name="connsiteX45" fmla="*/ 7548172 w 12192000"/>
              <a:gd name="connsiteY45" fmla="*/ 1417460 h 2237474"/>
              <a:gd name="connsiteX46" fmla="*/ 7483437 w 12192000"/>
              <a:gd name="connsiteY46" fmla="*/ 1478152 h 2237474"/>
              <a:gd name="connsiteX47" fmla="*/ 7377870 w 12192000"/>
              <a:gd name="connsiteY47" fmla="*/ 1523319 h 2237474"/>
              <a:gd name="connsiteX48" fmla="*/ 7230737 w 12192000"/>
              <a:gd name="connsiteY48" fmla="*/ 1562633 h 2237474"/>
              <a:gd name="connsiteX49" fmla="*/ 7224458 w 12192000"/>
              <a:gd name="connsiteY49" fmla="*/ 1573008 h 2237474"/>
              <a:gd name="connsiteX50" fmla="*/ 7183121 w 12192000"/>
              <a:gd name="connsiteY50" fmla="*/ 1595162 h 2237474"/>
              <a:gd name="connsiteX51" fmla="*/ 7164601 w 12192000"/>
              <a:gd name="connsiteY51" fmla="*/ 1606490 h 2237474"/>
              <a:gd name="connsiteX52" fmla="*/ 6900177 w 12192000"/>
              <a:gd name="connsiteY52" fmla="*/ 1636016 h 2237474"/>
              <a:gd name="connsiteX53" fmla="*/ 6795372 w 12192000"/>
              <a:gd name="connsiteY53" fmla="*/ 1644845 h 2237474"/>
              <a:gd name="connsiteX54" fmla="*/ 6692251 w 12192000"/>
              <a:gd name="connsiteY54" fmla="*/ 1656357 h 2237474"/>
              <a:gd name="connsiteX55" fmla="*/ 6655235 w 12192000"/>
              <a:gd name="connsiteY55" fmla="*/ 1661869 h 2237474"/>
              <a:gd name="connsiteX56" fmla="*/ 6554894 w 12192000"/>
              <a:gd name="connsiteY56" fmla="*/ 1664428 h 2237474"/>
              <a:gd name="connsiteX57" fmla="*/ 6516595 w 12192000"/>
              <a:gd name="connsiteY57" fmla="*/ 1667475 h 2237474"/>
              <a:gd name="connsiteX58" fmla="*/ 6508541 w 12192000"/>
              <a:gd name="connsiteY58" fmla="*/ 1668757 h 2237474"/>
              <a:gd name="connsiteX59" fmla="*/ 6471012 w 12192000"/>
              <a:gd name="connsiteY59" fmla="*/ 1678604 h 2237474"/>
              <a:gd name="connsiteX60" fmla="*/ 6364035 w 12192000"/>
              <a:gd name="connsiteY60" fmla="*/ 1667683 h 2237474"/>
              <a:gd name="connsiteX61" fmla="*/ 6280959 w 12192000"/>
              <a:gd name="connsiteY61" fmla="*/ 1689329 h 2237474"/>
              <a:gd name="connsiteX62" fmla="*/ 6243319 w 12192000"/>
              <a:gd name="connsiteY62" fmla="*/ 1695560 h 2237474"/>
              <a:gd name="connsiteX63" fmla="*/ 6098321 w 12192000"/>
              <a:gd name="connsiteY63" fmla="*/ 1721646 h 2237474"/>
              <a:gd name="connsiteX64" fmla="*/ 5880652 w 12192000"/>
              <a:gd name="connsiteY64" fmla="*/ 1779643 h 2237474"/>
              <a:gd name="connsiteX65" fmla="*/ 5785959 w 12192000"/>
              <a:gd name="connsiteY65" fmla="*/ 1775307 h 2237474"/>
              <a:gd name="connsiteX66" fmla="*/ 5643534 w 12192000"/>
              <a:gd name="connsiteY66" fmla="*/ 1802919 h 2237474"/>
              <a:gd name="connsiteX67" fmla="*/ 5518799 w 12192000"/>
              <a:gd name="connsiteY67" fmla="*/ 1818312 h 2237474"/>
              <a:gd name="connsiteX68" fmla="*/ 5505014 w 12192000"/>
              <a:gd name="connsiteY68" fmla="*/ 1819259 h 2237474"/>
              <a:gd name="connsiteX69" fmla="*/ 5453307 w 12192000"/>
              <a:gd name="connsiteY69" fmla="*/ 1815450 h 2237474"/>
              <a:gd name="connsiteX70" fmla="*/ 5221533 w 12192000"/>
              <a:gd name="connsiteY70" fmla="*/ 1846950 h 2237474"/>
              <a:gd name="connsiteX71" fmla="*/ 5149802 w 12192000"/>
              <a:gd name="connsiteY71" fmla="*/ 1844846 h 2237474"/>
              <a:gd name="connsiteX72" fmla="*/ 5114927 w 12192000"/>
              <a:gd name="connsiteY72" fmla="*/ 1847827 h 2237474"/>
              <a:gd name="connsiteX73" fmla="*/ 5108970 w 12192000"/>
              <a:gd name="connsiteY73" fmla="*/ 1847935 h 2237474"/>
              <a:gd name="connsiteX74" fmla="*/ 5067961 w 12192000"/>
              <a:gd name="connsiteY74" fmla="*/ 1845917 h 2237474"/>
              <a:gd name="connsiteX75" fmla="*/ 5007075 w 12192000"/>
              <a:gd name="connsiteY75" fmla="*/ 1838626 h 2237474"/>
              <a:gd name="connsiteX76" fmla="*/ 4944087 w 12192000"/>
              <a:gd name="connsiteY76" fmla="*/ 1823332 h 2237474"/>
              <a:gd name="connsiteX77" fmla="*/ 4907662 w 12192000"/>
              <a:gd name="connsiteY77" fmla="*/ 1816900 h 2237474"/>
              <a:gd name="connsiteX78" fmla="*/ 4882386 w 12192000"/>
              <a:gd name="connsiteY78" fmla="*/ 1809844 h 2237474"/>
              <a:gd name="connsiteX79" fmla="*/ 4811440 w 12192000"/>
              <a:gd name="connsiteY79" fmla="*/ 1804655 h 2237474"/>
              <a:gd name="connsiteX80" fmla="*/ 4691075 w 12192000"/>
              <a:gd name="connsiteY80" fmla="*/ 1801389 h 2237474"/>
              <a:gd name="connsiteX81" fmla="*/ 4640313 w 12192000"/>
              <a:gd name="connsiteY81" fmla="*/ 1784307 h 2237474"/>
              <a:gd name="connsiteX82" fmla="*/ 4536503 w 12192000"/>
              <a:gd name="connsiteY82" fmla="*/ 1785334 h 2237474"/>
              <a:gd name="connsiteX83" fmla="*/ 4513724 w 12192000"/>
              <a:gd name="connsiteY83" fmla="*/ 1791996 h 2237474"/>
              <a:gd name="connsiteX84" fmla="*/ 4459810 w 12192000"/>
              <a:gd name="connsiteY84" fmla="*/ 1797886 h 2237474"/>
              <a:gd name="connsiteX85" fmla="*/ 4379064 w 12192000"/>
              <a:gd name="connsiteY85" fmla="*/ 1817177 h 2237474"/>
              <a:gd name="connsiteX86" fmla="*/ 4290981 w 12192000"/>
              <a:gd name="connsiteY86" fmla="*/ 1839677 h 2237474"/>
              <a:gd name="connsiteX87" fmla="*/ 4238372 w 12192000"/>
              <a:gd name="connsiteY87" fmla="*/ 1851480 h 2237474"/>
              <a:gd name="connsiteX88" fmla="*/ 4232517 w 12192000"/>
              <a:gd name="connsiteY88" fmla="*/ 1852567 h 2237474"/>
              <a:gd name="connsiteX89" fmla="*/ 4191732 w 12192000"/>
              <a:gd name="connsiteY89" fmla="*/ 1857328 h 2237474"/>
              <a:gd name="connsiteX90" fmla="*/ 4065532 w 12192000"/>
              <a:gd name="connsiteY90" fmla="*/ 1855477 h 2237474"/>
              <a:gd name="connsiteX91" fmla="*/ 4028460 w 12192000"/>
              <a:gd name="connsiteY91" fmla="*/ 1855137 h 2237474"/>
              <a:gd name="connsiteX92" fmla="*/ 4002267 w 12192000"/>
              <a:gd name="connsiteY92" fmla="*/ 1852352 h 2237474"/>
              <a:gd name="connsiteX93" fmla="*/ 3931396 w 12192000"/>
              <a:gd name="connsiteY93" fmla="*/ 1858915 h 2237474"/>
              <a:gd name="connsiteX94" fmla="*/ 3812162 w 12192000"/>
              <a:gd name="connsiteY94" fmla="*/ 1875501 h 2237474"/>
              <a:gd name="connsiteX95" fmla="*/ 3758105 w 12192000"/>
              <a:gd name="connsiteY95" fmla="*/ 1871856 h 2237474"/>
              <a:gd name="connsiteX96" fmla="*/ 3567259 w 12192000"/>
              <a:gd name="connsiteY96" fmla="*/ 1893482 h 2237474"/>
              <a:gd name="connsiteX97" fmla="*/ 3405770 w 12192000"/>
              <a:gd name="connsiteY97" fmla="*/ 1904591 h 2237474"/>
              <a:gd name="connsiteX98" fmla="*/ 3280097 w 12192000"/>
              <a:gd name="connsiteY98" fmla="*/ 1919610 h 2237474"/>
              <a:gd name="connsiteX99" fmla="*/ 3009910 w 12192000"/>
              <a:gd name="connsiteY99" fmla="*/ 1957866 h 2237474"/>
              <a:gd name="connsiteX100" fmla="*/ 2995934 w 12192000"/>
              <a:gd name="connsiteY100" fmla="*/ 1967085 h 2237474"/>
              <a:gd name="connsiteX101" fmla="*/ 2942858 w 12192000"/>
              <a:gd name="connsiteY101" fmla="*/ 1981367 h 2237474"/>
              <a:gd name="connsiteX102" fmla="*/ 2875436 w 12192000"/>
              <a:gd name="connsiteY102" fmla="*/ 1996977 h 2237474"/>
              <a:gd name="connsiteX103" fmla="*/ 2874892 w 12192000"/>
              <a:gd name="connsiteY103" fmla="*/ 1996085 h 2237474"/>
              <a:gd name="connsiteX104" fmla="*/ 2843662 w 12192000"/>
              <a:gd name="connsiteY104" fmla="*/ 1992498 h 2237474"/>
              <a:gd name="connsiteX105" fmla="*/ 2718916 w 12192000"/>
              <a:gd name="connsiteY105" fmla="*/ 1990867 h 2237474"/>
              <a:gd name="connsiteX106" fmla="*/ 2713522 w 12192000"/>
              <a:gd name="connsiteY106" fmla="*/ 1990173 h 2237474"/>
              <a:gd name="connsiteX107" fmla="*/ 2476147 w 12192000"/>
              <a:gd name="connsiteY107" fmla="*/ 1998305 h 2237474"/>
              <a:gd name="connsiteX108" fmla="*/ 2373568 w 12192000"/>
              <a:gd name="connsiteY108" fmla="*/ 2003219 h 2237474"/>
              <a:gd name="connsiteX109" fmla="*/ 2287219 w 12192000"/>
              <a:gd name="connsiteY109" fmla="*/ 1998750 h 2237474"/>
              <a:gd name="connsiteX110" fmla="*/ 2243069 w 12192000"/>
              <a:gd name="connsiteY110" fmla="*/ 2005321 h 2237474"/>
              <a:gd name="connsiteX111" fmla="*/ 2164831 w 12192000"/>
              <a:gd name="connsiteY111" fmla="*/ 2010143 h 2237474"/>
              <a:gd name="connsiteX112" fmla="*/ 2085228 w 12192000"/>
              <a:gd name="connsiteY112" fmla="*/ 2046431 h 2237474"/>
              <a:gd name="connsiteX113" fmla="*/ 2058061 w 12192000"/>
              <a:gd name="connsiteY113" fmla="*/ 2047942 h 2237474"/>
              <a:gd name="connsiteX114" fmla="*/ 2042244 w 12192000"/>
              <a:gd name="connsiteY114" fmla="*/ 2055560 h 2237474"/>
              <a:gd name="connsiteX115" fmla="*/ 1877728 w 12192000"/>
              <a:gd name="connsiteY115" fmla="*/ 2101004 h 2237474"/>
              <a:gd name="connsiteX116" fmla="*/ 1759056 w 12192000"/>
              <a:gd name="connsiteY116" fmla="*/ 2125608 h 2237474"/>
              <a:gd name="connsiteX117" fmla="*/ 1637948 w 12192000"/>
              <a:gd name="connsiteY117" fmla="*/ 2172597 h 2237474"/>
              <a:gd name="connsiteX118" fmla="*/ 1434549 w 12192000"/>
              <a:gd name="connsiteY118" fmla="*/ 2234522 h 2237474"/>
              <a:gd name="connsiteX119" fmla="*/ 1398481 w 12192000"/>
              <a:gd name="connsiteY119" fmla="*/ 2237074 h 2237474"/>
              <a:gd name="connsiteX120" fmla="*/ 1398407 w 12192000"/>
              <a:gd name="connsiteY120" fmla="*/ 2237095 h 2237474"/>
              <a:gd name="connsiteX121" fmla="*/ 1370962 w 12192000"/>
              <a:gd name="connsiteY121" fmla="*/ 2237474 h 2237474"/>
              <a:gd name="connsiteX122" fmla="*/ 1356367 w 12192000"/>
              <a:gd name="connsiteY122" fmla="*/ 2235089 h 2237474"/>
              <a:gd name="connsiteX123" fmla="*/ 1279765 w 12192000"/>
              <a:gd name="connsiteY123" fmla="*/ 2229639 h 2237474"/>
              <a:gd name="connsiteX124" fmla="*/ 1195347 w 12192000"/>
              <a:gd name="connsiteY124" fmla="*/ 2212354 h 2237474"/>
              <a:gd name="connsiteX125" fmla="*/ 970251 w 12192000"/>
              <a:gd name="connsiteY125" fmla="*/ 2221029 h 2237474"/>
              <a:gd name="connsiteX126" fmla="*/ 812914 w 12192000"/>
              <a:gd name="connsiteY126" fmla="*/ 2210095 h 2237474"/>
              <a:gd name="connsiteX127" fmla="*/ 776382 w 12192000"/>
              <a:gd name="connsiteY127" fmla="*/ 2204512 h 2237474"/>
              <a:gd name="connsiteX128" fmla="*/ 597225 w 12192000"/>
              <a:gd name="connsiteY128" fmla="*/ 2180999 h 2237474"/>
              <a:gd name="connsiteX129" fmla="*/ 520671 w 12192000"/>
              <a:gd name="connsiteY129" fmla="*/ 2180980 h 2237474"/>
              <a:gd name="connsiteX130" fmla="*/ 515024 w 12192000"/>
              <a:gd name="connsiteY130" fmla="*/ 2179258 h 2237474"/>
              <a:gd name="connsiteX131" fmla="*/ 413835 w 12192000"/>
              <a:gd name="connsiteY131" fmla="*/ 2156783 h 2237474"/>
              <a:gd name="connsiteX132" fmla="*/ 376513 w 12192000"/>
              <a:gd name="connsiteY132" fmla="*/ 2154014 h 2237474"/>
              <a:gd name="connsiteX133" fmla="*/ 273386 w 12192000"/>
              <a:gd name="connsiteY133" fmla="*/ 2142551 h 2237474"/>
              <a:gd name="connsiteX134" fmla="*/ 169207 w 12192000"/>
              <a:gd name="connsiteY134" fmla="*/ 2128100 h 2237474"/>
              <a:gd name="connsiteX135" fmla="*/ 77641 w 12192000"/>
              <a:gd name="connsiteY135" fmla="*/ 2126835 h 2237474"/>
              <a:gd name="connsiteX136" fmla="*/ 37645 w 12192000"/>
              <a:gd name="connsiteY136" fmla="*/ 2115401 h 2237474"/>
              <a:gd name="connsiteX137" fmla="*/ 4572 w 12192000"/>
              <a:gd name="connsiteY137" fmla="*/ 2111091 h 2237474"/>
              <a:gd name="connsiteX138" fmla="*/ 0 w 12192000"/>
              <a:gd name="connsiteY138" fmla="*/ 2110468 h 2237474"/>
              <a:gd name="connsiteX139" fmla="*/ 0 w 12192000"/>
              <a:gd name="connsiteY139"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1890686 w 12192000"/>
              <a:gd name="connsiteY3" fmla="*/ 732766 h 2237474"/>
              <a:gd name="connsiteX4" fmla="*/ 11820512 w 12192000"/>
              <a:gd name="connsiteY4" fmla="*/ 745392 h 2237474"/>
              <a:gd name="connsiteX5" fmla="*/ 11649954 w 12192000"/>
              <a:gd name="connsiteY5" fmla="*/ 749628 h 2237474"/>
              <a:gd name="connsiteX6" fmla="*/ 11560424 w 12192000"/>
              <a:gd name="connsiteY6" fmla="*/ 748017 h 2237474"/>
              <a:gd name="connsiteX7" fmla="*/ 11358455 w 12192000"/>
              <a:gd name="connsiteY7" fmla="*/ 747593 h 2237474"/>
              <a:gd name="connsiteX8" fmla="*/ 11165209 w 12192000"/>
              <a:gd name="connsiteY8" fmla="*/ 748852 h 2237474"/>
              <a:gd name="connsiteX9" fmla="*/ 11058755 w 12192000"/>
              <a:gd name="connsiteY9" fmla="*/ 749617 h 2237474"/>
              <a:gd name="connsiteX10" fmla="*/ 10846594 w 12192000"/>
              <a:gd name="connsiteY10" fmla="*/ 765069 h 2237474"/>
              <a:gd name="connsiteX11" fmla="*/ 10739478 w 12192000"/>
              <a:gd name="connsiteY11" fmla="*/ 776841 h 2237474"/>
              <a:gd name="connsiteX12" fmla="*/ 10458762 w 12192000"/>
              <a:gd name="connsiteY12" fmla="*/ 755400 h 2237474"/>
              <a:gd name="connsiteX13" fmla="*/ 10211200 w 12192000"/>
              <a:gd name="connsiteY13" fmla="*/ 767513 h 2237474"/>
              <a:gd name="connsiteX14" fmla="*/ 10167995 w 12192000"/>
              <a:gd name="connsiteY14" fmla="*/ 760843 h 2237474"/>
              <a:gd name="connsiteX15" fmla="*/ 9997044 w 12192000"/>
              <a:gd name="connsiteY15" fmla="*/ 780129 h 2237474"/>
              <a:gd name="connsiteX16" fmla="*/ 9943887 w 12192000"/>
              <a:gd name="connsiteY16" fmla="*/ 804141 h 2237474"/>
              <a:gd name="connsiteX17" fmla="*/ 9918248 w 12192000"/>
              <a:gd name="connsiteY17" fmla="*/ 816628 h 2237474"/>
              <a:gd name="connsiteX18" fmla="*/ 9767091 w 12192000"/>
              <a:gd name="connsiteY18" fmla="*/ 870550 h 2237474"/>
              <a:gd name="connsiteX19" fmla="*/ 9683005 w 12192000"/>
              <a:gd name="connsiteY19" fmla="*/ 894128 h 2237474"/>
              <a:gd name="connsiteX20" fmla="*/ 9594438 w 12192000"/>
              <a:gd name="connsiteY20" fmla="*/ 919051 h 2237474"/>
              <a:gd name="connsiteX21" fmla="*/ 9544189 w 12192000"/>
              <a:gd name="connsiteY21" fmla="*/ 938966 h 2237474"/>
              <a:gd name="connsiteX22" fmla="*/ 9500499 w 12192000"/>
              <a:gd name="connsiteY22" fmla="*/ 954680 h 2237474"/>
              <a:gd name="connsiteX23" fmla="*/ 9410017 w 12192000"/>
              <a:gd name="connsiteY23" fmla="*/ 993931 h 2237474"/>
              <a:gd name="connsiteX24" fmla="*/ 9392919 w 12192000"/>
              <a:gd name="connsiteY24" fmla="*/ 994656 h 2237474"/>
              <a:gd name="connsiteX25" fmla="*/ 9268019 w 12192000"/>
              <a:gd name="connsiteY25" fmla="*/ 1007442 h 2237474"/>
              <a:gd name="connsiteX26" fmla="*/ 9188177 w 12192000"/>
              <a:gd name="connsiteY26" fmla="*/ 1035474 h 2237474"/>
              <a:gd name="connsiteX27" fmla="*/ 9155969 w 12192000"/>
              <a:gd name="connsiteY27" fmla="*/ 1046804 h 2237474"/>
              <a:gd name="connsiteX28" fmla="*/ 9133985 w 12192000"/>
              <a:gd name="connsiteY28" fmla="*/ 1046450 h 2237474"/>
              <a:gd name="connsiteX29" fmla="*/ 9003462 w 12192000"/>
              <a:gd name="connsiteY29" fmla="*/ 1042406 h 2237474"/>
              <a:gd name="connsiteX30" fmla="*/ 8968445 w 12192000"/>
              <a:gd name="connsiteY30" fmla="*/ 1052169 h 2237474"/>
              <a:gd name="connsiteX31" fmla="*/ 8886001 w 12192000"/>
              <a:gd name="connsiteY31" fmla="*/ 1067468 h 2237474"/>
              <a:gd name="connsiteX32" fmla="*/ 8838610 w 12192000"/>
              <a:gd name="connsiteY32" fmla="*/ 1075091 h 2237474"/>
              <a:gd name="connsiteX33" fmla="*/ 8750383 w 12192000"/>
              <a:gd name="connsiteY33" fmla="*/ 1097387 h 2237474"/>
              <a:gd name="connsiteX34" fmla="*/ 8665605 w 12192000"/>
              <a:gd name="connsiteY34" fmla="*/ 1110791 h 2237474"/>
              <a:gd name="connsiteX35" fmla="*/ 8584946 w 12192000"/>
              <a:gd name="connsiteY35" fmla="*/ 1135226 h 2237474"/>
              <a:gd name="connsiteX36" fmla="*/ 8419755 w 12192000"/>
              <a:gd name="connsiteY36" fmla="*/ 1216260 h 2237474"/>
              <a:gd name="connsiteX37" fmla="*/ 8411626 w 12192000"/>
              <a:gd name="connsiteY37" fmla="*/ 1214397 h 2237474"/>
              <a:gd name="connsiteX38" fmla="*/ 8363469 w 12192000"/>
              <a:gd name="connsiteY38" fmla="*/ 1246658 h 2237474"/>
              <a:gd name="connsiteX39" fmla="*/ 8275497 w 12192000"/>
              <a:gd name="connsiteY39" fmla="*/ 1264396 h 2237474"/>
              <a:gd name="connsiteX40" fmla="*/ 8074238 w 12192000"/>
              <a:gd name="connsiteY40" fmla="*/ 1301895 h 2237474"/>
              <a:gd name="connsiteX41" fmla="*/ 7942099 w 12192000"/>
              <a:gd name="connsiteY41" fmla="*/ 1336332 h 2237474"/>
              <a:gd name="connsiteX42" fmla="*/ 7902328 w 12192000"/>
              <a:gd name="connsiteY42" fmla="*/ 1345865 h 2237474"/>
              <a:gd name="connsiteX43" fmla="*/ 7840612 w 12192000"/>
              <a:gd name="connsiteY43" fmla="*/ 1369373 h 2237474"/>
              <a:gd name="connsiteX44" fmla="*/ 7786819 w 12192000"/>
              <a:gd name="connsiteY44" fmla="*/ 1378970 h 2237474"/>
              <a:gd name="connsiteX45" fmla="*/ 7548172 w 12192000"/>
              <a:gd name="connsiteY45" fmla="*/ 1417460 h 2237474"/>
              <a:gd name="connsiteX46" fmla="*/ 7483437 w 12192000"/>
              <a:gd name="connsiteY46" fmla="*/ 1478152 h 2237474"/>
              <a:gd name="connsiteX47" fmla="*/ 7377870 w 12192000"/>
              <a:gd name="connsiteY47" fmla="*/ 1523319 h 2237474"/>
              <a:gd name="connsiteX48" fmla="*/ 7230737 w 12192000"/>
              <a:gd name="connsiteY48" fmla="*/ 1562633 h 2237474"/>
              <a:gd name="connsiteX49" fmla="*/ 7224458 w 12192000"/>
              <a:gd name="connsiteY49" fmla="*/ 1573008 h 2237474"/>
              <a:gd name="connsiteX50" fmla="*/ 7183121 w 12192000"/>
              <a:gd name="connsiteY50" fmla="*/ 1595162 h 2237474"/>
              <a:gd name="connsiteX51" fmla="*/ 7164601 w 12192000"/>
              <a:gd name="connsiteY51" fmla="*/ 1606490 h 2237474"/>
              <a:gd name="connsiteX52" fmla="*/ 6900177 w 12192000"/>
              <a:gd name="connsiteY52" fmla="*/ 1636016 h 2237474"/>
              <a:gd name="connsiteX53" fmla="*/ 6795372 w 12192000"/>
              <a:gd name="connsiteY53" fmla="*/ 1644845 h 2237474"/>
              <a:gd name="connsiteX54" fmla="*/ 6692251 w 12192000"/>
              <a:gd name="connsiteY54" fmla="*/ 1656357 h 2237474"/>
              <a:gd name="connsiteX55" fmla="*/ 6655235 w 12192000"/>
              <a:gd name="connsiteY55" fmla="*/ 1661869 h 2237474"/>
              <a:gd name="connsiteX56" fmla="*/ 6554894 w 12192000"/>
              <a:gd name="connsiteY56" fmla="*/ 1664428 h 2237474"/>
              <a:gd name="connsiteX57" fmla="*/ 6516595 w 12192000"/>
              <a:gd name="connsiteY57" fmla="*/ 1667475 h 2237474"/>
              <a:gd name="connsiteX58" fmla="*/ 6508541 w 12192000"/>
              <a:gd name="connsiteY58" fmla="*/ 1668757 h 2237474"/>
              <a:gd name="connsiteX59" fmla="*/ 6471012 w 12192000"/>
              <a:gd name="connsiteY59" fmla="*/ 1678604 h 2237474"/>
              <a:gd name="connsiteX60" fmla="*/ 6364035 w 12192000"/>
              <a:gd name="connsiteY60" fmla="*/ 1667683 h 2237474"/>
              <a:gd name="connsiteX61" fmla="*/ 6280959 w 12192000"/>
              <a:gd name="connsiteY61" fmla="*/ 1689329 h 2237474"/>
              <a:gd name="connsiteX62" fmla="*/ 6243319 w 12192000"/>
              <a:gd name="connsiteY62" fmla="*/ 1695560 h 2237474"/>
              <a:gd name="connsiteX63" fmla="*/ 6098321 w 12192000"/>
              <a:gd name="connsiteY63" fmla="*/ 1721646 h 2237474"/>
              <a:gd name="connsiteX64" fmla="*/ 5880652 w 12192000"/>
              <a:gd name="connsiteY64" fmla="*/ 1779643 h 2237474"/>
              <a:gd name="connsiteX65" fmla="*/ 5785959 w 12192000"/>
              <a:gd name="connsiteY65" fmla="*/ 1775307 h 2237474"/>
              <a:gd name="connsiteX66" fmla="*/ 5643534 w 12192000"/>
              <a:gd name="connsiteY66" fmla="*/ 1802919 h 2237474"/>
              <a:gd name="connsiteX67" fmla="*/ 5518799 w 12192000"/>
              <a:gd name="connsiteY67" fmla="*/ 1818312 h 2237474"/>
              <a:gd name="connsiteX68" fmla="*/ 5505014 w 12192000"/>
              <a:gd name="connsiteY68" fmla="*/ 1819259 h 2237474"/>
              <a:gd name="connsiteX69" fmla="*/ 5453307 w 12192000"/>
              <a:gd name="connsiteY69" fmla="*/ 1815450 h 2237474"/>
              <a:gd name="connsiteX70" fmla="*/ 5221533 w 12192000"/>
              <a:gd name="connsiteY70" fmla="*/ 1846950 h 2237474"/>
              <a:gd name="connsiteX71" fmla="*/ 5149802 w 12192000"/>
              <a:gd name="connsiteY71" fmla="*/ 1844846 h 2237474"/>
              <a:gd name="connsiteX72" fmla="*/ 5114927 w 12192000"/>
              <a:gd name="connsiteY72" fmla="*/ 1847827 h 2237474"/>
              <a:gd name="connsiteX73" fmla="*/ 5108970 w 12192000"/>
              <a:gd name="connsiteY73" fmla="*/ 1847935 h 2237474"/>
              <a:gd name="connsiteX74" fmla="*/ 5067961 w 12192000"/>
              <a:gd name="connsiteY74" fmla="*/ 1845917 h 2237474"/>
              <a:gd name="connsiteX75" fmla="*/ 5007075 w 12192000"/>
              <a:gd name="connsiteY75" fmla="*/ 1838626 h 2237474"/>
              <a:gd name="connsiteX76" fmla="*/ 4944087 w 12192000"/>
              <a:gd name="connsiteY76" fmla="*/ 1823332 h 2237474"/>
              <a:gd name="connsiteX77" fmla="*/ 4907662 w 12192000"/>
              <a:gd name="connsiteY77" fmla="*/ 1816900 h 2237474"/>
              <a:gd name="connsiteX78" fmla="*/ 4882386 w 12192000"/>
              <a:gd name="connsiteY78" fmla="*/ 1809844 h 2237474"/>
              <a:gd name="connsiteX79" fmla="*/ 4811440 w 12192000"/>
              <a:gd name="connsiteY79" fmla="*/ 1804655 h 2237474"/>
              <a:gd name="connsiteX80" fmla="*/ 4691075 w 12192000"/>
              <a:gd name="connsiteY80" fmla="*/ 1801389 h 2237474"/>
              <a:gd name="connsiteX81" fmla="*/ 4640313 w 12192000"/>
              <a:gd name="connsiteY81" fmla="*/ 1784307 h 2237474"/>
              <a:gd name="connsiteX82" fmla="*/ 4536503 w 12192000"/>
              <a:gd name="connsiteY82" fmla="*/ 1785334 h 2237474"/>
              <a:gd name="connsiteX83" fmla="*/ 4513724 w 12192000"/>
              <a:gd name="connsiteY83" fmla="*/ 1791996 h 2237474"/>
              <a:gd name="connsiteX84" fmla="*/ 4459810 w 12192000"/>
              <a:gd name="connsiteY84" fmla="*/ 1797886 h 2237474"/>
              <a:gd name="connsiteX85" fmla="*/ 4379064 w 12192000"/>
              <a:gd name="connsiteY85" fmla="*/ 1817177 h 2237474"/>
              <a:gd name="connsiteX86" fmla="*/ 4290981 w 12192000"/>
              <a:gd name="connsiteY86" fmla="*/ 1839677 h 2237474"/>
              <a:gd name="connsiteX87" fmla="*/ 4238372 w 12192000"/>
              <a:gd name="connsiteY87" fmla="*/ 1851480 h 2237474"/>
              <a:gd name="connsiteX88" fmla="*/ 4232517 w 12192000"/>
              <a:gd name="connsiteY88" fmla="*/ 1852567 h 2237474"/>
              <a:gd name="connsiteX89" fmla="*/ 4191732 w 12192000"/>
              <a:gd name="connsiteY89" fmla="*/ 1857328 h 2237474"/>
              <a:gd name="connsiteX90" fmla="*/ 4065532 w 12192000"/>
              <a:gd name="connsiteY90" fmla="*/ 1855477 h 2237474"/>
              <a:gd name="connsiteX91" fmla="*/ 4028460 w 12192000"/>
              <a:gd name="connsiteY91" fmla="*/ 1855137 h 2237474"/>
              <a:gd name="connsiteX92" fmla="*/ 4002267 w 12192000"/>
              <a:gd name="connsiteY92" fmla="*/ 1852352 h 2237474"/>
              <a:gd name="connsiteX93" fmla="*/ 3931396 w 12192000"/>
              <a:gd name="connsiteY93" fmla="*/ 1858915 h 2237474"/>
              <a:gd name="connsiteX94" fmla="*/ 3812162 w 12192000"/>
              <a:gd name="connsiteY94" fmla="*/ 1875501 h 2237474"/>
              <a:gd name="connsiteX95" fmla="*/ 3758105 w 12192000"/>
              <a:gd name="connsiteY95" fmla="*/ 1871856 h 2237474"/>
              <a:gd name="connsiteX96" fmla="*/ 3567259 w 12192000"/>
              <a:gd name="connsiteY96" fmla="*/ 1893482 h 2237474"/>
              <a:gd name="connsiteX97" fmla="*/ 3405770 w 12192000"/>
              <a:gd name="connsiteY97" fmla="*/ 1904591 h 2237474"/>
              <a:gd name="connsiteX98" fmla="*/ 3280097 w 12192000"/>
              <a:gd name="connsiteY98" fmla="*/ 1919610 h 2237474"/>
              <a:gd name="connsiteX99" fmla="*/ 3009910 w 12192000"/>
              <a:gd name="connsiteY99" fmla="*/ 1957866 h 2237474"/>
              <a:gd name="connsiteX100" fmla="*/ 2995934 w 12192000"/>
              <a:gd name="connsiteY100" fmla="*/ 1967085 h 2237474"/>
              <a:gd name="connsiteX101" fmla="*/ 2942858 w 12192000"/>
              <a:gd name="connsiteY101" fmla="*/ 1981367 h 2237474"/>
              <a:gd name="connsiteX102" fmla="*/ 2875436 w 12192000"/>
              <a:gd name="connsiteY102" fmla="*/ 1996977 h 2237474"/>
              <a:gd name="connsiteX103" fmla="*/ 2874892 w 12192000"/>
              <a:gd name="connsiteY103" fmla="*/ 1996085 h 2237474"/>
              <a:gd name="connsiteX104" fmla="*/ 2843662 w 12192000"/>
              <a:gd name="connsiteY104" fmla="*/ 1992498 h 2237474"/>
              <a:gd name="connsiteX105" fmla="*/ 2718916 w 12192000"/>
              <a:gd name="connsiteY105" fmla="*/ 1990867 h 2237474"/>
              <a:gd name="connsiteX106" fmla="*/ 2713522 w 12192000"/>
              <a:gd name="connsiteY106" fmla="*/ 1990173 h 2237474"/>
              <a:gd name="connsiteX107" fmla="*/ 2476147 w 12192000"/>
              <a:gd name="connsiteY107" fmla="*/ 1998305 h 2237474"/>
              <a:gd name="connsiteX108" fmla="*/ 2373568 w 12192000"/>
              <a:gd name="connsiteY108" fmla="*/ 2003219 h 2237474"/>
              <a:gd name="connsiteX109" fmla="*/ 2287219 w 12192000"/>
              <a:gd name="connsiteY109" fmla="*/ 1998750 h 2237474"/>
              <a:gd name="connsiteX110" fmla="*/ 2243069 w 12192000"/>
              <a:gd name="connsiteY110" fmla="*/ 2005321 h 2237474"/>
              <a:gd name="connsiteX111" fmla="*/ 2164831 w 12192000"/>
              <a:gd name="connsiteY111" fmla="*/ 2010143 h 2237474"/>
              <a:gd name="connsiteX112" fmla="*/ 2085228 w 12192000"/>
              <a:gd name="connsiteY112" fmla="*/ 2046431 h 2237474"/>
              <a:gd name="connsiteX113" fmla="*/ 2058061 w 12192000"/>
              <a:gd name="connsiteY113" fmla="*/ 2047942 h 2237474"/>
              <a:gd name="connsiteX114" fmla="*/ 2042244 w 12192000"/>
              <a:gd name="connsiteY114" fmla="*/ 2055560 h 2237474"/>
              <a:gd name="connsiteX115" fmla="*/ 1877728 w 12192000"/>
              <a:gd name="connsiteY115" fmla="*/ 2101004 h 2237474"/>
              <a:gd name="connsiteX116" fmla="*/ 1759056 w 12192000"/>
              <a:gd name="connsiteY116" fmla="*/ 2125608 h 2237474"/>
              <a:gd name="connsiteX117" fmla="*/ 1637948 w 12192000"/>
              <a:gd name="connsiteY117" fmla="*/ 2172597 h 2237474"/>
              <a:gd name="connsiteX118" fmla="*/ 1434549 w 12192000"/>
              <a:gd name="connsiteY118" fmla="*/ 2234522 h 2237474"/>
              <a:gd name="connsiteX119" fmla="*/ 1398481 w 12192000"/>
              <a:gd name="connsiteY119" fmla="*/ 2237074 h 2237474"/>
              <a:gd name="connsiteX120" fmla="*/ 1398407 w 12192000"/>
              <a:gd name="connsiteY120" fmla="*/ 2237095 h 2237474"/>
              <a:gd name="connsiteX121" fmla="*/ 1370962 w 12192000"/>
              <a:gd name="connsiteY121" fmla="*/ 2237474 h 2237474"/>
              <a:gd name="connsiteX122" fmla="*/ 1356367 w 12192000"/>
              <a:gd name="connsiteY122" fmla="*/ 2235089 h 2237474"/>
              <a:gd name="connsiteX123" fmla="*/ 1279765 w 12192000"/>
              <a:gd name="connsiteY123" fmla="*/ 2229639 h 2237474"/>
              <a:gd name="connsiteX124" fmla="*/ 1195347 w 12192000"/>
              <a:gd name="connsiteY124" fmla="*/ 2212354 h 2237474"/>
              <a:gd name="connsiteX125" fmla="*/ 970251 w 12192000"/>
              <a:gd name="connsiteY125" fmla="*/ 2221029 h 2237474"/>
              <a:gd name="connsiteX126" fmla="*/ 812914 w 12192000"/>
              <a:gd name="connsiteY126" fmla="*/ 2210095 h 2237474"/>
              <a:gd name="connsiteX127" fmla="*/ 776382 w 12192000"/>
              <a:gd name="connsiteY127" fmla="*/ 2204512 h 2237474"/>
              <a:gd name="connsiteX128" fmla="*/ 597225 w 12192000"/>
              <a:gd name="connsiteY128" fmla="*/ 2180999 h 2237474"/>
              <a:gd name="connsiteX129" fmla="*/ 520671 w 12192000"/>
              <a:gd name="connsiteY129" fmla="*/ 2180980 h 2237474"/>
              <a:gd name="connsiteX130" fmla="*/ 515024 w 12192000"/>
              <a:gd name="connsiteY130" fmla="*/ 2179258 h 2237474"/>
              <a:gd name="connsiteX131" fmla="*/ 413835 w 12192000"/>
              <a:gd name="connsiteY131" fmla="*/ 2156783 h 2237474"/>
              <a:gd name="connsiteX132" fmla="*/ 376513 w 12192000"/>
              <a:gd name="connsiteY132" fmla="*/ 2154014 h 2237474"/>
              <a:gd name="connsiteX133" fmla="*/ 273386 w 12192000"/>
              <a:gd name="connsiteY133" fmla="*/ 2142551 h 2237474"/>
              <a:gd name="connsiteX134" fmla="*/ 77641 w 12192000"/>
              <a:gd name="connsiteY134" fmla="*/ 2126835 h 2237474"/>
              <a:gd name="connsiteX135" fmla="*/ 37645 w 12192000"/>
              <a:gd name="connsiteY135" fmla="*/ 2115401 h 2237474"/>
              <a:gd name="connsiteX136" fmla="*/ 4572 w 12192000"/>
              <a:gd name="connsiteY136" fmla="*/ 2111091 h 2237474"/>
              <a:gd name="connsiteX137" fmla="*/ 0 w 12192000"/>
              <a:gd name="connsiteY137" fmla="*/ 2110468 h 2237474"/>
              <a:gd name="connsiteX138" fmla="*/ 0 w 12192000"/>
              <a:gd name="connsiteY138" fmla="*/ 0 h 2237474"/>
              <a:gd name="connsiteX0" fmla="*/ 0 w 12192000"/>
              <a:gd name="connsiteY0" fmla="*/ 0 h 2237627"/>
              <a:gd name="connsiteX1" fmla="*/ 12192000 w 12192000"/>
              <a:gd name="connsiteY1" fmla="*/ 0 h 2237627"/>
              <a:gd name="connsiteX2" fmla="*/ 12192000 w 12192000"/>
              <a:gd name="connsiteY2" fmla="*/ 751299 h 2237627"/>
              <a:gd name="connsiteX3" fmla="*/ 11890686 w 12192000"/>
              <a:gd name="connsiteY3" fmla="*/ 732766 h 2237627"/>
              <a:gd name="connsiteX4" fmla="*/ 11820512 w 12192000"/>
              <a:gd name="connsiteY4" fmla="*/ 745392 h 2237627"/>
              <a:gd name="connsiteX5" fmla="*/ 11649954 w 12192000"/>
              <a:gd name="connsiteY5" fmla="*/ 749628 h 2237627"/>
              <a:gd name="connsiteX6" fmla="*/ 11560424 w 12192000"/>
              <a:gd name="connsiteY6" fmla="*/ 748017 h 2237627"/>
              <a:gd name="connsiteX7" fmla="*/ 11358455 w 12192000"/>
              <a:gd name="connsiteY7" fmla="*/ 747593 h 2237627"/>
              <a:gd name="connsiteX8" fmla="*/ 11165209 w 12192000"/>
              <a:gd name="connsiteY8" fmla="*/ 748852 h 2237627"/>
              <a:gd name="connsiteX9" fmla="*/ 11058755 w 12192000"/>
              <a:gd name="connsiteY9" fmla="*/ 749617 h 2237627"/>
              <a:gd name="connsiteX10" fmla="*/ 10846594 w 12192000"/>
              <a:gd name="connsiteY10" fmla="*/ 765069 h 2237627"/>
              <a:gd name="connsiteX11" fmla="*/ 10739478 w 12192000"/>
              <a:gd name="connsiteY11" fmla="*/ 776841 h 2237627"/>
              <a:gd name="connsiteX12" fmla="*/ 10458762 w 12192000"/>
              <a:gd name="connsiteY12" fmla="*/ 755400 h 2237627"/>
              <a:gd name="connsiteX13" fmla="*/ 10211200 w 12192000"/>
              <a:gd name="connsiteY13" fmla="*/ 767513 h 2237627"/>
              <a:gd name="connsiteX14" fmla="*/ 10167995 w 12192000"/>
              <a:gd name="connsiteY14" fmla="*/ 760843 h 2237627"/>
              <a:gd name="connsiteX15" fmla="*/ 9997044 w 12192000"/>
              <a:gd name="connsiteY15" fmla="*/ 780129 h 2237627"/>
              <a:gd name="connsiteX16" fmla="*/ 9943887 w 12192000"/>
              <a:gd name="connsiteY16" fmla="*/ 804141 h 2237627"/>
              <a:gd name="connsiteX17" fmla="*/ 9918248 w 12192000"/>
              <a:gd name="connsiteY17" fmla="*/ 816628 h 2237627"/>
              <a:gd name="connsiteX18" fmla="*/ 9767091 w 12192000"/>
              <a:gd name="connsiteY18" fmla="*/ 870550 h 2237627"/>
              <a:gd name="connsiteX19" fmla="*/ 9683005 w 12192000"/>
              <a:gd name="connsiteY19" fmla="*/ 894128 h 2237627"/>
              <a:gd name="connsiteX20" fmla="*/ 9594438 w 12192000"/>
              <a:gd name="connsiteY20" fmla="*/ 919051 h 2237627"/>
              <a:gd name="connsiteX21" fmla="*/ 9544189 w 12192000"/>
              <a:gd name="connsiteY21" fmla="*/ 938966 h 2237627"/>
              <a:gd name="connsiteX22" fmla="*/ 9500499 w 12192000"/>
              <a:gd name="connsiteY22" fmla="*/ 954680 h 2237627"/>
              <a:gd name="connsiteX23" fmla="*/ 9410017 w 12192000"/>
              <a:gd name="connsiteY23" fmla="*/ 993931 h 2237627"/>
              <a:gd name="connsiteX24" fmla="*/ 9392919 w 12192000"/>
              <a:gd name="connsiteY24" fmla="*/ 994656 h 2237627"/>
              <a:gd name="connsiteX25" fmla="*/ 9268019 w 12192000"/>
              <a:gd name="connsiteY25" fmla="*/ 1007442 h 2237627"/>
              <a:gd name="connsiteX26" fmla="*/ 9188177 w 12192000"/>
              <a:gd name="connsiteY26" fmla="*/ 1035474 h 2237627"/>
              <a:gd name="connsiteX27" fmla="*/ 9155969 w 12192000"/>
              <a:gd name="connsiteY27" fmla="*/ 1046804 h 2237627"/>
              <a:gd name="connsiteX28" fmla="*/ 9133985 w 12192000"/>
              <a:gd name="connsiteY28" fmla="*/ 1046450 h 2237627"/>
              <a:gd name="connsiteX29" fmla="*/ 9003462 w 12192000"/>
              <a:gd name="connsiteY29" fmla="*/ 1042406 h 2237627"/>
              <a:gd name="connsiteX30" fmla="*/ 8968445 w 12192000"/>
              <a:gd name="connsiteY30" fmla="*/ 1052169 h 2237627"/>
              <a:gd name="connsiteX31" fmla="*/ 8886001 w 12192000"/>
              <a:gd name="connsiteY31" fmla="*/ 1067468 h 2237627"/>
              <a:gd name="connsiteX32" fmla="*/ 8838610 w 12192000"/>
              <a:gd name="connsiteY32" fmla="*/ 1075091 h 2237627"/>
              <a:gd name="connsiteX33" fmla="*/ 8750383 w 12192000"/>
              <a:gd name="connsiteY33" fmla="*/ 1097387 h 2237627"/>
              <a:gd name="connsiteX34" fmla="*/ 8665605 w 12192000"/>
              <a:gd name="connsiteY34" fmla="*/ 1110791 h 2237627"/>
              <a:gd name="connsiteX35" fmla="*/ 8584946 w 12192000"/>
              <a:gd name="connsiteY35" fmla="*/ 1135226 h 2237627"/>
              <a:gd name="connsiteX36" fmla="*/ 8419755 w 12192000"/>
              <a:gd name="connsiteY36" fmla="*/ 1216260 h 2237627"/>
              <a:gd name="connsiteX37" fmla="*/ 8411626 w 12192000"/>
              <a:gd name="connsiteY37" fmla="*/ 1214397 h 2237627"/>
              <a:gd name="connsiteX38" fmla="*/ 8363469 w 12192000"/>
              <a:gd name="connsiteY38" fmla="*/ 1246658 h 2237627"/>
              <a:gd name="connsiteX39" fmla="*/ 8275497 w 12192000"/>
              <a:gd name="connsiteY39" fmla="*/ 1264396 h 2237627"/>
              <a:gd name="connsiteX40" fmla="*/ 8074238 w 12192000"/>
              <a:gd name="connsiteY40" fmla="*/ 1301895 h 2237627"/>
              <a:gd name="connsiteX41" fmla="*/ 7942099 w 12192000"/>
              <a:gd name="connsiteY41" fmla="*/ 1336332 h 2237627"/>
              <a:gd name="connsiteX42" fmla="*/ 7902328 w 12192000"/>
              <a:gd name="connsiteY42" fmla="*/ 1345865 h 2237627"/>
              <a:gd name="connsiteX43" fmla="*/ 7840612 w 12192000"/>
              <a:gd name="connsiteY43" fmla="*/ 1369373 h 2237627"/>
              <a:gd name="connsiteX44" fmla="*/ 7786819 w 12192000"/>
              <a:gd name="connsiteY44" fmla="*/ 1378970 h 2237627"/>
              <a:gd name="connsiteX45" fmla="*/ 7548172 w 12192000"/>
              <a:gd name="connsiteY45" fmla="*/ 1417460 h 2237627"/>
              <a:gd name="connsiteX46" fmla="*/ 7483437 w 12192000"/>
              <a:gd name="connsiteY46" fmla="*/ 1478152 h 2237627"/>
              <a:gd name="connsiteX47" fmla="*/ 7377870 w 12192000"/>
              <a:gd name="connsiteY47" fmla="*/ 1523319 h 2237627"/>
              <a:gd name="connsiteX48" fmla="*/ 7230737 w 12192000"/>
              <a:gd name="connsiteY48" fmla="*/ 1562633 h 2237627"/>
              <a:gd name="connsiteX49" fmla="*/ 7224458 w 12192000"/>
              <a:gd name="connsiteY49" fmla="*/ 1573008 h 2237627"/>
              <a:gd name="connsiteX50" fmla="*/ 7183121 w 12192000"/>
              <a:gd name="connsiteY50" fmla="*/ 1595162 h 2237627"/>
              <a:gd name="connsiteX51" fmla="*/ 7164601 w 12192000"/>
              <a:gd name="connsiteY51" fmla="*/ 1606490 h 2237627"/>
              <a:gd name="connsiteX52" fmla="*/ 6900177 w 12192000"/>
              <a:gd name="connsiteY52" fmla="*/ 1636016 h 2237627"/>
              <a:gd name="connsiteX53" fmla="*/ 6795372 w 12192000"/>
              <a:gd name="connsiteY53" fmla="*/ 1644845 h 2237627"/>
              <a:gd name="connsiteX54" fmla="*/ 6692251 w 12192000"/>
              <a:gd name="connsiteY54" fmla="*/ 1656357 h 2237627"/>
              <a:gd name="connsiteX55" fmla="*/ 6655235 w 12192000"/>
              <a:gd name="connsiteY55" fmla="*/ 1661869 h 2237627"/>
              <a:gd name="connsiteX56" fmla="*/ 6554894 w 12192000"/>
              <a:gd name="connsiteY56" fmla="*/ 1664428 h 2237627"/>
              <a:gd name="connsiteX57" fmla="*/ 6516595 w 12192000"/>
              <a:gd name="connsiteY57" fmla="*/ 1667475 h 2237627"/>
              <a:gd name="connsiteX58" fmla="*/ 6508541 w 12192000"/>
              <a:gd name="connsiteY58" fmla="*/ 1668757 h 2237627"/>
              <a:gd name="connsiteX59" fmla="*/ 6471012 w 12192000"/>
              <a:gd name="connsiteY59" fmla="*/ 1678604 h 2237627"/>
              <a:gd name="connsiteX60" fmla="*/ 6364035 w 12192000"/>
              <a:gd name="connsiteY60" fmla="*/ 1667683 h 2237627"/>
              <a:gd name="connsiteX61" fmla="*/ 6280959 w 12192000"/>
              <a:gd name="connsiteY61" fmla="*/ 1689329 h 2237627"/>
              <a:gd name="connsiteX62" fmla="*/ 6243319 w 12192000"/>
              <a:gd name="connsiteY62" fmla="*/ 1695560 h 2237627"/>
              <a:gd name="connsiteX63" fmla="*/ 6098321 w 12192000"/>
              <a:gd name="connsiteY63" fmla="*/ 1721646 h 2237627"/>
              <a:gd name="connsiteX64" fmla="*/ 5880652 w 12192000"/>
              <a:gd name="connsiteY64" fmla="*/ 1779643 h 2237627"/>
              <a:gd name="connsiteX65" fmla="*/ 5785959 w 12192000"/>
              <a:gd name="connsiteY65" fmla="*/ 1775307 h 2237627"/>
              <a:gd name="connsiteX66" fmla="*/ 5643534 w 12192000"/>
              <a:gd name="connsiteY66" fmla="*/ 1802919 h 2237627"/>
              <a:gd name="connsiteX67" fmla="*/ 5518799 w 12192000"/>
              <a:gd name="connsiteY67" fmla="*/ 1818312 h 2237627"/>
              <a:gd name="connsiteX68" fmla="*/ 5505014 w 12192000"/>
              <a:gd name="connsiteY68" fmla="*/ 1819259 h 2237627"/>
              <a:gd name="connsiteX69" fmla="*/ 5453307 w 12192000"/>
              <a:gd name="connsiteY69" fmla="*/ 1815450 h 2237627"/>
              <a:gd name="connsiteX70" fmla="*/ 5221533 w 12192000"/>
              <a:gd name="connsiteY70" fmla="*/ 1846950 h 2237627"/>
              <a:gd name="connsiteX71" fmla="*/ 5149802 w 12192000"/>
              <a:gd name="connsiteY71" fmla="*/ 1844846 h 2237627"/>
              <a:gd name="connsiteX72" fmla="*/ 5114927 w 12192000"/>
              <a:gd name="connsiteY72" fmla="*/ 1847827 h 2237627"/>
              <a:gd name="connsiteX73" fmla="*/ 5108970 w 12192000"/>
              <a:gd name="connsiteY73" fmla="*/ 1847935 h 2237627"/>
              <a:gd name="connsiteX74" fmla="*/ 5067961 w 12192000"/>
              <a:gd name="connsiteY74" fmla="*/ 1845917 h 2237627"/>
              <a:gd name="connsiteX75" fmla="*/ 5007075 w 12192000"/>
              <a:gd name="connsiteY75" fmla="*/ 1838626 h 2237627"/>
              <a:gd name="connsiteX76" fmla="*/ 4944087 w 12192000"/>
              <a:gd name="connsiteY76" fmla="*/ 1823332 h 2237627"/>
              <a:gd name="connsiteX77" fmla="*/ 4907662 w 12192000"/>
              <a:gd name="connsiteY77" fmla="*/ 1816900 h 2237627"/>
              <a:gd name="connsiteX78" fmla="*/ 4882386 w 12192000"/>
              <a:gd name="connsiteY78" fmla="*/ 1809844 h 2237627"/>
              <a:gd name="connsiteX79" fmla="*/ 4811440 w 12192000"/>
              <a:gd name="connsiteY79" fmla="*/ 1804655 h 2237627"/>
              <a:gd name="connsiteX80" fmla="*/ 4691075 w 12192000"/>
              <a:gd name="connsiteY80" fmla="*/ 1801389 h 2237627"/>
              <a:gd name="connsiteX81" fmla="*/ 4640313 w 12192000"/>
              <a:gd name="connsiteY81" fmla="*/ 1784307 h 2237627"/>
              <a:gd name="connsiteX82" fmla="*/ 4536503 w 12192000"/>
              <a:gd name="connsiteY82" fmla="*/ 1785334 h 2237627"/>
              <a:gd name="connsiteX83" fmla="*/ 4513724 w 12192000"/>
              <a:gd name="connsiteY83" fmla="*/ 1791996 h 2237627"/>
              <a:gd name="connsiteX84" fmla="*/ 4459810 w 12192000"/>
              <a:gd name="connsiteY84" fmla="*/ 1797886 h 2237627"/>
              <a:gd name="connsiteX85" fmla="*/ 4379064 w 12192000"/>
              <a:gd name="connsiteY85" fmla="*/ 1817177 h 2237627"/>
              <a:gd name="connsiteX86" fmla="*/ 4290981 w 12192000"/>
              <a:gd name="connsiteY86" fmla="*/ 1839677 h 2237627"/>
              <a:gd name="connsiteX87" fmla="*/ 4238372 w 12192000"/>
              <a:gd name="connsiteY87" fmla="*/ 1851480 h 2237627"/>
              <a:gd name="connsiteX88" fmla="*/ 4232517 w 12192000"/>
              <a:gd name="connsiteY88" fmla="*/ 1852567 h 2237627"/>
              <a:gd name="connsiteX89" fmla="*/ 4191732 w 12192000"/>
              <a:gd name="connsiteY89" fmla="*/ 1857328 h 2237627"/>
              <a:gd name="connsiteX90" fmla="*/ 4065532 w 12192000"/>
              <a:gd name="connsiteY90" fmla="*/ 1855477 h 2237627"/>
              <a:gd name="connsiteX91" fmla="*/ 4028460 w 12192000"/>
              <a:gd name="connsiteY91" fmla="*/ 1855137 h 2237627"/>
              <a:gd name="connsiteX92" fmla="*/ 4002267 w 12192000"/>
              <a:gd name="connsiteY92" fmla="*/ 1852352 h 2237627"/>
              <a:gd name="connsiteX93" fmla="*/ 3931396 w 12192000"/>
              <a:gd name="connsiteY93" fmla="*/ 1858915 h 2237627"/>
              <a:gd name="connsiteX94" fmla="*/ 3812162 w 12192000"/>
              <a:gd name="connsiteY94" fmla="*/ 1875501 h 2237627"/>
              <a:gd name="connsiteX95" fmla="*/ 3758105 w 12192000"/>
              <a:gd name="connsiteY95" fmla="*/ 1871856 h 2237627"/>
              <a:gd name="connsiteX96" fmla="*/ 3567259 w 12192000"/>
              <a:gd name="connsiteY96" fmla="*/ 1893482 h 2237627"/>
              <a:gd name="connsiteX97" fmla="*/ 3405770 w 12192000"/>
              <a:gd name="connsiteY97" fmla="*/ 1904591 h 2237627"/>
              <a:gd name="connsiteX98" fmla="*/ 3280097 w 12192000"/>
              <a:gd name="connsiteY98" fmla="*/ 1919610 h 2237627"/>
              <a:gd name="connsiteX99" fmla="*/ 3009910 w 12192000"/>
              <a:gd name="connsiteY99" fmla="*/ 1957866 h 2237627"/>
              <a:gd name="connsiteX100" fmla="*/ 2995934 w 12192000"/>
              <a:gd name="connsiteY100" fmla="*/ 1967085 h 2237627"/>
              <a:gd name="connsiteX101" fmla="*/ 2942858 w 12192000"/>
              <a:gd name="connsiteY101" fmla="*/ 1981367 h 2237627"/>
              <a:gd name="connsiteX102" fmla="*/ 2875436 w 12192000"/>
              <a:gd name="connsiteY102" fmla="*/ 1996977 h 2237627"/>
              <a:gd name="connsiteX103" fmla="*/ 2874892 w 12192000"/>
              <a:gd name="connsiteY103" fmla="*/ 1996085 h 2237627"/>
              <a:gd name="connsiteX104" fmla="*/ 2843662 w 12192000"/>
              <a:gd name="connsiteY104" fmla="*/ 1992498 h 2237627"/>
              <a:gd name="connsiteX105" fmla="*/ 2718916 w 12192000"/>
              <a:gd name="connsiteY105" fmla="*/ 1990867 h 2237627"/>
              <a:gd name="connsiteX106" fmla="*/ 2713522 w 12192000"/>
              <a:gd name="connsiteY106" fmla="*/ 1990173 h 2237627"/>
              <a:gd name="connsiteX107" fmla="*/ 2476147 w 12192000"/>
              <a:gd name="connsiteY107" fmla="*/ 1998305 h 2237627"/>
              <a:gd name="connsiteX108" fmla="*/ 2373568 w 12192000"/>
              <a:gd name="connsiteY108" fmla="*/ 2003219 h 2237627"/>
              <a:gd name="connsiteX109" fmla="*/ 2287219 w 12192000"/>
              <a:gd name="connsiteY109" fmla="*/ 1998750 h 2237627"/>
              <a:gd name="connsiteX110" fmla="*/ 2243069 w 12192000"/>
              <a:gd name="connsiteY110" fmla="*/ 2005321 h 2237627"/>
              <a:gd name="connsiteX111" fmla="*/ 2164831 w 12192000"/>
              <a:gd name="connsiteY111" fmla="*/ 2010143 h 2237627"/>
              <a:gd name="connsiteX112" fmla="*/ 2085228 w 12192000"/>
              <a:gd name="connsiteY112" fmla="*/ 2046431 h 2237627"/>
              <a:gd name="connsiteX113" fmla="*/ 2058061 w 12192000"/>
              <a:gd name="connsiteY113" fmla="*/ 2047942 h 2237627"/>
              <a:gd name="connsiteX114" fmla="*/ 2042244 w 12192000"/>
              <a:gd name="connsiteY114" fmla="*/ 2055560 h 2237627"/>
              <a:gd name="connsiteX115" fmla="*/ 1877728 w 12192000"/>
              <a:gd name="connsiteY115" fmla="*/ 2101004 h 2237627"/>
              <a:gd name="connsiteX116" fmla="*/ 1759056 w 12192000"/>
              <a:gd name="connsiteY116" fmla="*/ 2125608 h 2237627"/>
              <a:gd name="connsiteX117" fmla="*/ 1637948 w 12192000"/>
              <a:gd name="connsiteY117" fmla="*/ 2172597 h 2237627"/>
              <a:gd name="connsiteX118" fmla="*/ 1434549 w 12192000"/>
              <a:gd name="connsiteY118" fmla="*/ 2234522 h 2237627"/>
              <a:gd name="connsiteX119" fmla="*/ 1398481 w 12192000"/>
              <a:gd name="connsiteY119" fmla="*/ 2237074 h 2237627"/>
              <a:gd name="connsiteX120" fmla="*/ 1370962 w 12192000"/>
              <a:gd name="connsiteY120" fmla="*/ 2237474 h 2237627"/>
              <a:gd name="connsiteX121" fmla="*/ 1356367 w 12192000"/>
              <a:gd name="connsiteY121" fmla="*/ 2235089 h 2237627"/>
              <a:gd name="connsiteX122" fmla="*/ 1279765 w 12192000"/>
              <a:gd name="connsiteY122" fmla="*/ 2229639 h 2237627"/>
              <a:gd name="connsiteX123" fmla="*/ 1195347 w 12192000"/>
              <a:gd name="connsiteY123" fmla="*/ 2212354 h 2237627"/>
              <a:gd name="connsiteX124" fmla="*/ 970251 w 12192000"/>
              <a:gd name="connsiteY124" fmla="*/ 2221029 h 2237627"/>
              <a:gd name="connsiteX125" fmla="*/ 812914 w 12192000"/>
              <a:gd name="connsiteY125" fmla="*/ 2210095 h 2237627"/>
              <a:gd name="connsiteX126" fmla="*/ 776382 w 12192000"/>
              <a:gd name="connsiteY126" fmla="*/ 2204512 h 2237627"/>
              <a:gd name="connsiteX127" fmla="*/ 597225 w 12192000"/>
              <a:gd name="connsiteY127" fmla="*/ 2180999 h 2237627"/>
              <a:gd name="connsiteX128" fmla="*/ 520671 w 12192000"/>
              <a:gd name="connsiteY128" fmla="*/ 2180980 h 2237627"/>
              <a:gd name="connsiteX129" fmla="*/ 515024 w 12192000"/>
              <a:gd name="connsiteY129" fmla="*/ 2179258 h 2237627"/>
              <a:gd name="connsiteX130" fmla="*/ 413835 w 12192000"/>
              <a:gd name="connsiteY130" fmla="*/ 2156783 h 2237627"/>
              <a:gd name="connsiteX131" fmla="*/ 376513 w 12192000"/>
              <a:gd name="connsiteY131" fmla="*/ 2154014 h 2237627"/>
              <a:gd name="connsiteX132" fmla="*/ 273386 w 12192000"/>
              <a:gd name="connsiteY132" fmla="*/ 2142551 h 2237627"/>
              <a:gd name="connsiteX133" fmla="*/ 77641 w 12192000"/>
              <a:gd name="connsiteY133" fmla="*/ 2126835 h 2237627"/>
              <a:gd name="connsiteX134" fmla="*/ 37645 w 12192000"/>
              <a:gd name="connsiteY134" fmla="*/ 2115401 h 2237627"/>
              <a:gd name="connsiteX135" fmla="*/ 4572 w 12192000"/>
              <a:gd name="connsiteY135" fmla="*/ 2111091 h 2237627"/>
              <a:gd name="connsiteX136" fmla="*/ 0 w 12192000"/>
              <a:gd name="connsiteY136" fmla="*/ 2110468 h 2237627"/>
              <a:gd name="connsiteX137" fmla="*/ 0 w 12192000"/>
              <a:gd name="connsiteY137" fmla="*/ 0 h 2237627"/>
              <a:gd name="connsiteX0" fmla="*/ 0 w 12192000"/>
              <a:gd name="connsiteY0" fmla="*/ 0 h 2240205"/>
              <a:gd name="connsiteX1" fmla="*/ 12192000 w 12192000"/>
              <a:gd name="connsiteY1" fmla="*/ 0 h 2240205"/>
              <a:gd name="connsiteX2" fmla="*/ 12192000 w 12192000"/>
              <a:gd name="connsiteY2" fmla="*/ 751299 h 2240205"/>
              <a:gd name="connsiteX3" fmla="*/ 11890686 w 12192000"/>
              <a:gd name="connsiteY3" fmla="*/ 732766 h 2240205"/>
              <a:gd name="connsiteX4" fmla="*/ 11820512 w 12192000"/>
              <a:gd name="connsiteY4" fmla="*/ 745392 h 2240205"/>
              <a:gd name="connsiteX5" fmla="*/ 11649954 w 12192000"/>
              <a:gd name="connsiteY5" fmla="*/ 749628 h 2240205"/>
              <a:gd name="connsiteX6" fmla="*/ 11560424 w 12192000"/>
              <a:gd name="connsiteY6" fmla="*/ 748017 h 2240205"/>
              <a:gd name="connsiteX7" fmla="*/ 11358455 w 12192000"/>
              <a:gd name="connsiteY7" fmla="*/ 747593 h 2240205"/>
              <a:gd name="connsiteX8" fmla="*/ 11165209 w 12192000"/>
              <a:gd name="connsiteY8" fmla="*/ 748852 h 2240205"/>
              <a:gd name="connsiteX9" fmla="*/ 11058755 w 12192000"/>
              <a:gd name="connsiteY9" fmla="*/ 749617 h 2240205"/>
              <a:gd name="connsiteX10" fmla="*/ 10846594 w 12192000"/>
              <a:gd name="connsiteY10" fmla="*/ 765069 h 2240205"/>
              <a:gd name="connsiteX11" fmla="*/ 10739478 w 12192000"/>
              <a:gd name="connsiteY11" fmla="*/ 776841 h 2240205"/>
              <a:gd name="connsiteX12" fmla="*/ 10458762 w 12192000"/>
              <a:gd name="connsiteY12" fmla="*/ 755400 h 2240205"/>
              <a:gd name="connsiteX13" fmla="*/ 10211200 w 12192000"/>
              <a:gd name="connsiteY13" fmla="*/ 767513 h 2240205"/>
              <a:gd name="connsiteX14" fmla="*/ 10167995 w 12192000"/>
              <a:gd name="connsiteY14" fmla="*/ 760843 h 2240205"/>
              <a:gd name="connsiteX15" fmla="*/ 9997044 w 12192000"/>
              <a:gd name="connsiteY15" fmla="*/ 780129 h 2240205"/>
              <a:gd name="connsiteX16" fmla="*/ 9943887 w 12192000"/>
              <a:gd name="connsiteY16" fmla="*/ 804141 h 2240205"/>
              <a:gd name="connsiteX17" fmla="*/ 9918248 w 12192000"/>
              <a:gd name="connsiteY17" fmla="*/ 816628 h 2240205"/>
              <a:gd name="connsiteX18" fmla="*/ 9767091 w 12192000"/>
              <a:gd name="connsiteY18" fmla="*/ 870550 h 2240205"/>
              <a:gd name="connsiteX19" fmla="*/ 9683005 w 12192000"/>
              <a:gd name="connsiteY19" fmla="*/ 894128 h 2240205"/>
              <a:gd name="connsiteX20" fmla="*/ 9594438 w 12192000"/>
              <a:gd name="connsiteY20" fmla="*/ 919051 h 2240205"/>
              <a:gd name="connsiteX21" fmla="*/ 9544189 w 12192000"/>
              <a:gd name="connsiteY21" fmla="*/ 938966 h 2240205"/>
              <a:gd name="connsiteX22" fmla="*/ 9500499 w 12192000"/>
              <a:gd name="connsiteY22" fmla="*/ 954680 h 2240205"/>
              <a:gd name="connsiteX23" fmla="*/ 9410017 w 12192000"/>
              <a:gd name="connsiteY23" fmla="*/ 993931 h 2240205"/>
              <a:gd name="connsiteX24" fmla="*/ 9392919 w 12192000"/>
              <a:gd name="connsiteY24" fmla="*/ 994656 h 2240205"/>
              <a:gd name="connsiteX25" fmla="*/ 9268019 w 12192000"/>
              <a:gd name="connsiteY25" fmla="*/ 1007442 h 2240205"/>
              <a:gd name="connsiteX26" fmla="*/ 9188177 w 12192000"/>
              <a:gd name="connsiteY26" fmla="*/ 1035474 h 2240205"/>
              <a:gd name="connsiteX27" fmla="*/ 9155969 w 12192000"/>
              <a:gd name="connsiteY27" fmla="*/ 1046804 h 2240205"/>
              <a:gd name="connsiteX28" fmla="*/ 9133985 w 12192000"/>
              <a:gd name="connsiteY28" fmla="*/ 1046450 h 2240205"/>
              <a:gd name="connsiteX29" fmla="*/ 9003462 w 12192000"/>
              <a:gd name="connsiteY29" fmla="*/ 1042406 h 2240205"/>
              <a:gd name="connsiteX30" fmla="*/ 8968445 w 12192000"/>
              <a:gd name="connsiteY30" fmla="*/ 1052169 h 2240205"/>
              <a:gd name="connsiteX31" fmla="*/ 8886001 w 12192000"/>
              <a:gd name="connsiteY31" fmla="*/ 1067468 h 2240205"/>
              <a:gd name="connsiteX32" fmla="*/ 8838610 w 12192000"/>
              <a:gd name="connsiteY32" fmla="*/ 1075091 h 2240205"/>
              <a:gd name="connsiteX33" fmla="*/ 8750383 w 12192000"/>
              <a:gd name="connsiteY33" fmla="*/ 1097387 h 2240205"/>
              <a:gd name="connsiteX34" fmla="*/ 8665605 w 12192000"/>
              <a:gd name="connsiteY34" fmla="*/ 1110791 h 2240205"/>
              <a:gd name="connsiteX35" fmla="*/ 8584946 w 12192000"/>
              <a:gd name="connsiteY35" fmla="*/ 1135226 h 2240205"/>
              <a:gd name="connsiteX36" fmla="*/ 8419755 w 12192000"/>
              <a:gd name="connsiteY36" fmla="*/ 1216260 h 2240205"/>
              <a:gd name="connsiteX37" fmla="*/ 8411626 w 12192000"/>
              <a:gd name="connsiteY37" fmla="*/ 1214397 h 2240205"/>
              <a:gd name="connsiteX38" fmla="*/ 8363469 w 12192000"/>
              <a:gd name="connsiteY38" fmla="*/ 1246658 h 2240205"/>
              <a:gd name="connsiteX39" fmla="*/ 8275497 w 12192000"/>
              <a:gd name="connsiteY39" fmla="*/ 1264396 h 2240205"/>
              <a:gd name="connsiteX40" fmla="*/ 8074238 w 12192000"/>
              <a:gd name="connsiteY40" fmla="*/ 1301895 h 2240205"/>
              <a:gd name="connsiteX41" fmla="*/ 7942099 w 12192000"/>
              <a:gd name="connsiteY41" fmla="*/ 1336332 h 2240205"/>
              <a:gd name="connsiteX42" fmla="*/ 7902328 w 12192000"/>
              <a:gd name="connsiteY42" fmla="*/ 1345865 h 2240205"/>
              <a:gd name="connsiteX43" fmla="*/ 7840612 w 12192000"/>
              <a:gd name="connsiteY43" fmla="*/ 1369373 h 2240205"/>
              <a:gd name="connsiteX44" fmla="*/ 7786819 w 12192000"/>
              <a:gd name="connsiteY44" fmla="*/ 1378970 h 2240205"/>
              <a:gd name="connsiteX45" fmla="*/ 7548172 w 12192000"/>
              <a:gd name="connsiteY45" fmla="*/ 1417460 h 2240205"/>
              <a:gd name="connsiteX46" fmla="*/ 7483437 w 12192000"/>
              <a:gd name="connsiteY46" fmla="*/ 1478152 h 2240205"/>
              <a:gd name="connsiteX47" fmla="*/ 7377870 w 12192000"/>
              <a:gd name="connsiteY47" fmla="*/ 1523319 h 2240205"/>
              <a:gd name="connsiteX48" fmla="*/ 7230737 w 12192000"/>
              <a:gd name="connsiteY48" fmla="*/ 1562633 h 2240205"/>
              <a:gd name="connsiteX49" fmla="*/ 7224458 w 12192000"/>
              <a:gd name="connsiteY49" fmla="*/ 1573008 h 2240205"/>
              <a:gd name="connsiteX50" fmla="*/ 7183121 w 12192000"/>
              <a:gd name="connsiteY50" fmla="*/ 1595162 h 2240205"/>
              <a:gd name="connsiteX51" fmla="*/ 7164601 w 12192000"/>
              <a:gd name="connsiteY51" fmla="*/ 1606490 h 2240205"/>
              <a:gd name="connsiteX52" fmla="*/ 6900177 w 12192000"/>
              <a:gd name="connsiteY52" fmla="*/ 1636016 h 2240205"/>
              <a:gd name="connsiteX53" fmla="*/ 6795372 w 12192000"/>
              <a:gd name="connsiteY53" fmla="*/ 1644845 h 2240205"/>
              <a:gd name="connsiteX54" fmla="*/ 6692251 w 12192000"/>
              <a:gd name="connsiteY54" fmla="*/ 1656357 h 2240205"/>
              <a:gd name="connsiteX55" fmla="*/ 6655235 w 12192000"/>
              <a:gd name="connsiteY55" fmla="*/ 1661869 h 2240205"/>
              <a:gd name="connsiteX56" fmla="*/ 6554894 w 12192000"/>
              <a:gd name="connsiteY56" fmla="*/ 1664428 h 2240205"/>
              <a:gd name="connsiteX57" fmla="*/ 6516595 w 12192000"/>
              <a:gd name="connsiteY57" fmla="*/ 1667475 h 2240205"/>
              <a:gd name="connsiteX58" fmla="*/ 6508541 w 12192000"/>
              <a:gd name="connsiteY58" fmla="*/ 1668757 h 2240205"/>
              <a:gd name="connsiteX59" fmla="*/ 6471012 w 12192000"/>
              <a:gd name="connsiteY59" fmla="*/ 1678604 h 2240205"/>
              <a:gd name="connsiteX60" fmla="*/ 6364035 w 12192000"/>
              <a:gd name="connsiteY60" fmla="*/ 1667683 h 2240205"/>
              <a:gd name="connsiteX61" fmla="*/ 6280959 w 12192000"/>
              <a:gd name="connsiteY61" fmla="*/ 1689329 h 2240205"/>
              <a:gd name="connsiteX62" fmla="*/ 6243319 w 12192000"/>
              <a:gd name="connsiteY62" fmla="*/ 1695560 h 2240205"/>
              <a:gd name="connsiteX63" fmla="*/ 6098321 w 12192000"/>
              <a:gd name="connsiteY63" fmla="*/ 1721646 h 2240205"/>
              <a:gd name="connsiteX64" fmla="*/ 5880652 w 12192000"/>
              <a:gd name="connsiteY64" fmla="*/ 1779643 h 2240205"/>
              <a:gd name="connsiteX65" fmla="*/ 5785959 w 12192000"/>
              <a:gd name="connsiteY65" fmla="*/ 1775307 h 2240205"/>
              <a:gd name="connsiteX66" fmla="*/ 5643534 w 12192000"/>
              <a:gd name="connsiteY66" fmla="*/ 1802919 h 2240205"/>
              <a:gd name="connsiteX67" fmla="*/ 5518799 w 12192000"/>
              <a:gd name="connsiteY67" fmla="*/ 1818312 h 2240205"/>
              <a:gd name="connsiteX68" fmla="*/ 5505014 w 12192000"/>
              <a:gd name="connsiteY68" fmla="*/ 1819259 h 2240205"/>
              <a:gd name="connsiteX69" fmla="*/ 5453307 w 12192000"/>
              <a:gd name="connsiteY69" fmla="*/ 1815450 h 2240205"/>
              <a:gd name="connsiteX70" fmla="*/ 5221533 w 12192000"/>
              <a:gd name="connsiteY70" fmla="*/ 1846950 h 2240205"/>
              <a:gd name="connsiteX71" fmla="*/ 5149802 w 12192000"/>
              <a:gd name="connsiteY71" fmla="*/ 1844846 h 2240205"/>
              <a:gd name="connsiteX72" fmla="*/ 5114927 w 12192000"/>
              <a:gd name="connsiteY72" fmla="*/ 1847827 h 2240205"/>
              <a:gd name="connsiteX73" fmla="*/ 5108970 w 12192000"/>
              <a:gd name="connsiteY73" fmla="*/ 1847935 h 2240205"/>
              <a:gd name="connsiteX74" fmla="*/ 5067961 w 12192000"/>
              <a:gd name="connsiteY74" fmla="*/ 1845917 h 2240205"/>
              <a:gd name="connsiteX75" fmla="*/ 5007075 w 12192000"/>
              <a:gd name="connsiteY75" fmla="*/ 1838626 h 2240205"/>
              <a:gd name="connsiteX76" fmla="*/ 4944087 w 12192000"/>
              <a:gd name="connsiteY76" fmla="*/ 1823332 h 2240205"/>
              <a:gd name="connsiteX77" fmla="*/ 4907662 w 12192000"/>
              <a:gd name="connsiteY77" fmla="*/ 1816900 h 2240205"/>
              <a:gd name="connsiteX78" fmla="*/ 4882386 w 12192000"/>
              <a:gd name="connsiteY78" fmla="*/ 1809844 h 2240205"/>
              <a:gd name="connsiteX79" fmla="*/ 4811440 w 12192000"/>
              <a:gd name="connsiteY79" fmla="*/ 1804655 h 2240205"/>
              <a:gd name="connsiteX80" fmla="*/ 4691075 w 12192000"/>
              <a:gd name="connsiteY80" fmla="*/ 1801389 h 2240205"/>
              <a:gd name="connsiteX81" fmla="*/ 4640313 w 12192000"/>
              <a:gd name="connsiteY81" fmla="*/ 1784307 h 2240205"/>
              <a:gd name="connsiteX82" fmla="*/ 4536503 w 12192000"/>
              <a:gd name="connsiteY82" fmla="*/ 1785334 h 2240205"/>
              <a:gd name="connsiteX83" fmla="*/ 4513724 w 12192000"/>
              <a:gd name="connsiteY83" fmla="*/ 1791996 h 2240205"/>
              <a:gd name="connsiteX84" fmla="*/ 4459810 w 12192000"/>
              <a:gd name="connsiteY84" fmla="*/ 1797886 h 2240205"/>
              <a:gd name="connsiteX85" fmla="*/ 4379064 w 12192000"/>
              <a:gd name="connsiteY85" fmla="*/ 1817177 h 2240205"/>
              <a:gd name="connsiteX86" fmla="*/ 4290981 w 12192000"/>
              <a:gd name="connsiteY86" fmla="*/ 1839677 h 2240205"/>
              <a:gd name="connsiteX87" fmla="*/ 4238372 w 12192000"/>
              <a:gd name="connsiteY87" fmla="*/ 1851480 h 2240205"/>
              <a:gd name="connsiteX88" fmla="*/ 4232517 w 12192000"/>
              <a:gd name="connsiteY88" fmla="*/ 1852567 h 2240205"/>
              <a:gd name="connsiteX89" fmla="*/ 4191732 w 12192000"/>
              <a:gd name="connsiteY89" fmla="*/ 1857328 h 2240205"/>
              <a:gd name="connsiteX90" fmla="*/ 4065532 w 12192000"/>
              <a:gd name="connsiteY90" fmla="*/ 1855477 h 2240205"/>
              <a:gd name="connsiteX91" fmla="*/ 4028460 w 12192000"/>
              <a:gd name="connsiteY91" fmla="*/ 1855137 h 2240205"/>
              <a:gd name="connsiteX92" fmla="*/ 4002267 w 12192000"/>
              <a:gd name="connsiteY92" fmla="*/ 1852352 h 2240205"/>
              <a:gd name="connsiteX93" fmla="*/ 3931396 w 12192000"/>
              <a:gd name="connsiteY93" fmla="*/ 1858915 h 2240205"/>
              <a:gd name="connsiteX94" fmla="*/ 3812162 w 12192000"/>
              <a:gd name="connsiteY94" fmla="*/ 1875501 h 2240205"/>
              <a:gd name="connsiteX95" fmla="*/ 3758105 w 12192000"/>
              <a:gd name="connsiteY95" fmla="*/ 1871856 h 2240205"/>
              <a:gd name="connsiteX96" fmla="*/ 3567259 w 12192000"/>
              <a:gd name="connsiteY96" fmla="*/ 1893482 h 2240205"/>
              <a:gd name="connsiteX97" fmla="*/ 3405770 w 12192000"/>
              <a:gd name="connsiteY97" fmla="*/ 1904591 h 2240205"/>
              <a:gd name="connsiteX98" fmla="*/ 3280097 w 12192000"/>
              <a:gd name="connsiteY98" fmla="*/ 1919610 h 2240205"/>
              <a:gd name="connsiteX99" fmla="*/ 3009910 w 12192000"/>
              <a:gd name="connsiteY99" fmla="*/ 1957866 h 2240205"/>
              <a:gd name="connsiteX100" fmla="*/ 2995934 w 12192000"/>
              <a:gd name="connsiteY100" fmla="*/ 1967085 h 2240205"/>
              <a:gd name="connsiteX101" fmla="*/ 2942858 w 12192000"/>
              <a:gd name="connsiteY101" fmla="*/ 1981367 h 2240205"/>
              <a:gd name="connsiteX102" fmla="*/ 2875436 w 12192000"/>
              <a:gd name="connsiteY102" fmla="*/ 1996977 h 2240205"/>
              <a:gd name="connsiteX103" fmla="*/ 2874892 w 12192000"/>
              <a:gd name="connsiteY103" fmla="*/ 1996085 h 2240205"/>
              <a:gd name="connsiteX104" fmla="*/ 2843662 w 12192000"/>
              <a:gd name="connsiteY104" fmla="*/ 1992498 h 2240205"/>
              <a:gd name="connsiteX105" fmla="*/ 2718916 w 12192000"/>
              <a:gd name="connsiteY105" fmla="*/ 1990867 h 2240205"/>
              <a:gd name="connsiteX106" fmla="*/ 2713522 w 12192000"/>
              <a:gd name="connsiteY106" fmla="*/ 1990173 h 2240205"/>
              <a:gd name="connsiteX107" fmla="*/ 2476147 w 12192000"/>
              <a:gd name="connsiteY107" fmla="*/ 1998305 h 2240205"/>
              <a:gd name="connsiteX108" fmla="*/ 2373568 w 12192000"/>
              <a:gd name="connsiteY108" fmla="*/ 2003219 h 2240205"/>
              <a:gd name="connsiteX109" fmla="*/ 2287219 w 12192000"/>
              <a:gd name="connsiteY109" fmla="*/ 1998750 h 2240205"/>
              <a:gd name="connsiteX110" fmla="*/ 2243069 w 12192000"/>
              <a:gd name="connsiteY110" fmla="*/ 2005321 h 2240205"/>
              <a:gd name="connsiteX111" fmla="*/ 2164831 w 12192000"/>
              <a:gd name="connsiteY111" fmla="*/ 2010143 h 2240205"/>
              <a:gd name="connsiteX112" fmla="*/ 2085228 w 12192000"/>
              <a:gd name="connsiteY112" fmla="*/ 2046431 h 2240205"/>
              <a:gd name="connsiteX113" fmla="*/ 2058061 w 12192000"/>
              <a:gd name="connsiteY113" fmla="*/ 2047942 h 2240205"/>
              <a:gd name="connsiteX114" fmla="*/ 2042244 w 12192000"/>
              <a:gd name="connsiteY114" fmla="*/ 2055560 h 2240205"/>
              <a:gd name="connsiteX115" fmla="*/ 1877728 w 12192000"/>
              <a:gd name="connsiteY115" fmla="*/ 2101004 h 2240205"/>
              <a:gd name="connsiteX116" fmla="*/ 1759056 w 12192000"/>
              <a:gd name="connsiteY116" fmla="*/ 2125608 h 2240205"/>
              <a:gd name="connsiteX117" fmla="*/ 1637948 w 12192000"/>
              <a:gd name="connsiteY117" fmla="*/ 2172597 h 2240205"/>
              <a:gd name="connsiteX118" fmla="*/ 1434549 w 12192000"/>
              <a:gd name="connsiteY118" fmla="*/ 2234522 h 2240205"/>
              <a:gd name="connsiteX119" fmla="*/ 1370962 w 12192000"/>
              <a:gd name="connsiteY119" fmla="*/ 2237474 h 2240205"/>
              <a:gd name="connsiteX120" fmla="*/ 1356367 w 12192000"/>
              <a:gd name="connsiteY120" fmla="*/ 2235089 h 2240205"/>
              <a:gd name="connsiteX121" fmla="*/ 1279765 w 12192000"/>
              <a:gd name="connsiteY121" fmla="*/ 2229639 h 2240205"/>
              <a:gd name="connsiteX122" fmla="*/ 1195347 w 12192000"/>
              <a:gd name="connsiteY122" fmla="*/ 2212354 h 2240205"/>
              <a:gd name="connsiteX123" fmla="*/ 970251 w 12192000"/>
              <a:gd name="connsiteY123" fmla="*/ 2221029 h 2240205"/>
              <a:gd name="connsiteX124" fmla="*/ 812914 w 12192000"/>
              <a:gd name="connsiteY124" fmla="*/ 2210095 h 2240205"/>
              <a:gd name="connsiteX125" fmla="*/ 776382 w 12192000"/>
              <a:gd name="connsiteY125" fmla="*/ 2204512 h 2240205"/>
              <a:gd name="connsiteX126" fmla="*/ 597225 w 12192000"/>
              <a:gd name="connsiteY126" fmla="*/ 2180999 h 2240205"/>
              <a:gd name="connsiteX127" fmla="*/ 520671 w 12192000"/>
              <a:gd name="connsiteY127" fmla="*/ 2180980 h 2240205"/>
              <a:gd name="connsiteX128" fmla="*/ 515024 w 12192000"/>
              <a:gd name="connsiteY128" fmla="*/ 2179258 h 2240205"/>
              <a:gd name="connsiteX129" fmla="*/ 413835 w 12192000"/>
              <a:gd name="connsiteY129" fmla="*/ 2156783 h 2240205"/>
              <a:gd name="connsiteX130" fmla="*/ 376513 w 12192000"/>
              <a:gd name="connsiteY130" fmla="*/ 2154014 h 2240205"/>
              <a:gd name="connsiteX131" fmla="*/ 273386 w 12192000"/>
              <a:gd name="connsiteY131" fmla="*/ 2142551 h 2240205"/>
              <a:gd name="connsiteX132" fmla="*/ 77641 w 12192000"/>
              <a:gd name="connsiteY132" fmla="*/ 2126835 h 2240205"/>
              <a:gd name="connsiteX133" fmla="*/ 37645 w 12192000"/>
              <a:gd name="connsiteY133" fmla="*/ 2115401 h 2240205"/>
              <a:gd name="connsiteX134" fmla="*/ 4572 w 12192000"/>
              <a:gd name="connsiteY134" fmla="*/ 2111091 h 2240205"/>
              <a:gd name="connsiteX135" fmla="*/ 0 w 12192000"/>
              <a:gd name="connsiteY135" fmla="*/ 2110468 h 2240205"/>
              <a:gd name="connsiteX136" fmla="*/ 0 w 12192000"/>
              <a:gd name="connsiteY136" fmla="*/ 0 h 2240205"/>
              <a:gd name="connsiteX0" fmla="*/ 0 w 12192000"/>
              <a:gd name="connsiteY0" fmla="*/ 0 h 2240205"/>
              <a:gd name="connsiteX1" fmla="*/ 12192000 w 12192000"/>
              <a:gd name="connsiteY1" fmla="*/ 0 h 2240205"/>
              <a:gd name="connsiteX2" fmla="*/ 12192000 w 12192000"/>
              <a:gd name="connsiteY2" fmla="*/ 751299 h 2240205"/>
              <a:gd name="connsiteX3" fmla="*/ 11890686 w 12192000"/>
              <a:gd name="connsiteY3" fmla="*/ 732766 h 2240205"/>
              <a:gd name="connsiteX4" fmla="*/ 11820512 w 12192000"/>
              <a:gd name="connsiteY4" fmla="*/ 745392 h 2240205"/>
              <a:gd name="connsiteX5" fmla="*/ 11649954 w 12192000"/>
              <a:gd name="connsiteY5" fmla="*/ 749628 h 2240205"/>
              <a:gd name="connsiteX6" fmla="*/ 11560424 w 12192000"/>
              <a:gd name="connsiteY6" fmla="*/ 748017 h 2240205"/>
              <a:gd name="connsiteX7" fmla="*/ 11358455 w 12192000"/>
              <a:gd name="connsiteY7" fmla="*/ 747593 h 2240205"/>
              <a:gd name="connsiteX8" fmla="*/ 11165209 w 12192000"/>
              <a:gd name="connsiteY8" fmla="*/ 748852 h 2240205"/>
              <a:gd name="connsiteX9" fmla="*/ 11058755 w 12192000"/>
              <a:gd name="connsiteY9" fmla="*/ 749617 h 2240205"/>
              <a:gd name="connsiteX10" fmla="*/ 10846594 w 12192000"/>
              <a:gd name="connsiteY10" fmla="*/ 765069 h 2240205"/>
              <a:gd name="connsiteX11" fmla="*/ 10739478 w 12192000"/>
              <a:gd name="connsiteY11" fmla="*/ 776841 h 2240205"/>
              <a:gd name="connsiteX12" fmla="*/ 10458762 w 12192000"/>
              <a:gd name="connsiteY12" fmla="*/ 755400 h 2240205"/>
              <a:gd name="connsiteX13" fmla="*/ 10211200 w 12192000"/>
              <a:gd name="connsiteY13" fmla="*/ 767513 h 2240205"/>
              <a:gd name="connsiteX14" fmla="*/ 10167995 w 12192000"/>
              <a:gd name="connsiteY14" fmla="*/ 760843 h 2240205"/>
              <a:gd name="connsiteX15" fmla="*/ 9997044 w 12192000"/>
              <a:gd name="connsiteY15" fmla="*/ 780129 h 2240205"/>
              <a:gd name="connsiteX16" fmla="*/ 9943887 w 12192000"/>
              <a:gd name="connsiteY16" fmla="*/ 804141 h 2240205"/>
              <a:gd name="connsiteX17" fmla="*/ 9918248 w 12192000"/>
              <a:gd name="connsiteY17" fmla="*/ 816628 h 2240205"/>
              <a:gd name="connsiteX18" fmla="*/ 9767091 w 12192000"/>
              <a:gd name="connsiteY18" fmla="*/ 870550 h 2240205"/>
              <a:gd name="connsiteX19" fmla="*/ 9683005 w 12192000"/>
              <a:gd name="connsiteY19" fmla="*/ 894128 h 2240205"/>
              <a:gd name="connsiteX20" fmla="*/ 9594438 w 12192000"/>
              <a:gd name="connsiteY20" fmla="*/ 919051 h 2240205"/>
              <a:gd name="connsiteX21" fmla="*/ 9544189 w 12192000"/>
              <a:gd name="connsiteY21" fmla="*/ 938966 h 2240205"/>
              <a:gd name="connsiteX22" fmla="*/ 9500499 w 12192000"/>
              <a:gd name="connsiteY22" fmla="*/ 954680 h 2240205"/>
              <a:gd name="connsiteX23" fmla="*/ 9410017 w 12192000"/>
              <a:gd name="connsiteY23" fmla="*/ 993931 h 2240205"/>
              <a:gd name="connsiteX24" fmla="*/ 9392919 w 12192000"/>
              <a:gd name="connsiteY24" fmla="*/ 994656 h 2240205"/>
              <a:gd name="connsiteX25" fmla="*/ 9268019 w 12192000"/>
              <a:gd name="connsiteY25" fmla="*/ 1007442 h 2240205"/>
              <a:gd name="connsiteX26" fmla="*/ 9188177 w 12192000"/>
              <a:gd name="connsiteY26" fmla="*/ 1035474 h 2240205"/>
              <a:gd name="connsiteX27" fmla="*/ 9155969 w 12192000"/>
              <a:gd name="connsiteY27" fmla="*/ 1046804 h 2240205"/>
              <a:gd name="connsiteX28" fmla="*/ 9133985 w 12192000"/>
              <a:gd name="connsiteY28" fmla="*/ 1046450 h 2240205"/>
              <a:gd name="connsiteX29" fmla="*/ 9003462 w 12192000"/>
              <a:gd name="connsiteY29" fmla="*/ 1042406 h 2240205"/>
              <a:gd name="connsiteX30" fmla="*/ 8968445 w 12192000"/>
              <a:gd name="connsiteY30" fmla="*/ 1052169 h 2240205"/>
              <a:gd name="connsiteX31" fmla="*/ 8886001 w 12192000"/>
              <a:gd name="connsiteY31" fmla="*/ 1067468 h 2240205"/>
              <a:gd name="connsiteX32" fmla="*/ 8838610 w 12192000"/>
              <a:gd name="connsiteY32" fmla="*/ 1075091 h 2240205"/>
              <a:gd name="connsiteX33" fmla="*/ 8750383 w 12192000"/>
              <a:gd name="connsiteY33" fmla="*/ 1097387 h 2240205"/>
              <a:gd name="connsiteX34" fmla="*/ 8665605 w 12192000"/>
              <a:gd name="connsiteY34" fmla="*/ 1110791 h 2240205"/>
              <a:gd name="connsiteX35" fmla="*/ 8584946 w 12192000"/>
              <a:gd name="connsiteY35" fmla="*/ 1135226 h 2240205"/>
              <a:gd name="connsiteX36" fmla="*/ 8419755 w 12192000"/>
              <a:gd name="connsiteY36" fmla="*/ 1216260 h 2240205"/>
              <a:gd name="connsiteX37" fmla="*/ 8411626 w 12192000"/>
              <a:gd name="connsiteY37" fmla="*/ 1214397 h 2240205"/>
              <a:gd name="connsiteX38" fmla="*/ 8363469 w 12192000"/>
              <a:gd name="connsiteY38" fmla="*/ 1246658 h 2240205"/>
              <a:gd name="connsiteX39" fmla="*/ 8275497 w 12192000"/>
              <a:gd name="connsiteY39" fmla="*/ 1264396 h 2240205"/>
              <a:gd name="connsiteX40" fmla="*/ 8074238 w 12192000"/>
              <a:gd name="connsiteY40" fmla="*/ 1301895 h 2240205"/>
              <a:gd name="connsiteX41" fmla="*/ 7942099 w 12192000"/>
              <a:gd name="connsiteY41" fmla="*/ 1336332 h 2240205"/>
              <a:gd name="connsiteX42" fmla="*/ 7902328 w 12192000"/>
              <a:gd name="connsiteY42" fmla="*/ 1345865 h 2240205"/>
              <a:gd name="connsiteX43" fmla="*/ 7840612 w 12192000"/>
              <a:gd name="connsiteY43" fmla="*/ 1369373 h 2240205"/>
              <a:gd name="connsiteX44" fmla="*/ 7786819 w 12192000"/>
              <a:gd name="connsiteY44" fmla="*/ 1378970 h 2240205"/>
              <a:gd name="connsiteX45" fmla="*/ 7548172 w 12192000"/>
              <a:gd name="connsiteY45" fmla="*/ 1417460 h 2240205"/>
              <a:gd name="connsiteX46" fmla="*/ 7483437 w 12192000"/>
              <a:gd name="connsiteY46" fmla="*/ 1478152 h 2240205"/>
              <a:gd name="connsiteX47" fmla="*/ 7377870 w 12192000"/>
              <a:gd name="connsiteY47" fmla="*/ 1523319 h 2240205"/>
              <a:gd name="connsiteX48" fmla="*/ 7230737 w 12192000"/>
              <a:gd name="connsiteY48" fmla="*/ 1562633 h 2240205"/>
              <a:gd name="connsiteX49" fmla="*/ 7224458 w 12192000"/>
              <a:gd name="connsiteY49" fmla="*/ 1573008 h 2240205"/>
              <a:gd name="connsiteX50" fmla="*/ 7183121 w 12192000"/>
              <a:gd name="connsiteY50" fmla="*/ 1595162 h 2240205"/>
              <a:gd name="connsiteX51" fmla="*/ 7164601 w 12192000"/>
              <a:gd name="connsiteY51" fmla="*/ 1606490 h 2240205"/>
              <a:gd name="connsiteX52" fmla="*/ 6900177 w 12192000"/>
              <a:gd name="connsiteY52" fmla="*/ 1636016 h 2240205"/>
              <a:gd name="connsiteX53" fmla="*/ 6795372 w 12192000"/>
              <a:gd name="connsiteY53" fmla="*/ 1644845 h 2240205"/>
              <a:gd name="connsiteX54" fmla="*/ 6692251 w 12192000"/>
              <a:gd name="connsiteY54" fmla="*/ 1656357 h 2240205"/>
              <a:gd name="connsiteX55" fmla="*/ 6655235 w 12192000"/>
              <a:gd name="connsiteY55" fmla="*/ 1661869 h 2240205"/>
              <a:gd name="connsiteX56" fmla="*/ 6554894 w 12192000"/>
              <a:gd name="connsiteY56" fmla="*/ 1664428 h 2240205"/>
              <a:gd name="connsiteX57" fmla="*/ 6516595 w 12192000"/>
              <a:gd name="connsiteY57" fmla="*/ 1667475 h 2240205"/>
              <a:gd name="connsiteX58" fmla="*/ 6508541 w 12192000"/>
              <a:gd name="connsiteY58" fmla="*/ 1668757 h 2240205"/>
              <a:gd name="connsiteX59" fmla="*/ 6471012 w 12192000"/>
              <a:gd name="connsiteY59" fmla="*/ 1678604 h 2240205"/>
              <a:gd name="connsiteX60" fmla="*/ 6364035 w 12192000"/>
              <a:gd name="connsiteY60" fmla="*/ 1667683 h 2240205"/>
              <a:gd name="connsiteX61" fmla="*/ 6243319 w 12192000"/>
              <a:gd name="connsiteY61" fmla="*/ 1695560 h 2240205"/>
              <a:gd name="connsiteX62" fmla="*/ 6098321 w 12192000"/>
              <a:gd name="connsiteY62" fmla="*/ 1721646 h 2240205"/>
              <a:gd name="connsiteX63" fmla="*/ 5880652 w 12192000"/>
              <a:gd name="connsiteY63" fmla="*/ 1779643 h 2240205"/>
              <a:gd name="connsiteX64" fmla="*/ 5785959 w 12192000"/>
              <a:gd name="connsiteY64" fmla="*/ 1775307 h 2240205"/>
              <a:gd name="connsiteX65" fmla="*/ 5643534 w 12192000"/>
              <a:gd name="connsiteY65" fmla="*/ 1802919 h 2240205"/>
              <a:gd name="connsiteX66" fmla="*/ 5518799 w 12192000"/>
              <a:gd name="connsiteY66" fmla="*/ 1818312 h 2240205"/>
              <a:gd name="connsiteX67" fmla="*/ 5505014 w 12192000"/>
              <a:gd name="connsiteY67" fmla="*/ 1819259 h 2240205"/>
              <a:gd name="connsiteX68" fmla="*/ 5453307 w 12192000"/>
              <a:gd name="connsiteY68" fmla="*/ 1815450 h 2240205"/>
              <a:gd name="connsiteX69" fmla="*/ 5221533 w 12192000"/>
              <a:gd name="connsiteY69" fmla="*/ 1846950 h 2240205"/>
              <a:gd name="connsiteX70" fmla="*/ 5149802 w 12192000"/>
              <a:gd name="connsiteY70" fmla="*/ 1844846 h 2240205"/>
              <a:gd name="connsiteX71" fmla="*/ 5114927 w 12192000"/>
              <a:gd name="connsiteY71" fmla="*/ 1847827 h 2240205"/>
              <a:gd name="connsiteX72" fmla="*/ 5108970 w 12192000"/>
              <a:gd name="connsiteY72" fmla="*/ 1847935 h 2240205"/>
              <a:gd name="connsiteX73" fmla="*/ 5067961 w 12192000"/>
              <a:gd name="connsiteY73" fmla="*/ 1845917 h 2240205"/>
              <a:gd name="connsiteX74" fmla="*/ 5007075 w 12192000"/>
              <a:gd name="connsiteY74" fmla="*/ 1838626 h 2240205"/>
              <a:gd name="connsiteX75" fmla="*/ 4944087 w 12192000"/>
              <a:gd name="connsiteY75" fmla="*/ 1823332 h 2240205"/>
              <a:gd name="connsiteX76" fmla="*/ 4907662 w 12192000"/>
              <a:gd name="connsiteY76" fmla="*/ 1816900 h 2240205"/>
              <a:gd name="connsiteX77" fmla="*/ 4882386 w 12192000"/>
              <a:gd name="connsiteY77" fmla="*/ 1809844 h 2240205"/>
              <a:gd name="connsiteX78" fmla="*/ 4811440 w 12192000"/>
              <a:gd name="connsiteY78" fmla="*/ 1804655 h 2240205"/>
              <a:gd name="connsiteX79" fmla="*/ 4691075 w 12192000"/>
              <a:gd name="connsiteY79" fmla="*/ 1801389 h 2240205"/>
              <a:gd name="connsiteX80" fmla="*/ 4640313 w 12192000"/>
              <a:gd name="connsiteY80" fmla="*/ 1784307 h 2240205"/>
              <a:gd name="connsiteX81" fmla="*/ 4536503 w 12192000"/>
              <a:gd name="connsiteY81" fmla="*/ 1785334 h 2240205"/>
              <a:gd name="connsiteX82" fmla="*/ 4513724 w 12192000"/>
              <a:gd name="connsiteY82" fmla="*/ 1791996 h 2240205"/>
              <a:gd name="connsiteX83" fmla="*/ 4459810 w 12192000"/>
              <a:gd name="connsiteY83" fmla="*/ 1797886 h 2240205"/>
              <a:gd name="connsiteX84" fmla="*/ 4379064 w 12192000"/>
              <a:gd name="connsiteY84" fmla="*/ 1817177 h 2240205"/>
              <a:gd name="connsiteX85" fmla="*/ 4290981 w 12192000"/>
              <a:gd name="connsiteY85" fmla="*/ 1839677 h 2240205"/>
              <a:gd name="connsiteX86" fmla="*/ 4238372 w 12192000"/>
              <a:gd name="connsiteY86" fmla="*/ 1851480 h 2240205"/>
              <a:gd name="connsiteX87" fmla="*/ 4232517 w 12192000"/>
              <a:gd name="connsiteY87" fmla="*/ 1852567 h 2240205"/>
              <a:gd name="connsiteX88" fmla="*/ 4191732 w 12192000"/>
              <a:gd name="connsiteY88" fmla="*/ 1857328 h 2240205"/>
              <a:gd name="connsiteX89" fmla="*/ 4065532 w 12192000"/>
              <a:gd name="connsiteY89" fmla="*/ 1855477 h 2240205"/>
              <a:gd name="connsiteX90" fmla="*/ 4028460 w 12192000"/>
              <a:gd name="connsiteY90" fmla="*/ 1855137 h 2240205"/>
              <a:gd name="connsiteX91" fmla="*/ 4002267 w 12192000"/>
              <a:gd name="connsiteY91" fmla="*/ 1852352 h 2240205"/>
              <a:gd name="connsiteX92" fmla="*/ 3931396 w 12192000"/>
              <a:gd name="connsiteY92" fmla="*/ 1858915 h 2240205"/>
              <a:gd name="connsiteX93" fmla="*/ 3812162 w 12192000"/>
              <a:gd name="connsiteY93" fmla="*/ 1875501 h 2240205"/>
              <a:gd name="connsiteX94" fmla="*/ 3758105 w 12192000"/>
              <a:gd name="connsiteY94" fmla="*/ 1871856 h 2240205"/>
              <a:gd name="connsiteX95" fmla="*/ 3567259 w 12192000"/>
              <a:gd name="connsiteY95" fmla="*/ 1893482 h 2240205"/>
              <a:gd name="connsiteX96" fmla="*/ 3405770 w 12192000"/>
              <a:gd name="connsiteY96" fmla="*/ 1904591 h 2240205"/>
              <a:gd name="connsiteX97" fmla="*/ 3280097 w 12192000"/>
              <a:gd name="connsiteY97" fmla="*/ 1919610 h 2240205"/>
              <a:gd name="connsiteX98" fmla="*/ 3009910 w 12192000"/>
              <a:gd name="connsiteY98" fmla="*/ 1957866 h 2240205"/>
              <a:gd name="connsiteX99" fmla="*/ 2995934 w 12192000"/>
              <a:gd name="connsiteY99" fmla="*/ 1967085 h 2240205"/>
              <a:gd name="connsiteX100" fmla="*/ 2942858 w 12192000"/>
              <a:gd name="connsiteY100" fmla="*/ 1981367 h 2240205"/>
              <a:gd name="connsiteX101" fmla="*/ 2875436 w 12192000"/>
              <a:gd name="connsiteY101" fmla="*/ 1996977 h 2240205"/>
              <a:gd name="connsiteX102" fmla="*/ 2874892 w 12192000"/>
              <a:gd name="connsiteY102" fmla="*/ 1996085 h 2240205"/>
              <a:gd name="connsiteX103" fmla="*/ 2843662 w 12192000"/>
              <a:gd name="connsiteY103" fmla="*/ 1992498 h 2240205"/>
              <a:gd name="connsiteX104" fmla="*/ 2718916 w 12192000"/>
              <a:gd name="connsiteY104" fmla="*/ 1990867 h 2240205"/>
              <a:gd name="connsiteX105" fmla="*/ 2713522 w 12192000"/>
              <a:gd name="connsiteY105" fmla="*/ 1990173 h 2240205"/>
              <a:gd name="connsiteX106" fmla="*/ 2476147 w 12192000"/>
              <a:gd name="connsiteY106" fmla="*/ 1998305 h 2240205"/>
              <a:gd name="connsiteX107" fmla="*/ 2373568 w 12192000"/>
              <a:gd name="connsiteY107" fmla="*/ 2003219 h 2240205"/>
              <a:gd name="connsiteX108" fmla="*/ 2287219 w 12192000"/>
              <a:gd name="connsiteY108" fmla="*/ 1998750 h 2240205"/>
              <a:gd name="connsiteX109" fmla="*/ 2243069 w 12192000"/>
              <a:gd name="connsiteY109" fmla="*/ 2005321 h 2240205"/>
              <a:gd name="connsiteX110" fmla="*/ 2164831 w 12192000"/>
              <a:gd name="connsiteY110" fmla="*/ 2010143 h 2240205"/>
              <a:gd name="connsiteX111" fmla="*/ 2085228 w 12192000"/>
              <a:gd name="connsiteY111" fmla="*/ 2046431 h 2240205"/>
              <a:gd name="connsiteX112" fmla="*/ 2058061 w 12192000"/>
              <a:gd name="connsiteY112" fmla="*/ 2047942 h 2240205"/>
              <a:gd name="connsiteX113" fmla="*/ 2042244 w 12192000"/>
              <a:gd name="connsiteY113" fmla="*/ 2055560 h 2240205"/>
              <a:gd name="connsiteX114" fmla="*/ 1877728 w 12192000"/>
              <a:gd name="connsiteY114" fmla="*/ 2101004 h 2240205"/>
              <a:gd name="connsiteX115" fmla="*/ 1759056 w 12192000"/>
              <a:gd name="connsiteY115" fmla="*/ 2125608 h 2240205"/>
              <a:gd name="connsiteX116" fmla="*/ 1637948 w 12192000"/>
              <a:gd name="connsiteY116" fmla="*/ 2172597 h 2240205"/>
              <a:gd name="connsiteX117" fmla="*/ 1434549 w 12192000"/>
              <a:gd name="connsiteY117" fmla="*/ 2234522 h 2240205"/>
              <a:gd name="connsiteX118" fmla="*/ 1370962 w 12192000"/>
              <a:gd name="connsiteY118" fmla="*/ 2237474 h 2240205"/>
              <a:gd name="connsiteX119" fmla="*/ 1356367 w 12192000"/>
              <a:gd name="connsiteY119" fmla="*/ 2235089 h 2240205"/>
              <a:gd name="connsiteX120" fmla="*/ 1279765 w 12192000"/>
              <a:gd name="connsiteY120" fmla="*/ 2229639 h 2240205"/>
              <a:gd name="connsiteX121" fmla="*/ 1195347 w 12192000"/>
              <a:gd name="connsiteY121" fmla="*/ 2212354 h 2240205"/>
              <a:gd name="connsiteX122" fmla="*/ 970251 w 12192000"/>
              <a:gd name="connsiteY122" fmla="*/ 2221029 h 2240205"/>
              <a:gd name="connsiteX123" fmla="*/ 812914 w 12192000"/>
              <a:gd name="connsiteY123" fmla="*/ 2210095 h 2240205"/>
              <a:gd name="connsiteX124" fmla="*/ 776382 w 12192000"/>
              <a:gd name="connsiteY124" fmla="*/ 2204512 h 2240205"/>
              <a:gd name="connsiteX125" fmla="*/ 597225 w 12192000"/>
              <a:gd name="connsiteY125" fmla="*/ 2180999 h 2240205"/>
              <a:gd name="connsiteX126" fmla="*/ 520671 w 12192000"/>
              <a:gd name="connsiteY126" fmla="*/ 2180980 h 2240205"/>
              <a:gd name="connsiteX127" fmla="*/ 515024 w 12192000"/>
              <a:gd name="connsiteY127" fmla="*/ 2179258 h 2240205"/>
              <a:gd name="connsiteX128" fmla="*/ 413835 w 12192000"/>
              <a:gd name="connsiteY128" fmla="*/ 2156783 h 2240205"/>
              <a:gd name="connsiteX129" fmla="*/ 376513 w 12192000"/>
              <a:gd name="connsiteY129" fmla="*/ 2154014 h 2240205"/>
              <a:gd name="connsiteX130" fmla="*/ 273386 w 12192000"/>
              <a:gd name="connsiteY130" fmla="*/ 2142551 h 2240205"/>
              <a:gd name="connsiteX131" fmla="*/ 77641 w 12192000"/>
              <a:gd name="connsiteY131" fmla="*/ 2126835 h 2240205"/>
              <a:gd name="connsiteX132" fmla="*/ 37645 w 12192000"/>
              <a:gd name="connsiteY132" fmla="*/ 2115401 h 2240205"/>
              <a:gd name="connsiteX133" fmla="*/ 4572 w 12192000"/>
              <a:gd name="connsiteY133" fmla="*/ 2111091 h 2240205"/>
              <a:gd name="connsiteX134" fmla="*/ 0 w 12192000"/>
              <a:gd name="connsiteY134" fmla="*/ 2110468 h 2240205"/>
              <a:gd name="connsiteX135" fmla="*/ 0 w 12192000"/>
              <a:gd name="connsiteY135" fmla="*/ 0 h 2240205"/>
              <a:gd name="connsiteX0" fmla="*/ 0 w 12192000"/>
              <a:gd name="connsiteY0" fmla="*/ 0 h 2240205"/>
              <a:gd name="connsiteX1" fmla="*/ 12192000 w 12192000"/>
              <a:gd name="connsiteY1" fmla="*/ 0 h 2240205"/>
              <a:gd name="connsiteX2" fmla="*/ 12192000 w 12192000"/>
              <a:gd name="connsiteY2" fmla="*/ 751299 h 2240205"/>
              <a:gd name="connsiteX3" fmla="*/ 11890686 w 12192000"/>
              <a:gd name="connsiteY3" fmla="*/ 732766 h 2240205"/>
              <a:gd name="connsiteX4" fmla="*/ 11820512 w 12192000"/>
              <a:gd name="connsiteY4" fmla="*/ 745392 h 2240205"/>
              <a:gd name="connsiteX5" fmla="*/ 11649954 w 12192000"/>
              <a:gd name="connsiteY5" fmla="*/ 749628 h 2240205"/>
              <a:gd name="connsiteX6" fmla="*/ 11560424 w 12192000"/>
              <a:gd name="connsiteY6" fmla="*/ 748017 h 2240205"/>
              <a:gd name="connsiteX7" fmla="*/ 11358455 w 12192000"/>
              <a:gd name="connsiteY7" fmla="*/ 747593 h 2240205"/>
              <a:gd name="connsiteX8" fmla="*/ 11165209 w 12192000"/>
              <a:gd name="connsiteY8" fmla="*/ 748852 h 2240205"/>
              <a:gd name="connsiteX9" fmla="*/ 11058755 w 12192000"/>
              <a:gd name="connsiteY9" fmla="*/ 749617 h 2240205"/>
              <a:gd name="connsiteX10" fmla="*/ 10846594 w 12192000"/>
              <a:gd name="connsiteY10" fmla="*/ 765069 h 2240205"/>
              <a:gd name="connsiteX11" fmla="*/ 10739478 w 12192000"/>
              <a:gd name="connsiteY11" fmla="*/ 776841 h 2240205"/>
              <a:gd name="connsiteX12" fmla="*/ 10458762 w 12192000"/>
              <a:gd name="connsiteY12" fmla="*/ 755400 h 2240205"/>
              <a:gd name="connsiteX13" fmla="*/ 10211200 w 12192000"/>
              <a:gd name="connsiteY13" fmla="*/ 767513 h 2240205"/>
              <a:gd name="connsiteX14" fmla="*/ 10167995 w 12192000"/>
              <a:gd name="connsiteY14" fmla="*/ 760843 h 2240205"/>
              <a:gd name="connsiteX15" fmla="*/ 9997044 w 12192000"/>
              <a:gd name="connsiteY15" fmla="*/ 780129 h 2240205"/>
              <a:gd name="connsiteX16" fmla="*/ 9943887 w 12192000"/>
              <a:gd name="connsiteY16" fmla="*/ 804141 h 2240205"/>
              <a:gd name="connsiteX17" fmla="*/ 9918248 w 12192000"/>
              <a:gd name="connsiteY17" fmla="*/ 816628 h 2240205"/>
              <a:gd name="connsiteX18" fmla="*/ 9767091 w 12192000"/>
              <a:gd name="connsiteY18" fmla="*/ 870550 h 2240205"/>
              <a:gd name="connsiteX19" fmla="*/ 9683005 w 12192000"/>
              <a:gd name="connsiteY19" fmla="*/ 894128 h 2240205"/>
              <a:gd name="connsiteX20" fmla="*/ 9594438 w 12192000"/>
              <a:gd name="connsiteY20" fmla="*/ 919051 h 2240205"/>
              <a:gd name="connsiteX21" fmla="*/ 9544189 w 12192000"/>
              <a:gd name="connsiteY21" fmla="*/ 938966 h 2240205"/>
              <a:gd name="connsiteX22" fmla="*/ 9500499 w 12192000"/>
              <a:gd name="connsiteY22" fmla="*/ 954680 h 2240205"/>
              <a:gd name="connsiteX23" fmla="*/ 9410017 w 12192000"/>
              <a:gd name="connsiteY23" fmla="*/ 993931 h 2240205"/>
              <a:gd name="connsiteX24" fmla="*/ 9392919 w 12192000"/>
              <a:gd name="connsiteY24" fmla="*/ 994656 h 2240205"/>
              <a:gd name="connsiteX25" fmla="*/ 9268019 w 12192000"/>
              <a:gd name="connsiteY25" fmla="*/ 1007442 h 2240205"/>
              <a:gd name="connsiteX26" fmla="*/ 9188177 w 12192000"/>
              <a:gd name="connsiteY26" fmla="*/ 1035474 h 2240205"/>
              <a:gd name="connsiteX27" fmla="*/ 9155969 w 12192000"/>
              <a:gd name="connsiteY27" fmla="*/ 1046804 h 2240205"/>
              <a:gd name="connsiteX28" fmla="*/ 9133985 w 12192000"/>
              <a:gd name="connsiteY28" fmla="*/ 1046450 h 2240205"/>
              <a:gd name="connsiteX29" fmla="*/ 9003462 w 12192000"/>
              <a:gd name="connsiteY29" fmla="*/ 1042406 h 2240205"/>
              <a:gd name="connsiteX30" fmla="*/ 8968445 w 12192000"/>
              <a:gd name="connsiteY30" fmla="*/ 1052169 h 2240205"/>
              <a:gd name="connsiteX31" fmla="*/ 8886001 w 12192000"/>
              <a:gd name="connsiteY31" fmla="*/ 1067468 h 2240205"/>
              <a:gd name="connsiteX32" fmla="*/ 8838610 w 12192000"/>
              <a:gd name="connsiteY32" fmla="*/ 1075091 h 2240205"/>
              <a:gd name="connsiteX33" fmla="*/ 8665605 w 12192000"/>
              <a:gd name="connsiteY33" fmla="*/ 1110791 h 2240205"/>
              <a:gd name="connsiteX34" fmla="*/ 8584946 w 12192000"/>
              <a:gd name="connsiteY34" fmla="*/ 1135226 h 2240205"/>
              <a:gd name="connsiteX35" fmla="*/ 8419755 w 12192000"/>
              <a:gd name="connsiteY35" fmla="*/ 1216260 h 2240205"/>
              <a:gd name="connsiteX36" fmla="*/ 8411626 w 12192000"/>
              <a:gd name="connsiteY36" fmla="*/ 1214397 h 2240205"/>
              <a:gd name="connsiteX37" fmla="*/ 8363469 w 12192000"/>
              <a:gd name="connsiteY37" fmla="*/ 1246658 h 2240205"/>
              <a:gd name="connsiteX38" fmla="*/ 8275497 w 12192000"/>
              <a:gd name="connsiteY38" fmla="*/ 1264396 h 2240205"/>
              <a:gd name="connsiteX39" fmla="*/ 8074238 w 12192000"/>
              <a:gd name="connsiteY39" fmla="*/ 1301895 h 2240205"/>
              <a:gd name="connsiteX40" fmla="*/ 7942099 w 12192000"/>
              <a:gd name="connsiteY40" fmla="*/ 1336332 h 2240205"/>
              <a:gd name="connsiteX41" fmla="*/ 7902328 w 12192000"/>
              <a:gd name="connsiteY41" fmla="*/ 1345865 h 2240205"/>
              <a:gd name="connsiteX42" fmla="*/ 7840612 w 12192000"/>
              <a:gd name="connsiteY42" fmla="*/ 1369373 h 2240205"/>
              <a:gd name="connsiteX43" fmla="*/ 7786819 w 12192000"/>
              <a:gd name="connsiteY43" fmla="*/ 1378970 h 2240205"/>
              <a:gd name="connsiteX44" fmla="*/ 7548172 w 12192000"/>
              <a:gd name="connsiteY44" fmla="*/ 1417460 h 2240205"/>
              <a:gd name="connsiteX45" fmla="*/ 7483437 w 12192000"/>
              <a:gd name="connsiteY45" fmla="*/ 1478152 h 2240205"/>
              <a:gd name="connsiteX46" fmla="*/ 7377870 w 12192000"/>
              <a:gd name="connsiteY46" fmla="*/ 1523319 h 2240205"/>
              <a:gd name="connsiteX47" fmla="*/ 7230737 w 12192000"/>
              <a:gd name="connsiteY47" fmla="*/ 1562633 h 2240205"/>
              <a:gd name="connsiteX48" fmla="*/ 7224458 w 12192000"/>
              <a:gd name="connsiteY48" fmla="*/ 1573008 h 2240205"/>
              <a:gd name="connsiteX49" fmla="*/ 7183121 w 12192000"/>
              <a:gd name="connsiteY49" fmla="*/ 1595162 h 2240205"/>
              <a:gd name="connsiteX50" fmla="*/ 7164601 w 12192000"/>
              <a:gd name="connsiteY50" fmla="*/ 1606490 h 2240205"/>
              <a:gd name="connsiteX51" fmla="*/ 6900177 w 12192000"/>
              <a:gd name="connsiteY51" fmla="*/ 1636016 h 2240205"/>
              <a:gd name="connsiteX52" fmla="*/ 6795372 w 12192000"/>
              <a:gd name="connsiteY52" fmla="*/ 1644845 h 2240205"/>
              <a:gd name="connsiteX53" fmla="*/ 6692251 w 12192000"/>
              <a:gd name="connsiteY53" fmla="*/ 1656357 h 2240205"/>
              <a:gd name="connsiteX54" fmla="*/ 6655235 w 12192000"/>
              <a:gd name="connsiteY54" fmla="*/ 1661869 h 2240205"/>
              <a:gd name="connsiteX55" fmla="*/ 6554894 w 12192000"/>
              <a:gd name="connsiteY55" fmla="*/ 1664428 h 2240205"/>
              <a:gd name="connsiteX56" fmla="*/ 6516595 w 12192000"/>
              <a:gd name="connsiteY56" fmla="*/ 1667475 h 2240205"/>
              <a:gd name="connsiteX57" fmla="*/ 6508541 w 12192000"/>
              <a:gd name="connsiteY57" fmla="*/ 1668757 h 2240205"/>
              <a:gd name="connsiteX58" fmla="*/ 6471012 w 12192000"/>
              <a:gd name="connsiteY58" fmla="*/ 1678604 h 2240205"/>
              <a:gd name="connsiteX59" fmla="*/ 6364035 w 12192000"/>
              <a:gd name="connsiteY59" fmla="*/ 1667683 h 2240205"/>
              <a:gd name="connsiteX60" fmla="*/ 6243319 w 12192000"/>
              <a:gd name="connsiteY60" fmla="*/ 1695560 h 2240205"/>
              <a:gd name="connsiteX61" fmla="*/ 6098321 w 12192000"/>
              <a:gd name="connsiteY61" fmla="*/ 1721646 h 2240205"/>
              <a:gd name="connsiteX62" fmla="*/ 5880652 w 12192000"/>
              <a:gd name="connsiteY62" fmla="*/ 1779643 h 2240205"/>
              <a:gd name="connsiteX63" fmla="*/ 5785959 w 12192000"/>
              <a:gd name="connsiteY63" fmla="*/ 1775307 h 2240205"/>
              <a:gd name="connsiteX64" fmla="*/ 5643534 w 12192000"/>
              <a:gd name="connsiteY64" fmla="*/ 1802919 h 2240205"/>
              <a:gd name="connsiteX65" fmla="*/ 5518799 w 12192000"/>
              <a:gd name="connsiteY65" fmla="*/ 1818312 h 2240205"/>
              <a:gd name="connsiteX66" fmla="*/ 5505014 w 12192000"/>
              <a:gd name="connsiteY66" fmla="*/ 1819259 h 2240205"/>
              <a:gd name="connsiteX67" fmla="*/ 5453307 w 12192000"/>
              <a:gd name="connsiteY67" fmla="*/ 1815450 h 2240205"/>
              <a:gd name="connsiteX68" fmla="*/ 5221533 w 12192000"/>
              <a:gd name="connsiteY68" fmla="*/ 1846950 h 2240205"/>
              <a:gd name="connsiteX69" fmla="*/ 5149802 w 12192000"/>
              <a:gd name="connsiteY69" fmla="*/ 1844846 h 2240205"/>
              <a:gd name="connsiteX70" fmla="*/ 5114927 w 12192000"/>
              <a:gd name="connsiteY70" fmla="*/ 1847827 h 2240205"/>
              <a:gd name="connsiteX71" fmla="*/ 5108970 w 12192000"/>
              <a:gd name="connsiteY71" fmla="*/ 1847935 h 2240205"/>
              <a:gd name="connsiteX72" fmla="*/ 5067961 w 12192000"/>
              <a:gd name="connsiteY72" fmla="*/ 1845917 h 2240205"/>
              <a:gd name="connsiteX73" fmla="*/ 5007075 w 12192000"/>
              <a:gd name="connsiteY73" fmla="*/ 1838626 h 2240205"/>
              <a:gd name="connsiteX74" fmla="*/ 4944087 w 12192000"/>
              <a:gd name="connsiteY74" fmla="*/ 1823332 h 2240205"/>
              <a:gd name="connsiteX75" fmla="*/ 4907662 w 12192000"/>
              <a:gd name="connsiteY75" fmla="*/ 1816900 h 2240205"/>
              <a:gd name="connsiteX76" fmla="*/ 4882386 w 12192000"/>
              <a:gd name="connsiteY76" fmla="*/ 1809844 h 2240205"/>
              <a:gd name="connsiteX77" fmla="*/ 4811440 w 12192000"/>
              <a:gd name="connsiteY77" fmla="*/ 1804655 h 2240205"/>
              <a:gd name="connsiteX78" fmla="*/ 4691075 w 12192000"/>
              <a:gd name="connsiteY78" fmla="*/ 1801389 h 2240205"/>
              <a:gd name="connsiteX79" fmla="*/ 4640313 w 12192000"/>
              <a:gd name="connsiteY79" fmla="*/ 1784307 h 2240205"/>
              <a:gd name="connsiteX80" fmla="*/ 4536503 w 12192000"/>
              <a:gd name="connsiteY80" fmla="*/ 1785334 h 2240205"/>
              <a:gd name="connsiteX81" fmla="*/ 4513724 w 12192000"/>
              <a:gd name="connsiteY81" fmla="*/ 1791996 h 2240205"/>
              <a:gd name="connsiteX82" fmla="*/ 4459810 w 12192000"/>
              <a:gd name="connsiteY82" fmla="*/ 1797886 h 2240205"/>
              <a:gd name="connsiteX83" fmla="*/ 4379064 w 12192000"/>
              <a:gd name="connsiteY83" fmla="*/ 1817177 h 2240205"/>
              <a:gd name="connsiteX84" fmla="*/ 4290981 w 12192000"/>
              <a:gd name="connsiteY84" fmla="*/ 1839677 h 2240205"/>
              <a:gd name="connsiteX85" fmla="*/ 4238372 w 12192000"/>
              <a:gd name="connsiteY85" fmla="*/ 1851480 h 2240205"/>
              <a:gd name="connsiteX86" fmla="*/ 4232517 w 12192000"/>
              <a:gd name="connsiteY86" fmla="*/ 1852567 h 2240205"/>
              <a:gd name="connsiteX87" fmla="*/ 4191732 w 12192000"/>
              <a:gd name="connsiteY87" fmla="*/ 1857328 h 2240205"/>
              <a:gd name="connsiteX88" fmla="*/ 4065532 w 12192000"/>
              <a:gd name="connsiteY88" fmla="*/ 1855477 h 2240205"/>
              <a:gd name="connsiteX89" fmla="*/ 4028460 w 12192000"/>
              <a:gd name="connsiteY89" fmla="*/ 1855137 h 2240205"/>
              <a:gd name="connsiteX90" fmla="*/ 4002267 w 12192000"/>
              <a:gd name="connsiteY90" fmla="*/ 1852352 h 2240205"/>
              <a:gd name="connsiteX91" fmla="*/ 3931396 w 12192000"/>
              <a:gd name="connsiteY91" fmla="*/ 1858915 h 2240205"/>
              <a:gd name="connsiteX92" fmla="*/ 3812162 w 12192000"/>
              <a:gd name="connsiteY92" fmla="*/ 1875501 h 2240205"/>
              <a:gd name="connsiteX93" fmla="*/ 3758105 w 12192000"/>
              <a:gd name="connsiteY93" fmla="*/ 1871856 h 2240205"/>
              <a:gd name="connsiteX94" fmla="*/ 3567259 w 12192000"/>
              <a:gd name="connsiteY94" fmla="*/ 1893482 h 2240205"/>
              <a:gd name="connsiteX95" fmla="*/ 3405770 w 12192000"/>
              <a:gd name="connsiteY95" fmla="*/ 1904591 h 2240205"/>
              <a:gd name="connsiteX96" fmla="*/ 3280097 w 12192000"/>
              <a:gd name="connsiteY96" fmla="*/ 1919610 h 2240205"/>
              <a:gd name="connsiteX97" fmla="*/ 3009910 w 12192000"/>
              <a:gd name="connsiteY97" fmla="*/ 1957866 h 2240205"/>
              <a:gd name="connsiteX98" fmla="*/ 2995934 w 12192000"/>
              <a:gd name="connsiteY98" fmla="*/ 1967085 h 2240205"/>
              <a:gd name="connsiteX99" fmla="*/ 2942858 w 12192000"/>
              <a:gd name="connsiteY99" fmla="*/ 1981367 h 2240205"/>
              <a:gd name="connsiteX100" fmla="*/ 2875436 w 12192000"/>
              <a:gd name="connsiteY100" fmla="*/ 1996977 h 2240205"/>
              <a:gd name="connsiteX101" fmla="*/ 2874892 w 12192000"/>
              <a:gd name="connsiteY101" fmla="*/ 1996085 h 2240205"/>
              <a:gd name="connsiteX102" fmla="*/ 2843662 w 12192000"/>
              <a:gd name="connsiteY102" fmla="*/ 1992498 h 2240205"/>
              <a:gd name="connsiteX103" fmla="*/ 2718916 w 12192000"/>
              <a:gd name="connsiteY103" fmla="*/ 1990867 h 2240205"/>
              <a:gd name="connsiteX104" fmla="*/ 2713522 w 12192000"/>
              <a:gd name="connsiteY104" fmla="*/ 1990173 h 2240205"/>
              <a:gd name="connsiteX105" fmla="*/ 2476147 w 12192000"/>
              <a:gd name="connsiteY105" fmla="*/ 1998305 h 2240205"/>
              <a:gd name="connsiteX106" fmla="*/ 2373568 w 12192000"/>
              <a:gd name="connsiteY106" fmla="*/ 2003219 h 2240205"/>
              <a:gd name="connsiteX107" fmla="*/ 2287219 w 12192000"/>
              <a:gd name="connsiteY107" fmla="*/ 1998750 h 2240205"/>
              <a:gd name="connsiteX108" fmla="*/ 2243069 w 12192000"/>
              <a:gd name="connsiteY108" fmla="*/ 2005321 h 2240205"/>
              <a:gd name="connsiteX109" fmla="*/ 2164831 w 12192000"/>
              <a:gd name="connsiteY109" fmla="*/ 2010143 h 2240205"/>
              <a:gd name="connsiteX110" fmla="*/ 2085228 w 12192000"/>
              <a:gd name="connsiteY110" fmla="*/ 2046431 h 2240205"/>
              <a:gd name="connsiteX111" fmla="*/ 2058061 w 12192000"/>
              <a:gd name="connsiteY111" fmla="*/ 2047942 h 2240205"/>
              <a:gd name="connsiteX112" fmla="*/ 2042244 w 12192000"/>
              <a:gd name="connsiteY112" fmla="*/ 2055560 h 2240205"/>
              <a:gd name="connsiteX113" fmla="*/ 1877728 w 12192000"/>
              <a:gd name="connsiteY113" fmla="*/ 2101004 h 2240205"/>
              <a:gd name="connsiteX114" fmla="*/ 1759056 w 12192000"/>
              <a:gd name="connsiteY114" fmla="*/ 2125608 h 2240205"/>
              <a:gd name="connsiteX115" fmla="*/ 1637948 w 12192000"/>
              <a:gd name="connsiteY115" fmla="*/ 2172597 h 2240205"/>
              <a:gd name="connsiteX116" fmla="*/ 1434549 w 12192000"/>
              <a:gd name="connsiteY116" fmla="*/ 2234522 h 2240205"/>
              <a:gd name="connsiteX117" fmla="*/ 1370962 w 12192000"/>
              <a:gd name="connsiteY117" fmla="*/ 2237474 h 2240205"/>
              <a:gd name="connsiteX118" fmla="*/ 1356367 w 12192000"/>
              <a:gd name="connsiteY118" fmla="*/ 2235089 h 2240205"/>
              <a:gd name="connsiteX119" fmla="*/ 1279765 w 12192000"/>
              <a:gd name="connsiteY119" fmla="*/ 2229639 h 2240205"/>
              <a:gd name="connsiteX120" fmla="*/ 1195347 w 12192000"/>
              <a:gd name="connsiteY120" fmla="*/ 2212354 h 2240205"/>
              <a:gd name="connsiteX121" fmla="*/ 970251 w 12192000"/>
              <a:gd name="connsiteY121" fmla="*/ 2221029 h 2240205"/>
              <a:gd name="connsiteX122" fmla="*/ 812914 w 12192000"/>
              <a:gd name="connsiteY122" fmla="*/ 2210095 h 2240205"/>
              <a:gd name="connsiteX123" fmla="*/ 776382 w 12192000"/>
              <a:gd name="connsiteY123" fmla="*/ 2204512 h 2240205"/>
              <a:gd name="connsiteX124" fmla="*/ 597225 w 12192000"/>
              <a:gd name="connsiteY124" fmla="*/ 2180999 h 2240205"/>
              <a:gd name="connsiteX125" fmla="*/ 520671 w 12192000"/>
              <a:gd name="connsiteY125" fmla="*/ 2180980 h 2240205"/>
              <a:gd name="connsiteX126" fmla="*/ 515024 w 12192000"/>
              <a:gd name="connsiteY126" fmla="*/ 2179258 h 2240205"/>
              <a:gd name="connsiteX127" fmla="*/ 413835 w 12192000"/>
              <a:gd name="connsiteY127" fmla="*/ 2156783 h 2240205"/>
              <a:gd name="connsiteX128" fmla="*/ 376513 w 12192000"/>
              <a:gd name="connsiteY128" fmla="*/ 2154014 h 2240205"/>
              <a:gd name="connsiteX129" fmla="*/ 273386 w 12192000"/>
              <a:gd name="connsiteY129" fmla="*/ 2142551 h 2240205"/>
              <a:gd name="connsiteX130" fmla="*/ 77641 w 12192000"/>
              <a:gd name="connsiteY130" fmla="*/ 2126835 h 2240205"/>
              <a:gd name="connsiteX131" fmla="*/ 37645 w 12192000"/>
              <a:gd name="connsiteY131" fmla="*/ 2115401 h 2240205"/>
              <a:gd name="connsiteX132" fmla="*/ 4572 w 12192000"/>
              <a:gd name="connsiteY132" fmla="*/ 2111091 h 2240205"/>
              <a:gd name="connsiteX133" fmla="*/ 0 w 12192000"/>
              <a:gd name="connsiteY133" fmla="*/ 2110468 h 2240205"/>
              <a:gd name="connsiteX134" fmla="*/ 0 w 12192000"/>
              <a:gd name="connsiteY134" fmla="*/ 0 h 2240205"/>
              <a:gd name="connsiteX0" fmla="*/ 0 w 12192000"/>
              <a:gd name="connsiteY0" fmla="*/ 0 h 2240205"/>
              <a:gd name="connsiteX1" fmla="*/ 12192000 w 12192000"/>
              <a:gd name="connsiteY1" fmla="*/ 0 h 2240205"/>
              <a:gd name="connsiteX2" fmla="*/ 12192000 w 12192000"/>
              <a:gd name="connsiteY2" fmla="*/ 751299 h 2240205"/>
              <a:gd name="connsiteX3" fmla="*/ 11890686 w 12192000"/>
              <a:gd name="connsiteY3" fmla="*/ 732766 h 2240205"/>
              <a:gd name="connsiteX4" fmla="*/ 11820512 w 12192000"/>
              <a:gd name="connsiteY4" fmla="*/ 745392 h 2240205"/>
              <a:gd name="connsiteX5" fmla="*/ 11649954 w 12192000"/>
              <a:gd name="connsiteY5" fmla="*/ 749628 h 2240205"/>
              <a:gd name="connsiteX6" fmla="*/ 11560424 w 12192000"/>
              <a:gd name="connsiteY6" fmla="*/ 748017 h 2240205"/>
              <a:gd name="connsiteX7" fmla="*/ 11358455 w 12192000"/>
              <a:gd name="connsiteY7" fmla="*/ 747593 h 2240205"/>
              <a:gd name="connsiteX8" fmla="*/ 11165209 w 12192000"/>
              <a:gd name="connsiteY8" fmla="*/ 748852 h 2240205"/>
              <a:gd name="connsiteX9" fmla="*/ 11058755 w 12192000"/>
              <a:gd name="connsiteY9" fmla="*/ 749617 h 2240205"/>
              <a:gd name="connsiteX10" fmla="*/ 10846594 w 12192000"/>
              <a:gd name="connsiteY10" fmla="*/ 765069 h 2240205"/>
              <a:gd name="connsiteX11" fmla="*/ 10739478 w 12192000"/>
              <a:gd name="connsiteY11" fmla="*/ 776841 h 2240205"/>
              <a:gd name="connsiteX12" fmla="*/ 10458762 w 12192000"/>
              <a:gd name="connsiteY12" fmla="*/ 755400 h 2240205"/>
              <a:gd name="connsiteX13" fmla="*/ 10211200 w 12192000"/>
              <a:gd name="connsiteY13" fmla="*/ 767513 h 2240205"/>
              <a:gd name="connsiteX14" fmla="*/ 10167995 w 12192000"/>
              <a:gd name="connsiteY14" fmla="*/ 760843 h 2240205"/>
              <a:gd name="connsiteX15" fmla="*/ 9997044 w 12192000"/>
              <a:gd name="connsiteY15" fmla="*/ 780129 h 2240205"/>
              <a:gd name="connsiteX16" fmla="*/ 9943887 w 12192000"/>
              <a:gd name="connsiteY16" fmla="*/ 804141 h 2240205"/>
              <a:gd name="connsiteX17" fmla="*/ 9918248 w 12192000"/>
              <a:gd name="connsiteY17" fmla="*/ 816628 h 2240205"/>
              <a:gd name="connsiteX18" fmla="*/ 9767091 w 12192000"/>
              <a:gd name="connsiteY18" fmla="*/ 870550 h 2240205"/>
              <a:gd name="connsiteX19" fmla="*/ 9683005 w 12192000"/>
              <a:gd name="connsiteY19" fmla="*/ 894128 h 2240205"/>
              <a:gd name="connsiteX20" fmla="*/ 9594438 w 12192000"/>
              <a:gd name="connsiteY20" fmla="*/ 919051 h 2240205"/>
              <a:gd name="connsiteX21" fmla="*/ 9544189 w 12192000"/>
              <a:gd name="connsiteY21" fmla="*/ 938966 h 2240205"/>
              <a:gd name="connsiteX22" fmla="*/ 9500499 w 12192000"/>
              <a:gd name="connsiteY22" fmla="*/ 954680 h 2240205"/>
              <a:gd name="connsiteX23" fmla="*/ 9410017 w 12192000"/>
              <a:gd name="connsiteY23" fmla="*/ 993931 h 2240205"/>
              <a:gd name="connsiteX24" fmla="*/ 9392919 w 12192000"/>
              <a:gd name="connsiteY24" fmla="*/ 994656 h 2240205"/>
              <a:gd name="connsiteX25" fmla="*/ 9268019 w 12192000"/>
              <a:gd name="connsiteY25" fmla="*/ 1007442 h 2240205"/>
              <a:gd name="connsiteX26" fmla="*/ 9188177 w 12192000"/>
              <a:gd name="connsiteY26" fmla="*/ 1035474 h 2240205"/>
              <a:gd name="connsiteX27" fmla="*/ 9155969 w 12192000"/>
              <a:gd name="connsiteY27" fmla="*/ 1046804 h 2240205"/>
              <a:gd name="connsiteX28" fmla="*/ 9133985 w 12192000"/>
              <a:gd name="connsiteY28" fmla="*/ 1046450 h 2240205"/>
              <a:gd name="connsiteX29" fmla="*/ 9003462 w 12192000"/>
              <a:gd name="connsiteY29" fmla="*/ 1042406 h 2240205"/>
              <a:gd name="connsiteX30" fmla="*/ 8968445 w 12192000"/>
              <a:gd name="connsiteY30" fmla="*/ 1052169 h 2240205"/>
              <a:gd name="connsiteX31" fmla="*/ 8886001 w 12192000"/>
              <a:gd name="connsiteY31" fmla="*/ 1067468 h 2240205"/>
              <a:gd name="connsiteX32" fmla="*/ 8838610 w 12192000"/>
              <a:gd name="connsiteY32" fmla="*/ 1075091 h 2240205"/>
              <a:gd name="connsiteX33" fmla="*/ 8665605 w 12192000"/>
              <a:gd name="connsiteY33" fmla="*/ 1110791 h 2240205"/>
              <a:gd name="connsiteX34" fmla="*/ 8584946 w 12192000"/>
              <a:gd name="connsiteY34" fmla="*/ 1135226 h 2240205"/>
              <a:gd name="connsiteX35" fmla="*/ 8419755 w 12192000"/>
              <a:gd name="connsiteY35" fmla="*/ 1216260 h 2240205"/>
              <a:gd name="connsiteX36" fmla="*/ 8411626 w 12192000"/>
              <a:gd name="connsiteY36" fmla="*/ 1214397 h 2240205"/>
              <a:gd name="connsiteX37" fmla="*/ 8363469 w 12192000"/>
              <a:gd name="connsiteY37" fmla="*/ 1246658 h 2240205"/>
              <a:gd name="connsiteX38" fmla="*/ 8275497 w 12192000"/>
              <a:gd name="connsiteY38" fmla="*/ 1264396 h 2240205"/>
              <a:gd name="connsiteX39" fmla="*/ 8074238 w 12192000"/>
              <a:gd name="connsiteY39" fmla="*/ 1301895 h 2240205"/>
              <a:gd name="connsiteX40" fmla="*/ 7942099 w 12192000"/>
              <a:gd name="connsiteY40" fmla="*/ 1336332 h 2240205"/>
              <a:gd name="connsiteX41" fmla="*/ 7902328 w 12192000"/>
              <a:gd name="connsiteY41" fmla="*/ 1345865 h 2240205"/>
              <a:gd name="connsiteX42" fmla="*/ 7840612 w 12192000"/>
              <a:gd name="connsiteY42" fmla="*/ 1369373 h 2240205"/>
              <a:gd name="connsiteX43" fmla="*/ 7786819 w 12192000"/>
              <a:gd name="connsiteY43" fmla="*/ 1378970 h 2240205"/>
              <a:gd name="connsiteX44" fmla="*/ 7548172 w 12192000"/>
              <a:gd name="connsiteY44" fmla="*/ 1417460 h 2240205"/>
              <a:gd name="connsiteX45" fmla="*/ 7483437 w 12192000"/>
              <a:gd name="connsiteY45" fmla="*/ 1478152 h 2240205"/>
              <a:gd name="connsiteX46" fmla="*/ 7377870 w 12192000"/>
              <a:gd name="connsiteY46" fmla="*/ 1523319 h 2240205"/>
              <a:gd name="connsiteX47" fmla="*/ 7230737 w 12192000"/>
              <a:gd name="connsiteY47" fmla="*/ 1562633 h 2240205"/>
              <a:gd name="connsiteX48" fmla="*/ 7224458 w 12192000"/>
              <a:gd name="connsiteY48" fmla="*/ 1573008 h 2240205"/>
              <a:gd name="connsiteX49" fmla="*/ 7183121 w 12192000"/>
              <a:gd name="connsiteY49" fmla="*/ 1595162 h 2240205"/>
              <a:gd name="connsiteX50" fmla="*/ 7164601 w 12192000"/>
              <a:gd name="connsiteY50" fmla="*/ 1606490 h 2240205"/>
              <a:gd name="connsiteX51" fmla="*/ 6900177 w 12192000"/>
              <a:gd name="connsiteY51" fmla="*/ 1636016 h 2240205"/>
              <a:gd name="connsiteX52" fmla="*/ 6795372 w 12192000"/>
              <a:gd name="connsiteY52" fmla="*/ 1644845 h 2240205"/>
              <a:gd name="connsiteX53" fmla="*/ 6692251 w 12192000"/>
              <a:gd name="connsiteY53" fmla="*/ 1656357 h 2240205"/>
              <a:gd name="connsiteX54" fmla="*/ 6655235 w 12192000"/>
              <a:gd name="connsiteY54" fmla="*/ 1661869 h 2240205"/>
              <a:gd name="connsiteX55" fmla="*/ 6554894 w 12192000"/>
              <a:gd name="connsiteY55" fmla="*/ 1664428 h 2240205"/>
              <a:gd name="connsiteX56" fmla="*/ 6516595 w 12192000"/>
              <a:gd name="connsiteY56" fmla="*/ 1667475 h 2240205"/>
              <a:gd name="connsiteX57" fmla="*/ 6508541 w 12192000"/>
              <a:gd name="connsiteY57" fmla="*/ 1668757 h 2240205"/>
              <a:gd name="connsiteX58" fmla="*/ 6471012 w 12192000"/>
              <a:gd name="connsiteY58" fmla="*/ 1678604 h 2240205"/>
              <a:gd name="connsiteX59" fmla="*/ 6364035 w 12192000"/>
              <a:gd name="connsiteY59" fmla="*/ 1667683 h 2240205"/>
              <a:gd name="connsiteX60" fmla="*/ 6243319 w 12192000"/>
              <a:gd name="connsiteY60" fmla="*/ 1695560 h 2240205"/>
              <a:gd name="connsiteX61" fmla="*/ 6098321 w 12192000"/>
              <a:gd name="connsiteY61" fmla="*/ 1721646 h 2240205"/>
              <a:gd name="connsiteX62" fmla="*/ 5880652 w 12192000"/>
              <a:gd name="connsiteY62" fmla="*/ 1779643 h 2240205"/>
              <a:gd name="connsiteX63" fmla="*/ 5785959 w 12192000"/>
              <a:gd name="connsiteY63" fmla="*/ 1775307 h 2240205"/>
              <a:gd name="connsiteX64" fmla="*/ 5643534 w 12192000"/>
              <a:gd name="connsiteY64" fmla="*/ 1802919 h 2240205"/>
              <a:gd name="connsiteX65" fmla="*/ 5518799 w 12192000"/>
              <a:gd name="connsiteY65" fmla="*/ 1818312 h 2240205"/>
              <a:gd name="connsiteX66" fmla="*/ 5505014 w 12192000"/>
              <a:gd name="connsiteY66" fmla="*/ 1819259 h 2240205"/>
              <a:gd name="connsiteX67" fmla="*/ 5453307 w 12192000"/>
              <a:gd name="connsiteY67" fmla="*/ 1815450 h 2240205"/>
              <a:gd name="connsiteX68" fmla="*/ 5221533 w 12192000"/>
              <a:gd name="connsiteY68" fmla="*/ 1846950 h 2240205"/>
              <a:gd name="connsiteX69" fmla="*/ 5149802 w 12192000"/>
              <a:gd name="connsiteY69" fmla="*/ 1844846 h 2240205"/>
              <a:gd name="connsiteX70" fmla="*/ 5114927 w 12192000"/>
              <a:gd name="connsiteY70" fmla="*/ 1847827 h 2240205"/>
              <a:gd name="connsiteX71" fmla="*/ 5108970 w 12192000"/>
              <a:gd name="connsiteY71" fmla="*/ 1847935 h 2240205"/>
              <a:gd name="connsiteX72" fmla="*/ 5067961 w 12192000"/>
              <a:gd name="connsiteY72" fmla="*/ 1845917 h 2240205"/>
              <a:gd name="connsiteX73" fmla="*/ 5007075 w 12192000"/>
              <a:gd name="connsiteY73" fmla="*/ 1838626 h 2240205"/>
              <a:gd name="connsiteX74" fmla="*/ 4944087 w 12192000"/>
              <a:gd name="connsiteY74" fmla="*/ 1823332 h 2240205"/>
              <a:gd name="connsiteX75" fmla="*/ 4907662 w 12192000"/>
              <a:gd name="connsiteY75" fmla="*/ 1816900 h 2240205"/>
              <a:gd name="connsiteX76" fmla="*/ 4882386 w 12192000"/>
              <a:gd name="connsiteY76" fmla="*/ 1809844 h 2240205"/>
              <a:gd name="connsiteX77" fmla="*/ 4811440 w 12192000"/>
              <a:gd name="connsiteY77" fmla="*/ 1804655 h 2240205"/>
              <a:gd name="connsiteX78" fmla="*/ 4691075 w 12192000"/>
              <a:gd name="connsiteY78" fmla="*/ 1801389 h 2240205"/>
              <a:gd name="connsiteX79" fmla="*/ 4640313 w 12192000"/>
              <a:gd name="connsiteY79" fmla="*/ 1784307 h 2240205"/>
              <a:gd name="connsiteX80" fmla="*/ 4536503 w 12192000"/>
              <a:gd name="connsiteY80" fmla="*/ 1785334 h 2240205"/>
              <a:gd name="connsiteX81" fmla="*/ 4513724 w 12192000"/>
              <a:gd name="connsiteY81" fmla="*/ 1791996 h 2240205"/>
              <a:gd name="connsiteX82" fmla="*/ 4459810 w 12192000"/>
              <a:gd name="connsiteY82" fmla="*/ 1797886 h 2240205"/>
              <a:gd name="connsiteX83" fmla="*/ 4379064 w 12192000"/>
              <a:gd name="connsiteY83" fmla="*/ 1817177 h 2240205"/>
              <a:gd name="connsiteX84" fmla="*/ 4290981 w 12192000"/>
              <a:gd name="connsiteY84" fmla="*/ 1839677 h 2240205"/>
              <a:gd name="connsiteX85" fmla="*/ 4238372 w 12192000"/>
              <a:gd name="connsiteY85" fmla="*/ 1851480 h 2240205"/>
              <a:gd name="connsiteX86" fmla="*/ 4232517 w 12192000"/>
              <a:gd name="connsiteY86" fmla="*/ 1852567 h 2240205"/>
              <a:gd name="connsiteX87" fmla="*/ 4191732 w 12192000"/>
              <a:gd name="connsiteY87" fmla="*/ 1857328 h 2240205"/>
              <a:gd name="connsiteX88" fmla="*/ 4065532 w 12192000"/>
              <a:gd name="connsiteY88" fmla="*/ 1855477 h 2240205"/>
              <a:gd name="connsiteX89" fmla="*/ 4028460 w 12192000"/>
              <a:gd name="connsiteY89" fmla="*/ 1855137 h 2240205"/>
              <a:gd name="connsiteX90" fmla="*/ 4002267 w 12192000"/>
              <a:gd name="connsiteY90" fmla="*/ 1852352 h 2240205"/>
              <a:gd name="connsiteX91" fmla="*/ 3931396 w 12192000"/>
              <a:gd name="connsiteY91" fmla="*/ 1858915 h 2240205"/>
              <a:gd name="connsiteX92" fmla="*/ 3812162 w 12192000"/>
              <a:gd name="connsiteY92" fmla="*/ 1875501 h 2240205"/>
              <a:gd name="connsiteX93" fmla="*/ 3758105 w 12192000"/>
              <a:gd name="connsiteY93" fmla="*/ 1871856 h 2240205"/>
              <a:gd name="connsiteX94" fmla="*/ 3567259 w 12192000"/>
              <a:gd name="connsiteY94" fmla="*/ 1893482 h 2240205"/>
              <a:gd name="connsiteX95" fmla="*/ 3405770 w 12192000"/>
              <a:gd name="connsiteY95" fmla="*/ 1904591 h 2240205"/>
              <a:gd name="connsiteX96" fmla="*/ 3280097 w 12192000"/>
              <a:gd name="connsiteY96" fmla="*/ 1919610 h 2240205"/>
              <a:gd name="connsiteX97" fmla="*/ 3009910 w 12192000"/>
              <a:gd name="connsiteY97" fmla="*/ 1957866 h 2240205"/>
              <a:gd name="connsiteX98" fmla="*/ 2995934 w 12192000"/>
              <a:gd name="connsiteY98" fmla="*/ 1967085 h 2240205"/>
              <a:gd name="connsiteX99" fmla="*/ 2942858 w 12192000"/>
              <a:gd name="connsiteY99" fmla="*/ 1981367 h 2240205"/>
              <a:gd name="connsiteX100" fmla="*/ 2875436 w 12192000"/>
              <a:gd name="connsiteY100" fmla="*/ 1996977 h 2240205"/>
              <a:gd name="connsiteX101" fmla="*/ 2874892 w 12192000"/>
              <a:gd name="connsiteY101" fmla="*/ 1996085 h 2240205"/>
              <a:gd name="connsiteX102" fmla="*/ 2843662 w 12192000"/>
              <a:gd name="connsiteY102" fmla="*/ 1992498 h 2240205"/>
              <a:gd name="connsiteX103" fmla="*/ 2718916 w 12192000"/>
              <a:gd name="connsiteY103" fmla="*/ 1990867 h 2240205"/>
              <a:gd name="connsiteX104" fmla="*/ 2713522 w 12192000"/>
              <a:gd name="connsiteY104" fmla="*/ 1990173 h 2240205"/>
              <a:gd name="connsiteX105" fmla="*/ 2476147 w 12192000"/>
              <a:gd name="connsiteY105" fmla="*/ 1998305 h 2240205"/>
              <a:gd name="connsiteX106" fmla="*/ 2373568 w 12192000"/>
              <a:gd name="connsiteY106" fmla="*/ 2003219 h 2240205"/>
              <a:gd name="connsiteX107" fmla="*/ 2287219 w 12192000"/>
              <a:gd name="connsiteY107" fmla="*/ 1998750 h 2240205"/>
              <a:gd name="connsiteX108" fmla="*/ 2243069 w 12192000"/>
              <a:gd name="connsiteY108" fmla="*/ 2005321 h 2240205"/>
              <a:gd name="connsiteX109" fmla="*/ 2164831 w 12192000"/>
              <a:gd name="connsiteY109" fmla="*/ 2010143 h 2240205"/>
              <a:gd name="connsiteX110" fmla="*/ 2085228 w 12192000"/>
              <a:gd name="connsiteY110" fmla="*/ 2046431 h 2240205"/>
              <a:gd name="connsiteX111" fmla="*/ 2058061 w 12192000"/>
              <a:gd name="connsiteY111" fmla="*/ 2047942 h 2240205"/>
              <a:gd name="connsiteX112" fmla="*/ 2042244 w 12192000"/>
              <a:gd name="connsiteY112" fmla="*/ 2055560 h 2240205"/>
              <a:gd name="connsiteX113" fmla="*/ 1877728 w 12192000"/>
              <a:gd name="connsiteY113" fmla="*/ 2101004 h 2240205"/>
              <a:gd name="connsiteX114" fmla="*/ 1759056 w 12192000"/>
              <a:gd name="connsiteY114" fmla="*/ 2125608 h 2240205"/>
              <a:gd name="connsiteX115" fmla="*/ 1637948 w 12192000"/>
              <a:gd name="connsiteY115" fmla="*/ 2172597 h 2240205"/>
              <a:gd name="connsiteX116" fmla="*/ 1434549 w 12192000"/>
              <a:gd name="connsiteY116" fmla="*/ 2234522 h 2240205"/>
              <a:gd name="connsiteX117" fmla="*/ 1370962 w 12192000"/>
              <a:gd name="connsiteY117" fmla="*/ 2237474 h 2240205"/>
              <a:gd name="connsiteX118" fmla="*/ 1356367 w 12192000"/>
              <a:gd name="connsiteY118" fmla="*/ 2235089 h 2240205"/>
              <a:gd name="connsiteX119" fmla="*/ 1279765 w 12192000"/>
              <a:gd name="connsiteY119" fmla="*/ 2229639 h 2240205"/>
              <a:gd name="connsiteX120" fmla="*/ 1195347 w 12192000"/>
              <a:gd name="connsiteY120" fmla="*/ 2212354 h 2240205"/>
              <a:gd name="connsiteX121" fmla="*/ 970251 w 12192000"/>
              <a:gd name="connsiteY121" fmla="*/ 2221029 h 2240205"/>
              <a:gd name="connsiteX122" fmla="*/ 812914 w 12192000"/>
              <a:gd name="connsiteY122" fmla="*/ 2210095 h 2240205"/>
              <a:gd name="connsiteX123" fmla="*/ 776382 w 12192000"/>
              <a:gd name="connsiteY123" fmla="*/ 2204512 h 2240205"/>
              <a:gd name="connsiteX124" fmla="*/ 597225 w 12192000"/>
              <a:gd name="connsiteY124" fmla="*/ 2180999 h 2240205"/>
              <a:gd name="connsiteX125" fmla="*/ 520671 w 12192000"/>
              <a:gd name="connsiteY125" fmla="*/ 2180980 h 2240205"/>
              <a:gd name="connsiteX126" fmla="*/ 515024 w 12192000"/>
              <a:gd name="connsiteY126" fmla="*/ 2179258 h 2240205"/>
              <a:gd name="connsiteX127" fmla="*/ 413835 w 12192000"/>
              <a:gd name="connsiteY127" fmla="*/ 2156783 h 2240205"/>
              <a:gd name="connsiteX128" fmla="*/ 376513 w 12192000"/>
              <a:gd name="connsiteY128" fmla="*/ 2154014 h 2240205"/>
              <a:gd name="connsiteX129" fmla="*/ 273386 w 12192000"/>
              <a:gd name="connsiteY129" fmla="*/ 2142551 h 2240205"/>
              <a:gd name="connsiteX130" fmla="*/ 77641 w 12192000"/>
              <a:gd name="connsiteY130" fmla="*/ 2126835 h 2240205"/>
              <a:gd name="connsiteX131" fmla="*/ 37645 w 12192000"/>
              <a:gd name="connsiteY131" fmla="*/ 2115401 h 2240205"/>
              <a:gd name="connsiteX132" fmla="*/ 4572 w 12192000"/>
              <a:gd name="connsiteY132" fmla="*/ 2111091 h 2240205"/>
              <a:gd name="connsiteX133" fmla="*/ 0 w 12192000"/>
              <a:gd name="connsiteY133" fmla="*/ 2110468 h 2240205"/>
              <a:gd name="connsiteX134" fmla="*/ 0 w 12192000"/>
              <a:gd name="connsiteY134" fmla="*/ 0 h 2240205"/>
              <a:gd name="connsiteX0" fmla="*/ 0 w 12192000"/>
              <a:gd name="connsiteY0" fmla="*/ 0 h 2240205"/>
              <a:gd name="connsiteX1" fmla="*/ 12192000 w 12192000"/>
              <a:gd name="connsiteY1" fmla="*/ 0 h 2240205"/>
              <a:gd name="connsiteX2" fmla="*/ 12192000 w 12192000"/>
              <a:gd name="connsiteY2" fmla="*/ 751299 h 2240205"/>
              <a:gd name="connsiteX3" fmla="*/ 11890686 w 12192000"/>
              <a:gd name="connsiteY3" fmla="*/ 732766 h 2240205"/>
              <a:gd name="connsiteX4" fmla="*/ 11820512 w 12192000"/>
              <a:gd name="connsiteY4" fmla="*/ 745392 h 2240205"/>
              <a:gd name="connsiteX5" fmla="*/ 11649954 w 12192000"/>
              <a:gd name="connsiteY5" fmla="*/ 749628 h 2240205"/>
              <a:gd name="connsiteX6" fmla="*/ 11560424 w 12192000"/>
              <a:gd name="connsiteY6" fmla="*/ 748017 h 2240205"/>
              <a:gd name="connsiteX7" fmla="*/ 11358455 w 12192000"/>
              <a:gd name="connsiteY7" fmla="*/ 747593 h 2240205"/>
              <a:gd name="connsiteX8" fmla="*/ 11165209 w 12192000"/>
              <a:gd name="connsiteY8" fmla="*/ 748852 h 2240205"/>
              <a:gd name="connsiteX9" fmla="*/ 11058755 w 12192000"/>
              <a:gd name="connsiteY9" fmla="*/ 749617 h 2240205"/>
              <a:gd name="connsiteX10" fmla="*/ 10846594 w 12192000"/>
              <a:gd name="connsiteY10" fmla="*/ 765069 h 2240205"/>
              <a:gd name="connsiteX11" fmla="*/ 10739478 w 12192000"/>
              <a:gd name="connsiteY11" fmla="*/ 776841 h 2240205"/>
              <a:gd name="connsiteX12" fmla="*/ 10458762 w 12192000"/>
              <a:gd name="connsiteY12" fmla="*/ 755400 h 2240205"/>
              <a:gd name="connsiteX13" fmla="*/ 10211200 w 12192000"/>
              <a:gd name="connsiteY13" fmla="*/ 767513 h 2240205"/>
              <a:gd name="connsiteX14" fmla="*/ 10167995 w 12192000"/>
              <a:gd name="connsiteY14" fmla="*/ 760843 h 2240205"/>
              <a:gd name="connsiteX15" fmla="*/ 9997044 w 12192000"/>
              <a:gd name="connsiteY15" fmla="*/ 780129 h 2240205"/>
              <a:gd name="connsiteX16" fmla="*/ 9943887 w 12192000"/>
              <a:gd name="connsiteY16" fmla="*/ 804141 h 2240205"/>
              <a:gd name="connsiteX17" fmla="*/ 9918248 w 12192000"/>
              <a:gd name="connsiteY17" fmla="*/ 816628 h 2240205"/>
              <a:gd name="connsiteX18" fmla="*/ 9767091 w 12192000"/>
              <a:gd name="connsiteY18" fmla="*/ 870550 h 2240205"/>
              <a:gd name="connsiteX19" fmla="*/ 9683005 w 12192000"/>
              <a:gd name="connsiteY19" fmla="*/ 894128 h 2240205"/>
              <a:gd name="connsiteX20" fmla="*/ 9594438 w 12192000"/>
              <a:gd name="connsiteY20" fmla="*/ 919051 h 2240205"/>
              <a:gd name="connsiteX21" fmla="*/ 9544189 w 12192000"/>
              <a:gd name="connsiteY21" fmla="*/ 938966 h 2240205"/>
              <a:gd name="connsiteX22" fmla="*/ 9500499 w 12192000"/>
              <a:gd name="connsiteY22" fmla="*/ 954680 h 2240205"/>
              <a:gd name="connsiteX23" fmla="*/ 9410017 w 12192000"/>
              <a:gd name="connsiteY23" fmla="*/ 993931 h 2240205"/>
              <a:gd name="connsiteX24" fmla="*/ 9392919 w 12192000"/>
              <a:gd name="connsiteY24" fmla="*/ 994656 h 2240205"/>
              <a:gd name="connsiteX25" fmla="*/ 9268019 w 12192000"/>
              <a:gd name="connsiteY25" fmla="*/ 1007442 h 2240205"/>
              <a:gd name="connsiteX26" fmla="*/ 9188177 w 12192000"/>
              <a:gd name="connsiteY26" fmla="*/ 1035474 h 2240205"/>
              <a:gd name="connsiteX27" fmla="*/ 9155969 w 12192000"/>
              <a:gd name="connsiteY27" fmla="*/ 1046804 h 2240205"/>
              <a:gd name="connsiteX28" fmla="*/ 9133985 w 12192000"/>
              <a:gd name="connsiteY28" fmla="*/ 1046450 h 2240205"/>
              <a:gd name="connsiteX29" fmla="*/ 9003462 w 12192000"/>
              <a:gd name="connsiteY29" fmla="*/ 1042406 h 2240205"/>
              <a:gd name="connsiteX30" fmla="*/ 8968445 w 12192000"/>
              <a:gd name="connsiteY30" fmla="*/ 1052169 h 2240205"/>
              <a:gd name="connsiteX31" fmla="*/ 8886001 w 12192000"/>
              <a:gd name="connsiteY31" fmla="*/ 1067468 h 2240205"/>
              <a:gd name="connsiteX32" fmla="*/ 8838610 w 12192000"/>
              <a:gd name="connsiteY32" fmla="*/ 1075091 h 2240205"/>
              <a:gd name="connsiteX33" fmla="*/ 8665605 w 12192000"/>
              <a:gd name="connsiteY33" fmla="*/ 1110791 h 2240205"/>
              <a:gd name="connsiteX34" fmla="*/ 8584946 w 12192000"/>
              <a:gd name="connsiteY34" fmla="*/ 1135226 h 2240205"/>
              <a:gd name="connsiteX35" fmla="*/ 8419755 w 12192000"/>
              <a:gd name="connsiteY35" fmla="*/ 1216260 h 2240205"/>
              <a:gd name="connsiteX36" fmla="*/ 8411626 w 12192000"/>
              <a:gd name="connsiteY36" fmla="*/ 1214397 h 2240205"/>
              <a:gd name="connsiteX37" fmla="*/ 8363469 w 12192000"/>
              <a:gd name="connsiteY37" fmla="*/ 1246658 h 2240205"/>
              <a:gd name="connsiteX38" fmla="*/ 8275497 w 12192000"/>
              <a:gd name="connsiteY38" fmla="*/ 1264396 h 2240205"/>
              <a:gd name="connsiteX39" fmla="*/ 8074238 w 12192000"/>
              <a:gd name="connsiteY39" fmla="*/ 1301895 h 2240205"/>
              <a:gd name="connsiteX40" fmla="*/ 7902328 w 12192000"/>
              <a:gd name="connsiteY40" fmla="*/ 1345865 h 2240205"/>
              <a:gd name="connsiteX41" fmla="*/ 7840612 w 12192000"/>
              <a:gd name="connsiteY41" fmla="*/ 1369373 h 2240205"/>
              <a:gd name="connsiteX42" fmla="*/ 7786819 w 12192000"/>
              <a:gd name="connsiteY42" fmla="*/ 1378970 h 2240205"/>
              <a:gd name="connsiteX43" fmla="*/ 7548172 w 12192000"/>
              <a:gd name="connsiteY43" fmla="*/ 1417460 h 2240205"/>
              <a:gd name="connsiteX44" fmla="*/ 7483437 w 12192000"/>
              <a:gd name="connsiteY44" fmla="*/ 1478152 h 2240205"/>
              <a:gd name="connsiteX45" fmla="*/ 7377870 w 12192000"/>
              <a:gd name="connsiteY45" fmla="*/ 1523319 h 2240205"/>
              <a:gd name="connsiteX46" fmla="*/ 7230737 w 12192000"/>
              <a:gd name="connsiteY46" fmla="*/ 1562633 h 2240205"/>
              <a:gd name="connsiteX47" fmla="*/ 7224458 w 12192000"/>
              <a:gd name="connsiteY47" fmla="*/ 1573008 h 2240205"/>
              <a:gd name="connsiteX48" fmla="*/ 7183121 w 12192000"/>
              <a:gd name="connsiteY48" fmla="*/ 1595162 h 2240205"/>
              <a:gd name="connsiteX49" fmla="*/ 7164601 w 12192000"/>
              <a:gd name="connsiteY49" fmla="*/ 1606490 h 2240205"/>
              <a:gd name="connsiteX50" fmla="*/ 6900177 w 12192000"/>
              <a:gd name="connsiteY50" fmla="*/ 1636016 h 2240205"/>
              <a:gd name="connsiteX51" fmla="*/ 6795372 w 12192000"/>
              <a:gd name="connsiteY51" fmla="*/ 1644845 h 2240205"/>
              <a:gd name="connsiteX52" fmla="*/ 6692251 w 12192000"/>
              <a:gd name="connsiteY52" fmla="*/ 1656357 h 2240205"/>
              <a:gd name="connsiteX53" fmla="*/ 6655235 w 12192000"/>
              <a:gd name="connsiteY53" fmla="*/ 1661869 h 2240205"/>
              <a:gd name="connsiteX54" fmla="*/ 6554894 w 12192000"/>
              <a:gd name="connsiteY54" fmla="*/ 1664428 h 2240205"/>
              <a:gd name="connsiteX55" fmla="*/ 6516595 w 12192000"/>
              <a:gd name="connsiteY55" fmla="*/ 1667475 h 2240205"/>
              <a:gd name="connsiteX56" fmla="*/ 6508541 w 12192000"/>
              <a:gd name="connsiteY56" fmla="*/ 1668757 h 2240205"/>
              <a:gd name="connsiteX57" fmla="*/ 6471012 w 12192000"/>
              <a:gd name="connsiteY57" fmla="*/ 1678604 h 2240205"/>
              <a:gd name="connsiteX58" fmla="*/ 6364035 w 12192000"/>
              <a:gd name="connsiteY58" fmla="*/ 1667683 h 2240205"/>
              <a:gd name="connsiteX59" fmla="*/ 6243319 w 12192000"/>
              <a:gd name="connsiteY59" fmla="*/ 1695560 h 2240205"/>
              <a:gd name="connsiteX60" fmla="*/ 6098321 w 12192000"/>
              <a:gd name="connsiteY60" fmla="*/ 1721646 h 2240205"/>
              <a:gd name="connsiteX61" fmla="*/ 5880652 w 12192000"/>
              <a:gd name="connsiteY61" fmla="*/ 1779643 h 2240205"/>
              <a:gd name="connsiteX62" fmla="*/ 5785959 w 12192000"/>
              <a:gd name="connsiteY62" fmla="*/ 1775307 h 2240205"/>
              <a:gd name="connsiteX63" fmla="*/ 5643534 w 12192000"/>
              <a:gd name="connsiteY63" fmla="*/ 1802919 h 2240205"/>
              <a:gd name="connsiteX64" fmla="*/ 5518799 w 12192000"/>
              <a:gd name="connsiteY64" fmla="*/ 1818312 h 2240205"/>
              <a:gd name="connsiteX65" fmla="*/ 5505014 w 12192000"/>
              <a:gd name="connsiteY65" fmla="*/ 1819259 h 2240205"/>
              <a:gd name="connsiteX66" fmla="*/ 5453307 w 12192000"/>
              <a:gd name="connsiteY66" fmla="*/ 1815450 h 2240205"/>
              <a:gd name="connsiteX67" fmla="*/ 5221533 w 12192000"/>
              <a:gd name="connsiteY67" fmla="*/ 1846950 h 2240205"/>
              <a:gd name="connsiteX68" fmla="*/ 5149802 w 12192000"/>
              <a:gd name="connsiteY68" fmla="*/ 1844846 h 2240205"/>
              <a:gd name="connsiteX69" fmla="*/ 5114927 w 12192000"/>
              <a:gd name="connsiteY69" fmla="*/ 1847827 h 2240205"/>
              <a:gd name="connsiteX70" fmla="*/ 5108970 w 12192000"/>
              <a:gd name="connsiteY70" fmla="*/ 1847935 h 2240205"/>
              <a:gd name="connsiteX71" fmla="*/ 5067961 w 12192000"/>
              <a:gd name="connsiteY71" fmla="*/ 1845917 h 2240205"/>
              <a:gd name="connsiteX72" fmla="*/ 5007075 w 12192000"/>
              <a:gd name="connsiteY72" fmla="*/ 1838626 h 2240205"/>
              <a:gd name="connsiteX73" fmla="*/ 4944087 w 12192000"/>
              <a:gd name="connsiteY73" fmla="*/ 1823332 h 2240205"/>
              <a:gd name="connsiteX74" fmla="*/ 4907662 w 12192000"/>
              <a:gd name="connsiteY74" fmla="*/ 1816900 h 2240205"/>
              <a:gd name="connsiteX75" fmla="*/ 4882386 w 12192000"/>
              <a:gd name="connsiteY75" fmla="*/ 1809844 h 2240205"/>
              <a:gd name="connsiteX76" fmla="*/ 4811440 w 12192000"/>
              <a:gd name="connsiteY76" fmla="*/ 1804655 h 2240205"/>
              <a:gd name="connsiteX77" fmla="*/ 4691075 w 12192000"/>
              <a:gd name="connsiteY77" fmla="*/ 1801389 h 2240205"/>
              <a:gd name="connsiteX78" fmla="*/ 4640313 w 12192000"/>
              <a:gd name="connsiteY78" fmla="*/ 1784307 h 2240205"/>
              <a:gd name="connsiteX79" fmla="*/ 4536503 w 12192000"/>
              <a:gd name="connsiteY79" fmla="*/ 1785334 h 2240205"/>
              <a:gd name="connsiteX80" fmla="*/ 4513724 w 12192000"/>
              <a:gd name="connsiteY80" fmla="*/ 1791996 h 2240205"/>
              <a:gd name="connsiteX81" fmla="*/ 4459810 w 12192000"/>
              <a:gd name="connsiteY81" fmla="*/ 1797886 h 2240205"/>
              <a:gd name="connsiteX82" fmla="*/ 4379064 w 12192000"/>
              <a:gd name="connsiteY82" fmla="*/ 1817177 h 2240205"/>
              <a:gd name="connsiteX83" fmla="*/ 4290981 w 12192000"/>
              <a:gd name="connsiteY83" fmla="*/ 1839677 h 2240205"/>
              <a:gd name="connsiteX84" fmla="*/ 4238372 w 12192000"/>
              <a:gd name="connsiteY84" fmla="*/ 1851480 h 2240205"/>
              <a:gd name="connsiteX85" fmla="*/ 4232517 w 12192000"/>
              <a:gd name="connsiteY85" fmla="*/ 1852567 h 2240205"/>
              <a:gd name="connsiteX86" fmla="*/ 4191732 w 12192000"/>
              <a:gd name="connsiteY86" fmla="*/ 1857328 h 2240205"/>
              <a:gd name="connsiteX87" fmla="*/ 4065532 w 12192000"/>
              <a:gd name="connsiteY87" fmla="*/ 1855477 h 2240205"/>
              <a:gd name="connsiteX88" fmla="*/ 4028460 w 12192000"/>
              <a:gd name="connsiteY88" fmla="*/ 1855137 h 2240205"/>
              <a:gd name="connsiteX89" fmla="*/ 4002267 w 12192000"/>
              <a:gd name="connsiteY89" fmla="*/ 1852352 h 2240205"/>
              <a:gd name="connsiteX90" fmla="*/ 3931396 w 12192000"/>
              <a:gd name="connsiteY90" fmla="*/ 1858915 h 2240205"/>
              <a:gd name="connsiteX91" fmla="*/ 3812162 w 12192000"/>
              <a:gd name="connsiteY91" fmla="*/ 1875501 h 2240205"/>
              <a:gd name="connsiteX92" fmla="*/ 3758105 w 12192000"/>
              <a:gd name="connsiteY92" fmla="*/ 1871856 h 2240205"/>
              <a:gd name="connsiteX93" fmla="*/ 3567259 w 12192000"/>
              <a:gd name="connsiteY93" fmla="*/ 1893482 h 2240205"/>
              <a:gd name="connsiteX94" fmla="*/ 3405770 w 12192000"/>
              <a:gd name="connsiteY94" fmla="*/ 1904591 h 2240205"/>
              <a:gd name="connsiteX95" fmla="*/ 3280097 w 12192000"/>
              <a:gd name="connsiteY95" fmla="*/ 1919610 h 2240205"/>
              <a:gd name="connsiteX96" fmla="*/ 3009910 w 12192000"/>
              <a:gd name="connsiteY96" fmla="*/ 1957866 h 2240205"/>
              <a:gd name="connsiteX97" fmla="*/ 2995934 w 12192000"/>
              <a:gd name="connsiteY97" fmla="*/ 1967085 h 2240205"/>
              <a:gd name="connsiteX98" fmla="*/ 2942858 w 12192000"/>
              <a:gd name="connsiteY98" fmla="*/ 1981367 h 2240205"/>
              <a:gd name="connsiteX99" fmla="*/ 2875436 w 12192000"/>
              <a:gd name="connsiteY99" fmla="*/ 1996977 h 2240205"/>
              <a:gd name="connsiteX100" fmla="*/ 2874892 w 12192000"/>
              <a:gd name="connsiteY100" fmla="*/ 1996085 h 2240205"/>
              <a:gd name="connsiteX101" fmla="*/ 2843662 w 12192000"/>
              <a:gd name="connsiteY101" fmla="*/ 1992498 h 2240205"/>
              <a:gd name="connsiteX102" fmla="*/ 2718916 w 12192000"/>
              <a:gd name="connsiteY102" fmla="*/ 1990867 h 2240205"/>
              <a:gd name="connsiteX103" fmla="*/ 2713522 w 12192000"/>
              <a:gd name="connsiteY103" fmla="*/ 1990173 h 2240205"/>
              <a:gd name="connsiteX104" fmla="*/ 2476147 w 12192000"/>
              <a:gd name="connsiteY104" fmla="*/ 1998305 h 2240205"/>
              <a:gd name="connsiteX105" fmla="*/ 2373568 w 12192000"/>
              <a:gd name="connsiteY105" fmla="*/ 2003219 h 2240205"/>
              <a:gd name="connsiteX106" fmla="*/ 2287219 w 12192000"/>
              <a:gd name="connsiteY106" fmla="*/ 1998750 h 2240205"/>
              <a:gd name="connsiteX107" fmla="*/ 2243069 w 12192000"/>
              <a:gd name="connsiteY107" fmla="*/ 2005321 h 2240205"/>
              <a:gd name="connsiteX108" fmla="*/ 2164831 w 12192000"/>
              <a:gd name="connsiteY108" fmla="*/ 2010143 h 2240205"/>
              <a:gd name="connsiteX109" fmla="*/ 2085228 w 12192000"/>
              <a:gd name="connsiteY109" fmla="*/ 2046431 h 2240205"/>
              <a:gd name="connsiteX110" fmla="*/ 2058061 w 12192000"/>
              <a:gd name="connsiteY110" fmla="*/ 2047942 h 2240205"/>
              <a:gd name="connsiteX111" fmla="*/ 2042244 w 12192000"/>
              <a:gd name="connsiteY111" fmla="*/ 2055560 h 2240205"/>
              <a:gd name="connsiteX112" fmla="*/ 1877728 w 12192000"/>
              <a:gd name="connsiteY112" fmla="*/ 2101004 h 2240205"/>
              <a:gd name="connsiteX113" fmla="*/ 1759056 w 12192000"/>
              <a:gd name="connsiteY113" fmla="*/ 2125608 h 2240205"/>
              <a:gd name="connsiteX114" fmla="*/ 1637948 w 12192000"/>
              <a:gd name="connsiteY114" fmla="*/ 2172597 h 2240205"/>
              <a:gd name="connsiteX115" fmla="*/ 1434549 w 12192000"/>
              <a:gd name="connsiteY115" fmla="*/ 2234522 h 2240205"/>
              <a:gd name="connsiteX116" fmla="*/ 1370962 w 12192000"/>
              <a:gd name="connsiteY116" fmla="*/ 2237474 h 2240205"/>
              <a:gd name="connsiteX117" fmla="*/ 1356367 w 12192000"/>
              <a:gd name="connsiteY117" fmla="*/ 2235089 h 2240205"/>
              <a:gd name="connsiteX118" fmla="*/ 1279765 w 12192000"/>
              <a:gd name="connsiteY118" fmla="*/ 2229639 h 2240205"/>
              <a:gd name="connsiteX119" fmla="*/ 1195347 w 12192000"/>
              <a:gd name="connsiteY119" fmla="*/ 2212354 h 2240205"/>
              <a:gd name="connsiteX120" fmla="*/ 970251 w 12192000"/>
              <a:gd name="connsiteY120" fmla="*/ 2221029 h 2240205"/>
              <a:gd name="connsiteX121" fmla="*/ 812914 w 12192000"/>
              <a:gd name="connsiteY121" fmla="*/ 2210095 h 2240205"/>
              <a:gd name="connsiteX122" fmla="*/ 776382 w 12192000"/>
              <a:gd name="connsiteY122" fmla="*/ 2204512 h 2240205"/>
              <a:gd name="connsiteX123" fmla="*/ 597225 w 12192000"/>
              <a:gd name="connsiteY123" fmla="*/ 2180999 h 2240205"/>
              <a:gd name="connsiteX124" fmla="*/ 520671 w 12192000"/>
              <a:gd name="connsiteY124" fmla="*/ 2180980 h 2240205"/>
              <a:gd name="connsiteX125" fmla="*/ 515024 w 12192000"/>
              <a:gd name="connsiteY125" fmla="*/ 2179258 h 2240205"/>
              <a:gd name="connsiteX126" fmla="*/ 413835 w 12192000"/>
              <a:gd name="connsiteY126" fmla="*/ 2156783 h 2240205"/>
              <a:gd name="connsiteX127" fmla="*/ 376513 w 12192000"/>
              <a:gd name="connsiteY127" fmla="*/ 2154014 h 2240205"/>
              <a:gd name="connsiteX128" fmla="*/ 273386 w 12192000"/>
              <a:gd name="connsiteY128" fmla="*/ 2142551 h 2240205"/>
              <a:gd name="connsiteX129" fmla="*/ 77641 w 12192000"/>
              <a:gd name="connsiteY129" fmla="*/ 2126835 h 2240205"/>
              <a:gd name="connsiteX130" fmla="*/ 37645 w 12192000"/>
              <a:gd name="connsiteY130" fmla="*/ 2115401 h 2240205"/>
              <a:gd name="connsiteX131" fmla="*/ 4572 w 12192000"/>
              <a:gd name="connsiteY131" fmla="*/ 2111091 h 2240205"/>
              <a:gd name="connsiteX132" fmla="*/ 0 w 12192000"/>
              <a:gd name="connsiteY132" fmla="*/ 2110468 h 2240205"/>
              <a:gd name="connsiteX133" fmla="*/ 0 w 12192000"/>
              <a:gd name="connsiteY133" fmla="*/ 0 h 2240205"/>
              <a:gd name="connsiteX0" fmla="*/ 0 w 12192000"/>
              <a:gd name="connsiteY0" fmla="*/ 0 h 2240205"/>
              <a:gd name="connsiteX1" fmla="*/ 12192000 w 12192000"/>
              <a:gd name="connsiteY1" fmla="*/ 0 h 2240205"/>
              <a:gd name="connsiteX2" fmla="*/ 12192000 w 12192000"/>
              <a:gd name="connsiteY2" fmla="*/ 751299 h 2240205"/>
              <a:gd name="connsiteX3" fmla="*/ 11890686 w 12192000"/>
              <a:gd name="connsiteY3" fmla="*/ 732766 h 2240205"/>
              <a:gd name="connsiteX4" fmla="*/ 11820512 w 12192000"/>
              <a:gd name="connsiteY4" fmla="*/ 745392 h 2240205"/>
              <a:gd name="connsiteX5" fmla="*/ 11649954 w 12192000"/>
              <a:gd name="connsiteY5" fmla="*/ 749628 h 2240205"/>
              <a:gd name="connsiteX6" fmla="*/ 11560424 w 12192000"/>
              <a:gd name="connsiteY6" fmla="*/ 748017 h 2240205"/>
              <a:gd name="connsiteX7" fmla="*/ 11358455 w 12192000"/>
              <a:gd name="connsiteY7" fmla="*/ 747593 h 2240205"/>
              <a:gd name="connsiteX8" fmla="*/ 11165209 w 12192000"/>
              <a:gd name="connsiteY8" fmla="*/ 748852 h 2240205"/>
              <a:gd name="connsiteX9" fmla="*/ 11058755 w 12192000"/>
              <a:gd name="connsiteY9" fmla="*/ 749617 h 2240205"/>
              <a:gd name="connsiteX10" fmla="*/ 10846594 w 12192000"/>
              <a:gd name="connsiteY10" fmla="*/ 765069 h 2240205"/>
              <a:gd name="connsiteX11" fmla="*/ 10739478 w 12192000"/>
              <a:gd name="connsiteY11" fmla="*/ 776841 h 2240205"/>
              <a:gd name="connsiteX12" fmla="*/ 10458762 w 12192000"/>
              <a:gd name="connsiteY12" fmla="*/ 755400 h 2240205"/>
              <a:gd name="connsiteX13" fmla="*/ 10211200 w 12192000"/>
              <a:gd name="connsiteY13" fmla="*/ 767513 h 2240205"/>
              <a:gd name="connsiteX14" fmla="*/ 10167995 w 12192000"/>
              <a:gd name="connsiteY14" fmla="*/ 760843 h 2240205"/>
              <a:gd name="connsiteX15" fmla="*/ 9997044 w 12192000"/>
              <a:gd name="connsiteY15" fmla="*/ 780129 h 2240205"/>
              <a:gd name="connsiteX16" fmla="*/ 9943887 w 12192000"/>
              <a:gd name="connsiteY16" fmla="*/ 804141 h 2240205"/>
              <a:gd name="connsiteX17" fmla="*/ 9918248 w 12192000"/>
              <a:gd name="connsiteY17" fmla="*/ 816628 h 2240205"/>
              <a:gd name="connsiteX18" fmla="*/ 9767091 w 12192000"/>
              <a:gd name="connsiteY18" fmla="*/ 870550 h 2240205"/>
              <a:gd name="connsiteX19" fmla="*/ 9683005 w 12192000"/>
              <a:gd name="connsiteY19" fmla="*/ 894128 h 2240205"/>
              <a:gd name="connsiteX20" fmla="*/ 9594438 w 12192000"/>
              <a:gd name="connsiteY20" fmla="*/ 919051 h 2240205"/>
              <a:gd name="connsiteX21" fmla="*/ 9544189 w 12192000"/>
              <a:gd name="connsiteY21" fmla="*/ 938966 h 2240205"/>
              <a:gd name="connsiteX22" fmla="*/ 9500499 w 12192000"/>
              <a:gd name="connsiteY22" fmla="*/ 954680 h 2240205"/>
              <a:gd name="connsiteX23" fmla="*/ 9410017 w 12192000"/>
              <a:gd name="connsiteY23" fmla="*/ 993931 h 2240205"/>
              <a:gd name="connsiteX24" fmla="*/ 9392919 w 12192000"/>
              <a:gd name="connsiteY24" fmla="*/ 994656 h 2240205"/>
              <a:gd name="connsiteX25" fmla="*/ 9268019 w 12192000"/>
              <a:gd name="connsiteY25" fmla="*/ 1007442 h 2240205"/>
              <a:gd name="connsiteX26" fmla="*/ 9188177 w 12192000"/>
              <a:gd name="connsiteY26" fmla="*/ 1035474 h 2240205"/>
              <a:gd name="connsiteX27" fmla="*/ 9155969 w 12192000"/>
              <a:gd name="connsiteY27" fmla="*/ 1046804 h 2240205"/>
              <a:gd name="connsiteX28" fmla="*/ 9133985 w 12192000"/>
              <a:gd name="connsiteY28" fmla="*/ 1046450 h 2240205"/>
              <a:gd name="connsiteX29" fmla="*/ 9003462 w 12192000"/>
              <a:gd name="connsiteY29" fmla="*/ 1042406 h 2240205"/>
              <a:gd name="connsiteX30" fmla="*/ 8968445 w 12192000"/>
              <a:gd name="connsiteY30" fmla="*/ 1052169 h 2240205"/>
              <a:gd name="connsiteX31" fmla="*/ 8886001 w 12192000"/>
              <a:gd name="connsiteY31" fmla="*/ 1067468 h 2240205"/>
              <a:gd name="connsiteX32" fmla="*/ 8838610 w 12192000"/>
              <a:gd name="connsiteY32" fmla="*/ 1075091 h 2240205"/>
              <a:gd name="connsiteX33" fmla="*/ 8665605 w 12192000"/>
              <a:gd name="connsiteY33" fmla="*/ 1110791 h 2240205"/>
              <a:gd name="connsiteX34" fmla="*/ 8584946 w 12192000"/>
              <a:gd name="connsiteY34" fmla="*/ 1135226 h 2240205"/>
              <a:gd name="connsiteX35" fmla="*/ 8419755 w 12192000"/>
              <a:gd name="connsiteY35" fmla="*/ 1216260 h 2240205"/>
              <a:gd name="connsiteX36" fmla="*/ 8411626 w 12192000"/>
              <a:gd name="connsiteY36" fmla="*/ 1214397 h 2240205"/>
              <a:gd name="connsiteX37" fmla="*/ 8363469 w 12192000"/>
              <a:gd name="connsiteY37" fmla="*/ 1246658 h 2240205"/>
              <a:gd name="connsiteX38" fmla="*/ 8275497 w 12192000"/>
              <a:gd name="connsiteY38" fmla="*/ 1264396 h 2240205"/>
              <a:gd name="connsiteX39" fmla="*/ 8074238 w 12192000"/>
              <a:gd name="connsiteY39" fmla="*/ 1301895 h 2240205"/>
              <a:gd name="connsiteX40" fmla="*/ 7902328 w 12192000"/>
              <a:gd name="connsiteY40" fmla="*/ 1345865 h 2240205"/>
              <a:gd name="connsiteX41" fmla="*/ 7840612 w 12192000"/>
              <a:gd name="connsiteY41" fmla="*/ 1369373 h 2240205"/>
              <a:gd name="connsiteX42" fmla="*/ 7786819 w 12192000"/>
              <a:gd name="connsiteY42" fmla="*/ 1378970 h 2240205"/>
              <a:gd name="connsiteX43" fmla="*/ 7548172 w 12192000"/>
              <a:gd name="connsiteY43" fmla="*/ 1417460 h 2240205"/>
              <a:gd name="connsiteX44" fmla="*/ 7483437 w 12192000"/>
              <a:gd name="connsiteY44" fmla="*/ 1478152 h 2240205"/>
              <a:gd name="connsiteX45" fmla="*/ 7377870 w 12192000"/>
              <a:gd name="connsiteY45" fmla="*/ 1523319 h 2240205"/>
              <a:gd name="connsiteX46" fmla="*/ 7230737 w 12192000"/>
              <a:gd name="connsiteY46" fmla="*/ 1562633 h 2240205"/>
              <a:gd name="connsiteX47" fmla="*/ 7224458 w 12192000"/>
              <a:gd name="connsiteY47" fmla="*/ 1573008 h 2240205"/>
              <a:gd name="connsiteX48" fmla="*/ 7183121 w 12192000"/>
              <a:gd name="connsiteY48" fmla="*/ 1595162 h 2240205"/>
              <a:gd name="connsiteX49" fmla="*/ 7164601 w 12192000"/>
              <a:gd name="connsiteY49" fmla="*/ 1606490 h 2240205"/>
              <a:gd name="connsiteX50" fmla="*/ 6900177 w 12192000"/>
              <a:gd name="connsiteY50" fmla="*/ 1636016 h 2240205"/>
              <a:gd name="connsiteX51" fmla="*/ 6795372 w 12192000"/>
              <a:gd name="connsiteY51" fmla="*/ 1644845 h 2240205"/>
              <a:gd name="connsiteX52" fmla="*/ 6692251 w 12192000"/>
              <a:gd name="connsiteY52" fmla="*/ 1656357 h 2240205"/>
              <a:gd name="connsiteX53" fmla="*/ 6655235 w 12192000"/>
              <a:gd name="connsiteY53" fmla="*/ 1661869 h 2240205"/>
              <a:gd name="connsiteX54" fmla="*/ 6554894 w 12192000"/>
              <a:gd name="connsiteY54" fmla="*/ 1664428 h 2240205"/>
              <a:gd name="connsiteX55" fmla="*/ 6516595 w 12192000"/>
              <a:gd name="connsiteY55" fmla="*/ 1667475 h 2240205"/>
              <a:gd name="connsiteX56" fmla="*/ 6508541 w 12192000"/>
              <a:gd name="connsiteY56" fmla="*/ 1668757 h 2240205"/>
              <a:gd name="connsiteX57" fmla="*/ 6471012 w 12192000"/>
              <a:gd name="connsiteY57" fmla="*/ 1678604 h 2240205"/>
              <a:gd name="connsiteX58" fmla="*/ 6364035 w 12192000"/>
              <a:gd name="connsiteY58" fmla="*/ 1667683 h 2240205"/>
              <a:gd name="connsiteX59" fmla="*/ 6243319 w 12192000"/>
              <a:gd name="connsiteY59" fmla="*/ 1695560 h 2240205"/>
              <a:gd name="connsiteX60" fmla="*/ 6098321 w 12192000"/>
              <a:gd name="connsiteY60" fmla="*/ 1721646 h 2240205"/>
              <a:gd name="connsiteX61" fmla="*/ 5880652 w 12192000"/>
              <a:gd name="connsiteY61" fmla="*/ 1779643 h 2240205"/>
              <a:gd name="connsiteX62" fmla="*/ 5785959 w 12192000"/>
              <a:gd name="connsiteY62" fmla="*/ 1775307 h 2240205"/>
              <a:gd name="connsiteX63" fmla="*/ 5643534 w 12192000"/>
              <a:gd name="connsiteY63" fmla="*/ 1802919 h 2240205"/>
              <a:gd name="connsiteX64" fmla="*/ 5518799 w 12192000"/>
              <a:gd name="connsiteY64" fmla="*/ 1818312 h 2240205"/>
              <a:gd name="connsiteX65" fmla="*/ 5505014 w 12192000"/>
              <a:gd name="connsiteY65" fmla="*/ 1819259 h 2240205"/>
              <a:gd name="connsiteX66" fmla="*/ 5453307 w 12192000"/>
              <a:gd name="connsiteY66" fmla="*/ 1815450 h 2240205"/>
              <a:gd name="connsiteX67" fmla="*/ 5221533 w 12192000"/>
              <a:gd name="connsiteY67" fmla="*/ 1846950 h 2240205"/>
              <a:gd name="connsiteX68" fmla="*/ 5149802 w 12192000"/>
              <a:gd name="connsiteY68" fmla="*/ 1844846 h 2240205"/>
              <a:gd name="connsiteX69" fmla="*/ 5114927 w 12192000"/>
              <a:gd name="connsiteY69" fmla="*/ 1847827 h 2240205"/>
              <a:gd name="connsiteX70" fmla="*/ 5108970 w 12192000"/>
              <a:gd name="connsiteY70" fmla="*/ 1847935 h 2240205"/>
              <a:gd name="connsiteX71" fmla="*/ 5067961 w 12192000"/>
              <a:gd name="connsiteY71" fmla="*/ 1845917 h 2240205"/>
              <a:gd name="connsiteX72" fmla="*/ 5007075 w 12192000"/>
              <a:gd name="connsiteY72" fmla="*/ 1838626 h 2240205"/>
              <a:gd name="connsiteX73" fmla="*/ 4944087 w 12192000"/>
              <a:gd name="connsiteY73" fmla="*/ 1823332 h 2240205"/>
              <a:gd name="connsiteX74" fmla="*/ 4907662 w 12192000"/>
              <a:gd name="connsiteY74" fmla="*/ 1816900 h 2240205"/>
              <a:gd name="connsiteX75" fmla="*/ 4882386 w 12192000"/>
              <a:gd name="connsiteY75" fmla="*/ 1809844 h 2240205"/>
              <a:gd name="connsiteX76" fmla="*/ 4811440 w 12192000"/>
              <a:gd name="connsiteY76" fmla="*/ 1804655 h 2240205"/>
              <a:gd name="connsiteX77" fmla="*/ 4691075 w 12192000"/>
              <a:gd name="connsiteY77" fmla="*/ 1801389 h 2240205"/>
              <a:gd name="connsiteX78" fmla="*/ 4640313 w 12192000"/>
              <a:gd name="connsiteY78" fmla="*/ 1784307 h 2240205"/>
              <a:gd name="connsiteX79" fmla="*/ 4536503 w 12192000"/>
              <a:gd name="connsiteY79" fmla="*/ 1785334 h 2240205"/>
              <a:gd name="connsiteX80" fmla="*/ 4513724 w 12192000"/>
              <a:gd name="connsiteY80" fmla="*/ 1791996 h 2240205"/>
              <a:gd name="connsiteX81" fmla="*/ 4459810 w 12192000"/>
              <a:gd name="connsiteY81" fmla="*/ 1797886 h 2240205"/>
              <a:gd name="connsiteX82" fmla="*/ 4379064 w 12192000"/>
              <a:gd name="connsiteY82" fmla="*/ 1817177 h 2240205"/>
              <a:gd name="connsiteX83" fmla="*/ 4290981 w 12192000"/>
              <a:gd name="connsiteY83" fmla="*/ 1839677 h 2240205"/>
              <a:gd name="connsiteX84" fmla="*/ 4238372 w 12192000"/>
              <a:gd name="connsiteY84" fmla="*/ 1851480 h 2240205"/>
              <a:gd name="connsiteX85" fmla="*/ 4232517 w 12192000"/>
              <a:gd name="connsiteY85" fmla="*/ 1852567 h 2240205"/>
              <a:gd name="connsiteX86" fmla="*/ 4191732 w 12192000"/>
              <a:gd name="connsiteY86" fmla="*/ 1857328 h 2240205"/>
              <a:gd name="connsiteX87" fmla="*/ 4065532 w 12192000"/>
              <a:gd name="connsiteY87" fmla="*/ 1855477 h 2240205"/>
              <a:gd name="connsiteX88" fmla="*/ 4028460 w 12192000"/>
              <a:gd name="connsiteY88" fmla="*/ 1855137 h 2240205"/>
              <a:gd name="connsiteX89" fmla="*/ 4002267 w 12192000"/>
              <a:gd name="connsiteY89" fmla="*/ 1852352 h 2240205"/>
              <a:gd name="connsiteX90" fmla="*/ 3931396 w 12192000"/>
              <a:gd name="connsiteY90" fmla="*/ 1858915 h 2240205"/>
              <a:gd name="connsiteX91" fmla="*/ 3812162 w 12192000"/>
              <a:gd name="connsiteY91" fmla="*/ 1875501 h 2240205"/>
              <a:gd name="connsiteX92" fmla="*/ 3758105 w 12192000"/>
              <a:gd name="connsiteY92" fmla="*/ 1871856 h 2240205"/>
              <a:gd name="connsiteX93" fmla="*/ 3567259 w 12192000"/>
              <a:gd name="connsiteY93" fmla="*/ 1893482 h 2240205"/>
              <a:gd name="connsiteX94" fmla="*/ 3405770 w 12192000"/>
              <a:gd name="connsiteY94" fmla="*/ 1904591 h 2240205"/>
              <a:gd name="connsiteX95" fmla="*/ 3280097 w 12192000"/>
              <a:gd name="connsiteY95" fmla="*/ 1919610 h 2240205"/>
              <a:gd name="connsiteX96" fmla="*/ 3009910 w 12192000"/>
              <a:gd name="connsiteY96" fmla="*/ 1957866 h 2240205"/>
              <a:gd name="connsiteX97" fmla="*/ 2995934 w 12192000"/>
              <a:gd name="connsiteY97" fmla="*/ 1967085 h 2240205"/>
              <a:gd name="connsiteX98" fmla="*/ 2942858 w 12192000"/>
              <a:gd name="connsiteY98" fmla="*/ 1981367 h 2240205"/>
              <a:gd name="connsiteX99" fmla="*/ 2875436 w 12192000"/>
              <a:gd name="connsiteY99" fmla="*/ 1996977 h 2240205"/>
              <a:gd name="connsiteX100" fmla="*/ 2874892 w 12192000"/>
              <a:gd name="connsiteY100" fmla="*/ 1996085 h 2240205"/>
              <a:gd name="connsiteX101" fmla="*/ 2843662 w 12192000"/>
              <a:gd name="connsiteY101" fmla="*/ 1992498 h 2240205"/>
              <a:gd name="connsiteX102" fmla="*/ 2718916 w 12192000"/>
              <a:gd name="connsiteY102" fmla="*/ 1990867 h 2240205"/>
              <a:gd name="connsiteX103" fmla="*/ 2713522 w 12192000"/>
              <a:gd name="connsiteY103" fmla="*/ 1990173 h 2240205"/>
              <a:gd name="connsiteX104" fmla="*/ 2476147 w 12192000"/>
              <a:gd name="connsiteY104" fmla="*/ 1998305 h 2240205"/>
              <a:gd name="connsiteX105" fmla="*/ 2373568 w 12192000"/>
              <a:gd name="connsiteY105" fmla="*/ 2003219 h 2240205"/>
              <a:gd name="connsiteX106" fmla="*/ 2287219 w 12192000"/>
              <a:gd name="connsiteY106" fmla="*/ 1998750 h 2240205"/>
              <a:gd name="connsiteX107" fmla="*/ 2243069 w 12192000"/>
              <a:gd name="connsiteY107" fmla="*/ 2005321 h 2240205"/>
              <a:gd name="connsiteX108" fmla="*/ 2164831 w 12192000"/>
              <a:gd name="connsiteY108" fmla="*/ 2010143 h 2240205"/>
              <a:gd name="connsiteX109" fmla="*/ 2085228 w 12192000"/>
              <a:gd name="connsiteY109" fmla="*/ 2046431 h 2240205"/>
              <a:gd name="connsiteX110" fmla="*/ 2058061 w 12192000"/>
              <a:gd name="connsiteY110" fmla="*/ 2047942 h 2240205"/>
              <a:gd name="connsiteX111" fmla="*/ 2042244 w 12192000"/>
              <a:gd name="connsiteY111" fmla="*/ 2055560 h 2240205"/>
              <a:gd name="connsiteX112" fmla="*/ 1877728 w 12192000"/>
              <a:gd name="connsiteY112" fmla="*/ 2101004 h 2240205"/>
              <a:gd name="connsiteX113" fmla="*/ 1759056 w 12192000"/>
              <a:gd name="connsiteY113" fmla="*/ 2125608 h 2240205"/>
              <a:gd name="connsiteX114" fmla="*/ 1637948 w 12192000"/>
              <a:gd name="connsiteY114" fmla="*/ 2172597 h 2240205"/>
              <a:gd name="connsiteX115" fmla="*/ 1434549 w 12192000"/>
              <a:gd name="connsiteY115" fmla="*/ 2234522 h 2240205"/>
              <a:gd name="connsiteX116" fmla="*/ 1370962 w 12192000"/>
              <a:gd name="connsiteY116" fmla="*/ 2237474 h 2240205"/>
              <a:gd name="connsiteX117" fmla="*/ 1356367 w 12192000"/>
              <a:gd name="connsiteY117" fmla="*/ 2235089 h 2240205"/>
              <a:gd name="connsiteX118" fmla="*/ 1279765 w 12192000"/>
              <a:gd name="connsiteY118" fmla="*/ 2229639 h 2240205"/>
              <a:gd name="connsiteX119" fmla="*/ 1195347 w 12192000"/>
              <a:gd name="connsiteY119" fmla="*/ 2212354 h 2240205"/>
              <a:gd name="connsiteX120" fmla="*/ 970251 w 12192000"/>
              <a:gd name="connsiteY120" fmla="*/ 2221029 h 2240205"/>
              <a:gd name="connsiteX121" fmla="*/ 812914 w 12192000"/>
              <a:gd name="connsiteY121" fmla="*/ 2210095 h 2240205"/>
              <a:gd name="connsiteX122" fmla="*/ 776382 w 12192000"/>
              <a:gd name="connsiteY122" fmla="*/ 2204512 h 2240205"/>
              <a:gd name="connsiteX123" fmla="*/ 597225 w 12192000"/>
              <a:gd name="connsiteY123" fmla="*/ 2180999 h 2240205"/>
              <a:gd name="connsiteX124" fmla="*/ 520671 w 12192000"/>
              <a:gd name="connsiteY124" fmla="*/ 2180980 h 2240205"/>
              <a:gd name="connsiteX125" fmla="*/ 515024 w 12192000"/>
              <a:gd name="connsiteY125" fmla="*/ 2179258 h 2240205"/>
              <a:gd name="connsiteX126" fmla="*/ 413835 w 12192000"/>
              <a:gd name="connsiteY126" fmla="*/ 2156783 h 2240205"/>
              <a:gd name="connsiteX127" fmla="*/ 376513 w 12192000"/>
              <a:gd name="connsiteY127" fmla="*/ 2154014 h 2240205"/>
              <a:gd name="connsiteX128" fmla="*/ 273386 w 12192000"/>
              <a:gd name="connsiteY128" fmla="*/ 2142551 h 2240205"/>
              <a:gd name="connsiteX129" fmla="*/ 77641 w 12192000"/>
              <a:gd name="connsiteY129" fmla="*/ 2126835 h 2240205"/>
              <a:gd name="connsiteX130" fmla="*/ 37645 w 12192000"/>
              <a:gd name="connsiteY130" fmla="*/ 2115401 h 2240205"/>
              <a:gd name="connsiteX131" fmla="*/ 4572 w 12192000"/>
              <a:gd name="connsiteY131" fmla="*/ 2111091 h 2240205"/>
              <a:gd name="connsiteX132" fmla="*/ 0 w 12192000"/>
              <a:gd name="connsiteY132" fmla="*/ 2110468 h 2240205"/>
              <a:gd name="connsiteX133" fmla="*/ 0 w 12192000"/>
              <a:gd name="connsiteY133" fmla="*/ 0 h 2240205"/>
              <a:gd name="connsiteX0" fmla="*/ 0 w 12192000"/>
              <a:gd name="connsiteY0" fmla="*/ 0 h 2240205"/>
              <a:gd name="connsiteX1" fmla="*/ 12192000 w 12192000"/>
              <a:gd name="connsiteY1" fmla="*/ 0 h 2240205"/>
              <a:gd name="connsiteX2" fmla="*/ 12192000 w 12192000"/>
              <a:gd name="connsiteY2" fmla="*/ 751299 h 2240205"/>
              <a:gd name="connsiteX3" fmla="*/ 11890686 w 12192000"/>
              <a:gd name="connsiteY3" fmla="*/ 732766 h 2240205"/>
              <a:gd name="connsiteX4" fmla="*/ 11820512 w 12192000"/>
              <a:gd name="connsiteY4" fmla="*/ 745392 h 2240205"/>
              <a:gd name="connsiteX5" fmla="*/ 11649954 w 12192000"/>
              <a:gd name="connsiteY5" fmla="*/ 749628 h 2240205"/>
              <a:gd name="connsiteX6" fmla="*/ 11560424 w 12192000"/>
              <a:gd name="connsiteY6" fmla="*/ 748017 h 2240205"/>
              <a:gd name="connsiteX7" fmla="*/ 11358455 w 12192000"/>
              <a:gd name="connsiteY7" fmla="*/ 747593 h 2240205"/>
              <a:gd name="connsiteX8" fmla="*/ 11165209 w 12192000"/>
              <a:gd name="connsiteY8" fmla="*/ 748852 h 2240205"/>
              <a:gd name="connsiteX9" fmla="*/ 11058755 w 12192000"/>
              <a:gd name="connsiteY9" fmla="*/ 749617 h 2240205"/>
              <a:gd name="connsiteX10" fmla="*/ 10846594 w 12192000"/>
              <a:gd name="connsiteY10" fmla="*/ 765069 h 2240205"/>
              <a:gd name="connsiteX11" fmla="*/ 10739478 w 12192000"/>
              <a:gd name="connsiteY11" fmla="*/ 776841 h 2240205"/>
              <a:gd name="connsiteX12" fmla="*/ 10458762 w 12192000"/>
              <a:gd name="connsiteY12" fmla="*/ 755400 h 2240205"/>
              <a:gd name="connsiteX13" fmla="*/ 10211200 w 12192000"/>
              <a:gd name="connsiteY13" fmla="*/ 767513 h 2240205"/>
              <a:gd name="connsiteX14" fmla="*/ 10167995 w 12192000"/>
              <a:gd name="connsiteY14" fmla="*/ 760843 h 2240205"/>
              <a:gd name="connsiteX15" fmla="*/ 9997044 w 12192000"/>
              <a:gd name="connsiteY15" fmla="*/ 780129 h 2240205"/>
              <a:gd name="connsiteX16" fmla="*/ 9943887 w 12192000"/>
              <a:gd name="connsiteY16" fmla="*/ 804141 h 2240205"/>
              <a:gd name="connsiteX17" fmla="*/ 9918248 w 12192000"/>
              <a:gd name="connsiteY17" fmla="*/ 816628 h 2240205"/>
              <a:gd name="connsiteX18" fmla="*/ 9767091 w 12192000"/>
              <a:gd name="connsiteY18" fmla="*/ 870550 h 2240205"/>
              <a:gd name="connsiteX19" fmla="*/ 9683005 w 12192000"/>
              <a:gd name="connsiteY19" fmla="*/ 894128 h 2240205"/>
              <a:gd name="connsiteX20" fmla="*/ 9544189 w 12192000"/>
              <a:gd name="connsiteY20" fmla="*/ 938966 h 2240205"/>
              <a:gd name="connsiteX21" fmla="*/ 9500499 w 12192000"/>
              <a:gd name="connsiteY21" fmla="*/ 954680 h 2240205"/>
              <a:gd name="connsiteX22" fmla="*/ 9410017 w 12192000"/>
              <a:gd name="connsiteY22" fmla="*/ 993931 h 2240205"/>
              <a:gd name="connsiteX23" fmla="*/ 9392919 w 12192000"/>
              <a:gd name="connsiteY23" fmla="*/ 994656 h 2240205"/>
              <a:gd name="connsiteX24" fmla="*/ 9268019 w 12192000"/>
              <a:gd name="connsiteY24" fmla="*/ 1007442 h 2240205"/>
              <a:gd name="connsiteX25" fmla="*/ 9188177 w 12192000"/>
              <a:gd name="connsiteY25" fmla="*/ 1035474 h 2240205"/>
              <a:gd name="connsiteX26" fmla="*/ 9155969 w 12192000"/>
              <a:gd name="connsiteY26" fmla="*/ 1046804 h 2240205"/>
              <a:gd name="connsiteX27" fmla="*/ 9133985 w 12192000"/>
              <a:gd name="connsiteY27" fmla="*/ 1046450 h 2240205"/>
              <a:gd name="connsiteX28" fmla="*/ 9003462 w 12192000"/>
              <a:gd name="connsiteY28" fmla="*/ 1042406 h 2240205"/>
              <a:gd name="connsiteX29" fmla="*/ 8968445 w 12192000"/>
              <a:gd name="connsiteY29" fmla="*/ 1052169 h 2240205"/>
              <a:gd name="connsiteX30" fmla="*/ 8886001 w 12192000"/>
              <a:gd name="connsiteY30" fmla="*/ 1067468 h 2240205"/>
              <a:gd name="connsiteX31" fmla="*/ 8838610 w 12192000"/>
              <a:gd name="connsiteY31" fmla="*/ 1075091 h 2240205"/>
              <a:gd name="connsiteX32" fmla="*/ 8665605 w 12192000"/>
              <a:gd name="connsiteY32" fmla="*/ 1110791 h 2240205"/>
              <a:gd name="connsiteX33" fmla="*/ 8584946 w 12192000"/>
              <a:gd name="connsiteY33" fmla="*/ 1135226 h 2240205"/>
              <a:gd name="connsiteX34" fmla="*/ 8419755 w 12192000"/>
              <a:gd name="connsiteY34" fmla="*/ 1216260 h 2240205"/>
              <a:gd name="connsiteX35" fmla="*/ 8411626 w 12192000"/>
              <a:gd name="connsiteY35" fmla="*/ 1214397 h 2240205"/>
              <a:gd name="connsiteX36" fmla="*/ 8363469 w 12192000"/>
              <a:gd name="connsiteY36" fmla="*/ 1246658 h 2240205"/>
              <a:gd name="connsiteX37" fmla="*/ 8275497 w 12192000"/>
              <a:gd name="connsiteY37" fmla="*/ 1264396 h 2240205"/>
              <a:gd name="connsiteX38" fmla="*/ 8074238 w 12192000"/>
              <a:gd name="connsiteY38" fmla="*/ 1301895 h 2240205"/>
              <a:gd name="connsiteX39" fmla="*/ 7902328 w 12192000"/>
              <a:gd name="connsiteY39" fmla="*/ 1345865 h 2240205"/>
              <a:gd name="connsiteX40" fmla="*/ 7840612 w 12192000"/>
              <a:gd name="connsiteY40" fmla="*/ 1369373 h 2240205"/>
              <a:gd name="connsiteX41" fmla="*/ 7786819 w 12192000"/>
              <a:gd name="connsiteY41" fmla="*/ 1378970 h 2240205"/>
              <a:gd name="connsiteX42" fmla="*/ 7548172 w 12192000"/>
              <a:gd name="connsiteY42" fmla="*/ 1417460 h 2240205"/>
              <a:gd name="connsiteX43" fmla="*/ 7483437 w 12192000"/>
              <a:gd name="connsiteY43" fmla="*/ 1478152 h 2240205"/>
              <a:gd name="connsiteX44" fmla="*/ 7377870 w 12192000"/>
              <a:gd name="connsiteY44" fmla="*/ 1523319 h 2240205"/>
              <a:gd name="connsiteX45" fmla="*/ 7230737 w 12192000"/>
              <a:gd name="connsiteY45" fmla="*/ 1562633 h 2240205"/>
              <a:gd name="connsiteX46" fmla="*/ 7224458 w 12192000"/>
              <a:gd name="connsiteY46" fmla="*/ 1573008 h 2240205"/>
              <a:gd name="connsiteX47" fmla="*/ 7183121 w 12192000"/>
              <a:gd name="connsiteY47" fmla="*/ 1595162 h 2240205"/>
              <a:gd name="connsiteX48" fmla="*/ 7164601 w 12192000"/>
              <a:gd name="connsiteY48" fmla="*/ 1606490 h 2240205"/>
              <a:gd name="connsiteX49" fmla="*/ 6900177 w 12192000"/>
              <a:gd name="connsiteY49" fmla="*/ 1636016 h 2240205"/>
              <a:gd name="connsiteX50" fmla="*/ 6795372 w 12192000"/>
              <a:gd name="connsiteY50" fmla="*/ 1644845 h 2240205"/>
              <a:gd name="connsiteX51" fmla="*/ 6692251 w 12192000"/>
              <a:gd name="connsiteY51" fmla="*/ 1656357 h 2240205"/>
              <a:gd name="connsiteX52" fmla="*/ 6655235 w 12192000"/>
              <a:gd name="connsiteY52" fmla="*/ 1661869 h 2240205"/>
              <a:gd name="connsiteX53" fmla="*/ 6554894 w 12192000"/>
              <a:gd name="connsiteY53" fmla="*/ 1664428 h 2240205"/>
              <a:gd name="connsiteX54" fmla="*/ 6516595 w 12192000"/>
              <a:gd name="connsiteY54" fmla="*/ 1667475 h 2240205"/>
              <a:gd name="connsiteX55" fmla="*/ 6508541 w 12192000"/>
              <a:gd name="connsiteY55" fmla="*/ 1668757 h 2240205"/>
              <a:gd name="connsiteX56" fmla="*/ 6471012 w 12192000"/>
              <a:gd name="connsiteY56" fmla="*/ 1678604 h 2240205"/>
              <a:gd name="connsiteX57" fmla="*/ 6364035 w 12192000"/>
              <a:gd name="connsiteY57" fmla="*/ 1667683 h 2240205"/>
              <a:gd name="connsiteX58" fmla="*/ 6243319 w 12192000"/>
              <a:gd name="connsiteY58" fmla="*/ 1695560 h 2240205"/>
              <a:gd name="connsiteX59" fmla="*/ 6098321 w 12192000"/>
              <a:gd name="connsiteY59" fmla="*/ 1721646 h 2240205"/>
              <a:gd name="connsiteX60" fmla="*/ 5880652 w 12192000"/>
              <a:gd name="connsiteY60" fmla="*/ 1779643 h 2240205"/>
              <a:gd name="connsiteX61" fmla="*/ 5785959 w 12192000"/>
              <a:gd name="connsiteY61" fmla="*/ 1775307 h 2240205"/>
              <a:gd name="connsiteX62" fmla="*/ 5643534 w 12192000"/>
              <a:gd name="connsiteY62" fmla="*/ 1802919 h 2240205"/>
              <a:gd name="connsiteX63" fmla="*/ 5518799 w 12192000"/>
              <a:gd name="connsiteY63" fmla="*/ 1818312 h 2240205"/>
              <a:gd name="connsiteX64" fmla="*/ 5505014 w 12192000"/>
              <a:gd name="connsiteY64" fmla="*/ 1819259 h 2240205"/>
              <a:gd name="connsiteX65" fmla="*/ 5453307 w 12192000"/>
              <a:gd name="connsiteY65" fmla="*/ 1815450 h 2240205"/>
              <a:gd name="connsiteX66" fmla="*/ 5221533 w 12192000"/>
              <a:gd name="connsiteY66" fmla="*/ 1846950 h 2240205"/>
              <a:gd name="connsiteX67" fmla="*/ 5149802 w 12192000"/>
              <a:gd name="connsiteY67" fmla="*/ 1844846 h 2240205"/>
              <a:gd name="connsiteX68" fmla="*/ 5114927 w 12192000"/>
              <a:gd name="connsiteY68" fmla="*/ 1847827 h 2240205"/>
              <a:gd name="connsiteX69" fmla="*/ 5108970 w 12192000"/>
              <a:gd name="connsiteY69" fmla="*/ 1847935 h 2240205"/>
              <a:gd name="connsiteX70" fmla="*/ 5067961 w 12192000"/>
              <a:gd name="connsiteY70" fmla="*/ 1845917 h 2240205"/>
              <a:gd name="connsiteX71" fmla="*/ 5007075 w 12192000"/>
              <a:gd name="connsiteY71" fmla="*/ 1838626 h 2240205"/>
              <a:gd name="connsiteX72" fmla="*/ 4944087 w 12192000"/>
              <a:gd name="connsiteY72" fmla="*/ 1823332 h 2240205"/>
              <a:gd name="connsiteX73" fmla="*/ 4907662 w 12192000"/>
              <a:gd name="connsiteY73" fmla="*/ 1816900 h 2240205"/>
              <a:gd name="connsiteX74" fmla="*/ 4882386 w 12192000"/>
              <a:gd name="connsiteY74" fmla="*/ 1809844 h 2240205"/>
              <a:gd name="connsiteX75" fmla="*/ 4811440 w 12192000"/>
              <a:gd name="connsiteY75" fmla="*/ 1804655 h 2240205"/>
              <a:gd name="connsiteX76" fmla="*/ 4691075 w 12192000"/>
              <a:gd name="connsiteY76" fmla="*/ 1801389 h 2240205"/>
              <a:gd name="connsiteX77" fmla="*/ 4640313 w 12192000"/>
              <a:gd name="connsiteY77" fmla="*/ 1784307 h 2240205"/>
              <a:gd name="connsiteX78" fmla="*/ 4536503 w 12192000"/>
              <a:gd name="connsiteY78" fmla="*/ 1785334 h 2240205"/>
              <a:gd name="connsiteX79" fmla="*/ 4513724 w 12192000"/>
              <a:gd name="connsiteY79" fmla="*/ 1791996 h 2240205"/>
              <a:gd name="connsiteX80" fmla="*/ 4459810 w 12192000"/>
              <a:gd name="connsiteY80" fmla="*/ 1797886 h 2240205"/>
              <a:gd name="connsiteX81" fmla="*/ 4379064 w 12192000"/>
              <a:gd name="connsiteY81" fmla="*/ 1817177 h 2240205"/>
              <a:gd name="connsiteX82" fmla="*/ 4290981 w 12192000"/>
              <a:gd name="connsiteY82" fmla="*/ 1839677 h 2240205"/>
              <a:gd name="connsiteX83" fmla="*/ 4238372 w 12192000"/>
              <a:gd name="connsiteY83" fmla="*/ 1851480 h 2240205"/>
              <a:gd name="connsiteX84" fmla="*/ 4232517 w 12192000"/>
              <a:gd name="connsiteY84" fmla="*/ 1852567 h 2240205"/>
              <a:gd name="connsiteX85" fmla="*/ 4191732 w 12192000"/>
              <a:gd name="connsiteY85" fmla="*/ 1857328 h 2240205"/>
              <a:gd name="connsiteX86" fmla="*/ 4065532 w 12192000"/>
              <a:gd name="connsiteY86" fmla="*/ 1855477 h 2240205"/>
              <a:gd name="connsiteX87" fmla="*/ 4028460 w 12192000"/>
              <a:gd name="connsiteY87" fmla="*/ 1855137 h 2240205"/>
              <a:gd name="connsiteX88" fmla="*/ 4002267 w 12192000"/>
              <a:gd name="connsiteY88" fmla="*/ 1852352 h 2240205"/>
              <a:gd name="connsiteX89" fmla="*/ 3931396 w 12192000"/>
              <a:gd name="connsiteY89" fmla="*/ 1858915 h 2240205"/>
              <a:gd name="connsiteX90" fmla="*/ 3812162 w 12192000"/>
              <a:gd name="connsiteY90" fmla="*/ 1875501 h 2240205"/>
              <a:gd name="connsiteX91" fmla="*/ 3758105 w 12192000"/>
              <a:gd name="connsiteY91" fmla="*/ 1871856 h 2240205"/>
              <a:gd name="connsiteX92" fmla="*/ 3567259 w 12192000"/>
              <a:gd name="connsiteY92" fmla="*/ 1893482 h 2240205"/>
              <a:gd name="connsiteX93" fmla="*/ 3405770 w 12192000"/>
              <a:gd name="connsiteY93" fmla="*/ 1904591 h 2240205"/>
              <a:gd name="connsiteX94" fmla="*/ 3280097 w 12192000"/>
              <a:gd name="connsiteY94" fmla="*/ 1919610 h 2240205"/>
              <a:gd name="connsiteX95" fmla="*/ 3009910 w 12192000"/>
              <a:gd name="connsiteY95" fmla="*/ 1957866 h 2240205"/>
              <a:gd name="connsiteX96" fmla="*/ 2995934 w 12192000"/>
              <a:gd name="connsiteY96" fmla="*/ 1967085 h 2240205"/>
              <a:gd name="connsiteX97" fmla="*/ 2942858 w 12192000"/>
              <a:gd name="connsiteY97" fmla="*/ 1981367 h 2240205"/>
              <a:gd name="connsiteX98" fmla="*/ 2875436 w 12192000"/>
              <a:gd name="connsiteY98" fmla="*/ 1996977 h 2240205"/>
              <a:gd name="connsiteX99" fmla="*/ 2874892 w 12192000"/>
              <a:gd name="connsiteY99" fmla="*/ 1996085 h 2240205"/>
              <a:gd name="connsiteX100" fmla="*/ 2843662 w 12192000"/>
              <a:gd name="connsiteY100" fmla="*/ 1992498 h 2240205"/>
              <a:gd name="connsiteX101" fmla="*/ 2718916 w 12192000"/>
              <a:gd name="connsiteY101" fmla="*/ 1990867 h 2240205"/>
              <a:gd name="connsiteX102" fmla="*/ 2713522 w 12192000"/>
              <a:gd name="connsiteY102" fmla="*/ 1990173 h 2240205"/>
              <a:gd name="connsiteX103" fmla="*/ 2476147 w 12192000"/>
              <a:gd name="connsiteY103" fmla="*/ 1998305 h 2240205"/>
              <a:gd name="connsiteX104" fmla="*/ 2373568 w 12192000"/>
              <a:gd name="connsiteY104" fmla="*/ 2003219 h 2240205"/>
              <a:gd name="connsiteX105" fmla="*/ 2287219 w 12192000"/>
              <a:gd name="connsiteY105" fmla="*/ 1998750 h 2240205"/>
              <a:gd name="connsiteX106" fmla="*/ 2243069 w 12192000"/>
              <a:gd name="connsiteY106" fmla="*/ 2005321 h 2240205"/>
              <a:gd name="connsiteX107" fmla="*/ 2164831 w 12192000"/>
              <a:gd name="connsiteY107" fmla="*/ 2010143 h 2240205"/>
              <a:gd name="connsiteX108" fmla="*/ 2085228 w 12192000"/>
              <a:gd name="connsiteY108" fmla="*/ 2046431 h 2240205"/>
              <a:gd name="connsiteX109" fmla="*/ 2058061 w 12192000"/>
              <a:gd name="connsiteY109" fmla="*/ 2047942 h 2240205"/>
              <a:gd name="connsiteX110" fmla="*/ 2042244 w 12192000"/>
              <a:gd name="connsiteY110" fmla="*/ 2055560 h 2240205"/>
              <a:gd name="connsiteX111" fmla="*/ 1877728 w 12192000"/>
              <a:gd name="connsiteY111" fmla="*/ 2101004 h 2240205"/>
              <a:gd name="connsiteX112" fmla="*/ 1759056 w 12192000"/>
              <a:gd name="connsiteY112" fmla="*/ 2125608 h 2240205"/>
              <a:gd name="connsiteX113" fmla="*/ 1637948 w 12192000"/>
              <a:gd name="connsiteY113" fmla="*/ 2172597 h 2240205"/>
              <a:gd name="connsiteX114" fmla="*/ 1434549 w 12192000"/>
              <a:gd name="connsiteY114" fmla="*/ 2234522 h 2240205"/>
              <a:gd name="connsiteX115" fmla="*/ 1370962 w 12192000"/>
              <a:gd name="connsiteY115" fmla="*/ 2237474 h 2240205"/>
              <a:gd name="connsiteX116" fmla="*/ 1356367 w 12192000"/>
              <a:gd name="connsiteY116" fmla="*/ 2235089 h 2240205"/>
              <a:gd name="connsiteX117" fmla="*/ 1279765 w 12192000"/>
              <a:gd name="connsiteY117" fmla="*/ 2229639 h 2240205"/>
              <a:gd name="connsiteX118" fmla="*/ 1195347 w 12192000"/>
              <a:gd name="connsiteY118" fmla="*/ 2212354 h 2240205"/>
              <a:gd name="connsiteX119" fmla="*/ 970251 w 12192000"/>
              <a:gd name="connsiteY119" fmla="*/ 2221029 h 2240205"/>
              <a:gd name="connsiteX120" fmla="*/ 812914 w 12192000"/>
              <a:gd name="connsiteY120" fmla="*/ 2210095 h 2240205"/>
              <a:gd name="connsiteX121" fmla="*/ 776382 w 12192000"/>
              <a:gd name="connsiteY121" fmla="*/ 2204512 h 2240205"/>
              <a:gd name="connsiteX122" fmla="*/ 597225 w 12192000"/>
              <a:gd name="connsiteY122" fmla="*/ 2180999 h 2240205"/>
              <a:gd name="connsiteX123" fmla="*/ 520671 w 12192000"/>
              <a:gd name="connsiteY123" fmla="*/ 2180980 h 2240205"/>
              <a:gd name="connsiteX124" fmla="*/ 515024 w 12192000"/>
              <a:gd name="connsiteY124" fmla="*/ 2179258 h 2240205"/>
              <a:gd name="connsiteX125" fmla="*/ 413835 w 12192000"/>
              <a:gd name="connsiteY125" fmla="*/ 2156783 h 2240205"/>
              <a:gd name="connsiteX126" fmla="*/ 376513 w 12192000"/>
              <a:gd name="connsiteY126" fmla="*/ 2154014 h 2240205"/>
              <a:gd name="connsiteX127" fmla="*/ 273386 w 12192000"/>
              <a:gd name="connsiteY127" fmla="*/ 2142551 h 2240205"/>
              <a:gd name="connsiteX128" fmla="*/ 77641 w 12192000"/>
              <a:gd name="connsiteY128" fmla="*/ 2126835 h 2240205"/>
              <a:gd name="connsiteX129" fmla="*/ 37645 w 12192000"/>
              <a:gd name="connsiteY129" fmla="*/ 2115401 h 2240205"/>
              <a:gd name="connsiteX130" fmla="*/ 4572 w 12192000"/>
              <a:gd name="connsiteY130" fmla="*/ 2111091 h 2240205"/>
              <a:gd name="connsiteX131" fmla="*/ 0 w 12192000"/>
              <a:gd name="connsiteY131" fmla="*/ 2110468 h 2240205"/>
              <a:gd name="connsiteX132" fmla="*/ 0 w 12192000"/>
              <a:gd name="connsiteY132" fmla="*/ 0 h 2240205"/>
              <a:gd name="connsiteX0" fmla="*/ 0 w 12192000"/>
              <a:gd name="connsiteY0" fmla="*/ 0 h 2240205"/>
              <a:gd name="connsiteX1" fmla="*/ 12192000 w 12192000"/>
              <a:gd name="connsiteY1" fmla="*/ 0 h 2240205"/>
              <a:gd name="connsiteX2" fmla="*/ 12192000 w 12192000"/>
              <a:gd name="connsiteY2" fmla="*/ 751299 h 2240205"/>
              <a:gd name="connsiteX3" fmla="*/ 11890686 w 12192000"/>
              <a:gd name="connsiteY3" fmla="*/ 732766 h 2240205"/>
              <a:gd name="connsiteX4" fmla="*/ 11820512 w 12192000"/>
              <a:gd name="connsiteY4" fmla="*/ 745392 h 2240205"/>
              <a:gd name="connsiteX5" fmla="*/ 11649954 w 12192000"/>
              <a:gd name="connsiteY5" fmla="*/ 749628 h 2240205"/>
              <a:gd name="connsiteX6" fmla="*/ 11560424 w 12192000"/>
              <a:gd name="connsiteY6" fmla="*/ 748017 h 2240205"/>
              <a:gd name="connsiteX7" fmla="*/ 11358455 w 12192000"/>
              <a:gd name="connsiteY7" fmla="*/ 747593 h 2240205"/>
              <a:gd name="connsiteX8" fmla="*/ 11165209 w 12192000"/>
              <a:gd name="connsiteY8" fmla="*/ 748852 h 2240205"/>
              <a:gd name="connsiteX9" fmla="*/ 11058755 w 12192000"/>
              <a:gd name="connsiteY9" fmla="*/ 749617 h 2240205"/>
              <a:gd name="connsiteX10" fmla="*/ 10846594 w 12192000"/>
              <a:gd name="connsiteY10" fmla="*/ 765069 h 2240205"/>
              <a:gd name="connsiteX11" fmla="*/ 10739478 w 12192000"/>
              <a:gd name="connsiteY11" fmla="*/ 776841 h 2240205"/>
              <a:gd name="connsiteX12" fmla="*/ 10458762 w 12192000"/>
              <a:gd name="connsiteY12" fmla="*/ 755400 h 2240205"/>
              <a:gd name="connsiteX13" fmla="*/ 10211200 w 12192000"/>
              <a:gd name="connsiteY13" fmla="*/ 767513 h 2240205"/>
              <a:gd name="connsiteX14" fmla="*/ 10167995 w 12192000"/>
              <a:gd name="connsiteY14" fmla="*/ 760843 h 2240205"/>
              <a:gd name="connsiteX15" fmla="*/ 9997044 w 12192000"/>
              <a:gd name="connsiteY15" fmla="*/ 780129 h 2240205"/>
              <a:gd name="connsiteX16" fmla="*/ 9943887 w 12192000"/>
              <a:gd name="connsiteY16" fmla="*/ 804141 h 2240205"/>
              <a:gd name="connsiteX17" fmla="*/ 9918248 w 12192000"/>
              <a:gd name="connsiteY17" fmla="*/ 816628 h 2240205"/>
              <a:gd name="connsiteX18" fmla="*/ 9767091 w 12192000"/>
              <a:gd name="connsiteY18" fmla="*/ 870550 h 2240205"/>
              <a:gd name="connsiteX19" fmla="*/ 9683005 w 12192000"/>
              <a:gd name="connsiteY19" fmla="*/ 894128 h 2240205"/>
              <a:gd name="connsiteX20" fmla="*/ 9500499 w 12192000"/>
              <a:gd name="connsiteY20" fmla="*/ 954680 h 2240205"/>
              <a:gd name="connsiteX21" fmla="*/ 9410017 w 12192000"/>
              <a:gd name="connsiteY21" fmla="*/ 993931 h 2240205"/>
              <a:gd name="connsiteX22" fmla="*/ 9392919 w 12192000"/>
              <a:gd name="connsiteY22" fmla="*/ 994656 h 2240205"/>
              <a:gd name="connsiteX23" fmla="*/ 9268019 w 12192000"/>
              <a:gd name="connsiteY23" fmla="*/ 1007442 h 2240205"/>
              <a:gd name="connsiteX24" fmla="*/ 9188177 w 12192000"/>
              <a:gd name="connsiteY24" fmla="*/ 1035474 h 2240205"/>
              <a:gd name="connsiteX25" fmla="*/ 9155969 w 12192000"/>
              <a:gd name="connsiteY25" fmla="*/ 1046804 h 2240205"/>
              <a:gd name="connsiteX26" fmla="*/ 9133985 w 12192000"/>
              <a:gd name="connsiteY26" fmla="*/ 1046450 h 2240205"/>
              <a:gd name="connsiteX27" fmla="*/ 9003462 w 12192000"/>
              <a:gd name="connsiteY27" fmla="*/ 1042406 h 2240205"/>
              <a:gd name="connsiteX28" fmla="*/ 8968445 w 12192000"/>
              <a:gd name="connsiteY28" fmla="*/ 1052169 h 2240205"/>
              <a:gd name="connsiteX29" fmla="*/ 8886001 w 12192000"/>
              <a:gd name="connsiteY29" fmla="*/ 1067468 h 2240205"/>
              <a:gd name="connsiteX30" fmla="*/ 8838610 w 12192000"/>
              <a:gd name="connsiteY30" fmla="*/ 1075091 h 2240205"/>
              <a:gd name="connsiteX31" fmla="*/ 8665605 w 12192000"/>
              <a:gd name="connsiteY31" fmla="*/ 1110791 h 2240205"/>
              <a:gd name="connsiteX32" fmla="*/ 8584946 w 12192000"/>
              <a:gd name="connsiteY32" fmla="*/ 1135226 h 2240205"/>
              <a:gd name="connsiteX33" fmla="*/ 8419755 w 12192000"/>
              <a:gd name="connsiteY33" fmla="*/ 1216260 h 2240205"/>
              <a:gd name="connsiteX34" fmla="*/ 8411626 w 12192000"/>
              <a:gd name="connsiteY34" fmla="*/ 1214397 h 2240205"/>
              <a:gd name="connsiteX35" fmla="*/ 8363469 w 12192000"/>
              <a:gd name="connsiteY35" fmla="*/ 1246658 h 2240205"/>
              <a:gd name="connsiteX36" fmla="*/ 8275497 w 12192000"/>
              <a:gd name="connsiteY36" fmla="*/ 1264396 h 2240205"/>
              <a:gd name="connsiteX37" fmla="*/ 8074238 w 12192000"/>
              <a:gd name="connsiteY37" fmla="*/ 1301895 h 2240205"/>
              <a:gd name="connsiteX38" fmla="*/ 7902328 w 12192000"/>
              <a:gd name="connsiteY38" fmla="*/ 1345865 h 2240205"/>
              <a:gd name="connsiteX39" fmla="*/ 7840612 w 12192000"/>
              <a:gd name="connsiteY39" fmla="*/ 1369373 h 2240205"/>
              <a:gd name="connsiteX40" fmla="*/ 7786819 w 12192000"/>
              <a:gd name="connsiteY40" fmla="*/ 1378970 h 2240205"/>
              <a:gd name="connsiteX41" fmla="*/ 7548172 w 12192000"/>
              <a:gd name="connsiteY41" fmla="*/ 1417460 h 2240205"/>
              <a:gd name="connsiteX42" fmla="*/ 7483437 w 12192000"/>
              <a:gd name="connsiteY42" fmla="*/ 1478152 h 2240205"/>
              <a:gd name="connsiteX43" fmla="*/ 7377870 w 12192000"/>
              <a:gd name="connsiteY43" fmla="*/ 1523319 h 2240205"/>
              <a:gd name="connsiteX44" fmla="*/ 7230737 w 12192000"/>
              <a:gd name="connsiteY44" fmla="*/ 1562633 h 2240205"/>
              <a:gd name="connsiteX45" fmla="*/ 7224458 w 12192000"/>
              <a:gd name="connsiteY45" fmla="*/ 1573008 h 2240205"/>
              <a:gd name="connsiteX46" fmla="*/ 7183121 w 12192000"/>
              <a:gd name="connsiteY46" fmla="*/ 1595162 h 2240205"/>
              <a:gd name="connsiteX47" fmla="*/ 7164601 w 12192000"/>
              <a:gd name="connsiteY47" fmla="*/ 1606490 h 2240205"/>
              <a:gd name="connsiteX48" fmla="*/ 6900177 w 12192000"/>
              <a:gd name="connsiteY48" fmla="*/ 1636016 h 2240205"/>
              <a:gd name="connsiteX49" fmla="*/ 6795372 w 12192000"/>
              <a:gd name="connsiteY49" fmla="*/ 1644845 h 2240205"/>
              <a:gd name="connsiteX50" fmla="*/ 6692251 w 12192000"/>
              <a:gd name="connsiteY50" fmla="*/ 1656357 h 2240205"/>
              <a:gd name="connsiteX51" fmla="*/ 6655235 w 12192000"/>
              <a:gd name="connsiteY51" fmla="*/ 1661869 h 2240205"/>
              <a:gd name="connsiteX52" fmla="*/ 6554894 w 12192000"/>
              <a:gd name="connsiteY52" fmla="*/ 1664428 h 2240205"/>
              <a:gd name="connsiteX53" fmla="*/ 6516595 w 12192000"/>
              <a:gd name="connsiteY53" fmla="*/ 1667475 h 2240205"/>
              <a:gd name="connsiteX54" fmla="*/ 6508541 w 12192000"/>
              <a:gd name="connsiteY54" fmla="*/ 1668757 h 2240205"/>
              <a:gd name="connsiteX55" fmla="*/ 6471012 w 12192000"/>
              <a:gd name="connsiteY55" fmla="*/ 1678604 h 2240205"/>
              <a:gd name="connsiteX56" fmla="*/ 6364035 w 12192000"/>
              <a:gd name="connsiteY56" fmla="*/ 1667683 h 2240205"/>
              <a:gd name="connsiteX57" fmla="*/ 6243319 w 12192000"/>
              <a:gd name="connsiteY57" fmla="*/ 1695560 h 2240205"/>
              <a:gd name="connsiteX58" fmla="*/ 6098321 w 12192000"/>
              <a:gd name="connsiteY58" fmla="*/ 1721646 h 2240205"/>
              <a:gd name="connsiteX59" fmla="*/ 5880652 w 12192000"/>
              <a:gd name="connsiteY59" fmla="*/ 1779643 h 2240205"/>
              <a:gd name="connsiteX60" fmla="*/ 5785959 w 12192000"/>
              <a:gd name="connsiteY60" fmla="*/ 1775307 h 2240205"/>
              <a:gd name="connsiteX61" fmla="*/ 5643534 w 12192000"/>
              <a:gd name="connsiteY61" fmla="*/ 1802919 h 2240205"/>
              <a:gd name="connsiteX62" fmla="*/ 5518799 w 12192000"/>
              <a:gd name="connsiteY62" fmla="*/ 1818312 h 2240205"/>
              <a:gd name="connsiteX63" fmla="*/ 5505014 w 12192000"/>
              <a:gd name="connsiteY63" fmla="*/ 1819259 h 2240205"/>
              <a:gd name="connsiteX64" fmla="*/ 5453307 w 12192000"/>
              <a:gd name="connsiteY64" fmla="*/ 1815450 h 2240205"/>
              <a:gd name="connsiteX65" fmla="*/ 5221533 w 12192000"/>
              <a:gd name="connsiteY65" fmla="*/ 1846950 h 2240205"/>
              <a:gd name="connsiteX66" fmla="*/ 5149802 w 12192000"/>
              <a:gd name="connsiteY66" fmla="*/ 1844846 h 2240205"/>
              <a:gd name="connsiteX67" fmla="*/ 5114927 w 12192000"/>
              <a:gd name="connsiteY67" fmla="*/ 1847827 h 2240205"/>
              <a:gd name="connsiteX68" fmla="*/ 5108970 w 12192000"/>
              <a:gd name="connsiteY68" fmla="*/ 1847935 h 2240205"/>
              <a:gd name="connsiteX69" fmla="*/ 5067961 w 12192000"/>
              <a:gd name="connsiteY69" fmla="*/ 1845917 h 2240205"/>
              <a:gd name="connsiteX70" fmla="*/ 5007075 w 12192000"/>
              <a:gd name="connsiteY70" fmla="*/ 1838626 h 2240205"/>
              <a:gd name="connsiteX71" fmla="*/ 4944087 w 12192000"/>
              <a:gd name="connsiteY71" fmla="*/ 1823332 h 2240205"/>
              <a:gd name="connsiteX72" fmla="*/ 4907662 w 12192000"/>
              <a:gd name="connsiteY72" fmla="*/ 1816900 h 2240205"/>
              <a:gd name="connsiteX73" fmla="*/ 4882386 w 12192000"/>
              <a:gd name="connsiteY73" fmla="*/ 1809844 h 2240205"/>
              <a:gd name="connsiteX74" fmla="*/ 4811440 w 12192000"/>
              <a:gd name="connsiteY74" fmla="*/ 1804655 h 2240205"/>
              <a:gd name="connsiteX75" fmla="*/ 4691075 w 12192000"/>
              <a:gd name="connsiteY75" fmla="*/ 1801389 h 2240205"/>
              <a:gd name="connsiteX76" fmla="*/ 4640313 w 12192000"/>
              <a:gd name="connsiteY76" fmla="*/ 1784307 h 2240205"/>
              <a:gd name="connsiteX77" fmla="*/ 4536503 w 12192000"/>
              <a:gd name="connsiteY77" fmla="*/ 1785334 h 2240205"/>
              <a:gd name="connsiteX78" fmla="*/ 4513724 w 12192000"/>
              <a:gd name="connsiteY78" fmla="*/ 1791996 h 2240205"/>
              <a:gd name="connsiteX79" fmla="*/ 4459810 w 12192000"/>
              <a:gd name="connsiteY79" fmla="*/ 1797886 h 2240205"/>
              <a:gd name="connsiteX80" fmla="*/ 4379064 w 12192000"/>
              <a:gd name="connsiteY80" fmla="*/ 1817177 h 2240205"/>
              <a:gd name="connsiteX81" fmla="*/ 4290981 w 12192000"/>
              <a:gd name="connsiteY81" fmla="*/ 1839677 h 2240205"/>
              <a:gd name="connsiteX82" fmla="*/ 4238372 w 12192000"/>
              <a:gd name="connsiteY82" fmla="*/ 1851480 h 2240205"/>
              <a:gd name="connsiteX83" fmla="*/ 4232517 w 12192000"/>
              <a:gd name="connsiteY83" fmla="*/ 1852567 h 2240205"/>
              <a:gd name="connsiteX84" fmla="*/ 4191732 w 12192000"/>
              <a:gd name="connsiteY84" fmla="*/ 1857328 h 2240205"/>
              <a:gd name="connsiteX85" fmla="*/ 4065532 w 12192000"/>
              <a:gd name="connsiteY85" fmla="*/ 1855477 h 2240205"/>
              <a:gd name="connsiteX86" fmla="*/ 4028460 w 12192000"/>
              <a:gd name="connsiteY86" fmla="*/ 1855137 h 2240205"/>
              <a:gd name="connsiteX87" fmla="*/ 4002267 w 12192000"/>
              <a:gd name="connsiteY87" fmla="*/ 1852352 h 2240205"/>
              <a:gd name="connsiteX88" fmla="*/ 3931396 w 12192000"/>
              <a:gd name="connsiteY88" fmla="*/ 1858915 h 2240205"/>
              <a:gd name="connsiteX89" fmla="*/ 3812162 w 12192000"/>
              <a:gd name="connsiteY89" fmla="*/ 1875501 h 2240205"/>
              <a:gd name="connsiteX90" fmla="*/ 3758105 w 12192000"/>
              <a:gd name="connsiteY90" fmla="*/ 1871856 h 2240205"/>
              <a:gd name="connsiteX91" fmla="*/ 3567259 w 12192000"/>
              <a:gd name="connsiteY91" fmla="*/ 1893482 h 2240205"/>
              <a:gd name="connsiteX92" fmla="*/ 3405770 w 12192000"/>
              <a:gd name="connsiteY92" fmla="*/ 1904591 h 2240205"/>
              <a:gd name="connsiteX93" fmla="*/ 3280097 w 12192000"/>
              <a:gd name="connsiteY93" fmla="*/ 1919610 h 2240205"/>
              <a:gd name="connsiteX94" fmla="*/ 3009910 w 12192000"/>
              <a:gd name="connsiteY94" fmla="*/ 1957866 h 2240205"/>
              <a:gd name="connsiteX95" fmla="*/ 2995934 w 12192000"/>
              <a:gd name="connsiteY95" fmla="*/ 1967085 h 2240205"/>
              <a:gd name="connsiteX96" fmla="*/ 2942858 w 12192000"/>
              <a:gd name="connsiteY96" fmla="*/ 1981367 h 2240205"/>
              <a:gd name="connsiteX97" fmla="*/ 2875436 w 12192000"/>
              <a:gd name="connsiteY97" fmla="*/ 1996977 h 2240205"/>
              <a:gd name="connsiteX98" fmla="*/ 2874892 w 12192000"/>
              <a:gd name="connsiteY98" fmla="*/ 1996085 h 2240205"/>
              <a:gd name="connsiteX99" fmla="*/ 2843662 w 12192000"/>
              <a:gd name="connsiteY99" fmla="*/ 1992498 h 2240205"/>
              <a:gd name="connsiteX100" fmla="*/ 2718916 w 12192000"/>
              <a:gd name="connsiteY100" fmla="*/ 1990867 h 2240205"/>
              <a:gd name="connsiteX101" fmla="*/ 2713522 w 12192000"/>
              <a:gd name="connsiteY101" fmla="*/ 1990173 h 2240205"/>
              <a:gd name="connsiteX102" fmla="*/ 2476147 w 12192000"/>
              <a:gd name="connsiteY102" fmla="*/ 1998305 h 2240205"/>
              <a:gd name="connsiteX103" fmla="*/ 2373568 w 12192000"/>
              <a:gd name="connsiteY103" fmla="*/ 2003219 h 2240205"/>
              <a:gd name="connsiteX104" fmla="*/ 2287219 w 12192000"/>
              <a:gd name="connsiteY104" fmla="*/ 1998750 h 2240205"/>
              <a:gd name="connsiteX105" fmla="*/ 2243069 w 12192000"/>
              <a:gd name="connsiteY105" fmla="*/ 2005321 h 2240205"/>
              <a:gd name="connsiteX106" fmla="*/ 2164831 w 12192000"/>
              <a:gd name="connsiteY106" fmla="*/ 2010143 h 2240205"/>
              <a:gd name="connsiteX107" fmla="*/ 2085228 w 12192000"/>
              <a:gd name="connsiteY107" fmla="*/ 2046431 h 2240205"/>
              <a:gd name="connsiteX108" fmla="*/ 2058061 w 12192000"/>
              <a:gd name="connsiteY108" fmla="*/ 2047942 h 2240205"/>
              <a:gd name="connsiteX109" fmla="*/ 2042244 w 12192000"/>
              <a:gd name="connsiteY109" fmla="*/ 2055560 h 2240205"/>
              <a:gd name="connsiteX110" fmla="*/ 1877728 w 12192000"/>
              <a:gd name="connsiteY110" fmla="*/ 2101004 h 2240205"/>
              <a:gd name="connsiteX111" fmla="*/ 1759056 w 12192000"/>
              <a:gd name="connsiteY111" fmla="*/ 2125608 h 2240205"/>
              <a:gd name="connsiteX112" fmla="*/ 1637948 w 12192000"/>
              <a:gd name="connsiteY112" fmla="*/ 2172597 h 2240205"/>
              <a:gd name="connsiteX113" fmla="*/ 1434549 w 12192000"/>
              <a:gd name="connsiteY113" fmla="*/ 2234522 h 2240205"/>
              <a:gd name="connsiteX114" fmla="*/ 1370962 w 12192000"/>
              <a:gd name="connsiteY114" fmla="*/ 2237474 h 2240205"/>
              <a:gd name="connsiteX115" fmla="*/ 1356367 w 12192000"/>
              <a:gd name="connsiteY115" fmla="*/ 2235089 h 2240205"/>
              <a:gd name="connsiteX116" fmla="*/ 1279765 w 12192000"/>
              <a:gd name="connsiteY116" fmla="*/ 2229639 h 2240205"/>
              <a:gd name="connsiteX117" fmla="*/ 1195347 w 12192000"/>
              <a:gd name="connsiteY117" fmla="*/ 2212354 h 2240205"/>
              <a:gd name="connsiteX118" fmla="*/ 970251 w 12192000"/>
              <a:gd name="connsiteY118" fmla="*/ 2221029 h 2240205"/>
              <a:gd name="connsiteX119" fmla="*/ 812914 w 12192000"/>
              <a:gd name="connsiteY119" fmla="*/ 2210095 h 2240205"/>
              <a:gd name="connsiteX120" fmla="*/ 776382 w 12192000"/>
              <a:gd name="connsiteY120" fmla="*/ 2204512 h 2240205"/>
              <a:gd name="connsiteX121" fmla="*/ 597225 w 12192000"/>
              <a:gd name="connsiteY121" fmla="*/ 2180999 h 2240205"/>
              <a:gd name="connsiteX122" fmla="*/ 520671 w 12192000"/>
              <a:gd name="connsiteY122" fmla="*/ 2180980 h 2240205"/>
              <a:gd name="connsiteX123" fmla="*/ 515024 w 12192000"/>
              <a:gd name="connsiteY123" fmla="*/ 2179258 h 2240205"/>
              <a:gd name="connsiteX124" fmla="*/ 413835 w 12192000"/>
              <a:gd name="connsiteY124" fmla="*/ 2156783 h 2240205"/>
              <a:gd name="connsiteX125" fmla="*/ 376513 w 12192000"/>
              <a:gd name="connsiteY125" fmla="*/ 2154014 h 2240205"/>
              <a:gd name="connsiteX126" fmla="*/ 273386 w 12192000"/>
              <a:gd name="connsiteY126" fmla="*/ 2142551 h 2240205"/>
              <a:gd name="connsiteX127" fmla="*/ 77641 w 12192000"/>
              <a:gd name="connsiteY127" fmla="*/ 2126835 h 2240205"/>
              <a:gd name="connsiteX128" fmla="*/ 37645 w 12192000"/>
              <a:gd name="connsiteY128" fmla="*/ 2115401 h 2240205"/>
              <a:gd name="connsiteX129" fmla="*/ 4572 w 12192000"/>
              <a:gd name="connsiteY129" fmla="*/ 2111091 h 2240205"/>
              <a:gd name="connsiteX130" fmla="*/ 0 w 12192000"/>
              <a:gd name="connsiteY130" fmla="*/ 2110468 h 2240205"/>
              <a:gd name="connsiteX131" fmla="*/ 0 w 12192000"/>
              <a:gd name="connsiteY131" fmla="*/ 0 h 2240205"/>
              <a:gd name="connsiteX0" fmla="*/ 0 w 12192000"/>
              <a:gd name="connsiteY0" fmla="*/ 0 h 2240205"/>
              <a:gd name="connsiteX1" fmla="*/ 12192000 w 12192000"/>
              <a:gd name="connsiteY1" fmla="*/ 0 h 2240205"/>
              <a:gd name="connsiteX2" fmla="*/ 12192000 w 12192000"/>
              <a:gd name="connsiteY2" fmla="*/ 751299 h 2240205"/>
              <a:gd name="connsiteX3" fmla="*/ 11890686 w 12192000"/>
              <a:gd name="connsiteY3" fmla="*/ 732766 h 2240205"/>
              <a:gd name="connsiteX4" fmla="*/ 11820512 w 12192000"/>
              <a:gd name="connsiteY4" fmla="*/ 745392 h 2240205"/>
              <a:gd name="connsiteX5" fmla="*/ 11649954 w 12192000"/>
              <a:gd name="connsiteY5" fmla="*/ 749628 h 2240205"/>
              <a:gd name="connsiteX6" fmla="*/ 11560424 w 12192000"/>
              <a:gd name="connsiteY6" fmla="*/ 748017 h 2240205"/>
              <a:gd name="connsiteX7" fmla="*/ 11358455 w 12192000"/>
              <a:gd name="connsiteY7" fmla="*/ 747593 h 2240205"/>
              <a:gd name="connsiteX8" fmla="*/ 11165209 w 12192000"/>
              <a:gd name="connsiteY8" fmla="*/ 748852 h 2240205"/>
              <a:gd name="connsiteX9" fmla="*/ 11058755 w 12192000"/>
              <a:gd name="connsiteY9" fmla="*/ 749617 h 2240205"/>
              <a:gd name="connsiteX10" fmla="*/ 10846594 w 12192000"/>
              <a:gd name="connsiteY10" fmla="*/ 765069 h 2240205"/>
              <a:gd name="connsiteX11" fmla="*/ 10739478 w 12192000"/>
              <a:gd name="connsiteY11" fmla="*/ 776841 h 2240205"/>
              <a:gd name="connsiteX12" fmla="*/ 10458762 w 12192000"/>
              <a:gd name="connsiteY12" fmla="*/ 755400 h 2240205"/>
              <a:gd name="connsiteX13" fmla="*/ 10211200 w 12192000"/>
              <a:gd name="connsiteY13" fmla="*/ 767513 h 2240205"/>
              <a:gd name="connsiteX14" fmla="*/ 10167995 w 12192000"/>
              <a:gd name="connsiteY14" fmla="*/ 760843 h 2240205"/>
              <a:gd name="connsiteX15" fmla="*/ 9997044 w 12192000"/>
              <a:gd name="connsiteY15" fmla="*/ 780129 h 2240205"/>
              <a:gd name="connsiteX16" fmla="*/ 9943887 w 12192000"/>
              <a:gd name="connsiteY16" fmla="*/ 804141 h 2240205"/>
              <a:gd name="connsiteX17" fmla="*/ 9918248 w 12192000"/>
              <a:gd name="connsiteY17" fmla="*/ 816628 h 2240205"/>
              <a:gd name="connsiteX18" fmla="*/ 9767091 w 12192000"/>
              <a:gd name="connsiteY18" fmla="*/ 870550 h 2240205"/>
              <a:gd name="connsiteX19" fmla="*/ 9683005 w 12192000"/>
              <a:gd name="connsiteY19" fmla="*/ 894128 h 2240205"/>
              <a:gd name="connsiteX20" fmla="*/ 9500499 w 12192000"/>
              <a:gd name="connsiteY20" fmla="*/ 954680 h 2240205"/>
              <a:gd name="connsiteX21" fmla="*/ 9410017 w 12192000"/>
              <a:gd name="connsiteY21" fmla="*/ 993931 h 2240205"/>
              <a:gd name="connsiteX22" fmla="*/ 9392919 w 12192000"/>
              <a:gd name="connsiteY22" fmla="*/ 994656 h 2240205"/>
              <a:gd name="connsiteX23" fmla="*/ 9268019 w 12192000"/>
              <a:gd name="connsiteY23" fmla="*/ 1007442 h 2240205"/>
              <a:gd name="connsiteX24" fmla="*/ 9188177 w 12192000"/>
              <a:gd name="connsiteY24" fmla="*/ 1035474 h 2240205"/>
              <a:gd name="connsiteX25" fmla="*/ 9155969 w 12192000"/>
              <a:gd name="connsiteY25" fmla="*/ 1046804 h 2240205"/>
              <a:gd name="connsiteX26" fmla="*/ 9133985 w 12192000"/>
              <a:gd name="connsiteY26" fmla="*/ 1046450 h 2240205"/>
              <a:gd name="connsiteX27" fmla="*/ 9003462 w 12192000"/>
              <a:gd name="connsiteY27" fmla="*/ 1042406 h 2240205"/>
              <a:gd name="connsiteX28" fmla="*/ 8968445 w 12192000"/>
              <a:gd name="connsiteY28" fmla="*/ 1052169 h 2240205"/>
              <a:gd name="connsiteX29" fmla="*/ 8886001 w 12192000"/>
              <a:gd name="connsiteY29" fmla="*/ 1067468 h 2240205"/>
              <a:gd name="connsiteX30" fmla="*/ 8838610 w 12192000"/>
              <a:gd name="connsiteY30" fmla="*/ 1075091 h 2240205"/>
              <a:gd name="connsiteX31" fmla="*/ 8665605 w 12192000"/>
              <a:gd name="connsiteY31" fmla="*/ 1110791 h 2240205"/>
              <a:gd name="connsiteX32" fmla="*/ 8584946 w 12192000"/>
              <a:gd name="connsiteY32" fmla="*/ 1135226 h 2240205"/>
              <a:gd name="connsiteX33" fmla="*/ 8419755 w 12192000"/>
              <a:gd name="connsiteY33" fmla="*/ 1216260 h 2240205"/>
              <a:gd name="connsiteX34" fmla="*/ 8411626 w 12192000"/>
              <a:gd name="connsiteY34" fmla="*/ 1214397 h 2240205"/>
              <a:gd name="connsiteX35" fmla="*/ 8363469 w 12192000"/>
              <a:gd name="connsiteY35" fmla="*/ 1246658 h 2240205"/>
              <a:gd name="connsiteX36" fmla="*/ 8275497 w 12192000"/>
              <a:gd name="connsiteY36" fmla="*/ 1264396 h 2240205"/>
              <a:gd name="connsiteX37" fmla="*/ 8074238 w 12192000"/>
              <a:gd name="connsiteY37" fmla="*/ 1301895 h 2240205"/>
              <a:gd name="connsiteX38" fmla="*/ 7902328 w 12192000"/>
              <a:gd name="connsiteY38" fmla="*/ 1345865 h 2240205"/>
              <a:gd name="connsiteX39" fmla="*/ 7840612 w 12192000"/>
              <a:gd name="connsiteY39" fmla="*/ 1369373 h 2240205"/>
              <a:gd name="connsiteX40" fmla="*/ 7786819 w 12192000"/>
              <a:gd name="connsiteY40" fmla="*/ 1378970 h 2240205"/>
              <a:gd name="connsiteX41" fmla="*/ 7548172 w 12192000"/>
              <a:gd name="connsiteY41" fmla="*/ 1417460 h 2240205"/>
              <a:gd name="connsiteX42" fmla="*/ 7483437 w 12192000"/>
              <a:gd name="connsiteY42" fmla="*/ 1478152 h 2240205"/>
              <a:gd name="connsiteX43" fmla="*/ 7377870 w 12192000"/>
              <a:gd name="connsiteY43" fmla="*/ 1523319 h 2240205"/>
              <a:gd name="connsiteX44" fmla="*/ 7230737 w 12192000"/>
              <a:gd name="connsiteY44" fmla="*/ 1562633 h 2240205"/>
              <a:gd name="connsiteX45" fmla="*/ 7224458 w 12192000"/>
              <a:gd name="connsiteY45" fmla="*/ 1573008 h 2240205"/>
              <a:gd name="connsiteX46" fmla="*/ 7183121 w 12192000"/>
              <a:gd name="connsiteY46" fmla="*/ 1595162 h 2240205"/>
              <a:gd name="connsiteX47" fmla="*/ 7164601 w 12192000"/>
              <a:gd name="connsiteY47" fmla="*/ 1606490 h 2240205"/>
              <a:gd name="connsiteX48" fmla="*/ 6900177 w 12192000"/>
              <a:gd name="connsiteY48" fmla="*/ 1636016 h 2240205"/>
              <a:gd name="connsiteX49" fmla="*/ 6795372 w 12192000"/>
              <a:gd name="connsiteY49" fmla="*/ 1644845 h 2240205"/>
              <a:gd name="connsiteX50" fmla="*/ 6692251 w 12192000"/>
              <a:gd name="connsiteY50" fmla="*/ 1656357 h 2240205"/>
              <a:gd name="connsiteX51" fmla="*/ 6655235 w 12192000"/>
              <a:gd name="connsiteY51" fmla="*/ 1661869 h 2240205"/>
              <a:gd name="connsiteX52" fmla="*/ 6554894 w 12192000"/>
              <a:gd name="connsiteY52" fmla="*/ 1664428 h 2240205"/>
              <a:gd name="connsiteX53" fmla="*/ 6516595 w 12192000"/>
              <a:gd name="connsiteY53" fmla="*/ 1667475 h 2240205"/>
              <a:gd name="connsiteX54" fmla="*/ 6508541 w 12192000"/>
              <a:gd name="connsiteY54" fmla="*/ 1668757 h 2240205"/>
              <a:gd name="connsiteX55" fmla="*/ 6471012 w 12192000"/>
              <a:gd name="connsiteY55" fmla="*/ 1678604 h 2240205"/>
              <a:gd name="connsiteX56" fmla="*/ 6364035 w 12192000"/>
              <a:gd name="connsiteY56" fmla="*/ 1667683 h 2240205"/>
              <a:gd name="connsiteX57" fmla="*/ 6243319 w 12192000"/>
              <a:gd name="connsiteY57" fmla="*/ 1695560 h 2240205"/>
              <a:gd name="connsiteX58" fmla="*/ 6098321 w 12192000"/>
              <a:gd name="connsiteY58" fmla="*/ 1721646 h 2240205"/>
              <a:gd name="connsiteX59" fmla="*/ 5880652 w 12192000"/>
              <a:gd name="connsiteY59" fmla="*/ 1779643 h 2240205"/>
              <a:gd name="connsiteX60" fmla="*/ 5785959 w 12192000"/>
              <a:gd name="connsiteY60" fmla="*/ 1775307 h 2240205"/>
              <a:gd name="connsiteX61" fmla="*/ 5643534 w 12192000"/>
              <a:gd name="connsiteY61" fmla="*/ 1802919 h 2240205"/>
              <a:gd name="connsiteX62" fmla="*/ 5518799 w 12192000"/>
              <a:gd name="connsiteY62" fmla="*/ 1818312 h 2240205"/>
              <a:gd name="connsiteX63" fmla="*/ 5505014 w 12192000"/>
              <a:gd name="connsiteY63" fmla="*/ 1819259 h 2240205"/>
              <a:gd name="connsiteX64" fmla="*/ 5453307 w 12192000"/>
              <a:gd name="connsiteY64" fmla="*/ 1815450 h 2240205"/>
              <a:gd name="connsiteX65" fmla="*/ 5221533 w 12192000"/>
              <a:gd name="connsiteY65" fmla="*/ 1846950 h 2240205"/>
              <a:gd name="connsiteX66" fmla="*/ 5149802 w 12192000"/>
              <a:gd name="connsiteY66" fmla="*/ 1844846 h 2240205"/>
              <a:gd name="connsiteX67" fmla="*/ 5114927 w 12192000"/>
              <a:gd name="connsiteY67" fmla="*/ 1847827 h 2240205"/>
              <a:gd name="connsiteX68" fmla="*/ 5108970 w 12192000"/>
              <a:gd name="connsiteY68" fmla="*/ 1847935 h 2240205"/>
              <a:gd name="connsiteX69" fmla="*/ 5067961 w 12192000"/>
              <a:gd name="connsiteY69" fmla="*/ 1845917 h 2240205"/>
              <a:gd name="connsiteX70" fmla="*/ 5007075 w 12192000"/>
              <a:gd name="connsiteY70" fmla="*/ 1838626 h 2240205"/>
              <a:gd name="connsiteX71" fmla="*/ 4944087 w 12192000"/>
              <a:gd name="connsiteY71" fmla="*/ 1823332 h 2240205"/>
              <a:gd name="connsiteX72" fmla="*/ 4907662 w 12192000"/>
              <a:gd name="connsiteY72" fmla="*/ 1816900 h 2240205"/>
              <a:gd name="connsiteX73" fmla="*/ 4882386 w 12192000"/>
              <a:gd name="connsiteY73" fmla="*/ 1809844 h 2240205"/>
              <a:gd name="connsiteX74" fmla="*/ 4811440 w 12192000"/>
              <a:gd name="connsiteY74" fmla="*/ 1804655 h 2240205"/>
              <a:gd name="connsiteX75" fmla="*/ 4691075 w 12192000"/>
              <a:gd name="connsiteY75" fmla="*/ 1801389 h 2240205"/>
              <a:gd name="connsiteX76" fmla="*/ 4640313 w 12192000"/>
              <a:gd name="connsiteY76" fmla="*/ 1784307 h 2240205"/>
              <a:gd name="connsiteX77" fmla="*/ 4536503 w 12192000"/>
              <a:gd name="connsiteY77" fmla="*/ 1785334 h 2240205"/>
              <a:gd name="connsiteX78" fmla="*/ 4513724 w 12192000"/>
              <a:gd name="connsiteY78" fmla="*/ 1791996 h 2240205"/>
              <a:gd name="connsiteX79" fmla="*/ 4459810 w 12192000"/>
              <a:gd name="connsiteY79" fmla="*/ 1797886 h 2240205"/>
              <a:gd name="connsiteX80" fmla="*/ 4379064 w 12192000"/>
              <a:gd name="connsiteY80" fmla="*/ 1817177 h 2240205"/>
              <a:gd name="connsiteX81" fmla="*/ 4290981 w 12192000"/>
              <a:gd name="connsiteY81" fmla="*/ 1839677 h 2240205"/>
              <a:gd name="connsiteX82" fmla="*/ 4238372 w 12192000"/>
              <a:gd name="connsiteY82" fmla="*/ 1851480 h 2240205"/>
              <a:gd name="connsiteX83" fmla="*/ 4232517 w 12192000"/>
              <a:gd name="connsiteY83" fmla="*/ 1852567 h 2240205"/>
              <a:gd name="connsiteX84" fmla="*/ 4191732 w 12192000"/>
              <a:gd name="connsiteY84" fmla="*/ 1857328 h 2240205"/>
              <a:gd name="connsiteX85" fmla="*/ 4065532 w 12192000"/>
              <a:gd name="connsiteY85" fmla="*/ 1855477 h 2240205"/>
              <a:gd name="connsiteX86" fmla="*/ 4028460 w 12192000"/>
              <a:gd name="connsiteY86" fmla="*/ 1855137 h 2240205"/>
              <a:gd name="connsiteX87" fmla="*/ 4002267 w 12192000"/>
              <a:gd name="connsiteY87" fmla="*/ 1852352 h 2240205"/>
              <a:gd name="connsiteX88" fmla="*/ 3931396 w 12192000"/>
              <a:gd name="connsiteY88" fmla="*/ 1858915 h 2240205"/>
              <a:gd name="connsiteX89" fmla="*/ 3812162 w 12192000"/>
              <a:gd name="connsiteY89" fmla="*/ 1875501 h 2240205"/>
              <a:gd name="connsiteX90" fmla="*/ 3758105 w 12192000"/>
              <a:gd name="connsiteY90" fmla="*/ 1871856 h 2240205"/>
              <a:gd name="connsiteX91" fmla="*/ 3567259 w 12192000"/>
              <a:gd name="connsiteY91" fmla="*/ 1893482 h 2240205"/>
              <a:gd name="connsiteX92" fmla="*/ 3405770 w 12192000"/>
              <a:gd name="connsiteY92" fmla="*/ 1904591 h 2240205"/>
              <a:gd name="connsiteX93" fmla="*/ 3280097 w 12192000"/>
              <a:gd name="connsiteY93" fmla="*/ 1919610 h 2240205"/>
              <a:gd name="connsiteX94" fmla="*/ 3009910 w 12192000"/>
              <a:gd name="connsiteY94" fmla="*/ 1957866 h 2240205"/>
              <a:gd name="connsiteX95" fmla="*/ 2995934 w 12192000"/>
              <a:gd name="connsiteY95" fmla="*/ 1967085 h 2240205"/>
              <a:gd name="connsiteX96" fmla="*/ 2942858 w 12192000"/>
              <a:gd name="connsiteY96" fmla="*/ 1981367 h 2240205"/>
              <a:gd name="connsiteX97" fmla="*/ 2875436 w 12192000"/>
              <a:gd name="connsiteY97" fmla="*/ 1996977 h 2240205"/>
              <a:gd name="connsiteX98" fmla="*/ 2874892 w 12192000"/>
              <a:gd name="connsiteY98" fmla="*/ 1996085 h 2240205"/>
              <a:gd name="connsiteX99" fmla="*/ 2843662 w 12192000"/>
              <a:gd name="connsiteY99" fmla="*/ 1992498 h 2240205"/>
              <a:gd name="connsiteX100" fmla="*/ 2718916 w 12192000"/>
              <a:gd name="connsiteY100" fmla="*/ 1990867 h 2240205"/>
              <a:gd name="connsiteX101" fmla="*/ 2713522 w 12192000"/>
              <a:gd name="connsiteY101" fmla="*/ 1990173 h 2240205"/>
              <a:gd name="connsiteX102" fmla="*/ 2476147 w 12192000"/>
              <a:gd name="connsiteY102" fmla="*/ 1998305 h 2240205"/>
              <a:gd name="connsiteX103" fmla="*/ 2373568 w 12192000"/>
              <a:gd name="connsiteY103" fmla="*/ 2003219 h 2240205"/>
              <a:gd name="connsiteX104" fmla="*/ 2287219 w 12192000"/>
              <a:gd name="connsiteY104" fmla="*/ 1998750 h 2240205"/>
              <a:gd name="connsiteX105" fmla="*/ 2243069 w 12192000"/>
              <a:gd name="connsiteY105" fmla="*/ 2005321 h 2240205"/>
              <a:gd name="connsiteX106" fmla="*/ 2164831 w 12192000"/>
              <a:gd name="connsiteY106" fmla="*/ 2010143 h 2240205"/>
              <a:gd name="connsiteX107" fmla="*/ 2085228 w 12192000"/>
              <a:gd name="connsiteY107" fmla="*/ 2046431 h 2240205"/>
              <a:gd name="connsiteX108" fmla="*/ 2058061 w 12192000"/>
              <a:gd name="connsiteY108" fmla="*/ 2047942 h 2240205"/>
              <a:gd name="connsiteX109" fmla="*/ 2042244 w 12192000"/>
              <a:gd name="connsiteY109" fmla="*/ 2055560 h 2240205"/>
              <a:gd name="connsiteX110" fmla="*/ 1877728 w 12192000"/>
              <a:gd name="connsiteY110" fmla="*/ 2101004 h 2240205"/>
              <a:gd name="connsiteX111" fmla="*/ 1759056 w 12192000"/>
              <a:gd name="connsiteY111" fmla="*/ 2125608 h 2240205"/>
              <a:gd name="connsiteX112" fmla="*/ 1637948 w 12192000"/>
              <a:gd name="connsiteY112" fmla="*/ 2172597 h 2240205"/>
              <a:gd name="connsiteX113" fmla="*/ 1434549 w 12192000"/>
              <a:gd name="connsiteY113" fmla="*/ 2234522 h 2240205"/>
              <a:gd name="connsiteX114" fmla="*/ 1370962 w 12192000"/>
              <a:gd name="connsiteY114" fmla="*/ 2237474 h 2240205"/>
              <a:gd name="connsiteX115" fmla="*/ 1356367 w 12192000"/>
              <a:gd name="connsiteY115" fmla="*/ 2235089 h 2240205"/>
              <a:gd name="connsiteX116" fmla="*/ 1279765 w 12192000"/>
              <a:gd name="connsiteY116" fmla="*/ 2229639 h 2240205"/>
              <a:gd name="connsiteX117" fmla="*/ 1195347 w 12192000"/>
              <a:gd name="connsiteY117" fmla="*/ 2212354 h 2240205"/>
              <a:gd name="connsiteX118" fmla="*/ 970251 w 12192000"/>
              <a:gd name="connsiteY118" fmla="*/ 2221029 h 2240205"/>
              <a:gd name="connsiteX119" fmla="*/ 812914 w 12192000"/>
              <a:gd name="connsiteY119" fmla="*/ 2210095 h 2240205"/>
              <a:gd name="connsiteX120" fmla="*/ 776382 w 12192000"/>
              <a:gd name="connsiteY120" fmla="*/ 2204512 h 2240205"/>
              <a:gd name="connsiteX121" fmla="*/ 597225 w 12192000"/>
              <a:gd name="connsiteY121" fmla="*/ 2180999 h 2240205"/>
              <a:gd name="connsiteX122" fmla="*/ 520671 w 12192000"/>
              <a:gd name="connsiteY122" fmla="*/ 2180980 h 2240205"/>
              <a:gd name="connsiteX123" fmla="*/ 515024 w 12192000"/>
              <a:gd name="connsiteY123" fmla="*/ 2179258 h 2240205"/>
              <a:gd name="connsiteX124" fmla="*/ 413835 w 12192000"/>
              <a:gd name="connsiteY124" fmla="*/ 2156783 h 2240205"/>
              <a:gd name="connsiteX125" fmla="*/ 376513 w 12192000"/>
              <a:gd name="connsiteY125" fmla="*/ 2154014 h 2240205"/>
              <a:gd name="connsiteX126" fmla="*/ 273386 w 12192000"/>
              <a:gd name="connsiteY126" fmla="*/ 2142551 h 2240205"/>
              <a:gd name="connsiteX127" fmla="*/ 77641 w 12192000"/>
              <a:gd name="connsiteY127" fmla="*/ 2126835 h 2240205"/>
              <a:gd name="connsiteX128" fmla="*/ 37645 w 12192000"/>
              <a:gd name="connsiteY128" fmla="*/ 2115401 h 2240205"/>
              <a:gd name="connsiteX129" fmla="*/ 4572 w 12192000"/>
              <a:gd name="connsiteY129" fmla="*/ 2111091 h 2240205"/>
              <a:gd name="connsiteX130" fmla="*/ 0 w 12192000"/>
              <a:gd name="connsiteY130" fmla="*/ 2110468 h 2240205"/>
              <a:gd name="connsiteX131" fmla="*/ 0 w 12192000"/>
              <a:gd name="connsiteY131" fmla="*/ 0 h 2240205"/>
              <a:gd name="connsiteX0" fmla="*/ 0 w 12192000"/>
              <a:gd name="connsiteY0" fmla="*/ 0 h 2240205"/>
              <a:gd name="connsiteX1" fmla="*/ 12192000 w 12192000"/>
              <a:gd name="connsiteY1" fmla="*/ 0 h 2240205"/>
              <a:gd name="connsiteX2" fmla="*/ 12192000 w 12192000"/>
              <a:gd name="connsiteY2" fmla="*/ 751299 h 2240205"/>
              <a:gd name="connsiteX3" fmla="*/ 11890686 w 12192000"/>
              <a:gd name="connsiteY3" fmla="*/ 732766 h 2240205"/>
              <a:gd name="connsiteX4" fmla="*/ 11649954 w 12192000"/>
              <a:gd name="connsiteY4" fmla="*/ 749628 h 2240205"/>
              <a:gd name="connsiteX5" fmla="*/ 11560424 w 12192000"/>
              <a:gd name="connsiteY5" fmla="*/ 748017 h 2240205"/>
              <a:gd name="connsiteX6" fmla="*/ 11358455 w 12192000"/>
              <a:gd name="connsiteY6" fmla="*/ 747593 h 2240205"/>
              <a:gd name="connsiteX7" fmla="*/ 11165209 w 12192000"/>
              <a:gd name="connsiteY7" fmla="*/ 748852 h 2240205"/>
              <a:gd name="connsiteX8" fmla="*/ 11058755 w 12192000"/>
              <a:gd name="connsiteY8" fmla="*/ 749617 h 2240205"/>
              <a:gd name="connsiteX9" fmla="*/ 10846594 w 12192000"/>
              <a:gd name="connsiteY9" fmla="*/ 765069 h 2240205"/>
              <a:gd name="connsiteX10" fmla="*/ 10739478 w 12192000"/>
              <a:gd name="connsiteY10" fmla="*/ 776841 h 2240205"/>
              <a:gd name="connsiteX11" fmla="*/ 10458762 w 12192000"/>
              <a:gd name="connsiteY11" fmla="*/ 755400 h 2240205"/>
              <a:gd name="connsiteX12" fmla="*/ 10211200 w 12192000"/>
              <a:gd name="connsiteY12" fmla="*/ 767513 h 2240205"/>
              <a:gd name="connsiteX13" fmla="*/ 10167995 w 12192000"/>
              <a:gd name="connsiteY13" fmla="*/ 760843 h 2240205"/>
              <a:gd name="connsiteX14" fmla="*/ 9997044 w 12192000"/>
              <a:gd name="connsiteY14" fmla="*/ 780129 h 2240205"/>
              <a:gd name="connsiteX15" fmla="*/ 9943887 w 12192000"/>
              <a:gd name="connsiteY15" fmla="*/ 804141 h 2240205"/>
              <a:gd name="connsiteX16" fmla="*/ 9918248 w 12192000"/>
              <a:gd name="connsiteY16" fmla="*/ 816628 h 2240205"/>
              <a:gd name="connsiteX17" fmla="*/ 9767091 w 12192000"/>
              <a:gd name="connsiteY17" fmla="*/ 870550 h 2240205"/>
              <a:gd name="connsiteX18" fmla="*/ 9683005 w 12192000"/>
              <a:gd name="connsiteY18" fmla="*/ 894128 h 2240205"/>
              <a:gd name="connsiteX19" fmla="*/ 9500499 w 12192000"/>
              <a:gd name="connsiteY19" fmla="*/ 954680 h 2240205"/>
              <a:gd name="connsiteX20" fmla="*/ 9410017 w 12192000"/>
              <a:gd name="connsiteY20" fmla="*/ 993931 h 2240205"/>
              <a:gd name="connsiteX21" fmla="*/ 9392919 w 12192000"/>
              <a:gd name="connsiteY21" fmla="*/ 994656 h 2240205"/>
              <a:gd name="connsiteX22" fmla="*/ 9268019 w 12192000"/>
              <a:gd name="connsiteY22" fmla="*/ 1007442 h 2240205"/>
              <a:gd name="connsiteX23" fmla="*/ 9188177 w 12192000"/>
              <a:gd name="connsiteY23" fmla="*/ 1035474 h 2240205"/>
              <a:gd name="connsiteX24" fmla="*/ 9155969 w 12192000"/>
              <a:gd name="connsiteY24" fmla="*/ 1046804 h 2240205"/>
              <a:gd name="connsiteX25" fmla="*/ 9133985 w 12192000"/>
              <a:gd name="connsiteY25" fmla="*/ 1046450 h 2240205"/>
              <a:gd name="connsiteX26" fmla="*/ 9003462 w 12192000"/>
              <a:gd name="connsiteY26" fmla="*/ 1042406 h 2240205"/>
              <a:gd name="connsiteX27" fmla="*/ 8968445 w 12192000"/>
              <a:gd name="connsiteY27" fmla="*/ 1052169 h 2240205"/>
              <a:gd name="connsiteX28" fmla="*/ 8886001 w 12192000"/>
              <a:gd name="connsiteY28" fmla="*/ 1067468 h 2240205"/>
              <a:gd name="connsiteX29" fmla="*/ 8838610 w 12192000"/>
              <a:gd name="connsiteY29" fmla="*/ 1075091 h 2240205"/>
              <a:gd name="connsiteX30" fmla="*/ 8665605 w 12192000"/>
              <a:gd name="connsiteY30" fmla="*/ 1110791 h 2240205"/>
              <a:gd name="connsiteX31" fmla="*/ 8584946 w 12192000"/>
              <a:gd name="connsiteY31" fmla="*/ 1135226 h 2240205"/>
              <a:gd name="connsiteX32" fmla="*/ 8419755 w 12192000"/>
              <a:gd name="connsiteY32" fmla="*/ 1216260 h 2240205"/>
              <a:gd name="connsiteX33" fmla="*/ 8411626 w 12192000"/>
              <a:gd name="connsiteY33" fmla="*/ 1214397 h 2240205"/>
              <a:gd name="connsiteX34" fmla="*/ 8363469 w 12192000"/>
              <a:gd name="connsiteY34" fmla="*/ 1246658 h 2240205"/>
              <a:gd name="connsiteX35" fmla="*/ 8275497 w 12192000"/>
              <a:gd name="connsiteY35" fmla="*/ 1264396 h 2240205"/>
              <a:gd name="connsiteX36" fmla="*/ 8074238 w 12192000"/>
              <a:gd name="connsiteY36" fmla="*/ 1301895 h 2240205"/>
              <a:gd name="connsiteX37" fmla="*/ 7902328 w 12192000"/>
              <a:gd name="connsiteY37" fmla="*/ 1345865 h 2240205"/>
              <a:gd name="connsiteX38" fmla="*/ 7840612 w 12192000"/>
              <a:gd name="connsiteY38" fmla="*/ 1369373 h 2240205"/>
              <a:gd name="connsiteX39" fmla="*/ 7786819 w 12192000"/>
              <a:gd name="connsiteY39" fmla="*/ 1378970 h 2240205"/>
              <a:gd name="connsiteX40" fmla="*/ 7548172 w 12192000"/>
              <a:gd name="connsiteY40" fmla="*/ 1417460 h 2240205"/>
              <a:gd name="connsiteX41" fmla="*/ 7483437 w 12192000"/>
              <a:gd name="connsiteY41" fmla="*/ 1478152 h 2240205"/>
              <a:gd name="connsiteX42" fmla="*/ 7377870 w 12192000"/>
              <a:gd name="connsiteY42" fmla="*/ 1523319 h 2240205"/>
              <a:gd name="connsiteX43" fmla="*/ 7230737 w 12192000"/>
              <a:gd name="connsiteY43" fmla="*/ 1562633 h 2240205"/>
              <a:gd name="connsiteX44" fmla="*/ 7224458 w 12192000"/>
              <a:gd name="connsiteY44" fmla="*/ 1573008 h 2240205"/>
              <a:gd name="connsiteX45" fmla="*/ 7183121 w 12192000"/>
              <a:gd name="connsiteY45" fmla="*/ 1595162 h 2240205"/>
              <a:gd name="connsiteX46" fmla="*/ 7164601 w 12192000"/>
              <a:gd name="connsiteY46" fmla="*/ 1606490 h 2240205"/>
              <a:gd name="connsiteX47" fmla="*/ 6900177 w 12192000"/>
              <a:gd name="connsiteY47" fmla="*/ 1636016 h 2240205"/>
              <a:gd name="connsiteX48" fmla="*/ 6795372 w 12192000"/>
              <a:gd name="connsiteY48" fmla="*/ 1644845 h 2240205"/>
              <a:gd name="connsiteX49" fmla="*/ 6692251 w 12192000"/>
              <a:gd name="connsiteY49" fmla="*/ 1656357 h 2240205"/>
              <a:gd name="connsiteX50" fmla="*/ 6655235 w 12192000"/>
              <a:gd name="connsiteY50" fmla="*/ 1661869 h 2240205"/>
              <a:gd name="connsiteX51" fmla="*/ 6554894 w 12192000"/>
              <a:gd name="connsiteY51" fmla="*/ 1664428 h 2240205"/>
              <a:gd name="connsiteX52" fmla="*/ 6516595 w 12192000"/>
              <a:gd name="connsiteY52" fmla="*/ 1667475 h 2240205"/>
              <a:gd name="connsiteX53" fmla="*/ 6508541 w 12192000"/>
              <a:gd name="connsiteY53" fmla="*/ 1668757 h 2240205"/>
              <a:gd name="connsiteX54" fmla="*/ 6471012 w 12192000"/>
              <a:gd name="connsiteY54" fmla="*/ 1678604 h 2240205"/>
              <a:gd name="connsiteX55" fmla="*/ 6364035 w 12192000"/>
              <a:gd name="connsiteY55" fmla="*/ 1667683 h 2240205"/>
              <a:gd name="connsiteX56" fmla="*/ 6243319 w 12192000"/>
              <a:gd name="connsiteY56" fmla="*/ 1695560 h 2240205"/>
              <a:gd name="connsiteX57" fmla="*/ 6098321 w 12192000"/>
              <a:gd name="connsiteY57" fmla="*/ 1721646 h 2240205"/>
              <a:gd name="connsiteX58" fmla="*/ 5880652 w 12192000"/>
              <a:gd name="connsiteY58" fmla="*/ 1779643 h 2240205"/>
              <a:gd name="connsiteX59" fmla="*/ 5785959 w 12192000"/>
              <a:gd name="connsiteY59" fmla="*/ 1775307 h 2240205"/>
              <a:gd name="connsiteX60" fmla="*/ 5643534 w 12192000"/>
              <a:gd name="connsiteY60" fmla="*/ 1802919 h 2240205"/>
              <a:gd name="connsiteX61" fmla="*/ 5518799 w 12192000"/>
              <a:gd name="connsiteY61" fmla="*/ 1818312 h 2240205"/>
              <a:gd name="connsiteX62" fmla="*/ 5505014 w 12192000"/>
              <a:gd name="connsiteY62" fmla="*/ 1819259 h 2240205"/>
              <a:gd name="connsiteX63" fmla="*/ 5453307 w 12192000"/>
              <a:gd name="connsiteY63" fmla="*/ 1815450 h 2240205"/>
              <a:gd name="connsiteX64" fmla="*/ 5221533 w 12192000"/>
              <a:gd name="connsiteY64" fmla="*/ 1846950 h 2240205"/>
              <a:gd name="connsiteX65" fmla="*/ 5149802 w 12192000"/>
              <a:gd name="connsiteY65" fmla="*/ 1844846 h 2240205"/>
              <a:gd name="connsiteX66" fmla="*/ 5114927 w 12192000"/>
              <a:gd name="connsiteY66" fmla="*/ 1847827 h 2240205"/>
              <a:gd name="connsiteX67" fmla="*/ 5108970 w 12192000"/>
              <a:gd name="connsiteY67" fmla="*/ 1847935 h 2240205"/>
              <a:gd name="connsiteX68" fmla="*/ 5067961 w 12192000"/>
              <a:gd name="connsiteY68" fmla="*/ 1845917 h 2240205"/>
              <a:gd name="connsiteX69" fmla="*/ 5007075 w 12192000"/>
              <a:gd name="connsiteY69" fmla="*/ 1838626 h 2240205"/>
              <a:gd name="connsiteX70" fmla="*/ 4944087 w 12192000"/>
              <a:gd name="connsiteY70" fmla="*/ 1823332 h 2240205"/>
              <a:gd name="connsiteX71" fmla="*/ 4907662 w 12192000"/>
              <a:gd name="connsiteY71" fmla="*/ 1816900 h 2240205"/>
              <a:gd name="connsiteX72" fmla="*/ 4882386 w 12192000"/>
              <a:gd name="connsiteY72" fmla="*/ 1809844 h 2240205"/>
              <a:gd name="connsiteX73" fmla="*/ 4811440 w 12192000"/>
              <a:gd name="connsiteY73" fmla="*/ 1804655 h 2240205"/>
              <a:gd name="connsiteX74" fmla="*/ 4691075 w 12192000"/>
              <a:gd name="connsiteY74" fmla="*/ 1801389 h 2240205"/>
              <a:gd name="connsiteX75" fmla="*/ 4640313 w 12192000"/>
              <a:gd name="connsiteY75" fmla="*/ 1784307 h 2240205"/>
              <a:gd name="connsiteX76" fmla="*/ 4536503 w 12192000"/>
              <a:gd name="connsiteY76" fmla="*/ 1785334 h 2240205"/>
              <a:gd name="connsiteX77" fmla="*/ 4513724 w 12192000"/>
              <a:gd name="connsiteY77" fmla="*/ 1791996 h 2240205"/>
              <a:gd name="connsiteX78" fmla="*/ 4459810 w 12192000"/>
              <a:gd name="connsiteY78" fmla="*/ 1797886 h 2240205"/>
              <a:gd name="connsiteX79" fmla="*/ 4379064 w 12192000"/>
              <a:gd name="connsiteY79" fmla="*/ 1817177 h 2240205"/>
              <a:gd name="connsiteX80" fmla="*/ 4290981 w 12192000"/>
              <a:gd name="connsiteY80" fmla="*/ 1839677 h 2240205"/>
              <a:gd name="connsiteX81" fmla="*/ 4238372 w 12192000"/>
              <a:gd name="connsiteY81" fmla="*/ 1851480 h 2240205"/>
              <a:gd name="connsiteX82" fmla="*/ 4232517 w 12192000"/>
              <a:gd name="connsiteY82" fmla="*/ 1852567 h 2240205"/>
              <a:gd name="connsiteX83" fmla="*/ 4191732 w 12192000"/>
              <a:gd name="connsiteY83" fmla="*/ 1857328 h 2240205"/>
              <a:gd name="connsiteX84" fmla="*/ 4065532 w 12192000"/>
              <a:gd name="connsiteY84" fmla="*/ 1855477 h 2240205"/>
              <a:gd name="connsiteX85" fmla="*/ 4028460 w 12192000"/>
              <a:gd name="connsiteY85" fmla="*/ 1855137 h 2240205"/>
              <a:gd name="connsiteX86" fmla="*/ 4002267 w 12192000"/>
              <a:gd name="connsiteY86" fmla="*/ 1852352 h 2240205"/>
              <a:gd name="connsiteX87" fmla="*/ 3931396 w 12192000"/>
              <a:gd name="connsiteY87" fmla="*/ 1858915 h 2240205"/>
              <a:gd name="connsiteX88" fmla="*/ 3812162 w 12192000"/>
              <a:gd name="connsiteY88" fmla="*/ 1875501 h 2240205"/>
              <a:gd name="connsiteX89" fmla="*/ 3758105 w 12192000"/>
              <a:gd name="connsiteY89" fmla="*/ 1871856 h 2240205"/>
              <a:gd name="connsiteX90" fmla="*/ 3567259 w 12192000"/>
              <a:gd name="connsiteY90" fmla="*/ 1893482 h 2240205"/>
              <a:gd name="connsiteX91" fmla="*/ 3405770 w 12192000"/>
              <a:gd name="connsiteY91" fmla="*/ 1904591 h 2240205"/>
              <a:gd name="connsiteX92" fmla="*/ 3280097 w 12192000"/>
              <a:gd name="connsiteY92" fmla="*/ 1919610 h 2240205"/>
              <a:gd name="connsiteX93" fmla="*/ 3009910 w 12192000"/>
              <a:gd name="connsiteY93" fmla="*/ 1957866 h 2240205"/>
              <a:gd name="connsiteX94" fmla="*/ 2995934 w 12192000"/>
              <a:gd name="connsiteY94" fmla="*/ 1967085 h 2240205"/>
              <a:gd name="connsiteX95" fmla="*/ 2942858 w 12192000"/>
              <a:gd name="connsiteY95" fmla="*/ 1981367 h 2240205"/>
              <a:gd name="connsiteX96" fmla="*/ 2875436 w 12192000"/>
              <a:gd name="connsiteY96" fmla="*/ 1996977 h 2240205"/>
              <a:gd name="connsiteX97" fmla="*/ 2874892 w 12192000"/>
              <a:gd name="connsiteY97" fmla="*/ 1996085 h 2240205"/>
              <a:gd name="connsiteX98" fmla="*/ 2843662 w 12192000"/>
              <a:gd name="connsiteY98" fmla="*/ 1992498 h 2240205"/>
              <a:gd name="connsiteX99" fmla="*/ 2718916 w 12192000"/>
              <a:gd name="connsiteY99" fmla="*/ 1990867 h 2240205"/>
              <a:gd name="connsiteX100" fmla="*/ 2713522 w 12192000"/>
              <a:gd name="connsiteY100" fmla="*/ 1990173 h 2240205"/>
              <a:gd name="connsiteX101" fmla="*/ 2476147 w 12192000"/>
              <a:gd name="connsiteY101" fmla="*/ 1998305 h 2240205"/>
              <a:gd name="connsiteX102" fmla="*/ 2373568 w 12192000"/>
              <a:gd name="connsiteY102" fmla="*/ 2003219 h 2240205"/>
              <a:gd name="connsiteX103" fmla="*/ 2287219 w 12192000"/>
              <a:gd name="connsiteY103" fmla="*/ 1998750 h 2240205"/>
              <a:gd name="connsiteX104" fmla="*/ 2243069 w 12192000"/>
              <a:gd name="connsiteY104" fmla="*/ 2005321 h 2240205"/>
              <a:gd name="connsiteX105" fmla="*/ 2164831 w 12192000"/>
              <a:gd name="connsiteY105" fmla="*/ 2010143 h 2240205"/>
              <a:gd name="connsiteX106" fmla="*/ 2085228 w 12192000"/>
              <a:gd name="connsiteY106" fmla="*/ 2046431 h 2240205"/>
              <a:gd name="connsiteX107" fmla="*/ 2058061 w 12192000"/>
              <a:gd name="connsiteY107" fmla="*/ 2047942 h 2240205"/>
              <a:gd name="connsiteX108" fmla="*/ 2042244 w 12192000"/>
              <a:gd name="connsiteY108" fmla="*/ 2055560 h 2240205"/>
              <a:gd name="connsiteX109" fmla="*/ 1877728 w 12192000"/>
              <a:gd name="connsiteY109" fmla="*/ 2101004 h 2240205"/>
              <a:gd name="connsiteX110" fmla="*/ 1759056 w 12192000"/>
              <a:gd name="connsiteY110" fmla="*/ 2125608 h 2240205"/>
              <a:gd name="connsiteX111" fmla="*/ 1637948 w 12192000"/>
              <a:gd name="connsiteY111" fmla="*/ 2172597 h 2240205"/>
              <a:gd name="connsiteX112" fmla="*/ 1434549 w 12192000"/>
              <a:gd name="connsiteY112" fmla="*/ 2234522 h 2240205"/>
              <a:gd name="connsiteX113" fmla="*/ 1370962 w 12192000"/>
              <a:gd name="connsiteY113" fmla="*/ 2237474 h 2240205"/>
              <a:gd name="connsiteX114" fmla="*/ 1356367 w 12192000"/>
              <a:gd name="connsiteY114" fmla="*/ 2235089 h 2240205"/>
              <a:gd name="connsiteX115" fmla="*/ 1279765 w 12192000"/>
              <a:gd name="connsiteY115" fmla="*/ 2229639 h 2240205"/>
              <a:gd name="connsiteX116" fmla="*/ 1195347 w 12192000"/>
              <a:gd name="connsiteY116" fmla="*/ 2212354 h 2240205"/>
              <a:gd name="connsiteX117" fmla="*/ 970251 w 12192000"/>
              <a:gd name="connsiteY117" fmla="*/ 2221029 h 2240205"/>
              <a:gd name="connsiteX118" fmla="*/ 812914 w 12192000"/>
              <a:gd name="connsiteY118" fmla="*/ 2210095 h 2240205"/>
              <a:gd name="connsiteX119" fmla="*/ 776382 w 12192000"/>
              <a:gd name="connsiteY119" fmla="*/ 2204512 h 2240205"/>
              <a:gd name="connsiteX120" fmla="*/ 597225 w 12192000"/>
              <a:gd name="connsiteY120" fmla="*/ 2180999 h 2240205"/>
              <a:gd name="connsiteX121" fmla="*/ 520671 w 12192000"/>
              <a:gd name="connsiteY121" fmla="*/ 2180980 h 2240205"/>
              <a:gd name="connsiteX122" fmla="*/ 515024 w 12192000"/>
              <a:gd name="connsiteY122" fmla="*/ 2179258 h 2240205"/>
              <a:gd name="connsiteX123" fmla="*/ 413835 w 12192000"/>
              <a:gd name="connsiteY123" fmla="*/ 2156783 h 2240205"/>
              <a:gd name="connsiteX124" fmla="*/ 376513 w 12192000"/>
              <a:gd name="connsiteY124" fmla="*/ 2154014 h 2240205"/>
              <a:gd name="connsiteX125" fmla="*/ 273386 w 12192000"/>
              <a:gd name="connsiteY125" fmla="*/ 2142551 h 2240205"/>
              <a:gd name="connsiteX126" fmla="*/ 77641 w 12192000"/>
              <a:gd name="connsiteY126" fmla="*/ 2126835 h 2240205"/>
              <a:gd name="connsiteX127" fmla="*/ 37645 w 12192000"/>
              <a:gd name="connsiteY127" fmla="*/ 2115401 h 2240205"/>
              <a:gd name="connsiteX128" fmla="*/ 4572 w 12192000"/>
              <a:gd name="connsiteY128" fmla="*/ 2111091 h 2240205"/>
              <a:gd name="connsiteX129" fmla="*/ 0 w 12192000"/>
              <a:gd name="connsiteY129" fmla="*/ 2110468 h 2240205"/>
              <a:gd name="connsiteX130" fmla="*/ 0 w 12192000"/>
              <a:gd name="connsiteY130" fmla="*/ 0 h 2240205"/>
              <a:gd name="connsiteX0" fmla="*/ 0 w 12192000"/>
              <a:gd name="connsiteY0" fmla="*/ 0 h 2240205"/>
              <a:gd name="connsiteX1" fmla="*/ 12192000 w 12192000"/>
              <a:gd name="connsiteY1" fmla="*/ 0 h 2240205"/>
              <a:gd name="connsiteX2" fmla="*/ 12192000 w 12192000"/>
              <a:gd name="connsiteY2" fmla="*/ 751299 h 2240205"/>
              <a:gd name="connsiteX3" fmla="*/ 11890686 w 12192000"/>
              <a:gd name="connsiteY3" fmla="*/ 732766 h 2240205"/>
              <a:gd name="connsiteX4" fmla="*/ 11649954 w 12192000"/>
              <a:gd name="connsiteY4" fmla="*/ 749628 h 2240205"/>
              <a:gd name="connsiteX5" fmla="*/ 11560424 w 12192000"/>
              <a:gd name="connsiteY5" fmla="*/ 748017 h 2240205"/>
              <a:gd name="connsiteX6" fmla="*/ 11358455 w 12192000"/>
              <a:gd name="connsiteY6" fmla="*/ 747593 h 2240205"/>
              <a:gd name="connsiteX7" fmla="*/ 11165209 w 12192000"/>
              <a:gd name="connsiteY7" fmla="*/ 748852 h 2240205"/>
              <a:gd name="connsiteX8" fmla="*/ 11058755 w 12192000"/>
              <a:gd name="connsiteY8" fmla="*/ 749617 h 2240205"/>
              <a:gd name="connsiteX9" fmla="*/ 10739478 w 12192000"/>
              <a:gd name="connsiteY9" fmla="*/ 776841 h 2240205"/>
              <a:gd name="connsiteX10" fmla="*/ 10458762 w 12192000"/>
              <a:gd name="connsiteY10" fmla="*/ 755400 h 2240205"/>
              <a:gd name="connsiteX11" fmla="*/ 10211200 w 12192000"/>
              <a:gd name="connsiteY11" fmla="*/ 767513 h 2240205"/>
              <a:gd name="connsiteX12" fmla="*/ 10167995 w 12192000"/>
              <a:gd name="connsiteY12" fmla="*/ 760843 h 2240205"/>
              <a:gd name="connsiteX13" fmla="*/ 9997044 w 12192000"/>
              <a:gd name="connsiteY13" fmla="*/ 780129 h 2240205"/>
              <a:gd name="connsiteX14" fmla="*/ 9943887 w 12192000"/>
              <a:gd name="connsiteY14" fmla="*/ 804141 h 2240205"/>
              <a:gd name="connsiteX15" fmla="*/ 9918248 w 12192000"/>
              <a:gd name="connsiteY15" fmla="*/ 816628 h 2240205"/>
              <a:gd name="connsiteX16" fmla="*/ 9767091 w 12192000"/>
              <a:gd name="connsiteY16" fmla="*/ 870550 h 2240205"/>
              <a:gd name="connsiteX17" fmla="*/ 9683005 w 12192000"/>
              <a:gd name="connsiteY17" fmla="*/ 894128 h 2240205"/>
              <a:gd name="connsiteX18" fmla="*/ 9500499 w 12192000"/>
              <a:gd name="connsiteY18" fmla="*/ 954680 h 2240205"/>
              <a:gd name="connsiteX19" fmla="*/ 9410017 w 12192000"/>
              <a:gd name="connsiteY19" fmla="*/ 993931 h 2240205"/>
              <a:gd name="connsiteX20" fmla="*/ 9392919 w 12192000"/>
              <a:gd name="connsiteY20" fmla="*/ 994656 h 2240205"/>
              <a:gd name="connsiteX21" fmla="*/ 9268019 w 12192000"/>
              <a:gd name="connsiteY21" fmla="*/ 1007442 h 2240205"/>
              <a:gd name="connsiteX22" fmla="*/ 9188177 w 12192000"/>
              <a:gd name="connsiteY22" fmla="*/ 1035474 h 2240205"/>
              <a:gd name="connsiteX23" fmla="*/ 9155969 w 12192000"/>
              <a:gd name="connsiteY23" fmla="*/ 1046804 h 2240205"/>
              <a:gd name="connsiteX24" fmla="*/ 9133985 w 12192000"/>
              <a:gd name="connsiteY24" fmla="*/ 1046450 h 2240205"/>
              <a:gd name="connsiteX25" fmla="*/ 9003462 w 12192000"/>
              <a:gd name="connsiteY25" fmla="*/ 1042406 h 2240205"/>
              <a:gd name="connsiteX26" fmla="*/ 8968445 w 12192000"/>
              <a:gd name="connsiteY26" fmla="*/ 1052169 h 2240205"/>
              <a:gd name="connsiteX27" fmla="*/ 8886001 w 12192000"/>
              <a:gd name="connsiteY27" fmla="*/ 1067468 h 2240205"/>
              <a:gd name="connsiteX28" fmla="*/ 8838610 w 12192000"/>
              <a:gd name="connsiteY28" fmla="*/ 1075091 h 2240205"/>
              <a:gd name="connsiteX29" fmla="*/ 8665605 w 12192000"/>
              <a:gd name="connsiteY29" fmla="*/ 1110791 h 2240205"/>
              <a:gd name="connsiteX30" fmla="*/ 8584946 w 12192000"/>
              <a:gd name="connsiteY30" fmla="*/ 1135226 h 2240205"/>
              <a:gd name="connsiteX31" fmla="*/ 8419755 w 12192000"/>
              <a:gd name="connsiteY31" fmla="*/ 1216260 h 2240205"/>
              <a:gd name="connsiteX32" fmla="*/ 8411626 w 12192000"/>
              <a:gd name="connsiteY32" fmla="*/ 1214397 h 2240205"/>
              <a:gd name="connsiteX33" fmla="*/ 8363469 w 12192000"/>
              <a:gd name="connsiteY33" fmla="*/ 1246658 h 2240205"/>
              <a:gd name="connsiteX34" fmla="*/ 8275497 w 12192000"/>
              <a:gd name="connsiteY34" fmla="*/ 1264396 h 2240205"/>
              <a:gd name="connsiteX35" fmla="*/ 8074238 w 12192000"/>
              <a:gd name="connsiteY35" fmla="*/ 1301895 h 2240205"/>
              <a:gd name="connsiteX36" fmla="*/ 7902328 w 12192000"/>
              <a:gd name="connsiteY36" fmla="*/ 1345865 h 2240205"/>
              <a:gd name="connsiteX37" fmla="*/ 7840612 w 12192000"/>
              <a:gd name="connsiteY37" fmla="*/ 1369373 h 2240205"/>
              <a:gd name="connsiteX38" fmla="*/ 7786819 w 12192000"/>
              <a:gd name="connsiteY38" fmla="*/ 1378970 h 2240205"/>
              <a:gd name="connsiteX39" fmla="*/ 7548172 w 12192000"/>
              <a:gd name="connsiteY39" fmla="*/ 1417460 h 2240205"/>
              <a:gd name="connsiteX40" fmla="*/ 7483437 w 12192000"/>
              <a:gd name="connsiteY40" fmla="*/ 1478152 h 2240205"/>
              <a:gd name="connsiteX41" fmla="*/ 7377870 w 12192000"/>
              <a:gd name="connsiteY41" fmla="*/ 1523319 h 2240205"/>
              <a:gd name="connsiteX42" fmla="*/ 7230737 w 12192000"/>
              <a:gd name="connsiteY42" fmla="*/ 1562633 h 2240205"/>
              <a:gd name="connsiteX43" fmla="*/ 7224458 w 12192000"/>
              <a:gd name="connsiteY43" fmla="*/ 1573008 h 2240205"/>
              <a:gd name="connsiteX44" fmla="*/ 7183121 w 12192000"/>
              <a:gd name="connsiteY44" fmla="*/ 1595162 h 2240205"/>
              <a:gd name="connsiteX45" fmla="*/ 7164601 w 12192000"/>
              <a:gd name="connsiteY45" fmla="*/ 1606490 h 2240205"/>
              <a:gd name="connsiteX46" fmla="*/ 6900177 w 12192000"/>
              <a:gd name="connsiteY46" fmla="*/ 1636016 h 2240205"/>
              <a:gd name="connsiteX47" fmla="*/ 6795372 w 12192000"/>
              <a:gd name="connsiteY47" fmla="*/ 1644845 h 2240205"/>
              <a:gd name="connsiteX48" fmla="*/ 6692251 w 12192000"/>
              <a:gd name="connsiteY48" fmla="*/ 1656357 h 2240205"/>
              <a:gd name="connsiteX49" fmla="*/ 6655235 w 12192000"/>
              <a:gd name="connsiteY49" fmla="*/ 1661869 h 2240205"/>
              <a:gd name="connsiteX50" fmla="*/ 6554894 w 12192000"/>
              <a:gd name="connsiteY50" fmla="*/ 1664428 h 2240205"/>
              <a:gd name="connsiteX51" fmla="*/ 6516595 w 12192000"/>
              <a:gd name="connsiteY51" fmla="*/ 1667475 h 2240205"/>
              <a:gd name="connsiteX52" fmla="*/ 6508541 w 12192000"/>
              <a:gd name="connsiteY52" fmla="*/ 1668757 h 2240205"/>
              <a:gd name="connsiteX53" fmla="*/ 6471012 w 12192000"/>
              <a:gd name="connsiteY53" fmla="*/ 1678604 h 2240205"/>
              <a:gd name="connsiteX54" fmla="*/ 6364035 w 12192000"/>
              <a:gd name="connsiteY54" fmla="*/ 1667683 h 2240205"/>
              <a:gd name="connsiteX55" fmla="*/ 6243319 w 12192000"/>
              <a:gd name="connsiteY55" fmla="*/ 1695560 h 2240205"/>
              <a:gd name="connsiteX56" fmla="*/ 6098321 w 12192000"/>
              <a:gd name="connsiteY56" fmla="*/ 1721646 h 2240205"/>
              <a:gd name="connsiteX57" fmla="*/ 5880652 w 12192000"/>
              <a:gd name="connsiteY57" fmla="*/ 1779643 h 2240205"/>
              <a:gd name="connsiteX58" fmla="*/ 5785959 w 12192000"/>
              <a:gd name="connsiteY58" fmla="*/ 1775307 h 2240205"/>
              <a:gd name="connsiteX59" fmla="*/ 5643534 w 12192000"/>
              <a:gd name="connsiteY59" fmla="*/ 1802919 h 2240205"/>
              <a:gd name="connsiteX60" fmla="*/ 5518799 w 12192000"/>
              <a:gd name="connsiteY60" fmla="*/ 1818312 h 2240205"/>
              <a:gd name="connsiteX61" fmla="*/ 5505014 w 12192000"/>
              <a:gd name="connsiteY61" fmla="*/ 1819259 h 2240205"/>
              <a:gd name="connsiteX62" fmla="*/ 5453307 w 12192000"/>
              <a:gd name="connsiteY62" fmla="*/ 1815450 h 2240205"/>
              <a:gd name="connsiteX63" fmla="*/ 5221533 w 12192000"/>
              <a:gd name="connsiteY63" fmla="*/ 1846950 h 2240205"/>
              <a:gd name="connsiteX64" fmla="*/ 5149802 w 12192000"/>
              <a:gd name="connsiteY64" fmla="*/ 1844846 h 2240205"/>
              <a:gd name="connsiteX65" fmla="*/ 5114927 w 12192000"/>
              <a:gd name="connsiteY65" fmla="*/ 1847827 h 2240205"/>
              <a:gd name="connsiteX66" fmla="*/ 5108970 w 12192000"/>
              <a:gd name="connsiteY66" fmla="*/ 1847935 h 2240205"/>
              <a:gd name="connsiteX67" fmla="*/ 5067961 w 12192000"/>
              <a:gd name="connsiteY67" fmla="*/ 1845917 h 2240205"/>
              <a:gd name="connsiteX68" fmla="*/ 5007075 w 12192000"/>
              <a:gd name="connsiteY68" fmla="*/ 1838626 h 2240205"/>
              <a:gd name="connsiteX69" fmla="*/ 4944087 w 12192000"/>
              <a:gd name="connsiteY69" fmla="*/ 1823332 h 2240205"/>
              <a:gd name="connsiteX70" fmla="*/ 4907662 w 12192000"/>
              <a:gd name="connsiteY70" fmla="*/ 1816900 h 2240205"/>
              <a:gd name="connsiteX71" fmla="*/ 4882386 w 12192000"/>
              <a:gd name="connsiteY71" fmla="*/ 1809844 h 2240205"/>
              <a:gd name="connsiteX72" fmla="*/ 4811440 w 12192000"/>
              <a:gd name="connsiteY72" fmla="*/ 1804655 h 2240205"/>
              <a:gd name="connsiteX73" fmla="*/ 4691075 w 12192000"/>
              <a:gd name="connsiteY73" fmla="*/ 1801389 h 2240205"/>
              <a:gd name="connsiteX74" fmla="*/ 4640313 w 12192000"/>
              <a:gd name="connsiteY74" fmla="*/ 1784307 h 2240205"/>
              <a:gd name="connsiteX75" fmla="*/ 4536503 w 12192000"/>
              <a:gd name="connsiteY75" fmla="*/ 1785334 h 2240205"/>
              <a:gd name="connsiteX76" fmla="*/ 4513724 w 12192000"/>
              <a:gd name="connsiteY76" fmla="*/ 1791996 h 2240205"/>
              <a:gd name="connsiteX77" fmla="*/ 4459810 w 12192000"/>
              <a:gd name="connsiteY77" fmla="*/ 1797886 h 2240205"/>
              <a:gd name="connsiteX78" fmla="*/ 4379064 w 12192000"/>
              <a:gd name="connsiteY78" fmla="*/ 1817177 h 2240205"/>
              <a:gd name="connsiteX79" fmla="*/ 4290981 w 12192000"/>
              <a:gd name="connsiteY79" fmla="*/ 1839677 h 2240205"/>
              <a:gd name="connsiteX80" fmla="*/ 4238372 w 12192000"/>
              <a:gd name="connsiteY80" fmla="*/ 1851480 h 2240205"/>
              <a:gd name="connsiteX81" fmla="*/ 4232517 w 12192000"/>
              <a:gd name="connsiteY81" fmla="*/ 1852567 h 2240205"/>
              <a:gd name="connsiteX82" fmla="*/ 4191732 w 12192000"/>
              <a:gd name="connsiteY82" fmla="*/ 1857328 h 2240205"/>
              <a:gd name="connsiteX83" fmla="*/ 4065532 w 12192000"/>
              <a:gd name="connsiteY83" fmla="*/ 1855477 h 2240205"/>
              <a:gd name="connsiteX84" fmla="*/ 4028460 w 12192000"/>
              <a:gd name="connsiteY84" fmla="*/ 1855137 h 2240205"/>
              <a:gd name="connsiteX85" fmla="*/ 4002267 w 12192000"/>
              <a:gd name="connsiteY85" fmla="*/ 1852352 h 2240205"/>
              <a:gd name="connsiteX86" fmla="*/ 3931396 w 12192000"/>
              <a:gd name="connsiteY86" fmla="*/ 1858915 h 2240205"/>
              <a:gd name="connsiteX87" fmla="*/ 3812162 w 12192000"/>
              <a:gd name="connsiteY87" fmla="*/ 1875501 h 2240205"/>
              <a:gd name="connsiteX88" fmla="*/ 3758105 w 12192000"/>
              <a:gd name="connsiteY88" fmla="*/ 1871856 h 2240205"/>
              <a:gd name="connsiteX89" fmla="*/ 3567259 w 12192000"/>
              <a:gd name="connsiteY89" fmla="*/ 1893482 h 2240205"/>
              <a:gd name="connsiteX90" fmla="*/ 3405770 w 12192000"/>
              <a:gd name="connsiteY90" fmla="*/ 1904591 h 2240205"/>
              <a:gd name="connsiteX91" fmla="*/ 3280097 w 12192000"/>
              <a:gd name="connsiteY91" fmla="*/ 1919610 h 2240205"/>
              <a:gd name="connsiteX92" fmla="*/ 3009910 w 12192000"/>
              <a:gd name="connsiteY92" fmla="*/ 1957866 h 2240205"/>
              <a:gd name="connsiteX93" fmla="*/ 2995934 w 12192000"/>
              <a:gd name="connsiteY93" fmla="*/ 1967085 h 2240205"/>
              <a:gd name="connsiteX94" fmla="*/ 2942858 w 12192000"/>
              <a:gd name="connsiteY94" fmla="*/ 1981367 h 2240205"/>
              <a:gd name="connsiteX95" fmla="*/ 2875436 w 12192000"/>
              <a:gd name="connsiteY95" fmla="*/ 1996977 h 2240205"/>
              <a:gd name="connsiteX96" fmla="*/ 2874892 w 12192000"/>
              <a:gd name="connsiteY96" fmla="*/ 1996085 h 2240205"/>
              <a:gd name="connsiteX97" fmla="*/ 2843662 w 12192000"/>
              <a:gd name="connsiteY97" fmla="*/ 1992498 h 2240205"/>
              <a:gd name="connsiteX98" fmla="*/ 2718916 w 12192000"/>
              <a:gd name="connsiteY98" fmla="*/ 1990867 h 2240205"/>
              <a:gd name="connsiteX99" fmla="*/ 2713522 w 12192000"/>
              <a:gd name="connsiteY99" fmla="*/ 1990173 h 2240205"/>
              <a:gd name="connsiteX100" fmla="*/ 2476147 w 12192000"/>
              <a:gd name="connsiteY100" fmla="*/ 1998305 h 2240205"/>
              <a:gd name="connsiteX101" fmla="*/ 2373568 w 12192000"/>
              <a:gd name="connsiteY101" fmla="*/ 2003219 h 2240205"/>
              <a:gd name="connsiteX102" fmla="*/ 2287219 w 12192000"/>
              <a:gd name="connsiteY102" fmla="*/ 1998750 h 2240205"/>
              <a:gd name="connsiteX103" fmla="*/ 2243069 w 12192000"/>
              <a:gd name="connsiteY103" fmla="*/ 2005321 h 2240205"/>
              <a:gd name="connsiteX104" fmla="*/ 2164831 w 12192000"/>
              <a:gd name="connsiteY104" fmla="*/ 2010143 h 2240205"/>
              <a:gd name="connsiteX105" fmla="*/ 2085228 w 12192000"/>
              <a:gd name="connsiteY105" fmla="*/ 2046431 h 2240205"/>
              <a:gd name="connsiteX106" fmla="*/ 2058061 w 12192000"/>
              <a:gd name="connsiteY106" fmla="*/ 2047942 h 2240205"/>
              <a:gd name="connsiteX107" fmla="*/ 2042244 w 12192000"/>
              <a:gd name="connsiteY107" fmla="*/ 2055560 h 2240205"/>
              <a:gd name="connsiteX108" fmla="*/ 1877728 w 12192000"/>
              <a:gd name="connsiteY108" fmla="*/ 2101004 h 2240205"/>
              <a:gd name="connsiteX109" fmla="*/ 1759056 w 12192000"/>
              <a:gd name="connsiteY109" fmla="*/ 2125608 h 2240205"/>
              <a:gd name="connsiteX110" fmla="*/ 1637948 w 12192000"/>
              <a:gd name="connsiteY110" fmla="*/ 2172597 h 2240205"/>
              <a:gd name="connsiteX111" fmla="*/ 1434549 w 12192000"/>
              <a:gd name="connsiteY111" fmla="*/ 2234522 h 2240205"/>
              <a:gd name="connsiteX112" fmla="*/ 1370962 w 12192000"/>
              <a:gd name="connsiteY112" fmla="*/ 2237474 h 2240205"/>
              <a:gd name="connsiteX113" fmla="*/ 1356367 w 12192000"/>
              <a:gd name="connsiteY113" fmla="*/ 2235089 h 2240205"/>
              <a:gd name="connsiteX114" fmla="*/ 1279765 w 12192000"/>
              <a:gd name="connsiteY114" fmla="*/ 2229639 h 2240205"/>
              <a:gd name="connsiteX115" fmla="*/ 1195347 w 12192000"/>
              <a:gd name="connsiteY115" fmla="*/ 2212354 h 2240205"/>
              <a:gd name="connsiteX116" fmla="*/ 970251 w 12192000"/>
              <a:gd name="connsiteY116" fmla="*/ 2221029 h 2240205"/>
              <a:gd name="connsiteX117" fmla="*/ 812914 w 12192000"/>
              <a:gd name="connsiteY117" fmla="*/ 2210095 h 2240205"/>
              <a:gd name="connsiteX118" fmla="*/ 776382 w 12192000"/>
              <a:gd name="connsiteY118" fmla="*/ 2204512 h 2240205"/>
              <a:gd name="connsiteX119" fmla="*/ 597225 w 12192000"/>
              <a:gd name="connsiteY119" fmla="*/ 2180999 h 2240205"/>
              <a:gd name="connsiteX120" fmla="*/ 520671 w 12192000"/>
              <a:gd name="connsiteY120" fmla="*/ 2180980 h 2240205"/>
              <a:gd name="connsiteX121" fmla="*/ 515024 w 12192000"/>
              <a:gd name="connsiteY121" fmla="*/ 2179258 h 2240205"/>
              <a:gd name="connsiteX122" fmla="*/ 413835 w 12192000"/>
              <a:gd name="connsiteY122" fmla="*/ 2156783 h 2240205"/>
              <a:gd name="connsiteX123" fmla="*/ 376513 w 12192000"/>
              <a:gd name="connsiteY123" fmla="*/ 2154014 h 2240205"/>
              <a:gd name="connsiteX124" fmla="*/ 273386 w 12192000"/>
              <a:gd name="connsiteY124" fmla="*/ 2142551 h 2240205"/>
              <a:gd name="connsiteX125" fmla="*/ 77641 w 12192000"/>
              <a:gd name="connsiteY125" fmla="*/ 2126835 h 2240205"/>
              <a:gd name="connsiteX126" fmla="*/ 37645 w 12192000"/>
              <a:gd name="connsiteY126" fmla="*/ 2115401 h 2240205"/>
              <a:gd name="connsiteX127" fmla="*/ 4572 w 12192000"/>
              <a:gd name="connsiteY127" fmla="*/ 2111091 h 2240205"/>
              <a:gd name="connsiteX128" fmla="*/ 0 w 12192000"/>
              <a:gd name="connsiteY128" fmla="*/ 2110468 h 2240205"/>
              <a:gd name="connsiteX129" fmla="*/ 0 w 12192000"/>
              <a:gd name="connsiteY129" fmla="*/ 0 h 2240205"/>
              <a:gd name="connsiteX0" fmla="*/ 0 w 12192000"/>
              <a:gd name="connsiteY0" fmla="*/ 0 h 2240205"/>
              <a:gd name="connsiteX1" fmla="*/ 12192000 w 12192000"/>
              <a:gd name="connsiteY1" fmla="*/ 0 h 2240205"/>
              <a:gd name="connsiteX2" fmla="*/ 12192000 w 12192000"/>
              <a:gd name="connsiteY2" fmla="*/ 751299 h 2240205"/>
              <a:gd name="connsiteX3" fmla="*/ 11890686 w 12192000"/>
              <a:gd name="connsiteY3" fmla="*/ 732766 h 2240205"/>
              <a:gd name="connsiteX4" fmla="*/ 11649954 w 12192000"/>
              <a:gd name="connsiteY4" fmla="*/ 749628 h 2240205"/>
              <a:gd name="connsiteX5" fmla="*/ 11560424 w 12192000"/>
              <a:gd name="connsiteY5" fmla="*/ 748017 h 2240205"/>
              <a:gd name="connsiteX6" fmla="*/ 11358455 w 12192000"/>
              <a:gd name="connsiteY6" fmla="*/ 747593 h 2240205"/>
              <a:gd name="connsiteX7" fmla="*/ 11165209 w 12192000"/>
              <a:gd name="connsiteY7" fmla="*/ 748852 h 2240205"/>
              <a:gd name="connsiteX8" fmla="*/ 11058755 w 12192000"/>
              <a:gd name="connsiteY8" fmla="*/ 749617 h 2240205"/>
              <a:gd name="connsiteX9" fmla="*/ 10803046 w 12192000"/>
              <a:gd name="connsiteY9" fmla="*/ 774328 h 2240205"/>
              <a:gd name="connsiteX10" fmla="*/ 10458762 w 12192000"/>
              <a:gd name="connsiteY10" fmla="*/ 755400 h 2240205"/>
              <a:gd name="connsiteX11" fmla="*/ 10211200 w 12192000"/>
              <a:gd name="connsiteY11" fmla="*/ 767513 h 2240205"/>
              <a:gd name="connsiteX12" fmla="*/ 10167995 w 12192000"/>
              <a:gd name="connsiteY12" fmla="*/ 760843 h 2240205"/>
              <a:gd name="connsiteX13" fmla="*/ 9997044 w 12192000"/>
              <a:gd name="connsiteY13" fmla="*/ 780129 h 2240205"/>
              <a:gd name="connsiteX14" fmla="*/ 9943887 w 12192000"/>
              <a:gd name="connsiteY14" fmla="*/ 804141 h 2240205"/>
              <a:gd name="connsiteX15" fmla="*/ 9918248 w 12192000"/>
              <a:gd name="connsiteY15" fmla="*/ 816628 h 2240205"/>
              <a:gd name="connsiteX16" fmla="*/ 9767091 w 12192000"/>
              <a:gd name="connsiteY16" fmla="*/ 870550 h 2240205"/>
              <a:gd name="connsiteX17" fmla="*/ 9683005 w 12192000"/>
              <a:gd name="connsiteY17" fmla="*/ 894128 h 2240205"/>
              <a:gd name="connsiteX18" fmla="*/ 9500499 w 12192000"/>
              <a:gd name="connsiteY18" fmla="*/ 954680 h 2240205"/>
              <a:gd name="connsiteX19" fmla="*/ 9410017 w 12192000"/>
              <a:gd name="connsiteY19" fmla="*/ 993931 h 2240205"/>
              <a:gd name="connsiteX20" fmla="*/ 9392919 w 12192000"/>
              <a:gd name="connsiteY20" fmla="*/ 994656 h 2240205"/>
              <a:gd name="connsiteX21" fmla="*/ 9268019 w 12192000"/>
              <a:gd name="connsiteY21" fmla="*/ 1007442 h 2240205"/>
              <a:gd name="connsiteX22" fmla="*/ 9188177 w 12192000"/>
              <a:gd name="connsiteY22" fmla="*/ 1035474 h 2240205"/>
              <a:gd name="connsiteX23" fmla="*/ 9155969 w 12192000"/>
              <a:gd name="connsiteY23" fmla="*/ 1046804 h 2240205"/>
              <a:gd name="connsiteX24" fmla="*/ 9133985 w 12192000"/>
              <a:gd name="connsiteY24" fmla="*/ 1046450 h 2240205"/>
              <a:gd name="connsiteX25" fmla="*/ 9003462 w 12192000"/>
              <a:gd name="connsiteY25" fmla="*/ 1042406 h 2240205"/>
              <a:gd name="connsiteX26" fmla="*/ 8968445 w 12192000"/>
              <a:gd name="connsiteY26" fmla="*/ 1052169 h 2240205"/>
              <a:gd name="connsiteX27" fmla="*/ 8886001 w 12192000"/>
              <a:gd name="connsiteY27" fmla="*/ 1067468 h 2240205"/>
              <a:gd name="connsiteX28" fmla="*/ 8838610 w 12192000"/>
              <a:gd name="connsiteY28" fmla="*/ 1075091 h 2240205"/>
              <a:gd name="connsiteX29" fmla="*/ 8665605 w 12192000"/>
              <a:gd name="connsiteY29" fmla="*/ 1110791 h 2240205"/>
              <a:gd name="connsiteX30" fmla="*/ 8584946 w 12192000"/>
              <a:gd name="connsiteY30" fmla="*/ 1135226 h 2240205"/>
              <a:gd name="connsiteX31" fmla="*/ 8419755 w 12192000"/>
              <a:gd name="connsiteY31" fmla="*/ 1216260 h 2240205"/>
              <a:gd name="connsiteX32" fmla="*/ 8411626 w 12192000"/>
              <a:gd name="connsiteY32" fmla="*/ 1214397 h 2240205"/>
              <a:gd name="connsiteX33" fmla="*/ 8363469 w 12192000"/>
              <a:gd name="connsiteY33" fmla="*/ 1246658 h 2240205"/>
              <a:gd name="connsiteX34" fmla="*/ 8275497 w 12192000"/>
              <a:gd name="connsiteY34" fmla="*/ 1264396 h 2240205"/>
              <a:gd name="connsiteX35" fmla="*/ 8074238 w 12192000"/>
              <a:gd name="connsiteY35" fmla="*/ 1301895 h 2240205"/>
              <a:gd name="connsiteX36" fmla="*/ 7902328 w 12192000"/>
              <a:gd name="connsiteY36" fmla="*/ 1345865 h 2240205"/>
              <a:gd name="connsiteX37" fmla="*/ 7840612 w 12192000"/>
              <a:gd name="connsiteY37" fmla="*/ 1369373 h 2240205"/>
              <a:gd name="connsiteX38" fmla="*/ 7786819 w 12192000"/>
              <a:gd name="connsiteY38" fmla="*/ 1378970 h 2240205"/>
              <a:gd name="connsiteX39" fmla="*/ 7548172 w 12192000"/>
              <a:gd name="connsiteY39" fmla="*/ 1417460 h 2240205"/>
              <a:gd name="connsiteX40" fmla="*/ 7483437 w 12192000"/>
              <a:gd name="connsiteY40" fmla="*/ 1478152 h 2240205"/>
              <a:gd name="connsiteX41" fmla="*/ 7377870 w 12192000"/>
              <a:gd name="connsiteY41" fmla="*/ 1523319 h 2240205"/>
              <a:gd name="connsiteX42" fmla="*/ 7230737 w 12192000"/>
              <a:gd name="connsiteY42" fmla="*/ 1562633 h 2240205"/>
              <a:gd name="connsiteX43" fmla="*/ 7224458 w 12192000"/>
              <a:gd name="connsiteY43" fmla="*/ 1573008 h 2240205"/>
              <a:gd name="connsiteX44" fmla="*/ 7183121 w 12192000"/>
              <a:gd name="connsiteY44" fmla="*/ 1595162 h 2240205"/>
              <a:gd name="connsiteX45" fmla="*/ 7164601 w 12192000"/>
              <a:gd name="connsiteY45" fmla="*/ 1606490 h 2240205"/>
              <a:gd name="connsiteX46" fmla="*/ 6900177 w 12192000"/>
              <a:gd name="connsiteY46" fmla="*/ 1636016 h 2240205"/>
              <a:gd name="connsiteX47" fmla="*/ 6795372 w 12192000"/>
              <a:gd name="connsiteY47" fmla="*/ 1644845 h 2240205"/>
              <a:gd name="connsiteX48" fmla="*/ 6692251 w 12192000"/>
              <a:gd name="connsiteY48" fmla="*/ 1656357 h 2240205"/>
              <a:gd name="connsiteX49" fmla="*/ 6655235 w 12192000"/>
              <a:gd name="connsiteY49" fmla="*/ 1661869 h 2240205"/>
              <a:gd name="connsiteX50" fmla="*/ 6554894 w 12192000"/>
              <a:gd name="connsiteY50" fmla="*/ 1664428 h 2240205"/>
              <a:gd name="connsiteX51" fmla="*/ 6516595 w 12192000"/>
              <a:gd name="connsiteY51" fmla="*/ 1667475 h 2240205"/>
              <a:gd name="connsiteX52" fmla="*/ 6508541 w 12192000"/>
              <a:gd name="connsiteY52" fmla="*/ 1668757 h 2240205"/>
              <a:gd name="connsiteX53" fmla="*/ 6471012 w 12192000"/>
              <a:gd name="connsiteY53" fmla="*/ 1678604 h 2240205"/>
              <a:gd name="connsiteX54" fmla="*/ 6364035 w 12192000"/>
              <a:gd name="connsiteY54" fmla="*/ 1667683 h 2240205"/>
              <a:gd name="connsiteX55" fmla="*/ 6243319 w 12192000"/>
              <a:gd name="connsiteY55" fmla="*/ 1695560 h 2240205"/>
              <a:gd name="connsiteX56" fmla="*/ 6098321 w 12192000"/>
              <a:gd name="connsiteY56" fmla="*/ 1721646 h 2240205"/>
              <a:gd name="connsiteX57" fmla="*/ 5880652 w 12192000"/>
              <a:gd name="connsiteY57" fmla="*/ 1779643 h 2240205"/>
              <a:gd name="connsiteX58" fmla="*/ 5785959 w 12192000"/>
              <a:gd name="connsiteY58" fmla="*/ 1775307 h 2240205"/>
              <a:gd name="connsiteX59" fmla="*/ 5643534 w 12192000"/>
              <a:gd name="connsiteY59" fmla="*/ 1802919 h 2240205"/>
              <a:gd name="connsiteX60" fmla="*/ 5518799 w 12192000"/>
              <a:gd name="connsiteY60" fmla="*/ 1818312 h 2240205"/>
              <a:gd name="connsiteX61" fmla="*/ 5505014 w 12192000"/>
              <a:gd name="connsiteY61" fmla="*/ 1819259 h 2240205"/>
              <a:gd name="connsiteX62" fmla="*/ 5453307 w 12192000"/>
              <a:gd name="connsiteY62" fmla="*/ 1815450 h 2240205"/>
              <a:gd name="connsiteX63" fmla="*/ 5221533 w 12192000"/>
              <a:gd name="connsiteY63" fmla="*/ 1846950 h 2240205"/>
              <a:gd name="connsiteX64" fmla="*/ 5149802 w 12192000"/>
              <a:gd name="connsiteY64" fmla="*/ 1844846 h 2240205"/>
              <a:gd name="connsiteX65" fmla="*/ 5114927 w 12192000"/>
              <a:gd name="connsiteY65" fmla="*/ 1847827 h 2240205"/>
              <a:gd name="connsiteX66" fmla="*/ 5108970 w 12192000"/>
              <a:gd name="connsiteY66" fmla="*/ 1847935 h 2240205"/>
              <a:gd name="connsiteX67" fmla="*/ 5067961 w 12192000"/>
              <a:gd name="connsiteY67" fmla="*/ 1845917 h 2240205"/>
              <a:gd name="connsiteX68" fmla="*/ 5007075 w 12192000"/>
              <a:gd name="connsiteY68" fmla="*/ 1838626 h 2240205"/>
              <a:gd name="connsiteX69" fmla="*/ 4944087 w 12192000"/>
              <a:gd name="connsiteY69" fmla="*/ 1823332 h 2240205"/>
              <a:gd name="connsiteX70" fmla="*/ 4907662 w 12192000"/>
              <a:gd name="connsiteY70" fmla="*/ 1816900 h 2240205"/>
              <a:gd name="connsiteX71" fmla="*/ 4882386 w 12192000"/>
              <a:gd name="connsiteY71" fmla="*/ 1809844 h 2240205"/>
              <a:gd name="connsiteX72" fmla="*/ 4811440 w 12192000"/>
              <a:gd name="connsiteY72" fmla="*/ 1804655 h 2240205"/>
              <a:gd name="connsiteX73" fmla="*/ 4691075 w 12192000"/>
              <a:gd name="connsiteY73" fmla="*/ 1801389 h 2240205"/>
              <a:gd name="connsiteX74" fmla="*/ 4640313 w 12192000"/>
              <a:gd name="connsiteY74" fmla="*/ 1784307 h 2240205"/>
              <a:gd name="connsiteX75" fmla="*/ 4536503 w 12192000"/>
              <a:gd name="connsiteY75" fmla="*/ 1785334 h 2240205"/>
              <a:gd name="connsiteX76" fmla="*/ 4513724 w 12192000"/>
              <a:gd name="connsiteY76" fmla="*/ 1791996 h 2240205"/>
              <a:gd name="connsiteX77" fmla="*/ 4459810 w 12192000"/>
              <a:gd name="connsiteY77" fmla="*/ 1797886 h 2240205"/>
              <a:gd name="connsiteX78" fmla="*/ 4379064 w 12192000"/>
              <a:gd name="connsiteY78" fmla="*/ 1817177 h 2240205"/>
              <a:gd name="connsiteX79" fmla="*/ 4290981 w 12192000"/>
              <a:gd name="connsiteY79" fmla="*/ 1839677 h 2240205"/>
              <a:gd name="connsiteX80" fmla="*/ 4238372 w 12192000"/>
              <a:gd name="connsiteY80" fmla="*/ 1851480 h 2240205"/>
              <a:gd name="connsiteX81" fmla="*/ 4232517 w 12192000"/>
              <a:gd name="connsiteY81" fmla="*/ 1852567 h 2240205"/>
              <a:gd name="connsiteX82" fmla="*/ 4191732 w 12192000"/>
              <a:gd name="connsiteY82" fmla="*/ 1857328 h 2240205"/>
              <a:gd name="connsiteX83" fmla="*/ 4065532 w 12192000"/>
              <a:gd name="connsiteY83" fmla="*/ 1855477 h 2240205"/>
              <a:gd name="connsiteX84" fmla="*/ 4028460 w 12192000"/>
              <a:gd name="connsiteY84" fmla="*/ 1855137 h 2240205"/>
              <a:gd name="connsiteX85" fmla="*/ 4002267 w 12192000"/>
              <a:gd name="connsiteY85" fmla="*/ 1852352 h 2240205"/>
              <a:gd name="connsiteX86" fmla="*/ 3931396 w 12192000"/>
              <a:gd name="connsiteY86" fmla="*/ 1858915 h 2240205"/>
              <a:gd name="connsiteX87" fmla="*/ 3812162 w 12192000"/>
              <a:gd name="connsiteY87" fmla="*/ 1875501 h 2240205"/>
              <a:gd name="connsiteX88" fmla="*/ 3758105 w 12192000"/>
              <a:gd name="connsiteY88" fmla="*/ 1871856 h 2240205"/>
              <a:gd name="connsiteX89" fmla="*/ 3567259 w 12192000"/>
              <a:gd name="connsiteY89" fmla="*/ 1893482 h 2240205"/>
              <a:gd name="connsiteX90" fmla="*/ 3405770 w 12192000"/>
              <a:gd name="connsiteY90" fmla="*/ 1904591 h 2240205"/>
              <a:gd name="connsiteX91" fmla="*/ 3280097 w 12192000"/>
              <a:gd name="connsiteY91" fmla="*/ 1919610 h 2240205"/>
              <a:gd name="connsiteX92" fmla="*/ 3009910 w 12192000"/>
              <a:gd name="connsiteY92" fmla="*/ 1957866 h 2240205"/>
              <a:gd name="connsiteX93" fmla="*/ 2995934 w 12192000"/>
              <a:gd name="connsiteY93" fmla="*/ 1967085 h 2240205"/>
              <a:gd name="connsiteX94" fmla="*/ 2942858 w 12192000"/>
              <a:gd name="connsiteY94" fmla="*/ 1981367 h 2240205"/>
              <a:gd name="connsiteX95" fmla="*/ 2875436 w 12192000"/>
              <a:gd name="connsiteY95" fmla="*/ 1996977 h 2240205"/>
              <a:gd name="connsiteX96" fmla="*/ 2874892 w 12192000"/>
              <a:gd name="connsiteY96" fmla="*/ 1996085 h 2240205"/>
              <a:gd name="connsiteX97" fmla="*/ 2843662 w 12192000"/>
              <a:gd name="connsiteY97" fmla="*/ 1992498 h 2240205"/>
              <a:gd name="connsiteX98" fmla="*/ 2718916 w 12192000"/>
              <a:gd name="connsiteY98" fmla="*/ 1990867 h 2240205"/>
              <a:gd name="connsiteX99" fmla="*/ 2713522 w 12192000"/>
              <a:gd name="connsiteY99" fmla="*/ 1990173 h 2240205"/>
              <a:gd name="connsiteX100" fmla="*/ 2476147 w 12192000"/>
              <a:gd name="connsiteY100" fmla="*/ 1998305 h 2240205"/>
              <a:gd name="connsiteX101" fmla="*/ 2373568 w 12192000"/>
              <a:gd name="connsiteY101" fmla="*/ 2003219 h 2240205"/>
              <a:gd name="connsiteX102" fmla="*/ 2287219 w 12192000"/>
              <a:gd name="connsiteY102" fmla="*/ 1998750 h 2240205"/>
              <a:gd name="connsiteX103" fmla="*/ 2243069 w 12192000"/>
              <a:gd name="connsiteY103" fmla="*/ 2005321 h 2240205"/>
              <a:gd name="connsiteX104" fmla="*/ 2164831 w 12192000"/>
              <a:gd name="connsiteY104" fmla="*/ 2010143 h 2240205"/>
              <a:gd name="connsiteX105" fmla="*/ 2085228 w 12192000"/>
              <a:gd name="connsiteY105" fmla="*/ 2046431 h 2240205"/>
              <a:gd name="connsiteX106" fmla="*/ 2058061 w 12192000"/>
              <a:gd name="connsiteY106" fmla="*/ 2047942 h 2240205"/>
              <a:gd name="connsiteX107" fmla="*/ 2042244 w 12192000"/>
              <a:gd name="connsiteY107" fmla="*/ 2055560 h 2240205"/>
              <a:gd name="connsiteX108" fmla="*/ 1877728 w 12192000"/>
              <a:gd name="connsiteY108" fmla="*/ 2101004 h 2240205"/>
              <a:gd name="connsiteX109" fmla="*/ 1759056 w 12192000"/>
              <a:gd name="connsiteY109" fmla="*/ 2125608 h 2240205"/>
              <a:gd name="connsiteX110" fmla="*/ 1637948 w 12192000"/>
              <a:gd name="connsiteY110" fmla="*/ 2172597 h 2240205"/>
              <a:gd name="connsiteX111" fmla="*/ 1434549 w 12192000"/>
              <a:gd name="connsiteY111" fmla="*/ 2234522 h 2240205"/>
              <a:gd name="connsiteX112" fmla="*/ 1370962 w 12192000"/>
              <a:gd name="connsiteY112" fmla="*/ 2237474 h 2240205"/>
              <a:gd name="connsiteX113" fmla="*/ 1356367 w 12192000"/>
              <a:gd name="connsiteY113" fmla="*/ 2235089 h 2240205"/>
              <a:gd name="connsiteX114" fmla="*/ 1279765 w 12192000"/>
              <a:gd name="connsiteY114" fmla="*/ 2229639 h 2240205"/>
              <a:gd name="connsiteX115" fmla="*/ 1195347 w 12192000"/>
              <a:gd name="connsiteY115" fmla="*/ 2212354 h 2240205"/>
              <a:gd name="connsiteX116" fmla="*/ 970251 w 12192000"/>
              <a:gd name="connsiteY116" fmla="*/ 2221029 h 2240205"/>
              <a:gd name="connsiteX117" fmla="*/ 812914 w 12192000"/>
              <a:gd name="connsiteY117" fmla="*/ 2210095 h 2240205"/>
              <a:gd name="connsiteX118" fmla="*/ 776382 w 12192000"/>
              <a:gd name="connsiteY118" fmla="*/ 2204512 h 2240205"/>
              <a:gd name="connsiteX119" fmla="*/ 597225 w 12192000"/>
              <a:gd name="connsiteY119" fmla="*/ 2180999 h 2240205"/>
              <a:gd name="connsiteX120" fmla="*/ 520671 w 12192000"/>
              <a:gd name="connsiteY120" fmla="*/ 2180980 h 2240205"/>
              <a:gd name="connsiteX121" fmla="*/ 515024 w 12192000"/>
              <a:gd name="connsiteY121" fmla="*/ 2179258 h 2240205"/>
              <a:gd name="connsiteX122" fmla="*/ 413835 w 12192000"/>
              <a:gd name="connsiteY122" fmla="*/ 2156783 h 2240205"/>
              <a:gd name="connsiteX123" fmla="*/ 376513 w 12192000"/>
              <a:gd name="connsiteY123" fmla="*/ 2154014 h 2240205"/>
              <a:gd name="connsiteX124" fmla="*/ 273386 w 12192000"/>
              <a:gd name="connsiteY124" fmla="*/ 2142551 h 2240205"/>
              <a:gd name="connsiteX125" fmla="*/ 77641 w 12192000"/>
              <a:gd name="connsiteY125" fmla="*/ 2126835 h 2240205"/>
              <a:gd name="connsiteX126" fmla="*/ 37645 w 12192000"/>
              <a:gd name="connsiteY126" fmla="*/ 2115401 h 2240205"/>
              <a:gd name="connsiteX127" fmla="*/ 4572 w 12192000"/>
              <a:gd name="connsiteY127" fmla="*/ 2111091 h 2240205"/>
              <a:gd name="connsiteX128" fmla="*/ 0 w 12192000"/>
              <a:gd name="connsiteY128" fmla="*/ 2110468 h 2240205"/>
              <a:gd name="connsiteX129" fmla="*/ 0 w 12192000"/>
              <a:gd name="connsiteY129" fmla="*/ 0 h 2240205"/>
              <a:gd name="connsiteX0" fmla="*/ 0 w 12192000"/>
              <a:gd name="connsiteY0" fmla="*/ 0 h 2240205"/>
              <a:gd name="connsiteX1" fmla="*/ 12192000 w 12192000"/>
              <a:gd name="connsiteY1" fmla="*/ 0 h 2240205"/>
              <a:gd name="connsiteX2" fmla="*/ 12192000 w 12192000"/>
              <a:gd name="connsiteY2" fmla="*/ 751299 h 2240205"/>
              <a:gd name="connsiteX3" fmla="*/ 11890686 w 12192000"/>
              <a:gd name="connsiteY3" fmla="*/ 732766 h 2240205"/>
              <a:gd name="connsiteX4" fmla="*/ 11649954 w 12192000"/>
              <a:gd name="connsiteY4" fmla="*/ 749628 h 2240205"/>
              <a:gd name="connsiteX5" fmla="*/ 11560424 w 12192000"/>
              <a:gd name="connsiteY5" fmla="*/ 748017 h 2240205"/>
              <a:gd name="connsiteX6" fmla="*/ 11358455 w 12192000"/>
              <a:gd name="connsiteY6" fmla="*/ 747593 h 2240205"/>
              <a:gd name="connsiteX7" fmla="*/ 11165209 w 12192000"/>
              <a:gd name="connsiteY7" fmla="*/ 748852 h 2240205"/>
              <a:gd name="connsiteX8" fmla="*/ 11058755 w 12192000"/>
              <a:gd name="connsiteY8" fmla="*/ 749617 h 2240205"/>
              <a:gd name="connsiteX9" fmla="*/ 10803046 w 12192000"/>
              <a:gd name="connsiteY9" fmla="*/ 774328 h 2240205"/>
              <a:gd name="connsiteX10" fmla="*/ 10458762 w 12192000"/>
              <a:gd name="connsiteY10" fmla="*/ 755400 h 2240205"/>
              <a:gd name="connsiteX11" fmla="*/ 10211200 w 12192000"/>
              <a:gd name="connsiteY11" fmla="*/ 767513 h 2240205"/>
              <a:gd name="connsiteX12" fmla="*/ 10167995 w 12192000"/>
              <a:gd name="connsiteY12" fmla="*/ 760843 h 2240205"/>
              <a:gd name="connsiteX13" fmla="*/ 9997044 w 12192000"/>
              <a:gd name="connsiteY13" fmla="*/ 780129 h 2240205"/>
              <a:gd name="connsiteX14" fmla="*/ 9943887 w 12192000"/>
              <a:gd name="connsiteY14" fmla="*/ 804141 h 2240205"/>
              <a:gd name="connsiteX15" fmla="*/ 9918248 w 12192000"/>
              <a:gd name="connsiteY15" fmla="*/ 816628 h 2240205"/>
              <a:gd name="connsiteX16" fmla="*/ 9767091 w 12192000"/>
              <a:gd name="connsiteY16" fmla="*/ 870550 h 2240205"/>
              <a:gd name="connsiteX17" fmla="*/ 9683005 w 12192000"/>
              <a:gd name="connsiteY17" fmla="*/ 894128 h 2240205"/>
              <a:gd name="connsiteX18" fmla="*/ 9500499 w 12192000"/>
              <a:gd name="connsiteY18" fmla="*/ 954680 h 2240205"/>
              <a:gd name="connsiteX19" fmla="*/ 9410017 w 12192000"/>
              <a:gd name="connsiteY19" fmla="*/ 993931 h 2240205"/>
              <a:gd name="connsiteX20" fmla="*/ 9392919 w 12192000"/>
              <a:gd name="connsiteY20" fmla="*/ 994656 h 2240205"/>
              <a:gd name="connsiteX21" fmla="*/ 9268019 w 12192000"/>
              <a:gd name="connsiteY21" fmla="*/ 1007442 h 2240205"/>
              <a:gd name="connsiteX22" fmla="*/ 9188177 w 12192000"/>
              <a:gd name="connsiteY22" fmla="*/ 1035474 h 2240205"/>
              <a:gd name="connsiteX23" fmla="*/ 9155969 w 12192000"/>
              <a:gd name="connsiteY23" fmla="*/ 1046804 h 2240205"/>
              <a:gd name="connsiteX24" fmla="*/ 9133985 w 12192000"/>
              <a:gd name="connsiteY24" fmla="*/ 1046450 h 2240205"/>
              <a:gd name="connsiteX25" fmla="*/ 9003462 w 12192000"/>
              <a:gd name="connsiteY25" fmla="*/ 1042406 h 2240205"/>
              <a:gd name="connsiteX26" fmla="*/ 8968445 w 12192000"/>
              <a:gd name="connsiteY26" fmla="*/ 1052169 h 2240205"/>
              <a:gd name="connsiteX27" fmla="*/ 8886001 w 12192000"/>
              <a:gd name="connsiteY27" fmla="*/ 1067468 h 2240205"/>
              <a:gd name="connsiteX28" fmla="*/ 8838610 w 12192000"/>
              <a:gd name="connsiteY28" fmla="*/ 1075091 h 2240205"/>
              <a:gd name="connsiteX29" fmla="*/ 8665605 w 12192000"/>
              <a:gd name="connsiteY29" fmla="*/ 1110791 h 2240205"/>
              <a:gd name="connsiteX30" fmla="*/ 8584946 w 12192000"/>
              <a:gd name="connsiteY30" fmla="*/ 1135226 h 2240205"/>
              <a:gd name="connsiteX31" fmla="*/ 8419755 w 12192000"/>
              <a:gd name="connsiteY31" fmla="*/ 1216260 h 2240205"/>
              <a:gd name="connsiteX32" fmla="*/ 8411626 w 12192000"/>
              <a:gd name="connsiteY32" fmla="*/ 1214397 h 2240205"/>
              <a:gd name="connsiteX33" fmla="*/ 8363469 w 12192000"/>
              <a:gd name="connsiteY33" fmla="*/ 1246658 h 2240205"/>
              <a:gd name="connsiteX34" fmla="*/ 8275497 w 12192000"/>
              <a:gd name="connsiteY34" fmla="*/ 1264396 h 2240205"/>
              <a:gd name="connsiteX35" fmla="*/ 8074238 w 12192000"/>
              <a:gd name="connsiteY35" fmla="*/ 1301895 h 2240205"/>
              <a:gd name="connsiteX36" fmla="*/ 7902328 w 12192000"/>
              <a:gd name="connsiteY36" fmla="*/ 1345865 h 2240205"/>
              <a:gd name="connsiteX37" fmla="*/ 7840612 w 12192000"/>
              <a:gd name="connsiteY37" fmla="*/ 1369373 h 2240205"/>
              <a:gd name="connsiteX38" fmla="*/ 7786819 w 12192000"/>
              <a:gd name="connsiteY38" fmla="*/ 1378970 h 2240205"/>
              <a:gd name="connsiteX39" fmla="*/ 7548172 w 12192000"/>
              <a:gd name="connsiteY39" fmla="*/ 1417460 h 2240205"/>
              <a:gd name="connsiteX40" fmla="*/ 7483437 w 12192000"/>
              <a:gd name="connsiteY40" fmla="*/ 1478152 h 2240205"/>
              <a:gd name="connsiteX41" fmla="*/ 7377870 w 12192000"/>
              <a:gd name="connsiteY41" fmla="*/ 1523319 h 2240205"/>
              <a:gd name="connsiteX42" fmla="*/ 7230737 w 12192000"/>
              <a:gd name="connsiteY42" fmla="*/ 1562633 h 2240205"/>
              <a:gd name="connsiteX43" fmla="*/ 7224458 w 12192000"/>
              <a:gd name="connsiteY43" fmla="*/ 1573008 h 2240205"/>
              <a:gd name="connsiteX44" fmla="*/ 7183121 w 12192000"/>
              <a:gd name="connsiteY44" fmla="*/ 1595162 h 2240205"/>
              <a:gd name="connsiteX45" fmla="*/ 7164601 w 12192000"/>
              <a:gd name="connsiteY45" fmla="*/ 1606490 h 2240205"/>
              <a:gd name="connsiteX46" fmla="*/ 6900177 w 12192000"/>
              <a:gd name="connsiteY46" fmla="*/ 1636016 h 2240205"/>
              <a:gd name="connsiteX47" fmla="*/ 6795372 w 12192000"/>
              <a:gd name="connsiteY47" fmla="*/ 1644845 h 2240205"/>
              <a:gd name="connsiteX48" fmla="*/ 6692251 w 12192000"/>
              <a:gd name="connsiteY48" fmla="*/ 1656357 h 2240205"/>
              <a:gd name="connsiteX49" fmla="*/ 6655235 w 12192000"/>
              <a:gd name="connsiteY49" fmla="*/ 1661869 h 2240205"/>
              <a:gd name="connsiteX50" fmla="*/ 6554894 w 12192000"/>
              <a:gd name="connsiteY50" fmla="*/ 1664428 h 2240205"/>
              <a:gd name="connsiteX51" fmla="*/ 6516595 w 12192000"/>
              <a:gd name="connsiteY51" fmla="*/ 1667475 h 2240205"/>
              <a:gd name="connsiteX52" fmla="*/ 6508541 w 12192000"/>
              <a:gd name="connsiteY52" fmla="*/ 1668757 h 2240205"/>
              <a:gd name="connsiteX53" fmla="*/ 6471012 w 12192000"/>
              <a:gd name="connsiteY53" fmla="*/ 1678604 h 2240205"/>
              <a:gd name="connsiteX54" fmla="*/ 6364035 w 12192000"/>
              <a:gd name="connsiteY54" fmla="*/ 1667683 h 2240205"/>
              <a:gd name="connsiteX55" fmla="*/ 6243319 w 12192000"/>
              <a:gd name="connsiteY55" fmla="*/ 1695560 h 2240205"/>
              <a:gd name="connsiteX56" fmla="*/ 6098321 w 12192000"/>
              <a:gd name="connsiteY56" fmla="*/ 1721646 h 2240205"/>
              <a:gd name="connsiteX57" fmla="*/ 5880652 w 12192000"/>
              <a:gd name="connsiteY57" fmla="*/ 1779643 h 2240205"/>
              <a:gd name="connsiteX58" fmla="*/ 5785959 w 12192000"/>
              <a:gd name="connsiteY58" fmla="*/ 1775307 h 2240205"/>
              <a:gd name="connsiteX59" fmla="*/ 5643534 w 12192000"/>
              <a:gd name="connsiteY59" fmla="*/ 1802919 h 2240205"/>
              <a:gd name="connsiteX60" fmla="*/ 5518799 w 12192000"/>
              <a:gd name="connsiteY60" fmla="*/ 1818312 h 2240205"/>
              <a:gd name="connsiteX61" fmla="*/ 5505014 w 12192000"/>
              <a:gd name="connsiteY61" fmla="*/ 1819259 h 2240205"/>
              <a:gd name="connsiteX62" fmla="*/ 5453307 w 12192000"/>
              <a:gd name="connsiteY62" fmla="*/ 1815450 h 2240205"/>
              <a:gd name="connsiteX63" fmla="*/ 5221533 w 12192000"/>
              <a:gd name="connsiteY63" fmla="*/ 1846950 h 2240205"/>
              <a:gd name="connsiteX64" fmla="*/ 5149802 w 12192000"/>
              <a:gd name="connsiteY64" fmla="*/ 1844846 h 2240205"/>
              <a:gd name="connsiteX65" fmla="*/ 5114927 w 12192000"/>
              <a:gd name="connsiteY65" fmla="*/ 1847827 h 2240205"/>
              <a:gd name="connsiteX66" fmla="*/ 5108970 w 12192000"/>
              <a:gd name="connsiteY66" fmla="*/ 1847935 h 2240205"/>
              <a:gd name="connsiteX67" fmla="*/ 5067961 w 12192000"/>
              <a:gd name="connsiteY67" fmla="*/ 1845917 h 2240205"/>
              <a:gd name="connsiteX68" fmla="*/ 5007075 w 12192000"/>
              <a:gd name="connsiteY68" fmla="*/ 1838626 h 2240205"/>
              <a:gd name="connsiteX69" fmla="*/ 4944087 w 12192000"/>
              <a:gd name="connsiteY69" fmla="*/ 1823332 h 2240205"/>
              <a:gd name="connsiteX70" fmla="*/ 4907662 w 12192000"/>
              <a:gd name="connsiteY70" fmla="*/ 1816900 h 2240205"/>
              <a:gd name="connsiteX71" fmla="*/ 4882386 w 12192000"/>
              <a:gd name="connsiteY71" fmla="*/ 1809844 h 2240205"/>
              <a:gd name="connsiteX72" fmla="*/ 4811440 w 12192000"/>
              <a:gd name="connsiteY72" fmla="*/ 1804655 h 2240205"/>
              <a:gd name="connsiteX73" fmla="*/ 4691075 w 12192000"/>
              <a:gd name="connsiteY73" fmla="*/ 1801389 h 2240205"/>
              <a:gd name="connsiteX74" fmla="*/ 4640313 w 12192000"/>
              <a:gd name="connsiteY74" fmla="*/ 1784307 h 2240205"/>
              <a:gd name="connsiteX75" fmla="*/ 4536503 w 12192000"/>
              <a:gd name="connsiteY75" fmla="*/ 1785334 h 2240205"/>
              <a:gd name="connsiteX76" fmla="*/ 4513724 w 12192000"/>
              <a:gd name="connsiteY76" fmla="*/ 1791996 h 2240205"/>
              <a:gd name="connsiteX77" fmla="*/ 4459810 w 12192000"/>
              <a:gd name="connsiteY77" fmla="*/ 1797886 h 2240205"/>
              <a:gd name="connsiteX78" fmla="*/ 4379064 w 12192000"/>
              <a:gd name="connsiteY78" fmla="*/ 1817177 h 2240205"/>
              <a:gd name="connsiteX79" fmla="*/ 4290981 w 12192000"/>
              <a:gd name="connsiteY79" fmla="*/ 1839677 h 2240205"/>
              <a:gd name="connsiteX80" fmla="*/ 4238372 w 12192000"/>
              <a:gd name="connsiteY80" fmla="*/ 1851480 h 2240205"/>
              <a:gd name="connsiteX81" fmla="*/ 4232517 w 12192000"/>
              <a:gd name="connsiteY81" fmla="*/ 1852567 h 2240205"/>
              <a:gd name="connsiteX82" fmla="*/ 4191732 w 12192000"/>
              <a:gd name="connsiteY82" fmla="*/ 1857328 h 2240205"/>
              <a:gd name="connsiteX83" fmla="*/ 4065532 w 12192000"/>
              <a:gd name="connsiteY83" fmla="*/ 1855477 h 2240205"/>
              <a:gd name="connsiteX84" fmla="*/ 4028460 w 12192000"/>
              <a:gd name="connsiteY84" fmla="*/ 1855137 h 2240205"/>
              <a:gd name="connsiteX85" fmla="*/ 4002267 w 12192000"/>
              <a:gd name="connsiteY85" fmla="*/ 1852352 h 2240205"/>
              <a:gd name="connsiteX86" fmla="*/ 3931396 w 12192000"/>
              <a:gd name="connsiteY86" fmla="*/ 1858915 h 2240205"/>
              <a:gd name="connsiteX87" fmla="*/ 3812162 w 12192000"/>
              <a:gd name="connsiteY87" fmla="*/ 1875501 h 2240205"/>
              <a:gd name="connsiteX88" fmla="*/ 3758105 w 12192000"/>
              <a:gd name="connsiteY88" fmla="*/ 1871856 h 2240205"/>
              <a:gd name="connsiteX89" fmla="*/ 3567259 w 12192000"/>
              <a:gd name="connsiteY89" fmla="*/ 1893482 h 2240205"/>
              <a:gd name="connsiteX90" fmla="*/ 3405770 w 12192000"/>
              <a:gd name="connsiteY90" fmla="*/ 1904591 h 2240205"/>
              <a:gd name="connsiteX91" fmla="*/ 3280097 w 12192000"/>
              <a:gd name="connsiteY91" fmla="*/ 1919610 h 2240205"/>
              <a:gd name="connsiteX92" fmla="*/ 3009910 w 12192000"/>
              <a:gd name="connsiteY92" fmla="*/ 1957866 h 2240205"/>
              <a:gd name="connsiteX93" fmla="*/ 2995934 w 12192000"/>
              <a:gd name="connsiteY93" fmla="*/ 1967085 h 2240205"/>
              <a:gd name="connsiteX94" fmla="*/ 2942858 w 12192000"/>
              <a:gd name="connsiteY94" fmla="*/ 1981367 h 2240205"/>
              <a:gd name="connsiteX95" fmla="*/ 2875436 w 12192000"/>
              <a:gd name="connsiteY95" fmla="*/ 1996977 h 2240205"/>
              <a:gd name="connsiteX96" fmla="*/ 2874892 w 12192000"/>
              <a:gd name="connsiteY96" fmla="*/ 1996085 h 2240205"/>
              <a:gd name="connsiteX97" fmla="*/ 2843662 w 12192000"/>
              <a:gd name="connsiteY97" fmla="*/ 1992498 h 2240205"/>
              <a:gd name="connsiteX98" fmla="*/ 2718916 w 12192000"/>
              <a:gd name="connsiteY98" fmla="*/ 1990867 h 2240205"/>
              <a:gd name="connsiteX99" fmla="*/ 2713522 w 12192000"/>
              <a:gd name="connsiteY99" fmla="*/ 1990173 h 2240205"/>
              <a:gd name="connsiteX100" fmla="*/ 2476147 w 12192000"/>
              <a:gd name="connsiteY100" fmla="*/ 1998305 h 2240205"/>
              <a:gd name="connsiteX101" fmla="*/ 2373568 w 12192000"/>
              <a:gd name="connsiteY101" fmla="*/ 2003219 h 2240205"/>
              <a:gd name="connsiteX102" fmla="*/ 2287219 w 12192000"/>
              <a:gd name="connsiteY102" fmla="*/ 1998750 h 2240205"/>
              <a:gd name="connsiteX103" fmla="*/ 2243069 w 12192000"/>
              <a:gd name="connsiteY103" fmla="*/ 2005321 h 2240205"/>
              <a:gd name="connsiteX104" fmla="*/ 2164831 w 12192000"/>
              <a:gd name="connsiteY104" fmla="*/ 2010143 h 2240205"/>
              <a:gd name="connsiteX105" fmla="*/ 2085228 w 12192000"/>
              <a:gd name="connsiteY105" fmla="*/ 2046431 h 2240205"/>
              <a:gd name="connsiteX106" fmla="*/ 2058061 w 12192000"/>
              <a:gd name="connsiteY106" fmla="*/ 2047942 h 2240205"/>
              <a:gd name="connsiteX107" fmla="*/ 2042244 w 12192000"/>
              <a:gd name="connsiteY107" fmla="*/ 2055560 h 2240205"/>
              <a:gd name="connsiteX108" fmla="*/ 1877728 w 12192000"/>
              <a:gd name="connsiteY108" fmla="*/ 2101004 h 2240205"/>
              <a:gd name="connsiteX109" fmla="*/ 1759056 w 12192000"/>
              <a:gd name="connsiteY109" fmla="*/ 2125608 h 2240205"/>
              <a:gd name="connsiteX110" fmla="*/ 1637948 w 12192000"/>
              <a:gd name="connsiteY110" fmla="*/ 2172597 h 2240205"/>
              <a:gd name="connsiteX111" fmla="*/ 1434549 w 12192000"/>
              <a:gd name="connsiteY111" fmla="*/ 2234522 h 2240205"/>
              <a:gd name="connsiteX112" fmla="*/ 1370962 w 12192000"/>
              <a:gd name="connsiteY112" fmla="*/ 2237474 h 2240205"/>
              <a:gd name="connsiteX113" fmla="*/ 1356367 w 12192000"/>
              <a:gd name="connsiteY113" fmla="*/ 2235089 h 2240205"/>
              <a:gd name="connsiteX114" fmla="*/ 1279765 w 12192000"/>
              <a:gd name="connsiteY114" fmla="*/ 2229639 h 2240205"/>
              <a:gd name="connsiteX115" fmla="*/ 1195347 w 12192000"/>
              <a:gd name="connsiteY115" fmla="*/ 2212354 h 2240205"/>
              <a:gd name="connsiteX116" fmla="*/ 970251 w 12192000"/>
              <a:gd name="connsiteY116" fmla="*/ 2221029 h 2240205"/>
              <a:gd name="connsiteX117" fmla="*/ 812914 w 12192000"/>
              <a:gd name="connsiteY117" fmla="*/ 2210095 h 2240205"/>
              <a:gd name="connsiteX118" fmla="*/ 776382 w 12192000"/>
              <a:gd name="connsiteY118" fmla="*/ 2204512 h 2240205"/>
              <a:gd name="connsiteX119" fmla="*/ 597225 w 12192000"/>
              <a:gd name="connsiteY119" fmla="*/ 2180999 h 2240205"/>
              <a:gd name="connsiteX120" fmla="*/ 520671 w 12192000"/>
              <a:gd name="connsiteY120" fmla="*/ 2180980 h 2240205"/>
              <a:gd name="connsiteX121" fmla="*/ 515024 w 12192000"/>
              <a:gd name="connsiteY121" fmla="*/ 2179258 h 2240205"/>
              <a:gd name="connsiteX122" fmla="*/ 413835 w 12192000"/>
              <a:gd name="connsiteY122" fmla="*/ 2156783 h 2240205"/>
              <a:gd name="connsiteX123" fmla="*/ 376513 w 12192000"/>
              <a:gd name="connsiteY123" fmla="*/ 2154014 h 2240205"/>
              <a:gd name="connsiteX124" fmla="*/ 273386 w 12192000"/>
              <a:gd name="connsiteY124" fmla="*/ 2142551 h 2240205"/>
              <a:gd name="connsiteX125" fmla="*/ 77641 w 12192000"/>
              <a:gd name="connsiteY125" fmla="*/ 2126835 h 2240205"/>
              <a:gd name="connsiteX126" fmla="*/ 37645 w 12192000"/>
              <a:gd name="connsiteY126" fmla="*/ 2115401 h 2240205"/>
              <a:gd name="connsiteX127" fmla="*/ 4572 w 12192000"/>
              <a:gd name="connsiteY127" fmla="*/ 2111091 h 2240205"/>
              <a:gd name="connsiteX128" fmla="*/ 0 w 12192000"/>
              <a:gd name="connsiteY128" fmla="*/ 2110468 h 2240205"/>
              <a:gd name="connsiteX129" fmla="*/ 0 w 12192000"/>
              <a:gd name="connsiteY129" fmla="*/ 0 h 2240205"/>
              <a:gd name="connsiteX0" fmla="*/ 0 w 12192000"/>
              <a:gd name="connsiteY0" fmla="*/ 0 h 2240205"/>
              <a:gd name="connsiteX1" fmla="*/ 12192000 w 12192000"/>
              <a:gd name="connsiteY1" fmla="*/ 0 h 2240205"/>
              <a:gd name="connsiteX2" fmla="*/ 12192000 w 12192000"/>
              <a:gd name="connsiteY2" fmla="*/ 751299 h 2240205"/>
              <a:gd name="connsiteX3" fmla="*/ 11890686 w 12192000"/>
              <a:gd name="connsiteY3" fmla="*/ 732766 h 2240205"/>
              <a:gd name="connsiteX4" fmla="*/ 11649954 w 12192000"/>
              <a:gd name="connsiteY4" fmla="*/ 749628 h 2240205"/>
              <a:gd name="connsiteX5" fmla="*/ 11560424 w 12192000"/>
              <a:gd name="connsiteY5" fmla="*/ 748017 h 2240205"/>
              <a:gd name="connsiteX6" fmla="*/ 11358455 w 12192000"/>
              <a:gd name="connsiteY6" fmla="*/ 747593 h 2240205"/>
              <a:gd name="connsiteX7" fmla="*/ 11165209 w 12192000"/>
              <a:gd name="connsiteY7" fmla="*/ 748852 h 2240205"/>
              <a:gd name="connsiteX8" fmla="*/ 11058755 w 12192000"/>
              <a:gd name="connsiteY8" fmla="*/ 749617 h 2240205"/>
              <a:gd name="connsiteX9" fmla="*/ 10803046 w 12192000"/>
              <a:gd name="connsiteY9" fmla="*/ 774328 h 2240205"/>
              <a:gd name="connsiteX10" fmla="*/ 10458762 w 12192000"/>
              <a:gd name="connsiteY10" fmla="*/ 755400 h 2240205"/>
              <a:gd name="connsiteX11" fmla="*/ 10211200 w 12192000"/>
              <a:gd name="connsiteY11" fmla="*/ 767513 h 2240205"/>
              <a:gd name="connsiteX12" fmla="*/ 10167995 w 12192000"/>
              <a:gd name="connsiteY12" fmla="*/ 760843 h 2240205"/>
              <a:gd name="connsiteX13" fmla="*/ 9997044 w 12192000"/>
              <a:gd name="connsiteY13" fmla="*/ 780129 h 2240205"/>
              <a:gd name="connsiteX14" fmla="*/ 9943887 w 12192000"/>
              <a:gd name="connsiteY14" fmla="*/ 804141 h 2240205"/>
              <a:gd name="connsiteX15" fmla="*/ 9918248 w 12192000"/>
              <a:gd name="connsiteY15" fmla="*/ 816628 h 2240205"/>
              <a:gd name="connsiteX16" fmla="*/ 9767091 w 12192000"/>
              <a:gd name="connsiteY16" fmla="*/ 870550 h 2240205"/>
              <a:gd name="connsiteX17" fmla="*/ 9683005 w 12192000"/>
              <a:gd name="connsiteY17" fmla="*/ 894128 h 2240205"/>
              <a:gd name="connsiteX18" fmla="*/ 9500499 w 12192000"/>
              <a:gd name="connsiteY18" fmla="*/ 954680 h 2240205"/>
              <a:gd name="connsiteX19" fmla="*/ 9410017 w 12192000"/>
              <a:gd name="connsiteY19" fmla="*/ 993931 h 2240205"/>
              <a:gd name="connsiteX20" fmla="*/ 9392919 w 12192000"/>
              <a:gd name="connsiteY20" fmla="*/ 994656 h 2240205"/>
              <a:gd name="connsiteX21" fmla="*/ 9268019 w 12192000"/>
              <a:gd name="connsiteY21" fmla="*/ 1007442 h 2240205"/>
              <a:gd name="connsiteX22" fmla="*/ 9188177 w 12192000"/>
              <a:gd name="connsiteY22" fmla="*/ 1035474 h 2240205"/>
              <a:gd name="connsiteX23" fmla="*/ 9155969 w 12192000"/>
              <a:gd name="connsiteY23" fmla="*/ 1046804 h 2240205"/>
              <a:gd name="connsiteX24" fmla="*/ 9133985 w 12192000"/>
              <a:gd name="connsiteY24" fmla="*/ 1046450 h 2240205"/>
              <a:gd name="connsiteX25" fmla="*/ 9003462 w 12192000"/>
              <a:gd name="connsiteY25" fmla="*/ 1042406 h 2240205"/>
              <a:gd name="connsiteX26" fmla="*/ 8968445 w 12192000"/>
              <a:gd name="connsiteY26" fmla="*/ 1052169 h 2240205"/>
              <a:gd name="connsiteX27" fmla="*/ 8886001 w 12192000"/>
              <a:gd name="connsiteY27" fmla="*/ 1067468 h 2240205"/>
              <a:gd name="connsiteX28" fmla="*/ 8838610 w 12192000"/>
              <a:gd name="connsiteY28" fmla="*/ 1075091 h 2240205"/>
              <a:gd name="connsiteX29" fmla="*/ 8665605 w 12192000"/>
              <a:gd name="connsiteY29" fmla="*/ 1110791 h 2240205"/>
              <a:gd name="connsiteX30" fmla="*/ 8419755 w 12192000"/>
              <a:gd name="connsiteY30" fmla="*/ 1216260 h 2240205"/>
              <a:gd name="connsiteX31" fmla="*/ 8411626 w 12192000"/>
              <a:gd name="connsiteY31" fmla="*/ 1214397 h 2240205"/>
              <a:gd name="connsiteX32" fmla="*/ 8363469 w 12192000"/>
              <a:gd name="connsiteY32" fmla="*/ 1246658 h 2240205"/>
              <a:gd name="connsiteX33" fmla="*/ 8275497 w 12192000"/>
              <a:gd name="connsiteY33" fmla="*/ 1264396 h 2240205"/>
              <a:gd name="connsiteX34" fmla="*/ 8074238 w 12192000"/>
              <a:gd name="connsiteY34" fmla="*/ 1301895 h 2240205"/>
              <a:gd name="connsiteX35" fmla="*/ 7902328 w 12192000"/>
              <a:gd name="connsiteY35" fmla="*/ 1345865 h 2240205"/>
              <a:gd name="connsiteX36" fmla="*/ 7840612 w 12192000"/>
              <a:gd name="connsiteY36" fmla="*/ 1369373 h 2240205"/>
              <a:gd name="connsiteX37" fmla="*/ 7786819 w 12192000"/>
              <a:gd name="connsiteY37" fmla="*/ 1378970 h 2240205"/>
              <a:gd name="connsiteX38" fmla="*/ 7548172 w 12192000"/>
              <a:gd name="connsiteY38" fmla="*/ 1417460 h 2240205"/>
              <a:gd name="connsiteX39" fmla="*/ 7483437 w 12192000"/>
              <a:gd name="connsiteY39" fmla="*/ 1478152 h 2240205"/>
              <a:gd name="connsiteX40" fmla="*/ 7377870 w 12192000"/>
              <a:gd name="connsiteY40" fmla="*/ 1523319 h 2240205"/>
              <a:gd name="connsiteX41" fmla="*/ 7230737 w 12192000"/>
              <a:gd name="connsiteY41" fmla="*/ 1562633 h 2240205"/>
              <a:gd name="connsiteX42" fmla="*/ 7224458 w 12192000"/>
              <a:gd name="connsiteY42" fmla="*/ 1573008 h 2240205"/>
              <a:gd name="connsiteX43" fmla="*/ 7183121 w 12192000"/>
              <a:gd name="connsiteY43" fmla="*/ 1595162 h 2240205"/>
              <a:gd name="connsiteX44" fmla="*/ 7164601 w 12192000"/>
              <a:gd name="connsiteY44" fmla="*/ 1606490 h 2240205"/>
              <a:gd name="connsiteX45" fmla="*/ 6900177 w 12192000"/>
              <a:gd name="connsiteY45" fmla="*/ 1636016 h 2240205"/>
              <a:gd name="connsiteX46" fmla="*/ 6795372 w 12192000"/>
              <a:gd name="connsiteY46" fmla="*/ 1644845 h 2240205"/>
              <a:gd name="connsiteX47" fmla="*/ 6692251 w 12192000"/>
              <a:gd name="connsiteY47" fmla="*/ 1656357 h 2240205"/>
              <a:gd name="connsiteX48" fmla="*/ 6655235 w 12192000"/>
              <a:gd name="connsiteY48" fmla="*/ 1661869 h 2240205"/>
              <a:gd name="connsiteX49" fmla="*/ 6554894 w 12192000"/>
              <a:gd name="connsiteY49" fmla="*/ 1664428 h 2240205"/>
              <a:gd name="connsiteX50" fmla="*/ 6516595 w 12192000"/>
              <a:gd name="connsiteY50" fmla="*/ 1667475 h 2240205"/>
              <a:gd name="connsiteX51" fmla="*/ 6508541 w 12192000"/>
              <a:gd name="connsiteY51" fmla="*/ 1668757 h 2240205"/>
              <a:gd name="connsiteX52" fmla="*/ 6471012 w 12192000"/>
              <a:gd name="connsiteY52" fmla="*/ 1678604 h 2240205"/>
              <a:gd name="connsiteX53" fmla="*/ 6364035 w 12192000"/>
              <a:gd name="connsiteY53" fmla="*/ 1667683 h 2240205"/>
              <a:gd name="connsiteX54" fmla="*/ 6243319 w 12192000"/>
              <a:gd name="connsiteY54" fmla="*/ 1695560 h 2240205"/>
              <a:gd name="connsiteX55" fmla="*/ 6098321 w 12192000"/>
              <a:gd name="connsiteY55" fmla="*/ 1721646 h 2240205"/>
              <a:gd name="connsiteX56" fmla="*/ 5880652 w 12192000"/>
              <a:gd name="connsiteY56" fmla="*/ 1779643 h 2240205"/>
              <a:gd name="connsiteX57" fmla="*/ 5785959 w 12192000"/>
              <a:gd name="connsiteY57" fmla="*/ 1775307 h 2240205"/>
              <a:gd name="connsiteX58" fmla="*/ 5643534 w 12192000"/>
              <a:gd name="connsiteY58" fmla="*/ 1802919 h 2240205"/>
              <a:gd name="connsiteX59" fmla="*/ 5518799 w 12192000"/>
              <a:gd name="connsiteY59" fmla="*/ 1818312 h 2240205"/>
              <a:gd name="connsiteX60" fmla="*/ 5505014 w 12192000"/>
              <a:gd name="connsiteY60" fmla="*/ 1819259 h 2240205"/>
              <a:gd name="connsiteX61" fmla="*/ 5453307 w 12192000"/>
              <a:gd name="connsiteY61" fmla="*/ 1815450 h 2240205"/>
              <a:gd name="connsiteX62" fmla="*/ 5221533 w 12192000"/>
              <a:gd name="connsiteY62" fmla="*/ 1846950 h 2240205"/>
              <a:gd name="connsiteX63" fmla="*/ 5149802 w 12192000"/>
              <a:gd name="connsiteY63" fmla="*/ 1844846 h 2240205"/>
              <a:gd name="connsiteX64" fmla="*/ 5114927 w 12192000"/>
              <a:gd name="connsiteY64" fmla="*/ 1847827 h 2240205"/>
              <a:gd name="connsiteX65" fmla="*/ 5108970 w 12192000"/>
              <a:gd name="connsiteY65" fmla="*/ 1847935 h 2240205"/>
              <a:gd name="connsiteX66" fmla="*/ 5067961 w 12192000"/>
              <a:gd name="connsiteY66" fmla="*/ 1845917 h 2240205"/>
              <a:gd name="connsiteX67" fmla="*/ 5007075 w 12192000"/>
              <a:gd name="connsiteY67" fmla="*/ 1838626 h 2240205"/>
              <a:gd name="connsiteX68" fmla="*/ 4944087 w 12192000"/>
              <a:gd name="connsiteY68" fmla="*/ 1823332 h 2240205"/>
              <a:gd name="connsiteX69" fmla="*/ 4907662 w 12192000"/>
              <a:gd name="connsiteY69" fmla="*/ 1816900 h 2240205"/>
              <a:gd name="connsiteX70" fmla="*/ 4882386 w 12192000"/>
              <a:gd name="connsiteY70" fmla="*/ 1809844 h 2240205"/>
              <a:gd name="connsiteX71" fmla="*/ 4811440 w 12192000"/>
              <a:gd name="connsiteY71" fmla="*/ 1804655 h 2240205"/>
              <a:gd name="connsiteX72" fmla="*/ 4691075 w 12192000"/>
              <a:gd name="connsiteY72" fmla="*/ 1801389 h 2240205"/>
              <a:gd name="connsiteX73" fmla="*/ 4640313 w 12192000"/>
              <a:gd name="connsiteY73" fmla="*/ 1784307 h 2240205"/>
              <a:gd name="connsiteX74" fmla="*/ 4536503 w 12192000"/>
              <a:gd name="connsiteY74" fmla="*/ 1785334 h 2240205"/>
              <a:gd name="connsiteX75" fmla="*/ 4513724 w 12192000"/>
              <a:gd name="connsiteY75" fmla="*/ 1791996 h 2240205"/>
              <a:gd name="connsiteX76" fmla="*/ 4459810 w 12192000"/>
              <a:gd name="connsiteY76" fmla="*/ 1797886 h 2240205"/>
              <a:gd name="connsiteX77" fmla="*/ 4379064 w 12192000"/>
              <a:gd name="connsiteY77" fmla="*/ 1817177 h 2240205"/>
              <a:gd name="connsiteX78" fmla="*/ 4290981 w 12192000"/>
              <a:gd name="connsiteY78" fmla="*/ 1839677 h 2240205"/>
              <a:gd name="connsiteX79" fmla="*/ 4238372 w 12192000"/>
              <a:gd name="connsiteY79" fmla="*/ 1851480 h 2240205"/>
              <a:gd name="connsiteX80" fmla="*/ 4232517 w 12192000"/>
              <a:gd name="connsiteY80" fmla="*/ 1852567 h 2240205"/>
              <a:gd name="connsiteX81" fmla="*/ 4191732 w 12192000"/>
              <a:gd name="connsiteY81" fmla="*/ 1857328 h 2240205"/>
              <a:gd name="connsiteX82" fmla="*/ 4065532 w 12192000"/>
              <a:gd name="connsiteY82" fmla="*/ 1855477 h 2240205"/>
              <a:gd name="connsiteX83" fmla="*/ 4028460 w 12192000"/>
              <a:gd name="connsiteY83" fmla="*/ 1855137 h 2240205"/>
              <a:gd name="connsiteX84" fmla="*/ 4002267 w 12192000"/>
              <a:gd name="connsiteY84" fmla="*/ 1852352 h 2240205"/>
              <a:gd name="connsiteX85" fmla="*/ 3931396 w 12192000"/>
              <a:gd name="connsiteY85" fmla="*/ 1858915 h 2240205"/>
              <a:gd name="connsiteX86" fmla="*/ 3812162 w 12192000"/>
              <a:gd name="connsiteY86" fmla="*/ 1875501 h 2240205"/>
              <a:gd name="connsiteX87" fmla="*/ 3758105 w 12192000"/>
              <a:gd name="connsiteY87" fmla="*/ 1871856 h 2240205"/>
              <a:gd name="connsiteX88" fmla="*/ 3567259 w 12192000"/>
              <a:gd name="connsiteY88" fmla="*/ 1893482 h 2240205"/>
              <a:gd name="connsiteX89" fmla="*/ 3405770 w 12192000"/>
              <a:gd name="connsiteY89" fmla="*/ 1904591 h 2240205"/>
              <a:gd name="connsiteX90" fmla="*/ 3280097 w 12192000"/>
              <a:gd name="connsiteY90" fmla="*/ 1919610 h 2240205"/>
              <a:gd name="connsiteX91" fmla="*/ 3009910 w 12192000"/>
              <a:gd name="connsiteY91" fmla="*/ 1957866 h 2240205"/>
              <a:gd name="connsiteX92" fmla="*/ 2995934 w 12192000"/>
              <a:gd name="connsiteY92" fmla="*/ 1967085 h 2240205"/>
              <a:gd name="connsiteX93" fmla="*/ 2942858 w 12192000"/>
              <a:gd name="connsiteY93" fmla="*/ 1981367 h 2240205"/>
              <a:gd name="connsiteX94" fmla="*/ 2875436 w 12192000"/>
              <a:gd name="connsiteY94" fmla="*/ 1996977 h 2240205"/>
              <a:gd name="connsiteX95" fmla="*/ 2874892 w 12192000"/>
              <a:gd name="connsiteY95" fmla="*/ 1996085 h 2240205"/>
              <a:gd name="connsiteX96" fmla="*/ 2843662 w 12192000"/>
              <a:gd name="connsiteY96" fmla="*/ 1992498 h 2240205"/>
              <a:gd name="connsiteX97" fmla="*/ 2718916 w 12192000"/>
              <a:gd name="connsiteY97" fmla="*/ 1990867 h 2240205"/>
              <a:gd name="connsiteX98" fmla="*/ 2713522 w 12192000"/>
              <a:gd name="connsiteY98" fmla="*/ 1990173 h 2240205"/>
              <a:gd name="connsiteX99" fmla="*/ 2476147 w 12192000"/>
              <a:gd name="connsiteY99" fmla="*/ 1998305 h 2240205"/>
              <a:gd name="connsiteX100" fmla="*/ 2373568 w 12192000"/>
              <a:gd name="connsiteY100" fmla="*/ 2003219 h 2240205"/>
              <a:gd name="connsiteX101" fmla="*/ 2287219 w 12192000"/>
              <a:gd name="connsiteY101" fmla="*/ 1998750 h 2240205"/>
              <a:gd name="connsiteX102" fmla="*/ 2243069 w 12192000"/>
              <a:gd name="connsiteY102" fmla="*/ 2005321 h 2240205"/>
              <a:gd name="connsiteX103" fmla="*/ 2164831 w 12192000"/>
              <a:gd name="connsiteY103" fmla="*/ 2010143 h 2240205"/>
              <a:gd name="connsiteX104" fmla="*/ 2085228 w 12192000"/>
              <a:gd name="connsiteY104" fmla="*/ 2046431 h 2240205"/>
              <a:gd name="connsiteX105" fmla="*/ 2058061 w 12192000"/>
              <a:gd name="connsiteY105" fmla="*/ 2047942 h 2240205"/>
              <a:gd name="connsiteX106" fmla="*/ 2042244 w 12192000"/>
              <a:gd name="connsiteY106" fmla="*/ 2055560 h 2240205"/>
              <a:gd name="connsiteX107" fmla="*/ 1877728 w 12192000"/>
              <a:gd name="connsiteY107" fmla="*/ 2101004 h 2240205"/>
              <a:gd name="connsiteX108" fmla="*/ 1759056 w 12192000"/>
              <a:gd name="connsiteY108" fmla="*/ 2125608 h 2240205"/>
              <a:gd name="connsiteX109" fmla="*/ 1637948 w 12192000"/>
              <a:gd name="connsiteY109" fmla="*/ 2172597 h 2240205"/>
              <a:gd name="connsiteX110" fmla="*/ 1434549 w 12192000"/>
              <a:gd name="connsiteY110" fmla="*/ 2234522 h 2240205"/>
              <a:gd name="connsiteX111" fmla="*/ 1370962 w 12192000"/>
              <a:gd name="connsiteY111" fmla="*/ 2237474 h 2240205"/>
              <a:gd name="connsiteX112" fmla="*/ 1356367 w 12192000"/>
              <a:gd name="connsiteY112" fmla="*/ 2235089 h 2240205"/>
              <a:gd name="connsiteX113" fmla="*/ 1279765 w 12192000"/>
              <a:gd name="connsiteY113" fmla="*/ 2229639 h 2240205"/>
              <a:gd name="connsiteX114" fmla="*/ 1195347 w 12192000"/>
              <a:gd name="connsiteY114" fmla="*/ 2212354 h 2240205"/>
              <a:gd name="connsiteX115" fmla="*/ 970251 w 12192000"/>
              <a:gd name="connsiteY115" fmla="*/ 2221029 h 2240205"/>
              <a:gd name="connsiteX116" fmla="*/ 812914 w 12192000"/>
              <a:gd name="connsiteY116" fmla="*/ 2210095 h 2240205"/>
              <a:gd name="connsiteX117" fmla="*/ 776382 w 12192000"/>
              <a:gd name="connsiteY117" fmla="*/ 2204512 h 2240205"/>
              <a:gd name="connsiteX118" fmla="*/ 597225 w 12192000"/>
              <a:gd name="connsiteY118" fmla="*/ 2180999 h 2240205"/>
              <a:gd name="connsiteX119" fmla="*/ 520671 w 12192000"/>
              <a:gd name="connsiteY119" fmla="*/ 2180980 h 2240205"/>
              <a:gd name="connsiteX120" fmla="*/ 515024 w 12192000"/>
              <a:gd name="connsiteY120" fmla="*/ 2179258 h 2240205"/>
              <a:gd name="connsiteX121" fmla="*/ 413835 w 12192000"/>
              <a:gd name="connsiteY121" fmla="*/ 2156783 h 2240205"/>
              <a:gd name="connsiteX122" fmla="*/ 376513 w 12192000"/>
              <a:gd name="connsiteY122" fmla="*/ 2154014 h 2240205"/>
              <a:gd name="connsiteX123" fmla="*/ 273386 w 12192000"/>
              <a:gd name="connsiteY123" fmla="*/ 2142551 h 2240205"/>
              <a:gd name="connsiteX124" fmla="*/ 77641 w 12192000"/>
              <a:gd name="connsiteY124" fmla="*/ 2126835 h 2240205"/>
              <a:gd name="connsiteX125" fmla="*/ 37645 w 12192000"/>
              <a:gd name="connsiteY125" fmla="*/ 2115401 h 2240205"/>
              <a:gd name="connsiteX126" fmla="*/ 4572 w 12192000"/>
              <a:gd name="connsiteY126" fmla="*/ 2111091 h 2240205"/>
              <a:gd name="connsiteX127" fmla="*/ 0 w 12192000"/>
              <a:gd name="connsiteY127" fmla="*/ 2110468 h 2240205"/>
              <a:gd name="connsiteX128" fmla="*/ 0 w 12192000"/>
              <a:gd name="connsiteY128" fmla="*/ 0 h 2240205"/>
              <a:gd name="connsiteX0" fmla="*/ 0 w 12192000"/>
              <a:gd name="connsiteY0" fmla="*/ 0 h 2240205"/>
              <a:gd name="connsiteX1" fmla="*/ 12192000 w 12192000"/>
              <a:gd name="connsiteY1" fmla="*/ 0 h 2240205"/>
              <a:gd name="connsiteX2" fmla="*/ 12192000 w 12192000"/>
              <a:gd name="connsiteY2" fmla="*/ 751299 h 2240205"/>
              <a:gd name="connsiteX3" fmla="*/ 11890686 w 12192000"/>
              <a:gd name="connsiteY3" fmla="*/ 732766 h 2240205"/>
              <a:gd name="connsiteX4" fmla="*/ 11649954 w 12192000"/>
              <a:gd name="connsiteY4" fmla="*/ 749628 h 2240205"/>
              <a:gd name="connsiteX5" fmla="*/ 11560424 w 12192000"/>
              <a:gd name="connsiteY5" fmla="*/ 748017 h 2240205"/>
              <a:gd name="connsiteX6" fmla="*/ 11358455 w 12192000"/>
              <a:gd name="connsiteY6" fmla="*/ 747593 h 2240205"/>
              <a:gd name="connsiteX7" fmla="*/ 11165209 w 12192000"/>
              <a:gd name="connsiteY7" fmla="*/ 748852 h 2240205"/>
              <a:gd name="connsiteX8" fmla="*/ 11058755 w 12192000"/>
              <a:gd name="connsiteY8" fmla="*/ 749617 h 2240205"/>
              <a:gd name="connsiteX9" fmla="*/ 10803046 w 12192000"/>
              <a:gd name="connsiteY9" fmla="*/ 774328 h 2240205"/>
              <a:gd name="connsiteX10" fmla="*/ 10458762 w 12192000"/>
              <a:gd name="connsiteY10" fmla="*/ 755400 h 2240205"/>
              <a:gd name="connsiteX11" fmla="*/ 10211200 w 12192000"/>
              <a:gd name="connsiteY11" fmla="*/ 767513 h 2240205"/>
              <a:gd name="connsiteX12" fmla="*/ 10167995 w 12192000"/>
              <a:gd name="connsiteY12" fmla="*/ 760843 h 2240205"/>
              <a:gd name="connsiteX13" fmla="*/ 9997044 w 12192000"/>
              <a:gd name="connsiteY13" fmla="*/ 780129 h 2240205"/>
              <a:gd name="connsiteX14" fmla="*/ 9943887 w 12192000"/>
              <a:gd name="connsiteY14" fmla="*/ 804141 h 2240205"/>
              <a:gd name="connsiteX15" fmla="*/ 9918248 w 12192000"/>
              <a:gd name="connsiteY15" fmla="*/ 816628 h 2240205"/>
              <a:gd name="connsiteX16" fmla="*/ 9767091 w 12192000"/>
              <a:gd name="connsiteY16" fmla="*/ 870550 h 2240205"/>
              <a:gd name="connsiteX17" fmla="*/ 9683005 w 12192000"/>
              <a:gd name="connsiteY17" fmla="*/ 894128 h 2240205"/>
              <a:gd name="connsiteX18" fmla="*/ 9500499 w 12192000"/>
              <a:gd name="connsiteY18" fmla="*/ 954680 h 2240205"/>
              <a:gd name="connsiteX19" fmla="*/ 9410017 w 12192000"/>
              <a:gd name="connsiteY19" fmla="*/ 993931 h 2240205"/>
              <a:gd name="connsiteX20" fmla="*/ 9392919 w 12192000"/>
              <a:gd name="connsiteY20" fmla="*/ 994656 h 2240205"/>
              <a:gd name="connsiteX21" fmla="*/ 9268019 w 12192000"/>
              <a:gd name="connsiteY21" fmla="*/ 1007442 h 2240205"/>
              <a:gd name="connsiteX22" fmla="*/ 9188177 w 12192000"/>
              <a:gd name="connsiteY22" fmla="*/ 1035474 h 2240205"/>
              <a:gd name="connsiteX23" fmla="*/ 9155969 w 12192000"/>
              <a:gd name="connsiteY23" fmla="*/ 1046804 h 2240205"/>
              <a:gd name="connsiteX24" fmla="*/ 9133985 w 12192000"/>
              <a:gd name="connsiteY24" fmla="*/ 1046450 h 2240205"/>
              <a:gd name="connsiteX25" fmla="*/ 9003462 w 12192000"/>
              <a:gd name="connsiteY25" fmla="*/ 1042406 h 2240205"/>
              <a:gd name="connsiteX26" fmla="*/ 8968445 w 12192000"/>
              <a:gd name="connsiteY26" fmla="*/ 1052169 h 2240205"/>
              <a:gd name="connsiteX27" fmla="*/ 8886001 w 12192000"/>
              <a:gd name="connsiteY27" fmla="*/ 1067468 h 2240205"/>
              <a:gd name="connsiteX28" fmla="*/ 8838610 w 12192000"/>
              <a:gd name="connsiteY28" fmla="*/ 1075091 h 2240205"/>
              <a:gd name="connsiteX29" fmla="*/ 8665605 w 12192000"/>
              <a:gd name="connsiteY29" fmla="*/ 1110791 h 2240205"/>
              <a:gd name="connsiteX30" fmla="*/ 8419755 w 12192000"/>
              <a:gd name="connsiteY30" fmla="*/ 1216260 h 2240205"/>
              <a:gd name="connsiteX31" fmla="*/ 8411626 w 12192000"/>
              <a:gd name="connsiteY31" fmla="*/ 1214397 h 2240205"/>
              <a:gd name="connsiteX32" fmla="*/ 8363469 w 12192000"/>
              <a:gd name="connsiteY32" fmla="*/ 1246658 h 2240205"/>
              <a:gd name="connsiteX33" fmla="*/ 8275497 w 12192000"/>
              <a:gd name="connsiteY33" fmla="*/ 1264396 h 2240205"/>
              <a:gd name="connsiteX34" fmla="*/ 8074238 w 12192000"/>
              <a:gd name="connsiteY34" fmla="*/ 1301895 h 2240205"/>
              <a:gd name="connsiteX35" fmla="*/ 7902328 w 12192000"/>
              <a:gd name="connsiteY35" fmla="*/ 1345865 h 2240205"/>
              <a:gd name="connsiteX36" fmla="*/ 7840612 w 12192000"/>
              <a:gd name="connsiteY36" fmla="*/ 1369373 h 2240205"/>
              <a:gd name="connsiteX37" fmla="*/ 7786819 w 12192000"/>
              <a:gd name="connsiteY37" fmla="*/ 1378970 h 2240205"/>
              <a:gd name="connsiteX38" fmla="*/ 7548172 w 12192000"/>
              <a:gd name="connsiteY38" fmla="*/ 1417460 h 2240205"/>
              <a:gd name="connsiteX39" fmla="*/ 7483437 w 12192000"/>
              <a:gd name="connsiteY39" fmla="*/ 1478152 h 2240205"/>
              <a:gd name="connsiteX40" fmla="*/ 7377870 w 12192000"/>
              <a:gd name="connsiteY40" fmla="*/ 1523319 h 2240205"/>
              <a:gd name="connsiteX41" fmla="*/ 7230737 w 12192000"/>
              <a:gd name="connsiteY41" fmla="*/ 1562633 h 2240205"/>
              <a:gd name="connsiteX42" fmla="*/ 7224458 w 12192000"/>
              <a:gd name="connsiteY42" fmla="*/ 1573008 h 2240205"/>
              <a:gd name="connsiteX43" fmla="*/ 7183121 w 12192000"/>
              <a:gd name="connsiteY43" fmla="*/ 1595162 h 2240205"/>
              <a:gd name="connsiteX44" fmla="*/ 7164601 w 12192000"/>
              <a:gd name="connsiteY44" fmla="*/ 1606490 h 2240205"/>
              <a:gd name="connsiteX45" fmla="*/ 6900177 w 12192000"/>
              <a:gd name="connsiteY45" fmla="*/ 1636016 h 2240205"/>
              <a:gd name="connsiteX46" fmla="*/ 6795372 w 12192000"/>
              <a:gd name="connsiteY46" fmla="*/ 1644845 h 2240205"/>
              <a:gd name="connsiteX47" fmla="*/ 6692251 w 12192000"/>
              <a:gd name="connsiteY47" fmla="*/ 1656357 h 2240205"/>
              <a:gd name="connsiteX48" fmla="*/ 6655235 w 12192000"/>
              <a:gd name="connsiteY48" fmla="*/ 1661869 h 2240205"/>
              <a:gd name="connsiteX49" fmla="*/ 6554894 w 12192000"/>
              <a:gd name="connsiteY49" fmla="*/ 1664428 h 2240205"/>
              <a:gd name="connsiteX50" fmla="*/ 6516595 w 12192000"/>
              <a:gd name="connsiteY50" fmla="*/ 1667475 h 2240205"/>
              <a:gd name="connsiteX51" fmla="*/ 6508541 w 12192000"/>
              <a:gd name="connsiteY51" fmla="*/ 1668757 h 2240205"/>
              <a:gd name="connsiteX52" fmla="*/ 6471012 w 12192000"/>
              <a:gd name="connsiteY52" fmla="*/ 1678604 h 2240205"/>
              <a:gd name="connsiteX53" fmla="*/ 6364035 w 12192000"/>
              <a:gd name="connsiteY53" fmla="*/ 1667683 h 2240205"/>
              <a:gd name="connsiteX54" fmla="*/ 6243319 w 12192000"/>
              <a:gd name="connsiteY54" fmla="*/ 1695560 h 2240205"/>
              <a:gd name="connsiteX55" fmla="*/ 6098321 w 12192000"/>
              <a:gd name="connsiteY55" fmla="*/ 1721646 h 2240205"/>
              <a:gd name="connsiteX56" fmla="*/ 5880652 w 12192000"/>
              <a:gd name="connsiteY56" fmla="*/ 1779643 h 2240205"/>
              <a:gd name="connsiteX57" fmla="*/ 5785959 w 12192000"/>
              <a:gd name="connsiteY57" fmla="*/ 1775307 h 2240205"/>
              <a:gd name="connsiteX58" fmla="*/ 5643534 w 12192000"/>
              <a:gd name="connsiteY58" fmla="*/ 1802919 h 2240205"/>
              <a:gd name="connsiteX59" fmla="*/ 5518799 w 12192000"/>
              <a:gd name="connsiteY59" fmla="*/ 1818312 h 2240205"/>
              <a:gd name="connsiteX60" fmla="*/ 5505014 w 12192000"/>
              <a:gd name="connsiteY60" fmla="*/ 1819259 h 2240205"/>
              <a:gd name="connsiteX61" fmla="*/ 5453307 w 12192000"/>
              <a:gd name="connsiteY61" fmla="*/ 1815450 h 2240205"/>
              <a:gd name="connsiteX62" fmla="*/ 5221533 w 12192000"/>
              <a:gd name="connsiteY62" fmla="*/ 1846950 h 2240205"/>
              <a:gd name="connsiteX63" fmla="*/ 5149802 w 12192000"/>
              <a:gd name="connsiteY63" fmla="*/ 1844846 h 2240205"/>
              <a:gd name="connsiteX64" fmla="*/ 5114927 w 12192000"/>
              <a:gd name="connsiteY64" fmla="*/ 1847827 h 2240205"/>
              <a:gd name="connsiteX65" fmla="*/ 5108970 w 12192000"/>
              <a:gd name="connsiteY65" fmla="*/ 1847935 h 2240205"/>
              <a:gd name="connsiteX66" fmla="*/ 5067961 w 12192000"/>
              <a:gd name="connsiteY66" fmla="*/ 1845917 h 2240205"/>
              <a:gd name="connsiteX67" fmla="*/ 5007075 w 12192000"/>
              <a:gd name="connsiteY67" fmla="*/ 1838626 h 2240205"/>
              <a:gd name="connsiteX68" fmla="*/ 4944087 w 12192000"/>
              <a:gd name="connsiteY68" fmla="*/ 1823332 h 2240205"/>
              <a:gd name="connsiteX69" fmla="*/ 4907662 w 12192000"/>
              <a:gd name="connsiteY69" fmla="*/ 1816900 h 2240205"/>
              <a:gd name="connsiteX70" fmla="*/ 4882386 w 12192000"/>
              <a:gd name="connsiteY70" fmla="*/ 1809844 h 2240205"/>
              <a:gd name="connsiteX71" fmla="*/ 4811440 w 12192000"/>
              <a:gd name="connsiteY71" fmla="*/ 1804655 h 2240205"/>
              <a:gd name="connsiteX72" fmla="*/ 4691075 w 12192000"/>
              <a:gd name="connsiteY72" fmla="*/ 1801389 h 2240205"/>
              <a:gd name="connsiteX73" fmla="*/ 4640313 w 12192000"/>
              <a:gd name="connsiteY73" fmla="*/ 1784307 h 2240205"/>
              <a:gd name="connsiteX74" fmla="*/ 4536503 w 12192000"/>
              <a:gd name="connsiteY74" fmla="*/ 1785334 h 2240205"/>
              <a:gd name="connsiteX75" fmla="*/ 4513724 w 12192000"/>
              <a:gd name="connsiteY75" fmla="*/ 1791996 h 2240205"/>
              <a:gd name="connsiteX76" fmla="*/ 4459810 w 12192000"/>
              <a:gd name="connsiteY76" fmla="*/ 1797886 h 2240205"/>
              <a:gd name="connsiteX77" fmla="*/ 4379064 w 12192000"/>
              <a:gd name="connsiteY77" fmla="*/ 1817177 h 2240205"/>
              <a:gd name="connsiteX78" fmla="*/ 4290981 w 12192000"/>
              <a:gd name="connsiteY78" fmla="*/ 1839677 h 2240205"/>
              <a:gd name="connsiteX79" fmla="*/ 4238372 w 12192000"/>
              <a:gd name="connsiteY79" fmla="*/ 1851480 h 2240205"/>
              <a:gd name="connsiteX80" fmla="*/ 4232517 w 12192000"/>
              <a:gd name="connsiteY80" fmla="*/ 1852567 h 2240205"/>
              <a:gd name="connsiteX81" fmla="*/ 4191732 w 12192000"/>
              <a:gd name="connsiteY81" fmla="*/ 1857328 h 2240205"/>
              <a:gd name="connsiteX82" fmla="*/ 4065532 w 12192000"/>
              <a:gd name="connsiteY82" fmla="*/ 1855477 h 2240205"/>
              <a:gd name="connsiteX83" fmla="*/ 4028460 w 12192000"/>
              <a:gd name="connsiteY83" fmla="*/ 1855137 h 2240205"/>
              <a:gd name="connsiteX84" fmla="*/ 4002267 w 12192000"/>
              <a:gd name="connsiteY84" fmla="*/ 1852352 h 2240205"/>
              <a:gd name="connsiteX85" fmla="*/ 3931396 w 12192000"/>
              <a:gd name="connsiteY85" fmla="*/ 1858915 h 2240205"/>
              <a:gd name="connsiteX86" fmla="*/ 3812162 w 12192000"/>
              <a:gd name="connsiteY86" fmla="*/ 1875501 h 2240205"/>
              <a:gd name="connsiteX87" fmla="*/ 3758105 w 12192000"/>
              <a:gd name="connsiteY87" fmla="*/ 1871856 h 2240205"/>
              <a:gd name="connsiteX88" fmla="*/ 3567259 w 12192000"/>
              <a:gd name="connsiteY88" fmla="*/ 1893482 h 2240205"/>
              <a:gd name="connsiteX89" fmla="*/ 3405770 w 12192000"/>
              <a:gd name="connsiteY89" fmla="*/ 1904591 h 2240205"/>
              <a:gd name="connsiteX90" fmla="*/ 3280097 w 12192000"/>
              <a:gd name="connsiteY90" fmla="*/ 1919610 h 2240205"/>
              <a:gd name="connsiteX91" fmla="*/ 3009910 w 12192000"/>
              <a:gd name="connsiteY91" fmla="*/ 1957866 h 2240205"/>
              <a:gd name="connsiteX92" fmla="*/ 2995934 w 12192000"/>
              <a:gd name="connsiteY92" fmla="*/ 1967085 h 2240205"/>
              <a:gd name="connsiteX93" fmla="*/ 2942858 w 12192000"/>
              <a:gd name="connsiteY93" fmla="*/ 1981367 h 2240205"/>
              <a:gd name="connsiteX94" fmla="*/ 2875436 w 12192000"/>
              <a:gd name="connsiteY94" fmla="*/ 1996977 h 2240205"/>
              <a:gd name="connsiteX95" fmla="*/ 2874892 w 12192000"/>
              <a:gd name="connsiteY95" fmla="*/ 1996085 h 2240205"/>
              <a:gd name="connsiteX96" fmla="*/ 2843662 w 12192000"/>
              <a:gd name="connsiteY96" fmla="*/ 1992498 h 2240205"/>
              <a:gd name="connsiteX97" fmla="*/ 2718916 w 12192000"/>
              <a:gd name="connsiteY97" fmla="*/ 1990867 h 2240205"/>
              <a:gd name="connsiteX98" fmla="*/ 2713522 w 12192000"/>
              <a:gd name="connsiteY98" fmla="*/ 1990173 h 2240205"/>
              <a:gd name="connsiteX99" fmla="*/ 2476147 w 12192000"/>
              <a:gd name="connsiteY99" fmla="*/ 1998305 h 2240205"/>
              <a:gd name="connsiteX100" fmla="*/ 2373568 w 12192000"/>
              <a:gd name="connsiteY100" fmla="*/ 2003219 h 2240205"/>
              <a:gd name="connsiteX101" fmla="*/ 2287219 w 12192000"/>
              <a:gd name="connsiteY101" fmla="*/ 1998750 h 2240205"/>
              <a:gd name="connsiteX102" fmla="*/ 2243069 w 12192000"/>
              <a:gd name="connsiteY102" fmla="*/ 2005321 h 2240205"/>
              <a:gd name="connsiteX103" fmla="*/ 2164831 w 12192000"/>
              <a:gd name="connsiteY103" fmla="*/ 2010143 h 2240205"/>
              <a:gd name="connsiteX104" fmla="*/ 2085228 w 12192000"/>
              <a:gd name="connsiteY104" fmla="*/ 2046431 h 2240205"/>
              <a:gd name="connsiteX105" fmla="*/ 2058061 w 12192000"/>
              <a:gd name="connsiteY105" fmla="*/ 2047942 h 2240205"/>
              <a:gd name="connsiteX106" fmla="*/ 2042244 w 12192000"/>
              <a:gd name="connsiteY106" fmla="*/ 2055560 h 2240205"/>
              <a:gd name="connsiteX107" fmla="*/ 1877728 w 12192000"/>
              <a:gd name="connsiteY107" fmla="*/ 2101004 h 2240205"/>
              <a:gd name="connsiteX108" fmla="*/ 1759056 w 12192000"/>
              <a:gd name="connsiteY108" fmla="*/ 2125608 h 2240205"/>
              <a:gd name="connsiteX109" fmla="*/ 1637948 w 12192000"/>
              <a:gd name="connsiteY109" fmla="*/ 2172597 h 2240205"/>
              <a:gd name="connsiteX110" fmla="*/ 1434549 w 12192000"/>
              <a:gd name="connsiteY110" fmla="*/ 2234522 h 2240205"/>
              <a:gd name="connsiteX111" fmla="*/ 1370962 w 12192000"/>
              <a:gd name="connsiteY111" fmla="*/ 2237474 h 2240205"/>
              <a:gd name="connsiteX112" fmla="*/ 1356367 w 12192000"/>
              <a:gd name="connsiteY112" fmla="*/ 2235089 h 2240205"/>
              <a:gd name="connsiteX113" fmla="*/ 1279765 w 12192000"/>
              <a:gd name="connsiteY113" fmla="*/ 2229639 h 2240205"/>
              <a:gd name="connsiteX114" fmla="*/ 1195347 w 12192000"/>
              <a:gd name="connsiteY114" fmla="*/ 2212354 h 2240205"/>
              <a:gd name="connsiteX115" fmla="*/ 970251 w 12192000"/>
              <a:gd name="connsiteY115" fmla="*/ 2221029 h 2240205"/>
              <a:gd name="connsiteX116" fmla="*/ 812914 w 12192000"/>
              <a:gd name="connsiteY116" fmla="*/ 2210095 h 2240205"/>
              <a:gd name="connsiteX117" fmla="*/ 776382 w 12192000"/>
              <a:gd name="connsiteY117" fmla="*/ 2204512 h 2240205"/>
              <a:gd name="connsiteX118" fmla="*/ 597225 w 12192000"/>
              <a:gd name="connsiteY118" fmla="*/ 2180999 h 2240205"/>
              <a:gd name="connsiteX119" fmla="*/ 520671 w 12192000"/>
              <a:gd name="connsiteY119" fmla="*/ 2180980 h 2240205"/>
              <a:gd name="connsiteX120" fmla="*/ 515024 w 12192000"/>
              <a:gd name="connsiteY120" fmla="*/ 2179258 h 2240205"/>
              <a:gd name="connsiteX121" fmla="*/ 413835 w 12192000"/>
              <a:gd name="connsiteY121" fmla="*/ 2156783 h 2240205"/>
              <a:gd name="connsiteX122" fmla="*/ 376513 w 12192000"/>
              <a:gd name="connsiteY122" fmla="*/ 2154014 h 2240205"/>
              <a:gd name="connsiteX123" fmla="*/ 273386 w 12192000"/>
              <a:gd name="connsiteY123" fmla="*/ 2142551 h 2240205"/>
              <a:gd name="connsiteX124" fmla="*/ 77641 w 12192000"/>
              <a:gd name="connsiteY124" fmla="*/ 2126835 h 2240205"/>
              <a:gd name="connsiteX125" fmla="*/ 37645 w 12192000"/>
              <a:gd name="connsiteY125" fmla="*/ 2115401 h 2240205"/>
              <a:gd name="connsiteX126" fmla="*/ 4572 w 12192000"/>
              <a:gd name="connsiteY126" fmla="*/ 2111091 h 2240205"/>
              <a:gd name="connsiteX127" fmla="*/ 0 w 12192000"/>
              <a:gd name="connsiteY127" fmla="*/ 2110468 h 2240205"/>
              <a:gd name="connsiteX128" fmla="*/ 0 w 12192000"/>
              <a:gd name="connsiteY128" fmla="*/ 0 h 2240205"/>
              <a:gd name="connsiteX0" fmla="*/ 0 w 12192000"/>
              <a:gd name="connsiteY0" fmla="*/ 0 h 2240205"/>
              <a:gd name="connsiteX1" fmla="*/ 12192000 w 12192000"/>
              <a:gd name="connsiteY1" fmla="*/ 0 h 2240205"/>
              <a:gd name="connsiteX2" fmla="*/ 12192000 w 12192000"/>
              <a:gd name="connsiteY2" fmla="*/ 751299 h 2240205"/>
              <a:gd name="connsiteX3" fmla="*/ 11890686 w 12192000"/>
              <a:gd name="connsiteY3" fmla="*/ 732766 h 2240205"/>
              <a:gd name="connsiteX4" fmla="*/ 11649954 w 12192000"/>
              <a:gd name="connsiteY4" fmla="*/ 749628 h 2240205"/>
              <a:gd name="connsiteX5" fmla="*/ 11560424 w 12192000"/>
              <a:gd name="connsiteY5" fmla="*/ 748017 h 2240205"/>
              <a:gd name="connsiteX6" fmla="*/ 11358455 w 12192000"/>
              <a:gd name="connsiteY6" fmla="*/ 747593 h 2240205"/>
              <a:gd name="connsiteX7" fmla="*/ 11165209 w 12192000"/>
              <a:gd name="connsiteY7" fmla="*/ 748852 h 2240205"/>
              <a:gd name="connsiteX8" fmla="*/ 11058755 w 12192000"/>
              <a:gd name="connsiteY8" fmla="*/ 749617 h 2240205"/>
              <a:gd name="connsiteX9" fmla="*/ 10803046 w 12192000"/>
              <a:gd name="connsiteY9" fmla="*/ 774328 h 2240205"/>
              <a:gd name="connsiteX10" fmla="*/ 10458762 w 12192000"/>
              <a:gd name="connsiteY10" fmla="*/ 755400 h 2240205"/>
              <a:gd name="connsiteX11" fmla="*/ 10211200 w 12192000"/>
              <a:gd name="connsiteY11" fmla="*/ 767513 h 2240205"/>
              <a:gd name="connsiteX12" fmla="*/ 10167995 w 12192000"/>
              <a:gd name="connsiteY12" fmla="*/ 760843 h 2240205"/>
              <a:gd name="connsiteX13" fmla="*/ 9997044 w 12192000"/>
              <a:gd name="connsiteY13" fmla="*/ 780129 h 2240205"/>
              <a:gd name="connsiteX14" fmla="*/ 9943887 w 12192000"/>
              <a:gd name="connsiteY14" fmla="*/ 804141 h 2240205"/>
              <a:gd name="connsiteX15" fmla="*/ 9918248 w 12192000"/>
              <a:gd name="connsiteY15" fmla="*/ 816628 h 2240205"/>
              <a:gd name="connsiteX16" fmla="*/ 9767091 w 12192000"/>
              <a:gd name="connsiteY16" fmla="*/ 870550 h 2240205"/>
              <a:gd name="connsiteX17" fmla="*/ 9683005 w 12192000"/>
              <a:gd name="connsiteY17" fmla="*/ 894128 h 2240205"/>
              <a:gd name="connsiteX18" fmla="*/ 9500499 w 12192000"/>
              <a:gd name="connsiteY18" fmla="*/ 954680 h 2240205"/>
              <a:gd name="connsiteX19" fmla="*/ 9410017 w 12192000"/>
              <a:gd name="connsiteY19" fmla="*/ 993931 h 2240205"/>
              <a:gd name="connsiteX20" fmla="*/ 9392919 w 12192000"/>
              <a:gd name="connsiteY20" fmla="*/ 994656 h 2240205"/>
              <a:gd name="connsiteX21" fmla="*/ 9268019 w 12192000"/>
              <a:gd name="connsiteY21" fmla="*/ 1007442 h 2240205"/>
              <a:gd name="connsiteX22" fmla="*/ 9188177 w 12192000"/>
              <a:gd name="connsiteY22" fmla="*/ 1035474 h 2240205"/>
              <a:gd name="connsiteX23" fmla="*/ 9155969 w 12192000"/>
              <a:gd name="connsiteY23" fmla="*/ 1046804 h 2240205"/>
              <a:gd name="connsiteX24" fmla="*/ 9133985 w 12192000"/>
              <a:gd name="connsiteY24" fmla="*/ 1046450 h 2240205"/>
              <a:gd name="connsiteX25" fmla="*/ 9003462 w 12192000"/>
              <a:gd name="connsiteY25" fmla="*/ 1042406 h 2240205"/>
              <a:gd name="connsiteX26" fmla="*/ 8968445 w 12192000"/>
              <a:gd name="connsiteY26" fmla="*/ 1052169 h 2240205"/>
              <a:gd name="connsiteX27" fmla="*/ 8886001 w 12192000"/>
              <a:gd name="connsiteY27" fmla="*/ 1067468 h 2240205"/>
              <a:gd name="connsiteX28" fmla="*/ 8838610 w 12192000"/>
              <a:gd name="connsiteY28" fmla="*/ 1075091 h 2240205"/>
              <a:gd name="connsiteX29" fmla="*/ 8665605 w 12192000"/>
              <a:gd name="connsiteY29" fmla="*/ 1110791 h 2240205"/>
              <a:gd name="connsiteX30" fmla="*/ 8419755 w 12192000"/>
              <a:gd name="connsiteY30" fmla="*/ 1216260 h 2240205"/>
              <a:gd name="connsiteX31" fmla="*/ 8411626 w 12192000"/>
              <a:gd name="connsiteY31" fmla="*/ 1214397 h 2240205"/>
              <a:gd name="connsiteX32" fmla="*/ 8363469 w 12192000"/>
              <a:gd name="connsiteY32" fmla="*/ 1246658 h 2240205"/>
              <a:gd name="connsiteX33" fmla="*/ 8275497 w 12192000"/>
              <a:gd name="connsiteY33" fmla="*/ 1264396 h 2240205"/>
              <a:gd name="connsiteX34" fmla="*/ 8074238 w 12192000"/>
              <a:gd name="connsiteY34" fmla="*/ 1301895 h 2240205"/>
              <a:gd name="connsiteX35" fmla="*/ 7902328 w 12192000"/>
              <a:gd name="connsiteY35" fmla="*/ 1345865 h 2240205"/>
              <a:gd name="connsiteX36" fmla="*/ 7840612 w 12192000"/>
              <a:gd name="connsiteY36" fmla="*/ 1369373 h 2240205"/>
              <a:gd name="connsiteX37" fmla="*/ 7786819 w 12192000"/>
              <a:gd name="connsiteY37" fmla="*/ 1378970 h 2240205"/>
              <a:gd name="connsiteX38" fmla="*/ 7548172 w 12192000"/>
              <a:gd name="connsiteY38" fmla="*/ 1417460 h 2240205"/>
              <a:gd name="connsiteX39" fmla="*/ 7483437 w 12192000"/>
              <a:gd name="connsiteY39" fmla="*/ 1478152 h 2240205"/>
              <a:gd name="connsiteX40" fmla="*/ 7377870 w 12192000"/>
              <a:gd name="connsiteY40" fmla="*/ 1523319 h 2240205"/>
              <a:gd name="connsiteX41" fmla="*/ 7230737 w 12192000"/>
              <a:gd name="connsiteY41" fmla="*/ 1562633 h 2240205"/>
              <a:gd name="connsiteX42" fmla="*/ 7224458 w 12192000"/>
              <a:gd name="connsiteY42" fmla="*/ 1573008 h 2240205"/>
              <a:gd name="connsiteX43" fmla="*/ 7183121 w 12192000"/>
              <a:gd name="connsiteY43" fmla="*/ 1595162 h 2240205"/>
              <a:gd name="connsiteX44" fmla="*/ 7164601 w 12192000"/>
              <a:gd name="connsiteY44" fmla="*/ 1606490 h 2240205"/>
              <a:gd name="connsiteX45" fmla="*/ 6900177 w 12192000"/>
              <a:gd name="connsiteY45" fmla="*/ 1636016 h 2240205"/>
              <a:gd name="connsiteX46" fmla="*/ 6795372 w 12192000"/>
              <a:gd name="connsiteY46" fmla="*/ 1644845 h 2240205"/>
              <a:gd name="connsiteX47" fmla="*/ 6692251 w 12192000"/>
              <a:gd name="connsiteY47" fmla="*/ 1656357 h 2240205"/>
              <a:gd name="connsiteX48" fmla="*/ 6655235 w 12192000"/>
              <a:gd name="connsiteY48" fmla="*/ 1661869 h 2240205"/>
              <a:gd name="connsiteX49" fmla="*/ 6554894 w 12192000"/>
              <a:gd name="connsiteY49" fmla="*/ 1664428 h 2240205"/>
              <a:gd name="connsiteX50" fmla="*/ 6516595 w 12192000"/>
              <a:gd name="connsiteY50" fmla="*/ 1667475 h 2240205"/>
              <a:gd name="connsiteX51" fmla="*/ 6508541 w 12192000"/>
              <a:gd name="connsiteY51" fmla="*/ 1668757 h 2240205"/>
              <a:gd name="connsiteX52" fmla="*/ 6471012 w 12192000"/>
              <a:gd name="connsiteY52" fmla="*/ 1678604 h 2240205"/>
              <a:gd name="connsiteX53" fmla="*/ 6364035 w 12192000"/>
              <a:gd name="connsiteY53" fmla="*/ 1667683 h 2240205"/>
              <a:gd name="connsiteX54" fmla="*/ 6243319 w 12192000"/>
              <a:gd name="connsiteY54" fmla="*/ 1695560 h 2240205"/>
              <a:gd name="connsiteX55" fmla="*/ 6098321 w 12192000"/>
              <a:gd name="connsiteY55" fmla="*/ 1721646 h 2240205"/>
              <a:gd name="connsiteX56" fmla="*/ 5880652 w 12192000"/>
              <a:gd name="connsiteY56" fmla="*/ 1779643 h 2240205"/>
              <a:gd name="connsiteX57" fmla="*/ 5785959 w 12192000"/>
              <a:gd name="connsiteY57" fmla="*/ 1775307 h 2240205"/>
              <a:gd name="connsiteX58" fmla="*/ 5643534 w 12192000"/>
              <a:gd name="connsiteY58" fmla="*/ 1802919 h 2240205"/>
              <a:gd name="connsiteX59" fmla="*/ 5518799 w 12192000"/>
              <a:gd name="connsiteY59" fmla="*/ 1818312 h 2240205"/>
              <a:gd name="connsiteX60" fmla="*/ 5505014 w 12192000"/>
              <a:gd name="connsiteY60" fmla="*/ 1819259 h 2240205"/>
              <a:gd name="connsiteX61" fmla="*/ 5453307 w 12192000"/>
              <a:gd name="connsiteY61" fmla="*/ 1815450 h 2240205"/>
              <a:gd name="connsiteX62" fmla="*/ 5221533 w 12192000"/>
              <a:gd name="connsiteY62" fmla="*/ 1846950 h 2240205"/>
              <a:gd name="connsiteX63" fmla="*/ 5149802 w 12192000"/>
              <a:gd name="connsiteY63" fmla="*/ 1844846 h 2240205"/>
              <a:gd name="connsiteX64" fmla="*/ 5114927 w 12192000"/>
              <a:gd name="connsiteY64" fmla="*/ 1847827 h 2240205"/>
              <a:gd name="connsiteX65" fmla="*/ 5108970 w 12192000"/>
              <a:gd name="connsiteY65" fmla="*/ 1847935 h 2240205"/>
              <a:gd name="connsiteX66" fmla="*/ 5067961 w 12192000"/>
              <a:gd name="connsiteY66" fmla="*/ 1845917 h 2240205"/>
              <a:gd name="connsiteX67" fmla="*/ 5007075 w 12192000"/>
              <a:gd name="connsiteY67" fmla="*/ 1838626 h 2240205"/>
              <a:gd name="connsiteX68" fmla="*/ 4944087 w 12192000"/>
              <a:gd name="connsiteY68" fmla="*/ 1823332 h 2240205"/>
              <a:gd name="connsiteX69" fmla="*/ 4907662 w 12192000"/>
              <a:gd name="connsiteY69" fmla="*/ 1816900 h 2240205"/>
              <a:gd name="connsiteX70" fmla="*/ 4882386 w 12192000"/>
              <a:gd name="connsiteY70" fmla="*/ 1809844 h 2240205"/>
              <a:gd name="connsiteX71" fmla="*/ 4811440 w 12192000"/>
              <a:gd name="connsiteY71" fmla="*/ 1804655 h 2240205"/>
              <a:gd name="connsiteX72" fmla="*/ 4691075 w 12192000"/>
              <a:gd name="connsiteY72" fmla="*/ 1801389 h 2240205"/>
              <a:gd name="connsiteX73" fmla="*/ 4640313 w 12192000"/>
              <a:gd name="connsiteY73" fmla="*/ 1784307 h 2240205"/>
              <a:gd name="connsiteX74" fmla="*/ 4536503 w 12192000"/>
              <a:gd name="connsiteY74" fmla="*/ 1785334 h 2240205"/>
              <a:gd name="connsiteX75" fmla="*/ 4513724 w 12192000"/>
              <a:gd name="connsiteY75" fmla="*/ 1791996 h 2240205"/>
              <a:gd name="connsiteX76" fmla="*/ 4459810 w 12192000"/>
              <a:gd name="connsiteY76" fmla="*/ 1797886 h 2240205"/>
              <a:gd name="connsiteX77" fmla="*/ 4379064 w 12192000"/>
              <a:gd name="connsiteY77" fmla="*/ 1817177 h 2240205"/>
              <a:gd name="connsiteX78" fmla="*/ 4290981 w 12192000"/>
              <a:gd name="connsiteY78" fmla="*/ 1839677 h 2240205"/>
              <a:gd name="connsiteX79" fmla="*/ 4238372 w 12192000"/>
              <a:gd name="connsiteY79" fmla="*/ 1851480 h 2240205"/>
              <a:gd name="connsiteX80" fmla="*/ 4232517 w 12192000"/>
              <a:gd name="connsiteY80" fmla="*/ 1852567 h 2240205"/>
              <a:gd name="connsiteX81" fmla="*/ 4191732 w 12192000"/>
              <a:gd name="connsiteY81" fmla="*/ 1857328 h 2240205"/>
              <a:gd name="connsiteX82" fmla="*/ 4065532 w 12192000"/>
              <a:gd name="connsiteY82" fmla="*/ 1855477 h 2240205"/>
              <a:gd name="connsiteX83" fmla="*/ 4028460 w 12192000"/>
              <a:gd name="connsiteY83" fmla="*/ 1855137 h 2240205"/>
              <a:gd name="connsiteX84" fmla="*/ 4002267 w 12192000"/>
              <a:gd name="connsiteY84" fmla="*/ 1852352 h 2240205"/>
              <a:gd name="connsiteX85" fmla="*/ 3931396 w 12192000"/>
              <a:gd name="connsiteY85" fmla="*/ 1858915 h 2240205"/>
              <a:gd name="connsiteX86" fmla="*/ 3812162 w 12192000"/>
              <a:gd name="connsiteY86" fmla="*/ 1875501 h 2240205"/>
              <a:gd name="connsiteX87" fmla="*/ 3758105 w 12192000"/>
              <a:gd name="connsiteY87" fmla="*/ 1871856 h 2240205"/>
              <a:gd name="connsiteX88" fmla="*/ 3567259 w 12192000"/>
              <a:gd name="connsiteY88" fmla="*/ 1893482 h 2240205"/>
              <a:gd name="connsiteX89" fmla="*/ 3405770 w 12192000"/>
              <a:gd name="connsiteY89" fmla="*/ 1904591 h 2240205"/>
              <a:gd name="connsiteX90" fmla="*/ 3280097 w 12192000"/>
              <a:gd name="connsiteY90" fmla="*/ 1919610 h 2240205"/>
              <a:gd name="connsiteX91" fmla="*/ 3009910 w 12192000"/>
              <a:gd name="connsiteY91" fmla="*/ 1957866 h 2240205"/>
              <a:gd name="connsiteX92" fmla="*/ 2995934 w 12192000"/>
              <a:gd name="connsiteY92" fmla="*/ 1967085 h 2240205"/>
              <a:gd name="connsiteX93" fmla="*/ 2942858 w 12192000"/>
              <a:gd name="connsiteY93" fmla="*/ 1981367 h 2240205"/>
              <a:gd name="connsiteX94" fmla="*/ 2875436 w 12192000"/>
              <a:gd name="connsiteY94" fmla="*/ 1996977 h 2240205"/>
              <a:gd name="connsiteX95" fmla="*/ 2874892 w 12192000"/>
              <a:gd name="connsiteY95" fmla="*/ 1996085 h 2240205"/>
              <a:gd name="connsiteX96" fmla="*/ 2843662 w 12192000"/>
              <a:gd name="connsiteY96" fmla="*/ 1992498 h 2240205"/>
              <a:gd name="connsiteX97" fmla="*/ 2718916 w 12192000"/>
              <a:gd name="connsiteY97" fmla="*/ 1990867 h 2240205"/>
              <a:gd name="connsiteX98" fmla="*/ 2713522 w 12192000"/>
              <a:gd name="connsiteY98" fmla="*/ 1990173 h 2240205"/>
              <a:gd name="connsiteX99" fmla="*/ 2476147 w 12192000"/>
              <a:gd name="connsiteY99" fmla="*/ 1998305 h 2240205"/>
              <a:gd name="connsiteX100" fmla="*/ 2373568 w 12192000"/>
              <a:gd name="connsiteY100" fmla="*/ 2003219 h 2240205"/>
              <a:gd name="connsiteX101" fmla="*/ 2287219 w 12192000"/>
              <a:gd name="connsiteY101" fmla="*/ 1998750 h 2240205"/>
              <a:gd name="connsiteX102" fmla="*/ 2243069 w 12192000"/>
              <a:gd name="connsiteY102" fmla="*/ 2005321 h 2240205"/>
              <a:gd name="connsiteX103" fmla="*/ 2164831 w 12192000"/>
              <a:gd name="connsiteY103" fmla="*/ 2010143 h 2240205"/>
              <a:gd name="connsiteX104" fmla="*/ 2085228 w 12192000"/>
              <a:gd name="connsiteY104" fmla="*/ 2046431 h 2240205"/>
              <a:gd name="connsiteX105" fmla="*/ 2058061 w 12192000"/>
              <a:gd name="connsiteY105" fmla="*/ 2047942 h 2240205"/>
              <a:gd name="connsiteX106" fmla="*/ 2042244 w 12192000"/>
              <a:gd name="connsiteY106" fmla="*/ 2055560 h 2240205"/>
              <a:gd name="connsiteX107" fmla="*/ 1877728 w 12192000"/>
              <a:gd name="connsiteY107" fmla="*/ 2101004 h 2240205"/>
              <a:gd name="connsiteX108" fmla="*/ 1759056 w 12192000"/>
              <a:gd name="connsiteY108" fmla="*/ 2125608 h 2240205"/>
              <a:gd name="connsiteX109" fmla="*/ 1637948 w 12192000"/>
              <a:gd name="connsiteY109" fmla="*/ 2172597 h 2240205"/>
              <a:gd name="connsiteX110" fmla="*/ 1434549 w 12192000"/>
              <a:gd name="connsiteY110" fmla="*/ 2234522 h 2240205"/>
              <a:gd name="connsiteX111" fmla="*/ 1370962 w 12192000"/>
              <a:gd name="connsiteY111" fmla="*/ 2237474 h 2240205"/>
              <a:gd name="connsiteX112" fmla="*/ 1356367 w 12192000"/>
              <a:gd name="connsiteY112" fmla="*/ 2235089 h 2240205"/>
              <a:gd name="connsiteX113" fmla="*/ 1279765 w 12192000"/>
              <a:gd name="connsiteY113" fmla="*/ 2229639 h 2240205"/>
              <a:gd name="connsiteX114" fmla="*/ 1195347 w 12192000"/>
              <a:gd name="connsiteY114" fmla="*/ 2212354 h 2240205"/>
              <a:gd name="connsiteX115" fmla="*/ 970251 w 12192000"/>
              <a:gd name="connsiteY115" fmla="*/ 2221029 h 2240205"/>
              <a:gd name="connsiteX116" fmla="*/ 812914 w 12192000"/>
              <a:gd name="connsiteY116" fmla="*/ 2210095 h 2240205"/>
              <a:gd name="connsiteX117" fmla="*/ 776382 w 12192000"/>
              <a:gd name="connsiteY117" fmla="*/ 2204512 h 2240205"/>
              <a:gd name="connsiteX118" fmla="*/ 597225 w 12192000"/>
              <a:gd name="connsiteY118" fmla="*/ 2180999 h 2240205"/>
              <a:gd name="connsiteX119" fmla="*/ 520671 w 12192000"/>
              <a:gd name="connsiteY119" fmla="*/ 2180980 h 2240205"/>
              <a:gd name="connsiteX120" fmla="*/ 515024 w 12192000"/>
              <a:gd name="connsiteY120" fmla="*/ 2179258 h 2240205"/>
              <a:gd name="connsiteX121" fmla="*/ 413835 w 12192000"/>
              <a:gd name="connsiteY121" fmla="*/ 2156783 h 2240205"/>
              <a:gd name="connsiteX122" fmla="*/ 376513 w 12192000"/>
              <a:gd name="connsiteY122" fmla="*/ 2154014 h 2240205"/>
              <a:gd name="connsiteX123" fmla="*/ 273386 w 12192000"/>
              <a:gd name="connsiteY123" fmla="*/ 2142551 h 2240205"/>
              <a:gd name="connsiteX124" fmla="*/ 77641 w 12192000"/>
              <a:gd name="connsiteY124" fmla="*/ 2126835 h 2240205"/>
              <a:gd name="connsiteX125" fmla="*/ 37645 w 12192000"/>
              <a:gd name="connsiteY125" fmla="*/ 2115401 h 2240205"/>
              <a:gd name="connsiteX126" fmla="*/ 4572 w 12192000"/>
              <a:gd name="connsiteY126" fmla="*/ 2111091 h 2240205"/>
              <a:gd name="connsiteX127" fmla="*/ 0 w 12192000"/>
              <a:gd name="connsiteY127" fmla="*/ 2110468 h 2240205"/>
              <a:gd name="connsiteX128" fmla="*/ 0 w 12192000"/>
              <a:gd name="connsiteY128" fmla="*/ 0 h 2240205"/>
              <a:gd name="connsiteX0" fmla="*/ 0 w 12192000"/>
              <a:gd name="connsiteY0" fmla="*/ 0 h 2240205"/>
              <a:gd name="connsiteX1" fmla="*/ 12192000 w 12192000"/>
              <a:gd name="connsiteY1" fmla="*/ 0 h 2240205"/>
              <a:gd name="connsiteX2" fmla="*/ 12192000 w 12192000"/>
              <a:gd name="connsiteY2" fmla="*/ 751299 h 2240205"/>
              <a:gd name="connsiteX3" fmla="*/ 11890686 w 12192000"/>
              <a:gd name="connsiteY3" fmla="*/ 732766 h 2240205"/>
              <a:gd name="connsiteX4" fmla="*/ 11649954 w 12192000"/>
              <a:gd name="connsiteY4" fmla="*/ 749628 h 2240205"/>
              <a:gd name="connsiteX5" fmla="*/ 11560424 w 12192000"/>
              <a:gd name="connsiteY5" fmla="*/ 748017 h 2240205"/>
              <a:gd name="connsiteX6" fmla="*/ 11358455 w 12192000"/>
              <a:gd name="connsiteY6" fmla="*/ 747593 h 2240205"/>
              <a:gd name="connsiteX7" fmla="*/ 11165209 w 12192000"/>
              <a:gd name="connsiteY7" fmla="*/ 748852 h 2240205"/>
              <a:gd name="connsiteX8" fmla="*/ 11058755 w 12192000"/>
              <a:gd name="connsiteY8" fmla="*/ 749617 h 2240205"/>
              <a:gd name="connsiteX9" fmla="*/ 10803046 w 12192000"/>
              <a:gd name="connsiteY9" fmla="*/ 774328 h 2240205"/>
              <a:gd name="connsiteX10" fmla="*/ 10458762 w 12192000"/>
              <a:gd name="connsiteY10" fmla="*/ 755400 h 2240205"/>
              <a:gd name="connsiteX11" fmla="*/ 10211200 w 12192000"/>
              <a:gd name="connsiteY11" fmla="*/ 767513 h 2240205"/>
              <a:gd name="connsiteX12" fmla="*/ 10167995 w 12192000"/>
              <a:gd name="connsiteY12" fmla="*/ 760843 h 2240205"/>
              <a:gd name="connsiteX13" fmla="*/ 9997044 w 12192000"/>
              <a:gd name="connsiteY13" fmla="*/ 780129 h 2240205"/>
              <a:gd name="connsiteX14" fmla="*/ 9943887 w 12192000"/>
              <a:gd name="connsiteY14" fmla="*/ 804141 h 2240205"/>
              <a:gd name="connsiteX15" fmla="*/ 9918248 w 12192000"/>
              <a:gd name="connsiteY15" fmla="*/ 816628 h 2240205"/>
              <a:gd name="connsiteX16" fmla="*/ 9767091 w 12192000"/>
              <a:gd name="connsiteY16" fmla="*/ 870550 h 2240205"/>
              <a:gd name="connsiteX17" fmla="*/ 9683005 w 12192000"/>
              <a:gd name="connsiteY17" fmla="*/ 894128 h 2240205"/>
              <a:gd name="connsiteX18" fmla="*/ 9500499 w 12192000"/>
              <a:gd name="connsiteY18" fmla="*/ 954680 h 2240205"/>
              <a:gd name="connsiteX19" fmla="*/ 9410017 w 12192000"/>
              <a:gd name="connsiteY19" fmla="*/ 993931 h 2240205"/>
              <a:gd name="connsiteX20" fmla="*/ 9392919 w 12192000"/>
              <a:gd name="connsiteY20" fmla="*/ 994656 h 2240205"/>
              <a:gd name="connsiteX21" fmla="*/ 9268019 w 12192000"/>
              <a:gd name="connsiteY21" fmla="*/ 1007442 h 2240205"/>
              <a:gd name="connsiteX22" fmla="*/ 9188177 w 12192000"/>
              <a:gd name="connsiteY22" fmla="*/ 1035474 h 2240205"/>
              <a:gd name="connsiteX23" fmla="*/ 9155969 w 12192000"/>
              <a:gd name="connsiteY23" fmla="*/ 1046804 h 2240205"/>
              <a:gd name="connsiteX24" fmla="*/ 9133985 w 12192000"/>
              <a:gd name="connsiteY24" fmla="*/ 1046450 h 2240205"/>
              <a:gd name="connsiteX25" fmla="*/ 9003462 w 12192000"/>
              <a:gd name="connsiteY25" fmla="*/ 1042406 h 2240205"/>
              <a:gd name="connsiteX26" fmla="*/ 8968445 w 12192000"/>
              <a:gd name="connsiteY26" fmla="*/ 1052169 h 2240205"/>
              <a:gd name="connsiteX27" fmla="*/ 8886001 w 12192000"/>
              <a:gd name="connsiteY27" fmla="*/ 1067468 h 2240205"/>
              <a:gd name="connsiteX28" fmla="*/ 8838610 w 12192000"/>
              <a:gd name="connsiteY28" fmla="*/ 1075091 h 2240205"/>
              <a:gd name="connsiteX29" fmla="*/ 8665605 w 12192000"/>
              <a:gd name="connsiteY29" fmla="*/ 1110791 h 2240205"/>
              <a:gd name="connsiteX30" fmla="*/ 8419755 w 12192000"/>
              <a:gd name="connsiteY30" fmla="*/ 1216260 h 2240205"/>
              <a:gd name="connsiteX31" fmla="*/ 8411626 w 12192000"/>
              <a:gd name="connsiteY31" fmla="*/ 1214397 h 2240205"/>
              <a:gd name="connsiteX32" fmla="*/ 8363469 w 12192000"/>
              <a:gd name="connsiteY32" fmla="*/ 1246658 h 2240205"/>
              <a:gd name="connsiteX33" fmla="*/ 8275497 w 12192000"/>
              <a:gd name="connsiteY33" fmla="*/ 1264396 h 2240205"/>
              <a:gd name="connsiteX34" fmla="*/ 8074238 w 12192000"/>
              <a:gd name="connsiteY34" fmla="*/ 1301895 h 2240205"/>
              <a:gd name="connsiteX35" fmla="*/ 7902328 w 12192000"/>
              <a:gd name="connsiteY35" fmla="*/ 1345865 h 2240205"/>
              <a:gd name="connsiteX36" fmla="*/ 7840612 w 12192000"/>
              <a:gd name="connsiteY36" fmla="*/ 1369373 h 2240205"/>
              <a:gd name="connsiteX37" fmla="*/ 7786819 w 12192000"/>
              <a:gd name="connsiteY37" fmla="*/ 1378970 h 2240205"/>
              <a:gd name="connsiteX38" fmla="*/ 7548172 w 12192000"/>
              <a:gd name="connsiteY38" fmla="*/ 1417460 h 2240205"/>
              <a:gd name="connsiteX39" fmla="*/ 7483437 w 12192000"/>
              <a:gd name="connsiteY39" fmla="*/ 1478152 h 2240205"/>
              <a:gd name="connsiteX40" fmla="*/ 7377870 w 12192000"/>
              <a:gd name="connsiteY40" fmla="*/ 1523319 h 2240205"/>
              <a:gd name="connsiteX41" fmla="*/ 7230737 w 12192000"/>
              <a:gd name="connsiteY41" fmla="*/ 1562633 h 2240205"/>
              <a:gd name="connsiteX42" fmla="*/ 7224458 w 12192000"/>
              <a:gd name="connsiteY42" fmla="*/ 1573008 h 2240205"/>
              <a:gd name="connsiteX43" fmla="*/ 7183121 w 12192000"/>
              <a:gd name="connsiteY43" fmla="*/ 1595162 h 2240205"/>
              <a:gd name="connsiteX44" fmla="*/ 7164601 w 12192000"/>
              <a:gd name="connsiteY44" fmla="*/ 1606490 h 2240205"/>
              <a:gd name="connsiteX45" fmla="*/ 6900177 w 12192000"/>
              <a:gd name="connsiteY45" fmla="*/ 1636016 h 2240205"/>
              <a:gd name="connsiteX46" fmla="*/ 6795372 w 12192000"/>
              <a:gd name="connsiteY46" fmla="*/ 1644845 h 2240205"/>
              <a:gd name="connsiteX47" fmla="*/ 6692251 w 12192000"/>
              <a:gd name="connsiteY47" fmla="*/ 1656357 h 2240205"/>
              <a:gd name="connsiteX48" fmla="*/ 6655235 w 12192000"/>
              <a:gd name="connsiteY48" fmla="*/ 1661869 h 2240205"/>
              <a:gd name="connsiteX49" fmla="*/ 6554894 w 12192000"/>
              <a:gd name="connsiteY49" fmla="*/ 1664428 h 2240205"/>
              <a:gd name="connsiteX50" fmla="*/ 6516595 w 12192000"/>
              <a:gd name="connsiteY50" fmla="*/ 1667475 h 2240205"/>
              <a:gd name="connsiteX51" fmla="*/ 6508541 w 12192000"/>
              <a:gd name="connsiteY51" fmla="*/ 1668757 h 2240205"/>
              <a:gd name="connsiteX52" fmla="*/ 6471012 w 12192000"/>
              <a:gd name="connsiteY52" fmla="*/ 1678604 h 2240205"/>
              <a:gd name="connsiteX53" fmla="*/ 6364035 w 12192000"/>
              <a:gd name="connsiteY53" fmla="*/ 1667683 h 2240205"/>
              <a:gd name="connsiteX54" fmla="*/ 6243319 w 12192000"/>
              <a:gd name="connsiteY54" fmla="*/ 1695560 h 2240205"/>
              <a:gd name="connsiteX55" fmla="*/ 6098321 w 12192000"/>
              <a:gd name="connsiteY55" fmla="*/ 1721646 h 2240205"/>
              <a:gd name="connsiteX56" fmla="*/ 5880652 w 12192000"/>
              <a:gd name="connsiteY56" fmla="*/ 1779643 h 2240205"/>
              <a:gd name="connsiteX57" fmla="*/ 5785959 w 12192000"/>
              <a:gd name="connsiteY57" fmla="*/ 1775307 h 2240205"/>
              <a:gd name="connsiteX58" fmla="*/ 5643534 w 12192000"/>
              <a:gd name="connsiteY58" fmla="*/ 1802919 h 2240205"/>
              <a:gd name="connsiteX59" fmla="*/ 5518799 w 12192000"/>
              <a:gd name="connsiteY59" fmla="*/ 1818312 h 2240205"/>
              <a:gd name="connsiteX60" fmla="*/ 5505014 w 12192000"/>
              <a:gd name="connsiteY60" fmla="*/ 1819259 h 2240205"/>
              <a:gd name="connsiteX61" fmla="*/ 5453307 w 12192000"/>
              <a:gd name="connsiteY61" fmla="*/ 1815450 h 2240205"/>
              <a:gd name="connsiteX62" fmla="*/ 5221533 w 12192000"/>
              <a:gd name="connsiteY62" fmla="*/ 1846950 h 2240205"/>
              <a:gd name="connsiteX63" fmla="*/ 5149802 w 12192000"/>
              <a:gd name="connsiteY63" fmla="*/ 1844846 h 2240205"/>
              <a:gd name="connsiteX64" fmla="*/ 5114927 w 12192000"/>
              <a:gd name="connsiteY64" fmla="*/ 1847827 h 2240205"/>
              <a:gd name="connsiteX65" fmla="*/ 5108970 w 12192000"/>
              <a:gd name="connsiteY65" fmla="*/ 1847935 h 2240205"/>
              <a:gd name="connsiteX66" fmla="*/ 5067961 w 12192000"/>
              <a:gd name="connsiteY66" fmla="*/ 1845917 h 2240205"/>
              <a:gd name="connsiteX67" fmla="*/ 5007075 w 12192000"/>
              <a:gd name="connsiteY67" fmla="*/ 1838626 h 2240205"/>
              <a:gd name="connsiteX68" fmla="*/ 4944087 w 12192000"/>
              <a:gd name="connsiteY68" fmla="*/ 1823332 h 2240205"/>
              <a:gd name="connsiteX69" fmla="*/ 4907662 w 12192000"/>
              <a:gd name="connsiteY69" fmla="*/ 1816900 h 2240205"/>
              <a:gd name="connsiteX70" fmla="*/ 4882386 w 12192000"/>
              <a:gd name="connsiteY70" fmla="*/ 1809844 h 2240205"/>
              <a:gd name="connsiteX71" fmla="*/ 4811440 w 12192000"/>
              <a:gd name="connsiteY71" fmla="*/ 1804655 h 2240205"/>
              <a:gd name="connsiteX72" fmla="*/ 4691075 w 12192000"/>
              <a:gd name="connsiteY72" fmla="*/ 1801389 h 2240205"/>
              <a:gd name="connsiteX73" fmla="*/ 4640313 w 12192000"/>
              <a:gd name="connsiteY73" fmla="*/ 1784307 h 2240205"/>
              <a:gd name="connsiteX74" fmla="*/ 4536503 w 12192000"/>
              <a:gd name="connsiteY74" fmla="*/ 1785334 h 2240205"/>
              <a:gd name="connsiteX75" fmla="*/ 4513724 w 12192000"/>
              <a:gd name="connsiteY75" fmla="*/ 1791996 h 2240205"/>
              <a:gd name="connsiteX76" fmla="*/ 4459810 w 12192000"/>
              <a:gd name="connsiteY76" fmla="*/ 1797886 h 2240205"/>
              <a:gd name="connsiteX77" fmla="*/ 4379064 w 12192000"/>
              <a:gd name="connsiteY77" fmla="*/ 1817177 h 2240205"/>
              <a:gd name="connsiteX78" fmla="*/ 4290981 w 12192000"/>
              <a:gd name="connsiteY78" fmla="*/ 1839677 h 2240205"/>
              <a:gd name="connsiteX79" fmla="*/ 4238372 w 12192000"/>
              <a:gd name="connsiteY79" fmla="*/ 1851480 h 2240205"/>
              <a:gd name="connsiteX80" fmla="*/ 4232517 w 12192000"/>
              <a:gd name="connsiteY80" fmla="*/ 1852567 h 2240205"/>
              <a:gd name="connsiteX81" fmla="*/ 4191732 w 12192000"/>
              <a:gd name="connsiteY81" fmla="*/ 1857328 h 2240205"/>
              <a:gd name="connsiteX82" fmla="*/ 4065532 w 12192000"/>
              <a:gd name="connsiteY82" fmla="*/ 1855477 h 2240205"/>
              <a:gd name="connsiteX83" fmla="*/ 4028460 w 12192000"/>
              <a:gd name="connsiteY83" fmla="*/ 1855137 h 2240205"/>
              <a:gd name="connsiteX84" fmla="*/ 4002267 w 12192000"/>
              <a:gd name="connsiteY84" fmla="*/ 1852352 h 2240205"/>
              <a:gd name="connsiteX85" fmla="*/ 3931396 w 12192000"/>
              <a:gd name="connsiteY85" fmla="*/ 1858915 h 2240205"/>
              <a:gd name="connsiteX86" fmla="*/ 3812162 w 12192000"/>
              <a:gd name="connsiteY86" fmla="*/ 1875501 h 2240205"/>
              <a:gd name="connsiteX87" fmla="*/ 3758105 w 12192000"/>
              <a:gd name="connsiteY87" fmla="*/ 1871856 h 2240205"/>
              <a:gd name="connsiteX88" fmla="*/ 3567259 w 12192000"/>
              <a:gd name="connsiteY88" fmla="*/ 1893482 h 2240205"/>
              <a:gd name="connsiteX89" fmla="*/ 3405770 w 12192000"/>
              <a:gd name="connsiteY89" fmla="*/ 1904591 h 2240205"/>
              <a:gd name="connsiteX90" fmla="*/ 3280097 w 12192000"/>
              <a:gd name="connsiteY90" fmla="*/ 1919610 h 2240205"/>
              <a:gd name="connsiteX91" fmla="*/ 3009910 w 12192000"/>
              <a:gd name="connsiteY91" fmla="*/ 1957866 h 2240205"/>
              <a:gd name="connsiteX92" fmla="*/ 2995934 w 12192000"/>
              <a:gd name="connsiteY92" fmla="*/ 1967085 h 2240205"/>
              <a:gd name="connsiteX93" fmla="*/ 2942858 w 12192000"/>
              <a:gd name="connsiteY93" fmla="*/ 1981367 h 2240205"/>
              <a:gd name="connsiteX94" fmla="*/ 2875436 w 12192000"/>
              <a:gd name="connsiteY94" fmla="*/ 1996977 h 2240205"/>
              <a:gd name="connsiteX95" fmla="*/ 2874892 w 12192000"/>
              <a:gd name="connsiteY95" fmla="*/ 1996085 h 2240205"/>
              <a:gd name="connsiteX96" fmla="*/ 2843662 w 12192000"/>
              <a:gd name="connsiteY96" fmla="*/ 1992498 h 2240205"/>
              <a:gd name="connsiteX97" fmla="*/ 2718916 w 12192000"/>
              <a:gd name="connsiteY97" fmla="*/ 1990867 h 2240205"/>
              <a:gd name="connsiteX98" fmla="*/ 2713522 w 12192000"/>
              <a:gd name="connsiteY98" fmla="*/ 1990173 h 2240205"/>
              <a:gd name="connsiteX99" fmla="*/ 2476147 w 12192000"/>
              <a:gd name="connsiteY99" fmla="*/ 1998305 h 2240205"/>
              <a:gd name="connsiteX100" fmla="*/ 2373568 w 12192000"/>
              <a:gd name="connsiteY100" fmla="*/ 2003219 h 2240205"/>
              <a:gd name="connsiteX101" fmla="*/ 2287219 w 12192000"/>
              <a:gd name="connsiteY101" fmla="*/ 1998750 h 2240205"/>
              <a:gd name="connsiteX102" fmla="*/ 2243069 w 12192000"/>
              <a:gd name="connsiteY102" fmla="*/ 2005321 h 2240205"/>
              <a:gd name="connsiteX103" fmla="*/ 2164831 w 12192000"/>
              <a:gd name="connsiteY103" fmla="*/ 2010143 h 2240205"/>
              <a:gd name="connsiteX104" fmla="*/ 2058061 w 12192000"/>
              <a:gd name="connsiteY104" fmla="*/ 2047942 h 2240205"/>
              <a:gd name="connsiteX105" fmla="*/ 2042244 w 12192000"/>
              <a:gd name="connsiteY105" fmla="*/ 2055560 h 2240205"/>
              <a:gd name="connsiteX106" fmla="*/ 1877728 w 12192000"/>
              <a:gd name="connsiteY106" fmla="*/ 2101004 h 2240205"/>
              <a:gd name="connsiteX107" fmla="*/ 1759056 w 12192000"/>
              <a:gd name="connsiteY107" fmla="*/ 2125608 h 2240205"/>
              <a:gd name="connsiteX108" fmla="*/ 1637948 w 12192000"/>
              <a:gd name="connsiteY108" fmla="*/ 2172597 h 2240205"/>
              <a:gd name="connsiteX109" fmla="*/ 1434549 w 12192000"/>
              <a:gd name="connsiteY109" fmla="*/ 2234522 h 2240205"/>
              <a:gd name="connsiteX110" fmla="*/ 1370962 w 12192000"/>
              <a:gd name="connsiteY110" fmla="*/ 2237474 h 2240205"/>
              <a:gd name="connsiteX111" fmla="*/ 1356367 w 12192000"/>
              <a:gd name="connsiteY111" fmla="*/ 2235089 h 2240205"/>
              <a:gd name="connsiteX112" fmla="*/ 1279765 w 12192000"/>
              <a:gd name="connsiteY112" fmla="*/ 2229639 h 2240205"/>
              <a:gd name="connsiteX113" fmla="*/ 1195347 w 12192000"/>
              <a:gd name="connsiteY113" fmla="*/ 2212354 h 2240205"/>
              <a:gd name="connsiteX114" fmla="*/ 970251 w 12192000"/>
              <a:gd name="connsiteY114" fmla="*/ 2221029 h 2240205"/>
              <a:gd name="connsiteX115" fmla="*/ 812914 w 12192000"/>
              <a:gd name="connsiteY115" fmla="*/ 2210095 h 2240205"/>
              <a:gd name="connsiteX116" fmla="*/ 776382 w 12192000"/>
              <a:gd name="connsiteY116" fmla="*/ 2204512 h 2240205"/>
              <a:gd name="connsiteX117" fmla="*/ 597225 w 12192000"/>
              <a:gd name="connsiteY117" fmla="*/ 2180999 h 2240205"/>
              <a:gd name="connsiteX118" fmla="*/ 520671 w 12192000"/>
              <a:gd name="connsiteY118" fmla="*/ 2180980 h 2240205"/>
              <a:gd name="connsiteX119" fmla="*/ 515024 w 12192000"/>
              <a:gd name="connsiteY119" fmla="*/ 2179258 h 2240205"/>
              <a:gd name="connsiteX120" fmla="*/ 413835 w 12192000"/>
              <a:gd name="connsiteY120" fmla="*/ 2156783 h 2240205"/>
              <a:gd name="connsiteX121" fmla="*/ 376513 w 12192000"/>
              <a:gd name="connsiteY121" fmla="*/ 2154014 h 2240205"/>
              <a:gd name="connsiteX122" fmla="*/ 273386 w 12192000"/>
              <a:gd name="connsiteY122" fmla="*/ 2142551 h 2240205"/>
              <a:gd name="connsiteX123" fmla="*/ 77641 w 12192000"/>
              <a:gd name="connsiteY123" fmla="*/ 2126835 h 2240205"/>
              <a:gd name="connsiteX124" fmla="*/ 37645 w 12192000"/>
              <a:gd name="connsiteY124" fmla="*/ 2115401 h 2240205"/>
              <a:gd name="connsiteX125" fmla="*/ 4572 w 12192000"/>
              <a:gd name="connsiteY125" fmla="*/ 2111091 h 2240205"/>
              <a:gd name="connsiteX126" fmla="*/ 0 w 12192000"/>
              <a:gd name="connsiteY126" fmla="*/ 2110468 h 2240205"/>
              <a:gd name="connsiteX127" fmla="*/ 0 w 12192000"/>
              <a:gd name="connsiteY127" fmla="*/ 0 h 2240205"/>
              <a:gd name="connsiteX0" fmla="*/ 0 w 12192000"/>
              <a:gd name="connsiteY0" fmla="*/ 0 h 2240205"/>
              <a:gd name="connsiteX1" fmla="*/ 12192000 w 12192000"/>
              <a:gd name="connsiteY1" fmla="*/ 0 h 2240205"/>
              <a:gd name="connsiteX2" fmla="*/ 12192000 w 12192000"/>
              <a:gd name="connsiteY2" fmla="*/ 751299 h 2240205"/>
              <a:gd name="connsiteX3" fmla="*/ 11890686 w 12192000"/>
              <a:gd name="connsiteY3" fmla="*/ 732766 h 2240205"/>
              <a:gd name="connsiteX4" fmla="*/ 11649954 w 12192000"/>
              <a:gd name="connsiteY4" fmla="*/ 749628 h 2240205"/>
              <a:gd name="connsiteX5" fmla="*/ 11560424 w 12192000"/>
              <a:gd name="connsiteY5" fmla="*/ 748017 h 2240205"/>
              <a:gd name="connsiteX6" fmla="*/ 11358455 w 12192000"/>
              <a:gd name="connsiteY6" fmla="*/ 747593 h 2240205"/>
              <a:gd name="connsiteX7" fmla="*/ 11165209 w 12192000"/>
              <a:gd name="connsiteY7" fmla="*/ 748852 h 2240205"/>
              <a:gd name="connsiteX8" fmla="*/ 11058755 w 12192000"/>
              <a:gd name="connsiteY8" fmla="*/ 749617 h 2240205"/>
              <a:gd name="connsiteX9" fmla="*/ 10803046 w 12192000"/>
              <a:gd name="connsiteY9" fmla="*/ 774328 h 2240205"/>
              <a:gd name="connsiteX10" fmla="*/ 10458762 w 12192000"/>
              <a:gd name="connsiteY10" fmla="*/ 755400 h 2240205"/>
              <a:gd name="connsiteX11" fmla="*/ 10211200 w 12192000"/>
              <a:gd name="connsiteY11" fmla="*/ 767513 h 2240205"/>
              <a:gd name="connsiteX12" fmla="*/ 10167995 w 12192000"/>
              <a:gd name="connsiteY12" fmla="*/ 760843 h 2240205"/>
              <a:gd name="connsiteX13" fmla="*/ 9997044 w 12192000"/>
              <a:gd name="connsiteY13" fmla="*/ 780129 h 2240205"/>
              <a:gd name="connsiteX14" fmla="*/ 9943887 w 12192000"/>
              <a:gd name="connsiteY14" fmla="*/ 804141 h 2240205"/>
              <a:gd name="connsiteX15" fmla="*/ 9918248 w 12192000"/>
              <a:gd name="connsiteY15" fmla="*/ 816628 h 2240205"/>
              <a:gd name="connsiteX16" fmla="*/ 9767091 w 12192000"/>
              <a:gd name="connsiteY16" fmla="*/ 870550 h 2240205"/>
              <a:gd name="connsiteX17" fmla="*/ 9683005 w 12192000"/>
              <a:gd name="connsiteY17" fmla="*/ 894128 h 2240205"/>
              <a:gd name="connsiteX18" fmla="*/ 9500499 w 12192000"/>
              <a:gd name="connsiteY18" fmla="*/ 954680 h 2240205"/>
              <a:gd name="connsiteX19" fmla="*/ 9410017 w 12192000"/>
              <a:gd name="connsiteY19" fmla="*/ 993931 h 2240205"/>
              <a:gd name="connsiteX20" fmla="*/ 9392919 w 12192000"/>
              <a:gd name="connsiteY20" fmla="*/ 994656 h 2240205"/>
              <a:gd name="connsiteX21" fmla="*/ 9268019 w 12192000"/>
              <a:gd name="connsiteY21" fmla="*/ 1007442 h 2240205"/>
              <a:gd name="connsiteX22" fmla="*/ 9188177 w 12192000"/>
              <a:gd name="connsiteY22" fmla="*/ 1035474 h 2240205"/>
              <a:gd name="connsiteX23" fmla="*/ 9155969 w 12192000"/>
              <a:gd name="connsiteY23" fmla="*/ 1046804 h 2240205"/>
              <a:gd name="connsiteX24" fmla="*/ 9133985 w 12192000"/>
              <a:gd name="connsiteY24" fmla="*/ 1046450 h 2240205"/>
              <a:gd name="connsiteX25" fmla="*/ 9003462 w 12192000"/>
              <a:gd name="connsiteY25" fmla="*/ 1042406 h 2240205"/>
              <a:gd name="connsiteX26" fmla="*/ 8968445 w 12192000"/>
              <a:gd name="connsiteY26" fmla="*/ 1052169 h 2240205"/>
              <a:gd name="connsiteX27" fmla="*/ 8886001 w 12192000"/>
              <a:gd name="connsiteY27" fmla="*/ 1067468 h 2240205"/>
              <a:gd name="connsiteX28" fmla="*/ 8838610 w 12192000"/>
              <a:gd name="connsiteY28" fmla="*/ 1075091 h 2240205"/>
              <a:gd name="connsiteX29" fmla="*/ 8665605 w 12192000"/>
              <a:gd name="connsiteY29" fmla="*/ 1110791 h 2240205"/>
              <a:gd name="connsiteX30" fmla="*/ 8419755 w 12192000"/>
              <a:gd name="connsiteY30" fmla="*/ 1216260 h 2240205"/>
              <a:gd name="connsiteX31" fmla="*/ 8411626 w 12192000"/>
              <a:gd name="connsiteY31" fmla="*/ 1214397 h 2240205"/>
              <a:gd name="connsiteX32" fmla="*/ 8363469 w 12192000"/>
              <a:gd name="connsiteY32" fmla="*/ 1246658 h 2240205"/>
              <a:gd name="connsiteX33" fmla="*/ 8275497 w 12192000"/>
              <a:gd name="connsiteY33" fmla="*/ 1264396 h 2240205"/>
              <a:gd name="connsiteX34" fmla="*/ 8074238 w 12192000"/>
              <a:gd name="connsiteY34" fmla="*/ 1301895 h 2240205"/>
              <a:gd name="connsiteX35" fmla="*/ 7902328 w 12192000"/>
              <a:gd name="connsiteY35" fmla="*/ 1345865 h 2240205"/>
              <a:gd name="connsiteX36" fmla="*/ 7840612 w 12192000"/>
              <a:gd name="connsiteY36" fmla="*/ 1369373 h 2240205"/>
              <a:gd name="connsiteX37" fmla="*/ 7786819 w 12192000"/>
              <a:gd name="connsiteY37" fmla="*/ 1378970 h 2240205"/>
              <a:gd name="connsiteX38" fmla="*/ 7548172 w 12192000"/>
              <a:gd name="connsiteY38" fmla="*/ 1417460 h 2240205"/>
              <a:gd name="connsiteX39" fmla="*/ 7483437 w 12192000"/>
              <a:gd name="connsiteY39" fmla="*/ 1478152 h 2240205"/>
              <a:gd name="connsiteX40" fmla="*/ 7377870 w 12192000"/>
              <a:gd name="connsiteY40" fmla="*/ 1523319 h 2240205"/>
              <a:gd name="connsiteX41" fmla="*/ 7230737 w 12192000"/>
              <a:gd name="connsiteY41" fmla="*/ 1562633 h 2240205"/>
              <a:gd name="connsiteX42" fmla="*/ 7224458 w 12192000"/>
              <a:gd name="connsiteY42" fmla="*/ 1573008 h 2240205"/>
              <a:gd name="connsiteX43" fmla="*/ 7183121 w 12192000"/>
              <a:gd name="connsiteY43" fmla="*/ 1595162 h 2240205"/>
              <a:gd name="connsiteX44" fmla="*/ 7164601 w 12192000"/>
              <a:gd name="connsiteY44" fmla="*/ 1606490 h 2240205"/>
              <a:gd name="connsiteX45" fmla="*/ 6900177 w 12192000"/>
              <a:gd name="connsiteY45" fmla="*/ 1636016 h 2240205"/>
              <a:gd name="connsiteX46" fmla="*/ 6795372 w 12192000"/>
              <a:gd name="connsiteY46" fmla="*/ 1644845 h 2240205"/>
              <a:gd name="connsiteX47" fmla="*/ 6692251 w 12192000"/>
              <a:gd name="connsiteY47" fmla="*/ 1656357 h 2240205"/>
              <a:gd name="connsiteX48" fmla="*/ 6655235 w 12192000"/>
              <a:gd name="connsiteY48" fmla="*/ 1661869 h 2240205"/>
              <a:gd name="connsiteX49" fmla="*/ 6554894 w 12192000"/>
              <a:gd name="connsiteY49" fmla="*/ 1664428 h 2240205"/>
              <a:gd name="connsiteX50" fmla="*/ 6516595 w 12192000"/>
              <a:gd name="connsiteY50" fmla="*/ 1667475 h 2240205"/>
              <a:gd name="connsiteX51" fmla="*/ 6508541 w 12192000"/>
              <a:gd name="connsiteY51" fmla="*/ 1668757 h 2240205"/>
              <a:gd name="connsiteX52" fmla="*/ 6471012 w 12192000"/>
              <a:gd name="connsiteY52" fmla="*/ 1678604 h 2240205"/>
              <a:gd name="connsiteX53" fmla="*/ 6364035 w 12192000"/>
              <a:gd name="connsiteY53" fmla="*/ 1667683 h 2240205"/>
              <a:gd name="connsiteX54" fmla="*/ 6243319 w 12192000"/>
              <a:gd name="connsiteY54" fmla="*/ 1695560 h 2240205"/>
              <a:gd name="connsiteX55" fmla="*/ 6098321 w 12192000"/>
              <a:gd name="connsiteY55" fmla="*/ 1721646 h 2240205"/>
              <a:gd name="connsiteX56" fmla="*/ 5880652 w 12192000"/>
              <a:gd name="connsiteY56" fmla="*/ 1779643 h 2240205"/>
              <a:gd name="connsiteX57" fmla="*/ 5785959 w 12192000"/>
              <a:gd name="connsiteY57" fmla="*/ 1775307 h 2240205"/>
              <a:gd name="connsiteX58" fmla="*/ 5643534 w 12192000"/>
              <a:gd name="connsiteY58" fmla="*/ 1802919 h 2240205"/>
              <a:gd name="connsiteX59" fmla="*/ 5518799 w 12192000"/>
              <a:gd name="connsiteY59" fmla="*/ 1818312 h 2240205"/>
              <a:gd name="connsiteX60" fmla="*/ 5505014 w 12192000"/>
              <a:gd name="connsiteY60" fmla="*/ 1819259 h 2240205"/>
              <a:gd name="connsiteX61" fmla="*/ 5453307 w 12192000"/>
              <a:gd name="connsiteY61" fmla="*/ 1815450 h 2240205"/>
              <a:gd name="connsiteX62" fmla="*/ 5221533 w 12192000"/>
              <a:gd name="connsiteY62" fmla="*/ 1846950 h 2240205"/>
              <a:gd name="connsiteX63" fmla="*/ 5149802 w 12192000"/>
              <a:gd name="connsiteY63" fmla="*/ 1844846 h 2240205"/>
              <a:gd name="connsiteX64" fmla="*/ 5114927 w 12192000"/>
              <a:gd name="connsiteY64" fmla="*/ 1847827 h 2240205"/>
              <a:gd name="connsiteX65" fmla="*/ 5108970 w 12192000"/>
              <a:gd name="connsiteY65" fmla="*/ 1847935 h 2240205"/>
              <a:gd name="connsiteX66" fmla="*/ 5067961 w 12192000"/>
              <a:gd name="connsiteY66" fmla="*/ 1845917 h 2240205"/>
              <a:gd name="connsiteX67" fmla="*/ 5007075 w 12192000"/>
              <a:gd name="connsiteY67" fmla="*/ 1838626 h 2240205"/>
              <a:gd name="connsiteX68" fmla="*/ 4944087 w 12192000"/>
              <a:gd name="connsiteY68" fmla="*/ 1823332 h 2240205"/>
              <a:gd name="connsiteX69" fmla="*/ 4907662 w 12192000"/>
              <a:gd name="connsiteY69" fmla="*/ 1816900 h 2240205"/>
              <a:gd name="connsiteX70" fmla="*/ 4882386 w 12192000"/>
              <a:gd name="connsiteY70" fmla="*/ 1809844 h 2240205"/>
              <a:gd name="connsiteX71" fmla="*/ 4811440 w 12192000"/>
              <a:gd name="connsiteY71" fmla="*/ 1804655 h 2240205"/>
              <a:gd name="connsiteX72" fmla="*/ 4691075 w 12192000"/>
              <a:gd name="connsiteY72" fmla="*/ 1801389 h 2240205"/>
              <a:gd name="connsiteX73" fmla="*/ 4640313 w 12192000"/>
              <a:gd name="connsiteY73" fmla="*/ 1784307 h 2240205"/>
              <a:gd name="connsiteX74" fmla="*/ 4536503 w 12192000"/>
              <a:gd name="connsiteY74" fmla="*/ 1785334 h 2240205"/>
              <a:gd name="connsiteX75" fmla="*/ 4513724 w 12192000"/>
              <a:gd name="connsiteY75" fmla="*/ 1791996 h 2240205"/>
              <a:gd name="connsiteX76" fmla="*/ 4459810 w 12192000"/>
              <a:gd name="connsiteY76" fmla="*/ 1797886 h 2240205"/>
              <a:gd name="connsiteX77" fmla="*/ 4379064 w 12192000"/>
              <a:gd name="connsiteY77" fmla="*/ 1817177 h 2240205"/>
              <a:gd name="connsiteX78" fmla="*/ 4290981 w 12192000"/>
              <a:gd name="connsiteY78" fmla="*/ 1839677 h 2240205"/>
              <a:gd name="connsiteX79" fmla="*/ 4238372 w 12192000"/>
              <a:gd name="connsiteY79" fmla="*/ 1851480 h 2240205"/>
              <a:gd name="connsiteX80" fmla="*/ 4232517 w 12192000"/>
              <a:gd name="connsiteY80" fmla="*/ 1852567 h 2240205"/>
              <a:gd name="connsiteX81" fmla="*/ 4191732 w 12192000"/>
              <a:gd name="connsiteY81" fmla="*/ 1857328 h 2240205"/>
              <a:gd name="connsiteX82" fmla="*/ 4065532 w 12192000"/>
              <a:gd name="connsiteY82" fmla="*/ 1855477 h 2240205"/>
              <a:gd name="connsiteX83" fmla="*/ 4028460 w 12192000"/>
              <a:gd name="connsiteY83" fmla="*/ 1855137 h 2240205"/>
              <a:gd name="connsiteX84" fmla="*/ 4002267 w 12192000"/>
              <a:gd name="connsiteY84" fmla="*/ 1852352 h 2240205"/>
              <a:gd name="connsiteX85" fmla="*/ 3931396 w 12192000"/>
              <a:gd name="connsiteY85" fmla="*/ 1858915 h 2240205"/>
              <a:gd name="connsiteX86" fmla="*/ 3812162 w 12192000"/>
              <a:gd name="connsiteY86" fmla="*/ 1875501 h 2240205"/>
              <a:gd name="connsiteX87" fmla="*/ 3758105 w 12192000"/>
              <a:gd name="connsiteY87" fmla="*/ 1871856 h 2240205"/>
              <a:gd name="connsiteX88" fmla="*/ 3567259 w 12192000"/>
              <a:gd name="connsiteY88" fmla="*/ 1893482 h 2240205"/>
              <a:gd name="connsiteX89" fmla="*/ 3405770 w 12192000"/>
              <a:gd name="connsiteY89" fmla="*/ 1904591 h 2240205"/>
              <a:gd name="connsiteX90" fmla="*/ 3280097 w 12192000"/>
              <a:gd name="connsiteY90" fmla="*/ 1919610 h 2240205"/>
              <a:gd name="connsiteX91" fmla="*/ 3009910 w 12192000"/>
              <a:gd name="connsiteY91" fmla="*/ 1957866 h 2240205"/>
              <a:gd name="connsiteX92" fmla="*/ 2995934 w 12192000"/>
              <a:gd name="connsiteY92" fmla="*/ 1967085 h 2240205"/>
              <a:gd name="connsiteX93" fmla="*/ 2942858 w 12192000"/>
              <a:gd name="connsiteY93" fmla="*/ 1981367 h 2240205"/>
              <a:gd name="connsiteX94" fmla="*/ 2875436 w 12192000"/>
              <a:gd name="connsiteY94" fmla="*/ 1996977 h 2240205"/>
              <a:gd name="connsiteX95" fmla="*/ 2874892 w 12192000"/>
              <a:gd name="connsiteY95" fmla="*/ 1996085 h 2240205"/>
              <a:gd name="connsiteX96" fmla="*/ 2843662 w 12192000"/>
              <a:gd name="connsiteY96" fmla="*/ 1992498 h 2240205"/>
              <a:gd name="connsiteX97" fmla="*/ 2718916 w 12192000"/>
              <a:gd name="connsiteY97" fmla="*/ 1990867 h 2240205"/>
              <a:gd name="connsiteX98" fmla="*/ 2713522 w 12192000"/>
              <a:gd name="connsiteY98" fmla="*/ 1990173 h 2240205"/>
              <a:gd name="connsiteX99" fmla="*/ 2476147 w 12192000"/>
              <a:gd name="connsiteY99" fmla="*/ 1998305 h 2240205"/>
              <a:gd name="connsiteX100" fmla="*/ 2373568 w 12192000"/>
              <a:gd name="connsiteY100" fmla="*/ 2003219 h 2240205"/>
              <a:gd name="connsiteX101" fmla="*/ 2287219 w 12192000"/>
              <a:gd name="connsiteY101" fmla="*/ 1998750 h 2240205"/>
              <a:gd name="connsiteX102" fmla="*/ 2164831 w 12192000"/>
              <a:gd name="connsiteY102" fmla="*/ 2010143 h 2240205"/>
              <a:gd name="connsiteX103" fmla="*/ 2058061 w 12192000"/>
              <a:gd name="connsiteY103" fmla="*/ 2047942 h 2240205"/>
              <a:gd name="connsiteX104" fmla="*/ 2042244 w 12192000"/>
              <a:gd name="connsiteY104" fmla="*/ 2055560 h 2240205"/>
              <a:gd name="connsiteX105" fmla="*/ 1877728 w 12192000"/>
              <a:gd name="connsiteY105" fmla="*/ 2101004 h 2240205"/>
              <a:gd name="connsiteX106" fmla="*/ 1759056 w 12192000"/>
              <a:gd name="connsiteY106" fmla="*/ 2125608 h 2240205"/>
              <a:gd name="connsiteX107" fmla="*/ 1637948 w 12192000"/>
              <a:gd name="connsiteY107" fmla="*/ 2172597 h 2240205"/>
              <a:gd name="connsiteX108" fmla="*/ 1434549 w 12192000"/>
              <a:gd name="connsiteY108" fmla="*/ 2234522 h 2240205"/>
              <a:gd name="connsiteX109" fmla="*/ 1370962 w 12192000"/>
              <a:gd name="connsiteY109" fmla="*/ 2237474 h 2240205"/>
              <a:gd name="connsiteX110" fmla="*/ 1356367 w 12192000"/>
              <a:gd name="connsiteY110" fmla="*/ 2235089 h 2240205"/>
              <a:gd name="connsiteX111" fmla="*/ 1279765 w 12192000"/>
              <a:gd name="connsiteY111" fmla="*/ 2229639 h 2240205"/>
              <a:gd name="connsiteX112" fmla="*/ 1195347 w 12192000"/>
              <a:gd name="connsiteY112" fmla="*/ 2212354 h 2240205"/>
              <a:gd name="connsiteX113" fmla="*/ 970251 w 12192000"/>
              <a:gd name="connsiteY113" fmla="*/ 2221029 h 2240205"/>
              <a:gd name="connsiteX114" fmla="*/ 812914 w 12192000"/>
              <a:gd name="connsiteY114" fmla="*/ 2210095 h 2240205"/>
              <a:gd name="connsiteX115" fmla="*/ 776382 w 12192000"/>
              <a:gd name="connsiteY115" fmla="*/ 2204512 h 2240205"/>
              <a:gd name="connsiteX116" fmla="*/ 597225 w 12192000"/>
              <a:gd name="connsiteY116" fmla="*/ 2180999 h 2240205"/>
              <a:gd name="connsiteX117" fmla="*/ 520671 w 12192000"/>
              <a:gd name="connsiteY117" fmla="*/ 2180980 h 2240205"/>
              <a:gd name="connsiteX118" fmla="*/ 515024 w 12192000"/>
              <a:gd name="connsiteY118" fmla="*/ 2179258 h 2240205"/>
              <a:gd name="connsiteX119" fmla="*/ 413835 w 12192000"/>
              <a:gd name="connsiteY119" fmla="*/ 2156783 h 2240205"/>
              <a:gd name="connsiteX120" fmla="*/ 376513 w 12192000"/>
              <a:gd name="connsiteY120" fmla="*/ 2154014 h 2240205"/>
              <a:gd name="connsiteX121" fmla="*/ 273386 w 12192000"/>
              <a:gd name="connsiteY121" fmla="*/ 2142551 h 2240205"/>
              <a:gd name="connsiteX122" fmla="*/ 77641 w 12192000"/>
              <a:gd name="connsiteY122" fmla="*/ 2126835 h 2240205"/>
              <a:gd name="connsiteX123" fmla="*/ 37645 w 12192000"/>
              <a:gd name="connsiteY123" fmla="*/ 2115401 h 2240205"/>
              <a:gd name="connsiteX124" fmla="*/ 4572 w 12192000"/>
              <a:gd name="connsiteY124" fmla="*/ 2111091 h 2240205"/>
              <a:gd name="connsiteX125" fmla="*/ 0 w 12192000"/>
              <a:gd name="connsiteY125" fmla="*/ 2110468 h 2240205"/>
              <a:gd name="connsiteX126" fmla="*/ 0 w 12192000"/>
              <a:gd name="connsiteY126" fmla="*/ 0 h 2240205"/>
              <a:gd name="connsiteX0" fmla="*/ 0 w 12192000"/>
              <a:gd name="connsiteY0" fmla="*/ 0 h 2240205"/>
              <a:gd name="connsiteX1" fmla="*/ 12192000 w 12192000"/>
              <a:gd name="connsiteY1" fmla="*/ 0 h 2240205"/>
              <a:gd name="connsiteX2" fmla="*/ 12192000 w 12192000"/>
              <a:gd name="connsiteY2" fmla="*/ 751299 h 2240205"/>
              <a:gd name="connsiteX3" fmla="*/ 11890686 w 12192000"/>
              <a:gd name="connsiteY3" fmla="*/ 732766 h 2240205"/>
              <a:gd name="connsiteX4" fmla="*/ 11649954 w 12192000"/>
              <a:gd name="connsiteY4" fmla="*/ 749628 h 2240205"/>
              <a:gd name="connsiteX5" fmla="*/ 11560424 w 12192000"/>
              <a:gd name="connsiteY5" fmla="*/ 748017 h 2240205"/>
              <a:gd name="connsiteX6" fmla="*/ 11358455 w 12192000"/>
              <a:gd name="connsiteY6" fmla="*/ 747593 h 2240205"/>
              <a:gd name="connsiteX7" fmla="*/ 11165209 w 12192000"/>
              <a:gd name="connsiteY7" fmla="*/ 748852 h 2240205"/>
              <a:gd name="connsiteX8" fmla="*/ 11058755 w 12192000"/>
              <a:gd name="connsiteY8" fmla="*/ 749617 h 2240205"/>
              <a:gd name="connsiteX9" fmla="*/ 10803046 w 12192000"/>
              <a:gd name="connsiteY9" fmla="*/ 774328 h 2240205"/>
              <a:gd name="connsiteX10" fmla="*/ 10458762 w 12192000"/>
              <a:gd name="connsiteY10" fmla="*/ 755400 h 2240205"/>
              <a:gd name="connsiteX11" fmla="*/ 10211200 w 12192000"/>
              <a:gd name="connsiteY11" fmla="*/ 767513 h 2240205"/>
              <a:gd name="connsiteX12" fmla="*/ 10167995 w 12192000"/>
              <a:gd name="connsiteY12" fmla="*/ 760843 h 2240205"/>
              <a:gd name="connsiteX13" fmla="*/ 9997044 w 12192000"/>
              <a:gd name="connsiteY13" fmla="*/ 780129 h 2240205"/>
              <a:gd name="connsiteX14" fmla="*/ 9943887 w 12192000"/>
              <a:gd name="connsiteY14" fmla="*/ 804141 h 2240205"/>
              <a:gd name="connsiteX15" fmla="*/ 9918248 w 12192000"/>
              <a:gd name="connsiteY15" fmla="*/ 816628 h 2240205"/>
              <a:gd name="connsiteX16" fmla="*/ 9767091 w 12192000"/>
              <a:gd name="connsiteY16" fmla="*/ 870550 h 2240205"/>
              <a:gd name="connsiteX17" fmla="*/ 9683005 w 12192000"/>
              <a:gd name="connsiteY17" fmla="*/ 894128 h 2240205"/>
              <a:gd name="connsiteX18" fmla="*/ 9500499 w 12192000"/>
              <a:gd name="connsiteY18" fmla="*/ 954680 h 2240205"/>
              <a:gd name="connsiteX19" fmla="*/ 9410017 w 12192000"/>
              <a:gd name="connsiteY19" fmla="*/ 993931 h 2240205"/>
              <a:gd name="connsiteX20" fmla="*/ 9392919 w 12192000"/>
              <a:gd name="connsiteY20" fmla="*/ 994656 h 2240205"/>
              <a:gd name="connsiteX21" fmla="*/ 9268019 w 12192000"/>
              <a:gd name="connsiteY21" fmla="*/ 1007442 h 2240205"/>
              <a:gd name="connsiteX22" fmla="*/ 9188177 w 12192000"/>
              <a:gd name="connsiteY22" fmla="*/ 1035474 h 2240205"/>
              <a:gd name="connsiteX23" fmla="*/ 9155969 w 12192000"/>
              <a:gd name="connsiteY23" fmla="*/ 1046804 h 2240205"/>
              <a:gd name="connsiteX24" fmla="*/ 9133985 w 12192000"/>
              <a:gd name="connsiteY24" fmla="*/ 1046450 h 2240205"/>
              <a:gd name="connsiteX25" fmla="*/ 9003462 w 12192000"/>
              <a:gd name="connsiteY25" fmla="*/ 1042406 h 2240205"/>
              <a:gd name="connsiteX26" fmla="*/ 8968445 w 12192000"/>
              <a:gd name="connsiteY26" fmla="*/ 1052169 h 2240205"/>
              <a:gd name="connsiteX27" fmla="*/ 8886001 w 12192000"/>
              <a:gd name="connsiteY27" fmla="*/ 1067468 h 2240205"/>
              <a:gd name="connsiteX28" fmla="*/ 8838610 w 12192000"/>
              <a:gd name="connsiteY28" fmla="*/ 1075091 h 2240205"/>
              <a:gd name="connsiteX29" fmla="*/ 8665605 w 12192000"/>
              <a:gd name="connsiteY29" fmla="*/ 1110791 h 2240205"/>
              <a:gd name="connsiteX30" fmla="*/ 8419755 w 12192000"/>
              <a:gd name="connsiteY30" fmla="*/ 1216260 h 2240205"/>
              <a:gd name="connsiteX31" fmla="*/ 8411626 w 12192000"/>
              <a:gd name="connsiteY31" fmla="*/ 1214397 h 2240205"/>
              <a:gd name="connsiteX32" fmla="*/ 8363469 w 12192000"/>
              <a:gd name="connsiteY32" fmla="*/ 1246658 h 2240205"/>
              <a:gd name="connsiteX33" fmla="*/ 8275497 w 12192000"/>
              <a:gd name="connsiteY33" fmla="*/ 1264396 h 2240205"/>
              <a:gd name="connsiteX34" fmla="*/ 8074238 w 12192000"/>
              <a:gd name="connsiteY34" fmla="*/ 1301895 h 2240205"/>
              <a:gd name="connsiteX35" fmla="*/ 7902328 w 12192000"/>
              <a:gd name="connsiteY35" fmla="*/ 1345865 h 2240205"/>
              <a:gd name="connsiteX36" fmla="*/ 7840612 w 12192000"/>
              <a:gd name="connsiteY36" fmla="*/ 1369373 h 2240205"/>
              <a:gd name="connsiteX37" fmla="*/ 7786819 w 12192000"/>
              <a:gd name="connsiteY37" fmla="*/ 1378970 h 2240205"/>
              <a:gd name="connsiteX38" fmla="*/ 7548172 w 12192000"/>
              <a:gd name="connsiteY38" fmla="*/ 1417460 h 2240205"/>
              <a:gd name="connsiteX39" fmla="*/ 7483437 w 12192000"/>
              <a:gd name="connsiteY39" fmla="*/ 1478152 h 2240205"/>
              <a:gd name="connsiteX40" fmla="*/ 7377870 w 12192000"/>
              <a:gd name="connsiteY40" fmla="*/ 1523319 h 2240205"/>
              <a:gd name="connsiteX41" fmla="*/ 7230737 w 12192000"/>
              <a:gd name="connsiteY41" fmla="*/ 1562633 h 2240205"/>
              <a:gd name="connsiteX42" fmla="*/ 7224458 w 12192000"/>
              <a:gd name="connsiteY42" fmla="*/ 1573008 h 2240205"/>
              <a:gd name="connsiteX43" fmla="*/ 7183121 w 12192000"/>
              <a:gd name="connsiteY43" fmla="*/ 1595162 h 2240205"/>
              <a:gd name="connsiteX44" fmla="*/ 7164601 w 12192000"/>
              <a:gd name="connsiteY44" fmla="*/ 1606490 h 2240205"/>
              <a:gd name="connsiteX45" fmla="*/ 6900177 w 12192000"/>
              <a:gd name="connsiteY45" fmla="*/ 1636016 h 2240205"/>
              <a:gd name="connsiteX46" fmla="*/ 6795372 w 12192000"/>
              <a:gd name="connsiteY46" fmla="*/ 1644845 h 2240205"/>
              <a:gd name="connsiteX47" fmla="*/ 6692251 w 12192000"/>
              <a:gd name="connsiteY47" fmla="*/ 1656357 h 2240205"/>
              <a:gd name="connsiteX48" fmla="*/ 6655235 w 12192000"/>
              <a:gd name="connsiteY48" fmla="*/ 1661869 h 2240205"/>
              <a:gd name="connsiteX49" fmla="*/ 6554894 w 12192000"/>
              <a:gd name="connsiteY49" fmla="*/ 1664428 h 2240205"/>
              <a:gd name="connsiteX50" fmla="*/ 6516595 w 12192000"/>
              <a:gd name="connsiteY50" fmla="*/ 1667475 h 2240205"/>
              <a:gd name="connsiteX51" fmla="*/ 6508541 w 12192000"/>
              <a:gd name="connsiteY51" fmla="*/ 1668757 h 2240205"/>
              <a:gd name="connsiteX52" fmla="*/ 6471012 w 12192000"/>
              <a:gd name="connsiteY52" fmla="*/ 1678604 h 2240205"/>
              <a:gd name="connsiteX53" fmla="*/ 6364035 w 12192000"/>
              <a:gd name="connsiteY53" fmla="*/ 1667683 h 2240205"/>
              <a:gd name="connsiteX54" fmla="*/ 6243319 w 12192000"/>
              <a:gd name="connsiteY54" fmla="*/ 1695560 h 2240205"/>
              <a:gd name="connsiteX55" fmla="*/ 6098321 w 12192000"/>
              <a:gd name="connsiteY55" fmla="*/ 1721646 h 2240205"/>
              <a:gd name="connsiteX56" fmla="*/ 5880652 w 12192000"/>
              <a:gd name="connsiteY56" fmla="*/ 1779643 h 2240205"/>
              <a:gd name="connsiteX57" fmla="*/ 5785959 w 12192000"/>
              <a:gd name="connsiteY57" fmla="*/ 1775307 h 2240205"/>
              <a:gd name="connsiteX58" fmla="*/ 5643534 w 12192000"/>
              <a:gd name="connsiteY58" fmla="*/ 1802919 h 2240205"/>
              <a:gd name="connsiteX59" fmla="*/ 5518799 w 12192000"/>
              <a:gd name="connsiteY59" fmla="*/ 1818312 h 2240205"/>
              <a:gd name="connsiteX60" fmla="*/ 5505014 w 12192000"/>
              <a:gd name="connsiteY60" fmla="*/ 1819259 h 2240205"/>
              <a:gd name="connsiteX61" fmla="*/ 5453307 w 12192000"/>
              <a:gd name="connsiteY61" fmla="*/ 1815450 h 2240205"/>
              <a:gd name="connsiteX62" fmla="*/ 5221533 w 12192000"/>
              <a:gd name="connsiteY62" fmla="*/ 1846950 h 2240205"/>
              <a:gd name="connsiteX63" fmla="*/ 5149802 w 12192000"/>
              <a:gd name="connsiteY63" fmla="*/ 1844846 h 2240205"/>
              <a:gd name="connsiteX64" fmla="*/ 5114927 w 12192000"/>
              <a:gd name="connsiteY64" fmla="*/ 1847827 h 2240205"/>
              <a:gd name="connsiteX65" fmla="*/ 5108970 w 12192000"/>
              <a:gd name="connsiteY65" fmla="*/ 1847935 h 2240205"/>
              <a:gd name="connsiteX66" fmla="*/ 5067961 w 12192000"/>
              <a:gd name="connsiteY66" fmla="*/ 1845917 h 2240205"/>
              <a:gd name="connsiteX67" fmla="*/ 5007075 w 12192000"/>
              <a:gd name="connsiteY67" fmla="*/ 1838626 h 2240205"/>
              <a:gd name="connsiteX68" fmla="*/ 4944087 w 12192000"/>
              <a:gd name="connsiteY68" fmla="*/ 1823332 h 2240205"/>
              <a:gd name="connsiteX69" fmla="*/ 4907662 w 12192000"/>
              <a:gd name="connsiteY69" fmla="*/ 1816900 h 2240205"/>
              <a:gd name="connsiteX70" fmla="*/ 4882386 w 12192000"/>
              <a:gd name="connsiteY70" fmla="*/ 1809844 h 2240205"/>
              <a:gd name="connsiteX71" fmla="*/ 4811440 w 12192000"/>
              <a:gd name="connsiteY71" fmla="*/ 1804655 h 2240205"/>
              <a:gd name="connsiteX72" fmla="*/ 4691075 w 12192000"/>
              <a:gd name="connsiteY72" fmla="*/ 1801389 h 2240205"/>
              <a:gd name="connsiteX73" fmla="*/ 4640313 w 12192000"/>
              <a:gd name="connsiteY73" fmla="*/ 1784307 h 2240205"/>
              <a:gd name="connsiteX74" fmla="*/ 4536503 w 12192000"/>
              <a:gd name="connsiteY74" fmla="*/ 1785334 h 2240205"/>
              <a:gd name="connsiteX75" fmla="*/ 4513724 w 12192000"/>
              <a:gd name="connsiteY75" fmla="*/ 1791996 h 2240205"/>
              <a:gd name="connsiteX76" fmla="*/ 4459810 w 12192000"/>
              <a:gd name="connsiteY76" fmla="*/ 1797886 h 2240205"/>
              <a:gd name="connsiteX77" fmla="*/ 4379064 w 12192000"/>
              <a:gd name="connsiteY77" fmla="*/ 1817177 h 2240205"/>
              <a:gd name="connsiteX78" fmla="*/ 4290981 w 12192000"/>
              <a:gd name="connsiteY78" fmla="*/ 1839677 h 2240205"/>
              <a:gd name="connsiteX79" fmla="*/ 4238372 w 12192000"/>
              <a:gd name="connsiteY79" fmla="*/ 1851480 h 2240205"/>
              <a:gd name="connsiteX80" fmla="*/ 4232517 w 12192000"/>
              <a:gd name="connsiteY80" fmla="*/ 1852567 h 2240205"/>
              <a:gd name="connsiteX81" fmla="*/ 4191732 w 12192000"/>
              <a:gd name="connsiteY81" fmla="*/ 1857328 h 2240205"/>
              <a:gd name="connsiteX82" fmla="*/ 4065532 w 12192000"/>
              <a:gd name="connsiteY82" fmla="*/ 1855477 h 2240205"/>
              <a:gd name="connsiteX83" fmla="*/ 4028460 w 12192000"/>
              <a:gd name="connsiteY83" fmla="*/ 1855137 h 2240205"/>
              <a:gd name="connsiteX84" fmla="*/ 4002267 w 12192000"/>
              <a:gd name="connsiteY84" fmla="*/ 1852352 h 2240205"/>
              <a:gd name="connsiteX85" fmla="*/ 3931396 w 12192000"/>
              <a:gd name="connsiteY85" fmla="*/ 1858915 h 2240205"/>
              <a:gd name="connsiteX86" fmla="*/ 3812162 w 12192000"/>
              <a:gd name="connsiteY86" fmla="*/ 1875501 h 2240205"/>
              <a:gd name="connsiteX87" fmla="*/ 3758105 w 12192000"/>
              <a:gd name="connsiteY87" fmla="*/ 1871856 h 2240205"/>
              <a:gd name="connsiteX88" fmla="*/ 3567259 w 12192000"/>
              <a:gd name="connsiteY88" fmla="*/ 1893482 h 2240205"/>
              <a:gd name="connsiteX89" fmla="*/ 3405770 w 12192000"/>
              <a:gd name="connsiteY89" fmla="*/ 1904591 h 2240205"/>
              <a:gd name="connsiteX90" fmla="*/ 3280097 w 12192000"/>
              <a:gd name="connsiteY90" fmla="*/ 1919610 h 2240205"/>
              <a:gd name="connsiteX91" fmla="*/ 3009910 w 12192000"/>
              <a:gd name="connsiteY91" fmla="*/ 1957866 h 2240205"/>
              <a:gd name="connsiteX92" fmla="*/ 2995934 w 12192000"/>
              <a:gd name="connsiteY92" fmla="*/ 1967085 h 2240205"/>
              <a:gd name="connsiteX93" fmla="*/ 2942858 w 12192000"/>
              <a:gd name="connsiteY93" fmla="*/ 1981367 h 2240205"/>
              <a:gd name="connsiteX94" fmla="*/ 2875436 w 12192000"/>
              <a:gd name="connsiteY94" fmla="*/ 1996977 h 2240205"/>
              <a:gd name="connsiteX95" fmla="*/ 2874892 w 12192000"/>
              <a:gd name="connsiteY95" fmla="*/ 1996085 h 2240205"/>
              <a:gd name="connsiteX96" fmla="*/ 2843662 w 12192000"/>
              <a:gd name="connsiteY96" fmla="*/ 1992498 h 2240205"/>
              <a:gd name="connsiteX97" fmla="*/ 2718916 w 12192000"/>
              <a:gd name="connsiteY97" fmla="*/ 1990867 h 2240205"/>
              <a:gd name="connsiteX98" fmla="*/ 2713522 w 12192000"/>
              <a:gd name="connsiteY98" fmla="*/ 1990173 h 2240205"/>
              <a:gd name="connsiteX99" fmla="*/ 2476147 w 12192000"/>
              <a:gd name="connsiteY99" fmla="*/ 1998305 h 2240205"/>
              <a:gd name="connsiteX100" fmla="*/ 2373568 w 12192000"/>
              <a:gd name="connsiteY100" fmla="*/ 2003219 h 2240205"/>
              <a:gd name="connsiteX101" fmla="*/ 2287219 w 12192000"/>
              <a:gd name="connsiteY101" fmla="*/ 1998750 h 2240205"/>
              <a:gd name="connsiteX102" fmla="*/ 2164831 w 12192000"/>
              <a:gd name="connsiteY102" fmla="*/ 2010143 h 2240205"/>
              <a:gd name="connsiteX103" fmla="*/ 2058061 w 12192000"/>
              <a:gd name="connsiteY103" fmla="*/ 2047942 h 2240205"/>
              <a:gd name="connsiteX104" fmla="*/ 2042244 w 12192000"/>
              <a:gd name="connsiteY104" fmla="*/ 2055560 h 2240205"/>
              <a:gd name="connsiteX105" fmla="*/ 1877728 w 12192000"/>
              <a:gd name="connsiteY105" fmla="*/ 2101004 h 2240205"/>
              <a:gd name="connsiteX106" fmla="*/ 1759056 w 12192000"/>
              <a:gd name="connsiteY106" fmla="*/ 2125608 h 2240205"/>
              <a:gd name="connsiteX107" fmla="*/ 1637948 w 12192000"/>
              <a:gd name="connsiteY107" fmla="*/ 2172597 h 2240205"/>
              <a:gd name="connsiteX108" fmla="*/ 1434549 w 12192000"/>
              <a:gd name="connsiteY108" fmla="*/ 2234522 h 2240205"/>
              <a:gd name="connsiteX109" fmla="*/ 1370962 w 12192000"/>
              <a:gd name="connsiteY109" fmla="*/ 2237474 h 2240205"/>
              <a:gd name="connsiteX110" fmla="*/ 1356367 w 12192000"/>
              <a:gd name="connsiteY110" fmla="*/ 2235089 h 2240205"/>
              <a:gd name="connsiteX111" fmla="*/ 1279765 w 12192000"/>
              <a:gd name="connsiteY111" fmla="*/ 2229639 h 2240205"/>
              <a:gd name="connsiteX112" fmla="*/ 1195347 w 12192000"/>
              <a:gd name="connsiteY112" fmla="*/ 2212354 h 2240205"/>
              <a:gd name="connsiteX113" fmla="*/ 970251 w 12192000"/>
              <a:gd name="connsiteY113" fmla="*/ 2221029 h 2240205"/>
              <a:gd name="connsiteX114" fmla="*/ 812914 w 12192000"/>
              <a:gd name="connsiteY114" fmla="*/ 2210095 h 2240205"/>
              <a:gd name="connsiteX115" fmla="*/ 776382 w 12192000"/>
              <a:gd name="connsiteY115" fmla="*/ 2204512 h 2240205"/>
              <a:gd name="connsiteX116" fmla="*/ 597225 w 12192000"/>
              <a:gd name="connsiteY116" fmla="*/ 2180999 h 2240205"/>
              <a:gd name="connsiteX117" fmla="*/ 520671 w 12192000"/>
              <a:gd name="connsiteY117" fmla="*/ 2180980 h 2240205"/>
              <a:gd name="connsiteX118" fmla="*/ 515024 w 12192000"/>
              <a:gd name="connsiteY118" fmla="*/ 2179258 h 2240205"/>
              <a:gd name="connsiteX119" fmla="*/ 413835 w 12192000"/>
              <a:gd name="connsiteY119" fmla="*/ 2156783 h 2240205"/>
              <a:gd name="connsiteX120" fmla="*/ 376513 w 12192000"/>
              <a:gd name="connsiteY120" fmla="*/ 2154014 h 2240205"/>
              <a:gd name="connsiteX121" fmla="*/ 273386 w 12192000"/>
              <a:gd name="connsiteY121" fmla="*/ 2142551 h 2240205"/>
              <a:gd name="connsiteX122" fmla="*/ 77641 w 12192000"/>
              <a:gd name="connsiteY122" fmla="*/ 2126835 h 2240205"/>
              <a:gd name="connsiteX123" fmla="*/ 37645 w 12192000"/>
              <a:gd name="connsiteY123" fmla="*/ 2115401 h 2240205"/>
              <a:gd name="connsiteX124" fmla="*/ 4572 w 12192000"/>
              <a:gd name="connsiteY124" fmla="*/ 2111091 h 2240205"/>
              <a:gd name="connsiteX125" fmla="*/ 0 w 12192000"/>
              <a:gd name="connsiteY125" fmla="*/ 2110468 h 2240205"/>
              <a:gd name="connsiteX126" fmla="*/ 0 w 12192000"/>
              <a:gd name="connsiteY126" fmla="*/ 0 h 2240205"/>
              <a:gd name="connsiteX0" fmla="*/ 0 w 12192000"/>
              <a:gd name="connsiteY0" fmla="*/ 0 h 2240205"/>
              <a:gd name="connsiteX1" fmla="*/ 12192000 w 12192000"/>
              <a:gd name="connsiteY1" fmla="*/ 0 h 2240205"/>
              <a:gd name="connsiteX2" fmla="*/ 12192000 w 12192000"/>
              <a:gd name="connsiteY2" fmla="*/ 751299 h 2240205"/>
              <a:gd name="connsiteX3" fmla="*/ 11890686 w 12192000"/>
              <a:gd name="connsiteY3" fmla="*/ 732766 h 2240205"/>
              <a:gd name="connsiteX4" fmla="*/ 11649954 w 12192000"/>
              <a:gd name="connsiteY4" fmla="*/ 749628 h 2240205"/>
              <a:gd name="connsiteX5" fmla="*/ 11560424 w 12192000"/>
              <a:gd name="connsiteY5" fmla="*/ 748017 h 2240205"/>
              <a:gd name="connsiteX6" fmla="*/ 11358455 w 12192000"/>
              <a:gd name="connsiteY6" fmla="*/ 747593 h 2240205"/>
              <a:gd name="connsiteX7" fmla="*/ 11165209 w 12192000"/>
              <a:gd name="connsiteY7" fmla="*/ 748852 h 2240205"/>
              <a:gd name="connsiteX8" fmla="*/ 11058755 w 12192000"/>
              <a:gd name="connsiteY8" fmla="*/ 749617 h 2240205"/>
              <a:gd name="connsiteX9" fmla="*/ 10803046 w 12192000"/>
              <a:gd name="connsiteY9" fmla="*/ 774328 h 2240205"/>
              <a:gd name="connsiteX10" fmla="*/ 10458762 w 12192000"/>
              <a:gd name="connsiteY10" fmla="*/ 755400 h 2240205"/>
              <a:gd name="connsiteX11" fmla="*/ 10211200 w 12192000"/>
              <a:gd name="connsiteY11" fmla="*/ 767513 h 2240205"/>
              <a:gd name="connsiteX12" fmla="*/ 10167995 w 12192000"/>
              <a:gd name="connsiteY12" fmla="*/ 760843 h 2240205"/>
              <a:gd name="connsiteX13" fmla="*/ 9997044 w 12192000"/>
              <a:gd name="connsiteY13" fmla="*/ 780129 h 2240205"/>
              <a:gd name="connsiteX14" fmla="*/ 9943887 w 12192000"/>
              <a:gd name="connsiteY14" fmla="*/ 804141 h 2240205"/>
              <a:gd name="connsiteX15" fmla="*/ 9918248 w 12192000"/>
              <a:gd name="connsiteY15" fmla="*/ 816628 h 2240205"/>
              <a:gd name="connsiteX16" fmla="*/ 9767091 w 12192000"/>
              <a:gd name="connsiteY16" fmla="*/ 870550 h 2240205"/>
              <a:gd name="connsiteX17" fmla="*/ 9683005 w 12192000"/>
              <a:gd name="connsiteY17" fmla="*/ 894128 h 2240205"/>
              <a:gd name="connsiteX18" fmla="*/ 9500499 w 12192000"/>
              <a:gd name="connsiteY18" fmla="*/ 954680 h 2240205"/>
              <a:gd name="connsiteX19" fmla="*/ 9410017 w 12192000"/>
              <a:gd name="connsiteY19" fmla="*/ 993931 h 2240205"/>
              <a:gd name="connsiteX20" fmla="*/ 9392919 w 12192000"/>
              <a:gd name="connsiteY20" fmla="*/ 994656 h 2240205"/>
              <a:gd name="connsiteX21" fmla="*/ 9268019 w 12192000"/>
              <a:gd name="connsiteY21" fmla="*/ 1007442 h 2240205"/>
              <a:gd name="connsiteX22" fmla="*/ 9188177 w 12192000"/>
              <a:gd name="connsiteY22" fmla="*/ 1035474 h 2240205"/>
              <a:gd name="connsiteX23" fmla="*/ 9155969 w 12192000"/>
              <a:gd name="connsiteY23" fmla="*/ 1046804 h 2240205"/>
              <a:gd name="connsiteX24" fmla="*/ 9133985 w 12192000"/>
              <a:gd name="connsiteY24" fmla="*/ 1046450 h 2240205"/>
              <a:gd name="connsiteX25" fmla="*/ 9003462 w 12192000"/>
              <a:gd name="connsiteY25" fmla="*/ 1042406 h 2240205"/>
              <a:gd name="connsiteX26" fmla="*/ 8968445 w 12192000"/>
              <a:gd name="connsiteY26" fmla="*/ 1052169 h 2240205"/>
              <a:gd name="connsiteX27" fmla="*/ 8886001 w 12192000"/>
              <a:gd name="connsiteY27" fmla="*/ 1067468 h 2240205"/>
              <a:gd name="connsiteX28" fmla="*/ 8838610 w 12192000"/>
              <a:gd name="connsiteY28" fmla="*/ 1075091 h 2240205"/>
              <a:gd name="connsiteX29" fmla="*/ 8665605 w 12192000"/>
              <a:gd name="connsiteY29" fmla="*/ 1110791 h 2240205"/>
              <a:gd name="connsiteX30" fmla="*/ 8419755 w 12192000"/>
              <a:gd name="connsiteY30" fmla="*/ 1216260 h 2240205"/>
              <a:gd name="connsiteX31" fmla="*/ 8411626 w 12192000"/>
              <a:gd name="connsiteY31" fmla="*/ 1214397 h 2240205"/>
              <a:gd name="connsiteX32" fmla="*/ 8363469 w 12192000"/>
              <a:gd name="connsiteY32" fmla="*/ 1246658 h 2240205"/>
              <a:gd name="connsiteX33" fmla="*/ 8275497 w 12192000"/>
              <a:gd name="connsiteY33" fmla="*/ 1264396 h 2240205"/>
              <a:gd name="connsiteX34" fmla="*/ 8074238 w 12192000"/>
              <a:gd name="connsiteY34" fmla="*/ 1301895 h 2240205"/>
              <a:gd name="connsiteX35" fmla="*/ 7902328 w 12192000"/>
              <a:gd name="connsiteY35" fmla="*/ 1345865 h 2240205"/>
              <a:gd name="connsiteX36" fmla="*/ 7840612 w 12192000"/>
              <a:gd name="connsiteY36" fmla="*/ 1369373 h 2240205"/>
              <a:gd name="connsiteX37" fmla="*/ 7786819 w 12192000"/>
              <a:gd name="connsiteY37" fmla="*/ 1378970 h 2240205"/>
              <a:gd name="connsiteX38" fmla="*/ 7548172 w 12192000"/>
              <a:gd name="connsiteY38" fmla="*/ 1417460 h 2240205"/>
              <a:gd name="connsiteX39" fmla="*/ 7483437 w 12192000"/>
              <a:gd name="connsiteY39" fmla="*/ 1478152 h 2240205"/>
              <a:gd name="connsiteX40" fmla="*/ 7377870 w 12192000"/>
              <a:gd name="connsiteY40" fmla="*/ 1523319 h 2240205"/>
              <a:gd name="connsiteX41" fmla="*/ 7230737 w 12192000"/>
              <a:gd name="connsiteY41" fmla="*/ 1562633 h 2240205"/>
              <a:gd name="connsiteX42" fmla="*/ 7224458 w 12192000"/>
              <a:gd name="connsiteY42" fmla="*/ 1573008 h 2240205"/>
              <a:gd name="connsiteX43" fmla="*/ 7183121 w 12192000"/>
              <a:gd name="connsiteY43" fmla="*/ 1595162 h 2240205"/>
              <a:gd name="connsiteX44" fmla="*/ 7164601 w 12192000"/>
              <a:gd name="connsiteY44" fmla="*/ 1606490 h 2240205"/>
              <a:gd name="connsiteX45" fmla="*/ 6900177 w 12192000"/>
              <a:gd name="connsiteY45" fmla="*/ 1636016 h 2240205"/>
              <a:gd name="connsiteX46" fmla="*/ 6795372 w 12192000"/>
              <a:gd name="connsiteY46" fmla="*/ 1644845 h 2240205"/>
              <a:gd name="connsiteX47" fmla="*/ 6692251 w 12192000"/>
              <a:gd name="connsiteY47" fmla="*/ 1656357 h 2240205"/>
              <a:gd name="connsiteX48" fmla="*/ 6655235 w 12192000"/>
              <a:gd name="connsiteY48" fmla="*/ 1661869 h 2240205"/>
              <a:gd name="connsiteX49" fmla="*/ 6554894 w 12192000"/>
              <a:gd name="connsiteY49" fmla="*/ 1664428 h 2240205"/>
              <a:gd name="connsiteX50" fmla="*/ 6516595 w 12192000"/>
              <a:gd name="connsiteY50" fmla="*/ 1667475 h 2240205"/>
              <a:gd name="connsiteX51" fmla="*/ 6508541 w 12192000"/>
              <a:gd name="connsiteY51" fmla="*/ 1668757 h 2240205"/>
              <a:gd name="connsiteX52" fmla="*/ 6471012 w 12192000"/>
              <a:gd name="connsiteY52" fmla="*/ 1678604 h 2240205"/>
              <a:gd name="connsiteX53" fmla="*/ 6364035 w 12192000"/>
              <a:gd name="connsiteY53" fmla="*/ 1667683 h 2240205"/>
              <a:gd name="connsiteX54" fmla="*/ 6243319 w 12192000"/>
              <a:gd name="connsiteY54" fmla="*/ 1695560 h 2240205"/>
              <a:gd name="connsiteX55" fmla="*/ 6098321 w 12192000"/>
              <a:gd name="connsiteY55" fmla="*/ 1721646 h 2240205"/>
              <a:gd name="connsiteX56" fmla="*/ 5880652 w 12192000"/>
              <a:gd name="connsiteY56" fmla="*/ 1779643 h 2240205"/>
              <a:gd name="connsiteX57" fmla="*/ 5785959 w 12192000"/>
              <a:gd name="connsiteY57" fmla="*/ 1775307 h 2240205"/>
              <a:gd name="connsiteX58" fmla="*/ 5643534 w 12192000"/>
              <a:gd name="connsiteY58" fmla="*/ 1802919 h 2240205"/>
              <a:gd name="connsiteX59" fmla="*/ 5518799 w 12192000"/>
              <a:gd name="connsiteY59" fmla="*/ 1818312 h 2240205"/>
              <a:gd name="connsiteX60" fmla="*/ 5505014 w 12192000"/>
              <a:gd name="connsiteY60" fmla="*/ 1819259 h 2240205"/>
              <a:gd name="connsiteX61" fmla="*/ 5453307 w 12192000"/>
              <a:gd name="connsiteY61" fmla="*/ 1815450 h 2240205"/>
              <a:gd name="connsiteX62" fmla="*/ 5221533 w 12192000"/>
              <a:gd name="connsiteY62" fmla="*/ 1846950 h 2240205"/>
              <a:gd name="connsiteX63" fmla="*/ 5149802 w 12192000"/>
              <a:gd name="connsiteY63" fmla="*/ 1844846 h 2240205"/>
              <a:gd name="connsiteX64" fmla="*/ 5114927 w 12192000"/>
              <a:gd name="connsiteY64" fmla="*/ 1847827 h 2240205"/>
              <a:gd name="connsiteX65" fmla="*/ 5108970 w 12192000"/>
              <a:gd name="connsiteY65" fmla="*/ 1847935 h 2240205"/>
              <a:gd name="connsiteX66" fmla="*/ 5067961 w 12192000"/>
              <a:gd name="connsiteY66" fmla="*/ 1845917 h 2240205"/>
              <a:gd name="connsiteX67" fmla="*/ 5007075 w 12192000"/>
              <a:gd name="connsiteY67" fmla="*/ 1838626 h 2240205"/>
              <a:gd name="connsiteX68" fmla="*/ 4944087 w 12192000"/>
              <a:gd name="connsiteY68" fmla="*/ 1823332 h 2240205"/>
              <a:gd name="connsiteX69" fmla="*/ 4907662 w 12192000"/>
              <a:gd name="connsiteY69" fmla="*/ 1816900 h 2240205"/>
              <a:gd name="connsiteX70" fmla="*/ 4882386 w 12192000"/>
              <a:gd name="connsiteY70" fmla="*/ 1809844 h 2240205"/>
              <a:gd name="connsiteX71" fmla="*/ 4811440 w 12192000"/>
              <a:gd name="connsiteY71" fmla="*/ 1804655 h 2240205"/>
              <a:gd name="connsiteX72" fmla="*/ 4691075 w 12192000"/>
              <a:gd name="connsiteY72" fmla="*/ 1801389 h 2240205"/>
              <a:gd name="connsiteX73" fmla="*/ 4640313 w 12192000"/>
              <a:gd name="connsiteY73" fmla="*/ 1784307 h 2240205"/>
              <a:gd name="connsiteX74" fmla="*/ 4536503 w 12192000"/>
              <a:gd name="connsiteY74" fmla="*/ 1785334 h 2240205"/>
              <a:gd name="connsiteX75" fmla="*/ 4513724 w 12192000"/>
              <a:gd name="connsiteY75" fmla="*/ 1791996 h 2240205"/>
              <a:gd name="connsiteX76" fmla="*/ 4459810 w 12192000"/>
              <a:gd name="connsiteY76" fmla="*/ 1797886 h 2240205"/>
              <a:gd name="connsiteX77" fmla="*/ 4379064 w 12192000"/>
              <a:gd name="connsiteY77" fmla="*/ 1817177 h 2240205"/>
              <a:gd name="connsiteX78" fmla="*/ 4290981 w 12192000"/>
              <a:gd name="connsiteY78" fmla="*/ 1839677 h 2240205"/>
              <a:gd name="connsiteX79" fmla="*/ 4238372 w 12192000"/>
              <a:gd name="connsiteY79" fmla="*/ 1851480 h 2240205"/>
              <a:gd name="connsiteX80" fmla="*/ 4232517 w 12192000"/>
              <a:gd name="connsiteY80" fmla="*/ 1852567 h 2240205"/>
              <a:gd name="connsiteX81" fmla="*/ 4191732 w 12192000"/>
              <a:gd name="connsiteY81" fmla="*/ 1857328 h 2240205"/>
              <a:gd name="connsiteX82" fmla="*/ 4065532 w 12192000"/>
              <a:gd name="connsiteY82" fmla="*/ 1855477 h 2240205"/>
              <a:gd name="connsiteX83" fmla="*/ 4028460 w 12192000"/>
              <a:gd name="connsiteY83" fmla="*/ 1855137 h 2240205"/>
              <a:gd name="connsiteX84" fmla="*/ 4002267 w 12192000"/>
              <a:gd name="connsiteY84" fmla="*/ 1852352 h 2240205"/>
              <a:gd name="connsiteX85" fmla="*/ 3931396 w 12192000"/>
              <a:gd name="connsiteY85" fmla="*/ 1858915 h 2240205"/>
              <a:gd name="connsiteX86" fmla="*/ 3812162 w 12192000"/>
              <a:gd name="connsiteY86" fmla="*/ 1875501 h 2240205"/>
              <a:gd name="connsiteX87" fmla="*/ 3758105 w 12192000"/>
              <a:gd name="connsiteY87" fmla="*/ 1871856 h 2240205"/>
              <a:gd name="connsiteX88" fmla="*/ 3567259 w 12192000"/>
              <a:gd name="connsiteY88" fmla="*/ 1893482 h 2240205"/>
              <a:gd name="connsiteX89" fmla="*/ 3405770 w 12192000"/>
              <a:gd name="connsiteY89" fmla="*/ 1904591 h 2240205"/>
              <a:gd name="connsiteX90" fmla="*/ 3280097 w 12192000"/>
              <a:gd name="connsiteY90" fmla="*/ 1919610 h 2240205"/>
              <a:gd name="connsiteX91" fmla="*/ 3009910 w 12192000"/>
              <a:gd name="connsiteY91" fmla="*/ 1957866 h 2240205"/>
              <a:gd name="connsiteX92" fmla="*/ 2995934 w 12192000"/>
              <a:gd name="connsiteY92" fmla="*/ 1967085 h 2240205"/>
              <a:gd name="connsiteX93" fmla="*/ 2942858 w 12192000"/>
              <a:gd name="connsiteY93" fmla="*/ 1981367 h 2240205"/>
              <a:gd name="connsiteX94" fmla="*/ 2875436 w 12192000"/>
              <a:gd name="connsiteY94" fmla="*/ 1996977 h 2240205"/>
              <a:gd name="connsiteX95" fmla="*/ 2874892 w 12192000"/>
              <a:gd name="connsiteY95" fmla="*/ 1996085 h 2240205"/>
              <a:gd name="connsiteX96" fmla="*/ 2843662 w 12192000"/>
              <a:gd name="connsiteY96" fmla="*/ 1992498 h 2240205"/>
              <a:gd name="connsiteX97" fmla="*/ 2718916 w 12192000"/>
              <a:gd name="connsiteY97" fmla="*/ 1990867 h 2240205"/>
              <a:gd name="connsiteX98" fmla="*/ 2713522 w 12192000"/>
              <a:gd name="connsiteY98" fmla="*/ 1990173 h 2240205"/>
              <a:gd name="connsiteX99" fmla="*/ 2476147 w 12192000"/>
              <a:gd name="connsiteY99" fmla="*/ 1998305 h 2240205"/>
              <a:gd name="connsiteX100" fmla="*/ 2373568 w 12192000"/>
              <a:gd name="connsiteY100" fmla="*/ 2003219 h 2240205"/>
              <a:gd name="connsiteX101" fmla="*/ 2287219 w 12192000"/>
              <a:gd name="connsiteY101" fmla="*/ 1998750 h 2240205"/>
              <a:gd name="connsiteX102" fmla="*/ 2164831 w 12192000"/>
              <a:gd name="connsiteY102" fmla="*/ 2010143 h 2240205"/>
              <a:gd name="connsiteX103" fmla="*/ 2058061 w 12192000"/>
              <a:gd name="connsiteY103" fmla="*/ 2047942 h 2240205"/>
              <a:gd name="connsiteX104" fmla="*/ 2042244 w 12192000"/>
              <a:gd name="connsiteY104" fmla="*/ 2055560 h 2240205"/>
              <a:gd name="connsiteX105" fmla="*/ 1877728 w 12192000"/>
              <a:gd name="connsiteY105" fmla="*/ 2101004 h 2240205"/>
              <a:gd name="connsiteX106" fmla="*/ 1759056 w 12192000"/>
              <a:gd name="connsiteY106" fmla="*/ 2125608 h 2240205"/>
              <a:gd name="connsiteX107" fmla="*/ 1637948 w 12192000"/>
              <a:gd name="connsiteY107" fmla="*/ 2172597 h 2240205"/>
              <a:gd name="connsiteX108" fmla="*/ 1434549 w 12192000"/>
              <a:gd name="connsiteY108" fmla="*/ 2234522 h 2240205"/>
              <a:gd name="connsiteX109" fmla="*/ 1370962 w 12192000"/>
              <a:gd name="connsiteY109" fmla="*/ 2237474 h 2240205"/>
              <a:gd name="connsiteX110" fmla="*/ 1356367 w 12192000"/>
              <a:gd name="connsiteY110" fmla="*/ 2235089 h 2240205"/>
              <a:gd name="connsiteX111" fmla="*/ 1279765 w 12192000"/>
              <a:gd name="connsiteY111" fmla="*/ 2229639 h 2240205"/>
              <a:gd name="connsiteX112" fmla="*/ 1195347 w 12192000"/>
              <a:gd name="connsiteY112" fmla="*/ 2212354 h 2240205"/>
              <a:gd name="connsiteX113" fmla="*/ 970251 w 12192000"/>
              <a:gd name="connsiteY113" fmla="*/ 2221029 h 2240205"/>
              <a:gd name="connsiteX114" fmla="*/ 812914 w 12192000"/>
              <a:gd name="connsiteY114" fmla="*/ 2210095 h 2240205"/>
              <a:gd name="connsiteX115" fmla="*/ 597225 w 12192000"/>
              <a:gd name="connsiteY115" fmla="*/ 2180999 h 2240205"/>
              <a:gd name="connsiteX116" fmla="*/ 520671 w 12192000"/>
              <a:gd name="connsiteY116" fmla="*/ 2180980 h 2240205"/>
              <a:gd name="connsiteX117" fmla="*/ 515024 w 12192000"/>
              <a:gd name="connsiteY117" fmla="*/ 2179258 h 2240205"/>
              <a:gd name="connsiteX118" fmla="*/ 413835 w 12192000"/>
              <a:gd name="connsiteY118" fmla="*/ 2156783 h 2240205"/>
              <a:gd name="connsiteX119" fmla="*/ 376513 w 12192000"/>
              <a:gd name="connsiteY119" fmla="*/ 2154014 h 2240205"/>
              <a:gd name="connsiteX120" fmla="*/ 273386 w 12192000"/>
              <a:gd name="connsiteY120" fmla="*/ 2142551 h 2240205"/>
              <a:gd name="connsiteX121" fmla="*/ 77641 w 12192000"/>
              <a:gd name="connsiteY121" fmla="*/ 2126835 h 2240205"/>
              <a:gd name="connsiteX122" fmla="*/ 37645 w 12192000"/>
              <a:gd name="connsiteY122" fmla="*/ 2115401 h 2240205"/>
              <a:gd name="connsiteX123" fmla="*/ 4572 w 12192000"/>
              <a:gd name="connsiteY123" fmla="*/ 2111091 h 2240205"/>
              <a:gd name="connsiteX124" fmla="*/ 0 w 12192000"/>
              <a:gd name="connsiteY124" fmla="*/ 2110468 h 2240205"/>
              <a:gd name="connsiteX125" fmla="*/ 0 w 12192000"/>
              <a:gd name="connsiteY125" fmla="*/ 0 h 2240205"/>
              <a:gd name="connsiteX0" fmla="*/ 0 w 12192000"/>
              <a:gd name="connsiteY0" fmla="*/ 0 h 2240205"/>
              <a:gd name="connsiteX1" fmla="*/ 12192000 w 12192000"/>
              <a:gd name="connsiteY1" fmla="*/ 0 h 2240205"/>
              <a:gd name="connsiteX2" fmla="*/ 12192000 w 12192000"/>
              <a:gd name="connsiteY2" fmla="*/ 751299 h 2240205"/>
              <a:gd name="connsiteX3" fmla="*/ 11890686 w 12192000"/>
              <a:gd name="connsiteY3" fmla="*/ 732766 h 2240205"/>
              <a:gd name="connsiteX4" fmla="*/ 11649954 w 12192000"/>
              <a:gd name="connsiteY4" fmla="*/ 749628 h 2240205"/>
              <a:gd name="connsiteX5" fmla="*/ 11560424 w 12192000"/>
              <a:gd name="connsiteY5" fmla="*/ 748017 h 2240205"/>
              <a:gd name="connsiteX6" fmla="*/ 11358455 w 12192000"/>
              <a:gd name="connsiteY6" fmla="*/ 747593 h 2240205"/>
              <a:gd name="connsiteX7" fmla="*/ 11165209 w 12192000"/>
              <a:gd name="connsiteY7" fmla="*/ 748852 h 2240205"/>
              <a:gd name="connsiteX8" fmla="*/ 11058755 w 12192000"/>
              <a:gd name="connsiteY8" fmla="*/ 749617 h 2240205"/>
              <a:gd name="connsiteX9" fmla="*/ 10803046 w 12192000"/>
              <a:gd name="connsiteY9" fmla="*/ 774328 h 2240205"/>
              <a:gd name="connsiteX10" fmla="*/ 10458762 w 12192000"/>
              <a:gd name="connsiteY10" fmla="*/ 755400 h 2240205"/>
              <a:gd name="connsiteX11" fmla="*/ 10211200 w 12192000"/>
              <a:gd name="connsiteY11" fmla="*/ 767513 h 2240205"/>
              <a:gd name="connsiteX12" fmla="*/ 10167995 w 12192000"/>
              <a:gd name="connsiteY12" fmla="*/ 760843 h 2240205"/>
              <a:gd name="connsiteX13" fmla="*/ 9997044 w 12192000"/>
              <a:gd name="connsiteY13" fmla="*/ 780129 h 2240205"/>
              <a:gd name="connsiteX14" fmla="*/ 9943887 w 12192000"/>
              <a:gd name="connsiteY14" fmla="*/ 804141 h 2240205"/>
              <a:gd name="connsiteX15" fmla="*/ 9918248 w 12192000"/>
              <a:gd name="connsiteY15" fmla="*/ 816628 h 2240205"/>
              <a:gd name="connsiteX16" fmla="*/ 9767091 w 12192000"/>
              <a:gd name="connsiteY16" fmla="*/ 870550 h 2240205"/>
              <a:gd name="connsiteX17" fmla="*/ 9683005 w 12192000"/>
              <a:gd name="connsiteY17" fmla="*/ 894128 h 2240205"/>
              <a:gd name="connsiteX18" fmla="*/ 9500499 w 12192000"/>
              <a:gd name="connsiteY18" fmla="*/ 954680 h 2240205"/>
              <a:gd name="connsiteX19" fmla="*/ 9410017 w 12192000"/>
              <a:gd name="connsiteY19" fmla="*/ 993931 h 2240205"/>
              <a:gd name="connsiteX20" fmla="*/ 9392919 w 12192000"/>
              <a:gd name="connsiteY20" fmla="*/ 994656 h 2240205"/>
              <a:gd name="connsiteX21" fmla="*/ 9268019 w 12192000"/>
              <a:gd name="connsiteY21" fmla="*/ 1007442 h 2240205"/>
              <a:gd name="connsiteX22" fmla="*/ 9188177 w 12192000"/>
              <a:gd name="connsiteY22" fmla="*/ 1035474 h 2240205"/>
              <a:gd name="connsiteX23" fmla="*/ 9155969 w 12192000"/>
              <a:gd name="connsiteY23" fmla="*/ 1046804 h 2240205"/>
              <a:gd name="connsiteX24" fmla="*/ 9133985 w 12192000"/>
              <a:gd name="connsiteY24" fmla="*/ 1046450 h 2240205"/>
              <a:gd name="connsiteX25" fmla="*/ 9003462 w 12192000"/>
              <a:gd name="connsiteY25" fmla="*/ 1042406 h 2240205"/>
              <a:gd name="connsiteX26" fmla="*/ 8968445 w 12192000"/>
              <a:gd name="connsiteY26" fmla="*/ 1052169 h 2240205"/>
              <a:gd name="connsiteX27" fmla="*/ 8886001 w 12192000"/>
              <a:gd name="connsiteY27" fmla="*/ 1067468 h 2240205"/>
              <a:gd name="connsiteX28" fmla="*/ 8838610 w 12192000"/>
              <a:gd name="connsiteY28" fmla="*/ 1075091 h 2240205"/>
              <a:gd name="connsiteX29" fmla="*/ 8665605 w 12192000"/>
              <a:gd name="connsiteY29" fmla="*/ 1110791 h 2240205"/>
              <a:gd name="connsiteX30" fmla="*/ 8419755 w 12192000"/>
              <a:gd name="connsiteY30" fmla="*/ 1216260 h 2240205"/>
              <a:gd name="connsiteX31" fmla="*/ 8411626 w 12192000"/>
              <a:gd name="connsiteY31" fmla="*/ 1214397 h 2240205"/>
              <a:gd name="connsiteX32" fmla="*/ 8363469 w 12192000"/>
              <a:gd name="connsiteY32" fmla="*/ 1246658 h 2240205"/>
              <a:gd name="connsiteX33" fmla="*/ 8275497 w 12192000"/>
              <a:gd name="connsiteY33" fmla="*/ 1264396 h 2240205"/>
              <a:gd name="connsiteX34" fmla="*/ 8074238 w 12192000"/>
              <a:gd name="connsiteY34" fmla="*/ 1301895 h 2240205"/>
              <a:gd name="connsiteX35" fmla="*/ 7902328 w 12192000"/>
              <a:gd name="connsiteY35" fmla="*/ 1345865 h 2240205"/>
              <a:gd name="connsiteX36" fmla="*/ 7840612 w 12192000"/>
              <a:gd name="connsiteY36" fmla="*/ 1369373 h 2240205"/>
              <a:gd name="connsiteX37" fmla="*/ 7786819 w 12192000"/>
              <a:gd name="connsiteY37" fmla="*/ 1378970 h 2240205"/>
              <a:gd name="connsiteX38" fmla="*/ 7548172 w 12192000"/>
              <a:gd name="connsiteY38" fmla="*/ 1417460 h 2240205"/>
              <a:gd name="connsiteX39" fmla="*/ 7483437 w 12192000"/>
              <a:gd name="connsiteY39" fmla="*/ 1478152 h 2240205"/>
              <a:gd name="connsiteX40" fmla="*/ 7377870 w 12192000"/>
              <a:gd name="connsiteY40" fmla="*/ 1523319 h 2240205"/>
              <a:gd name="connsiteX41" fmla="*/ 7230737 w 12192000"/>
              <a:gd name="connsiteY41" fmla="*/ 1562633 h 2240205"/>
              <a:gd name="connsiteX42" fmla="*/ 7224458 w 12192000"/>
              <a:gd name="connsiteY42" fmla="*/ 1573008 h 2240205"/>
              <a:gd name="connsiteX43" fmla="*/ 7183121 w 12192000"/>
              <a:gd name="connsiteY43" fmla="*/ 1595162 h 2240205"/>
              <a:gd name="connsiteX44" fmla="*/ 7164601 w 12192000"/>
              <a:gd name="connsiteY44" fmla="*/ 1606490 h 2240205"/>
              <a:gd name="connsiteX45" fmla="*/ 6900177 w 12192000"/>
              <a:gd name="connsiteY45" fmla="*/ 1636016 h 2240205"/>
              <a:gd name="connsiteX46" fmla="*/ 6795372 w 12192000"/>
              <a:gd name="connsiteY46" fmla="*/ 1644845 h 2240205"/>
              <a:gd name="connsiteX47" fmla="*/ 6692251 w 12192000"/>
              <a:gd name="connsiteY47" fmla="*/ 1656357 h 2240205"/>
              <a:gd name="connsiteX48" fmla="*/ 6655235 w 12192000"/>
              <a:gd name="connsiteY48" fmla="*/ 1661869 h 2240205"/>
              <a:gd name="connsiteX49" fmla="*/ 6554894 w 12192000"/>
              <a:gd name="connsiteY49" fmla="*/ 1664428 h 2240205"/>
              <a:gd name="connsiteX50" fmla="*/ 6516595 w 12192000"/>
              <a:gd name="connsiteY50" fmla="*/ 1667475 h 2240205"/>
              <a:gd name="connsiteX51" fmla="*/ 6508541 w 12192000"/>
              <a:gd name="connsiteY51" fmla="*/ 1668757 h 2240205"/>
              <a:gd name="connsiteX52" fmla="*/ 6471012 w 12192000"/>
              <a:gd name="connsiteY52" fmla="*/ 1678604 h 2240205"/>
              <a:gd name="connsiteX53" fmla="*/ 6364035 w 12192000"/>
              <a:gd name="connsiteY53" fmla="*/ 1667683 h 2240205"/>
              <a:gd name="connsiteX54" fmla="*/ 6243319 w 12192000"/>
              <a:gd name="connsiteY54" fmla="*/ 1695560 h 2240205"/>
              <a:gd name="connsiteX55" fmla="*/ 6098321 w 12192000"/>
              <a:gd name="connsiteY55" fmla="*/ 1721646 h 2240205"/>
              <a:gd name="connsiteX56" fmla="*/ 5880652 w 12192000"/>
              <a:gd name="connsiteY56" fmla="*/ 1779643 h 2240205"/>
              <a:gd name="connsiteX57" fmla="*/ 5785959 w 12192000"/>
              <a:gd name="connsiteY57" fmla="*/ 1775307 h 2240205"/>
              <a:gd name="connsiteX58" fmla="*/ 5643534 w 12192000"/>
              <a:gd name="connsiteY58" fmla="*/ 1802919 h 2240205"/>
              <a:gd name="connsiteX59" fmla="*/ 5518799 w 12192000"/>
              <a:gd name="connsiteY59" fmla="*/ 1818312 h 2240205"/>
              <a:gd name="connsiteX60" fmla="*/ 5505014 w 12192000"/>
              <a:gd name="connsiteY60" fmla="*/ 1819259 h 2240205"/>
              <a:gd name="connsiteX61" fmla="*/ 5453307 w 12192000"/>
              <a:gd name="connsiteY61" fmla="*/ 1815450 h 2240205"/>
              <a:gd name="connsiteX62" fmla="*/ 5221533 w 12192000"/>
              <a:gd name="connsiteY62" fmla="*/ 1846950 h 2240205"/>
              <a:gd name="connsiteX63" fmla="*/ 5149802 w 12192000"/>
              <a:gd name="connsiteY63" fmla="*/ 1844846 h 2240205"/>
              <a:gd name="connsiteX64" fmla="*/ 5114927 w 12192000"/>
              <a:gd name="connsiteY64" fmla="*/ 1847827 h 2240205"/>
              <a:gd name="connsiteX65" fmla="*/ 5108970 w 12192000"/>
              <a:gd name="connsiteY65" fmla="*/ 1847935 h 2240205"/>
              <a:gd name="connsiteX66" fmla="*/ 5067961 w 12192000"/>
              <a:gd name="connsiteY66" fmla="*/ 1845917 h 2240205"/>
              <a:gd name="connsiteX67" fmla="*/ 5007075 w 12192000"/>
              <a:gd name="connsiteY67" fmla="*/ 1838626 h 2240205"/>
              <a:gd name="connsiteX68" fmla="*/ 4944087 w 12192000"/>
              <a:gd name="connsiteY68" fmla="*/ 1823332 h 2240205"/>
              <a:gd name="connsiteX69" fmla="*/ 4907662 w 12192000"/>
              <a:gd name="connsiteY69" fmla="*/ 1816900 h 2240205"/>
              <a:gd name="connsiteX70" fmla="*/ 4882386 w 12192000"/>
              <a:gd name="connsiteY70" fmla="*/ 1809844 h 2240205"/>
              <a:gd name="connsiteX71" fmla="*/ 4811440 w 12192000"/>
              <a:gd name="connsiteY71" fmla="*/ 1804655 h 2240205"/>
              <a:gd name="connsiteX72" fmla="*/ 4691075 w 12192000"/>
              <a:gd name="connsiteY72" fmla="*/ 1801389 h 2240205"/>
              <a:gd name="connsiteX73" fmla="*/ 4640313 w 12192000"/>
              <a:gd name="connsiteY73" fmla="*/ 1784307 h 2240205"/>
              <a:gd name="connsiteX74" fmla="*/ 4536503 w 12192000"/>
              <a:gd name="connsiteY74" fmla="*/ 1785334 h 2240205"/>
              <a:gd name="connsiteX75" fmla="*/ 4513724 w 12192000"/>
              <a:gd name="connsiteY75" fmla="*/ 1791996 h 2240205"/>
              <a:gd name="connsiteX76" fmla="*/ 4459810 w 12192000"/>
              <a:gd name="connsiteY76" fmla="*/ 1797886 h 2240205"/>
              <a:gd name="connsiteX77" fmla="*/ 4379064 w 12192000"/>
              <a:gd name="connsiteY77" fmla="*/ 1817177 h 2240205"/>
              <a:gd name="connsiteX78" fmla="*/ 4290981 w 12192000"/>
              <a:gd name="connsiteY78" fmla="*/ 1839677 h 2240205"/>
              <a:gd name="connsiteX79" fmla="*/ 4238372 w 12192000"/>
              <a:gd name="connsiteY79" fmla="*/ 1851480 h 2240205"/>
              <a:gd name="connsiteX80" fmla="*/ 4232517 w 12192000"/>
              <a:gd name="connsiteY80" fmla="*/ 1852567 h 2240205"/>
              <a:gd name="connsiteX81" fmla="*/ 4191732 w 12192000"/>
              <a:gd name="connsiteY81" fmla="*/ 1857328 h 2240205"/>
              <a:gd name="connsiteX82" fmla="*/ 4065532 w 12192000"/>
              <a:gd name="connsiteY82" fmla="*/ 1855477 h 2240205"/>
              <a:gd name="connsiteX83" fmla="*/ 4028460 w 12192000"/>
              <a:gd name="connsiteY83" fmla="*/ 1855137 h 2240205"/>
              <a:gd name="connsiteX84" fmla="*/ 4002267 w 12192000"/>
              <a:gd name="connsiteY84" fmla="*/ 1852352 h 2240205"/>
              <a:gd name="connsiteX85" fmla="*/ 3931396 w 12192000"/>
              <a:gd name="connsiteY85" fmla="*/ 1858915 h 2240205"/>
              <a:gd name="connsiteX86" fmla="*/ 3812162 w 12192000"/>
              <a:gd name="connsiteY86" fmla="*/ 1875501 h 2240205"/>
              <a:gd name="connsiteX87" fmla="*/ 3758105 w 12192000"/>
              <a:gd name="connsiteY87" fmla="*/ 1871856 h 2240205"/>
              <a:gd name="connsiteX88" fmla="*/ 3567259 w 12192000"/>
              <a:gd name="connsiteY88" fmla="*/ 1893482 h 2240205"/>
              <a:gd name="connsiteX89" fmla="*/ 3405770 w 12192000"/>
              <a:gd name="connsiteY89" fmla="*/ 1904591 h 2240205"/>
              <a:gd name="connsiteX90" fmla="*/ 3280097 w 12192000"/>
              <a:gd name="connsiteY90" fmla="*/ 1919610 h 2240205"/>
              <a:gd name="connsiteX91" fmla="*/ 3009910 w 12192000"/>
              <a:gd name="connsiteY91" fmla="*/ 1957866 h 2240205"/>
              <a:gd name="connsiteX92" fmla="*/ 2995934 w 12192000"/>
              <a:gd name="connsiteY92" fmla="*/ 1967085 h 2240205"/>
              <a:gd name="connsiteX93" fmla="*/ 2942858 w 12192000"/>
              <a:gd name="connsiteY93" fmla="*/ 1981367 h 2240205"/>
              <a:gd name="connsiteX94" fmla="*/ 2875436 w 12192000"/>
              <a:gd name="connsiteY94" fmla="*/ 1996977 h 2240205"/>
              <a:gd name="connsiteX95" fmla="*/ 2874892 w 12192000"/>
              <a:gd name="connsiteY95" fmla="*/ 1996085 h 2240205"/>
              <a:gd name="connsiteX96" fmla="*/ 2843662 w 12192000"/>
              <a:gd name="connsiteY96" fmla="*/ 1992498 h 2240205"/>
              <a:gd name="connsiteX97" fmla="*/ 2718916 w 12192000"/>
              <a:gd name="connsiteY97" fmla="*/ 1990867 h 2240205"/>
              <a:gd name="connsiteX98" fmla="*/ 2713522 w 12192000"/>
              <a:gd name="connsiteY98" fmla="*/ 1990173 h 2240205"/>
              <a:gd name="connsiteX99" fmla="*/ 2476147 w 12192000"/>
              <a:gd name="connsiteY99" fmla="*/ 1998305 h 2240205"/>
              <a:gd name="connsiteX100" fmla="*/ 2373568 w 12192000"/>
              <a:gd name="connsiteY100" fmla="*/ 2003219 h 2240205"/>
              <a:gd name="connsiteX101" fmla="*/ 2287219 w 12192000"/>
              <a:gd name="connsiteY101" fmla="*/ 1998750 h 2240205"/>
              <a:gd name="connsiteX102" fmla="*/ 2164831 w 12192000"/>
              <a:gd name="connsiteY102" fmla="*/ 2010143 h 2240205"/>
              <a:gd name="connsiteX103" fmla="*/ 2058061 w 12192000"/>
              <a:gd name="connsiteY103" fmla="*/ 2047942 h 2240205"/>
              <a:gd name="connsiteX104" fmla="*/ 2042244 w 12192000"/>
              <a:gd name="connsiteY104" fmla="*/ 2055560 h 2240205"/>
              <a:gd name="connsiteX105" fmla="*/ 1877728 w 12192000"/>
              <a:gd name="connsiteY105" fmla="*/ 2101004 h 2240205"/>
              <a:gd name="connsiteX106" fmla="*/ 1759056 w 12192000"/>
              <a:gd name="connsiteY106" fmla="*/ 2125608 h 2240205"/>
              <a:gd name="connsiteX107" fmla="*/ 1637948 w 12192000"/>
              <a:gd name="connsiteY107" fmla="*/ 2172597 h 2240205"/>
              <a:gd name="connsiteX108" fmla="*/ 1434549 w 12192000"/>
              <a:gd name="connsiteY108" fmla="*/ 2234522 h 2240205"/>
              <a:gd name="connsiteX109" fmla="*/ 1370962 w 12192000"/>
              <a:gd name="connsiteY109" fmla="*/ 2237474 h 2240205"/>
              <a:gd name="connsiteX110" fmla="*/ 1356367 w 12192000"/>
              <a:gd name="connsiteY110" fmla="*/ 2235089 h 2240205"/>
              <a:gd name="connsiteX111" fmla="*/ 1279765 w 12192000"/>
              <a:gd name="connsiteY111" fmla="*/ 2229639 h 2240205"/>
              <a:gd name="connsiteX112" fmla="*/ 1195347 w 12192000"/>
              <a:gd name="connsiteY112" fmla="*/ 2212354 h 2240205"/>
              <a:gd name="connsiteX113" fmla="*/ 970251 w 12192000"/>
              <a:gd name="connsiteY113" fmla="*/ 2221029 h 2240205"/>
              <a:gd name="connsiteX114" fmla="*/ 812914 w 12192000"/>
              <a:gd name="connsiteY114" fmla="*/ 2210095 h 2240205"/>
              <a:gd name="connsiteX115" fmla="*/ 597225 w 12192000"/>
              <a:gd name="connsiteY115" fmla="*/ 2180999 h 2240205"/>
              <a:gd name="connsiteX116" fmla="*/ 520671 w 12192000"/>
              <a:gd name="connsiteY116" fmla="*/ 2180980 h 2240205"/>
              <a:gd name="connsiteX117" fmla="*/ 515024 w 12192000"/>
              <a:gd name="connsiteY117" fmla="*/ 2179258 h 2240205"/>
              <a:gd name="connsiteX118" fmla="*/ 413835 w 12192000"/>
              <a:gd name="connsiteY118" fmla="*/ 2156783 h 2240205"/>
              <a:gd name="connsiteX119" fmla="*/ 376513 w 12192000"/>
              <a:gd name="connsiteY119" fmla="*/ 2154014 h 2240205"/>
              <a:gd name="connsiteX120" fmla="*/ 273386 w 12192000"/>
              <a:gd name="connsiteY120" fmla="*/ 2142551 h 2240205"/>
              <a:gd name="connsiteX121" fmla="*/ 77641 w 12192000"/>
              <a:gd name="connsiteY121" fmla="*/ 2126835 h 2240205"/>
              <a:gd name="connsiteX122" fmla="*/ 37645 w 12192000"/>
              <a:gd name="connsiteY122" fmla="*/ 2115401 h 2240205"/>
              <a:gd name="connsiteX123" fmla="*/ 4572 w 12192000"/>
              <a:gd name="connsiteY123" fmla="*/ 2111091 h 2240205"/>
              <a:gd name="connsiteX124" fmla="*/ 0 w 12192000"/>
              <a:gd name="connsiteY124" fmla="*/ 2110468 h 2240205"/>
              <a:gd name="connsiteX125" fmla="*/ 0 w 12192000"/>
              <a:gd name="connsiteY125" fmla="*/ 0 h 2240205"/>
              <a:gd name="connsiteX0" fmla="*/ 0 w 12192000"/>
              <a:gd name="connsiteY0" fmla="*/ 0 h 2240205"/>
              <a:gd name="connsiteX1" fmla="*/ 12192000 w 12192000"/>
              <a:gd name="connsiteY1" fmla="*/ 0 h 2240205"/>
              <a:gd name="connsiteX2" fmla="*/ 12192000 w 12192000"/>
              <a:gd name="connsiteY2" fmla="*/ 751299 h 2240205"/>
              <a:gd name="connsiteX3" fmla="*/ 11890686 w 12192000"/>
              <a:gd name="connsiteY3" fmla="*/ 732766 h 2240205"/>
              <a:gd name="connsiteX4" fmla="*/ 11649954 w 12192000"/>
              <a:gd name="connsiteY4" fmla="*/ 749628 h 2240205"/>
              <a:gd name="connsiteX5" fmla="*/ 11560424 w 12192000"/>
              <a:gd name="connsiteY5" fmla="*/ 748017 h 2240205"/>
              <a:gd name="connsiteX6" fmla="*/ 11358455 w 12192000"/>
              <a:gd name="connsiteY6" fmla="*/ 747593 h 2240205"/>
              <a:gd name="connsiteX7" fmla="*/ 11165209 w 12192000"/>
              <a:gd name="connsiteY7" fmla="*/ 748852 h 2240205"/>
              <a:gd name="connsiteX8" fmla="*/ 11058755 w 12192000"/>
              <a:gd name="connsiteY8" fmla="*/ 749617 h 2240205"/>
              <a:gd name="connsiteX9" fmla="*/ 10803046 w 12192000"/>
              <a:gd name="connsiteY9" fmla="*/ 774328 h 2240205"/>
              <a:gd name="connsiteX10" fmla="*/ 10458762 w 12192000"/>
              <a:gd name="connsiteY10" fmla="*/ 755400 h 2240205"/>
              <a:gd name="connsiteX11" fmla="*/ 10211200 w 12192000"/>
              <a:gd name="connsiteY11" fmla="*/ 767513 h 2240205"/>
              <a:gd name="connsiteX12" fmla="*/ 10167995 w 12192000"/>
              <a:gd name="connsiteY12" fmla="*/ 760843 h 2240205"/>
              <a:gd name="connsiteX13" fmla="*/ 9997044 w 12192000"/>
              <a:gd name="connsiteY13" fmla="*/ 780129 h 2240205"/>
              <a:gd name="connsiteX14" fmla="*/ 9943887 w 12192000"/>
              <a:gd name="connsiteY14" fmla="*/ 804141 h 2240205"/>
              <a:gd name="connsiteX15" fmla="*/ 9918248 w 12192000"/>
              <a:gd name="connsiteY15" fmla="*/ 816628 h 2240205"/>
              <a:gd name="connsiteX16" fmla="*/ 9767091 w 12192000"/>
              <a:gd name="connsiteY16" fmla="*/ 870550 h 2240205"/>
              <a:gd name="connsiteX17" fmla="*/ 9683005 w 12192000"/>
              <a:gd name="connsiteY17" fmla="*/ 894128 h 2240205"/>
              <a:gd name="connsiteX18" fmla="*/ 9500499 w 12192000"/>
              <a:gd name="connsiteY18" fmla="*/ 954680 h 2240205"/>
              <a:gd name="connsiteX19" fmla="*/ 9410017 w 12192000"/>
              <a:gd name="connsiteY19" fmla="*/ 993931 h 2240205"/>
              <a:gd name="connsiteX20" fmla="*/ 9392919 w 12192000"/>
              <a:gd name="connsiteY20" fmla="*/ 994656 h 2240205"/>
              <a:gd name="connsiteX21" fmla="*/ 9268019 w 12192000"/>
              <a:gd name="connsiteY21" fmla="*/ 1007442 h 2240205"/>
              <a:gd name="connsiteX22" fmla="*/ 9188177 w 12192000"/>
              <a:gd name="connsiteY22" fmla="*/ 1035474 h 2240205"/>
              <a:gd name="connsiteX23" fmla="*/ 9155969 w 12192000"/>
              <a:gd name="connsiteY23" fmla="*/ 1046804 h 2240205"/>
              <a:gd name="connsiteX24" fmla="*/ 9133985 w 12192000"/>
              <a:gd name="connsiteY24" fmla="*/ 1046450 h 2240205"/>
              <a:gd name="connsiteX25" fmla="*/ 9003462 w 12192000"/>
              <a:gd name="connsiteY25" fmla="*/ 1042406 h 2240205"/>
              <a:gd name="connsiteX26" fmla="*/ 8968445 w 12192000"/>
              <a:gd name="connsiteY26" fmla="*/ 1052169 h 2240205"/>
              <a:gd name="connsiteX27" fmla="*/ 8886001 w 12192000"/>
              <a:gd name="connsiteY27" fmla="*/ 1067468 h 2240205"/>
              <a:gd name="connsiteX28" fmla="*/ 8838610 w 12192000"/>
              <a:gd name="connsiteY28" fmla="*/ 1075091 h 2240205"/>
              <a:gd name="connsiteX29" fmla="*/ 8665605 w 12192000"/>
              <a:gd name="connsiteY29" fmla="*/ 1110791 h 2240205"/>
              <a:gd name="connsiteX30" fmla="*/ 8419755 w 12192000"/>
              <a:gd name="connsiteY30" fmla="*/ 1216260 h 2240205"/>
              <a:gd name="connsiteX31" fmla="*/ 8411626 w 12192000"/>
              <a:gd name="connsiteY31" fmla="*/ 1214397 h 2240205"/>
              <a:gd name="connsiteX32" fmla="*/ 8363469 w 12192000"/>
              <a:gd name="connsiteY32" fmla="*/ 1246658 h 2240205"/>
              <a:gd name="connsiteX33" fmla="*/ 8275497 w 12192000"/>
              <a:gd name="connsiteY33" fmla="*/ 1264396 h 2240205"/>
              <a:gd name="connsiteX34" fmla="*/ 8074238 w 12192000"/>
              <a:gd name="connsiteY34" fmla="*/ 1301895 h 2240205"/>
              <a:gd name="connsiteX35" fmla="*/ 7902328 w 12192000"/>
              <a:gd name="connsiteY35" fmla="*/ 1345865 h 2240205"/>
              <a:gd name="connsiteX36" fmla="*/ 7840612 w 12192000"/>
              <a:gd name="connsiteY36" fmla="*/ 1369373 h 2240205"/>
              <a:gd name="connsiteX37" fmla="*/ 7786819 w 12192000"/>
              <a:gd name="connsiteY37" fmla="*/ 1378970 h 2240205"/>
              <a:gd name="connsiteX38" fmla="*/ 7548172 w 12192000"/>
              <a:gd name="connsiteY38" fmla="*/ 1417460 h 2240205"/>
              <a:gd name="connsiteX39" fmla="*/ 7483437 w 12192000"/>
              <a:gd name="connsiteY39" fmla="*/ 1478152 h 2240205"/>
              <a:gd name="connsiteX40" fmla="*/ 7377870 w 12192000"/>
              <a:gd name="connsiteY40" fmla="*/ 1523319 h 2240205"/>
              <a:gd name="connsiteX41" fmla="*/ 7230737 w 12192000"/>
              <a:gd name="connsiteY41" fmla="*/ 1562633 h 2240205"/>
              <a:gd name="connsiteX42" fmla="*/ 7224458 w 12192000"/>
              <a:gd name="connsiteY42" fmla="*/ 1573008 h 2240205"/>
              <a:gd name="connsiteX43" fmla="*/ 7183121 w 12192000"/>
              <a:gd name="connsiteY43" fmla="*/ 1595162 h 2240205"/>
              <a:gd name="connsiteX44" fmla="*/ 7164601 w 12192000"/>
              <a:gd name="connsiteY44" fmla="*/ 1606490 h 2240205"/>
              <a:gd name="connsiteX45" fmla="*/ 6900177 w 12192000"/>
              <a:gd name="connsiteY45" fmla="*/ 1636016 h 2240205"/>
              <a:gd name="connsiteX46" fmla="*/ 6795372 w 12192000"/>
              <a:gd name="connsiteY46" fmla="*/ 1644845 h 2240205"/>
              <a:gd name="connsiteX47" fmla="*/ 6692251 w 12192000"/>
              <a:gd name="connsiteY47" fmla="*/ 1656357 h 2240205"/>
              <a:gd name="connsiteX48" fmla="*/ 6655235 w 12192000"/>
              <a:gd name="connsiteY48" fmla="*/ 1661869 h 2240205"/>
              <a:gd name="connsiteX49" fmla="*/ 6554894 w 12192000"/>
              <a:gd name="connsiteY49" fmla="*/ 1664428 h 2240205"/>
              <a:gd name="connsiteX50" fmla="*/ 6516595 w 12192000"/>
              <a:gd name="connsiteY50" fmla="*/ 1667475 h 2240205"/>
              <a:gd name="connsiteX51" fmla="*/ 6508541 w 12192000"/>
              <a:gd name="connsiteY51" fmla="*/ 1668757 h 2240205"/>
              <a:gd name="connsiteX52" fmla="*/ 6471012 w 12192000"/>
              <a:gd name="connsiteY52" fmla="*/ 1678604 h 2240205"/>
              <a:gd name="connsiteX53" fmla="*/ 6364035 w 12192000"/>
              <a:gd name="connsiteY53" fmla="*/ 1667683 h 2240205"/>
              <a:gd name="connsiteX54" fmla="*/ 6243319 w 12192000"/>
              <a:gd name="connsiteY54" fmla="*/ 1695560 h 2240205"/>
              <a:gd name="connsiteX55" fmla="*/ 6098321 w 12192000"/>
              <a:gd name="connsiteY55" fmla="*/ 1721646 h 2240205"/>
              <a:gd name="connsiteX56" fmla="*/ 5880652 w 12192000"/>
              <a:gd name="connsiteY56" fmla="*/ 1779643 h 2240205"/>
              <a:gd name="connsiteX57" fmla="*/ 5785959 w 12192000"/>
              <a:gd name="connsiteY57" fmla="*/ 1775307 h 2240205"/>
              <a:gd name="connsiteX58" fmla="*/ 5643534 w 12192000"/>
              <a:gd name="connsiteY58" fmla="*/ 1802919 h 2240205"/>
              <a:gd name="connsiteX59" fmla="*/ 5518799 w 12192000"/>
              <a:gd name="connsiteY59" fmla="*/ 1818312 h 2240205"/>
              <a:gd name="connsiteX60" fmla="*/ 5505014 w 12192000"/>
              <a:gd name="connsiteY60" fmla="*/ 1819259 h 2240205"/>
              <a:gd name="connsiteX61" fmla="*/ 5453307 w 12192000"/>
              <a:gd name="connsiteY61" fmla="*/ 1815450 h 2240205"/>
              <a:gd name="connsiteX62" fmla="*/ 5221533 w 12192000"/>
              <a:gd name="connsiteY62" fmla="*/ 1846950 h 2240205"/>
              <a:gd name="connsiteX63" fmla="*/ 5149802 w 12192000"/>
              <a:gd name="connsiteY63" fmla="*/ 1844846 h 2240205"/>
              <a:gd name="connsiteX64" fmla="*/ 5114927 w 12192000"/>
              <a:gd name="connsiteY64" fmla="*/ 1847827 h 2240205"/>
              <a:gd name="connsiteX65" fmla="*/ 5108970 w 12192000"/>
              <a:gd name="connsiteY65" fmla="*/ 1847935 h 2240205"/>
              <a:gd name="connsiteX66" fmla="*/ 5067961 w 12192000"/>
              <a:gd name="connsiteY66" fmla="*/ 1845917 h 2240205"/>
              <a:gd name="connsiteX67" fmla="*/ 5007075 w 12192000"/>
              <a:gd name="connsiteY67" fmla="*/ 1838626 h 2240205"/>
              <a:gd name="connsiteX68" fmla="*/ 4944087 w 12192000"/>
              <a:gd name="connsiteY68" fmla="*/ 1823332 h 2240205"/>
              <a:gd name="connsiteX69" fmla="*/ 4907662 w 12192000"/>
              <a:gd name="connsiteY69" fmla="*/ 1816900 h 2240205"/>
              <a:gd name="connsiteX70" fmla="*/ 4882386 w 12192000"/>
              <a:gd name="connsiteY70" fmla="*/ 1809844 h 2240205"/>
              <a:gd name="connsiteX71" fmla="*/ 4811440 w 12192000"/>
              <a:gd name="connsiteY71" fmla="*/ 1804655 h 2240205"/>
              <a:gd name="connsiteX72" fmla="*/ 4691075 w 12192000"/>
              <a:gd name="connsiteY72" fmla="*/ 1801389 h 2240205"/>
              <a:gd name="connsiteX73" fmla="*/ 4640313 w 12192000"/>
              <a:gd name="connsiteY73" fmla="*/ 1784307 h 2240205"/>
              <a:gd name="connsiteX74" fmla="*/ 4536503 w 12192000"/>
              <a:gd name="connsiteY74" fmla="*/ 1785334 h 2240205"/>
              <a:gd name="connsiteX75" fmla="*/ 4513724 w 12192000"/>
              <a:gd name="connsiteY75" fmla="*/ 1791996 h 2240205"/>
              <a:gd name="connsiteX76" fmla="*/ 4459810 w 12192000"/>
              <a:gd name="connsiteY76" fmla="*/ 1797886 h 2240205"/>
              <a:gd name="connsiteX77" fmla="*/ 4379064 w 12192000"/>
              <a:gd name="connsiteY77" fmla="*/ 1817177 h 2240205"/>
              <a:gd name="connsiteX78" fmla="*/ 4290981 w 12192000"/>
              <a:gd name="connsiteY78" fmla="*/ 1839677 h 2240205"/>
              <a:gd name="connsiteX79" fmla="*/ 4238372 w 12192000"/>
              <a:gd name="connsiteY79" fmla="*/ 1851480 h 2240205"/>
              <a:gd name="connsiteX80" fmla="*/ 4232517 w 12192000"/>
              <a:gd name="connsiteY80" fmla="*/ 1852567 h 2240205"/>
              <a:gd name="connsiteX81" fmla="*/ 4191732 w 12192000"/>
              <a:gd name="connsiteY81" fmla="*/ 1857328 h 2240205"/>
              <a:gd name="connsiteX82" fmla="*/ 4065532 w 12192000"/>
              <a:gd name="connsiteY82" fmla="*/ 1855477 h 2240205"/>
              <a:gd name="connsiteX83" fmla="*/ 4028460 w 12192000"/>
              <a:gd name="connsiteY83" fmla="*/ 1855137 h 2240205"/>
              <a:gd name="connsiteX84" fmla="*/ 4002267 w 12192000"/>
              <a:gd name="connsiteY84" fmla="*/ 1852352 h 2240205"/>
              <a:gd name="connsiteX85" fmla="*/ 3931396 w 12192000"/>
              <a:gd name="connsiteY85" fmla="*/ 1858915 h 2240205"/>
              <a:gd name="connsiteX86" fmla="*/ 3812162 w 12192000"/>
              <a:gd name="connsiteY86" fmla="*/ 1875501 h 2240205"/>
              <a:gd name="connsiteX87" fmla="*/ 3758105 w 12192000"/>
              <a:gd name="connsiteY87" fmla="*/ 1871856 h 2240205"/>
              <a:gd name="connsiteX88" fmla="*/ 3567259 w 12192000"/>
              <a:gd name="connsiteY88" fmla="*/ 1893482 h 2240205"/>
              <a:gd name="connsiteX89" fmla="*/ 3405770 w 12192000"/>
              <a:gd name="connsiteY89" fmla="*/ 1904591 h 2240205"/>
              <a:gd name="connsiteX90" fmla="*/ 3280097 w 12192000"/>
              <a:gd name="connsiteY90" fmla="*/ 1919610 h 2240205"/>
              <a:gd name="connsiteX91" fmla="*/ 3009910 w 12192000"/>
              <a:gd name="connsiteY91" fmla="*/ 1957866 h 2240205"/>
              <a:gd name="connsiteX92" fmla="*/ 2995934 w 12192000"/>
              <a:gd name="connsiteY92" fmla="*/ 1967085 h 2240205"/>
              <a:gd name="connsiteX93" fmla="*/ 2942858 w 12192000"/>
              <a:gd name="connsiteY93" fmla="*/ 1981367 h 2240205"/>
              <a:gd name="connsiteX94" fmla="*/ 2875436 w 12192000"/>
              <a:gd name="connsiteY94" fmla="*/ 1996977 h 2240205"/>
              <a:gd name="connsiteX95" fmla="*/ 2874892 w 12192000"/>
              <a:gd name="connsiteY95" fmla="*/ 1996085 h 2240205"/>
              <a:gd name="connsiteX96" fmla="*/ 2843662 w 12192000"/>
              <a:gd name="connsiteY96" fmla="*/ 1992498 h 2240205"/>
              <a:gd name="connsiteX97" fmla="*/ 2718916 w 12192000"/>
              <a:gd name="connsiteY97" fmla="*/ 1990867 h 2240205"/>
              <a:gd name="connsiteX98" fmla="*/ 2713522 w 12192000"/>
              <a:gd name="connsiteY98" fmla="*/ 1990173 h 2240205"/>
              <a:gd name="connsiteX99" fmla="*/ 2476147 w 12192000"/>
              <a:gd name="connsiteY99" fmla="*/ 1998305 h 2240205"/>
              <a:gd name="connsiteX100" fmla="*/ 2373568 w 12192000"/>
              <a:gd name="connsiteY100" fmla="*/ 2003219 h 2240205"/>
              <a:gd name="connsiteX101" fmla="*/ 2287219 w 12192000"/>
              <a:gd name="connsiteY101" fmla="*/ 1998750 h 2240205"/>
              <a:gd name="connsiteX102" fmla="*/ 2164831 w 12192000"/>
              <a:gd name="connsiteY102" fmla="*/ 2010143 h 2240205"/>
              <a:gd name="connsiteX103" fmla="*/ 2058061 w 12192000"/>
              <a:gd name="connsiteY103" fmla="*/ 2047942 h 2240205"/>
              <a:gd name="connsiteX104" fmla="*/ 2042244 w 12192000"/>
              <a:gd name="connsiteY104" fmla="*/ 2055560 h 2240205"/>
              <a:gd name="connsiteX105" fmla="*/ 1877728 w 12192000"/>
              <a:gd name="connsiteY105" fmla="*/ 2101004 h 2240205"/>
              <a:gd name="connsiteX106" fmla="*/ 1759056 w 12192000"/>
              <a:gd name="connsiteY106" fmla="*/ 2125608 h 2240205"/>
              <a:gd name="connsiteX107" fmla="*/ 1637948 w 12192000"/>
              <a:gd name="connsiteY107" fmla="*/ 2172597 h 2240205"/>
              <a:gd name="connsiteX108" fmla="*/ 1434549 w 12192000"/>
              <a:gd name="connsiteY108" fmla="*/ 2234522 h 2240205"/>
              <a:gd name="connsiteX109" fmla="*/ 1370962 w 12192000"/>
              <a:gd name="connsiteY109" fmla="*/ 2237474 h 2240205"/>
              <a:gd name="connsiteX110" fmla="*/ 1356367 w 12192000"/>
              <a:gd name="connsiteY110" fmla="*/ 2235089 h 2240205"/>
              <a:gd name="connsiteX111" fmla="*/ 1279765 w 12192000"/>
              <a:gd name="connsiteY111" fmla="*/ 2229639 h 2240205"/>
              <a:gd name="connsiteX112" fmla="*/ 1195347 w 12192000"/>
              <a:gd name="connsiteY112" fmla="*/ 2212354 h 2240205"/>
              <a:gd name="connsiteX113" fmla="*/ 970251 w 12192000"/>
              <a:gd name="connsiteY113" fmla="*/ 2221029 h 2240205"/>
              <a:gd name="connsiteX114" fmla="*/ 812914 w 12192000"/>
              <a:gd name="connsiteY114" fmla="*/ 2210095 h 2240205"/>
              <a:gd name="connsiteX115" fmla="*/ 597225 w 12192000"/>
              <a:gd name="connsiteY115" fmla="*/ 2180999 h 2240205"/>
              <a:gd name="connsiteX116" fmla="*/ 520671 w 12192000"/>
              <a:gd name="connsiteY116" fmla="*/ 2180980 h 2240205"/>
              <a:gd name="connsiteX117" fmla="*/ 413835 w 12192000"/>
              <a:gd name="connsiteY117" fmla="*/ 2156783 h 2240205"/>
              <a:gd name="connsiteX118" fmla="*/ 376513 w 12192000"/>
              <a:gd name="connsiteY118" fmla="*/ 2154014 h 2240205"/>
              <a:gd name="connsiteX119" fmla="*/ 273386 w 12192000"/>
              <a:gd name="connsiteY119" fmla="*/ 2142551 h 2240205"/>
              <a:gd name="connsiteX120" fmla="*/ 77641 w 12192000"/>
              <a:gd name="connsiteY120" fmla="*/ 2126835 h 2240205"/>
              <a:gd name="connsiteX121" fmla="*/ 37645 w 12192000"/>
              <a:gd name="connsiteY121" fmla="*/ 2115401 h 2240205"/>
              <a:gd name="connsiteX122" fmla="*/ 4572 w 12192000"/>
              <a:gd name="connsiteY122" fmla="*/ 2111091 h 2240205"/>
              <a:gd name="connsiteX123" fmla="*/ 0 w 12192000"/>
              <a:gd name="connsiteY123" fmla="*/ 2110468 h 2240205"/>
              <a:gd name="connsiteX124" fmla="*/ 0 w 12192000"/>
              <a:gd name="connsiteY124" fmla="*/ 0 h 2240205"/>
              <a:gd name="connsiteX0" fmla="*/ 0 w 12192000"/>
              <a:gd name="connsiteY0" fmla="*/ 0 h 2240205"/>
              <a:gd name="connsiteX1" fmla="*/ 12192000 w 12192000"/>
              <a:gd name="connsiteY1" fmla="*/ 0 h 2240205"/>
              <a:gd name="connsiteX2" fmla="*/ 12192000 w 12192000"/>
              <a:gd name="connsiteY2" fmla="*/ 751299 h 2240205"/>
              <a:gd name="connsiteX3" fmla="*/ 11890686 w 12192000"/>
              <a:gd name="connsiteY3" fmla="*/ 732766 h 2240205"/>
              <a:gd name="connsiteX4" fmla="*/ 11649954 w 12192000"/>
              <a:gd name="connsiteY4" fmla="*/ 749628 h 2240205"/>
              <a:gd name="connsiteX5" fmla="*/ 11560424 w 12192000"/>
              <a:gd name="connsiteY5" fmla="*/ 748017 h 2240205"/>
              <a:gd name="connsiteX6" fmla="*/ 11358455 w 12192000"/>
              <a:gd name="connsiteY6" fmla="*/ 747593 h 2240205"/>
              <a:gd name="connsiteX7" fmla="*/ 11165209 w 12192000"/>
              <a:gd name="connsiteY7" fmla="*/ 748852 h 2240205"/>
              <a:gd name="connsiteX8" fmla="*/ 11058755 w 12192000"/>
              <a:gd name="connsiteY8" fmla="*/ 749617 h 2240205"/>
              <a:gd name="connsiteX9" fmla="*/ 10803046 w 12192000"/>
              <a:gd name="connsiteY9" fmla="*/ 774328 h 2240205"/>
              <a:gd name="connsiteX10" fmla="*/ 10458762 w 12192000"/>
              <a:gd name="connsiteY10" fmla="*/ 755400 h 2240205"/>
              <a:gd name="connsiteX11" fmla="*/ 10211200 w 12192000"/>
              <a:gd name="connsiteY11" fmla="*/ 767513 h 2240205"/>
              <a:gd name="connsiteX12" fmla="*/ 10167995 w 12192000"/>
              <a:gd name="connsiteY12" fmla="*/ 760843 h 2240205"/>
              <a:gd name="connsiteX13" fmla="*/ 9997044 w 12192000"/>
              <a:gd name="connsiteY13" fmla="*/ 780129 h 2240205"/>
              <a:gd name="connsiteX14" fmla="*/ 9943887 w 12192000"/>
              <a:gd name="connsiteY14" fmla="*/ 804141 h 2240205"/>
              <a:gd name="connsiteX15" fmla="*/ 9918248 w 12192000"/>
              <a:gd name="connsiteY15" fmla="*/ 816628 h 2240205"/>
              <a:gd name="connsiteX16" fmla="*/ 9767091 w 12192000"/>
              <a:gd name="connsiteY16" fmla="*/ 870550 h 2240205"/>
              <a:gd name="connsiteX17" fmla="*/ 9683005 w 12192000"/>
              <a:gd name="connsiteY17" fmla="*/ 894128 h 2240205"/>
              <a:gd name="connsiteX18" fmla="*/ 9500499 w 12192000"/>
              <a:gd name="connsiteY18" fmla="*/ 954680 h 2240205"/>
              <a:gd name="connsiteX19" fmla="*/ 9410017 w 12192000"/>
              <a:gd name="connsiteY19" fmla="*/ 993931 h 2240205"/>
              <a:gd name="connsiteX20" fmla="*/ 9392919 w 12192000"/>
              <a:gd name="connsiteY20" fmla="*/ 994656 h 2240205"/>
              <a:gd name="connsiteX21" fmla="*/ 9268019 w 12192000"/>
              <a:gd name="connsiteY21" fmla="*/ 1007442 h 2240205"/>
              <a:gd name="connsiteX22" fmla="*/ 9188177 w 12192000"/>
              <a:gd name="connsiteY22" fmla="*/ 1035474 h 2240205"/>
              <a:gd name="connsiteX23" fmla="*/ 9155969 w 12192000"/>
              <a:gd name="connsiteY23" fmla="*/ 1046804 h 2240205"/>
              <a:gd name="connsiteX24" fmla="*/ 9133985 w 12192000"/>
              <a:gd name="connsiteY24" fmla="*/ 1046450 h 2240205"/>
              <a:gd name="connsiteX25" fmla="*/ 9003462 w 12192000"/>
              <a:gd name="connsiteY25" fmla="*/ 1042406 h 2240205"/>
              <a:gd name="connsiteX26" fmla="*/ 8968445 w 12192000"/>
              <a:gd name="connsiteY26" fmla="*/ 1052169 h 2240205"/>
              <a:gd name="connsiteX27" fmla="*/ 8886001 w 12192000"/>
              <a:gd name="connsiteY27" fmla="*/ 1067468 h 2240205"/>
              <a:gd name="connsiteX28" fmla="*/ 8838610 w 12192000"/>
              <a:gd name="connsiteY28" fmla="*/ 1075091 h 2240205"/>
              <a:gd name="connsiteX29" fmla="*/ 8665605 w 12192000"/>
              <a:gd name="connsiteY29" fmla="*/ 1110791 h 2240205"/>
              <a:gd name="connsiteX30" fmla="*/ 8419755 w 12192000"/>
              <a:gd name="connsiteY30" fmla="*/ 1216260 h 2240205"/>
              <a:gd name="connsiteX31" fmla="*/ 8411626 w 12192000"/>
              <a:gd name="connsiteY31" fmla="*/ 1214397 h 2240205"/>
              <a:gd name="connsiteX32" fmla="*/ 8363469 w 12192000"/>
              <a:gd name="connsiteY32" fmla="*/ 1246658 h 2240205"/>
              <a:gd name="connsiteX33" fmla="*/ 8275497 w 12192000"/>
              <a:gd name="connsiteY33" fmla="*/ 1264396 h 2240205"/>
              <a:gd name="connsiteX34" fmla="*/ 8074238 w 12192000"/>
              <a:gd name="connsiteY34" fmla="*/ 1301895 h 2240205"/>
              <a:gd name="connsiteX35" fmla="*/ 7902328 w 12192000"/>
              <a:gd name="connsiteY35" fmla="*/ 1345865 h 2240205"/>
              <a:gd name="connsiteX36" fmla="*/ 7840612 w 12192000"/>
              <a:gd name="connsiteY36" fmla="*/ 1369373 h 2240205"/>
              <a:gd name="connsiteX37" fmla="*/ 7786819 w 12192000"/>
              <a:gd name="connsiteY37" fmla="*/ 1378970 h 2240205"/>
              <a:gd name="connsiteX38" fmla="*/ 7548172 w 12192000"/>
              <a:gd name="connsiteY38" fmla="*/ 1417460 h 2240205"/>
              <a:gd name="connsiteX39" fmla="*/ 7483437 w 12192000"/>
              <a:gd name="connsiteY39" fmla="*/ 1478152 h 2240205"/>
              <a:gd name="connsiteX40" fmla="*/ 7377870 w 12192000"/>
              <a:gd name="connsiteY40" fmla="*/ 1523319 h 2240205"/>
              <a:gd name="connsiteX41" fmla="*/ 7230737 w 12192000"/>
              <a:gd name="connsiteY41" fmla="*/ 1562633 h 2240205"/>
              <a:gd name="connsiteX42" fmla="*/ 7224458 w 12192000"/>
              <a:gd name="connsiteY42" fmla="*/ 1573008 h 2240205"/>
              <a:gd name="connsiteX43" fmla="*/ 7183121 w 12192000"/>
              <a:gd name="connsiteY43" fmla="*/ 1595162 h 2240205"/>
              <a:gd name="connsiteX44" fmla="*/ 7164601 w 12192000"/>
              <a:gd name="connsiteY44" fmla="*/ 1606490 h 2240205"/>
              <a:gd name="connsiteX45" fmla="*/ 6900177 w 12192000"/>
              <a:gd name="connsiteY45" fmla="*/ 1636016 h 2240205"/>
              <a:gd name="connsiteX46" fmla="*/ 6795372 w 12192000"/>
              <a:gd name="connsiteY46" fmla="*/ 1644845 h 2240205"/>
              <a:gd name="connsiteX47" fmla="*/ 6692251 w 12192000"/>
              <a:gd name="connsiteY47" fmla="*/ 1656357 h 2240205"/>
              <a:gd name="connsiteX48" fmla="*/ 6655235 w 12192000"/>
              <a:gd name="connsiteY48" fmla="*/ 1661869 h 2240205"/>
              <a:gd name="connsiteX49" fmla="*/ 6554894 w 12192000"/>
              <a:gd name="connsiteY49" fmla="*/ 1664428 h 2240205"/>
              <a:gd name="connsiteX50" fmla="*/ 6516595 w 12192000"/>
              <a:gd name="connsiteY50" fmla="*/ 1667475 h 2240205"/>
              <a:gd name="connsiteX51" fmla="*/ 6508541 w 12192000"/>
              <a:gd name="connsiteY51" fmla="*/ 1668757 h 2240205"/>
              <a:gd name="connsiteX52" fmla="*/ 6471012 w 12192000"/>
              <a:gd name="connsiteY52" fmla="*/ 1678604 h 2240205"/>
              <a:gd name="connsiteX53" fmla="*/ 6364035 w 12192000"/>
              <a:gd name="connsiteY53" fmla="*/ 1667683 h 2240205"/>
              <a:gd name="connsiteX54" fmla="*/ 6243319 w 12192000"/>
              <a:gd name="connsiteY54" fmla="*/ 1695560 h 2240205"/>
              <a:gd name="connsiteX55" fmla="*/ 6098321 w 12192000"/>
              <a:gd name="connsiteY55" fmla="*/ 1721646 h 2240205"/>
              <a:gd name="connsiteX56" fmla="*/ 5880652 w 12192000"/>
              <a:gd name="connsiteY56" fmla="*/ 1779643 h 2240205"/>
              <a:gd name="connsiteX57" fmla="*/ 5785959 w 12192000"/>
              <a:gd name="connsiteY57" fmla="*/ 1775307 h 2240205"/>
              <a:gd name="connsiteX58" fmla="*/ 5643534 w 12192000"/>
              <a:gd name="connsiteY58" fmla="*/ 1802919 h 2240205"/>
              <a:gd name="connsiteX59" fmla="*/ 5518799 w 12192000"/>
              <a:gd name="connsiteY59" fmla="*/ 1818312 h 2240205"/>
              <a:gd name="connsiteX60" fmla="*/ 5505014 w 12192000"/>
              <a:gd name="connsiteY60" fmla="*/ 1819259 h 2240205"/>
              <a:gd name="connsiteX61" fmla="*/ 5453307 w 12192000"/>
              <a:gd name="connsiteY61" fmla="*/ 1815450 h 2240205"/>
              <a:gd name="connsiteX62" fmla="*/ 5221533 w 12192000"/>
              <a:gd name="connsiteY62" fmla="*/ 1846950 h 2240205"/>
              <a:gd name="connsiteX63" fmla="*/ 5149802 w 12192000"/>
              <a:gd name="connsiteY63" fmla="*/ 1844846 h 2240205"/>
              <a:gd name="connsiteX64" fmla="*/ 5114927 w 12192000"/>
              <a:gd name="connsiteY64" fmla="*/ 1847827 h 2240205"/>
              <a:gd name="connsiteX65" fmla="*/ 5108970 w 12192000"/>
              <a:gd name="connsiteY65" fmla="*/ 1847935 h 2240205"/>
              <a:gd name="connsiteX66" fmla="*/ 5067961 w 12192000"/>
              <a:gd name="connsiteY66" fmla="*/ 1845917 h 2240205"/>
              <a:gd name="connsiteX67" fmla="*/ 5007075 w 12192000"/>
              <a:gd name="connsiteY67" fmla="*/ 1838626 h 2240205"/>
              <a:gd name="connsiteX68" fmla="*/ 4944087 w 12192000"/>
              <a:gd name="connsiteY68" fmla="*/ 1823332 h 2240205"/>
              <a:gd name="connsiteX69" fmla="*/ 4907662 w 12192000"/>
              <a:gd name="connsiteY69" fmla="*/ 1816900 h 2240205"/>
              <a:gd name="connsiteX70" fmla="*/ 4882386 w 12192000"/>
              <a:gd name="connsiteY70" fmla="*/ 1809844 h 2240205"/>
              <a:gd name="connsiteX71" fmla="*/ 4811440 w 12192000"/>
              <a:gd name="connsiteY71" fmla="*/ 1804655 h 2240205"/>
              <a:gd name="connsiteX72" fmla="*/ 4691075 w 12192000"/>
              <a:gd name="connsiteY72" fmla="*/ 1801389 h 2240205"/>
              <a:gd name="connsiteX73" fmla="*/ 4640313 w 12192000"/>
              <a:gd name="connsiteY73" fmla="*/ 1784307 h 2240205"/>
              <a:gd name="connsiteX74" fmla="*/ 4536503 w 12192000"/>
              <a:gd name="connsiteY74" fmla="*/ 1785334 h 2240205"/>
              <a:gd name="connsiteX75" fmla="*/ 4513724 w 12192000"/>
              <a:gd name="connsiteY75" fmla="*/ 1791996 h 2240205"/>
              <a:gd name="connsiteX76" fmla="*/ 4459810 w 12192000"/>
              <a:gd name="connsiteY76" fmla="*/ 1797886 h 2240205"/>
              <a:gd name="connsiteX77" fmla="*/ 4379064 w 12192000"/>
              <a:gd name="connsiteY77" fmla="*/ 1817177 h 2240205"/>
              <a:gd name="connsiteX78" fmla="*/ 4290981 w 12192000"/>
              <a:gd name="connsiteY78" fmla="*/ 1839677 h 2240205"/>
              <a:gd name="connsiteX79" fmla="*/ 4238372 w 12192000"/>
              <a:gd name="connsiteY79" fmla="*/ 1851480 h 2240205"/>
              <a:gd name="connsiteX80" fmla="*/ 4232517 w 12192000"/>
              <a:gd name="connsiteY80" fmla="*/ 1852567 h 2240205"/>
              <a:gd name="connsiteX81" fmla="*/ 4191732 w 12192000"/>
              <a:gd name="connsiteY81" fmla="*/ 1857328 h 2240205"/>
              <a:gd name="connsiteX82" fmla="*/ 4065532 w 12192000"/>
              <a:gd name="connsiteY82" fmla="*/ 1855477 h 2240205"/>
              <a:gd name="connsiteX83" fmla="*/ 4028460 w 12192000"/>
              <a:gd name="connsiteY83" fmla="*/ 1855137 h 2240205"/>
              <a:gd name="connsiteX84" fmla="*/ 4002267 w 12192000"/>
              <a:gd name="connsiteY84" fmla="*/ 1852352 h 2240205"/>
              <a:gd name="connsiteX85" fmla="*/ 3931396 w 12192000"/>
              <a:gd name="connsiteY85" fmla="*/ 1858915 h 2240205"/>
              <a:gd name="connsiteX86" fmla="*/ 3812162 w 12192000"/>
              <a:gd name="connsiteY86" fmla="*/ 1875501 h 2240205"/>
              <a:gd name="connsiteX87" fmla="*/ 3758105 w 12192000"/>
              <a:gd name="connsiteY87" fmla="*/ 1871856 h 2240205"/>
              <a:gd name="connsiteX88" fmla="*/ 3567259 w 12192000"/>
              <a:gd name="connsiteY88" fmla="*/ 1893482 h 2240205"/>
              <a:gd name="connsiteX89" fmla="*/ 3405770 w 12192000"/>
              <a:gd name="connsiteY89" fmla="*/ 1904591 h 2240205"/>
              <a:gd name="connsiteX90" fmla="*/ 3280097 w 12192000"/>
              <a:gd name="connsiteY90" fmla="*/ 1919610 h 2240205"/>
              <a:gd name="connsiteX91" fmla="*/ 3009910 w 12192000"/>
              <a:gd name="connsiteY91" fmla="*/ 1957866 h 2240205"/>
              <a:gd name="connsiteX92" fmla="*/ 2995934 w 12192000"/>
              <a:gd name="connsiteY92" fmla="*/ 1967085 h 2240205"/>
              <a:gd name="connsiteX93" fmla="*/ 2942858 w 12192000"/>
              <a:gd name="connsiteY93" fmla="*/ 1981367 h 2240205"/>
              <a:gd name="connsiteX94" fmla="*/ 2875436 w 12192000"/>
              <a:gd name="connsiteY94" fmla="*/ 1996977 h 2240205"/>
              <a:gd name="connsiteX95" fmla="*/ 2874892 w 12192000"/>
              <a:gd name="connsiteY95" fmla="*/ 1996085 h 2240205"/>
              <a:gd name="connsiteX96" fmla="*/ 2843662 w 12192000"/>
              <a:gd name="connsiteY96" fmla="*/ 1992498 h 2240205"/>
              <a:gd name="connsiteX97" fmla="*/ 2718916 w 12192000"/>
              <a:gd name="connsiteY97" fmla="*/ 1990867 h 2240205"/>
              <a:gd name="connsiteX98" fmla="*/ 2713522 w 12192000"/>
              <a:gd name="connsiteY98" fmla="*/ 1990173 h 2240205"/>
              <a:gd name="connsiteX99" fmla="*/ 2476147 w 12192000"/>
              <a:gd name="connsiteY99" fmla="*/ 1998305 h 2240205"/>
              <a:gd name="connsiteX100" fmla="*/ 2373568 w 12192000"/>
              <a:gd name="connsiteY100" fmla="*/ 2003219 h 2240205"/>
              <a:gd name="connsiteX101" fmla="*/ 2287219 w 12192000"/>
              <a:gd name="connsiteY101" fmla="*/ 1998750 h 2240205"/>
              <a:gd name="connsiteX102" fmla="*/ 2164831 w 12192000"/>
              <a:gd name="connsiteY102" fmla="*/ 2010143 h 2240205"/>
              <a:gd name="connsiteX103" fmla="*/ 2058061 w 12192000"/>
              <a:gd name="connsiteY103" fmla="*/ 2047942 h 2240205"/>
              <a:gd name="connsiteX104" fmla="*/ 2042244 w 12192000"/>
              <a:gd name="connsiteY104" fmla="*/ 2055560 h 2240205"/>
              <a:gd name="connsiteX105" fmla="*/ 1877728 w 12192000"/>
              <a:gd name="connsiteY105" fmla="*/ 2101004 h 2240205"/>
              <a:gd name="connsiteX106" fmla="*/ 1759056 w 12192000"/>
              <a:gd name="connsiteY106" fmla="*/ 2125608 h 2240205"/>
              <a:gd name="connsiteX107" fmla="*/ 1637948 w 12192000"/>
              <a:gd name="connsiteY107" fmla="*/ 2172597 h 2240205"/>
              <a:gd name="connsiteX108" fmla="*/ 1434549 w 12192000"/>
              <a:gd name="connsiteY108" fmla="*/ 2234522 h 2240205"/>
              <a:gd name="connsiteX109" fmla="*/ 1370962 w 12192000"/>
              <a:gd name="connsiteY109" fmla="*/ 2237474 h 2240205"/>
              <a:gd name="connsiteX110" fmla="*/ 1356367 w 12192000"/>
              <a:gd name="connsiteY110" fmla="*/ 2235089 h 2240205"/>
              <a:gd name="connsiteX111" fmla="*/ 1279765 w 12192000"/>
              <a:gd name="connsiteY111" fmla="*/ 2229639 h 2240205"/>
              <a:gd name="connsiteX112" fmla="*/ 1195347 w 12192000"/>
              <a:gd name="connsiteY112" fmla="*/ 2212354 h 2240205"/>
              <a:gd name="connsiteX113" fmla="*/ 970251 w 12192000"/>
              <a:gd name="connsiteY113" fmla="*/ 2221029 h 2240205"/>
              <a:gd name="connsiteX114" fmla="*/ 812914 w 12192000"/>
              <a:gd name="connsiteY114" fmla="*/ 2210095 h 2240205"/>
              <a:gd name="connsiteX115" fmla="*/ 597225 w 12192000"/>
              <a:gd name="connsiteY115" fmla="*/ 2180999 h 2240205"/>
              <a:gd name="connsiteX116" fmla="*/ 520671 w 12192000"/>
              <a:gd name="connsiteY116" fmla="*/ 2180980 h 2240205"/>
              <a:gd name="connsiteX117" fmla="*/ 413835 w 12192000"/>
              <a:gd name="connsiteY117" fmla="*/ 2156783 h 2240205"/>
              <a:gd name="connsiteX118" fmla="*/ 376513 w 12192000"/>
              <a:gd name="connsiteY118" fmla="*/ 2154014 h 2240205"/>
              <a:gd name="connsiteX119" fmla="*/ 273386 w 12192000"/>
              <a:gd name="connsiteY119" fmla="*/ 2142551 h 2240205"/>
              <a:gd name="connsiteX120" fmla="*/ 77641 w 12192000"/>
              <a:gd name="connsiteY120" fmla="*/ 2126835 h 2240205"/>
              <a:gd name="connsiteX121" fmla="*/ 37645 w 12192000"/>
              <a:gd name="connsiteY121" fmla="*/ 2115401 h 2240205"/>
              <a:gd name="connsiteX122" fmla="*/ 4572 w 12192000"/>
              <a:gd name="connsiteY122" fmla="*/ 2111091 h 2240205"/>
              <a:gd name="connsiteX123" fmla="*/ 0 w 12192000"/>
              <a:gd name="connsiteY123" fmla="*/ 2110468 h 2240205"/>
              <a:gd name="connsiteX124" fmla="*/ 0 w 12192000"/>
              <a:gd name="connsiteY124" fmla="*/ 0 h 22402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Lst>
            <a:rect l="l" t="t" r="r" b="b"/>
            <a:pathLst>
              <a:path w="12192000" h="2240205">
                <a:moveTo>
                  <a:pt x="0" y="0"/>
                </a:moveTo>
                <a:lnTo>
                  <a:pt x="12192000" y="0"/>
                </a:lnTo>
                <a:lnTo>
                  <a:pt x="12192000" y="751299"/>
                </a:lnTo>
                <a:cubicBezTo>
                  <a:pt x="12034412" y="757358"/>
                  <a:pt x="11991124" y="738944"/>
                  <a:pt x="11890686" y="732766"/>
                </a:cubicBezTo>
                <a:cubicBezTo>
                  <a:pt x="11800345" y="732488"/>
                  <a:pt x="11704998" y="747086"/>
                  <a:pt x="11649954" y="749628"/>
                </a:cubicBezTo>
                <a:cubicBezTo>
                  <a:pt x="11613048" y="740951"/>
                  <a:pt x="11593031" y="740811"/>
                  <a:pt x="11560424" y="748017"/>
                </a:cubicBezTo>
                <a:cubicBezTo>
                  <a:pt x="11488916" y="747650"/>
                  <a:pt x="11449669" y="773362"/>
                  <a:pt x="11358455" y="747593"/>
                </a:cubicBezTo>
                <a:cubicBezTo>
                  <a:pt x="11316233" y="754756"/>
                  <a:pt x="11184875" y="735040"/>
                  <a:pt x="11165209" y="748852"/>
                </a:cubicBezTo>
                <a:cubicBezTo>
                  <a:pt x="11113345" y="753539"/>
                  <a:pt x="11140250" y="736122"/>
                  <a:pt x="11058755" y="749617"/>
                </a:cubicBezTo>
                <a:cubicBezTo>
                  <a:pt x="10973519" y="757854"/>
                  <a:pt x="10849163" y="781170"/>
                  <a:pt x="10803046" y="774328"/>
                </a:cubicBezTo>
                <a:cubicBezTo>
                  <a:pt x="10741852" y="776895"/>
                  <a:pt x="10540854" y="756546"/>
                  <a:pt x="10458762" y="755400"/>
                </a:cubicBezTo>
                <a:cubicBezTo>
                  <a:pt x="10426976" y="747433"/>
                  <a:pt x="10327242" y="773719"/>
                  <a:pt x="10211200" y="767513"/>
                </a:cubicBezTo>
                <a:cubicBezTo>
                  <a:pt x="10195912" y="761163"/>
                  <a:pt x="10172943" y="749095"/>
                  <a:pt x="10167995" y="760843"/>
                </a:cubicBezTo>
                <a:cubicBezTo>
                  <a:pt x="10131971" y="759999"/>
                  <a:pt x="10031208" y="777398"/>
                  <a:pt x="9997044" y="780129"/>
                </a:cubicBezTo>
                <a:cubicBezTo>
                  <a:pt x="9972443" y="801329"/>
                  <a:pt x="9951331" y="779975"/>
                  <a:pt x="9943887" y="804141"/>
                </a:cubicBezTo>
                <a:lnTo>
                  <a:pt x="9918248" y="816628"/>
                </a:lnTo>
                <a:cubicBezTo>
                  <a:pt x="9873419" y="812573"/>
                  <a:pt x="9807158" y="855024"/>
                  <a:pt x="9767091" y="870550"/>
                </a:cubicBezTo>
                <a:cubicBezTo>
                  <a:pt x="9728743" y="880857"/>
                  <a:pt x="9714210" y="859344"/>
                  <a:pt x="9683005" y="894128"/>
                </a:cubicBezTo>
                <a:cubicBezTo>
                  <a:pt x="9638573" y="908150"/>
                  <a:pt x="9553332" y="950611"/>
                  <a:pt x="9500499" y="954680"/>
                </a:cubicBezTo>
                <a:cubicBezTo>
                  <a:pt x="9451943" y="966288"/>
                  <a:pt x="9427947" y="987268"/>
                  <a:pt x="9410017" y="993931"/>
                </a:cubicBezTo>
                <a:cubicBezTo>
                  <a:pt x="9408360" y="990327"/>
                  <a:pt x="9395782" y="990863"/>
                  <a:pt x="9392919" y="994656"/>
                </a:cubicBezTo>
                <a:cubicBezTo>
                  <a:pt x="9369253" y="996908"/>
                  <a:pt x="9294395" y="1002709"/>
                  <a:pt x="9268019" y="1007442"/>
                </a:cubicBezTo>
                <a:lnTo>
                  <a:pt x="9188177" y="1035474"/>
                </a:lnTo>
                <a:cubicBezTo>
                  <a:pt x="9182118" y="1028476"/>
                  <a:pt x="9162516" y="1043719"/>
                  <a:pt x="9155969" y="1046804"/>
                </a:cubicBezTo>
                <a:cubicBezTo>
                  <a:pt x="9154734" y="1041866"/>
                  <a:pt x="9138567" y="1041606"/>
                  <a:pt x="9133985" y="1046450"/>
                </a:cubicBezTo>
                <a:cubicBezTo>
                  <a:pt x="9112169" y="1062778"/>
                  <a:pt x="9019227" y="1027247"/>
                  <a:pt x="9003462" y="1042406"/>
                </a:cubicBezTo>
                <a:lnTo>
                  <a:pt x="8968445" y="1052169"/>
                </a:lnTo>
                <a:lnTo>
                  <a:pt x="8886001" y="1067468"/>
                </a:lnTo>
                <a:cubicBezTo>
                  <a:pt x="8847384" y="1050046"/>
                  <a:pt x="8863283" y="1068286"/>
                  <a:pt x="8838610" y="1075091"/>
                </a:cubicBezTo>
                <a:cubicBezTo>
                  <a:pt x="8780942" y="1086991"/>
                  <a:pt x="8730608" y="1108943"/>
                  <a:pt x="8665605" y="1110791"/>
                </a:cubicBezTo>
                <a:cubicBezTo>
                  <a:pt x="8590906" y="1106676"/>
                  <a:pt x="8491424" y="1191452"/>
                  <a:pt x="8419755" y="1216260"/>
                </a:cubicBezTo>
                <a:cubicBezTo>
                  <a:pt x="8376553" y="1231214"/>
                  <a:pt x="8414124" y="1215234"/>
                  <a:pt x="8411626" y="1214397"/>
                </a:cubicBezTo>
                <a:cubicBezTo>
                  <a:pt x="8391326" y="1238641"/>
                  <a:pt x="8371389" y="1231045"/>
                  <a:pt x="8363469" y="1246658"/>
                </a:cubicBezTo>
                <a:cubicBezTo>
                  <a:pt x="8322316" y="1258746"/>
                  <a:pt x="8283162" y="1250600"/>
                  <a:pt x="8275497" y="1264396"/>
                </a:cubicBezTo>
                <a:cubicBezTo>
                  <a:pt x="8194123" y="1257316"/>
                  <a:pt x="8141324" y="1289395"/>
                  <a:pt x="8074238" y="1301895"/>
                </a:cubicBezTo>
                <a:cubicBezTo>
                  <a:pt x="8012043" y="1315473"/>
                  <a:pt x="7936376" y="1347185"/>
                  <a:pt x="7902328" y="1345865"/>
                </a:cubicBezTo>
                <a:cubicBezTo>
                  <a:pt x="7876994" y="1370833"/>
                  <a:pt x="7861184" y="1361537"/>
                  <a:pt x="7840612" y="1369373"/>
                </a:cubicBezTo>
                <a:cubicBezTo>
                  <a:pt x="7803208" y="1375918"/>
                  <a:pt x="7836041" y="1389289"/>
                  <a:pt x="7786819" y="1378970"/>
                </a:cubicBezTo>
                <a:cubicBezTo>
                  <a:pt x="7732613" y="1405648"/>
                  <a:pt x="7556449" y="1409729"/>
                  <a:pt x="7548172" y="1417460"/>
                </a:cubicBezTo>
                <a:cubicBezTo>
                  <a:pt x="7520370" y="1413173"/>
                  <a:pt x="7499280" y="1470447"/>
                  <a:pt x="7483437" y="1478152"/>
                </a:cubicBezTo>
                <a:cubicBezTo>
                  <a:pt x="7446517" y="1491067"/>
                  <a:pt x="7432754" y="1502351"/>
                  <a:pt x="7377870" y="1523319"/>
                </a:cubicBezTo>
                <a:cubicBezTo>
                  <a:pt x="7324166" y="1536168"/>
                  <a:pt x="7290459" y="1563749"/>
                  <a:pt x="7230737" y="1562633"/>
                </a:cubicBezTo>
                <a:cubicBezTo>
                  <a:pt x="7229794" y="1566487"/>
                  <a:pt x="7227568" y="1569908"/>
                  <a:pt x="7224458" y="1573008"/>
                </a:cubicBezTo>
                <a:lnTo>
                  <a:pt x="7183121" y="1595162"/>
                </a:lnTo>
                <a:lnTo>
                  <a:pt x="7164601" y="1606490"/>
                </a:lnTo>
                <a:cubicBezTo>
                  <a:pt x="7117444" y="1613299"/>
                  <a:pt x="6961715" y="1629624"/>
                  <a:pt x="6900177" y="1636016"/>
                </a:cubicBezTo>
                <a:cubicBezTo>
                  <a:pt x="6859708" y="1641136"/>
                  <a:pt x="6829973" y="1628753"/>
                  <a:pt x="6795372" y="1644845"/>
                </a:cubicBezTo>
                <a:cubicBezTo>
                  <a:pt x="6757466" y="1649571"/>
                  <a:pt x="6723150" y="1647290"/>
                  <a:pt x="6692251" y="1656357"/>
                </a:cubicBezTo>
                <a:cubicBezTo>
                  <a:pt x="6678032" y="1652894"/>
                  <a:pt x="6665282" y="1652445"/>
                  <a:pt x="6655235" y="1661869"/>
                </a:cubicBezTo>
                <a:cubicBezTo>
                  <a:pt x="6632342" y="1663214"/>
                  <a:pt x="6578001" y="1663494"/>
                  <a:pt x="6554894" y="1664428"/>
                </a:cubicBezTo>
                <a:lnTo>
                  <a:pt x="6516595" y="1667475"/>
                </a:lnTo>
                <a:lnTo>
                  <a:pt x="6508541" y="1668757"/>
                </a:lnTo>
                <a:cubicBezTo>
                  <a:pt x="6495493" y="1671715"/>
                  <a:pt x="6482908" y="1675051"/>
                  <a:pt x="6471012" y="1678604"/>
                </a:cubicBezTo>
                <a:cubicBezTo>
                  <a:pt x="6446928" y="1678425"/>
                  <a:pt x="6395710" y="1665896"/>
                  <a:pt x="6364035" y="1667683"/>
                </a:cubicBezTo>
                <a:lnTo>
                  <a:pt x="6243319" y="1695560"/>
                </a:lnTo>
                <a:cubicBezTo>
                  <a:pt x="6212879" y="1700946"/>
                  <a:pt x="6162673" y="1707632"/>
                  <a:pt x="6098321" y="1721646"/>
                </a:cubicBezTo>
                <a:cubicBezTo>
                  <a:pt x="6036511" y="1734126"/>
                  <a:pt x="5902526" y="1770074"/>
                  <a:pt x="5880652" y="1779643"/>
                </a:cubicBezTo>
                <a:cubicBezTo>
                  <a:pt x="5862008" y="1784877"/>
                  <a:pt x="5777344" y="1786304"/>
                  <a:pt x="5785959" y="1775307"/>
                </a:cubicBezTo>
                <a:cubicBezTo>
                  <a:pt x="5732223" y="1803618"/>
                  <a:pt x="5707481" y="1784706"/>
                  <a:pt x="5643534" y="1802919"/>
                </a:cubicBezTo>
                <a:lnTo>
                  <a:pt x="5518799" y="1818312"/>
                </a:lnTo>
                <a:lnTo>
                  <a:pt x="5505014" y="1819259"/>
                </a:lnTo>
                <a:lnTo>
                  <a:pt x="5453307" y="1815450"/>
                </a:lnTo>
                <a:cubicBezTo>
                  <a:pt x="5364785" y="1835567"/>
                  <a:pt x="5272117" y="1842051"/>
                  <a:pt x="5221533" y="1846950"/>
                </a:cubicBezTo>
                <a:lnTo>
                  <a:pt x="5149802" y="1844846"/>
                </a:lnTo>
                <a:cubicBezTo>
                  <a:pt x="5138262" y="1844584"/>
                  <a:pt x="5124907" y="1847312"/>
                  <a:pt x="5114927" y="1847827"/>
                </a:cubicBezTo>
                <a:lnTo>
                  <a:pt x="5108970" y="1847935"/>
                </a:lnTo>
                <a:lnTo>
                  <a:pt x="5067961" y="1845917"/>
                </a:lnTo>
                <a:lnTo>
                  <a:pt x="5007075" y="1838626"/>
                </a:lnTo>
                <a:cubicBezTo>
                  <a:pt x="4987003" y="1833546"/>
                  <a:pt x="4969259" y="1814096"/>
                  <a:pt x="4944087" y="1823332"/>
                </a:cubicBezTo>
                <a:cubicBezTo>
                  <a:pt x="4949882" y="1812650"/>
                  <a:pt x="4914396" y="1826154"/>
                  <a:pt x="4907662" y="1816900"/>
                </a:cubicBezTo>
                <a:cubicBezTo>
                  <a:pt x="4903760" y="1809237"/>
                  <a:pt x="4892087" y="1811549"/>
                  <a:pt x="4882386" y="1809844"/>
                </a:cubicBezTo>
                <a:cubicBezTo>
                  <a:pt x="4874062" y="1802609"/>
                  <a:pt x="4826962" y="1801349"/>
                  <a:pt x="4811440" y="1804655"/>
                </a:cubicBezTo>
                <a:cubicBezTo>
                  <a:pt x="4768806" y="1818748"/>
                  <a:pt x="4725356" y="1790961"/>
                  <a:pt x="4691075" y="1801389"/>
                </a:cubicBezTo>
                <a:cubicBezTo>
                  <a:pt x="4657791" y="1796774"/>
                  <a:pt x="4662147" y="1786932"/>
                  <a:pt x="4640313" y="1784307"/>
                </a:cubicBezTo>
                <a:cubicBezTo>
                  <a:pt x="4614551" y="1781631"/>
                  <a:pt x="4552839" y="1782829"/>
                  <a:pt x="4536503" y="1785334"/>
                </a:cubicBezTo>
                <a:lnTo>
                  <a:pt x="4513724" y="1791996"/>
                </a:lnTo>
                <a:lnTo>
                  <a:pt x="4459810" y="1797886"/>
                </a:lnTo>
                <a:lnTo>
                  <a:pt x="4379064" y="1817177"/>
                </a:lnTo>
                <a:cubicBezTo>
                  <a:pt x="4349703" y="1824677"/>
                  <a:pt x="4313198" y="1824834"/>
                  <a:pt x="4290981" y="1839677"/>
                </a:cubicBezTo>
                <a:cubicBezTo>
                  <a:pt x="4277508" y="1842452"/>
                  <a:pt x="4248116" y="1849332"/>
                  <a:pt x="4238372" y="1851480"/>
                </a:cubicBezTo>
                <a:lnTo>
                  <a:pt x="4232517" y="1852567"/>
                </a:lnTo>
                <a:lnTo>
                  <a:pt x="4191732" y="1857328"/>
                </a:lnTo>
                <a:lnTo>
                  <a:pt x="4065532" y="1855477"/>
                </a:lnTo>
                <a:cubicBezTo>
                  <a:pt x="4069305" y="1844009"/>
                  <a:pt x="4036780" y="1863138"/>
                  <a:pt x="4028460" y="1855137"/>
                </a:cubicBezTo>
                <a:cubicBezTo>
                  <a:pt x="4023224" y="1848238"/>
                  <a:pt x="4012138" y="1852433"/>
                  <a:pt x="4002267" y="1852352"/>
                </a:cubicBezTo>
                <a:cubicBezTo>
                  <a:pt x="3992749" y="1846600"/>
                  <a:pt x="3946095" y="1853107"/>
                  <a:pt x="3931396" y="1858915"/>
                </a:cubicBezTo>
                <a:cubicBezTo>
                  <a:pt x="3891932" y="1879798"/>
                  <a:pt x="3844059" y="1859600"/>
                  <a:pt x="3812162" y="1875501"/>
                </a:cubicBezTo>
                <a:cubicBezTo>
                  <a:pt x="3778518" y="1876434"/>
                  <a:pt x="3780102" y="1870848"/>
                  <a:pt x="3758105" y="1871856"/>
                </a:cubicBezTo>
                <a:cubicBezTo>
                  <a:pt x="3717288" y="1874853"/>
                  <a:pt x="3625982" y="1888026"/>
                  <a:pt x="3567259" y="1893482"/>
                </a:cubicBezTo>
                <a:cubicBezTo>
                  <a:pt x="3512865" y="1897927"/>
                  <a:pt x="3463644" y="1898121"/>
                  <a:pt x="3405770" y="1904591"/>
                </a:cubicBezTo>
                <a:cubicBezTo>
                  <a:pt x="3361027" y="1917619"/>
                  <a:pt x="3312439" y="1902759"/>
                  <a:pt x="3280097" y="1919610"/>
                </a:cubicBezTo>
                <a:cubicBezTo>
                  <a:pt x="3120979" y="1944600"/>
                  <a:pt x="3052347" y="1932877"/>
                  <a:pt x="3009910" y="1957866"/>
                </a:cubicBezTo>
                <a:cubicBezTo>
                  <a:pt x="3005875" y="1961558"/>
                  <a:pt x="3001138" y="1964570"/>
                  <a:pt x="2995934" y="1967085"/>
                </a:cubicBezTo>
                <a:lnTo>
                  <a:pt x="2942858" y="1981367"/>
                </a:lnTo>
                <a:lnTo>
                  <a:pt x="2875436" y="1996977"/>
                </a:lnTo>
                <a:lnTo>
                  <a:pt x="2874892" y="1996085"/>
                </a:lnTo>
                <a:cubicBezTo>
                  <a:pt x="2869596" y="1995339"/>
                  <a:pt x="2856789" y="1995778"/>
                  <a:pt x="2843662" y="1992498"/>
                </a:cubicBezTo>
                <a:lnTo>
                  <a:pt x="2718916" y="1990867"/>
                </a:lnTo>
                <a:lnTo>
                  <a:pt x="2713522" y="1990173"/>
                </a:lnTo>
                <a:lnTo>
                  <a:pt x="2476147" y="1998305"/>
                </a:lnTo>
                <a:cubicBezTo>
                  <a:pt x="2437134" y="2013637"/>
                  <a:pt x="2413847" y="1999542"/>
                  <a:pt x="2373568" y="2003219"/>
                </a:cubicBezTo>
                <a:cubicBezTo>
                  <a:pt x="2342080" y="2003293"/>
                  <a:pt x="2308969" y="1996768"/>
                  <a:pt x="2287219" y="1998750"/>
                </a:cubicBezTo>
                <a:cubicBezTo>
                  <a:pt x="2221974" y="2012601"/>
                  <a:pt x="2205627" y="2006345"/>
                  <a:pt x="2164831" y="2010143"/>
                </a:cubicBezTo>
                <a:cubicBezTo>
                  <a:pt x="2133996" y="2017246"/>
                  <a:pt x="2078492" y="2040373"/>
                  <a:pt x="2058061" y="2047942"/>
                </a:cubicBezTo>
                <a:lnTo>
                  <a:pt x="2042244" y="2055560"/>
                </a:lnTo>
                <a:cubicBezTo>
                  <a:pt x="2012576" y="2064443"/>
                  <a:pt x="1896351" y="2111357"/>
                  <a:pt x="1877728" y="2101004"/>
                </a:cubicBezTo>
                <a:cubicBezTo>
                  <a:pt x="1839146" y="2101989"/>
                  <a:pt x="1818769" y="2108983"/>
                  <a:pt x="1759056" y="2125608"/>
                </a:cubicBezTo>
                <a:cubicBezTo>
                  <a:pt x="1719091" y="2137539"/>
                  <a:pt x="1691494" y="2161097"/>
                  <a:pt x="1637948" y="2172597"/>
                </a:cubicBezTo>
                <a:cubicBezTo>
                  <a:pt x="1587306" y="2207053"/>
                  <a:pt x="1496241" y="2208973"/>
                  <a:pt x="1434549" y="2234522"/>
                </a:cubicBezTo>
                <a:cubicBezTo>
                  <a:pt x="1390051" y="2245335"/>
                  <a:pt x="1383992" y="2237380"/>
                  <a:pt x="1370962" y="2237474"/>
                </a:cubicBezTo>
                <a:lnTo>
                  <a:pt x="1356367" y="2235089"/>
                </a:lnTo>
                <a:cubicBezTo>
                  <a:pt x="1341168" y="2233783"/>
                  <a:pt x="1306602" y="2233428"/>
                  <a:pt x="1279765" y="2229639"/>
                </a:cubicBezTo>
                <a:cubicBezTo>
                  <a:pt x="1260110" y="2221111"/>
                  <a:pt x="1209850" y="2211602"/>
                  <a:pt x="1195347" y="2212354"/>
                </a:cubicBezTo>
                <a:cubicBezTo>
                  <a:pt x="1171903" y="2216875"/>
                  <a:pt x="1033292" y="2222456"/>
                  <a:pt x="970251" y="2221029"/>
                </a:cubicBezTo>
                <a:cubicBezTo>
                  <a:pt x="913858" y="2213074"/>
                  <a:pt x="857841" y="2217424"/>
                  <a:pt x="812914" y="2210095"/>
                </a:cubicBezTo>
                <a:cubicBezTo>
                  <a:pt x="762967" y="2180805"/>
                  <a:pt x="645932" y="2185851"/>
                  <a:pt x="597225" y="2180999"/>
                </a:cubicBezTo>
                <a:cubicBezTo>
                  <a:pt x="575890" y="2176791"/>
                  <a:pt x="534371" y="2181270"/>
                  <a:pt x="520671" y="2180980"/>
                </a:cubicBezTo>
                <a:cubicBezTo>
                  <a:pt x="455720" y="2175427"/>
                  <a:pt x="449447" y="2164849"/>
                  <a:pt x="413835" y="2156783"/>
                </a:cubicBezTo>
                <a:cubicBezTo>
                  <a:pt x="401959" y="2163765"/>
                  <a:pt x="389622" y="2160522"/>
                  <a:pt x="376513" y="2154014"/>
                </a:cubicBezTo>
                <a:cubicBezTo>
                  <a:pt x="344376" y="2156059"/>
                  <a:pt x="311403" y="2146283"/>
                  <a:pt x="273386" y="2142551"/>
                </a:cubicBezTo>
                <a:cubicBezTo>
                  <a:pt x="223574" y="2138021"/>
                  <a:pt x="116931" y="2131360"/>
                  <a:pt x="77641" y="2126835"/>
                </a:cubicBezTo>
                <a:lnTo>
                  <a:pt x="37645" y="2115401"/>
                </a:lnTo>
                <a:cubicBezTo>
                  <a:pt x="29688" y="2109582"/>
                  <a:pt x="16534" y="2111084"/>
                  <a:pt x="4572" y="2111091"/>
                </a:cubicBezTo>
                <a:lnTo>
                  <a:pt x="0" y="2110468"/>
                </a:lnTo>
                <a:lnTo>
                  <a:pt x="0" y="0"/>
                </a:lnTo>
                <a:close/>
              </a:path>
            </a:pathLst>
          </a:custGeom>
          <a:blipFill>
            <a:blip r:embed="rId2"/>
            <a:tile tx="0" ty="0" sx="70000" sy="70000" flip="none" algn="tl"/>
          </a:blip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 name="Titolo 1">
            <a:extLst>
              <a:ext uri="{FF2B5EF4-FFF2-40B4-BE49-F238E27FC236}">
                <a16:creationId xmlns:a16="http://schemas.microsoft.com/office/drawing/2014/main" id="{8E394E30-4D6A-A1E2-8EE0-992D8BE94464}"/>
              </a:ext>
            </a:extLst>
          </p:cNvPr>
          <p:cNvSpPr>
            <a:spLocks noGrp="1"/>
          </p:cNvSpPr>
          <p:nvPr>
            <p:ph type="title"/>
          </p:nvPr>
        </p:nvSpPr>
        <p:spPr>
          <a:xfrm>
            <a:off x="1219200" y="717283"/>
            <a:ext cx="9753600" cy="1149844"/>
          </a:xfrm>
        </p:spPr>
        <p:txBody>
          <a:bodyPr anchor="ctr">
            <a:normAutofit fontScale="90000"/>
          </a:bodyPr>
          <a:lstStyle/>
          <a:p>
            <a:r>
              <a:t>Fundamental objectives of crisis management. </a:t>
            </a:r>
          </a:p>
        </p:txBody>
      </p:sp>
      <p:graphicFrame>
        <p:nvGraphicFramePr>
          <p:cNvPr id="5" name="Segnaposto contenuto 2">
            <a:extLst>
              <a:ext uri="{FF2B5EF4-FFF2-40B4-BE49-F238E27FC236}">
                <a16:creationId xmlns:a16="http://schemas.microsoft.com/office/drawing/2014/main" id="{B846D09C-A4A6-39A7-44D6-A1E063995841}"/>
              </a:ext>
            </a:extLst>
          </p:cNvPr>
          <p:cNvGraphicFramePr>
            <a:graphicFrameLocks noGrp="1"/>
          </p:cNvGraphicFramePr>
          <p:nvPr>
            <p:ph idx="1"/>
            <p:extLst>
              <p:ext uri="{D42A27DB-BD31-4B8C-83A1-F6EECF244321}">
                <p14:modId xmlns:p14="http://schemas.microsoft.com/office/powerpoint/2010/main" val="435264575"/>
              </p:ext>
            </p:extLst>
          </p:nvPr>
        </p:nvGraphicFramePr>
        <p:xfrm>
          <a:off x="1219200" y="2317750"/>
          <a:ext cx="9753600" cy="4006850"/>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extLst>
      <p:ext uri="{BB962C8B-B14F-4D97-AF65-F5344CB8AC3E}">
        <p14:creationId xmlns:p14="http://schemas.microsoft.com/office/powerpoint/2010/main" val="1994609845"/>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9" name="Rectangle 8">
            <a:extLst>
              <a:ext uri="{FF2B5EF4-FFF2-40B4-BE49-F238E27FC236}">
                <a16:creationId xmlns:a16="http://schemas.microsoft.com/office/drawing/2014/main" id="{8EF32ACB-37F7-4E27-BDBC-67A94864F50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w="12700" cap="flat" cmpd="sng" algn="ctr">
            <a:noFill/>
            <a:prstDash val="solid"/>
            <a:miter lim="800000"/>
          </a:ln>
          <a:effectLst/>
          <a:extLs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5" name="Picture 4" descr="Six épingles montrant différents lieux sur une carte routière">
            <a:extLst>
              <a:ext uri="{FF2B5EF4-FFF2-40B4-BE49-F238E27FC236}">
                <a16:creationId xmlns:a16="http://schemas.microsoft.com/office/drawing/2014/main" id="{6F6A1289-3DBA-F6C5-73F5-8AC1E29FEFF3}"/>
              </a:ext>
            </a:extLst>
          </p:cNvPr>
          <p:cNvPicPr>
            <a:picLocks noChangeAspect="1"/>
          </p:cNvPicPr>
          <p:nvPr/>
        </p:nvPicPr>
        <p:blipFill rotWithShape="1">
          <a:blip r:embed="rId2">
            <a:alphaModFix/>
          </a:blip>
          <a:srcRect t="4375" r="-2" b="11087"/>
          <a:stretch/>
        </p:blipFill>
        <p:spPr>
          <a:xfrm>
            <a:off x="20" y="-5732"/>
            <a:ext cx="12191980" cy="6869465"/>
          </a:xfrm>
          <a:prstGeom prst="rect">
            <a:avLst/>
          </a:prstGeom>
        </p:spPr>
      </p:pic>
      <p:sp>
        <p:nvSpPr>
          <p:cNvPr id="11" name="Rectangle 10">
            <a:extLst>
              <a:ext uri="{FF2B5EF4-FFF2-40B4-BE49-F238E27FC236}">
                <a16:creationId xmlns:a16="http://schemas.microsoft.com/office/drawing/2014/main" id="{640449D5-DE6C-45AB-811E-29321C591CD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16200000">
            <a:off x="-386731" y="381000"/>
            <a:ext cx="6869465" cy="6096000"/>
          </a:xfrm>
          <a:prstGeom prst="rect">
            <a:avLst/>
          </a:prstGeom>
          <a:gradFill flip="none" rotWithShape="1">
            <a:gsLst>
              <a:gs pos="0">
                <a:srgbClr val="000000">
                  <a:alpha val="50000"/>
                </a:srgbClr>
              </a:gs>
              <a:gs pos="100000">
                <a:srgbClr val="000000">
                  <a:alpha val="0"/>
                </a:srgbClr>
              </a:gs>
              <a:gs pos="37000">
                <a:srgbClr val="000000">
                  <a:alpha val="40000"/>
                </a:srgbClr>
              </a:gs>
            </a:gsLst>
            <a:lin ang="540000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2" name="Titolo 1">
            <a:extLst>
              <a:ext uri="{FF2B5EF4-FFF2-40B4-BE49-F238E27FC236}">
                <a16:creationId xmlns:a16="http://schemas.microsoft.com/office/drawing/2014/main" id="{6EA13EE9-3360-A1B8-D445-F71F95015E9D}"/>
              </a:ext>
            </a:extLst>
          </p:cNvPr>
          <p:cNvSpPr>
            <a:spLocks noGrp="1"/>
          </p:cNvSpPr>
          <p:nvPr>
            <p:ph type="title"/>
          </p:nvPr>
        </p:nvSpPr>
        <p:spPr>
          <a:xfrm>
            <a:off x="685801" y="574362"/>
            <a:ext cx="8444344" cy="1416054"/>
          </a:xfrm>
        </p:spPr>
        <p:txBody>
          <a:bodyPr vert="horz" lIns="91440" tIns="45720" rIns="91440" bIns="45720" rtlCol="0" anchor="b">
            <a:normAutofit fontScale="90000"/>
          </a:bodyPr>
          <a:lstStyle/>
          <a:p>
            <a:r>
              <a:t>How to write a crisis communication plan?</a:t>
            </a:r>
          </a:p>
        </p:txBody>
      </p:sp>
    </p:spTree>
    <p:extLst>
      <p:ext uri="{BB962C8B-B14F-4D97-AF65-F5344CB8AC3E}">
        <p14:creationId xmlns:p14="http://schemas.microsoft.com/office/powerpoint/2010/main" val="136999510"/>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274618" y="2655743"/>
            <a:ext cx="9493249" cy="1577975"/>
          </a:xfrm>
        </p:spPr>
        <p:txBody>
          <a:bodyPr>
            <a:normAutofit/>
          </a:bodyPr>
          <a:lstStyle/>
          <a:p>
            <a:r>
              <a:rPr dirty="0"/>
              <a:t>Have you ever experienced a crisis in your Organization? </a:t>
            </a:r>
          </a:p>
        </p:txBody>
      </p:sp>
    </p:spTree>
    <p:extLst>
      <p:ext uri="{BB962C8B-B14F-4D97-AF65-F5344CB8AC3E}">
        <p14:creationId xmlns:p14="http://schemas.microsoft.com/office/powerpoint/2010/main" val="4247457322"/>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olo 1">
            <a:extLst>
              <a:ext uri="{FF2B5EF4-FFF2-40B4-BE49-F238E27FC236}">
                <a16:creationId xmlns:a16="http://schemas.microsoft.com/office/drawing/2014/main" id="{153B669C-25AD-C744-E5AD-DBB4A4057EFF}"/>
              </a:ext>
            </a:extLst>
          </p:cNvPr>
          <p:cNvSpPr>
            <a:spLocks noGrp="1"/>
          </p:cNvSpPr>
          <p:nvPr>
            <p:ph type="title"/>
          </p:nvPr>
        </p:nvSpPr>
        <p:spPr/>
        <p:txBody>
          <a:bodyPr>
            <a:normAutofit/>
          </a:bodyPr>
          <a:lstStyle/>
          <a:p>
            <a:r>
              <a:rPr lang="fr-FR" dirty="0"/>
              <a:t>Crisis communication plan. </a:t>
            </a:r>
            <a:br>
              <a:rPr lang="fr-FR" dirty="0">
                <a:solidFill>
                  <a:schemeClr val="bg1"/>
                </a:solidFill>
                <a:latin typeface="Franklin Gothic Heavy"/>
              </a:rPr>
            </a:br>
            <a:r>
              <a:rPr lang="fr-FR" sz="2400" dirty="0"/>
              <a:t>Principles and objectives.</a:t>
            </a:r>
            <a:endParaRPr lang="it-IT" sz="2400" i="0" dirty="0">
              <a:solidFill>
                <a:schemeClr val="bg1"/>
              </a:solidFill>
              <a:latin typeface="+mn-lt"/>
            </a:endParaRPr>
          </a:p>
        </p:txBody>
      </p:sp>
      <p:graphicFrame>
        <p:nvGraphicFramePr>
          <p:cNvPr id="15" name="Segnaposto contenuto 2">
            <a:extLst>
              <a:ext uri="{FF2B5EF4-FFF2-40B4-BE49-F238E27FC236}">
                <a16:creationId xmlns:a16="http://schemas.microsoft.com/office/drawing/2014/main" id="{B6EC51B2-6815-E9F0-03DA-13BA90B1438A}"/>
              </a:ext>
            </a:extLst>
          </p:cNvPr>
          <p:cNvGraphicFramePr>
            <a:graphicFrameLocks noGrp="1"/>
          </p:cNvGraphicFramePr>
          <p:nvPr>
            <p:ph idx="1"/>
            <p:extLst>
              <p:ext uri="{D42A27DB-BD31-4B8C-83A1-F6EECF244321}">
                <p14:modId xmlns:p14="http://schemas.microsoft.com/office/powerpoint/2010/main" val="1554392108"/>
              </p:ext>
            </p:extLst>
          </p:nvPr>
        </p:nvGraphicFramePr>
        <p:xfrm>
          <a:off x="1219200" y="2318032"/>
          <a:ext cx="9493250" cy="4006568"/>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959476579"/>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6" name="Rectangle 15">
            <a:extLst>
              <a:ext uri="{FF2B5EF4-FFF2-40B4-BE49-F238E27FC236}">
                <a16:creationId xmlns:a16="http://schemas.microsoft.com/office/drawing/2014/main" id="{571F2694-AE24-4893-BEF3-43FE324DF02C}"/>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w="12700" cap="flat" cmpd="sng" algn="ctr">
            <a:noFill/>
            <a:prstDash val="solid"/>
            <a:miter lim="800000"/>
          </a:ln>
          <a:effectLst/>
          <a:extLs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Freeform: Shape 17">
            <a:extLst>
              <a:ext uri="{FF2B5EF4-FFF2-40B4-BE49-F238E27FC236}">
                <a16:creationId xmlns:a16="http://schemas.microsoft.com/office/drawing/2014/main" id="{6D69FA61-5492-4236-8378-D67E60D7810C}"/>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711046" y="500156"/>
            <a:ext cx="7480954" cy="6357844"/>
          </a:xfrm>
          <a:custGeom>
            <a:avLst/>
            <a:gdLst>
              <a:gd name="connsiteX0" fmla="*/ 278673 w 7480954"/>
              <a:gd name="connsiteY0" fmla="*/ 0 h 6357844"/>
              <a:gd name="connsiteX1" fmla="*/ 7480954 w 7480954"/>
              <a:gd name="connsiteY1" fmla="*/ 272747 h 6357844"/>
              <a:gd name="connsiteX2" fmla="*/ 7480954 w 7480954"/>
              <a:gd name="connsiteY2" fmla="*/ 6357844 h 6357844"/>
              <a:gd name="connsiteX3" fmla="*/ 3461131 w 7480954"/>
              <a:gd name="connsiteY3" fmla="*/ 6357844 h 6357844"/>
              <a:gd name="connsiteX4" fmla="*/ 0 w 7480954"/>
              <a:gd name="connsiteY4" fmla="*/ 6222887 h 63578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80954" h="6357844">
                <a:moveTo>
                  <a:pt x="278673" y="0"/>
                </a:moveTo>
                <a:lnTo>
                  <a:pt x="7480954" y="272747"/>
                </a:lnTo>
                <a:lnTo>
                  <a:pt x="7480954" y="6357844"/>
                </a:lnTo>
                <a:lnTo>
                  <a:pt x="3461131" y="6357844"/>
                </a:lnTo>
                <a:lnTo>
                  <a:pt x="0" y="6222887"/>
                </a:lnTo>
                <a:close/>
              </a:path>
            </a:pathLst>
          </a:custGeom>
          <a:solidFill>
            <a:srgbClr val="EFEEE9"/>
          </a:solidFill>
          <a:ln w="12700" cap="flat" cmpd="sng" algn="ctr">
            <a:noFill/>
            <a:prstDash val="solid"/>
            <a:miter lim="800000"/>
          </a:ln>
          <a:effectLst>
            <a:outerShdw blurRad="63500" dist="254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5" name="Immagine 4" descr="Principles of Crisis Management | Tucker/Hall">
            <a:extLst>
              <a:ext uri="{FF2B5EF4-FFF2-40B4-BE49-F238E27FC236}">
                <a16:creationId xmlns:a16="http://schemas.microsoft.com/office/drawing/2014/main" id="{DB4D6F33-42F0-8B6F-6104-E9E87650A412}"/>
              </a:ext>
            </a:extLst>
          </p:cNvPr>
          <p:cNvPicPr>
            <a:picLocks noChangeAspect="1"/>
          </p:cNvPicPr>
          <p:nvPr/>
        </p:nvPicPr>
        <p:blipFill rotWithShape="1">
          <a:blip r:embed="rId2"/>
          <a:srcRect l="13603" r="20299" b="1"/>
          <a:stretch/>
        </p:blipFill>
        <p:spPr>
          <a:xfrm>
            <a:off x="4847442" y="607819"/>
            <a:ext cx="7344558" cy="6250183"/>
          </a:xfrm>
          <a:custGeom>
            <a:avLst/>
            <a:gdLst/>
            <a:ahLst/>
            <a:cxnLst/>
            <a:rect l="l" t="t" r="r" b="b"/>
            <a:pathLst>
              <a:path w="7344558" h="6250183">
                <a:moveTo>
                  <a:pt x="293255" y="12"/>
                </a:moveTo>
                <a:lnTo>
                  <a:pt x="5010383" y="178647"/>
                </a:lnTo>
                <a:lnTo>
                  <a:pt x="5011465" y="178437"/>
                </a:lnTo>
                <a:cubicBezTo>
                  <a:pt x="5054106" y="173641"/>
                  <a:pt x="5171573" y="176792"/>
                  <a:pt x="5165603" y="184356"/>
                </a:cubicBezTo>
                <a:lnTo>
                  <a:pt x="5190960" y="185486"/>
                </a:lnTo>
                <a:lnTo>
                  <a:pt x="5508389" y="197507"/>
                </a:lnTo>
                <a:lnTo>
                  <a:pt x="5990319" y="215757"/>
                </a:lnTo>
                <a:lnTo>
                  <a:pt x="6547813" y="236869"/>
                </a:lnTo>
                <a:lnTo>
                  <a:pt x="6561233" y="235680"/>
                </a:lnTo>
                <a:lnTo>
                  <a:pt x="6613675" y="227162"/>
                </a:lnTo>
                <a:lnTo>
                  <a:pt x="6625038" y="221701"/>
                </a:lnTo>
                <a:lnTo>
                  <a:pt x="6637769" y="227215"/>
                </a:lnTo>
                <a:cubicBezTo>
                  <a:pt x="6639297" y="228756"/>
                  <a:pt x="6640519" y="230467"/>
                  <a:pt x="6641402" y="232289"/>
                </a:cubicBezTo>
                <a:lnTo>
                  <a:pt x="6683183" y="224070"/>
                </a:lnTo>
                <a:lnTo>
                  <a:pt x="6688193" y="223985"/>
                </a:lnTo>
                <a:lnTo>
                  <a:pt x="6722595" y="226674"/>
                </a:lnTo>
                <a:lnTo>
                  <a:pt x="6773536" y="235765"/>
                </a:lnTo>
                <a:lnTo>
                  <a:pt x="6789561" y="246023"/>
                </a:lnTo>
                <a:lnTo>
                  <a:pt x="6981517" y="253293"/>
                </a:lnTo>
                <a:lnTo>
                  <a:pt x="6986824" y="252001"/>
                </a:lnTo>
                <a:cubicBezTo>
                  <a:pt x="6989470" y="250084"/>
                  <a:pt x="6990985" y="246869"/>
                  <a:pt x="6990588" y="241626"/>
                </a:cubicBezTo>
                <a:cubicBezTo>
                  <a:pt x="6996528" y="242374"/>
                  <a:pt x="7002348" y="243980"/>
                  <a:pt x="7008208" y="245802"/>
                </a:cubicBezTo>
                <a:lnTo>
                  <a:pt x="7011277" y="246742"/>
                </a:lnTo>
                <a:lnTo>
                  <a:pt x="7022893" y="245722"/>
                </a:lnTo>
                <a:lnTo>
                  <a:pt x="7027000" y="251414"/>
                </a:lnTo>
                <a:lnTo>
                  <a:pt x="7066230" y="250612"/>
                </a:lnTo>
                <a:cubicBezTo>
                  <a:pt x="7083618" y="236219"/>
                  <a:pt x="7114939" y="244302"/>
                  <a:pt x="7141458" y="238654"/>
                </a:cubicBezTo>
                <a:lnTo>
                  <a:pt x="7153218" y="233040"/>
                </a:lnTo>
                <a:lnTo>
                  <a:pt x="7229682" y="226260"/>
                </a:lnTo>
                <a:lnTo>
                  <a:pt x="7282126" y="217743"/>
                </a:lnTo>
                <a:lnTo>
                  <a:pt x="7293487" y="212281"/>
                </a:lnTo>
                <a:lnTo>
                  <a:pt x="7306220" y="217795"/>
                </a:lnTo>
                <a:cubicBezTo>
                  <a:pt x="7307744" y="219336"/>
                  <a:pt x="7308968" y="221046"/>
                  <a:pt x="7309853" y="222869"/>
                </a:cubicBezTo>
                <a:lnTo>
                  <a:pt x="7344558" y="216041"/>
                </a:lnTo>
                <a:lnTo>
                  <a:pt x="7344558" y="6250183"/>
                </a:lnTo>
                <a:lnTo>
                  <a:pt x="6299708" y="6250183"/>
                </a:lnTo>
                <a:lnTo>
                  <a:pt x="2946685" y="6119754"/>
                </a:lnTo>
                <a:lnTo>
                  <a:pt x="2890409" y="6126736"/>
                </a:lnTo>
                <a:cubicBezTo>
                  <a:pt x="2889464" y="6126757"/>
                  <a:pt x="2866647" y="6125338"/>
                  <a:pt x="2865459" y="6125958"/>
                </a:cubicBezTo>
                <a:lnTo>
                  <a:pt x="2849650" y="6124598"/>
                </a:lnTo>
                <a:lnTo>
                  <a:pt x="2844642" y="6115722"/>
                </a:lnTo>
                <a:cubicBezTo>
                  <a:pt x="2832228" y="6111709"/>
                  <a:pt x="2794354" y="6111126"/>
                  <a:pt x="2772543" y="6109760"/>
                </a:cubicBezTo>
                <a:lnTo>
                  <a:pt x="2706438" y="6111061"/>
                </a:lnTo>
                <a:lnTo>
                  <a:pt x="2696814" y="6106893"/>
                </a:lnTo>
                <a:lnTo>
                  <a:pt x="2629247" y="6107127"/>
                </a:lnTo>
                <a:lnTo>
                  <a:pt x="2609381" y="6103582"/>
                </a:lnTo>
                <a:lnTo>
                  <a:pt x="2338391" y="6093320"/>
                </a:lnTo>
                <a:lnTo>
                  <a:pt x="2330294" y="6095512"/>
                </a:lnTo>
                <a:lnTo>
                  <a:pt x="2288518" y="6102090"/>
                </a:lnTo>
                <a:lnTo>
                  <a:pt x="2228015" y="6107455"/>
                </a:lnTo>
                <a:lnTo>
                  <a:pt x="2186520" y="6114195"/>
                </a:lnTo>
                <a:cubicBezTo>
                  <a:pt x="2175947" y="6114641"/>
                  <a:pt x="2173747" y="6109730"/>
                  <a:pt x="2164581" y="6110137"/>
                </a:cubicBezTo>
                <a:lnTo>
                  <a:pt x="2131523" y="6116642"/>
                </a:lnTo>
                <a:lnTo>
                  <a:pt x="2100339" y="6114580"/>
                </a:lnTo>
                <a:lnTo>
                  <a:pt x="2060032" y="6107388"/>
                </a:lnTo>
                <a:cubicBezTo>
                  <a:pt x="2046810" y="6102506"/>
                  <a:pt x="2035495" y="6084148"/>
                  <a:pt x="2018526" y="6092674"/>
                </a:cubicBezTo>
                <a:lnTo>
                  <a:pt x="1977869" y="6079666"/>
                </a:lnTo>
                <a:lnTo>
                  <a:pt x="1904165" y="6076875"/>
                </a:lnTo>
                <a:lnTo>
                  <a:pt x="1348899" y="6055847"/>
                </a:lnTo>
                <a:cubicBezTo>
                  <a:pt x="1334850" y="6058902"/>
                  <a:pt x="1329510" y="6065400"/>
                  <a:pt x="1306752" y="6065012"/>
                </a:cubicBezTo>
                <a:lnTo>
                  <a:pt x="1266722" y="6052736"/>
                </a:lnTo>
                <a:lnTo>
                  <a:pt x="25653" y="6005737"/>
                </a:lnTo>
                <a:cubicBezTo>
                  <a:pt x="10621" y="6005112"/>
                  <a:pt x="-808" y="5987609"/>
                  <a:pt x="45" y="5966529"/>
                </a:cubicBezTo>
                <a:lnTo>
                  <a:pt x="264242" y="37262"/>
                </a:lnTo>
                <a:cubicBezTo>
                  <a:pt x="265220" y="16144"/>
                  <a:pt x="278186" y="-499"/>
                  <a:pt x="293255" y="12"/>
                </a:cubicBezTo>
                <a:close/>
              </a:path>
            </a:pathLst>
          </a:custGeom>
        </p:spPr>
      </p:pic>
      <p:sp>
        <p:nvSpPr>
          <p:cNvPr id="2" name="CasellaDiTesto 1">
            <a:extLst>
              <a:ext uri="{FF2B5EF4-FFF2-40B4-BE49-F238E27FC236}">
                <a16:creationId xmlns:a16="http://schemas.microsoft.com/office/drawing/2014/main" id="{3498D3D0-096D-FE08-2442-BDCB344EED2A}"/>
              </a:ext>
            </a:extLst>
          </p:cNvPr>
          <p:cNvSpPr txBox="1"/>
          <p:nvPr/>
        </p:nvSpPr>
        <p:spPr>
          <a:xfrm>
            <a:off x="683959" y="702566"/>
            <a:ext cx="3775025" cy="1725632"/>
          </a:xfrm>
          <a:prstGeom prst="rect">
            <a:avLst/>
          </a:prstGeom>
        </p:spPr>
        <p:txBody>
          <a:bodyPr rot="0" spcFirstLastPara="0" vertOverflow="overflow" horzOverflow="overflow" vert="horz" lIns="91440" tIns="45720" rIns="91440" bIns="45720" numCol="1" spcCol="0" rtlCol="0" fromWordArt="0" anchor="ctr" anchorCtr="0" forceAA="0" compatLnSpc="1">
            <a:prstTxWarp prst="textNoShape">
              <a:avLst/>
            </a:prstTxWarp>
            <a:normAutofit/>
          </a:bodyPr>
          <a:lstStyle/>
          <a:p>
            <a:r>
              <a:rPr dirty="0"/>
              <a:t>Basic elements of crisis management</a:t>
            </a:r>
          </a:p>
        </p:txBody>
      </p:sp>
      <p:sp>
        <p:nvSpPr>
          <p:cNvPr id="3" name="CasellaDiTesto 2">
            <a:extLst>
              <a:ext uri="{FF2B5EF4-FFF2-40B4-BE49-F238E27FC236}">
                <a16:creationId xmlns:a16="http://schemas.microsoft.com/office/drawing/2014/main" id="{D63A67E3-E284-54A4-1A5F-553A07BE918A}"/>
              </a:ext>
            </a:extLst>
          </p:cNvPr>
          <p:cNvSpPr txBox="1"/>
          <p:nvPr/>
        </p:nvSpPr>
        <p:spPr>
          <a:xfrm>
            <a:off x="720646" y="2806623"/>
            <a:ext cx="3462874" cy="3507704"/>
          </a:xfrm>
          <a:prstGeom prst="rect">
            <a:avLst/>
          </a:prstGeom>
        </p:spPr>
        <p:txBody>
          <a:bodyPr rot="0" spcFirstLastPara="0" vertOverflow="overflow" horzOverflow="overflow" vert="horz" lIns="91440" tIns="45720" rIns="91440" bIns="45720" numCol="1" spcCol="0" rtlCol="0" fromWordArt="0" anchor="ctr" anchorCtr="0" forceAA="0" compatLnSpc="1">
            <a:prstTxWarp prst="textNoShape">
              <a:avLst/>
            </a:prstTxWarp>
            <a:normAutofit/>
          </a:bodyPr>
          <a:lstStyle/>
          <a:p>
            <a:pPr>
              <a:buNone/>
            </a:pPr>
            <a:r>
              <a:rPr lang="en-US" sz="1400" b="1" dirty="0"/>
              <a:t>1. The risks</a:t>
            </a:r>
            <a:endParaRPr lang="en-US" sz="1400" dirty="0"/>
          </a:p>
          <a:p>
            <a:pPr>
              <a:buNone/>
            </a:pPr>
            <a:r>
              <a:rPr lang="en-US" sz="1400" b="1" dirty="0"/>
              <a:t>2. Severity of the risks</a:t>
            </a:r>
            <a:endParaRPr lang="en-US" sz="1400" dirty="0"/>
          </a:p>
          <a:p>
            <a:pPr>
              <a:buNone/>
            </a:pPr>
            <a:r>
              <a:rPr lang="en-US" sz="1400" b="1" dirty="0"/>
              <a:t>3. The stakeholders</a:t>
            </a:r>
            <a:endParaRPr lang="en-US" sz="1400" dirty="0"/>
          </a:p>
          <a:p>
            <a:pPr>
              <a:buNone/>
            </a:pPr>
            <a:r>
              <a:rPr lang="en-US" sz="1400" b="1" dirty="0"/>
              <a:t>4. The messages</a:t>
            </a:r>
            <a:endParaRPr lang="en-US" sz="1400" dirty="0"/>
          </a:p>
          <a:p>
            <a:pPr>
              <a:buNone/>
            </a:pPr>
            <a:r>
              <a:rPr lang="en-US" sz="1400" b="1" dirty="0"/>
              <a:t>5. Communication channels</a:t>
            </a:r>
            <a:endParaRPr lang="en-US" sz="1400" dirty="0"/>
          </a:p>
          <a:p>
            <a:r>
              <a:rPr lang="en-US" sz="1400" b="1" dirty="0"/>
              <a:t>6. Spokesperson</a:t>
            </a:r>
            <a:endParaRPr lang="en-US" sz="1400" dirty="0"/>
          </a:p>
        </p:txBody>
      </p:sp>
    </p:spTree>
    <p:extLst>
      <p:ext uri="{BB962C8B-B14F-4D97-AF65-F5344CB8AC3E}">
        <p14:creationId xmlns:p14="http://schemas.microsoft.com/office/powerpoint/2010/main" val="1652145657"/>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9" name="Rectangle 8">
            <a:extLst>
              <a:ext uri="{FF2B5EF4-FFF2-40B4-BE49-F238E27FC236}">
                <a16:creationId xmlns:a16="http://schemas.microsoft.com/office/drawing/2014/main" id="{1441B98B-6E41-475D-97DA-426952893D6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w="12700" cap="flat" cmpd="sng" algn="ctr">
            <a:noFill/>
            <a:prstDash val="solid"/>
            <a:miter lim="800000"/>
          </a:ln>
          <a:effectLst/>
          <a:extLs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Freeform: Shape 10">
            <a:extLst>
              <a:ext uri="{FF2B5EF4-FFF2-40B4-BE49-F238E27FC236}">
                <a16:creationId xmlns:a16="http://schemas.microsoft.com/office/drawing/2014/main" id="{1D5A84C6-7CFF-4BEC-9A76-A46ABA945E90}"/>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H="1">
            <a:off x="0" y="0"/>
            <a:ext cx="12192000" cy="2179475"/>
          </a:xfrm>
          <a:custGeom>
            <a:avLst/>
            <a:gdLst>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154948 w 12192000"/>
              <a:gd name="connsiteY4" fmla="*/ 762731 h 2237474"/>
              <a:gd name="connsiteX5" fmla="*/ 12047364 w 12192000"/>
              <a:gd name="connsiteY5" fmla="*/ 749662 h 2237474"/>
              <a:gd name="connsiteX6" fmla="*/ 11890686 w 12192000"/>
              <a:gd name="connsiteY6" fmla="*/ 732766 h 2237474"/>
              <a:gd name="connsiteX7" fmla="*/ 11782413 w 12192000"/>
              <a:gd name="connsiteY7" fmla="*/ 769868 h 2237474"/>
              <a:gd name="connsiteX8" fmla="*/ 11649954 w 12192000"/>
              <a:gd name="connsiteY8" fmla="*/ 749628 h 2237474"/>
              <a:gd name="connsiteX9" fmla="*/ 11560424 w 12192000"/>
              <a:gd name="connsiteY9" fmla="*/ 748017 h 2237474"/>
              <a:gd name="connsiteX10" fmla="*/ 11358455 w 12192000"/>
              <a:gd name="connsiteY10" fmla="*/ 747593 h 2237474"/>
              <a:gd name="connsiteX11" fmla="*/ 11165209 w 12192000"/>
              <a:gd name="connsiteY11" fmla="*/ 748852 h 2237474"/>
              <a:gd name="connsiteX12" fmla="*/ 11058755 w 12192000"/>
              <a:gd name="connsiteY12" fmla="*/ 749617 h 2237474"/>
              <a:gd name="connsiteX13" fmla="*/ 10884013 w 12192000"/>
              <a:gd name="connsiteY13" fmla="*/ 760728 h 2237474"/>
              <a:gd name="connsiteX14" fmla="*/ 10834688 w 12192000"/>
              <a:gd name="connsiteY14" fmla="*/ 757726 h 2237474"/>
              <a:gd name="connsiteX15" fmla="*/ 10805004 w 12192000"/>
              <a:gd name="connsiteY15" fmla="*/ 757573 h 2237474"/>
              <a:gd name="connsiteX16" fmla="*/ 10739478 w 12192000"/>
              <a:gd name="connsiteY16" fmla="*/ 776841 h 2237474"/>
              <a:gd name="connsiteX17" fmla="*/ 10458762 w 12192000"/>
              <a:gd name="connsiteY17" fmla="*/ 755400 h 2237474"/>
              <a:gd name="connsiteX18" fmla="*/ 10246919 w 12192000"/>
              <a:gd name="connsiteY18" fmla="*/ 769960 h 2237474"/>
              <a:gd name="connsiteX19" fmla="*/ 10167995 w 12192000"/>
              <a:gd name="connsiteY19" fmla="*/ 760843 h 2237474"/>
              <a:gd name="connsiteX20" fmla="*/ 9997044 w 12192000"/>
              <a:gd name="connsiteY20" fmla="*/ 780129 h 2237474"/>
              <a:gd name="connsiteX21" fmla="*/ 9943887 w 12192000"/>
              <a:gd name="connsiteY21" fmla="*/ 804141 h 2237474"/>
              <a:gd name="connsiteX22" fmla="*/ 9918248 w 12192000"/>
              <a:gd name="connsiteY22" fmla="*/ 816628 h 2237474"/>
              <a:gd name="connsiteX23" fmla="*/ 9836148 w 12192000"/>
              <a:gd name="connsiteY23" fmla="*/ 858312 h 2237474"/>
              <a:gd name="connsiteX24" fmla="*/ 9823800 w 12192000"/>
              <a:gd name="connsiteY24" fmla="*/ 866604 h 2237474"/>
              <a:gd name="connsiteX25" fmla="*/ 9794684 w 12192000"/>
              <a:gd name="connsiteY25" fmla="*/ 864509 h 2237474"/>
              <a:gd name="connsiteX26" fmla="*/ 9778288 w 12192000"/>
              <a:gd name="connsiteY26" fmla="*/ 854362 h 2237474"/>
              <a:gd name="connsiteX27" fmla="*/ 9773886 w 12192000"/>
              <a:gd name="connsiteY27" fmla="*/ 857543 h 2237474"/>
              <a:gd name="connsiteX28" fmla="*/ 9761459 w 12192000"/>
              <a:gd name="connsiteY28" fmla="*/ 862394 h 2237474"/>
              <a:gd name="connsiteX29" fmla="*/ 9705768 w 12192000"/>
              <a:gd name="connsiteY29" fmla="*/ 894610 h 2237474"/>
              <a:gd name="connsiteX30" fmla="*/ 9683005 w 12192000"/>
              <a:gd name="connsiteY30" fmla="*/ 894128 h 2237474"/>
              <a:gd name="connsiteX31" fmla="*/ 9594438 w 12192000"/>
              <a:gd name="connsiteY31" fmla="*/ 919051 h 2237474"/>
              <a:gd name="connsiteX32" fmla="*/ 9577033 w 12192000"/>
              <a:gd name="connsiteY32" fmla="*/ 922857 h 2237474"/>
              <a:gd name="connsiteX33" fmla="*/ 9544189 w 12192000"/>
              <a:gd name="connsiteY33" fmla="*/ 938966 h 2237474"/>
              <a:gd name="connsiteX34" fmla="*/ 9534048 w 12192000"/>
              <a:gd name="connsiteY34" fmla="*/ 940158 h 2237474"/>
              <a:gd name="connsiteX35" fmla="*/ 9500499 w 12192000"/>
              <a:gd name="connsiteY35" fmla="*/ 954680 h 2237474"/>
              <a:gd name="connsiteX36" fmla="*/ 9428195 w 12192000"/>
              <a:gd name="connsiteY36" fmla="*/ 986225 h 2237474"/>
              <a:gd name="connsiteX37" fmla="*/ 9410017 w 12192000"/>
              <a:gd name="connsiteY37" fmla="*/ 993931 h 2237474"/>
              <a:gd name="connsiteX38" fmla="*/ 9392919 w 12192000"/>
              <a:gd name="connsiteY38" fmla="*/ 994656 h 2237474"/>
              <a:gd name="connsiteX39" fmla="*/ 9301293 w 12192000"/>
              <a:gd name="connsiteY39" fmla="*/ 1011593 h 2237474"/>
              <a:gd name="connsiteX40" fmla="*/ 9278619 w 12192000"/>
              <a:gd name="connsiteY40" fmla="*/ 1011878 h 2237474"/>
              <a:gd name="connsiteX41" fmla="*/ 9268019 w 12192000"/>
              <a:gd name="connsiteY41" fmla="*/ 1007442 h 2237474"/>
              <a:gd name="connsiteX42" fmla="*/ 9234662 w 12192000"/>
              <a:gd name="connsiteY42" fmla="*/ 1023056 h 2237474"/>
              <a:gd name="connsiteX43" fmla="*/ 9181033 w 12192000"/>
              <a:gd name="connsiteY43" fmla="*/ 1037921 h 2237474"/>
              <a:gd name="connsiteX44" fmla="*/ 9155969 w 12192000"/>
              <a:gd name="connsiteY44" fmla="*/ 1046804 h 2237474"/>
              <a:gd name="connsiteX45" fmla="*/ 9133985 w 12192000"/>
              <a:gd name="connsiteY45" fmla="*/ 1046450 h 2237474"/>
              <a:gd name="connsiteX46" fmla="*/ 9012987 w 12192000"/>
              <a:gd name="connsiteY46" fmla="*/ 1061986 h 2237474"/>
              <a:gd name="connsiteX47" fmla="*/ 8968445 w 12192000"/>
              <a:gd name="connsiteY47" fmla="*/ 1052169 h 2237474"/>
              <a:gd name="connsiteX48" fmla="*/ 8958984 w 12192000"/>
              <a:gd name="connsiteY48" fmla="*/ 1057212 h 2237474"/>
              <a:gd name="connsiteX49" fmla="*/ 8886001 w 12192000"/>
              <a:gd name="connsiteY49" fmla="*/ 1067468 h 2237474"/>
              <a:gd name="connsiteX50" fmla="*/ 8838610 w 12192000"/>
              <a:gd name="connsiteY50" fmla="*/ 1075091 h 2237474"/>
              <a:gd name="connsiteX51" fmla="*/ 8750383 w 12192000"/>
              <a:gd name="connsiteY51" fmla="*/ 1097387 h 2237474"/>
              <a:gd name="connsiteX52" fmla="*/ 8697365 w 12192000"/>
              <a:gd name="connsiteY52" fmla="*/ 1105869 h 2237474"/>
              <a:gd name="connsiteX53" fmla="*/ 8665605 w 12192000"/>
              <a:gd name="connsiteY53" fmla="*/ 1110791 h 2237474"/>
              <a:gd name="connsiteX54" fmla="*/ 8584946 w 12192000"/>
              <a:gd name="connsiteY54" fmla="*/ 1135226 h 2237474"/>
              <a:gd name="connsiteX55" fmla="*/ 8460755 w 12192000"/>
              <a:gd name="connsiteY55" fmla="*/ 1203427 h 2237474"/>
              <a:gd name="connsiteX56" fmla="*/ 8419755 w 12192000"/>
              <a:gd name="connsiteY56" fmla="*/ 1216260 h 2237474"/>
              <a:gd name="connsiteX57" fmla="*/ 8411626 w 12192000"/>
              <a:gd name="connsiteY57" fmla="*/ 1214397 h 2237474"/>
              <a:gd name="connsiteX58" fmla="*/ 8363469 w 12192000"/>
              <a:gd name="connsiteY58" fmla="*/ 1246658 h 2237474"/>
              <a:gd name="connsiteX59" fmla="*/ 8275497 w 12192000"/>
              <a:gd name="connsiteY59" fmla="*/ 1264396 h 2237474"/>
              <a:gd name="connsiteX60" fmla="*/ 8206287 w 12192000"/>
              <a:gd name="connsiteY60" fmla="*/ 1273060 h 2237474"/>
              <a:gd name="connsiteX61" fmla="*/ 8168705 w 12192000"/>
              <a:gd name="connsiteY61" fmla="*/ 1279956 h 2237474"/>
              <a:gd name="connsiteX62" fmla="*/ 8139997 w 12192000"/>
              <a:gd name="connsiteY62" fmla="*/ 1282713 h 2237474"/>
              <a:gd name="connsiteX63" fmla="*/ 8074238 w 12192000"/>
              <a:gd name="connsiteY63" fmla="*/ 1301895 h 2237474"/>
              <a:gd name="connsiteX64" fmla="*/ 7968292 w 12192000"/>
              <a:gd name="connsiteY64" fmla="*/ 1338779 h 2237474"/>
              <a:gd name="connsiteX65" fmla="*/ 7945122 w 12192000"/>
              <a:gd name="connsiteY65" fmla="*/ 1345477 h 2237474"/>
              <a:gd name="connsiteX66" fmla="*/ 7922771 w 12192000"/>
              <a:gd name="connsiteY66" fmla="*/ 1346645 h 2237474"/>
              <a:gd name="connsiteX67" fmla="*/ 7915461 w 12192000"/>
              <a:gd name="connsiteY67" fmla="*/ 1342919 h 2237474"/>
              <a:gd name="connsiteX68" fmla="*/ 7902328 w 12192000"/>
              <a:gd name="connsiteY68" fmla="*/ 1345865 h 2237474"/>
              <a:gd name="connsiteX69" fmla="*/ 7898322 w 12192000"/>
              <a:gd name="connsiteY69" fmla="*/ 1345689 h 2237474"/>
              <a:gd name="connsiteX70" fmla="*/ 7875879 w 12192000"/>
              <a:gd name="connsiteY70" fmla="*/ 1345646 h 2237474"/>
              <a:gd name="connsiteX71" fmla="*/ 7840612 w 12192000"/>
              <a:gd name="connsiteY71" fmla="*/ 1369373 h 2237474"/>
              <a:gd name="connsiteX72" fmla="*/ 7786819 w 12192000"/>
              <a:gd name="connsiteY72" fmla="*/ 1378970 h 2237474"/>
              <a:gd name="connsiteX73" fmla="*/ 7548172 w 12192000"/>
              <a:gd name="connsiteY73" fmla="*/ 1417460 h 2237474"/>
              <a:gd name="connsiteX74" fmla="*/ 7483437 w 12192000"/>
              <a:gd name="connsiteY74" fmla="*/ 1478152 h 2237474"/>
              <a:gd name="connsiteX75" fmla="*/ 7377870 w 12192000"/>
              <a:gd name="connsiteY75" fmla="*/ 1523319 h 2237474"/>
              <a:gd name="connsiteX76" fmla="*/ 7230737 w 12192000"/>
              <a:gd name="connsiteY76" fmla="*/ 1562633 h 2237474"/>
              <a:gd name="connsiteX77" fmla="*/ 7224458 w 12192000"/>
              <a:gd name="connsiteY77" fmla="*/ 1573008 h 2237474"/>
              <a:gd name="connsiteX78" fmla="*/ 7213486 w 12192000"/>
              <a:gd name="connsiteY78" fmla="*/ 1580987 h 2237474"/>
              <a:gd name="connsiteX79" fmla="*/ 7210972 w 12192000"/>
              <a:gd name="connsiteY79" fmla="*/ 1580856 h 2237474"/>
              <a:gd name="connsiteX80" fmla="*/ 7183121 w 12192000"/>
              <a:gd name="connsiteY80" fmla="*/ 1595162 h 2237474"/>
              <a:gd name="connsiteX81" fmla="*/ 7164601 w 12192000"/>
              <a:gd name="connsiteY81" fmla="*/ 1606490 h 2237474"/>
              <a:gd name="connsiteX82" fmla="*/ 7159286 w 12192000"/>
              <a:gd name="connsiteY82" fmla="*/ 1606850 h 2237474"/>
              <a:gd name="connsiteX83" fmla="*/ 7114651 w 12192000"/>
              <a:gd name="connsiteY83" fmla="*/ 1620959 h 2237474"/>
              <a:gd name="connsiteX84" fmla="*/ 7092727 w 12192000"/>
              <a:gd name="connsiteY84" fmla="*/ 1623628 h 2237474"/>
              <a:gd name="connsiteX85" fmla="*/ 7031309 w 12192000"/>
              <a:gd name="connsiteY85" fmla="*/ 1619451 h 2237474"/>
              <a:gd name="connsiteX86" fmla="*/ 6999084 w 12192000"/>
              <a:gd name="connsiteY86" fmla="*/ 1634317 h 2237474"/>
              <a:gd name="connsiteX87" fmla="*/ 6992107 w 12192000"/>
              <a:gd name="connsiteY87" fmla="*/ 1636860 h 2237474"/>
              <a:gd name="connsiteX88" fmla="*/ 6991765 w 12192000"/>
              <a:gd name="connsiteY88" fmla="*/ 1636725 h 2237474"/>
              <a:gd name="connsiteX89" fmla="*/ 6983996 w 12192000"/>
              <a:gd name="connsiteY89" fmla="*/ 1639040 h 2237474"/>
              <a:gd name="connsiteX90" fmla="*/ 6979383 w 12192000"/>
              <a:gd name="connsiteY90" fmla="*/ 1641496 h 2237474"/>
              <a:gd name="connsiteX91" fmla="*/ 6900177 w 12192000"/>
              <a:gd name="connsiteY91" fmla="*/ 1636016 h 2237474"/>
              <a:gd name="connsiteX92" fmla="*/ 6795372 w 12192000"/>
              <a:gd name="connsiteY92" fmla="*/ 1644845 h 2237474"/>
              <a:gd name="connsiteX93" fmla="*/ 6692251 w 12192000"/>
              <a:gd name="connsiteY93" fmla="*/ 1656357 h 2237474"/>
              <a:gd name="connsiteX94" fmla="*/ 6655235 w 12192000"/>
              <a:gd name="connsiteY94" fmla="*/ 1661869 h 2237474"/>
              <a:gd name="connsiteX95" fmla="*/ 6587857 w 12192000"/>
              <a:gd name="connsiteY95" fmla="*/ 1665769 h 2237474"/>
              <a:gd name="connsiteX96" fmla="*/ 6554894 w 12192000"/>
              <a:gd name="connsiteY96" fmla="*/ 1664428 h 2237474"/>
              <a:gd name="connsiteX97" fmla="*/ 6551579 w 12192000"/>
              <a:gd name="connsiteY97" fmla="*/ 1662213 h 2237474"/>
              <a:gd name="connsiteX98" fmla="*/ 6545693 w 12192000"/>
              <a:gd name="connsiteY98" fmla="*/ 1661776 h 2237474"/>
              <a:gd name="connsiteX99" fmla="*/ 6530561 w 12192000"/>
              <a:gd name="connsiteY99" fmla="*/ 1664619 h 2237474"/>
              <a:gd name="connsiteX100" fmla="*/ 6525028 w 12192000"/>
              <a:gd name="connsiteY100" fmla="*/ 1666354 h 2237474"/>
              <a:gd name="connsiteX101" fmla="*/ 6516595 w 12192000"/>
              <a:gd name="connsiteY101" fmla="*/ 1667475 h 2237474"/>
              <a:gd name="connsiteX102" fmla="*/ 6516340 w 12192000"/>
              <a:gd name="connsiteY102" fmla="*/ 1667291 h 2237474"/>
              <a:gd name="connsiteX103" fmla="*/ 6508541 w 12192000"/>
              <a:gd name="connsiteY103" fmla="*/ 1668757 h 2237474"/>
              <a:gd name="connsiteX104" fmla="*/ 6471012 w 12192000"/>
              <a:gd name="connsiteY104" fmla="*/ 1678604 h 2237474"/>
              <a:gd name="connsiteX105" fmla="*/ 6415265 w 12192000"/>
              <a:gd name="connsiteY105" fmla="*/ 1665317 h 2237474"/>
              <a:gd name="connsiteX106" fmla="*/ 6393343 w 12192000"/>
              <a:gd name="connsiteY106" fmla="*/ 1664672 h 2237474"/>
              <a:gd name="connsiteX107" fmla="*/ 6380457 w 12192000"/>
              <a:gd name="connsiteY107" fmla="*/ 1662376 h 2237474"/>
              <a:gd name="connsiteX108" fmla="*/ 6280959 w 12192000"/>
              <a:gd name="connsiteY108" fmla="*/ 1689329 h 2237474"/>
              <a:gd name="connsiteX109" fmla="*/ 6266765 w 12192000"/>
              <a:gd name="connsiteY109" fmla="*/ 1695560 h 2237474"/>
              <a:gd name="connsiteX110" fmla="*/ 6255823 w 12192000"/>
              <a:gd name="connsiteY110" fmla="*/ 1704850 h 2237474"/>
              <a:gd name="connsiteX111" fmla="*/ 6098321 w 12192000"/>
              <a:gd name="connsiteY111" fmla="*/ 1721646 h 2237474"/>
              <a:gd name="connsiteX112" fmla="*/ 5880652 w 12192000"/>
              <a:gd name="connsiteY112" fmla="*/ 1779643 h 2237474"/>
              <a:gd name="connsiteX113" fmla="*/ 5785959 w 12192000"/>
              <a:gd name="connsiteY113" fmla="*/ 1775307 h 2237474"/>
              <a:gd name="connsiteX114" fmla="*/ 5643534 w 12192000"/>
              <a:gd name="connsiteY114" fmla="*/ 1802919 h 2237474"/>
              <a:gd name="connsiteX115" fmla="*/ 5518799 w 12192000"/>
              <a:gd name="connsiteY115" fmla="*/ 1818312 h 2237474"/>
              <a:gd name="connsiteX116" fmla="*/ 5505014 w 12192000"/>
              <a:gd name="connsiteY116" fmla="*/ 1819259 h 2237474"/>
              <a:gd name="connsiteX117" fmla="*/ 5499949 w 12192000"/>
              <a:gd name="connsiteY117" fmla="*/ 1814490 h 2237474"/>
              <a:gd name="connsiteX118" fmla="*/ 5453307 w 12192000"/>
              <a:gd name="connsiteY118" fmla="*/ 1815450 h 2237474"/>
              <a:gd name="connsiteX119" fmla="*/ 5364192 w 12192000"/>
              <a:gd name="connsiteY119" fmla="*/ 1826074 h 2237474"/>
              <a:gd name="connsiteX120" fmla="*/ 5350380 w 12192000"/>
              <a:gd name="connsiteY120" fmla="*/ 1830891 h 2237474"/>
              <a:gd name="connsiteX121" fmla="*/ 5259633 w 12192000"/>
              <a:gd name="connsiteY121" fmla="*/ 1837160 h 2237474"/>
              <a:gd name="connsiteX122" fmla="*/ 5197513 w 12192000"/>
              <a:gd name="connsiteY122" fmla="*/ 1844718 h 2237474"/>
              <a:gd name="connsiteX123" fmla="*/ 5184170 w 12192000"/>
              <a:gd name="connsiteY123" fmla="*/ 1849402 h 2237474"/>
              <a:gd name="connsiteX124" fmla="*/ 5168852 w 12192000"/>
              <a:gd name="connsiteY124" fmla="*/ 1844846 h 2237474"/>
              <a:gd name="connsiteX125" fmla="*/ 5164370 w 12192000"/>
              <a:gd name="connsiteY125" fmla="*/ 1840597 h 2237474"/>
              <a:gd name="connsiteX126" fmla="*/ 5114927 w 12192000"/>
              <a:gd name="connsiteY126" fmla="*/ 1847827 h 2237474"/>
              <a:gd name="connsiteX127" fmla="*/ 5108970 w 12192000"/>
              <a:gd name="connsiteY127" fmla="*/ 1847935 h 2237474"/>
              <a:gd name="connsiteX128" fmla="*/ 5067961 w 12192000"/>
              <a:gd name="connsiteY128" fmla="*/ 1845917 h 2237474"/>
              <a:gd name="connsiteX129" fmla="*/ 5007075 w 12192000"/>
              <a:gd name="connsiteY129" fmla="*/ 1838626 h 2237474"/>
              <a:gd name="connsiteX130" fmla="*/ 4944087 w 12192000"/>
              <a:gd name="connsiteY130" fmla="*/ 1823332 h 2237474"/>
              <a:gd name="connsiteX131" fmla="*/ 4907662 w 12192000"/>
              <a:gd name="connsiteY131" fmla="*/ 1816900 h 2237474"/>
              <a:gd name="connsiteX132" fmla="*/ 4882386 w 12192000"/>
              <a:gd name="connsiteY132" fmla="*/ 1809844 h 2237474"/>
              <a:gd name="connsiteX133" fmla="*/ 4811440 w 12192000"/>
              <a:gd name="connsiteY133" fmla="*/ 1804655 h 2237474"/>
              <a:gd name="connsiteX134" fmla="*/ 4691075 w 12192000"/>
              <a:gd name="connsiteY134" fmla="*/ 1801389 h 2237474"/>
              <a:gd name="connsiteX135" fmla="*/ 4647449 w 12192000"/>
              <a:gd name="connsiteY135" fmla="*/ 1793181 h 2237474"/>
              <a:gd name="connsiteX136" fmla="*/ 4645504 w 12192000"/>
              <a:gd name="connsiteY136" fmla="*/ 1787606 h 2237474"/>
              <a:gd name="connsiteX137" fmla="*/ 4632229 w 12192000"/>
              <a:gd name="connsiteY137" fmla="*/ 1785815 h 2237474"/>
              <a:gd name="connsiteX138" fmla="*/ 4629273 w 12192000"/>
              <a:gd name="connsiteY138" fmla="*/ 1784355 h 2237474"/>
              <a:gd name="connsiteX139" fmla="*/ 4611738 w 12192000"/>
              <a:gd name="connsiteY139" fmla="*/ 1776964 h 2237474"/>
              <a:gd name="connsiteX140" fmla="*/ 4560070 w 12192000"/>
              <a:gd name="connsiteY140" fmla="*/ 1785640 h 2237474"/>
              <a:gd name="connsiteX141" fmla="*/ 4536503 w 12192000"/>
              <a:gd name="connsiteY141" fmla="*/ 1785334 h 2237474"/>
              <a:gd name="connsiteX142" fmla="*/ 4513724 w 12192000"/>
              <a:gd name="connsiteY142" fmla="*/ 1791996 h 2237474"/>
              <a:gd name="connsiteX143" fmla="*/ 4501513 w 12192000"/>
              <a:gd name="connsiteY143" fmla="*/ 1799835 h 2237474"/>
              <a:gd name="connsiteX144" fmla="*/ 4459076 w 12192000"/>
              <a:gd name="connsiteY144" fmla="*/ 1813003 h 2237474"/>
              <a:gd name="connsiteX145" fmla="*/ 4459810 w 12192000"/>
              <a:gd name="connsiteY145" fmla="*/ 1797886 h 2237474"/>
              <a:gd name="connsiteX146" fmla="*/ 4379064 w 12192000"/>
              <a:gd name="connsiteY146" fmla="*/ 1817177 h 2237474"/>
              <a:gd name="connsiteX147" fmla="*/ 4319209 w 12192000"/>
              <a:gd name="connsiteY147" fmla="*/ 1834833 h 2237474"/>
              <a:gd name="connsiteX148" fmla="*/ 4306907 w 12192000"/>
              <a:gd name="connsiteY148" fmla="*/ 1841641 h 2237474"/>
              <a:gd name="connsiteX149" fmla="*/ 4290981 w 12192000"/>
              <a:gd name="connsiteY149" fmla="*/ 1839677 h 2237474"/>
              <a:gd name="connsiteX150" fmla="*/ 4285792 w 12192000"/>
              <a:gd name="connsiteY150" fmla="*/ 1836231 h 2237474"/>
              <a:gd name="connsiteX151" fmla="*/ 4238372 w 12192000"/>
              <a:gd name="connsiteY151" fmla="*/ 1851480 h 2237474"/>
              <a:gd name="connsiteX152" fmla="*/ 4232517 w 12192000"/>
              <a:gd name="connsiteY152" fmla="*/ 1852567 h 2237474"/>
              <a:gd name="connsiteX153" fmla="*/ 4191732 w 12192000"/>
              <a:gd name="connsiteY153" fmla="*/ 1857328 h 2237474"/>
              <a:gd name="connsiteX154" fmla="*/ 4065532 w 12192000"/>
              <a:gd name="connsiteY154" fmla="*/ 1855477 h 2237474"/>
              <a:gd name="connsiteX155" fmla="*/ 4028460 w 12192000"/>
              <a:gd name="connsiteY155" fmla="*/ 1855137 h 2237474"/>
              <a:gd name="connsiteX156" fmla="*/ 4002267 w 12192000"/>
              <a:gd name="connsiteY156" fmla="*/ 1852352 h 2237474"/>
              <a:gd name="connsiteX157" fmla="*/ 3931396 w 12192000"/>
              <a:gd name="connsiteY157" fmla="*/ 1858915 h 2237474"/>
              <a:gd name="connsiteX158" fmla="*/ 3812162 w 12192000"/>
              <a:gd name="connsiteY158" fmla="*/ 1875501 h 2237474"/>
              <a:gd name="connsiteX159" fmla="*/ 3767672 w 12192000"/>
              <a:gd name="connsiteY159" fmla="*/ 1874600 h 2237474"/>
              <a:gd name="connsiteX160" fmla="*/ 3764741 w 12192000"/>
              <a:gd name="connsiteY160" fmla="*/ 1869433 h 2237474"/>
              <a:gd name="connsiteX161" fmla="*/ 3751332 w 12192000"/>
              <a:gd name="connsiteY161" fmla="*/ 1869854 h 2237474"/>
              <a:gd name="connsiteX162" fmla="*/ 3748155 w 12192000"/>
              <a:gd name="connsiteY162" fmla="*/ 1868903 h 2237474"/>
              <a:gd name="connsiteX163" fmla="*/ 3729530 w 12192000"/>
              <a:gd name="connsiteY163" fmla="*/ 1864513 h 2237474"/>
              <a:gd name="connsiteX164" fmla="*/ 3680177 w 12192000"/>
              <a:gd name="connsiteY164" fmla="*/ 1881552 h 2237474"/>
              <a:gd name="connsiteX165" fmla="*/ 3567259 w 12192000"/>
              <a:gd name="connsiteY165" fmla="*/ 1893482 h 2237474"/>
              <a:gd name="connsiteX166" fmla="*/ 3405770 w 12192000"/>
              <a:gd name="connsiteY166" fmla="*/ 1904591 h 2237474"/>
              <a:gd name="connsiteX167" fmla="*/ 3280097 w 12192000"/>
              <a:gd name="connsiteY167" fmla="*/ 1919610 h 2237474"/>
              <a:gd name="connsiteX168" fmla="*/ 3123424 w 12192000"/>
              <a:gd name="connsiteY168" fmla="*/ 1952930 h 2237474"/>
              <a:gd name="connsiteX169" fmla="*/ 3009910 w 12192000"/>
              <a:gd name="connsiteY169" fmla="*/ 1957866 h 2237474"/>
              <a:gd name="connsiteX170" fmla="*/ 2995934 w 12192000"/>
              <a:gd name="connsiteY170" fmla="*/ 1967085 h 2237474"/>
              <a:gd name="connsiteX171" fmla="*/ 2980071 w 12192000"/>
              <a:gd name="connsiteY171" fmla="*/ 1972988 h 2237474"/>
              <a:gd name="connsiteX172" fmla="*/ 2978094 w 12192000"/>
              <a:gd name="connsiteY172" fmla="*/ 1972369 h 2237474"/>
              <a:gd name="connsiteX173" fmla="*/ 2942858 w 12192000"/>
              <a:gd name="connsiteY173" fmla="*/ 1981367 h 2237474"/>
              <a:gd name="connsiteX174" fmla="*/ 2875436 w 12192000"/>
              <a:gd name="connsiteY174" fmla="*/ 1996977 h 2237474"/>
              <a:gd name="connsiteX175" fmla="*/ 2874892 w 12192000"/>
              <a:gd name="connsiteY175" fmla="*/ 1996085 h 2237474"/>
              <a:gd name="connsiteX176" fmla="*/ 2864145 w 12192000"/>
              <a:gd name="connsiteY176" fmla="*/ 1994061 h 2237474"/>
              <a:gd name="connsiteX177" fmla="*/ 2843662 w 12192000"/>
              <a:gd name="connsiteY177" fmla="*/ 1992498 h 2237474"/>
              <a:gd name="connsiteX178" fmla="*/ 2796128 w 12192000"/>
              <a:gd name="connsiteY178" fmla="*/ 1976403 h 2237474"/>
              <a:gd name="connsiteX179" fmla="*/ 2756784 w 12192000"/>
              <a:gd name="connsiteY179" fmla="*/ 1985116 h 2237474"/>
              <a:gd name="connsiteX180" fmla="*/ 2748833 w 12192000"/>
              <a:gd name="connsiteY180" fmla="*/ 1986323 h 2237474"/>
              <a:gd name="connsiteX181" fmla="*/ 2748661 w 12192000"/>
              <a:gd name="connsiteY181" fmla="*/ 1986122 h 2237474"/>
              <a:gd name="connsiteX182" fmla="*/ 2740251 w 12192000"/>
              <a:gd name="connsiteY182" fmla="*/ 1986946 h 2237474"/>
              <a:gd name="connsiteX183" fmla="*/ 2718916 w 12192000"/>
              <a:gd name="connsiteY183" fmla="*/ 1990867 h 2237474"/>
              <a:gd name="connsiteX184" fmla="*/ 2713522 w 12192000"/>
              <a:gd name="connsiteY184" fmla="*/ 1990173 h 2237474"/>
              <a:gd name="connsiteX185" fmla="*/ 2680597 w 12192000"/>
              <a:gd name="connsiteY185" fmla="*/ 1984996 h 2237474"/>
              <a:gd name="connsiteX186" fmla="*/ 2578178 w 12192000"/>
              <a:gd name="connsiteY186" fmla="*/ 1990531 h 2237474"/>
              <a:gd name="connsiteX187" fmla="*/ 2476147 w 12192000"/>
              <a:gd name="connsiteY187" fmla="*/ 1998305 h 2237474"/>
              <a:gd name="connsiteX188" fmla="*/ 2373568 w 12192000"/>
              <a:gd name="connsiteY188" fmla="*/ 2003219 h 2237474"/>
              <a:gd name="connsiteX189" fmla="*/ 2321399 w 12192000"/>
              <a:gd name="connsiteY189" fmla="*/ 1989467 h 2237474"/>
              <a:gd name="connsiteX190" fmla="*/ 2315525 w 12192000"/>
              <a:gd name="connsiteY190" fmla="*/ 1989708 h 2237474"/>
              <a:gd name="connsiteX191" fmla="*/ 2300792 w 12192000"/>
              <a:gd name="connsiteY191" fmla="*/ 1994290 h 2237474"/>
              <a:gd name="connsiteX192" fmla="*/ 2295469 w 12192000"/>
              <a:gd name="connsiteY192" fmla="*/ 1996659 h 2237474"/>
              <a:gd name="connsiteX193" fmla="*/ 2287219 w 12192000"/>
              <a:gd name="connsiteY193" fmla="*/ 1998750 h 2237474"/>
              <a:gd name="connsiteX194" fmla="*/ 2286948 w 12192000"/>
              <a:gd name="connsiteY194" fmla="*/ 1998596 h 2237474"/>
              <a:gd name="connsiteX195" fmla="*/ 2243069 w 12192000"/>
              <a:gd name="connsiteY195" fmla="*/ 2015111 h 2237474"/>
              <a:gd name="connsiteX196" fmla="*/ 2186609 w 12192000"/>
              <a:gd name="connsiteY196" fmla="*/ 2008263 h 2237474"/>
              <a:gd name="connsiteX197" fmla="*/ 2164831 w 12192000"/>
              <a:gd name="connsiteY197" fmla="*/ 2010143 h 2237474"/>
              <a:gd name="connsiteX198" fmla="*/ 2152836 w 12192000"/>
              <a:gd name="connsiteY198" fmla="*/ 2010048 h 2237474"/>
              <a:gd name="connsiteX199" fmla="*/ 2117102 w 12192000"/>
              <a:gd name="connsiteY199" fmla="*/ 2023004 h 2237474"/>
              <a:gd name="connsiteX200" fmla="*/ 2111935 w 12192000"/>
              <a:gd name="connsiteY200" fmla="*/ 2023163 h 2237474"/>
              <a:gd name="connsiteX201" fmla="*/ 2089991 w 12192000"/>
              <a:gd name="connsiteY201" fmla="*/ 2034193 h 2237474"/>
              <a:gd name="connsiteX202" fmla="*/ 2058061 w 12192000"/>
              <a:gd name="connsiteY202" fmla="*/ 2047942 h 2237474"/>
              <a:gd name="connsiteX203" fmla="*/ 2055737 w 12192000"/>
              <a:gd name="connsiteY203" fmla="*/ 2047704 h 2237474"/>
              <a:gd name="connsiteX204" fmla="*/ 2042244 w 12192000"/>
              <a:gd name="connsiteY204" fmla="*/ 2055560 h 2237474"/>
              <a:gd name="connsiteX205" fmla="*/ 1976224 w 12192000"/>
              <a:gd name="connsiteY205" fmla="*/ 2074257 h 2237474"/>
              <a:gd name="connsiteX206" fmla="*/ 1877728 w 12192000"/>
              <a:gd name="connsiteY206" fmla="*/ 2101004 h 2237474"/>
              <a:gd name="connsiteX207" fmla="*/ 1759056 w 12192000"/>
              <a:gd name="connsiteY207" fmla="*/ 2125608 h 2237474"/>
              <a:gd name="connsiteX208" fmla="*/ 1637948 w 12192000"/>
              <a:gd name="connsiteY208" fmla="*/ 2172597 h 2237474"/>
              <a:gd name="connsiteX209" fmla="*/ 1434549 w 12192000"/>
              <a:gd name="connsiteY209" fmla="*/ 2234522 h 2237474"/>
              <a:gd name="connsiteX210" fmla="*/ 1398481 w 12192000"/>
              <a:gd name="connsiteY210" fmla="*/ 2237074 h 2237474"/>
              <a:gd name="connsiteX211" fmla="*/ 1398407 w 12192000"/>
              <a:gd name="connsiteY211" fmla="*/ 2237095 h 2237474"/>
              <a:gd name="connsiteX212" fmla="*/ 1370962 w 12192000"/>
              <a:gd name="connsiteY212" fmla="*/ 2237474 h 2237474"/>
              <a:gd name="connsiteX213" fmla="*/ 1356367 w 12192000"/>
              <a:gd name="connsiteY213" fmla="*/ 2235089 h 2237474"/>
              <a:gd name="connsiteX214" fmla="*/ 1324828 w 12192000"/>
              <a:gd name="connsiteY214" fmla="*/ 2231968 h 2237474"/>
              <a:gd name="connsiteX215" fmla="*/ 1297744 w 12192000"/>
              <a:gd name="connsiteY215" fmla="*/ 2235849 h 2237474"/>
              <a:gd name="connsiteX216" fmla="*/ 1286236 w 12192000"/>
              <a:gd name="connsiteY216" fmla="*/ 2233135 h 2237474"/>
              <a:gd name="connsiteX217" fmla="*/ 1283504 w 12192000"/>
              <a:gd name="connsiteY217" fmla="*/ 2233797 h 2237474"/>
              <a:gd name="connsiteX218" fmla="*/ 1279765 w 12192000"/>
              <a:gd name="connsiteY218" fmla="*/ 2229639 h 2237474"/>
              <a:gd name="connsiteX219" fmla="*/ 1195347 w 12192000"/>
              <a:gd name="connsiteY219" fmla="*/ 2212354 h 2237474"/>
              <a:gd name="connsiteX220" fmla="*/ 970251 w 12192000"/>
              <a:gd name="connsiteY220" fmla="*/ 2221029 h 2237474"/>
              <a:gd name="connsiteX221" fmla="*/ 812914 w 12192000"/>
              <a:gd name="connsiteY221" fmla="*/ 2202752 h 2237474"/>
              <a:gd name="connsiteX222" fmla="*/ 800195 w 12192000"/>
              <a:gd name="connsiteY222" fmla="*/ 2209407 h 2237474"/>
              <a:gd name="connsiteX223" fmla="*/ 784978 w 12192000"/>
              <a:gd name="connsiteY223" fmla="*/ 2212360 h 2237474"/>
              <a:gd name="connsiteX224" fmla="*/ 681987 w 12192000"/>
              <a:gd name="connsiteY224" fmla="*/ 2216757 h 2237474"/>
              <a:gd name="connsiteX225" fmla="*/ 669923 w 12192000"/>
              <a:gd name="connsiteY225" fmla="*/ 2211682 h 2237474"/>
              <a:gd name="connsiteX226" fmla="*/ 648680 w 12192000"/>
              <a:gd name="connsiteY226" fmla="*/ 2206229 h 2237474"/>
              <a:gd name="connsiteX227" fmla="*/ 597225 w 12192000"/>
              <a:gd name="connsiteY227" fmla="*/ 2180999 h 2237474"/>
              <a:gd name="connsiteX228" fmla="*/ 558449 w 12192000"/>
              <a:gd name="connsiteY228" fmla="*/ 2182346 h 2237474"/>
              <a:gd name="connsiteX229" fmla="*/ 550517 w 12192000"/>
              <a:gd name="connsiteY229" fmla="*/ 2182060 h 2237474"/>
              <a:gd name="connsiteX230" fmla="*/ 550309 w 12192000"/>
              <a:gd name="connsiteY230" fmla="*/ 2181825 h 2237474"/>
              <a:gd name="connsiteX231" fmla="*/ 541836 w 12192000"/>
              <a:gd name="connsiteY231" fmla="*/ 2181063 h 2237474"/>
              <a:gd name="connsiteX232" fmla="*/ 536057 w 12192000"/>
              <a:gd name="connsiteY232" fmla="*/ 2181537 h 2237474"/>
              <a:gd name="connsiteX233" fmla="*/ 520671 w 12192000"/>
              <a:gd name="connsiteY233" fmla="*/ 2180980 h 2237474"/>
              <a:gd name="connsiteX234" fmla="*/ 515024 w 12192000"/>
              <a:gd name="connsiteY234" fmla="*/ 2179258 h 2237474"/>
              <a:gd name="connsiteX235" fmla="*/ 512278 w 12192000"/>
              <a:gd name="connsiteY235" fmla="*/ 2176369 h 2237474"/>
              <a:gd name="connsiteX236" fmla="*/ 480419 w 12192000"/>
              <a:gd name="connsiteY236" fmla="*/ 2167807 h 2237474"/>
              <a:gd name="connsiteX237" fmla="*/ 413835 w 12192000"/>
              <a:gd name="connsiteY237" fmla="*/ 2156783 h 2237474"/>
              <a:gd name="connsiteX238" fmla="*/ 376513 w 12192000"/>
              <a:gd name="connsiteY238" fmla="*/ 2154014 h 2237474"/>
              <a:gd name="connsiteX239" fmla="*/ 273386 w 12192000"/>
              <a:gd name="connsiteY239" fmla="*/ 2142551 h 2237474"/>
              <a:gd name="connsiteX240" fmla="*/ 169207 w 12192000"/>
              <a:gd name="connsiteY240" fmla="*/ 2128100 h 2237474"/>
              <a:gd name="connsiteX241" fmla="*/ 93149 w 12192000"/>
              <a:gd name="connsiteY241" fmla="*/ 2105324 h 2237474"/>
              <a:gd name="connsiteX242" fmla="*/ 88109 w 12192000"/>
              <a:gd name="connsiteY242" fmla="*/ 2106704 h 2237474"/>
              <a:gd name="connsiteX243" fmla="*/ 80022 w 12192000"/>
              <a:gd name="connsiteY243" fmla="*/ 2107254 h 2237474"/>
              <a:gd name="connsiteX244" fmla="*/ 79717 w 12192000"/>
              <a:gd name="connsiteY244" fmla="*/ 2107046 h 2237474"/>
              <a:gd name="connsiteX245" fmla="*/ 72352 w 12192000"/>
              <a:gd name="connsiteY245" fmla="*/ 2107991 h 2237474"/>
              <a:gd name="connsiteX246" fmla="*/ 37645 w 12192000"/>
              <a:gd name="connsiteY246" fmla="*/ 2115401 h 2237474"/>
              <a:gd name="connsiteX247" fmla="*/ 4572 w 12192000"/>
              <a:gd name="connsiteY247" fmla="*/ 2111091 h 2237474"/>
              <a:gd name="connsiteX248" fmla="*/ 0 w 12192000"/>
              <a:gd name="connsiteY248" fmla="*/ 2110468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154948 w 12192000"/>
              <a:gd name="connsiteY4" fmla="*/ 762731 h 2237474"/>
              <a:gd name="connsiteX5" fmla="*/ 12047364 w 12192000"/>
              <a:gd name="connsiteY5" fmla="*/ 749662 h 2237474"/>
              <a:gd name="connsiteX6" fmla="*/ 11890686 w 12192000"/>
              <a:gd name="connsiteY6" fmla="*/ 732766 h 2237474"/>
              <a:gd name="connsiteX7" fmla="*/ 11782413 w 12192000"/>
              <a:gd name="connsiteY7" fmla="*/ 769868 h 2237474"/>
              <a:gd name="connsiteX8" fmla="*/ 11649954 w 12192000"/>
              <a:gd name="connsiteY8" fmla="*/ 749628 h 2237474"/>
              <a:gd name="connsiteX9" fmla="*/ 11560424 w 12192000"/>
              <a:gd name="connsiteY9" fmla="*/ 748017 h 2237474"/>
              <a:gd name="connsiteX10" fmla="*/ 11358455 w 12192000"/>
              <a:gd name="connsiteY10" fmla="*/ 747593 h 2237474"/>
              <a:gd name="connsiteX11" fmla="*/ 11165209 w 12192000"/>
              <a:gd name="connsiteY11" fmla="*/ 748852 h 2237474"/>
              <a:gd name="connsiteX12" fmla="*/ 11058755 w 12192000"/>
              <a:gd name="connsiteY12" fmla="*/ 749617 h 2237474"/>
              <a:gd name="connsiteX13" fmla="*/ 10884013 w 12192000"/>
              <a:gd name="connsiteY13" fmla="*/ 760728 h 2237474"/>
              <a:gd name="connsiteX14" fmla="*/ 10834688 w 12192000"/>
              <a:gd name="connsiteY14" fmla="*/ 757726 h 2237474"/>
              <a:gd name="connsiteX15" fmla="*/ 10805004 w 12192000"/>
              <a:gd name="connsiteY15" fmla="*/ 757573 h 2237474"/>
              <a:gd name="connsiteX16" fmla="*/ 10739478 w 12192000"/>
              <a:gd name="connsiteY16" fmla="*/ 776841 h 2237474"/>
              <a:gd name="connsiteX17" fmla="*/ 10458762 w 12192000"/>
              <a:gd name="connsiteY17" fmla="*/ 755400 h 2237474"/>
              <a:gd name="connsiteX18" fmla="*/ 10246919 w 12192000"/>
              <a:gd name="connsiteY18" fmla="*/ 769960 h 2237474"/>
              <a:gd name="connsiteX19" fmla="*/ 10167995 w 12192000"/>
              <a:gd name="connsiteY19" fmla="*/ 760843 h 2237474"/>
              <a:gd name="connsiteX20" fmla="*/ 9997044 w 12192000"/>
              <a:gd name="connsiteY20" fmla="*/ 780129 h 2237474"/>
              <a:gd name="connsiteX21" fmla="*/ 9943887 w 12192000"/>
              <a:gd name="connsiteY21" fmla="*/ 804141 h 2237474"/>
              <a:gd name="connsiteX22" fmla="*/ 9918248 w 12192000"/>
              <a:gd name="connsiteY22" fmla="*/ 816628 h 2237474"/>
              <a:gd name="connsiteX23" fmla="*/ 9836148 w 12192000"/>
              <a:gd name="connsiteY23" fmla="*/ 858312 h 2237474"/>
              <a:gd name="connsiteX24" fmla="*/ 9823800 w 12192000"/>
              <a:gd name="connsiteY24" fmla="*/ 866604 h 2237474"/>
              <a:gd name="connsiteX25" fmla="*/ 9794684 w 12192000"/>
              <a:gd name="connsiteY25" fmla="*/ 864509 h 2237474"/>
              <a:gd name="connsiteX26" fmla="*/ 9778288 w 12192000"/>
              <a:gd name="connsiteY26" fmla="*/ 854362 h 2237474"/>
              <a:gd name="connsiteX27" fmla="*/ 9773886 w 12192000"/>
              <a:gd name="connsiteY27" fmla="*/ 857543 h 2237474"/>
              <a:gd name="connsiteX28" fmla="*/ 9761459 w 12192000"/>
              <a:gd name="connsiteY28" fmla="*/ 862394 h 2237474"/>
              <a:gd name="connsiteX29" fmla="*/ 9705768 w 12192000"/>
              <a:gd name="connsiteY29" fmla="*/ 894610 h 2237474"/>
              <a:gd name="connsiteX30" fmla="*/ 9683005 w 12192000"/>
              <a:gd name="connsiteY30" fmla="*/ 894128 h 2237474"/>
              <a:gd name="connsiteX31" fmla="*/ 9594438 w 12192000"/>
              <a:gd name="connsiteY31" fmla="*/ 919051 h 2237474"/>
              <a:gd name="connsiteX32" fmla="*/ 9577033 w 12192000"/>
              <a:gd name="connsiteY32" fmla="*/ 922857 h 2237474"/>
              <a:gd name="connsiteX33" fmla="*/ 9544189 w 12192000"/>
              <a:gd name="connsiteY33" fmla="*/ 938966 h 2237474"/>
              <a:gd name="connsiteX34" fmla="*/ 9534048 w 12192000"/>
              <a:gd name="connsiteY34" fmla="*/ 940158 h 2237474"/>
              <a:gd name="connsiteX35" fmla="*/ 9500499 w 12192000"/>
              <a:gd name="connsiteY35" fmla="*/ 954680 h 2237474"/>
              <a:gd name="connsiteX36" fmla="*/ 9428195 w 12192000"/>
              <a:gd name="connsiteY36" fmla="*/ 986225 h 2237474"/>
              <a:gd name="connsiteX37" fmla="*/ 9410017 w 12192000"/>
              <a:gd name="connsiteY37" fmla="*/ 993931 h 2237474"/>
              <a:gd name="connsiteX38" fmla="*/ 9392919 w 12192000"/>
              <a:gd name="connsiteY38" fmla="*/ 994656 h 2237474"/>
              <a:gd name="connsiteX39" fmla="*/ 9301293 w 12192000"/>
              <a:gd name="connsiteY39" fmla="*/ 1011593 h 2237474"/>
              <a:gd name="connsiteX40" fmla="*/ 9278619 w 12192000"/>
              <a:gd name="connsiteY40" fmla="*/ 1011878 h 2237474"/>
              <a:gd name="connsiteX41" fmla="*/ 9268019 w 12192000"/>
              <a:gd name="connsiteY41" fmla="*/ 1007442 h 2237474"/>
              <a:gd name="connsiteX42" fmla="*/ 9234662 w 12192000"/>
              <a:gd name="connsiteY42" fmla="*/ 1023056 h 2237474"/>
              <a:gd name="connsiteX43" fmla="*/ 9181033 w 12192000"/>
              <a:gd name="connsiteY43" fmla="*/ 1037921 h 2237474"/>
              <a:gd name="connsiteX44" fmla="*/ 9155969 w 12192000"/>
              <a:gd name="connsiteY44" fmla="*/ 1046804 h 2237474"/>
              <a:gd name="connsiteX45" fmla="*/ 9133985 w 12192000"/>
              <a:gd name="connsiteY45" fmla="*/ 1046450 h 2237474"/>
              <a:gd name="connsiteX46" fmla="*/ 9012987 w 12192000"/>
              <a:gd name="connsiteY46" fmla="*/ 1061986 h 2237474"/>
              <a:gd name="connsiteX47" fmla="*/ 8968445 w 12192000"/>
              <a:gd name="connsiteY47" fmla="*/ 1052169 h 2237474"/>
              <a:gd name="connsiteX48" fmla="*/ 8958984 w 12192000"/>
              <a:gd name="connsiteY48" fmla="*/ 1057212 h 2237474"/>
              <a:gd name="connsiteX49" fmla="*/ 8886001 w 12192000"/>
              <a:gd name="connsiteY49" fmla="*/ 1067468 h 2237474"/>
              <a:gd name="connsiteX50" fmla="*/ 8838610 w 12192000"/>
              <a:gd name="connsiteY50" fmla="*/ 1075091 h 2237474"/>
              <a:gd name="connsiteX51" fmla="*/ 8750383 w 12192000"/>
              <a:gd name="connsiteY51" fmla="*/ 1097387 h 2237474"/>
              <a:gd name="connsiteX52" fmla="*/ 8697365 w 12192000"/>
              <a:gd name="connsiteY52" fmla="*/ 1105869 h 2237474"/>
              <a:gd name="connsiteX53" fmla="*/ 8665605 w 12192000"/>
              <a:gd name="connsiteY53" fmla="*/ 1110791 h 2237474"/>
              <a:gd name="connsiteX54" fmla="*/ 8584946 w 12192000"/>
              <a:gd name="connsiteY54" fmla="*/ 1135226 h 2237474"/>
              <a:gd name="connsiteX55" fmla="*/ 8460755 w 12192000"/>
              <a:gd name="connsiteY55" fmla="*/ 1203427 h 2237474"/>
              <a:gd name="connsiteX56" fmla="*/ 8419755 w 12192000"/>
              <a:gd name="connsiteY56" fmla="*/ 1216260 h 2237474"/>
              <a:gd name="connsiteX57" fmla="*/ 8411626 w 12192000"/>
              <a:gd name="connsiteY57" fmla="*/ 1214397 h 2237474"/>
              <a:gd name="connsiteX58" fmla="*/ 8363469 w 12192000"/>
              <a:gd name="connsiteY58" fmla="*/ 1246658 h 2237474"/>
              <a:gd name="connsiteX59" fmla="*/ 8275497 w 12192000"/>
              <a:gd name="connsiteY59" fmla="*/ 1264396 h 2237474"/>
              <a:gd name="connsiteX60" fmla="*/ 8206287 w 12192000"/>
              <a:gd name="connsiteY60" fmla="*/ 1273060 h 2237474"/>
              <a:gd name="connsiteX61" fmla="*/ 8168705 w 12192000"/>
              <a:gd name="connsiteY61" fmla="*/ 1279956 h 2237474"/>
              <a:gd name="connsiteX62" fmla="*/ 8139997 w 12192000"/>
              <a:gd name="connsiteY62" fmla="*/ 1282713 h 2237474"/>
              <a:gd name="connsiteX63" fmla="*/ 8074238 w 12192000"/>
              <a:gd name="connsiteY63" fmla="*/ 1301895 h 2237474"/>
              <a:gd name="connsiteX64" fmla="*/ 7968292 w 12192000"/>
              <a:gd name="connsiteY64" fmla="*/ 1338779 h 2237474"/>
              <a:gd name="connsiteX65" fmla="*/ 7945122 w 12192000"/>
              <a:gd name="connsiteY65" fmla="*/ 1345477 h 2237474"/>
              <a:gd name="connsiteX66" fmla="*/ 7922771 w 12192000"/>
              <a:gd name="connsiteY66" fmla="*/ 1346645 h 2237474"/>
              <a:gd name="connsiteX67" fmla="*/ 7915461 w 12192000"/>
              <a:gd name="connsiteY67" fmla="*/ 1342919 h 2237474"/>
              <a:gd name="connsiteX68" fmla="*/ 7902328 w 12192000"/>
              <a:gd name="connsiteY68" fmla="*/ 1345865 h 2237474"/>
              <a:gd name="connsiteX69" fmla="*/ 7898322 w 12192000"/>
              <a:gd name="connsiteY69" fmla="*/ 1345689 h 2237474"/>
              <a:gd name="connsiteX70" fmla="*/ 7875879 w 12192000"/>
              <a:gd name="connsiteY70" fmla="*/ 1345646 h 2237474"/>
              <a:gd name="connsiteX71" fmla="*/ 7840612 w 12192000"/>
              <a:gd name="connsiteY71" fmla="*/ 1369373 h 2237474"/>
              <a:gd name="connsiteX72" fmla="*/ 7786819 w 12192000"/>
              <a:gd name="connsiteY72" fmla="*/ 1378970 h 2237474"/>
              <a:gd name="connsiteX73" fmla="*/ 7548172 w 12192000"/>
              <a:gd name="connsiteY73" fmla="*/ 1417460 h 2237474"/>
              <a:gd name="connsiteX74" fmla="*/ 7483437 w 12192000"/>
              <a:gd name="connsiteY74" fmla="*/ 1478152 h 2237474"/>
              <a:gd name="connsiteX75" fmla="*/ 7377870 w 12192000"/>
              <a:gd name="connsiteY75" fmla="*/ 1523319 h 2237474"/>
              <a:gd name="connsiteX76" fmla="*/ 7230737 w 12192000"/>
              <a:gd name="connsiteY76" fmla="*/ 1562633 h 2237474"/>
              <a:gd name="connsiteX77" fmla="*/ 7224458 w 12192000"/>
              <a:gd name="connsiteY77" fmla="*/ 1573008 h 2237474"/>
              <a:gd name="connsiteX78" fmla="*/ 7213486 w 12192000"/>
              <a:gd name="connsiteY78" fmla="*/ 1580987 h 2237474"/>
              <a:gd name="connsiteX79" fmla="*/ 7210972 w 12192000"/>
              <a:gd name="connsiteY79" fmla="*/ 1580856 h 2237474"/>
              <a:gd name="connsiteX80" fmla="*/ 7183121 w 12192000"/>
              <a:gd name="connsiteY80" fmla="*/ 1595162 h 2237474"/>
              <a:gd name="connsiteX81" fmla="*/ 7164601 w 12192000"/>
              <a:gd name="connsiteY81" fmla="*/ 1606490 h 2237474"/>
              <a:gd name="connsiteX82" fmla="*/ 7159286 w 12192000"/>
              <a:gd name="connsiteY82" fmla="*/ 1606850 h 2237474"/>
              <a:gd name="connsiteX83" fmla="*/ 7114651 w 12192000"/>
              <a:gd name="connsiteY83" fmla="*/ 1620959 h 2237474"/>
              <a:gd name="connsiteX84" fmla="*/ 7092727 w 12192000"/>
              <a:gd name="connsiteY84" fmla="*/ 1623628 h 2237474"/>
              <a:gd name="connsiteX85" fmla="*/ 7031309 w 12192000"/>
              <a:gd name="connsiteY85" fmla="*/ 1619451 h 2237474"/>
              <a:gd name="connsiteX86" fmla="*/ 6999084 w 12192000"/>
              <a:gd name="connsiteY86" fmla="*/ 1634317 h 2237474"/>
              <a:gd name="connsiteX87" fmla="*/ 6992107 w 12192000"/>
              <a:gd name="connsiteY87" fmla="*/ 1636860 h 2237474"/>
              <a:gd name="connsiteX88" fmla="*/ 6991765 w 12192000"/>
              <a:gd name="connsiteY88" fmla="*/ 1636725 h 2237474"/>
              <a:gd name="connsiteX89" fmla="*/ 6983996 w 12192000"/>
              <a:gd name="connsiteY89" fmla="*/ 1639040 h 2237474"/>
              <a:gd name="connsiteX90" fmla="*/ 6979383 w 12192000"/>
              <a:gd name="connsiteY90" fmla="*/ 1641496 h 2237474"/>
              <a:gd name="connsiteX91" fmla="*/ 6900177 w 12192000"/>
              <a:gd name="connsiteY91" fmla="*/ 1636016 h 2237474"/>
              <a:gd name="connsiteX92" fmla="*/ 6795372 w 12192000"/>
              <a:gd name="connsiteY92" fmla="*/ 1644845 h 2237474"/>
              <a:gd name="connsiteX93" fmla="*/ 6692251 w 12192000"/>
              <a:gd name="connsiteY93" fmla="*/ 1656357 h 2237474"/>
              <a:gd name="connsiteX94" fmla="*/ 6655235 w 12192000"/>
              <a:gd name="connsiteY94" fmla="*/ 1661869 h 2237474"/>
              <a:gd name="connsiteX95" fmla="*/ 6587857 w 12192000"/>
              <a:gd name="connsiteY95" fmla="*/ 1665769 h 2237474"/>
              <a:gd name="connsiteX96" fmla="*/ 6554894 w 12192000"/>
              <a:gd name="connsiteY96" fmla="*/ 1664428 h 2237474"/>
              <a:gd name="connsiteX97" fmla="*/ 6551579 w 12192000"/>
              <a:gd name="connsiteY97" fmla="*/ 1662213 h 2237474"/>
              <a:gd name="connsiteX98" fmla="*/ 6545693 w 12192000"/>
              <a:gd name="connsiteY98" fmla="*/ 1661776 h 2237474"/>
              <a:gd name="connsiteX99" fmla="*/ 6530561 w 12192000"/>
              <a:gd name="connsiteY99" fmla="*/ 1664619 h 2237474"/>
              <a:gd name="connsiteX100" fmla="*/ 6525028 w 12192000"/>
              <a:gd name="connsiteY100" fmla="*/ 1666354 h 2237474"/>
              <a:gd name="connsiteX101" fmla="*/ 6516595 w 12192000"/>
              <a:gd name="connsiteY101" fmla="*/ 1667475 h 2237474"/>
              <a:gd name="connsiteX102" fmla="*/ 6516340 w 12192000"/>
              <a:gd name="connsiteY102" fmla="*/ 1667291 h 2237474"/>
              <a:gd name="connsiteX103" fmla="*/ 6508541 w 12192000"/>
              <a:gd name="connsiteY103" fmla="*/ 1668757 h 2237474"/>
              <a:gd name="connsiteX104" fmla="*/ 6471012 w 12192000"/>
              <a:gd name="connsiteY104" fmla="*/ 1678604 h 2237474"/>
              <a:gd name="connsiteX105" fmla="*/ 6415265 w 12192000"/>
              <a:gd name="connsiteY105" fmla="*/ 1665317 h 2237474"/>
              <a:gd name="connsiteX106" fmla="*/ 6393343 w 12192000"/>
              <a:gd name="connsiteY106" fmla="*/ 1664672 h 2237474"/>
              <a:gd name="connsiteX107" fmla="*/ 6380457 w 12192000"/>
              <a:gd name="connsiteY107" fmla="*/ 1662376 h 2237474"/>
              <a:gd name="connsiteX108" fmla="*/ 6280959 w 12192000"/>
              <a:gd name="connsiteY108" fmla="*/ 1689329 h 2237474"/>
              <a:gd name="connsiteX109" fmla="*/ 6266765 w 12192000"/>
              <a:gd name="connsiteY109" fmla="*/ 1695560 h 2237474"/>
              <a:gd name="connsiteX110" fmla="*/ 6255823 w 12192000"/>
              <a:gd name="connsiteY110" fmla="*/ 1704850 h 2237474"/>
              <a:gd name="connsiteX111" fmla="*/ 6098321 w 12192000"/>
              <a:gd name="connsiteY111" fmla="*/ 1721646 h 2237474"/>
              <a:gd name="connsiteX112" fmla="*/ 5880652 w 12192000"/>
              <a:gd name="connsiteY112" fmla="*/ 1779643 h 2237474"/>
              <a:gd name="connsiteX113" fmla="*/ 5785959 w 12192000"/>
              <a:gd name="connsiteY113" fmla="*/ 1775307 h 2237474"/>
              <a:gd name="connsiteX114" fmla="*/ 5643534 w 12192000"/>
              <a:gd name="connsiteY114" fmla="*/ 1802919 h 2237474"/>
              <a:gd name="connsiteX115" fmla="*/ 5518799 w 12192000"/>
              <a:gd name="connsiteY115" fmla="*/ 1818312 h 2237474"/>
              <a:gd name="connsiteX116" fmla="*/ 5505014 w 12192000"/>
              <a:gd name="connsiteY116" fmla="*/ 1819259 h 2237474"/>
              <a:gd name="connsiteX117" fmla="*/ 5499949 w 12192000"/>
              <a:gd name="connsiteY117" fmla="*/ 1814490 h 2237474"/>
              <a:gd name="connsiteX118" fmla="*/ 5453307 w 12192000"/>
              <a:gd name="connsiteY118" fmla="*/ 1815450 h 2237474"/>
              <a:gd name="connsiteX119" fmla="*/ 5364192 w 12192000"/>
              <a:gd name="connsiteY119" fmla="*/ 1826074 h 2237474"/>
              <a:gd name="connsiteX120" fmla="*/ 5350380 w 12192000"/>
              <a:gd name="connsiteY120" fmla="*/ 1830891 h 2237474"/>
              <a:gd name="connsiteX121" fmla="*/ 5259633 w 12192000"/>
              <a:gd name="connsiteY121" fmla="*/ 1837160 h 2237474"/>
              <a:gd name="connsiteX122" fmla="*/ 5197513 w 12192000"/>
              <a:gd name="connsiteY122" fmla="*/ 1844718 h 2237474"/>
              <a:gd name="connsiteX123" fmla="*/ 5184170 w 12192000"/>
              <a:gd name="connsiteY123" fmla="*/ 1849402 h 2237474"/>
              <a:gd name="connsiteX124" fmla="*/ 5168852 w 12192000"/>
              <a:gd name="connsiteY124" fmla="*/ 1844846 h 2237474"/>
              <a:gd name="connsiteX125" fmla="*/ 5164370 w 12192000"/>
              <a:gd name="connsiteY125" fmla="*/ 1840597 h 2237474"/>
              <a:gd name="connsiteX126" fmla="*/ 5114927 w 12192000"/>
              <a:gd name="connsiteY126" fmla="*/ 1847827 h 2237474"/>
              <a:gd name="connsiteX127" fmla="*/ 5108970 w 12192000"/>
              <a:gd name="connsiteY127" fmla="*/ 1847935 h 2237474"/>
              <a:gd name="connsiteX128" fmla="*/ 5067961 w 12192000"/>
              <a:gd name="connsiteY128" fmla="*/ 1845917 h 2237474"/>
              <a:gd name="connsiteX129" fmla="*/ 5007075 w 12192000"/>
              <a:gd name="connsiteY129" fmla="*/ 1838626 h 2237474"/>
              <a:gd name="connsiteX130" fmla="*/ 4944087 w 12192000"/>
              <a:gd name="connsiteY130" fmla="*/ 1823332 h 2237474"/>
              <a:gd name="connsiteX131" fmla="*/ 4907662 w 12192000"/>
              <a:gd name="connsiteY131" fmla="*/ 1816900 h 2237474"/>
              <a:gd name="connsiteX132" fmla="*/ 4882386 w 12192000"/>
              <a:gd name="connsiteY132" fmla="*/ 1809844 h 2237474"/>
              <a:gd name="connsiteX133" fmla="*/ 4811440 w 12192000"/>
              <a:gd name="connsiteY133" fmla="*/ 1804655 h 2237474"/>
              <a:gd name="connsiteX134" fmla="*/ 4691075 w 12192000"/>
              <a:gd name="connsiteY134" fmla="*/ 1801389 h 2237474"/>
              <a:gd name="connsiteX135" fmla="*/ 4647449 w 12192000"/>
              <a:gd name="connsiteY135" fmla="*/ 1793181 h 2237474"/>
              <a:gd name="connsiteX136" fmla="*/ 4645504 w 12192000"/>
              <a:gd name="connsiteY136" fmla="*/ 1787606 h 2237474"/>
              <a:gd name="connsiteX137" fmla="*/ 4632229 w 12192000"/>
              <a:gd name="connsiteY137" fmla="*/ 1785815 h 2237474"/>
              <a:gd name="connsiteX138" fmla="*/ 4629273 w 12192000"/>
              <a:gd name="connsiteY138" fmla="*/ 1784355 h 2237474"/>
              <a:gd name="connsiteX139" fmla="*/ 4611738 w 12192000"/>
              <a:gd name="connsiteY139" fmla="*/ 1776964 h 2237474"/>
              <a:gd name="connsiteX140" fmla="*/ 4560070 w 12192000"/>
              <a:gd name="connsiteY140" fmla="*/ 1785640 h 2237474"/>
              <a:gd name="connsiteX141" fmla="*/ 4536503 w 12192000"/>
              <a:gd name="connsiteY141" fmla="*/ 1785334 h 2237474"/>
              <a:gd name="connsiteX142" fmla="*/ 4513724 w 12192000"/>
              <a:gd name="connsiteY142" fmla="*/ 1791996 h 2237474"/>
              <a:gd name="connsiteX143" fmla="*/ 4501513 w 12192000"/>
              <a:gd name="connsiteY143" fmla="*/ 1799835 h 2237474"/>
              <a:gd name="connsiteX144" fmla="*/ 4459810 w 12192000"/>
              <a:gd name="connsiteY144" fmla="*/ 1797886 h 2237474"/>
              <a:gd name="connsiteX145" fmla="*/ 4379064 w 12192000"/>
              <a:gd name="connsiteY145" fmla="*/ 1817177 h 2237474"/>
              <a:gd name="connsiteX146" fmla="*/ 4319209 w 12192000"/>
              <a:gd name="connsiteY146" fmla="*/ 1834833 h 2237474"/>
              <a:gd name="connsiteX147" fmla="*/ 4306907 w 12192000"/>
              <a:gd name="connsiteY147" fmla="*/ 1841641 h 2237474"/>
              <a:gd name="connsiteX148" fmla="*/ 4290981 w 12192000"/>
              <a:gd name="connsiteY148" fmla="*/ 1839677 h 2237474"/>
              <a:gd name="connsiteX149" fmla="*/ 4285792 w 12192000"/>
              <a:gd name="connsiteY149" fmla="*/ 1836231 h 2237474"/>
              <a:gd name="connsiteX150" fmla="*/ 4238372 w 12192000"/>
              <a:gd name="connsiteY150" fmla="*/ 1851480 h 2237474"/>
              <a:gd name="connsiteX151" fmla="*/ 4232517 w 12192000"/>
              <a:gd name="connsiteY151" fmla="*/ 1852567 h 2237474"/>
              <a:gd name="connsiteX152" fmla="*/ 4191732 w 12192000"/>
              <a:gd name="connsiteY152" fmla="*/ 1857328 h 2237474"/>
              <a:gd name="connsiteX153" fmla="*/ 4065532 w 12192000"/>
              <a:gd name="connsiteY153" fmla="*/ 1855477 h 2237474"/>
              <a:gd name="connsiteX154" fmla="*/ 4028460 w 12192000"/>
              <a:gd name="connsiteY154" fmla="*/ 1855137 h 2237474"/>
              <a:gd name="connsiteX155" fmla="*/ 4002267 w 12192000"/>
              <a:gd name="connsiteY155" fmla="*/ 1852352 h 2237474"/>
              <a:gd name="connsiteX156" fmla="*/ 3931396 w 12192000"/>
              <a:gd name="connsiteY156" fmla="*/ 1858915 h 2237474"/>
              <a:gd name="connsiteX157" fmla="*/ 3812162 w 12192000"/>
              <a:gd name="connsiteY157" fmla="*/ 1875501 h 2237474"/>
              <a:gd name="connsiteX158" fmla="*/ 3767672 w 12192000"/>
              <a:gd name="connsiteY158" fmla="*/ 1874600 h 2237474"/>
              <a:gd name="connsiteX159" fmla="*/ 3764741 w 12192000"/>
              <a:gd name="connsiteY159" fmla="*/ 1869433 h 2237474"/>
              <a:gd name="connsiteX160" fmla="*/ 3751332 w 12192000"/>
              <a:gd name="connsiteY160" fmla="*/ 1869854 h 2237474"/>
              <a:gd name="connsiteX161" fmla="*/ 3748155 w 12192000"/>
              <a:gd name="connsiteY161" fmla="*/ 1868903 h 2237474"/>
              <a:gd name="connsiteX162" fmla="*/ 3729530 w 12192000"/>
              <a:gd name="connsiteY162" fmla="*/ 1864513 h 2237474"/>
              <a:gd name="connsiteX163" fmla="*/ 3680177 w 12192000"/>
              <a:gd name="connsiteY163" fmla="*/ 1881552 h 2237474"/>
              <a:gd name="connsiteX164" fmla="*/ 3567259 w 12192000"/>
              <a:gd name="connsiteY164" fmla="*/ 1893482 h 2237474"/>
              <a:gd name="connsiteX165" fmla="*/ 3405770 w 12192000"/>
              <a:gd name="connsiteY165" fmla="*/ 1904591 h 2237474"/>
              <a:gd name="connsiteX166" fmla="*/ 3280097 w 12192000"/>
              <a:gd name="connsiteY166" fmla="*/ 1919610 h 2237474"/>
              <a:gd name="connsiteX167" fmla="*/ 3123424 w 12192000"/>
              <a:gd name="connsiteY167" fmla="*/ 1952930 h 2237474"/>
              <a:gd name="connsiteX168" fmla="*/ 3009910 w 12192000"/>
              <a:gd name="connsiteY168" fmla="*/ 1957866 h 2237474"/>
              <a:gd name="connsiteX169" fmla="*/ 2995934 w 12192000"/>
              <a:gd name="connsiteY169" fmla="*/ 1967085 h 2237474"/>
              <a:gd name="connsiteX170" fmla="*/ 2980071 w 12192000"/>
              <a:gd name="connsiteY170" fmla="*/ 1972988 h 2237474"/>
              <a:gd name="connsiteX171" fmla="*/ 2978094 w 12192000"/>
              <a:gd name="connsiteY171" fmla="*/ 1972369 h 2237474"/>
              <a:gd name="connsiteX172" fmla="*/ 2942858 w 12192000"/>
              <a:gd name="connsiteY172" fmla="*/ 1981367 h 2237474"/>
              <a:gd name="connsiteX173" fmla="*/ 2875436 w 12192000"/>
              <a:gd name="connsiteY173" fmla="*/ 1996977 h 2237474"/>
              <a:gd name="connsiteX174" fmla="*/ 2874892 w 12192000"/>
              <a:gd name="connsiteY174" fmla="*/ 1996085 h 2237474"/>
              <a:gd name="connsiteX175" fmla="*/ 2864145 w 12192000"/>
              <a:gd name="connsiteY175" fmla="*/ 1994061 h 2237474"/>
              <a:gd name="connsiteX176" fmla="*/ 2843662 w 12192000"/>
              <a:gd name="connsiteY176" fmla="*/ 1992498 h 2237474"/>
              <a:gd name="connsiteX177" fmla="*/ 2796128 w 12192000"/>
              <a:gd name="connsiteY177" fmla="*/ 1976403 h 2237474"/>
              <a:gd name="connsiteX178" fmla="*/ 2756784 w 12192000"/>
              <a:gd name="connsiteY178" fmla="*/ 1985116 h 2237474"/>
              <a:gd name="connsiteX179" fmla="*/ 2748833 w 12192000"/>
              <a:gd name="connsiteY179" fmla="*/ 1986323 h 2237474"/>
              <a:gd name="connsiteX180" fmla="*/ 2748661 w 12192000"/>
              <a:gd name="connsiteY180" fmla="*/ 1986122 h 2237474"/>
              <a:gd name="connsiteX181" fmla="*/ 2740251 w 12192000"/>
              <a:gd name="connsiteY181" fmla="*/ 1986946 h 2237474"/>
              <a:gd name="connsiteX182" fmla="*/ 2718916 w 12192000"/>
              <a:gd name="connsiteY182" fmla="*/ 1990867 h 2237474"/>
              <a:gd name="connsiteX183" fmla="*/ 2713522 w 12192000"/>
              <a:gd name="connsiteY183" fmla="*/ 1990173 h 2237474"/>
              <a:gd name="connsiteX184" fmla="*/ 2680597 w 12192000"/>
              <a:gd name="connsiteY184" fmla="*/ 1984996 h 2237474"/>
              <a:gd name="connsiteX185" fmla="*/ 2578178 w 12192000"/>
              <a:gd name="connsiteY185" fmla="*/ 1990531 h 2237474"/>
              <a:gd name="connsiteX186" fmla="*/ 2476147 w 12192000"/>
              <a:gd name="connsiteY186" fmla="*/ 1998305 h 2237474"/>
              <a:gd name="connsiteX187" fmla="*/ 2373568 w 12192000"/>
              <a:gd name="connsiteY187" fmla="*/ 2003219 h 2237474"/>
              <a:gd name="connsiteX188" fmla="*/ 2321399 w 12192000"/>
              <a:gd name="connsiteY188" fmla="*/ 1989467 h 2237474"/>
              <a:gd name="connsiteX189" fmla="*/ 2315525 w 12192000"/>
              <a:gd name="connsiteY189" fmla="*/ 1989708 h 2237474"/>
              <a:gd name="connsiteX190" fmla="*/ 2300792 w 12192000"/>
              <a:gd name="connsiteY190" fmla="*/ 1994290 h 2237474"/>
              <a:gd name="connsiteX191" fmla="*/ 2295469 w 12192000"/>
              <a:gd name="connsiteY191" fmla="*/ 1996659 h 2237474"/>
              <a:gd name="connsiteX192" fmla="*/ 2287219 w 12192000"/>
              <a:gd name="connsiteY192" fmla="*/ 1998750 h 2237474"/>
              <a:gd name="connsiteX193" fmla="*/ 2286948 w 12192000"/>
              <a:gd name="connsiteY193" fmla="*/ 1998596 h 2237474"/>
              <a:gd name="connsiteX194" fmla="*/ 2243069 w 12192000"/>
              <a:gd name="connsiteY194" fmla="*/ 2015111 h 2237474"/>
              <a:gd name="connsiteX195" fmla="*/ 2186609 w 12192000"/>
              <a:gd name="connsiteY195" fmla="*/ 2008263 h 2237474"/>
              <a:gd name="connsiteX196" fmla="*/ 2164831 w 12192000"/>
              <a:gd name="connsiteY196" fmla="*/ 2010143 h 2237474"/>
              <a:gd name="connsiteX197" fmla="*/ 2152836 w 12192000"/>
              <a:gd name="connsiteY197" fmla="*/ 2010048 h 2237474"/>
              <a:gd name="connsiteX198" fmla="*/ 2117102 w 12192000"/>
              <a:gd name="connsiteY198" fmla="*/ 2023004 h 2237474"/>
              <a:gd name="connsiteX199" fmla="*/ 2111935 w 12192000"/>
              <a:gd name="connsiteY199" fmla="*/ 2023163 h 2237474"/>
              <a:gd name="connsiteX200" fmla="*/ 2089991 w 12192000"/>
              <a:gd name="connsiteY200" fmla="*/ 2034193 h 2237474"/>
              <a:gd name="connsiteX201" fmla="*/ 2058061 w 12192000"/>
              <a:gd name="connsiteY201" fmla="*/ 2047942 h 2237474"/>
              <a:gd name="connsiteX202" fmla="*/ 2055737 w 12192000"/>
              <a:gd name="connsiteY202" fmla="*/ 2047704 h 2237474"/>
              <a:gd name="connsiteX203" fmla="*/ 2042244 w 12192000"/>
              <a:gd name="connsiteY203" fmla="*/ 2055560 h 2237474"/>
              <a:gd name="connsiteX204" fmla="*/ 1976224 w 12192000"/>
              <a:gd name="connsiteY204" fmla="*/ 2074257 h 2237474"/>
              <a:gd name="connsiteX205" fmla="*/ 1877728 w 12192000"/>
              <a:gd name="connsiteY205" fmla="*/ 2101004 h 2237474"/>
              <a:gd name="connsiteX206" fmla="*/ 1759056 w 12192000"/>
              <a:gd name="connsiteY206" fmla="*/ 2125608 h 2237474"/>
              <a:gd name="connsiteX207" fmla="*/ 1637948 w 12192000"/>
              <a:gd name="connsiteY207" fmla="*/ 2172597 h 2237474"/>
              <a:gd name="connsiteX208" fmla="*/ 1434549 w 12192000"/>
              <a:gd name="connsiteY208" fmla="*/ 2234522 h 2237474"/>
              <a:gd name="connsiteX209" fmla="*/ 1398481 w 12192000"/>
              <a:gd name="connsiteY209" fmla="*/ 2237074 h 2237474"/>
              <a:gd name="connsiteX210" fmla="*/ 1398407 w 12192000"/>
              <a:gd name="connsiteY210" fmla="*/ 2237095 h 2237474"/>
              <a:gd name="connsiteX211" fmla="*/ 1370962 w 12192000"/>
              <a:gd name="connsiteY211" fmla="*/ 2237474 h 2237474"/>
              <a:gd name="connsiteX212" fmla="*/ 1356367 w 12192000"/>
              <a:gd name="connsiteY212" fmla="*/ 2235089 h 2237474"/>
              <a:gd name="connsiteX213" fmla="*/ 1324828 w 12192000"/>
              <a:gd name="connsiteY213" fmla="*/ 2231968 h 2237474"/>
              <a:gd name="connsiteX214" fmla="*/ 1297744 w 12192000"/>
              <a:gd name="connsiteY214" fmla="*/ 2235849 h 2237474"/>
              <a:gd name="connsiteX215" fmla="*/ 1286236 w 12192000"/>
              <a:gd name="connsiteY215" fmla="*/ 2233135 h 2237474"/>
              <a:gd name="connsiteX216" fmla="*/ 1283504 w 12192000"/>
              <a:gd name="connsiteY216" fmla="*/ 2233797 h 2237474"/>
              <a:gd name="connsiteX217" fmla="*/ 1279765 w 12192000"/>
              <a:gd name="connsiteY217" fmla="*/ 2229639 h 2237474"/>
              <a:gd name="connsiteX218" fmla="*/ 1195347 w 12192000"/>
              <a:gd name="connsiteY218" fmla="*/ 2212354 h 2237474"/>
              <a:gd name="connsiteX219" fmla="*/ 970251 w 12192000"/>
              <a:gd name="connsiteY219" fmla="*/ 2221029 h 2237474"/>
              <a:gd name="connsiteX220" fmla="*/ 812914 w 12192000"/>
              <a:gd name="connsiteY220" fmla="*/ 2202752 h 2237474"/>
              <a:gd name="connsiteX221" fmla="*/ 800195 w 12192000"/>
              <a:gd name="connsiteY221" fmla="*/ 2209407 h 2237474"/>
              <a:gd name="connsiteX222" fmla="*/ 784978 w 12192000"/>
              <a:gd name="connsiteY222" fmla="*/ 2212360 h 2237474"/>
              <a:gd name="connsiteX223" fmla="*/ 681987 w 12192000"/>
              <a:gd name="connsiteY223" fmla="*/ 2216757 h 2237474"/>
              <a:gd name="connsiteX224" fmla="*/ 669923 w 12192000"/>
              <a:gd name="connsiteY224" fmla="*/ 2211682 h 2237474"/>
              <a:gd name="connsiteX225" fmla="*/ 648680 w 12192000"/>
              <a:gd name="connsiteY225" fmla="*/ 2206229 h 2237474"/>
              <a:gd name="connsiteX226" fmla="*/ 597225 w 12192000"/>
              <a:gd name="connsiteY226" fmla="*/ 2180999 h 2237474"/>
              <a:gd name="connsiteX227" fmla="*/ 558449 w 12192000"/>
              <a:gd name="connsiteY227" fmla="*/ 2182346 h 2237474"/>
              <a:gd name="connsiteX228" fmla="*/ 550517 w 12192000"/>
              <a:gd name="connsiteY228" fmla="*/ 2182060 h 2237474"/>
              <a:gd name="connsiteX229" fmla="*/ 550309 w 12192000"/>
              <a:gd name="connsiteY229" fmla="*/ 2181825 h 2237474"/>
              <a:gd name="connsiteX230" fmla="*/ 541836 w 12192000"/>
              <a:gd name="connsiteY230" fmla="*/ 2181063 h 2237474"/>
              <a:gd name="connsiteX231" fmla="*/ 536057 w 12192000"/>
              <a:gd name="connsiteY231" fmla="*/ 2181537 h 2237474"/>
              <a:gd name="connsiteX232" fmla="*/ 520671 w 12192000"/>
              <a:gd name="connsiteY232" fmla="*/ 2180980 h 2237474"/>
              <a:gd name="connsiteX233" fmla="*/ 515024 w 12192000"/>
              <a:gd name="connsiteY233" fmla="*/ 2179258 h 2237474"/>
              <a:gd name="connsiteX234" fmla="*/ 512278 w 12192000"/>
              <a:gd name="connsiteY234" fmla="*/ 2176369 h 2237474"/>
              <a:gd name="connsiteX235" fmla="*/ 480419 w 12192000"/>
              <a:gd name="connsiteY235" fmla="*/ 2167807 h 2237474"/>
              <a:gd name="connsiteX236" fmla="*/ 413835 w 12192000"/>
              <a:gd name="connsiteY236" fmla="*/ 2156783 h 2237474"/>
              <a:gd name="connsiteX237" fmla="*/ 376513 w 12192000"/>
              <a:gd name="connsiteY237" fmla="*/ 2154014 h 2237474"/>
              <a:gd name="connsiteX238" fmla="*/ 273386 w 12192000"/>
              <a:gd name="connsiteY238" fmla="*/ 2142551 h 2237474"/>
              <a:gd name="connsiteX239" fmla="*/ 169207 w 12192000"/>
              <a:gd name="connsiteY239" fmla="*/ 2128100 h 2237474"/>
              <a:gd name="connsiteX240" fmla="*/ 93149 w 12192000"/>
              <a:gd name="connsiteY240" fmla="*/ 2105324 h 2237474"/>
              <a:gd name="connsiteX241" fmla="*/ 88109 w 12192000"/>
              <a:gd name="connsiteY241" fmla="*/ 2106704 h 2237474"/>
              <a:gd name="connsiteX242" fmla="*/ 80022 w 12192000"/>
              <a:gd name="connsiteY242" fmla="*/ 2107254 h 2237474"/>
              <a:gd name="connsiteX243" fmla="*/ 79717 w 12192000"/>
              <a:gd name="connsiteY243" fmla="*/ 2107046 h 2237474"/>
              <a:gd name="connsiteX244" fmla="*/ 72352 w 12192000"/>
              <a:gd name="connsiteY244" fmla="*/ 2107991 h 2237474"/>
              <a:gd name="connsiteX245" fmla="*/ 37645 w 12192000"/>
              <a:gd name="connsiteY245" fmla="*/ 2115401 h 2237474"/>
              <a:gd name="connsiteX246" fmla="*/ 4572 w 12192000"/>
              <a:gd name="connsiteY246" fmla="*/ 2111091 h 2237474"/>
              <a:gd name="connsiteX247" fmla="*/ 0 w 12192000"/>
              <a:gd name="connsiteY247" fmla="*/ 2110468 h 2237474"/>
              <a:gd name="connsiteX248" fmla="*/ 0 w 12192000"/>
              <a:gd name="connsiteY248"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154948 w 12192000"/>
              <a:gd name="connsiteY4" fmla="*/ 762731 h 2237474"/>
              <a:gd name="connsiteX5" fmla="*/ 12047364 w 12192000"/>
              <a:gd name="connsiteY5" fmla="*/ 749662 h 2237474"/>
              <a:gd name="connsiteX6" fmla="*/ 11890686 w 12192000"/>
              <a:gd name="connsiteY6" fmla="*/ 732766 h 2237474"/>
              <a:gd name="connsiteX7" fmla="*/ 11782413 w 12192000"/>
              <a:gd name="connsiteY7" fmla="*/ 769868 h 2237474"/>
              <a:gd name="connsiteX8" fmla="*/ 11649954 w 12192000"/>
              <a:gd name="connsiteY8" fmla="*/ 749628 h 2237474"/>
              <a:gd name="connsiteX9" fmla="*/ 11560424 w 12192000"/>
              <a:gd name="connsiteY9" fmla="*/ 748017 h 2237474"/>
              <a:gd name="connsiteX10" fmla="*/ 11358455 w 12192000"/>
              <a:gd name="connsiteY10" fmla="*/ 747593 h 2237474"/>
              <a:gd name="connsiteX11" fmla="*/ 11165209 w 12192000"/>
              <a:gd name="connsiteY11" fmla="*/ 748852 h 2237474"/>
              <a:gd name="connsiteX12" fmla="*/ 11058755 w 12192000"/>
              <a:gd name="connsiteY12" fmla="*/ 749617 h 2237474"/>
              <a:gd name="connsiteX13" fmla="*/ 10884013 w 12192000"/>
              <a:gd name="connsiteY13" fmla="*/ 760728 h 2237474"/>
              <a:gd name="connsiteX14" fmla="*/ 10834688 w 12192000"/>
              <a:gd name="connsiteY14" fmla="*/ 757726 h 2237474"/>
              <a:gd name="connsiteX15" fmla="*/ 10805004 w 12192000"/>
              <a:gd name="connsiteY15" fmla="*/ 757573 h 2237474"/>
              <a:gd name="connsiteX16" fmla="*/ 10739478 w 12192000"/>
              <a:gd name="connsiteY16" fmla="*/ 776841 h 2237474"/>
              <a:gd name="connsiteX17" fmla="*/ 10458762 w 12192000"/>
              <a:gd name="connsiteY17" fmla="*/ 755400 h 2237474"/>
              <a:gd name="connsiteX18" fmla="*/ 10246919 w 12192000"/>
              <a:gd name="connsiteY18" fmla="*/ 769960 h 2237474"/>
              <a:gd name="connsiteX19" fmla="*/ 10167995 w 12192000"/>
              <a:gd name="connsiteY19" fmla="*/ 760843 h 2237474"/>
              <a:gd name="connsiteX20" fmla="*/ 9997044 w 12192000"/>
              <a:gd name="connsiteY20" fmla="*/ 780129 h 2237474"/>
              <a:gd name="connsiteX21" fmla="*/ 9943887 w 12192000"/>
              <a:gd name="connsiteY21" fmla="*/ 804141 h 2237474"/>
              <a:gd name="connsiteX22" fmla="*/ 9918248 w 12192000"/>
              <a:gd name="connsiteY22" fmla="*/ 816628 h 2237474"/>
              <a:gd name="connsiteX23" fmla="*/ 9836148 w 12192000"/>
              <a:gd name="connsiteY23" fmla="*/ 858312 h 2237474"/>
              <a:gd name="connsiteX24" fmla="*/ 9823800 w 12192000"/>
              <a:gd name="connsiteY24" fmla="*/ 866604 h 2237474"/>
              <a:gd name="connsiteX25" fmla="*/ 9794684 w 12192000"/>
              <a:gd name="connsiteY25" fmla="*/ 864509 h 2237474"/>
              <a:gd name="connsiteX26" fmla="*/ 9778288 w 12192000"/>
              <a:gd name="connsiteY26" fmla="*/ 854362 h 2237474"/>
              <a:gd name="connsiteX27" fmla="*/ 9773886 w 12192000"/>
              <a:gd name="connsiteY27" fmla="*/ 857543 h 2237474"/>
              <a:gd name="connsiteX28" fmla="*/ 9761459 w 12192000"/>
              <a:gd name="connsiteY28" fmla="*/ 862394 h 2237474"/>
              <a:gd name="connsiteX29" fmla="*/ 9705768 w 12192000"/>
              <a:gd name="connsiteY29" fmla="*/ 894610 h 2237474"/>
              <a:gd name="connsiteX30" fmla="*/ 9683005 w 12192000"/>
              <a:gd name="connsiteY30" fmla="*/ 894128 h 2237474"/>
              <a:gd name="connsiteX31" fmla="*/ 9594438 w 12192000"/>
              <a:gd name="connsiteY31" fmla="*/ 919051 h 2237474"/>
              <a:gd name="connsiteX32" fmla="*/ 9577033 w 12192000"/>
              <a:gd name="connsiteY32" fmla="*/ 922857 h 2237474"/>
              <a:gd name="connsiteX33" fmla="*/ 9544189 w 12192000"/>
              <a:gd name="connsiteY33" fmla="*/ 938966 h 2237474"/>
              <a:gd name="connsiteX34" fmla="*/ 9534048 w 12192000"/>
              <a:gd name="connsiteY34" fmla="*/ 940158 h 2237474"/>
              <a:gd name="connsiteX35" fmla="*/ 9500499 w 12192000"/>
              <a:gd name="connsiteY35" fmla="*/ 954680 h 2237474"/>
              <a:gd name="connsiteX36" fmla="*/ 9428195 w 12192000"/>
              <a:gd name="connsiteY36" fmla="*/ 986225 h 2237474"/>
              <a:gd name="connsiteX37" fmla="*/ 9410017 w 12192000"/>
              <a:gd name="connsiteY37" fmla="*/ 993931 h 2237474"/>
              <a:gd name="connsiteX38" fmla="*/ 9392919 w 12192000"/>
              <a:gd name="connsiteY38" fmla="*/ 994656 h 2237474"/>
              <a:gd name="connsiteX39" fmla="*/ 9301293 w 12192000"/>
              <a:gd name="connsiteY39" fmla="*/ 1011593 h 2237474"/>
              <a:gd name="connsiteX40" fmla="*/ 9278619 w 12192000"/>
              <a:gd name="connsiteY40" fmla="*/ 1011878 h 2237474"/>
              <a:gd name="connsiteX41" fmla="*/ 9268019 w 12192000"/>
              <a:gd name="connsiteY41" fmla="*/ 1007442 h 2237474"/>
              <a:gd name="connsiteX42" fmla="*/ 9234662 w 12192000"/>
              <a:gd name="connsiteY42" fmla="*/ 1023056 h 2237474"/>
              <a:gd name="connsiteX43" fmla="*/ 9181033 w 12192000"/>
              <a:gd name="connsiteY43" fmla="*/ 1037921 h 2237474"/>
              <a:gd name="connsiteX44" fmla="*/ 9155969 w 12192000"/>
              <a:gd name="connsiteY44" fmla="*/ 1046804 h 2237474"/>
              <a:gd name="connsiteX45" fmla="*/ 9133985 w 12192000"/>
              <a:gd name="connsiteY45" fmla="*/ 1046450 h 2237474"/>
              <a:gd name="connsiteX46" fmla="*/ 9012987 w 12192000"/>
              <a:gd name="connsiteY46" fmla="*/ 1061986 h 2237474"/>
              <a:gd name="connsiteX47" fmla="*/ 8968445 w 12192000"/>
              <a:gd name="connsiteY47" fmla="*/ 1052169 h 2237474"/>
              <a:gd name="connsiteX48" fmla="*/ 8958984 w 12192000"/>
              <a:gd name="connsiteY48" fmla="*/ 1057212 h 2237474"/>
              <a:gd name="connsiteX49" fmla="*/ 8886001 w 12192000"/>
              <a:gd name="connsiteY49" fmla="*/ 1067468 h 2237474"/>
              <a:gd name="connsiteX50" fmla="*/ 8838610 w 12192000"/>
              <a:gd name="connsiteY50" fmla="*/ 1075091 h 2237474"/>
              <a:gd name="connsiteX51" fmla="*/ 8750383 w 12192000"/>
              <a:gd name="connsiteY51" fmla="*/ 1097387 h 2237474"/>
              <a:gd name="connsiteX52" fmla="*/ 8697365 w 12192000"/>
              <a:gd name="connsiteY52" fmla="*/ 1105869 h 2237474"/>
              <a:gd name="connsiteX53" fmla="*/ 8665605 w 12192000"/>
              <a:gd name="connsiteY53" fmla="*/ 1110791 h 2237474"/>
              <a:gd name="connsiteX54" fmla="*/ 8584946 w 12192000"/>
              <a:gd name="connsiteY54" fmla="*/ 1135226 h 2237474"/>
              <a:gd name="connsiteX55" fmla="*/ 8460755 w 12192000"/>
              <a:gd name="connsiteY55" fmla="*/ 1203427 h 2237474"/>
              <a:gd name="connsiteX56" fmla="*/ 8419755 w 12192000"/>
              <a:gd name="connsiteY56" fmla="*/ 1216260 h 2237474"/>
              <a:gd name="connsiteX57" fmla="*/ 8411626 w 12192000"/>
              <a:gd name="connsiteY57" fmla="*/ 1214397 h 2237474"/>
              <a:gd name="connsiteX58" fmla="*/ 8363469 w 12192000"/>
              <a:gd name="connsiteY58" fmla="*/ 1246658 h 2237474"/>
              <a:gd name="connsiteX59" fmla="*/ 8275497 w 12192000"/>
              <a:gd name="connsiteY59" fmla="*/ 1264396 h 2237474"/>
              <a:gd name="connsiteX60" fmla="*/ 8206287 w 12192000"/>
              <a:gd name="connsiteY60" fmla="*/ 1273060 h 2237474"/>
              <a:gd name="connsiteX61" fmla="*/ 8168705 w 12192000"/>
              <a:gd name="connsiteY61" fmla="*/ 1279956 h 2237474"/>
              <a:gd name="connsiteX62" fmla="*/ 8139997 w 12192000"/>
              <a:gd name="connsiteY62" fmla="*/ 1282713 h 2237474"/>
              <a:gd name="connsiteX63" fmla="*/ 8074238 w 12192000"/>
              <a:gd name="connsiteY63" fmla="*/ 1301895 h 2237474"/>
              <a:gd name="connsiteX64" fmla="*/ 7968292 w 12192000"/>
              <a:gd name="connsiteY64" fmla="*/ 1338779 h 2237474"/>
              <a:gd name="connsiteX65" fmla="*/ 7945122 w 12192000"/>
              <a:gd name="connsiteY65" fmla="*/ 1345477 h 2237474"/>
              <a:gd name="connsiteX66" fmla="*/ 7922771 w 12192000"/>
              <a:gd name="connsiteY66" fmla="*/ 1346645 h 2237474"/>
              <a:gd name="connsiteX67" fmla="*/ 7915461 w 12192000"/>
              <a:gd name="connsiteY67" fmla="*/ 1342919 h 2237474"/>
              <a:gd name="connsiteX68" fmla="*/ 7902328 w 12192000"/>
              <a:gd name="connsiteY68" fmla="*/ 1345865 h 2237474"/>
              <a:gd name="connsiteX69" fmla="*/ 7898322 w 12192000"/>
              <a:gd name="connsiteY69" fmla="*/ 1345689 h 2237474"/>
              <a:gd name="connsiteX70" fmla="*/ 7875879 w 12192000"/>
              <a:gd name="connsiteY70" fmla="*/ 1345646 h 2237474"/>
              <a:gd name="connsiteX71" fmla="*/ 7840612 w 12192000"/>
              <a:gd name="connsiteY71" fmla="*/ 1369373 h 2237474"/>
              <a:gd name="connsiteX72" fmla="*/ 7786819 w 12192000"/>
              <a:gd name="connsiteY72" fmla="*/ 1378970 h 2237474"/>
              <a:gd name="connsiteX73" fmla="*/ 7548172 w 12192000"/>
              <a:gd name="connsiteY73" fmla="*/ 1417460 h 2237474"/>
              <a:gd name="connsiteX74" fmla="*/ 7483437 w 12192000"/>
              <a:gd name="connsiteY74" fmla="*/ 1478152 h 2237474"/>
              <a:gd name="connsiteX75" fmla="*/ 7377870 w 12192000"/>
              <a:gd name="connsiteY75" fmla="*/ 1523319 h 2237474"/>
              <a:gd name="connsiteX76" fmla="*/ 7230737 w 12192000"/>
              <a:gd name="connsiteY76" fmla="*/ 1562633 h 2237474"/>
              <a:gd name="connsiteX77" fmla="*/ 7224458 w 12192000"/>
              <a:gd name="connsiteY77" fmla="*/ 1573008 h 2237474"/>
              <a:gd name="connsiteX78" fmla="*/ 7213486 w 12192000"/>
              <a:gd name="connsiteY78" fmla="*/ 1580987 h 2237474"/>
              <a:gd name="connsiteX79" fmla="*/ 7210972 w 12192000"/>
              <a:gd name="connsiteY79" fmla="*/ 1580856 h 2237474"/>
              <a:gd name="connsiteX80" fmla="*/ 7183121 w 12192000"/>
              <a:gd name="connsiteY80" fmla="*/ 1595162 h 2237474"/>
              <a:gd name="connsiteX81" fmla="*/ 7164601 w 12192000"/>
              <a:gd name="connsiteY81" fmla="*/ 1606490 h 2237474"/>
              <a:gd name="connsiteX82" fmla="*/ 7159286 w 12192000"/>
              <a:gd name="connsiteY82" fmla="*/ 1606850 h 2237474"/>
              <a:gd name="connsiteX83" fmla="*/ 7114651 w 12192000"/>
              <a:gd name="connsiteY83" fmla="*/ 1620959 h 2237474"/>
              <a:gd name="connsiteX84" fmla="*/ 7092727 w 12192000"/>
              <a:gd name="connsiteY84" fmla="*/ 1623628 h 2237474"/>
              <a:gd name="connsiteX85" fmla="*/ 7031309 w 12192000"/>
              <a:gd name="connsiteY85" fmla="*/ 1619451 h 2237474"/>
              <a:gd name="connsiteX86" fmla="*/ 6999084 w 12192000"/>
              <a:gd name="connsiteY86" fmla="*/ 1634317 h 2237474"/>
              <a:gd name="connsiteX87" fmla="*/ 6992107 w 12192000"/>
              <a:gd name="connsiteY87" fmla="*/ 1636860 h 2237474"/>
              <a:gd name="connsiteX88" fmla="*/ 6991765 w 12192000"/>
              <a:gd name="connsiteY88" fmla="*/ 1636725 h 2237474"/>
              <a:gd name="connsiteX89" fmla="*/ 6983996 w 12192000"/>
              <a:gd name="connsiteY89" fmla="*/ 1639040 h 2237474"/>
              <a:gd name="connsiteX90" fmla="*/ 6979383 w 12192000"/>
              <a:gd name="connsiteY90" fmla="*/ 1641496 h 2237474"/>
              <a:gd name="connsiteX91" fmla="*/ 6900177 w 12192000"/>
              <a:gd name="connsiteY91" fmla="*/ 1636016 h 2237474"/>
              <a:gd name="connsiteX92" fmla="*/ 6795372 w 12192000"/>
              <a:gd name="connsiteY92" fmla="*/ 1644845 h 2237474"/>
              <a:gd name="connsiteX93" fmla="*/ 6692251 w 12192000"/>
              <a:gd name="connsiteY93" fmla="*/ 1656357 h 2237474"/>
              <a:gd name="connsiteX94" fmla="*/ 6655235 w 12192000"/>
              <a:gd name="connsiteY94" fmla="*/ 1661869 h 2237474"/>
              <a:gd name="connsiteX95" fmla="*/ 6587857 w 12192000"/>
              <a:gd name="connsiteY95" fmla="*/ 1665769 h 2237474"/>
              <a:gd name="connsiteX96" fmla="*/ 6554894 w 12192000"/>
              <a:gd name="connsiteY96" fmla="*/ 1664428 h 2237474"/>
              <a:gd name="connsiteX97" fmla="*/ 6551579 w 12192000"/>
              <a:gd name="connsiteY97" fmla="*/ 1662213 h 2237474"/>
              <a:gd name="connsiteX98" fmla="*/ 6545693 w 12192000"/>
              <a:gd name="connsiteY98" fmla="*/ 1661776 h 2237474"/>
              <a:gd name="connsiteX99" fmla="*/ 6530561 w 12192000"/>
              <a:gd name="connsiteY99" fmla="*/ 1664619 h 2237474"/>
              <a:gd name="connsiteX100" fmla="*/ 6525028 w 12192000"/>
              <a:gd name="connsiteY100" fmla="*/ 1666354 h 2237474"/>
              <a:gd name="connsiteX101" fmla="*/ 6516595 w 12192000"/>
              <a:gd name="connsiteY101" fmla="*/ 1667475 h 2237474"/>
              <a:gd name="connsiteX102" fmla="*/ 6516340 w 12192000"/>
              <a:gd name="connsiteY102" fmla="*/ 1667291 h 2237474"/>
              <a:gd name="connsiteX103" fmla="*/ 6508541 w 12192000"/>
              <a:gd name="connsiteY103" fmla="*/ 1668757 h 2237474"/>
              <a:gd name="connsiteX104" fmla="*/ 6471012 w 12192000"/>
              <a:gd name="connsiteY104" fmla="*/ 1678604 h 2237474"/>
              <a:gd name="connsiteX105" fmla="*/ 6415265 w 12192000"/>
              <a:gd name="connsiteY105" fmla="*/ 1665317 h 2237474"/>
              <a:gd name="connsiteX106" fmla="*/ 6393343 w 12192000"/>
              <a:gd name="connsiteY106" fmla="*/ 1664672 h 2237474"/>
              <a:gd name="connsiteX107" fmla="*/ 6380457 w 12192000"/>
              <a:gd name="connsiteY107" fmla="*/ 1662376 h 2237474"/>
              <a:gd name="connsiteX108" fmla="*/ 6280959 w 12192000"/>
              <a:gd name="connsiteY108" fmla="*/ 1689329 h 2237474"/>
              <a:gd name="connsiteX109" fmla="*/ 6266765 w 12192000"/>
              <a:gd name="connsiteY109" fmla="*/ 1695560 h 2237474"/>
              <a:gd name="connsiteX110" fmla="*/ 6255823 w 12192000"/>
              <a:gd name="connsiteY110" fmla="*/ 1704850 h 2237474"/>
              <a:gd name="connsiteX111" fmla="*/ 6098321 w 12192000"/>
              <a:gd name="connsiteY111" fmla="*/ 1721646 h 2237474"/>
              <a:gd name="connsiteX112" fmla="*/ 5880652 w 12192000"/>
              <a:gd name="connsiteY112" fmla="*/ 1779643 h 2237474"/>
              <a:gd name="connsiteX113" fmla="*/ 5785959 w 12192000"/>
              <a:gd name="connsiteY113" fmla="*/ 1775307 h 2237474"/>
              <a:gd name="connsiteX114" fmla="*/ 5643534 w 12192000"/>
              <a:gd name="connsiteY114" fmla="*/ 1802919 h 2237474"/>
              <a:gd name="connsiteX115" fmla="*/ 5518799 w 12192000"/>
              <a:gd name="connsiteY115" fmla="*/ 1818312 h 2237474"/>
              <a:gd name="connsiteX116" fmla="*/ 5505014 w 12192000"/>
              <a:gd name="connsiteY116" fmla="*/ 1819259 h 2237474"/>
              <a:gd name="connsiteX117" fmla="*/ 5499949 w 12192000"/>
              <a:gd name="connsiteY117" fmla="*/ 1814490 h 2237474"/>
              <a:gd name="connsiteX118" fmla="*/ 5453307 w 12192000"/>
              <a:gd name="connsiteY118" fmla="*/ 1815450 h 2237474"/>
              <a:gd name="connsiteX119" fmla="*/ 5364192 w 12192000"/>
              <a:gd name="connsiteY119" fmla="*/ 1826074 h 2237474"/>
              <a:gd name="connsiteX120" fmla="*/ 5350380 w 12192000"/>
              <a:gd name="connsiteY120" fmla="*/ 1830891 h 2237474"/>
              <a:gd name="connsiteX121" fmla="*/ 5259633 w 12192000"/>
              <a:gd name="connsiteY121" fmla="*/ 1837160 h 2237474"/>
              <a:gd name="connsiteX122" fmla="*/ 5197513 w 12192000"/>
              <a:gd name="connsiteY122" fmla="*/ 1844718 h 2237474"/>
              <a:gd name="connsiteX123" fmla="*/ 5184170 w 12192000"/>
              <a:gd name="connsiteY123" fmla="*/ 1849402 h 2237474"/>
              <a:gd name="connsiteX124" fmla="*/ 5168852 w 12192000"/>
              <a:gd name="connsiteY124" fmla="*/ 1844846 h 2237474"/>
              <a:gd name="connsiteX125" fmla="*/ 5164370 w 12192000"/>
              <a:gd name="connsiteY125" fmla="*/ 1840597 h 2237474"/>
              <a:gd name="connsiteX126" fmla="*/ 5114927 w 12192000"/>
              <a:gd name="connsiteY126" fmla="*/ 1847827 h 2237474"/>
              <a:gd name="connsiteX127" fmla="*/ 5108970 w 12192000"/>
              <a:gd name="connsiteY127" fmla="*/ 1847935 h 2237474"/>
              <a:gd name="connsiteX128" fmla="*/ 5067961 w 12192000"/>
              <a:gd name="connsiteY128" fmla="*/ 1845917 h 2237474"/>
              <a:gd name="connsiteX129" fmla="*/ 5007075 w 12192000"/>
              <a:gd name="connsiteY129" fmla="*/ 1838626 h 2237474"/>
              <a:gd name="connsiteX130" fmla="*/ 4944087 w 12192000"/>
              <a:gd name="connsiteY130" fmla="*/ 1823332 h 2237474"/>
              <a:gd name="connsiteX131" fmla="*/ 4907662 w 12192000"/>
              <a:gd name="connsiteY131" fmla="*/ 1816900 h 2237474"/>
              <a:gd name="connsiteX132" fmla="*/ 4882386 w 12192000"/>
              <a:gd name="connsiteY132" fmla="*/ 1809844 h 2237474"/>
              <a:gd name="connsiteX133" fmla="*/ 4811440 w 12192000"/>
              <a:gd name="connsiteY133" fmla="*/ 1804655 h 2237474"/>
              <a:gd name="connsiteX134" fmla="*/ 4691075 w 12192000"/>
              <a:gd name="connsiteY134" fmla="*/ 1801389 h 2237474"/>
              <a:gd name="connsiteX135" fmla="*/ 4647449 w 12192000"/>
              <a:gd name="connsiteY135" fmla="*/ 1793181 h 2237474"/>
              <a:gd name="connsiteX136" fmla="*/ 4645504 w 12192000"/>
              <a:gd name="connsiteY136" fmla="*/ 1787606 h 2237474"/>
              <a:gd name="connsiteX137" fmla="*/ 4632229 w 12192000"/>
              <a:gd name="connsiteY137" fmla="*/ 1785815 h 2237474"/>
              <a:gd name="connsiteX138" fmla="*/ 4629273 w 12192000"/>
              <a:gd name="connsiteY138" fmla="*/ 1784355 h 2237474"/>
              <a:gd name="connsiteX139" fmla="*/ 4611738 w 12192000"/>
              <a:gd name="connsiteY139" fmla="*/ 1776964 h 2237474"/>
              <a:gd name="connsiteX140" fmla="*/ 4560070 w 12192000"/>
              <a:gd name="connsiteY140" fmla="*/ 1785640 h 2237474"/>
              <a:gd name="connsiteX141" fmla="*/ 4536503 w 12192000"/>
              <a:gd name="connsiteY141" fmla="*/ 1785334 h 2237474"/>
              <a:gd name="connsiteX142" fmla="*/ 4513724 w 12192000"/>
              <a:gd name="connsiteY142" fmla="*/ 1791996 h 2237474"/>
              <a:gd name="connsiteX143" fmla="*/ 4459810 w 12192000"/>
              <a:gd name="connsiteY143" fmla="*/ 1797886 h 2237474"/>
              <a:gd name="connsiteX144" fmla="*/ 4379064 w 12192000"/>
              <a:gd name="connsiteY144" fmla="*/ 1817177 h 2237474"/>
              <a:gd name="connsiteX145" fmla="*/ 4319209 w 12192000"/>
              <a:gd name="connsiteY145" fmla="*/ 1834833 h 2237474"/>
              <a:gd name="connsiteX146" fmla="*/ 4306907 w 12192000"/>
              <a:gd name="connsiteY146" fmla="*/ 1841641 h 2237474"/>
              <a:gd name="connsiteX147" fmla="*/ 4290981 w 12192000"/>
              <a:gd name="connsiteY147" fmla="*/ 1839677 h 2237474"/>
              <a:gd name="connsiteX148" fmla="*/ 4285792 w 12192000"/>
              <a:gd name="connsiteY148" fmla="*/ 1836231 h 2237474"/>
              <a:gd name="connsiteX149" fmla="*/ 4238372 w 12192000"/>
              <a:gd name="connsiteY149" fmla="*/ 1851480 h 2237474"/>
              <a:gd name="connsiteX150" fmla="*/ 4232517 w 12192000"/>
              <a:gd name="connsiteY150" fmla="*/ 1852567 h 2237474"/>
              <a:gd name="connsiteX151" fmla="*/ 4191732 w 12192000"/>
              <a:gd name="connsiteY151" fmla="*/ 1857328 h 2237474"/>
              <a:gd name="connsiteX152" fmla="*/ 4065532 w 12192000"/>
              <a:gd name="connsiteY152" fmla="*/ 1855477 h 2237474"/>
              <a:gd name="connsiteX153" fmla="*/ 4028460 w 12192000"/>
              <a:gd name="connsiteY153" fmla="*/ 1855137 h 2237474"/>
              <a:gd name="connsiteX154" fmla="*/ 4002267 w 12192000"/>
              <a:gd name="connsiteY154" fmla="*/ 1852352 h 2237474"/>
              <a:gd name="connsiteX155" fmla="*/ 3931396 w 12192000"/>
              <a:gd name="connsiteY155" fmla="*/ 1858915 h 2237474"/>
              <a:gd name="connsiteX156" fmla="*/ 3812162 w 12192000"/>
              <a:gd name="connsiteY156" fmla="*/ 1875501 h 2237474"/>
              <a:gd name="connsiteX157" fmla="*/ 3767672 w 12192000"/>
              <a:gd name="connsiteY157" fmla="*/ 1874600 h 2237474"/>
              <a:gd name="connsiteX158" fmla="*/ 3764741 w 12192000"/>
              <a:gd name="connsiteY158" fmla="*/ 1869433 h 2237474"/>
              <a:gd name="connsiteX159" fmla="*/ 3751332 w 12192000"/>
              <a:gd name="connsiteY159" fmla="*/ 1869854 h 2237474"/>
              <a:gd name="connsiteX160" fmla="*/ 3748155 w 12192000"/>
              <a:gd name="connsiteY160" fmla="*/ 1868903 h 2237474"/>
              <a:gd name="connsiteX161" fmla="*/ 3729530 w 12192000"/>
              <a:gd name="connsiteY161" fmla="*/ 1864513 h 2237474"/>
              <a:gd name="connsiteX162" fmla="*/ 3680177 w 12192000"/>
              <a:gd name="connsiteY162" fmla="*/ 1881552 h 2237474"/>
              <a:gd name="connsiteX163" fmla="*/ 3567259 w 12192000"/>
              <a:gd name="connsiteY163" fmla="*/ 1893482 h 2237474"/>
              <a:gd name="connsiteX164" fmla="*/ 3405770 w 12192000"/>
              <a:gd name="connsiteY164" fmla="*/ 1904591 h 2237474"/>
              <a:gd name="connsiteX165" fmla="*/ 3280097 w 12192000"/>
              <a:gd name="connsiteY165" fmla="*/ 1919610 h 2237474"/>
              <a:gd name="connsiteX166" fmla="*/ 3123424 w 12192000"/>
              <a:gd name="connsiteY166" fmla="*/ 1952930 h 2237474"/>
              <a:gd name="connsiteX167" fmla="*/ 3009910 w 12192000"/>
              <a:gd name="connsiteY167" fmla="*/ 1957866 h 2237474"/>
              <a:gd name="connsiteX168" fmla="*/ 2995934 w 12192000"/>
              <a:gd name="connsiteY168" fmla="*/ 1967085 h 2237474"/>
              <a:gd name="connsiteX169" fmla="*/ 2980071 w 12192000"/>
              <a:gd name="connsiteY169" fmla="*/ 1972988 h 2237474"/>
              <a:gd name="connsiteX170" fmla="*/ 2978094 w 12192000"/>
              <a:gd name="connsiteY170" fmla="*/ 1972369 h 2237474"/>
              <a:gd name="connsiteX171" fmla="*/ 2942858 w 12192000"/>
              <a:gd name="connsiteY171" fmla="*/ 1981367 h 2237474"/>
              <a:gd name="connsiteX172" fmla="*/ 2875436 w 12192000"/>
              <a:gd name="connsiteY172" fmla="*/ 1996977 h 2237474"/>
              <a:gd name="connsiteX173" fmla="*/ 2874892 w 12192000"/>
              <a:gd name="connsiteY173" fmla="*/ 1996085 h 2237474"/>
              <a:gd name="connsiteX174" fmla="*/ 2864145 w 12192000"/>
              <a:gd name="connsiteY174" fmla="*/ 1994061 h 2237474"/>
              <a:gd name="connsiteX175" fmla="*/ 2843662 w 12192000"/>
              <a:gd name="connsiteY175" fmla="*/ 1992498 h 2237474"/>
              <a:gd name="connsiteX176" fmla="*/ 2796128 w 12192000"/>
              <a:gd name="connsiteY176" fmla="*/ 1976403 h 2237474"/>
              <a:gd name="connsiteX177" fmla="*/ 2756784 w 12192000"/>
              <a:gd name="connsiteY177" fmla="*/ 1985116 h 2237474"/>
              <a:gd name="connsiteX178" fmla="*/ 2748833 w 12192000"/>
              <a:gd name="connsiteY178" fmla="*/ 1986323 h 2237474"/>
              <a:gd name="connsiteX179" fmla="*/ 2748661 w 12192000"/>
              <a:gd name="connsiteY179" fmla="*/ 1986122 h 2237474"/>
              <a:gd name="connsiteX180" fmla="*/ 2740251 w 12192000"/>
              <a:gd name="connsiteY180" fmla="*/ 1986946 h 2237474"/>
              <a:gd name="connsiteX181" fmla="*/ 2718916 w 12192000"/>
              <a:gd name="connsiteY181" fmla="*/ 1990867 h 2237474"/>
              <a:gd name="connsiteX182" fmla="*/ 2713522 w 12192000"/>
              <a:gd name="connsiteY182" fmla="*/ 1990173 h 2237474"/>
              <a:gd name="connsiteX183" fmla="*/ 2680597 w 12192000"/>
              <a:gd name="connsiteY183" fmla="*/ 1984996 h 2237474"/>
              <a:gd name="connsiteX184" fmla="*/ 2578178 w 12192000"/>
              <a:gd name="connsiteY184" fmla="*/ 1990531 h 2237474"/>
              <a:gd name="connsiteX185" fmla="*/ 2476147 w 12192000"/>
              <a:gd name="connsiteY185" fmla="*/ 1998305 h 2237474"/>
              <a:gd name="connsiteX186" fmla="*/ 2373568 w 12192000"/>
              <a:gd name="connsiteY186" fmla="*/ 2003219 h 2237474"/>
              <a:gd name="connsiteX187" fmla="*/ 2321399 w 12192000"/>
              <a:gd name="connsiteY187" fmla="*/ 1989467 h 2237474"/>
              <a:gd name="connsiteX188" fmla="*/ 2315525 w 12192000"/>
              <a:gd name="connsiteY188" fmla="*/ 1989708 h 2237474"/>
              <a:gd name="connsiteX189" fmla="*/ 2300792 w 12192000"/>
              <a:gd name="connsiteY189" fmla="*/ 1994290 h 2237474"/>
              <a:gd name="connsiteX190" fmla="*/ 2295469 w 12192000"/>
              <a:gd name="connsiteY190" fmla="*/ 1996659 h 2237474"/>
              <a:gd name="connsiteX191" fmla="*/ 2287219 w 12192000"/>
              <a:gd name="connsiteY191" fmla="*/ 1998750 h 2237474"/>
              <a:gd name="connsiteX192" fmla="*/ 2286948 w 12192000"/>
              <a:gd name="connsiteY192" fmla="*/ 1998596 h 2237474"/>
              <a:gd name="connsiteX193" fmla="*/ 2243069 w 12192000"/>
              <a:gd name="connsiteY193" fmla="*/ 2015111 h 2237474"/>
              <a:gd name="connsiteX194" fmla="*/ 2186609 w 12192000"/>
              <a:gd name="connsiteY194" fmla="*/ 2008263 h 2237474"/>
              <a:gd name="connsiteX195" fmla="*/ 2164831 w 12192000"/>
              <a:gd name="connsiteY195" fmla="*/ 2010143 h 2237474"/>
              <a:gd name="connsiteX196" fmla="*/ 2152836 w 12192000"/>
              <a:gd name="connsiteY196" fmla="*/ 2010048 h 2237474"/>
              <a:gd name="connsiteX197" fmla="*/ 2117102 w 12192000"/>
              <a:gd name="connsiteY197" fmla="*/ 2023004 h 2237474"/>
              <a:gd name="connsiteX198" fmla="*/ 2111935 w 12192000"/>
              <a:gd name="connsiteY198" fmla="*/ 2023163 h 2237474"/>
              <a:gd name="connsiteX199" fmla="*/ 2089991 w 12192000"/>
              <a:gd name="connsiteY199" fmla="*/ 2034193 h 2237474"/>
              <a:gd name="connsiteX200" fmla="*/ 2058061 w 12192000"/>
              <a:gd name="connsiteY200" fmla="*/ 2047942 h 2237474"/>
              <a:gd name="connsiteX201" fmla="*/ 2055737 w 12192000"/>
              <a:gd name="connsiteY201" fmla="*/ 2047704 h 2237474"/>
              <a:gd name="connsiteX202" fmla="*/ 2042244 w 12192000"/>
              <a:gd name="connsiteY202" fmla="*/ 2055560 h 2237474"/>
              <a:gd name="connsiteX203" fmla="*/ 1976224 w 12192000"/>
              <a:gd name="connsiteY203" fmla="*/ 2074257 h 2237474"/>
              <a:gd name="connsiteX204" fmla="*/ 1877728 w 12192000"/>
              <a:gd name="connsiteY204" fmla="*/ 2101004 h 2237474"/>
              <a:gd name="connsiteX205" fmla="*/ 1759056 w 12192000"/>
              <a:gd name="connsiteY205" fmla="*/ 2125608 h 2237474"/>
              <a:gd name="connsiteX206" fmla="*/ 1637948 w 12192000"/>
              <a:gd name="connsiteY206" fmla="*/ 2172597 h 2237474"/>
              <a:gd name="connsiteX207" fmla="*/ 1434549 w 12192000"/>
              <a:gd name="connsiteY207" fmla="*/ 2234522 h 2237474"/>
              <a:gd name="connsiteX208" fmla="*/ 1398481 w 12192000"/>
              <a:gd name="connsiteY208" fmla="*/ 2237074 h 2237474"/>
              <a:gd name="connsiteX209" fmla="*/ 1398407 w 12192000"/>
              <a:gd name="connsiteY209" fmla="*/ 2237095 h 2237474"/>
              <a:gd name="connsiteX210" fmla="*/ 1370962 w 12192000"/>
              <a:gd name="connsiteY210" fmla="*/ 2237474 h 2237474"/>
              <a:gd name="connsiteX211" fmla="*/ 1356367 w 12192000"/>
              <a:gd name="connsiteY211" fmla="*/ 2235089 h 2237474"/>
              <a:gd name="connsiteX212" fmla="*/ 1324828 w 12192000"/>
              <a:gd name="connsiteY212" fmla="*/ 2231968 h 2237474"/>
              <a:gd name="connsiteX213" fmla="*/ 1297744 w 12192000"/>
              <a:gd name="connsiteY213" fmla="*/ 2235849 h 2237474"/>
              <a:gd name="connsiteX214" fmla="*/ 1286236 w 12192000"/>
              <a:gd name="connsiteY214" fmla="*/ 2233135 h 2237474"/>
              <a:gd name="connsiteX215" fmla="*/ 1283504 w 12192000"/>
              <a:gd name="connsiteY215" fmla="*/ 2233797 h 2237474"/>
              <a:gd name="connsiteX216" fmla="*/ 1279765 w 12192000"/>
              <a:gd name="connsiteY216" fmla="*/ 2229639 h 2237474"/>
              <a:gd name="connsiteX217" fmla="*/ 1195347 w 12192000"/>
              <a:gd name="connsiteY217" fmla="*/ 2212354 h 2237474"/>
              <a:gd name="connsiteX218" fmla="*/ 970251 w 12192000"/>
              <a:gd name="connsiteY218" fmla="*/ 2221029 h 2237474"/>
              <a:gd name="connsiteX219" fmla="*/ 812914 w 12192000"/>
              <a:gd name="connsiteY219" fmla="*/ 2202752 h 2237474"/>
              <a:gd name="connsiteX220" fmla="*/ 800195 w 12192000"/>
              <a:gd name="connsiteY220" fmla="*/ 2209407 h 2237474"/>
              <a:gd name="connsiteX221" fmla="*/ 784978 w 12192000"/>
              <a:gd name="connsiteY221" fmla="*/ 2212360 h 2237474"/>
              <a:gd name="connsiteX222" fmla="*/ 681987 w 12192000"/>
              <a:gd name="connsiteY222" fmla="*/ 2216757 h 2237474"/>
              <a:gd name="connsiteX223" fmla="*/ 669923 w 12192000"/>
              <a:gd name="connsiteY223" fmla="*/ 2211682 h 2237474"/>
              <a:gd name="connsiteX224" fmla="*/ 648680 w 12192000"/>
              <a:gd name="connsiteY224" fmla="*/ 2206229 h 2237474"/>
              <a:gd name="connsiteX225" fmla="*/ 597225 w 12192000"/>
              <a:gd name="connsiteY225" fmla="*/ 2180999 h 2237474"/>
              <a:gd name="connsiteX226" fmla="*/ 558449 w 12192000"/>
              <a:gd name="connsiteY226" fmla="*/ 2182346 h 2237474"/>
              <a:gd name="connsiteX227" fmla="*/ 550517 w 12192000"/>
              <a:gd name="connsiteY227" fmla="*/ 2182060 h 2237474"/>
              <a:gd name="connsiteX228" fmla="*/ 550309 w 12192000"/>
              <a:gd name="connsiteY228" fmla="*/ 2181825 h 2237474"/>
              <a:gd name="connsiteX229" fmla="*/ 541836 w 12192000"/>
              <a:gd name="connsiteY229" fmla="*/ 2181063 h 2237474"/>
              <a:gd name="connsiteX230" fmla="*/ 536057 w 12192000"/>
              <a:gd name="connsiteY230" fmla="*/ 2181537 h 2237474"/>
              <a:gd name="connsiteX231" fmla="*/ 520671 w 12192000"/>
              <a:gd name="connsiteY231" fmla="*/ 2180980 h 2237474"/>
              <a:gd name="connsiteX232" fmla="*/ 515024 w 12192000"/>
              <a:gd name="connsiteY232" fmla="*/ 2179258 h 2237474"/>
              <a:gd name="connsiteX233" fmla="*/ 512278 w 12192000"/>
              <a:gd name="connsiteY233" fmla="*/ 2176369 h 2237474"/>
              <a:gd name="connsiteX234" fmla="*/ 480419 w 12192000"/>
              <a:gd name="connsiteY234" fmla="*/ 2167807 h 2237474"/>
              <a:gd name="connsiteX235" fmla="*/ 413835 w 12192000"/>
              <a:gd name="connsiteY235" fmla="*/ 2156783 h 2237474"/>
              <a:gd name="connsiteX236" fmla="*/ 376513 w 12192000"/>
              <a:gd name="connsiteY236" fmla="*/ 2154014 h 2237474"/>
              <a:gd name="connsiteX237" fmla="*/ 273386 w 12192000"/>
              <a:gd name="connsiteY237" fmla="*/ 2142551 h 2237474"/>
              <a:gd name="connsiteX238" fmla="*/ 169207 w 12192000"/>
              <a:gd name="connsiteY238" fmla="*/ 2128100 h 2237474"/>
              <a:gd name="connsiteX239" fmla="*/ 93149 w 12192000"/>
              <a:gd name="connsiteY239" fmla="*/ 2105324 h 2237474"/>
              <a:gd name="connsiteX240" fmla="*/ 88109 w 12192000"/>
              <a:gd name="connsiteY240" fmla="*/ 2106704 h 2237474"/>
              <a:gd name="connsiteX241" fmla="*/ 80022 w 12192000"/>
              <a:gd name="connsiteY241" fmla="*/ 2107254 h 2237474"/>
              <a:gd name="connsiteX242" fmla="*/ 79717 w 12192000"/>
              <a:gd name="connsiteY242" fmla="*/ 2107046 h 2237474"/>
              <a:gd name="connsiteX243" fmla="*/ 72352 w 12192000"/>
              <a:gd name="connsiteY243" fmla="*/ 2107991 h 2237474"/>
              <a:gd name="connsiteX244" fmla="*/ 37645 w 12192000"/>
              <a:gd name="connsiteY244" fmla="*/ 2115401 h 2237474"/>
              <a:gd name="connsiteX245" fmla="*/ 4572 w 12192000"/>
              <a:gd name="connsiteY245" fmla="*/ 2111091 h 2237474"/>
              <a:gd name="connsiteX246" fmla="*/ 0 w 12192000"/>
              <a:gd name="connsiteY246" fmla="*/ 2110468 h 2237474"/>
              <a:gd name="connsiteX247" fmla="*/ 0 w 12192000"/>
              <a:gd name="connsiteY247"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154948 w 12192000"/>
              <a:gd name="connsiteY4" fmla="*/ 762731 h 2237474"/>
              <a:gd name="connsiteX5" fmla="*/ 12047364 w 12192000"/>
              <a:gd name="connsiteY5" fmla="*/ 749662 h 2237474"/>
              <a:gd name="connsiteX6" fmla="*/ 11890686 w 12192000"/>
              <a:gd name="connsiteY6" fmla="*/ 732766 h 2237474"/>
              <a:gd name="connsiteX7" fmla="*/ 11782413 w 12192000"/>
              <a:gd name="connsiteY7" fmla="*/ 769868 h 2237474"/>
              <a:gd name="connsiteX8" fmla="*/ 11649954 w 12192000"/>
              <a:gd name="connsiteY8" fmla="*/ 749628 h 2237474"/>
              <a:gd name="connsiteX9" fmla="*/ 11560424 w 12192000"/>
              <a:gd name="connsiteY9" fmla="*/ 748017 h 2237474"/>
              <a:gd name="connsiteX10" fmla="*/ 11358455 w 12192000"/>
              <a:gd name="connsiteY10" fmla="*/ 747593 h 2237474"/>
              <a:gd name="connsiteX11" fmla="*/ 11165209 w 12192000"/>
              <a:gd name="connsiteY11" fmla="*/ 748852 h 2237474"/>
              <a:gd name="connsiteX12" fmla="*/ 11058755 w 12192000"/>
              <a:gd name="connsiteY12" fmla="*/ 749617 h 2237474"/>
              <a:gd name="connsiteX13" fmla="*/ 10884013 w 12192000"/>
              <a:gd name="connsiteY13" fmla="*/ 760728 h 2237474"/>
              <a:gd name="connsiteX14" fmla="*/ 10834688 w 12192000"/>
              <a:gd name="connsiteY14" fmla="*/ 757726 h 2237474"/>
              <a:gd name="connsiteX15" fmla="*/ 10805004 w 12192000"/>
              <a:gd name="connsiteY15" fmla="*/ 757573 h 2237474"/>
              <a:gd name="connsiteX16" fmla="*/ 10739478 w 12192000"/>
              <a:gd name="connsiteY16" fmla="*/ 776841 h 2237474"/>
              <a:gd name="connsiteX17" fmla="*/ 10458762 w 12192000"/>
              <a:gd name="connsiteY17" fmla="*/ 755400 h 2237474"/>
              <a:gd name="connsiteX18" fmla="*/ 10246919 w 12192000"/>
              <a:gd name="connsiteY18" fmla="*/ 769960 h 2237474"/>
              <a:gd name="connsiteX19" fmla="*/ 10167995 w 12192000"/>
              <a:gd name="connsiteY19" fmla="*/ 760843 h 2237474"/>
              <a:gd name="connsiteX20" fmla="*/ 9997044 w 12192000"/>
              <a:gd name="connsiteY20" fmla="*/ 780129 h 2237474"/>
              <a:gd name="connsiteX21" fmla="*/ 9943887 w 12192000"/>
              <a:gd name="connsiteY21" fmla="*/ 804141 h 2237474"/>
              <a:gd name="connsiteX22" fmla="*/ 9918248 w 12192000"/>
              <a:gd name="connsiteY22" fmla="*/ 816628 h 2237474"/>
              <a:gd name="connsiteX23" fmla="*/ 9836148 w 12192000"/>
              <a:gd name="connsiteY23" fmla="*/ 858312 h 2237474"/>
              <a:gd name="connsiteX24" fmla="*/ 9823800 w 12192000"/>
              <a:gd name="connsiteY24" fmla="*/ 866604 h 2237474"/>
              <a:gd name="connsiteX25" fmla="*/ 9794684 w 12192000"/>
              <a:gd name="connsiteY25" fmla="*/ 864509 h 2237474"/>
              <a:gd name="connsiteX26" fmla="*/ 9778288 w 12192000"/>
              <a:gd name="connsiteY26" fmla="*/ 854362 h 2237474"/>
              <a:gd name="connsiteX27" fmla="*/ 9773886 w 12192000"/>
              <a:gd name="connsiteY27" fmla="*/ 857543 h 2237474"/>
              <a:gd name="connsiteX28" fmla="*/ 9761459 w 12192000"/>
              <a:gd name="connsiteY28" fmla="*/ 862394 h 2237474"/>
              <a:gd name="connsiteX29" fmla="*/ 9705768 w 12192000"/>
              <a:gd name="connsiteY29" fmla="*/ 894610 h 2237474"/>
              <a:gd name="connsiteX30" fmla="*/ 9683005 w 12192000"/>
              <a:gd name="connsiteY30" fmla="*/ 894128 h 2237474"/>
              <a:gd name="connsiteX31" fmla="*/ 9594438 w 12192000"/>
              <a:gd name="connsiteY31" fmla="*/ 919051 h 2237474"/>
              <a:gd name="connsiteX32" fmla="*/ 9577033 w 12192000"/>
              <a:gd name="connsiteY32" fmla="*/ 922857 h 2237474"/>
              <a:gd name="connsiteX33" fmla="*/ 9544189 w 12192000"/>
              <a:gd name="connsiteY33" fmla="*/ 938966 h 2237474"/>
              <a:gd name="connsiteX34" fmla="*/ 9534048 w 12192000"/>
              <a:gd name="connsiteY34" fmla="*/ 940158 h 2237474"/>
              <a:gd name="connsiteX35" fmla="*/ 9500499 w 12192000"/>
              <a:gd name="connsiteY35" fmla="*/ 954680 h 2237474"/>
              <a:gd name="connsiteX36" fmla="*/ 9428195 w 12192000"/>
              <a:gd name="connsiteY36" fmla="*/ 986225 h 2237474"/>
              <a:gd name="connsiteX37" fmla="*/ 9410017 w 12192000"/>
              <a:gd name="connsiteY37" fmla="*/ 993931 h 2237474"/>
              <a:gd name="connsiteX38" fmla="*/ 9392919 w 12192000"/>
              <a:gd name="connsiteY38" fmla="*/ 994656 h 2237474"/>
              <a:gd name="connsiteX39" fmla="*/ 9301293 w 12192000"/>
              <a:gd name="connsiteY39" fmla="*/ 1011593 h 2237474"/>
              <a:gd name="connsiteX40" fmla="*/ 9278619 w 12192000"/>
              <a:gd name="connsiteY40" fmla="*/ 1011878 h 2237474"/>
              <a:gd name="connsiteX41" fmla="*/ 9268019 w 12192000"/>
              <a:gd name="connsiteY41" fmla="*/ 1007442 h 2237474"/>
              <a:gd name="connsiteX42" fmla="*/ 9234662 w 12192000"/>
              <a:gd name="connsiteY42" fmla="*/ 1023056 h 2237474"/>
              <a:gd name="connsiteX43" fmla="*/ 9181033 w 12192000"/>
              <a:gd name="connsiteY43" fmla="*/ 1037921 h 2237474"/>
              <a:gd name="connsiteX44" fmla="*/ 9155969 w 12192000"/>
              <a:gd name="connsiteY44" fmla="*/ 1046804 h 2237474"/>
              <a:gd name="connsiteX45" fmla="*/ 9133985 w 12192000"/>
              <a:gd name="connsiteY45" fmla="*/ 1046450 h 2237474"/>
              <a:gd name="connsiteX46" fmla="*/ 9012987 w 12192000"/>
              <a:gd name="connsiteY46" fmla="*/ 1061986 h 2237474"/>
              <a:gd name="connsiteX47" fmla="*/ 8968445 w 12192000"/>
              <a:gd name="connsiteY47" fmla="*/ 1052169 h 2237474"/>
              <a:gd name="connsiteX48" fmla="*/ 8958984 w 12192000"/>
              <a:gd name="connsiteY48" fmla="*/ 1057212 h 2237474"/>
              <a:gd name="connsiteX49" fmla="*/ 8886001 w 12192000"/>
              <a:gd name="connsiteY49" fmla="*/ 1067468 h 2237474"/>
              <a:gd name="connsiteX50" fmla="*/ 8838610 w 12192000"/>
              <a:gd name="connsiteY50" fmla="*/ 1075091 h 2237474"/>
              <a:gd name="connsiteX51" fmla="*/ 8750383 w 12192000"/>
              <a:gd name="connsiteY51" fmla="*/ 1097387 h 2237474"/>
              <a:gd name="connsiteX52" fmla="*/ 8697365 w 12192000"/>
              <a:gd name="connsiteY52" fmla="*/ 1105869 h 2237474"/>
              <a:gd name="connsiteX53" fmla="*/ 8665605 w 12192000"/>
              <a:gd name="connsiteY53" fmla="*/ 1110791 h 2237474"/>
              <a:gd name="connsiteX54" fmla="*/ 8584946 w 12192000"/>
              <a:gd name="connsiteY54" fmla="*/ 1135226 h 2237474"/>
              <a:gd name="connsiteX55" fmla="*/ 8460755 w 12192000"/>
              <a:gd name="connsiteY55" fmla="*/ 1203427 h 2237474"/>
              <a:gd name="connsiteX56" fmla="*/ 8419755 w 12192000"/>
              <a:gd name="connsiteY56" fmla="*/ 1216260 h 2237474"/>
              <a:gd name="connsiteX57" fmla="*/ 8411626 w 12192000"/>
              <a:gd name="connsiteY57" fmla="*/ 1214397 h 2237474"/>
              <a:gd name="connsiteX58" fmla="*/ 8363469 w 12192000"/>
              <a:gd name="connsiteY58" fmla="*/ 1246658 h 2237474"/>
              <a:gd name="connsiteX59" fmla="*/ 8275497 w 12192000"/>
              <a:gd name="connsiteY59" fmla="*/ 1264396 h 2237474"/>
              <a:gd name="connsiteX60" fmla="*/ 8206287 w 12192000"/>
              <a:gd name="connsiteY60" fmla="*/ 1273060 h 2237474"/>
              <a:gd name="connsiteX61" fmla="*/ 8168705 w 12192000"/>
              <a:gd name="connsiteY61" fmla="*/ 1279956 h 2237474"/>
              <a:gd name="connsiteX62" fmla="*/ 8139997 w 12192000"/>
              <a:gd name="connsiteY62" fmla="*/ 1282713 h 2237474"/>
              <a:gd name="connsiteX63" fmla="*/ 8074238 w 12192000"/>
              <a:gd name="connsiteY63" fmla="*/ 1301895 h 2237474"/>
              <a:gd name="connsiteX64" fmla="*/ 7968292 w 12192000"/>
              <a:gd name="connsiteY64" fmla="*/ 1338779 h 2237474"/>
              <a:gd name="connsiteX65" fmla="*/ 7945122 w 12192000"/>
              <a:gd name="connsiteY65" fmla="*/ 1345477 h 2237474"/>
              <a:gd name="connsiteX66" fmla="*/ 7922771 w 12192000"/>
              <a:gd name="connsiteY66" fmla="*/ 1346645 h 2237474"/>
              <a:gd name="connsiteX67" fmla="*/ 7915461 w 12192000"/>
              <a:gd name="connsiteY67" fmla="*/ 1342919 h 2237474"/>
              <a:gd name="connsiteX68" fmla="*/ 7902328 w 12192000"/>
              <a:gd name="connsiteY68" fmla="*/ 1345865 h 2237474"/>
              <a:gd name="connsiteX69" fmla="*/ 7898322 w 12192000"/>
              <a:gd name="connsiteY69" fmla="*/ 1345689 h 2237474"/>
              <a:gd name="connsiteX70" fmla="*/ 7875879 w 12192000"/>
              <a:gd name="connsiteY70" fmla="*/ 1345646 h 2237474"/>
              <a:gd name="connsiteX71" fmla="*/ 7840612 w 12192000"/>
              <a:gd name="connsiteY71" fmla="*/ 1369373 h 2237474"/>
              <a:gd name="connsiteX72" fmla="*/ 7786819 w 12192000"/>
              <a:gd name="connsiteY72" fmla="*/ 1378970 h 2237474"/>
              <a:gd name="connsiteX73" fmla="*/ 7548172 w 12192000"/>
              <a:gd name="connsiteY73" fmla="*/ 1417460 h 2237474"/>
              <a:gd name="connsiteX74" fmla="*/ 7483437 w 12192000"/>
              <a:gd name="connsiteY74" fmla="*/ 1478152 h 2237474"/>
              <a:gd name="connsiteX75" fmla="*/ 7377870 w 12192000"/>
              <a:gd name="connsiteY75" fmla="*/ 1523319 h 2237474"/>
              <a:gd name="connsiteX76" fmla="*/ 7230737 w 12192000"/>
              <a:gd name="connsiteY76" fmla="*/ 1562633 h 2237474"/>
              <a:gd name="connsiteX77" fmla="*/ 7224458 w 12192000"/>
              <a:gd name="connsiteY77" fmla="*/ 1573008 h 2237474"/>
              <a:gd name="connsiteX78" fmla="*/ 7213486 w 12192000"/>
              <a:gd name="connsiteY78" fmla="*/ 1580987 h 2237474"/>
              <a:gd name="connsiteX79" fmla="*/ 7210972 w 12192000"/>
              <a:gd name="connsiteY79" fmla="*/ 1580856 h 2237474"/>
              <a:gd name="connsiteX80" fmla="*/ 7183121 w 12192000"/>
              <a:gd name="connsiteY80" fmla="*/ 1595162 h 2237474"/>
              <a:gd name="connsiteX81" fmla="*/ 7164601 w 12192000"/>
              <a:gd name="connsiteY81" fmla="*/ 1606490 h 2237474"/>
              <a:gd name="connsiteX82" fmla="*/ 7159286 w 12192000"/>
              <a:gd name="connsiteY82" fmla="*/ 1606850 h 2237474"/>
              <a:gd name="connsiteX83" fmla="*/ 7114651 w 12192000"/>
              <a:gd name="connsiteY83" fmla="*/ 1620959 h 2237474"/>
              <a:gd name="connsiteX84" fmla="*/ 7092727 w 12192000"/>
              <a:gd name="connsiteY84" fmla="*/ 1623628 h 2237474"/>
              <a:gd name="connsiteX85" fmla="*/ 7031309 w 12192000"/>
              <a:gd name="connsiteY85" fmla="*/ 1619451 h 2237474"/>
              <a:gd name="connsiteX86" fmla="*/ 6999084 w 12192000"/>
              <a:gd name="connsiteY86" fmla="*/ 1634317 h 2237474"/>
              <a:gd name="connsiteX87" fmla="*/ 6992107 w 12192000"/>
              <a:gd name="connsiteY87" fmla="*/ 1636860 h 2237474"/>
              <a:gd name="connsiteX88" fmla="*/ 6991765 w 12192000"/>
              <a:gd name="connsiteY88" fmla="*/ 1636725 h 2237474"/>
              <a:gd name="connsiteX89" fmla="*/ 6983996 w 12192000"/>
              <a:gd name="connsiteY89" fmla="*/ 1639040 h 2237474"/>
              <a:gd name="connsiteX90" fmla="*/ 6979383 w 12192000"/>
              <a:gd name="connsiteY90" fmla="*/ 1641496 h 2237474"/>
              <a:gd name="connsiteX91" fmla="*/ 6900177 w 12192000"/>
              <a:gd name="connsiteY91" fmla="*/ 1636016 h 2237474"/>
              <a:gd name="connsiteX92" fmla="*/ 6795372 w 12192000"/>
              <a:gd name="connsiteY92" fmla="*/ 1644845 h 2237474"/>
              <a:gd name="connsiteX93" fmla="*/ 6692251 w 12192000"/>
              <a:gd name="connsiteY93" fmla="*/ 1656357 h 2237474"/>
              <a:gd name="connsiteX94" fmla="*/ 6655235 w 12192000"/>
              <a:gd name="connsiteY94" fmla="*/ 1661869 h 2237474"/>
              <a:gd name="connsiteX95" fmla="*/ 6587857 w 12192000"/>
              <a:gd name="connsiteY95" fmla="*/ 1665769 h 2237474"/>
              <a:gd name="connsiteX96" fmla="*/ 6554894 w 12192000"/>
              <a:gd name="connsiteY96" fmla="*/ 1664428 h 2237474"/>
              <a:gd name="connsiteX97" fmla="*/ 6551579 w 12192000"/>
              <a:gd name="connsiteY97" fmla="*/ 1662213 h 2237474"/>
              <a:gd name="connsiteX98" fmla="*/ 6545693 w 12192000"/>
              <a:gd name="connsiteY98" fmla="*/ 1661776 h 2237474"/>
              <a:gd name="connsiteX99" fmla="*/ 6530561 w 12192000"/>
              <a:gd name="connsiteY99" fmla="*/ 1664619 h 2237474"/>
              <a:gd name="connsiteX100" fmla="*/ 6525028 w 12192000"/>
              <a:gd name="connsiteY100" fmla="*/ 1666354 h 2237474"/>
              <a:gd name="connsiteX101" fmla="*/ 6516595 w 12192000"/>
              <a:gd name="connsiteY101" fmla="*/ 1667475 h 2237474"/>
              <a:gd name="connsiteX102" fmla="*/ 6516340 w 12192000"/>
              <a:gd name="connsiteY102" fmla="*/ 1667291 h 2237474"/>
              <a:gd name="connsiteX103" fmla="*/ 6508541 w 12192000"/>
              <a:gd name="connsiteY103" fmla="*/ 1668757 h 2237474"/>
              <a:gd name="connsiteX104" fmla="*/ 6471012 w 12192000"/>
              <a:gd name="connsiteY104" fmla="*/ 1678604 h 2237474"/>
              <a:gd name="connsiteX105" fmla="*/ 6415265 w 12192000"/>
              <a:gd name="connsiteY105" fmla="*/ 1665317 h 2237474"/>
              <a:gd name="connsiteX106" fmla="*/ 6393343 w 12192000"/>
              <a:gd name="connsiteY106" fmla="*/ 1664672 h 2237474"/>
              <a:gd name="connsiteX107" fmla="*/ 6380457 w 12192000"/>
              <a:gd name="connsiteY107" fmla="*/ 1662376 h 2237474"/>
              <a:gd name="connsiteX108" fmla="*/ 6280959 w 12192000"/>
              <a:gd name="connsiteY108" fmla="*/ 1689329 h 2237474"/>
              <a:gd name="connsiteX109" fmla="*/ 6266765 w 12192000"/>
              <a:gd name="connsiteY109" fmla="*/ 1695560 h 2237474"/>
              <a:gd name="connsiteX110" fmla="*/ 6255823 w 12192000"/>
              <a:gd name="connsiteY110" fmla="*/ 1704850 h 2237474"/>
              <a:gd name="connsiteX111" fmla="*/ 6098321 w 12192000"/>
              <a:gd name="connsiteY111" fmla="*/ 1721646 h 2237474"/>
              <a:gd name="connsiteX112" fmla="*/ 5880652 w 12192000"/>
              <a:gd name="connsiteY112" fmla="*/ 1779643 h 2237474"/>
              <a:gd name="connsiteX113" fmla="*/ 5785959 w 12192000"/>
              <a:gd name="connsiteY113" fmla="*/ 1775307 h 2237474"/>
              <a:gd name="connsiteX114" fmla="*/ 5643534 w 12192000"/>
              <a:gd name="connsiteY114" fmla="*/ 1802919 h 2237474"/>
              <a:gd name="connsiteX115" fmla="*/ 5518799 w 12192000"/>
              <a:gd name="connsiteY115" fmla="*/ 1818312 h 2237474"/>
              <a:gd name="connsiteX116" fmla="*/ 5505014 w 12192000"/>
              <a:gd name="connsiteY116" fmla="*/ 1819259 h 2237474"/>
              <a:gd name="connsiteX117" fmla="*/ 5453307 w 12192000"/>
              <a:gd name="connsiteY117" fmla="*/ 1815450 h 2237474"/>
              <a:gd name="connsiteX118" fmla="*/ 5364192 w 12192000"/>
              <a:gd name="connsiteY118" fmla="*/ 1826074 h 2237474"/>
              <a:gd name="connsiteX119" fmla="*/ 5350380 w 12192000"/>
              <a:gd name="connsiteY119" fmla="*/ 1830891 h 2237474"/>
              <a:gd name="connsiteX120" fmla="*/ 5259633 w 12192000"/>
              <a:gd name="connsiteY120" fmla="*/ 1837160 h 2237474"/>
              <a:gd name="connsiteX121" fmla="*/ 5197513 w 12192000"/>
              <a:gd name="connsiteY121" fmla="*/ 1844718 h 2237474"/>
              <a:gd name="connsiteX122" fmla="*/ 5184170 w 12192000"/>
              <a:gd name="connsiteY122" fmla="*/ 1849402 h 2237474"/>
              <a:gd name="connsiteX123" fmla="*/ 5168852 w 12192000"/>
              <a:gd name="connsiteY123" fmla="*/ 1844846 h 2237474"/>
              <a:gd name="connsiteX124" fmla="*/ 5164370 w 12192000"/>
              <a:gd name="connsiteY124" fmla="*/ 1840597 h 2237474"/>
              <a:gd name="connsiteX125" fmla="*/ 5114927 w 12192000"/>
              <a:gd name="connsiteY125" fmla="*/ 1847827 h 2237474"/>
              <a:gd name="connsiteX126" fmla="*/ 5108970 w 12192000"/>
              <a:gd name="connsiteY126" fmla="*/ 1847935 h 2237474"/>
              <a:gd name="connsiteX127" fmla="*/ 5067961 w 12192000"/>
              <a:gd name="connsiteY127" fmla="*/ 1845917 h 2237474"/>
              <a:gd name="connsiteX128" fmla="*/ 5007075 w 12192000"/>
              <a:gd name="connsiteY128" fmla="*/ 1838626 h 2237474"/>
              <a:gd name="connsiteX129" fmla="*/ 4944087 w 12192000"/>
              <a:gd name="connsiteY129" fmla="*/ 1823332 h 2237474"/>
              <a:gd name="connsiteX130" fmla="*/ 4907662 w 12192000"/>
              <a:gd name="connsiteY130" fmla="*/ 1816900 h 2237474"/>
              <a:gd name="connsiteX131" fmla="*/ 4882386 w 12192000"/>
              <a:gd name="connsiteY131" fmla="*/ 1809844 h 2237474"/>
              <a:gd name="connsiteX132" fmla="*/ 4811440 w 12192000"/>
              <a:gd name="connsiteY132" fmla="*/ 1804655 h 2237474"/>
              <a:gd name="connsiteX133" fmla="*/ 4691075 w 12192000"/>
              <a:gd name="connsiteY133" fmla="*/ 1801389 h 2237474"/>
              <a:gd name="connsiteX134" fmla="*/ 4647449 w 12192000"/>
              <a:gd name="connsiteY134" fmla="*/ 1793181 h 2237474"/>
              <a:gd name="connsiteX135" fmla="*/ 4645504 w 12192000"/>
              <a:gd name="connsiteY135" fmla="*/ 1787606 h 2237474"/>
              <a:gd name="connsiteX136" fmla="*/ 4632229 w 12192000"/>
              <a:gd name="connsiteY136" fmla="*/ 1785815 h 2237474"/>
              <a:gd name="connsiteX137" fmla="*/ 4629273 w 12192000"/>
              <a:gd name="connsiteY137" fmla="*/ 1784355 h 2237474"/>
              <a:gd name="connsiteX138" fmla="*/ 4611738 w 12192000"/>
              <a:gd name="connsiteY138" fmla="*/ 1776964 h 2237474"/>
              <a:gd name="connsiteX139" fmla="*/ 4560070 w 12192000"/>
              <a:gd name="connsiteY139" fmla="*/ 1785640 h 2237474"/>
              <a:gd name="connsiteX140" fmla="*/ 4536503 w 12192000"/>
              <a:gd name="connsiteY140" fmla="*/ 1785334 h 2237474"/>
              <a:gd name="connsiteX141" fmla="*/ 4513724 w 12192000"/>
              <a:gd name="connsiteY141" fmla="*/ 1791996 h 2237474"/>
              <a:gd name="connsiteX142" fmla="*/ 4459810 w 12192000"/>
              <a:gd name="connsiteY142" fmla="*/ 1797886 h 2237474"/>
              <a:gd name="connsiteX143" fmla="*/ 4379064 w 12192000"/>
              <a:gd name="connsiteY143" fmla="*/ 1817177 h 2237474"/>
              <a:gd name="connsiteX144" fmla="*/ 4319209 w 12192000"/>
              <a:gd name="connsiteY144" fmla="*/ 1834833 h 2237474"/>
              <a:gd name="connsiteX145" fmla="*/ 4306907 w 12192000"/>
              <a:gd name="connsiteY145" fmla="*/ 1841641 h 2237474"/>
              <a:gd name="connsiteX146" fmla="*/ 4290981 w 12192000"/>
              <a:gd name="connsiteY146" fmla="*/ 1839677 h 2237474"/>
              <a:gd name="connsiteX147" fmla="*/ 4285792 w 12192000"/>
              <a:gd name="connsiteY147" fmla="*/ 1836231 h 2237474"/>
              <a:gd name="connsiteX148" fmla="*/ 4238372 w 12192000"/>
              <a:gd name="connsiteY148" fmla="*/ 1851480 h 2237474"/>
              <a:gd name="connsiteX149" fmla="*/ 4232517 w 12192000"/>
              <a:gd name="connsiteY149" fmla="*/ 1852567 h 2237474"/>
              <a:gd name="connsiteX150" fmla="*/ 4191732 w 12192000"/>
              <a:gd name="connsiteY150" fmla="*/ 1857328 h 2237474"/>
              <a:gd name="connsiteX151" fmla="*/ 4065532 w 12192000"/>
              <a:gd name="connsiteY151" fmla="*/ 1855477 h 2237474"/>
              <a:gd name="connsiteX152" fmla="*/ 4028460 w 12192000"/>
              <a:gd name="connsiteY152" fmla="*/ 1855137 h 2237474"/>
              <a:gd name="connsiteX153" fmla="*/ 4002267 w 12192000"/>
              <a:gd name="connsiteY153" fmla="*/ 1852352 h 2237474"/>
              <a:gd name="connsiteX154" fmla="*/ 3931396 w 12192000"/>
              <a:gd name="connsiteY154" fmla="*/ 1858915 h 2237474"/>
              <a:gd name="connsiteX155" fmla="*/ 3812162 w 12192000"/>
              <a:gd name="connsiteY155" fmla="*/ 1875501 h 2237474"/>
              <a:gd name="connsiteX156" fmla="*/ 3767672 w 12192000"/>
              <a:gd name="connsiteY156" fmla="*/ 1874600 h 2237474"/>
              <a:gd name="connsiteX157" fmla="*/ 3764741 w 12192000"/>
              <a:gd name="connsiteY157" fmla="*/ 1869433 h 2237474"/>
              <a:gd name="connsiteX158" fmla="*/ 3751332 w 12192000"/>
              <a:gd name="connsiteY158" fmla="*/ 1869854 h 2237474"/>
              <a:gd name="connsiteX159" fmla="*/ 3748155 w 12192000"/>
              <a:gd name="connsiteY159" fmla="*/ 1868903 h 2237474"/>
              <a:gd name="connsiteX160" fmla="*/ 3729530 w 12192000"/>
              <a:gd name="connsiteY160" fmla="*/ 1864513 h 2237474"/>
              <a:gd name="connsiteX161" fmla="*/ 3680177 w 12192000"/>
              <a:gd name="connsiteY161" fmla="*/ 1881552 h 2237474"/>
              <a:gd name="connsiteX162" fmla="*/ 3567259 w 12192000"/>
              <a:gd name="connsiteY162" fmla="*/ 1893482 h 2237474"/>
              <a:gd name="connsiteX163" fmla="*/ 3405770 w 12192000"/>
              <a:gd name="connsiteY163" fmla="*/ 1904591 h 2237474"/>
              <a:gd name="connsiteX164" fmla="*/ 3280097 w 12192000"/>
              <a:gd name="connsiteY164" fmla="*/ 1919610 h 2237474"/>
              <a:gd name="connsiteX165" fmla="*/ 3123424 w 12192000"/>
              <a:gd name="connsiteY165" fmla="*/ 1952930 h 2237474"/>
              <a:gd name="connsiteX166" fmla="*/ 3009910 w 12192000"/>
              <a:gd name="connsiteY166" fmla="*/ 1957866 h 2237474"/>
              <a:gd name="connsiteX167" fmla="*/ 2995934 w 12192000"/>
              <a:gd name="connsiteY167" fmla="*/ 1967085 h 2237474"/>
              <a:gd name="connsiteX168" fmla="*/ 2980071 w 12192000"/>
              <a:gd name="connsiteY168" fmla="*/ 1972988 h 2237474"/>
              <a:gd name="connsiteX169" fmla="*/ 2978094 w 12192000"/>
              <a:gd name="connsiteY169" fmla="*/ 1972369 h 2237474"/>
              <a:gd name="connsiteX170" fmla="*/ 2942858 w 12192000"/>
              <a:gd name="connsiteY170" fmla="*/ 1981367 h 2237474"/>
              <a:gd name="connsiteX171" fmla="*/ 2875436 w 12192000"/>
              <a:gd name="connsiteY171" fmla="*/ 1996977 h 2237474"/>
              <a:gd name="connsiteX172" fmla="*/ 2874892 w 12192000"/>
              <a:gd name="connsiteY172" fmla="*/ 1996085 h 2237474"/>
              <a:gd name="connsiteX173" fmla="*/ 2864145 w 12192000"/>
              <a:gd name="connsiteY173" fmla="*/ 1994061 h 2237474"/>
              <a:gd name="connsiteX174" fmla="*/ 2843662 w 12192000"/>
              <a:gd name="connsiteY174" fmla="*/ 1992498 h 2237474"/>
              <a:gd name="connsiteX175" fmla="*/ 2796128 w 12192000"/>
              <a:gd name="connsiteY175" fmla="*/ 1976403 h 2237474"/>
              <a:gd name="connsiteX176" fmla="*/ 2756784 w 12192000"/>
              <a:gd name="connsiteY176" fmla="*/ 1985116 h 2237474"/>
              <a:gd name="connsiteX177" fmla="*/ 2748833 w 12192000"/>
              <a:gd name="connsiteY177" fmla="*/ 1986323 h 2237474"/>
              <a:gd name="connsiteX178" fmla="*/ 2748661 w 12192000"/>
              <a:gd name="connsiteY178" fmla="*/ 1986122 h 2237474"/>
              <a:gd name="connsiteX179" fmla="*/ 2740251 w 12192000"/>
              <a:gd name="connsiteY179" fmla="*/ 1986946 h 2237474"/>
              <a:gd name="connsiteX180" fmla="*/ 2718916 w 12192000"/>
              <a:gd name="connsiteY180" fmla="*/ 1990867 h 2237474"/>
              <a:gd name="connsiteX181" fmla="*/ 2713522 w 12192000"/>
              <a:gd name="connsiteY181" fmla="*/ 1990173 h 2237474"/>
              <a:gd name="connsiteX182" fmla="*/ 2680597 w 12192000"/>
              <a:gd name="connsiteY182" fmla="*/ 1984996 h 2237474"/>
              <a:gd name="connsiteX183" fmla="*/ 2578178 w 12192000"/>
              <a:gd name="connsiteY183" fmla="*/ 1990531 h 2237474"/>
              <a:gd name="connsiteX184" fmla="*/ 2476147 w 12192000"/>
              <a:gd name="connsiteY184" fmla="*/ 1998305 h 2237474"/>
              <a:gd name="connsiteX185" fmla="*/ 2373568 w 12192000"/>
              <a:gd name="connsiteY185" fmla="*/ 2003219 h 2237474"/>
              <a:gd name="connsiteX186" fmla="*/ 2321399 w 12192000"/>
              <a:gd name="connsiteY186" fmla="*/ 1989467 h 2237474"/>
              <a:gd name="connsiteX187" fmla="*/ 2315525 w 12192000"/>
              <a:gd name="connsiteY187" fmla="*/ 1989708 h 2237474"/>
              <a:gd name="connsiteX188" fmla="*/ 2300792 w 12192000"/>
              <a:gd name="connsiteY188" fmla="*/ 1994290 h 2237474"/>
              <a:gd name="connsiteX189" fmla="*/ 2295469 w 12192000"/>
              <a:gd name="connsiteY189" fmla="*/ 1996659 h 2237474"/>
              <a:gd name="connsiteX190" fmla="*/ 2287219 w 12192000"/>
              <a:gd name="connsiteY190" fmla="*/ 1998750 h 2237474"/>
              <a:gd name="connsiteX191" fmla="*/ 2286948 w 12192000"/>
              <a:gd name="connsiteY191" fmla="*/ 1998596 h 2237474"/>
              <a:gd name="connsiteX192" fmla="*/ 2243069 w 12192000"/>
              <a:gd name="connsiteY192" fmla="*/ 2015111 h 2237474"/>
              <a:gd name="connsiteX193" fmla="*/ 2186609 w 12192000"/>
              <a:gd name="connsiteY193" fmla="*/ 2008263 h 2237474"/>
              <a:gd name="connsiteX194" fmla="*/ 2164831 w 12192000"/>
              <a:gd name="connsiteY194" fmla="*/ 2010143 h 2237474"/>
              <a:gd name="connsiteX195" fmla="*/ 2152836 w 12192000"/>
              <a:gd name="connsiteY195" fmla="*/ 2010048 h 2237474"/>
              <a:gd name="connsiteX196" fmla="*/ 2117102 w 12192000"/>
              <a:gd name="connsiteY196" fmla="*/ 2023004 h 2237474"/>
              <a:gd name="connsiteX197" fmla="*/ 2111935 w 12192000"/>
              <a:gd name="connsiteY197" fmla="*/ 2023163 h 2237474"/>
              <a:gd name="connsiteX198" fmla="*/ 2089991 w 12192000"/>
              <a:gd name="connsiteY198" fmla="*/ 2034193 h 2237474"/>
              <a:gd name="connsiteX199" fmla="*/ 2058061 w 12192000"/>
              <a:gd name="connsiteY199" fmla="*/ 2047942 h 2237474"/>
              <a:gd name="connsiteX200" fmla="*/ 2055737 w 12192000"/>
              <a:gd name="connsiteY200" fmla="*/ 2047704 h 2237474"/>
              <a:gd name="connsiteX201" fmla="*/ 2042244 w 12192000"/>
              <a:gd name="connsiteY201" fmla="*/ 2055560 h 2237474"/>
              <a:gd name="connsiteX202" fmla="*/ 1976224 w 12192000"/>
              <a:gd name="connsiteY202" fmla="*/ 2074257 h 2237474"/>
              <a:gd name="connsiteX203" fmla="*/ 1877728 w 12192000"/>
              <a:gd name="connsiteY203" fmla="*/ 2101004 h 2237474"/>
              <a:gd name="connsiteX204" fmla="*/ 1759056 w 12192000"/>
              <a:gd name="connsiteY204" fmla="*/ 2125608 h 2237474"/>
              <a:gd name="connsiteX205" fmla="*/ 1637948 w 12192000"/>
              <a:gd name="connsiteY205" fmla="*/ 2172597 h 2237474"/>
              <a:gd name="connsiteX206" fmla="*/ 1434549 w 12192000"/>
              <a:gd name="connsiteY206" fmla="*/ 2234522 h 2237474"/>
              <a:gd name="connsiteX207" fmla="*/ 1398481 w 12192000"/>
              <a:gd name="connsiteY207" fmla="*/ 2237074 h 2237474"/>
              <a:gd name="connsiteX208" fmla="*/ 1398407 w 12192000"/>
              <a:gd name="connsiteY208" fmla="*/ 2237095 h 2237474"/>
              <a:gd name="connsiteX209" fmla="*/ 1370962 w 12192000"/>
              <a:gd name="connsiteY209" fmla="*/ 2237474 h 2237474"/>
              <a:gd name="connsiteX210" fmla="*/ 1356367 w 12192000"/>
              <a:gd name="connsiteY210" fmla="*/ 2235089 h 2237474"/>
              <a:gd name="connsiteX211" fmla="*/ 1324828 w 12192000"/>
              <a:gd name="connsiteY211" fmla="*/ 2231968 h 2237474"/>
              <a:gd name="connsiteX212" fmla="*/ 1297744 w 12192000"/>
              <a:gd name="connsiteY212" fmla="*/ 2235849 h 2237474"/>
              <a:gd name="connsiteX213" fmla="*/ 1286236 w 12192000"/>
              <a:gd name="connsiteY213" fmla="*/ 2233135 h 2237474"/>
              <a:gd name="connsiteX214" fmla="*/ 1283504 w 12192000"/>
              <a:gd name="connsiteY214" fmla="*/ 2233797 h 2237474"/>
              <a:gd name="connsiteX215" fmla="*/ 1279765 w 12192000"/>
              <a:gd name="connsiteY215" fmla="*/ 2229639 h 2237474"/>
              <a:gd name="connsiteX216" fmla="*/ 1195347 w 12192000"/>
              <a:gd name="connsiteY216" fmla="*/ 2212354 h 2237474"/>
              <a:gd name="connsiteX217" fmla="*/ 970251 w 12192000"/>
              <a:gd name="connsiteY217" fmla="*/ 2221029 h 2237474"/>
              <a:gd name="connsiteX218" fmla="*/ 812914 w 12192000"/>
              <a:gd name="connsiteY218" fmla="*/ 2202752 h 2237474"/>
              <a:gd name="connsiteX219" fmla="*/ 800195 w 12192000"/>
              <a:gd name="connsiteY219" fmla="*/ 2209407 h 2237474"/>
              <a:gd name="connsiteX220" fmla="*/ 784978 w 12192000"/>
              <a:gd name="connsiteY220" fmla="*/ 2212360 h 2237474"/>
              <a:gd name="connsiteX221" fmla="*/ 681987 w 12192000"/>
              <a:gd name="connsiteY221" fmla="*/ 2216757 h 2237474"/>
              <a:gd name="connsiteX222" fmla="*/ 669923 w 12192000"/>
              <a:gd name="connsiteY222" fmla="*/ 2211682 h 2237474"/>
              <a:gd name="connsiteX223" fmla="*/ 648680 w 12192000"/>
              <a:gd name="connsiteY223" fmla="*/ 2206229 h 2237474"/>
              <a:gd name="connsiteX224" fmla="*/ 597225 w 12192000"/>
              <a:gd name="connsiteY224" fmla="*/ 2180999 h 2237474"/>
              <a:gd name="connsiteX225" fmla="*/ 558449 w 12192000"/>
              <a:gd name="connsiteY225" fmla="*/ 2182346 h 2237474"/>
              <a:gd name="connsiteX226" fmla="*/ 550517 w 12192000"/>
              <a:gd name="connsiteY226" fmla="*/ 2182060 h 2237474"/>
              <a:gd name="connsiteX227" fmla="*/ 550309 w 12192000"/>
              <a:gd name="connsiteY227" fmla="*/ 2181825 h 2237474"/>
              <a:gd name="connsiteX228" fmla="*/ 541836 w 12192000"/>
              <a:gd name="connsiteY228" fmla="*/ 2181063 h 2237474"/>
              <a:gd name="connsiteX229" fmla="*/ 536057 w 12192000"/>
              <a:gd name="connsiteY229" fmla="*/ 2181537 h 2237474"/>
              <a:gd name="connsiteX230" fmla="*/ 520671 w 12192000"/>
              <a:gd name="connsiteY230" fmla="*/ 2180980 h 2237474"/>
              <a:gd name="connsiteX231" fmla="*/ 515024 w 12192000"/>
              <a:gd name="connsiteY231" fmla="*/ 2179258 h 2237474"/>
              <a:gd name="connsiteX232" fmla="*/ 512278 w 12192000"/>
              <a:gd name="connsiteY232" fmla="*/ 2176369 h 2237474"/>
              <a:gd name="connsiteX233" fmla="*/ 480419 w 12192000"/>
              <a:gd name="connsiteY233" fmla="*/ 2167807 h 2237474"/>
              <a:gd name="connsiteX234" fmla="*/ 413835 w 12192000"/>
              <a:gd name="connsiteY234" fmla="*/ 2156783 h 2237474"/>
              <a:gd name="connsiteX235" fmla="*/ 376513 w 12192000"/>
              <a:gd name="connsiteY235" fmla="*/ 2154014 h 2237474"/>
              <a:gd name="connsiteX236" fmla="*/ 273386 w 12192000"/>
              <a:gd name="connsiteY236" fmla="*/ 2142551 h 2237474"/>
              <a:gd name="connsiteX237" fmla="*/ 169207 w 12192000"/>
              <a:gd name="connsiteY237" fmla="*/ 2128100 h 2237474"/>
              <a:gd name="connsiteX238" fmla="*/ 93149 w 12192000"/>
              <a:gd name="connsiteY238" fmla="*/ 2105324 h 2237474"/>
              <a:gd name="connsiteX239" fmla="*/ 88109 w 12192000"/>
              <a:gd name="connsiteY239" fmla="*/ 2106704 h 2237474"/>
              <a:gd name="connsiteX240" fmla="*/ 80022 w 12192000"/>
              <a:gd name="connsiteY240" fmla="*/ 2107254 h 2237474"/>
              <a:gd name="connsiteX241" fmla="*/ 79717 w 12192000"/>
              <a:gd name="connsiteY241" fmla="*/ 2107046 h 2237474"/>
              <a:gd name="connsiteX242" fmla="*/ 72352 w 12192000"/>
              <a:gd name="connsiteY242" fmla="*/ 2107991 h 2237474"/>
              <a:gd name="connsiteX243" fmla="*/ 37645 w 12192000"/>
              <a:gd name="connsiteY243" fmla="*/ 2115401 h 2237474"/>
              <a:gd name="connsiteX244" fmla="*/ 4572 w 12192000"/>
              <a:gd name="connsiteY244" fmla="*/ 2111091 h 2237474"/>
              <a:gd name="connsiteX245" fmla="*/ 0 w 12192000"/>
              <a:gd name="connsiteY245" fmla="*/ 2110468 h 2237474"/>
              <a:gd name="connsiteX246" fmla="*/ 0 w 12192000"/>
              <a:gd name="connsiteY246"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154948 w 12192000"/>
              <a:gd name="connsiteY4" fmla="*/ 762731 h 2237474"/>
              <a:gd name="connsiteX5" fmla="*/ 12047364 w 12192000"/>
              <a:gd name="connsiteY5" fmla="*/ 749662 h 2237474"/>
              <a:gd name="connsiteX6" fmla="*/ 11890686 w 12192000"/>
              <a:gd name="connsiteY6" fmla="*/ 732766 h 2237474"/>
              <a:gd name="connsiteX7" fmla="*/ 11782413 w 12192000"/>
              <a:gd name="connsiteY7" fmla="*/ 769868 h 2237474"/>
              <a:gd name="connsiteX8" fmla="*/ 11649954 w 12192000"/>
              <a:gd name="connsiteY8" fmla="*/ 749628 h 2237474"/>
              <a:gd name="connsiteX9" fmla="*/ 11560424 w 12192000"/>
              <a:gd name="connsiteY9" fmla="*/ 748017 h 2237474"/>
              <a:gd name="connsiteX10" fmla="*/ 11358455 w 12192000"/>
              <a:gd name="connsiteY10" fmla="*/ 747593 h 2237474"/>
              <a:gd name="connsiteX11" fmla="*/ 11165209 w 12192000"/>
              <a:gd name="connsiteY11" fmla="*/ 748852 h 2237474"/>
              <a:gd name="connsiteX12" fmla="*/ 11058755 w 12192000"/>
              <a:gd name="connsiteY12" fmla="*/ 749617 h 2237474"/>
              <a:gd name="connsiteX13" fmla="*/ 10884013 w 12192000"/>
              <a:gd name="connsiteY13" fmla="*/ 760728 h 2237474"/>
              <a:gd name="connsiteX14" fmla="*/ 10834688 w 12192000"/>
              <a:gd name="connsiteY14" fmla="*/ 757726 h 2237474"/>
              <a:gd name="connsiteX15" fmla="*/ 10805004 w 12192000"/>
              <a:gd name="connsiteY15" fmla="*/ 757573 h 2237474"/>
              <a:gd name="connsiteX16" fmla="*/ 10739478 w 12192000"/>
              <a:gd name="connsiteY16" fmla="*/ 776841 h 2237474"/>
              <a:gd name="connsiteX17" fmla="*/ 10458762 w 12192000"/>
              <a:gd name="connsiteY17" fmla="*/ 755400 h 2237474"/>
              <a:gd name="connsiteX18" fmla="*/ 10246919 w 12192000"/>
              <a:gd name="connsiteY18" fmla="*/ 769960 h 2237474"/>
              <a:gd name="connsiteX19" fmla="*/ 10167995 w 12192000"/>
              <a:gd name="connsiteY19" fmla="*/ 760843 h 2237474"/>
              <a:gd name="connsiteX20" fmla="*/ 9997044 w 12192000"/>
              <a:gd name="connsiteY20" fmla="*/ 780129 h 2237474"/>
              <a:gd name="connsiteX21" fmla="*/ 9943887 w 12192000"/>
              <a:gd name="connsiteY21" fmla="*/ 804141 h 2237474"/>
              <a:gd name="connsiteX22" fmla="*/ 9918248 w 12192000"/>
              <a:gd name="connsiteY22" fmla="*/ 816628 h 2237474"/>
              <a:gd name="connsiteX23" fmla="*/ 9836148 w 12192000"/>
              <a:gd name="connsiteY23" fmla="*/ 858312 h 2237474"/>
              <a:gd name="connsiteX24" fmla="*/ 9823800 w 12192000"/>
              <a:gd name="connsiteY24" fmla="*/ 866604 h 2237474"/>
              <a:gd name="connsiteX25" fmla="*/ 9794684 w 12192000"/>
              <a:gd name="connsiteY25" fmla="*/ 864509 h 2237474"/>
              <a:gd name="connsiteX26" fmla="*/ 9778288 w 12192000"/>
              <a:gd name="connsiteY26" fmla="*/ 854362 h 2237474"/>
              <a:gd name="connsiteX27" fmla="*/ 9773886 w 12192000"/>
              <a:gd name="connsiteY27" fmla="*/ 857543 h 2237474"/>
              <a:gd name="connsiteX28" fmla="*/ 9761459 w 12192000"/>
              <a:gd name="connsiteY28" fmla="*/ 862394 h 2237474"/>
              <a:gd name="connsiteX29" fmla="*/ 9705768 w 12192000"/>
              <a:gd name="connsiteY29" fmla="*/ 894610 h 2237474"/>
              <a:gd name="connsiteX30" fmla="*/ 9683005 w 12192000"/>
              <a:gd name="connsiteY30" fmla="*/ 894128 h 2237474"/>
              <a:gd name="connsiteX31" fmla="*/ 9594438 w 12192000"/>
              <a:gd name="connsiteY31" fmla="*/ 919051 h 2237474"/>
              <a:gd name="connsiteX32" fmla="*/ 9577033 w 12192000"/>
              <a:gd name="connsiteY32" fmla="*/ 922857 h 2237474"/>
              <a:gd name="connsiteX33" fmla="*/ 9544189 w 12192000"/>
              <a:gd name="connsiteY33" fmla="*/ 938966 h 2237474"/>
              <a:gd name="connsiteX34" fmla="*/ 9534048 w 12192000"/>
              <a:gd name="connsiteY34" fmla="*/ 940158 h 2237474"/>
              <a:gd name="connsiteX35" fmla="*/ 9500499 w 12192000"/>
              <a:gd name="connsiteY35" fmla="*/ 954680 h 2237474"/>
              <a:gd name="connsiteX36" fmla="*/ 9428195 w 12192000"/>
              <a:gd name="connsiteY36" fmla="*/ 986225 h 2237474"/>
              <a:gd name="connsiteX37" fmla="*/ 9410017 w 12192000"/>
              <a:gd name="connsiteY37" fmla="*/ 993931 h 2237474"/>
              <a:gd name="connsiteX38" fmla="*/ 9392919 w 12192000"/>
              <a:gd name="connsiteY38" fmla="*/ 994656 h 2237474"/>
              <a:gd name="connsiteX39" fmla="*/ 9301293 w 12192000"/>
              <a:gd name="connsiteY39" fmla="*/ 1011593 h 2237474"/>
              <a:gd name="connsiteX40" fmla="*/ 9278619 w 12192000"/>
              <a:gd name="connsiteY40" fmla="*/ 1011878 h 2237474"/>
              <a:gd name="connsiteX41" fmla="*/ 9268019 w 12192000"/>
              <a:gd name="connsiteY41" fmla="*/ 1007442 h 2237474"/>
              <a:gd name="connsiteX42" fmla="*/ 9234662 w 12192000"/>
              <a:gd name="connsiteY42" fmla="*/ 1023056 h 2237474"/>
              <a:gd name="connsiteX43" fmla="*/ 9181033 w 12192000"/>
              <a:gd name="connsiteY43" fmla="*/ 1037921 h 2237474"/>
              <a:gd name="connsiteX44" fmla="*/ 9155969 w 12192000"/>
              <a:gd name="connsiteY44" fmla="*/ 1046804 h 2237474"/>
              <a:gd name="connsiteX45" fmla="*/ 9133985 w 12192000"/>
              <a:gd name="connsiteY45" fmla="*/ 1046450 h 2237474"/>
              <a:gd name="connsiteX46" fmla="*/ 9012987 w 12192000"/>
              <a:gd name="connsiteY46" fmla="*/ 1061986 h 2237474"/>
              <a:gd name="connsiteX47" fmla="*/ 8968445 w 12192000"/>
              <a:gd name="connsiteY47" fmla="*/ 1052169 h 2237474"/>
              <a:gd name="connsiteX48" fmla="*/ 8958984 w 12192000"/>
              <a:gd name="connsiteY48" fmla="*/ 1057212 h 2237474"/>
              <a:gd name="connsiteX49" fmla="*/ 8886001 w 12192000"/>
              <a:gd name="connsiteY49" fmla="*/ 1067468 h 2237474"/>
              <a:gd name="connsiteX50" fmla="*/ 8838610 w 12192000"/>
              <a:gd name="connsiteY50" fmla="*/ 1075091 h 2237474"/>
              <a:gd name="connsiteX51" fmla="*/ 8750383 w 12192000"/>
              <a:gd name="connsiteY51" fmla="*/ 1097387 h 2237474"/>
              <a:gd name="connsiteX52" fmla="*/ 8697365 w 12192000"/>
              <a:gd name="connsiteY52" fmla="*/ 1105869 h 2237474"/>
              <a:gd name="connsiteX53" fmla="*/ 8665605 w 12192000"/>
              <a:gd name="connsiteY53" fmla="*/ 1110791 h 2237474"/>
              <a:gd name="connsiteX54" fmla="*/ 8584946 w 12192000"/>
              <a:gd name="connsiteY54" fmla="*/ 1135226 h 2237474"/>
              <a:gd name="connsiteX55" fmla="*/ 8460755 w 12192000"/>
              <a:gd name="connsiteY55" fmla="*/ 1203427 h 2237474"/>
              <a:gd name="connsiteX56" fmla="*/ 8419755 w 12192000"/>
              <a:gd name="connsiteY56" fmla="*/ 1216260 h 2237474"/>
              <a:gd name="connsiteX57" fmla="*/ 8411626 w 12192000"/>
              <a:gd name="connsiteY57" fmla="*/ 1214397 h 2237474"/>
              <a:gd name="connsiteX58" fmla="*/ 8363469 w 12192000"/>
              <a:gd name="connsiteY58" fmla="*/ 1246658 h 2237474"/>
              <a:gd name="connsiteX59" fmla="*/ 8275497 w 12192000"/>
              <a:gd name="connsiteY59" fmla="*/ 1264396 h 2237474"/>
              <a:gd name="connsiteX60" fmla="*/ 8206287 w 12192000"/>
              <a:gd name="connsiteY60" fmla="*/ 1273060 h 2237474"/>
              <a:gd name="connsiteX61" fmla="*/ 8168705 w 12192000"/>
              <a:gd name="connsiteY61" fmla="*/ 1279956 h 2237474"/>
              <a:gd name="connsiteX62" fmla="*/ 8139997 w 12192000"/>
              <a:gd name="connsiteY62" fmla="*/ 1282713 h 2237474"/>
              <a:gd name="connsiteX63" fmla="*/ 8074238 w 12192000"/>
              <a:gd name="connsiteY63" fmla="*/ 1301895 h 2237474"/>
              <a:gd name="connsiteX64" fmla="*/ 7968292 w 12192000"/>
              <a:gd name="connsiteY64" fmla="*/ 1338779 h 2237474"/>
              <a:gd name="connsiteX65" fmla="*/ 7945122 w 12192000"/>
              <a:gd name="connsiteY65" fmla="*/ 1345477 h 2237474"/>
              <a:gd name="connsiteX66" fmla="*/ 7922771 w 12192000"/>
              <a:gd name="connsiteY66" fmla="*/ 1346645 h 2237474"/>
              <a:gd name="connsiteX67" fmla="*/ 7915461 w 12192000"/>
              <a:gd name="connsiteY67" fmla="*/ 1342919 h 2237474"/>
              <a:gd name="connsiteX68" fmla="*/ 7902328 w 12192000"/>
              <a:gd name="connsiteY68" fmla="*/ 1345865 h 2237474"/>
              <a:gd name="connsiteX69" fmla="*/ 7898322 w 12192000"/>
              <a:gd name="connsiteY69" fmla="*/ 1345689 h 2237474"/>
              <a:gd name="connsiteX70" fmla="*/ 7875879 w 12192000"/>
              <a:gd name="connsiteY70" fmla="*/ 1345646 h 2237474"/>
              <a:gd name="connsiteX71" fmla="*/ 7840612 w 12192000"/>
              <a:gd name="connsiteY71" fmla="*/ 1369373 h 2237474"/>
              <a:gd name="connsiteX72" fmla="*/ 7786819 w 12192000"/>
              <a:gd name="connsiteY72" fmla="*/ 1378970 h 2237474"/>
              <a:gd name="connsiteX73" fmla="*/ 7548172 w 12192000"/>
              <a:gd name="connsiteY73" fmla="*/ 1417460 h 2237474"/>
              <a:gd name="connsiteX74" fmla="*/ 7483437 w 12192000"/>
              <a:gd name="connsiteY74" fmla="*/ 1478152 h 2237474"/>
              <a:gd name="connsiteX75" fmla="*/ 7377870 w 12192000"/>
              <a:gd name="connsiteY75" fmla="*/ 1523319 h 2237474"/>
              <a:gd name="connsiteX76" fmla="*/ 7230737 w 12192000"/>
              <a:gd name="connsiteY76" fmla="*/ 1562633 h 2237474"/>
              <a:gd name="connsiteX77" fmla="*/ 7224458 w 12192000"/>
              <a:gd name="connsiteY77" fmla="*/ 1573008 h 2237474"/>
              <a:gd name="connsiteX78" fmla="*/ 7213486 w 12192000"/>
              <a:gd name="connsiteY78" fmla="*/ 1580987 h 2237474"/>
              <a:gd name="connsiteX79" fmla="*/ 7210972 w 12192000"/>
              <a:gd name="connsiteY79" fmla="*/ 1580856 h 2237474"/>
              <a:gd name="connsiteX80" fmla="*/ 7183121 w 12192000"/>
              <a:gd name="connsiteY80" fmla="*/ 1595162 h 2237474"/>
              <a:gd name="connsiteX81" fmla="*/ 7164601 w 12192000"/>
              <a:gd name="connsiteY81" fmla="*/ 1606490 h 2237474"/>
              <a:gd name="connsiteX82" fmla="*/ 7159286 w 12192000"/>
              <a:gd name="connsiteY82" fmla="*/ 1606850 h 2237474"/>
              <a:gd name="connsiteX83" fmla="*/ 7114651 w 12192000"/>
              <a:gd name="connsiteY83" fmla="*/ 1620959 h 2237474"/>
              <a:gd name="connsiteX84" fmla="*/ 7092727 w 12192000"/>
              <a:gd name="connsiteY84" fmla="*/ 1623628 h 2237474"/>
              <a:gd name="connsiteX85" fmla="*/ 7031309 w 12192000"/>
              <a:gd name="connsiteY85" fmla="*/ 1619451 h 2237474"/>
              <a:gd name="connsiteX86" fmla="*/ 6999084 w 12192000"/>
              <a:gd name="connsiteY86" fmla="*/ 1634317 h 2237474"/>
              <a:gd name="connsiteX87" fmla="*/ 6992107 w 12192000"/>
              <a:gd name="connsiteY87" fmla="*/ 1636860 h 2237474"/>
              <a:gd name="connsiteX88" fmla="*/ 6991765 w 12192000"/>
              <a:gd name="connsiteY88" fmla="*/ 1636725 h 2237474"/>
              <a:gd name="connsiteX89" fmla="*/ 6983996 w 12192000"/>
              <a:gd name="connsiteY89" fmla="*/ 1639040 h 2237474"/>
              <a:gd name="connsiteX90" fmla="*/ 6979383 w 12192000"/>
              <a:gd name="connsiteY90" fmla="*/ 1641496 h 2237474"/>
              <a:gd name="connsiteX91" fmla="*/ 6900177 w 12192000"/>
              <a:gd name="connsiteY91" fmla="*/ 1636016 h 2237474"/>
              <a:gd name="connsiteX92" fmla="*/ 6795372 w 12192000"/>
              <a:gd name="connsiteY92" fmla="*/ 1644845 h 2237474"/>
              <a:gd name="connsiteX93" fmla="*/ 6692251 w 12192000"/>
              <a:gd name="connsiteY93" fmla="*/ 1656357 h 2237474"/>
              <a:gd name="connsiteX94" fmla="*/ 6655235 w 12192000"/>
              <a:gd name="connsiteY94" fmla="*/ 1661869 h 2237474"/>
              <a:gd name="connsiteX95" fmla="*/ 6587857 w 12192000"/>
              <a:gd name="connsiteY95" fmla="*/ 1665769 h 2237474"/>
              <a:gd name="connsiteX96" fmla="*/ 6554894 w 12192000"/>
              <a:gd name="connsiteY96" fmla="*/ 1664428 h 2237474"/>
              <a:gd name="connsiteX97" fmla="*/ 6551579 w 12192000"/>
              <a:gd name="connsiteY97" fmla="*/ 1662213 h 2237474"/>
              <a:gd name="connsiteX98" fmla="*/ 6545693 w 12192000"/>
              <a:gd name="connsiteY98" fmla="*/ 1661776 h 2237474"/>
              <a:gd name="connsiteX99" fmla="*/ 6530561 w 12192000"/>
              <a:gd name="connsiteY99" fmla="*/ 1664619 h 2237474"/>
              <a:gd name="connsiteX100" fmla="*/ 6525028 w 12192000"/>
              <a:gd name="connsiteY100" fmla="*/ 1666354 h 2237474"/>
              <a:gd name="connsiteX101" fmla="*/ 6516595 w 12192000"/>
              <a:gd name="connsiteY101" fmla="*/ 1667475 h 2237474"/>
              <a:gd name="connsiteX102" fmla="*/ 6516340 w 12192000"/>
              <a:gd name="connsiteY102" fmla="*/ 1667291 h 2237474"/>
              <a:gd name="connsiteX103" fmla="*/ 6508541 w 12192000"/>
              <a:gd name="connsiteY103" fmla="*/ 1668757 h 2237474"/>
              <a:gd name="connsiteX104" fmla="*/ 6471012 w 12192000"/>
              <a:gd name="connsiteY104" fmla="*/ 1678604 h 2237474"/>
              <a:gd name="connsiteX105" fmla="*/ 6415265 w 12192000"/>
              <a:gd name="connsiteY105" fmla="*/ 1665317 h 2237474"/>
              <a:gd name="connsiteX106" fmla="*/ 6393343 w 12192000"/>
              <a:gd name="connsiteY106" fmla="*/ 1664672 h 2237474"/>
              <a:gd name="connsiteX107" fmla="*/ 6380457 w 12192000"/>
              <a:gd name="connsiteY107" fmla="*/ 1662376 h 2237474"/>
              <a:gd name="connsiteX108" fmla="*/ 6280959 w 12192000"/>
              <a:gd name="connsiteY108" fmla="*/ 1689329 h 2237474"/>
              <a:gd name="connsiteX109" fmla="*/ 6266765 w 12192000"/>
              <a:gd name="connsiteY109" fmla="*/ 1695560 h 2237474"/>
              <a:gd name="connsiteX110" fmla="*/ 6098321 w 12192000"/>
              <a:gd name="connsiteY110" fmla="*/ 1721646 h 2237474"/>
              <a:gd name="connsiteX111" fmla="*/ 5880652 w 12192000"/>
              <a:gd name="connsiteY111" fmla="*/ 1779643 h 2237474"/>
              <a:gd name="connsiteX112" fmla="*/ 5785959 w 12192000"/>
              <a:gd name="connsiteY112" fmla="*/ 1775307 h 2237474"/>
              <a:gd name="connsiteX113" fmla="*/ 5643534 w 12192000"/>
              <a:gd name="connsiteY113" fmla="*/ 1802919 h 2237474"/>
              <a:gd name="connsiteX114" fmla="*/ 5518799 w 12192000"/>
              <a:gd name="connsiteY114" fmla="*/ 1818312 h 2237474"/>
              <a:gd name="connsiteX115" fmla="*/ 5505014 w 12192000"/>
              <a:gd name="connsiteY115" fmla="*/ 1819259 h 2237474"/>
              <a:gd name="connsiteX116" fmla="*/ 5453307 w 12192000"/>
              <a:gd name="connsiteY116" fmla="*/ 1815450 h 2237474"/>
              <a:gd name="connsiteX117" fmla="*/ 5364192 w 12192000"/>
              <a:gd name="connsiteY117" fmla="*/ 1826074 h 2237474"/>
              <a:gd name="connsiteX118" fmla="*/ 5350380 w 12192000"/>
              <a:gd name="connsiteY118" fmla="*/ 1830891 h 2237474"/>
              <a:gd name="connsiteX119" fmla="*/ 5259633 w 12192000"/>
              <a:gd name="connsiteY119" fmla="*/ 1837160 h 2237474"/>
              <a:gd name="connsiteX120" fmla="*/ 5197513 w 12192000"/>
              <a:gd name="connsiteY120" fmla="*/ 1844718 h 2237474"/>
              <a:gd name="connsiteX121" fmla="*/ 5184170 w 12192000"/>
              <a:gd name="connsiteY121" fmla="*/ 1849402 h 2237474"/>
              <a:gd name="connsiteX122" fmla="*/ 5168852 w 12192000"/>
              <a:gd name="connsiteY122" fmla="*/ 1844846 h 2237474"/>
              <a:gd name="connsiteX123" fmla="*/ 5164370 w 12192000"/>
              <a:gd name="connsiteY123" fmla="*/ 1840597 h 2237474"/>
              <a:gd name="connsiteX124" fmla="*/ 5114927 w 12192000"/>
              <a:gd name="connsiteY124" fmla="*/ 1847827 h 2237474"/>
              <a:gd name="connsiteX125" fmla="*/ 5108970 w 12192000"/>
              <a:gd name="connsiteY125" fmla="*/ 1847935 h 2237474"/>
              <a:gd name="connsiteX126" fmla="*/ 5067961 w 12192000"/>
              <a:gd name="connsiteY126" fmla="*/ 1845917 h 2237474"/>
              <a:gd name="connsiteX127" fmla="*/ 5007075 w 12192000"/>
              <a:gd name="connsiteY127" fmla="*/ 1838626 h 2237474"/>
              <a:gd name="connsiteX128" fmla="*/ 4944087 w 12192000"/>
              <a:gd name="connsiteY128" fmla="*/ 1823332 h 2237474"/>
              <a:gd name="connsiteX129" fmla="*/ 4907662 w 12192000"/>
              <a:gd name="connsiteY129" fmla="*/ 1816900 h 2237474"/>
              <a:gd name="connsiteX130" fmla="*/ 4882386 w 12192000"/>
              <a:gd name="connsiteY130" fmla="*/ 1809844 h 2237474"/>
              <a:gd name="connsiteX131" fmla="*/ 4811440 w 12192000"/>
              <a:gd name="connsiteY131" fmla="*/ 1804655 h 2237474"/>
              <a:gd name="connsiteX132" fmla="*/ 4691075 w 12192000"/>
              <a:gd name="connsiteY132" fmla="*/ 1801389 h 2237474"/>
              <a:gd name="connsiteX133" fmla="*/ 4647449 w 12192000"/>
              <a:gd name="connsiteY133" fmla="*/ 1793181 h 2237474"/>
              <a:gd name="connsiteX134" fmla="*/ 4645504 w 12192000"/>
              <a:gd name="connsiteY134" fmla="*/ 1787606 h 2237474"/>
              <a:gd name="connsiteX135" fmla="*/ 4632229 w 12192000"/>
              <a:gd name="connsiteY135" fmla="*/ 1785815 h 2237474"/>
              <a:gd name="connsiteX136" fmla="*/ 4629273 w 12192000"/>
              <a:gd name="connsiteY136" fmla="*/ 1784355 h 2237474"/>
              <a:gd name="connsiteX137" fmla="*/ 4611738 w 12192000"/>
              <a:gd name="connsiteY137" fmla="*/ 1776964 h 2237474"/>
              <a:gd name="connsiteX138" fmla="*/ 4560070 w 12192000"/>
              <a:gd name="connsiteY138" fmla="*/ 1785640 h 2237474"/>
              <a:gd name="connsiteX139" fmla="*/ 4536503 w 12192000"/>
              <a:gd name="connsiteY139" fmla="*/ 1785334 h 2237474"/>
              <a:gd name="connsiteX140" fmla="*/ 4513724 w 12192000"/>
              <a:gd name="connsiteY140" fmla="*/ 1791996 h 2237474"/>
              <a:gd name="connsiteX141" fmla="*/ 4459810 w 12192000"/>
              <a:gd name="connsiteY141" fmla="*/ 1797886 h 2237474"/>
              <a:gd name="connsiteX142" fmla="*/ 4379064 w 12192000"/>
              <a:gd name="connsiteY142" fmla="*/ 1817177 h 2237474"/>
              <a:gd name="connsiteX143" fmla="*/ 4319209 w 12192000"/>
              <a:gd name="connsiteY143" fmla="*/ 1834833 h 2237474"/>
              <a:gd name="connsiteX144" fmla="*/ 4306907 w 12192000"/>
              <a:gd name="connsiteY144" fmla="*/ 1841641 h 2237474"/>
              <a:gd name="connsiteX145" fmla="*/ 4290981 w 12192000"/>
              <a:gd name="connsiteY145" fmla="*/ 1839677 h 2237474"/>
              <a:gd name="connsiteX146" fmla="*/ 4285792 w 12192000"/>
              <a:gd name="connsiteY146" fmla="*/ 1836231 h 2237474"/>
              <a:gd name="connsiteX147" fmla="*/ 4238372 w 12192000"/>
              <a:gd name="connsiteY147" fmla="*/ 1851480 h 2237474"/>
              <a:gd name="connsiteX148" fmla="*/ 4232517 w 12192000"/>
              <a:gd name="connsiteY148" fmla="*/ 1852567 h 2237474"/>
              <a:gd name="connsiteX149" fmla="*/ 4191732 w 12192000"/>
              <a:gd name="connsiteY149" fmla="*/ 1857328 h 2237474"/>
              <a:gd name="connsiteX150" fmla="*/ 4065532 w 12192000"/>
              <a:gd name="connsiteY150" fmla="*/ 1855477 h 2237474"/>
              <a:gd name="connsiteX151" fmla="*/ 4028460 w 12192000"/>
              <a:gd name="connsiteY151" fmla="*/ 1855137 h 2237474"/>
              <a:gd name="connsiteX152" fmla="*/ 4002267 w 12192000"/>
              <a:gd name="connsiteY152" fmla="*/ 1852352 h 2237474"/>
              <a:gd name="connsiteX153" fmla="*/ 3931396 w 12192000"/>
              <a:gd name="connsiteY153" fmla="*/ 1858915 h 2237474"/>
              <a:gd name="connsiteX154" fmla="*/ 3812162 w 12192000"/>
              <a:gd name="connsiteY154" fmla="*/ 1875501 h 2237474"/>
              <a:gd name="connsiteX155" fmla="*/ 3767672 w 12192000"/>
              <a:gd name="connsiteY155" fmla="*/ 1874600 h 2237474"/>
              <a:gd name="connsiteX156" fmla="*/ 3764741 w 12192000"/>
              <a:gd name="connsiteY156" fmla="*/ 1869433 h 2237474"/>
              <a:gd name="connsiteX157" fmla="*/ 3751332 w 12192000"/>
              <a:gd name="connsiteY157" fmla="*/ 1869854 h 2237474"/>
              <a:gd name="connsiteX158" fmla="*/ 3748155 w 12192000"/>
              <a:gd name="connsiteY158" fmla="*/ 1868903 h 2237474"/>
              <a:gd name="connsiteX159" fmla="*/ 3729530 w 12192000"/>
              <a:gd name="connsiteY159" fmla="*/ 1864513 h 2237474"/>
              <a:gd name="connsiteX160" fmla="*/ 3680177 w 12192000"/>
              <a:gd name="connsiteY160" fmla="*/ 1881552 h 2237474"/>
              <a:gd name="connsiteX161" fmla="*/ 3567259 w 12192000"/>
              <a:gd name="connsiteY161" fmla="*/ 1893482 h 2237474"/>
              <a:gd name="connsiteX162" fmla="*/ 3405770 w 12192000"/>
              <a:gd name="connsiteY162" fmla="*/ 1904591 h 2237474"/>
              <a:gd name="connsiteX163" fmla="*/ 3280097 w 12192000"/>
              <a:gd name="connsiteY163" fmla="*/ 1919610 h 2237474"/>
              <a:gd name="connsiteX164" fmla="*/ 3123424 w 12192000"/>
              <a:gd name="connsiteY164" fmla="*/ 1952930 h 2237474"/>
              <a:gd name="connsiteX165" fmla="*/ 3009910 w 12192000"/>
              <a:gd name="connsiteY165" fmla="*/ 1957866 h 2237474"/>
              <a:gd name="connsiteX166" fmla="*/ 2995934 w 12192000"/>
              <a:gd name="connsiteY166" fmla="*/ 1967085 h 2237474"/>
              <a:gd name="connsiteX167" fmla="*/ 2980071 w 12192000"/>
              <a:gd name="connsiteY167" fmla="*/ 1972988 h 2237474"/>
              <a:gd name="connsiteX168" fmla="*/ 2978094 w 12192000"/>
              <a:gd name="connsiteY168" fmla="*/ 1972369 h 2237474"/>
              <a:gd name="connsiteX169" fmla="*/ 2942858 w 12192000"/>
              <a:gd name="connsiteY169" fmla="*/ 1981367 h 2237474"/>
              <a:gd name="connsiteX170" fmla="*/ 2875436 w 12192000"/>
              <a:gd name="connsiteY170" fmla="*/ 1996977 h 2237474"/>
              <a:gd name="connsiteX171" fmla="*/ 2874892 w 12192000"/>
              <a:gd name="connsiteY171" fmla="*/ 1996085 h 2237474"/>
              <a:gd name="connsiteX172" fmla="*/ 2864145 w 12192000"/>
              <a:gd name="connsiteY172" fmla="*/ 1994061 h 2237474"/>
              <a:gd name="connsiteX173" fmla="*/ 2843662 w 12192000"/>
              <a:gd name="connsiteY173" fmla="*/ 1992498 h 2237474"/>
              <a:gd name="connsiteX174" fmla="*/ 2796128 w 12192000"/>
              <a:gd name="connsiteY174" fmla="*/ 1976403 h 2237474"/>
              <a:gd name="connsiteX175" fmla="*/ 2756784 w 12192000"/>
              <a:gd name="connsiteY175" fmla="*/ 1985116 h 2237474"/>
              <a:gd name="connsiteX176" fmla="*/ 2748833 w 12192000"/>
              <a:gd name="connsiteY176" fmla="*/ 1986323 h 2237474"/>
              <a:gd name="connsiteX177" fmla="*/ 2748661 w 12192000"/>
              <a:gd name="connsiteY177" fmla="*/ 1986122 h 2237474"/>
              <a:gd name="connsiteX178" fmla="*/ 2740251 w 12192000"/>
              <a:gd name="connsiteY178" fmla="*/ 1986946 h 2237474"/>
              <a:gd name="connsiteX179" fmla="*/ 2718916 w 12192000"/>
              <a:gd name="connsiteY179" fmla="*/ 1990867 h 2237474"/>
              <a:gd name="connsiteX180" fmla="*/ 2713522 w 12192000"/>
              <a:gd name="connsiteY180" fmla="*/ 1990173 h 2237474"/>
              <a:gd name="connsiteX181" fmla="*/ 2680597 w 12192000"/>
              <a:gd name="connsiteY181" fmla="*/ 1984996 h 2237474"/>
              <a:gd name="connsiteX182" fmla="*/ 2578178 w 12192000"/>
              <a:gd name="connsiteY182" fmla="*/ 1990531 h 2237474"/>
              <a:gd name="connsiteX183" fmla="*/ 2476147 w 12192000"/>
              <a:gd name="connsiteY183" fmla="*/ 1998305 h 2237474"/>
              <a:gd name="connsiteX184" fmla="*/ 2373568 w 12192000"/>
              <a:gd name="connsiteY184" fmla="*/ 2003219 h 2237474"/>
              <a:gd name="connsiteX185" fmla="*/ 2321399 w 12192000"/>
              <a:gd name="connsiteY185" fmla="*/ 1989467 h 2237474"/>
              <a:gd name="connsiteX186" fmla="*/ 2315525 w 12192000"/>
              <a:gd name="connsiteY186" fmla="*/ 1989708 h 2237474"/>
              <a:gd name="connsiteX187" fmla="*/ 2300792 w 12192000"/>
              <a:gd name="connsiteY187" fmla="*/ 1994290 h 2237474"/>
              <a:gd name="connsiteX188" fmla="*/ 2295469 w 12192000"/>
              <a:gd name="connsiteY188" fmla="*/ 1996659 h 2237474"/>
              <a:gd name="connsiteX189" fmla="*/ 2287219 w 12192000"/>
              <a:gd name="connsiteY189" fmla="*/ 1998750 h 2237474"/>
              <a:gd name="connsiteX190" fmla="*/ 2286948 w 12192000"/>
              <a:gd name="connsiteY190" fmla="*/ 1998596 h 2237474"/>
              <a:gd name="connsiteX191" fmla="*/ 2243069 w 12192000"/>
              <a:gd name="connsiteY191" fmla="*/ 2015111 h 2237474"/>
              <a:gd name="connsiteX192" fmla="*/ 2186609 w 12192000"/>
              <a:gd name="connsiteY192" fmla="*/ 2008263 h 2237474"/>
              <a:gd name="connsiteX193" fmla="*/ 2164831 w 12192000"/>
              <a:gd name="connsiteY193" fmla="*/ 2010143 h 2237474"/>
              <a:gd name="connsiteX194" fmla="*/ 2152836 w 12192000"/>
              <a:gd name="connsiteY194" fmla="*/ 2010048 h 2237474"/>
              <a:gd name="connsiteX195" fmla="*/ 2117102 w 12192000"/>
              <a:gd name="connsiteY195" fmla="*/ 2023004 h 2237474"/>
              <a:gd name="connsiteX196" fmla="*/ 2111935 w 12192000"/>
              <a:gd name="connsiteY196" fmla="*/ 2023163 h 2237474"/>
              <a:gd name="connsiteX197" fmla="*/ 2089991 w 12192000"/>
              <a:gd name="connsiteY197" fmla="*/ 2034193 h 2237474"/>
              <a:gd name="connsiteX198" fmla="*/ 2058061 w 12192000"/>
              <a:gd name="connsiteY198" fmla="*/ 2047942 h 2237474"/>
              <a:gd name="connsiteX199" fmla="*/ 2055737 w 12192000"/>
              <a:gd name="connsiteY199" fmla="*/ 2047704 h 2237474"/>
              <a:gd name="connsiteX200" fmla="*/ 2042244 w 12192000"/>
              <a:gd name="connsiteY200" fmla="*/ 2055560 h 2237474"/>
              <a:gd name="connsiteX201" fmla="*/ 1976224 w 12192000"/>
              <a:gd name="connsiteY201" fmla="*/ 2074257 h 2237474"/>
              <a:gd name="connsiteX202" fmla="*/ 1877728 w 12192000"/>
              <a:gd name="connsiteY202" fmla="*/ 2101004 h 2237474"/>
              <a:gd name="connsiteX203" fmla="*/ 1759056 w 12192000"/>
              <a:gd name="connsiteY203" fmla="*/ 2125608 h 2237474"/>
              <a:gd name="connsiteX204" fmla="*/ 1637948 w 12192000"/>
              <a:gd name="connsiteY204" fmla="*/ 2172597 h 2237474"/>
              <a:gd name="connsiteX205" fmla="*/ 1434549 w 12192000"/>
              <a:gd name="connsiteY205" fmla="*/ 2234522 h 2237474"/>
              <a:gd name="connsiteX206" fmla="*/ 1398481 w 12192000"/>
              <a:gd name="connsiteY206" fmla="*/ 2237074 h 2237474"/>
              <a:gd name="connsiteX207" fmla="*/ 1398407 w 12192000"/>
              <a:gd name="connsiteY207" fmla="*/ 2237095 h 2237474"/>
              <a:gd name="connsiteX208" fmla="*/ 1370962 w 12192000"/>
              <a:gd name="connsiteY208" fmla="*/ 2237474 h 2237474"/>
              <a:gd name="connsiteX209" fmla="*/ 1356367 w 12192000"/>
              <a:gd name="connsiteY209" fmla="*/ 2235089 h 2237474"/>
              <a:gd name="connsiteX210" fmla="*/ 1324828 w 12192000"/>
              <a:gd name="connsiteY210" fmla="*/ 2231968 h 2237474"/>
              <a:gd name="connsiteX211" fmla="*/ 1297744 w 12192000"/>
              <a:gd name="connsiteY211" fmla="*/ 2235849 h 2237474"/>
              <a:gd name="connsiteX212" fmla="*/ 1286236 w 12192000"/>
              <a:gd name="connsiteY212" fmla="*/ 2233135 h 2237474"/>
              <a:gd name="connsiteX213" fmla="*/ 1283504 w 12192000"/>
              <a:gd name="connsiteY213" fmla="*/ 2233797 h 2237474"/>
              <a:gd name="connsiteX214" fmla="*/ 1279765 w 12192000"/>
              <a:gd name="connsiteY214" fmla="*/ 2229639 h 2237474"/>
              <a:gd name="connsiteX215" fmla="*/ 1195347 w 12192000"/>
              <a:gd name="connsiteY215" fmla="*/ 2212354 h 2237474"/>
              <a:gd name="connsiteX216" fmla="*/ 970251 w 12192000"/>
              <a:gd name="connsiteY216" fmla="*/ 2221029 h 2237474"/>
              <a:gd name="connsiteX217" fmla="*/ 812914 w 12192000"/>
              <a:gd name="connsiteY217" fmla="*/ 2202752 h 2237474"/>
              <a:gd name="connsiteX218" fmla="*/ 800195 w 12192000"/>
              <a:gd name="connsiteY218" fmla="*/ 2209407 h 2237474"/>
              <a:gd name="connsiteX219" fmla="*/ 784978 w 12192000"/>
              <a:gd name="connsiteY219" fmla="*/ 2212360 h 2237474"/>
              <a:gd name="connsiteX220" fmla="*/ 681987 w 12192000"/>
              <a:gd name="connsiteY220" fmla="*/ 2216757 h 2237474"/>
              <a:gd name="connsiteX221" fmla="*/ 669923 w 12192000"/>
              <a:gd name="connsiteY221" fmla="*/ 2211682 h 2237474"/>
              <a:gd name="connsiteX222" fmla="*/ 648680 w 12192000"/>
              <a:gd name="connsiteY222" fmla="*/ 2206229 h 2237474"/>
              <a:gd name="connsiteX223" fmla="*/ 597225 w 12192000"/>
              <a:gd name="connsiteY223" fmla="*/ 2180999 h 2237474"/>
              <a:gd name="connsiteX224" fmla="*/ 558449 w 12192000"/>
              <a:gd name="connsiteY224" fmla="*/ 2182346 h 2237474"/>
              <a:gd name="connsiteX225" fmla="*/ 550517 w 12192000"/>
              <a:gd name="connsiteY225" fmla="*/ 2182060 h 2237474"/>
              <a:gd name="connsiteX226" fmla="*/ 550309 w 12192000"/>
              <a:gd name="connsiteY226" fmla="*/ 2181825 h 2237474"/>
              <a:gd name="connsiteX227" fmla="*/ 541836 w 12192000"/>
              <a:gd name="connsiteY227" fmla="*/ 2181063 h 2237474"/>
              <a:gd name="connsiteX228" fmla="*/ 536057 w 12192000"/>
              <a:gd name="connsiteY228" fmla="*/ 2181537 h 2237474"/>
              <a:gd name="connsiteX229" fmla="*/ 520671 w 12192000"/>
              <a:gd name="connsiteY229" fmla="*/ 2180980 h 2237474"/>
              <a:gd name="connsiteX230" fmla="*/ 515024 w 12192000"/>
              <a:gd name="connsiteY230" fmla="*/ 2179258 h 2237474"/>
              <a:gd name="connsiteX231" fmla="*/ 512278 w 12192000"/>
              <a:gd name="connsiteY231" fmla="*/ 2176369 h 2237474"/>
              <a:gd name="connsiteX232" fmla="*/ 480419 w 12192000"/>
              <a:gd name="connsiteY232" fmla="*/ 2167807 h 2237474"/>
              <a:gd name="connsiteX233" fmla="*/ 413835 w 12192000"/>
              <a:gd name="connsiteY233" fmla="*/ 2156783 h 2237474"/>
              <a:gd name="connsiteX234" fmla="*/ 376513 w 12192000"/>
              <a:gd name="connsiteY234" fmla="*/ 2154014 h 2237474"/>
              <a:gd name="connsiteX235" fmla="*/ 273386 w 12192000"/>
              <a:gd name="connsiteY235" fmla="*/ 2142551 h 2237474"/>
              <a:gd name="connsiteX236" fmla="*/ 169207 w 12192000"/>
              <a:gd name="connsiteY236" fmla="*/ 2128100 h 2237474"/>
              <a:gd name="connsiteX237" fmla="*/ 93149 w 12192000"/>
              <a:gd name="connsiteY237" fmla="*/ 2105324 h 2237474"/>
              <a:gd name="connsiteX238" fmla="*/ 88109 w 12192000"/>
              <a:gd name="connsiteY238" fmla="*/ 2106704 h 2237474"/>
              <a:gd name="connsiteX239" fmla="*/ 80022 w 12192000"/>
              <a:gd name="connsiteY239" fmla="*/ 2107254 h 2237474"/>
              <a:gd name="connsiteX240" fmla="*/ 79717 w 12192000"/>
              <a:gd name="connsiteY240" fmla="*/ 2107046 h 2237474"/>
              <a:gd name="connsiteX241" fmla="*/ 72352 w 12192000"/>
              <a:gd name="connsiteY241" fmla="*/ 2107991 h 2237474"/>
              <a:gd name="connsiteX242" fmla="*/ 37645 w 12192000"/>
              <a:gd name="connsiteY242" fmla="*/ 2115401 h 2237474"/>
              <a:gd name="connsiteX243" fmla="*/ 4572 w 12192000"/>
              <a:gd name="connsiteY243" fmla="*/ 2111091 h 2237474"/>
              <a:gd name="connsiteX244" fmla="*/ 0 w 12192000"/>
              <a:gd name="connsiteY244" fmla="*/ 2110468 h 2237474"/>
              <a:gd name="connsiteX245" fmla="*/ 0 w 12192000"/>
              <a:gd name="connsiteY245"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154948 w 12192000"/>
              <a:gd name="connsiteY4" fmla="*/ 762731 h 2237474"/>
              <a:gd name="connsiteX5" fmla="*/ 12047364 w 12192000"/>
              <a:gd name="connsiteY5" fmla="*/ 749662 h 2237474"/>
              <a:gd name="connsiteX6" fmla="*/ 11890686 w 12192000"/>
              <a:gd name="connsiteY6" fmla="*/ 732766 h 2237474"/>
              <a:gd name="connsiteX7" fmla="*/ 11782413 w 12192000"/>
              <a:gd name="connsiteY7" fmla="*/ 769868 h 2237474"/>
              <a:gd name="connsiteX8" fmla="*/ 11649954 w 12192000"/>
              <a:gd name="connsiteY8" fmla="*/ 749628 h 2237474"/>
              <a:gd name="connsiteX9" fmla="*/ 11560424 w 12192000"/>
              <a:gd name="connsiteY9" fmla="*/ 748017 h 2237474"/>
              <a:gd name="connsiteX10" fmla="*/ 11358455 w 12192000"/>
              <a:gd name="connsiteY10" fmla="*/ 747593 h 2237474"/>
              <a:gd name="connsiteX11" fmla="*/ 11165209 w 12192000"/>
              <a:gd name="connsiteY11" fmla="*/ 748852 h 2237474"/>
              <a:gd name="connsiteX12" fmla="*/ 11058755 w 12192000"/>
              <a:gd name="connsiteY12" fmla="*/ 749617 h 2237474"/>
              <a:gd name="connsiteX13" fmla="*/ 10884013 w 12192000"/>
              <a:gd name="connsiteY13" fmla="*/ 760728 h 2237474"/>
              <a:gd name="connsiteX14" fmla="*/ 10834688 w 12192000"/>
              <a:gd name="connsiteY14" fmla="*/ 757726 h 2237474"/>
              <a:gd name="connsiteX15" fmla="*/ 10805004 w 12192000"/>
              <a:gd name="connsiteY15" fmla="*/ 757573 h 2237474"/>
              <a:gd name="connsiteX16" fmla="*/ 10739478 w 12192000"/>
              <a:gd name="connsiteY16" fmla="*/ 776841 h 2237474"/>
              <a:gd name="connsiteX17" fmla="*/ 10458762 w 12192000"/>
              <a:gd name="connsiteY17" fmla="*/ 755400 h 2237474"/>
              <a:gd name="connsiteX18" fmla="*/ 10246919 w 12192000"/>
              <a:gd name="connsiteY18" fmla="*/ 769960 h 2237474"/>
              <a:gd name="connsiteX19" fmla="*/ 10167995 w 12192000"/>
              <a:gd name="connsiteY19" fmla="*/ 760843 h 2237474"/>
              <a:gd name="connsiteX20" fmla="*/ 9997044 w 12192000"/>
              <a:gd name="connsiteY20" fmla="*/ 780129 h 2237474"/>
              <a:gd name="connsiteX21" fmla="*/ 9943887 w 12192000"/>
              <a:gd name="connsiteY21" fmla="*/ 804141 h 2237474"/>
              <a:gd name="connsiteX22" fmla="*/ 9918248 w 12192000"/>
              <a:gd name="connsiteY22" fmla="*/ 816628 h 2237474"/>
              <a:gd name="connsiteX23" fmla="*/ 9836148 w 12192000"/>
              <a:gd name="connsiteY23" fmla="*/ 858312 h 2237474"/>
              <a:gd name="connsiteX24" fmla="*/ 9823800 w 12192000"/>
              <a:gd name="connsiteY24" fmla="*/ 866604 h 2237474"/>
              <a:gd name="connsiteX25" fmla="*/ 9794684 w 12192000"/>
              <a:gd name="connsiteY25" fmla="*/ 864509 h 2237474"/>
              <a:gd name="connsiteX26" fmla="*/ 9778288 w 12192000"/>
              <a:gd name="connsiteY26" fmla="*/ 854362 h 2237474"/>
              <a:gd name="connsiteX27" fmla="*/ 9773886 w 12192000"/>
              <a:gd name="connsiteY27" fmla="*/ 857543 h 2237474"/>
              <a:gd name="connsiteX28" fmla="*/ 9761459 w 12192000"/>
              <a:gd name="connsiteY28" fmla="*/ 862394 h 2237474"/>
              <a:gd name="connsiteX29" fmla="*/ 9705768 w 12192000"/>
              <a:gd name="connsiteY29" fmla="*/ 894610 h 2237474"/>
              <a:gd name="connsiteX30" fmla="*/ 9683005 w 12192000"/>
              <a:gd name="connsiteY30" fmla="*/ 894128 h 2237474"/>
              <a:gd name="connsiteX31" fmla="*/ 9594438 w 12192000"/>
              <a:gd name="connsiteY31" fmla="*/ 919051 h 2237474"/>
              <a:gd name="connsiteX32" fmla="*/ 9577033 w 12192000"/>
              <a:gd name="connsiteY32" fmla="*/ 922857 h 2237474"/>
              <a:gd name="connsiteX33" fmla="*/ 9544189 w 12192000"/>
              <a:gd name="connsiteY33" fmla="*/ 938966 h 2237474"/>
              <a:gd name="connsiteX34" fmla="*/ 9534048 w 12192000"/>
              <a:gd name="connsiteY34" fmla="*/ 940158 h 2237474"/>
              <a:gd name="connsiteX35" fmla="*/ 9500499 w 12192000"/>
              <a:gd name="connsiteY35" fmla="*/ 954680 h 2237474"/>
              <a:gd name="connsiteX36" fmla="*/ 9428195 w 12192000"/>
              <a:gd name="connsiteY36" fmla="*/ 986225 h 2237474"/>
              <a:gd name="connsiteX37" fmla="*/ 9410017 w 12192000"/>
              <a:gd name="connsiteY37" fmla="*/ 993931 h 2237474"/>
              <a:gd name="connsiteX38" fmla="*/ 9392919 w 12192000"/>
              <a:gd name="connsiteY38" fmla="*/ 994656 h 2237474"/>
              <a:gd name="connsiteX39" fmla="*/ 9301293 w 12192000"/>
              <a:gd name="connsiteY39" fmla="*/ 1011593 h 2237474"/>
              <a:gd name="connsiteX40" fmla="*/ 9278619 w 12192000"/>
              <a:gd name="connsiteY40" fmla="*/ 1011878 h 2237474"/>
              <a:gd name="connsiteX41" fmla="*/ 9268019 w 12192000"/>
              <a:gd name="connsiteY41" fmla="*/ 1007442 h 2237474"/>
              <a:gd name="connsiteX42" fmla="*/ 9234662 w 12192000"/>
              <a:gd name="connsiteY42" fmla="*/ 1023056 h 2237474"/>
              <a:gd name="connsiteX43" fmla="*/ 9181033 w 12192000"/>
              <a:gd name="connsiteY43" fmla="*/ 1037921 h 2237474"/>
              <a:gd name="connsiteX44" fmla="*/ 9155969 w 12192000"/>
              <a:gd name="connsiteY44" fmla="*/ 1046804 h 2237474"/>
              <a:gd name="connsiteX45" fmla="*/ 9133985 w 12192000"/>
              <a:gd name="connsiteY45" fmla="*/ 1046450 h 2237474"/>
              <a:gd name="connsiteX46" fmla="*/ 9012987 w 12192000"/>
              <a:gd name="connsiteY46" fmla="*/ 1061986 h 2237474"/>
              <a:gd name="connsiteX47" fmla="*/ 8968445 w 12192000"/>
              <a:gd name="connsiteY47" fmla="*/ 1052169 h 2237474"/>
              <a:gd name="connsiteX48" fmla="*/ 8958984 w 12192000"/>
              <a:gd name="connsiteY48" fmla="*/ 1057212 h 2237474"/>
              <a:gd name="connsiteX49" fmla="*/ 8886001 w 12192000"/>
              <a:gd name="connsiteY49" fmla="*/ 1067468 h 2237474"/>
              <a:gd name="connsiteX50" fmla="*/ 8838610 w 12192000"/>
              <a:gd name="connsiteY50" fmla="*/ 1075091 h 2237474"/>
              <a:gd name="connsiteX51" fmla="*/ 8750383 w 12192000"/>
              <a:gd name="connsiteY51" fmla="*/ 1097387 h 2237474"/>
              <a:gd name="connsiteX52" fmla="*/ 8697365 w 12192000"/>
              <a:gd name="connsiteY52" fmla="*/ 1105869 h 2237474"/>
              <a:gd name="connsiteX53" fmla="*/ 8665605 w 12192000"/>
              <a:gd name="connsiteY53" fmla="*/ 1110791 h 2237474"/>
              <a:gd name="connsiteX54" fmla="*/ 8584946 w 12192000"/>
              <a:gd name="connsiteY54" fmla="*/ 1135226 h 2237474"/>
              <a:gd name="connsiteX55" fmla="*/ 8460755 w 12192000"/>
              <a:gd name="connsiteY55" fmla="*/ 1203427 h 2237474"/>
              <a:gd name="connsiteX56" fmla="*/ 8419755 w 12192000"/>
              <a:gd name="connsiteY56" fmla="*/ 1216260 h 2237474"/>
              <a:gd name="connsiteX57" fmla="*/ 8411626 w 12192000"/>
              <a:gd name="connsiteY57" fmla="*/ 1214397 h 2237474"/>
              <a:gd name="connsiteX58" fmla="*/ 8363469 w 12192000"/>
              <a:gd name="connsiteY58" fmla="*/ 1246658 h 2237474"/>
              <a:gd name="connsiteX59" fmla="*/ 8275497 w 12192000"/>
              <a:gd name="connsiteY59" fmla="*/ 1264396 h 2237474"/>
              <a:gd name="connsiteX60" fmla="*/ 8206287 w 12192000"/>
              <a:gd name="connsiteY60" fmla="*/ 1273060 h 2237474"/>
              <a:gd name="connsiteX61" fmla="*/ 8168705 w 12192000"/>
              <a:gd name="connsiteY61" fmla="*/ 1279956 h 2237474"/>
              <a:gd name="connsiteX62" fmla="*/ 8139997 w 12192000"/>
              <a:gd name="connsiteY62" fmla="*/ 1282713 h 2237474"/>
              <a:gd name="connsiteX63" fmla="*/ 8074238 w 12192000"/>
              <a:gd name="connsiteY63" fmla="*/ 1301895 h 2237474"/>
              <a:gd name="connsiteX64" fmla="*/ 7968292 w 12192000"/>
              <a:gd name="connsiteY64" fmla="*/ 1338779 h 2237474"/>
              <a:gd name="connsiteX65" fmla="*/ 7945122 w 12192000"/>
              <a:gd name="connsiteY65" fmla="*/ 1345477 h 2237474"/>
              <a:gd name="connsiteX66" fmla="*/ 7922771 w 12192000"/>
              <a:gd name="connsiteY66" fmla="*/ 1346645 h 2237474"/>
              <a:gd name="connsiteX67" fmla="*/ 7915461 w 12192000"/>
              <a:gd name="connsiteY67" fmla="*/ 1342919 h 2237474"/>
              <a:gd name="connsiteX68" fmla="*/ 7902328 w 12192000"/>
              <a:gd name="connsiteY68" fmla="*/ 1345865 h 2237474"/>
              <a:gd name="connsiteX69" fmla="*/ 7898322 w 12192000"/>
              <a:gd name="connsiteY69" fmla="*/ 1345689 h 2237474"/>
              <a:gd name="connsiteX70" fmla="*/ 7875879 w 12192000"/>
              <a:gd name="connsiteY70" fmla="*/ 1345646 h 2237474"/>
              <a:gd name="connsiteX71" fmla="*/ 7840612 w 12192000"/>
              <a:gd name="connsiteY71" fmla="*/ 1369373 h 2237474"/>
              <a:gd name="connsiteX72" fmla="*/ 7786819 w 12192000"/>
              <a:gd name="connsiteY72" fmla="*/ 1378970 h 2237474"/>
              <a:gd name="connsiteX73" fmla="*/ 7548172 w 12192000"/>
              <a:gd name="connsiteY73" fmla="*/ 1417460 h 2237474"/>
              <a:gd name="connsiteX74" fmla="*/ 7483437 w 12192000"/>
              <a:gd name="connsiteY74" fmla="*/ 1478152 h 2237474"/>
              <a:gd name="connsiteX75" fmla="*/ 7377870 w 12192000"/>
              <a:gd name="connsiteY75" fmla="*/ 1523319 h 2237474"/>
              <a:gd name="connsiteX76" fmla="*/ 7230737 w 12192000"/>
              <a:gd name="connsiteY76" fmla="*/ 1562633 h 2237474"/>
              <a:gd name="connsiteX77" fmla="*/ 7224458 w 12192000"/>
              <a:gd name="connsiteY77" fmla="*/ 1573008 h 2237474"/>
              <a:gd name="connsiteX78" fmla="*/ 7213486 w 12192000"/>
              <a:gd name="connsiteY78" fmla="*/ 1580987 h 2237474"/>
              <a:gd name="connsiteX79" fmla="*/ 7210972 w 12192000"/>
              <a:gd name="connsiteY79" fmla="*/ 1580856 h 2237474"/>
              <a:gd name="connsiteX80" fmla="*/ 7183121 w 12192000"/>
              <a:gd name="connsiteY80" fmla="*/ 1595162 h 2237474"/>
              <a:gd name="connsiteX81" fmla="*/ 7164601 w 12192000"/>
              <a:gd name="connsiteY81" fmla="*/ 1606490 h 2237474"/>
              <a:gd name="connsiteX82" fmla="*/ 7159286 w 12192000"/>
              <a:gd name="connsiteY82" fmla="*/ 1606850 h 2237474"/>
              <a:gd name="connsiteX83" fmla="*/ 7114651 w 12192000"/>
              <a:gd name="connsiteY83" fmla="*/ 1620959 h 2237474"/>
              <a:gd name="connsiteX84" fmla="*/ 7092727 w 12192000"/>
              <a:gd name="connsiteY84" fmla="*/ 1623628 h 2237474"/>
              <a:gd name="connsiteX85" fmla="*/ 7031309 w 12192000"/>
              <a:gd name="connsiteY85" fmla="*/ 1619451 h 2237474"/>
              <a:gd name="connsiteX86" fmla="*/ 6999084 w 12192000"/>
              <a:gd name="connsiteY86" fmla="*/ 1634317 h 2237474"/>
              <a:gd name="connsiteX87" fmla="*/ 6992107 w 12192000"/>
              <a:gd name="connsiteY87" fmla="*/ 1636860 h 2237474"/>
              <a:gd name="connsiteX88" fmla="*/ 6991765 w 12192000"/>
              <a:gd name="connsiteY88" fmla="*/ 1636725 h 2237474"/>
              <a:gd name="connsiteX89" fmla="*/ 6983996 w 12192000"/>
              <a:gd name="connsiteY89" fmla="*/ 1639040 h 2237474"/>
              <a:gd name="connsiteX90" fmla="*/ 6979383 w 12192000"/>
              <a:gd name="connsiteY90" fmla="*/ 1641496 h 2237474"/>
              <a:gd name="connsiteX91" fmla="*/ 6900177 w 12192000"/>
              <a:gd name="connsiteY91" fmla="*/ 1636016 h 2237474"/>
              <a:gd name="connsiteX92" fmla="*/ 6795372 w 12192000"/>
              <a:gd name="connsiteY92" fmla="*/ 1644845 h 2237474"/>
              <a:gd name="connsiteX93" fmla="*/ 6692251 w 12192000"/>
              <a:gd name="connsiteY93" fmla="*/ 1656357 h 2237474"/>
              <a:gd name="connsiteX94" fmla="*/ 6655235 w 12192000"/>
              <a:gd name="connsiteY94" fmla="*/ 1661869 h 2237474"/>
              <a:gd name="connsiteX95" fmla="*/ 6587857 w 12192000"/>
              <a:gd name="connsiteY95" fmla="*/ 1665769 h 2237474"/>
              <a:gd name="connsiteX96" fmla="*/ 6554894 w 12192000"/>
              <a:gd name="connsiteY96" fmla="*/ 1664428 h 2237474"/>
              <a:gd name="connsiteX97" fmla="*/ 6551579 w 12192000"/>
              <a:gd name="connsiteY97" fmla="*/ 1662213 h 2237474"/>
              <a:gd name="connsiteX98" fmla="*/ 6545693 w 12192000"/>
              <a:gd name="connsiteY98" fmla="*/ 1661776 h 2237474"/>
              <a:gd name="connsiteX99" fmla="*/ 6530561 w 12192000"/>
              <a:gd name="connsiteY99" fmla="*/ 1664619 h 2237474"/>
              <a:gd name="connsiteX100" fmla="*/ 6525028 w 12192000"/>
              <a:gd name="connsiteY100" fmla="*/ 1666354 h 2237474"/>
              <a:gd name="connsiteX101" fmla="*/ 6516595 w 12192000"/>
              <a:gd name="connsiteY101" fmla="*/ 1667475 h 2237474"/>
              <a:gd name="connsiteX102" fmla="*/ 6516340 w 12192000"/>
              <a:gd name="connsiteY102" fmla="*/ 1667291 h 2237474"/>
              <a:gd name="connsiteX103" fmla="*/ 6508541 w 12192000"/>
              <a:gd name="connsiteY103" fmla="*/ 1668757 h 2237474"/>
              <a:gd name="connsiteX104" fmla="*/ 6471012 w 12192000"/>
              <a:gd name="connsiteY104" fmla="*/ 1678604 h 2237474"/>
              <a:gd name="connsiteX105" fmla="*/ 6415265 w 12192000"/>
              <a:gd name="connsiteY105" fmla="*/ 1665317 h 2237474"/>
              <a:gd name="connsiteX106" fmla="*/ 6393343 w 12192000"/>
              <a:gd name="connsiteY106" fmla="*/ 1664672 h 2237474"/>
              <a:gd name="connsiteX107" fmla="*/ 6380457 w 12192000"/>
              <a:gd name="connsiteY107" fmla="*/ 1662376 h 2237474"/>
              <a:gd name="connsiteX108" fmla="*/ 6280959 w 12192000"/>
              <a:gd name="connsiteY108" fmla="*/ 1689329 h 2237474"/>
              <a:gd name="connsiteX109" fmla="*/ 6266765 w 12192000"/>
              <a:gd name="connsiteY109" fmla="*/ 1695560 h 2237474"/>
              <a:gd name="connsiteX110" fmla="*/ 6098321 w 12192000"/>
              <a:gd name="connsiteY110" fmla="*/ 1721646 h 2237474"/>
              <a:gd name="connsiteX111" fmla="*/ 5880652 w 12192000"/>
              <a:gd name="connsiteY111" fmla="*/ 1779643 h 2237474"/>
              <a:gd name="connsiteX112" fmla="*/ 5785959 w 12192000"/>
              <a:gd name="connsiteY112" fmla="*/ 1775307 h 2237474"/>
              <a:gd name="connsiteX113" fmla="*/ 5643534 w 12192000"/>
              <a:gd name="connsiteY113" fmla="*/ 1802919 h 2237474"/>
              <a:gd name="connsiteX114" fmla="*/ 5518799 w 12192000"/>
              <a:gd name="connsiteY114" fmla="*/ 1818312 h 2237474"/>
              <a:gd name="connsiteX115" fmla="*/ 5505014 w 12192000"/>
              <a:gd name="connsiteY115" fmla="*/ 1819259 h 2237474"/>
              <a:gd name="connsiteX116" fmla="*/ 5453307 w 12192000"/>
              <a:gd name="connsiteY116" fmla="*/ 1815450 h 2237474"/>
              <a:gd name="connsiteX117" fmla="*/ 5364192 w 12192000"/>
              <a:gd name="connsiteY117" fmla="*/ 1826074 h 2237474"/>
              <a:gd name="connsiteX118" fmla="*/ 5350380 w 12192000"/>
              <a:gd name="connsiteY118" fmla="*/ 1830891 h 2237474"/>
              <a:gd name="connsiteX119" fmla="*/ 5259633 w 12192000"/>
              <a:gd name="connsiteY119" fmla="*/ 1837160 h 2237474"/>
              <a:gd name="connsiteX120" fmla="*/ 5197513 w 12192000"/>
              <a:gd name="connsiteY120" fmla="*/ 1844718 h 2237474"/>
              <a:gd name="connsiteX121" fmla="*/ 5184170 w 12192000"/>
              <a:gd name="connsiteY121" fmla="*/ 1849402 h 2237474"/>
              <a:gd name="connsiteX122" fmla="*/ 5168852 w 12192000"/>
              <a:gd name="connsiteY122" fmla="*/ 1844846 h 2237474"/>
              <a:gd name="connsiteX123" fmla="*/ 5164370 w 12192000"/>
              <a:gd name="connsiteY123" fmla="*/ 1840597 h 2237474"/>
              <a:gd name="connsiteX124" fmla="*/ 5114927 w 12192000"/>
              <a:gd name="connsiteY124" fmla="*/ 1847827 h 2237474"/>
              <a:gd name="connsiteX125" fmla="*/ 5108970 w 12192000"/>
              <a:gd name="connsiteY125" fmla="*/ 1847935 h 2237474"/>
              <a:gd name="connsiteX126" fmla="*/ 5067961 w 12192000"/>
              <a:gd name="connsiteY126" fmla="*/ 1845917 h 2237474"/>
              <a:gd name="connsiteX127" fmla="*/ 5007075 w 12192000"/>
              <a:gd name="connsiteY127" fmla="*/ 1838626 h 2237474"/>
              <a:gd name="connsiteX128" fmla="*/ 4944087 w 12192000"/>
              <a:gd name="connsiteY128" fmla="*/ 1823332 h 2237474"/>
              <a:gd name="connsiteX129" fmla="*/ 4907662 w 12192000"/>
              <a:gd name="connsiteY129" fmla="*/ 1816900 h 2237474"/>
              <a:gd name="connsiteX130" fmla="*/ 4882386 w 12192000"/>
              <a:gd name="connsiteY130" fmla="*/ 1809844 h 2237474"/>
              <a:gd name="connsiteX131" fmla="*/ 4811440 w 12192000"/>
              <a:gd name="connsiteY131" fmla="*/ 1804655 h 2237474"/>
              <a:gd name="connsiteX132" fmla="*/ 4691075 w 12192000"/>
              <a:gd name="connsiteY132" fmla="*/ 1801389 h 2237474"/>
              <a:gd name="connsiteX133" fmla="*/ 4647449 w 12192000"/>
              <a:gd name="connsiteY133" fmla="*/ 1793181 h 2237474"/>
              <a:gd name="connsiteX134" fmla="*/ 4645504 w 12192000"/>
              <a:gd name="connsiteY134" fmla="*/ 1787606 h 2237474"/>
              <a:gd name="connsiteX135" fmla="*/ 4632229 w 12192000"/>
              <a:gd name="connsiteY135" fmla="*/ 1785815 h 2237474"/>
              <a:gd name="connsiteX136" fmla="*/ 4611738 w 12192000"/>
              <a:gd name="connsiteY136" fmla="*/ 1776964 h 2237474"/>
              <a:gd name="connsiteX137" fmla="*/ 4560070 w 12192000"/>
              <a:gd name="connsiteY137" fmla="*/ 1785640 h 2237474"/>
              <a:gd name="connsiteX138" fmla="*/ 4536503 w 12192000"/>
              <a:gd name="connsiteY138" fmla="*/ 1785334 h 2237474"/>
              <a:gd name="connsiteX139" fmla="*/ 4513724 w 12192000"/>
              <a:gd name="connsiteY139" fmla="*/ 1791996 h 2237474"/>
              <a:gd name="connsiteX140" fmla="*/ 4459810 w 12192000"/>
              <a:gd name="connsiteY140" fmla="*/ 1797886 h 2237474"/>
              <a:gd name="connsiteX141" fmla="*/ 4379064 w 12192000"/>
              <a:gd name="connsiteY141" fmla="*/ 1817177 h 2237474"/>
              <a:gd name="connsiteX142" fmla="*/ 4319209 w 12192000"/>
              <a:gd name="connsiteY142" fmla="*/ 1834833 h 2237474"/>
              <a:gd name="connsiteX143" fmla="*/ 4306907 w 12192000"/>
              <a:gd name="connsiteY143" fmla="*/ 1841641 h 2237474"/>
              <a:gd name="connsiteX144" fmla="*/ 4290981 w 12192000"/>
              <a:gd name="connsiteY144" fmla="*/ 1839677 h 2237474"/>
              <a:gd name="connsiteX145" fmla="*/ 4285792 w 12192000"/>
              <a:gd name="connsiteY145" fmla="*/ 1836231 h 2237474"/>
              <a:gd name="connsiteX146" fmla="*/ 4238372 w 12192000"/>
              <a:gd name="connsiteY146" fmla="*/ 1851480 h 2237474"/>
              <a:gd name="connsiteX147" fmla="*/ 4232517 w 12192000"/>
              <a:gd name="connsiteY147" fmla="*/ 1852567 h 2237474"/>
              <a:gd name="connsiteX148" fmla="*/ 4191732 w 12192000"/>
              <a:gd name="connsiteY148" fmla="*/ 1857328 h 2237474"/>
              <a:gd name="connsiteX149" fmla="*/ 4065532 w 12192000"/>
              <a:gd name="connsiteY149" fmla="*/ 1855477 h 2237474"/>
              <a:gd name="connsiteX150" fmla="*/ 4028460 w 12192000"/>
              <a:gd name="connsiteY150" fmla="*/ 1855137 h 2237474"/>
              <a:gd name="connsiteX151" fmla="*/ 4002267 w 12192000"/>
              <a:gd name="connsiteY151" fmla="*/ 1852352 h 2237474"/>
              <a:gd name="connsiteX152" fmla="*/ 3931396 w 12192000"/>
              <a:gd name="connsiteY152" fmla="*/ 1858915 h 2237474"/>
              <a:gd name="connsiteX153" fmla="*/ 3812162 w 12192000"/>
              <a:gd name="connsiteY153" fmla="*/ 1875501 h 2237474"/>
              <a:gd name="connsiteX154" fmla="*/ 3767672 w 12192000"/>
              <a:gd name="connsiteY154" fmla="*/ 1874600 h 2237474"/>
              <a:gd name="connsiteX155" fmla="*/ 3764741 w 12192000"/>
              <a:gd name="connsiteY155" fmla="*/ 1869433 h 2237474"/>
              <a:gd name="connsiteX156" fmla="*/ 3751332 w 12192000"/>
              <a:gd name="connsiteY156" fmla="*/ 1869854 h 2237474"/>
              <a:gd name="connsiteX157" fmla="*/ 3748155 w 12192000"/>
              <a:gd name="connsiteY157" fmla="*/ 1868903 h 2237474"/>
              <a:gd name="connsiteX158" fmla="*/ 3729530 w 12192000"/>
              <a:gd name="connsiteY158" fmla="*/ 1864513 h 2237474"/>
              <a:gd name="connsiteX159" fmla="*/ 3680177 w 12192000"/>
              <a:gd name="connsiteY159" fmla="*/ 1881552 h 2237474"/>
              <a:gd name="connsiteX160" fmla="*/ 3567259 w 12192000"/>
              <a:gd name="connsiteY160" fmla="*/ 1893482 h 2237474"/>
              <a:gd name="connsiteX161" fmla="*/ 3405770 w 12192000"/>
              <a:gd name="connsiteY161" fmla="*/ 1904591 h 2237474"/>
              <a:gd name="connsiteX162" fmla="*/ 3280097 w 12192000"/>
              <a:gd name="connsiteY162" fmla="*/ 1919610 h 2237474"/>
              <a:gd name="connsiteX163" fmla="*/ 3123424 w 12192000"/>
              <a:gd name="connsiteY163" fmla="*/ 1952930 h 2237474"/>
              <a:gd name="connsiteX164" fmla="*/ 3009910 w 12192000"/>
              <a:gd name="connsiteY164" fmla="*/ 1957866 h 2237474"/>
              <a:gd name="connsiteX165" fmla="*/ 2995934 w 12192000"/>
              <a:gd name="connsiteY165" fmla="*/ 1967085 h 2237474"/>
              <a:gd name="connsiteX166" fmla="*/ 2980071 w 12192000"/>
              <a:gd name="connsiteY166" fmla="*/ 1972988 h 2237474"/>
              <a:gd name="connsiteX167" fmla="*/ 2978094 w 12192000"/>
              <a:gd name="connsiteY167" fmla="*/ 1972369 h 2237474"/>
              <a:gd name="connsiteX168" fmla="*/ 2942858 w 12192000"/>
              <a:gd name="connsiteY168" fmla="*/ 1981367 h 2237474"/>
              <a:gd name="connsiteX169" fmla="*/ 2875436 w 12192000"/>
              <a:gd name="connsiteY169" fmla="*/ 1996977 h 2237474"/>
              <a:gd name="connsiteX170" fmla="*/ 2874892 w 12192000"/>
              <a:gd name="connsiteY170" fmla="*/ 1996085 h 2237474"/>
              <a:gd name="connsiteX171" fmla="*/ 2864145 w 12192000"/>
              <a:gd name="connsiteY171" fmla="*/ 1994061 h 2237474"/>
              <a:gd name="connsiteX172" fmla="*/ 2843662 w 12192000"/>
              <a:gd name="connsiteY172" fmla="*/ 1992498 h 2237474"/>
              <a:gd name="connsiteX173" fmla="*/ 2796128 w 12192000"/>
              <a:gd name="connsiteY173" fmla="*/ 1976403 h 2237474"/>
              <a:gd name="connsiteX174" fmla="*/ 2756784 w 12192000"/>
              <a:gd name="connsiteY174" fmla="*/ 1985116 h 2237474"/>
              <a:gd name="connsiteX175" fmla="*/ 2748833 w 12192000"/>
              <a:gd name="connsiteY175" fmla="*/ 1986323 h 2237474"/>
              <a:gd name="connsiteX176" fmla="*/ 2748661 w 12192000"/>
              <a:gd name="connsiteY176" fmla="*/ 1986122 h 2237474"/>
              <a:gd name="connsiteX177" fmla="*/ 2740251 w 12192000"/>
              <a:gd name="connsiteY177" fmla="*/ 1986946 h 2237474"/>
              <a:gd name="connsiteX178" fmla="*/ 2718916 w 12192000"/>
              <a:gd name="connsiteY178" fmla="*/ 1990867 h 2237474"/>
              <a:gd name="connsiteX179" fmla="*/ 2713522 w 12192000"/>
              <a:gd name="connsiteY179" fmla="*/ 1990173 h 2237474"/>
              <a:gd name="connsiteX180" fmla="*/ 2680597 w 12192000"/>
              <a:gd name="connsiteY180" fmla="*/ 1984996 h 2237474"/>
              <a:gd name="connsiteX181" fmla="*/ 2578178 w 12192000"/>
              <a:gd name="connsiteY181" fmla="*/ 1990531 h 2237474"/>
              <a:gd name="connsiteX182" fmla="*/ 2476147 w 12192000"/>
              <a:gd name="connsiteY182" fmla="*/ 1998305 h 2237474"/>
              <a:gd name="connsiteX183" fmla="*/ 2373568 w 12192000"/>
              <a:gd name="connsiteY183" fmla="*/ 2003219 h 2237474"/>
              <a:gd name="connsiteX184" fmla="*/ 2321399 w 12192000"/>
              <a:gd name="connsiteY184" fmla="*/ 1989467 h 2237474"/>
              <a:gd name="connsiteX185" fmla="*/ 2315525 w 12192000"/>
              <a:gd name="connsiteY185" fmla="*/ 1989708 h 2237474"/>
              <a:gd name="connsiteX186" fmla="*/ 2300792 w 12192000"/>
              <a:gd name="connsiteY186" fmla="*/ 1994290 h 2237474"/>
              <a:gd name="connsiteX187" fmla="*/ 2295469 w 12192000"/>
              <a:gd name="connsiteY187" fmla="*/ 1996659 h 2237474"/>
              <a:gd name="connsiteX188" fmla="*/ 2287219 w 12192000"/>
              <a:gd name="connsiteY188" fmla="*/ 1998750 h 2237474"/>
              <a:gd name="connsiteX189" fmla="*/ 2286948 w 12192000"/>
              <a:gd name="connsiteY189" fmla="*/ 1998596 h 2237474"/>
              <a:gd name="connsiteX190" fmla="*/ 2243069 w 12192000"/>
              <a:gd name="connsiteY190" fmla="*/ 2015111 h 2237474"/>
              <a:gd name="connsiteX191" fmla="*/ 2186609 w 12192000"/>
              <a:gd name="connsiteY191" fmla="*/ 2008263 h 2237474"/>
              <a:gd name="connsiteX192" fmla="*/ 2164831 w 12192000"/>
              <a:gd name="connsiteY192" fmla="*/ 2010143 h 2237474"/>
              <a:gd name="connsiteX193" fmla="*/ 2152836 w 12192000"/>
              <a:gd name="connsiteY193" fmla="*/ 2010048 h 2237474"/>
              <a:gd name="connsiteX194" fmla="*/ 2117102 w 12192000"/>
              <a:gd name="connsiteY194" fmla="*/ 2023004 h 2237474"/>
              <a:gd name="connsiteX195" fmla="*/ 2111935 w 12192000"/>
              <a:gd name="connsiteY195" fmla="*/ 2023163 h 2237474"/>
              <a:gd name="connsiteX196" fmla="*/ 2089991 w 12192000"/>
              <a:gd name="connsiteY196" fmla="*/ 2034193 h 2237474"/>
              <a:gd name="connsiteX197" fmla="*/ 2058061 w 12192000"/>
              <a:gd name="connsiteY197" fmla="*/ 2047942 h 2237474"/>
              <a:gd name="connsiteX198" fmla="*/ 2055737 w 12192000"/>
              <a:gd name="connsiteY198" fmla="*/ 2047704 h 2237474"/>
              <a:gd name="connsiteX199" fmla="*/ 2042244 w 12192000"/>
              <a:gd name="connsiteY199" fmla="*/ 2055560 h 2237474"/>
              <a:gd name="connsiteX200" fmla="*/ 1976224 w 12192000"/>
              <a:gd name="connsiteY200" fmla="*/ 2074257 h 2237474"/>
              <a:gd name="connsiteX201" fmla="*/ 1877728 w 12192000"/>
              <a:gd name="connsiteY201" fmla="*/ 2101004 h 2237474"/>
              <a:gd name="connsiteX202" fmla="*/ 1759056 w 12192000"/>
              <a:gd name="connsiteY202" fmla="*/ 2125608 h 2237474"/>
              <a:gd name="connsiteX203" fmla="*/ 1637948 w 12192000"/>
              <a:gd name="connsiteY203" fmla="*/ 2172597 h 2237474"/>
              <a:gd name="connsiteX204" fmla="*/ 1434549 w 12192000"/>
              <a:gd name="connsiteY204" fmla="*/ 2234522 h 2237474"/>
              <a:gd name="connsiteX205" fmla="*/ 1398481 w 12192000"/>
              <a:gd name="connsiteY205" fmla="*/ 2237074 h 2237474"/>
              <a:gd name="connsiteX206" fmla="*/ 1398407 w 12192000"/>
              <a:gd name="connsiteY206" fmla="*/ 2237095 h 2237474"/>
              <a:gd name="connsiteX207" fmla="*/ 1370962 w 12192000"/>
              <a:gd name="connsiteY207" fmla="*/ 2237474 h 2237474"/>
              <a:gd name="connsiteX208" fmla="*/ 1356367 w 12192000"/>
              <a:gd name="connsiteY208" fmla="*/ 2235089 h 2237474"/>
              <a:gd name="connsiteX209" fmla="*/ 1324828 w 12192000"/>
              <a:gd name="connsiteY209" fmla="*/ 2231968 h 2237474"/>
              <a:gd name="connsiteX210" fmla="*/ 1297744 w 12192000"/>
              <a:gd name="connsiteY210" fmla="*/ 2235849 h 2237474"/>
              <a:gd name="connsiteX211" fmla="*/ 1286236 w 12192000"/>
              <a:gd name="connsiteY211" fmla="*/ 2233135 h 2237474"/>
              <a:gd name="connsiteX212" fmla="*/ 1283504 w 12192000"/>
              <a:gd name="connsiteY212" fmla="*/ 2233797 h 2237474"/>
              <a:gd name="connsiteX213" fmla="*/ 1279765 w 12192000"/>
              <a:gd name="connsiteY213" fmla="*/ 2229639 h 2237474"/>
              <a:gd name="connsiteX214" fmla="*/ 1195347 w 12192000"/>
              <a:gd name="connsiteY214" fmla="*/ 2212354 h 2237474"/>
              <a:gd name="connsiteX215" fmla="*/ 970251 w 12192000"/>
              <a:gd name="connsiteY215" fmla="*/ 2221029 h 2237474"/>
              <a:gd name="connsiteX216" fmla="*/ 812914 w 12192000"/>
              <a:gd name="connsiteY216" fmla="*/ 2202752 h 2237474"/>
              <a:gd name="connsiteX217" fmla="*/ 800195 w 12192000"/>
              <a:gd name="connsiteY217" fmla="*/ 2209407 h 2237474"/>
              <a:gd name="connsiteX218" fmla="*/ 784978 w 12192000"/>
              <a:gd name="connsiteY218" fmla="*/ 2212360 h 2237474"/>
              <a:gd name="connsiteX219" fmla="*/ 681987 w 12192000"/>
              <a:gd name="connsiteY219" fmla="*/ 2216757 h 2237474"/>
              <a:gd name="connsiteX220" fmla="*/ 669923 w 12192000"/>
              <a:gd name="connsiteY220" fmla="*/ 2211682 h 2237474"/>
              <a:gd name="connsiteX221" fmla="*/ 648680 w 12192000"/>
              <a:gd name="connsiteY221" fmla="*/ 2206229 h 2237474"/>
              <a:gd name="connsiteX222" fmla="*/ 597225 w 12192000"/>
              <a:gd name="connsiteY222" fmla="*/ 2180999 h 2237474"/>
              <a:gd name="connsiteX223" fmla="*/ 558449 w 12192000"/>
              <a:gd name="connsiteY223" fmla="*/ 2182346 h 2237474"/>
              <a:gd name="connsiteX224" fmla="*/ 550517 w 12192000"/>
              <a:gd name="connsiteY224" fmla="*/ 2182060 h 2237474"/>
              <a:gd name="connsiteX225" fmla="*/ 550309 w 12192000"/>
              <a:gd name="connsiteY225" fmla="*/ 2181825 h 2237474"/>
              <a:gd name="connsiteX226" fmla="*/ 541836 w 12192000"/>
              <a:gd name="connsiteY226" fmla="*/ 2181063 h 2237474"/>
              <a:gd name="connsiteX227" fmla="*/ 536057 w 12192000"/>
              <a:gd name="connsiteY227" fmla="*/ 2181537 h 2237474"/>
              <a:gd name="connsiteX228" fmla="*/ 520671 w 12192000"/>
              <a:gd name="connsiteY228" fmla="*/ 2180980 h 2237474"/>
              <a:gd name="connsiteX229" fmla="*/ 515024 w 12192000"/>
              <a:gd name="connsiteY229" fmla="*/ 2179258 h 2237474"/>
              <a:gd name="connsiteX230" fmla="*/ 512278 w 12192000"/>
              <a:gd name="connsiteY230" fmla="*/ 2176369 h 2237474"/>
              <a:gd name="connsiteX231" fmla="*/ 480419 w 12192000"/>
              <a:gd name="connsiteY231" fmla="*/ 2167807 h 2237474"/>
              <a:gd name="connsiteX232" fmla="*/ 413835 w 12192000"/>
              <a:gd name="connsiteY232" fmla="*/ 2156783 h 2237474"/>
              <a:gd name="connsiteX233" fmla="*/ 376513 w 12192000"/>
              <a:gd name="connsiteY233" fmla="*/ 2154014 h 2237474"/>
              <a:gd name="connsiteX234" fmla="*/ 273386 w 12192000"/>
              <a:gd name="connsiteY234" fmla="*/ 2142551 h 2237474"/>
              <a:gd name="connsiteX235" fmla="*/ 169207 w 12192000"/>
              <a:gd name="connsiteY235" fmla="*/ 2128100 h 2237474"/>
              <a:gd name="connsiteX236" fmla="*/ 93149 w 12192000"/>
              <a:gd name="connsiteY236" fmla="*/ 2105324 h 2237474"/>
              <a:gd name="connsiteX237" fmla="*/ 88109 w 12192000"/>
              <a:gd name="connsiteY237" fmla="*/ 2106704 h 2237474"/>
              <a:gd name="connsiteX238" fmla="*/ 80022 w 12192000"/>
              <a:gd name="connsiteY238" fmla="*/ 2107254 h 2237474"/>
              <a:gd name="connsiteX239" fmla="*/ 79717 w 12192000"/>
              <a:gd name="connsiteY239" fmla="*/ 2107046 h 2237474"/>
              <a:gd name="connsiteX240" fmla="*/ 72352 w 12192000"/>
              <a:gd name="connsiteY240" fmla="*/ 2107991 h 2237474"/>
              <a:gd name="connsiteX241" fmla="*/ 37645 w 12192000"/>
              <a:gd name="connsiteY241" fmla="*/ 2115401 h 2237474"/>
              <a:gd name="connsiteX242" fmla="*/ 4572 w 12192000"/>
              <a:gd name="connsiteY242" fmla="*/ 2111091 h 2237474"/>
              <a:gd name="connsiteX243" fmla="*/ 0 w 12192000"/>
              <a:gd name="connsiteY243" fmla="*/ 2110468 h 2237474"/>
              <a:gd name="connsiteX244" fmla="*/ 0 w 12192000"/>
              <a:gd name="connsiteY244"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154948 w 12192000"/>
              <a:gd name="connsiteY4" fmla="*/ 762731 h 2237474"/>
              <a:gd name="connsiteX5" fmla="*/ 12047364 w 12192000"/>
              <a:gd name="connsiteY5" fmla="*/ 749662 h 2237474"/>
              <a:gd name="connsiteX6" fmla="*/ 11890686 w 12192000"/>
              <a:gd name="connsiteY6" fmla="*/ 732766 h 2237474"/>
              <a:gd name="connsiteX7" fmla="*/ 11782413 w 12192000"/>
              <a:gd name="connsiteY7" fmla="*/ 769868 h 2237474"/>
              <a:gd name="connsiteX8" fmla="*/ 11649954 w 12192000"/>
              <a:gd name="connsiteY8" fmla="*/ 749628 h 2237474"/>
              <a:gd name="connsiteX9" fmla="*/ 11560424 w 12192000"/>
              <a:gd name="connsiteY9" fmla="*/ 748017 h 2237474"/>
              <a:gd name="connsiteX10" fmla="*/ 11358455 w 12192000"/>
              <a:gd name="connsiteY10" fmla="*/ 747593 h 2237474"/>
              <a:gd name="connsiteX11" fmla="*/ 11165209 w 12192000"/>
              <a:gd name="connsiteY11" fmla="*/ 748852 h 2237474"/>
              <a:gd name="connsiteX12" fmla="*/ 11058755 w 12192000"/>
              <a:gd name="connsiteY12" fmla="*/ 749617 h 2237474"/>
              <a:gd name="connsiteX13" fmla="*/ 10884013 w 12192000"/>
              <a:gd name="connsiteY13" fmla="*/ 760728 h 2237474"/>
              <a:gd name="connsiteX14" fmla="*/ 10834688 w 12192000"/>
              <a:gd name="connsiteY14" fmla="*/ 757726 h 2237474"/>
              <a:gd name="connsiteX15" fmla="*/ 10805004 w 12192000"/>
              <a:gd name="connsiteY15" fmla="*/ 757573 h 2237474"/>
              <a:gd name="connsiteX16" fmla="*/ 10739478 w 12192000"/>
              <a:gd name="connsiteY16" fmla="*/ 776841 h 2237474"/>
              <a:gd name="connsiteX17" fmla="*/ 10458762 w 12192000"/>
              <a:gd name="connsiteY17" fmla="*/ 755400 h 2237474"/>
              <a:gd name="connsiteX18" fmla="*/ 10246919 w 12192000"/>
              <a:gd name="connsiteY18" fmla="*/ 769960 h 2237474"/>
              <a:gd name="connsiteX19" fmla="*/ 10167995 w 12192000"/>
              <a:gd name="connsiteY19" fmla="*/ 760843 h 2237474"/>
              <a:gd name="connsiteX20" fmla="*/ 9997044 w 12192000"/>
              <a:gd name="connsiteY20" fmla="*/ 780129 h 2237474"/>
              <a:gd name="connsiteX21" fmla="*/ 9943887 w 12192000"/>
              <a:gd name="connsiteY21" fmla="*/ 804141 h 2237474"/>
              <a:gd name="connsiteX22" fmla="*/ 9918248 w 12192000"/>
              <a:gd name="connsiteY22" fmla="*/ 816628 h 2237474"/>
              <a:gd name="connsiteX23" fmla="*/ 9836148 w 12192000"/>
              <a:gd name="connsiteY23" fmla="*/ 858312 h 2237474"/>
              <a:gd name="connsiteX24" fmla="*/ 9823800 w 12192000"/>
              <a:gd name="connsiteY24" fmla="*/ 866604 h 2237474"/>
              <a:gd name="connsiteX25" fmla="*/ 9794684 w 12192000"/>
              <a:gd name="connsiteY25" fmla="*/ 864509 h 2237474"/>
              <a:gd name="connsiteX26" fmla="*/ 9778288 w 12192000"/>
              <a:gd name="connsiteY26" fmla="*/ 854362 h 2237474"/>
              <a:gd name="connsiteX27" fmla="*/ 9773886 w 12192000"/>
              <a:gd name="connsiteY27" fmla="*/ 857543 h 2237474"/>
              <a:gd name="connsiteX28" fmla="*/ 9761459 w 12192000"/>
              <a:gd name="connsiteY28" fmla="*/ 862394 h 2237474"/>
              <a:gd name="connsiteX29" fmla="*/ 9705768 w 12192000"/>
              <a:gd name="connsiteY29" fmla="*/ 894610 h 2237474"/>
              <a:gd name="connsiteX30" fmla="*/ 9683005 w 12192000"/>
              <a:gd name="connsiteY30" fmla="*/ 894128 h 2237474"/>
              <a:gd name="connsiteX31" fmla="*/ 9594438 w 12192000"/>
              <a:gd name="connsiteY31" fmla="*/ 919051 h 2237474"/>
              <a:gd name="connsiteX32" fmla="*/ 9577033 w 12192000"/>
              <a:gd name="connsiteY32" fmla="*/ 922857 h 2237474"/>
              <a:gd name="connsiteX33" fmla="*/ 9544189 w 12192000"/>
              <a:gd name="connsiteY33" fmla="*/ 938966 h 2237474"/>
              <a:gd name="connsiteX34" fmla="*/ 9534048 w 12192000"/>
              <a:gd name="connsiteY34" fmla="*/ 940158 h 2237474"/>
              <a:gd name="connsiteX35" fmla="*/ 9500499 w 12192000"/>
              <a:gd name="connsiteY35" fmla="*/ 954680 h 2237474"/>
              <a:gd name="connsiteX36" fmla="*/ 9428195 w 12192000"/>
              <a:gd name="connsiteY36" fmla="*/ 986225 h 2237474"/>
              <a:gd name="connsiteX37" fmla="*/ 9410017 w 12192000"/>
              <a:gd name="connsiteY37" fmla="*/ 993931 h 2237474"/>
              <a:gd name="connsiteX38" fmla="*/ 9392919 w 12192000"/>
              <a:gd name="connsiteY38" fmla="*/ 994656 h 2237474"/>
              <a:gd name="connsiteX39" fmla="*/ 9301293 w 12192000"/>
              <a:gd name="connsiteY39" fmla="*/ 1011593 h 2237474"/>
              <a:gd name="connsiteX40" fmla="*/ 9278619 w 12192000"/>
              <a:gd name="connsiteY40" fmla="*/ 1011878 h 2237474"/>
              <a:gd name="connsiteX41" fmla="*/ 9268019 w 12192000"/>
              <a:gd name="connsiteY41" fmla="*/ 1007442 h 2237474"/>
              <a:gd name="connsiteX42" fmla="*/ 9234662 w 12192000"/>
              <a:gd name="connsiteY42" fmla="*/ 1023056 h 2237474"/>
              <a:gd name="connsiteX43" fmla="*/ 9181033 w 12192000"/>
              <a:gd name="connsiteY43" fmla="*/ 1037921 h 2237474"/>
              <a:gd name="connsiteX44" fmla="*/ 9155969 w 12192000"/>
              <a:gd name="connsiteY44" fmla="*/ 1046804 h 2237474"/>
              <a:gd name="connsiteX45" fmla="*/ 9133985 w 12192000"/>
              <a:gd name="connsiteY45" fmla="*/ 1046450 h 2237474"/>
              <a:gd name="connsiteX46" fmla="*/ 9012987 w 12192000"/>
              <a:gd name="connsiteY46" fmla="*/ 1061986 h 2237474"/>
              <a:gd name="connsiteX47" fmla="*/ 8968445 w 12192000"/>
              <a:gd name="connsiteY47" fmla="*/ 1052169 h 2237474"/>
              <a:gd name="connsiteX48" fmla="*/ 8958984 w 12192000"/>
              <a:gd name="connsiteY48" fmla="*/ 1057212 h 2237474"/>
              <a:gd name="connsiteX49" fmla="*/ 8886001 w 12192000"/>
              <a:gd name="connsiteY49" fmla="*/ 1067468 h 2237474"/>
              <a:gd name="connsiteX50" fmla="*/ 8838610 w 12192000"/>
              <a:gd name="connsiteY50" fmla="*/ 1075091 h 2237474"/>
              <a:gd name="connsiteX51" fmla="*/ 8750383 w 12192000"/>
              <a:gd name="connsiteY51" fmla="*/ 1097387 h 2237474"/>
              <a:gd name="connsiteX52" fmla="*/ 8697365 w 12192000"/>
              <a:gd name="connsiteY52" fmla="*/ 1105869 h 2237474"/>
              <a:gd name="connsiteX53" fmla="*/ 8665605 w 12192000"/>
              <a:gd name="connsiteY53" fmla="*/ 1110791 h 2237474"/>
              <a:gd name="connsiteX54" fmla="*/ 8584946 w 12192000"/>
              <a:gd name="connsiteY54" fmla="*/ 1135226 h 2237474"/>
              <a:gd name="connsiteX55" fmla="*/ 8460755 w 12192000"/>
              <a:gd name="connsiteY55" fmla="*/ 1203427 h 2237474"/>
              <a:gd name="connsiteX56" fmla="*/ 8419755 w 12192000"/>
              <a:gd name="connsiteY56" fmla="*/ 1216260 h 2237474"/>
              <a:gd name="connsiteX57" fmla="*/ 8411626 w 12192000"/>
              <a:gd name="connsiteY57" fmla="*/ 1214397 h 2237474"/>
              <a:gd name="connsiteX58" fmla="*/ 8363469 w 12192000"/>
              <a:gd name="connsiteY58" fmla="*/ 1246658 h 2237474"/>
              <a:gd name="connsiteX59" fmla="*/ 8275497 w 12192000"/>
              <a:gd name="connsiteY59" fmla="*/ 1264396 h 2237474"/>
              <a:gd name="connsiteX60" fmla="*/ 8206287 w 12192000"/>
              <a:gd name="connsiteY60" fmla="*/ 1273060 h 2237474"/>
              <a:gd name="connsiteX61" fmla="*/ 8168705 w 12192000"/>
              <a:gd name="connsiteY61" fmla="*/ 1279956 h 2237474"/>
              <a:gd name="connsiteX62" fmla="*/ 8139997 w 12192000"/>
              <a:gd name="connsiteY62" fmla="*/ 1282713 h 2237474"/>
              <a:gd name="connsiteX63" fmla="*/ 8074238 w 12192000"/>
              <a:gd name="connsiteY63" fmla="*/ 1301895 h 2237474"/>
              <a:gd name="connsiteX64" fmla="*/ 7968292 w 12192000"/>
              <a:gd name="connsiteY64" fmla="*/ 1338779 h 2237474"/>
              <a:gd name="connsiteX65" fmla="*/ 7945122 w 12192000"/>
              <a:gd name="connsiteY65" fmla="*/ 1345477 h 2237474"/>
              <a:gd name="connsiteX66" fmla="*/ 7922771 w 12192000"/>
              <a:gd name="connsiteY66" fmla="*/ 1346645 h 2237474"/>
              <a:gd name="connsiteX67" fmla="*/ 7915461 w 12192000"/>
              <a:gd name="connsiteY67" fmla="*/ 1342919 h 2237474"/>
              <a:gd name="connsiteX68" fmla="*/ 7902328 w 12192000"/>
              <a:gd name="connsiteY68" fmla="*/ 1345865 h 2237474"/>
              <a:gd name="connsiteX69" fmla="*/ 7898322 w 12192000"/>
              <a:gd name="connsiteY69" fmla="*/ 1345689 h 2237474"/>
              <a:gd name="connsiteX70" fmla="*/ 7875879 w 12192000"/>
              <a:gd name="connsiteY70" fmla="*/ 1345646 h 2237474"/>
              <a:gd name="connsiteX71" fmla="*/ 7840612 w 12192000"/>
              <a:gd name="connsiteY71" fmla="*/ 1369373 h 2237474"/>
              <a:gd name="connsiteX72" fmla="*/ 7786819 w 12192000"/>
              <a:gd name="connsiteY72" fmla="*/ 1378970 h 2237474"/>
              <a:gd name="connsiteX73" fmla="*/ 7548172 w 12192000"/>
              <a:gd name="connsiteY73" fmla="*/ 1417460 h 2237474"/>
              <a:gd name="connsiteX74" fmla="*/ 7483437 w 12192000"/>
              <a:gd name="connsiteY74" fmla="*/ 1478152 h 2237474"/>
              <a:gd name="connsiteX75" fmla="*/ 7377870 w 12192000"/>
              <a:gd name="connsiteY75" fmla="*/ 1523319 h 2237474"/>
              <a:gd name="connsiteX76" fmla="*/ 7230737 w 12192000"/>
              <a:gd name="connsiteY76" fmla="*/ 1562633 h 2237474"/>
              <a:gd name="connsiteX77" fmla="*/ 7224458 w 12192000"/>
              <a:gd name="connsiteY77" fmla="*/ 1573008 h 2237474"/>
              <a:gd name="connsiteX78" fmla="*/ 7213486 w 12192000"/>
              <a:gd name="connsiteY78" fmla="*/ 1580987 h 2237474"/>
              <a:gd name="connsiteX79" fmla="*/ 7210972 w 12192000"/>
              <a:gd name="connsiteY79" fmla="*/ 1580856 h 2237474"/>
              <a:gd name="connsiteX80" fmla="*/ 7183121 w 12192000"/>
              <a:gd name="connsiteY80" fmla="*/ 1595162 h 2237474"/>
              <a:gd name="connsiteX81" fmla="*/ 7164601 w 12192000"/>
              <a:gd name="connsiteY81" fmla="*/ 1606490 h 2237474"/>
              <a:gd name="connsiteX82" fmla="*/ 7159286 w 12192000"/>
              <a:gd name="connsiteY82" fmla="*/ 1606850 h 2237474"/>
              <a:gd name="connsiteX83" fmla="*/ 7114651 w 12192000"/>
              <a:gd name="connsiteY83" fmla="*/ 1620959 h 2237474"/>
              <a:gd name="connsiteX84" fmla="*/ 7092727 w 12192000"/>
              <a:gd name="connsiteY84" fmla="*/ 1623628 h 2237474"/>
              <a:gd name="connsiteX85" fmla="*/ 7031309 w 12192000"/>
              <a:gd name="connsiteY85" fmla="*/ 1619451 h 2237474"/>
              <a:gd name="connsiteX86" fmla="*/ 6999084 w 12192000"/>
              <a:gd name="connsiteY86" fmla="*/ 1634317 h 2237474"/>
              <a:gd name="connsiteX87" fmla="*/ 6992107 w 12192000"/>
              <a:gd name="connsiteY87" fmla="*/ 1636860 h 2237474"/>
              <a:gd name="connsiteX88" fmla="*/ 6991765 w 12192000"/>
              <a:gd name="connsiteY88" fmla="*/ 1636725 h 2237474"/>
              <a:gd name="connsiteX89" fmla="*/ 6983996 w 12192000"/>
              <a:gd name="connsiteY89" fmla="*/ 1639040 h 2237474"/>
              <a:gd name="connsiteX90" fmla="*/ 6979383 w 12192000"/>
              <a:gd name="connsiteY90" fmla="*/ 1641496 h 2237474"/>
              <a:gd name="connsiteX91" fmla="*/ 6900177 w 12192000"/>
              <a:gd name="connsiteY91" fmla="*/ 1636016 h 2237474"/>
              <a:gd name="connsiteX92" fmla="*/ 6795372 w 12192000"/>
              <a:gd name="connsiteY92" fmla="*/ 1644845 h 2237474"/>
              <a:gd name="connsiteX93" fmla="*/ 6692251 w 12192000"/>
              <a:gd name="connsiteY93" fmla="*/ 1656357 h 2237474"/>
              <a:gd name="connsiteX94" fmla="*/ 6655235 w 12192000"/>
              <a:gd name="connsiteY94" fmla="*/ 1661869 h 2237474"/>
              <a:gd name="connsiteX95" fmla="*/ 6587857 w 12192000"/>
              <a:gd name="connsiteY95" fmla="*/ 1665769 h 2237474"/>
              <a:gd name="connsiteX96" fmla="*/ 6554894 w 12192000"/>
              <a:gd name="connsiteY96" fmla="*/ 1664428 h 2237474"/>
              <a:gd name="connsiteX97" fmla="*/ 6551579 w 12192000"/>
              <a:gd name="connsiteY97" fmla="*/ 1662213 h 2237474"/>
              <a:gd name="connsiteX98" fmla="*/ 6545693 w 12192000"/>
              <a:gd name="connsiteY98" fmla="*/ 1661776 h 2237474"/>
              <a:gd name="connsiteX99" fmla="*/ 6530561 w 12192000"/>
              <a:gd name="connsiteY99" fmla="*/ 1664619 h 2237474"/>
              <a:gd name="connsiteX100" fmla="*/ 6525028 w 12192000"/>
              <a:gd name="connsiteY100" fmla="*/ 1666354 h 2237474"/>
              <a:gd name="connsiteX101" fmla="*/ 6516595 w 12192000"/>
              <a:gd name="connsiteY101" fmla="*/ 1667475 h 2237474"/>
              <a:gd name="connsiteX102" fmla="*/ 6516340 w 12192000"/>
              <a:gd name="connsiteY102" fmla="*/ 1667291 h 2237474"/>
              <a:gd name="connsiteX103" fmla="*/ 6508541 w 12192000"/>
              <a:gd name="connsiteY103" fmla="*/ 1668757 h 2237474"/>
              <a:gd name="connsiteX104" fmla="*/ 6471012 w 12192000"/>
              <a:gd name="connsiteY104" fmla="*/ 1678604 h 2237474"/>
              <a:gd name="connsiteX105" fmla="*/ 6415265 w 12192000"/>
              <a:gd name="connsiteY105" fmla="*/ 1665317 h 2237474"/>
              <a:gd name="connsiteX106" fmla="*/ 6393343 w 12192000"/>
              <a:gd name="connsiteY106" fmla="*/ 1664672 h 2237474"/>
              <a:gd name="connsiteX107" fmla="*/ 6380457 w 12192000"/>
              <a:gd name="connsiteY107" fmla="*/ 1662376 h 2237474"/>
              <a:gd name="connsiteX108" fmla="*/ 6280959 w 12192000"/>
              <a:gd name="connsiteY108" fmla="*/ 1689329 h 2237474"/>
              <a:gd name="connsiteX109" fmla="*/ 6266765 w 12192000"/>
              <a:gd name="connsiteY109" fmla="*/ 1695560 h 2237474"/>
              <a:gd name="connsiteX110" fmla="*/ 6098321 w 12192000"/>
              <a:gd name="connsiteY110" fmla="*/ 1721646 h 2237474"/>
              <a:gd name="connsiteX111" fmla="*/ 5880652 w 12192000"/>
              <a:gd name="connsiteY111" fmla="*/ 1779643 h 2237474"/>
              <a:gd name="connsiteX112" fmla="*/ 5785959 w 12192000"/>
              <a:gd name="connsiteY112" fmla="*/ 1775307 h 2237474"/>
              <a:gd name="connsiteX113" fmla="*/ 5643534 w 12192000"/>
              <a:gd name="connsiteY113" fmla="*/ 1802919 h 2237474"/>
              <a:gd name="connsiteX114" fmla="*/ 5518799 w 12192000"/>
              <a:gd name="connsiteY114" fmla="*/ 1818312 h 2237474"/>
              <a:gd name="connsiteX115" fmla="*/ 5505014 w 12192000"/>
              <a:gd name="connsiteY115" fmla="*/ 1819259 h 2237474"/>
              <a:gd name="connsiteX116" fmla="*/ 5453307 w 12192000"/>
              <a:gd name="connsiteY116" fmla="*/ 1815450 h 2237474"/>
              <a:gd name="connsiteX117" fmla="*/ 5364192 w 12192000"/>
              <a:gd name="connsiteY117" fmla="*/ 1826074 h 2237474"/>
              <a:gd name="connsiteX118" fmla="*/ 5350380 w 12192000"/>
              <a:gd name="connsiteY118" fmla="*/ 1830891 h 2237474"/>
              <a:gd name="connsiteX119" fmla="*/ 5259633 w 12192000"/>
              <a:gd name="connsiteY119" fmla="*/ 1837160 h 2237474"/>
              <a:gd name="connsiteX120" fmla="*/ 5197513 w 12192000"/>
              <a:gd name="connsiteY120" fmla="*/ 1844718 h 2237474"/>
              <a:gd name="connsiteX121" fmla="*/ 5184170 w 12192000"/>
              <a:gd name="connsiteY121" fmla="*/ 1849402 h 2237474"/>
              <a:gd name="connsiteX122" fmla="*/ 5168852 w 12192000"/>
              <a:gd name="connsiteY122" fmla="*/ 1844846 h 2237474"/>
              <a:gd name="connsiteX123" fmla="*/ 5164370 w 12192000"/>
              <a:gd name="connsiteY123" fmla="*/ 1840597 h 2237474"/>
              <a:gd name="connsiteX124" fmla="*/ 5114927 w 12192000"/>
              <a:gd name="connsiteY124" fmla="*/ 1847827 h 2237474"/>
              <a:gd name="connsiteX125" fmla="*/ 5108970 w 12192000"/>
              <a:gd name="connsiteY125" fmla="*/ 1847935 h 2237474"/>
              <a:gd name="connsiteX126" fmla="*/ 5067961 w 12192000"/>
              <a:gd name="connsiteY126" fmla="*/ 1845917 h 2237474"/>
              <a:gd name="connsiteX127" fmla="*/ 5007075 w 12192000"/>
              <a:gd name="connsiteY127" fmla="*/ 1838626 h 2237474"/>
              <a:gd name="connsiteX128" fmla="*/ 4944087 w 12192000"/>
              <a:gd name="connsiteY128" fmla="*/ 1823332 h 2237474"/>
              <a:gd name="connsiteX129" fmla="*/ 4907662 w 12192000"/>
              <a:gd name="connsiteY129" fmla="*/ 1816900 h 2237474"/>
              <a:gd name="connsiteX130" fmla="*/ 4882386 w 12192000"/>
              <a:gd name="connsiteY130" fmla="*/ 1809844 h 2237474"/>
              <a:gd name="connsiteX131" fmla="*/ 4811440 w 12192000"/>
              <a:gd name="connsiteY131" fmla="*/ 1804655 h 2237474"/>
              <a:gd name="connsiteX132" fmla="*/ 4691075 w 12192000"/>
              <a:gd name="connsiteY132" fmla="*/ 1801389 h 2237474"/>
              <a:gd name="connsiteX133" fmla="*/ 4647449 w 12192000"/>
              <a:gd name="connsiteY133" fmla="*/ 1793181 h 2237474"/>
              <a:gd name="connsiteX134" fmla="*/ 4645504 w 12192000"/>
              <a:gd name="connsiteY134" fmla="*/ 1787606 h 2237474"/>
              <a:gd name="connsiteX135" fmla="*/ 4611738 w 12192000"/>
              <a:gd name="connsiteY135" fmla="*/ 1776964 h 2237474"/>
              <a:gd name="connsiteX136" fmla="*/ 4560070 w 12192000"/>
              <a:gd name="connsiteY136" fmla="*/ 1785640 h 2237474"/>
              <a:gd name="connsiteX137" fmla="*/ 4536503 w 12192000"/>
              <a:gd name="connsiteY137" fmla="*/ 1785334 h 2237474"/>
              <a:gd name="connsiteX138" fmla="*/ 4513724 w 12192000"/>
              <a:gd name="connsiteY138" fmla="*/ 1791996 h 2237474"/>
              <a:gd name="connsiteX139" fmla="*/ 4459810 w 12192000"/>
              <a:gd name="connsiteY139" fmla="*/ 1797886 h 2237474"/>
              <a:gd name="connsiteX140" fmla="*/ 4379064 w 12192000"/>
              <a:gd name="connsiteY140" fmla="*/ 1817177 h 2237474"/>
              <a:gd name="connsiteX141" fmla="*/ 4319209 w 12192000"/>
              <a:gd name="connsiteY141" fmla="*/ 1834833 h 2237474"/>
              <a:gd name="connsiteX142" fmla="*/ 4306907 w 12192000"/>
              <a:gd name="connsiteY142" fmla="*/ 1841641 h 2237474"/>
              <a:gd name="connsiteX143" fmla="*/ 4290981 w 12192000"/>
              <a:gd name="connsiteY143" fmla="*/ 1839677 h 2237474"/>
              <a:gd name="connsiteX144" fmla="*/ 4285792 w 12192000"/>
              <a:gd name="connsiteY144" fmla="*/ 1836231 h 2237474"/>
              <a:gd name="connsiteX145" fmla="*/ 4238372 w 12192000"/>
              <a:gd name="connsiteY145" fmla="*/ 1851480 h 2237474"/>
              <a:gd name="connsiteX146" fmla="*/ 4232517 w 12192000"/>
              <a:gd name="connsiteY146" fmla="*/ 1852567 h 2237474"/>
              <a:gd name="connsiteX147" fmla="*/ 4191732 w 12192000"/>
              <a:gd name="connsiteY147" fmla="*/ 1857328 h 2237474"/>
              <a:gd name="connsiteX148" fmla="*/ 4065532 w 12192000"/>
              <a:gd name="connsiteY148" fmla="*/ 1855477 h 2237474"/>
              <a:gd name="connsiteX149" fmla="*/ 4028460 w 12192000"/>
              <a:gd name="connsiteY149" fmla="*/ 1855137 h 2237474"/>
              <a:gd name="connsiteX150" fmla="*/ 4002267 w 12192000"/>
              <a:gd name="connsiteY150" fmla="*/ 1852352 h 2237474"/>
              <a:gd name="connsiteX151" fmla="*/ 3931396 w 12192000"/>
              <a:gd name="connsiteY151" fmla="*/ 1858915 h 2237474"/>
              <a:gd name="connsiteX152" fmla="*/ 3812162 w 12192000"/>
              <a:gd name="connsiteY152" fmla="*/ 1875501 h 2237474"/>
              <a:gd name="connsiteX153" fmla="*/ 3767672 w 12192000"/>
              <a:gd name="connsiteY153" fmla="*/ 1874600 h 2237474"/>
              <a:gd name="connsiteX154" fmla="*/ 3764741 w 12192000"/>
              <a:gd name="connsiteY154" fmla="*/ 1869433 h 2237474"/>
              <a:gd name="connsiteX155" fmla="*/ 3751332 w 12192000"/>
              <a:gd name="connsiteY155" fmla="*/ 1869854 h 2237474"/>
              <a:gd name="connsiteX156" fmla="*/ 3748155 w 12192000"/>
              <a:gd name="connsiteY156" fmla="*/ 1868903 h 2237474"/>
              <a:gd name="connsiteX157" fmla="*/ 3729530 w 12192000"/>
              <a:gd name="connsiteY157" fmla="*/ 1864513 h 2237474"/>
              <a:gd name="connsiteX158" fmla="*/ 3680177 w 12192000"/>
              <a:gd name="connsiteY158" fmla="*/ 1881552 h 2237474"/>
              <a:gd name="connsiteX159" fmla="*/ 3567259 w 12192000"/>
              <a:gd name="connsiteY159" fmla="*/ 1893482 h 2237474"/>
              <a:gd name="connsiteX160" fmla="*/ 3405770 w 12192000"/>
              <a:gd name="connsiteY160" fmla="*/ 1904591 h 2237474"/>
              <a:gd name="connsiteX161" fmla="*/ 3280097 w 12192000"/>
              <a:gd name="connsiteY161" fmla="*/ 1919610 h 2237474"/>
              <a:gd name="connsiteX162" fmla="*/ 3123424 w 12192000"/>
              <a:gd name="connsiteY162" fmla="*/ 1952930 h 2237474"/>
              <a:gd name="connsiteX163" fmla="*/ 3009910 w 12192000"/>
              <a:gd name="connsiteY163" fmla="*/ 1957866 h 2237474"/>
              <a:gd name="connsiteX164" fmla="*/ 2995934 w 12192000"/>
              <a:gd name="connsiteY164" fmla="*/ 1967085 h 2237474"/>
              <a:gd name="connsiteX165" fmla="*/ 2980071 w 12192000"/>
              <a:gd name="connsiteY165" fmla="*/ 1972988 h 2237474"/>
              <a:gd name="connsiteX166" fmla="*/ 2978094 w 12192000"/>
              <a:gd name="connsiteY166" fmla="*/ 1972369 h 2237474"/>
              <a:gd name="connsiteX167" fmla="*/ 2942858 w 12192000"/>
              <a:gd name="connsiteY167" fmla="*/ 1981367 h 2237474"/>
              <a:gd name="connsiteX168" fmla="*/ 2875436 w 12192000"/>
              <a:gd name="connsiteY168" fmla="*/ 1996977 h 2237474"/>
              <a:gd name="connsiteX169" fmla="*/ 2874892 w 12192000"/>
              <a:gd name="connsiteY169" fmla="*/ 1996085 h 2237474"/>
              <a:gd name="connsiteX170" fmla="*/ 2864145 w 12192000"/>
              <a:gd name="connsiteY170" fmla="*/ 1994061 h 2237474"/>
              <a:gd name="connsiteX171" fmla="*/ 2843662 w 12192000"/>
              <a:gd name="connsiteY171" fmla="*/ 1992498 h 2237474"/>
              <a:gd name="connsiteX172" fmla="*/ 2796128 w 12192000"/>
              <a:gd name="connsiteY172" fmla="*/ 1976403 h 2237474"/>
              <a:gd name="connsiteX173" fmla="*/ 2756784 w 12192000"/>
              <a:gd name="connsiteY173" fmla="*/ 1985116 h 2237474"/>
              <a:gd name="connsiteX174" fmla="*/ 2748833 w 12192000"/>
              <a:gd name="connsiteY174" fmla="*/ 1986323 h 2237474"/>
              <a:gd name="connsiteX175" fmla="*/ 2748661 w 12192000"/>
              <a:gd name="connsiteY175" fmla="*/ 1986122 h 2237474"/>
              <a:gd name="connsiteX176" fmla="*/ 2740251 w 12192000"/>
              <a:gd name="connsiteY176" fmla="*/ 1986946 h 2237474"/>
              <a:gd name="connsiteX177" fmla="*/ 2718916 w 12192000"/>
              <a:gd name="connsiteY177" fmla="*/ 1990867 h 2237474"/>
              <a:gd name="connsiteX178" fmla="*/ 2713522 w 12192000"/>
              <a:gd name="connsiteY178" fmla="*/ 1990173 h 2237474"/>
              <a:gd name="connsiteX179" fmla="*/ 2680597 w 12192000"/>
              <a:gd name="connsiteY179" fmla="*/ 1984996 h 2237474"/>
              <a:gd name="connsiteX180" fmla="*/ 2578178 w 12192000"/>
              <a:gd name="connsiteY180" fmla="*/ 1990531 h 2237474"/>
              <a:gd name="connsiteX181" fmla="*/ 2476147 w 12192000"/>
              <a:gd name="connsiteY181" fmla="*/ 1998305 h 2237474"/>
              <a:gd name="connsiteX182" fmla="*/ 2373568 w 12192000"/>
              <a:gd name="connsiteY182" fmla="*/ 2003219 h 2237474"/>
              <a:gd name="connsiteX183" fmla="*/ 2321399 w 12192000"/>
              <a:gd name="connsiteY183" fmla="*/ 1989467 h 2237474"/>
              <a:gd name="connsiteX184" fmla="*/ 2315525 w 12192000"/>
              <a:gd name="connsiteY184" fmla="*/ 1989708 h 2237474"/>
              <a:gd name="connsiteX185" fmla="*/ 2300792 w 12192000"/>
              <a:gd name="connsiteY185" fmla="*/ 1994290 h 2237474"/>
              <a:gd name="connsiteX186" fmla="*/ 2295469 w 12192000"/>
              <a:gd name="connsiteY186" fmla="*/ 1996659 h 2237474"/>
              <a:gd name="connsiteX187" fmla="*/ 2287219 w 12192000"/>
              <a:gd name="connsiteY187" fmla="*/ 1998750 h 2237474"/>
              <a:gd name="connsiteX188" fmla="*/ 2286948 w 12192000"/>
              <a:gd name="connsiteY188" fmla="*/ 1998596 h 2237474"/>
              <a:gd name="connsiteX189" fmla="*/ 2243069 w 12192000"/>
              <a:gd name="connsiteY189" fmla="*/ 2015111 h 2237474"/>
              <a:gd name="connsiteX190" fmla="*/ 2186609 w 12192000"/>
              <a:gd name="connsiteY190" fmla="*/ 2008263 h 2237474"/>
              <a:gd name="connsiteX191" fmla="*/ 2164831 w 12192000"/>
              <a:gd name="connsiteY191" fmla="*/ 2010143 h 2237474"/>
              <a:gd name="connsiteX192" fmla="*/ 2152836 w 12192000"/>
              <a:gd name="connsiteY192" fmla="*/ 2010048 h 2237474"/>
              <a:gd name="connsiteX193" fmla="*/ 2117102 w 12192000"/>
              <a:gd name="connsiteY193" fmla="*/ 2023004 h 2237474"/>
              <a:gd name="connsiteX194" fmla="*/ 2111935 w 12192000"/>
              <a:gd name="connsiteY194" fmla="*/ 2023163 h 2237474"/>
              <a:gd name="connsiteX195" fmla="*/ 2089991 w 12192000"/>
              <a:gd name="connsiteY195" fmla="*/ 2034193 h 2237474"/>
              <a:gd name="connsiteX196" fmla="*/ 2058061 w 12192000"/>
              <a:gd name="connsiteY196" fmla="*/ 2047942 h 2237474"/>
              <a:gd name="connsiteX197" fmla="*/ 2055737 w 12192000"/>
              <a:gd name="connsiteY197" fmla="*/ 2047704 h 2237474"/>
              <a:gd name="connsiteX198" fmla="*/ 2042244 w 12192000"/>
              <a:gd name="connsiteY198" fmla="*/ 2055560 h 2237474"/>
              <a:gd name="connsiteX199" fmla="*/ 1976224 w 12192000"/>
              <a:gd name="connsiteY199" fmla="*/ 2074257 h 2237474"/>
              <a:gd name="connsiteX200" fmla="*/ 1877728 w 12192000"/>
              <a:gd name="connsiteY200" fmla="*/ 2101004 h 2237474"/>
              <a:gd name="connsiteX201" fmla="*/ 1759056 w 12192000"/>
              <a:gd name="connsiteY201" fmla="*/ 2125608 h 2237474"/>
              <a:gd name="connsiteX202" fmla="*/ 1637948 w 12192000"/>
              <a:gd name="connsiteY202" fmla="*/ 2172597 h 2237474"/>
              <a:gd name="connsiteX203" fmla="*/ 1434549 w 12192000"/>
              <a:gd name="connsiteY203" fmla="*/ 2234522 h 2237474"/>
              <a:gd name="connsiteX204" fmla="*/ 1398481 w 12192000"/>
              <a:gd name="connsiteY204" fmla="*/ 2237074 h 2237474"/>
              <a:gd name="connsiteX205" fmla="*/ 1398407 w 12192000"/>
              <a:gd name="connsiteY205" fmla="*/ 2237095 h 2237474"/>
              <a:gd name="connsiteX206" fmla="*/ 1370962 w 12192000"/>
              <a:gd name="connsiteY206" fmla="*/ 2237474 h 2237474"/>
              <a:gd name="connsiteX207" fmla="*/ 1356367 w 12192000"/>
              <a:gd name="connsiteY207" fmla="*/ 2235089 h 2237474"/>
              <a:gd name="connsiteX208" fmla="*/ 1324828 w 12192000"/>
              <a:gd name="connsiteY208" fmla="*/ 2231968 h 2237474"/>
              <a:gd name="connsiteX209" fmla="*/ 1297744 w 12192000"/>
              <a:gd name="connsiteY209" fmla="*/ 2235849 h 2237474"/>
              <a:gd name="connsiteX210" fmla="*/ 1286236 w 12192000"/>
              <a:gd name="connsiteY210" fmla="*/ 2233135 h 2237474"/>
              <a:gd name="connsiteX211" fmla="*/ 1283504 w 12192000"/>
              <a:gd name="connsiteY211" fmla="*/ 2233797 h 2237474"/>
              <a:gd name="connsiteX212" fmla="*/ 1279765 w 12192000"/>
              <a:gd name="connsiteY212" fmla="*/ 2229639 h 2237474"/>
              <a:gd name="connsiteX213" fmla="*/ 1195347 w 12192000"/>
              <a:gd name="connsiteY213" fmla="*/ 2212354 h 2237474"/>
              <a:gd name="connsiteX214" fmla="*/ 970251 w 12192000"/>
              <a:gd name="connsiteY214" fmla="*/ 2221029 h 2237474"/>
              <a:gd name="connsiteX215" fmla="*/ 812914 w 12192000"/>
              <a:gd name="connsiteY215" fmla="*/ 2202752 h 2237474"/>
              <a:gd name="connsiteX216" fmla="*/ 800195 w 12192000"/>
              <a:gd name="connsiteY216" fmla="*/ 2209407 h 2237474"/>
              <a:gd name="connsiteX217" fmla="*/ 784978 w 12192000"/>
              <a:gd name="connsiteY217" fmla="*/ 2212360 h 2237474"/>
              <a:gd name="connsiteX218" fmla="*/ 681987 w 12192000"/>
              <a:gd name="connsiteY218" fmla="*/ 2216757 h 2237474"/>
              <a:gd name="connsiteX219" fmla="*/ 669923 w 12192000"/>
              <a:gd name="connsiteY219" fmla="*/ 2211682 h 2237474"/>
              <a:gd name="connsiteX220" fmla="*/ 648680 w 12192000"/>
              <a:gd name="connsiteY220" fmla="*/ 2206229 h 2237474"/>
              <a:gd name="connsiteX221" fmla="*/ 597225 w 12192000"/>
              <a:gd name="connsiteY221" fmla="*/ 2180999 h 2237474"/>
              <a:gd name="connsiteX222" fmla="*/ 558449 w 12192000"/>
              <a:gd name="connsiteY222" fmla="*/ 2182346 h 2237474"/>
              <a:gd name="connsiteX223" fmla="*/ 550517 w 12192000"/>
              <a:gd name="connsiteY223" fmla="*/ 2182060 h 2237474"/>
              <a:gd name="connsiteX224" fmla="*/ 550309 w 12192000"/>
              <a:gd name="connsiteY224" fmla="*/ 2181825 h 2237474"/>
              <a:gd name="connsiteX225" fmla="*/ 541836 w 12192000"/>
              <a:gd name="connsiteY225" fmla="*/ 2181063 h 2237474"/>
              <a:gd name="connsiteX226" fmla="*/ 536057 w 12192000"/>
              <a:gd name="connsiteY226" fmla="*/ 2181537 h 2237474"/>
              <a:gd name="connsiteX227" fmla="*/ 520671 w 12192000"/>
              <a:gd name="connsiteY227" fmla="*/ 2180980 h 2237474"/>
              <a:gd name="connsiteX228" fmla="*/ 515024 w 12192000"/>
              <a:gd name="connsiteY228" fmla="*/ 2179258 h 2237474"/>
              <a:gd name="connsiteX229" fmla="*/ 512278 w 12192000"/>
              <a:gd name="connsiteY229" fmla="*/ 2176369 h 2237474"/>
              <a:gd name="connsiteX230" fmla="*/ 480419 w 12192000"/>
              <a:gd name="connsiteY230" fmla="*/ 2167807 h 2237474"/>
              <a:gd name="connsiteX231" fmla="*/ 413835 w 12192000"/>
              <a:gd name="connsiteY231" fmla="*/ 2156783 h 2237474"/>
              <a:gd name="connsiteX232" fmla="*/ 376513 w 12192000"/>
              <a:gd name="connsiteY232" fmla="*/ 2154014 h 2237474"/>
              <a:gd name="connsiteX233" fmla="*/ 273386 w 12192000"/>
              <a:gd name="connsiteY233" fmla="*/ 2142551 h 2237474"/>
              <a:gd name="connsiteX234" fmla="*/ 169207 w 12192000"/>
              <a:gd name="connsiteY234" fmla="*/ 2128100 h 2237474"/>
              <a:gd name="connsiteX235" fmla="*/ 93149 w 12192000"/>
              <a:gd name="connsiteY235" fmla="*/ 2105324 h 2237474"/>
              <a:gd name="connsiteX236" fmla="*/ 88109 w 12192000"/>
              <a:gd name="connsiteY236" fmla="*/ 2106704 h 2237474"/>
              <a:gd name="connsiteX237" fmla="*/ 80022 w 12192000"/>
              <a:gd name="connsiteY237" fmla="*/ 2107254 h 2237474"/>
              <a:gd name="connsiteX238" fmla="*/ 79717 w 12192000"/>
              <a:gd name="connsiteY238" fmla="*/ 2107046 h 2237474"/>
              <a:gd name="connsiteX239" fmla="*/ 72352 w 12192000"/>
              <a:gd name="connsiteY239" fmla="*/ 2107991 h 2237474"/>
              <a:gd name="connsiteX240" fmla="*/ 37645 w 12192000"/>
              <a:gd name="connsiteY240" fmla="*/ 2115401 h 2237474"/>
              <a:gd name="connsiteX241" fmla="*/ 4572 w 12192000"/>
              <a:gd name="connsiteY241" fmla="*/ 2111091 h 2237474"/>
              <a:gd name="connsiteX242" fmla="*/ 0 w 12192000"/>
              <a:gd name="connsiteY242" fmla="*/ 2110468 h 2237474"/>
              <a:gd name="connsiteX243" fmla="*/ 0 w 12192000"/>
              <a:gd name="connsiteY243"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154948 w 12192000"/>
              <a:gd name="connsiteY4" fmla="*/ 762731 h 2237474"/>
              <a:gd name="connsiteX5" fmla="*/ 12047364 w 12192000"/>
              <a:gd name="connsiteY5" fmla="*/ 749662 h 2237474"/>
              <a:gd name="connsiteX6" fmla="*/ 11890686 w 12192000"/>
              <a:gd name="connsiteY6" fmla="*/ 732766 h 2237474"/>
              <a:gd name="connsiteX7" fmla="*/ 11782413 w 12192000"/>
              <a:gd name="connsiteY7" fmla="*/ 769868 h 2237474"/>
              <a:gd name="connsiteX8" fmla="*/ 11649954 w 12192000"/>
              <a:gd name="connsiteY8" fmla="*/ 749628 h 2237474"/>
              <a:gd name="connsiteX9" fmla="*/ 11560424 w 12192000"/>
              <a:gd name="connsiteY9" fmla="*/ 748017 h 2237474"/>
              <a:gd name="connsiteX10" fmla="*/ 11358455 w 12192000"/>
              <a:gd name="connsiteY10" fmla="*/ 747593 h 2237474"/>
              <a:gd name="connsiteX11" fmla="*/ 11165209 w 12192000"/>
              <a:gd name="connsiteY11" fmla="*/ 748852 h 2237474"/>
              <a:gd name="connsiteX12" fmla="*/ 11058755 w 12192000"/>
              <a:gd name="connsiteY12" fmla="*/ 749617 h 2237474"/>
              <a:gd name="connsiteX13" fmla="*/ 10884013 w 12192000"/>
              <a:gd name="connsiteY13" fmla="*/ 760728 h 2237474"/>
              <a:gd name="connsiteX14" fmla="*/ 10834688 w 12192000"/>
              <a:gd name="connsiteY14" fmla="*/ 757726 h 2237474"/>
              <a:gd name="connsiteX15" fmla="*/ 10805004 w 12192000"/>
              <a:gd name="connsiteY15" fmla="*/ 757573 h 2237474"/>
              <a:gd name="connsiteX16" fmla="*/ 10739478 w 12192000"/>
              <a:gd name="connsiteY16" fmla="*/ 776841 h 2237474"/>
              <a:gd name="connsiteX17" fmla="*/ 10458762 w 12192000"/>
              <a:gd name="connsiteY17" fmla="*/ 755400 h 2237474"/>
              <a:gd name="connsiteX18" fmla="*/ 10246919 w 12192000"/>
              <a:gd name="connsiteY18" fmla="*/ 769960 h 2237474"/>
              <a:gd name="connsiteX19" fmla="*/ 10167995 w 12192000"/>
              <a:gd name="connsiteY19" fmla="*/ 760843 h 2237474"/>
              <a:gd name="connsiteX20" fmla="*/ 9997044 w 12192000"/>
              <a:gd name="connsiteY20" fmla="*/ 780129 h 2237474"/>
              <a:gd name="connsiteX21" fmla="*/ 9943887 w 12192000"/>
              <a:gd name="connsiteY21" fmla="*/ 804141 h 2237474"/>
              <a:gd name="connsiteX22" fmla="*/ 9918248 w 12192000"/>
              <a:gd name="connsiteY22" fmla="*/ 816628 h 2237474"/>
              <a:gd name="connsiteX23" fmla="*/ 9836148 w 12192000"/>
              <a:gd name="connsiteY23" fmla="*/ 858312 h 2237474"/>
              <a:gd name="connsiteX24" fmla="*/ 9823800 w 12192000"/>
              <a:gd name="connsiteY24" fmla="*/ 866604 h 2237474"/>
              <a:gd name="connsiteX25" fmla="*/ 9794684 w 12192000"/>
              <a:gd name="connsiteY25" fmla="*/ 864509 h 2237474"/>
              <a:gd name="connsiteX26" fmla="*/ 9778288 w 12192000"/>
              <a:gd name="connsiteY26" fmla="*/ 854362 h 2237474"/>
              <a:gd name="connsiteX27" fmla="*/ 9773886 w 12192000"/>
              <a:gd name="connsiteY27" fmla="*/ 857543 h 2237474"/>
              <a:gd name="connsiteX28" fmla="*/ 9761459 w 12192000"/>
              <a:gd name="connsiteY28" fmla="*/ 862394 h 2237474"/>
              <a:gd name="connsiteX29" fmla="*/ 9705768 w 12192000"/>
              <a:gd name="connsiteY29" fmla="*/ 894610 h 2237474"/>
              <a:gd name="connsiteX30" fmla="*/ 9683005 w 12192000"/>
              <a:gd name="connsiteY30" fmla="*/ 894128 h 2237474"/>
              <a:gd name="connsiteX31" fmla="*/ 9594438 w 12192000"/>
              <a:gd name="connsiteY31" fmla="*/ 919051 h 2237474"/>
              <a:gd name="connsiteX32" fmla="*/ 9577033 w 12192000"/>
              <a:gd name="connsiteY32" fmla="*/ 922857 h 2237474"/>
              <a:gd name="connsiteX33" fmla="*/ 9544189 w 12192000"/>
              <a:gd name="connsiteY33" fmla="*/ 938966 h 2237474"/>
              <a:gd name="connsiteX34" fmla="*/ 9534048 w 12192000"/>
              <a:gd name="connsiteY34" fmla="*/ 940158 h 2237474"/>
              <a:gd name="connsiteX35" fmla="*/ 9500499 w 12192000"/>
              <a:gd name="connsiteY35" fmla="*/ 954680 h 2237474"/>
              <a:gd name="connsiteX36" fmla="*/ 9428195 w 12192000"/>
              <a:gd name="connsiteY36" fmla="*/ 986225 h 2237474"/>
              <a:gd name="connsiteX37" fmla="*/ 9410017 w 12192000"/>
              <a:gd name="connsiteY37" fmla="*/ 993931 h 2237474"/>
              <a:gd name="connsiteX38" fmla="*/ 9392919 w 12192000"/>
              <a:gd name="connsiteY38" fmla="*/ 994656 h 2237474"/>
              <a:gd name="connsiteX39" fmla="*/ 9301293 w 12192000"/>
              <a:gd name="connsiteY39" fmla="*/ 1011593 h 2237474"/>
              <a:gd name="connsiteX40" fmla="*/ 9278619 w 12192000"/>
              <a:gd name="connsiteY40" fmla="*/ 1011878 h 2237474"/>
              <a:gd name="connsiteX41" fmla="*/ 9268019 w 12192000"/>
              <a:gd name="connsiteY41" fmla="*/ 1007442 h 2237474"/>
              <a:gd name="connsiteX42" fmla="*/ 9234662 w 12192000"/>
              <a:gd name="connsiteY42" fmla="*/ 1023056 h 2237474"/>
              <a:gd name="connsiteX43" fmla="*/ 9181033 w 12192000"/>
              <a:gd name="connsiteY43" fmla="*/ 1037921 h 2237474"/>
              <a:gd name="connsiteX44" fmla="*/ 9155969 w 12192000"/>
              <a:gd name="connsiteY44" fmla="*/ 1046804 h 2237474"/>
              <a:gd name="connsiteX45" fmla="*/ 9133985 w 12192000"/>
              <a:gd name="connsiteY45" fmla="*/ 1046450 h 2237474"/>
              <a:gd name="connsiteX46" fmla="*/ 9012987 w 12192000"/>
              <a:gd name="connsiteY46" fmla="*/ 1061986 h 2237474"/>
              <a:gd name="connsiteX47" fmla="*/ 8968445 w 12192000"/>
              <a:gd name="connsiteY47" fmla="*/ 1052169 h 2237474"/>
              <a:gd name="connsiteX48" fmla="*/ 8958984 w 12192000"/>
              <a:gd name="connsiteY48" fmla="*/ 1057212 h 2237474"/>
              <a:gd name="connsiteX49" fmla="*/ 8886001 w 12192000"/>
              <a:gd name="connsiteY49" fmla="*/ 1067468 h 2237474"/>
              <a:gd name="connsiteX50" fmla="*/ 8838610 w 12192000"/>
              <a:gd name="connsiteY50" fmla="*/ 1075091 h 2237474"/>
              <a:gd name="connsiteX51" fmla="*/ 8750383 w 12192000"/>
              <a:gd name="connsiteY51" fmla="*/ 1097387 h 2237474"/>
              <a:gd name="connsiteX52" fmla="*/ 8697365 w 12192000"/>
              <a:gd name="connsiteY52" fmla="*/ 1105869 h 2237474"/>
              <a:gd name="connsiteX53" fmla="*/ 8665605 w 12192000"/>
              <a:gd name="connsiteY53" fmla="*/ 1110791 h 2237474"/>
              <a:gd name="connsiteX54" fmla="*/ 8584946 w 12192000"/>
              <a:gd name="connsiteY54" fmla="*/ 1135226 h 2237474"/>
              <a:gd name="connsiteX55" fmla="*/ 8460755 w 12192000"/>
              <a:gd name="connsiteY55" fmla="*/ 1203427 h 2237474"/>
              <a:gd name="connsiteX56" fmla="*/ 8419755 w 12192000"/>
              <a:gd name="connsiteY56" fmla="*/ 1216260 h 2237474"/>
              <a:gd name="connsiteX57" fmla="*/ 8411626 w 12192000"/>
              <a:gd name="connsiteY57" fmla="*/ 1214397 h 2237474"/>
              <a:gd name="connsiteX58" fmla="*/ 8363469 w 12192000"/>
              <a:gd name="connsiteY58" fmla="*/ 1246658 h 2237474"/>
              <a:gd name="connsiteX59" fmla="*/ 8275497 w 12192000"/>
              <a:gd name="connsiteY59" fmla="*/ 1264396 h 2237474"/>
              <a:gd name="connsiteX60" fmla="*/ 8206287 w 12192000"/>
              <a:gd name="connsiteY60" fmla="*/ 1273060 h 2237474"/>
              <a:gd name="connsiteX61" fmla="*/ 8168705 w 12192000"/>
              <a:gd name="connsiteY61" fmla="*/ 1279956 h 2237474"/>
              <a:gd name="connsiteX62" fmla="*/ 8139997 w 12192000"/>
              <a:gd name="connsiteY62" fmla="*/ 1282713 h 2237474"/>
              <a:gd name="connsiteX63" fmla="*/ 8074238 w 12192000"/>
              <a:gd name="connsiteY63" fmla="*/ 1301895 h 2237474"/>
              <a:gd name="connsiteX64" fmla="*/ 7968292 w 12192000"/>
              <a:gd name="connsiteY64" fmla="*/ 1338779 h 2237474"/>
              <a:gd name="connsiteX65" fmla="*/ 7945122 w 12192000"/>
              <a:gd name="connsiteY65" fmla="*/ 1345477 h 2237474"/>
              <a:gd name="connsiteX66" fmla="*/ 7922771 w 12192000"/>
              <a:gd name="connsiteY66" fmla="*/ 1346645 h 2237474"/>
              <a:gd name="connsiteX67" fmla="*/ 7915461 w 12192000"/>
              <a:gd name="connsiteY67" fmla="*/ 1342919 h 2237474"/>
              <a:gd name="connsiteX68" fmla="*/ 7902328 w 12192000"/>
              <a:gd name="connsiteY68" fmla="*/ 1345865 h 2237474"/>
              <a:gd name="connsiteX69" fmla="*/ 7898322 w 12192000"/>
              <a:gd name="connsiteY69" fmla="*/ 1345689 h 2237474"/>
              <a:gd name="connsiteX70" fmla="*/ 7875879 w 12192000"/>
              <a:gd name="connsiteY70" fmla="*/ 1345646 h 2237474"/>
              <a:gd name="connsiteX71" fmla="*/ 7840612 w 12192000"/>
              <a:gd name="connsiteY71" fmla="*/ 1369373 h 2237474"/>
              <a:gd name="connsiteX72" fmla="*/ 7786819 w 12192000"/>
              <a:gd name="connsiteY72" fmla="*/ 1378970 h 2237474"/>
              <a:gd name="connsiteX73" fmla="*/ 7548172 w 12192000"/>
              <a:gd name="connsiteY73" fmla="*/ 1417460 h 2237474"/>
              <a:gd name="connsiteX74" fmla="*/ 7483437 w 12192000"/>
              <a:gd name="connsiteY74" fmla="*/ 1478152 h 2237474"/>
              <a:gd name="connsiteX75" fmla="*/ 7377870 w 12192000"/>
              <a:gd name="connsiteY75" fmla="*/ 1523319 h 2237474"/>
              <a:gd name="connsiteX76" fmla="*/ 7230737 w 12192000"/>
              <a:gd name="connsiteY76" fmla="*/ 1562633 h 2237474"/>
              <a:gd name="connsiteX77" fmla="*/ 7224458 w 12192000"/>
              <a:gd name="connsiteY77" fmla="*/ 1573008 h 2237474"/>
              <a:gd name="connsiteX78" fmla="*/ 7213486 w 12192000"/>
              <a:gd name="connsiteY78" fmla="*/ 1580987 h 2237474"/>
              <a:gd name="connsiteX79" fmla="*/ 7210972 w 12192000"/>
              <a:gd name="connsiteY79" fmla="*/ 1580856 h 2237474"/>
              <a:gd name="connsiteX80" fmla="*/ 7183121 w 12192000"/>
              <a:gd name="connsiteY80" fmla="*/ 1595162 h 2237474"/>
              <a:gd name="connsiteX81" fmla="*/ 7164601 w 12192000"/>
              <a:gd name="connsiteY81" fmla="*/ 1606490 h 2237474"/>
              <a:gd name="connsiteX82" fmla="*/ 7159286 w 12192000"/>
              <a:gd name="connsiteY82" fmla="*/ 1606850 h 2237474"/>
              <a:gd name="connsiteX83" fmla="*/ 7114651 w 12192000"/>
              <a:gd name="connsiteY83" fmla="*/ 1620959 h 2237474"/>
              <a:gd name="connsiteX84" fmla="*/ 7092727 w 12192000"/>
              <a:gd name="connsiteY84" fmla="*/ 1623628 h 2237474"/>
              <a:gd name="connsiteX85" fmla="*/ 7031309 w 12192000"/>
              <a:gd name="connsiteY85" fmla="*/ 1619451 h 2237474"/>
              <a:gd name="connsiteX86" fmla="*/ 6999084 w 12192000"/>
              <a:gd name="connsiteY86" fmla="*/ 1634317 h 2237474"/>
              <a:gd name="connsiteX87" fmla="*/ 6992107 w 12192000"/>
              <a:gd name="connsiteY87" fmla="*/ 1636860 h 2237474"/>
              <a:gd name="connsiteX88" fmla="*/ 6991765 w 12192000"/>
              <a:gd name="connsiteY88" fmla="*/ 1636725 h 2237474"/>
              <a:gd name="connsiteX89" fmla="*/ 6983996 w 12192000"/>
              <a:gd name="connsiteY89" fmla="*/ 1639040 h 2237474"/>
              <a:gd name="connsiteX90" fmla="*/ 6979383 w 12192000"/>
              <a:gd name="connsiteY90" fmla="*/ 1641496 h 2237474"/>
              <a:gd name="connsiteX91" fmla="*/ 6900177 w 12192000"/>
              <a:gd name="connsiteY91" fmla="*/ 1636016 h 2237474"/>
              <a:gd name="connsiteX92" fmla="*/ 6795372 w 12192000"/>
              <a:gd name="connsiteY92" fmla="*/ 1644845 h 2237474"/>
              <a:gd name="connsiteX93" fmla="*/ 6692251 w 12192000"/>
              <a:gd name="connsiteY93" fmla="*/ 1656357 h 2237474"/>
              <a:gd name="connsiteX94" fmla="*/ 6655235 w 12192000"/>
              <a:gd name="connsiteY94" fmla="*/ 1661869 h 2237474"/>
              <a:gd name="connsiteX95" fmla="*/ 6587857 w 12192000"/>
              <a:gd name="connsiteY95" fmla="*/ 1665769 h 2237474"/>
              <a:gd name="connsiteX96" fmla="*/ 6554894 w 12192000"/>
              <a:gd name="connsiteY96" fmla="*/ 1664428 h 2237474"/>
              <a:gd name="connsiteX97" fmla="*/ 6551579 w 12192000"/>
              <a:gd name="connsiteY97" fmla="*/ 1662213 h 2237474"/>
              <a:gd name="connsiteX98" fmla="*/ 6545693 w 12192000"/>
              <a:gd name="connsiteY98" fmla="*/ 1661776 h 2237474"/>
              <a:gd name="connsiteX99" fmla="*/ 6530561 w 12192000"/>
              <a:gd name="connsiteY99" fmla="*/ 1664619 h 2237474"/>
              <a:gd name="connsiteX100" fmla="*/ 6525028 w 12192000"/>
              <a:gd name="connsiteY100" fmla="*/ 1666354 h 2237474"/>
              <a:gd name="connsiteX101" fmla="*/ 6516595 w 12192000"/>
              <a:gd name="connsiteY101" fmla="*/ 1667475 h 2237474"/>
              <a:gd name="connsiteX102" fmla="*/ 6516340 w 12192000"/>
              <a:gd name="connsiteY102" fmla="*/ 1667291 h 2237474"/>
              <a:gd name="connsiteX103" fmla="*/ 6508541 w 12192000"/>
              <a:gd name="connsiteY103" fmla="*/ 1668757 h 2237474"/>
              <a:gd name="connsiteX104" fmla="*/ 6471012 w 12192000"/>
              <a:gd name="connsiteY104" fmla="*/ 1678604 h 2237474"/>
              <a:gd name="connsiteX105" fmla="*/ 6415265 w 12192000"/>
              <a:gd name="connsiteY105" fmla="*/ 1665317 h 2237474"/>
              <a:gd name="connsiteX106" fmla="*/ 6393343 w 12192000"/>
              <a:gd name="connsiteY106" fmla="*/ 1664672 h 2237474"/>
              <a:gd name="connsiteX107" fmla="*/ 6380457 w 12192000"/>
              <a:gd name="connsiteY107" fmla="*/ 1662376 h 2237474"/>
              <a:gd name="connsiteX108" fmla="*/ 6280959 w 12192000"/>
              <a:gd name="connsiteY108" fmla="*/ 1689329 h 2237474"/>
              <a:gd name="connsiteX109" fmla="*/ 6266765 w 12192000"/>
              <a:gd name="connsiteY109" fmla="*/ 1695560 h 2237474"/>
              <a:gd name="connsiteX110" fmla="*/ 6098321 w 12192000"/>
              <a:gd name="connsiteY110" fmla="*/ 1721646 h 2237474"/>
              <a:gd name="connsiteX111" fmla="*/ 5880652 w 12192000"/>
              <a:gd name="connsiteY111" fmla="*/ 1779643 h 2237474"/>
              <a:gd name="connsiteX112" fmla="*/ 5785959 w 12192000"/>
              <a:gd name="connsiteY112" fmla="*/ 1775307 h 2237474"/>
              <a:gd name="connsiteX113" fmla="*/ 5643534 w 12192000"/>
              <a:gd name="connsiteY113" fmla="*/ 1802919 h 2237474"/>
              <a:gd name="connsiteX114" fmla="*/ 5518799 w 12192000"/>
              <a:gd name="connsiteY114" fmla="*/ 1818312 h 2237474"/>
              <a:gd name="connsiteX115" fmla="*/ 5505014 w 12192000"/>
              <a:gd name="connsiteY115" fmla="*/ 1819259 h 2237474"/>
              <a:gd name="connsiteX116" fmla="*/ 5453307 w 12192000"/>
              <a:gd name="connsiteY116" fmla="*/ 1815450 h 2237474"/>
              <a:gd name="connsiteX117" fmla="*/ 5364192 w 12192000"/>
              <a:gd name="connsiteY117" fmla="*/ 1826074 h 2237474"/>
              <a:gd name="connsiteX118" fmla="*/ 5350380 w 12192000"/>
              <a:gd name="connsiteY118" fmla="*/ 1830891 h 2237474"/>
              <a:gd name="connsiteX119" fmla="*/ 5259633 w 12192000"/>
              <a:gd name="connsiteY119" fmla="*/ 1837160 h 2237474"/>
              <a:gd name="connsiteX120" fmla="*/ 5197513 w 12192000"/>
              <a:gd name="connsiteY120" fmla="*/ 1844718 h 2237474"/>
              <a:gd name="connsiteX121" fmla="*/ 5184170 w 12192000"/>
              <a:gd name="connsiteY121" fmla="*/ 1849402 h 2237474"/>
              <a:gd name="connsiteX122" fmla="*/ 5168852 w 12192000"/>
              <a:gd name="connsiteY122" fmla="*/ 1844846 h 2237474"/>
              <a:gd name="connsiteX123" fmla="*/ 5164370 w 12192000"/>
              <a:gd name="connsiteY123" fmla="*/ 1840597 h 2237474"/>
              <a:gd name="connsiteX124" fmla="*/ 5114927 w 12192000"/>
              <a:gd name="connsiteY124" fmla="*/ 1847827 h 2237474"/>
              <a:gd name="connsiteX125" fmla="*/ 5108970 w 12192000"/>
              <a:gd name="connsiteY125" fmla="*/ 1847935 h 2237474"/>
              <a:gd name="connsiteX126" fmla="*/ 5067961 w 12192000"/>
              <a:gd name="connsiteY126" fmla="*/ 1845917 h 2237474"/>
              <a:gd name="connsiteX127" fmla="*/ 5007075 w 12192000"/>
              <a:gd name="connsiteY127" fmla="*/ 1838626 h 2237474"/>
              <a:gd name="connsiteX128" fmla="*/ 4944087 w 12192000"/>
              <a:gd name="connsiteY128" fmla="*/ 1823332 h 2237474"/>
              <a:gd name="connsiteX129" fmla="*/ 4907662 w 12192000"/>
              <a:gd name="connsiteY129" fmla="*/ 1816900 h 2237474"/>
              <a:gd name="connsiteX130" fmla="*/ 4882386 w 12192000"/>
              <a:gd name="connsiteY130" fmla="*/ 1809844 h 2237474"/>
              <a:gd name="connsiteX131" fmla="*/ 4811440 w 12192000"/>
              <a:gd name="connsiteY131" fmla="*/ 1804655 h 2237474"/>
              <a:gd name="connsiteX132" fmla="*/ 4691075 w 12192000"/>
              <a:gd name="connsiteY132" fmla="*/ 1801389 h 2237474"/>
              <a:gd name="connsiteX133" fmla="*/ 4647449 w 12192000"/>
              <a:gd name="connsiteY133" fmla="*/ 1793181 h 2237474"/>
              <a:gd name="connsiteX134" fmla="*/ 4611738 w 12192000"/>
              <a:gd name="connsiteY134" fmla="*/ 1776964 h 2237474"/>
              <a:gd name="connsiteX135" fmla="*/ 4560070 w 12192000"/>
              <a:gd name="connsiteY135" fmla="*/ 1785640 h 2237474"/>
              <a:gd name="connsiteX136" fmla="*/ 4536503 w 12192000"/>
              <a:gd name="connsiteY136" fmla="*/ 1785334 h 2237474"/>
              <a:gd name="connsiteX137" fmla="*/ 4513724 w 12192000"/>
              <a:gd name="connsiteY137" fmla="*/ 1791996 h 2237474"/>
              <a:gd name="connsiteX138" fmla="*/ 4459810 w 12192000"/>
              <a:gd name="connsiteY138" fmla="*/ 1797886 h 2237474"/>
              <a:gd name="connsiteX139" fmla="*/ 4379064 w 12192000"/>
              <a:gd name="connsiteY139" fmla="*/ 1817177 h 2237474"/>
              <a:gd name="connsiteX140" fmla="*/ 4319209 w 12192000"/>
              <a:gd name="connsiteY140" fmla="*/ 1834833 h 2237474"/>
              <a:gd name="connsiteX141" fmla="*/ 4306907 w 12192000"/>
              <a:gd name="connsiteY141" fmla="*/ 1841641 h 2237474"/>
              <a:gd name="connsiteX142" fmla="*/ 4290981 w 12192000"/>
              <a:gd name="connsiteY142" fmla="*/ 1839677 h 2237474"/>
              <a:gd name="connsiteX143" fmla="*/ 4285792 w 12192000"/>
              <a:gd name="connsiteY143" fmla="*/ 1836231 h 2237474"/>
              <a:gd name="connsiteX144" fmla="*/ 4238372 w 12192000"/>
              <a:gd name="connsiteY144" fmla="*/ 1851480 h 2237474"/>
              <a:gd name="connsiteX145" fmla="*/ 4232517 w 12192000"/>
              <a:gd name="connsiteY145" fmla="*/ 1852567 h 2237474"/>
              <a:gd name="connsiteX146" fmla="*/ 4191732 w 12192000"/>
              <a:gd name="connsiteY146" fmla="*/ 1857328 h 2237474"/>
              <a:gd name="connsiteX147" fmla="*/ 4065532 w 12192000"/>
              <a:gd name="connsiteY147" fmla="*/ 1855477 h 2237474"/>
              <a:gd name="connsiteX148" fmla="*/ 4028460 w 12192000"/>
              <a:gd name="connsiteY148" fmla="*/ 1855137 h 2237474"/>
              <a:gd name="connsiteX149" fmla="*/ 4002267 w 12192000"/>
              <a:gd name="connsiteY149" fmla="*/ 1852352 h 2237474"/>
              <a:gd name="connsiteX150" fmla="*/ 3931396 w 12192000"/>
              <a:gd name="connsiteY150" fmla="*/ 1858915 h 2237474"/>
              <a:gd name="connsiteX151" fmla="*/ 3812162 w 12192000"/>
              <a:gd name="connsiteY151" fmla="*/ 1875501 h 2237474"/>
              <a:gd name="connsiteX152" fmla="*/ 3767672 w 12192000"/>
              <a:gd name="connsiteY152" fmla="*/ 1874600 h 2237474"/>
              <a:gd name="connsiteX153" fmla="*/ 3764741 w 12192000"/>
              <a:gd name="connsiteY153" fmla="*/ 1869433 h 2237474"/>
              <a:gd name="connsiteX154" fmla="*/ 3751332 w 12192000"/>
              <a:gd name="connsiteY154" fmla="*/ 1869854 h 2237474"/>
              <a:gd name="connsiteX155" fmla="*/ 3748155 w 12192000"/>
              <a:gd name="connsiteY155" fmla="*/ 1868903 h 2237474"/>
              <a:gd name="connsiteX156" fmla="*/ 3729530 w 12192000"/>
              <a:gd name="connsiteY156" fmla="*/ 1864513 h 2237474"/>
              <a:gd name="connsiteX157" fmla="*/ 3680177 w 12192000"/>
              <a:gd name="connsiteY157" fmla="*/ 1881552 h 2237474"/>
              <a:gd name="connsiteX158" fmla="*/ 3567259 w 12192000"/>
              <a:gd name="connsiteY158" fmla="*/ 1893482 h 2237474"/>
              <a:gd name="connsiteX159" fmla="*/ 3405770 w 12192000"/>
              <a:gd name="connsiteY159" fmla="*/ 1904591 h 2237474"/>
              <a:gd name="connsiteX160" fmla="*/ 3280097 w 12192000"/>
              <a:gd name="connsiteY160" fmla="*/ 1919610 h 2237474"/>
              <a:gd name="connsiteX161" fmla="*/ 3123424 w 12192000"/>
              <a:gd name="connsiteY161" fmla="*/ 1952930 h 2237474"/>
              <a:gd name="connsiteX162" fmla="*/ 3009910 w 12192000"/>
              <a:gd name="connsiteY162" fmla="*/ 1957866 h 2237474"/>
              <a:gd name="connsiteX163" fmla="*/ 2995934 w 12192000"/>
              <a:gd name="connsiteY163" fmla="*/ 1967085 h 2237474"/>
              <a:gd name="connsiteX164" fmla="*/ 2980071 w 12192000"/>
              <a:gd name="connsiteY164" fmla="*/ 1972988 h 2237474"/>
              <a:gd name="connsiteX165" fmla="*/ 2978094 w 12192000"/>
              <a:gd name="connsiteY165" fmla="*/ 1972369 h 2237474"/>
              <a:gd name="connsiteX166" fmla="*/ 2942858 w 12192000"/>
              <a:gd name="connsiteY166" fmla="*/ 1981367 h 2237474"/>
              <a:gd name="connsiteX167" fmla="*/ 2875436 w 12192000"/>
              <a:gd name="connsiteY167" fmla="*/ 1996977 h 2237474"/>
              <a:gd name="connsiteX168" fmla="*/ 2874892 w 12192000"/>
              <a:gd name="connsiteY168" fmla="*/ 1996085 h 2237474"/>
              <a:gd name="connsiteX169" fmla="*/ 2864145 w 12192000"/>
              <a:gd name="connsiteY169" fmla="*/ 1994061 h 2237474"/>
              <a:gd name="connsiteX170" fmla="*/ 2843662 w 12192000"/>
              <a:gd name="connsiteY170" fmla="*/ 1992498 h 2237474"/>
              <a:gd name="connsiteX171" fmla="*/ 2796128 w 12192000"/>
              <a:gd name="connsiteY171" fmla="*/ 1976403 h 2237474"/>
              <a:gd name="connsiteX172" fmla="*/ 2756784 w 12192000"/>
              <a:gd name="connsiteY172" fmla="*/ 1985116 h 2237474"/>
              <a:gd name="connsiteX173" fmla="*/ 2748833 w 12192000"/>
              <a:gd name="connsiteY173" fmla="*/ 1986323 h 2237474"/>
              <a:gd name="connsiteX174" fmla="*/ 2748661 w 12192000"/>
              <a:gd name="connsiteY174" fmla="*/ 1986122 h 2237474"/>
              <a:gd name="connsiteX175" fmla="*/ 2740251 w 12192000"/>
              <a:gd name="connsiteY175" fmla="*/ 1986946 h 2237474"/>
              <a:gd name="connsiteX176" fmla="*/ 2718916 w 12192000"/>
              <a:gd name="connsiteY176" fmla="*/ 1990867 h 2237474"/>
              <a:gd name="connsiteX177" fmla="*/ 2713522 w 12192000"/>
              <a:gd name="connsiteY177" fmla="*/ 1990173 h 2237474"/>
              <a:gd name="connsiteX178" fmla="*/ 2680597 w 12192000"/>
              <a:gd name="connsiteY178" fmla="*/ 1984996 h 2237474"/>
              <a:gd name="connsiteX179" fmla="*/ 2578178 w 12192000"/>
              <a:gd name="connsiteY179" fmla="*/ 1990531 h 2237474"/>
              <a:gd name="connsiteX180" fmla="*/ 2476147 w 12192000"/>
              <a:gd name="connsiteY180" fmla="*/ 1998305 h 2237474"/>
              <a:gd name="connsiteX181" fmla="*/ 2373568 w 12192000"/>
              <a:gd name="connsiteY181" fmla="*/ 2003219 h 2237474"/>
              <a:gd name="connsiteX182" fmla="*/ 2321399 w 12192000"/>
              <a:gd name="connsiteY182" fmla="*/ 1989467 h 2237474"/>
              <a:gd name="connsiteX183" fmla="*/ 2315525 w 12192000"/>
              <a:gd name="connsiteY183" fmla="*/ 1989708 h 2237474"/>
              <a:gd name="connsiteX184" fmla="*/ 2300792 w 12192000"/>
              <a:gd name="connsiteY184" fmla="*/ 1994290 h 2237474"/>
              <a:gd name="connsiteX185" fmla="*/ 2295469 w 12192000"/>
              <a:gd name="connsiteY185" fmla="*/ 1996659 h 2237474"/>
              <a:gd name="connsiteX186" fmla="*/ 2287219 w 12192000"/>
              <a:gd name="connsiteY186" fmla="*/ 1998750 h 2237474"/>
              <a:gd name="connsiteX187" fmla="*/ 2286948 w 12192000"/>
              <a:gd name="connsiteY187" fmla="*/ 1998596 h 2237474"/>
              <a:gd name="connsiteX188" fmla="*/ 2243069 w 12192000"/>
              <a:gd name="connsiteY188" fmla="*/ 2015111 h 2237474"/>
              <a:gd name="connsiteX189" fmla="*/ 2186609 w 12192000"/>
              <a:gd name="connsiteY189" fmla="*/ 2008263 h 2237474"/>
              <a:gd name="connsiteX190" fmla="*/ 2164831 w 12192000"/>
              <a:gd name="connsiteY190" fmla="*/ 2010143 h 2237474"/>
              <a:gd name="connsiteX191" fmla="*/ 2152836 w 12192000"/>
              <a:gd name="connsiteY191" fmla="*/ 2010048 h 2237474"/>
              <a:gd name="connsiteX192" fmla="*/ 2117102 w 12192000"/>
              <a:gd name="connsiteY192" fmla="*/ 2023004 h 2237474"/>
              <a:gd name="connsiteX193" fmla="*/ 2111935 w 12192000"/>
              <a:gd name="connsiteY193" fmla="*/ 2023163 h 2237474"/>
              <a:gd name="connsiteX194" fmla="*/ 2089991 w 12192000"/>
              <a:gd name="connsiteY194" fmla="*/ 2034193 h 2237474"/>
              <a:gd name="connsiteX195" fmla="*/ 2058061 w 12192000"/>
              <a:gd name="connsiteY195" fmla="*/ 2047942 h 2237474"/>
              <a:gd name="connsiteX196" fmla="*/ 2055737 w 12192000"/>
              <a:gd name="connsiteY196" fmla="*/ 2047704 h 2237474"/>
              <a:gd name="connsiteX197" fmla="*/ 2042244 w 12192000"/>
              <a:gd name="connsiteY197" fmla="*/ 2055560 h 2237474"/>
              <a:gd name="connsiteX198" fmla="*/ 1976224 w 12192000"/>
              <a:gd name="connsiteY198" fmla="*/ 2074257 h 2237474"/>
              <a:gd name="connsiteX199" fmla="*/ 1877728 w 12192000"/>
              <a:gd name="connsiteY199" fmla="*/ 2101004 h 2237474"/>
              <a:gd name="connsiteX200" fmla="*/ 1759056 w 12192000"/>
              <a:gd name="connsiteY200" fmla="*/ 2125608 h 2237474"/>
              <a:gd name="connsiteX201" fmla="*/ 1637948 w 12192000"/>
              <a:gd name="connsiteY201" fmla="*/ 2172597 h 2237474"/>
              <a:gd name="connsiteX202" fmla="*/ 1434549 w 12192000"/>
              <a:gd name="connsiteY202" fmla="*/ 2234522 h 2237474"/>
              <a:gd name="connsiteX203" fmla="*/ 1398481 w 12192000"/>
              <a:gd name="connsiteY203" fmla="*/ 2237074 h 2237474"/>
              <a:gd name="connsiteX204" fmla="*/ 1398407 w 12192000"/>
              <a:gd name="connsiteY204" fmla="*/ 2237095 h 2237474"/>
              <a:gd name="connsiteX205" fmla="*/ 1370962 w 12192000"/>
              <a:gd name="connsiteY205" fmla="*/ 2237474 h 2237474"/>
              <a:gd name="connsiteX206" fmla="*/ 1356367 w 12192000"/>
              <a:gd name="connsiteY206" fmla="*/ 2235089 h 2237474"/>
              <a:gd name="connsiteX207" fmla="*/ 1324828 w 12192000"/>
              <a:gd name="connsiteY207" fmla="*/ 2231968 h 2237474"/>
              <a:gd name="connsiteX208" fmla="*/ 1297744 w 12192000"/>
              <a:gd name="connsiteY208" fmla="*/ 2235849 h 2237474"/>
              <a:gd name="connsiteX209" fmla="*/ 1286236 w 12192000"/>
              <a:gd name="connsiteY209" fmla="*/ 2233135 h 2237474"/>
              <a:gd name="connsiteX210" fmla="*/ 1283504 w 12192000"/>
              <a:gd name="connsiteY210" fmla="*/ 2233797 h 2237474"/>
              <a:gd name="connsiteX211" fmla="*/ 1279765 w 12192000"/>
              <a:gd name="connsiteY211" fmla="*/ 2229639 h 2237474"/>
              <a:gd name="connsiteX212" fmla="*/ 1195347 w 12192000"/>
              <a:gd name="connsiteY212" fmla="*/ 2212354 h 2237474"/>
              <a:gd name="connsiteX213" fmla="*/ 970251 w 12192000"/>
              <a:gd name="connsiteY213" fmla="*/ 2221029 h 2237474"/>
              <a:gd name="connsiteX214" fmla="*/ 812914 w 12192000"/>
              <a:gd name="connsiteY214" fmla="*/ 2202752 h 2237474"/>
              <a:gd name="connsiteX215" fmla="*/ 800195 w 12192000"/>
              <a:gd name="connsiteY215" fmla="*/ 2209407 h 2237474"/>
              <a:gd name="connsiteX216" fmla="*/ 784978 w 12192000"/>
              <a:gd name="connsiteY216" fmla="*/ 2212360 h 2237474"/>
              <a:gd name="connsiteX217" fmla="*/ 681987 w 12192000"/>
              <a:gd name="connsiteY217" fmla="*/ 2216757 h 2237474"/>
              <a:gd name="connsiteX218" fmla="*/ 669923 w 12192000"/>
              <a:gd name="connsiteY218" fmla="*/ 2211682 h 2237474"/>
              <a:gd name="connsiteX219" fmla="*/ 648680 w 12192000"/>
              <a:gd name="connsiteY219" fmla="*/ 2206229 h 2237474"/>
              <a:gd name="connsiteX220" fmla="*/ 597225 w 12192000"/>
              <a:gd name="connsiteY220" fmla="*/ 2180999 h 2237474"/>
              <a:gd name="connsiteX221" fmla="*/ 558449 w 12192000"/>
              <a:gd name="connsiteY221" fmla="*/ 2182346 h 2237474"/>
              <a:gd name="connsiteX222" fmla="*/ 550517 w 12192000"/>
              <a:gd name="connsiteY222" fmla="*/ 2182060 h 2237474"/>
              <a:gd name="connsiteX223" fmla="*/ 550309 w 12192000"/>
              <a:gd name="connsiteY223" fmla="*/ 2181825 h 2237474"/>
              <a:gd name="connsiteX224" fmla="*/ 541836 w 12192000"/>
              <a:gd name="connsiteY224" fmla="*/ 2181063 h 2237474"/>
              <a:gd name="connsiteX225" fmla="*/ 536057 w 12192000"/>
              <a:gd name="connsiteY225" fmla="*/ 2181537 h 2237474"/>
              <a:gd name="connsiteX226" fmla="*/ 520671 w 12192000"/>
              <a:gd name="connsiteY226" fmla="*/ 2180980 h 2237474"/>
              <a:gd name="connsiteX227" fmla="*/ 515024 w 12192000"/>
              <a:gd name="connsiteY227" fmla="*/ 2179258 h 2237474"/>
              <a:gd name="connsiteX228" fmla="*/ 512278 w 12192000"/>
              <a:gd name="connsiteY228" fmla="*/ 2176369 h 2237474"/>
              <a:gd name="connsiteX229" fmla="*/ 480419 w 12192000"/>
              <a:gd name="connsiteY229" fmla="*/ 2167807 h 2237474"/>
              <a:gd name="connsiteX230" fmla="*/ 413835 w 12192000"/>
              <a:gd name="connsiteY230" fmla="*/ 2156783 h 2237474"/>
              <a:gd name="connsiteX231" fmla="*/ 376513 w 12192000"/>
              <a:gd name="connsiteY231" fmla="*/ 2154014 h 2237474"/>
              <a:gd name="connsiteX232" fmla="*/ 273386 w 12192000"/>
              <a:gd name="connsiteY232" fmla="*/ 2142551 h 2237474"/>
              <a:gd name="connsiteX233" fmla="*/ 169207 w 12192000"/>
              <a:gd name="connsiteY233" fmla="*/ 2128100 h 2237474"/>
              <a:gd name="connsiteX234" fmla="*/ 93149 w 12192000"/>
              <a:gd name="connsiteY234" fmla="*/ 2105324 h 2237474"/>
              <a:gd name="connsiteX235" fmla="*/ 88109 w 12192000"/>
              <a:gd name="connsiteY235" fmla="*/ 2106704 h 2237474"/>
              <a:gd name="connsiteX236" fmla="*/ 80022 w 12192000"/>
              <a:gd name="connsiteY236" fmla="*/ 2107254 h 2237474"/>
              <a:gd name="connsiteX237" fmla="*/ 79717 w 12192000"/>
              <a:gd name="connsiteY237" fmla="*/ 2107046 h 2237474"/>
              <a:gd name="connsiteX238" fmla="*/ 72352 w 12192000"/>
              <a:gd name="connsiteY238" fmla="*/ 2107991 h 2237474"/>
              <a:gd name="connsiteX239" fmla="*/ 37645 w 12192000"/>
              <a:gd name="connsiteY239" fmla="*/ 2115401 h 2237474"/>
              <a:gd name="connsiteX240" fmla="*/ 4572 w 12192000"/>
              <a:gd name="connsiteY240" fmla="*/ 2111091 h 2237474"/>
              <a:gd name="connsiteX241" fmla="*/ 0 w 12192000"/>
              <a:gd name="connsiteY241" fmla="*/ 2110468 h 2237474"/>
              <a:gd name="connsiteX242" fmla="*/ 0 w 12192000"/>
              <a:gd name="connsiteY242"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154948 w 12192000"/>
              <a:gd name="connsiteY4" fmla="*/ 762731 h 2237474"/>
              <a:gd name="connsiteX5" fmla="*/ 12047364 w 12192000"/>
              <a:gd name="connsiteY5" fmla="*/ 749662 h 2237474"/>
              <a:gd name="connsiteX6" fmla="*/ 11890686 w 12192000"/>
              <a:gd name="connsiteY6" fmla="*/ 732766 h 2237474"/>
              <a:gd name="connsiteX7" fmla="*/ 11782413 w 12192000"/>
              <a:gd name="connsiteY7" fmla="*/ 769868 h 2237474"/>
              <a:gd name="connsiteX8" fmla="*/ 11649954 w 12192000"/>
              <a:gd name="connsiteY8" fmla="*/ 749628 h 2237474"/>
              <a:gd name="connsiteX9" fmla="*/ 11560424 w 12192000"/>
              <a:gd name="connsiteY9" fmla="*/ 748017 h 2237474"/>
              <a:gd name="connsiteX10" fmla="*/ 11358455 w 12192000"/>
              <a:gd name="connsiteY10" fmla="*/ 747593 h 2237474"/>
              <a:gd name="connsiteX11" fmla="*/ 11165209 w 12192000"/>
              <a:gd name="connsiteY11" fmla="*/ 748852 h 2237474"/>
              <a:gd name="connsiteX12" fmla="*/ 11058755 w 12192000"/>
              <a:gd name="connsiteY12" fmla="*/ 749617 h 2237474"/>
              <a:gd name="connsiteX13" fmla="*/ 10884013 w 12192000"/>
              <a:gd name="connsiteY13" fmla="*/ 760728 h 2237474"/>
              <a:gd name="connsiteX14" fmla="*/ 10834688 w 12192000"/>
              <a:gd name="connsiteY14" fmla="*/ 757726 h 2237474"/>
              <a:gd name="connsiteX15" fmla="*/ 10805004 w 12192000"/>
              <a:gd name="connsiteY15" fmla="*/ 757573 h 2237474"/>
              <a:gd name="connsiteX16" fmla="*/ 10739478 w 12192000"/>
              <a:gd name="connsiteY16" fmla="*/ 776841 h 2237474"/>
              <a:gd name="connsiteX17" fmla="*/ 10458762 w 12192000"/>
              <a:gd name="connsiteY17" fmla="*/ 755400 h 2237474"/>
              <a:gd name="connsiteX18" fmla="*/ 10246919 w 12192000"/>
              <a:gd name="connsiteY18" fmla="*/ 769960 h 2237474"/>
              <a:gd name="connsiteX19" fmla="*/ 10167995 w 12192000"/>
              <a:gd name="connsiteY19" fmla="*/ 760843 h 2237474"/>
              <a:gd name="connsiteX20" fmla="*/ 9997044 w 12192000"/>
              <a:gd name="connsiteY20" fmla="*/ 780129 h 2237474"/>
              <a:gd name="connsiteX21" fmla="*/ 9943887 w 12192000"/>
              <a:gd name="connsiteY21" fmla="*/ 804141 h 2237474"/>
              <a:gd name="connsiteX22" fmla="*/ 9918248 w 12192000"/>
              <a:gd name="connsiteY22" fmla="*/ 816628 h 2237474"/>
              <a:gd name="connsiteX23" fmla="*/ 9836148 w 12192000"/>
              <a:gd name="connsiteY23" fmla="*/ 858312 h 2237474"/>
              <a:gd name="connsiteX24" fmla="*/ 9823800 w 12192000"/>
              <a:gd name="connsiteY24" fmla="*/ 866604 h 2237474"/>
              <a:gd name="connsiteX25" fmla="*/ 9794684 w 12192000"/>
              <a:gd name="connsiteY25" fmla="*/ 864509 h 2237474"/>
              <a:gd name="connsiteX26" fmla="*/ 9778288 w 12192000"/>
              <a:gd name="connsiteY26" fmla="*/ 854362 h 2237474"/>
              <a:gd name="connsiteX27" fmla="*/ 9773886 w 12192000"/>
              <a:gd name="connsiteY27" fmla="*/ 857543 h 2237474"/>
              <a:gd name="connsiteX28" fmla="*/ 9761459 w 12192000"/>
              <a:gd name="connsiteY28" fmla="*/ 862394 h 2237474"/>
              <a:gd name="connsiteX29" fmla="*/ 9705768 w 12192000"/>
              <a:gd name="connsiteY29" fmla="*/ 894610 h 2237474"/>
              <a:gd name="connsiteX30" fmla="*/ 9683005 w 12192000"/>
              <a:gd name="connsiteY30" fmla="*/ 894128 h 2237474"/>
              <a:gd name="connsiteX31" fmla="*/ 9594438 w 12192000"/>
              <a:gd name="connsiteY31" fmla="*/ 919051 h 2237474"/>
              <a:gd name="connsiteX32" fmla="*/ 9577033 w 12192000"/>
              <a:gd name="connsiteY32" fmla="*/ 922857 h 2237474"/>
              <a:gd name="connsiteX33" fmla="*/ 9544189 w 12192000"/>
              <a:gd name="connsiteY33" fmla="*/ 938966 h 2237474"/>
              <a:gd name="connsiteX34" fmla="*/ 9534048 w 12192000"/>
              <a:gd name="connsiteY34" fmla="*/ 940158 h 2237474"/>
              <a:gd name="connsiteX35" fmla="*/ 9500499 w 12192000"/>
              <a:gd name="connsiteY35" fmla="*/ 954680 h 2237474"/>
              <a:gd name="connsiteX36" fmla="*/ 9428195 w 12192000"/>
              <a:gd name="connsiteY36" fmla="*/ 986225 h 2237474"/>
              <a:gd name="connsiteX37" fmla="*/ 9410017 w 12192000"/>
              <a:gd name="connsiteY37" fmla="*/ 993931 h 2237474"/>
              <a:gd name="connsiteX38" fmla="*/ 9392919 w 12192000"/>
              <a:gd name="connsiteY38" fmla="*/ 994656 h 2237474"/>
              <a:gd name="connsiteX39" fmla="*/ 9301293 w 12192000"/>
              <a:gd name="connsiteY39" fmla="*/ 1011593 h 2237474"/>
              <a:gd name="connsiteX40" fmla="*/ 9278619 w 12192000"/>
              <a:gd name="connsiteY40" fmla="*/ 1011878 h 2237474"/>
              <a:gd name="connsiteX41" fmla="*/ 9268019 w 12192000"/>
              <a:gd name="connsiteY41" fmla="*/ 1007442 h 2237474"/>
              <a:gd name="connsiteX42" fmla="*/ 9234662 w 12192000"/>
              <a:gd name="connsiteY42" fmla="*/ 1023056 h 2237474"/>
              <a:gd name="connsiteX43" fmla="*/ 9181033 w 12192000"/>
              <a:gd name="connsiteY43" fmla="*/ 1037921 h 2237474"/>
              <a:gd name="connsiteX44" fmla="*/ 9155969 w 12192000"/>
              <a:gd name="connsiteY44" fmla="*/ 1046804 h 2237474"/>
              <a:gd name="connsiteX45" fmla="*/ 9133985 w 12192000"/>
              <a:gd name="connsiteY45" fmla="*/ 1046450 h 2237474"/>
              <a:gd name="connsiteX46" fmla="*/ 9012987 w 12192000"/>
              <a:gd name="connsiteY46" fmla="*/ 1061986 h 2237474"/>
              <a:gd name="connsiteX47" fmla="*/ 8968445 w 12192000"/>
              <a:gd name="connsiteY47" fmla="*/ 1052169 h 2237474"/>
              <a:gd name="connsiteX48" fmla="*/ 8958984 w 12192000"/>
              <a:gd name="connsiteY48" fmla="*/ 1057212 h 2237474"/>
              <a:gd name="connsiteX49" fmla="*/ 8886001 w 12192000"/>
              <a:gd name="connsiteY49" fmla="*/ 1067468 h 2237474"/>
              <a:gd name="connsiteX50" fmla="*/ 8838610 w 12192000"/>
              <a:gd name="connsiteY50" fmla="*/ 1075091 h 2237474"/>
              <a:gd name="connsiteX51" fmla="*/ 8750383 w 12192000"/>
              <a:gd name="connsiteY51" fmla="*/ 1097387 h 2237474"/>
              <a:gd name="connsiteX52" fmla="*/ 8697365 w 12192000"/>
              <a:gd name="connsiteY52" fmla="*/ 1105869 h 2237474"/>
              <a:gd name="connsiteX53" fmla="*/ 8665605 w 12192000"/>
              <a:gd name="connsiteY53" fmla="*/ 1110791 h 2237474"/>
              <a:gd name="connsiteX54" fmla="*/ 8584946 w 12192000"/>
              <a:gd name="connsiteY54" fmla="*/ 1135226 h 2237474"/>
              <a:gd name="connsiteX55" fmla="*/ 8460755 w 12192000"/>
              <a:gd name="connsiteY55" fmla="*/ 1203427 h 2237474"/>
              <a:gd name="connsiteX56" fmla="*/ 8419755 w 12192000"/>
              <a:gd name="connsiteY56" fmla="*/ 1216260 h 2237474"/>
              <a:gd name="connsiteX57" fmla="*/ 8411626 w 12192000"/>
              <a:gd name="connsiteY57" fmla="*/ 1214397 h 2237474"/>
              <a:gd name="connsiteX58" fmla="*/ 8363469 w 12192000"/>
              <a:gd name="connsiteY58" fmla="*/ 1246658 h 2237474"/>
              <a:gd name="connsiteX59" fmla="*/ 8275497 w 12192000"/>
              <a:gd name="connsiteY59" fmla="*/ 1264396 h 2237474"/>
              <a:gd name="connsiteX60" fmla="*/ 8206287 w 12192000"/>
              <a:gd name="connsiteY60" fmla="*/ 1273060 h 2237474"/>
              <a:gd name="connsiteX61" fmla="*/ 8168705 w 12192000"/>
              <a:gd name="connsiteY61" fmla="*/ 1279956 h 2237474"/>
              <a:gd name="connsiteX62" fmla="*/ 8139997 w 12192000"/>
              <a:gd name="connsiteY62" fmla="*/ 1282713 h 2237474"/>
              <a:gd name="connsiteX63" fmla="*/ 8074238 w 12192000"/>
              <a:gd name="connsiteY63" fmla="*/ 1301895 h 2237474"/>
              <a:gd name="connsiteX64" fmla="*/ 7968292 w 12192000"/>
              <a:gd name="connsiteY64" fmla="*/ 1338779 h 2237474"/>
              <a:gd name="connsiteX65" fmla="*/ 7945122 w 12192000"/>
              <a:gd name="connsiteY65" fmla="*/ 1345477 h 2237474"/>
              <a:gd name="connsiteX66" fmla="*/ 7922771 w 12192000"/>
              <a:gd name="connsiteY66" fmla="*/ 1346645 h 2237474"/>
              <a:gd name="connsiteX67" fmla="*/ 7915461 w 12192000"/>
              <a:gd name="connsiteY67" fmla="*/ 1342919 h 2237474"/>
              <a:gd name="connsiteX68" fmla="*/ 7902328 w 12192000"/>
              <a:gd name="connsiteY68" fmla="*/ 1345865 h 2237474"/>
              <a:gd name="connsiteX69" fmla="*/ 7898322 w 12192000"/>
              <a:gd name="connsiteY69" fmla="*/ 1345689 h 2237474"/>
              <a:gd name="connsiteX70" fmla="*/ 7875879 w 12192000"/>
              <a:gd name="connsiteY70" fmla="*/ 1345646 h 2237474"/>
              <a:gd name="connsiteX71" fmla="*/ 7840612 w 12192000"/>
              <a:gd name="connsiteY71" fmla="*/ 1369373 h 2237474"/>
              <a:gd name="connsiteX72" fmla="*/ 7786819 w 12192000"/>
              <a:gd name="connsiteY72" fmla="*/ 1378970 h 2237474"/>
              <a:gd name="connsiteX73" fmla="*/ 7548172 w 12192000"/>
              <a:gd name="connsiteY73" fmla="*/ 1417460 h 2237474"/>
              <a:gd name="connsiteX74" fmla="*/ 7483437 w 12192000"/>
              <a:gd name="connsiteY74" fmla="*/ 1478152 h 2237474"/>
              <a:gd name="connsiteX75" fmla="*/ 7377870 w 12192000"/>
              <a:gd name="connsiteY75" fmla="*/ 1523319 h 2237474"/>
              <a:gd name="connsiteX76" fmla="*/ 7230737 w 12192000"/>
              <a:gd name="connsiteY76" fmla="*/ 1562633 h 2237474"/>
              <a:gd name="connsiteX77" fmla="*/ 7224458 w 12192000"/>
              <a:gd name="connsiteY77" fmla="*/ 1573008 h 2237474"/>
              <a:gd name="connsiteX78" fmla="*/ 7213486 w 12192000"/>
              <a:gd name="connsiteY78" fmla="*/ 1580987 h 2237474"/>
              <a:gd name="connsiteX79" fmla="*/ 7210972 w 12192000"/>
              <a:gd name="connsiteY79" fmla="*/ 1580856 h 2237474"/>
              <a:gd name="connsiteX80" fmla="*/ 7183121 w 12192000"/>
              <a:gd name="connsiteY80" fmla="*/ 1595162 h 2237474"/>
              <a:gd name="connsiteX81" fmla="*/ 7164601 w 12192000"/>
              <a:gd name="connsiteY81" fmla="*/ 1606490 h 2237474"/>
              <a:gd name="connsiteX82" fmla="*/ 7159286 w 12192000"/>
              <a:gd name="connsiteY82" fmla="*/ 1606850 h 2237474"/>
              <a:gd name="connsiteX83" fmla="*/ 7114651 w 12192000"/>
              <a:gd name="connsiteY83" fmla="*/ 1620959 h 2237474"/>
              <a:gd name="connsiteX84" fmla="*/ 7092727 w 12192000"/>
              <a:gd name="connsiteY84" fmla="*/ 1623628 h 2237474"/>
              <a:gd name="connsiteX85" fmla="*/ 7031309 w 12192000"/>
              <a:gd name="connsiteY85" fmla="*/ 1619451 h 2237474"/>
              <a:gd name="connsiteX86" fmla="*/ 6999084 w 12192000"/>
              <a:gd name="connsiteY86" fmla="*/ 1634317 h 2237474"/>
              <a:gd name="connsiteX87" fmla="*/ 6992107 w 12192000"/>
              <a:gd name="connsiteY87" fmla="*/ 1636860 h 2237474"/>
              <a:gd name="connsiteX88" fmla="*/ 6991765 w 12192000"/>
              <a:gd name="connsiteY88" fmla="*/ 1636725 h 2237474"/>
              <a:gd name="connsiteX89" fmla="*/ 6983996 w 12192000"/>
              <a:gd name="connsiteY89" fmla="*/ 1639040 h 2237474"/>
              <a:gd name="connsiteX90" fmla="*/ 6979383 w 12192000"/>
              <a:gd name="connsiteY90" fmla="*/ 1641496 h 2237474"/>
              <a:gd name="connsiteX91" fmla="*/ 6900177 w 12192000"/>
              <a:gd name="connsiteY91" fmla="*/ 1636016 h 2237474"/>
              <a:gd name="connsiteX92" fmla="*/ 6795372 w 12192000"/>
              <a:gd name="connsiteY92" fmla="*/ 1644845 h 2237474"/>
              <a:gd name="connsiteX93" fmla="*/ 6692251 w 12192000"/>
              <a:gd name="connsiteY93" fmla="*/ 1656357 h 2237474"/>
              <a:gd name="connsiteX94" fmla="*/ 6655235 w 12192000"/>
              <a:gd name="connsiteY94" fmla="*/ 1661869 h 2237474"/>
              <a:gd name="connsiteX95" fmla="*/ 6587857 w 12192000"/>
              <a:gd name="connsiteY95" fmla="*/ 1665769 h 2237474"/>
              <a:gd name="connsiteX96" fmla="*/ 6554894 w 12192000"/>
              <a:gd name="connsiteY96" fmla="*/ 1664428 h 2237474"/>
              <a:gd name="connsiteX97" fmla="*/ 6551579 w 12192000"/>
              <a:gd name="connsiteY97" fmla="*/ 1662213 h 2237474"/>
              <a:gd name="connsiteX98" fmla="*/ 6545693 w 12192000"/>
              <a:gd name="connsiteY98" fmla="*/ 1661776 h 2237474"/>
              <a:gd name="connsiteX99" fmla="*/ 6530561 w 12192000"/>
              <a:gd name="connsiteY99" fmla="*/ 1664619 h 2237474"/>
              <a:gd name="connsiteX100" fmla="*/ 6525028 w 12192000"/>
              <a:gd name="connsiteY100" fmla="*/ 1666354 h 2237474"/>
              <a:gd name="connsiteX101" fmla="*/ 6516595 w 12192000"/>
              <a:gd name="connsiteY101" fmla="*/ 1667475 h 2237474"/>
              <a:gd name="connsiteX102" fmla="*/ 6516340 w 12192000"/>
              <a:gd name="connsiteY102" fmla="*/ 1667291 h 2237474"/>
              <a:gd name="connsiteX103" fmla="*/ 6508541 w 12192000"/>
              <a:gd name="connsiteY103" fmla="*/ 1668757 h 2237474"/>
              <a:gd name="connsiteX104" fmla="*/ 6471012 w 12192000"/>
              <a:gd name="connsiteY104" fmla="*/ 1678604 h 2237474"/>
              <a:gd name="connsiteX105" fmla="*/ 6415265 w 12192000"/>
              <a:gd name="connsiteY105" fmla="*/ 1665317 h 2237474"/>
              <a:gd name="connsiteX106" fmla="*/ 6393343 w 12192000"/>
              <a:gd name="connsiteY106" fmla="*/ 1664672 h 2237474"/>
              <a:gd name="connsiteX107" fmla="*/ 6380457 w 12192000"/>
              <a:gd name="connsiteY107" fmla="*/ 1662376 h 2237474"/>
              <a:gd name="connsiteX108" fmla="*/ 6280959 w 12192000"/>
              <a:gd name="connsiteY108" fmla="*/ 1689329 h 2237474"/>
              <a:gd name="connsiteX109" fmla="*/ 6266765 w 12192000"/>
              <a:gd name="connsiteY109" fmla="*/ 1695560 h 2237474"/>
              <a:gd name="connsiteX110" fmla="*/ 6098321 w 12192000"/>
              <a:gd name="connsiteY110" fmla="*/ 1721646 h 2237474"/>
              <a:gd name="connsiteX111" fmla="*/ 5880652 w 12192000"/>
              <a:gd name="connsiteY111" fmla="*/ 1779643 h 2237474"/>
              <a:gd name="connsiteX112" fmla="*/ 5785959 w 12192000"/>
              <a:gd name="connsiteY112" fmla="*/ 1775307 h 2237474"/>
              <a:gd name="connsiteX113" fmla="*/ 5643534 w 12192000"/>
              <a:gd name="connsiteY113" fmla="*/ 1802919 h 2237474"/>
              <a:gd name="connsiteX114" fmla="*/ 5518799 w 12192000"/>
              <a:gd name="connsiteY114" fmla="*/ 1818312 h 2237474"/>
              <a:gd name="connsiteX115" fmla="*/ 5505014 w 12192000"/>
              <a:gd name="connsiteY115" fmla="*/ 1819259 h 2237474"/>
              <a:gd name="connsiteX116" fmla="*/ 5453307 w 12192000"/>
              <a:gd name="connsiteY116" fmla="*/ 1815450 h 2237474"/>
              <a:gd name="connsiteX117" fmla="*/ 5364192 w 12192000"/>
              <a:gd name="connsiteY117" fmla="*/ 1826074 h 2237474"/>
              <a:gd name="connsiteX118" fmla="*/ 5350380 w 12192000"/>
              <a:gd name="connsiteY118" fmla="*/ 1830891 h 2237474"/>
              <a:gd name="connsiteX119" fmla="*/ 5259633 w 12192000"/>
              <a:gd name="connsiteY119" fmla="*/ 1837160 h 2237474"/>
              <a:gd name="connsiteX120" fmla="*/ 5197513 w 12192000"/>
              <a:gd name="connsiteY120" fmla="*/ 1844718 h 2237474"/>
              <a:gd name="connsiteX121" fmla="*/ 5184170 w 12192000"/>
              <a:gd name="connsiteY121" fmla="*/ 1849402 h 2237474"/>
              <a:gd name="connsiteX122" fmla="*/ 5168852 w 12192000"/>
              <a:gd name="connsiteY122" fmla="*/ 1844846 h 2237474"/>
              <a:gd name="connsiteX123" fmla="*/ 5164370 w 12192000"/>
              <a:gd name="connsiteY123" fmla="*/ 1840597 h 2237474"/>
              <a:gd name="connsiteX124" fmla="*/ 5114927 w 12192000"/>
              <a:gd name="connsiteY124" fmla="*/ 1847827 h 2237474"/>
              <a:gd name="connsiteX125" fmla="*/ 5108970 w 12192000"/>
              <a:gd name="connsiteY125" fmla="*/ 1847935 h 2237474"/>
              <a:gd name="connsiteX126" fmla="*/ 5067961 w 12192000"/>
              <a:gd name="connsiteY126" fmla="*/ 1845917 h 2237474"/>
              <a:gd name="connsiteX127" fmla="*/ 5007075 w 12192000"/>
              <a:gd name="connsiteY127" fmla="*/ 1838626 h 2237474"/>
              <a:gd name="connsiteX128" fmla="*/ 4944087 w 12192000"/>
              <a:gd name="connsiteY128" fmla="*/ 1823332 h 2237474"/>
              <a:gd name="connsiteX129" fmla="*/ 4907662 w 12192000"/>
              <a:gd name="connsiteY129" fmla="*/ 1816900 h 2237474"/>
              <a:gd name="connsiteX130" fmla="*/ 4882386 w 12192000"/>
              <a:gd name="connsiteY130" fmla="*/ 1809844 h 2237474"/>
              <a:gd name="connsiteX131" fmla="*/ 4811440 w 12192000"/>
              <a:gd name="connsiteY131" fmla="*/ 1804655 h 2237474"/>
              <a:gd name="connsiteX132" fmla="*/ 4691075 w 12192000"/>
              <a:gd name="connsiteY132" fmla="*/ 1801389 h 2237474"/>
              <a:gd name="connsiteX133" fmla="*/ 4611738 w 12192000"/>
              <a:gd name="connsiteY133" fmla="*/ 1776964 h 2237474"/>
              <a:gd name="connsiteX134" fmla="*/ 4560070 w 12192000"/>
              <a:gd name="connsiteY134" fmla="*/ 1785640 h 2237474"/>
              <a:gd name="connsiteX135" fmla="*/ 4536503 w 12192000"/>
              <a:gd name="connsiteY135" fmla="*/ 1785334 h 2237474"/>
              <a:gd name="connsiteX136" fmla="*/ 4513724 w 12192000"/>
              <a:gd name="connsiteY136" fmla="*/ 1791996 h 2237474"/>
              <a:gd name="connsiteX137" fmla="*/ 4459810 w 12192000"/>
              <a:gd name="connsiteY137" fmla="*/ 1797886 h 2237474"/>
              <a:gd name="connsiteX138" fmla="*/ 4379064 w 12192000"/>
              <a:gd name="connsiteY138" fmla="*/ 1817177 h 2237474"/>
              <a:gd name="connsiteX139" fmla="*/ 4319209 w 12192000"/>
              <a:gd name="connsiteY139" fmla="*/ 1834833 h 2237474"/>
              <a:gd name="connsiteX140" fmla="*/ 4306907 w 12192000"/>
              <a:gd name="connsiteY140" fmla="*/ 1841641 h 2237474"/>
              <a:gd name="connsiteX141" fmla="*/ 4290981 w 12192000"/>
              <a:gd name="connsiteY141" fmla="*/ 1839677 h 2237474"/>
              <a:gd name="connsiteX142" fmla="*/ 4285792 w 12192000"/>
              <a:gd name="connsiteY142" fmla="*/ 1836231 h 2237474"/>
              <a:gd name="connsiteX143" fmla="*/ 4238372 w 12192000"/>
              <a:gd name="connsiteY143" fmla="*/ 1851480 h 2237474"/>
              <a:gd name="connsiteX144" fmla="*/ 4232517 w 12192000"/>
              <a:gd name="connsiteY144" fmla="*/ 1852567 h 2237474"/>
              <a:gd name="connsiteX145" fmla="*/ 4191732 w 12192000"/>
              <a:gd name="connsiteY145" fmla="*/ 1857328 h 2237474"/>
              <a:gd name="connsiteX146" fmla="*/ 4065532 w 12192000"/>
              <a:gd name="connsiteY146" fmla="*/ 1855477 h 2237474"/>
              <a:gd name="connsiteX147" fmla="*/ 4028460 w 12192000"/>
              <a:gd name="connsiteY147" fmla="*/ 1855137 h 2237474"/>
              <a:gd name="connsiteX148" fmla="*/ 4002267 w 12192000"/>
              <a:gd name="connsiteY148" fmla="*/ 1852352 h 2237474"/>
              <a:gd name="connsiteX149" fmla="*/ 3931396 w 12192000"/>
              <a:gd name="connsiteY149" fmla="*/ 1858915 h 2237474"/>
              <a:gd name="connsiteX150" fmla="*/ 3812162 w 12192000"/>
              <a:gd name="connsiteY150" fmla="*/ 1875501 h 2237474"/>
              <a:gd name="connsiteX151" fmla="*/ 3767672 w 12192000"/>
              <a:gd name="connsiteY151" fmla="*/ 1874600 h 2237474"/>
              <a:gd name="connsiteX152" fmla="*/ 3764741 w 12192000"/>
              <a:gd name="connsiteY152" fmla="*/ 1869433 h 2237474"/>
              <a:gd name="connsiteX153" fmla="*/ 3751332 w 12192000"/>
              <a:gd name="connsiteY153" fmla="*/ 1869854 h 2237474"/>
              <a:gd name="connsiteX154" fmla="*/ 3748155 w 12192000"/>
              <a:gd name="connsiteY154" fmla="*/ 1868903 h 2237474"/>
              <a:gd name="connsiteX155" fmla="*/ 3729530 w 12192000"/>
              <a:gd name="connsiteY155" fmla="*/ 1864513 h 2237474"/>
              <a:gd name="connsiteX156" fmla="*/ 3680177 w 12192000"/>
              <a:gd name="connsiteY156" fmla="*/ 1881552 h 2237474"/>
              <a:gd name="connsiteX157" fmla="*/ 3567259 w 12192000"/>
              <a:gd name="connsiteY157" fmla="*/ 1893482 h 2237474"/>
              <a:gd name="connsiteX158" fmla="*/ 3405770 w 12192000"/>
              <a:gd name="connsiteY158" fmla="*/ 1904591 h 2237474"/>
              <a:gd name="connsiteX159" fmla="*/ 3280097 w 12192000"/>
              <a:gd name="connsiteY159" fmla="*/ 1919610 h 2237474"/>
              <a:gd name="connsiteX160" fmla="*/ 3123424 w 12192000"/>
              <a:gd name="connsiteY160" fmla="*/ 1952930 h 2237474"/>
              <a:gd name="connsiteX161" fmla="*/ 3009910 w 12192000"/>
              <a:gd name="connsiteY161" fmla="*/ 1957866 h 2237474"/>
              <a:gd name="connsiteX162" fmla="*/ 2995934 w 12192000"/>
              <a:gd name="connsiteY162" fmla="*/ 1967085 h 2237474"/>
              <a:gd name="connsiteX163" fmla="*/ 2980071 w 12192000"/>
              <a:gd name="connsiteY163" fmla="*/ 1972988 h 2237474"/>
              <a:gd name="connsiteX164" fmla="*/ 2978094 w 12192000"/>
              <a:gd name="connsiteY164" fmla="*/ 1972369 h 2237474"/>
              <a:gd name="connsiteX165" fmla="*/ 2942858 w 12192000"/>
              <a:gd name="connsiteY165" fmla="*/ 1981367 h 2237474"/>
              <a:gd name="connsiteX166" fmla="*/ 2875436 w 12192000"/>
              <a:gd name="connsiteY166" fmla="*/ 1996977 h 2237474"/>
              <a:gd name="connsiteX167" fmla="*/ 2874892 w 12192000"/>
              <a:gd name="connsiteY167" fmla="*/ 1996085 h 2237474"/>
              <a:gd name="connsiteX168" fmla="*/ 2864145 w 12192000"/>
              <a:gd name="connsiteY168" fmla="*/ 1994061 h 2237474"/>
              <a:gd name="connsiteX169" fmla="*/ 2843662 w 12192000"/>
              <a:gd name="connsiteY169" fmla="*/ 1992498 h 2237474"/>
              <a:gd name="connsiteX170" fmla="*/ 2796128 w 12192000"/>
              <a:gd name="connsiteY170" fmla="*/ 1976403 h 2237474"/>
              <a:gd name="connsiteX171" fmla="*/ 2756784 w 12192000"/>
              <a:gd name="connsiteY171" fmla="*/ 1985116 h 2237474"/>
              <a:gd name="connsiteX172" fmla="*/ 2748833 w 12192000"/>
              <a:gd name="connsiteY172" fmla="*/ 1986323 h 2237474"/>
              <a:gd name="connsiteX173" fmla="*/ 2748661 w 12192000"/>
              <a:gd name="connsiteY173" fmla="*/ 1986122 h 2237474"/>
              <a:gd name="connsiteX174" fmla="*/ 2740251 w 12192000"/>
              <a:gd name="connsiteY174" fmla="*/ 1986946 h 2237474"/>
              <a:gd name="connsiteX175" fmla="*/ 2718916 w 12192000"/>
              <a:gd name="connsiteY175" fmla="*/ 1990867 h 2237474"/>
              <a:gd name="connsiteX176" fmla="*/ 2713522 w 12192000"/>
              <a:gd name="connsiteY176" fmla="*/ 1990173 h 2237474"/>
              <a:gd name="connsiteX177" fmla="*/ 2680597 w 12192000"/>
              <a:gd name="connsiteY177" fmla="*/ 1984996 h 2237474"/>
              <a:gd name="connsiteX178" fmla="*/ 2578178 w 12192000"/>
              <a:gd name="connsiteY178" fmla="*/ 1990531 h 2237474"/>
              <a:gd name="connsiteX179" fmla="*/ 2476147 w 12192000"/>
              <a:gd name="connsiteY179" fmla="*/ 1998305 h 2237474"/>
              <a:gd name="connsiteX180" fmla="*/ 2373568 w 12192000"/>
              <a:gd name="connsiteY180" fmla="*/ 2003219 h 2237474"/>
              <a:gd name="connsiteX181" fmla="*/ 2321399 w 12192000"/>
              <a:gd name="connsiteY181" fmla="*/ 1989467 h 2237474"/>
              <a:gd name="connsiteX182" fmla="*/ 2315525 w 12192000"/>
              <a:gd name="connsiteY182" fmla="*/ 1989708 h 2237474"/>
              <a:gd name="connsiteX183" fmla="*/ 2300792 w 12192000"/>
              <a:gd name="connsiteY183" fmla="*/ 1994290 h 2237474"/>
              <a:gd name="connsiteX184" fmla="*/ 2295469 w 12192000"/>
              <a:gd name="connsiteY184" fmla="*/ 1996659 h 2237474"/>
              <a:gd name="connsiteX185" fmla="*/ 2287219 w 12192000"/>
              <a:gd name="connsiteY185" fmla="*/ 1998750 h 2237474"/>
              <a:gd name="connsiteX186" fmla="*/ 2286948 w 12192000"/>
              <a:gd name="connsiteY186" fmla="*/ 1998596 h 2237474"/>
              <a:gd name="connsiteX187" fmla="*/ 2243069 w 12192000"/>
              <a:gd name="connsiteY187" fmla="*/ 2015111 h 2237474"/>
              <a:gd name="connsiteX188" fmla="*/ 2186609 w 12192000"/>
              <a:gd name="connsiteY188" fmla="*/ 2008263 h 2237474"/>
              <a:gd name="connsiteX189" fmla="*/ 2164831 w 12192000"/>
              <a:gd name="connsiteY189" fmla="*/ 2010143 h 2237474"/>
              <a:gd name="connsiteX190" fmla="*/ 2152836 w 12192000"/>
              <a:gd name="connsiteY190" fmla="*/ 2010048 h 2237474"/>
              <a:gd name="connsiteX191" fmla="*/ 2117102 w 12192000"/>
              <a:gd name="connsiteY191" fmla="*/ 2023004 h 2237474"/>
              <a:gd name="connsiteX192" fmla="*/ 2111935 w 12192000"/>
              <a:gd name="connsiteY192" fmla="*/ 2023163 h 2237474"/>
              <a:gd name="connsiteX193" fmla="*/ 2089991 w 12192000"/>
              <a:gd name="connsiteY193" fmla="*/ 2034193 h 2237474"/>
              <a:gd name="connsiteX194" fmla="*/ 2058061 w 12192000"/>
              <a:gd name="connsiteY194" fmla="*/ 2047942 h 2237474"/>
              <a:gd name="connsiteX195" fmla="*/ 2055737 w 12192000"/>
              <a:gd name="connsiteY195" fmla="*/ 2047704 h 2237474"/>
              <a:gd name="connsiteX196" fmla="*/ 2042244 w 12192000"/>
              <a:gd name="connsiteY196" fmla="*/ 2055560 h 2237474"/>
              <a:gd name="connsiteX197" fmla="*/ 1976224 w 12192000"/>
              <a:gd name="connsiteY197" fmla="*/ 2074257 h 2237474"/>
              <a:gd name="connsiteX198" fmla="*/ 1877728 w 12192000"/>
              <a:gd name="connsiteY198" fmla="*/ 2101004 h 2237474"/>
              <a:gd name="connsiteX199" fmla="*/ 1759056 w 12192000"/>
              <a:gd name="connsiteY199" fmla="*/ 2125608 h 2237474"/>
              <a:gd name="connsiteX200" fmla="*/ 1637948 w 12192000"/>
              <a:gd name="connsiteY200" fmla="*/ 2172597 h 2237474"/>
              <a:gd name="connsiteX201" fmla="*/ 1434549 w 12192000"/>
              <a:gd name="connsiteY201" fmla="*/ 2234522 h 2237474"/>
              <a:gd name="connsiteX202" fmla="*/ 1398481 w 12192000"/>
              <a:gd name="connsiteY202" fmla="*/ 2237074 h 2237474"/>
              <a:gd name="connsiteX203" fmla="*/ 1398407 w 12192000"/>
              <a:gd name="connsiteY203" fmla="*/ 2237095 h 2237474"/>
              <a:gd name="connsiteX204" fmla="*/ 1370962 w 12192000"/>
              <a:gd name="connsiteY204" fmla="*/ 2237474 h 2237474"/>
              <a:gd name="connsiteX205" fmla="*/ 1356367 w 12192000"/>
              <a:gd name="connsiteY205" fmla="*/ 2235089 h 2237474"/>
              <a:gd name="connsiteX206" fmla="*/ 1324828 w 12192000"/>
              <a:gd name="connsiteY206" fmla="*/ 2231968 h 2237474"/>
              <a:gd name="connsiteX207" fmla="*/ 1297744 w 12192000"/>
              <a:gd name="connsiteY207" fmla="*/ 2235849 h 2237474"/>
              <a:gd name="connsiteX208" fmla="*/ 1286236 w 12192000"/>
              <a:gd name="connsiteY208" fmla="*/ 2233135 h 2237474"/>
              <a:gd name="connsiteX209" fmla="*/ 1283504 w 12192000"/>
              <a:gd name="connsiteY209" fmla="*/ 2233797 h 2237474"/>
              <a:gd name="connsiteX210" fmla="*/ 1279765 w 12192000"/>
              <a:gd name="connsiteY210" fmla="*/ 2229639 h 2237474"/>
              <a:gd name="connsiteX211" fmla="*/ 1195347 w 12192000"/>
              <a:gd name="connsiteY211" fmla="*/ 2212354 h 2237474"/>
              <a:gd name="connsiteX212" fmla="*/ 970251 w 12192000"/>
              <a:gd name="connsiteY212" fmla="*/ 2221029 h 2237474"/>
              <a:gd name="connsiteX213" fmla="*/ 812914 w 12192000"/>
              <a:gd name="connsiteY213" fmla="*/ 2202752 h 2237474"/>
              <a:gd name="connsiteX214" fmla="*/ 800195 w 12192000"/>
              <a:gd name="connsiteY214" fmla="*/ 2209407 h 2237474"/>
              <a:gd name="connsiteX215" fmla="*/ 784978 w 12192000"/>
              <a:gd name="connsiteY215" fmla="*/ 2212360 h 2237474"/>
              <a:gd name="connsiteX216" fmla="*/ 681987 w 12192000"/>
              <a:gd name="connsiteY216" fmla="*/ 2216757 h 2237474"/>
              <a:gd name="connsiteX217" fmla="*/ 669923 w 12192000"/>
              <a:gd name="connsiteY217" fmla="*/ 2211682 h 2237474"/>
              <a:gd name="connsiteX218" fmla="*/ 648680 w 12192000"/>
              <a:gd name="connsiteY218" fmla="*/ 2206229 h 2237474"/>
              <a:gd name="connsiteX219" fmla="*/ 597225 w 12192000"/>
              <a:gd name="connsiteY219" fmla="*/ 2180999 h 2237474"/>
              <a:gd name="connsiteX220" fmla="*/ 558449 w 12192000"/>
              <a:gd name="connsiteY220" fmla="*/ 2182346 h 2237474"/>
              <a:gd name="connsiteX221" fmla="*/ 550517 w 12192000"/>
              <a:gd name="connsiteY221" fmla="*/ 2182060 h 2237474"/>
              <a:gd name="connsiteX222" fmla="*/ 550309 w 12192000"/>
              <a:gd name="connsiteY222" fmla="*/ 2181825 h 2237474"/>
              <a:gd name="connsiteX223" fmla="*/ 541836 w 12192000"/>
              <a:gd name="connsiteY223" fmla="*/ 2181063 h 2237474"/>
              <a:gd name="connsiteX224" fmla="*/ 536057 w 12192000"/>
              <a:gd name="connsiteY224" fmla="*/ 2181537 h 2237474"/>
              <a:gd name="connsiteX225" fmla="*/ 520671 w 12192000"/>
              <a:gd name="connsiteY225" fmla="*/ 2180980 h 2237474"/>
              <a:gd name="connsiteX226" fmla="*/ 515024 w 12192000"/>
              <a:gd name="connsiteY226" fmla="*/ 2179258 h 2237474"/>
              <a:gd name="connsiteX227" fmla="*/ 512278 w 12192000"/>
              <a:gd name="connsiteY227" fmla="*/ 2176369 h 2237474"/>
              <a:gd name="connsiteX228" fmla="*/ 480419 w 12192000"/>
              <a:gd name="connsiteY228" fmla="*/ 2167807 h 2237474"/>
              <a:gd name="connsiteX229" fmla="*/ 413835 w 12192000"/>
              <a:gd name="connsiteY229" fmla="*/ 2156783 h 2237474"/>
              <a:gd name="connsiteX230" fmla="*/ 376513 w 12192000"/>
              <a:gd name="connsiteY230" fmla="*/ 2154014 h 2237474"/>
              <a:gd name="connsiteX231" fmla="*/ 273386 w 12192000"/>
              <a:gd name="connsiteY231" fmla="*/ 2142551 h 2237474"/>
              <a:gd name="connsiteX232" fmla="*/ 169207 w 12192000"/>
              <a:gd name="connsiteY232" fmla="*/ 2128100 h 2237474"/>
              <a:gd name="connsiteX233" fmla="*/ 93149 w 12192000"/>
              <a:gd name="connsiteY233" fmla="*/ 2105324 h 2237474"/>
              <a:gd name="connsiteX234" fmla="*/ 88109 w 12192000"/>
              <a:gd name="connsiteY234" fmla="*/ 2106704 h 2237474"/>
              <a:gd name="connsiteX235" fmla="*/ 80022 w 12192000"/>
              <a:gd name="connsiteY235" fmla="*/ 2107254 h 2237474"/>
              <a:gd name="connsiteX236" fmla="*/ 79717 w 12192000"/>
              <a:gd name="connsiteY236" fmla="*/ 2107046 h 2237474"/>
              <a:gd name="connsiteX237" fmla="*/ 72352 w 12192000"/>
              <a:gd name="connsiteY237" fmla="*/ 2107991 h 2237474"/>
              <a:gd name="connsiteX238" fmla="*/ 37645 w 12192000"/>
              <a:gd name="connsiteY238" fmla="*/ 2115401 h 2237474"/>
              <a:gd name="connsiteX239" fmla="*/ 4572 w 12192000"/>
              <a:gd name="connsiteY239" fmla="*/ 2111091 h 2237474"/>
              <a:gd name="connsiteX240" fmla="*/ 0 w 12192000"/>
              <a:gd name="connsiteY240" fmla="*/ 2110468 h 2237474"/>
              <a:gd name="connsiteX241" fmla="*/ 0 w 12192000"/>
              <a:gd name="connsiteY241"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154948 w 12192000"/>
              <a:gd name="connsiteY4" fmla="*/ 762731 h 2237474"/>
              <a:gd name="connsiteX5" fmla="*/ 12047364 w 12192000"/>
              <a:gd name="connsiteY5" fmla="*/ 749662 h 2237474"/>
              <a:gd name="connsiteX6" fmla="*/ 11890686 w 12192000"/>
              <a:gd name="connsiteY6" fmla="*/ 732766 h 2237474"/>
              <a:gd name="connsiteX7" fmla="*/ 11782413 w 12192000"/>
              <a:gd name="connsiteY7" fmla="*/ 769868 h 2237474"/>
              <a:gd name="connsiteX8" fmla="*/ 11649954 w 12192000"/>
              <a:gd name="connsiteY8" fmla="*/ 749628 h 2237474"/>
              <a:gd name="connsiteX9" fmla="*/ 11560424 w 12192000"/>
              <a:gd name="connsiteY9" fmla="*/ 748017 h 2237474"/>
              <a:gd name="connsiteX10" fmla="*/ 11358455 w 12192000"/>
              <a:gd name="connsiteY10" fmla="*/ 747593 h 2237474"/>
              <a:gd name="connsiteX11" fmla="*/ 11165209 w 12192000"/>
              <a:gd name="connsiteY11" fmla="*/ 748852 h 2237474"/>
              <a:gd name="connsiteX12" fmla="*/ 11058755 w 12192000"/>
              <a:gd name="connsiteY12" fmla="*/ 749617 h 2237474"/>
              <a:gd name="connsiteX13" fmla="*/ 10884013 w 12192000"/>
              <a:gd name="connsiteY13" fmla="*/ 760728 h 2237474"/>
              <a:gd name="connsiteX14" fmla="*/ 10834688 w 12192000"/>
              <a:gd name="connsiteY14" fmla="*/ 757726 h 2237474"/>
              <a:gd name="connsiteX15" fmla="*/ 10805004 w 12192000"/>
              <a:gd name="connsiteY15" fmla="*/ 757573 h 2237474"/>
              <a:gd name="connsiteX16" fmla="*/ 10739478 w 12192000"/>
              <a:gd name="connsiteY16" fmla="*/ 776841 h 2237474"/>
              <a:gd name="connsiteX17" fmla="*/ 10458762 w 12192000"/>
              <a:gd name="connsiteY17" fmla="*/ 755400 h 2237474"/>
              <a:gd name="connsiteX18" fmla="*/ 10246919 w 12192000"/>
              <a:gd name="connsiteY18" fmla="*/ 769960 h 2237474"/>
              <a:gd name="connsiteX19" fmla="*/ 10167995 w 12192000"/>
              <a:gd name="connsiteY19" fmla="*/ 760843 h 2237474"/>
              <a:gd name="connsiteX20" fmla="*/ 9997044 w 12192000"/>
              <a:gd name="connsiteY20" fmla="*/ 780129 h 2237474"/>
              <a:gd name="connsiteX21" fmla="*/ 9943887 w 12192000"/>
              <a:gd name="connsiteY21" fmla="*/ 804141 h 2237474"/>
              <a:gd name="connsiteX22" fmla="*/ 9918248 w 12192000"/>
              <a:gd name="connsiteY22" fmla="*/ 816628 h 2237474"/>
              <a:gd name="connsiteX23" fmla="*/ 9836148 w 12192000"/>
              <a:gd name="connsiteY23" fmla="*/ 858312 h 2237474"/>
              <a:gd name="connsiteX24" fmla="*/ 9823800 w 12192000"/>
              <a:gd name="connsiteY24" fmla="*/ 866604 h 2237474"/>
              <a:gd name="connsiteX25" fmla="*/ 9794684 w 12192000"/>
              <a:gd name="connsiteY25" fmla="*/ 864509 h 2237474"/>
              <a:gd name="connsiteX26" fmla="*/ 9778288 w 12192000"/>
              <a:gd name="connsiteY26" fmla="*/ 854362 h 2237474"/>
              <a:gd name="connsiteX27" fmla="*/ 9773886 w 12192000"/>
              <a:gd name="connsiteY27" fmla="*/ 857543 h 2237474"/>
              <a:gd name="connsiteX28" fmla="*/ 9761459 w 12192000"/>
              <a:gd name="connsiteY28" fmla="*/ 862394 h 2237474"/>
              <a:gd name="connsiteX29" fmla="*/ 9705768 w 12192000"/>
              <a:gd name="connsiteY29" fmla="*/ 894610 h 2237474"/>
              <a:gd name="connsiteX30" fmla="*/ 9683005 w 12192000"/>
              <a:gd name="connsiteY30" fmla="*/ 894128 h 2237474"/>
              <a:gd name="connsiteX31" fmla="*/ 9594438 w 12192000"/>
              <a:gd name="connsiteY31" fmla="*/ 919051 h 2237474"/>
              <a:gd name="connsiteX32" fmla="*/ 9577033 w 12192000"/>
              <a:gd name="connsiteY32" fmla="*/ 922857 h 2237474"/>
              <a:gd name="connsiteX33" fmla="*/ 9544189 w 12192000"/>
              <a:gd name="connsiteY33" fmla="*/ 938966 h 2237474"/>
              <a:gd name="connsiteX34" fmla="*/ 9534048 w 12192000"/>
              <a:gd name="connsiteY34" fmla="*/ 940158 h 2237474"/>
              <a:gd name="connsiteX35" fmla="*/ 9500499 w 12192000"/>
              <a:gd name="connsiteY35" fmla="*/ 954680 h 2237474"/>
              <a:gd name="connsiteX36" fmla="*/ 9428195 w 12192000"/>
              <a:gd name="connsiteY36" fmla="*/ 986225 h 2237474"/>
              <a:gd name="connsiteX37" fmla="*/ 9410017 w 12192000"/>
              <a:gd name="connsiteY37" fmla="*/ 993931 h 2237474"/>
              <a:gd name="connsiteX38" fmla="*/ 9392919 w 12192000"/>
              <a:gd name="connsiteY38" fmla="*/ 994656 h 2237474"/>
              <a:gd name="connsiteX39" fmla="*/ 9301293 w 12192000"/>
              <a:gd name="connsiteY39" fmla="*/ 1011593 h 2237474"/>
              <a:gd name="connsiteX40" fmla="*/ 9278619 w 12192000"/>
              <a:gd name="connsiteY40" fmla="*/ 1011878 h 2237474"/>
              <a:gd name="connsiteX41" fmla="*/ 9268019 w 12192000"/>
              <a:gd name="connsiteY41" fmla="*/ 1007442 h 2237474"/>
              <a:gd name="connsiteX42" fmla="*/ 9234662 w 12192000"/>
              <a:gd name="connsiteY42" fmla="*/ 1023056 h 2237474"/>
              <a:gd name="connsiteX43" fmla="*/ 9181033 w 12192000"/>
              <a:gd name="connsiteY43" fmla="*/ 1037921 h 2237474"/>
              <a:gd name="connsiteX44" fmla="*/ 9155969 w 12192000"/>
              <a:gd name="connsiteY44" fmla="*/ 1046804 h 2237474"/>
              <a:gd name="connsiteX45" fmla="*/ 9133985 w 12192000"/>
              <a:gd name="connsiteY45" fmla="*/ 1046450 h 2237474"/>
              <a:gd name="connsiteX46" fmla="*/ 9012987 w 12192000"/>
              <a:gd name="connsiteY46" fmla="*/ 1061986 h 2237474"/>
              <a:gd name="connsiteX47" fmla="*/ 8968445 w 12192000"/>
              <a:gd name="connsiteY47" fmla="*/ 1052169 h 2237474"/>
              <a:gd name="connsiteX48" fmla="*/ 8958984 w 12192000"/>
              <a:gd name="connsiteY48" fmla="*/ 1057212 h 2237474"/>
              <a:gd name="connsiteX49" fmla="*/ 8886001 w 12192000"/>
              <a:gd name="connsiteY49" fmla="*/ 1067468 h 2237474"/>
              <a:gd name="connsiteX50" fmla="*/ 8838610 w 12192000"/>
              <a:gd name="connsiteY50" fmla="*/ 1075091 h 2237474"/>
              <a:gd name="connsiteX51" fmla="*/ 8750383 w 12192000"/>
              <a:gd name="connsiteY51" fmla="*/ 1097387 h 2237474"/>
              <a:gd name="connsiteX52" fmla="*/ 8697365 w 12192000"/>
              <a:gd name="connsiteY52" fmla="*/ 1105869 h 2237474"/>
              <a:gd name="connsiteX53" fmla="*/ 8665605 w 12192000"/>
              <a:gd name="connsiteY53" fmla="*/ 1110791 h 2237474"/>
              <a:gd name="connsiteX54" fmla="*/ 8584946 w 12192000"/>
              <a:gd name="connsiteY54" fmla="*/ 1135226 h 2237474"/>
              <a:gd name="connsiteX55" fmla="*/ 8460755 w 12192000"/>
              <a:gd name="connsiteY55" fmla="*/ 1203427 h 2237474"/>
              <a:gd name="connsiteX56" fmla="*/ 8419755 w 12192000"/>
              <a:gd name="connsiteY56" fmla="*/ 1216260 h 2237474"/>
              <a:gd name="connsiteX57" fmla="*/ 8411626 w 12192000"/>
              <a:gd name="connsiteY57" fmla="*/ 1214397 h 2237474"/>
              <a:gd name="connsiteX58" fmla="*/ 8363469 w 12192000"/>
              <a:gd name="connsiteY58" fmla="*/ 1246658 h 2237474"/>
              <a:gd name="connsiteX59" fmla="*/ 8275497 w 12192000"/>
              <a:gd name="connsiteY59" fmla="*/ 1264396 h 2237474"/>
              <a:gd name="connsiteX60" fmla="*/ 8206287 w 12192000"/>
              <a:gd name="connsiteY60" fmla="*/ 1273060 h 2237474"/>
              <a:gd name="connsiteX61" fmla="*/ 8168705 w 12192000"/>
              <a:gd name="connsiteY61" fmla="*/ 1279956 h 2237474"/>
              <a:gd name="connsiteX62" fmla="*/ 8139997 w 12192000"/>
              <a:gd name="connsiteY62" fmla="*/ 1282713 h 2237474"/>
              <a:gd name="connsiteX63" fmla="*/ 8074238 w 12192000"/>
              <a:gd name="connsiteY63" fmla="*/ 1301895 h 2237474"/>
              <a:gd name="connsiteX64" fmla="*/ 7968292 w 12192000"/>
              <a:gd name="connsiteY64" fmla="*/ 1338779 h 2237474"/>
              <a:gd name="connsiteX65" fmla="*/ 7945122 w 12192000"/>
              <a:gd name="connsiteY65" fmla="*/ 1345477 h 2237474"/>
              <a:gd name="connsiteX66" fmla="*/ 7922771 w 12192000"/>
              <a:gd name="connsiteY66" fmla="*/ 1346645 h 2237474"/>
              <a:gd name="connsiteX67" fmla="*/ 7915461 w 12192000"/>
              <a:gd name="connsiteY67" fmla="*/ 1342919 h 2237474"/>
              <a:gd name="connsiteX68" fmla="*/ 7902328 w 12192000"/>
              <a:gd name="connsiteY68" fmla="*/ 1345865 h 2237474"/>
              <a:gd name="connsiteX69" fmla="*/ 7898322 w 12192000"/>
              <a:gd name="connsiteY69" fmla="*/ 1345689 h 2237474"/>
              <a:gd name="connsiteX70" fmla="*/ 7875879 w 12192000"/>
              <a:gd name="connsiteY70" fmla="*/ 1345646 h 2237474"/>
              <a:gd name="connsiteX71" fmla="*/ 7840612 w 12192000"/>
              <a:gd name="connsiteY71" fmla="*/ 1369373 h 2237474"/>
              <a:gd name="connsiteX72" fmla="*/ 7786819 w 12192000"/>
              <a:gd name="connsiteY72" fmla="*/ 1378970 h 2237474"/>
              <a:gd name="connsiteX73" fmla="*/ 7548172 w 12192000"/>
              <a:gd name="connsiteY73" fmla="*/ 1417460 h 2237474"/>
              <a:gd name="connsiteX74" fmla="*/ 7483437 w 12192000"/>
              <a:gd name="connsiteY74" fmla="*/ 1478152 h 2237474"/>
              <a:gd name="connsiteX75" fmla="*/ 7377870 w 12192000"/>
              <a:gd name="connsiteY75" fmla="*/ 1523319 h 2237474"/>
              <a:gd name="connsiteX76" fmla="*/ 7230737 w 12192000"/>
              <a:gd name="connsiteY76" fmla="*/ 1562633 h 2237474"/>
              <a:gd name="connsiteX77" fmla="*/ 7224458 w 12192000"/>
              <a:gd name="connsiteY77" fmla="*/ 1573008 h 2237474"/>
              <a:gd name="connsiteX78" fmla="*/ 7213486 w 12192000"/>
              <a:gd name="connsiteY78" fmla="*/ 1580987 h 2237474"/>
              <a:gd name="connsiteX79" fmla="*/ 7210972 w 12192000"/>
              <a:gd name="connsiteY79" fmla="*/ 1580856 h 2237474"/>
              <a:gd name="connsiteX80" fmla="*/ 7183121 w 12192000"/>
              <a:gd name="connsiteY80" fmla="*/ 1595162 h 2237474"/>
              <a:gd name="connsiteX81" fmla="*/ 7164601 w 12192000"/>
              <a:gd name="connsiteY81" fmla="*/ 1606490 h 2237474"/>
              <a:gd name="connsiteX82" fmla="*/ 7159286 w 12192000"/>
              <a:gd name="connsiteY82" fmla="*/ 1606850 h 2237474"/>
              <a:gd name="connsiteX83" fmla="*/ 7114651 w 12192000"/>
              <a:gd name="connsiteY83" fmla="*/ 1620959 h 2237474"/>
              <a:gd name="connsiteX84" fmla="*/ 7092727 w 12192000"/>
              <a:gd name="connsiteY84" fmla="*/ 1623628 h 2237474"/>
              <a:gd name="connsiteX85" fmla="*/ 7031309 w 12192000"/>
              <a:gd name="connsiteY85" fmla="*/ 1619451 h 2237474"/>
              <a:gd name="connsiteX86" fmla="*/ 6999084 w 12192000"/>
              <a:gd name="connsiteY86" fmla="*/ 1634317 h 2237474"/>
              <a:gd name="connsiteX87" fmla="*/ 6992107 w 12192000"/>
              <a:gd name="connsiteY87" fmla="*/ 1636860 h 2237474"/>
              <a:gd name="connsiteX88" fmla="*/ 6991765 w 12192000"/>
              <a:gd name="connsiteY88" fmla="*/ 1636725 h 2237474"/>
              <a:gd name="connsiteX89" fmla="*/ 6983996 w 12192000"/>
              <a:gd name="connsiteY89" fmla="*/ 1639040 h 2237474"/>
              <a:gd name="connsiteX90" fmla="*/ 6979383 w 12192000"/>
              <a:gd name="connsiteY90" fmla="*/ 1641496 h 2237474"/>
              <a:gd name="connsiteX91" fmla="*/ 6900177 w 12192000"/>
              <a:gd name="connsiteY91" fmla="*/ 1636016 h 2237474"/>
              <a:gd name="connsiteX92" fmla="*/ 6795372 w 12192000"/>
              <a:gd name="connsiteY92" fmla="*/ 1644845 h 2237474"/>
              <a:gd name="connsiteX93" fmla="*/ 6692251 w 12192000"/>
              <a:gd name="connsiteY93" fmla="*/ 1656357 h 2237474"/>
              <a:gd name="connsiteX94" fmla="*/ 6655235 w 12192000"/>
              <a:gd name="connsiteY94" fmla="*/ 1661869 h 2237474"/>
              <a:gd name="connsiteX95" fmla="*/ 6587857 w 12192000"/>
              <a:gd name="connsiteY95" fmla="*/ 1665769 h 2237474"/>
              <a:gd name="connsiteX96" fmla="*/ 6554894 w 12192000"/>
              <a:gd name="connsiteY96" fmla="*/ 1664428 h 2237474"/>
              <a:gd name="connsiteX97" fmla="*/ 6551579 w 12192000"/>
              <a:gd name="connsiteY97" fmla="*/ 1662213 h 2237474"/>
              <a:gd name="connsiteX98" fmla="*/ 6545693 w 12192000"/>
              <a:gd name="connsiteY98" fmla="*/ 1661776 h 2237474"/>
              <a:gd name="connsiteX99" fmla="*/ 6530561 w 12192000"/>
              <a:gd name="connsiteY99" fmla="*/ 1664619 h 2237474"/>
              <a:gd name="connsiteX100" fmla="*/ 6525028 w 12192000"/>
              <a:gd name="connsiteY100" fmla="*/ 1666354 h 2237474"/>
              <a:gd name="connsiteX101" fmla="*/ 6516595 w 12192000"/>
              <a:gd name="connsiteY101" fmla="*/ 1667475 h 2237474"/>
              <a:gd name="connsiteX102" fmla="*/ 6516340 w 12192000"/>
              <a:gd name="connsiteY102" fmla="*/ 1667291 h 2237474"/>
              <a:gd name="connsiteX103" fmla="*/ 6508541 w 12192000"/>
              <a:gd name="connsiteY103" fmla="*/ 1668757 h 2237474"/>
              <a:gd name="connsiteX104" fmla="*/ 6471012 w 12192000"/>
              <a:gd name="connsiteY104" fmla="*/ 1678604 h 2237474"/>
              <a:gd name="connsiteX105" fmla="*/ 6415265 w 12192000"/>
              <a:gd name="connsiteY105" fmla="*/ 1665317 h 2237474"/>
              <a:gd name="connsiteX106" fmla="*/ 6393343 w 12192000"/>
              <a:gd name="connsiteY106" fmla="*/ 1664672 h 2237474"/>
              <a:gd name="connsiteX107" fmla="*/ 6380457 w 12192000"/>
              <a:gd name="connsiteY107" fmla="*/ 1662376 h 2237474"/>
              <a:gd name="connsiteX108" fmla="*/ 6280959 w 12192000"/>
              <a:gd name="connsiteY108" fmla="*/ 1689329 h 2237474"/>
              <a:gd name="connsiteX109" fmla="*/ 6266765 w 12192000"/>
              <a:gd name="connsiteY109" fmla="*/ 1695560 h 2237474"/>
              <a:gd name="connsiteX110" fmla="*/ 6098321 w 12192000"/>
              <a:gd name="connsiteY110" fmla="*/ 1721646 h 2237474"/>
              <a:gd name="connsiteX111" fmla="*/ 5880652 w 12192000"/>
              <a:gd name="connsiteY111" fmla="*/ 1779643 h 2237474"/>
              <a:gd name="connsiteX112" fmla="*/ 5785959 w 12192000"/>
              <a:gd name="connsiteY112" fmla="*/ 1775307 h 2237474"/>
              <a:gd name="connsiteX113" fmla="*/ 5643534 w 12192000"/>
              <a:gd name="connsiteY113" fmla="*/ 1802919 h 2237474"/>
              <a:gd name="connsiteX114" fmla="*/ 5518799 w 12192000"/>
              <a:gd name="connsiteY114" fmla="*/ 1818312 h 2237474"/>
              <a:gd name="connsiteX115" fmla="*/ 5505014 w 12192000"/>
              <a:gd name="connsiteY115" fmla="*/ 1819259 h 2237474"/>
              <a:gd name="connsiteX116" fmla="*/ 5453307 w 12192000"/>
              <a:gd name="connsiteY116" fmla="*/ 1815450 h 2237474"/>
              <a:gd name="connsiteX117" fmla="*/ 5364192 w 12192000"/>
              <a:gd name="connsiteY117" fmla="*/ 1826074 h 2237474"/>
              <a:gd name="connsiteX118" fmla="*/ 5350380 w 12192000"/>
              <a:gd name="connsiteY118" fmla="*/ 1830891 h 2237474"/>
              <a:gd name="connsiteX119" fmla="*/ 5259633 w 12192000"/>
              <a:gd name="connsiteY119" fmla="*/ 1837160 h 2237474"/>
              <a:gd name="connsiteX120" fmla="*/ 5197513 w 12192000"/>
              <a:gd name="connsiteY120" fmla="*/ 1844718 h 2237474"/>
              <a:gd name="connsiteX121" fmla="*/ 5184170 w 12192000"/>
              <a:gd name="connsiteY121" fmla="*/ 1849402 h 2237474"/>
              <a:gd name="connsiteX122" fmla="*/ 5168852 w 12192000"/>
              <a:gd name="connsiteY122" fmla="*/ 1844846 h 2237474"/>
              <a:gd name="connsiteX123" fmla="*/ 5164370 w 12192000"/>
              <a:gd name="connsiteY123" fmla="*/ 1840597 h 2237474"/>
              <a:gd name="connsiteX124" fmla="*/ 5114927 w 12192000"/>
              <a:gd name="connsiteY124" fmla="*/ 1847827 h 2237474"/>
              <a:gd name="connsiteX125" fmla="*/ 5108970 w 12192000"/>
              <a:gd name="connsiteY125" fmla="*/ 1847935 h 2237474"/>
              <a:gd name="connsiteX126" fmla="*/ 5067961 w 12192000"/>
              <a:gd name="connsiteY126" fmla="*/ 1845917 h 2237474"/>
              <a:gd name="connsiteX127" fmla="*/ 5007075 w 12192000"/>
              <a:gd name="connsiteY127" fmla="*/ 1838626 h 2237474"/>
              <a:gd name="connsiteX128" fmla="*/ 4944087 w 12192000"/>
              <a:gd name="connsiteY128" fmla="*/ 1823332 h 2237474"/>
              <a:gd name="connsiteX129" fmla="*/ 4907662 w 12192000"/>
              <a:gd name="connsiteY129" fmla="*/ 1816900 h 2237474"/>
              <a:gd name="connsiteX130" fmla="*/ 4882386 w 12192000"/>
              <a:gd name="connsiteY130" fmla="*/ 1809844 h 2237474"/>
              <a:gd name="connsiteX131" fmla="*/ 4811440 w 12192000"/>
              <a:gd name="connsiteY131" fmla="*/ 1804655 h 2237474"/>
              <a:gd name="connsiteX132" fmla="*/ 4691075 w 12192000"/>
              <a:gd name="connsiteY132" fmla="*/ 1801389 h 2237474"/>
              <a:gd name="connsiteX133" fmla="*/ 4611738 w 12192000"/>
              <a:gd name="connsiteY133" fmla="*/ 1776964 h 2237474"/>
              <a:gd name="connsiteX134" fmla="*/ 4560070 w 12192000"/>
              <a:gd name="connsiteY134" fmla="*/ 1785640 h 2237474"/>
              <a:gd name="connsiteX135" fmla="*/ 4536503 w 12192000"/>
              <a:gd name="connsiteY135" fmla="*/ 1785334 h 2237474"/>
              <a:gd name="connsiteX136" fmla="*/ 4513724 w 12192000"/>
              <a:gd name="connsiteY136" fmla="*/ 1791996 h 2237474"/>
              <a:gd name="connsiteX137" fmla="*/ 4459810 w 12192000"/>
              <a:gd name="connsiteY137" fmla="*/ 1797886 h 2237474"/>
              <a:gd name="connsiteX138" fmla="*/ 4379064 w 12192000"/>
              <a:gd name="connsiteY138" fmla="*/ 1817177 h 2237474"/>
              <a:gd name="connsiteX139" fmla="*/ 4319209 w 12192000"/>
              <a:gd name="connsiteY139" fmla="*/ 1834833 h 2237474"/>
              <a:gd name="connsiteX140" fmla="*/ 4290981 w 12192000"/>
              <a:gd name="connsiteY140" fmla="*/ 1839677 h 2237474"/>
              <a:gd name="connsiteX141" fmla="*/ 4285792 w 12192000"/>
              <a:gd name="connsiteY141" fmla="*/ 1836231 h 2237474"/>
              <a:gd name="connsiteX142" fmla="*/ 4238372 w 12192000"/>
              <a:gd name="connsiteY142" fmla="*/ 1851480 h 2237474"/>
              <a:gd name="connsiteX143" fmla="*/ 4232517 w 12192000"/>
              <a:gd name="connsiteY143" fmla="*/ 1852567 h 2237474"/>
              <a:gd name="connsiteX144" fmla="*/ 4191732 w 12192000"/>
              <a:gd name="connsiteY144" fmla="*/ 1857328 h 2237474"/>
              <a:gd name="connsiteX145" fmla="*/ 4065532 w 12192000"/>
              <a:gd name="connsiteY145" fmla="*/ 1855477 h 2237474"/>
              <a:gd name="connsiteX146" fmla="*/ 4028460 w 12192000"/>
              <a:gd name="connsiteY146" fmla="*/ 1855137 h 2237474"/>
              <a:gd name="connsiteX147" fmla="*/ 4002267 w 12192000"/>
              <a:gd name="connsiteY147" fmla="*/ 1852352 h 2237474"/>
              <a:gd name="connsiteX148" fmla="*/ 3931396 w 12192000"/>
              <a:gd name="connsiteY148" fmla="*/ 1858915 h 2237474"/>
              <a:gd name="connsiteX149" fmla="*/ 3812162 w 12192000"/>
              <a:gd name="connsiteY149" fmla="*/ 1875501 h 2237474"/>
              <a:gd name="connsiteX150" fmla="*/ 3767672 w 12192000"/>
              <a:gd name="connsiteY150" fmla="*/ 1874600 h 2237474"/>
              <a:gd name="connsiteX151" fmla="*/ 3764741 w 12192000"/>
              <a:gd name="connsiteY151" fmla="*/ 1869433 h 2237474"/>
              <a:gd name="connsiteX152" fmla="*/ 3751332 w 12192000"/>
              <a:gd name="connsiteY152" fmla="*/ 1869854 h 2237474"/>
              <a:gd name="connsiteX153" fmla="*/ 3748155 w 12192000"/>
              <a:gd name="connsiteY153" fmla="*/ 1868903 h 2237474"/>
              <a:gd name="connsiteX154" fmla="*/ 3729530 w 12192000"/>
              <a:gd name="connsiteY154" fmla="*/ 1864513 h 2237474"/>
              <a:gd name="connsiteX155" fmla="*/ 3680177 w 12192000"/>
              <a:gd name="connsiteY155" fmla="*/ 1881552 h 2237474"/>
              <a:gd name="connsiteX156" fmla="*/ 3567259 w 12192000"/>
              <a:gd name="connsiteY156" fmla="*/ 1893482 h 2237474"/>
              <a:gd name="connsiteX157" fmla="*/ 3405770 w 12192000"/>
              <a:gd name="connsiteY157" fmla="*/ 1904591 h 2237474"/>
              <a:gd name="connsiteX158" fmla="*/ 3280097 w 12192000"/>
              <a:gd name="connsiteY158" fmla="*/ 1919610 h 2237474"/>
              <a:gd name="connsiteX159" fmla="*/ 3123424 w 12192000"/>
              <a:gd name="connsiteY159" fmla="*/ 1952930 h 2237474"/>
              <a:gd name="connsiteX160" fmla="*/ 3009910 w 12192000"/>
              <a:gd name="connsiteY160" fmla="*/ 1957866 h 2237474"/>
              <a:gd name="connsiteX161" fmla="*/ 2995934 w 12192000"/>
              <a:gd name="connsiteY161" fmla="*/ 1967085 h 2237474"/>
              <a:gd name="connsiteX162" fmla="*/ 2980071 w 12192000"/>
              <a:gd name="connsiteY162" fmla="*/ 1972988 h 2237474"/>
              <a:gd name="connsiteX163" fmla="*/ 2978094 w 12192000"/>
              <a:gd name="connsiteY163" fmla="*/ 1972369 h 2237474"/>
              <a:gd name="connsiteX164" fmla="*/ 2942858 w 12192000"/>
              <a:gd name="connsiteY164" fmla="*/ 1981367 h 2237474"/>
              <a:gd name="connsiteX165" fmla="*/ 2875436 w 12192000"/>
              <a:gd name="connsiteY165" fmla="*/ 1996977 h 2237474"/>
              <a:gd name="connsiteX166" fmla="*/ 2874892 w 12192000"/>
              <a:gd name="connsiteY166" fmla="*/ 1996085 h 2237474"/>
              <a:gd name="connsiteX167" fmla="*/ 2864145 w 12192000"/>
              <a:gd name="connsiteY167" fmla="*/ 1994061 h 2237474"/>
              <a:gd name="connsiteX168" fmla="*/ 2843662 w 12192000"/>
              <a:gd name="connsiteY168" fmla="*/ 1992498 h 2237474"/>
              <a:gd name="connsiteX169" fmla="*/ 2796128 w 12192000"/>
              <a:gd name="connsiteY169" fmla="*/ 1976403 h 2237474"/>
              <a:gd name="connsiteX170" fmla="*/ 2756784 w 12192000"/>
              <a:gd name="connsiteY170" fmla="*/ 1985116 h 2237474"/>
              <a:gd name="connsiteX171" fmla="*/ 2748833 w 12192000"/>
              <a:gd name="connsiteY171" fmla="*/ 1986323 h 2237474"/>
              <a:gd name="connsiteX172" fmla="*/ 2748661 w 12192000"/>
              <a:gd name="connsiteY172" fmla="*/ 1986122 h 2237474"/>
              <a:gd name="connsiteX173" fmla="*/ 2740251 w 12192000"/>
              <a:gd name="connsiteY173" fmla="*/ 1986946 h 2237474"/>
              <a:gd name="connsiteX174" fmla="*/ 2718916 w 12192000"/>
              <a:gd name="connsiteY174" fmla="*/ 1990867 h 2237474"/>
              <a:gd name="connsiteX175" fmla="*/ 2713522 w 12192000"/>
              <a:gd name="connsiteY175" fmla="*/ 1990173 h 2237474"/>
              <a:gd name="connsiteX176" fmla="*/ 2680597 w 12192000"/>
              <a:gd name="connsiteY176" fmla="*/ 1984996 h 2237474"/>
              <a:gd name="connsiteX177" fmla="*/ 2578178 w 12192000"/>
              <a:gd name="connsiteY177" fmla="*/ 1990531 h 2237474"/>
              <a:gd name="connsiteX178" fmla="*/ 2476147 w 12192000"/>
              <a:gd name="connsiteY178" fmla="*/ 1998305 h 2237474"/>
              <a:gd name="connsiteX179" fmla="*/ 2373568 w 12192000"/>
              <a:gd name="connsiteY179" fmla="*/ 2003219 h 2237474"/>
              <a:gd name="connsiteX180" fmla="*/ 2321399 w 12192000"/>
              <a:gd name="connsiteY180" fmla="*/ 1989467 h 2237474"/>
              <a:gd name="connsiteX181" fmla="*/ 2315525 w 12192000"/>
              <a:gd name="connsiteY181" fmla="*/ 1989708 h 2237474"/>
              <a:gd name="connsiteX182" fmla="*/ 2300792 w 12192000"/>
              <a:gd name="connsiteY182" fmla="*/ 1994290 h 2237474"/>
              <a:gd name="connsiteX183" fmla="*/ 2295469 w 12192000"/>
              <a:gd name="connsiteY183" fmla="*/ 1996659 h 2237474"/>
              <a:gd name="connsiteX184" fmla="*/ 2287219 w 12192000"/>
              <a:gd name="connsiteY184" fmla="*/ 1998750 h 2237474"/>
              <a:gd name="connsiteX185" fmla="*/ 2286948 w 12192000"/>
              <a:gd name="connsiteY185" fmla="*/ 1998596 h 2237474"/>
              <a:gd name="connsiteX186" fmla="*/ 2243069 w 12192000"/>
              <a:gd name="connsiteY186" fmla="*/ 2015111 h 2237474"/>
              <a:gd name="connsiteX187" fmla="*/ 2186609 w 12192000"/>
              <a:gd name="connsiteY187" fmla="*/ 2008263 h 2237474"/>
              <a:gd name="connsiteX188" fmla="*/ 2164831 w 12192000"/>
              <a:gd name="connsiteY188" fmla="*/ 2010143 h 2237474"/>
              <a:gd name="connsiteX189" fmla="*/ 2152836 w 12192000"/>
              <a:gd name="connsiteY189" fmla="*/ 2010048 h 2237474"/>
              <a:gd name="connsiteX190" fmla="*/ 2117102 w 12192000"/>
              <a:gd name="connsiteY190" fmla="*/ 2023004 h 2237474"/>
              <a:gd name="connsiteX191" fmla="*/ 2111935 w 12192000"/>
              <a:gd name="connsiteY191" fmla="*/ 2023163 h 2237474"/>
              <a:gd name="connsiteX192" fmla="*/ 2089991 w 12192000"/>
              <a:gd name="connsiteY192" fmla="*/ 2034193 h 2237474"/>
              <a:gd name="connsiteX193" fmla="*/ 2058061 w 12192000"/>
              <a:gd name="connsiteY193" fmla="*/ 2047942 h 2237474"/>
              <a:gd name="connsiteX194" fmla="*/ 2055737 w 12192000"/>
              <a:gd name="connsiteY194" fmla="*/ 2047704 h 2237474"/>
              <a:gd name="connsiteX195" fmla="*/ 2042244 w 12192000"/>
              <a:gd name="connsiteY195" fmla="*/ 2055560 h 2237474"/>
              <a:gd name="connsiteX196" fmla="*/ 1976224 w 12192000"/>
              <a:gd name="connsiteY196" fmla="*/ 2074257 h 2237474"/>
              <a:gd name="connsiteX197" fmla="*/ 1877728 w 12192000"/>
              <a:gd name="connsiteY197" fmla="*/ 2101004 h 2237474"/>
              <a:gd name="connsiteX198" fmla="*/ 1759056 w 12192000"/>
              <a:gd name="connsiteY198" fmla="*/ 2125608 h 2237474"/>
              <a:gd name="connsiteX199" fmla="*/ 1637948 w 12192000"/>
              <a:gd name="connsiteY199" fmla="*/ 2172597 h 2237474"/>
              <a:gd name="connsiteX200" fmla="*/ 1434549 w 12192000"/>
              <a:gd name="connsiteY200" fmla="*/ 2234522 h 2237474"/>
              <a:gd name="connsiteX201" fmla="*/ 1398481 w 12192000"/>
              <a:gd name="connsiteY201" fmla="*/ 2237074 h 2237474"/>
              <a:gd name="connsiteX202" fmla="*/ 1398407 w 12192000"/>
              <a:gd name="connsiteY202" fmla="*/ 2237095 h 2237474"/>
              <a:gd name="connsiteX203" fmla="*/ 1370962 w 12192000"/>
              <a:gd name="connsiteY203" fmla="*/ 2237474 h 2237474"/>
              <a:gd name="connsiteX204" fmla="*/ 1356367 w 12192000"/>
              <a:gd name="connsiteY204" fmla="*/ 2235089 h 2237474"/>
              <a:gd name="connsiteX205" fmla="*/ 1324828 w 12192000"/>
              <a:gd name="connsiteY205" fmla="*/ 2231968 h 2237474"/>
              <a:gd name="connsiteX206" fmla="*/ 1297744 w 12192000"/>
              <a:gd name="connsiteY206" fmla="*/ 2235849 h 2237474"/>
              <a:gd name="connsiteX207" fmla="*/ 1286236 w 12192000"/>
              <a:gd name="connsiteY207" fmla="*/ 2233135 h 2237474"/>
              <a:gd name="connsiteX208" fmla="*/ 1283504 w 12192000"/>
              <a:gd name="connsiteY208" fmla="*/ 2233797 h 2237474"/>
              <a:gd name="connsiteX209" fmla="*/ 1279765 w 12192000"/>
              <a:gd name="connsiteY209" fmla="*/ 2229639 h 2237474"/>
              <a:gd name="connsiteX210" fmla="*/ 1195347 w 12192000"/>
              <a:gd name="connsiteY210" fmla="*/ 2212354 h 2237474"/>
              <a:gd name="connsiteX211" fmla="*/ 970251 w 12192000"/>
              <a:gd name="connsiteY211" fmla="*/ 2221029 h 2237474"/>
              <a:gd name="connsiteX212" fmla="*/ 812914 w 12192000"/>
              <a:gd name="connsiteY212" fmla="*/ 2202752 h 2237474"/>
              <a:gd name="connsiteX213" fmla="*/ 800195 w 12192000"/>
              <a:gd name="connsiteY213" fmla="*/ 2209407 h 2237474"/>
              <a:gd name="connsiteX214" fmla="*/ 784978 w 12192000"/>
              <a:gd name="connsiteY214" fmla="*/ 2212360 h 2237474"/>
              <a:gd name="connsiteX215" fmla="*/ 681987 w 12192000"/>
              <a:gd name="connsiteY215" fmla="*/ 2216757 h 2237474"/>
              <a:gd name="connsiteX216" fmla="*/ 669923 w 12192000"/>
              <a:gd name="connsiteY216" fmla="*/ 2211682 h 2237474"/>
              <a:gd name="connsiteX217" fmla="*/ 648680 w 12192000"/>
              <a:gd name="connsiteY217" fmla="*/ 2206229 h 2237474"/>
              <a:gd name="connsiteX218" fmla="*/ 597225 w 12192000"/>
              <a:gd name="connsiteY218" fmla="*/ 2180999 h 2237474"/>
              <a:gd name="connsiteX219" fmla="*/ 558449 w 12192000"/>
              <a:gd name="connsiteY219" fmla="*/ 2182346 h 2237474"/>
              <a:gd name="connsiteX220" fmla="*/ 550517 w 12192000"/>
              <a:gd name="connsiteY220" fmla="*/ 2182060 h 2237474"/>
              <a:gd name="connsiteX221" fmla="*/ 550309 w 12192000"/>
              <a:gd name="connsiteY221" fmla="*/ 2181825 h 2237474"/>
              <a:gd name="connsiteX222" fmla="*/ 541836 w 12192000"/>
              <a:gd name="connsiteY222" fmla="*/ 2181063 h 2237474"/>
              <a:gd name="connsiteX223" fmla="*/ 536057 w 12192000"/>
              <a:gd name="connsiteY223" fmla="*/ 2181537 h 2237474"/>
              <a:gd name="connsiteX224" fmla="*/ 520671 w 12192000"/>
              <a:gd name="connsiteY224" fmla="*/ 2180980 h 2237474"/>
              <a:gd name="connsiteX225" fmla="*/ 515024 w 12192000"/>
              <a:gd name="connsiteY225" fmla="*/ 2179258 h 2237474"/>
              <a:gd name="connsiteX226" fmla="*/ 512278 w 12192000"/>
              <a:gd name="connsiteY226" fmla="*/ 2176369 h 2237474"/>
              <a:gd name="connsiteX227" fmla="*/ 480419 w 12192000"/>
              <a:gd name="connsiteY227" fmla="*/ 2167807 h 2237474"/>
              <a:gd name="connsiteX228" fmla="*/ 413835 w 12192000"/>
              <a:gd name="connsiteY228" fmla="*/ 2156783 h 2237474"/>
              <a:gd name="connsiteX229" fmla="*/ 376513 w 12192000"/>
              <a:gd name="connsiteY229" fmla="*/ 2154014 h 2237474"/>
              <a:gd name="connsiteX230" fmla="*/ 273386 w 12192000"/>
              <a:gd name="connsiteY230" fmla="*/ 2142551 h 2237474"/>
              <a:gd name="connsiteX231" fmla="*/ 169207 w 12192000"/>
              <a:gd name="connsiteY231" fmla="*/ 2128100 h 2237474"/>
              <a:gd name="connsiteX232" fmla="*/ 93149 w 12192000"/>
              <a:gd name="connsiteY232" fmla="*/ 2105324 h 2237474"/>
              <a:gd name="connsiteX233" fmla="*/ 88109 w 12192000"/>
              <a:gd name="connsiteY233" fmla="*/ 2106704 h 2237474"/>
              <a:gd name="connsiteX234" fmla="*/ 80022 w 12192000"/>
              <a:gd name="connsiteY234" fmla="*/ 2107254 h 2237474"/>
              <a:gd name="connsiteX235" fmla="*/ 79717 w 12192000"/>
              <a:gd name="connsiteY235" fmla="*/ 2107046 h 2237474"/>
              <a:gd name="connsiteX236" fmla="*/ 72352 w 12192000"/>
              <a:gd name="connsiteY236" fmla="*/ 2107991 h 2237474"/>
              <a:gd name="connsiteX237" fmla="*/ 37645 w 12192000"/>
              <a:gd name="connsiteY237" fmla="*/ 2115401 h 2237474"/>
              <a:gd name="connsiteX238" fmla="*/ 4572 w 12192000"/>
              <a:gd name="connsiteY238" fmla="*/ 2111091 h 2237474"/>
              <a:gd name="connsiteX239" fmla="*/ 0 w 12192000"/>
              <a:gd name="connsiteY239" fmla="*/ 2110468 h 2237474"/>
              <a:gd name="connsiteX240" fmla="*/ 0 w 12192000"/>
              <a:gd name="connsiteY240"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154948 w 12192000"/>
              <a:gd name="connsiteY4" fmla="*/ 762731 h 2237474"/>
              <a:gd name="connsiteX5" fmla="*/ 12047364 w 12192000"/>
              <a:gd name="connsiteY5" fmla="*/ 749662 h 2237474"/>
              <a:gd name="connsiteX6" fmla="*/ 11890686 w 12192000"/>
              <a:gd name="connsiteY6" fmla="*/ 732766 h 2237474"/>
              <a:gd name="connsiteX7" fmla="*/ 11782413 w 12192000"/>
              <a:gd name="connsiteY7" fmla="*/ 769868 h 2237474"/>
              <a:gd name="connsiteX8" fmla="*/ 11649954 w 12192000"/>
              <a:gd name="connsiteY8" fmla="*/ 749628 h 2237474"/>
              <a:gd name="connsiteX9" fmla="*/ 11560424 w 12192000"/>
              <a:gd name="connsiteY9" fmla="*/ 748017 h 2237474"/>
              <a:gd name="connsiteX10" fmla="*/ 11358455 w 12192000"/>
              <a:gd name="connsiteY10" fmla="*/ 747593 h 2237474"/>
              <a:gd name="connsiteX11" fmla="*/ 11165209 w 12192000"/>
              <a:gd name="connsiteY11" fmla="*/ 748852 h 2237474"/>
              <a:gd name="connsiteX12" fmla="*/ 11058755 w 12192000"/>
              <a:gd name="connsiteY12" fmla="*/ 749617 h 2237474"/>
              <a:gd name="connsiteX13" fmla="*/ 10884013 w 12192000"/>
              <a:gd name="connsiteY13" fmla="*/ 760728 h 2237474"/>
              <a:gd name="connsiteX14" fmla="*/ 10834688 w 12192000"/>
              <a:gd name="connsiteY14" fmla="*/ 757726 h 2237474"/>
              <a:gd name="connsiteX15" fmla="*/ 10805004 w 12192000"/>
              <a:gd name="connsiteY15" fmla="*/ 757573 h 2237474"/>
              <a:gd name="connsiteX16" fmla="*/ 10739478 w 12192000"/>
              <a:gd name="connsiteY16" fmla="*/ 776841 h 2237474"/>
              <a:gd name="connsiteX17" fmla="*/ 10458762 w 12192000"/>
              <a:gd name="connsiteY17" fmla="*/ 755400 h 2237474"/>
              <a:gd name="connsiteX18" fmla="*/ 10246919 w 12192000"/>
              <a:gd name="connsiteY18" fmla="*/ 769960 h 2237474"/>
              <a:gd name="connsiteX19" fmla="*/ 10167995 w 12192000"/>
              <a:gd name="connsiteY19" fmla="*/ 760843 h 2237474"/>
              <a:gd name="connsiteX20" fmla="*/ 9997044 w 12192000"/>
              <a:gd name="connsiteY20" fmla="*/ 780129 h 2237474"/>
              <a:gd name="connsiteX21" fmla="*/ 9943887 w 12192000"/>
              <a:gd name="connsiteY21" fmla="*/ 804141 h 2237474"/>
              <a:gd name="connsiteX22" fmla="*/ 9918248 w 12192000"/>
              <a:gd name="connsiteY22" fmla="*/ 816628 h 2237474"/>
              <a:gd name="connsiteX23" fmla="*/ 9836148 w 12192000"/>
              <a:gd name="connsiteY23" fmla="*/ 858312 h 2237474"/>
              <a:gd name="connsiteX24" fmla="*/ 9823800 w 12192000"/>
              <a:gd name="connsiteY24" fmla="*/ 866604 h 2237474"/>
              <a:gd name="connsiteX25" fmla="*/ 9794684 w 12192000"/>
              <a:gd name="connsiteY25" fmla="*/ 864509 h 2237474"/>
              <a:gd name="connsiteX26" fmla="*/ 9778288 w 12192000"/>
              <a:gd name="connsiteY26" fmla="*/ 854362 h 2237474"/>
              <a:gd name="connsiteX27" fmla="*/ 9773886 w 12192000"/>
              <a:gd name="connsiteY27" fmla="*/ 857543 h 2237474"/>
              <a:gd name="connsiteX28" fmla="*/ 9761459 w 12192000"/>
              <a:gd name="connsiteY28" fmla="*/ 862394 h 2237474"/>
              <a:gd name="connsiteX29" fmla="*/ 9705768 w 12192000"/>
              <a:gd name="connsiteY29" fmla="*/ 894610 h 2237474"/>
              <a:gd name="connsiteX30" fmla="*/ 9683005 w 12192000"/>
              <a:gd name="connsiteY30" fmla="*/ 894128 h 2237474"/>
              <a:gd name="connsiteX31" fmla="*/ 9594438 w 12192000"/>
              <a:gd name="connsiteY31" fmla="*/ 919051 h 2237474"/>
              <a:gd name="connsiteX32" fmla="*/ 9577033 w 12192000"/>
              <a:gd name="connsiteY32" fmla="*/ 922857 h 2237474"/>
              <a:gd name="connsiteX33" fmla="*/ 9544189 w 12192000"/>
              <a:gd name="connsiteY33" fmla="*/ 938966 h 2237474"/>
              <a:gd name="connsiteX34" fmla="*/ 9534048 w 12192000"/>
              <a:gd name="connsiteY34" fmla="*/ 940158 h 2237474"/>
              <a:gd name="connsiteX35" fmla="*/ 9500499 w 12192000"/>
              <a:gd name="connsiteY35" fmla="*/ 954680 h 2237474"/>
              <a:gd name="connsiteX36" fmla="*/ 9428195 w 12192000"/>
              <a:gd name="connsiteY36" fmla="*/ 986225 h 2237474"/>
              <a:gd name="connsiteX37" fmla="*/ 9410017 w 12192000"/>
              <a:gd name="connsiteY37" fmla="*/ 993931 h 2237474"/>
              <a:gd name="connsiteX38" fmla="*/ 9392919 w 12192000"/>
              <a:gd name="connsiteY38" fmla="*/ 994656 h 2237474"/>
              <a:gd name="connsiteX39" fmla="*/ 9301293 w 12192000"/>
              <a:gd name="connsiteY39" fmla="*/ 1011593 h 2237474"/>
              <a:gd name="connsiteX40" fmla="*/ 9278619 w 12192000"/>
              <a:gd name="connsiteY40" fmla="*/ 1011878 h 2237474"/>
              <a:gd name="connsiteX41" fmla="*/ 9268019 w 12192000"/>
              <a:gd name="connsiteY41" fmla="*/ 1007442 h 2237474"/>
              <a:gd name="connsiteX42" fmla="*/ 9234662 w 12192000"/>
              <a:gd name="connsiteY42" fmla="*/ 1023056 h 2237474"/>
              <a:gd name="connsiteX43" fmla="*/ 9181033 w 12192000"/>
              <a:gd name="connsiteY43" fmla="*/ 1037921 h 2237474"/>
              <a:gd name="connsiteX44" fmla="*/ 9155969 w 12192000"/>
              <a:gd name="connsiteY44" fmla="*/ 1046804 h 2237474"/>
              <a:gd name="connsiteX45" fmla="*/ 9133985 w 12192000"/>
              <a:gd name="connsiteY45" fmla="*/ 1046450 h 2237474"/>
              <a:gd name="connsiteX46" fmla="*/ 9012987 w 12192000"/>
              <a:gd name="connsiteY46" fmla="*/ 1061986 h 2237474"/>
              <a:gd name="connsiteX47" fmla="*/ 8968445 w 12192000"/>
              <a:gd name="connsiteY47" fmla="*/ 1052169 h 2237474"/>
              <a:gd name="connsiteX48" fmla="*/ 8958984 w 12192000"/>
              <a:gd name="connsiteY48" fmla="*/ 1057212 h 2237474"/>
              <a:gd name="connsiteX49" fmla="*/ 8886001 w 12192000"/>
              <a:gd name="connsiteY49" fmla="*/ 1067468 h 2237474"/>
              <a:gd name="connsiteX50" fmla="*/ 8838610 w 12192000"/>
              <a:gd name="connsiteY50" fmla="*/ 1075091 h 2237474"/>
              <a:gd name="connsiteX51" fmla="*/ 8750383 w 12192000"/>
              <a:gd name="connsiteY51" fmla="*/ 1097387 h 2237474"/>
              <a:gd name="connsiteX52" fmla="*/ 8697365 w 12192000"/>
              <a:gd name="connsiteY52" fmla="*/ 1105869 h 2237474"/>
              <a:gd name="connsiteX53" fmla="*/ 8665605 w 12192000"/>
              <a:gd name="connsiteY53" fmla="*/ 1110791 h 2237474"/>
              <a:gd name="connsiteX54" fmla="*/ 8584946 w 12192000"/>
              <a:gd name="connsiteY54" fmla="*/ 1135226 h 2237474"/>
              <a:gd name="connsiteX55" fmla="*/ 8460755 w 12192000"/>
              <a:gd name="connsiteY55" fmla="*/ 1203427 h 2237474"/>
              <a:gd name="connsiteX56" fmla="*/ 8419755 w 12192000"/>
              <a:gd name="connsiteY56" fmla="*/ 1216260 h 2237474"/>
              <a:gd name="connsiteX57" fmla="*/ 8411626 w 12192000"/>
              <a:gd name="connsiteY57" fmla="*/ 1214397 h 2237474"/>
              <a:gd name="connsiteX58" fmla="*/ 8363469 w 12192000"/>
              <a:gd name="connsiteY58" fmla="*/ 1246658 h 2237474"/>
              <a:gd name="connsiteX59" fmla="*/ 8275497 w 12192000"/>
              <a:gd name="connsiteY59" fmla="*/ 1264396 h 2237474"/>
              <a:gd name="connsiteX60" fmla="*/ 8206287 w 12192000"/>
              <a:gd name="connsiteY60" fmla="*/ 1273060 h 2237474"/>
              <a:gd name="connsiteX61" fmla="*/ 8168705 w 12192000"/>
              <a:gd name="connsiteY61" fmla="*/ 1279956 h 2237474"/>
              <a:gd name="connsiteX62" fmla="*/ 8139997 w 12192000"/>
              <a:gd name="connsiteY62" fmla="*/ 1282713 h 2237474"/>
              <a:gd name="connsiteX63" fmla="*/ 8074238 w 12192000"/>
              <a:gd name="connsiteY63" fmla="*/ 1301895 h 2237474"/>
              <a:gd name="connsiteX64" fmla="*/ 7968292 w 12192000"/>
              <a:gd name="connsiteY64" fmla="*/ 1338779 h 2237474"/>
              <a:gd name="connsiteX65" fmla="*/ 7945122 w 12192000"/>
              <a:gd name="connsiteY65" fmla="*/ 1345477 h 2237474"/>
              <a:gd name="connsiteX66" fmla="*/ 7922771 w 12192000"/>
              <a:gd name="connsiteY66" fmla="*/ 1346645 h 2237474"/>
              <a:gd name="connsiteX67" fmla="*/ 7915461 w 12192000"/>
              <a:gd name="connsiteY67" fmla="*/ 1342919 h 2237474"/>
              <a:gd name="connsiteX68" fmla="*/ 7902328 w 12192000"/>
              <a:gd name="connsiteY68" fmla="*/ 1345865 h 2237474"/>
              <a:gd name="connsiteX69" fmla="*/ 7898322 w 12192000"/>
              <a:gd name="connsiteY69" fmla="*/ 1345689 h 2237474"/>
              <a:gd name="connsiteX70" fmla="*/ 7875879 w 12192000"/>
              <a:gd name="connsiteY70" fmla="*/ 1345646 h 2237474"/>
              <a:gd name="connsiteX71" fmla="*/ 7840612 w 12192000"/>
              <a:gd name="connsiteY71" fmla="*/ 1369373 h 2237474"/>
              <a:gd name="connsiteX72" fmla="*/ 7786819 w 12192000"/>
              <a:gd name="connsiteY72" fmla="*/ 1378970 h 2237474"/>
              <a:gd name="connsiteX73" fmla="*/ 7548172 w 12192000"/>
              <a:gd name="connsiteY73" fmla="*/ 1417460 h 2237474"/>
              <a:gd name="connsiteX74" fmla="*/ 7483437 w 12192000"/>
              <a:gd name="connsiteY74" fmla="*/ 1478152 h 2237474"/>
              <a:gd name="connsiteX75" fmla="*/ 7377870 w 12192000"/>
              <a:gd name="connsiteY75" fmla="*/ 1523319 h 2237474"/>
              <a:gd name="connsiteX76" fmla="*/ 7230737 w 12192000"/>
              <a:gd name="connsiteY76" fmla="*/ 1562633 h 2237474"/>
              <a:gd name="connsiteX77" fmla="*/ 7224458 w 12192000"/>
              <a:gd name="connsiteY77" fmla="*/ 1573008 h 2237474"/>
              <a:gd name="connsiteX78" fmla="*/ 7213486 w 12192000"/>
              <a:gd name="connsiteY78" fmla="*/ 1580987 h 2237474"/>
              <a:gd name="connsiteX79" fmla="*/ 7210972 w 12192000"/>
              <a:gd name="connsiteY79" fmla="*/ 1580856 h 2237474"/>
              <a:gd name="connsiteX80" fmla="*/ 7183121 w 12192000"/>
              <a:gd name="connsiteY80" fmla="*/ 1595162 h 2237474"/>
              <a:gd name="connsiteX81" fmla="*/ 7164601 w 12192000"/>
              <a:gd name="connsiteY81" fmla="*/ 1606490 h 2237474"/>
              <a:gd name="connsiteX82" fmla="*/ 7159286 w 12192000"/>
              <a:gd name="connsiteY82" fmla="*/ 1606850 h 2237474"/>
              <a:gd name="connsiteX83" fmla="*/ 7114651 w 12192000"/>
              <a:gd name="connsiteY83" fmla="*/ 1620959 h 2237474"/>
              <a:gd name="connsiteX84" fmla="*/ 7092727 w 12192000"/>
              <a:gd name="connsiteY84" fmla="*/ 1623628 h 2237474"/>
              <a:gd name="connsiteX85" fmla="*/ 7031309 w 12192000"/>
              <a:gd name="connsiteY85" fmla="*/ 1619451 h 2237474"/>
              <a:gd name="connsiteX86" fmla="*/ 6999084 w 12192000"/>
              <a:gd name="connsiteY86" fmla="*/ 1634317 h 2237474"/>
              <a:gd name="connsiteX87" fmla="*/ 6992107 w 12192000"/>
              <a:gd name="connsiteY87" fmla="*/ 1636860 h 2237474"/>
              <a:gd name="connsiteX88" fmla="*/ 6991765 w 12192000"/>
              <a:gd name="connsiteY88" fmla="*/ 1636725 h 2237474"/>
              <a:gd name="connsiteX89" fmla="*/ 6983996 w 12192000"/>
              <a:gd name="connsiteY89" fmla="*/ 1639040 h 2237474"/>
              <a:gd name="connsiteX90" fmla="*/ 6979383 w 12192000"/>
              <a:gd name="connsiteY90" fmla="*/ 1641496 h 2237474"/>
              <a:gd name="connsiteX91" fmla="*/ 6900177 w 12192000"/>
              <a:gd name="connsiteY91" fmla="*/ 1636016 h 2237474"/>
              <a:gd name="connsiteX92" fmla="*/ 6795372 w 12192000"/>
              <a:gd name="connsiteY92" fmla="*/ 1644845 h 2237474"/>
              <a:gd name="connsiteX93" fmla="*/ 6692251 w 12192000"/>
              <a:gd name="connsiteY93" fmla="*/ 1656357 h 2237474"/>
              <a:gd name="connsiteX94" fmla="*/ 6655235 w 12192000"/>
              <a:gd name="connsiteY94" fmla="*/ 1661869 h 2237474"/>
              <a:gd name="connsiteX95" fmla="*/ 6587857 w 12192000"/>
              <a:gd name="connsiteY95" fmla="*/ 1665769 h 2237474"/>
              <a:gd name="connsiteX96" fmla="*/ 6554894 w 12192000"/>
              <a:gd name="connsiteY96" fmla="*/ 1664428 h 2237474"/>
              <a:gd name="connsiteX97" fmla="*/ 6551579 w 12192000"/>
              <a:gd name="connsiteY97" fmla="*/ 1662213 h 2237474"/>
              <a:gd name="connsiteX98" fmla="*/ 6545693 w 12192000"/>
              <a:gd name="connsiteY98" fmla="*/ 1661776 h 2237474"/>
              <a:gd name="connsiteX99" fmla="*/ 6530561 w 12192000"/>
              <a:gd name="connsiteY99" fmla="*/ 1664619 h 2237474"/>
              <a:gd name="connsiteX100" fmla="*/ 6525028 w 12192000"/>
              <a:gd name="connsiteY100" fmla="*/ 1666354 h 2237474"/>
              <a:gd name="connsiteX101" fmla="*/ 6516595 w 12192000"/>
              <a:gd name="connsiteY101" fmla="*/ 1667475 h 2237474"/>
              <a:gd name="connsiteX102" fmla="*/ 6516340 w 12192000"/>
              <a:gd name="connsiteY102" fmla="*/ 1667291 h 2237474"/>
              <a:gd name="connsiteX103" fmla="*/ 6508541 w 12192000"/>
              <a:gd name="connsiteY103" fmla="*/ 1668757 h 2237474"/>
              <a:gd name="connsiteX104" fmla="*/ 6471012 w 12192000"/>
              <a:gd name="connsiteY104" fmla="*/ 1678604 h 2237474"/>
              <a:gd name="connsiteX105" fmla="*/ 6415265 w 12192000"/>
              <a:gd name="connsiteY105" fmla="*/ 1665317 h 2237474"/>
              <a:gd name="connsiteX106" fmla="*/ 6393343 w 12192000"/>
              <a:gd name="connsiteY106" fmla="*/ 1664672 h 2237474"/>
              <a:gd name="connsiteX107" fmla="*/ 6380457 w 12192000"/>
              <a:gd name="connsiteY107" fmla="*/ 1662376 h 2237474"/>
              <a:gd name="connsiteX108" fmla="*/ 6280959 w 12192000"/>
              <a:gd name="connsiteY108" fmla="*/ 1689329 h 2237474"/>
              <a:gd name="connsiteX109" fmla="*/ 6266765 w 12192000"/>
              <a:gd name="connsiteY109" fmla="*/ 1695560 h 2237474"/>
              <a:gd name="connsiteX110" fmla="*/ 6098321 w 12192000"/>
              <a:gd name="connsiteY110" fmla="*/ 1721646 h 2237474"/>
              <a:gd name="connsiteX111" fmla="*/ 5880652 w 12192000"/>
              <a:gd name="connsiteY111" fmla="*/ 1779643 h 2237474"/>
              <a:gd name="connsiteX112" fmla="*/ 5785959 w 12192000"/>
              <a:gd name="connsiteY112" fmla="*/ 1775307 h 2237474"/>
              <a:gd name="connsiteX113" fmla="*/ 5643534 w 12192000"/>
              <a:gd name="connsiteY113" fmla="*/ 1802919 h 2237474"/>
              <a:gd name="connsiteX114" fmla="*/ 5518799 w 12192000"/>
              <a:gd name="connsiteY114" fmla="*/ 1818312 h 2237474"/>
              <a:gd name="connsiteX115" fmla="*/ 5505014 w 12192000"/>
              <a:gd name="connsiteY115" fmla="*/ 1819259 h 2237474"/>
              <a:gd name="connsiteX116" fmla="*/ 5453307 w 12192000"/>
              <a:gd name="connsiteY116" fmla="*/ 1815450 h 2237474"/>
              <a:gd name="connsiteX117" fmla="*/ 5364192 w 12192000"/>
              <a:gd name="connsiteY117" fmla="*/ 1826074 h 2237474"/>
              <a:gd name="connsiteX118" fmla="*/ 5350380 w 12192000"/>
              <a:gd name="connsiteY118" fmla="*/ 1830891 h 2237474"/>
              <a:gd name="connsiteX119" fmla="*/ 5259633 w 12192000"/>
              <a:gd name="connsiteY119" fmla="*/ 1837160 h 2237474"/>
              <a:gd name="connsiteX120" fmla="*/ 5197513 w 12192000"/>
              <a:gd name="connsiteY120" fmla="*/ 1844718 h 2237474"/>
              <a:gd name="connsiteX121" fmla="*/ 5184170 w 12192000"/>
              <a:gd name="connsiteY121" fmla="*/ 1849402 h 2237474"/>
              <a:gd name="connsiteX122" fmla="*/ 5168852 w 12192000"/>
              <a:gd name="connsiteY122" fmla="*/ 1844846 h 2237474"/>
              <a:gd name="connsiteX123" fmla="*/ 5164370 w 12192000"/>
              <a:gd name="connsiteY123" fmla="*/ 1840597 h 2237474"/>
              <a:gd name="connsiteX124" fmla="*/ 5114927 w 12192000"/>
              <a:gd name="connsiteY124" fmla="*/ 1847827 h 2237474"/>
              <a:gd name="connsiteX125" fmla="*/ 5108970 w 12192000"/>
              <a:gd name="connsiteY125" fmla="*/ 1847935 h 2237474"/>
              <a:gd name="connsiteX126" fmla="*/ 5067961 w 12192000"/>
              <a:gd name="connsiteY126" fmla="*/ 1845917 h 2237474"/>
              <a:gd name="connsiteX127" fmla="*/ 5007075 w 12192000"/>
              <a:gd name="connsiteY127" fmla="*/ 1838626 h 2237474"/>
              <a:gd name="connsiteX128" fmla="*/ 4944087 w 12192000"/>
              <a:gd name="connsiteY128" fmla="*/ 1823332 h 2237474"/>
              <a:gd name="connsiteX129" fmla="*/ 4907662 w 12192000"/>
              <a:gd name="connsiteY129" fmla="*/ 1816900 h 2237474"/>
              <a:gd name="connsiteX130" fmla="*/ 4882386 w 12192000"/>
              <a:gd name="connsiteY130" fmla="*/ 1809844 h 2237474"/>
              <a:gd name="connsiteX131" fmla="*/ 4811440 w 12192000"/>
              <a:gd name="connsiteY131" fmla="*/ 1804655 h 2237474"/>
              <a:gd name="connsiteX132" fmla="*/ 4691075 w 12192000"/>
              <a:gd name="connsiteY132" fmla="*/ 1801389 h 2237474"/>
              <a:gd name="connsiteX133" fmla="*/ 4611738 w 12192000"/>
              <a:gd name="connsiteY133" fmla="*/ 1776964 h 2237474"/>
              <a:gd name="connsiteX134" fmla="*/ 4560070 w 12192000"/>
              <a:gd name="connsiteY134" fmla="*/ 1785640 h 2237474"/>
              <a:gd name="connsiteX135" fmla="*/ 4536503 w 12192000"/>
              <a:gd name="connsiteY135" fmla="*/ 1785334 h 2237474"/>
              <a:gd name="connsiteX136" fmla="*/ 4513724 w 12192000"/>
              <a:gd name="connsiteY136" fmla="*/ 1791996 h 2237474"/>
              <a:gd name="connsiteX137" fmla="*/ 4459810 w 12192000"/>
              <a:gd name="connsiteY137" fmla="*/ 1797886 h 2237474"/>
              <a:gd name="connsiteX138" fmla="*/ 4379064 w 12192000"/>
              <a:gd name="connsiteY138" fmla="*/ 1817177 h 2237474"/>
              <a:gd name="connsiteX139" fmla="*/ 4319209 w 12192000"/>
              <a:gd name="connsiteY139" fmla="*/ 1834833 h 2237474"/>
              <a:gd name="connsiteX140" fmla="*/ 4290981 w 12192000"/>
              <a:gd name="connsiteY140" fmla="*/ 1839677 h 2237474"/>
              <a:gd name="connsiteX141" fmla="*/ 4285792 w 12192000"/>
              <a:gd name="connsiteY141" fmla="*/ 1836231 h 2237474"/>
              <a:gd name="connsiteX142" fmla="*/ 4238372 w 12192000"/>
              <a:gd name="connsiteY142" fmla="*/ 1851480 h 2237474"/>
              <a:gd name="connsiteX143" fmla="*/ 4232517 w 12192000"/>
              <a:gd name="connsiteY143" fmla="*/ 1852567 h 2237474"/>
              <a:gd name="connsiteX144" fmla="*/ 4191732 w 12192000"/>
              <a:gd name="connsiteY144" fmla="*/ 1857328 h 2237474"/>
              <a:gd name="connsiteX145" fmla="*/ 4065532 w 12192000"/>
              <a:gd name="connsiteY145" fmla="*/ 1855477 h 2237474"/>
              <a:gd name="connsiteX146" fmla="*/ 4028460 w 12192000"/>
              <a:gd name="connsiteY146" fmla="*/ 1855137 h 2237474"/>
              <a:gd name="connsiteX147" fmla="*/ 4002267 w 12192000"/>
              <a:gd name="connsiteY147" fmla="*/ 1852352 h 2237474"/>
              <a:gd name="connsiteX148" fmla="*/ 3931396 w 12192000"/>
              <a:gd name="connsiteY148" fmla="*/ 1858915 h 2237474"/>
              <a:gd name="connsiteX149" fmla="*/ 3812162 w 12192000"/>
              <a:gd name="connsiteY149" fmla="*/ 1875501 h 2237474"/>
              <a:gd name="connsiteX150" fmla="*/ 3767672 w 12192000"/>
              <a:gd name="connsiteY150" fmla="*/ 1874600 h 2237474"/>
              <a:gd name="connsiteX151" fmla="*/ 3751332 w 12192000"/>
              <a:gd name="connsiteY151" fmla="*/ 1869854 h 2237474"/>
              <a:gd name="connsiteX152" fmla="*/ 3748155 w 12192000"/>
              <a:gd name="connsiteY152" fmla="*/ 1868903 h 2237474"/>
              <a:gd name="connsiteX153" fmla="*/ 3729530 w 12192000"/>
              <a:gd name="connsiteY153" fmla="*/ 1864513 h 2237474"/>
              <a:gd name="connsiteX154" fmla="*/ 3680177 w 12192000"/>
              <a:gd name="connsiteY154" fmla="*/ 1881552 h 2237474"/>
              <a:gd name="connsiteX155" fmla="*/ 3567259 w 12192000"/>
              <a:gd name="connsiteY155" fmla="*/ 1893482 h 2237474"/>
              <a:gd name="connsiteX156" fmla="*/ 3405770 w 12192000"/>
              <a:gd name="connsiteY156" fmla="*/ 1904591 h 2237474"/>
              <a:gd name="connsiteX157" fmla="*/ 3280097 w 12192000"/>
              <a:gd name="connsiteY157" fmla="*/ 1919610 h 2237474"/>
              <a:gd name="connsiteX158" fmla="*/ 3123424 w 12192000"/>
              <a:gd name="connsiteY158" fmla="*/ 1952930 h 2237474"/>
              <a:gd name="connsiteX159" fmla="*/ 3009910 w 12192000"/>
              <a:gd name="connsiteY159" fmla="*/ 1957866 h 2237474"/>
              <a:gd name="connsiteX160" fmla="*/ 2995934 w 12192000"/>
              <a:gd name="connsiteY160" fmla="*/ 1967085 h 2237474"/>
              <a:gd name="connsiteX161" fmla="*/ 2980071 w 12192000"/>
              <a:gd name="connsiteY161" fmla="*/ 1972988 h 2237474"/>
              <a:gd name="connsiteX162" fmla="*/ 2978094 w 12192000"/>
              <a:gd name="connsiteY162" fmla="*/ 1972369 h 2237474"/>
              <a:gd name="connsiteX163" fmla="*/ 2942858 w 12192000"/>
              <a:gd name="connsiteY163" fmla="*/ 1981367 h 2237474"/>
              <a:gd name="connsiteX164" fmla="*/ 2875436 w 12192000"/>
              <a:gd name="connsiteY164" fmla="*/ 1996977 h 2237474"/>
              <a:gd name="connsiteX165" fmla="*/ 2874892 w 12192000"/>
              <a:gd name="connsiteY165" fmla="*/ 1996085 h 2237474"/>
              <a:gd name="connsiteX166" fmla="*/ 2864145 w 12192000"/>
              <a:gd name="connsiteY166" fmla="*/ 1994061 h 2237474"/>
              <a:gd name="connsiteX167" fmla="*/ 2843662 w 12192000"/>
              <a:gd name="connsiteY167" fmla="*/ 1992498 h 2237474"/>
              <a:gd name="connsiteX168" fmla="*/ 2796128 w 12192000"/>
              <a:gd name="connsiteY168" fmla="*/ 1976403 h 2237474"/>
              <a:gd name="connsiteX169" fmla="*/ 2756784 w 12192000"/>
              <a:gd name="connsiteY169" fmla="*/ 1985116 h 2237474"/>
              <a:gd name="connsiteX170" fmla="*/ 2748833 w 12192000"/>
              <a:gd name="connsiteY170" fmla="*/ 1986323 h 2237474"/>
              <a:gd name="connsiteX171" fmla="*/ 2748661 w 12192000"/>
              <a:gd name="connsiteY171" fmla="*/ 1986122 h 2237474"/>
              <a:gd name="connsiteX172" fmla="*/ 2740251 w 12192000"/>
              <a:gd name="connsiteY172" fmla="*/ 1986946 h 2237474"/>
              <a:gd name="connsiteX173" fmla="*/ 2718916 w 12192000"/>
              <a:gd name="connsiteY173" fmla="*/ 1990867 h 2237474"/>
              <a:gd name="connsiteX174" fmla="*/ 2713522 w 12192000"/>
              <a:gd name="connsiteY174" fmla="*/ 1990173 h 2237474"/>
              <a:gd name="connsiteX175" fmla="*/ 2680597 w 12192000"/>
              <a:gd name="connsiteY175" fmla="*/ 1984996 h 2237474"/>
              <a:gd name="connsiteX176" fmla="*/ 2578178 w 12192000"/>
              <a:gd name="connsiteY176" fmla="*/ 1990531 h 2237474"/>
              <a:gd name="connsiteX177" fmla="*/ 2476147 w 12192000"/>
              <a:gd name="connsiteY177" fmla="*/ 1998305 h 2237474"/>
              <a:gd name="connsiteX178" fmla="*/ 2373568 w 12192000"/>
              <a:gd name="connsiteY178" fmla="*/ 2003219 h 2237474"/>
              <a:gd name="connsiteX179" fmla="*/ 2321399 w 12192000"/>
              <a:gd name="connsiteY179" fmla="*/ 1989467 h 2237474"/>
              <a:gd name="connsiteX180" fmla="*/ 2315525 w 12192000"/>
              <a:gd name="connsiteY180" fmla="*/ 1989708 h 2237474"/>
              <a:gd name="connsiteX181" fmla="*/ 2300792 w 12192000"/>
              <a:gd name="connsiteY181" fmla="*/ 1994290 h 2237474"/>
              <a:gd name="connsiteX182" fmla="*/ 2295469 w 12192000"/>
              <a:gd name="connsiteY182" fmla="*/ 1996659 h 2237474"/>
              <a:gd name="connsiteX183" fmla="*/ 2287219 w 12192000"/>
              <a:gd name="connsiteY183" fmla="*/ 1998750 h 2237474"/>
              <a:gd name="connsiteX184" fmla="*/ 2286948 w 12192000"/>
              <a:gd name="connsiteY184" fmla="*/ 1998596 h 2237474"/>
              <a:gd name="connsiteX185" fmla="*/ 2243069 w 12192000"/>
              <a:gd name="connsiteY185" fmla="*/ 2015111 h 2237474"/>
              <a:gd name="connsiteX186" fmla="*/ 2186609 w 12192000"/>
              <a:gd name="connsiteY186" fmla="*/ 2008263 h 2237474"/>
              <a:gd name="connsiteX187" fmla="*/ 2164831 w 12192000"/>
              <a:gd name="connsiteY187" fmla="*/ 2010143 h 2237474"/>
              <a:gd name="connsiteX188" fmla="*/ 2152836 w 12192000"/>
              <a:gd name="connsiteY188" fmla="*/ 2010048 h 2237474"/>
              <a:gd name="connsiteX189" fmla="*/ 2117102 w 12192000"/>
              <a:gd name="connsiteY189" fmla="*/ 2023004 h 2237474"/>
              <a:gd name="connsiteX190" fmla="*/ 2111935 w 12192000"/>
              <a:gd name="connsiteY190" fmla="*/ 2023163 h 2237474"/>
              <a:gd name="connsiteX191" fmla="*/ 2089991 w 12192000"/>
              <a:gd name="connsiteY191" fmla="*/ 2034193 h 2237474"/>
              <a:gd name="connsiteX192" fmla="*/ 2058061 w 12192000"/>
              <a:gd name="connsiteY192" fmla="*/ 2047942 h 2237474"/>
              <a:gd name="connsiteX193" fmla="*/ 2055737 w 12192000"/>
              <a:gd name="connsiteY193" fmla="*/ 2047704 h 2237474"/>
              <a:gd name="connsiteX194" fmla="*/ 2042244 w 12192000"/>
              <a:gd name="connsiteY194" fmla="*/ 2055560 h 2237474"/>
              <a:gd name="connsiteX195" fmla="*/ 1976224 w 12192000"/>
              <a:gd name="connsiteY195" fmla="*/ 2074257 h 2237474"/>
              <a:gd name="connsiteX196" fmla="*/ 1877728 w 12192000"/>
              <a:gd name="connsiteY196" fmla="*/ 2101004 h 2237474"/>
              <a:gd name="connsiteX197" fmla="*/ 1759056 w 12192000"/>
              <a:gd name="connsiteY197" fmla="*/ 2125608 h 2237474"/>
              <a:gd name="connsiteX198" fmla="*/ 1637948 w 12192000"/>
              <a:gd name="connsiteY198" fmla="*/ 2172597 h 2237474"/>
              <a:gd name="connsiteX199" fmla="*/ 1434549 w 12192000"/>
              <a:gd name="connsiteY199" fmla="*/ 2234522 h 2237474"/>
              <a:gd name="connsiteX200" fmla="*/ 1398481 w 12192000"/>
              <a:gd name="connsiteY200" fmla="*/ 2237074 h 2237474"/>
              <a:gd name="connsiteX201" fmla="*/ 1398407 w 12192000"/>
              <a:gd name="connsiteY201" fmla="*/ 2237095 h 2237474"/>
              <a:gd name="connsiteX202" fmla="*/ 1370962 w 12192000"/>
              <a:gd name="connsiteY202" fmla="*/ 2237474 h 2237474"/>
              <a:gd name="connsiteX203" fmla="*/ 1356367 w 12192000"/>
              <a:gd name="connsiteY203" fmla="*/ 2235089 h 2237474"/>
              <a:gd name="connsiteX204" fmla="*/ 1324828 w 12192000"/>
              <a:gd name="connsiteY204" fmla="*/ 2231968 h 2237474"/>
              <a:gd name="connsiteX205" fmla="*/ 1297744 w 12192000"/>
              <a:gd name="connsiteY205" fmla="*/ 2235849 h 2237474"/>
              <a:gd name="connsiteX206" fmla="*/ 1286236 w 12192000"/>
              <a:gd name="connsiteY206" fmla="*/ 2233135 h 2237474"/>
              <a:gd name="connsiteX207" fmla="*/ 1283504 w 12192000"/>
              <a:gd name="connsiteY207" fmla="*/ 2233797 h 2237474"/>
              <a:gd name="connsiteX208" fmla="*/ 1279765 w 12192000"/>
              <a:gd name="connsiteY208" fmla="*/ 2229639 h 2237474"/>
              <a:gd name="connsiteX209" fmla="*/ 1195347 w 12192000"/>
              <a:gd name="connsiteY209" fmla="*/ 2212354 h 2237474"/>
              <a:gd name="connsiteX210" fmla="*/ 970251 w 12192000"/>
              <a:gd name="connsiteY210" fmla="*/ 2221029 h 2237474"/>
              <a:gd name="connsiteX211" fmla="*/ 812914 w 12192000"/>
              <a:gd name="connsiteY211" fmla="*/ 2202752 h 2237474"/>
              <a:gd name="connsiteX212" fmla="*/ 800195 w 12192000"/>
              <a:gd name="connsiteY212" fmla="*/ 2209407 h 2237474"/>
              <a:gd name="connsiteX213" fmla="*/ 784978 w 12192000"/>
              <a:gd name="connsiteY213" fmla="*/ 2212360 h 2237474"/>
              <a:gd name="connsiteX214" fmla="*/ 681987 w 12192000"/>
              <a:gd name="connsiteY214" fmla="*/ 2216757 h 2237474"/>
              <a:gd name="connsiteX215" fmla="*/ 669923 w 12192000"/>
              <a:gd name="connsiteY215" fmla="*/ 2211682 h 2237474"/>
              <a:gd name="connsiteX216" fmla="*/ 648680 w 12192000"/>
              <a:gd name="connsiteY216" fmla="*/ 2206229 h 2237474"/>
              <a:gd name="connsiteX217" fmla="*/ 597225 w 12192000"/>
              <a:gd name="connsiteY217" fmla="*/ 2180999 h 2237474"/>
              <a:gd name="connsiteX218" fmla="*/ 558449 w 12192000"/>
              <a:gd name="connsiteY218" fmla="*/ 2182346 h 2237474"/>
              <a:gd name="connsiteX219" fmla="*/ 550517 w 12192000"/>
              <a:gd name="connsiteY219" fmla="*/ 2182060 h 2237474"/>
              <a:gd name="connsiteX220" fmla="*/ 550309 w 12192000"/>
              <a:gd name="connsiteY220" fmla="*/ 2181825 h 2237474"/>
              <a:gd name="connsiteX221" fmla="*/ 541836 w 12192000"/>
              <a:gd name="connsiteY221" fmla="*/ 2181063 h 2237474"/>
              <a:gd name="connsiteX222" fmla="*/ 536057 w 12192000"/>
              <a:gd name="connsiteY222" fmla="*/ 2181537 h 2237474"/>
              <a:gd name="connsiteX223" fmla="*/ 520671 w 12192000"/>
              <a:gd name="connsiteY223" fmla="*/ 2180980 h 2237474"/>
              <a:gd name="connsiteX224" fmla="*/ 515024 w 12192000"/>
              <a:gd name="connsiteY224" fmla="*/ 2179258 h 2237474"/>
              <a:gd name="connsiteX225" fmla="*/ 512278 w 12192000"/>
              <a:gd name="connsiteY225" fmla="*/ 2176369 h 2237474"/>
              <a:gd name="connsiteX226" fmla="*/ 480419 w 12192000"/>
              <a:gd name="connsiteY226" fmla="*/ 2167807 h 2237474"/>
              <a:gd name="connsiteX227" fmla="*/ 413835 w 12192000"/>
              <a:gd name="connsiteY227" fmla="*/ 2156783 h 2237474"/>
              <a:gd name="connsiteX228" fmla="*/ 376513 w 12192000"/>
              <a:gd name="connsiteY228" fmla="*/ 2154014 h 2237474"/>
              <a:gd name="connsiteX229" fmla="*/ 273386 w 12192000"/>
              <a:gd name="connsiteY229" fmla="*/ 2142551 h 2237474"/>
              <a:gd name="connsiteX230" fmla="*/ 169207 w 12192000"/>
              <a:gd name="connsiteY230" fmla="*/ 2128100 h 2237474"/>
              <a:gd name="connsiteX231" fmla="*/ 93149 w 12192000"/>
              <a:gd name="connsiteY231" fmla="*/ 2105324 h 2237474"/>
              <a:gd name="connsiteX232" fmla="*/ 88109 w 12192000"/>
              <a:gd name="connsiteY232" fmla="*/ 2106704 h 2237474"/>
              <a:gd name="connsiteX233" fmla="*/ 80022 w 12192000"/>
              <a:gd name="connsiteY233" fmla="*/ 2107254 h 2237474"/>
              <a:gd name="connsiteX234" fmla="*/ 79717 w 12192000"/>
              <a:gd name="connsiteY234" fmla="*/ 2107046 h 2237474"/>
              <a:gd name="connsiteX235" fmla="*/ 72352 w 12192000"/>
              <a:gd name="connsiteY235" fmla="*/ 2107991 h 2237474"/>
              <a:gd name="connsiteX236" fmla="*/ 37645 w 12192000"/>
              <a:gd name="connsiteY236" fmla="*/ 2115401 h 2237474"/>
              <a:gd name="connsiteX237" fmla="*/ 4572 w 12192000"/>
              <a:gd name="connsiteY237" fmla="*/ 2111091 h 2237474"/>
              <a:gd name="connsiteX238" fmla="*/ 0 w 12192000"/>
              <a:gd name="connsiteY238" fmla="*/ 2110468 h 2237474"/>
              <a:gd name="connsiteX239" fmla="*/ 0 w 12192000"/>
              <a:gd name="connsiteY239"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154948 w 12192000"/>
              <a:gd name="connsiteY4" fmla="*/ 762731 h 2237474"/>
              <a:gd name="connsiteX5" fmla="*/ 12047364 w 12192000"/>
              <a:gd name="connsiteY5" fmla="*/ 749662 h 2237474"/>
              <a:gd name="connsiteX6" fmla="*/ 11890686 w 12192000"/>
              <a:gd name="connsiteY6" fmla="*/ 732766 h 2237474"/>
              <a:gd name="connsiteX7" fmla="*/ 11782413 w 12192000"/>
              <a:gd name="connsiteY7" fmla="*/ 769868 h 2237474"/>
              <a:gd name="connsiteX8" fmla="*/ 11649954 w 12192000"/>
              <a:gd name="connsiteY8" fmla="*/ 749628 h 2237474"/>
              <a:gd name="connsiteX9" fmla="*/ 11560424 w 12192000"/>
              <a:gd name="connsiteY9" fmla="*/ 748017 h 2237474"/>
              <a:gd name="connsiteX10" fmla="*/ 11358455 w 12192000"/>
              <a:gd name="connsiteY10" fmla="*/ 747593 h 2237474"/>
              <a:gd name="connsiteX11" fmla="*/ 11165209 w 12192000"/>
              <a:gd name="connsiteY11" fmla="*/ 748852 h 2237474"/>
              <a:gd name="connsiteX12" fmla="*/ 11058755 w 12192000"/>
              <a:gd name="connsiteY12" fmla="*/ 749617 h 2237474"/>
              <a:gd name="connsiteX13" fmla="*/ 10884013 w 12192000"/>
              <a:gd name="connsiteY13" fmla="*/ 760728 h 2237474"/>
              <a:gd name="connsiteX14" fmla="*/ 10834688 w 12192000"/>
              <a:gd name="connsiteY14" fmla="*/ 757726 h 2237474"/>
              <a:gd name="connsiteX15" fmla="*/ 10805004 w 12192000"/>
              <a:gd name="connsiteY15" fmla="*/ 757573 h 2237474"/>
              <a:gd name="connsiteX16" fmla="*/ 10739478 w 12192000"/>
              <a:gd name="connsiteY16" fmla="*/ 776841 h 2237474"/>
              <a:gd name="connsiteX17" fmla="*/ 10458762 w 12192000"/>
              <a:gd name="connsiteY17" fmla="*/ 755400 h 2237474"/>
              <a:gd name="connsiteX18" fmla="*/ 10246919 w 12192000"/>
              <a:gd name="connsiteY18" fmla="*/ 769960 h 2237474"/>
              <a:gd name="connsiteX19" fmla="*/ 10167995 w 12192000"/>
              <a:gd name="connsiteY19" fmla="*/ 760843 h 2237474"/>
              <a:gd name="connsiteX20" fmla="*/ 9997044 w 12192000"/>
              <a:gd name="connsiteY20" fmla="*/ 780129 h 2237474"/>
              <a:gd name="connsiteX21" fmla="*/ 9943887 w 12192000"/>
              <a:gd name="connsiteY21" fmla="*/ 804141 h 2237474"/>
              <a:gd name="connsiteX22" fmla="*/ 9918248 w 12192000"/>
              <a:gd name="connsiteY22" fmla="*/ 816628 h 2237474"/>
              <a:gd name="connsiteX23" fmla="*/ 9836148 w 12192000"/>
              <a:gd name="connsiteY23" fmla="*/ 858312 h 2237474"/>
              <a:gd name="connsiteX24" fmla="*/ 9823800 w 12192000"/>
              <a:gd name="connsiteY24" fmla="*/ 866604 h 2237474"/>
              <a:gd name="connsiteX25" fmla="*/ 9794684 w 12192000"/>
              <a:gd name="connsiteY25" fmla="*/ 864509 h 2237474"/>
              <a:gd name="connsiteX26" fmla="*/ 9778288 w 12192000"/>
              <a:gd name="connsiteY26" fmla="*/ 854362 h 2237474"/>
              <a:gd name="connsiteX27" fmla="*/ 9773886 w 12192000"/>
              <a:gd name="connsiteY27" fmla="*/ 857543 h 2237474"/>
              <a:gd name="connsiteX28" fmla="*/ 9761459 w 12192000"/>
              <a:gd name="connsiteY28" fmla="*/ 862394 h 2237474"/>
              <a:gd name="connsiteX29" fmla="*/ 9705768 w 12192000"/>
              <a:gd name="connsiteY29" fmla="*/ 894610 h 2237474"/>
              <a:gd name="connsiteX30" fmla="*/ 9683005 w 12192000"/>
              <a:gd name="connsiteY30" fmla="*/ 894128 h 2237474"/>
              <a:gd name="connsiteX31" fmla="*/ 9594438 w 12192000"/>
              <a:gd name="connsiteY31" fmla="*/ 919051 h 2237474"/>
              <a:gd name="connsiteX32" fmla="*/ 9577033 w 12192000"/>
              <a:gd name="connsiteY32" fmla="*/ 922857 h 2237474"/>
              <a:gd name="connsiteX33" fmla="*/ 9544189 w 12192000"/>
              <a:gd name="connsiteY33" fmla="*/ 938966 h 2237474"/>
              <a:gd name="connsiteX34" fmla="*/ 9534048 w 12192000"/>
              <a:gd name="connsiteY34" fmla="*/ 940158 h 2237474"/>
              <a:gd name="connsiteX35" fmla="*/ 9500499 w 12192000"/>
              <a:gd name="connsiteY35" fmla="*/ 954680 h 2237474"/>
              <a:gd name="connsiteX36" fmla="*/ 9428195 w 12192000"/>
              <a:gd name="connsiteY36" fmla="*/ 986225 h 2237474"/>
              <a:gd name="connsiteX37" fmla="*/ 9410017 w 12192000"/>
              <a:gd name="connsiteY37" fmla="*/ 993931 h 2237474"/>
              <a:gd name="connsiteX38" fmla="*/ 9392919 w 12192000"/>
              <a:gd name="connsiteY38" fmla="*/ 994656 h 2237474"/>
              <a:gd name="connsiteX39" fmla="*/ 9301293 w 12192000"/>
              <a:gd name="connsiteY39" fmla="*/ 1011593 h 2237474"/>
              <a:gd name="connsiteX40" fmla="*/ 9278619 w 12192000"/>
              <a:gd name="connsiteY40" fmla="*/ 1011878 h 2237474"/>
              <a:gd name="connsiteX41" fmla="*/ 9268019 w 12192000"/>
              <a:gd name="connsiteY41" fmla="*/ 1007442 h 2237474"/>
              <a:gd name="connsiteX42" fmla="*/ 9234662 w 12192000"/>
              <a:gd name="connsiteY42" fmla="*/ 1023056 h 2237474"/>
              <a:gd name="connsiteX43" fmla="*/ 9181033 w 12192000"/>
              <a:gd name="connsiteY43" fmla="*/ 1037921 h 2237474"/>
              <a:gd name="connsiteX44" fmla="*/ 9155969 w 12192000"/>
              <a:gd name="connsiteY44" fmla="*/ 1046804 h 2237474"/>
              <a:gd name="connsiteX45" fmla="*/ 9133985 w 12192000"/>
              <a:gd name="connsiteY45" fmla="*/ 1046450 h 2237474"/>
              <a:gd name="connsiteX46" fmla="*/ 9012987 w 12192000"/>
              <a:gd name="connsiteY46" fmla="*/ 1061986 h 2237474"/>
              <a:gd name="connsiteX47" fmla="*/ 8968445 w 12192000"/>
              <a:gd name="connsiteY47" fmla="*/ 1052169 h 2237474"/>
              <a:gd name="connsiteX48" fmla="*/ 8958984 w 12192000"/>
              <a:gd name="connsiteY48" fmla="*/ 1057212 h 2237474"/>
              <a:gd name="connsiteX49" fmla="*/ 8886001 w 12192000"/>
              <a:gd name="connsiteY49" fmla="*/ 1067468 h 2237474"/>
              <a:gd name="connsiteX50" fmla="*/ 8838610 w 12192000"/>
              <a:gd name="connsiteY50" fmla="*/ 1075091 h 2237474"/>
              <a:gd name="connsiteX51" fmla="*/ 8750383 w 12192000"/>
              <a:gd name="connsiteY51" fmla="*/ 1097387 h 2237474"/>
              <a:gd name="connsiteX52" fmla="*/ 8697365 w 12192000"/>
              <a:gd name="connsiteY52" fmla="*/ 1105869 h 2237474"/>
              <a:gd name="connsiteX53" fmla="*/ 8665605 w 12192000"/>
              <a:gd name="connsiteY53" fmla="*/ 1110791 h 2237474"/>
              <a:gd name="connsiteX54" fmla="*/ 8584946 w 12192000"/>
              <a:gd name="connsiteY54" fmla="*/ 1135226 h 2237474"/>
              <a:gd name="connsiteX55" fmla="*/ 8460755 w 12192000"/>
              <a:gd name="connsiteY55" fmla="*/ 1203427 h 2237474"/>
              <a:gd name="connsiteX56" fmla="*/ 8419755 w 12192000"/>
              <a:gd name="connsiteY56" fmla="*/ 1216260 h 2237474"/>
              <a:gd name="connsiteX57" fmla="*/ 8411626 w 12192000"/>
              <a:gd name="connsiteY57" fmla="*/ 1214397 h 2237474"/>
              <a:gd name="connsiteX58" fmla="*/ 8363469 w 12192000"/>
              <a:gd name="connsiteY58" fmla="*/ 1246658 h 2237474"/>
              <a:gd name="connsiteX59" fmla="*/ 8275497 w 12192000"/>
              <a:gd name="connsiteY59" fmla="*/ 1264396 h 2237474"/>
              <a:gd name="connsiteX60" fmla="*/ 8206287 w 12192000"/>
              <a:gd name="connsiteY60" fmla="*/ 1273060 h 2237474"/>
              <a:gd name="connsiteX61" fmla="*/ 8168705 w 12192000"/>
              <a:gd name="connsiteY61" fmla="*/ 1279956 h 2237474"/>
              <a:gd name="connsiteX62" fmla="*/ 8139997 w 12192000"/>
              <a:gd name="connsiteY62" fmla="*/ 1282713 h 2237474"/>
              <a:gd name="connsiteX63" fmla="*/ 8074238 w 12192000"/>
              <a:gd name="connsiteY63" fmla="*/ 1301895 h 2237474"/>
              <a:gd name="connsiteX64" fmla="*/ 7968292 w 12192000"/>
              <a:gd name="connsiteY64" fmla="*/ 1338779 h 2237474"/>
              <a:gd name="connsiteX65" fmla="*/ 7945122 w 12192000"/>
              <a:gd name="connsiteY65" fmla="*/ 1345477 h 2237474"/>
              <a:gd name="connsiteX66" fmla="*/ 7922771 w 12192000"/>
              <a:gd name="connsiteY66" fmla="*/ 1346645 h 2237474"/>
              <a:gd name="connsiteX67" fmla="*/ 7915461 w 12192000"/>
              <a:gd name="connsiteY67" fmla="*/ 1342919 h 2237474"/>
              <a:gd name="connsiteX68" fmla="*/ 7902328 w 12192000"/>
              <a:gd name="connsiteY68" fmla="*/ 1345865 h 2237474"/>
              <a:gd name="connsiteX69" fmla="*/ 7898322 w 12192000"/>
              <a:gd name="connsiteY69" fmla="*/ 1345689 h 2237474"/>
              <a:gd name="connsiteX70" fmla="*/ 7875879 w 12192000"/>
              <a:gd name="connsiteY70" fmla="*/ 1345646 h 2237474"/>
              <a:gd name="connsiteX71" fmla="*/ 7840612 w 12192000"/>
              <a:gd name="connsiteY71" fmla="*/ 1369373 h 2237474"/>
              <a:gd name="connsiteX72" fmla="*/ 7786819 w 12192000"/>
              <a:gd name="connsiteY72" fmla="*/ 1378970 h 2237474"/>
              <a:gd name="connsiteX73" fmla="*/ 7548172 w 12192000"/>
              <a:gd name="connsiteY73" fmla="*/ 1417460 h 2237474"/>
              <a:gd name="connsiteX74" fmla="*/ 7483437 w 12192000"/>
              <a:gd name="connsiteY74" fmla="*/ 1478152 h 2237474"/>
              <a:gd name="connsiteX75" fmla="*/ 7377870 w 12192000"/>
              <a:gd name="connsiteY75" fmla="*/ 1523319 h 2237474"/>
              <a:gd name="connsiteX76" fmla="*/ 7230737 w 12192000"/>
              <a:gd name="connsiteY76" fmla="*/ 1562633 h 2237474"/>
              <a:gd name="connsiteX77" fmla="*/ 7224458 w 12192000"/>
              <a:gd name="connsiteY77" fmla="*/ 1573008 h 2237474"/>
              <a:gd name="connsiteX78" fmla="*/ 7213486 w 12192000"/>
              <a:gd name="connsiteY78" fmla="*/ 1580987 h 2237474"/>
              <a:gd name="connsiteX79" fmla="*/ 7210972 w 12192000"/>
              <a:gd name="connsiteY79" fmla="*/ 1580856 h 2237474"/>
              <a:gd name="connsiteX80" fmla="*/ 7183121 w 12192000"/>
              <a:gd name="connsiteY80" fmla="*/ 1595162 h 2237474"/>
              <a:gd name="connsiteX81" fmla="*/ 7164601 w 12192000"/>
              <a:gd name="connsiteY81" fmla="*/ 1606490 h 2237474"/>
              <a:gd name="connsiteX82" fmla="*/ 7159286 w 12192000"/>
              <a:gd name="connsiteY82" fmla="*/ 1606850 h 2237474"/>
              <a:gd name="connsiteX83" fmla="*/ 7114651 w 12192000"/>
              <a:gd name="connsiteY83" fmla="*/ 1620959 h 2237474"/>
              <a:gd name="connsiteX84" fmla="*/ 7092727 w 12192000"/>
              <a:gd name="connsiteY84" fmla="*/ 1623628 h 2237474"/>
              <a:gd name="connsiteX85" fmla="*/ 7031309 w 12192000"/>
              <a:gd name="connsiteY85" fmla="*/ 1619451 h 2237474"/>
              <a:gd name="connsiteX86" fmla="*/ 6999084 w 12192000"/>
              <a:gd name="connsiteY86" fmla="*/ 1634317 h 2237474"/>
              <a:gd name="connsiteX87" fmla="*/ 6992107 w 12192000"/>
              <a:gd name="connsiteY87" fmla="*/ 1636860 h 2237474"/>
              <a:gd name="connsiteX88" fmla="*/ 6991765 w 12192000"/>
              <a:gd name="connsiteY88" fmla="*/ 1636725 h 2237474"/>
              <a:gd name="connsiteX89" fmla="*/ 6983996 w 12192000"/>
              <a:gd name="connsiteY89" fmla="*/ 1639040 h 2237474"/>
              <a:gd name="connsiteX90" fmla="*/ 6979383 w 12192000"/>
              <a:gd name="connsiteY90" fmla="*/ 1641496 h 2237474"/>
              <a:gd name="connsiteX91" fmla="*/ 6900177 w 12192000"/>
              <a:gd name="connsiteY91" fmla="*/ 1636016 h 2237474"/>
              <a:gd name="connsiteX92" fmla="*/ 6795372 w 12192000"/>
              <a:gd name="connsiteY92" fmla="*/ 1644845 h 2237474"/>
              <a:gd name="connsiteX93" fmla="*/ 6692251 w 12192000"/>
              <a:gd name="connsiteY93" fmla="*/ 1656357 h 2237474"/>
              <a:gd name="connsiteX94" fmla="*/ 6655235 w 12192000"/>
              <a:gd name="connsiteY94" fmla="*/ 1661869 h 2237474"/>
              <a:gd name="connsiteX95" fmla="*/ 6587857 w 12192000"/>
              <a:gd name="connsiteY95" fmla="*/ 1665769 h 2237474"/>
              <a:gd name="connsiteX96" fmla="*/ 6554894 w 12192000"/>
              <a:gd name="connsiteY96" fmla="*/ 1664428 h 2237474"/>
              <a:gd name="connsiteX97" fmla="*/ 6551579 w 12192000"/>
              <a:gd name="connsiteY97" fmla="*/ 1662213 h 2237474"/>
              <a:gd name="connsiteX98" fmla="*/ 6545693 w 12192000"/>
              <a:gd name="connsiteY98" fmla="*/ 1661776 h 2237474"/>
              <a:gd name="connsiteX99" fmla="*/ 6530561 w 12192000"/>
              <a:gd name="connsiteY99" fmla="*/ 1664619 h 2237474"/>
              <a:gd name="connsiteX100" fmla="*/ 6525028 w 12192000"/>
              <a:gd name="connsiteY100" fmla="*/ 1666354 h 2237474"/>
              <a:gd name="connsiteX101" fmla="*/ 6516595 w 12192000"/>
              <a:gd name="connsiteY101" fmla="*/ 1667475 h 2237474"/>
              <a:gd name="connsiteX102" fmla="*/ 6516340 w 12192000"/>
              <a:gd name="connsiteY102" fmla="*/ 1667291 h 2237474"/>
              <a:gd name="connsiteX103" fmla="*/ 6508541 w 12192000"/>
              <a:gd name="connsiteY103" fmla="*/ 1668757 h 2237474"/>
              <a:gd name="connsiteX104" fmla="*/ 6471012 w 12192000"/>
              <a:gd name="connsiteY104" fmla="*/ 1678604 h 2237474"/>
              <a:gd name="connsiteX105" fmla="*/ 6415265 w 12192000"/>
              <a:gd name="connsiteY105" fmla="*/ 1665317 h 2237474"/>
              <a:gd name="connsiteX106" fmla="*/ 6393343 w 12192000"/>
              <a:gd name="connsiteY106" fmla="*/ 1664672 h 2237474"/>
              <a:gd name="connsiteX107" fmla="*/ 6380457 w 12192000"/>
              <a:gd name="connsiteY107" fmla="*/ 1662376 h 2237474"/>
              <a:gd name="connsiteX108" fmla="*/ 6280959 w 12192000"/>
              <a:gd name="connsiteY108" fmla="*/ 1689329 h 2237474"/>
              <a:gd name="connsiteX109" fmla="*/ 6266765 w 12192000"/>
              <a:gd name="connsiteY109" fmla="*/ 1695560 h 2237474"/>
              <a:gd name="connsiteX110" fmla="*/ 6098321 w 12192000"/>
              <a:gd name="connsiteY110" fmla="*/ 1721646 h 2237474"/>
              <a:gd name="connsiteX111" fmla="*/ 5880652 w 12192000"/>
              <a:gd name="connsiteY111" fmla="*/ 1779643 h 2237474"/>
              <a:gd name="connsiteX112" fmla="*/ 5785959 w 12192000"/>
              <a:gd name="connsiteY112" fmla="*/ 1775307 h 2237474"/>
              <a:gd name="connsiteX113" fmla="*/ 5643534 w 12192000"/>
              <a:gd name="connsiteY113" fmla="*/ 1802919 h 2237474"/>
              <a:gd name="connsiteX114" fmla="*/ 5518799 w 12192000"/>
              <a:gd name="connsiteY114" fmla="*/ 1818312 h 2237474"/>
              <a:gd name="connsiteX115" fmla="*/ 5505014 w 12192000"/>
              <a:gd name="connsiteY115" fmla="*/ 1819259 h 2237474"/>
              <a:gd name="connsiteX116" fmla="*/ 5453307 w 12192000"/>
              <a:gd name="connsiteY116" fmla="*/ 1815450 h 2237474"/>
              <a:gd name="connsiteX117" fmla="*/ 5364192 w 12192000"/>
              <a:gd name="connsiteY117" fmla="*/ 1826074 h 2237474"/>
              <a:gd name="connsiteX118" fmla="*/ 5350380 w 12192000"/>
              <a:gd name="connsiteY118" fmla="*/ 1830891 h 2237474"/>
              <a:gd name="connsiteX119" fmla="*/ 5259633 w 12192000"/>
              <a:gd name="connsiteY119" fmla="*/ 1837160 h 2237474"/>
              <a:gd name="connsiteX120" fmla="*/ 5197513 w 12192000"/>
              <a:gd name="connsiteY120" fmla="*/ 1844718 h 2237474"/>
              <a:gd name="connsiteX121" fmla="*/ 5184170 w 12192000"/>
              <a:gd name="connsiteY121" fmla="*/ 1849402 h 2237474"/>
              <a:gd name="connsiteX122" fmla="*/ 5168852 w 12192000"/>
              <a:gd name="connsiteY122" fmla="*/ 1844846 h 2237474"/>
              <a:gd name="connsiteX123" fmla="*/ 5164370 w 12192000"/>
              <a:gd name="connsiteY123" fmla="*/ 1840597 h 2237474"/>
              <a:gd name="connsiteX124" fmla="*/ 5114927 w 12192000"/>
              <a:gd name="connsiteY124" fmla="*/ 1847827 h 2237474"/>
              <a:gd name="connsiteX125" fmla="*/ 5108970 w 12192000"/>
              <a:gd name="connsiteY125" fmla="*/ 1847935 h 2237474"/>
              <a:gd name="connsiteX126" fmla="*/ 5067961 w 12192000"/>
              <a:gd name="connsiteY126" fmla="*/ 1845917 h 2237474"/>
              <a:gd name="connsiteX127" fmla="*/ 5007075 w 12192000"/>
              <a:gd name="connsiteY127" fmla="*/ 1838626 h 2237474"/>
              <a:gd name="connsiteX128" fmla="*/ 4944087 w 12192000"/>
              <a:gd name="connsiteY128" fmla="*/ 1823332 h 2237474"/>
              <a:gd name="connsiteX129" fmla="*/ 4907662 w 12192000"/>
              <a:gd name="connsiteY129" fmla="*/ 1816900 h 2237474"/>
              <a:gd name="connsiteX130" fmla="*/ 4882386 w 12192000"/>
              <a:gd name="connsiteY130" fmla="*/ 1809844 h 2237474"/>
              <a:gd name="connsiteX131" fmla="*/ 4811440 w 12192000"/>
              <a:gd name="connsiteY131" fmla="*/ 1804655 h 2237474"/>
              <a:gd name="connsiteX132" fmla="*/ 4691075 w 12192000"/>
              <a:gd name="connsiteY132" fmla="*/ 1801389 h 2237474"/>
              <a:gd name="connsiteX133" fmla="*/ 4611738 w 12192000"/>
              <a:gd name="connsiteY133" fmla="*/ 1776964 h 2237474"/>
              <a:gd name="connsiteX134" fmla="*/ 4560070 w 12192000"/>
              <a:gd name="connsiteY134" fmla="*/ 1785640 h 2237474"/>
              <a:gd name="connsiteX135" fmla="*/ 4536503 w 12192000"/>
              <a:gd name="connsiteY135" fmla="*/ 1785334 h 2237474"/>
              <a:gd name="connsiteX136" fmla="*/ 4513724 w 12192000"/>
              <a:gd name="connsiteY136" fmla="*/ 1791996 h 2237474"/>
              <a:gd name="connsiteX137" fmla="*/ 4459810 w 12192000"/>
              <a:gd name="connsiteY137" fmla="*/ 1797886 h 2237474"/>
              <a:gd name="connsiteX138" fmla="*/ 4379064 w 12192000"/>
              <a:gd name="connsiteY138" fmla="*/ 1817177 h 2237474"/>
              <a:gd name="connsiteX139" fmla="*/ 4319209 w 12192000"/>
              <a:gd name="connsiteY139" fmla="*/ 1834833 h 2237474"/>
              <a:gd name="connsiteX140" fmla="*/ 4290981 w 12192000"/>
              <a:gd name="connsiteY140" fmla="*/ 1839677 h 2237474"/>
              <a:gd name="connsiteX141" fmla="*/ 4285792 w 12192000"/>
              <a:gd name="connsiteY141" fmla="*/ 1836231 h 2237474"/>
              <a:gd name="connsiteX142" fmla="*/ 4238372 w 12192000"/>
              <a:gd name="connsiteY142" fmla="*/ 1851480 h 2237474"/>
              <a:gd name="connsiteX143" fmla="*/ 4232517 w 12192000"/>
              <a:gd name="connsiteY143" fmla="*/ 1852567 h 2237474"/>
              <a:gd name="connsiteX144" fmla="*/ 4191732 w 12192000"/>
              <a:gd name="connsiteY144" fmla="*/ 1857328 h 2237474"/>
              <a:gd name="connsiteX145" fmla="*/ 4065532 w 12192000"/>
              <a:gd name="connsiteY145" fmla="*/ 1855477 h 2237474"/>
              <a:gd name="connsiteX146" fmla="*/ 4028460 w 12192000"/>
              <a:gd name="connsiteY146" fmla="*/ 1855137 h 2237474"/>
              <a:gd name="connsiteX147" fmla="*/ 4002267 w 12192000"/>
              <a:gd name="connsiteY147" fmla="*/ 1852352 h 2237474"/>
              <a:gd name="connsiteX148" fmla="*/ 3931396 w 12192000"/>
              <a:gd name="connsiteY148" fmla="*/ 1858915 h 2237474"/>
              <a:gd name="connsiteX149" fmla="*/ 3812162 w 12192000"/>
              <a:gd name="connsiteY149" fmla="*/ 1875501 h 2237474"/>
              <a:gd name="connsiteX150" fmla="*/ 3767672 w 12192000"/>
              <a:gd name="connsiteY150" fmla="*/ 1874600 h 2237474"/>
              <a:gd name="connsiteX151" fmla="*/ 3751332 w 12192000"/>
              <a:gd name="connsiteY151" fmla="*/ 1869854 h 2237474"/>
              <a:gd name="connsiteX152" fmla="*/ 3729530 w 12192000"/>
              <a:gd name="connsiteY152" fmla="*/ 1864513 h 2237474"/>
              <a:gd name="connsiteX153" fmla="*/ 3680177 w 12192000"/>
              <a:gd name="connsiteY153" fmla="*/ 1881552 h 2237474"/>
              <a:gd name="connsiteX154" fmla="*/ 3567259 w 12192000"/>
              <a:gd name="connsiteY154" fmla="*/ 1893482 h 2237474"/>
              <a:gd name="connsiteX155" fmla="*/ 3405770 w 12192000"/>
              <a:gd name="connsiteY155" fmla="*/ 1904591 h 2237474"/>
              <a:gd name="connsiteX156" fmla="*/ 3280097 w 12192000"/>
              <a:gd name="connsiteY156" fmla="*/ 1919610 h 2237474"/>
              <a:gd name="connsiteX157" fmla="*/ 3123424 w 12192000"/>
              <a:gd name="connsiteY157" fmla="*/ 1952930 h 2237474"/>
              <a:gd name="connsiteX158" fmla="*/ 3009910 w 12192000"/>
              <a:gd name="connsiteY158" fmla="*/ 1957866 h 2237474"/>
              <a:gd name="connsiteX159" fmla="*/ 2995934 w 12192000"/>
              <a:gd name="connsiteY159" fmla="*/ 1967085 h 2237474"/>
              <a:gd name="connsiteX160" fmla="*/ 2980071 w 12192000"/>
              <a:gd name="connsiteY160" fmla="*/ 1972988 h 2237474"/>
              <a:gd name="connsiteX161" fmla="*/ 2978094 w 12192000"/>
              <a:gd name="connsiteY161" fmla="*/ 1972369 h 2237474"/>
              <a:gd name="connsiteX162" fmla="*/ 2942858 w 12192000"/>
              <a:gd name="connsiteY162" fmla="*/ 1981367 h 2237474"/>
              <a:gd name="connsiteX163" fmla="*/ 2875436 w 12192000"/>
              <a:gd name="connsiteY163" fmla="*/ 1996977 h 2237474"/>
              <a:gd name="connsiteX164" fmla="*/ 2874892 w 12192000"/>
              <a:gd name="connsiteY164" fmla="*/ 1996085 h 2237474"/>
              <a:gd name="connsiteX165" fmla="*/ 2864145 w 12192000"/>
              <a:gd name="connsiteY165" fmla="*/ 1994061 h 2237474"/>
              <a:gd name="connsiteX166" fmla="*/ 2843662 w 12192000"/>
              <a:gd name="connsiteY166" fmla="*/ 1992498 h 2237474"/>
              <a:gd name="connsiteX167" fmla="*/ 2796128 w 12192000"/>
              <a:gd name="connsiteY167" fmla="*/ 1976403 h 2237474"/>
              <a:gd name="connsiteX168" fmla="*/ 2756784 w 12192000"/>
              <a:gd name="connsiteY168" fmla="*/ 1985116 h 2237474"/>
              <a:gd name="connsiteX169" fmla="*/ 2748833 w 12192000"/>
              <a:gd name="connsiteY169" fmla="*/ 1986323 h 2237474"/>
              <a:gd name="connsiteX170" fmla="*/ 2748661 w 12192000"/>
              <a:gd name="connsiteY170" fmla="*/ 1986122 h 2237474"/>
              <a:gd name="connsiteX171" fmla="*/ 2740251 w 12192000"/>
              <a:gd name="connsiteY171" fmla="*/ 1986946 h 2237474"/>
              <a:gd name="connsiteX172" fmla="*/ 2718916 w 12192000"/>
              <a:gd name="connsiteY172" fmla="*/ 1990867 h 2237474"/>
              <a:gd name="connsiteX173" fmla="*/ 2713522 w 12192000"/>
              <a:gd name="connsiteY173" fmla="*/ 1990173 h 2237474"/>
              <a:gd name="connsiteX174" fmla="*/ 2680597 w 12192000"/>
              <a:gd name="connsiteY174" fmla="*/ 1984996 h 2237474"/>
              <a:gd name="connsiteX175" fmla="*/ 2578178 w 12192000"/>
              <a:gd name="connsiteY175" fmla="*/ 1990531 h 2237474"/>
              <a:gd name="connsiteX176" fmla="*/ 2476147 w 12192000"/>
              <a:gd name="connsiteY176" fmla="*/ 1998305 h 2237474"/>
              <a:gd name="connsiteX177" fmla="*/ 2373568 w 12192000"/>
              <a:gd name="connsiteY177" fmla="*/ 2003219 h 2237474"/>
              <a:gd name="connsiteX178" fmla="*/ 2321399 w 12192000"/>
              <a:gd name="connsiteY178" fmla="*/ 1989467 h 2237474"/>
              <a:gd name="connsiteX179" fmla="*/ 2315525 w 12192000"/>
              <a:gd name="connsiteY179" fmla="*/ 1989708 h 2237474"/>
              <a:gd name="connsiteX180" fmla="*/ 2300792 w 12192000"/>
              <a:gd name="connsiteY180" fmla="*/ 1994290 h 2237474"/>
              <a:gd name="connsiteX181" fmla="*/ 2295469 w 12192000"/>
              <a:gd name="connsiteY181" fmla="*/ 1996659 h 2237474"/>
              <a:gd name="connsiteX182" fmla="*/ 2287219 w 12192000"/>
              <a:gd name="connsiteY182" fmla="*/ 1998750 h 2237474"/>
              <a:gd name="connsiteX183" fmla="*/ 2286948 w 12192000"/>
              <a:gd name="connsiteY183" fmla="*/ 1998596 h 2237474"/>
              <a:gd name="connsiteX184" fmla="*/ 2243069 w 12192000"/>
              <a:gd name="connsiteY184" fmla="*/ 2015111 h 2237474"/>
              <a:gd name="connsiteX185" fmla="*/ 2186609 w 12192000"/>
              <a:gd name="connsiteY185" fmla="*/ 2008263 h 2237474"/>
              <a:gd name="connsiteX186" fmla="*/ 2164831 w 12192000"/>
              <a:gd name="connsiteY186" fmla="*/ 2010143 h 2237474"/>
              <a:gd name="connsiteX187" fmla="*/ 2152836 w 12192000"/>
              <a:gd name="connsiteY187" fmla="*/ 2010048 h 2237474"/>
              <a:gd name="connsiteX188" fmla="*/ 2117102 w 12192000"/>
              <a:gd name="connsiteY188" fmla="*/ 2023004 h 2237474"/>
              <a:gd name="connsiteX189" fmla="*/ 2111935 w 12192000"/>
              <a:gd name="connsiteY189" fmla="*/ 2023163 h 2237474"/>
              <a:gd name="connsiteX190" fmla="*/ 2089991 w 12192000"/>
              <a:gd name="connsiteY190" fmla="*/ 2034193 h 2237474"/>
              <a:gd name="connsiteX191" fmla="*/ 2058061 w 12192000"/>
              <a:gd name="connsiteY191" fmla="*/ 2047942 h 2237474"/>
              <a:gd name="connsiteX192" fmla="*/ 2055737 w 12192000"/>
              <a:gd name="connsiteY192" fmla="*/ 2047704 h 2237474"/>
              <a:gd name="connsiteX193" fmla="*/ 2042244 w 12192000"/>
              <a:gd name="connsiteY193" fmla="*/ 2055560 h 2237474"/>
              <a:gd name="connsiteX194" fmla="*/ 1976224 w 12192000"/>
              <a:gd name="connsiteY194" fmla="*/ 2074257 h 2237474"/>
              <a:gd name="connsiteX195" fmla="*/ 1877728 w 12192000"/>
              <a:gd name="connsiteY195" fmla="*/ 2101004 h 2237474"/>
              <a:gd name="connsiteX196" fmla="*/ 1759056 w 12192000"/>
              <a:gd name="connsiteY196" fmla="*/ 2125608 h 2237474"/>
              <a:gd name="connsiteX197" fmla="*/ 1637948 w 12192000"/>
              <a:gd name="connsiteY197" fmla="*/ 2172597 h 2237474"/>
              <a:gd name="connsiteX198" fmla="*/ 1434549 w 12192000"/>
              <a:gd name="connsiteY198" fmla="*/ 2234522 h 2237474"/>
              <a:gd name="connsiteX199" fmla="*/ 1398481 w 12192000"/>
              <a:gd name="connsiteY199" fmla="*/ 2237074 h 2237474"/>
              <a:gd name="connsiteX200" fmla="*/ 1398407 w 12192000"/>
              <a:gd name="connsiteY200" fmla="*/ 2237095 h 2237474"/>
              <a:gd name="connsiteX201" fmla="*/ 1370962 w 12192000"/>
              <a:gd name="connsiteY201" fmla="*/ 2237474 h 2237474"/>
              <a:gd name="connsiteX202" fmla="*/ 1356367 w 12192000"/>
              <a:gd name="connsiteY202" fmla="*/ 2235089 h 2237474"/>
              <a:gd name="connsiteX203" fmla="*/ 1324828 w 12192000"/>
              <a:gd name="connsiteY203" fmla="*/ 2231968 h 2237474"/>
              <a:gd name="connsiteX204" fmla="*/ 1297744 w 12192000"/>
              <a:gd name="connsiteY204" fmla="*/ 2235849 h 2237474"/>
              <a:gd name="connsiteX205" fmla="*/ 1286236 w 12192000"/>
              <a:gd name="connsiteY205" fmla="*/ 2233135 h 2237474"/>
              <a:gd name="connsiteX206" fmla="*/ 1283504 w 12192000"/>
              <a:gd name="connsiteY206" fmla="*/ 2233797 h 2237474"/>
              <a:gd name="connsiteX207" fmla="*/ 1279765 w 12192000"/>
              <a:gd name="connsiteY207" fmla="*/ 2229639 h 2237474"/>
              <a:gd name="connsiteX208" fmla="*/ 1195347 w 12192000"/>
              <a:gd name="connsiteY208" fmla="*/ 2212354 h 2237474"/>
              <a:gd name="connsiteX209" fmla="*/ 970251 w 12192000"/>
              <a:gd name="connsiteY209" fmla="*/ 2221029 h 2237474"/>
              <a:gd name="connsiteX210" fmla="*/ 812914 w 12192000"/>
              <a:gd name="connsiteY210" fmla="*/ 2202752 h 2237474"/>
              <a:gd name="connsiteX211" fmla="*/ 800195 w 12192000"/>
              <a:gd name="connsiteY211" fmla="*/ 2209407 h 2237474"/>
              <a:gd name="connsiteX212" fmla="*/ 784978 w 12192000"/>
              <a:gd name="connsiteY212" fmla="*/ 2212360 h 2237474"/>
              <a:gd name="connsiteX213" fmla="*/ 681987 w 12192000"/>
              <a:gd name="connsiteY213" fmla="*/ 2216757 h 2237474"/>
              <a:gd name="connsiteX214" fmla="*/ 669923 w 12192000"/>
              <a:gd name="connsiteY214" fmla="*/ 2211682 h 2237474"/>
              <a:gd name="connsiteX215" fmla="*/ 648680 w 12192000"/>
              <a:gd name="connsiteY215" fmla="*/ 2206229 h 2237474"/>
              <a:gd name="connsiteX216" fmla="*/ 597225 w 12192000"/>
              <a:gd name="connsiteY216" fmla="*/ 2180999 h 2237474"/>
              <a:gd name="connsiteX217" fmla="*/ 558449 w 12192000"/>
              <a:gd name="connsiteY217" fmla="*/ 2182346 h 2237474"/>
              <a:gd name="connsiteX218" fmla="*/ 550517 w 12192000"/>
              <a:gd name="connsiteY218" fmla="*/ 2182060 h 2237474"/>
              <a:gd name="connsiteX219" fmla="*/ 550309 w 12192000"/>
              <a:gd name="connsiteY219" fmla="*/ 2181825 h 2237474"/>
              <a:gd name="connsiteX220" fmla="*/ 541836 w 12192000"/>
              <a:gd name="connsiteY220" fmla="*/ 2181063 h 2237474"/>
              <a:gd name="connsiteX221" fmla="*/ 536057 w 12192000"/>
              <a:gd name="connsiteY221" fmla="*/ 2181537 h 2237474"/>
              <a:gd name="connsiteX222" fmla="*/ 520671 w 12192000"/>
              <a:gd name="connsiteY222" fmla="*/ 2180980 h 2237474"/>
              <a:gd name="connsiteX223" fmla="*/ 515024 w 12192000"/>
              <a:gd name="connsiteY223" fmla="*/ 2179258 h 2237474"/>
              <a:gd name="connsiteX224" fmla="*/ 512278 w 12192000"/>
              <a:gd name="connsiteY224" fmla="*/ 2176369 h 2237474"/>
              <a:gd name="connsiteX225" fmla="*/ 480419 w 12192000"/>
              <a:gd name="connsiteY225" fmla="*/ 2167807 h 2237474"/>
              <a:gd name="connsiteX226" fmla="*/ 413835 w 12192000"/>
              <a:gd name="connsiteY226" fmla="*/ 2156783 h 2237474"/>
              <a:gd name="connsiteX227" fmla="*/ 376513 w 12192000"/>
              <a:gd name="connsiteY227" fmla="*/ 2154014 h 2237474"/>
              <a:gd name="connsiteX228" fmla="*/ 273386 w 12192000"/>
              <a:gd name="connsiteY228" fmla="*/ 2142551 h 2237474"/>
              <a:gd name="connsiteX229" fmla="*/ 169207 w 12192000"/>
              <a:gd name="connsiteY229" fmla="*/ 2128100 h 2237474"/>
              <a:gd name="connsiteX230" fmla="*/ 93149 w 12192000"/>
              <a:gd name="connsiteY230" fmla="*/ 2105324 h 2237474"/>
              <a:gd name="connsiteX231" fmla="*/ 88109 w 12192000"/>
              <a:gd name="connsiteY231" fmla="*/ 2106704 h 2237474"/>
              <a:gd name="connsiteX232" fmla="*/ 80022 w 12192000"/>
              <a:gd name="connsiteY232" fmla="*/ 2107254 h 2237474"/>
              <a:gd name="connsiteX233" fmla="*/ 79717 w 12192000"/>
              <a:gd name="connsiteY233" fmla="*/ 2107046 h 2237474"/>
              <a:gd name="connsiteX234" fmla="*/ 72352 w 12192000"/>
              <a:gd name="connsiteY234" fmla="*/ 2107991 h 2237474"/>
              <a:gd name="connsiteX235" fmla="*/ 37645 w 12192000"/>
              <a:gd name="connsiteY235" fmla="*/ 2115401 h 2237474"/>
              <a:gd name="connsiteX236" fmla="*/ 4572 w 12192000"/>
              <a:gd name="connsiteY236" fmla="*/ 2111091 h 2237474"/>
              <a:gd name="connsiteX237" fmla="*/ 0 w 12192000"/>
              <a:gd name="connsiteY237" fmla="*/ 2110468 h 2237474"/>
              <a:gd name="connsiteX238" fmla="*/ 0 w 12192000"/>
              <a:gd name="connsiteY238"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154948 w 12192000"/>
              <a:gd name="connsiteY4" fmla="*/ 762731 h 2237474"/>
              <a:gd name="connsiteX5" fmla="*/ 12047364 w 12192000"/>
              <a:gd name="connsiteY5" fmla="*/ 749662 h 2237474"/>
              <a:gd name="connsiteX6" fmla="*/ 11890686 w 12192000"/>
              <a:gd name="connsiteY6" fmla="*/ 732766 h 2237474"/>
              <a:gd name="connsiteX7" fmla="*/ 11782413 w 12192000"/>
              <a:gd name="connsiteY7" fmla="*/ 769868 h 2237474"/>
              <a:gd name="connsiteX8" fmla="*/ 11649954 w 12192000"/>
              <a:gd name="connsiteY8" fmla="*/ 749628 h 2237474"/>
              <a:gd name="connsiteX9" fmla="*/ 11560424 w 12192000"/>
              <a:gd name="connsiteY9" fmla="*/ 748017 h 2237474"/>
              <a:gd name="connsiteX10" fmla="*/ 11358455 w 12192000"/>
              <a:gd name="connsiteY10" fmla="*/ 747593 h 2237474"/>
              <a:gd name="connsiteX11" fmla="*/ 11165209 w 12192000"/>
              <a:gd name="connsiteY11" fmla="*/ 748852 h 2237474"/>
              <a:gd name="connsiteX12" fmla="*/ 11058755 w 12192000"/>
              <a:gd name="connsiteY12" fmla="*/ 749617 h 2237474"/>
              <a:gd name="connsiteX13" fmla="*/ 10884013 w 12192000"/>
              <a:gd name="connsiteY13" fmla="*/ 760728 h 2237474"/>
              <a:gd name="connsiteX14" fmla="*/ 10834688 w 12192000"/>
              <a:gd name="connsiteY14" fmla="*/ 757726 h 2237474"/>
              <a:gd name="connsiteX15" fmla="*/ 10805004 w 12192000"/>
              <a:gd name="connsiteY15" fmla="*/ 757573 h 2237474"/>
              <a:gd name="connsiteX16" fmla="*/ 10739478 w 12192000"/>
              <a:gd name="connsiteY16" fmla="*/ 776841 h 2237474"/>
              <a:gd name="connsiteX17" fmla="*/ 10458762 w 12192000"/>
              <a:gd name="connsiteY17" fmla="*/ 755400 h 2237474"/>
              <a:gd name="connsiteX18" fmla="*/ 10246919 w 12192000"/>
              <a:gd name="connsiteY18" fmla="*/ 769960 h 2237474"/>
              <a:gd name="connsiteX19" fmla="*/ 10167995 w 12192000"/>
              <a:gd name="connsiteY19" fmla="*/ 760843 h 2237474"/>
              <a:gd name="connsiteX20" fmla="*/ 9997044 w 12192000"/>
              <a:gd name="connsiteY20" fmla="*/ 780129 h 2237474"/>
              <a:gd name="connsiteX21" fmla="*/ 9943887 w 12192000"/>
              <a:gd name="connsiteY21" fmla="*/ 804141 h 2237474"/>
              <a:gd name="connsiteX22" fmla="*/ 9918248 w 12192000"/>
              <a:gd name="connsiteY22" fmla="*/ 816628 h 2237474"/>
              <a:gd name="connsiteX23" fmla="*/ 9836148 w 12192000"/>
              <a:gd name="connsiteY23" fmla="*/ 858312 h 2237474"/>
              <a:gd name="connsiteX24" fmla="*/ 9823800 w 12192000"/>
              <a:gd name="connsiteY24" fmla="*/ 866604 h 2237474"/>
              <a:gd name="connsiteX25" fmla="*/ 9794684 w 12192000"/>
              <a:gd name="connsiteY25" fmla="*/ 864509 h 2237474"/>
              <a:gd name="connsiteX26" fmla="*/ 9778288 w 12192000"/>
              <a:gd name="connsiteY26" fmla="*/ 854362 h 2237474"/>
              <a:gd name="connsiteX27" fmla="*/ 9773886 w 12192000"/>
              <a:gd name="connsiteY27" fmla="*/ 857543 h 2237474"/>
              <a:gd name="connsiteX28" fmla="*/ 9761459 w 12192000"/>
              <a:gd name="connsiteY28" fmla="*/ 862394 h 2237474"/>
              <a:gd name="connsiteX29" fmla="*/ 9705768 w 12192000"/>
              <a:gd name="connsiteY29" fmla="*/ 894610 h 2237474"/>
              <a:gd name="connsiteX30" fmla="*/ 9683005 w 12192000"/>
              <a:gd name="connsiteY30" fmla="*/ 894128 h 2237474"/>
              <a:gd name="connsiteX31" fmla="*/ 9594438 w 12192000"/>
              <a:gd name="connsiteY31" fmla="*/ 919051 h 2237474"/>
              <a:gd name="connsiteX32" fmla="*/ 9577033 w 12192000"/>
              <a:gd name="connsiteY32" fmla="*/ 922857 h 2237474"/>
              <a:gd name="connsiteX33" fmla="*/ 9544189 w 12192000"/>
              <a:gd name="connsiteY33" fmla="*/ 938966 h 2237474"/>
              <a:gd name="connsiteX34" fmla="*/ 9534048 w 12192000"/>
              <a:gd name="connsiteY34" fmla="*/ 940158 h 2237474"/>
              <a:gd name="connsiteX35" fmla="*/ 9500499 w 12192000"/>
              <a:gd name="connsiteY35" fmla="*/ 954680 h 2237474"/>
              <a:gd name="connsiteX36" fmla="*/ 9428195 w 12192000"/>
              <a:gd name="connsiteY36" fmla="*/ 986225 h 2237474"/>
              <a:gd name="connsiteX37" fmla="*/ 9410017 w 12192000"/>
              <a:gd name="connsiteY37" fmla="*/ 993931 h 2237474"/>
              <a:gd name="connsiteX38" fmla="*/ 9392919 w 12192000"/>
              <a:gd name="connsiteY38" fmla="*/ 994656 h 2237474"/>
              <a:gd name="connsiteX39" fmla="*/ 9301293 w 12192000"/>
              <a:gd name="connsiteY39" fmla="*/ 1011593 h 2237474"/>
              <a:gd name="connsiteX40" fmla="*/ 9278619 w 12192000"/>
              <a:gd name="connsiteY40" fmla="*/ 1011878 h 2237474"/>
              <a:gd name="connsiteX41" fmla="*/ 9268019 w 12192000"/>
              <a:gd name="connsiteY41" fmla="*/ 1007442 h 2237474"/>
              <a:gd name="connsiteX42" fmla="*/ 9234662 w 12192000"/>
              <a:gd name="connsiteY42" fmla="*/ 1023056 h 2237474"/>
              <a:gd name="connsiteX43" fmla="*/ 9181033 w 12192000"/>
              <a:gd name="connsiteY43" fmla="*/ 1037921 h 2237474"/>
              <a:gd name="connsiteX44" fmla="*/ 9155969 w 12192000"/>
              <a:gd name="connsiteY44" fmla="*/ 1046804 h 2237474"/>
              <a:gd name="connsiteX45" fmla="*/ 9133985 w 12192000"/>
              <a:gd name="connsiteY45" fmla="*/ 1046450 h 2237474"/>
              <a:gd name="connsiteX46" fmla="*/ 9012987 w 12192000"/>
              <a:gd name="connsiteY46" fmla="*/ 1061986 h 2237474"/>
              <a:gd name="connsiteX47" fmla="*/ 8968445 w 12192000"/>
              <a:gd name="connsiteY47" fmla="*/ 1052169 h 2237474"/>
              <a:gd name="connsiteX48" fmla="*/ 8958984 w 12192000"/>
              <a:gd name="connsiteY48" fmla="*/ 1057212 h 2237474"/>
              <a:gd name="connsiteX49" fmla="*/ 8886001 w 12192000"/>
              <a:gd name="connsiteY49" fmla="*/ 1067468 h 2237474"/>
              <a:gd name="connsiteX50" fmla="*/ 8838610 w 12192000"/>
              <a:gd name="connsiteY50" fmla="*/ 1075091 h 2237474"/>
              <a:gd name="connsiteX51" fmla="*/ 8750383 w 12192000"/>
              <a:gd name="connsiteY51" fmla="*/ 1097387 h 2237474"/>
              <a:gd name="connsiteX52" fmla="*/ 8697365 w 12192000"/>
              <a:gd name="connsiteY52" fmla="*/ 1105869 h 2237474"/>
              <a:gd name="connsiteX53" fmla="*/ 8665605 w 12192000"/>
              <a:gd name="connsiteY53" fmla="*/ 1110791 h 2237474"/>
              <a:gd name="connsiteX54" fmla="*/ 8584946 w 12192000"/>
              <a:gd name="connsiteY54" fmla="*/ 1135226 h 2237474"/>
              <a:gd name="connsiteX55" fmla="*/ 8460755 w 12192000"/>
              <a:gd name="connsiteY55" fmla="*/ 1203427 h 2237474"/>
              <a:gd name="connsiteX56" fmla="*/ 8419755 w 12192000"/>
              <a:gd name="connsiteY56" fmla="*/ 1216260 h 2237474"/>
              <a:gd name="connsiteX57" fmla="*/ 8411626 w 12192000"/>
              <a:gd name="connsiteY57" fmla="*/ 1214397 h 2237474"/>
              <a:gd name="connsiteX58" fmla="*/ 8363469 w 12192000"/>
              <a:gd name="connsiteY58" fmla="*/ 1246658 h 2237474"/>
              <a:gd name="connsiteX59" fmla="*/ 8275497 w 12192000"/>
              <a:gd name="connsiteY59" fmla="*/ 1264396 h 2237474"/>
              <a:gd name="connsiteX60" fmla="*/ 8206287 w 12192000"/>
              <a:gd name="connsiteY60" fmla="*/ 1273060 h 2237474"/>
              <a:gd name="connsiteX61" fmla="*/ 8168705 w 12192000"/>
              <a:gd name="connsiteY61" fmla="*/ 1279956 h 2237474"/>
              <a:gd name="connsiteX62" fmla="*/ 8139997 w 12192000"/>
              <a:gd name="connsiteY62" fmla="*/ 1282713 h 2237474"/>
              <a:gd name="connsiteX63" fmla="*/ 8074238 w 12192000"/>
              <a:gd name="connsiteY63" fmla="*/ 1301895 h 2237474"/>
              <a:gd name="connsiteX64" fmla="*/ 7968292 w 12192000"/>
              <a:gd name="connsiteY64" fmla="*/ 1338779 h 2237474"/>
              <a:gd name="connsiteX65" fmla="*/ 7945122 w 12192000"/>
              <a:gd name="connsiteY65" fmla="*/ 1345477 h 2237474"/>
              <a:gd name="connsiteX66" fmla="*/ 7922771 w 12192000"/>
              <a:gd name="connsiteY66" fmla="*/ 1346645 h 2237474"/>
              <a:gd name="connsiteX67" fmla="*/ 7915461 w 12192000"/>
              <a:gd name="connsiteY67" fmla="*/ 1342919 h 2237474"/>
              <a:gd name="connsiteX68" fmla="*/ 7902328 w 12192000"/>
              <a:gd name="connsiteY68" fmla="*/ 1345865 h 2237474"/>
              <a:gd name="connsiteX69" fmla="*/ 7898322 w 12192000"/>
              <a:gd name="connsiteY69" fmla="*/ 1345689 h 2237474"/>
              <a:gd name="connsiteX70" fmla="*/ 7875879 w 12192000"/>
              <a:gd name="connsiteY70" fmla="*/ 1345646 h 2237474"/>
              <a:gd name="connsiteX71" fmla="*/ 7840612 w 12192000"/>
              <a:gd name="connsiteY71" fmla="*/ 1369373 h 2237474"/>
              <a:gd name="connsiteX72" fmla="*/ 7786819 w 12192000"/>
              <a:gd name="connsiteY72" fmla="*/ 1378970 h 2237474"/>
              <a:gd name="connsiteX73" fmla="*/ 7548172 w 12192000"/>
              <a:gd name="connsiteY73" fmla="*/ 1417460 h 2237474"/>
              <a:gd name="connsiteX74" fmla="*/ 7483437 w 12192000"/>
              <a:gd name="connsiteY74" fmla="*/ 1478152 h 2237474"/>
              <a:gd name="connsiteX75" fmla="*/ 7377870 w 12192000"/>
              <a:gd name="connsiteY75" fmla="*/ 1523319 h 2237474"/>
              <a:gd name="connsiteX76" fmla="*/ 7230737 w 12192000"/>
              <a:gd name="connsiteY76" fmla="*/ 1562633 h 2237474"/>
              <a:gd name="connsiteX77" fmla="*/ 7224458 w 12192000"/>
              <a:gd name="connsiteY77" fmla="*/ 1573008 h 2237474"/>
              <a:gd name="connsiteX78" fmla="*/ 7213486 w 12192000"/>
              <a:gd name="connsiteY78" fmla="*/ 1580987 h 2237474"/>
              <a:gd name="connsiteX79" fmla="*/ 7210972 w 12192000"/>
              <a:gd name="connsiteY79" fmla="*/ 1580856 h 2237474"/>
              <a:gd name="connsiteX80" fmla="*/ 7183121 w 12192000"/>
              <a:gd name="connsiteY80" fmla="*/ 1595162 h 2237474"/>
              <a:gd name="connsiteX81" fmla="*/ 7164601 w 12192000"/>
              <a:gd name="connsiteY81" fmla="*/ 1606490 h 2237474"/>
              <a:gd name="connsiteX82" fmla="*/ 7159286 w 12192000"/>
              <a:gd name="connsiteY82" fmla="*/ 1606850 h 2237474"/>
              <a:gd name="connsiteX83" fmla="*/ 7114651 w 12192000"/>
              <a:gd name="connsiteY83" fmla="*/ 1620959 h 2237474"/>
              <a:gd name="connsiteX84" fmla="*/ 7092727 w 12192000"/>
              <a:gd name="connsiteY84" fmla="*/ 1623628 h 2237474"/>
              <a:gd name="connsiteX85" fmla="*/ 7031309 w 12192000"/>
              <a:gd name="connsiteY85" fmla="*/ 1619451 h 2237474"/>
              <a:gd name="connsiteX86" fmla="*/ 6999084 w 12192000"/>
              <a:gd name="connsiteY86" fmla="*/ 1634317 h 2237474"/>
              <a:gd name="connsiteX87" fmla="*/ 6992107 w 12192000"/>
              <a:gd name="connsiteY87" fmla="*/ 1636860 h 2237474"/>
              <a:gd name="connsiteX88" fmla="*/ 6991765 w 12192000"/>
              <a:gd name="connsiteY88" fmla="*/ 1636725 h 2237474"/>
              <a:gd name="connsiteX89" fmla="*/ 6983996 w 12192000"/>
              <a:gd name="connsiteY89" fmla="*/ 1639040 h 2237474"/>
              <a:gd name="connsiteX90" fmla="*/ 6979383 w 12192000"/>
              <a:gd name="connsiteY90" fmla="*/ 1641496 h 2237474"/>
              <a:gd name="connsiteX91" fmla="*/ 6900177 w 12192000"/>
              <a:gd name="connsiteY91" fmla="*/ 1636016 h 2237474"/>
              <a:gd name="connsiteX92" fmla="*/ 6795372 w 12192000"/>
              <a:gd name="connsiteY92" fmla="*/ 1644845 h 2237474"/>
              <a:gd name="connsiteX93" fmla="*/ 6692251 w 12192000"/>
              <a:gd name="connsiteY93" fmla="*/ 1656357 h 2237474"/>
              <a:gd name="connsiteX94" fmla="*/ 6655235 w 12192000"/>
              <a:gd name="connsiteY94" fmla="*/ 1661869 h 2237474"/>
              <a:gd name="connsiteX95" fmla="*/ 6587857 w 12192000"/>
              <a:gd name="connsiteY95" fmla="*/ 1665769 h 2237474"/>
              <a:gd name="connsiteX96" fmla="*/ 6554894 w 12192000"/>
              <a:gd name="connsiteY96" fmla="*/ 1664428 h 2237474"/>
              <a:gd name="connsiteX97" fmla="*/ 6551579 w 12192000"/>
              <a:gd name="connsiteY97" fmla="*/ 1662213 h 2237474"/>
              <a:gd name="connsiteX98" fmla="*/ 6545693 w 12192000"/>
              <a:gd name="connsiteY98" fmla="*/ 1661776 h 2237474"/>
              <a:gd name="connsiteX99" fmla="*/ 6530561 w 12192000"/>
              <a:gd name="connsiteY99" fmla="*/ 1664619 h 2237474"/>
              <a:gd name="connsiteX100" fmla="*/ 6525028 w 12192000"/>
              <a:gd name="connsiteY100" fmla="*/ 1666354 h 2237474"/>
              <a:gd name="connsiteX101" fmla="*/ 6516595 w 12192000"/>
              <a:gd name="connsiteY101" fmla="*/ 1667475 h 2237474"/>
              <a:gd name="connsiteX102" fmla="*/ 6516340 w 12192000"/>
              <a:gd name="connsiteY102" fmla="*/ 1667291 h 2237474"/>
              <a:gd name="connsiteX103" fmla="*/ 6508541 w 12192000"/>
              <a:gd name="connsiteY103" fmla="*/ 1668757 h 2237474"/>
              <a:gd name="connsiteX104" fmla="*/ 6471012 w 12192000"/>
              <a:gd name="connsiteY104" fmla="*/ 1678604 h 2237474"/>
              <a:gd name="connsiteX105" fmla="*/ 6415265 w 12192000"/>
              <a:gd name="connsiteY105" fmla="*/ 1665317 h 2237474"/>
              <a:gd name="connsiteX106" fmla="*/ 6393343 w 12192000"/>
              <a:gd name="connsiteY106" fmla="*/ 1664672 h 2237474"/>
              <a:gd name="connsiteX107" fmla="*/ 6380457 w 12192000"/>
              <a:gd name="connsiteY107" fmla="*/ 1662376 h 2237474"/>
              <a:gd name="connsiteX108" fmla="*/ 6280959 w 12192000"/>
              <a:gd name="connsiteY108" fmla="*/ 1689329 h 2237474"/>
              <a:gd name="connsiteX109" fmla="*/ 6266765 w 12192000"/>
              <a:gd name="connsiteY109" fmla="*/ 1695560 h 2237474"/>
              <a:gd name="connsiteX110" fmla="*/ 6098321 w 12192000"/>
              <a:gd name="connsiteY110" fmla="*/ 1721646 h 2237474"/>
              <a:gd name="connsiteX111" fmla="*/ 5880652 w 12192000"/>
              <a:gd name="connsiteY111" fmla="*/ 1779643 h 2237474"/>
              <a:gd name="connsiteX112" fmla="*/ 5785959 w 12192000"/>
              <a:gd name="connsiteY112" fmla="*/ 1775307 h 2237474"/>
              <a:gd name="connsiteX113" fmla="*/ 5643534 w 12192000"/>
              <a:gd name="connsiteY113" fmla="*/ 1802919 h 2237474"/>
              <a:gd name="connsiteX114" fmla="*/ 5518799 w 12192000"/>
              <a:gd name="connsiteY114" fmla="*/ 1818312 h 2237474"/>
              <a:gd name="connsiteX115" fmla="*/ 5505014 w 12192000"/>
              <a:gd name="connsiteY115" fmla="*/ 1819259 h 2237474"/>
              <a:gd name="connsiteX116" fmla="*/ 5453307 w 12192000"/>
              <a:gd name="connsiteY116" fmla="*/ 1815450 h 2237474"/>
              <a:gd name="connsiteX117" fmla="*/ 5364192 w 12192000"/>
              <a:gd name="connsiteY117" fmla="*/ 1826074 h 2237474"/>
              <a:gd name="connsiteX118" fmla="*/ 5350380 w 12192000"/>
              <a:gd name="connsiteY118" fmla="*/ 1830891 h 2237474"/>
              <a:gd name="connsiteX119" fmla="*/ 5259633 w 12192000"/>
              <a:gd name="connsiteY119" fmla="*/ 1837160 h 2237474"/>
              <a:gd name="connsiteX120" fmla="*/ 5197513 w 12192000"/>
              <a:gd name="connsiteY120" fmla="*/ 1844718 h 2237474"/>
              <a:gd name="connsiteX121" fmla="*/ 5184170 w 12192000"/>
              <a:gd name="connsiteY121" fmla="*/ 1849402 h 2237474"/>
              <a:gd name="connsiteX122" fmla="*/ 5168852 w 12192000"/>
              <a:gd name="connsiteY122" fmla="*/ 1844846 h 2237474"/>
              <a:gd name="connsiteX123" fmla="*/ 5164370 w 12192000"/>
              <a:gd name="connsiteY123" fmla="*/ 1840597 h 2237474"/>
              <a:gd name="connsiteX124" fmla="*/ 5114927 w 12192000"/>
              <a:gd name="connsiteY124" fmla="*/ 1847827 h 2237474"/>
              <a:gd name="connsiteX125" fmla="*/ 5108970 w 12192000"/>
              <a:gd name="connsiteY125" fmla="*/ 1847935 h 2237474"/>
              <a:gd name="connsiteX126" fmla="*/ 5067961 w 12192000"/>
              <a:gd name="connsiteY126" fmla="*/ 1845917 h 2237474"/>
              <a:gd name="connsiteX127" fmla="*/ 5007075 w 12192000"/>
              <a:gd name="connsiteY127" fmla="*/ 1838626 h 2237474"/>
              <a:gd name="connsiteX128" fmla="*/ 4944087 w 12192000"/>
              <a:gd name="connsiteY128" fmla="*/ 1823332 h 2237474"/>
              <a:gd name="connsiteX129" fmla="*/ 4907662 w 12192000"/>
              <a:gd name="connsiteY129" fmla="*/ 1816900 h 2237474"/>
              <a:gd name="connsiteX130" fmla="*/ 4882386 w 12192000"/>
              <a:gd name="connsiteY130" fmla="*/ 1809844 h 2237474"/>
              <a:gd name="connsiteX131" fmla="*/ 4811440 w 12192000"/>
              <a:gd name="connsiteY131" fmla="*/ 1804655 h 2237474"/>
              <a:gd name="connsiteX132" fmla="*/ 4691075 w 12192000"/>
              <a:gd name="connsiteY132" fmla="*/ 1801389 h 2237474"/>
              <a:gd name="connsiteX133" fmla="*/ 4611738 w 12192000"/>
              <a:gd name="connsiteY133" fmla="*/ 1776964 h 2237474"/>
              <a:gd name="connsiteX134" fmla="*/ 4560070 w 12192000"/>
              <a:gd name="connsiteY134" fmla="*/ 1785640 h 2237474"/>
              <a:gd name="connsiteX135" fmla="*/ 4536503 w 12192000"/>
              <a:gd name="connsiteY135" fmla="*/ 1785334 h 2237474"/>
              <a:gd name="connsiteX136" fmla="*/ 4513724 w 12192000"/>
              <a:gd name="connsiteY136" fmla="*/ 1791996 h 2237474"/>
              <a:gd name="connsiteX137" fmla="*/ 4459810 w 12192000"/>
              <a:gd name="connsiteY137" fmla="*/ 1797886 h 2237474"/>
              <a:gd name="connsiteX138" fmla="*/ 4379064 w 12192000"/>
              <a:gd name="connsiteY138" fmla="*/ 1817177 h 2237474"/>
              <a:gd name="connsiteX139" fmla="*/ 4319209 w 12192000"/>
              <a:gd name="connsiteY139" fmla="*/ 1834833 h 2237474"/>
              <a:gd name="connsiteX140" fmla="*/ 4290981 w 12192000"/>
              <a:gd name="connsiteY140" fmla="*/ 1839677 h 2237474"/>
              <a:gd name="connsiteX141" fmla="*/ 4285792 w 12192000"/>
              <a:gd name="connsiteY141" fmla="*/ 1836231 h 2237474"/>
              <a:gd name="connsiteX142" fmla="*/ 4238372 w 12192000"/>
              <a:gd name="connsiteY142" fmla="*/ 1851480 h 2237474"/>
              <a:gd name="connsiteX143" fmla="*/ 4232517 w 12192000"/>
              <a:gd name="connsiteY143" fmla="*/ 1852567 h 2237474"/>
              <a:gd name="connsiteX144" fmla="*/ 4191732 w 12192000"/>
              <a:gd name="connsiteY144" fmla="*/ 1857328 h 2237474"/>
              <a:gd name="connsiteX145" fmla="*/ 4065532 w 12192000"/>
              <a:gd name="connsiteY145" fmla="*/ 1855477 h 2237474"/>
              <a:gd name="connsiteX146" fmla="*/ 4028460 w 12192000"/>
              <a:gd name="connsiteY146" fmla="*/ 1855137 h 2237474"/>
              <a:gd name="connsiteX147" fmla="*/ 4002267 w 12192000"/>
              <a:gd name="connsiteY147" fmla="*/ 1852352 h 2237474"/>
              <a:gd name="connsiteX148" fmla="*/ 3931396 w 12192000"/>
              <a:gd name="connsiteY148" fmla="*/ 1858915 h 2237474"/>
              <a:gd name="connsiteX149" fmla="*/ 3812162 w 12192000"/>
              <a:gd name="connsiteY149" fmla="*/ 1875501 h 2237474"/>
              <a:gd name="connsiteX150" fmla="*/ 3767672 w 12192000"/>
              <a:gd name="connsiteY150" fmla="*/ 1874600 h 2237474"/>
              <a:gd name="connsiteX151" fmla="*/ 3729530 w 12192000"/>
              <a:gd name="connsiteY151" fmla="*/ 1864513 h 2237474"/>
              <a:gd name="connsiteX152" fmla="*/ 3680177 w 12192000"/>
              <a:gd name="connsiteY152" fmla="*/ 1881552 h 2237474"/>
              <a:gd name="connsiteX153" fmla="*/ 3567259 w 12192000"/>
              <a:gd name="connsiteY153" fmla="*/ 1893482 h 2237474"/>
              <a:gd name="connsiteX154" fmla="*/ 3405770 w 12192000"/>
              <a:gd name="connsiteY154" fmla="*/ 1904591 h 2237474"/>
              <a:gd name="connsiteX155" fmla="*/ 3280097 w 12192000"/>
              <a:gd name="connsiteY155" fmla="*/ 1919610 h 2237474"/>
              <a:gd name="connsiteX156" fmla="*/ 3123424 w 12192000"/>
              <a:gd name="connsiteY156" fmla="*/ 1952930 h 2237474"/>
              <a:gd name="connsiteX157" fmla="*/ 3009910 w 12192000"/>
              <a:gd name="connsiteY157" fmla="*/ 1957866 h 2237474"/>
              <a:gd name="connsiteX158" fmla="*/ 2995934 w 12192000"/>
              <a:gd name="connsiteY158" fmla="*/ 1967085 h 2237474"/>
              <a:gd name="connsiteX159" fmla="*/ 2980071 w 12192000"/>
              <a:gd name="connsiteY159" fmla="*/ 1972988 h 2237474"/>
              <a:gd name="connsiteX160" fmla="*/ 2978094 w 12192000"/>
              <a:gd name="connsiteY160" fmla="*/ 1972369 h 2237474"/>
              <a:gd name="connsiteX161" fmla="*/ 2942858 w 12192000"/>
              <a:gd name="connsiteY161" fmla="*/ 1981367 h 2237474"/>
              <a:gd name="connsiteX162" fmla="*/ 2875436 w 12192000"/>
              <a:gd name="connsiteY162" fmla="*/ 1996977 h 2237474"/>
              <a:gd name="connsiteX163" fmla="*/ 2874892 w 12192000"/>
              <a:gd name="connsiteY163" fmla="*/ 1996085 h 2237474"/>
              <a:gd name="connsiteX164" fmla="*/ 2864145 w 12192000"/>
              <a:gd name="connsiteY164" fmla="*/ 1994061 h 2237474"/>
              <a:gd name="connsiteX165" fmla="*/ 2843662 w 12192000"/>
              <a:gd name="connsiteY165" fmla="*/ 1992498 h 2237474"/>
              <a:gd name="connsiteX166" fmla="*/ 2796128 w 12192000"/>
              <a:gd name="connsiteY166" fmla="*/ 1976403 h 2237474"/>
              <a:gd name="connsiteX167" fmla="*/ 2756784 w 12192000"/>
              <a:gd name="connsiteY167" fmla="*/ 1985116 h 2237474"/>
              <a:gd name="connsiteX168" fmla="*/ 2748833 w 12192000"/>
              <a:gd name="connsiteY168" fmla="*/ 1986323 h 2237474"/>
              <a:gd name="connsiteX169" fmla="*/ 2748661 w 12192000"/>
              <a:gd name="connsiteY169" fmla="*/ 1986122 h 2237474"/>
              <a:gd name="connsiteX170" fmla="*/ 2740251 w 12192000"/>
              <a:gd name="connsiteY170" fmla="*/ 1986946 h 2237474"/>
              <a:gd name="connsiteX171" fmla="*/ 2718916 w 12192000"/>
              <a:gd name="connsiteY171" fmla="*/ 1990867 h 2237474"/>
              <a:gd name="connsiteX172" fmla="*/ 2713522 w 12192000"/>
              <a:gd name="connsiteY172" fmla="*/ 1990173 h 2237474"/>
              <a:gd name="connsiteX173" fmla="*/ 2680597 w 12192000"/>
              <a:gd name="connsiteY173" fmla="*/ 1984996 h 2237474"/>
              <a:gd name="connsiteX174" fmla="*/ 2578178 w 12192000"/>
              <a:gd name="connsiteY174" fmla="*/ 1990531 h 2237474"/>
              <a:gd name="connsiteX175" fmla="*/ 2476147 w 12192000"/>
              <a:gd name="connsiteY175" fmla="*/ 1998305 h 2237474"/>
              <a:gd name="connsiteX176" fmla="*/ 2373568 w 12192000"/>
              <a:gd name="connsiteY176" fmla="*/ 2003219 h 2237474"/>
              <a:gd name="connsiteX177" fmla="*/ 2321399 w 12192000"/>
              <a:gd name="connsiteY177" fmla="*/ 1989467 h 2237474"/>
              <a:gd name="connsiteX178" fmla="*/ 2315525 w 12192000"/>
              <a:gd name="connsiteY178" fmla="*/ 1989708 h 2237474"/>
              <a:gd name="connsiteX179" fmla="*/ 2300792 w 12192000"/>
              <a:gd name="connsiteY179" fmla="*/ 1994290 h 2237474"/>
              <a:gd name="connsiteX180" fmla="*/ 2295469 w 12192000"/>
              <a:gd name="connsiteY180" fmla="*/ 1996659 h 2237474"/>
              <a:gd name="connsiteX181" fmla="*/ 2287219 w 12192000"/>
              <a:gd name="connsiteY181" fmla="*/ 1998750 h 2237474"/>
              <a:gd name="connsiteX182" fmla="*/ 2286948 w 12192000"/>
              <a:gd name="connsiteY182" fmla="*/ 1998596 h 2237474"/>
              <a:gd name="connsiteX183" fmla="*/ 2243069 w 12192000"/>
              <a:gd name="connsiteY183" fmla="*/ 2015111 h 2237474"/>
              <a:gd name="connsiteX184" fmla="*/ 2186609 w 12192000"/>
              <a:gd name="connsiteY184" fmla="*/ 2008263 h 2237474"/>
              <a:gd name="connsiteX185" fmla="*/ 2164831 w 12192000"/>
              <a:gd name="connsiteY185" fmla="*/ 2010143 h 2237474"/>
              <a:gd name="connsiteX186" fmla="*/ 2152836 w 12192000"/>
              <a:gd name="connsiteY186" fmla="*/ 2010048 h 2237474"/>
              <a:gd name="connsiteX187" fmla="*/ 2117102 w 12192000"/>
              <a:gd name="connsiteY187" fmla="*/ 2023004 h 2237474"/>
              <a:gd name="connsiteX188" fmla="*/ 2111935 w 12192000"/>
              <a:gd name="connsiteY188" fmla="*/ 2023163 h 2237474"/>
              <a:gd name="connsiteX189" fmla="*/ 2089991 w 12192000"/>
              <a:gd name="connsiteY189" fmla="*/ 2034193 h 2237474"/>
              <a:gd name="connsiteX190" fmla="*/ 2058061 w 12192000"/>
              <a:gd name="connsiteY190" fmla="*/ 2047942 h 2237474"/>
              <a:gd name="connsiteX191" fmla="*/ 2055737 w 12192000"/>
              <a:gd name="connsiteY191" fmla="*/ 2047704 h 2237474"/>
              <a:gd name="connsiteX192" fmla="*/ 2042244 w 12192000"/>
              <a:gd name="connsiteY192" fmla="*/ 2055560 h 2237474"/>
              <a:gd name="connsiteX193" fmla="*/ 1976224 w 12192000"/>
              <a:gd name="connsiteY193" fmla="*/ 2074257 h 2237474"/>
              <a:gd name="connsiteX194" fmla="*/ 1877728 w 12192000"/>
              <a:gd name="connsiteY194" fmla="*/ 2101004 h 2237474"/>
              <a:gd name="connsiteX195" fmla="*/ 1759056 w 12192000"/>
              <a:gd name="connsiteY195" fmla="*/ 2125608 h 2237474"/>
              <a:gd name="connsiteX196" fmla="*/ 1637948 w 12192000"/>
              <a:gd name="connsiteY196" fmla="*/ 2172597 h 2237474"/>
              <a:gd name="connsiteX197" fmla="*/ 1434549 w 12192000"/>
              <a:gd name="connsiteY197" fmla="*/ 2234522 h 2237474"/>
              <a:gd name="connsiteX198" fmla="*/ 1398481 w 12192000"/>
              <a:gd name="connsiteY198" fmla="*/ 2237074 h 2237474"/>
              <a:gd name="connsiteX199" fmla="*/ 1398407 w 12192000"/>
              <a:gd name="connsiteY199" fmla="*/ 2237095 h 2237474"/>
              <a:gd name="connsiteX200" fmla="*/ 1370962 w 12192000"/>
              <a:gd name="connsiteY200" fmla="*/ 2237474 h 2237474"/>
              <a:gd name="connsiteX201" fmla="*/ 1356367 w 12192000"/>
              <a:gd name="connsiteY201" fmla="*/ 2235089 h 2237474"/>
              <a:gd name="connsiteX202" fmla="*/ 1324828 w 12192000"/>
              <a:gd name="connsiteY202" fmla="*/ 2231968 h 2237474"/>
              <a:gd name="connsiteX203" fmla="*/ 1297744 w 12192000"/>
              <a:gd name="connsiteY203" fmla="*/ 2235849 h 2237474"/>
              <a:gd name="connsiteX204" fmla="*/ 1286236 w 12192000"/>
              <a:gd name="connsiteY204" fmla="*/ 2233135 h 2237474"/>
              <a:gd name="connsiteX205" fmla="*/ 1283504 w 12192000"/>
              <a:gd name="connsiteY205" fmla="*/ 2233797 h 2237474"/>
              <a:gd name="connsiteX206" fmla="*/ 1279765 w 12192000"/>
              <a:gd name="connsiteY206" fmla="*/ 2229639 h 2237474"/>
              <a:gd name="connsiteX207" fmla="*/ 1195347 w 12192000"/>
              <a:gd name="connsiteY207" fmla="*/ 2212354 h 2237474"/>
              <a:gd name="connsiteX208" fmla="*/ 970251 w 12192000"/>
              <a:gd name="connsiteY208" fmla="*/ 2221029 h 2237474"/>
              <a:gd name="connsiteX209" fmla="*/ 812914 w 12192000"/>
              <a:gd name="connsiteY209" fmla="*/ 2202752 h 2237474"/>
              <a:gd name="connsiteX210" fmla="*/ 800195 w 12192000"/>
              <a:gd name="connsiteY210" fmla="*/ 2209407 h 2237474"/>
              <a:gd name="connsiteX211" fmla="*/ 784978 w 12192000"/>
              <a:gd name="connsiteY211" fmla="*/ 2212360 h 2237474"/>
              <a:gd name="connsiteX212" fmla="*/ 681987 w 12192000"/>
              <a:gd name="connsiteY212" fmla="*/ 2216757 h 2237474"/>
              <a:gd name="connsiteX213" fmla="*/ 669923 w 12192000"/>
              <a:gd name="connsiteY213" fmla="*/ 2211682 h 2237474"/>
              <a:gd name="connsiteX214" fmla="*/ 648680 w 12192000"/>
              <a:gd name="connsiteY214" fmla="*/ 2206229 h 2237474"/>
              <a:gd name="connsiteX215" fmla="*/ 597225 w 12192000"/>
              <a:gd name="connsiteY215" fmla="*/ 2180999 h 2237474"/>
              <a:gd name="connsiteX216" fmla="*/ 558449 w 12192000"/>
              <a:gd name="connsiteY216" fmla="*/ 2182346 h 2237474"/>
              <a:gd name="connsiteX217" fmla="*/ 550517 w 12192000"/>
              <a:gd name="connsiteY217" fmla="*/ 2182060 h 2237474"/>
              <a:gd name="connsiteX218" fmla="*/ 550309 w 12192000"/>
              <a:gd name="connsiteY218" fmla="*/ 2181825 h 2237474"/>
              <a:gd name="connsiteX219" fmla="*/ 541836 w 12192000"/>
              <a:gd name="connsiteY219" fmla="*/ 2181063 h 2237474"/>
              <a:gd name="connsiteX220" fmla="*/ 536057 w 12192000"/>
              <a:gd name="connsiteY220" fmla="*/ 2181537 h 2237474"/>
              <a:gd name="connsiteX221" fmla="*/ 520671 w 12192000"/>
              <a:gd name="connsiteY221" fmla="*/ 2180980 h 2237474"/>
              <a:gd name="connsiteX222" fmla="*/ 515024 w 12192000"/>
              <a:gd name="connsiteY222" fmla="*/ 2179258 h 2237474"/>
              <a:gd name="connsiteX223" fmla="*/ 512278 w 12192000"/>
              <a:gd name="connsiteY223" fmla="*/ 2176369 h 2237474"/>
              <a:gd name="connsiteX224" fmla="*/ 480419 w 12192000"/>
              <a:gd name="connsiteY224" fmla="*/ 2167807 h 2237474"/>
              <a:gd name="connsiteX225" fmla="*/ 413835 w 12192000"/>
              <a:gd name="connsiteY225" fmla="*/ 2156783 h 2237474"/>
              <a:gd name="connsiteX226" fmla="*/ 376513 w 12192000"/>
              <a:gd name="connsiteY226" fmla="*/ 2154014 h 2237474"/>
              <a:gd name="connsiteX227" fmla="*/ 273386 w 12192000"/>
              <a:gd name="connsiteY227" fmla="*/ 2142551 h 2237474"/>
              <a:gd name="connsiteX228" fmla="*/ 169207 w 12192000"/>
              <a:gd name="connsiteY228" fmla="*/ 2128100 h 2237474"/>
              <a:gd name="connsiteX229" fmla="*/ 93149 w 12192000"/>
              <a:gd name="connsiteY229" fmla="*/ 2105324 h 2237474"/>
              <a:gd name="connsiteX230" fmla="*/ 88109 w 12192000"/>
              <a:gd name="connsiteY230" fmla="*/ 2106704 h 2237474"/>
              <a:gd name="connsiteX231" fmla="*/ 80022 w 12192000"/>
              <a:gd name="connsiteY231" fmla="*/ 2107254 h 2237474"/>
              <a:gd name="connsiteX232" fmla="*/ 79717 w 12192000"/>
              <a:gd name="connsiteY232" fmla="*/ 2107046 h 2237474"/>
              <a:gd name="connsiteX233" fmla="*/ 72352 w 12192000"/>
              <a:gd name="connsiteY233" fmla="*/ 2107991 h 2237474"/>
              <a:gd name="connsiteX234" fmla="*/ 37645 w 12192000"/>
              <a:gd name="connsiteY234" fmla="*/ 2115401 h 2237474"/>
              <a:gd name="connsiteX235" fmla="*/ 4572 w 12192000"/>
              <a:gd name="connsiteY235" fmla="*/ 2111091 h 2237474"/>
              <a:gd name="connsiteX236" fmla="*/ 0 w 12192000"/>
              <a:gd name="connsiteY236" fmla="*/ 2110468 h 2237474"/>
              <a:gd name="connsiteX237" fmla="*/ 0 w 12192000"/>
              <a:gd name="connsiteY237"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154948 w 12192000"/>
              <a:gd name="connsiteY4" fmla="*/ 762731 h 2237474"/>
              <a:gd name="connsiteX5" fmla="*/ 12047364 w 12192000"/>
              <a:gd name="connsiteY5" fmla="*/ 749662 h 2237474"/>
              <a:gd name="connsiteX6" fmla="*/ 11890686 w 12192000"/>
              <a:gd name="connsiteY6" fmla="*/ 732766 h 2237474"/>
              <a:gd name="connsiteX7" fmla="*/ 11782413 w 12192000"/>
              <a:gd name="connsiteY7" fmla="*/ 769868 h 2237474"/>
              <a:gd name="connsiteX8" fmla="*/ 11649954 w 12192000"/>
              <a:gd name="connsiteY8" fmla="*/ 749628 h 2237474"/>
              <a:gd name="connsiteX9" fmla="*/ 11560424 w 12192000"/>
              <a:gd name="connsiteY9" fmla="*/ 748017 h 2237474"/>
              <a:gd name="connsiteX10" fmla="*/ 11358455 w 12192000"/>
              <a:gd name="connsiteY10" fmla="*/ 747593 h 2237474"/>
              <a:gd name="connsiteX11" fmla="*/ 11165209 w 12192000"/>
              <a:gd name="connsiteY11" fmla="*/ 748852 h 2237474"/>
              <a:gd name="connsiteX12" fmla="*/ 11058755 w 12192000"/>
              <a:gd name="connsiteY12" fmla="*/ 749617 h 2237474"/>
              <a:gd name="connsiteX13" fmla="*/ 10884013 w 12192000"/>
              <a:gd name="connsiteY13" fmla="*/ 760728 h 2237474"/>
              <a:gd name="connsiteX14" fmla="*/ 10834688 w 12192000"/>
              <a:gd name="connsiteY14" fmla="*/ 757726 h 2237474"/>
              <a:gd name="connsiteX15" fmla="*/ 10805004 w 12192000"/>
              <a:gd name="connsiteY15" fmla="*/ 757573 h 2237474"/>
              <a:gd name="connsiteX16" fmla="*/ 10739478 w 12192000"/>
              <a:gd name="connsiteY16" fmla="*/ 776841 h 2237474"/>
              <a:gd name="connsiteX17" fmla="*/ 10458762 w 12192000"/>
              <a:gd name="connsiteY17" fmla="*/ 755400 h 2237474"/>
              <a:gd name="connsiteX18" fmla="*/ 10246919 w 12192000"/>
              <a:gd name="connsiteY18" fmla="*/ 769960 h 2237474"/>
              <a:gd name="connsiteX19" fmla="*/ 10167995 w 12192000"/>
              <a:gd name="connsiteY19" fmla="*/ 760843 h 2237474"/>
              <a:gd name="connsiteX20" fmla="*/ 9997044 w 12192000"/>
              <a:gd name="connsiteY20" fmla="*/ 780129 h 2237474"/>
              <a:gd name="connsiteX21" fmla="*/ 9943887 w 12192000"/>
              <a:gd name="connsiteY21" fmla="*/ 804141 h 2237474"/>
              <a:gd name="connsiteX22" fmla="*/ 9918248 w 12192000"/>
              <a:gd name="connsiteY22" fmla="*/ 816628 h 2237474"/>
              <a:gd name="connsiteX23" fmla="*/ 9836148 w 12192000"/>
              <a:gd name="connsiteY23" fmla="*/ 858312 h 2237474"/>
              <a:gd name="connsiteX24" fmla="*/ 9823800 w 12192000"/>
              <a:gd name="connsiteY24" fmla="*/ 866604 h 2237474"/>
              <a:gd name="connsiteX25" fmla="*/ 9794684 w 12192000"/>
              <a:gd name="connsiteY25" fmla="*/ 864509 h 2237474"/>
              <a:gd name="connsiteX26" fmla="*/ 9778288 w 12192000"/>
              <a:gd name="connsiteY26" fmla="*/ 854362 h 2237474"/>
              <a:gd name="connsiteX27" fmla="*/ 9773886 w 12192000"/>
              <a:gd name="connsiteY27" fmla="*/ 857543 h 2237474"/>
              <a:gd name="connsiteX28" fmla="*/ 9761459 w 12192000"/>
              <a:gd name="connsiteY28" fmla="*/ 862394 h 2237474"/>
              <a:gd name="connsiteX29" fmla="*/ 9705768 w 12192000"/>
              <a:gd name="connsiteY29" fmla="*/ 894610 h 2237474"/>
              <a:gd name="connsiteX30" fmla="*/ 9683005 w 12192000"/>
              <a:gd name="connsiteY30" fmla="*/ 894128 h 2237474"/>
              <a:gd name="connsiteX31" fmla="*/ 9594438 w 12192000"/>
              <a:gd name="connsiteY31" fmla="*/ 919051 h 2237474"/>
              <a:gd name="connsiteX32" fmla="*/ 9577033 w 12192000"/>
              <a:gd name="connsiteY32" fmla="*/ 922857 h 2237474"/>
              <a:gd name="connsiteX33" fmla="*/ 9544189 w 12192000"/>
              <a:gd name="connsiteY33" fmla="*/ 938966 h 2237474"/>
              <a:gd name="connsiteX34" fmla="*/ 9534048 w 12192000"/>
              <a:gd name="connsiteY34" fmla="*/ 940158 h 2237474"/>
              <a:gd name="connsiteX35" fmla="*/ 9500499 w 12192000"/>
              <a:gd name="connsiteY35" fmla="*/ 954680 h 2237474"/>
              <a:gd name="connsiteX36" fmla="*/ 9428195 w 12192000"/>
              <a:gd name="connsiteY36" fmla="*/ 986225 h 2237474"/>
              <a:gd name="connsiteX37" fmla="*/ 9410017 w 12192000"/>
              <a:gd name="connsiteY37" fmla="*/ 993931 h 2237474"/>
              <a:gd name="connsiteX38" fmla="*/ 9392919 w 12192000"/>
              <a:gd name="connsiteY38" fmla="*/ 994656 h 2237474"/>
              <a:gd name="connsiteX39" fmla="*/ 9301293 w 12192000"/>
              <a:gd name="connsiteY39" fmla="*/ 1011593 h 2237474"/>
              <a:gd name="connsiteX40" fmla="*/ 9278619 w 12192000"/>
              <a:gd name="connsiteY40" fmla="*/ 1011878 h 2237474"/>
              <a:gd name="connsiteX41" fmla="*/ 9268019 w 12192000"/>
              <a:gd name="connsiteY41" fmla="*/ 1007442 h 2237474"/>
              <a:gd name="connsiteX42" fmla="*/ 9234662 w 12192000"/>
              <a:gd name="connsiteY42" fmla="*/ 1023056 h 2237474"/>
              <a:gd name="connsiteX43" fmla="*/ 9181033 w 12192000"/>
              <a:gd name="connsiteY43" fmla="*/ 1037921 h 2237474"/>
              <a:gd name="connsiteX44" fmla="*/ 9155969 w 12192000"/>
              <a:gd name="connsiteY44" fmla="*/ 1046804 h 2237474"/>
              <a:gd name="connsiteX45" fmla="*/ 9133985 w 12192000"/>
              <a:gd name="connsiteY45" fmla="*/ 1046450 h 2237474"/>
              <a:gd name="connsiteX46" fmla="*/ 9012987 w 12192000"/>
              <a:gd name="connsiteY46" fmla="*/ 1061986 h 2237474"/>
              <a:gd name="connsiteX47" fmla="*/ 8968445 w 12192000"/>
              <a:gd name="connsiteY47" fmla="*/ 1052169 h 2237474"/>
              <a:gd name="connsiteX48" fmla="*/ 8958984 w 12192000"/>
              <a:gd name="connsiteY48" fmla="*/ 1057212 h 2237474"/>
              <a:gd name="connsiteX49" fmla="*/ 8886001 w 12192000"/>
              <a:gd name="connsiteY49" fmla="*/ 1067468 h 2237474"/>
              <a:gd name="connsiteX50" fmla="*/ 8838610 w 12192000"/>
              <a:gd name="connsiteY50" fmla="*/ 1075091 h 2237474"/>
              <a:gd name="connsiteX51" fmla="*/ 8750383 w 12192000"/>
              <a:gd name="connsiteY51" fmla="*/ 1097387 h 2237474"/>
              <a:gd name="connsiteX52" fmla="*/ 8697365 w 12192000"/>
              <a:gd name="connsiteY52" fmla="*/ 1105869 h 2237474"/>
              <a:gd name="connsiteX53" fmla="*/ 8665605 w 12192000"/>
              <a:gd name="connsiteY53" fmla="*/ 1110791 h 2237474"/>
              <a:gd name="connsiteX54" fmla="*/ 8584946 w 12192000"/>
              <a:gd name="connsiteY54" fmla="*/ 1135226 h 2237474"/>
              <a:gd name="connsiteX55" fmla="*/ 8460755 w 12192000"/>
              <a:gd name="connsiteY55" fmla="*/ 1203427 h 2237474"/>
              <a:gd name="connsiteX56" fmla="*/ 8419755 w 12192000"/>
              <a:gd name="connsiteY56" fmla="*/ 1216260 h 2237474"/>
              <a:gd name="connsiteX57" fmla="*/ 8411626 w 12192000"/>
              <a:gd name="connsiteY57" fmla="*/ 1214397 h 2237474"/>
              <a:gd name="connsiteX58" fmla="*/ 8363469 w 12192000"/>
              <a:gd name="connsiteY58" fmla="*/ 1246658 h 2237474"/>
              <a:gd name="connsiteX59" fmla="*/ 8275497 w 12192000"/>
              <a:gd name="connsiteY59" fmla="*/ 1264396 h 2237474"/>
              <a:gd name="connsiteX60" fmla="*/ 8206287 w 12192000"/>
              <a:gd name="connsiteY60" fmla="*/ 1273060 h 2237474"/>
              <a:gd name="connsiteX61" fmla="*/ 8168705 w 12192000"/>
              <a:gd name="connsiteY61" fmla="*/ 1279956 h 2237474"/>
              <a:gd name="connsiteX62" fmla="*/ 8139997 w 12192000"/>
              <a:gd name="connsiteY62" fmla="*/ 1282713 h 2237474"/>
              <a:gd name="connsiteX63" fmla="*/ 8074238 w 12192000"/>
              <a:gd name="connsiteY63" fmla="*/ 1301895 h 2237474"/>
              <a:gd name="connsiteX64" fmla="*/ 7968292 w 12192000"/>
              <a:gd name="connsiteY64" fmla="*/ 1338779 h 2237474"/>
              <a:gd name="connsiteX65" fmla="*/ 7945122 w 12192000"/>
              <a:gd name="connsiteY65" fmla="*/ 1345477 h 2237474"/>
              <a:gd name="connsiteX66" fmla="*/ 7922771 w 12192000"/>
              <a:gd name="connsiteY66" fmla="*/ 1346645 h 2237474"/>
              <a:gd name="connsiteX67" fmla="*/ 7915461 w 12192000"/>
              <a:gd name="connsiteY67" fmla="*/ 1342919 h 2237474"/>
              <a:gd name="connsiteX68" fmla="*/ 7902328 w 12192000"/>
              <a:gd name="connsiteY68" fmla="*/ 1345865 h 2237474"/>
              <a:gd name="connsiteX69" fmla="*/ 7898322 w 12192000"/>
              <a:gd name="connsiteY69" fmla="*/ 1345689 h 2237474"/>
              <a:gd name="connsiteX70" fmla="*/ 7875879 w 12192000"/>
              <a:gd name="connsiteY70" fmla="*/ 1345646 h 2237474"/>
              <a:gd name="connsiteX71" fmla="*/ 7840612 w 12192000"/>
              <a:gd name="connsiteY71" fmla="*/ 1369373 h 2237474"/>
              <a:gd name="connsiteX72" fmla="*/ 7786819 w 12192000"/>
              <a:gd name="connsiteY72" fmla="*/ 1378970 h 2237474"/>
              <a:gd name="connsiteX73" fmla="*/ 7548172 w 12192000"/>
              <a:gd name="connsiteY73" fmla="*/ 1417460 h 2237474"/>
              <a:gd name="connsiteX74" fmla="*/ 7483437 w 12192000"/>
              <a:gd name="connsiteY74" fmla="*/ 1478152 h 2237474"/>
              <a:gd name="connsiteX75" fmla="*/ 7377870 w 12192000"/>
              <a:gd name="connsiteY75" fmla="*/ 1523319 h 2237474"/>
              <a:gd name="connsiteX76" fmla="*/ 7230737 w 12192000"/>
              <a:gd name="connsiteY76" fmla="*/ 1562633 h 2237474"/>
              <a:gd name="connsiteX77" fmla="*/ 7224458 w 12192000"/>
              <a:gd name="connsiteY77" fmla="*/ 1573008 h 2237474"/>
              <a:gd name="connsiteX78" fmla="*/ 7213486 w 12192000"/>
              <a:gd name="connsiteY78" fmla="*/ 1580987 h 2237474"/>
              <a:gd name="connsiteX79" fmla="*/ 7210972 w 12192000"/>
              <a:gd name="connsiteY79" fmla="*/ 1580856 h 2237474"/>
              <a:gd name="connsiteX80" fmla="*/ 7183121 w 12192000"/>
              <a:gd name="connsiteY80" fmla="*/ 1595162 h 2237474"/>
              <a:gd name="connsiteX81" fmla="*/ 7164601 w 12192000"/>
              <a:gd name="connsiteY81" fmla="*/ 1606490 h 2237474"/>
              <a:gd name="connsiteX82" fmla="*/ 7159286 w 12192000"/>
              <a:gd name="connsiteY82" fmla="*/ 1606850 h 2237474"/>
              <a:gd name="connsiteX83" fmla="*/ 7114651 w 12192000"/>
              <a:gd name="connsiteY83" fmla="*/ 1620959 h 2237474"/>
              <a:gd name="connsiteX84" fmla="*/ 7092727 w 12192000"/>
              <a:gd name="connsiteY84" fmla="*/ 1623628 h 2237474"/>
              <a:gd name="connsiteX85" fmla="*/ 7031309 w 12192000"/>
              <a:gd name="connsiteY85" fmla="*/ 1619451 h 2237474"/>
              <a:gd name="connsiteX86" fmla="*/ 6999084 w 12192000"/>
              <a:gd name="connsiteY86" fmla="*/ 1634317 h 2237474"/>
              <a:gd name="connsiteX87" fmla="*/ 6992107 w 12192000"/>
              <a:gd name="connsiteY87" fmla="*/ 1636860 h 2237474"/>
              <a:gd name="connsiteX88" fmla="*/ 6991765 w 12192000"/>
              <a:gd name="connsiteY88" fmla="*/ 1636725 h 2237474"/>
              <a:gd name="connsiteX89" fmla="*/ 6983996 w 12192000"/>
              <a:gd name="connsiteY89" fmla="*/ 1639040 h 2237474"/>
              <a:gd name="connsiteX90" fmla="*/ 6979383 w 12192000"/>
              <a:gd name="connsiteY90" fmla="*/ 1641496 h 2237474"/>
              <a:gd name="connsiteX91" fmla="*/ 6900177 w 12192000"/>
              <a:gd name="connsiteY91" fmla="*/ 1636016 h 2237474"/>
              <a:gd name="connsiteX92" fmla="*/ 6795372 w 12192000"/>
              <a:gd name="connsiteY92" fmla="*/ 1644845 h 2237474"/>
              <a:gd name="connsiteX93" fmla="*/ 6692251 w 12192000"/>
              <a:gd name="connsiteY93" fmla="*/ 1656357 h 2237474"/>
              <a:gd name="connsiteX94" fmla="*/ 6655235 w 12192000"/>
              <a:gd name="connsiteY94" fmla="*/ 1661869 h 2237474"/>
              <a:gd name="connsiteX95" fmla="*/ 6587857 w 12192000"/>
              <a:gd name="connsiteY95" fmla="*/ 1665769 h 2237474"/>
              <a:gd name="connsiteX96" fmla="*/ 6554894 w 12192000"/>
              <a:gd name="connsiteY96" fmla="*/ 1664428 h 2237474"/>
              <a:gd name="connsiteX97" fmla="*/ 6551579 w 12192000"/>
              <a:gd name="connsiteY97" fmla="*/ 1662213 h 2237474"/>
              <a:gd name="connsiteX98" fmla="*/ 6545693 w 12192000"/>
              <a:gd name="connsiteY98" fmla="*/ 1661776 h 2237474"/>
              <a:gd name="connsiteX99" fmla="*/ 6530561 w 12192000"/>
              <a:gd name="connsiteY99" fmla="*/ 1664619 h 2237474"/>
              <a:gd name="connsiteX100" fmla="*/ 6525028 w 12192000"/>
              <a:gd name="connsiteY100" fmla="*/ 1666354 h 2237474"/>
              <a:gd name="connsiteX101" fmla="*/ 6516595 w 12192000"/>
              <a:gd name="connsiteY101" fmla="*/ 1667475 h 2237474"/>
              <a:gd name="connsiteX102" fmla="*/ 6516340 w 12192000"/>
              <a:gd name="connsiteY102" fmla="*/ 1667291 h 2237474"/>
              <a:gd name="connsiteX103" fmla="*/ 6508541 w 12192000"/>
              <a:gd name="connsiteY103" fmla="*/ 1668757 h 2237474"/>
              <a:gd name="connsiteX104" fmla="*/ 6471012 w 12192000"/>
              <a:gd name="connsiteY104" fmla="*/ 1678604 h 2237474"/>
              <a:gd name="connsiteX105" fmla="*/ 6415265 w 12192000"/>
              <a:gd name="connsiteY105" fmla="*/ 1665317 h 2237474"/>
              <a:gd name="connsiteX106" fmla="*/ 6393343 w 12192000"/>
              <a:gd name="connsiteY106" fmla="*/ 1664672 h 2237474"/>
              <a:gd name="connsiteX107" fmla="*/ 6380457 w 12192000"/>
              <a:gd name="connsiteY107" fmla="*/ 1662376 h 2237474"/>
              <a:gd name="connsiteX108" fmla="*/ 6280959 w 12192000"/>
              <a:gd name="connsiteY108" fmla="*/ 1689329 h 2237474"/>
              <a:gd name="connsiteX109" fmla="*/ 6266765 w 12192000"/>
              <a:gd name="connsiteY109" fmla="*/ 1695560 h 2237474"/>
              <a:gd name="connsiteX110" fmla="*/ 6098321 w 12192000"/>
              <a:gd name="connsiteY110" fmla="*/ 1721646 h 2237474"/>
              <a:gd name="connsiteX111" fmla="*/ 5880652 w 12192000"/>
              <a:gd name="connsiteY111" fmla="*/ 1779643 h 2237474"/>
              <a:gd name="connsiteX112" fmla="*/ 5785959 w 12192000"/>
              <a:gd name="connsiteY112" fmla="*/ 1775307 h 2237474"/>
              <a:gd name="connsiteX113" fmla="*/ 5643534 w 12192000"/>
              <a:gd name="connsiteY113" fmla="*/ 1802919 h 2237474"/>
              <a:gd name="connsiteX114" fmla="*/ 5518799 w 12192000"/>
              <a:gd name="connsiteY114" fmla="*/ 1818312 h 2237474"/>
              <a:gd name="connsiteX115" fmla="*/ 5505014 w 12192000"/>
              <a:gd name="connsiteY115" fmla="*/ 1819259 h 2237474"/>
              <a:gd name="connsiteX116" fmla="*/ 5453307 w 12192000"/>
              <a:gd name="connsiteY116" fmla="*/ 1815450 h 2237474"/>
              <a:gd name="connsiteX117" fmla="*/ 5364192 w 12192000"/>
              <a:gd name="connsiteY117" fmla="*/ 1826074 h 2237474"/>
              <a:gd name="connsiteX118" fmla="*/ 5350380 w 12192000"/>
              <a:gd name="connsiteY118" fmla="*/ 1830891 h 2237474"/>
              <a:gd name="connsiteX119" fmla="*/ 5259633 w 12192000"/>
              <a:gd name="connsiteY119" fmla="*/ 1837160 h 2237474"/>
              <a:gd name="connsiteX120" fmla="*/ 5197513 w 12192000"/>
              <a:gd name="connsiteY120" fmla="*/ 1844718 h 2237474"/>
              <a:gd name="connsiteX121" fmla="*/ 5184170 w 12192000"/>
              <a:gd name="connsiteY121" fmla="*/ 1849402 h 2237474"/>
              <a:gd name="connsiteX122" fmla="*/ 5168852 w 12192000"/>
              <a:gd name="connsiteY122" fmla="*/ 1844846 h 2237474"/>
              <a:gd name="connsiteX123" fmla="*/ 5164370 w 12192000"/>
              <a:gd name="connsiteY123" fmla="*/ 1840597 h 2237474"/>
              <a:gd name="connsiteX124" fmla="*/ 5114927 w 12192000"/>
              <a:gd name="connsiteY124" fmla="*/ 1847827 h 2237474"/>
              <a:gd name="connsiteX125" fmla="*/ 5108970 w 12192000"/>
              <a:gd name="connsiteY125" fmla="*/ 1847935 h 2237474"/>
              <a:gd name="connsiteX126" fmla="*/ 5067961 w 12192000"/>
              <a:gd name="connsiteY126" fmla="*/ 1845917 h 2237474"/>
              <a:gd name="connsiteX127" fmla="*/ 5007075 w 12192000"/>
              <a:gd name="connsiteY127" fmla="*/ 1838626 h 2237474"/>
              <a:gd name="connsiteX128" fmla="*/ 4944087 w 12192000"/>
              <a:gd name="connsiteY128" fmla="*/ 1823332 h 2237474"/>
              <a:gd name="connsiteX129" fmla="*/ 4907662 w 12192000"/>
              <a:gd name="connsiteY129" fmla="*/ 1816900 h 2237474"/>
              <a:gd name="connsiteX130" fmla="*/ 4882386 w 12192000"/>
              <a:gd name="connsiteY130" fmla="*/ 1809844 h 2237474"/>
              <a:gd name="connsiteX131" fmla="*/ 4811440 w 12192000"/>
              <a:gd name="connsiteY131" fmla="*/ 1804655 h 2237474"/>
              <a:gd name="connsiteX132" fmla="*/ 4691075 w 12192000"/>
              <a:gd name="connsiteY132" fmla="*/ 1801389 h 2237474"/>
              <a:gd name="connsiteX133" fmla="*/ 4611738 w 12192000"/>
              <a:gd name="connsiteY133" fmla="*/ 1776964 h 2237474"/>
              <a:gd name="connsiteX134" fmla="*/ 4560070 w 12192000"/>
              <a:gd name="connsiteY134" fmla="*/ 1785640 h 2237474"/>
              <a:gd name="connsiteX135" fmla="*/ 4536503 w 12192000"/>
              <a:gd name="connsiteY135" fmla="*/ 1785334 h 2237474"/>
              <a:gd name="connsiteX136" fmla="*/ 4513724 w 12192000"/>
              <a:gd name="connsiteY136" fmla="*/ 1791996 h 2237474"/>
              <a:gd name="connsiteX137" fmla="*/ 4459810 w 12192000"/>
              <a:gd name="connsiteY137" fmla="*/ 1797886 h 2237474"/>
              <a:gd name="connsiteX138" fmla="*/ 4379064 w 12192000"/>
              <a:gd name="connsiteY138" fmla="*/ 1817177 h 2237474"/>
              <a:gd name="connsiteX139" fmla="*/ 4319209 w 12192000"/>
              <a:gd name="connsiteY139" fmla="*/ 1834833 h 2237474"/>
              <a:gd name="connsiteX140" fmla="*/ 4290981 w 12192000"/>
              <a:gd name="connsiteY140" fmla="*/ 1839677 h 2237474"/>
              <a:gd name="connsiteX141" fmla="*/ 4285792 w 12192000"/>
              <a:gd name="connsiteY141" fmla="*/ 1836231 h 2237474"/>
              <a:gd name="connsiteX142" fmla="*/ 4238372 w 12192000"/>
              <a:gd name="connsiteY142" fmla="*/ 1851480 h 2237474"/>
              <a:gd name="connsiteX143" fmla="*/ 4232517 w 12192000"/>
              <a:gd name="connsiteY143" fmla="*/ 1852567 h 2237474"/>
              <a:gd name="connsiteX144" fmla="*/ 4191732 w 12192000"/>
              <a:gd name="connsiteY144" fmla="*/ 1857328 h 2237474"/>
              <a:gd name="connsiteX145" fmla="*/ 4065532 w 12192000"/>
              <a:gd name="connsiteY145" fmla="*/ 1855477 h 2237474"/>
              <a:gd name="connsiteX146" fmla="*/ 4028460 w 12192000"/>
              <a:gd name="connsiteY146" fmla="*/ 1855137 h 2237474"/>
              <a:gd name="connsiteX147" fmla="*/ 4002267 w 12192000"/>
              <a:gd name="connsiteY147" fmla="*/ 1852352 h 2237474"/>
              <a:gd name="connsiteX148" fmla="*/ 3931396 w 12192000"/>
              <a:gd name="connsiteY148" fmla="*/ 1858915 h 2237474"/>
              <a:gd name="connsiteX149" fmla="*/ 3812162 w 12192000"/>
              <a:gd name="connsiteY149" fmla="*/ 1875501 h 2237474"/>
              <a:gd name="connsiteX150" fmla="*/ 3729530 w 12192000"/>
              <a:gd name="connsiteY150" fmla="*/ 1864513 h 2237474"/>
              <a:gd name="connsiteX151" fmla="*/ 3680177 w 12192000"/>
              <a:gd name="connsiteY151" fmla="*/ 1881552 h 2237474"/>
              <a:gd name="connsiteX152" fmla="*/ 3567259 w 12192000"/>
              <a:gd name="connsiteY152" fmla="*/ 1893482 h 2237474"/>
              <a:gd name="connsiteX153" fmla="*/ 3405770 w 12192000"/>
              <a:gd name="connsiteY153" fmla="*/ 1904591 h 2237474"/>
              <a:gd name="connsiteX154" fmla="*/ 3280097 w 12192000"/>
              <a:gd name="connsiteY154" fmla="*/ 1919610 h 2237474"/>
              <a:gd name="connsiteX155" fmla="*/ 3123424 w 12192000"/>
              <a:gd name="connsiteY155" fmla="*/ 1952930 h 2237474"/>
              <a:gd name="connsiteX156" fmla="*/ 3009910 w 12192000"/>
              <a:gd name="connsiteY156" fmla="*/ 1957866 h 2237474"/>
              <a:gd name="connsiteX157" fmla="*/ 2995934 w 12192000"/>
              <a:gd name="connsiteY157" fmla="*/ 1967085 h 2237474"/>
              <a:gd name="connsiteX158" fmla="*/ 2980071 w 12192000"/>
              <a:gd name="connsiteY158" fmla="*/ 1972988 h 2237474"/>
              <a:gd name="connsiteX159" fmla="*/ 2978094 w 12192000"/>
              <a:gd name="connsiteY159" fmla="*/ 1972369 h 2237474"/>
              <a:gd name="connsiteX160" fmla="*/ 2942858 w 12192000"/>
              <a:gd name="connsiteY160" fmla="*/ 1981367 h 2237474"/>
              <a:gd name="connsiteX161" fmla="*/ 2875436 w 12192000"/>
              <a:gd name="connsiteY161" fmla="*/ 1996977 h 2237474"/>
              <a:gd name="connsiteX162" fmla="*/ 2874892 w 12192000"/>
              <a:gd name="connsiteY162" fmla="*/ 1996085 h 2237474"/>
              <a:gd name="connsiteX163" fmla="*/ 2864145 w 12192000"/>
              <a:gd name="connsiteY163" fmla="*/ 1994061 h 2237474"/>
              <a:gd name="connsiteX164" fmla="*/ 2843662 w 12192000"/>
              <a:gd name="connsiteY164" fmla="*/ 1992498 h 2237474"/>
              <a:gd name="connsiteX165" fmla="*/ 2796128 w 12192000"/>
              <a:gd name="connsiteY165" fmla="*/ 1976403 h 2237474"/>
              <a:gd name="connsiteX166" fmla="*/ 2756784 w 12192000"/>
              <a:gd name="connsiteY166" fmla="*/ 1985116 h 2237474"/>
              <a:gd name="connsiteX167" fmla="*/ 2748833 w 12192000"/>
              <a:gd name="connsiteY167" fmla="*/ 1986323 h 2237474"/>
              <a:gd name="connsiteX168" fmla="*/ 2748661 w 12192000"/>
              <a:gd name="connsiteY168" fmla="*/ 1986122 h 2237474"/>
              <a:gd name="connsiteX169" fmla="*/ 2740251 w 12192000"/>
              <a:gd name="connsiteY169" fmla="*/ 1986946 h 2237474"/>
              <a:gd name="connsiteX170" fmla="*/ 2718916 w 12192000"/>
              <a:gd name="connsiteY170" fmla="*/ 1990867 h 2237474"/>
              <a:gd name="connsiteX171" fmla="*/ 2713522 w 12192000"/>
              <a:gd name="connsiteY171" fmla="*/ 1990173 h 2237474"/>
              <a:gd name="connsiteX172" fmla="*/ 2680597 w 12192000"/>
              <a:gd name="connsiteY172" fmla="*/ 1984996 h 2237474"/>
              <a:gd name="connsiteX173" fmla="*/ 2578178 w 12192000"/>
              <a:gd name="connsiteY173" fmla="*/ 1990531 h 2237474"/>
              <a:gd name="connsiteX174" fmla="*/ 2476147 w 12192000"/>
              <a:gd name="connsiteY174" fmla="*/ 1998305 h 2237474"/>
              <a:gd name="connsiteX175" fmla="*/ 2373568 w 12192000"/>
              <a:gd name="connsiteY175" fmla="*/ 2003219 h 2237474"/>
              <a:gd name="connsiteX176" fmla="*/ 2321399 w 12192000"/>
              <a:gd name="connsiteY176" fmla="*/ 1989467 h 2237474"/>
              <a:gd name="connsiteX177" fmla="*/ 2315525 w 12192000"/>
              <a:gd name="connsiteY177" fmla="*/ 1989708 h 2237474"/>
              <a:gd name="connsiteX178" fmla="*/ 2300792 w 12192000"/>
              <a:gd name="connsiteY178" fmla="*/ 1994290 h 2237474"/>
              <a:gd name="connsiteX179" fmla="*/ 2295469 w 12192000"/>
              <a:gd name="connsiteY179" fmla="*/ 1996659 h 2237474"/>
              <a:gd name="connsiteX180" fmla="*/ 2287219 w 12192000"/>
              <a:gd name="connsiteY180" fmla="*/ 1998750 h 2237474"/>
              <a:gd name="connsiteX181" fmla="*/ 2286948 w 12192000"/>
              <a:gd name="connsiteY181" fmla="*/ 1998596 h 2237474"/>
              <a:gd name="connsiteX182" fmla="*/ 2243069 w 12192000"/>
              <a:gd name="connsiteY182" fmla="*/ 2015111 h 2237474"/>
              <a:gd name="connsiteX183" fmla="*/ 2186609 w 12192000"/>
              <a:gd name="connsiteY183" fmla="*/ 2008263 h 2237474"/>
              <a:gd name="connsiteX184" fmla="*/ 2164831 w 12192000"/>
              <a:gd name="connsiteY184" fmla="*/ 2010143 h 2237474"/>
              <a:gd name="connsiteX185" fmla="*/ 2152836 w 12192000"/>
              <a:gd name="connsiteY185" fmla="*/ 2010048 h 2237474"/>
              <a:gd name="connsiteX186" fmla="*/ 2117102 w 12192000"/>
              <a:gd name="connsiteY186" fmla="*/ 2023004 h 2237474"/>
              <a:gd name="connsiteX187" fmla="*/ 2111935 w 12192000"/>
              <a:gd name="connsiteY187" fmla="*/ 2023163 h 2237474"/>
              <a:gd name="connsiteX188" fmla="*/ 2089991 w 12192000"/>
              <a:gd name="connsiteY188" fmla="*/ 2034193 h 2237474"/>
              <a:gd name="connsiteX189" fmla="*/ 2058061 w 12192000"/>
              <a:gd name="connsiteY189" fmla="*/ 2047942 h 2237474"/>
              <a:gd name="connsiteX190" fmla="*/ 2055737 w 12192000"/>
              <a:gd name="connsiteY190" fmla="*/ 2047704 h 2237474"/>
              <a:gd name="connsiteX191" fmla="*/ 2042244 w 12192000"/>
              <a:gd name="connsiteY191" fmla="*/ 2055560 h 2237474"/>
              <a:gd name="connsiteX192" fmla="*/ 1976224 w 12192000"/>
              <a:gd name="connsiteY192" fmla="*/ 2074257 h 2237474"/>
              <a:gd name="connsiteX193" fmla="*/ 1877728 w 12192000"/>
              <a:gd name="connsiteY193" fmla="*/ 2101004 h 2237474"/>
              <a:gd name="connsiteX194" fmla="*/ 1759056 w 12192000"/>
              <a:gd name="connsiteY194" fmla="*/ 2125608 h 2237474"/>
              <a:gd name="connsiteX195" fmla="*/ 1637948 w 12192000"/>
              <a:gd name="connsiteY195" fmla="*/ 2172597 h 2237474"/>
              <a:gd name="connsiteX196" fmla="*/ 1434549 w 12192000"/>
              <a:gd name="connsiteY196" fmla="*/ 2234522 h 2237474"/>
              <a:gd name="connsiteX197" fmla="*/ 1398481 w 12192000"/>
              <a:gd name="connsiteY197" fmla="*/ 2237074 h 2237474"/>
              <a:gd name="connsiteX198" fmla="*/ 1398407 w 12192000"/>
              <a:gd name="connsiteY198" fmla="*/ 2237095 h 2237474"/>
              <a:gd name="connsiteX199" fmla="*/ 1370962 w 12192000"/>
              <a:gd name="connsiteY199" fmla="*/ 2237474 h 2237474"/>
              <a:gd name="connsiteX200" fmla="*/ 1356367 w 12192000"/>
              <a:gd name="connsiteY200" fmla="*/ 2235089 h 2237474"/>
              <a:gd name="connsiteX201" fmla="*/ 1324828 w 12192000"/>
              <a:gd name="connsiteY201" fmla="*/ 2231968 h 2237474"/>
              <a:gd name="connsiteX202" fmla="*/ 1297744 w 12192000"/>
              <a:gd name="connsiteY202" fmla="*/ 2235849 h 2237474"/>
              <a:gd name="connsiteX203" fmla="*/ 1286236 w 12192000"/>
              <a:gd name="connsiteY203" fmla="*/ 2233135 h 2237474"/>
              <a:gd name="connsiteX204" fmla="*/ 1283504 w 12192000"/>
              <a:gd name="connsiteY204" fmla="*/ 2233797 h 2237474"/>
              <a:gd name="connsiteX205" fmla="*/ 1279765 w 12192000"/>
              <a:gd name="connsiteY205" fmla="*/ 2229639 h 2237474"/>
              <a:gd name="connsiteX206" fmla="*/ 1195347 w 12192000"/>
              <a:gd name="connsiteY206" fmla="*/ 2212354 h 2237474"/>
              <a:gd name="connsiteX207" fmla="*/ 970251 w 12192000"/>
              <a:gd name="connsiteY207" fmla="*/ 2221029 h 2237474"/>
              <a:gd name="connsiteX208" fmla="*/ 812914 w 12192000"/>
              <a:gd name="connsiteY208" fmla="*/ 2202752 h 2237474"/>
              <a:gd name="connsiteX209" fmla="*/ 800195 w 12192000"/>
              <a:gd name="connsiteY209" fmla="*/ 2209407 h 2237474"/>
              <a:gd name="connsiteX210" fmla="*/ 784978 w 12192000"/>
              <a:gd name="connsiteY210" fmla="*/ 2212360 h 2237474"/>
              <a:gd name="connsiteX211" fmla="*/ 681987 w 12192000"/>
              <a:gd name="connsiteY211" fmla="*/ 2216757 h 2237474"/>
              <a:gd name="connsiteX212" fmla="*/ 669923 w 12192000"/>
              <a:gd name="connsiteY212" fmla="*/ 2211682 h 2237474"/>
              <a:gd name="connsiteX213" fmla="*/ 648680 w 12192000"/>
              <a:gd name="connsiteY213" fmla="*/ 2206229 h 2237474"/>
              <a:gd name="connsiteX214" fmla="*/ 597225 w 12192000"/>
              <a:gd name="connsiteY214" fmla="*/ 2180999 h 2237474"/>
              <a:gd name="connsiteX215" fmla="*/ 558449 w 12192000"/>
              <a:gd name="connsiteY215" fmla="*/ 2182346 h 2237474"/>
              <a:gd name="connsiteX216" fmla="*/ 550517 w 12192000"/>
              <a:gd name="connsiteY216" fmla="*/ 2182060 h 2237474"/>
              <a:gd name="connsiteX217" fmla="*/ 550309 w 12192000"/>
              <a:gd name="connsiteY217" fmla="*/ 2181825 h 2237474"/>
              <a:gd name="connsiteX218" fmla="*/ 541836 w 12192000"/>
              <a:gd name="connsiteY218" fmla="*/ 2181063 h 2237474"/>
              <a:gd name="connsiteX219" fmla="*/ 536057 w 12192000"/>
              <a:gd name="connsiteY219" fmla="*/ 2181537 h 2237474"/>
              <a:gd name="connsiteX220" fmla="*/ 520671 w 12192000"/>
              <a:gd name="connsiteY220" fmla="*/ 2180980 h 2237474"/>
              <a:gd name="connsiteX221" fmla="*/ 515024 w 12192000"/>
              <a:gd name="connsiteY221" fmla="*/ 2179258 h 2237474"/>
              <a:gd name="connsiteX222" fmla="*/ 512278 w 12192000"/>
              <a:gd name="connsiteY222" fmla="*/ 2176369 h 2237474"/>
              <a:gd name="connsiteX223" fmla="*/ 480419 w 12192000"/>
              <a:gd name="connsiteY223" fmla="*/ 2167807 h 2237474"/>
              <a:gd name="connsiteX224" fmla="*/ 413835 w 12192000"/>
              <a:gd name="connsiteY224" fmla="*/ 2156783 h 2237474"/>
              <a:gd name="connsiteX225" fmla="*/ 376513 w 12192000"/>
              <a:gd name="connsiteY225" fmla="*/ 2154014 h 2237474"/>
              <a:gd name="connsiteX226" fmla="*/ 273386 w 12192000"/>
              <a:gd name="connsiteY226" fmla="*/ 2142551 h 2237474"/>
              <a:gd name="connsiteX227" fmla="*/ 169207 w 12192000"/>
              <a:gd name="connsiteY227" fmla="*/ 2128100 h 2237474"/>
              <a:gd name="connsiteX228" fmla="*/ 93149 w 12192000"/>
              <a:gd name="connsiteY228" fmla="*/ 2105324 h 2237474"/>
              <a:gd name="connsiteX229" fmla="*/ 88109 w 12192000"/>
              <a:gd name="connsiteY229" fmla="*/ 2106704 h 2237474"/>
              <a:gd name="connsiteX230" fmla="*/ 80022 w 12192000"/>
              <a:gd name="connsiteY230" fmla="*/ 2107254 h 2237474"/>
              <a:gd name="connsiteX231" fmla="*/ 79717 w 12192000"/>
              <a:gd name="connsiteY231" fmla="*/ 2107046 h 2237474"/>
              <a:gd name="connsiteX232" fmla="*/ 72352 w 12192000"/>
              <a:gd name="connsiteY232" fmla="*/ 2107991 h 2237474"/>
              <a:gd name="connsiteX233" fmla="*/ 37645 w 12192000"/>
              <a:gd name="connsiteY233" fmla="*/ 2115401 h 2237474"/>
              <a:gd name="connsiteX234" fmla="*/ 4572 w 12192000"/>
              <a:gd name="connsiteY234" fmla="*/ 2111091 h 2237474"/>
              <a:gd name="connsiteX235" fmla="*/ 0 w 12192000"/>
              <a:gd name="connsiteY235" fmla="*/ 2110468 h 2237474"/>
              <a:gd name="connsiteX236" fmla="*/ 0 w 12192000"/>
              <a:gd name="connsiteY236"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154948 w 12192000"/>
              <a:gd name="connsiteY4" fmla="*/ 762731 h 2237474"/>
              <a:gd name="connsiteX5" fmla="*/ 12047364 w 12192000"/>
              <a:gd name="connsiteY5" fmla="*/ 749662 h 2237474"/>
              <a:gd name="connsiteX6" fmla="*/ 11890686 w 12192000"/>
              <a:gd name="connsiteY6" fmla="*/ 732766 h 2237474"/>
              <a:gd name="connsiteX7" fmla="*/ 11782413 w 12192000"/>
              <a:gd name="connsiteY7" fmla="*/ 769868 h 2237474"/>
              <a:gd name="connsiteX8" fmla="*/ 11649954 w 12192000"/>
              <a:gd name="connsiteY8" fmla="*/ 749628 h 2237474"/>
              <a:gd name="connsiteX9" fmla="*/ 11560424 w 12192000"/>
              <a:gd name="connsiteY9" fmla="*/ 748017 h 2237474"/>
              <a:gd name="connsiteX10" fmla="*/ 11358455 w 12192000"/>
              <a:gd name="connsiteY10" fmla="*/ 747593 h 2237474"/>
              <a:gd name="connsiteX11" fmla="*/ 11165209 w 12192000"/>
              <a:gd name="connsiteY11" fmla="*/ 748852 h 2237474"/>
              <a:gd name="connsiteX12" fmla="*/ 11058755 w 12192000"/>
              <a:gd name="connsiteY12" fmla="*/ 749617 h 2237474"/>
              <a:gd name="connsiteX13" fmla="*/ 10884013 w 12192000"/>
              <a:gd name="connsiteY13" fmla="*/ 760728 h 2237474"/>
              <a:gd name="connsiteX14" fmla="*/ 10834688 w 12192000"/>
              <a:gd name="connsiteY14" fmla="*/ 757726 h 2237474"/>
              <a:gd name="connsiteX15" fmla="*/ 10805004 w 12192000"/>
              <a:gd name="connsiteY15" fmla="*/ 757573 h 2237474"/>
              <a:gd name="connsiteX16" fmla="*/ 10739478 w 12192000"/>
              <a:gd name="connsiteY16" fmla="*/ 776841 h 2237474"/>
              <a:gd name="connsiteX17" fmla="*/ 10458762 w 12192000"/>
              <a:gd name="connsiteY17" fmla="*/ 755400 h 2237474"/>
              <a:gd name="connsiteX18" fmla="*/ 10246919 w 12192000"/>
              <a:gd name="connsiteY18" fmla="*/ 769960 h 2237474"/>
              <a:gd name="connsiteX19" fmla="*/ 10167995 w 12192000"/>
              <a:gd name="connsiteY19" fmla="*/ 760843 h 2237474"/>
              <a:gd name="connsiteX20" fmla="*/ 9997044 w 12192000"/>
              <a:gd name="connsiteY20" fmla="*/ 780129 h 2237474"/>
              <a:gd name="connsiteX21" fmla="*/ 9943887 w 12192000"/>
              <a:gd name="connsiteY21" fmla="*/ 804141 h 2237474"/>
              <a:gd name="connsiteX22" fmla="*/ 9918248 w 12192000"/>
              <a:gd name="connsiteY22" fmla="*/ 816628 h 2237474"/>
              <a:gd name="connsiteX23" fmla="*/ 9836148 w 12192000"/>
              <a:gd name="connsiteY23" fmla="*/ 858312 h 2237474"/>
              <a:gd name="connsiteX24" fmla="*/ 9823800 w 12192000"/>
              <a:gd name="connsiteY24" fmla="*/ 866604 h 2237474"/>
              <a:gd name="connsiteX25" fmla="*/ 9794684 w 12192000"/>
              <a:gd name="connsiteY25" fmla="*/ 864509 h 2237474"/>
              <a:gd name="connsiteX26" fmla="*/ 9778288 w 12192000"/>
              <a:gd name="connsiteY26" fmla="*/ 854362 h 2237474"/>
              <a:gd name="connsiteX27" fmla="*/ 9773886 w 12192000"/>
              <a:gd name="connsiteY27" fmla="*/ 857543 h 2237474"/>
              <a:gd name="connsiteX28" fmla="*/ 9761459 w 12192000"/>
              <a:gd name="connsiteY28" fmla="*/ 862394 h 2237474"/>
              <a:gd name="connsiteX29" fmla="*/ 9705768 w 12192000"/>
              <a:gd name="connsiteY29" fmla="*/ 894610 h 2237474"/>
              <a:gd name="connsiteX30" fmla="*/ 9683005 w 12192000"/>
              <a:gd name="connsiteY30" fmla="*/ 894128 h 2237474"/>
              <a:gd name="connsiteX31" fmla="*/ 9594438 w 12192000"/>
              <a:gd name="connsiteY31" fmla="*/ 919051 h 2237474"/>
              <a:gd name="connsiteX32" fmla="*/ 9577033 w 12192000"/>
              <a:gd name="connsiteY32" fmla="*/ 922857 h 2237474"/>
              <a:gd name="connsiteX33" fmla="*/ 9544189 w 12192000"/>
              <a:gd name="connsiteY33" fmla="*/ 938966 h 2237474"/>
              <a:gd name="connsiteX34" fmla="*/ 9534048 w 12192000"/>
              <a:gd name="connsiteY34" fmla="*/ 940158 h 2237474"/>
              <a:gd name="connsiteX35" fmla="*/ 9500499 w 12192000"/>
              <a:gd name="connsiteY35" fmla="*/ 954680 h 2237474"/>
              <a:gd name="connsiteX36" fmla="*/ 9428195 w 12192000"/>
              <a:gd name="connsiteY36" fmla="*/ 986225 h 2237474"/>
              <a:gd name="connsiteX37" fmla="*/ 9410017 w 12192000"/>
              <a:gd name="connsiteY37" fmla="*/ 993931 h 2237474"/>
              <a:gd name="connsiteX38" fmla="*/ 9392919 w 12192000"/>
              <a:gd name="connsiteY38" fmla="*/ 994656 h 2237474"/>
              <a:gd name="connsiteX39" fmla="*/ 9301293 w 12192000"/>
              <a:gd name="connsiteY39" fmla="*/ 1011593 h 2237474"/>
              <a:gd name="connsiteX40" fmla="*/ 9278619 w 12192000"/>
              <a:gd name="connsiteY40" fmla="*/ 1011878 h 2237474"/>
              <a:gd name="connsiteX41" fmla="*/ 9268019 w 12192000"/>
              <a:gd name="connsiteY41" fmla="*/ 1007442 h 2237474"/>
              <a:gd name="connsiteX42" fmla="*/ 9234662 w 12192000"/>
              <a:gd name="connsiteY42" fmla="*/ 1023056 h 2237474"/>
              <a:gd name="connsiteX43" fmla="*/ 9181033 w 12192000"/>
              <a:gd name="connsiteY43" fmla="*/ 1037921 h 2237474"/>
              <a:gd name="connsiteX44" fmla="*/ 9155969 w 12192000"/>
              <a:gd name="connsiteY44" fmla="*/ 1046804 h 2237474"/>
              <a:gd name="connsiteX45" fmla="*/ 9133985 w 12192000"/>
              <a:gd name="connsiteY45" fmla="*/ 1046450 h 2237474"/>
              <a:gd name="connsiteX46" fmla="*/ 9012987 w 12192000"/>
              <a:gd name="connsiteY46" fmla="*/ 1061986 h 2237474"/>
              <a:gd name="connsiteX47" fmla="*/ 8968445 w 12192000"/>
              <a:gd name="connsiteY47" fmla="*/ 1052169 h 2237474"/>
              <a:gd name="connsiteX48" fmla="*/ 8958984 w 12192000"/>
              <a:gd name="connsiteY48" fmla="*/ 1057212 h 2237474"/>
              <a:gd name="connsiteX49" fmla="*/ 8886001 w 12192000"/>
              <a:gd name="connsiteY49" fmla="*/ 1067468 h 2237474"/>
              <a:gd name="connsiteX50" fmla="*/ 8838610 w 12192000"/>
              <a:gd name="connsiteY50" fmla="*/ 1075091 h 2237474"/>
              <a:gd name="connsiteX51" fmla="*/ 8750383 w 12192000"/>
              <a:gd name="connsiteY51" fmla="*/ 1097387 h 2237474"/>
              <a:gd name="connsiteX52" fmla="*/ 8697365 w 12192000"/>
              <a:gd name="connsiteY52" fmla="*/ 1105869 h 2237474"/>
              <a:gd name="connsiteX53" fmla="*/ 8665605 w 12192000"/>
              <a:gd name="connsiteY53" fmla="*/ 1110791 h 2237474"/>
              <a:gd name="connsiteX54" fmla="*/ 8584946 w 12192000"/>
              <a:gd name="connsiteY54" fmla="*/ 1135226 h 2237474"/>
              <a:gd name="connsiteX55" fmla="*/ 8460755 w 12192000"/>
              <a:gd name="connsiteY55" fmla="*/ 1203427 h 2237474"/>
              <a:gd name="connsiteX56" fmla="*/ 8419755 w 12192000"/>
              <a:gd name="connsiteY56" fmla="*/ 1216260 h 2237474"/>
              <a:gd name="connsiteX57" fmla="*/ 8411626 w 12192000"/>
              <a:gd name="connsiteY57" fmla="*/ 1214397 h 2237474"/>
              <a:gd name="connsiteX58" fmla="*/ 8363469 w 12192000"/>
              <a:gd name="connsiteY58" fmla="*/ 1246658 h 2237474"/>
              <a:gd name="connsiteX59" fmla="*/ 8275497 w 12192000"/>
              <a:gd name="connsiteY59" fmla="*/ 1264396 h 2237474"/>
              <a:gd name="connsiteX60" fmla="*/ 8206287 w 12192000"/>
              <a:gd name="connsiteY60" fmla="*/ 1273060 h 2237474"/>
              <a:gd name="connsiteX61" fmla="*/ 8168705 w 12192000"/>
              <a:gd name="connsiteY61" fmla="*/ 1279956 h 2237474"/>
              <a:gd name="connsiteX62" fmla="*/ 8139997 w 12192000"/>
              <a:gd name="connsiteY62" fmla="*/ 1282713 h 2237474"/>
              <a:gd name="connsiteX63" fmla="*/ 8074238 w 12192000"/>
              <a:gd name="connsiteY63" fmla="*/ 1301895 h 2237474"/>
              <a:gd name="connsiteX64" fmla="*/ 7968292 w 12192000"/>
              <a:gd name="connsiteY64" fmla="*/ 1338779 h 2237474"/>
              <a:gd name="connsiteX65" fmla="*/ 7945122 w 12192000"/>
              <a:gd name="connsiteY65" fmla="*/ 1345477 h 2237474"/>
              <a:gd name="connsiteX66" fmla="*/ 7922771 w 12192000"/>
              <a:gd name="connsiteY66" fmla="*/ 1346645 h 2237474"/>
              <a:gd name="connsiteX67" fmla="*/ 7915461 w 12192000"/>
              <a:gd name="connsiteY67" fmla="*/ 1342919 h 2237474"/>
              <a:gd name="connsiteX68" fmla="*/ 7902328 w 12192000"/>
              <a:gd name="connsiteY68" fmla="*/ 1345865 h 2237474"/>
              <a:gd name="connsiteX69" fmla="*/ 7898322 w 12192000"/>
              <a:gd name="connsiteY69" fmla="*/ 1345689 h 2237474"/>
              <a:gd name="connsiteX70" fmla="*/ 7875879 w 12192000"/>
              <a:gd name="connsiteY70" fmla="*/ 1345646 h 2237474"/>
              <a:gd name="connsiteX71" fmla="*/ 7840612 w 12192000"/>
              <a:gd name="connsiteY71" fmla="*/ 1369373 h 2237474"/>
              <a:gd name="connsiteX72" fmla="*/ 7786819 w 12192000"/>
              <a:gd name="connsiteY72" fmla="*/ 1378970 h 2237474"/>
              <a:gd name="connsiteX73" fmla="*/ 7548172 w 12192000"/>
              <a:gd name="connsiteY73" fmla="*/ 1417460 h 2237474"/>
              <a:gd name="connsiteX74" fmla="*/ 7483437 w 12192000"/>
              <a:gd name="connsiteY74" fmla="*/ 1478152 h 2237474"/>
              <a:gd name="connsiteX75" fmla="*/ 7377870 w 12192000"/>
              <a:gd name="connsiteY75" fmla="*/ 1523319 h 2237474"/>
              <a:gd name="connsiteX76" fmla="*/ 7230737 w 12192000"/>
              <a:gd name="connsiteY76" fmla="*/ 1562633 h 2237474"/>
              <a:gd name="connsiteX77" fmla="*/ 7224458 w 12192000"/>
              <a:gd name="connsiteY77" fmla="*/ 1573008 h 2237474"/>
              <a:gd name="connsiteX78" fmla="*/ 7213486 w 12192000"/>
              <a:gd name="connsiteY78" fmla="*/ 1580987 h 2237474"/>
              <a:gd name="connsiteX79" fmla="*/ 7210972 w 12192000"/>
              <a:gd name="connsiteY79" fmla="*/ 1580856 h 2237474"/>
              <a:gd name="connsiteX80" fmla="*/ 7183121 w 12192000"/>
              <a:gd name="connsiteY80" fmla="*/ 1595162 h 2237474"/>
              <a:gd name="connsiteX81" fmla="*/ 7164601 w 12192000"/>
              <a:gd name="connsiteY81" fmla="*/ 1606490 h 2237474"/>
              <a:gd name="connsiteX82" fmla="*/ 7159286 w 12192000"/>
              <a:gd name="connsiteY82" fmla="*/ 1606850 h 2237474"/>
              <a:gd name="connsiteX83" fmla="*/ 7114651 w 12192000"/>
              <a:gd name="connsiteY83" fmla="*/ 1620959 h 2237474"/>
              <a:gd name="connsiteX84" fmla="*/ 7092727 w 12192000"/>
              <a:gd name="connsiteY84" fmla="*/ 1623628 h 2237474"/>
              <a:gd name="connsiteX85" fmla="*/ 7031309 w 12192000"/>
              <a:gd name="connsiteY85" fmla="*/ 1619451 h 2237474"/>
              <a:gd name="connsiteX86" fmla="*/ 6999084 w 12192000"/>
              <a:gd name="connsiteY86" fmla="*/ 1634317 h 2237474"/>
              <a:gd name="connsiteX87" fmla="*/ 6992107 w 12192000"/>
              <a:gd name="connsiteY87" fmla="*/ 1636860 h 2237474"/>
              <a:gd name="connsiteX88" fmla="*/ 6991765 w 12192000"/>
              <a:gd name="connsiteY88" fmla="*/ 1636725 h 2237474"/>
              <a:gd name="connsiteX89" fmla="*/ 6983996 w 12192000"/>
              <a:gd name="connsiteY89" fmla="*/ 1639040 h 2237474"/>
              <a:gd name="connsiteX90" fmla="*/ 6979383 w 12192000"/>
              <a:gd name="connsiteY90" fmla="*/ 1641496 h 2237474"/>
              <a:gd name="connsiteX91" fmla="*/ 6900177 w 12192000"/>
              <a:gd name="connsiteY91" fmla="*/ 1636016 h 2237474"/>
              <a:gd name="connsiteX92" fmla="*/ 6795372 w 12192000"/>
              <a:gd name="connsiteY92" fmla="*/ 1644845 h 2237474"/>
              <a:gd name="connsiteX93" fmla="*/ 6692251 w 12192000"/>
              <a:gd name="connsiteY93" fmla="*/ 1656357 h 2237474"/>
              <a:gd name="connsiteX94" fmla="*/ 6655235 w 12192000"/>
              <a:gd name="connsiteY94" fmla="*/ 1661869 h 2237474"/>
              <a:gd name="connsiteX95" fmla="*/ 6587857 w 12192000"/>
              <a:gd name="connsiteY95" fmla="*/ 1665769 h 2237474"/>
              <a:gd name="connsiteX96" fmla="*/ 6554894 w 12192000"/>
              <a:gd name="connsiteY96" fmla="*/ 1664428 h 2237474"/>
              <a:gd name="connsiteX97" fmla="*/ 6551579 w 12192000"/>
              <a:gd name="connsiteY97" fmla="*/ 1662213 h 2237474"/>
              <a:gd name="connsiteX98" fmla="*/ 6545693 w 12192000"/>
              <a:gd name="connsiteY98" fmla="*/ 1661776 h 2237474"/>
              <a:gd name="connsiteX99" fmla="*/ 6530561 w 12192000"/>
              <a:gd name="connsiteY99" fmla="*/ 1664619 h 2237474"/>
              <a:gd name="connsiteX100" fmla="*/ 6525028 w 12192000"/>
              <a:gd name="connsiteY100" fmla="*/ 1666354 h 2237474"/>
              <a:gd name="connsiteX101" fmla="*/ 6516595 w 12192000"/>
              <a:gd name="connsiteY101" fmla="*/ 1667475 h 2237474"/>
              <a:gd name="connsiteX102" fmla="*/ 6516340 w 12192000"/>
              <a:gd name="connsiteY102" fmla="*/ 1667291 h 2237474"/>
              <a:gd name="connsiteX103" fmla="*/ 6508541 w 12192000"/>
              <a:gd name="connsiteY103" fmla="*/ 1668757 h 2237474"/>
              <a:gd name="connsiteX104" fmla="*/ 6471012 w 12192000"/>
              <a:gd name="connsiteY104" fmla="*/ 1678604 h 2237474"/>
              <a:gd name="connsiteX105" fmla="*/ 6415265 w 12192000"/>
              <a:gd name="connsiteY105" fmla="*/ 1665317 h 2237474"/>
              <a:gd name="connsiteX106" fmla="*/ 6393343 w 12192000"/>
              <a:gd name="connsiteY106" fmla="*/ 1664672 h 2237474"/>
              <a:gd name="connsiteX107" fmla="*/ 6280959 w 12192000"/>
              <a:gd name="connsiteY107" fmla="*/ 1689329 h 2237474"/>
              <a:gd name="connsiteX108" fmla="*/ 6266765 w 12192000"/>
              <a:gd name="connsiteY108" fmla="*/ 1695560 h 2237474"/>
              <a:gd name="connsiteX109" fmla="*/ 6098321 w 12192000"/>
              <a:gd name="connsiteY109" fmla="*/ 1721646 h 2237474"/>
              <a:gd name="connsiteX110" fmla="*/ 5880652 w 12192000"/>
              <a:gd name="connsiteY110" fmla="*/ 1779643 h 2237474"/>
              <a:gd name="connsiteX111" fmla="*/ 5785959 w 12192000"/>
              <a:gd name="connsiteY111" fmla="*/ 1775307 h 2237474"/>
              <a:gd name="connsiteX112" fmla="*/ 5643534 w 12192000"/>
              <a:gd name="connsiteY112" fmla="*/ 1802919 h 2237474"/>
              <a:gd name="connsiteX113" fmla="*/ 5518799 w 12192000"/>
              <a:gd name="connsiteY113" fmla="*/ 1818312 h 2237474"/>
              <a:gd name="connsiteX114" fmla="*/ 5505014 w 12192000"/>
              <a:gd name="connsiteY114" fmla="*/ 1819259 h 2237474"/>
              <a:gd name="connsiteX115" fmla="*/ 5453307 w 12192000"/>
              <a:gd name="connsiteY115" fmla="*/ 1815450 h 2237474"/>
              <a:gd name="connsiteX116" fmla="*/ 5364192 w 12192000"/>
              <a:gd name="connsiteY116" fmla="*/ 1826074 h 2237474"/>
              <a:gd name="connsiteX117" fmla="*/ 5350380 w 12192000"/>
              <a:gd name="connsiteY117" fmla="*/ 1830891 h 2237474"/>
              <a:gd name="connsiteX118" fmla="*/ 5259633 w 12192000"/>
              <a:gd name="connsiteY118" fmla="*/ 1837160 h 2237474"/>
              <a:gd name="connsiteX119" fmla="*/ 5197513 w 12192000"/>
              <a:gd name="connsiteY119" fmla="*/ 1844718 h 2237474"/>
              <a:gd name="connsiteX120" fmla="*/ 5184170 w 12192000"/>
              <a:gd name="connsiteY120" fmla="*/ 1849402 h 2237474"/>
              <a:gd name="connsiteX121" fmla="*/ 5168852 w 12192000"/>
              <a:gd name="connsiteY121" fmla="*/ 1844846 h 2237474"/>
              <a:gd name="connsiteX122" fmla="*/ 5164370 w 12192000"/>
              <a:gd name="connsiteY122" fmla="*/ 1840597 h 2237474"/>
              <a:gd name="connsiteX123" fmla="*/ 5114927 w 12192000"/>
              <a:gd name="connsiteY123" fmla="*/ 1847827 h 2237474"/>
              <a:gd name="connsiteX124" fmla="*/ 5108970 w 12192000"/>
              <a:gd name="connsiteY124" fmla="*/ 1847935 h 2237474"/>
              <a:gd name="connsiteX125" fmla="*/ 5067961 w 12192000"/>
              <a:gd name="connsiteY125" fmla="*/ 1845917 h 2237474"/>
              <a:gd name="connsiteX126" fmla="*/ 5007075 w 12192000"/>
              <a:gd name="connsiteY126" fmla="*/ 1838626 h 2237474"/>
              <a:gd name="connsiteX127" fmla="*/ 4944087 w 12192000"/>
              <a:gd name="connsiteY127" fmla="*/ 1823332 h 2237474"/>
              <a:gd name="connsiteX128" fmla="*/ 4907662 w 12192000"/>
              <a:gd name="connsiteY128" fmla="*/ 1816900 h 2237474"/>
              <a:gd name="connsiteX129" fmla="*/ 4882386 w 12192000"/>
              <a:gd name="connsiteY129" fmla="*/ 1809844 h 2237474"/>
              <a:gd name="connsiteX130" fmla="*/ 4811440 w 12192000"/>
              <a:gd name="connsiteY130" fmla="*/ 1804655 h 2237474"/>
              <a:gd name="connsiteX131" fmla="*/ 4691075 w 12192000"/>
              <a:gd name="connsiteY131" fmla="*/ 1801389 h 2237474"/>
              <a:gd name="connsiteX132" fmla="*/ 4611738 w 12192000"/>
              <a:gd name="connsiteY132" fmla="*/ 1776964 h 2237474"/>
              <a:gd name="connsiteX133" fmla="*/ 4560070 w 12192000"/>
              <a:gd name="connsiteY133" fmla="*/ 1785640 h 2237474"/>
              <a:gd name="connsiteX134" fmla="*/ 4536503 w 12192000"/>
              <a:gd name="connsiteY134" fmla="*/ 1785334 h 2237474"/>
              <a:gd name="connsiteX135" fmla="*/ 4513724 w 12192000"/>
              <a:gd name="connsiteY135" fmla="*/ 1791996 h 2237474"/>
              <a:gd name="connsiteX136" fmla="*/ 4459810 w 12192000"/>
              <a:gd name="connsiteY136" fmla="*/ 1797886 h 2237474"/>
              <a:gd name="connsiteX137" fmla="*/ 4379064 w 12192000"/>
              <a:gd name="connsiteY137" fmla="*/ 1817177 h 2237474"/>
              <a:gd name="connsiteX138" fmla="*/ 4319209 w 12192000"/>
              <a:gd name="connsiteY138" fmla="*/ 1834833 h 2237474"/>
              <a:gd name="connsiteX139" fmla="*/ 4290981 w 12192000"/>
              <a:gd name="connsiteY139" fmla="*/ 1839677 h 2237474"/>
              <a:gd name="connsiteX140" fmla="*/ 4285792 w 12192000"/>
              <a:gd name="connsiteY140" fmla="*/ 1836231 h 2237474"/>
              <a:gd name="connsiteX141" fmla="*/ 4238372 w 12192000"/>
              <a:gd name="connsiteY141" fmla="*/ 1851480 h 2237474"/>
              <a:gd name="connsiteX142" fmla="*/ 4232517 w 12192000"/>
              <a:gd name="connsiteY142" fmla="*/ 1852567 h 2237474"/>
              <a:gd name="connsiteX143" fmla="*/ 4191732 w 12192000"/>
              <a:gd name="connsiteY143" fmla="*/ 1857328 h 2237474"/>
              <a:gd name="connsiteX144" fmla="*/ 4065532 w 12192000"/>
              <a:gd name="connsiteY144" fmla="*/ 1855477 h 2237474"/>
              <a:gd name="connsiteX145" fmla="*/ 4028460 w 12192000"/>
              <a:gd name="connsiteY145" fmla="*/ 1855137 h 2237474"/>
              <a:gd name="connsiteX146" fmla="*/ 4002267 w 12192000"/>
              <a:gd name="connsiteY146" fmla="*/ 1852352 h 2237474"/>
              <a:gd name="connsiteX147" fmla="*/ 3931396 w 12192000"/>
              <a:gd name="connsiteY147" fmla="*/ 1858915 h 2237474"/>
              <a:gd name="connsiteX148" fmla="*/ 3812162 w 12192000"/>
              <a:gd name="connsiteY148" fmla="*/ 1875501 h 2237474"/>
              <a:gd name="connsiteX149" fmla="*/ 3729530 w 12192000"/>
              <a:gd name="connsiteY149" fmla="*/ 1864513 h 2237474"/>
              <a:gd name="connsiteX150" fmla="*/ 3680177 w 12192000"/>
              <a:gd name="connsiteY150" fmla="*/ 1881552 h 2237474"/>
              <a:gd name="connsiteX151" fmla="*/ 3567259 w 12192000"/>
              <a:gd name="connsiteY151" fmla="*/ 1893482 h 2237474"/>
              <a:gd name="connsiteX152" fmla="*/ 3405770 w 12192000"/>
              <a:gd name="connsiteY152" fmla="*/ 1904591 h 2237474"/>
              <a:gd name="connsiteX153" fmla="*/ 3280097 w 12192000"/>
              <a:gd name="connsiteY153" fmla="*/ 1919610 h 2237474"/>
              <a:gd name="connsiteX154" fmla="*/ 3123424 w 12192000"/>
              <a:gd name="connsiteY154" fmla="*/ 1952930 h 2237474"/>
              <a:gd name="connsiteX155" fmla="*/ 3009910 w 12192000"/>
              <a:gd name="connsiteY155" fmla="*/ 1957866 h 2237474"/>
              <a:gd name="connsiteX156" fmla="*/ 2995934 w 12192000"/>
              <a:gd name="connsiteY156" fmla="*/ 1967085 h 2237474"/>
              <a:gd name="connsiteX157" fmla="*/ 2980071 w 12192000"/>
              <a:gd name="connsiteY157" fmla="*/ 1972988 h 2237474"/>
              <a:gd name="connsiteX158" fmla="*/ 2978094 w 12192000"/>
              <a:gd name="connsiteY158" fmla="*/ 1972369 h 2237474"/>
              <a:gd name="connsiteX159" fmla="*/ 2942858 w 12192000"/>
              <a:gd name="connsiteY159" fmla="*/ 1981367 h 2237474"/>
              <a:gd name="connsiteX160" fmla="*/ 2875436 w 12192000"/>
              <a:gd name="connsiteY160" fmla="*/ 1996977 h 2237474"/>
              <a:gd name="connsiteX161" fmla="*/ 2874892 w 12192000"/>
              <a:gd name="connsiteY161" fmla="*/ 1996085 h 2237474"/>
              <a:gd name="connsiteX162" fmla="*/ 2864145 w 12192000"/>
              <a:gd name="connsiteY162" fmla="*/ 1994061 h 2237474"/>
              <a:gd name="connsiteX163" fmla="*/ 2843662 w 12192000"/>
              <a:gd name="connsiteY163" fmla="*/ 1992498 h 2237474"/>
              <a:gd name="connsiteX164" fmla="*/ 2796128 w 12192000"/>
              <a:gd name="connsiteY164" fmla="*/ 1976403 h 2237474"/>
              <a:gd name="connsiteX165" fmla="*/ 2756784 w 12192000"/>
              <a:gd name="connsiteY165" fmla="*/ 1985116 h 2237474"/>
              <a:gd name="connsiteX166" fmla="*/ 2748833 w 12192000"/>
              <a:gd name="connsiteY166" fmla="*/ 1986323 h 2237474"/>
              <a:gd name="connsiteX167" fmla="*/ 2748661 w 12192000"/>
              <a:gd name="connsiteY167" fmla="*/ 1986122 h 2237474"/>
              <a:gd name="connsiteX168" fmla="*/ 2740251 w 12192000"/>
              <a:gd name="connsiteY168" fmla="*/ 1986946 h 2237474"/>
              <a:gd name="connsiteX169" fmla="*/ 2718916 w 12192000"/>
              <a:gd name="connsiteY169" fmla="*/ 1990867 h 2237474"/>
              <a:gd name="connsiteX170" fmla="*/ 2713522 w 12192000"/>
              <a:gd name="connsiteY170" fmla="*/ 1990173 h 2237474"/>
              <a:gd name="connsiteX171" fmla="*/ 2680597 w 12192000"/>
              <a:gd name="connsiteY171" fmla="*/ 1984996 h 2237474"/>
              <a:gd name="connsiteX172" fmla="*/ 2578178 w 12192000"/>
              <a:gd name="connsiteY172" fmla="*/ 1990531 h 2237474"/>
              <a:gd name="connsiteX173" fmla="*/ 2476147 w 12192000"/>
              <a:gd name="connsiteY173" fmla="*/ 1998305 h 2237474"/>
              <a:gd name="connsiteX174" fmla="*/ 2373568 w 12192000"/>
              <a:gd name="connsiteY174" fmla="*/ 2003219 h 2237474"/>
              <a:gd name="connsiteX175" fmla="*/ 2321399 w 12192000"/>
              <a:gd name="connsiteY175" fmla="*/ 1989467 h 2237474"/>
              <a:gd name="connsiteX176" fmla="*/ 2315525 w 12192000"/>
              <a:gd name="connsiteY176" fmla="*/ 1989708 h 2237474"/>
              <a:gd name="connsiteX177" fmla="*/ 2300792 w 12192000"/>
              <a:gd name="connsiteY177" fmla="*/ 1994290 h 2237474"/>
              <a:gd name="connsiteX178" fmla="*/ 2295469 w 12192000"/>
              <a:gd name="connsiteY178" fmla="*/ 1996659 h 2237474"/>
              <a:gd name="connsiteX179" fmla="*/ 2287219 w 12192000"/>
              <a:gd name="connsiteY179" fmla="*/ 1998750 h 2237474"/>
              <a:gd name="connsiteX180" fmla="*/ 2286948 w 12192000"/>
              <a:gd name="connsiteY180" fmla="*/ 1998596 h 2237474"/>
              <a:gd name="connsiteX181" fmla="*/ 2243069 w 12192000"/>
              <a:gd name="connsiteY181" fmla="*/ 2015111 h 2237474"/>
              <a:gd name="connsiteX182" fmla="*/ 2186609 w 12192000"/>
              <a:gd name="connsiteY182" fmla="*/ 2008263 h 2237474"/>
              <a:gd name="connsiteX183" fmla="*/ 2164831 w 12192000"/>
              <a:gd name="connsiteY183" fmla="*/ 2010143 h 2237474"/>
              <a:gd name="connsiteX184" fmla="*/ 2152836 w 12192000"/>
              <a:gd name="connsiteY184" fmla="*/ 2010048 h 2237474"/>
              <a:gd name="connsiteX185" fmla="*/ 2117102 w 12192000"/>
              <a:gd name="connsiteY185" fmla="*/ 2023004 h 2237474"/>
              <a:gd name="connsiteX186" fmla="*/ 2111935 w 12192000"/>
              <a:gd name="connsiteY186" fmla="*/ 2023163 h 2237474"/>
              <a:gd name="connsiteX187" fmla="*/ 2089991 w 12192000"/>
              <a:gd name="connsiteY187" fmla="*/ 2034193 h 2237474"/>
              <a:gd name="connsiteX188" fmla="*/ 2058061 w 12192000"/>
              <a:gd name="connsiteY188" fmla="*/ 2047942 h 2237474"/>
              <a:gd name="connsiteX189" fmla="*/ 2055737 w 12192000"/>
              <a:gd name="connsiteY189" fmla="*/ 2047704 h 2237474"/>
              <a:gd name="connsiteX190" fmla="*/ 2042244 w 12192000"/>
              <a:gd name="connsiteY190" fmla="*/ 2055560 h 2237474"/>
              <a:gd name="connsiteX191" fmla="*/ 1976224 w 12192000"/>
              <a:gd name="connsiteY191" fmla="*/ 2074257 h 2237474"/>
              <a:gd name="connsiteX192" fmla="*/ 1877728 w 12192000"/>
              <a:gd name="connsiteY192" fmla="*/ 2101004 h 2237474"/>
              <a:gd name="connsiteX193" fmla="*/ 1759056 w 12192000"/>
              <a:gd name="connsiteY193" fmla="*/ 2125608 h 2237474"/>
              <a:gd name="connsiteX194" fmla="*/ 1637948 w 12192000"/>
              <a:gd name="connsiteY194" fmla="*/ 2172597 h 2237474"/>
              <a:gd name="connsiteX195" fmla="*/ 1434549 w 12192000"/>
              <a:gd name="connsiteY195" fmla="*/ 2234522 h 2237474"/>
              <a:gd name="connsiteX196" fmla="*/ 1398481 w 12192000"/>
              <a:gd name="connsiteY196" fmla="*/ 2237074 h 2237474"/>
              <a:gd name="connsiteX197" fmla="*/ 1398407 w 12192000"/>
              <a:gd name="connsiteY197" fmla="*/ 2237095 h 2237474"/>
              <a:gd name="connsiteX198" fmla="*/ 1370962 w 12192000"/>
              <a:gd name="connsiteY198" fmla="*/ 2237474 h 2237474"/>
              <a:gd name="connsiteX199" fmla="*/ 1356367 w 12192000"/>
              <a:gd name="connsiteY199" fmla="*/ 2235089 h 2237474"/>
              <a:gd name="connsiteX200" fmla="*/ 1324828 w 12192000"/>
              <a:gd name="connsiteY200" fmla="*/ 2231968 h 2237474"/>
              <a:gd name="connsiteX201" fmla="*/ 1297744 w 12192000"/>
              <a:gd name="connsiteY201" fmla="*/ 2235849 h 2237474"/>
              <a:gd name="connsiteX202" fmla="*/ 1286236 w 12192000"/>
              <a:gd name="connsiteY202" fmla="*/ 2233135 h 2237474"/>
              <a:gd name="connsiteX203" fmla="*/ 1283504 w 12192000"/>
              <a:gd name="connsiteY203" fmla="*/ 2233797 h 2237474"/>
              <a:gd name="connsiteX204" fmla="*/ 1279765 w 12192000"/>
              <a:gd name="connsiteY204" fmla="*/ 2229639 h 2237474"/>
              <a:gd name="connsiteX205" fmla="*/ 1195347 w 12192000"/>
              <a:gd name="connsiteY205" fmla="*/ 2212354 h 2237474"/>
              <a:gd name="connsiteX206" fmla="*/ 970251 w 12192000"/>
              <a:gd name="connsiteY206" fmla="*/ 2221029 h 2237474"/>
              <a:gd name="connsiteX207" fmla="*/ 812914 w 12192000"/>
              <a:gd name="connsiteY207" fmla="*/ 2202752 h 2237474"/>
              <a:gd name="connsiteX208" fmla="*/ 800195 w 12192000"/>
              <a:gd name="connsiteY208" fmla="*/ 2209407 h 2237474"/>
              <a:gd name="connsiteX209" fmla="*/ 784978 w 12192000"/>
              <a:gd name="connsiteY209" fmla="*/ 2212360 h 2237474"/>
              <a:gd name="connsiteX210" fmla="*/ 681987 w 12192000"/>
              <a:gd name="connsiteY210" fmla="*/ 2216757 h 2237474"/>
              <a:gd name="connsiteX211" fmla="*/ 669923 w 12192000"/>
              <a:gd name="connsiteY211" fmla="*/ 2211682 h 2237474"/>
              <a:gd name="connsiteX212" fmla="*/ 648680 w 12192000"/>
              <a:gd name="connsiteY212" fmla="*/ 2206229 h 2237474"/>
              <a:gd name="connsiteX213" fmla="*/ 597225 w 12192000"/>
              <a:gd name="connsiteY213" fmla="*/ 2180999 h 2237474"/>
              <a:gd name="connsiteX214" fmla="*/ 558449 w 12192000"/>
              <a:gd name="connsiteY214" fmla="*/ 2182346 h 2237474"/>
              <a:gd name="connsiteX215" fmla="*/ 550517 w 12192000"/>
              <a:gd name="connsiteY215" fmla="*/ 2182060 h 2237474"/>
              <a:gd name="connsiteX216" fmla="*/ 550309 w 12192000"/>
              <a:gd name="connsiteY216" fmla="*/ 2181825 h 2237474"/>
              <a:gd name="connsiteX217" fmla="*/ 541836 w 12192000"/>
              <a:gd name="connsiteY217" fmla="*/ 2181063 h 2237474"/>
              <a:gd name="connsiteX218" fmla="*/ 536057 w 12192000"/>
              <a:gd name="connsiteY218" fmla="*/ 2181537 h 2237474"/>
              <a:gd name="connsiteX219" fmla="*/ 520671 w 12192000"/>
              <a:gd name="connsiteY219" fmla="*/ 2180980 h 2237474"/>
              <a:gd name="connsiteX220" fmla="*/ 515024 w 12192000"/>
              <a:gd name="connsiteY220" fmla="*/ 2179258 h 2237474"/>
              <a:gd name="connsiteX221" fmla="*/ 512278 w 12192000"/>
              <a:gd name="connsiteY221" fmla="*/ 2176369 h 2237474"/>
              <a:gd name="connsiteX222" fmla="*/ 480419 w 12192000"/>
              <a:gd name="connsiteY222" fmla="*/ 2167807 h 2237474"/>
              <a:gd name="connsiteX223" fmla="*/ 413835 w 12192000"/>
              <a:gd name="connsiteY223" fmla="*/ 2156783 h 2237474"/>
              <a:gd name="connsiteX224" fmla="*/ 376513 w 12192000"/>
              <a:gd name="connsiteY224" fmla="*/ 2154014 h 2237474"/>
              <a:gd name="connsiteX225" fmla="*/ 273386 w 12192000"/>
              <a:gd name="connsiteY225" fmla="*/ 2142551 h 2237474"/>
              <a:gd name="connsiteX226" fmla="*/ 169207 w 12192000"/>
              <a:gd name="connsiteY226" fmla="*/ 2128100 h 2237474"/>
              <a:gd name="connsiteX227" fmla="*/ 93149 w 12192000"/>
              <a:gd name="connsiteY227" fmla="*/ 2105324 h 2237474"/>
              <a:gd name="connsiteX228" fmla="*/ 88109 w 12192000"/>
              <a:gd name="connsiteY228" fmla="*/ 2106704 h 2237474"/>
              <a:gd name="connsiteX229" fmla="*/ 80022 w 12192000"/>
              <a:gd name="connsiteY229" fmla="*/ 2107254 h 2237474"/>
              <a:gd name="connsiteX230" fmla="*/ 79717 w 12192000"/>
              <a:gd name="connsiteY230" fmla="*/ 2107046 h 2237474"/>
              <a:gd name="connsiteX231" fmla="*/ 72352 w 12192000"/>
              <a:gd name="connsiteY231" fmla="*/ 2107991 h 2237474"/>
              <a:gd name="connsiteX232" fmla="*/ 37645 w 12192000"/>
              <a:gd name="connsiteY232" fmla="*/ 2115401 h 2237474"/>
              <a:gd name="connsiteX233" fmla="*/ 4572 w 12192000"/>
              <a:gd name="connsiteY233" fmla="*/ 2111091 h 2237474"/>
              <a:gd name="connsiteX234" fmla="*/ 0 w 12192000"/>
              <a:gd name="connsiteY234" fmla="*/ 2110468 h 2237474"/>
              <a:gd name="connsiteX235" fmla="*/ 0 w 12192000"/>
              <a:gd name="connsiteY235"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154948 w 12192000"/>
              <a:gd name="connsiteY4" fmla="*/ 762731 h 2237474"/>
              <a:gd name="connsiteX5" fmla="*/ 12047364 w 12192000"/>
              <a:gd name="connsiteY5" fmla="*/ 749662 h 2237474"/>
              <a:gd name="connsiteX6" fmla="*/ 11890686 w 12192000"/>
              <a:gd name="connsiteY6" fmla="*/ 732766 h 2237474"/>
              <a:gd name="connsiteX7" fmla="*/ 11782413 w 12192000"/>
              <a:gd name="connsiteY7" fmla="*/ 769868 h 2237474"/>
              <a:gd name="connsiteX8" fmla="*/ 11649954 w 12192000"/>
              <a:gd name="connsiteY8" fmla="*/ 749628 h 2237474"/>
              <a:gd name="connsiteX9" fmla="*/ 11560424 w 12192000"/>
              <a:gd name="connsiteY9" fmla="*/ 748017 h 2237474"/>
              <a:gd name="connsiteX10" fmla="*/ 11358455 w 12192000"/>
              <a:gd name="connsiteY10" fmla="*/ 747593 h 2237474"/>
              <a:gd name="connsiteX11" fmla="*/ 11165209 w 12192000"/>
              <a:gd name="connsiteY11" fmla="*/ 748852 h 2237474"/>
              <a:gd name="connsiteX12" fmla="*/ 11058755 w 12192000"/>
              <a:gd name="connsiteY12" fmla="*/ 749617 h 2237474"/>
              <a:gd name="connsiteX13" fmla="*/ 10884013 w 12192000"/>
              <a:gd name="connsiteY13" fmla="*/ 760728 h 2237474"/>
              <a:gd name="connsiteX14" fmla="*/ 10834688 w 12192000"/>
              <a:gd name="connsiteY14" fmla="*/ 757726 h 2237474"/>
              <a:gd name="connsiteX15" fmla="*/ 10805004 w 12192000"/>
              <a:gd name="connsiteY15" fmla="*/ 757573 h 2237474"/>
              <a:gd name="connsiteX16" fmla="*/ 10739478 w 12192000"/>
              <a:gd name="connsiteY16" fmla="*/ 776841 h 2237474"/>
              <a:gd name="connsiteX17" fmla="*/ 10458762 w 12192000"/>
              <a:gd name="connsiteY17" fmla="*/ 755400 h 2237474"/>
              <a:gd name="connsiteX18" fmla="*/ 10246919 w 12192000"/>
              <a:gd name="connsiteY18" fmla="*/ 769960 h 2237474"/>
              <a:gd name="connsiteX19" fmla="*/ 10167995 w 12192000"/>
              <a:gd name="connsiteY19" fmla="*/ 760843 h 2237474"/>
              <a:gd name="connsiteX20" fmla="*/ 9997044 w 12192000"/>
              <a:gd name="connsiteY20" fmla="*/ 780129 h 2237474"/>
              <a:gd name="connsiteX21" fmla="*/ 9943887 w 12192000"/>
              <a:gd name="connsiteY21" fmla="*/ 804141 h 2237474"/>
              <a:gd name="connsiteX22" fmla="*/ 9918248 w 12192000"/>
              <a:gd name="connsiteY22" fmla="*/ 816628 h 2237474"/>
              <a:gd name="connsiteX23" fmla="*/ 9836148 w 12192000"/>
              <a:gd name="connsiteY23" fmla="*/ 858312 h 2237474"/>
              <a:gd name="connsiteX24" fmla="*/ 9823800 w 12192000"/>
              <a:gd name="connsiteY24" fmla="*/ 866604 h 2237474"/>
              <a:gd name="connsiteX25" fmla="*/ 9794684 w 12192000"/>
              <a:gd name="connsiteY25" fmla="*/ 864509 h 2237474"/>
              <a:gd name="connsiteX26" fmla="*/ 9778288 w 12192000"/>
              <a:gd name="connsiteY26" fmla="*/ 854362 h 2237474"/>
              <a:gd name="connsiteX27" fmla="*/ 9773886 w 12192000"/>
              <a:gd name="connsiteY27" fmla="*/ 857543 h 2237474"/>
              <a:gd name="connsiteX28" fmla="*/ 9761459 w 12192000"/>
              <a:gd name="connsiteY28" fmla="*/ 862394 h 2237474"/>
              <a:gd name="connsiteX29" fmla="*/ 9705768 w 12192000"/>
              <a:gd name="connsiteY29" fmla="*/ 894610 h 2237474"/>
              <a:gd name="connsiteX30" fmla="*/ 9683005 w 12192000"/>
              <a:gd name="connsiteY30" fmla="*/ 894128 h 2237474"/>
              <a:gd name="connsiteX31" fmla="*/ 9594438 w 12192000"/>
              <a:gd name="connsiteY31" fmla="*/ 919051 h 2237474"/>
              <a:gd name="connsiteX32" fmla="*/ 9577033 w 12192000"/>
              <a:gd name="connsiteY32" fmla="*/ 922857 h 2237474"/>
              <a:gd name="connsiteX33" fmla="*/ 9544189 w 12192000"/>
              <a:gd name="connsiteY33" fmla="*/ 938966 h 2237474"/>
              <a:gd name="connsiteX34" fmla="*/ 9534048 w 12192000"/>
              <a:gd name="connsiteY34" fmla="*/ 940158 h 2237474"/>
              <a:gd name="connsiteX35" fmla="*/ 9500499 w 12192000"/>
              <a:gd name="connsiteY35" fmla="*/ 954680 h 2237474"/>
              <a:gd name="connsiteX36" fmla="*/ 9428195 w 12192000"/>
              <a:gd name="connsiteY36" fmla="*/ 986225 h 2237474"/>
              <a:gd name="connsiteX37" fmla="*/ 9410017 w 12192000"/>
              <a:gd name="connsiteY37" fmla="*/ 993931 h 2237474"/>
              <a:gd name="connsiteX38" fmla="*/ 9392919 w 12192000"/>
              <a:gd name="connsiteY38" fmla="*/ 994656 h 2237474"/>
              <a:gd name="connsiteX39" fmla="*/ 9301293 w 12192000"/>
              <a:gd name="connsiteY39" fmla="*/ 1011593 h 2237474"/>
              <a:gd name="connsiteX40" fmla="*/ 9278619 w 12192000"/>
              <a:gd name="connsiteY40" fmla="*/ 1011878 h 2237474"/>
              <a:gd name="connsiteX41" fmla="*/ 9268019 w 12192000"/>
              <a:gd name="connsiteY41" fmla="*/ 1007442 h 2237474"/>
              <a:gd name="connsiteX42" fmla="*/ 9234662 w 12192000"/>
              <a:gd name="connsiteY42" fmla="*/ 1023056 h 2237474"/>
              <a:gd name="connsiteX43" fmla="*/ 9181033 w 12192000"/>
              <a:gd name="connsiteY43" fmla="*/ 1037921 h 2237474"/>
              <a:gd name="connsiteX44" fmla="*/ 9155969 w 12192000"/>
              <a:gd name="connsiteY44" fmla="*/ 1046804 h 2237474"/>
              <a:gd name="connsiteX45" fmla="*/ 9133985 w 12192000"/>
              <a:gd name="connsiteY45" fmla="*/ 1046450 h 2237474"/>
              <a:gd name="connsiteX46" fmla="*/ 9012987 w 12192000"/>
              <a:gd name="connsiteY46" fmla="*/ 1061986 h 2237474"/>
              <a:gd name="connsiteX47" fmla="*/ 8968445 w 12192000"/>
              <a:gd name="connsiteY47" fmla="*/ 1052169 h 2237474"/>
              <a:gd name="connsiteX48" fmla="*/ 8958984 w 12192000"/>
              <a:gd name="connsiteY48" fmla="*/ 1057212 h 2237474"/>
              <a:gd name="connsiteX49" fmla="*/ 8886001 w 12192000"/>
              <a:gd name="connsiteY49" fmla="*/ 1067468 h 2237474"/>
              <a:gd name="connsiteX50" fmla="*/ 8838610 w 12192000"/>
              <a:gd name="connsiteY50" fmla="*/ 1075091 h 2237474"/>
              <a:gd name="connsiteX51" fmla="*/ 8750383 w 12192000"/>
              <a:gd name="connsiteY51" fmla="*/ 1097387 h 2237474"/>
              <a:gd name="connsiteX52" fmla="*/ 8697365 w 12192000"/>
              <a:gd name="connsiteY52" fmla="*/ 1105869 h 2237474"/>
              <a:gd name="connsiteX53" fmla="*/ 8665605 w 12192000"/>
              <a:gd name="connsiteY53" fmla="*/ 1110791 h 2237474"/>
              <a:gd name="connsiteX54" fmla="*/ 8584946 w 12192000"/>
              <a:gd name="connsiteY54" fmla="*/ 1135226 h 2237474"/>
              <a:gd name="connsiteX55" fmla="*/ 8460755 w 12192000"/>
              <a:gd name="connsiteY55" fmla="*/ 1203427 h 2237474"/>
              <a:gd name="connsiteX56" fmla="*/ 8419755 w 12192000"/>
              <a:gd name="connsiteY56" fmla="*/ 1216260 h 2237474"/>
              <a:gd name="connsiteX57" fmla="*/ 8411626 w 12192000"/>
              <a:gd name="connsiteY57" fmla="*/ 1214397 h 2237474"/>
              <a:gd name="connsiteX58" fmla="*/ 8363469 w 12192000"/>
              <a:gd name="connsiteY58" fmla="*/ 1246658 h 2237474"/>
              <a:gd name="connsiteX59" fmla="*/ 8275497 w 12192000"/>
              <a:gd name="connsiteY59" fmla="*/ 1264396 h 2237474"/>
              <a:gd name="connsiteX60" fmla="*/ 8206287 w 12192000"/>
              <a:gd name="connsiteY60" fmla="*/ 1273060 h 2237474"/>
              <a:gd name="connsiteX61" fmla="*/ 8168705 w 12192000"/>
              <a:gd name="connsiteY61" fmla="*/ 1279956 h 2237474"/>
              <a:gd name="connsiteX62" fmla="*/ 8139997 w 12192000"/>
              <a:gd name="connsiteY62" fmla="*/ 1282713 h 2237474"/>
              <a:gd name="connsiteX63" fmla="*/ 8074238 w 12192000"/>
              <a:gd name="connsiteY63" fmla="*/ 1301895 h 2237474"/>
              <a:gd name="connsiteX64" fmla="*/ 7968292 w 12192000"/>
              <a:gd name="connsiteY64" fmla="*/ 1338779 h 2237474"/>
              <a:gd name="connsiteX65" fmla="*/ 7945122 w 12192000"/>
              <a:gd name="connsiteY65" fmla="*/ 1345477 h 2237474"/>
              <a:gd name="connsiteX66" fmla="*/ 7922771 w 12192000"/>
              <a:gd name="connsiteY66" fmla="*/ 1346645 h 2237474"/>
              <a:gd name="connsiteX67" fmla="*/ 7915461 w 12192000"/>
              <a:gd name="connsiteY67" fmla="*/ 1342919 h 2237474"/>
              <a:gd name="connsiteX68" fmla="*/ 7902328 w 12192000"/>
              <a:gd name="connsiteY68" fmla="*/ 1345865 h 2237474"/>
              <a:gd name="connsiteX69" fmla="*/ 7898322 w 12192000"/>
              <a:gd name="connsiteY69" fmla="*/ 1345689 h 2237474"/>
              <a:gd name="connsiteX70" fmla="*/ 7875879 w 12192000"/>
              <a:gd name="connsiteY70" fmla="*/ 1345646 h 2237474"/>
              <a:gd name="connsiteX71" fmla="*/ 7840612 w 12192000"/>
              <a:gd name="connsiteY71" fmla="*/ 1369373 h 2237474"/>
              <a:gd name="connsiteX72" fmla="*/ 7786819 w 12192000"/>
              <a:gd name="connsiteY72" fmla="*/ 1378970 h 2237474"/>
              <a:gd name="connsiteX73" fmla="*/ 7548172 w 12192000"/>
              <a:gd name="connsiteY73" fmla="*/ 1417460 h 2237474"/>
              <a:gd name="connsiteX74" fmla="*/ 7483437 w 12192000"/>
              <a:gd name="connsiteY74" fmla="*/ 1478152 h 2237474"/>
              <a:gd name="connsiteX75" fmla="*/ 7377870 w 12192000"/>
              <a:gd name="connsiteY75" fmla="*/ 1523319 h 2237474"/>
              <a:gd name="connsiteX76" fmla="*/ 7230737 w 12192000"/>
              <a:gd name="connsiteY76" fmla="*/ 1562633 h 2237474"/>
              <a:gd name="connsiteX77" fmla="*/ 7224458 w 12192000"/>
              <a:gd name="connsiteY77" fmla="*/ 1573008 h 2237474"/>
              <a:gd name="connsiteX78" fmla="*/ 7213486 w 12192000"/>
              <a:gd name="connsiteY78" fmla="*/ 1580987 h 2237474"/>
              <a:gd name="connsiteX79" fmla="*/ 7210972 w 12192000"/>
              <a:gd name="connsiteY79" fmla="*/ 1580856 h 2237474"/>
              <a:gd name="connsiteX80" fmla="*/ 7183121 w 12192000"/>
              <a:gd name="connsiteY80" fmla="*/ 1595162 h 2237474"/>
              <a:gd name="connsiteX81" fmla="*/ 7164601 w 12192000"/>
              <a:gd name="connsiteY81" fmla="*/ 1606490 h 2237474"/>
              <a:gd name="connsiteX82" fmla="*/ 7159286 w 12192000"/>
              <a:gd name="connsiteY82" fmla="*/ 1606850 h 2237474"/>
              <a:gd name="connsiteX83" fmla="*/ 7114651 w 12192000"/>
              <a:gd name="connsiteY83" fmla="*/ 1620959 h 2237474"/>
              <a:gd name="connsiteX84" fmla="*/ 7092727 w 12192000"/>
              <a:gd name="connsiteY84" fmla="*/ 1623628 h 2237474"/>
              <a:gd name="connsiteX85" fmla="*/ 7031309 w 12192000"/>
              <a:gd name="connsiteY85" fmla="*/ 1619451 h 2237474"/>
              <a:gd name="connsiteX86" fmla="*/ 6999084 w 12192000"/>
              <a:gd name="connsiteY86" fmla="*/ 1634317 h 2237474"/>
              <a:gd name="connsiteX87" fmla="*/ 6992107 w 12192000"/>
              <a:gd name="connsiteY87" fmla="*/ 1636860 h 2237474"/>
              <a:gd name="connsiteX88" fmla="*/ 6991765 w 12192000"/>
              <a:gd name="connsiteY88" fmla="*/ 1636725 h 2237474"/>
              <a:gd name="connsiteX89" fmla="*/ 6983996 w 12192000"/>
              <a:gd name="connsiteY89" fmla="*/ 1639040 h 2237474"/>
              <a:gd name="connsiteX90" fmla="*/ 6979383 w 12192000"/>
              <a:gd name="connsiteY90" fmla="*/ 1641496 h 2237474"/>
              <a:gd name="connsiteX91" fmla="*/ 6900177 w 12192000"/>
              <a:gd name="connsiteY91" fmla="*/ 1636016 h 2237474"/>
              <a:gd name="connsiteX92" fmla="*/ 6795372 w 12192000"/>
              <a:gd name="connsiteY92" fmla="*/ 1644845 h 2237474"/>
              <a:gd name="connsiteX93" fmla="*/ 6692251 w 12192000"/>
              <a:gd name="connsiteY93" fmla="*/ 1656357 h 2237474"/>
              <a:gd name="connsiteX94" fmla="*/ 6655235 w 12192000"/>
              <a:gd name="connsiteY94" fmla="*/ 1661869 h 2237474"/>
              <a:gd name="connsiteX95" fmla="*/ 6587857 w 12192000"/>
              <a:gd name="connsiteY95" fmla="*/ 1665769 h 2237474"/>
              <a:gd name="connsiteX96" fmla="*/ 6554894 w 12192000"/>
              <a:gd name="connsiteY96" fmla="*/ 1664428 h 2237474"/>
              <a:gd name="connsiteX97" fmla="*/ 6551579 w 12192000"/>
              <a:gd name="connsiteY97" fmla="*/ 1662213 h 2237474"/>
              <a:gd name="connsiteX98" fmla="*/ 6545693 w 12192000"/>
              <a:gd name="connsiteY98" fmla="*/ 1661776 h 2237474"/>
              <a:gd name="connsiteX99" fmla="*/ 6530561 w 12192000"/>
              <a:gd name="connsiteY99" fmla="*/ 1664619 h 2237474"/>
              <a:gd name="connsiteX100" fmla="*/ 6525028 w 12192000"/>
              <a:gd name="connsiteY100" fmla="*/ 1666354 h 2237474"/>
              <a:gd name="connsiteX101" fmla="*/ 6516595 w 12192000"/>
              <a:gd name="connsiteY101" fmla="*/ 1667475 h 2237474"/>
              <a:gd name="connsiteX102" fmla="*/ 6516340 w 12192000"/>
              <a:gd name="connsiteY102" fmla="*/ 1667291 h 2237474"/>
              <a:gd name="connsiteX103" fmla="*/ 6508541 w 12192000"/>
              <a:gd name="connsiteY103" fmla="*/ 1668757 h 2237474"/>
              <a:gd name="connsiteX104" fmla="*/ 6471012 w 12192000"/>
              <a:gd name="connsiteY104" fmla="*/ 1678604 h 2237474"/>
              <a:gd name="connsiteX105" fmla="*/ 6415265 w 12192000"/>
              <a:gd name="connsiteY105" fmla="*/ 1665317 h 2237474"/>
              <a:gd name="connsiteX106" fmla="*/ 6364035 w 12192000"/>
              <a:gd name="connsiteY106" fmla="*/ 1667683 h 2237474"/>
              <a:gd name="connsiteX107" fmla="*/ 6280959 w 12192000"/>
              <a:gd name="connsiteY107" fmla="*/ 1689329 h 2237474"/>
              <a:gd name="connsiteX108" fmla="*/ 6266765 w 12192000"/>
              <a:gd name="connsiteY108" fmla="*/ 1695560 h 2237474"/>
              <a:gd name="connsiteX109" fmla="*/ 6098321 w 12192000"/>
              <a:gd name="connsiteY109" fmla="*/ 1721646 h 2237474"/>
              <a:gd name="connsiteX110" fmla="*/ 5880652 w 12192000"/>
              <a:gd name="connsiteY110" fmla="*/ 1779643 h 2237474"/>
              <a:gd name="connsiteX111" fmla="*/ 5785959 w 12192000"/>
              <a:gd name="connsiteY111" fmla="*/ 1775307 h 2237474"/>
              <a:gd name="connsiteX112" fmla="*/ 5643534 w 12192000"/>
              <a:gd name="connsiteY112" fmla="*/ 1802919 h 2237474"/>
              <a:gd name="connsiteX113" fmla="*/ 5518799 w 12192000"/>
              <a:gd name="connsiteY113" fmla="*/ 1818312 h 2237474"/>
              <a:gd name="connsiteX114" fmla="*/ 5505014 w 12192000"/>
              <a:gd name="connsiteY114" fmla="*/ 1819259 h 2237474"/>
              <a:gd name="connsiteX115" fmla="*/ 5453307 w 12192000"/>
              <a:gd name="connsiteY115" fmla="*/ 1815450 h 2237474"/>
              <a:gd name="connsiteX116" fmla="*/ 5364192 w 12192000"/>
              <a:gd name="connsiteY116" fmla="*/ 1826074 h 2237474"/>
              <a:gd name="connsiteX117" fmla="*/ 5350380 w 12192000"/>
              <a:gd name="connsiteY117" fmla="*/ 1830891 h 2237474"/>
              <a:gd name="connsiteX118" fmla="*/ 5259633 w 12192000"/>
              <a:gd name="connsiteY118" fmla="*/ 1837160 h 2237474"/>
              <a:gd name="connsiteX119" fmla="*/ 5197513 w 12192000"/>
              <a:gd name="connsiteY119" fmla="*/ 1844718 h 2237474"/>
              <a:gd name="connsiteX120" fmla="*/ 5184170 w 12192000"/>
              <a:gd name="connsiteY120" fmla="*/ 1849402 h 2237474"/>
              <a:gd name="connsiteX121" fmla="*/ 5168852 w 12192000"/>
              <a:gd name="connsiteY121" fmla="*/ 1844846 h 2237474"/>
              <a:gd name="connsiteX122" fmla="*/ 5164370 w 12192000"/>
              <a:gd name="connsiteY122" fmla="*/ 1840597 h 2237474"/>
              <a:gd name="connsiteX123" fmla="*/ 5114927 w 12192000"/>
              <a:gd name="connsiteY123" fmla="*/ 1847827 h 2237474"/>
              <a:gd name="connsiteX124" fmla="*/ 5108970 w 12192000"/>
              <a:gd name="connsiteY124" fmla="*/ 1847935 h 2237474"/>
              <a:gd name="connsiteX125" fmla="*/ 5067961 w 12192000"/>
              <a:gd name="connsiteY125" fmla="*/ 1845917 h 2237474"/>
              <a:gd name="connsiteX126" fmla="*/ 5007075 w 12192000"/>
              <a:gd name="connsiteY126" fmla="*/ 1838626 h 2237474"/>
              <a:gd name="connsiteX127" fmla="*/ 4944087 w 12192000"/>
              <a:gd name="connsiteY127" fmla="*/ 1823332 h 2237474"/>
              <a:gd name="connsiteX128" fmla="*/ 4907662 w 12192000"/>
              <a:gd name="connsiteY128" fmla="*/ 1816900 h 2237474"/>
              <a:gd name="connsiteX129" fmla="*/ 4882386 w 12192000"/>
              <a:gd name="connsiteY129" fmla="*/ 1809844 h 2237474"/>
              <a:gd name="connsiteX130" fmla="*/ 4811440 w 12192000"/>
              <a:gd name="connsiteY130" fmla="*/ 1804655 h 2237474"/>
              <a:gd name="connsiteX131" fmla="*/ 4691075 w 12192000"/>
              <a:gd name="connsiteY131" fmla="*/ 1801389 h 2237474"/>
              <a:gd name="connsiteX132" fmla="*/ 4611738 w 12192000"/>
              <a:gd name="connsiteY132" fmla="*/ 1776964 h 2237474"/>
              <a:gd name="connsiteX133" fmla="*/ 4560070 w 12192000"/>
              <a:gd name="connsiteY133" fmla="*/ 1785640 h 2237474"/>
              <a:gd name="connsiteX134" fmla="*/ 4536503 w 12192000"/>
              <a:gd name="connsiteY134" fmla="*/ 1785334 h 2237474"/>
              <a:gd name="connsiteX135" fmla="*/ 4513724 w 12192000"/>
              <a:gd name="connsiteY135" fmla="*/ 1791996 h 2237474"/>
              <a:gd name="connsiteX136" fmla="*/ 4459810 w 12192000"/>
              <a:gd name="connsiteY136" fmla="*/ 1797886 h 2237474"/>
              <a:gd name="connsiteX137" fmla="*/ 4379064 w 12192000"/>
              <a:gd name="connsiteY137" fmla="*/ 1817177 h 2237474"/>
              <a:gd name="connsiteX138" fmla="*/ 4319209 w 12192000"/>
              <a:gd name="connsiteY138" fmla="*/ 1834833 h 2237474"/>
              <a:gd name="connsiteX139" fmla="*/ 4290981 w 12192000"/>
              <a:gd name="connsiteY139" fmla="*/ 1839677 h 2237474"/>
              <a:gd name="connsiteX140" fmla="*/ 4285792 w 12192000"/>
              <a:gd name="connsiteY140" fmla="*/ 1836231 h 2237474"/>
              <a:gd name="connsiteX141" fmla="*/ 4238372 w 12192000"/>
              <a:gd name="connsiteY141" fmla="*/ 1851480 h 2237474"/>
              <a:gd name="connsiteX142" fmla="*/ 4232517 w 12192000"/>
              <a:gd name="connsiteY142" fmla="*/ 1852567 h 2237474"/>
              <a:gd name="connsiteX143" fmla="*/ 4191732 w 12192000"/>
              <a:gd name="connsiteY143" fmla="*/ 1857328 h 2237474"/>
              <a:gd name="connsiteX144" fmla="*/ 4065532 w 12192000"/>
              <a:gd name="connsiteY144" fmla="*/ 1855477 h 2237474"/>
              <a:gd name="connsiteX145" fmla="*/ 4028460 w 12192000"/>
              <a:gd name="connsiteY145" fmla="*/ 1855137 h 2237474"/>
              <a:gd name="connsiteX146" fmla="*/ 4002267 w 12192000"/>
              <a:gd name="connsiteY146" fmla="*/ 1852352 h 2237474"/>
              <a:gd name="connsiteX147" fmla="*/ 3931396 w 12192000"/>
              <a:gd name="connsiteY147" fmla="*/ 1858915 h 2237474"/>
              <a:gd name="connsiteX148" fmla="*/ 3812162 w 12192000"/>
              <a:gd name="connsiteY148" fmla="*/ 1875501 h 2237474"/>
              <a:gd name="connsiteX149" fmla="*/ 3729530 w 12192000"/>
              <a:gd name="connsiteY149" fmla="*/ 1864513 h 2237474"/>
              <a:gd name="connsiteX150" fmla="*/ 3680177 w 12192000"/>
              <a:gd name="connsiteY150" fmla="*/ 1881552 h 2237474"/>
              <a:gd name="connsiteX151" fmla="*/ 3567259 w 12192000"/>
              <a:gd name="connsiteY151" fmla="*/ 1893482 h 2237474"/>
              <a:gd name="connsiteX152" fmla="*/ 3405770 w 12192000"/>
              <a:gd name="connsiteY152" fmla="*/ 1904591 h 2237474"/>
              <a:gd name="connsiteX153" fmla="*/ 3280097 w 12192000"/>
              <a:gd name="connsiteY153" fmla="*/ 1919610 h 2237474"/>
              <a:gd name="connsiteX154" fmla="*/ 3123424 w 12192000"/>
              <a:gd name="connsiteY154" fmla="*/ 1952930 h 2237474"/>
              <a:gd name="connsiteX155" fmla="*/ 3009910 w 12192000"/>
              <a:gd name="connsiteY155" fmla="*/ 1957866 h 2237474"/>
              <a:gd name="connsiteX156" fmla="*/ 2995934 w 12192000"/>
              <a:gd name="connsiteY156" fmla="*/ 1967085 h 2237474"/>
              <a:gd name="connsiteX157" fmla="*/ 2980071 w 12192000"/>
              <a:gd name="connsiteY157" fmla="*/ 1972988 h 2237474"/>
              <a:gd name="connsiteX158" fmla="*/ 2978094 w 12192000"/>
              <a:gd name="connsiteY158" fmla="*/ 1972369 h 2237474"/>
              <a:gd name="connsiteX159" fmla="*/ 2942858 w 12192000"/>
              <a:gd name="connsiteY159" fmla="*/ 1981367 h 2237474"/>
              <a:gd name="connsiteX160" fmla="*/ 2875436 w 12192000"/>
              <a:gd name="connsiteY160" fmla="*/ 1996977 h 2237474"/>
              <a:gd name="connsiteX161" fmla="*/ 2874892 w 12192000"/>
              <a:gd name="connsiteY161" fmla="*/ 1996085 h 2237474"/>
              <a:gd name="connsiteX162" fmla="*/ 2864145 w 12192000"/>
              <a:gd name="connsiteY162" fmla="*/ 1994061 h 2237474"/>
              <a:gd name="connsiteX163" fmla="*/ 2843662 w 12192000"/>
              <a:gd name="connsiteY163" fmla="*/ 1992498 h 2237474"/>
              <a:gd name="connsiteX164" fmla="*/ 2796128 w 12192000"/>
              <a:gd name="connsiteY164" fmla="*/ 1976403 h 2237474"/>
              <a:gd name="connsiteX165" fmla="*/ 2756784 w 12192000"/>
              <a:gd name="connsiteY165" fmla="*/ 1985116 h 2237474"/>
              <a:gd name="connsiteX166" fmla="*/ 2748833 w 12192000"/>
              <a:gd name="connsiteY166" fmla="*/ 1986323 h 2237474"/>
              <a:gd name="connsiteX167" fmla="*/ 2748661 w 12192000"/>
              <a:gd name="connsiteY167" fmla="*/ 1986122 h 2237474"/>
              <a:gd name="connsiteX168" fmla="*/ 2740251 w 12192000"/>
              <a:gd name="connsiteY168" fmla="*/ 1986946 h 2237474"/>
              <a:gd name="connsiteX169" fmla="*/ 2718916 w 12192000"/>
              <a:gd name="connsiteY169" fmla="*/ 1990867 h 2237474"/>
              <a:gd name="connsiteX170" fmla="*/ 2713522 w 12192000"/>
              <a:gd name="connsiteY170" fmla="*/ 1990173 h 2237474"/>
              <a:gd name="connsiteX171" fmla="*/ 2680597 w 12192000"/>
              <a:gd name="connsiteY171" fmla="*/ 1984996 h 2237474"/>
              <a:gd name="connsiteX172" fmla="*/ 2578178 w 12192000"/>
              <a:gd name="connsiteY172" fmla="*/ 1990531 h 2237474"/>
              <a:gd name="connsiteX173" fmla="*/ 2476147 w 12192000"/>
              <a:gd name="connsiteY173" fmla="*/ 1998305 h 2237474"/>
              <a:gd name="connsiteX174" fmla="*/ 2373568 w 12192000"/>
              <a:gd name="connsiteY174" fmla="*/ 2003219 h 2237474"/>
              <a:gd name="connsiteX175" fmla="*/ 2321399 w 12192000"/>
              <a:gd name="connsiteY175" fmla="*/ 1989467 h 2237474"/>
              <a:gd name="connsiteX176" fmla="*/ 2315525 w 12192000"/>
              <a:gd name="connsiteY176" fmla="*/ 1989708 h 2237474"/>
              <a:gd name="connsiteX177" fmla="*/ 2300792 w 12192000"/>
              <a:gd name="connsiteY177" fmla="*/ 1994290 h 2237474"/>
              <a:gd name="connsiteX178" fmla="*/ 2295469 w 12192000"/>
              <a:gd name="connsiteY178" fmla="*/ 1996659 h 2237474"/>
              <a:gd name="connsiteX179" fmla="*/ 2287219 w 12192000"/>
              <a:gd name="connsiteY179" fmla="*/ 1998750 h 2237474"/>
              <a:gd name="connsiteX180" fmla="*/ 2286948 w 12192000"/>
              <a:gd name="connsiteY180" fmla="*/ 1998596 h 2237474"/>
              <a:gd name="connsiteX181" fmla="*/ 2243069 w 12192000"/>
              <a:gd name="connsiteY181" fmla="*/ 2015111 h 2237474"/>
              <a:gd name="connsiteX182" fmla="*/ 2186609 w 12192000"/>
              <a:gd name="connsiteY182" fmla="*/ 2008263 h 2237474"/>
              <a:gd name="connsiteX183" fmla="*/ 2164831 w 12192000"/>
              <a:gd name="connsiteY183" fmla="*/ 2010143 h 2237474"/>
              <a:gd name="connsiteX184" fmla="*/ 2152836 w 12192000"/>
              <a:gd name="connsiteY184" fmla="*/ 2010048 h 2237474"/>
              <a:gd name="connsiteX185" fmla="*/ 2117102 w 12192000"/>
              <a:gd name="connsiteY185" fmla="*/ 2023004 h 2237474"/>
              <a:gd name="connsiteX186" fmla="*/ 2111935 w 12192000"/>
              <a:gd name="connsiteY186" fmla="*/ 2023163 h 2237474"/>
              <a:gd name="connsiteX187" fmla="*/ 2089991 w 12192000"/>
              <a:gd name="connsiteY187" fmla="*/ 2034193 h 2237474"/>
              <a:gd name="connsiteX188" fmla="*/ 2058061 w 12192000"/>
              <a:gd name="connsiteY188" fmla="*/ 2047942 h 2237474"/>
              <a:gd name="connsiteX189" fmla="*/ 2055737 w 12192000"/>
              <a:gd name="connsiteY189" fmla="*/ 2047704 h 2237474"/>
              <a:gd name="connsiteX190" fmla="*/ 2042244 w 12192000"/>
              <a:gd name="connsiteY190" fmla="*/ 2055560 h 2237474"/>
              <a:gd name="connsiteX191" fmla="*/ 1976224 w 12192000"/>
              <a:gd name="connsiteY191" fmla="*/ 2074257 h 2237474"/>
              <a:gd name="connsiteX192" fmla="*/ 1877728 w 12192000"/>
              <a:gd name="connsiteY192" fmla="*/ 2101004 h 2237474"/>
              <a:gd name="connsiteX193" fmla="*/ 1759056 w 12192000"/>
              <a:gd name="connsiteY193" fmla="*/ 2125608 h 2237474"/>
              <a:gd name="connsiteX194" fmla="*/ 1637948 w 12192000"/>
              <a:gd name="connsiteY194" fmla="*/ 2172597 h 2237474"/>
              <a:gd name="connsiteX195" fmla="*/ 1434549 w 12192000"/>
              <a:gd name="connsiteY195" fmla="*/ 2234522 h 2237474"/>
              <a:gd name="connsiteX196" fmla="*/ 1398481 w 12192000"/>
              <a:gd name="connsiteY196" fmla="*/ 2237074 h 2237474"/>
              <a:gd name="connsiteX197" fmla="*/ 1398407 w 12192000"/>
              <a:gd name="connsiteY197" fmla="*/ 2237095 h 2237474"/>
              <a:gd name="connsiteX198" fmla="*/ 1370962 w 12192000"/>
              <a:gd name="connsiteY198" fmla="*/ 2237474 h 2237474"/>
              <a:gd name="connsiteX199" fmla="*/ 1356367 w 12192000"/>
              <a:gd name="connsiteY199" fmla="*/ 2235089 h 2237474"/>
              <a:gd name="connsiteX200" fmla="*/ 1324828 w 12192000"/>
              <a:gd name="connsiteY200" fmla="*/ 2231968 h 2237474"/>
              <a:gd name="connsiteX201" fmla="*/ 1297744 w 12192000"/>
              <a:gd name="connsiteY201" fmla="*/ 2235849 h 2237474"/>
              <a:gd name="connsiteX202" fmla="*/ 1286236 w 12192000"/>
              <a:gd name="connsiteY202" fmla="*/ 2233135 h 2237474"/>
              <a:gd name="connsiteX203" fmla="*/ 1283504 w 12192000"/>
              <a:gd name="connsiteY203" fmla="*/ 2233797 h 2237474"/>
              <a:gd name="connsiteX204" fmla="*/ 1279765 w 12192000"/>
              <a:gd name="connsiteY204" fmla="*/ 2229639 h 2237474"/>
              <a:gd name="connsiteX205" fmla="*/ 1195347 w 12192000"/>
              <a:gd name="connsiteY205" fmla="*/ 2212354 h 2237474"/>
              <a:gd name="connsiteX206" fmla="*/ 970251 w 12192000"/>
              <a:gd name="connsiteY206" fmla="*/ 2221029 h 2237474"/>
              <a:gd name="connsiteX207" fmla="*/ 812914 w 12192000"/>
              <a:gd name="connsiteY207" fmla="*/ 2202752 h 2237474"/>
              <a:gd name="connsiteX208" fmla="*/ 800195 w 12192000"/>
              <a:gd name="connsiteY208" fmla="*/ 2209407 h 2237474"/>
              <a:gd name="connsiteX209" fmla="*/ 784978 w 12192000"/>
              <a:gd name="connsiteY209" fmla="*/ 2212360 h 2237474"/>
              <a:gd name="connsiteX210" fmla="*/ 681987 w 12192000"/>
              <a:gd name="connsiteY210" fmla="*/ 2216757 h 2237474"/>
              <a:gd name="connsiteX211" fmla="*/ 669923 w 12192000"/>
              <a:gd name="connsiteY211" fmla="*/ 2211682 h 2237474"/>
              <a:gd name="connsiteX212" fmla="*/ 648680 w 12192000"/>
              <a:gd name="connsiteY212" fmla="*/ 2206229 h 2237474"/>
              <a:gd name="connsiteX213" fmla="*/ 597225 w 12192000"/>
              <a:gd name="connsiteY213" fmla="*/ 2180999 h 2237474"/>
              <a:gd name="connsiteX214" fmla="*/ 558449 w 12192000"/>
              <a:gd name="connsiteY214" fmla="*/ 2182346 h 2237474"/>
              <a:gd name="connsiteX215" fmla="*/ 550517 w 12192000"/>
              <a:gd name="connsiteY215" fmla="*/ 2182060 h 2237474"/>
              <a:gd name="connsiteX216" fmla="*/ 550309 w 12192000"/>
              <a:gd name="connsiteY216" fmla="*/ 2181825 h 2237474"/>
              <a:gd name="connsiteX217" fmla="*/ 541836 w 12192000"/>
              <a:gd name="connsiteY217" fmla="*/ 2181063 h 2237474"/>
              <a:gd name="connsiteX218" fmla="*/ 536057 w 12192000"/>
              <a:gd name="connsiteY218" fmla="*/ 2181537 h 2237474"/>
              <a:gd name="connsiteX219" fmla="*/ 520671 w 12192000"/>
              <a:gd name="connsiteY219" fmla="*/ 2180980 h 2237474"/>
              <a:gd name="connsiteX220" fmla="*/ 515024 w 12192000"/>
              <a:gd name="connsiteY220" fmla="*/ 2179258 h 2237474"/>
              <a:gd name="connsiteX221" fmla="*/ 512278 w 12192000"/>
              <a:gd name="connsiteY221" fmla="*/ 2176369 h 2237474"/>
              <a:gd name="connsiteX222" fmla="*/ 480419 w 12192000"/>
              <a:gd name="connsiteY222" fmla="*/ 2167807 h 2237474"/>
              <a:gd name="connsiteX223" fmla="*/ 413835 w 12192000"/>
              <a:gd name="connsiteY223" fmla="*/ 2156783 h 2237474"/>
              <a:gd name="connsiteX224" fmla="*/ 376513 w 12192000"/>
              <a:gd name="connsiteY224" fmla="*/ 2154014 h 2237474"/>
              <a:gd name="connsiteX225" fmla="*/ 273386 w 12192000"/>
              <a:gd name="connsiteY225" fmla="*/ 2142551 h 2237474"/>
              <a:gd name="connsiteX226" fmla="*/ 169207 w 12192000"/>
              <a:gd name="connsiteY226" fmla="*/ 2128100 h 2237474"/>
              <a:gd name="connsiteX227" fmla="*/ 93149 w 12192000"/>
              <a:gd name="connsiteY227" fmla="*/ 2105324 h 2237474"/>
              <a:gd name="connsiteX228" fmla="*/ 88109 w 12192000"/>
              <a:gd name="connsiteY228" fmla="*/ 2106704 h 2237474"/>
              <a:gd name="connsiteX229" fmla="*/ 80022 w 12192000"/>
              <a:gd name="connsiteY229" fmla="*/ 2107254 h 2237474"/>
              <a:gd name="connsiteX230" fmla="*/ 79717 w 12192000"/>
              <a:gd name="connsiteY230" fmla="*/ 2107046 h 2237474"/>
              <a:gd name="connsiteX231" fmla="*/ 72352 w 12192000"/>
              <a:gd name="connsiteY231" fmla="*/ 2107991 h 2237474"/>
              <a:gd name="connsiteX232" fmla="*/ 37645 w 12192000"/>
              <a:gd name="connsiteY232" fmla="*/ 2115401 h 2237474"/>
              <a:gd name="connsiteX233" fmla="*/ 4572 w 12192000"/>
              <a:gd name="connsiteY233" fmla="*/ 2111091 h 2237474"/>
              <a:gd name="connsiteX234" fmla="*/ 0 w 12192000"/>
              <a:gd name="connsiteY234" fmla="*/ 2110468 h 2237474"/>
              <a:gd name="connsiteX235" fmla="*/ 0 w 12192000"/>
              <a:gd name="connsiteY235"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154948 w 12192000"/>
              <a:gd name="connsiteY4" fmla="*/ 762731 h 2237474"/>
              <a:gd name="connsiteX5" fmla="*/ 12047364 w 12192000"/>
              <a:gd name="connsiteY5" fmla="*/ 749662 h 2237474"/>
              <a:gd name="connsiteX6" fmla="*/ 11890686 w 12192000"/>
              <a:gd name="connsiteY6" fmla="*/ 732766 h 2237474"/>
              <a:gd name="connsiteX7" fmla="*/ 11782413 w 12192000"/>
              <a:gd name="connsiteY7" fmla="*/ 769868 h 2237474"/>
              <a:gd name="connsiteX8" fmla="*/ 11649954 w 12192000"/>
              <a:gd name="connsiteY8" fmla="*/ 749628 h 2237474"/>
              <a:gd name="connsiteX9" fmla="*/ 11560424 w 12192000"/>
              <a:gd name="connsiteY9" fmla="*/ 748017 h 2237474"/>
              <a:gd name="connsiteX10" fmla="*/ 11358455 w 12192000"/>
              <a:gd name="connsiteY10" fmla="*/ 747593 h 2237474"/>
              <a:gd name="connsiteX11" fmla="*/ 11165209 w 12192000"/>
              <a:gd name="connsiteY11" fmla="*/ 748852 h 2237474"/>
              <a:gd name="connsiteX12" fmla="*/ 11058755 w 12192000"/>
              <a:gd name="connsiteY12" fmla="*/ 749617 h 2237474"/>
              <a:gd name="connsiteX13" fmla="*/ 10884013 w 12192000"/>
              <a:gd name="connsiteY13" fmla="*/ 760728 h 2237474"/>
              <a:gd name="connsiteX14" fmla="*/ 10834688 w 12192000"/>
              <a:gd name="connsiteY14" fmla="*/ 757726 h 2237474"/>
              <a:gd name="connsiteX15" fmla="*/ 10805004 w 12192000"/>
              <a:gd name="connsiteY15" fmla="*/ 757573 h 2237474"/>
              <a:gd name="connsiteX16" fmla="*/ 10739478 w 12192000"/>
              <a:gd name="connsiteY16" fmla="*/ 776841 h 2237474"/>
              <a:gd name="connsiteX17" fmla="*/ 10458762 w 12192000"/>
              <a:gd name="connsiteY17" fmla="*/ 755400 h 2237474"/>
              <a:gd name="connsiteX18" fmla="*/ 10246919 w 12192000"/>
              <a:gd name="connsiteY18" fmla="*/ 769960 h 2237474"/>
              <a:gd name="connsiteX19" fmla="*/ 10167995 w 12192000"/>
              <a:gd name="connsiteY19" fmla="*/ 760843 h 2237474"/>
              <a:gd name="connsiteX20" fmla="*/ 9997044 w 12192000"/>
              <a:gd name="connsiteY20" fmla="*/ 780129 h 2237474"/>
              <a:gd name="connsiteX21" fmla="*/ 9943887 w 12192000"/>
              <a:gd name="connsiteY21" fmla="*/ 804141 h 2237474"/>
              <a:gd name="connsiteX22" fmla="*/ 9918248 w 12192000"/>
              <a:gd name="connsiteY22" fmla="*/ 816628 h 2237474"/>
              <a:gd name="connsiteX23" fmla="*/ 9836148 w 12192000"/>
              <a:gd name="connsiteY23" fmla="*/ 858312 h 2237474"/>
              <a:gd name="connsiteX24" fmla="*/ 9823800 w 12192000"/>
              <a:gd name="connsiteY24" fmla="*/ 866604 h 2237474"/>
              <a:gd name="connsiteX25" fmla="*/ 9794684 w 12192000"/>
              <a:gd name="connsiteY25" fmla="*/ 864509 h 2237474"/>
              <a:gd name="connsiteX26" fmla="*/ 9778288 w 12192000"/>
              <a:gd name="connsiteY26" fmla="*/ 854362 h 2237474"/>
              <a:gd name="connsiteX27" fmla="*/ 9773886 w 12192000"/>
              <a:gd name="connsiteY27" fmla="*/ 857543 h 2237474"/>
              <a:gd name="connsiteX28" fmla="*/ 9761459 w 12192000"/>
              <a:gd name="connsiteY28" fmla="*/ 862394 h 2237474"/>
              <a:gd name="connsiteX29" fmla="*/ 9705768 w 12192000"/>
              <a:gd name="connsiteY29" fmla="*/ 894610 h 2237474"/>
              <a:gd name="connsiteX30" fmla="*/ 9683005 w 12192000"/>
              <a:gd name="connsiteY30" fmla="*/ 894128 h 2237474"/>
              <a:gd name="connsiteX31" fmla="*/ 9594438 w 12192000"/>
              <a:gd name="connsiteY31" fmla="*/ 919051 h 2237474"/>
              <a:gd name="connsiteX32" fmla="*/ 9577033 w 12192000"/>
              <a:gd name="connsiteY32" fmla="*/ 922857 h 2237474"/>
              <a:gd name="connsiteX33" fmla="*/ 9544189 w 12192000"/>
              <a:gd name="connsiteY33" fmla="*/ 938966 h 2237474"/>
              <a:gd name="connsiteX34" fmla="*/ 9534048 w 12192000"/>
              <a:gd name="connsiteY34" fmla="*/ 940158 h 2237474"/>
              <a:gd name="connsiteX35" fmla="*/ 9500499 w 12192000"/>
              <a:gd name="connsiteY35" fmla="*/ 954680 h 2237474"/>
              <a:gd name="connsiteX36" fmla="*/ 9428195 w 12192000"/>
              <a:gd name="connsiteY36" fmla="*/ 986225 h 2237474"/>
              <a:gd name="connsiteX37" fmla="*/ 9410017 w 12192000"/>
              <a:gd name="connsiteY37" fmla="*/ 993931 h 2237474"/>
              <a:gd name="connsiteX38" fmla="*/ 9392919 w 12192000"/>
              <a:gd name="connsiteY38" fmla="*/ 994656 h 2237474"/>
              <a:gd name="connsiteX39" fmla="*/ 9301293 w 12192000"/>
              <a:gd name="connsiteY39" fmla="*/ 1011593 h 2237474"/>
              <a:gd name="connsiteX40" fmla="*/ 9278619 w 12192000"/>
              <a:gd name="connsiteY40" fmla="*/ 1011878 h 2237474"/>
              <a:gd name="connsiteX41" fmla="*/ 9268019 w 12192000"/>
              <a:gd name="connsiteY41" fmla="*/ 1007442 h 2237474"/>
              <a:gd name="connsiteX42" fmla="*/ 9234662 w 12192000"/>
              <a:gd name="connsiteY42" fmla="*/ 1023056 h 2237474"/>
              <a:gd name="connsiteX43" fmla="*/ 9181033 w 12192000"/>
              <a:gd name="connsiteY43" fmla="*/ 1037921 h 2237474"/>
              <a:gd name="connsiteX44" fmla="*/ 9155969 w 12192000"/>
              <a:gd name="connsiteY44" fmla="*/ 1046804 h 2237474"/>
              <a:gd name="connsiteX45" fmla="*/ 9133985 w 12192000"/>
              <a:gd name="connsiteY45" fmla="*/ 1046450 h 2237474"/>
              <a:gd name="connsiteX46" fmla="*/ 9012987 w 12192000"/>
              <a:gd name="connsiteY46" fmla="*/ 1061986 h 2237474"/>
              <a:gd name="connsiteX47" fmla="*/ 8968445 w 12192000"/>
              <a:gd name="connsiteY47" fmla="*/ 1052169 h 2237474"/>
              <a:gd name="connsiteX48" fmla="*/ 8958984 w 12192000"/>
              <a:gd name="connsiteY48" fmla="*/ 1057212 h 2237474"/>
              <a:gd name="connsiteX49" fmla="*/ 8886001 w 12192000"/>
              <a:gd name="connsiteY49" fmla="*/ 1067468 h 2237474"/>
              <a:gd name="connsiteX50" fmla="*/ 8838610 w 12192000"/>
              <a:gd name="connsiteY50" fmla="*/ 1075091 h 2237474"/>
              <a:gd name="connsiteX51" fmla="*/ 8750383 w 12192000"/>
              <a:gd name="connsiteY51" fmla="*/ 1097387 h 2237474"/>
              <a:gd name="connsiteX52" fmla="*/ 8697365 w 12192000"/>
              <a:gd name="connsiteY52" fmla="*/ 1105869 h 2237474"/>
              <a:gd name="connsiteX53" fmla="*/ 8665605 w 12192000"/>
              <a:gd name="connsiteY53" fmla="*/ 1110791 h 2237474"/>
              <a:gd name="connsiteX54" fmla="*/ 8584946 w 12192000"/>
              <a:gd name="connsiteY54" fmla="*/ 1135226 h 2237474"/>
              <a:gd name="connsiteX55" fmla="*/ 8460755 w 12192000"/>
              <a:gd name="connsiteY55" fmla="*/ 1203427 h 2237474"/>
              <a:gd name="connsiteX56" fmla="*/ 8419755 w 12192000"/>
              <a:gd name="connsiteY56" fmla="*/ 1216260 h 2237474"/>
              <a:gd name="connsiteX57" fmla="*/ 8411626 w 12192000"/>
              <a:gd name="connsiteY57" fmla="*/ 1214397 h 2237474"/>
              <a:gd name="connsiteX58" fmla="*/ 8363469 w 12192000"/>
              <a:gd name="connsiteY58" fmla="*/ 1246658 h 2237474"/>
              <a:gd name="connsiteX59" fmla="*/ 8275497 w 12192000"/>
              <a:gd name="connsiteY59" fmla="*/ 1264396 h 2237474"/>
              <a:gd name="connsiteX60" fmla="*/ 8206287 w 12192000"/>
              <a:gd name="connsiteY60" fmla="*/ 1273060 h 2237474"/>
              <a:gd name="connsiteX61" fmla="*/ 8168705 w 12192000"/>
              <a:gd name="connsiteY61" fmla="*/ 1279956 h 2237474"/>
              <a:gd name="connsiteX62" fmla="*/ 8139997 w 12192000"/>
              <a:gd name="connsiteY62" fmla="*/ 1282713 h 2237474"/>
              <a:gd name="connsiteX63" fmla="*/ 8074238 w 12192000"/>
              <a:gd name="connsiteY63" fmla="*/ 1301895 h 2237474"/>
              <a:gd name="connsiteX64" fmla="*/ 7968292 w 12192000"/>
              <a:gd name="connsiteY64" fmla="*/ 1338779 h 2237474"/>
              <a:gd name="connsiteX65" fmla="*/ 7945122 w 12192000"/>
              <a:gd name="connsiteY65" fmla="*/ 1345477 h 2237474"/>
              <a:gd name="connsiteX66" fmla="*/ 7922771 w 12192000"/>
              <a:gd name="connsiteY66" fmla="*/ 1346645 h 2237474"/>
              <a:gd name="connsiteX67" fmla="*/ 7915461 w 12192000"/>
              <a:gd name="connsiteY67" fmla="*/ 1342919 h 2237474"/>
              <a:gd name="connsiteX68" fmla="*/ 7902328 w 12192000"/>
              <a:gd name="connsiteY68" fmla="*/ 1345865 h 2237474"/>
              <a:gd name="connsiteX69" fmla="*/ 7898322 w 12192000"/>
              <a:gd name="connsiteY69" fmla="*/ 1345689 h 2237474"/>
              <a:gd name="connsiteX70" fmla="*/ 7875879 w 12192000"/>
              <a:gd name="connsiteY70" fmla="*/ 1345646 h 2237474"/>
              <a:gd name="connsiteX71" fmla="*/ 7840612 w 12192000"/>
              <a:gd name="connsiteY71" fmla="*/ 1369373 h 2237474"/>
              <a:gd name="connsiteX72" fmla="*/ 7786819 w 12192000"/>
              <a:gd name="connsiteY72" fmla="*/ 1378970 h 2237474"/>
              <a:gd name="connsiteX73" fmla="*/ 7548172 w 12192000"/>
              <a:gd name="connsiteY73" fmla="*/ 1417460 h 2237474"/>
              <a:gd name="connsiteX74" fmla="*/ 7483437 w 12192000"/>
              <a:gd name="connsiteY74" fmla="*/ 1478152 h 2237474"/>
              <a:gd name="connsiteX75" fmla="*/ 7377870 w 12192000"/>
              <a:gd name="connsiteY75" fmla="*/ 1523319 h 2237474"/>
              <a:gd name="connsiteX76" fmla="*/ 7230737 w 12192000"/>
              <a:gd name="connsiteY76" fmla="*/ 1562633 h 2237474"/>
              <a:gd name="connsiteX77" fmla="*/ 7224458 w 12192000"/>
              <a:gd name="connsiteY77" fmla="*/ 1573008 h 2237474"/>
              <a:gd name="connsiteX78" fmla="*/ 7213486 w 12192000"/>
              <a:gd name="connsiteY78" fmla="*/ 1580987 h 2237474"/>
              <a:gd name="connsiteX79" fmla="*/ 7210972 w 12192000"/>
              <a:gd name="connsiteY79" fmla="*/ 1580856 h 2237474"/>
              <a:gd name="connsiteX80" fmla="*/ 7183121 w 12192000"/>
              <a:gd name="connsiteY80" fmla="*/ 1595162 h 2237474"/>
              <a:gd name="connsiteX81" fmla="*/ 7164601 w 12192000"/>
              <a:gd name="connsiteY81" fmla="*/ 1606490 h 2237474"/>
              <a:gd name="connsiteX82" fmla="*/ 7159286 w 12192000"/>
              <a:gd name="connsiteY82" fmla="*/ 1606850 h 2237474"/>
              <a:gd name="connsiteX83" fmla="*/ 7114651 w 12192000"/>
              <a:gd name="connsiteY83" fmla="*/ 1620959 h 2237474"/>
              <a:gd name="connsiteX84" fmla="*/ 7092727 w 12192000"/>
              <a:gd name="connsiteY84" fmla="*/ 1623628 h 2237474"/>
              <a:gd name="connsiteX85" fmla="*/ 7031309 w 12192000"/>
              <a:gd name="connsiteY85" fmla="*/ 1619451 h 2237474"/>
              <a:gd name="connsiteX86" fmla="*/ 6999084 w 12192000"/>
              <a:gd name="connsiteY86" fmla="*/ 1634317 h 2237474"/>
              <a:gd name="connsiteX87" fmla="*/ 6992107 w 12192000"/>
              <a:gd name="connsiteY87" fmla="*/ 1636860 h 2237474"/>
              <a:gd name="connsiteX88" fmla="*/ 6991765 w 12192000"/>
              <a:gd name="connsiteY88" fmla="*/ 1636725 h 2237474"/>
              <a:gd name="connsiteX89" fmla="*/ 6983996 w 12192000"/>
              <a:gd name="connsiteY89" fmla="*/ 1639040 h 2237474"/>
              <a:gd name="connsiteX90" fmla="*/ 6979383 w 12192000"/>
              <a:gd name="connsiteY90" fmla="*/ 1641496 h 2237474"/>
              <a:gd name="connsiteX91" fmla="*/ 6900177 w 12192000"/>
              <a:gd name="connsiteY91" fmla="*/ 1636016 h 2237474"/>
              <a:gd name="connsiteX92" fmla="*/ 6795372 w 12192000"/>
              <a:gd name="connsiteY92" fmla="*/ 1644845 h 2237474"/>
              <a:gd name="connsiteX93" fmla="*/ 6692251 w 12192000"/>
              <a:gd name="connsiteY93" fmla="*/ 1656357 h 2237474"/>
              <a:gd name="connsiteX94" fmla="*/ 6655235 w 12192000"/>
              <a:gd name="connsiteY94" fmla="*/ 1661869 h 2237474"/>
              <a:gd name="connsiteX95" fmla="*/ 6587857 w 12192000"/>
              <a:gd name="connsiteY95" fmla="*/ 1665769 h 2237474"/>
              <a:gd name="connsiteX96" fmla="*/ 6554894 w 12192000"/>
              <a:gd name="connsiteY96" fmla="*/ 1664428 h 2237474"/>
              <a:gd name="connsiteX97" fmla="*/ 6551579 w 12192000"/>
              <a:gd name="connsiteY97" fmla="*/ 1662213 h 2237474"/>
              <a:gd name="connsiteX98" fmla="*/ 6545693 w 12192000"/>
              <a:gd name="connsiteY98" fmla="*/ 1661776 h 2237474"/>
              <a:gd name="connsiteX99" fmla="*/ 6530561 w 12192000"/>
              <a:gd name="connsiteY99" fmla="*/ 1664619 h 2237474"/>
              <a:gd name="connsiteX100" fmla="*/ 6525028 w 12192000"/>
              <a:gd name="connsiteY100" fmla="*/ 1666354 h 2237474"/>
              <a:gd name="connsiteX101" fmla="*/ 6516595 w 12192000"/>
              <a:gd name="connsiteY101" fmla="*/ 1667475 h 2237474"/>
              <a:gd name="connsiteX102" fmla="*/ 6516340 w 12192000"/>
              <a:gd name="connsiteY102" fmla="*/ 1667291 h 2237474"/>
              <a:gd name="connsiteX103" fmla="*/ 6508541 w 12192000"/>
              <a:gd name="connsiteY103" fmla="*/ 1668757 h 2237474"/>
              <a:gd name="connsiteX104" fmla="*/ 6471012 w 12192000"/>
              <a:gd name="connsiteY104" fmla="*/ 1678604 h 2237474"/>
              <a:gd name="connsiteX105" fmla="*/ 6415265 w 12192000"/>
              <a:gd name="connsiteY105" fmla="*/ 1665317 h 2237474"/>
              <a:gd name="connsiteX106" fmla="*/ 6364035 w 12192000"/>
              <a:gd name="connsiteY106" fmla="*/ 1667683 h 2237474"/>
              <a:gd name="connsiteX107" fmla="*/ 6280959 w 12192000"/>
              <a:gd name="connsiteY107" fmla="*/ 1689329 h 2237474"/>
              <a:gd name="connsiteX108" fmla="*/ 6266765 w 12192000"/>
              <a:gd name="connsiteY108" fmla="*/ 1695560 h 2237474"/>
              <a:gd name="connsiteX109" fmla="*/ 6098321 w 12192000"/>
              <a:gd name="connsiteY109" fmla="*/ 1721646 h 2237474"/>
              <a:gd name="connsiteX110" fmla="*/ 5880652 w 12192000"/>
              <a:gd name="connsiteY110" fmla="*/ 1779643 h 2237474"/>
              <a:gd name="connsiteX111" fmla="*/ 5785959 w 12192000"/>
              <a:gd name="connsiteY111" fmla="*/ 1775307 h 2237474"/>
              <a:gd name="connsiteX112" fmla="*/ 5643534 w 12192000"/>
              <a:gd name="connsiteY112" fmla="*/ 1802919 h 2237474"/>
              <a:gd name="connsiteX113" fmla="*/ 5518799 w 12192000"/>
              <a:gd name="connsiteY113" fmla="*/ 1818312 h 2237474"/>
              <a:gd name="connsiteX114" fmla="*/ 5505014 w 12192000"/>
              <a:gd name="connsiteY114" fmla="*/ 1819259 h 2237474"/>
              <a:gd name="connsiteX115" fmla="*/ 5453307 w 12192000"/>
              <a:gd name="connsiteY115" fmla="*/ 1815450 h 2237474"/>
              <a:gd name="connsiteX116" fmla="*/ 5364192 w 12192000"/>
              <a:gd name="connsiteY116" fmla="*/ 1826074 h 2237474"/>
              <a:gd name="connsiteX117" fmla="*/ 5350380 w 12192000"/>
              <a:gd name="connsiteY117" fmla="*/ 1830891 h 2237474"/>
              <a:gd name="connsiteX118" fmla="*/ 5259633 w 12192000"/>
              <a:gd name="connsiteY118" fmla="*/ 1837160 h 2237474"/>
              <a:gd name="connsiteX119" fmla="*/ 5197513 w 12192000"/>
              <a:gd name="connsiteY119" fmla="*/ 1844718 h 2237474"/>
              <a:gd name="connsiteX120" fmla="*/ 5184170 w 12192000"/>
              <a:gd name="connsiteY120" fmla="*/ 1849402 h 2237474"/>
              <a:gd name="connsiteX121" fmla="*/ 5168852 w 12192000"/>
              <a:gd name="connsiteY121" fmla="*/ 1844846 h 2237474"/>
              <a:gd name="connsiteX122" fmla="*/ 5164370 w 12192000"/>
              <a:gd name="connsiteY122" fmla="*/ 1840597 h 2237474"/>
              <a:gd name="connsiteX123" fmla="*/ 5114927 w 12192000"/>
              <a:gd name="connsiteY123" fmla="*/ 1847827 h 2237474"/>
              <a:gd name="connsiteX124" fmla="*/ 5108970 w 12192000"/>
              <a:gd name="connsiteY124" fmla="*/ 1847935 h 2237474"/>
              <a:gd name="connsiteX125" fmla="*/ 5067961 w 12192000"/>
              <a:gd name="connsiteY125" fmla="*/ 1845917 h 2237474"/>
              <a:gd name="connsiteX126" fmla="*/ 5007075 w 12192000"/>
              <a:gd name="connsiteY126" fmla="*/ 1838626 h 2237474"/>
              <a:gd name="connsiteX127" fmla="*/ 4944087 w 12192000"/>
              <a:gd name="connsiteY127" fmla="*/ 1823332 h 2237474"/>
              <a:gd name="connsiteX128" fmla="*/ 4907662 w 12192000"/>
              <a:gd name="connsiteY128" fmla="*/ 1816900 h 2237474"/>
              <a:gd name="connsiteX129" fmla="*/ 4882386 w 12192000"/>
              <a:gd name="connsiteY129" fmla="*/ 1809844 h 2237474"/>
              <a:gd name="connsiteX130" fmla="*/ 4811440 w 12192000"/>
              <a:gd name="connsiteY130" fmla="*/ 1804655 h 2237474"/>
              <a:gd name="connsiteX131" fmla="*/ 4691075 w 12192000"/>
              <a:gd name="connsiteY131" fmla="*/ 1801389 h 2237474"/>
              <a:gd name="connsiteX132" fmla="*/ 4611738 w 12192000"/>
              <a:gd name="connsiteY132" fmla="*/ 1776964 h 2237474"/>
              <a:gd name="connsiteX133" fmla="*/ 4560070 w 12192000"/>
              <a:gd name="connsiteY133" fmla="*/ 1785640 h 2237474"/>
              <a:gd name="connsiteX134" fmla="*/ 4536503 w 12192000"/>
              <a:gd name="connsiteY134" fmla="*/ 1785334 h 2237474"/>
              <a:gd name="connsiteX135" fmla="*/ 4513724 w 12192000"/>
              <a:gd name="connsiteY135" fmla="*/ 1791996 h 2237474"/>
              <a:gd name="connsiteX136" fmla="*/ 4459810 w 12192000"/>
              <a:gd name="connsiteY136" fmla="*/ 1797886 h 2237474"/>
              <a:gd name="connsiteX137" fmla="*/ 4379064 w 12192000"/>
              <a:gd name="connsiteY137" fmla="*/ 1817177 h 2237474"/>
              <a:gd name="connsiteX138" fmla="*/ 4319209 w 12192000"/>
              <a:gd name="connsiteY138" fmla="*/ 1834833 h 2237474"/>
              <a:gd name="connsiteX139" fmla="*/ 4290981 w 12192000"/>
              <a:gd name="connsiteY139" fmla="*/ 1839677 h 2237474"/>
              <a:gd name="connsiteX140" fmla="*/ 4285792 w 12192000"/>
              <a:gd name="connsiteY140" fmla="*/ 1836231 h 2237474"/>
              <a:gd name="connsiteX141" fmla="*/ 4238372 w 12192000"/>
              <a:gd name="connsiteY141" fmla="*/ 1851480 h 2237474"/>
              <a:gd name="connsiteX142" fmla="*/ 4232517 w 12192000"/>
              <a:gd name="connsiteY142" fmla="*/ 1852567 h 2237474"/>
              <a:gd name="connsiteX143" fmla="*/ 4191732 w 12192000"/>
              <a:gd name="connsiteY143" fmla="*/ 1857328 h 2237474"/>
              <a:gd name="connsiteX144" fmla="*/ 4065532 w 12192000"/>
              <a:gd name="connsiteY144" fmla="*/ 1855477 h 2237474"/>
              <a:gd name="connsiteX145" fmla="*/ 4028460 w 12192000"/>
              <a:gd name="connsiteY145" fmla="*/ 1855137 h 2237474"/>
              <a:gd name="connsiteX146" fmla="*/ 4002267 w 12192000"/>
              <a:gd name="connsiteY146" fmla="*/ 1852352 h 2237474"/>
              <a:gd name="connsiteX147" fmla="*/ 3931396 w 12192000"/>
              <a:gd name="connsiteY147" fmla="*/ 1858915 h 2237474"/>
              <a:gd name="connsiteX148" fmla="*/ 3812162 w 12192000"/>
              <a:gd name="connsiteY148" fmla="*/ 1875501 h 2237474"/>
              <a:gd name="connsiteX149" fmla="*/ 3729530 w 12192000"/>
              <a:gd name="connsiteY149" fmla="*/ 1864513 h 2237474"/>
              <a:gd name="connsiteX150" fmla="*/ 3680177 w 12192000"/>
              <a:gd name="connsiteY150" fmla="*/ 1881552 h 2237474"/>
              <a:gd name="connsiteX151" fmla="*/ 3567259 w 12192000"/>
              <a:gd name="connsiteY151" fmla="*/ 1893482 h 2237474"/>
              <a:gd name="connsiteX152" fmla="*/ 3405770 w 12192000"/>
              <a:gd name="connsiteY152" fmla="*/ 1904591 h 2237474"/>
              <a:gd name="connsiteX153" fmla="*/ 3280097 w 12192000"/>
              <a:gd name="connsiteY153" fmla="*/ 1919610 h 2237474"/>
              <a:gd name="connsiteX154" fmla="*/ 3123424 w 12192000"/>
              <a:gd name="connsiteY154" fmla="*/ 1952930 h 2237474"/>
              <a:gd name="connsiteX155" fmla="*/ 3009910 w 12192000"/>
              <a:gd name="connsiteY155" fmla="*/ 1957866 h 2237474"/>
              <a:gd name="connsiteX156" fmla="*/ 2995934 w 12192000"/>
              <a:gd name="connsiteY156" fmla="*/ 1967085 h 2237474"/>
              <a:gd name="connsiteX157" fmla="*/ 2980071 w 12192000"/>
              <a:gd name="connsiteY157" fmla="*/ 1972988 h 2237474"/>
              <a:gd name="connsiteX158" fmla="*/ 2978094 w 12192000"/>
              <a:gd name="connsiteY158" fmla="*/ 1972369 h 2237474"/>
              <a:gd name="connsiteX159" fmla="*/ 2942858 w 12192000"/>
              <a:gd name="connsiteY159" fmla="*/ 1981367 h 2237474"/>
              <a:gd name="connsiteX160" fmla="*/ 2875436 w 12192000"/>
              <a:gd name="connsiteY160" fmla="*/ 1996977 h 2237474"/>
              <a:gd name="connsiteX161" fmla="*/ 2874892 w 12192000"/>
              <a:gd name="connsiteY161" fmla="*/ 1996085 h 2237474"/>
              <a:gd name="connsiteX162" fmla="*/ 2864145 w 12192000"/>
              <a:gd name="connsiteY162" fmla="*/ 1994061 h 2237474"/>
              <a:gd name="connsiteX163" fmla="*/ 2843662 w 12192000"/>
              <a:gd name="connsiteY163" fmla="*/ 1992498 h 2237474"/>
              <a:gd name="connsiteX164" fmla="*/ 2796128 w 12192000"/>
              <a:gd name="connsiteY164" fmla="*/ 1976403 h 2237474"/>
              <a:gd name="connsiteX165" fmla="*/ 2756784 w 12192000"/>
              <a:gd name="connsiteY165" fmla="*/ 1985116 h 2237474"/>
              <a:gd name="connsiteX166" fmla="*/ 2748833 w 12192000"/>
              <a:gd name="connsiteY166" fmla="*/ 1986323 h 2237474"/>
              <a:gd name="connsiteX167" fmla="*/ 2748661 w 12192000"/>
              <a:gd name="connsiteY167" fmla="*/ 1986122 h 2237474"/>
              <a:gd name="connsiteX168" fmla="*/ 2740251 w 12192000"/>
              <a:gd name="connsiteY168" fmla="*/ 1986946 h 2237474"/>
              <a:gd name="connsiteX169" fmla="*/ 2718916 w 12192000"/>
              <a:gd name="connsiteY169" fmla="*/ 1990867 h 2237474"/>
              <a:gd name="connsiteX170" fmla="*/ 2713522 w 12192000"/>
              <a:gd name="connsiteY170" fmla="*/ 1990173 h 2237474"/>
              <a:gd name="connsiteX171" fmla="*/ 2680597 w 12192000"/>
              <a:gd name="connsiteY171" fmla="*/ 1984996 h 2237474"/>
              <a:gd name="connsiteX172" fmla="*/ 2578178 w 12192000"/>
              <a:gd name="connsiteY172" fmla="*/ 1990531 h 2237474"/>
              <a:gd name="connsiteX173" fmla="*/ 2476147 w 12192000"/>
              <a:gd name="connsiteY173" fmla="*/ 1998305 h 2237474"/>
              <a:gd name="connsiteX174" fmla="*/ 2373568 w 12192000"/>
              <a:gd name="connsiteY174" fmla="*/ 2003219 h 2237474"/>
              <a:gd name="connsiteX175" fmla="*/ 2321399 w 12192000"/>
              <a:gd name="connsiteY175" fmla="*/ 1989467 h 2237474"/>
              <a:gd name="connsiteX176" fmla="*/ 2315525 w 12192000"/>
              <a:gd name="connsiteY176" fmla="*/ 1989708 h 2237474"/>
              <a:gd name="connsiteX177" fmla="*/ 2300792 w 12192000"/>
              <a:gd name="connsiteY177" fmla="*/ 1994290 h 2237474"/>
              <a:gd name="connsiteX178" fmla="*/ 2295469 w 12192000"/>
              <a:gd name="connsiteY178" fmla="*/ 1996659 h 2237474"/>
              <a:gd name="connsiteX179" fmla="*/ 2287219 w 12192000"/>
              <a:gd name="connsiteY179" fmla="*/ 1998750 h 2237474"/>
              <a:gd name="connsiteX180" fmla="*/ 2286948 w 12192000"/>
              <a:gd name="connsiteY180" fmla="*/ 1998596 h 2237474"/>
              <a:gd name="connsiteX181" fmla="*/ 2243069 w 12192000"/>
              <a:gd name="connsiteY181" fmla="*/ 2015111 h 2237474"/>
              <a:gd name="connsiteX182" fmla="*/ 2186609 w 12192000"/>
              <a:gd name="connsiteY182" fmla="*/ 2008263 h 2237474"/>
              <a:gd name="connsiteX183" fmla="*/ 2164831 w 12192000"/>
              <a:gd name="connsiteY183" fmla="*/ 2010143 h 2237474"/>
              <a:gd name="connsiteX184" fmla="*/ 2152836 w 12192000"/>
              <a:gd name="connsiteY184" fmla="*/ 2010048 h 2237474"/>
              <a:gd name="connsiteX185" fmla="*/ 2117102 w 12192000"/>
              <a:gd name="connsiteY185" fmla="*/ 2023004 h 2237474"/>
              <a:gd name="connsiteX186" fmla="*/ 2111935 w 12192000"/>
              <a:gd name="connsiteY186" fmla="*/ 2023163 h 2237474"/>
              <a:gd name="connsiteX187" fmla="*/ 2089991 w 12192000"/>
              <a:gd name="connsiteY187" fmla="*/ 2034193 h 2237474"/>
              <a:gd name="connsiteX188" fmla="*/ 2058061 w 12192000"/>
              <a:gd name="connsiteY188" fmla="*/ 2047942 h 2237474"/>
              <a:gd name="connsiteX189" fmla="*/ 2055737 w 12192000"/>
              <a:gd name="connsiteY189" fmla="*/ 2047704 h 2237474"/>
              <a:gd name="connsiteX190" fmla="*/ 2042244 w 12192000"/>
              <a:gd name="connsiteY190" fmla="*/ 2055560 h 2237474"/>
              <a:gd name="connsiteX191" fmla="*/ 1976224 w 12192000"/>
              <a:gd name="connsiteY191" fmla="*/ 2074257 h 2237474"/>
              <a:gd name="connsiteX192" fmla="*/ 1877728 w 12192000"/>
              <a:gd name="connsiteY192" fmla="*/ 2101004 h 2237474"/>
              <a:gd name="connsiteX193" fmla="*/ 1759056 w 12192000"/>
              <a:gd name="connsiteY193" fmla="*/ 2125608 h 2237474"/>
              <a:gd name="connsiteX194" fmla="*/ 1637948 w 12192000"/>
              <a:gd name="connsiteY194" fmla="*/ 2172597 h 2237474"/>
              <a:gd name="connsiteX195" fmla="*/ 1434549 w 12192000"/>
              <a:gd name="connsiteY195" fmla="*/ 2234522 h 2237474"/>
              <a:gd name="connsiteX196" fmla="*/ 1398481 w 12192000"/>
              <a:gd name="connsiteY196" fmla="*/ 2237074 h 2237474"/>
              <a:gd name="connsiteX197" fmla="*/ 1398407 w 12192000"/>
              <a:gd name="connsiteY197" fmla="*/ 2237095 h 2237474"/>
              <a:gd name="connsiteX198" fmla="*/ 1370962 w 12192000"/>
              <a:gd name="connsiteY198" fmla="*/ 2237474 h 2237474"/>
              <a:gd name="connsiteX199" fmla="*/ 1356367 w 12192000"/>
              <a:gd name="connsiteY199" fmla="*/ 2235089 h 2237474"/>
              <a:gd name="connsiteX200" fmla="*/ 1324828 w 12192000"/>
              <a:gd name="connsiteY200" fmla="*/ 2231968 h 2237474"/>
              <a:gd name="connsiteX201" fmla="*/ 1297744 w 12192000"/>
              <a:gd name="connsiteY201" fmla="*/ 2235849 h 2237474"/>
              <a:gd name="connsiteX202" fmla="*/ 1286236 w 12192000"/>
              <a:gd name="connsiteY202" fmla="*/ 2233135 h 2237474"/>
              <a:gd name="connsiteX203" fmla="*/ 1283504 w 12192000"/>
              <a:gd name="connsiteY203" fmla="*/ 2233797 h 2237474"/>
              <a:gd name="connsiteX204" fmla="*/ 1279765 w 12192000"/>
              <a:gd name="connsiteY204" fmla="*/ 2229639 h 2237474"/>
              <a:gd name="connsiteX205" fmla="*/ 1195347 w 12192000"/>
              <a:gd name="connsiteY205" fmla="*/ 2212354 h 2237474"/>
              <a:gd name="connsiteX206" fmla="*/ 970251 w 12192000"/>
              <a:gd name="connsiteY206" fmla="*/ 2221029 h 2237474"/>
              <a:gd name="connsiteX207" fmla="*/ 812914 w 12192000"/>
              <a:gd name="connsiteY207" fmla="*/ 2202752 h 2237474"/>
              <a:gd name="connsiteX208" fmla="*/ 800195 w 12192000"/>
              <a:gd name="connsiteY208" fmla="*/ 2209407 h 2237474"/>
              <a:gd name="connsiteX209" fmla="*/ 784978 w 12192000"/>
              <a:gd name="connsiteY209" fmla="*/ 2212360 h 2237474"/>
              <a:gd name="connsiteX210" fmla="*/ 681987 w 12192000"/>
              <a:gd name="connsiteY210" fmla="*/ 2216757 h 2237474"/>
              <a:gd name="connsiteX211" fmla="*/ 669923 w 12192000"/>
              <a:gd name="connsiteY211" fmla="*/ 2211682 h 2237474"/>
              <a:gd name="connsiteX212" fmla="*/ 648680 w 12192000"/>
              <a:gd name="connsiteY212" fmla="*/ 2206229 h 2237474"/>
              <a:gd name="connsiteX213" fmla="*/ 597225 w 12192000"/>
              <a:gd name="connsiteY213" fmla="*/ 2180999 h 2237474"/>
              <a:gd name="connsiteX214" fmla="*/ 558449 w 12192000"/>
              <a:gd name="connsiteY214" fmla="*/ 2182346 h 2237474"/>
              <a:gd name="connsiteX215" fmla="*/ 550517 w 12192000"/>
              <a:gd name="connsiteY215" fmla="*/ 2182060 h 2237474"/>
              <a:gd name="connsiteX216" fmla="*/ 550309 w 12192000"/>
              <a:gd name="connsiteY216" fmla="*/ 2181825 h 2237474"/>
              <a:gd name="connsiteX217" fmla="*/ 541836 w 12192000"/>
              <a:gd name="connsiteY217" fmla="*/ 2181063 h 2237474"/>
              <a:gd name="connsiteX218" fmla="*/ 536057 w 12192000"/>
              <a:gd name="connsiteY218" fmla="*/ 2181537 h 2237474"/>
              <a:gd name="connsiteX219" fmla="*/ 520671 w 12192000"/>
              <a:gd name="connsiteY219" fmla="*/ 2180980 h 2237474"/>
              <a:gd name="connsiteX220" fmla="*/ 515024 w 12192000"/>
              <a:gd name="connsiteY220" fmla="*/ 2179258 h 2237474"/>
              <a:gd name="connsiteX221" fmla="*/ 512278 w 12192000"/>
              <a:gd name="connsiteY221" fmla="*/ 2176369 h 2237474"/>
              <a:gd name="connsiteX222" fmla="*/ 480419 w 12192000"/>
              <a:gd name="connsiteY222" fmla="*/ 2167807 h 2237474"/>
              <a:gd name="connsiteX223" fmla="*/ 413835 w 12192000"/>
              <a:gd name="connsiteY223" fmla="*/ 2156783 h 2237474"/>
              <a:gd name="connsiteX224" fmla="*/ 376513 w 12192000"/>
              <a:gd name="connsiteY224" fmla="*/ 2154014 h 2237474"/>
              <a:gd name="connsiteX225" fmla="*/ 273386 w 12192000"/>
              <a:gd name="connsiteY225" fmla="*/ 2142551 h 2237474"/>
              <a:gd name="connsiteX226" fmla="*/ 169207 w 12192000"/>
              <a:gd name="connsiteY226" fmla="*/ 2128100 h 2237474"/>
              <a:gd name="connsiteX227" fmla="*/ 93149 w 12192000"/>
              <a:gd name="connsiteY227" fmla="*/ 2105324 h 2237474"/>
              <a:gd name="connsiteX228" fmla="*/ 88109 w 12192000"/>
              <a:gd name="connsiteY228" fmla="*/ 2106704 h 2237474"/>
              <a:gd name="connsiteX229" fmla="*/ 80022 w 12192000"/>
              <a:gd name="connsiteY229" fmla="*/ 2107254 h 2237474"/>
              <a:gd name="connsiteX230" fmla="*/ 79717 w 12192000"/>
              <a:gd name="connsiteY230" fmla="*/ 2107046 h 2237474"/>
              <a:gd name="connsiteX231" fmla="*/ 72352 w 12192000"/>
              <a:gd name="connsiteY231" fmla="*/ 2107991 h 2237474"/>
              <a:gd name="connsiteX232" fmla="*/ 37645 w 12192000"/>
              <a:gd name="connsiteY232" fmla="*/ 2115401 h 2237474"/>
              <a:gd name="connsiteX233" fmla="*/ 4572 w 12192000"/>
              <a:gd name="connsiteY233" fmla="*/ 2111091 h 2237474"/>
              <a:gd name="connsiteX234" fmla="*/ 0 w 12192000"/>
              <a:gd name="connsiteY234" fmla="*/ 2110468 h 2237474"/>
              <a:gd name="connsiteX235" fmla="*/ 0 w 12192000"/>
              <a:gd name="connsiteY235"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154948 w 12192000"/>
              <a:gd name="connsiteY4" fmla="*/ 762731 h 2237474"/>
              <a:gd name="connsiteX5" fmla="*/ 12047364 w 12192000"/>
              <a:gd name="connsiteY5" fmla="*/ 749662 h 2237474"/>
              <a:gd name="connsiteX6" fmla="*/ 11890686 w 12192000"/>
              <a:gd name="connsiteY6" fmla="*/ 732766 h 2237474"/>
              <a:gd name="connsiteX7" fmla="*/ 11782413 w 12192000"/>
              <a:gd name="connsiteY7" fmla="*/ 769868 h 2237474"/>
              <a:gd name="connsiteX8" fmla="*/ 11649954 w 12192000"/>
              <a:gd name="connsiteY8" fmla="*/ 749628 h 2237474"/>
              <a:gd name="connsiteX9" fmla="*/ 11560424 w 12192000"/>
              <a:gd name="connsiteY9" fmla="*/ 748017 h 2237474"/>
              <a:gd name="connsiteX10" fmla="*/ 11358455 w 12192000"/>
              <a:gd name="connsiteY10" fmla="*/ 747593 h 2237474"/>
              <a:gd name="connsiteX11" fmla="*/ 11165209 w 12192000"/>
              <a:gd name="connsiteY11" fmla="*/ 748852 h 2237474"/>
              <a:gd name="connsiteX12" fmla="*/ 11058755 w 12192000"/>
              <a:gd name="connsiteY12" fmla="*/ 749617 h 2237474"/>
              <a:gd name="connsiteX13" fmla="*/ 10884013 w 12192000"/>
              <a:gd name="connsiteY13" fmla="*/ 760728 h 2237474"/>
              <a:gd name="connsiteX14" fmla="*/ 10834688 w 12192000"/>
              <a:gd name="connsiteY14" fmla="*/ 757726 h 2237474"/>
              <a:gd name="connsiteX15" fmla="*/ 10805004 w 12192000"/>
              <a:gd name="connsiteY15" fmla="*/ 757573 h 2237474"/>
              <a:gd name="connsiteX16" fmla="*/ 10739478 w 12192000"/>
              <a:gd name="connsiteY16" fmla="*/ 776841 h 2237474"/>
              <a:gd name="connsiteX17" fmla="*/ 10458762 w 12192000"/>
              <a:gd name="connsiteY17" fmla="*/ 755400 h 2237474"/>
              <a:gd name="connsiteX18" fmla="*/ 10246919 w 12192000"/>
              <a:gd name="connsiteY18" fmla="*/ 769960 h 2237474"/>
              <a:gd name="connsiteX19" fmla="*/ 10167995 w 12192000"/>
              <a:gd name="connsiteY19" fmla="*/ 760843 h 2237474"/>
              <a:gd name="connsiteX20" fmla="*/ 9997044 w 12192000"/>
              <a:gd name="connsiteY20" fmla="*/ 780129 h 2237474"/>
              <a:gd name="connsiteX21" fmla="*/ 9943887 w 12192000"/>
              <a:gd name="connsiteY21" fmla="*/ 804141 h 2237474"/>
              <a:gd name="connsiteX22" fmla="*/ 9918248 w 12192000"/>
              <a:gd name="connsiteY22" fmla="*/ 816628 h 2237474"/>
              <a:gd name="connsiteX23" fmla="*/ 9836148 w 12192000"/>
              <a:gd name="connsiteY23" fmla="*/ 858312 h 2237474"/>
              <a:gd name="connsiteX24" fmla="*/ 9823800 w 12192000"/>
              <a:gd name="connsiteY24" fmla="*/ 866604 h 2237474"/>
              <a:gd name="connsiteX25" fmla="*/ 9794684 w 12192000"/>
              <a:gd name="connsiteY25" fmla="*/ 864509 h 2237474"/>
              <a:gd name="connsiteX26" fmla="*/ 9778288 w 12192000"/>
              <a:gd name="connsiteY26" fmla="*/ 854362 h 2237474"/>
              <a:gd name="connsiteX27" fmla="*/ 9773886 w 12192000"/>
              <a:gd name="connsiteY27" fmla="*/ 857543 h 2237474"/>
              <a:gd name="connsiteX28" fmla="*/ 9761459 w 12192000"/>
              <a:gd name="connsiteY28" fmla="*/ 862394 h 2237474"/>
              <a:gd name="connsiteX29" fmla="*/ 9705768 w 12192000"/>
              <a:gd name="connsiteY29" fmla="*/ 894610 h 2237474"/>
              <a:gd name="connsiteX30" fmla="*/ 9683005 w 12192000"/>
              <a:gd name="connsiteY30" fmla="*/ 894128 h 2237474"/>
              <a:gd name="connsiteX31" fmla="*/ 9594438 w 12192000"/>
              <a:gd name="connsiteY31" fmla="*/ 919051 h 2237474"/>
              <a:gd name="connsiteX32" fmla="*/ 9577033 w 12192000"/>
              <a:gd name="connsiteY32" fmla="*/ 922857 h 2237474"/>
              <a:gd name="connsiteX33" fmla="*/ 9544189 w 12192000"/>
              <a:gd name="connsiteY33" fmla="*/ 938966 h 2237474"/>
              <a:gd name="connsiteX34" fmla="*/ 9534048 w 12192000"/>
              <a:gd name="connsiteY34" fmla="*/ 940158 h 2237474"/>
              <a:gd name="connsiteX35" fmla="*/ 9500499 w 12192000"/>
              <a:gd name="connsiteY35" fmla="*/ 954680 h 2237474"/>
              <a:gd name="connsiteX36" fmla="*/ 9428195 w 12192000"/>
              <a:gd name="connsiteY36" fmla="*/ 986225 h 2237474"/>
              <a:gd name="connsiteX37" fmla="*/ 9410017 w 12192000"/>
              <a:gd name="connsiteY37" fmla="*/ 993931 h 2237474"/>
              <a:gd name="connsiteX38" fmla="*/ 9392919 w 12192000"/>
              <a:gd name="connsiteY38" fmla="*/ 994656 h 2237474"/>
              <a:gd name="connsiteX39" fmla="*/ 9301293 w 12192000"/>
              <a:gd name="connsiteY39" fmla="*/ 1011593 h 2237474"/>
              <a:gd name="connsiteX40" fmla="*/ 9278619 w 12192000"/>
              <a:gd name="connsiteY40" fmla="*/ 1011878 h 2237474"/>
              <a:gd name="connsiteX41" fmla="*/ 9268019 w 12192000"/>
              <a:gd name="connsiteY41" fmla="*/ 1007442 h 2237474"/>
              <a:gd name="connsiteX42" fmla="*/ 9234662 w 12192000"/>
              <a:gd name="connsiteY42" fmla="*/ 1023056 h 2237474"/>
              <a:gd name="connsiteX43" fmla="*/ 9181033 w 12192000"/>
              <a:gd name="connsiteY43" fmla="*/ 1037921 h 2237474"/>
              <a:gd name="connsiteX44" fmla="*/ 9155969 w 12192000"/>
              <a:gd name="connsiteY44" fmla="*/ 1046804 h 2237474"/>
              <a:gd name="connsiteX45" fmla="*/ 9133985 w 12192000"/>
              <a:gd name="connsiteY45" fmla="*/ 1046450 h 2237474"/>
              <a:gd name="connsiteX46" fmla="*/ 9012987 w 12192000"/>
              <a:gd name="connsiteY46" fmla="*/ 1061986 h 2237474"/>
              <a:gd name="connsiteX47" fmla="*/ 8968445 w 12192000"/>
              <a:gd name="connsiteY47" fmla="*/ 1052169 h 2237474"/>
              <a:gd name="connsiteX48" fmla="*/ 8958984 w 12192000"/>
              <a:gd name="connsiteY48" fmla="*/ 1057212 h 2237474"/>
              <a:gd name="connsiteX49" fmla="*/ 8886001 w 12192000"/>
              <a:gd name="connsiteY49" fmla="*/ 1067468 h 2237474"/>
              <a:gd name="connsiteX50" fmla="*/ 8838610 w 12192000"/>
              <a:gd name="connsiteY50" fmla="*/ 1075091 h 2237474"/>
              <a:gd name="connsiteX51" fmla="*/ 8750383 w 12192000"/>
              <a:gd name="connsiteY51" fmla="*/ 1097387 h 2237474"/>
              <a:gd name="connsiteX52" fmla="*/ 8697365 w 12192000"/>
              <a:gd name="connsiteY52" fmla="*/ 1105869 h 2237474"/>
              <a:gd name="connsiteX53" fmla="*/ 8665605 w 12192000"/>
              <a:gd name="connsiteY53" fmla="*/ 1110791 h 2237474"/>
              <a:gd name="connsiteX54" fmla="*/ 8584946 w 12192000"/>
              <a:gd name="connsiteY54" fmla="*/ 1135226 h 2237474"/>
              <a:gd name="connsiteX55" fmla="*/ 8460755 w 12192000"/>
              <a:gd name="connsiteY55" fmla="*/ 1203427 h 2237474"/>
              <a:gd name="connsiteX56" fmla="*/ 8419755 w 12192000"/>
              <a:gd name="connsiteY56" fmla="*/ 1216260 h 2237474"/>
              <a:gd name="connsiteX57" fmla="*/ 8411626 w 12192000"/>
              <a:gd name="connsiteY57" fmla="*/ 1214397 h 2237474"/>
              <a:gd name="connsiteX58" fmla="*/ 8363469 w 12192000"/>
              <a:gd name="connsiteY58" fmla="*/ 1246658 h 2237474"/>
              <a:gd name="connsiteX59" fmla="*/ 8275497 w 12192000"/>
              <a:gd name="connsiteY59" fmla="*/ 1264396 h 2237474"/>
              <a:gd name="connsiteX60" fmla="*/ 8206287 w 12192000"/>
              <a:gd name="connsiteY60" fmla="*/ 1273060 h 2237474"/>
              <a:gd name="connsiteX61" fmla="*/ 8168705 w 12192000"/>
              <a:gd name="connsiteY61" fmla="*/ 1279956 h 2237474"/>
              <a:gd name="connsiteX62" fmla="*/ 8139997 w 12192000"/>
              <a:gd name="connsiteY62" fmla="*/ 1282713 h 2237474"/>
              <a:gd name="connsiteX63" fmla="*/ 8074238 w 12192000"/>
              <a:gd name="connsiteY63" fmla="*/ 1301895 h 2237474"/>
              <a:gd name="connsiteX64" fmla="*/ 7968292 w 12192000"/>
              <a:gd name="connsiteY64" fmla="*/ 1338779 h 2237474"/>
              <a:gd name="connsiteX65" fmla="*/ 7945122 w 12192000"/>
              <a:gd name="connsiteY65" fmla="*/ 1345477 h 2237474"/>
              <a:gd name="connsiteX66" fmla="*/ 7922771 w 12192000"/>
              <a:gd name="connsiteY66" fmla="*/ 1346645 h 2237474"/>
              <a:gd name="connsiteX67" fmla="*/ 7915461 w 12192000"/>
              <a:gd name="connsiteY67" fmla="*/ 1342919 h 2237474"/>
              <a:gd name="connsiteX68" fmla="*/ 7902328 w 12192000"/>
              <a:gd name="connsiteY68" fmla="*/ 1345865 h 2237474"/>
              <a:gd name="connsiteX69" fmla="*/ 7898322 w 12192000"/>
              <a:gd name="connsiteY69" fmla="*/ 1345689 h 2237474"/>
              <a:gd name="connsiteX70" fmla="*/ 7875879 w 12192000"/>
              <a:gd name="connsiteY70" fmla="*/ 1345646 h 2237474"/>
              <a:gd name="connsiteX71" fmla="*/ 7840612 w 12192000"/>
              <a:gd name="connsiteY71" fmla="*/ 1369373 h 2237474"/>
              <a:gd name="connsiteX72" fmla="*/ 7786819 w 12192000"/>
              <a:gd name="connsiteY72" fmla="*/ 1378970 h 2237474"/>
              <a:gd name="connsiteX73" fmla="*/ 7548172 w 12192000"/>
              <a:gd name="connsiteY73" fmla="*/ 1417460 h 2237474"/>
              <a:gd name="connsiteX74" fmla="*/ 7483437 w 12192000"/>
              <a:gd name="connsiteY74" fmla="*/ 1478152 h 2237474"/>
              <a:gd name="connsiteX75" fmla="*/ 7377870 w 12192000"/>
              <a:gd name="connsiteY75" fmla="*/ 1523319 h 2237474"/>
              <a:gd name="connsiteX76" fmla="*/ 7230737 w 12192000"/>
              <a:gd name="connsiteY76" fmla="*/ 1562633 h 2237474"/>
              <a:gd name="connsiteX77" fmla="*/ 7224458 w 12192000"/>
              <a:gd name="connsiteY77" fmla="*/ 1573008 h 2237474"/>
              <a:gd name="connsiteX78" fmla="*/ 7213486 w 12192000"/>
              <a:gd name="connsiteY78" fmla="*/ 1580987 h 2237474"/>
              <a:gd name="connsiteX79" fmla="*/ 7210972 w 12192000"/>
              <a:gd name="connsiteY79" fmla="*/ 1580856 h 2237474"/>
              <a:gd name="connsiteX80" fmla="*/ 7183121 w 12192000"/>
              <a:gd name="connsiteY80" fmla="*/ 1595162 h 2237474"/>
              <a:gd name="connsiteX81" fmla="*/ 7164601 w 12192000"/>
              <a:gd name="connsiteY81" fmla="*/ 1606490 h 2237474"/>
              <a:gd name="connsiteX82" fmla="*/ 7159286 w 12192000"/>
              <a:gd name="connsiteY82" fmla="*/ 1606850 h 2237474"/>
              <a:gd name="connsiteX83" fmla="*/ 7114651 w 12192000"/>
              <a:gd name="connsiteY83" fmla="*/ 1620959 h 2237474"/>
              <a:gd name="connsiteX84" fmla="*/ 7092727 w 12192000"/>
              <a:gd name="connsiteY84" fmla="*/ 1623628 h 2237474"/>
              <a:gd name="connsiteX85" fmla="*/ 7031309 w 12192000"/>
              <a:gd name="connsiteY85" fmla="*/ 1619451 h 2237474"/>
              <a:gd name="connsiteX86" fmla="*/ 6999084 w 12192000"/>
              <a:gd name="connsiteY86" fmla="*/ 1634317 h 2237474"/>
              <a:gd name="connsiteX87" fmla="*/ 6992107 w 12192000"/>
              <a:gd name="connsiteY87" fmla="*/ 1636860 h 2237474"/>
              <a:gd name="connsiteX88" fmla="*/ 6991765 w 12192000"/>
              <a:gd name="connsiteY88" fmla="*/ 1636725 h 2237474"/>
              <a:gd name="connsiteX89" fmla="*/ 6983996 w 12192000"/>
              <a:gd name="connsiteY89" fmla="*/ 1639040 h 2237474"/>
              <a:gd name="connsiteX90" fmla="*/ 6979383 w 12192000"/>
              <a:gd name="connsiteY90" fmla="*/ 1641496 h 2237474"/>
              <a:gd name="connsiteX91" fmla="*/ 6900177 w 12192000"/>
              <a:gd name="connsiteY91" fmla="*/ 1636016 h 2237474"/>
              <a:gd name="connsiteX92" fmla="*/ 6795372 w 12192000"/>
              <a:gd name="connsiteY92" fmla="*/ 1644845 h 2237474"/>
              <a:gd name="connsiteX93" fmla="*/ 6692251 w 12192000"/>
              <a:gd name="connsiteY93" fmla="*/ 1656357 h 2237474"/>
              <a:gd name="connsiteX94" fmla="*/ 6655235 w 12192000"/>
              <a:gd name="connsiteY94" fmla="*/ 1661869 h 2237474"/>
              <a:gd name="connsiteX95" fmla="*/ 6587857 w 12192000"/>
              <a:gd name="connsiteY95" fmla="*/ 1665769 h 2237474"/>
              <a:gd name="connsiteX96" fmla="*/ 6554894 w 12192000"/>
              <a:gd name="connsiteY96" fmla="*/ 1664428 h 2237474"/>
              <a:gd name="connsiteX97" fmla="*/ 6551579 w 12192000"/>
              <a:gd name="connsiteY97" fmla="*/ 1662213 h 2237474"/>
              <a:gd name="connsiteX98" fmla="*/ 6545693 w 12192000"/>
              <a:gd name="connsiteY98" fmla="*/ 1661776 h 2237474"/>
              <a:gd name="connsiteX99" fmla="*/ 6530561 w 12192000"/>
              <a:gd name="connsiteY99" fmla="*/ 1664619 h 2237474"/>
              <a:gd name="connsiteX100" fmla="*/ 6525028 w 12192000"/>
              <a:gd name="connsiteY100" fmla="*/ 1666354 h 2237474"/>
              <a:gd name="connsiteX101" fmla="*/ 6516595 w 12192000"/>
              <a:gd name="connsiteY101" fmla="*/ 1667475 h 2237474"/>
              <a:gd name="connsiteX102" fmla="*/ 6516340 w 12192000"/>
              <a:gd name="connsiteY102" fmla="*/ 1667291 h 2237474"/>
              <a:gd name="connsiteX103" fmla="*/ 6508541 w 12192000"/>
              <a:gd name="connsiteY103" fmla="*/ 1668757 h 2237474"/>
              <a:gd name="connsiteX104" fmla="*/ 6471012 w 12192000"/>
              <a:gd name="connsiteY104" fmla="*/ 1678604 h 2237474"/>
              <a:gd name="connsiteX105" fmla="*/ 6415265 w 12192000"/>
              <a:gd name="connsiteY105" fmla="*/ 1665317 h 2237474"/>
              <a:gd name="connsiteX106" fmla="*/ 6364035 w 12192000"/>
              <a:gd name="connsiteY106" fmla="*/ 1667683 h 2237474"/>
              <a:gd name="connsiteX107" fmla="*/ 6280959 w 12192000"/>
              <a:gd name="connsiteY107" fmla="*/ 1689329 h 2237474"/>
              <a:gd name="connsiteX108" fmla="*/ 6243319 w 12192000"/>
              <a:gd name="connsiteY108" fmla="*/ 1695560 h 2237474"/>
              <a:gd name="connsiteX109" fmla="*/ 6098321 w 12192000"/>
              <a:gd name="connsiteY109" fmla="*/ 1721646 h 2237474"/>
              <a:gd name="connsiteX110" fmla="*/ 5880652 w 12192000"/>
              <a:gd name="connsiteY110" fmla="*/ 1779643 h 2237474"/>
              <a:gd name="connsiteX111" fmla="*/ 5785959 w 12192000"/>
              <a:gd name="connsiteY111" fmla="*/ 1775307 h 2237474"/>
              <a:gd name="connsiteX112" fmla="*/ 5643534 w 12192000"/>
              <a:gd name="connsiteY112" fmla="*/ 1802919 h 2237474"/>
              <a:gd name="connsiteX113" fmla="*/ 5518799 w 12192000"/>
              <a:gd name="connsiteY113" fmla="*/ 1818312 h 2237474"/>
              <a:gd name="connsiteX114" fmla="*/ 5505014 w 12192000"/>
              <a:gd name="connsiteY114" fmla="*/ 1819259 h 2237474"/>
              <a:gd name="connsiteX115" fmla="*/ 5453307 w 12192000"/>
              <a:gd name="connsiteY115" fmla="*/ 1815450 h 2237474"/>
              <a:gd name="connsiteX116" fmla="*/ 5364192 w 12192000"/>
              <a:gd name="connsiteY116" fmla="*/ 1826074 h 2237474"/>
              <a:gd name="connsiteX117" fmla="*/ 5350380 w 12192000"/>
              <a:gd name="connsiteY117" fmla="*/ 1830891 h 2237474"/>
              <a:gd name="connsiteX118" fmla="*/ 5259633 w 12192000"/>
              <a:gd name="connsiteY118" fmla="*/ 1837160 h 2237474"/>
              <a:gd name="connsiteX119" fmla="*/ 5197513 w 12192000"/>
              <a:gd name="connsiteY119" fmla="*/ 1844718 h 2237474"/>
              <a:gd name="connsiteX120" fmla="*/ 5184170 w 12192000"/>
              <a:gd name="connsiteY120" fmla="*/ 1849402 h 2237474"/>
              <a:gd name="connsiteX121" fmla="*/ 5168852 w 12192000"/>
              <a:gd name="connsiteY121" fmla="*/ 1844846 h 2237474"/>
              <a:gd name="connsiteX122" fmla="*/ 5164370 w 12192000"/>
              <a:gd name="connsiteY122" fmla="*/ 1840597 h 2237474"/>
              <a:gd name="connsiteX123" fmla="*/ 5114927 w 12192000"/>
              <a:gd name="connsiteY123" fmla="*/ 1847827 h 2237474"/>
              <a:gd name="connsiteX124" fmla="*/ 5108970 w 12192000"/>
              <a:gd name="connsiteY124" fmla="*/ 1847935 h 2237474"/>
              <a:gd name="connsiteX125" fmla="*/ 5067961 w 12192000"/>
              <a:gd name="connsiteY125" fmla="*/ 1845917 h 2237474"/>
              <a:gd name="connsiteX126" fmla="*/ 5007075 w 12192000"/>
              <a:gd name="connsiteY126" fmla="*/ 1838626 h 2237474"/>
              <a:gd name="connsiteX127" fmla="*/ 4944087 w 12192000"/>
              <a:gd name="connsiteY127" fmla="*/ 1823332 h 2237474"/>
              <a:gd name="connsiteX128" fmla="*/ 4907662 w 12192000"/>
              <a:gd name="connsiteY128" fmla="*/ 1816900 h 2237474"/>
              <a:gd name="connsiteX129" fmla="*/ 4882386 w 12192000"/>
              <a:gd name="connsiteY129" fmla="*/ 1809844 h 2237474"/>
              <a:gd name="connsiteX130" fmla="*/ 4811440 w 12192000"/>
              <a:gd name="connsiteY130" fmla="*/ 1804655 h 2237474"/>
              <a:gd name="connsiteX131" fmla="*/ 4691075 w 12192000"/>
              <a:gd name="connsiteY131" fmla="*/ 1801389 h 2237474"/>
              <a:gd name="connsiteX132" fmla="*/ 4611738 w 12192000"/>
              <a:gd name="connsiteY132" fmla="*/ 1776964 h 2237474"/>
              <a:gd name="connsiteX133" fmla="*/ 4560070 w 12192000"/>
              <a:gd name="connsiteY133" fmla="*/ 1785640 h 2237474"/>
              <a:gd name="connsiteX134" fmla="*/ 4536503 w 12192000"/>
              <a:gd name="connsiteY134" fmla="*/ 1785334 h 2237474"/>
              <a:gd name="connsiteX135" fmla="*/ 4513724 w 12192000"/>
              <a:gd name="connsiteY135" fmla="*/ 1791996 h 2237474"/>
              <a:gd name="connsiteX136" fmla="*/ 4459810 w 12192000"/>
              <a:gd name="connsiteY136" fmla="*/ 1797886 h 2237474"/>
              <a:gd name="connsiteX137" fmla="*/ 4379064 w 12192000"/>
              <a:gd name="connsiteY137" fmla="*/ 1817177 h 2237474"/>
              <a:gd name="connsiteX138" fmla="*/ 4319209 w 12192000"/>
              <a:gd name="connsiteY138" fmla="*/ 1834833 h 2237474"/>
              <a:gd name="connsiteX139" fmla="*/ 4290981 w 12192000"/>
              <a:gd name="connsiteY139" fmla="*/ 1839677 h 2237474"/>
              <a:gd name="connsiteX140" fmla="*/ 4285792 w 12192000"/>
              <a:gd name="connsiteY140" fmla="*/ 1836231 h 2237474"/>
              <a:gd name="connsiteX141" fmla="*/ 4238372 w 12192000"/>
              <a:gd name="connsiteY141" fmla="*/ 1851480 h 2237474"/>
              <a:gd name="connsiteX142" fmla="*/ 4232517 w 12192000"/>
              <a:gd name="connsiteY142" fmla="*/ 1852567 h 2237474"/>
              <a:gd name="connsiteX143" fmla="*/ 4191732 w 12192000"/>
              <a:gd name="connsiteY143" fmla="*/ 1857328 h 2237474"/>
              <a:gd name="connsiteX144" fmla="*/ 4065532 w 12192000"/>
              <a:gd name="connsiteY144" fmla="*/ 1855477 h 2237474"/>
              <a:gd name="connsiteX145" fmla="*/ 4028460 w 12192000"/>
              <a:gd name="connsiteY145" fmla="*/ 1855137 h 2237474"/>
              <a:gd name="connsiteX146" fmla="*/ 4002267 w 12192000"/>
              <a:gd name="connsiteY146" fmla="*/ 1852352 h 2237474"/>
              <a:gd name="connsiteX147" fmla="*/ 3931396 w 12192000"/>
              <a:gd name="connsiteY147" fmla="*/ 1858915 h 2237474"/>
              <a:gd name="connsiteX148" fmla="*/ 3812162 w 12192000"/>
              <a:gd name="connsiteY148" fmla="*/ 1875501 h 2237474"/>
              <a:gd name="connsiteX149" fmla="*/ 3729530 w 12192000"/>
              <a:gd name="connsiteY149" fmla="*/ 1864513 h 2237474"/>
              <a:gd name="connsiteX150" fmla="*/ 3680177 w 12192000"/>
              <a:gd name="connsiteY150" fmla="*/ 1881552 h 2237474"/>
              <a:gd name="connsiteX151" fmla="*/ 3567259 w 12192000"/>
              <a:gd name="connsiteY151" fmla="*/ 1893482 h 2237474"/>
              <a:gd name="connsiteX152" fmla="*/ 3405770 w 12192000"/>
              <a:gd name="connsiteY152" fmla="*/ 1904591 h 2237474"/>
              <a:gd name="connsiteX153" fmla="*/ 3280097 w 12192000"/>
              <a:gd name="connsiteY153" fmla="*/ 1919610 h 2237474"/>
              <a:gd name="connsiteX154" fmla="*/ 3123424 w 12192000"/>
              <a:gd name="connsiteY154" fmla="*/ 1952930 h 2237474"/>
              <a:gd name="connsiteX155" fmla="*/ 3009910 w 12192000"/>
              <a:gd name="connsiteY155" fmla="*/ 1957866 h 2237474"/>
              <a:gd name="connsiteX156" fmla="*/ 2995934 w 12192000"/>
              <a:gd name="connsiteY156" fmla="*/ 1967085 h 2237474"/>
              <a:gd name="connsiteX157" fmla="*/ 2980071 w 12192000"/>
              <a:gd name="connsiteY157" fmla="*/ 1972988 h 2237474"/>
              <a:gd name="connsiteX158" fmla="*/ 2978094 w 12192000"/>
              <a:gd name="connsiteY158" fmla="*/ 1972369 h 2237474"/>
              <a:gd name="connsiteX159" fmla="*/ 2942858 w 12192000"/>
              <a:gd name="connsiteY159" fmla="*/ 1981367 h 2237474"/>
              <a:gd name="connsiteX160" fmla="*/ 2875436 w 12192000"/>
              <a:gd name="connsiteY160" fmla="*/ 1996977 h 2237474"/>
              <a:gd name="connsiteX161" fmla="*/ 2874892 w 12192000"/>
              <a:gd name="connsiteY161" fmla="*/ 1996085 h 2237474"/>
              <a:gd name="connsiteX162" fmla="*/ 2864145 w 12192000"/>
              <a:gd name="connsiteY162" fmla="*/ 1994061 h 2237474"/>
              <a:gd name="connsiteX163" fmla="*/ 2843662 w 12192000"/>
              <a:gd name="connsiteY163" fmla="*/ 1992498 h 2237474"/>
              <a:gd name="connsiteX164" fmla="*/ 2796128 w 12192000"/>
              <a:gd name="connsiteY164" fmla="*/ 1976403 h 2237474"/>
              <a:gd name="connsiteX165" fmla="*/ 2756784 w 12192000"/>
              <a:gd name="connsiteY165" fmla="*/ 1985116 h 2237474"/>
              <a:gd name="connsiteX166" fmla="*/ 2748833 w 12192000"/>
              <a:gd name="connsiteY166" fmla="*/ 1986323 h 2237474"/>
              <a:gd name="connsiteX167" fmla="*/ 2748661 w 12192000"/>
              <a:gd name="connsiteY167" fmla="*/ 1986122 h 2237474"/>
              <a:gd name="connsiteX168" fmla="*/ 2740251 w 12192000"/>
              <a:gd name="connsiteY168" fmla="*/ 1986946 h 2237474"/>
              <a:gd name="connsiteX169" fmla="*/ 2718916 w 12192000"/>
              <a:gd name="connsiteY169" fmla="*/ 1990867 h 2237474"/>
              <a:gd name="connsiteX170" fmla="*/ 2713522 w 12192000"/>
              <a:gd name="connsiteY170" fmla="*/ 1990173 h 2237474"/>
              <a:gd name="connsiteX171" fmla="*/ 2680597 w 12192000"/>
              <a:gd name="connsiteY171" fmla="*/ 1984996 h 2237474"/>
              <a:gd name="connsiteX172" fmla="*/ 2578178 w 12192000"/>
              <a:gd name="connsiteY172" fmla="*/ 1990531 h 2237474"/>
              <a:gd name="connsiteX173" fmla="*/ 2476147 w 12192000"/>
              <a:gd name="connsiteY173" fmla="*/ 1998305 h 2237474"/>
              <a:gd name="connsiteX174" fmla="*/ 2373568 w 12192000"/>
              <a:gd name="connsiteY174" fmla="*/ 2003219 h 2237474"/>
              <a:gd name="connsiteX175" fmla="*/ 2321399 w 12192000"/>
              <a:gd name="connsiteY175" fmla="*/ 1989467 h 2237474"/>
              <a:gd name="connsiteX176" fmla="*/ 2315525 w 12192000"/>
              <a:gd name="connsiteY176" fmla="*/ 1989708 h 2237474"/>
              <a:gd name="connsiteX177" fmla="*/ 2300792 w 12192000"/>
              <a:gd name="connsiteY177" fmla="*/ 1994290 h 2237474"/>
              <a:gd name="connsiteX178" fmla="*/ 2295469 w 12192000"/>
              <a:gd name="connsiteY178" fmla="*/ 1996659 h 2237474"/>
              <a:gd name="connsiteX179" fmla="*/ 2287219 w 12192000"/>
              <a:gd name="connsiteY179" fmla="*/ 1998750 h 2237474"/>
              <a:gd name="connsiteX180" fmla="*/ 2286948 w 12192000"/>
              <a:gd name="connsiteY180" fmla="*/ 1998596 h 2237474"/>
              <a:gd name="connsiteX181" fmla="*/ 2243069 w 12192000"/>
              <a:gd name="connsiteY181" fmla="*/ 2015111 h 2237474"/>
              <a:gd name="connsiteX182" fmla="*/ 2186609 w 12192000"/>
              <a:gd name="connsiteY182" fmla="*/ 2008263 h 2237474"/>
              <a:gd name="connsiteX183" fmla="*/ 2164831 w 12192000"/>
              <a:gd name="connsiteY183" fmla="*/ 2010143 h 2237474"/>
              <a:gd name="connsiteX184" fmla="*/ 2152836 w 12192000"/>
              <a:gd name="connsiteY184" fmla="*/ 2010048 h 2237474"/>
              <a:gd name="connsiteX185" fmla="*/ 2117102 w 12192000"/>
              <a:gd name="connsiteY185" fmla="*/ 2023004 h 2237474"/>
              <a:gd name="connsiteX186" fmla="*/ 2111935 w 12192000"/>
              <a:gd name="connsiteY186" fmla="*/ 2023163 h 2237474"/>
              <a:gd name="connsiteX187" fmla="*/ 2089991 w 12192000"/>
              <a:gd name="connsiteY187" fmla="*/ 2034193 h 2237474"/>
              <a:gd name="connsiteX188" fmla="*/ 2058061 w 12192000"/>
              <a:gd name="connsiteY188" fmla="*/ 2047942 h 2237474"/>
              <a:gd name="connsiteX189" fmla="*/ 2055737 w 12192000"/>
              <a:gd name="connsiteY189" fmla="*/ 2047704 h 2237474"/>
              <a:gd name="connsiteX190" fmla="*/ 2042244 w 12192000"/>
              <a:gd name="connsiteY190" fmla="*/ 2055560 h 2237474"/>
              <a:gd name="connsiteX191" fmla="*/ 1976224 w 12192000"/>
              <a:gd name="connsiteY191" fmla="*/ 2074257 h 2237474"/>
              <a:gd name="connsiteX192" fmla="*/ 1877728 w 12192000"/>
              <a:gd name="connsiteY192" fmla="*/ 2101004 h 2237474"/>
              <a:gd name="connsiteX193" fmla="*/ 1759056 w 12192000"/>
              <a:gd name="connsiteY193" fmla="*/ 2125608 h 2237474"/>
              <a:gd name="connsiteX194" fmla="*/ 1637948 w 12192000"/>
              <a:gd name="connsiteY194" fmla="*/ 2172597 h 2237474"/>
              <a:gd name="connsiteX195" fmla="*/ 1434549 w 12192000"/>
              <a:gd name="connsiteY195" fmla="*/ 2234522 h 2237474"/>
              <a:gd name="connsiteX196" fmla="*/ 1398481 w 12192000"/>
              <a:gd name="connsiteY196" fmla="*/ 2237074 h 2237474"/>
              <a:gd name="connsiteX197" fmla="*/ 1398407 w 12192000"/>
              <a:gd name="connsiteY197" fmla="*/ 2237095 h 2237474"/>
              <a:gd name="connsiteX198" fmla="*/ 1370962 w 12192000"/>
              <a:gd name="connsiteY198" fmla="*/ 2237474 h 2237474"/>
              <a:gd name="connsiteX199" fmla="*/ 1356367 w 12192000"/>
              <a:gd name="connsiteY199" fmla="*/ 2235089 h 2237474"/>
              <a:gd name="connsiteX200" fmla="*/ 1324828 w 12192000"/>
              <a:gd name="connsiteY200" fmla="*/ 2231968 h 2237474"/>
              <a:gd name="connsiteX201" fmla="*/ 1297744 w 12192000"/>
              <a:gd name="connsiteY201" fmla="*/ 2235849 h 2237474"/>
              <a:gd name="connsiteX202" fmla="*/ 1286236 w 12192000"/>
              <a:gd name="connsiteY202" fmla="*/ 2233135 h 2237474"/>
              <a:gd name="connsiteX203" fmla="*/ 1283504 w 12192000"/>
              <a:gd name="connsiteY203" fmla="*/ 2233797 h 2237474"/>
              <a:gd name="connsiteX204" fmla="*/ 1279765 w 12192000"/>
              <a:gd name="connsiteY204" fmla="*/ 2229639 h 2237474"/>
              <a:gd name="connsiteX205" fmla="*/ 1195347 w 12192000"/>
              <a:gd name="connsiteY205" fmla="*/ 2212354 h 2237474"/>
              <a:gd name="connsiteX206" fmla="*/ 970251 w 12192000"/>
              <a:gd name="connsiteY206" fmla="*/ 2221029 h 2237474"/>
              <a:gd name="connsiteX207" fmla="*/ 812914 w 12192000"/>
              <a:gd name="connsiteY207" fmla="*/ 2202752 h 2237474"/>
              <a:gd name="connsiteX208" fmla="*/ 800195 w 12192000"/>
              <a:gd name="connsiteY208" fmla="*/ 2209407 h 2237474"/>
              <a:gd name="connsiteX209" fmla="*/ 784978 w 12192000"/>
              <a:gd name="connsiteY209" fmla="*/ 2212360 h 2237474"/>
              <a:gd name="connsiteX210" fmla="*/ 681987 w 12192000"/>
              <a:gd name="connsiteY210" fmla="*/ 2216757 h 2237474"/>
              <a:gd name="connsiteX211" fmla="*/ 669923 w 12192000"/>
              <a:gd name="connsiteY211" fmla="*/ 2211682 h 2237474"/>
              <a:gd name="connsiteX212" fmla="*/ 648680 w 12192000"/>
              <a:gd name="connsiteY212" fmla="*/ 2206229 h 2237474"/>
              <a:gd name="connsiteX213" fmla="*/ 597225 w 12192000"/>
              <a:gd name="connsiteY213" fmla="*/ 2180999 h 2237474"/>
              <a:gd name="connsiteX214" fmla="*/ 558449 w 12192000"/>
              <a:gd name="connsiteY214" fmla="*/ 2182346 h 2237474"/>
              <a:gd name="connsiteX215" fmla="*/ 550517 w 12192000"/>
              <a:gd name="connsiteY215" fmla="*/ 2182060 h 2237474"/>
              <a:gd name="connsiteX216" fmla="*/ 550309 w 12192000"/>
              <a:gd name="connsiteY216" fmla="*/ 2181825 h 2237474"/>
              <a:gd name="connsiteX217" fmla="*/ 541836 w 12192000"/>
              <a:gd name="connsiteY217" fmla="*/ 2181063 h 2237474"/>
              <a:gd name="connsiteX218" fmla="*/ 536057 w 12192000"/>
              <a:gd name="connsiteY218" fmla="*/ 2181537 h 2237474"/>
              <a:gd name="connsiteX219" fmla="*/ 520671 w 12192000"/>
              <a:gd name="connsiteY219" fmla="*/ 2180980 h 2237474"/>
              <a:gd name="connsiteX220" fmla="*/ 515024 w 12192000"/>
              <a:gd name="connsiteY220" fmla="*/ 2179258 h 2237474"/>
              <a:gd name="connsiteX221" fmla="*/ 512278 w 12192000"/>
              <a:gd name="connsiteY221" fmla="*/ 2176369 h 2237474"/>
              <a:gd name="connsiteX222" fmla="*/ 480419 w 12192000"/>
              <a:gd name="connsiteY222" fmla="*/ 2167807 h 2237474"/>
              <a:gd name="connsiteX223" fmla="*/ 413835 w 12192000"/>
              <a:gd name="connsiteY223" fmla="*/ 2156783 h 2237474"/>
              <a:gd name="connsiteX224" fmla="*/ 376513 w 12192000"/>
              <a:gd name="connsiteY224" fmla="*/ 2154014 h 2237474"/>
              <a:gd name="connsiteX225" fmla="*/ 273386 w 12192000"/>
              <a:gd name="connsiteY225" fmla="*/ 2142551 h 2237474"/>
              <a:gd name="connsiteX226" fmla="*/ 169207 w 12192000"/>
              <a:gd name="connsiteY226" fmla="*/ 2128100 h 2237474"/>
              <a:gd name="connsiteX227" fmla="*/ 93149 w 12192000"/>
              <a:gd name="connsiteY227" fmla="*/ 2105324 h 2237474"/>
              <a:gd name="connsiteX228" fmla="*/ 88109 w 12192000"/>
              <a:gd name="connsiteY228" fmla="*/ 2106704 h 2237474"/>
              <a:gd name="connsiteX229" fmla="*/ 80022 w 12192000"/>
              <a:gd name="connsiteY229" fmla="*/ 2107254 h 2237474"/>
              <a:gd name="connsiteX230" fmla="*/ 79717 w 12192000"/>
              <a:gd name="connsiteY230" fmla="*/ 2107046 h 2237474"/>
              <a:gd name="connsiteX231" fmla="*/ 72352 w 12192000"/>
              <a:gd name="connsiteY231" fmla="*/ 2107991 h 2237474"/>
              <a:gd name="connsiteX232" fmla="*/ 37645 w 12192000"/>
              <a:gd name="connsiteY232" fmla="*/ 2115401 h 2237474"/>
              <a:gd name="connsiteX233" fmla="*/ 4572 w 12192000"/>
              <a:gd name="connsiteY233" fmla="*/ 2111091 h 2237474"/>
              <a:gd name="connsiteX234" fmla="*/ 0 w 12192000"/>
              <a:gd name="connsiteY234" fmla="*/ 2110468 h 2237474"/>
              <a:gd name="connsiteX235" fmla="*/ 0 w 12192000"/>
              <a:gd name="connsiteY235"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154948 w 12192000"/>
              <a:gd name="connsiteY4" fmla="*/ 762731 h 2237474"/>
              <a:gd name="connsiteX5" fmla="*/ 12047364 w 12192000"/>
              <a:gd name="connsiteY5" fmla="*/ 749662 h 2237474"/>
              <a:gd name="connsiteX6" fmla="*/ 11890686 w 12192000"/>
              <a:gd name="connsiteY6" fmla="*/ 732766 h 2237474"/>
              <a:gd name="connsiteX7" fmla="*/ 11782413 w 12192000"/>
              <a:gd name="connsiteY7" fmla="*/ 769868 h 2237474"/>
              <a:gd name="connsiteX8" fmla="*/ 11649954 w 12192000"/>
              <a:gd name="connsiteY8" fmla="*/ 749628 h 2237474"/>
              <a:gd name="connsiteX9" fmla="*/ 11560424 w 12192000"/>
              <a:gd name="connsiteY9" fmla="*/ 748017 h 2237474"/>
              <a:gd name="connsiteX10" fmla="*/ 11358455 w 12192000"/>
              <a:gd name="connsiteY10" fmla="*/ 747593 h 2237474"/>
              <a:gd name="connsiteX11" fmla="*/ 11165209 w 12192000"/>
              <a:gd name="connsiteY11" fmla="*/ 748852 h 2237474"/>
              <a:gd name="connsiteX12" fmla="*/ 11058755 w 12192000"/>
              <a:gd name="connsiteY12" fmla="*/ 749617 h 2237474"/>
              <a:gd name="connsiteX13" fmla="*/ 10884013 w 12192000"/>
              <a:gd name="connsiteY13" fmla="*/ 760728 h 2237474"/>
              <a:gd name="connsiteX14" fmla="*/ 10834688 w 12192000"/>
              <a:gd name="connsiteY14" fmla="*/ 757726 h 2237474"/>
              <a:gd name="connsiteX15" fmla="*/ 10805004 w 12192000"/>
              <a:gd name="connsiteY15" fmla="*/ 757573 h 2237474"/>
              <a:gd name="connsiteX16" fmla="*/ 10739478 w 12192000"/>
              <a:gd name="connsiteY16" fmla="*/ 776841 h 2237474"/>
              <a:gd name="connsiteX17" fmla="*/ 10458762 w 12192000"/>
              <a:gd name="connsiteY17" fmla="*/ 755400 h 2237474"/>
              <a:gd name="connsiteX18" fmla="*/ 10246919 w 12192000"/>
              <a:gd name="connsiteY18" fmla="*/ 769960 h 2237474"/>
              <a:gd name="connsiteX19" fmla="*/ 10167995 w 12192000"/>
              <a:gd name="connsiteY19" fmla="*/ 760843 h 2237474"/>
              <a:gd name="connsiteX20" fmla="*/ 9997044 w 12192000"/>
              <a:gd name="connsiteY20" fmla="*/ 780129 h 2237474"/>
              <a:gd name="connsiteX21" fmla="*/ 9943887 w 12192000"/>
              <a:gd name="connsiteY21" fmla="*/ 804141 h 2237474"/>
              <a:gd name="connsiteX22" fmla="*/ 9918248 w 12192000"/>
              <a:gd name="connsiteY22" fmla="*/ 816628 h 2237474"/>
              <a:gd name="connsiteX23" fmla="*/ 9836148 w 12192000"/>
              <a:gd name="connsiteY23" fmla="*/ 858312 h 2237474"/>
              <a:gd name="connsiteX24" fmla="*/ 9823800 w 12192000"/>
              <a:gd name="connsiteY24" fmla="*/ 866604 h 2237474"/>
              <a:gd name="connsiteX25" fmla="*/ 9794684 w 12192000"/>
              <a:gd name="connsiteY25" fmla="*/ 864509 h 2237474"/>
              <a:gd name="connsiteX26" fmla="*/ 9778288 w 12192000"/>
              <a:gd name="connsiteY26" fmla="*/ 854362 h 2237474"/>
              <a:gd name="connsiteX27" fmla="*/ 9773886 w 12192000"/>
              <a:gd name="connsiteY27" fmla="*/ 857543 h 2237474"/>
              <a:gd name="connsiteX28" fmla="*/ 9761459 w 12192000"/>
              <a:gd name="connsiteY28" fmla="*/ 862394 h 2237474"/>
              <a:gd name="connsiteX29" fmla="*/ 9705768 w 12192000"/>
              <a:gd name="connsiteY29" fmla="*/ 894610 h 2237474"/>
              <a:gd name="connsiteX30" fmla="*/ 9683005 w 12192000"/>
              <a:gd name="connsiteY30" fmla="*/ 894128 h 2237474"/>
              <a:gd name="connsiteX31" fmla="*/ 9594438 w 12192000"/>
              <a:gd name="connsiteY31" fmla="*/ 919051 h 2237474"/>
              <a:gd name="connsiteX32" fmla="*/ 9577033 w 12192000"/>
              <a:gd name="connsiteY32" fmla="*/ 922857 h 2237474"/>
              <a:gd name="connsiteX33" fmla="*/ 9544189 w 12192000"/>
              <a:gd name="connsiteY33" fmla="*/ 938966 h 2237474"/>
              <a:gd name="connsiteX34" fmla="*/ 9534048 w 12192000"/>
              <a:gd name="connsiteY34" fmla="*/ 940158 h 2237474"/>
              <a:gd name="connsiteX35" fmla="*/ 9500499 w 12192000"/>
              <a:gd name="connsiteY35" fmla="*/ 954680 h 2237474"/>
              <a:gd name="connsiteX36" fmla="*/ 9428195 w 12192000"/>
              <a:gd name="connsiteY36" fmla="*/ 986225 h 2237474"/>
              <a:gd name="connsiteX37" fmla="*/ 9410017 w 12192000"/>
              <a:gd name="connsiteY37" fmla="*/ 993931 h 2237474"/>
              <a:gd name="connsiteX38" fmla="*/ 9392919 w 12192000"/>
              <a:gd name="connsiteY38" fmla="*/ 994656 h 2237474"/>
              <a:gd name="connsiteX39" fmla="*/ 9301293 w 12192000"/>
              <a:gd name="connsiteY39" fmla="*/ 1011593 h 2237474"/>
              <a:gd name="connsiteX40" fmla="*/ 9278619 w 12192000"/>
              <a:gd name="connsiteY40" fmla="*/ 1011878 h 2237474"/>
              <a:gd name="connsiteX41" fmla="*/ 9268019 w 12192000"/>
              <a:gd name="connsiteY41" fmla="*/ 1007442 h 2237474"/>
              <a:gd name="connsiteX42" fmla="*/ 9234662 w 12192000"/>
              <a:gd name="connsiteY42" fmla="*/ 1023056 h 2237474"/>
              <a:gd name="connsiteX43" fmla="*/ 9181033 w 12192000"/>
              <a:gd name="connsiteY43" fmla="*/ 1037921 h 2237474"/>
              <a:gd name="connsiteX44" fmla="*/ 9155969 w 12192000"/>
              <a:gd name="connsiteY44" fmla="*/ 1046804 h 2237474"/>
              <a:gd name="connsiteX45" fmla="*/ 9133985 w 12192000"/>
              <a:gd name="connsiteY45" fmla="*/ 1046450 h 2237474"/>
              <a:gd name="connsiteX46" fmla="*/ 9012987 w 12192000"/>
              <a:gd name="connsiteY46" fmla="*/ 1061986 h 2237474"/>
              <a:gd name="connsiteX47" fmla="*/ 8968445 w 12192000"/>
              <a:gd name="connsiteY47" fmla="*/ 1052169 h 2237474"/>
              <a:gd name="connsiteX48" fmla="*/ 8958984 w 12192000"/>
              <a:gd name="connsiteY48" fmla="*/ 1057212 h 2237474"/>
              <a:gd name="connsiteX49" fmla="*/ 8886001 w 12192000"/>
              <a:gd name="connsiteY49" fmla="*/ 1067468 h 2237474"/>
              <a:gd name="connsiteX50" fmla="*/ 8838610 w 12192000"/>
              <a:gd name="connsiteY50" fmla="*/ 1075091 h 2237474"/>
              <a:gd name="connsiteX51" fmla="*/ 8750383 w 12192000"/>
              <a:gd name="connsiteY51" fmla="*/ 1097387 h 2237474"/>
              <a:gd name="connsiteX52" fmla="*/ 8697365 w 12192000"/>
              <a:gd name="connsiteY52" fmla="*/ 1105869 h 2237474"/>
              <a:gd name="connsiteX53" fmla="*/ 8665605 w 12192000"/>
              <a:gd name="connsiteY53" fmla="*/ 1110791 h 2237474"/>
              <a:gd name="connsiteX54" fmla="*/ 8584946 w 12192000"/>
              <a:gd name="connsiteY54" fmla="*/ 1135226 h 2237474"/>
              <a:gd name="connsiteX55" fmla="*/ 8460755 w 12192000"/>
              <a:gd name="connsiteY55" fmla="*/ 1203427 h 2237474"/>
              <a:gd name="connsiteX56" fmla="*/ 8419755 w 12192000"/>
              <a:gd name="connsiteY56" fmla="*/ 1216260 h 2237474"/>
              <a:gd name="connsiteX57" fmla="*/ 8411626 w 12192000"/>
              <a:gd name="connsiteY57" fmla="*/ 1214397 h 2237474"/>
              <a:gd name="connsiteX58" fmla="*/ 8363469 w 12192000"/>
              <a:gd name="connsiteY58" fmla="*/ 1246658 h 2237474"/>
              <a:gd name="connsiteX59" fmla="*/ 8275497 w 12192000"/>
              <a:gd name="connsiteY59" fmla="*/ 1264396 h 2237474"/>
              <a:gd name="connsiteX60" fmla="*/ 8206287 w 12192000"/>
              <a:gd name="connsiteY60" fmla="*/ 1273060 h 2237474"/>
              <a:gd name="connsiteX61" fmla="*/ 8168705 w 12192000"/>
              <a:gd name="connsiteY61" fmla="*/ 1279956 h 2237474"/>
              <a:gd name="connsiteX62" fmla="*/ 8139997 w 12192000"/>
              <a:gd name="connsiteY62" fmla="*/ 1282713 h 2237474"/>
              <a:gd name="connsiteX63" fmla="*/ 8074238 w 12192000"/>
              <a:gd name="connsiteY63" fmla="*/ 1301895 h 2237474"/>
              <a:gd name="connsiteX64" fmla="*/ 7968292 w 12192000"/>
              <a:gd name="connsiteY64" fmla="*/ 1338779 h 2237474"/>
              <a:gd name="connsiteX65" fmla="*/ 7945122 w 12192000"/>
              <a:gd name="connsiteY65" fmla="*/ 1345477 h 2237474"/>
              <a:gd name="connsiteX66" fmla="*/ 7922771 w 12192000"/>
              <a:gd name="connsiteY66" fmla="*/ 1346645 h 2237474"/>
              <a:gd name="connsiteX67" fmla="*/ 7915461 w 12192000"/>
              <a:gd name="connsiteY67" fmla="*/ 1342919 h 2237474"/>
              <a:gd name="connsiteX68" fmla="*/ 7902328 w 12192000"/>
              <a:gd name="connsiteY68" fmla="*/ 1345865 h 2237474"/>
              <a:gd name="connsiteX69" fmla="*/ 7898322 w 12192000"/>
              <a:gd name="connsiteY69" fmla="*/ 1345689 h 2237474"/>
              <a:gd name="connsiteX70" fmla="*/ 7875879 w 12192000"/>
              <a:gd name="connsiteY70" fmla="*/ 1345646 h 2237474"/>
              <a:gd name="connsiteX71" fmla="*/ 7840612 w 12192000"/>
              <a:gd name="connsiteY71" fmla="*/ 1369373 h 2237474"/>
              <a:gd name="connsiteX72" fmla="*/ 7786819 w 12192000"/>
              <a:gd name="connsiteY72" fmla="*/ 1378970 h 2237474"/>
              <a:gd name="connsiteX73" fmla="*/ 7548172 w 12192000"/>
              <a:gd name="connsiteY73" fmla="*/ 1417460 h 2237474"/>
              <a:gd name="connsiteX74" fmla="*/ 7483437 w 12192000"/>
              <a:gd name="connsiteY74" fmla="*/ 1478152 h 2237474"/>
              <a:gd name="connsiteX75" fmla="*/ 7377870 w 12192000"/>
              <a:gd name="connsiteY75" fmla="*/ 1523319 h 2237474"/>
              <a:gd name="connsiteX76" fmla="*/ 7230737 w 12192000"/>
              <a:gd name="connsiteY76" fmla="*/ 1562633 h 2237474"/>
              <a:gd name="connsiteX77" fmla="*/ 7224458 w 12192000"/>
              <a:gd name="connsiteY77" fmla="*/ 1573008 h 2237474"/>
              <a:gd name="connsiteX78" fmla="*/ 7213486 w 12192000"/>
              <a:gd name="connsiteY78" fmla="*/ 1580987 h 2237474"/>
              <a:gd name="connsiteX79" fmla="*/ 7210972 w 12192000"/>
              <a:gd name="connsiteY79" fmla="*/ 1580856 h 2237474"/>
              <a:gd name="connsiteX80" fmla="*/ 7183121 w 12192000"/>
              <a:gd name="connsiteY80" fmla="*/ 1595162 h 2237474"/>
              <a:gd name="connsiteX81" fmla="*/ 7164601 w 12192000"/>
              <a:gd name="connsiteY81" fmla="*/ 1606490 h 2237474"/>
              <a:gd name="connsiteX82" fmla="*/ 7159286 w 12192000"/>
              <a:gd name="connsiteY82" fmla="*/ 1606850 h 2237474"/>
              <a:gd name="connsiteX83" fmla="*/ 7114651 w 12192000"/>
              <a:gd name="connsiteY83" fmla="*/ 1620959 h 2237474"/>
              <a:gd name="connsiteX84" fmla="*/ 7092727 w 12192000"/>
              <a:gd name="connsiteY84" fmla="*/ 1623628 h 2237474"/>
              <a:gd name="connsiteX85" fmla="*/ 7031309 w 12192000"/>
              <a:gd name="connsiteY85" fmla="*/ 1619451 h 2237474"/>
              <a:gd name="connsiteX86" fmla="*/ 6999084 w 12192000"/>
              <a:gd name="connsiteY86" fmla="*/ 1634317 h 2237474"/>
              <a:gd name="connsiteX87" fmla="*/ 6992107 w 12192000"/>
              <a:gd name="connsiteY87" fmla="*/ 1636860 h 2237474"/>
              <a:gd name="connsiteX88" fmla="*/ 6991765 w 12192000"/>
              <a:gd name="connsiteY88" fmla="*/ 1636725 h 2237474"/>
              <a:gd name="connsiteX89" fmla="*/ 6983996 w 12192000"/>
              <a:gd name="connsiteY89" fmla="*/ 1639040 h 2237474"/>
              <a:gd name="connsiteX90" fmla="*/ 6979383 w 12192000"/>
              <a:gd name="connsiteY90" fmla="*/ 1641496 h 2237474"/>
              <a:gd name="connsiteX91" fmla="*/ 6900177 w 12192000"/>
              <a:gd name="connsiteY91" fmla="*/ 1636016 h 2237474"/>
              <a:gd name="connsiteX92" fmla="*/ 6795372 w 12192000"/>
              <a:gd name="connsiteY92" fmla="*/ 1644845 h 2237474"/>
              <a:gd name="connsiteX93" fmla="*/ 6692251 w 12192000"/>
              <a:gd name="connsiteY93" fmla="*/ 1656357 h 2237474"/>
              <a:gd name="connsiteX94" fmla="*/ 6655235 w 12192000"/>
              <a:gd name="connsiteY94" fmla="*/ 1661869 h 2237474"/>
              <a:gd name="connsiteX95" fmla="*/ 6587857 w 12192000"/>
              <a:gd name="connsiteY95" fmla="*/ 1665769 h 2237474"/>
              <a:gd name="connsiteX96" fmla="*/ 6554894 w 12192000"/>
              <a:gd name="connsiteY96" fmla="*/ 1664428 h 2237474"/>
              <a:gd name="connsiteX97" fmla="*/ 6551579 w 12192000"/>
              <a:gd name="connsiteY97" fmla="*/ 1662213 h 2237474"/>
              <a:gd name="connsiteX98" fmla="*/ 6545693 w 12192000"/>
              <a:gd name="connsiteY98" fmla="*/ 1661776 h 2237474"/>
              <a:gd name="connsiteX99" fmla="*/ 6530561 w 12192000"/>
              <a:gd name="connsiteY99" fmla="*/ 1664619 h 2237474"/>
              <a:gd name="connsiteX100" fmla="*/ 6525028 w 12192000"/>
              <a:gd name="connsiteY100" fmla="*/ 1666354 h 2237474"/>
              <a:gd name="connsiteX101" fmla="*/ 6516595 w 12192000"/>
              <a:gd name="connsiteY101" fmla="*/ 1667475 h 2237474"/>
              <a:gd name="connsiteX102" fmla="*/ 6508541 w 12192000"/>
              <a:gd name="connsiteY102" fmla="*/ 1668757 h 2237474"/>
              <a:gd name="connsiteX103" fmla="*/ 6471012 w 12192000"/>
              <a:gd name="connsiteY103" fmla="*/ 1678604 h 2237474"/>
              <a:gd name="connsiteX104" fmla="*/ 6415265 w 12192000"/>
              <a:gd name="connsiteY104" fmla="*/ 1665317 h 2237474"/>
              <a:gd name="connsiteX105" fmla="*/ 6364035 w 12192000"/>
              <a:gd name="connsiteY105" fmla="*/ 1667683 h 2237474"/>
              <a:gd name="connsiteX106" fmla="*/ 6280959 w 12192000"/>
              <a:gd name="connsiteY106" fmla="*/ 1689329 h 2237474"/>
              <a:gd name="connsiteX107" fmla="*/ 6243319 w 12192000"/>
              <a:gd name="connsiteY107" fmla="*/ 1695560 h 2237474"/>
              <a:gd name="connsiteX108" fmla="*/ 6098321 w 12192000"/>
              <a:gd name="connsiteY108" fmla="*/ 1721646 h 2237474"/>
              <a:gd name="connsiteX109" fmla="*/ 5880652 w 12192000"/>
              <a:gd name="connsiteY109" fmla="*/ 1779643 h 2237474"/>
              <a:gd name="connsiteX110" fmla="*/ 5785959 w 12192000"/>
              <a:gd name="connsiteY110" fmla="*/ 1775307 h 2237474"/>
              <a:gd name="connsiteX111" fmla="*/ 5643534 w 12192000"/>
              <a:gd name="connsiteY111" fmla="*/ 1802919 h 2237474"/>
              <a:gd name="connsiteX112" fmla="*/ 5518799 w 12192000"/>
              <a:gd name="connsiteY112" fmla="*/ 1818312 h 2237474"/>
              <a:gd name="connsiteX113" fmla="*/ 5505014 w 12192000"/>
              <a:gd name="connsiteY113" fmla="*/ 1819259 h 2237474"/>
              <a:gd name="connsiteX114" fmla="*/ 5453307 w 12192000"/>
              <a:gd name="connsiteY114" fmla="*/ 1815450 h 2237474"/>
              <a:gd name="connsiteX115" fmla="*/ 5364192 w 12192000"/>
              <a:gd name="connsiteY115" fmla="*/ 1826074 h 2237474"/>
              <a:gd name="connsiteX116" fmla="*/ 5350380 w 12192000"/>
              <a:gd name="connsiteY116" fmla="*/ 1830891 h 2237474"/>
              <a:gd name="connsiteX117" fmla="*/ 5259633 w 12192000"/>
              <a:gd name="connsiteY117" fmla="*/ 1837160 h 2237474"/>
              <a:gd name="connsiteX118" fmla="*/ 5197513 w 12192000"/>
              <a:gd name="connsiteY118" fmla="*/ 1844718 h 2237474"/>
              <a:gd name="connsiteX119" fmla="*/ 5184170 w 12192000"/>
              <a:gd name="connsiteY119" fmla="*/ 1849402 h 2237474"/>
              <a:gd name="connsiteX120" fmla="*/ 5168852 w 12192000"/>
              <a:gd name="connsiteY120" fmla="*/ 1844846 h 2237474"/>
              <a:gd name="connsiteX121" fmla="*/ 5164370 w 12192000"/>
              <a:gd name="connsiteY121" fmla="*/ 1840597 h 2237474"/>
              <a:gd name="connsiteX122" fmla="*/ 5114927 w 12192000"/>
              <a:gd name="connsiteY122" fmla="*/ 1847827 h 2237474"/>
              <a:gd name="connsiteX123" fmla="*/ 5108970 w 12192000"/>
              <a:gd name="connsiteY123" fmla="*/ 1847935 h 2237474"/>
              <a:gd name="connsiteX124" fmla="*/ 5067961 w 12192000"/>
              <a:gd name="connsiteY124" fmla="*/ 1845917 h 2237474"/>
              <a:gd name="connsiteX125" fmla="*/ 5007075 w 12192000"/>
              <a:gd name="connsiteY125" fmla="*/ 1838626 h 2237474"/>
              <a:gd name="connsiteX126" fmla="*/ 4944087 w 12192000"/>
              <a:gd name="connsiteY126" fmla="*/ 1823332 h 2237474"/>
              <a:gd name="connsiteX127" fmla="*/ 4907662 w 12192000"/>
              <a:gd name="connsiteY127" fmla="*/ 1816900 h 2237474"/>
              <a:gd name="connsiteX128" fmla="*/ 4882386 w 12192000"/>
              <a:gd name="connsiteY128" fmla="*/ 1809844 h 2237474"/>
              <a:gd name="connsiteX129" fmla="*/ 4811440 w 12192000"/>
              <a:gd name="connsiteY129" fmla="*/ 1804655 h 2237474"/>
              <a:gd name="connsiteX130" fmla="*/ 4691075 w 12192000"/>
              <a:gd name="connsiteY130" fmla="*/ 1801389 h 2237474"/>
              <a:gd name="connsiteX131" fmla="*/ 4611738 w 12192000"/>
              <a:gd name="connsiteY131" fmla="*/ 1776964 h 2237474"/>
              <a:gd name="connsiteX132" fmla="*/ 4560070 w 12192000"/>
              <a:gd name="connsiteY132" fmla="*/ 1785640 h 2237474"/>
              <a:gd name="connsiteX133" fmla="*/ 4536503 w 12192000"/>
              <a:gd name="connsiteY133" fmla="*/ 1785334 h 2237474"/>
              <a:gd name="connsiteX134" fmla="*/ 4513724 w 12192000"/>
              <a:gd name="connsiteY134" fmla="*/ 1791996 h 2237474"/>
              <a:gd name="connsiteX135" fmla="*/ 4459810 w 12192000"/>
              <a:gd name="connsiteY135" fmla="*/ 1797886 h 2237474"/>
              <a:gd name="connsiteX136" fmla="*/ 4379064 w 12192000"/>
              <a:gd name="connsiteY136" fmla="*/ 1817177 h 2237474"/>
              <a:gd name="connsiteX137" fmla="*/ 4319209 w 12192000"/>
              <a:gd name="connsiteY137" fmla="*/ 1834833 h 2237474"/>
              <a:gd name="connsiteX138" fmla="*/ 4290981 w 12192000"/>
              <a:gd name="connsiteY138" fmla="*/ 1839677 h 2237474"/>
              <a:gd name="connsiteX139" fmla="*/ 4285792 w 12192000"/>
              <a:gd name="connsiteY139" fmla="*/ 1836231 h 2237474"/>
              <a:gd name="connsiteX140" fmla="*/ 4238372 w 12192000"/>
              <a:gd name="connsiteY140" fmla="*/ 1851480 h 2237474"/>
              <a:gd name="connsiteX141" fmla="*/ 4232517 w 12192000"/>
              <a:gd name="connsiteY141" fmla="*/ 1852567 h 2237474"/>
              <a:gd name="connsiteX142" fmla="*/ 4191732 w 12192000"/>
              <a:gd name="connsiteY142" fmla="*/ 1857328 h 2237474"/>
              <a:gd name="connsiteX143" fmla="*/ 4065532 w 12192000"/>
              <a:gd name="connsiteY143" fmla="*/ 1855477 h 2237474"/>
              <a:gd name="connsiteX144" fmla="*/ 4028460 w 12192000"/>
              <a:gd name="connsiteY144" fmla="*/ 1855137 h 2237474"/>
              <a:gd name="connsiteX145" fmla="*/ 4002267 w 12192000"/>
              <a:gd name="connsiteY145" fmla="*/ 1852352 h 2237474"/>
              <a:gd name="connsiteX146" fmla="*/ 3931396 w 12192000"/>
              <a:gd name="connsiteY146" fmla="*/ 1858915 h 2237474"/>
              <a:gd name="connsiteX147" fmla="*/ 3812162 w 12192000"/>
              <a:gd name="connsiteY147" fmla="*/ 1875501 h 2237474"/>
              <a:gd name="connsiteX148" fmla="*/ 3729530 w 12192000"/>
              <a:gd name="connsiteY148" fmla="*/ 1864513 h 2237474"/>
              <a:gd name="connsiteX149" fmla="*/ 3680177 w 12192000"/>
              <a:gd name="connsiteY149" fmla="*/ 1881552 h 2237474"/>
              <a:gd name="connsiteX150" fmla="*/ 3567259 w 12192000"/>
              <a:gd name="connsiteY150" fmla="*/ 1893482 h 2237474"/>
              <a:gd name="connsiteX151" fmla="*/ 3405770 w 12192000"/>
              <a:gd name="connsiteY151" fmla="*/ 1904591 h 2237474"/>
              <a:gd name="connsiteX152" fmla="*/ 3280097 w 12192000"/>
              <a:gd name="connsiteY152" fmla="*/ 1919610 h 2237474"/>
              <a:gd name="connsiteX153" fmla="*/ 3123424 w 12192000"/>
              <a:gd name="connsiteY153" fmla="*/ 1952930 h 2237474"/>
              <a:gd name="connsiteX154" fmla="*/ 3009910 w 12192000"/>
              <a:gd name="connsiteY154" fmla="*/ 1957866 h 2237474"/>
              <a:gd name="connsiteX155" fmla="*/ 2995934 w 12192000"/>
              <a:gd name="connsiteY155" fmla="*/ 1967085 h 2237474"/>
              <a:gd name="connsiteX156" fmla="*/ 2980071 w 12192000"/>
              <a:gd name="connsiteY156" fmla="*/ 1972988 h 2237474"/>
              <a:gd name="connsiteX157" fmla="*/ 2978094 w 12192000"/>
              <a:gd name="connsiteY157" fmla="*/ 1972369 h 2237474"/>
              <a:gd name="connsiteX158" fmla="*/ 2942858 w 12192000"/>
              <a:gd name="connsiteY158" fmla="*/ 1981367 h 2237474"/>
              <a:gd name="connsiteX159" fmla="*/ 2875436 w 12192000"/>
              <a:gd name="connsiteY159" fmla="*/ 1996977 h 2237474"/>
              <a:gd name="connsiteX160" fmla="*/ 2874892 w 12192000"/>
              <a:gd name="connsiteY160" fmla="*/ 1996085 h 2237474"/>
              <a:gd name="connsiteX161" fmla="*/ 2864145 w 12192000"/>
              <a:gd name="connsiteY161" fmla="*/ 1994061 h 2237474"/>
              <a:gd name="connsiteX162" fmla="*/ 2843662 w 12192000"/>
              <a:gd name="connsiteY162" fmla="*/ 1992498 h 2237474"/>
              <a:gd name="connsiteX163" fmla="*/ 2796128 w 12192000"/>
              <a:gd name="connsiteY163" fmla="*/ 1976403 h 2237474"/>
              <a:gd name="connsiteX164" fmla="*/ 2756784 w 12192000"/>
              <a:gd name="connsiteY164" fmla="*/ 1985116 h 2237474"/>
              <a:gd name="connsiteX165" fmla="*/ 2748833 w 12192000"/>
              <a:gd name="connsiteY165" fmla="*/ 1986323 h 2237474"/>
              <a:gd name="connsiteX166" fmla="*/ 2748661 w 12192000"/>
              <a:gd name="connsiteY166" fmla="*/ 1986122 h 2237474"/>
              <a:gd name="connsiteX167" fmla="*/ 2740251 w 12192000"/>
              <a:gd name="connsiteY167" fmla="*/ 1986946 h 2237474"/>
              <a:gd name="connsiteX168" fmla="*/ 2718916 w 12192000"/>
              <a:gd name="connsiteY168" fmla="*/ 1990867 h 2237474"/>
              <a:gd name="connsiteX169" fmla="*/ 2713522 w 12192000"/>
              <a:gd name="connsiteY169" fmla="*/ 1990173 h 2237474"/>
              <a:gd name="connsiteX170" fmla="*/ 2680597 w 12192000"/>
              <a:gd name="connsiteY170" fmla="*/ 1984996 h 2237474"/>
              <a:gd name="connsiteX171" fmla="*/ 2578178 w 12192000"/>
              <a:gd name="connsiteY171" fmla="*/ 1990531 h 2237474"/>
              <a:gd name="connsiteX172" fmla="*/ 2476147 w 12192000"/>
              <a:gd name="connsiteY172" fmla="*/ 1998305 h 2237474"/>
              <a:gd name="connsiteX173" fmla="*/ 2373568 w 12192000"/>
              <a:gd name="connsiteY173" fmla="*/ 2003219 h 2237474"/>
              <a:gd name="connsiteX174" fmla="*/ 2321399 w 12192000"/>
              <a:gd name="connsiteY174" fmla="*/ 1989467 h 2237474"/>
              <a:gd name="connsiteX175" fmla="*/ 2315525 w 12192000"/>
              <a:gd name="connsiteY175" fmla="*/ 1989708 h 2237474"/>
              <a:gd name="connsiteX176" fmla="*/ 2300792 w 12192000"/>
              <a:gd name="connsiteY176" fmla="*/ 1994290 h 2237474"/>
              <a:gd name="connsiteX177" fmla="*/ 2295469 w 12192000"/>
              <a:gd name="connsiteY177" fmla="*/ 1996659 h 2237474"/>
              <a:gd name="connsiteX178" fmla="*/ 2287219 w 12192000"/>
              <a:gd name="connsiteY178" fmla="*/ 1998750 h 2237474"/>
              <a:gd name="connsiteX179" fmla="*/ 2286948 w 12192000"/>
              <a:gd name="connsiteY179" fmla="*/ 1998596 h 2237474"/>
              <a:gd name="connsiteX180" fmla="*/ 2243069 w 12192000"/>
              <a:gd name="connsiteY180" fmla="*/ 2015111 h 2237474"/>
              <a:gd name="connsiteX181" fmla="*/ 2186609 w 12192000"/>
              <a:gd name="connsiteY181" fmla="*/ 2008263 h 2237474"/>
              <a:gd name="connsiteX182" fmla="*/ 2164831 w 12192000"/>
              <a:gd name="connsiteY182" fmla="*/ 2010143 h 2237474"/>
              <a:gd name="connsiteX183" fmla="*/ 2152836 w 12192000"/>
              <a:gd name="connsiteY183" fmla="*/ 2010048 h 2237474"/>
              <a:gd name="connsiteX184" fmla="*/ 2117102 w 12192000"/>
              <a:gd name="connsiteY184" fmla="*/ 2023004 h 2237474"/>
              <a:gd name="connsiteX185" fmla="*/ 2111935 w 12192000"/>
              <a:gd name="connsiteY185" fmla="*/ 2023163 h 2237474"/>
              <a:gd name="connsiteX186" fmla="*/ 2089991 w 12192000"/>
              <a:gd name="connsiteY186" fmla="*/ 2034193 h 2237474"/>
              <a:gd name="connsiteX187" fmla="*/ 2058061 w 12192000"/>
              <a:gd name="connsiteY187" fmla="*/ 2047942 h 2237474"/>
              <a:gd name="connsiteX188" fmla="*/ 2055737 w 12192000"/>
              <a:gd name="connsiteY188" fmla="*/ 2047704 h 2237474"/>
              <a:gd name="connsiteX189" fmla="*/ 2042244 w 12192000"/>
              <a:gd name="connsiteY189" fmla="*/ 2055560 h 2237474"/>
              <a:gd name="connsiteX190" fmla="*/ 1976224 w 12192000"/>
              <a:gd name="connsiteY190" fmla="*/ 2074257 h 2237474"/>
              <a:gd name="connsiteX191" fmla="*/ 1877728 w 12192000"/>
              <a:gd name="connsiteY191" fmla="*/ 2101004 h 2237474"/>
              <a:gd name="connsiteX192" fmla="*/ 1759056 w 12192000"/>
              <a:gd name="connsiteY192" fmla="*/ 2125608 h 2237474"/>
              <a:gd name="connsiteX193" fmla="*/ 1637948 w 12192000"/>
              <a:gd name="connsiteY193" fmla="*/ 2172597 h 2237474"/>
              <a:gd name="connsiteX194" fmla="*/ 1434549 w 12192000"/>
              <a:gd name="connsiteY194" fmla="*/ 2234522 h 2237474"/>
              <a:gd name="connsiteX195" fmla="*/ 1398481 w 12192000"/>
              <a:gd name="connsiteY195" fmla="*/ 2237074 h 2237474"/>
              <a:gd name="connsiteX196" fmla="*/ 1398407 w 12192000"/>
              <a:gd name="connsiteY196" fmla="*/ 2237095 h 2237474"/>
              <a:gd name="connsiteX197" fmla="*/ 1370962 w 12192000"/>
              <a:gd name="connsiteY197" fmla="*/ 2237474 h 2237474"/>
              <a:gd name="connsiteX198" fmla="*/ 1356367 w 12192000"/>
              <a:gd name="connsiteY198" fmla="*/ 2235089 h 2237474"/>
              <a:gd name="connsiteX199" fmla="*/ 1324828 w 12192000"/>
              <a:gd name="connsiteY199" fmla="*/ 2231968 h 2237474"/>
              <a:gd name="connsiteX200" fmla="*/ 1297744 w 12192000"/>
              <a:gd name="connsiteY200" fmla="*/ 2235849 h 2237474"/>
              <a:gd name="connsiteX201" fmla="*/ 1286236 w 12192000"/>
              <a:gd name="connsiteY201" fmla="*/ 2233135 h 2237474"/>
              <a:gd name="connsiteX202" fmla="*/ 1283504 w 12192000"/>
              <a:gd name="connsiteY202" fmla="*/ 2233797 h 2237474"/>
              <a:gd name="connsiteX203" fmla="*/ 1279765 w 12192000"/>
              <a:gd name="connsiteY203" fmla="*/ 2229639 h 2237474"/>
              <a:gd name="connsiteX204" fmla="*/ 1195347 w 12192000"/>
              <a:gd name="connsiteY204" fmla="*/ 2212354 h 2237474"/>
              <a:gd name="connsiteX205" fmla="*/ 970251 w 12192000"/>
              <a:gd name="connsiteY205" fmla="*/ 2221029 h 2237474"/>
              <a:gd name="connsiteX206" fmla="*/ 812914 w 12192000"/>
              <a:gd name="connsiteY206" fmla="*/ 2202752 h 2237474"/>
              <a:gd name="connsiteX207" fmla="*/ 800195 w 12192000"/>
              <a:gd name="connsiteY207" fmla="*/ 2209407 h 2237474"/>
              <a:gd name="connsiteX208" fmla="*/ 784978 w 12192000"/>
              <a:gd name="connsiteY208" fmla="*/ 2212360 h 2237474"/>
              <a:gd name="connsiteX209" fmla="*/ 681987 w 12192000"/>
              <a:gd name="connsiteY209" fmla="*/ 2216757 h 2237474"/>
              <a:gd name="connsiteX210" fmla="*/ 669923 w 12192000"/>
              <a:gd name="connsiteY210" fmla="*/ 2211682 h 2237474"/>
              <a:gd name="connsiteX211" fmla="*/ 648680 w 12192000"/>
              <a:gd name="connsiteY211" fmla="*/ 2206229 h 2237474"/>
              <a:gd name="connsiteX212" fmla="*/ 597225 w 12192000"/>
              <a:gd name="connsiteY212" fmla="*/ 2180999 h 2237474"/>
              <a:gd name="connsiteX213" fmla="*/ 558449 w 12192000"/>
              <a:gd name="connsiteY213" fmla="*/ 2182346 h 2237474"/>
              <a:gd name="connsiteX214" fmla="*/ 550517 w 12192000"/>
              <a:gd name="connsiteY214" fmla="*/ 2182060 h 2237474"/>
              <a:gd name="connsiteX215" fmla="*/ 550309 w 12192000"/>
              <a:gd name="connsiteY215" fmla="*/ 2181825 h 2237474"/>
              <a:gd name="connsiteX216" fmla="*/ 541836 w 12192000"/>
              <a:gd name="connsiteY216" fmla="*/ 2181063 h 2237474"/>
              <a:gd name="connsiteX217" fmla="*/ 536057 w 12192000"/>
              <a:gd name="connsiteY217" fmla="*/ 2181537 h 2237474"/>
              <a:gd name="connsiteX218" fmla="*/ 520671 w 12192000"/>
              <a:gd name="connsiteY218" fmla="*/ 2180980 h 2237474"/>
              <a:gd name="connsiteX219" fmla="*/ 515024 w 12192000"/>
              <a:gd name="connsiteY219" fmla="*/ 2179258 h 2237474"/>
              <a:gd name="connsiteX220" fmla="*/ 512278 w 12192000"/>
              <a:gd name="connsiteY220" fmla="*/ 2176369 h 2237474"/>
              <a:gd name="connsiteX221" fmla="*/ 480419 w 12192000"/>
              <a:gd name="connsiteY221" fmla="*/ 2167807 h 2237474"/>
              <a:gd name="connsiteX222" fmla="*/ 413835 w 12192000"/>
              <a:gd name="connsiteY222" fmla="*/ 2156783 h 2237474"/>
              <a:gd name="connsiteX223" fmla="*/ 376513 w 12192000"/>
              <a:gd name="connsiteY223" fmla="*/ 2154014 h 2237474"/>
              <a:gd name="connsiteX224" fmla="*/ 273386 w 12192000"/>
              <a:gd name="connsiteY224" fmla="*/ 2142551 h 2237474"/>
              <a:gd name="connsiteX225" fmla="*/ 169207 w 12192000"/>
              <a:gd name="connsiteY225" fmla="*/ 2128100 h 2237474"/>
              <a:gd name="connsiteX226" fmla="*/ 93149 w 12192000"/>
              <a:gd name="connsiteY226" fmla="*/ 2105324 h 2237474"/>
              <a:gd name="connsiteX227" fmla="*/ 88109 w 12192000"/>
              <a:gd name="connsiteY227" fmla="*/ 2106704 h 2237474"/>
              <a:gd name="connsiteX228" fmla="*/ 80022 w 12192000"/>
              <a:gd name="connsiteY228" fmla="*/ 2107254 h 2237474"/>
              <a:gd name="connsiteX229" fmla="*/ 79717 w 12192000"/>
              <a:gd name="connsiteY229" fmla="*/ 2107046 h 2237474"/>
              <a:gd name="connsiteX230" fmla="*/ 72352 w 12192000"/>
              <a:gd name="connsiteY230" fmla="*/ 2107991 h 2237474"/>
              <a:gd name="connsiteX231" fmla="*/ 37645 w 12192000"/>
              <a:gd name="connsiteY231" fmla="*/ 2115401 h 2237474"/>
              <a:gd name="connsiteX232" fmla="*/ 4572 w 12192000"/>
              <a:gd name="connsiteY232" fmla="*/ 2111091 h 2237474"/>
              <a:gd name="connsiteX233" fmla="*/ 0 w 12192000"/>
              <a:gd name="connsiteY233" fmla="*/ 2110468 h 2237474"/>
              <a:gd name="connsiteX234" fmla="*/ 0 w 12192000"/>
              <a:gd name="connsiteY234"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154948 w 12192000"/>
              <a:gd name="connsiteY4" fmla="*/ 762731 h 2237474"/>
              <a:gd name="connsiteX5" fmla="*/ 12047364 w 12192000"/>
              <a:gd name="connsiteY5" fmla="*/ 749662 h 2237474"/>
              <a:gd name="connsiteX6" fmla="*/ 11890686 w 12192000"/>
              <a:gd name="connsiteY6" fmla="*/ 732766 h 2237474"/>
              <a:gd name="connsiteX7" fmla="*/ 11782413 w 12192000"/>
              <a:gd name="connsiteY7" fmla="*/ 769868 h 2237474"/>
              <a:gd name="connsiteX8" fmla="*/ 11649954 w 12192000"/>
              <a:gd name="connsiteY8" fmla="*/ 749628 h 2237474"/>
              <a:gd name="connsiteX9" fmla="*/ 11560424 w 12192000"/>
              <a:gd name="connsiteY9" fmla="*/ 748017 h 2237474"/>
              <a:gd name="connsiteX10" fmla="*/ 11358455 w 12192000"/>
              <a:gd name="connsiteY10" fmla="*/ 747593 h 2237474"/>
              <a:gd name="connsiteX11" fmla="*/ 11165209 w 12192000"/>
              <a:gd name="connsiteY11" fmla="*/ 748852 h 2237474"/>
              <a:gd name="connsiteX12" fmla="*/ 11058755 w 12192000"/>
              <a:gd name="connsiteY12" fmla="*/ 749617 h 2237474"/>
              <a:gd name="connsiteX13" fmla="*/ 10884013 w 12192000"/>
              <a:gd name="connsiteY13" fmla="*/ 760728 h 2237474"/>
              <a:gd name="connsiteX14" fmla="*/ 10834688 w 12192000"/>
              <a:gd name="connsiteY14" fmla="*/ 757726 h 2237474"/>
              <a:gd name="connsiteX15" fmla="*/ 10805004 w 12192000"/>
              <a:gd name="connsiteY15" fmla="*/ 757573 h 2237474"/>
              <a:gd name="connsiteX16" fmla="*/ 10739478 w 12192000"/>
              <a:gd name="connsiteY16" fmla="*/ 776841 h 2237474"/>
              <a:gd name="connsiteX17" fmla="*/ 10458762 w 12192000"/>
              <a:gd name="connsiteY17" fmla="*/ 755400 h 2237474"/>
              <a:gd name="connsiteX18" fmla="*/ 10246919 w 12192000"/>
              <a:gd name="connsiteY18" fmla="*/ 769960 h 2237474"/>
              <a:gd name="connsiteX19" fmla="*/ 10167995 w 12192000"/>
              <a:gd name="connsiteY19" fmla="*/ 760843 h 2237474"/>
              <a:gd name="connsiteX20" fmla="*/ 9997044 w 12192000"/>
              <a:gd name="connsiteY20" fmla="*/ 780129 h 2237474"/>
              <a:gd name="connsiteX21" fmla="*/ 9943887 w 12192000"/>
              <a:gd name="connsiteY21" fmla="*/ 804141 h 2237474"/>
              <a:gd name="connsiteX22" fmla="*/ 9918248 w 12192000"/>
              <a:gd name="connsiteY22" fmla="*/ 816628 h 2237474"/>
              <a:gd name="connsiteX23" fmla="*/ 9836148 w 12192000"/>
              <a:gd name="connsiteY23" fmla="*/ 858312 h 2237474"/>
              <a:gd name="connsiteX24" fmla="*/ 9823800 w 12192000"/>
              <a:gd name="connsiteY24" fmla="*/ 866604 h 2237474"/>
              <a:gd name="connsiteX25" fmla="*/ 9794684 w 12192000"/>
              <a:gd name="connsiteY25" fmla="*/ 864509 h 2237474"/>
              <a:gd name="connsiteX26" fmla="*/ 9778288 w 12192000"/>
              <a:gd name="connsiteY26" fmla="*/ 854362 h 2237474"/>
              <a:gd name="connsiteX27" fmla="*/ 9773886 w 12192000"/>
              <a:gd name="connsiteY27" fmla="*/ 857543 h 2237474"/>
              <a:gd name="connsiteX28" fmla="*/ 9761459 w 12192000"/>
              <a:gd name="connsiteY28" fmla="*/ 862394 h 2237474"/>
              <a:gd name="connsiteX29" fmla="*/ 9705768 w 12192000"/>
              <a:gd name="connsiteY29" fmla="*/ 894610 h 2237474"/>
              <a:gd name="connsiteX30" fmla="*/ 9683005 w 12192000"/>
              <a:gd name="connsiteY30" fmla="*/ 894128 h 2237474"/>
              <a:gd name="connsiteX31" fmla="*/ 9594438 w 12192000"/>
              <a:gd name="connsiteY31" fmla="*/ 919051 h 2237474"/>
              <a:gd name="connsiteX32" fmla="*/ 9577033 w 12192000"/>
              <a:gd name="connsiteY32" fmla="*/ 922857 h 2237474"/>
              <a:gd name="connsiteX33" fmla="*/ 9544189 w 12192000"/>
              <a:gd name="connsiteY33" fmla="*/ 938966 h 2237474"/>
              <a:gd name="connsiteX34" fmla="*/ 9534048 w 12192000"/>
              <a:gd name="connsiteY34" fmla="*/ 940158 h 2237474"/>
              <a:gd name="connsiteX35" fmla="*/ 9500499 w 12192000"/>
              <a:gd name="connsiteY35" fmla="*/ 954680 h 2237474"/>
              <a:gd name="connsiteX36" fmla="*/ 9428195 w 12192000"/>
              <a:gd name="connsiteY36" fmla="*/ 986225 h 2237474"/>
              <a:gd name="connsiteX37" fmla="*/ 9410017 w 12192000"/>
              <a:gd name="connsiteY37" fmla="*/ 993931 h 2237474"/>
              <a:gd name="connsiteX38" fmla="*/ 9392919 w 12192000"/>
              <a:gd name="connsiteY38" fmla="*/ 994656 h 2237474"/>
              <a:gd name="connsiteX39" fmla="*/ 9301293 w 12192000"/>
              <a:gd name="connsiteY39" fmla="*/ 1011593 h 2237474"/>
              <a:gd name="connsiteX40" fmla="*/ 9278619 w 12192000"/>
              <a:gd name="connsiteY40" fmla="*/ 1011878 h 2237474"/>
              <a:gd name="connsiteX41" fmla="*/ 9268019 w 12192000"/>
              <a:gd name="connsiteY41" fmla="*/ 1007442 h 2237474"/>
              <a:gd name="connsiteX42" fmla="*/ 9234662 w 12192000"/>
              <a:gd name="connsiteY42" fmla="*/ 1023056 h 2237474"/>
              <a:gd name="connsiteX43" fmla="*/ 9181033 w 12192000"/>
              <a:gd name="connsiteY43" fmla="*/ 1037921 h 2237474"/>
              <a:gd name="connsiteX44" fmla="*/ 9155969 w 12192000"/>
              <a:gd name="connsiteY44" fmla="*/ 1046804 h 2237474"/>
              <a:gd name="connsiteX45" fmla="*/ 9133985 w 12192000"/>
              <a:gd name="connsiteY45" fmla="*/ 1046450 h 2237474"/>
              <a:gd name="connsiteX46" fmla="*/ 9012987 w 12192000"/>
              <a:gd name="connsiteY46" fmla="*/ 1061986 h 2237474"/>
              <a:gd name="connsiteX47" fmla="*/ 8968445 w 12192000"/>
              <a:gd name="connsiteY47" fmla="*/ 1052169 h 2237474"/>
              <a:gd name="connsiteX48" fmla="*/ 8958984 w 12192000"/>
              <a:gd name="connsiteY48" fmla="*/ 1057212 h 2237474"/>
              <a:gd name="connsiteX49" fmla="*/ 8886001 w 12192000"/>
              <a:gd name="connsiteY49" fmla="*/ 1067468 h 2237474"/>
              <a:gd name="connsiteX50" fmla="*/ 8838610 w 12192000"/>
              <a:gd name="connsiteY50" fmla="*/ 1075091 h 2237474"/>
              <a:gd name="connsiteX51" fmla="*/ 8750383 w 12192000"/>
              <a:gd name="connsiteY51" fmla="*/ 1097387 h 2237474"/>
              <a:gd name="connsiteX52" fmla="*/ 8697365 w 12192000"/>
              <a:gd name="connsiteY52" fmla="*/ 1105869 h 2237474"/>
              <a:gd name="connsiteX53" fmla="*/ 8665605 w 12192000"/>
              <a:gd name="connsiteY53" fmla="*/ 1110791 h 2237474"/>
              <a:gd name="connsiteX54" fmla="*/ 8584946 w 12192000"/>
              <a:gd name="connsiteY54" fmla="*/ 1135226 h 2237474"/>
              <a:gd name="connsiteX55" fmla="*/ 8460755 w 12192000"/>
              <a:gd name="connsiteY55" fmla="*/ 1203427 h 2237474"/>
              <a:gd name="connsiteX56" fmla="*/ 8419755 w 12192000"/>
              <a:gd name="connsiteY56" fmla="*/ 1216260 h 2237474"/>
              <a:gd name="connsiteX57" fmla="*/ 8411626 w 12192000"/>
              <a:gd name="connsiteY57" fmla="*/ 1214397 h 2237474"/>
              <a:gd name="connsiteX58" fmla="*/ 8363469 w 12192000"/>
              <a:gd name="connsiteY58" fmla="*/ 1246658 h 2237474"/>
              <a:gd name="connsiteX59" fmla="*/ 8275497 w 12192000"/>
              <a:gd name="connsiteY59" fmla="*/ 1264396 h 2237474"/>
              <a:gd name="connsiteX60" fmla="*/ 8206287 w 12192000"/>
              <a:gd name="connsiteY60" fmla="*/ 1273060 h 2237474"/>
              <a:gd name="connsiteX61" fmla="*/ 8168705 w 12192000"/>
              <a:gd name="connsiteY61" fmla="*/ 1279956 h 2237474"/>
              <a:gd name="connsiteX62" fmla="*/ 8139997 w 12192000"/>
              <a:gd name="connsiteY62" fmla="*/ 1282713 h 2237474"/>
              <a:gd name="connsiteX63" fmla="*/ 8074238 w 12192000"/>
              <a:gd name="connsiteY63" fmla="*/ 1301895 h 2237474"/>
              <a:gd name="connsiteX64" fmla="*/ 7968292 w 12192000"/>
              <a:gd name="connsiteY64" fmla="*/ 1338779 h 2237474"/>
              <a:gd name="connsiteX65" fmla="*/ 7945122 w 12192000"/>
              <a:gd name="connsiteY65" fmla="*/ 1345477 h 2237474"/>
              <a:gd name="connsiteX66" fmla="*/ 7922771 w 12192000"/>
              <a:gd name="connsiteY66" fmla="*/ 1346645 h 2237474"/>
              <a:gd name="connsiteX67" fmla="*/ 7915461 w 12192000"/>
              <a:gd name="connsiteY67" fmla="*/ 1342919 h 2237474"/>
              <a:gd name="connsiteX68" fmla="*/ 7902328 w 12192000"/>
              <a:gd name="connsiteY68" fmla="*/ 1345865 h 2237474"/>
              <a:gd name="connsiteX69" fmla="*/ 7898322 w 12192000"/>
              <a:gd name="connsiteY69" fmla="*/ 1345689 h 2237474"/>
              <a:gd name="connsiteX70" fmla="*/ 7875879 w 12192000"/>
              <a:gd name="connsiteY70" fmla="*/ 1345646 h 2237474"/>
              <a:gd name="connsiteX71" fmla="*/ 7840612 w 12192000"/>
              <a:gd name="connsiteY71" fmla="*/ 1369373 h 2237474"/>
              <a:gd name="connsiteX72" fmla="*/ 7786819 w 12192000"/>
              <a:gd name="connsiteY72" fmla="*/ 1378970 h 2237474"/>
              <a:gd name="connsiteX73" fmla="*/ 7548172 w 12192000"/>
              <a:gd name="connsiteY73" fmla="*/ 1417460 h 2237474"/>
              <a:gd name="connsiteX74" fmla="*/ 7483437 w 12192000"/>
              <a:gd name="connsiteY74" fmla="*/ 1478152 h 2237474"/>
              <a:gd name="connsiteX75" fmla="*/ 7377870 w 12192000"/>
              <a:gd name="connsiteY75" fmla="*/ 1523319 h 2237474"/>
              <a:gd name="connsiteX76" fmla="*/ 7230737 w 12192000"/>
              <a:gd name="connsiteY76" fmla="*/ 1562633 h 2237474"/>
              <a:gd name="connsiteX77" fmla="*/ 7224458 w 12192000"/>
              <a:gd name="connsiteY77" fmla="*/ 1573008 h 2237474"/>
              <a:gd name="connsiteX78" fmla="*/ 7213486 w 12192000"/>
              <a:gd name="connsiteY78" fmla="*/ 1580987 h 2237474"/>
              <a:gd name="connsiteX79" fmla="*/ 7210972 w 12192000"/>
              <a:gd name="connsiteY79" fmla="*/ 1580856 h 2237474"/>
              <a:gd name="connsiteX80" fmla="*/ 7183121 w 12192000"/>
              <a:gd name="connsiteY80" fmla="*/ 1595162 h 2237474"/>
              <a:gd name="connsiteX81" fmla="*/ 7164601 w 12192000"/>
              <a:gd name="connsiteY81" fmla="*/ 1606490 h 2237474"/>
              <a:gd name="connsiteX82" fmla="*/ 7159286 w 12192000"/>
              <a:gd name="connsiteY82" fmla="*/ 1606850 h 2237474"/>
              <a:gd name="connsiteX83" fmla="*/ 7114651 w 12192000"/>
              <a:gd name="connsiteY83" fmla="*/ 1620959 h 2237474"/>
              <a:gd name="connsiteX84" fmla="*/ 7092727 w 12192000"/>
              <a:gd name="connsiteY84" fmla="*/ 1623628 h 2237474"/>
              <a:gd name="connsiteX85" fmla="*/ 7031309 w 12192000"/>
              <a:gd name="connsiteY85" fmla="*/ 1619451 h 2237474"/>
              <a:gd name="connsiteX86" fmla="*/ 6999084 w 12192000"/>
              <a:gd name="connsiteY86" fmla="*/ 1634317 h 2237474"/>
              <a:gd name="connsiteX87" fmla="*/ 6992107 w 12192000"/>
              <a:gd name="connsiteY87" fmla="*/ 1636860 h 2237474"/>
              <a:gd name="connsiteX88" fmla="*/ 6991765 w 12192000"/>
              <a:gd name="connsiteY88" fmla="*/ 1636725 h 2237474"/>
              <a:gd name="connsiteX89" fmla="*/ 6983996 w 12192000"/>
              <a:gd name="connsiteY89" fmla="*/ 1639040 h 2237474"/>
              <a:gd name="connsiteX90" fmla="*/ 6979383 w 12192000"/>
              <a:gd name="connsiteY90" fmla="*/ 1641496 h 2237474"/>
              <a:gd name="connsiteX91" fmla="*/ 6900177 w 12192000"/>
              <a:gd name="connsiteY91" fmla="*/ 1636016 h 2237474"/>
              <a:gd name="connsiteX92" fmla="*/ 6795372 w 12192000"/>
              <a:gd name="connsiteY92" fmla="*/ 1644845 h 2237474"/>
              <a:gd name="connsiteX93" fmla="*/ 6692251 w 12192000"/>
              <a:gd name="connsiteY93" fmla="*/ 1656357 h 2237474"/>
              <a:gd name="connsiteX94" fmla="*/ 6655235 w 12192000"/>
              <a:gd name="connsiteY94" fmla="*/ 1661869 h 2237474"/>
              <a:gd name="connsiteX95" fmla="*/ 6587857 w 12192000"/>
              <a:gd name="connsiteY95" fmla="*/ 1665769 h 2237474"/>
              <a:gd name="connsiteX96" fmla="*/ 6554894 w 12192000"/>
              <a:gd name="connsiteY96" fmla="*/ 1664428 h 2237474"/>
              <a:gd name="connsiteX97" fmla="*/ 6551579 w 12192000"/>
              <a:gd name="connsiteY97" fmla="*/ 1662213 h 2237474"/>
              <a:gd name="connsiteX98" fmla="*/ 6545693 w 12192000"/>
              <a:gd name="connsiteY98" fmla="*/ 1661776 h 2237474"/>
              <a:gd name="connsiteX99" fmla="*/ 6530561 w 12192000"/>
              <a:gd name="connsiteY99" fmla="*/ 1664619 h 2237474"/>
              <a:gd name="connsiteX100" fmla="*/ 6516595 w 12192000"/>
              <a:gd name="connsiteY100" fmla="*/ 1667475 h 2237474"/>
              <a:gd name="connsiteX101" fmla="*/ 6508541 w 12192000"/>
              <a:gd name="connsiteY101" fmla="*/ 1668757 h 2237474"/>
              <a:gd name="connsiteX102" fmla="*/ 6471012 w 12192000"/>
              <a:gd name="connsiteY102" fmla="*/ 1678604 h 2237474"/>
              <a:gd name="connsiteX103" fmla="*/ 6415265 w 12192000"/>
              <a:gd name="connsiteY103" fmla="*/ 1665317 h 2237474"/>
              <a:gd name="connsiteX104" fmla="*/ 6364035 w 12192000"/>
              <a:gd name="connsiteY104" fmla="*/ 1667683 h 2237474"/>
              <a:gd name="connsiteX105" fmla="*/ 6280959 w 12192000"/>
              <a:gd name="connsiteY105" fmla="*/ 1689329 h 2237474"/>
              <a:gd name="connsiteX106" fmla="*/ 6243319 w 12192000"/>
              <a:gd name="connsiteY106" fmla="*/ 1695560 h 2237474"/>
              <a:gd name="connsiteX107" fmla="*/ 6098321 w 12192000"/>
              <a:gd name="connsiteY107" fmla="*/ 1721646 h 2237474"/>
              <a:gd name="connsiteX108" fmla="*/ 5880652 w 12192000"/>
              <a:gd name="connsiteY108" fmla="*/ 1779643 h 2237474"/>
              <a:gd name="connsiteX109" fmla="*/ 5785959 w 12192000"/>
              <a:gd name="connsiteY109" fmla="*/ 1775307 h 2237474"/>
              <a:gd name="connsiteX110" fmla="*/ 5643534 w 12192000"/>
              <a:gd name="connsiteY110" fmla="*/ 1802919 h 2237474"/>
              <a:gd name="connsiteX111" fmla="*/ 5518799 w 12192000"/>
              <a:gd name="connsiteY111" fmla="*/ 1818312 h 2237474"/>
              <a:gd name="connsiteX112" fmla="*/ 5505014 w 12192000"/>
              <a:gd name="connsiteY112" fmla="*/ 1819259 h 2237474"/>
              <a:gd name="connsiteX113" fmla="*/ 5453307 w 12192000"/>
              <a:gd name="connsiteY113" fmla="*/ 1815450 h 2237474"/>
              <a:gd name="connsiteX114" fmla="*/ 5364192 w 12192000"/>
              <a:gd name="connsiteY114" fmla="*/ 1826074 h 2237474"/>
              <a:gd name="connsiteX115" fmla="*/ 5350380 w 12192000"/>
              <a:gd name="connsiteY115" fmla="*/ 1830891 h 2237474"/>
              <a:gd name="connsiteX116" fmla="*/ 5259633 w 12192000"/>
              <a:gd name="connsiteY116" fmla="*/ 1837160 h 2237474"/>
              <a:gd name="connsiteX117" fmla="*/ 5197513 w 12192000"/>
              <a:gd name="connsiteY117" fmla="*/ 1844718 h 2237474"/>
              <a:gd name="connsiteX118" fmla="*/ 5184170 w 12192000"/>
              <a:gd name="connsiteY118" fmla="*/ 1849402 h 2237474"/>
              <a:gd name="connsiteX119" fmla="*/ 5168852 w 12192000"/>
              <a:gd name="connsiteY119" fmla="*/ 1844846 h 2237474"/>
              <a:gd name="connsiteX120" fmla="*/ 5164370 w 12192000"/>
              <a:gd name="connsiteY120" fmla="*/ 1840597 h 2237474"/>
              <a:gd name="connsiteX121" fmla="*/ 5114927 w 12192000"/>
              <a:gd name="connsiteY121" fmla="*/ 1847827 h 2237474"/>
              <a:gd name="connsiteX122" fmla="*/ 5108970 w 12192000"/>
              <a:gd name="connsiteY122" fmla="*/ 1847935 h 2237474"/>
              <a:gd name="connsiteX123" fmla="*/ 5067961 w 12192000"/>
              <a:gd name="connsiteY123" fmla="*/ 1845917 h 2237474"/>
              <a:gd name="connsiteX124" fmla="*/ 5007075 w 12192000"/>
              <a:gd name="connsiteY124" fmla="*/ 1838626 h 2237474"/>
              <a:gd name="connsiteX125" fmla="*/ 4944087 w 12192000"/>
              <a:gd name="connsiteY125" fmla="*/ 1823332 h 2237474"/>
              <a:gd name="connsiteX126" fmla="*/ 4907662 w 12192000"/>
              <a:gd name="connsiteY126" fmla="*/ 1816900 h 2237474"/>
              <a:gd name="connsiteX127" fmla="*/ 4882386 w 12192000"/>
              <a:gd name="connsiteY127" fmla="*/ 1809844 h 2237474"/>
              <a:gd name="connsiteX128" fmla="*/ 4811440 w 12192000"/>
              <a:gd name="connsiteY128" fmla="*/ 1804655 h 2237474"/>
              <a:gd name="connsiteX129" fmla="*/ 4691075 w 12192000"/>
              <a:gd name="connsiteY129" fmla="*/ 1801389 h 2237474"/>
              <a:gd name="connsiteX130" fmla="*/ 4611738 w 12192000"/>
              <a:gd name="connsiteY130" fmla="*/ 1776964 h 2237474"/>
              <a:gd name="connsiteX131" fmla="*/ 4560070 w 12192000"/>
              <a:gd name="connsiteY131" fmla="*/ 1785640 h 2237474"/>
              <a:gd name="connsiteX132" fmla="*/ 4536503 w 12192000"/>
              <a:gd name="connsiteY132" fmla="*/ 1785334 h 2237474"/>
              <a:gd name="connsiteX133" fmla="*/ 4513724 w 12192000"/>
              <a:gd name="connsiteY133" fmla="*/ 1791996 h 2237474"/>
              <a:gd name="connsiteX134" fmla="*/ 4459810 w 12192000"/>
              <a:gd name="connsiteY134" fmla="*/ 1797886 h 2237474"/>
              <a:gd name="connsiteX135" fmla="*/ 4379064 w 12192000"/>
              <a:gd name="connsiteY135" fmla="*/ 1817177 h 2237474"/>
              <a:gd name="connsiteX136" fmla="*/ 4319209 w 12192000"/>
              <a:gd name="connsiteY136" fmla="*/ 1834833 h 2237474"/>
              <a:gd name="connsiteX137" fmla="*/ 4290981 w 12192000"/>
              <a:gd name="connsiteY137" fmla="*/ 1839677 h 2237474"/>
              <a:gd name="connsiteX138" fmla="*/ 4285792 w 12192000"/>
              <a:gd name="connsiteY138" fmla="*/ 1836231 h 2237474"/>
              <a:gd name="connsiteX139" fmla="*/ 4238372 w 12192000"/>
              <a:gd name="connsiteY139" fmla="*/ 1851480 h 2237474"/>
              <a:gd name="connsiteX140" fmla="*/ 4232517 w 12192000"/>
              <a:gd name="connsiteY140" fmla="*/ 1852567 h 2237474"/>
              <a:gd name="connsiteX141" fmla="*/ 4191732 w 12192000"/>
              <a:gd name="connsiteY141" fmla="*/ 1857328 h 2237474"/>
              <a:gd name="connsiteX142" fmla="*/ 4065532 w 12192000"/>
              <a:gd name="connsiteY142" fmla="*/ 1855477 h 2237474"/>
              <a:gd name="connsiteX143" fmla="*/ 4028460 w 12192000"/>
              <a:gd name="connsiteY143" fmla="*/ 1855137 h 2237474"/>
              <a:gd name="connsiteX144" fmla="*/ 4002267 w 12192000"/>
              <a:gd name="connsiteY144" fmla="*/ 1852352 h 2237474"/>
              <a:gd name="connsiteX145" fmla="*/ 3931396 w 12192000"/>
              <a:gd name="connsiteY145" fmla="*/ 1858915 h 2237474"/>
              <a:gd name="connsiteX146" fmla="*/ 3812162 w 12192000"/>
              <a:gd name="connsiteY146" fmla="*/ 1875501 h 2237474"/>
              <a:gd name="connsiteX147" fmla="*/ 3729530 w 12192000"/>
              <a:gd name="connsiteY147" fmla="*/ 1864513 h 2237474"/>
              <a:gd name="connsiteX148" fmla="*/ 3680177 w 12192000"/>
              <a:gd name="connsiteY148" fmla="*/ 1881552 h 2237474"/>
              <a:gd name="connsiteX149" fmla="*/ 3567259 w 12192000"/>
              <a:gd name="connsiteY149" fmla="*/ 1893482 h 2237474"/>
              <a:gd name="connsiteX150" fmla="*/ 3405770 w 12192000"/>
              <a:gd name="connsiteY150" fmla="*/ 1904591 h 2237474"/>
              <a:gd name="connsiteX151" fmla="*/ 3280097 w 12192000"/>
              <a:gd name="connsiteY151" fmla="*/ 1919610 h 2237474"/>
              <a:gd name="connsiteX152" fmla="*/ 3123424 w 12192000"/>
              <a:gd name="connsiteY152" fmla="*/ 1952930 h 2237474"/>
              <a:gd name="connsiteX153" fmla="*/ 3009910 w 12192000"/>
              <a:gd name="connsiteY153" fmla="*/ 1957866 h 2237474"/>
              <a:gd name="connsiteX154" fmla="*/ 2995934 w 12192000"/>
              <a:gd name="connsiteY154" fmla="*/ 1967085 h 2237474"/>
              <a:gd name="connsiteX155" fmla="*/ 2980071 w 12192000"/>
              <a:gd name="connsiteY155" fmla="*/ 1972988 h 2237474"/>
              <a:gd name="connsiteX156" fmla="*/ 2978094 w 12192000"/>
              <a:gd name="connsiteY156" fmla="*/ 1972369 h 2237474"/>
              <a:gd name="connsiteX157" fmla="*/ 2942858 w 12192000"/>
              <a:gd name="connsiteY157" fmla="*/ 1981367 h 2237474"/>
              <a:gd name="connsiteX158" fmla="*/ 2875436 w 12192000"/>
              <a:gd name="connsiteY158" fmla="*/ 1996977 h 2237474"/>
              <a:gd name="connsiteX159" fmla="*/ 2874892 w 12192000"/>
              <a:gd name="connsiteY159" fmla="*/ 1996085 h 2237474"/>
              <a:gd name="connsiteX160" fmla="*/ 2864145 w 12192000"/>
              <a:gd name="connsiteY160" fmla="*/ 1994061 h 2237474"/>
              <a:gd name="connsiteX161" fmla="*/ 2843662 w 12192000"/>
              <a:gd name="connsiteY161" fmla="*/ 1992498 h 2237474"/>
              <a:gd name="connsiteX162" fmla="*/ 2796128 w 12192000"/>
              <a:gd name="connsiteY162" fmla="*/ 1976403 h 2237474"/>
              <a:gd name="connsiteX163" fmla="*/ 2756784 w 12192000"/>
              <a:gd name="connsiteY163" fmla="*/ 1985116 h 2237474"/>
              <a:gd name="connsiteX164" fmla="*/ 2748833 w 12192000"/>
              <a:gd name="connsiteY164" fmla="*/ 1986323 h 2237474"/>
              <a:gd name="connsiteX165" fmla="*/ 2748661 w 12192000"/>
              <a:gd name="connsiteY165" fmla="*/ 1986122 h 2237474"/>
              <a:gd name="connsiteX166" fmla="*/ 2740251 w 12192000"/>
              <a:gd name="connsiteY166" fmla="*/ 1986946 h 2237474"/>
              <a:gd name="connsiteX167" fmla="*/ 2718916 w 12192000"/>
              <a:gd name="connsiteY167" fmla="*/ 1990867 h 2237474"/>
              <a:gd name="connsiteX168" fmla="*/ 2713522 w 12192000"/>
              <a:gd name="connsiteY168" fmla="*/ 1990173 h 2237474"/>
              <a:gd name="connsiteX169" fmla="*/ 2680597 w 12192000"/>
              <a:gd name="connsiteY169" fmla="*/ 1984996 h 2237474"/>
              <a:gd name="connsiteX170" fmla="*/ 2578178 w 12192000"/>
              <a:gd name="connsiteY170" fmla="*/ 1990531 h 2237474"/>
              <a:gd name="connsiteX171" fmla="*/ 2476147 w 12192000"/>
              <a:gd name="connsiteY171" fmla="*/ 1998305 h 2237474"/>
              <a:gd name="connsiteX172" fmla="*/ 2373568 w 12192000"/>
              <a:gd name="connsiteY172" fmla="*/ 2003219 h 2237474"/>
              <a:gd name="connsiteX173" fmla="*/ 2321399 w 12192000"/>
              <a:gd name="connsiteY173" fmla="*/ 1989467 h 2237474"/>
              <a:gd name="connsiteX174" fmla="*/ 2315525 w 12192000"/>
              <a:gd name="connsiteY174" fmla="*/ 1989708 h 2237474"/>
              <a:gd name="connsiteX175" fmla="*/ 2300792 w 12192000"/>
              <a:gd name="connsiteY175" fmla="*/ 1994290 h 2237474"/>
              <a:gd name="connsiteX176" fmla="*/ 2295469 w 12192000"/>
              <a:gd name="connsiteY176" fmla="*/ 1996659 h 2237474"/>
              <a:gd name="connsiteX177" fmla="*/ 2287219 w 12192000"/>
              <a:gd name="connsiteY177" fmla="*/ 1998750 h 2237474"/>
              <a:gd name="connsiteX178" fmla="*/ 2286948 w 12192000"/>
              <a:gd name="connsiteY178" fmla="*/ 1998596 h 2237474"/>
              <a:gd name="connsiteX179" fmla="*/ 2243069 w 12192000"/>
              <a:gd name="connsiteY179" fmla="*/ 2015111 h 2237474"/>
              <a:gd name="connsiteX180" fmla="*/ 2186609 w 12192000"/>
              <a:gd name="connsiteY180" fmla="*/ 2008263 h 2237474"/>
              <a:gd name="connsiteX181" fmla="*/ 2164831 w 12192000"/>
              <a:gd name="connsiteY181" fmla="*/ 2010143 h 2237474"/>
              <a:gd name="connsiteX182" fmla="*/ 2152836 w 12192000"/>
              <a:gd name="connsiteY182" fmla="*/ 2010048 h 2237474"/>
              <a:gd name="connsiteX183" fmla="*/ 2117102 w 12192000"/>
              <a:gd name="connsiteY183" fmla="*/ 2023004 h 2237474"/>
              <a:gd name="connsiteX184" fmla="*/ 2111935 w 12192000"/>
              <a:gd name="connsiteY184" fmla="*/ 2023163 h 2237474"/>
              <a:gd name="connsiteX185" fmla="*/ 2089991 w 12192000"/>
              <a:gd name="connsiteY185" fmla="*/ 2034193 h 2237474"/>
              <a:gd name="connsiteX186" fmla="*/ 2058061 w 12192000"/>
              <a:gd name="connsiteY186" fmla="*/ 2047942 h 2237474"/>
              <a:gd name="connsiteX187" fmla="*/ 2055737 w 12192000"/>
              <a:gd name="connsiteY187" fmla="*/ 2047704 h 2237474"/>
              <a:gd name="connsiteX188" fmla="*/ 2042244 w 12192000"/>
              <a:gd name="connsiteY188" fmla="*/ 2055560 h 2237474"/>
              <a:gd name="connsiteX189" fmla="*/ 1976224 w 12192000"/>
              <a:gd name="connsiteY189" fmla="*/ 2074257 h 2237474"/>
              <a:gd name="connsiteX190" fmla="*/ 1877728 w 12192000"/>
              <a:gd name="connsiteY190" fmla="*/ 2101004 h 2237474"/>
              <a:gd name="connsiteX191" fmla="*/ 1759056 w 12192000"/>
              <a:gd name="connsiteY191" fmla="*/ 2125608 h 2237474"/>
              <a:gd name="connsiteX192" fmla="*/ 1637948 w 12192000"/>
              <a:gd name="connsiteY192" fmla="*/ 2172597 h 2237474"/>
              <a:gd name="connsiteX193" fmla="*/ 1434549 w 12192000"/>
              <a:gd name="connsiteY193" fmla="*/ 2234522 h 2237474"/>
              <a:gd name="connsiteX194" fmla="*/ 1398481 w 12192000"/>
              <a:gd name="connsiteY194" fmla="*/ 2237074 h 2237474"/>
              <a:gd name="connsiteX195" fmla="*/ 1398407 w 12192000"/>
              <a:gd name="connsiteY195" fmla="*/ 2237095 h 2237474"/>
              <a:gd name="connsiteX196" fmla="*/ 1370962 w 12192000"/>
              <a:gd name="connsiteY196" fmla="*/ 2237474 h 2237474"/>
              <a:gd name="connsiteX197" fmla="*/ 1356367 w 12192000"/>
              <a:gd name="connsiteY197" fmla="*/ 2235089 h 2237474"/>
              <a:gd name="connsiteX198" fmla="*/ 1324828 w 12192000"/>
              <a:gd name="connsiteY198" fmla="*/ 2231968 h 2237474"/>
              <a:gd name="connsiteX199" fmla="*/ 1297744 w 12192000"/>
              <a:gd name="connsiteY199" fmla="*/ 2235849 h 2237474"/>
              <a:gd name="connsiteX200" fmla="*/ 1286236 w 12192000"/>
              <a:gd name="connsiteY200" fmla="*/ 2233135 h 2237474"/>
              <a:gd name="connsiteX201" fmla="*/ 1283504 w 12192000"/>
              <a:gd name="connsiteY201" fmla="*/ 2233797 h 2237474"/>
              <a:gd name="connsiteX202" fmla="*/ 1279765 w 12192000"/>
              <a:gd name="connsiteY202" fmla="*/ 2229639 h 2237474"/>
              <a:gd name="connsiteX203" fmla="*/ 1195347 w 12192000"/>
              <a:gd name="connsiteY203" fmla="*/ 2212354 h 2237474"/>
              <a:gd name="connsiteX204" fmla="*/ 970251 w 12192000"/>
              <a:gd name="connsiteY204" fmla="*/ 2221029 h 2237474"/>
              <a:gd name="connsiteX205" fmla="*/ 812914 w 12192000"/>
              <a:gd name="connsiteY205" fmla="*/ 2202752 h 2237474"/>
              <a:gd name="connsiteX206" fmla="*/ 800195 w 12192000"/>
              <a:gd name="connsiteY206" fmla="*/ 2209407 h 2237474"/>
              <a:gd name="connsiteX207" fmla="*/ 784978 w 12192000"/>
              <a:gd name="connsiteY207" fmla="*/ 2212360 h 2237474"/>
              <a:gd name="connsiteX208" fmla="*/ 681987 w 12192000"/>
              <a:gd name="connsiteY208" fmla="*/ 2216757 h 2237474"/>
              <a:gd name="connsiteX209" fmla="*/ 669923 w 12192000"/>
              <a:gd name="connsiteY209" fmla="*/ 2211682 h 2237474"/>
              <a:gd name="connsiteX210" fmla="*/ 648680 w 12192000"/>
              <a:gd name="connsiteY210" fmla="*/ 2206229 h 2237474"/>
              <a:gd name="connsiteX211" fmla="*/ 597225 w 12192000"/>
              <a:gd name="connsiteY211" fmla="*/ 2180999 h 2237474"/>
              <a:gd name="connsiteX212" fmla="*/ 558449 w 12192000"/>
              <a:gd name="connsiteY212" fmla="*/ 2182346 h 2237474"/>
              <a:gd name="connsiteX213" fmla="*/ 550517 w 12192000"/>
              <a:gd name="connsiteY213" fmla="*/ 2182060 h 2237474"/>
              <a:gd name="connsiteX214" fmla="*/ 550309 w 12192000"/>
              <a:gd name="connsiteY214" fmla="*/ 2181825 h 2237474"/>
              <a:gd name="connsiteX215" fmla="*/ 541836 w 12192000"/>
              <a:gd name="connsiteY215" fmla="*/ 2181063 h 2237474"/>
              <a:gd name="connsiteX216" fmla="*/ 536057 w 12192000"/>
              <a:gd name="connsiteY216" fmla="*/ 2181537 h 2237474"/>
              <a:gd name="connsiteX217" fmla="*/ 520671 w 12192000"/>
              <a:gd name="connsiteY217" fmla="*/ 2180980 h 2237474"/>
              <a:gd name="connsiteX218" fmla="*/ 515024 w 12192000"/>
              <a:gd name="connsiteY218" fmla="*/ 2179258 h 2237474"/>
              <a:gd name="connsiteX219" fmla="*/ 512278 w 12192000"/>
              <a:gd name="connsiteY219" fmla="*/ 2176369 h 2237474"/>
              <a:gd name="connsiteX220" fmla="*/ 480419 w 12192000"/>
              <a:gd name="connsiteY220" fmla="*/ 2167807 h 2237474"/>
              <a:gd name="connsiteX221" fmla="*/ 413835 w 12192000"/>
              <a:gd name="connsiteY221" fmla="*/ 2156783 h 2237474"/>
              <a:gd name="connsiteX222" fmla="*/ 376513 w 12192000"/>
              <a:gd name="connsiteY222" fmla="*/ 2154014 h 2237474"/>
              <a:gd name="connsiteX223" fmla="*/ 273386 w 12192000"/>
              <a:gd name="connsiteY223" fmla="*/ 2142551 h 2237474"/>
              <a:gd name="connsiteX224" fmla="*/ 169207 w 12192000"/>
              <a:gd name="connsiteY224" fmla="*/ 2128100 h 2237474"/>
              <a:gd name="connsiteX225" fmla="*/ 93149 w 12192000"/>
              <a:gd name="connsiteY225" fmla="*/ 2105324 h 2237474"/>
              <a:gd name="connsiteX226" fmla="*/ 88109 w 12192000"/>
              <a:gd name="connsiteY226" fmla="*/ 2106704 h 2237474"/>
              <a:gd name="connsiteX227" fmla="*/ 80022 w 12192000"/>
              <a:gd name="connsiteY227" fmla="*/ 2107254 h 2237474"/>
              <a:gd name="connsiteX228" fmla="*/ 79717 w 12192000"/>
              <a:gd name="connsiteY228" fmla="*/ 2107046 h 2237474"/>
              <a:gd name="connsiteX229" fmla="*/ 72352 w 12192000"/>
              <a:gd name="connsiteY229" fmla="*/ 2107991 h 2237474"/>
              <a:gd name="connsiteX230" fmla="*/ 37645 w 12192000"/>
              <a:gd name="connsiteY230" fmla="*/ 2115401 h 2237474"/>
              <a:gd name="connsiteX231" fmla="*/ 4572 w 12192000"/>
              <a:gd name="connsiteY231" fmla="*/ 2111091 h 2237474"/>
              <a:gd name="connsiteX232" fmla="*/ 0 w 12192000"/>
              <a:gd name="connsiteY232" fmla="*/ 2110468 h 2237474"/>
              <a:gd name="connsiteX233" fmla="*/ 0 w 12192000"/>
              <a:gd name="connsiteY233"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154948 w 12192000"/>
              <a:gd name="connsiteY4" fmla="*/ 762731 h 2237474"/>
              <a:gd name="connsiteX5" fmla="*/ 12047364 w 12192000"/>
              <a:gd name="connsiteY5" fmla="*/ 749662 h 2237474"/>
              <a:gd name="connsiteX6" fmla="*/ 11890686 w 12192000"/>
              <a:gd name="connsiteY6" fmla="*/ 732766 h 2237474"/>
              <a:gd name="connsiteX7" fmla="*/ 11782413 w 12192000"/>
              <a:gd name="connsiteY7" fmla="*/ 769868 h 2237474"/>
              <a:gd name="connsiteX8" fmla="*/ 11649954 w 12192000"/>
              <a:gd name="connsiteY8" fmla="*/ 749628 h 2237474"/>
              <a:gd name="connsiteX9" fmla="*/ 11560424 w 12192000"/>
              <a:gd name="connsiteY9" fmla="*/ 748017 h 2237474"/>
              <a:gd name="connsiteX10" fmla="*/ 11358455 w 12192000"/>
              <a:gd name="connsiteY10" fmla="*/ 747593 h 2237474"/>
              <a:gd name="connsiteX11" fmla="*/ 11165209 w 12192000"/>
              <a:gd name="connsiteY11" fmla="*/ 748852 h 2237474"/>
              <a:gd name="connsiteX12" fmla="*/ 11058755 w 12192000"/>
              <a:gd name="connsiteY12" fmla="*/ 749617 h 2237474"/>
              <a:gd name="connsiteX13" fmla="*/ 10884013 w 12192000"/>
              <a:gd name="connsiteY13" fmla="*/ 760728 h 2237474"/>
              <a:gd name="connsiteX14" fmla="*/ 10834688 w 12192000"/>
              <a:gd name="connsiteY14" fmla="*/ 757726 h 2237474"/>
              <a:gd name="connsiteX15" fmla="*/ 10805004 w 12192000"/>
              <a:gd name="connsiteY15" fmla="*/ 757573 h 2237474"/>
              <a:gd name="connsiteX16" fmla="*/ 10739478 w 12192000"/>
              <a:gd name="connsiteY16" fmla="*/ 776841 h 2237474"/>
              <a:gd name="connsiteX17" fmla="*/ 10458762 w 12192000"/>
              <a:gd name="connsiteY17" fmla="*/ 755400 h 2237474"/>
              <a:gd name="connsiteX18" fmla="*/ 10246919 w 12192000"/>
              <a:gd name="connsiteY18" fmla="*/ 769960 h 2237474"/>
              <a:gd name="connsiteX19" fmla="*/ 10167995 w 12192000"/>
              <a:gd name="connsiteY19" fmla="*/ 760843 h 2237474"/>
              <a:gd name="connsiteX20" fmla="*/ 9997044 w 12192000"/>
              <a:gd name="connsiteY20" fmla="*/ 780129 h 2237474"/>
              <a:gd name="connsiteX21" fmla="*/ 9943887 w 12192000"/>
              <a:gd name="connsiteY21" fmla="*/ 804141 h 2237474"/>
              <a:gd name="connsiteX22" fmla="*/ 9918248 w 12192000"/>
              <a:gd name="connsiteY22" fmla="*/ 816628 h 2237474"/>
              <a:gd name="connsiteX23" fmla="*/ 9836148 w 12192000"/>
              <a:gd name="connsiteY23" fmla="*/ 858312 h 2237474"/>
              <a:gd name="connsiteX24" fmla="*/ 9823800 w 12192000"/>
              <a:gd name="connsiteY24" fmla="*/ 866604 h 2237474"/>
              <a:gd name="connsiteX25" fmla="*/ 9794684 w 12192000"/>
              <a:gd name="connsiteY25" fmla="*/ 864509 h 2237474"/>
              <a:gd name="connsiteX26" fmla="*/ 9778288 w 12192000"/>
              <a:gd name="connsiteY26" fmla="*/ 854362 h 2237474"/>
              <a:gd name="connsiteX27" fmla="*/ 9773886 w 12192000"/>
              <a:gd name="connsiteY27" fmla="*/ 857543 h 2237474"/>
              <a:gd name="connsiteX28" fmla="*/ 9761459 w 12192000"/>
              <a:gd name="connsiteY28" fmla="*/ 862394 h 2237474"/>
              <a:gd name="connsiteX29" fmla="*/ 9705768 w 12192000"/>
              <a:gd name="connsiteY29" fmla="*/ 894610 h 2237474"/>
              <a:gd name="connsiteX30" fmla="*/ 9683005 w 12192000"/>
              <a:gd name="connsiteY30" fmla="*/ 894128 h 2237474"/>
              <a:gd name="connsiteX31" fmla="*/ 9594438 w 12192000"/>
              <a:gd name="connsiteY31" fmla="*/ 919051 h 2237474"/>
              <a:gd name="connsiteX32" fmla="*/ 9577033 w 12192000"/>
              <a:gd name="connsiteY32" fmla="*/ 922857 h 2237474"/>
              <a:gd name="connsiteX33" fmla="*/ 9544189 w 12192000"/>
              <a:gd name="connsiteY33" fmla="*/ 938966 h 2237474"/>
              <a:gd name="connsiteX34" fmla="*/ 9534048 w 12192000"/>
              <a:gd name="connsiteY34" fmla="*/ 940158 h 2237474"/>
              <a:gd name="connsiteX35" fmla="*/ 9500499 w 12192000"/>
              <a:gd name="connsiteY35" fmla="*/ 954680 h 2237474"/>
              <a:gd name="connsiteX36" fmla="*/ 9428195 w 12192000"/>
              <a:gd name="connsiteY36" fmla="*/ 986225 h 2237474"/>
              <a:gd name="connsiteX37" fmla="*/ 9410017 w 12192000"/>
              <a:gd name="connsiteY37" fmla="*/ 993931 h 2237474"/>
              <a:gd name="connsiteX38" fmla="*/ 9392919 w 12192000"/>
              <a:gd name="connsiteY38" fmla="*/ 994656 h 2237474"/>
              <a:gd name="connsiteX39" fmla="*/ 9301293 w 12192000"/>
              <a:gd name="connsiteY39" fmla="*/ 1011593 h 2237474"/>
              <a:gd name="connsiteX40" fmla="*/ 9278619 w 12192000"/>
              <a:gd name="connsiteY40" fmla="*/ 1011878 h 2237474"/>
              <a:gd name="connsiteX41" fmla="*/ 9268019 w 12192000"/>
              <a:gd name="connsiteY41" fmla="*/ 1007442 h 2237474"/>
              <a:gd name="connsiteX42" fmla="*/ 9234662 w 12192000"/>
              <a:gd name="connsiteY42" fmla="*/ 1023056 h 2237474"/>
              <a:gd name="connsiteX43" fmla="*/ 9181033 w 12192000"/>
              <a:gd name="connsiteY43" fmla="*/ 1037921 h 2237474"/>
              <a:gd name="connsiteX44" fmla="*/ 9155969 w 12192000"/>
              <a:gd name="connsiteY44" fmla="*/ 1046804 h 2237474"/>
              <a:gd name="connsiteX45" fmla="*/ 9133985 w 12192000"/>
              <a:gd name="connsiteY45" fmla="*/ 1046450 h 2237474"/>
              <a:gd name="connsiteX46" fmla="*/ 9012987 w 12192000"/>
              <a:gd name="connsiteY46" fmla="*/ 1061986 h 2237474"/>
              <a:gd name="connsiteX47" fmla="*/ 8968445 w 12192000"/>
              <a:gd name="connsiteY47" fmla="*/ 1052169 h 2237474"/>
              <a:gd name="connsiteX48" fmla="*/ 8958984 w 12192000"/>
              <a:gd name="connsiteY48" fmla="*/ 1057212 h 2237474"/>
              <a:gd name="connsiteX49" fmla="*/ 8886001 w 12192000"/>
              <a:gd name="connsiteY49" fmla="*/ 1067468 h 2237474"/>
              <a:gd name="connsiteX50" fmla="*/ 8838610 w 12192000"/>
              <a:gd name="connsiteY50" fmla="*/ 1075091 h 2237474"/>
              <a:gd name="connsiteX51" fmla="*/ 8750383 w 12192000"/>
              <a:gd name="connsiteY51" fmla="*/ 1097387 h 2237474"/>
              <a:gd name="connsiteX52" fmla="*/ 8697365 w 12192000"/>
              <a:gd name="connsiteY52" fmla="*/ 1105869 h 2237474"/>
              <a:gd name="connsiteX53" fmla="*/ 8665605 w 12192000"/>
              <a:gd name="connsiteY53" fmla="*/ 1110791 h 2237474"/>
              <a:gd name="connsiteX54" fmla="*/ 8584946 w 12192000"/>
              <a:gd name="connsiteY54" fmla="*/ 1135226 h 2237474"/>
              <a:gd name="connsiteX55" fmla="*/ 8460755 w 12192000"/>
              <a:gd name="connsiteY55" fmla="*/ 1203427 h 2237474"/>
              <a:gd name="connsiteX56" fmla="*/ 8419755 w 12192000"/>
              <a:gd name="connsiteY56" fmla="*/ 1216260 h 2237474"/>
              <a:gd name="connsiteX57" fmla="*/ 8411626 w 12192000"/>
              <a:gd name="connsiteY57" fmla="*/ 1214397 h 2237474"/>
              <a:gd name="connsiteX58" fmla="*/ 8363469 w 12192000"/>
              <a:gd name="connsiteY58" fmla="*/ 1246658 h 2237474"/>
              <a:gd name="connsiteX59" fmla="*/ 8275497 w 12192000"/>
              <a:gd name="connsiteY59" fmla="*/ 1264396 h 2237474"/>
              <a:gd name="connsiteX60" fmla="*/ 8206287 w 12192000"/>
              <a:gd name="connsiteY60" fmla="*/ 1273060 h 2237474"/>
              <a:gd name="connsiteX61" fmla="*/ 8168705 w 12192000"/>
              <a:gd name="connsiteY61" fmla="*/ 1279956 h 2237474"/>
              <a:gd name="connsiteX62" fmla="*/ 8139997 w 12192000"/>
              <a:gd name="connsiteY62" fmla="*/ 1282713 h 2237474"/>
              <a:gd name="connsiteX63" fmla="*/ 8074238 w 12192000"/>
              <a:gd name="connsiteY63" fmla="*/ 1301895 h 2237474"/>
              <a:gd name="connsiteX64" fmla="*/ 7968292 w 12192000"/>
              <a:gd name="connsiteY64" fmla="*/ 1338779 h 2237474"/>
              <a:gd name="connsiteX65" fmla="*/ 7945122 w 12192000"/>
              <a:gd name="connsiteY65" fmla="*/ 1345477 h 2237474"/>
              <a:gd name="connsiteX66" fmla="*/ 7922771 w 12192000"/>
              <a:gd name="connsiteY66" fmla="*/ 1346645 h 2237474"/>
              <a:gd name="connsiteX67" fmla="*/ 7915461 w 12192000"/>
              <a:gd name="connsiteY67" fmla="*/ 1342919 h 2237474"/>
              <a:gd name="connsiteX68" fmla="*/ 7902328 w 12192000"/>
              <a:gd name="connsiteY68" fmla="*/ 1345865 h 2237474"/>
              <a:gd name="connsiteX69" fmla="*/ 7898322 w 12192000"/>
              <a:gd name="connsiteY69" fmla="*/ 1345689 h 2237474"/>
              <a:gd name="connsiteX70" fmla="*/ 7875879 w 12192000"/>
              <a:gd name="connsiteY70" fmla="*/ 1345646 h 2237474"/>
              <a:gd name="connsiteX71" fmla="*/ 7840612 w 12192000"/>
              <a:gd name="connsiteY71" fmla="*/ 1369373 h 2237474"/>
              <a:gd name="connsiteX72" fmla="*/ 7786819 w 12192000"/>
              <a:gd name="connsiteY72" fmla="*/ 1378970 h 2237474"/>
              <a:gd name="connsiteX73" fmla="*/ 7548172 w 12192000"/>
              <a:gd name="connsiteY73" fmla="*/ 1417460 h 2237474"/>
              <a:gd name="connsiteX74" fmla="*/ 7483437 w 12192000"/>
              <a:gd name="connsiteY74" fmla="*/ 1478152 h 2237474"/>
              <a:gd name="connsiteX75" fmla="*/ 7377870 w 12192000"/>
              <a:gd name="connsiteY75" fmla="*/ 1523319 h 2237474"/>
              <a:gd name="connsiteX76" fmla="*/ 7230737 w 12192000"/>
              <a:gd name="connsiteY76" fmla="*/ 1562633 h 2237474"/>
              <a:gd name="connsiteX77" fmla="*/ 7224458 w 12192000"/>
              <a:gd name="connsiteY77" fmla="*/ 1573008 h 2237474"/>
              <a:gd name="connsiteX78" fmla="*/ 7213486 w 12192000"/>
              <a:gd name="connsiteY78" fmla="*/ 1580987 h 2237474"/>
              <a:gd name="connsiteX79" fmla="*/ 7210972 w 12192000"/>
              <a:gd name="connsiteY79" fmla="*/ 1580856 h 2237474"/>
              <a:gd name="connsiteX80" fmla="*/ 7183121 w 12192000"/>
              <a:gd name="connsiteY80" fmla="*/ 1595162 h 2237474"/>
              <a:gd name="connsiteX81" fmla="*/ 7164601 w 12192000"/>
              <a:gd name="connsiteY81" fmla="*/ 1606490 h 2237474"/>
              <a:gd name="connsiteX82" fmla="*/ 7159286 w 12192000"/>
              <a:gd name="connsiteY82" fmla="*/ 1606850 h 2237474"/>
              <a:gd name="connsiteX83" fmla="*/ 7114651 w 12192000"/>
              <a:gd name="connsiteY83" fmla="*/ 1620959 h 2237474"/>
              <a:gd name="connsiteX84" fmla="*/ 7092727 w 12192000"/>
              <a:gd name="connsiteY84" fmla="*/ 1623628 h 2237474"/>
              <a:gd name="connsiteX85" fmla="*/ 7031309 w 12192000"/>
              <a:gd name="connsiteY85" fmla="*/ 1619451 h 2237474"/>
              <a:gd name="connsiteX86" fmla="*/ 6999084 w 12192000"/>
              <a:gd name="connsiteY86" fmla="*/ 1634317 h 2237474"/>
              <a:gd name="connsiteX87" fmla="*/ 6992107 w 12192000"/>
              <a:gd name="connsiteY87" fmla="*/ 1636860 h 2237474"/>
              <a:gd name="connsiteX88" fmla="*/ 6991765 w 12192000"/>
              <a:gd name="connsiteY88" fmla="*/ 1636725 h 2237474"/>
              <a:gd name="connsiteX89" fmla="*/ 6983996 w 12192000"/>
              <a:gd name="connsiteY89" fmla="*/ 1639040 h 2237474"/>
              <a:gd name="connsiteX90" fmla="*/ 6979383 w 12192000"/>
              <a:gd name="connsiteY90" fmla="*/ 1641496 h 2237474"/>
              <a:gd name="connsiteX91" fmla="*/ 6900177 w 12192000"/>
              <a:gd name="connsiteY91" fmla="*/ 1636016 h 2237474"/>
              <a:gd name="connsiteX92" fmla="*/ 6795372 w 12192000"/>
              <a:gd name="connsiteY92" fmla="*/ 1644845 h 2237474"/>
              <a:gd name="connsiteX93" fmla="*/ 6692251 w 12192000"/>
              <a:gd name="connsiteY93" fmla="*/ 1656357 h 2237474"/>
              <a:gd name="connsiteX94" fmla="*/ 6655235 w 12192000"/>
              <a:gd name="connsiteY94" fmla="*/ 1661869 h 2237474"/>
              <a:gd name="connsiteX95" fmla="*/ 6587857 w 12192000"/>
              <a:gd name="connsiteY95" fmla="*/ 1665769 h 2237474"/>
              <a:gd name="connsiteX96" fmla="*/ 6554894 w 12192000"/>
              <a:gd name="connsiteY96" fmla="*/ 1664428 h 2237474"/>
              <a:gd name="connsiteX97" fmla="*/ 6551579 w 12192000"/>
              <a:gd name="connsiteY97" fmla="*/ 1662213 h 2237474"/>
              <a:gd name="connsiteX98" fmla="*/ 6545693 w 12192000"/>
              <a:gd name="connsiteY98" fmla="*/ 1661776 h 2237474"/>
              <a:gd name="connsiteX99" fmla="*/ 6516595 w 12192000"/>
              <a:gd name="connsiteY99" fmla="*/ 1667475 h 2237474"/>
              <a:gd name="connsiteX100" fmla="*/ 6508541 w 12192000"/>
              <a:gd name="connsiteY100" fmla="*/ 1668757 h 2237474"/>
              <a:gd name="connsiteX101" fmla="*/ 6471012 w 12192000"/>
              <a:gd name="connsiteY101" fmla="*/ 1678604 h 2237474"/>
              <a:gd name="connsiteX102" fmla="*/ 6415265 w 12192000"/>
              <a:gd name="connsiteY102" fmla="*/ 1665317 h 2237474"/>
              <a:gd name="connsiteX103" fmla="*/ 6364035 w 12192000"/>
              <a:gd name="connsiteY103" fmla="*/ 1667683 h 2237474"/>
              <a:gd name="connsiteX104" fmla="*/ 6280959 w 12192000"/>
              <a:gd name="connsiteY104" fmla="*/ 1689329 h 2237474"/>
              <a:gd name="connsiteX105" fmla="*/ 6243319 w 12192000"/>
              <a:gd name="connsiteY105" fmla="*/ 1695560 h 2237474"/>
              <a:gd name="connsiteX106" fmla="*/ 6098321 w 12192000"/>
              <a:gd name="connsiteY106" fmla="*/ 1721646 h 2237474"/>
              <a:gd name="connsiteX107" fmla="*/ 5880652 w 12192000"/>
              <a:gd name="connsiteY107" fmla="*/ 1779643 h 2237474"/>
              <a:gd name="connsiteX108" fmla="*/ 5785959 w 12192000"/>
              <a:gd name="connsiteY108" fmla="*/ 1775307 h 2237474"/>
              <a:gd name="connsiteX109" fmla="*/ 5643534 w 12192000"/>
              <a:gd name="connsiteY109" fmla="*/ 1802919 h 2237474"/>
              <a:gd name="connsiteX110" fmla="*/ 5518799 w 12192000"/>
              <a:gd name="connsiteY110" fmla="*/ 1818312 h 2237474"/>
              <a:gd name="connsiteX111" fmla="*/ 5505014 w 12192000"/>
              <a:gd name="connsiteY111" fmla="*/ 1819259 h 2237474"/>
              <a:gd name="connsiteX112" fmla="*/ 5453307 w 12192000"/>
              <a:gd name="connsiteY112" fmla="*/ 1815450 h 2237474"/>
              <a:gd name="connsiteX113" fmla="*/ 5364192 w 12192000"/>
              <a:gd name="connsiteY113" fmla="*/ 1826074 h 2237474"/>
              <a:gd name="connsiteX114" fmla="*/ 5350380 w 12192000"/>
              <a:gd name="connsiteY114" fmla="*/ 1830891 h 2237474"/>
              <a:gd name="connsiteX115" fmla="*/ 5259633 w 12192000"/>
              <a:gd name="connsiteY115" fmla="*/ 1837160 h 2237474"/>
              <a:gd name="connsiteX116" fmla="*/ 5197513 w 12192000"/>
              <a:gd name="connsiteY116" fmla="*/ 1844718 h 2237474"/>
              <a:gd name="connsiteX117" fmla="*/ 5184170 w 12192000"/>
              <a:gd name="connsiteY117" fmla="*/ 1849402 h 2237474"/>
              <a:gd name="connsiteX118" fmla="*/ 5168852 w 12192000"/>
              <a:gd name="connsiteY118" fmla="*/ 1844846 h 2237474"/>
              <a:gd name="connsiteX119" fmla="*/ 5164370 w 12192000"/>
              <a:gd name="connsiteY119" fmla="*/ 1840597 h 2237474"/>
              <a:gd name="connsiteX120" fmla="*/ 5114927 w 12192000"/>
              <a:gd name="connsiteY120" fmla="*/ 1847827 h 2237474"/>
              <a:gd name="connsiteX121" fmla="*/ 5108970 w 12192000"/>
              <a:gd name="connsiteY121" fmla="*/ 1847935 h 2237474"/>
              <a:gd name="connsiteX122" fmla="*/ 5067961 w 12192000"/>
              <a:gd name="connsiteY122" fmla="*/ 1845917 h 2237474"/>
              <a:gd name="connsiteX123" fmla="*/ 5007075 w 12192000"/>
              <a:gd name="connsiteY123" fmla="*/ 1838626 h 2237474"/>
              <a:gd name="connsiteX124" fmla="*/ 4944087 w 12192000"/>
              <a:gd name="connsiteY124" fmla="*/ 1823332 h 2237474"/>
              <a:gd name="connsiteX125" fmla="*/ 4907662 w 12192000"/>
              <a:gd name="connsiteY125" fmla="*/ 1816900 h 2237474"/>
              <a:gd name="connsiteX126" fmla="*/ 4882386 w 12192000"/>
              <a:gd name="connsiteY126" fmla="*/ 1809844 h 2237474"/>
              <a:gd name="connsiteX127" fmla="*/ 4811440 w 12192000"/>
              <a:gd name="connsiteY127" fmla="*/ 1804655 h 2237474"/>
              <a:gd name="connsiteX128" fmla="*/ 4691075 w 12192000"/>
              <a:gd name="connsiteY128" fmla="*/ 1801389 h 2237474"/>
              <a:gd name="connsiteX129" fmla="*/ 4611738 w 12192000"/>
              <a:gd name="connsiteY129" fmla="*/ 1776964 h 2237474"/>
              <a:gd name="connsiteX130" fmla="*/ 4560070 w 12192000"/>
              <a:gd name="connsiteY130" fmla="*/ 1785640 h 2237474"/>
              <a:gd name="connsiteX131" fmla="*/ 4536503 w 12192000"/>
              <a:gd name="connsiteY131" fmla="*/ 1785334 h 2237474"/>
              <a:gd name="connsiteX132" fmla="*/ 4513724 w 12192000"/>
              <a:gd name="connsiteY132" fmla="*/ 1791996 h 2237474"/>
              <a:gd name="connsiteX133" fmla="*/ 4459810 w 12192000"/>
              <a:gd name="connsiteY133" fmla="*/ 1797886 h 2237474"/>
              <a:gd name="connsiteX134" fmla="*/ 4379064 w 12192000"/>
              <a:gd name="connsiteY134" fmla="*/ 1817177 h 2237474"/>
              <a:gd name="connsiteX135" fmla="*/ 4319209 w 12192000"/>
              <a:gd name="connsiteY135" fmla="*/ 1834833 h 2237474"/>
              <a:gd name="connsiteX136" fmla="*/ 4290981 w 12192000"/>
              <a:gd name="connsiteY136" fmla="*/ 1839677 h 2237474"/>
              <a:gd name="connsiteX137" fmla="*/ 4285792 w 12192000"/>
              <a:gd name="connsiteY137" fmla="*/ 1836231 h 2237474"/>
              <a:gd name="connsiteX138" fmla="*/ 4238372 w 12192000"/>
              <a:gd name="connsiteY138" fmla="*/ 1851480 h 2237474"/>
              <a:gd name="connsiteX139" fmla="*/ 4232517 w 12192000"/>
              <a:gd name="connsiteY139" fmla="*/ 1852567 h 2237474"/>
              <a:gd name="connsiteX140" fmla="*/ 4191732 w 12192000"/>
              <a:gd name="connsiteY140" fmla="*/ 1857328 h 2237474"/>
              <a:gd name="connsiteX141" fmla="*/ 4065532 w 12192000"/>
              <a:gd name="connsiteY141" fmla="*/ 1855477 h 2237474"/>
              <a:gd name="connsiteX142" fmla="*/ 4028460 w 12192000"/>
              <a:gd name="connsiteY142" fmla="*/ 1855137 h 2237474"/>
              <a:gd name="connsiteX143" fmla="*/ 4002267 w 12192000"/>
              <a:gd name="connsiteY143" fmla="*/ 1852352 h 2237474"/>
              <a:gd name="connsiteX144" fmla="*/ 3931396 w 12192000"/>
              <a:gd name="connsiteY144" fmla="*/ 1858915 h 2237474"/>
              <a:gd name="connsiteX145" fmla="*/ 3812162 w 12192000"/>
              <a:gd name="connsiteY145" fmla="*/ 1875501 h 2237474"/>
              <a:gd name="connsiteX146" fmla="*/ 3729530 w 12192000"/>
              <a:gd name="connsiteY146" fmla="*/ 1864513 h 2237474"/>
              <a:gd name="connsiteX147" fmla="*/ 3680177 w 12192000"/>
              <a:gd name="connsiteY147" fmla="*/ 1881552 h 2237474"/>
              <a:gd name="connsiteX148" fmla="*/ 3567259 w 12192000"/>
              <a:gd name="connsiteY148" fmla="*/ 1893482 h 2237474"/>
              <a:gd name="connsiteX149" fmla="*/ 3405770 w 12192000"/>
              <a:gd name="connsiteY149" fmla="*/ 1904591 h 2237474"/>
              <a:gd name="connsiteX150" fmla="*/ 3280097 w 12192000"/>
              <a:gd name="connsiteY150" fmla="*/ 1919610 h 2237474"/>
              <a:gd name="connsiteX151" fmla="*/ 3123424 w 12192000"/>
              <a:gd name="connsiteY151" fmla="*/ 1952930 h 2237474"/>
              <a:gd name="connsiteX152" fmla="*/ 3009910 w 12192000"/>
              <a:gd name="connsiteY152" fmla="*/ 1957866 h 2237474"/>
              <a:gd name="connsiteX153" fmla="*/ 2995934 w 12192000"/>
              <a:gd name="connsiteY153" fmla="*/ 1967085 h 2237474"/>
              <a:gd name="connsiteX154" fmla="*/ 2980071 w 12192000"/>
              <a:gd name="connsiteY154" fmla="*/ 1972988 h 2237474"/>
              <a:gd name="connsiteX155" fmla="*/ 2978094 w 12192000"/>
              <a:gd name="connsiteY155" fmla="*/ 1972369 h 2237474"/>
              <a:gd name="connsiteX156" fmla="*/ 2942858 w 12192000"/>
              <a:gd name="connsiteY156" fmla="*/ 1981367 h 2237474"/>
              <a:gd name="connsiteX157" fmla="*/ 2875436 w 12192000"/>
              <a:gd name="connsiteY157" fmla="*/ 1996977 h 2237474"/>
              <a:gd name="connsiteX158" fmla="*/ 2874892 w 12192000"/>
              <a:gd name="connsiteY158" fmla="*/ 1996085 h 2237474"/>
              <a:gd name="connsiteX159" fmla="*/ 2864145 w 12192000"/>
              <a:gd name="connsiteY159" fmla="*/ 1994061 h 2237474"/>
              <a:gd name="connsiteX160" fmla="*/ 2843662 w 12192000"/>
              <a:gd name="connsiteY160" fmla="*/ 1992498 h 2237474"/>
              <a:gd name="connsiteX161" fmla="*/ 2796128 w 12192000"/>
              <a:gd name="connsiteY161" fmla="*/ 1976403 h 2237474"/>
              <a:gd name="connsiteX162" fmla="*/ 2756784 w 12192000"/>
              <a:gd name="connsiteY162" fmla="*/ 1985116 h 2237474"/>
              <a:gd name="connsiteX163" fmla="*/ 2748833 w 12192000"/>
              <a:gd name="connsiteY163" fmla="*/ 1986323 h 2237474"/>
              <a:gd name="connsiteX164" fmla="*/ 2748661 w 12192000"/>
              <a:gd name="connsiteY164" fmla="*/ 1986122 h 2237474"/>
              <a:gd name="connsiteX165" fmla="*/ 2740251 w 12192000"/>
              <a:gd name="connsiteY165" fmla="*/ 1986946 h 2237474"/>
              <a:gd name="connsiteX166" fmla="*/ 2718916 w 12192000"/>
              <a:gd name="connsiteY166" fmla="*/ 1990867 h 2237474"/>
              <a:gd name="connsiteX167" fmla="*/ 2713522 w 12192000"/>
              <a:gd name="connsiteY167" fmla="*/ 1990173 h 2237474"/>
              <a:gd name="connsiteX168" fmla="*/ 2680597 w 12192000"/>
              <a:gd name="connsiteY168" fmla="*/ 1984996 h 2237474"/>
              <a:gd name="connsiteX169" fmla="*/ 2578178 w 12192000"/>
              <a:gd name="connsiteY169" fmla="*/ 1990531 h 2237474"/>
              <a:gd name="connsiteX170" fmla="*/ 2476147 w 12192000"/>
              <a:gd name="connsiteY170" fmla="*/ 1998305 h 2237474"/>
              <a:gd name="connsiteX171" fmla="*/ 2373568 w 12192000"/>
              <a:gd name="connsiteY171" fmla="*/ 2003219 h 2237474"/>
              <a:gd name="connsiteX172" fmla="*/ 2321399 w 12192000"/>
              <a:gd name="connsiteY172" fmla="*/ 1989467 h 2237474"/>
              <a:gd name="connsiteX173" fmla="*/ 2315525 w 12192000"/>
              <a:gd name="connsiteY173" fmla="*/ 1989708 h 2237474"/>
              <a:gd name="connsiteX174" fmla="*/ 2300792 w 12192000"/>
              <a:gd name="connsiteY174" fmla="*/ 1994290 h 2237474"/>
              <a:gd name="connsiteX175" fmla="*/ 2295469 w 12192000"/>
              <a:gd name="connsiteY175" fmla="*/ 1996659 h 2237474"/>
              <a:gd name="connsiteX176" fmla="*/ 2287219 w 12192000"/>
              <a:gd name="connsiteY176" fmla="*/ 1998750 h 2237474"/>
              <a:gd name="connsiteX177" fmla="*/ 2286948 w 12192000"/>
              <a:gd name="connsiteY177" fmla="*/ 1998596 h 2237474"/>
              <a:gd name="connsiteX178" fmla="*/ 2243069 w 12192000"/>
              <a:gd name="connsiteY178" fmla="*/ 2015111 h 2237474"/>
              <a:gd name="connsiteX179" fmla="*/ 2186609 w 12192000"/>
              <a:gd name="connsiteY179" fmla="*/ 2008263 h 2237474"/>
              <a:gd name="connsiteX180" fmla="*/ 2164831 w 12192000"/>
              <a:gd name="connsiteY180" fmla="*/ 2010143 h 2237474"/>
              <a:gd name="connsiteX181" fmla="*/ 2152836 w 12192000"/>
              <a:gd name="connsiteY181" fmla="*/ 2010048 h 2237474"/>
              <a:gd name="connsiteX182" fmla="*/ 2117102 w 12192000"/>
              <a:gd name="connsiteY182" fmla="*/ 2023004 h 2237474"/>
              <a:gd name="connsiteX183" fmla="*/ 2111935 w 12192000"/>
              <a:gd name="connsiteY183" fmla="*/ 2023163 h 2237474"/>
              <a:gd name="connsiteX184" fmla="*/ 2089991 w 12192000"/>
              <a:gd name="connsiteY184" fmla="*/ 2034193 h 2237474"/>
              <a:gd name="connsiteX185" fmla="*/ 2058061 w 12192000"/>
              <a:gd name="connsiteY185" fmla="*/ 2047942 h 2237474"/>
              <a:gd name="connsiteX186" fmla="*/ 2055737 w 12192000"/>
              <a:gd name="connsiteY186" fmla="*/ 2047704 h 2237474"/>
              <a:gd name="connsiteX187" fmla="*/ 2042244 w 12192000"/>
              <a:gd name="connsiteY187" fmla="*/ 2055560 h 2237474"/>
              <a:gd name="connsiteX188" fmla="*/ 1976224 w 12192000"/>
              <a:gd name="connsiteY188" fmla="*/ 2074257 h 2237474"/>
              <a:gd name="connsiteX189" fmla="*/ 1877728 w 12192000"/>
              <a:gd name="connsiteY189" fmla="*/ 2101004 h 2237474"/>
              <a:gd name="connsiteX190" fmla="*/ 1759056 w 12192000"/>
              <a:gd name="connsiteY190" fmla="*/ 2125608 h 2237474"/>
              <a:gd name="connsiteX191" fmla="*/ 1637948 w 12192000"/>
              <a:gd name="connsiteY191" fmla="*/ 2172597 h 2237474"/>
              <a:gd name="connsiteX192" fmla="*/ 1434549 w 12192000"/>
              <a:gd name="connsiteY192" fmla="*/ 2234522 h 2237474"/>
              <a:gd name="connsiteX193" fmla="*/ 1398481 w 12192000"/>
              <a:gd name="connsiteY193" fmla="*/ 2237074 h 2237474"/>
              <a:gd name="connsiteX194" fmla="*/ 1398407 w 12192000"/>
              <a:gd name="connsiteY194" fmla="*/ 2237095 h 2237474"/>
              <a:gd name="connsiteX195" fmla="*/ 1370962 w 12192000"/>
              <a:gd name="connsiteY195" fmla="*/ 2237474 h 2237474"/>
              <a:gd name="connsiteX196" fmla="*/ 1356367 w 12192000"/>
              <a:gd name="connsiteY196" fmla="*/ 2235089 h 2237474"/>
              <a:gd name="connsiteX197" fmla="*/ 1324828 w 12192000"/>
              <a:gd name="connsiteY197" fmla="*/ 2231968 h 2237474"/>
              <a:gd name="connsiteX198" fmla="*/ 1297744 w 12192000"/>
              <a:gd name="connsiteY198" fmla="*/ 2235849 h 2237474"/>
              <a:gd name="connsiteX199" fmla="*/ 1286236 w 12192000"/>
              <a:gd name="connsiteY199" fmla="*/ 2233135 h 2237474"/>
              <a:gd name="connsiteX200" fmla="*/ 1283504 w 12192000"/>
              <a:gd name="connsiteY200" fmla="*/ 2233797 h 2237474"/>
              <a:gd name="connsiteX201" fmla="*/ 1279765 w 12192000"/>
              <a:gd name="connsiteY201" fmla="*/ 2229639 h 2237474"/>
              <a:gd name="connsiteX202" fmla="*/ 1195347 w 12192000"/>
              <a:gd name="connsiteY202" fmla="*/ 2212354 h 2237474"/>
              <a:gd name="connsiteX203" fmla="*/ 970251 w 12192000"/>
              <a:gd name="connsiteY203" fmla="*/ 2221029 h 2237474"/>
              <a:gd name="connsiteX204" fmla="*/ 812914 w 12192000"/>
              <a:gd name="connsiteY204" fmla="*/ 2202752 h 2237474"/>
              <a:gd name="connsiteX205" fmla="*/ 800195 w 12192000"/>
              <a:gd name="connsiteY205" fmla="*/ 2209407 h 2237474"/>
              <a:gd name="connsiteX206" fmla="*/ 784978 w 12192000"/>
              <a:gd name="connsiteY206" fmla="*/ 2212360 h 2237474"/>
              <a:gd name="connsiteX207" fmla="*/ 681987 w 12192000"/>
              <a:gd name="connsiteY207" fmla="*/ 2216757 h 2237474"/>
              <a:gd name="connsiteX208" fmla="*/ 669923 w 12192000"/>
              <a:gd name="connsiteY208" fmla="*/ 2211682 h 2237474"/>
              <a:gd name="connsiteX209" fmla="*/ 648680 w 12192000"/>
              <a:gd name="connsiteY209" fmla="*/ 2206229 h 2237474"/>
              <a:gd name="connsiteX210" fmla="*/ 597225 w 12192000"/>
              <a:gd name="connsiteY210" fmla="*/ 2180999 h 2237474"/>
              <a:gd name="connsiteX211" fmla="*/ 558449 w 12192000"/>
              <a:gd name="connsiteY211" fmla="*/ 2182346 h 2237474"/>
              <a:gd name="connsiteX212" fmla="*/ 550517 w 12192000"/>
              <a:gd name="connsiteY212" fmla="*/ 2182060 h 2237474"/>
              <a:gd name="connsiteX213" fmla="*/ 550309 w 12192000"/>
              <a:gd name="connsiteY213" fmla="*/ 2181825 h 2237474"/>
              <a:gd name="connsiteX214" fmla="*/ 541836 w 12192000"/>
              <a:gd name="connsiteY214" fmla="*/ 2181063 h 2237474"/>
              <a:gd name="connsiteX215" fmla="*/ 536057 w 12192000"/>
              <a:gd name="connsiteY215" fmla="*/ 2181537 h 2237474"/>
              <a:gd name="connsiteX216" fmla="*/ 520671 w 12192000"/>
              <a:gd name="connsiteY216" fmla="*/ 2180980 h 2237474"/>
              <a:gd name="connsiteX217" fmla="*/ 515024 w 12192000"/>
              <a:gd name="connsiteY217" fmla="*/ 2179258 h 2237474"/>
              <a:gd name="connsiteX218" fmla="*/ 512278 w 12192000"/>
              <a:gd name="connsiteY218" fmla="*/ 2176369 h 2237474"/>
              <a:gd name="connsiteX219" fmla="*/ 480419 w 12192000"/>
              <a:gd name="connsiteY219" fmla="*/ 2167807 h 2237474"/>
              <a:gd name="connsiteX220" fmla="*/ 413835 w 12192000"/>
              <a:gd name="connsiteY220" fmla="*/ 2156783 h 2237474"/>
              <a:gd name="connsiteX221" fmla="*/ 376513 w 12192000"/>
              <a:gd name="connsiteY221" fmla="*/ 2154014 h 2237474"/>
              <a:gd name="connsiteX222" fmla="*/ 273386 w 12192000"/>
              <a:gd name="connsiteY222" fmla="*/ 2142551 h 2237474"/>
              <a:gd name="connsiteX223" fmla="*/ 169207 w 12192000"/>
              <a:gd name="connsiteY223" fmla="*/ 2128100 h 2237474"/>
              <a:gd name="connsiteX224" fmla="*/ 93149 w 12192000"/>
              <a:gd name="connsiteY224" fmla="*/ 2105324 h 2237474"/>
              <a:gd name="connsiteX225" fmla="*/ 88109 w 12192000"/>
              <a:gd name="connsiteY225" fmla="*/ 2106704 h 2237474"/>
              <a:gd name="connsiteX226" fmla="*/ 80022 w 12192000"/>
              <a:gd name="connsiteY226" fmla="*/ 2107254 h 2237474"/>
              <a:gd name="connsiteX227" fmla="*/ 79717 w 12192000"/>
              <a:gd name="connsiteY227" fmla="*/ 2107046 h 2237474"/>
              <a:gd name="connsiteX228" fmla="*/ 72352 w 12192000"/>
              <a:gd name="connsiteY228" fmla="*/ 2107991 h 2237474"/>
              <a:gd name="connsiteX229" fmla="*/ 37645 w 12192000"/>
              <a:gd name="connsiteY229" fmla="*/ 2115401 h 2237474"/>
              <a:gd name="connsiteX230" fmla="*/ 4572 w 12192000"/>
              <a:gd name="connsiteY230" fmla="*/ 2111091 h 2237474"/>
              <a:gd name="connsiteX231" fmla="*/ 0 w 12192000"/>
              <a:gd name="connsiteY231" fmla="*/ 2110468 h 2237474"/>
              <a:gd name="connsiteX232" fmla="*/ 0 w 12192000"/>
              <a:gd name="connsiteY232"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154948 w 12192000"/>
              <a:gd name="connsiteY4" fmla="*/ 762731 h 2237474"/>
              <a:gd name="connsiteX5" fmla="*/ 12047364 w 12192000"/>
              <a:gd name="connsiteY5" fmla="*/ 749662 h 2237474"/>
              <a:gd name="connsiteX6" fmla="*/ 11890686 w 12192000"/>
              <a:gd name="connsiteY6" fmla="*/ 732766 h 2237474"/>
              <a:gd name="connsiteX7" fmla="*/ 11782413 w 12192000"/>
              <a:gd name="connsiteY7" fmla="*/ 769868 h 2237474"/>
              <a:gd name="connsiteX8" fmla="*/ 11649954 w 12192000"/>
              <a:gd name="connsiteY8" fmla="*/ 749628 h 2237474"/>
              <a:gd name="connsiteX9" fmla="*/ 11560424 w 12192000"/>
              <a:gd name="connsiteY9" fmla="*/ 748017 h 2237474"/>
              <a:gd name="connsiteX10" fmla="*/ 11358455 w 12192000"/>
              <a:gd name="connsiteY10" fmla="*/ 747593 h 2237474"/>
              <a:gd name="connsiteX11" fmla="*/ 11165209 w 12192000"/>
              <a:gd name="connsiteY11" fmla="*/ 748852 h 2237474"/>
              <a:gd name="connsiteX12" fmla="*/ 11058755 w 12192000"/>
              <a:gd name="connsiteY12" fmla="*/ 749617 h 2237474"/>
              <a:gd name="connsiteX13" fmla="*/ 10884013 w 12192000"/>
              <a:gd name="connsiteY13" fmla="*/ 760728 h 2237474"/>
              <a:gd name="connsiteX14" fmla="*/ 10834688 w 12192000"/>
              <a:gd name="connsiteY14" fmla="*/ 757726 h 2237474"/>
              <a:gd name="connsiteX15" fmla="*/ 10805004 w 12192000"/>
              <a:gd name="connsiteY15" fmla="*/ 757573 h 2237474"/>
              <a:gd name="connsiteX16" fmla="*/ 10739478 w 12192000"/>
              <a:gd name="connsiteY16" fmla="*/ 776841 h 2237474"/>
              <a:gd name="connsiteX17" fmla="*/ 10458762 w 12192000"/>
              <a:gd name="connsiteY17" fmla="*/ 755400 h 2237474"/>
              <a:gd name="connsiteX18" fmla="*/ 10246919 w 12192000"/>
              <a:gd name="connsiteY18" fmla="*/ 769960 h 2237474"/>
              <a:gd name="connsiteX19" fmla="*/ 10167995 w 12192000"/>
              <a:gd name="connsiteY19" fmla="*/ 760843 h 2237474"/>
              <a:gd name="connsiteX20" fmla="*/ 9997044 w 12192000"/>
              <a:gd name="connsiteY20" fmla="*/ 780129 h 2237474"/>
              <a:gd name="connsiteX21" fmla="*/ 9943887 w 12192000"/>
              <a:gd name="connsiteY21" fmla="*/ 804141 h 2237474"/>
              <a:gd name="connsiteX22" fmla="*/ 9918248 w 12192000"/>
              <a:gd name="connsiteY22" fmla="*/ 816628 h 2237474"/>
              <a:gd name="connsiteX23" fmla="*/ 9836148 w 12192000"/>
              <a:gd name="connsiteY23" fmla="*/ 858312 h 2237474"/>
              <a:gd name="connsiteX24" fmla="*/ 9823800 w 12192000"/>
              <a:gd name="connsiteY24" fmla="*/ 866604 h 2237474"/>
              <a:gd name="connsiteX25" fmla="*/ 9794684 w 12192000"/>
              <a:gd name="connsiteY25" fmla="*/ 864509 h 2237474"/>
              <a:gd name="connsiteX26" fmla="*/ 9778288 w 12192000"/>
              <a:gd name="connsiteY26" fmla="*/ 854362 h 2237474"/>
              <a:gd name="connsiteX27" fmla="*/ 9773886 w 12192000"/>
              <a:gd name="connsiteY27" fmla="*/ 857543 h 2237474"/>
              <a:gd name="connsiteX28" fmla="*/ 9761459 w 12192000"/>
              <a:gd name="connsiteY28" fmla="*/ 862394 h 2237474"/>
              <a:gd name="connsiteX29" fmla="*/ 9705768 w 12192000"/>
              <a:gd name="connsiteY29" fmla="*/ 894610 h 2237474"/>
              <a:gd name="connsiteX30" fmla="*/ 9683005 w 12192000"/>
              <a:gd name="connsiteY30" fmla="*/ 894128 h 2237474"/>
              <a:gd name="connsiteX31" fmla="*/ 9594438 w 12192000"/>
              <a:gd name="connsiteY31" fmla="*/ 919051 h 2237474"/>
              <a:gd name="connsiteX32" fmla="*/ 9577033 w 12192000"/>
              <a:gd name="connsiteY32" fmla="*/ 922857 h 2237474"/>
              <a:gd name="connsiteX33" fmla="*/ 9544189 w 12192000"/>
              <a:gd name="connsiteY33" fmla="*/ 938966 h 2237474"/>
              <a:gd name="connsiteX34" fmla="*/ 9534048 w 12192000"/>
              <a:gd name="connsiteY34" fmla="*/ 940158 h 2237474"/>
              <a:gd name="connsiteX35" fmla="*/ 9500499 w 12192000"/>
              <a:gd name="connsiteY35" fmla="*/ 954680 h 2237474"/>
              <a:gd name="connsiteX36" fmla="*/ 9428195 w 12192000"/>
              <a:gd name="connsiteY36" fmla="*/ 986225 h 2237474"/>
              <a:gd name="connsiteX37" fmla="*/ 9410017 w 12192000"/>
              <a:gd name="connsiteY37" fmla="*/ 993931 h 2237474"/>
              <a:gd name="connsiteX38" fmla="*/ 9392919 w 12192000"/>
              <a:gd name="connsiteY38" fmla="*/ 994656 h 2237474"/>
              <a:gd name="connsiteX39" fmla="*/ 9301293 w 12192000"/>
              <a:gd name="connsiteY39" fmla="*/ 1011593 h 2237474"/>
              <a:gd name="connsiteX40" fmla="*/ 9278619 w 12192000"/>
              <a:gd name="connsiteY40" fmla="*/ 1011878 h 2237474"/>
              <a:gd name="connsiteX41" fmla="*/ 9268019 w 12192000"/>
              <a:gd name="connsiteY41" fmla="*/ 1007442 h 2237474"/>
              <a:gd name="connsiteX42" fmla="*/ 9234662 w 12192000"/>
              <a:gd name="connsiteY42" fmla="*/ 1023056 h 2237474"/>
              <a:gd name="connsiteX43" fmla="*/ 9181033 w 12192000"/>
              <a:gd name="connsiteY43" fmla="*/ 1037921 h 2237474"/>
              <a:gd name="connsiteX44" fmla="*/ 9155969 w 12192000"/>
              <a:gd name="connsiteY44" fmla="*/ 1046804 h 2237474"/>
              <a:gd name="connsiteX45" fmla="*/ 9133985 w 12192000"/>
              <a:gd name="connsiteY45" fmla="*/ 1046450 h 2237474"/>
              <a:gd name="connsiteX46" fmla="*/ 9012987 w 12192000"/>
              <a:gd name="connsiteY46" fmla="*/ 1061986 h 2237474"/>
              <a:gd name="connsiteX47" fmla="*/ 8968445 w 12192000"/>
              <a:gd name="connsiteY47" fmla="*/ 1052169 h 2237474"/>
              <a:gd name="connsiteX48" fmla="*/ 8958984 w 12192000"/>
              <a:gd name="connsiteY48" fmla="*/ 1057212 h 2237474"/>
              <a:gd name="connsiteX49" fmla="*/ 8886001 w 12192000"/>
              <a:gd name="connsiteY49" fmla="*/ 1067468 h 2237474"/>
              <a:gd name="connsiteX50" fmla="*/ 8838610 w 12192000"/>
              <a:gd name="connsiteY50" fmla="*/ 1075091 h 2237474"/>
              <a:gd name="connsiteX51" fmla="*/ 8750383 w 12192000"/>
              <a:gd name="connsiteY51" fmla="*/ 1097387 h 2237474"/>
              <a:gd name="connsiteX52" fmla="*/ 8697365 w 12192000"/>
              <a:gd name="connsiteY52" fmla="*/ 1105869 h 2237474"/>
              <a:gd name="connsiteX53" fmla="*/ 8665605 w 12192000"/>
              <a:gd name="connsiteY53" fmla="*/ 1110791 h 2237474"/>
              <a:gd name="connsiteX54" fmla="*/ 8584946 w 12192000"/>
              <a:gd name="connsiteY54" fmla="*/ 1135226 h 2237474"/>
              <a:gd name="connsiteX55" fmla="*/ 8460755 w 12192000"/>
              <a:gd name="connsiteY55" fmla="*/ 1203427 h 2237474"/>
              <a:gd name="connsiteX56" fmla="*/ 8419755 w 12192000"/>
              <a:gd name="connsiteY56" fmla="*/ 1216260 h 2237474"/>
              <a:gd name="connsiteX57" fmla="*/ 8411626 w 12192000"/>
              <a:gd name="connsiteY57" fmla="*/ 1214397 h 2237474"/>
              <a:gd name="connsiteX58" fmla="*/ 8363469 w 12192000"/>
              <a:gd name="connsiteY58" fmla="*/ 1246658 h 2237474"/>
              <a:gd name="connsiteX59" fmla="*/ 8275497 w 12192000"/>
              <a:gd name="connsiteY59" fmla="*/ 1264396 h 2237474"/>
              <a:gd name="connsiteX60" fmla="*/ 8206287 w 12192000"/>
              <a:gd name="connsiteY60" fmla="*/ 1273060 h 2237474"/>
              <a:gd name="connsiteX61" fmla="*/ 8168705 w 12192000"/>
              <a:gd name="connsiteY61" fmla="*/ 1279956 h 2237474"/>
              <a:gd name="connsiteX62" fmla="*/ 8139997 w 12192000"/>
              <a:gd name="connsiteY62" fmla="*/ 1282713 h 2237474"/>
              <a:gd name="connsiteX63" fmla="*/ 8074238 w 12192000"/>
              <a:gd name="connsiteY63" fmla="*/ 1301895 h 2237474"/>
              <a:gd name="connsiteX64" fmla="*/ 7968292 w 12192000"/>
              <a:gd name="connsiteY64" fmla="*/ 1338779 h 2237474"/>
              <a:gd name="connsiteX65" fmla="*/ 7945122 w 12192000"/>
              <a:gd name="connsiteY65" fmla="*/ 1345477 h 2237474"/>
              <a:gd name="connsiteX66" fmla="*/ 7922771 w 12192000"/>
              <a:gd name="connsiteY66" fmla="*/ 1346645 h 2237474"/>
              <a:gd name="connsiteX67" fmla="*/ 7915461 w 12192000"/>
              <a:gd name="connsiteY67" fmla="*/ 1342919 h 2237474"/>
              <a:gd name="connsiteX68" fmla="*/ 7902328 w 12192000"/>
              <a:gd name="connsiteY68" fmla="*/ 1345865 h 2237474"/>
              <a:gd name="connsiteX69" fmla="*/ 7898322 w 12192000"/>
              <a:gd name="connsiteY69" fmla="*/ 1345689 h 2237474"/>
              <a:gd name="connsiteX70" fmla="*/ 7875879 w 12192000"/>
              <a:gd name="connsiteY70" fmla="*/ 1345646 h 2237474"/>
              <a:gd name="connsiteX71" fmla="*/ 7840612 w 12192000"/>
              <a:gd name="connsiteY71" fmla="*/ 1369373 h 2237474"/>
              <a:gd name="connsiteX72" fmla="*/ 7786819 w 12192000"/>
              <a:gd name="connsiteY72" fmla="*/ 1378970 h 2237474"/>
              <a:gd name="connsiteX73" fmla="*/ 7548172 w 12192000"/>
              <a:gd name="connsiteY73" fmla="*/ 1417460 h 2237474"/>
              <a:gd name="connsiteX74" fmla="*/ 7483437 w 12192000"/>
              <a:gd name="connsiteY74" fmla="*/ 1478152 h 2237474"/>
              <a:gd name="connsiteX75" fmla="*/ 7377870 w 12192000"/>
              <a:gd name="connsiteY75" fmla="*/ 1523319 h 2237474"/>
              <a:gd name="connsiteX76" fmla="*/ 7230737 w 12192000"/>
              <a:gd name="connsiteY76" fmla="*/ 1562633 h 2237474"/>
              <a:gd name="connsiteX77" fmla="*/ 7224458 w 12192000"/>
              <a:gd name="connsiteY77" fmla="*/ 1573008 h 2237474"/>
              <a:gd name="connsiteX78" fmla="*/ 7213486 w 12192000"/>
              <a:gd name="connsiteY78" fmla="*/ 1580987 h 2237474"/>
              <a:gd name="connsiteX79" fmla="*/ 7210972 w 12192000"/>
              <a:gd name="connsiteY79" fmla="*/ 1580856 h 2237474"/>
              <a:gd name="connsiteX80" fmla="*/ 7183121 w 12192000"/>
              <a:gd name="connsiteY80" fmla="*/ 1595162 h 2237474"/>
              <a:gd name="connsiteX81" fmla="*/ 7164601 w 12192000"/>
              <a:gd name="connsiteY81" fmla="*/ 1606490 h 2237474"/>
              <a:gd name="connsiteX82" fmla="*/ 7159286 w 12192000"/>
              <a:gd name="connsiteY82" fmla="*/ 1606850 h 2237474"/>
              <a:gd name="connsiteX83" fmla="*/ 7114651 w 12192000"/>
              <a:gd name="connsiteY83" fmla="*/ 1620959 h 2237474"/>
              <a:gd name="connsiteX84" fmla="*/ 7092727 w 12192000"/>
              <a:gd name="connsiteY84" fmla="*/ 1623628 h 2237474"/>
              <a:gd name="connsiteX85" fmla="*/ 7031309 w 12192000"/>
              <a:gd name="connsiteY85" fmla="*/ 1619451 h 2237474"/>
              <a:gd name="connsiteX86" fmla="*/ 6999084 w 12192000"/>
              <a:gd name="connsiteY86" fmla="*/ 1634317 h 2237474"/>
              <a:gd name="connsiteX87" fmla="*/ 6992107 w 12192000"/>
              <a:gd name="connsiteY87" fmla="*/ 1636860 h 2237474"/>
              <a:gd name="connsiteX88" fmla="*/ 6991765 w 12192000"/>
              <a:gd name="connsiteY88" fmla="*/ 1636725 h 2237474"/>
              <a:gd name="connsiteX89" fmla="*/ 6983996 w 12192000"/>
              <a:gd name="connsiteY89" fmla="*/ 1639040 h 2237474"/>
              <a:gd name="connsiteX90" fmla="*/ 6979383 w 12192000"/>
              <a:gd name="connsiteY90" fmla="*/ 1641496 h 2237474"/>
              <a:gd name="connsiteX91" fmla="*/ 6900177 w 12192000"/>
              <a:gd name="connsiteY91" fmla="*/ 1636016 h 2237474"/>
              <a:gd name="connsiteX92" fmla="*/ 6795372 w 12192000"/>
              <a:gd name="connsiteY92" fmla="*/ 1644845 h 2237474"/>
              <a:gd name="connsiteX93" fmla="*/ 6692251 w 12192000"/>
              <a:gd name="connsiteY93" fmla="*/ 1656357 h 2237474"/>
              <a:gd name="connsiteX94" fmla="*/ 6655235 w 12192000"/>
              <a:gd name="connsiteY94" fmla="*/ 1661869 h 2237474"/>
              <a:gd name="connsiteX95" fmla="*/ 6587857 w 12192000"/>
              <a:gd name="connsiteY95" fmla="*/ 1665769 h 2237474"/>
              <a:gd name="connsiteX96" fmla="*/ 6554894 w 12192000"/>
              <a:gd name="connsiteY96" fmla="*/ 1664428 h 2237474"/>
              <a:gd name="connsiteX97" fmla="*/ 6551579 w 12192000"/>
              <a:gd name="connsiteY97" fmla="*/ 1662213 h 2237474"/>
              <a:gd name="connsiteX98" fmla="*/ 6516595 w 12192000"/>
              <a:gd name="connsiteY98" fmla="*/ 1667475 h 2237474"/>
              <a:gd name="connsiteX99" fmla="*/ 6508541 w 12192000"/>
              <a:gd name="connsiteY99" fmla="*/ 1668757 h 2237474"/>
              <a:gd name="connsiteX100" fmla="*/ 6471012 w 12192000"/>
              <a:gd name="connsiteY100" fmla="*/ 1678604 h 2237474"/>
              <a:gd name="connsiteX101" fmla="*/ 6415265 w 12192000"/>
              <a:gd name="connsiteY101" fmla="*/ 1665317 h 2237474"/>
              <a:gd name="connsiteX102" fmla="*/ 6364035 w 12192000"/>
              <a:gd name="connsiteY102" fmla="*/ 1667683 h 2237474"/>
              <a:gd name="connsiteX103" fmla="*/ 6280959 w 12192000"/>
              <a:gd name="connsiteY103" fmla="*/ 1689329 h 2237474"/>
              <a:gd name="connsiteX104" fmla="*/ 6243319 w 12192000"/>
              <a:gd name="connsiteY104" fmla="*/ 1695560 h 2237474"/>
              <a:gd name="connsiteX105" fmla="*/ 6098321 w 12192000"/>
              <a:gd name="connsiteY105" fmla="*/ 1721646 h 2237474"/>
              <a:gd name="connsiteX106" fmla="*/ 5880652 w 12192000"/>
              <a:gd name="connsiteY106" fmla="*/ 1779643 h 2237474"/>
              <a:gd name="connsiteX107" fmla="*/ 5785959 w 12192000"/>
              <a:gd name="connsiteY107" fmla="*/ 1775307 h 2237474"/>
              <a:gd name="connsiteX108" fmla="*/ 5643534 w 12192000"/>
              <a:gd name="connsiteY108" fmla="*/ 1802919 h 2237474"/>
              <a:gd name="connsiteX109" fmla="*/ 5518799 w 12192000"/>
              <a:gd name="connsiteY109" fmla="*/ 1818312 h 2237474"/>
              <a:gd name="connsiteX110" fmla="*/ 5505014 w 12192000"/>
              <a:gd name="connsiteY110" fmla="*/ 1819259 h 2237474"/>
              <a:gd name="connsiteX111" fmla="*/ 5453307 w 12192000"/>
              <a:gd name="connsiteY111" fmla="*/ 1815450 h 2237474"/>
              <a:gd name="connsiteX112" fmla="*/ 5364192 w 12192000"/>
              <a:gd name="connsiteY112" fmla="*/ 1826074 h 2237474"/>
              <a:gd name="connsiteX113" fmla="*/ 5350380 w 12192000"/>
              <a:gd name="connsiteY113" fmla="*/ 1830891 h 2237474"/>
              <a:gd name="connsiteX114" fmla="*/ 5259633 w 12192000"/>
              <a:gd name="connsiteY114" fmla="*/ 1837160 h 2237474"/>
              <a:gd name="connsiteX115" fmla="*/ 5197513 w 12192000"/>
              <a:gd name="connsiteY115" fmla="*/ 1844718 h 2237474"/>
              <a:gd name="connsiteX116" fmla="*/ 5184170 w 12192000"/>
              <a:gd name="connsiteY116" fmla="*/ 1849402 h 2237474"/>
              <a:gd name="connsiteX117" fmla="*/ 5168852 w 12192000"/>
              <a:gd name="connsiteY117" fmla="*/ 1844846 h 2237474"/>
              <a:gd name="connsiteX118" fmla="*/ 5164370 w 12192000"/>
              <a:gd name="connsiteY118" fmla="*/ 1840597 h 2237474"/>
              <a:gd name="connsiteX119" fmla="*/ 5114927 w 12192000"/>
              <a:gd name="connsiteY119" fmla="*/ 1847827 h 2237474"/>
              <a:gd name="connsiteX120" fmla="*/ 5108970 w 12192000"/>
              <a:gd name="connsiteY120" fmla="*/ 1847935 h 2237474"/>
              <a:gd name="connsiteX121" fmla="*/ 5067961 w 12192000"/>
              <a:gd name="connsiteY121" fmla="*/ 1845917 h 2237474"/>
              <a:gd name="connsiteX122" fmla="*/ 5007075 w 12192000"/>
              <a:gd name="connsiteY122" fmla="*/ 1838626 h 2237474"/>
              <a:gd name="connsiteX123" fmla="*/ 4944087 w 12192000"/>
              <a:gd name="connsiteY123" fmla="*/ 1823332 h 2237474"/>
              <a:gd name="connsiteX124" fmla="*/ 4907662 w 12192000"/>
              <a:gd name="connsiteY124" fmla="*/ 1816900 h 2237474"/>
              <a:gd name="connsiteX125" fmla="*/ 4882386 w 12192000"/>
              <a:gd name="connsiteY125" fmla="*/ 1809844 h 2237474"/>
              <a:gd name="connsiteX126" fmla="*/ 4811440 w 12192000"/>
              <a:gd name="connsiteY126" fmla="*/ 1804655 h 2237474"/>
              <a:gd name="connsiteX127" fmla="*/ 4691075 w 12192000"/>
              <a:gd name="connsiteY127" fmla="*/ 1801389 h 2237474"/>
              <a:gd name="connsiteX128" fmla="*/ 4611738 w 12192000"/>
              <a:gd name="connsiteY128" fmla="*/ 1776964 h 2237474"/>
              <a:gd name="connsiteX129" fmla="*/ 4560070 w 12192000"/>
              <a:gd name="connsiteY129" fmla="*/ 1785640 h 2237474"/>
              <a:gd name="connsiteX130" fmla="*/ 4536503 w 12192000"/>
              <a:gd name="connsiteY130" fmla="*/ 1785334 h 2237474"/>
              <a:gd name="connsiteX131" fmla="*/ 4513724 w 12192000"/>
              <a:gd name="connsiteY131" fmla="*/ 1791996 h 2237474"/>
              <a:gd name="connsiteX132" fmla="*/ 4459810 w 12192000"/>
              <a:gd name="connsiteY132" fmla="*/ 1797886 h 2237474"/>
              <a:gd name="connsiteX133" fmla="*/ 4379064 w 12192000"/>
              <a:gd name="connsiteY133" fmla="*/ 1817177 h 2237474"/>
              <a:gd name="connsiteX134" fmla="*/ 4319209 w 12192000"/>
              <a:gd name="connsiteY134" fmla="*/ 1834833 h 2237474"/>
              <a:gd name="connsiteX135" fmla="*/ 4290981 w 12192000"/>
              <a:gd name="connsiteY135" fmla="*/ 1839677 h 2237474"/>
              <a:gd name="connsiteX136" fmla="*/ 4285792 w 12192000"/>
              <a:gd name="connsiteY136" fmla="*/ 1836231 h 2237474"/>
              <a:gd name="connsiteX137" fmla="*/ 4238372 w 12192000"/>
              <a:gd name="connsiteY137" fmla="*/ 1851480 h 2237474"/>
              <a:gd name="connsiteX138" fmla="*/ 4232517 w 12192000"/>
              <a:gd name="connsiteY138" fmla="*/ 1852567 h 2237474"/>
              <a:gd name="connsiteX139" fmla="*/ 4191732 w 12192000"/>
              <a:gd name="connsiteY139" fmla="*/ 1857328 h 2237474"/>
              <a:gd name="connsiteX140" fmla="*/ 4065532 w 12192000"/>
              <a:gd name="connsiteY140" fmla="*/ 1855477 h 2237474"/>
              <a:gd name="connsiteX141" fmla="*/ 4028460 w 12192000"/>
              <a:gd name="connsiteY141" fmla="*/ 1855137 h 2237474"/>
              <a:gd name="connsiteX142" fmla="*/ 4002267 w 12192000"/>
              <a:gd name="connsiteY142" fmla="*/ 1852352 h 2237474"/>
              <a:gd name="connsiteX143" fmla="*/ 3931396 w 12192000"/>
              <a:gd name="connsiteY143" fmla="*/ 1858915 h 2237474"/>
              <a:gd name="connsiteX144" fmla="*/ 3812162 w 12192000"/>
              <a:gd name="connsiteY144" fmla="*/ 1875501 h 2237474"/>
              <a:gd name="connsiteX145" fmla="*/ 3729530 w 12192000"/>
              <a:gd name="connsiteY145" fmla="*/ 1864513 h 2237474"/>
              <a:gd name="connsiteX146" fmla="*/ 3680177 w 12192000"/>
              <a:gd name="connsiteY146" fmla="*/ 1881552 h 2237474"/>
              <a:gd name="connsiteX147" fmla="*/ 3567259 w 12192000"/>
              <a:gd name="connsiteY147" fmla="*/ 1893482 h 2237474"/>
              <a:gd name="connsiteX148" fmla="*/ 3405770 w 12192000"/>
              <a:gd name="connsiteY148" fmla="*/ 1904591 h 2237474"/>
              <a:gd name="connsiteX149" fmla="*/ 3280097 w 12192000"/>
              <a:gd name="connsiteY149" fmla="*/ 1919610 h 2237474"/>
              <a:gd name="connsiteX150" fmla="*/ 3123424 w 12192000"/>
              <a:gd name="connsiteY150" fmla="*/ 1952930 h 2237474"/>
              <a:gd name="connsiteX151" fmla="*/ 3009910 w 12192000"/>
              <a:gd name="connsiteY151" fmla="*/ 1957866 h 2237474"/>
              <a:gd name="connsiteX152" fmla="*/ 2995934 w 12192000"/>
              <a:gd name="connsiteY152" fmla="*/ 1967085 h 2237474"/>
              <a:gd name="connsiteX153" fmla="*/ 2980071 w 12192000"/>
              <a:gd name="connsiteY153" fmla="*/ 1972988 h 2237474"/>
              <a:gd name="connsiteX154" fmla="*/ 2978094 w 12192000"/>
              <a:gd name="connsiteY154" fmla="*/ 1972369 h 2237474"/>
              <a:gd name="connsiteX155" fmla="*/ 2942858 w 12192000"/>
              <a:gd name="connsiteY155" fmla="*/ 1981367 h 2237474"/>
              <a:gd name="connsiteX156" fmla="*/ 2875436 w 12192000"/>
              <a:gd name="connsiteY156" fmla="*/ 1996977 h 2237474"/>
              <a:gd name="connsiteX157" fmla="*/ 2874892 w 12192000"/>
              <a:gd name="connsiteY157" fmla="*/ 1996085 h 2237474"/>
              <a:gd name="connsiteX158" fmla="*/ 2864145 w 12192000"/>
              <a:gd name="connsiteY158" fmla="*/ 1994061 h 2237474"/>
              <a:gd name="connsiteX159" fmla="*/ 2843662 w 12192000"/>
              <a:gd name="connsiteY159" fmla="*/ 1992498 h 2237474"/>
              <a:gd name="connsiteX160" fmla="*/ 2796128 w 12192000"/>
              <a:gd name="connsiteY160" fmla="*/ 1976403 h 2237474"/>
              <a:gd name="connsiteX161" fmla="*/ 2756784 w 12192000"/>
              <a:gd name="connsiteY161" fmla="*/ 1985116 h 2237474"/>
              <a:gd name="connsiteX162" fmla="*/ 2748833 w 12192000"/>
              <a:gd name="connsiteY162" fmla="*/ 1986323 h 2237474"/>
              <a:gd name="connsiteX163" fmla="*/ 2748661 w 12192000"/>
              <a:gd name="connsiteY163" fmla="*/ 1986122 h 2237474"/>
              <a:gd name="connsiteX164" fmla="*/ 2740251 w 12192000"/>
              <a:gd name="connsiteY164" fmla="*/ 1986946 h 2237474"/>
              <a:gd name="connsiteX165" fmla="*/ 2718916 w 12192000"/>
              <a:gd name="connsiteY165" fmla="*/ 1990867 h 2237474"/>
              <a:gd name="connsiteX166" fmla="*/ 2713522 w 12192000"/>
              <a:gd name="connsiteY166" fmla="*/ 1990173 h 2237474"/>
              <a:gd name="connsiteX167" fmla="*/ 2680597 w 12192000"/>
              <a:gd name="connsiteY167" fmla="*/ 1984996 h 2237474"/>
              <a:gd name="connsiteX168" fmla="*/ 2578178 w 12192000"/>
              <a:gd name="connsiteY168" fmla="*/ 1990531 h 2237474"/>
              <a:gd name="connsiteX169" fmla="*/ 2476147 w 12192000"/>
              <a:gd name="connsiteY169" fmla="*/ 1998305 h 2237474"/>
              <a:gd name="connsiteX170" fmla="*/ 2373568 w 12192000"/>
              <a:gd name="connsiteY170" fmla="*/ 2003219 h 2237474"/>
              <a:gd name="connsiteX171" fmla="*/ 2321399 w 12192000"/>
              <a:gd name="connsiteY171" fmla="*/ 1989467 h 2237474"/>
              <a:gd name="connsiteX172" fmla="*/ 2315525 w 12192000"/>
              <a:gd name="connsiteY172" fmla="*/ 1989708 h 2237474"/>
              <a:gd name="connsiteX173" fmla="*/ 2300792 w 12192000"/>
              <a:gd name="connsiteY173" fmla="*/ 1994290 h 2237474"/>
              <a:gd name="connsiteX174" fmla="*/ 2295469 w 12192000"/>
              <a:gd name="connsiteY174" fmla="*/ 1996659 h 2237474"/>
              <a:gd name="connsiteX175" fmla="*/ 2287219 w 12192000"/>
              <a:gd name="connsiteY175" fmla="*/ 1998750 h 2237474"/>
              <a:gd name="connsiteX176" fmla="*/ 2286948 w 12192000"/>
              <a:gd name="connsiteY176" fmla="*/ 1998596 h 2237474"/>
              <a:gd name="connsiteX177" fmla="*/ 2243069 w 12192000"/>
              <a:gd name="connsiteY177" fmla="*/ 2015111 h 2237474"/>
              <a:gd name="connsiteX178" fmla="*/ 2186609 w 12192000"/>
              <a:gd name="connsiteY178" fmla="*/ 2008263 h 2237474"/>
              <a:gd name="connsiteX179" fmla="*/ 2164831 w 12192000"/>
              <a:gd name="connsiteY179" fmla="*/ 2010143 h 2237474"/>
              <a:gd name="connsiteX180" fmla="*/ 2152836 w 12192000"/>
              <a:gd name="connsiteY180" fmla="*/ 2010048 h 2237474"/>
              <a:gd name="connsiteX181" fmla="*/ 2117102 w 12192000"/>
              <a:gd name="connsiteY181" fmla="*/ 2023004 h 2237474"/>
              <a:gd name="connsiteX182" fmla="*/ 2111935 w 12192000"/>
              <a:gd name="connsiteY182" fmla="*/ 2023163 h 2237474"/>
              <a:gd name="connsiteX183" fmla="*/ 2089991 w 12192000"/>
              <a:gd name="connsiteY183" fmla="*/ 2034193 h 2237474"/>
              <a:gd name="connsiteX184" fmla="*/ 2058061 w 12192000"/>
              <a:gd name="connsiteY184" fmla="*/ 2047942 h 2237474"/>
              <a:gd name="connsiteX185" fmla="*/ 2055737 w 12192000"/>
              <a:gd name="connsiteY185" fmla="*/ 2047704 h 2237474"/>
              <a:gd name="connsiteX186" fmla="*/ 2042244 w 12192000"/>
              <a:gd name="connsiteY186" fmla="*/ 2055560 h 2237474"/>
              <a:gd name="connsiteX187" fmla="*/ 1976224 w 12192000"/>
              <a:gd name="connsiteY187" fmla="*/ 2074257 h 2237474"/>
              <a:gd name="connsiteX188" fmla="*/ 1877728 w 12192000"/>
              <a:gd name="connsiteY188" fmla="*/ 2101004 h 2237474"/>
              <a:gd name="connsiteX189" fmla="*/ 1759056 w 12192000"/>
              <a:gd name="connsiteY189" fmla="*/ 2125608 h 2237474"/>
              <a:gd name="connsiteX190" fmla="*/ 1637948 w 12192000"/>
              <a:gd name="connsiteY190" fmla="*/ 2172597 h 2237474"/>
              <a:gd name="connsiteX191" fmla="*/ 1434549 w 12192000"/>
              <a:gd name="connsiteY191" fmla="*/ 2234522 h 2237474"/>
              <a:gd name="connsiteX192" fmla="*/ 1398481 w 12192000"/>
              <a:gd name="connsiteY192" fmla="*/ 2237074 h 2237474"/>
              <a:gd name="connsiteX193" fmla="*/ 1398407 w 12192000"/>
              <a:gd name="connsiteY193" fmla="*/ 2237095 h 2237474"/>
              <a:gd name="connsiteX194" fmla="*/ 1370962 w 12192000"/>
              <a:gd name="connsiteY194" fmla="*/ 2237474 h 2237474"/>
              <a:gd name="connsiteX195" fmla="*/ 1356367 w 12192000"/>
              <a:gd name="connsiteY195" fmla="*/ 2235089 h 2237474"/>
              <a:gd name="connsiteX196" fmla="*/ 1324828 w 12192000"/>
              <a:gd name="connsiteY196" fmla="*/ 2231968 h 2237474"/>
              <a:gd name="connsiteX197" fmla="*/ 1297744 w 12192000"/>
              <a:gd name="connsiteY197" fmla="*/ 2235849 h 2237474"/>
              <a:gd name="connsiteX198" fmla="*/ 1286236 w 12192000"/>
              <a:gd name="connsiteY198" fmla="*/ 2233135 h 2237474"/>
              <a:gd name="connsiteX199" fmla="*/ 1283504 w 12192000"/>
              <a:gd name="connsiteY199" fmla="*/ 2233797 h 2237474"/>
              <a:gd name="connsiteX200" fmla="*/ 1279765 w 12192000"/>
              <a:gd name="connsiteY200" fmla="*/ 2229639 h 2237474"/>
              <a:gd name="connsiteX201" fmla="*/ 1195347 w 12192000"/>
              <a:gd name="connsiteY201" fmla="*/ 2212354 h 2237474"/>
              <a:gd name="connsiteX202" fmla="*/ 970251 w 12192000"/>
              <a:gd name="connsiteY202" fmla="*/ 2221029 h 2237474"/>
              <a:gd name="connsiteX203" fmla="*/ 812914 w 12192000"/>
              <a:gd name="connsiteY203" fmla="*/ 2202752 h 2237474"/>
              <a:gd name="connsiteX204" fmla="*/ 800195 w 12192000"/>
              <a:gd name="connsiteY204" fmla="*/ 2209407 h 2237474"/>
              <a:gd name="connsiteX205" fmla="*/ 784978 w 12192000"/>
              <a:gd name="connsiteY205" fmla="*/ 2212360 h 2237474"/>
              <a:gd name="connsiteX206" fmla="*/ 681987 w 12192000"/>
              <a:gd name="connsiteY206" fmla="*/ 2216757 h 2237474"/>
              <a:gd name="connsiteX207" fmla="*/ 669923 w 12192000"/>
              <a:gd name="connsiteY207" fmla="*/ 2211682 h 2237474"/>
              <a:gd name="connsiteX208" fmla="*/ 648680 w 12192000"/>
              <a:gd name="connsiteY208" fmla="*/ 2206229 h 2237474"/>
              <a:gd name="connsiteX209" fmla="*/ 597225 w 12192000"/>
              <a:gd name="connsiteY209" fmla="*/ 2180999 h 2237474"/>
              <a:gd name="connsiteX210" fmla="*/ 558449 w 12192000"/>
              <a:gd name="connsiteY210" fmla="*/ 2182346 h 2237474"/>
              <a:gd name="connsiteX211" fmla="*/ 550517 w 12192000"/>
              <a:gd name="connsiteY211" fmla="*/ 2182060 h 2237474"/>
              <a:gd name="connsiteX212" fmla="*/ 550309 w 12192000"/>
              <a:gd name="connsiteY212" fmla="*/ 2181825 h 2237474"/>
              <a:gd name="connsiteX213" fmla="*/ 541836 w 12192000"/>
              <a:gd name="connsiteY213" fmla="*/ 2181063 h 2237474"/>
              <a:gd name="connsiteX214" fmla="*/ 536057 w 12192000"/>
              <a:gd name="connsiteY214" fmla="*/ 2181537 h 2237474"/>
              <a:gd name="connsiteX215" fmla="*/ 520671 w 12192000"/>
              <a:gd name="connsiteY215" fmla="*/ 2180980 h 2237474"/>
              <a:gd name="connsiteX216" fmla="*/ 515024 w 12192000"/>
              <a:gd name="connsiteY216" fmla="*/ 2179258 h 2237474"/>
              <a:gd name="connsiteX217" fmla="*/ 512278 w 12192000"/>
              <a:gd name="connsiteY217" fmla="*/ 2176369 h 2237474"/>
              <a:gd name="connsiteX218" fmla="*/ 480419 w 12192000"/>
              <a:gd name="connsiteY218" fmla="*/ 2167807 h 2237474"/>
              <a:gd name="connsiteX219" fmla="*/ 413835 w 12192000"/>
              <a:gd name="connsiteY219" fmla="*/ 2156783 h 2237474"/>
              <a:gd name="connsiteX220" fmla="*/ 376513 w 12192000"/>
              <a:gd name="connsiteY220" fmla="*/ 2154014 h 2237474"/>
              <a:gd name="connsiteX221" fmla="*/ 273386 w 12192000"/>
              <a:gd name="connsiteY221" fmla="*/ 2142551 h 2237474"/>
              <a:gd name="connsiteX222" fmla="*/ 169207 w 12192000"/>
              <a:gd name="connsiteY222" fmla="*/ 2128100 h 2237474"/>
              <a:gd name="connsiteX223" fmla="*/ 93149 w 12192000"/>
              <a:gd name="connsiteY223" fmla="*/ 2105324 h 2237474"/>
              <a:gd name="connsiteX224" fmla="*/ 88109 w 12192000"/>
              <a:gd name="connsiteY224" fmla="*/ 2106704 h 2237474"/>
              <a:gd name="connsiteX225" fmla="*/ 80022 w 12192000"/>
              <a:gd name="connsiteY225" fmla="*/ 2107254 h 2237474"/>
              <a:gd name="connsiteX226" fmla="*/ 79717 w 12192000"/>
              <a:gd name="connsiteY226" fmla="*/ 2107046 h 2237474"/>
              <a:gd name="connsiteX227" fmla="*/ 72352 w 12192000"/>
              <a:gd name="connsiteY227" fmla="*/ 2107991 h 2237474"/>
              <a:gd name="connsiteX228" fmla="*/ 37645 w 12192000"/>
              <a:gd name="connsiteY228" fmla="*/ 2115401 h 2237474"/>
              <a:gd name="connsiteX229" fmla="*/ 4572 w 12192000"/>
              <a:gd name="connsiteY229" fmla="*/ 2111091 h 2237474"/>
              <a:gd name="connsiteX230" fmla="*/ 0 w 12192000"/>
              <a:gd name="connsiteY230" fmla="*/ 2110468 h 2237474"/>
              <a:gd name="connsiteX231" fmla="*/ 0 w 12192000"/>
              <a:gd name="connsiteY231"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154948 w 12192000"/>
              <a:gd name="connsiteY4" fmla="*/ 762731 h 2237474"/>
              <a:gd name="connsiteX5" fmla="*/ 12047364 w 12192000"/>
              <a:gd name="connsiteY5" fmla="*/ 749662 h 2237474"/>
              <a:gd name="connsiteX6" fmla="*/ 11890686 w 12192000"/>
              <a:gd name="connsiteY6" fmla="*/ 732766 h 2237474"/>
              <a:gd name="connsiteX7" fmla="*/ 11782413 w 12192000"/>
              <a:gd name="connsiteY7" fmla="*/ 769868 h 2237474"/>
              <a:gd name="connsiteX8" fmla="*/ 11649954 w 12192000"/>
              <a:gd name="connsiteY8" fmla="*/ 749628 h 2237474"/>
              <a:gd name="connsiteX9" fmla="*/ 11560424 w 12192000"/>
              <a:gd name="connsiteY9" fmla="*/ 748017 h 2237474"/>
              <a:gd name="connsiteX10" fmla="*/ 11358455 w 12192000"/>
              <a:gd name="connsiteY10" fmla="*/ 747593 h 2237474"/>
              <a:gd name="connsiteX11" fmla="*/ 11165209 w 12192000"/>
              <a:gd name="connsiteY11" fmla="*/ 748852 h 2237474"/>
              <a:gd name="connsiteX12" fmla="*/ 11058755 w 12192000"/>
              <a:gd name="connsiteY12" fmla="*/ 749617 h 2237474"/>
              <a:gd name="connsiteX13" fmla="*/ 10884013 w 12192000"/>
              <a:gd name="connsiteY13" fmla="*/ 760728 h 2237474"/>
              <a:gd name="connsiteX14" fmla="*/ 10834688 w 12192000"/>
              <a:gd name="connsiteY14" fmla="*/ 757726 h 2237474"/>
              <a:gd name="connsiteX15" fmla="*/ 10805004 w 12192000"/>
              <a:gd name="connsiteY15" fmla="*/ 757573 h 2237474"/>
              <a:gd name="connsiteX16" fmla="*/ 10739478 w 12192000"/>
              <a:gd name="connsiteY16" fmla="*/ 776841 h 2237474"/>
              <a:gd name="connsiteX17" fmla="*/ 10458762 w 12192000"/>
              <a:gd name="connsiteY17" fmla="*/ 755400 h 2237474"/>
              <a:gd name="connsiteX18" fmla="*/ 10246919 w 12192000"/>
              <a:gd name="connsiteY18" fmla="*/ 769960 h 2237474"/>
              <a:gd name="connsiteX19" fmla="*/ 10167995 w 12192000"/>
              <a:gd name="connsiteY19" fmla="*/ 760843 h 2237474"/>
              <a:gd name="connsiteX20" fmla="*/ 9997044 w 12192000"/>
              <a:gd name="connsiteY20" fmla="*/ 780129 h 2237474"/>
              <a:gd name="connsiteX21" fmla="*/ 9943887 w 12192000"/>
              <a:gd name="connsiteY21" fmla="*/ 804141 h 2237474"/>
              <a:gd name="connsiteX22" fmla="*/ 9918248 w 12192000"/>
              <a:gd name="connsiteY22" fmla="*/ 816628 h 2237474"/>
              <a:gd name="connsiteX23" fmla="*/ 9836148 w 12192000"/>
              <a:gd name="connsiteY23" fmla="*/ 858312 h 2237474"/>
              <a:gd name="connsiteX24" fmla="*/ 9823800 w 12192000"/>
              <a:gd name="connsiteY24" fmla="*/ 866604 h 2237474"/>
              <a:gd name="connsiteX25" fmla="*/ 9794684 w 12192000"/>
              <a:gd name="connsiteY25" fmla="*/ 864509 h 2237474"/>
              <a:gd name="connsiteX26" fmla="*/ 9778288 w 12192000"/>
              <a:gd name="connsiteY26" fmla="*/ 854362 h 2237474"/>
              <a:gd name="connsiteX27" fmla="*/ 9773886 w 12192000"/>
              <a:gd name="connsiteY27" fmla="*/ 857543 h 2237474"/>
              <a:gd name="connsiteX28" fmla="*/ 9761459 w 12192000"/>
              <a:gd name="connsiteY28" fmla="*/ 862394 h 2237474"/>
              <a:gd name="connsiteX29" fmla="*/ 9705768 w 12192000"/>
              <a:gd name="connsiteY29" fmla="*/ 894610 h 2237474"/>
              <a:gd name="connsiteX30" fmla="*/ 9683005 w 12192000"/>
              <a:gd name="connsiteY30" fmla="*/ 894128 h 2237474"/>
              <a:gd name="connsiteX31" fmla="*/ 9594438 w 12192000"/>
              <a:gd name="connsiteY31" fmla="*/ 919051 h 2237474"/>
              <a:gd name="connsiteX32" fmla="*/ 9577033 w 12192000"/>
              <a:gd name="connsiteY32" fmla="*/ 922857 h 2237474"/>
              <a:gd name="connsiteX33" fmla="*/ 9544189 w 12192000"/>
              <a:gd name="connsiteY33" fmla="*/ 938966 h 2237474"/>
              <a:gd name="connsiteX34" fmla="*/ 9534048 w 12192000"/>
              <a:gd name="connsiteY34" fmla="*/ 940158 h 2237474"/>
              <a:gd name="connsiteX35" fmla="*/ 9500499 w 12192000"/>
              <a:gd name="connsiteY35" fmla="*/ 954680 h 2237474"/>
              <a:gd name="connsiteX36" fmla="*/ 9428195 w 12192000"/>
              <a:gd name="connsiteY36" fmla="*/ 986225 h 2237474"/>
              <a:gd name="connsiteX37" fmla="*/ 9410017 w 12192000"/>
              <a:gd name="connsiteY37" fmla="*/ 993931 h 2237474"/>
              <a:gd name="connsiteX38" fmla="*/ 9392919 w 12192000"/>
              <a:gd name="connsiteY38" fmla="*/ 994656 h 2237474"/>
              <a:gd name="connsiteX39" fmla="*/ 9301293 w 12192000"/>
              <a:gd name="connsiteY39" fmla="*/ 1011593 h 2237474"/>
              <a:gd name="connsiteX40" fmla="*/ 9278619 w 12192000"/>
              <a:gd name="connsiteY40" fmla="*/ 1011878 h 2237474"/>
              <a:gd name="connsiteX41" fmla="*/ 9268019 w 12192000"/>
              <a:gd name="connsiteY41" fmla="*/ 1007442 h 2237474"/>
              <a:gd name="connsiteX42" fmla="*/ 9234662 w 12192000"/>
              <a:gd name="connsiteY42" fmla="*/ 1023056 h 2237474"/>
              <a:gd name="connsiteX43" fmla="*/ 9181033 w 12192000"/>
              <a:gd name="connsiteY43" fmla="*/ 1037921 h 2237474"/>
              <a:gd name="connsiteX44" fmla="*/ 9155969 w 12192000"/>
              <a:gd name="connsiteY44" fmla="*/ 1046804 h 2237474"/>
              <a:gd name="connsiteX45" fmla="*/ 9133985 w 12192000"/>
              <a:gd name="connsiteY45" fmla="*/ 1046450 h 2237474"/>
              <a:gd name="connsiteX46" fmla="*/ 9012987 w 12192000"/>
              <a:gd name="connsiteY46" fmla="*/ 1061986 h 2237474"/>
              <a:gd name="connsiteX47" fmla="*/ 8968445 w 12192000"/>
              <a:gd name="connsiteY47" fmla="*/ 1052169 h 2237474"/>
              <a:gd name="connsiteX48" fmla="*/ 8958984 w 12192000"/>
              <a:gd name="connsiteY48" fmla="*/ 1057212 h 2237474"/>
              <a:gd name="connsiteX49" fmla="*/ 8886001 w 12192000"/>
              <a:gd name="connsiteY49" fmla="*/ 1067468 h 2237474"/>
              <a:gd name="connsiteX50" fmla="*/ 8838610 w 12192000"/>
              <a:gd name="connsiteY50" fmla="*/ 1075091 h 2237474"/>
              <a:gd name="connsiteX51" fmla="*/ 8750383 w 12192000"/>
              <a:gd name="connsiteY51" fmla="*/ 1097387 h 2237474"/>
              <a:gd name="connsiteX52" fmla="*/ 8697365 w 12192000"/>
              <a:gd name="connsiteY52" fmla="*/ 1105869 h 2237474"/>
              <a:gd name="connsiteX53" fmla="*/ 8665605 w 12192000"/>
              <a:gd name="connsiteY53" fmla="*/ 1110791 h 2237474"/>
              <a:gd name="connsiteX54" fmla="*/ 8584946 w 12192000"/>
              <a:gd name="connsiteY54" fmla="*/ 1135226 h 2237474"/>
              <a:gd name="connsiteX55" fmla="*/ 8460755 w 12192000"/>
              <a:gd name="connsiteY55" fmla="*/ 1203427 h 2237474"/>
              <a:gd name="connsiteX56" fmla="*/ 8419755 w 12192000"/>
              <a:gd name="connsiteY56" fmla="*/ 1216260 h 2237474"/>
              <a:gd name="connsiteX57" fmla="*/ 8411626 w 12192000"/>
              <a:gd name="connsiteY57" fmla="*/ 1214397 h 2237474"/>
              <a:gd name="connsiteX58" fmla="*/ 8363469 w 12192000"/>
              <a:gd name="connsiteY58" fmla="*/ 1246658 h 2237474"/>
              <a:gd name="connsiteX59" fmla="*/ 8275497 w 12192000"/>
              <a:gd name="connsiteY59" fmla="*/ 1264396 h 2237474"/>
              <a:gd name="connsiteX60" fmla="*/ 8206287 w 12192000"/>
              <a:gd name="connsiteY60" fmla="*/ 1273060 h 2237474"/>
              <a:gd name="connsiteX61" fmla="*/ 8168705 w 12192000"/>
              <a:gd name="connsiteY61" fmla="*/ 1279956 h 2237474"/>
              <a:gd name="connsiteX62" fmla="*/ 8139997 w 12192000"/>
              <a:gd name="connsiteY62" fmla="*/ 1282713 h 2237474"/>
              <a:gd name="connsiteX63" fmla="*/ 8074238 w 12192000"/>
              <a:gd name="connsiteY63" fmla="*/ 1301895 h 2237474"/>
              <a:gd name="connsiteX64" fmla="*/ 7968292 w 12192000"/>
              <a:gd name="connsiteY64" fmla="*/ 1338779 h 2237474"/>
              <a:gd name="connsiteX65" fmla="*/ 7945122 w 12192000"/>
              <a:gd name="connsiteY65" fmla="*/ 1345477 h 2237474"/>
              <a:gd name="connsiteX66" fmla="*/ 7922771 w 12192000"/>
              <a:gd name="connsiteY66" fmla="*/ 1346645 h 2237474"/>
              <a:gd name="connsiteX67" fmla="*/ 7915461 w 12192000"/>
              <a:gd name="connsiteY67" fmla="*/ 1342919 h 2237474"/>
              <a:gd name="connsiteX68" fmla="*/ 7902328 w 12192000"/>
              <a:gd name="connsiteY68" fmla="*/ 1345865 h 2237474"/>
              <a:gd name="connsiteX69" fmla="*/ 7898322 w 12192000"/>
              <a:gd name="connsiteY69" fmla="*/ 1345689 h 2237474"/>
              <a:gd name="connsiteX70" fmla="*/ 7875879 w 12192000"/>
              <a:gd name="connsiteY70" fmla="*/ 1345646 h 2237474"/>
              <a:gd name="connsiteX71" fmla="*/ 7840612 w 12192000"/>
              <a:gd name="connsiteY71" fmla="*/ 1369373 h 2237474"/>
              <a:gd name="connsiteX72" fmla="*/ 7786819 w 12192000"/>
              <a:gd name="connsiteY72" fmla="*/ 1378970 h 2237474"/>
              <a:gd name="connsiteX73" fmla="*/ 7548172 w 12192000"/>
              <a:gd name="connsiteY73" fmla="*/ 1417460 h 2237474"/>
              <a:gd name="connsiteX74" fmla="*/ 7483437 w 12192000"/>
              <a:gd name="connsiteY74" fmla="*/ 1478152 h 2237474"/>
              <a:gd name="connsiteX75" fmla="*/ 7377870 w 12192000"/>
              <a:gd name="connsiteY75" fmla="*/ 1523319 h 2237474"/>
              <a:gd name="connsiteX76" fmla="*/ 7230737 w 12192000"/>
              <a:gd name="connsiteY76" fmla="*/ 1562633 h 2237474"/>
              <a:gd name="connsiteX77" fmla="*/ 7224458 w 12192000"/>
              <a:gd name="connsiteY77" fmla="*/ 1573008 h 2237474"/>
              <a:gd name="connsiteX78" fmla="*/ 7213486 w 12192000"/>
              <a:gd name="connsiteY78" fmla="*/ 1580987 h 2237474"/>
              <a:gd name="connsiteX79" fmla="*/ 7210972 w 12192000"/>
              <a:gd name="connsiteY79" fmla="*/ 1580856 h 2237474"/>
              <a:gd name="connsiteX80" fmla="*/ 7183121 w 12192000"/>
              <a:gd name="connsiteY80" fmla="*/ 1595162 h 2237474"/>
              <a:gd name="connsiteX81" fmla="*/ 7164601 w 12192000"/>
              <a:gd name="connsiteY81" fmla="*/ 1606490 h 2237474"/>
              <a:gd name="connsiteX82" fmla="*/ 7159286 w 12192000"/>
              <a:gd name="connsiteY82" fmla="*/ 1606850 h 2237474"/>
              <a:gd name="connsiteX83" fmla="*/ 7114651 w 12192000"/>
              <a:gd name="connsiteY83" fmla="*/ 1620959 h 2237474"/>
              <a:gd name="connsiteX84" fmla="*/ 7092727 w 12192000"/>
              <a:gd name="connsiteY84" fmla="*/ 1623628 h 2237474"/>
              <a:gd name="connsiteX85" fmla="*/ 7031309 w 12192000"/>
              <a:gd name="connsiteY85" fmla="*/ 1619451 h 2237474"/>
              <a:gd name="connsiteX86" fmla="*/ 6999084 w 12192000"/>
              <a:gd name="connsiteY86" fmla="*/ 1634317 h 2237474"/>
              <a:gd name="connsiteX87" fmla="*/ 6992107 w 12192000"/>
              <a:gd name="connsiteY87" fmla="*/ 1636860 h 2237474"/>
              <a:gd name="connsiteX88" fmla="*/ 6991765 w 12192000"/>
              <a:gd name="connsiteY88" fmla="*/ 1636725 h 2237474"/>
              <a:gd name="connsiteX89" fmla="*/ 6983996 w 12192000"/>
              <a:gd name="connsiteY89" fmla="*/ 1639040 h 2237474"/>
              <a:gd name="connsiteX90" fmla="*/ 6979383 w 12192000"/>
              <a:gd name="connsiteY90" fmla="*/ 1641496 h 2237474"/>
              <a:gd name="connsiteX91" fmla="*/ 6900177 w 12192000"/>
              <a:gd name="connsiteY91" fmla="*/ 1636016 h 2237474"/>
              <a:gd name="connsiteX92" fmla="*/ 6795372 w 12192000"/>
              <a:gd name="connsiteY92" fmla="*/ 1644845 h 2237474"/>
              <a:gd name="connsiteX93" fmla="*/ 6692251 w 12192000"/>
              <a:gd name="connsiteY93" fmla="*/ 1656357 h 2237474"/>
              <a:gd name="connsiteX94" fmla="*/ 6655235 w 12192000"/>
              <a:gd name="connsiteY94" fmla="*/ 1661869 h 2237474"/>
              <a:gd name="connsiteX95" fmla="*/ 6587857 w 12192000"/>
              <a:gd name="connsiteY95" fmla="*/ 1665769 h 2237474"/>
              <a:gd name="connsiteX96" fmla="*/ 6554894 w 12192000"/>
              <a:gd name="connsiteY96" fmla="*/ 1664428 h 2237474"/>
              <a:gd name="connsiteX97" fmla="*/ 6516595 w 12192000"/>
              <a:gd name="connsiteY97" fmla="*/ 1667475 h 2237474"/>
              <a:gd name="connsiteX98" fmla="*/ 6508541 w 12192000"/>
              <a:gd name="connsiteY98" fmla="*/ 1668757 h 2237474"/>
              <a:gd name="connsiteX99" fmla="*/ 6471012 w 12192000"/>
              <a:gd name="connsiteY99" fmla="*/ 1678604 h 2237474"/>
              <a:gd name="connsiteX100" fmla="*/ 6415265 w 12192000"/>
              <a:gd name="connsiteY100" fmla="*/ 1665317 h 2237474"/>
              <a:gd name="connsiteX101" fmla="*/ 6364035 w 12192000"/>
              <a:gd name="connsiteY101" fmla="*/ 1667683 h 2237474"/>
              <a:gd name="connsiteX102" fmla="*/ 6280959 w 12192000"/>
              <a:gd name="connsiteY102" fmla="*/ 1689329 h 2237474"/>
              <a:gd name="connsiteX103" fmla="*/ 6243319 w 12192000"/>
              <a:gd name="connsiteY103" fmla="*/ 1695560 h 2237474"/>
              <a:gd name="connsiteX104" fmla="*/ 6098321 w 12192000"/>
              <a:gd name="connsiteY104" fmla="*/ 1721646 h 2237474"/>
              <a:gd name="connsiteX105" fmla="*/ 5880652 w 12192000"/>
              <a:gd name="connsiteY105" fmla="*/ 1779643 h 2237474"/>
              <a:gd name="connsiteX106" fmla="*/ 5785959 w 12192000"/>
              <a:gd name="connsiteY106" fmla="*/ 1775307 h 2237474"/>
              <a:gd name="connsiteX107" fmla="*/ 5643534 w 12192000"/>
              <a:gd name="connsiteY107" fmla="*/ 1802919 h 2237474"/>
              <a:gd name="connsiteX108" fmla="*/ 5518799 w 12192000"/>
              <a:gd name="connsiteY108" fmla="*/ 1818312 h 2237474"/>
              <a:gd name="connsiteX109" fmla="*/ 5505014 w 12192000"/>
              <a:gd name="connsiteY109" fmla="*/ 1819259 h 2237474"/>
              <a:gd name="connsiteX110" fmla="*/ 5453307 w 12192000"/>
              <a:gd name="connsiteY110" fmla="*/ 1815450 h 2237474"/>
              <a:gd name="connsiteX111" fmla="*/ 5364192 w 12192000"/>
              <a:gd name="connsiteY111" fmla="*/ 1826074 h 2237474"/>
              <a:gd name="connsiteX112" fmla="*/ 5350380 w 12192000"/>
              <a:gd name="connsiteY112" fmla="*/ 1830891 h 2237474"/>
              <a:gd name="connsiteX113" fmla="*/ 5259633 w 12192000"/>
              <a:gd name="connsiteY113" fmla="*/ 1837160 h 2237474"/>
              <a:gd name="connsiteX114" fmla="*/ 5197513 w 12192000"/>
              <a:gd name="connsiteY114" fmla="*/ 1844718 h 2237474"/>
              <a:gd name="connsiteX115" fmla="*/ 5184170 w 12192000"/>
              <a:gd name="connsiteY115" fmla="*/ 1849402 h 2237474"/>
              <a:gd name="connsiteX116" fmla="*/ 5168852 w 12192000"/>
              <a:gd name="connsiteY116" fmla="*/ 1844846 h 2237474"/>
              <a:gd name="connsiteX117" fmla="*/ 5164370 w 12192000"/>
              <a:gd name="connsiteY117" fmla="*/ 1840597 h 2237474"/>
              <a:gd name="connsiteX118" fmla="*/ 5114927 w 12192000"/>
              <a:gd name="connsiteY118" fmla="*/ 1847827 h 2237474"/>
              <a:gd name="connsiteX119" fmla="*/ 5108970 w 12192000"/>
              <a:gd name="connsiteY119" fmla="*/ 1847935 h 2237474"/>
              <a:gd name="connsiteX120" fmla="*/ 5067961 w 12192000"/>
              <a:gd name="connsiteY120" fmla="*/ 1845917 h 2237474"/>
              <a:gd name="connsiteX121" fmla="*/ 5007075 w 12192000"/>
              <a:gd name="connsiteY121" fmla="*/ 1838626 h 2237474"/>
              <a:gd name="connsiteX122" fmla="*/ 4944087 w 12192000"/>
              <a:gd name="connsiteY122" fmla="*/ 1823332 h 2237474"/>
              <a:gd name="connsiteX123" fmla="*/ 4907662 w 12192000"/>
              <a:gd name="connsiteY123" fmla="*/ 1816900 h 2237474"/>
              <a:gd name="connsiteX124" fmla="*/ 4882386 w 12192000"/>
              <a:gd name="connsiteY124" fmla="*/ 1809844 h 2237474"/>
              <a:gd name="connsiteX125" fmla="*/ 4811440 w 12192000"/>
              <a:gd name="connsiteY125" fmla="*/ 1804655 h 2237474"/>
              <a:gd name="connsiteX126" fmla="*/ 4691075 w 12192000"/>
              <a:gd name="connsiteY126" fmla="*/ 1801389 h 2237474"/>
              <a:gd name="connsiteX127" fmla="*/ 4611738 w 12192000"/>
              <a:gd name="connsiteY127" fmla="*/ 1776964 h 2237474"/>
              <a:gd name="connsiteX128" fmla="*/ 4560070 w 12192000"/>
              <a:gd name="connsiteY128" fmla="*/ 1785640 h 2237474"/>
              <a:gd name="connsiteX129" fmla="*/ 4536503 w 12192000"/>
              <a:gd name="connsiteY129" fmla="*/ 1785334 h 2237474"/>
              <a:gd name="connsiteX130" fmla="*/ 4513724 w 12192000"/>
              <a:gd name="connsiteY130" fmla="*/ 1791996 h 2237474"/>
              <a:gd name="connsiteX131" fmla="*/ 4459810 w 12192000"/>
              <a:gd name="connsiteY131" fmla="*/ 1797886 h 2237474"/>
              <a:gd name="connsiteX132" fmla="*/ 4379064 w 12192000"/>
              <a:gd name="connsiteY132" fmla="*/ 1817177 h 2237474"/>
              <a:gd name="connsiteX133" fmla="*/ 4319209 w 12192000"/>
              <a:gd name="connsiteY133" fmla="*/ 1834833 h 2237474"/>
              <a:gd name="connsiteX134" fmla="*/ 4290981 w 12192000"/>
              <a:gd name="connsiteY134" fmla="*/ 1839677 h 2237474"/>
              <a:gd name="connsiteX135" fmla="*/ 4285792 w 12192000"/>
              <a:gd name="connsiteY135" fmla="*/ 1836231 h 2237474"/>
              <a:gd name="connsiteX136" fmla="*/ 4238372 w 12192000"/>
              <a:gd name="connsiteY136" fmla="*/ 1851480 h 2237474"/>
              <a:gd name="connsiteX137" fmla="*/ 4232517 w 12192000"/>
              <a:gd name="connsiteY137" fmla="*/ 1852567 h 2237474"/>
              <a:gd name="connsiteX138" fmla="*/ 4191732 w 12192000"/>
              <a:gd name="connsiteY138" fmla="*/ 1857328 h 2237474"/>
              <a:gd name="connsiteX139" fmla="*/ 4065532 w 12192000"/>
              <a:gd name="connsiteY139" fmla="*/ 1855477 h 2237474"/>
              <a:gd name="connsiteX140" fmla="*/ 4028460 w 12192000"/>
              <a:gd name="connsiteY140" fmla="*/ 1855137 h 2237474"/>
              <a:gd name="connsiteX141" fmla="*/ 4002267 w 12192000"/>
              <a:gd name="connsiteY141" fmla="*/ 1852352 h 2237474"/>
              <a:gd name="connsiteX142" fmla="*/ 3931396 w 12192000"/>
              <a:gd name="connsiteY142" fmla="*/ 1858915 h 2237474"/>
              <a:gd name="connsiteX143" fmla="*/ 3812162 w 12192000"/>
              <a:gd name="connsiteY143" fmla="*/ 1875501 h 2237474"/>
              <a:gd name="connsiteX144" fmla="*/ 3729530 w 12192000"/>
              <a:gd name="connsiteY144" fmla="*/ 1864513 h 2237474"/>
              <a:gd name="connsiteX145" fmla="*/ 3680177 w 12192000"/>
              <a:gd name="connsiteY145" fmla="*/ 1881552 h 2237474"/>
              <a:gd name="connsiteX146" fmla="*/ 3567259 w 12192000"/>
              <a:gd name="connsiteY146" fmla="*/ 1893482 h 2237474"/>
              <a:gd name="connsiteX147" fmla="*/ 3405770 w 12192000"/>
              <a:gd name="connsiteY147" fmla="*/ 1904591 h 2237474"/>
              <a:gd name="connsiteX148" fmla="*/ 3280097 w 12192000"/>
              <a:gd name="connsiteY148" fmla="*/ 1919610 h 2237474"/>
              <a:gd name="connsiteX149" fmla="*/ 3123424 w 12192000"/>
              <a:gd name="connsiteY149" fmla="*/ 1952930 h 2237474"/>
              <a:gd name="connsiteX150" fmla="*/ 3009910 w 12192000"/>
              <a:gd name="connsiteY150" fmla="*/ 1957866 h 2237474"/>
              <a:gd name="connsiteX151" fmla="*/ 2995934 w 12192000"/>
              <a:gd name="connsiteY151" fmla="*/ 1967085 h 2237474"/>
              <a:gd name="connsiteX152" fmla="*/ 2980071 w 12192000"/>
              <a:gd name="connsiteY152" fmla="*/ 1972988 h 2237474"/>
              <a:gd name="connsiteX153" fmla="*/ 2978094 w 12192000"/>
              <a:gd name="connsiteY153" fmla="*/ 1972369 h 2237474"/>
              <a:gd name="connsiteX154" fmla="*/ 2942858 w 12192000"/>
              <a:gd name="connsiteY154" fmla="*/ 1981367 h 2237474"/>
              <a:gd name="connsiteX155" fmla="*/ 2875436 w 12192000"/>
              <a:gd name="connsiteY155" fmla="*/ 1996977 h 2237474"/>
              <a:gd name="connsiteX156" fmla="*/ 2874892 w 12192000"/>
              <a:gd name="connsiteY156" fmla="*/ 1996085 h 2237474"/>
              <a:gd name="connsiteX157" fmla="*/ 2864145 w 12192000"/>
              <a:gd name="connsiteY157" fmla="*/ 1994061 h 2237474"/>
              <a:gd name="connsiteX158" fmla="*/ 2843662 w 12192000"/>
              <a:gd name="connsiteY158" fmla="*/ 1992498 h 2237474"/>
              <a:gd name="connsiteX159" fmla="*/ 2796128 w 12192000"/>
              <a:gd name="connsiteY159" fmla="*/ 1976403 h 2237474"/>
              <a:gd name="connsiteX160" fmla="*/ 2756784 w 12192000"/>
              <a:gd name="connsiteY160" fmla="*/ 1985116 h 2237474"/>
              <a:gd name="connsiteX161" fmla="*/ 2748833 w 12192000"/>
              <a:gd name="connsiteY161" fmla="*/ 1986323 h 2237474"/>
              <a:gd name="connsiteX162" fmla="*/ 2748661 w 12192000"/>
              <a:gd name="connsiteY162" fmla="*/ 1986122 h 2237474"/>
              <a:gd name="connsiteX163" fmla="*/ 2740251 w 12192000"/>
              <a:gd name="connsiteY163" fmla="*/ 1986946 h 2237474"/>
              <a:gd name="connsiteX164" fmla="*/ 2718916 w 12192000"/>
              <a:gd name="connsiteY164" fmla="*/ 1990867 h 2237474"/>
              <a:gd name="connsiteX165" fmla="*/ 2713522 w 12192000"/>
              <a:gd name="connsiteY165" fmla="*/ 1990173 h 2237474"/>
              <a:gd name="connsiteX166" fmla="*/ 2680597 w 12192000"/>
              <a:gd name="connsiteY166" fmla="*/ 1984996 h 2237474"/>
              <a:gd name="connsiteX167" fmla="*/ 2578178 w 12192000"/>
              <a:gd name="connsiteY167" fmla="*/ 1990531 h 2237474"/>
              <a:gd name="connsiteX168" fmla="*/ 2476147 w 12192000"/>
              <a:gd name="connsiteY168" fmla="*/ 1998305 h 2237474"/>
              <a:gd name="connsiteX169" fmla="*/ 2373568 w 12192000"/>
              <a:gd name="connsiteY169" fmla="*/ 2003219 h 2237474"/>
              <a:gd name="connsiteX170" fmla="*/ 2321399 w 12192000"/>
              <a:gd name="connsiteY170" fmla="*/ 1989467 h 2237474"/>
              <a:gd name="connsiteX171" fmla="*/ 2315525 w 12192000"/>
              <a:gd name="connsiteY171" fmla="*/ 1989708 h 2237474"/>
              <a:gd name="connsiteX172" fmla="*/ 2300792 w 12192000"/>
              <a:gd name="connsiteY172" fmla="*/ 1994290 h 2237474"/>
              <a:gd name="connsiteX173" fmla="*/ 2295469 w 12192000"/>
              <a:gd name="connsiteY173" fmla="*/ 1996659 h 2237474"/>
              <a:gd name="connsiteX174" fmla="*/ 2287219 w 12192000"/>
              <a:gd name="connsiteY174" fmla="*/ 1998750 h 2237474"/>
              <a:gd name="connsiteX175" fmla="*/ 2286948 w 12192000"/>
              <a:gd name="connsiteY175" fmla="*/ 1998596 h 2237474"/>
              <a:gd name="connsiteX176" fmla="*/ 2243069 w 12192000"/>
              <a:gd name="connsiteY176" fmla="*/ 2015111 h 2237474"/>
              <a:gd name="connsiteX177" fmla="*/ 2186609 w 12192000"/>
              <a:gd name="connsiteY177" fmla="*/ 2008263 h 2237474"/>
              <a:gd name="connsiteX178" fmla="*/ 2164831 w 12192000"/>
              <a:gd name="connsiteY178" fmla="*/ 2010143 h 2237474"/>
              <a:gd name="connsiteX179" fmla="*/ 2152836 w 12192000"/>
              <a:gd name="connsiteY179" fmla="*/ 2010048 h 2237474"/>
              <a:gd name="connsiteX180" fmla="*/ 2117102 w 12192000"/>
              <a:gd name="connsiteY180" fmla="*/ 2023004 h 2237474"/>
              <a:gd name="connsiteX181" fmla="*/ 2111935 w 12192000"/>
              <a:gd name="connsiteY181" fmla="*/ 2023163 h 2237474"/>
              <a:gd name="connsiteX182" fmla="*/ 2089991 w 12192000"/>
              <a:gd name="connsiteY182" fmla="*/ 2034193 h 2237474"/>
              <a:gd name="connsiteX183" fmla="*/ 2058061 w 12192000"/>
              <a:gd name="connsiteY183" fmla="*/ 2047942 h 2237474"/>
              <a:gd name="connsiteX184" fmla="*/ 2055737 w 12192000"/>
              <a:gd name="connsiteY184" fmla="*/ 2047704 h 2237474"/>
              <a:gd name="connsiteX185" fmla="*/ 2042244 w 12192000"/>
              <a:gd name="connsiteY185" fmla="*/ 2055560 h 2237474"/>
              <a:gd name="connsiteX186" fmla="*/ 1976224 w 12192000"/>
              <a:gd name="connsiteY186" fmla="*/ 2074257 h 2237474"/>
              <a:gd name="connsiteX187" fmla="*/ 1877728 w 12192000"/>
              <a:gd name="connsiteY187" fmla="*/ 2101004 h 2237474"/>
              <a:gd name="connsiteX188" fmla="*/ 1759056 w 12192000"/>
              <a:gd name="connsiteY188" fmla="*/ 2125608 h 2237474"/>
              <a:gd name="connsiteX189" fmla="*/ 1637948 w 12192000"/>
              <a:gd name="connsiteY189" fmla="*/ 2172597 h 2237474"/>
              <a:gd name="connsiteX190" fmla="*/ 1434549 w 12192000"/>
              <a:gd name="connsiteY190" fmla="*/ 2234522 h 2237474"/>
              <a:gd name="connsiteX191" fmla="*/ 1398481 w 12192000"/>
              <a:gd name="connsiteY191" fmla="*/ 2237074 h 2237474"/>
              <a:gd name="connsiteX192" fmla="*/ 1398407 w 12192000"/>
              <a:gd name="connsiteY192" fmla="*/ 2237095 h 2237474"/>
              <a:gd name="connsiteX193" fmla="*/ 1370962 w 12192000"/>
              <a:gd name="connsiteY193" fmla="*/ 2237474 h 2237474"/>
              <a:gd name="connsiteX194" fmla="*/ 1356367 w 12192000"/>
              <a:gd name="connsiteY194" fmla="*/ 2235089 h 2237474"/>
              <a:gd name="connsiteX195" fmla="*/ 1324828 w 12192000"/>
              <a:gd name="connsiteY195" fmla="*/ 2231968 h 2237474"/>
              <a:gd name="connsiteX196" fmla="*/ 1297744 w 12192000"/>
              <a:gd name="connsiteY196" fmla="*/ 2235849 h 2237474"/>
              <a:gd name="connsiteX197" fmla="*/ 1286236 w 12192000"/>
              <a:gd name="connsiteY197" fmla="*/ 2233135 h 2237474"/>
              <a:gd name="connsiteX198" fmla="*/ 1283504 w 12192000"/>
              <a:gd name="connsiteY198" fmla="*/ 2233797 h 2237474"/>
              <a:gd name="connsiteX199" fmla="*/ 1279765 w 12192000"/>
              <a:gd name="connsiteY199" fmla="*/ 2229639 h 2237474"/>
              <a:gd name="connsiteX200" fmla="*/ 1195347 w 12192000"/>
              <a:gd name="connsiteY200" fmla="*/ 2212354 h 2237474"/>
              <a:gd name="connsiteX201" fmla="*/ 970251 w 12192000"/>
              <a:gd name="connsiteY201" fmla="*/ 2221029 h 2237474"/>
              <a:gd name="connsiteX202" fmla="*/ 812914 w 12192000"/>
              <a:gd name="connsiteY202" fmla="*/ 2202752 h 2237474"/>
              <a:gd name="connsiteX203" fmla="*/ 800195 w 12192000"/>
              <a:gd name="connsiteY203" fmla="*/ 2209407 h 2237474"/>
              <a:gd name="connsiteX204" fmla="*/ 784978 w 12192000"/>
              <a:gd name="connsiteY204" fmla="*/ 2212360 h 2237474"/>
              <a:gd name="connsiteX205" fmla="*/ 681987 w 12192000"/>
              <a:gd name="connsiteY205" fmla="*/ 2216757 h 2237474"/>
              <a:gd name="connsiteX206" fmla="*/ 669923 w 12192000"/>
              <a:gd name="connsiteY206" fmla="*/ 2211682 h 2237474"/>
              <a:gd name="connsiteX207" fmla="*/ 648680 w 12192000"/>
              <a:gd name="connsiteY207" fmla="*/ 2206229 h 2237474"/>
              <a:gd name="connsiteX208" fmla="*/ 597225 w 12192000"/>
              <a:gd name="connsiteY208" fmla="*/ 2180999 h 2237474"/>
              <a:gd name="connsiteX209" fmla="*/ 558449 w 12192000"/>
              <a:gd name="connsiteY209" fmla="*/ 2182346 h 2237474"/>
              <a:gd name="connsiteX210" fmla="*/ 550517 w 12192000"/>
              <a:gd name="connsiteY210" fmla="*/ 2182060 h 2237474"/>
              <a:gd name="connsiteX211" fmla="*/ 550309 w 12192000"/>
              <a:gd name="connsiteY211" fmla="*/ 2181825 h 2237474"/>
              <a:gd name="connsiteX212" fmla="*/ 541836 w 12192000"/>
              <a:gd name="connsiteY212" fmla="*/ 2181063 h 2237474"/>
              <a:gd name="connsiteX213" fmla="*/ 536057 w 12192000"/>
              <a:gd name="connsiteY213" fmla="*/ 2181537 h 2237474"/>
              <a:gd name="connsiteX214" fmla="*/ 520671 w 12192000"/>
              <a:gd name="connsiteY214" fmla="*/ 2180980 h 2237474"/>
              <a:gd name="connsiteX215" fmla="*/ 515024 w 12192000"/>
              <a:gd name="connsiteY215" fmla="*/ 2179258 h 2237474"/>
              <a:gd name="connsiteX216" fmla="*/ 512278 w 12192000"/>
              <a:gd name="connsiteY216" fmla="*/ 2176369 h 2237474"/>
              <a:gd name="connsiteX217" fmla="*/ 480419 w 12192000"/>
              <a:gd name="connsiteY217" fmla="*/ 2167807 h 2237474"/>
              <a:gd name="connsiteX218" fmla="*/ 413835 w 12192000"/>
              <a:gd name="connsiteY218" fmla="*/ 2156783 h 2237474"/>
              <a:gd name="connsiteX219" fmla="*/ 376513 w 12192000"/>
              <a:gd name="connsiteY219" fmla="*/ 2154014 h 2237474"/>
              <a:gd name="connsiteX220" fmla="*/ 273386 w 12192000"/>
              <a:gd name="connsiteY220" fmla="*/ 2142551 h 2237474"/>
              <a:gd name="connsiteX221" fmla="*/ 169207 w 12192000"/>
              <a:gd name="connsiteY221" fmla="*/ 2128100 h 2237474"/>
              <a:gd name="connsiteX222" fmla="*/ 93149 w 12192000"/>
              <a:gd name="connsiteY222" fmla="*/ 2105324 h 2237474"/>
              <a:gd name="connsiteX223" fmla="*/ 88109 w 12192000"/>
              <a:gd name="connsiteY223" fmla="*/ 2106704 h 2237474"/>
              <a:gd name="connsiteX224" fmla="*/ 80022 w 12192000"/>
              <a:gd name="connsiteY224" fmla="*/ 2107254 h 2237474"/>
              <a:gd name="connsiteX225" fmla="*/ 79717 w 12192000"/>
              <a:gd name="connsiteY225" fmla="*/ 2107046 h 2237474"/>
              <a:gd name="connsiteX226" fmla="*/ 72352 w 12192000"/>
              <a:gd name="connsiteY226" fmla="*/ 2107991 h 2237474"/>
              <a:gd name="connsiteX227" fmla="*/ 37645 w 12192000"/>
              <a:gd name="connsiteY227" fmla="*/ 2115401 h 2237474"/>
              <a:gd name="connsiteX228" fmla="*/ 4572 w 12192000"/>
              <a:gd name="connsiteY228" fmla="*/ 2111091 h 2237474"/>
              <a:gd name="connsiteX229" fmla="*/ 0 w 12192000"/>
              <a:gd name="connsiteY229" fmla="*/ 2110468 h 2237474"/>
              <a:gd name="connsiteX230" fmla="*/ 0 w 12192000"/>
              <a:gd name="connsiteY230"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154948 w 12192000"/>
              <a:gd name="connsiteY4" fmla="*/ 762731 h 2237474"/>
              <a:gd name="connsiteX5" fmla="*/ 12047364 w 12192000"/>
              <a:gd name="connsiteY5" fmla="*/ 749662 h 2237474"/>
              <a:gd name="connsiteX6" fmla="*/ 11890686 w 12192000"/>
              <a:gd name="connsiteY6" fmla="*/ 732766 h 2237474"/>
              <a:gd name="connsiteX7" fmla="*/ 11782413 w 12192000"/>
              <a:gd name="connsiteY7" fmla="*/ 769868 h 2237474"/>
              <a:gd name="connsiteX8" fmla="*/ 11649954 w 12192000"/>
              <a:gd name="connsiteY8" fmla="*/ 749628 h 2237474"/>
              <a:gd name="connsiteX9" fmla="*/ 11560424 w 12192000"/>
              <a:gd name="connsiteY9" fmla="*/ 748017 h 2237474"/>
              <a:gd name="connsiteX10" fmla="*/ 11358455 w 12192000"/>
              <a:gd name="connsiteY10" fmla="*/ 747593 h 2237474"/>
              <a:gd name="connsiteX11" fmla="*/ 11165209 w 12192000"/>
              <a:gd name="connsiteY11" fmla="*/ 748852 h 2237474"/>
              <a:gd name="connsiteX12" fmla="*/ 11058755 w 12192000"/>
              <a:gd name="connsiteY12" fmla="*/ 749617 h 2237474"/>
              <a:gd name="connsiteX13" fmla="*/ 10884013 w 12192000"/>
              <a:gd name="connsiteY13" fmla="*/ 760728 h 2237474"/>
              <a:gd name="connsiteX14" fmla="*/ 10834688 w 12192000"/>
              <a:gd name="connsiteY14" fmla="*/ 757726 h 2237474"/>
              <a:gd name="connsiteX15" fmla="*/ 10805004 w 12192000"/>
              <a:gd name="connsiteY15" fmla="*/ 757573 h 2237474"/>
              <a:gd name="connsiteX16" fmla="*/ 10739478 w 12192000"/>
              <a:gd name="connsiteY16" fmla="*/ 776841 h 2237474"/>
              <a:gd name="connsiteX17" fmla="*/ 10458762 w 12192000"/>
              <a:gd name="connsiteY17" fmla="*/ 755400 h 2237474"/>
              <a:gd name="connsiteX18" fmla="*/ 10246919 w 12192000"/>
              <a:gd name="connsiteY18" fmla="*/ 769960 h 2237474"/>
              <a:gd name="connsiteX19" fmla="*/ 10167995 w 12192000"/>
              <a:gd name="connsiteY19" fmla="*/ 760843 h 2237474"/>
              <a:gd name="connsiteX20" fmla="*/ 9997044 w 12192000"/>
              <a:gd name="connsiteY20" fmla="*/ 780129 h 2237474"/>
              <a:gd name="connsiteX21" fmla="*/ 9943887 w 12192000"/>
              <a:gd name="connsiteY21" fmla="*/ 804141 h 2237474"/>
              <a:gd name="connsiteX22" fmla="*/ 9918248 w 12192000"/>
              <a:gd name="connsiteY22" fmla="*/ 816628 h 2237474"/>
              <a:gd name="connsiteX23" fmla="*/ 9836148 w 12192000"/>
              <a:gd name="connsiteY23" fmla="*/ 858312 h 2237474"/>
              <a:gd name="connsiteX24" fmla="*/ 9823800 w 12192000"/>
              <a:gd name="connsiteY24" fmla="*/ 866604 h 2237474"/>
              <a:gd name="connsiteX25" fmla="*/ 9794684 w 12192000"/>
              <a:gd name="connsiteY25" fmla="*/ 864509 h 2237474"/>
              <a:gd name="connsiteX26" fmla="*/ 9778288 w 12192000"/>
              <a:gd name="connsiteY26" fmla="*/ 854362 h 2237474"/>
              <a:gd name="connsiteX27" fmla="*/ 9773886 w 12192000"/>
              <a:gd name="connsiteY27" fmla="*/ 857543 h 2237474"/>
              <a:gd name="connsiteX28" fmla="*/ 9761459 w 12192000"/>
              <a:gd name="connsiteY28" fmla="*/ 862394 h 2237474"/>
              <a:gd name="connsiteX29" fmla="*/ 9705768 w 12192000"/>
              <a:gd name="connsiteY29" fmla="*/ 894610 h 2237474"/>
              <a:gd name="connsiteX30" fmla="*/ 9683005 w 12192000"/>
              <a:gd name="connsiteY30" fmla="*/ 894128 h 2237474"/>
              <a:gd name="connsiteX31" fmla="*/ 9594438 w 12192000"/>
              <a:gd name="connsiteY31" fmla="*/ 919051 h 2237474"/>
              <a:gd name="connsiteX32" fmla="*/ 9577033 w 12192000"/>
              <a:gd name="connsiteY32" fmla="*/ 922857 h 2237474"/>
              <a:gd name="connsiteX33" fmla="*/ 9544189 w 12192000"/>
              <a:gd name="connsiteY33" fmla="*/ 938966 h 2237474"/>
              <a:gd name="connsiteX34" fmla="*/ 9534048 w 12192000"/>
              <a:gd name="connsiteY34" fmla="*/ 940158 h 2237474"/>
              <a:gd name="connsiteX35" fmla="*/ 9500499 w 12192000"/>
              <a:gd name="connsiteY35" fmla="*/ 954680 h 2237474"/>
              <a:gd name="connsiteX36" fmla="*/ 9428195 w 12192000"/>
              <a:gd name="connsiteY36" fmla="*/ 986225 h 2237474"/>
              <a:gd name="connsiteX37" fmla="*/ 9410017 w 12192000"/>
              <a:gd name="connsiteY37" fmla="*/ 993931 h 2237474"/>
              <a:gd name="connsiteX38" fmla="*/ 9392919 w 12192000"/>
              <a:gd name="connsiteY38" fmla="*/ 994656 h 2237474"/>
              <a:gd name="connsiteX39" fmla="*/ 9301293 w 12192000"/>
              <a:gd name="connsiteY39" fmla="*/ 1011593 h 2237474"/>
              <a:gd name="connsiteX40" fmla="*/ 9278619 w 12192000"/>
              <a:gd name="connsiteY40" fmla="*/ 1011878 h 2237474"/>
              <a:gd name="connsiteX41" fmla="*/ 9268019 w 12192000"/>
              <a:gd name="connsiteY41" fmla="*/ 1007442 h 2237474"/>
              <a:gd name="connsiteX42" fmla="*/ 9234662 w 12192000"/>
              <a:gd name="connsiteY42" fmla="*/ 1023056 h 2237474"/>
              <a:gd name="connsiteX43" fmla="*/ 9181033 w 12192000"/>
              <a:gd name="connsiteY43" fmla="*/ 1037921 h 2237474"/>
              <a:gd name="connsiteX44" fmla="*/ 9155969 w 12192000"/>
              <a:gd name="connsiteY44" fmla="*/ 1046804 h 2237474"/>
              <a:gd name="connsiteX45" fmla="*/ 9133985 w 12192000"/>
              <a:gd name="connsiteY45" fmla="*/ 1046450 h 2237474"/>
              <a:gd name="connsiteX46" fmla="*/ 9012987 w 12192000"/>
              <a:gd name="connsiteY46" fmla="*/ 1061986 h 2237474"/>
              <a:gd name="connsiteX47" fmla="*/ 8968445 w 12192000"/>
              <a:gd name="connsiteY47" fmla="*/ 1052169 h 2237474"/>
              <a:gd name="connsiteX48" fmla="*/ 8958984 w 12192000"/>
              <a:gd name="connsiteY48" fmla="*/ 1057212 h 2237474"/>
              <a:gd name="connsiteX49" fmla="*/ 8886001 w 12192000"/>
              <a:gd name="connsiteY49" fmla="*/ 1067468 h 2237474"/>
              <a:gd name="connsiteX50" fmla="*/ 8838610 w 12192000"/>
              <a:gd name="connsiteY50" fmla="*/ 1075091 h 2237474"/>
              <a:gd name="connsiteX51" fmla="*/ 8750383 w 12192000"/>
              <a:gd name="connsiteY51" fmla="*/ 1097387 h 2237474"/>
              <a:gd name="connsiteX52" fmla="*/ 8697365 w 12192000"/>
              <a:gd name="connsiteY52" fmla="*/ 1105869 h 2237474"/>
              <a:gd name="connsiteX53" fmla="*/ 8665605 w 12192000"/>
              <a:gd name="connsiteY53" fmla="*/ 1110791 h 2237474"/>
              <a:gd name="connsiteX54" fmla="*/ 8584946 w 12192000"/>
              <a:gd name="connsiteY54" fmla="*/ 1135226 h 2237474"/>
              <a:gd name="connsiteX55" fmla="*/ 8460755 w 12192000"/>
              <a:gd name="connsiteY55" fmla="*/ 1203427 h 2237474"/>
              <a:gd name="connsiteX56" fmla="*/ 8419755 w 12192000"/>
              <a:gd name="connsiteY56" fmla="*/ 1216260 h 2237474"/>
              <a:gd name="connsiteX57" fmla="*/ 8411626 w 12192000"/>
              <a:gd name="connsiteY57" fmla="*/ 1214397 h 2237474"/>
              <a:gd name="connsiteX58" fmla="*/ 8363469 w 12192000"/>
              <a:gd name="connsiteY58" fmla="*/ 1246658 h 2237474"/>
              <a:gd name="connsiteX59" fmla="*/ 8275497 w 12192000"/>
              <a:gd name="connsiteY59" fmla="*/ 1264396 h 2237474"/>
              <a:gd name="connsiteX60" fmla="*/ 8206287 w 12192000"/>
              <a:gd name="connsiteY60" fmla="*/ 1273060 h 2237474"/>
              <a:gd name="connsiteX61" fmla="*/ 8168705 w 12192000"/>
              <a:gd name="connsiteY61" fmla="*/ 1279956 h 2237474"/>
              <a:gd name="connsiteX62" fmla="*/ 8139997 w 12192000"/>
              <a:gd name="connsiteY62" fmla="*/ 1282713 h 2237474"/>
              <a:gd name="connsiteX63" fmla="*/ 8074238 w 12192000"/>
              <a:gd name="connsiteY63" fmla="*/ 1301895 h 2237474"/>
              <a:gd name="connsiteX64" fmla="*/ 7968292 w 12192000"/>
              <a:gd name="connsiteY64" fmla="*/ 1338779 h 2237474"/>
              <a:gd name="connsiteX65" fmla="*/ 7945122 w 12192000"/>
              <a:gd name="connsiteY65" fmla="*/ 1345477 h 2237474"/>
              <a:gd name="connsiteX66" fmla="*/ 7922771 w 12192000"/>
              <a:gd name="connsiteY66" fmla="*/ 1346645 h 2237474"/>
              <a:gd name="connsiteX67" fmla="*/ 7902328 w 12192000"/>
              <a:gd name="connsiteY67" fmla="*/ 1345865 h 2237474"/>
              <a:gd name="connsiteX68" fmla="*/ 7898322 w 12192000"/>
              <a:gd name="connsiteY68" fmla="*/ 1345689 h 2237474"/>
              <a:gd name="connsiteX69" fmla="*/ 7875879 w 12192000"/>
              <a:gd name="connsiteY69" fmla="*/ 1345646 h 2237474"/>
              <a:gd name="connsiteX70" fmla="*/ 7840612 w 12192000"/>
              <a:gd name="connsiteY70" fmla="*/ 1369373 h 2237474"/>
              <a:gd name="connsiteX71" fmla="*/ 7786819 w 12192000"/>
              <a:gd name="connsiteY71" fmla="*/ 1378970 h 2237474"/>
              <a:gd name="connsiteX72" fmla="*/ 7548172 w 12192000"/>
              <a:gd name="connsiteY72" fmla="*/ 1417460 h 2237474"/>
              <a:gd name="connsiteX73" fmla="*/ 7483437 w 12192000"/>
              <a:gd name="connsiteY73" fmla="*/ 1478152 h 2237474"/>
              <a:gd name="connsiteX74" fmla="*/ 7377870 w 12192000"/>
              <a:gd name="connsiteY74" fmla="*/ 1523319 h 2237474"/>
              <a:gd name="connsiteX75" fmla="*/ 7230737 w 12192000"/>
              <a:gd name="connsiteY75" fmla="*/ 1562633 h 2237474"/>
              <a:gd name="connsiteX76" fmla="*/ 7224458 w 12192000"/>
              <a:gd name="connsiteY76" fmla="*/ 1573008 h 2237474"/>
              <a:gd name="connsiteX77" fmla="*/ 7213486 w 12192000"/>
              <a:gd name="connsiteY77" fmla="*/ 1580987 h 2237474"/>
              <a:gd name="connsiteX78" fmla="*/ 7210972 w 12192000"/>
              <a:gd name="connsiteY78" fmla="*/ 1580856 h 2237474"/>
              <a:gd name="connsiteX79" fmla="*/ 7183121 w 12192000"/>
              <a:gd name="connsiteY79" fmla="*/ 1595162 h 2237474"/>
              <a:gd name="connsiteX80" fmla="*/ 7164601 w 12192000"/>
              <a:gd name="connsiteY80" fmla="*/ 1606490 h 2237474"/>
              <a:gd name="connsiteX81" fmla="*/ 7159286 w 12192000"/>
              <a:gd name="connsiteY81" fmla="*/ 1606850 h 2237474"/>
              <a:gd name="connsiteX82" fmla="*/ 7114651 w 12192000"/>
              <a:gd name="connsiteY82" fmla="*/ 1620959 h 2237474"/>
              <a:gd name="connsiteX83" fmla="*/ 7092727 w 12192000"/>
              <a:gd name="connsiteY83" fmla="*/ 1623628 h 2237474"/>
              <a:gd name="connsiteX84" fmla="*/ 7031309 w 12192000"/>
              <a:gd name="connsiteY84" fmla="*/ 1619451 h 2237474"/>
              <a:gd name="connsiteX85" fmla="*/ 6999084 w 12192000"/>
              <a:gd name="connsiteY85" fmla="*/ 1634317 h 2237474"/>
              <a:gd name="connsiteX86" fmla="*/ 6992107 w 12192000"/>
              <a:gd name="connsiteY86" fmla="*/ 1636860 h 2237474"/>
              <a:gd name="connsiteX87" fmla="*/ 6991765 w 12192000"/>
              <a:gd name="connsiteY87" fmla="*/ 1636725 h 2237474"/>
              <a:gd name="connsiteX88" fmla="*/ 6983996 w 12192000"/>
              <a:gd name="connsiteY88" fmla="*/ 1639040 h 2237474"/>
              <a:gd name="connsiteX89" fmla="*/ 6979383 w 12192000"/>
              <a:gd name="connsiteY89" fmla="*/ 1641496 h 2237474"/>
              <a:gd name="connsiteX90" fmla="*/ 6900177 w 12192000"/>
              <a:gd name="connsiteY90" fmla="*/ 1636016 h 2237474"/>
              <a:gd name="connsiteX91" fmla="*/ 6795372 w 12192000"/>
              <a:gd name="connsiteY91" fmla="*/ 1644845 h 2237474"/>
              <a:gd name="connsiteX92" fmla="*/ 6692251 w 12192000"/>
              <a:gd name="connsiteY92" fmla="*/ 1656357 h 2237474"/>
              <a:gd name="connsiteX93" fmla="*/ 6655235 w 12192000"/>
              <a:gd name="connsiteY93" fmla="*/ 1661869 h 2237474"/>
              <a:gd name="connsiteX94" fmla="*/ 6587857 w 12192000"/>
              <a:gd name="connsiteY94" fmla="*/ 1665769 h 2237474"/>
              <a:gd name="connsiteX95" fmla="*/ 6554894 w 12192000"/>
              <a:gd name="connsiteY95" fmla="*/ 1664428 h 2237474"/>
              <a:gd name="connsiteX96" fmla="*/ 6516595 w 12192000"/>
              <a:gd name="connsiteY96" fmla="*/ 1667475 h 2237474"/>
              <a:gd name="connsiteX97" fmla="*/ 6508541 w 12192000"/>
              <a:gd name="connsiteY97" fmla="*/ 1668757 h 2237474"/>
              <a:gd name="connsiteX98" fmla="*/ 6471012 w 12192000"/>
              <a:gd name="connsiteY98" fmla="*/ 1678604 h 2237474"/>
              <a:gd name="connsiteX99" fmla="*/ 6415265 w 12192000"/>
              <a:gd name="connsiteY99" fmla="*/ 1665317 h 2237474"/>
              <a:gd name="connsiteX100" fmla="*/ 6364035 w 12192000"/>
              <a:gd name="connsiteY100" fmla="*/ 1667683 h 2237474"/>
              <a:gd name="connsiteX101" fmla="*/ 6280959 w 12192000"/>
              <a:gd name="connsiteY101" fmla="*/ 1689329 h 2237474"/>
              <a:gd name="connsiteX102" fmla="*/ 6243319 w 12192000"/>
              <a:gd name="connsiteY102" fmla="*/ 1695560 h 2237474"/>
              <a:gd name="connsiteX103" fmla="*/ 6098321 w 12192000"/>
              <a:gd name="connsiteY103" fmla="*/ 1721646 h 2237474"/>
              <a:gd name="connsiteX104" fmla="*/ 5880652 w 12192000"/>
              <a:gd name="connsiteY104" fmla="*/ 1779643 h 2237474"/>
              <a:gd name="connsiteX105" fmla="*/ 5785959 w 12192000"/>
              <a:gd name="connsiteY105" fmla="*/ 1775307 h 2237474"/>
              <a:gd name="connsiteX106" fmla="*/ 5643534 w 12192000"/>
              <a:gd name="connsiteY106" fmla="*/ 1802919 h 2237474"/>
              <a:gd name="connsiteX107" fmla="*/ 5518799 w 12192000"/>
              <a:gd name="connsiteY107" fmla="*/ 1818312 h 2237474"/>
              <a:gd name="connsiteX108" fmla="*/ 5505014 w 12192000"/>
              <a:gd name="connsiteY108" fmla="*/ 1819259 h 2237474"/>
              <a:gd name="connsiteX109" fmla="*/ 5453307 w 12192000"/>
              <a:gd name="connsiteY109" fmla="*/ 1815450 h 2237474"/>
              <a:gd name="connsiteX110" fmla="*/ 5364192 w 12192000"/>
              <a:gd name="connsiteY110" fmla="*/ 1826074 h 2237474"/>
              <a:gd name="connsiteX111" fmla="*/ 5350380 w 12192000"/>
              <a:gd name="connsiteY111" fmla="*/ 1830891 h 2237474"/>
              <a:gd name="connsiteX112" fmla="*/ 5259633 w 12192000"/>
              <a:gd name="connsiteY112" fmla="*/ 1837160 h 2237474"/>
              <a:gd name="connsiteX113" fmla="*/ 5197513 w 12192000"/>
              <a:gd name="connsiteY113" fmla="*/ 1844718 h 2237474"/>
              <a:gd name="connsiteX114" fmla="*/ 5184170 w 12192000"/>
              <a:gd name="connsiteY114" fmla="*/ 1849402 h 2237474"/>
              <a:gd name="connsiteX115" fmla="*/ 5168852 w 12192000"/>
              <a:gd name="connsiteY115" fmla="*/ 1844846 h 2237474"/>
              <a:gd name="connsiteX116" fmla="*/ 5164370 w 12192000"/>
              <a:gd name="connsiteY116" fmla="*/ 1840597 h 2237474"/>
              <a:gd name="connsiteX117" fmla="*/ 5114927 w 12192000"/>
              <a:gd name="connsiteY117" fmla="*/ 1847827 h 2237474"/>
              <a:gd name="connsiteX118" fmla="*/ 5108970 w 12192000"/>
              <a:gd name="connsiteY118" fmla="*/ 1847935 h 2237474"/>
              <a:gd name="connsiteX119" fmla="*/ 5067961 w 12192000"/>
              <a:gd name="connsiteY119" fmla="*/ 1845917 h 2237474"/>
              <a:gd name="connsiteX120" fmla="*/ 5007075 w 12192000"/>
              <a:gd name="connsiteY120" fmla="*/ 1838626 h 2237474"/>
              <a:gd name="connsiteX121" fmla="*/ 4944087 w 12192000"/>
              <a:gd name="connsiteY121" fmla="*/ 1823332 h 2237474"/>
              <a:gd name="connsiteX122" fmla="*/ 4907662 w 12192000"/>
              <a:gd name="connsiteY122" fmla="*/ 1816900 h 2237474"/>
              <a:gd name="connsiteX123" fmla="*/ 4882386 w 12192000"/>
              <a:gd name="connsiteY123" fmla="*/ 1809844 h 2237474"/>
              <a:gd name="connsiteX124" fmla="*/ 4811440 w 12192000"/>
              <a:gd name="connsiteY124" fmla="*/ 1804655 h 2237474"/>
              <a:gd name="connsiteX125" fmla="*/ 4691075 w 12192000"/>
              <a:gd name="connsiteY125" fmla="*/ 1801389 h 2237474"/>
              <a:gd name="connsiteX126" fmla="*/ 4611738 w 12192000"/>
              <a:gd name="connsiteY126" fmla="*/ 1776964 h 2237474"/>
              <a:gd name="connsiteX127" fmla="*/ 4560070 w 12192000"/>
              <a:gd name="connsiteY127" fmla="*/ 1785640 h 2237474"/>
              <a:gd name="connsiteX128" fmla="*/ 4536503 w 12192000"/>
              <a:gd name="connsiteY128" fmla="*/ 1785334 h 2237474"/>
              <a:gd name="connsiteX129" fmla="*/ 4513724 w 12192000"/>
              <a:gd name="connsiteY129" fmla="*/ 1791996 h 2237474"/>
              <a:gd name="connsiteX130" fmla="*/ 4459810 w 12192000"/>
              <a:gd name="connsiteY130" fmla="*/ 1797886 h 2237474"/>
              <a:gd name="connsiteX131" fmla="*/ 4379064 w 12192000"/>
              <a:gd name="connsiteY131" fmla="*/ 1817177 h 2237474"/>
              <a:gd name="connsiteX132" fmla="*/ 4319209 w 12192000"/>
              <a:gd name="connsiteY132" fmla="*/ 1834833 h 2237474"/>
              <a:gd name="connsiteX133" fmla="*/ 4290981 w 12192000"/>
              <a:gd name="connsiteY133" fmla="*/ 1839677 h 2237474"/>
              <a:gd name="connsiteX134" fmla="*/ 4285792 w 12192000"/>
              <a:gd name="connsiteY134" fmla="*/ 1836231 h 2237474"/>
              <a:gd name="connsiteX135" fmla="*/ 4238372 w 12192000"/>
              <a:gd name="connsiteY135" fmla="*/ 1851480 h 2237474"/>
              <a:gd name="connsiteX136" fmla="*/ 4232517 w 12192000"/>
              <a:gd name="connsiteY136" fmla="*/ 1852567 h 2237474"/>
              <a:gd name="connsiteX137" fmla="*/ 4191732 w 12192000"/>
              <a:gd name="connsiteY137" fmla="*/ 1857328 h 2237474"/>
              <a:gd name="connsiteX138" fmla="*/ 4065532 w 12192000"/>
              <a:gd name="connsiteY138" fmla="*/ 1855477 h 2237474"/>
              <a:gd name="connsiteX139" fmla="*/ 4028460 w 12192000"/>
              <a:gd name="connsiteY139" fmla="*/ 1855137 h 2237474"/>
              <a:gd name="connsiteX140" fmla="*/ 4002267 w 12192000"/>
              <a:gd name="connsiteY140" fmla="*/ 1852352 h 2237474"/>
              <a:gd name="connsiteX141" fmla="*/ 3931396 w 12192000"/>
              <a:gd name="connsiteY141" fmla="*/ 1858915 h 2237474"/>
              <a:gd name="connsiteX142" fmla="*/ 3812162 w 12192000"/>
              <a:gd name="connsiteY142" fmla="*/ 1875501 h 2237474"/>
              <a:gd name="connsiteX143" fmla="*/ 3729530 w 12192000"/>
              <a:gd name="connsiteY143" fmla="*/ 1864513 h 2237474"/>
              <a:gd name="connsiteX144" fmla="*/ 3680177 w 12192000"/>
              <a:gd name="connsiteY144" fmla="*/ 1881552 h 2237474"/>
              <a:gd name="connsiteX145" fmla="*/ 3567259 w 12192000"/>
              <a:gd name="connsiteY145" fmla="*/ 1893482 h 2237474"/>
              <a:gd name="connsiteX146" fmla="*/ 3405770 w 12192000"/>
              <a:gd name="connsiteY146" fmla="*/ 1904591 h 2237474"/>
              <a:gd name="connsiteX147" fmla="*/ 3280097 w 12192000"/>
              <a:gd name="connsiteY147" fmla="*/ 1919610 h 2237474"/>
              <a:gd name="connsiteX148" fmla="*/ 3123424 w 12192000"/>
              <a:gd name="connsiteY148" fmla="*/ 1952930 h 2237474"/>
              <a:gd name="connsiteX149" fmla="*/ 3009910 w 12192000"/>
              <a:gd name="connsiteY149" fmla="*/ 1957866 h 2237474"/>
              <a:gd name="connsiteX150" fmla="*/ 2995934 w 12192000"/>
              <a:gd name="connsiteY150" fmla="*/ 1967085 h 2237474"/>
              <a:gd name="connsiteX151" fmla="*/ 2980071 w 12192000"/>
              <a:gd name="connsiteY151" fmla="*/ 1972988 h 2237474"/>
              <a:gd name="connsiteX152" fmla="*/ 2978094 w 12192000"/>
              <a:gd name="connsiteY152" fmla="*/ 1972369 h 2237474"/>
              <a:gd name="connsiteX153" fmla="*/ 2942858 w 12192000"/>
              <a:gd name="connsiteY153" fmla="*/ 1981367 h 2237474"/>
              <a:gd name="connsiteX154" fmla="*/ 2875436 w 12192000"/>
              <a:gd name="connsiteY154" fmla="*/ 1996977 h 2237474"/>
              <a:gd name="connsiteX155" fmla="*/ 2874892 w 12192000"/>
              <a:gd name="connsiteY155" fmla="*/ 1996085 h 2237474"/>
              <a:gd name="connsiteX156" fmla="*/ 2864145 w 12192000"/>
              <a:gd name="connsiteY156" fmla="*/ 1994061 h 2237474"/>
              <a:gd name="connsiteX157" fmla="*/ 2843662 w 12192000"/>
              <a:gd name="connsiteY157" fmla="*/ 1992498 h 2237474"/>
              <a:gd name="connsiteX158" fmla="*/ 2796128 w 12192000"/>
              <a:gd name="connsiteY158" fmla="*/ 1976403 h 2237474"/>
              <a:gd name="connsiteX159" fmla="*/ 2756784 w 12192000"/>
              <a:gd name="connsiteY159" fmla="*/ 1985116 h 2237474"/>
              <a:gd name="connsiteX160" fmla="*/ 2748833 w 12192000"/>
              <a:gd name="connsiteY160" fmla="*/ 1986323 h 2237474"/>
              <a:gd name="connsiteX161" fmla="*/ 2748661 w 12192000"/>
              <a:gd name="connsiteY161" fmla="*/ 1986122 h 2237474"/>
              <a:gd name="connsiteX162" fmla="*/ 2740251 w 12192000"/>
              <a:gd name="connsiteY162" fmla="*/ 1986946 h 2237474"/>
              <a:gd name="connsiteX163" fmla="*/ 2718916 w 12192000"/>
              <a:gd name="connsiteY163" fmla="*/ 1990867 h 2237474"/>
              <a:gd name="connsiteX164" fmla="*/ 2713522 w 12192000"/>
              <a:gd name="connsiteY164" fmla="*/ 1990173 h 2237474"/>
              <a:gd name="connsiteX165" fmla="*/ 2680597 w 12192000"/>
              <a:gd name="connsiteY165" fmla="*/ 1984996 h 2237474"/>
              <a:gd name="connsiteX166" fmla="*/ 2578178 w 12192000"/>
              <a:gd name="connsiteY166" fmla="*/ 1990531 h 2237474"/>
              <a:gd name="connsiteX167" fmla="*/ 2476147 w 12192000"/>
              <a:gd name="connsiteY167" fmla="*/ 1998305 h 2237474"/>
              <a:gd name="connsiteX168" fmla="*/ 2373568 w 12192000"/>
              <a:gd name="connsiteY168" fmla="*/ 2003219 h 2237474"/>
              <a:gd name="connsiteX169" fmla="*/ 2321399 w 12192000"/>
              <a:gd name="connsiteY169" fmla="*/ 1989467 h 2237474"/>
              <a:gd name="connsiteX170" fmla="*/ 2315525 w 12192000"/>
              <a:gd name="connsiteY170" fmla="*/ 1989708 h 2237474"/>
              <a:gd name="connsiteX171" fmla="*/ 2300792 w 12192000"/>
              <a:gd name="connsiteY171" fmla="*/ 1994290 h 2237474"/>
              <a:gd name="connsiteX172" fmla="*/ 2295469 w 12192000"/>
              <a:gd name="connsiteY172" fmla="*/ 1996659 h 2237474"/>
              <a:gd name="connsiteX173" fmla="*/ 2287219 w 12192000"/>
              <a:gd name="connsiteY173" fmla="*/ 1998750 h 2237474"/>
              <a:gd name="connsiteX174" fmla="*/ 2286948 w 12192000"/>
              <a:gd name="connsiteY174" fmla="*/ 1998596 h 2237474"/>
              <a:gd name="connsiteX175" fmla="*/ 2243069 w 12192000"/>
              <a:gd name="connsiteY175" fmla="*/ 2015111 h 2237474"/>
              <a:gd name="connsiteX176" fmla="*/ 2186609 w 12192000"/>
              <a:gd name="connsiteY176" fmla="*/ 2008263 h 2237474"/>
              <a:gd name="connsiteX177" fmla="*/ 2164831 w 12192000"/>
              <a:gd name="connsiteY177" fmla="*/ 2010143 h 2237474"/>
              <a:gd name="connsiteX178" fmla="*/ 2152836 w 12192000"/>
              <a:gd name="connsiteY178" fmla="*/ 2010048 h 2237474"/>
              <a:gd name="connsiteX179" fmla="*/ 2117102 w 12192000"/>
              <a:gd name="connsiteY179" fmla="*/ 2023004 h 2237474"/>
              <a:gd name="connsiteX180" fmla="*/ 2111935 w 12192000"/>
              <a:gd name="connsiteY180" fmla="*/ 2023163 h 2237474"/>
              <a:gd name="connsiteX181" fmla="*/ 2089991 w 12192000"/>
              <a:gd name="connsiteY181" fmla="*/ 2034193 h 2237474"/>
              <a:gd name="connsiteX182" fmla="*/ 2058061 w 12192000"/>
              <a:gd name="connsiteY182" fmla="*/ 2047942 h 2237474"/>
              <a:gd name="connsiteX183" fmla="*/ 2055737 w 12192000"/>
              <a:gd name="connsiteY183" fmla="*/ 2047704 h 2237474"/>
              <a:gd name="connsiteX184" fmla="*/ 2042244 w 12192000"/>
              <a:gd name="connsiteY184" fmla="*/ 2055560 h 2237474"/>
              <a:gd name="connsiteX185" fmla="*/ 1976224 w 12192000"/>
              <a:gd name="connsiteY185" fmla="*/ 2074257 h 2237474"/>
              <a:gd name="connsiteX186" fmla="*/ 1877728 w 12192000"/>
              <a:gd name="connsiteY186" fmla="*/ 2101004 h 2237474"/>
              <a:gd name="connsiteX187" fmla="*/ 1759056 w 12192000"/>
              <a:gd name="connsiteY187" fmla="*/ 2125608 h 2237474"/>
              <a:gd name="connsiteX188" fmla="*/ 1637948 w 12192000"/>
              <a:gd name="connsiteY188" fmla="*/ 2172597 h 2237474"/>
              <a:gd name="connsiteX189" fmla="*/ 1434549 w 12192000"/>
              <a:gd name="connsiteY189" fmla="*/ 2234522 h 2237474"/>
              <a:gd name="connsiteX190" fmla="*/ 1398481 w 12192000"/>
              <a:gd name="connsiteY190" fmla="*/ 2237074 h 2237474"/>
              <a:gd name="connsiteX191" fmla="*/ 1398407 w 12192000"/>
              <a:gd name="connsiteY191" fmla="*/ 2237095 h 2237474"/>
              <a:gd name="connsiteX192" fmla="*/ 1370962 w 12192000"/>
              <a:gd name="connsiteY192" fmla="*/ 2237474 h 2237474"/>
              <a:gd name="connsiteX193" fmla="*/ 1356367 w 12192000"/>
              <a:gd name="connsiteY193" fmla="*/ 2235089 h 2237474"/>
              <a:gd name="connsiteX194" fmla="*/ 1324828 w 12192000"/>
              <a:gd name="connsiteY194" fmla="*/ 2231968 h 2237474"/>
              <a:gd name="connsiteX195" fmla="*/ 1297744 w 12192000"/>
              <a:gd name="connsiteY195" fmla="*/ 2235849 h 2237474"/>
              <a:gd name="connsiteX196" fmla="*/ 1286236 w 12192000"/>
              <a:gd name="connsiteY196" fmla="*/ 2233135 h 2237474"/>
              <a:gd name="connsiteX197" fmla="*/ 1283504 w 12192000"/>
              <a:gd name="connsiteY197" fmla="*/ 2233797 h 2237474"/>
              <a:gd name="connsiteX198" fmla="*/ 1279765 w 12192000"/>
              <a:gd name="connsiteY198" fmla="*/ 2229639 h 2237474"/>
              <a:gd name="connsiteX199" fmla="*/ 1195347 w 12192000"/>
              <a:gd name="connsiteY199" fmla="*/ 2212354 h 2237474"/>
              <a:gd name="connsiteX200" fmla="*/ 970251 w 12192000"/>
              <a:gd name="connsiteY200" fmla="*/ 2221029 h 2237474"/>
              <a:gd name="connsiteX201" fmla="*/ 812914 w 12192000"/>
              <a:gd name="connsiteY201" fmla="*/ 2202752 h 2237474"/>
              <a:gd name="connsiteX202" fmla="*/ 800195 w 12192000"/>
              <a:gd name="connsiteY202" fmla="*/ 2209407 h 2237474"/>
              <a:gd name="connsiteX203" fmla="*/ 784978 w 12192000"/>
              <a:gd name="connsiteY203" fmla="*/ 2212360 h 2237474"/>
              <a:gd name="connsiteX204" fmla="*/ 681987 w 12192000"/>
              <a:gd name="connsiteY204" fmla="*/ 2216757 h 2237474"/>
              <a:gd name="connsiteX205" fmla="*/ 669923 w 12192000"/>
              <a:gd name="connsiteY205" fmla="*/ 2211682 h 2237474"/>
              <a:gd name="connsiteX206" fmla="*/ 648680 w 12192000"/>
              <a:gd name="connsiteY206" fmla="*/ 2206229 h 2237474"/>
              <a:gd name="connsiteX207" fmla="*/ 597225 w 12192000"/>
              <a:gd name="connsiteY207" fmla="*/ 2180999 h 2237474"/>
              <a:gd name="connsiteX208" fmla="*/ 558449 w 12192000"/>
              <a:gd name="connsiteY208" fmla="*/ 2182346 h 2237474"/>
              <a:gd name="connsiteX209" fmla="*/ 550517 w 12192000"/>
              <a:gd name="connsiteY209" fmla="*/ 2182060 h 2237474"/>
              <a:gd name="connsiteX210" fmla="*/ 550309 w 12192000"/>
              <a:gd name="connsiteY210" fmla="*/ 2181825 h 2237474"/>
              <a:gd name="connsiteX211" fmla="*/ 541836 w 12192000"/>
              <a:gd name="connsiteY211" fmla="*/ 2181063 h 2237474"/>
              <a:gd name="connsiteX212" fmla="*/ 536057 w 12192000"/>
              <a:gd name="connsiteY212" fmla="*/ 2181537 h 2237474"/>
              <a:gd name="connsiteX213" fmla="*/ 520671 w 12192000"/>
              <a:gd name="connsiteY213" fmla="*/ 2180980 h 2237474"/>
              <a:gd name="connsiteX214" fmla="*/ 515024 w 12192000"/>
              <a:gd name="connsiteY214" fmla="*/ 2179258 h 2237474"/>
              <a:gd name="connsiteX215" fmla="*/ 512278 w 12192000"/>
              <a:gd name="connsiteY215" fmla="*/ 2176369 h 2237474"/>
              <a:gd name="connsiteX216" fmla="*/ 480419 w 12192000"/>
              <a:gd name="connsiteY216" fmla="*/ 2167807 h 2237474"/>
              <a:gd name="connsiteX217" fmla="*/ 413835 w 12192000"/>
              <a:gd name="connsiteY217" fmla="*/ 2156783 h 2237474"/>
              <a:gd name="connsiteX218" fmla="*/ 376513 w 12192000"/>
              <a:gd name="connsiteY218" fmla="*/ 2154014 h 2237474"/>
              <a:gd name="connsiteX219" fmla="*/ 273386 w 12192000"/>
              <a:gd name="connsiteY219" fmla="*/ 2142551 h 2237474"/>
              <a:gd name="connsiteX220" fmla="*/ 169207 w 12192000"/>
              <a:gd name="connsiteY220" fmla="*/ 2128100 h 2237474"/>
              <a:gd name="connsiteX221" fmla="*/ 93149 w 12192000"/>
              <a:gd name="connsiteY221" fmla="*/ 2105324 h 2237474"/>
              <a:gd name="connsiteX222" fmla="*/ 88109 w 12192000"/>
              <a:gd name="connsiteY222" fmla="*/ 2106704 h 2237474"/>
              <a:gd name="connsiteX223" fmla="*/ 80022 w 12192000"/>
              <a:gd name="connsiteY223" fmla="*/ 2107254 h 2237474"/>
              <a:gd name="connsiteX224" fmla="*/ 79717 w 12192000"/>
              <a:gd name="connsiteY224" fmla="*/ 2107046 h 2237474"/>
              <a:gd name="connsiteX225" fmla="*/ 72352 w 12192000"/>
              <a:gd name="connsiteY225" fmla="*/ 2107991 h 2237474"/>
              <a:gd name="connsiteX226" fmla="*/ 37645 w 12192000"/>
              <a:gd name="connsiteY226" fmla="*/ 2115401 h 2237474"/>
              <a:gd name="connsiteX227" fmla="*/ 4572 w 12192000"/>
              <a:gd name="connsiteY227" fmla="*/ 2111091 h 2237474"/>
              <a:gd name="connsiteX228" fmla="*/ 0 w 12192000"/>
              <a:gd name="connsiteY228" fmla="*/ 2110468 h 2237474"/>
              <a:gd name="connsiteX229" fmla="*/ 0 w 12192000"/>
              <a:gd name="connsiteY229"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154948 w 12192000"/>
              <a:gd name="connsiteY4" fmla="*/ 762731 h 2237474"/>
              <a:gd name="connsiteX5" fmla="*/ 12047364 w 12192000"/>
              <a:gd name="connsiteY5" fmla="*/ 749662 h 2237474"/>
              <a:gd name="connsiteX6" fmla="*/ 11890686 w 12192000"/>
              <a:gd name="connsiteY6" fmla="*/ 732766 h 2237474"/>
              <a:gd name="connsiteX7" fmla="*/ 11782413 w 12192000"/>
              <a:gd name="connsiteY7" fmla="*/ 769868 h 2237474"/>
              <a:gd name="connsiteX8" fmla="*/ 11649954 w 12192000"/>
              <a:gd name="connsiteY8" fmla="*/ 749628 h 2237474"/>
              <a:gd name="connsiteX9" fmla="*/ 11560424 w 12192000"/>
              <a:gd name="connsiteY9" fmla="*/ 748017 h 2237474"/>
              <a:gd name="connsiteX10" fmla="*/ 11358455 w 12192000"/>
              <a:gd name="connsiteY10" fmla="*/ 747593 h 2237474"/>
              <a:gd name="connsiteX11" fmla="*/ 11165209 w 12192000"/>
              <a:gd name="connsiteY11" fmla="*/ 748852 h 2237474"/>
              <a:gd name="connsiteX12" fmla="*/ 11058755 w 12192000"/>
              <a:gd name="connsiteY12" fmla="*/ 749617 h 2237474"/>
              <a:gd name="connsiteX13" fmla="*/ 10884013 w 12192000"/>
              <a:gd name="connsiteY13" fmla="*/ 760728 h 2237474"/>
              <a:gd name="connsiteX14" fmla="*/ 10834688 w 12192000"/>
              <a:gd name="connsiteY14" fmla="*/ 757726 h 2237474"/>
              <a:gd name="connsiteX15" fmla="*/ 10805004 w 12192000"/>
              <a:gd name="connsiteY15" fmla="*/ 757573 h 2237474"/>
              <a:gd name="connsiteX16" fmla="*/ 10739478 w 12192000"/>
              <a:gd name="connsiteY16" fmla="*/ 776841 h 2237474"/>
              <a:gd name="connsiteX17" fmla="*/ 10458762 w 12192000"/>
              <a:gd name="connsiteY17" fmla="*/ 755400 h 2237474"/>
              <a:gd name="connsiteX18" fmla="*/ 10246919 w 12192000"/>
              <a:gd name="connsiteY18" fmla="*/ 769960 h 2237474"/>
              <a:gd name="connsiteX19" fmla="*/ 10167995 w 12192000"/>
              <a:gd name="connsiteY19" fmla="*/ 760843 h 2237474"/>
              <a:gd name="connsiteX20" fmla="*/ 9997044 w 12192000"/>
              <a:gd name="connsiteY20" fmla="*/ 780129 h 2237474"/>
              <a:gd name="connsiteX21" fmla="*/ 9943887 w 12192000"/>
              <a:gd name="connsiteY21" fmla="*/ 804141 h 2237474"/>
              <a:gd name="connsiteX22" fmla="*/ 9918248 w 12192000"/>
              <a:gd name="connsiteY22" fmla="*/ 816628 h 2237474"/>
              <a:gd name="connsiteX23" fmla="*/ 9836148 w 12192000"/>
              <a:gd name="connsiteY23" fmla="*/ 858312 h 2237474"/>
              <a:gd name="connsiteX24" fmla="*/ 9823800 w 12192000"/>
              <a:gd name="connsiteY24" fmla="*/ 866604 h 2237474"/>
              <a:gd name="connsiteX25" fmla="*/ 9794684 w 12192000"/>
              <a:gd name="connsiteY25" fmla="*/ 864509 h 2237474"/>
              <a:gd name="connsiteX26" fmla="*/ 9778288 w 12192000"/>
              <a:gd name="connsiteY26" fmla="*/ 854362 h 2237474"/>
              <a:gd name="connsiteX27" fmla="*/ 9773886 w 12192000"/>
              <a:gd name="connsiteY27" fmla="*/ 857543 h 2237474"/>
              <a:gd name="connsiteX28" fmla="*/ 9761459 w 12192000"/>
              <a:gd name="connsiteY28" fmla="*/ 862394 h 2237474"/>
              <a:gd name="connsiteX29" fmla="*/ 9705768 w 12192000"/>
              <a:gd name="connsiteY29" fmla="*/ 894610 h 2237474"/>
              <a:gd name="connsiteX30" fmla="*/ 9683005 w 12192000"/>
              <a:gd name="connsiteY30" fmla="*/ 894128 h 2237474"/>
              <a:gd name="connsiteX31" fmla="*/ 9594438 w 12192000"/>
              <a:gd name="connsiteY31" fmla="*/ 919051 h 2237474"/>
              <a:gd name="connsiteX32" fmla="*/ 9577033 w 12192000"/>
              <a:gd name="connsiteY32" fmla="*/ 922857 h 2237474"/>
              <a:gd name="connsiteX33" fmla="*/ 9544189 w 12192000"/>
              <a:gd name="connsiteY33" fmla="*/ 938966 h 2237474"/>
              <a:gd name="connsiteX34" fmla="*/ 9534048 w 12192000"/>
              <a:gd name="connsiteY34" fmla="*/ 940158 h 2237474"/>
              <a:gd name="connsiteX35" fmla="*/ 9500499 w 12192000"/>
              <a:gd name="connsiteY35" fmla="*/ 954680 h 2237474"/>
              <a:gd name="connsiteX36" fmla="*/ 9428195 w 12192000"/>
              <a:gd name="connsiteY36" fmla="*/ 986225 h 2237474"/>
              <a:gd name="connsiteX37" fmla="*/ 9410017 w 12192000"/>
              <a:gd name="connsiteY37" fmla="*/ 993931 h 2237474"/>
              <a:gd name="connsiteX38" fmla="*/ 9392919 w 12192000"/>
              <a:gd name="connsiteY38" fmla="*/ 994656 h 2237474"/>
              <a:gd name="connsiteX39" fmla="*/ 9301293 w 12192000"/>
              <a:gd name="connsiteY39" fmla="*/ 1011593 h 2237474"/>
              <a:gd name="connsiteX40" fmla="*/ 9278619 w 12192000"/>
              <a:gd name="connsiteY40" fmla="*/ 1011878 h 2237474"/>
              <a:gd name="connsiteX41" fmla="*/ 9268019 w 12192000"/>
              <a:gd name="connsiteY41" fmla="*/ 1007442 h 2237474"/>
              <a:gd name="connsiteX42" fmla="*/ 9234662 w 12192000"/>
              <a:gd name="connsiteY42" fmla="*/ 1023056 h 2237474"/>
              <a:gd name="connsiteX43" fmla="*/ 9181033 w 12192000"/>
              <a:gd name="connsiteY43" fmla="*/ 1037921 h 2237474"/>
              <a:gd name="connsiteX44" fmla="*/ 9155969 w 12192000"/>
              <a:gd name="connsiteY44" fmla="*/ 1046804 h 2237474"/>
              <a:gd name="connsiteX45" fmla="*/ 9133985 w 12192000"/>
              <a:gd name="connsiteY45" fmla="*/ 1046450 h 2237474"/>
              <a:gd name="connsiteX46" fmla="*/ 9012987 w 12192000"/>
              <a:gd name="connsiteY46" fmla="*/ 1061986 h 2237474"/>
              <a:gd name="connsiteX47" fmla="*/ 8968445 w 12192000"/>
              <a:gd name="connsiteY47" fmla="*/ 1052169 h 2237474"/>
              <a:gd name="connsiteX48" fmla="*/ 8958984 w 12192000"/>
              <a:gd name="connsiteY48" fmla="*/ 1057212 h 2237474"/>
              <a:gd name="connsiteX49" fmla="*/ 8886001 w 12192000"/>
              <a:gd name="connsiteY49" fmla="*/ 1067468 h 2237474"/>
              <a:gd name="connsiteX50" fmla="*/ 8838610 w 12192000"/>
              <a:gd name="connsiteY50" fmla="*/ 1075091 h 2237474"/>
              <a:gd name="connsiteX51" fmla="*/ 8750383 w 12192000"/>
              <a:gd name="connsiteY51" fmla="*/ 1097387 h 2237474"/>
              <a:gd name="connsiteX52" fmla="*/ 8697365 w 12192000"/>
              <a:gd name="connsiteY52" fmla="*/ 1105869 h 2237474"/>
              <a:gd name="connsiteX53" fmla="*/ 8665605 w 12192000"/>
              <a:gd name="connsiteY53" fmla="*/ 1110791 h 2237474"/>
              <a:gd name="connsiteX54" fmla="*/ 8584946 w 12192000"/>
              <a:gd name="connsiteY54" fmla="*/ 1135226 h 2237474"/>
              <a:gd name="connsiteX55" fmla="*/ 8460755 w 12192000"/>
              <a:gd name="connsiteY55" fmla="*/ 1203427 h 2237474"/>
              <a:gd name="connsiteX56" fmla="*/ 8419755 w 12192000"/>
              <a:gd name="connsiteY56" fmla="*/ 1216260 h 2237474"/>
              <a:gd name="connsiteX57" fmla="*/ 8411626 w 12192000"/>
              <a:gd name="connsiteY57" fmla="*/ 1214397 h 2237474"/>
              <a:gd name="connsiteX58" fmla="*/ 8363469 w 12192000"/>
              <a:gd name="connsiteY58" fmla="*/ 1246658 h 2237474"/>
              <a:gd name="connsiteX59" fmla="*/ 8275497 w 12192000"/>
              <a:gd name="connsiteY59" fmla="*/ 1264396 h 2237474"/>
              <a:gd name="connsiteX60" fmla="*/ 8206287 w 12192000"/>
              <a:gd name="connsiteY60" fmla="*/ 1273060 h 2237474"/>
              <a:gd name="connsiteX61" fmla="*/ 8168705 w 12192000"/>
              <a:gd name="connsiteY61" fmla="*/ 1279956 h 2237474"/>
              <a:gd name="connsiteX62" fmla="*/ 8139997 w 12192000"/>
              <a:gd name="connsiteY62" fmla="*/ 1282713 h 2237474"/>
              <a:gd name="connsiteX63" fmla="*/ 8074238 w 12192000"/>
              <a:gd name="connsiteY63" fmla="*/ 1301895 h 2237474"/>
              <a:gd name="connsiteX64" fmla="*/ 7968292 w 12192000"/>
              <a:gd name="connsiteY64" fmla="*/ 1338779 h 2237474"/>
              <a:gd name="connsiteX65" fmla="*/ 7945122 w 12192000"/>
              <a:gd name="connsiteY65" fmla="*/ 1345477 h 2237474"/>
              <a:gd name="connsiteX66" fmla="*/ 7902328 w 12192000"/>
              <a:gd name="connsiteY66" fmla="*/ 1345865 h 2237474"/>
              <a:gd name="connsiteX67" fmla="*/ 7898322 w 12192000"/>
              <a:gd name="connsiteY67" fmla="*/ 1345689 h 2237474"/>
              <a:gd name="connsiteX68" fmla="*/ 7875879 w 12192000"/>
              <a:gd name="connsiteY68" fmla="*/ 1345646 h 2237474"/>
              <a:gd name="connsiteX69" fmla="*/ 7840612 w 12192000"/>
              <a:gd name="connsiteY69" fmla="*/ 1369373 h 2237474"/>
              <a:gd name="connsiteX70" fmla="*/ 7786819 w 12192000"/>
              <a:gd name="connsiteY70" fmla="*/ 1378970 h 2237474"/>
              <a:gd name="connsiteX71" fmla="*/ 7548172 w 12192000"/>
              <a:gd name="connsiteY71" fmla="*/ 1417460 h 2237474"/>
              <a:gd name="connsiteX72" fmla="*/ 7483437 w 12192000"/>
              <a:gd name="connsiteY72" fmla="*/ 1478152 h 2237474"/>
              <a:gd name="connsiteX73" fmla="*/ 7377870 w 12192000"/>
              <a:gd name="connsiteY73" fmla="*/ 1523319 h 2237474"/>
              <a:gd name="connsiteX74" fmla="*/ 7230737 w 12192000"/>
              <a:gd name="connsiteY74" fmla="*/ 1562633 h 2237474"/>
              <a:gd name="connsiteX75" fmla="*/ 7224458 w 12192000"/>
              <a:gd name="connsiteY75" fmla="*/ 1573008 h 2237474"/>
              <a:gd name="connsiteX76" fmla="*/ 7213486 w 12192000"/>
              <a:gd name="connsiteY76" fmla="*/ 1580987 h 2237474"/>
              <a:gd name="connsiteX77" fmla="*/ 7210972 w 12192000"/>
              <a:gd name="connsiteY77" fmla="*/ 1580856 h 2237474"/>
              <a:gd name="connsiteX78" fmla="*/ 7183121 w 12192000"/>
              <a:gd name="connsiteY78" fmla="*/ 1595162 h 2237474"/>
              <a:gd name="connsiteX79" fmla="*/ 7164601 w 12192000"/>
              <a:gd name="connsiteY79" fmla="*/ 1606490 h 2237474"/>
              <a:gd name="connsiteX80" fmla="*/ 7159286 w 12192000"/>
              <a:gd name="connsiteY80" fmla="*/ 1606850 h 2237474"/>
              <a:gd name="connsiteX81" fmla="*/ 7114651 w 12192000"/>
              <a:gd name="connsiteY81" fmla="*/ 1620959 h 2237474"/>
              <a:gd name="connsiteX82" fmla="*/ 7092727 w 12192000"/>
              <a:gd name="connsiteY82" fmla="*/ 1623628 h 2237474"/>
              <a:gd name="connsiteX83" fmla="*/ 7031309 w 12192000"/>
              <a:gd name="connsiteY83" fmla="*/ 1619451 h 2237474"/>
              <a:gd name="connsiteX84" fmla="*/ 6999084 w 12192000"/>
              <a:gd name="connsiteY84" fmla="*/ 1634317 h 2237474"/>
              <a:gd name="connsiteX85" fmla="*/ 6992107 w 12192000"/>
              <a:gd name="connsiteY85" fmla="*/ 1636860 h 2237474"/>
              <a:gd name="connsiteX86" fmla="*/ 6991765 w 12192000"/>
              <a:gd name="connsiteY86" fmla="*/ 1636725 h 2237474"/>
              <a:gd name="connsiteX87" fmla="*/ 6983996 w 12192000"/>
              <a:gd name="connsiteY87" fmla="*/ 1639040 h 2237474"/>
              <a:gd name="connsiteX88" fmla="*/ 6979383 w 12192000"/>
              <a:gd name="connsiteY88" fmla="*/ 1641496 h 2237474"/>
              <a:gd name="connsiteX89" fmla="*/ 6900177 w 12192000"/>
              <a:gd name="connsiteY89" fmla="*/ 1636016 h 2237474"/>
              <a:gd name="connsiteX90" fmla="*/ 6795372 w 12192000"/>
              <a:gd name="connsiteY90" fmla="*/ 1644845 h 2237474"/>
              <a:gd name="connsiteX91" fmla="*/ 6692251 w 12192000"/>
              <a:gd name="connsiteY91" fmla="*/ 1656357 h 2237474"/>
              <a:gd name="connsiteX92" fmla="*/ 6655235 w 12192000"/>
              <a:gd name="connsiteY92" fmla="*/ 1661869 h 2237474"/>
              <a:gd name="connsiteX93" fmla="*/ 6587857 w 12192000"/>
              <a:gd name="connsiteY93" fmla="*/ 1665769 h 2237474"/>
              <a:gd name="connsiteX94" fmla="*/ 6554894 w 12192000"/>
              <a:gd name="connsiteY94" fmla="*/ 1664428 h 2237474"/>
              <a:gd name="connsiteX95" fmla="*/ 6516595 w 12192000"/>
              <a:gd name="connsiteY95" fmla="*/ 1667475 h 2237474"/>
              <a:gd name="connsiteX96" fmla="*/ 6508541 w 12192000"/>
              <a:gd name="connsiteY96" fmla="*/ 1668757 h 2237474"/>
              <a:gd name="connsiteX97" fmla="*/ 6471012 w 12192000"/>
              <a:gd name="connsiteY97" fmla="*/ 1678604 h 2237474"/>
              <a:gd name="connsiteX98" fmla="*/ 6415265 w 12192000"/>
              <a:gd name="connsiteY98" fmla="*/ 1665317 h 2237474"/>
              <a:gd name="connsiteX99" fmla="*/ 6364035 w 12192000"/>
              <a:gd name="connsiteY99" fmla="*/ 1667683 h 2237474"/>
              <a:gd name="connsiteX100" fmla="*/ 6280959 w 12192000"/>
              <a:gd name="connsiteY100" fmla="*/ 1689329 h 2237474"/>
              <a:gd name="connsiteX101" fmla="*/ 6243319 w 12192000"/>
              <a:gd name="connsiteY101" fmla="*/ 1695560 h 2237474"/>
              <a:gd name="connsiteX102" fmla="*/ 6098321 w 12192000"/>
              <a:gd name="connsiteY102" fmla="*/ 1721646 h 2237474"/>
              <a:gd name="connsiteX103" fmla="*/ 5880652 w 12192000"/>
              <a:gd name="connsiteY103" fmla="*/ 1779643 h 2237474"/>
              <a:gd name="connsiteX104" fmla="*/ 5785959 w 12192000"/>
              <a:gd name="connsiteY104" fmla="*/ 1775307 h 2237474"/>
              <a:gd name="connsiteX105" fmla="*/ 5643534 w 12192000"/>
              <a:gd name="connsiteY105" fmla="*/ 1802919 h 2237474"/>
              <a:gd name="connsiteX106" fmla="*/ 5518799 w 12192000"/>
              <a:gd name="connsiteY106" fmla="*/ 1818312 h 2237474"/>
              <a:gd name="connsiteX107" fmla="*/ 5505014 w 12192000"/>
              <a:gd name="connsiteY107" fmla="*/ 1819259 h 2237474"/>
              <a:gd name="connsiteX108" fmla="*/ 5453307 w 12192000"/>
              <a:gd name="connsiteY108" fmla="*/ 1815450 h 2237474"/>
              <a:gd name="connsiteX109" fmla="*/ 5364192 w 12192000"/>
              <a:gd name="connsiteY109" fmla="*/ 1826074 h 2237474"/>
              <a:gd name="connsiteX110" fmla="*/ 5350380 w 12192000"/>
              <a:gd name="connsiteY110" fmla="*/ 1830891 h 2237474"/>
              <a:gd name="connsiteX111" fmla="*/ 5259633 w 12192000"/>
              <a:gd name="connsiteY111" fmla="*/ 1837160 h 2237474"/>
              <a:gd name="connsiteX112" fmla="*/ 5197513 w 12192000"/>
              <a:gd name="connsiteY112" fmla="*/ 1844718 h 2237474"/>
              <a:gd name="connsiteX113" fmla="*/ 5184170 w 12192000"/>
              <a:gd name="connsiteY113" fmla="*/ 1849402 h 2237474"/>
              <a:gd name="connsiteX114" fmla="*/ 5168852 w 12192000"/>
              <a:gd name="connsiteY114" fmla="*/ 1844846 h 2237474"/>
              <a:gd name="connsiteX115" fmla="*/ 5164370 w 12192000"/>
              <a:gd name="connsiteY115" fmla="*/ 1840597 h 2237474"/>
              <a:gd name="connsiteX116" fmla="*/ 5114927 w 12192000"/>
              <a:gd name="connsiteY116" fmla="*/ 1847827 h 2237474"/>
              <a:gd name="connsiteX117" fmla="*/ 5108970 w 12192000"/>
              <a:gd name="connsiteY117" fmla="*/ 1847935 h 2237474"/>
              <a:gd name="connsiteX118" fmla="*/ 5067961 w 12192000"/>
              <a:gd name="connsiteY118" fmla="*/ 1845917 h 2237474"/>
              <a:gd name="connsiteX119" fmla="*/ 5007075 w 12192000"/>
              <a:gd name="connsiteY119" fmla="*/ 1838626 h 2237474"/>
              <a:gd name="connsiteX120" fmla="*/ 4944087 w 12192000"/>
              <a:gd name="connsiteY120" fmla="*/ 1823332 h 2237474"/>
              <a:gd name="connsiteX121" fmla="*/ 4907662 w 12192000"/>
              <a:gd name="connsiteY121" fmla="*/ 1816900 h 2237474"/>
              <a:gd name="connsiteX122" fmla="*/ 4882386 w 12192000"/>
              <a:gd name="connsiteY122" fmla="*/ 1809844 h 2237474"/>
              <a:gd name="connsiteX123" fmla="*/ 4811440 w 12192000"/>
              <a:gd name="connsiteY123" fmla="*/ 1804655 h 2237474"/>
              <a:gd name="connsiteX124" fmla="*/ 4691075 w 12192000"/>
              <a:gd name="connsiteY124" fmla="*/ 1801389 h 2237474"/>
              <a:gd name="connsiteX125" fmla="*/ 4611738 w 12192000"/>
              <a:gd name="connsiteY125" fmla="*/ 1776964 h 2237474"/>
              <a:gd name="connsiteX126" fmla="*/ 4560070 w 12192000"/>
              <a:gd name="connsiteY126" fmla="*/ 1785640 h 2237474"/>
              <a:gd name="connsiteX127" fmla="*/ 4536503 w 12192000"/>
              <a:gd name="connsiteY127" fmla="*/ 1785334 h 2237474"/>
              <a:gd name="connsiteX128" fmla="*/ 4513724 w 12192000"/>
              <a:gd name="connsiteY128" fmla="*/ 1791996 h 2237474"/>
              <a:gd name="connsiteX129" fmla="*/ 4459810 w 12192000"/>
              <a:gd name="connsiteY129" fmla="*/ 1797886 h 2237474"/>
              <a:gd name="connsiteX130" fmla="*/ 4379064 w 12192000"/>
              <a:gd name="connsiteY130" fmla="*/ 1817177 h 2237474"/>
              <a:gd name="connsiteX131" fmla="*/ 4319209 w 12192000"/>
              <a:gd name="connsiteY131" fmla="*/ 1834833 h 2237474"/>
              <a:gd name="connsiteX132" fmla="*/ 4290981 w 12192000"/>
              <a:gd name="connsiteY132" fmla="*/ 1839677 h 2237474"/>
              <a:gd name="connsiteX133" fmla="*/ 4285792 w 12192000"/>
              <a:gd name="connsiteY133" fmla="*/ 1836231 h 2237474"/>
              <a:gd name="connsiteX134" fmla="*/ 4238372 w 12192000"/>
              <a:gd name="connsiteY134" fmla="*/ 1851480 h 2237474"/>
              <a:gd name="connsiteX135" fmla="*/ 4232517 w 12192000"/>
              <a:gd name="connsiteY135" fmla="*/ 1852567 h 2237474"/>
              <a:gd name="connsiteX136" fmla="*/ 4191732 w 12192000"/>
              <a:gd name="connsiteY136" fmla="*/ 1857328 h 2237474"/>
              <a:gd name="connsiteX137" fmla="*/ 4065532 w 12192000"/>
              <a:gd name="connsiteY137" fmla="*/ 1855477 h 2237474"/>
              <a:gd name="connsiteX138" fmla="*/ 4028460 w 12192000"/>
              <a:gd name="connsiteY138" fmla="*/ 1855137 h 2237474"/>
              <a:gd name="connsiteX139" fmla="*/ 4002267 w 12192000"/>
              <a:gd name="connsiteY139" fmla="*/ 1852352 h 2237474"/>
              <a:gd name="connsiteX140" fmla="*/ 3931396 w 12192000"/>
              <a:gd name="connsiteY140" fmla="*/ 1858915 h 2237474"/>
              <a:gd name="connsiteX141" fmla="*/ 3812162 w 12192000"/>
              <a:gd name="connsiteY141" fmla="*/ 1875501 h 2237474"/>
              <a:gd name="connsiteX142" fmla="*/ 3729530 w 12192000"/>
              <a:gd name="connsiteY142" fmla="*/ 1864513 h 2237474"/>
              <a:gd name="connsiteX143" fmla="*/ 3680177 w 12192000"/>
              <a:gd name="connsiteY143" fmla="*/ 1881552 h 2237474"/>
              <a:gd name="connsiteX144" fmla="*/ 3567259 w 12192000"/>
              <a:gd name="connsiteY144" fmla="*/ 1893482 h 2237474"/>
              <a:gd name="connsiteX145" fmla="*/ 3405770 w 12192000"/>
              <a:gd name="connsiteY145" fmla="*/ 1904591 h 2237474"/>
              <a:gd name="connsiteX146" fmla="*/ 3280097 w 12192000"/>
              <a:gd name="connsiteY146" fmla="*/ 1919610 h 2237474"/>
              <a:gd name="connsiteX147" fmla="*/ 3123424 w 12192000"/>
              <a:gd name="connsiteY147" fmla="*/ 1952930 h 2237474"/>
              <a:gd name="connsiteX148" fmla="*/ 3009910 w 12192000"/>
              <a:gd name="connsiteY148" fmla="*/ 1957866 h 2237474"/>
              <a:gd name="connsiteX149" fmla="*/ 2995934 w 12192000"/>
              <a:gd name="connsiteY149" fmla="*/ 1967085 h 2237474"/>
              <a:gd name="connsiteX150" fmla="*/ 2980071 w 12192000"/>
              <a:gd name="connsiteY150" fmla="*/ 1972988 h 2237474"/>
              <a:gd name="connsiteX151" fmla="*/ 2978094 w 12192000"/>
              <a:gd name="connsiteY151" fmla="*/ 1972369 h 2237474"/>
              <a:gd name="connsiteX152" fmla="*/ 2942858 w 12192000"/>
              <a:gd name="connsiteY152" fmla="*/ 1981367 h 2237474"/>
              <a:gd name="connsiteX153" fmla="*/ 2875436 w 12192000"/>
              <a:gd name="connsiteY153" fmla="*/ 1996977 h 2237474"/>
              <a:gd name="connsiteX154" fmla="*/ 2874892 w 12192000"/>
              <a:gd name="connsiteY154" fmla="*/ 1996085 h 2237474"/>
              <a:gd name="connsiteX155" fmla="*/ 2864145 w 12192000"/>
              <a:gd name="connsiteY155" fmla="*/ 1994061 h 2237474"/>
              <a:gd name="connsiteX156" fmla="*/ 2843662 w 12192000"/>
              <a:gd name="connsiteY156" fmla="*/ 1992498 h 2237474"/>
              <a:gd name="connsiteX157" fmla="*/ 2796128 w 12192000"/>
              <a:gd name="connsiteY157" fmla="*/ 1976403 h 2237474"/>
              <a:gd name="connsiteX158" fmla="*/ 2756784 w 12192000"/>
              <a:gd name="connsiteY158" fmla="*/ 1985116 h 2237474"/>
              <a:gd name="connsiteX159" fmla="*/ 2748833 w 12192000"/>
              <a:gd name="connsiteY159" fmla="*/ 1986323 h 2237474"/>
              <a:gd name="connsiteX160" fmla="*/ 2748661 w 12192000"/>
              <a:gd name="connsiteY160" fmla="*/ 1986122 h 2237474"/>
              <a:gd name="connsiteX161" fmla="*/ 2740251 w 12192000"/>
              <a:gd name="connsiteY161" fmla="*/ 1986946 h 2237474"/>
              <a:gd name="connsiteX162" fmla="*/ 2718916 w 12192000"/>
              <a:gd name="connsiteY162" fmla="*/ 1990867 h 2237474"/>
              <a:gd name="connsiteX163" fmla="*/ 2713522 w 12192000"/>
              <a:gd name="connsiteY163" fmla="*/ 1990173 h 2237474"/>
              <a:gd name="connsiteX164" fmla="*/ 2680597 w 12192000"/>
              <a:gd name="connsiteY164" fmla="*/ 1984996 h 2237474"/>
              <a:gd name="connsiteX165" fmla="*/ 2578178 w 12192000"/>
              <a:gd name="connsiteY165" fmla="*/ 1990531 h 2237474"/>
              <a:gd name="connsiteX166" fmla="*/ 2476147 w 12192000"/>
              <a:gd name="connsiteY166" fmla="*/ 1998305 h 2237474"/>
              <a:gd name="connsiteX167" fmla="*/ 2373568 w 12192000"/>
              <a:gd name="connsiteY167" fmla="*/ 2003219 h 2237474"/>
              <a:gd name="connsiteX168" fmla="*/ 2321399 w 12192000"/>
              <a:gd name="connsiteY168" fmla="*/ 1989467 h 2237474"/>
              <a:gd name="connsiteX169" fmla="*/ 2315525 w 12192000"/>
              <a:gd name="connsiteY169" fmla="*/ 1989708 h 2237474"/>
              <a:gd name="connsiteX170" fmla="*/ 2300792 w 12192000"/>
              <a:gd name="connsiteY170" fmla="*/ 1994290 h 2237474"/>
              <a:gd name="connsiteX171" fmla="*/ 2295469 w 12192000"/>
              <a:gd name="connsiteY171" fmla="*/ 1996659 h 2237474"/>
              <a:gd name="connsiteX172" fmla="*/ 2287219 w 12192000"/>
              <a:gd name="connsiteY172" fmla="*/ 1998750 h 2237474"/>
              <a:gd name="connsiteX173" fmla="*/ 2286948 w 12192000"/>
              <a:gd name="connsiteY173" fmla="*/ 1998596 h 2237474"/>
              <a:gd name="connsiteX174" fmla="*/ 2243069 w 12192000"/>
              <a:gd name="connsiteY174" fmla="*/ 2015111 h 2237474"/>
              <a:gd name="connsiteX175" fmla="*/ 2186609 w 12192000"/>
              <a:gd name="connsiteY175" fmla="*/ 2008263 h 2237474"/>
              <a:gd name="connsiteX176" fmla="*/ 2164831 w 12192000"/>
              <a:gd name="connsiteY176" fmla="*/ 2010143 h 2237474"/>
              <a:gd name="connsiteX177" fmla="*/ 2152836 w 12192000"/>
              <a:gd name="connsiteY177" fmla="*/ 2010048 h 2237474"/>
              <a:gd name="connsiteX178" fmla="*/ 2117102 w 12192000"/>
              <a:gd name="connsiteY178" fmla="*/ 2023004 h 2237474"/>
              <a:gd name="connsiteX179" fmla="*/ 2111935 w 12192000"/>
              <a:gd name="connsiteY179" fmla="*/ 2023163 h 2237474"/>
              <a:gd name="connsiteX180" fmla="*/ 2089991 w 12192000"/>
              <a:gd name="connsiteY180" fmla="*/ 2034193 h 2237474"/>
              <a:gd name="connsiteX181" fmla="*/ 2058061 w 12192000"/>
              <a:gd name="connsiteY181" fmla="*/ 2047942 h 2237474"/>
              <a:gd name="connsiteX182" fmla="*/ 2055737 w 12192000"/>
              <a:gd name="connsiteY182" fmla="*/ 2047704 h 2237474"/>
              <a:gd name="connsiteX183" fmla="*/ 2042244 w 12192000"/>
              <a:gd name="connsiteY183" fmla="*/ 2055560 h 2237474"/>
              <a:gd name="connsiteX184" fmla="*/ 1976224 w 12192000"/>
              <a:gd name="connsiteY184" fmla="*/ 2074257 h 2237474"/>
              <a:gd name="connsiteX185" fmla="*/ 1877728 w 12192000"/>
              <a:gd name="connsiteY185" fmla="*/ 2101004 h 2237474"/>
              <a:gd name="connsiteX186" fmla="*/ 1759056 w 12192000"/>
              <a:gd name="connsiteY186" fmla="*/ 2125608 h 2237474"/>
              <a:gd name="connsiteX187" fmla="*/ 1637948 w 12192000"/>
              <a:gd name="connsiteY187" fmla="*/ 2172597 h 2237474"/>
              <a:gd name="connsiteX188" fmla="*/ 1434549 w 12192000"/>
              <a:gd name="connsiteY188" fmla="*/ 2234522 h 2237474"/>
              <a:gd name="connsiteX189" fmla="*/ 1398481 w 12192000"/>
              <a:gd name="connsiteY189" fmla="*/ 2237074 h 2237474"/>
              <a:gd name="connsiteX190" fmla="*/ 1398407 w 12192000"/>
              <a:gd name="connsiteY190" fmla="*/ 2237095 h 2237474"/>
              <a:gd name="connsiteX191" fmla="*/ 1370962 w 12192000"/>
              <a:gd name="connsiteY191" fmla="*/ 2237474 h 2237474"/>
              <a:gd name="connsiteX192" fmla="*/ 1356367 w 12192000"/>
              <a:gd name="connsiteY192" fmla="*/ 2235089 h 2237474"/>
              <a:gd name="connsiteX193" fmla="*/ 1324828 w 12192000"/>
              <a:gd name="connsiteY193" fmla="*/ 2231968 h 2237474"/>
              <a:gd name="connsiteX194" fmla="*/ 1297744 w 12192000"/>
              <a:gd name="connsiteY194" fmla="*/ 2235849 h 2237474"/>
              <a:gd name="connsiteX195" fmla="*/ 1286236 w 12192000"/>
              <a:gd name="connsiteY195" fmla="*/ 2233135 h 2237474"/>
              <a:gd name="connsiteX196" fmla="*/ 1283504 w 12192000"/>
              <a:gd name="connsiteY196" fmla="*/ 2233797 h 2237474"/>
              <a:gd name="connsiteX197" fmla="*/ 1279765 w 12192000"/>
              <a:gd name="connsiteY197" fmla="*/ 2229639 h 2237474"/>
              <a:gd name="connsiteX198" fmla="*/ 1195347 w 12192000"/>
              <a:gd name="connsiteY198" fmla="*/ 2212354 h 2237474"/>
              <a:gd name="connsiteX199" fmla="*/ 970251 w 12192000"/>
              <a:gd name="connsiteY199" fmla="*/ 2221029 h 2237474"/>
              <a:gd name="connsiteX200" fmla="*/ 812914 w 12192000"/>
              <a:gd name="connsiteY200" fmla="*/ 2202752 h 2237474"/>
              <a:gd name="connsiteX201" fmla="*/ 800195 w 12192000"/>
              <a:gd name="connsiteY201" fmla="*/ 2209407 h 2237474"/>
              <a:gd name="connsiteX202" fmla="*/ 784978 w 12192000"/>
              <a:gd name="connsiteY202" fmla="*/ 2212360 h 2237474"/>
              <a:gd name="connsiteX203" fmla="*/ 681987 w 12192000"/>
              <a:gd name="connsiteY203" fmla="*/ 2216757 h 2237474"/>
              <a:gd name="connsiteX204" fmla="*/ 669923 w 12192000"/>
              <a:gd name="connsiteY204" fmla="*/ 2211682 h 2237474"/>
              <a:gd name="connsiteX205" fmla="*/ 648680 w 12192000"/>
              <a:gd name="connsiteY205" fmla="*/ 2206229 h 2237474"/>
              <a:gd name="connsiteX206" fmla="*/ 597225 w 12192000"/>
              <a:gd name="connsiteY206" fmla="*/ 2180999 h 2237474"/>
              <a:gd name="connsiteX207" fmla="*/ 558449 w 12192000"/>
              <a:gd name="connsiteY207" fmla="*/ 2182346 h 2237474"/>
              <a:gd name="connsiteX208" fmla="*/ 550517 w 12192000"/>
              <a:gd name="connsiteY208" fmla="*/ 2182060 h 2237474"/>
              <a:gd name="connsiteX209" fmla="*/ 550309 w 12192000"/>
              <a:gd name="connsiteY209" fmla="*/ 2181825 h 2237474"/>
              <a:gd name="connsiteX210" fmla="*/ 541836 w 12192000"/>
              <a:gd name="connsiteY210" fmla="*/ 2181063 h 2237474"/>
              <a:gd name="connsiteX211" fmla="*/ 536057 w 12192000"/>
              <a:gd name="connsiteY211" fmla="*/ 2181537 h 2237474"/>
              <a:gd name="connsiteX212" fmla="*/ 520671 w 12192000"/>
              <a:gd name="connsiteY212" fmla="*/ 2180980 h 2237474"/>
              <a:gd name="connsiteX213" fmla="*/ 515024 w 12192000"/>
              <a:gd name="connsiteY213" fmla="*/ 2179258 h 2237474"/>
              <a:gd name="connsiteX214" fmla="*/ 512278 w 12192000"/>
              <a:gd name="connsiteY214" fmla="*/ 2176369 h 2237474"/>
              <a:gd name="connsiteX215" fmla="*/ 480419 w 12192000"/>
              <a:gd name="connsiteY215" fmla="*/ 2167807 h 2237474"/>
              <a:gd name="connsiteX216" fmla="*/ 413835 w 12192000"/>
              <a:gd name="connsiteY216" fmla="*/ 2156783 h 2237474"/>
              <a:gd name="connsiteX217" fmla="*/ 376513 w 12192000"/>
              <a:gd name="connsiteY217" fmla="*/ 2154014 h 2237474"/>
              <a:gd name="connsiteX218" fmla="*/ 273386 w 12192000"/>
              <a:gd name="connsiteY218" fmla="*/ 2142551 h 2237474"/>
              <a:gd name="connsiteX219" fmla="*/ 169207 w 12192000"/>
              <a:gd name="connsiteY219" fmla="*/ 2128100 h 2237474"/>
              <a:gd name="connsiteX220" fmla="*/ 93149 w 12192000"/>
              <a:gd name="connsiteY220" fmla="*/ 2105324 h 2237474"/>
              <a:gd name="connsiteX221" fmla="*/ 88109 w 12192000"/>
              <a:gd name="connsiteY221" fmla="*/ 2106704 h 2237474"/>
              <a:gd name="connsiteX222" fmla="*/ 80022 w 12192000"/>
              <a:gd name="connsiteY222" fmla="*/ 2107254 h 2237474"/>
              <a:gd name="connsiteX223" fmla="*/ 79717 w 12192000"/>
              <a:gd name="connsiteY223" fmla="*/ 2107046 h 2237474"/>
              <a:gd name="connsiteX224" fmla="*/ 72352 w 12192000"/>
              <a:gd name="connsiteY224" fmla="*/ 2107991 h 2237474"/>
              <a:gd name="connsiteX225" fmla="*/ 37645 w 12192000"/>
              <a:gd name="connsiteY225" fmla="*/ 2115401 h 2237474"/>
              <a:gd name="connsiteX226" fmla="*/ 4572 w 12192000"/>
              <a:gd name="connsiteY226" fmla="*/ 2111091 h 2237474"/>
              <a:gd name="connsiteX227" fmla="*/ 0 w 12192000"/>
              <a:gd name="connsiteY227" fmla="*/ 2110468 h 2237474"/>
              <a:gd name="connsiteX228" fmla="*/ 0 w 12192000"/>
              <a:gd name="connsiteY228"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154948 w 12192000"/>
              <a:gd name="connsiteY4" fmla="*/ 762731 h 2237474"/>
              <a:gd name="connsiteX5" fmla="*/ 12047364 w 12192000"/>
              <a:gd name="connsiteY5" fmla="*/ 749662 h 2237474"/>
              <a:gd name="connsiteX6" fmla="*/ 11890686 w 12192000"/>
              <a:gd name="connsiteY6" fmla="*/ 732766 h 2237474"/>
              <a:gd name="connsiteX7" fmla="*/ 11782413 w 12192000"/>
              <a:gd name="connsiteY7" fmla="*/ 769868 h 2237474"/>
              <a:gd name="connsiteX8" fmla="*/ 11649954 w 12192000"/>
              <a:gd name="connsiteY8" fmla="*/ 749628 h 2237474"/>
              <a:gd name="connsiteX9" fmla="*/ 11560424 w 12192000"/>
              <a:gd name="connsiteY9" fmla="*/ 748017 h 2237474"/>
              <a:gd name="connsiteX10" fmla="*/ 11358455 w 12192000"/>
              <a:gd name="connsiteY10" fmla="*/ 747593 h 2237474"/>
              <a:gd name="connsiteX11" fmla="*/ 11165209 w 12192000"/>
              <a:gd name="connsiteY11" fmla="*/ 748852 h 2237474"/>
              <a:gd name="connsiteX12" fmla="*/ 11058755 w 12192000"/>
              <a:gd name="connsiteY12" fmla="*/ 749617 h 2237474"/>
              <a:gd name="connsiteX13" fmla="*/ 10884013 w 12192000"/>
              <a:gd name="connsiteY13" fmla="*/ 760728 h 2237474"/>
              <a:gd name="connsiteX14" fmla="*/ 10834688 w 12192000"/>
              <a:gd name="connsiteY14" fmla="*/ 757726 h 2237474"/>
              <a:gd name="connsiteX15" fmla="*/ 10805004 w 12192000"/>
              <a:gd name="connsiteY15" fmla="*/ 757573 h 2237474"/>
              <a:gd name="connsiteX16" fmla="*/ 10739478 w 12192000"/>
              <a:gd name="connsiteY16" fmla="*/ 776841 h 2237474"/>
              <a:gd name="connsiteX17" fmla="*/ 10458762 w 12192000"/>
              <a:gd name="connsiteY17" fmla="*/ 755400 h 2237474"/>
              <a:gd name="connsiteX18" fmla="*/ 10246919 w 12192000"/>
              <a:gd name="connsiteY18" fmla="*/ 769960 h 2237474"/>
              <a:gd name="connsiteX19" fmla="*/ 10167995 w 12192000"/>
              <a:gd name="connsiteY19" fmla="*/ 760843 h 2237474"/>
              <a:gd name="connsiteX20" fmla="*/ 9997044 w 12192000"/>
              <a:gd name="connsiteY20" fmla="*/ 780129 h 2237474"/>
              <a:gd name="connsiteX21" fmla="*/ 9943887 w 12192000"/>
              <a:gd name="connsiteY21" fmla="*/ 804141 h 2237474"/>
              <a:gd name="connsiteX22" fmla="*/ 9918248 w 12192000"/>
              <a:gd name="connsiteY22" fmla="*/ 816628 h 2237474"/>
              <a:gd name="connsiteX23" fmla="*/ 9836148 w 12192000"/>
              <a:gd name="connsiteY23" fmla="*/ 858312 h 2237474"/>
              <a:gd name="connsiteX24" fmla="*/ 9823800 w 12192000"/>
              <a:gd name="connsiteY24" fmla="*/ 866604 h 2237474"/>
              <a:gd name="connsiteX25" fmla="*/ 9794684 w 12192000"/>
              <a:gd name="connsiteY25" fmla="*/ 864509 h 2237474"/>
              <a:gd name="connsiteX26" fmla="*/ 9778288 w 12192000"/>
              <a:gd name="connsiteY26" fmla="*/ 854362 h 2237474"/>
              <a:gd name="connsiteX27" fmla="*/ 9773886 w 12192000"/>
              <a:gd name="connsiteY27" fmla="*/ 857543 h 2237474"/>
              <a:gd name="connsiteX28" fmla="*/ 9761459 w 12192000"/>
              <a:gd name="connsiteY28" fmla="*/ 862394 h 2237474"/>
              <a:gd name="connsiteX29" fmla="*/ 9705768 w 12192000"/>
              <a:gd name="connsiteY29" fmla="*/ 894610 h 2237474"/>
              <a:gd name="connsiteX30" fmla="*/ 9683005 w 12192000"/>
              <a:gd name="connsiteY30" fmla="*/ 894128 h 2237474"/>
              <a:gd name="connsiteX31" fmla="*/ 9594438 w 12192000"/>
              <a:gd name="connsiteY31" fmla="*/ 919051 h 2237474"/>
              <a:gd name="connsiteX32" fmla="*/ 9577033 w 12192000"/>
              <a:gd name="connsiteY32" fmla="*/ 922857 h 2237474"/>
              <a:gd name="connsiteX33" fmla="*/ 9544189 w 12192000"/>
              <a:gd name="connsiteY33" fmla="*/ 938966 h 2237474"/>
              <a:gd name="connsiteX34" fmla="*/ 9534048 w 12192000"/>
              <a:gd name="connsiteY34" fmla="*/ 940158 h 2237474"/>
              <a:gd name="connsiteX35" fmla="*/ 9500499 w 12192000"/>
              <a:gd name="connsiteY35" fmla="*/ 954680 h 2237474"/>
              <a:gd name="connsiteX36" fmla="*/ 9428195 w 12192000"/>
              <a:gd name="connsiteY36" fmla="*/ 986225 h 2237474"/>
              <a:gd name="connsiteX37" fmla="*/ 9410017 w 12192000"/>
              <a:gd name="connsiteY37" fmla="*/ 993931 h 2237474"/>
              <a:gd name="connsiteX38" fmla="*/ 9392919 w 12192000"/>
              <a:gd name="connsiteY38" fmla="*/ 994656 h 2237474"/>
              <a:gd name="connsiteX39" fmla="*/ 9301293 w 12192000"/>
              <a:gd name="connsiteY39" fmla="*/ 1011593 h 2237474"/>
              <a:gd name="connsiteX40" fmla="*/ 9278619 w 12192000"/>
              <a:gd name="connsiteY40" fmla="*/ 1011878 h 2237474"/>
              <a:gd name="connsiteX41" fmla="*/ 9268019 w 12192000"/>
              <a:gd name="connsiteY41" fmla="*/ 1007442 h 2237474"/>
              <a:gd name="connsiteX42" fmla="*/ 9234662 w 12192000"/>
              <a:gd name="connsiteY42" fmla="*/ 1023056 h 2237474"/>
              <a:gd name="connsiteX43" fmla="*/ 9181033 w 12192000"/>
              <a:gd name="connsiteY43" fmla="*/ 1037921 h 2237474"/>
              <a:gd name="connsiteX44" fmla="*/ 9155969 w 12192000"/>
              <a:gd name="connsiteY44" fmla="*/ 1046804 h 2237474"/>
              <a:gd name="connsiteX45" fmla="*/ 9133985 w 12192000"/>
              <a:gd name="connsiteY45" fmla="*/ 1046450 h 2237474"/>
              <a:gd name="connsiteX46" fmla="*/ 9012987 w 12192000"/>
              <a:gd name="connsiteY46" fmla="*/ 1061986 h 2237474"/>
              <a:gd name="connsiteX47" fmla="*/ 8968445 w 12192000"/>
              <a:gd name="connsiteY47" fmla="*/ 1052169 h 2237474"/>
              <a:gd name="connsiteX48" fmla="*/ 8958984 w 12192000"/>
              <a:gd name="connsiteY48" fmla="*/ 1057212 h 2237474"/>
              <a:gd name="connsiteX49" fmla="*/ 8886001 w 12192000"/>
              <a:gd name="connsiteY49" fmla="*/ 1067468 h 2237474"/>
              <a:gd name="connsiteX50" fmla="*/ 8838610 w 12192000"/>
              <a:gd name="connsiteY50" fmla="*/ 1075091 h 2237474"/>
              <a:gd name="connsiteX51" fmla="*/ 8750383 w 12192000"/>
              <a:gd name="connsiteY51" fmla="*/ 1097387 h 2237474"/>
              <a:gd name="connsiteX52" fmla="*/ 8697365 w 12192000"/>
              <a:gd name="connsiteY52" fmla="*/ 1105869 h 2237474"/>
              <a:gd name="connsiteX53" fmla="*/ 8665605 w 12192000"/>
              <a:gd name="connsiteY53" fmla="*/ 1110791 h 2237474"/>
              <a:gd name="connsiteX54" fmla="*/ 8584946 w 12192000"/>
              <a:gd name="connsiteY54" fmla="*/ 1135226 h 2237474"/>
              <a:gd name="connsiteX55" fmla="*/ 8460755 w 12192000"/>
              <a:gd name="connsiteY55" fmla="*/ 1203427 h 2237474"/>
              <a:gd name="connsiteX56" fmla="*/ 8419755 w 12192000"/>
              <a:gd name="connsiteY56" fmla="*/ 1216260 h 2237474"/>
              <a:gd name="connsiteX57" fmla="*/ 8411626 w 12192000"/>
              <a:gd name="connsiteY57" fmla="*/ 1214397 h 2237474"/>
              <a:gd name="connsiteX58" fmla="*/ 8363469 w 12192000"/>
              <a:gd name="connsiteY58" fmla="*/ 1246658 h 2237474"/>
              <a:gd name="connsiteX59" fmla="*/ 8275497 w 12192000"/>
              <a:gd name="connsiteY59" fmla="*/ 1264396 h 2237474"/>
              <a:gd name="connsiteX60" fmla="*/ 8206287 w 12192000"/>
              <a:gd name="connsiteY60" fmla="*/ 1273060 h 2237474"/>
              <a:gd name="connsiteX61" fmla="*/ 8168705 w 12192000"/>
              <a:gd name="connsiteY61" fmla="*/ 1279956 h 2237474"/>
              <a:gd name="connsiteX62" fmla="*/ 8139997 w 12192000"/>
              <a:gd name="connsiteY62" fmla="*/ 1282713 h 2237474"/>
              <a:gd name="connsiteX63" fmla="*/ 8074238 w 12192000"/>
              <a:gd name="connsiteY63" fmla="*/ 1301895 h 2237474"/>
              <a:gd name="connsiteX64" fmla="*/ 7968292 w 12192000"/>
              <a:gd name="connsiteY64" fmla="*/ 1338779 h 2237474"/>
              <a:gd name="connsiteX65" fmla="*/ 7945122 w 12192000"/>
              <a:gd name="connsiteY65" fmla="*/ 1345477 h 2237474"/>
              <a:gd name="connsiteX66" fmla="*/ 7902328 w 12192000"/>
              <a:gd name="connsiteY66" fmla="*/ 1345865 h 2237474"/>
              <a:gd name="connsiteX67" fmla="*/ 7898322 w 12192000"/>
              <a:gd name="connsiteY67" fmla="*/ 1345689 h 2237474"/>
              <a:gd name="connsiteX68" fmla="*/ 7875879 w 12192000"/>
              <a:gd name="connsiteY68" fmla="*/ 1345646 h 2237474"/>
              <a:gd name="connsiteX69" fmla="*/ 7840612 w 12192000"/>
              <a:gd name="connsiteY69" fmla="*/ 1369373 h 2237474"/>
              <a:gd name="connsiteX70" fmla="*/ 7786819 w 12192000"/>
              <a:gd name="connsiteY70" fmla="*/ 1378970 h 2237474"/>
              <a:gd name="connsiteX71" fmla="*/ 7548172 w 12192000"/>
              <a:gd name="connsiteY71" fmla="*/ 1417460 h 2237474"/>
              <a:gd name="connsiteX72" fmla="*/ 7483437 w 12192000"/>
              <a:gd name="connsiteY72" fmla="*/ 1478152 h 2237474"/>
              <a:gd name="connsiteX73" fmla="*/ 7377870 w 12192000"/>
              <a:gd name="connsiteY73" fmla="*/ 1523319 h 2237474"/>
              <a:gd name="connsiteX74" fmla="*/ 7230737 w 12192000"/>
              <a:gd name="connsiteY74" fmla="*/ 1562633 h 2237474"/>
              <a:gd name="connsiteX75" fmla="*/ 7224458 w 12192000"/>
              <a:gd name="connsiteY75" fmla="*/ 1573008 h 2237474"/>
              <a:gd name="connsiteX76" fmla="*/ 7213486 w 12192000"/>
              <a:gd name="connsiteY76" fmla="*/ 1580987 h 2237474"/>
              <a:gd name="connsiteX77" fmla="*/ 7210972 w 12192000"/>
              <a:gd name="connsiteY77" fmla="*/ 1580856 h 2237474"/>
              <a:gd name="connsiteX78" fmla="*/ 7183121 w 12192000"/>
              <a:gd name="connsiteY78" fmla="*/ 1595162 h 2237474"/>
              <a:gd name="connsiteX79" fmla="*/ 7164601 w 12192000"/>
              <a:gd name="connsiteY79" fmla="*/ 1606490 h 2237474"/>
              <a:gd name="connsiteX80" fmla="*/ 7159286 w 12192000"/>
              <a:gd name="connsiteY80" fmla="*/ 1606850 h 2237474"/>
              <a:gd name="connsiteX81" fmla="*/ 7114651 w 12192000"/>
              <a:gd name="connsiteY81" fmla="*/ 1620959 h 2237474"/>
              <a:gd name="connsiteX82" fmla="*/ 7092727 w 12192000"/>
              <a:gd name="connsiteY82" fmla="*/ 1623628 h 2237474"/>
              <a:gd name="connsiteX83" fmla="*/ 7031309 w 12192000"/>
              <a:gd name="connsiteY83" fmla="*/ 1619451 h 2237474"/>
              <a:gd name="connsiteX84" fmla="*/ 6999084 w 12192000"/>
              <a:gd name="connsiteY84" fmla="*/ 1634317 h 2237474"/>
              <a:gd name="connsiteX85" fmla="*/ 6992107 w 12192000"/>
              <a:gd name="connsiteY85" fmla="*/ 1636860 h 2237474"/>
              <a:gd name="connsiteX86" fmla="*/ 6991765 w 12192000"/>
              <a:gd name="connsiteY86" fmla="*/ 1636725 h 2237474"/>
              <a:gd name="connsiteX87" fmla="*/ 6983996 w 12192000"/>
              <a:gd name="connsiteY87" fmla="*/ 1639040 h 2237474"/>
              <a:gd name="connsiteX88" fmla="*/ 6900177 w 12192000"/>
              <a:gd name="connsiteY88" fmla="*/ 1636016 h 2237474"/>
              <a:gd name="connsiteX89" fmla="*/ 6795372 w 12192000"/>
              <a:gd name="connsiteY89" fmla="*/ 1644845 h 2237474"/>
              <a:gd name="connsiteX90" fmla="*/ 6692251 w 12192000"/>
              <a:gd name="connsiteY90" fmla="*/ 1656357 h 2237474"/>
              <a:gd name="connsiteX91" fmla="*/ 6655235 w 12192000"/>
              <a:gd name="connsiteY91" fmla="*/ 1661869 h 2237474"/>
              <a:gd name="connsiteX92" fmla="*/ 6587857 w 12192000"/>
              <a:gd name="connsiteY92" fmla="*/ 1665769 h 2237474"/>
              <a:gd name="connsiteX93" fmla="*/ 6554894 w 12192000"/>
              <a:gd name="connsiteY93" fmla="*/ 1664428 h 2237474"/>
              <a:gd name="connsiteX94" fmla="*/ 6516595 w 12192000"/>
              <a:gd name="connsiteY94" fmla="*/ 1667475 h 2237474"/>
              <a:gd name="connsiteX95" fmla="*/ 6508541 w 12192000"/>
              <a:gd name="connsiteY95" fmla="*/ 1668757 h 2237474"/>
              <a:gd name="connsiteX96" fmla="*/ 6471012 w 12192000"/>
              <a:gd name="connsiteY96" fmla="*/ 1678604 h 2237474"/>
              <a:gd name="connsiteX97" fmla="*/ 6415265 w 12192000"/>
              <a:gd name="connsiteY97" fmla="*/ 1665317 h 2237474"/>
              <a:gd name="connsiteX98" fmla="*/ 6364035 w 12192000"/>
              <a:gd name="connsiteY98" fmla="*/ 1667683 h 2237474"/>
              <a:gd name="connsiteX99" fmla="*/ 6280959 w 12192000"/>
              <a:gd name="connsiteY99" fmla="*/ 1689329 h 2237474"/>
              <a:gd name="connsiteX100" fmla="*/ 6243319 w 12192000"/>
              <a:gd name="connsiteY100" fmla="*/ 1695560 h 2237474"/>
              <a:gd name="connsiteX101" fmla="*/ 6098321 w 12192000"/>
              <a:gd name="connsiteY101" fmla="*/ 1721646 h 2237474"/>
              <a:gd name="connsiteX102" fmla="*/ 5880652 w 12192000"/>
              <a:gd name="connsiteY102" fmla="*/ 1779643 h 2237474"/>
              <a:gd name="connsiteX103" fmla="*/ 5785959 w 12192000"/>
              <a:gd name="connsiteY103" fmla="*/ 1775307 h 2237474"/>
              <a:gd name="connsiteX104" fmla="*/ 5643534 w 12192000"/>
              <a:gd name="connsiteY104" fmla="*/ 1802919 h 2237474"/>
              <a:gd name="connsiteX105" fmla="*/ 5518799 w 12192000"/>
              <a:gd name="connsiteY105" fmla="*/ 1818312 h 2237474"/>
              <a:gd name="connsiteX106" fmla="*/ 5505014 w 12192000"/>
              <a:gd name="connsiteY106" fmla="*/ 1819259 h 2237474"/>
              <a:gd name="connsiteX107" fmla="*/ 5453307 w 12192000"/>
              <a:gd name="connsiteY107" fmla="*/ 1815450 h 2237474"/>
              <a:gd name="connsiteX108" fmla="*/ 5364192 w 12192000"/>
              <a:gd name="connsiteY108" fmla="*/ 1826074 h 2237474"/>
              <a:gd name="connsiteX109" fmla="*/ 5350380 w 12192000"/>
              <a:gd name="connsiteY109" fmla="*/ 1830891 h 2237474"/>
              <a:gd name="connsiteX110" fmla="*/ 5259633 w 12192000"/>
              <a:gd name="connsiteY110" fmla="*/ 1837160 h 2237474"/>
              <a:gd name="connsiteX111" fmla="*/ 5197513 w 12192000"/>
              <a:gd name="connsiteY111" fmla="*/ 1844718 h 2237474"/>
              <a:gd name="connsiteX112" fmla="*/ 5184170 w 12192000"/>
              <a:gd name="connsiteY112" fmla="*/ 1849402 h 2237474"/>
              <a:gd name="connsiteX113" fmla="*/ 5168852 w 12192000"/>
              <a:gd name="connsiteY113" fmla="*/ 1844846 h 2237474"/>
              <a:gd name="connsiteX114" fmla="*/ 5164370 w 12192000"/>
              <a:gd name="connsiteY114" fmla="*/ 1840597 h 2237474"/>
              <a:gd name="connsiteX115" fmla="*/ 5114927 w 12192000"/>
              <a:gd name="connsiteY115" fmla="*/ 1847827 h 2237474"/>
              <a:gd name="connsiteX116" fmla="*/ 5108970 w 12192000"/>
              <a:gd name="connsiteY116" fmla="*/ 1847935 h 2237474"/>
              <a:gd name="connsiteX117" fmla="*/ 5067961 w 12192000"/>
              <a:gd name="connsiteY117" fmla="*/ 1845917 h 2237474"/>
              <a:gd name="connsiteX118" fmla="*/ 5007075 w 12192000"/>
              <a:gd name="connsiteY118" fmla="*/ 1838626 h 2237474"/>
              <a:gd name="connsiteX119" fmla="*/ 4944087 w 12192000"/>
              <a:gd name="connsiteY119" fmla="*/ 1823332 h 2237474"/>
              <a:gd name="connsiteX120" fmla="*/ 4907662 w 12192000"/>
              <a:gd name="connsiteY120" fmla="*/ 1816900 h 2237474"/>
              <a:gd name="connsiteX121" fmla="*/ 4882386 w 12192000"/>
              <a:gd name="connsiteY121" fmla="*/ 1809844 h 2237474"/>
              <a:gd name="connsiteX122" fmla="*/ 4811440 w 12192000"/>
              <a:gd name="connsiteY122" fmla="*/ 1804655 h 2237474"/>
              <a:gd name="connsiteX123" fmla="*/ 4691075 w 12192000"/>
              <a:gd name="connsiteY123" fmla="*/ 1801389 h 2237474"/>
              <a:gd name="connsiteX124" fmla="*/ 4611738 w 12192000"/>
              <a:gd name="connsiteY124" fmla="*/ 1776964 h 2237474"/>
              <a:gd name="connsiteX125" fmla="*/ 4560070 w 12192000"/>
              <a:gd name="connsiteY125" fmla="*/ 1785640 h 2237474"/>
              <a:gd name="connsiteX126" fmla="*/ 4536503 w 12192000"/>
              <a:gd name="connsiteY126" fmla="*/ 1785334 h 2237474"/>
              <a:gd name="connsiteX127" fmla="*/ 4513724 w 12192000"/>
              <a:gd name="connsiteY127" fmla="*/ 1791996 h 2237474"/>
              <a:gd name="connsiteX128" fmla="*/ 4459810 w 12192000"/>
              <a:gd name="connsiteY128" fmla="*/ 1797886 h 2237474"/>
              <a:gd name="connsiteX129" fmla="*/ 4379064 w 12192000"/>
              <a:gd name="connsiteY129" fmla="*/ 1817177 h 2237474"/>
              <a:gd name="connsiteX130" fmla="*/ 4319209 w 12192000"/>
              <a:gd name="connsiteY130" fmla="*/ 1834833 h 2237474"/>
              <a:gd name="connsiteX131" fmla="*/ 4290981 w 12192000"/>
              <a:gd name="connsiteY131" fmla="*/ 1839677 h 2237474"/>
              <a:gd name="connsiteX132" fmla="*/ 4285792 w 12192000"/>
              <a:gd name="connsiteY132" fmla="*/ 1836231 h 2237474"/>
              <a:gd name="connsiteX133" fmla="*/ 4238372 w 12192000"/>
              <a:gd name="connsiteY133" fmla="*/ 1851480 h 2237474"/>
              <a:gd name="connsiteX134" fmla="*/ 4232517 w 12192000"/>
              <a:gd name="connsiteY134" fmla="*/ 1852567 h 2237474"/>
              <a:gd name="connsiteX135" fmla="*/ 4191732 w 12192000"/>
              <a:gd name="connsiteY135" fmla="*/ 1857328 h 2237474"/>
              <a:gd name="connsiteX136" fmla="*/ 4065532 w 12192000"/>
              <a:gd name="connsiteY136" fmla="*/ 1855477 h 2237474"/>
              <a:gd name="connsiteX137" fmla="*/ 4028460 w 12192000"/>
              <a:gd name="connsiteY137" fmla="*/ 1855137 h 2237474"/>
              <a:gd name="connsiteX138" fmla="*/ 4002267 w 12192000"/>
              <a:gd name="connsiteY138" fmla="*/ 1852352 h 2237474"/>
              <a:gd name="connsiteX139" fmla="*/ 3931396 w 12192000"/>
              <a:gd name="connsiteY139" fmla="*/ 1858915 h 2237474"/>
              <a:gd name="connsiteX140" fmla="*/ 3812162 w 12192000"/>
              <a:gd name="connsiteY140" fmla="*/ 1875501 h 2237474"/>
              <a:gd name="connsiteX141" fmla="*/ 3729530 w 12192000"/>
              <a:gd name="connsiteY141" fmla="*/ 1864513 h 2237474"/>
              <a:gd name="connsiteX142" fmla="*/ 3680177 w 12192000"/>
              <a:gd name="connsiteY142" fmla="*/ 1881552 h 2237474"/>
              <a:gd name="connsiteX143" fmla="*/ 3567259 w 12192000"/>
              <a:gd name="connsiteY143" fmla="*/ 1893482 h 2237474"/>
              <a:gd name="connsiteX144" fmla="*/ 3405770 w 12192000"/>
              <a:gd name="connsiteY144" fmla="*/ 1904591 h 2237474"/>
              <a:gd name="connsiteX145" fmla="*/ 3280097 w 12192000"/>
              <a:gd name="connsiteY145" fmla="*/ 1919610 h 2237474"/>
              <a:gd name="connsiteX146" fmla="*/ 3123424 w 12192000"/>
              <a:gd name="connsiteY146" fmla="*/ 1952930 h 2237474"/>
              <a:gd name="connsiteX147" fmla="*/ 3009910 w 12192000"/>
              <a:gd name="connsiteY147" fmla="*/ 1957866 h 2237474"/>
              <a:gd name="connsiteX148" fmla="*/ 2995934 w 12192000"/>
              <a:gd name="connsiteY148" fmla="*/ 1967085 h 2237474"/>
              <a:gd name="connsiteX149" fmla="*/ 2980071 w 12192000"/>
              <a:gd name="connsiteY149" fmla="*/ 1972988 h 2237474"/>
              <a:gd name="connsiteX150" fmla="*/ 2978094 w 12192000"/>
              <a:gd name="connsiteY150" fmla="*/ 1972369 h 2237474"/>
              <a:gd name="connsiteX151" fmla="*/ 2942858 w 12192000"/>
              <a:gd name="connsiteY151" fmla="*/ 1981367 h 2237474"/>
              <a:gd name="connsiteX152" fmla="*/ 2875436 w 12192000"/>
              <a:gd name="connsiteY152" fmla="*/ 1996977 h 2237474"/>
              <a:gd name="connsiteX153" fmla="*/ 2874892 w 12192000"/>
              <a:gd name="connsiteY153" fmla="*/ 1996085 h 2237474"/>
              <a:gd name="connsiteX154" fmla="*/ 2864145 w 12192000"/>
              <a:gd name="connsiteY154" fmla="*/ 1994061 h 2237474"/>
              <a:gd name="connsiteX155" fmla="*/ 2843662 w 12192000"/>
              <a:gd name="connsiteY155" fmla="*/ 1992498 h 2237474"/>
              <a:gd name="connsiteX156" fmla="*/ 2796128 w 12192000"/>
              <a:gd name="connsiteY156" fmla="*/ 1976403 h 2237474"/>
              <a:gd name="connsiteX157" fmla="*/ 2756784 w 12192000"/>
              <a:gd name="connsiteY157" fmla="*/ 1985116 h 2237474"/>
              <a:gd name="connsiteX158" fmla="*/ 2748833 w 12192000"/>
              <a:gd name="connsiteY158" fmla="*/ 1986323 h 2237474"/>
              <a:gd name="connsiteX159" fmla="*/ 2748661 w 12192000"/>
              <a:gd name="connsiteY159" fmla="*/ 1986122 h 2237474"/>
              <a:gd name="connsiteX160" fmla="*/ 2740251 w 12192000"/>
              <a:gd name="connsiteY160" fmla="*/ 1986946 h 2237474"/>
              <a:gd name="connsiteX161" fmla="*/ 2718916 w 12192000"/>
              <a:gd name="connsiteY161" fmla="*/ 1990867 h 2237474"/>
              <a:gd name="connsiteX162" fmla="*/ 2713522 w 12192000"/>
              <a:gd name="connsiteY162" fmla="*/ 1990173 h 2237474"/>
              <a:gd name="connsiteX163" fmla="*/ 2680597 w 12192000"/>
              <a:gd name="connsiteY163" fmla="*/ 1984996 h 2237474"/>
              <a:gd name="connsiteX164" fmla="*/ 2578178 w 12192000"/>
              <a:gd name="connsiteY164" fmla="*/ 1990531 h 2237474"/>
              <a:gd name="connsiteX165" fmla="*/ 2476147 w 12192000"/>
              <a:gd name="connsiteY165" fmla="*/ 1998305 h 2237474"/>
              <a:gd name="connsiteX166" fmla="*/ 2373568 w 12192000"/>
              <a:gd name="connsiteY166" fmla="*/ 2003219 h 2237474"/>
              <a:gd name="connsiteX167" fmla="*/ 2321399 w 12192000"/>
              <a:gd name="connsiteY167" fmla="*/ 1989467 h 2237474"/>
              <a:gd name="connsiteX168" fmla="*/ 2315525 w 12192000"/>
              <a:gd name="connsiteY168" fmla="*/ 1989708 h 2237474"/>
              <a:gd name="connsiteX169" fmla="*/ 2300792 w 12192000"/>
              <a:gd name="connsiteY169" fmla="*/ 1994290 h 2237474"/>
              <a:gd name="connsiteX170" fmla="*/ 2295469 w 12192000"/>
              <a:gd name="connsiteY170" fmla="*/ 1996659 h 2237474"/>
              <a:gd name="connsiteX171" fmla="*/ 2287219 w 12192000"/>
              <a:gd name="connsiteY171" fmla="*/ 1998750 h 2237474"/>
              <a:gd name="connsiteX172" fmla="*/ 2286948 w 12192000"/>
              <a:gd name="connsiteY172" fmla="*/ 1998596 h 2237474"/>
              <a:gd name="connsiteX173" fmla="*/ 2243069 w 12192000"/>
              <a:gd name="connsiteY173" fmla="*/ 2015111 h 2237474"/>
              <a:gd name="connsiteX174" fmla="*/ 2186609 w 12192000"/>
              <a:gd name="connsiteY174" fmla="*/ 2008263 h 2237474"/>
              <a:gd name="connsiteX175" fmla="*/ 2164831 w 12192000"/>
              <a:gd name="connsiteY175" fmla="*/ 2010143 h 2237474"/>
              <a:gd name="connsiteX176" fmla="*/ 2152836 w 12192000"/>
              <a:gd name="connsiteY176" fmla="*/ 2010048 h 2237474"/>
              <a:gd name="connsiteX177" fmla="*/ 2117102 w 12192000"/>
              <a:gd name="connsiteY177" fmla="*/ 2023004 h 2237474"/>
              <a:gd name="connsiteX178" fmla="*/ 2111935 w 12192000"/>
              <a:gd name="connsiteY178" fmla="*/ 2023163 h 2237474"/>
              <a:gd name="connsiteX179" fmla="*/ 2089991 w 12192000"/>
              <a:gd name="connsiteY179" fmla="*/ 2034193 h 2237474"/>
              <a:gd name="connsiteX180" fmla="*/ 2058061 w 12192000"/>
              <a:gd name="connsiteY180" fmla="*/ 2047942 h 2237474"/>
              <a:gd name="connsiteX181" fmla="*/ 2055737 w 12192000"/>
              <a:gd name="connsiteY181" fmla="*/ 2047704 h 2237474"/>
              <a:gd name="connsiteX182" fmla="*/ 2042244 w 12192000"/>
              <a:gd name="connsiteY182" fmla="*/ 2055560 h 2237474"/>
              <a:gd name="connsiteX183" fmla="*/ 1976224 w 12192000"/>
              <a:gd name="connsiteY183" fmla="*/ 2074257 h 2237474"/>
              <a:gd name="connsiteX184" fmla="*/ 1877728 w 12192000"/>
              <a:gd name="connsiteY184" fmla="*/ 2101004 h 2237474"/>
              <a:gd name="connsiteX185" fmla="*/ 1759056 w 12192000"/>
              <a:gd name="connsiteY185" fmla="*/ 2125608 h 2237474"/>
              <a:gd name="connsiteX186" fmla="*/ 1637948 w 12192000"/>
              <a:gd name="connsiteY186" fmla="*/ 2172597 h 2237474"/>
              <a:gd name="connsiteX187" fmla="*/ 1434549 w 12192000"/>
              <a:gd name="connsiteY187" fmla="*/ 2234522 h 2237474"/>
              <a:gd name="connsiteX188" fmla="*/ 1398481 w 12192000"/>
              <a:gd name="connsiteY188" fmla="*/ 2237074 h 2237474"/>
              <a:gd name="connsiteX189" fmla="*/ 1398407 w 12192000"/>
              <a:gd name="connsiteY189" fmla="*/ 2237095 h 2237474"/>
              <a:gd name="connsiteX190" fmla="*/ 1370962 w 12192000"/>
              <a:gd name="connsiteY190" fmla="*/ 2237474 h 2237474"/>
              <a:gd name="connsiteX191" fmla="*/ 1356367 w 12192000"/>
              <a:gd name="connsiteY191" fmla="*/ 2235089 h 2237474"/>
              <a:gd name="connsiteX192" fmla="*/ 1324828 w 12192000"/>
              <a:gd name="connsiteY192" fmla="*/ 2231968 h 2237474"/>
              <a:gd name="connsiteX193" fmla="*/ 1297744 w 12192000"/>
              <a:gd name="connsiteY193" fmla="*/ 2235849 h 2237474"/>
              <a:gd name="connsiteX194" fmla="*/ 1286236 w 12192000"/>
              <a:gd name="connsiteY194" fmla="*/ 2233135 h 2237474"/>
              <a:gd name="connsiteX195" fmla="*/ 1283504 w 12192000"/>
              <a:gd name="connsiteY195" fmla="*/ 2233797 h 2237474"/>
              <a:gd name="connsiteX196" fmla="*/ 1279765 w 12192000"/>
              <a:gd name="connsiteY196" fmla="*/ 2229639 h 2237474"/>
              <a:gd name="connsiteX197" fmla="*/ 1195347 w 12192000"/>
              <a:gd name="connsiteY197" fmla="*/ 2212354 h 2237474"/>
              <a:gd name="connsiteX198" fmla="*/ 970251 w 12192000"/>
              <a:gd name="connsiteY198" fmla="*/ 2221029 h 2237474"/>
              <a:gd name="connsiteX199" fmla="*/ 812914 w 12192000"/>
              <a:gd name="connsiteY199" fmla="*/ 2202752 h 2237474"/>
              <a:gd name="connsiteX200" fmla="*/ 800195 w 12192000"/>
              <a:gd name="connsiteY200" fmla="*/ 2209407 h 2237474"/>
              <a:gd name="connsiteX201" fmla="*/ 784978 w 12192000"/>
              <a:gd name="connsiteY201" fmla="*/ 2212360 h 2237474"/>
              <a:gd name="connsiteX202" fmla="*/ 681987 w 12192000"/>
              <a:gd name="connsiteY202" fmla="*/ 2216757 h 2237474"/>
              <a:gd name="connsiteX203" fmla="*/ 669923 w 12192000"/>
              <a:gd name="connsiteY203" fmla="*/ 2211682 h 2237474"/>
              <a:gd name="connsiteX204" fmla="*/ 648680 w 12192000"/>
              <a:gd name="connsiteY204" fmla="*/ 2206229 h 2237474"/>
              <a:gd name="connsiteX205" fmla="*/ 597225 w 12192000"/>
              <a:gd name="connsiteY205" fmla="*/ 2180999 h 2237474"/>
              <a:gd name="connsiteX206" fmla="*/ 558449 w 12192000"/>
              <a:gd name="connsiteY206" fmla="*/ 2182346 h 2237474"/>
              <a:gd name="connsiteX207" fmla="*/ 550517 w 12192000"/>
              <a:gd name="connsiteY207" fmla="*/ 2182060 h 2237474"/>
              <a:gd name="connsiteX208" fmla="*/ 550309 w 12192000"/>
              <a:gd name="connsiteY208" fmla="*/ 2181825 h 2237474"/>
              <a:gd name="connsiteX209" fmla="*/ 541836 w 12192000"/>
              <a:gd name="connsiteY209" fmla="*/ 2181063 h 2237474"/>
              <a:gd name="connsiteX210" fmla="*/ 536057 w 12192000"/>
              <a:gd name="connsiteY210" fmla="*/ 2181537 h 2237474"/>
              <a:gd name="connsiteX211" fmla="*/ 520671 w 12192000"/>
              <a:gd name="connsiteY211" fmla="*/ 2180980 h 2237474"/>
              <a:gd name="connsiteX212" fmla="*/ 515024 w 12192000"/>
              <a:gd name="connsiteY212" fmla="*/ 2179258 h 2237474"/>
              <a:gd name="connsiteX213" fmla="*/ 512278 w 12192000"/>
              <a:gd name="connsiteY213" fmla="*/ 2176369 h 2237474"/>
              <a:gd name="connsiteX214" fmla="*/ 480419 w 12192000"/>
              <a:gd name="connsiteY214" fmla="*/ 2167807 h 2237474"/>
              <a:gd name="connsiteX215" fmla="*/ 413835 w 12192000"/>
              <a:gd name="connsiteY215" fmla="*/ 2156783 h 2237474"/>
              <a:gd name="connsiteX216" fmla="*/ 376513 w 12192000"/>
              <a:gd name="connsiteY216" fmla="*/ 2154014 h 2237474"/>
              <a:gd name="connsiteX217" fmla="*/ 273386 w 12192000"/>
              <a:gd name="connsiteY217" fmla="*/ 2142551 h 2237474"/>
              <a:gd name="connsiteX218" fmla="*/ 169207 w 12192000"/>
              <a:gd name="connsiteY218" fmla="*/ 2128100 h 2237474"/>
              <a:gd name="connsiteX219" fmla="*/ 93149 w 12192000"/>
              <a:gd name="connsiteY219" fmla="*/ 2105324 h 2237474"/>
              <a:gd name="connsiteX220" fmla="*/ 88109 w 12192000"/>
              <a:gd name="connsiteY220" fmla="*/ 2106704 h 2237474"/>
              <a:gd name="connsiteX221" fmla="*/ 80022 w 12192000"/>
              <a:gd name="connsiteY221" fmla="*/ 2107254 h 2237474"/>
              <a:gd name="connsiteX222" fmla="*/ 79717 w 12192000"/>
              <a:gd name="connsiteY222" fmla="*/ 2107046 h 2237474"/>
              <a:gd name="connsiteX223" fmla="*/ 72352 w 12192000"/>
              <a:gd name="connsiteY223" fmla="*/ 2107991 h 2237474"/>
              <a:gd name="connsiteX224" fmla="*/ 37645 w 12192000"/>
              <a:gd name="connsiteY224" fmla="*/ 2115401 h 2237474"/>
              <a:gd name="connsiteX225" fmla="*/ 4572 w 12192000"/>
              <a:gd name="connsiteY225" fmla="*/ 2111091 h 2237474"/>
              <a:gd name="connsiteX226" fmla="*/ 0 w 12192000"/>
              <a:gd name="connsiteY226" fmla="*/ 2110468 h 2237474"/>
              <a:gd name="connsiteX227" fmla="*/ 0 w 12192000"/>
              <a:gd name="connsiteY227"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154948 w 12192000"/>
              <a:gd name="connsiteY4" fmla="*/ 762731 h 2237474"/>
              <a:gd name="connsiteX5" fmla="*/ 12047364 w 12192000"/>
              <a:gd name="connsiteY5" fmla="*/ 749662 h 2237474"/>
              <a:gd name="connsiteX6" fmla="*/ 11890686 w 12192000"/>
              <a:gd name="connsiteY6" fmla="*/ 732766 h 2237474"/>
              <a:gd name="connsiteX7" fmla="*/ 11782413 w 12192000"/>
              <a:gd name="connsiteY7" fmla="*/ 769868 h 2237474"/>
              <a:gd name="connsiteX8" fmla="*/ 11649954 w 12192000"/>
              <a:gd name="connsiteY8" fmla="*/ 749628 h 2237474"/>
              <a:gd name="connsiteX9" fmla="*/ 11560424 w 12192000"/>
              <a:gd name="connsiteY9" fmla="*/ 748017 h 2237474"/>
              <a:gd name="connsiteX10" fmla="*/ 11358455 w 12192000"/>
              <a:gd name="connsiteY10" fmla="*/ 747593 h 2237474"/>
              <a:gd name="connsiteX11" fmla="*/ 11165209 w 12192000"/>
              <a:gd name="connsiteY11" fmla="*/ 748852 h 2237474"/>
              <a:gd name="connsiteX12" fmla="*/ 11058755 w 12192000"/>
              <a:gd name="connsiteY12" fmla="*/ 749617 h 2237474"/>
              <a:gd name="connsiteX13" fmla="*/ 10884013 w 12192000"/>
              <a:gd name="connsiteY13" fmla="*/ 760728 h 2237474"/>
              <a:gd name="connsiteX14" fmla="*/ 10834688 w 12192000"/>
              <a:gd name="connsiteY14" fmla="*/ 757726 h 2237474"/>
              <a:gd name="connsiteX15" fmla="*/ 10805004 w 12192000"/>
              <a:gd name="connsiteY15" fmla="*/ 757573 h 2237474"/>
              <a:gd name="connsiteX16" fmla="*/ 10739478 w 12192000"/>
              <a:gd name="connsiteY16" fmla="*/ 776841 h 2237474"/>
              <a:gd name="connsiteX17" fmla="*/ 10458762 w 12192000"/>
              <a:gd name="connsiteY17" fmla="*/ 755400 h 2237474"/>
              <a:gd name="connsiteX18" fmla="*/ 10246919 w 12192000"/>
              <a:gd name="connsiteY18" fmla="*/ 769960 h 2237474"/>
              <a:gd name="connsiteX19" fmla="*/ 10167995 w 12192000"/>
              <a:gd name="connsiteY19" fmla="*/ 760843 h 2237474"/>
              <a:gd name="connsiteX20" fmla="*/ 9997044 w 12192000"/>
              <a:gd name="connsiteY20" fmla="*/ 780129 h 2237474"/>
              <a:gd name="connsiteX21" fmla="*/ 9943887 w 12192000"/>
              <a:gd name="connsiteY21" fmla="*/ 804141 h 2237474"/>
              <a:gd name="connsiteX22" fmla="*/ 9918248 w 12192000"/>
              <a:gd name="connsiteY22" fmla="*/ 816628 h 2237474"/>
              <a:gd name="connsiteX23" fmla="*/ 9836148 w 12192000"/>
              <a:gd name="connsiteY23" fmla="*/ 858312 h 2237474"/>
              <a:gd name="connsiteX24" fmla="*/ 9823800 w 12192000"/>
              <a:gd name="connsiteY24" fmla="*/ 866604 h 2237474"/>
              <a:gd name="connsiteX25" fmla="*/ 9794684 w 12192000"/>
              <a:gd name="connsiteY25" fmla="*/ 864509 h 2237474"/>
              <a:gd name="connsiteX26" fmla="*/ 9778288 w 12192000"/>
              <a:gd name="connsiteY26" fmla="*/ 854362 h 2237474"/>
              <a:gd name="connsiteX27" fmla="*/ 9773886 w 12192000"/>
              <a:gd name="connsiteY27" fmla="*/ 857543 h 2237474"/>
              <a:gd name="connsiteX28" fmla="*/ 9761459 w 12192000"/>
              <a:gd name="connsiteY28" fmla="*/ 862394 h 2237474"/>
              <a:gd name="connsiteX29" fmla="*/ 9705768 w 12192000"/>
              <a:gd name="connsiteY29" fmla="*/ 894610 h 2237474"/>
              <a:gd name="connsiteX30" fmla="*/ 9683005 w 12192000"/>
              <a:gd name="connsiteY30" fmla="*/ 894128 h 2237474"/>
              <a:gd name="connsiteX31" fmla="*/ 9594438 w 12192000"/>
              <a:gd name="connsiteY31" fmla="*/ 919051 h 2237474"/>
              <a:gd name="connsiteX32" fmla="*/ 9577033 w 12192000"/>
              <a:gd name="connsiteY32" fmla="*/ 922857 h 2237474"/>
              <a:gd name="connsiteX33" fmla="*/ 9544189 w 12192000"/>
              <a:gd name="connsiteY33" fmla="*/ 938966 h 2237474"/>
              <a:gd name="connsiteX34" fmla="*/ 9534048 w 12192000"/>
              <a:gd name="connsiteY34" fmla="*/ 940158 h 2237474"/>
              <a:gd name="connsiteX35" fmla="*/ 9500499 w 12192000"/>
              <a:gd name="connsiteY35" fmla="*/ 954680 h 2237474"/>
              <a:gd name="connsiteX36" fmla="*/ 9428195 w 12192000"/>
              <a:gd name="connsiteY36" fmla="*/ 986225 h 2237474"/>
              <a:gd name="connsiteX37" fmla="*/ 9410017 w 12192000"/>
              <a:gd name="connsiteY37" fmla="*/ 993931 h 2237474"/>
              <a:gd name="connsiteX38" fmla="*/ 9392919 w 12192000"/>
              <a:gd name="connsiteY38" fmla="*/ 994656 h 2237474"/>
              <a:gd name="connsiteX39" fmla="*/ 9301293 w 12192000"/>
              <a:gd name="connsiteY39" fmla="*/ 1011593 h 2237474"/>
              <a:gd name="connsiteX40" fmla="*/ 9278619 w 12192000"/>
              <a:gd name="connsiteY40" fmla="*/ 1011878 h 2237474"/>
              <a:gd name="connsiteX41" fmla="*/ 9268019 w 12192000"/>
              <a:gd name="connsiteY41" fmla="*/ 1007442 h 2237474"/>
              <a:gd name="connsiteX42" fmla="*/ 9234662 w 12192000"/>
              <a:gd name="connsiteY42" fmla="*/ 1023056 h 2237474"/>
              <a:gd name="connsiteX43" fmla="*/ 9181033 w 12192000"/>
              <a:gd name="connsiteY43" fmla="*/ 1037921 h 2237474"/>
              <a:gd name="connsiteX44" fmla="*/ 9155969 w 12192000"/>
              <a:gd name="connsiteY44" fmla="*/ 1046804 h 2237474"/>
              <a:gd name="connsiteX45" fmla="*/ 9133985 w 12192000"/>
              <a:gd name="connsiteY45" fmla="*/ 1046450 h 2237474"/>
              <a:gd name="connsiteX46" fmla="*/ 9012987 w 12192000"/>
              <a:gd name="connsiteY46" fmla="*/ 1061986 h 2237474"/>
              <a:gd name="connsiteX47" fmla="*/ 8968445 w 12192000"/>
              <a:gd name="connsiteY47" fmla="*/ 1052169 h 2237474"/>
              <a:gd name="connsiteX48" fmla="*/ 8958984 w 12192000"/>
              <a:gd name="connsiteY48" fmla="*/ 1057212 h 2237474"/>
              <a:gd name="connsiteX49" fmla="*/ 8886001 w 12192000"/>
              <a:gd name="connsiteY49" fmla="*/ 1067468 h 2237474"/>
              <a:gd name="connsiteX50" fmla="*/ 8838610 w 12192000"/>
              <a:gd name="connsiteY50" fmla="*/ 1075091 h 2237474"/>
              <a:gd name="connsiteX51" fmla="*/ 8750383 w 12192000"/>
              <a:gd name="connsiteY51" fmla="*/ 1097387 h 2237474"/>
              <a:gd name="connsiteX52" fmla="*/ 8697365 w 12192000"/>
              <a:gd name="connsiteY52" fmla="*/ 1105869 h 2237474"/>
              <a:gd name="connsiteX53" fmla="*/ 8665605 w 12192000"/>
              <a:gd name="connsiteY53" fmla="*/ 1110791 h 2237474"/>
              <a:gd name="connsiteX54" fmla="*/ 8584946 w 12192000"/>
              <a:gd name="connsiteY54" fmla="*/ 1135226 h 2237474"/>
              <a:gd name="connsiteX55" fmla="*/ 8460755 w 12192000"/>
              <a:gd name="connsiteY55" fmla="*/ 1203427 h 2237474"/>
              <a:gd name="connsiteX56" fmla="*/ 8419755 w 12192000"/>
              <a:gd name="connsiteY56" fmla="*/ 1216260 h 2237474"/>
              <a:gd name="connsiteX57" fmla="*/ 8411626 w 12192000"/>
              <a:gd name="connsiteY57" fmla="*/ 1214397 h 2237474"/>
              <a:gd name="connsiteX58" fmla="*/ 8363469 w 12192000"/>
              <a:gd name="connsiteY58" fmla="*/ 1246658 h 2237474"/>
              <a:gd name="connsiteX59" fmla="*/ 8275497 w 12192000"/>
              <a:gd name="connsiteY59" fmla="*/ 1264396 h 2237474"/>
              <a:gd name="connsiteX60" fmla="*/ 8206287 w 12192000"/>
              <a:gd name="connsiteY60" fmla="*/ 1273060 h 2237474"/>
              <a:gd name="connsiteX61" fmla="*/ 8168705 w 12192000"/>
              <a:gd name="connsiteY61" fmla="*/ 1279956 h 2237474"/>
              <a:gd name="connsiteX62" fmla="*/ 8139997 w 12192000"/>
              <a:gd name="connsiteY62" fmla="*/ 1282713 h 2237474"/>
              <a:gd name="connsiteX63" fmla="*/ 8074238 w 12192000"/>
              <a:gd name="connsiteY63" fmla="*/ 1301895 h 2237474"/>
              <a:gd name="connsiteX64" fmla="*/ 7968292 w 12192000"/>
              <a:gd name="connsiteY64" fmla="*/ 1338779 h 2237474"/>
              <a:gd name="connsiteX65" fmla="*/ 7945122 w 12192000"/>
              <a:gd name="connsiteY65" fmla="*/ 1345477 h 2237474"/>
              <a:gd name="connsiteX66" fmla="*/ 7902328 w 12192000"/>
              <a:gd name="connsiteY66" fmla="*/ 1345865 h 2237474"/>
              <a:gd name="connsiteX67" fmla="*/ 7898322 w 12192000"/>
              <a:gd name="connsiteY67" fmla="*/ 1345689 h 2237474"/>
              <a:gd name="connsiteX68" fmla="*/ 7875879 w 12192000"/>
              <a:gd name="connsiteY68" fmla="*/ 1345646 h 2237474"/>
              <a:gd name="connsiteX69" fmla="*/ 7840612 w 12192000"/>
              <a:gd name="connsiteY69" fmla="*/ 1369373 h 2237474"/>
              <a:gd name="connsiteX70" fmla="*/ 7786819 w 12192000"/>
              <a:gd name="connsiteY70" fmla="*/ 1378970 h 2237474"/>
              <a:gd name="connsiteX71" fmla="*/ 7548172 w 12192000"/>
              <a:gd name="connsiteY71" fmla="*/ 1417460 h 2237474"/>
              <a:gd name="connsiteX72" fmla="*/ 7483437 w 12192000"/>
              <a:gd name="connsiteY72" fmla="*/ 1478152 h 2237474"/>
              <a:gd name="connsiteX73" fmla="*/ 7377870 w 12192000"/>
              <a:gd name="connsiteY73" fmla="*/ 1523319 h 2237474"/>
              <a:gd name="connsiteX74" fmla="*/ 7230737 w 12192000"/>
              <a:gd name="connsiteY74" fmla="*/ 1562633 h 2237474"/>
              <a:gd name="connsiteX75" fmla="*/ 7224458 w 12192000"/>
              <a:gd name="connsiteY75" fmla="*/ 1573008 h 2237474"/>
              <a:gd name="connsiteX76" fmla="*/ 7213486 w 12192000"/>
              <a:gd name="connsiteY76" fmla="*/ 1580987 h 2237474"/>
              <a:gd name="connsiteX77" fmla="*/ 7210972 w 12192000"/>
              <a:gd name="connsiteY77" fmla="*/ 1580856 h 2237474"/>
              <a:gd name="connsiteX78" fmla="*/ 7183121 w 12192000"/>
              <a:gd name="connsiteY78" fmla="*/ 1595162 h 2237474"/>
              <a:gd name="connsiteX79" fmla="*/ 7164601 w 12192000"/>
              <a:gd name="connsiteY79" fmla="*/ 1606490 h 2237474"/>
              <a:gd name="connsiteX80" fmla="*/ 7159286 w 12192000"/>
              <a:gd name="connsiteY80" fmla="*/ 1606850 h 2237474"/>
              <a:gd name="connsiteX81" fmla="*/ 7114651 w 12192000"/>
              <a:gd name="connsiteY81" fmla="*/ 1620959 h 2237474"/>
              <a:gd name="connsiteX82" fmla="*/ 7092727 w 12192000"/>
              <a:gd name="connsiteY82" fmla="*/ 1623628 h 2237474"/>
              <a:gd name="connsiteX83" fmla="*/ 7031309 w 12192000"/>
              <a:gd name="connsiteY83" fmla="*/ 1619451 h 2237474"/>
              <a:gd name="connsiteX84" fmla="*/ 6999084 w 12192000"/>
              <a:gd name="connsiteY84" fmla="*/ 1634317 h 2237474"/>
              <a:gd name="connsiteX85" fmla="*/ 6992107 w 12192000"/>
              <a:gd name="connsiteY85" fmla="*/ 1636860 h 2237474"/>
              <a:gd name="connsiteX86" fmla="*/ 6991765 w 12192000"/>
              <a:gd name="connsiteY86" fmla="*/ 1636725 h 2237474"/>
              <a:gd name="connsiteX87" fmla="*/ 6900177 w 12192000"/>
              <a:gd name="connsiteY87" fmla="*/ 1636016 h 2237474"/>
              <a:gd name="connsiteX88" fmla="*/ 6795372 w 12192000"/>
              <a:gd name="connsiteY88" fmla="*/ 1644845 h 2237474"/>
              <a:gd name="connsiteX89" fmla="*/ 6692251 w 12192000"/>
              <a:gd name="connsiteY89" fmla="*/ 1656357 h 2237474"/>
              <a:gd name="connsiteX90" fmla="*/ 6655235 w 12192000"/>
              <a:gd name="connsiteY90" fmla="*/ 1661869 h 2237474"/>
              <a:gd name="connsiteX91" fmla="*/ 6587857 w 12192000"/>
              <a:gd name="connsiteY91" fmla="*/ 1665769 h 2237474"/>
              <a:gd name="connsiteX92" fmla="*/ 6554894 w 12192000"/>
              <a:gd name="connsiteY92" fmla="*/ 1664428 h 2237474"/>
              <a:gd name="connsiteX93" fmla="*/ 6516595 w 12192000"/>
              <a:gd name="connsiteY93" fmla="*/ 1667475 h 2237474"/>
              <a:gd name="connsiteX94" fmla="*/ 6508541 w 12192000"/>
              <a:gd name="connsiteY94" fmla="*/ 1668757 h 2237474"/>
              <a:gd name="connsiteX95" fmla="*/ 6471012 w 12192000"/>
              <a:gd name="connsiteY95" fmla="*/ 1678604 h 2237474"/>
              <a:gd name="connsiteX96" fmla="*/ 6415265 w 12192000"/>
              <a:gd name="connsiteY96" fmla="*/ 1665317 h 2237474"/>
              <a:gd name="connsiteX97" fmla="*/ 6364035 w 12192000"/>
              <a:gd name="connsiteY97" fmla="*/ 1667683 h 2237474"/>
              <a:gd name="connsiteX98" fmla="*/ 6280959 w 12192000"/>
              <a:gd name="connsiteY98" fmla="*/ 1689329 h 2237474"/>
              <a:gd name="connsiteX99" fmla="*/ 6243319 w 12192000"/>
              <a:gd name="connsiteY99" fmla="*/ 1695560 h 2237474"/>
              <a:gd name="connsiteX100" fmla="*/ 6098321 w 12192000"/>
              <a:gd name="connsiteY100" fmla="*/ 1721646 h 2237474"/>
              <a:gd name="connsiteX101" fmla="*/ 5880652 w 12192000"/>
              <a:gd name="connsiteY101" fmla="*/ 1779643 h 2237474"/>
              <a:gd name="connsiteX102" fmla="*/ 5785959 w 12192000"/>
              <a:gd name="connsiteY102" fmla="*/ 1775307 h 2237474"/>
              <a:gd name="connsiteX103" fmla="*/ 5643534 w 12192000"/>
              <a:gd name="connsiteY103" fmla="*/ 1802919 h 2237474"/>
              <a:gd name="connsiteX104" fmla="*/ 5518799 w 12192000"/>
              <a:gd name="connsiteY104" fmla="*/ 1818312 h 2237474"/>
              <a:gd name="connsiteX105" fmla="*/ 5505014 w 12192000"/>
              <a:gd name="connsiteY105" fmla="*/ 1819259 h 2237474"/>
              <a:gd name="connsiteX106" fmla="*/ 5453307 w 12192000"/>
              <a:gd name="connsiteY106" fmla="*/ 1815450 h 2237474"/>
              <a:gd name="connsiteX107" fmla="*/ 5364192 w 12192000"/>
              <a:gd name="connsiteY107" fmla="*/ 1826074 h 2237474"/>
              <a:gd name="connsiteX108" fmla="*/ 5350380 w 12192000"/>
              <a:gd name="connsiteY108" fmla="*/ 1830891 h 2237474"/>
              <a:gd name="connsiteX109" fmla="*/ 5259633 w 12192000"/>
              <a:gd name="connsiteY109" fmla="*/ 1837160 h 2237474"/>
              <a:gd name="connsiteX110" fmla="*/ 5197513 w 12192000"/>
              <a:gd name="connsiteY110" fmla="*/ 1844718 h 2237474"/>
              <a:gd name="connsiteX111" fmla="*/ 5184170 w 12192000"/>
              <a:gd name="connsiteY111" fmla="*/ 1849402 h 2237474"/>
              <a:gd name="connsiteX112" fmla="*/ 5168852 w 12192000"/>
              <a:gd name="connsiteY112" fmla="*/ 1844846 h 2237474"/>
              <a:gd name="connsiteX113" fmla="*/ 5164370 w 12192000"/>
              <a:gd name="connsiteY113" fmla="*/ 1840597 h 2237474"/>
              <a:gd name="connsiteX114" fmla="*/ 5114927 w 12192000"/>
              <a:gd name="connsiteY114" fmla="*/ 1847827 h 2237474"/>
              <a:gd name="connsiteX115" fmla="*/ 5108970 w 12192000"/>
              <a:gd name="connsiteY115" fmla="*/ 1847935 h 2237474"/>
              <a:gd name="connsiteX116" fmla="*/ 5067961 w 12192000"/>
              <a:gd name="connsiteY116" fmla="*/ 1845917 h 2237474"/>
              <a:gd name="connsiteX117" fmla="*/ 5007075 w 12192000"/>
              <a:gd name="connsiteY117" fmla="*/ 1838626 h 2237474"/>
              <a:gd name="connsiteX118" fmla="*/ 4944087 w 12192000"/>
              <a:gd name="connsiteY118" fmla="*/ 1823332 h 2237474"/>
              <a:gd name="connsiteX119" fmla="*/ 4907662 w 12192000"/>
              <a:gd name="connsiteY119" fmla="*/ 1816900 h 2237474"/>
              <a:gd name="connsiteX120" fmla="*/ 4882386 w 12192000"/>
              <a:gd name="connsiteY120" fmla="*/ 1809844 h 2237474"/>
              <a:gd name="connsiteX121" fmla="*/ 4811440 w 12192000"/>
              <a:gd name="connsiteY121" fmla="*/ 1804655 h 2237474"/>
              <a:gd name="connsiteX122" fmla="*/ 4691075 w 12192000"/>
              <a:gd name="connsiteY122" fmla="*/ 1801389 h 2237474"/>
              <a:gd name="connsiteX123" fmla="*/ 4611738 w 12192000"/>
              <a:gd name="connsiteY123" fmla="*/ 1776964 h 2237474"/>
              <a:gd name="connsiteX124" fmla="*/ 4560070 w 12192000"/>
              <a:gd name="connsiteY124" fmla="*/ 1785640 h 2237474"/>
              <a:gd name="connsiteX125" fmla="*/ 4536503 w 12192000"/>
              <a:gd name="connsiteY125" fmla="*/ 1785334 h 2237474"/>
              <a:gd name="connsiteX126" fmla="*/ 4513724 w 12192000"/>
              <a:gd name="connsiteY126" fmla="*/ 1791996 h 2237474"/>
              <a:gd name="connsiteX127" fmla="*/ 4459810 w 12192000"/>
              <a:gd name="connsiteY127" fmla="*/ 1797886 h 2237474"/>
              <a:gd name="connsiteX128" fmla="*/ 4379064 w 12192000"/>
              <a:gd name="connsiteY128" fmla="*/ 1817177 h 2237474"/>
              <a:gd name="connsiteX129" fmla="*/ 4319209 w 12192000"/>
              <a:gd name="connsiteY129" fmla="*/ 1834833 h 2237474"/>
              <a:gd name="connsiteX130" fmla="*/ 4290981 w 12192000"/>
              <a:gd name="connsiteY130" fmla="*/ 1839677 h 2237474"/>
              <a:gd name="connsiteX131" fmla="*/ 4285792 w 12192000"/>
              <a:gd name="connsiteY131" fmla="*/ 1836231 h 2237474"/>
              <a:gd name="connsiteX132" fmla="*/ 4238372 w 12192000"/>
              <a:gd name="connsiteY132" fmla="*/ 1851480 h 2237474"/>
              <a:gd name="connsiteX133" fmla="*/ 4232517 w 12192000"/>
              <a:gd name="connsiteY133" fmla="*/ 1852567 h 2237474"/>
              <a:gd name="connsiteX134" fmla="*/ 4191732 w 12192000"/>
              <a:gd name="connsiteY134" fmla="*/ 1857328 h 2237474"/>
              <a:gd name="connsiteX135" fmla="*/ 4065532 w 12192000"/>
              <a:gd name="connsiteY135" fmla="*/ 1855477 h 2237474"/>
              <a:gd name="connsiteX136" fmla="*/ 4028460 w 12192000"/>
              <a:gd name="connsiteY136" fmla="*/ 1855137 h 2237474"/>
              <a:gd name="connsiteX137" fmla="*/ 4002267 w 12192000"/>
              <a:gd name="connsiteY137" fmla="*/ 1852352 h 2237474"/>
              <a:gd name="connsiteX138" fmla="*/ 3931396 w 12192000"/>
              <a:gd name="connsiteY138" fmla="*/ 1858915 h 2237474"/>
              <a:gd name="connsiteX139" fmla="*/ 3812162 w 12192000"/>
              <a:gd name="connsiteY139" fmla="*/ 1875501 h 2237474"/>
              <a:gd name="connsiteX140" fmla="*/ 3729530 w 12192000"/>
              <a:gd name="connsiteY140" fmla="*/ 1864513 h 2237474"/>
              <a:gd name="connsiteX141" fmla="*/ 3680177 w 12192000"/>
              <a:gd name="connsiteY141" fmla="*/ 1881552 h 2237474"/>
              <a:gd name="connsiteX142" fmla="*/ 3567259 w 12192000"/>
              <a:gd name="connsiteY142" fmla="*/ 1893482 h 2237474"/>
              <a:gd name="connsiteX143" fmla="*/ 3405770 w 12192000"/>
              <a:gd name="connsiteY143" fmla="*/ 1904591 h 2237474"/>
              <a:gd name="connsiteX144" fmla="*/ 3280097 w 12192000"/>
              <a:gd name="connsiteY144" fmla="*/ 1919610 h 2237474"/>
              <a:gd name="connsiteX145" fmla="*/ 3123424 w 12192000"/>
              <a:gd name="connsiteY145" fmla="*/ 1952930 h 2237474"/>
              <a:gd name="connsiteX146" fmla="*/ 3009910 w 12192000"/>
              <a:gd name="connsiteY146" fmla="*/ 1957866 h 2237474"/>
              <a:gd name="connsiteX147" fmla="*/ 2995934 w 12192000"/>
              <a:gd name="connsiteY147" fmla="*/ 1967085 h 2237474"/>
              <a:gd name="connsiteX148" fmla="*/ 2980071 w 12192000"/>
              <a:gd name="connsiteY148" fmla="*/ 1972988 h 2237474"/>
              <a:gd name="connsiteX149" fmla="*/ 2978094 w 12192000"/>
              <a:gd name="connsiteY149" fmla="*/ 1972369 h 2237474"/>
              <a:gd name="connsiteX150" fmla="*/ 2942858 w 12192000"/>
              <a:gd name="connsiteY150" fmla="*/ 1981367 h 2237474"/>
              <a:gd name="connsiteX151" fmla="*/ 2875436 w 12192000"/>
              <a:gd name="connsiteY151" fmla="*/ 1996977 h 2237474"/>
              <a:gd name="connsiteX152" fmla="*/ 2874892 w 12192000"/>
              <a:gd name="connsiteY152" fmla="*/ 1996085 h 2237474"/>
              <a:gd name="connsiteX153" fmla="*/ 2864145 w 12192000"/>
              <a:gd name="connsiteY153" fmla="*/ 1994061 h 2237474"/>
              <a:gd name="connsiteX154" fmla="*/ 2843662 w 12192000"/>
              <a:gd name="connsiteY154" fmla="*/ 1992498 h 2237474"/>
              <a:gd name="connsiteX155" fmla="*/ 2796128 w 12192000"/>
              <a:gd name="connsiteY155" fmla="*/ 1976403 h 2237474"/>
              <a:gd name="connsiteX156" fmla="*/ 2756784 w 12192000"/>
              <a:gd name="connsiteY156" fmla="*/ 1985116 h 2237474"/>
              <a:gd name="connsiteX157" fmla="*/ 2748833 w 12192000"/>
              <a:gd name="connsiteY157" fmla="*/ 1986323 h 2237474"/>
              <a:gd name="connsiteX158" fmla="*/ 2748661 w 12192000"/>
              <a:gd name="connsiteY158" fmla="*/ 1986122 h 2237474"/>
              <a:gd name="connsiteX159" fmla="*/ 2740251 w 12192000"/>
              <a:gd name="connsiteY159" fmla="*/ 1986946 h 2237474"/>
              <a:gd name="connsiteX160" fmla="*/ 2718916 w 12192000"/>
              <a:gd name="connsiteY160" fmla="*/ 1990867 h 2237474"/>
              <a:gd name="connsiteX161" fmla="*/ 2713522 w 12192000"/>
              <a:gd name="connsiteY161" fmla="*/ 1990173 h 2237474"/>
              <a:gd name="connsiteX162" fmla="*/ 2680597 w 12192000"/>
              <a:gd name="connsiteY162" fmla="*/ 1984996 h 2237474"/>
              <a:gd name="connsiteX163" fmla="*/ 2578178 w 12192000"/>
              <a:gd name="connsiteY163" fmla="*/ 1990531 h 2237474"/>
              <a:gd name="connsiteX164" fmla="*/ 2476147 w 12192000"/>
              <a:gd name="connsiteY164" fmla="*/ 1998305 h 2237474"/>
              <a:gd name="connsiteX165" fmla="*/ 2373568 w 12192000"/>
              <a:gd name="connsiteY165" fmla="*/ 2003219 h 2237474"/>
              <a:gd name="connsiteX166" fmla="*/ 2321399 w 12192000"/>
              <a:gd name="connsiteY166" fmla="*/ 1989467 h 2237474"/>
              <a:gd name="connsiteX167" fmla="*/ 2315525 w 12192000"/>
              <a:gd name="connsiteY167" fmla="*/ 1989708 h 2237474"/>
              <a:gd name="connsiteX168" fmla="*/ 2300792 w 12192000"/>
              <a:gd name="connsiteY168" fmla="*/ 1994290 h 2237474"/>
              <a:gd name="connsiteX169" fmla="*/ 2295469 w 12192000"/>
              <a:gd name="connsiteY169" fmla="*/ 1996659 h 2237474"/>
              <a:gd name="connsiteX170" fmla="*/ 2287219 w 12192000"/>
              <a:gd name="connsiteY170" fmla="*/ 1998750 h 2237474"/>
              <a:gd name="connsiteX171" fmla="*/ 2286948 w 12192000"/>
              <a:gd name="connsiteY171" fmla="*/ 1998596 h 2237474"/>
              <a:gd name="connsiteX172" fmla="*/ 2243069 w 12192000"/>
              <a:gd name="connsiteY172" fmla="*/ 2015111 h 2237474"/>
              <a:gd name="connsiteX173" fmla="*/ 2186609 w 12192000"/>
              <a:gd name="connsiteY173" fmla="*/ 2008263 h 2237474"/>
              <a:gd name="connsiteX174" fmla="*/ 2164831 w 12192000"/>
              <a:gd name="connsiteY174" fmla="*/ 2010143 h 2237474"/>
              <a:gd name="connsiteX175" fmla="*/ 2152836 w 12192000"/>
              <a:gd name="connsiteY175" fmla="*/ 2010048 h 2237474"/>
              <a:gd name="connsiteX176" fmla="*/ 2117102 w 12192000"/>
              <a:gd name="connsiteY176" fmla="*/ 2023004 h 2237474"/>
              <a:gd name="connsiteX177" fmla="*/ 2111935 w 12192000"/>
              <a:gd name="connsiteY177" fmla="*/ 2023163 h 2237474"/>
              <a:gd name="connsiteX178" fmla="*/ 2089991 w 12192000"/>
              <a:gd name="connsiteY178" fmla="*/ 2034193 h 2237474"/>
              <a:gd name="connsiteX179" fmla="*/ 2058061 w 12192000"/>
              <a:gd name="connsiteY179" fmla="*/ 2047942 h 2237474"/>
              <a:gd name="connsiteX180" fmla="*/ 2055737 w 12192000"/>
              <a:gd name="connsiteY180" fmla="*/ 2047704 h 2237474"/>
              <a:gd name="connsiteX181" fmla="*/ 2042244 w 12192000"/>
              <a:gd name="connsiteY181" fmla="*/ 2055560 h 2237474"/>
              <a:gd name="connsiteX182" fmla="*/ 1976224 w 12192000"/>
              <a:gd name="connsiteY182" fmla="*/ 2074257 h 2237474"/>
              <a:gd name="connsiteX183" fmla="*/ 1877728 w 12192000"/>
              <a:gd name="connsiteY183" fmla="*/ 2101004 h 2237474"/>
              <a:gd name="connsiteX184" fmla="*/ 1759056 w 12192000"/>
              <a:gd name="connsiteY184" fmla="*/ 2125608 h 2237474"/>
              <a:gd name="connsiteX185" fmla="*/ 1637948 w 12192000"/>
              <a:gd name="connsiteY185" fmla="*/ 2172597 h 2237474"/>
              <a:gd name="connsiteX186" fmla="*/ 1434549 w 12192000"/>
              <a:gd name="connsiteY186" fmla="*/ 2234522 h 2237474"/>
              <a:gd name="connsiteX187" fmla="*/ 1398481 w 12192000"/>
              <a:gd name="connsiteY187" fmla="*/ 2237074 h 2237474"/>
              <a:gd name="connsiteX188" fmla="*/ 1398407 w 12192000"/>
              <a:gd name="connsiteY188" fmla="*/ 2237095 h 2237474"/>
              <a:gd name="connsiteX189" fmla="*/ 1370962 w 12192000"/>
              <a:gd name="connsiteY189" fmla="*/ 2237474 h 2237474"/>
              <a:gd name="connsiteX190" fmla="*/ 1356367 w 12192000"/>
              <a:gd name="connsiteY190" fmla="*/ 2235089 h 2237474"/>
              <a:gd name="connsiteX191" fmla="*/ 1324828 w 12192000"/>
              <a:gd name="connsiteY191" fmla="*/ 2231968 h 2237474"/>
              <a:gd name="connsiteX192" fmla="*/ 1297744 w 12192000"/>
              <a:gd name="connsiteY192" fmla="*/ 2235849 h 2237474"/>
              <a:gd name="connsiteX193" fmla="*/ 1286236 w 12192000"/>
              <a:gd name="connsiteY193" fmla="*/ 2233135 h 2237474"/>
              <a:gd name="connsiteX194" fmla="*/ 1283504 w 12192000"/>
              <a:gd name="connsiteY194" fmla="*/ 2233797 h 2237474"/>
              <a:gd name="connsiteX195" fmla="*/ 1279765 w 12192000"/>
              <a:gd name="connsiteY195" fmla="*/ 2229639 h 2237474"/>
              <a:gd name="connsiteX196" fmla="*/ 1195347 w 12192000"/>
              <a:gd name="connsiteY196" fmla="*/ 2212354 h 2237474"/>
              <a:gd name="connsiteX197" fmla="*/ 970251 w 12192000"/>
              <a:gd name="connsiteY197" fmla="*/ 2221029 h 2237474"/>
              <a:gd name="connsiteX198" fmla="*/ 812914 w 12192000"/>
              <a:gd name="connsiteY198" fmla="*/ 2202752 h 2237474"/>
              <a:gd name="connsiteX199" fmla="*/ 800195 w 12192000"/>
              <a:gd name="connsiteY199" fmla="*/ 2209407 h 2237474"/>
              <a:gd name="connsiteX200" fmla="*/ 784978 w 12192000"/>
              <a:gd name="connsiteY200" fmla="*/ 2212360 h 2237474"/>
              <a:gd name="connsiteX201" fmla="*/ 681987 w 12192000"/>
              <a:gd name="connsiteY201" fmla="*/ 2216757 h 2237474"/>
              <a:gd name="connsiteX202" fmla="*/ 669923 w 12192000"/>
              <a:gd name="connsiteY202" fmla="*/ 2211682 h 2237474"/>
              <a:gd name="connsiteX203" fmla="*/ 648680 w 12192000"/>
              <a:gd name="connsiteY203" fmla="*/ 2206229 h 2237474"/>
              <a:gd name="connsiteX204" fmla="*/ 597225 w 12192000"/>
              <a:gd name="connsiteY204" fmla="*/ 2180999 h 2237474"/>
              <a:gd name="connsiteX205" fmla="*/ 558449 w 12192000"/>
              <a:gd name="connsiteY205" fmla="*/ 2182346 h 2237474"/>
              <a:gd name="connsiteX206" fmla="*/ 550517 w 12192000"/>
              <a:gd name="connsiteY206" fmla="*/ 2182060 h 2237474"/>
              <a:gd name="connsiteX207" fmla="*/ 550309 w 12192000"/>
              <a:gd name="connsiteY207" fmla="*/ 2181825 h 2237474"/>
              <a:gd name="connsiteX208" fmla="*/ 541836 w 12192000"/>
              <a:gd name="connsiteY208" fmla="*/ 2181063 h 2237474"/>
              <a:gd name="connsiteX209" fmla="*/ 536057 w 12192000"/>
              <a:gd name="connsiteY209" fmla="*/ 2181537 h 2237474"/>
              <a:gd name="connsiteX210" fmla="*/ 520671 w 12192000"/>
              <a:gd name="connsiteY210" fmla="*/ 2180980 h 2237474"/>
              <a:gd name="connsiteX211" fmla="*/ 515024 w 12192000"/>
              <a:gd name="connsiteY211" fmla="*/ 2179258 h 2237474"/>
              <a:gd name="connsiteX212" fmla="*/ 512278 w 12192000"/>
              <a:gd name="connsiteY212" fmla="*/ 2176369 h 2237474"/>
              <a:gd name="connsiteX213" fmla="*/ 480419 w 12192000"/>
              <a:gd name="connsiteY213" fmla="*/ 2167807 h 2237474"/>
              <a:gd name="connsiteX214" fmla="*/ 413835 w 12192000"/>
              <a:gd name="connsiteY214" fmla="*/ 2156783 h 2237474"/>
              <a:gd name="connsiteX215" fmla="*/ 376513 w 12192000"/>
              <a:gd name="connsiteY215" fmla="*/ 2154014 h 2237474"/>
              <a:gd name="connsiteX216" fmla="*/ 273386 w 12192000"/>
              <a:gd name="connsiteY216" fmla="*/ 2142551 h 2237474"/>
              <a:gd name="connsiteX217" fmla="*/ 169207 w 12192000"/>
              <a:gd name="connsiteY217" fmla="*/ 2128100 h 2237474"/>
              <a:gd name="connsiteX218" fmla="*/ 93149 w 12192000"/>
              <a:gd name="connsiteY218" fmla="*/ 2105324 h 2237474"/>
              <a:gd name="connsiteX219" fmla="*/ 88109 w 12192000"/>
              <a:gd name="connsiteY219" fmla="*/ 2106704 h 2237474"/>
              <a:gd name="connsiteX220" fmla="*/ 80022 w 12192000"/>
              <a:gd name="connsiteY220" fmla="*/ 2107254 h 2237474"/>
              <a:gd name="connsiteX221" fmla="*/ 79717 w 12192000"/>
              <a:gd name="connsiteY221" fmla="*/ 2107046 h 2237474"/>
              <a:gd name="connsiteX222" fmla="*/ 72352 w 12192000"/>
              <a:gd name="connsiteY222" fmla="*/ 2107991 h 2237474"/>
              <a:gd name="connsiteX223" fmla="*/ 37645 w 12192000"/>
              <a:gd name="connsiteY223" fmla="*/ 2115401 h 2237474"/>
              <a:gd name="connsiteX224" fmla="*/ 4572 w 12192000"/>
              <a:gd name="connsiteY224" fmla="*/ 2111091 h 2237474"/>
              <a:gd name="connsiteX225" fmla="*/ 0 w 12192000"/>
              <a:gd name="connsiteY225" fmla="*/ 2110468 h 2237474"/>
              <a:gd name="connsiteX226" fmla="*/ 0 w 12192000"/>
              <a:gd name="connsiteY226"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154948 w 12192000"/>
              <a:gd name="connsiteY4" fmla="*/ 762731 h 2237474"/>
              <a:gd name="connsiteX5" fmla="*/ 12047364 w 12192000"/>
              <a:gd name="connsiteY5" fmla="*/ 749662 h 2237474"/>
              <a:gd name="connsiteX6" fmla="*/ 11890686 w 12192000"/>
              <a:gd name="connsiteY6" fmla="*/ 732766 h 2237474"/>
              <a:gd name="connsiteX7" fmla="*/ 11782413 w 12192000"/>
              <a:gd name="connsiteY7" fmla="*/ 769868 h 2237474"/>
              <a:gd name="connsiteX8" fmla="*/ 11649954 w 12192000"/>
              <a:gd name="connsiteY8" fmla="*/ 749628 h 2237474"/>
              <a:gd name="connsiteX9" fmla="*/ 11560424 w 12192000"/>
              <a:gd name="connsiteY9" fmla="*/ 748017 h 2237474"/>
              <a:gd name="connsiteX10" fmla="*/ 11358455 w 12192000"/>
              <a:gd name="connsiteY10" fmla="*/ 747593 h 2237474"/>
              <a:gd name="connsiteX11" fmla="*/ 11165209 w 12192000"/>
              <a:gd name="connsiteY11" fmla="*/ 748852 h 2237474"/>
              <a:gd name="connsiteX12" fmla="*/ 11058755 w 12192000"/>
              <a:gd name="connsiteY12" fmla="*/ 749617 h 2237474"/>
              <a:gd name="connsiteX13" fmla="*/ 10884013 w 12192000"/>
              <a:gd name="connsiteY13" fmla="*/ 760728 h 2237474"/>
              <a:gd name="connsiteX14" fmla="*/ 10834688 w 12192000"/>
              <a:gd name="connsiteY14" fmla="*/ 757726 h 2237474"/>
              <a:gd name="connsiteX15" fmla="*/ 10805004 w 12192000"/>
              <a:gd name="connsiteY15" fmla="*/ 757573 h 2237474"/>
              <a:gd name="connsiteX16" fmla="*/ 10739478 w 12192000"/>
              <a:gd name="connsiteY16" fmla="*/ 776841 h 2237474"/>
              <a:gd name="connsiteX17" fmla="*/ 10458762 w 12192000"/>
              <a:gd name="connsiteY17" fmla="*/ 755400 h 2237474"/>
              <a:gd name="connsiteX18" fmla="*/ 10246919 w 12192000"/>
              <a:gd name="connsiteY18" fmla="*/ 769960 h 2237474"/>
              <a:gd name="connsiteX19" fmla="*/ 10167995 w 12192000"/>
              <a:gd name="connsiteY19" fmla="*/ 760843 h 2237474"/>
              <a:gd name="connsiteX20" fmla="*/ 9997044 w 12192000"/>
              <a:gd name="connsiteY20" fmla="*/ 780129 h 2237474"/>
              <a:gd name="connsiteX21" fmla="*/ 9943887 w 12192000"/>
              <a:gd name="connsiteY21" fmla="*/ 804141 h 2237474"/>
              <a:gd name="connsiteX22" fmla="*/ 9918248 w 12192000"/>
              <a:gd name="connsiteY22" fmla="*/ 816628 h 2237474"/>
              <a:gd name="connsiteX23" fmla="*/ 9836148 w 12192000"/>
              <a:gd name="connsiteY23" fmla="*/ 858312 h 2237474"/>
              <a:gd name="connsiteX24" fmla="*/ 9823800 w 12192000"/>
              <a:gd name="connsiteY24" fmla="*/ 866604 h 2237474"/>
              <a:gd name="connsiteX25" fmla="*/ 9794684 w 12192000"/>
              <a:gd name="connsiteY25" fmla="*/ 864509 h 2237474"/>
              <a:gd name="connsiteX26" fmla="*/ 9778288 w 12192000"/>
              <a:gd name="connsiteY26" fmla="*/ 854362 h 2237474"/>
              <a:gd name="connsiteX27" fmla="*/ 9773886 w 12192000"/>
              <a:gd name="connsiteY27" fmla="*/ 857543 h 2237474"/>
              <a:gd name="connsiteX28" fmla="*/ 9761459 w 12192000"/>
              <a:gd name="connsiteY28" fmla="*/ 862394 h 2237474"/>
              <a:gd name="connsiteX29" fmla="*/ 9705768 w 12192000"/>
              <a:gd name="connsiteY29" fmla="*/ 894610 h 2237474"/>
              <a:gd name="connsiteX30" fmla="*/ 9683005 w 12192000"/>
              <a:gd name="connsiteY30" fmla="*/ 894128 h 2237474"/>
              <a:gd name="connsiteX31" fmla="*/ 9594438 w 12192000"/>
              <a:gd name="connsiteY31" fmla="*/ 919051 h 2237474"/>
              <a:gd name="connsiteX32" fmla="*/ 9577033 w 12192000"/>
              <a:gd name="connsiteY32" fmla="*/ 922857 h 2237474"/>
              <a:gd name="connsiteX33" fmla="*/ 9544189 w 12192000"/>
              <a:gd name="connsiteY33" fmla="*/ 938966 h 2237474"/>
              <a:gd name="connsiteX34" fmla="*/ 9534048 w 12192000"/>
              <a:gd name="connsiteY34" fmla="*/ 940158 h 2237474"/>
              <a:gd name="connsiteX35" fmla="*/ 9500499 w 12192000"/>
              <a:gd name="connsiteY35" fmla="*/ 954680 h 2237474"/>
              <a:gd name="connsiteX36" fmla="*/ 9428195 w 12192000"/>
              <a:gd name="connsiteY36" fmla="*/ 986225 h 2237474"/>
              <a:gd name="connsiteX37" fmla="*/ 9410017 w 12192000"/>
              <a:gd name="connsiteY37" fmla="*/ 993931 h 2237474"/>
              <a:gd name="connsiteX38" fmla="*/ 9392919 w 12192000"/>
              <a:gd name="connsiteY38" fmla="*/ 994656 h 2237474"/>
              <a:gd name="connsiteX39" fmla="*/ 9301293 w 12192000"/>
              <a:gd name="connsiteY39" fmla="*/ 1011593 h 2237474"/>
              <a:gd name="connsiteX40" fmla="*/ 9278619 w 12192000"/>
              <a:gd name="connsiteY40" fmla="*/ 1011878 h 2237474"/>
              <a:gd name="connsiteX41" fmla="*/ 9268019 w 12192000"/>
              <a:gd name="connsiteY41" fmla="*/ 1007442 h 2237474"/>
              <a:gd name="connsiteX42" fmla="*/ 9234662 w 12192000"/>
              <a:gd name="connsiteY42" fmla="*/ 1023056 h 2237474"/>
              <a:gd name="connsiteX43" fmla="*/ 9181033 w 12192000"/>
              <a:gd name="connsiteY43" fmla="*/ 1037921 h 2237474"/>
              <a:gd name="connsiteX44" fmla="*/ 9155969 w 12192000"/>
              <a:gd name="connsiteY44" fmla="*/ 1046804 h 2237474"/>
              <a:gd name="connsiteX45" fmla="*/ 9133985 w 12192000"/>
              <a:gd name="connsiteY45" fmla="*/ 1046450 h 2237474"/>
              <a:gd name="connsiteX46" fmla="*/ 9012987 w 12192000"/>
              <a:gd name="connsiteY46" fmla="*/ 1061986 h 2237474"/>
              <a:gd name="connsiteX47" fmla="*/ 8968445 w 12192000"/>
              <a:gd name="connsiteY47" fmla="*/ 1052169 h 2237474"/>
              <a:gd name="connsiteX48" fmla="*/ 8958984 w 12192000"/>
              <a:gd name="connsiteY48" fmla="*/ 1057212 h 2237474"/>
              <a:gd name="connsiteX49" fmla="*/ 8886001 w 12192000"/>
              <a:gd name="connsiteY49" fmla="*/ 1067468 h 2237474"/>
              <a:gd name="connsiteX50" fmla="*/ 8838610 w 12192000"/>
              <a:gd name="connsiteY50" fmla="*/ 1075091 h 2237474"/>
              <a:gd name="connsiteX51" fmla="*/ 8750383 w 12192000"/>
              <a:gd name="connsiteY51" fmla="*/ 1097387 h 2237474"/>
              <a:gd name="connsiteX52" fmla="*/ 8697365 w 12192000"/>
              <a:gd name="connsiteY52" fmla="*/ 1105869 h 2237474"/>
              <a:gd name="connsiteX53" fmla="*/ 8665605 w 12192000"/>
              <a:gd name="connsiteY53" fmla="*/ 1110791 h 2237474"/>
              <a:gd name="connsiteX54" fmla="*/ 8584946 w 12192000"/>
              <a:gd name="connsiteY54" fmla="*/ 1135226 h 2237474"/>
              <a:gd name="connsiteX55" fmla="*/ 8460755 w 12192000"/>
              <a:gd name="connsiteY55" fmla="*/ 1203427 h 2237474"/>
              <a:gd name="connsiteX56" fmla="*/ 8419755 w 12192000"/>
              <a:gd name="connsiteY56" fmla="*/ 1216260 h 2237474"/>
              <a:gd name="connsiteX57" fmla="*/ 8411626 w 12192000"/>
              <a:gd name="connsiteY57" fmla="*/ 1214397 h 2237474"/>
              <a:gd name="connsiteX58" fmla="*/ 8363469 w 12192000"/>
              <a:gd name="connsiteY58" fmla="*/ 1246658 h 2237474"/>
              <a:gd name="connsiteX59" fmla="*/ 8275497 w 12192000"/>
              <a:gd name="connsiteY59" fmla="*/ 1264396 h 2237474"/>
              <a:gd name="connsiteX60" fmla="*/ 8206287 w 12192000"/>
              <a:gd name="connsiteY60" fmla="*/ 1273060 h 2237474"/>
              <a:gd name="connsiteX61" fmla="*/ 8168705 w 12192000"/>
              <a:gd name="connsiteY61" fmla="*/ 1279956 h 2237474"/>
              <a:gd name="connsiteX62" fmla="*/ 8139997 w 12192000"/>
              <a:gd name="connsiteY62" fmla="*/ 1282713 h 2237474"/>
              <a:gd name="connsiteX63" fmla="*/ 8074238 w 12192000"/>
              <a:gd name="connsiteY63" fmla="*/ 1301895 h 2237474"/>
              <a:gd name="connsiteX64" fmla="*/ 7968292 w 12192000"/>
              <a:gd name="connsiteY64" fmla="*/ 1338779 h 2237474"/>
              <a:gd name="connsiteX65" fmla="*/ 7945122 w 12192000"/>
              <a:gd name="connsiteY65" fmla="*/ 1345477 h 2237474"/>
              <a:gd name="connsiteX66" fmla="*/ 7902328 w 12192000"/>
              <a:gd name="connsiteY66" fmla="*/ 1345865 h 2237474"/>
              <a:gd name="connsiteX67" fmla="*/ 7898322 w 12192000"/>
              <a:gd name="connsiteY67" fmla="*/ 1345689 h 2237474"/>
              <a:gd name="connsiteX68" fmla="*/ 7875879 w 12192000"/>
              <a:gd name="connsiteY68" fmla="*/ 1345646 h 2237474"/>
              <a:gd name="connsiteX69" fmla="*/ 7840612 w 12192000"/>
              <a:gd name="connsiteY69" fmla="*/ 1369373 h 2237474"/>
              <a:gd name="connsiteX70" fmla="*/ 7786819 w 12192000"/>
              <a:gd name="connsiteY70" fmla="*/ 1378970 h 2237474"/>
              <a:gd name="connsiteX71" fmla="*/ 7548172 w 12192000"/>
              <a:gd name="connsiteY71" fmla="*/ 1417460 h 2237474"/>
              <a:gd name="connsiteX72" fmla="*/ 7483437 w 12192000"/>
              <a:gd name="connsiteY72" fmla="*/ 1478152 h 2237474"/>
              <a:gd name="connsiteX73" fmla="*/ 7377870 w 12192000"/>
              <a:gd name="connsiteY73" fmla="*/ 1523319 h 2237474"/>
              <a:gd name="connsiteX74" fmla="*/ 7230737 w 12192000"/>
              <a:gd name="connsiteY74" fmla="*/ 1562633 h 2237474"/>
              <a:gd name="connsiteX75" fmla="*/ 7224458 w 12192000"/>
              <a:gd name="connsiteY75" fmla="*/ 1573008 h 2237474"/>
              <a:gd name="connsiteX76" fmla="*/ 7213486 w 12192000"/>
              <a:gd name="connsiteY76" fmla="*/ 1580987 h 2237474"/>
              <a:gd name="connsiteX77" fmla="*/ 7210972 w 12192000"/>
              <a:gd name="connsiteY77" fmla="*/ 1580856 h 2237474"/>
              <a:gd name="connsiteX78" fmla="*/ 7183121 w 12192000"/>
              <a:gd name="connsiteY78" fmla="*/ 1595162 h 2237474"/>
              <a:gd name="connsiteX79" fmla="*/ 7164601 w 12192000"/>
              <a:gd name="connsiteY79" fmla="*/ 1606490 h 2237474"/>
              <a:gd name="connsiteX80" fmla="*/ 7114651 w 12192000"/>
              <a:gd name="connsiteY80" fmla="*/ 1620959 h 2237474"/>
              <a:gd name="connsiteX81" fmla="*/ 7092727 w 12192000"/>
              <a:gd name="connsiteY81" fmla="*/ 1623628 h 2237474"/>
              <a:gd name="connsiteX82" fmla="*/ 7031309 w 12192000"/>
              <a:gd name="connsiteY82" fmla="*/ 1619451 h 2237474"/>
              <a:gd name="connsiteX83" fmla="*/ 6999084 w 12192000"/>
              <a:gd name="connsiteY83" fmla="*/ 1634317 h 2237474"/>
              <a:gd name="connsiteX84" fmla="*/ 6992107 w 12192000"/>
              <a:gd name="connsiteY84" fmla="*/ 1636860 h 2237474"/>
              <a:gd name="connsiteX85" fmla="*/ 6991765 w 12192000"/>
              <a:gd name="connsiteY85" fmla="*/ 1636725 h 2237474"/>
              <a:gd name="connsiteX86" fmla="*/ 6900177 w 12192000"/>
              <a:gd name="connsiteY86" fmla="*/ 1636016 h 2237474"/>
              <a:gd name="connsiteX87" fmla="*/ 6795372 w 12192000"/>
              <a:gd name="connsiteY87" fmla="*/ 1644845 h 2237474"/>
              <a:gd name="connsiteX88" fmla="*/ 6692251 w 12192000"/>
              <a:gd name="connsiteY88" fmla="*/ 1656357 h 2237474"/>
              <a:gd name="connsiteX89" fmla="*/ 6655235 w 12192000"/>
              <a:gd name="connsiteY89" fmla="*/ 1661869 h 2237474"/>
              <a:gd name="connsiteX90" fmla="*/ 6587857 w 12192000"/>
              <a:gd name="connsiteY90" fmla="*/ 1665769 h 2237474"/>
              <a:gd name="connsiteX91" fmla="*/ 6554894 w 12192000"/>
              <a:gd name="connsiteY91" fmla="*/ 1664428 h 2237474"/>
              <a:gd name="connsiteX92" fmla="*/ 6516595 w 12192000"/>
              <a:gd name="connsiteY92" fmla="*/ 1667475 h 2237474"/>
              <a:gd name="connsiteX93" fmla="*/ 6508541 w 12192000"/>
              <a:gd name="connsiteY93" fmla="*/ 1668757 h 2237474"/>
              <a:gd name="connsiteX94" fmla="*/ 6471012 w 12192000"/>
              <a:gd name="connsiteY94" fmla="*/ 1678604 h 2237474"/>
              <a:gd name="connsiteX95" fmla="*/ 6415265 w 12192000"/>
              <a:gd name="connsiteY95" fmla="*/ 1665317 h 2237474"/>
              <a:gd name="connsiteX96" fmla="*/ 6364035 w 12192000"/>
              <a:gd name="connsiteY96" fmla="*/ 1667683 h 2237474"/>
              <a:gd name="connsiteX97" fmla="*/ 6280959 w 12192000"/>
              <a:gd name="connsiteY97" fmla="*/ 1689329 h 2237474"/>
              <a:gd name="connsiteX98" fmla="*/ 6243319 w 12192000"/>
              <a:gd name="connsiteY98" fmla="*/ 1695560 h 2237474"/>
              <a:gd name="connsiteX99" fmla="*/ 6098321 w 12192000"/>
              <a:gd name="connsiteY99" fmla="*/ 1721646 h 2237474"/>
              <a:gd name="connsiteX100" fmla="*/ 5880652 w 12192000"/>
              <a:gd name="connsiteY100" fmla="*/ 1779643 h 2237474"/>
              <a:gd name="connsiteX101" fmla="*/ 5785959 w 12192000"/>
              <a:gd name="connsiteY101" fmla="*/ 1775307 h 2237474"/>
              <a:gd name="connsiteX102" fmla="*/ 5643534 w 12192000"/>
              <a:gd name="connsiteY102" fmla="*/ 1802919 h 2237474"/>
              <a:gd name="connsiteX103" fmla="*/ 5518799 w 12192000"/>
              <a:gd name="connsiteY103" fmla="*/ 1818312 h 2237474"/>
              <a:gd name="connsiteX104" fmla="*/ 5505014 w 12192000"/>
              <a:gd name="connsiteY104" fmla="*/ 1819259 h 2237474"/>
              <a:gd name="connsiteX105" fmla="*/ 5453307 w 12192000"/>
              <a:gd name="connsiteY105" fmla="*/ 1815450 h 2237474"/>
              <a:gd name="connsiteX106" fmla="*/ 5364192 w 12192000"/>
              <a:gd name="connsiteY106" fmla="*/ 1826074 h 2237474"/>
              <a:gd name="connsiteX107" fmla="*/ 5350380 w 12192000"/>
              <a:gd name="connsiteY107" fmla="*/ 1830891 h 2237474"/>
              <a:gd name="connsiteX108" fmla="*/ 5259633 w 12192000"/>
              <a:gd name="connsiteY108" fmla="*/ 1837160 h 2237474"/>
              <a:gd name="connsiteX109" fmla="*/ 5197513 w 12192000"/>
              <a:gd name="connsiteY109" fmla="*/ 1844718 h 2237474"/>
              <a:gd name="connsiteX110" fmla="*/ 5184170 w 12192000"/>
              <a:gd name="connsiteY110" fmla="*/ 1849402 h 2237474"/>
              <a:gd name="connsiteX111" fmla="*/ 5168852 w 12192000"/>
              <a:gd name="connsiteY111" fmla="*/ 1844846 h 2237474"/>
              <a:gd name="connsiteX112" fmla="*/ 5164370 w 12192000"/>
              <a:gd name="connsiteY112" fmla="*/ 1840597 h 2237474"/>
              <a:gd name="connsiteX113" fmla="*/ 5114927 w 12192000"/>
              <a:gd name="connsiteY113" fmla="*/ 1847827 h 2237474"/>
              <a:gd name="connsiteX114" fmla="*/ 5108970 w 12192000"/>
              <a:gd name="connsiteY114" fmla="*/ 1847935 h 2237474"/>
              <a:gd name="connsiteX115" fmla="*/ 5067961 w 12192000"/>
              <a:gd name="connsiteY115" fmla="*/ 1845917 h 2237474"/>
              <a:gd name="connsiteX116" fmla="*/ 5007075 w 12192000"/>
              <a:gd name="connsiteY116" fmla="*/ 1838626 h 2237474"/>
              <a:gd name="connsiteX117" fmla="*/ 4944087 w 12192000"/>
              <a:gd name="connsiteY117" fmla="*/ 1823332 h 2237474"/>
              <a:gd name="connsiteX118" fmla="*/ 4907662 w 12192000"/>
              <a:gd name="connsiteY118" fmla="*/ 1816900 h 2237474"/>
              <a:gd name="connsiteX119" fmla="*/ 4882386 w 12192000"/>
              <a:gd name="connsiteY119" fmla="*/ 1809844 h 2237474"/>
              <a:gd name="connsiteX120" fmla="*/ 4811440 w 12192000"/>
              <a:gd name="connsiteY120" fmla="*/ 1804655 h 2237474"/>
              <a:gd name="connsiteX121" fmla="*/ 4691075 w 12192000"/>
              <a:gd name="connsiteY121" fmla="*/ 1801389 h 2237474"/>
              <a:gd name="connsiteX122" fmla="*/ 4611738 w 12192000"/>
              <a:gd name="connsiteY122" fmla="*/ 1776964 h 2237474"/>
              <a:gd name="connsiteX123" fmla="*/ 4560070 w 12192000"/>
              <a:gd name="connsiteY123" fmla="*/ 1785640 h 2237474"/>
              <a:gd name="connsiteX124" fmla="*/ 4536503 w 12192000"/>
              <a:gd name="connsiteY124" fmla="*/ 1785334 h 2237474"/>
              <a:gd name="connsiteX125" fmla="*/ 4513724 w 12192000"/>
              <a:gd name="connsiteY125" fmla="*/ 1791996 h 2237474"/>
              <a:gd name="connsiteX126" fmla="*/ 4459810 w 12192000"/>
              <a:gd name="connsiteY126" fmla="*/ 1797886 h 2237474"/>
              <a:gd name="connsiteX127" fmla="*/ 4379064 w 12192000"/>
              <a:gd name="connsiteY127" fmla="*/ 1817177 h 2237474"/>
              <a:gd name="connsiteX128" fmla="*/ 4319209 w 12192000"/>
              <a:gd name="connsiteY128" fmla="*/ 1834833 h 2237474"/>
              <a:gd name="connsiteX129" fmla="*/ 4290981 w 12192000"/>
              <a:gd name="connsiteY129" fmla="*/ 1839677 h 2237474"/>
              <a:gd name="connsiteX130" fmla="*/ 4285792 w 12192000"/>
              <a:gd name="connsiteY130" fmla="*/ 1836231 h 2237474"/>
              <a:gd name="connsiteX131" fmla="*/ 4238372 w 12192000"/>
              <a:gd name="connsiteY131" fmla="*/ 1851480 h 2237474"/>
              <a:gd name="connsiteX132" fmla="*/ 4232517 w 12192000"/>
              <a:gd name="connsiteY132" fmla="*/ 1852567 h 2237474"/>
              <a:gd name="connsiteX133" fmla="*/ 4191732 w 12192000"/>
              <a:gd name="connsiteY133" fmla="*/ 1857328 h 2237474"/>
              <a:gd name="connsiteX134" fmla="*/ 4065532 w 12192000"/>
              <a:gd name="connsiteY134" fmla="*/ 1855477 h 2237474"/>
              <a:gd name="connsiteX135" fmla="*/ 4028460 w 12192000"/>
              <a:gd name="connsiteY135" fmla="*/ 1855137 h 2237474"/>
              <a:gd name="connsiteX136" fmla="*/ 4002267 w 12192000"/>
              <a:gd name="connsiteY136" fmla="*/ 1852352 h 2237474"/>
              <a:gd name="connsiteX137" fmla="*/ 3931396 w 12192000"/>
              <a:gd name="connsiteY137" fmla="*/ 1858915 h 2237474"/>
              <a:gd name="connsiteX138" fmla="*/ 3812162 w 12192000"/>
              <a:gd name="connsiteY138" fmla="*/ 1875501 h 2237474"/>
              <a:gd name="connsiteX139" fmla="*/ 3729530 w 12192000"/>
              <a:gd name="connsiteY139" fmla="*/ 1864513 h 2237474"/>
              <a:gd name="connsiteX140" fmla="*/ 3680177 w 12192000"/>
              <a:gd name="connsiteY140" fmla="*/ 1881552 h 2237474"/>
              <a:gd name="connsiteX141" fmla="*/ 3567259 w 12192000"/>
              <a:gd name="connsiteY141" fmla="*/ 1893482 h 2237474"/>
              <a:gd name="connsiteX142" fmla="*/ 3405770 w 12192000"/>
              <a:gd name="connsiteY142" fmla="*/ 1904591 h 2237474"/>
              <a:gd name="connsiteX143" fmla="*/ 3280097 w 12192000"/>
              <a:gd name="connsiteY143" fmla="*/ 1919610 h 2237474"/>
              <a:gd name="connsiteX144" fmla="*/ 3123424 w 12192000"/>
              <a:gd name="connsiteY144" fmla="*/ 1952930 h 2237474"/>
              <a:gd name="connsiteX145" fmla="*/ 3009910 w 12192000"/>
              <a:gd name="connsiteY145" fmla="*/ 1957866 h 2237474"/>
              <a:gd name="connsiteX146" fmla="*/ 2995934 w 12192000"/>
              <a:gd name="connsiteY146" fmla="*/ 1967085 h 2237474"/>
              <a:gd name="connsiteX147" fmla="*/ 2980071 w 12192000"/>
              <a:gd name="connsiteY147" fmla="*/ 1972988 h 2237474"/>
              <a:gd name="connsiteX148" fmla="*/ 2978094 w 12192000"/>
              <a:gd name="connsiteY148" fmla="*/ 1972369 h 2237474"/>
              <a:gd name="connsiteX149" fmla="*/ 2942858 w 12192000"/>
              <a:gd name="connsiteY149" fmla="*/ 1981367 h 2237474"/>
              <a:gd name="connsiteX150" fmla="*/ 2875436 w 12192000"/>
              <a:gd name="connsiteY150" fmla="*/ 1996977 h 2237474"/>
              <a:gd name="connsiteX151" fmla="*/ 2874892 w 12192000"/>
              <a:gd name="connsiteY151" fmla="*/ 1996085 h 2237474"/>
              <a:gd name="connsiteX152" fmla="*/ 2864145 w 12192000"/>
              <a:gd name="connsiteY152" fmla="*/ 1994061 h 2237474"/>
              <a:gd name="connsiteX153" fmla="*/ 2843662 w 12192000"/>
              <a:gd name="connsiteY153" fmla="*/ 1992498 h 2237474"/>
              <a:gd name="connsiteX154" fmla="*/ 2796128 w 12192000"/>
              <a:gd name="connsiteY154" fmla="*/ 1976403 h 2237474"/>
              <a:gd name="connsiteX155" fmla="*/ 2756784 w 12192000"/>
              <a:gd name="connsiteY155" fmla="*/ 1985116 h 2237474"/>
              <a:gd name="connsiteX156" fmla="*/ 2748833 w 12192000"/>
              <a:gd name="connsiteY156" fmla="*/ 1986323 h 2237474"/>
              <a:gd name="connsiteX157" fmla="*/ 2748661 w 12192000"/>
              <a:gd name="connsiteY157" fmla="*/ 1986122 h 2237474"/>
              <a:gd name="connsiteX158" fmla="*/ 2740251 w 12192000"/>
              <a:gd name="connsiteY158" fmla="*/ 1986946 h 2237474"/>
              <a:gd name="connsiteX159" fmla="*/ 2718916 w 12192000"/>
              <a:gd name="connsiteY159" fmla="*/ 1990867 h 2237474"/>
              <a:gd name="connsiteX160" fmla="*/ 2713522 w 12192000"/>
              <a:gd name="connsiteY160" fmla="*/ 1990173 h 2237474"/>
              <a:gd name="connsiteX161" fmla="*/ 2680597 w 12192000"/>
              <a:gd name="connsiteY161" fmla="*/ 1984996 h 2237474"/>
              <a:gd name="connsiteX162" fmla="*/ 2578178 w 12192000"/>
              <a:gd name="connsiteY162" fmla="*/ 1990531 h 2237474"/>
              <a:gd name="connsiteX163" fmla="*/ 2476147 w 12192000"/>
              <a:gd name="connsiteY163" fmla="*/ 1998305 h 2237474"/>
              <a:gd name="connsiteX164" fmla="*/ 2373568 w 12192000"/>
              <a:gd name="connsiteY164" fmla="*/ 2003219 h 2237474"/>
              <a:gd name="connsiteX165" fmla="*/ 2321399 w 12192000"/>
              <a:gd name="connsiteY165" fmla="*/ 1989467 h 2237474"/>
              <a:gd name="connsiteX166" fmla="*/ 2315525 w 12192000"/>
              <a:gd name="connsiteY166" fmla="*/ 1989708 h 2237474"/>
              <a:gd name="connsiteX167" fmla="*/ 2300792 w 12192000"/>
              <a:gd name="connsiteY167" fmla="*/ 1994290 h 2237474"/>
              <a:gd name="connsiteX168" fmla="*/ 2295469 w 12192000"/>
              <a:gd name="connsiteY168" fmla="*/ 1996659 h 2237474"/>
              <a:gd name="connsiteX169" fmla="*/ 2287219 w 12192000"/>
              <a:gd name="connsiteY169" fmla="*/ 1998750 h 2237474"/>
              <a:gd name="connsiteX170" fmla="*/ 2286948 w 12192000"/>
              <a:gd name="connsiteY170" fmla="*/ 1998596 h 2237474"/>
              <a:gd name="connsiteX171" fmla="*/ 2243069 w 12192000"/>
              <a:gd name="connsiteY171" fmla="*/ 2015111 h 2237474"/>
              <a:gd name="connsiteX172" fmla="*/ 2186609 w 12192000"/>
              <a:gd name="connsiteY172" fmla="*/ 2008263 h 2237474"/>
              <a:gd name="connsiteX173" fmla="*/ 2164831 w 12192000"/>
              <a:gd name="connsiteY173" fmla="*/ 2010143 h 2237474"/>
              <a:gd name="connsiteX174" fmla="*/ 2152836 w 12192000"/>
              <a:gd name="connsiteY174" fmla="*/ 2010048 h 2237474"/>
              <a:gd name="connsiteX175" fmla="*/ 2117102 w 12192000"/>
              <a:gd name="connsiteY175" fmla="*/ 2023004 h 2237474"/>
              <a:gd name="connsiteX176" fmla="*/ 2111935 w 12192000"/>
              <a:gd name="connsiteY176" fmla="*/ 2023163 h 2237474"/>
              <a:gd name="connsiteX177" fmla="*/ 2089991 w 12192000"/>
              <a:gd name="connsiteY177" fmla="*/ 2034193 h 2237474"/>
              <a:gd name="connsiteX178" fmla="*/ 2058061 w 12192000"/>
              <a:gd name="connsiteY178" fmla="*/ 2047942 h 2237474"/>
              <a:gd name="connsiteX179" fmla="*/ 2055737 w 12192000"/>
              <a:gd name="connsiteY179" fmla="*/ 2047704 h 2237474"/>
              <a:gd name="connsiteX180" fmla="*/ 2042244 w 12192000"/>
              <a:gd name="connsiteY180" fmla="*/ 2055560 h 2237474"/>
              <a:gd name="connsiteX181" fmla="*/ 1976224 w 12192000"/>
              <a:gd name="connsiteY181" fmla="*/ 2074257 h 2237474"/>
              <a:gd name="connsiteX182" fmla="*/ 1877728 w 12192000"/>
              <a:gd name="connsiteY182" fmla="*/ 2101004 h 2237474"/>
              <a:gd name="connsiteX183" fmla="*/ 1759056 w 12192000"/>
              <a:gd name="connsiteY183" fmla="*/ 2125608 h 2237474"/>
              <a:gd name="connsiteX184" fmla="*/ 1637948 w 12192000"/>
              <a:gd name="connsiteY184" fmla="*/ 2172597 h 2237474"/>
              <a:gd name="connsiteX185" fmla="*/ 1434549 w 12192000"/>
              <a:gd name="connsiteY185" fmla="*/ 2234522 h 2237474"/>
              <a:gd name="connsiteX186" fmla="*/ 1398481 w 12192000"/>
              <a:gd name="connsiteY186" fmla="*/ 2237074 h 2237474"/>
              <a:gd name="connsiteX187" fmla="*/ 1398407 w 12192000"/>
              <a:gd name="connsiteY187" fmla="*/ 2237095 h 2237474"/>
              <a:gd name="connsiteX188" fmla="*/ 1370962 w 12192000"/>
              <a:gd name="connsiteY188" fmla="*/ 2237474 h 2237474"/>
              <a:gd name="connsiteX189" fmla="*/ 1356367 w 12192000"/>
              <a:gd name="connsiteY189" fmla="*/ 2235089 h 2237474"/>
              <a:gd name="connsiteX190" fmla="*/ 1324828 w 12192000"/>
              <a:gd name="connsiteY190" fmla="*/ 2231968 h 2237474"/>
              <a:gd name="connsiteX191" fmla="*/ 1297744 w 12192000"/>
              <a:gd name="connsiteY191" fmla="*/ 2235849 h 2237474"/>
              <a:gd name="connsiteX192" fmla="*/ 1286236 w 12192000"/>
              <a:gd name="connsiteY192" fmla="*/ 2233135 h 2237474"/>
              <a:gd name="connsiteX193" fmla="*/ 1283504 w 12192000"/>
              <a:gd name="connsiteY193" fmla="*/ 2233797 h 2237474"/>
              <a:gd name="connsiteX194" fmla="*/ 1279765 w 12192000"/>
              <a:gd name="connsiteY194" fmla="*/ 2229639 h 2237474"/>
              <a:gd name="connsiteX195" fmla="*/ 1195347 w 12192000"/>
              <a:gd name="connsiteY195" fmla="*/ 2212354 h 2237474"/>
              <a:gd name="connsiteX196" fmla="*/ 970251 w 12192000"/>
              <a:gd name="connsiteY196" fmla="*/ 2221029 h 2237474"/>
              <a:gd name="connsiteX197" fmla="*/ 812914 w 12192000"/>
              <a:gd name="connsiteY197" fmla="*/ 2202752 h 2237474"/>
              <a:gd name="connsiteX198" fmla="*/ 800195 w 12192000"/>
              <a:gd name="connsiteY198" fmla="*/ 2209407 h 2237474"/>
              <a:gd name="connsiteX199" fmla="*/ 784978 w 12192000"/>
              <a:gd name="connsiteY199" fmla="*/ 2212360 h 2237474"/>
              <a:gd name="connsiteX200" fmla="*/ 681987 w 12192000"/>
              <a:gd name="connsiteY200" fmla="*/ 2216757 h 2237474"/>
              <a:gd name="connsiteX201" fmla="*/ 669923 w 12192000"/>
              <a:gd name="connsiteY201" fmla="*/ 2211682 h 2237474"/>
              <a:gd name="connsiteX202" fmla="*/ 648680 w 12192000"/>
              <a:gd name="connsiteY202" fmla="*/ 2206229 h 2237474"/>
              <a:gd name="connsiteX203" fmla="*/ 597225 w 12192000"/>
              <a:gd name="connsiteY203" fmla="*/ 2180999 h 2237474"/>
              <a:gd name="connsiteX204" fmla="*/ 558449 w 12192000"/>
              <a:gd name="connsiteY204" fmla="*/ 2182346 h 2237474"/>
              <a:gd name="connsiteX205" fmla="*/ 550517 w 12192000"/>
              <a:gd name="connsiteY205" fmla="*/ 2182060 h 2237474"/>
              <a:gd name="connsiteX206" fmla="*/ 550309 w 12192000"/>
              <a:gd name="connsiteY206" fmla="*/ 2181825 h 2237474"/>
              <a:gd name="connsiteX207" fmla="*/ 541836 w 12192000"/>
              <a:gd name="connsiteY207" fmla="*/ 2181063 h 2237474"/>
              <a:gd name="connsiteX208" fmla="*/ 536057 w 12192000"/>
              <a:gd name="connsiteY208" fmla="*/ 2181537 h 2237474"/>
              <a:gd name="connsiteX209" fmla="*/ 520671 w 12192000"/>
              <a:gd name="connsiteY209" fmla="*/ 2180980 h 2237474"/>
              <a:gd name="connsiteX210" fmla="*/ 515024 w 12192000"/>
              <a:gd name="connsiteY210" fmla="*/ 2179258 h 2237474"/>
              <a:gd name="connsiteX211" fmla="*/ 512278 w 12192000"/>
              <a:gd name="connsiteY211" fmla="*/ 2176369 h 2237474"/>
              <a:gd name="connsiteX212" fmla="*/ 480419 w 12192000"/>
              <a:gd name="connsiteY212" fmla="*/ 2167807 h 2237474"/>
              <a:gd name="connsiteX213" fmla="*/ 413835 w 12192000"/>
              <a:gd name="connsiteY213" fmla="*/ 2156783 h 2237474"/>
              <a:gd name="connsiteX214" fmla="*/ 376513 w 12192000"/>
              <a:gd name="connsiteY214" fmla="*/ 2154014 h 2237474"/>
              <a:gd name="connsiteX215" fmla="*/ 273386 w 12192000"/>
              <a:gd name="connsiteY215" fmla="*/ 2142551 h 2237474"/>
              <a:gd name="connsiteX216" fmla="*/ 169207 w 12192000"/>
              <a:gd name="connsiteY216" fmla="*/ 2128100 h 2237474"/>
              <a:gd name="connsiteX217" fmla="*/ 93149 w 12192000"/>
              <a:gd name="connsiteY217" fmla="*/ 2105324 h 2237474"/>
              <a:gd name="connsiteX218" fmla="*/ 88109 w 12192000"/>
              <a:gd name="connsiteY218" fmla="*/ 2106704 h 2237474"/>
              <a:gd name="connsiteX219" fmla="*/ 80022 w 12192000"/>
              <a:gd name="connsiteY219" fmla="*/ 2107254 h 2237474"/>
              <a:gd name="connsiteX220" fmla="*/ 79717 w 12192000"/>
              <a:gd name="connsiteY220" fmla="*/ 2107046 h 2237474"/>
              <a:gd name="connsiteX221" fmla="*/ 72352 w 12192000"/>
              <a:gd name="connsiteY221" fmla="*/ 2107991 h 2237474"/>
              <a:gd name="connsiteX222" fmla="*/ 37645 w 12192000"/>
              <a:gd name="connsiteY222" fmla="*/ 2115401 h 2237474"/>
              <a:gd name="connsiteX223" fmla="*/ 4572 w 12192000"/>
              <a:gd name="connsiteY223" fmla="*/ 2111091 h 2237474"/>
              <a:gd name="connsiteX224" fmla="*/ 0 w 12192000"/>
              <a:gd name="connsiteY224" fmla="*/ 2110468 h 2237474"/>
              <a:gd name="connsiteX225" fmla="*/ 0 w 12192000"/>
              <a:gd name="connsiteY225"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154948 w 12192000"/>
              <a:gd name="connsiteY4" fmla="*/ 762731 h 2237474"/>
              <a:gd name="connsiteX5" fmla="*/ 12047364 w 12192000"/>
              <a:gd name="connsiteY5" fmla="*/ 749662 h 2237474"/>
              <a:gd name="connsiteX6" fmla="*/ 11890686 w 12192000"/>
              <a:gd name="connsiteY6" fmla="*/ 732766 h 2237474"/>
              <a:gd name="connsiteX7" fmla="*/ 11782413 w 12192000"/>
              <a:gd name="connsiteY7" fmla="*/ 769868 h 2237474"/>
              <a:gd name="connsiteX8" fmla="*/ 11649954 w 12192000"/>
              <a:gd name="connsiteY8" fmla="*/ 749628 h 2237474"/>
              <a:gd name="connsiteX9" fmla="*/ 11560424 w 12192000"/>
              <a:gd name="connsiteY9" fmla="*/ 748017 h 2237474"/>
              <a:gd name="connsiteX10" fmla="*/ 11358455 w 12192000"/>
              <a:gd name="connsiteY10" fmla="*/ 747593 h 2237474"/>
              <a:gd name="connsiteX11" fmla="*/ 11165209 w 12192000"/>
              <a:gd name="connsiteY11" fmla="*/ 748852 h 2237474"/>
              <a:gd name="connsiteX12" fmla="*/ 11058755 w 12192000"/>
              <a:gd name="connsiteY12" fmla="*/ 749617 h 2237474"/>
              <a:gd name="connsiteX13" fmla="*/ 10884013 w 12192000"/>
              <a:gd name="connsiteY13" fmla="*/ 760728 h 2237474"/>
              <a:gd name="connsiteX14" fmla="*/ 10834688 w 12192000"/>
              <a:gd name="connsiteY14" fmla="*/ 757726 h 2237474"/>
              <a:gd name="connsiteX15" fmla="*/ 10805004 w 12192000"/>
              <a:gd name="connsiteY15" fmla="*/ 757573 h 2237474"/>
              <a:gd name="connsiteX16" fmla="*/ 10739478 w 12192000"/>
              <a:gd name="connsiteY16" fmla="*/ 776841 h 2237474"/>
              <a:gd name="connsiteX17" fmla="*/ 10458762 w 12192000"/>
              <a:gd name="connsiteY17" fmla="*/ 755400 h 2237474"/>
              <a:gd name="connsiteX18" fmla="*/ 10246919 w 12192000"/>
              <a:gd name="connsiteY18" fmla="*/ 769960 h 2237474"/>
              <a:gd name="connsiteX19" fmla="*/ 10167995 w 12192000"/>
              <a:gd name="connsiteY19" fmla="*/ 760843 h 2237474"/>
              <a:gd name="connsiteX20" fmla="*/ 9997044 w 12192000"/>
              <a:gd name="connsiteY20" fmla="*/ 780129 h 2237474"/>
              <a:gd name="connsiteX21" fmla="*/ 9943887 w 12192000"/>
              <a:gd name="connsiteY21" fmla="*/ 804141 h 2237474"/>
              <a:gd name="connsiteX22" fmla="*/ 9918248 w 12192000"/>
              <a:gd name="connsiteY22" fmla="*/ 816628 h 2237474"/>
              <a:gd name="connsiteX23" fmla="*/ 9836148 w 12192000"/>
              <a:gd name="connsiteY23" fmla="*/ 858312 h 2237474"/>
              <a:gd name="connsiteX24" fmla="*/ 9823800 w 12192000"/>
              <a:gd name="connsiteY24" fmla="*/ 866604 h 2237474"/>
              <a:gd name="connsiteX25" fmla="*/ 9794684 w 12192000"/>
              <a:gd name="connsiteY25" fmla="*/ 864509 h 2237474"/>
              <a:gd name="connsiteX26" fmla="*/ 9778288 w 12192000"/>
              <a:gd name="connsiteY26" fmla="*/ 854362 h 2237474"/>
              <a:gd name="connsiteX27" fmla="*/ 9773886 w 12192000"/>
              <a:gd name="connsiteY27" fmla="*/ 857543 h 2237474"/>
              <a:gd name="connsiteX28" fmla="*/ 9761459 w 12192000"/>
              <a:gd name="connsiteY28" fmla="*/ 862394 h 2237474"/>
              <a:gd name="connsiteX29" fmla="*/ 9705768 w 12192000"/>
              <a:gd name="connsiteY29" fmla="*/ 894610 h 2237474"/>
              <a:gd name="connsiteX30" fmla="*/ 9683005 w 12192000"/>
              <a:gd name="connsiteY30" fmla="*/ 894128 h 2237474"/>
              <a:gd name="connsiteX31" fmla="*/ 9594438 w 12192000"/>
              <a:gd name="connsiteY31" fmla="*/ 919051 h 2237474"/>
              <a:gd name="connsiteX32" fmla="*/ 9577033 w 12192000"/>
              <a:gd name="connsiteY32" fmla="*/ 922857 h 2237474"/>
              <a:gd name="connsiteX33" fmla="*/ 9544189 w 12192000"/>
              <a:gd name="connsiteY33" fmla="*/ 938966 h 2237474"/>
              <a:gd name="connsiteX34" fmla="*/ 9534048 w 12192000"/>
              <a:gd name="connsiteY34" fmla="*/ 940158 h 2237474"/>
              <a:gd name="connsiteX35" fmla="*/ 9500499 w 12192000"/>
              <a:gd name="connsiteY35" fmla="*/ 954680 h 2237474"/>
              <a:gd name="connsiteX36" fmla="*/ 9428195 w 12192000"/>
              <a:gd name="connsiteY36" fmla="*/ 986225 h 2237474"/>
              <a:gd name="connsiteX37" fmla="*/ 9410017 w 12192000"/>
              <a:gd name="connsiteY37" fmla="*/ 993931 h 2237474"/>
              <a:gd name="connsiteX38" fmla="*/ 9392919 w 12192000"/>
              <a:gd name="connsiteY38" fmla="*/ 994656 h 2237474"/>
              <a:gd name="connsiteX39" fmla="*/ 9301293 w 12192000"/>
              <a:gd name="connsiteY39" fmla="*/ 1011593 h 2237474"/>
              <a:gd name="connsiteX40" fmla="*/ 9278619 w 12192000"/>
              <a:gd name="connsiteY40" fmla="*/ 1011878 h 2237474"/>
              <a:gd name="connsiteX41" fmla="*/ 9268019 w 12192000"/>
              <a:gd name="connsiteY41" fmla="*/ 1007442 h 2237474"/>
              <a:gd name="connsiteX42" fmla="*/ 9234662 w 12192000"/>
              <a:gd name="connsiteY42" fmla="*/ 1023056 h 2237474"/>
              <a:gd name="connsiteX43" fmla="*/ 9181033 w 12192000"/>
              <a:gd name="connsiteY43" fmla="*/ 1037921 h 2237474"/>
              <a:gd name="connsiteX44" fmla="*/ 9155969 w 12192000"/>
              <a:gd name="connsiteY44" fmla="*/ 1046804 h 2237474"/>
              <a:gd name="connsiteX45" fmla="*/ 9133985 w 12192000"/>
              <a:gd name="connsiteY45" fmla="*/ 1046450 h 2237474"/>
              <a:gd name="connsiteX46" fmla="*/ 9012987 w 12192000"/>
              <a:gd name="connsiteY46" fmla="*/ 1061986 h 2237474"/>
              <a:gd name="connsiteX47" fmla="*/ 8968445 w 12192000"/>
              <a:gd name="connsiteY47" fmla="*/ 1052169 h 2237474"/>
              <a:gd name="connsiteX48" fmla="*/ 8958984 w 12192000"/>
              <a:gd name="connsiteY48" fmla="*/ 1057212 h 2237474"/>
              <a:gd name="connsiteX49" fmla="*/ 8886001 w 12192000"/>
              <a:gd name="connsiteY49" fmla="*/ 1067468 h 2237474"/>
              <a:gd name="connsiteX50" fmla="*/ 8838610 w 12192000"/>
              <a:gd name="connsiteY50" fmla="*/ 1075091 h 2237474"/>
              <a:gd name="connsiteX51" fmla="*/ 8750383 w 12192000"/>
              <a:gd name="connsiteY51" fmla="*/ 1097387 h 2237474"/>
              <a:gd name="connsiteX52" fmla="*/ 8697365 w 12192000"/>
              <a:gd name="connsiteY52" fmla="*/ 1105869 h 2237474"/>
              <a:gd name="connsiteX53" fmla="*/ 8665605 w 12192000"/>
              <a:gd name="connsiteY53" fmla="*/ 1110791 h 2237474"/>
              <a:gd name="connsiteX54" fmla="*/ 8584946 w 12192000"/>
              <a:gd name="connsiteY54" fmla="*/ 1135226 h 2237474"/>
              <a:gd name="connsiteX55" fmla="*/ 8460755 w 12192000"/>
              <a:gd name="connsiteY55" fmla="*/ 1203427 h 2237474"/>
              <a:gd name="connsiteX56" fmla="*/ 8419755 w 12192000"/>
              <a:gd name="connsiteY56" fmla="*/ 1216260 h 2237474"/>
              <a:gd name="connsiteX57" fmla="*/ 8411626 w 12192000"/>
              <a:gd name="connsiteY57" fmla="*/ 1214397 h 2237474"/>
              <a:gd name="connsiteX58" fmla="*/ 8363469 w 12192000"/>
              <a:gd name="connsiteY58" fmla="*/ 1246658 h 2237474"/>
              <a:gd name="connsiteX59" fmla="*/ 8275497 w 12192000"/>
              <a:gd name="connsiteY59" fmla="*/ 1264396 h 2237474"/>
              <a:gd name="connsiteX60" fmla="*/ 8206287 w 12192000"/>
              <a:gd name="connsiteY60" fmla="*/ 1273060 h 2237474"/>
              <a:gd name="connsiteX61" fmla="*/ 8168705 w 12192000"/>
              <a:gd name="connsiteY61" fmla="*/ 1279956 h 2237474"/>
              <a:gd name="connsiteX62" fmla="*/ 8139997 w 12192000"/>
              <a:gd name="connsiteY62" fmla="*/ 1282713 h 2237474"/>
              <a:gd name="connsiteX63" fmla="*/ 8074238 w 12192000"/>
              <a:gd name="connsiteY63" fmla="*/ 1301895 h 2237474"/>
              <a:gd name="connsiteX64" fmla="*/ 7968292 w 12192000"/>
              <a:gd name="connsiteY64" fmla="*/ 1338779 h 2237474"/>
              <a:gd name="connsiteX65" fmla="*/ 7945122 w 12192000"/>
              <a:gd name="connsiteY65" fmla="*/ 1345477 h 2237474"/>
              <a:gd name="connsiteX66" fmla="*/ 7902328 w 12192000"/>
              <a:gd name="connsiteY66" fmla="*/ 1345865 h 2237474"/>
              <a:gd name="connsiteX67" fmla="*/ 7898322 w 12192000"/>
              <a:gd name="connsiteY67" fmla="*/ 1345689 h 2237474"/>
              <a:gd name="connsiteX68" fmla="*/ 7875879 w 12192000"/>
              <a:gd name="connsiteY68" fmla="*/ 1345646 h 2237474"/>
              <a:gd name="connsiteX69" fmla="*/ 7840612 w 12192000"/>
              <a:gd name="connsiteY69" fmla="*/ 1369373 h 2237474"/>
              <a:gd name="connsiteX70" fmla="*/ 7786819 w 12192000"/>
              <a:gd name="connsiteY70" fmla="*/ 1378970 h 2237474"/>
              <a:gd name="connsiteX71" fmla="*/ 7548172 w 12192000"/>
              <a:gd name="connsiteY71" fmla="*/ 1417460 h 2237474"/>
              <a:gd name="connsiteX72" fmla="*/ 7483437 w 12192000"/>
              <a:gd name="connsiteY72" fmla="*/ 1478152 h 2237474"/>
              <a:gd name="connsiteX73" fmla="*/ 7377870 w 12192000"/>
              <a:gd name="connsiteY73" fmla="*/ 1523319 h 2237474"/>
              <a:gd name="connsiteX74" fmla="*/ 7230737 w 12192000"/>
              <a:gd name="connsiteY74" fmla="*/ 1562633 h 2237474"/>
              <a:gd name="connsiteX75" fmla="*/ 7224458 w 12192000"/>
              <a:gd name="connsiteY75" fmla="*/ 1573008 h 2237474"/>
              <a:gd name="connsiteX76" fmla="*/ 7213486 w 12192000"/>
              <a:gd name="connsiteY76" fmla="*/ 1580987 h 2237474"/>
              <a:gd name="connsiteX77" fmla="*/ 7183121 w 12192000"/>
              <a:gd name="connsiteY77" fmla="*/ 1595162 h 2237474"/>
              <a:gd name="connsiteX78" fmla="*/ 7164601 w 12192000"/>
              <a:gd name="connsiteY78" fmla="*/ 1606490 h 2237474"/>
              <a:gd name="connsiteX79" fmla="*/ 7114651 w 12192000"/>
              <a:gd name="connsiteY79" fmla="*/ 1620959 h 2237474"/>
              <a:gd name="connsiteX80" fmla="*/ 7092727 w 12192000"/>
              <a:gd name="connsiteY80" fmla="*/ 1623628 h 2237474"/>
              <a:gd name="connsiteX81" fmla="*/ 7031309 w 12192000"/>
              <a:gd name="connsiteY81" fmla="*/ 1619451 h 2237474"/>
              <a:gd name="connsiteX82" fmla="*/ 6999084 w 12192000"/>
              <a:gd name="connsiteY82" fmla="*/ 1634317 h 2237474"/>
              <a:gd name="connsiteX83" fmla="*/ 6992107 w 12192000"/>
              <a:gd name="connsiteY83" fmla="*/ 1636860 h 2237474"/>
              <a:gd name="connsiteX84" fmla="*/ 6991765 w 12192000"/>
              <a:gd name="connsiteY84" fmla="*/ 1636725 h 2237474"/>
              <a:gd name="connsiteX85" fmla="*/ 6900177 w 12192000"/>
              <a:gd name="connsiteY85" fmla="*/ 1636016 h 2237474"/>
              <a:gd name="connsiteX86" fmla="*/ 6795372 w 12192000"/>
              <a:gd name="connsiteY86" fmla="*/ 1644845 h 2237474"/>
              <a:gd name="connsiteX87" fmla="*/ 6692251 w 12192000"/>
              <a:gd name="connsiteY87" fmla="*/ 1656357 h 2237474"/>
              <a:gd name="connsiteX88" fmla="*/ 6655235 w 12192000"/>
              <a:gd name="connsiteY88" fmla="*/ 1661869 h 2237474"/>
              <a:gd name="connsiteX89" fmla="*/ 6587857 w 12192000"/>
              <a:gd name="connsiteY89" fmla="*/ 1665769 h 2237474"/>
              <a:gd name="connsiteX90" fmla="*/ 6554894 w 12192000"/>
              <a:gd name="connsiteY90" fmla="*/ 1664428 h 2237474"/>
              <a:gd name="connsiteX91" fmla="*/ 6516595 w 12192000"/>
              <a:gd name="connsiteY91" fmla="*/ 1667475 h 2237474"/>
              <a:gd name="connsiteX92" fmla="*/ 6508541 w 12192000"/>
              <a:gd name="connsiteY92" fmla="*/ 1668757 h 2237474"/>
              <a:gd name="connsiteX93" fmla="*/ 6471012 w 12192000"/>
              <a:gd name="connsiteY93" fmla="*/ 1678604 h 2237474"/>
              <a:gd name="connsiteX94" fmla="*/ 6415265 w 12192000"/>
              <a:gd name="connsiteY94" fmla="*/ 1665317 h 2237474"/>
              <a:gd name="connsiteX95" fmla="*/ 6364035 w 12192000"/>
              <a:gd name="connsiteY95" fmla="*/ 1667683 h 2237474"/>
              <a:gd name="connsiteX96" fmla="*/ 6280959 w 12192000"/>
              <a:gd name="connsiteY96" fmla="*/ 1689329 h 2237474"/>
              <a:gd name="connsiteX97" fmla="*/ 6243319 w 12192000"/>
              <a:gd name="connsiteY97" fmla="*/ 1695560 h 2237474"/>
              <a:gd name="connsiteX98" fmla="*/ 6098321 w 12192000"/>
              <a:gd name="connsiteY98" fmla="*/ 1721646 h 2237474"/>
              <a:gd name="connsiteX99" fmla="*/ 5880652 w 12192000"/>
              <a:gd name="connsiteY99" fmla="*/ 1779643 h 2237474"/>
              <a:gd name="connsiteX100" fmla="*/ 5785959 w 12192000"/>
              <a:gd name="connsiteY100" fmla="*/ 1775307 h 2237474"/>
              <a:gd name="connsiteX101" fmla="*/ 5643534 w 12192000"/>
              <a:gd name="connsiteY101" fmla="*/ 1802919 h 2237474"/>
              <a:gd name="connsiteX102" fmla="*/ 5518799 w 12192000"/>
              <a:gd name="connsiteY102" fmla="*/ 1818312 h 2237474"/>
              <a:gd name="connsiteX103" fmla="*/ 5505014 w 12192000"/>
              <a:gd name="connsiteY103" fmla="*/ 1819259 h 2237474"/>
              <a:gd name="connsiteX104" fmla="*/ 5453307 w 12192000"/>
              <a:gd name="connsiteY104" fmla="*/ 1815450 h 2237474"/>
              <a:gd name="connsiteX105" fmla="*/ 5364192 w 12192000"/>
              <a:gd name="connsiteY105" fmla="*/ 1826074 h 2237474"/>
              <a:gd name="connsiteX106" fmla="*/ 5350380 w 12192000"/>
              <a:gd name="connsiteY106" fmla="*/ 1830891 h 2237474"/>
              <a:gd name="connsiteX107" fmla="*/ 5259633 w 12192000"/>
              <a:gd name="connsiteY107" fmla="*/ 1837160 h 2237474"/>
              <a:gd name="connsiteX108" fmla="*/ 5197513 w 12192000"/>
              <a:gd name="connsiteY108" fmla="*/ 1844718 h 2237474"/>
              <a:gd name="connsiteX109" fmla="*/ 5184170 w 12192000"/>
              <a:gd name="connsiteY109" fmla="*/ 1849402 h 2237474"/>
              <a:gd name="connsiteX110" fmla="*/ 5168852 w 12192000"/>
              <a:gd name="connsiteY110" fmla="*/ 1844846 h 2237474"/>
              <a:gd name="connsiteX111" fmla="*/ 5164370 w 12192000"/>
              <a:gd name="connsiteY111" fmla="*/ 1840597 h 2237474"/>
              <a:gd name="connsiteX112" fmla="*/ 5114927 w 12192000"/>
              <a:gd name="connsiteY112" fmla="*/ 1847827 h 2237474"/>
              <a:gd name="connsiteX113" fmla="*/ 5108970 w 12192000"/>
              <a:gd name="connsiteY113" fmla="*/ 1847935 h 2237474"/>
              <a:gd name="connsiteX114" fmla="*/ 5067961 w 12192000"/>
              <a:gd name="connsiteY114" fmla="*/ 1845917 h 2237474"/>
              <a:gd name="connsiteX115" fmla="*/ 5007075 w 12192000"/>
              <a:gd name="connsiteY115" fmla="*/ 1838626 h 2237474"/>
              <a:gd name="connsiteX116" fmla="*/ 4944087 w 12192000"/>
              <a:gd name="connsiteY116" fmla="*/ 1823332 h 2237474"/>
              <a:gd name="connsiteX117" fmla="*/ 4907662 w 12192000"/>
              <a:gd name="connsiteY117" fmla="*/ 1816900 h 2237474"/>
              <a:gd name="connsiteX118" fmla="*/ 4882386 w 12192000"/>
              <a:gd name="connsiteY118" fmla="*/ 1809844 h 2237474"/>
              <a:gd name="connsiteX119" fmla="*/ 4811440 w 12192000"/>
              <a:gd name="connsiteY119" fmla="*/ 1804655 h 2237474"/>
              <a:gd name="connsiteX120" fmla="*/ 4691075 w 12192000"/>
              <a:gd name="connsiteY120" fmla="*/ 1801389 h 2237474"/>
              <a:gd name="connsiteX121" fmla="*/ 4611738 w 12192000"/>
              <a:gd name="connsiteY121" fmla="*/ 1776964 h 2237474"/>
              <a:gd name="connsiteX122" fmla="*/ 4560070 w 12192000"/>
              <a:gd name="connsiteY122" fmla="*/ 1785640 h 2237474"/>
              <a:gd name="connsiteX123" fmla="*/ 4536503 w 12192000"/>
              <a:gd name="connsiteY123" fmla="*/ 1785334 h 2237474"/>
              <a:gd name="connsiteX124" fmla="*/ 4513724 w 12192000"/>
              <a:gd name="connsiteY124" fmla="*/ 1791996 h 2237474"/>
              <a:gd name="connsiteX125" fmla="*/ 4459810 w 12192000"/>
              <a:gd name="connsiteY125" fmla="*/ 1797886 h 2237474"/>
              <a:gd name="connsiteX126" fmla="*/ 4379064 w 12192000"/>
              <a:gd name="connsiteY126" fmla="*/ 1817177 h 2237474"/>
              <a:gd name="connsiteX127" fmla="*/ 4319209 w 12192000"/>
              <a:gd name="connsiteY127" fmla="*/ 1834833 h 2237474"/>
              <a:gd name="connsiteX128" fmla="*/ 4290981 w 12192000"/>
              <a:gd name="connsiteY128" fmla="*/ 1839677 h 2237474"/>
              <a:gd name="connsiteX129" fmla="*/ 4285792 w 12192000"/>
              <a:gd name="connsiteY129" fmla="*/ 1836231 h 2237474"/>
              <a:gd name="connsiteX130" fmla="*/ 4238372 w 12192000"/>
              <a:gd name="connsiteY130" fmla="*/ 1851480 h 2237474"/>
              <a:gd name="connsiteX131" fmla="*/ 4232517 w 12192000"/>
              <a:gd name="connsiteY131" fmla="*/ 1852567 h 2237474"/>
              <a:gd name="connsiteX132" fmla="*/ 4191732 w 12192000"/>
              <a:gd name="connsiteY132" fmla="*/ 1857328 h 2237474"/>
              <a:gd name="connsiteX133" fmla="*/ 4065532 w 12192000"/>
              <a:gd name="connsiteY133" fmla="*/ 1855477 h 2237474"/>
              <a:gd name="connsiteX134" fmla="*/ 4028460 w 12192000"/>
              <a:gd name="connsiteY134" fmla="*/ 1855137 h 2237474"/>
              <a:gd name="connsiteX135" fmla="*/ 4002267 w 12192000"/>
              <a:gd name="connsiteY135" fmla="*/ 1852352 h 2237474"/>
              <a:gd name="connsiteX136" fmla="*/ 3931396 w 12192000"/>
              <a:gd name="connsiteY136" fmla="*/ 1858915 h 2237474"/>
              <a:gd name="connsiteX137" fmla="*/ 3812162 w 12192000"/>
              <a:gd name="connsiteY137" fmla="*/ 1875501 h 2237474"/>
              <a:gd name="connsiteX138" fmla="*/ 3729530 w 12192000"/>
              <a:gd name="connsiteY138" fmla="*/ 1864513 h 2237474"/>
              <a:gd name="connsiteX139" fmla="*/ 3680177 w 12192000"/>
              <a:gd name="connsiteY139" fmla="*/ 1881552 h 2237474"/>
              <a:gd name="connsiteX140" fmla="*/ 3567259 w 12192000"/>
              <a:gd name="connsiteY140" fmla="*/ 1893482 h 2237474"/>
              <a:gd name="connsiteX141" fmla="*/ 3405770 w 12192000"/>
              <a:gd name="connsiteY141" fmla="*/ 1904591 h 2237474"/>
              <a:gd name="connsiteX142" fmla="*/ 3280097 w 12192000"/>
              <a:gd name="connsiteY142" fmla="*/ 1919610 h 2237474"/>
              <a:gd name="connsiteX143" fmla="*/ 3123424 w 12192000"/>
              <a:gd name="connsiteY143" fmla="*/ 1952930 h 2237474"/>
              <a:gd name="connsiteX144" fmla="*/ 3009910 w 12192000"/>
              <a:gd name="connsiteY144" fmla="*/ 1957866 h 2237474"/>
              <a:gd name="connsiteX145" fmla="*/ 2995934 w 12192000"/>
              <a:gd name="connsiteY145" fmla="*/ 1967085 h 2237474"/>
              <a:gd name="connsiteX146" fmla="*/ 2980071 w 12192000"/>
              <a:gd name="connsiteY146" fmla="*/ 1972988 h 2237474"/>
              <a:gd name="connsiteX147" fmla="*/ 2978094 w 12192000"/>
              <a:gd name="connsiteY147" fmla="*/ 1972369 h 2237474"/>
              <a:gd name="connsiteX148" fmla="*/ 2942858 w 12192000"/>
              <a:gd name="connsiteY148" fmla="*/ 1981367 h 2237474"/>
              <a:gd name="connsiteX149" fmla="*/ 2875436 w 12192000"/>
              <a:gd name="connsiteY149" fmla="*/ 1996977 h 2237474"/>
              <a:gd name="connsiteX150" fmla="*/ 2874892 w 12192000"/>
              <a:gd name="connsiteY150" fmla="*/ 1996085 h 2237474"/>
              <a:gd name="connsiteX151" fmla="*/ 2864145 w 12192000"/>
              <a:gd name="connsiteY151" fmla="*/ 1994061 h 2237474"/>
              <a:gd name="connsiteX152" fmla="*/ 2843662 w 12192000"/>
              <a:gd name="connsiteY152" fmla="*/ 1992498 h 2237474"/>
              <a:gd name="connsiteX153" fmla="*/ 2796128 w 12192000"/>
              <a:gd name="connsiteY153" fmla="*/ 1976403 h 2237474"/>
              <a:gd name="connsiteX154" fmla="*/ 2756784 w 12192000"/>
              <a:gd name="connsiteY154" fmla="*/ 1985116 h 2237474"/>
              <a:gd name="connsiteX155" fmla="*/ 2748833 w 12192000"/>
              <a:gd name="connsiteY155" fmla="*/ 1986323 h 2237474"/>
              <a:gd name="connsiteX156" fmla="*/ 2748661 w 12192000"/>
              <a:gd name="connsiteY156" fmla="*/ 1986122 h 2237474"/>
              <a:gd name="connsiteX157" fmla="*/ 2740251 w 12192000"/>
              <a:gd name="connsiteY157" fmla="*/ 1986946 h 2237474"/>
              <a:gd name="connsiteX158" fmla="*/ 2718916 w 12192000"/>
              <a:gd name="connsiteY158" fmla="*/ 1990867 h 2237474"/>
              <a:gd name="connsiteX159" fmla="*/ 2713522 w 12192000"/>
              <a:gd name="connsiteY159" fmla="*/ 1990173 h 2237474"/>
              <a:gd name="connsiteX160" fmla="*/ 2680597 w 12192000"/>
              <a:gd name="connsiteY160" fmla="*/ 1984996 h 2237474"/>
              <a:gd name="connsiteX161" fmla="*/ 2578178 w 12192000"/>
              <a:gd name="connsiteY161" fmla="*/ 1990531 h 2237474"/>
              <a:gd name="connsiteX162" fmla="*/ 2476147 w 12192000"/>
              <a:gd name="connsiteY162" fmla="*/ 1998305 h 2237474"/>
              <a:gd name="connsiteX163" fmla="*/ 2373568 w 12192000"/>
              <a:gd name="connsiteY163" fmla="*/ 2003219 h 2237474"/>
              <a:gd name="connsiteX164" fmla="*/ 2321399 w 12192000"/>
              <a:gd name="connsiteY164" fmla="*/ 1989467 h 2237474"/>
              <a:gd name="connsiteX165" fmla="*/ 2315525 w 12192000"/>
              <a:gd name="connsiteY165" fmla="*/ 1989708 h 2237474"/>
              <a:gd name="connsiteX166" fmla="*/ 2300792 w 12192000"/>
              <a:gd name="connsiteY166" fmla="*/ 1994290 h 2237474"/>
              <a:gd name="connsiteX167" fmla="*/ 2295469 w 12192000"/>
              <a:gd name="connsiteY167" fmla="*/ 1996659 h 2237474"/>
              <a:gd name="connsiteX168" fmla="*/ 2287219 w 12192000"/>
              <a:gd name="connsiteY168" fmla="*/ 1998750 h 2237474"/>
              <a:gd name="connsiteX169" fmla="*/ 2286948 w 12192000"/>
              <a:gd name="connsiteY169" fmla="*/ 1998596 h 2237474"/>
              <a:gd name="connsiteX170" fmla="*/ 2243069 w 12192000"/>
              <a:gd name="connsiteY170" fmla="*/ 2015111 h 2237474"/>
              <a:gd name="connsiteX171" fmla="*/ 2186609 w 12192000"/>
              <a:gd name="connsiteY171" fmla="*/ 2008263 h 2237474"/>
              <a:gd name="connsiteX172" fmla="*/ 2164831 w 12192000"/>
              <a:gd name="connsiteY172" fmla="*/ 2010143 h 2237474"/>
              <a:gd name="connsiteX173" fmla="*/ 2152836 w 12192000"/>
              <a:gd name="connsiteY173" fmla="*/ 2010048 h 2237474"/>
              <a:gd name="connsiteX174" fmla="*/ 2117102 w 12192000"/>
              <a:gd name="connsiteY174" fmla="*/ 2023004 h 2237474"/>
              <a:gd name="connsiteX175" fmla="*/ 2111935 w 12192000"/>
              <a:gd name="connsiteY175" fmla="*/ 2023163 h 2237474"/>
              <a:gd name="connsiteX176" fmla="*/ 2089991 w 12192000"/>
              <a:gd name="connsiteY176" fmla="*/ 2034193 h 2237474"/>
              <a:gd name="connsiteX177" fmla="*/ 2058061 w 12192000"/>
              <a:gd name="connsiteY177" fmla="*/ 2047942 h 2237474"/>
              <a:gd name="connsiteX178" fmla="*/ 2055737 w 12192000"/>
              <a:gd name="connsiteY178" fmla="*/ 2047704 h 2237474"/>
              <a:gd name="connsiteX179" fmla="*/ 2042244 w 12192000"/>
              <a:gd name="connsiteY179" fmla="*/ 2055560 h 2237474"/>
              <a:gd name="connsiteX180" fmla="*/ 1976224 w 12192000"/>
              <a:gd name="connsiteY180" fmla="*/ 2074257 h 2237474"/>
              <a:gd name="connsiteX181" fmla="*/ 1877728 w 12192000"/>
              <a:gd name="connsiteY181" fmla="*/ 2101004 h 2237474"/>
              <a:gd name="connsiteX182" fmla="*/ 1759056 w 12192000"/>
              <a:gd name="connsiteY182" fmla="*/ 2125608 h 2237474"/>
              <a:gd name="connsiteX183" fmla="*/ 1637948 w 12192000"/>
              <a:gd name="connsiteY183" fmla="*/ 2172597 h 2237474"/>
              <a:gd name="connsiteX184" fmla="*/ 1434549 w 12192000"/>
              <a:gd name="connsiteY184" fmla="*/ 2234522 h 2237474"/>
              <a:gd name="connsiteX185" fmla="*/ 1398481 w 12192000"/>
              <a:gd name="connsiteY185" fmla="*/ 2237074 h 2237474"/>
              <a:gd name="connsiteX186" fmla="*/ 1398407 w 12192000"/>
              <a:gd name="connsiteY186" fmla="*/ 2237095 h 2237474"/>
              <a:gd name="connsiteX187" fmla="*/ 1370962 w 12192000"/>
              <a:gd name="connsiteY187" fmla="*/ 2237474 h 2237474"/>
              <a:gd name="connsiteX188" fmla="*/ 1356367 w 12192000"/>
              <a:gd name="connsiteY188" fmla="*/ 2235089 h 2237474"/>
              <a:gd name="connsiteX189" fmla="*/ 1324828 w 12192000"/>
              <a:gd name="connsiteY189" fmla="*/ 2231968 h 2237474"/>
              <a:gd name="connsiteX190" fmla="*/ 1297744 w 12192000"/>
              <a:gd name="connsiteY190" fmla="*/ 2235849 h 2237474"/>
              <a:gd name="connsiteX191" fmla="*/ 1286236 w 12192000"/>
              <a:gd name="connsiteY191" fmla="*/ 2233135 h 2237474"/>
              <a:gd name="connsiteX192" fmla="*/ 1283504 w 12192000"/>
              <a:gd name="connsiteY192" fmla="*/ 2233797 h 2237474"/>
              <a:gd name="connsiteX193" fmla="*/ 1279765 w 12192000"/>
              <a:gd name="connsiteY193" fmla="*/ 2229639 h 2237474"/>
              <a:gd name="connsiteX194" fmla="*/ 1195347 w 12192000"/>
              <a:gd name="connsiteY194" fmla="*/ 2212354 h 2237474"/>
              <a:gd name="connsiteX195" fmla="*/ 970251 w 12192000"/>
              <a:gd name="connsiteY195" fmla="*/ 2221029 h 2237474"/>
              <a:gd name="connsiteX196" fmla="*/ 812914 w 12192000"/>
              <a:gd name="connsiteY196" fmla="*/ 2202752 h 2237474"/>
              <a:gd name="connsiteX197" fmla="*/ 800195 w 12192000"/>
              <a:gd name="connsiteY197" fmla="*/ 2209407 h 2237474"/>
              <a:gd name="connsiteX198" fmla="*/ 784978 w 12192000"/>
              <a:gd name="connsiteY198" fmla="*/ 2212360 h 2237474"/>
              <a:gd name="connsiteX199" fmla="*/ 681987 w 12192000"/>
              <a:gd name="connsiteY199" fmla="*/ 2216757 h 2237474"/>
              <a:gd name="connsiteX200" fmla="*/ 669923 w 12192000"/>
              <a:gd name="connsiteY200" fmla="*/ 2211682 h 2237474"/>
              <a:gd name="connsiteX201" fmla="*/ 648680 w 12192000"/>
              <a:gd name="connsiteY201" fmla="*/ 2206229 h 2237474"/>
              <a:gd name="connsiteX202" fmla="*/ 597225 w 12192000"/>
              <a:gd name="connsiteY202" fmla="*/ 2180999 h 2237474"/>
              <a:gd name="connsiteX203" fmla="*/ 558449 w 12192000"/>
              <a:gd name="connsiteY203" fmla="*/ 2182346 h 2237474"/>
              <a:gd name="connsiteX204" fmla="*/ 550517 w 12192000"/>
              <a:gd name="connsiteY204" fmla="*/ 2182060 h 2237474"/>
              <a:gd name="connsiteX205" fmla="*/ 550309 w 12192000"/>
              <a:gd name="connsiteY205" fmla="*/ 2181825 h 2237474"/>
              <a:gd name="connsiteX206" fmla="*/ 541836 w 12192000"/>
              <a:gd name="connsiteY206" fmla="*/ 2181063 h 2237474"/>
              <a:gd name="connsiteX207" fmla="*/ 536057 w 12192000"/>
              <a:gd name="connsiteY207" fmla="*/ 2181537 h 2237474"/>
              <a:gd name="connsiteX208" fmla="*/ 520671 w 12192000"/>
              <a:gd name="connsiteY208" fmla="*/ 2180980 h 2237474"/>
              <a:gd name="connsiteX209" fmla="*/ 515024 w 12192000"/>
              <a:gd name="connsiteY209" fmla="*/ 2179258 h 2237474"/>
              <a:gd name="connsiteX210" fmla="*/ 512278 w 12192000"/>
              <a:gd name="connsiteY210" fmla="*/ 2176369 h 2237474"/>
              <a:gd name="connsiteX211" fmla="*/ 480419 w 12192000"/>
              <a:gd name="connsiteY211" fmla="*/ 2167807 h 2237474"/>
              <a:gd name="connsiteX212" fmla="*/ 413835 w 12192000"/>
              <a:gd name="connsiteY212" fmla="*/ 2156783 h 2237474"/>
              <a:gd name="connsiteX213" fmla="*/ 376513 w 12192000"/>
              <a:gd name="connsiteY213" fmla="*/ 2154014 h 2237474"/>
              <a:gd name="connsiteX214" fmla="*/ 273386 w 12192000"/>
              <a:gd name="connsiteY214" fmla="*/ 2142551 h 2237474"/>
              <a:gd name="connsiteX215" fmla="*/ 169207 w 12192000"/>
              <a:gd name="connsiteY215" fmla="*/ 2128100 h 2237474"/>
              <a:gd name="connsiteX216" fmla="*/ 93149 w 12192000"/>
              <a:gd name="connsiteY216" fmla="*/ 2105324 h 2237474"/>
              <a:gd name="connsiteX217" fmla="*/ 88109 w 12192000"/>
              <a:gd name="connsiteY217" fmla="*/ 2106704 h 2237474"/>
              <a:gd name="connsiteX218" fmla="*/ 80022 w 12192000"/>
              <a:gd name="connsiteY218" fmla="*/ 2107254 h 2237474"/>
              <a:gd name="connsiteX219" fmla="*/ 79717 w 12192000"/>
              <a:gd name="connsiteY219" fmla="*/ 2107046 h 2237474"/>
              <a:gd name="connsiteX220" fmla="*/ 72352 w 12192000"/>
              <a:gd name="connsiteY220" fmla="*/ 2107991 h 2237474"/>
              <a:gd name="connsiteX221" fmla="*/ 37645 w 12192000"/>
              <a:gd name="connsiteY221" fmla="*/ 2115401 h 2237474"/>
              <a:gd name="connsiteX222" fmla="*/ 4572 w 12192000"/>
              <a:gd name="connsiteY222" fmla="*/ 2111091 h 2237474"/>
              <a:gd name="connsiteX223" fmla="*/ 0 w 12192000"/>
              <a:gd name="connsiteY223" fmla="*/ 2110468 h 2237474"/>
              <a:gd name="connsiteX224" fmla="*/ 0 w 12192000"/>
              <a:gd name="connsiteY224"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154948 w 12192000"/>
              <a:gd name="connsiteY4" fmla="*/ 762731 h 2237474"/>
              <a:gd name="connsiteX5" fmla="*/ 12047364 w 12192000"/>
              <a:gd name="connsiteY5" fmla="*/ 749662 h 2237474"/>
              <a:gd name="connsiteX6" fmla="*/ 11890686 w 12192000"/>
              <a:gd name="connsiteY6" fmla="*/ 732766 h 2237474"/>
              <a:gd name="connsiteX7" fmla="*/ 11782413 w 12192000"/>
              <a:gd name="connsiteY7" fmla="*/ 769868 h 2237474"/>
              <a:gd name="connsiteX8" fmla="*/ 11649954 w 12192000"/>
              <a:gd name="connsiteY8" fmla="*/ 749628 h 2237474"/>
              <a:gd name="connsiteX9" fmla="*/ 11560424 w 12192000"/>
              <a:gd name="connsiteY9" fmla="*/ 748017 h 2237474"/>
              <a:gd name="connsiteX10" fmla="*/ 11358455 w 12192000"/>
              <a:gd name="connsiteY10" fmla="*/ 747593 h 2237474"/>
              <a:gd name="connsiteX11" fmla="*/ 11165209 w 12192000"/>
              <a:gd name="connsiteY11" fmla="*/ 748852 h 2237474"/>
              <a:gd name="connsiteX12" fmla="*/ 11058755 w 12192000"/>
              <a:gd name="connsiteY12" fmla="*/ 749617 h 2237474"/>
              <a:gd name="connsiteX13" fmla="*/ 10884013 w 12192000"/>
              <a:gd name="connsiteY13" fmla="*/ 760728 h 2237474"/>
              <a:gd name="connsiteX14" fmla="*/ 10834688 w 12192000"/>
              <a:gd name="connsiteY14" fmla="*/ 757726 h 2237474"/>
              <a:gd name="connsiteX15" fmla="*/ 10805004 w 12192000"/>
              <a:gd name="connsiteY15" fmla="*/ 757573 h 2237474"/>
              <a:gd name="connsiteX16" fmla="*/ 10739478 w 12192000"/>
              <a:gd name="connsiteY16" fmla="*/ 776841 h 2237474"/>
              <a:gd name="connsiteX17" fmla="*/ 10458762 w 12192000"/>
              <a:gd name="connsiteY17" fmla="*/ 755400 h 2237474"/>
              <a:gd name="connsiteX18" fmla="*/ 10246919 w 12192000"/>
              <a:gd name="connsiteY18" fmla="*/ 769960 h 2237474"/>
              <a:gd name="connsiteX19" fmla="*/ 10167995 w 12192000"/>
              <a:gd name="connsiteY19" fmla="*/ 760843 h 2237474"/>
              <a:gd name="connsiteX20" fmla="*/ 9997044 w 12192000"/>
              <a:gd name="connsiteY20" fmla="*/ 780129 h 2237474"/>
              <a:gd name="connsiteX21" fmla="*/ 9943887 w 12192000"/>
              <a:gd name="connsiteY21" fmla="*/ 804141 h 2237474"/>
              <a:gd name="connsiteX22" fmla="*/ 9918248 w 12192000"/>
              <a:gd name="connsiteY22" fmla="*/ 816628 h 2237474"/>
              <a:gd name="connsiteX23" fmla="*/ 9836148 w 12192000"/>
              <a:gd name="connsiteY23" fmla="*/ 858312 h 2237474"/>
              <a:gd name="connsiteX24" fmla="*/ 9823800 w 12192000"/>
              <a:gd name="connsiteY24" fmla="*/ 866604 h 2237474"/>
              <a:gd name="connsiteX25" fmla="*/ 9794684 w 12192000"/>
              <a:gd name="connsiteY25" fmla="*/ 864509 h 2237474"/>
              <a:gd name="connsiteX26" fmla="*/ 9778288 w 12192000"/>
              <a:gd name="connsiteY26" fmla="*/ 854362 h 2237474"/>
              <a:gd name="connsiteX27" fmla="*/ 9773886 w 12192000"/>
              <a:gd name="connsiteY27" fmla="*/ 857543 h 2237474"/>
              <a:gd name="connsiteX28" fmla="*/ 9761459 w 12192000"/>
              <a:gd name="connsiteY28" fmla="*/ 862394 h 2237474"/>
              <a:gd name="connsiteX29" fmla="*/ 9705768 w 12192000"/>
              <a:gd name="connsiteY29" fmla="*/ 894610 h 2237474"/>
              <a:gd name="connsiteX30" fmla="*/ 9683005 w 12192000"/>
              <a:gd name="connsiteY30" fmla="*/ 894128 h 2237474"/>
              <a:gd name="connsiteX31" fmla="*/ 9594438 w 12192000"/>
              <a:gd name="connsiteY31" fmla="*/ 919051 h 2237474"/>
              <a:gd name="connsiteX32" fmla="*/ 9577033 w 12192000"/>
              <a:gd name="connsiteY32" fmla="*/ 922857 h 2237474"/>
              <a:gd name="connsiteX33" fmla="*/ 9544189 w 12192000"/>
              <a:gd name="connsiteY33" fmla="*/ 938966 h 2237474"/>
              <a:gd name="connsiteX34" fmla="*/ 9534048 w 12192000"/>
              <a:gd name="connsiteY34" fmla="*/ 940158 h 2237474"/>
              <a:gd name="connsiteX35" fmla="*/ 9500499 w 12192000"/>
              <a:gd name="connsiteY35" fmla="*/ 954680 h 2237474"/>
              <a:gd name="connsiteX36" fmla="*/ 9428195 w 12192000"/>
              <a:gd name="connsiteY36" fmla="*/ 986225 h 2237474"/>
              <a:gd name="connsiteX37" fmla="*/ 9410017 w 12192000"/>
              <a:gd name="connsiteY37" fmla="*/ 993931 h 2237474"/>
              <a:gd name="connsiteX38" fmla="*/ 9392919 w 12192000"/>
              <a:gd name="connsiteY38" fmla="*/ 994656 h 2237474"/>
              <a:gd name="connsiteX39" fmla="*/ 9301293 w 12192000"/>
              <a:gd name="connsiteY39" fmla="*/ 1011593 h 2237474"/>
              <a:gd name="connsiteX40" fmla="*/ 9278619 w 12192000"/>
              <a:gd name="connsiteY40" fmla="*/ 1011878 h 2237474"/>
              <a:gd name="connsiteX41" fmla="*/ 9268019 w 12192000"/>
              <a:gd name="connsiteY41" fmla="*/ 1007442 h 2237474"/>
              <a:gd name="connsiteX42" fmla="*/ 9234662 w 12192000"/>
              <a:gd name="connsiteY42" fmla="*/ 1023056 h 2237474"/>
              <a:gd name="connsiteX43" fmla="*/ 9181033 w 12192000"/>
              <a:gd name="connsiteY43" fmla="*/ 1037921 h 2237474"/>
              <a:gd name="connsiteX44" fmla="*/ 9155969 w 12192000"/>
              <a:gd name="connsiteY44" fmla="*/ 1046804 h 2237474"/>
              <a:gd name="connsiteX45" fmla="*/ 9133985 w 12192000"/>
              <a:gd name="connsiteY45" fmla="*/ 1046450 h 2237474"/>
              <a:gd name="connsiteX46" fmla="*/ 9012987 w 12192000"/>
              <a:gd name="connsiteY46" fmla="*/ 1061986 h 2237474"/>
              <a:gd name="connsiteX47" fmla="*/ 8968445 w 12192000"/>
              <a:gd name="connsiteY47" fmla="*/ 1052169 h 2237474"/>
              <a:gd name="connsiteX48" fmla="*/ 8958984 w 12192000"/>
              <a:gd name="connsiteY48" fmla="*/ 1057212 h 2237474"/>
              <a:gd name="connsiteX49" fmla="*/ 8886001 w 12192000"/>
              <a:gd name="connsiteY49" fmla="*/ 1067468 h 2237474"/>
              <a:gd name="connsiteX50" fmla="*/ 8838610 w 12192000"/>
              <a:gd name="connsiteY50" fmla="*/ 1075091 h 2237474"/>
              <a:gd name="connsiteX51" fmla="*/ 8750383 w 12192000"/>
              <a:gd name="connsiteY51" fmla="*/ 1097387 h 2237474"/>
              <a:gd name="connsiteX52" fmla="*/ 8697365 w 12192000"/>
              <a:gd name="connsiteY52" fmla="*/ 1105869 h 2237474"/>
              <a:gd name="connsiteX53" fmla="*/ 8665605 w 12192000"/>
              <a:gd name="connsiteY53" fmla="*/ 1110791 h 2237474"/>
              <a:gd name="connsiteX54" fmla="*/ 8584946 w 12192000"/>
              <a:gd name="connsiteY54" fmla="*/ 1135226 h 2237474"/>
              <a:gd name="connsiteX55" fmla="*/ 8460755 w 12192000"/>
              <a:gd name="connsiteY55" fmla="*/ 1203427 h 2237474"/>
              <a:gd name="connsiteX56" fmla="*/ 8419755 w 12192000"/>
              <a:gd name="connsiteY56" fmla="*/ 1216260 h 2237474"/>
              <a:gd name="connsiteX57" fmla="*/ 8411626 w 12192000"/>
              <a:gd name="connsiteY57" fmla="*/ 1214397 h 2237474"/>
              <a:gd name="connsiteX58" fmla="*/ 8363469 w 12192000"/>
              <a:gd name="connsiteY58" fmla="*/ 1246658 h 2237474"/>
              <a:gd name="connsiteX59" fmla="*/ 8275497 w 12192000"/>
              <a:gd name="connsiteY59" fmla="*/ 1264396 h 2237474"/>
              <a:gd name="connsiteX60" fmla="*/ 8206287 w 12192000"/>
              <a:gd name="connsiteY60" fmla="*/ 1273060 h 2237474"/>
              <a:gd name="connsiteX61" fmla="*/ 8168705 w 12192000"/>
              <a:gd name="connsiteY61" fmla="*/ 1279956 h 2237474"/>
              <a:gd name="connsiteX62" fmla="*/ 8139997 w 12192000"/>
              <a:gd name="connsiteY62" fmla="*/ 1282713 h 2237474"/>
              <a:gd name="connsiteX63" fmla="*/ 8074238 w 12192000"/>
              <a:gd name="connsiteY63" fmla="*/ 1301895 h 2237474"/>
              <a:gd name="connsiteX64" fmla="*/ 7968292 w 12192000"/>
              <a:gd name="connsiteY64" fmla="*/ 1338779 h 2237474"/>
              <a:gd name="connsiteX65" fmla="*/ 7945122 w 12192000"/>
              <a:gd name="connsiteY65" fmla="*/ 1345477 h 2237474"/>
              <a:gd name="connsiteX66" fmla="*/ 7902328 w 12192000"/>
              <a:gd name="connsiteY66" fmla="*/ 1345865 h 2237474"/>
              <a:gd name="connsiteX67" fmla="*/ 7898322 w 12192000"/>
              <a:gd name="connsiteY67" fmla="*/ 1345689 h 2237474"/>
              <a:gd name="connsiteX68" fmla="*/ 7875879 w 12192000"/>
              <a:gd name="connsiteY68" fmla="*/ 1345646 h 2237474"/>
              <a:gd name="connsiteX69" fmla="*/ 7840612 w 12192000"/>
              <a:gd name="connsiteY69" fmla="*/ 1369373 h 2237474"/>
              <a:gd name="connsiteX70" fmla="*/ 7786819 w 12192000"/>
              <a:gd name="connsiteY70" fmla="*/ 1378970 h 2237474"/>
              <a:gd name="connsiteX71" fmla="*/ 7548172 w 12192000"/>
              <a:gd name="connsiteY71" fmla="*/ 1417460 h 2237474"/>
              <a:gd name="connsiteX72" fmla="*/ 7483437 w 12192000"/>
              <a:gd name="connsiteY72" fmla="*/ 1478152 h 2237474"/>
              <a:gd name="connsiteX73" fmla="*/ 7377870 w 12192000"/>
              <a:gd name="connsiteY73" fmla="*/ 1523319 h 2237474"/>
              <a:gd name="connsiteX74" fmla="*/ 7230737 w 12192000"/>
              <a:gd name="connsiteY74" fmla="*/ 1562633 h 2237474"/>
              <a:gd name="connsiteX75" fmla="*/ 7224458 w 12192000"/>
              <a:gd name="connsiteY75" fmla="*/ 1573008 h 2237474"/>
              <a:gd name="connsiteX76" fmla="*/ 7213486 w 12192000"/>
              <a:gd name="connsiteY76" fmla="*/ 1580987 h 2237474"/>
              <a:gd name="connsiteX77" fmla="*/ 7183121 w 12192000"/>
              <a:gd name="connsiteY77" fmla="*/ 1595162 h 2237474"/>
              <a:gd name="connsiteX78" fmla="*/ 7164601 w 12192000"/>
              <a:gd name="connsiteY78" fmla="*/ 1606490 h 2237474"/>
              <a:gd name="connsiteX79" fmla="*/ 7114651 w 12192000"/>
              <a:gd name="connsiteY79" fmla="*/ 1620959 h 2237474"/>
              <a:gd name="connsiteX80" fmla="*/ 7092727 w 12192000"/>
              <a:gd name="connsiteY80" fmla="*/ 1623628 h 2237474"/>
              <a:gd name="connsiteX81" fmla="*/ 7031309 w 12192000"/>
              <a:gd name="connsiteY81" fmla="*/ 1619451 h 2237474"/>
              <a:gd name="connsiteX82" fmla="*/ 6999084 w 12192000"/>
              <a:gd name="connsiteY82" fmla="*/ 1634317 h 2237474"/>
              <a:gd name="connsiteX83" fmla="*/ 6992107 w 12192000"/>
              <a:gd name="connsiteY83" fmla="*/ 1636860 h 2237474"/>
              <a:gd name="connsiteX84" fmla="*/ 6991765 w 12192000"/>
              <a:gd name="connsiteY84" fmla="*/ 1636725 h 2237474"/>
              <a:gd name="connsiteX85" fmla="*/ 6900177 w 12192000"/>
              <a:gd name="connsiteY85" fmla="*/ 1636016 h 2237474"/>
              <a:gd name="connsiteX86" fmla="*/ 6795372 w 12192000"/>
              <a:gd name="connsiteY86" fmla="*/ 1644845 h 2237474"/>
              <a:gd name="connsiteX87" fmla="*/ 6692251 w 12192000"/>
              <a:gd name="connsiteY87" fmla="*/ 1656357 h 2237474"/>
              <a:gd name="connsiteX88" fmla="*/ 6655235 w 12192000"/>
              <a:gd name="connsiteY88" fmla="*/ 1661869 h 2237474"/>
              <a:gd name="connsiteX89" fmla="*/ 6587857 w 12192000"/>
              <a:gd name="connsiteY89" fmla="*/ 1665769 h 2237474"/>
              <a:gd name="connsiteX90" fmla="*/ 6554894 w 12192000"/>
              <a:gd name="connsiteY90" fmla="*/ 1664428 h 2237474"/>
              <a:gd name="connsiteX91" fmla="*/ 6516595 w 12192000"/>
              <a:gd name="connsiteY91" fmla="*/ 1667475 h 2237474"/>
              <a:gd name="connsiteX92" fmla="*/ 6508541 w 12192000"/>
              <a:gd name="connsiteY92" fmla="*/ 1668757 h 2237474"/>
              <a:gd name="connsiteX93" fmla="*/ 6471012 w 12192000"/>
              <a:gd name="connsiteY93" fmla="*/ 1678604 h 2237474"/>
              <a:gd name="connsiteX94" fmla="*/ 6415265 w 12192000"/>
              <a:gd name="connsiteY94" fmla="*/ 1665317 h 2237474"/>
              <a:gd name="connsiteX95" fmla="*/ 6364035 w 12192000"/>
              <a:gd name="connsiteY95" fmla="*/ 1667683 h 2237474"/>
              <a:gd name="connsiteX96" fmla="*/ 6280959 w 12192000"/>
              <a:gd name="connsiteY96" fmla="*/ 1689329 h 2237474"/>
              <a:gd name="connsiteX97" fmla="*/ 6243319 w 12192000"/>
              <a:gd name="connsiteY97" fmla="*/ 1695560 h 2237474"/>
              <a:gd name="connsiteX98" fmla="*/ 6098321 w 12192000"/>
              <a:gd name="connsiteY98" fmla="*/ 1721646 h 2237474"/>
              <a:gd name="connsiteX99" fmla="*/ 5880652 w 12192000"/>
              <a:gd name="connsiteY99" fmla="*/ 1779643 h 2237474"/>
              <a:gd name="connsiteX100" fmla="*/ 5785959 w 12192000"/>
              <a:gd name="connsiteY100" fmla="*/ 1775307 h 2237474"/>
              <a:gd name="connsiteX101" fmla="*/ 5643534 w 12192000"/>
              <a:gd name="connsiteY101" fmla="*/ 1802919 h 2237474"/>
              <a:gd name="connsiteX102" fmla="*/ 5518799 w 12192000"/>
              <a:gd name="connsiteY102" fmla="*/ 1818312 h 2237474"/>
              <a:gd name="connsiteX103" fmla="*/ 5505014 w 12192000"/>
              <a:gd name="connsiteY103" fmla="*/ 1819259 h 2237474"/>
              <a:gd name="connsiteX104" fmla="*/ 5453307 w 12192000"/>
              <a:gd name="connsiteY104" fmla="*/ 1815450 h 2237474"/>
              <a:gd name="connsiteX105" fmla="*/ 5364192 w 12192000"/>
              <a:gd name="connsiteY105" fmla="*/ 1826074 h 2237474"/>
              <a:gd name="connsiteX106" fmla="*/ 5350380 w 12192000"/>
              <a:gd name="connsiteY106" fmla="*/ 1830891 h 2237474"/>
              <a:gd name="connsiteX107" fmla="*/ 5259633 w 12192000"/>
              <a:gd name="connsiteY107" fmla="*/ 1837160 h 2237474"/>
              <a:gd name="connsiteX108" fmla="*/ 5197513 w 12192000"/>
              <a:gd name="connsiteY108" fmla="*/ 1844718 h 2237474"/>
              <a:gd name="connsiteX109" fmla="*/ 5184170 w 12192000"/>
              <a:gd name="connsiteY109" fmla="*/ 1849402 h 2237474"/>
              <a:gd name="connsiteX110" fmla="*/ 5168852 w 12192000"/>
              <a:gd name="connsiteY110" fmla="*/ 1844846 h 2237474"/>
              <a:gd name="connsiteX111" fmla="*/ 5114927 w 12192000"/>
              <a:gd name="connsiteY111" fmla="*/ 1847827 h 2237474"/>
              <a:gd name="connsiteX112" fmla="*/ 5108970 w 12192000"/>
              <a:gd name="connsiteY112" fmla="*/ 1847935 h 2237474"/>
              <a:gd name="connsiteX113" fmla="*/ 5067961 w 12192000"/>
              <a:gd name="connsiteY113" fmla="*/ 1845917 h 2237474"/>
              <a:gd name="connsiteX114" fmla="*/ 5007075 w 12192000"/>
              <a:gd name="connsiteY114" fmla="*/ 1838626 h 2237474"/>
              <a:gd name="connsiteX115" fmla="*/ 4944087 w 12192000"/>
              <a:gd name="connsiteY115" fmla="*/ 1823332 h 2237474"/>
              <a:gd name="connsiteX116" fmla="*/ 4907662 w 12192000"/>
              <a:gd name="connsiteY116" fmla="*/ 1816900 h 2237474"/>
              <a:gd name="connsiteX117" fmla="*/ 4882386 w 12192000"/>
              <a:gd name="connsiteY117" fmla="*/ 1809844 h 2237474"/>
              <a:gd name="connsiteX118" fmla="*/ 4811440 w 12192000"/>
              <a:gd name="connsiteY118" fmla="*/ 1804655 h 2237474"/>
              <a:gd name="connsiteX119" fmla="*/ 4691075 w 12192000"/>
              <a:gd name="connsiteY119" fmla="*/ 1801389 h 2237474"/>
              <a:gd name="connsiteX120" fmla="*/ 4611738 w 12192000"/>
              <a:gd name="connsiteY120" fmla="*/ 1776964 h 2237474"/>
              <a:gd name="connsiteX121" fmla="*/ 4560070 w 12192000"/>
              <a:gd name="connsiteY121" fmla="*/ 1785640 h 2237474"/>
              <a:gd name="connsiteX122" fmla="*/ 4536503 w 12192000"/>
              <a:gd name="connsiteY122" fmla="*/ 1785334 h 2237474"/>
              <a:gd name="connsiteX123" fmla="*/ 4513724 w 12192000"/>
              <a:gd name="connsiteY123" fmla="*/ 1791996 h 2237474"/>
              <a:gd name="connsiteX124" fmla="*/ 4459810 w 12192000"/>
              <a:gd name="connsiteY124" fmla="*/ 1797886 h 2237474"/>
              <a:gd name="connsiteX125" fmla="*/ 4379064 w 12192000"/>
              <a:gd name="connsiteY125" fmla="*/ 1817177 h 2237474"/>
              <a:gd name="connsiteX126" fmla="*/ 4319209 w 12192000"/>
              <a:gd name="connsiteY126" fmla="*/ 1834833 h 2237474"/>
              <a:gd name="connsiteX127" fmla="*/ 4290981 w 12192000"/>
              <a:gd name="connsiteY127" fmla="*/ 1839677 h 2237474"/>
              <a:gd name="connsiteX128" fmla="*/ 4285792 w 12192000"/>
              <a:gd name="connsiteY128" fmla="*/ 1836231 h 2237474"/>
              <a:gd name="connsiteX129" fmla="*/ 4238372 w 12192000"/>
              <a:gd name="connsiteY129" fmla="*/ 1851480 h 2237474"/>
              <a:gd name="connsiteX130" fmla="*/ 4232517 w 12192000"/>
              <a:gd name="connsiteY130" fmla="*/ 1852567 h 2237474"/>
              <a:gd name="connsiteX131" fmla="*/ 4191732 w 12192000"/>
              <a:gd name="connsiteY131" fmla="*/ 1857328 h 2237474"/>
              <a:gd name="connsiteX132" fmla="*/ 4065532 w 12192000"/>
              <a:gd name="connsiteY132" fmla="*/ 1855477 h 2237474"/>
              <a:gd name="connsiteX133" fmla="*/ 4028460 w 12192000"/>
              <a:gd name="connsiteY133" fmla="*/ 1855137 h 2237474"/>
              <a:gd name="connsiteX134" fmla="*/ 4002267 w 12192000"/>
              <a:gd name="connsiteY134" fmla="*/ 1852352 h 2237474"/>
              <a:gd name="connsiteX135" fmla="*/ 3931396 w 12192000"/>
              <a:gd name="connsiteY135" fmla="*/ 1858915 h 2237474"/>
              <a:gd name="connsiteX136" fmla="*/ 3812162 w 12192000"/>
              <a:gd name="connsiteY136" fmla="*/ 1875501 h 2237474"/>
              <a:gd name="connsiteX137" fmla="*/ 3729530 w 12192000"/>
              <a:gd name="connsiteY137" fmla="*/ 1864513 h 2237474"/>
              <a:gd name="connsiteX138" fmla="*/ 3680177 w 12192000"/>
              <a:gd name="connsiteY138" fmla="*/ 1881552 h 2237474"/>
              <a:gd name="connsiteX139" fmla="*/ 3567259 w 12192000"/>
              <a:gd name="connsiteY139" fmla="*/ 1893482 h 2237474"/>
              <a:gd name="connsiteX140" fmla="*/ 3405770 w 12192000"/>
              <a:gd name="connsiteY140" fmla="*/ 1904591 h 2237474"/>
              <a:gd name="connsiteX141" fmla="*/ 3280097 w 12192000"/>
              <a:gd name="connsiteY141" fmla="*/ 1919610 h 2237474"/>
              <a:gd name="connsiteX142" fmla="*/ 3123424 w 12192000"/>
              <a:gd name="connsiteY142" fmla="*/ 1952930 h 2237474"/>
              <a:gd name="connsiteX143" fmla="*/ 3009910 w 12192000"/>
              <a:gd name="connsiteY143" fmla="*/ 1957866 h 2237474"/>
              <a:gd name="connsiteX144" fmla="*/ 2995934 w 12192000"/>
              <a:gd name="connsiteY144" fmla="*/ 1967085 h 2237474"/>
              <a:gd name="connsiteX145" fmla="*/ 2980071 w 12192000"/>
              <a:gd name="connsiteY145" fmla="*/ 1972988 h 2237474"/>
              <a:gd name="connsiteX146" fmla="*/ 2978094 w 12192000"/>
              <a:gd name="connsiteY146" fmla="*/ 1972369 h 2237474"/>
              <a:gd name="connsiteX147" fmla="*/ 2942858 w 12192000"/>
              <a:gd name="connsiteY147" fmla="*/ 1981367 h 2237474"/>
              <a:gd name="connsiteX148" fmla="*/ 2875436 w 12192000"/>
              <a:gd name="connsiteY148" fmla="*/ 1996977 h 2237474"/>
              <a:gd name="connsiteX149" fmla="*/ 2874892 w 12192000"/>
              <a:gd name="connsiteY149" fmla="*/ 1996085 h 2237474"/>
              <a:gd name="connsiteX150" fmla="*/ 2864145 w 12192000"/>
              <a:gd name="connsiteY150" fmla="*/ 1994061 h 2237474"/>
              <a:gd name="connsiteX151" fmla="*/ 2843662 w 12192000"/>
              <a:gd name="connsiteY151" fmla="*/ 1992498 h 2237474"/>
              <a:gd name="connsiteX152" fmla="*/ 2796128 w 12192000"/>
              <a:gd name="connsiteY152" fmla="*/ 1976403 h 2237474"/>
              <a:gd name="connsiteX153" fmla="*/ 2756784 w 12192000"/>
              <a:gd name="connsiteY153" fmla="*/ 1985116 h 2237474"/>
              <a:gd name="connsiteX154" fmla="*/ 2748833 w 12192000"/>
              <a:gd name="connsiteY154" fmla="*/ 1986323 h 2237474"/>
              <a:gd name="connsiteX155" fmla="*/ 2748661 w 12192000"/>
              <a:gd name="connsiteY155" fmla="*/ 1986122 h 2237474"/>
              <a:gd name="connsiteX156" fmla="*/ 2740251 w 12192000"/>
              <a:gd name="connsiteY156" fmla="*/ 1986946 h 2237474"/>
              <a:gd name="connsiteX157" fmla="*/ 2718916 w 12192000"/>
              <a:gd name="connsiteY157" fmla="*/ 1990867 h 2237474"/>
              <a:gd name="connsiteX158" fmla="*/ 2713522 w 12192000"/>
              <a:gd name="connsiteY158" fmla="*/ 1990173 h 2237474"/>
              <a:gd name="connsiteX159" fmla="*/ 2680597 w 12192000"/>
              <a:gd name="connsiteY159" fmla="*/ 1984996 h 2237474"/>
              <a:gd name="connsiteX160" fmla="*/ 2578178 w 12192000"/>
              <a:gd name="connsiteY160" fmla="*/ 1990531 h 2237474"/>
              <a:gd name="connsiteX161" fmla="*/ 2476147 w 12192000"/>
              <a:gd name="connsiteY161" fmla="*/ 1998305 h 2237474"/>
              <a:gd name="connsiteX162" fmla="*/ 2373568 w 12192000"/>
              <a:gd name="connsiteY162" fmla="*/ 2003219 h 2237474"/>
              <a:gd name="connsiteX163" fmla="*/ 2321399 w 12192000"/>
              <a:gd name="connsiteY163" fmla="*/ 1989467 h 2237474"/>
              <a:gd name="connsiteX164" fmla="*/ 2315525 w 12192000"/>
              <a:gd name="connsiteY164" fmla="*/ 1989708 h 2237474"/>
              <a:gd name="connsiteX165" fmla="*/ 2300792 w 12192000"/>
              <a:gd name="connsiteY165" fmla="*/ 1994290 h 2237474"/>
              <a:gd name="connsiteX166" fmla="*/ 2295469 w 12192000"/>
              <a:gd name="connsiteY166" fmla="*/ 1996659 h 2237474"/>
              <a:gd name="connsiteX167" fmla="*/ 2287219 w 12192000"/>
              <a:gd name="connsiteY167" fmla="*/ 1998750 h 2237474"/>
              <a:gd name="connsiteX168" fmla="*/ 2286948 w 12192000"/>
              <a:gd name="connsiteY168" fmla="*/ 1998596 h 2237474"/>
              <a:gd name="connsiteX169" fmla="*/ 2243069 w 12192000"/>
              <a:gd name="connsiteY169" fmla="*/ 2015111 h 2237474"/>
              <a:gd name="connsiteX170" fmla="*/ 2186609 w 12192000"/>
              <a:gd name="connsiteY170" fmla="*/ 2008263 h 2237474"/>
              <a:gd name="connsiteX171" fmla="*/ 2164831 w 12192000"/>
              <a:gd name="connsiteY171" fmla="*/ 2010143 h 2237474"/>
              <a:gd name="connsiteX172" fmla="*/ 2152836 w 12192000"/>
              <a:gd name="connsiteY172" fmla="*/ 2010048 h 2237474"/>
              <a:gd name="connsiteX173" fmla="*/ 2117102 w 12192000"/>
              <a:gd name="connsiteY173" fmla="*/ 2023004 h 2237474"/>
              <a:gd name="connsiteX174" fmla="*/ 2111935 w 12192000"/>
              <a:gd name="connsiteY174" fmla="*/ 2023163 h 2237474"/>
              <a:gd name="connsiteX175" fmla="*/ 2089991 w 12192000"/>
              <a:gd name="connsiteY175" fmla="*/ 2034193 h 2237474"/>
              <a:gd name="connsiteX176" fmla="*/ 2058061 w 12192000"/>
              <a:gd name="connsiteY176" fmla="*/ 2047942 h 2237474"/>
              <a:gd name="connsiteX177" fmla="*/ 2055737 w 12192000"/>
              <a:gd name="connsiteY177" fmla="*/ 2047704 h 2237474"/>
              <a:gd name="connsiteX178" fmla="*/ 2042244 w 12192000"/>
              <a:gd name="connsiteY178" fmla="*/ 2055560 h 2237474"/>
              <a:gd name="connsiteX179" fmla="*/ 1976224 w 12192000"/>
              <a:gd name="connsiteY179" fmla="*/ 2074257 h 2237474"/>
              <a:gd name="connsiteX180" fmla="*/ 1877728 w 12192000"/>
              <a:gd name="connsiteY180" fmla="*/ 2101004 h 2237474"/>
              <a:gd name="connsiteX181" fmla="*/ 1759056 w 12192000"/>
              <a:gd name="connsiteY181" fmla="*/ 2125608 h 2237474"/>
              <a:gd name="connsiteX182" fmla="*/ 1637948 w 12192000"/>
              <a:gd name="connsiteY182" fmla="*/ 2172597 h 2237474"/>
              <a:gd name="connsiteX183" fmla="*/ 1434549 w 12192000"/>
              <a:gd name="connsiteY183" fmla="*/ 2234522 h 2237474"/>
              <a:gd name="connsiteX184" fmla="*/ 1398481 w 12192000"/>
              <a:gd name="connsiteY184" fmla="*/ 2237074 h 2237474"/>
              <a:gd name="connsiteX185" fmla="*/ 1398407 w 12192000"/>
              <a:gd name="connsiteY185" fmla="*/ 2237095 h 2237474"/>
              <a:gd name="connsiteX186" fmla="*/ 1370962 w 12192000"/>
              <a:gd name="connsiteY186" fmla="*/ 2237474 h 2237474"/>
              <a:gd name="connsiteX187" fmla="*/ 1356367 w 12192000"/>
              <a:gd name="connsiteY187" fmla="*/ 2235089 h 2237474"/>
              <a:gd name="connsiteX188" fmla="*/ 1324828 w 12192000"/>
              <a:gd name="connsiteY188" fmla="*/ 2231968 h 2237474"/>
              <a:gd name="connsiteX189" fmla="*/ 1297744 w 12192000"/>
              <a:gd name="connsiteY189" fmla="*/ 2235849 h 2237474"/>
              <a:gd name="connsiteX190" fmla="*/ 1286236 w 12192000"/>
              <a:gd name="connsiteY190" fmla="*/ 2233135 h 2237474"/>
              <a:gd name="connsiteX191" fmla="*/ 1283504 w 12192000"/>
              <a:gd name="connsiteY191" fmla="*/ 2233797 h 2237474"/>
              <a:gd name="connsiteX192" fmla="*/ 1279765 w 12192000"/>
              <a:gd name="connsiteY192" fmla="*/ 2229639 h 2237474"/>
              <a:gd name="connsiteX193" fmla="*/ 1195347 w 12192000"/>
              <a:gd name="connsiteY193" fmla="*/ 2212354 h 2237474"/>
              <a:gd name="connsiteX194" fmla="*/ 970251 w 12192000"/>
              <a:gd name="connsiteY194" fmla="*/ 2221029 h 2237474"/>
              <a:gd name="connsiteX195" fmla="*/ 812914 w 12192000"/>
              <a:gd name="connsiteY195" fmla="*/ 2202752 h 2237474"/>
              <a:gd name="connsiteX196" fmla="*/ 800195 w 12192000"/>
              <a:gd name="connsiteY196" fmla="*/ 2209407 h 2237474"/>
              <a:gd name="connsiteX197" fmla="*/ 784978 w 12192000"/>
              <a:gd name="connsiteY197" fmla="*/ 2212360 h 2237474"/>
              <a:gd name="connsiteX198" fmla="*/ 681987 w 12192000"/>
              <a:gd name="connsiteY198" fmla="*/ 2216757 h 2237474"/>
              <a:gd name="connsiteX199" fmla="*/ 669923 w 12192000"/>
              <a:gd name="connsiteY199" fmla="*/ 2211682 h 2237474"/>
              <a:gd name="connsiteX200" fmla="*/ 648680 w 12192000"/>
              <a:gd name="connsiteY200" fmla="*/ 2206229 h 2237474"/>
              <a:gd name="connsiteX201" fmla="*/ 597225 w 12192000"/>
              <a:gd name="connsiteY201" fmla="*/ 2180999 h 2237474"/>
              <a:gd name="connsiteX202" fmla="*/ 558449 w 12192000"/>
              <a:gd name="connsiteY202" fmla="*/ 2182346 h 2237474"/>
              <a:gd name="connsiteX203" fmla="*/ 550517 w 12192000"/>
              <a:gd name="connsiteY203" fmla="*/ 2182060 h 2237474"/>
              <a:gd name="connsiteX204" fmla="*/ 550309 w 12192000"/>
              <a:gd name="connsiteY204" fmla="*/ 2181825 h 2237474"/>
              <a:gd name="connsiteX205" fmla="*/ 541836 w 12192000"/>
              <a:gd name="connsiteY205" fmla="*/ 2181063 h 2237474"/>
              <a:gd name="connsiteX206" fmla="*/ 536057 w 12192000"/>
              <a:gd name="connsiteY206" fmla="*/ 2181537 h 2237474"/>
              <a:gd name="connsiteX207" fmla="*/ 520671 w 12192000"/>
              <a:gd name="connsiteY207" fmla="*/ 2180980 h 2237474"/>
              <a:gd name="connsiteX208" fmla="*/ 515024 w 12192000"/>
              <a:gd name="connsiteY208" fmla="*/ 2179258 h 2237474"/>
              <a:gd name="connsiteX209" fmla="*/ 512278 w 12192000"/>
              <a:gd name="connsiteY209" fmla="*/ 2176369 h 2237474"/>
              <a:gd name="connsiteX210" fmla="*/ 480419 w 12192000"/>
              <a:gd name="connsiteY210" fmla="*/ 2167807 h 2237474"/>
              <a:gd name="connsiteX211" fmla="*/ 413835 w 12192000"/>
              <a:gd name="connsiteY211" fmla="*/ 2156783 h 2237474"/>
              <a:gd name="connsiteX212" fmla="*/ 376513 w 12192000"/>
              <a:gd name="connsiteY212" fmla="*/ 2154014 h 2237474"/>
              <a:gd name="connsiteX213" fmla="*/ 273386 w 12192000"/>
              <a:gd name="connsiteY213" fmla="*/ 2142551 h 2237474"/>
              <a:gd name="connsiteX214" fmla="*/ 169207 w 12192000"/>
              <a:gd name="connsiteY214" fmla="*/ 2128100 h 2237474"/>
              <a:gd name="connsiteX215" fmla="*/ 93149 w 12192000"/>
              <a:gd name="connsiteY215" fmla="*/ 2105324 h 2237474"/>
              <a:gd name="connsiteX216" fmla="*/ 88109 w 12192000"/>
              <a:gd name="connsiteY216" fmla="*/ 2106704 h 2237474"/>
              <a:gd name="connsiteX217" fmla="*/ 80022 w 12192000"/>
              <a:gd name="connsiteY217" fmla="*/ 2107254 h 2237474"/>
              <a:gd name="connsiteX218" fmla="*/ 79717 w 12192000"/>
              <a:gd name="connsiteY218" fmla="*/ 2107046 h 2237474"/>
              <a:gd name="connsiteX219" fmla="*/ 72352 w 12192000"/>
              <a:gd name="connsiteY219" fmla="*/ 2107991 h 2237474"/>
              <a:gd name="connsiteX220" fmla="*/ 37645 w 12192000"/>
              <a:gd name="connsiteY220" fmla="*/ 2115401 h 2237474"/>
              <a:gd name="connsiteX221" fmla="*/ 4572 w 12192000"/>
              <a:gd name="connsiteY221" fmla="*/ 2111091 h 2237474"/>
              <a:gd name="connsiteX222" fmla="*/ 0 w 12192000"/>
              <a:gd name="connsiteY222" fmla="*/ 2110468 h 2237474"/>
              <a:gd name="connsiteX223" fmla="*/ 0 w 12192000"/>
              <a:gd name="connsiteY223"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154948 w 12192000"/>
              <a:gd name="connsiteY4" fmla="*/ 762731 h 2237474"/>
              <a:gd name="connsiteX5" fmla="*/ 12047364 w 12192000"/>
              <a:gd name="connsiteY5" fmla="*/ 749662 h 2237474"/>
              <a:gd name="connsiteX6" fmla="*/ 11890686 w 12192000"/>
              <a:gd name="connsiteY6" fmla="*/ 732766 h 2237474"/>
              <a:gd name="connsiteX7" fmla="*/ 11782413 w 12192000"/>
              <a:gd name="connsiteY7" fmla="*/ 769868 h 2237474"/>
              <a:gd name="connsiteX8" fmla="*/ 11649954 w 12192000"/>
              <a:gd name="connsiteY8" fmla="*/ 749628 h 2237474"/>
              <a:gd name="connsiteX9" fmla="*/ 11560424 w 12192000"/>
              <a:gd name="connsiteY9" fmla="*/ 748017 h 2237474"/>
              <a:gd name="connsiteX10" fmla="*/ 11358455 w 12192000"/>
              <a:gd name="connsiteY10" fmla="*/ 747593 h 2237474"/>
              <a:gd name="connsiteX11" fmla="*/ 11165209 w 12192000"/>
              <a:gd name="connsiteY11" fmla="*/ 748852 h 2237474"/>
              <a:gd name="connsiteX12" fmla="*/ 11058755 w 12192000"/>
              <a:gd name="connsiteY12" fmla="*/ 749617 h 2237474"/>
              <a:gd name="connsiteX13" fmla="*/ 10884013 w 12192000"/>
              <a:gd name="connsiteY13" fmla="*/ 760728 h 2237474"/>
              <a:gd name="connsiteX14" fmla="*/ 10834688 w 12192000"/>
              <a:gd name="connsiteY14" fmla="*/ 757726 h 2237474"/>
              <a:gd name="connsiteX15" fmla="*/ 10805004 w 12192000"/>
              <a:gd name="connsiteY15" fmla="*/ 757573 h 2237474"/>
              <a:gd name="connsiteX16" fmla="*/ 10739478 w 12192000"/>
              <a:gd name="connsiteY16" fmla="*/ 776841 h 2237474"/>
              <a:gd name="connsiteX17" fmla="*/ 10458762 w 12192000"/>
              <a:gd name="connsiteY17" fmla="*/ 755400 h 2237474"/>
              <a:gd name="connsiteX18" fmla="*/ 10246919 w 12192000"/>
              <a:gd name="connsiteY18" fmla="*/ 769960 h 2237474"/>
              <a:gd name="connsiteX19" fmla="*/ 10167995 w 12192000"/>
              <a:gd name="connsiteY19" fmla="*/ 760843 h 2237474"/>
              <a:gd name="connsiteX20" fmla="*/ 9997044 w 12192000"/>
              <a:gd name="connsiteY20" fmla="*/ 780129 h 2237474"/>
              <a:gd name="connsiteX21" fmla="*/ 9943887 w 12192000"/>
              <a:gd name="connsiteY21" fmla="*/ 804141 h 2237474"/>
              <a:gd name="connsiteX22" fmla="*/ 9918248 w 12192000"/>
              <a:gd name="connsiteY22" fmla="*/ 816628 h 2237474"/>
              <a:gd name="connsiteX23" fmla="*/ 9836148 w 12192000"/>
              <a:gd name="connsiteY23" fmla="*/ 858312 h 2237474"/>
              <a:gd name="connsiteX24" fmla="*/ 9823800 w 12192000"/>
              <a:gd name="connsiteY24" fmla="*/ 866604 h 2237474"/>
              <a:gd name="connsiteX25" fmla="*/ 9794684 w 12192000"/>
              <a:gd name="connsiteY25" fmla="*/ 864509 h 2237474"/>
              <a:gd name="connsiteX26" fmla="*/ 9778288 w 12192000"/>
              <a:gd name="connsiteY26" fmla="*/ 854362 h 2237474"/>
              <a:gd name="connsiteX27" fmla="*/ 9773886 w 12192000"/>
              <a:gd name="connsiteY27" fmla="*/ 857543 h 2237474"/>
              <a:gd name="connsiteX28" fmla="*/ 9761459 w 12192000"/>
              <a:gd name="connsiteY28" fmla="*/ 862394 h 2237474"/>
              <a:gd name="connsiteX29" fmla="*/ 9705768 w 12192000"/>
              <a:gd name="connsiteY29" fmla="*/ 894610 h 2237474"/>
              <a:gd name="connsiteX30" fmla="*/ 9683005 w 12192000"/>
              <a:gd name="connsiteY30" fmla="*/ 894128 h 2237474"/>
              <a:gd name="connsiteX31" fmla="*/ 9594438 w 12192000"/>
              <a:gd name="connsiteY31" fmla="*/ 919051 h 2237474"/>
              <a:gd name="connsiteX32" fmla="*/ 9577033 w 12192000"/>
              <a:gd name="connsiteY32" fmla="*/ 922857 h 2237474"/>
              <a:gd name="connsiteX33" fmla="*/ 9544189 w 12192000"/>
              <a:gd name="connsiteY33" fmla="*/ 938966 h 2237474"/>
              <a:gd name="connsiteX34" fmla="*/ 9534048 w 12192000"/>
              <a:gd name="connsiteY34" fmla="*/ 940158 h 2237474"/>
              <a:gd name="connsiteX35" fmla="*/ 9500499 w 12192000"/>
              <a:gd name="connsiteY35" fmla="*/ 954680 h 2237474"/>
              <a:gd name="connsiteX36" fmla="*/ 9428195 w 12192000"/>
              <a:gd name="connsiteY36" fmla="*/ 986225 h 2237474"/>
              <a:gd name="connsiteX37" fmla="*/ 9410017 w 12192000"/>
              <a:gd name="connsiteY37" fmla="*/ 993931 h 2237474"/>
              <a:gd name="connsiteX38" fmla="*/ 9392919 w 12192000"/>
              <a:gd name="connsiteY38" fmla="*/ 994656 h 2237474"/>
              <a:gd name="connsiteX39" fmla="*/ 9301293 w 12192000"/>
              <a:gd name="connsiteY39" fmla="*/ 1011593 h 2237474"/>
              <a:gd name="connsiteX40" fmla="*/ 9278619 w 12192000"/>
              <a:gd name="connsiteY40" fmla="*/ 1011878 h 2237474"/>
              <a:gd name="connsiteX41" fmla="*/ 9268019 w 12192000"/>
              <a:gd name="connsiteY41" fmla="*/ 1007442 h 2237474"/>
              <a:gd name="connsiteX42" fmla="*/ 9234662 w 12192000"/>
              <a:gd name="connsiteY42" fmla="*/ 1023056 h 2237474"/>
              <a:gd name="connsiteX43" fmla="*/ 9181033 w 12192000"/>
              <a:gd name="connsiteY43" fmla="*/ 1037921 h 2237474"/>
              <a:gd name="connsiteX44" fmla="*/ 9155969 w 12192000"/>
              <a:gd name="connsiteY44" fmla="*/ 1046804 h 2237474"/>
              <a:gd name="connsiteX45" fmla="*/ 9133985 w 12192000"/>
              <a:gd name="connsiteY45" fmla="*/ 1046450 h 2237474"/>
              <a:gd name="connsiteX46" fmla="*/ 9012987 w 12192000"/>
              <a:gd name="connsiteY46" fmla="*/ 1061986 h 2237474"/>
              <a:gd name="connsiteX47" fmla="*/ 8968445 w 12192000"/>
              <a:gd name="connsiteY47" fmla="*/ 1052169 h 2237474"/>
              <a:gd name="connsiteX48" fmla="*/ 8958984 w 12192000"/>
              <a:gd name="connsiteY48" fmla="*/ 1057212 h 2237474"/>
              <a:gd name="connsiteX49" fmla="*/ 8886001 w 12192000"/>
              <a:gd name="connsiteY49" fmla="*/ 1067468 h 2237474"/>
              <a:gd name="connsiteX50" fmla="*/ 8838610 w 12192000"/>
              <a:gd name="connsiteY50" fmla="*/ 1075091 h 2237474"/>
              <a:gd name="connsiteX51" fmla="*/ 8750383 w 12192000"/>
              <a:gd name="connsiteY51" fmla="*/ 1097387 h 2237474"/>
              <a:gd name="connsiteX52" fmla="*/ 8697365 w 12192000"/>
              <a:gd name="connsiteY52" fmla="*/ 1105869 h 2237474"/>
              <a:gd name="connsiteX53" fmla="*/ 8665605 w 12192000"/>
              <a:gd name="connsiteY53" fmla="*/ 1110791 h 2237474"/>
              <a:gd name="connsiteX54" fmla="*/ 8584946 w 12192000"/>
              <a:gd name="connsiteY54" fmla="*/ 1135226 h 2237474"/>
              <a:gd name="connsiteX55" fmla="*/ 8460755 w 12192000"/>
              <a:gd name="connsiteY55" fmla="*/ 1203427 h 2237474"/>
              <a:gd name="connsiteX56" fmla="*/ 8419755 w 12192000"/>
              <a:gd name="connsiteY56" fmla="*/ 1216260 h 2237474"/>
              <a:gd name="connsiteX57" fmla="*/ 8411626 w 12192000"/>
              <a:gd name="connsiteY57" fmla="*/ 1214397 h 2237474"/>
              <a:gd name="connsiteX58" fmla="*/ 8363469 w 12192000"/>
              <a:gd name="connsiteY58" fmla="*/ 1246658 h 2237474"/>
              <a:gd name="connsiteX59" fmla="*/ 8275497 w 12192000"/>
              <a:gd name="connsiteY59" fmla="*/ 1264396 h 2237474"/>
              <a:gd name="connsiteX60" fmla="*/ 8206287 w 12192000"/>
              <a:gd name="connsiteY60" fmla="*/ 1273060 h 2237474"/>
              <a:gd name="connsiteX61" fmla="*/ 8168705 w 12192000"/>
              <a:gd name="connsiteY61" fmla="*/ 1279956 h 2237474"/>
              <a:gd name="connsiteX62" fmla="*/ 8139997 w 12192000"/>
              <a:gd name="connsiteY62" fmla="*/ 1282713 h 2237474"/>
              <a:gd name="connsiteX63" fmla="*/ 8074238 w 12192000"/>
              <a:gd name="connsiteY63" fmla="*/ 1301895 h 2237474"/>
              <a:gd name="connsiteX64" fmla="*/ 7968292 w 12192000"/>
              <a:gd name="connsiteY64" fmla="*/ 1338779 h 2237474"/>
              <a:gd name="connsiteX65" fmla="*/ 7945122 w 12192000"/>
              <a:gd name="connsiteY65" fmla="*/ 1345477 h 2237474"/>
              <a:gd name="connsiteX66" fmla="*/ 7902328 w 12192000"/>
              <a:gd name="connsiteY66" fmla="*/ 1345865 h 2237474"/>
              <a:gd name="connsiteX67" fmla="*/ 7898322 w 12192000"/>
              <a:gd name="connsiteY67" fmla="*/ 1345689 h 2237474"/>
              <a:gd name="connsiteX68" fmla="*/ 7875879 w 12192000"/>
              <a:gd name="connsiteY68" fmla="*/ 1345646 h 2237474"/>
              <a:gd name="connsiteX69" fmla="*/ 7840612 w 12192000"/>
              <a:gd name="connsiteY69" fmla="*/ 1369373 h 2237474"/>
              <a:gd name="connsiteX70" fmla="*/ 7786819 w 12192000"/>
              <a:gd name="connsiteY70" fmla="*/ 1378970 h 2237474"/>
              <a:gd name="connsiteX71" fmla="*/ 7548172 w 12192000"/>
              <a:gd name="connsiteY71" fmla="*/ 1417460 h 2237474"/>
              <a:gd name="connsiteX72" fmla="*/ 7483437 w 12192000"/>
              <a:gd name="connsiteY72" fmla="*/ 1478152 h 2237474"/>
              <a:gd name="connsiteX73" fmla="*/ 7377870 w 12192000"/>
              <a:gd name="connsiteY73" fmla="*/ 1523319 h 2237474"/>
              <a:gd name="connsiteX74" fmla="*/ 7230737 w 12192000"/>
              <a:gd name="connsiteY74" fmla="*/ 1562633 h 2237474"/>
              <a:gd name="connsiteX75" fmla="*/ 7224458 w 12192000"/>
              <a:gd name="connsiteY75" fmla="*/ 1573008 h 2237474"/>
              <a:gd name="connsiteX76" fmla="*/ 7213486 w 12192000"/>
              <a:gd name="connsiteY76" fmla="*/ 1580987 h 2237474"/>
              <a:gd name="connsiteX77" fmla="*/ 7183121 w 12192000"/>
              <a:gd name="connsiteY77" fmla="*/ 1595162 h 2237474"/>
              <a:gd name="connsiteX78" fmla="*/ 7164601 w 12192000"/>
              <a:gd name="connsiteY78" fmla="*/ 1606490 h 2237474"/>
              <a:gd name="connsiteX79" fmla="*/ 7114651 w 12192000"/>
              <a:gd name="connsiteY79" fmla="*/ 1620959 h 2237474"/>
              <a:gd name="connsiteX80" fmla="*/ 7092727 w 12192000"/>
              <a:gd name="connsiteY80" fmla="*/ 1623628 h 2237474"/>
              <a:gd name="connsiteX81" fmla="*/ 7031309 w 12192000"/>
              <a:gd name="connsiteY81" fmla="*/ 1619451 h 2237474"/>
              <a:gd name="connsiteX82" fmla="*/ 6999084 w 12192000"/>
              <a:gd name="connsiteY82" fmla="*/ 1634317 h 2237474"/>
              <a:gd name="connsiteX83" fmla="*/ 6992107 w 12192000"/>
              <a:gd name="connsiteY83" fmla="*/ 1636860 h 2237474"/>
              <a:gd name="connsiteX84" fmla="*/ 6991765 w 12192000"/>
              <a:gd name="connsiteY84" fmla="*/ 1636725 h 2237474"/>
              <a:gd name="connsiteX85" fmla="*/ 6900177 w 12192000"/>
              <a:gd name="connsiteY85" fmla="*/ 1636016 h 2237474"/>
              <a:gd name="connsiteX86" fmla="*/ 6795372 w 12192000"/>
              <a:gd name="connsiteY86" fmla="*/ 1644845 h 2237474"/>
              <a:gd name="connsiteX87" fmla="*/ 6692251 w 12192000"/>
              <a:gd name="connsiteY87" fmla="*/ 1656357 h 2237474"/>
              <a:gd name="connsiteX88" fmla="*/ 6655235 w 12192000"/>
              <a:gd name="connsiteY88" fmla="*/ 1661869 h 2237474"/>
              <a:gd name="connsiteX89" fmla="*/ 6587857 w 12192000"/>
              <a:gd name="connsiteY89" fmla="*/ 1665769 h 2237474"/>
              <a:gd name="connsiteX90" fmla="*/ 6554894 w 12192000"/>
              <a:gd name="connsiteY90" fmla="*/ 1664428 h 2237474"/>
              <a:gd name="connsiteX91" fmla="*/ 6516595 w 12192000"/>
              <a:gd name="connsiteY91" fmla="*/ 1667475 h 2237474"/>
              <a:gd name="connsiteX92" fmla="*/ 6508541 w 12192000"/>
              <a:gd name="connsiteY92" fmla="*/ 1668757 h 2237474"/>
              <a:gd name="connsiteX93" fmla="*/ 6471012 w 12192000"/>
              <a:gd name="connsiteY93" fmla="*/ 1678604 h 2237474"/>
              <a:gd name="connsiteX94" fmla="*/ 6415265 w 12192000"/>
              <a:gd name="connsiteY94" fmla="*/ 1665317 h 2237474"/>
              <a:gd name="connsiteX95" fmla="*/ 6364035 w 12192000"/>
              <a:gd name="connsiteY95" fmla="*/ 1667683 h 2237474"/>
              <a:gd name="connsiteX96" fmla="*/ 6280959 w 12192000"/>
              <a:gd name="connsiteY96" fmla="*/ 1689329 h 2237474"/>
              <a:gd name="connsiteX97" fmla="*/ 6243319 w 12192000"/>
              <a:gd name="connsiteY97" fmla="*/ 1695560 h 2237474"/>
              <a:gd name="connsiteX98" fmla="*/ 6098321 w 12192000"/>
              <a:gd name="connsiteY98" fmla="*/ 1721646 h 2237474"/>
              <a:gd name="connsiteX99" fmla="*/ 5880652 w 12192000"/>
              <a:gd name="connsiteY99" fmla="*/ 1779643 h 2237474"/>
              <a:gd name="connsiteX100" fmla="*/ 5785959 w 12192000"/>
              <a:gd name="connsiteY100" fmla="*/ 1775307 h 2237474"/>
              <a:gd name="connsiteX101" fmla="*/ 5643534 w 12192000"/>
              <a:gd name="connsiteY101" fmla="*/ 1802919 h 2237474"/>
              <a:gd name="connsiteX102" fmla="*/ 5518799 w 12192000"/>
              <a:gd name="connsiteY102" fmla="*/ 1818312 h 2237474"/>
              <a:gd name="connsiteX103" fmla="*/ 5505014 w 12192000"/>
              <a:gd name="connsiteY103" fmla="*/ 1819259 h 2237474"/>
              <a:gd name="connsiteX104" fmla="*/ 5453307 w 12192000"/>
              <a:gd name="connsiteY104" fmla="*/ 1815450 h 2237474"/>
              <a:gd name="connsiteX105" fmla="*/ 5364192 w 12192000"/>
              <a:gd name="connsiteY105" fmla="*/ 1826074 h 2237474"/>
              <a:gd name="connsiteX106" fmla="*/ 5350380 w 12192000"/>
              <a:gd name="connsiteY106" fmla="*/ 1830891 h 2237474"/>
              <a:gd name="connsiteX107" fmla="*/ 5259633 w 12192000"/>
              <a:gd name="connsiteY107" fmla="*/ 1837160 h 2237474"/>
              <a:gd name="connsiteX108" fmla="*/ 5197513 w 12192000"/>
              <a:gd name="connsiteY108" fmla="*/ 1844718 h 2237474"/>
              <a:gd name="connsiteX109" fmla="*/ 5168852 w 12192000"/>
              <a:gd name="connsiteY109" fmla="*/ 1844846 h 2237474"/>
              <a:gd name="connsiteX110" fmla="*/ 5114927 w 12192000"/>
              <a:gd name="connsiteY110" fmla="*/ 1847827 h 2237474"/>
              <a:gd name="connsiteX111" fmla="*/ 5108970 w 12192000"/>
              <a:gd name="connsiteY111" fmla="*/ 1847935 h 2237474"/>
              <a:gd name="connsiteX112" fmla="*/ 5067961 w 12192000"/>
              <a:gd name="connsiteY112" fmla="*/ 1845917 h 2237474"/>
              <a:gd name="connsiteX113" fmla="*/ 5007075 w 12192000"/>
              <a:gd name="connsiteY113" fmla="*/ 1838626 h 2237474"/>
              <a:gd name="connsiteX114" fmla="*/ 4944087 w 12192000"/>
              <a:gd name="connsiteY114" fmla="*/ 1823332 h 2237474"/>
              <a:gd name="connsiteX115" fmla="*/ 4907662 w 12192000"/>
              <a:gd name="connsiteY115" fmla="*/ 1816900 h 2237474"/>
              <a:gd name="connsiteX116" fmla="*/ 4882386 w 12192000"/>
              <a:gd name="connsiteY116" fmla="*/ 1809844 h 2237474"/>
              <a:gd name="connsiteX117" fmla="*/ 4811440 w 12192000"/>
              <a:gd name="connsiteY117" fmla="*/ 1804655 h 2237474"/>
              <a:gd name="connsiteX118" fmla="*/ 4691075 w 12192000"/>
              <a:gd name="connsiteY118" fmla="*/ 1801389 h 2237474"/>
              <a:gd name="connsiteX119" fmla="*/ 4611738 w 12192000"/>
              <a:gd name="connsiteY119" fmla="*/ 1776964 h 2237474"/>
              <a:gd name="connsiteX120" fmla="*/ 4560070 w 12192000"/>
              <a:gd name="connsiteY120" fmla="*/ 1785640 h 2237474"/>
              <a:gd name="connsiteX121" fmla="*/ 4536503 w 12192000"/>
              <a:gd name="connsiteY121" fmla="*/ 1785334 h 2237474"/>
              <a:gd name="connsiteX122" fmla="*/ 4513724 w 12192000"/>
              <a:gd name="connsiteY122" fmla="*/ 1791996 h 2237474"/>
              <a:gd name="connsiteX123" fmla="*/ 4459810 w 12192000"/>
              <a:gd name="connsiteY123" fmla="*/ 1797886 h 2237474"/>
              <a:gd name="connsiteX124" fmla="*/ 4379064 w 12192000"/>
              <a:gd name="connsiteY124" fmla="*/ 1817177 h 2237474"/>
              <a:gd name="connsiteX125" fmla="*/ 4319209 w 12192000"/>
              <a:gd name="connsiteY125" fmla="*/ 1834833 h 2237474"/>
              <a:gd name="connsiteX126" fmla="*/ 4290981 w 12192000"/>
              <a:gd name="connsiteY126" fmla="*/ 1839677 h 2237474"/>
              <a:gd name="connsiteX127" fmla="*/ 4285792 w 12192000"/>
              <a:gd name="connsiteY127" fmla="*/ 1836231 h 2237474"/>
              <a:gd name="connsiteX128" fmla="*/ 4238372 w 12192000"/>
              <a:gd name="connsiteY128" fmla="*/ 1851480 h 2237474"/>
              <a:gd name="connsiteX129" fmla="*/ 4232517 w 12192000"/>
              <a:gd name="connsiteY129" fmla="*/ 1852567 h 2237474"/>
              <a:gd name="connsiteX130" fmla="*/ 4191732 w 12192000"/>
              <a:gd name="connsiteY130" fmla="*/ 1857328 h 2237474"/>
              <a:gd name="connsiteX131" fmla="*/ 4065532 w 12192000"/>
              <a:gd name="connsiteY131" fmla="*/ 1855477 h 2237474"/>
              <a:gd name="connsiteX132" fmla="*/ 4028460 w 12192000"/>
              <a:gd name="connsiteY132" fmla="*/ 1855137 h 2237474"/>
              <a:gd name="connsiteX133" fmla="*/ 4002267 w 12192000"/>
              <a:gd name="connsiteY133" fmla="*/ 1852352 h 2237474"/>
              <a:gd name="connsiteX134" fmla="*/ 3931396 w 12192000"/>
              <a:gd name="connsiteY134" fmla="*/ 1858915 h 2237474"/>
              <a:gd name="connsiteX135" fmla="*/ 3812162 w 12192000"/>
              <a:gd name="connsiteY135" fmla="*/ 1875501 h 2237474"/>
              <a:gd name="connsiteX136" fmla="*/ 3729530 w 12192000"/>
              <a:gd name="connsiteY136" fmla="*/ 1864513 h 2237474"/>
              <a:gd name="connsiteX137" fmla="*/ 3680177 w 12192000"/>
              <a:gd name="connsiteY137" fmla="*/ 1881552 h 2237474"/>
              <a:gd name="connsiteX138" fmla="*/ 3567259 w 12192000"/>
              <a:gd name="connsiteY138" fmla="*/ 1893482 h 2237474"/>
              <a:gd name="connsiteX139" fmla="*/ 3405770 w 12192000"/>
              <a:gd name="connsiteY139" fmla="*/ 1904591 h 2237474"/>
              <a:gd name="connsiteX140" fmla="*/ 3280097 w 12192000"/>
              <a:gd name="connsiteY140" fmla="*/ 1919610 h 2237474"/>
              <a:gd name="connsiteX141" fmla="*/ 3123424 w 12192000"/>
              <a:gd name="connsiteY141" fmla="*/ 1952930 h 2237474"/>
              <a:gd name="connsiteX142" fmla="*/ 3009910 w 12192000"/>
              <a:gd name="connsiteY142" fmla="*/ 1957866 h 2237474"/>
              <a:gd name="connsiteX143" fmla="*/ 2995934 w 12192000"/>
              <a:gd name="connsiteY143" fmla="*/ 1967085 h 2237474"/>
              <a:gd name="connsiteX144" fmla="*/ 2980071 w 12192000"/>
              <a:gd name="connsiteY144" fmla="*/ 1972988 h 2237474"/>
              <a:gd name="connsiteX145" fmla="*/ 2978094 w 12192000"/>
              <a:gd name="connsiteY145" fmla="*/ 1972369 h 2237474"/>
              <a:gd name="connsiteX146" fmla="*/ 2942858 w 12192000"/>
              <a:gd name="connsiteY146" fmla="*/ 1981367 h 2237474"/>
              <a:gd name="connsiteX147" fmla="*/ 2875436 w 12192000"/>
              <a:gd name="connsiteY147" fmla="*/ 1996977 h 2237474"/>
              <a:gd name="connsiteX148" fmla="*/ 2874892 w 12192000"/>
              <a:gd name="connsiteY148" fmla="*/ 1996085 h 2237474"/>
              <a:gd name="connsiteX149" fmla="*/ 2864145 w 12192000"/>
              <a:gd name="connsiteY149" fmla="*/ 1994061 h 2237474"/>
              <a:gd name="connsiteX150" fmla="*/ 2843662 w 12192000"/>
              <a:gd name="connsiteY150" fmla="*/ 1992498 h 2237474"/>
              <a:gd name="connsiteX151" fmla="*/ 2796128 w 12192000"/>
              <a:gd name="connsiteY151" fmla="*/ 1976403 h 2237474"/>
              <a:gd name="connsiteX152" fmla="*/ 2756784 w 12192000"/>
              <a:gd name="connsiteY152" fmla="*/ 1985116 h 2237474"/>
              <a:gd name="connsiteX153" fmla="*/ 2748833 w 12192000"/>
              <a:gd name="connsiteY153" fmla="*/ 1986323 h 2237474"/>
              <a:gd name="connsiteX154" fmla="*/ 2748661 w 12192000"/>
              <a:gd name="connsiteY154" fmla="*/ 1986122 h 2237474"/>
              <a:gd name="connsiteX155" fmla="*/ 2740251 w 12192000"/>
              <a:gd name="connsiteY155" fmla="*/ 1986946 h 2237474"/>
              <a:gd name="connsiteX156" fmla="*/ 2718916 w 12192000"/>
              <a:gd name="connsiteY156" fmla="*/ 1990867 h 2237474"/>
              <a:gd name="connsiteX157" fmla="*/ 2713522 w 12192000"/>
              <a:gd name="connsiteY157" fmla="*/ 1990173 h 2237474"/>
              <a:gd name="connsiteX158" fmla="*/ 2680597 w 12192000"/>
              <a:gd name="connsiteY158" fmla="*/ 1984996 h 2237474"/>
              <a:gd name="connsiteX159" fmla="*/ 2578178 w 12192000"/>
              <a:gd name="connsiteY159" fmla="*/ 1990531 h 2237474"/>
              <a:gd name="connsiteX160" fmla="*/ 2476147 w 12192000"/>
              <a:gd name="connsiteY160" fmla="*/ 1998305 h 2237474"/>
              <a:gd name="connsiteX161" fmla="*/ 2373568 w 12192000"/>
              <a:gd name="connsiteY161" fmla="*/ 2003219 h 2237474"/>
              <a:gd name="connsiteX162" fmla="*/ 2321399 w 12192000"/>
              <a:gd name="connsiteY162" fmla="*/ 1989467 h 2237474"/>
              <a:gd name="connsiteX163" fmla="*/ 2315525 w 12192000"/>
              <a:gd name="connsiteY163" fmla="*/ 1989708 h 2237474"/>
              <a:gd name="connsiteX164" fmla="*/ 2300792 w 12192000"/>
              <a:gd name="connsiteY164" fmla="*/ 1994290 h 2237474"/>
              <a:gd name="connsiteX165" fmla="*/ 2295469 w 12192000"/>
              <a:gd name="connsiteY165" fmla="*/ 1996659 h 2237474"/>
              <a:gd name="connsiteX166" fmla="*/ 2287219 w 12192000"/>
              <a:gd name="connsiteY166" fmla="*/ 1998750 h 2237474"/>
              <a:gd name="connsiteX167" fmla="*/ 2286948 w 12192000"/>
              <a:gd name="connsiteY167" fmla="*/ 1998596 h 2237474"/>
              <a:gd name="connsiteX168" fmla="*/ 2243069 w 12192000"/>
              <a:gd name="connsiteY168" fmla="*/ 2015111 h 2237474"/>
              <a:gd name="connsiteX169" fmla="*/ 2186609 w 12192000"/>
              <a:gd name="connsiteY169" fmla="*/ 2008263 h 2237474"/>
              <a:gd name="connsiteX170" fmla="*/ 2164831 w 12192000"/>
              <a:gd name="connsiteY170" fmla="*/ 2010143 h 2237474"/>
              <a:gd name="connsiteX171" fmla="*/ 2152836 w 12192000"/>
              <a:gd name="connsiteY171" fmla="*/ 2010048 h 2237474"/>
              <a:gd name="connsiteX172" fmla="*/ 2117102 w 12192000"/>
              <a:gd name="connsiteY172" fmla="*/ 2023004 h 2237474"/>
              <a:gd name="connsiteX173" fmla="*/ 2111935 w 12192000"/>
              <a:gd name="connsiteY173" fmla="*/ 2023163 h 2237474"/>
              <a:gd name="connsiteX174" fmla="*/ 2089991 w 12192000"/>
              <a:gd name="connsiteY174" fmla="*/ 2034193 h 2237474"/>
              <a:gd name="connsiteX175" fmla="*/ 2058061 w 12192000"/>
              <a:gd name="connsiteY175" fmla="*/ 2047942 h 2237474"/>
              <a:gd name="connsiteX176" fmla="*/ 2055737 w 12192000"/>
              <a:gd name="connsiteY176" fmla="*/ 2047704 h 2237474"/>
              <a:gd name="connsiteX177" fmla="*/ 2042244 w 12192000"/>
              <a:gd name="connsiteY177" fmla="*/ 2055560 h 2237474"/>
              <a:gd name="connsiteX178" fmla="*/ 1976224 w 12192000"/>
              <a:gd name="connsiteY178" fmla="*/ 2074257 h 2237474"/>
              <a:gd name="connsiteX179" fmla="*/ 1877728 w 12192000"/>
              <a:gd name="connsiteY179" fmla="*/ 2101004 h 2237474"/>
              <a:gd name="connsiteX180" fmla="*/ 1759056 w 12192000"/>
              <a:gd name="connsiteY180" fmla="*/ 2125608 h 2237474"/>
              <a:gd name="connsiteX181" fmla="*/ 1637948 w 12192000"/>
              <a:gd name="connsiteY181" fmla="*/ 2172597 h 2237474"/>
              <a:gd name="connsiteX182" fmla="*/ 1434549 w 12192000"/>
              <a:gd name="connsiteY182" fmla="*/ 2234522 h 2237474"/>
              <a:gd name="connsiteX183" fmla="*/ 1398481 w 12192000"/>
              <a:gd name="connsiteY183" fmla="*/ 2237074 h 2237474"/>
              <a:gd name="connsiteX184" fmla="*/ 1398407 w 12192000"/>
              <a:gd name="connsiteY184" fmla="*/ 2237095 h 2237474"/>
              <a:gd name="connsiteX185" fmla="*/ 1370962 w 12192000"/>
              <a:gd name="connsiteY185" fmla="*/ 2237474 h 2237474"/>
              <a:gd name="connsiteX186" fmla="*/ 1356367 w 12192000"/>
              <a:gd name="connsiteY186" fmla="*/ 2235089 h 2237474"/>
              <a:gd name="connsiteX187" fmla="*/ 1324828 w 12192000"/>
              <a:gd name="connsiteY187" fmla="*/ 2231968 h 2237474"/>
              <a:gd name="connsiteX188" fmla="*/ 1297744 w 12192000"/>
              <a:gd name="connsiteY188" fmla="*/ 2235849 h 2237474"/>
              <a:gd name="connsiteX189" fmla="*/ 1286236 w 12192000"/>
              <a:gd name="connsiteY189" fmla="*/ 2233135 h 2237474"/>
              <a:gd name="connsiteX190" fmla="*/ 1283504 w 12192000"/>
              <a:gd name="connsiteY190" fmla="*/ 2233797 h 2237474"/>
              <a:gd name="connsiteX191" fmla="*/ 1279765 w 12192000"/>
              <a:gd name="connsiteY191" fmla="*/ 2229639 h 2237474"/>
              <a:gd name="connsiteX192" fmla="*/ 1195347 w 12192000"/>
              <a:gd name="connsiteY192" fmla="*/ 2212354 h 2237474"/>
              <a:gd name="connsiteX193" fmla="*/ 970251 w 12192000"/>
              <a:gd name="connsiteY193" fmla="*/ 2221029 h 2237474"/>
              <a:gd name="connsiteX194" fmla="*/ 812914 w 12192000"/>
              <a:gd name="connsiteY194" fmla="*/ 2202752 h 2237474"/>
              <a:gd name="connsiteX195" fmla="*/ 800195 w 12192000"/>
              <a:gd name="connsiteY195" fmla="*/ 2209407 h 2237474"/>
              <a:gd name="connsiteX196" fmla="*/ 784978 w 12192000"/>
              <a:gd name="connsiteY196" fmla="*/ 2212360 h 2237474"/>
              <a:gd name="connsiteX197" fmla="*/ 681987 w 12192000"/>
              <a:gd name="connsiteY197" fmla="*/ 2216757 h 2237474"/>
              <a:gd name="connsiteX198" fmla="*/ 669923 w 12192000"/>
              <a:gd name="connsiteY198" fmla="*/ 2211682 h 2237474"/>
              <a:gd name="connsiteX199" fmla="*/ 648680 w 12192000"/>
              <a:gd name="connsiteY199" fmla="*/ 2206229 h 2237474"/>
              <a:gd name="connsiteX200" fmla="*/ 597225 w 12192000"/>
              <a:gd name="connsiteY200" fmla="*/ 2180999 h 2237474"/>
              <a:gd name="connsiteX201" fmla="*/ 558449 w 12192000"/>
              <a:gd name="connsiteY201" fmla="*/ 2182346 h 2237474"/>
              <a:gd name="connsiteX202" fmla="*/ 550517 w 12192000"/>
              <a:gd name="connsiteY202" fmla="*/ 2182060 h 2237474"/>
              <a:gd name="connsiteX203" fmla="*/ 550309 w 12192000"/>
              <a:gd name="connsiteY203" fmla="*/ 2181825 h 2237474"/>
              <a:gd name="connsiteX204" fmla="*/ 541836 w 12192000"/>
              <a:gd name="connsiteY204" fmla="*/ 2181063 h 2237474"/>
              <a:gd name="connsiteX205" fmla="*/ 536057 w 12192000"/>
              <a:gd name="connsiteY205" fmla="*/ 2181537 h 2237474"/>
              <a:gd name="connsiteX206" fmla="*/ 520671 w 12192000"/>
              <a:gd name="connsiteY206" fmla="*/ 2180980 h 2237474"/>
              <a:gd name="connsiteX207" fmla="*/ 515024 w 12192000"/>
              <a:gd name="connsiteY207" fmla="*/ 2179258 h 2237474"/>
              <a:gd name="connsiteX208" fmla="*/ 512278 w 12192000"/>
              <a:gd name="connsiteY208" fmla="*/ 2176369 h 2237474"/>
              <a:gd name="connsiteX209" fmla="*/ 480419 w 12192000"/>
              <a:gd name="connsiteY209" fmla="*/ 2167807 h 2237474"/>
              <a:gd name="connsiteX210" fmla="*/ 413835 w 12192000"/>
              <a:gd name="connsiteY210" fmla="*/ 2156783 h 2237474"/>
              <a:gd name="connsiteX211" fmla="*/ 376513 w 12192000"/>
              <a:gd name="connsiteY211" fmla="*/ 2154014 h 2237474"/>
              <a:gd name="connsiteX212" fmla="*/ 273386 w 12192000"/>
              <a:gd name="connsiteY212" fmla="*/ 2142551 h 2237474"/>
              <a:gd name="connsiteX213" fmla="*/ 169207 w 12192000"/>
              <a:gd name="connsiteY213" fmla="*/ 2128100 h 2237474"/>
              <a:gd name="connsiteX214" fmla="*/ 93149 w 12192000"/>
              <a:gd name="connsiteY214" fmla="*/ 2105324 h 2237474"/>
              <a:gd name="connsiteX215" fmla="*/ 88109 w 12192000"/>
              <a:gd name="connsiteY215" fmla="*/ 2106704 h 2237474"/>
              <a:gd name="connsiteX216" fmla="*/ 80022 w 12192000"/>
              <a:gd name="connsiteY216" fmla="*/ 2107254 h 2237474"/>
              <a:gd name="connsiteX217" fmla="*/ 79717 w 12192000"/>
              <a:gd name="connsiteY217" fmla="*/ 2107046 h 2237474"/>
              <a:gd name="connsiteX218" fmla="*/ 72352 w 12192000"/>
              <a:gd name="connsiteY218" fmla="*/ 2107991 h 2237474"/>
              <a:gd name="connsiteX219" fmla="*/ 37645 w 12192000"/>
              <a:gd name="connsiteY219" fmla="*/ 2115401 h 2237474"/>
              <a:gd name="connsiteX220" fmla="*/ 4572 w 12192000"/>
              <a:gd name="connsiteY220" fmla="*/ 2111091 h 2237474"/>
              <a:gd name="connsiteX221" fmla="*/ 0 w 12192000"/>
              <a:gd name="connsiteY221" fmla="*/ 2110468 h 2237474"/>
              <a:gd name="connsiteX222" fmla="*/ 0 w 12192000"/>
              <a:gd name="connsiteY222"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154948 w 12192000"/>
              <a:gd name="connsiteY4" fmla="*/ 762731 h 2237474"/>
              <a:gd name="connsiteX5" fmla="*/ 12047364 w 12192000"/>
              <a:gd name="connsiteY5" fmla="*/ 749662 h 2237474"/>
              <a:gd name="connsiteX6" fmla="*/ 11890686 w 12192000"/>
              <a:gd name="connsiteY6" fmla="*/ 732766 h 2237474"/>
              <a:gd name="connsiteX7" fmla="*/ 11782413 w 12192000"/>
              <a:gd name="connsiteY7" fmla="*/ 769868 h 2237474"/>
              <a:gd name="connsiteX8" fmla="*/ 11649954 w 12192000"/>
              <a:gd name="connsiteY8" fmla="*/ 749628 h 2237474"/>
              <a:gd name="connsiteX9" fmla="*/ 11560424 w 12192000"/>
              <a:gd name="connsiteY9" fmla="*/ 748017 h 2237474"/>
              <a:gd name="connsiteX10" fmla="*/ 11358455 w 12192000"/>
              <a:gd name="connsiteY10" fmla="*/ 747593 h 2237474"/>
              <a:gd name="connsiteX11" fmla="*/ 11165209 w 12192000"/>
              <a:gd name="connsiteY11" fmla="*/ 748852 h 2237474"/>
              <a:gd name="connsiteX12" fmla="*/ 11058755 w 12192000"/>
              <a:gd name="connsiteY12" fmla="*/ 749617 h 2237474"/>
              <a:gd name="connsiteX13" fmla="*/ 10884013 w 12192000"/>
              <a:gd name="connsiteY13" fmla="*/ 760728 h 2237474"/>
              <a:gd name="connsiteX14" fmla="*/ 10834688 w 12192000"/>
              <a:gd name="connsiteY14" fmla="*/ 757726 h 2237474"/>
              <a:gd name="connsiteX15" fmla="*/ 10805004 w 12192000"/>
              <a:gd name="connsiteY15" fmla="*/ 757573 h 2237474"/>
              <a:gd name="connsiteX16" fmla="*/ 10739478 w 12192000"/>
              <a:gd name="connsiteY16" fmla="*/ 776841 h 2237474"/>
              <a:gd name="connsiteX17" fmla="*/ 10458762 w 12192000"/>
              <a:gd name="connsiteY17" fmla="*/ 755400 h 2237474"/>
              <a:gd name="connsiteX18" fmla="*/ 10246919 w 12192000"/>
              <a:gd name="connsiteY18" fmla="*/ 769960 h 2237474"/>
              <a:gd name="connsiteX19" fmla="*/ 10167995 w 12192000"/>
              <a:gd name="connsiteY19" fmla="*/ 760843 h 2237474"/>
              <a:gd name="connsiteX20" fmla="*/ 9997044 w 12192000"/>
              <a:gd name="connsiteY20" fmla="*/ 780129 h 2237474"/>
              <a:gd name="connsiteX21" fmla="*/ 9943887 w 12192000"/>
              <a:gd name="connsiteY21" fmla="*/ 804141 h 2237474"/>
              <a:gd name="connsiteX22" fmla="*/ 9918248 w 12192000"/>
              <a:gd name="connsiteY22" fmla="*/ 816628 h 2237474"/>
              <a:gd name="connsiteX23" fmla="*/ 9836148 w 12192000"/>
              <a:gd name="connsiteY23" fmla="*/ 858312 h 2237474"/>
              <a:gd name="connsiteX24" fmla="*/ 9823800 w 12192000"/>
              <a:gd name="connsiteY24" fmla="*/ 866604 h 2237474"/>
              <a:gd name="connsiteX25" fmla="*/ 9794684 w 12192000"/>
              <a:gd name="connsiteY25" fmla="*/ 864509 h 2237474"/>
              <a:gd name="connsiteX26" fmla="*/ 9778288 w 12192000"/>
              <a:gd name="connsiteY26" fmla="*/ 854362 h 2237474"/>
              <a:gd name="connsiteX27" fmla="*/ 9773886 w 12192000"/>
              <a:gd name="connsiteY27" fmla="*/ 857543 h 2237474"/>
              <a:gd name="connsiteX28" fmla="*/ 9761459 w 12192000"/>
              <a:gd name="connsiteY28" fmla="*/ 862394 h 2237474"/>
              <a:gd name="connsiteX29" fmla="*/ 9705768 w 12192000"/>
              <a:gd name="connsiteY29" fmla="*/ 894610 h 2237474"/>
              <a:gd name="connsiteX30" fmla="*/ 9683005 w 12192000"/>
              <a:gd name="connsiteY30" fmla="*/ 894128 h 2237474"/>
              <a:gd name="connsiteX31" fmla="*/ 9594438 w 12192000"/>
              <a:gd name="connsiteY31" fmla="*/ 919051 h 2237474"/>
              <a:gd name="connsiteX32" fmla="*/ 9577033 w 12192000"/>
              <a:gd name="connsiteY32" fmla="*/ 922857 h 2237474"/>
              <a:gd name="connsiteX33" fmla="*/ 9544189 w 12192000"/>
              <a:gd name="connsiteY33" fmla="*/ 938966 h 2237474"/>
              <a:gd name="connsiteX34" fmla="*/ 9534048 w 12192000"/>
              <a:gd name="connsiteY34" fmla="*/ 940158 h 2237474"/>
              <a:gd name="connsiteX35" fmla="*/ 9500499 w 12192000"/>
              <a:gd name="connsiteY35" fmla="*/ 954680 h 2237474"/>
              <a:gd name="connsiteX36" fmla="*/ 9428195 w 12192000"/>
              <a:gd name="connsiteY36" fmla="*/ 986225 h 2237474"/>
              <a:gd name="connsiteX37" fmla="*/ 9410017 w 12192000"/>
              <a:gd name="connsiteY37" fmla="*/ 993931 h 2237474"/>
              <a:gd name="connsiteX38" fmla="*/ 9392919 w 12192000"/>
              <a:gd name="connsiteY38" fmla="*/ 994656 h 2237474"/>
              <a:gd name="connsiteX39" fmla="*/ 9301293 w 12192000"/>
              <a:gd name="connsiteY39" fmla="*/ 1011593 h 2237474"/>
              <a:gd name="connsiteX40" fmla="*/ 9278619 w 12192000"/>
              <a:gd name="connsiteY40" fmla="*/ 1011878 h 2237474"/>
              <a:gd name="connsiteX41" fmla="*/ 9268019 w 12192000"/>
              <a:gd name="connsiteY41" fmla="*/ 1007442 h 2237474"/>
              <a:gd name="connsiteX42" fmla="*/ 9234662 w 12192000"/>
              <a:gd name="connsiteY42" fmla="*/ 1023056 h 2237474"/>
              <a:gd name="connsiteX43" fmla="*/ 9181033 w 12192000"/>
              <a:gd name="connsiteY43" fmla="*/ 1037921 h 2237474"/>
              <a:gd name="connsiteX44" fmla="*/ 9155969 w 12192000"/>
              <a:gd name="connsiteY44" fmla="*/ 1046804 h 2237474"/>
              <a:gd name="connsiteX45" fmla="*/ 9133985 w 12192000"/>
              <a:gd name="connsiteY45" fmla="*/ 1046450 h 2237474"/>
              <a:gd name="connsiteX46" fmla="*/ 9012987 w 12192000"/>
              <a:gd name="connsiteY46" fmla="*/ 1061986 h 2237474"/>
              <a:gd name="connsiteX47" fmla="*/ 8968445 w 12192000"/>
              <a:gd name="connsiteY47" fmla="*/ 1052169 h 2237474"/>
              <a:gd name="connsiteX48" fmla="*/ 8958984 w 12192000"/>
              <a:gd name="connsiteY48" fmla="*/ 1057212 h 2237474"/>
              <a:gd name="connsiteX49" fmla="*/ 8886001 w 12192000"/>
              <a:gd name="connsiteY49" fmla="*/ 1067468 h 2237474"/>
              <a:gd name="connsiteX50" fmla="*/ 8838610 w 12192000"/>
              <a:gd name="connsiteY50" fmla="*/ 1075091 h 2237474"/>
              <a:gd name="connsiteX51" fmla="*/ 8750383 w 12192000"/>
              <a:gd name="connsiteY51" fmla="*/ 1097387 h 2237474"/>
              <a:gd name="connsiteX52" fmla="*/ 8697365 w 12192000"/>
              <a:gd name="connsiteY52" fmla="*/ 1105869 h 2237474"/>
              <a:gd name="connsiteX53" fmla="*/ 8665605 w 12192000"/>
              <a:gd name="connsiteY53" fmla="*/ 1110791 h 2237474"/>
              <a:gd name="connsiteX54" fmla="*/ 8584946 w 12192000"/>
              <a:gd name="connsiteY54" fmla="*/ 1135226 h 2237474"/>
              <a:gd name="connsiteX55" fmla="*/ 8460755 w 12192000"/>
              <a:gd name="connsiteY55" fmla="*/ 1203427 h 2237474"/>
              <a:gd name="connsiteX56" fmla="*/ 8419755 w 12192000"/>
              <a:gd name="connsiteY56" fmla="*/ 1216260 h 2237474"/>
              <a:gd name="connsiteX57" fmla="*/ 8411626 w 12192000"/>
              <a:gd name="connsiteY57" fmla="*/ 1214397 h 2237474"/>
              <a:gd name="connsiteX58" fmla="*/ 8363469 w 12192000"/>
              <a:gd name="connsiteY58" fmla="*/ 1246658 h 2237474"/>
              <a:gd name="connsiteX59" fmla="*/ 8275497 w 12192000"/>
              <a:gd name="connsiteY59" fmla="*/ 1264396 h 2237474"/>
              <a:gd name="connsiteX60" fmla="*/ 8206287 w 12192000"/>
              <a:gd name="connsiteY60" fmla="*/ 1273060 h 2237474"/>
              <a:gd name="connsiteX61" fmla="*/ 8168705 w 12192000"/>
              <a:gd name="connsiteY61" fmla="*/ 1279956 h 2237474"/>
              <a:gd name="connsiteX62" fmla="*/ 8139997 w 12192000"/>
              <a:gd name="connsiteY62" fmla="*/ 1282713 h 2237474"/>
              <a:gd name="connsiteX63" fmla="*/ 8074238 w 12192000"/>
              <a:gd name="connsiteY63" fmla="*/ 1301895 h 2237474"/>
              <a:gd name="connsiteX64" fmla="*/ 7968292 w 12192000"/>
              <a:gd name="connsiteY64" fmla="*/ 1338779 h 2237474"/>
              <a:gd name="connsiteX65" fmla="*/ 7945122 w 12192000"/>
              <a:gd name="connsiteY65" fmla="*/ 1345477 h 2237474"/>
              <a:gd name="connsiteX66" fmla="*/ 7902328 w 12192000"/>
              <a:gd name="connsiteY66" fmla="*/ 1345865 h 2237474"/>
              <a:gd name="connsiteX67" fmla="*/ 7875879 w 12192000"/>
              <a:gd name="connsiteY67" fmla="*/ 1345646 h 2237474"/>
              <a:gd name="connsiteX68" fmla="*/ 7840612 w 12192000"/>
              <a:gd name="connsiteY68" fmla="*/ 1369373 h 2237474"/>
              <a:gd name="connsiteX69" fmla="*/ 7786819 w 12192000"/>
              <a:gd name="connsiteY69" fmla="*/ 1378970 h 2237474"/>
              <a:gd name="connsiteX70" fmla="*/ 7548172 w 12192000"/>
              <a:gd name="connsiteY70" fmla="*/ 1417460 h 2237474"/>
              <a:gd name="connsiteX71" fmla="*/ 7483437 w 12192000"/>
              <a:gd name="connsiteY71" fmla="*/ 1478152 h 2237474"/>
              <a:gd name="connsiteX72" fmla="*/ 7377870 w 12192000"/>
              <a:gd name="connsiteY72" fmla="*/ 1523319 h 2237474"/>
              <a:gd name="connsiteX73" fmla="*/ 7230737 w 12192000"/>
              <a:gd name="connsiteY73" fmla="*/ 1562633 h 2237474"/>
              <a:gd name="connsiteX74" fmla="*/ 7224458 w 12192000"/>
              <a:gd name="connsiteY74" fmla="*/ 1573008 h 2237474"/>
              <a:gd name="connsiteX75" fmla="*/ 7213486 w 12192000"/>
              <a:gd name="connsiteY75" fmla="*/ 1580987 h 2237474"/>
              <a:gd name="connsiteX76" fmla="*/ 7183121 w 12192000"/>
              <a:gd name="connsiteY76" fmla="*/ 1595162 h 2237474"/>
              <a:gd name="connsiteX77" fmla="*/ 7164601 w 12192000"/>
              <a:gd name="connsiteY77" fmla="*/ 1606490 h 2237474"/>
              <a:gd name="connsiteX78" fmla="*/ 7114651 w 12192000"/>
              <a:gd name="connsiteY78" fmla="*/ 1620959 h 2237474"/>
              <a:gd name="connsiteX79" fmla="*/ 7092727 w 12192000"/>
              <a:gd name="connsiteY79" fmla="*/ 1623628 h 2237474"/>
              <a:gd name="connsiteX80" fmla="*/ 7031309 w 12192000"/>
              <a:gd name="connsiteY80" fmla="*/ 1619451 h 2237474"/>
              <a:gd name="connsiteX81" fmla="*/ 6999084 w 12192000"/>
              <a:gd name="connsiteY81" fmla="*/ 1634317 h 2237474"/>
              <a:gd name="connsiteX82" fmla="*/ 6992107 w 12192000"/>
              <a:gd name="connsiteY82" fmla="*/ 1636860 h 2237474"/>
              <a:gd name="connsiteX83" fmla="*/ 6991765 w 12192000"/>
              <a:gd name="connsiteY83" fmla="*/ 1636725 h 2237474"/>
              <a:gd name="connsiteX84" fmla="*/ 6900177 w 12192000"/>
              <a:gd name="connsiteY84" fmla="*/ 1636016 h 2237474"/>
              <a:gd name="connsiteX85" fmla="*/ 6795372 w 12192000"/>
              <a:gd name="connsiteY85" fmla="*/ 1644845 h 2237474"/>
              <a:gd name="connsiteX86" fmla="*/ 6692251 w 12192000"/>
              <a:gd name="connsiteY86" fmla="*/ 1656357 h 2237474"/>
              <a:gd name="connsiteX87" fmla="*/ 6655235 w 12192000"/>
              <a:gd name="connsiteY87" fmla="*/ 1661869 h 2237474"/>
              <a:gd name="connsiteX88" fmla="*/ 6587857 w 12192000"/>
              <a:gd name="connsiteY88" fmla="*/ 1665769 h 2237474"/>
              <a:gd name="connsiteX89" fmla="*/ 6554894 w 12192000"/>
              <a:gd name="connsiteY89" fmla="*/ 1664428 h 2237474"/>
              <a:gd name="connsiteX90" fmla="*/ 6516595 w 12192000"/>
              <a:gd name="connsiteY90" fmla="*/ 1667475 h 2237474"/>
              <a:gd name="connsiteX91" fmla="*/ 6508541 w 12192000"/>
              <a:gd name="connsiteY91" fmla="*/ 1668757 h 2237474"/>
              <a:gd name="connsiteX92" fmla="*/ 6471012 w 12192000"/>
              <a:gd name="connsiteY92" fmla="*/ 1678604 h 2237474"/>
              <a:gd name="connsiteX93" fmla="*/ 6415265 w 12192000"/>
              <a:gd name="connsiteY93" fmla="*/ 1665317 h 2237474"/>
              <a:gd name="connsiteX94" fmla="*/ 6364035 w 12192000"/>
              <a:gd name="connsiteY94" fmla="*/ 1667683 h 2237474"/>
              <a:gd name="connsiteX95" fmla="*/ 6280959 w 12192000"/>
              <a:gd name="connsiteY95" fmla="*/ 1689329 h 2237474"/>
              <a:gd name="connsiteX96" fmla="*/ 6243319 w 12192000"/>
              <a:gd name="connsiteY96" fmla="*/ 1695560 h 2237474"/>
              <a:gd name="connsiteX97" fmla="*/ 6098321 w 12192000"/>
              <a:gd name="connsiteY97" fmla="*/ 1721646 h 2237474"/>
              <a:gd name="connsiteX98" fmla="*/ 5880652 w 12192000"/>
              <a:gd name="connsiteY98" fmla="*/ 1779643 h 2237474"/>
              <a:gd name="connsiteX99" fmla="*/ 5785959 w 12192000"/>
              <a:gd name="connsiteY99" fmla="*/ 1775307 h 2237474"/>
              <a:gd name="connsiteX100" fmla="*/ 5643534 w 12192000"/>
              <a:gd name="connsiteY100" fmla="*/ 1802919 h 2237474"/>
              <a:gd name="connsiteX101" fmla="*/ 5518799 w 12192000"/>
              <a:gd name="connsiteY101" fmla="*/ 1818312 h 2237474"/>
              <a:gd name="connsiteX102" fmla="*/ 5505014 w 12192000"/>
              <a:gd name="connsiteY102" fmla="*/ 1819259 h 2237474"/>
              <a:gd name="connsiteX103" fmla="*/ 5453307 w 12192000"/>
              <a:gd name="connsiteY103" fmla="*/ 1815450 h 2237474"/>
              <a:gd name="connsiteX104" fmla="*/ 5364192 w 12192000"/>
              <a:gd name="connsiteY104" fmla="*/ 1826074 h 2237474"/>
              <a:gd name="connsiteX105" fmla="*/ 5350380 w 12192000"/>
              <a:gd name="connsiteY105" fmla="*/ 1830891 h 2237474"/>
              <a:gd name="connsiteX106" fmla="*/ 5259633 w 12192000"/>
              <a:gd name="connsiteY106" fmla="*/ 1837160 h 2237474"/>
              <a:gd name="connsiteX107" fmla="*/ 5197513 w 12192000"/>
              <a:gd name="connsiteY107" fmla="*/ 1844718 h 2237474"/>
              <a:gd name="connsiteX108" fmla="*/ 5168852 w 12192000"/>
              <a:gd name="connsiteY108" fmla="*/ 1844846 h 2237474"/>
              <a:gd name="connsiteX109" fmla="*/ 5114927 w 12192000"/>
              <a:gd name="connsiteY109" fmla="*/ 1847827 h 2237474"/>
              <a:gd name="connsiteX110" fmla="*/ 5108970 w 12192000"/>
              <a:gd name="connsiteY110" fmla="*/ 1847935 h 2237474"/>
              <a:gd name="connsiteX111" fmla="*/ 5067961 w 12192000"/>
              <a:gd name="connsiteY111" fmla="*/ 1845917 h 2237474"/>
              <a:gd name="connsiteX112" fmla="*/ 5007075 w 12192000"/>
              <a:gd name="connsiteY112" fmla="*/ 1838626 h 2237474"/>
              <a:gd name="connsiteX113" fmla="*/ 4944087 w 12192000"/>
              <a:gd name="connsiteY113" fmla="*/ 1823332 h 2237474"/>
              <a:gd name="connsiteX114" fmla="*/ 4907662 w 12192000"/>
              <a:gd name="connsiteY114" fmla="*/ 1816900 h 2237474"/>
              <a:gd name="connsiteX115" fmla="*/ 4882386 w 12192000"/>
              <a:gd name="connsiteY115" fmla="*/ 1809844 h 2237474"/>
              <a:gd name="connsiteX116" fmla="*/ 4811440 w 12192000"/>
              <a:gd name="connsiteY116" fmla="*/ 1804655 h 2237474"/>
              <a:gd name="connsiteX117" fmla="*/ 4691075 w 12192000"/>
              <a:gd name="connsiteY117" fmla="*/ 1801389 h 2237474"/>
              <a:gd name="connsiteX118" fmla="*/ 4611738 w 12192000"/>
              <a:gd name="connsiteY118" fmla="*/ 1776964 h 2237474"/>
              <a:gd name="connsiteX119" fmla="*/ 4560070 w 12192000"/>
              <a:gd name="connsiteY119" fmla="*/ 1785640 h 2237474"/>
              <a:gd name="connsiteX120" fmla="*/ 4536503 w 12192000"/>
              <a:gd name="connsiteY120" fmla="*/ 1785334 h 2237474"/>
              <a:gd name="connsiteX121" fmla="*/ 4513724 w 12192000"/>
              <a:gd name="connsiteY121" fmla="*/ 1791996 h 2237474"/>
              <a:gd name="connsiteX122" fmla="*/ 4459810 w 12192000"/>
              <a:gd name="connsiteY122" fmla="*/ 1797886 h 2237474"/>
              <a:gd name="connsiteX123" fmla="*/ 4379064 w 12192000"/>
              <a:gd name="connsiteY123" fmla="*/ 1817177 h 2237474"/>
              <a:gd name="connsiteX124" fmla="*/ 4319209 w 12192000"/>
              <a:gd name="connsiteY124" fmla="*/ 1834833 h 2237474"/>
              <a:gd name="connsiteX125" fmla="*/ 4290981 w 12192000"/>
              <a:gd name="connsiteY125" fmla="*/ 1839677 h 2237474"/>
              <a:gd name="connsiteX126" fmla="*/ 4285792 w 12192000"/>
              <a:gd name="connsiteY126" fmla="*/ 1836231 h 2237474"/>
              <a:gd name="connsiteX127" fmla="*/ 4238372 w 12192000"/>
              <a:gd name="connsiteY127" fmla="*/ 1851480 h 2237474"/>
              <a:gd name="connsiteX128" fmla="*/ 4232517 w 12192000"/>
              <a:gd name="connsiteY128" fmla="*/ 1852567 h 2237474"/>
              <a:gd name="connsiteX129" fmla="*/ 4191732 w 12192000"/>
              <a:gd name="connsiteY129" fmla="*/ 1857328 h 2237474"/>
              <a:gd name="connsiteX130" fmla="*/ 4065532 w 12192000"/>
              <a:gd name="connsiteY130" fmla="*/ 1855477 h 2237474"/>
              <a:gd name="connsiteX131" fmla="*/ 4028460 w 12192000"/>
              <a:gd name="connsiteY131" fmla="*/ 1855137 h 2237474"/>
              <a:gd name="connsiteX132" fmla="*/ 4002267 w 12192000"/>
              <a:gd name="connsiteY132" fmla="*/ 1852352 h 2237474"/>
              <a:gd name="connsiteX133" fmla="*/ 3931396 w 12192000"/>
              <a:gd name="connsiteY133" fmla="*/ 1858915 h 2237474"/>
              <a:gd name="connsiteX134" fmla="*/ 3812162 w 12192000"/>
              <a:gd name="connsiteY134" fmla="*/ 1875501 h 2237474"/>
              <a:gd name="connsiteX135" fmla="*/ 3729530 w 12192000"/>
              <a:gd name="connsiteY135" fmla="*/ 1864513 h 2237474"/>
              <a:gd name="connsiteX136" fmla="*/ 3680177 w 12192000"/>
              <a:gd name="connsiteY136" fmla="*/ 1881552 h 2237474"/>
              <a:gd name="connsiteX137" fmla="*/ 3567259 w 12192000"/>
              <a:gd name="connsiteY137" fmla="*/ 1893482 h 2237474"/>
              <a:gd name="connsiteX138" fmla="*/ 3405770 w 12192000"/>
              <a:gd name="connsiteY138" fmla="*/ 1904591 h 2237474"/>
              <a:gd name="connsiteX139" fmla="*/ 3280097 w 12192000"/>
              <a:gd name="connsiteY139" fmla="*/ 1919610 h 2237474"/>
              <a:gd name="connsiteX140" fmla="*/ 3123424 w 12192000"/>
              <a:gd name="connsiteY140" fmla="*/ 1952930 h 2237474"/>
              <a:gd name="connsiteX141" fmla="*/ 3009910 w 12192000"/>
              <a:gd name="connsiteY141" fmla="*/ 1957866 h 2237474"/>
              <a:gd name="connsiteX142" fmla="*/ 2995934 w 12192000"/>
              <a:gd name="connsiteY142" fmla="*/ 1967085 h 2237474"/>
              <a:gd name="connsiteX143" fmla="*/ 2980071 w 12192000"/>
              <a:gd name="connsiteY143" fmla="*/ 1972988 h 2237474"/>
              <a:gd name="connsiteX144" fmla="*/ 2978094 w 12192000"/>
              <a:gd name="connsiteY144" fmla="*/ 1972369 h 2237474"/>
              <a:gd name="connsiteX145" fmla="*/ 2942858 w 12192000"/>
              <a:gd name="connsiteY145" fmla="*/ 1981367 h 2237474"/>
              <a:gd name="connsiteX146" fmla="*/ 2875436 w 12192000"/>
              <a:gd name="connsiteY146" fmla="*/ 1996977 h 2237474"/>
              <a:gd name="connsiteX147" fmla="*/ 2874892 w 12192000"/>
              <a:gd name="connsiteY147" fmla="*/ 1996085 h 2237474"/>
              <a:gd name="connsiteX148" fmla="*/ 2864145 w 12192000"/>
              <a:gd name="connsiteY148" fmla="*/ 1994061 h 2237474"/>
              <a:gd name="connsiteX149" fmla="*/ 2843662 w 12192000"/>
              <a:gd name="connsiteY149" fmla="*/ 1992498 h 2237474"/>
              <a:gd name="connsiteX150" fmla="*/ 2796128 w 12192000"/>
              <a:gd name="connsiteY150" fmla="*/ 1976403 h 2237474"/>
              <a:gd name="connsiteX151" fmla="*/ 2756784 w 12192000"/>
              <a:gd name="connsiteY151" fmla="*/ 1985116 h 2237474"/>
              <a:gd name="connsiteX152" fmla="*/ 2748833 w 12192000"/>
              <a:gd name="connsiteY152" fmla="*/ 1986323 h 2237474"/>
              <a:gd name="connsiteX153" fmla="*/ 2748661 w 12192000"/>
              <a:gd name="connsiteY153" fmla="*/ 1986122 h 2237474"/>
              <a:gd name="connsiteX154" fmla="*/ 2740251 w 12192000"/>
              <a:gd name="connsiteY154" fmla="*/ 1986946 h 2237474"/>
              <a:gd name="connsiteX155" fmla="*/ 2718916 w 12192000"/>
              <a:gd name="connsiteY155" fmla="*/ 1990867 h 2237474"/>
              <a:gd name="connsiteX156" fmla="*/ 2713522 w 12192000"/>
              <a:gd name="connsiteY156" fmla="*/ 1990173 h 2237474"/>
              <a:gd name="connsiteX157" fmla="*/ 2680597 w 12192000"/>
              <a:gd name="connsiteY157" fmla="*/ 1984996 h 2237474"/>
              <a:gd name="connsiteX158" fmla="*/ 2578178 w 12192000"/>
              <a:gd name="connsiteY158" fmla="*/ 1990531 h 2237474"/>
              <a:gd name="connsiteX159" fmla="*/ 2476147 w 12192000"/>
              <a:gd name="connsiteY159" fmla="*/ 1998305 h 2237474"/>
              <a:gd name="connsiteX160" fmla="*/ 2373568 w 12192000"/>
              <a:gd name="connsiteY160" fmla="*/ 2003219 h 2237474"/>
              <a:gd name="connsiteX161" fmla="*/ 2321399 w 12192000"/>
              <a:gd name="connsiteY161" fmla="*/ 1989467 h 2237474"/>
              <a:gd name="connsiteX162" fmla="*/ 2315525 w 12192000"/>
              <a:gd name="connsiteY162" fmla="*/ 1989708 h 2237474"/>
              <a:gd name="connsiteX163" fmla="*/ 2300792 w 12192000"/>
              <a:gd name="connsiteY163" fmla="*/ 1994290 h 2237474"/>
              <a:gd name="connsiteX164" fmla="*/ 2295469 w 12192000"/>
              <a:gd name="connsiteY164" fmla="*/ 1996659 h 2237474"/>
              <a:gd name="connsiteX165" fmla="*/ 2287219 w 12192000"/>
              <a:gd name="connsiteY165" fmla="*/ 1998750 h 2237474"/>
              <a:gd name="connsiteX166" fmla="*/ 2286948 w 12192000"/>
              <a:gd name="connsiteY166" fmla="*/ 1998596 h 2237474"/>
              <a:gd name="connsiteX167" fmla="*/ 2243069 w 12192000"/>
              <a:gd name="connsiteY167" fmla="*/ 2015111 h 2237474"/>
              <a:gd name="connsiteX168" fmla="*/ 2186609 w 12192000"/>
              <a:gd name="connsiteY168" fmla="*/ 2008263 h 2237474"/>
              <a:gd name="connsiteX169" fmla="*/ 2164831 w 12192000"/>
              <a:gd name="connsiteY169" fmla="*/ 2010143 h 2237474"/>
              <a:gd name="connsiteX170" fmla="*/ 2152836 w 12192000"/>
              <a:gd name="connsiteY170" fmla="*/ 2010048 h 2237474"/>
              <a:gd name="connsiteX171" fmla="*/ 2117102 w 12192000"/>
              <a:gd name="connsiteY171" fmla="*/ 2023004 h 2237474"/>
              <a:gd name="connsiteX172" fmla="*/ 2111935 w 12192000"/>
              <a:gd name="connsiteY172" fmla="*/ 2023163 h 2237474"/>
              <a:gd name="connsiteX173" fmla="*/ 2089991 w 12192000"/>
              <a:gd name="connsiteY173" fmla="*/ 2034193 h 2237474"/>
              <a:gd name="connsiteX174" fmla="*/ 2058061 w 12192000"/>
              <a:gd name="connsiteY174" fmla="*/ 2047942 h 2237474"/>
              <a:gd name="connsiteX175" fmla="*/ 2055737 w 12192000"/>
              <a:gd name="connsiteY175" fmla="*/ 2047704 h 2237474"/>
              <a:gd name="connsiteX176" fmla="*/ 2042244 w 12192000"/>
              <a:gd name="connsiteY176" fmla="*/ 2055560 h 2237474"/>
              <a:gd name="connsiteX177" fmla="*/ 1976224 w 12192000"/>
              <a:gd name="connsiteY177" fmla="*/ 2074257 h 2237474"/>
              <a:gd name="connsiteX178" fmla="*/ 1877728 w 12192000"/>
              <a:gd name="connsiteY178" fmla="*/ 2101004 h 2237474"/>
              <a:gd name="connsiteX179" fmla="*/ 1759056 w 12192000"/>
              <a:gd name="connsiteY179" fmla="*/ 2125608 h 2237474"/>
              <a:gd name="connsiteX180" fmla="*/ 1637948 w 12192000"/>
              <a:gd name="connsiteY180" fmla="*/ 2172597 h 2237474"/>
              <a:gd name="connsiteX181" fmla="*/ 1434549 w 12192000"/>
              <a:gd name="connsiteY181" fmla="*/ 2234522 h 2237474"/>
              <a:gd name="connsiteX182" fmla="*/ 1398481 w 12192000"/>
              <a:gd name="connsiteY182" fmla="*/ 2237074 h 2237474"/>
              <a:gd name="connsiteX183" fmla="*/ 1398407 w 12192000"/>
              <a:gd name="connsiteY183" fmla="*/ 2237095 h 2237474"/>
              <a:gd name="connsiteX184" fmla="*/ 1370962 w 12192000"/>
              <a:gd name="connsiteY184" fmla="*/ 2237474 h 2237474"/>
              <a:gd name="connsiteX185" fmla="*/ 1356367 w 12192000"/>
              <a:gd name="connsiteY185" fmla="*/ 2235089 h 2237474"/>
              <a:gd name="connsiteX186" fmla="*/ 1324828 w 12192000"/>
              <a:gd name="connsiteY186" fmla="*/ 2231968 h 2237474"/>
              <a:gd name="connsiteX187" fmla="*/ 1297744 w 12192000"/>
              <a:gd name="connsiteY187" fmla="*/ 2235849 h 2237474"/>
              <a:gd name="connsiteX188" fmla="*/ 1286236 w 12192000"/>
              <a:gd name="connsiteY188" fmla="*/ 2233135 h 2237474"/>
              <a:gd name="connsiteX189" fmla="*/ 1283504 w 12192000"/>
              <a:gd name="connsiteY189" fmla="*/ 2233797 h 2237474"/>
              <a:gd name="connsiteX190" fmla="*/ 1279765 w 12192000"/>
              <a:gd name="connsiteY190" fmla="*/ 2229639 h 2237474"/>
              <a:gd name="connsiteX191" fmla="*/ 1195347 w 12192000"/>
              <a:gd name="connsiteY191" fmla="*/ 2212354 h 2237474"/>
              <a:gd name="connsiteX192" fmla="*/ 970251 w 12192000"/>
              <a:gd name="connsiteY192" fmla="*/ 2221029 h 2237474"/>
              <a:gd name="connsiteX193" fmla="*/ 812914 w 12192000"/>
              <a:gd name="connsiteY193" fmla="*/ 2202752 h 2237474"/>
              <a:gd name="connsiteX194" fmla="*/ 800195 w 12192000"/>
              <a:gd name="connsiteY194" fmla="*/ 2209407 h 2237474"/>
              <a:gd name="connsiteX195" fmla="*/ 784978 w 12192000"/>
              <a:gd name="connsiteY195" fmla="*/ 2212360 h 2237474"/>
              <a:gd name="connsiteX196" fmla="*/ 681987 w 12192000"/>
              <a:gd name="connsiteY196" fmla="*/ 2216757 h 2237474"/>
              <a:gd name="connsiteX197" fmla="*/ 669923 w 12192000"/>
              <a:gd name="connsiteY197" fmla="*/ 2211682 h 2237474"/>
              <a:gd name="connsiteX198" fmla="*/ 648680 w 12192000"/>
              <a:gd name="connsiteY198" fmla="*/ 2206229 h 2237474"/>
              <a:gd name="connsiteX199" fmla="*/ 597225 w 12192000"/>
              <a:gd name="connsiteY199" fmla="*/ 2180999 h 2237474"/>
              <a:gd name="connsiteX200" fmla="*/ 558449 w 12192000"/>
              <a:gd name="connsiteY200" fmla="*/ 2182346 h 2237474"/>
              <a:gd name="connsiteX201" fmla="*/ 550517 w 12192000"/>
              <a:gd name="connsiteY201" fmla="*/ 2182060 h 2237474"/>
              <a:gd name="connsiteX202" fmla="*/ 550309 w 12192000"/>
              <a:gd name="connsiteY202" fmla="*/ 2181825 h 2237474"/>
              <a:gd name="connsiteX203" fmla="*/ 541836 w 12192000"/>
              <a:gd name="connsiteY203" fmla="*/ 2181063 h 2237474"/>
              <a:gd name="connsiteX204" fmla="*/ 536057 w 12192000"/>
              <a:gd name="connsiteY204" fmla="*/ 2181537 h 2237474"/>
              <a:gd name="connsiteX205" fmla="*/ 520671 w 12192000"/>
              <a:gd name="connsiteY205" fmla="*/ 2180980 h 2237474"/>
              <a:gd name="connsiteX206" fmla="*/ 515024 w 12192000"/>
              <a:gd name="connsiteY206" fmla="*/ 2179258 h 2237474"/>
              <a:gd name="connsiteX207" fmla="*/ 512278 w 12192000"/>
              <a:gd name="connsiteY207" fmla="*/ 2176369 h 2237474"/>
              <a:gd name="connsiteX208" fmla="*/ 480419 w 12192000"/>
              <a:gd name="connsiteY208" fmla="*/ 2167807 h 2237474"/>
              <a:gd name="connsiteX209" fmla="*/ 413835 w 12192000"/>
              <a:gd name="connsiteY209" fmla="*/ 2156783 h 2237474"/>
              <a:gd name="connsiteX210" fmla="*/ 376513 w 12192000"/>
              <a:gd name="connsiteY210" fmla="*/ 2154014 h 2237474"/>
              <a:gd name="connsiteX211" fmla="*/ 273386 w 12192000"/>
              <a:gd name="connsiteY211" fmla="*/ 2142551 h 2237474"/>
              <a:gd name="connsiteX212" fmla="*/ 169207 w 12192000"/>
              <a:gd name="connsiteY212" fmla="*/ 2128100 h 2237474"/>
              <a:gd name="connsiteX213" fmla="*/ 93149 w 12192000"/>
              <a:gd name="connsiteY213" fmla="*/ 2105324 h 2237474"/>
              <a:gd name="connsiteX214" fmla="*/ 88109 w 12192000"/>
              <a:gd name="connsiteY214" fmla="*/ 2106704 h 2237474"/>
              <a:gd name="connsiteX215" fmla="*/ 80022 w 12192000"/>
              <a:gd name="connsiteY215" fmla="*/ 2107254 h 2237474"/>
              <a:gd name="connsiteX216" fmla="*/ 79717 w 12192000"/>
              <a:gd name="connsiteY216" fmla="*/ 2107046 h 2237474"/>
              <a:gd name="connsiteX217" fmla="*/ 72352 w 12192000"/>
              <a:gd name="connsiteY217" fmla="*/ 2107991 h 2237474"/>
              <a:gd name="connsiteX218" fmla="*/ 37645 w 12192000"/>
              <a:gd name="connsiteY218" fmla="*/ 2115401 h 2237474"/>
              <a:gd name="connsiteX219" fmla="*/ 4572 w 12192000"/>
              <a:gd name="connsiteY219" fmla="*/ 2111091 h 2237474"/>
              <a:gd name="connsiteX220" fmla="*/ 0 w 12192000"/>
              <a:gd name="connsiteY220" fmla="*/ 2110468 h 2237474"/>
              <a:gd name="connsiteX221" fmla="*/ 0 w 12192000"/>
              <a:gd name="connsiteY221"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154948 w 12192000"/>
              <a:gd name="connsiteY4" fmla="*/ 762731 h 2237474"/>
              <a:gd name="connsiteX5" fmla="*/ 12047364 w 12192000"/>
              <a:gd name="connsiteY5" fmla="*/ 749662 h 2237474"/>
              <a:gd name="connsiteX6" fmla="*/ 11890686 w 12192000"/>
              <a:gd name="connsiteY6" fmla="*/ 732766 h 2237474"/>
              <a:gd name="connsiteX7" fmla="*/ 11782413 w 12192000"/>
              <a:gd name="connsiteY7" fmla="*/ 769868 h 2237474"/>
              <a:gd name="connsiteX8" fmla="*/ 11649954 w 12192000"/>
              <a:gd name="connsiteY8" fmla="*/ 749628 h 2237474"/>
              <a:gd name="connsiteX9" fmla="*/ 11560424 w 12192000"/>
              <a:gd name="connsiteY9" fmla="*/ 748017 h 2237474"/>
              <a:gd name="connsiteX10" fmla="*/ 11358455 w 12192000"/>
              <a:gd name="connsiteY10" fmla="*/ 747593 h 2237474"/>
              <a:gd name="connsiteX11" fmla="*/ 11165209 w 12192000"/>
              <a:gd name="connsiteY11" fmla="*/ 748852 h 2237474"/>
              <a:gd name="connsiteX12" fmla="*/ 11058755 w 12192000"/>
              <a:gd name="connsiteY12" fmla="*/ 749617 h 2237474"/>
              <a:gd name="connsiteX13" fmla="*/ 10884013 w 12192000"/>
              <a:gd name="connsiteY13" fmla="*/ 760728 h 2237474"/>
              <a:gd name="connsiteX14" fmla="*/ 10834688 w 12192000"/>
              <a:gd name="connsiteY14" fmla="*/ 757726 h 2237474"/>
              <a:gd name="connsiteX15" fmla="*/ 10805004 w 12192000"/>
              <a:gd name="connsiteY15" fmla="*/ 757573 h 2237474"/>
              <a:gd name="connsiteX16" fmla="*/ 10739478 w 12192000"/>
              <a:gd name="connsiteY16" fmla="*/ 776841 h 2237474"/>
              <a:gd name="connsiteX17" fmla="*/ 10458762 w 12192000"/>
              <a:gd name="connsiteY17" fmla="*/ 755400 h 2237474"/>
              <a:gd name="connsiteX18" fmla="*/ 10246919 w 12192000"/>
              <a:gd name="connsiteY18" fmla="*/ 769960 h 2237474"/>
              <a:gd name="connsiteX19" fmla="*/ 10167995 w 12192000"/>
              <a:gd name="connsiteY19" fmla="*/ 760843 h 2237474"/>
              <a:gd name="connsiteX20" fmla="*/ 9997044 w 12192000"/>
              <a:gd name="connsiteY20" fmla="*/ 780129 h 2237474"/>
              <a:gd name="connsiteX21" fmla="*/ 9943887 w 12192000"/>
              <a:gd name="connsiteY21" fmla="*/ 804141 h 2237474"/>
              <a:gd name="connsiteX22" fmla="*/ 9918248 w 12192000"/>
              <a:gd name="connsiteY22" fmla="*/ 816628 h 2237474"/>
              <a:gd name="connsiteX23" fmla="*/ 9836148 w 12192000"/>
              <a:gd name="connsiteY23" fmla="*/ 858312 h 2237474"/>
              <a:gd name="connsiteX24" fmla="*/ 9823800 w 12192000"/>
              <a:gd name="connsiteY24" fmla="*/ 866604 h 2237474"/>
              <a:gd name="connsiteX25" fmla="*/ 9794684 w 12192000"/>
              <a:gd name="connsiteY25" fmla="*/ 864509 h 2237474"/>
              <a:gd name="connsiteX26" fmla="*/ 9778288 w 12192000"/>
              <a:gd name="connsiteY26" fmla="*/ 854362 h 2237474"/>
              <a:gd name="connsiteX27" fmla="*/ 9773886 w 12192000"/>
              <a:gd name="connsiteY27" fmla="*/ 857543 h 2237474"/>
              <a:gd name="connsiteX28" fmla="*/ 9761459 w 12192000"/>
              <a:gd name="connsiteY28" fmla="*/ 862394 h 2237474"/>
              <a:gd name="connsiteX29" fmla="*/ 9705768 w 12192000"/>
              <a:gd name="connsiteY29" fmla="*/ 894610 h 2237474"/>
              <a:gd name="connsiteX30" fmla="*/ 9683005 w 12192000"/>
              <a:gd name="connsiteY30" fmla="*/ 894128 h 2237474"/>
              <a:gd name="connsiteX31" fmla="*/ 9594438 w 12192000"/>
              <a:gd name="connsiteY31" fmla="*/ 919051 h 2237474"/>
              <a:gd name="connsiteX32" fmla="*/ 9577033 w 12192000"/>
              <a:gd name="connsiteY32" fmla="*/ 922857 h 2237474"/>
              <a:gd name="connsiteX33" fmla="*/ 9544189 w 12192000"/>
              <a:gd name="connsiteY33" fmla="*/ 938966 h 2237474"/>
              <a:gd name="connsiteX34" fmla="*/ 9534048 w 12192000"/>
              <a:gd name="connsiteY34" fmla="*/ 940158 h 2237474"/>
              <a:gd name="connsiteX35" fmla="*/ 9500499 w 12192000"/>
              <a:gd name="connsiteY35" fmla="*/ 954680 h 2237474"/>
              <a:gd name="connsiteX36" fmla="*/ 9428195 w 12192000"/>
              <a:gd name="connsiteY36" fmla="*/ 986225 h 2237474"/>
              <a:gd name="connsiteX37" fmla="*/ 9410017 w 12192000"/>
              <a:gd name="connsiteY37" fmla="*/ 993931 h 2237474"/>
              <a:gd name="connsiteX38" fmla="*/ 9392919 w 12192000"/>
              <a:gd name="connsiteY38" fmla="*/ 994656 h 2237474"/>
              <a:gd name="connsiteX39" fmla="*/ 9278619 w 12192000"/>
              <a:gd name="connsiteY39" fmla="*/ 1011878 h 2237474"/>
              <a:gd name="connsiteX40" fmla="*/ 9268019 w 12192000"/>
              <a:gd name="connsiteY40" fmla="*/ 1007442 h 2237474"/>
              <a:gd name="connsiteX41" fmla="*/ 9234662 w 12192000"/>
              <a:gd name="connsiteY41" fmla="*/ 1023056 h 2237474"/>
              <a:gd name="connsiteX42" fmla="*/ 9181033 w 12192000"/>
              <a:gd name="connsiteY42" fmla="*/ 1037921 h 2237474"/>
              <a:gd name="connsiteX43" fmla="*/ 9155969 w 12192000"/>
              <a:gd name="connsiteY43" fmla="*/ 1046804 h 2237474"/>
              <a:gd name="connsiteX44" fmla="*/ 9133985 w 12192000"/>
              <a:gd name="connsiteY44" fmla="*/ 1046450 h 2237474"/>
              <a:gd name="connsiteX45" fmla="*/ 9012987 w 12192000"/>
              <a:gd name="connsiteY45" fmla="*/ 1061986 h 2237474"/>
              <a:gd name="connsiteX46" fmla="*/ 8968445 w 12192000"/>
              <a:gd name="connsiteY46" fmla="*/ 1052169 h 2237474"/>
              <a:gd name="connsiteX47" fmla="*/ 8958984 w 12192000"/>
              <a:gd name="connsiteY47" fmla="*/ 1057212 h 2237474"/>
              <a:gd name="connsiteX48" fmla="*/ 8886001 w 12192000"/>
              <a:gd name="connsiteY48" fmla="*/ 1067468 h 2237474"/>
              <a:gd name="connsiteX49" fmla="*/ 8838610 w 12192000"/>
              <a:gd name="connsiteY49" fmla="*/ 1075091 h 2237474"/>
              <a:gd name="connsiteX50" fmla="*/ 8750383 w 12192000"/>
              <a:gd name="connsiteY50" fmla="*/ 1097387 h 2237474"/>
              <a:gd name="connsiteX51" fmla="*/ 8697365 w 12192000"/>
              <a:gd name="connsiteY51" fmla="*/ 1105869 h 2237474"/>
              <a:gd name="connsiteX52" fmla="*/ 8665605 w 12192000"/>
              <a:gd name="connsiteY52" fmla="*/ 1110791 h 2237474"/>
              <a:gd name="connsiteX53" fmla="*/ 8584946 w 12192000"/>
              <a:gd name="connsiteY53" fmla="*/ 1135226 h 2237474"/>
              <a:gd name="connsiteX54" fmla="*/ 8460755 w 12192000"/>
              <a:gd name="connsiteY54" fmla="*/ 1203427 h 2237474"/>
              <a:gd name="connsiteX55" fmla="*/ 8419755 w 12192000"/>
              <a:gd name="connsiteY55" fmla="*/ 1216260 h 2237474"/>
              <a:gd name="connsiteX56" fmla="*/ 8411626 w 12192000"/>
              <a:gd name="connsiteY56" fmla="*/ 1214397 h 2237474"/>
              <a:gd name="connsiteX57" fmla="*/ 8363469 w 12192000"/>
              <a:gd name="connsiteY57" fmla="*/ 1246658 h 2237474"/>
              <a:gd name="connsiteX58" fmla="*/ 8275497 w 12192000"/>
              <a:gd name="connsiteY58" fmla="*/ 1264396 h 2237474"/>
              <a:gd name="connsiteX59" fmla="*/ 8206287 w 12192000"/>
              <a:gd name="connsiteY59" fmla="*/ 1273060 h 2237474"/>
              <a:gd name="connsiteX60" fmla="*/ 8168705 w 12192000"/>
              <a:gd name="connsiteY60" fmla="*/ 1279956 h 2237474"/>
              <a:gd name="connsiteX61" fmla="*/ 8139997 w 12192000"/>
              <a:gd name="connsiteY61" fmla="*/ 1282713 h 2237474"/>
              <a:gd name="connsiteX62" fmla="*/ 8074238 w 12192000"/>
              <a:gd name="connsiteY62" fmla="*/ 1301895 h 2237474"/>
              <a:gd name="connsiteX63" fmla="*/ 7968292 w 12192000"/>
              <a:gd name="connsiteY63" fmla="*/ 1338779 h 2237474"/>
              <a:gd name="connsiteX64" fmla="*/ 7945122 w 12192000"/>
              <a:gd name="connsiteY64" fmla="*/ 1345477 h 2237474"/>
              <a:gd name="connsiteX65" fmla="*/ 7902328 w 12192000"/>
              <a:gd name="connsiteY65" fmla="*/ 1345865 h 2237474"/>
              <a:gd name="connsiteX66" fmla="*/ 7875879 w 12192000"/>
              <a:gd name="connsiteY66" fmla="*/ 1345646 h 2237474"/>
              <a:gd name="connsiteX67" fmla="*/ 7840612 w 12192000"/>
              <a:gd name="connsiteY67" fmla="*/ 1369373 h 2237474"/>
              <a:gd name="connsiteX68" fmla="*/ 7786819 w 12192000"/>
              <a:gd name="connsiteY68" fmla="*/ 1378970 h 2237474"/>
              <a:gd name="connsiteX69" fmla="*/ 7548172 w 12192000"/>
              <a:gd name="connsiteY69" fmla="*/ 1417460 h 2237474"/>
              <a:gd name="connsiteX70" fmla="*/ 7483437 w 12192000"/>
              <a:gd name="connsiteY70" fmla="*/ 1478152 h 2237474"/>
              <a:gd name="connsiteX71" fmla="*/ 7377870 w 12192000"/>
              <a:gd name="connsiteY71" fmla="*/ 1523319 h 2237474"/>
              <a:gd name="connsiteX72" fmla="*/ 7230737 w 12192000"/>
              <a:gd name="connsiteY72" fmla="*/ 1562633 h 2237474"/>
              <a:gd name="connsiteX73" fmla="*/ 7224458 w 12192000"/>
              <a:gd name="connsiteY73" fmla="*/ 1573008 h 2237474"/>
              <a:gd name="connsiteX74" fmla="*/ 7213486 w 12192000"/>
              <a:gd name="connsiteY74" fmla="*/ 1580987 h 2237474"/>
              <a:gd name="connsiteX75" fmla="*/ 7183121 w 12192000"/>
              <a:gd name="connsiteY75" fmla="*/ 1595162 h 2237474"/>
              <a:gd name="connsiteX76" fmla="*/ 7164601 w 12192000"/>
              <a:gd name="connsiteY76" fmla="*/ 1606490 h 2237474"/>
              <a:gd name="connsiteX77" fmla="*/ 7114651 w 12192000"/>
              <a:gd name="connsiteY77" fmla="*/ 1620959 h 2237474"/>
              <a:gd name="connsiteX78" fmla="*/ 7092727 w 12192000"/>
              <a:gd name="connsiteY78" fmla="*/ 1623628 h 2237474"/>
              <a:gd name="connsiteX79" fmla="*/ 7031309 w 12192000"/>
              <a:gd name="connsiteY79" fmla="*/ 1619451 h 2237474"/>
              <a:gd name="connsiteX80" fmla="*/ 6999084 w 12192000"/>
              <a:gd name="connsiteY80" fmla="*/ 1634317 h 2237474"/>
              <a:gd name="connsiteX81" fmla="*/ 6992107 w 12192000"/>
              <a:gd name="connsiteY81" fmla="*/ 1636860 h 2237474"/>
              <a:gd name="connsiteX82" fmla="*/ 6991765 w 12192000"/>
              <a:gd name="connsiteY82" fmla="*/ 1636725 h 2237474"/>
              <a:gd name="connsiteX83" fmla="*/ 6900177 w 12192000"/>
              <a:gd name="connsiteY83" fmla="*/ 1636016 h 2237474"/>
              <a:gd name="connsiteX84" fmla="*/ 6795372 w 12192000"/>
              <a:gd name="connsiteY84" fmla="*/ 1644845 h 2237474"/>
              <a:gd name="connsiteX85" fmla="*/ 6692251 w 12192000"/>
              <a:gd name="connsiteY85" fmla="*/ 1656357 h 2237474"/>
              <a:gd name="connsiteX86" fmla="*/ 6655235 w 12192000"/>
              <a:gd name="connsiteY86" fmla="*/ 1661869 h 2237474"/>
              <a:gd name="connsiteX87" fmla="*/ 6587857 w 12192000"/>
              <a:gd name="connsiteY87" fmla="*/ 1665769 h 2237474"/>
              <a:gd name="connsiteX88" fmla="*/ 6554894 w 12192000"/>
              <a:gd name="connsiteY88" fmla="*/ 1664428 h 2237474"/>
              <a:gd name="connsiteX89" fmla="*/ 6516595 w 12192000"/>
              <a:gd name="connsiteY89" fmla="*/ 1667475 h 2237474"/>
              <a:gd name="connsiteX90" fmla="*/ 6508541 w 12192000"/>
              <a:gd name="connsiteY90" fmla="*/ 1668757 h 2237474"/>
              <a:gd name="connsiteX91" fmla="*/ 6471012 w 12192000"/>
              <a:gd name="connsiteY91" fmla="*/ 1678604 h 2237474"/>
              <a:gd name="connsiteX92" fmla="*/ 6415265 w 12192000"/>
              <a:gd name="connsiteY92" fmla="*/ 1665317 h 2237474"/>
              <a:gd name="connsiteX93" fmla="*/ 6364035 w 12192000"/>
              <a:gd name="connsiteY93" fmla="*/ 1667683 h 2237474"/>
              <a:gd name="connsiteX94" fmla="*/ 6280959 w 12192000"/>
              <a:gd name="connsiteY94" fmla="*/ 1689329 h 2237474"/>
              <a:gd name="connsiteX95" fmla="*/ 6243319 w 12192000"/>
              <a:gd name="connsiteY95" fmla="*/ 1695560 h 2237474"/>
              <a:gd name="connsiteX96" fmla="*/ 6098321 w 12192000"/>
              <a:gd name="connsiteY96" fmla="*/ 1721646 h 2237474"/>
              <a:gd name="connsiteX97" fmla="*/ 5880652 w 12192000"/>
              <a:gd name="connsiteY97" fmla="*/ 1779643 h 2237474"/>
              <a:gd name="connsiteX98" fmla="*/ 5785959 w 12192000"/>
              <a:gd name="connsiteY98" fmla="*/ 1775307 h 2237474"/>
              <a:gd name="connsiteX99" fmla="*/ 5643534 w 12192000"/>
              <a:gd name="connsiteY99" fmla="*/ 1802919 h 2237474"/>
              <a:gd name="connsiteX100" fmla="*/ 5518799 w 12192000"/>
              <a:gd name="connsiteY100" fmla="*/ 1818312 h 2237474"/>
              <a:gd name="connsiteX101" fmla="*/ 5505014 w 12192000"/>
              <a:gd name="connsiteY101" fmla="*/ 1819259 h 2237474"/>
              <a:gd name="connsiteX102" fmla="*/ 5453307 w 12192000"/>
              <a:gd name="connsiteY102" fmla="*/ 1815450 h 2237474"/>
              <a:gd name="connsiteX103" fmla="*/ 5364192 w 12192000"/>
              <a:gd name="connsiteY103" fmla="*/ 1826074 h 2237474"/>
              <a:gd name="connsiteX104" fmla="*/ 5350380 w 12192000"/>
              <a:gd name="connsiteY104" fmla="*/ 1830891 h 2237474"/>
              <a:gd name="connsiteX105" fmla="*/ 5259633 w 12192000"/>
              <a:gd name="connsiteY105" fmla="*/ 1837160 h 2237474"/>
              <a:gd name="connsiteX106" fmla="*/ 5197513 w 12192000"/>
              <a:gd name="connsiteY106" fmla="*/ 1844718 h 2237474"/>
              <a:gd name="connsiteX107" fmla="*/ 5168852 w 12192000"/>
              <a:gd name="connsiteY107" fmla="*/ 1844846 h 2237474"/>
              <a:gd name="connsiteX108" fmla="*/ 5114927 w 12192000"/>
              <a:gd name="connsiteY108" fmla="*/ 1847827 h 2237474"/>
              <a:gd name="connsiteX109" fmla="*/ 5108970 w 12192000"/>
              <a:gd name="connsiteY109" fmla="*/ 1847935 h 2237474"/>
              <a:gd name="connsiteX110" fmla="*/ 5067961 w 12192000"/>
              <a:gd name="connsiteY110" fmla="*/ 1845917 h 2237474"/>
              <a:gd name="connsiteX111" fmla="*/ 5007075 w 12192000"/>
              <a:gd name="connsiteY111" fmla="*/ 1838626 h 2237474"/>
              <a:gd name="connsiteX112" fmla="*/ 4944087 w 12192000"/>
              <a:gd name="connsiteY112" fmla="*/ 1823332 h 2237474"/>
              <a:gd name="connsiteX113" fmla="*/ 4907662 w 12192000"/>
              <a:gd name="connsiteY113" fmla="*/ 1816900 h 2237474"/>
              <a:gd name="connsiteX114" fmla="*/ 4882386 w 12192000"/>
              <a:gd name="connsiteY114" fmla="*/ 1809844 h 2237474"/>
              <a:gd name="connsiteX115" fmla="*/ 4811440 w 12192000"/>
              <a:gd name="connsiteY115" fmla="*/ 1804655 h 2237474"/>
              <a:gd name="connsiteX116" fmla="*/ 4691075 w 12192000"/>
              <a:gd name="connsiteY116" fmla="*/ 1801389 h 2237474"/>
              <a:gd name="connsiteX117" fmla="*/ 4611738 w 12192000"/>
              <a:gd name="connsiteY117" fmla="*/ 1776964 h 2237474"/>
              <a:gd name="connsiteX118" fmla="*/ 4560070 w 12192000"/>
              <a:gd name="connsiteY118" fmla="*/ 1785640 h 2237474"/>
              <a:gd name="connsiteX119" fmla="*/ 4536503 w 12192000"/>
              <a:gd name="connsiteY119" fmla="*/ 1785334 h 2237474"/>
              <a:gd name="connsiteX120" fmla="*/ 4513724 w 12192000"/>
              <a:gd name="connsiteY120" fmla="*/ 1791996 h 2237474"/>
              <a:gd name="connsiteX121" fmla="*/ 4459810 w 12192000"/>
              <a:gd name="connsiteY121" fmla="*/ 1797886 h 2237474"/>
              <a:gd name="connsiteX122" fmla="*/ 4379064 w 12192000"/>
              <a:gd name="connsiteY122" fmla="*/ 1817177 h 2237474"/>
              <a:gd name="connsiteX123" fmla="*/ 4319209 w 12192000"/>
              <a:gd name="connsiteY123" fmla="*/ 1834833 h 2237474"/>
              <a:gd name="connsiteX124" fmla="*/ 4290981 w 12192000"/>
              <a:gd name="connsiteY124" fmla="*/ 1839677 h 2237474"/>
              <a:gd name="connsiteX125" fmla="*/ 4285792 w 12192000"/>
              <a:gd name="connsiteY125" fmla="*/ 1836231 h 2237474"/>
              <a:gd name="connsiteX126" fmla="*/ 4238372 w 12192000"/>
              <a:gd name="connsiteY126" fmla="*/ 1851480 h 2237474"/>
              <a:gd name="connsiteX127" fmla="*/ 4232517 w 12192000"/>
              <a:gd name="connsiteY127" fmla="*/ 1852567 h 2237474"/>
              <a:gd name="connsiteX128" fmla="*/ 4191732 w 12192000"/>
              <a:gd name="connsiteY128" fmla="*/ 1857328 h 2237474"/>
              <a:gd name="connsiteX129" fmla="*/ 4065532 w 12192000"/>
              <a:gd name="connsiteY129" fmla="*/ 1855477 h 2237474"/>
              <a:gd name="connsiteX130" fmla="*/ 4028460 w 12192000"/>
              <a:gd name="connsiteY130" fmla="*/ 1855137 h 2237474"/>
              <a:gd name="connsiteX131" fmla="*/ 4002267 w 12192000"/>
              <a:gd name="connsiteY131" fmla="*/ 1852352 h 2237474"/>
              <a:gd name="connsiteX132" fmla="*/ 3931396 w 12192000"/>
              <a:gd name="connsiteY132" fmla="*/ 1858915 h 2237474"/>
              <a:gd name="connsiteX133" fmla="*/ 3812162 w 12192000"/>
              <a:gd name="connsiteY133" fmla="*/ 1875501 h 2237474"/>
              <a:gd name="connsiteX134" fmla="*/ 3729530 w 12192000"/>
              <a:gd name="connsiteY134" fmla="*/ 1864513 h 2237474"/>
              <a:gd name="connsiteX135" fmla="*/ 3680177 w 12192000"/>
              <a:gd name="connsiteY135" fmla="*/ 1881552 h 2237474"/>
              <a:gd name="connsiteX136" fmla="*/ 3567259 w 12192000"/>
              <a:gd name="connsiteY136" fmla="*/ 1893482 h 2237474"/>
              <a:gd name="connsiteX137" fmla="*/ 3405770 w 12192000"/>
              <a:gd name="connsiteY137" fmla="*/ 1904591 h 2237474"/>
              <a:gd name="connsiteX138" fmla="*/ 3280097 w 12192000"/>
              <a:gd name="connsiteY138" fmla="*/ 1919610 h 2237474"/>
              <a:gd name="connsiteX139" fmla="*/ 3123424 w 12192000"/>
              <a:gd name="connsiteY139" fmla="*/ 1952930 h 2237474"/>
              <a:gd name="connsiteX140" fmla="*/ 3009910 w 12192000"/>
              <a:gd name="connsiteY140" fmla="*/ 1957866 h 2237474"/>
              <a:gd name="connsiteX141" fmla="*/ 2995934 w 12192000"/>
              <a:gd name="connsiteY141" fmla="*/ 1967085 h 2237474"/>
              <a:gd name="connsiteX142" fmla="*/ 2980071 w 12192000"/>
              <a:gd name="connsiteY142" fmla="*/ 1972988 h 2237474"/>
              <a:gd name="connsiteX143" fmla="*/ 2978094 w 12192000"/>
              <a:gd name="connsiteY143" fmla="*/ 1972369 h 2237474"/>
              <a:gd name="connsiteX144" fmla="*/ 2942858 w 12192000"/>
              <a:gd name="connsiteY144" fmla="*/ 1981367 h 2237474"/>
              <a:gd name="connsiteX145" fmla="*/ 2875436 w 12192000"/>
              <a:gd name="connsiteY145" fmla="*/ 1996977 h 2237474"/>
              <a:gd name="connsiteX146" fmla="*/ 2874892 w 12192000"/>
              <a:gd name="connsiteY146" fmla="*/ 1996085 h 2237474"/>
              <a:gd name="connsiteX147" fmla="*/ 2864145 w 12192000"/>
              <a:gd name="connsiteY147" fmla="*/ 1994061 h 2237474"/>
              <a:gd name="connsiteX148" fmla="*/ 2843662 w 12192000"/>
              <a:gd name="connsiteY148" fmla="*/ 1992498 h 2237474"/>
              <a:gd name="connsiteX149" fmla="*/ 2796128 w 12192000"/>
              <a:gd name="connsiteY149" fmla="*/ 1976403 h 2237474"/>
              <a:gd name="connsiteX150" fmla="*/ 2756784 w 12192000"/>
              <a:gd name="connsiteY150" fmla="*/ 1985116 h 2237474"/>
              <a:gd name="connsiteX151" fmla="*/ 2748833 w 12192000"/>
              <a:gd name="connsiteY151" fmla="*/ 1986323 h 2237474"/>
              <a:gd name="connsiteX152" fmla="*/ 2748661 w 12192000"/>
              <a:gd name="connsiteY152" fmla="*/ 1986122 h 2237474"/>
              <a:gd name="connsiteX153" fmla="*/ 2740251 w 12192000"/>
              <a:gd name="connsiteY153" fmla="*/ 1986946 h 2237474"/>
              <a:gd name="connsiteX154" fmla="*/ 2718916 w 12192000"/>
              <a:gd name="connsiteY154" fmla="*/ 1990867 h 2237474"/>
              <a:gd name="connsiteX155" fmla="*/ 2713522 w 12192000"/>
              <a:gd name="connsiteY155" fmla="*/ 1990173 h 2237474"/>
              <a:gd name="connsiteX156" fmla="*/ 2680597 w 12192000"/>
              <a:gd name="connsiteY156" fmla="*/ 1984996 h 2237474"/>
              <a:gd name="connsiteX157" fmla="*/ 2578178 w 12192000"/>
              <a:gd name="connsiteY157" fmla="*/ 1990531 h 2237474"/>
              <a:gd name="connsiteX158" fmla="*/ 2476147 w 12192000"/>
              <a:gd name="connsiteY158" fmla="*/ 1998305 h 2237474"/>
              <a:gd name="connsiteX159" fmla="*/ 2373568 w 12192000"/>
              <a:gd name="connsiteY159" fmla="*/ 2003219 h 2237474"/>
              <a:gd name="connsiteX160" fmla="*/ 2321399 w 12192000"/>
              <a:gd name="connsiteY160" fmla="*/ 1989467 h 2237474"/>
              <a:gd name="connsiteX161" fmla="*/ 2315525 w 12192000"/>
              <a:gd name="connsiteY161" fmla="*/ 1989708 h 2237474"/>
              <a:gd name="connsiteX162" fmla="*/ 2300792 w 12192000"/>
              <a:gd name="connsiteY162" fmla="*/ 1994290 h 2237474"/>
              <a:gd name="connsiteX163" fmla="*/ 2295469 w 12192000"/>
              <a:gd name="connsiteY163" fmla="*/ 1996659 h 2237474"/>
              <a:gd name="connsiteX164" fmla="*/ 2287219 w 12192000"/>
              <a:gd name="connsiteY164" fmla="*/ 1998750 h 2237474"/>
              <a:gd name="connsiteX165" fmla="*/ 2286948 w 12192000"/>
              <a:gd name="connsiteY165" fmla="*/ 1998596 h 2237474"/>
              <a:gd name="connsiteX166" fmla="*/ 2243069 w 12192000"/>
              <a:gd name="connsiteY166" fmla="*/ 2015111 h 2237474"/>
              <a:gd name="connsiteX167" fmla="*/ 2186609 w 12192000"/>
              <a:gd name="connsiteY167" fmla="*/ 2008263 h 2237474"/>
              <a:gd name="connsiteX168" fmla="*/ 2164831 w 12192000"/>
              <a:gd name="connsiteY168" fmla="*/ 2010143 h 2237474"/>
              <a:gd name="connsiteX169" fmla="*/ 2152836 w 12192000"/>
              <a:gd name="connsiteY169" fmla="*/ 2010048 h 2237474"/>
              <a:gd name="connsiteX170" fmla="*/ 2117102 w 12192000"/>
              <a:gd name="connsiteY170" fmla="*/ 2023004 h 2237474"/>
              <a:gd name="connsiteX171" fmla="*/ 2111935 w 12192000"/>
              <a:gd name="connsiteY171" fmla="*/ 2023163 h 2237474"/>
              <a:gd name="connsiteX172" fmla="*/ 2089991 w 12192000"/>
              <a:gd name="connsiteY172" fmla="*/ 2034193 h 2237474"/>
              <a:gd name="connsiteX173" fmla="*/ 2058061 w 12192000"/>
              <a:gd name="connsiteY173" fmla="*/ 2047942 h 2237474"/>
              <a:gd name="connsiteX174" fmla="*/ 2055737 w 12192000"/>
              <a:gd name="connsiteY174" fmla="*/ 2047704 h 2237474"/>
              <a:gd name="connsiteX175" fmla="*/ 2042244 w 12192000"/>
              <a:gd name="connsiteY175" fmla="*/ 2055560 h 2237474"/>
              <a:gd name="connsiteX176" fmla="*/ 1976224 w 12192000"/>
              <a:gd name="connsiteY176" fmla="*/ 2074257 h 2237474"/>
              <a:gd name="connsiteX177" fmla="*/ 1877728 w 12192000"/>
              <a:gd name="connsiteY177" fmla="*/ 2101004 h 2237474"/>
              <a:gd name="connsiteX178" fmla="*/ 1759056 w 12192000"/>
              <a:gd name="connsiteY178" fmla="*/ 2125608 h 2237474"/>
              <a:gd name="connsiteX179" fmla="*/ 1637948 w 12192000"/>
              <a:gd name="connsiteY179" fmla="*/ 2172597 h 2237474"/>
              <a:gd name="connsiteX180" fmla="*/ 1434549 w 12192000"/>
              <a:gd name="connsiteY180" fmla="*/ 2234522 h 2237474"/>
              <a:gd name="connsiteX181" fmla="*/ 1398481 w 12192000"/>
              <a:gd name="connsiteY181" fmla="*/ 2237074 h 2237474"/>
              <a:gd name="connsiteX182" fmla="*/ 1398407 w 12192000"/>
              <a:gd name="connsiteY182" fmla="*/ 2237095 h 2237474"/>
              <a:gd name="connsiteX183" fmla="*/ 1370962 w 12192000"/>
              <a:gd name="connsiteY183" fmla="*/ 2237474 h 2237474"/>
              <a:gd name="connsiteX184" fmla="*/ 1356367 w 12192000"/>
              <a:gd name="connsiteY184" fmla="*/ 2235089 h 2237474"/>
              <a:gd name="connsiteX185" fmla="*/ 1324828 w 12192000"/>
              <a:gd name="connsiteY185" fmla="*/ 2231968 h 2237474"/>
              <a:gd name="connsiteX186" fmla="*/ 1297744 w 12192000"/>
              <a:gd name="connsiteY186" fmla="*/ 2235849 h 2237474"/>
              <a:gd name="connsiteX187" fmla="*/ 1286236 w 12192000"/>
              <a:gd name="connsiteY187" fmla="*/ 2233135 h 2237474"/>
              <a:gd name="connsiteX188" fmla="*/ 1283504 w 12192000"/>
              <a:gd name="connsiteY188" fmla="*/ 2233797 h 2237474"/>
              <a:gd name="connsiteX189" fmla="*/ 1279765 w 12192000"/>
              <a:gd name="connsiteY189" fmla="*/ 2229639 h 2237474"/>
              <a:gd name="connsiteX190" fmla="*/ 1195347 w 12192000"/>
              <a:gd name="connsiteY190" fmla="*/ 2212354 h 2237474"/>
              <a:gd name="connsiteX191" fmla="*/ 970251 w 12192000"/>
              <a:gd name="connsiteY191" fmla="*/ 2221029 h 2237474"/>
              <a:gd name="connsiteX192" fmla="*/ 812914 w 12192000"/>
              <a:gd name="connsiteY192" fmla="*/ 2202752 h 2237474"/>
              <a:gd name="connsiteX193" fmla="*/ 800195 w 12192000"/>
              <a:gd name="connsiteY193" fmla="*/ 2209407 h 2237474"/>
              <a:gd name="connsiteX194" fmla="*/ 784978 w 12192000"/>
              <a:gd name="connsiteY194" fmla="*/ 2212360 h 2237474"/>
              <a:gd name="connsiteX195" fmla="*/ 681987 w 12192000"/>
              <a:gd name="connsiteY195" fmla="*/ 2216757 h 2237474"/>
              <a:gd name="connsiteX196" fmla="*/ 669923 w 12192000"/>
              <a:gd name="connsiteY196" fmla="*/ 2211682 h 2237474"/>
              <a:gd name="connsiteX197" fmla="*/ 648680 w 12192000"/>
              <a:gd name="connsiteY197" fmla="*/ 2206229 h 2237474"/>
              <a:gd name="connsiteX198" fmla="*/ 597225 w 12192000"/>
              <a:gd name="connsiteY198" fmla="*/ 2180999 h 2237474"/>
              <a:gd name="connsiteX199" fmla="*/ 558449 w 12192000"/>
              <a:gd name="connsiteY199" fmla="*/ 2182346 h 2237474"/>
              <a:gd name="connsiteX200" fmla="*/ 550517 w 12192000"/>
              <a:gd name="connsiteY200" fmla="*/ 2182060 h 2237474"/>
              <a:gd name="connsiteX201" fmla="*/ 550309 w 12192000"/>
              <a:gd name="connsiteY201" fmla="*/ 2181825 h 2237474"/>
              <a:gd name="connsiteX202" fmla="*/ 541836 w 12192000"/>
              <a:gd name="connsiteY202" fmla="*/ 2181063 h 2237474"/>
              <a:gd name="connsiteX203" fmla="*/ 536057 w 12192000"/>
              <a:gd name="connsiteY203" fmla="*/ 2181537 h 2237474"/>
              <a:gd name="connsiteX204" fmla="*/ 520671 w 12192000"/>
              <a:gd name="connsiteY204" fmla="*/ 2180980 h 2237474"/>
              <a:gd name="connsiteX205" fmla="*/ 515024 w 12192000"/>
              <a:gd name="connsiteY205" fmla="*/ 2179258 h 2237474"/>
              <a:gd name="connsiteX206" fmla="*/ 512278 w 12192000"/>
              <a:gd name="connsiteY206" fmla="*/ 2176369 h 2237474"/>
              <a:gd name="connsiteX207" fmla="*/ 480419 w 12192000"/>
              <a:gd name="connsiteY207" fmla="*/ 2167807 h 2237474"/>
              <a:gd name="connsiteX208" fmla="*/ 413835 w 12192000"/>
              <a:gd name="connsiteY208" fmla="*/ 2156783 h 2237474"/>
              <a:gd name="connsiteX209" fmla="*/ 376513 w 12192000"/>
              <a:gd name="connsiteY209" fmla="*/ 2154014 h 2237474"/>
              <a:gd name="connsiteX210" fmla="*/ 273386 w 12192000"/>
              <a:gd name="connsiteY210" fmla="*/ 2142551 h 2237474"/>
              <a:gd name="connsiteX211" fmla="*/ 169207 w 12192000"/>
              <a:gd name="connsiteY211" fmla="*/ 2128100 h 2237474"/>
              <a:gd name="connsiteX212" fmla="*/ 93149 w 12192000"/>
              <a:gd name="connsiteY212" fmla="*/ 2105324 h 2237474"/>
              <a:gd name="connsiteX213" fmla="*/ 88109 w 12192000"/>
              <a:gd name="connsiteY213" fmla="*/ 2106704 h 2237474"/>
              <a:gd name="connsiteX214" fmla="*/ 80022 w 12192000"/>
              <a:gd name="connsiteY214" fmla="*/ 2107254 h 2237474"/>
              <a:gd name="connsiteX215" fmla="*/ 79717 w 12192000"/>
              <a:gd name="connsiteY215" fmla="*/ 2107046 h 2237474"/>
              <a:gd name="connsiteX216" fmla="*/ 72352 w 12192000"/>
              <a:gd name="connsiteY216" fmla="*/ 2107991 h 2237474"/>
              <a:gd name="connsiteX217" fmla="*/ 37645 w 12192000"/>
              <a:gd name="connsiteY217" fmla="*/ 2115401 h 2237474"/>
              <a:gd name="connsiteX218" fmla="*/ 4572 w 12192000"/>
              <a:gd name="connsiteY218" fmla="*/ 2111091 h 2237474"/>
              <a:gd name="connsiteX219" fmla="*/ 0 w 12192000"/>
              <a:gd name="connsiteY219" fmla="*/ 2110468 h 2237474"/>
              <a:gd name="connsiteX220" fmla="*/ 0 w 12192000"/>
              <a:gd name="connsiteY220"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154948 w 12192000"/>
              <a:gd name="connsiteY4" fmla="*/ 762731 h 2237474"/>
              <a:gd name="connsiteX5" fmla="*/ 12047364 w 12192000"/>
              <a:gd name="connsiteY5" fmla="*/ 749662 h 2237474"/>
              <a:gd name="connsiteX6" fmla="*/ 11890686 w 12192000"/>
              <a:gd name="connsiteY6" fmla="*/ 732766 h 2237474"/>
              <a:gd name="connsiteX7" fmla="*/ 11782413 w 12192000"/>
              <a:gd name="connsiteY7" fmla="*/ 769868 h 2237474"/>
              <a:gd name="connsiteX8" fmla="*/ 11649954 w 12192000"/>
              <a:gd name="connsiteY8" fmla="*/ 749628 h 2237474"/>
              <a:gd name="connsiteX9" fmla="*/ 11560424 w 12192000"/>
              <a:gd name="connsiteY9" fmla="*/ 748017 h 2237474"/>
              <a:gd name="connsiteX10" fmla="*/ 11358455 w 12192000"/>
              <a:gd name="connsiteY10" fmla="*/ 747593 h 2237474"/>
              <a:gd name="connsiteX11" fmla="*/ 11165209 w 12192000"/>
              <a:gd name="connsiteY11" fmla="*/ 748852 h 2237474"/>
              <a:gd name="connsiteX12" fmla="*/ 11058755 w 12192000"/>
              <a:gd name="connsiteY12" fmla="*/ 749617 h 2237474"/>
              <a:gd name="connsiteX13" fmla="*/ 10884013 w 12192000"/>
              <a:gd name="connsiteY13" fmla="*/ 760728 h 2237474"/>
              <a:gd name="connsiteX14" fmla="*/ 10834688 w 12192000"/>
              <a:gd name="connsiteY14" fmla="*/ 757726 h 2237474"/>
              <a:gd name="connsiteX15" fmla="*/ 10805004 w 12192000"/>
              <a:gd name="connsiteY15" fmla="*/ 757573 h 2237474"/>
              <a:gd name="connsiteX16" fmla="*/ 10739478 w 12192000"/>
              <a:gd name="connsiteY16" fmla="*/ 776841 h 2237474"/>
              <a:gd name="connsiteX17" fmla="*/ 10458762 w 12192000"/>
              <a:gd name="connsiteY17" fmla="*/ 755400 h 2237474"/>
              <a:gd name="connsiteX18" fmla="*/ 10246919 w 12192000"/>
              <a:gd name="connsiteY18" fmla="*/ 769960 h 2237474"/>
              <a:gd name="connsiteX19" fmla="*/ 10167995 w 12192000"/>
              <a:gd name="connsiteY19" fmla="*/ 760843 h 2237474"/>
              <a:gd name="connsiteX20" fmla="*/ 9997044 w 12192000"/>
              <a:gd name="connsiteY20" fmla="*/ 780129 h 2237474"/>
              <a:gd name="connsiteX21" fmla="*/ 9943887 w 12192000"/>
              <a:gd name="connsiteY21" fmla="*/ 804141 h 2237474"/>
              <a:gd name="connsiteX22" fmla="*/ 9918248 w 12192000"/>
              <a:gd name="connsiteY22" fmla="*/ 816628 h 2237474"/>
              <a:gd name="connsiteX23" fmla="*/ 9836148 w 12192000"/>
              <a:gd name="connsiteY23" fmla="*/ 858312 h 2237474"/>
              <a:gd name="connsiteX24" fmla="*/ 9823800 w 12192000"/>
              <a:gd name="connsiteY24" fmla="*/ 866604 h 2237474"/>
              <a:gd name="connsiteX25" fmla="*/ 9794684 w 12192000"/>
              <a:gd name="connsiteY25" fmla="*/ 864509 h 2237474"/>
              <a:gd name="connsiteX26" fmla="*/ 9778288 w 12192000"/>
              <a:gd name="connsiteY26" fmla="*/ 854362 h 2237474"/>
              <a:gd name="connsiteX27" fmla="*/ 9773886 w 12192000"/>
              <a:gd name="connsiteY27" fmla="*/ 857543 h 2237474"/>
              <a:gd name="connsiteX28" fmla="*/ 9761459 w 12192000"/>
              <a:gd name="connsiteY28" fmla="*/ 862394 h 2237474"/>
              <a:gd name="connsiteX29" fmla="*/ 9705768 w 12192000"/>
              <a:gd name="connsiteY29" fmla="*/ 894610 h 2237474"/>
              <a:gd name="connsiteX30" fmla="*/ 9683005 w 12192000"/>
              <a:gd name="connsiteY30" fmla="*/ 894128 h 2237474"/>
              <a:gd name="connsiteX31" fmla="*/ 9594438 w 12192000"/>
              <a:gd name="connsiteY31" fmla="*/ 919051 h 2237474"/>
              <a:gd name="connsiteX32" fmla="*/ 9577033 w 12192000"/>
              <a:gd name="connsiteY32" fmla="*/ 922857 h 2237474"/>
              <a:gd name="connsiteX33" fmla="*/ 9544189 w 12192000"/>
              <a:gd name="connsiteY33" fmla="*/ 938966 h 2237474"/>
              <a:gd name="connsiteX34" fmla="*/ 9500499 w 12192000"/>
              <a:gd name="connsiteY34" fmla="*/ 954680 h 2237474"/>
              <a:gd name="connsiteX35" fmla="*/ 9428195 w 12192000"/>
              <a:gd name="connsiteY35" fmla="*/ 986225 h 2237474"/>
              <a:gd name="connsiteX36" fmla="*/ 9410017 w 12192000"/>
              <a:gd name="connsiteY36" fmla="*/ 993931 h 2237474"/>
              <a:gd name="connsiteX37" fmla="*/ 9392919 w 12192000"/>
              <a:gd name="connsiteY37" fmla="*/ 994656 h 2237474"/>
              <a:gd name="connsiteX38" fmla="*/ 9278619 w 12192000"/>
              <a:gd name="connsiteY38" fmla="*/ 1011878 h 2237474"/>
              <a:gd name="connsiteX39" fmla="*/ 9268019 w 12192000"/>
              <a:gd name="connsiteY39" fmla="*/ 1007442 h 2237474"/>
              <a:gd name="connsiteX40" fmla="*/ 9234662 w 12192000"/>
              <a:gd name="connsiteY40" fmla="*/ 1023056 h 2237474"/>
              <a:gd name="connsiteX41" fmla="*/ 9181033 w 12192000"/>
              <a:gd name="connsiteY41" fmla="*/ 1037921 h 2237474"/>
              <a:gd name="connsiteX42" fmla="*/ 9155969 w 12192000"/>
              <a:gd name="connsiteY42" fmla="*/ 1046804 h 2237474"/>
              <a:gd name="connsiteX43" fmla="*/ 9133985 w 12192000"/>
              <a:gd name="connsiteY43" fmla="*/ 1046450 h 2237474"/>
              <a:gd name="connsiteX44" fmla="*/ 9012987 w 12192000"/>
              <a:gd name="connsiteY44" fmla="*/ 1061986 h 2237474"/>
              <a:gd name="connsiteX45" fmla="*/ 8968445 w 12192000"/>
              <a:gd name="connsiteY45" fmla="*/ 1052169 h 2237474"/>
              <a:gd name="connsiteX46" fmla="*/ 8958984 w 12192000"/>
              <a:gd name="connsiteY46" fmla="*/ 1057212 h 2237474"/>
              <a:gd name="connsiteX47" fmla="*/ 8886001 w 12192000"/>
              <a:gd name="connsiteY47" fmla="*/ 1067468 h 2237474"/>
              <a:gd name="connsiteX48" fmla="*/ 8838610 w 12192000"/>
              <a:gd name="connsiteY48" fmla="*/ 1075091 h 2237474"/>
              <a:gd name="connsiteX49" fmla="*/ 8750383 w 12192000"/>
              <a:gd name="connsiteY49" fmla="*/ 1097387 h 2237474"/>
              <a:gd name="connsiteX50" fmla="*/ 8697365 w 12192000"/>
              <a:gd name="connsiteY50" fmla="*/ 1105869 h 2237474"/>
              <a:gd name="connsiteX51" fmla="*/ 8665605 w 12192000"/>
              <a:gd name="connsiteY51" fmla="*/ 1110791 h 2237474"/>
              <a:gd name="connsiteX52" fmla="*/ 8584946 w 12192000"/>
              <a:gd name="connsiteY52" fmla="*/ 1135226 h 2237474"/>
              <a:gd name="connsiteX53" fmla="*/ 8460755 w 12192000"/>
              <a:gd name="connsiteY53" fmla="*/ 1203427 h 2237474"/>
              <a:gd name="connsiteX54" fmla="*/ 8419755 w 12192000"/>
              <a:gd name="connsiteY54" fmla="*/ 1216260 h 2237474"/>
              <a:gd name="connsiteX55" fmla="*/ 8411626 w 12192000"/>
              <a:gd name="connsiteY55" fmla="*/ 1214397 h 2237474"/>
              <a:gd name="connsiteX56" fmla="*/ 8363469 w 12192000"/>
              <a:gd name="connsiteY56" fmla="*/ 1246658 h 2237474"/>
              <a:gd name="connsiteX57" fmla="*/ 8275497 w 12192000"/>
              <a:gd name="connsiteY57" fmla="*/ 1264396 h 2237474"/>
              <a:gd name="connsiteX58" fmla="*/ 8206287 w 12192000"/>
              <a:gd name="connsiteY58" fmla="*/ 1273060 h 2237474"/>
              <a:gd name="connsiteX59" fmla="*/ 8168705 w 12192000"/>
              <a:gd name="connsiteY59" fmla="*/ 1279956 h 2237474"/>
              <a:gd name="connsiteX60" fmla="*/ 8139997 w 12192000"/>
              <a:gd name="connsiteY60" fmla="*/ 1282713 h 2237474"/>
              <a:gd name="connsiteX61" fmla="*/ 8074238 w 12192000"/>
              <a:gd name="connsiteY61" fmla="*/ 1301895 h 2237474"/>
              <a:gd name="connsiteX62" fmla="*/ 7968292 w 12192000"/>
              <a:gd name="connsiteY62" fmla="*/ 1338779 h 2237474"/>
              <a:gd name="connsiteX63" fmla="*/ 7945122 w 12192000"/>
              <a:gd name="connsiteY63" fmla="*/ 1345477 h 2237474"/>
              <a:gd name="connsiteX64" fmla="*/ 7902328 w 12192000"/>
              <a:gd name="connsiteY64" fmla="*/ 1345865 h 2237474"/>
              <a:gd name="connsiteX65" fmla="*/ 7875879 w 12192000"/>
              <a:gd name="connsiteY65" fmla="*/ 1345646 h 2237474"/>
              <a:gd name="connsiteX66" fmla="*/ 7840612 w 12192000"/>
              <a:gd name="connsiteY66" fmla="*/ 1369373 h 2237474"/>
              <a:gd name="connsiteX67" fmla="*/ 7786819 w 12192000"/>
              <a:gd name="connsiteY67" fmla="*/ 1378970 h 2237474"/>
              <a:gd name="connsiteX68" fmla="*/ 7548172 w 12192000"/>
              <a:gd name="connsiteY68" fmla="*/ 1417460 h 2237474"/>
              <a:gd name="connsiteX69" fmla="*/ 7483437 w 12192000"/>
              <a:gd name="connsiteY69" fmla="*/ 1478152 h 2237474"/>
              <a:gd name="connsiteX70" fmla="*/ 7377870 w 12192000"/>
              <a:gd name="connsiteY70" fmla="*/ 1523319 h 2237474"/>
              <a:gd name="connsiteX71" fmla="*/ 7230737 w 12192000"/>
              <a:gd name="connsiteY71" fmla="*/ 1562633 h 2237474"/>
              <a:gd name="connsiteX72" fmla="*/ 7224458 w 12192000"/>
              <a:gd name="connsiteY72" fmla="*/ 1573008 h 2237474"/>
              <a:gd name="connsiteX73" fmla="*/ 7213486 w 12192000"/>
              <a:gd name="connsiteY73" fmla="*/ 1580987 h 2237474"/>
              <a:gd name="connsiteX74" fmla="*/ 7183121 w 12192000"/>
              <a:gd name="connsiteY74" fmla="*/ 1595162 h 2237474"/>
              <a:gd name="connsiteX75" fmla="*/ 7164601 w 12192000"/>
              <a:gd name="connsiteY75" fmla="*/ 1606490 h 2237474"/>
              <a:gd name="connsiteX76" fmla="*/ 7114651 w 12192000"/>
              <a:gd name="connsiteY76" fmla="*/ 1620959 h 2237474"/>
              <a:gd name="connsiteX77" fmla="*/ 7092727 w 12192000"/>
              <a:gd name="connsiteY77" fmla="*/ 1623628 h 2237474"/>
              <a:gd name="connsiteX78" fmla="*/ 7031309 w 12192000"/>
              <a:gd name="connsiteY78" fmla="*/ 1619451 h 2237474"/>
              <a:gd name="connsiteX79" fmla="*/ 6999084 w 12192000"/>
              <a:gd name="connsiteY79" fmla="*/ 1634317 h 2237474"/>
              <a:gd name="connsiteX80" fmla="*/ 6992107 w 12192000"/>
              <a:gd name="connsiteY80" fmla="*/ 1636860 h 2237474"/>
              <a:gd name="connsiteX81" fmla="*/ 6991765 w 12192000"/>
              <a:gd name="connsiteY81" fmla="*/ 1636725 h 2237474"/>
              <a:gd name="connsiteX82" fmla="*/ 6900177 w 12192000"/>
              <a:gd name="connsiteY82" fmla="*/ 1636016 h 2237474"/>
              <a:gd name="connsiteX83" fmla="*/ 6795372 w 12192000"/>
              <a:gd name="connsiteY83" fmla="*/ 1644845 h 2237474"/>
              <a:gd name="connsiteX84" fmla="*/ 6692251 w 12192000"/>
              <a:gd name="connsiteY84" fmla="*/ 1656357 h 2237474"/>
              <a:gd name="connsiteX85" fmla="*/ 6655235 w 12192000"/>
              <a:gd name="connsiteY85" fmla="*/ 1661869 h 2237474"/>
              <a:gd name="connsiteX86" fmla="*/ 6587857 w 12192000"/>
              <a:gd name="connsiteY86" fmla="*/ 1665769 h 2237474"/>
              <a:gd name="connsiteX87" fmla="*/ 6554894 w 12192000"/>
              <a:gd name="connsiteY87" fmla="*/ 1664428 h 2237474"/>
              <a:gd name="connsiteX88" fmla="*/ 6516595 w 12192000"/>
              <a:gd name="connsiteY88" fmla="*/ 1667475 h 2237474"/>
              <a:gd name="connsiteX89" fmla="*/ 6508541 w 12192000"/>
              <a:gd name="connsiteY89" fmla="*/ 1668757 h 2237474"/>
              <a:gd name="connsiteX90" fmla="*/ 6471012 w 12192000"/>
              <a:gd name="connsiteY90" fmla="*/ 1678604 h 2237474"/>
              <a:gd name="connsiteX91" fmla="*/ 6415265 w 12192000"/>
              <a:gd name="connsiteY91" fmla="*/ 1665317 h 2237474"/>
              <a:gd name="connsiteX92" fmla="*/ 6364035 w 12192000"/>
              <a:gd name="connsiteY92" fmla="*/ 1667683 h 2237474"/>
              <a:gd name="connsiteX93" fmla="*/ 6280959 w 12192000"/>
              <a:gd name="connsiteY93" fmla="*/ 1689329 h 2237474"/>
              <a:gd name="connsiteX94" fmla="*/ 6243319 w 12192000"/>
              <a:gd name="connsiteY94" fmla="*/ 1695560 h 2237474"/>
              <a:gd name="connsiteX95" fmla="*/ 6098321 w 12192000"/>
              <a:gd name="connsiteY95" fmla="*/ 1721646 h 2237474"/>
              <a:gd name="connsiteX96" fmla="*/ 5880652 w 12192000"/>
              <a:gd name="connsiteY96" fmla="*/ 1779643 h 2237474"/>
              <a:gd name="connsiteX97" fmla="*/ 5785959 w 12192000"/>
              <a:gd name="connsiteY97" fmla="*/ 1775307 h 2237474"/>
              <a:gd name="connsiteX98" fmla="*/ 5643534 w 12192000"/>
              <a:gd name="connsiteY98" fmla="*/ 1802919 h 2237474"/>
              <a:gd name="connsiteX99" fmla="*/ 5518799 w 12192000"/>
              <a:gd name="connsiteY99" fmla="*/ 1818312 h 2237474"/>
              <a:gd name="connsiteX100" fmla="*/ 5505014 w 12192000"/>
              <a:gd name="connsiteY100" fmla="*/ 1819259 h 2237474"/>
              <a:gd name="connsiteX101" fmla="*/ 5453307 w 12192000"/>
              <a:gd name="connsiteY101" fmla="*/ 1815450 h 2237474"/>
              <a:gd name="connsiteX102" fmla="*/ 5364192 w 12192000"/>
              <a:gd name="connsiteY102" fmla="*/ 1826074 h 2237474"/>
              <a:gd name="connsiteX103" fmla="*/ 5350380 w 12192000"/>
              <a:gd name="connsiteY103" fmla="*/ 1830891 h 2237474"/>
              <a:gd name="connsiteX104" fmla="*/ 5259633 w 12192000"/>
              <a:gd name="connsiteY104" fmla="*/ 1837160 h 2237474"/>
              <a:gd name="connsiteX105" fmla="*/ 5197513 w 12192000"/>
              <a:gd name="connsiteY105" fmla="*/ 1844718 h 2237474"/>
              <a:gd name="connsiteX106" fmla="*/ 5168852 w 12192000"/>
              <a:gd name="connsiteY106" fmla="*/ 1844846 h 2237474"/>
              <a:gd name="connsiteX107" fmla="*/ 5114927 w 12192000"/>
              <a:gd name="connsiteY107" fmla="*/ 1847827 h 2237474"/>
              <a:gd name="connsiteX108" fmla="*/ 5108970 w 12192000"/>
              <a:gd name="connsiteY108" fmla="*/ 1847935 h 2237474"/>
              <a:gd name="connsiteX109" fmla="*/ 5067961 w 12192000"/>
              <a:gd name="connsiteY109" fmla="*/ 1845917 h 2237474"/>
              <a:gd name="connsiteX110" fmla="*/ 5007075 w 12192000"/>
              <a:gd name="connsiteY110" fmla="*/ 1838626 h 2237474"/>
              <a:gd name="connsiteX111" fmla="*/ 4944087 w 12192000"/>
              <a:gd name="connsiteY111" fmla="*/ 1823332 h 2237474"/>
              <a:gd name="connsiteX112" fmla="*/ 4907662 w 12192000"/>
              <a:gd name="connsiteY112" fmla="*/ 1816900 h 2237474"/>
              <a:gd name="connsiteX113" fmla="*/ 4882386 w 12192000"/>
              <a:gd name="connsiteY113" fmla="*/ 1809844 h 2237474"/>
              <a:gd name="connsiteX114" fmla="*/ 4811440 w 12192000"/>
              <a:gd name="connsiteY114" fmla="*/ 1804655 h 2237474"/>
              <a:gd name="connsiteX115" fmla="*/ 4691075 w 12192000"/>
              <a:gd name="connsiteY115" fmla="*/ 1801389 h 2237474"/>
              <a:gd name="connsiteX116" fmla="*/ 4611738 w 12192000"/>
              <a:gd name="connsiteY116" fmla="*/ 1776964 h 2237474"/>
              <a:gd name="connsiteX117" fmla="*/ 4560070 w 12192000"/>
              <a:gd name="connsiteY117" fmla="*/ 1785640 h 2237474"/>
              <a:gd name="connsiteX118" fmla="*/ 4536503 w 12192000"/>
              <a:gd name="connsiteY118" fmla="*/ 1785334 h 2237474"/>
              <a:gd name="connsiteX119" fmla="*/ 4513724 w 12192000"/>
              <a:gd name="connsiteY119" fmla="*/ 1791996 h 2237474"/>
              <a:gd name="connsiteX120" fmla="*/ 4459810 w 12192000"/>
              <a:gd name="connsiteY120" fmla="*/ 1797886 h 2237474"/>
              <a:gd name="connsiteX121" fmla="*/ 4379064 w 12192000"/>
              <a:gd name="connsiteY121" fmla="*/ 1817177 h 2237474"/>
              <a:gd name="connsiteX122" fmla="*/ 4319209 w 12192000"/>
              <a:gd name="connsiteY122" fmla="*/ 1834833 h 2237474"/>
              <a:gd name="connsiteX123" fmla="*/ 4290981 w 12192000"/>
              <a:gd name="connsiteY123" fmla="*/ 1839677 h 2237474"/>
              <a:gd name="connsiteX124" fmla="*/ 4285792 w 12192000"/>
              <a:gd name="connsiteY124" fmla="*/ 1836231 h 2237474"/>
              <a:gd name="connsiteX125" fmla="*/ 4238372 w 12192000"/>
              <a:gd name="connsiteY125" fmla="*/ 1851480 h 2237474"/>
              <a:gd name="connsiteX126" fmla="*/ 4232517 w 12192000"/>
              <a:gd name="connsiteY126" fmla="*/ 1852567 h 2237474"/>
              <a:gd name="connsiteX127" fmla="*/ 4191732 w 12192000"/>
              <a:gd name="connsiteY127" fmla="*/ 1857328 h 2237474"/>
              <a:gd name="connsiteX128" fmla="*/ 4065532 w 12192000"/>
              <a:gd name="connsiteY128" fmla="*/ 1855477 h 2237474"/>
              <a:gd name="connsiteX129" fmla="*/ 4028460 w 12192000"/>
              <a:gd name="connsiteY129" fmla="*/ 1855137 h 2237474"/>
              <a:gd name="connsiteX130" fmla="*/ 4002267 w 12192000"/>
              <a:gd name="connsiteY130" fmla="*/ 1852352 h 2237474"/>
              <a:gd name="connsiteX131" fmla="*/ 3931396 w 12192000"/>
              <a:gd name="connsiteY131" fmla="*/ 1858915 h 2237474"/>
              <a:gd name="connsiteX132" fmla="*/ 3812162 w 12192000"/>
              <a:gd name="connsiteY132" fmla="*/ 1875501 h 2237474"/>
              <a:gd name="connsiteX133" fmla="*/ 3729530 w 12192000"/>
              <a:gd name="connsiteY133" fmla="*/ 1864513 h 2237474"/>
              <a:gd name="connsiteX134" fmla="*/ 3680177 w 12192000"/>
              <a:gd name="connsiteY134" fmla="*/ 1881552 h 2237474"/>
              <a:gd name="connsiteX135" fmla="*/ 3567259 w 12192000"/>
              <a:gd name="connsiteY135" fmla="*/ 1893482 h 2237474"/>
              <a:gd name="connsiteX136" fmla="*/ 3405770 w 12192000"/>
              <a:gd name="connsiteY136" fmla="*/ 1904591 h 2237474"/>
              <a:gd name="connsiteX137" fmla="*/ 3280097 w 12192000"/>
              <a:gd name="connsiteY137" fmla="*/ 1919610 h 2237474"/>
              <a:gd name="connsiteX138" fmla="*/ 3123424 w 12192000"/>
              <a:gd name="connsiteY138" fmla="*/ 1952930 h 2237474"/>
              <a:gd name="connsiteX139" fmla="*/ 3009910 w 12192000"/>
              <a:gd name="connsiteY139" fmla="*/ 1957866 h 2237474"/>
              <a:gd name="connsiteX140" fmla="*/ 2995934 w 12192000"/>
              <a:gd name="connsiteY140" fmla="*/ 1967085 h 2237474"/>
              <a:gd name="connsiteX141" fmla="*/ 2980071 w 12192000"/>
              <a:gd name="connsiteY141" fmla="*/ 1972988 h 2237474"/>
              <a:gd name="connsiteX142" fmla="*/ 2978094 w 12192000"/>
              <a:gd name="connsiteY142" fmla="*/ 1972369 h 2237474"/>
              <a:gd name="connsiteX143" fmla="*/ 2942858 w 12192000"/>
              <a:gd name="connsiteY143" fmla="*/ 1981367 h 2237474"/>
              <a:gd name="connsiteX144" fmla="*/ 2875436 w 12192000"/>
              <a:gd name="connsiteY144" fmla="*/ 1996977 h 2237474"/>
              <a:gd name="connsiteX145" fmla="*/ 2874892 w 12192000"/>
              <a:gd name="connsiteY145" fmla="*/ 1996085 h 2237474"/>
              <a:gd name="connsiteX146" fmla="*/ 2864145 w 12192000"/>
              <a:gd name="connsiteY146" fmla="*/ 1994061 h 2237474"/>
              <a:gd name="connsiteX147" fmla="*/ 2843662 w 12192000"/>
              <a:gd name="connsiteY147" fmla="*/ 1992498 h 2237474"/>
              <a:gd name="connsiteX148" fmla="*/ 2796128 w 12192000"/>
              <a:gd name="connsiteY148" fmla="*/ 1976403 h 2237474"/>
              <a:gd name="connsiteX149" fmla="*/ 2756784 w 12192000"/>
              <a:gd name="connsiteY149" fmla="*/ 1985116 h 2237474"/>
              <a:gd name="connsiteX150" fmla="*/ 2748833 w 12192000"/>
              <a:gd name="connsiteY150" fmla="*/ 1986323 h 2237474"/>
              <a:gd name="connsiteX151" fmla="*/ 2748661 w 12192000"/>
              <a:gd name="connsiteY151" fmla="*/ 1986122 h 2237474"/>
              <a:gd name="connsiteX152" fmla="*/ 2740251 w 12192000"/>
              <a:gd name="connsiteY152" fmla="*/ 1986946 h 2237474"/>
              <a:gd name="connsiteX153" fmla="*/ 2718916 w 12192000"/>
              <a:gd name="connsiteY153" fmla="*/ 1990867 h 2237474"/>
              <a:gd name="connsiteX154" fmla="*/ 2713522 w 12192000"/>
              <a:gd name="connsiteY154" fmla="*/ 1990173 h 2237474"/>
              <a:gd name="connsiteX155" fmla="*/ 2680597 w 12192000"/>
              <a:gd name="connsiteY155" fmla="*/ 1984996 h 2237474"/>
              <a:gd name="connsiteX156" fmla="*/ 2578178 w 12192000"/>
              <a:gd name="connsiteY156" fmla="*/ 1990531 h 2237474"/>
              <a:gd name="connsiteX157" fmla="*/ 2476147 w 12192000"/>
              <a:gd name="connsiteY157" fmla="*/ 1998305 h 2237474"/>
              <a:gd name="connsiteX158" fmla="*/ 2373568 w 12192000"/>
              <a:gd name="connsiteY158" fmla="*/ 2003219 h 2237474"/>
              <a:gd name="connsiteX159" fmla="*/ 2321399 w 12192000"/>
              <a:gd name="connsiteY159" fmla="*/ 1989467 h 2237474"/>
              <a:gd name="connsiteX160" fmla="*/ 2315525 w 12192000"/>
              <a:gd name="connsiteY160" fmla="*/ 1989708 h 2237474"/>
              <a:gd name="connsiteX161" fmla="*/ 2300792 w 12192000"/>
              <a:gd name="connsiteY161" fmla="*/ 1994290 h 2237474"/>
              <a:gd name="connsiteX162" fmla="*/ 2295469 w 12192000"/>
              <a:gd name="connsiteY162" fmla="*/ 1996659 h 2237474"/>
              <a:gd name="connsiteX163" fmla="*/ 2287219 w 12192000"/>
              <a:gd name="connsiteY163" fmla="*/ 1998750 h 2237474"/>
              <a:gd name="connsiteX164" fmla="*/ 2286948 w 12192000"/>
              <a:gd name="connsiteY164" fmla="*/ 1998596 h 2237474"/>
              <a:gd name="connsiteX165" fmla="*/ 2243069 w 12192000"/>
              <a:gd name="connsiteY165" fmla="*/ 2015111 h 2237474"/>
              <a:gd name="connsiteX166" fmla="*/ 2186609 w 12192000"/>
              <a:gd name="connsiteY166" fmla="*/ 2008263 h 2237474"/>
              <a:gd name="connsiteX167" fmla="*/ 2164831 w 12192000"/>
              <a:gd name="connsiteY167" fmla="*/ 2010143 h 2237474"/>
              <a:gd name="connsiteX168" fmla="*/ 2152836 w 12192000"/>
              <a:gd name="connsiteY168" fmla="*/ 2010048 h 2237474"/>
              <a:gd name="connsiteX169" fmla="*/ 2117102 w 12192000"/>
              <a:gd name="connsiteY169" fmla="*/ 2023004 h 2237474"/>
              <a:gd name="connsiteX170" fmla="*/ 2111935 w 12192000"/>
              <a:gd name="connsiteY170" fmla="*/ 2023163 h 2237474"/>
              <a:gd name="connsiteX171" fmla="*/ 2089991 w 12192000"/>
              <a:gd name="connsiteY171" fmla="*/ 2034193 h 2237474"/>
              <a:gd name="connsiteX172" fmla="*/ 2058061 w 12192000"/>
              <a:gd name="connsiteY172" fmla="*/ 2047942 h 2237474"/>
              <a:gd name="connsiteX173" fmla="*/ 2055737 w 12192000"/>
              <a:gd name="connsiteY173" fmla="*/ 2047704 h 2237474"/>
              <a:gd name="connsiteX174" fmla="*/ 2042244 w 12192000"/>
              <a:gd name="connsiteY174" fmla="*/ 2055560 h 2237474"/>
              <a:gd name="connsiteX175" fmla="*/ 1976224 w 12192000"/>
              <a:gd name="connsiteY175" fmla="*/ 2074257 h 2237474"/>
              <a:gd name="connsiteX176" fmla="*/ 1877728 w 12192000"/>
              <a:gd name="connsiteY176" fmla="*/ 2101004 h 2237474"/>
              <a:gd name="connsiteX177" fmla="*/ 1759056 w 12192000"/>
              <a:gd name="connsiteY177" fmla="*/ 2125608 h 2237474"/>
              <a:gd name="connsiteX178" fmla="*/ 1637948 w 12192000"/>
              <a:gd name="connsiteY178" fmla="*/ 2172597 h 2237474"/>
              <a:gd name="connsiteX179" fmla="*/ 1434549 w 12192000"/>
              <a:gd name="connsiteY179" fmla="*/ 2234522 h 2237474"/>
              <a:gd name="connsiteX180" fmla="*/ 1398481 w 12192000"/>
              <a:gd name="connsiteY180" fmla="*/ 2237074 h 2237474"/>
              <a:gd name="connsiteX181" fmla="*/ 1398407 w 12192000"/>
              <a:gd name="connsiteY181" fmla="*/ 2237095 h 2237474"/>
              <a:gd name="connsiteX182" fmla="*/ 1370962 w 12192000"/>
              <a:gd name="connsiteY182" fmla="*/ 2237474 h 2237474"/>
              <a:gd name="connsiteX183" fmla="*/ 1356367 w 12192000"/>
              <a:gd name="connsiteY183" fmla="*/ 2235089 h 2237474"/>
              <a:gd name="connsiteX184" fmla="*/ 1324828 w 12192000"/>
              <a:gd name="connsiteY184" fmla="*/ 2231968 h 2237474"/>
              <a:gd name="connsiteX185" fmla="*/ 1297744 w 12192000"/>
              <a:gd name="connsiteY185" fmla="*/ 2235849 h 2237474"/>
              <a:gd name="connsiteX186" fmla="*/ 1286236 w 12192000"/>
              <a:gd name="connsiteY186" fmla="*/ 2233135 h 2237474"/>
              <a:gd name="connsiteX187" fmla="*/ 1283504 w 12192000"/>
              <a:gd name="connsiteY187" fmla="*/ 2233797 h 2237474"/>
              <a:gd name="connsiteX188" fmla="*/ 1279765 w 12192000"/>
              <a:gd name="connsiteY188" fmla="*/ 2229639 h 2237474"/>
              <a:gd name="connsiteX189" fmla="*/ 1195347 w 12192000"/>
              <a:gd name="connsiteY189" fmla="*/ 2212354 h 2237474"/>
              <a:gd name="connsiteX190" fmla="*/ 970251 w 12192000"/>
              <a:gd name="connsiteY190" fmla="*/ 2221029 h 2237474"/>
              <a:gd name="connsiteX191" fmla="*/ 812914 w 12192000"/>
              <a:gd name="connsiteY191" fmla="*/ 2202752 h 2237474"/>
              <a:gd name="connsiteX192" fmla="*/ 800195 w 12192000"/>
              <a:gd name="connsiteY192" fmla="*/ 2209407 h 2237474"/>
              <a:gd name="connsiteX193" fmla="*/ 784978 w 12192000"/>
              <a:gd name="connsiteY193" fmla="*/ 2212360 h 2237474"/>
              <a:gd name="connsiteX194" fmla="*/ 681987 w 12192000"/>
              <a:gd name="connsiteY194" fmla="*/ 2216757 h 2237474"/>
              <a:gd name="connsiteX195" fmla="*/ 669923 w 12192000"/>
              <a:gd name="connsiteY195" fmla="*/ 2211682 h 2237474"/>
              <a:gd name="connsiteX196" fmla="*/ 648680 w 12192000"/>
              <a:gd name="connsiteY196" fmla="*/ 2206229 h 2237474"/>
              <a:gd name="connsiteX197" fmla="*/ 597225 w 12192000"/>
              <a:gd name="connsiteY197" fmla="*/ 2180999 h 2237474"/>
              <a:gd name="connsiteX198" fmla="*/ 558449 w 12192000"/>
              <a:gd name="connsiteY198" fmla="*/ 2182346 h 2237474"/>
              <a:gd name="connsiteX199" fmla="*/ 550517 w 12192000"/>
              <a:gd name="connsiteY199" fmla="*/ 2182060 h 2237474"/>
              <a:gd name="connsiteX200" fmla="*/ 550309 w 12192000"/>
              <a:gd name="connsiteY200" fmla="*/ 2181825 h 2237474"/>
              <a:gd name="connsiteX201" fmla="*/ 541836 w 12192000"/>
              <a:gd name="connsiteY201" fmla="*/ 2181063 h 2237474"/>
              <a:gd name="connsiteX202" fmla="*/ 536057 w 12192000"/>
              <a:gd name="connsiteY202" fmla="*/ 2181537 h 2237474"/>
              <a:gd name="connsiteX203" fmla="*/ 520671 w 12192000"/>
              <a:gd name="connsiteY203" fmla="*/ 2180980 h 2237474"/>
              <a:gd name="connsiteX204" fmla="*/ 515024 w 12192000"/>
              <a:gd name="connsiteY204" fmla="*/ 2179258 h 2237474"/>
              <a:gd name="connsiteX205" fmla="*/ 512278 w 12192000"/>
              <a:gd name="connsiteY205" fmla="*/ 2176369 h 2237474"/>
              <a:gd name="connsiteX206" fmla="*/ 480419 w 12192000"/>
              <a:gd name="connsiteY206" fmla="*/ 2167807 h 2237474"/>
              <a:gd name="connsiteX207" fmla="*/ 413835 w 12192000"/>
              <a:gd name="connsiteY207" fmla="*/ 2156783 h 2237474"/>
              <a:gd name="connsiteX208" fmla="*/ 376513 w 12192000"/>
              <a:gd name="connsiteY208" fmla="*/ 2154014 h 2237474"/>
              <a:gd name="connsiteX209" fmla="*/ 273386 w 12192000"/>
              <a:gd name="connsiteY209" fmla="*/ 2142551 h 2237474"/>
              <a:gd name="connsiteX210" fmla="*/ 169207 w 12192000"/>
              <a:gd name="connsiteY210" fmla="*/ 2128100 h 2237474"/>
              <a:gd name="connsiteX211" fmla="*/ 93149 w 12192000"/>
              <a:gd name="connsiteY211" fmla="*/ 2105324 h 2237474"/>
              <a:gd name="connsiteX212" fmla="*/ 88109 w 12192000"/>
              <a:gd name="connsiteY212" fmla="*/ 2106704 h 2237474"/>
              <a:gd name="connsiteX213" fmla="*/ 80022 w 12192000"/>
              <a:gd name="connsiteY213" fmla="*/ 2107254 h 2237474"/>
              <a:gd name="connsiteX214" fmla="*/ 79717 w 12192000"/>
              <a:gd name="connsiteY214" fmla="*/ 2107046 h 2237474"/>
              <a:gd name="connsiteX215" fmla="*/ 72352 w 12192000"/>
              <a:gd name="connsiteY215" fmla="*/ 2107991 h 2237474"/>
              <a:gd name="connsiteX216" fmla="*/ 37645 w 12192000"/>
              <a:gd name="connsiteY216" fmla="*/ 2115401 h 2237474"/>
              <a:gd name="connsiteX217" fmla="*/ 4572 w 12192000"/>
              <a:gd name="connsiteY217" fmla="*/ 2111091 h 2237474"/>
              <a:gd name="connsiteX218" fmla="*/ 0 w 12192000"/>
              <a:gd name="connsiteY218" fmla="*/ 2110468 h 2237474"/>
              <a:gd name="connsiteX219" fmla="*/ 0 w 12192000"/>
              <a:gd name="connsiteY219"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154948 w 12192000"/>
              <a:gd name="connsiteY4" fmla="*/ 762731 h 2237474"/>
              <a:gd name="connsiteX5" fmla="*/ 12047364 w 12192000"/>
              <a:gd name="connsiteY5" fmla="*/ 749662 h 2237474"/>
              <a:gd name="connsiteX6" fmla="*/ 11890686 w 12192000"/>
              <a:gd name="connsiteY6" fmla="*/ 732766 h 2237474"/>
              <a:gd name="connsiteX7" fmla="*/ 11782413 w 12192000"/>
              <a:gd name="connsiteY7" fmla="*/ 769868 h 2237474"/>
              <a:gd name="connsiteX8" fmla="*/ 11649954 w 12192000"/>
              <a:gd name="connsiteY8" fmla="*/ 749628 h 2237474"/>
              <a:gd name="connsiteX9" fmla="*/ 11560424 w 12192000"/>
              <a:gd name="connsiteY9" fmla="*/ 748017 h 2237474"/>
              <a:gd name="connsiteX10" fmla="*/ 11358455 w 12192000"/>
              <a:gd name="connsiteY10" fmla="*/ 747593 h 2237474"/>
              <a:gd name="connsiteX11" fmla="*/ 11165209 w 12192000"/>
              <a:gd name="connsiteY11" fmla="*/ 748852 h 2237474"/>
              <a:gd name="connsiteX12" fmla="*/ 11058755 w 12192000"/>
              <a:gd name="connsiteY12" fmla="*/ 749617 h 2237474"/>
              <a:gd name="connsiteX13" fmla="*/ 10884013 w 12192000"/>
              <a:gd name="connsiteY13" fmla="*/ 760728 h 2237474"/>
              <a:gd name="connsiteX14" fmla="*/ 10834688 w 12192000"/>
              <a:gd name="connsiteY14" fmla="*/ 757726 h 2237474"/>
              <a:gd name="connsiteX15" fmla="*/ 10805004 w 12192000"/>
              <a:gd name="connsiteY15" fmla="*/ 757573 h 2237474"/>
              <a:gd name="connsiteX16" fmla="*/ 10739478 w 12192000"/>
              <a:gd name="connsiteY16" fmla="*/ 776841 h 2237474"/>
              <a:gd name="connsiteX17" fmla="*/ 10458762 w 12192000"/>
              <a:gd name="connsiteY17" fmla="*/ 755400 h 2237474"/>
              <a:gd name="connsiteX18" fmla="*/ 10246919 w 12192000"/>
              <a:gd name="connsiteY18" fmla="*/ 769960 h 2237474"/>
              <a:gd name="connsiteX19" fmla="*/ 10167995 w 12192000"/>
              <a:gd name="connsiteY19" fmla="*/ 760843 h 2237474"/>
              <a:gd name="connsiteX20" fmla="*/ 9997044 w 12192000"/>
              <a:gd name="connsiteY20" fmla="*/ 780129 h 2237474"/>
              <a:gd name="connsiteX21" fmla="*/ 9943887 w 12192000"/>
              <a:gd name="connsiteY21" fmla="*/ 804141 h 2237474"/>
              <a:gd name="connsiteX22" fmla="*/ 9918248 w 12192000"/>
              <a:gd name="connsiteY22" fmla="*/ 816628 h 2237474"/>
              <a:gd name="connsiteX23" fmla="*/ 9836148 w 12192000"/>
              <a:gd name="connsiteY23" fmla="*/ 858312 h 2237474"/>
              <a:gd name="connsiteX24" fmla="*/ 9823800 w 12192000"/>
              <a:gd name="connsiteY24" fmla="*/ 866604 h 2237474"/>
              <a:gd name="connsiteX25" fmla="*/ 9794684 w 12192000"/>
              <a:gd name="connsiteY25" fmla="*/ 864509 h 2237474"/>
              <a:gd name="connsiteX26" fmla="*/ 9778288 w 12192000"/>
              <a:gd name="connsiteY26" fmla="*/ 854362 h 2237474"/>
              <a:gd name="connsiteX27" fmla="*/ 9761459 w 12192000"/>
              <a:gd name="connsiteY27" fmla="*/ 862394 h 2237474"/>
              <a:gd name="connsiteX28" fmla="*/ 9705768 w 12192000"/>
              <a:gd name="connsiteY28" fmla="*/ 894610 h 2237474"/>
              <a:gd name="connsiteX29" fmla="*/ 9683005 w 12192000"/>
              <a:gd name="connsiteY29" fmla="*/ 894128 h 2237474"/>
              <a:gd name="connsiteX30" fmla="*/ 9594438 w 12192000"/>
              <a:gd name="connsiteY30" fmla="*/ 919051 h 2237474"/>
              <a:gd name="connsiteX31" fmla="*/ 9577033 w 12192000"/>
              <a:gd name="connsiteY31" fmla="*/ 922857 h 2237474"/>
              <a:gd name="connsiteX32" fmla="*/ 9544189 w 12192000"/>
              <a:gd name="connsiteY32" fmla="*/ 938966 h 2237474"/>
              <a:gd name="connsiteX33" fmla="*/ 9500499 w 12192000"/>
              <a:gd name="connsiteY33" fmla="*/ 954680 h 2237474"/>
              <a:gd name="connsiteX34" fmla="*/ 9428195 w 12192000"/>
              <a:gd name="connsiteY34" fmla="*/ 986225 h 2237474"/>
              <a:gd name="connsiteX35" fmla="*/ 9410017 w 12192000"/>
              <a:gd name="connsiteY35" fmla="*/ 993931 h 2237474"/>
              <a:gd name="connsiteX36" fmla="*/ 9392919 w 12192000"/>
              <a:gd name="connsiteY36" fmla="*/ 994656 h 2237474"/>
              <a:gd name="connsiteX37" fmla="*/ 9278619 w 12192000"/>
              <a:gd name="connsiteY37" fmla="*/ 1011878 h 2237474"/>
              <a:gd name="connsiteX38" fmla="*/ 9268019 w 12192000"/>
              <a:gd name="connsiteY38" fmla="*/ 1007442 h 2237474"/>
              <a:gd name="connsiteX39" fmla="*/ 9234662 w 12192000"/>
              <a:gd name="connsiteY39" fmla="*/ 1023056 h 2237474"/>
              <a:gd name="connsiteX40" fmla="*/ 9181033 w 12192000"/>
              <a:gd name="connsiteY40" fmla="*/ 1037921 h 2237474"/>
              <a:gd name="connsiteX41" fmla="*/ 9155969 w 12192000"/>
              <a:gd name="connsiteY41" fmla="*/ 1046804 h 2237474"/>
              <a:gd name="connsiteX42" fmla="*/ 9133985 w 12192000"/>
              <a:gd name="connsiteY42" fmla="*/ 1046450 h 2237474"/>
              <a:gd name="connsiteX43" fmla="*/ 9012987 w 12192000"/>
              <a:gd name="connsiteY43" fmla="*/ 1061986 h 2237474"/>
              <a:gd name="connsiteX44" fmla="*/ 8968445 w 12192000"/>
              <a:gd name="connsiteY44" fmla="*/ 1052169 h 2237474"/>
              <a:gd name="connsiteX45" fmla="*/ 8958984 w 12192000"/>
              <a:gd name="connsiteY45" fmla="*/ 1057212 h 2237474"/>
              <a:gd name="connsiteX46" fmla="*/ 8886001 w 12192000"/>
              <a:gd name="connsiteY46" fmla="*/ 1067468 h 2237474"/>
              <a:gd name="connsiteX47" fmla="*/ 8838610 w 12192000"/>
              <a:gd name="connsiteY47" fmla="*/ 1075091 h 2237474"/>
              <a:gd name="connsiteX48" fmla="*/ 8750383 w 12192000"/>
              <a:gd name="connsiteY48" fmla="*/ 1097387 h 2237474"/>
              <a:gd name="connsiteX49" fmla="*/ 8697365 w 12192000"/>
              <a:gd name="connsiteY49" fmla="*/ 1105869 h 2237474"/>
              <a:gd name="connsiteX50" fmla="*/ 8665605 w 12192000"/>
              <a:gd name="connsiteY50" fmla="*/ 1110791 h 2237474"/>
              <a:gd name="connsiteX51" fmla="*/ 8584946 w 12192000"/>
              <a:gd name="connsiteY51" fmla="*/ 1135226 h 2237474"/>
              <a:gd name="connsiteX52" fmla="*/ 8460755 w 12192000"/>
              <a:gd name="connsiteY52" fmla="*/ 1203427 h 2237474"/>
              <a:gd name="connsiteX53" fmla="*/ 8419755 w 12192000"/>
              <a:gd name="connsiteY53" fmla="*/ 1216260 h 2237474"/>
              <a:gd name="connsiteX54" fmla="*/ 8411626 w 12192000"/>
              <a:gd name="connsiteY54" fmla="*/ 1214397 h 2237474"/>
              <a:gd name="connsiteX55" fmla="*/ 8363469 w 12192000"/>
              <a:gd name="connsiteY55" fmla="*/ 1246658 h 2237474"/>
              <a:gd name="connsiteX56" fmla="*/ 8275497 w 12192000"/>
              <a:gd name="connsiteY56" fmla="*/ 1264396 h 2237474"/>
              <a:gd name="connsiteX57" fmla="*/ 8206287 w 12192000"/>
              <a:gd name="connsiteY57" fmla="*/ 1273060 h 2237474"/>
              <a:gd name="connsiteX58" fmla="*/ 8168705 w 12192000"/>
              <a:gd name="connsiteY58" fmla="*/ 1279956 h 2237474"/>
              <a:gd name="connsiteX59" fmla="*/ 8139997 w 12192000"/>
              <a:gd name="connsiteY59" fmla="*/ 1282713 h 2237474"/>
              <a:gd name="connsiteX60" fmla="*/ 8074238 w 12192000"/>
              <a:gd name="connsiteY60" fmla="*/ 1301895 h 2237474"/>
              <a:gd name="connsiteX61" fmla="*/ 7968292 w 12192000"/>
              <a:gd name="connsiteY61" fmla="*/ 1338779 h 2237474"/>
              <a:gd name="connsiteX62" fmla="*/ 7945122 w 12192000"/>
              <a:gd name="connsiteY62" fmla="*/ 1345477 h 2237474"/>
              <a:gd name="connsiteX63" fmla="*/ 7902328 w 12192000"/>
              <a:gd name="connsiteY63" fmla="*/ 1345865 h 2237474"/>
              <a:gd name="connsiteX64" fmla="*/ 7875879 w 12192000"/>
              <a:gd name="connsiteY64" fmla="*/ 1345646 h 2237474"/>
              <a:gd name="connsiteX65" fmla="*/ 7840612 w 12192000"/>
              <a:gd name="connsiteY65" fmla="*/ 1369373 h 2237474"/>
              <a:gd name="connsiteX66" fmla="*/ 7786819 w 12192000"/>
              <a:gd name="connsiteY66" fmla="*/ 1378970 h 2237474"/>
              <a:gd name="connsiteX67" fmla="*/ 7548172 w 12192000"/>
              <a:gd name="connsiteY67" fmla="*/ 1417460 h 2237474"/>
              <a:gd name="connsiteX68" fmla="*/ 7483437 w 12192000"/>
              <a:gd name="connsiteY68" fmla="*/ 1478152 h 2237474"/>
              <a:gd name="connsiteX69" fmla="*/ 7377870 w 12192000"/>
              <a:gd name="connsiteY69" fmla="*/ 1523319 h 2237474"/>
              <a:gd name="connsiteX70" fmla="*/ 7230737 w 12192000"/>
              <a:gd name="connsiteY70" fmla="*/ 1562633 h 2237474"/>
              <a:gd name="connsiteX71" fmla="*/ 7224458 w 12192000"/>
              <a:gd name="connsiteY71" fmla="*/ 1573008 h 2237474"/>
              <a:gd name="connsiteX72" fmla="*/ 7213486 w 12192000"/>
              <a:gd name="connsiteY72" fmla="*/ 1580987 h 2237474"/>
              <a:gd name="connsiteX73" fmla="*/ 7183121 w 12192000"/>
              <a:gd name="connsiteY73" fmla="*/ 1595162 h 2237474"/>
              <a:gd name="connsiteX74" fmla="*/ 7164601 w 12192000"/>
              <a:gd name="connsiteY74" fmla="*/ 1606490 h 2237474"/>
              <a:gd name="connsiteX75" fmla="*/ 7114651 w 12192000"/>
              <a:gd name="connsiteY75" fmla="*/ 1620959 h 2237474"/>
              <a:gd name="connsiteX76" fmla="*/ 7092727 w 12192000"/>
              <a:gd name="connsiteY76" fmla="*/ 1623628 h 2237474"/>
              <a:gd name="connsiteX77" fmla="*/ 7031309 w 12192000"/>
              <a:gd name="connsiteY77" fmla="*/ 1619451 h 2237474"/>
              <a:gd name="connsiteX78" fmla="*/ 6999084 w 12192000"/>
              <a:gd name="connsiteY78" fmla="*/ 1634317 h 2237474"/>
              <a:gd name="connsiteX79" fmla="*/ 6992107 w 12192000"/>
              <a:gd name="connsiteY79" fmla="*/ 1636860 h 2237474"/>
              <a:gd name="connsiteX80" fmla="*/ 6991765 w 12192000"/>
              <a:gd name="connsiteY80" fmla="*/ 1636725 h 2237474"/>
              <a:gd name="connsiteX81" fmla="*/ 6900177 w 12192000"/>
              <a:gd name="connsiteY81" fmla="*/ 1636016 h 2237474"/>
              <a:gd name="connsiteX82" fmla="*/ 6795372 w 12192000"/>
              <a:gd name="connsiteY82" fmla="*/ 1644845 h 2237474"/>
              <a:gd name="connsiteX83" fmla="*/ 6692251 w 12192000"/>
              <a:gd name="connsiteY83" fmla="*/ 1656357 h 2237474"/>
              <a:gd name="connsiteX84" fmla="*/ 6655235 w 12192000"/>
              <a:gd name="connsiteY84" fmla="*/ 1661869 h 2237474"/>
              <a:gd name="connsiteX85" fmla="*/ 6587857 w 12192000"/>
              <a:gd name="connsiteY85" fmla="*/ 1665769 h 2237474"/>
              <a:gd name="connsiteX86" fmla="*/ 6554894 w 12192000"/>
              <a:gd name="connsiteY86" fmla="*/ 1664428 h 2237474"/>
              <a:gd name="connsiteX87" fmla="*/ 6516595 w 12192000"/>
              <a:gd name="connsiteY87" fmla="*/ 1667475 h 2237474"/>
              <a:gd name="connsiteX88" fmla="*/ 6508541 w 12192000"/>
              <a:gd name="connsiteY88" fmla="*/ 1668757 h 2237474"/>
              <a:gd name="connsiteX89" fmla="*/ 6471012 w 12192000"/>
              <a:gd name="connsiteY89" fmla="*/ 1678604 h 2237474"/>
              <a:gd name="connsiteX90" fmla="*/ 6415265 w 12192000"/>
              <a:gd name="connsiteY90" fmla="*/ 1665317 h 2237474"/>
              <a:gd name="connsiteX91" fmla="*/ 6364035 w 12192000"/>
              <a:gd name="connsiteY91" fmla="*/ 1667683 h 2237474"/>
              <a:gd name="connsiteX92" fmla="*/ 6280959 w 12192000"/>
              <a:gd name="connsiteY92" fmla="*/ 1689329 h 2237474"/>
              <a:gd name="connsiteX93" fmla="*/ 6243319 w 12192000"/>
              <a:gd name="connsiteY93" fmla="*/ 1695560 h 2237474"/>
              <a:gd name="connsiteX94" fmla="*/ 6098321 w 12192000"/>
              <a:gd name="connsiteY94" fmla="*/ 1721646 h 2237474"/>
              <a:gd name="connsiteX95" fmla="*/ 5880652 w 12192000"/>
              <a:gd name="connsiteY95" fmla="*/ 1779643 h 2237474"/>
              <a:gd name="connsiteX96" fmla="*/ 5785959 w 12192000"/>
              <a:gd name="connsiteY96" fmla="*/ 1775307 h 2237474"/>
              <a:gd name="connsiteX97" fmla="*/ 5643534 w 12192000"/>
              <a:gd name="connsiteY97" fmla="*/ 1802919 h 2237474"/>
              <a:gd name="connsiteX98" fmla="*/ 5518799 w 12192000"/>
              <a:gd name="connsiteY98" fmla="*/ 1818312 h 2237474"/>
              <a:gd name="connsiteX99" fmla="*/ 5505014 w 12192000"/>
              <a:gd name="connsiteY99" fmla="*/ 1819259 h 2237474"/>
              <a:gd name="connsiteX100" fmla="*/ 5453307 w 12192000"/>
              <a:gd name="connsiteY100" fmla="*/ 1815450 h 2237474"/>
              <a:gd name="connsiteX101" fmla="*/ 5364192 w 12192000"/>
              <a:gd name="connsiteY101" fmla="*/ 1826074 h 2237474"/>
              <a:gd name="connsiteX102" fmla="*/ 5350380 w 12192000"/>
              <a:gd name="connsiteY102" fmla="*/ 1830891 h 2237474"/>
              <a:gd name="connsiteX103" fmla="*/ 5259633 w 12192000"/>
              <a:gd name="connsiteY103" fmla="*/ 1837160 h 2237474"/>
              <a:gd name="connsiteX104" fmla="*/ 5197513 w 12192000"/>
              <a:gd name="connsiteY104" fmla="*/ 1844718 h 2237474"/>
              <a:gd name="connsiteX105" fmla="*/ 5168852 w 12192000"/>
              <a:gd name="connsiteY105" fmla="*/ 1844846 h 2237474"/>
              <a:gd name="connsiteX106" fmla="*/ 5114927 w 12192000"/>
              <a:gd name="connsiteY106" fmla="*/ 1847827 h 2237474"/>
              <a:gd name="connsiteX107" fmla="*/ 5108970 w 12192000"/>
              <a:gd name="connsiteY107" fmla="*/ 1847935 h 2237474"/>
              <a:gd name="connsiteX108" fmla="*/ 5067961 w 12192000"/>
              <a:gd name="connsiteY108" fmla="*/ 1845917 h 2237474"/>
              <a:gd name="connsiteX109" fmla="*/ 5007075 w 12192000"/>
              <a:gd name="connsiteY109" fmla="*/ 1838626 h 2237474"/>
              <a:gd name="connsiteX110" fmla="*/ 4944087 w 12192000"/>
              <a:gd name="connsiteY110" fmla="*/ 1823332 h 2237474"/>
              <a:gd name="connsiteX111" fmla="*/ 4907662 w 12192000"/>
              <a:gd name="connsiteY111" fmla="*/ 1816900 h 2237474"/>
              <a:gd name="connsiteX112" fmla="*/ 4882386 w 12192000"/>
              <a:gd name="connsiteY112" fmla="*/ 1809844 h 2237474"/>
              <a:gd name="connsiteX113" fmla="*/ 4811440 w 12192000"/>
              <a:gd name="connsiteY113" fmla="*/ 1804655 h 2237474"/>
              <a:gd name="connsiteX114" fmla="*/ 4691075 w 12192000"/>
              <a:gd name="connsiteY114" fmla="*/ 1801389 h 2237474"/>
              <a:gd name="connsiteX115" fmla="*/ 4611738 w 12192000"/>
              <a:gd name="connsiteY115" fmla="*/ 1776964 h 2237474"/>
              <a:gd name="connsiteX116" fmla="*/ 4560070 w 12192000"/>
              <a:gd name="connsiteY116" fmla="*/ 1785640 h 2237474"/>
              <a:gd name="connsiteX117" fmla="*/ 4536503 w 12192000"/>
              <a:gd name="connsiteY117" fmla="*/ 1785334 h 2237474"/>
              <a:gd name="connsiteX118" fmla="*/ 4513724 w 12192000"/>
              <a:gd name="connsiteY118" fmla="*/ 1791996 h 2237474"/>
              <a:gd name="connsiteX119" fmla="*/ 4459810 w 12192000"/>
              <a:gd name="connsiteY119" fmla="*/ 1797886 h 2237474"/>
              <a:gd name="connsiteX120" fmla="*/ 4379064 w 12192000"/>
              <a:gd name="connsiteY120" fmla="*/ 1817177 h 2237474"/>
              <a:gd name="connsiteX121" fmla="*/ 4319209 w 12192000"/>
              <a:gd name="connsiteY121" fmla="*/ 1834833 h 2237474"/>
              <a:gd name="connsiteX122" fmla="*/ 4290981 w 12192000"/>
              <a:gd name="connsiteY122" fmla="*/ 1839677 h 2237474"/>
              <a:gd name="connsiteX123" fmla="*/ 4285792 w 12192000"/>
              <a:gd name="connsiteY123" fmla="*/ 1836231 h 2237474"/>
              <a:gd name="connsiteX124" fmla="*/ 4238372 w 12192000"/>
              <a:gd name="connsiteY124" fmla="*/ 1851480 h 2237474"/>
              <a:gd name="connsiteX125" fmla="*/ 4232517 w 12192000"/>
              <a:gd name="connsiteY125" fmla="*/ 1852567 h 2237474"/>
              <a:gd name="connsiteX126" fmla="*/ 4191732 w 12192000"/>
              <a:gd name="connsiteY126" fmla="*/ 1857328 h 2237474"/>
              <a:gd name="connsiteX127" fmla="*/ 4065532 w 12192000"/>
              <a:gd name="connsiteY127" fmla="*/ 1855477 h 2237474"/>
              <a:gd name="connsiteX128" fmla="*/ 4028460 w 12192000"/>
              <a:gd name="connsiteY128" fmla="*/ 1855137 h 2237474"/>
              <a:gd name="connsiteX129" fmla="*/ 4002267 w 12192000"/>
              <a:gd name="connsiteY129" fmla="*/ 1852352 h 2237474"/>
              <a:gd name="connsiteX130" fmla="*/ 3931396 w 12192000"/>
              <a:gd name="connsiteY130" fmla="*/ 1858915 h 2237474"/>
              <a:gd name="connsiteX131" fmla="*/ 3812162 w 12192000"/>
              <a:gd name="connsiteY131" fmla="*/ 1875501 h 2237474"/>
              <a:gd name="connsiteX132" fmla="*/ 3729530 w 12192000"/>
              <a:gd name="connsiteY132" fmla="*/ 1864513 h 2237474"/>
              <a:gd name="connsiteX133" fmla="*/ 3680177 w 12192000"/>
              <a:gd name="connsiteY133" fmla="*/ 1881552 h 2237474"/>
              <a:gd name="connsiteX134" fmla="*/ 3567259 w 12192000"/>
              <a:gd name="connsiteY134" fmla="*/ 1893482 h 2237474"/>
              <a:gd name="connsiteX135" fmla="*/ 3405770 w 12192000"/>
              <a:gd name="connsiteY135" fmla="*/ 1904591 h 2237474"/>
              <a:gd name="connsiteX136" fmla="*/ 3280097 w 12192000"/>
              <a:gd name="connsiteY136" fmla="*/ 1919610 h 2237474"/>
              <a:gd name="connsiteX137" fmla="*/ 3123424 w 12192000"/>
              <a:gd name="connsiteY137" fmla="*/ 1952930 h 2237474"/>
              <a:gd name="connsiteX138" fmla="*/ 3009910 w 12192000"/>
              <a:gd name="connsiteY138" fmla="*/ 1957866 h 2237474"/>
              <a:gd name="connsiteX139" fmla="*/ 2995934 w 12192000"/>
              <a:gd name="connsiteY139" fmla="*/ 1967085 h 2237474"/>
              <a:gd name="connsiteX140" fmla="*/ 2980071 w 12192000"/>
              <a:gd name="connsiteY140" fmla="*/ 1972988 h 2237474"/>
              <a:gd name="connsiteX141" fmla="*/ 2978094 w 12192000"/>
              <a:gd name="connsiteY141" fmla="*/ 1972369 h 2237474"/>
              <a:gd name="connsiteX142" fmla="*/ 2942858 w 12192000"/>
              <a:gd name="connsiteY142" fmla="*/ 1981367 h 2237474"/>
              <a:gd name="connsiteX143" fmla="*/ 2875436 w 12192000"/>
              <a:gd name="connsiteY143" fmla="*/ 1996977 h 2237474"/>
              <a:gd name="connsiteX144" fmla="*/ 2874892 w 12192000"/>
              <a:gd name="connsiteY144" fmla="*/ 1996085 h 2237474"/>
              <a:gd name="connsiteX145" fmla="*/ 2864145 w 12192000"/>
              <a:gd name="connsiteY145" fmla="*/ 1994061 h 2237474"/>
              <a:gd name="connsiteX146" fmla="*/ 2843662 w 12192000"/>
              <a:gd name="connsiteY146" fmla="*/ 1992498 h 2237474"/>
              <a:gd name="connsiteX147" fmla="*/ 2796128 w 12192000"/>
              <a:gd name="connsiteY147" fmla="*/ 1976403 h 2237474"/>
              <a:gd name="connsiteX148" fmla="*/ 2756784 w 12192000"/>
              <a:gd name="connsiteY148" fmla="*/ 1985116 h 2237474"/>
              <a:gd name="connsiteX149" fmla="*/ 2748833 w 12192000"/>
              <a:gd name="connsiteY149" fmla="*/ 1986323 h 2237474"/>
              <a:gd name="connsiteX150" fmla="*/ 2748661 w 12192000"/>
              <a:gd name="connsiteY150" fmla="*/ 1986122 h 2237474"/>
              <a:gd name="connsiteX151" fmla="*/ 2740251 w 12192000"/>
              <a:gd name="connsiteY151" fmla="*/ 1986946 h 2237474"/>
              <a:gd name="connsiteX152" fmla="*/ 2718916 w 12192000"/>
              <a:gd name="connsiteY152" fmla="*/ 1990867 h 2237474"/>
              <a:gd name="connsiteX153" fmla="*/ 2713522 w 12192000"/>
              <a:gd name="connsiteY153" fmla="*/ 1990173 h 2237474"/>
              <a:gd name="connsiteX154" fmla="*/ 2680597 w 12192000"/>
              <a:gd name="connsiteY154" fmla="*/ 1984996 h 2237474"/>
              <a:gd name="connsiteX155" fmla="*/ 2578178 w 12192000"/>
              <a:gd name="connsiteY155" fmla="*/ 1990531 h 2237474"/>
              <a:gd name="connsiteX156" fmla="*/ 2476147 w 12192000"/>
              <a:gd name="connsiteY156" fmla="*/ 1998305 h 2237474"/>
              <a:gd name="connsiteX157" fmla="*/ 2373568 w 12192000"/>
              <a:gd name="connsiteY157" fmla="*/ 2003219 h 2237474"/>
              <a:gd name="connsiteX158" fmla="*/ 2321399 w 12192000"/>
              <a:gd name="connsiteY158" fmla="*/ 1989467 h 2237474"/>
              <a:gd name="connsiteX159" fmla="*/ 2315525 w 12192000"/>
              <a:gd name="connsiteY159" fmla="*/ 1989708 h 2237474"/>
              <a:gd name="connsiteX160" fmla="*/ 2300792 w 12192000"/>
              <a:gd name="connsiteY160" fmla="*/ 1994290 h 2237474"/>
              <a:gd name="connsiteX161" fmla="*/ 2295469 w 12192000"/>
              <a:gd name="connsiteY161" fmla="*/ 1996659 h 2237474"/>
              <a:gd name="connsiteX162" fmla="*/ 2287219 w 12192000"/>
              <a:gd name="connsiteY162" fmla="*/ 1998750 h 2237474"/>
              <a:gd name="connsiteX163" fmla="*/ 2286948 w 12192000"/>
              <a:gd name="connsiteY163" fmla="*/ 1998596 h 2237474"/>
              <a:gd name="connsiteX164" fmla="*/ 2243069 w 12192000"/>
              <a:gd name="connsiteY164" fmla="*/ 2015111 h 2237474"/>
              <a:gd name="connsiteX165" fmla="*/ 2186609 w 12192000"/>
              <a:gd name="connsiteY165" fmla="*/ 2008263 h 2237474"/>
              <a:gd name="connsiteX166" fmla="*/ 2164831 w 12192000"/>
              <a:gd name="connsiteY166" fmla="*/ 2010143 h 2237474"/>
              <a:gd name="connsiteX167" fmla="*/ 2152836 w 12192000"/>
              <a:gd name="connsiteY167" fmla="*/ 2010048 h 2237474"/>
              <a:gd name="connsiteX168" fmla="*/ 2117102 w 12192000"/>
              <a:gd name="connsiteY168" fmla="*/ 2023004 h 2237474"/>
              <a:gd name="connsiteX169" fmla="*/ 2111935 w 12192000"/>
              <a:gd name="connsiteY169" fmla="*/ 2023163 h 2237474"/>
              <a:gd name="connsiteX170" fmla="*/ 2089991 w 12192000"/>
              <a:gd name="connsiteY170" fmla="*/ 2034193 h 2237474"/>
              <a:gd name="connsiteX171" fmla="*/ 2058061 w 12192000"/>
              <a:gd name="connsiteY171" fmla="*/ 2047942 h 2237474"/>
              <a:gd name="connsiteX172" fmla="*/ 2055737 w 12192000"/>
              <a:gd name="connsiteY172" fmla="*/ 2047704 h 2237474"/>
              <a:gd name="connsiteX173" fmla="*/ 2042244 w 12192000"/>
              <a:gd name="connsiteY173" fmla="*/ 2055560 h 2237474"/>
              <a:gd name="connsiteX174" fmla="*/ 1976224 w 12192000"/>
              <a:gd name="connsiteY174" fmla="*/ 2074257 h 2237474"/>
              <a:gd name="connsiteX175" fmla="*/ 1877728 w 12192000"/>
              <a:gd name="connsiteY175" fmla="*/ 2101004 h 2237474"/>
              <a:gd name="connsiteX176" fmla="*/ 1759056 w 12192000"/>
              <a:gd name="connsiteY176" fmla="*/ 2125608 h 2237474"/>
              <a:gd name="connsiteX177" fmla="*/ 1637948 w 12192000"/>
              <a:gd name="connsiteY177" fmla="*/ 2172597 h 2237474"/>
              <a:gd name="connsiteX178" fmla="*/ 1434549 w 12192000"/>
              <a:gd name="connsiteY178" fmla="*/ 2234522 h 2237474"/>
              <a:gd name="connsiteX179" fmla="*/ 1398481 w 12192000"/>
              <a:gd name="connsiteY179" fmla="*/ 2237074 h 2237474"/>
              <a:gd name="connsiteX180" fmla="*/ 1398407 w 12192000"/>
              <a:gd name="connsiteY180" fmla="*/ 2237095 h 2237474"/>
              <a:gd name="connsiteX181" fmla="*/ 1370962 w 12192000"/>
              <a:gd name="connsiteY181" fmla="*/ 2237474 h 2237474"/>
              <a:gd name="connsiteX182" fmla="*/ 1356367 w 12192000"/>
              <a:gd name="connsiteY182" fmla="*/ 2235089 h 2237474"/>
              <a:gd name="connsiteX183" fmla="*/ 1324828 w 12192000"/>
              <a:gd name="connsiteY183" fmla="*/ 2231968 h 2237474"/>
              <a:gd name="connsiteX184" fmla="*/ 1297744 w 12192000"/>
              <a:gd name="connsiteY184" fmla="*/ 2235849 h 2237474"/>
              <a:gd name="connsiteX185" fmla="*/ 1286236 w 12192000"/>
              <a:gd name="connsiteY185" fmla="*/ 2233135 h 2237474"/>
              <a:gd name="connsiteX186" fmla="*/ 1283504 w 12192000"/>
              <a:gd name="connsiteY186" fmla="*/ 2233797 h 2237474"/>
              <a:gd name="connsiteX187" fmla="*/ 1279765 w 12192000"/>
              <a:gd name="connsiteY187" fmla="*/ 2229639 h 2237474"/>
              <a:gd name="connsiteX188" fmla="*/ 1195347 w 12192000"/>
              <a:gd name="connsiteY188" fmla="*/ 2212354 h 2237474"/>
              <a:gd name="connsiteX189" fmla="*/ 970251 w 12192000"/>
              <a:gd name="connsiteY189" fmla="*/ 2221029 h 2237474"/>
              <a:gd name="connsiteX190" fmla="*/ 812914 w 12192000"/>
              <a:gd name="connsiteY190" fmla="*/ 2202752 h 2237474"/>
              <a:gd name="connsiteX191" fmla="*/ 800195 w 12192000"/>
              <a:gd name="connsiteY191" fmla="*/ 2209407 h 2237474"/>
              <a:gd name="connsiteX192" fmla="*/ 784978 w 12192000"/>
              <a:gd name="connsiteY192" fmla="*/ 2212360 h 2237474"/>
              <a:gd name="connsiteX193" fmla="*/ 681987 w 12192000"/>
              <a:gd name="connsiteY193" fmla="*/ 2216757 h 2237474"/>
              <a:gd name="connsiteX194" fmla="*/ 669923 w 12192000"/>
              <a:gd name="connsiteY194" fmla="*/ 2211682 h 2237474"/>
              <a:gd name="connsiteX195" fmla="*/ 648680 w 12192000"/>
              <a:gd name="connsiteY195" fmla="*/ 2206229 h 2237474"/>
              <a:gd name="connsiteX196" fmla="*/ 597225 w 12192000"/>
              <a:gd name="connsiteY196" fmla="*/ 2180999 h 2237474"/>
              <a:gd name="connsiteX197" fmla="*/ 558449 w 12192000"/>
              <a:gd name="connsiteY197" fmla="*/ 2182346 h 2237474"/>
              <a:gd name="connsiteX198" fmla="*/ 550517 w 12192000"/>
              <a:gd name="connsiteY198" fmla="*/ 2182060 h 2237474"/>
              <a:gd name="connsiteX199" fmla="*/ 550309 w 12192000"/>
              <a:gd name="connsiteY199" fmla="*/ 2181825 h 2237474"/>
              <a:gd name="connsiteX200" fmla="*/ 541836 w 12192000"/>
              <a:gd name="connsiteY200" fmla="*/ 2181063 h 2237474"/>
              <a:gd name="connsiteX201" fmla="*/ 536057 w 12192000"/>
              <a:gd name="connsiteY201" fmla="*/ 2181537 h 2237474"/>
              <a:gd name="connsiteX202" fmla="*/ 520671 w 12192000"/>
              <a:gd name="connsiteY202" fmla="*/ 2180980 h 2237474"/>
              <a:gd name="connsiteX203" fmla="*/ 515024 w 12192000"/>
              <a:gd name="connsiteY203" fmla="*/ 2179258 h 2237474"/>
              <a:gd name="connsiteX204" fmla="*/ 512278 w 12192000"/>
              <a:gd name="connsiteY204" fmla="*/ 2176369 h 2237474"/>
              <a:gd name="connsiteX205" fmla="*/ 480419 w 12192000"/>
              <a:gd name="connsiteY205" fmla="*/ 2167807 h 2237474"/>
              <a:gd name="connsiteX206" fmla="*/ 413835 w 12192000"/>
              <a:gd name="connsiteY206" fmla="*/ 2156783 h 2237474"/>
              <a:gd name="connsiteX207" fmla="*/ 376513 w 12192000"/>
              <a:gd name="connsiteY207" fmla="*/ 2154014 h 2237474"/>
              <a:gd name="connsiteX208" fmla="*/ 273386 w 12192000"/>
              <a:gd name="connsiteY208" fmla="*/ 2142551 h 2237474"/>
              <a:gd name="connsiteX209" fmla="*/ 169207 w 12192000"/>
              <a:gd name="connsiteY209" fmla="*/ 2128100 h 2237474"/>
              <a:gd name="connsiteX210" fmla="*/ 93149 w 12192000"/>
              <a:gd name="connsiteY210" fmla="*/ 2105324 h 2237474"/>
              <a:gd name="connsiteX211" fmla="*/ 88109 w 12192000"/>
              <a:gd name="connsiteY211" fmla="*/ 2106704 h 2237474"/>
              <a:gd name="connsiteX212" fmla="*/ 80022 w 12192000"/>
              <a:gd name="connsiteY212" fmla="*/ 2107254 h 2237474"/>
              <a:gd name="connsiteX213" fmla="*/ 79717 w 12192000"/>
              <a:gd name="connsiteY213" fmla="*/ 2107046 h 2237474"/>
              <a:gd name="connsiteX214" fmla="*/ 72352 w 12192000"/>
              <a:gd name="connsiteY214" fmla="*/ 2107991 h 2237474"/>
              <a:gd name="connsiteX215" fmla="*/ 37645 w 12192000"/>
              <a:gd name="connsiteY215" fmla="*/ 2115401 h 2237474"/>
              <a:gd name="connsiteX216" fmla="*/ 4572 w 12192000"/>
              <a:gd name="connsiteY216" fmla="*/ 2111091 h 2237474"/>
              <a:gd name="connsiteX217" fmla="*/ 0 w 12192000"/>
              <a:gd name="connsiteY217" fmla="*/ 2110468 h 2237474"/>
              <a:gd name="connsiteX218" fmla="*/ 0 w 12192000"/>
              <a:gd name="connsiteY218"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154948 w 12192000"/>
              <a:gd name="connsiteY4" fmla="*/ 762731 h 2237474"/>
              <a:gd name="connsiteX5" fmla="*/ 12047364 w 12192000"/>
              <a:gd name="connsiteY5" fmla="*/ 749662 h 2237474"/>
              <a:gd name="connsiteX6" fmla="*/ 11890686 w 12192000"/>
              <a:gd name="connsiteY6" fmla="*/ 732766 h 2237474"/>
              <a:gd name="connsiteX7" fmla="*/ 11782413 w 12192000"/>
              <a:gd name="connsiteY7" fmla="*/ 769868 h 2237474"/>
              <a:gd name="connsiteX8" fmla="*/ 11649954 w 12192000"/>
              <a:gd name="connsiteY8" fmla="*/ 749628 h 2237474"/>
              <a:gd name="connsiteX9" fmla="*/ 11560424 w 12192000"/>
              <a:gd name="connsiteY9" fmla="*/ 748017 h 2237474"/>
              <a:gd name="connsiteX10" fmla="*/ 11358455 w 12192000"/>
              <a:gd name="connsiteY10" fmla="*/ 747593 h 2237474"/>
              <a:gd name="connsiteX11" fmla="*/ 11165209 w 12192000"/>
              <a:gd name="connsiteY11" fmla="*/ 748852 h 2237474"/>
              <a:gd name="connsiteX12" fmla="*/ 11058755 w 12192000"/>
              <a:gd name="connsiteY12" fmla="*/ 749617 h 2237474"/>
              <a:gd name="connsiteX13" fmla="*/ 10884013 w 12192000"/>
              <a:gd name="connsiteY13" fmla="*/ 760728 h 2237474"/>
              <a:gd name="connsiteX14" fmla="*/ 10834688 w 12192000"/>
              <a:gd name="connsiteY14" fmla="*/ 757726 h 2237474"/>
              <a:gd name="connsiteX15" fmla="*/ 10805004 w 12192000"/>
              <a:gd name="connsiteY15" fmla="*/ 757573 h 2237474"/>
              <a:gd name="connsiteX16" fmla="*/ 10739478 w 12192000"/>
              <a:gd name="connsiteY16" fmla="*/ 776841 h 2237474"/>
              <a:gd name="connsiteX17" fmla="*/ 10458762 w 12192000"/>
              <a:gd name="connsiteY17" fmla="*/ 755400 h 2237474"/>
              <a:gd name="connsiteX18" fmla="*/ 10246919 w 12192000"/>
              <a:gd name="connsiteY18" fmla="*/ 769960 h 2237474"/>
              <a:gd name="connsiteX19" fmla="*/ 10167995 w 12192000"/>
              <a:gd name="connsiteY19" fmla="*/ 760843 h 2237474"/>
              <a:gd name="connsiteX20" fmla="*/ 9997044 w 12192000"/>
              <a:gd name="connsiteY20" fmla="*/ 780129 h 2237474"/>
              <a:gd name="connsiteX21" fmla="*/ 9943887 w 12192000"/>
              <a:gd name="connsiteY21" fmla="*/ 804141 h 2237474"/>
              <a:gd name="connsiteX22" fmla="*/ 9918248 w 12192000"/>
              <a:gd name="connsiteY22" fmla="*/ 816628 h 2237474"/>
              <a:gd name="connsiteX23" fmla="*/ 9836148 w 12192000"/>
              <a:gd name="connsiteY23" fmla="*/ 858312 h 2237474"/>
              <a:gd name="connsiteX24" fmla="*/ 9823800 w 12192000"/>
              <a:gd name="connsiteY24" fmla="*/ 866604 h 2237474"/>
              <a:gd name="connsiteX25" fmla="*/ 9778288 w 12192000"/>
              <a:gd name="connsiteY25" fmla="*/ 854362 h 2237474"/>
              <a:gd name="connsiteX26" fmla="*/ 9761459 w 12192000"/>
              <a:gd name="connsiteY26" fmla="*/ 862394 h 2237474"/>
              <a:gd name="connsiteX27" fmla="*/ 9705768 w 12192000"/>
              <a:gd name="connsiteY27" fmla="*/ 894610 h 2237474"/>
              <a:gd name="connsiteX28" fmla="*/ 9683005 w 12192000"/>
              <a:gd name="connsiteY28" fmla="*/ 894128 h 2237474"/>
              <a:gd name="connsiteX29" fmla="*/ 9594438 w 12192000"/>
              <a:gd name="connsiteY29" fmla="*/ 919051 h 2237474"/>
              <a:gd name="connsiteX30" fmla="*/ 9577033 w 12192000"/>
              <a:gd name="connsiteY30" fmla="*/ 922857 h 2237474"/>
              <a:gd name="connsiteX31" fmla="*/ 9544189 w 12192000"/>
              <a:gd name="connsiteY31" fmla="*/ 938966 h 2237474"/>
              <a:gd name="connsiteX32" fmla="*/ 9500499 w 12192000"/>
              <a:gd name="connsiteY32" fmla="*/ 954680 h 2237474"/>
              <a:gd name="connsiteX33" fmla="*/ 9428195 w 12192000"/>
              <a:gd name="connsiteY33" fmla="*/ 986225 h 2237474"/>
              <a:gd name="connsiteX34" fmla="*/ 9410017 w 12192000"/>
              <a:gd name="connsiteY34" fmla="*/ 993931 h 2237474"/>
              <a:gd name="connsiteX35" fmla="*/ 9392919 w 12192000"/>
              <a:gd name="connsiteY35" fmla="*/ 994656 h 2237474"/>
              <a:gd name="connsiteX36" fmla="*/ 9278619 w 12192000"/>
              <a:gd name="connsiteY36" fmla="*/ 1011878 h 2237474"/>
              <a:gd name="connsiteX37" fmla="*/ 9268019 w 12192000"/>
              <a:gd name="connsiteY37" fmla="*/ 1007442 h 2237474"/>
              <a:gd name="connsiteX38" fmla="*/ 9234662 w 12192000"/>
              <a:gd name="connsiteY38" fmla="*/ 1023056 h 2237474"/>
              <a:gd name="connsiteX39" fmla="*/ 9181033 w 12192000"/>
              <a:gd name="connsiteY39" fmla="*/ 1037921 h 2237474"/>
              <a:gd name="connsiteX40" fmla="*/ 9155969 w 12192000"/>
              <a:gd name="connsiteY40" fmla="*/ 1046804 h 2237474"/>
              <a:gd name="connsiteX41" fmla="*/ 9133985 w 12192000"/>
              <a:gd name="connsiteY41" fmla="*/ 1046450 h 2237474"/>
              <a:gd name="connsiteX42" fmla="*/ 9012987 w 12192000"/>
              <a:gd name="connsiteY42" fmla="*/ 1061986 h 2237474"/>
              <a:gd name="connsiteX43" fmla="*/ 8968445 w 12192000"/>
              <a:gd name="connsiteY43" fmla="*/ 1052169 h 2237474"/>
              <a:gd name="connsiteX44" fmla="*/ 8958984 w 12192000"/>
              <a:gd name="connsiteY44" fmla="*/ 1057212 h 2237474"/>
              <a:gd name="connsiteX45" fmla="*/ 8886001 w 12192000"/>
              <a:gd name="connsiteY45" fmla="*/ 1067468 h 2237474"/>
              <a:gd name="connsiteX46" fmla="*/ 8838610 w 12192000"/>
              <a:gd name="connsiteY46" fmla="*/ 1075091 h 2237474"/>
              <a:gd name="connsiteX47" fmla="*/ 8750383 w 12192000"/>
              <a:gd name="connsiteY47" fmla="*/ 1097387 h 2237474"/>
              <a:gd name="connsiteX48" fmla="*/ 8697365 w 12192000"/>
              <a:gd name="connsiteY48" fmla="*/ 1105869 h 2237474"/>
              <a:gd name="connsiteX49" fmla="*/ 8665605 w 12192000"/>
              <a:gd name="connsiteY49" fmla="*/ 1110791 h 2237474"/>
              <a:gd name="connsiteX50" fmla="*/ 8584946 w 12192000"/>
              <a:gd name="connsiteY50" fmla="*/ 1135226 h 2237474"/>
              <a:gd name="connsiteX51" fmla="*/ 8460755 w 12192000"/>
              <a:gd name="connsiteY51" fmla="*/ 1203427 h 2237474"/>
              <a:gd name="connsiteX52" fmla="*/ 8419755 w 12192000"/>
              <a:gd name="connsiteY52" fmla="*/ 1216260 h 2237474"/>
              <a:gd name="connsiteX53" fmla="*/ 8411626 w 12192000"/>
              <a:gd name="connsiteY53" fmla="*/ 1214397 h 2237474"/>
              <a:gd name="connsiteX54" fmla="*/ 8363469 w 12192000"/>
              <a:gd name="connsiteY54" fmla="*/ 1246658 h 2237474"/>
              <a:gd name="connsiteX55" fmla="*/ 8275497 w 12192000"/>
              <a:gd name="connsiteY55" fmla="*/ 1264396 h 2237474"/>
              <a:gd name="connsiteX56" fmla="*/ 8206287 w 12192000"/>
              <a:gd name="connsiteY56" fmla="*/ 1273060 h 2237474"/>
              <a:gd name="connsiteX57" fmla="*/ 8168705 w 12192000"/>
              <a:gd name="connsiteY57" fmla="*/ 1279956 h 2237474"/>
              <a:gd name="connsiteX58" fmla="*/ 8139997 w 12192000"/>
              <a:gd name="connsiteY58" fmla="*/ 1282713 h 2237474"/>
              <a:gd name="connsiteX59" fmla="*/ 8074238 w 12192000"/>
              <a:gd name="connsiteY59" fmla="*/ 1301895 h 2237474"/>
              <a:gd name="connsiteX60" fmla="*/ 7968292 w 12192000"/>
              <a:gd name="connsiteY60" fmla="*/ 1338779 h 2237474"/>
              <a:gd name="connsiteX61" fmla="*/ 7945122 w 12192000"/>
              <a:gd name="connsiteY61" fmla="*/ 1345477 h 2237474"/>
              <a:gd name="connsiteX62" fmla="*/ 7902328 w 12192000"/>
              <a:gd name="connsiteY62" fmla="*/ 1345865 h 2237474"/>
              <a:gd name="connsiteX63" fmla="*/ 7875879 w 12192000"/>
              <a:gd name="connsiteY63" fmla="*/ 1345646 h 2237474"/>
              <a:gd name="connsiteX64" fmla="*/ 7840612 w 12192000"/>
              <a:gd name="connsiteY64" fmla="*/ 1369373 h 2237474"/>
              <a:gd name="connsiteX65" fmla="*/ 7786819 w 12192000"/>
              <a:gd name="connsiteY65" fmla="*/ 1378970 h 2237474"/>
              <a:gd name="connsiteX66" fmla="*/ 7548172 w 12192000"/>
              <a:gd name="connsiteY66" fmla="*/ 1417460 h 2237474"/>
              <a:gd name="connsiteX67" fmla="*/ 7483437 w 12192000"/>
              <a:gd name="connsiteY67" fmla="*/ 1478152 h 2237474"/>
              <a:gd name="connsiteX68" fmla="*/ 7377870 w 12192000"/>
              <a:gd name="connsiteY68" fmla="*/ 1523319 h 2237474"/>
              <a:gd name="connsiteX69" fmla="*/ 7230737 w 12192000"/>
              <a:gd name="connsiteY69" fmla="*/ 1562633 h 2237474"/>
              <a:gd name="connsiteX70" fmla="*/ 7224458 w 12192000"/>
              <a:gd name="connsiteY70" fmla="*/ 1573008 h 2237474"/>
              <a:gd name="connsiteX71" fmla="*/ 7213486 w 12192000"/>
              <a:gd name="connsiteY71" fmla="*/ 1580987 h 2237474"/>
              <a:gd name="connsiteX72" fmla="*/ 7183121 w 12192000"/>
              <a:gd name="connsiteY72" fmla="*/ 1595162 h 2237474"/>
              <a:gd name="connsiteX73" fmla="*/ 7164601 w 12192000"/>
              <a:gd name="connsiteY73" fmla="*/ 1606490 h 2237474"/>
              <a:gd name="connsiteX74" fmla="*/ 7114651 w 12192000"/>
              <a:gd name="connsiteY74" fmla="*/ 1620959 h 2237474"/>
              <a:gd name="connsiteX75" fmla="*/ 7092727 w 12192000"/>
              <a:gd name="connsiteY75" fmla="*/ 1623628 h 2237474"/>
              <a:gd name="connsiteX76" fmla="*/ 7031309 w 12192000"/>
              <a:gd name="connsiteY76" fmla="*/ 1619451 h 2237474"/>
              <a:gd name="connsiteX77" fmla="*/ 6999084 w 12192000"/>
              <a:gd name="connsiteY77" fmla="*/ 1634317 h 2237474"/>
              <a:gd name="connsiteX78" fmla="*/ 6992107 w 12192000"/>
              <a:gd name="connsiteY78" fmla="*/ 1636860 h 2237474"/>
              <a:gd name="connsiteX79" fmla="*/ 6991765 w 12192000"/>
              <a:gd name="connsiteY79" fmla="*/ 1636725 h 2237474"/>
              <a:gd name="connsiteX80" fmla="*/ 6900177 w 12192000"/>
              <a:gd name="connsiteY80" fmla="*/ 1636016 h 2237474"/>
              <a:gd name="connsiteX81" fmla="*/ 6795372 w 12192000"/>
              <a:gd name="connsiteY81" fmla="*/ 1644845 h 2237474"/>
              <a:gd name="connsiteX82" fmla="*/ 6692251 w 12192000"/>
              <a:gd name="connsiteY82" fmla="*/ 1656357 h 2237474"/>
              <a:gd name="connsiteX83" fmla="*/ 6655235 w 12192000"/>
              <a:gd name="connsiteY83" fmla="*/ 1661869 h 2237474"/>
              <a:gd name="connsiteX84" fmla="*/ 6587857 w 12192000"/>
              <a:gd name="connsiteY84" fmla="*/ 1665769 h 2237474"/>
              <a:gd name="connsiteX85" fmla="*/ 6554894 w 12192000"/>
              <a:gd name="connsiteY85" fmla="*/ 1664428 h 2237474"/>
              <a:gd name="connsiteX86" fmla="*/ 6516595 w 12192000"/>
              <a:gd name="connsiteY86" fmla="*/ 1667475 h 2237474"/>
              <a:gd name="connsiteX87" fmla="*/ 6508541 w 12192000"/>
              <a:gd name="connsiteY87" fmla="*/ 1668757 h 2237474"/>
              <a:gd name="connsiteX88" fmla="*/ 6471012 w 12192000"/>
              <a:gd name="connsiteY88" fmla="*/ 1678604 h 2237474"/>
              <a:gd name="connsiteX89" fmla="*/ 6415265 w 12192000"/>
              <a:gd name="connsiteY89" fmla="*/ 1665317 h 2237474"/>
              <a:gd name="connsiteX90" fmla="*/ 6364035 w 12192000"/>
              <a:gd name="connsiteY90" fmla="*/ 1667683 h 2237474"/>
              <a:gd name="connsiteX91" fmla="*/ 6280959 w 12192000"/>
              <a:gd name="connsiteY91" fmla="*/ 1689329 h 2237474"/>
              <a:gd name="connsiteX92" fmla="*/ 6243319 w 12192000"/>
              <a:gd name="connsiteY92" fmla="*/ 1695560 h 2237474"/>
              <a:gd name="connsiteX93" fmla="*/ 6098321 w 12192000"/>
              <a:gd name="connsiteY93" fmla="*/ 1721646 h 2237474"/>
              <a:gd name="connsiteX94" fmla="*/ 5880652 w 12192000"/>
              <a:gd name="connsiteY94" fmla="*/ 1779643 h 2237474"/>
              <a:gd name="connsiteX95" fmla="*/ 5785959 w 12192000"/>
              <a:gd name="connsiteY95" fmla="*/ 1775307 h 2237474"/>
              <a:gd name="connsiteX96" fmla="*/ 5643534 w 12192000"/>
              <a:gd name="connsiteY96" fmla="*/ 1802919 h 2237474"/>
              <a:gd name="connsiteX97" fmla="*/ 5518799 w 12192000"/>
              <a:gd name="connsiteY97" fmla="*/ 1818312 h 2237474"/>
              <a:gd name="connsiteX98" fmla="*/ 5505014 w 12192000"/>
              <a:gd name="connsiteY98" fmla="*/ 1819259 h 2237474"/>
              <a:gd name="connsiteX99" fmla="*/ 5453307 w 12192000"/>
              <a:gd name="connsiteY99" fmla="*/ 1815450 h 2237474"/>
              <a:gd name="connsiteX100" fmla="*/ 5364192 w 12192000"/>
              <a:gd name="connsiteY100" fmla="*/ 1826074 h 2237474"/>
              <a:gd name="connsiteX101" fmla="*/ 5350380 w 12192000"/>
              <a:gd name="connsiteY101" fmla="*/ 1830891 h 2237474"/>
              <a:gd name="connsiteX102" fmla="*/ 5259633 w 12192000"/>
              <a:gd name="connsiteY102" fmla="*/ 1837160 h 2237474"/>
              <a:gd name="connsiteX103" fmla="*/ 5197513 w 12192000"/>
              <a:gd name="connsiteY103" fmla="*/ 1844718 h 2237474"/>
              <a:gd name="connsiteX104" fmla="*/ 5168852 w 12192000"/>
              <a:gd name="connsiteY104" fmla="*/ 1844846 h 2237474"/>
              <a:gd name="connsiteX105" fmla="*/ 5114927 w 12192000"/>
              <a:gd name="connsiteY105" fmla="*/ 1847827 h 2237474"/>
              <a:gd name="connsiteX106" fmla="*/ 5108970 w 12192000"/>
              <a:gd name="connsiteY106" fmla="*/ 1847935 h 2237474"/>
              <a:gd name="connsiteX107" fmla="*/ 5067961 w 12192000"/>
              <a:gd name="connsiteY107" fmla="*/ 1845917 h 2237474"/>
              <a:gd name="connsiteX108" fmla="*/ 5007075 w 12192000"/>
              <a:gd name="connsiteY108" fmla="*/ 1838626 h 2237474"/>
              <a:gd name="connsiteX109" fmla="*/ 4944087 w 12192000"/>
              <a:gd name="connsiteY109" fmla="*/ 1823332 h 2237474"/>
              <a:gd name="connsiteX110" fmla="*/ 4907662 w 12192000"/>
              <a:gd name="connsiteY110" fmla="*/ 1816900 h 2237474"/>
              <a:gd name="connsiteX111" fmla="*/ 4882386 w 12192000"/>
              <a:gd name="connsiteY111" fmla="*/ 1809844 h 2237474"/>
              <a:gd name="connsiteX112" fmla="*/ 4811440 w 12192000"/>
              <a:gd name="connsiteY112" fmla="*/ 1804655 h 2237474"/>
              <a:gd name="connsiteX113" fmla="*/ 4691075 w 12192000"/>
              <a:gd name="connsiteY113" fmla="*/ 1801389 h 2237474"/>
              <a:gd name="connsiteX114" fmla="*/ 4611738 w 12192000"/>
              <a:gd name="connsiteY114" fmla="*/ 1776964 h 2237474"/>
              <a:gd name="connsiteX115" fmla="*/ 4560070 w 12192000"/>
              <a:gd name="connsiteY115" fmla="*/ 1785640 h 2237474"/>
              <a:gd name="connsiteX116" fmla="*/ 4536503 w 12192000"/>
              <a:gd name="connsiteY116" fmla="*/ 1785334 h 2237474"/>
              <a:gd name="connsiteX117" fmla="*/ 4513724 w 12192000"/>
              <a:gd name="connsiteY117" fmla="*/ 1791996 h 2237474"/>
              <a:gd name="connsiteX118" fmla="*/ 4459810 w 12192000"/>
              <a:gd name="connsiteY118" fmla="*/ 1797886 h 2237474"/>
              <a:gd name="connsiteX119" fmla="*/ 4379064 w 12192000"/>
              <a:gd name="connsiteY119" fmla="*/ 1817177 h 2237474"/>
              <a:gd name="connsiteX120" fmla="*/ 4319209 w 12192000"/>
              <a:gd name="connsiteY120" fmla="*/ 1834833 h 2237474"/>
              <a:gd name="connsiteX121" fmla="*/ 4290981 w 12192000"/>
              <a:gd name="connsiteY121" fmla="*/ 1839677 h 2237474"/>
              <a:gd name="connsiteX122" fmla="*/ 4285792 w 12192000"/>
              <a:gd name="connsiteY122" fmla="*/ 1836231 h 2237474"/>
              <a:gd name="connsiteX123" fmla="*/ 4238372 w 12192000"/>
              <a:gd name="connsiteY123" fmla="*/ 1851480 h 2237474"/>
              <a:gd name="connsiteX124" fmla="*/ 4232517 w 12192000"/>
              <a:gd name="connsiteY124" fmla="*/ 1852567 h 2237474"/>
              <a:gd name="connsiteX125" fmla="*/ 4191732 w 12192000"/>
              <a:gd name="connsiteY125" fmla="*/ 1857328 h 2237474"/>
              <a:gd name="connsiteX126" fmla="*/ 4065532 w 12192000"/>
              <a:gd name="connsiteY126" fmla="*/ 1855477 h 2237474"/>
              <a:gd name="connsiteX127" fmla="*/ 4028460 w 12192000"/>
              <a:gd name="connsiteY127" fmla="*/ 1855137 h 2237474"/>
              <a:gd name="connsiteX128" fmla="*/ 4002267 w 12192000"/>
              <a:gd name="connsiteY128" fmla="*/ 1852352 h 2237474"/>
              <a:gd name="connsiteX129" fmla="*/ 3931396 w 12192000"/>
              <a:gd name="connsiteY129" fmla="*/ 1858915 h 2237474"/>
              <a:gd name="connsiteX130" fmla="*/ 3812162 w 12192000"/>
              <a:gd name="connsiteY130" fmla="*/ 1875501 h 2237474"/>
              <a:gd name="connsiteX131" fmla="*/ 3729530 w 12192000"/>
              <a:gd name="connsiteY131" fmla="*/ 1864513 h 2237474"/>
              <a:gd name="connsiteX132" fmla="*/ 3680177 w 12192000"/>
              <a:gd name="connsiteY132" fmla="*/ 1881552 h 2237474"/>
              <a:gd name="connsiteX133" fmla="*/ 3567259 w 12192000"/>
              <a:gd name="connsiteY133" fmla="*/ 1893482 h 2237474"/>
              <a:gd name="connsiteX134" fmla="*/ 3405770 w 12192000"/>
              <a:gd name="connsiteY134" fmla="*/ 1904591 h 2237474"/>
              <a:gd name="connsiteX135" fmla="*/ 3280097 w 12192000"/>
              <a:gd name="connsiteY135" fmla="*/ 1919610 h 2237474"/>
              <a:gd name="connsiteX136" fmla="*/ 3123424 w 12192000"/>
              <a:gd name="connsiteY136" fmla="*/ 1952930 h 2237474"/>
              <a:gd name="connsiteX137" fmla="*/ 3009910 w 12192000"/>
              <a:gd name="connsiteY137" fmla="*/ 1957866 h 2237474"/>
              <a:gd name="connsiteX138" fmla="*/ 2995934 w 12192000"/>
              <a:gd name="connsiteY138" fmla="*/ 1967085 h 2237474"/>
              <a:gd name="connsiteX139" fmla="*/ 2980071 w 12192000"/>
              <a:gd name="connsiteY139" fmla="*/ 1972988 h 2237474"/>
              <a:gd name="connsiteX140" fmla="*/ 2978094 w 12192000"/>
              <a:gd name="connsiteY140" fmla="*/ 1972369 h 2237474"/>
              <a:gd name="connsiteX141" fmla="*/ 2942858 w 12192000"/>
              <a:gd name="connsiteY141" fmla="*/ 1981367 h 2237474"/>
              <a:gd name="connsiteX142" fmla="*/ 2875436 w 12192000"/>
              <a:gd name="connsiteY142" fmla="*/ 1996977 h 2237474"/>
              <a:gd name="connsiteX143" fmla="*/ 2874892 w 12192000"/>
              <a:gd name="connsiteY143" fmla="*/ 1996085 h 2237474"/>
              <a:gd name="connsiteX144" fmla="*/ 2864145 w 12192000"/>
              <a:gd name="connsiteY144" fmla="*/ 1994061 h 2237474"/>
              <a:gd name="connsiteX145" fmla="*/ 2843662 w 12192000"/>
              <a:gd name="connsiteY145" fmla="*/ 1992498 h 2237474"/>
              <a:gd name="connsiteX146" fmla="*/ 2796128 w 12192000"/>
              <a:gd name="connsiteY146" fmla="*/ 1976403 h 2237474"/>
              <a:gd name="connsiteX147" fmla="*/ 2756784 w 12192000"/>
              <a:gd name="connsiteY147" fmla="*/ 1985116 h 2237474"/>
              <a:gd name="connsiteX148" fmla="*/ 2748833 w 12192000"/>
              <a:gd name="connsiteY148" fmla="*/ 1986323 h 2237474"/>
              <a:gd name="connsiteX149" fmla="*/ 2748661 w 12192000"/>
              <a:gd name="connsiteY149" fmla="*/ 1986122 h 2237474"/>
              <a:gd name="connsiteX150" fmla="*/ 2740251 w 12192000"/>
              <a:gd name="connsiteY150" fmla="*/ 1986946 h 2237474"/>
              <a:gd name="connsiteX151" fmla="*/ 2718916 w 12192000"/>
              <a:gd name="connsiteY151" fmla="*/ 1990867 h 2237474"/>
              <a:gd name="connsiteX152" fmla="*/ 2713522 w 12192000"/>
              <a:gd name="connsiteY152" fmla="*/ 1990173 h 2237474"/>
              <a:gd name="connsiteX153" fmla="*/ 2680597 w 12192000"/>
              <a:gd name="connsiteY153" fmla="*/ 1984996 h 2237474"/>
              <a:gd name="connsiteX154" fmla="*/ 2578178 w 12192000"/>
              <a:gd name="connsiteY154" fmla="*/ 1990531 h 2237474"/>
              <a:gd name="connsiteX155" fmla="*/ 2476147 w 12192000"/>
              <a:gd name="connsiteY155" fmla="*/ 1998305 h 2237474"/>
              <a:gd name="connsiteX156" fmla="*/ 2373568 w 12192000"/>
              <a:gd name="connsiteY156" fmla="*/ 2003219 h 2237474"/>
              <a:gd name="connsiteX157" fmla="*/ 2321399 w 12192000"/>
              <a:gd name="connsiteY157" fmla="*/ 1989467 h 2237474"/>
              <a:gd name="connsiteX158" fmla="*/ 2315525 w 12192000"/>
              <a:gd name="connsiteY158" fmla="*/ 1989708 h 2237474"/>
              <a:gd name="connsiteX159" fmla="*/ 2300792 w 12192000"/>
              <a:gd name="connsiteY159" fmla="*/ 1994290 h 2237474"/>
              <a:gd name="connsiteX160" fmla="*/ 2295469 w 12192000"/>
              <a:gd name="connsiteY160" fmla="*/ 1996659 h 2237474"/>
              <a:gd name="connsiteX161" fmla="*/ 2287219 w 12192000"/>
              <a:gd name="connsiteY161" fmla="*/ 1998750 h 2237474"/>
              <a:gd name="connsiteX162" fmla="*/ 2286948 w 12192000"/>
              <a:gd name="connsiteY162" fmla="*/ 1998596 h 2237474"/>
              <a:gd name="connsiteX163" fmla="*/ 2243069 w 12192000"/>
              <a:gd name="connsiteY163" fmla="*/ 2015111 h 2237474"/>
              <a:gd name="connsiteX164" fmla="*/ 2186609 w 12192000"/>
              <a:gd name="connsiteY164" fmla="*/ 2008263 h 2237474"/>
              <a:gd name="connsiteX165" fmla="*/ 2164831 w 12192000"/>
              <a:gd name="connsiteY165" fmla="*/ 2010143 h 2237474"/>
              <a:gd name="connsiteX166" fmla="*/ 2152836 w 12192000"/>
              <a:gd name="connsiteY166" fmla="*/ 2010048 h 2237474"/>
              <a:gd name="connsiteX167" fmla="*/ 2117102 w 12192000"/>
              <a:gd name="connsiteY167" fmla="*/ 2023004 h 2237474"/>
              <a:gd name="connsiteX168" fmla="*/ 2111935 w 12192000"/>
              <a:gd name="connsiteY168" fmla="*/ 2023163 h 2237474"/>
              <a:gd name="connsiteX169" fmla="*/ 2089991 w 12192000"/>
              <a:gd name="connsiteY169" fmla="*/ 2034193 h 2237474"/>
              <a:gd name="connsiteX170" fmla="*/ 2058061 w 12192000"/>
              <a:gd name="connsiteY170" fmla="*/ 2047942 h 2237474"/>
              <a:gd name="connsiteX171" fmla="*/ 2055737 w 12192000"/>
              <a:gd name="connsiteY171" fmla="*/ 2047704 h 2237474"/>
              <a:gd name="connsiteX172" fmla="*/ 2042244 w 12192000"/>
              <a:gd name="connsiteY172" fmla="*/ 2055560 h 2237474"/>
              <a:gd name="connsiteX173" fmla="*/ 1976224 w 12192000"/>
              <a:gd name="connsiteY173" fmla="*/ 2074257 h 2237474"/>
              <a:gd name="connsiteX174" fmla="*/ 1877728 w 12192000"/>
              <a:gd name="connsiteY174" fmla="*/ 2101004 h 2237474"/>
              <a:gd name="connsiteX175" fmla="*/ 1759056 w 12192000"/>
              <a:gd name="connsiteY175" fmla="*/ 2125608 h 2237474"/>
              <a:gd name="connsiteX176" fmla="*/ 1637948 w 12192000"/>
              <a:gd name="connsiteY176" fmla="*/ 2172597 h 2237474"/>
              <a:gd name="connsiteX177" fmla="*/ 1434549 w 12192000"/>
              <a:gd name="connsiteY177" fmla="*/ 2234522 h 2237474"/>
              <a:gd name="connsiteX178" fmla="*/ 1398481 w 12192000"/>
              <a:gd name="connsiteY178" fmla="*/ 2237074 h 2237474"/>
              <a:gd name="connsiteX179" fmla="*/ 1398407 w 12192000"/>
              <a:gd name="connsiteY179" fmla="*/ 2237095 h 2237474"/>
              <a:gd name="connsiteX180" fmla="*/ 1370962 w 12192000"/>
              <a:gd name="connsiteY180" fmla="*/ 2237474 h 2237474"/>
              <a:gd name="connsiteX181" fmla="*/ 1356367 w 12192000"/>
              <a:gd name="connsiteY181" fmla="*/ 2235089 h 2237474"/>
              <a:gd name="connsiteX182" fmla="*/ 1324828 w 12192000"/>
              <a:gd name="connsiteY182" fmla="*/ 2231968 h 2237474"/>
              <a:gd name="connsiteX183" fmla="*/ 1297744 w 12192000"/>
              <a:gd name="connsiteY183" fmla="*/ 2235849 h 2237474"/>
              <a:gd name="connsiteX184" fmla="*/ 1286236 w 12192000"/>
              <a:gd name="connsiteY184" fmla="*/ 2233135 h 2237474"/>
              <a:gd name="connsiteX185" fmla="*/ 1283504 w 12192000"/>
              <a:gd name="connsiteY185" fmla="*/ 2233797 h 2237474"/>
              <a:gd name="connsiteX186" fmla="*/ 1279765 w 12192000"/>
              <a:gd name="connsiteY186" fmla="*/ 2229639 h 2237474"/>
              <a:gd name="connsiteX187" fmla="*/ 1195347 w 12192000"/>
              <a:gd name="connsiteY187" fmla="*/ 2212354 h 2237474"/>
              <a:gd name="connsiteX188" fmla="*/ 970251 w 12192000"/>
              <a:gd name="connsiteY188" fmla="*/ 2221029 h 2237474"/>
              <a:gd name="connsiteX189" fmla="*/ 812914 w 12192000"/>
              <a:gd name="connsiteY189" fmla="*/ 2202752 h 2237474"/>
              <a:gd name="connsiteX190" fmla="*/ 800195 w 12192000"/>
              <a:gd name="connsiteY190" fmla="*/ 2209407 h 2237474"/>
              <a:gd name="connsiteX191" fmla="*/ 784978 w 12192000"/>
              <a:gd name="connsiteY191" fmla="*/ 2212360 h 2237474"/>
              <a:gd name="connsiteX192" fmla="*/ 681987 w 12192000"/>
              <a:gd name="connsiteY192" fmla="*/ 2216757 h 2237474"/>
              <a:gd name="connsiteX193" fmla="*/ 669923 w 12192000"/>
              <a:gd name="connsiteY193" fmla="*/ 2211682 h 2237474"/>
              <a:gd name="connsiteX194" fmla="*/ 648680 w 12192000"/>
              <a:gd name="connsiteY194" fmla="*/ 2206229 h 2237474"/>
              <a:gd name="connsiteX195" fmla="*/ 597225 w 12192000"/>
              <a:gd name="connsiteY195" fmla="*/ 2180999 h 2237474"/>
              <a:gd name="connsiteX196" fmla="*/ 558449 w 12192000"/>
              <a:gd name="connsiteY196" fmla="*/ 2182346 h 2237474"/>
              <a:gd name="connsiteX197" fmla="*/ 550517 w 12192000"/>
              <a:gd name="connsiteY197" fmla="*/ 2182060 h 2237474"/>
              <a:gd name="connsiteX198" fmla="*/ 550309 w 12192000"/>
              <a:gd name="connsiteY198" fmla="*/ 2181825 h 2237474"/>
              <a:gd name="connsiteX199" fmla="*/ 541836 w 12192000"/>
              <a:gd name="connsiteY199" fmla="*/ 2181063 h 2237474"/>
              <a:gd name="connsiteX200" fmla="*/ 536057 w 12192000"/>
              <a:gd name="connsiteY200" fmla="*/ 2181537 h 2237474"/>
              <a:gd name="connsiteX201" fmla="*/ 520671 w 12192000"/>
              <a:gd name="connsiteY201" fmla="*/ 2180980 h 2237474"/>
              <a:gd name="connsiteX202" fmla="*/ 515024 w 12192000"/>
              <a:gd name="connsiteY202" fmla="*/ 2179258 h 2237474"/>
              <a:gd name="connsiteX203" fmla="*/ 512278 w 12192000"/>
              <a:gd name="connsiteY203" fmla="*/ 2176369 h 2237474"/>
              <a:gd name="connsiteX204" fmla="*/ 480419 w 12192000"/>
              <a:gd name="connsiteY204" fmla="*/ 2167807 h 2237474"/>
              <a:gd name="connsiteX205" fmla="*/ 413835 w 12192000"/>
              <a:gd name="connsiteY205" fmla="*/ 2156783 h 2237474"/>
              <a:gd name="connsiteX206" fmla="*/ 376513 w 12192000"/>
              <a:gd name="connsiteY206" fmla="*/ 2154014 h 2237474"/>
              <a:gd name="connsiteX207" fmla="*/ 273386 w 12192000"/>
              <a:gd name="connsiteY207" fmla="*/ 2142551 h 2237474"/>
              <a:gd name="connsiteX208" fmla="*/ 169207 w 12192000"/>
              <a:gd name="connsiteY208" fmla="*/ 2128100 h 2237474"/>
              <a:gd name="connsiteX209" fmla="*/ 93149 w 12192000"/>
              <a:gd name="connsiteY209" fmla="*/ 2105324 h 2237474"/>
              <a:gd name="connsiteX210" fmla="*/ 88109 w 12192000"/>
              <a:gd name="connsiteY210" fmla="*/ 2106704 h 2237474"/>
              <a:gd name="connsiteX211" fmla="*/ 80022 w 12192000"/>
              <a:gd name="connsiteY211" fmla="*/ 2107254 h 2237474"/>
              <a:gd name="connsiteX212" fmla="*/ 79717 w 12192000"/>
              <a:gd name="connsiteY212" fmla="*/ 2107046 h 2237474"/>
              <a:gd name="connsiteX213" fmla="*/ 72352 w 12192000"/>
              <a:gd name="connsiteY213" fmla="*/ 2107991 h 2237474"/>
              <a:gd name="connsiteX214" fmla="*/ 37645 w 12192000"/>
              <a:gd name="connsiteY214" fmla="*/ 2115401 h 2237474"/>
              <a:gd name="connsiteX215" fmla="*/ 4572 w 12192000"/>
              <a:gd name="connsiteY215" fmla="*/ 2111091 h 2237474"/>
              <a:gd name="connsiteX216" fmla="*/ 0 w 12192000"/>
              <a:gd name="connsiteY216" fmla="*/ 2110468 h 2237474"/>
              <a:gd name="connsiteX217" fmla="*/ 0 w 12192000"/>
              <a:gd name="connsiteY217"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154948 w 12192000"/>
              <a:gd name="connsiteY4" fmla="*/ 762731 h 2237474"/>
              <a:gd name="connsiteX5" fmla="*/ 12047364 w 12192000"/>
              <a:gd name="connsiteY5" fmla="*/ 749662 h 2237474"/>
              <a:gd name="connsiteX6" fmla="*/ 11890686 w 12192000"/>
              <a:gd name="connsiteY6" fmla="*/ 732766 h 2237474"/>
              <a:gd name="connsiteX7" fmla="*/ 11782413 w 12192000"/>
              <a:gd name="connsiteY7" fmla="*/ 769868 h 2237474"/>
              <a:gd name="connsiteX8" fmla="*/ 11649954 w 12192000"/>
              <a:gd name="connsiteY8" fmla="*/ 749628 h 2237474"/>
              <a:gd name="connsiteX9" fmla="*/ 11560424 w 12192000"/>
              <a:gd name="connsiteY9" fmla="*/ 748017 h 2237474"/>
              <a:gd name="connsiteX10" fmla="*/ 11358455 w 12192000"/>
              <a:gd name="connsiteY10" fmla="*/ 747593 h 2237474"/>
              <a:gd name="connsiteX11" fmla="*/ 11165209 w 12192000"/>
              <a:gd name="connsiteY11" fmla="*/ 748852 h 2237474"/>
              <a:gd name="connsiteX12" fmla="*/ 11058755 w 12192000"/>
              <a:gd name="connsiteY12" fmla="*/ 749617 h 2237474"/>
              <a:gd name="connsiteX13" fmla="*/ 10884013 w 12192000"/>
              <a:gd name="connsiteY13" fmla="*/ 760728 h 2237474"/>
              <a:gd name="connsiteX14" fmla="*/ 10834688 w 12192000"/>
              <a:gd name="connsiteY14" fmla="*/ 757726 h 2237474"/>
              <a:gd name="connsiteX15" fmla="*/ 10805004 w 12192000"/>
              <a:gd name="connsiteY15" fmla="*/ 757573 h 2237474"/>
              <a:gd name="connsiteX16" fmla="*/ 10739478 w 12192000"/>
              <a:gd name="connsiteY16" fmla="*/ 776841 h 2237474"/>
              <a:gd name="connsiteX17" fmla="*/ 10458762 w 12192000"/>
              <a:gd name="connsiteY17" fmla="*/ 755400 h 2237474"/>
              <a:gd name="connsiteX18" fmla="*/ 10246919 w 12192000"/>
              <a:gd name="connsiteY18" fmla="*/ 769960 h 2237474"/>
              <a:gd name="connsiteX19" fmla="*/ 10167995 w 12192000"/>
              <a:gd name="connsiteY19" fmla="*/ 760843 h 2237474"/>
              <a:gd name="connsiteX20" fmla="*/ 9997044 w 12192000"/>
              <a:gd name="connsiteY20" fmla="*/ 780129 h 2237474"/>
              <a:gd name="connsiteX21" fmla="*/ 9943887 w 12192000"/>
              <a:gd name="connsiteY21" fmla="*/ 804141 h 2237474"/>
              <a:gd name="connsiteX22" fmla="*/ 9918248 w 12192000"/>
              <a:gd name="connsiteY22" fmla="*/ 816628 h 2237474"/>
              <a:gd name="connsiteX23" fmla="*/ 9836148 w 12192000"/>
              <a:gd name="connsiteY23" fmla="*/ 858312 h 2237474"/>
              <a:gd name="connsiteX24" fmla="*/ 9823800 w 12192000"/>
              <a:gd name="connsiteY24" fmla="*/ 866604 h 2237474"/>
              <a:gd name="connsiteX25" fmla="*/ 9761459 w 12192000"/>
              <a:gd name="connsiteY25" fmla="*/ 862394 h 2237474"/>
              <a:gd name="connsiteX26" fmla="*/ 9705768 w 12192000"/>
              <a:gd name="connsiteY26" fmla="*/ 894610 h 2237474"/>
              <a:gd name="connsiteX27" fmla="*/ 9683005 w 12192000"/>
              <a:gd name="connsiteY27" fmla="*/ 894128 h 2237474"/>
              <a:gd name="connsiteX28" fmla="*/ 9594438 w 12192000"/>
              <a:gd name="connsiteY28" fmla="*/ 919051 h 2237474"/>
              <a:gd name="connsiteX29" fmla="*/ 9577033 w 12192000"/>
              <a:gd name="connsiteY29" fmla="*/ 922857 h 2237474"/>
              <a:gd name="connsiteX30" fmla="*/ 9544189 w 12192000"/>
              <a:gd name="connsiteY30" fmla="*/ 938966 h 2237474"/>
              <a:gd name="connsiteX31" fmla="*/ 9500499 w 12192000"/>
              <a:gd name="connsiteY31" fmla="*/ 954680 h 2237474"/>
              <a:gd name="connsiteX32" fmla="*/ 9428195 w 12192000"/>
              <a:gd name="connsiteY32" fmla="*/ 986225 h 2237474"/>
              <a:gd name="connsiteX33" fmla="*/ 9410017 w 12192000"/>
              <a:gd name="connsiteY33" fmla="*/ 993931 h 2237474"/>
              <a:gd name="connsiteX34" fmla="*/ 9392919 w 12192000"/>
              <a:gd name="connsiteY34" fmla="*/ 994656 h 2237474"/>
              <a:gd name="connsiteX35" fmla="*/ 9278619 w 12192000"/>
              <a:gd name="connsiteY35" fmla="*/ 1011878 h 2237474"/>
              <a:gd name="connsiteX36" fmla="*/ 9268019 w 12192000"/>
              <a:gd name="connsiteY36" fmla="*/ 1007442 h 2237474"/>
              <a:gd name="connsiteX37" fmla="*/ 9234662 w 12192000"/>
              <a:gd name="connsiteY37" fmla="*/ 1023056 h 2237474"/>
              <a:gd name="connsiteX38" fmla="*/ 9181033 w 12192000"/>
              <a:gd name="connsiteY38" fmla="*/ 1037921 h 2237474"/>
              <a:gd name="connsiteX39" fmla="*/ 9155969 w 12192000"/>
              <a:gd name="connsiteY39" fmla="*/ 1046804 h 2237474"/>
              <a:gd name="connsiteX40" fmla="*/ 9133985 w 12192000"/>
              <a:gd name="connsiteY40" fmla="*/ 1046450 h 2237474"/>
              <a:gd name="connsiteX41" fmla="*/ 9012987 w 12192000"/>
              <a:gd name="connsiteY41" fmla="*/ 1061986 h 2237474"/>
              <a:gd name="connsiteX42" fmla="*/ 8968445 w 12192000"/>
              <a:gd name="connsiteY42" fmla="*/ 1052169 h 2237474"/>
              <a:gd name="connsiteX43" fmla="*/ 8958984 w 12192000"/>
              <a:gd name="connsiteY43" fmla="*/ 1057212 h 2237474"/>
              <a:gd name="connsiteX44" fmla="*/ 8886001 w 12192000"/>
              <a:gd name="connsiteY44" fmla="*/ 1067468 h 2237474"/>
              <a:gd name="connsiteX45" fmla="*/ 8838610 w 12192000"/>
              <a:gd name="connsiteY45" fmla="*/ 1075091 h 2237474"/>
              <a:gd name="connsiteX46" fmla="*/ 8750383 w 12192000"/>
              <a:gd name="connsiteY46" fmla="*/ 1097387 h 2237474"/>
              <a:gd name="connsiteX47" fmla="*/ 8697365 w 12192000"/>
              <a:gd name="connsiteY47" fmla="*/ 1105869 h 2237474"/>
              <a:gd name="connsiteX48" fmla="*/ 8665605 w 12192000"/>
              <a:gd name="connsiteY48" fmla="*/ 1110791 h 2237474"/>
              <a:gd name="connsiteX49" fmla="*/ 8584946 w 12192000"/>
              <a:gd name="connsiteY49" fmla="*/ 1135226 h 2237474"/>
              <a:gd name="connsiteX50" fmla="*/ 8460755 w 12192000"/>
              <a:gd name="connsiteY50" fmla="*/ 1203427 h 2237474"/>
              <a:gd name="connsiteX51" fmla="*/ 8419755 w 12192000"/>
              <a:gd name="connsiteY51" fmla="*/ 1216260 h 2237474"/>
              <a:gd name="connsiteX52" fmla="*/ 8411626 w 12192000"/>
              <a:gd name="connsiteY52" fmla="*/ 1214397 h 2237474"/>
              <a:gd name="connsiteX53" fmla="*/ 8363469 w 12192000"/>
              <a:gd name="connsiteY53" fmla="*/ 1246658 h 2237474"/>
              <a:gd name="connsiteX54" fmla="*/ 8275497 w 12192000"/>
              <a:gd name="connsiteY54" fmla="*/ 1264396 h 2237474"/>
              <a:gd name="connsiteX55" fmla="*/ 8206287 w 12192000"/>
              <a:gd name="connsiteY55" fmla="*/ 1273060 h 2237474"/>
              <a:gd name="connsiteX56" fmla="*/ 8168705 w 12192000"/>
              <a:gd name="connsiteY56" fmla="*/ 1279956 h 2237474"/>
              <a:gd name="connsiteX57" fmla="*/ 8139997 w 12192000"/>
              <a:gd name="connsiteY57" fmla="*/ 1282713 h 2237474"/>
              <a:gd name="connsiteX58" fmla="*/ 8074238 w 12192000"/>
              <a:gd name="connsiteY58" fmla="*/ 1301895 h 2237474"/>
              <a:gd name="connsiteX59" fmla="*/ 7968292 w 12192000"/>
              <a:gd name="connsiteY59" fmla="*/ 1338779 h 2237474"/>
              <a:gd name="connsiteX60" fmla="*/ 7945122 w 12192000"/>
              <a:gd name="connsiteY60" fmla="*/ 1345477 h 2237474"/>
              <a:gd name="connsiteX61" fmla="*/ 7902328 w 12192000"/>
              <a:gd name="connsiteY61" fmla="*/ 1345865 h 2237474"/>
              <a:gd name="connsiteX62" fmla="*/ 7875879 w 12192000"/>
              <a:gd name="connsiteY62" fmla="*/ 1345646 h 2237474"/>
              <a:gd name="connsiteX63" fmla="*/ 7840612 w 12192000"/>
              <a:gd name="connsiteY63" fmla="*/ 1369373 h 2237474"/>
              <a:gd name="connsiteX64" fmla="*/ 7786819 w 12192000"/>
              <a:gd name="connsiteY64" fmla="*/ 1378970 h 2237474"/>
              <a:gd name="connsiteX65" fmla="*/ 7548172 w 12192000"/>
              <a:gd name="connsiteY65" fmla="*/ 1417460 h 2237474"/>
              <a:gd name="connsiteX66" fmla="*/ 7483437 w 12192000"/>
              <a:gd name="connsiteY66" fmla="*/ 1478152 h 2237474"/>
              <a:gd name="connsiteX67" fmla="*/ 7377870 w 12192000"/>
              <a:gd name="connsiteY67" fmla="*/ 1523319 h 2237474"/>
              <a:gd name="connsiteX68" fmla="*/ 7230737 w 12192000"/>
              <a:gd name="connsiteY68" fmla="*/ 1562633 h 2237474"/>
              <a:gd name="connsiteX69" fmla="*/ 7224458 w 12192000"/>
              <a:gd name="connsiteY69" fmla="*/ 1573008 h 2237474"/>
              <a:gd name="connsiteX70" fmla="*/ 7213486 w 12192000"/>
              <a:gd name="connsiteY70" fmla="*/ 1580987 h 2237474"/>
              <a:gd name="connsiteX71" fmla="*/ 7183121 w 12192000"/>
              <a:gd name="connsiteY71" fmla="*/ 1595162 h 2237474"/>
              <a:gd name="connsiteX72" fmla="*/ 7164601 w 12192000"/>
              <a:gd name="connsiteY72" fmla="*/ 1606490 h 2237474"/>
              <a:gd name="connsiteX73" fmla="*/ 7114651 w 12192000"/>
              <a:gd name="connsiteY73" fmla="*/ 1620959 h 2237474"/>
              <a:gd name="connsiteX74" fmla="*/ 7092727 w 12192000"/>
              <a:gd name="connsiteY74" fmla="*/ 1623628 h 2237474"/>
              <a:gd name="connsiteX75" fmla="*/ 7031309 w 12192000"/>
              <a:gd name="connsiteY75" fmla="*/ 1619451 h 2237474"/>
              <a:gd name="connsiteX76" fmla="*/ 6999084 w 12192000"/>
              <a:gd name="connsiteY76" fmla="*/ 1634317 h 2237474"/>
              <a:gd name="connsiteX77" fmla="*/ 6992107 w 12192000"/>
              <a:gd name="connsiteY77" fmla="*/ 1636860 h 2237474"/>
              <a:gd name="connsiteX78" fmla="*/ 6991765 w 12192000"/>
              <a:gd name="connsiteY78" fmla="*/ 1636725 h 2237474"/>
              <a:gd name="connsiteX79" fmla="*/ 6900177 w 12192000"/>
              <a:gd name="connsiteY79" fmla="*/ 1636016 h 2237474"/>
              <a:gd name="connsiteX80" fmla="*/ 6795372 w 12192000"/>
              <a:gd name="connsiteY80" fmla="*/ 1644845 h 2237474"/>
              <a:gd name="connsiteX81" fmla="*/ 6692251 w 12192000"/>
              <a:gd name="connsiteY81" fmla="*/ 1656357 h 2237474"/>
              <a:gd name="connsiteX82" fmla="*/ 6655235 w 12192000"/>
              <a:gd name="connsiteY82" fmla="*/ 1661869 h 2237474"/>
              <a:gd name="connsiteX83" fmla="*/ 6587857 w 12192000"/>
              <a:gd name="connsiteY83" fmla="*/ 1665769 h 2237474"/>
              <a:gd name="connsiteX84" fmla="*/ 6554894 w 12192000"/>
              <a:gd name="connsiteY84" fmla="*/ 1664428 h 2237474"/>
              <a:gd name="connsiteX85" fmla="*/ 6516595 w 12192000"/>
              <a:gd name="connsiteY85" fmla="*/ 1667475 h 2237474"/>
              <a:gd name="connsiteX86" fmla="*/ 6508541 w 12192000"/>
              <a:gd name="connsiteY86" fmla="*/ 1668757 h 2237474"/>
              <a:gd name="connsiteX87" fmla="*/ 6471012 w 12192000"/>
              <a:gd name="connsiteY87" fmla="*/ 1678604 h 2237474"/>
              <a:gd name="connsiteX88" fmla="*/ 6415265 w 12192000"/>
              <a:gd name="connsiteY88" fmla="*/ 1665317 h 2237474"/>
              <a:gd name="connsiteX89" fmla="*/ 6364035 w 12192000"/>
              <a:gd name="connsiteY89" fmla="*/ 1667683 h 2237474"/>
              <a:gd name="connsiteX90" fmla="*/ 6280959 w 12192000"/>
              <a:gd name="connsiteY90" fmla="*/ 1689329 h 2237474"/>
              <a:gd name="connsiteX91" fmla="*/ 6243319 w 12192000"/>
              <a:gd name="connsiteY91" fmla="*/ 1695560 h 2237474"/>
              <a:gd name="connsiteX92" fmla="*/ 6098321 w 12192000"/>
              <a:gd name="connsiteY92" fmla="*/ 1721646 h 2237474"/>
              <a:gd name="connsiteX93" fmla="*/ 5880652 w 12192000"/>
              <a:gd name="connsiteY93" fmla="*/ 1779643 h 2237474"/>
              <a:gd name="connsiteX94" fmla="*/ 5785959 w 12192000"/>
              <a:gd name="connsiteY94" fmla="*/ 1775307 h 2237474"/>
              <a:gd name="connsiteX95" fmla="*/ 5643534 w 12192000"/>
              <a:gd name="connsiteY95" fmla="*/ 1802919 h 2237474"/>
              <a:gd name="connsiteX96" fmla="*/ 5518799 w 12192000"/>
              <a:gd name="connsiteY96" fmla="*/ 1818312 h 2237474"/>
              <a:gd name="connsiteX97" fmla="*/ 5505014 w 12192000"/>
              <a:gd name="connsiteY97" fmla="*/ 1819259 h 2237474"/>
              <a:gd name="connsiteX98" fmla="*/ 5453307 w 12192000"/>
              <a:gd name="connsiteY98" fmla="*/ 1815450 h 2237474"/>
              <a:gd name="connsiteX99" fmla="*/ 5364192 w 12192000"/>
              <a:gd name="connsiteY99" fmla="*/ 1826074 h 2237474"/>
              <a:gd name="connsiteX100" fmla="*/ 5350380 w 12192000"/>
              <a:gd name="connsiteY100" fmla="*/ 1830891 h 2237474"/>
              <a:gd name="connsiteX101" fmla="*/ 5259633 w 12192000"/>
              <a:gd name="connsiteY101" fmla="*/ 1837160 h 2237474"/>
              <a:gd name="connsiteX102" fmla="*/ 5197513 w 12192000"/>
              <a:gd name="connsiteY102" fmla="*/ 1844718 h 2237474"/>
              <a:gd name="connsiteX103" fmla="*/ 5168852 w 12192000"/>
              <a:gd name="connsiteY103" fmla="*/ 1844846 h 2237474"/>
              <a:gd name="connsiteX104" fmla="*/ 5114927 w 12192000"/>
              <a:gd name="connsiteY104" fmla="*/ 1847827 h 2237474"/>
              <a:gd name="connsiteX105" fmla="*/ 5108970 w 12192000"/>
              <a:gd name="connsiteY105" fmla="*/ 1847935 h 2237474"/>
              <a:gd name="connsiteX106" fmla="*/ 5067961 w 12192000"/>
              <a:gd name="connsiteY106" fmla="*/ 1845917 h 2237474"/>
              <a:gd name="connsiteX107" fmla="*/ 5007075 w 12192000"/>
              <a:gd name="connsiteY107" fmla="*/ 1838626 h 2237474"/>
              <a:gd name="connsiteX108" fmla="*/ 4944087 w 12192000"/>
              <a:gd name="connsiteY108" fmla="*/ 1823332 h 2237474"/>
              <a:gd name="connsiteX109" fmla="*/ 4907662 w 12192000"/>
              <a:gd name="connsiteY109" fmla="*/ 1816900 h 2237474"/>
              <a:gd name="connsiteX110" fmla="*/ 4882386 w 12192000"/>
              <a:gd name="connsiteY110" fmla="*/ 1809844 h 2237474"/>
              <a:gd name="connsiteX111" fmla="*/ 4811440 w 12192000"/>
              <a:gd name="connsiteY111" fmla="*/ 1804655 h 2237474"/>
              <a:gd name="connsiteX112" fmla="*/ 4691075 w 12192000"/>
              <a:gd name="connsiteY112" fmla="*/ 1801389 h 2237474"/>
              <a:gd name="connsiteX113" fmla="*/ 4611738 w 12192000"/>
              <a:gd name="connsiteY113" fmla="*/ 1776964 h 2237474"/>
              <a:gd name="connsiteX114" fmla="*/ 4560070 w 12192000"/>
              <a:gd name="connsiteY114" fmla="*/ 1785640 h 2237474"/>
              <a:gd name="connsiteX115" fmla="*/ 4536503 w 12192000"/>
              <a:gd name="connsiteY115" fmla="*/ 1785334 h 2237474"/>
              <a:gd name="connsiteX116" fmla="*/ 4513724 w 12192000"/>
              <a:gd name="connsiteY116" fmla="*/ 1791996 h 2237474"/>
              <a:gd name="connsiteX117" fmla="*/ 4459810 w 12192000"/>
              <a:gd name="connsiteY117" fmla="*/ 1797886 h 2237474"/>
              <a:gd name="connsiteX118" fmla="*/ 4379064 w 12192000"/>
              <a:gd name="connsiteY118" fmla="*/ 1817177 h 2237474"/>
              <a:gd name="connsiteX119" fmla="*/ 4319209 w 12192000"/>
              <a:gd name="connsiteY119" fmla="*/ 1834833 h 2237474"/>
              <a:gd name="connsiteX120" fmla="*/ 4290981 w 12192000"/>
              <a:gd name="connsiteY120" fmla="*/ 1839677 h 2237474"/>
              <a:gd name="connsiteX121" fmla="*/ 4285792 w 12192000"/>
              <a:gd name="connsiteY121" fmla="*/ 1836231 h 2237474"/>
              <a:gd name="connsiteX122" fmla="*/ 4238372 w 12192000"/>
              <a:gd name="connsiteY122" fmla="*/ 1851480 h 2237474"/>
              <a:gd name="connsiteX123" fmla="*/ 4232517 w 12192000"/>
              <a:gd name="connsiteY123" fmla="*/ 1852567 h 2237474"/>
              <a:gd name="connsiteX124" fmla="*/ 4191732 w 12192000"/>
              <a:gd name="connsiteY124" fmla="*/ 1857328 h 2237474"/>
              <a:gd name="connsiteX125" fmla="*/ 4065532 w 12192000"/>
              <a:gd name="connsiteY125" fmla="*/ 1855477 h 2237474"/>
              <a:gd name="connsiteX126" fmla="*/ 4028460 w 12192000"/>
              <a:gd name="connsiteY126" fmla="*/ 1855137 h 2237474"/>
              <a:gd name="connsiteX127" fmla="*/ 4002267 w 12192000"/>
              <a:gd name="connsiteY127" fmla="*/ 1852352 h 2237474"/>
              <a:gd name="connsiteX128" fmla="*/ 3931396 w 12192000"/>
              <a:gd name="connsiteY128" fmla="*/ 1858915 h 2237474"/>
              <a:gd name="connsiteX129" fmla="*/ 3812162 w 12192000"/>
              <a:gd name="connsiteY129" fmla="*/ 1875501 h 2237474"/>
              <a:gd name="connsiteX130" fmla="*/ 3729530 w 12192000"/>
              <a:gd name="connsiteY130" fmla="*/ 1864513 h 2237474"/>
              <a:gd name="connsiteX131" fmla="*/ 3680177 w 12192000"/>
              <a:gd name="connsiteY131" fmla="*/ 1881552 h 2237474"/>
              <a:gd name="connsiteX132" fmla="*/ 3567259 w 12192000"/>
              <a:gd name="connsiteY132" fmla="*/ 1893482 h 2237474"/>
              <a:gd name="connsiteX133" fmla="*/ 3405770 w 12192000"/>
              <a:gd name="connsiteY133" fmla="*/ 1904591 h 2237474"/>
              <a:gd name="connsiteX134" fmla="*/ 3280097 w 12192000"/>
              <a:gd name="connsiteY134" fmla="*/ 1919610 h 2237474"/>
              <a:gd name="connsiteX135" fmla="*/ 3123424 w 12192000"/>
              <a:gd name="connsiteY135" fmla="*/ 1952930 h 2237474"/>
              <a:gd name="connsiteX136" fmla="*/ 3009910 w 12192000"/>
              <a:gd name="connsiteY136" fmla="*/ 1957866 h 2237474"/>
              <a:gd name="connsiteX137" fmla="*/ 2995934 w 12192000"/>
              <a:gd name="connsiteY137" fmla="*/ 1967085 h 2237474"/>
              <a:gd name="connsiteX138" fmla="*/ 2980071 w 12192000"/>
              <a:gd name="connsiteY138" fmla="*/ 1972988 h 2237474"/>
              <a:gd name="connsiteX139" fmla="*/ 2978094 w 12192000"/>
              <a:gd name="connsiteY139" fmla="*/ 1972369 h 2237474"/>
              <a:gd name="connsiteX140" fmla="*/ 2942858 w 12192000"/>
              <a:gd name="connsiteY140" fmla="*/ 1981367 h 2237474"/>
              <a:gd name="connsiteX141" fmla="*/ 2875436 w 12192000"/>
              <a:gd name="connsiteY141" fmla="*/ 1996977 h 2237474"/>
              <a:gd name="connsiteX142" fmla="*/ 2874892 w 12192000"/>
              <a:gd name="connsiteY142" fmla="*/ 1996085 h 2237474"/>
              <a:gd name="connsiteX143" fmla="*/ 2864145 w 12192000"/>
              <a:gd name="connsiteY143" fmla="*/ 1994061 h 2237474"/>
              <a:gd name="connsiteX144" fmla="*/ 2843662 w 12192000"/>
              <a:gd name="connsiteY144" fmla="*/ 1992498 h 2237474"/>
              <a:gd name="connsiteX145" fmla="*/ 2796128 w 12192000"/>
              <a:gd name="connsiteY145" fmla="*/ 1976403 h 2237474"/>
              <a:gd name="connsiteX146" fmla="*/ 2756784 w 12192000"/>
              <a:gd name="connsiteY146" fmla="*/ 1985116 h 2237474"/>
              <a:gd name="connsiteX147" fmla="*/ 2748833 w 12192000"/>
              <a:gd name="connsiteY147" fmla="*/ 1986323 h 2237474"/>
              <a:gd name="connsiteX148" fmla="*/ 2748661 w 12192000"/>
              <a:gd name="connsiteY148" fmla="*/ 1986122 h 2237474"/>
              <a:gd name="connsiteX149" fmla="*/ 2740251 w 12192000"/>
              <a:gd name="connsiteY149" fmla="*/ 1986946 h 2237474"/>
              <a:gd name="connsiteX150" fmla="*/ 2718916 w 12192000"/>
              <a:gd name="connsiteY150" fmla="*/ 1990867 h 2237474"/>
              <a:gd name="connsiteX151" fmla="*/ 2713522 w 12192000"/>
              <a:gd name="connsiteY151" fmla="*/ 1990173 h 2237474"/>
              <a:gd name="connsiteX152" fmla="*/ 2680597 w 12192000"/>
              <a:gd name="connsiteY152" fmla="*/ 1984996 h 2237474"/>
              <a:gd name="connsiteX153" fmla="*/ 2578178 w 12192000"/>
              <a:gd name="connsiteY153" fmla="*/ 1990531 h 2237474"/>
              <a:gd name="connsiteX154" fmla="*/ 2476147 w 12192000"/>
              <a:gd name="connsiteY154" fmla="*/ 1998305 h 2237474"/>
              <a:gd name="connsiteX155" fmla="*/ 2373568 w 12192000"/>
              <a:gd name="connsiteY155" fmla="*/ 2003219 h 2237474"/>
              <a:gd name="connsiteX156" fmla="*/ 2321399 w 12192000"/>
              <a:gd name="connsiteY156" fmla="*/ 1989467 h 2237474"/>
              <a:gd name="connsiteX157" fmla="*/ 2315525 w 12192000"/>
              <a:gd name="connsiteY157" fmla="*/ 1989708 h 2237474"/>
              <a:gd name="connsiteX158" fmla="*/ 2300792 w 12192000"/>
              <a:gd name="connsiteY158" fmla="*/ 1994290 h 2237474"/>
              <a:gd name="connsiteX159" fmla="*/ 2295469 w 12192000"/>
              <a:gd name="connsiteY159" fmla="*/ 1996659 h 2237474"/>
              <a:gd name="connsiteX160" fmla="*/ 2287219 w 12192000"/>
              <a:gd name="connsiteY160" fmla="*/ 1998750 h 2237474"/>
              <a:gd name="connsiteX161" fmla="*/ 2286948 w 12192000"/>
              <a:gd name="connsiteY161" fmla="*/ 1998596 h 2237474"/>
              <a:gd name="connsiteX162" fmla="*/ 2243069 w 12192000"/>
              <a:gd name="connsiteY162" fmla="*/ 2015111 h 2237474"/>
              <a:gd name="connsiteX163" fmla="*/ 2186609 w 12192000"/>
              <a:gd name="connsiteY163" fmla="*/ 2008263 h 2237474"/>
              <a:gd name="connsiteX164" fmla="*/ 2164831 w 12192000"/>
              <a:gd name="connsiteY164" fmla="*/ 2010143 h 2237474"/>
              <a:gd name="connsiteX165" fmla="*/ 2152836 w 12192000"/>
              <a:gd name="connsiteY165" fmla="*/ 2010048 h 2237474"/>
              <a:gd name="connsiteX166" fmla="*/ 2117102 w 12192000"/>
              <a:gd name="connsiteY166" fmla="*/ 2023004 h 2237474"/>
              <a:gd name="connsiteX167" fmla="*/ 2111935 w 12192000"/>
              <a:gd name="connsiteY167" fmla="*/ 2023163 h 2237474"/>
              <a:gd name="connsiteX168" fmla="*/ 2089991 w 12192000"/>
              <a:gd name="connsiteY168" fmla="*/ 2034193 h 2237474"/>
              <a:gd name="connsiteX169" fmla="*/ 2058061 w 12192000"/>
              <a:gd name="connsiteY169" fmla="*/ 2047942 h 2237474"/>
              <a:gd name="connsiteX170" fmla="*/ 2055737 w 12192000"/>
              <a:gd name="connsiteY170" fmla="*/ 2047704 h 2237474"/>
              <a:gd name="connsiteX171" fmla="*/ 2042244 w 12192000"/>
              <a:gd name="connsiteY171" fmla="*/ 2055560 h 2237474"/>
              <a:gd name="connsiteX172" fmla="*/ 1976224 w 12192000"/>
              <a:gd name="connsiteY172" fmla="*/ 2074257 h 2237474"/>
              <a:gd name="connsiteX173" fmla="*/ 1877728 w 12192000"/>
              <a:gd name="connsiteY173" fmla="*/ 2101004 h 2237474"/>
              <a:gd name="connsiteX174" fmla="*/ 1759056 w 12192000"/>
              <a:gd name="connsiteY174" fmla="*/ 2125608 h 2237474"/>
              <a:gd name="connsiteX175" fmla="*/ 1637948 w 12192000"/>
              <a:gd name="connsiteY175" fmla="*/ 2172597 h 2237474"/>
              <a:gd name="connsiteX176" fmla="*/ 1434549 w 12192000"/>
              <a:gd name="connsiteY176" fmla="*/ 2234522 h 2237474"/>
              <a:gd name="connsiteX177" fmla="*/ 1398481 w 12192000"/>
              <a:gd name="connsiteY177" fmla="*/ 2237074 h 2237474"/>
              <a:gd name="connsiteX178" fmla="*/ 1398407 w 12192000"/>
              <a:gd name="connsiteY178" fmla="*/ 2237095 h 2237474"/>
              <a:gd name="connsiteX179" fmla="*/ 1370962 w 12192000"/>
              <a:gd name="connsiteY179" fmla="*/ 2237474 h 2237474"/>
              <a:gd name="connsiteX180" fmla="*/ 1356367 w 12192000"/>
              <a:gd name="connsiteY180" fmla="*/ 2235089 h 2237474"/>
              <a:gd name="connsiteX181" fmla="*/ 1324828 w 12192000"/>
              <a:gd name="connsiteY181" fmla="*/ 2231968 h 2237474"/>
              <a:gd name="connsiteX182" fmla="*/ 1297744 w 12192000"/>
              <a:gd name="connsiteY182" fmla="*/ 2235849 h 2237474"/>
              <a:gd name="connsiteX183" fmla="*/ 1286236 w 12192000"/>
              <a:gd name="connsiteY183" fmla="*/ 2233135 h 2237474"/>
              <a:gd name="connsiteX184" fmla="*/ 1283504 w 12192000"/>
              <a:gd name="connsiteY184" fmla="*/ 2233797 h 2237474"/>
              <a:gd name="connsiteX185" fmla="*/ 1279765 w 12192000"/>
              <a:gd name="connsiteY185" fmla="*/ 2229639 h 2237474"/>
              <a:gd name="connsiteX186" fmla="*/ 1195347 w 12192000"/>
              <a:gd name="connsiteY186" fmla="*/ 2212354 h 2237474"/>
              <a:gd name="connsiteX187" fmla="*/ 970251 w 12192000"/>
              <a:gd name="connsiteY187" fmla="*/ 2221029 h 2237474"/>
              <a:gd name="connsiteX188" fmla="*/ 812914 w 12192000"/>
              <a:gd name="connsiteY188" fmla="*/ 2202752 h 2237474"/>
              <a:gd name="connsiteX189" fmla="*/ 800195 w 12192000"/>
              <a:gd name="connsiteY189" fmla="*/ 2209407 h 2237474"/>
              <a:gd name="connsiteX190" fmla="*/ 784978 w 12192000"/>
              <a:gd name="connsiteY190" fmla="*/ 2212360 h 2237474"/>
              <a:gd name="connsiteX191" fmla="*/ 681987 w 12192000"/>
              <a:gd name="connsiteY191" fmla="*/ 2216757 h 2237474"/>
              <a:gd name="connsiteX192" fmla="*/ 669923 w 12192000"/>
              <a:gd name="connsiteY192" fmla="*/ 2211682 h 2237474"/>
              <a:gd name="connsiteX193" fmla="*/ 648680 w 12192000"/>
              <a:gd name="connsiteY193" fmla="*/ 2206229 h 2237474"/>
              <a:gd name="connsiteX194" fmla="*/ 597225 w 12192000"/>
              <a:gd name="connsiteY194" fmla="*/ 2180999 h 2237474"/>
              <a:gd name="connsiteX195" fmla="*/ 558449 w 12192000"/>
              <a:gd name="connsiteY195" fmla="*/ 2182346 h 2237474"/>
              <a:gd name="connsiteX196" fmla="*/ 550517 w 12192000"/>
              <a:gd name="connsiteY196" fmla="*/ 2182060 h 2237474"/>
              <a:gd name="connsiteX197" fmla="*/ 550309 w 12192000"/>
              <a:gd name="connsiteY197" fmla="*/ 2181825 h 2237474"/>
              <a:gd name="connsiteX198" fmla="*/ 541836 w 12192000"/>
              <a:gd name="connsiteY198" fmla="*/ 2181063 h 2237474"/>
              <a:gd name="connsiteX199" fmla="*/ 536057 w 12192000"/>
              <a:gd name="connsiteY199" fmla="*/ 2181537 h 2237474"/>
              <a:gd name="connsiteX200" fmla="*/ 520671 w 12192000"/>
              <a:gd name="connsiteY200" fmla="*/ 2180980 h 2237474"/>
              <a:gd name="connsiteX201" fmla="*/ 515024 w 12192000"/>
              <a:gd name="connsiteY201" fmla="*/ 2179258 h 2237474"/>
              <a:gd name="connsiteX202" fmla="*/ 512278 w 12192000"/>
              <a:gd name="connsiteY202" fmla="*/ 2176369 h 2237474"/>
              <a:gd name="connsiteX203" fmla="*/ 480419 w 12192000"/>
              <a:gd name="connsiteY203" fmla="*/ 2167807 h 2237474"/>
              <a:gd name="connsiteX204" fmla="*/ 413835 w 12192000"/>
              <a:gd name="connsiteY204" fmla="*/ 2156783 h 2237474"/>
              <a:gd name="connsiteX205" fmla="*/ 376513 w 12192000"/>
              <a:gd name="connsiteY205" fmla="*/ 2154014 h 2237474"/>
              <a:gd name="connsiteX206" fmla="*/ 273386 w 12192000"/>
              <a:gd name="connsiteY206" fmla="*/ 2142551 h 2237474"/>
              <a:gd name="connsiteX207" fmla="*/ 169207 w 12192000"/>
              <a:gd name="connsiteY207" fmla="*/ 2128100 h 2237474"/>
              <a:gd name="connsiteX208" fmla="*/ 93149 w 12192000"/>
              <a:gd name="connsiteY208" fmla="*/ 2105324 h 2237474"/>
              <a:gd name="connsiteX209" fmla="*/ 88109 w 12192000"/>
              <a:gd name="connsiteY209" fmla="*/ 2106704 h 2237474"/>
              <a:gd name="connsiteX210" fmla="*/ 80022 w 12192000"/>
              <a:gd name="connsiteY210" fmla="*/ 2107254 h 2237474"/>
              <a:gd name="connsiteX211" fmla="*/ 79717 w 12192000"/>
              <a:gd name="connsiteY211" fmla="*/ 2107046 h 2237474"/>
              <a:gd name="connsiteX212" fmla="*/ 72352 w 12192000"/>
              <a:gd name="connsiteY212" fmla="*/ 2107991 h 2237474"/>
              <a:gd name="connsiteX213" fmla="*/ 37645 w 12192000"/>
              <a:gd name="connsiteY213" fmla="*/ 2115401 h 2237474"/>
              <a:gd name="connsiteX214" fmla="*/ 4572 w 12192000"/>
              <a:gd name="connsiteY214" fmla="*/ 2111091 h 2237474"/>
              <a:gd name="connsiteX215" fmla="*/ 0 w 12192000"/>
              <a:gd name="connsiteY215" fmla="*/ 2110468 h 2237474"/>
              <a:gd name="connsiteX216" fmla="*/ 0 w 12192000"/>
              <a:gd name="connsiteY216"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154948 w 12192000"/>
              <a:gd name="connsiteY4" fmla="*/ 762731 h 2237474"/>
              <a:gd name="connsiteX5" fmla="*/ 12047364 w 12192000"/>
              <a:gd name="connsiteY5" fmla="*/ 749662 h 2237474"/>
              <a:gd name="connsiteX6" fmla="*/ 11890686 w 12192000"/>
              <a:gd name="connsiteY6" fmla="*/ 732766 h 2237474"/>
              <a:gd name="connsiteX7" fmla="*/ 11782413 w 12192000"/>
              <a:gd name="connsiteY7" fmla="*/ 769868 h 2237474"/>
              <a:gd name="connsiteX8" fmla="*/ 11649954 w 12192000"/>
              <a:gd name="connsiteY8" fmla="*/ 749628 h 2237474"/>
              <a:gd name="connsiteX9" fmla="*/ 11560424 w 12192000"/>
              <a:gd name="connsiteY9" fmla="*/ 748017 h 2237474"/>
              <a:gd name="connsiteX10" fmla="*/ 11358455 w 12192000"/>
              <a:gd name="connsiteY10" fmla="*/ 747593 h 2237474"/>
              <a:gd name="connsiteX11" fmla="*/ 11165209 w 12192000"/>
              <a:gd name="connsiteY11" fmla="*/ 748852 h 2237474"/>
              <a:gd name="connsiteX12" fmla="*/ 11058755 w 12192000"/>
              <a:gd name="connsiteY12" fmla="*/ 749617 h 2237474"/>
              <a:gd name="connsiteX13" fmla="*/ 10884013 w 12192000"/>
              <a:gd name="connsiteY13" fmla="*/ 760728 h 2237474"/>
              <a:gd name="connsiteX14" fmla="*/ 10834688 w 12192000"/>
              <a:gd name="connsiteY14" fmla="*/ 757726 h 2237474"/>
              <a:gd name="connsiteX15" fmla="*/ 10805004 w 12192000"/>
              <a:gd name="connsiteY15" fmla="*/ 757573 h 2237474"/>
              <a:gd name="connsiteX16" fmla="*/ 10739478 w 12192000"/>
              <a:gd name="connsiteY16" fmla="*/ 776841 h 2237474"/>
              <a:gd name="connsiteX17" fmla="*/ 10458762 w 12192000"/>
              <a:gd name="connsiteY17" fmla="*/ 755400 h 2237474"/>
              <a:gd name="connsiteX18" fmla="*/ 10246919 w 12192000"/>
              <a:gd name="connsiteY18" fmla="*/ 769960 h 2237474"/>
              <a:gd name="connsiteX19" fmla="*/ 10167995 w 12192000"/>
              <a:gd name="connsiteY19" fmla="*/ 760843 h 2237474"/>
              <a:gd name="connsiteX20" fmla="*/ 9997044 w 12192000"/>
              <a:gd name="connsiteY20" fmla="*/ 780129 h 2237474"/>
              <a:gd name="connsiteX21" fmla="*/ 9943887 w 12192000"/>
              <a:gd name="connsiteY21" fmla="*/ 804141 h 2237474"/>
              <a:gd name="connsiteX22" fmla="*/ 9918248 w 12192000"/>
              <a:gd name="connsiteY22" fmla="*/ 816628 h 2237474"/>
              <a:gd name="connsiteX23" fmla="*/ 9836148 w 12192000"/>
              <a:gd name="connsiteY23" fmla="*/ 858312 h 2237474"/>
              <a:gd name="connsiteX24" fmla="*/ 9823800 w 12192000"/>
              <a:gd name="connsiteY24" fmla="*/ 866604 h 2237474"/>
              <a:gd name="connsiteX25" fmla="*/ 9761459 w 12192000"/>
              <a:gd name="connsiteY25" fmla="*/ 862394 h 2237474"/>
              <a:gd name="connsiteX26" fmla="*/ 9705768 w 12192000"/>
              <a:gd name="connsiteY26" fmla="*/ 894610 h 2237474"/>
              <a:gd name="connsiteX27" fmla="*/ 9683005 w 12192000"/>
              <a:gd name="connsiteY27" fmla="*/ 894128 h 2237474"/>
              <a:gd name="connsiteX28" fmla="*/ 9594438 w 12192000"/>
              <a:gd name="connsiteY28" fmla="*/ 919051 h 2237474"/>
              <a:gd name="connsiteX29" fmla="*/ 9577033 w 12192000"/>
              <a:gd name="connsiteY29" fmla="*/ 922857 h 2237474"/>
              <a:gd name="connsiteX30" fmla="*/ 9544189 w 12192000"/>
              <a:gd name="connsiteY30" fmla="*/ 938966 h 2237474"/>
              <a:gd name="connsiteX31" fmla="*/ 9500499 w 12192000"/>
              <a:gd name="connsiteY31" fmla="*/ 954680 h 2237474"/>
              <a:gd name="connsiteX32" fmla="*/ 9428195 w 12192000"/>
              <a:gd name="connsiteY32" fmla="*/ 986225 h 2237474"/>
              <a:gd name="connsiteX33" fmla="*/ 9410017 w 12192000"/>
              <a:gd name="connsiteY33" fmla="*/ 993931 h 2237474"/>
              <a:gd name="connsiteX34" fmla="*/ 9392919 w 12192000"/>
              <a:gd name="connsiteY34" fmla="*/ 994656 h 2237474"/>
              <a:gd name="connsiteX35" fmla="*/ 9278619 w 12192000"/>
              <a:gd name="connsiteY35" fmla="*/ 1011878 h 2237474"/>
              <a:gd name="connsiteX36" fmla="*/ 9268019 w 12192000"/>
              <a:gd name="connsiteY36" fmla="*/ 1007442 h 2237474"/>
              <a:gd name="connsiteX37" fmla="*/ 9234662 w 12192000"/>
              <a:gd name="connsiteY37" fmla="*/ 1023056 h 2237474"/>
              <a:gd name="connsiteX38" fmla="*/ 9181033 w 12192000"/>
              <a:gd name="connsiteY38" fmla="*/ 1037921 h 2237474"/>
              <a:gd name="connsiteX39" fmla="*/ 9155969 w 12192000"/>
              <a:gd name="connsiteY39" fmla="*/ 1046804 h 2237474"/>
              <a:gd name="connsiteX40" fmla="*/ 9133985 w 12192000"/>
              <a:gd name="connsiteY40" fmla="*/ 1046450 h 2237474"/>
              <a:gd name="connsiteX41" fmla="*/ 9012987 w 12192000"/>
              <a:gd name="connsiteY41" fmla="*/ 1061986 h 2237474"/>
              <a:gd name="connsiteX42" fmla="*/ 8968445 w 12192000"/>
              <a:gd name="connsiteY42" fmla="*/ 1052169 h 2237474"/>
              <a:gd name="connsiteX43" fmla="*/ 8958984 w 12192000"/>
              <a:gd name="connsiteY43" fmla="*/ 1057212 h 2237474"/>
              <a:gd name="connsiteX44" fmla="*/ 8886001 w 12192000"/>
              <a:gd name="connsiteY44" fmla="*/ 1067468 h 2237474"/>
              <a:gd name="connsiteX45" fmla="*/ 8838610 w 12192000"/>
              <a:gd name="connsiteY45" fmla="*/ 1075091 h 2237474"/>
              <a:gd name="connsiteX46" fmla="*/ 8750383 w 12192000"/>
              <a:gd name="connsiteY46" fmla="*/ 1097387 h 2237474"/>
              <a:gd name="connsiteX47" fmla="*/ 8697365 w 12192000"/>
              <a:gd name="connsiteY47" fmla="*/ 1105869 h 2237474"/>
              <a:gd name="connsiteX48" fmla="*/ 8665605 w 12192000"/>
              <a:gd name="connsiteY48" fmla="*/ 1110791 h 2237474"/>
              <a:gd name="connsiteX49" fmla="*/ 8584946 w 12192000"/>
              <a:gd name="connsiteY49" fmla="*/ 1135226 h 2237474"/>
              <a:gd name="connsiteX50" fmla="*/ 8460755 w 12192000"/>
              <a:gd name="connsiteY50" fmla="*/ 1203427 h 2237474"/>
              <a:gd name="connsiteX51" fmla="*/ 8419755 w 12192000"/>
              <a:gd name="connsiteY51" fmla="*/ 1216260 h 2237474"/>
              <a:gd name="connsiteX52" fmla="*/ 8411626 w 12192000"/>
              <a:gd name="connsiteY52" fmla="*/ 1214397 h 2237474"/>
              <a:gd name="connsiteX53" fmla="*/ 8363469 w 12192000"/>
              <a:gd name="connsiteY53" fmla="*/ 1246658 h 2237474"/>
              <a:gd name="connsiteX54" fmla="*/ 8275497 w 12192000"/>
              <a:gd name="connsiteY54" fmla="*/ 1264396 h 2237474"/>
              <a:gd name="connsiteX55" fmla="*/ 8206287 w 12192000"/>
              <a:gd name="connsiteY55" fmla="*/ 1273060 h 2237474"/>
              <a:gd name="connsiteX56" fmla="*/ 8168705 w 12192000"/>
              <a:gd name="connsiteY56" fmla="*/ 1279956 h 2237474"/>
              <a:gd name="connsiteX57" fmla="*/ 8139997 w 12192000"/>
              <a:gd name="connsiteY57" fmla="*/ 1282713 h 2237474"/>
              <a:gd name="connsiteX58" fmla="*/ 8074238 w 12192000"/>
              <a:gd name="connsiteY58" fmla="*/ 1301895 h 2237474"/>
              <a:gd name="connsiteX59" fmla="*/ 7968292 w 12192000"/>
              <a:gd name="connsiteY59" fmla="*/ 1338779 h 2237474"/>
              <a:gd name="connsiteX60" fmla="*/ 7945122 w 12192000"/>
              <a:gd name="connsiteY60" fmla="*/ 1345477 h 2237474"/>
              <a:gd name="connsiteX61" fmla="*/ 7902328 w 12192000"/>
              <a:gd name="connsiteY61" fmla="*/ 1345865 h 2237474"/>
              <a:gd name="connsiteX62" fmla="*/ 7875879 w 12192000"/>
              <a:gd name="connsiteY62" fmla="*/ 1345646 h 2237474"/>
              <a:gd name="connsiteX63" fmla="*/ 7840612 w 12192000"/>
              <a:gd name="connsiteY63" fmla="*/ 1369373 h 2237474"/>
              <a:gd name="connsiteX64" fmla="*/ 7786819 w 12192000"/>
              <a:gd name="connsiteY64" fmla="*/ 1378970 h 2237474"/>
              <a:gd name="connsiteX65" fmla="*/ 7548172 w 12192000"/>
              <a:gd name="connsiteY65" fmla="*/ 1417460 h 2237474"/>
              <a:gd name="connsiteX66" fmla="*/ 7483437 w 12192000"/>
              <a:gd name="connsiteY66" fmla="*/ 1478152 h 2237474"/>
              <a:gd name="connsiteX67" fmla="*/ 7377870 w 12192000"/>
              <a:gd name="connsiteY67" fmla="*/ 1523319 h 2237474"/>
              <a:gd name="connsiteX68" fmla="*/ 7230737 w 12192000"/>
              <a:gd name="connsiteY68" fmla="*/ 1562633 h 2237474"/>
              <a:gd name="connsiteX69" fmla="*/ 7224458 w 12192000"/>
              <a:gd name="connsiteY69" fmla="*/ 1573008 h 2237474"/>
              <a:gd name="connsiteX70" fmla="*/ 7213486 w 12192000"/>
              <a:gd name="connsiteY70" fmla="*/ 1580987 h 2237474"/>
              <a:gd name="connsiteX71" fmla="*/ 7183121 w 12192000"/>
              <a:gd name="connsiteY71" fmla="*/ 1595162 h 2237474"/>
              <a:gd name="connsiteX72" fmla="*/ 7164601 w 12192000"/>
              <a:gd name="connsiteY72" fmla="*/ 1606490 h 2237474"/>
              <a:gd name="connsiteX73" fmla="*/ 7114651 w 12192000"/>
              <a:gd name="connsiteY73" fmla="*/ 1620959 h 2237474"/>
              <a:gd name="connsiteX74" fmla="*/ 7092727 w 12192000"/>
              <a:gd name="connsiteY74" fmla="*/ 1623628 h 2237474"/>
              <a:gd name="connsiteX75" fmla="*/ 7031309 w 12192000"/>
              <a:gd name="connsiteY75" fmla="*/ 1619451 h 2237474"/>
              <a:gd name="connsiteX76" fmla="*/ 6999084 w 12192000"/>
              <a:gd name="connsiteY76" fmla="*/ 1634317 h 2237474"/>
              <a:gd name="connsiteX77" fmla="*/ 6992107 w 12192000"/>
              <a:gd name="connsiteY77" fmla="*/ 1636860 h 2237474"/>
              <a:gd name="connsiteX78" fmla="*/ 6991765 w 12192000"/>
              <a:gd name="connsiteY78" fmla="*/ 1636725 h 2237474"/>
              <a:gd name="connsiteX79" fmla="*/ 6900177 w 12192000"/>
              <a:gd name="connsiteY79" fmla="*/ 1636016 h 2237474"/>
              <a:gd name="connsiteX80" fmla="*/ 6795372 w 12192000"/>
              <a:gd name="connsiteY80" fmla="*/ 1644845 h 2237474"/>
              <a:gd name="connsiteX81" fmla="*/ 6692251 w 12192000"/>
              <a:gd name="connsiteY81" fmla="*/ 1656357 h 2237474"/>
              <a:gd name="connsiteX82" fmla="*/ 6655235 w 12192000"/>
              <a:gd name="connsiteY82" fmla="*/ 1661869 h 2237474"/>
              <a:gd name="connsiteX83" fmla="*/ 6587857 w 12192000"/>
              <a:gd name="connsiteY83" fmla="*/ 1665769 h 2237474"/>
              <a:gd name="connsiteX84" fmla="*/ 6554894 w 12192000"/>
              <a:gd name="connsiteY84" fmla="*/ 1664428 h 2237474"/>
              <a:gd name="connsiteX85" fmla="*/ 6516595 w 12192000"/>
              <a:gd name="connsiteY85" fmla="*/ 1667475 h 2237474"/>
              <a:gd name="connsiteX86" fmla="*/ 6508541 w 12192000"/>
              <a:gd name="connsiteY86" fmla="*/ 1668757 h 2237474"/>
              <a:gd name="connsiteX87" fmla="*/ 6471012 w 12192000"/>
              <a:gd name="connsiteY87" fmla="*/ 1678604 h 2237474"/>
              <a:gd name="connsiteX88" fmla="*/ 6415265 w 12192000"/>
              <a:gd name="connsiteY88" fmla="*/ 1665317 h 2237474"/>
              <a:gd name="connsiteX89" fmla="*/ 6364035 w 12192000"/>
              <a:gd name="connsiteY89" fmla="*/ 1667683 h 2237474"/>
              <a:gd name="connsiteX90" fmla="*/ 6280959 w 12192000"/>
              <a:gd name="connsiteY90" fmla="*/ 1689329 h 2237474"/>
              <a:gd name="connsiteX91" fmla="*/ 6243319 w 12192000"/>
              <a:gd name="connsiteY91" fmla="*/ 1695560 h 2237474"/>
              <a:gd name="connsiteX92" fmla="*/ 6098321 w 12192000"/>
              <a:gd name="connsiteY92" fmla="*/ 1721646 h 2237474"/>
              <a:gd name="connsiteX93" fmla="*/ 5880652 w 12192000"/>
              <a:gd name="connsiteY93" fmla="*/ 1779643 h 2237474"/>
              <a:gd name="connsiteX94" fmla="*/ 5785959 w 12192000"/>
              <a:gd name="connsiteY94" fmla="*/ 1775307 h 2237474"/>
              <a:gd name="connsiteX95" fmla="*/ 5643534 w 12192000"/>
              <a:gd name="connsiteY95" fmla="*/ 1802919 h 2237474"/>
              <a:gd name="connsiteX96" fmla="*/ 5518799 w 12192000"/>
              <a:gd name="connsiteY96" fmla="*/ 1818312 h 2237474"/>
              <a:gd name="connsiteX97" fmla="*/ 5505014 w 12192000"/>
              <a:gd name="connsiteY97" fmla="*/ 1819259 h 2237474"/>
              <a:gd name="connsiteX98" fmla="*/ 5453307 w 12192000"/>
              <a:gd name="connsiteY98" fmla="*/ 1815450 h 2237474"/>
              <a:gd name="connsiteX99" fmla="*/ 5364192 w 12192000"/>
              <a:gd name="connsiteY99" fmla="*/ 1826074 h 2237474"/>
              <a:gd name="connsiteX100" fmla="*/ 5350380 w 12192000"/>
              <a:gd name="connsiteY100" fmla="*/ 1830891 h 2237474"/>
              <a:gd name="connsiteX101" fmla="*/ 5259633 w 12192000"/>
              <a:gd name="connsiteY101" fmla="*/ 1837160 h 2237474"/>
              <a:gd name="connsiteX102" fmla="*/ 5197513 w 12192000"/>
              <a:gd name="connsiteY102" fmla="*/ 1844718 h 2237474"/>
              <a:gd name="connsiteX103" fmla="*/ 5168852 w 12192000"/>
              <a:gd name="connsiteY103" fmla="*/ 1844846 h 2237474"/>
              <a:gd name="connsiteX104" fmla="*/ 5114927 w 12192000"/>
              <a:gd name="connsiteY104" fmla="*/ 1847827 h 2237474"/>
              <a:gd name="connsiteX105" fmla="*/ 5108970 w 12192000"/>
              <a:gd name="connsiteY105" fmla="*/ 1847935 h 2237474"/>
              <a:gd name="connsiteX106" fmla="*/ 5067961 w 12192000"/>
              <a:gd name="connsiteY106" fmla="*/ 1845917 h 2237474"/>
              <a:gd name="connsiteX107" fmla="*/ 5007075 w 12192000"/>
              <a:gd name="connsiteY107" fmla="*/ 1838626 h 2237474"/>
              <a:gd name="connsiteX108" fmla="*/ 4944087 w 12192000"/>
              <a:gd name="connsiteY108" fmla="*/ 1823332 h 2237474"/>
              <a:gd name="connsiteX109" fmla="*/ 4907662 w 12192000"/>
              <a:gd name="connsiteY109" fmla="*/ 1816900 h 2237474"/>
              <a:gd name="connsiteX110" fmla="*/ 4882386 w 12192000"/>
              <a:gd name="connsiteY110" fmla="*/ 1809844 h 2237474"/>
              <a:gd name="connsiteX111" fmla="*/ 4811440 w 12192000"/>
              <a:gd name="connsiteY111" fmla="*/ 1804655 h 2237474"/>
              <a:gd name="connsiteX112" fmla="*/ 4691075 w 12192000"/>
              <a:gd name="connsiteY112" fmla="*/ 1801389 h 2237474"/>
              <a:gd name="connsiteX113" fmla="*/ 4611738 w 12192000"/>
              <a:gd name="connsiteY113" fmla="*/ 1776964 h 2237474"/>
              <a:gd name="connsiteX114" fmla="*/ 4560070 w 12192000"/>
              <a:gd name="connsiteY114" fmla="*/ 1785640 h 2237474"/>
              <a:gd name="connsiteX115" fmla="*/ 4536503 w 12192000"/>
              <a:gd name="connsiteY115" fmla="*/ 1785334 h 2237474"/>
              <a:gd name="connsiteX116" fmla="*/ 4513724 w 12192000"/>
              <a:gd name="connsiteY116" fmla="*/ 1791996 h 2237474"/>
              <a:gd name="connsiteX117" fmla="*/ 4459810 w 12192000"/>
              <a:gd name="connsiteY117" fmla="*/ 1797886 h 2237474"/>
              <a:gd name="connsiteX118" fmla="*/ 4379064 w 12192000"/>
              <a:gd name="connsiteY118" fmla="*/ 1817177 h 2237474"/>
              <a:gd name="connsiteX119" fmla="*/ 4319209 w 12192000"/>
              <a:gd name="connsiteY119" fmla="*/ 1834833 h 2237474"/>
              <a:gd name="connsiteX120" fmla="*/ 4290981 w 12192000"/>
              <a:gd name="connsiteY120" fmla="*/ 1839677 h 2237474"/>
              <a:gd name="connsiteX121" fmla="*/ 4285792 w 12192000"/>
              <a:gd name="connsiteY121" fmla="*/ 1836231 h 2237474"/>
              <a:gd name="connsiteX122" fmla="*/ 4238372 w 12192000"/>
              <a:gd name="connsiteY122" fmla="*/ 1851480 h 2237474"/>
              <a:gd name="connsiteX123" fmla="*/ 4232517 w 12192000"/>
              <a:gd name="connsiteY123" fmla="*/ 1852567 h 2237474"/>
              <a:gd name="connsiteX124" fmla="*/ 4191732 w 12192000"/>
              <a:gd name="connsiteY124" fmla="*/ 1857328 h 2237474"/>
              <a:gd name="connsiteX125" fmla="*/ 4065532 w 12192000"/>
              <a:gd name="connsiteY125" fmla="*/ 1855477 h 2237474"/>
              <a:gd name="connsiteX126" fmla="*/ 4028460 w 12192000"/>
              <a:gd name="connsiteY126" fmla="*/ 1855137 h 2237474"/>
              <a:gd name="connsiteX127" fmla="*/ 4002267 w 12192000"/>
              <a:gd name="connsiteY127" fmla="*/ 1852352 h 2237474"/>
              <a:gd name="connsiteX128" fmla="*/ 3931396 w 12192000"/>
              <a:gd name="connsiteY128" fmla="*/ 1858915 h 2237474"/>
              <a:gd name="connsiteX129" fmla="*/ 3812162 w 12192000"/>
              <a:gd name="connsiteY129" fmla="*/ 1875501 h 2237474"/>
              <a:gd name="connsiteX130" fmla="*/ 3729530 w 12192000"/>
              <a:gd name="connsiteY130" fmla="*/ 1864513 h 2237474"/>
              <a:gd name="connsiteX131" fmla="*/ 3680177 w 12192000"/>
              <a:gd name="connsiteY131" fmla="*/ 1881552 h 2237474"/>
              <a:gd name="connsiteX132" fmla="*/ 3567259 w 12192000"/>
              <a:gd name="connsiteY132" fmla="*/ 1893482 h 2237474"/>
              <a:gd name="connsiteX133" fmla="*/ 3405770 w 12192000"/>
              <a:gd name="connsiteY133" fmla="*/ 1904591 h 2237474"/>
              <a:gd name="connsiteX134" fmla="*/ 3280097 w 12192000"/>
              <a:gd name="connsiteY134" fmla="*/ 1919610 h 2237474"/>
              <a:gd name="connsiteX135" fmla="*/ 3123424 w 12192000"/>
              <a:gd name="connsiteY135" fmla="*/ 1952930 h 2237474"/>
              <a:gd name="connsiteX136" fmla="*/ 3009910 w 12192000"/>
              <a:gd name="connsiteY136" fmla="*/ 1957866 h 2237474"/>
              <a:gd name="connsiteX137" fmla="*/ 2995934 w 12192000"/>
              <a:gd name="connsiteY137" fmla="*/ 1967085 h 2237474"/>
              <a:gd name="connsiteX138" fmla="*/ 2980071 w 12192000"/>
              <a:gd name="connsiteY138" fmla="*/ 1972988 h 2237474"/>
              <a:gd name="connsiteX139" fmla="*/ 2978094 w 12192000"/>
              <a:gd name="connsiteY139" fmla="*/ 1972369 h 2237474"/>
              <a:gd name="connsiteX140" fmla="*/ 2942858 w 12192000"/>
              <a:gd name="connsiteY140" fmla="*/ 1981367 h 2237474"/>
              <a:gd name="connsiteX141" fmla="*/ 2875436 w 12192000"/>
              <a:gd name="connsiteY141" fmla="*/ 1996977 h 2237474"/>
              <a:gd name="connsiteX142" fmla="*/ 2874892 w 12192000"/>
              <a:gd name="connsiteY142" fmla="*/ 1996085 h 2237474"/>
              <a:gd name="connsiteX143" fmla="*/ 2864145 w 12192000"/>
              <a:gd name="connsiteY143" fmla="*/ 1994061 h 2237474"/>
              <a:gd name="connsiteX144" fmla="*/ 2843662 w 12192000"/>
              <a:gd name="connsiteY144" fmla="*/ 1992498 h 2237474"/>
              <a:gd name="connsiteX145" fmla="*/ 2796128 w 12192000"/>
              <a:gd name="connsiteY145" fmla="*/ 1976403 h 2237474"/>
              <a:gd name="connsiteX146" fmla="*/ 2756784 w 12192000"/>
              <a:gd name="connsiteY146" fmla="*/ 1985116 h 2237474"/>
              <a:gd name="connsiteX147" fmla="*/ 2748833 w 12192000"/>
              <a:gd name="connsiteY147" fmla="*/ 1986323 h 2237474"/>
              <a:gd name="connsiteX148" fmla="*/ 2748661 w 12192000"/>
              <a:gd name="connsiteY148" fmla="*/ 1986122 h 2237474"/>
              <a:gd name="connsiteX149" fmla="*/ 2740251 w 12192000"/>
              <a:gd name="connsiteY149" fmla="*/ 1986946 h 2237474"/>
              <a:gd name="connsiteX150" fmla="*/ 2718916 w 12192000"/>
              <a:gd name="connsiteY150" fmla="*/ 1990867 h 2237474"/>
              <a:gd name="connsiteX151" fmla="*/ 2713522 w 12192000"/>
              <a:gd name="connsiteY151" fmla="*/ 1990173 h 2237474"/>
              <a:gd name="connsiteX152" fmla="*/ 2680597 w 12192000"/>
              <a:gd name="connsiteY152" fmla="*/ 1984996 h 2237474"/>
              <a:gd name="connsiteX153" fmla="*/ 2578178 w 12192000"/>
              <a:gd name="connsiteY153" fmla="*/ 1990531 h 2237474"/>
              <a:gd name="connsiteX154" fmla="*/ 2476147 w 12192000"/>
              <a:gd name="connsiteY154" fmla="*/ 1998305 h 2237474"/>
              <a:gd name="connsiteX155" fmla="*/ 2373568 w 12192000"/>
              <a:gd name="connsiteY155" fmla="*/ 2003219 h 2237474"/>
              <a:gd name="connsiteX156" fmla="*/ 2321399 w 12192000"/>
              <a:gd name="connsiteY156" fmla="*/ 1989467 h 2237474"/>
              <a:gd name="connsiteX157" fmla="*/ 2315525 w 12192000"/>
              <a:gd name="connsiteY157" fmla="*/ 1989708 h 2237474"/>
              <a:gd name="connsiteX158" fmla="*/ 2300792 w 12192000"/>
              <a:gd name="connsiteY158" fmla="*/ 1994290 h 2237474"/>
              <a:gd name="connsiteX159" fmla="*/ 2295469 w 12192000"/>
              <a:gd name="connsiteY159" fmla="*/ 1996659 h 2237474"/>
              <a:gd name="connsiteX160" fmla="*/ 2287219 w 12192000"/>
              <a:gd name="connsiteY160" fmla="*/ 1998750 h 2237474"/>
              <a:gd name="connsiteX161" fmla="*/ 2286948 w 12192000"/>
              <a:gd name="connsiteY161" fmla="*/ 1998596 h 2237474"/>
              <a:gd name="connsiteX162" fmla="*/ 2243069 w 12192000"/>
              <a:gd name="connsiteY162" fmla="*/ 2015111 h 2237474"/>
              <a:gd name="connsiteX163" fmla="*/ 2186609 w 12192000"/>
              <a:gd name="connsiteY163" fmla="*/ 2008263 h 2237474"/>
              <a:gd name="connsiteX164" fmla="*/ 2164831 w 12192000"/>
              <a:gd name="connsiteY164" fmla="*/ 2010143 h 2237474"/>
              <a:gd name="connsiteX165" fmla="*/ 2152836 w 12192000"/>
              <a:gd name="connsiteY165" fmla="*/ 2010048 h 2237474"/>
              <a:gd name="connsiteX166" fmla="*/ 2117102 w 12192000"/>
              <a:gd name="connsiteY166" fmla="*/ 2023004 h 2237474"/>
              <a:gd name="connsiteX167" fmla="*/ 2111935 w 12192000"/>
              <a:gd name="connsiteY167" fmla="*/ 2023163 h 2237474"/>
              <a:gd name="connsiteX168" fmla="*/ 2089991 w 12192000"/>
              <a:gd name="connsiteY168" fmla="*/ 2034193 h 2237474"/>
              <a:gd name="connsiteX169" fmla="*/ 2058061 w 12192000"/>
              <a:gd name="connsiteY169" fmla="*/ 2047942 h 2237474"/>
              <a:gd name="connsiteX170" fmla="*/ 2055737 w 12192000"/>
              <a:gd name="connsiteY170" fmla="*/ 2047704 h 2237474"/>
              <a:gd name="connsiteX171" fmla="*/ 2042244 w 12192000"/>
              <a:gd name="connsiteY171" fmla="*/ 2055560 h 2237474"/>
              <a:gd name="connsiteX172" fmla="*/ 1976224 w 12192000"/>
              <a:gd name="connsiteY172" fmla="*/ 2074257 h 2237474"/>
              <a:gd name="connsiteX173" fmla="*/ 1877728 w 12192000"/>
              <a:gd name="connsiteY173" fmla="*/ 2101004 h 2237474"/>
              <a:gd name="connsiteX174" fmla="*/ 1759056 w 12192000"/>
              <a:gd name="connsiteY174" fmla="*/ 2125608 h 2237474"/>
              <a:gd name="connsiteX175" fmla="*/ 1637948 w 12192000"/>
              <a:gd name="connsiteY175" fmla="*/ 2172597 h 2237474"/>
              <a:gd name="connsiteX176" fmla="*/ 1434549 w 12192000"/>
              <a:gd name="connsiteY176" fmla="*/ 2234522 h 2237474"/>
              <a:gd name="connsiteX177" fmla="*/ 1398481 w 12192000"/>
              <a:gd name="connsiteY177" fmla="*/ 2237074 h 2237474"/>
              <a:gd name="connsiteX178" fmla="*/ 1398407 w 12192000"/>
              <a:gd name="connsiteY178" fmla="*/ 2237095 h 2237474"/>
              <a:gd name="connsiteX179" fmla="*/ 1370962 w 12192000"/>
              <a:gd name="connsiteY179" fmla="*/ 2237474 h 2237474"/>
              <a:gd name="connsiteX180" fmla="*/ 1356367 w 12192000"/>
              <a:gd name="connsiteY180" fmla="*/ 2235089 h 2237474"/>
              <a:gd name="connsiteX181" fmla="*/ 1324828 w 12192000"/>
              <a:gd name="connsiteY181" fmla="*/ 2231968 h 2237474"/>
              <a:gd name="connsiteX182" fmla="*/ 1297744 w 12192000"/>
              <a:gd name="connsiteY182" fmla="*/ 2235849 h 2237474"/>
              <a:gd name="connsiteX183" fmla="*/ 1286236 w 12192000"/>
              <a:gd name="connsiteY183" fmla="*/ 2233135 h 2237474"/>
              <a:gd name="connsiteX184" fmla="*/ 1283504 w 12192000"/>
              <a:gd name="connsiteY184" fmla="*/ 2233797 h 2237474"/>
              <a:gd name="connsiteX185" fmla="*/ 1279765 w 12192000"/>
              <a:gd name="connsiteY185" fmla="*/ 2229639 h 2237474"/>
              <a:gd name="connsiteX186" fmla="*/ 1195347 w 12192000"/>
              <a:gd name="connsiteY186" fmla="*/ 2212354 h 2237474"/>
              <a:gd name="connsiteX187" fmla="*/ 970251 w 12192000"/>
              <a:gd name="connsiteY187" fmla="*/ 2221029 h 2237474"/>
              <a:gd name="connsiteX188" fmla="*/ 812914 w 12192000"/>
              <a:gd name="connsiteY188" fmla="*/ 2202752 h 2237474"/>
              <a:gd name="connsiteX189" fmla="*/ 800195 w 12192000"/>
              <a:gd name="connsiteY189" fmla="*/ 2209407 h 2237474"/>
              <a:gd name="connsiteX190" fmla="*/ 784978 w 12192000"/>
              <a:gd name="connsiteY190" fmla="*/ 2212360 h 2237474"/>
              <a:gd name="connsiteX191" fmla="*/ 681987 w 12192000"/>
              <a:gd name="connsiteY191" fmla="*/ 2216757 h 2237474"/>
              <a:gd name="connsiteX192" fmla="*/ 669923 w 12192000"/>
              <a:gd name="connsiteY192" fmla="*/ 2211682 h 2237474"/>
              <a:gd name="connsiteX193" fmla="*/ 648680 w 12192000"/>
              <a:gd name="connsiteY193" fmla="*/ 2206229 h 2237474"/>
              <a:gd name="connsiteX194" fmla="*/ 597225 w 12192000"/>
              <a:gd name="connsiteY194" fmla="*/ 2180999 h 2237474"/>
              <a:gd name="connsiteX195" fmla="*/ 558449 w 12192000"/>
              <a:gd name="connsiteY195" fmla="*/ 2182346 h 2237474"/>
              <a:gd name="connsiteX196" fmla="*/ 550517 w 12192000"/>
              <a:gd name="connsiteY196" fmla="*/ 2182060 h 2237474"/>
              <a:gd name="connsiteX197" fmla="*/ 550309 w 12192000"/>
              <a:gd name="connsiteY197" fmla="*/ 2181825 h 2237474"/>
              <a:gd name="connsiteX198" fmla="*/ 541836 w 12192000"/>
              <a:gd name="connsiteY198" fmla="*/ 2181063 h 2237474"/>
              <a:gd name="connsiteX199" fmla="*/ 536057 w 12192000"/>
              <a:gd name="connsiteY199" fmla="*/ 2181537 h 2237474"/>
              <a:gd name="connsiteX200" fmla="*/ 520671 w 12192000"/>
              <a:gd name="connsiteY200" fmla="*/ 2180980 h 2237474"/>
              <a:gd name="connsiteX201" fmla="*/ 515024 w 12192000"/>
              <a:gd name="connsiteY201" fmla="*/ 2179258 h 2237474"/>
              <a:gd name="connsiteX202" fmla="*/ 512278 w 12192000"/>
              <a:gd name="connsiteY202" fmla="*/ 2176369 h 2237474"/>
              <a:gd name="connsiteX203" fmla="*/ 480419 w 12192000"/>
              <a:gd name="connsiteY203" fmla="*/ 2167807 h 2237474"/>
              <a:gd name="connsiteX204" fmla="*/ 413835 w 12192000"/>
              <a:gd name="connsiteY204" fmla="*/ 2156783 h 2237474"/>
              <a:gd name="connsiteX205" fmla="*/ 376513 w 12192000"/>
              <a:gd name="connsiteY205" fmla="*/ 2154014 h 2237474"/>
              <a:gd name="connsiteX206" fmla="*/ 273386 w 12192000"/>
              <a:gd name="connsiteY206" fmla="*/ 2142551 h 2237474"/>
              <a:gd name="connsiteX207" fmla="*/ 169207 w 12192000"/>
              <a:gd name="connsiteY207" fmla="*/ 2128100 h 2237474"/>
              <a:gd name="connsiteX208" fmla="*/ 93149 w 12192000"/>
              <a:gd name="connsiteY208" fmla="*/ 2105324 h 2237474"/>
              <a:gd name="connsiteX209" fmla="*/ 88109 w 12192000"/>
              <a:gd name="connsiteY209" fmla="*/ 2106704 h 2237474"/>
              <a:gd name="connsiteX210" fmla="*/ 80022 w 12192000"/>
              <a:gd name="connsiteY210" fmla="*/ 2107254 h 2237474"/>
              <a:gd name="connsiteX211" fmla="*/ 79717 w 12192000"/>
              <a:gd name="connsiteY211" fmla="*/ 2107046 h 2237474"/>
              <a:gd name="connsiteX212" fmla="*/ 72352 w 12192000"/>
              <a:gd name="connsiteY212" fmla="*/ 2107991 h 2237474"/>
              <a:gd name="connsiteX213" fmla="*/ 37645 w 12192000"/>
              <a:gd name="connsiteY213" fmla="*/ 2115401 h 2237474"/>
              <a:gd name="connsiteX214" fmla="*/ 4572 w 12192000"/>
              <a:gd name="connsiteY214" fmla="*/ 2111091 h 2237474"/>
              <a:gd name="connsiteX215" fmla="*/ 0 w 12192000"/>
              <a:gd name="connsiteY215" fmla="*/ 2110468 h 2237474"/>
              <a:gd name="connsiteX216" fmla="*/ 0 w 12192000"/>
              <a:gd name="connsiteY216"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154948 w 12192000"/>
              <a:gd name="connsiteY4" fmla="*/ 762731 h 2237474"/>
              <a:gd name="connsiteX5" fmla="*/ 12047364 w 12192000"/>
              <a:gd name="connsiteY5" fmla="*/ 749662 h 2237474"/>
              <a:gd name="connsiteX6" fmla="*/ 11890686 w 12192000"/>
              <a:gd name="connsiteY6" fmla="*/ 732766 h 2237474"/>
              <a:gd name="connsiteX7" fmla="*/ 11782413 w 12192000"/>
              <a:gd name="connsiteY7" fmla="*/ 769868 h 2237474"/>
              <a:gd name="connsiteX8" fmla="*/ 11649954 w 12192000"/>
              <a:gd name="connsiteY8" fmla="*/ 749628 h 2237474"/>
              <a:gd name="connsiteX9" fmla="*/ 11560424 w 12192000"/>
              <a:gd name="connsiteY9" fmla="*/ 748017 h 2237474"/>
              <a:gd name="connsiteX10" fmla="*/ 11358455 w 12192000"/>
              <a:gd name="connsiteY10" fmla="*/ 747593 h 2237474"/>
              <a:gd name="connsiteX11" fmla="*/ 11165209 w 12192000"/>
              <a:gd name="connsiteY11" fmla="*/ 748852 h 2237474"/>
              <a:gd name="connsiteX12" fmla="*/ 11058755 w 12192000"/>
              <a:gd name="connsiteY12" fmla="*/ 749617 h 2237474"/>
              <a:gd name="connsiteX13" fmla="*/ 10884013 w 12192000"/>
              <a:gd name="connsiteY13" fmla="*/ 760728 h 2237474"/>
              <a:gd name="connsiteX14" fmla="*/ 10834688 w 12192000"/>
              <a:gd name="connsiteY14" fmla="*/ 757726 h 2237474"/>
              <a:gd name="connsiteX15" fmla="*/ 10805004 w 12192000"/>
              <a:gd name="connsiteY15" fmla="*/ 757573 h 2237474"/>
              <a:gd name="connsiteX16" fmla="*/ 10739478 w 12192000"/>
              <a:gd name="connsiteY16" fmla="*/ 776841 h 2237474"/>
              <a:gd name="connsiteX17" fmla="*/ 10458762 w 12192000"/>
              <a:gd name="connsiteY17" fmla="*/ 755400 h 2237474"/>
              <a:gd name="connsiteX18" fmla="*/ 10246919 w 12192000"/>
              <a:gd name="connsiteY18" fmla="*/ 769960 h 2237474"/>
              <a:gd name="connsiteX19" fmla="*/ 10167995 w 12192000"/>
              <a:gd name="connsiteY19" fmla="*/ 760843 h 2237474"/>
              <a:gd name="connsiteX20" fmla="*/ 9997044 w 12192000"/>
              <a:gd name="connsiteY20" fmla="*/ 780129 h 2237474"/>
              <a:gd name="connsiteX21" fmla="*/ 9943887 w 12192000"/>
              <a:gd name="connsiteY21" fmla="*/ 804141 h 2237474"/>
              <a:gd name="connsiteX22" fmla="*/ 9918248 w 12192000"/>
              <a:gd name="connsiteY22" fmla="*/ 816628 h 2237474"/>
              <a:gd name="connsiteX23" fmla="*/ 9836148 w 12192000"/>
              <a:gd name="connsiteY23" fmla="*/ 858312 h 2237474"/>
              <a:gd name="connsiteX24" fmla="*/ 9761459 w 12192000"/>
              <a:gd name="connsiteY24" fmla="*/ 862394 h 2237474"/>
              <a:gd name="connsiteX25" fmla="*/ 9705768 w 12192000"/>
              <a:gd name="connsiteY25" fmla="*/ 894610 h 2237474"/>
              <a:gd name="connsiteX26" fmla="*/ 9683005 w 12192000"/>
              <a:gd name="connsiteY26" fmla="*/ 894128 h 2237474"/>
              <a:gd name="connsiteX27" fmla="*/ 9594438 w 12192000"/>
              <a:gd name="connsiteY27" fmla="*/ 919051 h 2237474"/>
              <a:gd name="connsiteX28" fmla="*/ 9577033 w 12192000"/>
              <a:gd name="connsiteY28" fmla="*/ 922857 h 2237474"/>
              <a:gd name="connsiteX29" fmla="*/ 9544189 w 12192000"/>
              <a:gd name="connsiteY29" fmla="*/ 938966 h 2237474"/>
              <a:gd name="connsiteX30" fmla="*/ 9500499 w 12192000"/>
              <a:gd name="connsiteY30" fmla="*/ 954680 h 2237474"/>
              <a:gd name="connsiteX31" fmla="*/ 9428195 w 12192000"/>
              <a:gd name="connsiteY31" fmla="*/ 986225 h 2237474"/>
              <a:gd name="connsiteX32" fmla="*/ 9410017 w 12192000"/>
              <a:gd name="connsiteY32" fmla="*/ 993931 h 2237474"/>
              <a:gd name="connsiteX33" fmla="*/ 9392919 w 12192000"/>
              <a:gd name="connsiteY33" fmla="*/ 994656 h 2237474"/>
              <a:gd name="connsiteX34" fmla="*/ 9278619 w 12192000"/>
              <a:gd name="connsiteY34" fmla="*/ 1011878 h 2237474"/>
              <a:gd name="connsiteX35" fmla="*/ 9268019 w 12192000"/>
              <a:gd name="connsiteY35" fmla="*/ 1007442 h 2237474"/>
              <a:gd name="connsiteX36" fmla="*/ 9234662 w 12192000"/>
              <a:gd name="connsiteY36" fmla="*/ 1023056 h 2237474"/>
              <a:gd name="connsiteX37" fmla="*/ 9181033 w 12192000"/>
              <a:gd name="connsiteY37" fmla="*/ 1037921 h 2237474"/>
              <a:gd name="connsiteX38" fmla="*/ 9155969 w 12192000"/>
              <a:gd name="connsiteY38" fmla="*/ 1046804 h 2237474"/>
              <a:gd name="connsiteX39" fmla="*/ 9133985 w 12192000"/>
              <a:gd name="connsiteY39" fmla="*/ 1046450 h 2237474"/>
              <a:gd name="connsiteX40" fmla="*/ 9012987 w 12192000"/>
              <a:gd name="connsiteY40" fmla="*/ 1061986 h 2237474"/>
              <a:gd name="connsiteX41" fmla="*/ 8968445 w 12192000"/>
              <a:gd name="connsiteY41" fmla="*/ 1052169 h 2237474"/>
              <a:gd name="connsiteX42" fmla="*/ 8958984 w 12192000"/>
              <a:gd name="connsiteY42" fmla="*/ 1057212 h 2237474"/>
              <a:gd name="connsiteX43" fmla="*/ 8886001 w 12192000"/>
              <a:gd name="connsiteY43" fmla="*/ 1067468 h 2237474"/>
              <a:gd name="connsiteX44" fmla="*/ 8838610 w 12192000"/>
              <a:gd name="connsiteY44" fmla="*/ 1075091 h 2237474"/>
              <a:gd name="connsiteX45" fmla="*/ 8750383 w 12192000"/>
              <a:gd name="connsiteY45" fmla="*/ 1097387 h 2237474"/>
              <a:gd name="connsiteX46" fmla="*/ 8697365 w 12192000"/>
              <a:gd name="connsiteY46" fmla="*/ 1105869 h 2237474"/>
              <a:gd name="connsiteX47" fmla="*/ 8665605 w 12192000"/>
              <a:gd name="connsiteY47" fmla="*/ 1110791 h 2237474"/>
              <a:gd name="connsiteX48" fmla="*/ 8584946 w 12192000"/>
              <a:gd name="connsiteY48" fmla="*/ 1135226 h 2237474"/>
              <a:gd name="connsiteX49" fmla="*/ 8460755 w 12192000"/>
              <a:gd name="connsiteY49" fmla="*/ 1203427 h 2237474"/>
              <a:gd name="connsiteX50" fmla="*/ 8419755 w 12192000"/>
              <a:gd name="connsiteY50" fmla="*/ 1216260 h 2237474"/>
              <a:gd name="connsiteX51" fmla="*/ 8411626 w 12192000"/>
              <a:gd name="connsiteY51" fmla="*/ 1214397 h 2237474"/>
              <a:gd name="connsiteX52" fmla="*/ 8363469 w 12192000"/>
              <a:gd name="connsiteY52" fmla="*/ 1246658 h 2237474"/>
              <a:gd name="connsiteX53" fmla="*/ 8275497 w 12192000"/>
              <a:gd name="connsiteY53" fmla="*/ 1264396 h 2237474"/>
              <a:gd name="connsiteX54" fmla="*/ 8206287 w 12192000"/>
              <a:gd name="connsiteY54" fmla="*/ 1273060 h 2237474"/>
              <a:gd name="connsiteX55" fmla="*/ 8168705 w 12192000"/>
              <a:gd name="connsiteY55" fmla="*/ 1279956 h 2237474"/>
              <a:gd name="connsiteX56" fmla="*/ 8139997 w 12192000"/>
              <a:gd name="connsiteY56" fmla="*/ 1282713 h 2237474"/>
              <a:gd name="connsiteX57" fmla="*/ 8074238 w 12192000"/>
              <a:gd name="connsiteY57" fmla="*/ 1301895 h 2237474"/>
              <a:gd name="connsiteX58" fmla="*/ 7968292 w 12192000"/>
              <a:gd name="connsiteY58" fmla="*/ 1338779 h 2237474"/>
              <a:gd name="connsiteX59" fmla="*/ 7945122 w 12192000"/>
              <a:gd name="connsiteY59" fmla="*/ 1345477 h 2237474"/>
              <a:gd name="connsiteX60" fmla="*/ 7902328 w 12192000"/>
              <a:gd name="connsiteY60" fmla="*/ 1345865 h 2237474"/>
              <a:gd name="connsiteX61" fmla="*/ 7875879 w 12192000"/>
              <a:gd name="connsiteY61" fmla="*/ 1345646 h 2237474"/>
              <a:gd name="connsiteX62" fmla="*/ 7840612 w 12192000"/>
              <a:gd name="connsiteY62" fmla="*/ 1369373 h 2237474"/>
              <a:gd name="connsiteX63" fmla="*/ 7786819 w 12192000"/>
              <a:gd name="connsiteY63" fmla="*/ 1378970 h 2237474"/>
              <a:gd name="connsiteX64" fmla="*/ 7548172 w 12192000"/>
              <a:gd name="connsiteY64" fmla="*/ 1417460 h 2237474"/>
              <a:gd name="connsiteX65" fmla="*/ 7483437 w 12192000"/>
              <a:gd name="connsiteY65" fmla="*/ 1478152 h 2237474"/>
              <a:gd name="connsiteX66" fmla="*/ 7377870 w 12192000"/>
              <a:gd name="connsiteY66" fmla="*/ 1523319 h 2237474"/>
              <a:gd name="connsiteX67" fmla="*/ 7230737 w 12192000"/>
              <a:gd name="connsiteY67" fmla="*/ 1562633 h 2237474"/>
              <a:gd name="connsiteX68" fmla="*/ 7224458 w 12192000"/>
              <a:gd name="connsiteY68" fmla="*/ 1573008 h 2237474"/>
              <a:gd name="connsiteX69" fmla="*/ 7213486 w 12192000"/>
              <a:gd name="connsiteY69" fmla="*/ 1580987 h 2237474"/>
              <a:gd name="connsiteX70" fmla="*/ 7183121 w 12192000"/>
              <a:gd name="connsiteY70" fmla="*/ 1595162 h 2237474"/>
              <a:gd name="connsiteX71" fmla="*/ 7164601 w 12192000"/>
              <a:gd name="connsiteY71" fmla="*/ 1606490 h 2237474"/>
              <a:gd name="connsiteX72" fmla="*/ 7114651 w 12192000"/>
              <a:gd name="connsiteY72" fmla="*/ 1620959 h 2237474"/>
              <a:gd name="connsiteX73" fmla="*/ 7092727 w 12192000"/>
              <a:gd name="connsiteY73" fmla="*/ 1623628 h 2237474"/>
              <a:gd name="connsiteX74" fmla="*/ 7031309 w 12192000"/>
              <a:gd name="connsiteY74" fmla="*/ 1619451 h 2237474"/>
              <a:gd name="connsiteX75" fmla="*/ 6999084 w 12192000"/>
              <a:gd name="connsiteY75" fmla="*/ 1634317 h 2237474"/>
              <a:gd name="connsiteX76" fmla="*/ 6992107 w 12192000"/>
              <a:gd name="connsiteY76" fmla="*/ 1636860 h 2237474"/>
              <a:gd name="connsiteX77" fmla="*/ 6991765 w 12192000"/>
              <a:gd name="connsiteY77" fmla="*/ 1636725 h 2237474"/>
              <a:gd name="connsiteX78" fmla="*/ 6900177 w 12192000"/>
              <a:gd name="connsiteY78" fmla="*/ 1636016 h 2237474"/>
              <a:gd name="connsiteX79" fmla="*/ 6795372 w 12192000"/>
              <a:gd name="connsiteY79" fmla="*/ 1644845 h 2237474"/>
              <a:gd name="connsiteX80" fmla="*/ 6692251 w 12192000"/>
              <a:gd name="connsiteY80" fmla="*/ 1656357 h 2237474"/>
              <a:gd name="connsiteX81" fmla="*/ 6655235 w 12192000"/>
              <a:gd name="connsiteY81" fmla="*/ 1661869 h 2237474"/>
              <a:gd name="connsiteX82" fmla="*/ 6587857 w 12192000"/>
              <a:gd name="connsiteY82" fmla="*/ 1665769 h 2237474"/>
              <a:gd name="connsiteX83" fmla="*/ 6554894 w 12192000"/>
              <a:gd name="connsiteY83" fmla="*/ 1664428 h 2237474"/>
              <a:gd name="connsiteX84" fmla="*/ 6516595 w 12192000"/>
              <a:gd name="connsiteY84" fmla="*/ 1667475 h 2237474"/>
              <a:gd name="connsiteX85" fmla="*/ 6508541 w 12192000"/>
              <a:gd name="connsiteY85" fmla="*/ 1668757 h 2237474"/>
              <a:gd name="connsiteX86" fmla="*/ 6471012 w 12192000"/>
              <a:gd name="connsiteY86" fmla="*/ 1678604 h 2237474"/>
              <a:gd name="connsiteX87" fmla="*/ 6415265 w 12192000"/>
              <a:gd name="connsiteY87" fmla="*/ 1665317 h 2237474"/>
              <a:gd name="connsiteX88" fmla="*/ 6364035 w 12192000"/>
              <a:gd name="connsiteY88" fmla="*/ 1667683 h 2237474"/>
              <a:gd name="connsiteX89" fmla="*/ 6280959 w 12192000"/>
              <a:gd name="connsiteY89" fmla="*/ 1689329 h 2237474"/>
              <a:gd name="connsiteX90" fmla="*/ 6243319 w 12192000"/>
              <a:gd name="connsiteY90" fmla="*/ 1695560 h 2237474"/>
              <a:gd name="connsiteX91" fmla="*/ 6098321 w 12192000"/>
              <a:gd name="connsiteY91" fmla="*/ 1721646 h 2237474"/>
              <a:gd name="connsiteX92" fmla="*/ 5880652 w 12192000"/>
              <a:gd name="connsiteY92" fmla="*/ 1779643 h 2237474"/>
              <a:gd name="connsiteX93" fmla="*/ 5785959 w 12192000"/>
              <a:gd name="connsiteY93" fmla="*/ 1775307 h 2237474"/>
              <a:gd name="connsiteX94" fmla="*/ 5643534 w 12192000"/>
              <a:gd name="connsiteY94" fmla="*/ 1802919 h 2237474"/>
              <a:gd name="connsiteX95" fmla="*/ 5518799 w 12192000"/>
              <a:gd name="connsiteY95" fmla="*/ 1818312 h 2237474"/>
              <a:gd name="connsiteX96" fmla="*/ 5505014 w 12192000"/>
              <a:gd name="connsiteY96" fmla="*/ 1819259 h 2237474"/>
              <a:gd name="connsiteX97" fmla="*/ 5453307 w 12192000"/>
              <a:gd name="connsiteY97" fmla="*/ 1815450 h 2237474"/>
              <a:gd name="connsiteX98" fmla="*/ 5364192 w 12192000"/>
              <a:gd name="connsiteY98" fmla="*/ 1826074 h 2237474"/>
              <a:gd name="connsiteX99" fmla="*/ 5350380 w 12192000"/>
              <a:gd name="connsiteY99" fmla="*/ 1830891 h 2237474"/>
              <a:gd name="connsiteX100" fmla="*/ 5259633 w 12192000"/>
              <a:gd name="connsiteY100" fmla="*/ 1837160 h 2237474"/>
              <a:gd name="connsiteX101" fmla="*/ 5197513 w 12192000"/>
              <a:gd name="connsiteY101" fmla="*/ 1844718 h 2237474"/>
              <a:gd name="connsiteX102" fmla="*/ 5168852 w 12192000"/>
              <a:gd name="connsiteY102" fmla="*/ 1844846 h 2237474"/>
              <a:gd name="connsiteX103" fmla="*/ 5114927 w 12192000"/>
              <a:gd name="connsiteY103" fmla="*/ 1847827 h 2237474"/>
              <a:gd name="connsiteX104" fmla="*/ 5108970 w 12192000"/>
              <a:gd name="connsiteY104" fmla="*/ 1847935 h 2237474"/>
              <a:gd name="connsiteX105" fmla="*/ 5067961 w 12192000"/>
              <a:gd name="connsiteY105" fmla="*/ 1845917 h 2237474"/>
              <a:gd name="connsiteX106" fmla="*/ 5007075 w 12192000"/>
              <a:gd name="connsiteY106" fmla="*/ 1838626 h 2237474"/>
              <a:gd name="connsiteX107" fmla="*/ 4944087 w 12192000"/>
              <a:gd name="connsiteY107" fmla="*/ 1823332 h 2237474"/>
              <a:gd name="connsiteX108" fmla="*/ 4907662 w 12192000"/>
              <a:gd name="connsiteY108" fmla="*/ 1816900 h 2237474"/>
              <a:gd name="connsiteX109" fmla="*/ 4882386 w 12192000"/>
              <a:gd name="connsiteY109" fmla="*/ 1809844 h 2237474"/>
              <a:gd name="connsiteX110" fmla="*/ 4811440 w 12192000"/>
              <a:gd name="connsiteY110" fmla="*/ 1804655 h 2237474"/>
              <a:gd name="connsiteX111" fmla="*/ 4691075 w 12192000"/>
              <a:gd name="connsiteY111" fmla="*/ 1801389 h 2237474"/>
              <a:gd name="connsiteX112" fmla="*/ 4611738 w 12192000"/>
              <a:gd name="connsiteY112" fmla="*/ 1776964 h 2237474"/>
              <a:gd name="connsiteX113" fmla="*/ 4560070 w 12192000"/>
              <a:gd name="connsiteY113" fmla="*/ 1785640 h 2237474"/>
              <a:gd name="connsiteX114" fmla="*/ 4536503 w 12192000"/>
              <a:gd name="connsiteY114" fmla="*/ 1785334 h 2237474"/>
              <a:gd name="connsiteX115" fmla="*/ 4513724 w 12192000"/>
              <a:gd name="connsiteY115" fmla="*/ 1791996 h 2237474"/>
              <a:gd name="connsiteX116" fmla="*/ 4459810 w 12192000"/>
              <a:gd name="connsiteY116" fmla="*/ 1797886 h 2237474"/>
              <a:gd name="connsiteX117" fmla="*/ 4379064 w 12192000"/>
              <a:gd name="connsiteY117" fmla="*/ 1817177 h 2237474"/>
              <a:gd name="connsiteX118" fmla="*/ 4319209 w 12192000"/>
              <a:gd name="connsiteY118" fmla="*/ 1834833 h 2237474"/>
              <a:gd name="connsiteX119" fmla="*/ 4290981 w 12192000"/>
              <a:gd name="connsiteY119" fmla="*/ 1839677 h 2237474"/>
              <a:gd name="connsiteX120" fmla="*/ 4285792 w 12192000"/>
              <a:gd name="connsiteY120" fmla="*/ 1836231 h 2237474"/>
              <a:gd name="connsiteX121" fmla="*/ 4238372 w 12192000"/>
              <a:gd name="connsiteY121" fmla="*/ 1851480 h 2237474"/>
              <a:gd name="connsiteX122" fmla="*/ 4232517 w 12192000"/>
              <a:gd name="connsiteY122" fmla="*/ 1852567 h 2237474"/>
              <a:gd name="connsiteX123" fmla="*/ 4191732 w 12192000"/>
              <a:gd name="connsiteY123" fmla="*/ 1857328 h 2237474"/>
              <a:gd name="connsiteX124" fmla="*/ 4065532 w 12192000"/>
              <a:gd name="connsiteY124" fmla="*/ 1855477 h 2237474"/>
              <a:gd name="connsiteX125" fmla="*/ 4028460 w 12192000"/>
              <a:gd name="connsiteY125" fmla="*/ 1855137 h 2237474"/>
              <a:gd name="connsiteX126" fmla="*/ 4002267 w 12192000"/>
              <a:gd name="connsiteY126" fmla="*/ 1852352 h 2237474"/>
              <a:gd name="connsiteX127" fmla="*/ 3931396 w 12192000"/>
              <a:gd name="connsiteY127" fmla="*/ 1858915 h 2237474"/>
              <a:gd name="connsiteX128" fmla="*/ 3812162 w 12192000"/>
              <a:gd name="connsiteY128" fmla="*/ 1875501 h 2237474"/>
              <a:gd name="connsiteX129" fmla="*/ 3729530 w 12192000"/>
              <a:gd name="connsiteY129" fmla="*/ 1864513 h 2237474"/>
              <a:gd name="connsiteX130" fmla="*/ 3680177 w 12192000"/>
              <a:gd name="connsiteY130" fmla="*/ 1881552 h 2237474"/>
              <a:gd name="connsiteX131" fmla="*/ 3567259 w 12192000"/>
              <a:gd name="connsiteY131" fmla="*/ 1893482 h 2237474"/>
              <a:gd name="connsiteX132" fmla="*/ 3405770 w 12192000"/>
              <a:gd name="connsiteY132" fmla="*/ 1904591 h 2237474"/>
              <a:gd name="connsiteX133" fmla="*/ 3280097 w 12192000"/>
              <a:gd name="connsiteY133" fmla="*/ 1919610 h 2237474"/>
              <a:gd name="connsiteX134" fmla="*/ 3123424 w 12192000"/>
              <a:gd name="connsiteY134" fmla="*/ 1952930 h 2237474"/>
              <a:gd name="connsiteX135" fmla="*/ 3009910 w 12192000"/>
              <a:gd name="connsiteY135" fmla="*/ 1957866 h 2237474"/>
              <a:gd name="connsiteX136" fmla="*/ 2995934 w 12192000"/>
              <a:gd name="connsiteY136" fmla="*/ 1967085 h 2237474"/>
              <a:gd name="connsiteX137" fmla="*/ 2980071 w 12192000"/>
              <a:gd name="connsiteY137" fmla="*/ 1972988 h 2237474"/>
              <a:gd name="connsiteX138" fmla="*/ 2978094 w 12192000"/>
              <a:gd name="connsiteY138" fmla="*/ 1972369 h 2237474"/>
              <a:gd name="connsiteX139" fmla="*/ 2942858 w 12192000"/>
              <a:gd name="connsiteY139" fmla="*/ 1981367 h 2237474"/>
              <a:gd name="connsiteX140" fmla="*/ 2875436 w 12192000"/>
              <a:gd name="connsiteY140" fmla="*/ 1996977 h 2237474"/>
              <a:gd name="connsiteX141" fmla="*/ 2874892 w 12192000"/>
              <a:gd name="connsiteY141" fmla="*/ 1996085 h 2237474"/>
              <a:gd name="connsiteX142" fmla="*/ 2864145 w 12192000"/>
              <a:gd name="connsiteY142" fmla="*/ 1994061 h 2237474"/>
              <a:gd name="connsiteX143" fmla="*/ 2843662 w 12192000"/>
              <a:gd name="connsiteY143" fmla="*/ 1992498 h 2237474"/>
              <a:gd name="connsiteX144" fmla="*/ 2796128 w 12192000"/>
              <a:gd name="connsiteY144" fmla="*/ 1976403 h 2237474"/>
              <a:gd name="connsiteX145" fmla="*/ 2756784 w 12192000"/>
              <a:gd name="connsiteY145" fmla="*/ 1985116 h 2237474"/>
              <a:gd name="connsiteX146" fmla="*/ 2748833 w 12192000"/>
              <a:gd name="connsiteY146" fmla="*/ 1986323 h 2237474"/>
              <a:gd name="connsiteX147" fmla="*/ 2748661 w 12192000"/>
              <a:gd name="connsiteY147" fmla="*/ 1986122 h 2237474"/>
              <a:gd name="connsiteX148" fmla="*/ 2740251 w 12192000"/>
              <a:gd name="connsiteY148" fmla="*/ 1986946 h 2237474"/>
              <a:gd name="connsiteX149" fmla="*/ 2718916 w 12192000"/>
              <a:gd name="connsiteY149" fmla="*/ 1990867 h 2237474"/>
              <a:gd name="connsiteX150" fmla="*/ 2713522 w 12192000"/>
              <a:gd name="connsiteY150" fmla="*/ 1990173 h 2237474"/>
              <a:gd name="connsiteX151" fmla="*/ 2680597 w 12192000"/>
              <a:gd name="connsiteY151" fmla="*/ 1984996 h 2237474"/>
              <a:gd name="connsiteX152" fmla="*/ 2578178 w 12192000"/>
              <a:gd name="connsiteY152" fmla="*/ 1990531 h 2237474"/>
              <a:gd name="connsiteX153" fmla="*/ 2476147 w 12192000"/>
              <a:gd name="connsiteY153" fmla="*/ 1998305 h 2237474"/>
              <a:gd name="connsiteX154" fmla="*/ 2373568 w 12192000"/>
              <a:gd name="connsiteY154" fmla="*/ 2003219 h 2237474"/>
              <a:gd name="connsiteX155" fmla="*/ 2321399 w 12192000"/>
              <a:gd name="connsiteY155" fmla="*/ 1989467 h 2237474"/>
              <a:gd name="connsiteX156" fmla="*/ 2315525 w 12192000"/>
              <a:gd name="connsiteY156" fmla="*/ 1989708 h 2237474"/>
              <a:gd name="connsiteX157" fmla="*/ 2300792 w 12192000"/>
              <a:gd name="connsiteY157" fmla="*/ 1994290 h 2237474"/>
              <a:gd name="connsiteX158" fmla="*/ 2295469 w 12192000"/>
              <a:gd name="connsiteY158" fmla="*/ 1996659 h 2237474"/>
              <a:gd name="connsiteX159" fmla="*/ 2287219 w 12192000"/>
              <a:gd name="connsiteY159" fmla="*/ 1998750 h 2237474"/>
              <a:gd name="connsiteX160" fmla="*/ 2286948 w 12192000"/>
              <a:gd name="connsiteY160" fmla="*/ 1998596 h 2237474"/>
              <a:gd name="connsiteX161" fmla="*/ 2243069 w 12192000"/>
              <a:gd name="connsiteY161" fmla="*/ 2015111 h 2237474"/>
              <a:gd name="connsiteX162" fmla="*/ 2186609 w 12192000"/>
              <a:gd name="connsiteY162" fmla="*/ 2008263 h 2237474"/>
              <a:gd name="connsiteX163" fmla="*/ 2164831 w 12192000"/>
              <a:gd name="connsiteY163" fmla="*/ 2010143 h 2237474"/>
              <a:gd name="connsiteX164" fmla="*/ 2152836 w 12192000"/>
              <a:gd name="connsiteY164" fmla="*/ 2010048 h 2237474"/>
              <a:gd name="connsiteX165" fmla="*/ 2117102 w 12192000"/>
              <a:gd name="connsiteY165" fmla="*/ 2023004 h 2237474"/>
              <a:gd name="connsiteX166" fmla="*/ 2111935 w 12192000"/>
              <a:gd name="connsiteY166" fmla="*/ 2023163 h 2237474"/>
              <a:gd name="connsiteX167" fmla="*/ 2089991 w 12192000"/>
              <a:gd name="connsiteY167" fmla="*/ 2034193 h 2237474"/>
              <a:gd name="connsiteX168" fmla="*/ 2058061 w 12192000"/>
              <a:gd name="connsiteY168" fmla="*/ 2047942 h 2237474"/>
              <a:gd name="connsiteX169" fmla="*/ 2055737 w 12192000"/>
              <a:gd name="connsiteY169" fmla="*/ 2047704 h 2237474"/>
              <a:gd name="connsiteX170" fmla="*/ 2042244 w 12192000"/>
              <a:gd name="connsiteY170" fmla="*/ 2055560 h 2237474"/>
              <a:gd name="connsiteX171" fmla="*/ 1976224 w 12192000"/>
              <a:gd name="connsiteY171" fmla="*/ 2074257 h 2237474"/>
              <a:gd name="connsiteX172" fmla="*/ 1877728 w 12192000"/>
              <a:gd name="connsiteY172" fmla="*/ 2101004 h 2237474"/>
              <a:gd name="connsiteX173" fmla="*/ 1759056 w 12192000"/>
              <a:gd name="connsiteY173" fmla="*/ 2125608 h 2237474"/>
              <a:gd name="connsiteX174" fmla="*/ 1637948 w 12192000"/>
              <a:gd name="connsiteY174" fmla="*/ 2172597 h 2237474"/>
              <a:gd name="connsiteX175" fmla="*/ 1434549 w 12192000"/>
              <a:gd name="connsiteY175" fmla="*/ 2234522 h 2237474"/>
              <a:gd name="connsiteX176" fmla="*/ 1398481 w 12192000"/>
              <a:gd name="connsiteY176" fmla="*/ 2237074 h 2237474"/>
              <a:gd name="connsiteX177" fmla="*/ 1398407 w 12192000"/>
              <a:gd name="connsiteY177" fmla="*/ 2237095 h 2237474"/>
              <a:gd name="connsiteX178" fmla="*/ 1370962 w 12192000"/>
              <a:gd name="connsiteY178" fmla="*/ 2237474 h 2237474"/>
              <a:gd name="connsiteX179" fmla="*/ 1356367 w 12192000"/>
              <a:gd name="connsiteY179" fmla="*/ 2235089 h 2237474"/>
              <a:gd name="connsiteX180" fmla="*/ 1324828 w 12192000"/>
              <a:gd name="connsiteY180" fmla="*/ 2231968 h 2237474"/>
              <a:gd name="connsiteX181" fmla="*/ 1297744 w 12192000"/>
              <a:gd name="connsiteY181" fmla="*/ 2235849 h 2237474"/>
              <a:gd name="connsiteX182" fmla="*/ 1286236 w 12192000"/>
              <a:gd name="connsiteY182" fmla="*/ 2233135 h 2237474"/>
              <a:gd name="connsiteX183" fmla="*/ 1283504 w 12192000"/>
              <a:gd name="connsiteY183" fmla="*/ 2233797 h 2237474"/>
              <a:gd name="connsiteX184" fmla="*/ 1279765 w 12192000"/>
              <a:gd name="connsiteY184" fmla="*/ 2229639 h 2237474"/>
              <a:gd name="connsiteX185" fmla="*/ 1195347 w 12192000"/>
              <a:gd name="connsiteY185" fmla="*/ 2212354 h 2237474"/>
              <a:gd name="connsiteX186" fmla="*/ 970251 w 12192000"/>
              <a:gd name="connsiteY186" fmla="*/ 2221029 h 2237474"/>
              <a:gd name="connsiteX187" fmla="*/ 812914 w 12192000"/>
              <a:gd name="connsiteY187" fmla="*/ 2202752 h 2237474"/>
              <a:gd name="connsiteX188" fmla="*/ 800195 w 12192000"/>
              <a:gd name="connsiteY188" fmla="*/ 2209407 h 2237474"/>
              <a:gd name="connsiteX189" fmla="*/ 784978 w 12192000"/>
              <a:gd name="connsiteY189" fmla="*/ 2212360 h 2237474"/>
              <a:gd name="connsiteX190" fmla="*/ 681987 w 12192000"/>
              <a:gd name="connsiteY190" fmla="*/ 2216757 h 2237474"/>
              <a:gd name="connsiteX191" fmla="*/ 669923 w 12192000"/>
              <a:gd name="connsiteY191" fmla="*/ 2211682 h 2237474"/>
              <a:gd name="connsiteX192" fmla="*/ 648680 w 12192000"/>
              <a:gd name="connsiteY192" fmla="*/ 2206229 h 2237474"/>
              <a:gd name="connsiteX193" fmla="*/ 597225 w 12192000"/>
              <a:gd name="connsiteY193" fmla="*/ 2180999 h 2237474"/>
              <a:gd name="connsiteX194" fmla="*/ 558449 w 12192000"/>
              <a:gd name="connsiteY194" fmla="*/ 2182346 h 2237474"/>
              <a:gd name="connsiteX195" fmla="*/ 550517 w 12192000"/>
              <a:gd name="connsiteY195" fmla="*/ 2182060 h 2237474"/>
              <a:gd name="connsiteX196" fmla="*/ 550309 w 12192000"/>
              <a:gd name="connsiteY196" fmla="*/ 2181825 h 2237474"/>
              <a:gd name="connsiteX197" fmla="*/ 541836 w 12192000"/>
              <a:gd name="connsiteY197" fmla="*/ 2181063 h 2237474"/>
              <a:gd name="connsiteX198" fmla="*/ 536057 w 12192000"/>
              <a:gd name="connsiteY198" fmla="*/ 2181537 h 2237474"/>
              <a:gd name="connsiteX199" fmla="*/ 520671 w 12192000"/>
              <a:gd name="connsiteY199" fmla="*/ 2180980 h 2237474"/>
              <a:gd name="connsiteX200" fmla="*/ 515024 w 12192000"/>
              <a:gd name="connsiteY200" fmla="*/ 2179258 h 2237474"/>
              <a:gd name="connsiteX201" fmla="*/ 512278 w 12192000"/>
              <a:gd name="connsiteY201" fmla="*/ 2176369 h 2237474"/>
              <a:gd name="connsiteX202" fmla="*/ 480419 w 12192000"/>
              <a:gd name="connsiteY202" fmla="*/ 2167807 h 2237474"/>
              <a:gd name="connsiteX203" fmla="*/ 413835 w 12192000"/>
              <a:gd name="connsiteY203" fmla="*/ 2156783 h 2237474"/>
              <a:gd name="connsiteX204" fmla="*/ 376513 w 12192000"/>
              <a:gd name="connsiteY204" fmla="*/ 2154014 h 2237474"/>
              <a:gd name="connsiteX205" fmla="*/ 273386 w 12192000"/>
              <a:gd name="connsiteY205" fmla="*/ 2142551 h 2237474"/>
              <a:gd name="connsiteX206" fmla="*/ 169207 w 12192000"/>
              <a:gd name="connsiteY206" fmla="*/ 2128100 h 2237474"/>
              <a:gd name="connsiteX207" fmla="*/ 93149 w 12192000"/>
              <a:gd name="connsiteY207" fmla="*/ 2105324 h 2237474"/>
              <a:gd name="connsiteX208" fmla="*/ 88109 w 12192000"/>
              <a:gd name="connsiteY208" fmla="*/ 2106704 h 2237474"/>
              <a:gd name="connsiteX209" fmla="*/ 80022 w 12192000"/>
              <a:gd name="connsiteY209" fmla="*/ 2107254 h 2237474"/>
              <a:gd name="connsiteX210" fmla="*/ 79717 w 12192000"/>
              <a:gd name="connsiteY210" fmla="*/ 2107046 h 2237474"/>
              <a:gd name="connsiteX211" fmla="*/ 72352 w 12192000"/>
              <a:gd name="connsiteY211" fmla="*/ 2107991 h 2237474"/>
              <a:gd name="connsiteX212" fmla="*/ 37645 w 12192000"/>
              <a:gd name="connsiteY212" fmla="*/ 2115401 h 2237474"/>
              <a:gd name="connsiteX213" fmla="*/ 4572 w 12192000"/>
              <a:gd name="connsiteY213" fmla="*/ 2111091 h 2237474"/>
              <a:gd name="connsiteX214" fmla="*/ 0 w 12192000"/>
              <a:gd name="connsiteY214" fmla="*/ 2110468 h 2237474"/>
              <a:gd name="connsiteX215" fmla="*/ 0 w 12192000"/>
              <a:gd name="connsiteY215"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154948 w 12192000"/>
              <a:gd name="connsiteY4" fmla="*/ 762731 h 2237474"/>
              <a:gd name="connsiteX5" fmla="*/ 12047364 w 12192000"/>
              <a:gd name="connsiteY5" fmla="*/ 749662 h 2237474"/>
              <a:gd name="connsiteX6" fmla="*/ 11890686 w 12192000"/>
              <a:gd name="connsiteY6" fmla="*/ 732766 h 2237474"/>
              <a:gd name="connsiteX7" fmla="*/ 11782413 w 12192000"/>
              <a:gd name="connsiteY7" fmla="*/ 769868 h 2237474"/>
              <a:gd name="connsiteX8" fmla="*/ 11649954 w 12192000"/>
              <a:gd name="connsiteY8" fmla="*/ 749628 h 2237474"/>
              <a:gd name="connsiteX9" fmla="*/ 11560424 w 12192000"/>
              <a:gd name="connsiteY9" fmla="*/ 748017 h 2237474"/>
              <a:gd name="connsiteX10" fmla="*/ 11358455 w 12192000"/>
              <a:gd name="connsiteY10" fmla="*/ 747593 h 2237474"/>
              <a:gd name="connsiteX11" fmla="*/ 11165209 w 12192000"/>
              <a:gd name="connsiteY11" fmla="*/ 748852 h 2237474"/>
              <a:gd name="connsiteX12" fmla="*/ 11058755 w 12192000"/>
              <a:gd name="connsiteY12" fmla="*/ 749617 h 2237474"/>
              <a:gd name="connsiteX13" fmla="*/ 10884013 w 12192000"/>
              <a:gd name="connsiteY13" fmla="*/ 760728 h 2237474"/>
              <a:gd name="connsiteX14" fmla="*/ 10834688 w 12192000"/>
              <a:gd name="connsiteY14" fmla="*/ 757726 h 2237474"/>
              <a:gd name="connsiteX15" fmla="*/ 10805004 w 12192000"/>
              <a:gd name="connsiteY15" fmla="*/ 757573 h 2237474"/>
              <a:gd name="connsiteX16" fmla="*/ 10739478 w 12192000"/>
              <a:gd name="connsiteY16" fmla="*/ 776841 h 2237474"/>
              <a:gd name="connsiteX17" fmla="*/ 10458762 w 12192000"/>
              <a:gd name="connsiteY17" fmla="*/ 755400 h 2237474"/>
              <a:gd name="connsiteX18" fmla="*/ 10246919 w 12192000"/>
              <a:gd name="connsiteY18" fmla="*/ 769960 h 2237474"/>
              <a:gd name="connsiteX19" fmla="*/ 10167995 w 12192000"/>
              <a:gd name="connsiteY19" fmla="*/ 760843 h 2237474"/>
              <a:gd name="connsiteX20" fmla="*/ 9997044 w 12192000"/>
              <a:gd name="connsiteY20" fmla="*/ 780129 h 2237474"/>
              <a:gd name="connsiteX21" fmla="*/ 9943887 w 12192000"/>
              <a:gd name="connsiteY21" fmla="*/ 804141 h 2237474"/>
              <a:gd name="connsiteX22" fmla="*/ 9918248 w 12192000"/>
              <a:gd name="connsiteY22" fmla="*/ 816628 h 2237474"/>
              <a:gd name="connsiteX23" fmla="*/ 9798048 w 12192000"/>
              <a:gd name="connsiteY23" fmla="*/ 863207 h 2237474"/>
              <a:gd name="connsiteX24" fmla="*/ 9761459 w 12192000"/>
              <a:gd name="connsiteY24" fmla="*/ 862394 h 2237474"/>
              <a:gd name="connsiteX25" fmla="*/ 9705768 w 12192000"/>
              <a:gd name="connsiteY25" fmla="*/ 894610 h 2237474"/>
              <a:gd name="connsiteX26" fmla="*/ 9683005 w 12192000"/>
              <a:gd name="connsiteY26" fmla="*/ 894128 h 2237474"/>
              <a:gd name="connsiteX27" fmla="*/ 9594438 w 12192000"/>
              <a:gd name="connsiteY27" fmla="*/ 919051 h 2237474"/>
              <a:gd name="connsiteX28" fmla="*/ 9577033 w 12192000"/>
              <a:gd name="connsiteY28" fmla="*/ 922857 h 2237474"/>
              <a:gd name="connsiteX29" fmla="*/ 9544189 w 12192000"/>
              <a:gd name="connsiteY29" fmla="*/ 938966 h 2237474"/>
              <a:gd name="connsiteX30" fmla="*/ 9500499 w 12192000"/>
              <a:gd name="connsiteY30" fmla="*/ 954680 h 2237474"/>
              <a:gd name="connsiteX31" fmla="*/ 9428195 w 12192000"/>
              <a:gd name="connsiteY31" fmla="*/ 986225 h 2237474"/>
              <a:gd name="connsiteX32" fmla="*/ 9410017 w 12192000"/>
              <a:gd name="connsiteY32" fmla="*/ 993931 h 2237474"/>
              <a:gd name="connsiteX33" fmla="*/ 9392919 w 12192000"/>
              <a:gd name="connsiteY33" fmla="*/ 994656 h 2237474"/>
              <a:gd name="connsiteX34" fmla="*/ 9278619 w 12192000"/>
              <a:gd name="connsiteY34" fmla="*/ 1011878 h 2237474"/>
              <a:gd name="connsiteX35" fmla="*/ 9268019 w 12192000"/>
              <a:gd name="connsiteY35" fmla="*/ 1007442 h 2237474"/>
              <a:gd name="connsiteX36" fmla="*/ 9234662 w 12192000"/>
              <a:gd name="connsiteY36" fmla="*/ 1023056 h 2237474"/>
              <a:gd name="connsiteX37" fmla="*/ 9181033 w 12192000"/>
              <a:gd name="connsiteY37" fmla="*/ 1037921 h 2237474"/>
              <a:gd name="connsiteX38" fmla="*/ 9155969 w 12192000"/>
              <a:gd name="connsiteY38" fmla="*/ 1046804 h 2237474"/>
              <a:gd name="connsiteX39" fmla="*/ 9133985 w 12192000"/>
              <a:gd name="connsiteY39" fmla="*/ 1046450 h 2237474"/>
              <a:gd name="connsiteX40" fmla="*/ 9012987 w 12192000"/>
              <a:gd name="connsiteY40" fmla="*/ 1061986 h 2237474"/>
              <a:gd name="connsiteX41" fmla="*/ 8968445 w 12192000"/>
              <a:gd name="connsiteY41" fmla="*/ 1052169 h 2237474"/>
              <a:gd name="connsiteX42" fmla="*/ 8958984 w 12192000"/>
              <a:gd name="connsiteY42" fmla="*/ 1057212 h 2237474"/>
              <a:gd name="connsiteX43" fmla="*/ 8886001 w 12192000"/>
              <a:gd name="connsiteY43" fmla="*/ 1067468 h 2237474"/>
              <a:gd name="connsiteX44" fmla="*/ 8838610 w 12192000"/>
              <a:gd name="connsiteY44" fmla="*/ 1075091 h 2237474"/>
              <a:gd name="connsiteX45" fmla="*/ 8750383 w 12192000"/>
              <a:gd name="connsiteY45" fmla="*/ 1097387 h 2237474"/>
              <a:gd name="connsiteX46" fmla="*/ 8697365 w 12192000"/>
              <a:gd name="connsiteY46" fmla="*/ 1105869 h 2237474"/>
              <a:gd name="connsiteX47" fmla="*/ 8665605 w 12192000"/>
              <a:gd name="connsiteY47" fmla="*/ 1110791 h 2237474"/>
              <a:gd name="connsiteX48" fmla="*/ 8584946 w 12192000"/>
              <a:gd name="connsiteY48" fmla="*/ 1135226 h 2237474"/>
              <a:gd name="connsiteX49" fmla="*/ 8460755 w 12192000"/>
              <a:gd name="connsiteY49" fmla="*/ 1203427 h 2237474"/>
              <a:gd name="connsiteX50" fmla="*/ 8419755 w 12192000"/>
              <a:gd name="connsiteY50" fmla="*/ 1216260 h 2237474"/>
              <a:gd name="connsiteX51" fmla="*/ 8411626 w 12192000"/>
              <a:gd name="connsiteY51" fmla="*/ 1214397 h 2237474"/>
              <a:gd name="connsiteX52" fmla="*/ 8363469 w 12192000"/>
              <a:gd name="connsiteY52" fmla="*/ 1246658 h 2237474"/>
              <a:gd name="connsiteX53" fmla="*/ 8275497 w 12192000"/>
              <a:gd name="connsiteY53" fmla="*/ 1264396 h 2237474"/>
              <a:gd name="connsiteX54" fmla="*/ 8206287 w 12192000"/>
              <a:gd name="connsiteY54" fmla="*/ 1273060 h 2237474"/>
              <a:gd name="connsiteX55" fmla="*/ 8168705 w 12192000"/>
              <a:gd name="connsiteY55" fmla="*/ 1279956 h 2237474"/>
              <a:gd name="connsiteX56" fmla="*/ 8139997 w 12192000"/>
              <a:gd name="connsiteY56" fmla="*/ 1282713 h 2237474"/>
              <a:gd name="connsiteX57" fmla="*/ 8074238 w 12192000"/>
              <a:gd name="connsiteY57" fmla="*/ 1301895 h 2237474"/>
              <a:gd name="connsiteX58" fmla="*/ 7968292 w 12192000"/>
              <a:gd name="connsiteY58" fmla="*/ 1338779 h 2237474"/>
              <a:gd name="connsiteX59" fmla="*/ 7945122 w 12192000"/>
              <a:gd name="connsiteY59" fmla="*/ 1345477 h 2237474"/>
              <a:gd name="connsiteX60" fmla="*/ 7902328 w 12192000"/>
              <a:gd name="connsiteY60" fmla="*/ 1345865 h 2237474"/>
              <a:gd name="connsiteX61" fmla="*/ 7875879 w 12192000"/>
              <a:gd name="connsiteY61" fmla="*/ 1345646 h 2237474"/>
              <a:gd name="connsiteX62" fmla="*/ 7840612 w 12192000"/>
              <a:gd name="connsiteY62" fmla="*/ 1369373 h 2237474"/>
              <a:gd name="connsiteX63" fmla="*/ 7786819 w 12192000"/>
              <a:gd name="connsiteY63" fmla="*/ 1378970 h 2237474"/>
              <a:gd name="connsiteX64" fmla="*/ 7548172 w 12192000"/>
              <a:gd name="connsiteY64" fmla="*/ 1417460 h 2237474"/>
              <a:gd name="connsiteX65" fmla="*/ 7483437 w 12192000"/>
              <a:gd name="connsiteY65" fmla="*/ 1478152 h 2237474"/>
              <a:gd name="connsiteX66" fmla="*/ 7377870 w 12192000"/>
              <a:gd name="connsiteY66" fmla="*/ 1523319 h 2237474"/>
              <a:gd name="connsiteX67" fmla="*/ 7230737 w 12192000"/>
              <a:gd name="connsiteY67" fmla="*/ 1562633 h 2237474"/>
              <a:gd name="connsiteX68" fmla="*/ 7224458 w 12192000"/>
              <a:gd name="connsiteY68" fmla="*/ 1573008 h 2237474"/>
              <a:gd name="connsiteX69" fmla="*/ 7213486 w 12192000"/>
              <a:gd name="connsiteY69" fmla="*/ 1580987 h 2237474"/>
              <a:gd name="connsiteX70" fmla="*/ 7183121 w 12192000"/>
              <a:gd name="connsiteY70" fmla="*/ 1595162 h 2237474"/>
              <a:gd name="connsiteX71" fmla="*/ 7164601 w 12192000"/>
              <a:gd name="connsiteY71" fmla="*/ 1606490 h 2237474"/>
              <a:gd name="connsiteX72" fmla="*/ 7114651 w 12192000"/>
              <a:gd name="connsiteY72" fmla="*/ 1620959 h 2237474"/>
              <a:gd name="connsiteX73" fmla="*/ 7092727 w 12192000"/>
              <a:gd name="connsiteY73" fmla="*/ 1623628 h 2237474"/>
              <a:gd name="connsiteX74" fmla="*/ 7031309 w 12192000"/>
              <a:gd name="connsiteY74" fmla="*/ 1619451 h 2237474"/>
              <a:gd name="connsiteX75" fmla="*/ 6999084 w 12192000"/>
              <a:gd name="connsiteY75" fmla="*/ 1634317 h 2237474"/>
              <a:gd name="connsiteX76" fmla="*/ 6992107 w 12192000"/>
              <a:gd name="connsiteY76" fmla="*/ 1636860 h 2237474"/>
              <a:gd name="connsiteX77" fmla="*/ 6991765 w 12192000"/>
              <a:gd name="connsiteY77" fmla="*/ 1636725 h 2237474"/>
              <a:gd name="connsiteX78" fmla="*/ 6900177 w 12192000"/>
              <a:gd name="connsiteY78" fmla="*/ 1636016 h 2237474"/>
              <a:gd name="connsiteX79" fmla="*/ 6795372 w 12192000"/>
              <a:gd name="connsiteY79" fmla="*/ 1644845 h 2237474"/>
              <a:gd name="connsiteX80" fmla="*/ 6692251 w 12192000"/>
              <a:gd name="connsiteY80" fmla="*/ 1656357 h 2237474"/>
              <a:gd name="connsiteX81" fmla="*/ 6655235 w 12192000"/>
              <a:gd name="connsiteY81" fmla="*/ 1661869 h 2237474"/>
              <a:gd name="connsiteX82" fmla="*/ 6587857 w 12192000"/>
              <a:gd name="connsiteY82" fmla="*/ 1665769 h 2237474"/>
              <a:gd name="connsiteX83" fmla="*/ 6554894 w 12192000"/>
              <a:gd name="connsiteY83" fmla="*/ 1664428 h 2237474"/>
              <a:gd name="connsiteX84" fmla="*/ 6516595 w 12192000"/>
              <a:gd name="connsiteY84" fmla="*/ 1667475 h 2237474"/>
              <a:gd name="connsiteX85" fmla="*/ 6508541 w 12192000"/>
              <a:gd name="connsiteY85" fmla="*/ 1668757 h 2237474"/>
              <a:gd name="connsiteX86" fmla="*/ 6471012 w 12192000"/>
              <a:gd name="connsiteY86" fmla="*/ 1678604 h 2237474"/>
              <a:gd name="connsiteX87" fmla="*/ 6415265 w 12192000"/>
              <a:gd name="connsiteY87" fmla="*/ 1665317 h 2237474"/>
              <a:gd name="connsiteX88" fmla="*/ 6364035 w 12192000"/>
              <a:gd name="connsiteY88" fmla="*/ 1667683 h 2237474"/>
              <a:gd name="connsiteX89" fmla="*/ 6280959 w 12192000"/>
              <a:gd name="connsiteY89" fmla="*/ 1689329 h 2237474"/>
              <a:gd name="connsiteX90" fmla="*/ 6243319 w 12192000"/>
              <a:gd name="connsiteY90" fmla="*/ 1695560 h 2237474"/>
              <a:gd name="connsiteX91" fmla="*/ 6098321 w 12192000"/>
              <a:gd name="connsiteY91" fmla="*/ 1721646 h 2237474"/>
              <a:gd name="connsiteX92" fmla="*/ 5880652 w 12192000"/>
              <a:gd name="connsiteY92" fmla="*/ 1779643 h 2237474"/>
              <a:gd name="connsiteX93" fmla="*/ 5785959 w 12192000"/>
              <a:gd name="connsiteY93" fmla="*/ 1775307 h 2237474"/>
              <a:gd name="connsiteX94" fmla="*/ 5643534 w 12192000"/>
              <a:gd name="connsiteY94" fmla="*/ 1802919 h 2237474"/>
              <a:gd name="connsiteX95" fmla="*/ 5518799 w 12192000"/>
              <a:gd name="connsiteY95" fmla="*/ 1818312 h 2237474"/>
              <a:gd name="connsiteX96" fmla="*/ 5505014 w 12192000"/>
              <a:gd name="connsiteY96" fmla="*/ 1819259 h 2237474"/>
              <a:gd name="connsiteX97" fmla="*/ 5453307 w 12192000"/>
              <a:gd name="connsiteY97" fmla="*/ 1815450 h 2237474"/>
              <a:gd name="connsiteX98" fmla="*/ 5364192 w 12192000"/>
              <a:gd name="connsiteY98" fmla="*/ 1826074 h 2237474"/>
              <a:gd name="connsiteX99" fmla="*/ 5350380 w 12192000"/>
              <a:gd name="connsiteY99" fmla="*/ 1830891 h 2237474"/>
              <a:gd name="connsiteX100" fmla="*/ 5259633 w 12192000"/>
              <a:gd name="connsiteY100" fmla="*/ 1837160 h 2237474"/>
              <a:gd name="connsiteX101" fmla="*/ 5197513 w 12192000"/>
              <a:gd name="connsiteY101" fmla="*/ 1844718 h 2237474"/>
              <a:gd name="connsiteX102" fmla="*/ 5168852 w 12192000"/>
              <a:gd name="connsiteY102" fmla="*/ 1844846 h 2237474"/>
              <a:gd name="connsiteX103" fmla="*/ 5114927 w 12192000"/>
              <a:gd name="connsiteY103" fmla="*/ 1847827 h 2237474"/>
              <a:gd name="connsiteX104" fmla="*/ 5108970 w 12192000"/>
              <a:gd name="connsiteY104" fmla="*/ 1847935 h 2237474"/>
              <a:gd name="connsiteX105" fmla="*/ 5067961 w 12192000"/>
              <a:gd name="connsiteY105" fmla="*/ 1845917 h 2237474"/>
              <a:gd name="connsiteX106" fmla="*/ 5007075 w 12192000"/>
              <a:gd name="connsiteY106" fmla="*/ 1838626 h 2237474"/>
              <a:gd name="connsiteX107" fmla="*/ 4944087 w 12192000"/>
              <a:gd name="connsiteY107" fmla="*/ 1823332 h 2237474"/>
              <a:gd name="connsiteX108" fmla="*/ 4907662 w 12192000"/>
              <a:gd name="connsiteY108" fmla="*/ 1816900 h 2237474"/>
              <a:gd name="connsiteX109" fmla="*/ 4882386 w 12192000"/>
              <a:gd name="connsiteY109" fmla="*/ 1809844 h 2237474"/>
              <a:gd name="connsiteX110" fmla="*/ 4811440 w 12192000"/>
              <a:gd name="connsiteY110" fmla="*/ 1804655 h 2237474"/>
              <a:gd name="connsiteX111" fmla="*/ 4691075 w 12192000"/>
              <a:gd name="connsiteY111" fmla="*/ 1801389 h 2237474"/>
              <a:gd name="connsiteX112" fmla="*/ 4611738 w 12192000"/>
              <a:gd name="connsiteY112" fmla="*/ 1776964 h 2237474"/>
              <a:gd name="connsiteX113" fmla="*/ 4560070 w 12192000"/>
              <a:gd name="connsiteY113" fmla="*/ 1785640 h 2237474"/>
              <a:gd name="connsiteX114" fmla="*/ 4536503 w 12192000"/>
              <a:gd name="connsiteY114" fmla="*/ 1785334 h 2237474"/>
              <a:gd name="connsiteX115" fmla="*/ 4513724 w 12192000"/>
              <a:gd name="connsiteY115" fmla="*/ 1791996 h 2237474"/>
              <a:gd name="connsiteX116" fmla="*/ 4459810 w 12192000"/>
              <a:gd name="connsiteY116" fmla="*/ 1797886 h 2237474"/>
              <a:gd name="connsiteX117" fmla="*/ 4379064 w 12192000"/>
              <a:gd name="connsiteY117" fmla="*/ 1817177 h 2237474"/>
              <a:gd name="connsiteX118" fmla="*/ 4319209 w 12192000"/>
              <a:gd name="connsiteY118" fmla="*/ 1834833 h 2237474"/>
              <a:gd name="connsiteX119" fmla="*/ 4290981 w 12192000"/>
              <a:gd name="connsiteY119" fmla="*/ 1839677 h 2237474"/>
              <a:gd name="connsiteX120" fmla="*/ 4285792 w 12192000"/>
              <a:gd name="connsiteY120" fmla="*/ 1836231 h 2237474"/>
              <a:gd name="connsiteX121" fmla="*/ 4238372 w 12192000"/>
              <a:gd name="connsiteY121" fmla="*/ 1851480 h 2237474"/>
              <a:gd name="connsiteX122" fmla="*/ 4232517 w 12192000"/>
              <a:gd name="connsiteY122" fmla="*/ 1852567 h 2237474"/>
              <a:gd name="connsiteX123" fmla="*/ 4191732 w 12192000"/>
              <a:gd name="connsiteY123" fmla="*/ 1857328 h 2237474"/>
              <a:gd name="connsiteX124" fmla="*/ 4065532 w 12192000"/>
              <a:gd name="connsiteY124" fmla="*/ 1855477 h 2237474"/>
              <a:gd name="connsiteX125" fmla="*/ 4028460 w 12192000"/>
              <a:gd name="connsiteY125" fmla="*/ 1855137 h 2237474"/>
              <a:gd name="connsiteX126" fmla="*/ 4002267 w 12192000"/>
              <a:gd name="connsiteY126" fmla="*/ 1852352 h 2237474"/>
              <a:gd name="connsiteX127" fmla="*/ 3931396 w 12192000"/>
              <a:gd name="connsiteY127" fmla="*/ 1858915 h 2237474"/>
              <a:gd name="connsiteX128" fmla="*/ 3812162 w 12192000"/>
              <a:gd name="connsiteY128" fmla="*/ 1875501 h 2237474"/>
              <a:gd name="connsiteX129" fmla="*/ 3729530 w 12192000"/>
              <a:gd name="connsiteY129" fmla="*/ 1864513 h 2237474"/>
              <a:gd name="connsiteX130" fmla="*/ 3680177 w 12192000"/>
              <a:gd name="connsiteY130" fmla="*/ 1881552 h 2237474"/>
              <a:gd name="connsiteX131" fmla="*/ 3567259 w 12192000"/>
              <a:gd name="connsiteY131" fmla="*/ 1893482 h 2237474"/>
              <a:gd name="connsiteX132" fmla="*/ 3405770 w 12192000"/>
              <a:gd name="connsiteY132" fmla="*/ 1904591 h 2237474"/>
              <a:gd name="connsiteX133" fmla="*/ 3280097 w 12192000"/>
              <a:gd name="connsiteY133" fmla="*/ 1919610 h 2237474"/>
              <a:gd name="connsiteX134" fmla="*/ 3123424 w 12192000"/>
              <a:gd name="connsiteY134" fmla="*/ 1952930 h 2237474"/>
              <a:gd name="connsiteX135" fmla="*/ 3009910 w 12192000"/>
              <a:gd name="connsiteY135" fmla="*/ 1957866 h 2237474"/>
              <a:gd name="connsiteX136" fmla="*/ 2995934 w 12192000"/>
              <a:gd name="connsiteY136" fmla="*/ 1967085 h 2237474"/>
              <a:gd name="connsiteX137" fmla="*/ 2980071 w 12192000"/>
              <a:gd name="connsiteY137" fmla="*/ 1972988 h 2237474"/>
              <a:gd name="connsiteX138" fmla="*/ 2978094 w 12192000"/>
              <a:gd name="connsiteY138" fmla="*/ 1972369 h 2237474"/>
              <a:gd name="connsiteX139" fmla="*/ 2942858 w 12192000"/>
              <a:gd name="connsiteY139" fmla="*/ 1981367 h 2237474"/>
              <a:gd name="connsiteX140" fmla="*/ 2875436 w 12192000"/>
              <a:gd name="connsiteY140" fmla="*/ 1996977 h 2237474"/>
              <a:gd name="connsiteX141" fmla="*/ 2874892 w 12192000"/>
              <a:gd name="connsiteY141" fmla="*/ 1996085 h 2237474"/>
              <a:gd name="connsiteX142" fmla="*/ 2864145 w 12192000"/>
              <a:gd name="connsiteY142" fmla="*/ 1994061 h 2237474"/>
              <a:gd name="connsiteX143" fmla="*/ 2843662 w 12192000"/>
              <a:gd name="connsiteY143" fmla="*/ 1992498 h 2237474"/>
              <a:gd name="connsiteX144" fmla="*/ 2796128 w 12192000"/>
              <a:gd name="connsiteY144" fmla="*/ 1976403 h 2237474"/>
              <a:gd name="connsiteX145" fmla="*/ 2756784 w 12192000"/>
              <a:gd name="connsiteY145" fmla="*/ 1985116 h 2237474"/>
              <a:gd name="connsiteX146" fmla="*/ 2748833 w 12192000"/>
              <a:gd name="connsiteY146" fmla="*/ 1986323 h 2237474"/>
              <a:gd name="connsiteX147" fmla="*/ 2748661 w 12192000"/>
              <a:gd name="connsiteY147" fmla="*/ 1986122 h 2237474"/>
              <a:gd name="connsiteX148" fmla="*/ 2740251 w 12192000"/>
              <a:gd name="connsiteY148" fmla="*/ 1986946 h 2237474"/>
              <a:gd name="connsiteX149" fmla="*/ 2718916 w 12192000"/>
              <a:gd name="connsiteY149" fmla="*/ 1990867 h 2237474"/>
              <a:gd name="connsiteX150" fmla="*/ 2713522 w 12192000"/>
              <a:gd name="connsiteY150" fmla="*/ 1990173 h 2237474"/>
              <a:gd name="connsiteX151" fmla="*/ 2680597 w 12192000"/>
              <a:gd name="connsiteY151" fmla="*/ 1984996 h 2237474"/>
              <a:gd name="connsiteX152" fmla="*/ 2578178 w 12192000"/>
              <a:gd name="connsiteY152" fmla="*/ 1990531 h 2237474"/>
              <a:gd name="connsiteX153" fmla="*/ 2476147 w 12192000"/>
              <a:gd name="connsiteY153" fmla="*/ 1998305 h 2237474"/>
              <a:gd name="connsiteX154" fmla="*/ 2373568 w 12192000"/>
              <a:gd name="connsiteY154" fmla="*/ 2003219 h 2237474"/>
              <a:gd name="connsiteX155" fmla="*/ 2321399 w 12192000"/>
              <a:gd name="connsiteY155" fmla="*/ 1989467 h 2237474"/>
              <a:gd name="connsiteX156" fmla="*/ 2315525 w 12192000"/>
              <a:gd name="connsiteY156" fmla="*/ 1989708 h 2237474"/>
              <a:gd name="connsiteX157" fmla="*/ 2300792 w 12192000"/>
              <a:gd name="connsiteY157" fmla="*/ 1994290 h 2237474"/>
              <a:gd name="connsiteX158" fmla="*/ 2295469 w 12192000"/>
              <a:gd name="connsiteY158" fmla="*/ 1996659 h 2237474"/>
              <a:gd name="connsiteX159" fmla="*/ 2287219 w 12192000"/>
              <a:gd name="connsiteY159" fmla="*/ 1998750 h 2237474"/>
              <a:gd name="connsiteX160" fmla="*/ 2286948 w 12192000"/>
              <a:gd name="connsiteY160" fmla="*/ 1998596 h 2237474"/>
              <a:gd name="connsiteX161" fmla="*/ 2243069 w 12192000"/>
              <a:gd name="connsiteY161" fmla="*/ 2015111 h 2237474"/>
              <a:gd name="connsiteX162" fmla="*/ 2186609 w 12192000"/>
              <a:gd name="connsiteY162" fmla="*/ 2008263 h 2237474"/>
              <a:gd name="connsiteX163" fmla="*/ 2164831 w 12192000"/>
              <a:gd name="connsiteY163" fmla="*/ 2010143 h 2237474"/>
              <a:gd name="connsiteX164" fmla="*/ 2152836 w 12192000"/>
              <a:gd name="connsiteY164" fmla="*/ 2010048 h 2237474"/>
              <a:gd name="connsiteX165" fmla="*/ 2117102 w 12192000"/>
              <a:gd name="connsiteY165" fmla="*/ 2023004 h 2237474"/>
              <a:gd name="connsiteX166" fmla="*/ 2111935 w 12192000"/>
              <a:gd name="connsiteY166" fmla="*/ 2023163 h 2237474"/>
              <a:gd name="connsiteX167" fmla="*/ 2089991 w 12192000"/>
              <a:gd name="connsiteY167" fmla="*/ 2034193 h 2237474"/>
              <a:gd name="connsiteX168" fmla="*/ 2058061 w 12192000"/>
              <a:gd name="connsiteY168" fmla="*/ 2047942 h 2237474"/>
              <a:gd name="connsiteX169" fmla="*/ 2055737 w 12192000"/>
              <a:gd name="connsiteY169" fmla="*/ 2047704 h 2237474"/>
              <a:gd name="connsiteX170" fmla="*/ 2042244 w 12192000"/>
              <a:gd name="connsiteY170" fmla="*/ 2055560 h 2237474"/>
              <a:gd name="connsiteX171" fmla="*/ 1976224 w 12192000"/>
              <a:gd name="connsiteY171" fmla="*/ 2074257 h 2237474"/>
              <a:gd name="connsiteX172" fmla="*/ 1877728 w 12192000"/>
              <a:gd name="connsiteY172" fmla="*/ 2101004 h 2237474"/>
              <a:gd name="connsiteX173" fmla="*/ 1759056 w 12192000"/>
              <a:gd name="connsiteY173" fmla="*/ 2125608 h 2237474"/>
              <a:gd name="connsiteX174" fmla="*/ 1637948 w 12192000"/>
              <a:gd name="connsiteY174" fmla="*/ 2172597 h 2237474"/>
              <a:gd name="connsiteX175" fmla="*/ 1434549 w 12192000"/>
              <a:gd name="connsiteY175" fmla="*/ 2234522 h 2237474"/>
              <a:gd name="connsiteX176" fmla="*/ 1398481 w 12192000"/>
              <a:gd name="connsiteY176" fmla="*/ 2237074 h 2237474"/>
              <a:gd name="connsiteX177" fmla="*/ 1398407 w 12192000"/>
              <a:gd name="connsiteY177" fmla="*/ 2237095 h 2237474"/>
              <a:gd name="connsiteX178" fmla="*/ 1370962 w 12192000"/>
              <a:gd name="connsiteY178" fmla="*/ 2237474 h 2237474"/>
              <a:gd name="connsiteX179" fmla="*/ 1356367 w 12192000"/>
              <a:gd name="connsiteY179" fmla="*/ 2235089 h 2237474"/>
              <a:gd name="connsiteX180" fmla="*/ 1324828 w 12192000"/>
              <a:gd name="connsiteY180" fmla="*/ 2231968 h 2237474"/>
              <a:gd name="connsiteX181" fmla="*/ 1297744 w 12192000"/>
              <a:gd name="connsiteY181" fmla="*/ 2235849 h 2237474"/>
              <a:gd name="connsiteX182" fmla="*/ 1286236 w 12192000"/>
              <a:gd name="connsiteY182" fmla="*/ 2233135 h 2237474"/>
              <a:gd name="connsiteX183" fmla="*/ 1283504 w 12192000"/>
              <a:gd name="connsiteY183" fmla="*/ 2233797 h 2237474"/>
              <a:gd name="connsiteX184" fmla="*/ 1279765 w 12192000"/>
              <a:gd name="connsiteY184" fmla="*/ 2229639 h 2237474"/>
              <a:gd name="connsiteX185" fmla="*/ 1195347 w 12192000"/>
              <a:gd name="connsiteY185" fmla="*/ 2212354 h 2237474"/>
              <a:gd name="connsiteX186" fmla="*/ 970251 w 12192000"/>
              <a:gd name="connsiteY186" fmla="*/ 2221029 h 2237474"/>
              <a:gd name="connsiteX187" fmla="*/ 812914 w 12192000"/>
              <a:gd name="connsiteY187" fmla="*/ 2202752 h 2237474"/>
              <a:gd name="connsiteX188" fmla="*/ 800195 w 12192000"/>
              <a:gd name="connsiteY188" fmla="*/ 2209407 h 2237474"/>
              <a:gd name="connsiteX189" fmla="*/ 784978 w 12192000"/>
              <a:gd name="connsiteY189" fmla="*/ 2212360 h 2237474"/>
              <a:gd name="connsiteX190" fmla="*/ 681987 w 12192000"/>
              <a:gd name="connsiteY190" fmla="*/ 2216757 h 2237474"/>
              <a:gd name="connsiteX191" fmla="*/ 669923 w 12192000"/>
              <a:gd name="connsiteY191" fmla="*/ 2211682 h 2237474"/>
              <a:gd name="connsiteX192" fmla="*/ 648680 w 12192000"/>
              <a:gd name="connsiteY192" fmla="*/ 2206229 h 2237474"/>
              <a:gd name="connsiteX193" fmla="*/ 597225 w 12192000"/>
              <a:gd name="connsiteY193" fmla="*/ 2180999 h 2237474"/>
              <a:gd name="connsiteX194" fmla="*/ 558449 w 12192000"/>
              <a:gd name="connsiteY194" fmla="*/ 2182346 h 2237474"/>
              <a:gd name="connsiteX195" fmla="*/ 550517 w 12192000"/>
              <a:gd name="connsiteY195" fmla="*/ 2182060 h 2237474"/>
              <a:gd name="connsiteX196" fmla="*/ 550309 w 12192000"/>
              <a:gd name="connsiteY196" fmla="*/ 2181825 h 2237474"/>
              <a:gd name="connsiteX197" fmla="*/ 541836 w 12192000"/>
              <a:gd name="connsiteY197" fmla="*/ 2181063 h 2237474"/>
              <a:gd name="connsiteX198" fmla="*/ 536057 w 12192000"/>
              <a:gd name="connsiteY198" fmla="*/ 2181537 h 2237474"/>
              <a:gd name="connsiteX199" fmla="*/ 520671 w 12192000"/>
              <a:gd name="connsiteY199" fmla="*/ 2180980 h 2237474"/>
              <a:gd name="connsiteX200" fmla="*/ 515024 w 12192000"/>
              <a:gd name="connsiteY200" fmla="*/ 2179258 h 2237474"/>
              <a:gd name="connsiteX201" fmla="*/ 512278 w 12192000"/>
              <a:gd name="connsiteY201" fmla="*/ 2176369 h 2237474"/>
              <a:gd name="connsiteX202" fmla="*/ 480419 w 12192000"/>
              <a:gd name="connsiteY202" fmla="*/ 2167807 h 2237474"/>
              <a:gd name="connsiteX203" fmla="*/ 413835 w 12192000"/>
              <a:gd name="connsiteY203" fmla="*/ 2156783 h 2237474"/>
              <a:gd name="connsiteX204" fmla="*/ 376513 w 12192000"/>
              <a:gd name="connsiteY204" fmla="*/ 2154014 h 2237474"/>
              <a:gd name="connsiteX205" fmla="*/ 273386 w 12192000"/>
              <a:gd name="connsiteY205" fmla="*/ 2142551 h 2237474"/>
              <a:gd name="connsiteX206" fmla="*/ 169207 w 12192000"/>
              <a:gd name="connsiteY206" fmla="*/ 2128100 h 2237474"/>
              <a:gd name="connsiteX207" fmla="*/ 93149 w 12192000"/>
              <a:gd name="connsiteY207" fmla="*/ 2105324 h 2237474"/>
              <a:gd name="connsiteX208" fmla="*/ 88109 w 12192000"/>
              <a:gd name="connsiteY208" fmla="*/ 2106704 h 2237474"/>
              <a:gd name="connsiteX209" fmla="*/ 80022 w 12192000"/>
              <a:gd name="connsiteY209" fmla="*/ 2107254 h 2237474"/>
              <a:gd name="connsiteX210" fmla="*/ 79717 w 12192000"/>
              <a:gd name="connsiteY210" fmla="*/ 2107046 h 2237474"/>
              <a:gd name="connsiteX211" fmla="*/ 72352 w 12192000"/>
              <a:gd name="connsiteY211" fmla="*/ 2107991 h 2237474"/>
              <a:gd name="connsiteX212" fmla="*/ 37645 w 12192000"/>
              <a:gd name="connsiteY212" fmla="*/ 2115401 h 2237474"/>
              <a:gd name="connsiteX213" fmla="*/ 4572 w 12192000"/>
              <a:gd name="connsiteY213" fmla="*/ 2111091 h 2237474"/>
              <a:gd name="connsiteX214" fmla="*/ 0 w 12192000"/>
              <a:gd name="connsiteY214" fmla="*/ 2110468 h 2237474"/>
              <a:gd name="connsiteX215" fmla="*/ 0 w 12192000"/>
              <a:gd name="connsiteY215"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154948 w 12192000"/>
              <a:gd name="connsiteY4" fmla="*/ 762731 h 2237474"/>
              <a:gd name="connsiteX5" fmla="*/ 12047364 w 12192000"/>
              <a:gd name="connsiteY5" fmla="*/ 749662 h 2237474"/>
              <a:gd name="connsiteX6" fmla="*/ 11890686 w 12192000"/>
              <a:gd name="connsiteY6" fmla="*/ 732766 h 2237474"/>
              <a:gd name="connsiteX7" fmla="*/ 11782413 w 12192000"/>
              <a:gd name="connsiteY7" fmla="*/ 769868 h 2237474"/>
              <a:gd name="connsiteX8" fmla="*/ 11649954 w 12192000"/>
              <a:gd name="connsiteY8" fmla="*/ 749628 h 2237474"/>
              <a:gd name="connsiteX9" fmla="*/ 11560424 w 12192000"/>
              <a:gd name="connsiteY9" fmla="*/ 748017 h 2237474"/>
              <a:gd name="connsiteX10" fmla="*/ 11358455 w 12192000"/>
              <a:gd name="connsiteY10" fmla="*/ 747593 h 2237474"/>
              <a:gd name="connsiteX11" fmla="*/ 11165209 w 12192000"/>
              <a:gd name="connsiteY11" fmla="*/ 748852 h 2237474"/>
              <a:gd name="connsiteX12" fmla="*/ 11058755 w 12192000"/>
              <a:gd name="connsiteY12" fmla="*/ 749617 h 2237474"/>
              <a:gd name="connsiteX13" fmla="*/ 10884013 w 12192000"/>
              <a:gd name="connsiteY13" fmla="*/ 760728 h 2237474"/>
              <a:gd name="connsiteX14" fmla="*/ 10834688 w 12192000"/>
              <a:gd name="connsiteY14" fmla="*/ 757726 h 2237474"/>
              <a:gd name="connsiteX15" fmla="*/ 10805004 w 12192000"/>
              <a:gd name="connsiteY15" fmla="*/ 757573 h 2237474"/>
              <a:gd name="connsiteX16" fmla="*/ 10739478 w 12192000"/>
              <a:gd name="connsiteY16" fmla="*/ 776841 h 2237474"/>
              <a:gd name="connsiteX17" fmla="*/ 10458762 w 12192000"/>
              <a:gd name="connsiteY17" fmla="*/ 755400 h 2237474"/>
              <a:gd name="connsiteX18" fmla="*/ 10246919 w 12192000"/>
              <a:gd name="connsiteY18" fmla="*/ 769960 h 2237474"/>
              <a:gd name="connsiteX19" fmla="*/ 10167995 w 12192000"/>
              <a:gd name="connsiteY19" fmla="*/ 760843 h 2237474"/>
              <a:gd name="connsiteX20" fmla="*/ 9997044 w 12192000"/>
              <a:gd name="connsiteY20" fmla="*/ 780129 h 2237474"/>
              <a:gd name="connsiteX21" fmla="*/ 9943887 w 12192000"/>
              <a:gd name="connsiteY21" fmla="*/ 804141 h 2237474"/>
              <a:gd name="connsiteX22" fmla="*/ 9918248 w 12192000"/>
              <a:gd name="connsiteY22" fmla="*/ 816628 h 2237474"/>
              <a:gd name="connsiteX23" fmla="*/ 9798048 w 12192000"/>
              <a:gd name="connsiteY23" fmla="*/ 863207 h 2237474"/>
              <a:gd name="connsiteX24" fmla="*/ 9761459 w 12192000"/>
              <a:gd name="connsiteY24" fmla="*/ 862394 h 2237474"/>
              <a:gd name="connsiteX25" fmla="*/ 9705768 w 12192000"/>
              <a:gd name="connsiteY25" fmla="*/ 894610 h 2237474"/>
              <a:gd name="connsiteX26" fmla="*/ 9683005 w 12192000"/>
              <a:gd name="connsiteY26" fmla="*/ 894128 h 2237474"/>
              <a:gd name="connsiteX27" fmla="*/ 9594438 w 12192000"/>
              <a:gd name="connsiteY27" fmla="*/ 919051 h 2237474"/>
              <a:gd name="connsiteX28" fmla="*/ 9577033 w 12192000"/>
              <a:gd name="connsiteY28" fmla="*/ 922857 h 2237474"/>
              <a:gd name="connsiteX29" fmla="*/ 9544189 w 12192000"/>
              <a:gd name="connsiteY29" fmla="*/ 938966 h 2237474"/>
              <a:gd name="connsiteX30" fmla="*/ 9500499 w 12192000"/>
              <a:gd name="connsiteY30" fmla="*/ 954680 h 2237474"/>
              <a:gd name="connsiteX31" fmla="*/ 9428195 w 12192000"/>
              <a:gd name="connsiteY31" fmla="*/ 986225 h 2237474"/>
              <a:gd name="connsiteX32" fmla="*/ 9410017 w 12192000"/>
              <a:gd name="connsiteY32" fmla="*/ 993931 h 2237474"/>
              <a:gd name="connsiteX33" fmla="*/ 9392919 w 12192000"/>
              <a:gd name="connsiteY33" fmla="*/ 994656 h 2237474"/>
              <a:gd name="connsiteX34" fmla="*/ 9278619 w 12192000"/>
              <a:gd name="connsiteY34" fmla="*/ 1011878 h 2237474"/>
              <a:gd name="connsiteX35" fmla="*/ 9268019 w 12192000"/>
              <a:gd name="connsiteY35" fmla="*/ 1007442 h 2237474"/>
              <a:gd name="connsiteX36" fmla="*/ 9234662 w 12192000"/>
              <a:gd name="connsiteY36" fmla="*/ 1023056 h 2237474"/>
              <a:gd name="connsiteX37" fmla="*/ 9181033 w 12192000"/>
              <a:gd name="connsiteY37" fmla="*/ 1037921 h 2237474"/>
              <a:gd name="connsiteX38" fmla="*/ 9155969 w 12192000"/>
              <a:gd name="connsiteY38" fmla="*/ 1046804 h 2237474"/>
              <a:gd name="connsiteX39" fmla="*/ 9133985 w 12192000"/>
              <a:gd name="connsiteY39" fmla="*/ 1046450 h 2237474"/>
              <a:gd name="connsiteX40" fmla="*/ 9012987 w 12192000"/>
              <a:gd name="connsiteY40" fmla="*/ 1061986 h 2237474"/>
              <a:gd name="connsiteX41" fmla="*/ 8968445 w 12192000"/>
              <a:gd name="connsiteY41" fmla="*/ 1052169 h 2237474"/>
              <a:gd name="connsiteX42" fmla="*/ 8958984 w 12192000"/>
              <a:gd name="connsiteY42" fmla="*/ 1057212 h 2237474"/>
              <a:gd name="connsiteX43" fmla="*/ 8886001 w 12192000"/>
              <a:gd name="connsiteY43" fmla="*/ 1067468 h 2237474"/>
              <a:gd name="connsiteX44" fmla="*/ 8838610 w 12192000"/>
              <a:gd name="connsiteY44" fmla="*/ 1075091 h 2237474"/>
              <a:gd name="connsiteX45" fmla="*/ 8750383 w 12192000"/>
              <a:gd name="connsiteY45" fmla="*/ 1097387 h 2237474"/>
              <a:gd name="connsiteX46" fmla="*/ 8697365 w 12192000"/>
              <a:gd name="connsiteY46" fmla="*/ 1105869 h 2237474"/>
              <a:gd name="connsiteX47" fmla="*/ 8665605 w 12192000"/>
              <a:gd name="connsiteY47" fmla="*/ 1110791 h 2237474"/>
              <a:gd name="connsiteX48" fmla="*/ 8584946 w 12192000"/>
              <a:gd name="connsiteY48" fmla="*/ 1135226 h 2237474"/>
              <a:gd name="connsiteX49" fmla="*/ 8460755 w 12192000"/>
              <a:gd name="connsiteY49" fmla="*/ 1203427 h 2237474"/>
              <a:gd name="connsiteX50" fmla="*/ 8419755 w 12192000"/>
              <a:gd name="connsiteY50" fmla="*/ 1216260 h 2237474"/>
              <a:gd name="connsiteX51" fmla="*/ 8411626 w 12192000"/>
              <a:gd name="connsiteY51" fmla="*/ 1214397 h 2237474"/>
              <a:gd name="connsiteX52" fmla="*/ 8363469 w 12192000"/>
              <a:gd name="connsiteY52" fmla="*/ 1246658 h 2237474"/>
              <a:gd name="connsiteX53" fmla="*/ 8275497 w 12192000"/>
              <a:gd name="connsiteY53" fmla="*/ 1264396 h 2237474"/>
              <a:gd name="connsiteX54" fmla="*/ 8206287 w 12192000"/>
              <a:gd name="connsiteY54" fmla="*/ 1273060 h 2237474"/>
              <a:gd name="connsiteX55" fmla="*/ 8168705 w 12192000"/>
              <a:gd name="connsiteY55" fmla="*/ 1279956 h 2237474"/>
              <a:gd name="connsiteX56" fmla="*/ 8139997 w 12192000"/>
              <a:gd name="connsiteY56" fmla="*/ 1282713 h 2237474"/>
              <a:gd name="connsiteX57" fmla="*/ 8074238 w 12192000"/>
              <a:gd name="connsiteY57" fmla="*/ 1301895 h 2237474"/>
              <a:gd name="connsiteX58" fmla="*/ 7968292 w 12192000"/>
              <a:gd name="connsiteY58" fmla="*/ 1338779 h 2237474"/>
              <a:gd name="connsiteX59" fmla="*/ 7945122 w 12192000"/>
              <a:gd name="connsiteY59" fmla="*/ 1345477 h 2237474"/>
              <a:gd name="connsiteX60" fmla="*/ 7902328 w 12192000"/>
              <a:gd name="connsiteY60" fmla="*/ 1345865 h 2237474"/>
              <a:gd name="connsiteX61" fmla="*/ 7875879 w 12192000"/>
              <a:gd name="connsiteY61" fmla="*/ 1345646 h 2237474"/>
              <a:gd name="connsiteX62" fmla="*/ 7840612 w 12192000"/>
              <a:gd name="connsiteY62" fmla="*/ 1369373 h 2237474"/>
              <a:gd name="connsiteX63" fmla="*/ 7786819 w 12192000"/>
              <a:gd name="connsiteY63" fmla="*/ 1378970 h 2237474"/>
              <a:gd name="connsiteX64" fmla="*/ 7548172 w 12192000"/>
              <a:gd name="connsiteY64" fmla="*/ 1417460 h 2237474"/>
              <a:gd name="connsiteX65" fmla="*/ 7483437 w 12192000"/>
              <a:gd name="connsiteY65" fmla="*/ 1478152 h 2237474"/>
              <a:gd name="connsiteX66" fmla="*/ 7377870 w 12192000"/>
              <a:gd name="connsiteY66" fmla="*/ 1523319 h 2237474"/>
              <a:gd name="connsiteX67" fmla="*/ 7230737 w 12192000"/>
              <a:gd name="connsiteY67" fmla="*/ 1562633 h 2237474"/>
              <a:gd name="connsiteX68" fmla="*/ 7224458 w 12192000"/>
              <a:gd name="connsiteY68" fmla="*/ 1573008 h 2237474"/>
              <a:gd name="connsiteX69" fmla="*/ 7213486 w 12192000"/>
              <a:gd name="connsiteY69" fmla="*/ 1580987 h 2237474"/>
              <a:gd name="connsiteX70" fmla="*/ 7183121 w 12192000"/>
              <a:gd name="connsiteY70" fmla="*/ 1595162 h 2237474"/>
              <a:gd name="connsiteX71" fmla="*/ 7164601 w 12192000"/>
              <a:gd name="connsiteY71" fmla="*/ 1606490 h 2237474"/>
              <a:gd name="connsiteX72" fmla="*/ 7114651 w 12192000"/>
              <a:gd name="connsiteY72" fmla="*/ 1620959 h 2237474"/>
              <a:gd name="connsiteX73" fmla="*/ 7092727 w 12192000"/>
              <a:gd name="connsiteY73" fmla="*/ 1623628 h 2237474"/>
              <a:gd name="connsiteX74" fmla="*/ 7031309 w 12192000"/>
              <a:gd name="connsiteY74" fmla="*/ 1619451 h 2237474"/>
              <a:gd name="connsiteX75" fmla="*/ 6999084 w 12192000"/>
              <a:gd name="connsiteY75" fmla="*/ 1634317 h 2237474"/>
              <a:gd name="connsiteX76" fmla="*/ 6992107 w 12192000"/>
              <a:gd name="connsiteY76" fmla="*/ 1636860 h 2237474"/>
              <a:gd name="connsiteX77" fmla="*/ 6991765 w 12192000"/>
              <a:gd name="connsiteY77" fmla="*/ 1636725 h 2237474"/>
              <a:gd name="connsiteX78" fmla="*/ 6900177 w 12192000"/>
              <a:gd name="connsiteY78" fmla="*/ 1636016 h 2237474"/>
              <a:gd name="connsiteX79" fmla="*/ 6795372 w 12192000"/>
              <a:gd name="connsiteY79" fmla="*/ 1644845 h 2237474"/>
              <a:gd name="connsiteX80" fmla="*/ 6692251 w 12192000"/>
              <a:gd name="connsiteY80" fmla="*/ 1656357 h 2237474"/>
              <a:gd name="connsiteX81" fmla="*/ 6655235 w 12192000"/>
              <a:gd name="connsiteY81" fmla="*/ 1661869 h 2237474"/>
              <a:gd name="connsiteX82" fmla="*/ 6587857 w 12192000"/>
              <a:gd name="connsiteY82" fmla="*/ 1665769 h 2237474"/>
              <a:gd name="connsiteX83" fmla="*/ 6554894 w 12192000"/>
              <a:gd name="connsiteY83" fmla="*/ 1664428 h 2237474"/>
              <a:gd name="connsiteX84" fmla="*/ 6516595 w 12192000"/>
              <a:gd name="connsiteY84" fmla="*/ 1667475 h 2237474"/>
              <a:gd name="connsiteX85" fmla="*/ 6508541 w 12192000"/>
              <a:gd name="connsiteY85" fmla="*/ 1668757 h 2237474"/>
              <a:gd name="connsiteX86" fmla="*/ 6471012 w 12192000"/>
              <a:gd name="connsiteY86" fmla="*/ 1678604 h 2237474"/>
              <a:gd name="connsiteX87" fmla="*/ 6415265 w 12192000"/>
              <a:gd name="connsiteY87" fmla="*/ 1665317 h 2237474"/>
              <a:gd name="connsiteX88" fmla="*/ 6364035 w 12192000"/>
              <a:gd name="connsiteY88" fmla="*/ 1667683 h 2237474"/>
              <a:gd name="connsiteX89" fmla="*/ 6280959 w 12192000"/>
              <a:gd name="connsiteY89" fmla="*/ 1689329 h 2237474"/>
              <a:gd name="connsiteX90" fmla="*/ 6243319 w 12192000"/>
              <a:gd name="connsiteY90" fmla="*/ 1695560 h 2237474"/>
              <a:gd name="connsiteX91" fmla="*/ 6098321 w 12192000"/>
              <a:gd name="connsiteY91" fmla="*/ 1721646 h 2237474"/>
              <a:gd name="connsiteX92" fmla="*/ 5880652 w 12192000"/>
              <a:gd name="connsiteY92" fmla="*/ 1779643 h 2237474"/>
              <a:gd name="connsiteX93" fmla="*/ 5785959 w 12192000"/>
              <a:gd name="connsiteY93" fmla="*/ 1775307 h 2237474"/>
              <a:gd name="connsiteX94" fmla="*/ 5643534 w 12192000"/>
              <a:gd name="connsiteY94" fmla="*/ 1802919 h 2237474"/>
              <a:gd name="connsiteX95" fmla="*/ 5518799 w 12192000"/>
              <a:gd name="connsiteY95" fmla="*/ 1818312 h 2237474"/>
              <a:gd name="connsiteX96" fmla="*/ 5505014 w 12192000"/>
              <a:gd name="connsiteY96" fmla="*/ 1819259 h 2237474"/>
              <a:gd name="connsiteX97" fmla="*/ 5453307 w 12192000"/>
              <a:gd name="connsiteY97" fmla="*/ 1815450 h 2237474"/>
              <a:gd name="connsiteX98" fmla="*/ 5364192 w 12192000"/>
              <a:gd name="connsiteY98" fmla="*/ 1826074 h 2237474"/>
              <a:gd name="connsiteX99" fmla="*/ 5350380 w 12192000"/>
              <a:gd name="connsiteY99" fmla="*/ 1830891 h 2237474"/>
              <a:gd name="connsiteX100" fmla="*/ 5259633 w 12192000"/>
              <a:gd name="connsiteY100" fmla="*/ 1837160 h 2237474"/>
              <a:gd name="connsiteX101" fmla="*/ 5197513 w 12192000"/>
              <a:gd name="connsiteY101" fmla="*/ 1844718 h 2237474"/>
              <a:gd name="connsiteX102" fmla="*/ 5168852 w 12192000"/>
              <a:gd name="connsiteY102" fmla="*/ 1844846 h 2237474"/>
              <a:gd name="connsiteX103" fmla="*/ 5114927 w 12192000"/>
              <a:gd name="connsiteY103" fmla="*/ 1847827 h 2237474"/>
              <a:gd name="connsiteX104" fmla="*/ 5108970 w 12192000"/>
              <a:gd name="connsiteY104" fmla="*/ 1847935 h 2237474"/>
              <a:gd name="connsiteX105" fmla="*/ 5067961 w 12192000"/>
              <a:gd name="connsiteY105" fmla="*/ 1845917 h 2237474"/>
              <a:gd name="connsiteX106" fmla="*/ 5007075 w 12192000"/>
              <a:gd name="connsiteY106" fmla="*/ 1838626 h 2237474"/>
              <a:gd name="connsiteX107" fmla="*/ 4944087 w 12192000"/>
              <a:gd name="connsiteY107" fmla="*/ 1823332 h 2237474"/>
              <a:gd name="connsiteX108" fmla="*/ 4907662 w 12192000"/>
              <a:gd name="connsiteY108" fmla="*/ 1816900 h 2237474"/>
              <a:gd name="connsiteX109" fmla="*/ 4882386 w 12192000"/>
              <a:gd name="connsiteY109" fmla="*/ 1809844 h 2237474"/>
              <a:gd name="connsiteX110" fmla="*/ 4811440 w 12192000"/>
              <a:gd name="connsiteY110" fmla="*/ 1804655 h 2237474"/>
              <a:gd name="connsiteX111" fmla="*/ 4691075 w 12192000"/>
              <a:gd name="connsiteY111" fmla="*/ 1801389 h 2237474"/>
              <a:gd name="connsiteX112" fmla="*/ 4611738 w 12192000"/>
              <a:gd name="connsiteY112" fmla="*/ 1776964 h 2237474"/>
              <a:gd name="connsiteX113" fmla="*/ 4560070 w 12192000"/>
              <a:gd name="connsiteY113" fmla="*/ 1785640 h 2237474"/>
              <a:gd name="connsiteX114" fmla="*/ 4536503 w 12192000"/>
              <a:gd name="connsiteY114" fmla="*/ 1785334 h 2237474"/>
              <a:gd name="connsiteX115" fmla="*/ 4513724 w 12192000"/>
              <a:gd name="connsiteY115" fmla="*/ 1791996 h 2237474"/>
              <a:gd name="connsiteX116" fmla="*/ 4459810 w 12192000"/>
              <a:gd name="connsiteY116" fmla="*/ 1797886 h 2237474"/>
              <a:gd name="connsiteX117" fmla="*/ 4379064 w 12192000"/>
              <a:gd name="connsiteY117" fmla="*/ 1817177 h 2237474"/>
              <a:gd name="connsiteX118" fmla="*/ 4319209 w 12192000"/>
              <a:gd name="connsiteY118" fmla="*/ 1834833 h 2237474"/>
              <a:gd name="connsiteX119" fmla="*/ 4290981 w 12192000"/>
              <a:gd name="connsiteY119" fmla="*/ 1839677 h 2237474"/>
              <a:gd name="connsiteX120" fmla="*/ 4285792 w 12192000"/>
              <a:gd name="connsiteY120" fmla="*/ 1836231 h 2237474"/>
              <a:gd name="connsiteX121" fmla="*/ 4238372 w 12192000"/>
              <a:gd name="connsiteY121" fmla="*/ 1851480 h 2237474"/>
              <a:gd name="connsiteX122" fmla="*/ 4232517 w 12192000"/>
              <a:gd name="connsiteY122" fmla="*/ 1852567 h 2237474"/>
              <a:gd name="connsiteX123" fmla="*/ 4191732 w 12192000"/>
              <a:gd name="connsiteY123" fmla="*/ 1857328 h 2237474"/>
              <a:gd name="connsiteX124" fmla="*/ 4065532 w 12192000"/>
              <a:gd name="connsiteY124" fmla="*/ 1855477 h 2237474"/>
              <a:gd name="connsiteX125" fmla="*/ 4028460 w 12192000"/>
              <a:gd name="connsiteY125" fmla="*/ 1855137 h 2237474"/>
              <a:gd name="connsiteX126" fmla="*/ 4002267 w 12192000"/>
              <a:gd name="connsiteY126" fmla="*/ 1852352 h 2237474"/>
              <a:gd name="connsiteX127" fmla="*/ 3931396 w 12192000"/>
              <a:gd name="connsiteY127" fmla="*/ 1858915 h 2237474"/>
              <a:gd name="connsiteX128" fmla="*/ 3812162 w 12192000"/>
              <a:gd name="connsiteY128" fmla="*/ 1875501 h 2237474"/>
              <a:gd name="connsiteX129" fmla="*/ 3729530 w 12192000"/>
              <a:gd name="connsiteY129" fmla="*/ 1864513 h 2237474"/>
              <a:gd name="connsiteX130" fmla="*/ 3680177 w 12192000"/>
              <a:gd name="connsiteY130" fmla="*/ 1881552 h 2237474"/>
              <a:gd name="connsiteX131" fmla="*/ 3567259 w 12192000"/>
              <a:gd name="connsiteY131" fmla="*/ 1893482 h 2237474"/>
              <a:gd name="connsiteX132" fmla="*/ 3405770 w 12192000"/>
              <a:gd name="connsiteY132" fmla="*/ 1904591 h 2237474"/>
              <a:gd name="connsiteX133" fmla="*/ 3280097 w 12192000"/>
              <a:gd name="connsiteY133" fmla="*/ 1919610 h 2237474"/>
              <a:gd name="connsiteX134" fmla="*/ 3123424 w 12192000"/>
              <a:gd name="connsiteY134" fmla="*/ 1952930 h 2237474"/>
              <a:gd name="connsiteX135" fmla="*/ 3009910 w 12192000"/>
              <a:gd name="connsiteY135" fmla="*/ 1957866 h 2237474"/>
              <a:gd name="connsiteX136" fmla="*/ 2995934 w 12192000"/>
              <a:gd name="connsiteY136" fmla="*/ 1967085 h 2237474"/>
              <a:gd name="connsiteX137" fmla="*/ 2980071 w 12192000"/>
              <a:gd name="connsiteY137" fmla="*/ 1972988 h 2237474"/>
              <a:gd name="connsiteX138" fmla="*/ 2978094 w 12192000"/>
              <a:gd name="connsiteY138" fmla="*/ 1972369 h 2237474"/>
              <a:gd name="connsiteX139" fmla="*/ 2942858 w 12192000"/>
              <a:gd name="connsiteY139" fmla="*/ 1981367 h 2237474"/>
              <a:gd name="connsiteX140" fmla="*/ 2875436 w 12192000"/>
              <a:gd name="connsiteY140" fmla="*/ 1996977 h 2237474"/>
              <a:gd name="connsiteX141" fmla="*/ 2874892 w 12192000"/>
              <a:gd name="connsiteY141" fmla="*/ 1996085 h 2237474"/>
              <a:gd name="connsiteX142" fmla="*/ 2864145 w 12192000"/>
              <a:gd name="connsiteY142" fmla="*/ 1994061 h 2237474"/>
              <a:gd name="connsiteX143" fmla="*/ 2843662 w 12192000"/>
              <a:gd name="connsiteY143" fmla="*/ 1992498 h 2237474"/>
              <a:gd name="connsiteX144" fmla="*/ 2796128 w 12192000"/>
              <a:gd name="connsiteY144" fmla="*/ 1976403 h 2237474"/>
              <a:gd name="connsiteX145" fmla="*/ 2756784 w 12192000"/>
              <a:gd name="connsiteY145" fmla="*/ 1985116 h 2237474"/>
              <a:gd name="connsiteX146" fmla="*/ 2748833 w 12192000"/>
              <a:gd name="connsiteY146" fmla="*/ 1986323 h 2237474"/>
              <a:gd name="connsiteX147" fmla="*/ 2748661 w 12192000"/>
              <a:gd name="connsiteY147" fmla="*/ 1986122 h 2237474"/>
              <a:gd name="connsiteX148" fmla="*/ 2740251 w 12192000"/>
              <a:gd name="connsiteY148" fmla="*/ 1986946 h 2237474"/>
              <a:gd name="connsiteX149" fmla="*/ 2718916 w 12192000"/>
              <a:gd name="connsiteY149" fmla="*/ 1990867 h 2237474"/>
              <a:gd name="connsiteX150" fmla="*/ 2713522 w 12192000"/>
              <a:gd name="connsiteY150" fmla="*/ 1990173 h 2237474"/>
              <a:gd name="connsiteX151" fmla="*/ 2680597 w 12192000"/>
              <a:gd name="connsiteY151" fmla="*/ 1984996 h 2237474"/>
              <a:gd name="connsiteX152" fmla="*/ 2578178 w 12192000"/>
              <a:gd name="connsiteY152" fmla="*/ 1990531 h 2237474"/>
              <a:gd name="connsiteX153" fmla="*/ 2476147 w 12192000"/>
              <a:gd name="connsiteY153" fmla="*/ 1998305 h 2237474"/>
              <a:gd name="connsiteX154" fmla="*/ 2373568 w 12192000"/>
              <a:gd name="connsiteY154" fmla="*/ 2003219 h 2237474"/>
              <a:gd name="connsiteX155" fmla="*/ 2321399 w 12192000"/>
              <a:gd name="connsiteY155" fmla="*/ 1989467 h 2237474"/>
              <a:gd name="connsiteX156" fmla="*/ 2315525 w 12192000"/>
              <a:gd name="connsiteY156" fmla="*/ 1989708 h 2237474"/>
              <a:gd name="connsiteX157" fmla="*/ 2300792 w 12192000"/>
              <a:gd name="connsiteY157" fmla="*/ 1994290 h 2237474"/>
              <a:gd name="connsiteX158" fmla="*/ 2295469 w 12192000"/>
              <a:gd name="connsiteY158" fmla="*/ 1996659 h 2237474"/>
              <a:gd name="connsiteX159" fmla="*/ 2287219 w 12192000"/>
              <a:gd name="connsiteY159" fmla="*/ 1998750 h 2237474"/>
              <a:gd name="connsiteX160" fmla="*/ 2286948 w 12192000"/>
              <a:gd name="connsiteY160" fmla="*/ 1998596 h 2237474"/>
              <a:gd name="connsiteX161" fmla="*/ 2243069 w 12192000"/>
              <a:gd name="connsiteY161" fmla="*/ 2015111 h 2237474"/>
              <a:gd name="connsiteX162" fmla="*/ 2186609 w 12192000"/>
              <a:gd name="connsiteY162" fmla="*/ 2008263 h 2237474"/>
              <a:gd name="connsiteX163" fmla="*/ 2164831 w 12192000"/>
              <a:gd name="connsiteY163" fmla="*/ 2010143 h 2237474"/>
              <a:gd name="connsiteX164" fmla="*/ 2152836 w 12192000"/>
              <a:gd name="connsiteY164" fmla="*/ 2010048 h 2237474"/>
              <a:gd name="connsiteX165" fmla="*/ 2117102 w 12192000"/>
              <a:gd name="connsiteY165" fmla="*/ 2023004 h 2237474"/>
              <a:gd name="connsiteX166" fmla="*/ 2111935 w 12192000"/>
              <a:gd name="connsiteY166" fmla="*/ 2023163 h 2237474"/>
              <a:gd name="connsiteX167" fmla="*/ 2089991 w 12192000"/>
              <a:gd name="connsiteY167" fmla="*/ 2034193 h 2237474"/>
              <a:gd name="connsiteX168" fmla="*/ 2058061 w 12192000"/>
              <a:gd name="connsiteY168" fmla="*/ 2047942 h 2237474"/>
              <a:gd name="connsiteX169" fmla="*/ 2055737 w 12192000"/>
              <a:gd name="connsiteY169" fmla="*/ 2047704 h 2237474"/>
              <a:gd name="connsiteX170" fmla="*/ 2042244 w 12192000"/>
              <a:gd name="connsiteY170" fmla="*/ 2055560 h 2237474"/>
              <a:gd name="connsiteX171" fmla="*/ 1976224 w 12192000"/>
              <a:gd name="connsiteY171" fmla="*/ 2074257 h 2237474"/>
              <a:gd name="connsiteX172" fmla="*/ 1877728 w 12192000"/>
              <a:gd name="connsiteY172" fmla="*/ 2101004 h 2237474"/>
              <a:gd name="connsiteX173" fmla="*/ 1759056 w 12192000"/>
              <a:gd name="connsiteY173" fmla="*/ 2125608 h 2237474"/>
              <a:gd name="connsiteX174" fmla="*/ 1637948 w 12192000"/>
              <a:gd name="connsiteY174" fmla="*/ 2172597 h 2237474"/>
              <a:gd name="connsiteX175" fmla="*/ 1434549 w 12192000"/>
              <a:gd name="connsiteY175" fmla="*/ 2234522 h 2237474"/>
              <a:gd name="connsiteX176" fmla="*/ 1398481 w 12192000"/>
              <a:gd name="connsiteY176" fmla="*/ 2237074 h 2237474"/>
              <a:gd name="connsiteX177" fmla="*/ 1398407 w 12192000"/>
              <a:gd name="connsiteY177" fmla="*/ 2237095 h 2237474"/>
              <a:gd name="connsiteX178" fmla="*/ 1370962 w 12192000"/>
              <a:gd name="connsiteY178" fmla="*/ 2237474 h 2237474"/>
              <a:gd name="connsiteX179" fmla="*/ 1356367 w 12192000"/>
              <a:gd name="connsiteY179" fmla="*/ 2235089 h 2237474"/>
              <a:gd name="connsiteX180" fmla="*/ 1324828 w 12192000"/>
              <a:gd name="connsiteY180" fmla="*/ 2231968 h 2237474"/>
              <a:gd name="connsiteX181" fmla="*/ 1297744 w 12192000"/>
              <a:gd name="connsiteY181" fmla="*/ 2235849 h 2237474"/>
              <a:gd name="connsiteX182" fmla="*/ 1286236 w 12192000"/>
              <a:gd name="connsiteY182" fmla="*/ 2233135 h 2237474"/>
              <a:gd name="connsiteX183" fmla="*/ 1283504 w 12192000"/>
              <a:gd name="connsiteY183" fmla="*/ 2233797 h 2237474"/>
              <a:gd name="connsiteX184" fmla="*/ 1279765 w 12192000"/>
              <a:gd name="connsiteY184" fmla="*/ 2229639 h 2237474"/>
              <a:gd name="connsiteX185" fmla="*/ 1195347 w 12192000"/>
              <a:gd name="connsiteY185" fmla="*/ 2212354 h 2237474"/>
              <a:gd name="connsiteX186" fmla="*/ 970251 w 12192000"/>
              <a:gd name="connsiteY186" fmla="*/ 2221029 h 2237474"/>
              <a:gd name="connsiteX187" fmla="*/ 812914 w 12192000"/>
              <a:gd name="connsiteY187" fmla="*/ 2202752 h 2237474"/>
              <a:gd name="connsiteX188" fmla="*/ 800195 w 12192000"/>
              <a:gd name="connsiteY188" fmla="*/ 2209407 h 2237474"/>
              <a:gd name="connsiteX189" fmla="*/ 784978 w 12192000"/>
              <a:gd name="connsiteY189" fmla="*/ 2212360 h 2237474"/>
              <a:gd name="connsiteX190" fmla="*/ 681987 w 12192000"/>
              <a:gd name="connsiteY190" fmla="*/ 2216757 h 2237474"/>
              <a:gd name="connsiteX191" fmla="*/ 669923 w 12192000"/>
              <a:gd name="connsiteY191" fmla="*/ 2211682 h 2237474"/>
              <a:gd name="connsiteX192" fmla="*/ 648680 w 12192000"/>
              <a:gd name="connsiteY192" fmla="*/ 2206229 h 2237474"/>
              <a:gd name="connsiteX193" fmla="*/ 597225 w 12192000"/>
              <a:gd name="connsiteY193" fmla="*/ 2180999 h 2237474"/>
              <a:gd name="connsiteX194" fmla="*/ 558449 w 12192000"/>
              <a:gd name="connsiteY194" fmla="*/ 2182346 h 2237474"/>
              <a:gd name="connsiteX195" fmla="*/ 550517 w 12192000"/>
              <a:gd name="connsiteY195" fmla="*/ 2182060 h 2237474"/>
              <a:gd name="connsiteX196" fmla="*/ 550309 w 12192000"/>
              <a:gd name="connsiteY196" fmla="*/ 2181825 h 2237474"/>
              <a:gd name="connsiteX197" fmla="*/ 541836 w 12192000"/>
              <a:gd name="connsiteY197" fmla="*/ 2181063 h 2237474"/>
              <a:gd name="connsiteX198" fmla="*/ 536057 w 12192000"/>
              <a:gd name="connsiteY198" fmla="*/ 2181537 h 2237474"/>
              <a:gd name="connsiteX199" fmla="*/ 520671 w 12192000"/>
              <a:gd name="connsiteY199" fmla="*/ 2180980 h 2237474"/>
              <a:gd name="connsiteX200" fmla="*/ 515024 w 12192000"/>
              <a:gd name="connsiteY200" fmla="*/ 2179258 h 2237474"/>
              <a:gd name="connsiteX201" fmla="*/ 512278 w 12192000"/>
              <a:gd name="connsiteY201" fmla="*/ 2176369 h 2237474"/>
              <a:gd name="connsiteX202" fmla="*/ 480419 w 12192000"/>
              <a:gd name="connsiteY202" fmla="*/ 2167807 h 2237474"/>
              <a:gd name="connsiteX203" fmla="*/ 413835 w 12192000"/>
              <a:gd name="connsiteY203" fmla="*/ 2156783 h 2237474"/>
              <a:gd name="connsiteX204" fmla="*/ 376513 w 12192000"/>
              <a:gd name="connsiteY204" fmla="*/ 2154014 h 2237474"/>
              <a:gd name="connsiteX205" fmla="*/ 273386 w 12192000"/>
              <a:gd name="connsiteY205" fmla="*/ 2142551 h 2237474"/>
              <a:gd name="connsiteX206" fmla="*/ 169207 w 12192000"/>
              <a:gd name="connsiteY206" fmla="*/ 2128100 h 2237474"/>
              <a:gd name="connsiteX207" fmla="*/ 93149 w 12192000"/>
              <a:gd name="connsiteY207" fmla="*/ 2105324 h 2237474"/>
              <a:gd name="connsiteX208" fmla="*/ 88109 w 12192000"/>
              <a:gd name="connsiteY208" fmla="*/ 2106704 h 2237474"/>
              <a:gd name="connsiteX209" fmla="*/ 80022 w 12192000"/>
              <a:gd name="connsiteY209" fmla="*/ 2107254 h 2237474"/>
              <a:gd name="connsiteX210" fmla="*/ 79717 w 12192000"/>
              <a:gd name="connsiteY210" fmla="*/ 2107046 h 2237474"/>
              <a:gd name="connsiteX211" fmla="*/ 72352 w 12192000"/>
              <a:gd name="connsiteY211" fmla="*/ 2107991 h 2237474"/>
              <a:gd name="connsiteX212" fmla="*/ 37645 w 12192000"/>
              <a:gd name="connsiteY212" fmla="*/ 2115401 h 2237474"/>
              <a:gd name="connsiteX213" fmla="*/ 4572 w 12192000"/>
              <a:gd name="connsiteY213" fmla="*/ 2111091 h 2237474"/>
              <a:gd name="connsiteX214" fmla="*/ 0 w 12192000"/>
              <a:gd name="connsiteY214" fmla="*/ 2110468 h 2237474"/>
              <a:gd name="connsiteX215" fmla="*/ 0 w 12192000"/>
              <a:gd name="connsiteY215"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154948 w 12192000"/>
              <a:gd name="connsiteY4" fmla="*/ 762731 h 2237474"/>
              <a:gd name="connsiteX5" fmla="*/ 12047364 w 12192000"/>
              <a:gd name="connsiteY5" fmla="*/ 749662 h 2237474"/>
              <a:gd name="connsiteX6" fmla="*/ 11890686 w 12192000"/>
              <a:gd name="connsiteY6" fmla="*/ 732766 h 2237474"/>
              <a:gd name="connsiteX7" fmla="*/ 11782413 w 12192000"/>
              <a:gd name="connsiteY7" fmla="*/ 769868 h 2237474"/>
              <a:gd name="connsiteX8" fmla="*/ 11649954 w 12192000"/>
              <a:gd name="connsiteY8" fmla="*/ 749628 h 2237474"/>
              <a:gd name="connsiteX9" fmla="*/ 11560424 w 12192000"/>
              <a:gd name="connsiteY9" fmla="*/ 748017 h 2237474"/>
              <a:gd name="connsiteX10" fmla="*/ 11358455 w 12192000"/>
              <a:gd name="connsiteY10" fmla="*/ 747593 h 2237474"/>
              <a:gd name="connsiteX11" fmla="*/ 11165209 w 12192000"/>
              <a:gd name="connsiteY11" fmla="*/ 748852 h 2237474"/>
              <a:gd name="connsiteX12" fmla="*/ 11058755 w 12192000"/>
              <a:gd name="connsiteY12" fmla="*/ 749617 h 2237474"/>
              <a:gd name="connsiteX13" fmla="*/ 10884013 w 12192000"/>
              <a:gd name="connsiteY13" fmla="*/ 760728 h 2237474"/>
              <a:gd name="connsiteX14" fmla="*/ 10834688 w 12192000"/>
              <a:gd name="connsiteY14" fmla="*/ 757726 h 2237474"/>
              <a:gd name="connsiteX15" fmla="*/ 10805004 w 12192000"/>
              <a:gd name="connsiteY15" fmla="*/ 757573 h 2237474"/>
              <a:gd name="connsiteX16" fmla="*/ 10739478 w 12192000"/>
              <a:gd name="connsiteY16" fmla="*/ 776841 h 2237474"/>
              <a:gd name="connsiteX17" fmla="*/ 10458762 w 12192000"/>
              <a:gd name="connsiteY17" fmla="*/ 755400 h 2237474"/>
              <a:gd name="connsiteX18" fmla="*/ 10211200 w 12192000"/>
              <a:gd name="connsiteY18" fmla="*/ 767513 h 2237474"/>
              <a:gd name="connsiteX19" fmla="*/ 10167995 w 12192000"/>
              <a:gd name="connsiteY19" fmla="*/ 760843 h 2237474"/>
              <a:gd name="connsiteX20" fmla="*/ 9997044 w 12192000"/>
              <a:gd name="connsiteY20" fmla="*/ 780129 h 2237474"/>
              <a:gd name="connsiteX21" fmla="*/ 9943887 w 12192000"/>
              <a:gd name="connsiteY21" fmla="*/ 804141 h 2237474"/>
              <a:gd name="connsiteX22" fmla="*/ 9918248 w 12192000"/>
              <a:gd name="connsiteY22" fmla="*/ 816628 h 2237474"/>
              <a:gd name="connsiteX23" fmla="*/ 9798048 w 12192000"/>
              <a:gd name="connsiteY23" fmla="*/ 863207 h 2237474"/>
              <a:gd name="connsiteX24" fmla="*/ 9761459 w 12192000"/>
              <a:gd name="connsiteY24" fmla="*/ 862394 h 2237474"/>
              <a:gd name="connsiteX25" fmla="*/ 9705768 w 12192000"/>
              <a:gd name="connsiteY25" fmla="*/ 894610 h 2237474"/>
              <a:gd name="connsiteX26" fmla="*/ 9683005 w 12192000"/>
              <a:gd name="connsiteY26" fmla="*/ 894128 h 2237474"/>
              <a:gd name="connsiteX27" fmla="*/ 9594438 w 12192000"/>
              <a:gd name="connsiteY27" fmla="*/ 919051 h 2237474"/>
              <a:gd name="connsiteX28" fmla="*/ 9577033 w 12192000"/>
              <a:gd name="connsiteY28" fmla="*/ 922857 h 2237474"/>
              <a:gd name="connsiteX29" fmla="*/ 9544189 w 12192000"/>
              <a:gd name="connsiteY29" fmla="*/ 938966 h 2237474"/>
              <a:gd name="connsiteX30" fmla="*/ 9500499 w 12192000"/>
              <a:gd name="connsiteY30" fmla="*/ 954680 h 2237474"/>
              <a:gd name="connsiteX31" fmla="*/ 9428195 w 12192000"/>
              <a:gd name="connsiteY31" fmla="*/ 986225 h 2237474"/>
              <a:gd name="connsiteX32" fmla="*/ 9410017 w 12192000"/>
              <a:gd name="connsiteY32" fmla="*/ 993931 h 2237474"/>
              <a:gd name="connsiteX33" fmla="*/ 9392919 w 12192000"/>
              <a:gd name="connsiteY33" fmla="*/ 994656 h 2237474"/>
              <a:gd name="connsiteX34" fmla="*/ 9278619 w 12192000"/>
              <a:gd name="connsiteY34" fmla="*/ 1011878 h 2237474"/>
              <a:gd name="connsiteX35" fmla="*/ 9268019 w 12192000"/>
              <a:gd name="connsiteY35" fmla="*/ 1007442 h 2237474"/>
              <a:gd name="connsiteX36" fmla="*/ 9234662 w 12192000"/>
              <a:gd name="connsiteY36" fmla="*/ 1023056 h 2237474"/>
              <a:gd name="connsiteX37" fmla="*/ 9181033 w 12192000"/>
              <a:gd name="connsiteY37" fmla="*/ 1037921 h 2237474"/>
              <a:gd name="connsiteX38" fmla="*/ 9155969 w 12192000"/>
              <a:gd name="connsiteY38" fmla="*/ 1046804 h 2237474"/>
              <a:gd name="connsiteX39" fmla="*/ 9133985 w 12192000"/>
              <a:gd name="connsiteY39" fmla="*/ 1046450 h 2237474"/>
              <a:gd name="connsiteX40" fmla="*/ 9012987 w 12192000"/>
              <a:gd name="connsiteY40" fmla="*/ 1061986 h 2237474"/>
              <a:gd name="connsiteX41" fmla="*/ 8968445 w 12192000"/>
              <a:gd name="connsiteY41" fmla="*/ 1052169 h 2237474"/>
              <a:gd name="connsiteX42" fmla="*/ 8958984 w 12192000"/>
              <a:gd name="connsiteY42" fmla="*/ 1057212 h 2237474"/>
              <a:gd name="connsiteX43" fmla="*/ 8886001 w 12192000"/>
              <a:gd name="connsiteY43" fmla="*/ 1067468 h 2237474"/>
              <a:gd name="connsiteX44" fmla="*/ 8838610 w 12192000"/>
              <a:gd name="connsiteY44" fmla="*/ 1075091 h 2237474"/>
              <a:gd name="connsiteX45" fmla="*/ 8750383 w 12192000"/>
              <a:gd name="connsiteY45" fmla="*/ 1097387 h 2237474"/>
              <a:gd name="connsiteX46" fmla="*/ 8697365 w 12192000"/>
              <a:gd name="connsiteY46" fmla="*/ 1105869 h 2237474"/>
              <a:gd name="connsiteX47" fmla="*/ 8665605 w 12192000"/>
              <a:gd name="connsiteY47" fmla="*/ 1110791 h 2237474"/>
              <a:gd name="connsiteX48" fmla="*/ 8584946 w 12192000"/>
              <a:gd name="connsiteY48" fmla="*/ 1135226 h 2237474"/>
              <a:gd name="connsiteX49" fmla="*/ 8460755 w 12192000"/>
              <a:gd name="connsiteY49" fmla="*/ 1203427 h 2237474"/>
              <a:gd name="connsiteX50" fmla="*/ 8419755 w 12192000"/>
              <a:gd name="connsiteY50" fmla="*/ 1216260 h 2237474"/>
              <a:gd name="connsiteX51" fmla="*/ 8411626 w 12192000"/>
              <a:gd name="connsiteY51" fmla="*/ 1214397 h 2237474"/>
              <a:gd name="connsiteX52" fmla="*/ 8363469 w 12192000"/>
              <a:gd name="connsiteY52" fmla="*/ 1246658 h 2237474"/>
              <a:gd name="connsiteX53" fmla="*/ 8275497 w 12192000"/>
              <a:gd name="connsiteY53" fmla="*/ 1264396 h 2237474"/>
              <a:gd name="connsiteX54" fmla="*/ 8206287 w 12192000"/>
              <a:gd name="connsiteY54" fmla="*/ 1273060 h 2237474"/>
              <a:gd name="connsiteX55" fmla="*/ 8168705 w 12192000"/>
              <a:gd name="connsiteY55" fmla="*/ 1279956 h 2237474"/>
              <a:gd name="connsiteX56" fmla="*/ 8139997 w 12192000"/>
              <a:gd name="connsiteY56" fmla="*/ 1282713 h 2237474"/>
              <a:gd name="connsiteX57" fmla="*/ 8074238 w 12192000"/>
              <a:gd name="connsiteY57" fmla="*/ 1301895 h 2237474"/>
              <a:gd name="connsiteX58" fmla="*/ 7968292 w 12192000"/>
              <a:gd name="connsiteY58" fmla="*/ 1338779 h 2237474"/>
              <a:gd name="connsiteX59" fmla="*/ 7945122 w 12192000"/>
              <a:gd name="connsiteY59" fmla="*/ 1345477 h 2237474"/>
              <a:gd name="connsiteX60" fmla="*/ 7902328 w 12192000"/>
              <a:gd name="connsiteY60" fmla="*/ 1345865 h 2237474"/>
              <a:gd name="connsiteX61" fmla="*/ 7875879 w 12192000"/>
              <a:gd name="connsiteY61" fmla="*/ 1345646 h 2237474"/>
              <a:gd name="connsiteX62" fmla="*/ 7840612 w 12192000"/>
              <a:gd name="connsiteY62" fmla="*/ 1369373 h 2237474"/>
              <a:gd name="connsiteX63" fmla="*/ 7786819 w 12192000"/>
              <a:gd name="connsiteY63" fmla="*/ 1378970 h 2237474"/>
              <a:gd name="connsiteX64" fmla="*/ 7548172 w 12192000"/>
              <a:gd name="connsiteY64" fmla="*/ 1417460 h 2237474"/>
              <a:gd name="connsiteX65" fmla="*/ 7483437 w 12192000"/>
              <a:gd name="connsiteY65" fmla="*/ 1478152 h 2237474"/>
              <a:gd name="connsiteX66" fmla="*/ 7377870 w 12192000"/>
              <a:gd name="connsiteY66" fmla="*/ 1523319 h 2237474"/>
              <a:gd name="connsiteX67" fmla="*/ 7230737 w 12192000"/>
              <a:gd name="connsiteY67" fmla="*/ 1562633 h 2237474"/>
              <a:gd name="connsiteX68" fmla="*/ 7224458 w 12192000"/>
              <a:gd name="connsiteY68" fmla="*/ 1573008 h 2237474"/>
              <a:gd name="connsiteX69" fmla="*/ 7213486 w 12192000"/>
              <a:gd name="connsiteY69" fmla="*/ 1580987 h 2237474"/>
              <a:gd name="connsiteX70" fmla="*/ 7183121 w 12192000"/>
              <a:gd name="connsiteY70" fmla="*/ 1595162 h 2237474"/>
              <a:gd name="connsiteX71" fmla="*/ 7164601 w 12192000"/>
              <a:gd name="connsiteY71" fmla="*/ 1606490 h 2237474"/>
              <a:gd name="connsiteX72" fmla="*/ 7114651 w 12192000"/>
              <a:gd name="connsiteY72" fmla="*/ 1620959 h 2237474"/>
              <a:gd name="connsiteX73" fmla="*/ 7092727 w 12192000"/>
              <a:gd name="connsiteY73" fmla="*/ 1623628 h 2237474"/>
              <a:gd name="connsiteX74" fmla="*/ 7031309 w 12192000"/>
              <a:gd name="connsiteY74" fmla="*/ 1619451 h 2237474"/>
              <a:gd name="connsiteX75" fmla="*/ 6999084 w 12192000"/>
              <a:gd name="connsiteY75" fmla="*/ 1634317 h 2237474"/>
              <a:gd name="connsiteX76" fmla="*/ 6992107 w 12192000"/>
              <a:gd name="connsiteY76" fmla="*/ 1636860 h 2237474"/>
              <a:gd name="connsiteX77" fmla="*/ 6991765 w 12192000"/>
              <a:gd name="connsiteY77" fmla="*/ 1636725 h 2237474"/>
              <a:gd name="connsiteX78" fmla="*/ 6900177 w 12192000"/>
              <a:gd name="connsiteY78" fmla="*/ 1636016 h 2237474"/>
              <a:gd name="connsiteX79" fmla="*/ 6795372 w 12192000"/>
              <a:gd name="connsiteY79" fmla="*/ 1644845 h 2237474"/>
              <a:gd name="connsiteX80" fmla="*/ 6692251 w 12192000"/>
              <a:gd name="connsiteY80" fmla="*/ 1656357 h 2237474"/>
              <a:gd name="connsiteX81" fmla="*/ 6655235 w 12192000"/>
              <a:gd name="connsiteY81" fmla="*/ 1661869 h 2237474"/>
              <a:gd name="connsiteX82" fmla="*/ 6587857 w 12192000"/>
              <a:gd name="connsiteY82" fmla="*/ 1665769 h 2237474"/>
              <a:gd name="connsiteX83" fmla="*/ 6554894 w 12192000"/>
              <a:gd name="connsiteY83" fmla="*/ 1664428 h 2237474"/>
              <a:gd name="connsiteX84" fmla="*/ 6516595 w 12192000"/>
              <a:gd name="connsiteY84" fmla="*/ 1667475 h 2237474"/>
              <a:gd name="connsiteX85" fmla="*/ 6508541 w 12192000"/>
              <a:gd name="connsiteY85" fmla="*/ 1668757 h 2237474"/>
              <a:gd name="connsiteX86" fmla="*/ 6471012 w 12192000"/>
              <a:gd name="connsiteY86" fmla="*/ 1678604 h 2237474"/>
              <a:gd name="connsiteX87" fmla="*/ 6415265 w 12192000"/>
              <a:gd name="connsiteY87" fmla="*/ 1665317 h 2237474"/>
              <a:gd name="connsiteX88" fmla="*/ 6364035 w 12192000"/>
              <a:gd name="connsiteY88" fmla="*/ 1667683 h 2237474"/>
              <a:gd name="connsiteX89" fmla="*/ 6280959 w 12192000"/>
              <a:gd name="connsiteY89" fmla="*/ 1689329 h 2237474"/>
              <a:gd name="connsiteX90" fmla="*/ 6243319 w 12192000"/>
              <a:gd name="connsiteY90" fmla="*/ 1695560 h 2237474"/>
              <a:gd name="connsiteX91" fmla="*/ 6098321 w 12192000"/>
              <a:gd name="connsiteY91" fmla="*/ 1721646 h 2237474"/>
              <a:gd name="connsiteX92" fmla="*/ 5880652 w 12192000"/>
              <a:gd name="connsiteY92" fmla="*/ 1779643 h 2237474"/>
              <a:gd name="connsiteX93" fmla="*/ 5785959 w 12192000"/>
              <a:gd name="connsiteY93" fmla="*/ 1775307 h 2237474"/>
              <a:gd name="connsiteX94" fmla="*/ 5643534 w 12192000"/>
              <a:gd name="connsiteY94" fmla="*/ 1802919 h 2237474"/>
              <a:gd name="connsiteX95" fmla="*/ 5518799 w 12192000"/>
              <a:gd name="connsiteY95" fmla="*/ 1818312 h 2237474"/>
              <a:gd name="connsiteX96" fmla="*/ 5505014 w 12192000"/>
              <a:gd name="connsiteY96" fmla="*/ 1819259 h 2237474"/>
              <a:gd name="connsiteX97" fmla="*/ 5453307 w 12192000"/>
              <a:gd name="connsiteY97" fmla="*/ 1815450 h 2237474"/>
              <a:gd name="connsiteX98" fmla="*/ 5364192 w 12192000"/>
              <a:gd name="connsiteY98" fmla="*/ 1826074 h 2237474"/>
              <a:gd name="connsiteX99" fmla="*/ 5350380 w 12192000"/>
              <a:gd name="connsiteY99" fmla="*/ 1830891 h 2237474"/>
              <a:gd name="connsiteX100" fmla="*/ 5259633 w 12192000"/>
              <a:gd name="connsiteY100" fmla="*/ 1837160 h 2237474"/>
              <a:gd name="connsiteX101" fmla="*/ 5197513 w 12192000"/>
              <a:gd name="connsiteY101" fmla="*/ 1844718 h 2237474"/>
              <a:gd name="connsiteX102" fmla="*/ 5168852 w 12192000"/>
              <a:gd name="connsiteY102" fmla="*/ 1844846 h 2237474"/>
              <a:gd name="connsiteX103" fmla="*/ 5114927 w 12192000"/>
              <a:gd name="connsiteY103" fmla="*/ 1847827 h 2237474"/>
              <a:gd name="connsiteX104" fmla="*/ 5108970 w 12192000"/>
              <a:gd name="connsiteY104" fmla="*/ 1847935 h 2237474"/>
              <a:gd name="connsiteX105" fmla="*/ 5067961 w 12192000"/>
              <a:gd name="connsiteY105" fmla="*/ 1845917 h 2237474"/>
              <a:gd name="connsiteX106" fmla="*/ 5007075 w 12192000"/>
              <a:gd name="connsiteY106" fmla="*/ 1838626 h 2237474"/>
              <a:gd name="connsiteX107" fmla="*/ 4944087 w 12192000"/>
              <a:gd name="connsiteY107" fmla="*/ 1823332 h 2237474"/>
              <a:gd name="connsiteX108" fmla="*/ 4907662 w 12192000"/>
              <a:gd name="connsiteY108" fmla="*/ 1816900 h 2237474"/>
              <a:gd name="connsiteX109" fmla="*/ 4882386 w 12192000"/>
              <a:gd name="connsiteY109" fmla="*/ 1809844 h 2237474"/>
              <a:gd name="connsiteX110" fmla="*/ 4811440 w 12192000"/>
              <a:gd name="connsiteY110" fmla="*/ 1804655 h 2237474"/>
              <a:gd name="connsiteX111" fmla="*/ 4691075 w 12192000"/>
              <a:gd name="connsiteY111" fmla="*/ 1801389 h 2237474"/>
              <a:gd name="connsiteX112" fmla="*/ 4611738 w 12192000"/>
              <a:gd name="connsiteY112" fmla="*/ 1776964 h 2237474"/>
              <a:gd name="connsiteX113" fmla="*/ 4560070 w 12192000"/>
              <a:gd name="connsiteY113" fmla="*/ 1785640 h 2237474"/>
              <a:gd name="connsiteX114" fmla="*/ 4536503 w 12192000"/>
              <a:gd name="connsiteY114" fmla="*/ 1785334 h 2237474"/>
              <a:gd name="connsiteX115" fmla="*/ 4513724 w 12192000"/>
              <a:gd name="connsiteY115" fmla="*/ 1791996 h 2237474"/>
              <a:gd name="connsiteX116" fmla="*/ 4459810 w 12192000"/>
              <a:gd name="connsiteY116" fmla="*/ 1797886 h 2237474"/>
              <a:gd name="connsiteX117" fmla="*/ 4379064 w 12192000"/>
              <a:gd name="connsiteY117" fmla="*/ 1817177 h 2237474"/>
              <a:gd name="connsiteX118" fmla="*/ 4319209 w 12192000"/>
              <a:gd name="connsiteY118" fmla="*/ 1834833 h 2237474"/>
              <a:gd name="connsiteX119" fmla="*/ 4290981 w 12192000"/>
              <a:gd name="connsiteY119" fmla="*/ 1839677 h 2237474"/>
              <a:gd name="connsiteX120" fmla="*/ 4285792 w 12192000"/>
              <a:gd name="connsiteY120" fmla="*/ 1836231 h 2237474"/>
              <a:gd name="connsiteX121" fmla="*/ 4238372 w 12192000"/>
              <a:gd name="connsiteY121" fmla="*/ 1851480 h 2237474"/>
              <a:gd name="connsiteX122" fmla="*/ 4232517 w 12192000"/>
              <a:gd name="connsiteY122" fmla="*/ 1852567 h 2237474"/>
              <a:gd name="connsiteX123" fmla="*/ 4191732 w 12192000"/>
              <a:gd name="connsiteY123" fmla="*/ 1857328 h 2237474"/>
              <a:gd name="connsiteX124" fmla="*/ 4065532 w 12192000"/>
              <a:gd name="connsiteY124" fmla="*/ 1855477 h 2237474"/>
              <a:gd name="connsiteX125" fmla="*/ 4028460 w 12192000"/>
              <a:gd name="connsiteY125" fmla="*/ 1855137 h 2237474"/>
              <a:gd name="connsiteX126" fmla="*/ 4002267 w 12192000"/>
              <a:gd name="connsiteY126" fmla="*/ 1852352 h 2237474"/>
              <a:gd name="connsiteX127" fmla="*/ 3931396 w 12192000"/>
              <a:gd name="connsiteY127" fmla="*/ 1858915 h 2237474"/>
              <a:gd name="connsiteX128" fmla="*/ 3812162 w 12192000"/>
              <a:gd name="connsiteY128" fmla="*/ 1875501 h 2237474"/>
              <a:gd name="connsiteX129" fmla="*/ 3729530 w 12192000"/>
              <a:gd name="connsiteY129" fmla="*/ 1864513 h 2237474"/>
              <a:gd name="connsiteX130" fmla="*/ 3680177 w 12192000"/>
              <a:gd name="connsiteY130" fmla="*/ 1881552 h 2237474"/>
              <a:gd name="connsiteX131" fmla="*/ 3567259 w 12192000"/>
              <a:gd name="connsiteY131" fmla="*/ 1893482 h 2237474"/>
              <a:gd name="connsiteX132" fmla="*/ 3405770 w 12192000"/>
              <a:gd name="connsiteY132" fmla="*/ 1904591 h 2237474"/>
              <a:gd name="connsiteX133" fmla="*/ 3280097 w 12192000"/>
              <a:gd name="connsiteY133" fmla="*/ 1919610 h 2237474"/>
              <a:gd name="connsiteX134" fmla="*/ 3123424 w 12192000"/>
              <a:gd name="connsiteY134" fmla="*/ 1952930 h 2237474"/>
              <a:gd name="connsiteX135" fmla="*/ 3009910 w 12192000"/>
              <a:gd name="connsiteY135" fmla="*/ 1957866 h 2237474"/>
              <a:gd name="connsiteX136" fmla="*/ 2995934 w 12192000"/>
              <a:gd name="connsiteY136" fmla="*/ 1967085 h 2237474"/>
              <a:gd name="connsiteX137" fmla="*/ 2980071 w 12192000"/>
              <a:gd name="connsiteY137" fmla="*/ 1972988 h 2237474"/>
              <a:gd name="connsiteX138" fmla="*/ 2978094 w 12192000"/>
              <a:gd name="connsiteY138" fmla="*/ 1972369 h 2237474"/>
              <a:gd name="connsiteX139" fmla="*/ 2942858 w 12192000"/>
              <a:gd name="connsiteY139" fmla="*/ 1981367 h 2237474"/>
              <a:gd name="connsiteX140" fmla="*/ 2875436 w 12192000"/>
              <a:gd name="connsiteY140" fmla="*/ 1996977 h 2237474"/>
              <a:gd name="connsiteX141" fmla="*/ 2874892 w 12192000"/>
              <a:gd name="connsiteY141" fmla="*/ 1996085 h 2237474"/>
              <a:gd name="connsiteX142" fmla="*/ 2864145 w 12192000"/>
              <a:gd name="connsiteY142" fmla="*/ 1994061 h 2237474"/>
              <a:gd name="connsiteX143" fmla="*/ 2843662 w 12192000"/>
              <a:gd name="connsiteY143" fmla="*/ 1992498 h 2237474"/>
              <a:gd name="connsiteX144" fmla="*/ 2796128 w 12192000"/>
              <a:gd name="connsiteY144" fmla="*/ 1976403 h 2237474"/>
              <a:gd name="connsiteX145" fmla="*/ 2756784 w 12192000"/>
              <a:gd name="connsiteY145" fmla="*/ 1985116 h 2237474"/>
              <a:gd name="connsiteX146" fmla="*/ 2748833 w 12192000"/>
              <a:gd name="connsiteY146" fmla="*/ 1986323 h 2237474"/>
              <a:gd name="connsiteX147" fmla="*/ 2748661 w 12192000"/>
              <a:gd name="connsiteY147" fmla="*/ 1986122 h 2237474"/>
              <a:gd name="connsiteX148" fmla="*/ 2740251 w 12192000"/>
              <a:gd name="connsiteY148" fmla="*/ 1986946 h 2237474"/>
              <a:gd name="connsiteX149" fmla="*/ 2718916 w 12192000"/>
              <a:gd name="connsiteY149" fmla="*/ 1990867 h 2237474"/>
              <a:gd name="connsiteX150" fmla="*/ 2713522 w 12192000"/>
              <a:gd name="connsiteY150" fmla="*/ 1990173 h 2237474"/>
              <a:gd name="connsiteX151" fmla="*/ 2680597 w 12192000"/>
              <a:gd name="connsiteY151" fmla="*/ 1984996 h 2237474"/>
              <a:gd name="connsiteX152" fmla="*/ 2578178 w 12192000"/>
              <a:gd name="connsiteY152" fmla="*/ 1990531 h 2237474"/>
              <a:gd name="connsiteX153" fmla="*/ 2476147 w 12192000"/>
              <a:gd name="connsiteY153" fmla="*/ 1998305 h 2237474"/>
              <a:gd name="connsiteX154" fmla="*/ 2373568 w 12192000"/>
              <a:gd name="connsiteY154" fmla="*/ 2003219 h 2237474"/>
              <a:gd name="connsiteX155" fmla="*/ 2321399 w 12192000"/>
              <a:gd name="connsiteY155" fmla="*/ 1989467 h 2237474"/>
              <a:gd name="connsiteX156" fmla="*/ 2315525 w 12192000"/>
              <a:gd name="connsiteY156" fmla="*/ 1989708 h 2237474"/>
              <a:gd name="connsiteX157" fmla="*/ 2300792 w 12192000"/>
              <a:gd name="connsiteY157" fmla="*/ 1994290 h 2237474"/>
              <a:gd name="connsiteX158" fmla="*/ 2295469 w 12192000"/>
              <a:gd name="connsiteY158" fmla="*/ 1996659 h 2237474"/>
              <a:gd name="connsiteX159" fmla="*/ 2287219 w 12192000"/>
              <a:gd name="connsiteY159" fmla="*/ 1998750 h 2237474"/>
              <a:gd name="connsiteX160" fmla="*/ 2286948 w 12192000"/>
              <a:gd name="connsiteY160" fmla="*/ 1998596 h 2237474"/>
              <a:gd name="connsiteX161" fmla="*/ 2243069 w 12192000"/>
              <a:gd name="connsiteY161" fmla="*/ 2015111 h 2237474"/>
              <a:gd name="connsiteX162" fmla="*/ 2186609 w 12192000"/>
              <a:gd name="connsiteY162" fmla="*/ 2008263 h 2237474"/>
              <a:gd name="connsiteX163" fmla="*/ 2164831 w 12192000"/>
              <a:gd name="connsiteY163" fmla="*/ 2010143 h 2237474"/>
              <a:gd name="connsiteX164" fmla="*/ 2152836 w 12192000"/>
              <a:gd name="connsiteY164" fmla="*/ 2010048 h 2237474"/>
              <a:gd name="connsiteX165" fmla="*/ 2117102 w 12192000"/>
              <a:gd name="connsiteY165" fmla="*/ 2023004 h 2237474"/>
              <a:gd name="connsiteX166" fmla="*/ 2111935 w 12192000"/>
              <a:gd name="connsiteY166" fmla="*/ 2023163 h 2237474"/>
              <a:gd name="connsiteX167" fmla="*/ 2089991 w 12192000"/>
              <a:gd name="connsiteY167" fmla="*/ 2034193 h 2237474"/>
              <a:gd name="connsiteX168" fmla="*/ 2058061 w 12192000"/>
              <a:gd name="connsiteY168" fmla="*/ 2047942 h 2237474"/>
              <a:gd name="connsiteX169" fmla="*/ 2055737 w 12192000"/>
              <a:gd name="connsiteY169" fmla="*/ 2047704 h 2237474"/>
              <a:gd name="connsiteX170" fmla="*/ 2042244 w 12192000"/>
              <a:gd name="connsiteY170" fmla="*/ 2055560 h 2237474"/>
              <a:gd name="connsiteX171" fmla="*/ 1976224 w 12192000"/>
              <a:gd name="connsiteY171" fmla="*/ 2074257 h 2237474"/>
              <a:gd name="connsiteX172" fmla="*/ 1877728 w 12192000"/>
              <a:gd name="connsiteY172" fmla="*/ 2101004 h 2237474"/>
              <a:gd name="connsiteX173" fmla="*/ 1759056 w 12192000"/>
              <a:gd name="connsiteY173" fmla="*/ 2125608 h 2237474"/>
              <a:gd name="connsiteX174" fmla="*/ 1637948 w 12192000"/>
              <a:gd name="connsiteY174" fmla="*/ 2172597 h 2237474"/>
              <a:gd name="connsiteX175" fmla="*/ 1434549 w 12192000"/>
              <a:gd name="connsiteY175" fmla="*/ 2234522 h 2237474"/>
              <a:gd name="connsiteX176" fmla="*/ 1398481 w 12192000"/>
              <a:gd name="connsiteY176" fmla="*/ 2237074 h 2237474"/>
              <a:gd name="connsiteX177" fmla="*/ 1398407 w 12192000"/>
              <a:gd name="connsiteY177" fmla="*/ 2237095 h 2237474"/>
              <a:gd name="connsiteX178" fmla="*/ 1370962 w 12192000"/>
              <a:gd name="connsiteY178" fmla="*/ 2237474 h 2237474"/>
              <a:gd name="connsiteX179" fmla="*/ 1356367 w 12192000"/>
              <a:gd name="connsiteY179" fmla="*/ 2235089 h 2237474"/>
              <a:gd name="connsiteX180" fmla="*/ 1324828 w 12192000"/>
              <a:gd name="connsiteY180" fmla="*/ 2231968 h 2237474"/>
              <a:gd name="connsiteX181" fmla="*/ 1297744 w 12192000"/>
              <a:gd name="connsiteY181" fmla="*/ 2235849 h 2237474"/>
              <a:gd name="connsiteX182" fmla="*/ 1286236 w 12192000"/>
              <a:gd name="connsiteY182" fmla="*/ 2233135 h 2237474"/>
              <a:gd name="connsiteX183" fmla="*/ 1283504 w 12192000"/>
              <a:gd name="connsiteY183" fmla="*/ 2233797 h 2237474"/>
              <a:gd name="connsiteX184" fmla="*/ 1279765 w 12192000"/>
              <a:gd name="connsiteY184" fmla="*/ 2229639 h 2237474"/>
              <a:gd name="connsiteX185" fmla="*/ 1195347 w 12192000"/>
              <a:gd name="connsiteY185" fmla="*/ 2212354 h 2237474"/>
              <a:gd name="connsiteX186" fmla="*/ 970251 w 12192000"/>
              <a:gd name="connsiteY186" fmla="*/ 2221029 h 2237474"/>
              <a:gd name="connsiteX187" fmla="*/ 812914 w 12192000"/>
              <a:gd name="connsiteY187" fmla="*/ 2202752 h 2237474"/>
              <a:gd name="connsiteX188" fmla="*/ 800195 w 12192000"/>
              <a:gd name="connsiteY188" fmla="*/ 2209407 h 2237474"/>
              <a:gd name="connsiteX189" fmla="*/ 784978 w 12192000"/>
              <a:gd name="connsiteY189" fmla="*/ 2212360 h 2237474"/>
              <a:gd name="connsiteX190" fmla="*/ 681987 w 12192000"/>
              <a:gd name="connsiteY190" fmla="*/ 2216757 h 2237474"/>
              <a:gd name="connsiteX191" fmla="*/ 669923 w 12192000"/>
              <a:gd name="connsiteY191" fmla="*/ 2211682 h 2237474"/>
              <a:gd name="connsiteX192" fmla="*/ 648680 w 12192000"/>
              <a:gd name="connsiteY192" fmla="*/ 2206229 h 2237474"/>
              <a:gd name="connsiteX193" fmla="*/ 597225 w 12192000"/>
              <a:gd name="connsiteY193" fmla="*/ 2180999 h 2237474"/>
              <a:gd name="connsiteX194" fmla="*/ 558449 w 12192000"/>
              <a:gd name="connsiteY194" fmla="*/ 2182346 h 2237474"/>
              <a:gd name="connsiteX195" fmla="*/ 550517 w 12192000"/>
              <a:gd name="connsiteY195" fmla="*/ 2182060 h 2237474"/>
              <a:gd name="connsiteX196" fmla="*/ 550309 w 12192000"/>
              <a:gd name="connsiteY196" fmla="*/ 2181825 h 2237474"/>
              <a:gd name="connsiteX197" fmla="*/ 541836 w 12192000"/>
              <a:gd name="connsiteY197" fmla="*/ 2181063 h 2237474"/>
              <a:gd name="connsiteX198" fmla="*/ 536057 w 12192000"/>
              <a:gd name="connsiteY198" fmla="*/ 2181537 h 2237474"/>
              <a:gd name="connsiteX199" fmla="*/ 520671 w 12192000"/>
              <a:gd name="connsiteY199" fmla="*/ 2180980 h 2237474"/>
              <a:gd name="connsiteX200" fmla="*/ 515024 w 12192000"/>
              <a:gd name="connsiteY200" fmla="*/ 2179258 h 2237474"/>
              <a:gd name="connsiteX201" fmla="*/ 512278 w 12192000"/>
              <a:gd name="connsiteY201" fmla="*/ 2176369 h 2237474"/>
              <a:gd name="connsiteX202" fmla="*/ 480419 w 12192000"/>
              <a:gd name="connsiteY202" fmla="*/ 2167807 h 2237474"/>
              <a:gd name="connsiteX203" fmla="*/ 413835 w 12192000"/>
              <a:gd name="connsiteY203" fmla="*/ 2156783 h 2237474"/>
              <a:gd name="connsiteX204" fmla="*/ 376513 w 12192000"/>
              <a:gd name="connsiteY204" fmla="*/ 2154014 h 2237474"/>
              <a:gd name="connsiteX205" fmla="*/ 273386 w 12192000"/>
              <a:gd name="connsiteY205" fmla="*/ 2142551 h 2237474"/>
              <a:gd name="connsiteX206" fmla="*/ 169207 w 12192000"/>
              <a:gd name="connsiteY206" fmla="*/ 2128100 h 2237474"/>
              <a:gd name="connsiteX207" fmla="*/ 93149 w 12192000"/>
              <a:gd name="connsiteY207" fmla="*/ 2105324 h 2237474"/>
              <a:gd name="connsiteX208" fmla="*/ 88109 w 12192000"/>
              <a:gd name="connsiteY208" fmla="*/ 2106704 h 2237474"/>
              <a:gd name="connsiteX209" fmla="*/ 80022 w 12192000"/>
              <a:gd name="connsiteY209" fmla="*/ 2107254 h 2237474"/>
              <a:gd name="connsiteX210" fmla="*/ 79717 w 12192000"/>
              <a:gd name="connsiteY210" fmla="*/ 2107046 h 2237474"/>
              <a:gd name="connsiteX211" fmla="*/ 72352 w 12192000"/>
              <a:gd name="connsiteY211" fmla="*/ 2107991 h 2237474"/>
              <a:gd name="connsiteX212" fmla="*/ 37645 w 12192000"/>
              <a:gd name="connsiteY212" fmla="*/ 2115401 h 2237474"/>
              <a:gd name="connsiteX213" fmla="*/ 4572 w 12192000"/>
              <a:gd name="connsiteY213" fmla="*/ 2111091 h 2237474"/>
              <a:gd name="connsiteX214" fmla="*/ 0 w 12192000"/>
              <a:gd name="connsiteY214" fmla="*/ 2110468 h 2237474"/>
              <a:gd name="connsiteX215" fmla="*/ 0 w 12192000"/>
              <a:gd name="connsiteY215"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154948 w 12192000"/>
              <a:gd name="connsiteY4" fmla="*/ 762731 h 2237474"/>
              <a:gd name="connsiteX5" fmla="*/ 12047364 w 12192000"/>
              <a:gd name="connsiteY5" fmla="*/ 749662 h 2237474"/>
              <a:gd name="connsiteX6" fmla="*/ 11890686 w 12192000"/>
              <a:gd name="connsiteY6" fmla="*/ 732766 h 2237474"/>
              <a:gd name="connsiteX7" fmla="*/ 11782413 w 12192000"/>
              <a:gd name="connsiteY7" fmla="*/ 769868 h 2237474"/>
              <a:gd name="connsiteX8" fmla="*/ 11649954 w 12192000"/>
              <a:gd name="connsiteY8" fmla="*/ 749628 h 2237474"/>
              <a:gd name="connsiteX9" fmla="*/ 11560424 w 12192000"/>
              <a:gd name="connsiteY9" fmla="*/ 748017 h 2237474"/>
              <a:gd name="connsiteX10" fmla="*/ 11358455 w 12192000"/>
              <a:gd name="connsiteY10" fmla="*/ 747593 h 2237474"/>
              <a:gd name="connsiteX11" fmla="*/ 11165209 w 12192000"/>
              <a:gd name="connsiteY11" fmla="*/ 748852 h 2237474"/>
              <a:gd name="connsiteX12" fmla="*/ 11058755 w 12192000"/>
              <a:gd name="connsiteY12" fmla="*/ 749617 h 2237474"/>
              <a:gd name="connsiteX13" fmla="*/ 10884013 w 12192000"/>
              <a:gd name="connsiteY13" fmla="*/ 760728 h 2237474"/>
              <a:gd name="connsiteX14" fmla="*/ 10834688 w 12192000"/>
              <a:gd name="connsiteY14" fmla="*/ 757726 h 2237474"/>
              <a:gd name="connsiteX15" fmla="*/ 10805004 w 12192000"/>
              <a:gd name="connsiteY15" fmla="*/ 757573 h 2237474"/>
              <a:gd name="connsiteX16" fmla="*/ 10739478 w 12192000"/>
              <a:gd name="connsiteY16" fmla="*/ 776841 h 2237474"/>
              <a:gd name="connsiteX17" fmla="*/ 10458762 w 12192000"/>
              <a:gd name="connsiteY17" fmla="*/ 755400 h 2237474"/>
              <a:gd name="connsiteX18" fmla="*/ 10211200 w 12192000"/>
              <a:gd name="connsiteY18" fmla="*/ 767513 h 2237474"/>
              <a:gd name="connsiteX19" fmla="*/ 10167995 w 12192000"/>
              <a:gd name="connsiteY19" fmla="*/ 760843 h 2237474"/>
              <a:gd name="connsiteX20" fmla="*/ 9997044 w 12192000"/>
              <a:gd name="connsiteY20" fmla="*/ 780129 h 2237474"/>
              <a:gd name="connsiteX21" fmla="*/ 9943887 w 12192000"/>
              <a:gd name="connsiteY21" fmla="*/ 804141 h 2237474"/>
              <a:gd name="connsiteX22" fmla="*/ 9918248 w 12192000"/>
              <a:gd name="connsiteY22" fmla="*/ 816628 h 2237474"/>
              <a:gd name="connsiteX23" fmla="*/ 9798048 w 12192000"/>
              <a:gd name="connsiteY23" fmla="*/ 863207 h 2237474"/>
              <a:gd name="connsiteX24" fmla="*/ 9761459 w 12192000"/>
              <a:gd name="connsiteY24" fmla="*/ 862394 h 2237474"/>
              <a:gd name="connsiteX25" fmla="*/ 9705768 w 12192000"/>
              <a:gd name="connsiteY25" fmla="*/ 894610 h 2237474"/>
              <a:gd name="connsiteX26" fmla="*/ 9683005 w 12192000"/>
              <a:gd name="connsiteY26" fmla="*/ 894128 h 2237474"/>
              <a:gd name="connsiteX27" fmla="*/ 9594438 w 12192000"/>
              <a:gd name="connsiteY27" fmla="*/ 919051 h 2237474"/>
              <a:gd name="connsiteX28" fmla="*/ 9577033 w 12192000"/>
              <a:gd name="connsiteY28" fmla="*/ 922857 h 2237474"/>
              <a:gd name="connsiteX29" fmla="*/ 9544189 w 12192000"/>
              <a:gd name="connsiteY29" fmla="*/ 938966 h 2237474"/>
              <a:gd name="connsiteX30" fmla="*/ 9500499 w 12192000"/>
              <a:gd name="connsiteY30" fmla="*/ 954680 h 2237474"/>
              <a:gd name="connsiteX31" fmla="*/ 9428195 w 12192000"/>
              <a:gd name="connsiteY31" fmla="*/ 986225 h 2237474"/>
              <a:gd name="connsiteX32" fmla="*/ 9410017 w 12192000"/>
              <a:gd name="connsiteY32" fmla="*/ 993931 h 2237474"/>
              <a:gd name="connsiteX33" fmla="*/ 9392919 w 12192000"/>
              <a:gd name="connsiteY33" fmla="*/ 994656 h 2237474"/>
              <a:gd name="connsiteX34" fmla="*/ 9278619 w 12192000"/>
              <a:gd name="connsiteY34" fmla="*/ 1011878 h 2237474"/>
              <a:gd name="connsiteX35" fmla="*/ 9268019 w 12192000"/>
              <a:gd name="connsiteY35" fmla="*/ 1007442 h 2237474"/>
              <a:gd name="connsiteX36" fmla="*/ 9234662 w 12192000"/>
              <a:gd name="connsiteY36" fmla="*/ 1023056 h 2237474"/>
              <a:gd name="connsiteX37" fmla="*/ 9181033 w 12192000"/>
              <a:gd name="connsiteY37" fmla="*/ 1037921 h 2237474"/>
              <a:gd name="connsiteX38" fmla="*/ 9155969 w 12192000"/>
              <a:gd name="connsiteY38" fmla="*/ 1046804 h 2237474"/>
              <a:gd name="connsiteX39" fmla="*/ 9133985 w 12192000"/>
              <a:gd name="connsiteY39" fmla="*/ 1046450 h 2237474"/>
              <a:gd name="connsiteX40" fmla="*/ 9012987 w 12192000"/>
              <a:gd name="connsiteY40" fmla="*/ 1061986 h 2237474"/>
              <a:gd name="connsiteX41" fmla="*/ 8968445 w 12192000"/>
              <a:gd name="connsiteY41" fmla="*/ 1052169 h 2237474"/>
              <a:gd name="connsiteX42" fmla="*/ 8958984 w 12192000"/>
              <a:gd name="connsiteY42" fmla="*/ 1057212 h 2237474"/>
              <a:gd name="connsiteX43" fmla="*/ 8886001 w 12192000"/>
              <a:gd name="connsiteY43" fmla="*/ 1067468 h 2237474"/>
              <a:gd name="connsiteX44" fmla="*/ 8838610 w 12192000"/>
              <a:gd name="connsiteY44" fmla="*/ 1075091 h 2237474"/>
              <a:gd name="connsiteX45" fmla="*/ 8750383 w 12192000"/>
              <a:gd name="connsiteY45" fmla="*/ 1097387 h 2237474"/>
              <a:gd name="connsiteX46" fmla="*/ 8697365 w 12192000"/>
              <a:gd name="connsiteY46" fmla="*/ 1105869 h 2237474"/>
              <a:gd name="connsiteX47" fmla="*/ 8665605 w 12192000"/>
              <a:gd name="connsiteY47" fmla="*/ 1110791 h 2237474"/>
              <a:gd name="connsiteX48" fmla="*/ 8584946 w 12192000"/>
              <a:gd name="connsiteY48" fmla="*/ 1135226 h 2237474"/>
              <a:gd name="connsiteX49" fmla="*/ 8460755 w 12192000"/>
              <a:gd name="connsiteY49" fmla="*/ 1203427 h 2237474"/>
              <a:gd name="connsiteX50" fmla="*/ 8419755 w 12192000"/>
              <a:gd name="connsiteY50" fmla="*/ 1216260 h 2237474"/>
              <a:gd name="connsiteX51" fmla="*/ 8411626 w 12192000"/>
              <a:gd name="connsiteY51" fmla="*/ 1214397 h 2237474"/>
              <a:gd name="connsiteX52" fmla="*/ 8363469 w 12192000"/>
              <a:gd name="connsiteY52" fmla="*/ 1246658 h 2237474"/>
              <a:gd name="connsiteX53" fmla="*/ 8275497 w 12192000"/>
              <a:gd name="connsiteY53" fmla="*/ 1264396 h 2237474"/>
              <a:gd name="connsiteX54" fmla="*/ 8206287 w 12192000"/>
              <a:gd name="connsiteY54" fmla="*/ 1273060 h 2237474"/>
              <a:gd name="connsiteX55" fmla="*/ 8168705 w 12192000"/>
              <a:gd name="connsiteY55" fmla="*/ 1279956 h 2237474"/>
              <a:gd name="connsiteX56" fmla="*/ 8139997 w 12192000"/>
              <a:gd name="connsiteY56" fmla="*/ 1282713 h 2237474"/>
              <a:gd name="connsiteX57" fmla="*/ 8074238 w 12192000"/>
              <a:gd name="connsiteY57" fmla="*/ 1301895 h 2237474"/>
              <a:gd name="connsiteX58" fmla="*/ 7968292 w 12192000"/>
              <a:gd name="connsiteY58" fmla="*/ 1338779 h 2237474"/>
              <a:gd name="connsiteX59" fmla="*/ 7945122 w 12192000"/>
              <a:gd name="connsiteY59" fmla="*/ 1345477 h 2237474"/>
              <a:gd name="connsiteX60" fmla="*/ 7902328 w 12192000"/>
              <a:gd name="connsiteY60" fmla="*/ 1345865 h 2237474"/>
              <a:gd name="connsiteX61" fmla="*/ 7875879 w 12192000"/>
              <a:gd name="connsiteY61" fmla="*/ 1345646 h 2237474"/>
              <a:gd name="connsiteX62" fmla="*/ 7840612 w 12192000"/>
              <a:gd name="connsiteY62" fmla="*/ 1369373 h 2237474"/>
              <a:gd name="connsiteX63" fmla="*/ 7786819 w 12192000"/>
              <a:gd name="connsiteY63" fmla="*/ 1378970 h 2237474"/>
              <a:gd name="connsiteX64" fmla="*/ 7548172 w 12192000"/>
              <a:gd name="connsiteY64" fmla="*/ 1417460 h 2237474"/>
              <a:gd name="connsiteX65" fmla="*/ 7483437 w 12192000"/>
              <a:gd name="connsiteY65" fmla="*/ 1478152 h 2237474"/>
              <a:gd name="connsiteX66" fmla="*/ 7377870 w 12192000"/>
              <a:gd name="connsiteY66" fmla="*/ 1523319 h 2237474"/>
              <a:gd name="connsiteX67" fmla="*/ 7230737 w 12192000"/>
              <a:gd name="connsiteY67" fmla="*/ 1562633 h 2237474"/>
              <a:gd name="connsiteX68" fmla="*/ 7224458 w 12192000"/>
              <a:gd name="connsiteY68" fmla="*/ 1573008 h 2237474"/>
              <a:gd name="connsiteX69" fmla="*/ 7213486 w 12192000"/>
              <a:gd name="connsiteY69" fmla="*/ 1580987 h 2237474"/>
              <a:gd name="connsiteX70" fmla="*/ 7183121 w 12192000"/>
              <a:gd name="connsiteY70" fmla="*/ 1595162 h 2237474"/>
              <a:gd name="connsiteX71" fmla="*/ 7164601 w 12192000"/>
              <a:gd name="connsiteY71" fmla="*/ 1606490 h 2237474"/>
              <a:gd name="connsiteX72" fmla="*/ 7092727 w 12192000"/>
              <a:gd name="connsiteY72" fmla="*/ 1623628 h 2237474"/>
              <a:gd name="connsiteX73" fmla="*/ 7031309 w 12192000"/>
              <a:gd name="connsiteY73" fmla="*/ 1619451 h 2237474"/>
              <a:gd name="connsiteX74" fmla="*/ 6999084 w 12192000"/>
              <a:gd name="connsiteY74" fmla="*/ 1634317 h 2237474"/>
              <a:gd name="connsiteX75" fmla="*/ 6992107 w 12192000"/>
              <a:gd name="connsiteY75" fmla="*/ 1636860 h 2237474"/>
              <a:gd name="connsiteX76" fmla="*/ 6991765 w 12192000"/>
              <a:gd name="connsiteY76" fmla="*/ 1636725 h 2237474"/>
              <a:gd name="connsiteX77" fmla="*/ 6900177 w 12192000"/>
              <a:gd name="connsiteY77" fmla="*/ 1636016 h 2237474"/>
              <a:gd name="connsiteX78" fmla="*/ 6795372 w 12192000"/>
              <a:gd name="connsiteY78" fmla="*/ 1644845 h 2237474"/>
              <a:gd name="connsiteX79" fmla="*/ 6692251 w 12192000"/>
              <a:gd name="connsiteY79" fmla="*/ 1656357 h 2237474"/>
              <a:gd name="connsiteX80" fmla="*/ 6655235 w 12192000"/>
              <a:gd name="connsiteY80" fmla="*/ 1661869 h 2237474"/>
              <a:gd name="connsiteX81" fmla="*/ 6587857 w 12192000"/>
              <a:gd name="connsiteY81" fmla="*/ 1665769 h 2237474"/>
              <a:gd name="connsiteX82" fmla="*/ 6554894 w 12192000"/>
              <a:gd name="connsiteY82" fmla="*/ 1664428 h 2237474"/>
              <a:gd name="connsiteX83" fmla="*/ 6516595 w 12192000"/>
              <a:gd name="connsiteY83" fmla="*/ 1667475 h 2237474"/>
              <a:gd name="connsiteX84" fmla="*/ 6508541 w 12192000"/>
              <a:gd name="connsiteY84" fmla="*/ 1668757 h 2237474"/>
              <a:gd name="connsiteX85" fmla="*/ 6471012 w 12192000"/>
              <a:gd name="connsiteY85" fmla="*/ 1678604 h 2237474"/>
              <a:gd name="connsiteX86" fmla="*/ 6415265 w 12192000"/>
              <a:gd name="connsiteY86" fmla="*/ 1665317 h 2237474"/>
              <a:gd name="connsiteX87" fmla="*/ 6364035 w 12192000"/>
              <a:gd name="connsiteY87" fmla="*/ 1667683 h 2237474"/>
              <a:gd name="connsiteX88" fmla="*/ 6280959 w 12192000"/>
              <a:gd name="connsiteY88" fmla="*/ 1689329 h 2237474"/>
              <a:gd name="connsiteX89" fmla="*/ 6243319 w 12192000"/>
              <a:gd name="connsiteY89" fmla="*/ 1695560 h 2237474"/>
              <a:gd name="connsiteX90" fmla="*/ 6098321 w 12192000"/>
              <a:gd name="connsiteY90" fmla="*/ 1721646 h 2237474"/>
              <a:gd name="connsiteX91" fmla="*/ 5880652 w 12192000"/>
              <a:gd name="connsiteY91" fmla="*/ 1779643 h 2237474"/>
              <a:gd name="connsiteX92" fmla="*/ 5785959 w 12192000"/>
              <a:gd name="connsiteY92" fmla="*/ 1775307 h 2237474"/>
              <a:gd name="connsiteX93" fmla="*/ 5643534 w 12192000"/>
              <a:gd name="connsiteY93" fmla="*/ 1802919 h 2237474"/>
              <a:gd name="connsiteX94" fmla="*/ 5518799 w 12192000"/>
              <a:gd name="connsiteY94" fmla="*/ 1818312 h 2237474"/>
              <a:gd name="connsiteX95" fmla="*/ 5505014 w 12192000"/>
              <a:gd name="connsiteY95" fmla="*/ 1819259 h 2237474"/>
              <a:gd name="connsiteX96" fmla="*/ 5453307 w 12192000"/>
              <a:gd name="connsiteY96" fmla="*/ 1815450 h 2237474"/>
              <a:gd name="connsiteX97" fmla="*/ 5364192 w 12192000"/>
              <a:gd name="connsiteY97" fmla="*/ 1826074 h 2237474"/>
              <a:gd name="connsiteX98" fmla="*/ 5350380 w 12192000"/>
              <a:gd name="connsiteY98" fmla="*/ 1830891 h 2237474"/>
              <a:gd name="connsiteX99" fmla="*/ 5259633 w 12192000"/>
              <a:gd name="connsiteY99" fmla="*/ 1837160 h 2237474"/>
              <a:gd name="connsiteX100" fmla="*/ 5197513 w 12192000"/>
              <a:gd name="connsiteY100" fmla="*/ 1844718 h 2237474"/>
              <a:gd name="connsiteX101" fmla="*/ 5168852 w 12192000"/>
              <a:gd name="connsiteY101" fmla="*/ 1844846 h 2237474"/>
              <a:gd name="connsiteX102" fmla="*/ 5114927 w 12192000"/>
              <a:gd name="connsiteY102" fmla="*/ 1847827 h 2237474"/>
              <a:gd name="connsiteX103" fmla="*/ 5108970 w 12192000"/>
              <a:gd name="connsiteY103" fmla="*/ 1847935 h 2237474"/>
              <a:gd name="connsiteX104" fmla="*/ 5067961 w 12192000"/>
              <a:gd name="connsiteY104" fmla="*/ 1845917 h 2237474"/>
              <a:gd name="connsiteX105" fmla="*/ 5007075 w 12192000"/>
              <a:gd name="connsiteY105" fmla="*/ 1838626 h 2237474"/>
              <a:gd name="connsiteX106" fmla="*/ 4944087 w 12192000"/>
              <a:gd name="connsiteY106" fmla="*/ 1823332 h 2237474"/>
              <a:gd name="connsiteX107" fmla="*/ 4907662 w 12192000"/>
              <a:gd name="connsiteY107" fmla="*/ 1816900 h 2237474"/>
              <a:gd name="connsiteX108" fmla="*/ 4882386 w 12192000"/>
              <a:gd name="connsiteY108" fmla="*/ 1809844 h 2237474"/>
              <a:gd name="connsiteX109" fmla="*/ 4811440 w 12192000"/>
              <a:gd name="connsiteY109" fmla="*/ 1804655 h 2237474"/>
              <a:gd name="connsiteX110" fmla="*/ 4691075 w 12192000"/>
              <a:gd name="connsiteY110" fmla="*/ 1801389 h 2237474"/>
              <a:gd name="connsiteX111" fmla="*/ 4611738 w 12192000"/>
              <a:gd name="connsiteY111" fmla="*/ 1776964 h 2237474"/>
              <a:gd name="connsiteX112" fmla="*/ 4560070 w 12192000"/>
              <a:gd name="connsiteY112" fmla="*/ 1785640 h 2237474"/>
              <a:gd name="connsiteX113" fmla="*/ 4536503 w 12192000"/>
              <a:gd name="connsiteY113" fmla="*/ 1785334 h 2237474"/>
              <a:gd name="connsiteX114" fmla="*/ 4513724 w 12192000"/>
              <a:gd name="connsiteY114" fmla="*/ 1791996 h 2237474"/>
              <a:gd name="connsiteX115" fmla="*/ 4459810 w 12192000"/>
              <a:gd name="connsiteY115" fmla="*/ 1797886 h 2237474"/>
              <a:gd name="connsiteX116" fmla="*/ 4379064 w 12192000"/>
              <a:gd name="connsiteY116" fmla="*/ 1817177 h 2237474"/>
              <a:gd name="connsiteX117" fmla="*/ 4319209 w 12192000"/>
              <a:gd name="connsiteY117" fmla="*/ 1834833 h 2237474"/>
              <a:gd name="connsiteX118" fmla="*/ 4290981 w 12192000"/>
              <a:gd name="connsiteY118" fmla="*/ 1839677 h 2237474"/>
              <a:gd name="connsiteX119" fmla="*/ 4285792 w 12192000"/>
              <a:gd name="connsiteY119" fmla="*/ 1836231 h 2237474"/>
              <a:gd name="connsiteX120" fmla="*/ 4238372 w 12192000"/>
              <a:gd name="connsiteY120" fmla="*/ 1851480 h 2237474"/>
              <a:gd name="connsiteX121" fmla="*/ 4232517 w 12192000"/>
              <a:gd name="connsiteY121" fmla="*/ 1852567 h 2237474"/>
              <a:gd name="connsiteX122" fmla="*/ 4191732 w 12192000"/>
              <a:gd name="connsiteY122" fmla="*/ 1857328 h 2237474"/>
              <a:gd name="connsiteX123" fmla="*/ 4065532 w 12192000"/>
              <a:gd name="connsiteY123" fmla="*/ 1855477 h 2237474"/>
              <a:gd name="connsiteX124" fmla="*/ 4028460 w 12192000"/>
              <a:gd name="connsiteY124" fmla="*/ 1855137 h 2237474"/>
              <a:gd name="connsiteX125" fmla="*/ 4002267 w 12192000"/>
              <a:gd name="connsiteY125" fmla="*/ 1852352 h 2237474"/>
              <a:gd name="connsiteX126" fmla="*/ 3931396 w 12192000"/>
              <a:gd name="connsiteY126" fmla="*/ 1858915 h 2237474"/>
              <a:gd name="connsiteX127" fmla="*/ 3812162 w 12192000"/>
              <a:gd name="connsiteY127" fmla="*/ 1875501 h 2237474"/>
              <a:gd name="connsiteX128" fmla="*/ 3729530 w 12192000"/>
              <a:gd name="connsiteY128" fmla="*/ 1864513 h 2237474"/>
              <a:gd name="connsiteX129" fmla="*/ 3680177 w 12192000"/>
              <a:gd name="connsiteY129" fmla="*/ 1881552 h 2237474"/>
              <a:gd name="connsiteX130" fmla="*/ 3567259 w 12192000"/>
              <a:gd name="connsiteY130" fmla="*/ 1893482 h 2237474"/>
              <a:gd name="connsiteX131" fmla="*/ 3405770 w 12192000"/>
              <a:gd name="connsiteY131" fmla="*/ 1904591 h 2237474"/>
              <a:gd name="connsiteX132" fmla="*/ 3280097 w 12192000"/>
              <a:gd name="connsiteY132" fmla="*/ 1919610 h 2237474"/>
              <a:gd name="connsiteX133" fmla="*/ 3123424 w 12192000"/>
              <a:gd name="connsiteY133" fmla="*/ 1952930 h 2237474"/>
              <a:gd name="connsiteX134" fmla="*/ 3009910 w 12192000"/>
              <a:gd name="connsiteY134" fmla="*/ 1957866 h 2237474"/>
              <a:gd name="connsiteX135" fmla="*/ 2995934 w 12192000"/>
              <a:gd name="connsiteY135" fmla="*/ 1967085 h 2237474"/>
              <a:gd name="connsiteX136" fmla="*/ 2980071 w 12192000"/>
              <a:gd name="connsiteY136" fmla="*/ 1972988 h 2237474"/>
              <a:gd name="connsiteX137" fmla="*/ 2978094 w 12192000"/>
              <a:gd name="connsiteY137" fmla="*/ 1972369 h 2237474"/>
              <a:gd name="connsiteX138" fmla="*/ 2942858 w 12192000"/>
              <a:gd name="connsiteY138" fmla="*/ 1981367 h 2237474"/>
              <a:gd name="connsiteX139" fmla="*/ 2875436 w 12192000"/>
              <a:gd name="connsiteY139" fmla="*/ 1996977 h 2237474"/>
              <a:gd name="connsiteX140" fmla="*/ 2874892 w 12192000"/>
              <a:gd name="connsiteY140" fmla="*/ 1996085 h 2237474"/>
              <a:gd name="connsiteX141" fmla="*/ 2864145 w 12192000"/>
              <a:gd name="connsiteY141" fmla="*/ 1994061 h 2237474"/>
              <a:gd name="connsiteX142" fmla="*/ 2843662 w 12192000"/>
              <a:gd name="connsiteY142" fmla="*/ 1992498 h 2237474"/>
              <a:gd name="connsiteX143" fmla="*/ 2796128 w 12192000"/>
              <a:gd name="connsiteY143" fmla="*/ 1976403 h 2237474"/>
              <a:gd name="connsiteX144" fmla="*/ 2756784 w 12192000"/>
              <a:gd name="connsiteY144" fmla="*/ 1985116 h 2237474"/>
              <a:gd name="connsiteX145" fmla="*/ 2748833 w 12192000"/>
              <a:gd name="connsiteY145" fmla="*/ 1986323 h 2237474"/>
              <a:gd name="connsiteX146" fmla="*/ 2748661 w 12192000"/>
              <a:gd name="connsiteY146" fmla="*/ 1986122 h 2237474"/>
              <a:gd name="connsiteX147" fmla="*/ 2740251 w 12192000"/>
              <a:gd name="connsiteY147" fmla="*/ 1986946 h 2237474"/>
              <a:gd name="connsiteX148" fmla="*/ 2718916 w 12192000"/>
              <a:gd name="connsiteY148" fmla="*/ 1990867 h 2237474"/>
              <a:gd name="connsiteX149" fmla="*/ 2713522 w 12192000"/>
              <a:gd name="connsiteY149" fmla="*/ 1990173 h 2237474"/>
              <a:gd name="connsiteX150" fmla="*/ 2680597 w 12192000"/>
              <a:gd name="connsiteY150" fmla="*/ 1984996 h 2237474"/>
              <a:gd name="connsiteX151" fmla="*/ 2578178 w 12192000"/>
              <a:gd name="connsiteY151" fmla="*/ 1990531 h 2237474"/>
              <a:gd name="connsiteX152" fmla="*/ 2476147 w 12192000"/>
              <a:gd name="connsiteY152" fmla="*/ 1998305 h 2237474"/>
              <a:gd name="connsiteX153" fmla="*/ 2373568 w 12192000"/>
              <a:gd name="connsiteY153" fmla="*/ 2003219 h 2237474"/>
              <a:gd name="connsiteX154" fmla="*/ 2321399 w 12192000"/>
              <a:gd name="connsiteY154" fmla="*/ 1989467 h 2237474"/>
              <a:gd name="connsiteX155" fmla="*/ 2315525 w 12192000"/>
              <a:gd name="connsiteY155" fmla="*/ 1989708 h 2237474"/>
              <a:gd name="connsiteX156" fmla="*/ 2300792 w 12192000"/>
              <a:gd name="connsiteY156" fmla="*/ 1994290 h 2237474"/>
              <a:gd name="connsiteX157" fmla="*/ 2295469 w 12192000"/>
              <a:gd name="connsiteY157" fmla="*/ 1996659 h 2237474"/>
              <a:gd name="connsiteX158" fmla="*/ 2287219 w 12192000"/>
              <a:gd name="connsiteY158" fmla="*/ 1998750 h 2237474"/>
              <a:gd name="connsiteX159" fmla="*/ 2286948 w 12192000"/>
              <a:gd name="connsiteY159" fmla="*/ 1998596 h 2237474"/>
              <a:gd name="connsiteX160" fmla="*/ 2243069 w 12192000"/>
              <a:gd name="connsiteY160" fmla="*/ 2015111 h 2237474"/>
              <a:gd name="connsiteX161" fmla="*/ 2186609 w 12192000"/>
              <a:gd name="connsiteY161" fmla="*/ 2008263 h 2237474"/>
              <a:gd name="connsiteX162" fmla="*/ 2164831 w 12192000"/>
              <a:gd name="connsiteY162" fmla="*/ 2010143 h 2237474"/>
              <a:gd name="connsiteX163" fmla="*/ 2152836 w 12192000"/>
              <a:gd name="connsiteY163" fmla="*/ 2010048 h 2237474"/>
              <a:gd name="connsiteX164" fmla="*/ 2117102 w 12192000"/>
              <a:gd name="connsiteY164" fmla="*/ 2023004 h 2237474"/>
              <a:gd name="connsiteX165" fmla="*/ 2111935 w 12192000"/>
              <a:gd name="connsiteY165" fmla="*/ 2023163 h 2237474"/>
              <a:gd name="connsiteX166" fmla="*/ 2089991 w 12192000"/>
              <a:gd name="connsiteY166" fmla="*/ 2034193 h 2237474"/>
              <a:gd name="connsiteX167" fmla="*/ 2058061 w 12192000"/>
              <a:gd name="connsiteY167" fmla="*/ 2047942 h 2237474"/>
              <a:gd name="connsiteX168" fmla="*/ 2055737 w 12192000"/>
              <a:gd name="connsiteY168" fmla="*/ 2047704 h 2237474"/>
              <a:gd name="connsiteX169" fmla="*/ 2042244 w 12192000"/>
              <a:gd name="connsiteY169" fmla="*/ 2055560 h 2237474"/>
              <a:gd name="connsiteX170" fmla="*/ 1976224 w 12192000"/>
              <a:gd name="connsiteY170" fmla="*/ 2074257 h 2237474"/>
              <a:gd name="connsiteX171" fmla="*/ 1877728 w 12192000"/>
              <a:gd name="connsiteY171" fmla="*/ 2101004 h 2237474"/>
              <a:gd name="connsiteX172" fmla="*/ 1759056 w 12192000"/>
              <a:gd name="connsiteY172" fmla="*/ 2125608 h 2237474"/>
              <a:gd name="connsiteX173" fmla="*/ 1637948 w 12192000"/>
              <a:gd name="connsiteY173" fmla="*/ 2172597 h 2237474"/>
              <a:gd name="connsiteX174" fmla="*/ 1434549 w 12192000"/>
              <a:gd name="connsiteY174" fmla="*/ 2234522 h 2237474"/>
              <a:gd name="connsiteX175" fmla="*/ 1398481 w 12192000"/>
              <a:gd name="connsiteY175" fmla="*/ 2237074 h 2237474"/>
              <a:gd name="connsiteX176" fmla="*/ 1398407 w 12192000"/>
              <a:gd name="connsiteY176" fmla="*/ 2237095 h 2237474"/>
              <a:gd name="connsiteX177" fmla="*/ 1370962 w 12192000"/>
              <a:gd name="connsiteY177" fmla="*/ 2237474 h 2237474"/>
              <a:gd name="connsiteX178" fmla="*/ 1356367 w 12192000"/>
              <a:gd name="connsiteY178" fmla="*/ 2235089 h 2237474"/>
              <a:gd name="connsiteX179" fmla="*/ 1324828 w 12192000"/>
              <a:gd name="connsiteY179" fmla="*/ 2231968 h 2237474"/>
              <a:gd name="connsiteX180" fmla="*/ 1297744 w 12192000"/>
              <a:gd name="connsiteY180" fmla="*/ 2235849 h 2237474"/>
              <a:gd name="connsiteX181" fmla="*/ 1286236 w 12192000"/>
              <a:gd name="connsiteY181" fmla="*/ 2233135 h 2237474"/>
              <a:gd name="connsiteX182" fmla="*/ 1283504 w 12192000"/>
              <a:gd name="connsiteY182" fmla="*/ 2233797 h 2237474"/>
              <a:gd name="connsiteX183" fmla="*/ 1279765 w 12192000"/>
              <a:gd name="connsiteY183" fmla="*/ 2229639 h 2237474"/>
              <a:gd name="connsiteX184" fmla="*/ 1195347 w 12192000"/>
              <a:gd name="connsiteY184" fmla="*/ 2212354 h 2237474"/>
              <a:gd name="connsiteX185" fmla="*/ 970251 w 12192000"/>
              <a:gd name="connsiteY185" fmla="*/ 2221029 h 2237474"/>
              <a:gd name="connsiteX186" fmla="*/ 812914 w 12192000"/>
              <a:gd name="connsiteY186" fmla="*/ 2202752 h 2237474"/>
              <a:gd name="connsiteX187" fmla="*/ 800195 w 12192000"/>
              <a:gd name="connsiteY187" fmla="*/ 2209407 h 2237474"/>
              <a:gd name="connsiteX188" fmla="*/ 784978 w 12192000"/>
              <a:gd name="connsiteY188" fmla="*/ 2212360 h 2237474"/>
              <a:gd name="connsiteX189" fmla="*/ 681987 w 12192000"/>
              <a:gd name="connsiteY189" fmla="*/ 2216757 h 2237474"/>
              <a:gd name="connsiteX190" fmla="*/ 669923 w 12192000"/>
              <a:gd name="connsiteY190" fmla="*/ 2211682 h 2237474"/>
              <a:gd name="connsiteX191" fmla="*/ 648680 w 12192000"/>
              <a:gd name="connsiteY191" fmla="*/ 2206229 h 2237474"/>
              <a:gd name="connsiteX192" fmla="*/ 597225 w 12192000"/>
              <a:gd name="connsiteY192" fmla="*/ 2180999 h 2237474"/>
              <a:gd name="connsiteX193" fmla="*/ 558449 w 12192000"/>
              <a:gd name="connsiteY193" fmla="*/ 2182346 h 2237474"/>
              <a:gd name="connsiteX194" fmla="*/ 550517 w 12192000"/>
              <a:gd name="connsiteY194" fmla="*/ 2182060 h 2237474"/>
              <a:gd name="connsiteX195" fmla="*/ 550309 w 12192000"/>
              <a:gd name="connsiteY195" fmla="*/ 2181825 h 2237474"/>
              <a:gd name="connsiteX196" fmla="*/ 541836 w 12192000"/>
              <a:gd name="connsiteY196" fmla="*/ 2181063 h 2237474"/>
              <a:gd name="connsiteX197" fmla="*/ 536057 w 12192000"/>
              <a:gd name="connsiteY197" fmla="*/ 2181537 h 2237474"/>
              <a:gd name="connsiteX198" fmla="*/ 520671 w 12192000"/>
              <a:gd name="connsiteY198" fmla="*/ 2180980 h 2237474"/>
              <a:gd name="connsiteX199" fmla="*/ 515024 w 12192000"/>
              <a:gd name="connsiteY199" fmla="*/ 2179258 h 2237474"/>
              <a:gd name="connsiteX200" fmla="*/ 512278 w 12192000"/>
              <a:gd name="connsiteY200" fmla="*/ 2176369 h 2237474"/>
              <a:gd name="connsiteX201" fmla="*/ 480419 w 12192000"/>
              <a:gd name="connsiteY201" fmla="*/ 2167807 h 2237474"/>
              <a:gd name="connsiteX202" fmla="*/ 413835 w 12192000"/>
              <a:gd name="connsiteY202" fmla="*/ 2156783 h 2237474"/>
              <a:gd name="connsiteX203" fmla="*/ 376513 w 12192000"/>
              <a:gd name="connsiteY203" fmla="*/ 2154014 h 2237474"/>
              <a:gd name="connsiteX204" fmla="*/ 273386 w 12192000"/>
              <a:gd name="connsiteY204" fmla="*/ 2142551 h 2237474"/>
              <a:gd name="connsiteX205" fmla="*/ 169207 w 12192000"/>
              <a:gd name="connsiteY205" fmla="*/ 2128100 h 2237474"/>
              <a:gd name="connsiteX206" fmla="*/ 93149 w 12192000"/>
              <a:gd name="connsiteY206" fmla="*/ 2105324 h 2237474"/>
              <a:gd name="connsiteX207" fmla="*/ 88109 w 12192000"/>
              <a:gd name="connsiteY207" fmla="*/ 2106704 h 2237474"/>
              <a:gd name="connsiteX208" fmla="*/ 80022 w 12192000"/>
              <a:gd name="connsiteY208" fmla="*/ 2107254 h 2237474"/>
              <a:gd name="connsiteX209" fmla="*/ 79717 w 12192000"/>
              <a:gd name="connsiteY209" fmla="*/ 2107046 h 2237474"/>
              <a:gd name="connsiteX210" fmla="*/ 72352 w 12192000"/>
              <a:gd name="connsiteY210" fmla="*/ 2107991 h 2237474"/>
              <a:gd name="connsiteX211" fmla="*/ 37645 w 12192000"/>
              <a:gd name="connsiteY211" fmla="*/ 2115401 h 2237474"/>
              <a:gd name="connsiteX212" fmla="*/ 4572 w 12192000"/>
              <a:gd name="connsiteY212" fmla="*/ 2111091 h 2237474"/>
              <a:gd name="connsiteX213" fmla="*/ 0 w 12192000"/>
              <a:gd name="connsiteY213" fmla="*/ 2110468 h 2237474"/>
              <a:gd name="connsiteX214" fmla="*/ 0 w 12192000"/>
              <a:gd name="connsiteY214"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154948 w 12192000"/>
              <a:gd name="connsiteY4" fmla="*/ 762731 h 2237474"/>
              <a:gd name="connsiteX5" fmla="*/ 12047364 w 12192000"/>
              <a:gd name="connsiteY5" fmla="*/ 749662 h 2237474"/>
              <a:gd name="connsiteX6" fmla="*/ 11890686 w 12192000"/>
              <a:gd name="connsiteY6" fmla="*/ 732766 h 2237474"/>
              <a:gd name="connsiteX7" fmla="*/ 11782413 w 12192000"/>
              <a:gd name="connsiteY7" fmla="*/ 769868 h 2237474"/>
              <a:gd name="connsiteX8" fmla="*/ 11649954 w 12192000"/>
              <a:gd name="connsiteY8" fmla="*/ 749628 h 2237474"/>
              <a:gd name="connsiteX9" fmla="*/ 11560424 w 12192000"/>
              <a:gd name="connsiteY9" fmla="*/ 748017 h 2237474"/>
              <a:gd name="connsiteX10" fmla="*/ 11358455 w 12192000"/>
              <a:gd name="connsiteY10" fmla="*/ 747593 h 2237474"/>
              <a:gd name="connsiteX11" fmla="*/ 11165209 w 12192000"/>
              <a:gd name="connsiteY11" fmla="*/ 748852 h 2237474"/>
              <a:gd name="connsiteX12" fmla="*/ 11058755 w 12192000"/>
              <a:gd name="connsiteY12" fmla="*/ 749617 h 2237474"/>
              <a:gd name="connsiteX13" fmla="*/ 10884013 w 12192000"/>
              <a:gd name="connsiteY13" fmla="*/ 760728 h 2237474"/>
              <a:gd name="connsiteX14" fmla="*/ 10834688 w 12192000"/>
              <a:gd name="connsiteY14" fmla="*/ 757726 h 2237474"/>
              <a:gd name="connsiteX15" fmla="*/ 10805004 w 12192000"/>
              <a:gd name="connsiteY15" fmla="*/ 757573 h 2237474"/>
              <a:gd name="connsiteX16" fmla="*/ 10739478 w 12192000"/>
              <a:gd name="connsiteY16" fmla="*/ 776841 h 2237474"/>
              <a:gd name="connsiteX17" fmla="*/ 10458762 w 12192000"/>
              <a:gd name="connsiteY17" fmla="*/ 755400 h 2237474"/>
              <a:gd name="connsiteX18" fmla="*/ 10211200 w 12192000"/>
              <a:gd name="connsiteY18" fmla="*/ 767513 h 2237474"/>
              <a:gd name="connsiteX19" fmla="*/ 10167995 w 12192000"/>
              <a:gd name="connsiteY19" fmla="*/ 760843 h 2237474"/>
              <a:gd name="connsiteX20" fmla="*/ 9997044 w 12192000"/>
              <a:gd name="connsiteY20" fmla="*/ 780129 h 2237474"/>
              <a:gd name="connsiteX21" fmla="*/ 9943887 w 12192000"/>
              <a:gd name="connsiteY21" fmla="*/ 804141 h 2237474"/>
              <a:gd name="connsiteX22" fmla="*/ 9918248 w 12192000"/>
              <a:gd name="connsiteY22" fmla="*/ 816628 h 2237474"/>
              <a:gd name="connsiteX23" fmla="*/ 9798048 w 12192000"/>
              <a:gd name="connsiteY23" fmla="*/ 863207 h 2237474"/>
              <a:gd name="connsiteX24" fmla="*/ 9761459 w 12192000"/>
              <a:gd name="connsiteY24" fmla="*/ 862394 h 2237474"/>
              <a:gd name="connsiteX25" fmla="*/ 9705768 w 12192000"/>
              <a:gd name="connsiteY25" fmla="*/ 894610 h 2237474"/>
              <a:gd name="connsiteX26" fmla="*/ 9683005 w 12192000"/>
              <a:gd name="connsiteY26" fmla="*/ 894128 h 2237474"/>
              <a:gd name="connsiteX27" fmla="*/ 9594438 w 12192000"/>
              <a:gd name="connsiteY27" fmla="*/ 919051 h 2237474"/>
              <a:gd name="connsiteX28" fmla="*/ 9577033 w 12192000"/>
              <a:gd name="connsiteY28" fmla="*/ 922857 h 2237474"/>
              <a:gd name="connsiteX29" fmla="*/ 9544189 w 12192000"/>
              <a:gd name="connsiteY29" fmla="*/ 938966 h 2237474"/>
              <a:gd name="connsiteX30" fmla="*/ 9500499 w 12192000"/>
              <a:gd name="connsiteY30" fmla="*/ 954680 h 2237474"/>
              <a:gd name="connsiteX31" fmla="*/ 9428195 w 12192000"/>
              <a:gd name="connsiteY31" fmla="*/ 986225 h 2237474"/>
              <a:gd name="connsiteX32" fmla="*/ 9410017 w 12192000"/>
              <a:gd name="connsiteY32" fmla="*/ 993931 h 2237474"/>
              <a:gd name="connsiteX33" fmla="*/ 9392919 w 12192000"/>
              <a:gd name="connsiteY33" fmla="*/ 994656 h 2237474"/>
              <a:gd name="connsiteX34" fmla="*/ 9278619 w 12192000"/>
              <a:gd name="connsiteY34" fmla="*/ 1011878 h 2237474"/>
              <a:gd name="connsiteX35" fmla="*/ 9268019 w 12192000"/>
              <a:gd name="connsiteY35" fmla="*/ 1007442 h 2237474"/>
              <a:gd name="connsiteX36" fmla="*/ 9234662 w 12192000"/>
              <a:gd name="connsiteY36" fmla="*/ 1023056 h 2237474"/>
              <a:gd name="connsiteX37" fmla="*/ 9181033 w 12192000"/>
              <a:gd name="connsiteY37" fmla="*/ 1037921 h 2237474"/>
              <a:gd name="connsiteX38" fmla="*/ 9155969 w 12192000"/>
              <a:gd name="connsiteY38" fmla="*/ 1046804 h 2237474"/>
              <a:gd name="connsiteX39" fmla="*/ 9133985 w 12192000"/>
              <a:gd name="connsiteY39" fmla="*/ 1046450 h 2237474"/>
              <a:gd name="connsiteX40" fmla="*/ 9012987 w 12192000"/>
              <a:gd name="connsiteY40" fmla="*/ 1061986 h 2237474"/>
              <a:gd name="connsiteX41" fmla="*/ 8968445 w 12192000"/>
              <a:gd name="connsiteY41" fmla="*/ 1052169 h 2237474"/>
              <a:gd name="connsiteX42" fmla="*/ 8958984 w 12192000"/>
              <a:gd name="connsiteY42" fmla="*/ 1057212 h 2237474"/>
              <a:gd name="connsiteX43" fmla="*/ 8886001 w 12192000"/>
              <a:gd name="connsiteY43" fmla="*/ 1067468 h 2237474"/>
              <a:gd name="connsiteX44" fmla="*/ 8838610 w 12192000"/>
              <a:gd name="connsiteY44" fmla="*/ 1075091 h 2237474"/>
              <a:gd name="connsiteX45" fmla="*/ 8750383 w 12192000"/>
              <a:gd name="connsiteY45" fmla="*/ 1097387 h 2237474"/>
              <a:gd name="connsiteX46" fmla="*/ 8697365 w 12192000"/>
              <a:gd name="connsiteY46" fmla="*/ 1105869 h 2237474"/>
              <a:gd name="connsiteX47" fmla="*/ 8665605 w 12192000"/>
              <a:gd name="connsiteY47" fmla="*/ 1110791 h 2237474"/>
              <a:gd name="connsiteX48" fmla="*/ 8584946 w 12192000"/>
              <a:gd name="connsiteY48" fmla="*/ 1135226 h 2237474"/>
              <a:gd name="connsiteX49" fmla="*/ 8460755 w 12192000"/>
              <a:gd name="connsiteY49" fmla="*/ 1203427 h 2237474"/>
              <a:gd name="connsiteX50" fmla="*/ 8419755 w 12192000"/>
              <a:gd name="connsiteY50" fmla="*/ 1216260 h 2237474"/>
              <a:gd name="connsiteX51" fmla="*/ 8411626 w 12192000"/>
              <a:gd name="connsiteY51" fmla="*/ 1214397 h 2237474"/>
              <a:gd name="connsiteX52" fmla="*/ 8363469 w 12192000"/>
              <a:gd name="connsiteY52" fmla="*/ 1246658 h 2237474"/>
              <a:gd name="connsiteX53" fmla="*/ 8275497 w 12192000"/>
              <a:gd name="connsiteY53" fmla="*/ 1264396 h 2237474"/>
              <a:gd name="connsiteX54" fmla="*/ 8206287 w 12192000"/>
              <a:gd name="connsiteY54" fmla="*/ 1273060 h 2237474"/>
              <a:gd name="connsiteX55" fmla="*/ 8168705 w 12192000"/>
              <a:gd name="connsiteY55" fmla="*/ 1279956 h 2237474"/>
              <a:gd name="connsiteX56" fmla="*/ 8139997 w 12192000"/>
              <a:gd name="connsiteY56" fmla="*/ 1282713 h 2237474"/>
              <a:gd name="connsiteX57" fmla="*/ 8074238 w 12192000"/>
              <a:gd name="connsiteY57" fmla="*/ 1301895 h 2237474"/>
              <a:gd name="connsiteX58" fmla="*/ 7968292 w 12192000"/>
              <a:gd name="connsiteY58" fmla="*/ 1338779 h 2237474"/>
              <a:gd name="connsiteX59" fmla="*/ 7945122 w 12192000"/>
              <a:gd name="connsiteY59" fmla="*/ 1345477 h 2237474"/>
              <a:gd name="connsiteX60" fmla="*/ 7902328 w 12192000"/>
              <a:gd name="connsiteY60" fmla="*/ 1345865 h 2237474"/>
              <a:gd name="connsiteX61" fmla="*/ 7875879 w 12192000"/>
              <a:gd name="connsiteY61" fmla="*/ 1345646 h 2237474"/>
              <a:gd name="connsiteX62" fmla="*/ 7840612 w 12192000"/>
              <a:gd name="connsiteY62" fmla="*/ 1369373 h 2237474"/>
              <a:gd name="connsiteX63" fmla="*/ 7786819 w 12192000"/>
              <a:gd name="connsiteY63" fmla="*/ 1378970 h 2237474"/>
              <a:gd name="connsiteX64" fmla="*/ 7548172 w 12192000"/>
              <a:gd name="connsiteY64" fmla="*/ 1417460 h 2237474"/>
              <a:gd name="connsiteX65" fmla="*/ 7483437 w 12192000"/>
              <a:gd name="connsiteY65" fmla="*/ 1478152 h 2237474"/>
              <a:gd name="connsiteX66" fmla="*/ 7377870 w 12192000"/>
              <a:gd name="connsiteY66" fmla="*/ 1523319 h 2237474"/>
              <a:gd name="connsiteX67" fmla="*/ 7230737 w 12192000"/>
              <a:gd name="connsiteY67" fmla="*/ 1562633 h 2237474"/>
              <a:gd name="connsiteX68" fmla="*/ 7224458 w 12192000"/>
              <a:gd name="connsiteY68" fmla="*/ 1573008 h 2237474"/>
              <a:gd name="connsiteX69" fmla="*/ 7183121 w 12192000"/>
              <a:gd name="connsiteY69" fmla="*/ 1595162 h 2237474"/>
              <a:gd name="connsiteX70" fmla="*/ 7164601 w 12192000"/>
              <a:gd name="connsiteY70" fmla="*/ 1606490 h 2237474"/>
              <a:gd name="connsiteX71" fmla="*/ 7092727 w 12192000"/>
              <a:gd name="connsiteY71" fmla="*/ 1623628 h 2237474"/>
              <a:gd name="connsiteX72" fmla="*/ 7031309 w 12192000"/>
              <a:gd name="connsiteY72" fmla="*/ 1619451 h 2237474"/>
              <a:gd name="connsiteX73" fmla="*/ 6999084 w 12192000"/>
              <a:gd name="connsiteY73" fmla="*/ 1634317 h 2237474"/>
              <a:gd name="connsiteX74" fmla="*/ 6992107 w 12192000"/>
              <a:gd name="connsiteY74" fmla="*/ 1636860 h 2237474"/>
              <a:gd name="connsiteX75" fmla="*/ 6991765 w 12192000"/>
              <a:gd name="connsiteY75" fmla="*/ 1636725 h 2237474"/>
              <a:gd name="connsiteX76" fmla="*/ 6900177 w 12192000"/>
              <a:gd name="connsiteY76" fmla="*/ 1636016 h 2237474"/>
              <a:gd name="connsiteX77" fmla="*/ 6795372 w 12192000"/>
              <a:gd name="connsiteY77" fmla="*/ 1644845 h 2237474"/>
              <a:gd name="connsiteX78" fmla="*/ 6692251 w 12192000"/>
              <a:gd name="connsiteY78" fmla="*/ 1656357 h 2237474"/>
              <a:gd name="connsiteX79" fmla="*/ 6655235 w 12192000"/>
              <a:gd name="connsiteY79" fmla="*/ 1661869 h 2237474"/>
              <a:gd name="connsiteX80" fmla="*/ 6587857 w 12192000"/>
              <a:gd name="connsiteY80" fmla="*/ 1665769 h 2237474"/>
              <a:gd name="connsiteX81" fmla="*/ 6554894 w 12192000"/>
              <a:gd name="connsiteY81" fmla="*/ 1664428 h 2237474"/>
              <a:gd name="connsiteX82" fmla="*/ 6516595 w 12192000"/>
              <a:gd name="connsiteY82" fmla="*/ 1667475 h 2237474"/>
              <a:gd name="connsiteX83" fmla="*/ 6508541 w 12192000"/>
              <a:gd name="connsiteY83" fmla="*/ 1668757 h 2237474"/>
              <a:gd name="connsiteX84" fmla="*/ 6471012 w 12192000"/>
              <a:gd name="connsiteY84" fmla="*/ 1678604 h 2237474"/>
              <a:gd name="connsiteX85" fmla="*/ 6415265 w 12192000"/>
              <a:gd name="connsiteY85" fmla="*/ 1665317 h 2237474"/>
              <a:gd name="connsiteX86" fmla="*/ 6364035 w 12192000"/>
              <a:gd name="connsiteY86" fmla="*/ 1667683 h 2237474"/>
              <a:gd name="connsiteX87" fmla="*/ 6280959 w 12192000"/>
              <a:gd name="connsiteY87" fmla="*/ 1689329 h 2237474"/>
              <a:gd name="connsiteX88" fmla="*/ 6243319 w 12192000"/>
              <a:gd name="connsiteY88" fmla="*/ 1695560 h 2237474"/>
              <a:gd name="connsiteX89" fmla="*/ 6098321 w 12192000"/>
              <a:gd name="connsiteY89" fmla="*/ 1721646 h 2237474"/>
              <a:gd name="connsiteX90" fmla="*/ 5880652 w 12192000"/>
              <a:gd name="connsiteY90" fmla="*/ 1779643 h 2237474"/>
              <a:gd name="connsiteX91" fmla="*/ 5785959 w 12192000"/>
              <a:gd name="connsiteY91" fmla="*/ 1775307 h 2237474"/>
              <a:gd name="connsiteX92" fmla="*/ 5643534 w 12192000"/>
              <a:gd name="connsiteY92" fmla="*/ 1802919 h 2237474"/>
              <a:gd name="connsiteX93" fmla="*/ 5518799 w 12192000"/>
              <a:gd name="connsiteY93" fmla="*/ 1818312 h 2237474"/>
              <a:gd name="connsiteX94" fmla="*/ 5505014 w 12192000"/>
              <a:gd name="connsiteY94" fmla="*/ 1819259 h 2237474"/>
              <a:gd name="connsiteX95" fmla="*/ 5453307 w 12192000"/>
              <a:gd name="connsiteY95" fmla="*/ 1815450 h 2237474"/>
              <a:gd name="connsiteX96" fmla="*/ 5364192 w 12192000"/>
              <a:gd name="connsiteY96" fmla="*/ 1826074 h 2237474"/>
              <a:gd name="connsiteX97" fmla="*/ 5350380 w 12192000"/>
              <a:gd name="connsiteY97" fmla="*/ 1830891 h 2237474"/>
              <a:gd name="connsiteX98" fmla="*/ 5259633 w 12192000"/>
              <a:gd name="connsiteY98" fmla="*/ 1837160 h 2237474"/>
              <a:gd name="connsiteX99" fmla="*/ 5197513 w 12192000"/>
              <a:gd name="connsiteY99" fmla="*/ 1844718 h 2237474"/>
              <a:gd name="connsiteX100" fmla="*/ 5168852 w 12192000"/>
              <a:gd name="connsiteY100" fmla="*/ 1844846 h 2237474"/>
              <a:gd name="connsiteX101" fmla="*/ 5114927 w 12192000"/>
              <a:gd name="connsiteY101" fmla="*/ 1847827 h 2237474"/>
              <a:gd name="connsiteX102" fmla="*/ 5108970 w 12192000"/>
              <a:gd name="connsiteY102" fmla="*/ 1847935 h 2237474"/>
              <a:gd name="connsiteX103" fmla="*/ 5067961 w 12192000"/>
              <a:gd name="connsiteY103" fmla="*/ 1845917 h 2237474"/>
              <a:gd name="connsiteX104" fmla="*/ 5007075 w 12192000"/>
              <a:gd name="connsiteY104" fmla="*/ 1838626 h 2237474"/>
              <a:gd name="connsiteX105" fmla="*/ 4944087 w 12192000"/>
              <a:gd name="connsiteY105" fmla="*/ 1823332 h 2237474"/>
              <a:gd name="connsiteX106" fmla="*/ 4907662 w 12192000"/>
              <a:gd name="connsiteY106" fmla="*/ 1816900 h 2237474"/>
              <a:gd name="connsiteX107" fmla="*/ 4882386 w 12192000"/>
              <a:gd name="connsiteY107" fmla="*/ 1809844 h 2237474"/>
              <a:gd name="connsiteX108" fmla="*/ 4811440 w 12192000"/>
              <a:gd name="connsiteY108" fmla="*/ 1804655 h 2237474"/>
              <a:gd name="connsiteX109" fmla="*/ 4691075 w 12192000"/>
              <a:gd name="connsiteY109" fmla="*/ 1801389 h 2237474"/>
              <a:gd name="connsiteX110" fmla="*/ 4611738 w 12192000"/>
              <a:gd name="connsiteY110" fmla="*/ 1776964 h 2237474"/>
              <a:gd name="connsiteX111" fmla="*/ 4560070 w 12192000"/>
              <a:gd name="connsiteY111" fmla="*/ 1785640 h 2237474"/>
              <a:gd name="connsiteX112" fmla="*/ 4536503 w 12192000"/>
              <a:gd name="connsiteY112" fmla="*/ 1785334 h 2237474"/>
              <a:gd name="connsiteX113" fmla="*/ 4513724 w 12192000"/>
              <a:gd name="connsiteY113" fmla="*/ 1791996 h 2237474"/>
              <a:gd name="connsiteX114" fmla="*/ 4459810 w 12192000"/>
              <a:gd name="connsiteY114" fmla="*/ 1797886 h 2237474"/>
              <a:gd name="connsiteX115" fmla="*/ 4379064 w 12192000"/>
              <a:gd name="connsiteY115" fmla="*/ 1817177 h 2237474"/>
              <a:gd name="connsiteX116" fmla="*/ 4319209 w 12192000"/>
              <a:gd name="connsiteY116" fmla="*/ 1834833 h 2237474"/>
              <a:gd name="connsiteX117" fmla="*/ 4290981 w 12192000"/>
              <a:gd name="connsiteY117" fmla="*/ 1839677 h 2237474"/>
              <a:gd name="connsiteX118" fmla="*/ 4285792 w 12192000"/>
              <a:gd name="connsiteY118" fmla="*/ 1836231 h 2237474"/>
              <a:gd name="connsiteX119" fmla="*/ 4238372 w 12192000"/>
              <a:gd name="connsiteY119" fmla="*/ 1851480 h 2237474"/>
              <a:gd name="connsiteX120" fmla="*/ 4232517 w 12192000"/>
              <a:gd name="connsiteY120" fmla="*/ 1852567 h 2237474"/>
              <a:gd name="connsiteX121" fmla="*/ 4191732 w 12192000"/>
              <a:gd name="connsiteY121" fmla="*/ 1857328 h 2237474"/>
              <a:gd name="connsiteX122" fmla="*/ 4065532 w 12192000"/>
              <a:gd name="connsiteY122" fmla="*/ 1855477 h 2237474"/>
              <a:gd name="connsiteX123" fmla="*/ 4028460 w 12192000"/>
              <a:gd name="connsiteY123" fmla="*/ 1855137 h 2237474"/>
              <a:gd name="connsiteX124" fmla="*/ 4002267 w 12192000"/>
              <a:gd name="connsiteY124" fmla="*/ 1852352 h 2237474"/>
              <a:gd name="connsiteX125" fmla="*/ 3931396 w 12192000"/>
              <a:gd name="connsiteY125" fmla="*/ 1858915 h 2237474"/>
              <a:gd name="connsiteX126" fmla="*/ 3812162 w 12192000"/>
              <a:gd name="connsiteY126" fmla="*/ 1875501 h 2237474"/>
              <a:gd name="connsiteX127" fmla="*/ 3729530 w 12192000"/>
              <a:gd name="connsiteY127" fmla="*/ 1864513 h 2237474"/>
              <a:gd name="connsiteX128" fmla="*/ 3680177 w 12192000"/>
              <a:gd name="connsiteY128" fmla="*/ 1881552 h 2237474"/>
              <a:gd name="connsiteX129" fmla="*/ 3567259 w 12192000"/>
              <a:gd name="connsiteY129" fmla="*/ 1893482 h 2237474"/>
              <a:gd name="connsiteX130" fmla="*/ 3405770 w 12192000"/>
              <a:gd name="connsiteY130" fmla="*/ 1904591 h 2237474"/>
              <a:gd name="connsiteX131" fmla="*/ 3280097 w 12192000"/>
              <a:gd name="connsiteY131" fmla="*/ 1919610 h 2237474"/>
              <a:gd name="connsiteX132" fmla="*/ 3123424 w 12192000"/>
              <a:gd name="connsiteY132" fmla="*/ 1952930 h 2237474"/>
              <a:gd name="connsiteX133" fmla="*/ 3009910 w 12192000"/>
              <a:gd name="connsiteY133" fmla="*/ 1957866 h 2237474"/>
              <a:gd name="connsiteX134" fmla="*/ 2995934 w 12192000"/>
              <a:gd name="connsiteY134" fmla="*/ 1967085 h 2237474"/>
              <a:gd name="connsiteX135" fmla="*/ 2980071 w 12192000"/>
              <a:gd name="connsiteY135" fmla="*/ 1972988 h 2237474"/>
              <a:gd name="connsiteX136" fmla="*/ 2978094 w 12192000"/>
              <a:gd name="connsiteY136" fmla="*/ 1972369 h 2237474"/>
              <a:gd name="connsiteX137" fmla="*/ 2942858 w 12192000"/>
              <a:gd name="connsiteY137" fmla="*/ 1981367 h 2237474"/>
              <a:gd name="connsiteX138" fmla="*/ 2875436 w 12192000"/>
              <a:gd name="connsiteY138" fmla="*/ 1996977 h 2237474"/>
              <a:gd name="connsiteX139" fmla="*/ 2874892 w 12192000"/>
              <a:gd name="connsiteY139" fmla="*/ 1996085 h 2237474"/>
              <a:gd name="connsiteX140" fmla="*/ 2864145 w 12192000"/>
              <a:gd name="connsiteY140" fmla="*/ 1994061 h 2237474"/>
              <a:gd name="connsiteX141" fmla="*/ 2843662 w 12192000"/>
              <a:gd name="connsiteY141" fmla="*/ 1992498 h 2237474"/>
              <a:gd name="connsiteX142" fmla="*/ 2796128 w 12192000"/>
              <a:gd name="connsiteY142" fmla="*/ 1976403 h 2237474"/>
              <a:gd name="connsiteX143" fmla="*/ 2756784 w 12192000"/>
              <a:gd name="connsiteY143" fmla="*/ 1985116 h 2237474"/>
              <a:gd name="connsiteX144" fmla="*/ 2748833 w 12192000"/>
              <a:gd name="connsiteY144" fmla="*/ 1986323 h 2237474"/>
              <a:gd name="connsiteX145" fmla="*/ 2748661 w 12192000"/>
              <a:gd name="connsiteY145" fmla="*/ 1986122 h 2237474"/>
              <a:gd name="connsiteX146" fmla="*/ 2740251 w 12192000"/>
              <a:gd name="connsiteY146" fmla="*/ 1986946 h 2237474"/>
              <a:gd name="connsiteX147" fmla="*/ 2718916 w 12192000"/>
              <a:gd name="connsiteY147" fmla="*/ 1990867 h 2237474"/>
              <a:gd name="connsiteX148" fmla="*/ 2713522 w 12192000"/>
              <a:gd name="connsiteY148" fmla="*/ 1990173 h 2237474"/>
              <a:gd name="connsiteX149" fmla="*/ 2680597 w 12192000"/>
              <a:gd name="connsiteY149" fmla="*/ 1984996 h 2237474"/>
              <a:gd name="connsiteX150" fmla="*/ 2578178 w 12192000"/>
              <a:gd name="connsiteY150" fmla="*/ 1990531 h 2237474"/>
              <a:gd name="connsiteX151" fmla="*/ 2476147 w 12192000"/>
              <a:gd name="connsiteY151" fmla="*/ 1998305 h 2237474"/>
              <a:gd name="connsiteX152" fmla="*/ 2373568 w 12192000"/>
              <a:gd name="connsiteY152" fmla="*/ 2003219 h 2237474"/>
              <a:gd name="connsiteX153" fmla="*/ 2321399 w 12192000"/>
              <a:gd name="connsiteY153" fmla="*/ 1989467 h 2237474"/>
              <a:gd name="connsiteX154" fmla="*/ 2315525 w 12192000"/>
              <a:gd name="connsiteY154" fmla="*/ 1989708 h 2237474"/>
              <a:gd name="connsiteX155" fmla="*/ 2300792 w 12192000"/>
              <a:gd name="connsiteY155" fmla="*/ 1994290 h 2237474"/>
              <a:gd name="connsiteX156" fmla="*/ 2295469 w 12192000"/>
              <a:gd name="connsiteY156" fmla="*/ 1996659 h 2237474"/>
              <a:gd name="connsiteX157" fmla="*/ 2287219 w 12192000"/>
              <a:gd name="connsiteY157" fmla="*/ 1998750 h 2237474"/>
              <a:gd name="connsiteX158" fmla="*/ 2286948 w 12192000"/>
              <a:gd name="connsiteY158" fmla="*/ 1998596 h 2237474"/>
              <a:gd name="connsiteX159" fmla="*/ 2243069 w 12192000"/>
              <a:gd name="connsiteY159" fmla="*/ 2015111 h 2237474"/>
              <a:gd name="connsiteX160" fmla="*/ 2186609 w 12192000"/>
              <a:gd name="connsiteY160" fmla="*/ 2008263 h 2237474"/>
              <a:gd name="connsiteX161" fmla="*/ 2164831 w 12192000"/>
              <a:gd name="connsiteY161" fmla="*/ 2010143 h 2237474"/>
              <a:gd name="connsiteX162" fmla="*/ 2152836 w 12192000"/>
              <a:gd name="connsiteY162" fmla="*/ 2010048 h 2237474"/>
              <a:gd name="connsiteX163" fmla="*/ 2117102 w 12192000"/>
              <a:gd name="connsiteY163" fmla="*/ 2023004 h 2237474"/>
              <a:gd name="connsiteX164" fmla="*/ 2111935 w 12192000"/>
              <a:gd name="connsiteY164" fmla="*/ 2023163 h 2237474"/>
              <a:gd name="connsiteX165" fmla="*/ 2089991 w 12192000"/>
              <a:gd name="connsiteY165" fmla="*/ 2034193 h 2237474"/>
              <a:gd name="connsiteX166" fmla="*/ 2058061 w 12192000"/>
              <a:gd name="connsiteY166" fmla="*/ 2047942 h 2237474"/>
              <a:gd name="connsiteX167" fmla="*/ 2055737 w 12192000"/>
              <a:gd name="connsiteY167" fmla="*/ 2047704 h 2237474"/>
              <a:gd name="connsiteX168" fmla="*/ 2042244 w 12192000"/>
              <a:gd name="connsiteY168" fmla="*/ 2055560 h 2237474"/>
              <a:gd name="connsiteX169" fmla="*/ 1976224 w 12192000"/>
              <a:gd name="connsiteY169" fmla="*/ 2074257 h 2237474"/>
              <a:gd name="connsiteX170" fmla="*/ 1877728 w 12192000"/>
              <a:gd name="connsiteY170" fmla="*/ 2101004 h 2237474"/>
              <a:gd name="connsiteX171" fmla="*/ 1759056 w 12192000"/>
              <a:gd name="connsiteY171" fmla="*/ 2125608 h 2237474"/>
              <a:gd name="connsiteX172" fmla="*/ 1637948 w 12192000"/>
              <a:gd name="connsiteY172" fmla="*/ 2172597 h 2237474"/>
              <a:gd name="connsiteX173" fmla="*/ 1434549 w 12192000"/>
              <a:gd name="connsiteY173" fmla="*/ 2234522 h 2237474"/>
              <a:gd name="connsiteX174" fmla="*/ 1398481 w 12192000"/>
              <a:gd name="connsiteY174" fmla="*/ 2237074 h 2237474"/>
              <a:gd name="connsiteX175" fmla="*/ 1398407 w 12192000"/>
              <a:gd name="connsiteY175" fmla="*/ 2237095 h 2237474"/>
              <a:gd name="connsiteX176" fmla="*/ 1370962 w 12192000"/>
              <a:gd name="connsiteY176" fmla="*/ 2237474 h 2237474"/>
              <a:gd name="connsiteX177" fmla="*/ 1356367 w 12192000"/>
              <a:gd name="connsiteY177" fmla="*/ 2235089 h 2237474"/>
              <a:gd name="connsiteX178" fmla="*/ 1324828 w 12192000"/>
              <a:gd name="connsiteY178" fmla="*/ 2231968 h 2237474"/>
              <a:gd name="connsiteX179" fmla="*/ 1297744 w 12192000"/>
              <a:gd name="connsiteY179" fmla="*/ 2235849 h 2237474"/>
              <a:gd name="connsiteX180" fmla="*/ 1286236 w 12192000"/>
              <a:gd name="connsiteY180" fmla="*/ 2233135 h 2237474"/>
              <a:gd name="connsiteX181" fmla="*/ 1283504 w 12192000"/>
              <a:gd name="connsiteY181" fmla="*/ 2233797 h 2237474"/>
              <a:gd name="connsiteX182" fmla="*/ 1279765 w 12192000"/>
              <a:gd name="connsiteY182" fmla="*/ 2229639 h 2237474"/>
              <a:gd name="connsiteX183" fmla="*/ 1195347 w 12192000"/>
              <a:gd name="connsiteY183" fmla="*/ 2212354 h 2237474"/>
              <a:gd name="connsiteX184" fmla="*/ 970251 w 12192000"/>
              <a:gd name="connsiteY184" fmla="*/ 2221029 h 2237474"/>
              <a:gd name="connsiteX185" fmla="*/ 812914 w 12192000"/>
              <a:gd name="connsiteY185" fmla="*/ 2202752 h 2237474"/>
              <a:gd name="connsiteX186" fmla="*/ 800195 w 12192000"/>
              <a:gd name="connsiteY186" fmla="*/ 2209407 h 2237474"/>
              <a:gd name="connsiteX187" fmla="*/ 784978 w 12192000"/>
              <a:gd name="connsiteY187" fmla="*/ 2212360 h 2237474"/>
              <a:gd name="connsiteX188" fmla="*/ 681987 w 12192000"/>
              <a:gd name="connsiteY188" fmla="*/ 2216757 h 2237474"/>
              <a:gd name="connsiteX189" fmla="*/ 669923 w 12192000"/>
              <a:gd name="connsiteY189" fmla="*/ 2211682 h 2237474"/>
              <a:gd name="connsiteX190" fmla="*/ 648680 w 12192000"/>
              <a:gd name="connsiteY190" fmla="*/ 2206229 h 2237474"/>
              <a:gd name="connsiteX191" fmla="*/ 597225 w 12192000"/>
              <a:gd name="connsiteY191" fmla="*/ 2180999 h 2237474"/>
              <a:gd name="connsiteX192" fmla="*/ 558449 w 12192000"/>
              <a:gd name="connsiteY192" fmla="*/ 2182346 h 2237474"/>
              <a:gd name="connsiteX193" fmla="*/ 550517 w 12192000"/>
              <a:gd name="connsiteY193" fmla="*/ 2182060 h 2237474"/>
              <a:gd name="connsiteX194" fmla="*/ 550309 w 12192000"/>
              <a:gd name="connsiteY194" fmla="*/ 2181825 h 2237474"/>
              <a:gd name="connsiteX195" fmla="*/ 541836 w 12192000"/>
              <a:gd name="connsiteY195" fmla="*/ 2181063 h 2237474"/>
              <a:gd name="connsiteX196" fmla="*/ 536057 w 12192000"/>
              <a:gd name="connsiteY196" fmla="*/ 2181537 h 2237474"/>
              <a:gd name="connsiteX197" fmla="*/ 520671 w 12192000"/>
              <a:gd name="connsiteY197" fmla="*/ 2180980 h 2237474"/>
              <a:gd name="connsiteX198" fmla="*/ 515024 w 12192000"/>
              <a:gd name="connsiteY198" fmla="*/ 2179258 h 2237474"/>
              <a:gd name="connsiteX199" fmla="*/ 512278 w 12192000"/>
              <a:gd name="connsiteY199" fmla="*/ 2176369 h 2237474"/>
              <a:gd name="connsiteX200" fmla="*/ 480419 w 12192000"/>
              <a:gd name="connsiteY200" fmla="*/ 2167807 h 2237474"/>
              <a:gd name="connsiteX201" fmla="*/ 413835 w 12192000"/>
              <a:gd name="connsiteY201" fmla="*/ 2156783 h 2237474"/>
              <a:gd name="connsiteX202" fmla="*/ 376513 w 12192000"/>
              <a:gd name="connsiteY202" fmla="*/ 2154014 h 2237474"/>
              <a:gd name="connsiteX203" fmla="*/ 273386 w 12192000"/>
              <a:gd name="connsiteY203" fmla="*/ 2142551 h 2237474"/>
              <a:gd name="connsiteX204" fmla="*/ 169207 w 12192000"/>
              <a:gd name="connsiteY204" fmla="*/ 2128100 h 2237474"/>
              <a:gd name="connsiteX205" fmla="*/ 93149 w 12192000"/>
              <a:gd name="connsiteY205" fmla="*/ 2105324 h 2237474"/>
              <a:gd name="connsiteX206" fmla="*/ 88109 w 12192000"/>
              <a:gd name="connsiteY206" fmla="*/ 2106704 h 2237474"/>
              <a:gd name="connsiteX207" fmla="*/ 80022 w 12192000"/>
              <a:gd name="connsiteY207" fmla="*/ 2107254 h 2237474"/>
              <a:gd name="connsiteX208" fmla="*/ 79717 w 12192000"/>
              <a:gd name="connsiteY208" fmla="*/ 2107046 h 2237474"/>
              <a:gd name="connsiteX209" fmla="*/ 72352 w 12192000"/>
              <a:gd name="connsiteY209" fmla="*/ 2107991 h 2237474"/>
              <a:gd name="connsiteX210" fmla="*/ 37645 w 12192000"/>
              <a:gd name="connsiteY210" fmla="*/ 2115401 h 2237474"/>
              <a:gd name="connsiteX211" fmla="*/ 4572 w 12192000"/>
              <a:gd name="connsiteY211" fmla="*/ 2111091 h 2237474"/>
              <a:gd name="connsiteX212" fmla="*/ 0 w 12192000"/>
              <a:gd name="connsiteY212" fmla="*/ 2110468 h 2237474"/>
              <a:gd name="connsiteX213" fmla="*/ 0 w 12192000"/>
              <a:gd name="connsiteY213"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154948 w 12192000"/>
              <a:gd name="connsiteY4" fmla="*/ 762731 h 2237474"/>
              <a:gd name="connsiteX5" fmla="*/ 12047364 w 12192000"/>
              <a:gd name="connsiteY5" fmla="*/ 749662 h 2237474"/>
              <a:gd name="connsiteX6" fmla="*/ 11890686 w 12192000"/>
              <a:gd name="connsiteY6" fmla="*/ 732766 h 2237474"/>
              <a:gd name="connsiteX7" fmla="*/ 11782413 w 12192000"/>
              <a:gd name="connsiteY7" fmla="*/ 769868 h 2237474"/>
              <a:gd name="connsiteX8" fmla="*/ 11649954 w 12192000"/>
              <a:gd name="connsiteY8" fmla="*/ 749628 h 2237474"/>
              <a:gd name="connsiteX9" fmla="*/ 11560424 w 12192000"/>
              <a:gd name="connsiteY9" fmla="*/ 748017 h 2237474"/>
              <a:gd name="connsiteX10" fmla="*/ 11358455 w 12192000"/>
              <a:gd name="connsiteY10" fmla="*/ 747593 h 2237474"/>
              <a:gd name="connsiteX11" fmla="*/ 11165209 w 12192000"/>
              <a:gd name="connsiteY11" fmla="*/ 748852 h 2237474"/>
              <a:gd name="connsiteX12" fmla="*/ 11058755 w 12192000"/>
              <a:gd name="connsiteY12" fmla="*/ 749617 h 2237474"/>
              <a:gd name="connsiteX13" fmla="*/ 10884013 w 12192000"/>
              <a:gd name="connsiteY13" fmla="*/ 760728 h 2237474"/>
              <a:gd name="connsiteX14" fmla="*/ 10834688 w 12192000"/>
              <a:gd name="connsiteY14" fmla="*/ 757726 h 2237474"/>
              <a:gd name="connsiteX15" fmla="*/ 10805004 w 12192000"/>
              <a:gd name="connsiteY15" fmla="*/ 757573 h 2237474"/>
              <a:gd name="connsiteX16" fmla="*/ 10739478 w 12192000"/>
              <a:gd name="connsiteY16" fmla="*/ 776841 h 2237474"/>
              <a:gd name="connsiteX17" fmla="*/ 10458762 w 12192000"/>
              <a:gd name="connsiteY17" fmla="*/ 755400 h 2237474"/>
              <a:gd name="connsiteX18" fmla="*/ 10211200 w 12192000"/>
              <a:gd name="connsiteY18" fmla="*/ 767513 h 2237474"/>
              <a:gd name="connsiteX19" fmla="*/ 10167995 w 12192000"/>
              <a:gd name="connsiteY19" fmla="*/ 760843 h 2237474"/>
              <a:gd name="connsiteX20" fmla="*/ 9997044 w 12192000"/>
              <a:gd name="connsiteY20" fmla="*/ 780129 h 2237474"/>
              <a:gd name="connsiteX21" fmla="*/ 9943887 w 12192000"/>
              <a:gd name="connsiteY21" fmla="*/ 804141 h 2237474"/>
              <a:gd name="connsiteX22" fmla="*/ 9918248 w 12192000"/>
              <a:gd name="connsiteY22" fmla="*/ 816628 h 2237474"/>
              <a:gd name="connsiteX23" fmla="*/ 9798048 w 12192000"/>
              <a:gd name="connsiteY23" fmla="*/ 863207 h 2237474"/>
              <a:gd name="connsiteX24" fmla="*/ 9761459 w 12192000"/>
              <a:gd name="connsiteY24" fmla="*/ 862394 h 2237474"/>
              <a:gd name="connsiteX25" fmla="*/ 9705768 w 12192000"/>
              <a:gd name="connsiteY25" fmla="*/ 894610 h 2237474"/>
              <a:gd name="connsiteX26" fmla="*/ 9683005 w 12192000"/>
              <a:gd name="connsiteY26" fmla="*/ 894128 h 2237474"/>
              <a:gd name="connsiteX27" fmla="*/ 9594438 w 12192000"/>
              <a:gd name="connsiteY27" fmla="*/ 919051 h 2237474"/>
              <a:gd name="connsiteX28" fmla="*/ 9577033 w 12192000"/>
              <a:gd name="connsiteY28" fmla="*/ 922857 h 2237474"/>
              <a:gd name="connsiteX29" fmla="*/ 9544189 w 12192000"/>
              <a:gd name="connsiteY29" fmla="*/ 938966 h 2237474"/>
              <a:gd name="connsiteX30" fmla="*/ 9500499 w 12192000"/>
              <a:gd name="connsiteY30" fmla="*/ 954680 h 2237474"/>
              <a:gd name="connsiteX31" fmla="*/ 9428195 w 12192000"/>
              <a:gd name="connsiteY31" fmla="*/ 986225 h 2237474"/>
              <a:gd name="connsiteX32" fmla="*/ 9410017 w 12192000"/>
              <a:gd name="connsiteY32" fmla="*/ 993931 h 2237474"/>
              <a:gd name="connsiteX33" fmla="*/ 9392919 w 12192000"/>
              <a:gd name="connsiteY33" fmla="*/ 994656 h 2237474"/>
              <a:gd name="connsiteX34" fmla="*/ 9278619 w 12192000"/>
              <a:gd name="connsiteY34" fmla="*/ 1011878 h 2237474"/>
              <a:gd name="connsiteX35" fmla="*/ 9268019 w 12192000"/>
              <a:gd name="connsiteY35" fmla="*/ 1007442 h 2237474"/>
              <a:gd name="connsiteX36" fmla="*/ 9234662 w 12192000"/>
              <a:gd name="connsiteY36" fmla="*/ 1023056 h 2237474"/>
              <a:gd name="connsiteX37" fmla="*/ 9181033 w 12192000"/>
              <a:gd name="connsiteY37" fmla="*/ 1037921 h 2237474"/>
              <a:gd name="connsiteX38" fmla="*/ 9155969 w 12192000"/>
              <a:gd name="connsiteY38" fmla="*/ 1046804 h 2237474"/>
              <a:gd name="connsiteX39" fmla="*/ 9133985 w 12192000"/>
              <a:gd name="connsiteY39" fmla="*/ 1046450 h 2237474"/>
              <a:gd name="connsiteX40" fmla="*/ 9012987 w 12192000"/>
              <a:gd name="connsiteY40" fmla="*/ 1061986 h 2237474"/>
              <a:gd name="connsiteX41" fmla="*/ 8968445 w 12192000"/>
              <a:gd name="connsiteY41" fmla="*/ 1052169 h 2237474"/>
              <a:gd name="connsiteX42" fmla="*/ 8958984 w 12192000"/>
              <a:gd name="connsiteY42" fmla="*/ 1057212 h 2237474"/>
              <a:gd name="connsiteX43" fmla="*/ 8886001 w 12192000"/>
              <a:gd name="connsiteY43" fmla="*/ 1067468 h 2237474"/>
              <a:gd name="connsiteX44" fmla="*/ 8838610 w 12192000"/>
              <a:gd name="connsiteY44" fmla="*/ 1075091 h 2237474"/>
              <a:gd name="connsiteX45" fmla="*/ 8750383 w 12192000"/>
              <a:gd name="connsiteY45" fmla="*/ 1097387 h 2237474"/>
              <a:gd name="connsiteX46" fmla="*/ 8697365 w 12192000"/>
              <a:gd name="connsiteY46" fmla="*/ 1105869 h 2237474"/>
              <a:gd name="connsiteX47" fmla="*/ 8665605 w 12192000"/>
              <a:gd name="connsiteY47" fmla="*/ 1110791 h 2237474"/>
              <a:gd name="connsiteX48" fmla="*/ 8584946 w 12192000"/>
              <a:gd name="connsiteY48" fmla="*/ 1135226 h 2237474"/>
              <a:gd name="connsiteX49" fmla="*/ 8460755 w 12192000"/>
              <a:gd name="connsiteY49" fmla="*/ 1203427 h 2237474"/>
              <a:gd name="connsiteX50" fmla="*/ 8419755 w 12192000"/>
              <a:gd name="connsiteY50" fmla="*/ 1216260 h 2237474"/>
              <a:gd name="connsiteX51" fmla="*/ 8411626 w 12192000"/>
              <a:gd name="connsiteY51" fmla="*/ 1214397 h 2237474"/>
              <a:gd name="connsiteX52" fmla="*/ 8363469 w 12192000"/>
              <a:gd name="connsiteY52" fmla="*/ 1246658 h 2237474"/>
              <a:gd name="connsiteX53" fmla="*/ 8275497 w 12192000"/>
              <a:gd name="connsiteY53" fmla="*/ 1264396 h 2237474"/>
              <a:gd name="connsiteX54" fmla="*/ 8206287 w 12192000"/>
              <a:gd name="connsiteY54" fmla="*/ 1273060 h 2237474"/>
              <a:gd name="connsiteX55" fmla="*/ 8168705 w 12192000"/>
              <a:gd name="connsiteY55" fmla="*/ 1279956 h 2237474"/>
              <a:gd name="connsiteX56" fmla="*/ 8139997 w 12192000"/>
              <a:gd name="connsiteY56" fmla="*/ 1282713 h 2237474"/>
              <a:gd name="connsiteX57" fmla="*/ 8074238 w 12192000"/>
              <a:gd name="connsiteY57" fmla="*/ 1301895 h 2237474"/>
              <a:gd name="connsiteX58" fmla="*/ 7968292 w 12192000"/>
              <a:gd name="connsiteY58" fmla="*/ 1338779 h 2237474"/>
              <a:gd name="connsiteX59" fmla="*/ 7945122 w 12192000"/>
              <a:gd name="connsiteY59" fmla="*/ 1345477 h 2237474"/>
              <a:gd name="connsiteX60" fmla="*/ 7902328 w 12192000"/>
              <a:gd name="connsiteY60" fmla="*/ 1345865 h 2237474"/>
              <a:gd name="connsiteX61" fmla="*/ 7875879 w 12192000"/>
              <a:gd name="connsiteY61" fmla="*/ 1345646 h 2237474"/>
              <a:gd name="connsiteX62" fmla="*/ 7840612 w 12192000"/>
              <a:gd name="connsiteY62" fmla="*/ 1369373 h 2237474"/>
              <a:gd name="connsiteX63" fmla="*/ 7786819 w 12192000"/>
              <a:gd name="connsiteY63" fmla="*/ 1378970 h 2237474"/>
              <a:gd name="connsiteX64" fmla="*/ 7548172 w 12192000"/>
              <a:gd name="connsiteY64" fmla="*/ 1417460 h 2237474"/>
              <a:gd name="connsiteX65" fmla="*/ 7483437 w 12192000"/>
              <a:gd name="connsiteY65" fmla="*/ 1478152 h 2237474"/>
              <a:gd name="connsiteX66" fmla="*/ 7377870 w 12192000"/>
              <a:gd name="connsiteY66" fmla="*/ 1523319 h 2237474"/>
              <a:gd name="connsiteX67" fmla="*/ 7230737 w 12192000"/>
              <a:gd name="connsiteY67" fmla="*/ 1562633 h 2237474"/>
              <a:gd name="connsiteX68" fmla="*/ 7224458 w 12192000"/>
              <a:gd name="connsiteY68" fmla="*/ 1573008 h 2237474"/>
              <a:gd name="connsiteX69" fmla="*/ 7183121 w 12192000"/>
              <a:gd name="connsiteY69" fmla="*/ 1595162 h 2237474"/>
              <a:gd name="connsiteX70" fmla="*/ 7164601 w 12192000"/>
              <a:gd name="connsiteY70" fmla="*/ 1606490 h 2237474"/>
              <a:gd name="connsiteX71" fmla="*/ 7092727 w 12192000"/>
              <a:gd name="connsiteY71" fmla="*/ 1623628 h 2237474"/>
              <a:gd name="connsiteX72" fmla="*/ 7031309 w 12192000"/>
              <a:gd name="connsiteY72" fmla="*/ 1619451 h 2237474"/>
              <a:gd name="connsiteX73" fmla="*/ 6999084 w 12192000"/>
              <a:gd name="connsiteY73" fmla="*/ 1634317 h 2237474"/>
              <a:gd name="connsiteX74" fmla="*/ 6992107 w 12192000"/>
              <a:gd name="connsiteY74" fmla="*/ 1636860 h 2237474"/>
              <a:gd name="connsiteX75" fmla="*/ 6991765 w 12192000"/>
              <a:gd name="connsiteY75" fmla="*/ 1636725 h 2237474"/>
              <a:gd name="connsiteX76" fmla="*/ 6900177 w 12192000"/>
              <a:gd name="connsiteY76" fmla="*/ 1636016 h 2237474"/>
              <a:gd name="connsiteX77" fmla="*/ 6795372 w 12192000"/>
              <a:gd name="connsiteY77" fmla="*/ 1644845 h 2237474"/>
              <a:gd name="connsiteX78" fmla="*/ 6692251 w 12192000"/>
              <a:gd name="connsiteY78" fmla="*/ 1656357 h 2237474"/>
              <a:gd name="connsiteX79" fmla="*/ 6655235 w 12192000"/>
              <a:gd name="connsiteY79" fmla="*/ 1661869 h 2237474"/>
              <a:gd name="connsiteX80" fmla="*/ 6554894 w 12192000"/>
              <a:gd name="connsiteY80" fmla="*/ 1664428 h 2237474"/>
              <a:gd name="connsiteX81" fmla="*/ 6516595 w 12192000"/>
              <a:gd name="connsiteY81" fmla="*/ 1667475 h 2237474"/>
              <a:gd name="connsiteX82" fmla="*/ 6508541 w 12192000"/>
              <a:gd name="connsiteY82" fmla="*/ 1668757 h 2237474"/>
              <a:gd name="connsiteX83" fmla="*/ 6471012 w 12192000"/>
              <a:gd name="connsiteY83" fmla="*/ 1678604 h 2237474"/>
              <a:gd name="connsiteX84" fmla="*/ 6415265 w 12192000"/>
              <a:gd name="connsiteY84" fmla="*/ 1665317 h 2237474"/>
              <a:gd name="connsiteX85" fmla="*/ 6364035 w 12192000"/>
              <a:gd name="connsiteY85" fmla="*/ 1667683 h 2237474"/>
              <a:gd name="connsiteX86" fmla="*/ 6280959 w 12192000"/>
              <a:gd name="connsiteY86" fmla="*/ 1689329 h 2237474"/>
              <a:gd name="connsiteX87" fmla="*/ 6243319 w 12192000"/>
              <a:gd name="connsiteY87" fmla="*/ 1695560 h 2237474"/>
              <a:gd name="connsiteX88" fmla="*/ 6098321 w 12192000"/>
              <a:gd name="connsiteY88" fmla="*/ 1721646 h 2237474"/>
              <a:gd name="connsiteX89" fmla="*/ 5880652 w 12192000"/>
              <a:gd name="connsiteY89" fmla="*/ 1779643 h 2237474"/>
              <a:gd name="connsiteX90" fmla="*/ 5785959 w 12192000"/>
              <a:gd name="connsiteY90" fmla="*/ 1775307 h 2237474"/>
              <a:gd name="connsiteX91" fmla="*/ 5643534 w 12192000"/>
              <a:gd name="connsiteY91" fmla="*/ 1802919 h 2237474"/>
              <a:gd name="connsiteX92" fmla="*/ 5518799 w 12192000"/>
              <a:gd name="connsiteY92" fmla="*/ 1818312 h 2237474"/>
              <a:gd name="connsiteX93" fmla="*/ 5505014 w 12192000"/>
              <a:gd name="connsiteY93" fmla="*/ 1819259 h 2237474"/>
              <a:gd name="connsiteX94" fmla="*/ 5453307 w 12192000"/>
              <a:gd name="connsiteY94" fmla="*/ 1815450 h 2237474"/>
              <a:gd name="connsiteX95" fmla="*/ 5364192 w 12192000"/>
              <a:gd name="connsiteY95" fmla="*/ 1826074 h 2237474"/>
              <a:gd name="connsiteX96" fmla="*/ 5350380 w 12192000"/>
              <a:gd name="connsiteY96" fmla="*/ 1830891 h 2237474"/>
              <a:gd name="connsiteX97" fmla="*/ 5259633 w 12192000"/>
              <a:gd name="connsiteY97" fmla="*/ 1837160 h 2237474"/>
              <a:gd name="connsiteX98" fmla="*/ 5197513 w 12192000"/>
              <a:gd name="connsiteY98" fmla="*/ 1844718 h 2237474"/>
              <a:gd name="connsiteX99" fmla="*/ 5168852 w 12192000"/>
              <a:gd name="connsiteY99" fmla="*/ 1844846 h 2237474"/>
              <a:gd name="connsiteX100" fmla="*/ 5114927 w 12192000"/>
              <a:gd name="connsiteY100" fmla="*/ 1847827 h 2237474"/>
              <a:gd name="connsiteX101" fmla="*/ 5108970 w 12192000"/>
              <a:gd name="connsiteY101" fmla="*/ 1847935 h 2237474"/>
              <a:gd name="connsiteX102" fmla="*/ 5067961 w 12192000"/>
              <a:gd name="connsiteY102" fmla="*/ 1845917 h 2237474"/>
              <a:gd name="connsiteX103" fmla="*/ 5007075 w 12192000"/>
              <a:gd name="connsiteY103" fmla="*/ 1838626 h 2237474"/>
              <a:gd name="connsiteX104" fmla="*/ 4944087 w 12192000"/>
              <a:gd name="connsiteY104" fmla="*/ 1823332 h 2237474"/>
              <a:gd name="connsiteX105" fmla="*/ 4907662 w 12192000"/>
              <a:gd name="connsiteY105" fmla="*/ 1816900 h 2237474"/>
              <a:gd name="connsiteX106" fmla="*/ 4882386 w 12192000"/>
              <a:gd name="connsiteY106" fmla="*/ 1809844 h 2237474"/>
              <a:gd name="connsiteX107" fmla="*/ 4811440 w 12192000"/>
              <a:gd name="connsiteY107" fmla="*/ 1804655 h 2237474"/>
              <a:gd name="connsiteX108" fmla="*/ 4691075 w 12192000"/>
              <a:gd name="connsiteY108" fmla="*/ 1801389 h 2237474"/>
              <a:gd name="connsiteX109" fmla="*/ 4611738 w 12192000"/>
              <a:gd name="connsiteY109" fmla="*/ 1776964 h 2237474"/>
              <a:gd name="connsiteX110" fmla="*/ 4560070 w 12192000"/>
              <a:gd name="connsiteY110" fmla="*/ 1785640 h 2237474"/>
              <a:gd name="connsiteX111" fmla="*/ 4536503 w 12192000"/>
              <a:gd name="connsiteY111" fmla="*/ 1785334 h 2237474"/>
              <a:gd name="connsiteX112" fmla="*/ 4513724 w 12192000"/>
              <a:gd name="connsiteY112" fmla="*/ 1791996 h 2237474"/>
              <a:gd name="connsiteX113" fmla="*/ 4459810 w 12192000"/>
              <a:gd name="connsiteY113" fmla="*/ 1797886 h 2237474"/>
              <a:gd name="connsiteX114" fmla="*/ 4379064 w 12192000"/>
              <a:gd name="connsiteY114" fmla="*/ 1817177 h 2237474"/>
              <a:gd name="connsiteX115" fmla="*/ 4319209 w 12192000"/>
              <a:gd name="connsiteY115" fmla="*/ 1834833 h 2237474"/>
              <a:gd name="connsiteX116" fmla="*/ 4290981 w 12192000"/>
              <a:gd name="connsiteY116" fmla="*/ 1839677 h 2237474"/>
              <a:gd name="connsiteX117" fmla="*/ 4285792 w 12192000"/>
              <a:gd name="connsiteY117" fmla="*/ 1836231 h 2237474"/>
              <a:gd name="connsiteX118" fmla="*/ 4238372 w 12192000"/>
              <a:gd name="connsiteY118" fmla="*/ 1851480 h 2237474"/>
              <a:gd name="connsiteX119" fmla="*/ 4232517 w 12192000"/>
              <a:gd name="connsiteY119" fmla="*/ 1852567 h 2237474"/>
              <a:gd name="connsiteX120" fmla="*/ 4191732 w 12192000"/>
              <a:gd name="connsiteY120" fmla="*/ 1857328 h 2237474"/>
              <a:gd name="connsiteX121" fmla="*/ 4065532 w 12192000"/>
              <a:gd name="connsiteY121" fmla="*/ 1855477 h 2237474"/>
              <a:gd name="connsiteX122" fmla="*/ 4028460 w 12192000"/>
              <a:gd name="connsiteY122" fmla="*/ 1855137 h 2237474"/>
              <a:gd name="connsiteX123" fmla="*/ 4002267 w 12192000"/>
              <a:gd name="connsiteY123" fmla="*/ 1852352 h 2237474"/>
              <a:gd name="connsiteX124" fmla="*/ 3931396 w 12192000"/>
              <a:gd name="connsiteY124" fmla="*/ 1858915 h 2237474"/>
              <a:gd name="connsiteX125" fmla="*/ 3812162 w 12192000"/>
              <a:gd name="connsiteY125" fmla="*/ 1875501 h 2237474"/>
              <a:gd name="connsiteX126" fmla="*/ 3729530 w 12192000"/>
              <a:gd name="connsiteY126" fmla="*/ 1864513 h 2237474"/>
              <a:gd name="connsiteX127" fmla="*/ 3680177 w 12192000"/>
              <a:gd name="connsiteY127" fmla="*/ 1881552 h 2237474"/>
              <a:gd name="connsiteX128" fmla="*/ 3567259 w 12192000"/>
              <a:gd name="connsiteY128" fmla="*/ 1893482 h 2237474"/>
              <a:gd name="connsiteX129" fmla="*/ 3405770 w 12192000"/>
              <a:gd name="connsiteY129" fmla="*/ 1904591 h 2237474"/>
              <a:gd name="connsiteX130" fmla="*/ 3280097 w 12192000"/>
              <a:gd name="connsiteY130" fmla="*/ 1919610 h 2237474"/>
              <a:gd name="connsiteX131" fmla="*/ 3123424 w 12192000"/>
              <a:gd name="connsiteY131" fmla="*/ 1952930 h 2237474"/>
              <a:gd name="connsiteX132" fmla="*/ 3009910 w 12192000"/>
              <a:gd name="connsiteY132" fmla="*/ 1957866 h 2237474"/>
              <a:gd name="connsiteX133" fmla="*/ 2995934 w 12192000"/>
              <a:gd name="connsiteY133" fmla="*/ 1967085 h 2237474"/>
              <a:gd name="connsiteX134" fmla="*/ 2980071 w 12192000"/>
              <a:gd name="connsiteY134" fmla="*/ 1972988 h 2237474"/>
              <a:gd name="connsiteX135" fmla="*/ 2978094 w 12192000"/>
              <a:gd name="connsiteY135" fmla="*/ 1972369 h 2237474"/>
              <a:gd name="connsiteX136" fmla="*/ 2942858 w 12192000"/>
              <a:gd name="connsiteY136" fmla="*/ 1981367 h 2237474"/>
              <a:gd name="connsiteX137" fmla="*/ 2875436 w 12192000"/>
              <a:gd name="connsiteY137" fmla="*/ 1996977 h 2237474"/>
              <a:gd name="connsiteX138" fmla="*/ 2874892 w 12192000"/>
              <a:gd name="connsiteY138" fmla="*/ 1996085 h 2237474"/>
              <a:gd name="connsiteX139" fmla="*/ 2864145 w 12192000"/>
              <a:gd name="connsiteY139" fmla="*/ 1994061 h 2237474"/>
              <a:gd name="connsiteX140" fmla="*/ 2843662 w 12192000"/>
              <a:gd name="connsiteY140" fmla="*/ 1992498 h 2237474"/>
              <a:gd name="connsiteX141" fmla="*/ 2796128 w 12192000"/>
              <a:gd name="connsiteY141" fmla="*/ 1976403 h 2237474"/>
              <a:gd name="connsiteX142" fmla="*/ 2756784 w 12192000"/>
              <a:gd name="connsiteY142" fmla="*/ 1985116 h 2237474"/>
              <a:gd name="connsiteX143" fmla="*/ 2748833 w 12192000"/>
              <a:gd name="connsiteY143" fmla="*/ 1986323 h 2237474"/>
              <a:gd name="connsiteX144" fmla="*/ 2748661 w 12192000"/>
              <a:gd name="connsiteY144" fmla="*/ 1986122 h 2237474"/>
              <a:gd name="connsiteX145" fmla="*/ 2740251 w 12192000"/>
              <a:gd name="connsiteY145" fmla="*/ 1986946 h 2237474"/>
              <a:gd name="connsiteX146" fmla="*/ 2718916 w 12192000"/>
              <a:gd name="connsiteY146" fmla="*/ 1990867 h 2237474"/>
              <a:gd name="connsiteX147" fmla="*/ 2713522 w 12192000"/>
              <a:gd name="connsiteY147" fmla="*/ 1990173 h 2237474"/>
              <a:gd name="connsiteX148" fmla="*/ 2680597 w 12192000"/>
              <a:gd name="connsiteY148" fmla="*/ 1984996 h 2237474"/>
              <a:gd name="connsiteX149" fmla="*/ 2578178 w 12192000"/>
              <a:gd name="connsiteY149" fmla="*/ 1990531 h 2237474"/>
              <a:gd name="connsiteX150" fmla="*/ 2476147 w 12192000"/>
              <a:gd name="connsiteY150" fmla="*/ 1998305 h 2237474"/>
              <a:gd name="connsiteX151" fmla="*/ 2373568 w 12192000"/>
              <a:gd name="connsiteY151" fmla="*/ 2003219 h 2237474"/>
              <a:gd name="connsiteX152" fmla="*/ 2321399 w 12192000"/>
              <a:gd name="connsiteY152" fmla="*/ 1989467 h 2237474"/>
              <a:gd name="connsiteX153" fmla="*/ 2315525 w 12192000"/>
              <a:gd name="connsiteY153" fmla="*/ 1989708 h 2237474"/>
              <a:gd name="connsiteX154" fmla="*/ 2300792 w 12192000"/>
              <a:gd name="connsiteY154" fmla="*/ 1994290 h 2237474"/>
              <a:gd name="connsiteX155" fmla="*/ 2295469 w 12192000"/>
              <a:gd name="connsiteY155" fmla="*/ 1996659 h 2237474"/>
              <a:gd name="connsiteX156" fmla="*/ 2287219 w 12192000"/>
              <a:gd name="connsiteY156" fmla="*/ 1998750 h 2237474"/>
              <a:gd name="connsiteX157" fmla="*/ 2286948 w 12192000"/>
              <a:gd name="connsiteY157" fmla="*/ 1998596 h 2237474"/>
              <a:gd name="connsiteX158" fmla="*/ 2243069 w 12192000"/>
              <a:gd name="connsiteY158" fmla="*/ 2015111 h 2237474"/>
              <a:gd name="connsiteX159" fmla="*/ 2186609 w 12192000"/>
              <a:gd name="connsiteY159" fmla="*/ 2008263 h 2237474"/>
              <a:gd name="connsiteX160" fmla="*/ 2164831 w 12192000"/>
              <a:gd name="connsiteY160" fmla="*/ 2010143 h 2237474"/>
              <a:gd name="connsiteX161" fmla="*/ 2152836 w 12192000"/>
              <a:gd name="connsiteY161" fmla="*/ 2010048 h 2237474"/>
              <a:gd name="connsiteX162" fmla="*/ 2117102 w 12192000"/>
              <a:gd name="connsiteY162" fmla="*/ 2023004 h 2237474"/>
              <a:gd name="connsiteX163" fmla="*/ 2111935 w 12192000"/>
              <a:gd name="connsiteY163" fmla="*/ 2023163 h 2237474"/>
              <a:gd name="connsiteX164" fmla="*/ 2089991 w 12192000"/>
              <a:gd name="connsiteY164" fmla="*/ 2034193 h 2237474"/>
              <a:gd name="connsiteX165" fmla="*/ 2058061 w 12192000"/>
              <a:gd name="connsiteY165" fmla="*/ 2047942 h 2237474"/>
              <a:gd name="connsiteX166" fmla="*/ 2055737 w 12192000"/>
              <a:gd name="connsiteY166" fmla="*/ 2047704 h 2237474"/>
              <a:gd name="connsiteX167" fmla="*/ 2042244 w 12192000"/>
              <a:gd name="connsiteY167" fmla="*/ 2055560 h 2237474"/>
              <a:gd name="connsiteX168" fmla="*/ 1976224 w 12192000"/>
              <a:gd name="connsiteY168" fmla="*/ 2074257 h 2237474"/>
              <a:gd name="connsiteX169" fmla="*/ 1877728 w 12192000"/>
              <a:gd name="connsiteY169" fmla="*/ 2101004 h 2237474"/>
              <a:gd name="connsiteX170" fmla="*/ 1759056 w 12192000"/>
              <a:gd name="connsiteY170" fmla="*/ 2125608 h 2237474"/>
              <a:gd name="connsiteX171" fmla="*/ 1637948 w 12192000"/>
              <a:gd name="connsiteY171" fmla="*/ 2172597 h 2237474"/>
              <a:gd name="connsiteX172" fmla="*/ 1434549 w 12192000"/>
              <a:gd name="connsiteY172" fmla="*/ 2234522 h 2237474"/>
              <a:gd name="connsiteX173" fmla="*/ 1398481 w 12192000"/>
              <a:gd name="connsiteY173" fmla="*/ 2237074 h 2237474"/>
              <a:gd name="connsiteX174" fmla="*/ 1398407 w 12192000"/>
              <a:gd name="connsiteY174" fmla="*/ 2237095 h 2237474"/>
              <a:gd name="connsiteX175" fmla="*/ 1370962 w 12192000"/>
              <a:gd name="connsiteY175" fmla="*/ 2237474 h 2237474"/>
              <a:gd name="connsiteX176" fmla="*/ 1356367 w 12192000"/>
              <a:gd name="connsiteY176" fmla="*/ 2235089 h 2237474"/>
              <a:gd name="connsiteX177" fmla="*/ 1324828 w 12192000"/>
              <a:gd name="connsiteY177" fmla="*/ 2231968 h 2237474"/>
              <a:gd name="connsiteX178" fmla="*/ 1297744 w 12192000"/>
              <a:gd name="connsiteY178" fmla="*/ 2235849 h 2237474"/>
              <a:gd name="connsiteX179" fmla="*/ 1286236 w 12192000"/>
              <a:gd name="connsiteY179" fmla="*/ 2233135 h 2237474"/>
              <a:gd name="connsiteX180" fmla="*/ 1283504 w 12192000"/>
              <a:gd name="connsiteY180" fmla="*/ 2233797 h 2237474"/>
              <a:gd name="connsiteX181" fmla="*/ 1279765 w 12192000"/>
              <a:gd name="connsiteY181" fmla="*/ 2229639 h 2237474"/>
              <a:gd name="connsiteX182" fmla="*/ 1195347 w 12192000"/>
              <a:gd name="connsiteY182" fmla="*/ 2212354 h 2237474"/>
              <a:gd name="connsiteX183" fmla="*/ 970251 w 12192000"/>
              <a:gd name="connsiteY183" fmla="*/ 2221029 h 2237474"/>
              <a:gd name="connsiteX184" fmla="*/ 812914 w 12192000"/>
              <a:gd name="connsiteY184" fmla="*/ 2202752 h 2237474"/>
              <a:gd name="connsiteX185" fmla="*/ 800195 w 12192000"/>
              <a:gd name="connsiteY185" fmla="*/ 2209407 h 2237474"/>
              <a:gd name="connsiteX186" fmla="*/ 784978 w 12192000"/>
              <a:gd name="connsiteY186" fmla="*/ 2212360 h 2237474"/>
              <a:gd name="connsiteX187" fmla="*/ 681987 w 12192000"/>
              <a:gd name="connsiteY187" fmla="*/ 2216757 h 2237474"/>
              <a:gd name="connsiteX188" fmla="*/ 669923 w 12192000"/>
              <a:gd name="connsiteY188" fmla="*/ 2211682 h 2237474"/>
              <a:gd name="connsiteX189" fmla="*/ 648680 w 12192000"/>
              <a:gd name="connsiteY189" fmla="*/ 2206229 h 2237474"/>
              <a:gd name="connsiteX190" fmla="*/ 597225 w 12192000"/>
              <a:gd name="connsiteY190" fmla="*/ 2180999 h 2237474"/>
              <a:gd name="connsiteX191" fmla="*/ 558449 w 12192000"/>
              <a:gd name="connsiteY191" fmla="*/ 2182346 h 2237474"/>
              <a:gd name="connsiteX192" fmla="*/ 550517 w 12192000"/>
              <a:gd name="connsiteY192" fmla="*/ 2182060 h 2237474"/>
              <a:gd name="connsiteX193" fmla="*/ 550309 w 12192000"/>
              <a:gd name="connsiteY193" fmla="*/ 2181825 h 2237474"/>
              <a:gd name="connsiteX194" fmla="*/ 541836 w 12192000"/>
              <a:gd name="connsiteY194" fmla="*/ 2181063 h 2237474"/>
              <a:gd name="connsiteX195" fmla="*/ 536057 w 12192000"/>
              <a:gd name="connsiteY195" fmla="*/ 2181537 h 2237474"/>
              <a:gd name="connsiteX196" fmla="*/ 520671 w 12192000"/>
              <a:gd name="connsiteY196" fmla="*/ 2180980 h 2237474"/>
              <a:gd name="connsiteX197" fmla="*/ 515024 w 12192000"/>
              <a:gd name="connsiteY197" fmla="*/ 2179258 h 2237474"/>
              <a:gd name="connsiteX198" fmla="*/ 512278 w 12192000"/>
              <a:gd name="connsiteY198" fmla="*/ 2176369 h 2237474"/>
              <a:gd name="connsiteX199" fmla="*/ 480419 w 12192000"/>
              <a:gd name="connsiteY199" fmla="*/ 2167807 h 2237474"/>
              <a:gd name="connsiteX200" fmla="*/ 413835 w 12192000"/>
              <a:gd name="connsiteY200" fmla="*/ 2156783 h 2237474"/>
              <a:gd name="connsiteX201" fmla="*/ 376513 w 12192000"/>
              <a:gd name="connsiteY201" fmla="*/ 2154014 h 2237474"/>
              <a:gd name="connsiteX202" fmla="*/ 273386 w 12192000"/>
              <a:gd name="connsiteY202" fmla="*/ 2142551 h 2237474"/>
              <a:gd name="connsiteX203" fmla="*/ 169207 w 12192000"/>
              <a:gd name="connsiteY203" fmla="*/ 2128100 h 2237474"/>
              <a:gd name="connsiteX204" fmla="*/ 93149 w 12192000"/>
              <a:gd name="connsiteY204" fmla="*/ 2105324 h 2237474"/>
              <a:gd name="connsiteX205" fmla="*/ 88109 w 12192000"/>
              <a:gd name="connsiteY205" fmla="*/ 2106704 h 2237474"/>
              <a:gd name="connsiteX206" fmla="*/ 80022 w 12192000"/>
              <a:gd name="connsiteY206" fmla="*/ 2107254 h 2237474"/>
              <a:gd name="connsiteX207" fmla="*/ 79717 w 12192000"/>
              <a:gd name="connsiteY207" fmla="*/ 2107046 h 2237474"/>
              <a:gd name="connsiteX208" fmla="*/ 72352 w 12192000"/>
              <a:gd name="connsiteY208" fmla="*/ 2107991 h 2237474"/>
              <a:gd name="connsiteX209" fmla="*/ 37645 w 12192000"/>
              <a:gd name="connsiteY209" fmla="*/ 2115401 h 2237474"/>
              <a:gd name="connsiteX210" fmla="*/ 4572 w 12192000"/>
              <a:gd name="connsiteY210" fmla="*/ 2111091 h 2237474"/>
              <a:gd name="connsiteX211" fmla="*/ 0 w 12192000"/>
              <a:gd name="connsiteY211" fmla="*/ 2110468 h 2237474"/>
              <a:gd name="connsiteX212" fmla="*/ 0 w 12192000"/>
              <a:gd name="connsiteY212"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154948 w 12192000"/>
              <a:gd name="connsiteY4" fmla="*/ 762731 h 2237474"/>
              <a:gd name="connsiteX5" fmla="*/ 12047364 w 12192000"/>
              <a:gd name="connsiteY5" fmla="*/ 749662 h 2237474"/>
              <a:gd name="connsiteX6" fmla="*/ 11890686 w 12192000"/>
              <a:gd name="connsiteY6" fmla="*/ 732766 h 2237474"/>
              <a:gd name="connsiteX7" fmla="*/ 11782413 w 12192000"/>
              <a:gd name="connsiteY7" fmla="*/ 769868 h 2237474"/>
              <a:gd name="connsiteX8" fmla="*/ 11649954 w 12192000"/>
              <a:gd name="connsiteY8" fmla="*/ 749628 h 2237474"/>
              <a:gd name="connsiteX9" fmla="*/ 11560424 w 12192000"/>
              <a:gd name="connsiteY9" fmla="*/ 748017 h 2237474"/>
              <a:gd name="connsiteX10" fmla="*/ 11358455 w 12192000"/>
              <a:gd name="connsiteY10" fmla="*/ 747593 h 2237474"/>
              <a:gd name="connsiteX11" fmla="*/ 11165209 w 12192000"/>
              <a:gd name="connsiteY11" fmla="*/ 748852 h 2237474"/>
              <a:gd name="connsiteX12" fmla="*/ 11058755 w 12192000"/>
              <a:gd name="connsiteY12" fmla="*/ 749617 h 2237474"/>
              <a:gd name="connsiteX13" fmla="*/ 10884013 w 12192000"/>
              <a:gd name="connsiteY13" fmla="*/ 760728 h 2237474"/>
              <a:gd name="connsiteX14" fmla="*/ 10834688 w 12192000"/>
              <a:gd name="connsiteY14" fmla="*/ 757726 h 2237474"/>
              <a:gd name="connsiteX15" fmla="*/ 10805004 w 12192000"/>
              <a:gd name="connsiteY15" fmla="*/ 757573 h 2237474"/>
              <a:gd name="connsiteX16" fmla="*/ 10739478 w 12192000"/>
              <a:gd name="connsiteY16" fmla="*/ 776841 h 2237474"/>
              <a:gd name="connsiteX17" fmla="*/ 10458762 w 12192000"/>
              <a:gd name="connsiteY17" fmla="*/ 755400 h 2237474"/>
              <a:gd name="connsiteX18" fmla="*/ 10211200 w 12192000"/>
              <a:gd name="connsiteY18" fmla="*/ 767513 h 2237474"/>
              <a:gd name="connsiteX19" fmla="*/ 10167995 w 12192000"/>
              <a:gd name="connsiteY19" fmla="*/ 760843 h 2237474"/>
              <a:gd name="connsiteX20" fmla="*/ 9997044 w 12192000"/>
              <a:gd name="connsiteY20" fmla="*/ 780129 h 2237474"/>
              <a:gd name="connsiteX21" fmla="*/ 9943887 w 12192000"/>
              <a:gd name="connsiteY21" fmla="*/ 804141 h 2237474"/>
              <a:gd name="connsiteX22" fmla="*/ 9918248 w 12192000"/>
              <a:gd name="connsiteY22" fmla="*/ 816628 h 2237474"/>
              <a:gd name="connsiteX23" fmla="*/ 9798048 w 12192000"/>
              <a:gd name="connsiteY23" fmla="*/ 863207 h 2237474"/>
              <a:gd name="connsiteX24" fmla="*/ 9761459 w 12192000"/>
              <a:gd name="connsiteY24" fmla="*/ 862394 h 2237474"/>
              <a:gd name="connsiteX25" fmla="*/ 9705768 w 12192000"/>
              <a:gd name="connsiteY25" fmla="*/ 894610 h 2237474"/>
              <a:gd name="connsiteX26" fmla="*/ 9683005 w 12192000"/>
              <a:gd name="connsiteY26" fmla="*/ 894128 h 2237474"/>
              <a:gd name="connsiteX27" fmla="*/ 9594438 w 12192000"/>
              <a:gd name="connsiteY27" fmla="*/ 919051 h 2237474"/>
              <a:gd name="connsiteX28" fmla="*/ 9577033 w 12192000"/>
              <a:gd name="connsiteY28" fmla="*/ 922857 h 2237474"/>
              <a:gd name="connsiteX29" fmla="*/ 9544189 w 12192000"/>
              <a:gd name="connsiteY29" fmla="*/ 938966 h 2237474"/>
              <a:gd name="connsiteX30" fmla="*/ 9500499 w 12192000"/>
              <a:gd name="connsiteY30" fmla="*/ 954680 h 2237474"/>
              <a:gd name="connsiteX31" fmla="*/ 9428195 w 12192000"/>
              <a:gd name="connsiteY31" fmla="*/ 986225 h 2237474"/>
              <a:gd name="connsiteX32" fmla="*/ 9410017 w 12192000"/>
              <a:gd name="connsiteY32" fmla="*/ 993931 h 2237474"/>
              <a:gd name="connsiteX33" fmla="*/ 9392919 w 12192000"/>
              <a:gd name="connsiteY33" fmla="*/ 994656 h 2237474"/>
              <a:gd name="connsiteX34" fmla="*/ 9278619 w 12192000"/>
              <a:gd name="connsiteY34" fmla="*/ 1011878 h 2237474"/>
              <a:gd name="connsiteX35" fmla="*/ 9268019 w 12192000"/>
              <a:gd name="connsiteY35" fmla="*/ 1007442 h 2237474"/>
              <a:gd name="connsiteX36" fmla="*/ 9234662 w 12192000"/>
              <a:gd name="connsiteY36" fmla="*/ 1023056 h 2237474"/>
              <a:gd name="connsiteX37" fmla="*/ 9181033 w 12192000"/>
              <a:gd name="connsiteY37" fmla="*/ 1037921 h 2237474"/>
              <a:gd name="connsiteX38" fmla="*/ 9155969 w 12192000"/>
              <a:gd name="connsiteY38" fmla="*/ 1046804 h 2237474"/>
              <a:gd name="connsiteX39" fmla="*/ 9133985 w 12192000"/>
              <a:gd name="connsiteY39" fmla="*/ 1046450 h 2237474"/>
              <a:gd name="connsiteX40" fmla="*/ 9012987 w 12192000"/>
              <a:gd name="connsiteY40" fmla="*/ 1061986 h 2237474"/>
              <a:gd name="connsiteX41" fmla="*/ 8968445 w 12192000"/>
              <a:gd name="connsiteY41" fmla="*/ 1052169 h 2237474"/>
              <a:gd name="connsiteX42" fmla="*/ 8958984 w 12192000"/>
              <a:gd name="connsiteY42" fmla="*/ 1057212 h 2237474"/>
              <a:gd name="connsiteX43" fmla="*/ 8886001 w 12192000"/>
              <a:gd name="connsiteY43" fmla="*/ 1067468 h 2237474"/>
              <a:gd name="connsiteX44" fmla="*/ 8838610 w 12192000"/>
              <a:gd name="connsiteY44" fmla="*/ 1075091 h 2237474"/>
              <a:gd name="connsiteX45" fmla="*/ 8750383 w 12192000"/>
              <a:gd name="connsiteY45" fmla="*/ 1097387 h 2237474"/>
              <a:gd name="connsiteX46" fmla="*/ 8697365 w 12192000"/>
              <a:gd name="connsiteY46" fmla="*/ 1105869 h 2237474"/>
              <a:gd name="connsiteX47" fmla="*/ 8665605 w 12192000"/>
              <a:gd name="connsiteY47" fmla="*/ 1110791 h 2237474"/>
              <a:gd name="connsiteX48" fmla="*/ 8584946 w 12192000"/>
              <a:gd name="connsiteY48" fmla="*/ 1135226 h 2237474"/>
              <a:gd name="connsiteX49" fmla="*/ 8460755 w 12192000"/>
              <a:gd name="connsiteY49" fmla="*/ 1203427 h 2237474"/>
              <a:gd name="connsiteX50" fmla="*/ 8419755 w 12192000"/>
              <a:gd name="connsiteY50" fmla="*/ 1216260 h 2237474"/>
              <a:gd name="connsiteX51" fmla="*/ 8411626 w 12192000"/>
              <a:gd name="connsiteY51" fmla="*/ 1214397 h 2237474"/>
              <a:gd name="connsiteX52" fmla="*/ 8363469 w 12192000"/>
              <a:gd name="connsiteY52" fmla="*/ 1246658 h 2237474"/>
              <a:gd name="connsiteX53" fmla="*/ 8275497 w 12192000"/>
              <a:gd name="connsiteY53" fmla="*/ 1264396 h 2237474"/>
              <a:gd name="connsiteX54" fmla="*/ 8206287 w 12192000"/>
              <a:gd name="connsiteY54" fmla="*/ 1273060 h 2237474"/>
              <a:gd name="connsiteX55" fmla="*/ 8168705 w 12192000"/>
              <a:gd name="connsiteY55" fmla="*/ 1279956 h 2237474"/>
              <a:gd name="connsiteX56" fmla="*/ 8139997 w 12192000"/>
              <a:gd name="connsiteY56" fmla="*/ 1282713 h 2237474"/>
              <a:gd name="connsiteX57" fmla="*/ 8074238 w 12192000"/>
              <a:gd name="connsiteY57" fmla="*/ 1301895 h 2237474"/>
              <a:gd name="connsiteX58" fmla="*/ 7968292 w 12192000"/>
              <a:gd name="connsiteY58" fmla="*/ 1338779 h 2237474"/>
              <a:gd name="connsiteX59" fmla="*/ 7945122 w 12192000"/>
              <a:gd name="connsiteY59" fmla="*/ 1345477 h 2237474"/>
              <a:gd name="connsiteX60" fmla="*/ 7902328 w 12192000"/>
              <a:gd name="connsiteY60" fmla="*/ 1345865 h 2237474"/>
              <a:gd name="connsiteX61" fmla="*/ 7875879 w 12192000"/>
              <a:gd name="connsiteY61" fmla="*/ 1345646 h 2237474"/>
              <a:gd name="connsiteX62" fmla="*/ 7840612 w 12192000"/>
              <a:gd name="connsiteY62" fmla="*/ 1369373 h 2237474"/>
              <a:gd name="connsiteX63" fmla="*/ 7786819 w 12192000"/>
              <a:gd name="connsiteY63" fmla="*/ 1378970 h 2237474"/>
              <a:gd name="connsiteX64" fmla="*/ 7548172 w 12192000"/>
              <a:gd name="connsiteY64" fmla="*/ 1417460 h 2237474"/>
              <a:gd name="connsiteX65" fmla="*/ 7483437 w 12192000"/>
              <a:gd name="connsiteY65" fmla="*/ 1478152 h 2237474"/>
              <a:gd name="connsiteX66" fmla="*/ 7377870 w 12192000"/>
              <a:gd name="connsiteY66" fmla="*/ 1523319 h 2237474"/>
              <a:gd name="connsiteX67" fmla="*/ 7230737 w 12192000"/>
              <a:gd name="connsiteY67" fmla="*/ 1562633 h 2237474"/>
              <a:gd name="connsiteX68" fmla="*/ 7224458 w 12192000"/>
              <a:gd name="connsiteY68" fmla="*/ 1573008 h 2237474"/>
              <a:gd name="connsiteX69" fmla="*/ 7183121 w 12192000"/>
              <a:gd name="connsiteY69" fmla="*/ 1595162 h 2237474"/>
              <a:gd name="connsiteX70" fmla="*/ 7164601 w 12192000"/>
              <a:gd name="connsiteY70" fmla="*/ 1606490 h 2237474"/>
              <a:gd name="connsiteX71" fmla="*/ 7092727 w 12192000"/>
              <a:gd name="connsiteY71" fmla="*/ 1623628 h 2237474"/>
              <a:gd name="connsiteX72" fmla="*/ 7031309 w 12192000"/>
              <a:gd name="connsiteY72" fmla="*/ 1619451 h 2237474"/>
              <a:gd name="connsiteX73" fmla="*/ 6999084 w 12192000"/>
              <a:gd name="connsiteY73" fmla="*/ 1634317 h 2237474"/>
              <a:gd name="connsiteX74" fmla="*/ 6992107 w 12192000"/>
              <a:gd name="connsiteY74" fmla="*/ 1636860 h 2237474"/>
              <a:gd name="connsiteX75" fmla="*/ 6900177 w 12192000"/>
              <a:gd name="connsiteY75" fmla="*/ 1636016 h 2237474"/>
              <a:gd name="connsiteX76" fmla="*/ 6795372 w 12192000"/>
              <a:gd name="connsiteY76" fmla="*/ 1644845 h 2237474"/>
              <a:gd name="connsiteX77" fmla="*/ 6692251 w 12192000"/>
              <a:gd name="connsiteY77" fmla="*/ 1656357 h 2237474"/>
              <a:gd name="connsiteX78" fmla="*/ 6655235 w 12192000"/>
              <a:gd name="connsiteY78" fmla="*/ 1661869 h 2237474"/>
              <a:gd name="connsiteX79" fmla="*/ 6554894 w 12192000"/>
              <a:gd name="connsiteY79" fmla="*/ 1664428 h 2237474"/>
              <a:gd name="connsiteX80" fmla="*/ 6516595 w 12192000"/>
              <a:gd name="connsiteY80" fmla="*/ 1667475 h 2237474"/>
              <a:gd name="connsiteX81" fmla="*/ 6508541 w 12192000"/>
              <a:gd name="connsiteY81" fmla="*/ 1668757 h 2237474"/>
              <a:gd name="connsiteX82" fmla="*/ 6471012 w 12192000"/>
              <a:gd name="connsiteY82" fmla="*/ 1678604 h 2237474"/>
              <a:gd name="connsiteX83" fmla="*/ 6415265 w 12192000"/>
              <a:gd name="connsiteY83" fmla="*/ 1665317 h 2237474"/>
              <a:gd name="connsiteX84" fmla="*/ 6364035 w 12192000"/>
              <a:gd name="connsiteY84" fmla="*/ 1667683 h 2237474"/>
              <a:gd name="connsiteX85" fmla="*/ 6280959 w 12192000"/>
              <a:gd name="connsiteY85" fmla="*/ 1689329 h 2237474"/>
              <a:gd name="connsiteX86" fmla="*/ 6243319 w 12192000"/>
              <a:gd name="connsiteY86" fmla="*/ 1695560 h 2237474"/>
              <a:gd name="connsiteX87" fmla="*/ 6098321 w 12192000"/>
              <a:gd name="connsiteY87" fmla="*/ 1721646 h 2237474"/>
              <a:gd name="connsiteX88" fmla="*/ 5880652 w 12192000"/>
              <a:gd name="connsiteY88" fmla="*/ 1779643 h 2237474"/>
              <a:gd name="connsiteX89" fmla="*/ 5785959 w 12192000"/>
              <a:gd name="connsiteY89" fmla="*/ 1775307 h 2237474"/>
              <a:gd name="connsiteX90" fmla="*/ 5643534 w 12192000"/>
              <a:gd name="connsiteY90" fmla="*/ 1802919 h 2237474"/>
              <a:gd name="connsiteX91" fmla="*/ 5518799 w 12192000"/>
              <a:gd name="connsiteY91" fmla="*/ 1818312 h 2237474"/>
              <a:gd name="connsiteX92" fmla="*/ 5505014 w 12192000"/>
              <a:gd name="connsiteY92" fmla="*/ 1819259 h 2237474"/>
              <a:gd name="connsiteX93" fmla="*/ 5453307 w 12192000"/>
              <a:gd name="connsiteY93" fmla="*/ 1815450 h 2237474"/>
              <a:gd name="connsiteX94" fmla="*/ 5364192 w 12192000"/>
              <a:gd name="connsiteY94" fmla="*/ 1826074 h 2237474"/>
              <a:gd name="connsiteX95" fmla="*/ 5350380 w 12192000"/>
              <a:gd name="connsiteY95" fmla="*/ 1830891 h 2237474"/>
              <a:gd name="connsiteX96" fmla="*/ 5259633 w 12192000"/>
              <a:gd name="connsiteY96" fmla="*/ 1837160 h 2237474"/>
              <a:gd name="connsiteX97" fmla="*/ 5197513 w 12192000"/>
              <a:gd name="connsiteY97" fmla="*/ 1844718 h 2237474"/>
              <a:gd name="connsiteX98" fmla="*/ 5168852 w 12192000"/>
              <a:gd name="connsiteY98" fmla="*/ 1844846 h 2237474"/>
              <a:gd name="connsiteX99" fmla="*/ 5114927 w 12192000"/>
              <a:gd name="connsiteY99" fmla="*/ 1847827 h 2237474"/>
              <a:gd name="connsiteX100" fmla="*/ 5108970 w 12192000"/>
              <a:gd name="connsiteY100" fmla="*/ 1847935 h 2237474"/>
              <a:gd name="connsiteX101" fmla="*/ 5067961 w 12192000"/>
              <a:gd name="connsiteY101" fmla="*/ 1845917 h 2237474"/>
              <a:gd name="connsiteX102" fmla="*/ 5007075 w 12192000"/>
              <a:gd name="connsiteY102" fmla="*/ 1838626 h 2237474"/>
              <a:gd name="connsiteX103" fmla="*/ 4944087 w 12192000"/>
              <a:gd name="connsiteY103" fmla="*/ 1823332 h 2237474"/>
              <a:gd name="connsiteX104" fmla="*/ 4907662 w 12192000"/>
              <a:gd name="connsiteY104" fmla="*/ 1816900 h 2237474"/>
              <a:gd name="connsiteX105" fmla="*/ 4882386 w 12192000"/>
              <a:gd name="connsiteY105" fmla="*/ 1809844 h 2237474"/>
              <a:gd name="connsiteX106" fmla="*/ 4811440 w 12192000"/>
              <a:gd name="connsiteY106" fmla="*/ 1804655 h 2237474"/>
              <a:gd name="connsiteX107" fmla="*/ 4691075 w 12192000"/>
              <a:gd name="connsiteY107" fmla="*/ 1801389 h 2237474"/>
              <a:gd name="connsiteX108" fmla="*/ 4611738 w 12192000"/>
              <a:gd name="connsiteY108" fmla="*/ 1776964 h 2237474"/>
              <a:gd name="connsiteX109" fmla="*/ 4560070 w 12192000"/>
              <a:gd name="connsiteY109" fmla="*/ 1785640 h 2237474"/>
              <a:gd name="connsiteX110" fmla="*/ 4536503 w 12192000"/>
              <a:gd name="connsiteY110" fmla="*/ 1785334 h 2237474"/>
              <a:gd name="connsiteX111" fmla="*/ 4513724 w 12192000"/>
              <a:gd name="connsiteY111" fmla="*/ 1791996 h 2237474"/>
              <a:gd name="connsiteX112" fmla="*/ 4459810 w 12192000"/>
              <a:gd name="connsiteY112" fmla="*/ 1797886 h 2237474"/>
              <a:gd name="connsiteX113" fmla="*/ 4379064 w 12192000"/>
              <a:gd name="connsiteY113" fmla="*/ 1817177 h 2237474"/>
              <a:gd name="connsiteX114" fmla="*/ 4319209 w 12192000"/>
              <a:gd name="connsiteY114" fmla="*/ 1834833 h 2237474"/>
              <a:gd name="connsiteX115" fmla="*/ 4290981 w 12192000"/>
              <a:gd name="connsiteY115" fmla="*/ 1839677 h 2237474"/>
              <a:gd name="connsiteX116" fmla="*/ 4285792 w 12192000"/>
              <a:gd name="connsiteY116" fmla="*/ 1836231 h 2237474"/>
              <a:gd name="connsiteX117" fmla="*/ 4238372 w 12192000"/>
              <a:gd name="connsiteY117" fmla="*/ 1851480 h 2237474"/>
              <a:gd name="connsiteX118" fmla="*/ 4232517 w 12192000"/>
              <a:gd name="connsiteY118" fmla="*/ 1852567 h 2237474"/>
              <a:gd name="connsiteX119" fmla="*/ 4191732 w 12192000"/>
              <a:gd name="connsiteY119" fmla="*/ 1857328 h 2237474"/>
              <a:gd name="connsiteX120" fmla="*/ 4065532 w 12192000"/>
              <a:gd name="connsiteY120" fmla="*/ 1855477 h 2237474"/>
              <a:gd name="connsiteX121" fmla="*/ 4028460 w 12192000"/>
              <a:gd name="connsiteY121" fmla="*/ 1855137 h 2237474"/>
              <a:gd name="connsiteX122" fmla="*/ 4002267 w 12192000"/>
              <a:gd name="connsiteY122" fmla="*/ 1852352 h 2237474"/>
              <a:gd name="connsiteX123" fmla="*/ 3931396 w 12192000"/>
              <a:gd name="connsiteY123" fmla="*/ 1858915 h 2237474"/>
              <a:gd name="connsiteX124" fmla="*/ 3812162 w 12192000"/>
              <a:gd name="connsiteY124" fmla="*/ 1875501 h 2237474"/>
              <a:gd name="connsiteX125" fmla="*/ 3729530 w 12192000"/>
              <a:gd name="connsiteY125" fmla="*/ 1864513 h 2237474"/>
              <a:gd name="connsiteX126" fmla="*/ 3680177 w 12192000"/>
              <a:gd name="connsiteY126" fmla="*/ 1881552 h 2237474"/>
              <a:gd name="connsiteX127" fmla="*/ 3567259 w 12192000"/>
              <a:gd name="connsiteY127" fmla="*/ 1893482 h 2237474"/>
              <a:gd name="connsiteX128" fmla="*/ 3405770 w 12192000"/>
              <a:gd name="connsiteY128" fmla="*/ 1904591 h 2237474"/>
              <a:gd name="connsiteX129" fmla="*/ 3280097 w 12192000"/>
              <a:gd name="connsiteY129" fmla="*/ 1919610 h 2237474"/>
              <a:gd name="connsiteX130" fmla="*/ 3123424 w 12192000"/>
              <a:gd name="connsiteY130" fmla="*/ 1952930 h 2237474"/>
              <a:gd name="connsiteX131" fmla="*/ 3009910 w 12192000"/>
              <a:gd name="connsiteY131" fmla="*/ 1957866 h 2237474"/>
              <a:gd name="connsiteX132" fmla="*/ 2995934 w 12192000"/>
              <a:gd name="connsiteY132" fmla="*/ 1967085 h 2237474"/>
              <a:gd name="connsiteX133" fmla="*/ 2980071 w 12192000"/>
              <a:gd name="connsiteY133" fmla="*/ 1972988 h 2237474"/>
              <a:gd name="connsiteX134" fmla="*/ 2978094 w 12192000"/>
              <a:gd name="connsiteY134" fmla="*/ 1972369 h 2237474"/>
              <a:gd name="connsiteX135" fmla="*/ 2942858 w 12192000"/>
              <a:gd name="connsiteY135" fmla="*/ 1981367 h 2237474"/>
              <a:gd name="connsiteX136" fmla="*/ 2875436 w 12192000"/>
              <a:gd name="connsiteY136" fmla="*/ 1996977 h 2237474"/>
              <a:gd name="connsiteX137" fmla="*/ 2874892 w 12192000"/>
              <a:gd name="connsiteY137" fmla="*/ 1996085 h 2237474"/>
              <a:gd name="connsiteX138" fmla="*/ 2864145 w 12192000"/>
              <a:gd name="connsiteY138" fmla="*/ 1994061 h 2237474"/>
              <a:gd name="connsiteX139" fmla="*/ 2843662 w 12192000"/>
              <a:gd name="connsiteY139" fmla="*/ 1992498 h 2237474"/>
              <a:gd name="connsiteX140" fmla="*/ 2796128 w 12192000"/>
              <a:gd name="connsiteY140" fmla="*/ 1976403 h 2237474"/>
              <a:gd name="connsiteX141" fmla="*/ 2756784 w 12192000"/>
              <a:gd name="connsiteY141" fmla="*/ 1985116 h 2237474"/>
              <a:gd name="connsiteX142" fmla="*/ 2748833 w 12192000"/>
              <a:gd name="connsiteY142" fmla="*/ 1986323 h 2237474"/>
              <a:gd name="connsiteX143" fmla="*/ 2748661 w 12192000"/>
              <a:gd name="connsiteY143" fmla="*/ 1986122 h 2237474"/>
              <a:gd name="connsiteX144" fmla="*/ 2740251 w 12192000"/>
              <a:gd name="connsiteY144" fmla="*/ 1986946 h 2237474"/>
              <a:gd name="connsiteX145" fmla="*/ 2718916 w 12192000"/>
              <a:gd name="connsiteY145" fmla="*/ 1990867 h 2237474"/>
              <a:gd name="connsiteX146" fmla="*/ 2713522 w 12192000"/>
              <a:gd name="connsiteY146" fmla="*/ 1990173 h 2237474"/>
              <a:gd name="connsiteX147" fmla="*/ 2680597 w 12192000"/>
              <a:gd name="connsiteY147" fmla="*/ 1984996 h 2237474"/>
              <a:gd name="connsiteX148" fmla="*/ 2578178 w 12192000"/>
              <a:gd name="connsiteY148" fmla="*/ 1990531 h 2237474"/>
              <a:gd name="connsiteX149" fmla="*/ 2476147 w 12192000"/>
              <a:gd name="connsiteY149" fmla="*/ 1998305 h 2237474"/>
              <a:gd name="connsiteX150" fmla="*/ 2373568 w 12192000"/>
              <a:gd name="connsiteY150" fmla="*/ 2003219 h 2237474"/>
              <a:gd name="connsiteX151" fmla="*/ 2321399 w 12192000"/>
              <a:gd name="connsiteY151" fmla="*/ 1989467 h 2237474"/>
              <a:gd name="connsiteX152" fmla="*/ 2315525 w 12192000"/>
              <a:gd name="connsiteY152" fmla="*/ 1989708 h 2237474"/>
              <a:gd name="connsiteX153" fmla="*/ 2300792 w 12192000"/>
              <a:gd name="connsiteY153" fmla="*/ 1994290 h 2237474"/>
              <a:gd name="connsiteX154" fmla="*/ 2295469 w 12192000"/>
              <a:gd name="connsiteY154" fmla="*/ 1996659 h 2237474"/>
              <a:gd name="connsiteX155" fmla="*/ 2287219 w 12192000"/>
              <a:gd name="connsiteY155" fmla="*/ 1998750 h 2237474"/>
              <a:gd name="connsiteX156" fmla="*/ 2286948 w 12192000"/>
              <a:gd name="connsiteY156" fmla="*/ 1998596 h 2237474"/>
              <a:gd name="connsiteX157" fmla="*/ 2243069 w 12192000"/>
              <a:gd name="connsiteY157" fmla="*/ 2015111 h 2237474"/>
              <a:gd name="connsiteX158" fmla="*/ 2186609 w 12192000"/>
              <a:gd name="connsiteY158" fmla="*/ 2008263 h 2237474"/>
              <a:gd name="connsiteX159" fmla="*/ 2164831 w 12192000"/>
              <a:gd name="connsiteY159" fmla="*/ 2010143 h 2237474"/>
              <a:gd name="connsiteX160" fmla="*/ 2152836 w 12192000"/>
              <a:gd name="connsiteY160" fmla="*/ 2010048 h 2237474"/>
              <a:gd name="connsiteX161" fmla="*/ 2117102 w 12192000"/>
              <a:gd name="connsiteY161" fmla="*/ 2023004 h 2237474"/>
              <a:gd name="connsiteX162" fmla="*/ 2111935 w 12192000"/>
              <a:gd name="connsiteY162" fmla="*/ 2023163 h 2237474"/>
              <a:gd name="connsiteX163" fmla="*/ 2089991 w 12192000"/>
              <a:gd name="connsiteY163" fmla="*/ 2034193 h 2237474"/>
              <a:gd name="connsiteX164" fmla="*/ 2058061 w 12192000"/>
              <a:gd name="connsiteY164" fmla="*/ 2047942 h 2237474"/>
              <a:gd name="connsiteX165" fmla="*/ 2055737 w 12192000"/>
              <a:gd name="connsiteY165" fmla="*/ 2047704 h 2237474"/>
              <a:gd name="connsiteX166" fmla="*/ 2042244 w 12192000"/>
              <a:gd name="connsiteY166" fmla="*/ 2055560 h 2237474"/>
              <a:gd name="connsiteX167" fmla="*/ 1976224 w 12192000"/>
              <a:gd name="connsiteY167" fmla="*/ 2074257 h 2237474"/>
              <a:gd name="connsiteX168" fmla="*/ 1877728 w 12192000"/>
              <a:gd name="connsiteY168" fmla="*/ 2101004 h 2237474"/>
              <a:gd name="connsiteX169" fmla="*/ 1759056 w 12192000"/>
              <a:gd name="connsiteY169" fmla="*/ 2125608 h 2237474"/>
              <a:gd name="connsiteX170" fmla="*/ 1637948 w 12192000"/>
              <a:gd name="connsiteY170" fmla="*/ 2172597 h 2237474"/>
              <a:gd name="connsiteX171" fmla="*/ 1434549 w 12192000"/>
              <a:gd name="connsiteY171" fmla="*/ 2234522 h 2237474"/>
              <a:gd name="connsiteX172" fmla="*/ 1398481 w 12192000"/>
              <a:gd name="connsiteY172" fmla="*/ 2237074 h 2237474"/>
              <a:gd name="connsiteX173" fmla="*/ 1398407 w 12192000"/>
              <a:gd name="connsiteY173" fmla="*/ 2237095 h 2237474"/>
              <a:gd name="connsiteX174" fmla="*/ 1370962 w 12192000"/>
              <a:gd name="connsiteY174" fmla="*/ 2237474 h 2237474"/>
              <a:gd name="connsiteX175" fmla="*/ 1356367 w 12192000"/>
              <a:gd name="connsiteY175" fmla="*/ 2235089 h 2237474"/>
              <a:gd name="connsiteX176" fmla="*/ 1324828 w 12192000"/>
              <a:gd name="connsiteY176" fmla="*/ 2231968 h 2237474"/>
              <a:gd name="connsiteX177" fmla="*/ 1297744 w 12192000"/>
              <a:gd name="connsiteY177" fmla="*/ 2235849 h 2237474"/>
              <a:gd name="connsiteX178" fmla="*/ 1286236 w 12192000"/>
              <a:gd name="connsiteY178" fmla="*/ 2233135 h 2237474"/>
              <a:gd name="connsiteX179" fmla="*/ 1283504 w 12192000"/>
              <a:gd name="connsiteY179" fmla="*/ 2233797 h 2237474"/>
              <a:gd name="connsiteX180" fmla="*/ 1279765 w 12192000"/>
              <a:gd name="connsiteY180" fmla="*/ 2229639 h 2237474"/>
              <a:gd name="connsiteX181" fmla="*/ 1195347 w 12192000"/>
              <a:gd name="connsiteY181" fmla="*/ 2212354 h 2237474"/>
              <a:gd name="connsiteX182" fmla="*/ 970251 w 12192000"/>
              <a:gd name="connsiteY182" fmla="*/ 2221029 h 2237474"/>
              <a:gd name="connsiteX183" fmla="*/ 812914 w 12192000"/>
              <a:gd name="connsiteY183" fmla="*/ 2202752 h 2237474"/>
              <a:gd name="connsiteX184" fmla="*/ 800195 w 12192000"/>
              <a:gd name="connsiteY184" fmla="*/ 2209407 h 2237474"/>
              <a:gd name="connsiteX185" fmla="*/ 784978 w 12192000"/>
              <a:gd name="connsiteY185" fmla="*/ 2212360 h 2237474"/>
              <a:gd name="connsiteX186" fmla="*/ 681987 w 12192000"/>
              <a:gd name="connsiteY186" fmla="*/ 2216757 h 2237474"/>
              <a:gd name="connsiteX187" fmla="*/ 669923 w 12192000"/>
              <a:gd name="connsiteY187" fmla="*/ 2211682 h 2237474"/>
              <a:gd name="connsiteX188" fmla="*/ 648680 w 12192000"/>
              <a:gd name="connsiteY188" fmla="*/ 2206229 h 2237474"/>
              <a:gd name="connsiteX189" fmla="*/ 597225 w 12192000"/>
              <a:gd name="connsiteY189" fmla="*/ 2180999 h 2237474"/>
              <a:gd name="connsiteX190" fmla="*/ 558449 w 12192000"/>
              <a:gd name="connsiteY190" fmla="*/ 2182346 h 2237474"/>
              <a:gd name="connsiteX191" fmla="*/ 550517 w 12192000"/>
              <a:gd name="connsiteY191" fmla="*/ 2182060 h 2237474"/>
              <a:gd name="connsiteX192" fmla="*/ 550309 w 12192000"/>
              <a:gd name="connsiteY192" fmla="*/ 2181825 h 2237474"/>
              <a:gd name="connsiteX193" fmla="*/ 541836 w 12192000"/>
              <a:gd name="connsiteY193" fmla="*/ 2181063 h 2237474"/>
              <a:gd name="connsiteX194" fmla="*/ 536057 w 12192000"/>
              <a:gd name="connsiteY194" fmla="*/ 2181537 h 2237474"/>
              <a:gd name="connsiteX195" fmla="*/ 520671 w 12192000"/>
              <a:gd name="connsiteY195" fmla="*/ 2180980 h 2237474"/>
              <a:gd name="connsiteX196" fmla="*/ 515024 w 12192000"/>
              <a:gd name="connsiteY196" fmla="*/ 2179258 h 2237474"/>
              <a:gd name="connsiteX197" fmla="*/ 512278 w 12192000"/>
              <a:gd name="connsiteY197" fmla="*/ 2176369 h 2237474"/>
              <a:gd name="connsiteX198" fmla="*/ 480419 w 12192000"/>
              <a:gd name="connsiteY198" fmla="*/ 2167807 h 2237474"/>
              <a:gd name="connsiteX199" fmla="*/ 413835 w 12192000"/>
              <a:gd name="connsiteY199" fmla="*/ 2156783 h 2237474"/>
              <a:gd name="connsiteX200" fmla="*/ 376513 w 12192000"/>
              <a:gd name="connsiteY200" fmla="*/ 2154014 h 2237474"/>
              <a:gd name="connsiteX201" fmla="*/ 273386 w 12192000"/>
              <a:gd name="connsiteY201" fmla="*/ 2142551 h 2237474"/>
              <a:gd name="connsiteX202" fmla="*/ 169207 w 12192000"/>
              <a:gd name="connsiteY202" fmla="*/ 2128100 h 2237474"/>
              <a:gd name="connsiteX203" fmla="*/ 93149 w 12192000"/>
              <a:gd name="connsiteY203" fmla="*/ 2105324 h 2237474"/>
              <a:gd name="connsiteX204" fmla="*/ 88109 w 12192000"/>
              <a:gd name="connsiteY204" fmla="*/ 2106704 h 2237474"/>
              <a:gd name="connsiteX205" fmla="*/ 80022 w 12192000"/>
              <a:gd name="connsiteY205" fmla="*/ 2107254 h 2237474"/>
              <a:gd name="connsiteX206" fmla="*/ 79717 w 12192000"/>
              <a:gd name="connsiteY206" fmla="*/ 2107046 h 2237474"/>
              <a:gd name="connsiteX207" fmla="*/ 72352 w 12192000"/>
              <a:gd name="connsiteY207" fmla="*/ 2107991 h 2237474"/>
              <a:gd name="connsiteX208" fmla="*/ 37645 w 12192000"/>
              <a:gd name="connsiteY208" fmla="*/ 2115401 h 2237474"/>
              <a:gd name="connsiteX209" fmla="*/ 4572 w 12192000"/>
              <a:gd name="connsiteY209" fmla="*/ 2111091 h 2237474"/>
              <a:gd name="connsiteX210" fmla="*/ 0 w 12192000"/>
              <a:gd name="connsiteY210" fmla="*/ 2110468 h 2237474"/>
              <a:gd name="connsiteX211" fmla="*/ 0 w 12192000"/>
              <a:gd name="connsiteY211"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154948 w 12192000"/>
              <a:gd name="connsiteY4" fmla="*/ 762731 h 2237474"/>
              <a:gd name="connsiteX5" fmla="*/ 12047364 w 12192000"/>
              <a:gd name="connsiteY5" fmla="*/ 749662 h 2237474"/>
              <a:gd name="connsiteX6" fmla="*/ 11890686 w 12192000"/>
              <a:gd name="connsiteY6" fmla="*/ 732766 h 2237474"/>
              <a:gd name="connsiteX7" fmla="*/ 11782413 w 12192000"/>
              <a:gd name="connsiteY7" fmla="*/ 769868 h 2237474"/>
              <a:gd name="connsiteX8" fmla="*/ 11649954 w 12192000"/>
              <a:gd name="connsiteY8" fmla="*/ 749628 h 2237474"/>
              <a:gd name="connsiteX9" fmla="*/ 11560424 w 12192000"/>
              <a:gd name="connsiteY9" fmla="*/ 748017 h 2237474"/>
              <a:gd name="connsiteX10" fmla="*/ 11358455 w 12192000"/>
              <a:gd name="connsiteY10" fmla="*/ 747593 h 2237474"/>
              <a:gd name="connsiteX11" fmla="*/ 11165209 w 12192000"/>
              <a:gd name="connsiteY11" fmla="*/ 748852 h 2237474"/>
              <a:gd name="connsiteX12" fmla="*/ 11058755 w 12192000"/>
              <a:gd name="connsiteY12" fmla="*/ 749617 h 2237474"/>
              <a:gd name="connsiteX13" fmla="*/ 10884013 w 12192000"/>
              <a:gd name="connsiteY13" fmla="*/ 760728 h 2237474"/>
              <a:gd name="connsiteX14" fmla="*/ 10834688 w 12192000"/>
              <a:gd name="connsiteY14" fmla="*/ 757726 h 2237474"/>
              <a:gd name="connsiteX15" fmla="*/ 10805004 w 12192000"/>
              <a:gd name="connsiteY15" fmla="*/ 757573 h 2237474"/>
              <a:gd name="connsiteX16" fmla="*/ 10739478 w 12192000"/>
              <a:gd name="connsiteY16" fmla="*/ 776841 h 2237474"/>
              <a:gd name="connsiteX17" fmla="*/ 10458762 w 12192000"/>
              <a:gd name="connsiteY17" fmla="*/ 755400 h 2237474"/>
              <a:gd name="connsiteX18" fmla="*/ 10211200 w 12192000"/>
              <a:gd name="connsiteY18" fmla="*/ 767513 h 2237474"/>
              <a:gd name="connsiteX19" fmla="*/ 10167995 w 12192000"/>
              <a:gd name="connsiteY19" fmla="*/ 760843 h 2237474"/>
              <a:gd name="connsiteX20" fmla="*/ 9997044 w 12192000"/>
              <a:gd name="connsiteY20" fmla="*/ 780129 h 2237474"/>
              <a:gd name="connsiteX21" fmla="*/ 9943887 w 12192000"/>
              <a:gd name="connsiteY21" fmla="*/ 804141 h 2237474"/>
              <a:gd name="connsiteX22" fmla="*/ 9918248 w 12192000"/>
              <a:gd name="connsiteY22" fmla="*/ 816628 h 2237474"/>
              <a:gd name="connsiteX23" fmla="*/ 9798048 w 12192000"/>
              <a:gd name="connsiteY23" fmla="*/ 863207 h 2237474"/>
              <a:gd name="connsiteX24" fmla="*/ 9761459 w 12192000"/>
              <a:gd name="connsiteY24" fmla="*/ 862394 h 2237474"/>
              <a:gd name="connsiteX25" fmla="*/ 9705768 w 12192000"/>
              <a:gd name="connsiteY25" fmla="*/ 894610 h 2237474"/>
              <a:gd name="connsiteX26" fmla="*/ 9683005 w 12192000"/>
              <a:gd name="connsiteY26" fmla="*/ 894128 h 2237474"/>
              <a:gd name="connsiteX27" fmla="*/ 9594438 w 12192000"/>
              <a:gd name="connsiteY27" fmla="*/ 919051 h 2237474"/>
              <a:gd name="connsiteX28" fmla="*/ 9577033 w 12192000"/>
              <a:gd name="connsiteY28" fmla="*/ 922857 h 2237474"/>
              <a:gd name="connsiteX29" fmla="*/ 9544189 w 12192000"/>
              <a:gd name="connsiteY29" fmla="*/ 938966 h 2237474"/>
              <a:gd name="connsiteX30" fmla="*/ 9500499 w 12192000"/>
              <a:gd name="connsiteY30" fmla="*/ 954680 h 2237474"/>
              <a:gd name="connsiteX31" fmla="*/ 9428195 w 12192000"/>
              <a:gd name="connsiteY31" fmla="*/ 986225 h 2237474"/>
              <a:gd name="connsiteX32" fmla="*/ 9410017 w 12192000"/>
              <a:gd name="connsiteY32" fmla="*/ 993931 h 2237474"/>
              <a:gd name="connsiteX33" fmla="*/ 9392919 w 12192000"/>
              <a:gd name="connsiteY33" fmla="*/ 994656 h 2237474"/>
              <a:gd name="connsiteX34" fmla="*/ 9278619 w 12192000"/>
              <a:gd name="connsiteY34" fmla="*/ 1011878 h 2237474"/>
              <a:gd name="connsiteX35" fmla="*/ 9268019 w 12192000"/>
              <a:gd name="connsiteY35" fmla="*/ 1007442 h 2237474"/>
              <a:gd name="connsiteX36" fmla="*/ 9234662 w 12192000"/>
              <a:gd name="connsiteY36" fmla="*/ 1023056 h 2237474"/>
              <a:gd name="connsiteX37" fmla="*/ 9181033 w 12192000"/>
              <a:gd name="connsiteY37" fmla="*/ 1037921 h 2237474"/>
              <a:gd name="connsiteX38" fmla="*/ 9155969 w 12192000"/>
              <a:gd name="connsiteY38" fmla="*/ 1046804 h 2237474"/>
              <a:gd name="connsiteX39" fmla="*/ 9133985 w 12192000"/>
              <a:gd name="connsiteY39" fmla="*/ 1046450 h 2237474"/>
              <a:gd name="connsiteX40" fmla="*/ 9012987 w 12192000"/>
              <a:gd name="connsiteY40" fmla="*/ 1061986 h 2237474"/>
              <a:gd name="connsiteX41" fmla="*/ 8968445 w 12192000"/>
              <a:gd name="connsiteY41" fmla="*/ 1052169 h 2237474"/>
              <a:gd name="connsiteX42" fmla="*/ 8958984 w 12192000"/>
              <a:gd name="connsiteY42" fmla="*/ 1057212 h 2237474"/>
              <a:gd name="connsiteX43" fmla="*/ 8886001 w 12192000"/>
              <a:gd name="connsiteY43" fmla="*/ 1067468 h 2237474"/>
              <a:gd name="connsiteX44" fmla="*/ 8838610 w 12192000"/>
              <a:gd name="connsiteY44" fmla="*/ 1075091 h 2237474"/>
              <a:gd name="connsiteX45" fmla="*/ 8750383 w 12192000"/>
              <a:gd name="connsiteY45" fmla="*/ 1097387 h 2237474"/>
              <a:gd name="connsiteX46" fmla="*/ 8697365 w 12192000"/>
              <a:gd name="connsiteY46" fmla="*/ 1105869 h 2237474"/>
              <a:gd name="connsiteX47" fmla="*/ 8665605 w 12192000"/>
              <a:gd name="connsiteY47" fmla="*/ 1110791 h 2237474"/>
              <a:gd name="connsiteX48" fmla="*/ 8584946 w 12192000"/>
              <a:gd name="connsiteY48" fmla="*/ 1135226 h 2237474"/>
              <a:gd name="connsiteX49" fmla="*/ 8460755 w 12192000"/>
              <a:gd name="connsiteY49" fmla="*/ 1203427 h 2237474"/>
              <a:gd name="connsiteX50" fmla="*/ 8419755 w 12192000"/>
              <a:gd name="connsiteY50" fmla="*/ 1216260 h 2237474"/>
              <a:gd name="connsiteX51" fmla="*/ 8411626 w 12192000"/>
              <a:gd name="connsiteY51" fmla="*/ 1214397 h 2237474"/>
              <a:gd name="connsiteX52" fmla="*/ 8363469 w 12192000"/>
              <a:gd name="connsiteY52" fmla="*/ 1246658 h 2237474"/>
              <a:gd name="connsiteX53" fmla="*/ 8275497 w 12192000"/>
              <a:gd name="connsiteY53" fmla="*/ 1264396 h 2237474"/>
              <a:gd name="connsiteX54" fmla="*/ 8206287 w 12192000"/>
              <a:gd name="connsiteY54" fmla="*/ 1273060 h 2237474"/>
              <a:gd name="connsiteX55" fmla="*/ 8168705 w 12192000"/>
              <a:gd name="connsiteY55" fmla="*/ 1279956 h 2237474"/>
              <a:gd name="connsiteX56" fmla="*/ 8139997 w 12192000"/>
              <a:gd name="connsiteY56" fmla="*/ 1282713 h 2237474"/>
              <a:gd name="connsiteX57" fmla="*/ 8074238 w 12192000"/>
              <a:gd name="connsiteY57" fmla="*/ 1301895 h 2237474"/>
              <a:gd name="connsiteX58" fmla="*/ 7968292 w 12192000"/>
              <a:gd name="connsiteY58" fmla="*/ 1338779 h 2237474"/>
              <a:gd name="connsiteX59" fmla="*/ 7945122 w 12192000"/>
              <a:gd name="connsiteY59" fmla="*/ 1345477 h 2237474"/>
              <a:gd name="connsiteX60" fmla="*/ 7902328 w 12192000"/>
              <a:gd name="connsiteY60" fmla="*/ 1345865 h 2237474"/>
              <a:gd name="connsiteX61" fmla="*/ 7875879 w 12192000"/>
              <a:gd name="connsiteY61" fmla="*/ 1345646 h 2237474"/>
              <a:gd name="connsiteX62" fmla="*/ 7840612 w 12192000"/>
              <a:gd name="connsiteY62" fmla="*/ 1369373 h 2237474"/>
              <a:gd name="connsiteX63" fmla="*/ 7786819 w 12192000"/>
              <a:gd name="connsiteY63" fmla="*/ 1378970 h 2237474"/>
              <a:gd name="connsiteX64" fmla="*/ 7548172 w 12192000"/>
              <a:gd name="connsiteY64" fmla="*/ 1417460 h 2237474"/>
              <a:gd name="connsiteX65" fmla="*/ 7483437 w 12192000"/>
              <a:gd name="connsiteY65" fmla="*/ 1478152 h 2237474"/>
              <a:gd name="connsiteX66" fmla="*/ 7377870 w 12192000"/>
              <a:gd name="connsiteY66" fmla="*/ 1523319 h 2237474"/>
              <a:gd name="connsiteX67" fmla="*/ 7230737 w 12192000"/>
              <a:gd name="connsiteY67" fmla="*/ 1562633 h 2237474"/>
              <a:gd name="connsiteX68" fmla="*/ 7224458 w 12192000"/>
              <a:gd name="connsiteY68" fmla="*/ 1573008 h 2237474"/>
              <a:gd name="connsiteX69" fmla="*/ 7183121 w 12192000"/>
              <a:gd name="connsiteY69" fmla="*/ 1595162 h 2237474"/>
              <a:gd name="connsiteX70" fmla="*/ 7164601 w 12192000"/>
              <a:gd name="connsiteY70" fmla="*/ 1606490 h 2237474"/>
              <a:gd name="connsiteX71" fmla="*/ 7092727 w 12192000"/>
              <a:gd name="connsiteY71" fmla="*/ 1623628 h 2237474"/>
              <a:gd name="connsiteX72" fmla="*/ 7031309 w 12192000"/>
              <a:gd name="connsiteY72" fmla="*/ 1619451 h 2237474"/>
              <a:gd name="connsiteX73" fmla="*/ 6999084 w 12192000"/>
              <a:gd name="connsiteY73" fmla="*/ 1634317 h 2237474"/>
              <a:gd name="connsiteX74" fmla="*/ 6992107 w 12192000"/>
              <a:gd name="connsiteY74" fmla="*/ 1636860 h 2237474"/>
              <a:gd name="connsiteX75" fmla="*/ 6900177 w 12192000"/>
              <a:gd name="connsiteY75" fmla="*/ 1636016 h 2237474"/>
              <a:gd name="connsiteX76" fmla="*/ 6795372 w 12192000"/>
              <a:gd name="connsiteY76" fmla="*/ 1644845 h 2237474"/>
              <a:gd name="connsiteX77" fmla="*/ 6692251 w 12192000"/>
              <a:gd name="connsiteY77" fmla="*/ 1656357 h 2237474"/>
              <a:gd name="connsiteX78" fmla="*/ 6655235 w 12192000"/>
              <a:gd name="connsiteY78" fmla="*/ 1661869 h 2237474"/>
              <a:gd name="connsiteX79" fmla="*/ 6554894 w 12192000"/>
              <a:gd name="connsiteY79" fmla="*/ 1664428 h 2237474"/>
              <a:gd name="connsiteX80" fmla="*/ 6516595 w 12192000"/>
              <a:gd name="connsiteY80" fmla="*/ 1667475 h 2237474"/>
              <a:gd name="connsiteX81" fmla="*/ 6508541 w 12192000"/>
              <a:gd name="connsiteY81" fmla="*/ 1668757 h 2237474"/>
              <a:gd name="connsiteX82" fmla="*/ 6471012 w 12192000"/>
              <a:gd name="connsiteY82" fmla="*/ 1678604 h 2237474"/>
              <a:gd name="connsiteX83" fmla="*/ 6364035 w 12192000"/>
              <a:gd name="connsiteY83" fmla="*/ 1667683 h 2237474"/>
              <a:gd name="connsiteX84" fmla="*/ 6280959 w 12192000"/>
              <a:gd name="connsiteY84" fmla="*/ 1689329 h 2237474"/>
              <a:gd name="connsiteX85" fmla="*/ 6243319 w 12192000"/>
              <a:gd name="connsiteY85" fmla="*/ 1695560 h 2237474"/>
              <a:gd name="connsiteX86" fmla="*/ 6098321 w 12192000"/>
              <a:gd name="connsiteY86" fmla="*/ 1721646 h 2237474"/>
              <a:gd name="connsiteX87" fmla="*/ 5880652 w 12192000"/>
              <a:gd name="connsiteY87" fmla="*/ 1779643 h 2237474"/>
              <a:gd name="connsiteX88" fmla="*/ 5785959 w 12192000"/>
              <a:gd name="connsiteY88" fmla="*/ 1775307 h 2237474"/>
              <a:gd name="connsiteX89" fmla="*/ 5643534 w 12192000"/>
              <a:gd name="connsiteY89" fmla="*/ 1802919 h 2237474"/>
              <a:gd name="connsiteX90" fmla="*/ 5518799 w 12192000"/>
              <a:gd name="connsiteY90" fmla="*/ 1818312 h 2237474"/>
              <a:gd name="connsiteX91" fmla="*/ 5505014 w 12192000"/>
              <a:gd name="connsiteY91" fmla="*/ 1819259 h 2237474"/>
              <a:gd name="connsiteX92" fmla="*/ 5453307 w 12192000"/>
              <a:gd name="connsiteY92" fmla="*/ 1815450 h 2237474"/>
              <a:gd name="connsiteX93" fmla="*/ 5364192 w 12192000"/>
              <a:gd name="connsiteY93" fmla="*/ 1826074 h 2237474"/>
              <a:gd name="connsiteX94" fmla="*/ 5350380 w 12192000"/>
              <a:gd name="connsiteY94" fmla="*/ 1830891 h 2237474"/>
              <a:gd name="connsiteX95" fmla="*/ 5259633 w 12192000"/>
              <a:gd name="connsiteY95" fmla="*/ 1837160 h 2237474"/>
              <a:gd name="connsiteX96" fmla="*/ 5197513 w 12192000"/>
              <a:gd name="connsiteY96" fmla="*/ 1844718 h 2237474"/>
              <a:gd name="connsiteX97" fmla="*/ 5168852 w 12192000"/>
              <a:gd name="connsiteY97" fmla="*/ 1844846 h 2237474"/>
              <a:gd name="connsiteX98" fmla="*/ 5114927 w 12192000"/>
              <a:gd name="connsiteY98" fmla="*/ 1847827 h 2237474"/>
              <a:gd name="connsiteX99" fmla="*/ 5108970 w 12192000"/>
              <a:gd name="connsiteY99" fmla="*/ 1847935 h 2237474"/>
              <a:gd name="connsiteX100" fmla="*/ 5067961 w 12192000"/>
              <a:gd name="connsiteY100" fmla="*/ 1845917 h 2237474"/>
              <a:gd name="connsiteX101" fmla="*/ 5007075 w 12192000"/>
              <a:gd name="connsiteY101" fmla="*/ 1838626 h 2237474"/>
              <a:gd name="connsiteX102" fmla="*/ 4944087 w 12192000"/>
              <a:gd name="connsiteY102" fmla="*/ 1823332 h 2237474"/>
              <a:gd name="connsiteX103" fmla="*/ 4907662 w 12192000"/>
              <a:gd name="connsiteY103" fmla="*/ 1816900 h 2237474"/>
              <a:gd name="connsiteX104" fmla="*/ 4882386 w 12192000"/>
              <a:gd name="connsiteY104" fmla="*/ 1809844 h 2237474"/>
              <a:gd name="connsiteX105" fmla="*/ 4811440 w 12192000"/>
              <a:gd name="connsiteY105" fmla="*/ 1804655 h 2237474"/>
              <a:gd name="connsiteX106" fmla="*/ 4691075 w 12192000"/>
              <a:gd name="connsiteY106" fmla="*/ 1801389 h 2237474"/>
              <a:gd name="connsiteX107" fmla="*/ 4611738 w 12192000"/>
              <a:gd name="connsiteY107" fmla="*/ 1776964 h 2237474"/>
              <a:gd name="connsiteX108" fmla="*/ 4560070 w 12192000"/>
              <a:gd name="connsiteY108" fmla="*/ 1785640 h 2237474"/>
              <a:gd name="connsiteX109" fmla="*/ 4536503 w 12192000"/>
              <a:gd name="connsiteY109" fmla="*/ 1785334 h 2237474"/>
              <a:gd name="connsiteX110" fmla="*/ 4513724 w 12192000"/>
              <a:gd name="connsiteY110" fmla="*/ 1791996 h 2237474"/>
              <a:gd name="connsiteX111" fmla="*/ 4459810 w 12192000"/>
              <a:gd name="connsiteY111" fmla="*/ 1797886 h 2237474"/>
              <a:gd name="connsiteX112" fmla="*/ 4379064 w 12192000"/>
              <a:gd name="connsiteY112" fmla="*/ 1817177 h 2237474"/>
              <a:gd name="connsiteX113" fmla="*/ 4319209 w 12192000"/>
              <a:gd name="connsiteY113" fmla="*/ 1834833 h 2237474"/>
              <a:gd name="connsiteX114" fmla="*/ 4290981 w 12192000"/>
              <a:gd name="connsiteY114" fmla="*/ 1839677 h 2237474"/>
              <a:gd name="connsiteX115" fmla="*/ 4285792 w 12192000"/>
              <a:gd name="connsiteY115" fmla="*/ 1836231 h 2237474"/>
              <a:gd name="connsiteX116" fmla="*/ 4238372 w 12192000"/>
              <a:gd name="connsiteY116" fmla="*/ 1851480 h 2237474"/>
              <a:gd name="connsiteX117" fmla="*/ 4232517 w 12192000"/>
              <a:gd name="connsiteY117" fmla="*/ 1852567 h 2237474"/>
              <a:gd name="connsiteX118" fmla="*/ 4191732 w 12192000"/>
              <a:gd name="connsiteY118" fmla="*/ 1857328 h 2237474"/>
              <a:gd name="connsiteX119" fmla="*/ 4065532 w 12192000"/>
              <a:gd name="connsiteY119" fmla="*/ 1855477 h 2237474"/>
              <a:gd name="connsiteX120" fmla="*/ 4028460 w 12192000"/>
              <a:gd name="connsiteY120" fmla="*/ 1855137 h 2237474"/>
              <a:gd name="connsiteX121" fmla="*/ 4002267 w 12192000"/>
              <a:gd name="connsiteY121" fmla="*/ 1852352 h 2237474"/>
              <a:gd name="connsiteX122" fmla="*/ 3931396 w 12192000"/>
              <a:gd name="connsiteY122" fmla="*/ 1858915 h 2237474"/>
              <a:gd name="connsiteX123" fmla="*/ 3812162 w 12192000"/>
              <a:gd name="connsiteY123" fmla="*/ 1875501 h 2237474"/>
              <a:gd name="connsiteX124" fmla="*/ 3729530 w 12192000"/>
              <a:gd name="connsiteY124" fmla="*/ 1864513 h 2237474"/>
              <a:gd name="connsiteX125" fmla="*/ 3680177 w 12192000"/>
              <a:gd name="connsiteY125" fmla="*/ 1881552 h 2237474"/>
              <a:gd name="connsiteX126" fmla="*/ 3567259 w 12192000"/>
              <a:gd name="connsiteY126" fmla="*/ 1893482 h 2237474"/>
              <a:gd name="connsiteX127" fmla="*/ 3405770 w 12192000"/>
              <a:gd name="connsiteY127" fmla="*/ 1904591 h 2237474"/>
              <a:gd name="connsiteX128" fmla="*/ 3280097 w 12192000"/>
              <a:gd name="connsiteY128" fmla="*/ 1919610 h 2237474"/>
              <a:gd name="connsiteX129" fmla="*/ 3123424 w 12192000"/>
              <a:gd name="connsiteY129" fmla="*/ 1952930 h 2237474"/>
              <a:gd name="connsiteX130" fmla="*/ 3009910 w 12192000"/>
              <a:gd name="connsiteY130" fmla="*/ 1957866 h 2237474"/>
              <a:gd name="connsiteX131" fmla="*/ 2995934 w 12192000"/>
              <a:gd name="connsiteY131" fmla="*/ 1967085 h 2237474"/>
              <a:gd name="connsiteX132" fmla="*/ 2980071 w 12192000"/>
              <a:gd name="connsiteY132" fmla="*/ 1972988 h 2237474"/>
              <a:gd name="connsiteX133" fmla="*/ 2978094 w 12192000"/>
              <a:gd name="connsiteY133" fmla="*/ 1972369 h 2237474"/>
              <a:gd name="connsiteX134" fmla="*/ 2942858 w 12192000"/>
              <a:gd name="connsiteY134" fmla="*/ 1981367 h 2237474"/>
              <a:gd name="connsiteX135" fmla="*/ 2875436 w 12192000"/>
              <a:gd name="connsiteY135" fmla="*/ 1996977 h 2237474"/>
              <a:gd name="connsiteX136" fmla="*/ 2874892 w 12192000"/>
              <a:gd name="connsiteY136" fmla="*/ 1996085 h 2237474"/>
              <a:gd name="connsiteX137" fmla="*/ 2864145 w 12192000"/>
              <a:gd name="connsiteY137" fmla="*/ 1994061 h 2237474"/>
              <a:gd name="connsiteX138" fmla="*/ 2843662 w 12192000"/>
              <a:gd name="connsiteY138" fmla="*/ 1992498 h 2237474"/>
              <a:gd name="connsiteX139" fmla="*/ 2796128 w 12192000"/>
              <a:gd name="connsiteY139" fmla="*/ 1976403 h 2237474"/>
              <a:gd name="connsiteX140" fmla="*/ 2756784 w 12192000"/>
              <a:gd name="connsiteY140" fmla="*/ 1985116 h 2237474"/>
              <a:gd name="connsiteX141" fmla="*/ 2748833 w 12192000"/>
              <a:gd name="connsiteY141" fmla="*/ 1986323 h 2237474"/>
              <a:gd name="connsiteX142" fmla="*/ 2748661 w 12192000"/>
              <a:gd name="connsiteY142" fmla="*/ 1986122 h 2237474"/>
              <a:gd name="connsiteX143" fmla="*/ 2740251 w 12192000"/>
              <a:gd name="connsiteY143" fmla="*/ 1986946 h 2237474"/>
              <a:gd name="connsiteX144" fmla="*/ 2718916 w 12192000"/>
              <a:gd name="connsiteY144" fmla="*/ 1990867 h 2237474"/>
              <a:gd name="connsiteX145" fmla="*/ 2713522 w 12192000"/>
              <a:gd name="connsiteY145" fmla="*/ 1990173 h 2237474"/>
              <a:gd name="connsiteX146" fmla="*/ 2680597 w 12192000"/>
              <a:gd name="connsiteY146" fmla="*/ 1984996 h 2237474"/>
              <a:gd name="connsiteX147" fmla="*/ 2578178 w 12192000"/>
              <a:gd name="connsiteY147" fmla="*/ 1990531 h 2237474"/>
              <a:gd name="connsiteX148" fmla="*/ 2476147 w 12192000"/>
              <a:gd name="connsiteY148" fmla="*/ 1998305 h 2237474"/>
              <a:gd name="connsiteX149" fmla="*/ 2373568 w 12192000"/>
              <a:gd name="connsiteY149" fmla="*/ 2003219 h 2237474"/>
              <a:gd name="connsiteX150" fmla="*/ 2321399 w 12192000"/>
              <a:gd name="connsiteY150" fmla="*/ 1989467 h 2237474"/>
              <a:gd name="connsiteX151" fmla="*/ 2315525 w 12192000"/>
              <a:gd name="connsiteY151" fmla="*/ 1989708 h 2237474"/>
              <a:gd name="connsiteX152" fmla="*/ 2300792 w 12192000"/>
              <a:gd name="connsiteY152" fmla="*/ 1994290 h 2237474"/>
              <a:gd name="connsiteX153" fmla="*/ 2295469 w 12192000"/>
              <a:gd name="connsiteY153" fmla="*/ 1996659 h 2237474"/>
              <a:gd name="connsiteX154" fmla="*/ 2287219 w 12192000"/>
              <a:gd name="connsiteY154" fmla="*/ 1998750 h 2237474"/>
              <a:gd name="connsiteX155" fmla="*/ 2286948 w 12192000"/>
              <a:gd name="connsiteY155" fmla="*/ 1998596 h 2237474"/>
              <a:gd name="connsiteX156" fmla="*/ 2243069 w 12192000"/>
              <a:gd name="connsiteY156" fmla="*/ 2015111 h 2237474"/>
              <a:gd name="connsiteX157" fmla="*/ 2186609 w 12192000"/>
              <a:gd name="connsiteY157" fmla="*/ 2008263 h 2237474"/>
              <a:gd name="connsiteX158" fmla="*/ 2164831 w 12192000"/>
              <a:gd name="connsiteY158" fmla="*/ 2010143 h 2237474"/>
              <a:gd name="connsiteX159" fmla="*/ 2152836 w 12192000"/>
              <a:gd name="connsiteY159" fmla="*/ 2010048 h 2237474"/>
              <a:gd name="connsiteX160" fmla="*/ 2117102 w 12192000"/>
              <a:gd name="connsiteY160" fmla="*/ 2023004 h 2237474"/>
              <a:gd name="connsiteX161" fmla="*/ 2111935 w 12192000"/>
              <a:gd name="connsiteY161" fmla="*/ 2023163 h 2237474"/>
              <a:gd name="connsiteX162" fmla="*/ 2089991 w 12192000"/>
              <a:gd name="connsiteY162" fmla="*/ 2034193 h 2237474"/>
              <a:gd name="connsiteX163" fmla="*/ 2058061 w 12192000"/>
              <a:gd name="connsiteY163" fmla="*/ 2047942 h 2237474"/>
              <a:gd name="connsiteX164" fmla="*/ 2055737 w 12192000"/>
              <a:gd name="connsiteY164" fmla="*/ 2047704 h 2237474"/>
              <a:gd name="connsiteX165" fmla="*/ 2042244 w 12192000"/>
              <a:gd name="connsiteY165" fmla="*/ 2055560 h 2237474"/>
              <a:gd name="connsiteX166" fmla="*/ 1976224 w 12192000"/>
              <a:gd name="connsiteY166" fmla="*/ 2074257 h 2237474"/>
              <a:gd name="connsiteX167" fmla="*/ 1877728 w 12192000"/>
              <a:gd name="connsiteY167" fmla="*/ 2101004 h 2237474"/>
              <a:gd name="connsiteX168" fmla="*/ 1759056 w 12192000"/>
              <a:gd name="connsiteY168" fmla="*/ 2125608 h 2237474"/>
              <a:gd name="connsiteX169" fmla="*/ 1637948 w 12192000"/>
              <a:gd name="connsiteY169" fmla="*/ 2172597 h 2237474"/>
              <a:gd name="connsiteX170" fmla="*/ 1434549 w 12192000"/>
              <a:gd name="connsiteY170" fmla="*/ 2234522 h 2237474"/>
              <a:gd name="connsiteX171" fmla="*/ 1398481 w 12192000"/>
              <a:gd name="connsiteY171" fmla="*/ 2237074 h 2237474"/>
              <a:gd name="connsiteX172" fmla="*/ 1398407 w 12192000"/>
              <a:gd name="connsiteY172" fmla="*/ 2237095 h 2237474"/>
              <a:gd name="connsiteX173" fmla="*/ 1370962 w 12192000"/>
              <a:gd name="connsiteY173" fmla="*/ 2237474 h 2237474"/>
              <a:gd name="connsiteX174" fmla="*/ 1356367 w 12192000"/>
              <a:gd name="connsiteY174" fmla="*/ 2235089 h 2237474"/>
              <a:gd name="connsiteX175" fmla="*/ 1324828 w 12192000"/>
              <a:gd name="connsiteY175" fmla="*/ 2231968 h 2237474"/>
              <a:gd name="connsiteX176" fmla="*/ 1297744 w 12192000"/>
              <a:gd name="connsiteY176" fmla="*/ 2235849 h 2237474"/>
              <a:gd name="connsiteX177" fmla="*/ 1286236 w 12192000"/>
              <a:gd name="connsiteY177" fmla="*/ 2233135 h 2237474"/>
              <a:gd name="connsiteX178" fmla="*/ 1283504 w 12192000"/>
              <a:gd name="connsiteY178" fmla="*/ 2233797 h 2237474"/>
              <a:gd name="connsiteX179" fmla="*/ 1279765 w 12192000"/>
              <a:gd name="connsiteY179" fmla="*/ 2229639 h 2237474"/>
              <a:gd name="connsiteX180" fmla="*/ 1195347 w 12192000"/>
              <a:gd name="connsiteY180" fmla="*/ 2212354 h 2237474"/>
              <a:gd name="connsiteX181" fmla="*/ 970251 w 12192000"/>
              <a:gd name="connsiteY181" fmla="*/ 2221029 h 2237474"/>
              <a:gd name="connsiteX182" fmla="*/ 812914 w 12192000"/>
              <a:gd name="connsiteY182" fmla="*/ 2202752 h 2237474"/>
              <a:gd name="connsiteX183" fmla="*/ 800195 w 12192000"/>
              <a:gd name="connsiteY183" fmla="*/ 2209407 h 2237474"/>
              <a:gd name="connsiteX184" fmla="*/ 784978 w 12192000"/>
              <a:gd name="connsiteY184" fmla="*/ 2212360 h 2237474"/>
              <a:gd name="connsiteX185" fmla="*/ 681987 w 12192000"/>
              <a:gd name="connsiteY185" fmla="*/ 2216757 h 2237474"/>
              <a:gd name="connsiteX186" fmla="*/ 669923 w 12192000"/>
              <a:gd name="connsiteY186" fmla="*/ 2211682 h 2237474"/>
              <a:gd name="connsiteX187" fmla="*/ 648680 w 12192000"/>
              <a:gd name="connsiteY187" fmla="*/ 2206229 h 2237474"/>
              <a:gd name="connsiteX188" fmla="*/ 597225 w 12192000"/>
              <a:gd name="connsiteY188" fmla="*/ 2180999 h 2237474"/>
              <a:gd name="connsiteX189" fmla="*/ 558449 w 12192000"/>
              <a:gd name="connsiteY189" fmla="*/ 2182346 h 2237474"/>
              <a:gd name="connsiteX190" fmla="*/ 550517 w 12192000"/>
              <a:gd name="connsiteY190" fmla="*/ 2182060 h 2237474"/>
              <a:gd name="connsiteX191" fmla="*/ 550309 w 12192000"/>
              <a:gd name="connsiteY191" fmla="*/ 2181825 h 2237474"/>
              <a:gd name="connsiteX192" fmla="*/ 541836 w 12192000"/>
              <a:gd name="connsiteY192" fmla="*/ 2181063 h 2237474"/>
              <a:gd name="connsiteX193" fmla="*/ 536057 w 12192000"/>
              <a:gd name="connsiteY193" fmla="*/ 2181537 h 2237474"/>
              <a:gd name="connsiteX194" fmla="*/ 520671 w 12192000"/>
              <a:gd name="connsiteY194" fmla="*/ 2180980 h 2237474"/>
              <a:gd name="connsiteX195" fmla="*/ 515024 w 12192000"/>
              <a:gd name="connsiteY195" fmla="*/ 2179258 h 2237474"/>
              <a:gd name="connsiteX196" fmla="*/ 512278 w 12192000"/>
              <a:gd name="connsiteY196" fmla="*/ 2176369 h 2237474"/>
              <a:gd name="connsiteX197" fmla="*/ 480419 w 12192000"/>
              <a:gd name="connsiteY197" fmla="*/ 2167807 h 2237474"/>
              <a:gd name="connsiteX198" fmla="*/ 413835 w 12192000"/>
              <a:gd name="connsiteY198" fmla="*/ 2156783 h 2237474"/>
              <a:gd name="connsiteX199" fmla="*/ 376513 w 12192000"/>
              <a:gd name="connsiteY199" fmla="*/ 2154014 h 2237474"/>
              <a:gd name="connsiteX200" fmla="*/ 273386 w 12192000"/>
              <a:gd name="connsiteY200" fmla="*/ 2142551 h 2237474"/>
              <a:gd name="connsiteX201" fmla="*/ 169207 w 12192000"/>
              <a:gd name="connsiteY201" fmla="*/ 2128100 h 2237474"/>
              <a:gd name="connsiteX202" fmla="*/ 93149 w 12192000"/>
              <a:gd name="connsiteY202" fmla="*/ 2105324 h 2237474"/>
              <a:gd name="connsiteX203" fmla="*/ 88109 w 12192000"/>
              <a:gd name="connsiteY203" fmla="*/ 2106704 h 2237474"/>
              <a:gd name="connsiteX204" fmla="*/ 80022 w 12192000"/>
              <a:gd name="connsiteY204" fmla="*/ 2107254 h 2237474"/>
              <a:gd name="connsiteX205" fmla="*/ 79717 w 12192000"/>
              <a:gd name="connsiteY205" fmla="*/ 2107046 h 2237474"/>
              <a:gd name="connsiteX206" fmla="*/ 72352 w 12192000"/>
              <a:gd name="connsiteY206" fmla="*/ 2107991 h 2237474"/>
              <a:gd name="connsiteX207" fmla="*/ 37645 w 12192000"/>
              <a:gd name="connsiteY207" fmla="*/ 2115401 h 2237474"/>
              <a:gd name="connsiteX208" fmla="*/ 4572 w 12192000"/>
              <a:gd name="connsiteY208" fmla="*/ 2111091 h 2237474"/>
              <a:gd name="connsiteX209" fmla="*/ 0 w 12192000"/>
              <a:gd name="connsiteY209" fmla="*/ 2110468 h 2237474"/>
              <a:gd name="connsiteX210" fmla="*/ 0 w 12192000"/>
              <a:gd name="connsiteY210"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154948 w 12192000"/>
              <a:gd name="connsiteY4" fmla="*/ 762731 h 2237474"/>
              <a:gd name="connsiteX5" fmla="*/ 12047364 w 12192000"/>
              <a:gd name="connsiteY5" fmla="*/ 749662 h 2237474"/>
              <a:gd name="connsiteX6" fmla="*/ 11890686 w 12192000"/>
              <a:gd name="connsiteY6" fmla="*/ 732766 h 2237474"/>
              <a:gd name="connsiteX7" fmla="*/ 11782413 w 12192000"/>
              <a:gd name="connsiteY7" fmla="*/ 769868 h 2237474"/>
              <a:gd name="connsiteX8" fmla="*/ 11649954 w 12192000"/>
              <a:gd name="connsiteY8" fmla="*/ 749628 h 2237474"/>
              <a:gd name="connsiteX9" fmla="*/ 11560424 w 12192000"/>
              <a:gd name="connsiteY9" fmla="*/ 748017 h 2237474"/>
              <a:gd name="connsiteX10" fmla="*/ 11358455 w 12192000"/>
              <a:gd name="connsiteY10" fmla="*/ 747593 h 2237474"/>
              <a:gd name="connsiteX11" fmla="*/ 11165209 w 12192000"/>
              <a:gd name="connsiteY11" fmla="*/ 748852 h 2237474"/>
              <a:gd name="connsiteX12" fmla="*/ 11058755 w 12192000"/>
              <a:gd name="connsiteY12" fmla="*/ 749617 h 2237474"/>
              <a:gd name="connsiteX13" fmla="*/ 10884013 w 12192000"/>
              <a:gd name="connsiteY13" fmla="*/ 760728 h 2237474"/>
              <a:gd name="connsiteX14" fmla="*/ 10834688 w 12192000"/>
              <a:gd name="connsiteY14" fmla="*/ 757726 h 2237474"/>
              <a:gd name="connsiteX15" fmla="*/ 10805004 w 12192000"/>
              <a:gd name="connsiteY15" fmla="*/ 757573 h 2237474"/>
              <a:gd name="connsiteX16" fmla="*/ 10739478 w 12192000"/>
              <a:gd name="connsiteY16" fmla="*/ 776841 h 2237474"/>
              <a:gd name="connsiteX17" fmla="*/ 10458762 w 12192000"/>
              <a:gd name="connsiteY17" fmla="*/ 755400 h 2237474"/>
              <a:gd name="connsiteX18" fmla="*/ 10211200 w 12192000"/>
              <a:gd name="connsiteY18" fmla="*/ 767513 h 2237474"/>
              <a:gd name="connsiteX19" fmla="*/ 10167995 w 12192000"/>
              <a:gd name="connsiteY19" fmla="*/ 760843 h 2237474"/>
              <a:gd name="connsiteX20" fmla="*/ 9997044 w 12192000"/>
              <a:gd name="connsiteY20" fmla="*/ 780129 h 2237474"/>
              <a:gd name="connsiteX21" fmla="*/ 9943887 w 12192000"/>
              <a:gd name="connsiteY21" fmla="*/ 804141 h 2237474"/>
              <a:gd name="connsiteX22" fmla="*/ 9918248 w 12192000"/>
              <a:gd name="connsiteY22" fmla="*/ 816628 h 2237474"/>
              <a:gd name="connsiteX23" fmla="*/ 9798048 w 12192000"/>
              <a:gd name="connsiteY23" fmla="*/ 863207 h 2237474"/>
              <a:gd name="connsiteX24" fmla="*/ 9761459 w 12192000"/>
              <a:gd name="connsiteY24" fmla="*/ 862394 h 2237474"/>
              <a:gd name="connsiteX25" fmla="*/ 9705768 w 12192000"/>
              <a:gd name="connsiteY25" fmla="*/ 894610 h 2237474"/>
              <a:gd name="connsiteX26" fmla="*/ 9683005 w 12192000"/>
              <a:gd name="connsiteY26" fmla="*/ 894128 h 2237474"/>
              <a:gd name="connsiteX27" fmla="*/ 9594438 w 12192000"/>
              <a:gd name="connsiteY27" fmla="*/ 919051 h 2237474"/>
              <a:gd name="connsiteX28" fmla="*/ 9577033 w 12192000"/>
              <a:gd name="connsiteY28" fmla="*/ 922857 h 2237474"/>
              <a:gd name="connsiteX29" fmla="*/ 9544189 w 12192000"/>
              <a:gd name="connsiteY29" fmla="*/ 938966 h 2237474"/>
              <a:gd name="connsiteX30" fmla="*/ 9500499 w 12192000"/>
              <a:gd name="connsiteY30" fmla="*/ 954680 h 2237474"/>
              <a:gd name="connsiteX31" fmla="*/ 9428195 w 12192000"/>
              <a:gd name="connsiteY31" fmla="*/ 986225 h 2237474"/>
              <a:gd name="connsiteX32" fmla="*/ 9410017 w 12192000"/>
              <a:gd name="connsiteY32" fmla="*/ 993931 h 2237474"/>
              <a:gd name="connsiteX33" fmla="*/ 9392919 w 12192000"/>
              <a:gd name="connsiteY33" fmla="*/ 994656 h 2237474"/>
              <a:gd name="connsiteX34" fmla="*/ 9278619 w 12192000"/>
              <a:gd name="connsiteY34" fmla="*/ 1011878 h 2237474"/>
              <a:gd name="connsiteX35" fmla="*/ 9268019 w 12192000"/>
              <a:gd name="connsiteY35" fmla="*/ 1007442 h 2237474"/>
              <a:gd name="connsiteX36" fmla="*/ 9234662 w 12192000"/>
              <a:gd name="connsiteY36" fmla="*/ 1023056 h 2237474"/>
              <a:gd name="connsiteX37" fmla="*/ 9181033 w 12192000"/>
              <a:gd name="connsiteY37" fmla="*/ 1037921 h 2237474"/>
              <a:gd name="connsiteX38" fmla="*/ 9155969 w 12192000"/>
              <a:gd name="connsiteY38" fmla="*/ 1046804 h 2237474"/>
              <a:gd name="connsiteX39" fmla="*/ 9133985 w 12192000"/>
              <a:gd name="connsiteY39" fmla="*/ 1046450 h 2237474"/>
              <a:gd name="connsiteX40" fmla="*/ 9012987 w 12192000"/>
              <a:gd name="connsiteY40" fmla="*/ 1061986 h 2237474"/>
              <a:gd name="connsiteX41" fmla="*/ 8968445 w 12192000"/>
              <a:gd name="connsiteY41" fmla="*/ 1052169 h 2237474"/>
              <a:gd name="connsiteX42" fmla="*/ 8958984 w 12192000"/>
              <a:gd name="connsiteY42" fmla="*/ 1057212 h 2237474"/>
              <a:gd name="connsiteX43" fmla="*/ 8886001 w 12192000"/>
              <a:gd name="connsiteY43" fmla="*/ 1067468 h 2237474"/>
              <a:gd name="connsiteX44" fmla="*/ 8838610 w 12192000"/>
              <a:gd name="connsiteY44" fmla="*/ 1075091 h 2237474"/>
              <a:gd name="connsiteX45" fmla="*/ 8750383 w 12192000"/>
              <a:gd name="connsiteY45" fmla="*/ 1097387 h 2237474"/>
              <a:gd name="connsiteX46" fmla="*/ 8665605 w 12192000"/>
              <a:gd name="connsiteY46" fmla="*/ 1110791 h 2237474"/>
              <a:gd name="connsiteX47" fmla="*/ 8584946 w 12192000"/>
              <a:gd name="connsiteY47" fmla="*/ 1135226 h 2237474"/>
              <a:gd name="connsiteX48" fmla="*/ 8460755 w 12192000"/>
              <a:gd name="connsiteY48" fmla="*/ 1203427 h 2237474"/>
              <a:gd name="connsiteX49" fmla="*/ 8419755 w 12192000"/>
              <a:gd name="connsiteY49" fmla="*/ 1216260 h 2237474"/>
              <a:gd name="connsiteX50" fmla="*/ 8411626 w 12192000"/>
              <a:gd name="connsiteY50" fmla="*/ 1214397 h 2237474"/>
              <a:gd name="connsiteX51" fmla="*/ 8363469 w 12192000"/>
              <a:gd name="connsiteY51" fmla="*/ 1246658 h 2237474"/>
              <a:gd name="connsiteX52" fmla="*/ 8275497 w 12192000"/>
              <a:gd name="connsiteY52" fmla="*/ 1264396 h 2237474"/>
              <a:gd name="connsiteX53" fmla="*/ 8206287 w 12192000"/>
              <a:gd name="connsiteY53" fmla="*/ 1273060 h 2237474"/>
              <a:gd name="connsiteX54" fmla="*/ 8168705 w 12192000"/>
              <a:gd name="connsiteY54" fmla="*/ 1279956 h 2237474"/>
              <a:gd name="connsiteX55" fmla="*/ 8139997 w 12192000"/>
              <a:gd name="connsiteY55" fmla="*/ 1282713 h 2237474"/>
              <a:gd name="connsiteX56" fmla="*/ 8074238 w 12192000"/>
              <a:gd name="connsiteY56" fmla="*/ 1301895 h 2237474"/>
              <a:gd name="connsiteX57" fmla="*/ 7968292 w 12192000"/>
              <a:gd name="connsiteY57" fmla="*/ 1338779 h 2237474"/>
              <a:gd name="connsiteX58" fmla="*/ 7945122 w 12192000"/>
              <a:gd name="connsiteY58" fmla="*/ 1345477 h 2237474"/>
              <a:gd name="connsiteX59" fmla="*/ 7902328 w 12192000"/>
              <a:gd name="connsiteY59" fmla="*/ 1345865 h 2237474"/>
              <a:gd name="connsiteX60" fmla="*/ 7875879 w 12192000"/>
              <a:gd name="connsiteY60" fmla="*/ 1345646 h 2237474"/>
              <a:gd name="connsiteX61" fmla="*/ 7840612 w 12192000"/>
              <a:gd name="connsiteY61" fmla="*/ 1369373 h 2237474"/>
              <a:gd name="connsiteX62" fmla="*/ 7786819 w 12192000"/>
              <a:gd name="connsiteY62" fmla="*/ 1378970 h 2237474"/>
              <a:gd name="connsiteX63" fmla="*/ 7548172 w 12192000"/>
              <a:gd name="connsiteY63" fmla="*/ 1417460 h 2237474"/>
              <a:gd name="connsiteX64" fmla="*/ 7483437 w 12192000"/>
              <a:gd name="connsiteY64" fmla="*/ 1478152 h 2237474"/>
              <a:gd name="connsiteX65" fmla="*/ 7377870 w 12192000"/>
              <a:gd name="connsiteY65" fmla="*/ 1523319 h 2237474"/>
              <a:gd name="connsiteX66" fmla="*/ 7230737 w 12192000"/>
              <a:gd name="connsiteY66" fmla="*/ 1562633 h 2237474"/>
              <a:gd name="connsiteX67" fmla="*/ 7224458 w 12192000"/>
              <a:gd name="connsiteY67" fmla="*/ 1573008 h 2237474"/>
              <a:gd name="connsiteX68" fmla="*/ 7183121 w 12192000"/>
              <a:gd name="connsiteY68" fmla="*/ 1595162 h 2237474"/>
              <a:gd name="connsiteX69" fmla="*/ 7164601 w 12192000"/>
              <a:gd name="connsiteY69" fmla="*/ 1606490 h 2237474"/>
              <a:gd name="connsiteX70" fmla="*/ 7092727 w 12192000"/>
              <a:gd name="connsiteY70" fmla="*/ 1623628 h 2237474"/>
              <a:gd name="connsiteX71" fmla="*/ 7031309 w 12192000"/>
              <a:gd name="connsiteY71" fmla="*/ 1619451 h 2237474"/>
              <a:gd name="connsiteX72" fmla="*/ 6999084 w 12192000"/>
              <a:gd name="connsiteY72" fmla="*/ 1634317 h 2237474"/>
              <a:gd name="connsiteX73" fmla="*/ 6992107 w 12192000"/>
              <a:gd name="connsiteY73" fmla="*/ 1636860 h 2237474"/>
              <a:gd name="connsiteX74" fmla="*/ 6900177 w 12192000"/>
              <a:gd name="connsiteY74" fmla="*/ 1636016 h 2237474"/>
              <a:gd name="connsiteX75" fmla="*/ 6795372 w 12192000"/>
              <a:gd name="connsiteY75" fmla="*/ 1644845 h 2237474"/>
              <a:gd name="connsiteX76" fmla="*/ 6692251 w 12192000"/>
              <a:gd name="connsiteY76" fmla="*/ 1656357 h 2237474"/>
              <a:gd name="connsiteX77" fmla="*/ 6655235 w 12192000"/>
              <a:gd name="connsiteY77" fmla="*/ 1661869 h 2237474"/>
              <a:gd name="connsiteX78" fmla="*/ 6554894 w 12192000"/>
              <a:gd name="connsiteY78" fmla="*/ 1664428 h 2237474"/>
              <a:gd name="connsiteX79" fmla="*/ 6516595 w 12192000"/>
              <a:gd name="connsiteY79" fmla="*/ 1667475 h 2237474"/>
              <a:gd name="connsiteX80" fmla="*/ 6508541 w 12192000"/>
              <a:gd name="connsiteY80" fmla="*/ 1668757 h 2237474"/>
              <a:gd name="connsiteX81" fmla="*/ 6471012 w 12192000"/>
              <a:gd name="connsiteY81" fmla="*/ 1678604 h 2237474"/>
              <a:gd name="connsiteX82" fmla="*/ 6364035 w 12192000"/>
              <a:gd name="connsiteY82" fmla="*/ 1667683 h 2237474"/>
              <a:gd name="connsiteX83" fmla="*/ 6280959 w 12192000"/>
              <a:gd name="connsiteY83" fmla="*/ 1689329 h 2237474"/>
              <a:gd name="connsiteX84" fmla="*/ 6243319 w 12192000"/>
              <a:gd name="connsiteY84" fmla="*/ 1695560 h 2237474"/>
              <a:gd name="connsiteX85" fmla="*/ 6098321 w 12192000"/>
              <a:gd name="connsiteY85" fmla="*/ 1721646 h 2237474"/>
              <a:gd name="connsiteX86" fmla="*/ 5880652 w 12192000"/>
              <a:gd name="connsiteY86" fmla="*/ 1779643 h 2237474"/>
              <a:gd name="connsiteX87" fmla="*/ 5785959 w 12192000"/>
              <a:gd name="connsiteY87" fmla="*/ 1775307 h 2237474"/>
              <a:gd name="connsiteX88" fmla="*/ 5643534 w 12192000"/>
              <a:gd name="connsiteY88" fmla="*/ 1802919 h 2237474"/>
              <a:gd name="connsiteX89" fmla="*/ 5518799 w 12192000"/>
              <a:gd name="connsiteY89" fmla="*/ 1818312 h 2237474"/>
              <a:gd name="connsiteX90" fmla="*/ 5505014 w 12192000"/>
              <a:gd name="connsiteY90" fmla="*/ 1819259 h 2237474"/>
              <a:gd name="connsiteX91" fmla="*/ 5453307 w 12192000"/>
              <a:gd name="connsiteY91" fmla="*/ 1815450 h 2237474"/>
              <a:gd name="connsiteX92" fmla="*/ 5364192 w 12192000"/>
              <a:gd name="connsiteY92" fmla="*/ 1826074 h 2237474"/>
              <a:gd name="connsiteX93" fmla="*/ 5350380 w 12192000"/>
              <a:gd name="connsiteY93" fmla="*/ 1830891 h 2237474"/>
              <a:gd name="connsiteX94" fmla="*/ 5259633 w 12192000"/>
              <a:gd name="connsiteY94" fmla="*/ 1837160 h 2237474"/>
              <a:gd name="connsiteX95" fmla="*/ 5197513 w 12192000"/>
              <a:gd name="connsiteY95" fmla="*/ 1844718 h 2237474"/>
              <a:gd name="connsiteX96" fmla="*/ 5168852 w 12192000"/>
              <a:gd name="connsiteY96" fmla="*/ 1844846 h 2237474"/>
              <a:gd name="connsiteX97" fmla="*/ 5114927 w 12192000"/>
              <a:gd name="connsiteY97" fmla="*/ 1847827 h 2237474"/>
              <a:gd name="connsiteX98" fmla="*/ 5108970 w 12192000"/>
              <a:gd name="connsiteY98" fmla="*/ 1847935 h 2237474"/>
              <a:gd name="connsiteX99" fmla="*/ 5067961 w 12192000"/>
              <a:gd name="connsiteY99" fmla="*/ 1845917 h 2237474"/>
              <a:gd name="connsiteX100" fmla="*/ 5007075 w 12192000"/>
              <a:gd name="connsiteY100" fmla="*/ 1838626 h 2237474"/>
              <a:gd name="connsiteX101" fmla="*/ 4944087 w 12192000"/>
              <a:gd name="connsiteY101" fmla="*/ 1823332 h 2237474"/>
              <a:gd name="connsiteX102" fmla="*/ 4907662 w 12192000"/>
              <a:gd name="connsiteY102" fmla="*/ 1816900 h 2237474"/>
              <a:gd name="connsiteX103" fmla="*/ 4882386 w 12192000"/>
              <a:gd name="connsiteY103" fmla="*/ 1809844 h 2237474"/>
              <a:gd name="connsiteX104" fmla="*/ 4811440 w 12192000"/>
              <a:gd name="connsiteY104" fmla="*/ 1804655 h 2237474"/>
              <a:gd name="connsiteX105" fmla="*/ 4691075 w 12192000"/>
              <a:gd name="connsiteY105" fmla="*/ 1801389 h 2237474"/>
              <a:gd name="connsiteX106" fmla="*/ 4611738 w 12192000"/>
              <a:gd name="connsiteY106" fmla="*/ 1776964 h 2237474"/>
              <a:gd name="connsiteX107" fmla="*/ 4560070 w 12192000"/>
              <a:gd name="connsiteY107" fmla="*/ 1785640 h 2237474"/>
              <a:gd name="connsiteX108" fmla="*/ 4536503 w 12192000"/>
              <a:gd name="connsiteY108" fmla="*/ 1785334 h 2237474"/>
              <a:gd name="connsiteX109" fmla="*/ 4513724 w 12192000"/>
              <a:gd name="connsiteY109" fmla="*/ 1791996 h 2237474"/>
              <a:gd name="connsiteX110" fmla="*/ 4459810 w 12192000"/>
              <a:gd name="connsiteY110" fmla="*/ 1797886 h 2237474"/>
              <a:gd name="connsiteX111" fmla="*/ 4379064 w 12192000"/>
              <a:gd name="connsiteY111" fmla="*/ 1817177 h 2237474"/>
              <a:gd name="connsiteX112" fmla="*/ 4319209 w 12192000"/>
              <a:gd name="connsiteY112" fmla="*/ 1834833 h 2237474"/>
              <a:gd name="connsiteX113" fmla="*/ 4290981 w 12192000"/>
              <a:gd name="connsiteY113" fmla="*/ 1839677 h 2237474"/>
              <a:gd name="connsiteX114" fmla="*/ 4285792 w 12192000"/>
              <a:gd name="connsiteY114" fmla="*/ 1836231 h 2237474"/>
              <a:gd name="connsiteX115" fmla="*/ 4238372 w 12192000"/>
              <a:gd name="connsiteY115" fmla="*/ 1851480 h 2237474"/>
              <a:gd name="connsiteX116" fmla="*/ 4232517 w 12192000"/>
              <a:gd name="connsiteY116" fmla="*/ 1852567 h 2237474"/>
              <a:gd name="connsiteX117" fmla="*/ 4191732 w 12192000"/>
              <a:gd name="connsiteY117" fmla="*/ 1857328 h 2237474"/>
              <a:gd name="connsiteX118" fmla="*/ 4065532 w 12192000"/>
              <a:gd name="connsiteY118" fmla="*/ 1855477 h 2237474"/>
              <a:gd name="connsiteX119" fmla="*/ 4028460 w 12192000"/>
              <a:gd name="connsiteY119" fmla="*/ 1855137 h 2237474"/>
              <a:gd name="connsiteX120" fmla="*/ 4002267 w 12192000"/>
              <a:gd name="connsiteY120" fmla="*/ 1852352 h 2237474"/>
              <a:gd name="connsiteX121" fmla="*/ 3931396 w 12192000"/>
              <a:gd name="connsiteY121" fmla="*/ 1858915 h 2237474"/>
              <a:gd name="connsiteX122" fmla="*/ 3812162 w 12192000"/>
              <a:gd name="connsiteY122" fmla="*/ 1875501 h 2237474"/>
              <a:gd name="connsiteX123" fmla="*/ 3729530 w 12192000"/>
              <a:gd name="connsiteY123" fmla="*/ 1864513 h 2237474"/>
              <a:gd name="connsiteX124" fmla="*/ 3680177 w 12192000"/>
              <a:gd name="connsiteY124" fmla="*/ 1881552 h 2237474"/>
              <a:gd name="connsiteX125" fmla="*/ 3567259 w 12192000"/>
              <a:gd name="connsiteY125" fmla="*/ 1893482 h 2237474"/>
              <a:gd name="connsiteX126" fmla="*/ 3405770 w 12192000"/>
              <a:gd name="connsiteY126" fmla="*/ 1904591 h 2237474"/>
              <a:gd name="connsiteX127" fmla="*/ 3280097 w 12192000"/>
              <a:gd name="connsiteY127" fmla="*/ 1919610 h 2237474"/>
              <a:gd name="connsiteX128" fmla="*/ 3123424 w 12192000"/>
              <a:gd name="connsiteY128" fmla="*/ 1952930 h 2237474"/>
              <a:gd name="connsiteX129" fmla="*/ 3009910 w 12192000"/>
              <a:gd name="connsiteY129" fmla="*/ 1957866 h 2237474"/>
              <a:gd name="connsiteX130" fmla="*/ 2995934 w 12192000"/>
              <a:gd name="connsiteY130" fmla="*/ 1967085 h 2237474"/>
              <a:gd name="connsiteX131" fmla="*/ 2980071 w 12192000"/>
              <a:gd name="connsiteY131" fmla="*/ 1972988 h 2237474"/>
              <a:gd name="connsiteX132" fmla="*/ 2978094 w 12192000"/>
              <a:gd name="connsiteY132" fmla="*/ 1972369 h 2237474"/>
              <a:gd name="connsiteX133" fmla="*/ 2942858 w 12192000"/>
              <a:gd name="connsiteY133" fmla="*/ 1981367 h 2237474"/>
              <a:gd name="connsiteX134" fmla="*/ 2875436 w 12192000"/>
              <a:gd name="connsiteY134" fmla="*/ 1996977 h 2237474"/>
              <a:gd name="connsiteX135" fmla="*/ 2874892 w 12192000"/>
              <a:gd name="connsiteY135" fmla="*/ 1996085 h 2237474"/>
              <a:gd name="connsiteX136" fmla="*/ 2864145 w 12192000"/>
              <a:gd name="connsiteY136" fmla="*/ 1994061 h 2237474"/>
              <a:gd name="connsiteX137" fmla="*/ 2843662 w 12192000"/>
              <a:gd name="connsiteY137" fmla="*/ 1992498 h 2237474"/>
              <a:gd name="connsiteX138" fmla="*/ 2796128 w 12192000"/>
              <a:gd name="connsiteY138" fmla="*/ 1976403 h 2237474"/>
              <a:gd name="connsiteX139" fmla="*/ 2756784 w 12192000"/>
              <a:gd name="connsiteY139" fmla="*/ 1985116 h 2237474"/>
              <a:gd name="connsiteX140" fmla="*/ 2748833 w 12192000"/>
              <a:gd name="connsiteY140" fmla="*/ 1986323 h 2237474"/>
              <a:gd name="connsiteX141" fmla="*/ 2748661 w 12192000"/>
              <a:gd name="connsiteY141" fmla="*/ 1986122 h 2237474"/>
              <a:gd name="connsiteX142" fmla="*/ 2740251 w 12192000"/>
              <a:gd name="connsiteY142" fmla="*/ 1986946 h 2237474"/>
              <a:gd name="connsiteX143" fmla="*/ 2718916 w 12192000"/>
              <a:gd name="connsiteY143" fmla="*/ 1990867 h 2237474"/>
              <a:gd name="connsiteX144" fmla="*/ 2713522 w 12192000"/>
              <a:gd name="connsiteY144" fmla="*/ 1990173 h 2237474"/>
              <a:gd name="connsiteX145" fmla="*/ 2680597 w 12192000"/>
              <a:gd name="connsiteY145" fmla="*/ 1984996 h 2237474"/>
              <a:gd name="connsiteX146" fmla="*/ 2578178 w 12192000"/>
              <a:gd name="connsiteY146" fmla="*/ 1990531 h 2237474"/>
              <a:gd name="connsiteX147" fmla="*/ 2476147 w 12192000"/>
              <a:gd name="connsiteY147" fmla="*/ 1998305 h 2237474"/>
              <a:gd name="connsiteX148" fmla="*/ 2373568 w 12192000"/>
              <a:gd name="connsiteY148" fmla="*/ 2003219 h 2237474"/>
              <a:gd name="connsiteX149" fmla="*/ 2321399 w 12192000"/>
              <a:gd name="connsiteY149" fmla="*/ 1989467 h 2237474"/>
              <a:gd name="connsiteX150" fmla="*/ 2315525 w 12192000"/>
              <a:gd name="connsiteY150" fmla="*/ 1989708 h 2237474"/>
              <a:gd name="connsiteX151" fmla="*/ 2300792 w 12192000"/>
              <a:gd name="connsiteY151" fmla="*/ 1994290 h 2237474"/>
              <a:gd name="connsiteX152" fmla="*/ 2295469 w 12192000"/>
              <a:gd name="connsiteY152" fmla="*/ 1996659 h 2237474"/>
              <a:gd name="connsiteX153" fmla="*/ 2287219 w 12192000"/>
              <a:gd name="connsiteY153" fmla="*/ 1998750 h 2237474"/>
              <a:gd name="connsiteX154" fmla="*/ 2286948 w 12192000"/>
              <a:gd name="connsiteY154" fmla="*/ 1998596 h 2237474"/>
              <a:gd name="connsiteX155" fmla="*/ 2243069 w 12192000"/>
              <a:gd name="connsiteY155" fmla="*/ 2015111 h 2237474"/>
              <a:gd name="connsiteX156" fmla="*/ 2186609 w 12192000"/>
              <a:gd name="connsiteY156" fmla="*/ 2008263 h 2237474"/>
              <a:gd name="connsiteX157" fmla="*/ 2164831 w 12192000"/>
              <a:gd name="connsiteY157" fmla="*/ 2010143 h 2237474"/>
              <a:gd name="connsiteX158" fmla="*/ 2152836 w 12192000"/>
              <a:gd name="connsiteY158" fmla="*/ 2010048 h 2237474"/>
              <a:gd name="connsiteX159" fmla="*/ 2117102 w 12192000"/>
              <a:gd name="connsiteY159" fmla="*/ 2023004 h 2237474"/>
              <a:gd name="connsiteX160" fmla="*/ 2111935 w 12192000"/>
              <a:gd name="connsiteY160" fmla="*/ 2023163 h 2237474"/>
              <a:gd name="connsiteX161" fmla="*/ 2089991 w 12192000"/>
              <a:gd name="connsiteY161" fmla="*/ 2034193 h 2237474"/>
              <a:gd name="connsiteX162" fmla="*/ 2058061 w 12192000"/>
              <a:gd name="connsiteY162" fmla="*/ 2047942 h 2237474"/>
              <a:gd name="connsiteX163" fmla="*/ 2055737 w 12192000"/>
              <a:gd name="connsiteY163" fmla="*/ 2047704 h 2237474"/>
              <a:gd name="connsiteX164" fmla="*/ 2042244 w 12192000"/>
              <a:gd name="connsiteY164" fmla="*/ 2055560 h 2237474"/>
              <a:gd name="connsiteX165" fmla="*/ 1976224 w 12192000"/>
              <a:gd name="connsiteY165" fmla="*/ 2074257 h 2237474"/>
              <a:gd name="connsiteX166" fmla="*/ 1877728 w 12192000"/>
              <a:gd name="connsiteY166" fmla="*/ 2101004 h 2237474"/>
              <a:gd name="connsiteX167" fmla="*/ 1759056 w 12192000"/>
              <a:gd name="connsiteY167" fmla="*/ 2125608 h 2237474"/>
              <a:gd name="connsiteX168" fmla="*/ 1637948 w 12192000"/>
              <a:gd name="connsiteY168" fmla="*/ 2172597 h 2237474"/>
              <a:gd name="connsiteX169" fmla="*/ 1434549 w 12192000"/>
              <a:gd name="connsiteY169" fmla="*/ 2234522 h 2237474"/>
              <a:gd name="connsiteX170" fmla="*/ 1398481 w 12192000"/>
              <a:gd name="connsiteY170" fmla="*/ 2237074 h 2237474"/>
              <a:gd name="connsiteX171" fmla="*/ 1398407 w 12192000"/>
              <a:gd name="connsiteY171" fmla="*/ 2237095 h 2237474"/>
              <a:gd name="connsiteX172" fmla="*/ 1370962 w 12192000"/>
              <a:gd name="connsiteY172" fmla="*/ 2237474 h 2237474"/>
              <a:gd name="connsiteX173" fmla="*/ 1356367 w 12192000"/>
              <a:gd name="connsiteY173" fmla="*/ 2235089 h 2237474"/>
              <a:gd name="connsiteX174" fmla="*/ 1324828 w 12192000"/>
              <a:gd name="connsiteY174" fmla="*/ 2231968 h 2237474"/>
              <a:gd name="connsiteX175" fmla="*/ 1297744 w 12192000"/>
              <a:gd name="connsiteY175" fmla="*/ 2235849 h 2237474"/>
              <a:gd name="connsiteX176" fmla="*/ 1286236 w 12192000"/>
              <a:gd name="connsiteY176" fmla="*/ 2233135 h 2237474"/>
              <a:gd name="connsiteX177" fmla="*/ 1283504 w 12192000"/>
              <a:gd name="connsiteY177" fmla="*/ 2233797 h 2237474"/>
              <a:gd name="connsiteX178" fmla="*/ 1279765 w 12192000"/>
              <a:gd name="connsiteY178" fmla="*/ 2229639 h 2237474"/>
              <a:gd name="connsiteX179" fmla="*/ 1195347 w 12192000"/>
              <a:gd name="connsiteY179" fmla="*/ 2212354 h 2237474"/>
              <a:gd name="connsiteX180" fmla="*/ 970251 w 12192000"/>
              <a:gd name="connsiteY180" fmla="*/ 2221029 h 2237474"/>
              <a:gd name="connsiteX181" fmla="*/ 812914 w 12192000"/>
              <a:gd name="connsiteY181" fmla="*/ 2202752 h 2237474"/>
              <a:gd name="connsiteX182" fmla="*/ 800195 w 12192000"/>
              <a:gd name="connsiteY182" fmla="*/ 2209407 h 2237474"/>
              <a:gd name="connsiteX183" fmla="*/ 784978 w 12192000"/>
              <a:gd name="connsiteY183" fmla="*/ 2212360 h 2237474"/>
              <a:gd name="connsiteX184" fmla="*/ 681987 w 12192000"/>
              <a:gd name="connsiteY184" fmla="*/ 2216757 h 2237474"/>
              <a:gd name="connsiteX185" fmla="*/ 669923 w 12192000"/>
              <a:gd name="connsiteY185" fmla="*/ 2211682 h 2237474"/>
              <a:gd name="connsiteX186" fmla="*/ 648680 w 12192000"/>
              <a:gd name="connsiteY186" fmla="*/ 2206229 h 2237474"/>
              <a:gd name="connsiteX187" fmla="*/ 597225 w 12192000"/>
              <a:gd name="connsiteY187" fmla="*/ 2180999 h 2237474"/>
              <a:gd name="connsiteX188" fmla="*/ 558449 w 12192000"/>
              <a:gd name="connsiteY188" fmla="*/ 2182346 h 2237474"/>
              <a:gd name="connsiteX189" fmla="*/ 550517 w 12192000"/>
              <a:gd name="connsiteY189" fmla="*/ 2182060 h 2237474"/>
              <a:gd name="connsiteX190" fmla="*/ 550309 w 12192000"/>
              <a:gd name="connsiteY190" fmla="*/ 2181825 h 2237474"/>
              <a:gd name="connsiteX191" fmla="*/ 541836 w 12192000"/>
              <a:gd name="connsiteY191" fmla="*/ 2181063 h 2237474"/>
              <a:gd name="connsiteX192" fmla="*/ 536057 w 12192000"/>
              <a:gd name="connsiteY192" fmla="*/ 2181537 h 2237474"/>
              <a:gd name="connsiteX193" fmla="*/ 520671 w 12192000"/>
              <a:gd name="connsiteY193" fmla="*/ 2180980 h 2237474"/>
              <a:gd name="connsiteX194" fmla="*/ 515024 w 12192000"/>
              <a:gd name="connsiteY194" fmla="*/ 2179258 h 2237474"/>
              <a:gd name="connsiteX195" fmla="*/ 512278 w 12192000"/>
              <a:gd name="connsiteY195" fmla="*/ 2176369 h 2237474"/>
              <a:gd name="connsiteX196" fmla="*/ 480419 w 12192000"/>
              <a:gd name="connsiteY196" fmla="*/ 2167807 h 2237474"/>
              <a:gd name="connsiteX197" fmla="*/ 413835 w 12192000"/>
              <a:gd name="connsiteY197" fmla="*/ 2156783 h 2237474"/>
              <a:gd name="connsiteX198" fmla="*/ 376513 w 12192000"/>
              <a:gd name="connsiteY198" fmla="*/ 2154014 h 2237474"/>
              <a:gd name="connsiteX199" fmla="*/ 273386 w 12192000"/>
              <a:gd name="connsiteY199" fmla="*/ 2142551 h 2237474"/>
              <a:gd name="connsiteX200" fmla="*/ 169207 w 12192000"/>
              <a:gd name="connsiteY200" fmla="*/ 2128100 h 2237474"/>
              <a:gd name="connsiteX201" fmla="*/ 93149 w 12192000"/>
              <a:gd name="connsiteY201" fmla="*/ 2105324 h 2237474"/>
              <a:gd name="connsiteX202" fmla="*/ 88109 w 12192000"/>
              <a:gd name="connsiteY202" fmla="*/ 2106704 h 2237474"/>
              <a:gd name="connsiteX203" fmla="*/ 80022 w 12192000"/>
              <a:gd name="connsiteY203" fmla="*/ 2107254 h 2237474"/>
              <a:gd name="connsiteX204" fmla="*/ 79717 w 12192000"/>
              <a:gd name="connsiteY204" fmla="*/ 2107046 h 2237474"/>
              <a:gd name="connsiteX205" fmla="*/ 72352 w 12192000"/>
              <a:gd name="connsiteY205" fmla="*/ 2107991 h 2237474"/>
              <a:gd name="connsiteX206" fmla="*/ 37645 w 12192000"/>
              <a:gd name="connsiteY206" fmla="*/ 2115401 h 2237474"/>
              <a:gd name="connsiteX207" fmla="*/ 4572 w 12192000"/>
              <a:gd name="connsiteY207" fmla="*/ 2111091 h 2237474"/>
              <a:gd name="connsiteX208" fmla="*/ 0 w 12192000"/>
              <a:gd name="connsiteY208" fmla="*/ 2110468 h 2237474"/>
              <a:gd name="connsiteX209" fmla="*/ 0 w 12192000"/>
              <a:gd name="connsiteY209"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154948 w 12192000"/>
              <a:gd name="connsiteY4" fmla="*/ 762731 h 2237474"/>
              <a:gd name="connsiteX5" fmla="*/ 12047364 w 12192000"/>
              <a:gd name="connsiteY5" fmla="*/ 749662 h 2237474"/>
              <a:gd name="connsiteX6" fmla="*/ 11890686 w 12192000"/>
              <a:gd name="connsiteY6" fmla="*/ 732766 h 2237474"/>
              <a:gd name="connsiteX7" fmla="*/ 11782413 w 12192000"/>
              <a:gd name="connsiteY7" fmla="*/ 769868 h 2237474"/>
              <a:gd name="connsiteX8" fmla="*/ 11649954 w 12192000"/>
              <a:gd name="connsiteY8" fmla="*/ 749628 h 2237474"/>
              <a:gd name="connsiteX9" fmla="*/ 11560424 w 12192000"/>
              <a:gd name="connsiteY9" fmla="*/ 748017 h 2237474"/>
              <a:gd name="connsiteX10" fmla="*/ 11358455 w 12192000"/>
              <a:gd name="connsiteY10" fmla="*/ 747593 h 2237474"/>
              <a:gd name="connsiteX11" fmla="*/ 11165209 w 12192000"/>
              <a:gd name="connsiteY11" fmla="*/ 748852 h 2237474"/>
              <a:gd name="connsiteX12" fmla="*/ 11058755 w 12192000"/>
              <a:gd name="connsiteY12" fmla="*/ 749617 h 2237474"/>
              <a:gd name="connsiteX13" fmla="*/ 10884013 w 12192000"/>
              <a:gd name="connsiteY13" fmla="*/ 760728 h 2237474"/>
              <a:gd name="connsiteX14" fmla="*/ 10834688 w 12192000"/>
              <a:gd name="connsiteY14" fmla="*/ 757726 h 2237474"/>
              <a:gd name="connsiteX15" fmla="*/ 10805004 w 12192000"/>
              <a:gd name="connsiteY15" fmla="*/ 757573 h 2237474"/>
              <a:gd name="connsiteX16" fmla="*/ 10739478 w 12192000"/>
              <a:gd name="connsiteY16" fmla="*/ 776841 h 2237474"/>
              <a:gd name="connsiteX17" fmla="*/ 10458762 w 12192000"/>
              <a:gd name="connsiteY17" fmla="*/ 755400 h 2237474"/>
              <a:gd name="connsiteX18" fmla="*/ 10211200 w 12192000"/>
              <a:gd name="connsiteY18" fmla="*/ 767513 h 2237474"/>
              <a:gd name="connsiteX19" fmla="*/ 10167995 w 12192000"/>
              <a:gd name="connsiteY19" fmla="*/ 760843 h 2237474"/>
              <a:gd name="connsiteX20" fmla="*/ 9997044 w 12192000"/>
              <a:gd name="connsiteY20" fmla="*/ 780129 h 2237474"/>
              <a:gd name="connsiteX21" fmla="*/ 9943887 w 12192000"/>
              <a:gd name="connsiteY21" fmla="*/ 804141 h 2237474"/>
              <a:gd name="connsiteX22" fmla="*/ 9918248 w 12192000"/>
              <a:gd name="connsiteY22" fmla="*/ 816628 h 2237474"/>
              <a:gd name="connsiteX23" fmla="*/ 9798048 w 12192000"/>
              <a:gd name="connsiteY23" fmla="*/ 863207 h 2237474"/>
              <a:gd name="connsiteX24" fmla="*/ 9761459 w 12192000"/>
              <a:gd name="connsiteY24" fmla="*/ 862394 h 2237474"/>
              <a:gd name="connsiteX25" fmla="*/ 9705768 w 12192000"/>
              <a:gd name="connsiteY25" fmla="*/ 894610 h 2237474"/>
              <a:gd name="connsiteX26" fmla="*/ 9683005 w 12192000"/>
              <a:gd name="connsiteY26" fmla="*/ 894128 h 2237474"/>
              <a:gd name="connsiteX27" fmla="*/ 9594438 w 12192000"/>
              <a:gd name="connsiteY27" fmla="*/ 919051 h 2237474"/>
              <a:gd name="connsiteX28" fmla="*/ 9577033 w 12192000"/>
              <a:gd name="connsiteY28" fmla="*/ 922857 h 2237474"/>
              <a:gd name="connsiteX29" fmla="*/ 9544189 w 12192000"/>
              <a:gd name="connsiteY29" fmla="*/ 938966 h 2237474"/>
              <a:gd name="connsiteX30" fmla="*/ 9500499 w 12192000"/>
              <a:gd name="connsiteY30" fmla="*/ 954680 h 2237474"/>
              <a:gd name="connsiteX31" fmla="*/ 9428195 w 12192000"/>
              <a:gd name="connsiteY31" fmla="*/ 986225 h 2237474"/>
              <a:gd name="connsiteX32" fmla="*/ 9410017 w 12192000"/>
              <a:gd name="connsiteY32" fmla="*/ 993931 h 2237474"/>
              <a:gd name="connsiteX33" fmla="*/ 9392919 w 12192000"/>
              <a:gd name="connsiteY33" fmla="*/ 994656 h 2237474"/>
              <a:gd name="connsiteX34" fmla="*/ 9278619 w 12192000"/>
              <a:gd name="connsiteY34" fmla="*/ 1011878 h 2237474"/>
              <a:gd name="connsiteX35" fmla="*/ 9268019 w 12192000"/>
              <a:gd name="connsiteY35" fmla="*/ 1007442 h 2237474"/>
              <a:gd name="connsiteX36" fmla="*/ 9234662 w 12192000"/>
              <a:gd name="connsiteY36" fmla="*/ 1023056 h 2237474"/>
              <a:gd name="connsiteX37" fmla="*/ 9181033 w 12192000"/>
              <a:gd name="connsiteY37" fmla="*/ 1037921 h 2237474"/>
              <a:gd name="connsiteX38" fmla="*/ 9155969 w 12192000"/>
              <a:gd name="connsiteY38" fmla="*/ 1046804 h 2237474"/>
              <a:gd name="connsiteX39" fmla="*/ 9133985 w 12192000"/>
              <a:gd name="connsiteY39" fmla="*/ 1046450 h 2237474"/>
              <a:gd name="connsiteX40" fmla="*/ 9012987 w 12192000"/>
              <a:gd name="connsiteY40" fmla="*/ 1061986 h 2237474"/>
              <a:gd name="connsiteX41" fmla="*/ 8968445 w 12192000"/>
              <a:gd name="connsiteY41" fmla="*/ 1052169 h 2237474"/>
              <a:gd name="connsiteX42" fmla="*/ 8958984 w 12192000"/>
              <a:gd name="connsiteY42" fmla="*/ 1057212 h 2237474"/>
              <a:gd name="connsiteX43" fmla="*/ 8886001 w 12192000"/>
              <a:gd name="connsiteY43" fmla="*/ 1067468 h 2237474"/>
              <a:gd name="connsiteX44" fmla="*/ 8838610 w 12192000"/>
              <a:gd name="connsiteY44" fmla="*/ 1075091 h 2237474"/>
              <a:gd name="connsiteX45" fmla="*/ 8750383 w 12192000"/>
              <a:gd name="connsiteY45" fmla="*/ 1097387 h 2237474"/>
              <a:gd name="connsiteX46" fmla="*/ 8665605 w 12192000"/>
              <a:gd name="connsiteY46" fmla="*/ 1110791 h 2237474"/>
              <a:gd name="connsiteX47" fmla="*/ 8584946 w 12192000"/>
              <a:gd name="connsiteY47" fmla="*/ 1135226 h 2237474"/>
              <a:gd name="connsiteX48" fmla="*/ 8460755 w 12192000"/>
              <a:gd name="connsiteY48" fmla="*/ 1203427 h 2237474"/>
              <a:gd name="connsiteX49" fmla="*/ 8419755 w 12192000"/>
              <a:gd name="connsiteY49" fmla="*/ 1216260 h 2237474"/>
              <a:gd name="connsiteX50" fmla="*/ 8411626 w 12192000"/>
              <a:gd name="connsiteY50" fmla="*/ 1214397 h 2237474"/>
              <a:gd name="connsiteX51" fmla="*/ 8363469 w 12192000"/>
              <a:gd name="connsiteY51" fmla="*/ 1246658 h 2237474"/>
              <a:gd name="connsiteX52" fmla="*/ 8275497 w 12192000"/>
              <a:gd name="connsiteY52" fmla="*/ 1264396 h 2237474"/>
              <a:gd name="connsiteX53" fmla="*/ 8206287 w 12192000"/>
              <a:gd name="connsiteY53" fmla="*/ 1273060 h 2237474"/>
              <a:gd name="connsiteX54" fmla="*/ 8168705 w 12192000"/>
              <a:gd name="connsiteY54" fmla="*/ 1279956 h 2237474"/>
              <a:gd name="connsiteX55" fmla="*/ 8139997 w 12192000"/>
              <a:gd name="connsiteY55" fmla="*/ 1282713 h 2237474"/>
              <a:gd name="connsiteX56" fmla="*/ 8074238 w 12192000"/>
              <a:gd name="connsiteY56" fmla="*/ 1301895 h 2237474"/>
              <a:gd name="connsiteX57" fmla="*/ 7968292 w 12192000"/>
              <a:gd name="connsiteY57" fmla="*/ 1338779 h 2237474"/>
              <a:gd name="connsiteX58" fmla="*/ 7902328 w 12192000"/>
              <a:gd name="connsiteY58" fmla="*/ 1345865 h 2237474"/>
              <a:gd name="connsiteX59" fmla="*/ 7875879 w 12192000"/>
              <a:gd name="connsiteY59" fmla="*/ 1345646 h 2237474"/>
              <a:gd name="connsiteX60" fmla="*/ 7840612 w 12192000"/>
              <a:gd name="connsiteY60" fmla="*/ 1369373 h 2237474"/>
              <a:gd name="connsiteX61" fmla="*/ 7786819 w 12192000"/>
              <a:gd name="connsiteY61" fmla="*/ 1378970 h 2237474"/>
              <a:gd name="connsiteX62" fmla="*/ 7548172 w 12192000"/>
              <a:gd name="connsiteY62" fmla="*/ 1417460 h 2237474"/>
              <a:gd name="connsiteX63" fmla="*/ 7483437 w 12192000"/>
              <a:gd name="connsiteY63" fmla="*/ 1478152 h 2237474"/>
              <a:gd name="connsiteX64" fmla="*/ 7377870 w 12192000"/>
              <a:gd name="connsiteY64" fmla="*/ 1523319 h 2237474"/>
              <a:gd name="connsiteX65" fmla="*/ 7230737 w 12192000"/>
              <a:gd name="connsiteY65" fmla="*/ 1562633 h 2237474"/>
              <a:gd name="connsiteX66" fmla="*/ 7224458 w 12192000"/>
              <a:gd name="connsiteY66" fmla="*/ 1573008 h 2237474"/>
              <a:gd name="connsiteX67" fmla="*/ 7183121 w 12192000"/>
              <a:gd name="connsiteY67" fmla="*/ 1595162 h 2237474"/>
              <a:gd name="connsiteX68" fmla="*/ 7164601 w 12192000"/>
              <a:gd name="connsiteY68" fmla="*/ 1606490 h 2237474"/>
              <a:gd name="connsiteX69" fmla="*/ 7092727 w 12192000"/>
              <a:gd name="connsiteY69" fmla="*/ 1623628 h 2237474"/>
              <a:gd name="connsiteX70" fmla="*/ 7031309 w 12192000"/>
              <a:gd name="connsiteY70" fmla="*/ 1619451 h 2237474"/>
              <a:gd name="connsiteX71" fmla="*/ 6999084 w 12192000"/>
              <a:gd name="connsiteY71" fmla="*/ 1634317 h 2237474"/>
              <a:gd name="connsiteX72" fmla="*/ 6992107 w 12192000"/>
              <a:gd name="connsiteY72" fmla="*/ 1636860 h 2237474"/>
              <a:gd name="connsiteX73" fmla="*/ 6900177 w 12192000"/>
              <a:gd name="connsiteY73" fmla="*/ 1636016 h 2237474"/>
              <a:gd name="connsiteX74" fmla="*/ 6795372 w 12192000"/>
              <a:gd name="connsiteY74" fmla="*/ 1644845 h 2237474"/>
              <a:gd name="connsiteX75" fmla="*/ 6692251 w 12192000"/>
              <a:gd name="connsiteY75" fmla="*/ 1656357 h 2237474"/>
              <a:gd name="connsiteX76" fmla="*/ 6655235 w 12192000"/>
              <a:gd name="connsiteY76" fmla="*/ 1661869 h 2237474"/>
              <a:gd name="connsiteX77" fmla="*/ 6554894 w 12192000"/>
              <a:gd name="connsiteY77" fmla="*/ 1664428 h 2237474"/>
              <a:gd name="connsiteX78" fmla="*/ 6516595 w 12192000"/>
              <a:gd name="connsiteY78" fmla="*/ 1667475 h 2237474"/>
              <a:gd name="connsiteX79" fmla="*/ 6508541 w 12192000"/>
              <a:gd name="connsiteY79" fmla="*/ 1668757 h 2237474"/>
              <a:gd name="connsiteX80" fmla="*/ 6471012 w 12192000"/>
              <a:gd name="connsiteY80" fmla="*/ 1678604 h 2237474"/>
              <a:gd name="connsiteX81" fmla="*/ 6364035 w 12192000"/>
              <a:gd name="connsiteY81" fmla="*/ 1667683 h 2237474"/>
              <a:gd name="connsiteX82" fmla="*/ 6280959 w 12192000"/>
              <a:gd name="connsiteY82" fmla="*/ 1689329 h 2237474"/>
              <a:gd name="connsiteX83" fmla="*/ 6243319 w 12192000"/>
              <a:gd name="connsiteY83" fmla="*/ 1695560 h 2237474"/>
              <a:gd name="connsiteX84" fmla="*/ 6098321 w 12192000"/>
              <a:gd name="connsiteY84" fmla="*/ 1721646 h 2237474"/>
              <a:gd name="connsiteX85" fmla="*/ 5880652 w 12192000"/>
              <a:gd name="connsiteY85" fmla="*/ 1779643 h 2237474"/>
              <a:gd name="connsiteX86" fmla="*/ 5785959 w 12192000"/>
              <a:gd name="connsiteY86" fmla="*/ 1775307 h 2237474"/>
              <a:gd name="connsiteX87" fmla="*/ 5643534 w 12192000"/>
              <a:gd name="connsiteY87" fmla="*/ 1802919 h 2237474"/>
              <a:gd name="connsiteX88" fmla="*/ 5518799 w 12192000"/>
              <a:gd name="connsiteY88" fmla="*/ 1818312 h 2237474"/>
              <a:gd name="connsiteX89" fmla="*/ 5505014 w 12192000"/>
              <a:gd name="connsiteY89" fmla="*/ 1819259 h 2237474"/>
              <a:gd name="connsiteX90" fmla="*/ 5453307 w 12192000"/>
              <a:gd name="connsiteY90" fmla="*/ 1815450 h 2237474"/>
              <a:gd name="connsiteX91" fmla="*/ 5364192 w 12192000"/>
              <a:gd name="connsiteY91" fmla="*/ 1826074 h 2237474"/>
              <a:gd name="connsiteX92" fmla="*/ 5350380 w 12192000"/>
              <a:gd name="connsiteY92" fmla="*/ 1830891 h 2237474"/>
              <a:gd name="connsiteX93" fmla="*/ 5259633 w 12192000"/>
              <a:gd name="connsiteY93" fmla="*/ 1837160 h 2237474"/>
              <a:gd name="connsiteX94" fmla="*/ 5197513 w 12192000"/>
              <a:gd name="connsiteY94" fmla="*/ 1844718 h 2237474"/>
              <a:gd name="connsiteX95" fmla="*/ 5168852 w 12192000"/>
              <a:gd name="connsiteY95" fmla="*/ 1844846 h 2237474"/>
              <a:gd name="connsiteX96" fmla="*/ 5114927 w 12192000"/>
              <a:gd name="connsiteY96" fmla="*/ 1847827 h 2237474"/>
              <a:gd name="connsiteX97" fmla="*/ 5108970 w 12192000"/>
              <a:gd name="connsiteY97" fmla="*/ 1847935 h 2237474"/>
              <a:gd name="connsiteX98" fmla="*/ 5067961 w 12192000"/>
              <a:gd name="connsiteY98" fmla="*/ 1845917 h 2237474"/>
              <a:gd name="connsiteX99" fmla="*/ 5007075 w 12192000"/>
              <a:gd name="connsiteY99" fmla="*/ 1838626 h 2237474"/>
              <a:gd name="connsiteX100" fmla="*/ 4944087 w 12192000"/>
              <a:gd name="connsiteY100" fmla="*/ 1823332 h 2237474"/>
              <a:gd name="connsiteX101" fmla="*/ 4907662 w 12192000"/>
              <a:gd name="connsiteY101" fmla="*/ 1816900 h 2237474"/>
              <a:gd name="connsiteX102" fmla="*/ 4882386 w 12192000"/>
              <a:gd name="connsiteY102" fmla="*/ 1809844 h 2237474"/>
              <a:gd name="connsiteX103" fmla="*/ 4811440 w 12192000"/>
              <a:gd name="connsiteY103" fmla="*/ 1804655 h 2237474"/>
              <a:gd name="connsiteX104" fmla="*/ 4691075 w 12192000"/>
              <a:gd name="connsiteY104" fmla="*/ 1801389 h 2237474"/>
              <a:gd name="connsiteX105" fmla="*/ 4611738 w 12192000"/>
              <a:gd name="connsiteY105" fmla="*/ 1776964 h 2237474"/>
              <a:gd name="connsiteX106" fmla="*/ 4560070 w 12192000"/>
              <a:gd name="connsiteY106" fmla="*/ 1785640 h 2237474"/>
              <a:gd name="connsiteX107" fmla="*/ 4536503 w 12192000"/>
              <a:gd name="connsiteY107" fmla="*/ 1785334 h 2237474"/>
              <a:gd name="connsiteX108" fmla="*/ 4513724 w 12192000"/>
              <a:gd name="connsiteY108" fmla="*/ 1791996 h 2237474"/>
              <a:gd name="connsiteX109" fmla="*/ 4459810 w 12192000"/>
              <a:gd name="connsiteY109" fmla="*/ 1797886 h 2237474"/>
              <a:gd name="connsiteX110" fmla="*/ 4379064 w 12192000"/>
              <a:gd name="connsiteY110" fmla="*/ 1817177 h 2237474"/>
              <a:gd name="connsiteX111" fmla="*/ 4319209 w 12192000"/>
              <a:gd name="connsiteY111" fmla="*/ 1834833 h 2237474"/>
              <a:gd name="connsiteX112" fmla="*/ 4290981 w 12192000"/>
              <a:gd name="connsiteY112" fmla="*/ 1839677 h 2237474"/>
              <a:gd name="connsiteX113" fmla="*/ 4285792 w 12192000"/>
              <a:gd name="connsiteY113" fmla="*/ 1836231 h 2237474"/>
              <a:gd name="connsiteX114" fmla="*/ 4238372 w 12192000"/>
              <a:gd name="connsiteY114" fmla="*/ 1851480 h 2237474"/>
              <a:gd name="connsiteX115" fmla="*/ 4232517 w 12192000"/>
              <a:gd name="connsiteY115" fmla="*/ 1852567 h 2237474"/>
              <a:gd name="connsiteX116" fmla="*/ 4191732 w 12192000"/>
              <a:gd name="connsiteY116" fmla="*/ 1857328 h 2237474"/>
              <a:gd name="connsiteX117" fmla="*/ 4065532 w 12192000"/>
              <a:gd name="connsiteY117" fmla="*/ 1855477 h 2237474"/>
              <a:gd name="connsiteX118" fmla="*/ 4028460 w 12192000"/>
              <a:gd name="connsiteY118" fmla="*/ 1855137 h 2237474"/>
              <a:gd name="connsiteX119" fmla="*/ 4002267 w 12192000"/>
              <a:gd name="connsiteY119" fmla="*/ 1852352 h 2237474"/>
              <a:gd name="connsiteX120" fmla="*/ 3931396 w 12192000"/>
              <a:gd name="connsiteY120" fmla="*/ 1858915 h 2237474"/>
              <a:gd name="connsiteX121" fmla="*/ 3812162 w 12192000"/>
              <a:gd name="connsiteY121" fmla="*/ 1875501 h 2237474"/>
              <a:gd name="connsiteX122" fmla="*/ 3729530 w 12192000"/>
              <a:gd name="connsiteY122" fmla="*/ 1864513 h 2237474"/>
              <a:gd name="connsiteX123" fmla="*/ 3680177 w 12192000"/>
              <a:gd name="connsiteY123" fmla="*/ 1881552 h 2237474"/>
              <a:gd name="connsiteX124" fmla="*/ 3567259 w 12192000"/>
              <a:gd name="connsiteY124" fmla="*/ 1893482 h 2237474"/>
              <a:gd name="connsiteX125" fmla="*/ 3405770 w 12192000"/>
              <a:gd name="connsiteY125" fmla="*/ 1904591 h 2237474"/>
              <a:gd name="connsiteX126" fmla="*/ 3280097 w 12192000"/>
              <a:gd name="connsiteY126" fmla="*/ 1919610 h 2237474"/>
              <a:gd name="connsiteX127" fmla="*/ 3123424 w 12192000"/>
              <a:gd name="connsiteY127" fmla="*/ 1952930 h 2237474"/>
              <a:gd name="connsiteX128" fmla="*/ 3009910 w 12192000"/>
              <a:gd name="connsiteY128" fmla="*/ 1957866 h 2237474"/>
              <a:gd name="connsiteX129" fmla="*/ 2995934 w 12192000"/>
              <a:gd name="connsiteY129" fmla="*/ 1967085 h 2237474"/>
              <a:gd name="connsiteX130" fmla="*/ 2980071 w 12192000"/>
              <a:gd name="connsiteY130" fmla="*/ 1972988 h 2237474"/>
              <a:gd name="connsiteX131" fmla="*/ 2978094 w 12192000"/>
              <a:gd name="connsiteY131" fmla="*/ 1972369 h 2237474"/>
              <a:gd name="connsiteX132" fmla="*/ 2942858 w 12192000"/>
              <a:gd name="connsiteY132" fmla="*/ 1981367 h 2237474"/>
              <a:gd name="connsiteX133" fmla="*/ 2875436 w 12192000"/>
              <a:gd name="connsiteY133" fmla="*/ 1996977 h 2237474"/>
              <a:gd name="connsiteX134" fmla="*/ 2874892 w 12192000"/>
              <a:gd name="connsiteY134" fmla="*/ 1996085 h 2237474"/>
              <a:gd name="connsiteX135" fmla="*/ 2864145 w 12192000"/>
              <a:gd name="connsiteY135" fmla="*/ 1994061 h 2237474"/>
              <a:gd name="connsiteX136" fmla="*/ 2843662 w 12192000"/>
              <a:gd name="connsiteY136" fmla="*/ 1992498 h 2237474"/>
              <a:gd name="connsiteX137" fmla="*/ 2796128 w 12192000"/>
              <a:gd name="connsiteY137" fmla="*/ 1976403 h 2237474"/>
              <a:gd name="connsiteX138" fmla="*/ 2756784 w 12192000"/>
              <a:gd name="connsiteY138" fmla="*/ 1985116 h 2237474"/>
              <a:gd name="connsiteX139" fmla="*/ 2748833 w 12192000"/>
              <a:gd name="connsiteY139" fmla="*/ 1986323 h 2237474"/>
              <a:gd name="connsiteX140" fmla="*/ 2748661 w 12192000"/>
              <a:gd name="connsiteY140" fmla="*/ 1986122 h 2237474"/>
              <a:gd name="connsiteX141" fmla="*/ 2740251 w 12192000"/>
              <a:gd name="connsiteY141" fmla="*/ 1986946 h 2237474"/>
              <a:gd name="connsiteX142" fmla="*/ 2718916 w 12192000"/>
              <a:gd name="connsiteY142" fmla="*/ 1990867 h 2237474"/>
              <a:gd name="connsiteX143" fmla="*/ 2713522 w 12192000"/>
              <a:gd name="connsiteY143" fmla="*/ 1990173 h 2237474"/>
              <a:gd name="connsiteX144" fmla="*/ 2680597 w 12192000"/>
              <a:gd name="connsiteY144" fmla="*/ 1984996 h 2237474"/>
              <a:gd name="connsiteX145" fmla="*/ 2578178 w 12192000"/>
              <a:gd name="connsiteY145" fmla="*/ 1990531 h 2237474"/>
              <a:gd name="connsiteX146" fmla="*/ 2476147 w 12192000"/>
              <a:gd name="connsiteY146" fmla="*/ 1998305 h 2237474"/>
              <a:gd name="connsiteX147" fmla="*/ 2373568 w 12192000"/>
              <a:gd name="connsiteY147" fmla="*/ 2003219 h 2237474"/>
              <a:gd name="connsiteX148" fmla="*/ 2321399 w 12192000"/>
              <a:gd name="connsiteY148" fmla="*/ 1989467 h 2237474"/>
              <a:gd name="connsiteX149" fmla="*/ 2315525 w 12192000"/>
              <a:gd name="connsiteY149" fmla="*/ 1989708 h 2237474"/>
              <a:gd name="connsiteX150" fmla="*/ 2300792 w 12192000"/>
              <a:gd name="connsiteY150" fmla="*/ 1994290 h 2237474"/>
              <a:gd name="connsiteX151" fmla="*/ 2295469 w 12192000"/>
              <a:gd name="connsiteY151" fmla="*/ 1996659 h 2237474"/>
              <a:gd name="connsiteX152" fmla="*/ 2287219 w 12192000"/>
              <a:gd name="connsiteY152" fmla="*/ 1998750 h 2237474"/>
              <a:gd name="connsiteX153" fmla="*/ 2286948 w 12192000"/>
              <a:gd name="connsiteY153" fmla="*/ 1998596 h 2237474"/>
              <a:gd name="connsiteX154" fmla="*/ 2243069 w 12192000"/>
              <a:gd name="connsiteY154" fmla="*/ 2015111 h 2237474"/>
              <a:gd name="connsiteX155" fmla="*/ 2186609 w 12192000"/>
              <a:gd name="connsiteY155" fmla="*/ 2008263 h 2237474"/>
              <a:gd name="connsiteX156" fmla="*/ 2164831 w 12192000"/>
              <a:gd name="connsiteY156" fmla="*/ 2010143 h 2237474"/>
              <a:gd name="connsiteX157" fmla="*/ 2152836 w 12192000"/>
              <a:gd name="connsiteY157" fmla="*/ 2010048 h 2237474"/>
              <a:gd name="connsiteX158" fmla="*/ 2117102 w 12192000"/>
              <a:gd name="connsiteY158" fmla="*/ 2023004 h 2237474"/>
              <a:gd name="connsiteX159" fmla="*/ 2111935 w 12192000"/>
              <a:gd name="connsiteY159" fmla="*/ 2023163 h 2237474"/>
              <a:gd name="connsiteX160" fmla="*/ 2089991 w 12192000"/>
              <a:gd name="connsiteY160" fmla="*/ 2034193 h 2237474"/>
              <a:gd name="connsiteX161" fmla="*/ 2058061 w 12192000"/>
              <a:gd name="connsiteY161" fmla="*/ 2047942 h 2237474"/>
              <a:gd name="connsiteX162" fmla="*/ 2055737 w 12192000"/>
              <a:gd name="connsiteY162" fmla="*/ 2047704 h 2237474"/>
              <a:gd name="connsiteX163" fmla="*/ 2042244 w 12192000"/>
              <a:gd name="connsiteY163" fmla="*/ 2055560 h 2237474"/>
              <a:gd name="connsiteX164" fmla="*/ 1976224 w 12192000"/>
              <a:gd name="connsiteY164" fmla="*/ 2074257 h 2237474"/>
              <a:gd name="connsiteX165" fmla="*/ 1877728 w 12192000"/>
              <a:gd name="connsiteY165" fmla="*/ 2101004 h 2237474"/>
              <a:gd name="connsiteX166" fmla="*/ 1759056 w 12192000"/>
              <a:gd name="connsiteY166" fmla="*/ 2125608 h 2237474"/>
              <a:gd name="connsiteX167" fmla="*/ 1637948 w 12192000"/>
              <a:gd name="connsiteY167" fmla="*/ 2172597 h 2237474"/>
              <a:gd name="connsiteX168" fmla="*/ 1434549 w 12192000"/>
              <a:gd name="connsiteY168" fmla="*/ 2234522 h 2237474"/>
              <a:gd name="connsiteX169" fmla="*/ 1398481 w 12192000"/>
              <a:gd name="connsiteY169" fmla="*/ 2237074 h 2237474"/>
              <a:gd name="connsiteX170" fmla="*/ 1398407 w 12192000"/>
              <a:gd name="connsiteY170" fmla="*/ 2237095 h 2237474"/>
              <a:gd name="connsiteX171" fmla="*/ 1370962 w 12192000"/>
              <a:gd name="connsiteY171" fmla="*/ 2237474 h 2237474"/>
              <a:gd name="connsiteX172" fmla="*/ 1356367 w 12192000"/>
              <a:gd name="connsiteY172" fmla="*/ 2235089 h 2237474"/>
              <a:gd name="connsiteX173" fmla="*/ 1324828 w 12192000"/>
              <a:gd name="connsiteY173" fmla="*/ 2231968 h 2237474"/>
              <a:gd name="connsiteX174" fmla="*/ 1297744 w 12192000"/>
              <a:gd name="connsiteY174" fmla="*/ 2235849 h 2237474"/>
              <a:gd name="connsiteX175" fmla="*/ 1286236 w 12192000"/>
              <a:gd name="connsiteY175" fmla="*/ 2233135 h 2237474"/>
              <a:gd name="connsiteX176" fmla="*/ 1283504 w 12192000"/>
              <a:gd name="connsiteY176" fmla="*/ 2233797 h 2237474"/>
              <a:gd name="connsiteX177" fmla="*/ 1279765 w 12192000"/>
              <a:gd name="connsiteY177" fmla="*/ 2229639 h 2237474"/>
              <a:gd name="connsiteX178" fmla="*/ 1195347 w 12192000"/>
              <a:gd name="connsiteY178" fmla="*/ 2212354 h 2237474"/>
              <a:gd name="connsiteX179" fmla="*/ 970251 w 12192000"/>
              <a:gd name="connsiteY179" fmla="*/ 2221029 h 2237474"/>
              <a:gd name="connsiteX180" fmla="*/ 812914 w 12192000"/>
              <a:gd name="connsiteY180" fmla="*/ 2202752 h 2237474"/>
              <a:gd name="connsiteX181" fmla="*/ 800195 w 12192000"/>
              <a:gd name="connsiteY181" fmla="*/ 2209407 h 2237474"/>
              <a:gd name="connsiteX182" fmla="*/ 784978 w 12192000"/>
              <a:gd name="connsiteY182" fmla="*/ 2212360 h 2237474"/>
              <a:gd name="connsiteX183" fmla="*/ 681987 w 12192000"/>
              <a:gd name="connsiteY183" fmla="*/ 2216757 h 2237474"/>
              <a:gd name="connsiteX184" fmla="*/ 669923 w 12192000"/>
              <a:gd name="connsiteY184" fmla="*/ 2211682 h 2237474"/>
              <a:gd name="connsiteX185" fmla="*/ 648680 w 12192000"/>
              <a:gd name="connsiteY185" fmla="*/ 2206229 h 2237474"/>
              <a:gd name="connsiteX186" fmla="*/ 597225 w 12192000"/>
              <a:gd name="connsiteY186" fmla="*/ 2180999 h 2237474"/>
              <a:gd name="connsiteX187" fmla="*/ 558449 w 12192000"/>
              <a:gd name="connsiteY187" fmla="*/ 2182346 h 2237474"/>
              <a:gd name="connsiteX188" fmla="*/ 550517 w 12192000"/>
              <a:gd name="connsiteY188" fmla="*/ 2182060 h 2237474"/>
              <a:gd name="connsiteX189" fmla="*/ 550309 w 12192000"/>
              <a:gd name="connsiteY189" fmla="*/ 2181825 h 2237474"/>
              <a:gd name="connsiteX190" fmla="*/ 541836 w 12192000"/>
              <a:gd name="connsiteY190" fmla="*/ 2181063 h 2237474"/>
              <a:gd name="connsiteX191" fmla="*/ 536057 w 12192000"/>
              <a:gd name="connsiteY191" fmla="*/ 2181537 h 2237474"/>
              <a:gd name="connsiteX192" fmla="*/ 520671 w 12192000"/>
              <a:gd name="connsiteY192" fmla="*/ 2180980 h 2237474"/>
              <a:gd name="connsiteX193" fmla="*/ 515024 w 12192000"/>
              <a:gd name="connsiteY193" fmla="*/ 2179258 h 2237474"/>
              <a:gd name="connsiteX194" fmla="*/ 512278 w 12192000"/>
              <a:gd name="connsiteY194" fmla="*/ 2176369 h 2237474"/>
              <a:gd name="connsiteX195" fmla="*/ 480419 w 12192000"/>
              <a:gd name="connsiteY195" fmla="*/ 2167807 h 2237474"/>
              <a:gd name="connsiteX196" fmla="*/ 413835 w 12192000"/>
              <a:gd name="connsiteY196" fmla="*/ 2156783 h 2237474"/>
              <a:gd name="connsiteX197" fmla="*/ 376513 w 12192000"/>
              <a:gd name="connsiteY197" fmla="*/ 2154014 h 2237474"/>
              <a:gd name="connsiteX198" fmla="*/ 273386 w 12192000"/>
              <a:gd name="connsiteY198" fmla="*/ 2142551 h 2237474"/>
              <a:gd name="connsiteX199" fmla="*/ 169207 w 12192000"/>
              <a:gd name="connsiteY199" fmla="*/ 2128100 h 2237474"/>
              <a:gd name="connsiteX200" fmla="*/ 93149 w 12192000"/>
              <a:gd name="connsiteY200" fmla="*/ 2105324 h 2237474"/>
              <a:gd name="connsiteX201" fmla="*/ 88109 w 12192000"/>
              <a:gd name="connsiteY201" fmla="*/ 2106704 h 2237474"/>
              <a:gd name="connsiteX202" fmla="*/ 80022 w 12192000"/>
              <a:gd name="connsiteY202" fmla="*/ 2107254 h 2237474"/>
              <a:gd name="connsiteX203" fmla="*/ 79717 w 12192000"/>
              <a:gd name="connsiteY203" fmla="*/ 2107046 h 2237474"/>
              <a:gd name="connsiteX204" fmla="*/ 72352 w 12192000"/>
              <a:gd name="connsiteY204" fmla="*/ 2107991 h 2237474"/>
              <a:gd name="connsiteX205" fmla="*/ 37645 w 12192000"/>
              <a:gd name="connsiteY205" fmla="*/ 2115401 h 2237474"/>
              <a:gd name="connsiteX206" fmla="*/ 4572 w 12192000"/>
              <a:gd name="connsiteY206" fmla="*/ 2111091 h 2237474"/>
              <a:gd name="connsiteX207" fmla="*/ 0 w 12192000"/>
              <a:gd name="connsiteY207" fmla="*/ 2110468 h 2237474"/>
              <a:gd name="connsiteX208" fmla="*/ 0 w 12192000"/>
              <a:gd name="connsiteY208"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154948 w 12192000"/>
              <a:gd name="connsiteY4" fmla="*/ 762731 h 2237474"/>
              <a:gd name="connsiteX5" fmla="*/ 12047364 w 12192000"/>
              <a:gd name="connsiteY5" fmla="*/ 749662 h 2237474"/>
              <a:gd name="connsiteX6" fmla="*/ 11890686 w 12192000"/>
              <a:gd name="connsiteY6" fmla="*/ 732766 h 2237474"/>
              <a:gd name="connsiteX7" fmla="*/ 11782413 w 12192000"/>
              <a:gd name="connsiteY7" fmla="*/ 769868 h 2237474"/>
              <a:gd name="connsiteX8" fmla="*/ 11649954 w 12192000"/>
              <a:gd name="connsiteY8" fmla="*/ 749628 h 2237474"/>
              <a:gd name="connsiteX9" fmla="*/ 11560424 w 12192000"/>
              <a:gd name="connsiteY9" fmla="*/ 748017 h 2237474"/>
              <a:gd name="connsiteX10" fmla="*/ 11358455 w 12192000"/>
              <a:gd name="connsiteY10" fmla="*/ 747593 h 2237474"/>
              <a:gd name="connsiteX11" fmla="*/ 11165209 w 12192000"/>
              <a:gd name="connsiteY11" fmla="*/ 748852 h 2237474"/>
              <a:gd name="connsiteX12" fmla="*/ 11058755 w 12192000"/>
              <a:gd name="connsiteY12" fmla="*/ 749617 h 2237474"/>
              <a:gd name="connsiteX13" fmla="*/ 10884013 w 12192000"/>
              <a:gd name="connsiteY13" fmla="*/ 760728 h 2237474"/>
              <a:gd name="connsiteX14" fmla="*/ 10834688 w 12192000"/>
              <a:gd name="connsiteY14" fmla="*/ 757726 h 2237474"/>
              <a:gd name="connsiteX15" fmla="*/ 10805004 w 12192000"/>
              <a:gd name="connsiteY15" fmla="*/ 757573 h 2237474"/>
              <a:gd name="connsiteX16" fmla="*/ 10739478 w 12192000"/>
              <a:gd name="connsiteY16" fmla="*/ 776841 h 2237474"/>
              <a:gd name="connsiteX17" fmla="*/ 10458762 w 12192000"/>
              <a:gd name="connsiteY17" fmla="*/ 755400 h 2237474"/>
              <a:gd name="connsiteX18" fmla="*/ 10211200 w 12192000"/>
              <a:gd name="connsiteY18" fmla="*/ 767513 h 2237474"/>
              <a:gd name="connsiteX19" fmla="*/ 10167995 w 12192000"/>
              <a:gd name="connsiteY19" fmla="*/ 760843 h 2237474"/>
              <a:gd name="connsiteX20" fmla="*/ 9997044 w 12192000"/>
              <a:gd name="connsiteY20" fmla="*/ 780129 h 2237474"/>
              <a:gd name="connsiteX21" fmla="*/ 9943887 w 12192000"/>
              <a:gd name="connsiteY21" fmla="*/ 804141 h 2237474"/>
              <a:gd name="connsiteX22" fmla="*/ 9918248 w 12192000"/>
              <a:gd name="connsiteY22" fmla="*/ 816628 h 2237474"/>
              <a:gd name="connsiteX23" fmla="*/ 9798048 w 12192000"/>
              <a:gd name="connsiteY23" fmla="*/ 863207 h 2237474"/>
              <a:gd name="connsiteX24" fmla="*/ 9705768 w 12192000"/>
              <a:gd name="connsiteY24" fmla="*/ 894610 h 2237474"/>
              <a:gd name="connsiteX25" fmla="*/ 9683005 w 12192000"/>
              <a:gd name="connsiteY25" fmla="*/ 894128 h 2237474"/>
              <a:gd name="connsiteX26" fmla="*/ 9594438 w 12192000"/>
              <a:gd name="connsiteY26" fmla="*/ 919051 h 2237474"/>
              <a:gd name="connsiteX27" fmla="*/ 9577033 w 12192000"/>
              <a:gd name="connsiteY27" fmla="*/ 922857 h 2237474"/>
              <a:gd name="connsiteX28" fmla="*/ 9544189 w 12192000"/>
              <a:gd name="connsiteY28" fmla="*/ 938966 h 2237474"/>
              <a:gd name="connsiteX29" fmla="*/ 9500499 w 12192000"/>
              <a:gd name="connsiteY29" fmla="*/ 954680 h 2237474"/>
              <a:gd name="connsiteX30" fmla="*/ 9428195 w 12192000"/>
              <a:gd name="connsiteY30" fmla="*/ 986225 h 2237474"/>
              <a:gd name="connsiteX31" fmla="*/ 9410017 w 12192000"/>
              <a:gd name="connsiteY31" fmla="*/ 993931 h 2237474"/>
              <a:gd name="connsiteX32" fmla="*/ 9392919 w 12192000"/>
              <a:gd name="connsiteY32" fmla="*/ 994656 h 2237474"/>
              <a:gd name="connsiteX33" fmla="*/ 9278619 w 12192000"/>
              <a:gd name="connsiteY33" fmla="*/ 1011878 h 2237474"/>
              <a:gd name="connsiteX34" fmla="*/ 9268019 w 12192000"/>
              <a:gd name="connsiteY34" fmla="*/ 1007442 h 2237474"/>
              <a:gd name="connsiteX35" fmla="*/ 9234662 w 12192000"/>
              <a:gd name="connsiteY35" fmla="*/ 1023056 h 2237474"/>
              <a:gd name="connsiteX36" fmla="*/ 9181033 w 12192000"/>
              <a:gd name="connsiteY36" fmla="*/ 1037921 h 2237474"/>
              <a:gd name="connsiteX37" fmla="*/ 9155969 w 12192000"/>
              <a:gd name="connsiteY37" fmla="*/ 1046804 h 2237474"/>
              <a:gd name="connsiteX38" fmla="*/ 9133985 w 12192000"/>
              <a:gd name="connsiteY38" fmla="*/ 1046450 h 2237474"/>
              <a:gd name="connsiteX39" fmla="*/ 9012987 w 12192000"/>
              <a:gd name="connsiteY39" fmla="*/ 1061986 h 2237474"/>
              <a:gd name="connsiteX40" fmla="*/ 8968445 w 12192000"/>
              <a:gd name="connsiteY40" fmla="*/ 1052169 h 2237474"/>
              <a:gd name="connsiteX41" fmla="*/ 8958984 w 12192000"/>
              <a:gd name="connsiteY41" fmla="*/ 1057212 h 2237474"/>
              <a:gd name="connsiteX42" fmla="*/ 8886001 w 12192000"/>
              <a:gd name="connsiteY42" fmla="*/ 1067468 h 2237474"/>
              <a:gd name="connsiteX43" fmla="*/ 8838610 w 12192000"/>
              <a:gd name="connsiteY43" fmla="*/ 1075091 h 2237474"/>
              <a:gd name="connsiteX44" fmla="*/ 8750383 w 12192000"/>
              <a:gd name="connsiteY44" fmla="*/ 1097387 h 2237474"/>
              <a:gd name="connsiteX45" fmla="*/ 8665605 w 12192000"/>
              <a:gd name="connsiteY45" fmla="*/ 1110791 h 2237474"/>
              <a:gd name="connsiteX46" fmla="*/ 8584946 w 12192000"/>
              <a:gd name="connsiteY46" fmla="*/ 1135226 h 2237474"/>
              <a:gd name="connsiteX47" fmla="*/ 8460755 w 12192000"/>
              <a:gd name="connsiteY47" fmla="*/ 1203427 h 2237474"/>
              <a:gd name="connsiteX48" fmla="*/ 8419755 w 12192000"/>
              <a:gd name="connsiteY48" fmla="*/ 1216260 h 2237474"/>
              <a:gd name="connsiteX49" fmla="*/ 8411626 w 12192000"/>
              <a:gd name="connsiteY49" fmla="*/ 1214397 h 2237474"/>
              <a:gd name="connsiteX50" fmla="*/ 8363469 w 12192000"/>
              <a:gd name="connsiteY50" fmla="*/ 1246658 h 2237474"/>
              <a:gd name="connsiteX51" fmla="*/ 8275497 w 12192000"/>
              <a:gd name="connsiteY51" fmla="*/ 1264396 h 2237474"/>
              <a:gd name="connsiteX52" fmla="*/ 8206287 w 12192000"/>
              <a:gd name="connsiteY52" fmla="*/ 1273060 h 2237474"/>
              <a:gd name="connsiteX53" fmla="*/ 8168705 w 12192000"/>
              <a:gd name="connsiteY53" fmla="*/ 1279956 h 2237474"/>
              <a:gd name="connsiteX54" fmla="*/ 8139997 w 12192000"/>
              <a:gd name="connsiteY54" fmla="*/ 1282713 h 2237474"/>
              <a:gd name="connsiteX55" fmla="*/ 8074238 w 12192000"/>
              <a:gd name="connsiteY55" fmla="*/ 1301895 h 2237474"/>
              <a:gd name="connsiteX56" fmla="*/ 7968292 w 12192000"/>
              <a:gd name="connsiteY56" fmla="*/ 1338779 h 2237474"/>
              <a:gd name="connsiteX57" fmla="*/ 7902328 w 12192000"/>
              <a:gd name="connsiteY57" fmla="*/ 1345865 h 2237474"/>
              <a:gd name="connsiteX58" fmla="*/ 7875879 w 12192000"/>
              <a:gd name="connsiteY58" fmla="*/ 1345646 h 2237474"/>
              <a:gd name="connsiteX59" fmla="*/ 7840612 w 12192000"/>
              <a:gd name="connsiteY59" fmla="*/ 1369373 h 2237474"/>
              <a:gd name="connsiteX60" fmla="*/ 7786819 w 12192000"/>
              <a:gd name="connsiteY60" fmla="*/ 1378970 h 2237474"/>
              <a:gd name="connsiteX61" fmla="*/ 7548172 w 12192000"/>
              <a:gd name="connsiteY61" fmla="*/ 1417460 h 2237474"/>
              <a:gd name="connsiteX62" fmla="*/ 7483437 w 12192000"/>
              <a:gd name="connsiteY62" fmla="*/ 1478152 h 2237474"/>
              <a:gd name="connsiteX63" fmla="*/ 7377870 w 12192000"/>
              <a:gd name="connsiteY63" fmla="*/ 1523319 h 2237474"/>
              <a:gd name="connsiteX64" fmla="*/ 7230737 w 12192000"/>
              <a:gd name="connsiteY64" fmla="*/ 1562633 h 2237474"/>
              <a:gd name="connsiteX65" fmla="*/ 7224458 w 12192000"/>
              <a:gd name="connsiteY65" fmla="*/ 1573008 h 2237474"/>
              <a:gd name="connsiteX66" fmla="*/ 7183121 w 12192000"/>
              <a:gd name="connsiteY66" fmla="*/ 1595162 h 2237474"/>
              <a:gd name="connsiteX67" fmla="*/ 7164601 w 12192000"/>
              <a:gd name="connsiteY67" fmla="*/ 1606490 h 2237474"/>
              <a:gd name="connsiteX68" fmla="*/ 7092727 w 12192000"/>
              <a:gd name="connsiteY68" fmla="*/ 1623628 h 2237474"/>
              <a:gd name="connsiteX69" fmla="*/ 7031309 w 12192000"/>
              <a:gd name="connsiteY69" fmla="*/ 1619451 h 2237474"/>
              <a:gd name="connsiteX70" fmla="*/ 6999084 w 12192000"/>
              <a:gd name="connsiteY70" fmla="*/ 1634317 h 2237474"/>
              <a:gd name="connsiteX71" fmla="*/ 6992107 w 12192000"/>
              <a:gd name="connsiteY71" fmla="*/ 1636860 h 2237474"/>
              <a:gd name="connsiteX72" fmla="*/ 6900177 w 12192000"/>
              <a:gd name="connsiteY72" fmla="*/ 1636016 h 2237474"/>
              <a:gd name="connsiteX73" fmla="*/ 6795372 w 12192000"/>
              <a:gd name="connsiteY73" fmla="*/ 1644845 h 2237474"/>
              <a:gd name="connsiteX74" fmla="*/ 6692251 w 12192000"/>
              <a:gd name="connsiteY74" fmla="*/ 1656357 h 2237474"/>
              <a:gd name="connsiteX75" fmla="*/ 6655235 w 12192000"/>
              <a:gd name="connsiteY75" fmla="*/ 1661869 h 2237474"/>
              <a:gd name="connsiteX76" fmla="*/ 6554894 w 12192000"/>
              <a:gd name="connsiteY76" fmla="*/ 1664428 h 2237474"/>
              <a:gd name="connsiteX77" fmla="*/ 6516595 w 12192000"/>
              <a:gd name="connsiteY77" fmla="*/ 1667475 h 2237474"/>
              <a:gd name="connsiteX78" fmla="*/ 6508541 w 12192000"/>
              <a:gd name="connsiteY78" fmla="*/ 1668757 h 2237474"/>
              <a:gd name="connsiteX79" fmla="*/ 6471012 w 12192000"/>
              <a:gd name="connsiteY79" fmla="*/ 1678604 h 2237474"/>
              <a:gd name="connsiteX80" fmla="*/ 6364035 w 12192000"/>
              <a:gd name="connsiteY80" fmla="*/ 1667683 h 2237474"/>
              <a:gd name="connsiteX81" fmla="*/ 6280959 w 12192000"/>
              <a:gd name="connsiteY81" fmla="*/ 1689329 h 2237474"/>
              <a:gd name="connsiteX82" fmla="*/ 6243319 w 12192000"/>
              <a:gd name="connsiteY82" fmla="*/ 1695560 h 2237474"/>
              <a:gd name="connsiteX83" fmla="*/ 6098321 w 12192000"/>
              <a:gd name="connsiteY83" fmla="*/ 1721646 h 2237474"/>
              <a:gd name="connsiteX84" fmla="*/ 5880652 w 12192000"/>
              <a:gd name="connsiteY84" fmla="*/ 1779643 h 2237474"/>
              <a:gd name="connsiteX85" fmla="*/ 5785959 w 12192000"/>
              <a:gd name="connsiteY85" fmla="*/ 1775307 h 2237474"/>
              <a:gd name="connsiteX86" fmla="*/ 5643534 w 12192000"/>
              <a:gd name="connsiteY86" fmla="*/ 1802919 h 2237474"/>
              <a:gd name="connsiteX87" fmla="*/ 5518799 w 12192000"/>
              <a:gd name="connsiteY87" fmla="*/ 1818312 h 2237474"/>
              <a:gd name="connsiteX88" fmla="*/ 5505014 w 12192000"/>
              <a:gd name="connsiteY88" fmla="*/ 1819259 h 2237474"/>
              <a:gd name="connsiteX89" fmla="*/ 5453307 w 12192000"/>
              <a:gd name="connsiteY89" fmla="*/ 1815450 h 2237474"/>
              <a:gd name="connsiteX90" fmla="*/ 5364192 w 12192000"/>
              <a:gd name="connsiteY90" fmla="*/ 1826074 h 2237474"/>
              <a:gd name="connsiteX91" fmla="*/ 5350380 w 12192000"/>
              <a:gd name="connsiteY91" fmla="*/ 1830891 h 2237474"/>
              <a:gd name="connsiteX92" fmla="*/ 5259633 w 12192000"/>
              <a:gd name="connsiteY92" fmla="*/ 1837160 h 2237474"/>
              <a:gd name="connsiteX93" fmla="*/ 5197513 w 12192000"/>
              <a:gd name="connsiteY93" fmla="*/ 1844718 h 2237474"/>
              <a:gd name="connsiteX94" fmla="*/ 5168852 w 12192000"/>
              <a:gd name="connsiteY94" fmla="*/ 1844846 h 2237474"/>
              <a:gd name="connsiteX95" fmla="*/ 5114927 w 12192000"/>
              <a:gd name="connsiteY95" fmla="*/ 1847827 h 2237474"/>
              <a:gd name="connsiteX96" fmla="*/ 5108970 w 12192000"/>
              <a:gd name="connsiteY96" fmla="*/ 1847935 h 2237474"/>
              <a:gd name="connsiteX97" fmla="*/ 5067961 w 12192000"/>
              <a:gd name="connsiteY97" fmla="*/ 1845917 h 2237474"/>
              <a:gd name="connsiteX98" fmla="*/ 5007075 w 12192000"/>
              <a:gd name="connsiteY98" fmla="*/ 1838626 h 2237474"/>
              <a:gd name="connsiteX99" fmla="*/ 4944087 w 12192000"/>
              <a:gd name="connsiteY99" fmla="*/ 1823332 h 2237474"/>
              <a:gd name="connsiteX100" fmla="*/ 4907662 w 12192000"/>
              <a:gd name="connsiteY100" fmla="*/ 1816900 h 2237474"/>
              <a:gd name="connsiteX101" fmla="*/ 4882386 w 12192000"/>
              <a:gd name="connsiteY101" fmla="*/ 1809844 h 2237474"/>
              <a:gd name="connsiteX102" fmla="*/ 4811440 w 12192000"/>
              <a:gd name="connsiteY102" fmla="*/ 1804655 h 2237474"/>
              <a:gd name="connsiteX103" fmla="*/ 4691075 w 12192000"/>
              <a:gd name="connsiteY103" fmla="*/ 1801389 h 2237474"/>
              <a:gd name="connsiteX104" fmla="*/ 4611738 w 12192000"/>
              <a:gd name="connsiteY104" fmla="*/ 1776964 h 2237474"/>
              <a:gd name="connsiteX105" fmla="*/ 4560070 w 12192000"/>
              <a:gd name="connsiteY105" fmla="*/ 1785640 h 2237474"/>
              <a:gd name="connsiteX106" fmla="*/ 4536503 w 12192000"/>
              <a:gd name="connsiteY106" fmla="*/ 1785334 h 2237474"/>
              <a:gd name="connsiteX107" fmla="*/ 4513724 w 12192000"/>
              <a:gd name="connsiteY107" fmla="*/ 1791996 h 2237474"/>
              <a:gd name="connsiteX108" fmla="*/ 4459810 w 12192000"/>
              <a:gd name="connsiteY108" fmla="*/ 1797886 h 2237474"/>
              <a:gd name="connsiteX109" fmla="*/ 4379064 w 12192000"/>
              <a:gd name="connsiteY109" fmla="*/ 1817177 h 2237474"/>
              <a:gd name="connsiteX110" fmla="*/ 4319209 w 12192000"/>
              <a:gd name="connsiteY110" fmla="*/ 1834833 h 2237474"/>
              <a:gd name="connsiteX111" fmla="*/ 4290981 w 12192000"/>
              <a:gd name="connsiteY111" fmla="*/ 1839677 h 2237474"/>
              <a:gd name="connsiteX112" fmla="*/ 4285792 w 12192000"/>
              <a:gd name="connsiteY112" fmla="*/ 1836231 h 2237474"/>
              <a:gd name="connsiteX113" fmla="*/ 4238372 w 12192000"/>
              <a:gd name="connsiteY113" fmla="*/ 1851480 h 2237474"/>
              <a:gd name="connsiteX114" fmla="*/ 4232517 w 12192000"/>
              <a:gd name="connsiteY114" fmla="*/ 1852567 h 2237474"/>
              <a:gd name="connsiteX115" fmla="*/ 4191732 w 12192000"/>
              <a:gd name="connsiteY115" fmla="*/ 1857328 h 2237474"/>
              <a:gd name="connsiteX116" fmla="*/ 4065532 w 12192000"/>
              <a:gd name="connsiteY116" fmla="*/ 1855477 h 2237474"/>
              <a:gd name="connsiteX117" fmla="*/ 4028460 w 12192000"/>
              <a:gd name="connsiteY117" fmla="*/ 1855137 h 2237474"/>
              <a:gd name="connsiteX118" fmla="*/ 4002267 w 12192000"/>
              <a:gd name="connsiteY118" fmla="*/ 1852352 h 2237474"/>
              <a:gd name="connsiteX119" fmla="*/ 3931396 w 12192000"/>
              <a:gd name="connsiteY119" fmla="*/ 1858915 h 2237474"/>
              <a:gd name="connsiteX120" fmla="*/ 3812162 w 12192000"/>
              <a:gd name="connsiteY120" fmla="*/ 1875501 h 2237474"/>
              <a:gd name="connsiteX121" fmla="*/ 3729530 w 12192000"/>
              <a:gd name="connsiteY121" fmla="*/ 1864513 h 2237474"/>
              <a:gd name="connsiteX122" fmla="*/ 3680177 w 12192000"/>
              <a:gd name="connsiteY122" fmla="*/ 1881552 h 2237474"/>
              <a:gd name="connsiteX123" fmla="*/ 3567259 w 12192000"/>
              <a:gd name="connsiteY123" fmla="*/ 1893482 h 2237474"/>
              <a:gd name="connsiteX124" fmla="*/ 3405770 w 12192000"/>
              <a:gd name="connsiteY124" fmla="*/ 1904591 h 2237474"/>
              <a:gd name="connsiteX125" fmla="*/ 3280097 w 12192000"/>
              <a:gd name="connsiteY125" fmla="*/ 1919610 h 2237474"/>
              <a:gd name="connsiteX126" fmla="*/ 3123424 w 12192000"/>
              <a:gd name="connsiteY126" fmla="*/ 1952930 h 2237474"/>
              <a:gd name="connsiteX127" fmla="*/ 3009910 w 12192000"/>
              <a:gd name="connsiteY127" fmla="*/ 1957866 h 2237474"/>
              <a:gd name="connsiteX128" fmla="*/ 2995934 w 12192000"/>
              <a:gd name="connsiteY128" fmla="*/ 1967085 h 2237474"/>
              <a:gd name="connsiteX129" fmla="*/ 2980071 w 12192000"/>
              <a:gd name="connsiteY129" fmla="*/ 1972988 h 2237474"/>
              <a:gd name="connsiteX130" fmla="*/ 2978094 w 12192000"/>
              <a:gd name="connsiteY130" fmla="*/ 1972369 h 2237474"/>
              <a:gd name="connsiteX131" fmla="*/ 2942858 w 12192000"/>
              <a:gd name="connsiteY131" fmla="*/ 1981367 h 2237474"/>
              <a:gd name="connsiteX132" fmla="*/ 2875436 w 12192000"/>
              <a:gd name="connsiteY132" fmla="*/ 1996977 h 2237474"/>
              <a:gd name="connsiteX133" fmla="*/ 2874892 w 12192000"/>
              <a:gd name="connsiteY133" fmla="*/ 1996085 h 2237474"/>
              <a:gd name="connsiteX134" fmla="*/ 2864145 w 12192000"/>
              <a:gd name="connsiteY134" fmla="*/ 1994061 h 2237474"/>
              <a:gd name="connsiteX135" fmla="*/ 2843662 w 12192000"/>
              <a:gd name="connsiteY135" fmla="*/ 1992498 h 2237474"/>
              <a:gd name="connsiteX136" fmla="*/ 2796128 w 12192000"/>
              <a:gd name="connsiteY136" fmla="*/ 1976403 h 2237474"/>
              <a:gd name="connsiteX137" fmla="*/ 2756784 w 12192000"/>
              <a:gd name="connsiteY137" fmla="*/ 1985116 h 2237474"/>
              <a:gd name="connsiteX138" fmla="*/ 2748833 w 12192000"/>
              <a:gd name="connsiteY138" fmla="*/ 1986323 h 2237474"/>
              <a:gd name="connsiteX139" fmla="*/ 2748661 w 12192000"/>
              <a:gd name="connsiteY139" fmla="*/ 1986122 h 2237474"/>
              <a:gd name="connsiteX140" fmla="*/ 2740251 w 12192000"/>
              <a:gd name="connsiteY140" fmla="*/ 1986946 h 2237474"/>
              <a:gd name="connsiteX141" fmla="*/ 2718916 w 12192000"/>
              <a:gd name="connsiteY141" fmla="*/ 1990867 h 2237474"/>
              <a:gd name="connsiteX142" fmla="*/ 2713522 w 12192000"/>
              <a:gd name="connsiteY142" fmla="*/ 1990173 h 2237474"/>
              <a:gd name="connsiteX143" fmla="*/ 2680597 w 12192000"/>
              <a:gd name="connsiteY143" fmla="*/ 1984996 h 2237474"/>
              <a:gd name="connsiteX144" fmla="*/ 2578178 w 12192000"/>
              <a:gd name="connsiteY144" fmla="*/ 1990531 h 2237474"/>
              <a:gd name="connsiteX145" fmla="*/ 2476147 w 12192000"/>
              <a:gd name="connsiteY145" fmla="*/ 1998305 h 2237474"/>
              <a:gd name="connsiteX146" fmla="*/ 2373568 w 12192000"/>
              <a:gd name="connsiteY146" fmla="*/ 2003219 h 2237474"/>
              <a:gd name="connsiteX147" fmla="*/ 2321399 w 12192000"/>
              <a:gd name="connsiteY147" fmla="*/ 1989467 h 2237474"/>
              <a:gd name="connsiteX148" fmla="*/ 2315525 w 12192000"/>
              <a:gd name="connsiteY148" fmla="*/ 1989708 h 2237474"/>
              <a:gd name="connsiteX149" fmla="*/ 2300792 w 12192000"/>
              <a:gd name="connsiteY149" fmla="*/ 1994290 h 2237474"/>
              <a:gd name="connsiteX150" fmla="*/ 2295469 w 12192000"/>
              <a:gd name="connsiteY150" fmla="*/ 1996659 h 2237474"/>
              <a:gd name="connsiteX151" fmla="*/ 2287219 w 12192000"/>
              <a:gd name="connsiteY151" fmla="*/ 1998750 h 2237474"/>
              <a:gd name="connsiteX152" fmla="*/ 2286948 w 12192000"/>
              <a:gd name="connsiteY152" fmla="*/ 1998596 h 2237474"/>
              <a:gd name="connsiteX153" fmla="*/ 2243069 w 12192000"/>
              <a:gd name="connsiteY153" fmla="*/ 2015111 h 2237474"/>
              <a:gd name="connsiteX154" fmla="*/ 2186609 w 12192000"/>
              <a:gd name="connsiteY154" fmla="*/ 2008263 h 2237474"/>
              <a:gd name="connsiteX155" fmla="*/ 2164831 w 12192000"/>
              <a:gd name="connsiteY155" fmla="*/ 2010143 h 2237474"/>
              <a:gd name="connsiteX156" fmla="*/ 2152836 w 12192000"/>
              <a:gd name="connsiteY156" fmla="*/ 2010048 h 2237474"/>
              <a:gd name="connsiteX157" fmla="*/ 2117102 w 12192000"/>
              <a:gd name="connsiteY157" fmla="*/ 2023004 h 2237474"/>
              <a:gd name="connsiteX158" fmla="*/ 2111935 w 12192000"/>
              <a:gd name="connsiteY158" fmla="*/ 2023163 h 2237474"/>
              <a:gd name="connsiteX159" fmla="*/ 2089991 w 12192000"/>
              <a:gd name="connsiteY159" fmla="*/ 2034193 h 2237474"/>
              <a:gd name="connsiteX160" fmla="*/ 2058061 w 12192000"/>
              <a:gd name="connsiteY160" fmla="*/ 2047942 h 2237474"/>
              <a:gd name="connsiteX161" fmla="*/ 2055737 w 12192000"/>
              <a:gd name="connsiteY161" fmla="*/ 2047704 h 2237474"/>
              <a:gd name="connsiteX162" fmla="*/ 2042244 w 12192000"/>
              <a:gd name="connsiteY162" fmla="*/ 2055560 h 2237474"/>
              <a:gd name="connsiteX163" fmla="*/ 1976224 w 12192000"/>
              <a:gd name="connsiteY163" fmla="*/ 2074257 h 2237474"/>
              <a:gd name="connsiteX164" fmla="*/ 1877728 w 12192000"/>
              <a:gd name="connsiteY164" fmla="*/ 2101004 h 2237474"/>
              <a:gd name="connsiteX165" fmla="*/ 1759056 w 12192000"/>
              <a:gd name="connsiteY165" fmla="*/ 2125608 h 2237474"/>
              <a:gd name="connsiteX166" fmla="*/ 1637948 w 12192000"/>
              <a:gd name="connsiteY166" fmla="*/ 2172597 h 2237474"/>
              <a:gd name="connsiteX167" fmla="*/ 1434549 w 12192000"/>
              <a:gd name="connsiteY167" fmla="*/ 2234522 h 2237474"/>
              <a:gd name="connsiteX168" fmla="*/ 1398481 w 12192000"/>
              <a:gd name="connsiteY168" fmla="*/ 2237074 h 2237474"/>
              <a:gd name="connsiteX169" fmla="*/ 1398407 w 12192000"/>
              <a:gd name="connsiteY169" fmla="*/ 2237095 h 2237474"/>
              <a:gd name="connsiteX170" fmla="*/ 1370962 w 12192000"/>
              <a:gd name="connsiteY170" fmla="*/ 2237474 h 2237474"/>
              <a:gd name="connsiteX171" fmla="*/ 1356367 w 12192000"/>
              <a:gd name="connsiteY171" fmla="*/ 2235089 h 2237474"/>
              <a:gd name="connsiteX172" fmla="*/ 1324828 w 12192000"/>
              <a:gd name="connsiteY172" fmla="*/ 2231968 h 2237474"/>
              <a:gd name="connsiteX173" fmla="*/ 1297744 w 12192000"/>
              <a:gd name="connsiteY173" fmla="*/ 2235849 h 2237474"/>
              <a:gd name="connsiteX174" fmla="*/ 1286236 w 12192000"/>
              <a:gd name="connsiteY174" fmla="*/ 2233135 h 2237474"/>
              <a:gd name="connsiteX175" fmla="*/ 1283504 w 12192000"/>
              <a:gd name="connsiteY175" fmla="*/ 2233797 h 2237474"/>
              <a:gd name="connsiteX176" fmla="*/ 1279765 w 12192000"/>
              <a:gd name="connsiteY176" fmla="*/ 2229639 h 2237474"/>
              <a:gd name="connsiteX177" fmla="*/ 1195347 w 12192000"/>
              <a:gd name="connsiteY177" fmla="*/ 2212354 h 2237474"/>
              <a:gd name="connsiteX178" fmla="*/ 970251 w 12192000"/>
              <a:gd name="connsiteY178" fmla="*/ 2221029 h 2237474"/>
              <a:gd name="connsiteX179" fmla="*/ 812914 w 12192000"/>
              <a:gd name="connsiteY179" fmla="*/ 2202752 h 2237474"/>
              <a:gd name="connsiteX180" fmla="*/ 800195 w 12192000"/>
              <a:gd name="connsiteY180" fmla="*/ 2209407 h 2237474"/>
              <a:gd name="connsiteX181" fmla="*/ 784978 w 12192000"/>
              <a:gd name="connsiteY181" fmla="*/ 2212360 h 2237474"/>
              <a:gd name="connsiteX182" fmla="*/ 681987 w 12192000"/>
              <a:gd name="connsiteY182" fmla="*/ 2216757 h 2237474"/>
              <a:gd name="connsiteX183" fmla="*/ 669923 w 12192000"/>
              <a:gd name="connsiteY183" fmla="*/ 2211682 h 2237474"/>
              <a:gd name="connsiteX184" fmla="*/ 648680 w 12192000"/>
              <a:gd name="connsiteY184" fmla="*/ 2206229 h 2237474"/>
              <a:gd name="connsiteX185" fmla="*/ 597225 w 12192000"/>
              <a:gd name="connsiteY185" fmla="*/ 2180999 h 2237474"/>
              <a:gd name="connsiteX186" fmla="*/ 558449 w 12192000"/>
              <a:gd name="connsiteY186" fmla="*/ 2182346 h 2237474"/>
              <a:gd name="connsiteX187" fmla="*/ 550517 w 12192000"/>
              <a:gd name="connsiteY187" fmla="*/ 2182060 h 2237474"/>
              <a:gd name="connsiteX188" fmla="*/ 550309 w 12192000"/>
              <a:gd name="connsiteY188" fmla="*/ 2181825 h 2237474"/>
              <a:gd name="connsiteX189" fmla="*/ 541836 w 12192000"/>
              <a:gd name="connsiteY189" fmla="*/ 2181063 h 2237474"/>
              <a:gd name="connsiteX190" fmla="*/ 536057 w 12192000"/>
              <a:gd name="connsiteY190" fmla="*/ 2181537 h 2237474"/>
              <a:gd name="connsiteX191" fmla="*/ 520671 w 12192000"/>
              <a:gd name="connsiteY191" fmla="*/ 2180980 h 2237474"/>
              <a:gd name="connsiteX192" fmla="*/ 515024 w 12192000"/>
              <a:gd name="connsiteY192" fmla="*/ 2179258 h 2237474"/>
              <a:gd name="connsiteX193" fmla="*/ 512278 w 12192000"/>
              <a:gd name="connsiteY193" fmla="*/ 2176369 h 2237474"/>
              <a:gd name="connsiteX194" fmla="*/ 480419 w 12192000"/>
              <a:gd name="connsiteY194" fmla="*/ 2167807 h 2237474"/>
              <a:gd name="connsiteX195" fmla="*/ 413835 w 12192000"/>
              <a:gd name="connsiteY195" fmla="*/ 2156783 h 2237474"/>
              <a:gd name="connsiteX196" fmla="*/ 376513 w 12192000"/>
              <a:gd name="connsiteY196" fmla="*/ 2154014 h 2237474"/>
              <a:gd name="connsiteX197" fmla="*/ 273386 w 12192000"/>
              <a:gd name="connsiteY197" fmla="*/ 2142551 h 2237474"/>
              <a:gd name="connsiteX198" fmla="*/ 169207 w 12192000"/>
              <a:gd name="connsiteY198" fmla="*/ 2128100 h 2237474"/>
              <a:gd name="connsiteX199" fmla="*/ 93149 w 12192000"/>
              <a:gd name="connsiteY199" fmla="*/ 2105324 h 2237474"/>
              <a:gd name="connsiteX200" fmla="*/ 88109 w 12192000"/>
              <a:gd name="connsiteY200" fmla="*/ 2106704 h 2237474"/>
              <a:gd name="connsiteX201" fmla="*/ 80022 w 12192000"/>
              <a:gd name="connsiteY201" fmla="*/ 2107254 h 2237474"/>
              <a:gd name="connsiteX202" fmla="*/ 79717 w 12192000"/>
              <a:gd name="connsiteY202" fmla="*/ 2107046 h 2237474"/>
              <a:gd name="connsiteX203" fmla="*/ 72352 w 12192000"/>
              <a:gd name="connsiteY203" fmla="*/ 2107991 h 2237474"/>
              <a:gd name="connsiteX204" fmla="*/ 37645 w 12192000"/>
              <a:gd name="connsiteY204" fmla="*/ 2115401 h 2237474"/>
              <a:gd name="connsiteX205" fmla="*/ 4572 w 12192000"/>
              <a:gd name="connsiteY205" fmla="*/ 2111091 h 2237474"/>
              <a:gd name="connsiteX206" fmla="*/ 0 w 12192000"/>
              <a:gd name="connsiteY206" fmla="*/ 2110468 h 2237474"/>
              <a:gd name="connsiteX207" fmla="*/ 0 w 12192000"/>
              <a:gd name="connsiteY207"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154948 w 12192000"/>
              <a:gd name="connsiteY4" fmla="*/ 762731 h 2237474"/>
              <a:gd name="connsiteX5" fmla="*/ 12047364 w 12192000"/>
              <a:gd name="connsiteY5" fmla="*/ 749662 h 2237474"/>
              <a:gd name="connsiteX6" fmla="*/ 11890686 w 12192000"/>
              <a:gd name="connsiteY6" fmla="*/ 732766 h 2237474"/>
              <a:gd name="connsiteX7" fmla="*/ 11782413 w 12192000"/>
              <a:gd name="connsiteY7" fmla="*/ 769868 h 2237474"/>
              <a:gd name="connsiteX8" fmla="*/ 11649954 w 12192000"/>
              <a:gd name="connsiteY8" fmla="*/ 749628 h 2237474"/>
              <a:gd name="connsiteX9" fmla="*/ 11560424 w 12192000"/>
              <a:gd name="connsiteY9" fmla="*/ 748017 h 2237474"/>
              <a:gd name="connsiteX10" fmla="*/ 11358455 w 12192000"/>
              <a:gd name="connsiteY10" fmla="*/ 747593 h 2237474"/>
              <a:gd name="connsiteX11" fmla="*/ 11165209 w 12192000"/>
              <a:gd name="connsiteY11" fmla="*/ 748852 h 2237474"/>
              <a:gd name="connsiteX12" fmla="*/ 11058755 w 12192000"/>
              <a:gd name="connsiteY12" fmla="*/ 749617 h 2237474"/>
              <a:gd name="connsiteX13" fmla="*/ 10884013 w 12192000"/>
              <a:gd name="connsiteY13" fmla="*/ 760728 h 2237474"/>
              <a:gd name="connsiteX14" fmla="*/ 10834688 w 12192000"/>
              <a:gd name="connsiteY14" fmla="*/ 757726 h 2237474"/>
              <a:gd name="connsiteX15" fmla="*/ 10805004 w 12192000"/>
              <a:gd name="connsiteY15" fmla="*/ 757573 h 2237474"/>
              <a:gd name="connsiteX16" fmla="*/ 10739478 w 12192000"/>
              <a:gd name="connsiteY16" fmla="*/ 776841 h 2237474"/>
              <a:gd name="connsiteX17" fmla="*/ 10458762 w 12192000"/>
              <a:gd name="connsiteY17" fmla="*/ 755400 h 2237474"/>
              <a:gd name="connsiteX18" fmla="*/ 10211200 w 12192000"/>
              <a:gd name="connsiteY18" fmla="*/ 767513 h 2237474"/>
              <a:gd name="connsiteX19" fmla="*/ 10167995 w 12192000"/>
              <a:gd name="connsiteY19" fmla="*/ 760843 h 2237474"/>
              <a:gd name="connsiteX20" fmla="*/ 9997044 w 12192000"/>
              <a:gd name="connsiteY20" fmla="*/ 780129 h 2237474"/>
              <a:gd name="connsiteX21" fmla="*/ 9943887 w 12192000"/>
              <a:gd name="connsiteY21" fmla="*/ 804141 h 2237474"/>
              <a:gd name="connsiteX22" fmla="*/ 9918248 w 12192000"/>
              <a:gd name="connsiteY22" fmla="*/ 816628 h 2237474"/>
              <a:gd name="connsiteX23" fmla="*/ 9798048 w 12192000"/>
              <a:gd name="connsiteY23" fmla="*/ 863207 h 2237474"/>
              <a:gd name="connsiteX24" fmla="*/ 9683005 w 12192000"/>
              <a:gd name="connsiteY24" fmla="*/ 894128 h 2237474"/>
              <a:gd name="connsiteX25" fmla="*/ 9594438 w 12192000"/>
              <a:gd name="connsiteY25" fmla="*/ 919051 h 2237474"/>
              <a:gd name="connsiteX26" fmla="*/ 9577033 w 12192000"/>
              <a:gd name="connsiteY26" fmla="*/ 922857 h 2237474"/>
              <a:gd name="connsiteX27" fmla="*/ 9544189 w 12192000"/>
              <a:gd name="connsiteY27" fmla="*/ 938966 h 2237474"/>
              <a:gd name="connsiteX28" fmla="*/ 9500499 w 12192000"/>
              <a:gd name="connsiteY28" fmla="*/ 954680 h 2237474"/>
              <a:gd name="connsiteX29" fmla="*/ 9428195 w 12192000"/>
              <a:gd name="connsiteY29" fmla="*/ 986225 h 2237474"/>
              <a:gd name="connsiteX30" fmla="*/ 9410017 w 12192000"/>
              <a:gd name="connsiteY30" fmla="*/ 993931 h 2237474"/>
              <a:gd name="connsiteX31" fmla="*/ 9392919 w 12192000"/>
              <a:gd name="connsiteY31" fmla="*/ 994656 h 2237474"/>
              <a:gd name="connsiteX32" fmla="*/ 9278619 w 12192000"/>
              <a:gd name="connsiteY32" fmla="*/ 1011878 h 2237474"/>
              <a:gd name="connsiteX33" fmla="*/ 9268019 w 12192000"/>
              <a:gd name="connsiteY33" fmla="*/ 1007442 h 2237474"/>
              <a:gd name="connsiteX34" fmla="*/ 9234662 w 12192000"/>
              <a:gd name="connsiteY34" fmla="*/ 1023056 h 2237474"/>
              <a:gd name="connsiteX35" fmla="*/ 9181033 w 12192000"/>
              <a:gd name="connsiteY35" fmla="*/ 1037921 h 2237474"/>
              <a:gd name="connsiteX36" fmla="*/ 9155969 w 12192000"/>
              <a:gd name="connsiteY36" fmla="*/ 1046804 h 2237474"/>
              <a:gd name="connsiteX37" fmla="*/ 9133985 w 12192000"/>
              <a:gd name="connsiteY37" fmla="*/ 1046450 h 2237474"/>
              <a:gd name="connsiteX38" fmla="*/ 9012987 w 12192000"/>
              <a:gd name="connsiteY38" fmla="*/ 1061986 h 2237474"/>
              <a:gd name="connsiteX39" fmla="*/ 8968445 w 12192000"/>
              <a:gd name="connsiteY39" fmla="*/ 1052169 h 2237474"/>
              <a:gd name="connsiteX40" fmla="*/ 8958984 w 12192000"/>
              <a:gd name="connsiteY40" fmla="*/ 1057212 h 2237474"/>
              <a:gd name="connsiteX41" fmla="*/ 8886001 w 12192000"/>
              <a:gd name="connsiteY41" fmla="*/ 1067468 h 2237474"/>
              <a:gd name="connsiteX42" fmla="*/ 8838610 w 12192000"/>
              <a:gd name="connsiteY42" fmla="*/ 1075091 h 2237474"/>
              <a:gd name="connsiteX43" fmla="*/ 8750383 w 12192000"/>
              <a:gd name="connsiteY43" fmla="*/ 1097387 h 2237474"/>
              <a:gd name="connsiteX44" fmla="*/ 8665605 w 12192000"/>
              <a:gd name="connsiteY44" fmla="*/ 1110791 h 2237474"/>
              <a:gd name="connsiteX45" fmla="*/ 8584946 w 12192000"/>
              <a:gd name="connsiteY45" fmla="*/ 1135226 h 2237474"/>
              <a:gd name="connsiteX46" fmla="*/ 8460755 w 12192000"/>
              <a:gd name="connsiteY46" fmla="*/ 1203427 h 2237474"/>
              <a:gd name="connsiteX47" fmla="*/ 8419755 w 12192000"/>
              <a:gd name="connsiteY47" fmla="*/ 1216260 h 2237474"/>
              <a:gd name="connsiteX48" fmla="*/ 8411626 w 12192000"/>
              <a:gd name="connsiteY48" fmla="*/ 1214397 h 2237474"/>
              <a:gd name="connsiteX49" fmla="*/ 8363469 w 12192000"/>
              <a:gd name="connsiteY49" fmla="*/ 1246658 h 2237474"/>
              <a:gd name="connsiteX50" fmla="*/ 8275497 w 12192000"/>
              <a:gd name="connsiteY50" fmla="*/ 1264396 h 2237474"/>
              <a:gd name="connsiteX51" fmla="*/ 8206287 w 12192000"/>
              <a:gd name="connsiteY51" fmla="*/ 1273060 h 2237474"/>
              <a:gd name="connsiteX52" fmla="*/ 8168705 w 12192000"/>
              <a:gd name="connsiteY52" fmla="*/ 1279956 h 2237474"/>
              <a:gd name="connsiteX53" fmla="*/ 8139997 w 12192000"/>
              <a:gd name="connsiteY53" fmla="*/ 1282713 h 2237474"/>
              <a:gd name="connsiteX54" fmla="*/ 8074238 w 12192000"/>
              <a:gd name="connsiteY54" fmla="*/ 1301895 h 2237474"/>
              <a:gd name="connsiteX55" fmla="*/ 7968292 w 12192000"/>
              <a:gd name="connsiteY55" fmla="*/ 1338779 h 2237474"/>
              <a:gd name="connsiteX56" fmla="*/ 7902328 w 12192000"/>
              <a:gd name="connsiteY56" fmla="*/ 1345865 h 2237474"/>
              <a:gd name="connsiteX57" fmla="*/ 7875879 w 12192000"/>
              <a:gd name="connsiteY57" fmla="*/ 1345646 h 2237474"/>
              <a:gd name="connsiteX58" fmla="*/ 7840612 w 12192000"/>
              <a:gd name="connsiteY58" fmla="*/ 1369373 h 2237474"/>
              <a:gd name="connsiteX59" fmla="*/ 7786819 w 12192000"/>
              <a:gd name="connsiteY59" fmla="*/ 1378970 h 2237474"/>
              <a:gd name="connsiteX60" fmla="*/ 7548172 w 12192000"/>
              <a:gd name="connsiteY60" fmla="*/ 1417460 h 2237474"/>
              <a:gd name="connsiteX61" fmla="*/ 7483437 w 12192000"/>
              <a:gd name="connsiteY61" fmla="*/ 1478152 h 2237474"/>
              <a:gd name="connsiteX62" fmla="*/ 7377870 w 12192000"/>
              <a:gd name="connsiteY62" fmla="*/ 1523319 h 2237474"/>
              <a:gd name="connsiteX63" fmla="*/ 7230737 w 12192000"/>
              <a:gd name="connsiteY63" fmla="*/ 1562633 h 2237474"/>
              <a:gd name="connsiteX64" fmla="*/ 7224458 w 12192000"/>
              <a:gd name="connsiteY64" fmla="*/ 1573008 h 2237474"/>
              <a:gd name="connsiteX65" fmla="*/ 7183121 w 12192000"/>
              <a:gd name="connsiteY65" fmla="*/ 1595162 h 2237474"/>
              <a:gd name="connsiteX66" fmla="*/ 7164601 w 12192000"/>
              <a:gd name="connsiteY66" fmla="*/ 1606490 h 2237474"/>
              <a:gd name="connsiteX67" fmla="*/ 7092727 w 12192000"/>
              <a:gd name="connsiteY67" fmla="*/ 1623628 h 2237474"/>
              <a:gd name="connsiteX68" fmla="*/ 7031309 w 12192000"/>
              <a:gd name="connsiteY68" fmla="*/ 1619451 h 2237474"/>
              <a:gd name="connsiteX69" fmla="*/ 6999084 w 12192000"/>
              <a:gd name="connsiteY69" fmla="*/ 1634317 h 2237474"/>
              <a:gd name="connsiteX70" fmla="*/ 6992107 w 12192000"/>
              <a:gd name="connsiteY70" fmla="*/ 1636860 h 2237474"/>
              <a:gd name="connsiteX71" fmla="*/ 6900177 w 12192000"/>
              <a:gd name="connsiteY71" fmla="*/ 1636016 h 2237474"/>
              <a:gd name="connsiteX72" fmla="*/ 6795372 w 12192000"/>
              <a:gd name="connsiteY72" fmla="*/ 1644845 h 2237474"/>
              <a:gd name="connsiteX73" fmla="*/ 6692251 w 12192000"/>
              <a:gd name="connsiteY73" fmla="*/ 1656357 h 2237474"/>
              <a:gd name="connsiteX74" fmla="*/ 6655235 w 12192000"/>
              <a:gd name="connsiteY74" fmla="*/ 1661869 h 2237474"/>
              <a:gd name="connsiteX75" fmla="*/ 6554894 w 12192000"/>
              <a:gd name="connsiteY75" fmla="*/ 1664428 h 2237474"/>
              <a:gd name="connsiteX76" fmla="*/ 6516595 w 12192000"/>
              <a:gd name="connsiteY76" fmla="*/ 1667475 h 2237474"/>
              <a:gd name="connsiteX77" fmla="*/ 6508541 w 12192000"/>
              <a:gd name="connsiteY77" fmla="*/ 1668757 h 2237474"/>
              <a:gd name="connsiteX78" fmla="*/ 6471012 w 12192000"/>
              <a:gd name="connsiteY78" fmla="*/ 1678604 h 2237474"/>
              <a:gd name="connsiteX79" fmla="*/ 6364035 w 12192000"/>
              <a:gd name="connsiteY79" fmla="*/ 1667683 h 2237474"/>
              <a:gd name="connsiteX80" fmla="*/ 6280959 w 12192000"/>
              <a:gd name="connsiteY80" fmla="*/ 1689329 h 2237474"/>
              <a:gd name="connsiteX81" fmla="*/ 6243319 w 12192000"/>
              <a:gd name="connsiteY81" fmla="*/ 1695560 h 2237474"/>
              <a:gd name="connsiteX82" fmla="*/ 6098321 w 12192000"/>
              <a:gd name="connsiteY82" fmla="*/ 1721646 h 2237474"/>
              <a:gd name="connsiteX83" fmla="*/ 5880652 w 12192000"/>
              <a:gd name="connsiteY83" fmla="*/ 1779643 h 2237474"/>
              <a:gd name="connsiteX84" fmla="*/ 5785959 w 12192000"/>
              <a:gd name="connsiteY84" fmla="*/ 1775307 h 2237474"/>
              <a:gd name="connsiteX85" fmla="*/ 5643534 w 12192000"/>
              <a:gd name="connsiteY85" fmla="*/ 1802919 h 2237474"/>
              <a:gd name="connsiteX86" fmla="*/ 5518799 w 12192000"/>
              <a:gd name="connsiteY86" fmla="*/ 1818312 h 2237474"/>
              <a:gd name="connsiteX87" fmla="*/ 5505014 w 12192000"/>
              <a:gd name="connsiteY87" fmla="*/ 1819259 h 2237474"/>
              <a:gd name="connsiteX88" fmla="*/ 5453307 w 12192000"/>
              <a:gd name="connsiteY88" fmla="*/ 1815450 h 2237474"/>
              <a:gd name="connsiteX89" fmla="*/ 5364192 w 12192000"/>
              <a:gd name="connsiteY89" fmla="*/ 1826074 h 2237474"/>
              <a:gd name="connsiteX90" fmla="*/ 5350380 w 12192000"/>
              <a:gd name="connsiteY90" fmla="*/ 1830891 h 2237474"/>
              <a:gd name="connsiteX91" fmla="*/ 5259633 w 12192000"/>
              <a:gd name="connsiteY91" fmla="*/ 1837160 h 2237474"/>
              <a:gd name="connsiteX92" fmla="*/ 5197513 w 12192000"/>
              <a:gd name="connsiteY92" fmla="*/ 1844718 h 2237474"/>
              <a:gd name="connsiteX93" fmla="*/ 5168852 w 12192000"/>
              <a:gd name="connsiteY93" fmla="*/ 1844846 h 2237474"/>
              <a:gd name="connsiteX94" fmla="*/ 5114927 w 12192000"/>
              <a:gd name="connsiteY94" fmla="*/ 1847827 h 2237474"/>
              <a:gd name="connsiteX95" fmla="*/ 5108970 w 12192000"/>
              <a:gd name="connsiteY95" fmla="*/ 1847935 h 2237474"/>
              <a:gd name="connsiteX96" fmla="*/ 5067961 w 12192000"/>
              <a:gd name="connsiteY96" fmla="*/ 1845917 h 2237474"/>
              <a:gd name="connsiteX97" fmla="*/ 5007075 w 12192000"/>
              <a:gd name="connsiteY97" fmla="*/ 1838626 h 2237474"/>
              <a:gd name="connsiteX98" fmla="*/ 4944087 w 12192000"/>
              <a:gd name="connsiteY98" fmla="*/ 1823332 h 2237474"/>
              <a:gd name="connsiteX99" fmla="*/ 4907662 w 12192000"/>
              <a:gd name="connsiteY99" fmla="*/ 1816900 h 2237474"/>
              <a:gd name="connsiteX100" fmla="*/ 4882386 w 12192000"/>
              <a:gd name="connsiteY100" fmla="*/ 1809844 h 2237474"/>
              <a:gd name="connsiteX101" fmla="*/ 4811440 w 12192000"/>
              <a:gd name="connsiteY101" fmla="*/ 1804655 h 2237474"/>
              <a:gd name="connsiteX102" fmla="*/ 4691075 w 12192000"/>
              <a:gd name="connsiteY102" fmla="*/ 1801389 h 2237474"/>
              <a:gd name="connsiteX103" fmla="*/ 4611738 w 12192000"/>
              <a:gd name="connsiteY103" fmla="*/ 1776964 h 2237474"/>
              <a:gd name="connsiteX104" fmla="*/ 4560070 w 12192000"/>
              <a:gd name="connsiteY104" fmla="*/ 1785640 h 2237474"/>
              <a:gd name="connsiteX105" fmla="*/ 4536503 w 12192000"/>
              <a:gd name="connsiteY105" fmla="*/ 1785334 h 2237474"/>
              <a:gd name="connsiteX106" fmla="*/ 4513724 w 12192000"/>
              <a:gd name="connsiteY106" fmla="*/ 1791996 h 2237474"/>
              <a:gd name="connsiteX107" fmla="*/ 4459810 w 12192000"/>
              <a:gd name="connsiteY107" fmla="*/ 1797886 h 2237474"/>
              <a:gd name="connsiteX108" fmla="*/ 4379064 w 12192000"/>
              <a:gd name="connsiteY108" fmla="*/ 1817177 h 2237474"/>
              <a:gd name="connsiteX109" fmla="*/ 4319209 w 12192000"/>
              <a:gd name="connsiteY109" fmla="*/ 1834833 h 2237474"/>
              <a:gd name="connsiteX110" fmla="*/ 4290981 w 12192000"/>
              <a:gd name="connsiteY110" fmla="*/ 1839677 h 2237474"/>
              <a:gd name="connsiteX111" fmla="*/ 4285792 w 12192000"/>
              <a:gd name="connsiteY111" fmla="*/ 1836231 h 2237474"/>
              <a:gd name="connsiteX112" fmla="*/ 4238372 w 12192000"/>
              <a:gd name="connsiteY112" fmla="*/ 1851480 h 2237474"/>
              <a:gd name="connsiteX113" fmla="*/ 4232517 w 12192000"/>
              <a:gd name="connsiteY113" fmla="*/ 1852567 h 2237474"/>
              <a:gd name="connsiteX114" fmla="*/ 4191732 w 12192000"/>
              <a:gd name="connsiteY114" fmla="*/ 1857328 h 2237474"/>
              <a:gd name="connsiteX115" fmla="*/ 4065532 w 12192000"/>
              <a:gd name="connsiteY115" fmla="*/ 1855477 h 2237474"/>
              <a:gd name="connsiteX116" fmla="*/ 4028460 w 12192000"/>
              <a:gd name="connsiteY116" fmla="*/ 1855137 h 2237474"/>
              <a:gd name="connsiteX117" fmla="*/ 4002267 w 12192000"/>
              <a:gd name="connsiteY117" fmla="*/ 1852352 h 2237474"/>
              <a:gd name="connsiteX118" fmla="*/ 3931396 w 12192000"/>
              <a:gd name="connsiteY118" fmla="*/ 1858915 h 2237474"/>
              <a:gd name="connsiteX119" fmla="*/ 3812162 w 12192000"/>
              <a:gd name="connsiteY119" fmla="*/ 1875501 h 2237474"/>
              <a:gd name="connsiteX120" fmla="*/ 3729530 w 12192000"/>
              <a:gd name="connsiteY120" fmla="*/ 1864513 h 2237474"/>
              <a:gd name="connsiteX121" fmla="*/ 3680177 w 12192000"/>
              <a:gd name="connsiteY121" fmla="*/ 1881552 h 2237474"/>
              <a:gd name="connsiteX122" fmla="*/ 3567259 w 12192000"/>
              <a:gd name="connsiteY122" fmla="*/ 1893482 h 2237474"/>
              <a:gd name="connsiteX123" fmla="*/ 3405770 w 12192000"/>
              <a:gd name="connsiteY123" fmla="*/ 1904591 h 2237474"/>
              <a:gd name="connsiteX124" fmla="*/ 3280097 w 12192000"/>
              <a:gd name="connsiteY124" fmla="*/ 1919610 h 2237474"/>
              <a:gd name="connsiteX125" fmla="*/ 3123424 w 12192000"/>
              <a:gd name="connsiteY125" fmla="*/ 1952930 h 2237474"/>
              <a:gd name="connsiteX126" fmla="*/ 3009910 w 12192000"/>
              <a:gd name="connsiteY126" fmla="*/ 1957866 h 2237474"/>
              <a:gd name="connsiteX127" fmla="*/ 2995934 w 12192000"/>
              <a:gd name="connsiteY127" fmla="*/ 1967085 h 2237474"/>
              <a:gd name="connsiteX128" fmla="*/ 2980071 w 12192000"/>
              <a:gd name="connsiteY128" fmla="*/ 1972988 h 2237474"/>
              <a:gd name="connsiteX129" fmla="*/ 2978094 w 12192000"/>
              <a:gd name="connsiteY129" fmla="*/ 1972369 h 2237474"/>
              <a:gd name="connsiteX130" fmla="*/ 2942858 w 12192000"/>
              <a:gd name="connsiteY130" fmla="*/ 1981367 h 2237474"/>
              <a:gd name="connsiteX131" fmla="*/ 2875436 w 12192000"/>
              <a:gd name="connsiteY131" fmla="*/ 1996977 h 2237474"/>
              <a:gd name="connsiteX132" fmla="*/ 2874892 w 12192000"/>
              <a:gd name="connsiteY132" fmla="*/ 1996085 h 2237474"/>
              <a:gd name="connsiteX133" fmla="*/ 2864145 w 12192000"/>
              <a:gd name="connsiteY133" fmla="*/ 1994061 h 2237474"/>
              <a:gd name="connsiteX134" fmla="*/ 2843662 w 12192000"/>
              <a:gd name="connsiteY134" fmla="*/ 1992498 h 2237474"/>
              <a:gd name="connsiteX135" fmla="*/ 2796128 w 12192000"/>
              <a:gd name="connsiteY135" fmla="*/ 1976403 h 2237474"/>
              <a:gd name="connsiteX136" fmla="*/ 2756784 w 12192000"/>
              <a:gd name="connsiteY136" fmla="*/ 1985116 h 2237474"/>
              <a:gd name="connsiteX137" fmla="*/ 2748833 w 12192000"/>
              <a:gd name="connsiteY137" fmla="*/ 1986323 h 2237474"/>
              <a:gd name="connsiteX138" fmla="*/ 2748661 w 12192000"/>
              <a:gd name="connsiteY138" fmla="*/ 1986122 h 2237474"/>
              <a:gd name="connsiteX139" fmla="*/ 2740251 w 12192000"/>
              <a:gd name="connsiteY139" fmla="*/ 1986946 h 2237474"/>
              <a:gd name="connsiteX140" fmla="*/ 2718916 w 12192000"/>
              <a:gd name="connsiteY140" fmla="*/ 1990867 h 2237474"/>
              <a:gd name="connsiteX141" fmla="*/ 2713522 w 12192000"/>
              <a:gd name="connsiteY141" fmla="*/ 1990173 h 2237474"/>
              <a:gd name="connsiteX142" fmla="*/ 2680597 w 12192000"/>
              <a:gd name="connsiteY142" fmla="*/ 1984996 h 2237474"/>
              <a:gd name="connsiteX143" fmla="*/ 2578178 w 12192000"/>
              <a:gd name="connsiteY143" fmla="*/ 1990531 h 2237474"/>
              <a:gd name="connsiteX144" fmla="*/ 2476147 w 12192000"/>
              <a:gd name="connsiteY144" fmla="*/ 1998305 h 2237474"/>
              <a:gd name="connsiteX145" fmla="*/ 2373568 w 12192000"/>
              <a:gd name="connsiteY145" fmla="*/ 2003219 h 2237474"/>
              <a:gd name="connsiteX146" fmla="*/ 2321399 w 12192000"/>
              <a:gd name="connsiteY146" fmla="*/ 1989467 h 2237474"/>
              <a:gd name="connsiteX147" fmla="*/ 2315525 w 12192000"/>
              <a:gd name="connsiteY147" fmla="*/ 1989708 h 2237474"/>
              <a:gd name="connsiteX148" fmla="*/ 2300792 w 12192000"/>
              <a:gd name="connsiteY148" fmla="*/ 1994290 h 2237474"/>
              <a:gd name="connsiteX149" fmla="*/ 2295469 w 12192000"/>
              <a:gd name="connsiteY149" fmla="*/ 1996659 h 2237474"/>
              <a:gd name="connsiteX150" fmla="*/ 2287219 w 12192000"/>
              <a:gd name="connsiteY150" fmla="*/ 1998750 h 2237474"/>
              <a:gd name="connsiteX151" fmla="*/ 2286948 w 12192000"/>
              <a:gd name="connsiteY151" fmla="*/ 1998596 h 2237474"/>
              <a:gd name="connsiteX152" fmla="*/ 2243069 w 12192000"/>
              <a:gd name="connsiteY152" fmla="*/ 2015111 h 2237474"/>
              <a:gd name="connsiteX153" fmla="*/ 2186609 w 12192000"/>
              <a:gd name="connsiteY153" fmla="*/ 2008263 h 2237474"/>
              <a:gd name="connsiteX154" fmla="*/ 2164831 w 12192000"/>
              <a:gd name="connsiteY154" fmla="*/ 2010143 h 2237474"/>
              <a:gd name="connsiteX155" fmla="*/ 2152836 w 12192000"/>
              <a:gd name="connsiteY155" fmla="*/ 2010048 h 2237474"/>
              <a:gd name="connsiteX156" fmla="*/ 2117102 w 12192000"/>
              <a:gd name="connsiteY156" fmla="*/ 2023004 h 2237474"/>
              <a:gd name="connsiteX157" fmla="*/ 2111935 w 12192000"/>
              <a:gd name="connsiteY157" fmla="*/ 2023163 h 2237474"/>
              <a:gd name="connsiteX158" fmla="*/ 2089991 w 12192000"/>
              <a:gd name="connsiteY158" fmla="*/ 2034193 h 2237474"/>
              <a:gd name="connsiteX159" fmla="*/ 2058061 w 12192000"/>
              <a:gd name="connsiteY159" fmla="*/ 2047942 h 2237474"/>
              <a:gd name="connsiteX160" fmla="*/ 2055737 w 12192000"/>
              <a:gd name="connsiteY160" fmla="*/ 2047704 h 2237474"/>
              <a:gd name="connsiteX161" fmla="*/ 2042244 w 12192000"/>
              <a:gd name="connsiteY161" fmla="*/ 2055560 h 2237474"/>
              <a:gd name="connsiteX162" fmla="*/ 1976224 w 12192000"/>
              <a:gd name="connsiteY162" fmla="*/ 2074257 h 2237474"/>
              <a:gd name="connsiteX163" fmla="*/ 1877728 w 12192000"/>
              <a:gd name="connsiteY163" fmla="*/ 2101004 h 2237474"/>
              <a:gd name="connsiteX164" fmla="*/ 1759056 w 12192000"/>
              <a:gd name="connsiteY164" fmla="*/ 2125608 h 2237474"/>
              <a:gd name="connsiteX165" fmla="*/ 1637948 w 12192000"/>
              <a:gd name="connsiteY165" fmla="*/ 2172597 h 2237474"/>
              <a:gd name="connsiteX166" fmla="*/ 1434549 w 12192000"/>
              <a:gd name="connsiteY166" fmla="*/ 2234522 h 2237474"/>
              <a:gd name="connsiteX167" fmla="*/ 1398481 w 12192000"/>
              <a:gd name="connsiteY167" fmla="*/ 2237074 h 2237474"/>
              <a:gd name="connsiteX168" fmla="*/ 1398407 w 12192000"/>
              <a:gd name="connsiteY168" fmla="*/ 2237095 h 2237474"/>
              <a:gd name="connsiteX169" fmla="*/ 1370962 w 12192000"/>
              <a:gd name="connsiteY169" fmla="*/ 2237474 h 2237474"/>
              <a:gd name="connsiteX170" fmla="*/ 1356367 w 12192000"/>
              <a:gd name="connsiteY170" fmla="*/ 2235089 h 2237474"/>
              <a:gd name="connsiteX171" fmla="*/ 1324828 w 12192000"/>
              <a:gd name="connsiteY171" fmla="*/ 2231968 h 2237474"/>
              <a:gd name="connsiteX172" fmla="*/ 1297744 w 12192000"/>
              <a:gd name="connsiteY172" fmla="*/ 2235849 h 2237474"/>
              <a:gd name="connsiteX173" fmla="*/ 1286236 w 12192000"/>
              <a:gd name="connsiteY173" fmla="*/ 2233135 h 2237474"/>
              <a:gd name="connsiteX174" fmla="*/ 1283504 w 12192000"/>
              <a:gd name="connsiteY174" fmla="*/ 2233797 h 2237474"/>
              <a:gd name="connsiteX175" fmla="*/ 1279765 w 12192000"/>
              <a:gd name="connsiteY175" fmla="*/ 2229639 h 2237474"/>
              <a:gd name="connsiteX176" fmla="*/ 1195347 w 12192000"/>
              <a:gd name="connsiteY176" fmla="*/ 2212354 h 2237474"/>
              <a:gd name="connsiteX177" fmla="*/ 970251 w 12192000"/>
              <a:gd name="connsiteY177" fmla="*/ 2221029 h 2237474"/>
              <a:gd name="connsiteX178" fmla="*/ 812914 w 12192000"/>
              <a:gd name="connsiteY178" fmla="*/ 2202752 h 2237474"/>
              <a:gd name="connsiteX179" fmla="*/ 800195 w 12192000"/>
              <a:gd name="connsiteY179" fmla="*/ 2209407 h 2237474"/>
              <a:gd name="connsiteX180" fmla="*/ 784978 w 12192000"/>
              <a:gd name="connsiteY180" fmla="*/ 2212360 h 2237474"/>
              <a:gd name="connsiteX181" fmla="*/ 681987 w 12192000"/>
              <a:gd name="connsiteY181" fmla="*/ 2216757 h 2237474"/>
              <a:gd name="connsiteX182" fmla="*/ 669923 w 12192000"/>
              <a:gd name="connsiteY182" fmla="*/ 2211682 h 2237474"/>
              <a:gd name="connsiteX183" fmla="*/ 648680 w 12192000"/>
              <a:gd name="connsiteY183" fmla="*/ 2206229 h 2237474"/>
              <a:gd name="connsiteX184" fmla="*/ 597225 w 12192000"/>
              <a:gd name="connsiteY184" fmla="*/ 2180999 h 2237474"/>
              <a:gd name="connsiteX185" fmla="*/ 558449 w 12192000"/>
              <a:gd name="connsiteY185" fmla="*/ 2182346 h 2237474"/>
              <a:gd name="connsiteX186" fmla="*/ 550517 w 12192000"/>
              <a:gd name="connsiteY186" fmla="*/ 2182060 h 2237474"/>
              <a:gd name="connsiteX187" fmla="*/ 550309 w 12192000"/>
              <a:gd name="connsiteY187" fmla="*/ 2181825 h 2237474"/>
              <a:gd name="connsiteX188" fmla="*/ 541836 w 12192000"/>
              <a:gd name="connsiteY188" fmla="*/ 2181063 h 2237474"/>
              <a:gd name="connsiteX189" fmla="*/ 536057 w 12192000"/>
              <a:gd name="connsiteY189" fmla="*/ 2181537 h 2237474"/>
              <a:gd name="connsiteX190" fmla="*/ 520671 w 12192000"/>
              <a:gd name="connsiteY190" fmla="*/ 2180980 h 2237474"/>
              <a:gd name="connsiteX191" fmla="*/ 515024 w 12192000"/>
              <a:gd name="connsiteY191" fmla="*/ 2179258 h 2237474"/>
              <a:gd name="connsiteX192" fmla="*/ 512278 w 12192000"/>
              <a:gd name="connsiteY192" fmla="*/ 2176369 h 2237474"/>
              <a:gd name="connsiteX193" fmla="*/ 480419 w 12192000"/>
              <a:gd name="connsiteY193" fmla="*/ 2167807 h 2237474"/>
              <a:gd name="connsiteX194" fmla="*/ 413835 w 12192000"/>
              <a:gd name="connsiteY194" fmla="*/ 2156783 h 2237474"/>
              <a:gd name="connsiteX195" fmla="*/ 376513 w 12192000"/>
              <a:gd name="connsiteY195" fmla="*/ 2154014 h 2237474"/>
              <a:gd name="connsiteX196" fmla="*/ 273386 w 12192000"/>
              <a:gd name="connsiteY196" fmla="*/ 2142551 h 2237474"/>
              <a:gd name="connsiteX197" fmla="*/ 169207 w 12192000"/>
              <a:gd name="connsiteY197" fmla="*/ 2128100 h 2237474"/>
              <a:gd name="connsiteX198" fmla="*/ 93149 w 12192000"/>
              <a:gd name="connsiteY198" fmla="*/ 2105324 h 2237474"/>
              <a:gd name="connsiteX199" fmla="*/ 88109 w 12192000"/>
              <a:gd name="connsiteY199" fmla="*/ 2106704 h 2237474"/>
              <a:gd name="connsiteX200" fmla="*/ 80022 w 12192000"/>
              <a:gd name="connsiteY200" fmla="*/ 2107254 h 2237474"/>
              <a:gd name="connsiteX201" fmla="*/ 79717 w 12192000"/>
              <a:gd name="connsiteY201" fmla="*/ 2107046 h 2237474"/>
              <a:gd name="connsiteX202" fmla="*/ 72352 w 12192000"/>
              <a:gd name="connsiteY202" fmla="*/ 2107991 h 2237474"/>
              <a:gd name="connsiteX203" fmla="*/ 37645 w 12192000"/>
              <a:gd name="connsiteY203" fmla="*/ 2115401 h 2237474"/>
              <a:gd name="connsiteX204" fmla="*/ 4572 w 12192000"/>
              <a:gd name="connsiteY204" fmla="*/ 2111091 h 2237474"/>
              <a:gd name="connsiteX205" fmla="*/ 0 w 12192000"/>
              <a:gd name="connsiteY205" fmla="*/ 2110468 h 2237474"/>
              <a:gd name="connsiteX206" fmla="*/ 0 w 12192000"/>
              <a:gd name="connsiteY206"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154948 w 12192000"/>
              <a:gd name="connsiteY4" fmla="*/ 762731 h 2237474"/>
              <a:gd name="connsiteX5" fmla="*/ 12047364 w 12192000"/>
              <a:gd name="connsiteY5" fmla="*/ 749662 h 2237474"/>
              <a:gd name="connsiteX6" fmla="*/ 11890686 w 12192000"/>
              <a:gd name="connsiteY6" fmla="*/ 732766 h 2237474"/>
              <a:gd name="connsiteX7" fmla="*/ 11782413 w 12192000"/>
              <a:gd name="connsiteY7" fmla="*/ 769868 h 2237474"/>
              <a:gd name="connsiteX8" fmla="*/ 11649954 w 12192000"/>
              <a:gd name="connsiteY8" fmla="*/ 749628 h 2237474"/>
              <a:gd name="connsiteX9" fmla="*/ 11560424 w 12192000"/>
              <a:gd name="connsiteY9" fmla="*/ 748017 h 2237474"/>
              <a:gd name="connsiteX10" fmla="*/ 11358455 w 12192000"/>
              <a:gd name="connsiteY10" fmla="*/ 747593 h 2237474"/>
              <a:gd name="connsiteX11" fmla="*/ 11165209 w 12192000"/>
              <a:gd name="connsiteY11" fmla="*/ 748852 h 2237474"/>
              <a:gd name="connsiteX12" fmla="*/ 11058755 w 12192000"/>
              <a:gd name="connsiteY12" fmla="*/ 749617 h 2237474"/>
              <a:gd name="connsiteX13" fmla="*/ 10884013 w 12192000"/>
              <a:gd name="connsiteY13" fmla="*/ 760728 h 2237474"/>
              <a:gd name="connsiteX14" fmla="*/ 10834688 w 12192000"/>
              <a:gd name="connsiteY14" fmla="*/ 757726 h 2237474"/>
              <a:gd name="connsiteX15" fmla="*/ 10805004 w 12192000"/>
              <a:gd name="connsiteY15" fmla="*/ 757573 h 2237474"/>
              <a:gd name="connsiteX16" fmla="*/ 10739478 w 12192000"/>
              <a:gd name="connsiteY16" fmla="*/ 776841 h 2237474"/>
              <a:gd name="connsiteX17" fmla="*/ 10458762 w 12192000"/>
              <a:gd name="connsiteY17" fmla="*/ 755400 h 2237474"/>
              <a:gd name="connsiteX18" fmla="*/ 10211200 w 12192000"/>
              <a:gd name="connsiteY18" fmla="*/ 767513 h 2237474"/>
              <a:gd name="connsiteX19" fmla="*/ 10167995 w 12192000"/>
              <a:gd name="connsiteY19" fmla="*/ 760843 h 2237474"/>
              <a:gd name="connsiteX20" fmla="*/ 9997044 w 12192000"/>
              <a:gd name="connsiteY20" fmla="*/ 780129 h 2237474"/>
              <a:gd name="connsiteX21" fmla="*/ 9943887 w 12192000"/>
              <a:gd name="connsiteY21" fmla="*/ 804141 h 2237474"/>
              <a:gd name="connsiteX22" fmla="*/ 9918248 w 12192000"/>
              <a:gd name="connsiteY22" fmla="*/ 816628 h 2237474"/>
              <a:gd name="connsiteX23" fmla="*/ 9798048 w 12192000"/>
              <a:gd name="connsiteY23" fmla="*/ 863207 h 2237474"/>
              <a:gd name="connsiteX24" fmla="*/ 9683005 w 12192000"/>
              <a:gd name="connsiteY24" fmla="*/ 894128 h 2237474"/>
              <a:gd name="connsiteX25" fmla="*/ 9594438 w 12192000"/>
              <a:gd name="connsiteY25" fmla="*/ 919051 h 2237474"/>
              <a:gd name="connsiteX26" fmla="*/ 9577033 w 12192000"/>
              <a:gd name="connsiteY26" fmla="*/ 922857 h 2237474"/>
              <a:gd name="connsiteX27" fmla="*/ 9544189 w 12192000"/>
              <a:gd name="connsiteY27" fmla="*/ 938966 h 2237474"/>
              <a:gd name="connsiteX28" fmla="*/ 9500499 w 12192000"/>
              <a:gd name="connsiteY28" fmla="*/ 954680 h 2237474"/>
              <a:gd name="connsiteX29" fmla="*/ 9428195 w 12192000"/>
              <a:gd name="connsiteY29" fmla="*/ 986225 h 2237474"/>
              <a:gd name="connsiteX30" fmla="*/ 9410017 w 12192000"/>
              <a:gd name="connsiteY30" fmla="*/ 993931 h 2237474"/>
              <a:gd name="connsiteX31" fmla="*/ 9392919 w 12192000"/>
              <a:gd name="connsiteY31" fmla="*/ 994656 h 2237474"/>
              <a:gd name="connsiteX32" fmla="*/ 9278619 w 12192000"/>
              <a:gd name="connsiteY32" fmla="*/ 1011878 h 2237474"/>
              <a:gd name="connsiteX33" fmla="*/ 9268019 w 12192000"/>
              <a:gd name="connsiteY33" fmla="*/ 1007442 h 2237474"/>
              <a:gd name="connsiteX34" fmla="*/ 9234662 w 12192000"/>
              <a:gd name="connsiteY34" fmla="*/ 1023056 h 2237474"/>
              <a:gd name="connsiteX35" fmla="*/ 9181033 w 12192000"/>
              <a:gd name="connsiteY35" fmla="*/ 1037921 h 2237474"/>
              <a:gd name="connsiteX36" fmla="*/ 9155969 w 12192000"/>
              <a:gd name="connsiteY36" fmla="*/ 1046804 h 2237474"/>
              <a:gd name="connsiteX37" fmla="*/ 9133985 w 12192000"/>
              <a:gd name="connsiteY37" fmla="*/ 1046450 h 2237474"/>
              <a:gd name="connsiteX38" fmla="*/ 9012987 w 12192000"/>
              <a:gd name="connsiteY38" fmla="*/ 1061986 h 2237474"/>
              <a:gd name="connsiteX39" fmla="*/ 8968445 w 12192000"/>
              <a:gd name="connsiteY39" fmla="*/ 1052169 h 2237474"/>
              <a:gd name="connsiteX40" fmla="*/ 8958984 w 12192000"/>
              <a:gd name="connsiteY40" fmla="*/ 1057212 h 2237474"/>
              <a:gd name="connsiteX41" fmla="*/ 8886001 w 12192000"/>
              <a:gd name="connsiteY41" fmla="*/ 1067468 h 2237474"/>
              <a:gd name="connsiteX42" fmla="*/ 8838610 w 12192000"/>
              <a:gd name="connsiteY42" fmla="*/ 1075091 h 2237474"/>
              <a:gd name="connsiteX43" fmla="*/ 8750383 w 12192000"/>
              <a:gd name="connsiteY43" fmla="*/ 1097387 h 2237474"/>
              <a:gd name="connsiteX44" fmla="*/ 8665605 w 12192000"/>
              <a:gd name="connsiteY44" fmla="*/ 1110791 h 2237474"/>
              <a:gd name="connsiteX45" fmla="*/ 8584946 w 12192000"/>
              <a:gd name="connsiteY45" fmla="*/ 1135226 h 2237474"/>
              <a:gd name="connsiteX46" fmla="*/ 8460755 w 12192000"/>
              <a:gd name="connsiteY46" fmla="*/ 1203427 h 2237474"/>
              <a:gd name="connsiteX47" fmla="*/ 8419755 w 12192000"/>
              <a:gd name="connsiteY47" fmla="*/ 1216260 h 2237474"/>
              <a:gd name="connsiteX48" fmla="*/ 8411626 w 12192000"/>
              <a:gd name="connsiteY48" fmla="*/ 1214397 h 2237474"/>
              <a:gd name="connsiteX49" fmla="*/ 8363469 w 12192000"/>
              <a:gd name="connsiteY49" fmla="*/ 1246658 h 2237474"/>
              <a:gd name="connsiteX50" fmla="*/ 8275497 w 12192000"/>
              <a:gd name="connsiteY50" fmla="*/ 1264396 h 2237474"/>
              <a:gd name="connsiteX51" fmla="*/ 8206287 w 12192000"/>
              <a:gd name="connsiteY51" fmla="*/ 1273060 h 2237474"/>
              <a:gd name="connsiteX52" fmla="*/ 8168705 w 12192000"/>
              <a:gd name="connsiteY52" fmla="*/ 1279956 h 2237474"/>
              <a:gd name="connsiteX53" fmla="*/ 8139997 w 12192000"/>
              <a:gd name="connsiteY53" fmla="*/ 1282713 h 2237474"/>
              <a:gd name="connsiteX54" fmla="*/ 8074238 w 12192000"/>
              <a:gd name="connsiteY54" fmla="*/ 1301895 h 2237474"/>
              <a:gd name="connsiteX55" fmla="*/ 7968292 w 12192000"/>
              <a:gd name="connsiteY55" fmla="*/ 1338779 h 2237474"/>
              <a:gd name="connsiteX56" fmla="*/ 7902328 w 12192000"/>
              <a:gd name="connsiteY56" fmla="*/ 1345865 h 2237474"/>
              <a:gd name="connsiteX57" fmla="*/ 7875879 w 12192000"/>
              <a:gd name="connsiteY57" fmla="*/ 1345646 h 2237474"/>
              <a:gd name="connsiteX58" fmla="*/ 7840612 w 12192000"/>
              <a:gd name="connsiteY58" fmla="*/ 1369373 h 2237474"/>
              <a:gd name="connsiteX59" fmla="*/ 7786819 w 12192000"/>
              <a:gd name="connsiteY59" fmla="*/ 1378970 h 2237474"/>
              <a:gd name="connsiteX60" fmla="*/ 7548172 w 12192000"/>
              <a:gd name="connsiteY60" fmla="*/ 1417460 h 2237474"/>
              <a:gd name="connsiteX61" fmla="*/ 7483437 w 12192000"/>
              <a:gd name="connsiteY61" fmla="*/ 1478152 h 2237474"/>
              <a:gd name="connsiteX62" fmla="*/ 7377870 w 12192000"/>
              <a:gd name="connsiteY62" fmla="*/ 1523319 h 2237474"/>
              <a:gd name="connsiteX63" fmla="*/ 7230737 w 12192000"/>
              <a:gd name="connsiteY63" fmla="*/ 1562633 h 2237474"/>
              <a:gd name="connsiteX64" fmla="*/ 7224458 w 12192000"/>
              <a:gd name="connsiteY64" fmla="*/ 1573008 h 2237474"/>
              <a:gd name="connsiteX65" fmla="*/ 7183121 w 12192000"/>
              <a:gd name="connsiteY65" fmla="*/ 1595162 h 2237474"/>
              <a:gd name="connsiteX66" fmla="*/ 7164601 w 12192000"/>
              <a:gd name="connsiteY66" fmla="*/ 1606490 h 2237474"/>
              <a:gd name="connsiteX67" fmla="*/ 7092727 w 12192000"/>
              <a:gd name="connsiteY67" fmla="*/ 1623628 h 2237474"/>
              <a:gd name="connsiteX68" fmla="*/ 7031309 w 12192000"/>
              <a:gd name="connsiteY68" fmla="*/ 1619451 h 2237474"/>
              <a:gd name="connsiteX69" fmla="*/ 6999084 w 12192000"/>
              <a:gd name="connsiteY69" fmla="*/ 1634317 h 2237474"/>
              <a:gd name="connsiteX70" fmla="*/ 6992107 w 12192000"/>
              <a:gd name="connsiteY70" fmla="*/ 1636860 h 2237474"/>
              <a:gd name="connsiteX71" fmla="*/ 6900177 w 12192000"/>
              <a:gd name="connsiteY71" fmla="*/ 1636016 h 2237474"/>
              <a:gd name="connsiteX72" fmla="*/ 6795372 w 12192000"/>
              <a:gd name="connsiteY72" fmla="*/ 1644845 h 2237474"/>
              <a:gd name="connsiteX73" fmla="*/ 6692251 w 12192000"/>
              <a:gd name="connsiteY73" fmla="*/ 1656357 h 2237474"/>
              <a:gd name="connsiteX74" fmla="*/ 6655235 w 12192000"/>
              <a:gd name="connsiteY74" fmla="*/ 1661869 h 2237474"/>
              <a:gd name="connsiteX75" fmla="*/ 6554894 w 12192000"/>
              <a:gd name="connsiteY75" fmla="*/ 1664428 h 2237474"/>
              <a:gd name="connsiteX76" fmla="*/ 6516595 w 12192000"/>
              <a:gd name="connsiteY76" fmla="*/ 1667475 h 2237474"/>
              <a:gd name="connsiteX77" fmla="*/ 6508541 w 12192000"/>
              <a:gd name="connsiteY77" fmla="*/ 1668757 h 2237474"/>
              <a:gd name="connsiteX78" fmla="*/ 6471012 w 12192000"/>
              <a:gd name="connsiteY78" fmla="*/ 1678604 h 2237474"/>
              <a:gd name="connsiteX79" fmla="*/ 6364035 w 12192000"/>
              <a:gd name="connsiteY79" fmla="*/ 1667683 h 2237474"/>
              <a:gd name="connsiteX80" fmla="*/ 6280959 w 12192000"/>
              <a:gd name="connsiteY80" fmla="*/ 1689329 h 2237474"/>
              <a:gd name="connsiteX81" fmla="*/ 6243319 w 12192000"/>
              <a:gd name="connsiteY81" fmla="*/ 1695560 h 2237474"/>
              <a:gd name="connsiteX82" fmla="*/ 6098321 w 12192000"/>
              <a:gd name="connsiteY82" fmla="*/ 1721646 h 2237474"/>
              <a:gd name="connsiteX83" fmla="*/ 5880652 w 12192000"/>
              <a:gd name="connsiteY83" fmla="*/ 1779643 h 2237474"/>
              <a:gd name="connsiteX84" fmla="*/ 5785959 w 12192000"/>
              <a:gd name="connsiteY84" fmla="*/ 1775307 h 2237474"/>
              <a:gd name="connsiteX85" fmla="*/ 5643534 w 12192000"/>
              <a:gd name="connsiteY85" fmla="*/ 1802919 h 2237474"/>
              <a:gd name="connsiteX86" fmla="*/ 5518799 w 12192000"/>
              <a:gd name="connsiteY86" fmla="*/ 1818312 h 2237474"/>
              <a:gd name="connsiteX87" fmla="*/ 5505014 w 12192000"/>
              <a:gd name="connsiteY87" fmla="*/ 1819259 h 2237474"/>
              <a:gd name="connsiteX88" fmla="*/ 5453307 w 12192000"/>
              <a:gd name="connsiteY88" fmla="*/ 1815450 h 2237474"/>
              <a:gd name="connsiteX89" fmla="*/ 5364192 w 12192000"/>
              <a:gd name="connsiteY89" fmla="*/ 1826074 h 2237474"/>
              <a:gd name="connsiteX90" fmla="*/ 5350380 w 12192000"/>
              <a:gd name="connsiteY90" fmla="*/ 1830891 h 2237474"/>
              <a:gd name="connsiteX91" fmla="*/ 5259633 w 12192000"/>
              <a:gd name="connsiteY91" fmla="*/ 1837160 h 2237474"/>
              <a:gd name="connsiteX92" fmla="*/ 5197513 w 12192000"/>
              <a:gd name="connsiteY92" fmla="*/ 1844718 h 2237474"/>
              <a:gd name="connsiteX93" fmla="*/ 5168852 w 12192000"/>
              <a:gd name="connsiteY93" fmla="*/ 1844846 h 2237474"/>
              <a:gd name="connsiteX94" fmla="*/ 5114927 w 12192000"/>
              <a:gd name="connsiteY94" fmla="*/ 1847827 h 2237474"/>
              <a:gd name="connsiteX95" fmla="*/ 5108970 w 12192000"/>
              <a:gd name="connsiteY95" fmla="*/ 1847935 h 2237474"/>
              <a:gd name="connsiteX96" fmla="*/ 5067961 w 12192000"/>
              <a:gd name="connsiteY96" fmla="*/ 1845917 h 2237474"/>
              <a:gd name="connsiteX97" fmla="*/ 5007075 w 12192000"/>
              <a:gd name="connsiteY97" fmla="*/ 1838626 h 2237474"/>
              <a:gd name="connsiteX98" fmla="*/ 4944087 w 12192000"/>
              <a:gd name="connsiteY98" fmla="*/ 1823332 h 2237474"/>
              <a:gd name="connsiteX99" fmla="*/ 4907662 w 12192000"/>
              <a:gd name="connsiteY99" fmla="*/ 1816900 h 2237474"/>
              <a:gd name="connsiteX100" fmla="*/ 4882386 w 12192000"/>
              <a:gd name="connsiteY100" fmla="*/ 1809844 h 2237474"/>
              <a:gd name="connsiteX101" fmla="*/ 4811440 w 12192000"/>
              <a:gd name="connsiteY101" fmla="*/ 1804655 h 2237474"/>
              <a:gd name="connsiteX102" fmla="*/ 4691075 w 12192000"/>
              <a:gd name="connsiteY102" fmla="*/ 1801389 h 2237474"/>
              <a:gd name="connsiteX103" fmla="*/ 4611738 w 12192000"/>
              <a:gd name="connsiteY103" fmla="*/ 1776964 h 2237474"/>
              <a:gd name="connsiteX104" fmla="*/ 4560070 w 12192000"/>
              <a:gd name="connsiteY104" fmla="*/ 1785640 h 2237474"/>
              <a:gd name="connsiteX105" fmla="*/ 4536503 w 12192000"/>
              <a:gd name="connsiteY105" fmla="*/ 1785334 h 2237474"/>
              <a:gd name="connsiteX106" fmla="*/ 4513724 w 12192000"/>
              <a:gd name="connsiteY106" fmla="*/ 1791996 h 2237474"/>
              <a:gd name="connsiteX107" fmla="*/ 4459810 w 12192000"/>
              <a:gd name="connsiteY107" fmla="*/ 1797886 h 2237474"/>
              <a:gd name="connsiteX108" fmla="*/ 4379064 w 12192000"/>
              <a:gd name="connsiteY108" fmla="*/ 1817177 h 2237474"/>
              <a:gd name="connsiteX109" fmla="*/ 4319209 w 12192000"/>
              <a:gd name="connsiteY109" fmla="*/ 1834833 h 2237474"/>
              <a:gd name="connsiteX110" fmla="*/ 4290981 w 12192000"/>
              <a:gd name="connsiteY110" fmla="*/ 1839677 h 2237474"/>
              <a:gd name="connsiteX111" fmla="*/ 4285792 w 12192000"/>
              <a:gd name="connsiteY111" fmla="*/ 1836231 h 2237474"/>
              <a:gd name="connsiteX112" fmla="*/ 4238372 w 12192000"/>
              <a:gd name="connsiteY112" fmla="*/ 1851480 h 2237474"/>
              <a:gd name="connsiteX113" fmla="*/ 4232517 w 12192000"/>
              <a:gd name="connsiteY113" fmla="*/ 1852567 h 2237474"/>
              <a:gd name="connsiteX114" fmla="*/ 4191732 w 12192000"/>
              <a:gd name="connsiteY114" fmla="*/ 1857328 h 2237474"/>
              <a:gd name="connsiteX115" fmla="*/ 4065532 w 12192000"/>
              <a:gd name="connsiteY115" fmla="*/ 1855477 h 2237474"/>
              <a:gd name="connsiteX116" fmla="*/ 4028460 w 12192000"/>
              <a:gd name="connsiteY116" fmla="*/ 1855137 h 2237474"/>
              <a:gd name="connsiteX117" fmla="*/ 4002267 w 12192000"/>
              <a:gd name="connsiteY117" fmla="*/ 1852352 h 2237474"/>
              <a:gd name="connsiteX118" fmla="*/ 3931396 w 12192000"/>
              <a:gd name="connsiteY118" fmla="*/ 1858915 h 2237474"/>
              <a:gd name="connsiteX119" fmla="*/ 3812162 w 12192000"/>
              <a:gd name="connsiteY119" fmla="*/ 1875501 h 2237474"/>
              <a:gd name="connsiteX120" fmla="*/ 3729530 w 12192000"/>
              <a:gd name="connsiteY120" fmla="*/ 1864513 h 2237474"/>
              <a:gd name="connsiteX121" fmla="*/ 3680177 w 12192000"/>
              <a:gd name="connsiteY121" fmla="*/ 1881552 h 2237474"/>
              <a:gd name="connsiteX122" fmla="*/ 3567259 w 12192000"/>
              <a:gd name="connsiteY122" fmla="*/ 1893482 h 2237474"/>
              <a:gd name="connsiteX123" fmla="*/ 3405770 w 12192000"/>
              <a:gd name="connsiteY123" fmla="*/ 1904591 h 2237474"/>
              <a:gd name="connsiteX124" fmla="*/ 3280097 w 12192000"/>
              <a:gd name="connsiteY124" fmla="*/ 1919610 h 2237474"/>
              <a:gd name="connsiteX125" fmla="*/ 3123424 w 12192000"/>
              <a:gd name="connsiteY125" fmla="*/ 1952930 h 2237474"/>
              <a:gd name="connsiteX126" fmla="*/ 3009910 w 12192000"/>
              <a:gd name="connsiteY126" fmla="*/ 1957866 h 2237474"/>
              <a:gd name="connsiteX127" fmla="*/ 2995934 w 12192000"/>
              <a:gd name="connsiteY127" fmla="*/ 1967085 h 2237474"/>
              <a:gd name="connsiteX128" fmla="*/ 2980071 w 12192000"/>
              <a:gd name="connsiteY128" fmla="*/ 1972988 h 2237474"/>
              <a:gd name="connsiteX129" fmla="*/ 2978094 w 12192000"/>
              <a:gd name="connsiteY129" fmla="*/ 1972369 h 2237474"/>
              <a:gd name="connsiteX130" fmla="*/ 2942858 w 12192000"/>
              <a:gd name="connsiteY130" fmla="*/ 1981367 h 2237474"/>
              <a:gd name="connsiteX131" fmla="*/ 2875436 w 12192000"/>
              <a:gd name="connsiteY131" fmla="*/ 1996977 h 2237474"/>
              <a:gd name="connsiteX132" fmla="*/ 2874892 w 12192000"/>
              <a:gd name="connsiteY132" fmla="*/ 1996085 h 2237474"/>
              <a:gd name="connsiteX133" fmla="*/ 2864145 w 12192000"/>
              <a:gd name="connsiteY133" fmla="*/ 1994061 h 2237474"/>
              <a:gd name="connsiteX134" fmla="*/ 2843662 w 12192000"/>
              <a:gd name="connsiteY134" fmla="*/ 1992498 h 2237474"/>
              <a:gd name="connsiteX135" fmla="*/ 2796128 w 12192000"/>
              <a:gd name="connsiteY135" fmla="*/ 1976403 h 2237474"/>
              <a:gd name="connsiteX136" fmla="*/ 2756784 w 12192000"/>
              <a:gd name="connsiteY136" fmla="*/ 1985116 h 2237474"/>
              <a:gd name="connsiteX137" fmla="*/ 2748833 w 12192000"/>
              <a:gd name="connsiteY137" fmla="*/ 1986323 h 2237474"/>
              <a:gd name="connsiteX138" fmla="*/ 2748661 w 12192000"/>
              <a:gd name="connsiteY138" fmla="*/ 1986122 h 2237474"/>
              <a:gd name="connsiteX139" fmla="*/ 2740251 w 12192000"/>
              <a:gd name="connsiteY139" fmla="*/ 1986946 h 2237474"/>
              <a:gd name="connsiteX140" fmla="*/ 2718916 w 12192000"/>
              <a:gd name="connsiteY140" fmla="*/ 1990867 h 2237474"/>
              <a:gd name="connsiteX141" fmla="*/ 2713522 w 12192000"/>
              <a:gd name="connsiteY141" fmla="*/ 1990173 h 2237474"/>
              <a:gd name="connsiteX142" fmla="*/ 2680597 w 12192000"/>
              <a:gd name="connsiteY142" fmla="*/ 1984996 h 2237474"/>
              <a:gd name="connsiteX143" fmla="*/ 2578178 w 12192000"/>
              <a:gd name="connsiteY143" fmla="*/ 1990531 h 2237474"/>
              <a:gd name="connsiteX144" fmla="*/ 2476147 w 12192000"/>
              <a:gd name="connsiteY144" fmla="*/ 1998305 h 2237474"/>
              <a:gd name="connsiteX145" fmla="*/ 2373568 w 12192000"/>
              <a:gd name="connsiteY145" fmla="*/ 2003219 h 2237474"/>
              <a:gd name="connsiteX146" fmla="*/ 2321399 w 12192000"/>
              <a:gd name="connsiteY146" fmla="*/ 1989467 h 2237474"/>
              <a:gd name="connsiteX147" fmla="*/ 2315525 w 12192000"/>
              <a:gd name="connsiteY147" fmla="*/ 1989708 h 2237474"/>
              <a:gd name="connsiteX148" fmla="*/ 2300792 w 12192000"/>
              <a:gd name="connsiteY148" fmla="*/ 1994290 h 2237474"/>
              <a:gd name="connsiteX149" fmla="*/ 2295469 w 12192000"/>
              <a:gd name="connsiteY149" fmla="*/ 1996659 h 2237474"/>
              <a:gd name="connsiteX150" fmla="*/ 2287219 w 12192000"/>
              <a:gd name="connsiteY150" fmla="*/ 1998750 h 2237474"/>
              <a:gd name="connsiteX151" fmla="*/ 2286948 w 12192000"/>
              <a:gd name="connsiteY151" fmla="*/ 1998596 h 2237474"/>
              <a:gd name="connsiteX152" fmla="*/ 2243069 w 12192000"/>
              <a:gd name="connsiteY152" fmla="*/ 2015111 h 2237474"/>
              <a:gd name="connsiteX153" fmla="*/ 2186609 w 12192000"/>
              <a:gd name="connsiteY153" fmla="*/ 2008263 h 2237474"/>
              <a:gd name="connsiteX154" fmla="*/ 2164831 w 12192000"/>
              <a:gd name="connsiteY154" fmla="*/ 2010143 h 2237474"/>
              <a:gd name="connsiteX155" fmla="*/ 2152836 w 12192000"/>
              <a:gd name="connsiteY155" fmla="*/ 2010048 h 2237474"/>
              <a:gd name="connsiteX156" fmla="*/ 2117102 w 12192000"/>
              <a:gd name="connsiteY156" fmla="*/ 2023004 h 2237474"/>
              <a:gd name="connsiteX157" fmla="*/ 2111935 w 12192000"/>
              <a:gd name="connsiteY157" fmla="*/ 2023163 h 2237474"/>
              <a:gd name="connsiteX158" fmla="*/ 2089991 w 12192000"/>
              <a:gd name="connsiteY158" fmla="*/ 2034193 h 2237474"/>
              <a:gd name="connsiteX159" fmla="*/ 2058061 w 12192000"/>
              <a:gd name="connsiteY159" fmla="*/ 2047942 h 2237474"/>
              <a:gd name="connsiteX160" fmla="*/ 2055737 w 12192000"/>
              <a:gd name="connsiteY160" fmla="*/ 2047704 h 2237474"/>
              <a:gd name="connsiteX161" fmla="*/ 2042244 w 12192000"/>
              <a:gd name="connsiteY161" fmla="*/ 2055560 h 2237474"/>
              <a:gd name="connsiteX162" fmla="*/ 1976224 w 12192000"/>
              <a:gd name="connsiteY162" fmla="*/ 2074257 h 2237474"/>
              <a:gd name="connsiteX163" fmla="*/ 1877728 w 12192000"/>
              <a:gd name="connsiteY163" fmla="*/ 2101004 h 2237474"/>
              <a:gd name="connsiteX164" fmla="*/ 1759056 w 12192000"/>
              <a:gd name="connsiteY164" fmla="*/ 2125608 h 2237474"/>
              <a:gd name="connsiteX165" fmla="*/ 1637948 w 12192000"/>
              <a:gd name="connsiteY165" fmla="*/ 2172597 h 2237474"/>
              <a:gd name="connsiteX166" fmla="*/ 1434549 w 12192000"/>
              <a:gd name="connsiteY166" fmla="*/ 2234522 h 2237474"/>
              <a:gd name="connsiteX167" fmla="*/ 1398481 w 12192000"/>
              <a:gd name="connsiteY167" fmla="*/ 2237074 h 2237474"/>
              <a:gd name="connsiteX168" fmla="*/ 1398407 w 12192000"/>
              <a:gd name="connsiteY168" fmla="*/ 2237095 h 2237474"/>
              <a:gd name="connsiteX169" fmla="*/ 1370962 w 12192000"/>
              <a:gd name="connsiteY169" fmla="*/ 2237474 h 2237474"/>
              <a:gd name="connsiteX170" fmla="*/ 1356367 w 12192000"/>
              <a:gd name="connsiteY170" fmla="*/ 2235089 h 2237474"/>
              <a:gd name="connsiteX171" fmla="*/ 1324828 w 12192000"/>
              <a:gd name="connsiteY171" fmla="*/ 2231968 h 2237474"/>
              <a:gd name="connsiteX172" fmla="*/ 1297744 w 12192000"/>
              <a:gd name="connsiteY172" fmla="*/ 2235849 h 2237474"/>
              <a:gd name="connsiteX173" fmla="*/ 1286236 w 12192000"/>
              <a:gd name="connsiteY173" fmla="*/ 2233135 h 2237474"/>
              <a:gd name="connsiteX174" fmla="*/ 1283504 w 12192000"/>
              <a:gd name="connsiteY174" fmla="*/ 2233797 h 2237474"/>
              <a:gd name="connsiteX175" fmla="*/ 1279765 w 12192000"/>
              <a:gd name="connsiteY175" fmla="*/ 2229639 h 2237474"/>
              <a:gd name="connsiteX176" fmla="*/ 1195347 w 12192000"/>
              <a:gd name="connsiteY176" fmla="*/ 2212354 h 2237474"/>
              <a:gd name="connsiteX177" fmla="*/ 970251 w 12192000"/>
              <a:gd name="connsiteY177" fmla="*/ 2221029 h 2237474"/>
              <a:gd name="connsiteX178" fmla="*/ 812914 w 12192000"/>
              <a:gd name="connsiteY178" fmla="*/ 2202752 h 2237474"/>
              <a:gd name="connsiteX179" fmla="*/ 800195 w 12192000"/>
              <a:gd name="connsiteY179" fmla="*/ 2209407 h 2237474"/>
              <a:gd name="connsiteX180" fmla="*/ 784978 w 12192000"/>
              <a:gd name="connsiteY180" fmla="*/ 2212360 h 2237474"/>
              <a:gd name="connsiteX181" fmla="*/ 681987 w 12192000"/>
              <a:gd name="connsiteY181" fmla="*/ 2216757 h 2237474"/>
              <a:gd name="connsiteX182" fmla="*/ 669923 w 12192000"/>
              <a:gd name="connsiteY182" fmla="*/ 2211682 h 2237474"/>
              <a:gd name="connsiteX183" fmla="*/ 648680 w 12192000"/>
              <a:gd name="connsiteY183" fmla="*/ 2206229 h 2237474"/>
              <a:gd name="connsiteX184" fmla="*/ 597225 w 12192000"/>
              <a:gd name="connsiteY184" fmla="*/ 2180999 h 2237474"/>
              <a:gd name="connsiteX185" fmla="*/ 558449 w 12192000"/>
              <a:gd name="connsiteY185" fmla="*/ 2182346 h 2237474"/>
              <a:gd name="connsiteX186" fmla="*/ 550517 w 12192000"/>
              <a:gd name="connsiteY186" fmla="*/ 2182060 h 2237474"/>
              <a:gd name="connsiteX187" fmla="*/ 550309 w 12192000"/>
              <a:gd name="connsiteY187" fmla="*/ 2181825 h 2237474"/>
              <a:gd name="connsiteX188" fmla="*/ 541836 w 12192000"/>
              <a:gd name="connsiteY188" fmla="*/ 2181063 h 2237474"/>
              <a:gd name="connsiteX189" fmla="*/ 536057 w 12192000"/>
              <a:gd name="connsiteY189" fmla="*/ 2181537 h 2237474"/>
              <a:gd name="connsiteX190" fmla="*/ 520671 w 12192000"/>
              <a:gd name="connsiteY190" fmla="*/ 2180980 h 2237474"/>
              <a:gd name="connsiteX191" fmla="*/ 515024 w 12192000"/>
              <a:gd name="connsiteY191" fmla="*/ 2179258 h 2237474"/>
              <a:gd name="connsiteX192" fmla="*/ 512278 w 12192000"/>
              <a:gd name="connsiteY192" fmla="*/ 2176369 h 2237474"/>
              <a:gd name="connsiteX193" fmla="*/ 480419 w 12192000"/>
              <a:gd name="connsiteY193" fmla="*/ 2167807 h 2237474"/>
              <a:gd name="connsiteX194" fmla="*/ 413835 w 12192000"/>
              <a:gd name="connsiteY194" fmla="*/ 2156783 h 2237474"/>
              <a:gd name="connsiteX195" fmla="*/ 376513 w 12192000"/>
              <a:gd name="connsiteY195" fmla="*/ 2154014 h 2237474"/>
              <a:gd name="connsiteX196" fmla="*/ 273386 w 12192000"/>
              <a:gd name="connsiteY196" fmla="*/ 2142551 h 2237474"/>
              <a:gd name="connsiteX197" fmla="*/ 169207 w 12192000"/>
              <a:gd name="connsiteY197" fmla="*/ 2128100 h 2237474"/>
              <a:gd name="connsiteX198" fmla="*/ 93149 w 12192000"/>
              <a:gd name="connsiteY198" fmla="*/ 2105324 h 2237474"/>
              <a:gd name="connsiteX199" fmla="*/ 88109 w 12192000"/>
              <a:gd name="connsiteY199" fmla="*/ 2106704 h 2237474"/>
              <a:gd name="connsiteX200" fmla="*/ 80022 w 12192000"/>
              <a:gd name="connsiteY200" fmla="*/ 2107254 h 2237474"/>
              <a:gd name="connsiteX201" fmla="*/ 79717 w 12192000"/>
              <a:gd name="connsiteY201" fmla="*/ 2107046 h 2237474"/>
              <a:gd name="connsiteX202" fmla="*/ 72352 w 12192000"/>
              <a:gd name="connsiteY202" fmla="*/ 2107991 h 2237474"/>
              <a:gd name="connsiteX203" fmla="*/ 37645 w 12192000"/>
              <a:gd name="connsiteY203" fmla="*/ 2115401 h 2237474"/>
              <a:gd name="connsiteX204" fmla="*/ 4572 w 12192000"/>
              <a:gd name="connsiteY204" fmla="*/ 2111091 h 2237474"/>
              <a:gd name="connsiteX205" fmla="*/ 0 w 12192000"/>
              <a:gd name="connsiteY205" fmla="*/ 2110468 h 2237474"/>
              <a:gd name="connsiteX206" fmla="*/ 0 w 12192000"/>
              <a:gd name="connsiteY206"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154948 w 12192000"/>
              <a:gd name="connsiteY4" fmla="*/ 762731 h 2237474"/>
              <a:gd name="connsiteX5" fmla="*/ 12047364 w 12192000"/>
              <a:gd name="connsiteY5" fmla="*/ 749662 h 2237474"/>
              <a:gd name="connsiteX6" fmla="*/ 11890686 w 12192000"/>
              <a:gd name="connsiteY6" fmla="*/ 732766 h 2237474"/>
              <a:gd name="connsiteX7" fmla="*/ 11782413 w 12192000"/>
              <a:gd name="connsiteY7" fmla="*/ 769868 h 2237474"/>
              <a:gd name="connsiteX8" fmla="*/ 11649954 w 12192000"/>
              <a:gd name="connsiteY8" fmla="*/ 749628 h 2237474"/>
              <a:gd name="connsiteX9" fmla="*/ 11560424 w 12192000"/>
              <a:gd name="connsiteY9" fmla="*/ 748017 h 2237474"/>
              <a:gd name="connsiteX10" fmla="*/ 11358455 w 12192000"/>
              <a:gd name="connsiteY10" fmla="*/ 747593 h 2237474"/>
              <a:gd name="connsiteX11" fmla="*/ 11165209 w 12192000"/>
              <a:gd name="connsiteY11" fmla="*/ 748852 h 2237474"/>
              <a:gd name="connsiteX12" fmla="*/ 11058755 w 12192000"/>
              <a:gd name="connsiteY12" fmla="*/ 749617 h 2237474"/>
              <a:gd name="connsiteX13" fmla="*/ 10884013 w 12192000"/>
              <a:gd name="connsiteY13" fmla="*/ 760728 h 2237474"/>
              <a:gd name="connsiteX14" fmla="*/ 10834688 w 12192000"/>
              <a:gd name="connsiteY14" fmla="*/ 757726 h 2237474"/>
              <a:gd name="connsiteX15" fmla="*/ 10805004 w 12192000"/>
              <a:gd name="connsiteY15" fmla="*/ 757573 h 2237474"/>
              <a:gd name="connsiteX16" fmla="*/ 10739478 w 12192000"/>
              <a:gd name="connsiteY16" fmla="*/ 776841 h 2237474"/>
              <a:gd name="connsiteX17" fmla="*/ 10458762 w 12192000"/>
              <a:gd name="connsiteY17" fmla="*/ 755400 h 2237474"/>
              <a:gd name="connsiteX18" fmla="*/ 10211200 w 12192000"/>
              <a:gd name="connsiteY18" fmla="*/ 767513 h 2237474"/>
              <a:gd name="connsiteX19" fmla="*/ 10167995 w 12192000"/>
              <a:gd name="connsiteY19" fmla="*/ 760843 h 2237474"/>
              <a:gd name="connsiteX20" fmla="*/ 9997044 w 12192000"/>
              <a:gd name="connsiteY20" fmla="*/ 780129 h 2237474"/>
              <a:gd name="connsiteX21" fmla="*/ 9943887 w 12192000"/>
              <a:gd name="connsiteY21" fmla="*/ 804141 h 2237474"/>
              <a:gd name="connsiteX22" fmla="*/ 9918248 w 12192000"/>
              <a:gd name="connsiteY22" fmla="*/ 816628 h 2237474"/>
              <a:gd name="connsiteX23" fmla="*/ 9767091 w 12192000"/>
              <a:gd name="connsiteY23" fmla="*/ 870550 h 2237474"/>
              <a:gd name="connsiteX24" fmla="*/ 9683005 w 12192000"/>
              <a:gd name="connsiteY24" fmla="*/ 894128 h 2237474"/>
              <a:gd name="connsiteX25" fmla="*/ 9594438 w 12192000"/>
              <a:gd name="connsiteY25" fmla="*/ 919051 h 2237474"/>
              <a:gd name="connsiteX26" fmla="*/ 9577033 w 12192000"/>
              <a:gd name="connsiteY26" fmla="*/ 922857 h 2237474"/>
              <a:gd name="connsiteX27" fmla="*/ 9544189 w 12192000"/>
              <a:gd name="connsiteY27" fmla="*/ 938966 h 2237474"/>
              <a:gd name="connsiteX28" fmla="*/ 9500499 w 12192000"/>
              <a:gd name="connsiteY28" fmla="*/ 954680 h 2237474"/>
              <a:gd name="connsiteX29" fmla="*/ 9428195 w 12192000"/>
              <a:gd name="connsiteY29" fmla="*/ 986225 h 2237474"/>
              <a:gd name="connsiteX30" fmla="*/ 9410017 w 12192000"/>
              <a:gd name="connsiteY30" fmla="*/ 993931 h 2237474"/>
              <a:gd name="connsiteX31" fmla="*/ 9392919 w 12192000"/>
              <a:gd name="connsiteY31" fmla="*/ 994656 h 2237474"/>
              <a:gd name="connsiteX32" fmla="*/ 9278619 w 12192000"/>
              <a:gd name="connsiteY32" fmla="*/ 1011878 h 2237474"/>
              <a:gd name="connsiteX33" fmla="*/ 9268019 w 12192000"/>
              <a:gd name="connsiteY33" fmla="*/ 1007442 h 2237474"/>
              <a:gd name="connsiteX34" fmla="*/ 9234662 w 12192000"/>
              <a:gd name="connsiteY34" fmla="*/ 1023056 h 2237474"/>
              <a:gd name="connsiteX35" fmla="*/ 9181033 w 12192000"/>
              <a:gd name="connsiteY35" fmla="*/ 1037921 h 2237474"/>
              <a:gd name="connsiteX36" fmla="*/ 9155969 w 12192000"/>
              <a:gd name="connsiteY36" fmla="*/ 1046804 h 2237474"/>
              <a:gd name="connsiteX37" fmla="*/ 9133985 w 12192000"/>
              <a:gd name="connsiteY37" fmla="*/ 1046450 h 2237474"/>
              <a:gd name="connsiteX38" fmla="*/ 9012987 w 12192000"/>
              <a:gd name="connsiteY38" fmla="*/ 1061986 h 2237474"/>
              <a:gd name="connsiteX39" fmla="*/ 8968445 w 12192000"/>
              <a:gd name="connsiteY39" fmla="*/ 1052169 h 2237474"/>
              <a:gd name="connsiteX40" fmla="*/ 8958984 w 12192000"/>
              <a:gd name="connsiteY40" fmla="*/ 1057212 h 2237474"/>
              <a:gd name="connsiteX41" fmla="*/ 8886001 w 12192000"/>
              <a:gd name="connsiteY41" fmla="*/ 1067468 h 2237474"/>
              <a:gd name="connsiteX42" fmla="*/ 8838610 w 12192000"/>
              <a:gd name="connsiteY42" fmla="*/ 1075091 h 2237474"/>
              <a:gd name="connsiteX43" fmla="*/ 8750383 w 12192000"/>
              <a:gd name="connsiteY43" fmla="*/ 1097387 h 2237474"/>
              <a:gd name="connsiteX44" fmla="*/ 8665605 w 12192000"/>
              <a:gd name="connsiteY44" fmla="*/ 1110791 h 2237474"/>
              <a:gd name="connsiteX45" fmla="*/ 8584946 w 12192000"/>
              <a:gd name="connsiteY45" fmla="*/ 1135226 h 2237474"/>
              <a:gd name="connsiteX46" fmla="*/ 8460755 w 12192000"/>
              <a:gd name="connsiteY46" fmla="*/ 1203427 h 2237474"/>
              <a:gd name="connsiteX47" fmla="*/ 8419755 w 12192000"/>
              <a:gd name="connsiteY47" fmla="*/ 1216260 h 2237474"/>
              <a:gd name="connsiteX48" fmla="*/ 8411626 w 12192000"/>
              <a:gd name="connsiteY48" fmla="*/ 1214397 h 2237474"/>
              <a:gd name="connsiteX49" fmla="*/ 8363469 w 12192000"/>
              <a:gd name="connsiteY49" fmla="*/ 1246658 h 2237474"/>
              <a:gd name="connsiteX50" fmla="*/ 8275497 w 12192000"/>
              <a:gd name="connsiteY50" fmla="*/ 1264396 h 2237474"/>
              <a:gd name="connsiteX51" fmla="*/ 8206287 w 12192000"/>
              <a:gd name="connsiteY51" fmla="*/ 1273060 h 2237474"/>
              <a:gd name="connsiteX52" fmla="*/ 8168705 w 12192000"/>
              <a:gd name="connsiteY52" fmla="*/ 1279956 h 2237474"/>
              <a:gd name="connsiteX53" fmla="*/ 8139997 w 12192000"/>
              <a:gd name="connsiteY53" fmla="*/ 1282713 h 2237474"/>
              <a:gd name="connsiteX54" fmla="*/ 8074238 w 12192000"/>
              <a:gd name="connsiteY54" fmla="*/ 1301895 h 2237474"/>
              <a:gd name="connsiteX55" fmla="*/ 7968292 w 12192000"/>
              <a:gd name="connsiteY55" fmla="*/ 1338779 h 2237474"/>
              <a:gd name="connsiteX56" fmla="*/ 7902328 w 12192000"/>
              <a:gd name="connsiteY56" fmla="*/ 1345865 h 2237474"/>
              <a:gd name="connsiteX57" fmla="*/ 7875879 w 12192000"/>
              <a:gd name="connsiteY57" fmla="*/ 1345646 h 2237474"/>
              <a:gd name="connsiteX58" fmla="*/ 7840612 w 12192000"/>
              <a:gd name="connsiteY58" fmla="*/ 1369373 h 2237474"/>
              <a:gd name="connsiteX59" fmla="*/ 7786819 w 12192000"/>
              <a:gd name="connsiteY59" fmla="*/ 1378970 h 2237474"/>
              <a:gd name="connsiteX60" fmla="*/ 7548172 w 12192000"/>
              <a:gd name="connsiteY60" fmla="*/ 1417460 h 2237474"/>
              <a:gd name="connsiteX61" fmla="*/ 7483437 w 12192000"/>
              <a:gd name="connsiteY61" fmla="*/ 1478152 h 2237474"/>
              <a:gd name="connsiteX62" fmla="*/ 7377870 w 12192000"/>
              <a:gd name="connsiteY62" fmla="*/ 1523319 h 2237474"/>
              <a:gd name="connsiteX63" fmla="*/ 7230737 w 12192000"/>
              <a:gd name="connsiteY63" fmla="*/ 1562633 h 2237474"/>
              <a:gd name="connsiteX64" fmla="*/ 7224458 w 12192000"/>
              <a:gd name="connsiteY64" fmla="*/ 1573008 h 2237474"/>
              <a:gd name="connsiteX65" fmla="*/ 7183121 w 12192000"/>
              <a:gd name="connsiteY65" fmla="*/ 1595162 h 2237474"/>
              <a:gd name="connsiteX66" fmla="*/ 7164601 w 12192000"/>
              <a:gd name="connsiteY66" fmla="*/ 1606490 h 2237474"/>
              <a:gd name="connsiteX67" fmla="*/ 7092727 w 12192000"/>
              <a:gd name="connsiteY67" fmla="*/ 1623628 h 2237474"/>
              <a:gd name="connsiteX68" fmla="*/ 7031309 w 12192000"/>
              <a:gd name="connsiteY68" fmla="*/ 1619451 h 2237474"/>
              <a:gd name="connsiteX69" fmla="*/ 6999084 w 12192000"/>
              <a:gd name="connsiteY69" fmla="*/ 1634317 h 2237474"/>
              <a:gd name="connsiteX70" fmla="*/ 6992107 w 12192000"/>
              <a:gd name="connsiteY70" fmla="*/ 1636860 h 2237474"/>
              <a:gd name="connsiteX71" fmla="*/ 6900177 w 12192000"/>
              <a:gd name="connsiteY71" fmla="*/ 1636016 h 2237474"/>
              <a:gd name="connsiteX72" fmla="*/ 6795372 w 12192000"/>
              <a:gd name="connsiteY72" fmla="*/ 1644845 h 2237474"/>
              <a:gd name="connsiteX73" fmla="*/ 6692251 w 12192000"/>
              <a:gd name="connsiteY73" fmla="*/ 1656357 h 2237474"/>
              <a:gd name="connsiteX74" fmla="*/ 6655235 w 12192000"/>
              <a:gd name="connsiteY74" fmla="*/ 1661869 h 2237474"/>
              <a:gd name="connsiteX75" fmla="*/ 6554894 w 12192000"/>
              <a:gd name="connsiteY75" fmla="*/ 1664428 h 2237474"/>
              <a:gd name="connsiteX76" fmla="*/ 6516595 w 12192000"/>
              <a:gd name="connsiteY76" fmla="*/ 1667475 h 2237474"/>
              <a:gd name="connsiteX77" fmla="*/ 6508541 w 12192000"/>
              <a:gd name="connsiteY77" fmla="*/ 1668757 h 2237474"/>
              <a:gd name="connsiteX78" fmla="*/ 6471012 w 12192000"/>
              <a:gd name="connsiteY78" fmla="*/ 1678604 h 2237474"/>
              <a:gd name="connsiteX79" fmla="*/ 6364035 w 12192000"/>
              <a:gd name="connsiteY79" fmla="*/ 1667683 h 2237474"/>
              <a:gd name="connsiteX80" fmla="*/ 6280959 w 12192000"/>
              <a:gd name="connsiteY80" fmla="*/ 1689329 h 2237474"/>
              <a:gd name="connsiteX81" fmla="*/ 6243319 w 12192000"/>
              <a:gd name="connsiteY81" fmla="*/ 1695560 h 2237474"/>
              <a:gd name="connsiteX82" fmla="*/ 6098321 w 12192000"/>
              <a:gd name="connsiteY82" fmla="*/ 1721646 h 2237474"/>
              <a:gd name="connsiteX83" fmla="*/ 5880652 w 12192000"/>
              <a:gd name="connsiteY83" fmla="*/ 1779643 h 2237474"/>
              <a:gd name="connsiteX84" fmla="*/ 5785959 w 12192000"/>
              <a:gd name="connsiteY84" fmla="*/ 1775307 h 2237474"/>
              <a:gd name="connsiteX85" fmla="*/ 5643534 w 12192000"/>
              <a:gd name="connsiteY85" fmla="*/ 1802919 h 2237474"/>
              <a:gd name="connsiteX86" fmla="*/ 5518799 w 12192000"/>
              <a:gd name="connsiteY86" fmla="*/ 1818312 h 2237474"/>
              <a:gd name="connsiteX87" fmla="*/ 5505014 w 12192000"/>
              <a:gd name="connsiteY87" fmla="*/ 1819259 h 2237474"/>
              <a:gd name="connsiteX88" fmla="*/ 5453307 w 12192000"/>
              <a:gd name="connsiteY88" fmla="*/ 1815450 h 2237474"/>
              <a:gd name="connsiteX89" fmla="*/ 5364192 w 12192000"/>
              <a:gd name="connsiteY89" fmla="*/ 1826074 h 2237474"/>
              <a:gd name="connsiteX90" fmla="*/ 5350380 w 12192000"/>
              <a:gd name="connsiteY90" fmla="*/ 1830891 h 2237474"/>
              <a:gd name="connsiteX91" fmla="*/ 5259633 w 12192000"/>
              <a:gd name="connsiteY91" fmla="*/ 1837160 h 2237474"/>
              <a:gd name="connsiteX92" fmla="*/ 5197513 w 12192000"/>
              <a:gd name="connsiteY92" fmla="*/ 1844718 h 2237474"/>
              <a:gd name="connsiteX93" fmla="*/ 5168852 w 12192000"/>
              <a:gd name="connsiteY93" fmla="*/ 1844846 h 2237474"/>
              <a:gd name="connsiteX94" fmla="*/ 5114927 w 12192000"/>
              <a:gd name="connsiteY94" fmla="*/ 1847827 h 2237474"/>
              <a:gd name="connsiteX95" fmla="*/ 5108970 w 12192000"/>
              <a:gd name="connsiteY95" fmla="*/ 1847935 h 2237474"/>
              <a:gd name="connsiteX96" fmla="*/ 5067961 w 12192000"/>
              <a:gd name="connsiteY96" fmla="*/ 1845917 h 2237474"/>
              <a:gd name="connsiteX97" fmla="*/ 5007075 w 12192000"/>
              <a:gd name="connsiteY97" fmla="*/ 1838626 h 2237474"/>
              <a:gd name="connsiteX98" fmla="*/ 4944087 w 12192000"/>
              <a:gd name="connsiteY98" fmla="*/ 1823332 h 2237474"/>
              <a:gd name="connsiteX99" fmla="*/ 4907662 w 12192000"/>
              <a:gd name="connsiteY99" fmla="*/ 1816900 h 2237474"/>
              <a:gd name="connsiteX100" fmla="*/ 4882386 w 12192000"/>
              <a:gd name="connsiteY100" fmla="*/ 1809844 h 2237474"/>
              <a:gd name="connsiteX101" fmla="*/ 4811440 w 12192000"/>
              <a:gd name="connsiteY101" fmla="*/ 1804655 h 2237474"/>
              <a:gd name="connsiteX102" fmla="*/ 4691075 w 12192000"/>
              <a:gd name="connsiteY102" fmla="*/ 1801389 h 2237474"/>
              <a:gd name="connsiteX103" fmla="*/ 4611738 w 12192000"/>
              <a:gd name="connsiteY103" fmla="*/ 1776964 h 2237474"/>
              <a:gd name="connsiteX104" fmla="*/ 4560070 w 12192000"/>
              <a:gd name="connsiteY104" fmla="*/ 1785640 h 2237474"/>
              <a:gd name="connsiteX105" fmla="*/ 4536503 w 12192000"/>
              <a:gd name="connsiteY105" fmla="*/ 1785334 h 2237474"/>
              <a:gd name="connsiteX106" fmla="*/ 4513724 w 12192000"/>
              <a:gd name="connsiteY106" fmla="*/ 1791996 h 2237474"/>
              <a:gd name="connsiteX107" fmla="*/ 4459810 w 12192000"/>
              <a:gd name="connsiteY107" fmla="*/ 1797886 h 2237474"/>
              <a:gd name="connsiteX108" fmla="*/ 4379064 w 12192000"/>
              <a:gd name="connsiteY108" fmla="*/ 1817177 h 2237474"/>
              <a:gd name="connsiteX109" fmla="*/ 4319209 w 12192000"/>
              <a:gd name="connsiteY109" fmla="*/ 1834833 h 2237474"/>
              <a:gd name="connsiteX110" fmla="*/ 4290981 w 12192000"/>
              <a:gd name="connsiteY110" fmla="*/ 1839677 h 2237474"/>
              <a:gd name="connsiteX111" fmla="*/ 4285792 w 12192000"/>
              <a:gd name="connsiteY111" fmla="*/ 1836231 h 2237474"/>
              <a:gd name="connsiteX112" fmla="*/ 4238372 w 12192000"/>
              <a:gd name="connsiteY112" fmla="*/ 1851480 h 2237474"/>
              <a:gd name="connsiteX113" fmla="*/ 4232517 w 12192000"/>
              <a:gd name="connsiteY113" fmla="*/ 1852567 h 2237474"/>
              <a:gd name="connsiteX114" fmla="*/ 4191732 w 12192000"/>
              <a:gd name="connsiteY114" fmla="*/ 1857328 h 2237474"/>
              <a:gd name="connsiteX115" fmla="*/ 4065532 w 12192000"/>
              <a:gd name="connsiteY115" fmla="*/ 1855477 h 2237474"/>
              <a:gd name="connsiteX116" fmla="*/ 4028460 w 12192000"/>
              <a:gd name="connsiteY116" fmla="*/ 1855137 h 2237474"/>
              <a:gd name="connsiteX117" fmla="*/ 4002267 w 12192000"/>
              <a:gd name="connsiteY117" fmla="*/ 1852352 h 2237474"/>
              <a:gd name="connsiteX118" fmla="*/ 3931396 w 12192000"/>
              <a:gd name="connsiteY118" fmla="*/ 1858915 h 2237474"/>
              <a:gd name="connsiteX119" fmla="*/ 3812162 w 12192000"/>
              <a:gd name="connsiteY119" fmla="*/ 1875501 h 2237474"/>
              <a:gd name="connsiteX120" fmla="*/ 3729530 w 12192000"/>
              <a:gd name="connsiteY120" fmla="*/ 1864513 h 2237474"/>
              <a:gd name="connsiteX121" fmla="*/ 3680177 w 12192000"/>
              <a:gd name="connsiteY121" fmla="*/ 1881552 h 2237474"/>
              <a:gd name="connsiteX122" fmla="*/ 3567259 w 12192000"/>
              <a:gd name="connsiteY122" fmla="*/ 1893482 h 2237474"/>
              <a:gd name="connsiteX123" fmla="*/ 3405770 w 12192000"/>
              <a:gd name="connsiteY123" fmla="*/ 1904591 h 2237474"/>
              <a:gd name="connsiteX124" fmla="*/ 3280097 w 12192000"/>
              <a:gd name="connsiteY124" fmla="*/ 1919610 h 2237474"/>
              <a:gd name="connsiteX125" fmla="*/ 3123424 w 12192000"/>
              <a:gd name="connsiteY125" fmla="*/ 1952930 h 2237474"/>
              <a:gd name="connsiteX126" fmla="*/ 3009910 w 12192000"/>
              <a:gd name="connsiteY126" fmla="*/ 1957866 h 2237474"/>
              <a:gd name="connsiteX127" fmla="*/ 2995934 w 12192000"/>
              <a:gd name="connsiteY127" fmla="*/ 1967085 h 2237474"/>
              <a:gd name="connsiteX128" fmla="*/ 2980071 w 12192000"/>
              <a:gd name="connsiteY128" fmla="*/ 1972988 h 2237474"/>
              <a:gd name="connsiteX129" fmla="*/ 2978094 w 12192000"/>
              <a:gd name="connsiteY129" fmla="*/ 1972369 h 2237474"/>
              <a:gd name="connsiteX130" fmla="*/ 2942858 w 12192000"/>
              <a:gd name="connsiteY130" fmla="*/ 1981367 h 2237474"/>
              <a:gd name="connsiteX131" fmla="*/ 2875436 w 12192000"/>
              <a:gd name="connsiteY131" fmla="*/ 1996977 h 2237474"/>
              <a:gd name="connsiteX132" fmla="*/ 2874892 w 12192000"/>
              <a:gd name="connsiteY132" fmla="*/ 1996085 h 2237474"/>
              <a:gd name="connsiteX133" fmla="*/ 2864145 w 12192000"/>
              <a:gd name="connsiteY133" fmla="*/ 1994061 h 2237474"/>
              <a:gd name="connsiteX134" fmla="*/ 2843662 w 12192000"/>
              <a:gd name="connsiteY134" fmla="*/ 1992498 h 2237474"/>
              <a:gd name="connsiteX135" fmla="*/ 2796128 w 12192000"/>
              <a:gd name="connsiteY135" fmla="*/ 1976403 h 2237474"/>
              <a:gd name="connsiteX136" fmla="*/ 2756784 w 12192000"/>
              <a:gd name="connsiteY136" fmla="*/ 1985116 h 2237474"/>
              <a:gd name="connsiteX137" fmla="*/ 2748833 w 12192000"/>
              <a:gd name="connsiteY137" fmla="*/ 1986323 h 2237474"/>
              <a:gd name="connsiteX138" fmla="*/ 2748661 w 12192000"/>
              <a:gd name="connsiteY138" fmla="*/ 1986122 h 2237474"/>
              <a:gd name="connsiteX139" fmla="*/ 2740251 w 12192000"/>
              <a:gd name="connsiteY139" fmla="*/ 1986946 h 2237474"/>
              <a:gd name="connsiteX140" fmla="*/ 2718916 w 12192000"/>
              <a:gd name="connsiteY140" fmla="*/ 1990867 h 2237474"/>
              <a:gd name="connsiteX141" fmla="*/ 2713522 w 12192000"/>
              <a:gd name="connsiteY141" fmla="*/ 1990173 h 2237474"/>
              <a:gd name="connsiteX142" fmla="*/ 2680597 w 12192000"/>
              <a:gd name="connsiteY142" fmla="*/ 1984996 h 2237474"/>
              <a:gd name="connsiteX143" fmla="*/ 2578178 w 12192000"/>
              <a:gd name="connsiteY143" fmla="*/ 1990531 h 2237474"/>
              <a:gd name="connsiteX144" fmla="*/ 2476147 w 12192000"/>
              <a:gd name="connsiteY144" fmla="*/ 1998305 h 2237474"/>
              <a:gd name="connsiteX145" fmla="*/ 2373568 w 12192000"/>
              <a:gd name="connsiteY145" fmla="*/ 2003219 h 2237474"/>
              <a:gd name="connsiteX146" fmla="*/ 2321399 w 12192000"/>
              <a:gd name="connsiteY146" fmla="*/ 1989467 h 2237474"/>
              <a:gd name="connsiteX147" fmla="*/ 2315525 w 12192000"/>
              <a:gd name="connsiteY147" fmla="*/ 1989708 h 2237474"/>
              <a:gd name="connsiteX148" fmla="*/ 2300792 w 12192000"/>
              <a:gd name="connsiteY148" fmla="*/ 1994290 h 2237474"/>
              <a:gd name="connsiteX149" fmla="*/ 2295469 w 12192000"/>
              <a:gd name="connsiteY149" fmla="*/ 1996659 h 2237474"/>
              <a:gd name="connsiteX150" fmla="*/ 2287219 w 12192000"/>
              <a:gd name="connsiteY150" fmla="*/ 1998750 h 2237474"/>
              <a:gd name="connsiteX151" fmla="*/ 2286948 w 12192000"/>
              <a:gd name="connsiteY151" fmla="*/ 1998596 h 2237474"/>
              <a:gd name="connsiteX152" fmla="*/ 2243069 w 12192000"/>
              <a:gd name="connsiteY152" fmla="*/ 2015111 h 2237474"/>
              <a:gd name="connsiteX153" fmla="*/ 2186609 w 12192000"/>
              <a:gd name="connsiteY153" fmla="*/ 2008263 h 2237474"/>
              <a:gd name="connsiteX154" fmla="*/ 2164831 w 12192000"/>
              <a:gd name="connsiteY154" fmla="*/ 2010143 h 2237474"/>
              <a:gd name="connsiteX155" fmla="*/ 2152836 w 12192000"/>
              <a:gd name="connsiteY155" fmla="*/ 2010048 h 2237474"/>
              <a:gd name="connsiteX156" fmla="*/ 2117102 w 12192000"/>
              <a:gd name="connsiteY156" fmla="*/ 2023004 h 2237474"/>
              <a:gd name="connsiteX157" fmla="*/ 2111935 w 12192000"/>
              <a:gd name="connsiteY157" fmla="*/ 2023163 h 2237474"/>
              <a:gd name="connsiteX158" fmla="*/ 2089991 w 12192000"/>
              <a:gd name="connsiteY158" fmla="*/ 2034193 h 2237474"/>
              <a:gd name="connsiteX159" fmla="*/ 2058061 w 12192000"/>
              <a:gd name="connsiteY159" fmla="*/ 2047942 h 2237474"/>
              <a:gd name="connsiteX160" fmla="*/ 2055737 w 12192000"/>
              <a:gd name="connsiteY160" fmla="*/ 2047704 h 2237474"/>
              <a:gd name="connsiteX161" fmla="*/ 2042244 w 12192000"/>
              <a:gd name="connsiteY161" fmla="*/ 2055560 h 2237474"/>
              <a:gd name="connsiteX162" fmla="*/ 1976224 w 12192000"/>
              <a:gd name="connsiteY162" fmla="*/ 2074257 h 2237474"/>
              <a:gd name="connsiteX163" fmla="*/ 1877728 w 12192000"/>
              <a:gd name="connsiteY163" fmla="*/ 2101004 h 2237474"/>
              <a:gd name="connsiteX164" fmla="*/ 1759056 w 12192000"/>
              <a:gd name="connsiteY164" fmla="*/ 2125608 h 2237474"/>
              <a:gd name="connsiteX165" fmla="*/ 1637948 w 12192000"/>
              <a:gd name="connsiteY165" fmla="*/ 2172597 h 2237474"/>
              <a:gd name="connsiteX166" fmla="*/ 1434549 w 12192000"/>
              <a:gd name="connsiteY166" fmla="*/ 2234522 h 2237474"/>
              <a:gd name="connsiteX167" fmla="*/ 1398481 w 12192000"/>
              <a:gd name="connsiteY167" fmla="*/ 2237074 h 2237474"/>
              <a:gd name="connsiteX168" fmla="*/ 1398407 w 12192000"/>
              <a:gd name="connsiteY168" fmla="*/ 2237095 h 2237474"/>
              <a:gd name="connsiteX169" fmla="*/ 1370962 w 12192000"/>
              <a:gd name="connsiteY169" fmla="*/ 2237474 h 2237474"/>
              <a:gd name="connsiteX170" fmla="*/ 1356367 w 12192000"/>
              <a:gd name="connsiteY170" fmla="*/ 2235089 h 2237474"/>
              <a:gd name="connsiteX171" fmla="*/ 1324828 w 12192000"/>
              <a:gd name="connsiteY171" fmla="*/ 2231968 h 2237474"/>
              <a:gd name="connsiteX172" fmla="*/ 1297744 w 12192000"/>
              <a:gd name="connsiteY172" fmla="*/ 2235849 h 2237474"/>
              <a:gd name="connsiteX173" fmla="*/ 1286236 w 12192000"/>
              <a:gd name="connsiteY173" fmla="*/ 2233135 h 2237474"/>
              <a:gd name="connsiteX174" fmla="*/ 1283504 w 12192000"/>
              <a:gd name="connsiteY174" fmla="*/ 2233797 h 2237474"/>
              <a:gd name="connsiteX175" fmla="*/ 1279765 w 12192000"/>
              <a:gd name="connsiteY175" fmla="*/ 2229639 h 2237474"/>
              <a:gd name="connsiteX176" fmla="*/ 1195347 w 12192000"/>
              <a:gd name="connsiteY176" fmla="*/ 2212354 h 2237474"/>
              <a:gd name="connsiteX177" fmla="*/ 970251 w 12192000"/>
              <a:gd name="connsiteY177" fmla="*/ 2221029 h 2237474"/>
              <a:gd name="connsiteX178" fmla="*/ 812914 w 12192000"/>
              <a:gd name="connsiteY178" fmla="*/ 2202752 h 2237474"/>
              <a:gd name="connsiteX179" fmla="*/ 800195 w 12192000"/>
              <a:gd name="connsiteY179" fmla="*/ 2209407 h 2237474"/>
              <a:gd name="connsiteX180" fmla="*/ 784978 w 12192000"/>
              <a:gd name="connsiteY180" fmla="*/ 2212360 h 2237474"/>
              <a:gd name="connsiteX181" fmla="*/ 681987 w 12192000"/>
              <a:gd name="connsiteY181" fmla="*/ 2216757 h 2237474"/>
              <a:gd name="connsiteX182" fmla="*/ 669923 w 12192000"/>
              <a:gd name="connsiteY182" fmla="*/ 2211682 h 2237474"/>
              <a:gd name="connsiteX183" fmla="*/ 648680 w 12192000"/>
              <a:gd name="connsiteY183" fmla="*/ 2206229 h 2237474"/>
              <a:gd name="connsiteX184" fmla="*/ 597225 w 12192000"/>
              <a:gd name="connsiteY184" fmla="*/ 2180999 h 2237474"/>
              <a:gd name="connsiteX185" fmla="*/ 558449 w 12192000"/>
              <a:gd name="connsiteY185" fmla="*/ 2182346 h 2237474"/>
              <a:gd name="connsiteX186" fmla="*/ 550517 w 12192000"/>
              <a:gd name="connsiteY186" fmla="*/ 2182060 h 2237474"/>
              <a:gd name="connsiteX187" fmla="*/ 550309 w 12192000"/>
              <a:gd name="connsiteY187" fmla="*/ 2181825 h 2237474"/>
              <a:gd name="connsiteX188" fmla="*/ 541836 w 12192000"/>
              <a:gd name="connsiteY188" fmla="*/ 2181063 h 2237474"/>
              <a:gd name="connsiteX189" fmla="*/ 536057 w 12192000"/>
              <a:gd name="connsiteY189" fmla="*/ 2181537 h 2237474"/>
              <a:gd name="connsiteX190" fmla="*/ 520671 w 12192000"/>
              <a:gd name="connsiteY190" fmla="*/ 2180980 h 2237474"/>
              <a:gd name="connsiteX191" fmla="*/ 515024 w 12192000"/>
              <a:gd name="connsiteY191" fmla="*/ 2179258 h 2237474"/>
              <a:gd name="connsiteX192" fmla="*/ 512278 w 12192000"/>
              <a:gd name="connsiteY192" fmla="*/ 2176369 h 2237474"/>
              <a:gd name="connsiteX193" fmla="*/ 480419 w 12192000"/>
              <a:gd name="connsiteY193" fmla="*/ 2167807 h 2237474"/>
              <a:gd name="connsiteX194" fmla="*/ 413835 w 12192000"/>
              <a:gd name="connsiteY194" fmla="*/ 2156783 h 2237474"/>
              <a:gd name="connsiteX195" fmla="*/ 376513 w 12192000"/>
              <a:gd name="connsiteY195" fmla="*/ 2154014 h 2237474"/>
              <a:gd name="connsiteX196" fmla="*/ 273386 w 12192000"/>
              <a:gd name="connsiteY196" fmla="*/ 2142551 h 2237474"/>
              <a:gd name="connsiteX197" fmla="*/ 169207 w 12192000"/>
              <a:gd name="connsiteY197" fmla="*/ 2128100 h 2237474"/>
              <a:gd name="connsiteX198" fmla="*/ 93149 w 12192000"/>
              <a:gd name="connsiteY198" fmla="*/ 2105324 h 2237474"/>
              <a:gd name="connsiteX199" fmla="*/ 88109 w 12192000"/>
              <a:gd name="connsiteY199" fmla="*/ 2106704 h 2237474"/>
              <a:gd name="connsiteX200" fmla="*/ 80022 w 12192000"/>
              <a:gd name="connsiteY200" fmla="*/ 2107254 h 2237474"/>
              <a:gd name="connsiteX201" fmla="*/ 79717 w 12192000"/>
              <a:gd name="connsiteY201" fmla="*/ 2107046 h 2237474"/>
              <a:gd name="connsiteX202" fmla="*/ 72352 w 12192000"/>
              <a:gd name="connsiteY202" fmla="*/ 2107991 h 2237474"/>
              <a:gd name="connsiteX203" fmla="*/ 37645 w 12192000"/>
              <a:gd name="connsiteY203" fmla="*/ 2115401 h 2237474"/>
              <a:gd name="connsiteX204" fmla="*/ 4572 w 12192000"/>
              <a:gd name="connsiteY204" fmla="*/ 2111091 h 2237474"/>
              <a:gd name="connsiteX205" fmla="*/ 0 w 12192000"/>
              <a:gd name="connsiteY205" fmla="*/ 2110468 h 2237474"/>
              <a:gd name="connsiteX206" fmla="*/ 0 w 12192000"/>
              <a:gd name="connsiteY206"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154948 w 12192000"/>
              <a:gd name="connsiteY4" fmla="*/ 762731 h 2237474"/>
              <a:gd name="connsiteX5" fmla="*/ 12047364 w 12192000"/>
              <a:gd name="connsiteY5" fmla="*/ 749662 h 2237474"/>
              <a:gd name="connsiteX6" fmla="*/ 11890686 w 12192000"/>
              <a:gd name="connsiteY6" fmla="*/ 732766 h 2237474"/>
              <a:gd name="connsiteX7" fmla="*/ 11782413 w 12192000"/>
              <a:gd name="connsiteY7" fmla="*/ 769868 h 2237474"/>
              <a:gd name="connsiteX8" fmla="*/ 11649954 w 12192000"/>
              <a:gd name="connsiteY8" fmla="*/ 749628 h 2237474"/>
              <a:gd name="connsiteX9" fmla="*/ 11560424 w 12192000"/>
              <a:gd name="connsiteY9" fmla="*/ 748017 h 2237474"/>
              <a:gd name="connsiteX10" fmla="*/ 11358455 w 12192000"/>
              <a:gd name="connsiteY10" fmla="*/ 747593 h 2237474"/>
              <a:gd name="connsiteX11" fmla="*/ 11165209 w 12192000"/>
              <a:gd name="connsiteY11" fmla="*/ 748852 h 2237474"/>
              <a:gd name="connsiteX12" fmla="*/ 11058755 w 12192000"/>
              <a:gd name="connsiteY12" fmla="*/ 749617 h 2237474"/>
              <a:gd name="connsiteX13" fmla="*/ 10834688 w 12192000"/>
              <a:gd name="connsiteY13" fmla="*/ 757726 h 2237474"/>
              <a:gd name="connsiteX14" fmla="*/ 10805004 w 12192000"/>
              <a:gd name="connsiteY14" fmla="*/ 757573 h 2237474"/>
              <a:gd name="connsiteX15" fmla="*/ 10739478 w 12192000"/>
              <a:gd name="connsiteY15" fmla="*/ 776841 h 2237474"/>
              <a:gd name="connsiteX16" fmla="*/ 10458762 w 12192000"/>
              <a:gd name="connsiteY16" fmla="*/ 755400 h 2237474"/>
              <a:gd name="connsiteX17" fmla="*/ 10211200 w 12192000"/>
              <a:gd name="connsiteY17" fmla="*/ 767513 h 2237474"/>
              <a:gd name="connsiteX18" fmla="*/ 10167995 w 12192000"/>
              <a:gd name="connsiteY18" fmla="*/ 760843 h 2237474"/>
              <a:gd name="connsiteX19" fmla="*/ 9997044 w 12192000"/>
              <a:gd name="connsiteY19" fmla="*/ 780129 h 2237474"/>
              <a:gd name="connsiteX20" fmla="*/ 9943887 w 12192000"/>
              <a:gd name="connsiteY20" fmla="*/ 804141 h 2237474"/>
              <a:gd name="connsiteX21" fmla="*/ 9918248 w 12192000"/>
              <a:gd name="connsiteY21" fmla="*/ 816628 h 2237474"/>
              <a:gd name="connsiteX22" fmla="*/ 9767091 w 12192000"/>
              <a:gd name="connsiteY22" fmla="*/ 870550 h 2237474"/>
              <a:gd name="connsiteX23" fmla="*/ 9683005 w 12192000"/>
              <a:gd name="connsiteY23" fmla="*/ 894128 h 2237474"/>
              <a:gd name="connsiteX24" fmla="*/ 9594438 w 12192000"/>
              <a:gd name="connsiteY24" fmla="*/ 919051 h 2237474"/>
              <a:gd name="connsiteX25" fmla="*/ 9577033 w 12192000"/>
              <a:gd name="connsiteY25" fmla="*/ 922857 h 2237474"/>
              <a:gd name="connsiteX26" fmla="*/ 9544189 w 12192000"/>
              <a:gd name="connsiteY26" fmla="*/ 938966 h 2237474"/>
              <a:gd name="connsiteX27" fmla="*/ 9500499 w 12192000"/>
              <a:gd name="connsiteY27" fmla="*/ 954680 h 2237474"/>
              <a:gd name="connsiteX28" fmla="*/ 9428195 w 12192000"/>
              <a:gd name="connsiteY28" fmla="*/ 986225 h 2237474"/>
              <a:gd name="connsiteX29" fmla="*/ 9410017 w 12192000"/>
              <a:gd name="connsiteY29" fmla="*/ 993931 h 2237474"/>
              <a:gd name="connsiteX30" fmla="*/ 9392919 w 12192000"/>
              <a:gd name="connsiteY30" fmla="*/ 994656 h 2237474"/>
              <a:gd name="connsiteX31" fmla="*/ 9278619 w 12192000"/>
              <a:gd name="connsiteY31" fmla="*/ 1011878 h 2237474"/>
              <a:gd name="connsiteX32" fmla="*/ 9268019 w 12192000"/>
              <a:gd name="connsiteY32" fmla="*/ 1007442 h 2237474"/>
              <a:gd name="connsiteX33" fmla="*/ 9234662 w 12192000"/>
              <a:gd name="connsiteY33" fmla="*/ 1023056 h 2237474"/>
              <a:gd name="connsiteX34" fmla="*/ 9181033 w 12192000"/>
              <a:gd name="connsiteY34" fmla="*/ 1037921 h 2237474"/>
              <a:gd name="connsiteX35" fmla="*/ 9155969 w 12192000"/>
              <a:gd name="connsiteY35" fmla="*/ 1046804 h 2237474"/>
              <a:gd name="connsiteX36" fmla="*/ 9133985 w 12192000"/>
              <a:gd name="connsiteY36" fmla="*/ 1046450 h 2237474"/>
              <a:gd name="connsiteX37" fmla="*/ 9012987 w 12192000"/>
              <a:gd name="connsiteY37" fmla="*/ 1061986 h 2237474"/>
              <a:gd name="connsiteX38" fmla="*/ 8968445 w 12192000"/>
              <a:gd name="connsiteY38" fmla="*/ 1052169 h 2237474"/>
              <a:gd name="connsiteX39" fmla="*/ 8958984 w 12192000"/>
              <a:gd name="connsiteY39" fmla="*/ 1057212 h 2237474"/>
              <a:gd name="connsiteX40" fmla="*/ 8886001 w 12192000"/>
              <a:gd name="connsiteY40" fmla="*/ 1067468 h 2237474"/>
              <a:gd name="connsiteX41" fmla="*/ 8838610 w 12192000"/>
              <a:gd name="connsiteY41" fmla="*/ 1075091 h 2237474"/>
              <a:gd name="connsiteX42" fmla="*/ 8750383 w 12192000"/>
              <a:gd name="connsiteY42" fmla="*/ 1097387 h 2237474"/>
              <a:gd name="connsiteX43" fmla="*/ 8665605 w 12192000"/>
              <a:gd name="connsiteY43" fmla="*/ 1110791 h 2237474"/>
              <a:gd name="connsiteX44" fmla="*/ 8584946 w 12192000"/>
              <a:gd name="connsiteY44" fmla="*/ 1135226 h 2237474"/>
              <a:gd name="connsiteX45" fmla="*/ 8460755 w 12192000"/>
              <a:gd name="connsiteY45" fmla="*/ 1203427 h 2237474"/>
              <a:gd name="connsiteX46" fmla="*/ 8419755 w 12192000"/>
              <a:gd name="connsiteY46" fmla="*/ 1216260 h 2237474"/>
              <a:gd name="connsiteX47" fmla="*/ 8411626 w 12192000"/>
              <a:gd name="connsiteY47" fmla="*/ 1214397 h 2237474"/>
              <a:gd name="connsiteX48" fmla="*/ 8363469 w 12192000"/>
              <a:gd name="connsiteY48" fmla="*/ 1246658 h 2237474"/>
              <a:gd name="connsiteX49" fmla="*/ 8275497 w 12192000"/>
              <a:gd name="connsiteY49" fmla="*/ 1264396 h 2237474"/>
              <a:gd name="connsiteX50" fmla="*/ 8206287 w 12192000"/>
              <a:gd name="connsiteY50" fmla="*/ 1273060 h 2237474"/>
              <a:gd name="connsiteX51" fmla="*/ 8168705 w 12192000"/>
              <a:gd name="connsiteY51" fmla="*/ 1279956 h 2237474"/>
              <a:gd name="connsiteX52" fmla="*/ 8139997 w 12192000"/>
              <a:gd name="connsiteY52" fmla="*/ 1282713 h 2237474"/>
              <a:gd name="connsiteX53" fmla="*/ 8074238 w 12192000"/>
              <a:gd name="connsiteY53" fmla="*/ 1301895 h 2237474"/>
              <a:gd name="connsiteX54" fmla="*/ 7968292 w 12192000"/>
              <a:gd name="connsiteY54" fmla="*/ 1338779 h 2237474"/>
              <a:gd name="connsiteX55" fmla="*/ 7902328 w 12192000"/>
              <a:gd name="connsiteY55" fmla="*/ 1345865 h 2237474"/>
              <a:gd name="connsiteX56" fmla="*/ 7875879 w 12192000"/>
              <a:gd name="connsiteY56" fmla="*/ 1345646 h 2237474"/>
              <a:gd name="connsiteX57" fmla="*/ 7840612 w 12192000"/>
              <a:gd name="connsiteY57" fmla="*/ 1369373 h 2237474"/>
              <a:gd name="connsiteX58" fmla="*/ 7786819 w 12192000"/>
              <a:gd name="connsiteY58" fmla="*/ 1378970 h 2237474"/>
              <a:gd name="connsiteX59" fmla="*/ 7548172 w 12192000"/>
              <a:gd name="connsiteY59" fmla="*/ 1417460 h 2237474"/>
              <a:gd name="connsiteX60" fmla="*/ 7483437 w 12192000"/>
              <a:gd name="connsiteY60" fmla="*/ 1478152 h 2237474"/>
              <a:gd name="connsiteX61" fmla="*/ 7377870 w 12192000"/>
              <a:gd name="connsiteY61" fmla="*/ 1523319 h 2237474"/>
              <a:gd name="connsiteX62" fmla="*/ 7230737 w 12192000"/>
              <a:gd name="connsiteY62" fmla="*/ 1562633 h 2237474"/>
              <a:gd name="connsiteX63" fmla="*/ 7224458 w 12192000"/>
              <a:gd name="connsiteY63" fmla="*/ 1573008 h 2237474"/>
              <a:gd name="connsiteX64" fmla="*/ 7183121 w 12192000"/>
              <a:gd name="connsiteY64" fmla="*/ 1595162 h 2237474"/>
              <a:gd name="connsiteX65" fmla="*/ 7164601 w 12192000"/>
              <a:gd name="connsiteY65" fmla="*/ 1606490 h 2237474"/>
              <a:gd name="connsiteX66" fmla="*/ 7092727 w 12192000"/>
              <a:gd name="connsiteY66" fmla="*/ 1623628 h 2237474"/>
              <a:gd name="connsiteX67" fmla="*/ 7031309 w 12192000"/>
              <a:gd name="connsiteY67" fmla="*/ 1619451 h 2237474"/>
              <a:gd name="connsiteX68" fmla="*/ 6999084 w 12192000"/>
              <a:gd name="connsiteY68" fmla="*/ 1634317 h 2237474"/>
              <a:gd name="connsiteX69" fmla="*/ 6992107 w 12192000"/>
              <a:gd name="connsiteY69" fmla="*/ 1636860 h 2237474"/>
              <a:gd name="connsiteX70" fmla="*/ 6900177 w 12192000"/>
              <a:gd name="connsiteY70" fmla="*/ 1636016 h 2237474"/>
              <a:gd name="connsiteX71" fmla="*/ 6795372 w 12192000"/>
              <a:gd name="connsiteY71" fmla="*/ 1644845 h 2237474"/>
              <a:gd name="connsiteX72" fmla="*/ 6692251 w 12192000"/>
              <a:gd name="connsiteY72" fmla="*/ 1656357 h 2237474"/>
              <a:gd name="connsiteX73" fmla="*/ 6655235 w 12192000"/>
              <a:gd name="connsiteY73" fmla="*/ 1661869 h 2237474"/>
              <a:gd name="connsiteX74" fmla="*/ 6554894 w 12192000"/>
              <a:gd name="connsiteY74" fmla="*/ 1664428 h 2237474"/>
              <a:gd name="connsiteX75" fmla="*/ 6516595 w 12192000"/>
              <a:gd name="connsiteY75" fmla="*/ 1667475 h 2237474"/>
              <a:gd name="connsiteX76" fmla="*/ 6508541 w 12192000"/>
              <a:gd name="connsiteY76" fmla="*/ 1668757 h 2237474"/>
              <a:gd name="connsiteX77" fmla="*/ 6471012 w 12192000"/>
              <a:gd name="connsiteY77" fmla="*/ 1678604 h 2237474"/>
              <a:gd name="connsiteX78" fmla="*/ 6364035 w 12192000"/>
              <a:gd name="connsiteY78" fmla="*/ 1667683 h 2237474"/>
              <a:gd name="connsiteX79" fmla="*/ 6280959 w 12192000"/>
              <a:gd name="connsiteY79" fmla="*/ 1689329 h 2237474"/>
              <a:gd name="connsiteX80" fmla="*/ 6243319 w 12192000"/>
              <a:gd name="connsiteY80" fmla="*/ 1695560 h 2237474"/>
              <a:gd name="connsiteX81" fmla="*/ 6098321 w 12192000"/>
              <a:gd name="connsiteY81" fmla="*/ 1721646 h 2237474"/>
              <a:gd name="connsiteX82" fmla="*/ 5880652 w 12192000"/>
              <a:gd name="connsiteY82" fmla="*/ 1779643 h 2237474"/>
              <a:gd name="connsiteX83" fmla="*/ 5785959 w 12192000"/>
              <a:gd name="connsiteY83" fmla="*/ 1775307 h 2237474"/>
              <a:gd name="connsiteX84" fmla="*/ 5643534 w 12192000"/>
              <a:gd name="connsiteY84" fmla="*/ 1802919 h 2237474"/>
              <a:gd name="connsiteX85" fmla="*/ 5518799 w 12192000"/>
              <a:gd name="connsiteY85" fmla="*/ 1818312 h 2237474"/>
              <a:gd name="connsiteX86" fmla="*/ 5505014 w 12192000"/>
              <a:gd name="connsiteY86" fmla="*/ 1819259 h 2237474"/>
              <a:gd name="connsiteX87" fmla="*/ 5453307 w 12192000"/>
              <a:gd name="connsiteY87" fmla="*/ 1815450 h 2237474"/>
              <a:gd name="connsiteX88" fmla="*/ 5364192 w 12192000"/>
              <a:gd name="connsiteY88" fmla="*/ 1826074 h 2237474"/>
              <a:gd name="connsiteX89" fmla="*/ 5350380 w 12192000"/>
              <a:gd name="connsiteY89" fmla="*/ 1830891 h 2237474"/>
              <a:gd name="connsiteX90" fmla="*/ 5259633 w 12192000"/>
              <a:gd name="connsiteY90" fmla="*/ 1837160 h 2237474"/>
              <a:gd name="connsiteX91" fmla="*/ 5197513 w 12192000"/>
              <a:gd name="connsiteY91" fmla="*/ 1844718 h 2237474"/>
              <a:gd name="connsiteX92" fmla="*/ 5168852 w 12192000"/>
              <a:gd name="connsiteY92" fmla="*/ 1844846 h 2237474"/>
              <a:gd name="connsiteX93" fmla="*/ 5114927 w 12192000"/>
              <a:gd name="connsiteY93" fmla="*/ 1847827 h 2237474"/>
              <a:gd name="connsiteX94" fmla="*/ 5108970 w 12192000"/>
              <a:gd name="connsiteY94" fmla="*/ 1847935 h 2237474"/>
              <a:gd name="connsiteX95" fmla="*/ 5067961 w 12192000"/>
              <a:gd name="connsiteY95" fmla="*/ 1845917 h 2237474"/>
              <a:gd name="connsiteX96" fmla="*/ 5007075 w 12192000"/>
              <a:gd name="connsiteY96" fmla="*/ 1838626 h 2237474"/>
              <a:gd name="connsiteX97" fmla="*/ 4944087 w 12192000"/>
              <a:gd name="connsiteY97" fmla="*/ 1823332 h 2237474"/>
              <a:gd name="connsiteX98" fmla="*/ 4907662 w 12192000"/>
              <a:gd name="connsiteY98" fmla="*/ 1816900 h 2237474"/>
              <a:gd name="connsiteX99" fmla="*/ 4882386 w 12192000"/>
              <a:gd name="connsiteY99" fmla="*/ 1809844 h 2237474"/>
              <a:gd name="connsiteX100" fmla="*/ 4811440 w 12192000"/>
              <a:gd name="connsiteY100" fmla="*/ 1804655 h 2237474"/>
              <a:gd name="connsiteX101" fmla="*/ 4691075 w 12192000"/>
              <a:gd name="connsiteY101" fmla="*/ 1801389 h 2237474"/>
              <a:gd name="connsiteX102" fmla="*/ 4611738 w 12192000"/>
              <a:gd name="connsiteY102" fmla="*/ 1776964 h 2237474"/>
              <a:gd name="connsiteX103" fmla="*/ 4560070 w 12192000"/>
              <a:gd name="connsiteY103" fmla="*/ 1785640 h 2237474"/>
              <a:gd name="connsiteX104" fmla="*/ 4536503 w 12192000"/>
              <a:gd name="connsiteY104" fmla="*/ 1785334 h 2237474"/>
              <a:gd name="connsiteX105" fmla="*/ 4513724 w 12192000"/>
              <a:gd name="connsiteY105" fmla="*/ 1791996 h 2237474"/>
              <a:gd name="connsiteX106" fmla="*/ 4459810 w 12192000"/>
              <a:gd name="connsiteY106" fmla="*/ 1797886 h 2237474"/>
              <a:gd name="connsiteX107" fmla="*/ 4379064 w 12192000"/>
              <a:gd name="connsiteY107" fmla="*/ 1817177 h 2237474"/>
              <a:gd name="connsiteX108" fmla="*/ 4319209 w 12192000"/>
              <a:gd name="connsiteY108" fmla="*/ 1834833 h 2237474"/>
              <a:gd name="connsiteX109" fmla="*/ 4290981 w 12192000"/>
              <a:gd name="connsiteY109" fmla="*/ 1839677 h 2237474"/>
              <a:gd name="connsiteX110" fmla="*/ 4285792 w 12192000"/>
              <a:gd name="connsiteY110" fmla="*/ 1836231 h 2237474"/>
              <a:gd name="connsiteX111" fmla="*/ 4238372 w 12192000"/>
              <a:gd name="connsiteY111" fmla="*/ 1851480 h 2237474"/>
              <a:gd name="connsiteX112" fmla="*/ 4232517 w 12192000"/>
              <a:gd name="connsiteY112" fmla="*/ 1852567 h 2237474"/>
              <a:gd name="connsiteX113" fmla="*/ 4191732 w 12192000"/>
              <a:gd name="connsiteY113" fmla="*/ 1857328 h 2237474"/>
              <a:gd name="connsiteX114" fmla="*/ 4065532 w 12192000"/>
              <a:gd name="connsiteY114" fmla="*/ 1855477 h 2237474"/>
              <a:gd name="connsiteX115" fmla="*/ 4028460 w 12192000"/>
              <a:gd name="connsiteY115" fmla="*/ 1855137 h 2237474"/>
              <a:gd name="connsiteX116" fmla="*/ 4002267 w 12192000"/>
              <a:gd name="connsiteY116" fmla="*/ 1852352 h 2237474"/>
              <a:gd name="connsiteX117" fmla="*/ 3931396 w 12192000"/>
              <a:gd name="connsiteY117" fmla="*/ 1858915 h 2237474"/>
              <a:gd name="connsiteX118" fmla="*/ 3812162 w 12192000"/>
              <a:gd name="connsiteY118" fmla="*/ 1875501 h 2237474"/>
              <a:gd name="connsiteX119" fmla="*/ 3729530 w 12192000"/>
              <a:gd name="connsiteY119" fmla="*/ 1864513 h 2237474"/>
              <a:gd name="connsiteX120" fmla="*/ 3680177 w 12192000"/>
              <a:gd name="connsiteY120" fmla="*/ 1881552 h 2237474"/>
              <a:gd name="connsiteX121" fmla="*/ 3567259 w 12192000"/>
              <a:gd name="connsiteY121" fmla="*/ 1893482 h 2237474"/>
              <a:gd name="connsiteX122" fmla="*/ 3405770 w 12192000"/>
              <a:gd name="connsiteY122" fmla="*/ 1904591 h 2237474"/>
              <a:gd name="connsiteX123" fmla="*/ 3280097 w 12192000"/>
              <a:gd name="connsiteY123" fmla="*/ 1919610 h 2237474"/>
              <a:gd name="connsiteX124" fmla="*/ 3123424 w 12192000"/>
              <a:gd name="connsiteY124" fmla="*/ 1952930 h 2237474"/>
              <a:gd name="connsiteX125" fmla="*/ 3009910 w 12192000"/>
              <a:gd name="connsiteY125" fmla="*/ 1957866 h 2237474"/>
              <a:gd name="connsiteX126" fmla="*/ 2995934 w 12192000"/>
              <a:gd name="connsiteY126" fmla="*/ 1967085 h 2237474"/>
              <a:gd name="connsiteX127" fmla="*/ 2980071 w 12192000"/>
              <a:gd name="connsiteY127" fmla="*/ 1972988 h 2237474"/>
              <a:gd name="connsiteX128" fmla="*/ 2978094 w 12192000"/>
              <a:gd name="connsiteY128" fmla="*/ 1972369 h 2237474"/>
              <a:gd name="connsiteX129" fmla="*/ 2942858 w 12192000"/>
              <a:gd name="connsiteY129" fmla="*/ 1981367 h 2237474"/>
              <a:gd name="connsiteX130" fmla="*/ 2875436 w 12192000"/>
              <a:gd name="connsiteY130" fmla="*/ 1996977 h 2237474"/>
              <a:gd name="connsiteX131" fmla="*/ 2874892 w 12192000"/>
              <a:gd name="connsiteY131" fmla="*/ 1996085 h 2237474"/>
              <a:gd name="connsiteX132" fmla="*/ 2864145 w 12192000"/>
              <a:gd name="connsiteY132" fmla="*/ 1994061 h 2237474"/>
              <a:gd name="connsiteX133" fmla="*/ 2843662 w 12192000"/>
              <a:gd name="connsiteY133" fmla="*/ 1992498 h 2237474"/>
              <a:gd name="connsiteX134" fmla="*/ 2796128 w 12192000"/>
              <a:gd name="connsiteY134" fmla="*/ 1976403 h 2237474"/>
              <a:gd name="connsiteX135" fmla="*/ 2756784 w 12192000"/>
              <a:gd name="connsiteY135" fmla="*/ 1985116 h 2237474"/>
              <a:gd name="connsiteX136" fmla="*/ 2748833 w 12192000"/>
              <a:gd name="connsiteY136" fmla="*/ 1986323 h 2237474"/>
              <a:gd name="connsiteX137" fmla="*/ 2748661 w 12192000"/>
              <a:gd name="connsiteY137" fmla="*/ 1986122 h 2237474"/>
              <a:gd name="connsiteX138" fmla="*/ 2740251 w 12192000"/>
              <a:gd name="connsiteY138" fmla="*/ 1986946 h 2237474"/>
              <a:gd name="connsiteX139" fmla="*/ 2718916 w 12192000"/>
              <a:gd name="connsiteY139" fmla="*/ 1990867 h 2237474"/>
              <a:gd name="connsiteX140" fmla="*/ 2713522 w 12192000"/>
              <a:gd name="connsiteY140" fmla="*/ 1990173 h 2237474"/>
              <a:gd name="connsiteX141" fmla="*/ 2680597 w 12192000"/>
              <a:gd name="connsiteY141" fmla="*/ 1984996 h 2237474"/>
              <a:gd name="connsiteX142" fmla="*/ 2578178 w 12192000"/>
              <a:gd name="connsiteY142" fmla="*/ 1990531 h 2237474"/>
              <a:gd name="connsiteX143" fmla="*/ 2476147 w 12192000"/>
              <a:gd name="connsiteY143" fmla="*/ 1998305 h 2237474"/>
              <a:gd name="connsiteX144" fmla="*/ 2373568 w 12192000"/>
              <a:gd name="connsiteY144" fmla="*/ 2003219 h 2237474"/>
              <a:gd name="connsiteX145" fmla="*/ 2321399 w 12192000"/>
              <a:gd name="connsiteY145" fmla="*/ 1989467 h 2237474"/>
              <a:gd name="connsiteX146" fmla="*/ 2315525 w 12192000"/>
              <a:gd name="connsiteY146" fmla="*/ 1989708 h 2237474"/>
              <a:gd name="connsiteX147" fmla="*/ 2300792 w 12192000"/>
              <a:gd name="connsiteY147" fmla="*/ 1994290 h 2237474"/>
              <a:gd name="connsiteX148" fmla="*/ 2295469 w 12192000"/>
              <a:gd name="connsiteY148" fmla="*/ 1996659 h 2237474"/>
              <a:gd name="connsiteX149" fmla="*/ 2287219 w 12192000"/>
              <a:gd name="connsiteY149" fmla="*/ 1998750 h 2237474"/>
              <a:gd name="connsiteX150" fmla="*/ 2286948 w 12192000"/>
              <a:gd name="connsiteY150" fmla="*/ 1998596 h 2237474"/>
              <a:gd name="connsiteX151" fmla="*/ 2243069 w 12192000"/>
              <a:gd name="connsiteY151" fmla="*/ 2015111 h 2237474"/>
              <a:gd name="connsiteX152" fmla="*/ 2186609 w 12192000"/>
              <a:gd name="connsiteY152" fmla="*/ 2008263 h 2237474"/>
              <a:gd name="connsiteX153" fmla="*/ 2164831 w 12192000"/>
              <a:gd name="connsiteY153" fmla="*/ 2010143 h 2237474"/>
              <a:gd name="connsiteX154" fmla="*/ 2152836 w 12192000"/>
              <a:gd name="connsiteY154" fmla="*/ 2010048 h 2237474"/>
              <a:gd name="connsiteX155" fmla="*/ 2117102 w 12192000"/>
              <a:gd name="connsiteY155" fmla="*/ 2023004 h 2237474"/>
              <a:gd name="connsiteX156" fmla="*/ 2111935 w 12192000"/>
              <a:gd name="connsiteY156" fmla="*/ 2023163 h 2237474"/>
              <a:gd name="connsiteX157" fmla="*/ 2089991 w 12192000"/>
              <a:gd name="connsiteY157" fmla="*/ 2034193 h 2237474"/>
              <a:gd name="connsiteX158" fmla="*/ 2058061 w 12192000"/>
              <a:gd name="connsiteY158" fmla="*/ 2047942 h 2237474"/>
              <a:gd name="connsiteX159" fmla="*/ 2055737 w 12192000"/>
              <a:gd name="connsiteY159" fmla="*/ 2047704 h 2237474"/>
              <a:gd name="connsiteX160" fmla="*/ 2042244 w 12192000"/>
              <a:gd name="connsiteY160" fmla="*/ 2055560 h 2237474"/>
              <a:gd name="connsiteX161" fmla="*/ 1976224 w 12192000"/>
              <a:gd name="connsiteY161" fmla="*/ 2074257 h 2237474"/>
              <a:gd name="connsiteX162" fmla="*/ 1877728 w 12192000"/>
              <a:gd name="connsiteY162" fmla="*/ 2101004 h 2237474"/>
              <a:gd name="connsiteX163" fmla="*/ 1759056 w 12192000"/>
              <a:gd name="connsiteY163" fmla="*/ 2125608 h 2237474"/>
              <a:gd name="connsiteX164" fmla="*/ 1637948 w 12192000"/>
              <a:gd name="connsiteY164" fmla="*/ 2172597 h 2237474"/>
              <a:gd name="connsiteX165" fmla="*/ 1434549 w 12192000"/>
              <a:gd name="connsiteY165" fmla="*/ 2234522 h 2237474"/>
              <a:gd name="connsiteX166" fmla="*/ 1398481 w 12192000"/>
              <a:gd name="connsiteY166" fmla="*/ 2237074 h 2237474"/>
              <a:gd name="connsiteX167" fmla="*/ 1398407 w 12192000"/>
              <a:gd name="connsiteY167" fmla="*/ 2237095 h 2237474"/>
              <a:gd name="connsiteX168" fmla="*/ 1370962 w 12192000"/>
              <a:gd name="connsiteY168" fmla="*/ 2237474 h 2237474"/>
              <a:gd name="connsiteX169" fmla="*/ 1356367 w 12192000"/>
              <a:gd name="connsiteY169" fmla="*/ 2235089 h 2237474"/>
              <a:gd name="connsiteX170" fmla="*/ 1324828 w 12192000"/>
              <a:gd name="connsiteY170" fmla="*/ 2231968 h 2237474"/>
              <a:gd name="connsiteX171" fmla="*/ 1297744 w 12192000"/>
              <a:gd name="connsiteY171" fmla="*/ 2235849 h 2237474"/>
              <a:gd name="connsiteX172" fmla="*/ 1286236 w 12192000"/>
              <a:gd name="connsiteY172" fmla="*/ 2233135 h 2237474"/>
              <a:gd name="connsiteX173" fmla="*/ 1283504 w 12192000"/>
              <a:gd name="connsiteY173" fmla="*/ 2233797 h 2237474"/>
              <a:gd name="connsiteX174" fmla="*/ 1279765 w 12192000"/>
              <a:gd name="connsiteY174" fmla="*/ 2229639 h 2237474"/>
              <a:gd name="connsiteX175" fmla="*/ 1195347 w 12192000"/>
              <a:gd name="connsiteY175" fmla="*/ 2212354 h 2237474"/>
              <a:gd name="connsiteX176" fmla="*/ 970251 w 12192000"/>
              <a:gd name="connsiteY176" fmla="*/ 2221029 h 2237474"/>
              <a:gd name="connsiteX177" fmla="*/ 812914 w 12192000"/>
              <a:gd name="connsiteY177" fmla="*/ 2202752 h 2237474"/>
              <a:gd name="connsiteX178" fmla="*/ 800195 w 12192000"/>
              <a:gd name="connsiteY178" fmla="*/ 2209407 h 2237474"/>
              <a:gd name="connsiteX179" fmla="*/ 784978 w 12192000"/>
              <a:gd name="connsiteY179" fmla="*/ 2212360 h 2237474"/>
              <a:gd name="connsiteX180" fmla="*/ 681987 w 12192000"/>
              <a:gd name="connsiteY180" fmla="*/ 2216757 h 2237474"/>
              <a:gd name="connsiteX181" fmla="*/ 669923 w 12192000"/>
              <a:gd name="connsiteY181" fmla="*/ 2211682 h 2237474"/>
              <a:gd name="connsiteX182" fmla="*/ 648680 w 12192000"/>
              <a:gd name="connsiteY182" fmla="*/ 2206229 h 2237474"/>
              <a:gd name="connsiteX183" fmla="*/ 597225 w 12192000"/>
              <a:gd name="connsiteY183" fmla="*/ 2180999 h 2237474"/>
              <a:gd name="connsiteX184" fmla="*/ 558449 w 12192000"/>
              <a:gd name="connsiteY184" fmla="*/ 2182346 h 2237474"/>
              <a:gd name="connsiteX185" fmla="*/ 550517 w 12192000"/>
              <a:gd name="connsiteY185" fmla="*/ 2182060 h 2237474"/>
              <a:gd name="connsiteX186" fmla="*/ 550309 w 12192000"/>
              <a:gd name="connsiteY186" fmla="*/ 2181825 h 2237474"/>
              <a:gd name="connsiteX187" fmla="*/ 541836 w 12192000"/>
              <a:gd name="connsiteY187" fmla="*/ 2181063 h 2237474"/>
              <a:gd name="connsiteX188" fmla="*/ 536057 w 12192000"/>
              <a:gd name="connsiteY188" fmla="*/ 2181537 h 2237474"/>
              <a:gd name="connsiteX189" fmla="*/ 520671 w 12192000"/>
              <a:gd name="connsiteY189" fmla="*/ 2180980 h 2237474"/>
              <a:gd name="connsiteX190" fmla="*/ 515024 w 12192000"/>
              <a:gd name="connsiteY190" fmla="*/ 2179258 h 2237474"/>
              <a:gd name="connsiteX191" fmla="*/ 512278 w 12192000"/>
              <a:gd name="connsiteY191" fmla="*/ 2176369 h 2237474"/>
              <a:gd name="connsiteX192" fmla="*/ 480419 w 12192000"/>
              <a:gd name="connsiteY192" fmla="*/ 2167807 h 2237474"/>
              <a:gd name="connsiteX193" fmla="*/ 413835 w 12192000"/>
              <a:gd name="connsiteY193" fmla="*/ 2156783 h 2237474"/>
              <a:gd name="connsiteX194" fmla="*/ 376513 w 12192000"/>
              <a:gd name="connsiteY194" fmla="*/ 2154014 h 2237474"/>
              <a:gd name="connsiteX195" fmla="*/ 273386 w 12192000"/>
              <a:gd name="connsiteY195" fmla="*/ 2142551 h 2237474"/>
              <a:gd name="connsiteX196" fmla="*/ 169207 w 12192000"/>
              <a:gd name="connsiteY196" fmla="*/ 2128100 h 2237474"/>
              <a:gd name="connsiteX197" fmla="*/ 93149 w 12192000"/>
              <a:gd name="connsiteY197" fmla="*/ 2105324 h 2237474"/>
              <a:gd name="connsiteX198" fmla="*/ 88109 w 12192000"/>
              <a:gd name="connsiteY198" fmla="*/ 2106704 h 2237474"/>
              <a:gd name="connsiteX199" fmla="*/ 80022 w 12192000"/>
              <a:gd name="connsiteY199" fmla="*/ 2107254 h 2237474"/>
              <a:gd name="connsiteX200" fmla="*/ 79717 w 12192000"/>
              <a:gd name="connsiteY200" fmla="*/ 2107046 h 2237474"/>
              <a:gd name="connsiteX201" fmla="*/ 72352 w 12192000"/>
              <a:gd name="connsiteY201" fmla="*/ 2107991 h 2237474"/>
              <a:gd name="connsiteX202" fmla="*/ 37645 w 12192000"/>
              <a:gd name="connsiteY202" fmla="*/ 2115401 h 2237474"/>
              <a:gd name="connsiteX203" fmla="*/ 4572 w 12192000"/>
              <a:gd name="connsiteY203" fmla="*/ 2111091 h 2237474"/>
              <a:gd name="connsiteX204" fmla="*/ 0 w 12192000"/>
              <a:gd name="connsiteY204" fmla="*/ 2110468 h 2237474"/>
              <a:gd name="connsiteX205" fmla="*/ 0 w 12192000"/>
              <a:gd name="connsiteY205"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154948 w 12192000"/>
              <a:gd name="connsiteY4" fmla="*/ 762731 h 2237474"/>
              <a:gd name="connsiteX5" fmla="*/ 12047364 w 12192000"/>
              <a:gd name="connsiteY5" fmla="*/ 749662 h 2237474"/>
              <a:gd name="connsiteX6" fmla="*/ 11890686 w 12192000"/>
              <a:gd name="connsiteY6" fmla="*/ 732766 h 2237474"/>
              <a:gd name="connsiteX7" fmla="*/ 11782413 w 12192000"/>
              <a:gd name="connsiteY7" fmla="*/ 769868 h 2237474"/>
              <a:gd name="connsiteX8" fmla="*/ 11649954 w 12192000"/>
              <a:gd name="connsiteY8" fmla="*/ 749628 h 2237474"/>
              <a:gd name="connsiteX9" fmla="*/ 11560424 w 12192000"/>
              <a:gd name="connsiteY9" fmla="*/ 748017 h 2237474"/>
              <a:gd name="connsiteX10" fmla="*/ 11358455 w 12192000"/>
              <a:gd name="connsiteY10" fmla="*/ 747593 h 2237474"/>
              <a:gd name="connsiteX11" fmla="*/ 11165209 w 12192000"/>
              <a:gd name="connsiteY11" fmla="*/ 748852 h 2237474"/>
              <a:gd name="connsiteX12" fmla="*/ 11058755 w 12192000"/>
              <a:gd name="connsiteY12" fmla="*/ 749617 h 2237474"/>
              <a:gd name="connsiteX13" fmla="*/ 10834688 w 12192000"/>
              <a:gd name="connsiteY13" fmla="*/ 757726 h 2237474"/>
              <a:gd name="connsiteX14" fmla="*/ 10805004 w 12192000"/>
              <a:gd name="connsiteY14" fmla="*/ 757573 h 2237474"/>
              <a:gd name="connsiteX15" fmla="*/ 10739478 w 12192000"/>
              <a:gd name="connsiteY15" fmla="*/ 776841 h 2237474"/>
              <a:gd name="connsiteX16" fmla="*/ 10458762 w 12192000"/>
              <a:gd name="connsiteY16" fmla="*/ 755400 h 2237474"/>
              <a:gd name="connsiteX17" fmla="*/ 10211200 w 12192000"/>
              <a:gd name="connsiteY17" fmla="*/ 767513 h 2237474"/>
              <a:gd name="connsiteX18" fmla="*/ 10167995 w 12192000"/>
              <a:gd name="connsiteY18" fmla="*/ 760843 h 2237474"/>
              <a:gd name="connsiteX19" fmla="*/ 9997044 w 12192000"/>
              <a:gd name="connsiteY19" fmla="*/ 780129 h 2237474"/>
              <a:gd name="connsiteX20" fmla="*/ 9943887 w 12192000"/>
              <a:gd name="connsiteY20" fmla="*/ 804141 h 2237474"/>
              <a:gd name="connsiteX21" fmla="*/ 9918248 w 12192000"/>
              <a:gd name="connsiteY21" fmla="*/ 816628 h 2237474"/>
              <a:gd name="connsiteX22" fmla="*/ 9767091 w 12192000"/>
              <a:gd name="connsiteY22" fmla="*/ 870550 h 2237474"/>
              <a:gd name="connsiteX23" fmla="*/ 9683005 w 12192000"/>
              <a:gd name="connsiteY23" fmla="*/ 894128 h 2237474"/>
              <a:gd name="connsiteX24" fmla="*/ 9594438 w 12192000"/>
              <a:gd name="connsiteY24" fmla="*/ 919051 h 2237474"/>
              <a:gd name="connsiteX25" fmla="*/ 9577033 w 12192000"/>
              <a:gd name="connsiteY25" fmla="*/ 922857 h 2237474"/>
              <a:gd name="connsiteX26" fmla="*/ 9544189 w 12192000"/>
              <a:gd name="connsiteY26" fmla="*/ 938966 h 2237474"/>
              <a:gd name="connsiteX27" fmla="*/ 9500499 w 12192000"/>
              <a:gd name="connsiteY27" fmla="*/ 954680 h 2237474"/>
              <a:gd name="connsiteX28" fmla="*/ 9428195 w 12192000"/>
              <a:gd name="connsiteY28" fmla="*/ 986225 h 2237474"/>
              <a:gd name="connsiteX29" fmla="*/ 9410017 w 12192000"/>
              <a:gd name="connsiteY29" fmla="*/ 993931 h 2237474"/>
              <a:gd name="connsiteX30" fmla="*/ 9392919 w 12192000"/>
              <a:gd name="connsiteY30" fmla="*/ 994656 h 2237474"/>
              <a:gd name="connsiteX31" fmla="*/ 9278619 w 12192000"/>
              <a:gd name="connsiteY31" fmla="*/ 1011878 h 2237474"/>
              <a:gd name="connsiteX32" fmla="*/ 9268019 w 12192000"/>
              <a:gd name="connsiteY32" fmla="*/ 1007442 h 2237474"/>
              <a:gd name="connsiteX33" fmla="*/ 9234662 w 12192000"/>
              <a:gd name="connsiteY33" fmla="*/ 1023056 h 2237474"/>
              <a:gd name="connsiteX34" fmla="*/ 9181033 w 12192000"/>
              <a:gd name="connsiteY34" fmla="*/ 1037921 h 2237474"/>
              <a:gd name="connsiteX35" fmla="*/ 9155969 w 12192000"/>
              <a:gd name="connsiteY35" fmla="*/ 1046804 h 2237474"/>
              <a:gd name="connsiteX36" fmla="*/ 9133985 w 12192000"/>
              <a:gd name="connsiteY36" fmla="*/ 1046450 h 2237474"/>
              <a:gd name="connsiteX37" fmla="*/ 9012987 w 12192000"/>
              <a:gd name="connsiteY37" fmla="*/ 1061986 h 2237474"/>
              <a:gd name="connsiteX38" fmla="*/ 8968445 w 12192000"/>
              <a:gd name="connsiteY38" fmla="*/ 1052169 h 2237474"/>
              <a:gd name="connsiteX39" fmla="*/ 8958984 w 12192000"/>
              <a:gd name="connsiteY39" fmla="*/ 1057212 h 2237474"/>
              <a:gd name="connsiteX40" fmla="*/ 8886001 w 12192000"/>
              <a:gd name="connsiteY40" fmla="*/ 1067468 h 2237474"/>
              <a:gd name="connsiteX41" fmla="*/ 8838610 w 12192000"/>
              <a:gd name="connsiteY41" fmla="*/ 1075091 h 2237474"/>
              <a:gd name="connsiteX42" fmla="*/ 8750383 w 12192000"/>
              <a:gd name="connsiteY42" fmla="*/ 1097387 h 2237474"/>
              <a:gd name="connsiteX43" fmla="*/ 8665605 w 12192000"/>
              <a:gd name="connsiteY43" fmla="*/ 1110791 h 2237474"/>
              <a:gd name="connsiteX44" fmla="*/ 8584946 w 12192000"/>
              <a:gd name="connsiteY44" fmla="*/ 1135226 h 2237474"/>
              <a:gd name="connsiteX45" fmla="*/ 8460755 w 12192000"/>
              <a:gd name="connsiteY45" fmla="*/ 1203427 h 2237474"/>
              <a:gd name="connsiteX46" fmla="*/ 8419755 w 12192000"/>
              <a:gd name="connsiteY46" fmla="*/ 1216260 h 2237474"/>
              <a:gd name="connsiteX47" fmla="*/ 8411626 w 12192000"/>
              <a:gd name="connsiteY47" fmla="*/ 1214397 h 2237474"/>
              <a:gd name="connsiteX48" fmla="*/ 8363469 w 12192000"/>
              <a:gd name="connsiteY48" fmla="*/ 1246658 h 2237474"/>
              <a:gd name="connsiteX49" fmla="*/ 8275497 w 12192000"/>
              <a:gd name="connsiteY49" fmla="*/ 1264396 h 2237474"/>
              <a:gd name="connsiteX50" fmla="*/ 8206287 w 12192000"/>
              <a:gd name="connsiteY50" fmla="*/ 1273060 h 2237474"/>
              <a:gd name="connsiteX51" fmla="*/ 8168705 w 12192000"/>
              <a:gd name="connsiteY51" fmla="*/ 1279956 h 2237474"/>
              <a:gd name="connsiteX52" fmla="*/ 8139997 w 12192000"/>
              <a:gd name="connsiteY52" fmla="*/ 1282713 h 2237474"/>
              <a:gd name="connsiteX53" fmla="*/ 8074238 w 12192000"/>
              <a:gd name="connsiteY53" fmla="*/ 1301895 h 2237474"/>
              <a:gd name="connsiteX54" fmla="*/ 7968292 w 12192000"/>
              <a:gd name="connsiteY54" fmla="*/ 1338779 h 2237474"/>
              <a:gd name="connsiteX55" fmla="*/ 7902328 w 12192000"/>
              <a:gd name="connsiteY55" fmla="*/ 1345865 h 2237474"/>
              <a:gd name="connsiteX56" fmla="*/ 7875879 w 12192000"/>
              <a:gd name="connsiteY56" fmla="*/ 1345646 h 2237474"/>
              <a:gd name="connsiteX57" fmla="*/ 7840612 w 12192000"/>
              <a:gd name="connsiteY57" fmla="*/ 1369373 h 2237474"/>
              <a:gd name="connsiteX58" fmla="*/ 7786819 w 12192000"/>
              <a:gd name="connsiteY58" fmla="*/ 1378970 h 2237474"/>
              <a:gd name="connsiteX59" fmla="*/ 7548172 w 12192000"/>
              <a:gd name="connsiteY59" fmla="*/ 1417460 h 2237474"/>
              <a:gd name="connsiteX60" fmla="*/ 7483437 w 12192000"/>
              <a:gd name="connsiteY60" fmla="*/ 1478152 h 2237474"/>
              <a:gd name="connsiteX61" fmla="*/ 7377870 w 12192000"/>
              <a:gd name="connsiteY61" fmla="*/ 1523319 h 2237474"/>
              <a:gd name="connsiteX62" fmla="*/ 7230737 w 12192000"/>
              <a:gd name="connsiteY62" fmla="*/ 1562633 h 2237474"/>
              <a:gd name="connsiteX63" fmla="*/ 7224458 w 12192000"/>
              <a:gd name="connsiteY63" fmla="*/ 1573008 h 2237474"/>
              <a:gd name="connsiteX64" fmla="*/ 7183121 w 12192000"/>
              <a:gd name="connsiteY64" fmla="*/ 1595162 h 2237474"/>
              <a:gd name="connsiteX65" fmla="*/ 7164601 w 12192000"/>
              <a:gd name="connsiteY65" fmla="*/ 1606490 h 2237474"/>
              <a:gd name="connsiteX66" fmla="*/ 7092727 w 12192000"/>
              <a:gd name="connsiteY66" fmla="*/ 1623628 h 2237474"/>
              <a:gd name="connsiteX67" fmla="*/ 7031309 w 12192000"/>
              <a:gd name="connsiteY67" fmla="*/ 1619451 h 2237474"/>
              <a:gd name="connsiteX68" fmla="*/ 6999084 w 12192000"/>
              <a:gd name="connsiteY68" fmla="*/ 1634317 h 2237474"/>
              <a:gd name="connsiteX69" fmla="*/ 6992107 w 12192000"/>
              <a:gd name="connsiteY69" fmla="*/ 1636860 h 2237474"/>
              <a:gd name="connsiteX70" fmla="*/ 6900177 w 12192000"/>
              <a:gd name="connsiteY70" fmla="*/ 1636016 h 2237474"/>
              <a:gd name="connsiteX71" fmla="*/ 6795372 w 12192000"/>
              <a:gd name="connsiteY71" fmla="*/ 1644845 h 2237474"/>
              <a:gd name="connsiteX72" fmla="*/ 6692251 w 12192000"/>
              <a:gd name="connsiteY72" fmla="*/ 1656357 h 2237474"/>
              <a:gd name="connsiteX73" fmla="*/ 6655235 w 12192000"/>
              <a:gd name="connsiteY73" fmla="*/ 1661869 h 2237474"/>
              <a:gd name="connsiteX74" fmla="*/ 6554894 w 12192000"/>
              <a:gd name="connsiteY74" fmla="*/ 1664428 h 2237474"/>
              <a:gd name="connsiteX75" fmla="*/ 6516595 w 12192000"/>
              <a:gd name="connsiteY75" fmla="*/ 1667475 h 2237474"/>
              <a:gd name="connsiteX76" fmla="*/ 6508541 w 12192000"/>
              <a:gd name="connsiteY76" fmla="*/ 1668757 h 2237474"/>
              <a:gd name="connsiteX77" fmla="*/ 6471012 w 12192000"/>
              <a:gd name="connsiteY77" fmla="*/ 1678604 h 2237474"/>
              <a:gd name="connsiteX78" fmla="*/ 6364035 w 12192000"/>
              <a:gd name="connsiteY78" fmla="*/ 1667683 h 2237474"/>
              <a:gd name="connsiteX79" fmla="*/ 6280959 w 12192000"/>
              <a:gd name="connsiteY79" fmla="*/ 1689329 h 2237474"/>
              <a:gd name="connsiteX80" fmla="*/ 6243319 w 12192000"/>
              <a:gd name="connsiteY80" fmla="*/ 1695560 h 2237474"/>
              <a:gd name="connsiteX81" fmla="*/ 6098321 w 12192000"/>
              <a:gd name="connsiteY81" fmla="*/ 1721646 h 2237474"/>
              <a:gd name="connsiteX82" fmla="*/ 5880652 w 12192000"/>
              <a:gd name="connsiteY82" fmla="*/ 1779643 h 2237474"/>
              <a:gd name="connsiteX83" fmla="*/ 5785959 w 12192000"/>
              <a:gd name="connsiteY83" fmla="*/ 1775307 h 2237474"/>
              <a:gd name="connsiteX84" fmla="*/ 5643534 w 12192000"/>
              <a:gd name="connsiteY84" fmla="*/ 1802919 h 2237474"/>
              <a:gd name="connsiteX85" fmla="*/ 5518799 w 12192000"/>
              <a:gd name="connsiteY85" fmla="*/ 1818312 h 2237474"/>
              <a:gd name="connsiteX86" fmla="*/ 5505014 w 12192000"/>
              <a:gd name="connsiteY86" fmla="*/ 1819259 h 2237474"/>
              <a:gd name="connsiteX87" fmla="*/ 5453307 w 12192000"/>
              <a:gd name="connsiteY87" fmla="*/ 1815450 h 2237474"/>
              <a:gd name="connsiteX88" fmla="*/ 5364192 w 12192000"/>
              <a:gd name="connsiteY88" fmla="*/ 1826074 h 2237474"/>
              <a:gd name="connsiteX89" fmla="*/ 5350380 w 12192000"/>
              <a:gd name="connsiteY89" fmla="*/ 1830891 h 2237474"/>
              <a:gd name="connsiteX90" fmla="*/ 5259633 w 12192000"/>
              <a:gd name="connsiteY90" fmla="*/ 1837160 h 2237474"/>
              <a:gd name="connsiteX91" fmla="*/ 5197513 w 12192000"/>
              <a:gd name="connsiteY91" fmla="*/ 1844718 h 2237474"/>
              <a:gd name="connsiteX92" fmla="*/ 5168852 w 12192000"/>
              <a:gd name="connsiteY92" fmla="*/ 1844846 h 2237474"/>
              <a:gd name="connsiteX93" fmla="*/ 5114927 w 12192000"/>
              <a:gd name="connsiteY93" fmla="*/ 1847827 h 2237474"/>
              <a:gd name="connsiteX94" fmla="*/ 5108970 w 12192000"/>
              <a:gd name="connsiteY94" fmla="*/ 1847935 h 2237474"/>
              <a:gd name="connsiteX95" fmla="*/ 5067961 w 12192000"/>
              <a:gd name="connsiteY95" fmla="*/ 1845917 h 2237474"/>
              <a:gd name="connsiteX96" fmla="*/ 5007075 w 12192000"/>
              <a:gd name="connsiteY96" fmla="*/ 1838626 h 2237474"/>
              <a:gd name="connsiteX97" fmla="*/ 4944087 w 12192000"/>
              <a:gd name="connsiteY97" fmla="*/ 1823332 h 2237474"/>
              <a:gd name="connsiteX98" fmla="*/ 4907662 w 12192000"/>
              <a:gd name="connsiteY98" fmla="*/ 1816900 h 2237474"/>
              <a:gd name="connsiteX99" fmla="*/ 4882386 w 12192000"/>
              <a:gd name="connsiteY99" fmla="*/ 1809844 h 2237474"/>
              <a:gd name="connsiteX100" fmla="*/ 4811440 w 12192000"/>
              <a:gd name="connsiteY100" fmla="*/ 1804655 h 2237474"/>
              <a:gd name="connsiteX101" fmla="*/ 4691075 w 12192000"/>
              <a:gd name="connsiteY101" fmla="*/ 1801389 h 2237474"/>
              <a:gd name="connsiteX102" fmla="*/ 4611738 w 12192000"/>
              <a:gd name="connsiteY102" fmla="*/ 1776964 h 2237474"/>
              <a:gd name="connsiteX103" fmla="*/ 4560070 w 12192000"/>
              <a:gd name="connsiteY103" fmla="*/ 1785640 h 2237474"/>
              <a:gd name="connsiteX104" fmla="*/ 4536503 w 12192000"/>
              <a:gd name="connsiteY104" fmla="*/ 1785334 h 2237474"/>
              <a:gd name="connsiteX105" fmla="*/ 4513724 w 12192000"/>
              <a:gd name="connsiteY105" fmla="*/ 1791996 h 2237474"/>
              <a:gd name="connsiteX106" fmla="*/ 4459810 w 12192000"/>
              <a:gd name="connsiteY106" fmla="*/ 1797886 h 2237474"/>
              <a:gd name="connsiteX107" fmla="*/ 4379064 w 12192000"/>
              <a:gd name="connsiteY107" fmla="*/ 1817177 h 2237474"/>
              <a:gd name="connsiteX108" fmla="*/ 4319209 w 12192000"/>
              <a:gd name="connsiteY108" fmla="*/ 1834833 h 2237474"/>
              <a:gd name="connsiteX109" fmla="*/ 4290981 w 12192000"/>
              <a:gd name="connsiteY109" fmla="*/ 1839677 h 2237474"/>
              <a:gd name="connsiteX110" fmla="*/ 4285792 w 12192000"/>
              <a:gd name="connsiteY110" fmla="*/ 1836231 h 2237474"/>
              <a:gd name="connsiteX111" fmla="*/ 4238372 w 12192000"/>
              <a:gd name="connsiteY111" fmla="*/ 1851480 h 2237474"/>
              <a:gd name="connsiteX112" fmla="*/ 4232517 w 12192000"/>
              <a:gd name="connsiteY112" fmla="*/ 1852567 h 2237474"/>
              <a:gd name="connsiteX113" fmla="*/ 4191732 w 12192000"/>
              <a:gd name="connsiteY113" fmla="*/ 1857328 h 2237474"/>
              <a:gd name="connsiteX114" fmla="*/ 4065532 w 12192000"/>
              <a:gd name="connsiteY114" fmla="*/ 1855477 h 2237474"/>
              <a:gd name="connsiteX115" fmla="*/ 4028460 w 12192000"/>
              <a:gd name="connsiteY115" fmla="*/ 1855137 h 2237474"/>
              <a:gd name="connsiteX116" fmla="*/ 4002267 w 12192000"/>
              <a:gd name="connsiteY116" fmla="*/ 1852352 h 2237474"/>
              <a:gd name="connsiteX117" fmla="*/ 3931396 w 12192000"/>
              <a:gd name="connsiteY117" fmla="*/ 1858915 h 2237474"/>
              <a:gd name="connsiteX118" fmla="*/ 3812162 w 12192000"/>
              <a:gd name="connsiteY118" fmla="*/ 1875501 h 2237474"/>
              <a:gd name="connsiteX119" fmla="*/ 3729530 w 12192000"/>
              <a:gd name="connsiteY119" fmla="*/ 1864513 h 2237474"/>
              <a:gd name="connsiteX120" fmla="*/ 3680177 w 12192000"/>
              <a:gd name="connsiteY120" fmla="*/ 1881552 h 2237474"/>
              <a:gd name="connsiteX121" fmla="*/ 3567259 w 12192000"/>
              <a:gd name="connsiteY121" fmla="*/ 1893482 h 2237474"/>
              <a:gd name="connsiteX122" fmla="*/ 3405770 w 12192000"/>
              <a:gd name="connsiteY122" fmla="*/ 1904591 h 2237474"/>
              <a:gd name="connsiteX123" fmla="*/ 3280097 w 12192000"/>
              <a:gd name="connsiteY123" fmla="*/ 1919610 h 2237474"/>
              <a:gd name="connsiteX124" fmla="*/ 3123424 w 12192000"/>
              <a:gd name="connsiteY124" fmla="*/ 1952930 h 2237474"/>
              <a:gd name="connsiteX125" fmla="*/ 3009910 w 12192000"/>
              <a:gd name="connsiteY125" fmla="*/ 1957866 h 2237474"/>
              <a:gd name="connsiteX126" fmla="*/ 2995934 w 12192000"/>
              <a:gd name="connsiteY126" fmla="*/ 1967085 h 2237474"/>
              <a:gd name="connsiteX127" fmla="*/ 2980071 w 12192000"/>
              <a:gd name="connsiteY127" fmla="*/ 1972988 h 2237474"/>
              <a:gd name="connsiteX128" fmla="*/ 2978094 w 12192000"/>
              <a:gd name="connsiteY128" fmla="*/ 1972369 h 2237474"/>
              <a:gd name="connsiteX129" fmla="*/ 2942858 w 12192000"/>
              <a:gd name="connsiteY129" fmla="*/ 1981367 h 2237474"/>
              <a:gd name="connsiteX130" fmla="*/ 2875436 w 12192000"/>
              <a:gd name="connsiteY130" fmla="*/ 1996977 h 2237474"/>
              <a:gd name="connsiteX131" fmla="*/ 2874892 w 12192000"/>
              <a:gd name="connsiteY131" fmla="*/ 1996085 h 2237474"/>
              <a:gd name="connsiteX132" fmla="*/ 2864145 w 12192000"/>
              <a:gd name="connsiteY132" fmla="*/ 1994061 h 2237474"/>
              <a:gd name="connsiteX133" fmla="*/ 2843662 w 12192000"/>
              <a:gd name="connsiteY133" fmla="*/ 1992498 h 2237474"/>
              <a:gd name="connsiteX134" fmla="*/ 2796128 w 12192000"/>
              <a:gd name="connsiteY134" fmla="*/ 1976403 h 2237474"/>
              <a:gd name="connsiteX135" fmla="*/ 2756784 w 12192000"/>
              <a:gd name="connsiteY135" fmla="*/ 1985116 h 2237474"/>
              <a:gd name="connsiteX136" fmla="*/ 2748833 w 12192000"/>
              <a:gd name="connsiteY136" fmla="*/ 1986323 h 2237474"/>
              <a:gd name="connsiteX137" fmla="*/ 2748661 w 12192000"/>
              <a:gd name="connsiteY137" fmla="*/ 1986122 h 2237474"/>
              <a:gd name="connsiteX138" fmla="*/ 2740251 w 12192000"/>
              <a:gd name="connsiteY138" fmla="*/ 1986946 h 2237474"/>
              <a:gd name="connsiteX139" fmla="*/ 2718916 w 12192000"/>
              <a:gd name="connsiteY139" fmla="*/ 1990867 h 2237474"/>
              <a:gd name="connsiteX140" fmla="*/ 2713522 w 12192000"/>
              <a:gd name="connsiteY140" fmla="*/ 1990173 h 2237474"/>
              <a:gd name="connsiteX141" fmla="*/ 2680597 w 12192000"/>
              <a:gd name="connsiteY141" fmla="*/ 1984996 h 2237474"/>
              <a:gd name="connsiteX142" fmla="*/ 2578178 w 12192000"/>
              <a:gd name="connsiteY142" fmla="*/ 1990531 h 2237474"/>
              <a:gd name="connsiteX143" fmla="*/ 2476147 w 12192000"/>
              <a:gd name="connsiteY143" fmla="*/ 1998305 h 2237474"/>
              <a:gd name="connsiteX144" fmla="*/ 2373568 w 12192000"/>
              <a:gd name="connsiteY144" fmla="*/ 2003219 h 2237474"/>
              <a:gd name="connsiteX145" fmla="*/ 2321399 w 12192000"/>
              <a:gd name="connsiteY145" fmla="*/ 1989467 h 2237474"/>
              <a:gd name="connsiteX146" fmla="*/ 2315525 w 12192000"/>
              <a:gd name="connsiteY146" fmla="*/ 1989708 h 2237474"/>
              <a:gd name="connsiteX147" fmla="*/ 2300792 w 12192000"/>
              <a:gd name="connsiteY147" fmla="*/ 1994290 h 2237474"/>
              <a:gd name="connsiteX148" fmla="*/ 2295469 w 12192000"/>
              <a:gd name="connsiteY148" fmla="*/ 1996659 h 2237474"/>
              <a:gd name="connsiteX149" fmla="*/ 2287219 w 12192000"/>
              <a:gd name="connsiteY149" fmla="*/ 1998750 h 2237474"/>
              <a:gd name="connsiteX150" fmla="*/ 2286948 w 12192000"/>
              <a:gd name="connsiteY150" fmla="*/ 1998596 h 2237474"/>
              <a:gd name="connsiteX151" fmla="*/ 2243069 w 12192000"/>
              <a:gd name="connsiteY151" fmla="*/ 2015111 h 2237474"/>
              <a:gd name="connsiteX152" fmla="*/ 2186609 w 12192000"/>
              <a:gd name="connsiteY152" fmla="*/ 2008263 h 2237474"/>
              <a:gd name="connsiteX153" fmla="*/ 2164831 w 12192000"/>
              <a:gd name="connsiteY153" fmla="*/ 2010143 h 2237474"/>
              <a:gd name="connsiteX154" fmla="*/ 2152836 w 12192000"/>
              <a:gd name="connsiteY154" fmla="*/ 2010048 h 2237474"/>
              <a:gd name="connsiteX155" fmla="*/ 2117102 w 12192000"/>
              <a:gd name="connsiteY155" fmla="*/ 2023004 h 2237474"/>
              <a:gd name="connsiteX156" fmla="*/ 2111935 w 12192000"/>
              <a:gd name="connsiteY156" fmla="*/ 2023163 h 2237474"/>
              <a:gd name="connsiteX157" fmla="*/ 2089991 w 12192000"/>
              <a:gd name="connsiteY157" fmla="*/ 2034193 h 2237474"/>
              <a:gd name="connsiteX158" fmla="*/ 2058061 w 12192000"/>
              <a:gd name="connsiteY158" fmla="*/ 2047942 h 2237474"/>
              <a:gd name="connsiteX159" fmla="*/ 2055737 w 12192000"/>
              <a:gd name="connsiteY159" fmla="*/ 2047704 h 2237474"/>
              <a:gd name="connsiteX160" fmla="*/ 2042244 w 12192000"/>
              <a:gd name="connsiteY160" fmla="*/ 2055560 h 2237474"/>
              <a:gd name="connsiteX161" fmla="*/ 1976224 w 12192000"/>
              <a:gd name="connsiteY161" fmla="*/ 2074257 h 2237474"/>
              <a:gd name="connsiteX162" fmla="*/ 1877728 w 12192000"/>
              <a:gd name="connsiteY162" fmla="*/ 2101004 h 2237474"/>
              <a:gd name="connsiteX163" fmla="*/ 1759056 w 12192000"/>
              <a:gd name="connsiteY163" fmla="*/ 2125608 h 2237474"/>
              <a:gd name="connsiteX164" fmla="*/ 1637948 w 12192000"/>
              <a:gd name="connsiteY164" fmla="*/ 2172597 h 2237474"/>
              <a:gd name="connsiteX165" fmla="*/ 1434549 w 12192000"/>
              <a:gd name="connsiteY165" fmla="*/ 2234522 h 2237474"/>
              <a:gd name="connsiteX166" fmla="*/ 1398481 w 12192000"/>
              <a:gd name="connsiteY166" fmla="*/ 2237074 h 2237474"/>
              <a:gd name="connsiteX167" fmla="*/ 1398407 w 12192000"/>
              <a:gd name="connsiteY167" fmla="*/ 2237095 h 2237474"/>
              <a:gd name="connsiteX168" fmla="*/ 1370962 w 12192000"/>
              <a:gd name="connsiteY168" fmla="*/ 2237474 h 2237474"/>
              <a:gd name="connsiteX169" fmla="*/ 1356367 w 12192000"/>
              <a:gd name="connsiteY169" fmla="*/ 2235089 h 2237474"/>
              <a:gd name="connsiteX170" fmla="*/ 1324828 w 12192000"/>
              <a:gd name="connsiteY170" fmla="*/ 2231968 h 2237474"/>
              <a:gd name="connsiteX171" fmla="*/ 1297744 w 12192000"/>
              <a:gd name="connsiteY171" fmla="*/ 2235849 h 2237474"/>
              <a:gd name="connsiteX172" fmla="*/ 1286236 w 12192000"/>
              <a:gd name="connsiteY172" fmla="*/ 2233135 h 2237474"/>
              <a:gd name="connsiteX173" fmla="*/ 1283504 w 12192000"/>
              <a:gd name="connsiteY173" fmla="*/ 2233797 h 2237474"/>
              <a:gd name="connsiteX174" fmla="*/ 1279765 w 12192000"/>
              <a:gd name="connsiteY174" fmla="*/ 2229639 h 2237474"/>
              <a:gd name="connsiteX175" fmla="*/ 1195347 w 12192000"/>
              <a:gd name="connsiteY175" fmla="*/ 2212354 h 2237474"/>
              <a:gd name="connsiteX176" fmla="*/ 970251 w 12192000"/>
              <a:gd name="connsiteY176" fmla="*/ 2221029 h 2237474"/>
              <a:gd name="connsiteX177" fmla="*/ 812914 w 12192000"/>
              <a:gd name="connsiteY177" fmla="*/ 2202752 h 2237474"/>
              <a:gd name="connsiteX178" fmla="*/ 800195 w 12192000"/>
              <a:gd name="connsiteY178" fmla="*/ 2209407 h 2237474"/>
              <a:gd name="connsiteX179" fmla="*/ 784978 w 12192000"/>
              <a:gd name="connsiteY179" fmla="*/ 2212360 h 2237474"/>
              <a:gd name="connsiteX180" fmla="*/ 681987 w 12192000"/>
              <a:gd name="connsiteY180" fmla="*/ 2216757 h 2237474"/>
              <a:gd name="connsiteX181" fmla="*/ 669923 w 12192000"/>
              <a:gd name="connsiteY181" fmla="*/ 2211682 h 2237474"/>
              <a:gd name="connsiteX182" fmla="*/ 648680 w 12192000"/>
              <a:gd name="connsiteY182" fmla="*/ 2206229 h 2237474"/>
              <a:gd name="connsiteX183" fmla="*/ 597225 w 12192000"/>
              <a:gd name="connsiteY183" fmla="*/ 2180999 h 2237474"/>
              <a:gd name="connsiteX184" fmla="*/ 558449 w 12192000"/>
              <a:gd name="connsiteY184" fmla="*/ 2182346 h 2237474"/>
              <a:gd name="connsiteX185" fmla="*/ 550517 w 12192000"/>
              <a:gd name="connsiteY185" fmla="*/ 2182060 h 2237474"/>
              <a:gd name="connsiteX186" fmla="*/ 550309 w 12192000"/>
              <a:gd name="connsiteY186" fmla="*/ 2181825 h 2237474"/>
              <a:gd name="connsiteX187" fmla="*/ 541836 w 12192000"/>
              <a:gd name="connsiteY187" fmla="*/ 2181063 h 2237474"/>
              <a:gd name="connsiteX188" fmla="*/ 536057 w 12192000"/>
              <a:gd name="connsiteY188" fmla="*/ 2181537 h 2237474"/>
              <a:gd name="connsiteX189" fmla="*/ 520671 w 12192000"/>
              <a:gd name="connsiteY189" fmla="*/ 2180980 h 2237474"/>
              <a:gd name="connsiteX190" fmla="*/ 515024 w 12192000"/>
              <a:gd name="connsiteY190" fmla="*/ 2179258 h 2237474"/>
              <a:gd name="connsiteX191" fmla="*/ 512278 w 12192000"/>
              <a:gd name="connsiteY191" fmla="*/ 2176369 h 2237474"/>
              <a:gd name="connsiteX192" fmla="*/ 480419 w 12192000"/>
              <a:gd name="connsiteY192" fmla="*/ 2167807 h 2237474"/>
              <a:gd name="connsiteX193" fmla="*/ 413835 w 12192000"/>
              <a:gd name="connsiteY193" fmla="*/ 2156783 h 2237474"/>
              <a:gd name="connsiteX194" fmla="*/ 376513 w 12192000"/>
              <a:gd name="connsiteY194" fmla="*/ 2154014 h 2237474"/>
              <a:gd name="connsiteX195" fmla="*/ 273386 w 12192000"/>
              <a:gd name="connsiteY195" fmla="*/ 2142551 h 2237474"/>
              <a:gd name="connsiteX196" fmla="*/ 169207 w 12192000"/>
              <a:gd name="connsiteY196" fmla="*/ 2128100 h 2237474"/>
              <a:gd name="connsiteX197" fmla="*/ 93149 w 12192000"/>
              <a:gd name="connsiteY197" fmla="*/ 2105324 h 2237474"/>
              <a:gd name="connsiteX198" fmla="*/ 88109 w 12192000"/>
              <a:gd name="connsiteY198" fmla="*/ 2106704 h 2237474"/>
              <a:gd name="connsiteX199" fmla="*/ 80022 w 12192000"/>
              <a:gd name="connsiteY199" fmla="*/ 2107254 h 2237474"/>
              <a:gd name="connsiteX200" fmla="*/ 79717 w 12192000"/>
              <a:gd name="connsiteY200" fmla="*/ 2107046 h 2237474"/>
              <a:gd name="connsiteX201" fmla="*/ 72352 w 12192000"/>
              <a:gd name="connsiteY201" fmla="*/ 2107991 h 2237474"/>
              <a:gd name="connsiteX202" fmla="*/ 37645 w 12192000"/>
              <a:gd name="connsiteY202" fmla="*/ 2115401 h 2237474"/>
              <a:gd name="connsiteX203" fmla="*/ 4572 w 12192000"/>
              <a:gd name="connsiteY203" fmla="*/ 2111091 h 2237474"/>
              <a:gd name="connsiteX204" fmla="*/ 0 w 12192000"/>
              <a:gd name="connsiteY204" fmla="*/ 2110468 h 2237474"/>
              <a:gd name="connsiteX205" fmla="*/ 0 w 12192000"/>
              <a:gd name="connsiteY205"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154948 w 12192000"/>
              <a:gd name="connsiteY4" fmla="*/ 762731 h 2237474"/>
              <a:gd name="connsiteX5" fmla="*/ 12047364 w 12192000"/>
              <a:gd name="connsiteY5" fmla="*/ 749662 h 2237474"/>
              <a:gd name="connsiteX6" fmla="*/ 11890686 w 12192000"/>
              <a:gd name="connsiteY6" fmla="*/ 732766 h 2237474"/>
              <a:gd name="connsiteX7" fmla="*/ 11834800 w 12192000"/>
              <a:gd name="connsiteY7" fmla="*/ 747840 h 2237474"/>
              <a:gd name="connsiteX8" fmla="*/ 11649954 w 12192000"/>
              <a:gd name="connsiteY8" fmla="*/ 749628 h 2237474"/>
              <a:gd name="connsiteX9" fmla="*/ 11560424 w 12192000"/>
              <a:gd name="connsiteY9" fmla="*/ 748017 h 2237474"/>
              <a:gd name="connsiteX10" fmla="*/ 11358455 w 12192000"/>
              <a:gd name="connsiteY10" fmla="*/ 747593 h 2237474"/>
              <a:gd name="connsiteX11" fmla="*/ 11165209 w 12192000"/>
              <a:gd name="connsiteY11" fmla="*/ 748852 h 2237474"/>
              <a:gd name="connsiteX12" fmla="*/ 11058755 w 12192000"/>
              <a:gd name="connsiteY12" fmla="*/ 749617 h 2237474"/>
              <a:gd name="connsiteX13" fmla="*/ 10834688 w 12192000"/>
              <a:gd name="connsiteY13" fmla="*/ 757726 h 2237474"/>
              <a:gd name="connsiteX14" fmla="*/ 10805004 w 12192000"/>
              <a:gd name="connsiteY14" fmla="*/ 757573 h 2237474"/>
              <a:gd name="connsiteX15" fmla="*/ 10739478 w 12192000"/>
              <a:gd name="connsiteY15" fmla="*/ 776841 h 2237474"/>
              <a:gd name="connsiteX16" fmla="*/ 10458762 w 12192000"/>
              <a:gd name="connsiteY16" fmla="*/ 755400 h 2237474"/>
              <a:gd name="connsiteX17" fmla="*/ 10211200 w 12192000"/>
              <a:gd name="connsiteY17" fmla="*/ 767513 h 2237474"/>
              <a:gd name="connsiteX18" fmla="*/ 10167995 w 12192000"/>
              <a:gd name="connsiteY18" fmla="*/ 760843 h 2237474"/>
              <a:gd name="connsiteX19" fmla="*/ 9997044 w 12192000"/>
              <a:gd name="connsiteY19" fmla="*/ 780129 h 2237474"/>
              <a:gd name="connsiteX20" fmla="*/ 9943887 w 12192000"/>
              <a:gd name="connsiteY20" fmla="*/ 804141 h 2237474"/>
              <a:gd name="connsiteX21" fmla="*/ 9918248 w 12192000"/>
              <a:gd name="connsiteY21" fmla="*/ 816628 h 2237474"/>
              <a:gd name="connsiteX22" fmla="*/ 9767091 w 12192000"/>
              <a:gd name="connsiteY22" fmla="*/ 870550 h 2237474"/>
              <a:gd name="connsiteX23" fmla="*/ 9683005 w 12192000"/>
              <a:gd name="connsiteY23" fmla="*/ 894128 h 2237474"/>
              <a:gd name="connsiteX24" fmla="*/ 9594438 w 12192000"/>
              <a:gd name="connsiteY24" fmla="*/ 919051 h 2237474"/>
              <a:gd name="connsiteX25" fmla="*/ 9577033 w 12192000"/>
              <a:gd name="connsiteY25" fmla="*/ 922857 h 2237474"/>
              <a:gd name="connsiteX26" fmla="*/ 9544189 w 12192000"/>
              <a:gd name="connsiteY26" fmla="*/ 938966 h 2237474"/>
              <a:gd name="connsiteX27" fmla="*/ 9500499 w 12192000"/>
              <a:gd name="connsiteY27" fmla="*/ 954680 h 2237474"/>
              <a:gd name="connsiteX28" fmla="*/ 9428195 w 12192000"/>
              <a:gd name="connsiteY28" fmla="*/ 986225 h 2237474"/>
              <a:gd name="connsiteX29" fmla="*/ 9410017 w 12192000"/>
              <a:gd name="connsiteY29" fmla="*/ 993931 h 2237474"/>
              <a:gd name="connsiteX30" fmla="*/ 9392919 w 12192000"/>
              <a:gd name="connsiteY30" fmla="*/ 994656 h 2237474"/>
              <a:gd name="connsiteX31" fmla="*/ 9278619 w 12192000"/>
              <a:gd name="connsiteY31" fmla="*/ 1011878 h 2237474"/>
              <a:gd name="connsiteX32" fmla="*/ 9268019 w 12192000"/>
              <a:gd name="connsiteY32" fmla="*/ 1007442 h 2237474"/>
              <a:gd name="connsiteX33" fmla="*/ 9234662 w 12192000"/>
              <a:gd name="connsiteY33" fmla="*/ 1023056 h 2237474"/>
              <a:gd name="connsiteX34" fmla="*/ 9181033 w 12192000"/>
              <a:gd name="connsiteY34" fmla="*/ 1037921 h 2237474"/>
              <a:gd name="connsiteX35" fmla="*/ 9155969 w 12192000"/>
              <a:gd name="connsiteY35" fmla="*/ 1046804 h 2237474"/>
              <a:gd name="connsiteX36" fmla="*/ 9133985 w 12192000"/>
              <a:gd name="connsiteY36" fmla="*/ 1046450 h 2237474"/>
              <a:gd name="connsiteX37" fmla="*/ 9012987 w 12192000"/>
              <a:gd name="connsiteY37" fmla="*/ 1061986 h 2237474"/>
              <a:gd name="connsiteX38" fmla="*/ 8968445 w 12192000"/>
              <a:gd name="connsiteY38" fmla="*/ 1052169 h 2237474"/>
              <a:gd name="connsiteX39" fmla="*/ 8958984 w 12192000"/>
              <a:gd name="connsiteY39" fmla="*/ 1057212 h 2237474"/>
              <a:gd name="connsiteX40" fmla="*/ 8886001 w 12192000"/>
              <a:gd name="connsiteY40" fmla="*/ 1067468 h 2237474"/>
              <a:gd name="connsiteX41" fmla="*/ 8838610 w 12192000"/>
              <a:gd name="connsiteY41" fmla="*/ 1075091 h 2237474"/>
              <a:gd name="connsiteX42" fmla="*/ 8750383 w 12192000"/>
              <a:gd name="connsiteY42" fmla="*/ 1097387 h 2237474"/>
              <a:gd name="connsiteX43" fmla="*/ 8665605 w 12192000"/>
              <a:gd name="connsiteY43" fmla="*/ 1110791 h 2237474"/>
              <a:gd name="connsiteX44" fmla="*/ 8584946 w 12192000"/>
              <a:gd name="connsiteY44" fmla="*/ 1135226 h 2237474"/>
              <a:gd name="connsiteX45" fmla="*/ 8460755 w 12192000"/>
              <a:gd name="connsiteY45" fmla="*/ 1203427 h 2237474"/>
              <a:gd name="connsiteX46" fmla="*/ 8419755 w 12192000"/>
              <a:gd name="connsiteY46" fmla="*/ 1216260 h 2237474"/>
              <a:gd name="connsiteX47" fmla="*/ 8411626 w 12192000"/>
              <a:gd name="connsiteY47" fmla="*/ 1214397 h 2237474"/>
              <a:gd name="connsiteX48" fmla="*/ 8363469 w 12192000"/>
              <a:gd name="connsiteY48" fmla="*/ 1246658 h 2237474"/>
              <a:gd name="connsiteX49" fmla="*/ 8275497 w 12192000"/>
              <a:gd name="connsiteY49" fmla="*/ 1264396 h 2237474"/>
              <a:gd name="connsiteX50" fmla="*/ 8206287 w 12192000"/>
              <a:gd name="connsiteY50" fmla="*/ 1273060 h 2237474"/>
              <a:gd name="connsiteX51" fmla="*/ 8168705 w 12192000"/>
              <a:gd name="connsiteY51" fmla="*/ 1279956 h 2237474"/>
              <a:gd name="connsiteX52" fmla="*/ 8139997 w 12192000"/>
              <a:gd name="connsiteY52" fmla="*/ 1282713 h 2237474"/>
              <a:gd name="connsiteX53" fmla="*/ 8074238 w 12192000"/>
              <a:gd name="connsiteY53" fmla="*/ 1301895 h 2237474"/>
              <a:gd name="connsiteX54" fmla="*/ 7968292 w 12192000"/>
              <a:gd name="connsiteY54" fmla="*/ 1338779 h 2237474"/>
              <a:gd name="connsiteX55" fmla="*/ 7902328 w 12192000"/>
              <a:gd name="connsiteY55" fmla="*/ 1345865 h 2237474"/>
              <a:gd name="connsiteX56" fmla="*/ 7875879 w 12192000"/>
              <a:gd name="connsiteY56" fmla="*/ 1345646 h 2237474"/>
              <a:gd name="connsiteX57" fmla="*/ 7840612 w 12192000"/>
              <a:gd name="connsiteY57" fmla="*/ 1369373 h 2237474"/>
              <a:gd name="connsiteX58" fmla="*/ 7786819 w 12192000"/>
              <a:gd name="connsiteY58" fmla="*/ 1378970 h 2237474"/>
              <a:gd name="connsiteX59" fmla="*/ 7548172 w 12192000"/>
              <a:gd name="connsiteY59" fmla="*/ 1417460 h 2237474"/>
              <a:gd name="connsiteX60" fmla="*/ 7483437 w 12192000"/>
              <a:gd name="connsiteY60" fmla="*/ 1478152 h 2237474"/>
              <a:gd name="connsiteX61" fmla="*/ 7377870 w 12192000"/>
              <a:gd name="connsiteY61" fmla="*/ 1523319 h 2237474"/>
              <a:gd name="connsiteX62" fmla="*/ 7230737 w 12192000"/>
              <a:gd name="connsiteY62" fmla="*/ 1562633 h 2237474"/>
              <a:gd name="connsiteX63" fmla="*/ 7224458 w 12192000"/>
              <a:gd name="connsiteY63" fmla="*/ 1573008 h 2237474"/>
              <a:gd name="connsiteX64" fmla="*/ 7183121 w 12192000"/>
              <a:gd name="connsiteY64" fmla="*/ 1595162 h 2237474"/>
              <a:gd name="connsiteX65" fmla="*/ 7164601 w 12192000"/>
              <a:gd name="connsiteY65" fmla="*/ 1606490 h 2237474"/>
              <a:gd name="connsiteX66" fmla="*/ 7092727 w 12192000"/>
              <a:gd name="connsiteY66" fmla="*/ 1623628 h 2237474"/>
              <a:gd name="connsiteX67" fmla="*/ 7031309 w 12192000"/>
              <a:gd name="connsiteY67" fmla="*/ 1619451 h 2237474"/>
              <a:gd name="connsiteX68" fmla="*/ 6999084 w 12192000"/>
              <a:gd name="connsiteY68" fmla="*/ 1634317 h 2237474"/>
              <a:gd name="connsiteX69" fmla="*/ 6992107 w 12192000"/>
              <a:gd name="connsiteY69" fmla="*/ 1636860 h 2237474"/>
              <a:gd name="connsiteX70" fmla="*/ 6900177 w 12192000"/>
              <a:gd name="connsiteY70" fmla="*/ 1636016 h 2237474"/>
              <a:gd name="connsiteX71" fmla="*/ 6795372 w 12192000"/>
              <a:gd name="connsiteY71" fmla="*/ 1644845 h 2237474"/>
              <a:gd name="connsiteX72" fmla="*/ 6692251 w 12192000"/>
              <a:gd name="connsiteY72" fmla="*/ 1656357 h 2237474"/>
              <a:gd name="connsiteX73" fmla="*/ 6655235 w 12192000"/>
              <a:gd name="connsiteY73" fmla="*/ 1661869 h 2237474"/>
              <a:gd name="connsiteX74" fmla="*/ 6554894 w 12192000"/>
              <a:gd name="connsiteY74" fmla="*/ 1664428 h 2237474"/>
              <a:gd name="connsiteX75" fmla="*/ 6516595 w 12192000"/>
              <a:gd name="connsiteY75" fmla="*/ 1667475 h 2237474"/>
              <a:gd name="connsiteX76" fmla="*/ 6508541 w 12192000"/>
              <a:gd name="connsiteY76" fmla="*/ 1668757 h 2237474"/>
              <a:gd name="connsiteX77" fmla="*/ 6471012 w 12192000"/>
              <a:gd name="connsiteY77" fmla="*/ 1678604 h 2237474"/>
              <a:gd name="connsiteX78" fmla="*/ 6364035 w 12192000"/>
              <a:gd name="connsiteY78" fmla="*/ 1667683 h 2237474"/>
              <a:gd name="connsiteX79" fmla="*/ 6280959 w 12192000"/>
              <a:gd name="connsiteY79" fmla="*/ 1689329 h 2237474"/>
              <a:gd name="connsiteX80" fmla="*/ 6243319 w 12192000"/>
              <a:gd name="connsiteY80" fmla="*/ 1695560 h 2237474"/>
              <a:gd name="connsiteX81" fmla="*/ 6098321 w 12192000"/>
              <a:gd name="connsiteY81" fmla="*/ 1721646 h 2237474"/>
              <a:gd name="connsiteX82" fmla="*/ 5880652 w 12192000"/>
              <a:gd name="connsiteY82" fmla="*/ 1779643 h 2237474"/>
              <a:gd name="connsiteX83" fmla="*/ 5785959 w 12192000"/>
              <a:gd name="connsiteY83" fmla="*/ 1775307 h 2237474"/>
              <a:gd name="connsiteX84" fmla="*/ 5643534 w 12192000"/>
              <a:gd name="connsiteY84" fmla="*/ 1802919 h 2237474"/>
              <a:gd name="connsiteX85" fmla="*/ 5518799 w 12192000"/>
              <a:gd name="connsiteY85" fmla="*/ 1818312 h 2237474"/>
              <a:gd name="connsiteX86" fmla="*/ 5505014 w 12192000"/>
              <a:gd name="connsiteY86" fmla="*/ 1819259 h 2237474"/>
              <a:gd name="connsiteX87" fmla="*/ 5453307 w 12192000"/>
              <a:gd name="connsiteY87" fmla="*/ 1815450 h 2237474"/>
              <a:gd name="connsiteX88" fmla="*/ 5364192 w 12192000"/>
              <a:gd name="connsiteY88" fmla="*/ 1826074 h 2237474"/>
              <a:gd name="connsiteX89" fmla="*/ 5350380 w 12192000"/>
              <a:gd name="connsiteY89" fmla="*/ 1830891 h 2237474"/>
              <a:gd name="connsiteX90" fmla="*/ 5259633 w 12192000"/>
              <a:gd name="connsiteY90" fmla="*/ 1837160 h 2237474"/>
              <a:gd name="connsiteX91" fmla="*/ 5197513 w 12192000"/>
              <a:gd name="connsiteY91" fmla="*/ 1844718 h 2237474"/>
              <a:gd name="connsiteX92" fmla="*/ 5168852 w 12192000"/>
              <a:gd name="connsiteY92" fmla="*/ 1844846 h 2237474"/>
              <a:gd name="connsiteX93" fmla="*/ 5114927 w 12192000"/>
              <a:gd name="connsiteY93" fmla="*/ 1847827 h 2237474"/>
              <a:gd name="connsiteX94" fmla="*/ 5108970 w 12192000"/>
              <a:gd name="connsiteY94" fmla="*/ 1847935 h 2237474"/>
              <a:gd name="connsiteX95" fmla="*/ 5067961 w 12192000"/>
              <a:gd name="connsiteY95" fmla="*/ 1845917 h 2237474"/>
              <a:gd name="connsiteX96" fmla="*/ 5007075 w 12192000"/>
              <a:gd name="connsiteY96" fmla="*/ 1838626 h 2237474"/>
              <a:gd name="connsiteX97" fmla="*/ 4944087 w 12192000"/>
              <a:gd name="connsiteY97" fmla="*/ 1823332 h 2237474"/>
              <a:gd name="connsiteX98" fmla="*/ 4907662 w 12192000"/>
              <a:gd name="connsiteY98" fmla="*/ 1816900 h 2237474"/>
              <a:gd name="connsiteX99" fmla="*/ 4882386 w 12192000"/>
              <a:gd name="connsiteY99" fmla="*/ 1809844 h 2237474"/>
              <a:gd name="connsiteX100" fmla="*/ 4811440 w 12192000"/>
              <a:gd name="connsiteY100" fmla="*/ 1804655 h 2237474"/>
              <a:gd name="connsiteX101" fmla="*/ 4691075 w 12192000"/>
              <a:gd name="connsiteY101" fmla="*/ 1801389 h 2237474"/>
              <a:gd name="connsiteX102" fmla="*/ 4611738 w 12192000"/>
              <a:gd name="connsiteY102" fmla="*/ 1776964 h 2237474"/>
              <a:gd name="connsiteX103" fmla="*/ 4560070 w 12192000"/>
              <a:gd name="connsiteY103" fmla="*/ 1785640 h 2237474"/>
              <a:gd name="connsiteX104" fmla="*/ 4536503 w 12192000"/>
              <a:gd name="connsiteY104" fmla="*/ 1785334 h 2237474"/>
              <a:gd name="connsiteX105" fmla="*/ 4513724 w 12192000"/>
              <a:gd name="connsiteY105" fmla="*/ 1791996 h 2237474"/>
              <a:gd name="connsiteX106" fmla="*/ 4459810 w 12192000"/>
              <a:gd name="connsiteY106" fmla="*/ 1797886 h 2237474"/>
              <a:gd name="connsiteX107" fmla="*/ 4379064 w 12192000"/>
              <a:gd name="connsiteY107" fmla="*/ 1817177 h 2237474"/>
              <a:gd name="connsiteX108" fmla="*/ 4319209 w 12192000"/>
              <a:gd name="connsiteY108" fmla="*/ 1834833 h 2237474"/>
              <a:gd name="connsiteX109" fmla="*/ 4290981 w 12192000"/>
              <a:gd name="connsiteY109" fmla="*/ 1839677 h 2237474"/>
              <a:gd name="connsiteX110" fmla="*/ 4285792 w 12192000"/>
              <a:gd name="connsiteY110" fmla="*/ 1836231 h 2237474"/>
              <a:gd name="connsiteX111" fmla="*/ 4238372 w 12192000"/>
              <a:gd name="connsiteY111" fmla="*/ 1851480 h 2237474"/>
              <a:gd name="connsiteX112" fmla="*/ 4232517 w 12192000"/>
              <a:gd name="connsiteY112" fmla="*/ 1852567 h 2237474"/>
              <a:gd name="connsiteX113" fmla="*/ 4191732 w 12192000"/>
              <a:gd name="connsiteY113" fmla="*/ 1857328 h 2237474"/>
              <a:gd name="connsiteX114" fmla="*/ 4065532 w 12192000"/>
              <a:gd name="connsiteY114" fmla="*/ 1855477 h 2237474"/>
              <a:gd name="connsiteX115" fmla="*/ 4028460 w 12192000"/>
              <a:gd name="connsiteY115" fmla="*/ 1855137 h 2237474"/>
              <a:gd name="connsiteX116" fmla="*/ 4002267 w 12192000"/>
              <a:gd name="connsiteY116" fmla="*/ 1852352 h 2237474"/>
              <a:gd name="connsiteX117" fmla="*/ 3931396 w 12192000"/>
              <a:gd name="connsiteY117" fmla="*/ 1858915 h 2237474"/>
              <a:gd name="connsiteX118" fmla="*/ 3812162 w 12192000"/>
              <a:gd name="connsiteY118" fmla="*/ 1875501 h 2237474"/>
              <a:gd name="connsiteX119" fmla="*/ 3729530 w 12192000"/>
              <a:gd name="connsiteY119" fmla="*/ 1864513 h 2237474"/>
              <a:gd name="connsiteX120" fmla="*/ 3680177 w 12192000"/>
              <a:gd name="connsiteY120" fmla="*/ 1881552 h 2237474"/>
              <a:gd name="connsiteX121" fmla="*/ 3567259 w 12192000"/>
              <a:gd name="connsiteY121" fmla="*/ 1893482 h 2237474"/>
              <a:gd name="connsiteX122" fmla="*/ 3405770 w 12192000"/>
              <a:gd name="connsiteY122" fmla="*/ 1904591 h 2237474"/>
              <a:gd name="connsiteX123" fmla="*/ 3280097 w 12192000"/>
              <a:gd name="connsiteY123" fmla="*/ 1919610 h 2237474"/>
              <a:gd name="connsiteX124" fmla="*/ 3123424 w 12192000"/>
              <a:gd name="connsiteY124" fmla="*/ 1952930 h 2237474"/>
              <a:gd name="connsiteX125" fmla="*/ 3009910 w 12192000"/>
              <a:gd name="connsiteY125" fmla="*/ 1957866 h 2237474"/>
              <a:gd name="connsiteX126" fmla="*/ 2995934 w 12192000"/>
              <a:gd name="connsiteY126" fmla="*/ 1967085 h 2237474"/>
              <a:gd name="connsiteX127" fmla="*/ 2980071 w 12192000"/>
              <a:gd name="connsiteY127" fmla="*/ 1972988 h 2237474"/>
              <a:gd name="connsiteX128" fmla="*/ 2978094 w 12192000"/>
              <a:gd name="connsiteY128" fmla="*/ 1972369 h 2237474"/>
              <a:gd name="connsiteX129" fmla="*/ 2942858 w 12192000"/>
              <a:gd name="connsiteY129" fmla="*/ 1981367 h 2237474"/>
              <a:gd name="connsiteX130" fmla="*/ 2875436 w 12192000"/>
              <a:gd name="connsiteY130" fmla="*/ 1996977 h 2237474"/>
              <a:gd name="connsiteX131" fmla="*/ 2874892 w 12192000"/>
              <a:gd name="connsiteY131" fmla="*/ 1996085 h 2237474"/>
              <a:gd name="connsiteX132" fmla="*/ 2864145 w 12192000"/>
              <a:gd name="connsiteY132" fmla="*/ 1994061 h 2237474"/>
              <a:gd name="connsiteX133" fmla="*/ 2843662 w 12192000"/>
              <a:gd name="connsiteY133" fmla="*/ 1992498 h 2237474"/>
              <a:gd name="connsiteX134" fmla="*/ 2796128 w 12192000"/>
              <a:gd name="connsiteY134" fmla="*/ 1976403 h 2237474"/>
              <a:gd name="connsiteX135" fmla="*/ 2756784 w 12192000"/>
              <a:gd name="connsiteY135" fmla="*/ 1985116 h 2237474"/>
              <a:gd name="connsiteX136" fmla="*/ 2748833 w 12192000"/>
              <a:gd name="connsiteY136" fmla="*/ 1986323 h 2237474"/>
              <a:gd name="connsiteX137" fmla="*/ 2748661 w 12192000"/>
              <a:gd name="connsiteY137" fmla="*/ 1986122 h 2237474"/>
              <a:gd name="connsiteX138" fmla="*/ 2740251 w 12192000"/>
              <a:gd name="connsiteY138" fmla="*/ 1986946 h 2237474"/>
              <a:gd name="connsiteX139" fmla="*/ 2718916 w 12192000"/>
              <a:gd name="connsiteY139" fmla="*/ 1990867 h 2237474"/>
              <a:gd name="connsiteX140" fmla="*/ 2713522 w 12192000"/>
              <a:gd name="connsiteY140" fmla="*/ 1990173 h 2237474"/>
              <a:gd name="connsiteX141" fmla="*/ 2680597 w 12192000"/>
              <a:gd name="connsiteY141" fmla="*/ 1984996 h 2237474"/>
              <a:gd name="connsiteX142" fmla="*/ 2578178 w 12192000"/>
              <a:gd name="connsiteY142" fmla="*/ 1990531 h 2237474"/>
              <a:gd name="connsiteX143" fmla="*/ 2476147 w 12192000"/>
              <a:gd name="connsiteY143" fmla="*/ 1998305 h 2237474"/>
              <a:gd name="connsiteX144" fmla="*/ 2373568 w 12192000"/>
              <a:gd name="connsiteY144" fmla="*/ 2003219 h 2237474"/>
              <a:gd name="connsiteX145" fmla="*/ 2321399 w 12192000"/>
              <a:gd name="connsiteY145" fmla="*/ 1989467 h 2237474"/>
              <a:gd name="connsiteX146" fmla="*/ 2315525 w 12192000"/>
              <a:gd name="connsiteY146" fmla="*/ 1989708 h 2237474"/>
              <a:gd name="connsiteX147" fmla="*/ 2300792 w 12192000"/>
              <a:gd name="connsiteY147" fmla="*/ 1994290 h 2237474"/>
              <a:gd name="connsiteX148" fmla="*/ 2295469 w 12192000"/>
              <a:gd name="connsiteY148" fmla="*/ 1996659 h 2237474"/>
              <a:gd name="connsiteX149" fmla="*/ 2287219 w 12192000"/>
              <a:gd name="connsiteY149" fmla="*/ 1998750 h 2237474"/>
              <a:gd name="connsiteX150" fmla="*/ 2286948 w 12192000"/>
              <a:gd name="connsiteY150" fmla="*/ 1998596 h 2237474"/>
              <a:gd name="connsiteX151" fmla="*/ 2243069 w 12192000"/>
              <a:gd name="connsiteY151" fmla="*/ 2015111 h 2237474"/>
              <a:gd name="connsiteX152" fmla="*/ 2186609 w 12192000"/>
              <a:gd name="connsiteY152" fmla="*/ 2008263 h 2237474"/>
              <a:gd name="connsiteX153" fmla="*/ 2164831 w 12192000"/>
              <a:gd name="connsiteY153" fmla="*/ 2010143 h 2237474"/>
              <a:gd name="connsiteX154" fmla="*/ 2152836 w 12192000"/>
              <a:gd name="connsiteY154" fmla="*/ 2010048 h 2237474"/>
              <a:gd name="connsiteX155" fmla="*/ 2117102 w 12192000"/>
              <a:gd name="connsiteY155" fmla="*/ 2023004 h 2237474"/>
              <a:gd name="connsiteX156" fmla="*/ 2111935 w 12192000"/>
              <a:gd name="connsiteY156" fmla="*/ 2023163 h 2237474"/>
              <a:gd name="connsiteX157" fmla="*/ 2089991 w 12192000"/>
              <a:gd name="connsiteY157" fmla="*/ 2034193 h 2237474"/>
              <a:gd name="connsiteX158" fmla="*/ 2058061 w 12192000"/>
              <a:gd name="connsiteY158" fmla="*/ 2047942 h 2237474"/>
              <a:gd name="connsiteX159" fmla="*/ 2055737 w 12192000"/>
              <a:gd name="connsiteY159" fmla="*/ 2047704 h 2237474"/>
              <a:gd name="connsiteX160" fmla="*/ 2042244 w 12192000"/>
              <a:gd name="connsiteY160" fmla="*/ 2055560 h 2237474"/>
              <a:gd name="connsiteX161" fmla="*/ 1976224 w 12192000"/>
              <a:gd name="connsiteY161" fmla="*/ 2074257 h 2237474"/>
              <a:gd name="connsiteX162" fmla="*/ 1877728 w 12192000"/>
              <a:gd name="connsiteY162" fmla="*/ 2101004 h 2237474"/>
              <a:gd name="connsiteX163" fmla="*/ 1759056 w 12192000"/>
              <a:gd name="connsiteY163" fmla="*/ 2125608 h 2237474"/>
              <a:gd name="connsiteX164" fmla="*/ 1637948 w 12192000"/>
              <a:gd name="connsiteY164" fmla="*/ 2172597 h 2237474"/>
              <a:gd name="connsiteX165" fmla="*/ 1434549 w 12192000"/>
              <a:gd name="connsiteY165" fmla="*/ 2234522 h 2237474"/>
              <a:gd name="connsiteX166" fmla="*/ 1398481 w 12192000"/>
              <a:gd name="connsiteY166" fmla="*/ 2237074 h 2237474"/>
              <a:gd name="connsiteX167" fmla="*/ 1398407 w 12192000"/>
              <a:gd name="connsiteY167" fmla="*/ 2237095 h 2237474"/>
              <a:gd name="connsiteX168" fmla="*/ 1370962 w 12192000"/>
              <a:gd name="connsiteY168" fmla="*/ 2237474 h 2237474"/>
              <a:gd name="connsiteX169" fmla="*/ 1356367 w 12192000"/>
              <a:gd name="connsiteY169" fmla="*/ 2235089 h 2237474"/>
              <a:gd name="connsiteX170" fmla="*/ 1324828 w 12192000"/>
              <a:gd name="connsiteY170" fmla="*/ 2231968 h 2237474"/>
              <a:gd name="connsiteX171" fmla="*/ 1297744 w 12192000"/>
              <a:gd name="connsiteY171" fmla="*/ 2235849 h 2237474"/>
              <a:gd name="connsiteX172" fmla="*/ 1286236 w 12192000"/>
              <a:gd name="connsiteY172" fmla="*/ 2233135 h 2237474"/>
              <a:gd name="connsiteX173" fmla="*/ 1283504 w 12192000"/>
              <a:gd name="connsiteY173" fmla="*/ 2233797 h 2237474"/>
              <a:gd name="connsiteX174" fmla="*/ 1279765 w 12192000"/>
              <a:gd name="connsiteY174" fmla="*/ 2229639 h 2237474"/>
              <a:gd name="connsiteX175" fmla="*/ 1195347 w 12192000"/>
              <a:gd name="connsiteY175" fmla="*/ 2212354 h 2237474"/>
              <a:gd name="connsiteX176" fmla="*/ 970251 w 12192000"/>
              <a:gd name="connsiteY176" fmla="*/ 2221029 h 2237474"/>
              <a:gd name="connsiteX177" fmla="*/ 812914 w 12192000"/>
              <a:gd name="connsiteY177" fmla="*/ 2202752 h 2237474"/>
              <a:gd name="connsiteX178" fmla="*/ 800195 w 12192000"/>
              <a:gd name="connsiteY178" fmla="*/ 2209407 h 2237474"/>
              <a:gd name="connsiteX179" fmla="*/ 784978 w 12192000"/>
              <a:gd name="connsiteY179" fmla="*/ 2212360 h 2237474"/>
              <a:gd name="connsiteX180" fmla="*/ 681987 w 12192000"/>
              <a:gd name="connsiteY180" fmla="*/ 2216757 h 2237474"/>
              <a:gd name="connsiteX181" fmla="*/ 669923 w 12192000"/>
              <a:gd name="connsiteY181" fmla="*/ 2211682 h 2237474"/>
              <a:gd name="connsiteX182" fmla="*/ 648680 w 12192000"/>
              <a:gd name="connsiteY182" fmla="*/ 2206229 h 2237474"/>
              <a:gd name="connsiteX183" fmla="*/ 597225 w 12192000"/>
              <a:gd name="connsiteY183" fmla="*/ 2180999 h 2237474"/>
              <a:gd name="connsiteX184" fmla="*/ 558449 w 12192000"/>
              <a:gd name="connsiteY184" fmla="*/ 2182346 h 2237474"/>
              <a:gd name="connsiteX185" fmla="*/ 550517 w 12192000"/>
              <a:gd name="connsiteY185" fmla="*/ 2182060 h 2237474"/>
              <a:gd name="connsiteX186" fmla="*/ 550309 w 12192000"/>
              <a:gd name="connsiteY186" fmla="*/ 2181825 h 2237474"/>
              <a:gd name="connsiteX187" fmla="*/ 541836 w 12192000"/>
              <a:gd name="connsiteY187" fmla="*/ 2181063 h 2237474"/>
              <a:gd name="connsiteX188" fmla="*/ 536057 w 12192000"/>
              <a:gd name="connsiteY188" fmla="*/ 2181537 h 2237474"/>
              <a:gd name="connsiteX189" fmla="*/ 520671 w 12192000"/>
              <a:gd name="connsiteY189" fmla="*/ 2180980 h 2237474"/>
              <a:gd name="connsiteX190" fmla="*/ 515024 w 12192000"/>
              <a:gd name="connsiteY190" fmla="*/ 2179258 h 2237474"/>
              <a:gd name="connsiteX191" fmla="*/ 512278 w 12192000"/>
              <a:gd name="connsiteY191" fmla="*/ 2176369 h 2237474"/>
              <a:gd name="connsiteX192" fmla="*/ 480419 w 12192000"/>
              <a:gd name="connsiteY192" fmla="*/ 2167807 h 2237474"/>
              <a:gd name="connsiteX193" fmla="*/ 413835 w 12192000"/>
              <a:gd name="connsiteY193" fmla="*/ 2156783 h 2237474"/>
              <a:gd name="connsiteX194" fmla="*/ 376513 w 12192000"/>
              <a:gd name="connsiteY194" fmla="*/ 2154014 h 2237474"/>
              <a:gd name="connsiteX195" fmla="*/ 273386 w 12192000"/>
              <a:gd name="connsiteY195" fmla="*/ 2142551 h 2237474"/>
              <a:gd name="connsiteX196" fmla="*/ 169207 w 12192000"/>
              <a:gd name="connsiteY196" fmla="*/ 2128100 h 2237474"/>
              <a:gd name="connsiteX197" fmla="*/ 93149 w 12192000"/>
              <a:gd name="connsiteY197" fmla="*/ 2105324 h 2237474"/>
              <a:gd name="connsiteX198" fmla="*/ 88109 w 12192000"/>
              <a:gd name="connsiteY198" fmla="*/ 2106704 h 2237474"/>
              <a:gd name="connsiteX199" fmla="*/ 80022 w 12192000"/>
              <a:gd name="connsiteY199" fmla="*/ 2107254 h 2237474"/>
              <a:gd name="connsiteX200" fmla="*/ 79717 w 12192000"/>
              <a:gd name="connsiteY200" fmla="*/ 2107046 h 2237474"/>
              <a:gd name="connsiteX201" fmla="*/ 72352 w 12192000"/>
              <a:gd name="connsiteY201" fmla="*/ 2107991 h 2237474"/>
              <a:gd name="connsiteX202" fmla="*/ 37645 w 12192000"/>
              <a:gd name="connsiteY202" fmla="*/ 2115401 h 2237474"/>
              <a:gd name="connsiteX203" fmla="*/ 4572 w 12192000"/>
              <a:gd name="connsiteY203" fmla="*/ 2111091 h 2237474"/>
              <a:gd name="connsiteX204" fmla="*/ 0 w 12192000"/>
              <a:gd name="connsiteY204" fmla="*/ 2110468 h 2237474"/>
              <a:gd name="connsiteX205" fmla="*/ 0 w 12192000"/>
              <a:gd name="connsiteY205"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34800 w 12192000"/>
              <a:gd name="connsiteY6" fmla="*/ 747840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34688 w 12192000"/>
              <a:gd name="connsiteY12" fmla="*/ 757726 h 2237474"/>
              <a:gd name="connsiteX13" fmla="*/ 10805004 w 12192000"/>
              <a:gd name="connsiteY13" fmla="*/ 757573 h 2237474"/>
              <a:gd name="connsiteX14" fmla="*/ 10739478 w 12192000"/>
              <a:gd name="connsiteY14" fmla="*/ 776841 h 2237474"/>
              <a:gd name="connsiteX15" fmla="*/ 10458762 w 12192000"/>
              <a:gd name="connsiteY15" fmla="*/ 755400 h 2237474"/>
              <a:gd name="connsiteX16" fmla="*/ 10211200 w 12192000"/>
              <a:gd name="connsiteY16" fmla="*/ 767513 h 2237474"/>
              <a:gd name="connsiteX17" fmla="*/ 10167995 w 12192000"/>
              <a:gd name="connsiteY17" fmla="*/ 760843 h 2237474"/>
              <a:gd name="connsiteX18" fmla="*/ 9997044 w 12192000"/>
              <a:gd name="connsiteY18" fmla="*/ 780129 h 2237474"/>
              <a:gd name="connsiteX19" fmla="*/ 9943887 w 12192000"/>
              <a:gd name="connsiteY19" fmla="*/ 804141 h 2237474"/>
              <a:gd name="connsiteX20" fmla="*/ 9918248 w 12192000"/>
              <a:gd name="connsiteY20" fmla="*/ 816628 h 2237474"/>
              <a:gd name="connsiteX21" fmla="*/ 9767091 w 12192000"/>
              <a:gd name="connsiteY21" fmla="*/ 870550 h 2237474"/>
              <a:gd name="connsiteX22" fmla="*/ 9683005 w 12192000"/>
              <a:gd name="connsiteY22" fmla="*/ 894128 h 2237474"/>
              <a:gd name="connsiteX23" fmla="*/ 9594438 w 12192000"/>
              <a:gd name="connsiteY23" fmla="*/ 919051 h 2237474"/>
              <a:gd name="connsiteX24" fmla="*/ 9577033 w 12192000"/>
              <a:gd name="connsiteY24" fmla="*/ 922857 h 2237474"/>
              <a:gd name="connsiteX25" fmla="*/ 9544189 w 12192000"/>
              <a:gd name="connsiteY25" fmla="*/ 938966 h 2237474"/>
              <a:gd name="connsiteX26" fmla="*/ 9500499 w 12192000"/>
              <a:gd name="connsiteY26" fmla="*/ 954680 h 2237474"/>
              <a:gd name="connsiteX27" fmla="*/ 9428195 w 12192000"/>
              <a:gd name="connsiteY27" fmla="*/ 986225 h 2237474"/>
              <a:gd name="connsiteX28" fmla="*/ 9410017 w 12192000"/>
              <a:gd name="connsiteY28" fmla="*/ 993931 h 2237474"/>
              <a:gd name="connsiteX29" fmla="*/ 9392919 w 12192000"/>
              <a:gd name="connsiteY29" fmla="*/ 994656 h 2237474"/>
              <a:gd name="connsiteX30" fmla="*/ 9278619 w 12192000"/>
              <a:gd name="connsiteY30" fmla="*/ 1011878 h 2237474"/>
              <a:gd name="connsiteX31" fmla="*/ 9268019 w 12192000"/>
              <a:gd name="connsiteY31" fmla="*/ 1007442 h 2237474"/>
              <a:gd name="connsiteX32" fmla="*/ 9234662 w 12192000"/>
              <a:gd name="connsiteY32" fmla="*/ 1023056 h 2237474"/>
              <a:gd name="connsiteX33" fmla="*/ 9181033 w 12192000"/>
              <a:gd name="connsiteY33" fmla="*/ 1037921 h 2237474"/>
              <a:gd name="connsiteX34" fmla="*/ 9155969 w 12192000"/>
              <a:gd name="connsiteY34" fmla="*/ 1046804 h 2237474"/>
              <a:gd name="connsiteX35" fmla="*/ 9133985 w 12192000"/>
              <a:gd name="connsiteY35" fmla="*/ 1046450 h 2237474"/>
              <a:gd name="connsiteX36" fmla="*/ 9012987 w 12192000"/>
              <a:gd name="connsiteY36" fmla="*/ 1061986 h 2237474"/>
              <a:gd name="connsiteX37" fmla="*/ 8968445 w 12192000"/>
              <a:gd name="connsiteY37" fmla="*/ 1052169 h 2237474"/>
              <a:gd name="connsiteX38" fmla="*/ 8958984 w 12192000"/>
              <a:gd name="connsiteY38" fmla="*/ 1057212 h 2237474"/>
              <a:gd name="connsiteX39" fmla="*/ 8886001 w 12192000"/>
              <a:gd name="connsiteY39" fmla="*/ 1067468 h 2237474"/>
              <a:gd name="connsiteX40" fmla="*/ 8838610 w 12192000"/>
              <a:gd name="connsiteY40" fmla="*/ 1075091 h 2237474"/>
              <a:gd name="connsiteX41" fmla="*/ 8750383 w 12192000"/>
              <a:gd name="connsiteY41" fmla="*/ 1097387 h 2237474"/>
              <a:gd name="connsiteX42" fmla="*/ 8665605 w 12192000"/>
              <a:gd name="connsiteY42" fmla="*/ 1110791 h 2237474"/>
              <a:gd name="connsiteX43" fmla="*/ 8584946 w 12192000"/>
              <a:gd name="connsiteY43" fmla="*/ 1135226 h 2237474"/>
              <a:gd name="connsiteX44" fmla="*/ 8460755 w 12192000"/>
              <a:gd name="connsiteY44" fmla="*/ 1203427 h 2237474"/>
              <a:gd name="connsiteX45" fmla="*/ 8419755 w 12192000"/>
              <a:gd name="connsiteY45" fmla="*/ 1216260 h 2237474"/>
              <a:gd name="connsiteX46" fmla="*/ 8411626 w 12192000"/>
              <a:gd name="connsiteY46" fmla="*/ 1214397 h 2237474"/>
              <a:gd name="connsiteX47" fmla="*/ 8363469 w 12192000"/>
              <a:gd name="connsiteY47" fmla="*/ 1246658 h 2237474"/>
              <a:gd name="connsiteX48" fmla="*/ 8275497 w 12192000"/>
              <a:gd name="connsiteY48" fmla="*/ 1264396 h 2237474"/>
              <a:gd name="connsiteX49" fmla="*/ 8206287 w 12192000"/>
              <a:gd name="connsiteY49" fmla="*/ 1273060 h 2237474"/>
              <a:gd name="connsiteX50" fmla="*/ 8168705 w 12192000"/>
              <a:gd name="connsiteY50" fmla="*/ 1279956 h 2237474"/>
              <a:gd name="connsiteX51" fmla="*/ 8139997 w 12192000"/>
              <a:gd name="connsiteY51" fmla="*/ 1282713 h 2237474"/>
              <a:gd name="connsiteX52" fmla="*/ 8074238 w 12192000"/>
              <a:gd name="connsiteY52" fmla="*/ 1301895 h 2237474"/>
              <a:gd name="connsiteX53" fmla="*/ 7968292 w 12192000"/>
              <a:gd name="connsiteY53" fmla="*/ 1338779 h 2237474"/>
              <a:gd name="connsiteX54" fmla="*/ 7902328 w 12192000"/>
              <a:gd name="connsiteY54" fmla="*/ 1345865 h 2237474"/>
              <a:gd name="connsiteX55" fmla="*/ 7875879 w 12192000"/>
              <a:gd name="connsiteY55" fmla="*/ 1345646 h 2237474"/>
              <a:gd name="connsiteX56" fmla="*/ 7840612 w 12192000"/>
              <a:gd name="connsiteY56" fmla="*/ 1369373 h 2237474"/>
              <a:gd name="connsiteX57" fmla="*/ 7786819 w 12192000"/>
              <a:gd name="connsiteY57" fmla="*/ 1378970 h 2237474"/>
              <a:gd name="connsiteX58" fmla="*/ 7548172 w 12192000"/>
              <a:gd name="connsiteY58" fmla="*/ 1417460 h 2237474"/>
              <a:gd name="connsiteX59" fmla="*/ 7483437 w 12192000"/>
              <a:gd name="connsiteY59" fmla="*/ 1478152 h 2237474"/>
              <a:gd name="connsiteX60" fmla="*/ 7377870 w 12192000"/>
              <a:gd name="connsiteY60" fmla="*/ 1523319 h 2237474"/>
              <a:gd name="connsiteX61" fmla="*/ 7230737 w 12192000"/>
              <a:gd name="connsiteY61" fmla="*/ 1562633 h 2237474"/>
              <a:gd name="connsiteX62" fmla="*/ 7224458 w 12192000"/>
              <a:gd name="connsiteY62" fmla="*/ 1573008 h 2237474"/>
              <a:gd name="connsiteX63" fmla="*/ 7183121 w 12192000"/>
              <a:gd name="connsiteY63" fmla="*/ 1595162 h 2237474"/>
              <a:gd name="connsiteX64" fmla="*/ 7164601 w 12192000"/>
              <a:gd name="connsiteY64" fmla="*/ 1606490 h 2237474"/>
              <a:gd name="connsiteX65" fmla="*/ 7092727 w 12192000"/>
              <a:gd name="connsiteY65" fmla="*/ 1623628 h 2237474"/>
              <a:gd name="connsiteX66" fmla="*/ 7031309 w 12192000"/>
              <a:gd name="connsiteY66" fmla="*/ 1619451 h 2237474"/>
              <a:gd name="connsiteX67" fmla="*/ 6999084 w 12192000"/>
              <a:gd name="connsiteY67" fmla="*/ 1634317 h 2237474"/>
              <a:gd name="connsiteX68" fmla="*/ 6992107 w 12192000"/>
              <a:gd name="connsiteY68" fmla="*/ 1636860 h 2237474"/>
              <a:gd name="connsiteX69" fmla="*/ 6900177 w 12192000"/>
              <a:gd name="connsiteY69" fmla="*/ 1636016 h 2237474"/>
              <a:gd name="connsiteX70" fmla="*/ 6795372 w 12192000"/>
              <a:gd name="connsiteY70" fmla="*/ 1644845 h 2237474"/>
              <a:gd name="connsiteX71" fmla="*/ 6692251 w 12192000"/>
              <a:gd name="connsiteY71" fmla="*/ 1656357 h 2237474"/>
              <a:gd name="connsiteX72" fmla="*/ 6655235 w 12192000"/>
              <a:gd name="connsiteY72" fmla="*/ 1661869 h 2237474"/>
              <a:gd name="connsiteX73" fmla="*/ 6554894 w 12192000"/>
              <a:gd name="connsiteY73" fmla="*/ 1664428 h 2237474"/>
              <a:gd name="connsiteX74" fmla="*/ 6516595 w 12192000"/>
              <a:gd name="connsiteY74" fmla="*/ 1667475 h 2237474"/>
              <a:gd name="connsiteX75" fmla="*/ 6508541 w 12192000"/>
              <a:gd name="connsiteY75" fmla="*/ 1668757 h 2237474"/>
              <a:gd name="connsiteX76" fmla="*/ 6471012 w 12192000"/>
              <a:gd name="connsiteY76" fmla="*/ 1678604 h 2237474"/>
              <a:gd name="connsiteX77" fmla="*/ 6364035 w 12192000"/>
              <a:gd name="connsiteY77" fmla="*/ 1667683 h 2237474"/>
              <a:gd name="connsiteX78" fmla="*/ 6280959 w 12192000"/>
              <a:gd name="connsiteY78" fmla="*/ 1689329 h 2237474"/>
              <a:gd name="connsiteX79" fmla="*/ 6243319 w 12192000"/>
              <a:gd name="connsiteY79" fmla="*/ 1695560 h 2237474"/>
              <a:gd name="connsiteX80" fmla="*/ 6098321 w 12192000"/>
              <a:gd name="connsiteY80" fmla="*/ 1721646 h 2237474"/>
              <a:gd name="connsiteX81" fmla="*/ 5880652 w 12192000"/>
              <a:gd name="connsiteY81" fmla="*/ 1779643 h 2237474"/>
              <a:gd name="connsiteX82" fmla="*/ 5785959 w 12192000"/>
              <a:gd name="connsiteY82" fmla="*/ 1775307 h 2237474"/>
              <a:gd name="connsiteX83" fmla="*/ 5643534 w 12192000"/>
              <a:gd name="connsiteY83" fmla="*/ 1802919 h 2237474"/>
              <a:gd name="connsiteX84" fmla="*/ 5518799 w 12192000"/>
              <a:gd name="connsiteY84" fmla="*/ 1818312 h 2237474"/>
              <a:gd name="connsiteX85" fmla="*/ 5505014 w 12192000"/>
              <a:gd name="connsiteY85" fmla="*/ 1819259 h 2237474"/>
              <a:gd name="connsiteX86" fmla="*/ 5453307 w 12192000"/>
              <a:gd name="connsiteY86" fmla="*/ 1815450 h 2237474"/>
              <a:gd name="connsiteX87" fmla="*/ 5364192 w 12192000"/>
              <a:gd name="connsiteY87" fmla="*/ 1826074 h 2237474"/>
              <a:gd name="connsiteX88" fmla="*/ 5350380 w 12192000"/>
              <a:gd name="connsiteY88" fmla="*/ 1830891 h 2237474"/>
              <a:gd name="connsiteX89" fmla="*/ 5259633 w 12192000"/>
              <a:gd name="connsiteY89" fmla="*/ 1837160 h 2237474"/>
              <a:gd name="connsiteX90" fmla="*/ 5197513 w 12192000"/>
              <a:gd name="connsiteY90" fmla="*/ 1844718 h 2237474"/>
              <a:gd name="connsiteX91" fmla="*/ 5168852 w 12192000"/>
              <a:gd name="connsiteY91" fmla="*/ 1844846 h 2237474"/>
              <a:gd name="connsiteX92" fmla="*/ 5114927 w 12192000"/>
              <a:gd name="connsiteY92" fmla="*/ 1847827 h 2237474"/>
              <a:gd name="connsiteX93" fmla="*/ 5108970 w 12192000"/>
              <a:gd name="connsiteY93" fmla="*/ 1847935 h 2237474"/>
              <a:gd name="connsiteX94" fmla="*/ 5067961 w 12192000"/>
              <a:gd name="connsiteY94" fmla="*/ 1845917 h 2237474"/>
              <a:gd name="connsiteX95" fmla="*/ 5007075 w 12192000"/>
              <a:gd name="connsiteY95" fmla="*/ 1838626 h 2237474"/>
              <a:gd name="connsiteX96" fmla="*/ 4944087 w 12192000"/>
              <a:gd name="connsiteY96" fmla="*/ 1823332 h 2237474"/>
              <a:gd name="connsiteX97" fmla="*/ 4907662 w 12192000"/>
              <a:gd name="connsiteY97" fmla="*/ 1816900 h 2237474"/>
              <a:gd name="connsiteX98" fmla="*/ 4882386 w 12192000"/>
              <a:gd name="connsiteY98" fmla="*/ 1809844 h 2237474"/>
              <a:gd name="connsiteX99" fmla="*/ 4811440 w 12192000"/>
              <a:gd name="connsiteY99" fmla="*/ 1804655 h 2237474"/>
              <a:gd name="connsiteX100" fmla="*/ 4691075 w 12192000"/>
              <a:gd name="connsiteY100" fmla="*/ 1801389 h 2237474"/>
              <a:gd name="connsiteX101" fmla="*/ 4611738 w 12192000"/>
              <a:gd name="connsiteY101" fmla="*/ 1776964 h 2237474"/>
              <a:gd name="connsiteX102" fmla="*/ 4560070 w 12192000"/>
              <a:gd name="connsiteY102" fmla="*/ 1785640 h 2237474"/>
              <a:gd name="connsiteX103" fmla="*/ 4536503 w 12192000"/>
              <a:gd name="connsiteY103" fmla="*/ 1785334 h 2237474"/>
              <a:gd name="connsiteX104" fmla="*/ 4513724 w 12192000"/>
              <a:gd name="connsiteY104" fmla="*/ 1791996 h 2237474"/>
              <a:gd name="connsiteX105" fmla="*/ 4459810 w 12192000"/>
              <a:gd name="connsiteY105" fmla="*/ 1797886 h 2237474"/>
              <a:gd name="connsiteX106" fmla="*/ 4379064 w 12192000"/>
              <a:gd name="connsiteY106" fmla="*/ 1817177 h 2237474"/>
              <a:gd name="connsiteX107" fmla="*/ 4319209 w 12192000"/>
              <a:gd name="connsiteY107" fmla="*/ 1834833 h 2237474"/>
              <a:gd name="connsiteX108" fmla="*/ 4290981 w 12192000"/>
              <a:gd name="connsiteY108" fmla="*/ 1839677 h 2237474"/>
              <a:gd name="connsiteX109" fmla="*/ 4285792 w 12192000"/>
              <a:gd name="connsiteY109" fmla="*/ 1836231 h 2237474"/>
              <a:gd name="connsiteX110" fmla="*/ 4238372 w 12192000"/>
              <a:gd name="connsiteY110" fmla="*/ 1851480 h 2237474"/>
              <a:gd name="connsiteX111" fmla="*/ 4232517 w 12192000"/>
              <a:gd name="connsiteY111" fmla="*/ 1852567 h 2237474"/>
              <a:gd name="connsiteX112" fmla="*/ 4191732 w 12192000"/>
              <a:gd name="connsiteY112" fmla="*/ 1857328 h 2237474"/>
              <a:gd name="connsiteX113" fmla="*/ 4065532 w 12192000"/>
              <a:gd name="connsiteY113" fmla="*/ 1855477 h 2237474"/>
              <a:gd name="connsiteX114" fmla="*/ 4028460 w 12192000"/>
              <a:gd name="connsiteY114" fmla="*/ 1855137 h 2237474"/>
              <a:gd name="connsiteX115" fmla="*/ 4002267 w 12192000"/>
              <a:gd name="connsiteY115" fmla="*/ 1852352 h 2237474"/>
              <a:gd name="connsiteX116" fmla="*/ 3931396 w 12192000"/>
              <a:gd name="connsiteY116" fmla="*/ 1858915 h 2237474"/>
              <a:gd name="connsiteX117" fmla="*/ 3812162 w 12192000"/>
              <a:gd name="connsiteY117" fmla="*/ 1875501 h 2237474"/>
              <a:gd name="connsiteX118" fmla="*/ 3729530 w 12192000"/>
              <a:gd name="connsiteY118" fmla="*/ 1864513 h 2237474"/>
              <a:gd name="connsiteX119" fmla="*/ 3680177 w 12192000"/>
              <a:gd name="connsiteY119" fmla="*/ 1881552 h 2237474"/>
              <a:gd name="connsiteX120" fmla="*/ 3567259 w 12192000"/>
              <a:gd name="connsiteY120" fmla="*/ 1893482 h 2237474"/>
              <a:gd name="connsiteX121" fmla="*/ 3405770 w 12192000"/>
              <a:gd name="connsiteY121" fmla="*/ 1904591 h 2237474"/>
              <a:gd name="connsiteX122" fmla="*/ 3280097 w 12192000"/>
              <a:gd name="connsiteY122" fmla="*/ 1919610 h 2237474"/>
              <a:gd name="connsiteX123" fmla="*/ 3123424 w 12192000"/>
              <a:gd name="connsiteY123" fmla="*/ 1952930 h 2237474"/>
              <a:gd name="connsiteX124" fmla="*/ 3009910 w 12192000"/>
              <a:gd name="connsiteY124" fmla="*/ 1957866 h 2237474"/>
              <a:gd name="connsiteX125" fmla="*/ 2995934 w 12192000"/>
              <a:gd name="connsiteY125" fmla="*/ 1967085 h 2237474"/>
              <a:gd name="connsiteX126" fmla="*/ 2980071 w 12192000"/>
              <a:gd name="connsiteY126" fmla="*/ 1972988 h 2237474"/>
              <a:gd name="connsiteX127" fmla="*/ 2978094 w 12192000"/>
              <a:gd name="connsiteY127" fmla="*/ 1972369 h 2237474"/>
              <a:gd name="connsiteX128" fmla="*/ 2942858 w 12192000"/>
              <a:gd name="connsiteY128" fmla="*/ 1981367 h 2237474"/>
              <a:gd name="connsiteX129" fmla="*/ 2875436 w 12192000"/>
              <a:gd name="connsiteY129" fmla="*/ 1996977 h 2237474"/>
              <a:gd name="connsiteX130" fmla="*/ 2874892 w 12192000"/>
              <a:gd name="connsiteY130" fmla="*/ 1996085 h 2237474"/>
              <a:gd name="connsiteX131" fmla="*/ 2864145 w 12192000"/>
              <a:gd name="connsiteY131" fmla="*/ 1994061 h 2237474"/>
              <a:gd name="connsiteX132" fmla="*/ 2843662 w 12192000"/>
              <a:gd name="connsiteY132" fmla="*/ 1992498 h 2237474"/>
              <a:gd name="connsiteX133" fmla="*/ 2796128 w 12192000"/>
              <a:gd name="connsiteY133" fmla="*/ 1976403 h 2237474"/>
              <a:gd name="connsiteX134" fmla="*/ 2756784 w 12192000"/>
              <a:gd name="connsiteY134" fmla="*/ 1985116 h 2237474"/>
              <a:gd name="connsiteX135" fmla="*/ 2748833 w 12192000"/>
              <a:gd name="connsiteY135" fmla="*/ 1986323 h 2237474"/>
              <a:gd name="connsiteX136" fmla="*/ 2748661 w 12192000"/>
              <a:gd name="connsiteY136" fmla="*/ 1986122 h 2237474"/>
              <a:gd name="connsiteX137" fmla="*/ 2740251 w 12192000"/>
              <a:gd name="connsiteY137" fmla="*/ 1986946 h 2237474"/>
              <a:gd name="connsiteX138" fmla="*/ 2718916 w 12192000"/>
              <a:gd name="connsiteY138" fmla="*/ 1990867 h 2237474"/>
              <a:gd name="connsiteX139" fmla="*/ 2713522 w 12192000"/>
              <a:gd name="connsiteY139" fmla="*/ 1990173 h 2237474"/>
              <a:gd name="connsiteX140" fmla="*/ 2680597 w 12192000"/>
              <a:gd name="connsiteY140" fmla="*/ 1984996 h 2237474"/>
              <a:gd name="connsiteX141" fmla="*/ 2578178 w 12192000"/>
              <a:gd name="connsiteY141" fmla="*/ 1990531 h 2237474"/>
              <a:gd name="connsiteX142" fmla="*/ 2476147 w 12192000"/>
              <a:gd name="connsiteY142" fmla="*/ 1998305 h 2237474"/>
              <a:gd name="connsiteX143" fmla="*/ 2373568 w 12192000"/>
              <a:gd name="connsiteY143" fmla="*/ 2003219 h 2237474"/>
              <a:gd name="connsiteX144" fmla="*/ 2321399 w 12192000"/>
              <a:gd name="connsiteY144" fmla="*/ 1989467 h 2237474"/>
              <a:gd name="connsiteX145" fmla="*/ 2315525 w 12192000"/>
              <a:gd name="connsiteY145" fmla="*/ 1989708 h 2237474"/>
              <a:gd name="connsiteX146" fmla="*/ 2300792 w 12192000"/>
              <a:gd name="connsiteY146" fmla="*/ 1994290 h 2237474"/>
              <a:gd name="connsiteX147" fmla="*/ 2295469 w 12192000"/>
              <a:gd name="connsiteY147" fmla="*/ 1996659 h 2237474"/>
              <a:gd name="connsiteX148" fmla="*/ 2287219 w 12192000"/>
              <a:gd name="connsiteY148" fmla="*/ 1998750 h 2237474"/>
              <a:gd name="connsiteX149" fmla="*/ 2286948 w 12192000"/>
              <a:gd name="connsiteY149" fmla="*/ 1998596 h 2237474"/>
              <a:gd name="connsiteX150" fmla="*/ 2243069 w 12192000"/>
              <a:gd name="connsiteY150" fmla="*/ 2015111 h 2237474"/>
              <a:gd name="connsiteX151" fmla="*/ 2186609 w 12192000"/>
              <a:gd name="connsiteY151" fmla="*/ 2008263 h 2237474"/>
              <a:gd name="connsiteX152" fmla="*/ 2164831 w 12192000"/>
              <a:gd name="connsiteY152" fmla="*/ 2010143 h 2237474"/>
              <a:gd name="connsiteX153" fmla="*/ 2152836 w 12192000"/>
              <a:gd name="connsiteY153" fmla="*/ 2010048 h 2237474"/>
              <a:gd name="connsiteX154" fmla="*/ 2117102 w 12192000"/>
              <a:gd name="connsiteY154" fmla="*/ 2023004 h 2237474"/>
              <a:gd name="connsiteX155" fmla="*/ 2111935 w 12192000"/>
              <a:gd name="connsiteY155" fmla="*/ 2023163 h 2237474"/>
              <a:gd name="connsiteX156" fmla="*/ 2089991 w 12192000"/>
              <a:gd name="connsiteY156" fmla="*/ 2034193 h 2237474"/>
              <a:gd name="connsiteX157" fmla="*/ 2058061 w 12192000"/>
              <a:gd name="connsiteY157" fmla="*/ 2047942 h 2237474"/>
              <a:gd name="connsiteX158" fmla="*/ 2055737 w 12192000"/>
              <a:gd name="connsiteY158" fmla="*/ 2047704 h 2237474"/>
              <a:gd name="connsiteX159" fmla="*/ 2042244 w 12192000"/>
              <a:gd name="connsiteY159" fmla="*/ 2055560 h 2237474"/>
              <a:gd name="connsiteX160" fmla="*/ 1976224 w 12192000"/>
              <a:gd name="connsiteY160" fmla="*/ 2074257 h 2237474"/>
              <a:gd name="connsiteX161" fmla="*/ 1877728 w 12192000"/>
              <a:gd name="connsiteY161" fmla="*/ 2101004 h 2237474"/>
              <a:gd name="connsiteX162" fmla="*/ 1759056 w 12192000"/>
              <a:gd name="connsiteY162" fmla="*/ 2125608 h 2237474"/>
              <a:gd name="connsiteX163" fmla="*/ 1637948 w 12192000"/>
              <a:gd name="connsiteY163" fmla="*/ 2172597 h 2237474"/>
              <a:gd name="connsiteX164" fmla="*/ 1434549 w 12192000"/>
              <a:gd name="connsiteY164" fmla="*/ 2234522 h 2237474"/>
              <a:gd name="connsiteX165" fmla="*/ 1398481 w 12192000"/>
              <a:gd name="connsiteY165" fmla="*/ 2237074 h 2237474"/>
              <a:gd name="connsiteX166" fmla="*/ 1398407 w 12192000"/>
              <a:gd name="connsiteY166" fmla="*/ 2237095 h 2237474"/>
              <a:gd name="connsiteX167" fmla="*/ 1370962 w 12192000"/>
              <a:gd name="connsiteY167" fmla="*/ 2237474 h 2237474"/>
              <a:gd name="connsiteX168" fmla="*/ 1356367 w 12192000"/>
              <a:gd name="connsiteY168" fmla="*/ 2235089 h 2237474"/>
              <a:gd name="connsiteX169" fmla="*/ 1324828 w 12192000"/>
              <a:gd name="connsiteY169" fmla="*/ 2231968 h 2237474"/>
              <a:gd name="connsiteX170" fmla="*/ 1297744 w 12192000"/>
              <a:gd name="connsiteY170" fmla="*/ 2235849 h 2237474"/>
              <a:gd name="connsiteX171" fmla="*/ 1286236 w 12192000"/>
              <a:gd name="connsiteY171" fmla="*/ 2233135 h 2237474"/>
              <a:gd name="connsiteX172" fmla="*/ 1283504 w 12192000"/>
              <a:gd name="connsiteY172" fmla="*/ 2233797 h 2237474"/>
              <a:gd name="connsiteX173" fmla="*/ 1279765 w 12192000"/>
              <a:gd name="connsiteY173" fmla="*/ 2229639 h 2237474"/>
              <a:gd name="connsiteX174" fmla="*/ 1195347 w 12192000"/>
              <a:gd name="connsiteY174" fmla="*/ 2212354 h 2237474"/>
              <a:gd name="connsiteX175" fmla="*/ 970251 w 12192000"/>
              <a:gd name="connsiteY175" fmla="*/ 2221029 h 2237474"/>
              <a:gd name="connsiteX176" fmla="*/ 812914 w 12192000"/>
              <a:gd name="connsiteY176" fmla="*/ 2202752 h 2237474"/>
              <a:gd name="connsiteX177" fmla="*/ 800195 w 12192000"/>
              <a:gd name="connsiteY177" fmla="*/ 2209407 h 2237474"/>
              <a:gd name="connsiteX178" fmla="*/ 784978 w 12192000"/>
              <a:gd name="connsiteY178" fmla="*/ 2212360 h 2237474"/>
              <a:gd name="connsiteX179" fmla="*/ 681987 w 12192000"/>
              <a:gd name="connsiteY179" fmla="*/ 2216757 h 2237474"/>
              <a:gd name="connsiteX180" fmla="*/ 669923 w 12192000"/>
              <a:gd name="connsiteY180" fmla="*/ 2211682 h 2237474"/>
              <a:gd name="connsiteX181" fmla="*/ 648680 w 12192000"/>
              <a:gd name="connsiteY181" fmla="*/ 2206229 h 2237474"/>
              <a:gd name="connsiteX182" fmla="*/ 597225 w 12192000"/>
              <a:gd name="connsiteY182" fmla="*/ 2180999 h 2237474"/>
              <a:gd name="connsiteX183" fmla="*/ 558449 w 12192000"/>
              <a:gd name="connsiteY183" fmla="*/ 2182346 h 2237474"/>
              <a:gd name="connsiteX184" fmla="*/ 550517 w 12192000"/>
              <a:gd name="connsiteY184" fmla="*/ 2182060 h 2237474"/>
              <a:gd name="connsiteX185" fmla="*/ 550309 w 12192000"/>
              <a:gd name="connsiteY185" fmla="*/ 2181825 h 2237474"/>
              <a:gd name="connsiteX186" fmla="*/ 541836 w 12192000"/>
              <a:gd name="connsiteY186" fmla="*/ 2181063 h 2237474"/>
              <a:gd name="connsiteX187" fmla="*/ 536057 w 12192000"/>
              <a:gd name="connsiteY187" fmla="*/ 2181537 h 2237474"/>
              <a:gd name="connsiteX188" fmla="*/ 520671 w 12192000"/>
              <a:gd name="connsiteY188" fmla="*/ 2180980 h 2237474"/>
              <a:gd name="connsiteX189" fmla="*/ 515024 w 12192000"/>
              <a:gd name="connsiteY189" fmla="*/ 2179258 h 2237474"/>
              <a:gd name="connsiteX190" fmla="*/ 512278 w 12192000"/>
              <a:gd name="connsiteY190" fmla="*/ 2176369 h 2237474"/>
              <a:gd name="connsiteX191" fmla="*/ 480419 w 12192000"/>
              <a:gd name="connsiteY191" fmla="*/ 2167807 h 2237474"/>
              <a:gd name="connsiteX192" fmla="*/ 413835 w 12192000"/>
              <a:gd name="connsiteY192" fmla="*/ 2156783 h 2237474"/>
              <a:gd name="connsiteX193" fmla="*/ 376513 w 12192000"/>
              <a:gd name="connsiteY193" fmla="*/ 2154014 h 2237474"/>
              <a:gd name="connsiteX194" fmla="*/ 273386 w 12192000"/>
              <a:gd name="connsiteY194" fmla="*/ 2142551 h 2237474"/>
              <a:gd name="connsiteX195" fmla="*/ 169207 w 12192000"/>
              <a:gd name="connsiteY195" fmla="*/ 2128100 h 2237474"/>
              <a:gd name="connsiteX196" fmla="*/ 93149 w 12192000"/>
              <a:gd name="connsiteY196" fmla="*/ 2105324 h 2237474"/>
              <a:gd name="connsiteX197" fmla="*/ 88109 w 12192000"/>
              <a:gd name="connsiteY197" fmla="*/ 2106704 h 2237474"/>
              <a:gd name="connsiteX198" fmla="*/ 80022 w 12192000"/>
              <a:gd name="connsiteY198" fmla="*/ 2107254 h 2237474"/>
              <a:gd name="connsiteX199" fmla="*/ 79717 w 12192000"/>
              <a:gd name="connsiteY199" fmla="*/ 2107046 h 2237474"/>
              <a:gd name="connsiteX200" fmla="*/ 72352 w 12192000"/>
              <a:gd name="connsiteY200" fmla="*/ 2107991 h 2237474"/>
              <a:gd name="connsiteX201" fmla="*/ 37645 w 12192000"/>
              <a:gd name="connsiteY201" fmla="*/ 2115401 h 2237474"/>
              <a:gd name="connsiteX202" fmla="*/ 4572 w 12192000"/>
              <a:gd name="connsiteY202" fmla="*/ 2111091 h 2237474"/>
              <a:gd name="connsiteX203" fmla="*/ 0 w 12192000"/>
              <a:gd name="connsiteY203" fmla="*/ 2110468 h 2237474"/>
              <a:gd name="connsiteX204" fmla="*/ 0 w 12192000"/>
              <a:gd name="connsiteY204"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34800 w 12192000"/>
              <a:gd name="connsiteY6" fmla="*/ 747840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34688 w 12192000"/>
              <a:gd name="connsiteY12" fmla="*/ 757726 h 2237474"/>
              <a:gd name="connsiteX13" fmla="*/ 10805004 w 12192000"/>
              <a:gd name="connsiteY13" fmla="*/ 757573 h 2237474"/>
              <a:gd name="connsiteX14" fmla="*/ 10739478 w 12192000"/>
              <a:gd name="connsiteY14" fmla="*/ 776841 h 2237474"/>
              <a:gd name="connsiteX15" fmla="*/ 10458762 w 12192000"/>
              <a:gd name="connsiteY15" fmla="*/ 755400 h 2237474"/>
              <a:gd name="connsiteX16" fmla="*/ 10211200 w 12192000"/>
              <a:gd name="connsiteY16" fmla="*/ 767513 h 2237474"/>
              <a:gd name="connsiteX17" fmla="*/ 10167995 w 12192000"/>
              <a:gd name="connsiteY17" fmla="*/ 760843 h 2237474"/>
              <a:gd name="connsiteX18" fmla="*/ 9997044 w 12192000"/>
              <a:gd name="connsiteY18" fmla="*/ 780129 h 2237474"/>
              <a:gd name="connsiteX19" fmla="*/ 9943887 w 12192000"/>
              <a:gd name="connsiteY19" fmla="*/ 804141 h 2237474"/>
              <a:gd name="connsiteX20" fmla="*/ 9918248 w 12192000"/>
              <a:gd name="connsiteY20" fmla="*/ 816628 h 2237474"/>
              <a:gd name="connsiteX21" fmla="*/ 9767091 w 12192000"/>
              <a:gd name="connsiteY21" fmla="*/ 870550 h 2237474"/>
              <a:gd name="connsiteX22" fmla="*/ 9683005 w 12192000"/>
              <a:gd name="connsiteY22" fmla="*/ 894128 h 2237474"/>
              <a:gd name="connsiteX23" fmla="*/ 9594438 w 12192000"/>
              <a:gd name="connsiteY23" fmla="*/ 919051 h 2237474"/>
              <a:gd name="connsiteX24" fmla="*/ 9577033 w 12192000"/>
              <a:gd name="connsiteY24" fmla="*/ 922857 h 2237474"/>
              <a:gd name="connsiteX25" fmla="*/ 9544189 w 12192000"/>
              <a:gd name="connsiteY25" fmla="*/ 938966 h 2237474"/>
              <a:gd name="connsiteX26" fmla="*/ 9500499 w 12192000"/>
              <a:gd name="connsiteY26" fmla="*/ 954680 h 2237474"/>
              <a:gd name="connsiteX27" fmla="*/ 9428195 w 12192000"/>
              <a:gd name="connsiteY27" fmla="*/ 986225 h 2237474"/>
              <a:gd name="connsiteX28" fmla="*/ 9410017 w 12192000"/>
              <a:gd name="connsiteY28" fmla="*/ 993931 h 2237474"/>
              <a:gd name="connsiteX29" fmla="*/ 9392919 w 12192000"/>
              <a:gd name="connsiteY29" fmla="*/ 994656 h 2237474"/>
              <a:gd name="connsiteX30" fmla="*/ 9278619 w 12192000"/>
              <a:gd name="connsiteY30" fmla="*/ 1011878 h 2237474"/>
              <a:gd name="connsiteX31" fmla="*/ 9268019 w 12192000"/>
              <a:gd name="connsiteY31" fmla="*/ 1007442 h 2237474"/>
              <a:gd name="connsiteX32" fmla="*/ 9234662 w 12192000"/>
              <a:gd name="connsiteY32" fmla="*/ 1023056 h 2237474"/>
              <a:gd name="connsiteX33" fmla="*/ 9181033 w 12192000"/>
              <a:gd name="connsiteY33" fmla="*/ 1037921 h 2237474"/>
              <a:gd name="connsiteX34" fmla="*/ 9155969 w 12192000"/>
              <a:gd name="connsiteY34" fmla="*/ 1046804 h 2237474"/>
              <a:gd name="connsiteX35" fmla="*/ 9133985 w 12192000"/>
              <a:gd name="connsiteY35" fmla="*/ 1046450 h 2237474"/>
              <a:gd name="connsiteX36" fmla="*/ 9012987 w 12192000"/>
              <a:gd name="connsiteY36" fmla="*/ 1061986 h 2237474"/>
              <a:gd name="connsiteX37" fmla="*/ 8968445 w 12192000"/>
              <a:gd name="connsiteY37" fmla="*/ 1052169 h 2237474"/>
              <a:gd name="connsiteX38" fmla="*/ 8958984 w 12192000"/>
              <a:gd name="connsiteY38" fmla="*/ 1057212 h 2237474"/>
              <a:gd name="connsiteX39" fmla="*/ 8886001 w 12192000"/>
              <a:gd name="connsiteY39" fmla="*/ 1067468 h 2237474"/>
              <a:gd name="connsiteX40" fmla="*/ 8838610 w 12192000"/>
              <a:gd name="connsiteY40" fmla="*/ 1075091 h 2237474"/>
              <a:gd name="connsiteX41" fmla="*/ 8750383 w 12192000"/>
              <a:gd name="connsiteY41" fmla="*/ 1097387 h 2237474"/>
              <a:gd name="connsiteX42" fmla="*/ 8665605 w 12192000"/>
              <a:gd name="connsiteY42" fmla="*/ 1110791 h 2237474"/>
              <a:gd name="connsiteX43" fmla="*/ 8584946 w 12192000"/>
              <a:gd name="connsiteY43" fmla="*/ 1135226 h 2237474"/>
              <a:gd name="connsiteX44" fmla="*/ 8460755 w 12192000"/>
              <a:gd name="connsiteY44" fmla="*/ 1203427 h 2237474"/>
              <a:gd name="connsiteX45" fmla="*/ 8419755 w 12192000"/>
              <a:gd name="connsiteY45" fmla="*/ 1216260 h 2237474"/>
              <a:gd name="connsiteX46" fmla="*/ 8411626 w 12192000"/>
              <a:gd name="connsiteY46" fmla="*/ 1214397 h 2237474"/>
              <a:gd name="connsiteX47" fmla="*/ 8363469 w 12192000"/>
              <a:gd name="connsiteY47" fmla="*/ 1246658 h 2237474"/>
              <a:gd name="connsiteX48" fmla="*/ 8275497 w 12192000"/>
              <a:gd name="connsiteY48" fmla="*/ 1264396 h 2237474"/>
              <a:gd name="connsiteX49" fmla="*/ 8206287 w 12192000"/>
              <a:gd name="connsiteY49" fmla="*/ 1273060 h 2237474"/>
              <a:gd name="connsiteX50" fmla="*/ 8168705 w 12192000"/>
              <a:gd name="connsiteY50" fmla="*/ 1279956 h 2237474"/>
              <a:gd name="connsiteX51" fmla="*/ 8139997 w 12192000"/>
              <a:gd name="connsiteY51" fmla="*/ 1282713 h 2237474"/>
              <a:gd name="connsiteX52" fmla="*/ 8074238 w 12192000"/>
              <a:gd name="connsiteY52" fmla="*/ 1301895 h 2237474"/>
              <a:gd name="connsiteX53" fmla="*/ 7968292 w 12192000"/>
              <a:gd name="connsiteY53" fmla="*/ 1338779 h 2237474"/>
              <a:gd name="connsiteX54" fmla="*/ 7902328 w 12192000"/>
              <a:gd name="connsiteY54" fmla="*/ 1345865 h 2237474"/>
              <a:gd name="connsiteX55" fmla="*/ 7875879 w 12192000"/>
              <a:gd name="connsiteY55" fmla="*/ 1345646 h 2237474"/>
              <a:gd name="connsiteX56" fmla="*/ 7840612 w 12192000"/>
              <a:gd name="connsiteY56" fmla="*/ 1369373 h 2237474"/>
              <a:gd name="connsiteX57" fmla="*/ 7786819 w 12192000"/>
              <a:gd name="connsiteY57" fmla="*/ 1378970 h 2237474"/>
              <a:gd name="connsiteX58" fmla="*/ 7548172 w 12192000"/>
              <a:gd name="connsiteY58" fmla="*/ 1417460 h 2237474"/>
              <a:gd name="connsiteX59" fmla="*/ 7483437 w 12192000"/>
              <a:gd name="connsiteY59" fmla="*/ 1478152 h 2237474"/>
              <a:gd name="connsiteX60" fmla="*/ 7377870 w 12192000"/>
              <a:gd name="connsiteY60" fmla="*/ 1523319 h 2237474"/>
              <a:gd name="connsiteX61" fmla="*/ 7230737 w 12192000"/>
              <a:gd name="connsiteY61" fmla="*/ 1562633 h 2237474"/>
              <a:gd name="connsiteX62" fmla="*/ 7224458 w 12192000"/>
              <a:gd name="connsiteY62" fmla="*/ 1573008 h 2237474"/>
              <a:gd name="connsiteX63" fmla="*/ 7183121 w 12192000"/>
              <a:gd name="connsiteY63" fmla="*/ 1595162 h 2237474"/>
              <a:gd name="connsiteX64" fmla="*/ 7164601 w 12192000"/>
              <a:gd name="connsiteY64" fmla="*/ 1606490 h 2237474"/>
              <a:gd name="connsiteX65" fmla="*/ 7092727 w 12192000"/>
              <a:gd name="connsiteY65" fmla="*/ 1623628 h 2237474"/>
              <a:gd name="connsiteX66" fmla="*/ 7031309 w 12192000"/>
              <a:gd name="connsiteY66" fmla="*/ 1619451 h 2237474"/>
              <a:gd name="connsiteX67" fmla="*/ 6999084 w 12192000"/>
              <a:gd name="connsiteY67" fmla="*/ 1634317 h 2237474"/>
              <a:gd name="connsiteX68" fmla="*/ 6900177 w 12192000"/>
              <a:gd name="connsiteY68" fmla="*/ 1636016 h 2237474"/>
              <a:gd name="connsiteX69" fmla="*/ 6795372 w 12192000"/>
              <a:gd name="connsiteY69" fmla="*/ 1644845 h 2237474"/>
              <a:gd name="connsiteX70" fmla="*/ 6692251 w 12192000"/>
              <a:gd name="connsiteY70" fmla="*/ 1656357 h 2237474"/>
              <a:gd name="connsiteX71" fmla="*/ 6655235 w 12192000"/>
              <a:gd name="connsiteY71" fmla="*/ 1661869 h 2237474"/>
              <a:gd name="connsiteX72" fmla="*/ 6554894 w 12192000"/>
              <a:gd name="connsiteY72" fmla="*/ 1664428 h 2237474"/>
              <a:gd name="connsiteX73" fmla="*/ 6516595 w 12192000"/>
              <a:gd name="connsiteY73" fmla="*/ 1667475 h 2237474"/>
              <a:gd name="connsiteX74" fmla="*/ 6508541 w 12192000"/>
              <a:gd name="connsiteY74" fmla="*/ 1668757 h 2237474"/>
              <a:gd name="connsiteX75" fmla="*/ 6471012 w 12192000"/>
              <a:gd name="connsiteY75" fmla="*/ 1678604 h 2237474"/>
              <a:gd name="connsiteX76" fmla="*/ 6364035 w 12192000"/>
              <a:gd name="connsiteY76" fmla="*/ 1667683 h 2237474"/>
              <a:gd name="connsiteX77" fmla="*/ 6280959 w 12192000"/>
              <a:gd name="connsiteY77" fmla="*/ 1689329 h 2237474"/>
              <a:gd name="connsiteX78" fmla="*/ 6243319 w 12192000"/>
              <a:gd name="connsiteY78" fmla="*/ 1695560 h 2237474"/>
              <a:gd name="connsiteX79" fmla="*/ 6098321 w 12192000"/>
              <a:gd name="connsiteY79" fmla="*/ 1721646 h 2237474"/>
              <a:gd name="connsiteX80" fmla="*/ 5880652 w 12192000"/>
              <a:gd name="connsiteY80" fmla="*/ 1779643 h 2237474"/>
              <a:gd name="connsiteX81" fmla="*/ 5785959 w 12192000"/>
              <a:gd name="connsiteY81" fmla="*/ 1775307 h 2237474"/>
              <a:gd name="connsiteX82" fmla="*/ 5643534 w 12192000"/>
              <a:gd name="connsiteY82" fmla="*/ 1802919 h 2237474"/>
              <a:gd name="connsiteX83" fmla="*/ 5518799 w 12192000"/>
              <a:gd name="connsiteY83" fmla="*/ 1818312 h 2237474"/>
              <a:gd name="connsiteX84" fmla="*/ 5505014 w 12192000"/>
              <a:gd name="connsiteY84" fmla="*/ 1819259 h 2237474"/>
              <a:gd name="connsiteX85" fmla="*/ 5453307 w 12192000"/>
              <a:gd name="connsiteY85" fmla="*/ 1815450 h 2237474"/>
              <a:gd name="connsiteX86" fmla="*/ 5364192 w 12192000"/>
              <a:gd name="connsiteY86" fmla="*/ 1826074 h 2237474"/>
              <a:gd name="connsiteX87" fmla="*/ 5350380 w 12192000"/>
              <a:gd name="connsiteY87" fmla="*/ 1830891 h 2237474"/>
              <a:gd name="connsiteX88" fmla="*/ 5259633 w 12192000"/>
              <a:gd name="connsiteY88" fmla="*/ 1837160 h 2237474"/>
              <a:gd name="connsiteX89" fmla="*/ 5197513 w 12192000"/>
              <a:gd name="connsiteY89" fmla="*/ 1844718 h 2237474"/>
              <a:gd name="connsiteX90" fmla="*/ 5168852 w 12192000"/>
              <a:gd name="connsiteY90" fmla="*/ 1844846 h 2237474"/>
              <a:gd name="connsiteX91" fmla="*/ 5114927 w 12192000"/>
              <a:gd name="connsiteY91" fmla="*/ 1847827 h 2237474"/>
              <a:gd name="connsiteX92" fmla="*/ 5108970 w 12192000"/>
              <a:gd name="connsiteY92" fmla="*/ 1847935 h 2237474"/>
              <a:gd name="connsiteX93" fmla="*/ 5067961 w 12192000"/>
              <a:gd name="connsiteY93" fmla="*/ 1845917 h 2237474"/>
              <a:gd name="connsiteX94" fmla="*/ 5007075 w 12192000"/>
              <a:gd name="connsiteY94" fmla="*/ 1838626 h 2237474"/>
              <a:gd name="connsiteX95" fmla="*/ 4944087 w 12192000"/>
              <a:gd name="connsiteY95" fmla="*/ 1823332 h 2237474"/>
              <a:gd name="connsiteX96" fmla="*/ 4907662 w 12192000"/>
              <a:gd name="connsiteY96" fmla="*/ 1816900 h 2237474"/>
              <a:gd name="connsiteX97" fmla="*/ 4882386 w 12192000"/>
              <a:gd name="connsiteY97" fmla="*/ 1809844 h 2237474"/>
              <a:gd name="connsiteX98" fmla="*/ 4811440 w 12192000"/>
              <a:gd name="connsiteY98" fmla="*/ 1804655 h 2237474"/>
              <a:gd name="connsiteX99" fmla="*/ 4691075 w 12192000"/>
              <a:gd name="connsiteY99" fmla="*/ 1801389 h 2237474"/>
              <a:gd name="connsiteX100" fmla="*/ 4611738 w 12192000"/>
              <a:gd name="connsiteY100" fmla="*/ 1776964 h 2237474"/>
              <a:gd name="connsiteX101" fmla="*/ 4560070 w 12192000"/>
              <a:gd name="connsiteY101" fmla="*/ 1785640 h 2237474"/>
              <a:gd name="connsiteX102" fmla="*/ 4536503 w 12192000"/>
              <a:gd name="connsiteY102" fmla="*/ 1785334 h 2237474"/>
              <a:gd name="connsiteX103" fmla="*/ 4513724 w 12192000"/>
              <a:gd name="connsiteY103" fmla="*/ 1791996 h 2237474"/>
              <a:gd name="connsiteX104" fmla="*/ 4459810 w 12192000"/>
              <a:gd name="connsiteY104" fmla="*/ 1797886 h 2237474"/>
              <a:gd name="connsiteX105" fmla="*/ 4379064 w 12192000"/>
              <a:gd name="connsiteY105" fmla="*/ 1817177 h 2237474"/>
              <a:gd name="connsiteX106" fmla="*/ 4319209 w 12192000"/>
              <a:gd name="connsiteY106" fmla="*/ 1834833 h 2237474"/>
              <a:gd name="connsiteX107" fmla="*/ 4290981 w 12192000"/>
              <a:gd name="connsiteY107" fmla="*/ 1839677 h 2237474"/>
              <a:gd name="connsiteX108" fmla="*/ 4285792 w 12192000"/>
              <a:gd name="connsiteY108" fmla="*/ 1836231 h 2237474"/>
              <a:gd name="connsiteX109" fmla="*/ 4238372 w 12192000"/>
              <a:gd name="connsiteY109" fmla="*/ 1851480 h 2237474"/>
              <a:gd name="connsiteX110" fmla="*/ 4232517 w 12192000"/>
              <a:gd name="connsiteY110" fmla="*/ 1852567 h 2237474"/>
              <a:gd name="connsiteX111" fmla="*/ 4191732 w 12192000"/>
              <a:gd name="connsiteY111" fmla="*/ 1857328 h 2237474"/>
              <a:gd name="connsiteX112" fmla="*/ 4065532 w 12192000"/>
              <a:gd name="connsiteY112" fmla="*/ 1855477 h 2237474"/>
              <a:gd name="connsiteX113" fmla="*/ 4028460 w 12192000"/>
              <a:gd name="connsiteY113" fmla="*/ 1855137 h 2237474"/>
              <a:gd name="connsiteX114" fmla="*/ 4002267 w 12192000"/>
              <a:gd name="connsiteY114" fmla="*/ 1852352 h 2237474"/>
              <a:gd name="connsiteX115" fmla="*/ 3931396 w 12192000"/>
              <a:gd name="connsiteY115" fmla="*/ 1858915 h 2237474"/>
              <a:gd name="connsiteX116" fmla="*/ 3812162 w 12192000"/>
              <a:gd name="connsiteY116" fmla="*/ 1875501 h 2237474"/>
              <a:gd name="connsiteX117" fmla="*/ 3729530 w 12192000"/>
              <a:gd name="connsiteY117" fmla="*/ 1864513 h 2237474"/>
              <a:gd name="connsiteX118" fmla="*/ 3680177 w 12192000"/>
              <a:gd name="connsiteY118" fmla="*/ 1881552 h 2237474"/>
              <a:gd name="connsiteX119" fmla="*/ 3567259 w 12192000"/>
              <a:gd name="connsiteY119" fmla="*/ 1893482 h 2237474"/>
              <a:gd name="connsiteX120" fmla="*/ 3405770 w 12192000"/>
              <a:gd name="connsiteY120" fmla="*/ 1904591 h 2237474"/>
              <a:gd name="connsiteX121" fmla="*/ 3280097 w 12192000"/>
              <a:gd name="connsiteY121" fmla="*/ 1919610 h 2237474"/>
              <a:gd name="connsiteX122" fmla="*/ 3123424 w 12192000"/>
              <a:gd name="connsiteY122" fmla="*/ 1952930 h 2237474"/>
              <a:gd name="connsiteX123" fmla="*/ 3009910 w 12192000"/>
              <a:gd name="connsiteY123" fmla="*/ 1957866 h 2237474"/>
              <a:gd name="connsiteX124" fmla="*/ 2995934 w 12192000"/>
              <a:gd name="connsiteY124" fmla="*/ 1967085 h 2237474"/>
              <a:gd name="connsiteX125" fmla="*/ 2980071 w 12192000"/>
              <a:gd name="connsiteY125" fmla="*/ 1972988 h 2237474"/>
              <a:gd name="connsiteX126" fmla="*/ 2978094 w 12192000"/>
              <a:gd name="connsiteY126" fmla="*/ 1972369 h 2237474"/>
              <a:gd name="connsiteX127" fmla="*/ 2942858 w 12192000"/>
              <a:gd name="connsiteY127" fmla="*/ 1981367 h 2237474"/>
              <a:gd name="connsiteX128" fmla="*/ 2875436 w 12192000"/>
              <a:gd name="connsiteY128" fmla="*/ 1996977 h 2237474"/>
              <a:gd name="connsiteX129" fmla="*/ 2874892 w 12192000"/>
              <a:gd name="connsiteY129" fmla="*/ 1996085 h 2237474"/>
              <a:gd name="connsiteX130" fmla="*/ 2864145 w 12192000"/>
              <a:gd name="connsiteY130" fmla="*/ 1994061 h 2237474"/>
              <a:gd name="connsiteX131" fmla="*/ 2843662 w 12192000"/>
              <a:gd name="connsiteY131" fmla="*/ 1992498 h 2237474"/>
              <a:gd name="connsiteX132" fmla="*/ 2796128 w 12192000"/>
              <a:gd name="connsiteY132" fmla="*/ 1976403 h 2237474"/>
              <a:gd name="connsiteX133" fmla="*/ 2756784 w 12192000"/>
              <a:gd name="connsiteY133" fmla="*/ 1985116 h 2237474"/>
              <a:gd name="connsiteX134" fmla="*/ 2748833 w 12192000"/>
              <a:gd name="connsiteY134" fmla="*/ 1986323 h 2237474"/>
              <a:gd name="connsiteX135" fmla="*/ 2748661 w 12192000"/>
              <a:gd name="connsiteY135" fmla="*/ 1986122 h 2237474"/>
              <a:gd name="connsiteX136" fmla="*/ 2740251 w 12192000"/>
              <a:gd name="connsiteY136" fmla="*/ 1986946 h 2237474"/>
              <a:gd name="connsiteX137" fmla="*/ 2718916 w 12192000"/>
              <a:gd name="connsiteY137" fmla="*/ 1990867 h 2237474"/>
              <a:gd name="connsiteX138" fmla="*/ 2713522 w 12192000"/>
              <a:gd name="connsiteY138" fmla="*/ 1990173 h 2237474"/>
              <a:gd name="connsiteX139" fmla="*/ 2680597 w 12192000"/>
              <a:gd name="connsiteY139" fmla="*/ 1984996 h 2237474"/>
              <a:gd name="connsiteX140" fmla="*/ 2578178 w 12192000"/>
              <a:gd name="connsiteY140" fmla="*/ 1990531 h 2237474"/>
              <a:gd name="connsiteX141" fmla="*/ 2476147 w 12192000"/>
              <a:gd name="connsiteY141" fmla="*/ 1998305 h 2237474"/>
              <a:gd name="connsiteX142" fmla="*/ 2373568 w 12192000"/>
              <a:gd name="connsiteY142" fmla="*/ 2003219 h 2237474"/>
              <a:gd name="connsiteX143" fmla="*/ 2321399 w 12192000"/>
              <a:gd name="connsiteY143" fmla="*/ 1989467 h 2237474"/>
              <a:gd name="connsiteX144" fmla="*/ 2315525 w 12192000"/>
              <a:gd name="connsiteY144" fmla="*/ 1989708 h 2237474"/>
              <a:gd name="connsiteX145" fmla="*/ 2300792 w 12192000"/>
              <a:gd name="connsiteY145" fmla="*/ 1994290 h 2237474"/>
              <a:gd name="connsiteX146" fmla="*/ 2295469 w 12192000"/>
              <a:gd name="connsiteY146" fmla="*/ 1996659 h 2237474"/>
              <a:gd name="connsiteX147" fmla="*/ 2287219 w 12192000"/>
              <a:gd name="connsiteY147" fmla="*/ 1998750 h 2237474"/>
              <a:gd name="connsiteX148" fmla="*/ 2286948 w 12192000"/>
              <a:gd name="connsiteY148" fmla="*/ 1998596 h 2237474"/>
              <a:gd name="connsiteX149" fmla="*/ 2243069 w 12192000"/>
              <a:gd name="connsiteY149" fmla="*/ 2015111 h 2237474"/>
              <a:gd name="connsiteX150" fmla="*/ 2186609 w 12192000"/>
              <a:gd name="connsiteY150" fmla="*/ 2008263 h 2237474"/>
              <a:gd name="connsiteX151" fmla="*/ 2164831 w 12192000"/>
              <a:gd name="connsiteY151" fmla="*/ 2010143 h 2237474"/>
              <a:gd name="connsiteX152" fmla="*/ 2152836 w 12192000"/>
              <a:gd name="connsiteY152" fmla="*/ 2010048 h 2237474"/>
              <a:gd name="connsiteX153" fmla="*/ 2117102 w 12192000"/>
              <a:gd name="connsiteY153" fmla="*/ 2023004 h 2237474"/>
              <a:gd name="connsiteX154" fmla="*/ 2111935 w 12192000"/>
              <a:gd name="connsiteY154" fmla="*/ 2023163 h 2237474"/>
              <a:gd name="connsiteX155" fmla="*/ 2089991 w 12192000"/>
              <a:gd name="connsiteY155" fmla="*/ 2034193 h 2237474"/>
              <a:gd name="connsiteX156" fmla="*/ 2058061 w 12192000"/>
              <a:gd name="connsiteY156" fmla="*/ 2047942 h 2237474"/>
              <a:gd name="connsiteX157" fmla="*/ 2055737 w 12192000"/>
              <a:gd name="connsiteY157" fmla="*/ 2047704 h 2237474"/>
              <a:gd name="connsiteX158" fmla="*/ 2042244 w 12192000"/>
              <a:gd name="connsiteY158" fmla="*/ 2055560 h 2237474"/>
              <a:gd name="connsiteX159" fmla="*/ 1976224 w 12192000"/>
              <a:gd name="connsiteY159" fmla="*/ 2074257 h 2237474"/>
              <a:gd name="connsiteX160" fmla="*/ 1877728 w 12192000"/>
              <a:gd name="connsiteY160" fmla="*/ 2101004 h 2237474"/>
              <a:gd name="connsiteX161" fmla="*/ 1759056 w 12192000"/>
              <a:gd name="connsiteY161" fmla="*/ 2125608 h 2237474"/>
              <a:gd name="connsiteX162" fmla="*/ 1637948 w 12192000"/>
              <a:gd name="connsiteY162" fmla="*/ 2172597 h 2237474"/>
              <a:gd name="connsiteX163" fmla="*/ 1434549 w 12192000"/>
              <a:gd name="connsiteY163" fmla="*/ 2234522 h 2237474"/>
              <a:gd name="connsiteX164" fmla="*/ 1398481 w 12192000"/>
              <a:gd name="connsiteY164" fmla="*/ 2237074 h 2237474"/>
              <a:gd name="connsiteX165" fmla="*/ 1398407 w 12192000"/>
              <a:gd name="connsiteY165" fmla="*/ 2237095 h 2237474"/>
              <a:gd name="connsiteX166" fmla="*/ 1370962 w 12192000"/>
              <a:gd name="connsiteY166" fmla="*/ 2237474 h 2237474"/>
              <a:gd name="connsiteX167" fmla="*/ 1356367 w 12192000"/>
              <a:gd name="connsiteY167" fmla="*/ 2235089 h 2237474"/>
              <a:gd name="connsiteX168" fmla="*/ 1324828 w 12192000"/>
              <a:gd name="connsiteY168" fmla="*/ 2231968 h 2237474"/>
              <a:gd name="connsiteX169" fmla="*/ 1297744 w 12192000"/>
              <a:gd name="connsiteY169" fmla="*/ 2235849 h 2237474"/>
              <a:gd name="connsiteX170" fmla="*/ 1286236 w 12192000"/>
              <a:gd name="connsiteY170" fmla="*/ 2233135 h 2237474"/>
              <a:gd name="connsiteX171" fmla="*/ 1283504 w 12192000"/>
              <a:gd name="connsiteY171" fmla="*/ 2233797 h 2237474"/>
              <a:gd name="connsiteX172" fmla="*/ 1279765 w 12192000"/>
              <a:gd name="connsiteY172" fmla="*/ 2229639 h 2237474"/>
              <a:gd name="connsiteX173" fmla="*/ 1195347 w 12192000"/>
              <a:gd name="connsiteY173" fmla="*/ 2212354 h 2237474"/>
              <a:gd name="connsiteX174" fmla="*/ 970251 w 12192000"/>
              <a:gd name="connsiteY174" fmla="*/ 2221029 h 2237474"/>
              <a:gd name="connsiteX175" fmla="*/ 812914 w 12192000"/>
              <a:gd name="connsiteY175" fmla="*/ 2202752 h 2237474"/>
              <a:gd name="connsiteX176" fmla="*/ 800195 w 12192000"/>
              <a:gd name="connsiteY176" fmla="*/ 2209407 h 2237474"/>
              <a:gd name="connsiteX177" fmla="*/ 784978 w 12192000"/>
              <a:gd name="connsiteY177" fmla="*/ 2212360 h 2237474"/>
              <a:gd name="connsiteX178" fmla="*/ 681987 w 12192000"/>
              <a:gd name="connsiteY178" fmla="*/ 2216757 h 2237474"/>
              <a:gd name="connsiteX179" fmla="*/ 669923 w 12192000"/>
              <a:gd name="connsiteY179" fmla="*/ 2211682 h 2237474"/>
              <a:gd name="connsiteX180" fmla="*/ 648680 w 12192000"/>
              <a:gd name="connsiteY180" fmla="*/ 2206229 h 2237474"/>
              <a:gd name="connsiteX181" fmla="*/ 597225 w 12192000"/>
              <a:gd name="connsiteY181" fmla="*/ 2180999 h 2237474"/>
              <a:gd name="connsiteX182" fmla="*/ 558449 w 12192000"/>
              <a:gd name="connsiteY182" fmla="*/ 2182346 h 2237474"/>
              <a:gd name="connsiteX183" fmla="*/ 550517 w 12192000"/>
              <a:gd name="connsiteY183" fmla="*/ 2182060 h 2237474"/>
              <a:gd name="connsiteX184" fmla="*/ 550309 w 12192000"/>
              <a:gd name="connsiteY184" fmla="*/ 2181825 h 2237474"/>
              <a:gd name="connsiteX185" fmla="*/ 541836 w 12192000"/>
              <a:gd name="connsiteY185" fmla="*/ 2181063 h 2237474"/>
              <a:gd name="connsiteX186" fmla="*/ 536057 w 12192000"/>
              <a:gd name="connsiteY186" fmla="*/ 2181537 h 2237474"/>
              <a:gd name="connsiteX187" fmla="*/ 520671 w 12192000"/>
              <a:gd name="connsiteY187" fmla="*/ 2180980 h 2237474"/>
              <a:gd name="connsiteX188" fmla="*/ 515024 w 12192000"/>
              <a:gd name="connsiteY188" fmla="*/ 2179258 h 2237474"/>
              <a:gd name="connsiteX189" fmla="*/ 512278 w 12192000"/>
              <a:gd name="connsiteY189" fmla="*/ 2176369 h 2237474"/>
              <a:gd name="connsiteX190" fmla="*/ 480419 w 12192000"/>
              <a:gd name="connsiteY190" fmla="*/ 2167807 h 2237474"/>
              <a:gd name="connsiteX191" fmla="*/ 413835 w 12192000"/>
              <a:gd name="connsiteY191" fmla="*/ 2156783 h 2237474"/>
              <a:gd name="connsiteX192" fmla="*/ 376513 w 12192000"/>
              <a:gd name="connsiteY192" fmla="*/ 2154014 h 2237474"/>
              <a:gd name="connsiteX193" fmla="*/ 273386 w 12192000"/>
              <a:gd name="connsiteY193" fmla="*/ 2142551 h 2237474"/>
              <a:gd name="connsiteX194" fmla="*/ 169207 w 12192000"/>
              <a:gd name="connsiteY194" fmla="*/ 2128100 h 2237474"/>
              <a:gd name="connsiteX195" fmla="*/ 93149 w 12192000"/>
              <a:gd name="connsiteY195" fmla="*/ 2105324 h 2237474"/>
              <a:gd name="connsiteX196" fmla="*/ 88109 w 12192000"/>
              <a:gd name="connsiteY196" fmla="*/ 2106704 h 2237474"/>
              <a:gd name="connsiteX197" fmla="*/ 80022 w 12192000"/>
              <a:gd name="connsiteY197" fmla="*/ 2107254 h 2237474"/>
              <a:gd name="connsiteX198" fmla="*/ 79717 w 12192000"/>
              <a:gd name="connsiteY198" fmla="*/ 2107046 h 2237474"/>
              <a:gd name="connsiteX199" fmla="*/ 72352 w 12192000"/>
              <a:gd name="connsiteY199" fmla="*/ 2107991 h 2237474"/>
              <a:gd name="connsiteX200" fmla="*/ 37645 w 12192000"/>
              <a:gd name="connsiteY200" fmla="*/ 2115401 h 2237474"/>
              <a:gd name="connsiteX201" fmla="*/ 4572 w 12192000"/>
              <a:gd name="connsiteY201" fmla="*/ 2111091 h 2237474"/>
              <a:gd name="connsiteX202" fmla="*/ 0 w 12192000"/>
              <a:gd name="connsiteY202" fmla="*/ 2110468 h 2237474"/>
              <a:gd name="connsiteX203" fmla="*/ 0 w 12192000"/>
              <a:gd name="connsiteY203"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34800 w 12192000"/>
              <a:gd name="connsiteY6" fmla="*/ 747840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34688 w 12192000"/>
              <a:gd name="connsiteY12" fmla="*/ 757726 h 2237474"/>
              <a:gd name="connsiteX13" fmla="*/ 10805004 w 12192000"/>
              <a:gd name="connsiteY13" fmla="*/ 757573 h 2237474"/>
              <a:gd name="connsiteX14" fmla="*/ 10739478 w 12192000"/>
              <a:gd name="connsiteY14" fmla="*/ 776841 h 2237474"/>
              <a:gd name="connsiteX15" fmla="*/ 10458762 w 12192000"/>
              <a:gd name="connsiteY15" fmla="*/ 755400 h 2237474"/>
              <a:gd name="connsiteX16" fmla="*/ 10211200 w 12192000"/>
              <a:gd name="connsiteY16" fmla="*/ 767513 h 2237474"/>
              <a:gd name="connsiteX17" fmla="*/ 10167995 w 12192000"/>
              <a:gd name="connsiteY17" fmla="*/ 760843 h 2237474"/>
              <a:gd name="connsiteX18" fmla="*/ 9997044 w 12192000"/>
              <a:gd name="connsiteY18" fmla="*/ 780129 h 2237474"/>
              <a:gd name="connsiteX19" fmla="*/ 9943887 w 12192000"/>
              <a:gd name="connsiteY19" fmla="*/ 804141 h 2237474"/>
              <a:gd name="connsiteX20" fmla="*/ 9918248 w 12192000"/>
              <a:gd name="connsiteY20" fmla="*/ 816628 h 2237474"/>
              <a:gd name="connsiteX21" fmla="*/ 9767091 w 12192000"/>
              <a:gd name="connsiteY21" fmla="*/ 870550 h 2237474"/>
              <a:gd name="connsiteX22" fmla="*/ 9683005 w 12192000"/>
              <a:gd name="connsiteY22" fmla="*/ 894128 h 2237474"/>
              <a:gd name="connsiteX23" fmla="*/ 9594438 w 12192000"/>
              <a:gd name="connsiteY23" fmla="*/ 919051 h 2237474"/>
              <a:gd name="connsiteX24" fmla="*/ 9577033 w 12192000"/>
              <a:gd name="connsiteY24" fmla="*/ 922857 h 2237474"/>
              <a:gd name="connsiteX25" fmla="*/ 9544189 w 12192000"/>
              <a:gd name="connsiteY25" fmla="*/ 938966 h 2237474"/>
              <a:gd name="connsiteX26" fmla="*/ 9500499 w 12192000"/>
              <a:gd name="connsiteY26" fmla="*/ 954680 h 2237474"/>
              <a:gd name="connsiteX27" fmla="*/ 9428195 w 12192000"/>
              <a:gd name="connsiteY27" fmla="*/ 986225 h 2237474"/>
              <a:gd name="connsiteX28" fmla="*/ 9410017 w 12192000"/>
              <a:gd name="connsiteY28" fmla="*/ 993931 h 2237474"/>
              <a:gd name="connsiteX29" fmla="*/ 9392919 w 12192000"/>
              <a:gd name="connsiteY29" fmla="*/ 994656 h 2237474"/>
              <a:gd name="connsiteX30" fmla="*/ 9278619 w 12192000"/>
              <a:gd name="connsiteY30" fmla="*/ 1011878 h 2237474"/>
              <a:gd name="connsiteX31" fmla="*/ 9268019 w 12192000"/>
              <a:gd name="connsiteY31" fmla="*/ 1007442 h 2237474"/>
              <a:gd name="connsiteX32" fmla="*/ 9234662 w 12192000"/>
              <a:gd name="connsiteY32" fmla="*/ 1023056 h 2237474"/>
              <a:gd name="connsiteX33" fmla="*/ 9181033 w 12192000"/>
              <a:gd name="connsiteY33" fmla="*/ 1037921 h 2237474"/>
              <a:gd name="connsiteX34" fmla="*/ 9155969 w 12192000"/>
              <a:gd name="connsiteY34" fmla="*/ 1046804 h 2237474"/>
              <a:gd name="connsiteX35" fmla="*/ 9133985 w 12192000"/>
              <a:gd name="connsiteY35" fmla="*/ 1046450 h 2237474"/>
              <a:gd name="connsiteX36" fmla="*/ 9012987 w 12192000"/>
              <a:gd name="connsiteY36" fmla="*/ 1061986 h 2237474"/>
              <a:gd name="connsiteX37" fmla="*/ 8968445 w 12192000"/>
              <a:gd name="connsiteY37" fmla="*/ 1052169 h 2237474"/>
              <a:gd name="connsiteX38" fmla="*/ 8958984 w 12192000"/>
              <a:gd name="connsiteY38" fmla="*/ 1057212 h 2237474"/>
              <a:gd name="connsiteX39" fmla="*/ 8886001 w 12192000"/>
              <a:gd name="connsiteY39" fmla="*/ 1067468 h 2237474"/>
              <a:gd name="connsiteX40" fmla="*/ 8838610 w 12192000"/>
              <a:gd name="connsiteY40" fmla="*/ 1075091 h 2237474"/>
              <a:gd name="connsiteX41" fmla="*/ 8750383 w 12192000"/>
              <a:gd name="connsiteY41" fmla="*/ 1097387 h 2237474"/>
              <a:gd name="connsiteX42" fmla="*/ 8665605 w 12192000"/>
              <a:gd name="connsiteY42" fmla="*/ 1110791 h 2237474"/>
              <a:gd name="connsiteX43" fmla="*/ 8584946 w 12192000"/>
              <a:gd name="connsiteY43" fmla="*/ 1135226 h 2237474"/>
              <a:gd name="connsiteX44" fmla="*/ 8460755 w 12192000"/>
              <a:gd name="connsiteY44" fmla="*/ 1203427 h 2237474"/>
              <a:gd name="connsiteX45" fmla="*/ 8419755 w 12192000"/>
              <a:gd name="connsiteY45" fmla="*/ 1216260 h 2237474"/>
              <a:gd name="connsiteX46" fmla="*/ 8411626 w 12192000"/>
              <a:gd name="connsiteY46" fmla="*/ 1214397 h 2237474"/>
              <a:gd name="connsiteX47" fmla="*/ 8363469 w 12192000"/>
              <a:gd name="connsiteY47" fmla="*/ 1246658 h 2237474"/>
              <a:gd name="connsiteX48" fmla="*/ 8275497 w 12192000"/>
              <a:gd name="connsiteY48" fmla="*/ 1264396 h 2237474"/>
              <a:gd name="connsiteX49" fmla="*/ 8206287 w 12192000"/>
              <a:gd name="connsiteY49" fmla="*/ 1273060 h 2237474"/>
              <a:gd name="connsiteX50" fmla="*/ 8168705 w 12192000"/>
              <a:gd name="connsiteY50" fmla="*/ 1279956 h 2237474"/>
              <a:gd name="connsiteX51" fmla="*/ 8139997 w 12192000"/>
              <a:gd name="connsiteY51" fmla="*/ 1282713 h 2237474"/>
              <a:gd name="connsiteX52" fmla="*/ 8074238 w 12192000"/>
              <a:gd name="connsiteY52" fmla="*/ 1301895 h 2237474"/>
              <a:gd name="connsiteX53" fmla="*/ 7968292 w 12192000"/>
              <a:gd name="connsiteY53" fmla="*/ 1338779 h 2237474"/>
              <a:gd name="connsiteX54" fmla="*/ 7902328 w 12192000"/>
              <a:gd name="connsiteY54" fmla="*/ 1345865 h 2237474"/>
              <a:gd name="connsiteX55" fmla="*/ 7875879 w 12192000"/>
              <a:gd name="connsiteY55" fmla="*/ 1345646 h 2237474"/>
              <a:gd name="connsiteX56" fmla="*/ 7840612 w 12192000"/>
              <a:gd name="connsiteY56" fmla="*/ 1369373 h 2237474"/>
              <a:gd name="connsiteX57" fmla="*/ 7786819 w 12192000"/>
              <a:gd name="connsiteY57" fmla="*/ 1378970 h 2237474"/>
              <a:gd name="connsiteX58" fmla="*/ 7548172 w 12192000"/>
              <a:gd name="connsiteY58" fmla="*/ 1417460 h 2237474"/>
              <a:gd name="connsiteX59" fmla="*/ 7483437 w 12192000"/>
              <a:gd name="connsiteY59" fmla="*/ 1478152 h 2237474"/>
              <a:gd name="connsiteX60" fmla="*/ 7377870 w 12192000"/>
              <a:gd name="connsiteY60" fmla="*/ 1523319 h 2237474"/>
              <a:gd name="connsiteX61" fmla="*/ 7230737 w 12192000"/>
              <a:gd name="connsiteY61" fmla="*/ 1562633 h 2237474"/>
              <a:gd name="connsiteX62" fmla="*/ 7224458 w 12192000"/>
              <a:gd name="connsiteY62" fmla="*/ 1573008 h 2237474"/>
              <a:gd name="connsiteX63" fmla="*/ 7183121 w 12192000"/>
              <a:gd name="connsiteY63" fmla="*/ 1595162 h 2237474"/>
              <a:gd name="connsiteX64" fmla="*/ 7164601 w 12192000"/>
              <a:gd name="connsiteY64" fmla="*/ 1606490 h 2237474"/>
              <a:gd name="connsiteX65" fmla="*/ 7092727 w 12192000"/>
              <a:gd name="connsiteY65" fmla="*/ 1623628 h 2237474"/>
              <a:gd name="connsiteX66" fmla="*/ 7031309 w 12192000"/>
              <a:gd name="connsiteY66" fmla="*/ 1619451 h 2237474"/>
              <a:gd name="connsiteX67" fmla="*/ 6900177 w 12192000"/>
              <a:gd name="connsiteY67" fmla="*/ 1636016 h 2237474"/>
              <a:gd name="connsiteX68" fmla="*/ 6795372 w 12192000"/>
              <a:gd name="connsiteY68" fmla="*/ 1644845 h 2237474"/>
              <a:gd name="connsiteX69" fmla="*/ 6692251 w 12192000"/>
              <a:gd name="connsiteY69" fmla="*/ 1656357 h 2237474"/>
              <a:gd name="connsiteX70" fmla="*/ 6655235 w 12192000"/>
              <a:gd name="connsiteY70" fmla="*/ 1661869 h 2237474"/>
              <a:gd name="connsiteX71" fmla="*/ 6554894 w 12192000"/>
              <a:gd name="connsiteY71" fmla="*/ 1664428 h 2237474"/>
              <a:gd name="connsiteX72" fmla="*/ 6516595 w 12192000"/>
              <a:gd name="connsiteY72" fmla="*/ 1667475 h 2237474"/>
              <a:gd name="connsiteX73" fmla="*/ 6508541 w 12192000"/>
              <a:gd name="connsiteY73" fmla="*/ 1668757 h 2237474"/>
              <a:gd name="connsiteX74" fmla="*/ 6471012 w 12192000"/>
              <a:gd name="connsiteY74" fmla="*/ 1678604 h 2237474"/>
              <a:gd name="connsiteX75" fmla="*/ 6364035 w 12192000"/>
              <a:gd name="connsiteY75" fmla="*/ 1667683 h 2237474"/>
              <a:gd name="connsiteX76" fmla="*/ 6280959 w 12192000"/>
              <a:gd name="connsiteY76" fmla="*/ 1689329 h 2237474"/>
              <a:gd name="connsiteX77" fmla="*/ 6243319 w 12192000"/>
              <a:gd name="connsiteY77" fmla="*/ 1695560 h 2237474"/>
              <a:gd name="connsiteX78" fmla="*/ 6098321 w 12192000"/>
              <a:gd name="connsiteY78" fmla="*/ 1721646 h 2237474"/>
              <a:gd name="connsiteX79" fmla="*/ 5880652 w 12192000"/>
              <a:gd name="connsiteY79" fmla="*/ 1779643 h 2237474"/>
              <a:gd name="connsiteX80" fmla="*/ 5785959 w 12192000"/>
              <a:gd name="connsiteY80" fmla="*/ 1775307 h 2237474"/>
              <a:gd name="connsiteX81" fmla="*/ 5643534 w 12192000"/>
              <a:gd name="connsiteY81" fmla="*/ 1802919 h 2237474"/>
              <a:gd name="connsiteX82" fmla="*/ 5518799 w 12192000"/>
              <a:gd name="connsiteY82" fmla="*/ 1818312 h 2237474"/>
              <a:gd name="connsiteX83" fmla="*/ 5505014 w 12192000"/>
              <a:gd name="connsiteY83" fmla="*/ 1819259 h 2237474"/>
              <a:gd name="connsiteX84" fmla="*/ 5453307 w 12192000"/>
              <a:gd name="connsiteY84" fmla="*/ 1815450 h 2237474"/>
              <a:gd name="connsiteX85" fmla="*/ 5364192 w 12192000"/>
              <a:gd name="connsiteY85" fmla="*/ 1826074 h 2237474"/>
              <a:gd name="connsiteX86" fmla="*/ 5350380 w 12192000"/>
              <a:gd name="connsiteY86" fmla="*/ 1830891 h 2237474"/>
              <a:gd name="connsiteX87" fmla="*/ 5259633 w 12192000"/>
              <a:gd name="connsiteY87" fmla="*/ 1837160 h 2237474"/>
              <a:gd name="connsiteX88" fmla="*/ 5197513 w 12192000"/>
              <a:gd name="connsiteY88" fmla="*/ 1844718 h 2237474"/>
              <a:gd name="connsiteX89" fmla="*/ 5168852 w 12192000"/>
              <a:gd name="connsiteY89" fmla="*/ 1844846 h 2237474"/>
              <a:gd name="connsiteX90" fmla="*/ 5114927 w 12192000"/>
              <a:gd name="connsiteY90" fmla="*/ 1847827 h 2237474"/>
              <a:gd name="connsiteX91" fmla="*/ 5108970 w 12192000"/>
              <a:gd name="connsiteY91" fmla="*/ 1847935 h 2237474"/>
              <a:gd name="connsiteX92" fmla="*/ 5067961 w 12192000"/>
              <a:gd name="connsiteY92" fmla="*/ 1845917 h 2237474"/>
              <a:gd name="connsiteX93" fmla="*/ 5007075 w 12192000"/>
              <a:gd name="connsiteY93" fmla="*/ 1838626 h 2237474"/>
              <a:gd name="connsiteX94" fmla="*/ 4944087 w 12192000"/>
              <a:gd name="connsiteY94" fmla="*/ 1823332 h 2237474"/>
              <a:gd name="connsiteX95" fmla="*/ 4907662 w 12192000"/>
              <a:gd name="connsiteY95" fmla="*/ 1816900 h 2237474"/>
              <a:gd name="connsiteX96" fmla="*/ 4882386 w 12192000"/>
              <a:gd name="connsiteY96" fmla="*/ 1809844 h 2237474"/>
              <a:gd name="connsiteX97" fmla="*/ 4811440 w 12192000"/>
              <a:gd name="connsiteY97" fmla="*/ 1804655 h 2237474"/>
              <a:gd name="connsiteX98" fmla="*/ 4691075 w 12192000"/>
              <a:gd name="connsiteY98" fmla="*/ 1801389 h 2237474"/>
              <a:gd name="connsiteX99" fmla="*/ 4611738 w 12192000"/>
              <a:gd name="connsiteY99" fmla="*/ 1776964 h 2237474"/>
              <a:gd name="connsiteX100" fmla="*/ 4560070 w 12192000"/>
              <a:gd name="connsiteY100" fmla="*/ 1785640 h 2237474"/>
              <a:gd name="connsiteX101" fmla="*/ 4536503 w 12192000"/>
              <a:gd name="connsiteY101" fmla="*/ 1785334 h 2237474"/>
              <a:gd name="connsiteX102" fmla="*/ 4513724 w 12192000"/>
              <a:gd name="connsiteY102" fmla="*/ 1791996 h 2237474"/>
              <a:gd name="connsiteX103" fmla="*/ 4459810 w 12192000"/>
              <a:gd name="connsiteY103" fmla="*/ 1797886 h 2237474"/>
              <a:gd name="connsiteX104" fmla="*/ 4379064 w 12192000"/>
              <a:gd name="connsiteY104" fmla="*/ 1817177 h 2237474"/>
              <a:gd name="connsiteX105" fmla="*/ 4319209 w 12192000"/>
              <a:gd name="connsiteY105" fmla="*/ 1834833 h 2237474"/>
              <a:gd name="connsiteX106" fmla="*/ 4290981 w 12192000"/>
              <a:gd name="connsiteY106" fmla="*/ 1839677 h 2237474"/>
              <a:gd name="connsiteX107" fmla="*/ 4285792 w 12192000"/>
              <a:gd name="connsiteY107" fmla="*/ 1836231 h 2237474"/>
              <a:gd name="connsiteX108" fmla="*/ 4238372 w 12192000"/>
              <a:gd name="connsiteY108" fmla="*/ 1851480 h 2237474"/>
              <a:gd name="connsiteX109" fmla="*/ 4232517 w 12192000"/>
              <a:gd name="connsiteY109" fmla="*/ 1852567 h 2237474"/>
              <a:gd name="connsiteX110" fmla="*/ 4191732 w 12192000"/>
              <a:gd name="connsiteY110" fmla="*/ 1857328 h 2237474"/>
              <a:gd name="connsiteX111" fmla="*/ 4065532 w 12192000"/>
              <a:gd name="connsiteY111" fmla="*/ 1855477 h 2237474"/>
              <a:gd name="connsiteX112" fmla="*/ 4028460 w 12192000"/>
              <a:gd name="connsiteY112" fmla="*/ 1855137 h 2237474"/>
              <a:gd name="connsiteX113" fmla="*/ 4002267 w 12192000"/>
              <a:gd name="connsiteY113" fmla="*/ 1852352 h 2237474"/>
              <a:gd name="connsiteX114" fmla="*/ 3931396 w 12192000"/>
              <a:gd name="connsiteY114" fmla="*/ 1858915 h 2237474"/>
              <a:gd name="connsiteX115" fmla="*/ 3812162 w 12192000"/>
              <a:gd name="connsiteY115" fmla="*/ 1875501 h 2237474"/>
              <a:gd name="connsiteX116" fmla="*/ 3729530 w 12192000"/>
              <a:gd name="connsiteY116" fmla="*/ 1864513 h 2237474"/>
              <a:gd name="connsiteX117" fmla="*/ 3680177 w 12192000"/>
              <a:gd name="connsiteY117" fmla="*/ 1881552 h 2237474"/>
              <a:gd name="connsiteX118" fmla="*/ 3567259 w 12192000"/>
              <a:gd name="connsiteY118" fmla="*/ 1893482 h 2237474"/>
              <a:gd name="connsiteX119" fmla="*/ 3405770 w 12192000"/>
              <a:gd name="connsiteY119" fmla="*/ 1904591 h 2237474"/>
              <a:gd name="connsiteX120" fmla="*/ 3280097 w 12192000"/>
              <a:gd name="connsiteY120" fmla="*/ 1919610 h 2237474"/>
              <a:gd name="connsiteX121" fmla="*/ 3123424 w 12192000"/>
              <a:gd name="connsiteY121" fmla="*/ 1952930 h 2237474"/>
              <a:gd name="connsiteX122" fmla="*/ 3009910 w 12192000"/>
              <a:gd name="connsiteY122" fmla="*/ 1957866 h 2237474"/>
              <a:gd name="connsiteX123" fmla="*/ 2995934 w 12192000"/>
              <a:gd name="connsiteY123" fmla="*/ 1967085 h 2237474"/>
              <a:gd name="connsiteX124" fmla="*/ 2980071 w 12192000"/>
              <a:gd name="connsiteY124" fmla="*/ 1972988 h 2237474"/>
              <a:gd name="connsiteX125" fmla="*/ 2978094 w 12192000"/>
              <a:gd name="connsiteY125" fmla="*/ 1972369 h 2237474"/>
              <a:gd name="connsiteX126" fmla="*/ 2942858 w 12192000"/>
              <a:gd name="connsiteY126" fmla="*/ 1981367 h 2237474"/>
              <a:gd name="connsiteX127" fmla="*/ 2875436 w 12192000"/>
              <a:gd name="connsiteY127" fmla="*/ 1996977 h 2237474"/>
              <a:gd name="connsiteX128" fmla="*/ 2874892 w 12192000"/>
              <a:gd name="connsiteY128" fmla="*/ 1996085 h 2237474"/>
              <a:gd name="connsiteX129" fmla="*/ 2864145 w 12192000"/>
              <a:gd name="connsiteY129" fmla="*/ 1994061 h 2237474"/>
              <a:gd name="connsiteX130" fmla="*/ 2843662 w 12192000"/>
              <a:gd name="connsiteY130" fmla="*/ 1992498 h 2237474"/>
              <a:gd name="connsiteX131" fmla="*/ 2796128 w 12192000"/>
              <a:gd name="connsiteY131" fmla="*/ 1976403 h 2237474"/>
              <a:gd name="connsiteX132" fmla="*/ 2756784 w 12192000"/>
              <a:gd name="connsiteY132" fmla="*/ 1985116 h 2237474"/>
              <a:gd name="connsiteX133" fmla="*/ 2748833 w 12192000"/>
              <a:gd name="connsiteY133" fmla="*/ 1986323 h 2237474"/>
              <a:gd name="connsiteX134" fmla="*/ 2748661 w 12192000"/>
              <a:gd name="connsiteY134" fmla="*/ 1986122 h 2237474"/>
              <a:gd name="connsiteX135" fmla="*/ 2740251 w 12192000"/>
              <a:gd name="connsiteY135" fmla="*/ 1986946 h 2237474"/>
              <a:gd name="connsiteX136" fmla="*/ 2718916 w 12192000"/>
              <a:gd name="connsiteY136" fmla="*/ 1990867 h 2237474"/>
              <a:gd name="connsiteX137" fmla="*/ 2713522 w 12192000"/>
              <a:gd name="connsiteY137" fmla="*/ 1990173 h 2237474"/>
              <a:gd name="connsiteX138" fmla="*/ 2680597 w 12192000"/>
              <a:gd name="connsiteY138" fmla="*/ 1984996 h 2237474"/>
              <a:gd name="connsiteX139" fmla="*/ 2578178 w 12192000"/>
              <a:gd name="connsiteY139" fmla="*/ 1990531 h 2237474"/>
              <a:gd name="connsiteX140" fmla="*/ 2476147 w 12192000"/>
              <a:gd name="connsiteY140" fmla="*/ 1998305 h 2237474"/>
              <a:gd name="connsiteX141" fmla="*/ 2373568 w 12192000"/>
              <a:gd name="connsiteY141" fmla="*/ 2003219 h 2237474"/>
              <a:gd name="connsiteX142" fmla="*/ 2321399 w 12192000"/>
              <a:gd name="connsiteY142" fmla="*/ 1989467 h 2237474"/>
              <a:gd name="connsiteX143" fmla="*/ 2315525 w 12192000"/>
              <a:gd name="connsiteY143" fmla="*/ 1989708 h 2237474"/>
              <a:gd name="connsiteX144" fmla="*/ 2300792 w 12192000"/>
              <a:gd name="connsiteY144" fmla="*/ 1994290 h 2237474"/>
              <a:gd name="connsiteX145" fmla="*/ 2295469 w 12192000"/>
              <a:gd name="connsiteY145" fmla="*/ 1996659 h 2237474"/>
              <a:gd name="connsiteX146" fmla="*/ 2287219 w 12192000"/>
              <a:gd name="connsiteY146" fmla="*/ 1998750 h 2237474"/>
              <a:gd name="connsiteX147" fmla="*/ 2286948 w 12192000"/>
              <a:gd name="connsiteY147" fmla="*/ 1998596 h 2237474"/>
              <a:gd name="connsiteX148" fmla="*/ 2243069 w 12192000"/>
              <a:gd name="connsiteY148" fmla="*/ 2015111 h 2237474"/>
              <a:gd name="connsiteX149" fmla="*/ 2186609 w 12192000"/>
              <a:gd name="connsiteY149" fmla="*/ 2008263 h 2237474"/>
              <a:gd name="connsiteX150" fmla="*/ 2164831 w 12192000"/>
              <a:gd name="connsiteY150" fmla="*/ 2010143 h 2237474"/>
              <a:gd name="connsiteX151" fmla="*/ 2152836 w 12192000"/>
              <a:gd name="connsiteY151" fmla="*/ 2010048 h 2237474"/>
              <a:gd name="connsiteX152" fmla="*/ 2117102 w 12192000"/>
              <a:gd name="connsiteY152" fmla="*/ 2023004 h 2237474"/>
              <a:gd name="connsiteX153" fmla="*/ 2111935 w 12192000"/>
              <a:gd name="connsiteY153" fmla="*/ 2023163 h 2237474"/>
              <a:gd name="connsiteX154" fmla="*/ 2089991 w 12192000"/>
              <a:gd name="connsiteY154" fmla="*/ 2034193 h 2237474"/>
              <a:gd name="connsiteX155" fmla="*/ 2058061 w 12192000"/>
              <a:gd name="connsiteY155" fmla="*/ 2047942 h 2237474"/>
              <a:gd name="connsiteX156" fmla="*/ 2055737 w 12192000"/>
              <a:gd name="connsiteY156" fmla="*/ 2047704 h 2237474"/>
              <a:gd name="connsiteX157" fmla="*/ 2042244 w 12192000"/>
              <a:gd name="connsiteY157" fmla="*/ 2055560 h 2237474"/>
              <a:gd name="connsiteX158" fmla="*/ 1976224 w 12192000"/>
              <a:gd name="connsiteY158" fmla="*/ 2074257 h 2237474"/>
              <a:gd name="connsiteX159" fmla="*/ 1877728 w 12192000"/>
              <a:gd name="connsiteY159" fmla="*/ 2101004 h 2237474"/>
              <a:gd name="connsiteX160" fmla="*/ 1759056 w 12192000"/>
              <a:gd name="connsiteY160" fmla="*/ 2125608 h 2237474"/>
              <a:gd name="connsiteX161" fmla="*/ 1637948 w 12192000"/>
              <a:gd name="connsiteY161" fmla="*/ 2172597 h 2237474"/>
              <a:gd name="connsiteX162" fmla="*/ 1434549 w 12192000"/>
              <a:gd name="connsiteY162" fmla="*/ 2234522 h 2237474"/>
              <a:gd name="connsiteX163" fmla="*/ 1398481 w 12192000"/>
              <a:gd name="connsiteY163" fmla="*/ 2237074 h 2237474"/>
              <a:gd name="connsiteX164" fmla="*/ 1398407 w 12192000"/>
              <a:gd name="connsiteY164" fmla="*/ 2237095 h 2237474"/>
              <a:gd name="connsiteX165" fmla="*/ 1370962 w 12192000"/>
              <a:gd name="connsiteY165" fmla="*/ 2237474 h 2237474"/>
              <a:gd name="connsiteX166" fmla="*/ 1356367 w 12192000"/>
              <a:gd name="connsiteY166" fmla="*/ 2235089 h 2237474"/>
              <a:gd name="connsiteX167" fmla="*/ 1324828 w 12192000"/>
              <a:gd name="connsiteY167" fmla="*/ 2231968 h 2237474"/>
              <a:gd name="connsiteX168" fmla="*/ 1297744 w 12192000"/>
              <a:gd name="connsiteY168" fmla="*/ 2235849 h 2237474"/>
              <a:gd name="connsiteX169" fmla="*/ 1286236 w 12192000"/>
              <a:gd name="connsiteY169" fmla="*/ 2233135 h 2237474"/>
              <a:gd name="connsiteX170" fmla="*/ 1283504 w 12192000"/>
              <a:gd name="connsiteY170" fmla="*/ 2233797 h 2237474"/>
              <a:gd name="connsiteX171" fmla="*/ 1279765 w 12192000"/>
              <a:gd name="connsiteY171" fmla="*/ 2229639 h 2237474"/>
              <a:gd name="connsiteX172" fmla="*/ 1195347 w 12192000"/>
              <a:gd name="connsiteY172" fmla="*/ 2212354 h 2237474"/>
              <a:gd name="connsiteX173" fmla="*/ 970251 w 12192000"/>
              <a:gd name="connsiteY173" fmla="*/ 2221029 h 2237474"/>
              <a:gd name="connsiteX174" fmla="*/ 812914 w 12192000"/>
              <a:gd name="connsiteY174" fmla="*/ 2202752 h 2237474"/>
              <a:gd name="connsiteX175" fmla="*/ 800195 w 12192000"/>
              <a:gd name="connsiteY175" fmla="*/ 2209407 h 2237474"/>
              <a:gd name="connsiteX176" fmla="*/ 784978 w 12192000"/>
              <a:gd name="connsiteY176" fmla="*/ 2212360 h 2237474"/>
              <a:gd name="connsiteX177" fmla="*/ 681987 w 12192000"/>
              <a:gd name="connsiteY177" fmla="*/ 2216757 h 2237474"/>
              <a:gd name="connsiteX178" fmla="*/ 669923 w 12192000"/>
              <a:gd name="connsiteY178" fmla="*/ 2211682 h 2237474"/>
              <a:gd name="connsiteX179" fmla="*/ 648680 w 12192000"/>
              <a:gd name="connsiteY179" fmla="*/ 2206229 h 2237474"/>
              <a:gd name="connsiteX180" fmla="*/ 597225 w 12192000"/>
              <a:gd name="connsiteY180" fmla="*/ 2180999 h 2237474"/>
              <a:gd name="connsiteX181" fmla="*/ 558449 w 12192000"/>
              <a:gd name="connsiteY181" fmla="*/ 2182346 h 2237474"/>
              <a:gd name="connsiteX182" fmla="*/ 550517 w 12192000"/>
              <a:gd name="connsiteY182" fmla="*/ 2182060 h 2237474"/>
              <a:gd name="connsiteX183" fmla="*/ 550309 w 12192000"/>
              <a:gd name="connsiteY183" fmla="*/ 2181825 h 2237474"/>
              <a:gd name="connsiteX184" fmla="*/ 541836 w 12192000"/>
              <a:gd name="connsiteY184" fmla="*/ 2181063 h 2237474"/>
              <a:gd name="connsiteX185" fmla="*/ 536057 w 12192000"/>
              <a:gd name="connsiteY185" fmla="*/ 2181537 h 2237474"/>
              <a:gd name="connsiteX186" fmla="*/ 520671 w 12192000"/>
              <a:gd name="connsiteY186" fmla="*/ 2180980 h 2237474"/>
              <a:gd name="connsiteX187" fmla="*/ 515024 w 12192000"/>
              <a:gd name="connsiteY187" fmla="*/ 2179258 h 2237474"/>
              <a:gd name="connsiteX188" fmla="*/ 512278 w 12192000"/>
              <a:gd name="connsiteY188" fmla="*/ 2176369 h 2237474"/>
              <a:gd name="connsiteX189" fmla="*/ 480419 w 12192000"/>
              <a:gd name="connsiteY189" fmla="*/ 2167807 h 2237474"/>
              <a:gd name="connsiteX190" fmla="*/ 413835 w 12192000"/>
              <a:gd name="connsiteY190" fmla="*/ 2156783 h 2237474"/>
              <a:gd name="connsiteX191" fmla="*/ 376513 w 12192000"/>
              <a:gd name="connsiteY191" fmla="*/ 2154014 h 2237474"/>
              <a:gd name="connsiteX192" fmla="*/ 273386 w 12192000"/>
              <a:gd name="connsiteY192" fmla="*/ 2142551 h 2237474"/>
              <a:gd name="connsiteX193" fmla="*/ 169207 w 12192000"/>
              <a:gd name="connsiteY193" fmla="*/ 2128100 h 2237474"/>
              <a:gd name="connsiteX194" fmla="*/ 93149 w 12192000"/>
              <a:gd name="connsiteY194" fmla="*/ 2105324 h 2237474"/>
              <a:gd name="connsiteX195" fmla="*/ 88109 w 12192000"/>
              <a:gd name="connsiteY195" fmla="*/ 2106704 h 2237474"/>
              <a:gd name="connsiteX196" fmla="*/ 80022 w 12192000"/>
              <a:gd name="connsiteY196" fmla="*/ 2107254 h 2237474"/>
              <a:gd name="connsiteX197" fmla="*/ 79717 w 12192000"/>
              <a:gd name="connsiteY197" fmla="*/ 2107046 h 2237474"/>
              <a:gd name="connsiteX198" fmla="*/ 72352 w 12192000"/>
              <a:gd name="connsiteY198" fmla="*/ 2107991 h 2237474"/>
              <a:gd name="connsiteX199" fmla="*/ 37645 w 12192000"/>
              <a:gd name="connsiteY199" fmla="*/ 2115401 h 2237474"/>
              <a:gd name="connsiteX200" fmla="*/ 4572 w 12192000"/>
              <a:gd name="connsiteY200" fmla="*/ 2111091 h 2237474"/>
              <a:gd name="connsiteX201" fmla="*/ 0 w 12192000"/>
              <a:gd name="connsiteY201" fmla="*/ 2110468 h 2237474"/>
              <a:gd name="connsiteX202" fmla="*/ 0 w 12192000"/>
              <a:gd name="connsiteY202"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34800 w 12192000"/>
              <a:gd name="connsiteY6" fmla="*/ 747840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34688 w 12192000"/>
              <a:gd name="connsiteY12" fmla="*/ 757726 h 2237474"/>
              <a:gd name="connsiteX13" fmla="*/ 10805004 w 12192000"/>
              <a:gd name="connsiteY13" fmla="*/ 757573 h 2237474"/>
              <a:gd name="connsiteX14" fmla="*/ 10739478 w 12192000"/>
              <a:gd name="connsiteY14" fmla="*/ 776841 h 2237474"/>
              <a:gd name="connsiteX15" fmla="*/ 10458762 w 12192000"/>
              <a:gd name="connsiteY15" fmla="*/ 755400 h 2237474"/>
              <a:gd name="connsiteX16" fmla="*/ 10211200 w 12192000"/>
              <a:gd name="connsiteY16" fmla="*/ 767513 h 2237474"/>
              <a:gd name="connsiteX17" fmla="*/ 10167995 w 12192000"/>
              <a:gd name="connsiteY17" fmla="*/ 760843 h 2237474"/>
              <a:gd name="connsiteX18" fmla="*/ 9997044 w 12192000"/>
              <a:gd name="connsiteY18" fmla="*/ 780129 h 2237474"/>
              <a:gd name="connsiteX19" fmla="*/ 9943887 w 12192000"/>
              <a:gd name="connsiteY19" fmla="*/ 804141 h 2237474"/>
              <a:gd name="connsiteX20" fmla="*/ 9918248 w 12192000"/>
              <a:gd name="connsiteY20" fmla="*/ 816628 h 2237474"/>
              <a:gd name="connsiteX21" fmla="*/ 9767091 w 12192000"/>
              <a:gd name="connsiteY21" fmla="*/ 870550 h 2237474"/>
              <a:gd name="connsiteX22" fmla="*/ 9683005 w 12192000"/>
              <a:gd name="connsiteY22" fmla="*/ 894128 h 2237474"/>
              <a:gd name="connsiteX23" fmla="*/ 9594438 w 12192000"/>
              <a:gd name="connsiteY23" fmla="*/ 919051 h 2237474"/>
              <a:gd name="connsiteX24" fmla="*/ 9577033 w 12192000"/>
              <a:gd name="connsiteY24" fmla="*/ 922857 h 2237474"/>
              <a:gd name="connsiteX25" fmla="*/ 9544189 w 12192000"/>
              <a:gd name="connsiteY25" fmla="*/ 938966 h 2237474"/>
              <a:gd name="connsiteX26" fmla="*/ 9500499 w 12192000"/>
              <a:gd name="connsiteY26" fmla="*/ 954680 h 2237474"/>
              <a:gd name="connsiteX27" fmla="*/ 9428195 w 12192000"/>
              <a:gd name="connsiteY27" fmla="*/ 986225 h 2237474"/>
              <a:gd name="connsiteX28" fmla="*/ 9410017 w 12192000"/>
              <a:gd name="connsiteY28" fmla="*/ 993931 h 2237474"/>
              <a:gd name="connsiteX29" fmla="*/ 9392919 w 12192000"/>
              <a:gd name="connsiteY29" fmla="*/ 994656 h 2237474"/>
              <a:gd name="connsiteX30" fmla="*/ 9278619 w 12192000"/>
              <a:gd name="connsiteY30" fmla="*/ 1011878 h 2237474"/>
              <a:gd name="connsiteX31" fmla="*/ 9268019 w 12192000"/>
              <a:gd name="connsiteY31" fmla="*/ 1007442 h 2237474"/>
              <a:gd name="connsiteX32" fmla="*/ 9234662 w 12192000"/>
              <a:gd name="connsiteY32" fmla="*/ 1023056 h 2237474"/>
              <a:gd name="connsiteX33" fmla="*/ 9181033 w 12192000"/>
              <a:gd name="connsiteY33" fmla="*/ 1037921 h 2237474"/>
              <a:gd name="connsiteX34" fmla="*/ 9155969 w 12192000"/>
              <a:gd name="connsiteY34" fmla="*/ 1046804 h 2237474"/>
              <a:gd name="connsiteX35" fmla="*/ 9133985 w 12192000"/>
              <a:gd name="connsiteY35" fmla="*/ 1046450 h 2237474"/>
              <a:gd name="connsiteX36" fmla="*/ 9012987 w 12192000"/>
              <a:gd name="connsiteY36" fmla="*/ 1061986 h 2237474"/>
              <a:gd name="connsiteX37" fmla="*/ 8968445 w 12192000"/>
              <a:gd name="connsiteY37" fmla="*/ 1052169 h 2237474"/>
              <a:gd name="connsiteX38" fmla="*/ 8958984 w 12192000"/>
              <a:gd name="connsiteY38" fmla="*/ 1057212 h 2237474"/>
              <a:gd name="connsiteX39" fmla="*/ 8886001 w 12192000"/>
              <a:gd name="connsiteY39" fmla="*/ 1067468 h 2237474"/>
              <a:gd name="connsiteX40" fmla="*/ 8838610 w 12192000"/>
              <a:gd name="connsiteY40" fmla="*/ 1075091 h 2237474"/>
              <a:gd name="connsiteX41" fmla="*/ 8750383 w 12192000"/>
              <a:gd name="connsiteY41" fmla="*/ 1097387 h 2237474"/>
              <a:gd name="connsiteX42" fmla="*/ 8665605 w 12192000"/>
              <a:gd name="connsiteY42" fmla="*/ 1110791 h 2237474"/>
              <a:gd name="connsiteX43" fmla="*/ 8584946 w 12192000"/>
              <a:gd name="connsiteY43" fmla="*/ 1135226 h 2237474"/>
              <a:gd name="connsiteX44" fmla="*/ 8460755 w 12192000"/>
              <a:gd name="connsiteY44" fmla="*/ 1203427 h 2237474"/>
              <a:gd name="connsiteX45" fmla="*/ 8419755 w 12192000"/>
              <a:gd name="connsiteY45" fmla="*/ 1216260 h 2237474"/>
              <a:gd name="connsiteX46" fmla="*/ 8411626 w 12192000"/>
              <a:gd name="connsiteY46" fmla="*/ 1214397 h 2237474"/>
              <a:gd name="connsiteX47" fmla="*/ 8363469 w 12192000"/>
              <a:gd name="connsiteY47" fmla="*/ 1246658 h 2237474"/>
              <a:gd name="connsiteX48" fmla="*/ 8275497 w 12192000"/>
              <a:gd name="connsiteY48" fmla="*/ 1264396 h 2237474"/>
              <a:gd name="connsiteX49" fmla="*/ 8206287 w 12192000"/>
              <a:gd name="connsiteY49" fmla="*/ 1273060 h 2237474"/>
              <a:gd name="connsiteX50" fmla="*/ 8168705 w 12192000"/>
              <a:gd name="connsiteY50" fmla="*/ 1279956 h 2237474"/>
              <a:gd name="connsiteX51" fmla="*/ 8139997 w 12192000"/>
              <a:gd name="connsiteY51" fmla="*/ 1282713 h 2237474"/>
              <a:gd name="connsiteX52" fmla="*/ 8074238 w 12192000"/>
              <a:gd name="connsiteY52" fmla="*/ 1301895 h 2237474"/>
              <a:gd name="connsiteX53" fmla="*/ 7968292 w 12192000"/>
              <a:gd name="connsiteY53" fmla="*/ 1338779 h 2237474"/>
              <a:gd name="connsiteX54" fmla="*/ 7902328 w 12192000"/>
              <a:gd name="connsiteY54" fmla="*/ 1345865 h 2237474"/>
              <a:gd name="connsiteX55" fmla="*/ 7875879 w 12192000"/>
              <a:gd name="connsiteY55" fmla="*/ 1345646 h 2237474"/>
              <a:gd name="connsiteX56" fmla="*/ 7840612 w 12192000"/>
              <a:gd name="connsiteY56" fmla="*/ 1369373 h 2237474"/>
              <a:gd name="connsiteX57" fmla="*/ 7786819 w 12192000"/>
              <a:gd name="connsiteY57" fmla="*/ 1378970 h 2237474"/>
              <a:gd name="connsiteX58" fmla="*/ 7548172 w 12192000"/>
              <a:gd name="connsiteY58" fmla="*/ 1417460 h 2237474"/>
              <a:gd name="connsiteX59" fmla="*/ 7483437 w 12192000"/>
              <a:gd name="connsiteY59" fmla="*/ 1478152 h 2237474"/>
              <a:gd name="connsiteX60" fmla="*/ 7377870 w 12192000"/>
              <a:gd name="connsiteY60" fmla="*/ 1523319 h 2237474"/>
              <a:gd name="connsiteX61" fmla="*/ 7230737 w 12192000"/>
              <a:gd name="connsiteY61" fmla="*/ 1562633 h 2237474"/>
              <a:gd name="connsiteX62" fmla="*/ 7224458 w 12192000"/>
              <a:gd name="connsiteY62" fmla="*/ 1573008 h 2237474"/>
              <a:gd name="connsiteX63" fmla="*/ 7183121 w 12192000"/>
              <a:gd name="connsiteY63" fmla="*/ 1595162 h 2237474"/>
              <a:gd name="connsiteX64" fmla="*/ 7164601 w 12192000"/>
              <a:gd name="connsiteY64" fmla="*/ 1606490 h 2237474"/>
              <a:gd name="connsiteX65" fmla="*/ 7092727 w 12192000"/>
              <a:gd name="connsiteY65" fmla="*/ 1623628 h 2237474"/>
              <a:gd name="connsiteX66" fmla="*/ 7031309 w 12192000"/>
              <a:gd name="connsiteY66" fmla="*/ 1619451 h 2237474"/>
              <a:gd name="connsiteX67" fmla="*/ 6900177 w 12192000"/>
              <a:gd name="connsiteY67" fmla="*/ 1636016 h 2237474"/>
              <a:gd name="connsiteX68" fmla="*/ 6795372 w 12192000"/>
              <a:gd name="connsiteY68" fmla="*/ 1644845 h 2237474"/>
              <a:gd name="connsiteX69" fmla="*/ 6692251 w 12192000"/>
              <a:gd name="connsiteY69" fmla="*/ 1656357 h 2237474"/>
              <a:gd name="connsiteX70" fmla="*/ 6655235 w 12192000"/>
              <a:gd name="connsiteY70" fmla="*/ 1661869 h 2237474"/>
              <a:gd name="connsiteX71" fmla="*/ 6554894 w 12192000"/>
              <a:gd name="connsiteY71" fmla="*/ 1664428 h 2237474"/>
              <a:gd name="connsiteX72" fmla="*/ 6516595 w 12192000"/>
              <a:gd name="connsiteY72" fmla="*/ 1667475 h 2237474"/>
              <a:gd name="connsiteX73" fmla="*/ 6508541 w 12192000"/>
              <a:gd name="connsiteY73" fmla="*/ 1668757 h 2237474"/>
              <a:gd name="connsiteX74" fmla="*/ 6471012 w 12192000"/>
              <a:gd name="connsiteY74" fmla="*/ 1678604 h 2237474"/>
              <a:gd name="connsiteX75" fmla="*/ 6364035 w 12192000"/>
              <a:gd name="connsiteY75" fmla="*/ 1667683 h 2237474"/>
              <a:gd name="connsiteX76" fmla="*/ 6280959 w 12192000"/>
              <a:gd name="connsiteY76" fmla="*/ 1689329 h 2237474"/>
              <a:gd name="connsiteX77" fmla="*/ 6243319 w 12192000"/>
              <a:gd name="connsiteY77" fmla="*/ 1695560 h 2237474"/>
              <a:gd name="connsiteX78" fmla="*/ 6098321 w 12192000"/>
              <a:gd name="connsiteY78" fmla="*/ 1721646 h 2237474"/>
              <a:gd name="connsiteX79" fmla="*/ 5880652 w 12192000"/>
              <a:gd name="connsiteY79" fmla="*/ 1779643 h 2237474"/>
              <a:gd name="connsiteX80" fmla="*/ 5785959 w 12192000"/>
              <a:gd name="connsiteY80" fmla="*/ 1775307 h 2237474"/>
              <a:gd name="connsiteX81" fmla="*/ 5643534 w 12192000"/>
              <a:gd name="connsiteY81" fmla="*/ 1802919 h 2237474"/>
              <a:gd name="connsiteX82" fmla="*/ 5518799 w 12192000"/>
              <a:gd name="connsiteY82" fmla="*/ 1818312 h 2237474"/>
              <a:gd name="connsiteX83" fmla="*/ 5505014 w 12192000"/>
              <a:gd name="connsiteY83" fmla="*/ 1819259 h 2237474"/>
              <a:gd name="connsiteX84" fmla="*/ 5453307 w 12192000"/>
              <a:gd name="connsiteY84" fmla="*/ 1815450 h 2237474"/>
              <a:gd name="connsiteX85" fmla="*/ 5364192 w 12192000"/>
              <a:gd name="connsiteY85" fmla="*/ 1826074 h 2237474"/>
              <a:gd name="connsiteX86" fmla="*/ 5350380 w 12192000"/>
              <a:gd name="connsiteY86" fmla="*/ 1830891 h 2237474"/>
              <a:gd name="connsiteX87" fmla="*/ 5259633 w 12192000"/>
              <a:gd name="connsiteY87" fmla="*/ 1837160 h 2237474"/>
              <a:gd name="connsiteX88" fmla="*/ 5197513 w 12192000"/>
              <a:gd name="connsiteY88" fmla="*/ 1844718 h 2237474"/>
              <a:gd name="connsiteX89" fmla="*/ 5168852 w 12192000"/>
              <a:gd name="connsiteY89" fmla="*/ 1844846 h 2237474"/>
              <a:gd name="connsiteX90" fmla="*/ 5114927 w 12192000"/>
              <a:gd name="connsiteY90" fmla="*/ 1847827 h 2237474"/>
              <a:gd name="connsiteX91" fmla="*/ 5108970 w 12192000"/>
              <a:gd name="connsiteY91" fmla="*/ 1847935 h 2237474"/>
              <a:gd name="connsiteX92" fmla="*/ 5067961 w 12192000"/>
              <a:gd name="connsiteY92" fmla="*/ 1845917 h 2237474"/>
              <a:gd name="connsiteX93" fmla="*/ 5007075 w 12192000"/>
              <a:gd name="connsiteY93" fmla="*/ 1838626 h 2237474"/>
              <a:gd name="connsiteX94" fmla="*/ 4944087 w 12192000"/>
              <a:gd name="connsiteY94" fmla="*/ 1823332 h 2237474"/>
              <a:gd name="connsiteX95" fmla="*/ 4907662 w 12192000"/>
              <a:gd name="connsiteY95" fmla="*/ 1816900 h 2237474"/>
              <a:gd name="connsiteX96" fmla="*/ 4882386 w 12192000"/>
              <a:gd name="connsiteY96" fmla="*/ 1809844 h 2237474"/>
              <a:gd name="connsiteX97" fmla="*/ 4811440 w 12192000"/>
              <a:gd name="connsiteY97" fmla="*/ 1804655 h 2237474"/>
              <a:gd name="connsiteX98" fmla="*/ 4691075 w 12192000"/>
              <a:gd name="connsiteY98" fmla="*/ 1801389 h 2237474"/>
              <a:gd name="connsiteX99" fmla="*/ 4611738 w 12192000"/>
              <a:gd name="connsiteY99" fmla="*/ 1776964 h 2237474"/>
              <a:gd name="connsiteX100" fmla="*/ 4560070 w 12192000"/>
              <a:gd name="connsiteY100" fmla="*/ 1785640 h 2237474"/>
              <a:gd name="connsiteX101" fmla="*/ 4536503 w 12192000"/>
              <a:gd name="connsiteY101" fmla="*/ 1785334 h 2237474"/>
              <a:gd name="connsiteX102" fmla="*/ 4513724 w 12192000"/>
              <a:gd name="connsiteY102" fmla="*/ 1791996 h 2237474"/>
              <a:gd name="connsiteX103" fmla="*/ 4459810 w 12192000"/>
              <a:gd name="connsiteY103" fmla="*/ 1797886 h 2237474"/>
              <a:gd name="connsiteX104" fmla="*/ 4379064 w 12192000"/>
              <a:gd name="connsiteY104" fmla="*/ 1817177 h 2237474"/>
              <a:gd name="connsiteX105" fmla="*/ 4319209 w 12192000"/>
              <a:gd name="connsiteY105" fmla="*/ 1834833 h 2237474"/>
              <a:gd name="connsiteX106" fmla="*/ 4290981 w 12192000"/>
              <a:gd name="connsiteY106" fmla="*/ 1839677 h 2237474"/>
              <a:gd name="connsiteX107" fmla="*/ 4285792 w 12192000"/>
              <a:gd name="connsiteY107" fmla="*/ 1836231 h 2237474"/>
              <a:gd name="connsiteX108" fmla="*/ 4238372 w 12192000"/>
              <a:gd name="connsiteY108" fmla="*/ 1851480 h 2237474"/>
              <a:gd name="connsiteX109" fmla="*/ 4232517 w 12192000"/>
              <a:gd name="connsiteY109" fmla="*/ 1852567 h 2237474"/>
              <a:gd name="connsiteX110" fmla="*/ 4191732 w 12192000"/>
              <a:gd name="connsiteY110" fmla="*/ 1857328 h 2237474"/>
              <a:gd name="connsiteX111" fmla="*/ 4065532 w 12192000"/>
              <a:gd name="connsiteY111" fmla="*/ 1855477 h 2237474"/>
              <a:gd name="connsiteX112" fmla="*/ 4028460 w 12192000"/>
              <a:gd name="connsiteY112" fmla="*/ 1855137 h 2237474"/>
              <a:gd name="connsiteX113" fmla="*/ 4002267 w 12192000"/>
              <a:gd name="connsiteY113" fmla="*/ 1852352 h 2237474"/>
              <a:gd name="connsiteX114" fmla="*/ 3931396 w 12192000"/>
              <a:gd name="connsiteY114" fmla="*/ 1858915 h 2237474"/>
              <a:gd name="connsiteX115" fmla="*/ 3812162 w 12192000"/>
              <a:gd name="connsiteY115" fmla="*/ 1875501 h 2237474"/>
              <a:gd name="connsiteX116" fmla="*/ 3729530 w 12192000"/>
              <a:gd name="connsiteY116" fmla="*/ 1864513 h 2237474"/>
              <a:gd name="connsiteX117" fmla="*/ 3680177 w 12192000"/>
              <a:gd name="connsiteY117" fmla="*/ 1881552 h 2237474"/>
              <a:gd name="connsiteX118" fmla="*/ 3567259 w 12192000"/>
              <a:gd name="connsiteY118" fmla="*/ 1893482 h 2237474"/>
              <a:gd name="connsiteX119" fmla="*/ 3405770 w 12192000"/>
              <a:gd name="connsiteY119" fmla="*/ 1904591 h 2237474"/>
              <a:gd name="connsiteX120" fmla="*/ 3280097 w 12192000"/>
              <a:gd name="connsiteY120" fmla="*/ 1919610 h 2237474"/>
              <a:gd name="connsiteX121" fmla="*/ 3123424 w 12192000"/>
              <a:gd name="connsiteY121" fmla="*/ 1952930 h 2237474"/>
              <a:gd name="connsiteX122" fmla="*/ 3009910 w 12192000"/>
              <a:gd name="connsiteY122" fmla="*/ 1957866 h 2237474"/>
              <a:gd name="connsiteX123" fmla="*/ 2995934 w 12192000"/>
              <a:gd name="connsiteY123" fmla="*/ 1967085 h 2237474"/>
              <a:gd name="connsiteX124" fmla="*/ 2980071 w 12192000"/>
              <a:gd name="connsiteY124" fmla="*/ 1972988 h 2237474"/>
              <a:gd name="connsiteX125" fmla="*/ 2978094 w 12192000"/>
              <a:gd name="connsiteY125" fmla="*/ 1972369 h 2237474"/>
              <a:gd name="connsiteX126" fmla="*/ 2942858 w 12192000"/>
              <a:gd name="connsiteY126" fmla="*/ 1981367 h 2237474"/>
              <a:gd name="connsiteX127" fmla="*/ 2875436 w 12192000"/>
              <a:gd name="connsiteY127" fmla="*/ 1996977 h 2237474"/>
              <a:gd name="connsiteX128" fmla="*/ 2874892 w 12192000"/>
              <a:gd name="connsiteY128" fmla="*/ 1996085 h 2237474"/>
              <a:gd name="connsiteX129" fmla="*/ 2864145 w 12192000"/>
              <a:gd name="connsiteY129" fmla="*/ 1994061 h 2237474"/>
              <a:gd name="connsiteX130" fmla="*/ 2843662 w 12192000"/>
              <a:gd name="connsiteY130" fmla="*/ 1992498 h 2237474"/>
              <a:gd name="connsiteX131" fmla="*/ 2796128 w 12192000"/>
              <a:gd name="connsiteY131" fmla="*/ 1976403 h 2237474"/>
              <a:gd name="connsiteX132" fmla="*/ 2756784 w 12192000"/>
              <a:gd name="connsiteY132" fmla="*/ 1985116 h 2237474"/>
              <a:gd name="connsiteX133" fmla="*/ 2748833 w 12192000"/>
              <a:gd name="connsiteY133" fmla="*/ 1986323 h 2237474"/>
              <a:gd name="connsiteX134" fmla="*/ 2748661 w 12192000"/>
              <a:gd name="connsiteY134" fmla="*/ 1986122 h 2237474"/>
              <a:gd name="connsiteX135" fmla="*/ 2740251 w 12192000"/>
              <a:gd name="connsiteY135" fmla="*/ 1986946 h 2237474"/>
              <a:gd name="connsiteX136" fmla="*/ 2718916 w 12192000"/>
              <a:gd name="connsiteY136" fmla="*/ 1990867 h 2237474"/>
              <a:gd name="connsiteX137" fmla="*/ 2713522 w 12192000"/>
              <a:gd name="connsiteY137" fmla="*/ 1990173 h 2237474"/>
              <a:gd name="connsiteX138" fmla="*/ 2680597 w 12192000"/>
              <a:gd name="connsiteY138" fmla="*/ 1984996 h 2237474"/>
              <a:gd name="connsiteX139" fmla="*/ 2578178 w 12192000"/>
              <a:gd name="connsiteY139" fmla="*/ 1990531 h 2237474"/>
              <a:gd name="connsiteX140" fmla="*/ 2476147 w 12192000"/>
              <a:gd name="connsiteY140" fmla="*/ 1998305 h 2237474"/>
              <a:gd name="connsiteX141" fmla="*/ 2373568 w 12192000"/>
              <a:gd name="connsiteY141" fmla="*/ 2003219 h 2237474"/>
              <a:gd name="connsiteX142" fmla="*/ 2321399 w 12192000"/>
              <a:gd name="connsiteY142" fmla="*/ 1989467 h 2237474"/>
              <a:gd name="connsiteX143" fmla="*/ 2315525 w 12192000"/>
              <a:gd name="connsiteY143" fmla="*/ 1989708 h 2237474"/>
              <a:gd name="connsiteX144" fmla="*/ 2300792 w 12192000"/>
              <a:gd name="connsiteY144" fmla="*/ 1994290 h 2237474"/>
              <a:gd name="connsiteX145" fmla="*/ 2295469 w 12192000"/>
              <a:gd name="connsiteY145" fmla="*/ 1996659 h 2237474"/>
              <a:gd name="connsiteX146" fmla="*/ 2287219 w 12192000"/>
              <a:gd name="connsiteY146" fmla="*/ 1998750 h 2237474"/>
              <a:gd name="connsiteX147" fmla="*/ 2286948 w 12192000"/>
              <a:gd name="connsiteY147" fmla="*/ 1998596 h 2237474"/>
              <a:gd name="connsiteX148" fmla="*/ 2243069 w 12192000"/>
              <a:gd name="connsiteY148" fmla="*/ 2015111 h 2237474"/>
              <a:gd name="connsiteX149" fmla="*/ 2186609 w 12192000"/>
              <a:gd name="connsiteY149" fmla="*/ 2008263 h 2237474"/>
              <a:gd name="connsiteX150" fmla="*/ 2164831 w 12192000"/>
              <a:gd name="connsiteY150" fmla="*/ 2010143 h 2237474"/>
              <a:gd name="connsiteX151" fmla="*/ 2152836 w 12192000"/>
              <a:gd name="connsiteY151" fmla="*/ 2010048 h 2237474"/>
              <a:gd name="connsiteX152" fmla="*/ 2117102 w 12192000"/>
              <a:gd name="connsiteY152" fmla="*/ 2023004 h 2237474"/>
              <a:gd name="connsiteX153" fmla="*/ 2111935 w 12192000"/>
              <a:gd name="connsiteY153" fmla="*/ 2023163 h 2237474"/>
              <a:gd name="connsiteX154" fmla="*/ 2089991 w 12192000"/>
              <a:gd name="connsiteY154" fmla="*/ 2034193 h 2237474"/>
              <a:gd name="connsiteX155" fmla="*/ 2058061 w 12192000"/>
              <a:gd name="connsiteY155" fmla="*/ 2047942 h 2237474"/>
              <a:gd name="connsiteX156" fmla="*/ 2055737 w 12192000"/>
              <a:gd name="connsiteY156" fmla="*/ 2047704 h 2237474"/>
              <a:gd name="connsiteX157" fmla="*/ 2042244 w 12192000"/>
              <a:gd name="connsiteY157" fmla="*/ 2055560 h 2237474"/>
              <a:gd name="connsiteX158" fmla="*/ 1976224 w 12192000"/>
              <a:gd name="connsiteY158" fmla="*/ 2074257 h 2237474"/>
              <a:gd name="connsiteX159" fmla="*/ 1877728 w 12192000"/>
              <a:gd name="connsiteY159" fmla="*/ 2101004 h 2237474"/>
              <a:gd name="connsiteX160" fmla="*/ 1759056 w 12192000"/>
              <a:gd name="connsiteY160" fmla="*/ 2125608 h 2237474"/>
              <a:gd name="connsiteX161" fmla="*/ 1637948 w 12192000"/>
              <a:gd name="connsiteY161" fmla="*/ 2172597 h 2237474"/>
              <a:gd name="connsiteX162" fmla="*/ 1434549 w 12192000"/>
              <a:gd name="connsiteY162" fmla="*/ 2234522 h 2237474"/>
              <a:gd name="connsiteX163" fmla="*/ 1398481 w 12192000"/>
              <a:gd name="connsiteY163" fmla="*/ 2237074 h 2237474"/>
              <a:gd name="connsiteX164" fmla="*/ 1398407 w 12192000"/>
              <a:gd name="connsiteY164" fmla="*/ 2237095 h 2237474"/>
              <a:gd name="connsiteX165" fmla="*/ 1370962 w 12192000"/>
              <a:gd name="connsiteY165" fmla="*/ 2237474 h 2237474"/>
              <a:gd name="connsiteX166" fmla="*/ 1356367 w 12192000"/>
              <a:gd name="connsiteY166" fmla="*/ 2235089 h 2237474"/>
              <a:gd name="connsiteX167" fmla="*/ 1324828 w 12192000"/>
              <a:gd name="connsiteY167" fmla="*/ 2231968 h 2237474"/>
              <a:gd name="connsiteX168" fmla="*/ 1297744 w 12192000"/>
              <a:gd name="connsiteY168" fmla="*/ 2235849 h 2237474"/>
              <a:gd name="connsiteX169" fmla="*/ 1286236 w 12192000"/>
              <a:gd name="connsiteY169" fmla="*/ 2233135 h 2237474"/>
              <a:gd name="connsiteX170" fmla="*/ 1283504 w 12192000"/>
              <a:gd name="connsiteY170" fmla="*/ 2233797 h 2237474"/>
              <a:gd name="connsiteX171" fmla="*/ 1279765 w 12192000"/>
              <a:gd name="connsiteY171" fmla="*/ 2229639 h 2237474"/>
              <a:gd name="connsiteX172" fmla="*/ 1195347 w 12192000"/>
              <a:gd name="connsiteY172" fmla="*/ 2212354 h 2237474"/>
              <a:gd name="connsiteX173" fmla="*/ 970251 w 12192000"/>
              <a:gd name="connsiteY173" fmla="*/ 2221029 h 2237474"/>
              <a:gd name="connsiteX174" fmla="*/ 812914 w 12192000"/>
              <a:gd name="connsiteY174" fmla="*/ 2202752 h 2237474"/>
              <a:gd name="connsiteX175" fmla="*/ 800195 w 12192000"/>
              <a:gd name="connsiteY175" fmla="*/ 2209407 h 2237474"/>
              <a:gd name="connsiteX176" fmla="*/ 784978 w 12192000"/>
              <a:gd name="connsiteY176" fmla="*/ 2212360 h 2237474"/>
              <a:gd name="connsiteX177" fmla="*/ 681987 w 12192000"/>
              <a:gd name="connsiteY177" fmla="*/ 2216757 h 2237474"/>
              <a:gd name="connsiteX178" fmla="*/ 669923 w 12192000"/>
              <a:gd name="connsiteY178" fmla="*/ 2211682 h 2237474"/>
              <a:gd name="connsiteX179" fmla="*/ 648680 w 12192000"/>
              <a:gd name="connsiteY179" fmla="*/ 2206229 h 2237474"/>
              <a:gd name="connsiteX180" fmla="*/ 597225 w 12192000"/>
              <a:gd name="connsiteY180" fmla="*/ 2180999 h 2237474"/>
              <a:gd name="connsiteX181" fmla="*/ 558449 w 12192000"/>
              <a:gd name="connsiteY181" fmla="*/ 2182346 h 2237474"/>
              <a:gd name="connsiteX182" fmla="*/ 550517 w 12192000"/>
              <a:gd name="connsiteY182" fmla="*/ 2182060 h 2237474"/>
              <a:gd name="connsiteX183" fmla="*/ 550309 w 12192000"/>
              <a:gd name="connsiteY183" fmla="*/ 2181825 h 2237474"/>
              <a:gd name="connsiteX184" fmla="*/ 541836 w 12192000"/>
              <a:gd name="connsiteY184" fmla="*/ 2181063 h 2237474"/>
              <a:gd name="connsiteX185" fmla="*/ 536057 w 12192000"/>
              <a:gd name="connsiteY185" fmla="*/ 2181537 h 2237474"/>
              <a:gd name="connsiteX186" fmla="*/ 520671 w 12192000"/>
              <a:gd name="connsiteY186" fmla="*/ 2180980 h 2237474"/>
              <a:gd name="connsiteX187" fmla="*/ 515024 w 12192000"/>
              <a:gd name="connsiteY187" fmla="*/ 2179258 h 2237474"/>
              <a:gd name="connsiteX188" fmla="*/ 512278 w 12192000"/>
              <a:gd name="connsiteY188" fmla="*/ 2176369 h 2237474"/>
              <a:gd name="connsiteX189" fmla="*/ 480419 w 12192000"/>
              <a:gd name="connsiteY189" fmla="*/ 2167807 h 2237474"/>
              <a:gd name="connsiteX190" fmla="*/ 413835 w 12192000"/>
              <a:gd name="connsiteY190" fmla="*/ 2156783 h 2237474"/>
              <a:gd name="connsiteX191" fmla="*/ 376513 w 12192000"/>
              <a:gd name="connsiteY191" fmla="*/ 2154014 h 2237474"/>
              <a:gd name="connsiteX192" fmla="*/ 273386 w 12192000"/>
              <a:gd name="connsiteY192" fmla="*/ 2142551 h 2237474"/>
              <a:gd name="connsiteX193" fmla="*/ 169207 w 12192000"/>
              <a:gd name="connsiteY193" fmla="*/ 2128100 h 2237474"/>
              <a:gd name="connsiteX194" fmla="*/ 93149 w 12192000"/>
              <a:gd name="connsiteY194" fmla="*/ 2105324 h 2237474"/>
              <a:gd name="connsiteX195" fmla="*/ 88109 w 12192000"/>
              <a:gd name="connsiteY195" fmla="*/ 2106704 h 2237474"/>
              <a:gd name="connsiteX196" fmla="*/ 80022 w 12192000"/>
              <a:gd name="connsiteY196" fmla="*/ 2107254 h 2237474"/>
              <a:gd name="connsiteX197" fmla="*/ 79717 w 12192000"/>
              <a:gd name="connsiteY197" fmla="*/ 2107046 h 2237474"/>
              <a:gd name="connsiteX198" fmla="*/ 72352 w 12192000"/>
              <a:gd name="connsiteY198" fmla="*/ 2107991 h 2237474"/>
              <a:gd name="connsiteX199" fmla="*/ 37645 w 12192000"/>
              <a:gd name="connsiteY199" fmla="*/ 2115401 h 2237474"/>
              <a:gd name="connsiteX200" fmla="*/ 4572 w 12192000"/>
              <a:gd name="connsiteY200" fmla="*/ 2111091 h 2237474"/>
              <a:gd name="connsiteX201" fmla="*/ 0 w 12192000"/>
              <a:gd name="connsiteY201" fmla="*/ 2110468 h 2237474"/>
              <a:gd name="connsiteX202" fmla="*/ 0 w 12192000"/>
              <a:gd name="connsiteY202"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34800 w 12192000"/>
              <a:gd name="connsiteY6" fmla="*/ 747840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34688 w 12192000"/>
              <a:gd name="connsiteY12" fmla="*/ 757726 h 2237474"/>
              <a:gd name="connsiteX13" fmla="*/ 10805004 w 12192000"/>
              <a:gd name="connsiteY13" fmla="*/ 757573 h 2237474"/>
              <a:gd name="connsiteX14" fmla="*/ 10739478 w 12192000"/>
              <a:gd name="connsiteY14" fmla="*/ 776841 h 2237474"/>
              <a:gd name="connsiteX15" fmla="*/ 10458762 w 12192000"/>
              <a:gd name="connsiteY15" fmla="*/ 755400 h 2237474"/>
              <a:gd name="connsiteX16" fmla="*/ 10211200 w 12192000"/>
              <a:gd name="connsiteY16" fmla="*/ 767513 h 2237474"/>
              <a:gd name="connsiteX17" fmla="*/ 10167995 w 12192000"/>
              <a:gd name="connsiteY17" fmla="*/ 760843 h 2237474"/>
              <a:gd name="connsiteX18" fmla="*/ 9997044 w 12192000"/>
              <a:gd name="connsiteY18" fmla="*/ 780129 h 2237474"/>
              <a:gd name="connsiteX19" fmla="*/ 9943887 w 12192000"/>
              <a:gd name="connsiteY19" fmla="*/ 804141 h 2237474"/>
              <a:gd name="connsiteX20" fmla="*/ 9918248 w 12192000"/>
              <a:gd name="connsiteY20" fmla="*/ 816628 h 2237474"/>
              <a:gd name="connsiteX21" fmla="*/ 9767091 w 12192000"/>
              <a:gd name="connsiteY21" fmla="*/ 870550 h 2237474"/>
              <a:gd name="connsiteX22" fmla="*/ 9683005 w 12192000"/>
              <a:gd name="connsiteY22" fmla="*/ 894128 h 2237474"/>
              <a:gd name="connsiteX23" fmla="*/ 9594438 w 12192000"/>
              <a:gd name="connsiteY23" fmla="*/ 919051 h 2237474"/>
              <a:gd name="connsiteX24" fmla="*/ 9577033 w 12192000"/>
              <a:gd name="connsiteY24" fmla="*/ 922857 h 2237474"/>
              <a:gd name="connsiteX25" fmla="*/ 9544189 w 12192000"/>
              <a:gd name="connsiteY25" fmla="*/ 938966 h 2237474"/>
              <a:gd name="connsiteX26" fmla="*/ 9500499 w 12192000"/>
              <a:gd name="connsiteY26" fmla="*/ 954680 h 2237474"/>
              <a:gd name="connsiteX27" fmla="*/ 9428195 w 12192000"/>
              <a:gd name="connsiteY27" fmla="*/ 986225 h 2237474"/>
              <a:gd name="connsiteX28" fmla="*/ 9410017 w 12192000"/>
              <a:gd name="connsiteY28" fmla="*/ 993931 h 2237474"/>
              <a:gd name="connsiteX29" fmla="*/ 9392919 w 12192000"/>
              <a:gd name="connsiteY29" fmla="*/ 994656 h 2237474"/>
              <a:gd name="connsiteX30" fmla="*/ 9278619 w 12192000"/>
              <a:gd name="connsiteY30" fmla="*/ 1011878 h 2237474"/>
              <a:gd name="connsiteX31" fmla="*/ 9268019 w 12192000"/>
              <a:gd name="connsiteY31" fmla="*/ 1007442 h 2237474"/>
              <a:gd name="connsiteX32" fmla="*/ 9234662 w 12192000"/>
              <a:gd name="connsiteY32" fmla="*/ 1023056 h 2237474"/>
              <a:gd name="connsiteX33" fmla="*/ 9181033 w 12192000"/>
              <a:gd name="connsiteY33" fmla="*/ 1037921 h 2237474"/>
              <a:gd name="connsiteX34" fmla="*/ 9155969 w 12192000"/>
              <a:gd name="connsiteY34" fmla="*/ 1046804 h 2237474"/>
              <a:gd name="connsiteX35" fmla="*/ 9133985 w 12192000"/>
              <a:gd name="connsiteY35" fmla="*/ 1046450 h 2237474"/>
              <a:gd name="connsiteX36" fmla="*/ 9012987 w 12192000"/>
              <a:gd name="connsiteY36" fmla="*/ 1061986 h 2237474"/>
              <a:gd name="connsiteX37" fmla="*/ 8968445 w 12192000"/>
              <a:gd name="connsiteY37" fmla="*/ 1052169 h 2237474"/>
              <a:gd name="connsiteX38" fmla="*/ 8958984 w 12192000"/>
              <a:gd name="connsiteY38" fmla="*/ 1057212 h 2237474"/>
              <a:gd name="connsiteX39" fmla="*/ 8886001 w 12192000"/>
              <a:gd name="connsiteY39" fmla="*/ 1067468 h 2237474"/>
              <a:gd name="connsiteX40" fmla="*/ 8838610 w 12192000"/>
              <a:gd name="connsiteY40" fmla="*/ 1075091 h 2237474"/>
              <a:gd name="connsiteX41" fmla="*/ 8750383 w 12192000"/>
              <a:gd name="connsiteY41" fmla="*/ 1097387 h 2237474"/>
              <a:gd name="connsiteX42" fmla="*/ 8665605 w 12192000"/>
              <a:gd name="connsiteY42" fmla="*/ 1110791 h 2237474"/>
              <a:gd name="connsiteX43" fmla="*/ 8584946 w 12192000"/>
              <a:gd name="connsiteY43" fmla="*/ 1135226 h 2237474"/>
              <a:gd name="connsiteX44" fmla="*/ 8460755 w 12192000"/>
              <a:gd name="connsiteY44" fmla="*/ 1203427 h 2237474"/>
              <a:gd name="connsiteX45" fmla="*/ 8419755 w 12192000"/>
              <a:gd name="connsiteY45" fmla="*/ 1216260 h 2237474"/>
              <a:gd name="connsiteX46" fmla="*/ 8411626 w 12192000"/>
              <a:gd name="connsiteY46" fmla="*/ 1214397 h 2237474"/>
              <a:gd name="connsiteX47" fmla="*/ 8363469 w 12192000"/>
              <a:gd name="connsiteY47" fmla="*/ 1246658 h 2237474"/>
              <a:gd name="connsiteX48" fmla="*/ 8275497 w 12192000"/>
              <a:gd name="connsiteY48" fmla="*/ 1264396 h 2237474"/>
              <a:gd name="connsiteX49" fmla="*/ 8206287 w 12192000"/>
              <a:gd name="connsiteY49" fmla="*/ 1273060 h 2237474"/>
              <a:gd name="connsiteX50" fmla="*/ 8168705 w 12192000"/>
              <a:gd name="connsiteY50" fmla="*/ 1279956 h 2237474"/>
              <a:gd name="connsiteX51" fmla="*/ 8139997 w 12192000"/>
              <a:gd name="connsiteY51" fmla="*/ 1282713 h 2237474"/>
              <a:gd name="connsiteX52" fmla="*/ 8074238 w 12192000"/>
              <a:gd name="connsiteY52" fmla="*/ 1301895 h 2237474"/>
              <a:gd name="connsiteX53" fmla="*/ 7968292 w 12192000"/>
              <a:gd name="connsiteY53" fmla="*/ 1338779 h 2237474"/>
              <a:gd name="connsiteX54" fmla="*/ 7902328 w 12192000"/>
              <a:gd name="connsiteY54" fmla="*/ 1345865 h 2237474"/>
              <a:gd name="connsiteX55" fmla="*/ 7875879 w 12192000"/>
              <a:gd name="connsiteY55" fmla="*/ 1345646 h 2237474"/>
              <a:gd name="connsiteX56" fmla="*/ 7840612 w 12192000"/>
              <a:gd name="connsiteY56" fmla="*/ 1369373 h 2237474"/>
              <a:gd name="connsiteX57" fmla="*/ 7786819 w 12192000"/>
              <a:gd name="connsiteY57" fmla="*/ 1378970 h 2237474"/>
              <a:gd name="connsiteX58" fmla="*/ 7548172 w 12192000"/>
              <a:gd name="connsiteY58" fmla="*/ 1417460 h 2237474"/>
              <a:gd name="connsiteX59" fmla="*/ 7483437 w 12192000"/>
              <a:gd name="connsiteY59" fmla="*/ 1478152 h 2237474"/>
              <a:gd name="connsiteX60" fmla="*/ 7377870 w 12192000"/>
              <a:gd name="connsiteY60" fmla="*/ 1523319 h 2237474"/>
              <a:gd name="connsiteX61" fmla="*/ 7230737 w 12192000"/>
              <a:gd name="connsiteY61" fmla="*/ 1562633 h 2237474"/>
              <a:gd name="connsiteX62" fmla="*/ 7224458 w 12192000"/>
              <a:gd name="connsiteY62" fmla="*/ 1573008 h 2237474"/>
              <a:gd name="connsiteX63" fmla="*/ 7183121 w 12192000"/>
              <a:gd name="connsiteY63" fmla="*/ 1595162 h 2237474"/>
              <a:gd name="connsiteX64" fmla="*/ 7164601 w 12192000"/>
              <a:gd name="connsiteY64" fmla="*/ 1606490 h 2237474"/>
              <a:gd name="connsiteX65" fmla="*/ 7092727 w 12192000"/>
              <a:gd name="connsiteY65" fmla="*/ 1623628 h 2237474"/>
              <a:gd name="connsiteX66" fmla="*/ 7031309 w 12192000"/>
              <a:gd name="connsiteY66" fmla="*/ 1619451 h 2237474"/>
              <a:gd name="connsiteX67" fmla="*/ 6900177 w 12192000"/>
              <a:gd name="connsiteY67" fmla="*/ 1636016 h 2237474"/>
              <a:gd name="connsiteX68" fmla="*/ 6795372 w 12192000"/>
              <a:gd name="connsiteY68" fmla="*/ 1644845 h 2237474"/>
              <a:gd name="connsiteX69" fmla="*/ 6692251 w 12192000"/>
              <a:gd name="connsiteY69" fmla="*/ 1656357 h 2237474"/>
              <a:gd name="connsiteX70" fmla="*/ 6655235 w 12192000"/>
              <a:gd name="connsiteY70" fmla="*/ 1661869 h 2237474"/>
              <a:gd name="connsiteX71" fmla="*/ 6554894 w 12192000"/>
              <a:gd name="connsiteY71" fmla="*/ 1664428 h 2237474"/>
              <a:gd name="connsiteX72" fmla="*/ 6516595 w 12192000"/>
              <a:gd name="connsiteY72" fmla="*/ 1667475 h 2237474"/>
              <a:gd name="connsiteX73" fmla="*/ 6508541 w 12192000"/>
              <a:gd name="connsiteY73" fmla="*/ 1668757 h 2237474"/>
              <a:gd name="connsiteX74" fmla="*/ 6471012 w 12192000"/>
              <a:gd name="connsiteY74" fmla="*/ 1678604 h 2237474"/>
              <a:gd name="connsiteX75" fmla="*/ 6364035 w 12192000"/>
              <a:gd name="connsiteY75" fmla="*/ 1667683 h 2237474"/>
              <a:gd name="connsiteX76" fmla="*/ 6280959 w 12192000"/>
              <a:gd name="connsiteY76" fmla="*/ 1689329 h 2237474"/>
              <a:gd name="connsiteX77" fmla="*/ 6243319 w 12192000"/>
              <a:gd name="connsiteY77" fmla="*/ 1695560 h 2237474"/>
              <a:gd name="connsiteX78" fmla="*/ 6098321 w 12192000"/>
              <a:gd name="connsiteY78" fmla="*/ 1721646 h 2237474"/>
              <a:gd name="connsiteX79" fmla="*/ 5880652 w 12192000"/>
              <a:gd name="connsiteY79" fmla="*/ 1779643 h 2237474"/>
              <a:gd name="connsiteX80" fmla="*/ 5785959 w 12192000"/>
              <a:gd name="connsiteY80" fmla="*/ 1775307 h 2237474"/>
              <a:gd name="connsiteX81" fmla="*/ 5643534 w 12192000"/>
              <a:gd name="connsiteY81" fmla="*/ 1802919 h 2237474"/>
              <a:gd name="connsiteX82" fmla="*/ 5518799 w 12192000"/>
              <a:gd name="connsiteY82" fmla="*/ 1818312 h 2237474"/>
              <a:gd name="connsiteX83" fmla="*/ 5505014 w 12192000"/>
              <a:gd name="connsiteY83" fmla="*/ 1819259 h 2237474"/>
              <a:gd name="connsiteX84" fmla="*/ 5453307 w 12192000"/>
              <a:gd name="connsiteY84" fmla="*/ 1815450 h 2237474"/>
              <a:gd name="connsiteX85" fmla="*/ 5364192 w 12192000"/>
              <a:gd name="connsiteY85" fmla="*/ 1826074 h 2237474"/>
              <a:gd name="connsiteX86" fmla="*/ 5259633 w 12192000"/>
              <a:gd name="connsiteY86" fmla="*/ 1837160 h 2237474"/>
              <a:gd name="connsiteX87" fmla="*/ 5197513 w 12192000"/>
              <a:gd name="connsiteY87" fmla="*/ 1844718 h 2237474"/>
              <a:gd name="connsiteX88" fmla="*/ 5168852 w 12192000"/>
              <a:gd name="connsiteY88" fmla="*/ 1844846 h 2237474"/>
              <a:gd name="connsiteX89" fmla="*/ 5114927 w 12192000"/>
              <a:gd name="connsiteY89" fmla="*/ 1847827 h 2237474"/>
              <a:gd name="connsiteX90" fmla="*/ 5108970 w 12192000"/>
              <a:gd name="connsiteY90" fmla="*/ 1847935 h 2237474"/>
              <a:gd name="connsiteX91" fmla="*/ 5067961 w 12192000"/>
              <a:gd name="connsiteY91" fmla="*/ 1845917 h 2237474"/>
              <a:gd name="connsiteX92" fmla="*/ 5007075 w 12192000"/>
              <a:gd name="connsiteY92" fmla="*/ 1838626 h 2237474"/>
              <a:gd name="connsiteX93" fmla="*/ 4944087 w 12192000"/>
              <a:gd name="connsiteY93" fmla="*/ 1823332 h 2237474"/>
              <a:gd name="connsiteX94" fmla="*/ 4907662 w 12192000"/>
              <a:gd name="connsiteY94" fmla="*/ 1816900 h 2237474"/>
              <a:gd name="connsiteX95" fmla="*/ 4882386 w 12192000"/>
              <a:gd name="connsiteY95" fmla="*/ 1809844 h 2237474"/>
              <a:gd name="connsiteX96" fmla="*/ 4811440 w 12192000"/>
              <a:gd name="connsiteY96" fmla="*/ 1804655 h 2237474"/>
              <a:gd name="connsiteX97" fmla="*/ 4691075 w 12192000"/>
              <a:gd name="connsiteY97" fmla="*/ 1801389 h 2237474"/>
              <a:gd name="connsiteX98" fmla="*/ 4611738 w 12192000"/>
              <a:gd name="connsiteY98" fmla="*/ 1776964 h 2237474"/>
              <a:gd name="connsiteX99" fmla="*/ 4560070 w 12192000"/>
              <a:gd name="connsiteY99" fmla="*/ 1785640 h 2237474"/>
              <a:gd name="connsiteX100" fmla="*/ 4536503 w 12192000"/>
              <a:gd name="connsiteY100" fmla="*/ 1785334 h 2237474"/>
              <a:gd name="connsiteX101" fmla="*/ 4513724 w 12192000"/>
              <a:gd name="connsiteY101" fmla="*/ 1791996 h 2237474"/>
              <a:gd name="connsiteX102" fmla="*/ 4459810 w 12192000"/>
              <a:gd name="connsiteY102" fmla="*/ 1797886 h 2237474"/>
              <a:gd name="connsiteX103" fmla="*/ 4379064 w 12192000"/>
              <a:gd name="connsiteY103" fmla="*/ 1817177 h 2237474"/>
              <a:gd name="connsiteX104" fmla="*/ 4319209 w 12192000"/>
              <a:gd name="connsiteY104" fmla="*/ 1834833 h 2237474"/>
              <a:gd name="connsiteX105" fmla="*/ 4290981 w 12192000"/>
              <a:gd name="connsiteY105" fmla="*/ 1839677 h 2237474"/>
              <a:gd name="connsiteX106" fmla="*/ 4285792 w 12192000"/>
              <a:gd name="connsiteY106" fmla="*/ 1836231 h 2237474"/>
              <a:gd name="connsiteX107" fmla="*/ 4238372 w 12192000"/>
              <a:gd name="connsiteY107" fmla="*/ 1851480 h 2237474"/>
              <a:gd name="connsiteX108" fmla="*/ 4232517 w 12192000"/>
              <a:gd name="connsiteY108" fmla="*/ 1852567 h 2237474"/>
              <a:gd name="connsiteX109" fmla="*/ 4191732 w 12192000"/>
              <a:gd name="connsiteY109" fmla="*/ 1857328 h 2237474"/>
              <a:gd name="connsiteX110" fmla="*/ 4065532 w 12192000"/>
              <a:gd name="connsiteY110" fmla="*/ 1855477 h 2237474"/>
              <a:gd name="connsiteX111" fmla="*/ 4028460 w 12192000"/>
              <a:gd name="connsiteY111" fmla="*/ 1855137 h 2237474"/>
              <a:gd name="connsiteX112" fmla="*/ 4002267 w 12192000"/>
              <a:gd name="connsiteY112" fmla="*/ 1852352 h 2237474"/>
              <a:gd name="connsiteX113" fmla="*/ 3931396 w 12192000"/>
              <a:gd name="connsiteY113" fmla="*/ 1858915 h 2237474"/>
              <a:gd name="connsiteX114" fmla="*/ 3812162 w 12192000"/>
              <a:gd name="connsiteY114" fmla="*/ 1875501 h 2237474"/>
              <a:gd name="connsiteX115" fmla="*/ 3729530 w 12192000"/>
              <a:gd name="connsiteY115" fmla="*/ 1864513 h 2237474"/>
              <a:gd name="connsiteX116" fmla="*/ 3680177 w 12192000"/>
              <a:gd name="connsiteY116" fmla="*/ 1881552 h 2237474"/>
              <a:gd name="connsiteX117" fmla="*/ 3567259 w 12192000"/>
              <a:gd name="connsiteY117" fmla="*/ 1893482 h 2237474"/>
              <a:gd name="connsiteX118" fmla="*/ 3405770 w 12192000"/>
              <a:gd name="connsiteY118" fmla="*/ 1904591 h 2237474"/>
              <a:gd name="connsiteX119" fmla="*/ 3280097 w 12192000"/>
              <a:gd name="connsiteY119" fmla="*/ 1919610 h 2237474"/>
              <a:gd name="connsiteX120" fmla="*/ 3123424 w 12192000"/>
              <a:gd name="connsiteY120" fmla="*/ 1952930 h 2237474"/>
              <a:gd name="connsiteX121" fmla="*/ 3009910 w 12192000"/>
              <a:gd name="connsiteY121" fmla="*/ 1957866 h 2237474"/>
              <a:gd name="connsiteX122" fmla="*/ 2995934 w 12192000"/>
              <a:gd name="connsiteY122" fmla="*/ 1967085 h 2237474"/>
              <a:gd name="connsiteX123" fmla="*/ 2980071 w 12192000"/>
              <a:gd name="connsiteY123" fmla="*/ 1972988 h 2237474"/>
              <a:gd name="connsiteX124" fmla="*/ 2978094 w 12192000"/>
              <a:gd name="connsiteY124" fmla="*/ 1972369 h 2237474"/>
              <a:gd name="connsiteX125" fmla="*/ 2942858 w 12192000"/>
              <a:gd name="connsiteY125" fmla="*/ 1981367 h 2237474"/>
              <a:gd name="connsiteX126" fmla="*/ 2875436 w 12192000"/>
              <a:gd name="connsiteY126" fmla="*/ 1996977 h 2237474"/>
              <a:gd name="connsiteX127" fmla="*/ 2874892 w 12192000"/>
              <a:gd name="connsiteY127" fmla="*/ 1996085 h 2237474"/>
              <a:gd name="connsiteX128" fmla="*/ 2864145 w 12192000"/>
              <a:gd name="connsiteY128" fmla="*/ 1994061 h 2237474"/>
              <a:gd name="connsiteX129" fmla="*/ 2843662 w 12192000"/>
              <a:gd name="connsiteY129" fmla="*/ 1992498 h 2237474"/>
              <a:gd name="connsiteX130" fmla="*/ 2796128 w 12192000"/>
              <a:gd name="connsiteY130" fmla="*/ 1976403 h 2237474"/>
              <a:gd name="connsiteX131" fmla="*/ 2756784 w 12192000"/>
              <a:gd name="connsiteY131" fmla="*/ 1985116 h 2237474"/>
              <a:gd name="connsiteX132" fmla="*/ 2748833 w 12192000"/>
              <a:gd name="connsiteY132" fmla="*/ 1986323 h 2237474"/>
              <a:gd name="connsiteX133" fmla="*/ 2748661 w 12192000"/>
              <a:gd name="connsiteY133" fmla="*/ 1986122 h 2237474"/>
              <a:gd name="connsiteX134" fmla="*/ 2740251 w 12192000"/>
              <a:gd name="connsiteY134" fmla="*/ 1986946 h 2237474"/>
              <a:gd name="connsiteX135" fmla="*/ 2718916 w 12192000"/>
              <a:gd name="connsiteY135" fmla="*/ 1990867 h 2237474"/>
              <a:gd name="connsiteX136" fmla="*/ 2713522 w 12192000"/>
              <a:gd name="connsiteY136" fmla="*/ 1990173 h 2237474"/>
              <a:gd name="connsiteX137" fmla="*/ 2680597 w 12192000"/>
              <a:gd name="connsiteY137" fmla="*/ 1984996 h 2237474"/>
              <a:gd name="connsiteX138" fmla="*/ 2578178 w 12192000"/>
              <a:gd name="connsiteY138" fmla="*/ 1990531 h 2237474"/>
              <a:gd name="connsiteX139" fmla="*/ 2476147 w 12192000"/>
              <a:gd name="connsiteY139" fmla="*/ 1998305 h 2237474"/>
              <a:gd name="connsiteX140" fmla="*/ 2373568 w 12192000"/>
              <a:gd name="connsiteY140" fmla="*/ 2003219 h 2237474"/>
              <a:gd name="connsiteX141" fmla="*/ 2321399 w 12192000"/>
              <a:gd name="connsiteY141" fmla="*/ 1989467 h 2237474"/>
              <a:gd name="connsiteX142" fmla="*/ 2315525 w 12192000"/>
              <a:gd name="connsiteY142" fmla="*/ 1989708 h 2237474"/>
              <a:gd name="connsiteX143" fmla="*/ 2300792 w 12192000"/>
              <a:gd name="connsiteY143" fmla="*/ 1994290 h 2237474"/>
              <a:gd name="connsiteX144" fmla="*/ 2295469 w 12192000"/>
              <a:gd name="connsiteY144" fmla="*/ 1996659 h 2237474"/>
              <a:gd name="connsiteX145" fmla="*/ 2287219 w 12192000"/>
              <a:gd name="connsiteY145" fmla="*/ 1998750 h 2237474"/>
              <a:gd name="connsiteX146" fmla="*/ 2286948 w 12192000"/>
              <a:gd name="connsiteY146" fmla="*/ 1998596 h 2237474"/>
              <a:gd name="connsiteX147" fmla="*/ 2243069 w 12192000"/>
              <a:gd name="connsiteY147" fmla="*/ 2015111 h 2237474"/>
              <a:gd name="connsiteX148" fmla="*/ 2186609 w 12192000"/>
              <a:gd name="connsiteY148" fmla="*/ 2008263 h 2237474"/>
              <a:gd name="connsiteX149" fmla="*/ 2164831 w 12192000"/>
              <a:gd name="connsiteY149" fmla="*/ 2010143 h 2237474"/>
              <a:gd name="connsiteX150" fmla="*/ 2152836 w 12192000"/>
              <a:gd name="connsiteY150" fmla="*/ 2010048 h 2237474"/>
              <a:gd name="connsiteX151" fmla="*/ 2117102 w 12192000"/>
              <a:gd name="connsiteY151" fmla="*/ 2023004 h 2237474"/>
              <a:gd name="connsiteX152" fmla="*/ 2111935 w 12192000"/>
              <a:gd name="connsiteY152" fmla="*/ 2023163 h 2237474"/>
              <a:gd name="connsiteX153" fmla="*/ 2089991 w 12192000"/>
              <a:gd name="connsiteY153" fmla="*/ 2034193 h 2237474"/>
              <a:gd name="connsiteX154" fmla="*/ 2058061 w 12192000"/>
              <a:gd name="connsiteY154" fmla="*/ 2047942 h 2237474"/>
              <a:gd name="connsiteX155" fmla="*/ 2055737 w 12192000"/>
              <a:gd name="connsiteY155" fmla="*/ 2047704 h 2237474"/>
              <a:gd name="connsiteX156" fmla="*/ 2042244 w 12192000"/>
              <a:gd name="connsiteY156" fmla="*/ 2055560 h 2237474"/>
              <a:gd name="connsiteX157" fmla="*/ 1976224 w 12192000"/>
              <a:gd name="connsiteY157" fmla="*/ 2074257 h 2237474"/>
              <a:gd name="connsiteX158" fmla="*/ 1877728 w 12192000"/>
              <a:gd name="connsiteY158" fmla="*/ 2101004 h 2237474"/>
              <a:gd name="connsiteX159" fmla="*/ 1759056 w 12192000"/>
              <a:gd name="connsiteY159" fmla="*/ 2125608 h 2237474"/>
              <a:gd name="connsiteX160" fmla="*/ 1637948 w 12192000"/>
              <a:gd name="connsiteY160" fmla="*/ 2172597 h 2237474"/>
              <a:gd name="connsiteX161" fmla="*/ 1434549 w 12192000"/>
              <a:gd name="connsiteY161" fmla="*/ 2234522 h 2237474"/>
              <a:gd name="connsiteX162" fmla="*/ 1398481 w 12192000"/>
              <a:gd name="connsiteY162" fmla="*/ 2237074 h 2237474"/>
              <a:gd name="connsiteX163" fmla="*/ 1398407 w 12192000"/>
              <a:gd name="connsiteY163" fmla="*/ 2237095 h 2237474"/>
              <a:gd name="connsiteX164" fmla="*/ 1370962 w 12192000"/>
              <a:gd name="connsiteY164" fmla="*/ 2237474 h 2237474"/>
              <a:gd name="connsiteX165" fmla="*/ 1356367 w 12192000"/>
              <a:gd name="connsiteY165" fmla="*/ 2235089 h 2237474"/>
              <a:gd name="connsiteX166" fmla="*/ 1324828 w 12192000"/>
              <a:gd name="connsiteY166" fmla="*/ 2231968 h 2237474"/>
              <a:gd name="connsiteX167" fmla="*/ 1297744 w 12192000"/>
              <a:gd name="connsiteY167" fmla="*/ 2235849 h 2237474"/>
              <a:gd name="connsiteX168" fmla="*/ 1286236 w 12192000"/>
              <a:gd name="connsiteY168" fmla="*/ 2233135 h 2237474"/>
              <a:gd name="connsiteX169" fmla="*/ 1283504 w 12192000"/>
              <a:gd name="connsiteY169" fmla="*/ 2233797 h 2237474"/>
              <a:gd name="connsiteX170" fmla="*/ 1279765 w 12192000"/>
              <a:gd name="connsiteY170" fmla="*/ 2229639 h 2237474"/>
              <a:gd name="connsiteX171" fmla="*/ 1195347 w 12192000"/>
              <a:gd name="connsiteY171" fmla="*/ 2212354 h 2237474"/>
              <a:gd name="connsiteX172" fmla="*/ 970251 w 12192000"/>
              <a:gd name="connsiteY172" fmla="*/ 2221029 h 2237474"/>
              <a:gd name="connsiteX173" fmla="*/ 812914 w 12192000"/>
              <a:gd name="connsiteY173" fmla="*/ 2202752 h 2237474"/>
              <a:gd name="connsiteX174" fmla="*/ 800195 w 12192000"/>
              <a:gd name="connsiteY174" fmla="*/ 2209407 h 2237474"/>
              <a:gd name="connsiteX175" fmla="*/ 784978 w 12192000"/>
              <a:gd name="connsiteY175" fmla="*/ 2212360 h 2237474"/>
              <a:gd name="connsiteX176" fmla="*/ 681987 w 12192000"/>
              <a:gd name="connsiteY176" fmla="*/ 2216757 h 2237474"/>
              <a:gd name="connsiteX177" fmla="*/ 669923 w 12192000"/>
              <a:gd name="connsiteY177" fmla="*/ 2211682 h 2237474"/>
              <a:gd name="connsiteX178" fmla="*/ 648680 w 12192000"/>
              <a:gd name="connsiteY178" fmla="*/ 2206229 h 2237474"/>
              <a:gd name="connsiteX179" fmla="*/ 597225 w 12192000"/>
              <a:gd name="connsiteY179" fmla="*/ 2180999 h 2237474"/>
              <a:gd name="connsiteX180" fmla="*/ 558449 w 12192000"/>
              <a:gd name="connsiteY180" fmla="*/ 2182346 h 2237474"/>
              <a:gd name="connsiteX181" fmla="*/ 550517 w 12192000"/>
              <a:gd name="connsiteY181" fmla="*/ 2182060 h 2237474"/>
              <a:gd name="connsiteX182" fmla="*/ 550309 w 12192000"/>
              <a:gd name="connsiteY182" fmla="*/ 2181825 h 2237474"/>
              <a:gd name="connsiteX183" fmla="*/ 541836 w 12192000"/>
              <a:gd name="connsiteY183" fmla="*/ 2181063 h 2237474"/>
              <a:gd name="connsiteX184" fmla="*/ 536057 w 12192000"/>
              <a:gd name="connsiteY184" fmla="*/ 2181537 h 2237474"/>
              <a:gd name="connsiteX185" fmla="*/ 520671 w 12192000"/>
              <a:gd name="connsiteY185" fmla="*/ 2180980 h 2237474"/>
              <a:gd name="connsiteX186" fmla="*/ 515024 w 12192000"/>
              <a:gd name="connsiteY186" fmla="*/ 2179258 h 2237474"/>
              <a:gd name="connsiteX187" fmla="*/ 512278 w 12192000"/>
              <a:gd name="connsiteY187" fmla="*/ 2176369 h 2237474"/>
              <a:gd name="connsiteX188" fmla="*/ 480419 w 12192000"/>
              <a:gd name="connsiteY188" fmla="*/ 2167807 h 2237474"/>
              <a:gd name="connsiteX189" fmla="*/ 413835 w 12192000"/>
              <a:gd name="connsiteY189" fmla="*/ 2156783 h 2237474"/>
              <a:gd name="connsiteX190" fmla="*/ 376513 w 12192000"/>
              <a:gd name="connsiteY190" fmla="*/ 2154014 h 2237474"/>
              <a:gd name="connsiteX191" fmla="*/ 273386 w 12192000"/>
              <a:gd name="connsiteY191" fmla="*/ 2142551 h 2237474"/>
              <a:gd name="connsiteX192" fmla="*/ 169207 w 12192000"/>
              <a:gd name="connsiteY192" fmla="*/ 2128100 h 2237474"/>
              <a:gd name="connsiteX193" fmla="*/ 93149 w 12192000"/>
              <a:gd name="connsiteY193" fmla="*/ 2105324 h 2237474"/>
              <a:gd name="connsiteX194" fmla="*/ 88109 w 12192000"/>
              <a:gd name="connsiteY194" fmla="*/ 2106704 h 2237474"/>
              <a:gd name="connsiteX195" fmla="*/ 80022 w 12192000"/>
              <a:gd name="connsiteY195" fmla="*/ 2107254 h 2237474"/>
              <a:gd name="connsiteX196" fmla="*/ 79717 w 12192000"/>
              <a:gd name="connsiteY196" fmla="*/ 2107046 h 2237474"/>
              <a:gd name="connsiteX197" fmla="*/ 72352 w 12192000"/>
              <a:gd name="connsiteY197" fmla="*/ 2107991 h 2237474"/>
              <a:gd name="connsiteX198" fmla="*/ 37645 w 12192000"/>
              <a:gd name="connsiteY198" fmla="*/ 2115401 h 2237474"/>
              <a:gd name="connsiteX199" fmla="*/ 4572 w 12192000"/>
              <a:gd name="connsiteY199" fmla="*/ 2111091 h 2237474"/>
              <a:gd name="connsiteX200" fmla="*/ 0 w 12192000"/>
              <a:gd name="connsiteY200" fmla="*/ 2110468 h 2237474"/>
              <a:gd name="connsiteX201" fmla="*/ 0 w 12192000"/>
              <a:gd name="connsiteY201"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34800 w 12192000"/>
              <a:gd name="connsiteY6" fmla="*/ 747840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34688 w 12192000"/>
              <a:gd name="connsiteY12" fmla="*/ 757726 h 2237474"/>
              <a:gd name="connsiteX13" fmla="*/ 10805004 w 12192000"/>
              <a:gd name="connsiteY13" fmla="*/ 757573 h 2237474"/>
              <a:gd name="connsiteX14" fmla="*/ 10739478 w 12192000"/>
              <a:gd name="connsiteY14" fmla="*/ 776841 h 2237474"/>
              <a:gd name="connsiteX15" fmla="*/ 10458762 w 12192000"/>
              <a:gd name="connsiteY15" fmla="*/ 755400 h 2237474"/>
              <a:gd name="connsiteX16" fmla="*/ 10211200 w 12192000"/>
              <a:gd name="connsiteY16" fmla="*/ 767513 h 2237474"/>
              <a:gd name="connsiteX17" fmla="*/ 10167995 w 12192000"/>
              <a:gd name="connsiteY17" fmla="*/ 760843 h 2237474"/>
              <a:gd name="connsiteX18" fmla="*/ 9997044 w 12192000"/>
              <a:gd name="connsiteY18" fmla="*/ 780129 h 2237474"/>
              <a:gd name="connsiteX19" fmla="*/ 9943887 w 12192000"/>
              <a:gd name="connsiteY19" fmla="*/ 804141 h 2237474"/>
              <a:gd name="connsiteX20" fmla="*/ 9918248 w 12192000"/>
              <a:gd name="connsiteY20" fmla="*/ 816628 h 2237474"/>
              <a:gd name="connsiteX21" fmla="*/ 9767091 w 12192000"/>
              <a:gd name="connsiteY21" fmla="*/ 870550 h 2237474"/>
              <a:gd name="connsiteX22" fmla="*/ 9683005 w 12192000"/>
              <a:gd name="connsiteY22" fmla="*/ 894128 h 2237474"/>
              <a:gd name="connsiteX23" fmla="*/ 9594438 w 12192000"/>
              <a:gd name="connsiteY23" fmla="*/ 919051 h 2237474"/>
              <a:gd name="connsiteX24" fmla="*/ 9577033 w 12192000"/>
              <a:gd name="connsiteY24" fmla="*/ 922857 h 2237474"/>
              <a:gd name="connsiteX25" fmla="*/ 9544189 w 12192000"/>
              <a:gd name="connsiteY25" fmla="*/ 938966 h 2237474"/>
              <a:gd name="connsiteX26" fmla="*/ 9500499 w 12192000"/>
              <a:gd name="connsiteY26" fmla="*/ 954680 h 2237474"/>
              <a:gd name="connsiteX27" fmla="*/ 9428195 w 12192000"/>
              <a:gd name="connsiteY27" fmla="*/ 986225 h 2237474"/>
              <a:gd name="connsiteX28" fmla="*/ 9410017 w 12192000"/>
              <a:gd name="connsiteY28" fmla="*/ 993931 h 2237474"/>
              <a:gd name="connsiteX29" fmla="*/ 9392919 w 12192000"/>
              <a:gd name="connsiteY29" fmla="*/ 994656 h 2237474"/>
              <a:gd name="connsiteX30" fmla="*/ 9278619 w 12192000"/>
              <a:gd name="connsiteY30" fmla="*/ 1011878 h 2237474"/>
              <a:gd name="connsiteX31" fmla="*/ 9268019 w 12192000"/>
              <a:gd name="connsiteY31" fmla="*/ 1007442 h 2237474"/>
              <a:gd name="connsiteX32" fmla="*/ 9234662 w 12192000"/>
              <a:gd name="connsiteY32" fmla="*/ 1023056 h 2237474"/>
              <a:gd name="connsiteX33" fmla="*/ 9181033 w 12192000"/>
              <a:gd name="connsiteY33" fmla="*/ 1037921 h 2237474"/>
              <a:gd name="connsiteX34" fmla="*/ 9155969 w 12192000"/>
              <a:gd name="connsiteY34" fmla="*/ 1046804 h 2237474"/>
              <a:gd name="connsiteX35" fmla="*/ 9133985 w 12192000"/>
              <a:gd name="connsiteY35" fmla="*/ 1046450 h 2237474"/>
              <a:gd name="connsiteX36" fmla="*/ 9012987 w 12192000"/>
              <a:gd name="connsiteY36" fmla="*/ 1061986 h 2237474"/>
              <a:gd name="connsiteX37" fmla="*/ 8968445 w 12192000"/>
              <a:gd name="connsiteY37" fmla="*/ 1052169 h 2237474"/>
              <a:gd name="connsiteX38" fmla="*/ 8958984 w 12192000"/>
              <a:gd name="connsiteY38" fmla="*/ 1057212 h 2237474"/>
              <a:gd name="connsiteX39" fmla="*/ 8886001 w 12192000"/>
              <a:gd name="connsiteY39" fmla="*/ 1067468 h 2237474"/>
              <a:gd name="connsiteX40" fmla="*/ 8838610 w 12192000"/>
              <a:gd name="connsiteY40" fmla="*/ 1075091 h 2237474"/>
              <a:gd name="connsiteX41" fmla="*/ 8750383 w 12192000"/>
              <a:gd name="connsiteY41" fmla="*/ 1097387 h 2237474"/>
              <a:gd name="connsiteX42" fmla="*/ 8665605 w 12192000"/>
              <a:gd name="connsiteY42" fmla="*/ 1110791 h 2237474"/>
              <a:gd name="connsiteX43" fmla="*/ 8584946 w 12192000"/>
              <a:gd name="connsiteY43" fmla="*/ 1135226 h 2237474"/>
              <a:gd name="connsiteX44" fmla="*/ 8460755 w 12192000"/>
              <a:gd name="connsiteY44" fmla="*/ 1203427 h 2237474"/>
              <a:gd name="connsiteX45" fmla="*/ 8419755 w 12192000"/>
              <a:gd name="connsiteY45" fmla="*/ 1216260 h 2237474"/>
              <a:gd name="connsiteX46" fmla="*/ 8411626 w 12192000"/>
              <a:gd name="connsiteY46" fmla="*/ 1214397 h 2237474"/>
              <a:gd name="connsiteX47" fmla="*/ 8363469 w 12192000"/>
              <a:gd name="connsiteY47" fmla="*/ 1246658 h 2237474"/>
              <a:gd name="connsiteX48" fmla="*/ 8275497 w 12192000"/>
              <a:gd name="connsiteY48" fmla="*/ 1264396 h 2237474"/>
              <a:gd name="connsiteX49" fmla="*/ 8206287 w 12192000"/>
              <a:gd name="connsiteY49" fmla="*/ 1273060 h 2237474"/>
              <a:gd name="connsiteX50" fmla="*/ 8168705 w 12192000"/>
              <a:gd name="connsiteY50" fmla="*/ 1279956 h 2237474"/>
              <a:gd name="connsiteX51" fmla="*/ 8139997 w 12192000"/>
              <a:gd name="connsiteY51" fmla="*/ 1282713 h 2237474"/>
              <a:gd name="connsiteX52" fmla="*/ 8074238 w 12192000"/>
              <a:gd name="connsiteY52" fmla="*/ 1301895 h 2237474"/>
              <a:gd name="connsiteX53" fmla="*/ 7968292 w 12192000"/>
              <a:gd name="connsiteY53" fmla="*/ 1338779 h 2237474"/>
              <a:gd name="connsiteX54" fmla="*/ 7902328 w 12192000"/>
              <a:gd name="connsiteY54" fmla="*/ 1345865 h 2237474"/>
              <a:gd name="connsiteX55" fmla="*/ 7875879 w 12192000"/>
              <a:gd name="connsiteY55" fmla="*/ 1345646 h 2237474"/>
              <a:gd name="connsiteX56" fmla="*/ 7840612 w 12192000"/>
              <a:gd name="connsiteY56" fmla="*/ 1369373 h 2237474"/>
              <a:gd name="connsiteX57" fmla="*/ 7786819 w 12192000"/>
              <a:gd name="connsiteY57" fmla="*/ 1378970 h 2237474"/>
              <a:gd name="connsiteX58" fmla="*/ 7548172 w 12192000"/>
              <a:gd name="connsiteY58" fmla="*/ 1417460 h 2237474"/>
              <a:gd name="connsiteX59" fmla="*/ 7483437 w 12192000"/>
              <a:gd name="connsiteY59" fmla="*/ 1478152 h 2237474"/>
              <a:gd name="connsiteX60" fmla="*/ 7377870 w 12192000"/>
              <a:gd name="connsiteY60" fmla="*/ 1523319 h 2237474"/>
              <a:gd name="connsiteX61" fmla="*/ 7230737 w 12192000"/>
              <a:gd name="connsiteY61" fmla="*/ 1562633 h 2237474"/>
              <a:gd name="connsiteX62" fmla="*/ 7224458 w 12192000"/>
              <a:gd name="connsiteY62" fmla="*/ 1573008 h 2237474"/>
              <a:gd name="connsiteX63" fmla="*/ 7183121 w 12192000"/>
              <a:gd name="connsiteY63" fmla="*/ 1595162 h 2237474"/>
              <a:gd name="connsiteX64" fmla="*/ 7164601 w 12192000"/>
              <a:gd name="connsiteY64" fmla="*/ 1606490 h 2237474"/>
              <a:gd name="connsiteX65" fmla="*/ 7092727 w 12192000"/>
              <a:gd name="connsiteY65" fmla="*/ 1623628 h 2237474"/>
              <a:gd name="connsiteX66" fmla="*/ 7031309 w 12192000"/>
              <a:gd name="connsiteY66" fmla="*/ 1619451 h 2237474"/>
              <a:gd name="connsiteX67" fmla="*/ 6900177 w 12192000"/>
              <a:gd name="connsiteY67" fmla="*/ 1636016 h 2237474"/>
              <a:gd name="connsiteX68" fmla="*/ 6795372 w 12192000"/>
              <a:gd name="connsiteY68" fmla="*/ 1644845 h 2237474"/>
              <a:gd name="connsiteX69" fmla="*/ 6692251 w 12192000"/>
              <a:gd name="connsiteY69" fmla="*/ 1656357 h 2237474"/>
              <a:gd name="connsiteX70" fmla="*/ 6655235 w 12192000"/>
              <a:gd name="connsiteY70" fmla="*/ 1661869 h 2237474"/>
              <a:gd name="connsiteX71" fmla="*/ 6554894 w 12192000"/>
              <a:gd name="connsiteY71" fmla="*/ 1664428 h 2237474"/>
              <a:gd name="connsiteX72" fmla="*/ 6516595 w 12192000"/>
              <a:gd name="connsiteY72" fmla="*/ 1667475 h 2237474"/>
              <a:gd name="connsiteX73" fmla="*/ 6508541 w 12192000"/>
              <a:gd name="connsiteY73" fmla="*/ 1668757 h 2237474"/>
              <a:gd name="connsiteX74" fmla="*/ 6471012 w 12192000"/>
              <a:gd name="connsiteY74" fmla="*/ 1678604 h 2237474"/>
              <a:gd name="connsiteX75" fmla="*/ 6364035 w 12192000"/>
              <a:gd name="connsiteY75" fmla="*/ 1667683 h 2237474"/>
              <a:gd name="connsiteX76" fmla="*/ 6280959 w 12192000"/>
              <a:gd name="connsiteY76" fmla="*/ 1689329 h 2237474"/>
              <a:gd name="connsiteX77" fmla="*/ 6243319 w 12192000"/>
              <a:gd name="connsiteY77" fmla="*/ 1695560 h 2237474"/>
              <a:gd name="connsiteX78" fmla="*/ 6098321 w 12192000"/>
              <a:gd name="connsiteY78" fmla="*/ 1721646 h 2237474"/>
              <a:gd name="connsiteX79" fmla="*/ 5880652 w 12192000"/>
              <a:gd name="connsiteY79" fmla="*/ 1779643 h 2237474"/>
              <a:gd name="connsiteX80" fmla="*/ 5785959 w 12192000"/>
              <a:gd name="connsiteY80" fmla="*/ 1775307 h 2237474"/>
              <a:gd name="connsiteX81" fmla="*/ 5643534 w 12192000"/>
              <a:gd name="connsiteY81" fmla="*/ 1802919 h 2237474"/>
              <a:gd name="connsiteX82" fmla="*/ 5518799 w 12192000"/>
              <a:gd name="connsiteY82" fmla="*/ 1818312 h 2237474"/>
              <a:gd name="connsiteX83" fmla="*/ 5505014 w 12192000"/>
              <a:gd name="connsiteY83" fmla="*/ 1819259 h 2237474"/>
              <a:gd name="connsiteX84" fmla="*/ 5453307 w 12192000"/>
              <a:gd name="connsiteY84" fmla="*/ 1815450 h 2237474"/>
              <a:gd name="connsiteX85" fmla="*/ 5364192 w 12192000"/>
              <a:gd name="connsiteY85" fmla="*/ 1826074 h 2237474"/>
              <a:gd name="connsiteX86" fmla="*/ 5259633 w 12192000"/>
              <a:gd name="connsiteY86" fmla="*/ 1837160 h 2237474"/>
              <a:gd name="connsiteX87" fmla="*/ 5168852 w 12192000"/>
              <a:gd name="connsiteY87" fmla="*/ 1844846 h 2237474"/>
              <a:gd name="connsiteX88" fmla="*/ 5114927 w 12192000"/>
              <a:gd name="connsiteY88" fmla="*/ 1847827 h 2237474"/>
              <a:gd name="connsiteX89" fmla="*/ 5108970 w 12192000"/>
              <a:gd name="connsiteY89" fmla="*/ 1847935 h 2237474"/>
              <a:gd name="connsiteX90" fmla="*/ 5067961 w 12192000"/>
              <a:gd name="connsiteY90" fmla="*/ 1845917 h 2237474"/>
              <a:gd name="connsiteX91" fmla="*/ 5007075 w 12192000"/>
              <a:gd name="connsiteY91" fmla="*/ 1838626 h 2237474"/>
              <a:gd name="connsiteX92" fmla="*/ 4944087 w 12192000"/>
              <a:gd name="connsiteY92" fmla="*/ 1823332 h 2237474"/>
              <a:gd name="connsiteX93" fmla="*/ 4907662 w 12192000"/>
              <a:gd name="connsiteY93" fmla="*/ 1816900 h 2237474"/>
              <a:gd name="connsiteX94" fmla="*/ 4882386 w 12192000"/>
              <a:gd name="connsiteY94" fmla="*/ 1809844 h 2237474"/>
              <a:gd name="connsiteX95" fmla="*/ 4811440 w 12192000"/>
              <a:gd name="connsiteY95" fmla="*/ 1804655 h 2237474"/>
              <a:gd name="connsiteX96" fmla="*/ 4691075 w 12192000"/>
              <a:gd name="connsiteY96" fmla="*/ 1801389 h 2237474"/>
              <a:gd name="connsiteX97" fmla="*/ 4611738 w 12192000"/>
              <a:gd name="connsiteY97" fmla="*/ 1776964 h 2237474"/>
              <a:gd name="connsiteX98" fmla="*/ 4560070 w 12192000"/>
              <a:gd name="connsiteY98" fmla="*/ 1785640 h 2237474"/>
              <a:gd name="connsiteX99" fmla="*/ 4536503 w 12192000"/>
              <a:gd name="connsiteY99" fmla="*/ 1785334 h 2237474"/>
              <a:gd name="connsiteX100" fmla="*/ 4513724 w 12192000"/>
              <a:gd name="connsiteY100" fmla="*/ 1791996 h 2237474"/>
              <a:gd name="connsiteX101" fmla="*/ 4459810 w 12192000"/>
              <a:gd name="connsiteY101" fmla="*/ 1797886 h 2237474"/>
              <a:gd name="connsiteX102" fmla="*/ 4379064 w 12192000"/>
              <a:gd name="connsiteY102" fmla="*/ 1817177 h 2237474"/>
              <a:gd name="connsiteX103" fmla="*/ 4319209 w 12192000"/>
              <a:gd name="connsiteY103" fmla="*/ 1834833 h 2237474"/>
              <a:gd name="connsiteX104" fmla="*/ 4290981 w 12192000"/>
              <a:gd name="connsiteY104" fmla="*/ 1839677 h 2237474"/>
              <a:gd name="connsiteX105" fmla="*/ 4285792 w 12192000"/>
              <a:gd name="connsiteY105" fmla="*/ 1836231 h 2237474"/>
              <a:gd name="connsiteX106" fmla="*/ 4238372 w 12192000"/>
              <a:gd name="connsiteY106" fmla="*/ 1851480 h 2237474"/>
              <a:gd name="connsiteX107" fmla="*/ 4232517 w 12192000"/>
              <a:gd name="connsiteY107" fmla="*/ 1852567 h 2237474"/>
              <a:gd name="connsiteX108" fmla="*/ 4191732 w 12192000"/>
              <a:gd name="connsiteY108" fmla="*/ 1857328 h 2237474"/>
              <a:gd name="connsiteX109" fmla="*/ 4065532 w 12192000"/>
              <a:gd name="connsiteY109" fmla="*/ 1855477 h 2237474"/>
              <a:gd name="connsiteX110" fmla="*/ 4028460 w 12192000"/>
              <a:gd name="connsiteY110" fmla="*/ 1855137 h 2237474"/>
              <a:gd name="connsiteX111" fmla="*/ 4002267 w 12192000"/>
              <a:gd name="connsiteY111" fmla="*/ 1852352 h 2237474"/>
              <a:gd name="connsiteX112" fmla="*/ 3931396 w 12192000"/>
              <a:gd name="connsiteY112" fmla="*/ 1858915 h 2237474"/>
              <a:gd name="connsiteX113" fmla="*/ 3812162 w 12192000"/>
              <a:gd name="connsiteY113" fmla="*/ 1875501 h 2237474"/>
              <a:gd name="connsiteX114" fmla="*/ 3729530 w 12192000"/>
              <a:gd name="connsiteY114" fmla="*/ 1864513 h 2237474"/>
              <a:gd name="connsiteX115" fmla="*/ 3680177 w 12192000"/>
              <a:gd name="connsiteY115" fmla="*/ 1881552 h 2237474"/>
              <a:gd name="connsiteX116" fmla="*/ 3567259 w 12192000"/>
              <a:gd name="connsiteY116" fmla="*/ 1893482 h 2237474"/>
              <a:gd name="connsiteX117" fmla="*/ 3405770 w 12192000"/>
              <a:gd name="connsiteY117" fmla="*/ 1904591 h 2237474"/>
              <a:gd name="connsiteX118" fmla="*/ 3280097 w 12192000"/>
              <a:gd name="connsiteY118" fmla="*/ 1919610 h 2237474"/>
              <a:gd name="connsiteX119" fmla="*/ 3123424 w 12192000"/>
              <a:gd name="connsiteY119" fmla="*/ 1952930 h 2237474"/>
              <a:gd name="connsiteX120" fmla="*/ 3009910 w 12192000"/>
              <a:gd name="connsiteY120" fmla="*/ 1957866 h 2237474"/>
              <a:gd name="connsiteX121" fmla="*/ 2995934 w 12192000"/>
              <a:gd name="connsiteY121" fmla="*/ 1967085 h 2237474"/>
              <a:gd name="connsiteX122" fmla="*/ 2980071 w 12192000"/>
              <a:gd name="connsiteY122" fmla="*/ 1972988 h 2237474"/>
              <a:gd name="connsiteX123" fmla="*/ 2978094 w 12192000"/>
              <a:gd name="connsiteY123" fmla="*/ 1972369 h 2237474"/>
              <a:gd name="connsiteX124" fmla="*/ 2942858 w 12192000"/>
              <a:gd name="connsiteY124" fmla="*/ 1981367 h 2237474"/>
              <a:gd name="connsiteX125" fmla="*/ 2875436 w 12192000"/>
              <a:gd name="connsiteY125" fmla="*/ 1996977 h 2237474"/>
              <a:gd name="connsiteX126" fmla="*/ 2874892 w 12192000"/>
              <a:gd name="connsiteY126" fmla="*/ 1996085 h 2237474"/>
              <a:gd name="connsiteX127" fmla="*/ 2864145 w 12192000"/>
              <a:gd name="connsiteY127" fmla="*/ 1994061 h 2237474"/>
              <a:gd name="connsiteX128" fmla="*/ 2843662 w 12192000"/>
              <a:gd name="connsiteY128" fmla="*/ 1992498 h 2237474"/>
              <a:gd name="connsiteX129" fmla="*/ 2796128 w 12192000"/>
              <a:gd name="connsiteY129" fmla="*/ 1976403 h 2237474"/>
              <a:gd name="connsiteX130" fmla="*/ 2756784 w 12192000"/>
              <a:gd name="connsiteY130" fmla="*/ 1985116 h 2237474"/>
              <a:gd name="connsiteX131" fmla="*/ 2748833 w 12192000"/>
              <a:gd name="connsiteY131" fmla="*/ 1986323 h 2237474"/>
              <a:gd name="connsiteX132" fmla="*/ 2748661 w 12192000"/>
              <a:gd name="connsiteY132" fmla="*/ 1986122 h 2237474"/>
              <a:gd name="connsiteX133" fmla="*/ 2740251 w 12192000"/>
              <a:gd name="connsiteY133" fmla="*/ 1986946 h 2237474"/>
              <a:gd name="connsiteX134" fmla="*/ 2718916 w 12192000"/>
              <a:gd name="connsiteY134" fmla="*/ 1990867 h 2237474"/>
              <a:gd name="connsiteX135" fmla="*/ 2713522 w 12192000"/>
              <a:gd name="connsiteY135" fmla="*/ 1990173 h 2237474"/>
              <a:gd name="connsiteX136" fmla="*/ 2680597 w 12192000"/>
              <a:gd name="connsiteY136" fmla="*/ 1984996 h 2237474"/>
              <a:gd name="connsiteX137" fmla="*/ 2578178 w 12192000"/>
              <a:gd name="connsiteY137" fmla="*/ 1990531 h 2237474"/>
              <a:gd name="connsiteX138" fmla="*/ 2476147 w 12192000"/>
              <a:gd name="connsiteY138" fmla="*/ 1998305 h 2237474"/>
              <a:gd name="connsiteX139" fmla="*/ 2373568 w 12192000"/>
              <a:gd name="connsiteY139" fmla="*/ 2003219 h 2237474"/>
              <a:gd name="connsiteX140" fmla="*/ 2321399 w 12192000"/>
              <a:gd name="connsiteY140" fmla="*/ 1989467 h 2237474"/>
              <a:gd name="connsiteX141" fmla="*/ 2315525 w 12192000"/>
              <a:gd name="connsiteY141" fmla="*/ 1989708 h 2237474"/>
              <a:gd name="connsiteX142" fmla="*/ 2300792 w 12192000"/>
              <a:gd name="connsiteY142" fmla="*/ 1994290 h 2237474"/>
              <a:gd name="connsiteX143" fmla="*/ 2295469 w 12192000"/>
              <a:gd name="connsiteY143" fmla="*/ 1996659 h 2237474"/>
              <a:gd name="connsiteX144" fmla="*/ 2287219 w 12192000"/>
              <a:gd name="connsiteY144" fmla="*/ 1998750 h 2237474"/>
              <a:gd name="connsiteX145" fmla="*/ 2286948 w 12192000"/>
              <a:gd name="connsiteY145" fmla="*/ 1998596 h 2237474"/>
              <a:gd name="connsiteX146" fmla="*/ 2243069 w 12192000"/>
              <a:gd name="connsiteY146" fmla="*/ 2015111 h 2237474"/>
              <a:gd name="connsiteX147" fmla="*/ 2186609 w 12192000"/>
              <a:gd name="connsiteY147" fmla="*/ 2008263 h 2237474"/>
              <a:gd name="connsiteX148" fmla="*/ 2164831 w 12192000"/>
              <a:gd name="connsiteY148" fmla="*/ 2010143 h 2237474"/>
              <a:gd name="connsiteX149" fmla="*/ 2152836 w 12192000"/>
              <a:gd name="connsiteY149" fmla="*/ 2010048 h 2237474"/>
              <a:gd name="connsiteX150" fmla="*/ 2117102 w 12192000"/>
              <a:gd name="connsiteY150" fmla="*/ 2023004 h 2237474"/>
              <a:gd name="connsiteX151" fmla="*/ 2111935 w 12192000"/>
              <a:gd name="connsiteY151" fmla="*/ 2023163 h 2237474"/>
              <a:gd name="connsiteX152" fmla="*/ 2089991 w 12192000"/>
              <a:gd name="connsiteY152" fmla="*/ 2034193 h 2237474"/>
              <a:gd name="connsiteX153" fmla="*/ 2058061 w 12192000"/>
              <a:gd name="connsiteY153" fmla="*/ 2047942 h 2237474"/>
              <a:gd name="connsiteX154" fmla="*/ 2055737 w 12192000"/>
              <a:gd name="connsiteY154" fmla="*/ 2047704 h 2237474"/>
              <a:gd name="connsiteX155" fmla="*/ 2042244 w 12192000"/>
              <a:gd name="connsiteY155" fmla="*/ 2055560 h 2237474"/>
              <a:gd name="connsiteX156" fmla="*/ 1976224 w 12192000"/>
              <a:gd name="connsiteY156" fmla="*/ 2074257 h 2237474"/>
              <a:gd name="connsiteX157" fmla="*/ 1877728 w 12192000"/>
              <a:gd name="connsiteY157" fmla="*/ 2101004 h 2237474"/>
              <a:gd name="connsiteX158" fmla="*/ 1759056 w 12192000"/>
              <a:gd name="connsiteY158" fmla="*/ 2125608 h 2237474"/>
              <a:gd name="connsiteX159" fmla="*/ 1637948 w 12192000"/>
              <a:gd name="connsiteY159" fmla="*/ 2172597 h 2237474"/>
              <a:gd name="connsiteX160" fmla="*/ 1434549 w 12192000"/>
              <a:gd name="connsiteY160" fmla="*/ 2234522 h 2237474"/>
              <a:gd name="connsiteX161" fmla="*/ 1398481 w 12192000"/>
              <a:gd name="connsiteY161" fmla="*/ 2237074 h 2237474"/>
              <a:gd name="connsiteX162" fmla="*/ 1398407 w 12192000"/>
              <a:gd name="connsiteY162" fmla="*/ 2237095 h 2237474"/>
              <a:gd name="connsiteX163" fmla="*/ 1370962 w 12192000"/>
              <a:gd name="connsiteY163" fmla="*/ 2237474 h 2237474"/>
              <a:gd name="connsiteX164" fmla="*/ 1356367 w 12192000"/>
              <a:gd name="connsiteY164" fmla="*/ 2235089 h 2237474"/>
              <a:gd name="connsiteX165" fmla="*/ 1324828 w 12192000"/>
              <a:gd name="connsiteY165" fmla="*/ 2231968 h 2237474"/>
              <a:gd name="connsiteX166" fmla="*/ 1297744 w 12192000"/>
              <a:gd name="connsiteY166" fmla="*/ 2235849 h 2237474"/>
              <a:gd name="connsiteX167" fmla="*/ 1286236 w 12192000"/>
              <a:gd name="connsiteY167" fmla="*/ 2233135 h 2237474"/>
              <a:gd name="connsiteX168" fmla="*/ 1283504 w 12192000"/>
              <a:gd name="connsiteY168" fmla="*/ 2233797 h 2237474"/>
              <a:gd name="connsiteX169" fmla="*/ 1279765 w 12192000"/>
              <a:gd name="connsiteY169" fmla="*/ 2229639 h 2237474"/>
              <a:gd name="connsiteX170" fmla="*/ 1195347 w 12192000"/>
              <a:gd name="connsiteY170" fmla="*/ 2212354 h 2237474"/>
              <a:gd name="connsiteX171" fmla="*/ 970251 w 12192000"/>
              <a:gd name="connsiteY171" fmla="*/ 2221029 h 2237474"/>
              <a:gd name="connsiteX172" fmla="*/ 812914 w 12192000"/>
              <a:gd name="connsiteY172" fmla="*/ 2202752 h 2237474"/>
              <a:gd name="connsiteX173" fmla="*/ 800195 w 12192000"/>
              <a:gd name="connsiteY173" fmla="*/ 2209407 h 2237474"/>
              <a:gd name="connsiteX174" fmla="*/ 784978 w 12192000"/>
              <a:gd name="connsiteY174" fmla="*/ 2212360 h 2237474"/>
              <a:gd name="connsiteX175" fmla="*/ 681987 w 12192000"/>
              <a:gd name="connsiteY175" fmla="*/ 2216757 h 2237474"/>
              <a:gd name="connsiteX176" fmla="*/ 669923 w 12192000"/>
              <a:gd name="connsiteY176" fmla="*/ 2211682 h 2237474"/>
              <a:gd name="connsiteX177" fmla="*/ 648680 w 12192000"/>
              <a:gd name="connsiteY177" fmla="*/ 2206229 h 2237474"/>
              <a:gd name="connsiteX178" fmla="*/ 597225 w 12192000"/>
              <a:gd name="connsiteY178" fmla="*/ 2180999 h 2237474"/>
              <a:gd name="connsiteX179" fmla="*/ 558449 w 12192000"/>
              <a:gd name="connsiteY179" fmla="*/ 2182346 h 2237474"/>
              <a:gd name="connsiteX180" fmla="*/ 550517 w 12192000"/>
              <a:gd name="connsiteY180" fmla="*/ 2182060 h 2237474"/>
              <a:gd name="connsiteX181" fmla="*/ 550309 w 12192000"/>
              <a:gd name="connsiteY181" fmla="*/ 2181825 h 2237474"/>
              <a:gd name="connsiteX182" fmla="*/ 541836 w 12192000"/>
              <a:gd name="connsiteY182" fmla="*/ 2181063 h 2237474"/>
              <a:gd name="connsiteX183" fmla="*/ 536057 w 12192000"/>
              <a:gd name="connsiteY183" fmla="*/ 2181537 h 2237474"/>
              <a:gd name="connsiteX184" fmla="*/ 520671 w 12192000"/>
              <a:gd name="connsiteY184" fmla="*/ 2180980 h 2237474"/>
              <a:gd name="connsiteX185" fmla="*/ 515024 w 12192000"/>
              <a:gd name="connsiteY185" fmla="*/ 2179258 h 2237474"/>
              <a:gd name="connsiteX186" fmla="*/ 512278 w 12192000"/>
              <a:gd name="connsiteY186" fmla="*/ 2176369 h 2237474"/>
              <a:gd name="connsiteX187" fmla="*/ 480419 w 12192000"/>
              <a:gd name="connsiteY187" fmla="*/ 2167807 h 2237474"/>
              <a:gd name="connsiteX188" fmla="*/ 413835 w 12192000"/>
              <a:gd name="connsiteY188" fmla="*/ 2156783 h 2237474"/>
              <a:gd name="connsiteX189" fmla="*/ 376513 w 12192000"/>
              <a:gd name="connsiteY189" fmla="*/ 2154014 h 2237474"/>
              <a:gd name="connsiteX190" fmla="*/ 273386 w 12192000"/>
              <a:gd name="connsiteY190" fmla="*/ 2142551 h 2237474"/>
              <a:gd name="connsiteX191" fmla="*/ 169207 w 12192000"/>
              <a:gd name="connsiteY191" fmla="*/ 2128100 h 2237474"/>
              <a:gd name="connsiteX192" fmla="*/ 93149 w 12192000"/>
              <a:gd name="connsiteY192" fmla="*/ 2105324 h 2237474"/>
              <a:gd name="connsiteX193" fmla="*/ 88109 w 12192000"/>
              <a:gd name="connsiteY193" fmla="*/ 2106704 h 2237474"/>
              <a:gd name="connsiteX194" fmla="*/ 80022 w 12192000"/>
              <a:gd name="connsiteY194" fmla="*/ 2107254 h 2237474"/>
              <a:gd name="connsiteX195" fmla="*/ 79717 w 12192000"/>
              <a:gd name="connsiteY195" fmla="*/ 2107046 h 2237474"/>
              <a:gd name="connsiteX196" fmla="*/ 72352 w 12192000"/>
              <a:gd name="connsiteY196" fmla="*/ 2107991 h 2237474"/>
              <a:gd name="connsiteX197" fmla="*/ 37645 w 12192000"/>
              <a:gd name="connsiteY197" fmla="*/ 2115401 h 2237474"/>
              <a:gd name="connsiteX198" fmla="*/ 4572 w 12192000"/>
              <a:gd name="connsiteY198" fmla="*/ 2111091 h 2237474"/>
              <a:gd name="connsiteX199" fmla="*/ 0 w 12192000"/>
              <a:gd name="connsiteY199" fmla="*/ 2110468 h 2237474"/>
              <a:gd name="connsiteX200" fmla="*/ 0 w 12192000"/>
              <a:gd name="connsiteY200"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34800 w 12192000"/>
              <a:gd name="connsiteY6" fmla="*/ 747840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34688 w 12192000"/>
              <a:gd name="connsiteY12" fmla="*/ 757726 h 2237474"/>
              <a:gd name="connsiteX13" fmla="*/ 10805004 w 12192000"/>
              <a:gd name="connsiteY13" fmla="*/ 757573 h 2237474"/>
              <a:gd name="connsiteX14" fmla="*/ 10739478 w 12192000"/>
              <a:gd name="connsiteY14" fmla="*/ 776841 h 2237474"/>
              <a:gd name="connsiteX15" fmla="*/ 10458762 w 12192000"/>
              <a:gd name="connsiteY15" fmla="*/ 755400 h 2237474"/>
              <a:gd name="connsiteX16" fmla="*/ 10211200 w 12192000"/>
              <a:gd name="connsiteY16" fmla="*/ 767513 h 2237474"/>
              <a:gd name="connsiteX17" fmla="*/ 10167995 w 12192000"/>
              <a:gd name="connsiteY17" fmla="*/ 760843 h 2237474"/>
              <a:gd name="connsiteX18" fmla="*/ 9997044 w 12192000"/>
              <a:gd name="connsiteY18" fmla="*/ 780129 h 2237474"/>
              <a:gd name="connsiteX19" fmla="*/ 9943887 w 12192000"/>
              <a:gd name="connsiteY19" fmla="*/ 804141 h 2237474"/>
              <a:gd name="connsiteX20" fmla="*/ 9918248 w 12192000"/>
              <a:gd name="connsiteY20" fmla="*/ 816628 h 2237474"/>
              <a:gd name="connsiteX21" fmla="*/ 9767091 w 12192000"/>
              <a:gd name="connsiteY21" fmla="*/ 870550 h 2237474"/>
              <a:gd name="connsiteX22" fmla="*/ 9683005 w 12192000"/>
              <a:gd name="connsiteY22" fmla="*/ 894128 h 2237474"/>
              <a:gd name="connsiteX23" fmla="*/ 9594438 w 12192000"/>
              <a:gd name="connsiteY23" fmla="*/ 919051 h 2237474"/>
              <a:gd name="connsiteX24" fmla="*/ 9577033 w 12192000"/>
              <a:gd name="connsiteY24" fmla="*/ 922857 h 2237474"/>
              <a:gd name="connsiteX25" fmla="*/ 9544189 w 12192000"/>
              <a:gd name="connsiteY25" fmla="*/ 938966 h 2237474"/>
              <a:gd name="connsiteX26" fmla="*/ 9500499 w 12192000"/>
              <a:gd name="connsiteY26" fmla="*/ 954680 h 2237474"/>
              <a:gd name="connsiteX27" fmla="*/ 9428195 w 12192000"/>
              <a:gd name="connsiteY27" fmla="*/ 986225 h 2237474"/>
              <a:gd name="connsiteX28" fmla="*/ 9410017 w 12192000"/>
              <a:gd name="connsiteY28" fmla="*/ 993931 h 2237474"/>
              <a:gd name="connsiteX29" fmla="*/ 9392919 w 12192000"/>
              <a:gd name="connsiteY29" fmla="*/ 994656 h 2237474"/>
              <a:gd name="connsiteX30" fmla="*/ 9278619 w 12192000"/>
              <a:gd name="connsiteY30" fmla="*/ 1011878 h 2237474"/>
              <a:gd name="connsiteX31" fmla="*/ 9268019 w 12192000"/>
              <a:gd name="connsiteY31" fmla="*/ 1007442 h 2237474"/>
              <a:gd name="connsiteX32" fmla="*/ 9234662 w 12192000"/>
              <a:gd name="connsiteY32" fmla="*/ 1023056 h 2237474"/>
              <a:gd name="connsiteX33" fmla="*/ 9181033 w 12192000"/>
              <a:gd name="connsiteY33" fmla="*/ 1037921 h 2237474"/>
              <a:gd name="connsiteX34" fmla="*/ 9155969 w 12192000"/>
              <a:gd name="connsiteY34" fmla="*/ 1046804 h 2237474"/>
              <a:gd name="connsiteX35" fmla="*/ 9133985 w 12192000"/>
              <a:gd name="connsiteY35" fmla="*/ 1046450 h 2237474"/>
              <a:gd name="connsiteX36" fmla="*/ 9012987 w 12192000"/>
              <a:gd name="connsiteY36" fmla="*/ 1061986 h 2237474"/>
              <a:gd name="connsiteX37" fmla="*/ 8968445 w 12192000"/>
              <a:gd name="connsiteY37" fmla="*/ 1052169 h 2237474"/>
              <a:gd name="connsiteX38" fmla="*/ 8958984 w 12192000"/>
              <a:gd name="connsiteY38" fmla="*/ 1057212 h 2237474"/>
              <a:gd name="connsiteX39" fmla="*/ 8886001 w 12192000"/>
              <a:gd name="connsiteY39" fmla="*/ 1067468 h 2237474"/>
              <a:gd name="connsiteX40" fmla="*/ 8838610 w 12192000"/>
              <a:gd name="connsiteY40" fmla="*/ 1075091 h 2237474"/>
              <a:gd name="connsiteX41" fmla="*/ 8750383 w 12192000"/>
              <a:gd name="connsiteY41" fmla="*/ 1097387 h 2237474"/>
              <a:gd name="connsiteX42" fmla="*/ 8665605 w 12192000"/>
              <a:gd name="connsiteY42" fmla="*/ 1110791 h 2237474"/>
              <a:gd name="connsiteX43" fmla="*/ 8584946 w 12192000"/>
              <a:gd name="connsiteY43" fmla="*/ 1135226 h 2237474"/>
              <a:gd name="connsiteX44" fmla="*/ 8460755 w 12192000"/>
              <a:gd name="connsiteY44" fmla="*/ 1203427 h 2237474"/>
              <a:gd name="connsiteX45" fmla="*/ 8419755 w 12192000"/>
              <a:gd name="connsiteY45" fmla="*/ 1216260 h 2237474"/>
              <a:gd name="connsiteX46" fmla="*/ 8411626 w 12192000"/>
              <a:gd name="connsiteY46" fmla="*/ 1214397 h 2237474"/>
              <a:gd name="connsiteX47" fmla="*/ 8363469 w 12192000"/>
              <a:gd name="connsiteY47" fmla="*/ 1246658 h 2237474"/>
              <a:gd name="connsiteX48" fmla="*/ 8275497 w 12192000"/>
              <a:gd name="connsiteY48" fmla="*/ 1264396 h 2237474"/>
              <a:gd name="connsiteX49" fmla="*/ 8206287 w 12192000"/>
              <a:gd name="connsiteY49" fmla="*/ 1273060 h 2237474"/>
              <a:gd name="connsiteX50" fmla="*/ 8168705 w 12192000"/>
              <a:gd name="connsiteY50" fmla="*/ 1279956 h 2237474"/>
              <a:gd name="connsiteX51" fmla="*/ 8139997 w 12192000"/>
              <a:gd name="connsiteY51" fmla="*/ 1282713 h 2237474"/>
              <a:gd name="connsiteX52" fmla="*/ 8074238 w 12192000"/>
              <a:gd name="connsiteY52" fmla="*/ 1301895 h 2237474"/>
              <a:gd name="connsiteX53" fmla="*/ 7968292 w 12192000"/>
              <a:gd name="connsiteY53" fmla="*/ 1338779 h 2237474"/>
              <a:gd name="connsiteX54" fmla="*/ 7902328 w 12192000"/>
              <a:gd name="connsiteY54" fmla="*/ 1345865 h 2237474"/>
              <a:gd name="connsiteX55" fmla="*/ 7875879 w 12192000"/>
              <a:gd name="connsiteY55" fmla="*/ 1345646 h 2237474"/>
              <a:gd name="connsiteX56" fmla="*/ 7840612 w 12192000"/>
              <a:gd name="connsiteY56" fmla="*/ 1369373 h 2237474"/>
              <a:gd name="connsiteX57" fmla="*/ 7786819 w 12192000"/>
              <a:gd name="connsiteY57" fmla="*/ 1378970 h 2237474"/>
              <a:gd name="connsiteX58" fmla="*/ 7548172 w 12192000"/>
              <a:gd name="connsiteY58" fmla="*/ 1417460 h 2237474"/>
              <a:gd name="connsiteX59" fmla="*/ 7483437 w 12192000"/>
              <a:gd name="connsiteY59" fmla="*/ 1478152 h 2237474"/>
              <a:gd name="connsiteX60" fmla="*/ 7377870 w 12192000"/>
              <a:gd name="connsiteY60" fmla="*/ 1523319 h 2237474"/>
              <a:gd name="connsiteX61" fmla="*/ 7230737 w 12192000"/>
              <a:gd name="connsiteY61" fmla="*/ 1562633 h 2237474"/>
              <a:gd name="connsiteX62" fmla="*/ 7224458 w 12192000"/>
              <a:gd name="connsiteY62" fmla="*/ 1573008 h 2237474"/>
              <a:gd name="connsiteX63" fmla="*/ 7183121 w 12192000"/>
              <a:gd name="connsiteY63" fmla="*/ 1595162 h 2237474"/>
              <a:gd name="connsiteX64" fmla="*/ 7164601 w 12192000"/>
              <a:gd name="connsiteY64" fmla="*/ 1606490 h 2237474"/>
              <a:gd name="connsiteX65" fmla="*/ 7092727 w 12192000"/>
              <a:gd name="connsiteY65" fmla="*/ 1623628 h 2237474"/>
              <a:gd name="connsiteX66" fmla="*/ 7031309 w 12192000"/>
              <a:gd name="connsiteY66" fmla="*/ 1619451 h 2237474"/>
              <a:gd name="connsiteX67" fmla="*/ 6900177 w 12192000"/>
              <a:gd name="connsiteY67" fmla="*/ 1636016 h 2237474"/>
              <a:gd name="connsiteX68" fmla="*/ 6795372 w 12192000"/>
              <a:gd name="connsiteY68" fmla="*/ 1644845 h 2237474"/>
              <a:gd name="connsiteX69" fmla="*/ 6692251 w 12192000"/>
              <a:gd name="connsiteY69" fmla="*/ 1656357 h 2237474"/>
              <a:gd name="connsiteX70" fmla="*/ 6655235 w 12192000"/>
              <a:gd name="connsiteY70" fmla="*/ 1661869 h 2237474"/>
              <a:gd name="connsiteX71" fmla="*/ 6554894 w 12192000"/>
              <a:gd name="connsiteY71" fmla="*/ 1664428 h 2237474"/>
              <a:gd name="connsiteX72" fmla="*/ 6516595 w 12192000"/>
              <a:gd name="connsiteY72" fmla="*/ 1667475 h 2237474"/>
              <a:gd name="connsiteX73" fmla="*/ 6508541 w 12192000"/>
              <a:gd name="connsiteY73" fmla="*/ 1668757 h 2237474"/>
              <a:gd name="connsiteX74" fmla="*/ 6471012 w 12192000"/>
              <a:gd name="connsiteY74" fmla="*/ 1678604 h 2237474"/>
              <a:gd name="connsiteX75" fmla="*/ 6364035 w 12192000"/>
              <a:gd name="connsiteY75" fmla="*/ 1667683 h 2237474"/>
              <a:gd name="connsiteX76" fmla="*/ 6280959 w 12192000"/>
              <a:gd name="connsiteY76" fmla="*/ 1689329 h 2237474"/>
              <a:gd name="connsiteX77" fmla="*/ 6243319 w 12192000"/>
              <a:gd name="connsiteY77" fmla="*/ 1695560 h 2237474"/>
              <a:gd name="connsiteX78" fmla="*/ 6098321 w 12192000"/>
              <a:gd name="connsiteY78" fmla="*/ 1721646 h 2237474"/>
              <a:gd name="connsiteX79" fmla="*/ 5880652 w 12192000"/>
              <a:gd name="connsiteY79" fmla="*/ 1779643 h 2237474"/>
              <a:gd name="connsiteX80" fmla="*/ 5785959 w 12192000"/>
              <a:gd name="connsiteY80" fmla="*/ 1775307 h 2237474"/>
              <a:gd name="connsiteX81" fmla="*/ 5643534 w 12192000"/>
              <a:gd name="connsiteY81" fmla="*/ 1802919 h 2237474"/>
              <a:gd name="connsiteX82" fmla="*/ 5518799 w 12192000"/>
              <a:gd name="connsiteY82" fmla="*/ 1818312 h 2237474"/>
              <a:gd name="connsiteX83" fmla="*/ 5505014 w 12192000"/>
              <a:gd name="connsiteY83" fmla="*/ 1819259 h 2237474"/>
              <a:gd name="connsiteX84" fmla="*/ 5453307 w 12192000"/>
              <a:gd name="connsiteY84" fmla="*/ 1815450 h 2237474"/>
              <a:gd name="connsiteX85" fmla="*/ 5364192 w 12192000"/>
              <a:gd name="connsiteY85" fmla="*/ 1826074 h 2237474"/>
              <a:gd name="connsiteX86" fmla="*/ 5259633 w 12192000"/>
              <a:gd name="connsiteY86" fmla="*/ 1837160 h 2237474"/>
              <a:gd name="connsiteX87" fmla="*/ 5149802 w 12192000"/>
              <a:gd name="connsiteY87" fmla="*/ 1844846 h 2237474"/>
              <a:gd name="connsiteX88" fmla="*/ 5114927 w 12192000"/>
              <a:gd name="connsiteY88" fmla="*/ 1847827 h 2237474"/>
              <a:gd name="connsiteX89" fmla="*/ 5108970 w 12192000"/>
              <a:gd name="connsiteY89" fmla="*/ 1847935 h 2237474"/>
              <a:gd name="connsiteX90" fmla="*/ 5067961 w 12192000"/>
              <a:gd name="connsiteY90" fmla="*/ 1845917 h 2237474"/>
              <a:gd name="connsiteX91" fmla="*/ 5007075 w 12192000"/>
              <a:gd name="connsiteY91" fmla="*/ 1838626 h 2237474"/>
              <a:gd name="connsiteX92" fmla="*/ 4944087 w 12192000"/>
              <a:gd name="connsiteY92" fmla="*/ 1823332 h 2237474"/>
              <a:gd name="connsiteX93" fmla="*/ 4907662 w 12192000"/>
              <a:gd name="connsiteY93" fmla="*/ 1816900 h 2237474"/>
              <a:gd name="connsiteX94" fmla="*/ 4882386 w 12192000"/>
              <a:gd name="connsiteY94" fmla="*/ 1809844 h 2237474"/>
              <a:gd name="connsiteX95" fmla="*/ 4811440 w 12192000"/>
              <a:gd name="connsiteY95" fmla="*/ 1804655 h 2237474"/>
              <a:gd name="connsiteX96" fmla="*/ 4691075 w 12192000"/>
              <a:gd name="connsiteY96" fmla="*/ 1801389 h 2237474"/>
              <a:gd name="connsiteX97" fmla="*/ 4611738 w 12192000"/>
              <a:gd name="connsiteY97" fmla="*/ 1776964 h 2237474"/>
              <a:gd name="connsiteX98" fmla="*/ 4560070 w 12192000"/>
              <a:gd name="connsiteY98" fmla="*/ 1785640 h 2237474"/>
              <a:gd name="connsiteX99" fmla="*/ 4536503 w 12192000"/>
              <a:gd name="connsiteY99" fmla="*/ 1785334 h 2237474"/>
              <a:gd name="connsiteX100" fmla="*/ 4513724 w 12192000"/>
              <a:gd name="connsiteY100" fmla="*/ 1791996 h 2237474"/>
              <a:gd name="connsiteX101" fmla="*/ 4459810 w 12192000"/>
              <a:gd name="connsiteY101" fmla="*/ 1797886 h 2237474"/>
              <a:gd name="connsiteX102" fmla="*/ 4379064 w 12192000"/>
              <a:gd name="connsiteY102" fmla="*/ 1817177 h 2237474"/>
              <a:gd name="connsiteX103" fmla="*/ 4319209 w 12192000"/>
              <a:gd name="connsiteY103" fmla="*/ 1834833 h 2237474"/>
              <a:gd name="connsiteX104" fmla="*/ 4290981 w 12192000"/>
              <a:gd name="connsiteY104" fmla="*/ 1839677 h 2237474"/>
              <a:gd name="connsiteX105" fmla="*/ 4285792 w 12192000"/>
              <a:gd name="connsiteY105" fmla="*/ 1836231 h 2237474"/>
              <a:gd name="connsiteX106" fmla="*/ 4238372 w 12192000"/>
              <a:gd name="connsiteY106" fmla="*/ 1851480 h 2237474"/>
              <a:gd name="connsiteX107" fmla="*/ 4232517 w 12192000"/>
              <a:gd name="connsiteY107" fmla="*/ 1852567 h 2237474"/>
              <a:gd name="connsiteX108" fmla="*/ 4191732 w 12192000"/>
              <a:gd name="connsiteY108" fmla="*/ 1857328 h 2237474"/>
              <a:gd name="connsiteX109" fmla="*/ 4065532 w 12192000"/>
              <a:gd name="connsiteY109" fmla="*/ 1855477 h 2237474"/>
              <a:gd name="connsiteX110" fmla="*/ 4028460 w 12192000"/>
              <a:gd name="connsiteY110" fmla="*/ 1855137 h 2237474"/>
              <a:gd name="connsiteX111" fmla="*/ 4002267 w 12192000"/>
              <a:gd name="connsiteY111" fmla="*/ 1852352 h 2237474"/>
              <a:gd name="connsiteX112" fmla="*/ 3931396 w 12192000"/>
              <a:gd name="connsiteY112" fmla="*/ 1858915 h 2237474"/>
              <a:gd name="connsiteX113" fmla="*/ 3812162 w 12192000"/>
              <a:gd name="connsiteY113" fmla="*/ 1875501 h 2237474"/>
              <a:gd name="connsiteX114" fmla="*/ 3729530 w 12192000"/>
              <a:gd name="connsiteY114" fmla="*/ 1864513 h 2237474"/>
              <a:gd name="connsiteX115" fmla="*/ 3680177 w 12192000"/>
              <a:gd name="connsiteY115" fmla="*/ 1881552 h 2237474"/>
              <a:gd name="connsiteX116" fmla="*/ 3567259 w 12192000"/>
              <a:gd name="connsiteY116" fmla="*/ 1893482 h 2237474"/>
              <a:gd name="connsiteX117" fmla="*/ 3405770 w 12192000"/>
              <a:gd name="connsiteY117" fmla="*/ 1904591 h 2237474"/>
              <a:gd name="connsiteX118" fmla="*/ 3280097 w 12192000"/>
              <a:gd name="connsiteY118" fmla="*/ 1919610 h 2237474"/>
              <a:gd name="connsiteX119" fmla="*/ 3123424 w 12192000"/>
              <a:gd name="connsiteY119" fmla="*/ 1952930 h 2237474"/>
              <a:gd name="connsiteX120" fmla="*/ 3009910 w 12192000"/>
              <a:gd name="connsiteY120" fmla="*/ 1957866 h 2237474"/>
              <a:gd name="connsiteX121" fmla="*/ 2995934 w 12192000"/>
              <a:gd name="connsiteY121" fmla="*/ 1967085 h 2237474"/>
              <a:gd name="connsiteX122" fmla="*/ 2980071 w 12192000"/>
              <a:gd name="connsiteY122" fmla="*/ 1972988 h 2237474"/>
              <a:gd name="connsiteX123" fmla="*/ 2978094 w 12192000"/>
              <a:gd name="connsiteY123" fmla="*/ 1972369 h 2237474"/>
              <a:gd name="connsiteX124" fmla="*/ 2942858 w 12192000"/>
              <a:gd name="connsiteY124" fmla="*/ 1981367 h 2237474"/>
              <a:gd name="connsiteX125" fmla="*/ 2875436 w 12192000"/>
              <a:gd name="connsiteY125" fmla="*/ 1996977 h 2237474"/>
              <a:gd name="connsiteX126" fmla="*/ 2874892 w 12192000"/>
              <a:gd name="connsiteY126" fmla="*/ 1996085 h 2237474"/>
              <a:gd name="connsiteX127" fmla="*/ 2864145 w 12192000"/>
              <a:gd name="connsiteY127" fmla="*/ 1994061 h 2237474"/>
              <a:gd name="connsiteX128" fmla="*/ 2843662 w 12192000"/>
              <a:gd name="connsiteY128" fmla="*/ 1992498 h 2237474"/>
              <a:gd name="connsiteX129" fmla="*/ 2796128 w 12192000"/>
              <a:gd name="connsiteY129" fmla="*/ 1976403 h 2237474"/>
              <a:gd name="connsiteX130" fmla="*/ 2756784 w 12192000"/>
              <a:gd name="connsiteY130" fmla="*/ 1985116 h 2237474"/>
              <a:gd name="connsiteX131" fmla="*/ 2748833 w 12192000"/>
              <a:gd name="connsiteY131" fmla="*/ 1986323 h 2237474"/>
              <a:gd name="connsiteX132" fmla="*/ 2748661 w 12192000"/>
              <a:gd name="connsiteY132" fmla="*/ 1986122 h 2237474"/>
              <a:gd name="connsiteX133" fmla="*/ 2740251 w 12192000"/>
              <a:gd name="connsiteY133" fmla="*/ 1986946 h 2237474"/>
              <a:gd name="connsiteX134" fmla="*/ 2718916 w 12192000"/>
              <a:gd name="connsiteY134" fmla="*/ 1990867 h 2237474"/>
              <a:gd name="connsiteX135" fmla="*/ 2713522 w 12192000"/>
              <a:gd name="connsiteY135" fmla="*/ 1990173 h 2237474"/>
              <a:gd name="connsiteX136" fmla="*/ 2680597 w 12192000"/>
              <a:gd name="connsiteY136" fmla="*/ 1984996 h 2237474"/>
              <a:gd name="connsiteX137" fmla="*/ 2578178 w 12192000"/>
              <a:gd name="connsiteY137" fmla="*/ 1990531 h 2237474"/>
              <a:gd name="connsiteX138" fmla="*/ 2476147 w 12192000"/>
              <a:gd name="connsiteY138" fmla="*/ 1998305 h 2237474"/>
              <a:gd name="connsiteX139" fmla="*/ 2373568 w 12192000"/>
              <a:gd name="connsiteY139" fmla="*/ 2003219 h 2237474"/>
              <a:gd name="connsiteX140" fmla="*/ 2321399 w 12192000"/>
              <a:gd name="connsiteY140" fmla="*/ 1989467 h 2237474"/>
              <a:gd name="connsiteX141" fmla="*/ 2315525 w 12192000"/>
              <a:gd name="connsiteY141" fmla="*/ 1989708 h 2237474"/>
              <a:gd name="connsiteX142" fmla="*/ 2300792 w 12192000"/>
              <a:gd name="connsiteY142" fmla="*/ 1994290 h 2237474"/>
              <a:gd name="connsiteX143" fmla="*/ 2295469 w 12192000"/>
              <a:gd name="connsiteY143" fmla="*/ 1996659 h 2237474"/>
              <a:gd name="connsiteX144" fmla="*/ 2287219 w 12192000"/>
              <a:gd name="connsiteY144" fmla="*/ 1998750 h 2237474"/>
              <a:gd name="connsiteX145" fmla="*/ 2286948 w 12192000"/>
              <a:gd name="connsiteY145" fmla="*/ 1998596 h 2237474"/>
              <a:gd name="connsiteX146" fmla="*/ 2243069 w 12192000"/>
              <a:gd name="connsiteY146" fmla="*/ 2015111 h 2237474"/>
              <a:gd name="connsiteX147" fmla="*/ 2186609 w 12192000"/>
              <a:gd name="connsiteY147" fmla="*/ 2008263 h 2237474"/>
              <a:gd name="connsiteX148" fmla="*/ 2164831 w 12192000"/>
              <a:gd name="connsiteY148" fmla="*/ 2010143 h 2237474"/>
              <a:gd name="connsiteX149" fmla="*/ 2152836 w 12192000"/>
              <a:gd name="connsiteY149" fmla="*/ 2010048 h 2237474"/>
              <a:gd name="connsiteX150" fmla="*/ 2117102 w 12192000"/>
              <a:gd name="connsiteY150" fmla="*/ 2023004 h 2237474"/>
              <a:gd name="connsiteX151" fmla="*/ 2111935 w 12192000"/>
              <a:gd name="connsiteY151" fmla="*/ 2023163 h 2237474"/>
              <a:gd name="connsiteX152" fmla="*/ 2089991 w 12192000"/>
              <a:gd name="connsiteY152" fmla="*/ 2034193 h 2237474"/>
              <a:gd name="connsiteX153" fmla="*/ 2058061 w 12192000"/>
              <a:gd name="connsiteY153" fmla="*/ 2047942 h 2237474"/>
              <a:gd name="connsiteX154" fmla="*/ 2055737 w 12192000"/>
              <a:gd name="connsiteY154" fmla="*/ 2047704 h 2237474"/>
              <a:gd name="connsiteX155" fmla="*/ 2042244 w 12192000"/>
              <a:gd name="connsiteY155" fmla="*/ 2055560 h 2237474"/>
              <a:gd name="connsiteX156" fmla="*/ 1976224 w 12192000"/>
              <a:gd name="connsiteY156" fmla="*/ 2074257 h 2237474"/>
              <a:gd name="connsiteX157" fmla="*/ 1877728 w 12192000"/>
              <a:gd name="connsiteY157" fmla="*/ 2101004 h 2237474"/>
              <a:gd name="connsiteX158" fmla="*/ 1759056 w 12192000"/>
              <a:gd name="connsiteY158" fmla="*/ 2125608 h 2237474"/>
              <a:gd name="connsiteX159" fmla="*/ 1637948 w 12192000"/>
              <a:gd name="connsiteY159" fmla="*/ 2172597 h 2237474"/>
              <a:gd name="connsiteX160" fmla="*/ 1434549 w 12192000"/>
              <a:gd name="connsiteY160" fmla="*/ 2234522 h 2237474"/>
              <a:gd name="connsiteX161" fmla="*/ 1398481 w 12192000"/>
              <a:gd name="connsiteY161" fmla="*/ 2237074 h 2237474"/>
              <a:gd name="connsiteX162" fmla="*/ 1398407 w 12192000"/>
              <a:gd name="connsiteY162" fmla="*/ 2237095 h 2237474"/>
              <a:gd name="connsiteX163" fmla="*/ 1370962 w 12192000"/>
              <a:gd name="connsiteY163" fmla="*/ 2237474 h 2237474"/>
              <a:gd name="connsiteX164" fmla="*/ 1356367 w 12192000"/>
              <a:gd name="connsiteY164" fmla="*/ 2235089 h 2237474"/>
              <a:gd name="connsiteX165" fmla="*/ 1324828 w 12192000"/>
              <a:gd name="connsiteY165" fmla="*/ 2231968 h 2237474"/>
              <a:gd name="connsiteX166" fmla="*/ 1297744 w 12192000"/>
              <a:gd name="connsiteY166" fmla="*/ 2235849 h 2237474"/>
              <a:gd name="connsiteX167" fmla="*/ 1286236 w 12192000"/>
              <a:gd name="connsiteY167" fmla="*/ 2233135 h 2237474"/>
              <a:gd name="connsiteX168" fmla="*/ 1283504 w 12192000"/>
              <a:gd name="connsiteY168" fmla="*/ 2233797 h 2237474"/>
              <a:gd name="connsiteX169" fmla="*/ 1279765 w 12192000"/>
              <a:gd name="connsiteY169" fmla="*/ 2229639 h 2237474"/>
              <a:gd name="connsiteX170" fmla="*/ 1195347 w 12192000"/>
              <a:gd name="connsiteY170" fmla="*/ 2212354 h 2237474"/>
              <a:gd name="connsiteX171" fmla="*/ 970251 w 12192000"/>
              <a:gd name="connsiteY171" fmla="*/ 2221029 h 2237474"/>
              <a:gd name="connsiteX172" fmla="*/ 812914 w 12192000"/>
              <a:gd name="connsiteY172" fmla="*/ 2202752 h 2237474"/>
              <a:gd name="connsiteX173" fmla="*/ 800195 w 12192000"/>
              <a:gd name="connsiteY173" fmla="*/ 2209407 h 2237474"/>
              <a:gd name="connsiteX174" fmla="*/ 784978 w 12192000"/>
              <a:gd name="connsiteY174" fmla="*/ 2212360 h 2237474"/>
              <a:gd name="connsiteX175" fmla="*/ 681987 w 12192000"/>
              <a:gd name="connsiteY175" fmla="*/ 2216757 h 2237474"/>
              <a:gd name="connsiteX176" fmla="*/ 669923 w 12192000"/>
              <a:gd name="connsiteY176" fmla="*/ 2211682 h 2237474"/>
              <a:gd name="connsiteX177" fmla="*/ 648680 w 12192000"/>
              <a:gd name="connsiteY177" fmla="*/ 2206229 h 2237474"/>
              <a:gd name="connsiteX178" fmla="*/ 597225 w 12192000"/>
              <a:gd name="connsiteY178" fmla="*/ 2180999 h 2237474"/>
              <a:gd name="connsiteX179" fmla="*/ 558449 w 12192000"/>
              <a:gd name="connsiteY179" fmla="*/ 2182346 h 2237474"/>
              <a:gd name="connsiteX180" fmla="*/ 550517 w 12192000"/>
              <a:gd name="connsiteY180" fmla="*/ 2182060 h 2237474"/>
              <a:gd name="connsiteX181" fmla="*/ 550309 w 12192000"/>
              <a:gd name="connsiteY181" fmla="*/ 2181825 h 2237474"/>
              <a:gd name="connsiteX182" fmla="*/ 541836 w 12192000"/>
              <a:gd name="connsiteY182" fmla="*/ 2181063 h 2237474"/>
              <a:gd name="connsiteX183" fmla="*/ 536057 w 12192000"/>
              <a:gd name="connsiteY183" fmla="*/ 2181537 h 2237474"/>
              <a:gd name="connsiteX184" fmla="*/ 520671 w 12192000"/>
              <a:gd name="connsiteY184" fmla="*/ 2180980 h 2237474"/>
              <a:gd name="connsiteX185" fmla="*/ 515024 w 12192000"/>
              <a:gd name="connsiteY185" fmla="*/ 2179258 h 2237474"/>
              <a:gd name="connsiteX186" fmla="*/ 512278 w 12192000"/>
              <a:gd name="connsiteY186" fmla="*/ 2176369 h 2237474"/>
              <a:gd name="connsiteX187" fmla="*/ 480419 w 12192000"/>
              <a:gd name="connsiteY187" fmla="*/ 2167807 h 2237474"/>
              <a:gd name="connsiteX188" fmla="*/ 413835 w 12192000"/>
              <a:gd name="connsiteY188" fmla="*/ 2156783 h 2237474"/>
              <a:gd name="connsiteX189" fmla="*/ 376513 w 12192000"/>
              <a:gd name="connsiteY189" fmla="*/ 2154014 h 2237474"/>
              <a:gd name="connsiteX190" fmla="*/ 273386 w 12192000"/>
              <a:gd name="connsiteY190" fmla="*/ 2142551 h 2237474"/>
              <a:gd name="connsiteX191" fmla="*/ 169207 w 12192000"/>
              <a:gd name="connsiteY191" fmla="*/ 2128100 h 2237474"/>
              <a:gd name="connsiteX192" fmla="*/ 93149 w 12192000"/>
              <a:gd name="connsiteY192" fmla="*/ 2105324 h 2237474"/>
              <a:gd name="connsiteX193" fmla="*/ 88109 w 12192000"/>
              <a:gd name="connsiteY193" fmla="*/ 2106704 h 2237474"/>
              <a:gd name="connsiteX194" fmla="*/ 80022 w 12192000"/>
              <a:gd name="connsiteY194" fmla="*/ 2107254 h 2237474"/>
              <a:gd name="connsiteX195" fmla="*/ 79717 w 12192000"/>
              <a:gd name="connsiteY195" fmla="*/ 2107046 h 2237474"/>
              <a:gd name="connsiteX196" fmla="*/ 72352 w 12192000"/>
              <a:gd name="connsiteY196" fmla="*/ 2107991 h 2237474"/>
              <a:gd name="connsiteX197" fmla="*/ 37645 w 12192000"/>
              <a:gd name="connsiteY197" fmla="*/ 2115401 h 2237474"/>
              <a:gd name="connsiteX198" fmla="*/ 4572 w 12192000"/>
              <a:gd name="connsiteY198" fmla="*/ 2111091 h 2237474"/>
              <a:gd name="connsiteX199" fmla="*/ 0 w 12192000"/>
              <a:gd name="connsiteY199" fmla="*/ 2110468 h 2237474"/>
              <a:gd name="connsiteX200" fmla="*/ 0 w 12192000"/>
              <a:gd name="connsiteY200"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34800 w 12192000"/>
              <a:gd name="connsiteY6" fmla="*/ 747840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34688 w 12192000"/>
              <a:gd name="connsiteY12" fmla="*/ 757726 h 2237474"/>
              <a:gd name="connsiteX13" fmla="*/ 10805004 w 12192000"/>
              <a:gd name="connsiteY13" fmla="*/ 757573 h 2237474"/>
              <a:gd name="connsiteX14" fmla="*/ 10739478 w 12192000"/>
              <a:gd name="connsiteY14" fmla="*/ 776841 h 2237474"/>
              <a:gd name="connsiteX15" fmla="*/ 10458762 w 12192000"/>
              <a:gd name="connsiteY15" fmla="*/ 755400 h 2237474"/>
              <a:gd name="connsiteX16" fmla="*/ 10211200 w 12192000"/>
              <a:gd name="connsiteY16" fmla="*/ 767513 h 2237474"/>
              <a:gd name="connsiteX17" fmla="*/ 10167995 w 12192000"/>
              <a:gd name="connsiteY17" fmla="*/ 760843 h 2237474"/>
              <a:gd name="connsiteX18" fmla="*/ 9997044 w 12192000"/>
              <a:gd name="connsiteY18" fmla="*/ 780129 h 2237474"/>
              <a:gd name="connsiteX19" fmla="*/ 9943887 w 12192000"/>
              <a:gd name="connsiteY19" fmla="*/ 804141 h 2237474"/>
              <a:gd name="connsiteX20" fmla="*/ 9918248 w 12192000"/>
              <a:gd name="connsiteY20" fmla="*/ 816628 h 2237474"/>
              <a:gd name="connsiteX21" fmla="*/ 9767091 w 12192000"/>
              <a:gd name="connsiteY21" fmla="*/ 870550 h 2237474"/>
              <a:gd name="connsiteX22" fmla="*/ 9683005 w 12192000"/>
              <a:gd name="connsiteY22" fmla="*/ 894128 h 2237474"/>
              <a:gd name="connsiteX23" fmla="*/ 9594438 w 12192000"/>
              <a:gd name="connsiteY23" fmla="*/ 919051 h 2237474"/>
              <a:gd name="connsiteX24" fmla="*/ 9577033 w 12192000"/>
              <a:gd name="connsiteY24" fmla="*/ 922857 h 2237474"/>
              <a:gd name="connsiteX25" fmla="*/ 9544189 w 12192000"/>
              <a:gd name="connsiteY25" fmla="*/ 938966 h 2237474"/>
              <a:gd name="connsiteX26" fmla="*/ 9500499 w 12192000"/>
              <a:gd name="connsiteY26" fmla="*/ 954680 h 2237474"/>
              <a:gd name="connsiteX27" fmla="*/ 9428195 w 12192000"/>
              <a:gd name="connsiteY27" fmla="*/ 986225 h 2237474"/>
              <a:gd name="connsiteX28" fmla="*/ 9410017 w 12192000"/>
              <a:gd name="connsiteY28" fmla="*/ 993931 h 2237474"/>
              <a:gd name="connsiteX29" fmla="*/ 9392919 w 12192000"/>
              <a:gd name="connsiteY29" fmla="*/ 994656 h 2237474"/>
              <a:gd name="connsiteX30" fmla="*/ 9278619 w 12192000"/>
              <a:gd name="connsiteY30" fmla="*/ 1011878 h 2237474"/>
              <a:gd name="connsiteX31" fmla="*/ 9268019 w 12192000"/>
              <a:gd name="connsiteY31" fmla="*/ 1007442 h 2237474"/>
              <a:gd name="connsiteX32" fmla="*/ 9234662 w 12192000"/>
              <a:gd name="connsiteY32" fmla="*/ 1023056 h 2237474"/>
              <a:gd name="connsiteX33" fmla="*/ 9181033 w 12192000"/>
              <a:gd name="connsiteY33" fmla="*/ 1037921 h 2237474"/>
              <a:gd name="connsiteX34" fmla="*/ 9155969 w 12192000"/>
              <a:gd name="connsiteY34" fmla="*/ 1046804 h 2237474"/>
              <a:gd name="connsiteX35" fmla="*/ 9133985 w 12192000"/>
              <a:gd name="connsiteY35" fmla="*/ 1046450 h 2237474"/>
              <a:gd name="connsiteX36" fmla="*/ 9012987 w 12192000"/>
              <a:gd name="connsiteY36" fmla="*/ 1061986 h 2237474"/>
              <a:gd name="connsiteX37" fmla="*/ 8968445 w 12192000"/>
              <a:gd name="connsiteY37" fmla="*/ 1052169 h 2237474"/>
              <a:gd name="connsiteX38" fmla="*/ 8958984 w 12192000"/>
              <a:gd name="connsiteY38" fmla="*/ 1057212 h 2237474"/>
              <a:gd name="connsiteX39" fmla="*/ 8886001 w 12192000"/>
              <a:gd name="connsiteY39" fmla="*/ 1067468 h 2237474"/>
              <a:gd name="connsiteX40" fmla="*/ 8838610 w 12192000"/>
              <a:gd name="connsiteY40" fmla="*/ 1075091 h 2237474"/>
              <a:gd name="connsiteX41" fmla="*/ 8750383 w 12192000"/>
              <a:gd name="connsiteY41" fmla="*/ 1097387 h 2237474"/>
              <a:gd name="connsiteX42" fmla="*/ 8665605 w 12192000"/>
              <a:gd name="connsiteY42" fmla="*/ 1110791 h 2237474"/>
              <a:gd name="connsiteX43" fmla="*/ 8584946 w 12192000"/>
              <a:gd name="connsiteY43" fmla="*/ 1135226 h 2237474"/>
              <a:gd name="connsiteX44" fmla="*/ 8460755 w 12192000"/>
              <a:gd name="connsiteY44" fmla="*/ 1203427 h 2237474"/>
              <a:gd name="connsiteX45" fmla="*/ 8419755 w 12192000"/>
              <a:gd name="connsiteY45" fmla="*/ 1216260 h 2237474"/>
              <a:gd name="connsiteX46" fmla="*/ 8411626 w 12192000"/>
              <a:gd name="connsiteY46" fmla="*/ 1214397 h 2237474"/>
              <a:gd name="connsiteX47" fmla="*/ 8363469 w 12192000"/>
              <a:gd name="connsiteY47" fmla="*/ 1246658 h 2237474"/>
              <a:gd name="connsiteX48" fmla="*/ 8275497 w 12192000"/>
              <a:gd name="connsiteY48" fmla="*/ 1264396 h 2237474"/>
              <a:gd name="connsiteX49" fmla="*/ 8206287 w 12192000"/>
              <a:gd name="connsiteY49" fmla="*/ 1273060 h 2237474"/>
              <a:gd name="connsiteX50" fmla="*/ 8168705 w 12192000"/>
              <a:gd name="connsiteY50" fmla="*/ 1279956 h 2237474"/>
              <a:gd name="connsiteX51" fmla="*/ 8139997 w 12192000"/>
              <a:gd name="connsiteY51" fmla="*/ 1282713 h 2237474"/>
              <a:gd name="connsiteX52" fmla="*/ 8074238 w 12192000"/>
              <a:gd name="connsiteY52" fmla="*/ 1301895 h 2237474"/>
              <a:gd name="connsiteX53" fmla="*/ 7968292 w 12192000"/>
              <a:gd name="connsiteY53" fmla="*/ 1338779 h 2237474"/>
              <a:gd name="connsiteX54" fmla="*/ 7902328 w 12192000"/>
              <a:gd name="connsiteY54" fmla="*/ 1345865 h 2237474"/>
              <a:gd name="connsiteX55" fmla="*/ 7875879 w 12192000"/>
              <a:gd name="connsiteY55" fmla="*/ 1345646 h 2237474"/>
              <a:gd name="connsiteX56" fmla="*/ 7840612 w 12192000"/>
              <a:gd name="connsiteY56" fmla="*/ 1369373 h 2237474"/>
              <a:gd name="connsiteX57" fmla="*/ 7786819 w 12192000"/>
              <a:gd name="connsiteY57" fmla="*/ 1378970 h 2237474"/>
              <a:gd name="connsiteX58" fmla="*/ 7548172 w 12192000"/>
              <a:gd name="connsiteY58" fmla="*/ 1417460 h 2237474"/>
              <a:gd name="connsiteX59" fmla="*/ 7483437 w 12192000"/>
              <a:gd name="connsiteY59" fmla="*/ 1478152 h 2237474"/>
              <a:gd name="connsiteX60" fmla="*/ 7377870 w 12192000"/>
              <a:gd name="connsiteY60" fmla="*/ 1523319 h 2237474"/>
              <a:gd name="connsiteX61" fmla="*/ 7230737 w 12192000"/>
              <a:gd name="connsiteY61" fmla="*/ 1562633 h 2237474"/>
              <a:gd name="connsiteX62" fmla="*/ 7224458 w 12192000"/>
              <a:gd name="connsiteY62" fmla="*/ 1573008 h 2237474"/>
              <a:gd name="connsiteX63" fmla="*/ 7183121 w 12192000"/>
              <a:gd name="connsiteY63" fmla="*/ 1595162 h 2237474"/>
              <a:gd name="connsiteX64" fmla="*/ 7164601 w 12192000"/>
              <a:gd name="connsiteY64" fmla="*/ 1606490 h 2237474"/>
              <a:gd name="connsiteX65" fmla="*/ 7092727 w 12192000"/>
              <a:gd name="connsiteY65" fmla="*/ 1623628 h 2237474"/>
              <a:gd name="connsiteX66" fmla="*/ 7031309 w 12192000"/>
              <a:gd name="connsiteY66" fmla="*/ 1619451 h 2237474"/>
              <a:gd name="connsiteX67" fmla="*/ 6900177 w 12192000"/>
              <a:gd name="connsiteY67" fmla="*/ 1636016 h 2237474"/>
              <a:gd name="connsiteX68" fmla="*/ 6795372 w 12192000"/>
              <a:gd name="connsiteY68" fmla="*/ 1644845 h 2237474"/>
              <a:gd name="connsiteX69" fmla="*/ 6692251 w 12192000"/>
              <a:gd name="connsiteY69" fmla="*/ 1656357 h 2237474"/>
              <a:gd name="connsiteX70" fmla="*/ 6655235 w 12192000"/>
              <a:gd name="connsiteY70" fmla="*/ 1661869 h 2237474"/>
              <a:gd name="connsiteX71" fmla="*/ 6554894 w 12192000"/>
              <a:gd name="connsiteY71" fmla="*/ 1664428 h 2237474"/>
              <a:gd name="connsiteX72" fmla="*/ 6516595 w 12192000"/>
              <a:gd name="connsiteY72" fmla="*/ 1667475 h 2237474"/>
              <a:gd name="connsiteX73" fmla="*/ 6508541 w 12192000"/>
              <a:gd name="connsiteY73" fmla="*/ 1668757 h 2237474"/>
              <a:gd name="connsiteX74" fmla="*/ 6471012 w 12192000"/>
              <a:gd name="connsiteY74" fmla="*/ 1678604 h 2237474"/>
              <a:gd name="connsiteX75" fmla="*/ 6364035 w 12192000"/>
              <a:gd name="connsiteY75" fmla="*/ 1667683 h 2237474"/>
              <a:gd name="connsiteX76" fmla="*/ 6280959 w 12192000"/>
              <a:gd name="connsiteY76" fmla="*/ 1689329 h 2237474"/>
              <a:gd name="connsiteX77" fmla="*/ 6243319 w 12192000"/>
              <a:gd name="connsiteY77" fmla="*/ 1695560 h 2237474"/>
              <a:gd name="connsiteX78" fmla="*/ 6098321 w 12192000"/>
              <a:gd name="connsiteY78" fmla="*/ 1721646 h 2237474"/>
              <a:gd name="connsiteX79" fmla="*/ 5880652 w 12192000"/>
              <a:gd name="connsiteY79" fmla="*/ 1779643 h 2237474"/>
              <a:gd name="connsiteX80" fmla="*/ 5785959 w 12192000"/>
              <a:gd name="connsiteY80" fmla="*/ 1775307 h 2237474"/>
              <a:gd name="connsiteX81" fmla="*/ 5643534 w 12192000"/>
              <a:gd name="connsiteY81" fmla="*/ 1802919 h 2237474"/>
              <a:gd name="connsiteX82" fmla="*/ 5518799 w 12192000"/>
              <a:gd name="connsiteY82" fmla="*/ 1818312 h 2237474"/>
              <a:gd name="connsiteX83" fmla="*/ 5505014 w 12192000"/>
              <a:gd name="connsiteY83" fmla="*/ 1819259 h 2237474"/>
              <a:gd name="connsiteX84" fmla="*/ 5453307 w 12192000"/>
              <a:gd name="connsiteY84" fmla="*/ 1815450 h 2237474"/>
              <a:gd name="connsiteX85" fmla="*/ 5259633 w 12192000"/>
              <a:gd name="connsiteY85" fmla="*/ 1837160 h 2237474"/>
              <a:gd name="connsiteX86" fmla="*/ 5149802 w 12192000"/>
              <a:gd name="connsiteY86" fmla="*/ 1844846 h 2237474"/>
              <a:gd name="connsiteX87" fmla="*/ 5114927 w 12192000"/>
              <a:gd name="connsiteY87" fmla="*/ 1847827 h 2237474"/>
              <a:gd name="connsiteX88" fmla="*/ 5108970 w 12192000"/>
              <a:gd name="connsiteY88" fmla="*/ 1847935 h 2237474"/>
              <a:gd name="connsiteX89" fmla="*/ 5067961 w 12192000"/>
              <a:gd name="connsiteY89" fmla="*/ 1845917 h 2237474"/>
              <a:gd name="connsiteX90" fmla="*/ 5007075 w 12192000"/>
              <a:gd name="connsiteY90" fmla="*/ 1838626 h 2237474"/>
              <a:gd name="connsiteX91" fmla="*/ 4944087 w 12192000"/>
              <a:gd name="connsiteY91" fmla="*/ 1823332 h 2237474"/>
              <a:gd name="connsiteX92" fmla="*/ 4907662 w 12192000"/>
              <a:gd name="connsiteY92" fmla="*/ 1816900 h 2237474"/>
              <a:gd name="connsiteX93" fmla="*/ 4882386 w 12192000"/>
              <a:gd name="connsiteY93" fmla="*/ 1809844 h 2237474"/>
              <a:gd name="connsiteX94" fmla="*/ 4811440 w 12192000"/>
              <a:gd name="connsiteY94" fmla="*/ 1804655 h 2237474"/>
              <a:gd name="connsiteX95" fmla="*/ 4691075 w 12192000"/>
              <a:gd name="connsiteY95" fmla="*/ 1801389 h 2237474"/>
              <a:gd name="connsiteX96" fmla="*/ 4611738 w 12192000"/>
              <a:gd name="connsiteY96" fmla="*/ 1776964 h 2237474"/>
              <a:gd name="connsiteX97" fmla="*/ 4560070 w 12192000"/>
              <a:gd name="connsiteY97" fmla="*/ 1785640 h 2237474"/>
              <a:gd name="connsiteX98" fmla="*/ 4536503 w 12192000"/>
              <a:gd name="connsiteY98" fmla="*/ 1785334 h 2237474"/>
              <a:gd name="connsiteX99" fmla="*/ 4513724 w 12192000"/>
              <a:gd name="connsiteY99" fmla="*/ 1791996 h 2237474"/>
              <a:gd name="connsiteX100" fmla="*/ 4459810 w 12192000"/>
              <a:gd name="connsiteY100" fmla="*/ 1797886 h 2237474"/>
              <a:gd name="connsiteX101" fmla="*/ 4379064 w 12192000"/>
              <a:gd name="connsiteY101" fmla="*/ 1817177 h 2237474"/>
              <a:gd name="connsiteX102" fmla="*/ 4319209 w 12192000"/>
              <a:gd name="connsiteY102" fmla="*/ 1834833 h 2237474"/>
              <a:gd name="connsiteX103" fmla="*/ 4290981 w 12192000"/>
              <a:gd name="connsiteY103" fmla="*/ 1839677 h 2237474"/>
              <a:gd name="connsiteX104" fmla="*/ 4285792 w 12192000"/>
              <a:gd name="connsiteY104" fmla="*/ 1836231 h 2237474"/>
              <a:gd name="connsiteX105" fmla="*/ 4238372 w 12192000"/>
              <a:gd name="connsiteY105" fmla="*/ 1851480 h 2237474"/>
              <a:gd name="connsiteX106" fmla="*/ 4232517 w 12192000"/>
              <a:gd name="connsiteY106" fmla="*/ 1852567 h 2237474"/>
              <a:gd name="connsiteX107" fmla="*/ 4191732 w 12192000"/>
              <a:gd name="connsiteY107" fmla="*/ 1857328 h 2237474"/>
              <a:gd name="connsiteX108" fmla="*/ 4065532 w 12192000"/>
              <a:gd name="connsiteY108" fmla="*/ 1855477 h 2237474"/>
              <a:gd name="connsiteX109" fmla="*/ 4028460 w 12192000"/>
              <a:gd name="connsiteY109" fmla="*/ 1855137 h 2237474"/>
              <a:gd name="connsiteX110" fmla="*/ 4002267 w 12192000"/>
              <a:gd name="connsiteY110" fmla="*/ 1852352 h 2237474"/>
              <a:gd name="connsiteX111" fmla="*/ 3931396 w 12192000"/>
              <a:gd name="connsiteY111" fmla="*/ 1858915 h 2237474"/>
              <a:gd name="connsiteX112" fmla="*/ 3812162 w 12192000"/>
              <a:gd name="connsiteY112" fmla="*/ 1875501 h 2237474"/>
              <a:gd name="connsiteX113" fmla="*/ 3729530 w 12192000"/>
              <a:gd name="connsiteY113" fmla="*/ 1864513 h 2237474"/>
              <a:gd name="connsiteX114" fmla="*/ 3680177 w 12192000"/>
              <a:gd name="connsiteY114" fmla="*/ 1881552 h 2237474"/>
              <a:gd name="connsiteX115" fmla="*/ 3567259 w 12192000"/>
              <a:gd name="connsiteY115" fmla="*/ 1893482 h 2237474"/>
              <a:gd name="connsiteX116" fmla="*/ 3405770 w 12192000"/>
              <a:gd name="connsiteY116" fmla="*/ 1904591 h 2237474"/>
              <a:gd name="connsiteX117" fmla="*/ 3280097 w 12192000"/>
              <a:gd name="connsiteY117" fmla="*/ 1919610 h 2237474"/>
              <a:gd name="connsiteX118" fmla="*/ 3123424 w 12192000"/>
              <a:gd name="connsiteY118" fmla="*/ 1952930 h 2237474"/>
              <a:gd name="connsiteX119" fmla="*/ 3009910 w 12192000"/>
              <a:gd name="connsiteY119" fmla="*/ 1957866 h 2237474"/>
              <a:gd name="connsiteX120" fmla="*/ 2995934 w 12192000"/>
              <a:gd name="connsiteY120" fmla="*/ 1967085 h 2237474"/>
              <a:gd name="connsiteX121" fmla="*/ 2980071 w 12192000"/>
              <a:gd name="connsiteY121" fmla="*/ 1972988 h 2237474"/>
              <a:gd name="connsiteX122" fmla="*/ 2978094 w 12192000"/>
              <a:gd name="connsiteY122" fmla="*/ 1972369 h 2237474"/>
              <a:gd name="connsiteX123" fmla="*/ 2942858 w 12192000"/>
              <a:gd name="connsiteY123" fmla="*/ 1981367 h 2237474"/>
              <a:gd name="connsiteX124" fmla="*/ 2875436 w 12192000"/>
              <a:gd name="connsiteY124" fmla="*/ 1996977 h 2237474"/>
              <a:gd name="connsiteX125" fmla="*/ 2874892 w 12192000"/>
              <a:gd name="connsiteY125" fmla="*/ 1996085 h 2237474"/>
              <a:gd name="connsiteX126" fmla="*/ 2864145 w 12192000"/>
              <a:gd name="connsiteY126" fmla="*/ 1994061 h 2237474"/>
              <a:gd name="connsiteX127" fmla="*/ 2843662 w 12192000"/>
              <a:gd name="connsiteY127" fmla="*/ 1992498 h 2237474"/>
              <a:gd name="connsiteX128" fmla="*/ 2796128 w 12192000"/>
              <a:gd name="connsiteY128" fmla="*/ 1976403 h 2237474"/>
              <a:gd name="connsiteX129" fmla="*/ 2756784 w 12192000"/>
              <a:gd name="connsiteY129" fmla="*/ 1985116 h 2237474"/>
              <a:gd name="connsiteX130" fmla="*/ 2748833 w 12192000"/>
              <a:gd name="connsiteY130" fmla="*/ 1986323 h 2237474"/>
              <a:gd name="connsiteX131" fmla="*/ 2748661 w 12192000"/>
              <a:gd name="connsiteY131" fmla="*/ 1986122 h 2237474"/>
              <a:gd name="connsiteX132" fmla="*/ 2740251 w 12192000"/>
              <a:gd name="connsiteY132" fmla="*/ 1986946 h 2237474"/>
              <a:gd name="connsiteX133" fmla="*/ 2718916 w 12192000"/>
              <a:gd name="connsiteY133" fmla="*/ 1990867 h 2237474"/>
              <a:gd name="connsiteX134" fmla="*/ 2713522 w 12192000"/>
              <a:gd name="connsiteY134" fmla="*/ 1990173 h 2237474"/>
              <a:gd name="connsiteX135" fmla="*/ 2680597 w 12192000"/>
              <a:gd name="connsiteY135" fmla="*/ 1984996 h 2237474"/>
              <a:gd name="connsiteX136" fmla="*/ 2578178 w 12192000"/>
              <a:gd name="connsiteY136" fmla="*/ 1990531 h 2237474"/>
              <a:gd name="connsiteX137" fmla="*/ 2476147 w 12192000"/>
              <a:gd name="connsiteY137" fmla="*/ 1998305 h 2237474"/>
              <a:gd name="connsiteX138" fmla="*/ 2373568 w 12192000"/>
              <a:gd name="connsiteY138" fmla="*/ 2003219 h 2237474"/>
              <a:gd name="connsiteX139" fmla="*/ 2321399 w 12192000"/>
              <a:gd name="connsiteY139" fmla="*/ 1989467 h 2237474"/>
              <a:gd name="connsiteX140" fmla="*/ 2315525 w 12192000"/>
              <a:gd name="connsiteY140" fmla="*/ 1989708 h 2237474"/>
              <a:gd name="connsiteX141" fmla="*/ 2300792 w 12192000"/>
              <a:gd name="connsiteY141" fmla="*/ 1994290 h 2237474"/>
              <a:gd name="connsiteX142" fmla="*/ 2295469 w 12192000"/>
              <a:gd name="connsiteY142" fmla="*/ 1996659 h 2237474"/>
              <a:gd name="connsiteX143" fmla="*/ 2287219 w 12192000"/>
              <a:gd name="connsiteY143" fmla="*/ 1998750 h 2237474"/>
              <a:gd name="connsiteX144" fmla="*/ 2286948 w 12192000"/>
              <a:gd name="connsiteY144" fmla="*/ 1998596 h 2237474"/>
              <a:gd name="connsiteX145" fmla="*/ 2243069 w 12192000"/>
              <a:gd name="connsiteY145" fmla="*/ 2015111 h 2237474"/>
              <a:gd name="connsiteX146" fmla="*/ 2186609 w 12192000"/>
              <a:gd name="connsiteY146" fmla="*/ 2008263 h 2237474"/>
              <a:gd name="connsiteX147" fmla="*/ 2164831 w 12192000"/>
              <a:gd name="connsiteY147" fmla="*/ 2010143 h 2237474"/>
              <a:gd name="connsiteX148" fmla="*/ 2152836 w 12192000"/>
              <a:gd name="connsiteY148" fmla="*/ 2010048 h 2237474"/>
              <a:gd name="connsiteX149" fmla="*/ 2117102 w 12192000"/>
              <a:gd name="connsiteY149" fmla="*/ 2023004 h 2237474"/>
              <a:gd name="connsiteX150" fmla="*/ 2111935 w 12192000"/>
              <a:gd name="connsiteY150" fmla="*/ 2023163 h 2237474"/>
              <a:gd name="connsiteX151" fmla="*/ 2089991 w 12192000"/>
              <a:gd name="connsiteY151" fmla="*/ 2034193 h 2237474"/>
              <a:gd name="connsiteX152" fmla="*/ 2058061 w 12192000"/>
              <a:gd name="connsiteY152" fmla="*/ 2047942 h 2237474"/>
              <a:gd name="connsiteX153" fmla="*/ 2055737 w 12192000"/>
              <a:gd name="connsiteY153" fmla="*/ 2047704 h 2237474"/>
              <a:gd name="connsiteX154" fmla="*/ 2042244 w 12192000"/>
              <a:gd name="connsiteY154" fmla="*/ 2055560 h 2237474"/>
              <a:gd name="connsiteX155" fmla="*/ 1976224 w 12192000"/>
              <a:gd name="connsiteY155" fmla="*/ 2074257 h 2237474"/>
              <a:gd name="connsiteX156" fmla="*/ 1877728 w 12192000"/>
              <a:gd name="connsiteY156" fmla="*/ 2101004 h 2237474"/>
              <a:gd name="connsiteX157" fmla="*/ 1759056 w 12192000"/>
              <a:gd name="connsiteY157" fmla="*/ 2125608 h 2237474"/>
              <a:gd name="connsiteX158" fmla="*/ 1637948 w 12192000"/>
              <a:gd name="connsiteY158" fmla="*/ 2172597 h 2237474"/>
              <a:gd name="connsiteX159" fmla="*/ 1434549 w 12192000"/>
              <a:gd name="connsiteY159" fmla="*/ 2234522 h 2237474"/>
              <a:gd name="connsiteX160" fmla="*/ 1398481 w 12192000"/>
              <a:gd name="connsiteY160" fmla="*/ 2237074 h 2237474"/>
              <a:gd name="connsiteX161" fmla="*/ 1398407 w 12192000"/>
              <a:gd name="connsiteY161" fmla="*/ 2237095 h 2237474"/>
              <a:gd name="connsiteX162" fmla="*/ 1370962 w 12192000"/>
              <a:gd name="connsiteY162" fmla="*/ 2237474 h 2237474"/>
              <a:gd name="connsiteX163" fmla="*/ 1356367 w 12192000"/>
              <a:gd name="connsiteY163" fmla="*/ 2235089 h 2237474"/>
              <a:gd name="connsiteX164" fmla="*/ 1324828 w 12192000"/>
              <a:gd name="connsiteY164" fmla="*/ 2231968 h 2237474"/>
              <a:gd name="connsiteX165" fmla="*/ 1297744 w 12192000"/>
              <a:gd name="connsiteY165" fmla="*/ 2235849 h 2237474"/>
              <a:gd name="connsiteX166" fmla="*/ 1286236 w 12192000"/>
              <a:gd name="connsiteY166" fmla="*/ 2233135 h 2237474"/>
              <a:gd name="connsiteX167" fmla="*/ 1283504 w 12192000"/>
              <a:gd name="connsiteY167" fmla="*/ 2233797 h 2237474"/>
              <a:gd name="connsiteX168" fmla="*/ 1279765 w 12192000"/>
              <a:gd name="connsiteY168" fmla="*/ 2229639 h 2237474"/>
              <a:gd name="connsiteX169" fmla="*/ 1195347 w 12192000"/>
              <a:gd name="connsiteY169" fmla="*/ 2212354 h 2237474"/>
              <a:gd name="connsiteX170" fmla="*/ 970251 w 12192000"/>
              <a:gd name="connsiteY170" fmla="*/ 2221029 h 2237474"/>
              <a:gd name="connsiteX171" fmla="*/ 812914 w 12192000"/>
              <a:gd name="connsiteY171" fmla="*/ 2202752 h 2237474"/>
              <a:gd name="connsiteX172" fmla="*/ 800195 w 12192000"/>
              <a:gd name="connsiteY172" fmla="*/ 2209407 h 2237474"/>
              <a:gd name="connsiteX173" fmla="*/ 784978 w 12192000"/>
              <a:gd name="connsiteY173" fmla="*/ 2212360 h 2237474"/>
              <a:gd name="connsiteX174" fmla="*/ 681987 w 12192000"/>
              <a:gd name="connsiteY174" fmla="*/ 2216757 h 2237474"/>
              <a:gd name="connsiteX175" fmla="*/ 669923 w 12192000"/>
              <a:gd name="connsiteY175" fmla="*/ 2211682 h 2237474"/>
              <a:gd name="connsiteX176" fmla="*/ 648680 w 12192000"/>
              <a:gd name="connsiteY176" fmla="*/ 2206229 h 2237474"/>
              <a:gd name="connsiteX177" fmla="*/ 597225 w 12192000"/>
              <a:gd name="connsiteY177" fmla="*/ 2180999 h 2237474"/>
              <a:gd name="connsiteX178" fmla="*/ 558449 w 12192000"/>
              <a:gd name="connsiteY178" fmla="*/ 2182346 h 2237474"/>
              <a:gd name="connsiteX179" fmla="*/ 550517 w 12192000"/>
              <a:gd name="connsiteY179" fmla="*/ 2182060 h 2237474"/>
              <a:gd name="connsiteX180" fmla="*/ 550309 w 12192000"/>
              <a:gd name="connsiteY180" fmla="*/ 2181825 h 2237474"/>
              <a:gd name="connsiteX181" fmla="*/ 541836 w 12192000"/>
              <a:gd name="connsiteY181" fmla="*/ 2181063 h 2237474"/>
              <a:gd name="connsiteX182" fmla="*/ 536057 w 12192000"/>
              <a:gd name="connsiteY182" fmla="*/ 2181537 h 2237474"/>
              <a:gd name="connsiteX183" fmla="*/ 520671 w 12192000"/>
              <a:gd name="connsiteY183" fmla="*/ 2180980 h 2237474"/>
              <a:gd name="connsiteX184" fmla="*/ 515024 w 12192000"/>
              <a:gd name="connsiteY184" fmla="*/ 2179258 h 2237474"/>
              <a:gd name="connsiteX185" fmla="*/ 512278 w 12192000"/>
              <a:gd name="connsiteY185" fmla="*/ 2176369 h 2237474"/>
              <a:gd name="connsiteX186" fmla="*/ 480419 w 12192000"/>
              <a:gd name="connsiteY186" fmla="*/ 2167807 h 2237474"/>
              <a:gd name="connsiteX187" fmla="*/ 413835 w 12192000"/>
              <a:gd name="connsiteY187" fmla="*/ 2156783 h 2237474"/>
              <a:gd name="connsiteX188" fmla="*/ 376513 w 12192000"/>
              <a:gd name="connsiteY188" fmla="*/ 2154014 h 2237474"/>
              <a:gd name="connsiteX189" fmla="*/ 273386 w 12192000"/>
              <a:gd name="connsiteY189" fmla="*/ 2142551 h 2237474"/>
              <a:gd name="connsiteX190" fmla="*/ 169207 w 12192000"/>
              <a:gd name="connsiteY190" fmla="*/ 2128100 h 2237474"/>
              <a:gd name="connsiteX191" fmla="*/ 93149 w 12192000"/>
              <a:gd name="connsiteY191" fmla="*/ 2105324 h 2237474"/>
              <a:gd name="connsiteX192" fmla="*/ 88109 w 12192000"/>
              <a:gd name="connsiteY192" fmla="*/ 2106704 h 2237474"/>
              <a:gd name="connsiteX193" fmla="*/ 80022 w 12192000"/>
              <a:gd name="connsiteY193" fmla="*/ 2107254 h 2237474"/>
              <a:gd name="connsiteX194" fmla="*/ 79717 w 12192000"/>
              <a:gd name="connsiteY194" fmla="*/ 2107046 h 2237474"/>
              <a:gd name="connsiteX195" fmla="*/ 72352 w 12192000"/>
              <a:gd name="connsiteY195" fmla="*/ 2107991 h 2237474"/>
              <a:gd name="connsiteX196" fmla="*/ 37645 w 12192000"/>
              <a:gd name="connsiteY196" fmla="*/ 2115401 h 2237474"/>
              <a:gd name="connsiteX197" fmla="*/ 4572 w 12192000"/>
              <a:gd name="connsiteY197" fmla="*/ 2111091 h 2237474"/>
              <a:gd name="connsiteX198" fmla="*/ 0 w 12192000"/>
              <a:gd name="connsiteY198" fmla="*/ 2110468 h 2237474"/>
              <a:gd name="connsiteX199" fmla="*/ 0 w 12192000"/>
              <a:gd name="connsiteY199"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34800 w 12192000"/>
              <a:gd name="connsiteY6" fmla="*/ 747840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34688 w 12192000"/>
              <a:gd name="connsiteY12" fmla="*/ 757726 h 2237474"/>
              <a:gd name="connsiteX13" fmla="*/ 10805004 w 12192000"/>
              <a:gd name="connsiteY13" fmla="*/ 757573 h 2237474"/>
              <a:gd name="connsiteX14" fmla="*/ 10739478 w 12192000"/>
              <a:gd name="connsiteY14" fmla="*/ 776841 h 2237474"/>
              <a:gd name="connsiteX15" fmla="*/ 10458762 w 12192000"/>
              <a:gd name="connsiteY15" fmla="*/ 755400 h 2237474"/>
              <a:gd name="connsiteX16" fmla="*/ 10211200 w 12192000"/>
              <a:gd name="connsiteY16" fmla="*/ 767513 h 2237474"/>
              <a:gd name="connsiteX17" fmla="*/ 10167995 w 12192000"/>
              <a:gd name="connsiteY17" fmla="*/ 760843 h 2237474"/>
              <a:gd name="connsiteX18" fmla="*/ 9997044 w 12192000"/>
              <a:gd name="connsiteY18" fmla="*/ 780129 h 2237474"/>
              <a:gd name="connsiteX19" fmla="*/ 9943887 w 12192000"/>
              <a:gd name="connsiteY19" fmla="*/ 804141 h 2237474"/>
              <a:gd name="connsiteX20" fmla="*/ 9918248 w 12192000"/>
              <a:gd name="connsiteY20" fmla="*/ 816628 h 2237474"/>
              <a:gd name="connsiteX21" fmla="*/ 9767091 w 12192000"/>
              <a:gd name="connsiteY21" fmla="*/ 870550 h 2237474"/>
              <a:gd name="connsiteX22" fmla="*/ 9683005 w 12192000"/>
              <a:gd name="connsiteY22" fmla="*/ 894128 h 2237474"/>
              <a:gd name="connsiteX23" fmla="*/ 9594438 w 12192000"/>
              <a:gd name="connsiteY23" fmla="*/ 919051 h 2237474"/>
              <a:gd name="connsiteX24" fmla="*/ 9577033 w 12192000"/>
              <a:gd name="connsiteY24" fmla="*/ 922857 h 2237474"/>
              <a:gd name="connsiteX25" fmla="*/ 9544189 w 12192000"/>
              <a:gd name="connsiteY25" fmla="*/ 938966 h 2237474"/>
              <a:gd name="connsiteX26" fmla="*/ 9500499 w 12192000"/>
              <a:gd name="connsiteY26" fmla="*/ 954680 h 2237474"/>
              <a:gd name="connsiteX27" fmla="*/ 9428195 w 12192000"/>
              <a:gd name="connsiteY27" fmla="*/ 986225 h 2237474"/>
              <a:gd name="connsiteX28" fmla="*/ 9410017 w 12192000"/>
              <a:gd name="connsiteY28" fmla="*/ 993931 h 2237474"/>
              <a:gd name="connsiteX29" fmla="*/ 9392919 w 12192000"/>
              <a:gd name="connsiteY29" fmla="*/ 994656 h 2237474"/>
              <a:gd name="connsiteX30" fmla="*/ 9278619 w 12192000"/>
              <a:gd name="connsiteY30" fmla="*/ 1011878 h 2237474"/>
              <a:gd name="connsiteX31" fmla="*/ 9268019 w 12192000"/>
              <a:gd name="connsiteY31" fmla="*/ 1007442 h 2237474"/>
              <a:gd name="connsiteX32" fmla="*/ 9234662 w 12192000"/>
              <a:gd name="connsiteY32" fmla="*/ 1023056 h 2237474"/>
              <a:gd name="connsiteX33" fmla="*/ 9181033 w 12192000"/>
              <a:gd name="connsiteY33" fmla="*/ 1037921 h 2237474"/>
              <a:gd name="connsiteX34" fmla="*/ 9155969 w 12192000"/>
              <a:gd name="connsiteY34" fmla="*/ 1046804 h 2237474"/>
              <a:gd name="connsiteX35" fmla="*/ 9133985 w 12192000"/>
              <a:gd name="connsiteY35" fmla="*/ 1046450 h 2237474"/>
              <a:gd name="connsiteX36" fmla="*/ 9012987 w 12192000"/>
              <a:gd name="connsiteY36" fmla="*/ 1061986 h 2237474"/>
              <a:gd name="connsiteX37" fmla="*/ 8968445 w 12192000"/>
              <a:gd name="connsiteY37" fmla="*/ 1052169 h 2237474"/>
              <a:gd name="connsiteX38" fmla="*/ 8958984 w 12192000"/>
              <a:gd name="connsiteY38" fmla="*/ 1057212 h 2237474"/>
              <a:gd name="connsiteX39" fmla="*/ 8886001 w 12192000"/>
              <a:gd name="connsiteY39" fmla="*/ 1067468 h 2237474"/>
              <a:gd name="connsiteX40" fmla="*/ 8838610 w 12192000"/>
              <a:gd name="connsiteY40" fmla="*/ 1075091 h 2237474"/>
              <a:gd name="connsiteX41" fmla="*/ 8750383 w 12192000"/>
              <a:gd name="connsiteY41" fmla="*/ 1097387 h 2237474"/>
              <a:gd name="connsiteX42" fmla="*/ 8665605 w 12192000"/>
              <a:gd name="connsiteY42" fmla="*/ 1110791 h 2237474"/>
              <a:gd name="connsiteX43" fmla="*/ 8584946 w 12192000"/>
              <a:gd name="connsiteY43" fmla="*/ 1135226 h 2237474"/>
              <a:gd name="connsiteX44" fmla="*/ 8460755 w 12192000"/>
              <a:gd name="connsiteY44" fmla="*/ 1203427 h 2237474"/>
              <a:gd name="connsiteX45" fmla="*/ 8419755 w 12192000"/>
              <a:gd name="connsiteY45" fmla="*/ 1216260 h 2237474"/>
              <a:gd name="connsiteX46" fmla="*/ 8411626 w 12192000"/>
              <a:gd name="connsiteY46" fmla="*/ 1214397 h 2237474"/>
              <a:gd name="connsiteX47" fmla="*/ 8363469 w 12192000"/>
              <a:gd name="connsiteY47" fmla="*/ 1246658 h 2237474"/>
              <a:gd name="connsiteX48" fmla="*/ 8275497 w 12192000"/>
              <a:gd name="connsiteY48" fmla="*/ 1264396 h 2237474"/>
              <a:gd name="connsiteX49" fmla="*/ 8206287 w 12192000"/>
              <a:gd name="connsiteY49" fmla="*/ 1273060 h 2237474"/>
              <a:gd name="connsiteX50" fmla="*/ 8168705 w 12192000"/>
              <a:gd name="connsiteY50" fmla="*/ 1279956 h 2237474"/>
              <a:gd name="connsiteX51" fmla="*/ 8139997 w 12192000"/>
              <a:gd name="connsiteY51" fmla="*/ 1282713 h 2237474"/>
              <a:gd name="connsiteX52" fmla="*/ 8074238 w 12192000"/>
              <a:gd name="connsiteY52" fmla="*/ 1301895 h 2237474"/>
              <a:gd name="connsiteX53" fmla="*/ 7968292 w 12192000"/>
              <a:gd name="connsiteY53" fmla="*/ 1338779 h 2237474"/>
              <a:gd name="connsiteX54" fmla="*/ 7902328 w 12192000"/>
              <a:gd name="connsiteY54" fmla="*/ 1345865 h 2237474"/>
              <a:gd name="connsiteX55" fmla="*/ 7875879 w 12192000"/>
              <a:gd name="connsiteY55" fmla="*/ 1345646 h 2237474"/>
              <a:gd name="connsiteX56" fmla="*/ 7840612 w 12192000"/>
              <a:gd name="connsiteY56" fmla="*/ 1369373 h 2237474"/>
              <a:gd name="connsiteX57" fmla="*/ 7786819 w 12192000"/>
              <a:gd name="connsiteY57" fmla="*/ 1378970 h 2237474"/>
              <a:gd name="connsiteX58" fmla="*/ 7548172 w 12192000"/>
              <a:gd name="connsiteY58" fmla="*/ 1417460 h 2237474"/>
              <a:gd name="connsiteX59" fmla="*/ 7483437 w 12192000"/>
              <a:gd name="connsiteY59" fmla="*/ 1478152 h 2237474"/>
              <a:gd name="connsiteX60" fmla="*/ 7377870 w 12192000"/>
              <a:gd name="connsiteY60" fmla="*/ 1523319 h 2237474"/>
              <a:gd name="connsiteX61" fmla="*/ 7230737 w 12192000"/>
              <a:gd name="connsiteY61" fmla="*/ 1562633 h 2237474"/>
              <a:gd name="connsiteX62" fmla="*/ 7224458 w 12192000"/>
              <a:gd name="connsiteY62" fmla="*/ 1573008 h 2237474"/>
              <a:gd name="connsiteX63" fmla="*/ 7183121 w 12192000"/>
              <a:gd name="connsiteY63" fmla="*/ 1595162 h 2237474"/>
              <a:gd name="connsiteX64" fmla="*/ 7164601 w 12192000"/>
              <a:gd name="connsiteY64" fmla="*/ 1606490 h 2237474"/>
              <a:gd name="connsiteX65" fmla="*/ 7092727 w 12192000"/>
              <a:gd name="connsiteY65" fmla="*/ 1623628 h 2237474"/>
              <a:gd name="connsiteX66" fmla="*/ 7031309 w 12192000"/>
              <a:gd name="connsiteY66" fmla="*/ 1619451 h 2237474"/>
              <a:gd name="connsiteX67" fmla="*/ 6900177 w 12192000"/>
              <a:gd name="connsiteY67" fmla="*/ 1636016 h 2237474"/>
              <a:gd name="connsiteX68" fmla="*/ 6795372 w 12192000"/>
              <a:gd name="connsiteY68" fmla="*/ 1644845 h 2237474"/>
              <a:gd name="connsiteX69" fmla="*/ 6692251 w 12192000"/>
              <a:gd name="connsiteY69" fmla="*/ 1656357 h 2237474"/>
              <a:gd name="connsiteX70" fmla="*/ 6655235 w 12192000"/>
              <a:gd name="connsiteY70" fmla="*/ 1661869 h 2237474"/>
              <a:gd name="connsiteX71" fmla="*/ 6554894 w 12192000"/>
              <a:gd name="connsiteY71" fmla="*/ 1664428 h 2237474"/>
              <a:gd name="connsiteX72" fmla="*/ 6516595 w 12192000"/>
              <a:gd name="connsiteY72" fmla="*/ 1667475 h 2237474"/>
              <a:gd name="connsiteX73" fmla="*/ 6508541 w 12192000"/>
              <a:gd name="connsiteY73" fmla="*/ 1668757 h 2237474"/>
              <a:gd name="connsiteX74" fmla="*/ 6471012 w 12192000"/>
              <a:gd name="connsiteY74" fmla="*/ 1678604 h 2237474"/>
              <a:gd name="connsiteX75" fmla="*/ 6364035 w 12192000"/>
              <a:gd name="connsiteY75" fmla="*/ 1667683 h 2237474"/>
              <a:gd name="connsiteX76" fmla="*/ 6280959 w 12192000"/>
              <a:gd name="connsiteY76" fmla="*/ 1689329 h 2237474"/>
              <a:gd name="connsiteX77" fmla="*/ 6243319 w 12192000"/>
              <a:gd name="connsiteY77" fmla="*/ 1695560 h 2237474"/>
              <a:gd name="connsiteX78" fmla="*/ 6098321 w 12192000"/>
              <a:gd name="connsiteY78" fmla="*/ 1721646 h 2237474"/>
              <a:gd name="connsiteX79" fmla="*/ 5880652 w 12192000"/>
              <a:gd name="connsiteY79" fmla="*/ 1779643 h 2237474"/>
              <a:gd name="connsiteX80" fmla="*/ 5785959 w 12192000"/>
              <a:gd name="connsiteY80" fmla="*/ 1775307 h 2237474"/>
              <a:gd name="connsiteX81" fmla="*/ 5643534 w 12192000"/>
              <a:gd name="connsiteY81" fmla="*/ 1802919 h 2237474"/>
              <a:gd name="connsiteX82" fmla="*/ 5518799 w 12192000"/>
              <a:gd name="connsiteY82" fmla="*/ 1818312 h 2237474"/>
              <a:gd name="connsiteX83" fmla="*/ 5505014 w 12192000"/>
              <a:gd name="connsiteY83" fmla="*/ 1819259 h 2237474"/>
              <a:gd name="connsiteX84" fmla="*/ 5453307 w 12192000"/>
              <a:gd name="connsiteY84" fmla="*/ 1815450 h 2237474"/>
              <a:gd name="connsiteX85" fmla="*/ 5259633 w 12192000"/>
              <a:gd name="connsiteY85" fmla="*/ 1837160 h 2237474"/>
              <a:gd name="connsiteX86" fmla="*/ 5149802 w 12192000"/>
              <a:gd name="connsiteY86" fmla="*/ 1844846 h 2237474"/>
              <a:gd name="connsiteX87" fmla="*/ 5114927 w 12192000"/>
              <a:gd name="connsiteY87" fmla="*/ 1847827 h 2237474"/>
              <a:gd name="connsiteX88" fmla="*/ 5108970 w 12192000"/>
              <a:gd name="connsiteY88" fmla="*/ 1847935 h 2237474"/>
              <a:gd name="connsiteX89" fmla="*/ 5067961 w 12192000"/>
              <a:gd name="connsiteY89" fmla="*/ 1845917 h 2237474"/>
              <a:gd name="connsiteX90" fmla="*/ 5007075 w 12192000"/>
              <a:gd name="connsiteY90" fmla="*/ 1838626 h 2237474"/>
              <a:gd name="connsiteX91" fmla="*/ 4944087 w 12192000"/>
              <a:gd name="connsiteY91" fmla="*/ 1823332 h 2237474"/>
              <a:gd name="connsiteX92" fmla="*/ 4907662 w 12192000"/>
              <a:gd name="connsiteY92" fmla="*/ 1816900 h 2237474"/>
              <a:gd name="connsiteX93" fmla="*/ 4882386 w 12192000"/>
              <a:gd name="connsiteY93" fmla="*/ 1809844 h 2237474"/>
              <a:gd name="connsiteX94" fmla="*/ 4811440 w 12192000"/>
              <a:gd name="connsiteY94" fmla="*/ 1804655 h 2237474"/>
              <a:gd name="connsiteX95" fmla="*/ 4691075 w 12192000"/>
              <a:gd name="connsiteY95" fmla="*/ 1801389 h 2237474"/>
              <a:gd name="connsiteX96" fmla="*/ 4611738 w 12192000"/>
              <a:gd name="connsiteY96" fmla="*/ 1776964 h 2237474"/>
              <a:gd name="connsiteX97" fmla="*/ 4560070 w 12192000"/>
              <a:gd name="connsiteY97" fmla="*/ 1785640 h 2237474"/>
              <a:gd name="connsiteX98" fmla="*/ 4536503 w 12192000"/>
              <a:gd name="connsiteY98" fmla="*/ 1785334 h 2237474"/>
              <a:gd name="connsiteX99" fmla="*/ 4513724 w 12192000"/>
              <a:gd name="connsiteY99" fmla="*/ 1791996 h 2237474"/>
              <a:gd name="connsiteX100" fmla="*/ 4459810 w 12192000"/>
              <a:gd name="connsiteY100" fmla="*/ 1797886 h 2237474"/>
              <a:gd name="connsiteX101" fmla="*/ 4379064 w 12192000"/>
              <a:gd name="connsiteY101" fmla="*/ 1817177 h 2237474"/>
              <a:gd name="connsiteX102" fmla="*/ 4319209 w 12192000"/>
              <a:gd name="connsiteY102" fmla="*/ 1834833 h 2237474"/>
              <a:gd name="connsiteX103" fmla="*/ 4290981 w 12192000"/>
              <a:gd name="connsiteY103" fmla="*/ 1839677 h 2237474"/>
              <a:gd name="connsiteX104" fmla="*/ 4285792 w 12192000"/>
              <a:gd name="connsiteY104" fmla="*/ 1836231 h 2237474"/>
              <a:gd name="connsiteX105" fmla="*/ 4238372 w 12192000"/>
              <a:gd name="connsiteY105" fmla="*/ 1851480 h 2237474"/>
              <a:gd name="connsiteX106" fmla="*/ 4232517 w 12192000"/>
              <a:gd name="connsiteY106" fmla="*/ 1852567 h 2237474"/>
              <a:gd name="connsiteX107" fmla="*/ 4191732 w 12192000"/>
              <a:gd name="connsiteY107" fmla="*/ 1857328 h 2237474"/>
              <a:gd name="connsiteX108" fmla="*/ 4065532 w 12192000"/>
              <a:gd name="connsiteY108" fmla="*/ 1855477 h 2237474"/>
              <a:gd name="connsiteX109" fmla="*/ 4028460 w 12192000"/>
              <a:gd name="connsiteY109" fmla="*/ 1855137 h 2237474"/>
              <a:gd name="connsiteX110" fmla="*/ 4002267 w 12192000"/>
              <a:gd name="connsiteY110" fmla="*/ 1852352 h 2237474"/>
              <a:gd name="connsiteX111" fmla="*/ 3931396 w 12192000"/>
              <a:gd name="connsiteY111" fmla="*/ 1858915 h 2237474"/>
              <a:gd name="connsiteX112" fmla="*/ 3812162 w 12192000"/>
              <a:gd name="connsiteY112" fmla="*/ 1875501 h 2237474"/>
              <a:gd name="connsiteX113" fmla="*/ 3729530 w 12192000"/>
              <a:gd name="connsiteY113" fmla="*/ 1864513 h 2237474"/>
              <a:gd name="connsiteX114" fmla="*/ 3680177 w 12192000"/>
              <a:gd name="connsiteY114" fmla="*/ 1881552 h 2237474"/>
              <a:gd name="connsiteX115" fmla="*/ 3567259 w 12192000"/>
              <a:gd name="connsiteY115" fmla="*/ 1893482 h 2237474"/>
              <a:gd name="connsiteX116" fmla="*/ 3405770 w 12192000"/>
              <a:gd name="connsiteY116" fmla="*/ 1904591 h 2237474"/>
              <a:gd name="connsiteX117" fmla="*/ 3280097 w 12192000"/>
              <a:gd name="connsiteY117" fmla="*/ 1919610 h 2237474"/>
              <a:gd name="connsiteX118" fmla="*/ 3123424 w 12192000"/>
              <a:gd name="connsiteY118" fmla="*/ 1952930 h 2237474"/>
              <a:gd name="connsiteX119" fmla="*/ 3009910 w 12192000"/>
              <a:gd name="connsiteY119" fmla="*/ 1957866 h 2237474"/>
              <a:gd name="connsiteX120" fmla="*/ 2995934 w 12192000"/>
              <a:gd name="connsiteY120" fmla="*/ 1967085 h 2237474"/>
              <a:gd name="connsiteX121" fmla="*/ 2980071 w 12192000"/>
              <a:gd name="connsiteY121" fmla="*/ 1972988 h 2237474"/>
              <a:gd name="connsiteX122" fmla="*/ 2978094 w 12192000"/>
              <a:gd name="connsiteY122" fmla="*/ 1972369 h 2237474"/>
              <a:gd name="connsiteX123" fmla="*/ 2942858 w 12192000"/>
              <a:gd name="connsiteY123" fmla="*/ 1981367 h 2237474"/>
              <a:gd name="connsiteX124" fmla="*/ 2875436 w 12192000"/>
              <a:gd name="connsiteY124" fmla="*/ 1996977 h 2237474"/>
              <a:gd name="connsiteX125" fmla="*/ 2874892 w 12192000"/>
              <a:gd name="connsiteY125" fmla="*/ 1996085 h 2237474"/>
              <a:gd name="connsiteX126" fmla="*/ 2864145 w 12192000"/>
              <a:gd name="connsiteY126" fmla="*/ 1994061 h 2237474"/>
              <a:gd name="connsiteX127" fmla="*/ 2843662 w 12192000"/>
              <a:gd name="connsiteY127" fmla="*/ 1992498 h 2237474"/>
              <a:gd name="connsiteX128" fmla="*/ 2796128 w 12192000"/>
              <a:gd name="connsiteY128" fmla="*/ 1976403 h 2237474"/>
              <a:gd name="connsiteX129" fmla="*/ 2756784 w 12192000"/>
              <a:gd name="connsiteY129" fmla="*/ 1985116 h 2237474"/>
              <a:gd name="connsiteX130" fmla="*/ 2748833 w 12192000"/>
              <a:gd name="connsiteY130" fmla="*/ 1986323 h 2237474"/>
              <a:gd name="connsiteX131" fmla="*/ 2748661 w 12192000"/>
              <a:gd name="connsiteY131" fmla="*/ 1986122 h 2237474"/>
              <a:gd name="connsiteX132" fmla="*/ 2740251 w 12192000"/>
              <a:gd name="connsiteY132" fmla="*/ 1986946 h 2237474"/>
              <a:gd name="connsiteX133" fmla="*/ 2718916 w 12192000"/>
              <a:gd name="connsiteY133" fmla="*/ 1990867 h 2237474"/>
              <a:gd name="connsiteX134" fmla="*/ 2713522 w 12192000"/>
              <a:gd name="connsiteY134" fmla="*/ 1990173 h 2237474"/>
              <a:gd name="connsiteX135" fmla="*/ 2680597 w 12192000"/>
              <a:gd name="connsiteY135" fmla="*/ 1984996 h 2237474"/>
              <a:gd name="connsiteX136" fmla="*/ 2578178 w 12192000"/>
              <a:gd name="connsiteY136" fmla="*/ 1990531 h 2237474"/>
              <a:gd name="connsiteX137" fmla="*/ 2476147 w 12192000"/>
              <a:gd name="connsiteY137" fmla="*/ 1998305 h 2237474"/>
              <a:gd name="connsiteX138" fmla="*/ 2373568 w 12192000"/>
              <a:gd name="connsiteY138" fmla="*/ 2003219 h 2237474"/>
              <a:gd name="connsiteX139" fmla="*/ 2321399 w 12192000"/>
              <a:gd name="connsiteY139" fmla="*/ 1989467 h 2237474"/>
              <a:gd name="connsiteX140" fmla="*/ 2315525 w 12192000"/>
              <a:gd name="connsiteY140" fmla="*/ 1989708 h 2237474"/>
              <a:gd name="connsiteX141" fmla="*/ 2300792 w 12192000"/>
              <a:gd name="connsiteY141" fmla="*/ 1994290 h 2237474"/>
              <a:gd name="connsiteX142" fmla="*/ 2295469 w 12192000"/>
              <a:gd name="connsiteY142" fmla="*/ 1996659 h 2237474"/>
              <a:gd name="connsiteX143" fmla="*/ 2287219 w 12192000"/>
              <a:gd name="connsiteY143" fmla="*/ 1998750 h 2237474"/>
              <a:gd name="connsiteX144" fmla="*/ 2286948 w 12192000"/>
              <a:gd name="connsiteY144" fmla="*/ 1998596 h 2237474"/>
              <a:gd name="connsiteX145" fmla="*/ 2243069 w 12192000"/>
              <a:gd name="connsiteY145" fmla="*/ 2015111 h 2237474"/>
              <a:gd name="connsiteX146" fmla="*/ 2186609 w 12192000"/>
              <a:gd name="connsiteY146" fmla="*/ 2008263 h 2237474"/>
              <a:gd name="connsiteX147" fmla="*/ 2164831 w 12192000"/>
              <a:gd name="connsiteY147" fmla="*/ 2010143 h 2237474"/>
              <a:gd name="connsiteX148" fmla="*/ 2152836 w 12192000"/>
              <a:gd name="connsiteY148" fmla="*/ 2010048 h 2237474"/>
              <a:gd name="connsiteX149" fmla="*/ 2117102 w 12192000"/>
              <a:gd name="connsiteY149" fmla="*/ 2023004 h 2237474"/>
              <a:gd name="connsiteX150" fmla="*/ 2111935 w 12192000"/>
              <a:gd name="connsiteY150" fmla="*/ 2023163 h 2237474"/>
              <a:gd name="connsiteX151" fmla="*/ 2089991 w 12192000"/>
              <a:gd name="connsiteY151" fmla="*/ 2034193 h 2237474"/>
              <a:gd name="connsiteX152" fmla="*/ 2058061 w 12192000"/>
              <a:gd name="connsiteY152" fmla="*/ 2047942 h 2237474"/>
              <a:gd name="connsiteX153" fmla="*/ 2055737 w 12192000"/>
              <a:gd name="connsiteY153" fmla="*/ 2047704 h 2237474"/>
              <a:gd name="connsiteX154" fmla="*/ 2042244 w 12192000"/>
              <a:gd name="connsiteY154" fmla="*/ 2055560 h 2237474"/>
              <a:gd name="connsiteX155" fmla="*/ 1976224 w 12192000"/>
              <a:gd name="connsiteY155" fmla="*/ 2074257 h 2237474"/>
              <a:gd name="connsiteX156" fmla="*/ 1877728 w 12192000"/>
              <a:gd name="connsiteY156" fmla="*/ 2101004 h 2237474"/>
              <a:gd name="connsiteX157" fmla="*/ 1759056 w 12192000"/>
              <a:gd name="connsiteY157" fmla="*/ 2125608 h 2237474"/>
              <a:gd name="connsiteX158" fmla="*/ 1637948 w 12192000"/>
              <a:gd name="connsiteY158" fmla="*/ 2172597 h 2237474"/>
              <a:gd name="connsiteX159" fmla="*/ 1434549 w 12192000"/>
              <a:gd name="connsiteY159" fmla="*/ 2234522 h 2237474"/>
              <a:gd name="connsiteX160" fmla="*/ 1398481 w 12192000"/>
              <a:gd name="connsiteY160" fmla="*/ 2237074 h 2237474"/>
              <a:gd name="connsiteX161" fmla="*/ 1398407 w 12192000"/>
              <a:gd name="connsiteY161" fmla="*/ 2237095 h 2237474"/>
              <a:gd name="connsiteX162" fmla="*/ 1370962 w 12192000"/>
              <a:gd name="connsiteY162" fmla="*/ 2237474 h 2237474"/>
              <a:gd name="connsiteX163" fmla="*/ 1356367 w 12192000"/>
              <a:gd name="connsiteY163" fmla="*/ 2235089 h 2237474"/>
              <a:gd name="connsiteX164" fmla="*/ 1324828 w 12192000"/>
              <a:gd name="connsiteY164" fmla="*/ 2231968 h 2237474"/>
              <a:gd name="connsiteX165" fmla="*/ 1297744 w 12192000"/>
              <a:gd name="connsiteY165" fmla="*/ 2235849 h 2237474"/>
              <a:gd name="connsiteX166" fmla="*/ 1286236 w 12192000"/>
              <a:gd name="connsiteY166" fmla="*/ 2233135 h 2237474"/>
              <a:gd name="connsiteX167" fmla="*/ 1283504 w 12192000"/>
              <a:gd name="connsiteY167" fmla="*/ 2233797 h 2237474"/>
              <a:gd name="connsiteX168" fmla="*/ 1279765 w 12192000"/>
              <a:gd name="connsiteY168" fmla="*/ 2229639 h 2237474"/>
              <a:gd name="connsiteX169" fmla="*/ 1195347 w 12192000"/>
              <a:gd name="connsiteY169" fmla="*/ 2212354 h 2237474"/>
              <a:gd name="connsiteX170" fmla="*/ 970251 w 12192000"/>
              <a:gd name="connsiteY170" fmla="*/ 2221029 h 2237474"/>
              <a:gd name="connsiteX171" fmla="*/ 812914 w 12192000"/>
              <a:gd name="connsiteY171" fmla="*/ 2202752 h 2237474"/>
              <a:gd name="connsiteX172" fmla="*/ 800195 w 12192000"/>
              <a:gd name="connsiteY172" fmla="*/ 2209407 h 2237474"/>
              <a:gd name="connsiteX173" fmla="*/ 784978 w 12192000"/>
              <a:gd name="connsiteY173" fmla="*/ 2212360 h 2237474"/>
              <a:gd name="connsiteX174" fmla="*/ 681987 w 12192000"/>
              <a:gd name="connsiteY174" fmla="*/ 2216757 h 2237474"/>
              <a:gd name="connsiteX175" fmla="*/ 669923 w 12192000"/>
              <a:gd name="connsiteY175" fmla="*/ 2211682 h 2237474"/>
              <a:gd name="connsiteX176" fmla="*/ 648680 w 12192000"/>
              <a:gd name="connsiteY176" fmla="*/ 2206229 h 2237474"/>
              <a:gd name="connsiteX177" fmla="*/ 597225 w 12192000"/>
              <a:gd name="connsiteY177" fmla="*/ 2180999 h 2237474"/>
              <a:gd name="connsiteX178" fmla="*/ 558449 w 12192000"/>
              <a:gd name="connsiteY178" fmla="*/ 2182346 h 2237474"/>
              <a:gd name="connsiteX179" fmla="*/ 550517 w 12192000"/>
              <a:gd name="connsiteY179" fmla="*/ 2182060 h 2237474"/>
              <a:gd name="connsiteX180" fmla="*/ 550309 w 12192000"/>
              <a:gd name="connsiteY180" fmla="*/ 2181825 h 2237474"/>
              <a:gd name="connsiteX181" fmla="*/ 541836 w 12192000"/>
              <a:gd name="connsiteY181" fmla="*/ 2181063 h 2237474"/>
              <a:gd name="connsiteX182" fmla="*/ 536057 w 12192000"/>
              <a:gd name="connsiteY182" fmla="*/ 2181537 h 2237474"/>
              <a:gd name="connsiteX183" fmla="*/ 520671 w 12192000"/>
              <a:gd name="connsiteY183" fmla="*/ 2180980 h 2237474"/>
              <a:gd name="connsiteX184" fmla="*/ 515024 w 12192000"/>
              <a:gd name="connsiteY184" fmla="*/ 2179258 h 2237474"/>
              <a:gd name="connsiteX185" fmla="*/ 512278 w 12192000"/>
              <a:gd name="connsiteY185" fmla="*/ 2176369 h 2237474"/>
              <a:gd name="connsiteX186" fmla="*/ 480419 w 12192000"/>
              <a:gd name="connsiteY186" fmla="*/ 2167807 h 2237474"/>
              <a:gd name="connsiteX187" fmla="*/ 413835 w 12192000"/>
              <a:gd name="connsiteY187" fmla="*/ 2156783 h 2237474"/>
              <a:gd name="connsiteX188" fmla="*/ 376513 w 12192000"/>
              <a:gd name="connsiteY188" fmla="*/ 2154014 h 2237474"/>
              <a:gd name="connsiteX189" fmla="*/ 273386 w 12192000"/>
              <a:gd name="connsiteY189" fmla="*/ 2142551 h 2237474"/>
              <a:gd name="connsiteX190" fmla="*/ 169207 w 12192000"/>
              <a:gd name="connsiteY190" fmla="*/ 2128100 h 2237474"/>
              <a:gd name="connsiteX191" fmla="*/ 93149 w 12192000"/>
              <a:gd name="connsiteY191" fmla="*/ 2105324 h 2237474"/>
              <a:gd name="connsiteX192" fmla="*/ 88109 w 12192000"/>
              <a:gd name="connsiteY192" fmla="*/ 2106704 h 2237474"/>
              <a:gd name="connsiteX193" fmla="*/ 80022 w 12192000"/>
              <a:gd name="connsiteY193" fmla="*/ 2107254 h 2237474"/>
              <a:gd name="connsiteX194" fmla="*/ 79717 w 12192000"/>
              <a:gd name="connsiteY194" fmla="*/ 2107046 h 2237474"/>
              <a:gd name="connsiteX195" fmla="*/ 72352 w 12192000"/>
              <a:gd name="connsiteY195" fmla="*/ 2107991 h 2237474"/>
              <a:gd name="connsiteX196" fmla="*/ 37645 w 12192000"/>
              <a:gd name="connsiteY196" fmla="*/ 2115401 h 2237474"/>
              <a:gd name="connsiteX197" fmla="*/ 4572 w 12192000"/>
              <a:gd name="connsiteY197" fmla="*/ 2111091 h 2237474"/>
              <a:gd name="connsiteX198" fmla="*/ 0 w 12192000"/>
              <a:gd name="connsiteY198" fmla="*/ 2110468 h 2237474"/>
              <a:gd name="connsiteX199" fmla="*/ 0 w 12192000"/>
              <a:gd name="connsiteY199"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34800 w 12192000"/>
              <a:gd name="connsiteY6" fmla="*/ 747840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34688 w 12192000"/>
              <a:gd name="connsiteY12" fmla="*/ 757726 h 2237474"/>
              <a:gd name="connsiteX13" fmla="*/ 10805004 w 12192000"/>
              <a:gd name="connsiteY13" fmla="*/ 757573 h 2237474"/>
              <a:gd name="connsiteX14" fmla="*/ 10739478 w 12192000"/>
              <a:gd name="connsiteY14" fmla="*/ 776841 h 2237474"/>
              <a:gd name="connsiteX15" fmla="*/ 10458762 w 12192000"/>
              <a:gd name="connsiteY15" fmla="*/ 755400 h 2237474"/>
              <a:gd name="connsiteX16" fmla="*/ 10211200 w 12192000"/>
              <a:gd name="connsiteY16" fmla="*/ 767513 h 2237474"/>
              <a:gd name="connsiteX17" fmla="*/ 10167995 w 12192000"/>
              <a:gd name="connsiteY17" fmla="*/ 760843 h 2237474"/>
              <a:gd name="connsiteX18" fmla="*/ 9997044 w 12192000"/>
              <a:gd name="connsiteY18" fmla="*/ 780129 h 2237474"/>
              <a:gd name="connsiteX19" fmla="*/ 9943887 w 12192000"/>
              <a:gd name="connsiteY19" fmla="*/ 804141 h 2237474"/>
              <a:gd name="connsiteX20" fmla="*/ 9918248 w 12192000"/>
              <a:gd name="connsiteY20" fmla="*/ 816628 h 2237474"/>
              <a:gd name="connsiteX21" fmla="*/ 9767091 w 12192000"/>
              <a:gd name="connsiteY21" fmla="*/ 870550 h 2237474"/>
              <a:gd name="connsiteX22" fmla="*/ 9683005 w 12192000"/>
              <a:gd name="connsiteY22" fmla="*/ 894128 h 2237474"/>
              <a:gd name="connsiteX23" fmla="*/ 9594438 w 12192000"/>
              <a:gd name="connsiteY23" fmla="*/ 919051 h 2237474"/>
              <a:gd name="connsiteX24" fmla="*/ 9577033 w 12192000"/>
              <a:gd name="connsiteY24" fmla="*/ 922857 h 2237474"/>
              <a:gd name="connsiteX25" fmla="*/ 9544189 w 12192000"/>
              <a:gd name="connsiteY25" fmla="*/ 938966 h 2237474"/>
              <a:gd name="connsiteX26" fmla="*/ 9500499 w 12192000"/>
              <a:gd name="connsiteY26" fmla="*/ 954680 h 2237474"/>
              <a:gd name="connsiteX27" fmla="*/ 9428195 w 12192000"/>
              <a:gd name="connsiteY27" fmla="*/ 986225 h 2237474"/>
              <a:gd name="connsiteX28" fmla="*/ 9410017 w 12192000"/>
              <a:gd name="connsiteY28" fmla="*/ 993931 h 2237474"/>
              <a:gd name="connsiteX29" fmla="*/ 9392919 w 12192000"/>
              <a:gd name="connsiteY29" fmla="*/ 994656 h 2237474"/>
              <a:gd name="connsiteX30" fmla="*/ 9278619 w 12192000"/>
              <a:gd name="connsiteY30" fmla="*/ 1011878 h 2237474"/>
              <a:gd name="connsiteX31" fmla="*/ 9268019 w 12192000"/>
              <a:gd name="connsiteY31" fmla="*/ 1007442 h 2237474"/>
              <a:gd name="connsiteX32" fmla="*/ 9234662 w 12192000"/>
              <a:gd name="connsiteY32" fmla="*/ 1023056 h 2237474"/>
              <a:gd name="connsiteX33" fmla="*/ 9181033 w 12192000"/>
              <a:gd name="connsiteY33" fmla="*/ 1037921 h 2237474"/>
              <a:gd name="connsiteX34" fmla="*/ 9155969 w 12192000"/>
              <a:gd name="connsiteY34" fmla="*/ 1046804 h 2237474"/>
              <a:gd name="connsiteX35" fmla="*/ 9133985 w 12192000"/>
              <a:gd name="connsiteY35" fmla="*/ 1046450 h 2237474"/>
              <a:gd name="connsiteX36" fmla="*/ 9012987 w 12192000"/>
              <a:gd name="connsiteY36" fmla="*/ 1061986 h 2237474"/>
              <a:gd name="connsiteX37" fmla="*/ 8968445 w 12192000"/>
              <a:gd name="connsiteY37" fmla="*/ 1052169 h 2237474"/>
              <a:gd name="connsiteX38" fmla="*/ 8958984 w 12192000"/>
              <a:gd name="connsiteY38" fmla="*/ 1057212 h 2237474"/>
              <a:gd name="connsiteX39" fmla="*/ 8886001 w 12192000"/>
              <a:gd name="connsiteY39" fmla="*/ 1067468 h 2237474"/>
              <a:gd name="connsiteX40" fmla="*/ 8838610 w 12192000"/>
              <a:gd name="connsiteY40" fmla="*/ 1075091 h 2237474"/>
              <a:gd name="connsiteX41" fmla="*/ 8750383 w 12192000"/>
              <a:gd name="connsiteY41" fmla="*/ 1097387 h 2237474"/>
              <a:gd name="connsiteX42" fmla="*/ 8665605 w 12192000"/>
              <a:gd name="connsiteY42" fmla="*/ 1110791 h 2237474"/>
              <a:gd name="connsiteX43" fmla="*/ 8584946 w 12192000"/>
              <a:gd name="connsiteY43" fmla="*/ 1135226 h 2237474"/>
              <a:gd name="connsiteX44" fmla="*/ 8460755 w 12192000"/>
              <a:gd name="connsiteY44" fmla="*/ 1203427 h 2237474"/>
              <a:gd name="connsiteX45" fmla="*/ 8419755 w 12192000"/>
              <a:gd name="connsiteY45" fmla="*/ 1216260 h 2237474"/>
              <a:gd name="connsiteX46" fmla="*/ 8411626 w 12192000"/>
              <a:gd name="connsiteY46" fmla="*/ 1214397 h 2237474"/>
              <a:gd name="connsiteX47" fmla="*/ 8363469 w 12192000"/>
              <a:gd name="connsiteY47" fmla="*/ 1246658 h 2237474"/>
              <a:gd name="connsiteX48" fmla="*/ 8275497 w 12192000"/>
              <a:gd name="connsiteY48" fmla="*/ 1264396 h 2237474"/>
              <a:gd name="connsiteX49" fmla="*/ 8206287 w 12192000"/>
              <a:gd name="connsiteY49" fmla="*/ 1273060 h 2237474"/>
              <a:gd name="connsiteX50" fmla="*/ 8168705 w 12192000"/>
              <a:gd name="connsiteY50" fmla="*/ 1279956 h 2237474"/>
              <a:gd name="connsiteX51" fmla="*/ 8139997 w 12192000"/>
              <a:gd name="connsiteY51" fmla="*/ 1282713 h 2237474"/>
              <a:gd name="connsiteX52" fmla="*/ 8074238 w 12192000"/>
              <a:gd name="connsiteY52" fmla="*/ 1301895 h 2237474"/>
              <a:gd name="connsiteX53" fmla="*/ 7968292 w 12192000"/>
              <a:gd name="connsiteY53" fmla="*/ 1338779 h 2237474"/>
              <a:gd name="connsiteX54" fmla="*/ 7902328 w 12192000"/>
              <a:gd name="connsiteY54" fmla="*/ 1345865 h 2237474"/>
              <a:gd name="connsiteX55" fmla="*/ 7875879 w 12192000"/>
              <a:gd name="connsiteY55" fmla="*/ 1345646 h 2237474"/>
              <a:gd name="connsiteX56" fmla="*/ 7840612 w 12192000"/>
              <a:gd name="connsiteY56" fmla="*/ 1369373 h 2237474"/>
              <a:gd name="connsiteX57" fmla="*/ 7786819 w 12192000"/>
              <a:gd name="connsiteY57" fmla="*/ 1378970 h 2237474"/>
              <a:gd name="connsiteX58" fmla="*/ 7548172 w 12192000"/>
              <a:gd name="connsiteY58" fmla="*/ 1417460 h 2237474"/>
              <a:gd name="connsiteX59" fmla="*/ 7483437 w 12192000"/>
              <a:gd name="connsiteY59" fmla="*/ 1478152 h 2237474"/>
              <a:gd name="connsiteX60" fmla="*/ 7377870 w 12192000"/>
              <a:gd name="connsiteY60" fmla="*/ 1523319 h 2237474"/>
              <a:gd name="connsiteX61" fmla="*/ 7230737 w 12192000"/>
              <a:gd name="connsiteY61" fmla="*/ 1562633 h 2237474"/>
              <a:gd name="connsiteX62" fmla="*/ 7224458 w 12192000"/>
              <a:gd name="connsiteY62" fmla="*/ 1573008 h 2237474"/>
              <a:gd name="connsiteX63" fmla="*/ 7183121 w 12192000"/>
              <a:gd name="connsiteY63" fmla="*/ 1595162 h 2237474"/>
              <a:gd name="connsiteX64" fmla="*/ 7164601 w 12192000"/>
              <a:gd name="connsiteY64" fmla="*/ 1606490 h 2237474"/>
              <a:gd name="connsiteX65" fmla="*/ 7092727 w 12192000"/>
              <a:gd name="connsiteY65" fmla="*/ 1623628 h 2237474"/>
              <a:gd name="connsiteX66" fmla="*/ 7031309 w 12192000"/>
              <a:gd name="connsiteY66" fmla="*/ 1619451 h 2237474"/>
              <a:gd name="connsiteX67" fmla="*/ 6900177 w 12192000"/>
              <a:gd name="connsiteY67" fmla="*/ 1636016 h 2237474"/>
              <a:gd name="connsiteX68" fmla="*/ 6795372 w 12192000"/>
              <a:gd name="connsiteY68" fmla="*/ 1644845 h 2237474"/>
              <a:gd name="connsiteX69" fmla="*/ 6692251 w 12192000"/>
              <a:gd name="connsiteY69" fmla="*/ 1656357 h 2237474"/>
              <a:gd name="connsiteX70" fmla="*/ 6655235 w 12192000"/>
              <a:gd name="connsiteY70" fmla="*/ 1661869 h 2237474"/>
              <a:gd name="connsiteX71" fmla="*/ 6554894 w 12192000"/>
              <a:gd name="connsiteY71" fmla="*/ 1664428 h 2237474"/>
              <a:gd name="connsiteX72" fmla="*/ 6516595 w 12192000"/>
              <a:gd name="connsiteY72" fmla="*/ 1667475 h 2237474"/>
              <a:gd name="connsiteX73" fmla="*/ 6508541 w 12192000"/>
              <a:gd name="connsiteY73" fmla="*/ 1668757 h 2237474"/>
              <a:gd name="connsiteX74" fmla="*/ 6471012 w 12192000"/>
              <a:gd name="connsiteY74" fmla="*/ 1678604 h 2237474"/>
              <a:gd name="connsiteX75" fmla="*/ 6364035 w 12192000"/>
              <a:gd name="connsiteY75" fmla="*/ 1667683 h 2237474"/>
              <a:gd name="connsiteX76" fmla="*/ 6280959 w 12192000"/>
              <a:gd name="connsiteY76" fmla="*/ 1689329 h 2237474"/>
              <a:gd name="connsiteX77" fmla="*/ 6243319 w 12192000"/>
              <a:gd name="connsiteY77" fmla="*/ 1695560 h 2237474"/>
              <a:gd name="connsiteX78" fmla="*/ 6098321 w 12192000"/>
              <a:gd name="connsiteY78" fmla="*/ 1721646 h 2237474"/>
              <a:gd name="connsiteX79" fmla="*/ 5880652 w 12192000"/>
              <a:gd name="connsiteY79" fmla="*/ 1779643 h 2237474"/>
              <a:gd name="connsiteX80" fmla="*/ 5785959 w 12192000"/>
              <a:gd name="connsiteY80" fmla="*/ 1775307 h 2237474"/>
              <a:gd name="connsiteX81" fmla="*/ 5643534 w 12192000"/>
              <a:gd name="connsiteY81" fmla="*/ 1802919 h 2237474"/>
              <a:gd name="connsiteX82" fmla="*/ 5518799 w 12192000"/>
              <a:gd name="connsiteY82" fmla="*/ 1818312 h 2237474"/>
              <a:gd name="connsiteX83" fmla="*/ 5505014 w 12192000"/>
              <a:gd name="connsiteY83" fmla="*/ 1819259 h 2237474"/>
              <a:gd name="connsiteX84" fmla="*/ 5453307 w 12192000"/>
              <a:gd name="connsiteY84" fmla="*/ 1815450 h 2237474"/>
              <a:gd name="connsiteX85" fmla="*/ 5221533 w 12192000"/>
              <a:gd name="connsiteY85" fmla="*/ 1846950 h 2237474"/>
              <a:gd name="connsiteX86" fmla="*/ 5149802 w 12192000"/>
              <a:gd name="connsiteY86" fmla="*/ 1844846 h 2237474"/>
              <a:gd name="connsiteX87" fmla="*/ 5114927 w 12192000"/>
              <a:gd name="connsiteY87" fmla="*/ 1847827 h 2237474"/>
              <a:gd name="connsiteX88" fmla="*/ 5108970 w 12192000"/>
              <a:gd name="connsiteY88" fmla="*/ 1847935 h 2237474"/>
              <a:gd name="connsiteX89" fmla="*/ 5067961 w 12192000"/>
              <a:gd name="connsiteY89" fmla="*/ 1845917 h 2237474"/>
              <a:gd name="connsiteX90" fmla="*/ 5007075 w 12192000"/>
              <a:gd name="connsiteY90" fmla="*/ 1838626 h 2237474"/>
              <a:gd name="connsiteX91" fmla="*/ 4944087 w 12192000"/>
              <a:gd name="connsiteY91" fmla="*/ 1823332 h 2237474"/>
              <a:gd name="connsiteX92" fmla="*/ 4907662 w 12192000"/>
              <a:gd name="connsiteY92" fmla="*/ 1816900 h 2237474"/>
              <a:gd name="connsiteX93" fmla="*/ 4882386 w 12192000"/>
              <a:gd name="connsiteY93" fmla="*/ 1809844 h 2237474"/>
              <a:gd name="connsiteX94" fmla="*/ 4811440 w 12192000"/>
              <a:gd name="connsiteY94" fmla="*/ 1804655 h 2237474"/>
              <a:gd name="connsiteX95" fmla="*/ 4691075 w 12192000"/>
              <a:gd name="connsiteY95" fmla="*/ 1801389 h 2237474"/>
              <a:gd name="connsiteX96" fmla="*/ 4611738 w 12192000"/>
              <a:gd name="connsiteY96" fmla="*/ 1776964 h 2237474"/>
              <a:gd name="connsiteX97" fmla="*/ 4560070 w 12192000"/>
              <a:gd name="connsiteY97" fmla="*/ 1785640 h 2237474"/>
              <a:gd name="connsiteX98" fmla="*/ 4536503 w 12192000"/>
              <a:gd name="connsiteY98" fmla="*/ 1785334 h 2237474"/>
              <a:gd name="connsiteX99" fmla="*/ 4513724 w 12192000"/>
              <a:gd name="connsiteY99" fmla="*/ 1791996 h 2237474"/>
              <a:gd name="connsiteX100" fmla="*/ 4459810 w 12192000"/>
              <a:gd name="connsiteY100" fmla="*/ 1797886 h 2237474"/>
              <a:gd name="connsiteX101" fmla="*/ 4379064 w 12192000"/>
              <a:gd name="connsiteY101" fmla="*/ 1817177 h 2237474"/>
              <a:gd name="connsiteX102" fmla="*/ 4319209 w 12192000"/>
              <a:gd name="connsiteY102" fmla="*/ 1834833 h 2237474"/>
              <a:gd name="connsiteX103" fmla="*/ 4290981 w 12192000"/>
              <a:gd name="connsiteY103" fmla="*/ 1839677 h 2237474"/>
              <a:gd name="connsiteX104" fmla="*/ 4285792 w 12192000"/>
              <a:gd name="connsiteY104" fmla="*/ 1836231 h 2237474"/>
              <a:gd name="connsiteX105" fmla="*/ 4238372 w 12192000"/>
              <a:gd name="connsiteY105" fmla="*/ 1851480 h 2237474"/>
              <a:gd name="connsiteX106" fmla="*/ 4232517 w 12192000"/>
              <a:gd name="connsiteY106" fmla="*/ 1852567 h 2237474"/>
              <a:gd name="connsiteX107" fmla="*/ 4191732 w 12192000"/>
              <a:gd name="connsiteY107" fmla="*/ 1857328 h 2237474"/>
              <a:gd name="connsiteX108" fmla="*/ 4065532 w 12192000"/>
              <a:gd name="connsiteY108" fmla="*/ 1855477 h 2237474"/>
              <a:gd name="connsiteX109" fmla="*/ 4028460 w 12192000"/>
              <a:gd name="connsiteY109" fmla="*/ 1855137 h 2237474"/>
              <a:gd name="connsiteX110" fmla="*/ 4002267 w 12192000"/>
              <a:gd name="connsiteY110" fmla="*/ 1852352 h 2237474"/>
              <a:gd name="connsiteX111" fmla="*/ 3931396 w 12192000"/>
              <a:gd name="connsiteY111" fmla="*/ 1858915 h 2237474"/>
              <a:gd name="connsiteX112" fmla="*/ 3812162 w 12192000"/>
              <a:gd name="connsiteY112" fmla="*/ 1875501 h 2237474"/>
              <a:gd name="connsiteX113" fmla="*/ 3729530 w 12192000"/>
              <a:gd name="connsiteY113" fmla="*/ 1864513 h 2237474"/>
              <a:gd name="connsiteX114" fmla="*/ 3680177 w 12192000"/>
              <a:gd name="connsiteY114" fmla="*/ 1881552 h 2237474"/>
              <a:gd name="connsiteX115" fmla="*/ 3567259 w 12192000"/>
              <a:gd name="connsiteY115" fmla="*/ 1893482 h 2237474"/>
              <a:gd name="connsiteX116" fmla="*/ 3405770 w 12192000"/>
              <a:gd name="connsiteY116" fmla="*/ 1904591 h 2237474"/>
              <a:gd name="connsiteX117" fmla="*/ 3280097 w 12192000"/>
              <a:gd name="connsiteY117" fmla="*/ 1919610 h 2237474"/>
              <a:gd name="connsiteX118" fmla="*/ 3123424 w 12192000"/>
              <a:gd name="connsiteY118" fmla="*/ 1952930 h 2237474"/>
              <a:gd name="connsiteX119" fmla="*/ 3009910 w 12192000"/>
              <a:gd name="connsiteY119" fmla="*/ 1957866 h 2237474"/>
              <a:gd name="connsiteX120" fmla="*/ 2995934 w 12192000"/>
              <a:gd name="connsiteY120" fmla="*/ 1967085 h 2237474"/>
              <a:gd name="connsiteX121" fmla="*/ 2980071 w 12192000"/>
              <a:gd name="connsiteY121" fmla="*/ 1972988 h 2237474"/>
              <a:gd name="connsiteX122" fmla="*/ 2978094 w 12192000"/>
              <a:gd name="connsiteY122" fmla="*/ 1972369 h 2237474"/>
              <a:gd name="connsiteX123" fmla="*/ 2942858 w 12192000"/>
              <a:gd name="connsiteY123" fmla="*/ 1981367 h 2237474"/>
              <a:gd name="connsiteX124" fmla="*/ 2875436 w 12192000"/>
              <a:gd name="connsiteY124" fmla="*/ 1996977 h 2237474"/>
              <a:gd name="connsiteX125" fmla="*/ 2874892 w 12192000"/>
              <a:gd name="connsiteY125" fmla="*/ 1996085 h 2237474"/>
              <a:gd name="connsiteX126" fmla="*/ 2864145 w 12192000"/>
              <a:gd name="connsiteY126" fmla="*/ 1994061 h 2237474"/>
              <a:gd name="connsiteX127" fmla="*/ 2843662 w 12192000"/>
              <a:gd name="connsiteY127" fmla="*/ 1992498 h 2237474"/>
              <a:gd name="connsiteX128" fmla="*/ 2796128 w 12192000"/>
              <a:gd name="connsiteY128" fmla="*/ 1976403 h 2237474"/>
              <a:gd name="connsiteX129" fmla="*/ 2756784 w 12192000"/>
              <a:gd name="connsiteY129" fmla="*/ 1985116 h 2237474"/>
              <a:gd name="connsiteX130" fmla="*/ 2748833 w 12192000"/>
              <a:gd name="connsiteY130" fmla="*/ 1986323 h 2237474"/>
              <a:gd name="connsiteX131" fmla="*/ 2748661 w 12192000"/>
              <a:gd name="connsiteY131" fmla="*/ 1986122 h 2237474"/>
              <a:gd name="connsiteX132" fmla="*/ 2740251 w 12192000"/>
              <a:gd name="connsiteY132" fmla="*/ 1986946 h 2237474"/>
              <a:gd name="connsiteX133" fmla="*/ 2718916 w 12192000"/>
              <a:gd name="connsiteY133" fmla="*/ 1990867 h 2237474"/>
              <a:gd name="connsiteX134" fmla="*/ 2713522 w 12192000"/>
              <a:gd name="connsiteY134" fmla="*/ 1990173 h 2237474"/>
              <a:gd name="connsiteX135" fmla="*/ 2680597 w 12192000"/>
              <a:gd name="connsiteY135" fmla="*/ 1984996 h 2237474"/>
              <a:gd name="connsiteX136" fmla="*/ 2578178 w 12192000"/>
              <a:gd name="connsiteY136" fmla="*/ 1990531 h 2237474"/>
              <a:gd name="connsiteX137" fmla="*/ 2476147 w 12192000"/>
              <a:gd name="connsiteY137" fmla="*/ 1998305 h 2237474"/>
              <a:gd name="connsiteX138" fmla="*/ 2373568 w 12192000"/>
              <a:gd name="connsiteY138" fmla="*/ 2003219 h 2237474"/>
              <a:gd name="connsiteX139" fmla="*/ 2321399 w 12192000"/>
              <a:gd name="connsiteY139" fmla="*/ 1989467 h 2237474"/>
              <a:gd name="connsiteX140" fmla="*/ 2315525 w 12192000"/>
              <a:gd name="connsiteY140" fmla="*/ 1989708 h 2237474"/>
              <a:gd name="connsiteX141" fmla="*/ 2300792 w 12192000"/>
              <a:gd name="connsiteY141" fmla="*/ 1994290 h 2237474"/>
              <a:gd name="connsiteX142" fmla="*/ 2295469 w 12192000"/>
              <a:gd name="connsiteY142" fmla="*/ 1996659 h 2237474"/>
              <a:gd name="connsiteX143" fmla="*/ 2287219 w 12192000"/>
              <a:gd name="connsiteY143" fmla="*/ 1998750 h 2237474"/>
              <a:gd name="connsiteX144" fmla="*/ 2286948 w 12192000"/>
              <a:gd name="connsiteY144" fmla="*/ 1998596 h 2237474"/>
              <a:gd name="connsiteX145" fmla="*/ 2243069 w 12192000"/>
              <a:gd name="connsiteY145" fmla="*/ 2015111 h 2237474"/>
              <a:gd name="connsiteX146" fmla="*/ 2186609 w 12192000"/>
              <a:gd name="connsiteY146" fmla="*/ 2008263 h 2237474"/>
              <a:gd name="connsiteX147" fmla="*/ 2164831 w 12192000"/>
              <a:gd name="connsiteY147" fmla="*/ 2010143 h 2237474"/>
              <a:gd name="connsiteX148" fmla="*/ 2152836 w 12192000"/>
              <a:gd name="connsiteY148" fmla="*/ 2010048 h 2237474"/>
              <a:gd name="connsiteX149" fmla="*/ 2117102 w 12192000"/>
              <a:gd name="connsiteY149" fmla="*/ 2023004 h 2237474"/>
              <a:gd name="connsiteX150" fmla="*/ 2111935 w 12192000"/>
              <a:gd name="connsiteY150" fmla="*/ 2023163 h 2237474"/>
              <a:gd name="connsiteX151" fmla="*/ 2089991 w 12192000"/>
              <a:gd name="connsiteY151" fmla="*/ 2034193 h 2237474"/>
              <a:gd name="connsiteX152" fmla="*/ 2058061 w 12192000"/>
              <a:gd name="connsiteY152" fmla="*/ 2047942 h 2237474"/>
              <a:gd name="connsiteX153" fmla="*/ 2055737 w 12192000"/>
              <a:gd name="connsiteY153" fmla="*/ 2047704 h 2237474"/>
              <a:gd name="connsiteX154" fmla="*/ 2042244 w 12192000"/>
              <a:gd name="connsiteY154" fmla="*/ 2055560 h 2237474"/>
              <a:gd name="connsiteX155" fmla="*/ 1976224 w 12192000"/>
              <a:gd name="connsiteY155" fmla="*/ 2074257 h 2237474"/>
              <a:gd name="connsiteX156" fmla="*/ 1877728 w 12192000"/>
              <a:gd name="connsiteY156" fmla="*/ 2101004 h 2237474"/>
              <a:gd name="connsiteX157" fmla="*/ 1759056 w 12192000"/>
              <a:gd name="connsiteY157" fmla="*/ 2125608 h 2237474"/>
              <a:gd name="connsiteX158" fmla="*/ 1637948 w 12192000"/>
              <a:gd name="connsiteY158" fmla="*/ 2172597 h 2237474"/>
              <a:gd name="connsiteX159" fmla="*/ 1434549 w 12192000"/>
              <a:gd name="connsiteY159" fmla="*/ 2234522 h 2237474"/>
              <a:gd name="connsiteX160" fmla="*/ 1398481 w 12192000"/>
              <a:gd name="connsiteY160" fmla="*/ 2237074 h 2237474"/>
              <a:gd name="connsiteX161" fmla="*/ 1398407 w 12192000"/>
              <a:gd name="connsiteY161" fmla="*/ 2237095 h 2237474"/>
              <a:gd name="connsiteX162" fmla="*/ 1370962 w 12192000"/>
              <a:gd name="connsiteY162" fmla="*/ 2237474 h 2237474"/>
              <a:gd name="connsiteX163" fmla="*/ 1356367 w 12192000"/>
              <a:gd name="connsiteY163" fmla="*/ 2235089 h 2237474"/>
              <a:gd name="connsiteX164" fmla="*/ 1324828 w 12192000"/>
              <a:gd name="connsiteY164" fmla="*/ 2231968 h 2237474"/>
              <a:gd name="connsiteX165" fmla="*/ 1297744 w 12192000"/>
              <a:gd name="connsiteY165" fmla="*/ 2235849 h 2237474"/>
              <a:gd name="connsiteX166" fmla="*/ 1286236 w 12192000"/>
              <a:gd name="connsiteY166" fmla="*/ 2233135 h 2237474"/>
              <a:gd name="connsiteX167" fmla="*/ 1283504 w 12192000"/>
              <a:gd name="connsiteY167" fmla="*/ 2233797 h 2237474"/>
              <a:gd name="connsiteX168" fmla="*/ 1279765 w 12192000"/>
              <a:gd name="connsiteY168" fmla="*/ 2229639 h 2237474"/>
              <a:gd name="connsiteX169" fmla="*/ 1195347 w 12192000"/>
              <a:gd name="connsiteY169" fmla="*/ 2212354 h 2237474"/>
              <a:gd name="connsiteX170" fmla="*/ 970251 w 12192000"/>
              <a:gd name="connsiteY170" fmla="*/ 2221029 h 2237474"/>
              <a:gd name="connsiteX171" fmla="*/ 812914 w 12192000"/>
              <a:gd name="connsiteY171" fmla="*/ 2202752 h 2237474"/>
              <a:gd name="connsiteX172" fmla="*/ 800195 w 12192000"/>
              <a:gd name="connsiteY172" fmla="*/ 2209407 h 2237474"/>
              <a:gd name="connsiteX173" fmla="*/ 784978 w 12192000"/>
              <a:gd name="connsiteY173" fmla="*/ 2212360 h 2237474"/>
              <a:gd name="connsiteX174" fmla="*/ 681987 w 12192000"/>
              <a:gd name="connsiteY174" fmla="*/ 2216757 h 2237474"/>
              <a:gd name="connsiteX175" fmla="*/ 669923 w 12192000"/>
              <a:gd name="connsiteY175" fmla="*/ 2211682 h 2237474"/>
              <a:gd name="connsiteX176" fmla="*/ 648680 w 12192000"/>
              <a:gd name="connsiteY176" fmla="*/ 2206229 h 2237474"/>
              <a:gd name="connsiteX177" fmla="*/ 597225 w 12192000"/>
              <a:gd name="connsiteY177" fmla="*/ 2180999 h 2237474"/>
              <a:gd name="connsiteX178" fmla="*/ 558449 w 12192000"/>
              <a:gd name="connsiteY178" fmla="*/ 2182346 h 2237474"/>
              <a:gd name="connsiteX179" fmla="*/ 550517 w 12192000"/>
              <a:gd name="connsiteY179" fmla="*/ 2182060 h 2237474"/>
              <a:gd name="connsiteX180" fmla="*/ 550309 w 12192000"/>
              <a:gd name="connsiteY180" fmla="*/ 2181825 h 2237474"/>
              <a:gd name="connsiteX181" fmla="*/ 541836 w 12192000"/>
              <a:gd name="connsiteY181" fmla="*/ 2181063 h 2237474"/>
              <a:gd name="connsiteX182" fmla="*/ 536057 w 12192000"/>
              <a:gd name="connsiteY182" fmla="*/ 2181537 h 2237474"/>
              <a:gd name="connsiteX183" fmla="*/ 520671 w 12192000"/>
              <a:gd name="connsiteY183" fmla="*/ 2180980 h 2237474"/>
              <a:gd name="connsiteX184" fmla="*/ 515024 w 12192000"/>
              <a:gd name="connsiteY184" fmla="*/ 2179258 h 2237474"/>
              <a:gd name="connsiteX185" fmla="*/ 512278 w 12192000"/>
              <a:gd name="connsiteY185" fmla="*/ 2176369 h 2237474"/>
              <a:gd name="connsiteX186" fmla="*/ 480419 w 12192000"/>
              <a:gd name="connsiteY186" fmla="*/ 2167807 h 2237474"/>
              <a:gd name="connsiteX187" fmla="*/ 413835 w 12192000"/>
              <a:gd name="connsiteY187" fmla="*/ 2156783 h 2237474"/>
              <a:gd name="connsiteX188" fmla="*/ 376513 w 12192000"/>
              <a:gd name="connsiteY188" fmla="*/ 2154014 h 2237474"/>
              <a:gd name="connsiteX189" fmla="*/ 273386 w 12192000"/>
              <a:gd name="connsiteY189" fmla="*/ 2142551 h 2237474"/>
              <a:gd name="connsiteX190" fmla="*/ 169207 w 12192000"/>
              <a:gd name="connsiteY190" fmla="*/ 2128100 h 2237474"/>
              <a:gd name="connsiteX191" fmla="*/ 93149 w 12192000"/>
              <a:gd name="connsiteY191" fmla="*/ 2105324 h 2237474"/>
              <a:gd name="connsiteX192" fmla="*/ 88109 w 12192000"/>
              <a:gd name="connsiteY192" fmla="*/ 2106704 h 2237474"/>
              <a:gd name="connsiteX193" fmla="*/ 80022 w 12192000"/>
              <a:gd name="connsiteY193" fmla="*/ 2107254 h 2237474"/>
              <a:gd name="connsiteX194" fmla="*/ 79717 w 12192000"/>
              <a:gd name="connsiteY194" fmla="*/ 2107046 h 2237474"/>
              <a:gd name="connsiteX195" fmla="*/ 72352 w 12192000"/>
              <a:gd name="connsiteY195" fmla="*/ 2107991 h 2237474"/>
              <a:gd name="connsiteX196" fmla="*/ 37645 w 12192000"/>
              <a:gd name="connsiteY196" fmla="*/ 2115401 h 2237474"/>
              <a:gd name="connsiteX197" fmla="*/ 4572 w 12192000"/>
              <a:gd name="connsiteY197" fmla="*/ 2111091 h 2237474"/>
              <a:gd name="connsiteX198" fmla="*/ 0 w 12192000"/>
              <a:gd name="connsiteY198" fmla="*/ 2110468 h 2237474"/>
              <a:gd name="connsiteX199" fmla="*/ 0 w 12192000"/>
              <a:gd name="connsiteY199"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34800 w 12192000"/>
              <a:gd name="connsiteY6" fmla="*/ 747840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34688 w 12192000"/>
              <a:gd name="connsiteY12" fmla="*/ 757726 h 2237474"/>
              <a:gd name="connsiteX13" fmla="*/ 10805004 w 12192000"/>
              <a:gd name="connsiteY13" fmla="*/ 757573 h 2237474"/>
              <a:gd name="connsiteX14" fmla="*/ 10739478 w 12192000"/>
              <a:gd name="connsiteY14" fmla="*/ 776841 h 2237474"/>
              <a:gd name="connsiteX15" fmla="*/ 10458762 w 12192000"/>
              <a:gd name="connsiteY15" fmla="*/ 755400 h 2237474"/>
              <a:gd name="connsiteX16" fmla="*/ 10211200 w 12192000"/>
              <a:gd name="connsiteY16" fmla="*/ 767513 h 2237474"/>
              <a:gd name="connsiteX17" fmla="*/ 10167995 w 12192000"/>
              <a:gd name="connsiteY17" fmla="*/ 760843 h 2237474"/>
              <a:gd name="connsiteX18" fmla="*/ 9997044 w 12192000"/>
              <a:gd name="connsiteY18" fmla="*/ 780129 h 2237474"/>
              <a:gd name="connsiteX19" fmla="*/ 9943887 w 12192000"/>
              <a:gd name="connsiteY19" fmla="*/ 804141 h 2237474"/>
              <a:gd name="connsiteX20" fmla="*/ 9918248 w 12192000"/>
              <a:gd name="connsiteY20" fmla="*/ 816628 h 2237474"/>
              <a:gd name="connsiteX21" fmla="*/ 9767091 w 12192000"/>
              <a:gd name="connsiteY21" fmla="*/ 870550 h 2237474"/>
              <a:gd name="connsiteX22" fmla="*/ 9683005 w 12192000"/>
              <a:gd name="connsiteY22" fmla="*/ 894128 h 2237474"/>
              <a:gd name="connsiteX23" fmla="*/ 9594438 w 12192000"/>
              <a:gd name="connsiteY23" fmla="*/ 919051 h 2237474"/>
              <a:gd name="connsiteX24" fmla="*/ 9577033 w 12192000"/>
              <a:gd name="connsiteY24" fmla="*/ 922857 h 2237474"/>
              <a:gd name="connsiteX25" fmla="*/ 9544189 w 12192000"/>
              <a:gd name="connsiteY25" fmla="*/ 938966 h 2237474"/>
              <a:gd name="connsiteX26" fmla="*/ 9500499 w 12192000"/>
              <a:gd name="connsiteY26" fmla="*/ 954680 h 2237474"/>
              <a:gd name="connsiteX27" fmla="*/ 9428195 w 12192000"/>
              <a:gd name="connsiteY27" fmla="*/ 986225 h 2237474"/>
              <a:gd name="connsiteX28" fmla="*/ 9410017 w 12192000"/>
              <a:gd name="connsiteY28" fmla="*/ 993931 h 2237474"/>
              <a:gd name="connsiteX29" fmla="*/ 9392919 w 12192000"/>
              <a:gd name="connsiteY29" fmla="*/ 994656 h 2237474"/>
              <a:gd name="connsiteX30" fmla="*/ 9278619 w 12192000"/>
              <a:gd name="connsiteY30" fmla="*/ 1011878 h 2237474"/>
              <a:gd name="connsiteX31" fmla="*/ 9268019 w 12192000"/>
              <a:gd name="connsiteY31" fmla="*/ 1007442 h 2237474"/>
              <a:gd name="connsiteX32" fmla="*/ 9234662 w 12192000"/>
              <a:gd name="connsiteY32" fmla="*/ 1023056 h 2237474"/>
              <a:gd name="connsiteX33" fmla="*/ 9181033 w 12192000"/>
              <a:gd name="connsiteY33" fmla="*/ 1037921 h 2237474"/>
              <a:gd name="connsiteX34" fmla="*/ 9155969 w 12192000"/>
              <a:gd name="connsiteY34" fmla="*/ 1046804 h 2237474"/>
              <a:gd name="connsiteX35" fmla="*/ 9133985 w 12192000"/>
              <a:gd name="connsiteY35" fmla="*/ 1046450 h 2237474"/>
              <a:gd name="connsiteX36" fmla="*/ 9012987 w 12192000"/>
              <a:gd name="connsiteY36" fmla="*/ 1061986 h 2237474"/>
              <a:gd name="connsiteX37" fmla="*/ 8968445 w 12192000"/>
              <a:gd name="connsiteY37" fmla="*/ 1052169 h 2237474"/>
              <a:gd name="connsiteX38" fmla="*/ 8958984 w 12192000"/>
              <a:gd name="connsiteY38" fmla="*/ 1057212 h 2237474"/>
              <a:gd name="connsiteX39" fmla="*/ 8886001 w 12192000"/>
              <a:gd name="connsiteY39" fmla="*/ 1067468 h 2237474"/>
              <a:gd name="connsiteX40" fmla="*/ 8838610 w 12192000"/>
              <a:gd name="connsiteY40" fmla="*/ 1075091 h 2237474"/>
              <a:gd name="connsiteX41" fmla="*/ 8750383 w 12192000"/>
              <a:gd name="connsiteY41" fmla="*/ 1097387 h 2237474"/>
              <a:gd name="connsiteX42" fmla="*/ 8665605 w 12192000"/>
              <a:gd name="connsiteY42" fmla="*/ 1110791 h 2237474"/>
              <a:gd name="connsiteX43" fmla="*/ 8584946 w 12192000"/>
              <a:gd name="connsiteY43" fmla="*/ 1135226 h 2237474"/>
              <a:gd name="connsiteX44" fmla="*/ 8460755 w 12192000"/>
              <a:gd name="connsiteY44" fmla="*/ 1203427 h 2237474"/>
              <a:gd name="connsiteX45" fmla="*/ 8419755 w 12192000"/>
              <a:gd name="connsiteY45" fmla="*/ 1216260 h 2237474"/>
              <a:gd name="connsiteX46" fmla="*/ 8411626 w 12192000"/>
              <a:gd name="connsiteY46" fmla="*/ 1214397 h 2237474"/>
              <a:gd name="connsiteX47" fmla="*/ 8363469 w 12192000"/>
              <a:gd name="connsiteY47" fmla="*/ 1246658 h 2237474"/>
              <a:gd name="connsiteX48" fmla="*/ 8275497 w 12192000"/>
              <a:gd name="connsiteY48" fmla="*/ 1264396 h 2237474"/>
              <a:gd name="connsiteX49" fmla="*/ 8206287 w 12192000"/>
              <a:gd name="connsiteY49" fmla="*/ 1273060 h 2237474"/>
              <a:gd name="connsiteX50" fmla="*/ 8168705 w 12192000"/>
              <a:gd name="connsiteY50" fmla="*/ 1279956 h 2237474"/>
              <a:gd name="connsiteX51" fmla="*/ 8139997 w 12192000"/>
              <a:gd name="connsiteY51" fmla="*/ 1282713 h 2237474"/>
              <a:gd name="connsiteX52" fmla="*/ 8074238 w 12192000"/>
              <a:gd name="connsiteY52" fmla="*/ 1301895 h 2237474"/>
              <a:gd name="connsiteX53" fmla="*/ 7968292 w 12192000"/>
              <a:gd name="connsiteY53" fmla="*/ 1338779 h 2237474"/>
              <a:gd name="connsiteX54" fmla="*/ 7902328 w 12192000"/>
              <a:gd name="connsiteY54" fmla="*/ 1345865 h 2237474"/>
              <a:gd name="connsiteX55" fmla="*/ 7875879 w 12192000"/>
              <a:gd name="connsiteY55" fmla="*/ 1345646 h 2237474"/>
              <a:gd name="connsiteX56" fmla="*/ 7840612 w 12192000"/>
              <a:gd name="connsiteY56" fmla="*/ 1369373 h 2237474"/>
              <a:gd name="connsiteX57" fmla="*/ 7786819 w 12192000"/>
              <a:gd name="connsiteY57" fmla="*/ 1378970 h 2237474"/>
              <a:gd name="connsiteX58" fmla="*/ 7548172 w 12192000"/>
              <a:gd name="connsiteY58" fmla="*/ 1417460 h 2237474"/>
              <a:gd name="connsiteX59" fmla="*/ 7483437 w 12192000"/>
              <a:gd name="connsiteY59" fmla="*/ 1478152 h 2237474"/>
              <a:gd name="connsiteX60" fmla="*/ 7377870 w 12192000"/>
              <a:gd name="connsiteY60" fmla="*/ 1523319 h 2237474"/>
              <a:gd name="connsiteX61" fmla="*/ 7230737 w 12192000"/>
              <a:gd name="connsiteY61" fmla="*/ 1562633 h 2237474"/>
              <a:gd name="connsiteX62" fmla="*/ 7224458 w 12192000"/>
              <a:gd name="connsiteY62" fmla="*/ 1573008 h 2237474"/>
              <a:gd name="connsiteX63" fmla="*/ 7183121 w 12192000"/>
              <a:gd name="connsiteY63" fmla="*/ 1595162 h 2237474"/>
              <a:gd name="connsiteX64" fmla="*/ 7164601 w 12192000"/>
              <a:gd name="connsiteY64" fmla="*/ 1606490 h 2237474"/>
              <a:gd name="connsiteX65" fmla="*/ 7092727 w 12192000"/>
              <a:gd name="connsiteY65" fmla="*/ 1623628 h 2237474"/>
              <a:gd name="connsiteX66" fmla="*/ 7031309 w 12192000"/>
              <a:gd name="connsiteY66" fmla="*/ 1619451 h 2237474"/>
              <a:gd name="connsiteX67" fmla="*/ 6900177 w 12192000"/>
              <a:gd name="connsiteY67" fmla="*/ 1636016 h 2237474"/>
              <a:gd name="connsiteX68" fmla="*/ 6795372 w 12192000"/>
              <a:gd name="connsiteY68" fmla="*/ 1644845 h 2237474"/>
              <a:gd name="connsiteX69" fmla="*/ 6692251 w 12192000"/>
              <a:gd name="connsiteY69" fmla="*/ 1656357 h 2237474"/>
              <a:gd name="connsiteX70" fmla="*/ 6655235 w 12192000"/>
              <a:gd name="connsiteY70" fmla="*/ 1661869 h 2237474"/>
              <a:gd name="connsiteX71" fmla="*/ 6554894 w 12192000"/>
              <a:gd name="connsiteY71" fmla="*/ 1664428 h 2237474"/>
              <a:gd name="connsiteX72" fmla="*/ 6516595 w 12192000"/>
              <a:gd name="connsiteY72" fmla="*/ 1667475 h 2237474"/>
              <a:gd name="connsiteX73" fmla="*/ 6508541 w 12192000"/>
              <a:gd name="connsiteY73" fmla="*/ 1668757 h 2237474"/>
              <a:gd name="connsiteX74" fmla="*/ 6471012 w 12192000"/>
              <a:gd name="connsiteY74" fmla="*/ 1678604 h 2237474"/>
              <a:gd name="connsiteX75" fmla="*/ 6364035 w 12192000"/>
              <a:gd name="connsiteY75" fmla="*/ 1667683 h 2237474"/>
              <a:gd name="connsiteX76" fmla="*/ 6280959 w 12192000"/>
              <a:gd name="connsiteY76" fmla="*/ 1689329 h 2237474"/>
              <a:gd name="connsiteX77" fmla="*/ 6243319 w 12192000"/>
              <a:gd name="connsiteY77" fmla="*/ 1695560 h 2237474"/>
              <a:gd name="connsiteX78" fmla="*/ 6098321 w 12192000"/>
              <a:gd name="connsiteY78" fmla="*/ 1721646 h 2237474"/>
              <a:gd name="connsiteX79" fmla="*/ 5880652 w 12192000"/>
              <a:gd name="connsiteY79" fmla="*/ 1779643 h 2237474"/>
              <a:gd name="connsiteX80" fmla="*/ 5785959 w 12192000"/>
              <a:gd name="connsiteY80" fmla="*/ 1775307 h 2237474"/>
              <a:gd name="connsiteX81" fmla="*/ 5643534 w 12192000"/>
              <a:gd name="connsiteY81" fmla="*/ 1802919 h 2237474"/>
              <a:gd name="connsiteX82" fmla="*/ 5518799 w 12192000"/>
              <a:gd name="connsiteY82" fmla="*/ 1818312 h 2237474"/>
              <a:gd name="connsiteX83" fmla="*/ 5505014 w 12192000"/>
              <a:gd name="connsiteY83" fmla="*/ 1819259 h 2237474"/>
              <a:gd name="connsiteX84" fmla="*/ 5453307 w 12192000"/>
              <a:gd name="connsiteY84" fmla="*/ 1815450 h 2237474"/>
              <a:gd name="connsiteX85" fmla="*/ 5221533 w 12192000"/>
              <a:gd name="connsiteY85" fmla="*/ 1846950 h 2237474"/>
              <a:gd name="connsiteX86" fmla="*/ 5149802 w 12192000"/>
              <a:gd name="connsiteY86" fmla="*/ 1844846 h 2237474"/>
              <a:gd name="connsiteX87" fmla="*/ 5114927 w 12192000"/>
              <a:gd name="connsiteY87" fmla="*/ 1847827 h 2237474"/>
              <a:gd name="connsiteX88" fmla="*/ 5108970 w 12192000"/>
              <a:gd name="connsiteY88" fmla="*/ 1847935 h 2237474"/>
              <a:gd name="connsiteX89" fmla="*/ 5067961 w 12192000"/>
              <a:gd name="connsiteY89" fmla="*/ 1845917 h 2237474"/>
              <a:gd name="connsiteX90" fmla="*/ 5007075 w 12192000"/>
              <a:gd name="connsiteY90" fmla="*/ 1838626 h 2237474"/>
              <a:gd name="connsiteX91" fmla="*/ 4944087 w 12192000"/>
              <a:gd name="connsiteY91" fmla="*/ 1823332 h 2237474"/>
              <a:gd name="connsiteX92" fmla="*/ 4907662 w 12192000"/>
              <a:gd name="connsiteY92" fmla="*/ 1816900 h 2237474"/>
              <a:gd name="connsiteX93" fmla="*/ 4882386 w 12192000"/>
              <a:gd name="connsiteY93" fmla="*/ 1809844 h 2237474"/>
              <a:gd name="connsiteX94" fmla="*/ 4811440 w 12192000"/>
              <a:gd name="connsiteY94" fmla="*/ 1804655 h 2237474"/>
              <a:gd name="connsiteX95" fmla="*/ 4691075 w 12192000"/>
              <a:gd name="connsiteY95" fmla="*/ 1801389 h 2237474"/>
              <a:gd name="connsiteX96" fmla="*/ 4611738 w 12192000"/>
              <a:gd name="connsiteY96" fmla="*/ 1776964 h 2237474"/>
              <a:gd name="connsiteX97" fmla="*/ 4560070 w 12192000"/>
              <a:gd name="connsiteY97" fmla="*/ 1785640 h 2237474"/>
              <a:gd name="connsiteX98" fmla="*/ 4536503 w 12192000"/>
              <a:gd name="connsiteY98" fmla="*/ 1785334 h 2237474"/>
              <a:gd name="connsiteX99" fmla="*/ 4513724 w 12192000"/>
              <a:gd name="connsiteY99" fmla="*/ 1791996 h 2237474"/>
              <a:gd name="connsiteX100" fmla="*/ 4459810 w 12192000"/>
              <a:gd name="connsiteY100" fmla="*/ 1797886 h 2237474"/>
              <a:gd name="connsiteX101" fmla="*/ 4379064 w 12192000"/>
              <a:gd name="connsiteY101" fmla="*/ 1817177 h 2237474"/>
              <a:gd name="connsiteX102" fmla="*/ 4319209 w 12192000"/>
              <a:gd name="connsiteY102" fmla="*/ 1834833 h 2237474"/>
              <a:gd name="connsiteX103" fmla="*/ 4290981 w 12192000"/>
              <a:gd name="connsiteY103" fmla="*/ 1839677 h 2237474"/>
              <a:gd name="connsiteX104" fmla="*/ 4238372 w 12192000"/>
              <a:gd name="connsiteY104" fmla="*/ 1851480 h 2237474"/>
              <a:gd name="connsiteX105" fmla="*/ 4232517 w 12192000"/>
              <a:gd name="connsiteY105" fmla="*/ 1852567 h 2237474"/>
              <a:gd name="connsiteX106" fmla="*/ 4191732 w 12192000"/>
              <a:gd name="connsiteY106" fmla="*/ 1857328 h 2237474"/>
              <a:gd name="connsiteX107" fmla="*/ 4065532 w 12192000"/>
              <a:gd name="connsiteY107" fmla="*/ 1855477 h 2237474"/>
              <a:gd name="connsiteX108" fmla="*/ 4028460 w 12192000"/>
              <a:gd name="connsiteY108" fmla="*/ 1855137 h 2237474"/>
              <a:gd name="connsiteX109" fmla="*/ 4002267 w 12192000"/>
              <a:gd name="connsiteY109" fmla="*/ 1852352 h 2237474"/>
              <a:gd name="connsiteX110" fmla="*/ 3931396 w 12192000"/>
              <a:gd name="connsiteY110" fmla="*/ 1858915 h 2237474"/>
              <a:gd name="connsiteX111" fmla="*/ 3812162 w 12192000"/>
              <a:gd name="connsiteY111" fmla="*/ 1875501 h 2237474"/>
              <a:gd name="connsiteX112" fmla="*/ 3729530 w 12192000"/>
              <a:gd name="connsiteY112" fmla="*/ 1864513 h 2237474"/>
              <a:gd name="connsiteX113" fmla="*/ 3680177 w 12192000"/>
              <a:gd name="connsiteY113" fmla="*/ 1881552 h 2237474"/>
              <a:gd name="connsiteX114" fmla="*/ 3567259 w 12192000"/>
              <a:gd name="connsiteY114" fmla="*/ 1893482 h 2237474"/>
              <a:gd name="connsiteX115" fmla="*/ 3405770 w 12192000"/>
              <a:gd name="connsiteY115" fmla="*/ 1904591 h 2237474"/>
              <a:gd name="connsiteX116" fmla="*/ 3280097 w 12192000"/>
              <a:gd name="connsiteY116" fmla="*/ 1919610 h 2237474"/>
              <a:gd name="connsiteX117" fmla="*/ 3123424 w 12192000"/>
              <a:gd name="connsiteY117" fmla="*/ 1952930 h 2237474"/>
              <a:gd name="connsiteX118" fmla="*/ 3009910 w 12192000"/>
              <a:gd name="connsiteY118" fmla="*/ 1957866 h 2237474"/>
              <a:gd name="connsiteX119" fmla="*/ 2995934 w 12192000"/>
              <a:gd name="connsiteY119" fmla="*/ 1967085 h 2237474"/>
              <a:gd name="connsiteX120" fmla="*/ 2980071 w 12192000"/>
              <a:gd name="connsiteY120" fmla="*/ 1972988 h 2237474"/>
              <a:gd name="connsiteX121" fmla="*/ 2978094 w 12192000"/>
              <a:gd name="connsiteY121" fmla="*/ 1972369 h 2237474"/>
              <a:gd name="connsiteX122" fmla="*/ 2942858 w 12192000"/>
              <a:gd name="connsiteY122" fmla="*/ 1981367 h 2237474"/>
              <a:gd name="connsiteX123" fmla="*/ 2875436 w 12192000"/>
              <a:gd name="connsiteY123" fmla="*/ 1996977 h 2237474"/>
              <a:gd name="connsiteX124" fmla="*/ 2874892 w 12192000"/>
              <a:gd name="connsiteY124" fmla="*/ 1996085 h 2237474"/>
              <a:gd name="connsiteX125" fmla="*/ 2864145 w 12192000"/>
              <a:gd name="connsiteY125" fmla="*/ 1994061 h 2237474"/>
              <a:gd name="connsiteX126" fmla="*/ 2843662 w 12192000"/>
              <a:gd name="connsiteY126" fmla="*/ 1992498 h 2237474"/>
              <a:gd name="connsiteX127" fmla="*/ 2796128 w 12192000"/>
              <a:gd name="connsiteY127" fmla="*/ 1976403 h 2237474"/>
              <a:gd name="connsiteX128" fmla="*/ 2756784 w 12192000"/>
              <a:gd name="connsiteY128" fmla="*/ 1985116 h 2237474"/>
              <a:gd name="connsiteX129" fmla="*/ 2748833 w 12192000"/>
              <a:gd name="connsiteY129" fmla="*/ 1986323 h 2237474"/>
              <a:gd name="connsiteX130" fmla="*/ 2748661 w 12192000"/>
              <a:gd name="connsiteY130" fmla="*/ 1986122 h 2237474"/>
              <a:gd name="connsiteX131" fmla="*/ 2740251 w 12192000"/>
              <a:gd name="connsiteY131" fmla="*/ 1986946 h 2237474"/>
              <a:gd name="connsiteX132" fmla="*/ 2718916 w 12192000"/>
              <a:gd name="connsiteY132" fmla="*/ 1990867 h 2237474"/>
              <a:gd name="connsiteX133" fmla="*/ 2713522 w 12192000"/>
              <a:gd name="connsiteY133" fmla="*/ 1990173 h 2237474"/>
              <a:gd name="connsiteX134" fmla="*/ 2680597 w 12192000"/>
              <a:gd name="connsiteY134" fmla="*/ 1984996 h 2237474"/>
              <a:gd name="connsiteX135" fmla="*/ 2578178 w 12192000"/>
              <a:gd name="connsiteY135" fmla="*/ 1990531 h 2237474"/>
              <a:gd name="connsiteX136" fmla="*/ 2476147 w 12192000"/>
              <a:gd name="connsiteY136" fmla="*/ 1998305 h 2237474"/>
              <a:gd name="connsiteX137" fmla="*/ 2373568 w 12192000"/>
              <a:gd name="connsiteY137" fmla="*/ 2003219 h 2237474"/>
              <a:gd name="connsiteX138" fmla="*/ 2321399 w 12192000"/>
              <a:gd name="connsiteY138" fmla="*/ 1989467 h 2237474"/>
              <a:gd name="connsiteX139" fmla="*/ 2315525 w 12192000"/>
              <a:gd name="connsiteY139" fmla="*/ 1989708 h 2237474"/>
              <a:gd name="connsiteX140" fmla="*/ 2300792 w 12192000"/>
              <a:gd name="connsiteY140" fmla="*/ 1994290 h 2237474"/>
              <a:gd name="connsiteX141" fmla="*/ 2295469 w 12192000"/>
              <a:gd name="connsiteY141" fmla="*/ 1996659 h 2237474"/>
              <a:gd name="connsiteX142" fmla="*/ 2287219 w 12192000"/>
              <a:gd name="connsiteY142" fmla="*/ 1998750 h 2237474"/>
              <a:gd name="connsiteX143" fmla="*/ 2286948 w 12192000"/>
              <a:gd name="connsiteY143" fmla="*/ 1998596 h 2237474"/>
              <a:gd name="connsiteX144" fmla="*/ 2243069 w 12192000"/>
              <a:gd name="connsiteY144" fmla="*/ 2015111 h 2237474"/>
              <a:gd name="connsiteX145" fmla="*/ 2186609 w 12192000"/>
              <a:gd name="connsiteY145" fmla="*/ 2008263 h 2237474"/>
              <a:gd name="connsiteX146" fmla="*/ 2164831 w 12192000"/>
              <a:gd name="connsiteY146" fmla="*/ 2010143 h 2237474"/>
              <a:gd name="connsiteX147" fmla="*/ 2152836 w 12192000"/>
              <a:gd name="connsiteY147" fmla="*/ 2010048 h 2237474"/>
              <a:gd name="connsiteX148" fmla="*/ 2117102 w 12192000"/>
              <a:gd name="connsiteY148" fmla="*/ 2023004 h 2237474"/>
              <a:gd name="connsiteX149" fmla="*/ 2111935 w 12192000"/>
              <a:gd name="connsiteY149" fmla="*/ 2023163 h 2237474"/>
              <a:gd name="connsiteX150" fmla="*/ 2089991 w 12192000"/>
              <a:gd name="connsiteY150" fmla="*/ 2034193 h 2237474"/>
              <a:gd name="connsiteX151" fmla="*/ 2058061 w 12192000"/>
              <a:gd name="connsiteY151" fmla="*/ 2047942 h 2237474"/>
              <a:gd name="connsiteX152" fmla="*/ 2055737 w 12192000"/>
              <a:gd name="connsiteY152" fmla="*/ 2047704 h 2237474"/>
              <a:gd name="connsiteX153" fmla="*/ 2042244 w 12192000"/>
              <a:gd name="connsiteY153" fmla="*/ 2055560 h 2237474"/>
              <a:gd name="connsiteX154" fmla="*/ 1976224 w 12192000"/>
              <a:gd name="connsiteY154" fmla="*/ 2074257 h 2237474"/>
              <a:gd name="connsiteX155" fmla="*/ 1877728 w 12192000"/>
              <a:gd name="connsiteY155" fmla="*/ 2101004 h 2237474"/>
              <a:gd name="connsiteX156" fmla="*/ 1759056 w 12192000"/>
              <a:gd name="connsiteY156" fmla="*/ 2125608 h 2237474"/>
              <a:gd name="connsiteX157" fmla="*/ 1637948 w 12192000"/>
              <a:gd name="connsiteY157" fmla="*/ 2172597 h 2237474"/>
              <a:gd name="connsiteX158" fmla="*/ 1434549 w 12192000"/>
              <a:gd name="connsiteY158" fmla="*/ 2234522 h 2237474"/>
              <a:gd name="connsiteX159" fmla="*/ 1398481 w 12192000"/>
              <a:gd name="connsiteY159" fmla="*/ 2237074 h 2237474"/>
              <a:gd name="connsiteX160" fmla="*/ 1398407 w 12192000"/>
              <a:gd name="connsiteY160" fmla="*/ 2237095 h 2237474"/>
              <a:gd name="connsiteX161" fmla="*/ 1370962 w 12192000"/>
              <a:gd name="connsiteY161" fmla="*/ 2237474 h 2237474"/>
              <a:gd name="connsiteX162" fmla="*/ 1356367 w 12192000"/>
              <a:gd name="connsiteY162" fmla="*/ 2235089 h 2237474"/>
              <a:gd name="connsiteX163" fmla="*/ 1324828 w 12192000"/>
              <a:gd name="connsiteY163" fmla="*/ 2231968 h 2237474"/>
              <a:gd name="connsiteX164" fmla="*/ 1297744 w 12192000"/>
              <a:gd name="connsiteY164" fmla="*/ 2235849 h 2237474"/>
              <a:gd name="connsiteX165" fmla="*/ 1286236 w 12192000"/>
              <a:gd name="connsiteY165" fmla="*/ 2233135 h 2237474"/>
              <a:gd name="connsiteX166" fmla="*/ 1283504 w 12192000"/>
              <a:gd name="connsiteY166" fmla="*/ 2233797 h 2237474"/>
              <a:gd name="connsiteX167" fmla="*/ 1279765 w 12192000"/>
              <a:gd name="connsiteY167" fmla="*/ 2229639 h 2237474"/>
              <a:gd name="connsiteX168" fmla="*/ 1195347 w 12192000"/>
              <a:gd name="connsiteY168" fmla="*/ 2212354 h 2237474"/>
              <a:gd name="connsiteX169" fmla="*/ 970251 w 12192000"/>
              <a:gd name="connsiteY169" fmla="*/ 2221029 h 2237474"/>
              <a:gd name="connsiteX170" fmla="*/ 812914 w 12192000"/>
              <a:gd name="connsiteY170" fmla="*/ 2202752 h 2237474"/>
              <a:gd name="connsiteX171" fmla="*/ 800195 w 12192000"/>
              <a:gd name="connsiteY171" fmla="*/ 2209407 h 2237474"/>
              <a:gd name="connsiteX172" fmla="*/ 784978 w 12192000"/>
              <a:gd name="connsiteY172" fmla="*/ 2212360 h 2237474"/>
              <a:gd name="connsiteX173" fmla="*/ 681987 w 12192000"/>
              <a:gd name="connsiteY173" fmla="*/ 2216757 h 2237474"/>
              <a:gd name="connsiteX174" fmla="*/ 669923 w 12192000"/>
              <a:gd name="connsiteY174" fmla="*/ 2211682 h 2237474"/>
              <a:gd name="connsiteX175" fmla="*/ 648680 w 12192000"/>
              <a:gd name="connsiteY175" fmla="*/ 2206229 h 2237474"/>
              <a:gd name="connsiteX176" fmla="*/ 597225 w 12192000"/>
              <a:gd name="connsiteY176" fmla="*/ 2180999 h 2237474"/>
              <a:gd name="connsiteX177" fmla="*/ 558449 w 12192000"/>
              <a:gd name="connsiteY177" fmla="*/ 2182346 h 2237474"/>
              <a:gd name="connsiteX178" fmla="*/ 550517 w 12192000"/>
              <a:gd name="connsiteY178" fmla="*/ 2182060 h 2237474"/>
              <a:gd name="connsiteX179" fmla="*/ 550309 w 12192000"/>
              <a:gd name="connsiteY179" fmla="*/ 2181825 h 2237474"/>
              <a:gd name="connsiteX180" fmla="*/ 541836 w 12192000"/>
              <a:gd name="connsiteY180" fmla="*/ 2181063 h 2237474"/>
              <a:gd name="connsiteX181" fmla="*/ 536057 w 12192000"/>
              <a:gd name="connsiteY181" fmla="*/ 2181537 h 2237474"/>
              <a:gd name="connsiteX182" fmla="*/ 520671 w 12192000"/>
              <a:gd name="connsiteY182" fmla="*/ 2180980 h 2237474"/>
              <a:gd name="connsiteX183" fmla="*/ 515024 w 12192000"/>
              <a:gd name="connsiteY183" fmla="*/ 2179258 h 2237474"/>
              <a:gd name="connsiteX184" fmla="*/ 512278 w 12192000"/>
              <a:gd name="connsiteY184" fmla="*/ 2176369 h 2237474"/>
              <a:gd name="connsiteX185" fmla="*/ 480419 w 12192000"/>
              <a:gd name="connsiteY185" fmla="*/ 2167807 h 2237474"/>
              <a:gd name="connsiteX186" fmla="*/ 413835 w 12192000"/>
              <a:gd name="connsiteY186" fmla="*/ 2156783 h 2237474"/>
              <a:gd name="connsiteX187" fmla="*/ 376513 w 12192000"/>
              <a:gd name="connsiteY187" fmla="*/ 2154014 h 2237474"/>
              <a:gd name="connsiteX188" fmla="*/ 273386 w 12192000"/>
              <a:gd name="connsiteY188" fmla="*/ 2142551 h 2237474"/>
              <a:gd name="connsiteX189" fmla="*/ 169207 w 12192000"/>
              <a:gd name="connsiteY189" fmla="*/ 2128100 h 2237474"/>
              <a:gd name="connsiteX190" fmla="*/ 93149 w 12192000"/>
              <a:gd name="connsiteY190" fmla="*/ 2105324 h 2237474"/>
              <a:gd name="connsiteX191" fmla="*/ 88109 w 12192000"/>
              <a:gd name="connsiteY191" fmla="*/ 2106704 h 2237474"/>
              <a:gd name="connsiteX192" fmla="*/ 80022 w 12192000"/>
              <a:gd name="connsiteY192" fmla="*/ 2107254 h 2237474"/>
              <a:gd name="connsiteX193" fmla="*/ 79717 w 12192000"/>
              <a:gd name="connsiteY193" fmla="*/ 2107046 h 2237474"/>
              <a:gd name="connsiteX194" fmla="*/ 72352 w 12192000"/>
              <a:gd name="connsiteY194" fmla="*/ 2107991 h 2237474"/>
              <a:gd name="connsiteX195" fmla="*/ 37645 w 12192000"/>
              <a:gd name="connsiteY195" fmla="*/ 2115401 h 2237474"/>
              <a:gd name="connsiteX196" fmla="*/ 4572 w 12192000"/>
              <a:gd name="connsiteY196" fmla="*/ 2111091 h 2237474"/>
              <a:gd name="connsiteX197" fmla="*/ 0 w 12192000"/>
              <a:gd name="connsiteY197" fmla="*/ 2110468 h 2237474"/>
              <a:gd name="connsiteX198" fmla="*/ 0 w 12192000"/>
              <a:gd name="connsiteY198"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34800 w 12192000"/>
              <a:gd name="connsiteY6" fmla="*/ 747840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34688 w 12192000"/>
              <a:gd name="connsiteY12" fmla="*/ 757726 h 2237474"/>
              <a:gd name="connsiteX13" fmla="*/ 10805004 w 12192000"/>
              <a:gd name="connsiteY13" fmla="*/ 757573 h 2237474"/>
              <a:gd name="connsiteX14" fmla="*/ 10739478 w 12192000"/>
              <a:gd name="connsiteY14" fmla="*/ 776841 h 2237474"/>
              <a:gd name="connsiteX15" fmla="*/ 10458762 w 12192000"/>
              <a:gd name="connsiteY15" fmla="*/ 755400 h 2237474"/>
              <a:gd name="connsiteX16" fmla="*/ 10211200 w 12192000"/>
              <a:gd name="connsiteY16" fmla="*/ 767513 h 2237474"/>
              <a:gd name="connsiteX17" fmla="*/ 10167995 w 12192000"/>
              <a:gd name="connsiteY17" fmla="*/ 760843 h 2237474"/>
              <a:gd name="connsiteX18" fmla="*/ 9997044 w 12192000"/>
              <a:gd name="connsiteY18" fmla="*/ 780129 h 2237474"/>
              <a:gd name="connsiteX19" fmla="*/ 9943887 w 12192000"/>
              <a:gd name="connsiteY19" fmla="*/ 804141 h 2237474"/>
              <a:gd name="connsiteX20" fmla="*/ 9918248 w 12192000"/>
              <a:gd name="connsiteY20" fmla="*/ 816628 h 2237474"/>
              <a:gd name="connsiteX21" fmla="*/ 9767091 w 12192000"/>
              <a:gd name="connsiteY21" fmla="*/ 870550 h 2237474"/>
              <a:gd name="connsiteX22" fmla="*/ 9683005 w 12192000"/>
              <a:gd name="connsiteY22" fmla="*/ 894128 h 2237474"/>
              <a:gd name="connsiteX23" fmla="*/ 9594438 w 12192000"/>
              <a:gd name="connsiteY23" fmla="*/ 919051 h 2237474"/>
              <a:gd name="connsiteX24" fmla="*/ 9577033 w 12192000"/>
              <a:gd name="connsiteY24" fmla="*/ 922857 h 2237474"/>
              <a:gd name="connsiteX25" fmla="*/ 9544189 w 12192000"/>
              <a:gd name="connsiteY25" fmla="*/ 938966 h 2237474"/>
              <a:gd name="connsiteX26" fmla="*/ 9500499 w 12192000"/>
              <a:gd name="connsiteY26" fmla="*/ 954680 h 2237474"/>
              <a:gd name="connsiteX27" fmla="*/ 9428195 w 12192000"/>
              <a:gd name="connsiteY27" fmla="*/ 986225 h 2237474"/>
              <a:gd name="connsiteX28" fmla="*/ 9410017 w 12192000"/>
              <a:gd name="connsiteY28" fmla="*/ 993931 h 2237474"/>
              <a:gd name="connsiteX29" fmla="*/ 9392919 w 12192000"/>
              <a:gd name="connsiteY29" fmla="*/ 994656 h 2237474"/>
              <a:gd name="connsiteX30" fmla="*/ 9278619 w 12192000"/>
              <a:gd name="connsiteY30" fmla="*/ 1011878 h 2237474"/>
              <a:gd name="connsiteX31" fmla="*/ 9268019 w 12192000"/>
              <a:gd name="connsiteY31" fmla="*/ 1007442 h 2237474"/>
              <a:gd name="connsiteX32" fmla="*/ 9234662 w 12192000"/>
              <a:gd name="connsiteY32" fmla="*/ 1023056 h 2237474"/>
              <a:gd name="connsiteX33" fmla="*/ 9181033 w 12192000"/>
              <a:gd name="connsiteY33" fmla="*/ 1037921 h 2237474"/>
              <a:gd name="connsiteX34" fmla="*/ 9155969 w 12192000"/>
              <a:gd name="connsiteY34" fmla="*/ 1046804 h 2237474"/>
              <a:gd name="connsiteX35" fmla="*/ 9133985 w 12192000"/>
              <a:gd name="connsiteY35" fmla="*/ 1046450 h 2237474"/>
              <a:gd name="connsiteX36" fmla="*/ 9012987 w 12192000"/>
              <a:gd name="connsiteY36" fmla="*/ 1061986 h 2237474"/>
              <a:gd name="connsiteX37" fmla="*/ 8968445 w 12192000"/>
              <a:gd name="connsiteY37" fmla="*/ 1052169 h 2237474"/>
              <a:gd name="connsiteX38" fmla="*/ 8958984 w 12192000"/>
              <a:gd name="connsiteY38" fmla="*/ 1057212 h 2237474"/>
              <a:gd name="connsiteX39" fmla="*/ 8886001 w 12192000"/>
              <a:gd name="connsiteY39" fmla="*/ 1067468 h 2237474"/>
              <a:gd name="connsiteX40" fmla="*/ 8838610 w 12192000"/>
              <a:gd name="connsiteY40" fmla="*/ 1075091 h 2237474"/>
              <a:gd name="connsiteX41" fmla="*/ 8750383 w 12192000"/>
              <a:gd name="connsiteY41" fmla="*/ 1097387 h 2237474"/>
              <a:gd name="connsiteX42" fmla="*/ 8665605 w 12192000"/>
              <a:gd name="connsiteY42" fmla="*/ 1110791 h 2237474"/>
              <a:gd name="connsiteX43" fmla="*/ 8584946 w 12192000"/>
              <a:gd name="connsiteY43" fmla="*/ 1135226 h 2237474"/>
              <a:gd name="connsiteX44" fmla="*/ 8460755 w 12192000"/>
              <a:gd name="connsiteY44" fmla="*/ 1203427 h 2237474"/>
              <a:gd name="connsiteX45" fmla="*/ 8419755 w 12192000"/>
              <a:gd name="connsiteY45" fmla="*/ 1216260 h 2237474"/>
              <a:gd name="connsiteX46" fmla="*/ 8411626 w 12192000"/>
              <a:gd name="connsiteY46" fmla="*/ 1214397 h 2237474"/>
              <a:gd name="connsiteX47" fmla="*/ 8363469 w 12192000"/>
              <a:gd name="connsiteY47" fmla="*/ 1246658 h 2237474"/>
              <a:gd name="connsiteX48" fmla="*/ 8275497 w 12192000"/>
              <a:gd name="connsiteY48" fmla="*/ 1264396 h 2237474"/>
              <a:gd name="connsiteX49" fmla="*/ 8206287 w 12192000"/>
              <a:gd name="connsiteY49" fmla="*/ 1273060 h 2237474"/>
              <a:gd name="connsiteX50" fmla="*/ 8168705 w 12192000"/>
              <a:gd name="connsiteY50" fmla="*/ 1279956 h 2237474"/>
              <a:gd name="connsiteX51" fmla="*/ 8139997 w 12192000"/>
              <a:gd name="connsiteY51" fmla="*/ 1282713 h 2237474"/>
              <a:gd name="connsiteX52" fmla="*/ 8074238 w 12192000"/>
              <a:gd name="connsiteY52" fmla="*/ 1301895 h 2237474"/>
              <a:gd name="connsiteX53" fmla="*/ 7968292 w 12192000"/>
              <a:gd name="connsiteY53" fmla="*/ 1338779 h 2237474"/>
              <a:gd name="connsiteX54" fmla="*/ 7902328 w 12192000"/>
              <a:gd name="connsiteY54" fmla="*/ 1345865 h 2237474"/>
              <a:gd name="connsiteX55" fmla="*/ 7875879 w 12192000"/>
              <a:gd name="connsiteY55" fmla="*/ 1345646 h 2237474"/>
              <a:gd name="connsiteX56" fmla="*/ 7840612 w 12192000"/>
              <a:gd name="connsiteY56" fmla="*/ 1369373 h 2237474"/>
              <a:gd name="connsiteX57" fmla="*/ 7786819 w 12192000"/>
              <a:gd name="connsiteY57" fmla="*/ 1378970 h 2237474"/>
              <a:gd name="connsiteX58" fmla="*/ 7548172 w 12192000"/>
              <a:gd name="connsiteY58" fmla="*/ 1417460 h 2237474"/>
              <a:gd name="connsiteX59" fmla="*/ 7483437 w 12192000"/>
              <a:gd name="connsiteY59" fmla="*/ 1478152 h 2237474"/>
              <a:gd name="connsiteX60" fmla="*/ 7377870 w 12192000"/>
              <a:gd name="connsiteY60" fmla="*/ 1523319 h 2237474"/>
              <a:gd name="connsiteX61" fmla="*/ 7230737 w 12192000"/>
              <a:gd name="connsiteY61" fmla="*/ 1562633 h 2237474"/>
              <a:gd name="connsiteX62" fmla="*/ 7224458 w 12192000"/>
              <a:gd name="connsiteY62" fmla="*/ 1573008 h 2237474"/>
              <a:gd name="connsiteX63" fmla="*/ 7183121 w 12192000"/>
              <a:gd name="connsiteY63" fmla="*/ 1595162 h 2237474"/>
              <a:gd name="connsiteX64" fmla="*/ 7164601 w 12192000"/>
              <a:gd name="connsiteY64" fmla="*/ 1606490 h 2237474"/>
              <a:gd name="connsiteX65" fmla="*/ 7092727 w 12192000"/>
              <a:gd name="connsiteY65" fmla="*/ 1623628 h 2237474"/>
              <a:gd name="connsiteX66" fmla="*/ 7031309 w 12192000"/>
              <a:gd name="connsiteY66" fmla="*/ 1619451 h 2237474"/>
              <a:gd name="connsiteX67" fmla="*/ 6900177 w 12192000"/>
              <a:gd name="connsiteY67" fmla="*/ 1636016 h 2237474"/>
              <a:gd name="connsiteX68" fmla="*/ 6795372 w 12192000"/>
              <a:gd name="connsiteY68" fmla="*/ 1644845 h 2237474"/>
              <a:gd name="connsiteX69" fmla="*/ 6692251 w 12192000"/>
              <a:gd name="connsiteY69" fmla="*/ 1656357 h 2237474"/>
              <a:gd name="connsiteX70" fmla="*/ 6655235 w 12192000"/>
              <a:gd name="connsiteY70" fmla="*/ 1661869 h 2237474"/>
              <a:gd name="connsiteX71" fmla="*/ 6554894 w 12192000"/>
              <a:gd name="connsiteY71" fmla="*/ 1664428 h 2237474"/>
              <a:gd name="connsiteX72" fmla="*/ 6516595 w 12192000"/>
              <a:gd name="connsiteY72" fmla="*/ 1667475 h 2237474"/>
              <a:gd name="connsiteX73" fmla="*/ 6508541 w 12192000"/>
              <a:gd name="connsiteY73" fmla="*/ 1668757 h 2237474"/>
              <a:gd name="connsiteX74" fmla="*/ 6471012 w 12192000"/>
              <a:gd name="connsiteY74" fmla="*/ 1678604 h 2237474"/>
              <a:gd name="connsiteX75" fmla="*/ 6364035 w 12192000"/>
              <a:gd name="connsiteY75" fmla="*/ 1667683 h 2237474"/>
              <a:gd name="connsiteX76" fmla="*/ 6280959 w 12192000"/>
              <a:gd name="connsiteY76" fmla="*/ 1689329 h 2237474"/>
              <a:gd name="connsiteX77" fmla="*/ 6243319 w 12192000"/>
              <a:gd name="connsiteY77" fmla="*/ 1695560 h 2237474"/>
              <a:gd name="connsiteX78" fmla="*/ 6098321 w 12192000"/>
              <a:gd name="connsiteY78" fmla="*/ 1721646 h 2237474"/>
              <a:gd name="connsiteX79" fmla="*/ 5880652 w 12192000"/>
              <a:gd name="connsiteY79" fmla="*/ 1779643 h 2237474"/>
              <a:gd name="connsiteX80" fmla="*/ 5785959 w 12192000"/>
              <a:gd name="connsiteY80" fmla="*/ 1775307 h 2237474"/>
              <a:gd name="connsiteX81" fmla="*/ 5643534 w 12192000"/>
              <a:gd name="connsiteY81" fmla="*/ 1802919 h 2237474"/>
              <a:gd name="connsiteX82" fmla="*/ 5518799 w 12192000"/>
              <a:gd name="connsiteY82" fmla="*/ 1818312 h 2237474"/>
              <a:gd name="connsiteX83" fmla="*/ 5505014 w 12192000"/>
              <a:gd name="connsiteY83" fmla="*/ 1819259 h 2237474"/>
              <a:gd name="connsiteX84" fmla="*/ 5453307 w 12192000"/>
              <a:gd name="connsiteY84" fmla="*/ 1815450 h 2237474"/>
              <a:gd name="connsiteX85" fmla="*/ 5221533 w 12192000"/>
              <a:gd name="connsiteY85" fmla="*/ 1846950 h 2237474"/>
              <a:gd name="connsiteX86" fmla="*/ 5149802 w 12192000"/>
              <a:gd name="connsiteY86" fmla="*/ 1844846 h 2237474"/>
              <a:gd name="connsiteX87" fmla="*/ 5114927 w 12192000"/>
              <a:gd name="connsiteY87" fmla="*/ 1847827 h 2237474"/>
              <a:gd name="connsiteX88" fmla="*/ 5108970 w 12192000"/>
              <a:gd name="connsiteY88" fmla="*/ 1847935 h 2237474"/>
              <a:gd name="connsiteX89" fmla="*/ 5067961 w 12192000"/>
              <a:gd name="connsiteY89" fmla="*/ 1845917 h 2237474"/>
              <a:gd name="connsiteX90" fmla="*/ 5007075 w 12192000"/>
              <a:gd name="connsiteY90" fmla="*/ 1838626 h 2237474"/>
              <a:gd name="connsiteX91" fmla="*/ 4944087 w 12192000"/>
              <a:gd name="connsiteY91" fmla="*/ 1823332 h 2237474"/>
              <a:gd name="connsiteX92" fmla="*/ 4907662 w 12192000"/>
              <a:gd name="connsiteY92" fmla="*/ 1816900 h 2237474"/>
              <a:gd name="connsiteX93" fmla="*/ 4882386 w 12192000"/>
              <a:gd name="connsiteY93" fmla="*/ 1809844 h 2237474"/>
              <a:gd name="connsiteX94" fmla="*/ 4811440 w 12192000"/>
              <a:gd name="connsiteY94" fmla="*/ 1804655 h 2237474"/>
              <a:gd name="connsiteX95" fmla="*/ 4691075 w 12192000"/>
              <a:gd name="connsiteY95" fmla="*/ 1801389 h 2237474"/>
              <a:gd name="connsiteX96" fmla="*/ 4611738 w 12192000"/>
              <a:gd name="connsiteY96" fmla="*/ 1776964 h 2237474"/>
              <a:gd name="connsiteX97" fmla="*/ 4560070 w 12192000"/>
              <a:gd name="connsiteY97" fmla="*/ 1785640 h 2237474"/>
              <a:gd name="connsiteX98" fmla="*/ 4536503 w 12192000"/>
              <a:gd name="connsiteY98" fmla="*/ 1785334 h 2237474"/>
              <a:gd name="connsiteX99" fmla="*/ 4513724 w 12192000"/>
              <a:gd name="connsiteY99" fmla="*/ 1791996 h 2237474"/>
              <a:gd name="connsiteX100" fmla="*/ 4459810 w 12192000"/>
              <a:gd name="connsiteY100" fmla="*/ 1797886 h 2237474"/>
              <a:gd name="connsiteX101" fmla="*/ 4379064 w 12192000"/>
              <a:gd name="connsiteY101" fmla="*/ 1817177 h 2237474"/>
              <a:gd name="connsiteX102" fmla="*/ 4290981 w 12192000"/>
              <a:gd name="connsiteY102" fmla="*/ 1839677 h 2237474"/>
              <a:gd name="connsiteX103" fmla="*/ 4238372 w 12192000"/>
              <a:gd name="connsiteY103" fmla="*/ 1851480 h 2237474"/>
              <a:gd name="connsiteX104" fmla="*/ 4232517 w 12192000"/>
              <a:gd name="connsiteY104" fmla="*/ 1852567 h 2237474"/>
              <a:gd name="connsiteX105" fmla="*/ 4191732 w 12192000"/>
              <a:gd name="connsiteY105" fmla="*/ 1857328 h 2237474"/>
              <a:gd name="connsiteX106" fmla="*/ 4065532 w 12192000"/>
              <a:gd name="connsiteY106" fmla="*/ 1855477 h 2237474"/>
              <a:gd name="connsiteX107" fmla="*/ 4028460 w 12192000"/>
              <a:gd name="connsiteY107" fmla="*/ 1855137 h 2237474"/>
              <a:gd name="connsiteX108" fmla="*/ 4002267 w 12192000"/>
              <a:gd name="connsiteY108" fmla="*/ 1852352 h 2237474"/>
              <a:gd name="connsiteX109" fmla="*/ 3931396 w 12192000"/>
              <a:gd name="connsiteY109" fmla="*/ 1858915 h 2237474"/>
              <a:gd name="connsiteX110" fmla="*/ 3812162 w 12192000"/>
              <a:gd name="connsiteY110" fmla="*/ 1875501 h 2237474"/>
              <a:gd name="connsiteX111" fmla="*/ 3729530 w 12192000"/>
              <a:gd name="connsiteY111" fmla="*/ 1864513 h 2237474"/>
              <a:gd name="connsiteX112" fmla="*/ 3680177 w 12192000"/>
              <a:gd name="connsiteY112" fmla="*/ 1881552 h 2237474"/>
              <a:gd name="connsiteX113" fmla="*/ 3567259 w 12192000"/>
              <a:gd name="connsiteY113" fmla="*/ 1893482 h 2237474"/>
              <a:gd name="connsiteX114" fmla="*/ 3405770 w 12192000"/>
              <a:gd name="connsiteY114" fmla="*/ 1904591 h 2237474"/>
              <a:gd name="connsiteX115" fmla="*/ 3280097 w 12192000"/>
              <a:gd name="connsiteY115" fmla="*/ 1919610 h 2237474"/>
              <a:gd name="connsiteX116" fmla="*/ 3123424 w 12192000"/>
              <a:gd name="connsiteY116" fmla="*/ 1952930 h 2237474"/>
              <a:gd name="connsiteX117" fmla="*/ 3009910 w 12192000"/>
              <a:gd name="connsiteY117" fmla="*/ 1957866 h 2237474"/>
              <a:gd name="connsiteX118" fmla="*/ 2995934 w 12192000"/>
              <a:gd name="connsiteY118" fmla="*/ 1967085 h 2237474"/>
              <a:gd name="connsiteX119" fmla="*/ 2980071 w 12192000"/>
              <a:gd name="connsiteY119" fmla="*/ 1972988 h 2237474"/>
              <a:gd name="connsiteX120" fmla="*/ 2978094 w 12192000"/>
              <a:gd name="connsiteY120" fmla="*/ 1972369 h 2237474"/>
              <a:gd name="connsiteX121" fmla="*/ 2942858 w 12192000"/>
              <a:gd name="connsiteY121" fmla="*/ 1981367 h 2237474"/>
              <a:gd name="connsiteX122" fmla="*/ 2875436 w 12192000"/>
              <a:gd name="connsiteY122" fmla="*/ 1996977 h 2237474"/>
              <a:gd name="connsiteX123" fmla="*/ 2874892 w 12192000"/>
              <a:gd name="connsiteY123" fmla="*/ 1996085 h 2237474"/>
              <a:gd name="connsiteX124" fmla="*/ 2864145 w 12192000"/>
              <a:gd name="connsiteY124" fmla="*/ 1994061 h 2237474"/>
              <a:gd name="connsiteX125" fmla="*/ 2843662 w 12192000"/>
              <a:gd name="connsiteY125" fmla="*/ 1992498 h 2237474"/>
              <a:gd name="connsiteX126" fmla="*/ 2796128 w 12192000"/>
              <a:gd name="connsiteY126" fmla="*/ 1976403 h 2237474"/>
              <a:gd name="connsiteX127" fmla="*/ 2756784 w 12192000"/>
              <a:gd name="connsiteY127" fmla="*/ 1985116 h 2237474"/>
              <a:gd name="connsiteX128" fmla="*/ 2748833 w 12192000"/>
              <a:gd name="connsiteY128" fmla="*/ 1986323 h 2237474"/>
              <a:gd name="connsiteX129" fmla="*/ 2748661 w 12192000"/>
              <a:gd name="connsiteY129" fmla="*/ 1986122 h 2237474"/>
              <a:gd name="connsiteX130" fmla="*/ 2740251 w 12192000"/>
              <a:gd name="connsiteY130" fmla="*/ 1986946 h 2237474"/>
              <a:gd name="connsiteX131" fmla="*/ 2718916 w 12192000"/>
              <a:gd name="connsiteY131" fmla="*/ 1990867 h 2237474"/>
              <a:gd name="connsiteX132" fmla="*/ 2713522 w 12192000"/>
              <a:gd name="connsiteY132" fmla="*/ 1990173 h 2237474"/>
              <a:gd name="connsiteX133" fmla="*/ 2680597 w 12192000"/>
              <a:gd name="connsiteY133" fmla="*/ 1984996 h 2237474"/>
              <a:gd name="connsiteX134" fmla="*/ 2578178 w 12192000"/>
              <a:gd name="connsiteY134" fmla="*/ 1990531 h 2237474"/>
              <a:gd name="connsiteX135" fmla="*/ 2476147 w 12192000"/>
              <a:gd name="connsiteY135" fmla="*/ 1998305 h 2237474"/>
              <a:gd name="connsiteX136" fmla="*/ 2373568 w 12192000"/>
              <a:gd name="connsiteY136" fmla="*/ 2003219 h 2237474"/>
              <a:gd name="connsiteX137" fmla="*/ 2321399 w 12192000"/>
              <a:gd name="connsiteY137" fmla="*/ 1989467 h 2237474"/>
              <a:gd name="connsiteX138" fmla="*/ 2315525 w 12192000"/>
              <a:gd name="connsiteY138" fmla="*/ 1989708 h 2237474"/>
              <a:gd name="connsiteX139" fmla="*/ 2300792 w 12192000"/>
              <a:gd name="connsiteY139" fmla="*/ 1994290 h 2237474"/>
              <a:gd name="connsiteX140" fmla="*/ 2295469 w 12192000"/>
              <a:gd name="connsiteY140" fmla="*/ 1996659 h 2237474"/>
              <a:gd name="connsiteX141" fmla="*/ 2287219 w 12192000"/>
              <a:gd name="connsiteY141" fmla="*/ 1998750 h 2237474"/>
              <a:gd name="connsiteX142" fmla="*/ 2286948 w 12192000"/>
              <a:gd name="connsiteY142" fmla="*/ 1998596 h 2237474"/>
              <a:gd name="connsiteX143" fmla="*/ 2243069 w 12192000"/>
              <a:gd name="connsiteY143" fmla="*/ 2015111 h 2237474"/>
              <a:gd name="connsiteX144" fmla="*/ 2186609 w 12192000"/>
              <a:gd name="connsiteY144" fmla="*/ 2008263 h 2237474"/>
              <a:gd name="connsiteX145" fmla="*/ 2164831 w 12192000"/>
              <a:gd name="connsiteY145" fmla="*/ 2010143 h 2237474"/>
              <a:gd name="connsiteX146" fmla="*/ 2152836 w 12192000"/>
              <a:gd name="connsiteY146" fmla="*/ 2010048 h 2237474"/>
              <a:gd name="connsiteX147" fmla="*/ 2117102 w 12192000"/>
              <a:gd name="connsiteY147" fmla="*/ 2023004 h 2237474"/>
              <a:gd name="connsiteX148" fmla="*/ 2111935 w 12192000"/>
              <a:gd name="connsiteY148" fmla="*/ 2023163 h 2237474"/>
              <a:gd name="connsiteX149" fmla="*/ 2089991 w 12192000"/>
              <a:gd name="connsiteY149" fmla="*/ 2034193 h 2237474"/>
              <a:gd name="connsiteX150" fmla="*/ 2058061 w 12192000"/>
              <a:gd name="connsiteY150" fmla="*/ 2047942 h 2237474"/>
              <a:gd name="connsiteX151" fmla="*/ 2055737 w 12192000"/>
              <a:gd name="connsiteY151" fmla="*/ 2047704 h 2237474"/>
              <a:gd name="connsiteX152" fmla="*/ 2042244 w 12192000"/>
              <a:gd name="connsiteY152" fmla="*/ 2055560 h 2237474"/>
              <a:gd name="connsiteX153" fmla="*/ 1976224 w 12192000"/>
              <a:gd name="connsiteY153" fmla="*/ 2074257 h 2237474"/>
              <a:gd name="connsiteX154" fmla="*/ 1877728 w 12192000"/>
              <a:gd name="connsiteY154" fmla="*/ 2101004 h 2237474"/>
              <a:gd name="connsiteX155" fmla="*/ 1759056 w 12192000"/>
              <a:gd name="connsiteY155" fmla="*/ 2125608 h 2237474"/>
              <a:gd name="connsiteX156" fmla="*/ 1637948 w 12192000"/>
              <a:gd name="connsiteY156" fmla="*/ 2172597 h 2237474"/>
              <a:gd name="connsiteX157" fmla="*/ 1434549 w 12192000"/>
              <a:gd name="connsiteY157" fmla="*/ 2234522 h 2237474"/>
              <a:gd name="connsiteX158" fmla="*/ 1398481 w 12192000"/>
              <a:gd name="connsiteY158" fmla="*/ 2237074 h 2237474"/>
              <a:gd name="connsiteX159" fmla="*/ 1398407 w 12192000"/>
              <a:gd name="connsiteY159" fmla="*/ 2237095 h 2237474"/>
              <a:gd name="connsiteX160" fmla="*/ 1370962 w 12192000"/>
              <a:gd name="connsiteY160" fmla="*/ 2237474 h 2237474"/>
              <a:gd name="connsiteX161" fmla="*/ 1356367 w 12192000"/>
              <a:gd name="connsiteY161" fmla="*/ 2235089 h 2237474"/>
              <a:gd name="connsiteX162" fmla="*/ 1324828 w 12192000"/>
              <a:gd name="connsiteY162" fmla="*/ 2231968 h 2237474"/>
              <a:gd name="connsiteX163" fmla="*/ 1297744 w 12192000"/>
              <a:gd name="connsiteY163" fmla="*/ 2235849 h 2237474"/>
              <a:gd name="connsiteX164" fmla="*/ 1286236 w 12192000"/>
              <a:gd name="connsiteY164" fmla="*/ 2233135 h 2237474"/>
              <a:gd name="connsiteX165" fmla="*/ 1283504 w 12192000"/>
              <a:gd name="connsiteY165" fmla="*/ 2233797 h 2237474"/>
              <a:gd name="connsiteX166" fmla="*/ 1279765 w 12192000"/>
              <a:gd name="connsiteY166" fmla="*/ 2229639 h 2237474"/>
              <a:gd name="connsiteX167" fmla="*/ 1195347 w 12192000"/>
              <a:gd name="connsiteY167" fmla="*/ 2212354 h 2237474"/>
              <a:gd name="connsiteX168" fmla="*/ 970251 w 12192000"/>
              <a:gd name="connsiteY168" fmla="*/ 2221029 h 2237474"/>
              <a:gd name="connsiteX169" fmla="*/ 812914 w 12192000"/>
              <a:gd name="connsiteY169" fmla="*/ 2202752 h 2237474"/>
              <a:gd name="connsiteX170" fmla="*/ 800195 w 12192000"/>
              <a:gd name="connsiteY170" fmla="*/ 2209407 h 2237474"/>
              <a:gd name="connsiteX171" fmla="*/ 784978 w 12192000"/>
              <a:gd name="connsiteY171" fmla="*/ 2212360 h 2237474"/>
              <a:gd name="connsiteX172" fmla="*/ 681987 w 12192000"/>
              <a:gd name="connsiteY172" fmla="*/ 2216757 h 2237474"/>
              <a:gd name="connsiteX173" fmla="*/ 669923 w 12192000"/>
              <a:gd name="connsiteY173" fmla="*/ 2211682 h 2237474"/>
              <a:gd name="connsiteX174" fmla="*/ 648680 w 12192000"/>
              <a:gd name="connsiteY174" fmla="*/ 2206229 h 2237474"/>
              <a:gd name="connsiteX175" fmla="*/ 597225 w 12192000"/>
              <a:gd name="connsiteY175" fmla="*/ 2180999 h 2237474"/>
              <a:gd name="connsiteX176" fmla="*/ 558449 w 12192000"/>
              <a:gd name="connsiteY176" fmla="*/ 2182346 h 2237474"/>
              <a:gd name="connsiteX177" fmla="*/ 550517 w 12192000"/>
              <a:gd name="connsiteY177" fmla="*/ 2182060 h 2237474"/>
              <a:gd name="connsiteX178" fmla="*/ 550309 w 12192000"/>
              <a:gd name="connsiteY178" fmla="*/ 2181825 h 2237474"/>
              <a:gd name="connsiteX179" fmla="*/ 541836 w 12192000"/>
              <a:gd name="connsiteY179" fmla="*/ 2181063 h 2237474"/>
              <a:gd name="connsiteX180" fmla="*/ 536057 w 12192000"/>
              <a:gd name="connsiteY180" fmla="*/ 2181537 h 2237474"/>
              <a:gd name="connsiteX181" fmla="*/ 520671 w 12192000"/>
              <a:gd name="connsiteY181" fmla="*/ 2180980 h 2237474"/>
              <a:gd name="connsiteX182" fmla="*/ 515024 w 12192000"/>
              <a:gd name="connsiteY182" fmla="*/ 2179258 h 2237474"/>
              <a:gd name="connsiteX183" fmla="*/ 512278 w 12192000"/>
              <a:gd name="connsiteY183" fmla="*/ 2176369 h 2237474"/>
              <a:gd name="connsiteX184" fmla="*/ 480419 w 12192000"/>
              <a:gd name="connsiteY184" fmla="*/ 2167807 h 2237474"/>
              <a:gd name="connsiteX185" fmla="*/ 413835 w 12192000"/>
              <a:gd name="connsiteY185" fmla="*/ 2156783 h 2237474"/>
              <a:gd name="connsiteX186" fmla="*/ 376513 w 12192000"/>
              <a:gd name="connsiteY186" fmla="*/ 2154014 h 2237474"/>
              <a:gd name="connsiteX187" fmla="*/ 273386 w 12192000"/>
              <a:gd name="connsiteY187" fmla="*/ 2142551 h 2237474"/>
              <a:gd name="connsiteX188" fmla="*/ 169207 w 12192000"/>
              <a:gd name="connsiteY188" fmla="*/ 2128100 h 2237474"/>
              <a:gd name="connsiteX189" fmla="*/ 93149 w 12192000"/>
              <a:gd name="connsiteY189" fmla="*/ 2105324 h 2237474"/>
              <a:gd name="connsiteX190" fmla="*/ 88109 w 12192000"/>
              <a:gd name="connsiteY190" fmla="*/ 2106704 h 2237474"/>
              <a:gd name="connsiteX191" fmla="*/ 80022 w 12192000"/>
              <a:gd name="connsiteY191" fmla="*/ 2107254 h 2237474"/>
              <a:gd name="connsiteX192" fmla="*/ 79717 w 12192000"/>
              <a:gd name="connsiteY192" fmla="*/ 2107046 h 2237474"/>
              <a:gd name="connsiteX193" fmla="*/ 72352 w 12192000"/>
              <a:gd name="connsiteY193" fmla="*/ 2107991 h 2237474"/>
              <a:gd name="connsiteX194" fmla="*/ 37645 w 12192000"/>
              <a:gd name="connsiteY194" fmla="*/ 2115401 h 2237474"/>
              <a:gd name="connsiteX195" fmla="*/ 4572 w 12192000"/>
              <a:gd name="connsiteY195" fmla="*/ 2111091 h 2237474"/>
              <a:gd name="connsiteX196" fmla="*/ 0 w 12192000"/>
              <a:gd name="connsiteY196" fmla="*/ 2110468 h 2237474"/>
              <a:gd name="connsiteX197" fmla="*/ 0 w 12192000"/>
              <a:gd name="connsiteY197"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34800 w 12192000"/>
              <a:gd name="connsiteY6" fmla="*/ 747840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34688 w 12192000"/>
              <a:gd name="connsiteY12" fmla="*/ 757726 h 2237474"/>
              <a:gd name="connsiteX13" fmla="*/ 10805004 w 12192000"/>
              <a:gd name="connsiteY13" fmla="*/ 757573 h 2237474"/>
              <a:gd name="connsiteX14" fmla="*/ 10739478 w 12192000"/>
              <a:gd name="connsiteY14" fmla="*/ 776841 h 2237474"/>
              <a:gd name="connsiteX15" fmla="*/ 10458762 w 12192000"/>
              <a:gd name="connsiteY15" fmla="*/ 755400 h 2237474"/>
              <a:gd name="connsiteX16" fmla="*/ 10211200 w 12192000"/>
              <a:gd name="connsiteY16" fmla="*/ 767513 h 2237474"/>
              <a:gd name="connsiteX17" fmla="*/ 10167995 w 12192000"/>
              <a:gd name="connsiteY17" fmla="*/ 760843 h 2237474"/>
              <a:gd name="connsiteX18" fmla="*/ 9997044 w 12192000"/>
              <a:gd name="connsiteY18" fmla="*/ 780129 h 2237474"/>
              <a:gd name="connsiteX19" fmla="*/ 9943887 w 12192000"/>
              <a:gd name="connsiteY19" fmla="*/ 804141 h 2237474"/>
              <a:gd name="connsiteX20" fmla="*/ 9918248 w 12192000"/>
              <a:gd name="connsiteY20" fmla="*/ 816628 h 2237474"/>
              <a:gd name="connsiteX21" fmla="*/ 9767091 w 12192000"/>
              <a:gd name="connsiteY21" fmla="*/ 870550 h 2237474"/>
              <a:gd name="connsiteX22" fmla="*/ 9683005 w 12192000"/>
              <a:gd name="connsiteY22" fmla="*/ 894128 h 2237474"/>
              <a:gd name="connsiteX23" fmla="*/ 9594438 w 12192000"/>
              <a:gd name="connsiteY23" fmla="*/ 919051 h 2237474"/>
              <a:gd name="connsiteX24" fmla="*/ 9577033 w 12192000"/>
              <a:gd name="connsiteY24" fmla="*/ 922857 h 2237474"/>
              <a:gd name="connsiteX25" fmla="*/ 9544189 w 12192000"/>
              <a:gd name="connsiteY25" fmla="*/ 938966 h 2237474"/>
              <a:gd name="connsiteX26" fmla="*/ 9500499 w 12192000"/>
              <a:gd name="connsiteY26" fmla="*/ 954680 h 2237474"/>
              <a:gd name="connsiteX27" fmla="*/ 9428195 w 12192000"/>
              <a:gd name="connsiteY27" fmla="*/ 986225 h 2237474"/>
              <a:gd name="connsiteX28" fmla="*/ 9410017 w 12192000"/>
              <a:gd name="connsiteY28" fmla="*/ 993931 h 2237474"/>
              <a:gd name="connsiteX29" fmla="*/ 9392919 w 12192000"/>
              <a:gd name="connsiteY29" fmla="*/ 994656 h 2237474"/>
              <a:gd name="connsiteX30" fmla="*/ 9278619 w 12192000"/>
              <a:gd name="connsiteY30" fmla="*/ 1011878 h 2237474"/>
              <a:gd name="connsiteX31" fmla="*/ 9268019 w 12192000"/>
              <a:gd name="connsiteY31" fmla="*/ 1007442 h 2237474"/>
              <a:gd name="connsiteX32" fmla="*/ 9234662 w 12192000"/>
              <a:gd name="connsiteY32" fmla="*/ 1023056 h 2237474"/>
              <a:gd name="connsiteX33" fmla="*/ 9181033 w 12192000"/>
              <a:gd name="connsiteY33" fmla="*/ 1037921 h 2237474"/>
              <a:gd name="connsiteX34" fmla="*/ 9155969 w 12192000"/>
              <a:gd name="connsiteY34" fmla="*/ 1046804 h 2237474"/>
              <a:gd name="connsiteX35" fmla="*/ 9133985 w 12192000"/>
              <a:gd name="connsiteY35" fmla="*/ 1046450 h 2237474"/>
              <a:gd name="connsiteX36" fmla="*/ 9012987 w 12192000"/>
              <a:gd name="connsiteY36" fmla="*/ 1061986 h 2237474"/>
              <a:gd name="connsiteX37" fmla="*/ 8968445 w 12192000"/>
              <a:gd name="connsiteY37" fmla="*/ 1052169 h 2237474"/>
              <a:gd name="connsiteX38" fmla="*/ 8958984 w 12192000"/>
              <a:gd name="connsiteY38" fmla="*/ 1057212 h 2237474"/>
              <a:gd name="connsiteX39" fmla="*/ 8886001 w 12192000"/>
              <a:gd name="connsiteY39" fmla="*/ 1067468 h 2237474"/>
              <a:gd name="connsiteX40" fmla="*/ 8838610 w 12192000"/>
              <a:gd name="connsiteY40" fmla="*/ 1075091 h 2237474"/>
              <a:gd name="connsiteX41" fmla="*/ 8750383 w 12192000"/>
              <a:gd name="connsiteY41" fmla="*/ 1097387 h 2237474"/>
              <a:gd name="connsiteX42" fmla="*/ 8665605 w 12192000"/>
              <a:gd name="connsiteY42" fmla="*/ 1110791 h 2237474"/>
              <a:gd name="connsiteX43" fmla="*/ 8584946 w 12192000"/>
              <a:gd name="connsiteY43" fmla="*/ 1135226 h 2237474"/>
              <a:gd name="connsiteX44" fmla="*/ 8460755 w 12192000"/>
              <a:gd name="connsiteY44" fmla="*/ 1203427 h 2237474"/>
              <a:gd name="connsiteX45" fmla="*/ 8419755 w 12192000"/>
              <a:gd name="connsiteY45" fmla="*/ 1216260 h 2237474"/>
              <a:gd name="connsiteX46" fmla="*/ 8411626 w 12192000"/>
              <a:gd name="connsiteY46" fmla="*/ 1214397 h 2237474"/>
              <a:gd name="connsiteX47" fmla="*/ 8363469 w 12192000"/>
              <a:gd name="connsiteY47" fmla="*/ 1246658 h 2237474"/>
              <a:gd name="connsiteX48" fmla="*/ 8275497 w 12192000"/>
              <a:gd name="connsiteY48" fmla="*/ 1264396 h 2237474"/>
              <a:gd name="connsiteX49" fmla="*/ 8206287 w 12192000"/>
              <a:gd name="connsiteY49" fmla="*/ 1273060 h 2237474"/>
              <a:gd name="connsiteX50" fmla="*/ 8168705 w 12192000"/>
              <a:gd name="connsiteY50" fmla="*/ 1279956 h 2237474"/>
              <a:gd name="connsiteX51" fmla="*/ 8139997 w 12192000"/>
              <a:gd name="connsiteY51" fmla="*/ 1282713 h 2237474"/>
              <a:gd name="connsiteX52" fmla="*/ 8074238 w 12192000"/>
              <a:gd name="connsiteY52" fmla="*/ 1301895 h 2237474"/>
              <a:gd name="connsiteX53" fmla="*/ 7968292 w 12192000"/>
              <a:gd name="connsiteY53" fmla="*/ 1338779 h 2237474"/>
              <a:gd name="connsiteX54" fmla="*/ 7902328 w 12192000"/>
              <a:gd name="connsiteY54" fmla="*/ 1345865 h 2237474"/>
              <a:gd name="connsiteX55" fmla="*/ 7875879 w 12192000"/>
              <a:gd name="connsiteY55" fmla="*/ 1345646 h 2237474"/>
              <a:gd name="connsiteX56" fmla="*/ 7840612 w 12192000"/>
              <a:gd name="connsiteY56" fmla="*/ 1369373 h 2237474"/>
              <a:gd name="connsiteX57" fmla="*/ 7786819 w 12192000"/>
              <a:gd name="connsiteY57" fmla="*/ 1378970 h 2237474"/>
              <a:gd name="connsiteX58" fmla="*/ 7548172 w 12192000"/>
              <a:gd name="connsiteY58" fmla="*/ 1417460 h 2237474"/>
              <a:gd name="connsiteX59" fmla="*/ 7483437 w 12192000"/>
              <a:gd name="connsiteY59" fmla="*/ 1478152 h 2237474"/>
              <a:gd name="connsiteX60" fmla="*/ 7377870 w 12192000"/>
              <a:gd name="connsiteY60" fmla="*/ 1523319 h 2237474"/>
              <a:gd name="connsiteX61" fmla="*/ 7230737 w 12192000"/>
              <a:gd name="connsiteY61" fmla="*/ 1562633 h 2237474"/>
              <a:gd name="connsiteX62" fmla="*/ 7224458 w 12192000"/>
              <a:gd name="connsiteY62" fmla="*/ 1573008 h 2237474"/>
              <a:gd name="connsiteX63" fmla="*/ 7183121 w 12192000"/>
              <a:gd name="connsiteY63" fmla="*/ 1595162 h 2237474"/>
              <a:gd name="connsiteX64" fmla="*/ 7164601 w 12192000"/>
              <a:gd name="connsiteY64" fmla="*/ 1606490 h 2237474"/>
              <a:gd name="connsiteX65" fmla="*/ 7092727 w 12192000"/>
              <a:gd name="connsiteY65" fmla="*/ 1623628 h 2237474"/>
              <a:gd name="connsiteX66" fmla="*/ 7031309 w 12192000"/>
              <a:gd name="connsiteY66" fmla="*/ 1619451 h 2237474"/>
              <a:gd name="connsiteX67" fmla="*/ 6900177 w 12192000"/>
              <a:gd name="connsiteY67" fmla="*/ 1636016 h 2237474"/>
              <a:gd name="connsiteX68" fmla="*/ 6795372 w 12192000"/>
              <a:gd name="connsiteY68" fmla="*/ 1644845 h 2237474"/>
              <a:gd name="connsiteX69" fmla="*/ 6692251 w 12192000"/>
              <a:gd name="connsiteY69" fmla="*/ 1656357 h 2237474"/>
              <a:gd name="connsiteX70" fmla="*/ 6655235 w 12192000"/>
              <a:gd name="connsiteY70" fmla="*/ 1661869 h 2237474"/>
              <a:gd name="connsiteX71" fmla="*/ 6554894 w 12192000"/>
              <a:gd name="connsiteY71" fmla="*/ 1664428 h 2237474"/>
              <a:gd name="connsiteX72" fmla="*/ 6516595 w 12192000"/>
              <a:gd name="connsiteY72" fmla="*/ 1667475 h 2237474"/>
              <a:gd name="connsiteX73" fmla="*/ 6508541 w 12192000"/>
              <a:gd name="connsiteY73" fmla="*/ 1668757 h 2237474"/>
              <a:gd name="connsiteX74" fmla="*/ 6471012 w 12192000"/>
              <a:gd name="connsiteY74" fmla="*/ 1678604 h 2237474"/>
              <a:gd name="connsiteX75" fmla="*/ 6364035 w 12192000"/>
              <a:gd name="connsiteY75" fmla="*/ 1667683 h 2237474"/>
              <a:gd name="connsiteX76" fmla="*/ 6280959 w 12192000"/>
              <a:gd name="connsiteY76" fmla="*/ 1689329 h 2237474"/>
              <a:gd name="connsiteX77" fmla="*/ 6243319 w 12192000"/>
              <a:gd name="connsiteY77" fmla="*/ 1695560 h 2237474"/>
              <a:gd name="connsiteX78" fmla="*/ 6098321 w 12192000"/>
              <a:gd name="connsiteY78" fmla="*/ 1721646 h 2237474"/>
              <a:gd name="connsiteX79" fmla="*/ 5880652 w 12192000"/>
              <a:gd name="connsiteY79" fmla="*/ 1779643 h 2237474"/>
              <a:gd name="connsiteX80" fmla="*/ 5785959 w 12192000"/>
              <a:gd name="connsiteY80" fmla="*/ 1775307 h 2237474"/>
              <a:gd name="connsiteX81" fmla="*/ 5643534 w 12192000"/>
              <a:gd name="connsiteY81" fmla="*/ 1802919 h 2237474"/>
              <a:gd name="connsiteX82" fmla="*/ 5518799 w 12192000"/>
              <a:gd name="connsiteY82" fmla="*/ 1818312 h 2237474"/>
              <a:gd name="connsiteX83" fmla="*/ 5505014 w 12192000"/>
              <a:gd name="connsiteY83" fmla="*/ 1819259 h 2237474"/>
              <a:gd name="connsiteX84" fmla="*/ 5453307 w 12192000"/>
              <a:gd name="connsiteY84" fmla="*/ 1815450 h 2237474"/>
              <a:gd name="connsiteX85" fmla="*/ 5221533 w 12192000"/>
              <a:gd name="connsiteY85" fmla="*/ 1846950 h 2237474"/>
              <a:gd name="connsiteX86" fmla="*/ 5149802 w 12192000"/>
              <a:gd name="connsiteY86" fmla="*/ 1844846 h 2237474"/>
              <a:gd name="connsiteX87" fmla="*/ 5114927 w 12192000"/>
              <a:gd name="connsiteY87" fmla="*/ 1847827 h 2237474"/>
              <a:gd name="connsiteX88" fmla="*/ 5108970 w 12192000"/>
              <a:gd name="connsiteY88" fmla="*/ 1847935 h 2237474"/>
              <a:gd name="connsiteX89" fmla="*/ 5067961 w 12192000"/>
              <a:gd name="connsiteY89" fmla="*/ 1845917 h 2237474"/>
              <a:gd name="connsiteX90" fmla="*/ 5007075 w 12192000"/>
              <a:gd name="connsiteY90" fmla="*/ 1838626 h 2237474"/>
              <a:gd name="connsiteX91" fmla="*/ 4944087 w 12192000"/>
              <a:gd name="connsiteY91" fmla="*/ 1823332 h 2237474"/>
              <a:gd name="connsiteX92" fmla="*/ 4907662 w 12192000"/>
              <a:gd name="connsiteY92" fmla="*/ 1816900 h 2237474"/>
              <a:gd name="connsiteX93" fmla="*/ 4882386 w 12192000"/>
              <a:gd name="connsiteY93" fmla="*/ 1809844 h 2237474"/>
              <a:gd name="connsiteX94" fmla="*/ 4811440 w 12192000"/>
              <a:gd name="connsiteY94" fmla="*/ 1804655 h 2237474"/>
              <a:gd name="connsiteX95" fmla="*/ 4691075 w 12192000"/>
              <a:gd name="connsiteY95" fmla="*/ 1801389 h 2237474"/>
              <a:gd name="connsiteX96" fmla="*/ 4611738 w 12192000"/>
              <a:gd name="connsiteY96" fmla="*/ 1776964 h 2237474"/>
              <a:gd name="connsiteX97" fmla="*/ 4560070 w 12192000"/>
              <a:gd name="connsiteY97" fmla="*/ 1785640 h 2237474"/>
              <a:gd name="connsiteX98" fmla="*/ 4536503 w 12192000"/>
              <a:gd name="connsiteY98" fmla="*/ 1785334 h 2237474"/>
              <a:gd name="connsiteX99" fmla="*/ 4513724 w 12192000"/>
              <a:gd name="connsiteY99" fmla="*/ 1791996 h 2237474"/>
              <a:gd name="connsiteX100" fmla="*/ 4459810 w 12192000"/>
              <a:gd name="connsiteY100" fmla="*/ 1797886 h 2237474"/>
              <a:gd name="connsiteX101" fmla="*/ 4379064 w 12192000"/>
              <a:gd name="connsiteY101" fmla="*/ 1817177 h 2237474"/>
              <a:gd name="connsiteX102" fmla="*/ 4290981 w 12192000"/>
              <a:gd name="connsiteY102" fmla="*/ 1839677 h 2237474"/>
              <a:gd name="connsiteX103" fmla="*/ 4238372 w 12192000"/>
              <a:gd name="connsiteY103" fmla="*/ 1851480 h 2237474"/>
              <a:gd name="connsiteX104" fmla="*/ 4232517 w 12192000"/>
              <a:gd name="connsiteY104" fmla="*/ 1852567 h 2237474"/>
              <a:gd name="connsiteX105" fmla="*/ 4191732 w 12192000"/>
              <a:gd name="connsiteY105" fmla="*/ 1857328 h 2237474"/>
              <a:gd name="connsiteX106" fmla="*/ 4065532 w 12192000"/>
              <a:gd name="connsiteY106" fmla="*/ 1855477 h 2237474"/>
              <a:gd name="connsiteX107" fmla="*/ 4028460 w 12192000"/>
              <a:gd name="connsiteY107" fmla="*/ 1855137 h 2237474"/>
              <a:gd name="connsiteX108" fmla="*/ 4002267 w 12192000"/>
              <a:gd name="connsiteY108" fmla="*/ 1852352 h 2237474"/>
              <a:gd name="connsiteX109" fmla="*/ 3931396 w 12192000"/>
              <a:gd name="connsiteY109" fmla="*/ 1858915 h 2237474"/>
              <a:gd name="connsiteX110" fmla="*/ 3812162 w 12192000"/>
              <a:gd name="connsiteY110" fmla="*/ 1875501 h 2237474"/>
              <a:gd name="connsiteX111" fmla="*/ 3729530 w 12192000"/>
              <a:gd name="connsiteY111" fmla="*/ 1864513 h 2237474"/>
              <a:gd name="connsiteX112" fmla="*/ 3680177 w 12192000"/>
              <a:gd name="connsiteY112" fmla="*/ 1881552 h 2237474"/>
              <a:gd name="connsiteX113" fmla="*/ 3567259 w 12192000"/>
              <a:gd name="connsiteY113" fmla="*/ 1893482 h 2237474"/>
              <a:gd name="connsiteX114" fmla="*/ 3405770 w 12192000"/>
              <a:gd name="connsiteY114" fmla="*/ 1904591 h 2237474"/>
              <a:gd name="connsiteX115" fmla="*/ 3280097 w 12192000"/>
              <a:gd name="connsiteY115" fmla="*/ 1919610 h 2237474"/>
              <a:gd name="connsiteX116" fmla="*/ 3123424 w 12192000"/>
              <a:gd name="connsiteY116" fmla="*/ 1952930 h 2237474"/>
              <a:gd name="connsiteX117" fmla="*/ 3009910 w 12192000"/>
              <a:gd name="connsiteY117" fmla="*/ 1957866 h 2237474"/>
              <a:gd name="connsiteX118" fmla="*/ 2995934 w 12192000"/>
              <a:gd name="connsiteY118" fmla="*/ 1967085 h 2237474"/>
              <a:gd name="connsiteX119" fmla="*/ 2980071 w 12192000"/>
              <a:gd name="connsiteY119" fmla="*/ 1972988 h 2237474"/>
              <a:gd name="connsiteX120" fmla="*/ 2978094 w 12192000"/>
              <a:gd name="connsiteY120" fmla="*/ 1972369 h 2237474"/>
              <a:gd name="connsiteX121" fmla="*/ 2942858 w 12192000"/>
              <a:gd name="connsiteY121" fmla="*/ 1981367 h 2237474"/>
              <a:gd name="connsiteX122" fmla="*/ 2875436 w 12192000"/>
              <a:gd name="connsiteY122" fmla="*/ 1996977 h 2237474"/>
              <a:gd name="connsiteX123" fmla="*/ 2874892 w 12192000"/>
              <a:gd name="connsiteY123" fmla="*/ 1996085 h 2237474"/>
              <a:gd name="connsiteX124" fmla="*/ 2864145 w 12192000"/>
              <a:gd name="connsiteY124" fmla="*/ 1994061 h 2237474"/>
              <a:gd name="connsiteX125" fmla="*/ 2843662 w 12192000"/>
              <a:gd name="connsiteY125" fmla="*/ 1992498 h 2237474"/>
              <a:gd name="connsiteX126" fmla="*/ 2796128 w 12192000"/>
              <a:gd name="connsiteY126" fmla="*/ 1976403 h 2237474"/>
              <a:gd name="connsiteX127" fmla="*/ 2756784 w 12192000"/>
              <a:gd name="connsiteY127" fmla="*/ 1985116 h 2237474"/>
              <a:gd name="connsiteX128" fmla="*/ 2748833 w 12192000"/>
              <a:gd name="connsiteY128" fmla="*/ 1986323 h 2237474"/>
              <a:gd name="connsiteX129" fmla="*/ 2748661 w 12192000"/>
              <a:gd name="connsiteY129" fmla="*/ 1986122 h 2237474"/>
              <a:gd name="connsiteX130" fmla="*/ 2740251 w 12192000"/>
              <a:gd name="connsiteY130" fmla="*/ 1986946 h 2237474"/>
              <a:gd name="connsiteX131" fmla="*/ 2718916 w 12192000"/>
              <a:gd name="connsiteY131" fmla="*/ 1990867 h 2237474"/>
              <a:gd name="connsiteX132" fmla="*/ 2713522 w 12192000"/>
              <a:gd name="connsiteY132" fmla="*/ 1990173 h 2237474"/>
              <a:gd name="connsiteX133" fmla="*/ 2680597 w 12192000"/>
              <a:gd name="connsiteY133" fmla="*/ 1984996 h 2237474"/>
              <a:gd name="connsiteX134" fmla="*/ 2578178 w 12192000"/>
              <a:gd name="connsiteY134" fmla="*/ 1990531 h 2237474"/>
              <a:gd name="connsiteX135" fmla="*/ 2476147 w 12192000"/>
              <a:gd name="connsiteY135" fmla="*/ 1998305 h 2237474"/>
              <a:gd name="connsiteX136" fmla="*/ 2373568 w 12192000"/>
              <a:gd name="connsiteY136" fmla="*/ 2003219 h 2237474"/>
              <a:gd name="connsiteX137" fmla="*/ 2321399 w 12192000"/>
              <a:gd name="connsiteY137" fmla="*/ 1989467 h 2237474"/>
              <a:gd name="connsiteX138" fmla="*/ 2315525 w 12192000"/>
              <a:gd name="connsiteY138" fmla="*/ 1989708 h 2237474"/>
              <a:gd name="connsiteX139" fmla="*/ 2300792 w 12192000"/>
              <a:gd name="connsiteY139" fmla="*/ 1994290 h 2237474"/>
              <a:gd name="connsiteX140" fmla="*/ 2295469 w 12192000"/>
              <a:gd name="connsiteY140" fmla="*/ 1996659 h 2237474"/>
              <a:gd name="connsiteX141" fmla="*/ 2287219 w 12192000"/>
              <a:gd name="connsiteY141" fmla="*/ 1998750 h 2237474"/>
              <a:gd name="connsiteX142" fmla="*/ 2286948 w 12192000"/>
              <a:gd name="connsiteY142" fmla="*/ 1998596 h 2237474"/>
              <a:gd name="connsiteX143" fmla="*/ 2243069 w 12192000"/>
              <a:gd name="connsiteY143" fmla="*/ 2015111 h 2237474"/>
              <a:gd name="connsiteX144" fmla="*/ 2186609 w 12192000"/>
              <a:gd name="connsiteY144" fmla="*/ 2008263 h 2237474"/>
              <a:gd name="connsiteX145" fmla="*/ 2164831 w 12192000"/>
              <a:gd name="connsiteY145" fmla="*/ 2010143 h 2237474"/>
              <a:gd name="connsiteX146" fmla="*/ 2152836 w 12192000"/>
              <a:gd name="connsiteY146" fmla="*/ 2010048 h 2237474"/>
              <a:gd name="connsiteX147" fmla="*/ 2117102 w 12192000"/>
              <a:gd name="connsiteY147" fmla="*/ 2023004 h 2237474"/>
              <a:gd name="connsiteX148" fmla="*/ 2111935 w 12192000"/>
              <a:gd name="connsiteY148" fmla="*/ 2023163 h 2237474"/>
              <a:gd name="connsiteX149" fmla="*/ 2089991 w 12192000"/>
              <a:gd name="connsiteY149" fmla="*/ 2034193 h 2237474"/>
              <a:gd name="connsiteX150" fmla="*/ 2058061 w 12192000"/>
              <a:gd name="connsiteY150" fmla="*/ 2047942 h 2237474"/>
              <a:gd name="connsiteX151" fmla="*/ 2055737 w 12192000"/>
              <a:gd name="connsiteY151" fmla="*/ 2047704 h 2237474"/>
              <a:gd name="connsiteX152" fmla="*/ 2042244 w 12192000"/>
              <a:gd name="connsiteY152" fmla="*/ 2055560 h 2237474"/>
              <a:gd name="connsiteX153" fmla="*/ 1976224 w 12192000"/>
              <a:gd name="connsiteY153" fmla="*/ 2074257 h 2237474"/>
              <a:gd name="connsiteX154" fmla="*/ 1877728 w 12192000"/>
              <a:gd name="connsiteY154" fmla="*/ 2101004 h 2237474"/>
              <a:gd name="connsiteX155" fmla="*/ 1759056 w 12192000"/>
              <a:gd name="connsiteY155" fmla="*/ 2125608 h 2237474"/>
              <a:gd name="connsiteX156" fmla="*/ 1637948 w 12192000"/>
              <a:gd name="connsiteY156" fmla="*/ 2172597 h 2237474"/>
              <a:gd name="connsiteX157" fmla="*/ 1434549 w 12192000"/>
              <a:gd name="connsiteY157" fmla="*/ 2234522 h 2237474"/>
              <a:gd name="connsiteX158" fmla="*/ 1398481 w 12192000"/>
              <a:gd name="connsiteY158" fmla="*/ 2237074 h 2237474"/>
              <a:gd name="connsiteX159" fmla="*/ 1398407 w 12192000"/>
              <a:gd name="connsiteY159" fmla="*/ 2237095 h 2237474"/>
              <a:gd name="connsiteX160" fmla="*/ 1370962 w 12192000"/>
              <a:gd name="connsiteY160" fmla="*/ 2237474 h 2237474"/>
              <a:gd name="connsiteX161" fmla="*/ 1356367 w 12192000"/>
              <a:gd name="connsiteY161" fmla="*/ 2235089 h 2237474"/>
              <a:gd name="connsiteX162" fmla="*/ 1324828 w 12192000"/>
              <a:gd name="connsiteY162" fmla="*/ 2231968 h 2237474"/>
              <a:gd name="connsiteX163" fmla="*/ 1297744 w 12192000"/>
              <a:gd name="connsiteY163" fmla="*/ 2235849 h 2237474"/>
              <a:gd name="connsiteX164" fmla="*/ 1286236 w 12192000"/>
              <a:gd name="connsiteY164" fmla="*/ 2233135 h 2237474"/>
              <a:gd name="connsiteX165" fmla="*/ 1283504 w 12192000"/>
              <a:gd name="connsiteY165" fmla="*/ 2233797 h 2237474"/>
              <a:gd name="connsiteX166" fmla="*/ 1279765 w 12192000"/>
              <a:gd name="connsiteY166" fmla="*/ 2229639 h 2237474"/>
              <a:gd name="connsiteX167" fmla="*/ 1195347 w 12192000"/>
              <a:gd name="connsiteY167" fmla="*/ 2212354 h 2237474"/>
              <a:gd name="connsiteX168" fmla="*/ 970251 w 12192000"/>
              <a:gd name="connsiteY168" fmla="*/ 2221029 h 2237474"/>
              <a:gd name="connsiteX169" fmla="*/ 812914 w 12192000"/>
              <a:gd name="connsiteY169" fmla="*/ 2202752 h 2237474"/>
              <a:gd name="connsiteX170" fmla="*/ 800195 w 12192000"/>
              <a:gd name="connsiteY170" fmla="*/ 2209407 h 2237474"/>
              <a:gd name="connsiteX171" fmla="*/ 784978 w 12192000"/>
              <a:gd name="connsiteY171" fmla="*/ 2212360 h 2237474"/>
              <a:gd name="connsiteX172" fmla="*/ 681987 w 12192000"/>
              <a:gd name="connsiteY172" fmla="*/ 2216757 h 2237474"/>
              <a:gd name="connsiteX173" fmla="*/ 669923 w 12192000"/>
              <a:gd name="connsiteY173" fmla="*/ 2211682 h 2237474"/>
              <a:gd name="connsiteX174" fmla="*/ 648680 w 12192000"/>
              <a:gd name="connsiteY174" fmla="*/ 2206229 h 2237474"/>
              <a:gd name="connsiteX175" fmla="*/ 597225 w 12192000"/>
              <a:gd name="connsiteY175" fmla="*/ 2180999 h 2237474"/>
              <a:gd name="connsiteX176" fmla="*/ 558449 w 12192000"/>
              <a:gd name="connsiteY176" fmla="*/ 2182346 h 2237474"/>
              <a:gd name="connsiteX177" fmla="*/ 550517 w 12192000"/>
              <a:gd name="connsiteY177" fmla="*/ 2182060 h 2237474"/>
              <a:gd name="connsiteX178" fmla="*/ 550309 w 12192000"/>
              <a:gd name="connsiteY178" fmla="*/ 2181825 h 2237474"/>
              <a:gd name="connsiteX179" fmla="*/ 541836 w 12192000"/>
              <a:gd name="connsiteY179" fmla="*/ 2181063 h 2237474"/>
              <a:gd name="connsiteX180" fmla="*/ 536057 w 12192000"/>
              <a:gd name="connsiteY180" fmla="*/ 2181537 h 2237474"/>
              <a:gd name="connsiteX181" fmla="*/ 520671 w 12192000"/>
              <a:gd name="connsiteY181" fmla="*/ 2180980 h 2237474"/>
              <a:gd name="connsiteX182" fmla="*/ 515024 w 12192000"/>
              <a:gd name="connsiteY182" fmla="*/ 2179258 h 2237474"/>
              <a:gd name="connsiteX183" fmla="*/ 512278 w 12192000"/>
              <a:gd name="connsiteY183" fmla="*/ 2176369 h 2237474"/>
              <a:gd name="connsiteX184" fmla="*/ 480419 w 12192000"/>
              <a:gd name="connsiteY184" fmla="*/ 2167807 h 2237474"/>
              <a:gd name="connsiteX185" fmla="*/ 413835 w 12192000"/>
              <a:gd name="connsiteY185" fmla="*/ 2156783 h 2237474"/>
              <a:gd name="connsiteX186" fmla="*/ 376513 w 12192000"/>
              <a:gd name="connsiteY186" fmla="*/ 2154014 h 2237474"/>
              <a:gd name="connsiteX187" fmla="*/ 273386 w 12192000"/>
              <a:gd name="connsiteY187" fmla="*/ 2142551 h 2237474"/>
              <a:gd name="connsiteX188" fmla="*/ 169207 w 12192000"/>
              <a:gd name="connsiteY188" fmla="*/ 2128100 h 2237474"/>
              <a:gd name="connsiteX189" fmla="*/ 93149 w 12192000"/>
              <a:gd name="connsiteY189" fmla="*/ 2105324 h 2237474"/>
              <a:gd name="connsiteX190" fmla="*/ 88109 w 12192000"/>
              <a:gd name="connsiteY190" fmla="*/ 2106704 h 2237474"/>
              <a:gd name="connsiteX191" fmla="*/ 80022 w 12192000"/>
              <a:gd name="connsiteY191" fmla="*/ 2107254 h 2237474"/>
              <a:gd name="connsiteX192" fmla="*/ 79717 w 12192000"/>
              <a:gd name="connsiteY192" fmla="*/ 2107046 h 2237474"/>
              <a:gd name="connsiteX193" fmla="*/ 72352 w 12192000"/>
              <a:gd name="connsiteY193" fmla="*/ 2107991 h 2237474"/>
              <a:gd name="connsiteX194" fmla="*/ 37645 w 12192000"/>
              <a:gd name="connsiteY194" fmla="*/ 2115401 h 2237474"/>
              <a:gd name="connsiteX195" fmla="*/ 4572 w 12192000"/>
              <a:gd name="connsiteY195" fmla="*/ 2111091 h 2237474"/>
              <a:gd name="connsiteX196" fmla="*/ 0 w 12192000"/>
              <a:gd name="connsiteY196" fmla="*/ 2110468 h 2237474"/>
              <a:gd name="connsiteX197" fmla="*/ 0 w 12192000"/>
              <a:gd name="connsiteY197"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34800 w 12192000"/>
              <a:gd name="connsiteY6" fmla="*/ 747840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34688 w 12192000"/>
              <a:gd name="connsiteY12" fmla="*/ 757726 h 2237474"/>
              <a:gd name="connsiteX13" fmla="*/ 10805004 w 12192000"/>
              <a:gd name="connsiteY13" fmla="*/ 757573 h 2237474"/>
              <a:gd name="connsiteX14" fmla="*/ 10739478 w 12192000"/>
              <a:gd name="connsiteY14" fmla="*/ 776841 h 2237474"/>
              <a:gd name="connsiteX15" fmla="*/ 10458762 w 12192000"/>
              <a:gd name="connsiteY15" fmla="*/ 755400 h 2237474"/>
              <a:gd name="connsiteX16" fmla="*/ 10211200 w 12192000"/>
              <a:gd name="connsiteY16" fmla="*/ 767513 h 2237474"/>
              <a:gd name="connsiteX17" fmla="*/ 10167995 w 12192000"/>
              <a:gd name="connsiteY17" fmla="*/ 760843 h 2237474"/>
              <a:gd name="connsiteX18" fmla="*/ 9997044 w 12192000"/>
              <a:gd name="connsiteY18" fmla="*/ 780129 h 2237474"/>
              <a:gd name="connsiteX19" fmla="*/ 9943887 w 12192000"/>
              <a:gd name="connsiteY19" fmla="*/ 804141 h 2237474"/>
              <a:gd name="connsiteX20" fmla="*/ 9918248 w 12192000"/>
              <a:gd name="connsiteY20" fmla="*/ 816628 h 2237474"/>
              <a:gd name="connsiteX21" fmla="*/ 9767091 w 12192000"/>
              <a:gd name="connsiteY21" fmla="*/ 870550 h 2237474"/>
              <a:gd name="connsiteX22" fmla="*/ 9683005 w 12192000"/>
              <a:gd name="connsiteY22" fmla="*/ 894128 h 2237474"/>
              <a:gd name="connsiteX23" fmla="*/ 9594438 w 12192000"/>
              <a:gd name="connsiteY23" fmla="*/ 919051 h 2237474"/>
              <a:gd name="connsiteX24" fmla="*/ 9577033 w 12192000"/>
              <a:gd name="connsiteY24" fmla="*/ 922857 h 2237474"/>
              <a:gd name="connsiteX25" fmla="*/ 9544189 w 12192000"/>
              <a:gd name="connsiteY25" fmla="*/ 938966 h 2237474"/>
              <a:gd name="connsiteX26" fmla="*/ 9500499 w 12192000"/>
              <a:gd name="connsiteY26" fmla="*/ 954680 h 2237474"/>
              <a:gd name="connsiteX27" fmla="*/ 9428195 w 12192000"/>
              <a:gd name="connsiteY27" fmla="*/ 986225 h 2237474"/>
              <a:gd name="connsiteX28" fmla="*/ 9410017 w 12192000"/>
              <a:gd name="connsiteY28" fmla="*/ 993931 h 2237474"/>
              <a:gd name="connsiteX29" fmla="*/ 9392919 w 12192000"/>
              <a:gd name="connsiteY29" fmla="*/ 994656 h 2237474"/>
              <a:gd name="connsiteX30" fmla="*/ 9278619 w 12192000"/>
              <a:gd name="connsiteY30" fmla="*/ 1011878 h 2237474"/>
              <a:gd name="connsiteX31" fmla="*/ 9268019 w 12192000"/>
              <a:gd name="connsiteY31" fmla="*/ 1007442 h 2237474"/>
              <a:gd name="connsiteX32" fmla="*/ 9234662 w 12192000"/>
              <a:gd name="connsiteY32" fmla="*/ 1023056 h 2237474"/>
              <a:gd name="connsiteX33" fmla="*/ 9181033 w 12192000"/>
              <a:gd name="connsiteY33" fmla="*/ 1037921 h 2237474"/>
              <a:gd name="connsiteX34" fmla="*/ 9155969 w 12192000"/>
              <a:gd name="connsiteY34" fmla="*/ 1046804 h 2237474"/>
              <a:gd name="connsiteX35" fmla="*/ 9133985 w 12192000"/>
              <a:gd name="connsiteY35" fmla="*/ 1046450 h 2237474"/>
              <a:gd name="connsiteX36" fmla="*/ 9012987 w 12192000"/>
              <a:gd name="connsiteY36" fmla="*/ 1061986 h 2237474"/>
              <a:gd name="connsiteX37" fmla="*/ 8968445 w 12192000"/>
              <a:gd name="connsiteY37" fmla="*/ 1052169 h 2237474"/>
              <a:gd name="connsiteX38" fmla="*/ 8958984 w 12192000"/>
              <a:gd name="connsiteY38" fmla="*/ 1057212 h 2237474"/>
              <a:gd name="connsiteX39" fmla="*/ 8886001 w 12192000"/>
              <a:gd name="connsiteY39" fmla="*/ 1067468 h 2237474"/>
              <a:gd name="connsiteX40" fmla="*/ 8838610 w 12192000"/>
              <a:gd name="connsiteY40" fmla="*/ 1075091 h 2237474"/>
              <a:gd name="connsiteX41" fmla="*/ 8750383 w 12192000"/>
              <a:gd name="connsiteY41" fmla="*/ 1097387 h 2237474"/>
              <a:gd name="connsiteX42" fmla="*/ 8665605 w 12192000"/>
              <a:gd name="connsiteY42" fmla="*/ 1110791 h 2237474"/>
              <a:gd name="connsiteX43" fmla="*/ 8584946 w 12192000"/>
              <a:gd name="connsiteY43" fmla="*/ 1135226 h 2237474"/>
              <a:gd name="connsiteX44" fmla="*/ 8460755 w 12192000"/>
              <a:gd name="connsiteY44" fmla="*/ 1203427 h 2237474"/>
              <a:gd name="connsiteX45" fmla="*/ 8419755 w 12192000"/>
              <a:gd name="connsiteY45" fmla="*/ 1216260 h 2237474"/>
              <a:gd name="connsiteX46" fmla="*/ 8411626 w 12192000"/>
              <a:gd name="connsiteY46" fmla="*/ 1214397 h 2237474"/>
              <a:gd name="connsiteX47" fmla="*/ 8363469 w 12192000"/>
              <a:gd name="connsiteY47" fmla="*/ 1246658 h 2237474"/>
              <a:gd name="connsiteX48" fmla="*/ 8275497 w 12192000"/>
              <a:gd name="connsiteY48" fmla="*/ 1264396 h 2237474"/>
              <a:gd name="connsiteX49" fmla="*/ 8206287 w 12192000"/>
              <a:gd name="connsiteY49" fmla="*/ 1273060 h 2237474"/>
              <a:gd name="connsiteX50" fmla="*/ 8168705 w 12192000"/>
              <a:gd name="connsiteY50" fmla="*/ 1279956 h 2237474"/>
              <a:gd name="connsiteX51" fmla="*/ 8139997 w 12192000"/>
              <a:gd name="connsiteY51" fmla="*/ 1282713 h 2237474"/>
              <a:gd name="connsiteX52" fmla="*/ 8074238 w 12192000"/>
              <a:gd name="connsiteY52" fmla="*/ 1301895 h 2237474"/>
              <a:gd name="connsiteX53" fmla="*/ 7968292 w 12192000"/>
              <a:gd name="connsiteY53" fmla="*/ 1338779 h 2237474"/>
              <a:gd name="connsiteX54" fmla="*/ 7902328 w 12192000"/>
              <a:gd name="connsiteY54" fmla="*/ 1345865 h 2237474"/>
              <a:gd name="connsiteX55" fmla="*/ 7875879 w 12192000"/>
              <a:gd name="connsiteY55" fmla="*/ 1345646 h 2237474"/>
              <a:gd name="connsiteX56" fmla="*/ 7840612 w 12192000"/>
              <a:gd name="connsiteY56" fmla="*/ 1369373 h 2237474"/>
              <a:gd name="connsiteX57" fmla="*/ 7786819 w 12192000"/>
              <a:gd name="connsiteY57" fmla="*/ 1378970 h 2237474"/>
              <a:gd name="connsiteX58" fmla="*/ 7548172 w 12192000"/>
              <a:gd name="connsiteY58" fmla="*/ 1417460 h 2237474"/>
              <a:gd name="connsiteX59" fmla="*/ 7483437 w 12192000"/>
              <a:gd name="connsiteY59" fmla="*/ 1478152 h 2237474"/>
              <a:gd name="connsiteX60" fmla="*/ 7377870 w 12192000"/>
              <a:gd name="connsiteY60" fmla="*/ 1523319 h 2237474"/>
              <a:gd name="connsiteX61" fmla="*/ 7230737 w 12192000"/>
              <a:gd name="connsiteY61" fmla="*/ 1562633 h 2237474"/>
              <a:gd name="connsiteX62" fmla="*/ 7224458 w 12192000"/>
              <a:gd name="connsiteY62" fmla="*/ 1573008 h 2237474"/>
              <a:gd name="connsiteX63" fmla="*/ 7183121 w 12192000"/>
              <a:gd name="connsiteY63" fmla="*/ 1595162 h 2237474"/>
              <a:gd name="connsiteX64" fmla="*/ 7164601 w 12192000"/>
              <a:gd name="connsiteY64" fmla="*/ 1606490 h 2237474"/>
              <a:gd name="connsiteX65" fmla="*/ 7031309 w 12192000"/>
              <a:gd name="connsiteY65" fmla="*/ 1619451 h 2237474"/>
              <a:gd name="connsiteX66" fmla="*/ 6900177 w 12192000"/>
              <a:gd name="connsiteY66" fmla="*/ 1636016 h 2237474"/>
              <a:gd name="connsiteX67" fmla="*/ 6795372 w 12192000"/>
              <a:gd name="connsiteY67" fmla="*/ 1644845 h 2237474"/>
              <a:gd name="connsiteX68" fmla="*/ 6692251 w 12192000"/>
              <a:gd name="connsiteY68" fmla="*/ 1656357 h 2237474"/>
              <a:gd name="connsiteX69" fmla="*/ 6655235 w 12192000"/>
              <a:gd name="connsiteY69" fmla="*/ 1661869 h 2237474"/>
              <a:gd name="connsiteX70" fmla="*/ 6554894 w 12192000"/>
              <a:gd name="connsiteY70" fmla="*/ 1664428 h 2237474"/>
              <a:gd name="connsiteX71" fmla="*/ 6516595 w 12192000"/>
              <a:gd name="connsiteY71" fmla="*/ 1667475 h 2237474"/>
              <a:gd name="connsiteX72" fmla="*/ 6508541 w 12192000"/>
              <a:gd name="connsiteY72" fmla="*/ 1668757 h 2237474"/>
              <a:gd name="connsiteX73" fmla="*/ 6471012 w 12192000"/>
              <a:gd name="connsiteY73" fmla="*/ 1678604 h 2237474"/>
              <a:gd name="connsiteX74" fmla="*/ 6364035 w 12192000"/>
              <a:gd name="connsiteY74" fmla="*/ 1667683 h 2237474"/>
              <a:gd name="connsiteX75" fmla="*/ 6280959 w 12192000"/>
              <a:gd name="connsiteY75" fmla="*/ 1689329 h 2237474"/>
              <a:gd name="connsiteX76" fmla="*/ 6243319 w 12192000"/>
              <a:gd name="connsiteY76" fmla="*/ 1695560 h 2237474"/>
              <a:gd name="connsiteX77" fmla="*/ 6098321 w 12192000"/>
              <a:gd name="connsiteY77" fmla="*/ 1721646 h 2237474"/>
              <a:gd name="connsiteX78" fmla="*/ 5880652 w 12192000"/>
              <a:gd name="connsiteY78" fmla="*/ 1779643 h 2237474"/>
              <a:gd name="connsiteX79" fmla="*/ 5785959 w 12192000"/>
              <a:gd name="connsiteY79" fmla="*/ 1775307 h 2237474"/>
              <a:gd name="connsiteX80" fmla="*/ 5643534 w 12192000"/>
              <a:gd name="connsiteY80" fmla="*/ 1802919 h 2237474"/>
              <a:gd name="connsiteX81" fmla="*/ 5518799 w 12192000"/>
              <a:gd name="connsiteY81" fmla="*/ 1818312 h 2237474"/>
              <a:gd name="connsiteX82" fmla="*/ 5505014 w 12192000"/>
              <a:gd name="connsiteY82" fmla="*/ 1819259 h 2237474"/>
              <a:gd name="connsiteX83" fmla="*/ 5453307 w 12192000"/>
              <a:gd name="connsiteY83" fmla="*/ 1815450 h 2237474"/>
              <a:gd name="connsiteX84" fmla="*/ 5221533 w 12192000"/>
              <a:gd name="connsiteY84" fmla="*/ 1846950 h 2237474"/>
              <a:gd name="connsiteX85" fmla="*/ 5149802 w 12192000"/>
              <a:gd name="connsiteY85" fmla="*/ 1844846 h 2237474"/>
              <a:gd name="connsiteX86" fmla="*/ 5114927 w 12192000"/>
              <a:gd name="connsiteY86" fmla="*/ 1847827 h 2237474"/>
              <a:gd name="connsiteX87" fmla="*/ 5108970 w 12192000"/>
              <a:gd name="connsiteY87" fmla="*/ 1847935 h 2237474"/>
              <a:gd name="connsiteX88" fmla="*/ 5067961 w 12192000"/>
              <a:gd name="connsiteY88" fmla="*/ 1845917 h 2237474"/>
              <a:gd name="connsiteX89" fmla="*/ 5007075 w 12192000"/>
              <a:gd name="connsiteY89" fmla="*/ 1838626 h 2237474"/>
              <a:gd name="connsiteX90" fmla="*/ 4944087 w 12192000"/>
              <a:gd name="connsiteY90" fmla="*/ 1823332 h 2237474"/>
              <a:gd name="connsiteX91" fmla="*/ 4907662 w 12192000"/>
              <a:gd name="connsiteY91" fmla="*/ 1816900 h 2237474"/>
              <a:gd name="connsiteX92" fmla="*/ 4882386 w 12192000"/>
              <a:gd name="connsiteY92" fmla="*/ 1809844 h 2237474"/>
              <a:gd name="connsiteX93" fmla="*/ 4811440 w 12192000"/>
              <a:gd name="connsiteY93" fmla="*/ 1804655 h 2237474"/>
              <a:gd name="connsiteX94" fmla="*/ 4691075 w 12192000"/>
              <a:gd name="connsiteY94" fmla="*/ 1801389 h 2237474"/>
              <a:gd name="connsiteX95" fmla="*/ 4611738 w 12192000"/>
              <a:gd name="connsiteY95" fmla="*/ 1776964 h 2237474"/>
              <a:gd name="connsiteX96" fmla="*/ 4560070 w 12192000"/>
              <a:gd name="connsiteY96" fmla="*/ 1785640 h 2237474"/>
              <a:gd name="connsiteX97" fmla="*/ 4536503 w 12192000"/>
              <a:gd name="connsiteY97" fmla="*/ 1785334 h 2237474"/>
              <a:gd name="connsiteX98" fmla="*/ 4513724 w 12192000"/>
              <a:gd name="connsiteY98" fmla="*/ 1791996 h 2237474"/>
              <a:gd name="connsiteX99" fmla="*/ 4459810 w 12192000"/>
              <a:gd name="connsiteY99" fmla="*/ 1797886 h 2237474"/>
              <a:gd name="connsiteX100" fmla="*/ 4379064 w 12192000"/>
              <a:gd name="connsiteY100" fmla="*/ 1817177 h 2237474"/>
              <a:gd name="connsiteX101" fmla="*/ 4290981 w 12192000"/>
              <a:gd name="connsiteY101" fmla="*/ 1839677 h 2237474"/>
              <a:gd name="connsiteX102" fmla="*/ 4238372 w 12192000"/>
              <a:gd name="connsiteY102" fmla="*/ 1851480 h 2237474"/>
              <a:gd name="connsiteX103" fmla="*/ 4232517 w 12192000"/>
              <a:gd name="connsiteY103" fmla="*/ 1852567 h 2237474"/>
              <a:gd name="connsiteX104" fmla="*/ 4191732 w 12192000"/>
              <a:gd name="connsiteY104" fmla="*/ 1857328 h 2237474"/>
              <a:gd name="connsiteX105" fmla="*/ 4065532 w 12192000"/>
              <a:gd name="connsiteY105" fmla="*/ 1855477 h 2237474"/>
              <a:gd name="connsiteX106" fmla="*/ 4028460 w 12192000"/>
              <a:gd name="connsiteY106" fmla="*/ 1855137 h 2237474"/>
              <a:gd name="connsiteX107" fmla="*/ 4002267 w 12192000"/>
              <a:gd name="connsiteY107" fmla="*/ 1852352 h 2237474"/>
              <a:gd name="connsiteX108" fmla="*/ 3931396 w 12192000"/>
              <a:gd name="connsiteY108" fmla="*/ 1858915 h 2237474"/>
              <a:gd name="connsiteX109" fmla="*/ 3812162 w 12192000"/>
              <a:gd name="connsiteY109" fmla="*/ 1875501 h 2237474"/>
              <a:gd name="connsiteX110" fmla="*/ 3729530 w 12192000"/>
              <a:gd name="connsiteY110" fmla="*/ 1864513 h 2237474"/>
              <a:gd name="connsiteX111" fmla="*/ 3680177 w 12192000"/>
              <a:gd name="connsiteY111" fmla="*/ 1881552 h 2237474"/>
              <a:gd name="connsiteX112" fmla="*/ 3567259 w 12192000"/>
              <a:gd name="connsiteY112" fmla="*/ 1893482 h 2237474"/>
              <a:gd name="connsiteX113" fmla="*/ 3405770 w 12192000"/>
              <a:gd name="connsiteY113" fmla="*/ 1904591 h 2237474"/>
              <a:gd name="connsiteX114" fmla="*/ 3280097 w 12192000"/>
              <a:gd name="connsiteY114" fmla="*/ 1919610 h 2237474"/>
              <a:gd name="connsiteX115" fmla="*/ 3123424 w 12192000"/>
              <a:gd name="connsiteY115" fmla="*/ 1952930 h 2237474"/>
              <a:gd name="connsiteX116" fmla="*/ 3009910 w 12192000"/>
              <a:gd name="connsiteY116" fmla="*/ 1957866 h 2237474"/>
              <a:gd name="connsiteX117" fmla="*/ 2995934 w 12192000"/>
              <a:gd name="connsiteY117" fmla="*/ 1967085 h 2237474"/>
              <a:gd name="connsiteX118" fmla="*/ 2980071 w 12192000"/>
              <a:gd name="connsiteY118" fmla="*/ 1972988 h 2237474"/>
              <a:gd name="connsiteX119" fmla="*/ 2978094 w 12192000"/>
              <a:gd name="connsiteY119" fmla="*/ 1972369 h 2237474"/>
              <a:gd name="connsiteX120" fmla="*/ 2942858 w 12192000"/>
              <a:gd name="connsiteY120" fmla="*/ 1981367 h 2237474"/>
              <a:gd name="connsiteX121" fmla="*/ 2875436 w 12192000"/>
              <a:gd name="connsiteY121" fmla="*/ 1996977 h 2237474"/>
              <a:gd name="connsiteX122" fmla="*/ 2874892 w 12192000"/>
              <a:gd name="connsiteY122" fmla="*/ 1996085 h 2237474"/>
              <a:gd name="connsiteX123" fmla="*/ 2864145 w 12192000"/>
              <a:gd name="connsiteY123" fmla="*/ 1994061 h 2237474"/>
              <a:gd name="connsiteX124" fmla="*/ 2843662 w 12192000"/>
              <a:gd name="connsiteY124" fmla="*/ 1992498 h 2237474"/>
              <a:gd name="connsiteX125" fmla="*/ 2796128 w 12192000"/>
              <a:gd name="connsiteY125" fmla="*/ 1976403 h 2237474"/>
              <a:gd name="connsiteX126" fmla="*/ 2756784 w 12192000"/>
              <a:gd name="connsiteY126" fmla="*/ 1985116 h 2237474"/>
              <a:gd name="connsiteX127" fmla="*/ 2748833 w 12192000"/>
              <a:gd name="connsiteY127" fmla="*/ 1986323 h 2237474"/>
              <a:gd name="connsiteX128" fmla="*/ 2748661 w 12192000"/>
              <a:gd name="connsiteY128" fmla="*/ 1986122 h 2237474"/>
              <a:gd name="connsiteX129" fmla="*/ 2740251 w 12192000"/>
              <a:gd name="connsiteY129" fmla="*/ 1986946 h 2237474"/>
              <a:gd name="connsiteX130" fmla="*/ 2718916 w 12192000"/>
              <a:gd name="connsiteY130" fmla="*/ 1990867 h 2237474"/>
              <a:gd name="connsiteX131" fmla="*/ 2713522 w 12192000"/>
              <a:gd name="connsiteY131" fmla="*/ 1990173 h 2237474"/>
              <a:gd name="connsiteX132" fmla="*/ 2680597 w 12192000"/>
              <a:gd name="connsiteY132" fmla="*/ 1984996 h 2237474"/>
              <a:gd name="connsiteX133" fmla="*/ 2578178 w 12192000"/>
              <a:gd name="connsiteY133" fmla="*/ 1990531 h 2237474"/>
              <a:gd name="connsiteX134" fmla="*/ 2476147 w 12192000"/>
              <a:gd name="connsiteY134" fmla="*/ 1998305 h 2237474"/>
              <a:gd name="connsiteX135" fmla="*/ 2373568 w 12192000"/>
              <a:gd name="connsiteY135" fmla="*/ 2003219 h 2237474"/>
              <a:gd name="connsiteX136" fmla="*/ 2321399 w 12192000"/>
              <a:gd name="connsiteY136" fmla="*/ 1989467 h 2237474"/>
              <a:gd name="connsiteX137" fmla="*/ 2315525 w 12192000"/>
              <a:gd name="connsiteY137" fmla="*/ 1989708 h 2237474"/>
              <a:gd name="connsiteX138" fmla="*/ 2300792 w 12192000"/>
              <a:gd name="connsiteY138" fmla="*/ 1994290 h 2237474"/>
              <a:gd name="connsiteX139" fmla="*/ 2295469 w 12192000"/>
              <a:gd name="connsiteY139" fmla="*/ 1996659 h 2237474"/>
              <a:gd name="connsiteX140" fmla="*/ 2287219 w 12192000"/>
              <a:gd name="connsiteY140" fmla="*/ 1998750 h 2237474"/>
              <a:gd name="connsiteX141" fmla="*/ 2286948 w 12192000"/>
              <a:gd name="connsiteY141" fmla="*/ 1998596 h 2237474"/>
              <a:gd name="connsiteX142" fmla="*/ 2243069 w 12192000"/>
              <a:gd name="connsiteY142" fmla="*/ 2015111 h 2237474"/>
              <a:gd name="connsiteX143" fmla="*/ 2186609 w 12192000"/>
              <a:gd name="connsiteY143" fmla="*/ 2008263 h 2237474"/>
              <a:gd name="connsiteX144" fmla="*/ 2164831 w 12192000"/>
              <a:gd name="connsiteY144" fmla="*/ 2010143 h 2237474"/>
              <a:gd name="connsiteX145" fmla="*/ 2152836 w 12192000"/>
              <a:gd name="connsiteY145" fmla="*/ 2010048 h 2237474"/>
              <a:gd name="connsiteX146" fmla="*/ 2117102 w 12192000"/>
              <a:gd name="connsiteY146" fmla="*/ 2023004 h 2237474"/>
              <a:gd name="connsiteX147" fmla="*/ 2111935 w 12192000"/>
              <a:gd name="connsiteY147" fmla="*/ 2023163 h 2237474"/>
              <a:gd name="connsiteX148" fmla="*/ 2089991 w 12192000"/>
              <a:gd name="connsiteY148" fmla="*/ 2034193 h 2237474"/>
              <a:gd name="connsiteX149" fmla="*/ 2058061 w 12192000"/>
              <a:gd name="connsiteY149" fmla="*/ 2047942 h 2237474"/>
              <a:gd name="connsiteX150" fmla="*/ 2055737 w 12192000"/>
              <a:gd name="connsiteY150" fmla="*/ 2047704 h 2237474"/>
              <a:gd name="connsiteX151" fmla="*/ 2042244 w 12192000"/>
              <a:gd name="connsiteY151" fmla="*/ 2055560 h 2237474"/>
              <a:gd name="connsiteX152" fmla="*/ 1976224 w 12192000"/>
              <a:gd name="connsiteY152" fmla="*/ 2074257 h 2237474"/>
              <a:gd name="connsiteX153" fmla="*/ 1877728 w 12192000"/>
              <a:gd name="connsiteY153" fmla="*/ 2101004 h 2237474"/>
              <a:gd name="connsiteX154" fmla="*/ 1759056 w 12192000"/>
              <a:gd name="connsiteY154" fmla="*/ 2125608 h 2237474"/>
              <a:gd name="connsiteX155" fmla="*/ 1637948 w 12192000"/>
              <a:gd name="connsiteY155" fmla="*/ 2172597 h 2237474"/>
              <a:gd name="connsiteX156" fmla="*/ 1434549 w 12192000"/>
              <a:gd name="connsiteY156" fmla="*/ 2234522 h 2237474"/>
              <a:gd name="connsiteX157" fmla="*/ 1398481 w 12192000"/>
              <a:gd name="connsiteY157" fmla="*/ 2237074 h 2237474"/>
              <a:gd name="connsiteX158" fmla="*/ 1398407 w 12192000"/>
              <a:gd name="connsiteY158" fmla="*/ 2237095 h 2237474"/>
              <a:gd name="connsiteX159" fmla="*/ 1370962 w 12192000"/>
              <a:gd name="connsiteY159" fmla="*/ 2237474 h 2237474"/>
              <a:gd name="connsiteX160" fmla="*/ 1356367 w 12192000"/>
              <a:gd name="connsiteY160" fmla="*/ 2235089 h 2237474"/>
              <a:gd name="connsiteX161" fmla="*/ 1324828 w 12192000"/>
              <a:gd name="connsiteY161" fmla="*/ 2231968 h 2237474"/>
              <a:gd name="connsiteX162" fmla="*/ 1297744 w 12192000"/>
              <a:gd name="connsiteY162" fmla="*/ 2235849 h 2237474"/>
              <a:gd name="connsiteX163" fmla="*/ 1286236 w 12192000"/>
              <a:gd name="connsiteY163" fmla="*/ 2233135 h 2237474"/>
              <a:gd name="connsiteX164" fmla="*/ 1283504 w 12192000"/>
              <a:gd name="connsiteY164" fmla="*/ 2233797 h 2237474"/>
              <a:gd name="connsiteX165" fmla="*/ 1279765 w 12192000"/>
              <a:gd name="connsiteY165" fmla="*/ 2229639 h 2237474"/>
              <a:gd name="connsiteX166" fmla="*/ 1195347 w 12192000"/>
              <a:gd name="connsiteY166" fmla="*/ 2212354 h 2237474"/>
              <a:gd name="connsiteX167" fmla="*/ 970251 w 12192000"/>
              <a:gd name="connsiteY167" fmla="*/ 2221029 h 2237474"/>
              <a:gd name="connsiteX168" fmla="*/ 812914 w 12192000"/>
              <a:gd name="connsiteY168" fmla="*/ 2202752 h 2237474"/>
              <a:gd name="connsiteX169" fmla="*/ 800195 w 12192000"/>
              <a:gd name="connsiteY169" fmla="*/ 2209407 h 2237474"/>
              <a:gd name="connsiteX170" fmla="*/ 784978 w 12192000"/>
              <a:gd name="connsiteY170" fmla="*/ 2212360 h 2237474"/>
              <a:gd name="connsiteX171" fmla="*/ 681987 w 12192000"/>
              <a:gd name="connsiteY171" fmla="*/ 2216757 h 2237474"/>
              <a:gd name="connsiteX172" fmla="*/ 669923 w 12192000"/>
              <a:gd name="connsiteY172" fmla="*/ 2211682 h 2237474"/>
              <a:gd name="connsiteX173" fmla="*/ 648680 w 12192000"/>
              <a:gd name="connsiteY173" fmla="*/ 2206229 h 2237474"/>
              <a:gd name="connsiteX174" fmla="*/ 597225 w 12192000"/>
              <a:gd name="connsiteY174" fmla="*/ 2180999 h 2237474"/>
              <a:gd name="connsiteX175" fmla="*/ 558449 w 12192000"/>
              <a:gd name="connsiteY175" fmla="*/ 2182346 h 2237474"/>
              <a:gd name="connsiteX176" fmla="*/ 550517 w 12192000"/>
              <a:gd name="connsiteY176" fmla="*/ 2182060 h 2237474"/>
              <a:gd name="connsiteX177" fmla="*/ 550309 w 12192000"/>
              <a:gd name="connsiteY177" fmla="*/ 2181825 h 2237474"/>
              <a:gd name="connsiteX178" fmla="*/ 541836 w 12192000"/>
              <a:gd name="connsiteY178" fmla="*/ 2181063 h 2237474"/>
              <a:gd name="connsiteX179" fmla="*/ 536057 w 12192000"/>
              <a:gd name="connsiteY179" fmla="*/ 2181537 h 2237474"/>
              <a:gd name="connsiteX180" fmla="*/ 520671 w 12192000"/>
              <a:gd name="connsiteY180" fmla="*/ 2180980 h 2237474"/>
              <a:gd name="connsiteX181" fmla="*/ 515024 w 12192000"/>
              <a:gd name="connsiteY181" fmla="*/ 2179258 h 2237474"/>
              <a:gd name="connsiteX182" fmla="*/ 512278 w 12192000"/>
              <a:gd name="connsiteY182" fmla="*/ 2176369 h 2237474"/>
              <a:gd name="connsiteX183" fmla="*/ 480419 w 12192000"/>
              <a:gd name="connsiteY183" fmla="*/ 2167807 h 2237474"/>
              <a:gd name="connsiteX184" fmla="*/ 413835 w 12192000"/>
              <a:gd name="connsiteY184" fmla="*/ 2156783 h 2237474"/>
              <a:gd name="connsiteX185" fmla="*/ 376513 w 12192000"/>
              <a:gd name="connsiteY185" fmla="*/ 2154014 h 2237474"/>
              <a:gd name="connsiteX186" fmla="*/ 273386 w 12192000"/>
              <a:gd name="connsiteY186" fmla="*/ 2142551 h 2237474"/>
              <a:gd name="connsiteX187" fmla="*/ 169207 w 12192000"/>
              <a:gd name="connsiteY187" fmla="*/ 2128100 h 2237474"/>
              <a:gd name="connsiteX188" fmla="*/ 93149 w 12192000"/>
              <a:gd name="connsiteY188" fmla="*/ 2105324 h 2237474"/>
              <a:gd name="connsiteX189" fmla="*/ 88109 w 12192000"/>
              <a:gd name="connsiteY189" fmla="*/ 2106704 h 2237474"/>
              <a:gd name="connsiteX190" fmla="*/ 80022 w 12192000"/>
              <a:gd name="connsiteY190" fmla="*/ 2107254 h 2237474"/>
              <a:gd name="connsiteX191" fmla="*/ 79717 w 12192000"/>
              <a:gd name="connsiteY191" fmla="*/ 2107046 h 2237474"/>
              <a:gd name="connsiteX192" fmla="*/ 72352 w 12192000"/>
              <a:gd name="connsiteY192" fmla="*/ 2107991 h 2237474"/>
              <a:gd name="connsiteX193" fmla="*/ 37645 w 12192000"/>
              <a:gd name="connsiteY193" fmla="*/ 2115401 h 2237474"/>
              <a:gd name="connsiteX194" fmla="*/ 4572 w 12192000"/>
              <a:gd name="connsiteY194" fmla="*/ 2111091 h 2237474"/>
              <a:gd name="connsiteX195" fmla="*/ 0 w 12192000"/>
              <a:gd name="connsiteY195" fmla="*/ 2110468 h 2237474"/>
              <a:gd name="connsiteX196" fmla="*/ 0 w 12192000"/>
              <a:gd name="connsiteY196"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34800 w 12192000"/>
              <a:gd name="connsiteY6" fmla="*/ 747840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34688 w 12192000"/>
              <a:gd name="connsiteY12" fmla="*/ 757726 h 2237474"/>
              <a:gd name="connsiteX13" fmla="*/ 10805004 w 12192000"/>
              <a:gd name="connsiteY13" fmla="*/ 757573 h 2237474"/>
              <a:gd name="connsiteX14" fmla="*/ 10739478 w 12192000"/>
              <a:gd name="connsiteY14" fmla="*/ 776841 h 2237474"/>
              <a:gd name="connsiteX15" fmla="*/ 10458762 w 12192000"/>
              <a:gd name="connsiteY15" fmla="*/ 755400 h 2237474"/>
              <a:gd name="connsiteX16" fmla="*/ 10211200 w 12192000"/>
              <a:gd name="connsiteY16" fmla="*/ 767513 h 2237474"/>
              <a:gd name="connsiteX17" fmla="*/ 10167995 w 12192000"/>
              <a:gd name="connsiteY17" fmla="*/ 760843 h 2237474"/>
              <a:gd name="connsiteX18" fmla="*/ 9997044 w 12192000"/>
              <a:gd name="connsiteY18" fmla="*/ 780129 h 2237474"/>
              <a:gd name="connsiteX19" fmla="*/ 9943887 w 12192000"/>
              <a:gd name="connsiteY19" fmla="*/ 804141 h 2237474"/>
              <a:gd name="connsiteX20" fmla="*/ 9918248 w 12192000"/>
              <a:gd name="connsiteY20" fmla="*/ 816628 h 2237474"/>
              <a:gd name="connsiteX21" fmla="*/ 9767091 w 12192000"/>
              <a:gd name="connsiteY21" fmla="*/ 870550 h 2237474"/>
              <a:gd name="connsiteX22" fmla="*/ 9683005 w 12192000"/>
              <a:gd name="connsiteY22" fmla="*/ 894128 h 2237474"/>
              <a:gd name="connsiteX23" fmla="*/ 9594438 w 12192000"/>
              <a:gd name="connsiteY23" fmla="*/ 919051 h 2237474"/>
              <a:gd name="connsiteX24" fmla="*/ 9577033 w 12192000"/>
              <a:gd name="connsiteY24" fmla="*/ 922857 h 2237474"/>
              <a:gd name="connsiteX25" fmla="*/ 9544189 w 12192000"/>
              <a:gd name="connsiteY25" fmla="*/ 938966 h 2237474"/>
              <a:gd name="connsiteX26" fmla="*/ 9500499 w 12192000"/>
              <a:gd name="connsiteY26" fmla="*/ 954680 h 2237474"/>
              <a:gd name="connsiteX27" fmla="*/ 9428195 w 12192000"/>
              <a:gd name="connsiteY27" fmla="*/ 986225 h 2237474"/>
              <a:gd name="connsiteX28" fmla="*/ 9410017 w 12192000"/>
              <a:gd name="connsiteY28" fmla="*/ 993931 h 2237474"/>
              <a:gd name="connsiteX29" fmla="*/ 9392919 w 12192000"/>
              <a:gd name="connsiteY29" fmla="*/ 994656 h 2237474"/>
              <a:gd name="connsiteX30" fmla="*/ 9278619 w 12192000"/>
              <a:gd name="connsiteY30" fmla="*/ 1011878 h 2237474"/>
              <a:gd name="connsiteX31" fmla="*/ 9268019 w 12192000"/>
              <a:gd name="connsiteY31" fmla="*/ 1007442 h 2237474"/>
              <a:gd name="connsiteX32" fmla="*/ 9234662 w 12192000"/>
              <a:gd name="connsiteY32" fmla="*/ 1023056 h 2237474"/>
              <a:gd name="connsiteX33" fmla="*/ 9181033 w 12192000"/>
              <a:gd name="connsiteY33" fmla="*/ 1037921 h 2237474"/>
              <a:gd name="connsiteX34" fmla="*/ 9155969 w 12192000"/>
              <a:gd name="connsiteY34" fmla="*/ 1046804 h 2237474"/>
              <a:gd name="connsiteX35" fmla="*/ 9133985 w 12192000"/>
              <a:gd name="connsiteY35" fmla="*/ 1046450 h 2237474"/>
              <a:gd name="connsiteX36" fmla="*/ 9012987 w 12192000"/>
              <a:gd name="connsiteY36" fmla="*/ 1061986 h 2237474"/>
              <a:gd name="connsiteX37" fmla="*/ 8968445 w 12192000"/>
              <a:gd name="connsiteY37" fmla="*/ 1052169 h 2237474"/>
              <a:gd name="connsiteX38" fmla="*/ 8958984 w 12192000"/>
              <a:gd name="connsiteY38" fmla="*/ 1057212 h 2237474"/>
              <a:gd name="connsiteX39" fmla="*/ 8886001 w 12192000"/>
              <a:gd name="connsiteY39" fmla="*/ 1067468 h 2237474"/>
              <a:gd name="connsiteX40" fmla="*/ 8838610 w 12192000"/>
              <a:gd name="connsiteY40" fmla="*/ 1075091 h 2237474"/>
              <a:gd name="connsiteX41" fmla="*/ 8750383 w 12192000"/>
              <a:gd name="connsiteY41" fmla="*/ 1097387 h 2237474"/>
              <a:gd name="connsiteX42" fmla="*/ 8665605 w 12192000"/>
              <a:gd name="connsiteY42" fmla="*/ 1110791 h 2237474"/>
              <a:gd name="connsiteX43" fmla="*/ 8584946 w 12192000"/>
              <a:gd name="connsiteY43" fmla="*/ 1135226 h 2237474"/>
              <a:gd name="connsiteX44" fmla="*/ 8460755 w 12192000"/>
              <a:gd name="connsiteY44" fmla="*/ 1203427 h 2237474"/>
              <a:gd name="connsiteX45" fmla="*/ 8419755 w 12192000"/>
              <a:gd name="connsiteY45" fmla="*/ 1216260 h 2237474"/>
              <a:gd name="connsiteX46" fmla="*/ 8411626 w 12192000"/>
              <a:gd name="connsiteY46" fmla="*/ 1214397 h 2237474"/>
              <a:gd name="connsiteX47" fmla="*/ 8363469 w 12192000"/>
              <a:gd name="connsiteY47" fmla="*/ 1246658 h 2237474"/>
              <a:gd name="connsiteX48" fmla="*/ 8275497 w 12192000"/>
              <a:gd name="connsiteY48" fmla="*/ 1264396 h 2237474"/>
              <a:gd name="connsiteX49" fmla="*/ 8206287 w 12192000"/>
              <a:gd name="connsiteY49" fmla="*/ 1273060 h 2237474"/>
              <a:gd name="connsiteX50" fmla="*/ 8168705 w 12192000"/>
              <a:gd name="connsiteY50" fmla="*/ 1279956 h 2237474"/>
              <a:gd name="connsiteX51" fmla="*/ 8139997 w 12192000"/>
              <a:gd name="connsiteY51" fmla="*/ 1282713 h 2237474"/>
              <a:gd name="connsiteX52" fmla="*/ 8074238 w 12192000"/>
              <a:gd name="connsiteY52" fmla="*/ 1301895 h 2237474"/>
              <a:gd name="connsiteX53" fmla="*/ 7968292 w 12192000"/>
              <a:gd name="connsiteY53" fmla="*/ 1338779 h 2237474"/>
              <a:gd name="connsiteX54" fmla="*/ 7902328 w 12192000"/>
              <a:gd name="connsiteY54" fmla="*/ 1345865 h 2237474"/>
              <a:gd name="connsiteX55" fmla="*/ 7875879 w 12192000"/>
              <a:gd name="connsiteY55" fmla="*/ 1345646 h 2237474"/>
              <a:gd name="connsiteX56" fmla="*/ 7840612 w 12192000"/>
              <a:gd name="connsiteY56" fmla="*/ 1369373 h 2237474"/>
              <a:gd name="connsiteX57" fmla="*/ 7786819 w 12192000"/>
              <a:gd name="connsiteY57" fmla="*/ 1378970 h 2237474"/>
              <a:gd name="connsiteX58" fmla="*/ 7548172 w 12192000"/>
              <a:gd name="connsiteY58" fmla="*/ 1417460 h 2237474"/>
              <a:gd name="connsiteX59" fmla="*/ 7483437 w 12192000"/>
              <a:gd name="connsiteY59" fmla="*/ 1478152 h 2237474"/>
              <a:gd name="connsiteX60" fmla="*/ 7377870 w 12192000"/>
              <a:gd name="connsiteY60" fmla="*/ 1523319 h 2237474"/>
              <a:gd name="connsiteX61" fmla="*/ 7230737 w 12192000"/>
              <a:gd name="connsiteY61" fmla="*/ 1562633 h 2237474"/>
              <a:gd name="connsiteX62" fmla="*/ 7224458 w 12192000"/>
              <a:gd name="connsiteY62" fmla="*/ 1573008 h 2237474"/>
              <a:gd name="connsiteX63" fmla="*/ 7183121 w 12192000"/>
              <a:gd name="connsiteY63" fmla="*/ 1595162 h 2237474"/>
              <a:gd name="connsiteX64" fmla="*/ 7164601 w 12192000"/>
              <a:gd name="connsiteY64" fmla="*/ 1606490 h 2237474"/>
              <a:gd name="connsiteX65" fmla="*/ 7031309 w 12192000"/>
              <a:gd name="connsiteY65" fmla="*/ 1619451 h 2237474"/>
              <a:gd name="connsiteX66" fmla="*/ 6900177 w 12192000"/>
              <a:gd name="connsiteY66" fmla="*/ 1636016 h 2237474"/>
              <a:gd name="connsiteX67" fmla="*/ 6795372 w 12192000"/>
              <a:gd name="connsiteY67" fmla="*/ 1644845 h 2237474"/>
              <a:gd name="connsiteX68" fmla="*/ 6692251 w 12192000"/>
              <a:gd name="connsiteY68" fmla="*/ 1656357 h 2237474"/>
              <a:gd name="connsiteX69" fmla="*/ 6655235 w 12192000"/>
              <a:gd name="connsiteY69" fmla="*/ 1661869 h 2237474"/>
              <a:gd name="connsiteX70" fmla="*/ 6554894 w 12192000"/>
              <a:gd name="connsiteY70" fmla="*/ 1664428 h 2237474"/>
              <a:gd name="connsiteX71" fmla="*/ 6516595 w 12192000"/>
              <a:gd name="connsiteY71" fmla="*/ 1667475 h 2237474"/>
              <a:gd name="connsiteX72" fmla="*/ 6508541 w 12192000"/>
              <a:gd name="connsiteY72" fmla="*/ 1668757 h 2237474"/>
              <a:gd name="connsiteX73" fmla="*/ 6471012 w 12192000"/>
              <a:gd name="connsiteY73" fmla="*/ 1678604 h 2237474"/>
              <a:gd name="connsiteX74" fmla="*/ 6364035 w 12192000"/>
              <a:gd name="connsiteY74" fmla="*/ 1667683 h 2237474"/>
              <a:gd name="connsiteX75" fmla="*/ 6280959 w 12192000"/>
              <a:gd name="connsiteY75" fmla="*/ 1689329 h 2237474"/>
              <a:gd name="connsiteX76" fmla="*/ 6243319 w 12192000"/>
              <a:gd name="connsiteY76" fmla="*/ 1695560 h 2237474"/>
              <a:gd name="connsiteX77" fmla="*/ 6098321 w 12192000"/>
              <a:gd name="connsiteY77" fmla="*/ 1721646 h 2237474"/>
              <a:gd name="connsiteX78" fmla="*/ 5880652 w 12192000"/>
              <a:gd name="connsiteY78" fmla="*/ 1779643 h 2237474"/>
              <a:gd name="connsiteX79" fmla="*/ 5785959 w 12192000"/>
              <a:gd name="connsiteY79" fmla="*/ 1775307 h 2237474"/>
              <a:gd name="connsiteX80" fmla="*/ 5643534 w 12192000"/>
              <a:gd name="connsiteY80" fmla="*/ 1802919 h 2237474"/>
              <a:gd name="connsiteX81" fmla="*/ 5518799 w 12192000"/>
              <a:gd name="connsiteY81" fmla="*/ 1818312 h 2237474"/>
              <a:gd name="connsiteX82" fmla="*/ 5505014 w 12192000"/>
              <a:gd name="connsiteY82" fmla="*/ 1819259 h 2237474"/>
              <a:gd name="connsiteX83" fmla="*/ 5453307 w 12192000"/>
              <a:gd name="connsiteY83" fmla="*/ 1815450 h 2237474"/>
              <a:gd name="connsiteX84" fmla="*/ 5221533 w 12192000"/>
              <a:gd name="connsiteY84" fmla="*/ 1846950 h 2237474"/>
              <a:gd name="connsiteX85" fmla="*/ 5149802 w 12192000"/>
              <a:gd name="connsiteY85" fmla="*/ 1844846 h 2237474"/>
              <a:gd name="connsiteX86" fmla="*/ 5114927 w 12192000"/>
              <a:gd name="connsiteY86" fmla="*/ 1847827 h 2237474"/>
              <a:gd name="connsiteX87" fmla="*/ 5108970 w 12192000"/>
              <a:gd name="connsiteY87" fmla="*/ 1847935 h 2237474"/>
              <a:gd name="connsiteX88" fmla="*/ 5067961 w 12192000"/>
              <a:gd name="connsiteY88" fmla="*/ 1845917 h 2237474"/>
              <a:gd name="connsiteX89" fmla="*/ 5007075 w 12192000"/>
              <a:gd name="connsiteY89" fmla="*/ 1838626 h 2237474"/>
              <a:gd name="connsiteX90" fmla="*/ 4944087 w 12192000"/>
              <a:gd name="connsiteY90" fmla="*/ 1823332 h 2237474"/>
              <a:gd name="connsiteX91" fmla="*/ 4907662 w 12192000"/>
              <a:gd name="connsiteY91" fmla="*/ 1816900 h 2237474"/>
              <a:gd name="connsiteX92" fmla="*/ 4882386 w 12192000"/>
              <a:gd name="connsiteY92" fmla="*/ 1809844 h 2237474"/>
              <a:gd name="connsiteX93" fmla="*/ 4811440 w 12192000"/>
              <a:gd name="connsiteY93" fmla="*/ 1804655 h 2237474"/>
              <a:gd name="connsiteX94" fmla="*/ 4691075 w 12192000"/>
              <a:gd name="connsiteY94" fmla="*/ 1801389 h 2237474"/>
              <a:gd name="connsiteX95" fmla="*/ 4611738 w 12192000"/>
              <a:gd name="connsiteY95" fmla="*/ 1776964 h 2237474"/>
              <a:gd name="connsiteX96" fmla="*/ 4560070 w 12192000"/>
              <a:gd name="connsiteY96" fmla="*/ 1785640 h 2237474"/>
              <a:gd name="connsiteX97" fmla="*/ 4536503 w 12192000"/>
              <a:gd name="connsiteY97" fmla="*/ 1785334 h 2237474"/>
              <a:gd name="connsiteX98" fmla="*/ 4513724 w 12192000"/>
              <a:gd name="connsiteY98" fmla="*/ 1791996 h 2237474"/>
              <a:gd name="connsiteX99" fmla="*/ 4459810 w 12192000"/>
              <a:gd name="connsiteY99" fmla="*/ 1797886 h 2237474"/>
              <a:gd name="connsiteX100" fmla="*/ 4379064 w 12192000"/>
              <a:gd name="connsiteY100" fmla="*/ 1817177 h 2237474"/>
              <a:gd name="connsiteX101" fmla="*/ 4290981 w 12192000"/>
              <a:gd name="connsiteY101" fmla="*/ 1839677 h 2237474"/>
              <a:gd name="connsiteX102" fmla="*/ 4238372 w 12192000"/>
              <a:gd name="connsiteY102" fmla="*/ 1851480 h 2237474"/>
              <a:gd name="connsiteX103" fmla="*/ 4232517 w 12192000"/>
              <a:gd name="connsiteY103" fmla="*/ 1852567 h 2237474"/>
              <a:gd name="connsiteX104" fmla="*/ 4191732 w 12192000"/>
              <a:gd name="connsiteY104" fmla="*/ 1857328 h 2237474"/>
              <a:gd name="connsiteX105" fmla="*/ 4065532 w 12192000"/>
              <a:gd name="connsiteY105" fmla="*/ 1855477 h 2237474"/>
              <a:gd name="connsiteX106" fmla="*/ 4028460 w 12192000"/>
              <a:gd name="connsiteY106" fmla="*/ 1855137 h 2237474"/>
              <a:gd name="connsiteX107" fmla="*/ 4002267 w 12192000"/>
              <a:gd name="connsiteY107" fmla="*/ 1852352 h 2237474"/>
              <a:gd name="connsiteX108" fmla="*/ 3931396 w 12192000"/>
              <a:gd name="connsiteY108" fmla="*/ 1858915 h 2237474"/>
              <a:gd name="connsiteX109" fmla="*/ 3812162 w 12192000"/>
              <a:gd name="connsiteY109" fmla="*/ 1875501 h 2237474"/>
              <a:gd name="connsiteX110" fmla="*/ 3729530 w 12192000"/>
              <a:gd name="connsiteY110" fmla="*/ 1864513 h 2237474"/>
              <a:gd name="connsiteX111" fmla="*/ 3680177 w 12192000"/>
              <a:gd name="connsiteY111" fmla="*/ 1881552 h 2237474"/>
              <a:gd name="connsiteX112" fmla="*/ 3567259 w 12192000"/>
              <a:gd name="connsiteY112" fmla="*/ 1893482 h 2237474"/>
              <a:gd name="connsiteX113" fmla="*/ 3405770 w 12192000"/>
              <a:gd name="connsiteY113" fmla="*/ 1904591 h 2237474"/>
              <a:gd name="connsiteX114" fmla="*/ 3280097 w 12192000"/>
              <a:gd name="connsiteY114" fmla="*/ 1919610 h 2237474"/>
              <a:gd name="connsiteX115" fmla="*/ 3123424 w 12192000"/>
              <a:gd name="connsiteY115" fmla="*/ 1952930 h 2237474"/>
              <a:gd name="connsiteX116" fmla="*/ 3009910 w 12192000"/>
              <a:gd name="connsiteY116" fmla="*/ 1957866 h 2237474"/>
              <a:gd name="connsiteX117" fmla="*/ 2995934 w 12192000"/>
              <a:gd name="connsiteY117" fmla="*/ 1967085 h 2237474"/>
              <a:gd name="connsiteX118" fmla="*/ 2980071 w 12192000"/>
              <a:gd name="connsiteY118" fmla="*/ 1972988 h 2237474"/>
              <a:gd name="connsiteX119" fmla="*/ 2978094 w 12192000"/>
              <a:gd name="connsiteY119" fmla="*/ 1972369 h 2237474"/>
              <a:gd name="connsiteX120" fmla="*/ 2942858 w 12192000"/>
              <a:gd name="connsiteY120" fmla="*/ 1981367 h 2237474"/>
              <a:gd name="connsiteX121" fmla="*/ 2875436 w 12192000"/>
              <a:gd name="connsiteY121" fmla="*/ 1996977 h 2237474"/>
              <a:gd name="connsiteX122" fmla="*/ 2874892 w 12192000"/>
              <a:gd name="connsiteY122" fmla="*/ 1996085 h 2237474"/>
              <a:gd name="connsiteX123" fmla="*/ 2864145 w 12192000"/>
              <a:gd name="connsiteY123" fmla="*/ 1994061 h 2237474"/>
              <a:gd name="connsiteX124" fmla="*/ 2843662 w 12192000"/>
              <a:gd name="connsiteY124" fmla="*/ 1992498 h 2237474"/>
              <a:gd name="connsiteX125" fmla="*/ 2796128 w 12192000"/>
              <a:gd name="connsiteY125" fmla="*/ 1976403 h 2237474"/>
              <a:gd name="connsiteX126" fmla="*/ 2756784 w 12192000"/>
              <a:gd name="connsiteY126" fmla="*/ 1985116 h 2237474"/>
              <a:gd name="connsiteX127" fmla="*/ 2748833 w 12192000"/>
              <a:gd name="connsiteY127" fmla="*/ 1986323 h 2237474"/>
              <a:gd name="connsiteX128" fmla="*/ 2748661 w 12192000"/>
              <a:gd name="connsiteY128" fmla="*/ 1986122 h 2237474"/>
              <a:gd name="connsiteX129" fmla="*/ 2740251 w 12192000"/>
              <a:gd name="connsiteY129" fmla="*/ 1986946 h 2237474"/>
              <a:gd name="connsiteX130" fmla="*/ 2718916 w 12192000"/>
              <a:gd name="connsiteY130" fmla="*/ 1990867 h 2237474"/>
              <a:gd name="connsiteX131" fmla="*/ 2713522 w 12192000"/>
              <a:gd name="connsiteY131" fmla="*/ 1990173 h 2237474"/>
              <a:gd name="connsiteX132" fmla="*/ 2680597 w 12192000"/>
              <a:gd name="connsiteY132" fmla="*/ 1984996 h 2237474"/>
              <a:gd name="connsiteX133" fmla="*/ 2578178 w 12192000"/>
              <a:gd name="connsiteY133" fmla="*/ 1990531 h 2237474"/>
              <a:gd name="connsiteX134" fmla="*/ 2476147 w 12192000"/>
              <a:gd name="connsiteY134" fmla="*/ 1998305 h 2237474"/>
              <a:gd name="connsiteX135" fmla="*/ 2373568 w 12192000"/>
              <a:gd name="connsiteY135" fmla="*/ 2003219 h 2237474"/>
              <a:gd name="connsiteX136" fmla="*/ 2321399 w 12192000"/>
              <a:gd name="connsiteY136" fmla="*/ 1989467 h 2237474"/>
              <a:gd name="connsiteX137" fmla="*/ 2315525 w 12192000"/>
              <a:gd name="connsiteY137" fmla="*/ 1989708 h 2237474"/>
              <a:gd name="connsiteX138" fmla="*/ 2300792 w 12192000"/>
              <a:gd name="connsiteY138" fmla="*/ 1994290 h 2237474"/>
              <a:gd name="connsiteX139" fmla="*/ 2295469 w 12192000"/>
              <a:gd name="connsiteY139" fmla="*/ 1996659 h 2237474"/>
              <a:gd name="connsiteX140" fmla="*/ 2287219 w 12192000"/>
              <a:gd name="connsiteY140" fmla="*/ 1998750 h 2237474"/>
              <a:gd name="connsiteX141" fmla="*/ 2286948 w 12192000"/>
              <a:gd name="connsiteY141" fmla="*/ 1998596 h 2237474"/>
              <a:gd name="connsiteX142" fmla="*/ 2243069 w 12192000"/>
              <a:gd name="connsiteY142" fmla="*/ 2015111 h 2237474"/>
              <a:gd name="connsiteX143" fmla="*/ 2186609 w 12192000"/>
              <a:gd name="connsiteY143" fmla="*/ 2008263 h 2237474"/>
              <a:gd name="connsiteX144" fmla="*/ 2164831 w 12192000"/>
              <a:gd name="connsiteY144" fmla="*/ 2010143 h 2237474"/>
              <a:gd name="connsiteX145" fmla="*/ 2152836 w 12192000"/>
              <a:gd name="connsiteY145" fmla="*/ 2010048 h 2237474"/>
              <a:gd name="connsiteX146" fmla="*/ 2117102 w 12192000"/>
              <a:gd name="connsiteY146" fmla="*/ 2023004 h 2237474"/>
              <a:gd name="connsiteX147" fmla="*/ 2111935 w 12192000"/>
              <a:gd name="connsiteY147" fmla="*/ 2023163 h 2237474"/>
              <a:gd name="connsiteX148" fmla="*/ 2089991 w 12192000"/>
              <a:gd name="connsiteY148" fmla="*/ 2034193 h 2237474"/>
              <a:gd name="connsiteX149" fmla="*/ 2058061 w 12192000"/>
              <a:gd name="connsiteY149" fmla="*/ 2047942 h 2237474"/>
              <a:gd name="connsiteX150" fmla="*/ 2055737 w 12192000"/>
              <a:gd name="connsiteY150" fmla="*/ 2047704 h 2237474"/>
              <a:gd name="connsiteX151" fmla="*/ 2042244 w 12192000"/>
              <a:gd name="connsiteY151" fmla="*/ 2055560 h 2237474"/>
              <a:gd name="connsiteX152" fmla="*/ 1976224 w 12192000"/>
              <a:gd name="connsiteY152" fmla="*/ 2074257 h 2237474"/>
              <a:gd name="connsiteX153" fmla="*/ 1877728 w 12192000"/>
              <a:gd name="connsiteY153" fmla="*/ 2101004 h 2237474"/>
              <a:gd name="connsiteX154" fmla="*/ 1759056 w 12192000"/>
              <a:gd name="connsiteY154" fmla="*/ 2125608 h 2237474"/>
              <a:gd name="connsiteX155" fmla="*/ 1637948 w 12192000"/>
              <a:gd name="connsiteY155" fmla="*/ 2172597 h 2237474"/>
              <a:gd name="connsiteX156" fmla="*/ 1434549 w 12192000"/>
              <a:gd name="connsiteY156" fmla="*/ 2234522 h 2237474"/>
              <a:gd name="connsiteX157" fmla="*/ 1398481 w 12192000"/>
              <a:gd name="connsiteY157" fmla="*/ 2237074 h 2237474"/>
              <a:gd name="connsiteX158" fmla="*/ 1398407 w 12192000"/>
              <a:gd name="connsiteY158" fmla="*/ 2237095 h 2237474"/>
              <a:gd name="connsiteX159" fmla="*/ 1370962 w 12192000"/>
              <a:gd name="connsiteY159" fmla="*/ 2237474 h 2237474"/>
              <a:gd name="connsiteX160" fmla="*/ 1356367 w 12192000"/>
              <a:gd name="connsiteY160" fmla="*/ 2235089 h 2237474"/>
              <a:gd name="connsiteX161" fmla="*/ 1324828 w 12192000"/>
              <a:gd name="connsiteY161" fmla="*/ 2231968 h 2237474"/>
              <a:gd name="connsiteX162" fmla="*/ 1297744 w 12192000"/>
              <a:gd name="connsiteY162" fmla="*/ 2235849 h 2237474"/>
              <a:gd name="connsiteX163" fmla="*/ 1286236 w 12192000"/>
              <a:gd name="connsiteY163" fmla="*/ 2233135 h 2237474"/>
              <a:gd name="connsiteX164" fmla="*/ 1283504 w 12192000"/>
              <a:gd name="connsiteY164" fmla="*/ 2233797 h 2237474"/>
              <a:gd name="connsiteX165" fmla="*/ 1279765 w 12192000"/>
              <a:gd name="connsiteY165" fmla="*/ 2229639 h 2237474"/>
              <a:gd name="connsiteX166" fmla="*/ 1195347 w 12192000"/>
              <a:gd name="connsiteY166" fmla="*/ 2212354 h 2237474"/>
              <a:gd name="connsiteX167" fmla="*/ 970251 w 12192000"/>
              <a:gd name="connsiteY167" fmla="*/ 2221029 h 2237474"/>
              <a:gd name="connsiteX168" fmla="*/ 812914 w 12192000"/>
              <a:gd name="connsiteY168" fmla="*/ 2202752 h 2237474"/>
              <a:gd name="connsiteX169" fmla="*/ 800195 w 12192000"/>
              <a:gd name="connsiteY169" fmla="*/ 2209407 h 2237474"/>
              <a:gd name="connsiteX170" fmla="*/ 784978 w 12192000"/>
              <a:gd name="connsiteY170" fmla="*/ 2212360 h 2237474"/>
              <a:gd name="connsiteX171" fmla="*/ 681987 w 12192000"/>
              <a:gd name="connsiteY171" fmla="*/ 2216757 h 2237474"/>
              <a:gd name="connsiteX172" fmla="*/ 669923 w 12192000"/>
              <a:gd name="connsiteY172" fmla="*/ 2211682 h 2237474"/>
              <a:gd name="connsiteX173" fmla="*/ 648680 w 12192000"/>
              <a:gd name="connsiteY173" fmla="*/ 2206229 h 2237474"/>
              <a:gd name="connsiteX174" fmla="*/ 597225 w 12192000"/>
              <a:gd name="connsiteY174" fmla="*/ 2180999 h 2237474"/>
              <a:gd name="connsiteX175" fmla="*/ 558449 w 12192000"/>
              <a:gd name="connsiteY175" fmla="*/ 2182346 h 2237474"/>
              <a:gd name="connsiteX176" fmla="*/ 550517 w 12192000"/>
              <a:gd name="connsiteY176" fmla="*/ 2182060 h 2237474"/>
              <a:gd name="connsiteX177" fmla="*/ 550309 w 12192000"/>
              <a:gd name="connsiteY177" fmla="*/ 2181825 h 2237474"/>
              <a:gd name="connsiteX178" fmla="*/ 541836 w 12192000"/>
              <a:gd name="connsiteY178" fmla="*/ 2181063 h 2237474"/>
              <a:gd name="connsiteX179" fmla="*/ 536057 w 12192000"/>
              <a:gd name="connsiteY179" fmla="*/ 2181537 h 2237474"/>
              <a:gd name="connsiteX180" fmla="*/ 520671 w 12192000"/>
              <a:gd name="connsiteY180" fmla="*/ 2180980 h 2237474"/>
              <a:gd name="connsiteX181" fmla="*/ 515024 w 12192000"/>
              <a:gd name="connsiteY181" fmla="*/ 2179258 h 2237474"/>
              <a:gd name="connsiteX182" fmla="*/ 512278 w 12192000"/>
              <a:gd name="connsiteY182" fmla="*/ 2176369 h 2237474"/>
              <a:gd name="connsiteX183" fmla="*/ 480419 w 12192000"/>
              <a:gd name="connsiteY183" fmla="*/ 2167807 h 2237474"/>
              <a:gd name="connsiteX184" fmla="*/ 413835 w 12192000"/>
              <a:gd name="connsiteY184" fmla="*/ 2156783 h 2237474"/>
              <a:gd name="connsiteX185" fmla="*/ 376513 w 12192000"/>
              <a:gd name="connsiteY185" fmla="*/ 2154014 h 2237474"/>
              <a:gd name="connsiteX186" fmla="*/ 273386 w 12192000"/>
              <a:gd name="connsiteY186" fmla="*/ 2142551 h 2237474"/>
              <a:gd name="connsiteX187" fmla="*/ 169207 w 12192000"/>
              <a:gd name="connsiteY187" fmla="*/ 2128100 h 2237474"/>
              <a:gd name="connsiteX188" fmla="*/ 93149 w 12192000"/>
              <a:gd name="connsiteY188" fmla="*/ 2105324 h 2237474"/>
              <a:gd name="connsiteX189" fmla="*/ 88109 w 12192000"/>
              <a:gd name="connsiteY189" fmla="*/ 2106704 h 2237474"/>
              <a:gd name="connsiteX190" fmla="*/ 80022 w 12192000"/>
              <a:gd name="connsiteY190" fmla="*/ 2107254 h 2237474"/>
              <a:gd name="connsiteX191" fmla="*/ 79717 w 12192000"/>
              <a:gd name="connsiteY191" fmla="*/ 2107046 h 2237474"/>
              <a:gd name="connsiteX192" fmla="*/ 72352 w 12192000"/>
              <a:gd name="connsiteY192" fmla="*/ 2107991 h 2237474"/>
              <a:gd name="connsiteX193" fmla="*/ 37645 w 12192000"/>
              <a:gd name="connsiteY193" fmla="*/ 2115401 h 2237474"/>
              <a:gd name="connsiteX194" fmla="*/ 4572 w 12192000"/>
              <a:gd name="connsiteY194" fmla="*/ 2111091 h 2237474"/>
              <a:gd name="connsiteX195" fmla="*/ 0 w 12192000"/>
              <a:gd name="connsiteY195" fmla="*/ 2110468 h 2237474"/>
              <a:gd name="connsiteX196" fmla="*/ 0 w 12192000"/>
              <a:gd name="connsiteY196"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34800 w 12192000"/>
              <a:gd name="connsiteY6" fmla="*/ 747840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34688 w 12192000"/>
              <a:gd name="connsiteY12" fmla="*/ 757726 h 2237474"/>
              <a:gd name="connsiteX13" fmla="*/ 10805004 w 12192000"/>
              <a:gd name="connsiteY13" fmla="*/ 757573 h 2237474"/>
              <a:gd name="connsiteX14" fmla="*/ 10739478 w 12192000"/>
              <a:gd name="connsiteY14" fmla="*/ 776841 h 2237474"/>
              <a:gd name="connsiteX15" fmla="*/ 10458762 w 12192000"/>
              <a:gd name="connsiteY15" fmla="*/ 755400 h 2237474"/>
              <a:gd name="connsiteX16" fmla="*/ 10211200 w 12192000"/>
              <a:gd name="connsiteY16" fmla="*/ 767513 h 2237474"/>
              <a:gd name="connsiteX17" fmla="*/ 10167995 w 12192000"/>
              <a:gd name="connsiteY17" fmla="*/ 760843 h 2237474"/>
              <a:gd name="connsiteX18" fmla="*/ 9997044 w 12192000"/>
              <a:gd name="connsiteY18" fmla="*/ 780129 h 2237474"/>
              <a:gd name="connsiteX19" fmla="*/ 9943887 w 12192000"/>
              <a:gd name="connsiteY19" fmla="*/ 804141 h 2237474"/>
              <a:gd name="connsiteX20" fmla="*/ 9918248 w 12192000"/>
              <a:gd name="connsiteY20" fmla="*/ 816628 h 2237474"/>
              <a:gd name="connsiteX21" fmla="*/ 9767091 w 12192000"/>
              <a:gd name="connsiteY21" fmla="*/ 870550 h 2237474"/>
              <a:gd name="connsiteX22" fmla="*/ 9683005 w 12192000"/>
              <a:gd name="connsiteY22" fmla="*/ 894128 h 2237474"/>
              <a:gd name="connsiteX23" fmla="*/ 9594438 w 12192000"/>
              <a:gd name="connsiteY23" fmla="*/ 919051 h 2237474"/>
              <a:gd name="connsiteX24" fmla="*/ 9577033 w 12192000"/>
              <a:gd name="connsiteY24" fmla="*/ 922857 h 2237474"/>
              <a:gd name="connsiteX25" fmla="*/ 9544189 w 12192000"/>
              <a:gd name="connsiteY25" fmla="*/ 938966 h 2237474"/>
              <a:gd name="connsiteX26" fmla="*/ 9500499 w 12192000"/>
              <a:gd name="connsiteY26" fmla="*/ 954680 h 2237474"/>
              <a:gd name="connsiteX27" fmla="*/ 9428195 w 12192000"/>
              <a:gd name="connsiteY27" fmla="*/ 986225 h 2237474"/>
              <a:gd name="connsiteX28" fmla="*/ 9410017 w 12192000"/>
              <a:gd name="connsiteY28" fmla="*/ 993931 h 2237474"/>
              <a:gd name="connsiteX29" fmla="*/ 9392919 w 12192000"/>
              <a:gd name="connsiteY29" fmla="*/ 994656 h 2237474"/>
              <a:gd name="connsiteX30" fmla="*/ 9278619 w 12192000"/>
              <a:gd name="connsiteY30" fmla="*/ 1011878 h 2237474"/>
              <a:gd name="connsiteX31" fmla="*/ 9268019 w 12192000"/>
              <a:gd name="connsiteY31" fmla="*/ 1007442 h 2237474"/>
              <a:gd name="connsiteX32" fmla="*/ 9234662 w 12192000"/>
              <a:gd name="connsiteY32" fmla="*/ 1023056 h 2237474"/>
              <a:gd name="connsiteX33" fmla="*/ 9181033 w 12192000"/>
              <a:gd name="connsiteY33" fmla="*/ 1037921 h 2237474"/>
              <a:gd name="connsiteX34" fmla="*/ 9155969 w 12192000"/>
              <a:gd name="connsiteY34" fmla="*/ 1046804 h 2237474"/>
              <a:gd name="connsiteX35" fmla="*/ 9133985 w 12192000"/>
              <a:gd name="connsiteY35" fmla="*/ 1046450 h 2237474"/>
              <a:gd name="connsiteX36" fmla="*/ 9012987 w 12192000"/>
              <a:gd name="connsiteY36" fmla="*/ 1061986 h 2237474"/>
              <a:gd name="connsiteX37" fmla="*/ 8968445 w 12192000"/>
              <a:gd name="connsiteY37" fmla="*/ 1052169 h 2237474"/>
              <a:gd name="connsiteX38" fmla="*/ 8958984 w 12192000"/>
              <a:gd name="connsiteY38" fmla="*/ 1057212 h 2237474"/>
              <a:gd name="connsiteX39" fmla="*/ 8886001 w 12192000"/>
              <a:gd name="connsiteY39" fmla="*/ 1067468 h 2237474"/>
              <a:gd name="connsiteX40" fmla="*/ 8838610 w 12192000"/>
              <a:gd name="connsiteY40" fmla="*/ 1075091 h 2237474"/>
              <a:gd name="connsiteX41" fmla="*/ 8750383 w 12192000"/>
              <a:gd name="connsiteY41" fmla="*/ 1097387 h 2237474"/>
              <a:gd name="connsiteX42" fmla="*/ 8665605 w 12192000"/>
              <a:gd name="connsiteY42" fmla="*/ 1110791 h 2237474"/>
              <a:gd name="connsiteX43" fmla="*/ 8584946 w 12192000"/>
              <a:gd name="connsiteY43" fmla="*/ 1135226 h 2237474"/>
              <a:gd name="connsiteX44" fmla="*/ 8460755 w 12192000"/>
              <a:gd name="connsiteY44" fmla="*/ 1203427 h 2237474"/>
              <a:gd name="connsiteX45" fmla="*/ 8419755 w 12192000"/>
              <a:gd name="connsiteY45" fmla="*/ 1216260 h 2237474"/>
              <a:gd name="connsiteX46" fmla="*/ 8411626 w 12192000"/>
              <a:gd name="connsiteY46" fmla="*/ 1214397 h 2237474"/>
              <a:gd name="connsiteX47" fmla="*/ 8363469 w 12192000"/>
              <a:gd name="connsiteY47" fmla="*/ 1246658 h 2237474"/>
              <a:gd name="connsiteX48" fmla="*/ 8275497 w 12192000"/>
              <a:gd name="connsiteY48" fmla="*/ 1264396 h 2237474"/>
              <a:gd name="connsiteX49" fmla="*/ 8206287 w 12192000"/>
              <a:gd name="connsiteY49" fmla="*/ 1273060 h 2237474"/>
              <a:gd name="connsiteX50" fmla="*/ 8168705 w 12192000"/>
              <a:gd name="connsiteY50" fmla="*/ 1279956 h 2237474"/>
              <a:gd name="connsiteX51" fmla="*/ 8139997 w 12192000"/>
              <a:gd name="connsiteY51" fmla="*/ 1282713 h 2237474"/>
              <a:gd name="connsiteX52" fmla="*/ 8074238 w 12192000"/>
              <a:gd name="connsiteY52" fmla="*/ 1301895 h 2237474"/>
              <a:gd name="connsiteX53" fmla="*/ 7968292 w 12192000"/>
              <a:gd name="connsiteY53" fmla="*/ 1338779 h 2237474"/>
              <a:gd name="connsiteX54" fmla="*/ 7902328 w 12192000"/>
              <a:gd name="connsiteY54" fmla="*/ 1345865 h 2237474"/>
              <a:gd name="connsiteX55" fmla="*/ 7875879 w 12192000"/>
              <a:gd name="connsiteY55" fmla="*/ 1345646 h 2237474"/>
              <a:gd name="connsiteX56" fmla="*/ 7840612 w 12192000"/>
              <a:gd name="connsiteY56" fmla="*/ 1369373 h 2237474"/>
              <a:gd name="connsiteX57" fmla="*/ 7786819 w 12192000"/>
              <a:gd name="connsiteY57" fmla="*/ 1378970 h 2237474"/>
              <a:gd name="connsiteX58" fmla="*/ 7548172 w 12192000"/>
              <a:gd name="connsiteY58" fmla="*/ 1417460 h 2237474"/>
              <a:gd name="connsiteX59" fmla="*/ 7483437 w 12192000"/>
              <a:gd name="connsiteY59" fmla="*/ 1478152 h 2237474"/>
              <a:gd name="connsiteX60" fmla="*/ 7377870 w 12192000"/>
              <a:gd name="connsiteY60" fmla="*/ 1523319 h 2237474"/>
              <a:gd name="connsiteX61" fmla="*/ 7230737 w 12192000"/>
              <a:gd name="connsiteY61" fmla="*/ 1562633 h 2237474"/>
              <a:gd name="connsiteX62" fmla="*/ 7224458 w 12192000"/>
              <a:gd name="connsiteY62" fmla="*/ 1573008 h 2237474"/>
              <a:gd name="connsiteX63" fmla="*/ 7183121 w 12192000"/>
              <a:gd name="connsiteY63" fmla="*/ 1595162 h 2237474"/>
              <a:gd name="connsiteX64" fmla="*/ 7164601 w 12192000"/>
              <a:gd name="connsiteY64" fmla="*/ 1606490 h 2237474"/>
              <a:gd name="connsiteX65" fmla="*/ 7031309 w 12192000"/>
              <a:gd name="connsiteY65" fmla="*/ 1619451 h 2237474"/>
              <a:gd name="connsiteX66" fmla="*/ 6900177 w 12192000"/>
              <a:gd name="connsiteY66" fmla="*/ 1636016 h 2237474"/>
              <a:gd name="connsiteX67" fmla="*/ 6795372 w 12192000"/>
              <a:gd name="connsiteY67" fmla="*/ 1644845 h 2237474"/>
              <a:gd name="connsiteX68" fmla="*/ 6692251 w 12192000"/>
              <a:gd name="connsiteY68" fmla="*/ 1656357 h 2237474"/>
              <a:gd name="connsiteX69" fmla="*/ 6655235 w 12192000"/>
              <a:gd name="connsiteY69" fmla="*/ 1661869 h 2237474"/>
              <a:gd name="connsiteX70" fmla="*/ 6554894 w 12192000"/>
              <a:gd name="connsiteY70" fmla="*/ 1664428 h 2237474"/>
              <a:gd name="connsiteX71" fmla="*/ 6516595 w 12192000"/>
              <a:gd name="connsiteY71" fmla="*/ 1667475 h 2237474"/>
              <a:gd name="connsiteX72" fmla="*/ 6508541 w 12192000"/>
              <a:gd name="connsiteY72" fmla="*/ 1668757 h 2237474"/>
              <a:gd name="connsiteX73" fmla="*/ 6471012 w 12192000"/>
              <a:gd name="connsiteY73" fmla="*/ 1678604 h 2237474"/>
              <a:gd name="connsiteX74" fmla="*/ 6364035 w 12192000"/>
              <a:gd name="connsiteY74" fmla="*/ 1667683 h 2237474"/>
              <a:gd name="connsiteX75" fmla="*/ 6280959 w 12192000"/>
              <a:gd name="connsiteY75" fmla="*/ 1689329 h 2237474"/>
              <a:gd name="connsiteX76" fmla="*/ 6243319 w 12192000"/>
              <a:gd name="connsiteY76" fmla="*/ 1695560 h 2237474"/>
              <a:gd name="connsiteX77" fmla="*/ 6098321 w 12192000"/>
              <a:gd name="connsiteY77" fmla="*/ 1721646 h 2237474"/>
              <a:gd name="connsiteX78" fmla="*/ 5880652 w 12192000"/>
              <a:gd name="connsiteY78" fmla="*/ 1779643 h 2237474"/>
              <a:gd name="connsiteX79" fmla="*/ 5785959 w 12192000"/>
              <a:gd name="connsiteY79" fmla="*/ 1775307 h 2237474"/>
              <a:gd name="connsiteX80" fmla="*/ 5643534 w 12192000"/>
              <a:gd name="connsiteY80" fmla="*/ 1802919 h 2237474"/>
              <a:gd name="connsiteX81" fmla="*/ 5518799 w 12192000"/>
              <a:gd name="connsiteY81" fmla="*/ 1818312 h 2237474"/>
              <a:gd name="connsiteX82" fmla="*/ 5505014 w 12192000"/>
              <a:gd name="connsiteY82" fmla="*/ 1819259 h 2237474"/>
              <a:gd name="connsiteX83" fmla="*/ 5453307 w 12192000"/>
              <a:gd name="connsiteY83" fmla="*/ 1815450 h 2237474"/>
              <a:gd name="connsiteX84" fmla="*/ 5221533 w 12192000"/>
              <a:gd name="connsiteY84" fmla="*/ 1846950 h 2237474"/>
              <a:gd name="connsiteX85" fmla="*/ 5149802 w 12192000"/>
              <a:gd name="connsiteY85" fmla="*/ 1844846 h 2237474"/>
              <a:gd name="connsiteX86" fmla="*/ 5114927 w 12192000"/>
              <a:gd name="connsiteY86" fmla="*/ 1847827 h 2237474"/>
              <a:gd name="connsiteX87" fmla="*/ 5108970 w 12192000"/>
              <a:gd name="connsiteY87" fmla="*/ 1847935 h 2237474"/>
              <a:gd name="connsiteX88" fmla="*/ 5067961 w 12192000"/>
              <a:gd name="connsiteY88" fmla="*/ 1845917 h 2237474"/>
              <a:gd name="connsiteX89" fmla="*/ 5007075 w 12192000"/>
              <a:gd name="connsiteY89" fmla="*/ 1838626 h 2237474"/>
              <a:gd name="connsiteX90" fmla="*/ 4944087 w 12192000"/>
              <a:gd name="connsiteY90" fmla="*/ 1823332 h 2237474"/>
              <a:gd name="connsiteX91" fmla="*/ 4907662 w 12192000"/>
              <a:gd name="connsiteY91" fmla="*/ 1816900 h 2237474"/>
              <a:gd name="connsiteX92" fmla="*/ 4882386 w 12192000"/>
              <a:gd name="connsiteY92" fmla="*/ 1809844 h 2237474"/>
              <a:gd name="connsiteX93" fmla="*/ 4811440 w 12192000"/>
              <a:gd name="connsiteY93" fmla="*/ 1804655 h 2237474"/>
              <a:gd name="connsiteX94" fmla="*/ 4691075 w 12192000"/>
              <a:gd name="connsiteY94" fmla="*/ 1801389 h 2237474"/>
              <a:gd name="connsiteX95" fmla="*/ 4611738 w 12192000"/>
              <a:gd name="connsiteY95" fmla="*/ 1776964 h 2237474"/>
              <a:gd name="connsiteX96" fmla="*/ 4560070 w 12192000"/>
              <a:gd name="connsiteY96" fmla="*/ 1785640 h 2237474"/>
              <a:gd name="connsiteX97" fmla="*/ 4536503 w 12192000"/>
              <a:gd name="connsiteY97" fmla="*/ 1785334 h 2237474"/>
              <a:gd name="connsiteX98" fmla="*/ 4513724 w 12192000"/>
              <a:gd name="connsiteY98" fmla="*/ 1791996 h 2237474"/>
              <a:gd name="connsiteX99" fmla="*/ 4459810 w 12192000"/>
              <a:gd name="connsiteY99" fmla="*/ 1797886 h 2237474"/>
              <a:gd name="connsiteX100" fmla="*/ 4379064 w 12192000"/>
              <a:gd name="connsiteY100" fmla="*/ 1817177 h 2237474"/>
              <a:gd name="connsiteX101" fmla="*/ 4290981 w 12192000"/>
              <a:gd name="connsiteY101" fmla="*/ 1839677 h 2237474"/>
              <a:gd name="connsiteX102" fmla="*/ 4238372 w 12192000"/>
              <a:gd name="connsiteY102" fmla="*/ 1851480 h 2237474"/>
              <a:gd name="connsiteX103" fmla="*/ 4232517 w 12192000"/>
              <a:gd name="connsiteY103" fmla="*/ 1852567 h 2237474"/>
              <a:gd name="connsiteX104" fmla="*/ 4191732 w 12192000"/>
              <a:gd name="connsiteY104" fmla="*/ 1857328 h 2237474"/>
              <a:gd name="connsiteX105" fmla="*/ 4065532 w 12192000"/>
              <a:gd name="connsiteY105" fmla="*/ 1855477 h 2237474"/>
              <a:gd name="connsiteX106" fmla="*/ 4028460 w 12192000"/>
              <a:gd name="connsiteY106" fmla="*/ 1855137 h 2237474"/>
              <a:gd name="connsiteX107" fmla="*/ 4002267 w 12192000"/>
              <a:gd name="connsiteY107" fmla="*/ 1852352 h 2237474"/>
              <a:gd name="connsiteX108" fmla="*/ 3931396 w 12192000"/>
              <a:gd name="connsiteY108" fmla="*/ 1858915 h 2237474"/>
              <a:gd name="connsiteX109" fmla="*/ 3812162 w 12192000"/>
              <a:gd name="connsiteY109" fmla="*/ 1875501 h 2237474"/>
              <a:gd name="connsiteX110" fmla="*/ 3729530 w 12192000"/>
              <a:gd name="connsiteY110" fmla="*/ 1864513 h 2237474"/>
              <a:gd name="connsiteX111" fmla="*/ 3680177 w 12192000"/>
              <a:gd name="connsiteY111" fmla="*/ 1881552 h 2237474"/>
              <a:gd name="connsiteX112" fmla="*/ 3567259 w 12192000"/>
              <a:gd name="connsiteY112" fmla="*/ 1893482 h 2237474"/>
              <a:gd name="connsiteX113" fmla="*/ 3405770 w 12192000"/>
              <a:gd name="connsiteY113" fmla="*/ 1904591 h 2237474"/>
              <a:gd name="connsiteX114" fmla="*/ 3280097 w 12192000"/>
              <a:gd name="connsiteY114" fmla="*/ 1919610 h 2237474"/>
              <a:gd name="connsiteX115" fmla="*/ 3123424 w 12192000"/>
              <a:gd name="connsiteY115" fmla="*/ 1952930 h 2237474"/>
              <a:gd name="connsiteX116" fmla="*/ 3009910 w 12192000"/>
              <a:gd name="connsiteY116" fmla="*/ 1957866 h 2237474"/>
              <a:gd name="connsiteX117" fmla="*/ 2995934 w 12192000"/>
              <a:gd name="connsiteY117" fmla="*/ 1967085 h 2237474"/>
              <a:gd name="connsiteX118" fmla="*/ 2980071 w 12192000"/>
              <a:gd name="connsiteY118" fmla="*/ 1972988 h 2237474"/>
              <a:gd name="connsiteX119" fmla="*/ 2978094 w 12192000"/>
              <a:gd name="connsiteY119" fmla="*/ 1972369 h 2237474"/>
              <a:gd name="connsiteX120" fmla="*/ 2942858 w 12192000"/>
              <a:gd name="connsiteY120" fmla="*/ 1981367 h 2237474"/>
              <a:gd name="connsiteX121" fmla="*/ 2875436 w 12192000"/>
              <a:gd name="connsiteY121" fmla="*/ 1996977 h 2237474"/>
              <a:gd name="connsiteX122" fmla="*/ 2874892 w 12192000"/>
              <a:gd name="connsiteY122" fmla="*/ 1996085 h 2237474"/>
              <a:gd name="connsiteX123" fmla="*/ 2864145 w 12192000"/>
              <a:gd name="connsiteY123" fmla="*/ 1994061 h 2237474"/>
              <a:gd name="connsiteX124" fmla="*/ 2843662 w 12192000"/>
              <a:gd name="connsiteY124" fmla="*/ 1992498 h 2237474"/>
              <a:gd name="connsiteX125" fmla="*/ 2796128 w 12192000"/>
              <a:gd name="connsiteY125" fmla="*/ 1976403 h 2237474"/>
              <a:gd name="connsiteX126" fmla="*/ 2756784 w 12192000"/>
              <a:gd name="connsiteY126" fmla="*/ 1985116 h 2237474"/>
              <a:gd name="connsiteX127" fmla="*/ 2748833 w 12192000"/>
              <a:gd name="connsiteY127" fmla="*/ 1986323 h 2237474"/>
              <a:gd name="connsiteX128" fmla="*/ 2748661 w 12192000"/>
              <a:gd name="connsiteY128" fmla="*/ 1986122 h 2237474"/>
              <a:gd name="connsiteX129" fmla="*/ 2740251 w 12192000"/>
              <a:gd name="connsiteY129" fmla="*/ 1986946 h 2237474"/>
              <a:gd name="connsiteX130" fmla="*/ 2718916 w 12192000"/>
              <a:gd name="connsiteY130" fmla="*/ 1990867 h 2237474"/>
              <a:gd name="connsiteX131" fmla="*/ 2713522 w 12192000"/>
              <a:gd name="connsiteY131" fmla="*/ 1990173 h 2237474"/>
              <a:gd name="connsiteX132" fmla="*/ 2680597 w 12192000"/>
              <a:gd name="connsiteY132" fmla="*/ 1984996 h 2237474"/>
              <a:gd name="connsiteX133" fmla="*/ 2578178 w 12192000"/>
              <a:gd name="connsiteY133" fmla="*/ 1990531 h 2237474"/>
              <a:gd name="connsiteX134" fmla="*/ 2476147 w 12192000"/>
              <a:gd name="connsiteY134" fmla="*/ 1998305 h 2237474"/>
              <a:gd name="connsiteX135" fmla="*/ 2373568 w 12192000"/>
              <a:gd name="connsiteY135" fmla="*/ 2003219 h 2237474"/>
              <a:gd name="connsiteX136" fmla="*/ 2321399 w 12192000"/>
              <a:gd name="connsiteY136" fmla="*/ 1989467 h 2237474"/>
              <a:gd name="connsiteX137" fmla="*/ 2315525 w 12192000"/>
              <a:gd name="connsiteY137" fmla="*/ 1989708 h 2237474"/>
              <a:gd name="connsiteX138" fmla="*/ 2300792 w 12192000"/>
              <a:gd name="connsiteY138" fmla="*/ 1994290 h 2237474"/>
              <a:gd name="connsiteX139" fmla="*/ 2295469 w 12192000"/>
              <a:gd name="connsiteY139" fmla="*/ 1996659 h 2237474"/>
              <a:gd name="connsiteX140" fmla="*/ 2287219 w 12192000"/>
              <a:gd name="connsiteY140" fmla="*/ 1998750 h 2237474"/>
              <a:gd name="connsiteX141" fmla="*/ 2286948 w 12192000"/>
              <a:gd name="connsiteY141" fmla="*/ 1998596 h 2237474"/>
              <a:gd name="connsiteX142" fmla="*/ 2243069 w 12192000"/>
              <a:gd name="connsiteY142" fmla="*/ 2015111 h 2237474"/>
              <a:gd name="connsiteX143" fmla="*/ 2186609 w 12192000"/>
              <a:gd name="connsiteY143" fmla="*/ 2008263 h 2237474"/>
              <a:gd name="connsiteX144" fmla="*/ 2164831 w 12192000"/>
              <a:gd name="connsiteY144" fmla="*/ 2010143 h 2237474"/>
              <a:gd name="connsiteX145" fmla="*/ 2152836 w 12192000"/>
              <a:gd name="connsiteY145" fmla="*/ 2010048 h 2237474"/>
              <a:gd name="connsiteX146" fmla="*/ 2117102 w 12192000"/>
              <a:gd name="connsiteY146" fmla="*/ 2023004 h 2237474"/>
              <a:gd name="connsiteX147" fmla="*/ 2111935 w 12192000"/>
              <a:gd name="connsiteY147" fmla="*/ 2023163 h 2237474"/>
              <a:gd name="connsiteX148" fmla="*/ 2089991 w 12192000"/>
              <a:gd name="connsiteY148" fmla="*/ 2034193 h 2237474"/>
              <a:gd name="connsiteX149" fmla="*/ 2058061 w 12192000"/>
              <a:gd name="connsiteY149" fmla="*/ 2047942 h 2237474"/>
              <a:gd name="connsiteX150" fmla="*/ 2055737 w 12192000"/>
              <a:gd name="connsiteY150" fmla="*/ 2047704 h 2237474"/>
              <a:gd name="connsiteX151" fmla="*/ 2042244 w 12192000"/>
              <a:gd name="connsiteY151" fmla="*/ 2055560 h 2237474"/>
              <a:gd name="connsiteX152" fmla="*/ 1976224 w 12192000"/>
              <a:gd name="connsiteY152" fmla="*/ 2074257 h 2237474"/>
              <a:gd name="connsiteX153" fmla="*/ 1877728 w 12192000"/>
              <a:gd name="connsiteY153" fmla="*/ 2101004 h 2237474"/>
              <a:gd name="connsiteX154" fmla="*/ 1759056 w 12192000"/>
              <a:gd name="connsiteY154" fmla="*/ 2125608 h 2237474"/>
              <a:gd name="connsiteX155" fmla="*/ 1637948 w 12192000"/>
              <a:gd name="connsiteY155" fmla="*/ 2172597 h 2237474"/>
              <a:gd name="connsiteX156" fmla="*/ 1434549 w 12192000"/>
              <a:gd name="connsiteY156" fmla="*/ 2234522 h 2237474"/>
              <a:gd name="connsiteX157" fmla="*/ 1398481 w 12192000"/>
              <a:gd name="connsiteY157" fmla="*/ 2237074 h 2237474"/>
              <a:gd name="connsiteX158" fmla="*/ 1398407 w 12192000"/>
              <a:gd name="connsiteY158" fmla="*/ 2237095 h 2237474"/>
              <a:gd name="connsiteX159" fmla="*/ 1370962 w 12192000"/>
              <a:gd name="connsiteY159" fmla="*/ 2237474 h 2237474"/>
              <a:gd name="connsiteX160" fmla="*/ 1356367 w 12192000"/>
              <a:gd name="connsiteY160" fmla="*/ 2235089 h 2237474"/>
              <a:gd name="connsiteX161" fmla="*/ 1324828 w 12192000"/>
              <a:gd name="connsiteY161" fmla="*/ 2231968 h 2237474"/>
              <a:gd name="connsiteX162" fmla="*/ 1297744 w 12192000"/>
              <a:gd name="connsiteY162" fmla="*/ 2235849 h 2237474"/>
              <a:gd name="connsiteX163" fmla="*/ 1286236 w 12192000"/>
              <a:gd name="connsiteY163" fmla="*/ 2233135 h 2237474"/>
              <a:gd name="connsiteX164" fmla="*/ 1283504 w 12192000"/>
              <a:gd name="connsiteY164" fmla="*/ 2233797 h 2237474"/>
              <a:gd name="connsiteX165" fmla="*/ 1279765 w 12192000"/>
              <a:gd name="connsiteY165" fmla="*/ 2229639 h 2237474"/>
              <a:gd name="connsiteX166" fmla="*/ 1195347 w 12192000"/>
              <a:gd name="connsiteY166" fmla="*/ 2212354 h 2237474"/>
              <a:gd name="connsiteX167" fmla="*/ 970251 w 12192000"/>
              <a:gd name="connsiteY167" fmla="*/ 2221029 h 2237474"/>
              <a:gd name="connsiteX168" fmla="*/ 812914 w 12192000"/>
              <a:gd name="connsiteY168" fmla="*/ 2202752 h 2237474"/>
              <a:gd name="connsiteX169" fmla="*/ 800195 w 12192000"/>
              <a:gd name="connsiteY169" fmla="*/ 2209407 h 2237474"/>
              <a:gd name="connsiteX170" fmla="*/ 784978 w 12192000"/>
              <a:gd name="connsiteY170" fmla="*/ 2212360 h 2237474"/>
              <a:gd name="connsiteX171" fmla="*/ 681987 w 12192000"/>
              <a:gd name="connsiteY171" fmla="*/ 2216757 h 2237474"/>
              <a:gd name="connsiteX172" fmla="*/ 669923 w 12192000"/>
              <a:gd name="connsiteY172" fmla="*/ 2211682 h 2237474"/>
              <a:gd name="connsiteX173" fmla="*/ 648680 w 12192000"/>
              <a:gd name="connsiteY173" fmla="*/ 2206229 h 2237474"/>
              <a:gd name="connsiteX174" fmla="*/ 597225 w 12192000"/>
              <a:gd name="connsiteY174" fmla="*/ 2180999 h 2237474"/>
              <a:gd name="connsiteX175" fmla="*/ 558449 w 12192000"/>
              <a:gd name="connsiteY175" fmla="*/ 2182346 h 2237474"/>
              <a:gd name="connsiteX176" fmla="*/ 550517 w 12192000"/>
              <a:gd name="connsiteY176" fmla="*/ 2182060 h 2237474"/>
              <a:gd name="connsiteX177" fmla="*/ 550309 w 12192000"/>
              <a:gd name="connsiteY177" fmla="*/ 2181825 h 2237474"/>
              <a:gd name="connsiteX178" fmla="*/ 541836 w 12192000"/>
              <a:gd name="connsiteY178" fmla="*/ 2181063 h 2237474"/>
              <a:gd name="connsiteX179" fmla="*/ 536057 w 12192000"/>
              <a:gd name="connsiteY179" fmla="*/ 2181537 h 2237474"/>
              <a:gd name="connsiteX180" fmla="*/ 520671 w 12192000"/>
              <a:gd name="connsiteY180" fmla="*/ 2180980 h 2237474"/>
              <a:gd name="connsiteX181" fmla="*/ 515024 w 12192000"/>
              <a:gd name="connsiteY181" fmla="*/ 2179258 h 2237474"/>
              <a:gd name="connsiteX182" fmla="*/ 512278 w 12192000"/>
              <a:gd name="connsiteY182" fmla="*/ 2176369 h 2237474"/>
              <a:gd name="connsiteX183" fmla="*/ 480419 w 12192000"/>
              <a:gd name="connsiteY183" fmla="*/ 2167807 h 2237474"/>
              <a:gd name="connsiteX184" fmla="*/ 413835 w 12192000"/>
              <a:gd name="connsiteY184" fmla="*/ 2156783 h 2237474"/>
              <a:gd name="connsiteX185" fmla="*/ 376513 w 12192000"/>
              <a:gd name="connsiteY185" fmla="*/ 2154014 h 2237474"/>
              <a:gd name="connsiteX186" fmla="*/ 273386 w 12192000"/>
              <a:gd name="connsiteY186" fmla="*/ 2142551 h 2237474"/>
              <a:gd name="connsiteX187" fmla="*/ 169207 w 12192000"/>
              <a:gd name="connsiteY187" fmla="*/ 2128100 h 2237474"/>
              <a:gd name="connsiteX188" fmla="*/ 93149 w 12192000"/>
              <a:gd name="connsiteY188" fmla="*/ 2105324 h 2237474"/>
              <a:gd name="connsiteX189" fmla="*/ 88109 w 12192000"/>
              <a:gd name="connsiteY189" fmla="*/ 2106704 h 2237474"/>
              <a:gd name="connsiteX190" fmla="*/ 80022 w 12192000"/>
              <a:gd name="connsiteY190" fmla="*/ 2107254 h 2237474"/>
              <a:gd name="connsiteX191" fmla="*/ 79717 w 12192000"/>
              <a:gd name="connsiteY191" fmla="*/ 2107046 h 2237474"/>
              <a:gd name="connsiteX192" fmla="*/ 72352 w 12192000"/>
              <a:gd name="connsiteY192" fmla="*/ 2107991 h 2237474"/>
              <a:gd name="connsiteX193" fmla="*/ 37645 w 12192000"/>
              <a:gd name="connsiteY193" fmla="*/ 2115401 h 2237474"/>
              <a:gd name="connsiteX194" fmla="*/ 4572 w 12192000"/>
              <a:gd name="connsiteY194" fmla="*/ 2111091 h 2237474"/>
              <a:gd name="connsiteX195" fmla="*/ 0 w 12192000"/>
              <a:gd name="connsiteY195" fmla="*/ 2110468 h 2237474"/>
              <a:gd name="connsiteX196" fmla="*/ 0 w 12192000"/>
              <a:gd name="connsiteY196"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34800 w 12192000"/>
              <a:gd name="connsiteY6" fmla="*/ 747840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34688 w 12192000"/>
              <a:gd name="connsiteY12" fmla="*/ 757726 h 2237474"/>
              <a:gd name="connsiteX13" fmla="*/ 10805004 w 12192000"/>
              <a:gd name="connsiteY13" fmla="*/ 757573 h 2237474"/>
              <a:gd name="connsiteX14" fmla="*/ 10739478 w 12192000"/>
              <a:gd name="connsiteY14" fmla="*/ 776841 h 2237474"/>
              <a:gd name="connsiteX15" fmla="*/ 10458762 w 12192000"/>
              <a:gd name="connsiteY15" fmla="*/ 755400 h 2237474"/>
              <a:gd name="connsiteX16" fmla="*/ 10211200 w 12192000"/>
              <a:gd name="connsiteY16" fmla="*/ 767513 h 2237474"/>
              <a:gd name="connsiteX17" fmla="*/ 10167995 w 12192000"/>
              <a:gd name="connsiteY17" fmla="*/ 760843 h 2237474"/>
              <a:gd name="connsiteX18" fmla="*/ 9997044 w 12192000"/>
              <a:gd name="connsiteY18" fmla="*/ 780129 h 2237474"/>
              <a:gd name="connsiteX19" fmla="*/ 9943887 w 12192000"/>
              <a:gd name="connsiteY19" fmla="*/ 804141 h 2237474"/>
              <a:gd name="connsiteX20" fmla="*/ 9918248 w 12192000"/>
              <a:gd name="connsiteY20" fmla="*/ 816628 h 2237474"/>
              <a:gd name="connsiteX21" fmla="*/ 9767091 w 12192000"/>
              <a:gd name="connsiteY21" fmla="*/ 870550 h 2237474"/>
              <a:gd name="connsiteX22" fmla="*/ 9683005 w 12192000"/>
              <a:gd name="connsiteY22" fmla="*/ 894128 h 2237474"/>
              <a:gd name="connsiteX23" fmla="*/ 9594438 w 12192000"/>
              <a:gd name="connsiteY23" fmla="*/ 919051 h 2237474"/>
              <a:gd name="connsiteX24" fmla="*/ 9577033 w 12192000"/>
              <a:gd name="connsiteY24" fmla="*/ 922857 h 2237474"/>
              <a:gd name="connsiteX25" fmla="*/ 9544189 w 12192000"/>
              <a:gd name="connsiteY25" fmla="*/ 938966 h 2237474"/>
              <a:gd name="connsiteX26" fmla="*/ 9500499 w 12192000"/>
              <a:gd name="connsiteY26" fmla="*/ 954680 h 2237474"/>
              <a:gd name="connsiteX27" fmla="*/ 9428195 w 12192000"/>
              <a:gd name="connsiteY27" fmla="*/ 986225 h 2237474"/>
              <a:gd name="connsiteX28" fmla="*/ 9410017 w 12192000"/>
              <a:gd name="connsiteY28" fmla="*/ 993931 h 2237474"/>
              <a:gd name="connsiteX29" fmla="*/ 9392919 w 12192000"/>
              <a:gd name="connsiteY29" fmla="*/ 994656 h 2237474"/>
              <a:gd name="connsiteX30" fmla="*/ 9278619 w 12192000"/>
              <a:gd name="connsiteY30" fmla="*/ 1011878 h 2237474"/>
              <a:gd name="connsiteX31" fmla="*/ 9268019 w 12192000"/>
              <a:gd name="connsiteY31" fmla="*/ 1007442 h 2237474"/>
              <a:gd name="connsiteX32" fmla="*/ 9234662 w 12192000"/>
              <a:gd name="connsiteY32" fmla="*/ 1023056 h 2237474"/>
              <a:gd name="connsiteX33" fmla="*/ 9181033 w 12192000"/>
              <a:gd name="connsiteY33" fmla="*/ 1037921 h 2237474"/>
              <a:gd name="connsiteX34" fmla="*/ 9155969 w 12192000"/>
              <a:gd name="connsiteY34" fmla="*/ 1046804 h 2237474"/>
              <a:gd name="connsiteX35" fmla="*/ 9133985 w 12192000"/>
              <a:gd name="connsiteY35" fmla="*/ 1046450 h 2237474"/>
              <a:gd name="connsiteX36" fmla="*/ 9012987 w 12192000"/>
              <a:gd name="connsiteY36" fmla="*/ 1061986 h 2237474"/>
              <a:gd name="connsiteX37" fmla="*/ 8968445 w 12192000"/>
              <a:gd name="connsiteY37" fmla="*/ 1052169 h 2237474"/>
              <a:gd name="connsiteX38" fmla="*/ 8958984 w 12192000"/>
              <a:gd name="connsiteY38" fmla="*/ 1057212 h 2237474"/>
              <a:gd name="connsiteX39" fmla="*/ 8886001 w 12192000"/>
              <a:gd name="connsiteY39" fmla="*/ 1067468 h 2237474"/>
              <a:gd name="connsiteX40" fmla="*/ 8838610 w 12192000"/>
              <a:gd name="connsiteY40" fmla="*/ 1075091 h 2237474"/>
              <a:gd name="connsiteX41" fmla="*/ 8750383 w 12192000"/>
              <a:gd name="connsiteY41" fmla="*/ 1097387 h 2237474"/>
              <a:gd name="connsiteX42" fmla="*/ 8665605 w 12192000"/>
              <a:gd name="connsiteY42" fmla="*/ 1110791 h 2237474"/>
              <a:gd name="connsiteX43" fmla="*/ 8584946 w 12192000"/>
              <a:gd name="connsiteY43" fmla="*/ 1135226 h 2237474"/>
              <a:gd name="connsiteX44" fmla="*/ 8460755 w 12192000"/>
              <a:gd name="connsiteY44" fmla="*/ 1203427 h 2237474"/>
              <a:gd name="connsiteX45" fmla="*/ 8419755 w 12192000"/>
              <a:gd name="connsiteY45" fmla="*/ 1216260 h 2237474"/>
              <a:gd name="connsiteX46" fmla="*/ 8411626 w 12192000"/>
              <a:gd name="connsiteY46" fmla="*/ 1214397 h 2237474"/>
              <a:gd name="connsiteX47" fmla="*/ 8363469 w 12192000"/>
              <a:gd name="connsiteY47" fmla="*/ 1246658 h 2237474"/>
              <a:gd name="connsiteX48" fmla="*/ 8275497 w 12192000"/>
              <a:gd name="connsiteY48" fmla="*/ 1264396 h 2237474"/>
              <a:gd name="connsiteX49" fmla="*/ 8206287 w 12192000"/>
              <a:gd name="connsiteY49" fmla="*/ 1273060 h 2237474"/>
              <a:gd name="connsiteX50" fmla="*/ 8168705 w 12192000"/>
              <a:gd name="connsiteY50" fmla="*/ 1279956 h 2237474"/>
              <a:gd name="connsiteX51" fmla="*/ 8139997 w 12192000"/>
              <a:gd name="connsiteY51" fmla="*/ 1282713 h 2237474"/>
              <a:gd name="connsiteX52" fmla="*/ 8074238 w 12192000"/>
              <a:gd name="connsiteY52" fmla="*/ 1301895 h 2237474"/>
              <a:gd name="connsiteX53" fmla="*/ 7968292 w 12192000"/>
              <a:gd name="connsiteY53" fmla="*/ 1338779 h 2237474"/>
              <a:gd name="connsiteX54" fmla="*/ 7902328 w 12192000"/>
              <a:gd name="connsiteY54" fmla="*/ 1345865 h 2237474"/>
              <a:gd name="connsiteX55" fmla="*/ 7840612 w 12192000"/>
              <a:gd name="connsiteY55" fmla="*/ 1369373 h 2237474"/>
              <a:gd name="connsiteX56" fmla="*/ 7786819 w 12192000"/>
              <a:gd name="connsiteY56" fmla="*/ 1378970 h 2237474"/>
              <a:gd name="connsiteX57" fmla="*/ 7548172 w 12192000"/>
              <a:gd name="connsiteY57" fmla="*/ 1417460 h 2237474"/>
              <a:gd name="connsiteX58" fmla="*/ 7483437 w 12192000"/>
              <a:gd name="connsiteY58" fmla="*/ 1478152 h 2237474"/>
              <a:gd name="connsiteX59" fmla="*/ 7377870 w 12192000"/>
              <a:gd name="connsiteY59" fmla="*/ 1523319 h 2237474"/>
              <a:gd name="connsiteX60" fmla="*/ 7230737 w 12192000"/>
              <a:gd name="connsiteY60" fmla="*/ 1562633 h 2237474"/>
              <a:gd name="connsiteX61" fmla="*/ 7224458 w 12192000"/>
              <a:gd name="connsiteY61" fmla="*/ 1573008 h 2237474"/>
              <a:gd name="connsiteX62" fmla="*/ 7183121 w 12192000"/>
              <a:gd name="connsiteY62" fmla="*/ 1595162 h 2237474"/>
              <a:gd name="connsiteX63" fmla="*/ 7164601 w 12192000"/>
              <a:gd name="connsiteY63" fmla="*/ 1606490 h 2237474"/>
              <a:gd name="connsiteX64" fmla="*/ 7031309 w 12192000"/>
              <a:gd name="connsiteY64" fmla="*/ 1619451 h 2237474"/>
              <a:gd name="connsiteX65" fmla="*/ 6900177 w 12192000"/>
              <a:gd name="connsiteY65" fmla="*/ 1636016 h 2237474"/>
              <a:gd name="connsiteX66" fmla="*/ 6795372 w 12192000"/>
              <a:gd name="connsiteY66" fmla="*/ 1644845 h 2237474"/>
              <a:gd name="connsiteX67" fmla="*/ 6692251 w 12192000"/>
              <a:gd name="connsiteY67" fmla="*/ 1656357 h 2237474"/>
              <a:gd name="connsiteX68" fmla="*/ 6655235 w 12192000"/>
              <a:gd name="connsiteY68" fmla="*/ 1661869 h 2237474"/>
              <a:gd name="connsiteX69" fmla="*/ 6554894 w 12192000"/>
              <a:gd name="connsiteY69" fmla="*/ 1664428 h 2237474"/>
              <a:gd name="connsiteX70" fmla="*/ 6516595 w 12192000"/>
              <a:gd name="connsiteY70" fmla="*/ 1667475 h 2237474"/>
              <a:gd name="connsiteX71" fmla="*/ 6508541 w 12192000"/>
              <a:gd name="connsiteY71" fmla="*/ 1668757 h 2237474"/>
              <a:gd name="connsiteX72" fmla="*/ 6471012 w 12192000"/>
              <a:gd name="connsiteY72" fmla="*/ 1678604 h 2237474"/>
              <a:gd name="connsiteX73" fmla="*/ 6364035 w 12192000"/>
              <a:gd name="connsiteY73" fmla="*/ 1667683 h 2237474"/>
              <a:gd name="connsiteX74" fmla="*/ 6280959 w 12192000"/>
              <a:gd name="connsiteY74" fmla="*/ 1689329 h 2237474"/>
              <a:gd name="connsiteX75" fmla="*/ 6243319 w 12192000"/>
              <a:gd name="connsiteY75" fmla="*/ 1695560 h 2237474"/>
              <a:gd name="connsiteX76" fmla="*/ 6098321 w 12192000"/>
              <a:gd name="connsiteY76" fmla="*/ 1721646 h 2237474"/>
              <a:gd name="connsiteX77" fmla="*/ 5880652 w 12192000"/>
              <a:gd name="connsiteY77" fmla="*/ 1779643 h 2237474"/>
              <a:gd name="connsiteX78" fmla="*/ 5785959 w 12192000"/>
              <a:gd name="connsiteY78" fmla="*/ 1775307 h 2237474"/>
              <a:gd name="connsiteX79" fmla="*/ 5643534 w 12192000"/>
              <a:gd name="connsiteY79" fmla="*/ 1802919 h 2237474"/>
              <a:gd name="connsiteX80" fmla="*/ 5518799 w 12192000"/>
              <a:gd name="connsiteY80" fmla="*/ 1818312 h 2237474"/>
              <a:gd name="connsiteX81" fmla="*/ 5505014 w 12192000"/>
              <a:gd name="connsiteY81" fmla="*/ 1819259 h 2237474"/>
              <a:gd name="connsiteX82" fmla="*/ 5453307 w 12192000"/>
              <a:gd name="connsiteY82" fmla="*/ 1815450 h 2237474"/>
              <a:gd name="connsiteX83" fmla="*/ 5221533 w 12192000"/>
              <a:gd name="connsiteY83" fmla="*/ 1846950 h 2237474"/>
              <a:gd name="connsiteX84" fmla="*/ 5149802 w 12192000"/>
              <a:gd name="connsiteY84" fmla="*/ 1844846 h 2237474"/>
              <a:gd name="connsiteX85" fmla="*/ 5114927 w 12192000"/>
              <a:gd name="connsiteY85" fmla="*/ 1847827 h 2237474"/>
              <a:gd name="connsiteX86" fmla="*/ 5108970 w 12192000"/>
              <a:gd name="connsiteY86" fmla="*/ 1847935 h 2237474"/>
              <a:gd name="connsiteX87" fmla="*/ 5067961 w 12192000"/>
              <a:gd name="connsiteY87" fmla="*/ 1845917 h 2237474"/>
              <a:gd name="connsiteX88" fmla="*/ 5007075 w 12192000"/>
              <a:gd name="connsiteY88" fmla="*/ 1838626 h 2237474"/>
              <a:gd name="connsiteX89" fmla="*/ 4944087 w 12192000"/>
              <a:gd name="connsiteY89" fmla="*/ 1823332 h 2237474"/>
              <a:gd name="connsiteX90" fmla="*/ 4907662 w 12192000"/>
              <a:gd name="connsiteY90" fmla="*/ 1816900 h 2237474"/>
              <a:gd name="connsiteX91" fmla="*/ 4882386 w 12192000"/>
              <a:gd name="connsiteY91" fmla="*/ 1809844 h 2237474"/>
              <a:gd name="connsiteX92" fmla="*/ 4811440 w 12192000"/>
              <a:gd name="connsiteY92" fmla="*/ 1804655 h 2237474"/>
              <a:gd name="connsiteX93" fmla="*/ 4691075 w 12192000"/>
              <a:gd name="connsiteY93" fmla="*/ 1801389 h 2237474"/>
              <a:gd name="connsiteX94" fmla="*/ 4611738 w 12192000"/>
              <a:gd name="connsiteY94" fmla="*/ 1776964 h 2237474"/>
              <a:gd name="connsiteX95" fmla="*/ 4560070 w 12192000"/>
              <a:gd name="connsiteY95" fmla="*/ 1785640 h 2237474"/>
              <a:gd name="connsiteX96" fmla="*/ 4536503 w 12192000"/>
              <a:gd name="connsiteY96" fmla="*/ 1785334 h 2237474"/>
              <a:gd name="connsiteX97" fmla="*/ 4513724 w 12192000"/>
              <a:gd name="connsiteY97" fmla="*/ 1791996 h 2237474"/>
              <a:gd name="connsiteX98" fmla="*/ 4459810 w 12192000"/>
              <a:gd name="connsiteY98" fmla="*/ 1797886 h 2237474"/>
              <a:gd name="connsiteX99" fmla="*/ 4379064 w 12192000"/>
              <a:gd name="connsiteY99" fmla="*/ 1817177 h 2237474"/>
              <a:gd name="connsiteX100" fmla="*/ 4290981 w 12192000"/>
              <a:gd name="connsiteY100" fmla="*/ 1839677 h 2237474"/>
              <a:gd name="connsiteX101" fmla="*/ 4238372 w 12192000"/>
              <a:gd name="connsiteY101" fmla="*/ 1851480 h 2237474"/>
              <a:gd name="connsiteX102" fmla="*/ 4232517 w 12192000"/>
              <a:gd name="connsiteY102" fmla="*/ 1852567 h 2237474"/>
              <a:gd name="connsiteX103" fmla="*/ 4191732 w 12192000"/>
              <a:gd name="connsiteY103" fmla="*/ 1857328 h 2237474"/>
              <a:gd name="connsiteX104" fmla="*/ 4065532 w 12192000"/>
              <a:gd name="connsiteY104" fmla="*/ 1855477 h 2237474"/>
              <a:gd name="connsiteX105" fmla="*/ 4028460 w 12192000"/>
              <a:gd name="connsiteY105" fmla="*/ 1855137 h 2237474"/>
              <a:gd name="connsiteX106" fmla="*/ 4002267 w 12192000"/>
              <a:gd name="connsiteY106" fmla="*/ 1852352 h 2237474"/>
              <a:gd name="connsiteX107" fmla="*/ 3931396 w 12192000"/>
              <a:gd name="connsiteY107" fmla="*/ 1858915 h 2237474"/>
              <a:gd name="connsiteX108" fmla="*/ 3812162 w 12192000"/>
              <a:gd name="connsiteY108" fmla="*/ 1875501 h 2237474"/>
              <a:gd name="connsiteX109" fmla="*/ 3729530 w 12192000"/>
              <a:gd name="connsiteY109" fmla="*/ 1864513 h 2237474"/>
              <a:gd name="connsiteX110" fmla="*/ 3680177 w 12192000"/>
              <a:gd name="connsiteY110" fmla="*/ 1881552 h 2237474"/>
              <a:gd name="connsiteX111" fmla="*/ 3567259 w 12192000"/>
              <a:gd name="connsiteY111" fmla="*/ 1893482 h 2237474"/>
              <a:gd name="connsiteX112" fmla="*/ 3405770 w 12192000"/>
              <a:gd name="connsiteY112" fmla="*/ 1904591 h 2237474"/>
              <a:gd name="connsiteX113" fmla="*/ 3280097 w 12192000"/>
              <a:gd name="connsiteY113" fmla="*/ 1919610 h 2237474"/>
              <a:gd name="connsiteX114" fmla="*/ 3123424 w 12192000"/>
              <a:gd name="connsiteY114" fmla="*/ 1952930 h 2237474"/>
              <a:gd name="connsiteX115" fmla="*/ 3009910 w 12192000"/>
              <a:gd name="connsiteY115" fmla="*/ 1957866 h 2237474"/>
              <a:gd name="connsiteX116" fmla="*/ 2995934 w 12192000"/>
              <a:gd name="connsiteY116" fmla="*/ 1967085 h 2237474"/>
              <a:gd name="connsiteX117" fmla="*/ 2980071 w 12192000"/>
              <a:gd name="connsiteY117" fmla="*/ 1972988 h 2237474"/>
              <a:gd name="connsiteX118" fmla="*/ 2978094 w 12192000"/>
              <a:gd name="connsiteY118" fmla="*/ 1972369 h 2237474"/>
              <a:gd name="connsiteX119" fmla="*/ 2942858 w 12192000"/>
              <a:gd name="connsiteY119" fmla="*/ 1981367 h 2237474"/>
              <a:gd name="connsiteX120" fmla="*/ 2875436 w 12192000"/>
              <a:gd name="connsiteY120" fmla="*/ 1996977 h 2237474"/>
              <a:gd name="connsiteX121" fmla="*/ 2874892 w 12192000"/>
              <a:gd name="connsiteY121" fmla="*/ 1996085 h 2237474"/>
              <a:gd name="connsiteX122" fmla="*/ 2864145 w 12192000"/>
              <a:gd name="connsiteY122" fmla="*/ 1994061 h 2237474"/>
              <a:gd name="connsiteX123" fmla="*/ 2843662 w 12192000"/>
              <a:gd name="connsiteY123" fmla="*/ 1992498 h 2237474"/>
              <a:gd name="connsiteX124" fmla="*/ 2796128 w 12192000"/>
              <a:gd name="connsiteY124" fmla="*/ 1976403 h 2237474"/>
              <a:gd name="connsiteX125" fmla="*/ 2756784 w 12192000"/>
              <a:gd name="connsiteY125" fmla="*/ 1985116 h 2237474"/>
              <a:gd name="connsiteX126" fmla="*/ 2748833 w 12192000"/>
              <a:gd name="connsiteY126" fmla="*/ 1986323 h 2237474"/>
              <a:gd name="connsiteX127" fmla="*/ 2748661 w 12192000"/>
              <a:gd name="connsiteY127" fmla="*/ 1986122 h 2237474"/>
              <a:gd name="connsiteX128" fmla="*/ 2740251 w 12192000"/>
              <a:gd name="connsiteY128" fmla="*/ 1986946 h 2237474"/>
              <a:gd name="connsiteX129" fmla="*/ 2718916 w 12192000"/>
              <a:gd name="connsiteY129" fmla="*/ 1990867 h 2237474"/>
              <a:gd name="connsiteX130" fmla="*/ 2713522 w 12192000"/>
              <a:gd name="connsiteY130" fmla="*/ 1990173 h 2237474"/>
              <a:gd name="connsiteX131" fmla="*/ 2680597 w 12192000"/>
              <a:gd name="connsiteY131" fmla="*/ 1984996 h 2237474"/>
              <a:gd name="connsiteX132" fmla="*/ 2578178 w 12192000"/>
              <a:gd name="connsiteY132" fmla="*/ 1990531 h 2237474"/>
              <a:gd name="connsiteX133" fmla="*/ 2476147 w 12192000"/>
              <a:gd name="connsiteY133" fmla="*/ 1998305 h 2237474"/>
              <a:gd name="connsiteX134" fmla="*/ 2373568 w 12192000"/>
              <a:gd name="connsiteY134" fmla="*/ 2003219 h 2237474"/>
              <a:gd name="connsiteX135" fmla="*/ 2321399 w 12192000"/>
              <a:gd name="connsiteY135" fmla="*/ 1989467 h 2237474"/>
              <a:gd name="connsiteX136" fmla="*/ 2315525 w 12192000"/>
              <a:gd name="connsiteY136" fmla="*/ 1989708 h 2237474"/>
              <a:gd name="connsiteX137" fmla="*/ 2300792 w 12192000"/>
              <a:gd name="connsiteY137" fmla="*/ 1994290 h 2237474"/>
              <a:gd name="connsiteX138" fmla="*/ 2295469 w 12192000"/>
              <a:gd name="connsiteY138" fmla="*/ 1996659 h 2237474"/>
              <a:gd name="connsiteX139" fmla="*/ 2287219 w 12192000"/>
              <a:gd name="connsiteY139" fmla="*/ 1998750 h 2237474"/>
              <a:gd name="connsiteX140" fmla="*/ 2286948 w 12192000"/>
              <a:gd name="connsiteY140" fmla="*/ 1998596 h 2237474"/>
              <a:gd name="connsiteX141" fmla="*/ 2243069 w 12192000"/>
              <a:gd name="connsiteY141" fmla="*/ 2015111 h 2237474"/>
              <a:gd name="connsiteX142" fmla="*/ 2186609 w 12192000"/>
              <a:gd name="connsiteY142" fmla="*/ 2008263 h 2237474"/>
              <a:gd name="connsiteX143" fmla="*/ 2164831 w 12192000"/>
              <a:gd name="connsiteY143" fmla="*/ 2010143 h 2237474"/>
              <a:gd name="connsiteX144" fmla="*/ 2152836 w 12192000"/>
              <a:gd name="connsiteY144" fmla="*/ 2010048 h 2237474"/>
              <a:gd name="connsiteX145" fmla="*/ 2117102 w 12192000"/>
              <a:gd name="connsiteY145" fmla="*/ 2023004 h 2237474"/>
              <a:gd name="connsiteX146" fmla="*/ 2111935 w 12192000"/>
              <a:gd name="connsiteY146" fmla="*/ 2023163 h 2237474"/>
              <a:gd name="connsiteX147" fmla="*/ 2089991 w 12192000"/>
              <a:gd name="connsiteY147" fmla="*/ 2034193 h 2237474"/>
              <a:gd name="connsiteX148" fmla="*/ 2058061 w 12192000"/>
              <a:gd name="connsiteY148" fmla="*/ 2047942 h 2237474"/>
              <a:gd name="connsiteX149" fmla="*/ 2055737 w 12192000"/>
              <a:gd name="connsiteY149" fmla="*/ 2047704 h 2237474"/>
              <a:gd name="connsiteX150" fmla="*/ 2042244 w 12192000"/>
              <a:gd name="connsiteY150" fmla="*/ 2055560 h 2237474"/>
              <a:gd name="connsiteX151" fmla="*/ 1976224 w 12192000"/>
              <a:gd name="connsiteY151" fmla="*/ 2074257 h 2237474"/>
              <a:gd name="connsiteX152" fmla="*/ 1877728 w 12192000"/>
              <a:gd name="connsiteY152" fmla="*/ 2101004 h 2237474"/>
              <a:gd name="connsiteX153" fmla="*/ 1759056 w 12192000"/>
              <a:gd name="connsiteY153" fmla="*/ 2125608 h 2237474"/>
              <a:gd name="connsiteX154" fmla="*/ 1637948 w 12192000"/>
              <a:gd name="connsiteY154" fmla="*/ 2172597 h 2237474"/>
              <a:gd name="connsiteX155" fmla="*/ 1434549 w 12192000"/>
              <a:gd name="connsiteY155" fmla="*/ 2234522 h 2237474"/>
              <a:gd name="connsiteX156" fmla="*/ 1398481 w 12192000"/>
              <a:gd name="connsiteY156" fmla="*/ 2237074 h 2237474"/>
              <a:gd name="connsiteX157" fmla="*/ 1398407 w 12192000"/>
              <a:gd name="connsiteY157" fmla="*/ 2237095 h 2237474"/>
              <a:gd name="connsiteX158" fmla="*/ 1370962 w 12192000"/>
              <a:gd name="connsiteY158" fmla="*/ 2237474 h 2237474"/>
              <a:gd name="connsiteX159" fmla="*/ 1356367 w 12192000"/>
              <a:gd name="connsiteY159" fmla="*/ 2235089 h 2237474"/>
              <a:gd name="connsiteX160" fmla="*/ 1324828 w 12192000"/>
              <a:gd name="connsiteY160" fmla="*/ 2231968 h 2237474"/>
              <a:gd name="connsiteX161" fmla="*/ 1297744 w 12192000"/>
              <a:gd name="connsiteY161" fmla="*/ 2235849 h 2237474"/>
              <a:gd name="connsiteX162" fmla="*/ 1286236 w 12192000"/>
              <a:gd name="connsiteY162" fmla="*/ 2233135 h 2237474"/>
              <a:gd name="connsiteX163" fmla="*/ 1283504 w 12192000"/>
              <a:gd name="connsiteY163" fmla="*/ 2233797 h 2237474"/>
              <a:gd name="connsiteX164" fmla="*/ 1279765 w 12192000"/>
              <a:gd name="connsiteY164" fmla="*/ 2229639 h 2237474"/>
              <a:gd name="connsiteX165" fmla="*/ 1195347 w 12192000"/>
              <a:gd name="connsiteY165" fmla="*/ 2212354 h 2237474"/>
              <a:gd name="connsiteX166" fmla="*/ 970251 w 12192000"/>
              <a:gd name="connsiteY166" fmla="*/ 2221029 h 2237474"/>
              <a:gd name="connsiteX167" fmla="*/ 812914 w 12192000"/>
              <a:gd name="connsiteY167" fmla="*/ 2202752 h 2237474"/>
              <a:gd name="connsiteX168" fmla="*/ 800195 w 12192000"/>
              <a:gd name="connsiteY168" fmla="*/ 2209407 h 2237474"/>
              <a:gd name="connsiteX169" fmla="*/ 784978 w 12192000"/>
              <a:gd name="connsiteY169" fmla="*/ 2212360 h 2237474"/>
              <a:gd name="connsiteX170" fmla="*/ 681987 w 12192000"/>
              <a:gd name="connsiteY170" fmla="*/ 2216757 h 2237474"/>
              <a:gd name="connsiteX171" fmla="*/ 669923 w 12192000"/>
              <a:gd name="connsiteY171" fmla="*/ 2211682 h 2237474"/>
              <a:gd name="connsiteX172" fmla="*/ 648680 w 12192000"/>
              <a:gd name="connsiteY172" fmla="*/ 2206229 h 2237474"/>
              <a:gd name="connsiteX173" fmla="*/ 597225 w 12192000"/>
              <a:gd name="connsiteY173" fmla="*/ 2180999 h 2237474"/>
              <a:gd name="connsiteX174" fmla="*/ 558449 w 12192000"/>
              <a:gd name="connsiteY174" fmla="*/ 2182346 h 2237474"/>
              <a:gd name="connsiteX175" fmla="*/ 550517 w 12192000"/>
              <a:gd name="connsiteY175" fmla="*/ 2182060 h 2237474"/>
              <a:gd name="connsiteX176" fmla="*/ 550309 w 12192000"/>
              <a:gd name="connsiteY176" fmla="*/ 2181825 h 2237474"/>
              <a:gd name="connsiteX177" fmla="*/ 541836 w 12192000"/>
              <a:gd name="connsiteY177" fmla="*/ 2181063 h 2237474"/>
              <a:gd name="connsiteX178" fmla="*/ 536057 w 12192000"/>
              <a:gd name="connsiteY178" fmla="*/ 2181537 h 2237474"/>
              <a:gd name="connsiteX179" fmla="*/ 520671 w 12192000"/>
              <a:gd name="connsiteY179" fmla="*/ 2180980 h 2237474"/>
              <a:gd name="connsiteX180" fmla="*/ 515024 w 12192000"/>
              <a:gd name="connsiteY180" fmla="*/ 2179258 h 2237474"/>
              <a:gd name="connsiteX181" fmla="*/ 512278 w 12192000"/>
              <a:gd name="connsiteY181" fmla="*/ 2176369 h 2237474"/>
              <a:gd name="connsiteX182" fmla="*/ 480419 w 12192000"/>
              <a:gd name="connsiteY182" fmla="*/ 2167807 h 2237474"/>
              <a:gd name="connsiteX183" fmla="*/ 413835 w 12192000"/>
              <a:gd name="connsiteY183" fmla="*/ 2156783 h 2237474"/>
              <a:gd name="connsiteX184" fmla="*/ 376513 w 12192000"/>
              <a:gd name="connsiteY184" fmla="*/ 2154014 h 2237474"/>
              <a:gd name="connsiteX185" fmla="*/ 273386 w 12192000"/>
              <a:gd name="connsiteY185" fmla="*/ 2142551 h 2237474"/>
              <a:gd name="connsiteX186" fmla="*/ 169207 w 12192000"/>
              <a:gd name="connsiteY186" fmla="*/ 2128100 h 2237474"/>
              <a:gd name="connsiteX187" fmla="*/ 93149 w 12192000"/>
              <a:gd name="connsiteY187" fmla="*/ 2105324 h 2237474"/>
              <a:gd name="connsiteX188" fmla="*/ 88109 w 12192000"/>
              <a:gd name="connsiteY188" fmla="*/ 2106704 h 2237474"/>
              <a:gd name="connsiteX189" fmla="*/ 80022 w 12192000"/>
              <a:gd name="connsiteY189" fmla="*/ 2107254 h 2237474"/>
              <a:gd name="connsiteX190" fmla="*/ 79717 w 12192000"/>
              <a:gd name="connsiteY190" fmla="*/ 2107046 h 2237474"/>
              <a:gd name="connsiteX191" fmla="*/ 72352 w 12192000"/>
              <a:gd name="connsiteY191" fmla="*/ 2107991 h 2237474"/>
              <a:gd name="connsiteX192" fmla="*/ 37645 w 12192000"/>
              <a:gd name="connsiteY192" fmla="*/ 2115401 h 2237474"/>
              <a:gd name="connsiteX193" fmla="*/ 4572 w 12192000"/>
              <a:gd name="connsiteY193" fmla="*/ 2111091 h 2237474"/>
              <a:gd name="connsiteX194" fmla="*/ 0 w 12192000"/>
              <a:gd name="connsiteY194" fmla="*/ 2110468 h 2237474"/>
              <a:gd name="connsiteX195" fmla="*/ 0 w 12192000"/>
              <a:gd name="connsiteY195"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34800 w 12192000"/>
              <a:gd name="connsiteY6" fmla="*/ 747840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34688 w 12192000"/>
              <a:gd name="connsiteY12" fmla="*/ 757726 h 2237474"/>
              <a:gd name="connsiteX13" fmla="*/ 10805004 w 12192000"/>
              <a:gd name="connsiteY13" fmla="*/ 757573 h 2237474"/>
              <a:gd name="connsiteX14" fmla="*/ 10739478 w 12192000"/>
              <a:gd name="connsiteY14" fmla="*/ 776841 h 2237474"/>
              <a:gd name="connsiteX15" fmla="*/ 10458762 w 12192000"/>
              <a:gd name="connsiteY15" fmla="*/ 755400 h 2237474"/>
              <a:gd name="connsiteX16" fmla="*/ 10211200 w 12192000"/>
              <a:gd name="connsiteY16" fmla="*/ 767513 h 2237474"/>
              <a:gd name="connsiteX17" fmla="*/ 10167995 w 12192000"/>
              <a:gd name="connsiteY17" fmla="*/ 760843 h 2237474"/>
              <a:gd name="connsiteX18" fmla="*/ 9997044 w 12192000"/>
              <a:gd name="connsiteY18" fmla="*/ 780129 h 2237474"/>
              <a:gd name="connsiteX19" fmla="*/ 9943887 w 12192000"/>
              <a:gd name="connsiteY19" fmla="*/ 804141 h 2237474"/>
              <a:gd name="connsiteX20" fmla="*/ 9918248 w 12192000"/>
              <a:gd name="connsiteY20" fmla="*/ 816628 h 2237474"/>
              <a:gd name="connsiteX21" fmla="*/ 9767091 w 12192000"/>
              <a:gd name="connsiteY21" fmla="*/ 870550 h 2237474"/>
              <a:gd name="connsiteX22" fmla="*/ 9683005 w 12192000"/>
              <a:gd name="connsiteY22" fmla="*/ 894128 h 2237474"/>
              <a:gd name="connsiteX23" fmla="*/ 9594438 w 12192000"/>
              <a:gd name="connsiteY23" fmla="*/ 919051 h 2237474"/>
              <a:gd name="connsiteX24" fmla="*/ 9577033 w 12192000"/>
              <a:gd name="connsiteY24" fmla="*/ 922857 h 2237474"/>
              <a:gd name="connsiteX25" fmla="*/ 9544189 w 12192000"/>
              <a:gd name="connsiteY25" fmla="*/ 938966 h 2237474"/>
              <a:gd name="connsiteX26" fmla="*/ 9500499 w 12192000"/>
              <a:gd name="connsiteY26" fmla="*/ 954680 h 2237474"/>
              <a:gd name="connsiteX27" fmla="*/ 9428195 w 12192000"/>
              <a:gd name="connsiteY27" fmla="*/ 986225 h 2237474"/>
              <a:gd name="connsiteX28" fmla="*/ 9410017 w 12192000"/>
              <a:gd name="connsiteY28" fmla="*/ 993931 h 2237474"/>
              <a:gd name="connsiteX29" fmla="*/ 9392919 w 12192000"/>
              <a:gd name="connsiteY29" fmla="*/ 994656 h 2237474"/>
              <a:gd name="connsiteX30" fmla="*/ 9278619 w 12192000"/>
              <a:gd name="connsiteY30" fmla="*/ 1011878 h 2237474"/>
              <a:gd name="connsiteX31" fmla="*/ 9268019 w 12192000"/>
              <a:gd name="connsiteY31" fmla="*/ 1007442 h 2237474"/>
              <a:gd name="connsiteX32" fmla="*/ 9234662 w 12192000"/>
              <a:gd name="connsiteY32" fmla="*/ 1023056 h 2237474"/>
              <a:gd name="connsiteX33" fmla="*/ 9181033 w 12192000"/>
              <a:gd name="connsiteY33" fmla="*/ 1037921 h 2237474"/>
              <a:gd name="connsiteX34" fmla="*/ 9155969 w 12192000"/>
              <a:gd name="connsiteY34" fmla="*/ 1046804 h 2237474"/>
              <a:gd name="connsiteX35" fmla="*/ 9133985 w 12192000"/>
              <a:gd name="connsiteY35" fmla="*/ 1046450 h 2237474"/>
              <a:gd name="connsiteX36" fmla="*/ 9012987 w 12192000"/>
              <a:gd name="connsiteY36" fmla="*/ 1061986 h 2237474"/>
              <a:gd name="connsiteX37" fmla="*/ 8968445 w 12192000"/>
              <a:gd name="connsiteY37" fmla="*/ 1052169 h 2237474"/>
              <a:gd name="connsiteX38" fmla="*/ 8958984 w 12192000"/>
              <a:gd name="connsiteY38" fmla="*/ 1057212 h 2237474"/>
              <a:gd name="connsiteX39" fmla="*/ 8886001 w 12192000"/>
              <a:gd name="connsiteY39" fmla="*/ 1067468 h 2237474"/>
              <a:gd name="connsiteX40" fmla="*/ 8838610 w 12192000"/>
              <a:gd name="connsiteY40" fmla="*/ 1075091 h 2237474"/>
              <a:gd name="connsiteX41" fmla="*/ 8750383 w 12192000"/>
              <a:gd name="connsiteY41" fmla="*/ 1097387 h 2237474"/>
              <a:gd name="connsiteX42" fmla="*/ 8665605 w 12192000"/>
              <a:gd name="connsiteY42" fmla="*/ 1110791 h 2237474"/>
              <a:gd name="connsiteX43" fmla="*/ 8584946 w 12192000"/>
              <a:gd name="connsiteY43" fmla="*/ 1135226 h 2237474"/>
              <a:gd name="connsiteX44" fmla="*/ 8460755 w 12192000"/>
              <a:gd name="connsiteY44" fmla="*/ 1203427 h 2237474"/>
              <a:gd name="connsiteX45" fmla="*/ 8419755 w 12192000"/>
              <a:gd name="connsiteY45" fmla="*/ 1216260 h 2237474"/>
              <a:gd name="connsiteX46" fmla="*/ 8411626 w 12192000"/>
              <a:gd name="connsiteY46" fmla="*/ 1214397 h 2237474"/>
              <a:gd name="connsiteX47" fmla="*/ 8363469 w 12192000"/>
              <a:gd name="connsiteY47" fmla="*/ 1246658 h 2237474"/>
              <a:gd name="connsiteX48" fmla="*/ 8275497 w 12192000"/>
              <a:gd name="connsiteY48" fmla="*/ 1264396 h 2237474"/>
              <a:gd name="connsiteX49" fmla="*/ 8206287 w 12192000"/>
              <a:gd name="connsiteY49" fmla="*/ 1273060 h 2237474"/>
              <a:gd name="connsiteX50" fmla="*/ 8168705 w 12192000"/>
              <a:gd name="connsiteY50" fmla="*/ 1279956 h 2237474"/>
              <a:gd name="connsiteX51" fmla="*/ 8139997 w 12192000"/>
              <a:gd name="connsiteY51" fmla="*/ 1282713 h 2237474"/>
              <a:gd name="connsiteX52" fmla="*/ 8074238 w 12192000"/>
              <a:gd name="connsiteY52" fmla="*/ 1301895 h 2237474"/>
              <a:gd name="connsiteX53" fmla="*/ 7968292 w 12192000"/>
              <a:gd name="connsiteY53" fmla="*/ 1338779 h 2237474"/>
              <a:gd name="connsiteX54" fmla="*/ 7902328 w 12192000"/>
              <a:gd name="connsiteY54" fmla="*/ 1345865 h 2237474"/>
              <a:gd name="connsiteX55" fmla="*/ 7840612 w 12192000"/>
              <a:gd name="connsiteY55" fmla="*/ 1369373 h 2237474"/>
              <a:gd name="connsiteX56" fmla="*/ 7786819 w 12192000"/>
              <a:gd name="connsiteY56" fmla="*/ 1378970 h 2237474"/>
              <a:gd name="connsiteX57" fmla="*/ 7548172 w 12192000"/>
              <a:gd name="connsiteY57" fmla="*/ 1417460 h 2237474"/>
              <a:gd name="connsiteX58" fmla="*/ 7483437 w 12192000"/>
              <a:gd name="connsiteY58" fmla="*/ 1478152 h 2237474"/>
              <a:gd name="connsiteX59" fmla="*/ 7377870 w 12192000"/>
              <a:gd name="connsiteY59" fmla="*/ 1523319 h 2237474"/>
              <a:gd name="connsiteX60" fmla="*/ 7230737 w 12192000"/>
              <a:gd name="connsiteY60" fmla="*/ 1562633 h 2237474"/>
              <a:gd name="connsiteX61" fmla="*/ 7224458 w 12192000"/>
              <a:gd name="connsiteY61" fmla="*/ 1573008 h 2237474"/>
              <a:gd name="connsiteX62" fmla="*/ 7183121 w 12192000"/>
              <a:gd name="connsiteY62" fmla="*/ 1595162 h 2237474"/>
              <a:gd name="connsiteX63" fmla="*/ 7164601 w 12192000"/>
              <a:gd name="connsiteY63" fmla="*/ 1606490 h 2237474"/>
              <a:gd name="connsiteX64" fmla="*/ 7031309 w 12192000"/>
              <a:gd name="connsiteY64" fmla="*/ 1619451 h 2237474"/>
              <a:gd name="connsiteX65" fmla="*/ 6900177 w 12192000"/>
              <a:gd name="connsiteY65" fmla="*/ 1636016 h 2237474"/>
              <a:gd name="connsiteX66" fmla="*/ 6795372 w 12192000"/>
              <a:gd name="connsiteY66" fmla="*/ 1644845 h 2237474"/>
              <a:gd name="connsiteX67" fmla="*/ 6692251 w 12192000"/>
              <a:gd name="connsiteY67" fmla="*/ 1656357 h 2237474"/>
              <a:gd name="connsiteX68" fmla="*/ 6655235 w 12192000"/>
              <a:gd name="connsiteY68" fmla="*/ 1661869 h 2237474"/>
              <a:gd name="connsiteX69" fmla="*/ 6554894 w 12192000"/>
              <a:gd name="connsiteY69" fmla="*/ 1664428 h 2237474"/>
              <a:gd name="connsiteX70" fmla="*/ 6516595 w 12192000"/>
              <a:gd name="connsiteY70" fmla="*/ 1667475 h 2237474"/>
              <a:gd name="connsiteX71" fmla="*/ 6508541 w 12192000"/>
              <a:gd name="connsiteY71" fmla="*/ 1668757 h 2237474"/>
              <a:gd name="connsiteX72" fmla="*/ 6471012 w 12192000"/>
              <a:gd name="connsiteY72" fmla="*/ 1678604 h 2237474"/>
              <a:gd name="connsiteX73" fmla="*/ 6364035 w 12192000"/>
              <a:gd name="connsiteY73" fmla="*/ 1667683 h 2237474"/>
              <a:gd name="connsiteX74" fmla="*/ 6280959 w 12192000"/>
              <a:gd name="connsiteY74" fmla="*/ 1689329 h 2237474"/>
              <a:gd name="connsiteX75" fmla="*/ 6243319 w 12192000"/>
              <a:gd name="connsiteY75" fmla="*/ 1695560 h 2237474"/>
              <a:gd name="connsiteX76" fmla="*/ 6098321 w 12192000"/>
              <a:gd name="connsiteY76" fmla="*/ 1721646 h 2237474"/>
              <a:gd name="connsiteX77" fmla="*/ 5880652 w 12192000"/>
              <a:gd name="connsiteY77" fmla="*/ 1779643 h 2237474"/>
              <a:gd name="connsiteX78" fmla="*/ 5785959 w 12192000"/>
              <a:gd name="connsiteY78" fmla="*/ 1775307 h 2237474"/>
              <a:gd name="connsiteX79" fmla="*/ 5643534 w 12192000"/>
              <a:gd name="connsiteY79" fmla="*/ 1802919 h 2237474"/>
              <a:gd name="connsiteX80" fmla="*/ 5518799 w 12192000"/>
              <a:gd name="connsiteY80" fmla="*/ 1818312 h 2237474"/>
              <a:gd name="connsiteX81" fmla="*/ 5505014 w 12192000"/>
              <a:gd name="connsiteY81" fmla="*/ 1819259 h 2237474"/>
              <a:gd name="connsiteX82" fmla="*/ 5453307 w 12192000"/>
              <a:gd name="connsiteY82" fmla="*/ 1815450 h 2237474"/>
              <a:gd name="connsiteX83" fmla="*/ 5221533 w 12192000"/>
              <a:gd name="connsiteY83" fmla="*/ 1846950 h 2237474"/>
              <a:gd name="connsiteX84" fmla="*/ 5149802 w 12192000"/>
              <a:gd name="connsiteY84" fmla="*/ 1844846 h 2237474"/>
              <a:gd name="connsiteX85" fmla="*/ 5114927 w 12192000"/>
              <a:gd name="connsiteY85" fmla="*/ 1847827 h 2237474"/>
              <a:gd name="connsiteX86" fmla="*/ 5108970 w 12192000"/>
              <a:gd name="connsiteY86" fmla="*/ 1847935 h 2237474"/>
              <a:gd name="connsiteX87" fmla="*/ 5067961 w 12192000"/>
              <a:gd name="connsiteY87" fmla="*/ 1845917 h 2237474"/>
              <a:gd name="connsiteX88" fmla="*/ 5007075 w 12192000"/>
              <a:gd name="connsiteY88" fmla="*/ 1838626 h 2237474"/>
              <a:gd name="connsiteX89" fmla="*/ 4944087 w 12192000"/>
              <a:gd name="connsiteY89" fmla="*/ 1823332 h 2237474"/>
              <a:gd name="connsiteX90" fmla="*/ 4907662 w 12192000"/>
              <a:gd name="connsiteY90" fmla="*/ 1816900 h 2237474"/>
              <a:gd name="connsiteX91" fmla="*/ 4882386 w 12192000"/>
              <a:gd name="connsiteY91" fmla="*/ 1809844 h 2237474"/>
              <a:gd name="connsiteX92" fmla="*/ 4811440 w 12192000"/>
              <a:gd name="connsiteY92" fmla="*/ 1804655 h 2237474"/>
              <a:gd name="connsiteX93" fmla="*/ 4691075 w 12192000"/>
              <a:gd name="connsiteY93" fmla="*/ 1801389 h 2237474"/>
              <a:gd name="connsiteX94" fmla="*/ 4611738 w 12192000"/>
              <a:gd name="connsiteY94" fmla="*/ 1776964 h 2237474"/>
              <a:gd name="connsiteX95" fmla="*/ 4560070 w 12192000"/>
              <a:gd name="connsiteY95" fmla="*/ 1785640 h 2237474"/>
              <a:gd name="connsiteX96" fmla="*/ 4536503 w 12192000"/>
              <a:gd name="connsiteY96" fmla="*/ 1785334 h 2237474"/>
              <a:gd name="connsiteX97" fmla="*/ 4513724 w 12192000"/>
              <a:gd name="connsiteY97" fmla="*/ 1791996 h 2237474"/>
              <a:gd name="connsiteX98" fmla="*/ 4459810 w 12192000"/>
              <a:gd name="connsiteY98" fmla="*/ 1797886 h 2237474"/>
              <a:gd name="connsiteX99" fmla="*/ 4379064 w 12192000"/>
              <a:gd name="connsiteY99" fmla="*/ 1817177 h 2237474"/>
              <a:gd name="connsiteX100" fmla="*/ 4290981 w 12192000"/>
              <a:gd name="connsiteY100" fmla="*/ 1839677 h 2237474"/>
              <a:gd name="connsiteX101" fmla="*/ 4238372 w 12192000"/>
              <a:gd name="connsiteY101" fmla="*/ 1851480 h 2237474"/>
              <a:gd name="connsiteX102" fmla="*/ 4232517 w 12192000"/>
              <a:gd name="connsiteY102" fmla="*/ 1852567 h 2237474"/>
              <a:gd name="connsiteX103" fmla="*/ 4191732 w 12192000"/>
              <a:gd name="connsiteY103" fmla="*/ 1857328 h 2237474"/>
              <a:gd name="connsiteX104" fmla="*/ 4065532 w 12192000"/>
              <a:gd name="connsiteY104" fmla="*/ 1855477 h 2237474"/>
              <a:gd name="connsiteX105" fmla="*/ 4028460 w 12192000"/>
              <a:gd name="connsiteY105" fmla="*/ 1855137 h 2237474"/>
              <a:gd name="connsiteX106" fmla="*/ 4002267 w 12192000"/>
              <a:gd name="connsiteY106" fmla="*/ 1852352 h 2237474"/>
              <a:gd name="connsiteX107" fmla="*/ 3931396 w 12192000"/>
              <a:gd name="connsiteY107" fmla="*/ 1858915 h 2237474"/>
              <a:gd name="connsiteX108" fmla="*/ 3812162 w 12192000"/>
              <a:gd name="connsiteY108" fmla="*/ 1875501 h 2237474"/>
              <a:gd name="connsiteX109" fmla="*/ 3729530 w 12192000"/>
              <a:gd name="connsiteY109" fmla="*/ 1864513 h 2237474"/>
              <a:gd name="connsiteX110" fmla="*/ 3680177 w 12192000"/>
              <a:gd name="connsiteY110" fmla="*/ 1881552 h 2237474"/>
              <a:gd name="connsiteX111" fmla="*/ 3567259 w 12192000"/>
              <a:gd name="connsiteY111" fmla="*/ 1893482 h 2237474"/>
              <a:gd name="connsiteX112" fmla="*/ 3405770 w 12192000"/>
              <a:gd name="connsiteY112" fmla="*/ 1904591 h 2237474"/>
              <a:gd name="connsiteX113" fmla="*/ 3280097 w 12192000"/>
              <a:gd name="connsiteY113" fmla="*/ 1919610 h 2237474"/>
              <a:gd name="connsiteX114" fmla="*/ 3123424 w 12192000"/>
              <a:gd name="connsiteY114" fmla="*/ 1952930 h 2237474"/>
              <a:gd name="connsiteX115" fmla="*/ 3009910 w 12192000"/>
              <a:gd name="connsiteY115" fmla="*/ 1957866 h 2237474"/>
              <a:gd name="connsiteX116" fmla="*/ 2995934 w 12192000"/>
              <a:gd name="connsiteY116" fmla="*/ 1967085 h 2237474"/>
              <a:gd name="connsiteX117" fmla="*/ 2980071 w 12192000"/>
              <a:gd name="connsiteY117" fmla="*/ 1972988 h 2237474"/>
              <a:gd name="connsiteX118" fmla="*/ 2978094 w 12192000"/>
              <a:gd name="connsiteY118" fmla="*/ 1972369 h 2237474"/>
              <a:gd name="connsiteX119" fmla="*/ 2942858 w 12192000"/>
              <a:gd name="connsiteY119" fmla="*/ 1981367 h 2237474"/>
              <a:gd name="connsiteX120" fmla="*/ 2875436 w 12192000"/>
              <a:gd name="connsiteY120" fmla="*/ 1996977 h 2237474"/>
              <a:gd name="connsiteX121" fmla="*/ 2874892 w 12192000"/>
              <a:gd name="connsiteY121" fmla="*/ 1996085 h 2237474"/>
              <a:gd name="connsiteX122" fmla="*/ 2864145 w 12192000"/>
              <a:gd name="connsiteY122" fmla="*/ 1994061 h 2237474"/>
              <a:gd name="connsiteX123" fmla="*/ 2843662 w 12192000"/>
              <a:gd name="connsiteY123" fmla="*/ 1992498 h 2237474"/>
              <a:gd name="connsiteX124" fmla="*/ 2796128 w 12192000"/>
              <a:gd name="connsiteY124" fmla="*/ 1976403 h 2237474"/>
              <a:gd name="connsiteX125" fmla="*/ 2756784 w 12192000"/>
              <a:gd name="connsiteY125" fmla="*/ 1985116 h 2237474"/>
              <a:gd name="connsiteX126" fmla="*/ 2748833 w 12192000"/>
              <a:gd name="connsiteY126" fmla="*/ 1986323 h 2237474"/>
              <a:gd name="connsiteX127" fmla="*/ 2748661 w 12192000"/>
              <a:gd name="connsiteY127" fmla="*/ 1986122 h 2237474"/>
              <a:gd name="connsiteX128" fmla="*/ 2740251 w 12192000"/>
              <a:gd name="connsiteY128" fmla="*/ 1986946 h 2237474"/>
              <a:gd name="connsiteX129" fmla="*/ 2718916 w 12192000"/>
              <a:gd name="connsiteY129" fmla="*/ 1990867 h 2237474"/>
              <a:gd name="connsiteX130" fmla="*/ 2713522 w 12192000"/>
              <a:gd name="connsiteY130" fmla="*/ 1990173 h 2237474"/>
              <a:gd name="connsiteX131" fmla="*/ 2680597 w 12192000"/>
              <a:gd name="connsiteY131" fmla="*/ 1984996 h 2237474"/>
              <a:gd name="connsiteX132" fmla="*/ 2578178 w 12192000"/>
              <a:gd name="connsiteY132" fmla="*/ 1990531 h 2237474"/>
              <a:gd name="connsiteX133" fmla="*/ 2476147 w 12192000"/>
              <a:gd name="connsiteY133" fmla="*/ 1998305 h 2237474"/>
              <a:gd name="connsiteX134" fmla="*/ 2373568 w 12192000"/>
              <a:gd name="connsiteY134" fmla="*/ 2003219 h 2237474"/>
              <a:gd name="connsiteX135" fmla="*/ 2321399 w 12192000"/>
              <a:gd name="connsiteY135" fmla="*/ 1989467 h 2237474"/>
              <a:gd name="connsiteX136" fmla="*/ 2315525 w 12192000"/>
              <a:gd name="connsiteY136" fmla="*/ 1989708 h 2237474"/>
              <a:gd name="connsiteX137" fmla="*/ 2300792 w 12192000"/>
              <a:gd name="connsiteY137" fmla="*/ 1994290 h 2237474"/>
              <a:gd name="connsiteX138" fmla="*/ 2295469 w 12192000"/>
              <a:gd name="connsiteY138" fmla="*/ 1996659 h 2237474"/>
              <a:gd name="connsiteX139" fmla="*/ 2287219 w 12192000"/>
              <a:gd name="connsiteY139" fmla="*/ 1998750 h 2237474"/>
              <a:gd name="connsiteX140" fmla="*/ 2286948 w 12192000"/>
              <a:gd name="connsiteY140" fmla="*/ 1998596 h 2237474"/>
              <a:gd name="connsiteX141" fmla="*/ 2243069 w 12192000"/>
              <a:gd name="connsiteY141" fmla="*/ 2015111 h 2237474"/>
              <a:gd name="connsiteX142" fmla="*/ 2186609 w 12192000"/>
              <a:gd name="connsiteY142" fmla="*/ 2008263 h 2237474"/>
              <a:gd name="connsiteX143" fmla="*/ 2164831 w 12192000"/>
              <a:gd name="connsiteY143" fmla="*/ 2010143 h 2237474"/>
              <a:gd name="connsiteX144" fmla="*/ 2152836 w 12192000"/>
              <a:gd name="connsiteY144" fmla="*/ 2010048 h 2237474"/>
              <a:gd name="connsiteX145" fmla="*/ 2117102 w 12192000"/>
              <a:gd name="connsiteY145" fmla="*/ 2023004 h 2237474"/>
              <a:gd name="connsiteX146" fmla="*/ 2111935 w 12192000"/>
              <a:gd name="connsiteY146" fmla="*/ 2023163 h 2237474"/>
              <a:gd name="connsiteX147" fmla="*/ 2089991 w 12192000"/>
              <a:gd name="connsiteY147" fmla="*/ 2034193 h 2237474"/>
              <a:gd name="connsiteX148" fmla="*/ 2058061 w 12192000"/>
              <a:gd name="connsiteY148" fmla="*/ 2047942 h 2237474"/>
              <a:gd name="connsiteX149" fmla="*/ 2055737 w 12192000"/>
              <a:gd name="connsiteY149" fmla="*/ 2047704 h 2237474"/>
              <a:gd name="connsiteX150" fmla="*/ 2042244 w 12192000"/>
              <a:gd name="connsiteY150" fmla="*/ 2055560 h 2237474"/>
              <a:gd name="connsiteX151" fmla="*/ 1976224 w 12192000"/>
              <a:gd name="connsiteY151" fmla="*/ 2074257 h 2237474"/>
              <a:gd name="connsiteX152" fmla="*/ 1877728 w 12192000"/>
              <a:gd name="connsiteY152" fmla="*/ 2101004 h 2237474"/>
              <a:gd name="connsiteX153" fmla="*/ 1759056 w 12192000"/>
              <a:gd name="connsiteY153" fmla="*/ 2125608 h 2237474"/>
              <a:gd name="connsiteX154" fmla="*/ 1637948 w 12192000"/>
              <a:gd name="connsiteY154" fmla="*/ 2172597 h 2237474"/>
              <a:gd name="connsiteX155" fmla="*/ 1434549 w 12192000"/>
              <a:gd name="connsiteY155" fmla="*/ 2234522 h 2237474"/>
              <a:gd name="connsiteX156" fmla="*/ 1398481 w 12192000"/>
              <a:gd name="connsiteY156" fmla="*/ 2237074 h 2237474"/>
              <a:gd name="connsiteX157" fmla="*/ 1398407 w 12192000"/>
              <a:gd name="connsiteY157" fmla="*/ 2237095 h 2237474"/>
              <a:gd name="connsiteX158" fmla="*/ 1370962 w 12192000"/>
              <a:gd name="connsiteY158" fmla="*/ 2237474 h 2237474"/>
              <a:gd name="connsiteX159" fmla="*/ 1356367 w 12192000"/>
              <a:gd name="connsiteY159" fmla="*/ 2235089 h 2237474"/>
              <a:gd name="connsiteX160" fmla="*/ 1324828 w 12192000"/>
              <a:gd name="connsiteY160" fmla="*/ 2231968 h 2237474"/>
              <a:gd name="connsiteX161" fmla="*/ 1297744 w 12192000"/>
              <a:gd name="connsiteY161" fmla="*/ 2235849 h 2237474"/>
              <a:gd name="connsiteX162" fmla="*/ 1286236 w 12192000"/>
              <a:gd name="connsiteY162" fmla="*/ 2233135 h 2237474"/>
              <a:gd name="connsiteX163" fmla="*/ 1283504 w 12192000"/>
              <a:gd name="connsiteY163" fmla="*/ 2233797 h 2237474"/>
              <a:gd name="connsiteX164" fmla="*/ 1279765 w 12192000"/>
              <a:gd name="connsiteY164" fmla="*/ 2229639 h 2237474"/>
              <a:gd name="connsiteX165" fmla="*/ 1195347 w 12192000"/>
              <a:gd name="connsiteY165" fmla="*/ 2212354 h 2237474"/>
              <a:gd name="connsiteX166" fmla="*/ 970251 w 12192000"/>
              <a:gd name="connsiteY166" fmla="*/ 2221029 h 2237474"/>
              <a:gd name="connsiteX167" fmla="*/ 812914 w 12192000"/>
              <a:gd name="connsiteY167" fmla="*/ 2202752 h 2237474"/>
              <a:gd name="connsiteX168" fmla="*/ 800195 w 12192000"/>
              <a:gd name="connsiteY168" fmla="*/ 2209407 h 2237474"/>
              <a:gd name="connsiteX169" fmla="*/ 784978 w 12192000"/>
              <a:gd name="connsiteY169" fmla="*/ 2212360 h 2237474"/>
              <a:gd name="connsiteX170" fmla="*/ 681987 w 12192000"/>
              <a:gd name="connsiteY170" fmla="*/ 2216757 h 2237474"/>
              <a:gd name="connsiteX171" fmla="*/ 669923 w 12192000"/>
              <a:gd name="connsiteY171" fmla="*/ 2211682 h 2237474"/>
              <a:gd name="connsiteX172" fmla="*/ 648680 w 12192000"/>
              <a:gd name="connsiteY172" fmla="*/ 2206229 h 2237474"/>
              <a:gd name="connsiteX173" fmla="*/ 597225 w 12192000"/>
              <a:gd name="connsiteY173" fmla="*/ 2180999 h 2237474"/>
              <a:gd name="connsiteX174" fmla="*/ 558449 w 12192000"/>
              <a:gd name="connsiteY174" fmla="*/ 2182346 h 2237474"/>
              <a:gd name="connsiteX175" fmla="*/ 550517 w 12192000"/>
              <a:gd name="connsiteY175" fmla="*/ 2182060 h 2237474"/>
              <a:gd name="connsiteX176" fmla="*/ 550309 w 12192000"/>
              <a:gd name="connsiteY176" fmla="*/ 2181825 h 2237474"/>
              <a:gd name="connsiteX177" fmla="*/ 541836 w 12192000"/>
              <a:gd name="connsiteY177" fmla="*/ 2181063 h 2237474"/>
              <a:gd name="connsiteX178" fmla="*/ 536057 w 12192000"/>
              <a:gd name="connsiteY178" fmla="*/ 2181537 h 2237474"/>
              <a:gd name="connsiteX179" fmla="*/ 520671 w 12192000"/>
              <a:gd name="connsiteY179" fmla="*/ 2180980 h 2237474"/>
              <a:gd name="connsiteX180" fmla="*/ 515024 w 12192000"/>
              <a:gd name="connsiteY180" fmla="*/ 2179258 h 2237474"/>
              <a:gd name="connsiteX181" fmla="*/ 512278 w 12192000"/>
              <a:gd name="connsiteY181" fmla="*/ 2176369 h 2237474"/>
              <a:gd name="connsiteX182" fmla="*/ 480419 w 12192000"/>
              <a:gd name="connsiteY182" fmla="*/ 2167807 h 2237474"/>
              <a:gd name="connsiteX183" fmla="*/ 413835 w 12192000"/>
              <a:gd name="connsiteY183" fmla="*/ 2156783 h 2237474"/>
              <a:gd name="connsiteX184" fmla="*/ 376513 w 12192000"/>
              <a:gd name="connsiteY184" fmla="*/ 2154014 h 2237474"/>
              <a:gd name="connsiteX185" fmla="*/ 273386 w 12192000"/>
              <a:gd name="connsiteY185" fmla="*/ 2142551 h 2237474"/>
              <a:gd name="connsiteX186" fmla="*/ 169207 w 12192000"/>
              <a:gd name="connsiteY186" fmla="*/ 2128100 h 2237474"/>
              <a:gd name="connsiteX187" fmla="*/ 93149 w 12192000"/>
              <a:gd name="connsiteY187" fmla="*/ 2105324 h 2237474"/>
              <a:gd name="connsiteX188" fmla="*/ 88109 w 12192000"/>
              <a:gd name="connsiteY188" fmla="*/ 2106704 h 2237474"/>
              <a:gd name="connsiteX189" fmla="*/ 80022 w 12192000"/>
              <a:gd name="connsiteY189" fmla="*/ 2107254 h 2237474"/>
              <a:gd name="connsiteX190" fmla="*/ 79717 w 12192000"/>
              <a:gd name="connsiteY190" fmla="*/ 2107046 h 2237474"/>
              <a:gd name="connsiteX191" fmla="*/ 72352 w 12192000"/>
              <a:gd name="connsiteY191" fmla="*/ 2107991 h 2237474"/>
              <a:gd name="connsiteX192" fmla="*/ 37645 w 12192000"/>
              <a:gd name="connsiteY192" fmla="*/ 2115401 h 2237474"/>
              <a:gd name="connsiteX193" fmla="*/ 4572 w 12192000"/>
              <a:gd name="connsiteY193" fmla="*/ 2111091 h 2237474"/>
              <a:gd name="connsiteX194" fmla="*/ 0 w 12192000"/>
              <a:gd name="connsiteY194" fmla="*/ 2110468 h 2237474"/>
              <a:gd name="connsiteX195" fmla="*/ 0 w 12192000"/>
              <a:gd name="connsiteY195"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34800 w 12192000"/>
              <a:gd name="connsiteY6" fmla="*/ 747840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34688 w 12192000"/>
              <a:gd name="connsiteY12" fmla="*/ 757726 h 2237474"/>
              <a:gd name="connsiteX13" fmla="*/ 10805004 w 12192000"/>
              <a:gd name="connsiteY13" fmla="*/ 757573 h 2237474"/>
              <a:gd name="connsiteX14" fmla="*/ 10739478 w 12192000"/>
              <a:gd name="connsiteY14" fmla="*/ 776841 h 2237474"/>
              <a:gd name="connsiteX15" fmla="*/ 10458762 w 12192000"/>
              <a:gd name="connsiteY15" fmla="*/ 755400 h 2237474"/>
              <a:gd name="connsiteX16" fmla="*/ 10211200 w 12192000"/>
              <a:gd name="connsiteY16" fmla="*/ 767513 h 2237474"/>
              <a:gd name="connsiteX17" fmla="*/ 10167995 w 12192000"/>
              <a:gd name="connsiteY17" fmla="*/ 760843 h 2237474"/>
              <a:gd name="connsiteX18" fmla="*/ 9997044 w 12192000"/>
              <a:gd name="connsiteY18" fmla="*/ 780129 h 2237474"/>
              <a:gd name="connsiteX19" fmla="*/ 9943887 w 12192000"/>
              <a:gd name="connsiteY19" fmla="*/ 804141 h 2237474"/>
              <a:gd name="connsiteX20" fmla="*/ 9918248 w 12192000"/>
              <a:gd name="connsiteY20" fmla="*/ 816628 h 2237474"/>
              <a:gd name="connsiteX21" fmla="*/ 9767091 w 12192000"/>
              <a:gd name="connsiteY21" fmla="*/ 870550 h 2237474"/>
              <a:gd name="connsiteX22" fmla="*/ 9683005 w 12192000"/>
              <a:gd name="connsiteY22" fmla="*/ 894128 h 2237474"/>
              <a:gd name="connsiteX23" fmla="*/ 9594438 w 12192000"/>
              <a:gd name="connsiteY23" fmla="*/ 919051 h 2237474"/>
              <a:gd name="connsiteX24" fmla="*/ 9577033 w 12192000"/>
              <a:gd name="connsiteY24" fmla="*/ 922857 h 2237474"/>
              <a:gd name="connsiteX25" fmla="*/ 9544189 w 12192000"/>
              <a:gd name="connsiteY25" fmla="*/ 938966 h 2237474"/>
              <a:gd name="connsiteX26" fmla="*/ 9500499 w 12192000"/>
              <a:gd name="connsiteY26" fmla="*/ 954680 h 2237474"/>
              <a:gd name="connsiteX27" fmla="*/ 9428195 w 12192000"/>
              <a:gd name="connsiteY27" fmla="*/ 986225 h 2237474"/>
              <a:gd name="connsiteX28" fmla="*/ 9410017 w 12192000"/>
              <a:gd name="connsiteY28" fmla="*/ 993931 h 2237474"/>
              <a:gd name="connsiteX29" fmla="*/ 9392919 w 12192000"/>
              <a:gd name="connsiteY29" fmla="*/ 994656 h 2237474"/>
              <a:gd name="connsiteX30" fmla="*/ 9278619 w 12192000"/>
              <a:gd name="connsiteY30" fmla="*/ 1011878 h 2237474"/>
              <a:gd name="connsiteX31" fmla="*/ 9268019 w 12192000"/>
              <a:gd name="connsiteY31" fmla="*/ 1007442 h 2237474"/>
              <a:gd name="connsiteX32" fmla="*/ 9234662 w 12192000"/>
              <a:gd name="connsiteY32" fmla="*/ 1023056 h 2237474"/>
              <a:gd name="connsiteX33" fmla="*/ 9181033 w 12192000"/>
              <a:gd name="connsiteY33" fmla="*/ 1037921 h 2237474"/>
              <a:gd name="connsiteX34" fmla="*/ 9155969 w 12192000"/>
              <a:gd name="connsiteY34" fmla="*/ 1046804 h 2237474"/>
              <a:gd name="connsiteX35" fmla="*/ 9133985 w 12192000"/>
              <a:gd name="connsiteY35" fmla="*/ 1046450 h 2237474"/>
              <a:gd name="connsiteX36" fmla="*/ 9012987 w 12192000"/>
              <a:gd name="connsiteY36" fmla="*/ 1061986 h 2237474"/>
              <a:gd name="connsiteX37" fmla="*/ 8968445 w 12192000"/>
              <a:gd name="connsiteY37" fmla="*/ 1052169 h 2237474"/>
              <a:gd name="connsiteX38" fmla="*/ 8958984 w 12192000"/>
              <a:gd name="connsiteY38" fmla="*/ 1057212 h 2237474"/>
              <a:gd name="connsiteX39" fmla="*/ 8886001 w 12192000"/>
              <a:gd name="connsiteY39" fmla="*/ 1067468 h 2237474"/>
              <a:gd name="connsiteX40" fmla="*/ 8838610 w 12192000"/>
              <a:gd name="connsiteY40" fmla="*/ 1075091 h 2237474"/>
              <a:gd name="connsiteX41" fmla="*/ 8750383 w 12192000"/>
              <a:gd name="connsiteY41" fmla="*/ 1097387 h 2237474"/>
              <a:gd name="connsiteX42" fmla="*/ 8665605 w 12192000"/>
              <a:gd name="connsiteY42" fmla="*/ 1110791 h 2237474"/>
              <a:gd name="connsiteX43" fmla="*/ 8584946 w 12192000"/>
              <a:gd name="connsiteY43" fmla="*/ 1135226 h 2237474"/>
              <a:gd name="connsiteX44" fmla="*/ 8460755 w 12192000"/>
              <a:gd name="connsiteY44" fmla="*/ 1203427 h 2237474"/>
              <a:gd name="connsiteX45" fmla="*/ 8419755 w 12192000"/>
              <a:gd name="connsiteY45" fmla="*/ 1216260 h 2237474"/>
              <a:gd name="connsiteX46" fmla="*/ 8411626 w 12192000"/>
              <a:gd name="connsiteY46" fmla="*/ 1214397 h 2237474"/>
              <a:gd name="connsiteX47" fmla="*/ 8363469 w 12192000"/>
              <a:gd name="connsiteY47" fmla="*/ 1246658 h 2237474"/>
              <a:gd name="connsiteX48" fmla="*/ 8275497 w 12192000"/>
              <a:gd name="connsiteY48" fmla="*/ 1264396 h 2237474"/>
              <a:gd name="connsiteX49" fmla="*/ 8206287 w 12192000"/>
              <a:gd name="connsiteY49" fmla="*/ 1273060 h 2237474"/>
              <a:gd name="connsiteX50" fmla="*/ 8168705 w 12192000"/>
              <a:gd name="connsiteY50" fmla="*/ 1279956 h 2237474"/>
              <a:gd name="connsiteX51" fmla="*/ 8139997 w 12192000"/>
              <a:gd name="connsiteY51" fmla="*/ 1282713 h 2237474"/>
              <a:gd name="connsiteX52" fmla="*/ 8074238 w 12192000"/>
              <a:gd name="connsiteY52" fmla="*/ 1301895 h 2237474"/>
              <a:gd name="connsiteX53" fmla="*/ 7942099 w 12192000"/>
              <a:gd name="connsiteY53" fmla="*/ 1336332 h 2237474"/>
              <a:gd name="connsiteX54" fmla="*/ 7902328 w 12192000"/>
              <a:gd name="connsiteY54" fmla="*/ 1345865 h 2237474"/>
              <a:gd name="connsiteX55" fmla="*/ 7840612 w 12192000"/>
              <a:gd name="connsiteY55" fmla="*/ 1369373 h 2237474"/>
              <a:gd name="connsiteX56" fmla="*/ 7786819 w 12192000"/>
              <a:gd name="connsiteY56" fmla="*/ 1378970 h 2237474"/>
              <a:gd name="connsiteX57" fmla="*/ 7548172 w 12192000"/>
              <a:gd name="connsiteY57" fmla="*/ 1417460 h 2237474"/>
              <a:gd name="connsiteX58" fmla="*/ 7483437 w 12192000"/>
              <a:gd name="connsiteY58" fmla="*/ 1478152 h 2237474"/>
              <a:gd name="connsiteX59" fmla="*/ 7377870 w 12192000"/>
              <a:gd name="connsiteY59" fmla="*/ 1523319 h 2237474"/>
              <a:gd name="connsiteX60" fmla="*/ 7230737 w 12192000"/>
              <a:gd name="connsiteY60" fmla="*/ 1562633 h 2237474"/>
              <a:gd name="connsiteX61" fmla="*/ 7224458 w 12192000"/>
              <a:gd name="connsiteY61" fmla="*/ 1573008 h 2237474"/>
              <a:gd name="connsiteX62" fmla="*/ 7183121 w 12192000"/>
              <a:gd name="connsiteY62" fmla="*/ 1595162 h 2237474"/>
              <a:gd name="connsiteX63" fmla="*/ 7164601 w 12192000"/>
              <a:gd name="connsiteY63" fmla="*/ 1606490 h 2237474"/>
              <a:gd name="connsiteX64" fmla="*/ 7031309 w 12192000"/>
              <a:gd name="connsiteY64" fmla="*/ 1619451 h 2237474"/>
              <a:gd name="connsiteX65" fmla="*/ 6900177 w 12192000"/>
              <a:gd name="connsiteY65" fmla="*/ 1636016 h 2237474"/>
              <a:gd name="connsiteX66" fmla="*/ 6795372 w 12192000"/>
              <a:gd name="connsiteY66" fmla="*/ 1644845 h 2237474"/>
              <a:gd name="connsiteX67" fmla="*/ 6692251 w 12192000"/>
              <a:gd name="connsiteY67" fmla="*/ 1656357 h 2237474"/>
              <a:gd name="connsiteX68" fmla="*/ 6655235 w 12192000"/>
              <a:gd name="connsiteY68" fmla="*/ 1661869 h 2237474"/>
              <a:gd name="connsiteX69" fmla="*/ 6554894 w 12192000"/>
              <a:gd name="connsiteY69" fmla="*/ 1664428 h 2237474"/>
              <a:gd name="connsiteX70" fmla="*/ 6516595 w 12192000"/>
              <a:gd name="connsiteY70" fmla="*/ 1667475 h 2237474"/>
              <a:gd name="connsiteX71" fmla="*/ 6508541 w 12192000"/>
              <a:gd name="connsiteY71" fmla="*/ 1668757 h 2237474"/>
              <a:gd name="connsiteX72" fmla="*/ 6471012 w 12192000"/>
              <a:gd name="connsiteY72" fmla="*/ 1678604 h 2237474"/>
              <a:gd name="connsiteX73" fmla="*/ 6364035 w 12192000"/>
              <a:gd name="connsiteY73" fmla="*/ 1667683 h 2237474"/>
              <a:gd name="connsiteX74" fmla="*/ 6280959 w 12192000"/>
              <a:gd name="connsiteY74" fmla="*/ 1689329 h 2237474"/>
              <a:gd name="connsiteX75" fmla="*/ 6243319 w 12192000"/>
              <a:gd name="connsiteY75" fmla="*/ 1695560 h 2237474"/>
              <a:gd name="connsiteX76" fmla="*/ 6098321 w 12192000"/>
              <a:gd name="connsiteY76" fmla="*/ 1721646 h 2237474"/>
              <a:gd name="connsiteX77" fmla="*/ 5880652 w 12192000"/>
              <a:gd name="connsiteY77" fmla="*/ 1779643 h 2237474"/>
              <a:gd name="connsiteX78" fmla="*/ 5785959 w 12192000"/>
              <a:gd name="connsiteY78" fmla="*/ 1775307 h 2237474"/>
              <a:gd name="connsiteX79" fmla="*/ 5643534 w 12192000"/>
              <a:gd name="connsiteY79" fmla="*/ 1802919 h 2237474"/>
              <a:gd name="connsiteX80" fmla="*/ 5518799 w 12192000"/>
              <a:gd name="connsiteY80" fmla="*/ 1818312 h 2237474"/>
              <a:gd name="connsiteX81" fmla="*/ 5505014 w 12192000"/>
              <a:gd name="connsiteY81" fmla="*/ 1819259 h 2237474"/>
              <a:gd name="connsiteX82" fmla="*/ 5453307 w 12192000"/>
              <a:gd name="connsiteY82" fmla="*/ 1815450 h 2237474"/>
              <a:gd name="connsiteX83" fmla="*/ 5221533 w 12192000"/>
              <a:gd name="connsiteY83" fmla="*/ 1846950 h 2237474"/>
              <a:gd name="connsiteX84" fmla="*/ 5149802 w 12192000"/>
              <a:gd name="connsiteY84" fmla="*/ 1844846 h 2237474"/>
              <a:gd name="connsiteX85" fmla="*/ 5114927 w 12192000"/>
              <a:gd name="connsiteY85" fmla="*/ 1847827 h 2237474"/>
              <a:gd name="connsiteX86" fmla="*/ 5108970 w 12192000"/>
              <a:gd name="connsiteY86" fmla="*/ 1847935 h 2237474"/>
              <a:gd name="connsiteX87" fmla="*/ 5067961 w 12192000"/>
              <a:gd name="connsiteY87" fmla="*/ 1845917 h 2237474"/>
              <a:gd name="connsiteX88" fmla="*/ 5007075 w 12192000"/>
              <a:gd name="connsiteY88" fmla="*/ 1838626 h 2237474"/>
              <a:gd name="connsiteX89" fmla="*/ 4944087 w 12192000"/>
              <a:gd name="connsiteY89" fmla="*/ 1823332 h 2237474"/>
              <a:gd name="connsiteX90" fmla="*/ 4907662 w 12192000"/>
              <a:gd name="connsiteY90" fmla="*/ 1816900 h 2237474"/>
              <a:gd name="connsiteX91" fmla="*/ 4882386 w 12192000"/>
              <a:gd name="connsiteY91" fmla="*/ 1809844 h 2237474"/>
              <a:gd name="connsiteX92" fmla="*/ 4811440 w 12192000"/>
              <a:gd name="connsiteY92" fmla="*/ 1804655 h 2237474"/>
              <a:gd name="connsiteX93" fmla="*/ 4691075 w 12192000"/>
              <a:gd name="connsiteY93" fmla="*/ 1801389 h 2237474"/>
              <a:gd name="connsiteX94" fmla="*/ 4611738 w 12192000"/>
              <a:gd name="connsiteY94" fmla="*/ 1776964 h 2237474"/>
              <a:gd name="connsiteX95" fmla="*/ 4560070 w 12192000"/>
              <a:gd name="connsiteY95" fmla="*/ 1785640 h 2237474"/>
              <a:gd name="connsiteX96" fmla="*/ 4536503 w 12192000"/>
              <a:gd name="connsiteY96" fmla="*/ 1785334 h 2237474"/>
              <a:gd name="connsiteX97" fmla="*/ 4513724 w 12192000"/>
              <a:gd name="connsiteY97" fmla="*/ 1791996 h 2237474"/>
              <a:gd name="connsiteX98" fmla="*/ 4459810 w 12192000"/>
              <a:gd name="connsiteY98" fmla="*/ 1797886 h 2237474"/>
              <a:gd name="connsiteX99" fmla="*/ 4379064 w 12192000"/>
              <a:gd name="connsiteY99" fmla="*/ 1817177 h 2237474"/>
              <a:gd name="connsiteX100" fmla="*/ 4290981 w 12192000"/>
              <a:gd name="connsiteY100" fmla="*/ 1839677 h 2237474"/>
              <a:gd name="connsiteX101" fmla="*/ 4238372 w 12192000"/>
              <a:gd name="connsiteY101" fmla="*/ 1851480 h 2237474"/>
              <a:gd name="connsiteX102" fmla="*/ 4232517 w 12192000"/>
              <a:gd name="connsiteY102" fmla="*/ 1852567 h 2237474"/>
              <a:gd name="connsiteX103" fmla="*/ 4191732 w 12192000"/>
              <a:gd name="connsiteY103" fmla="*/ 1857328 h 2237474"/>
              <a:gd name="connsiteX104" fmla="*/ 4065532 w 12192000"/>
              <a:gd name="connsiteY104" fmla="*/ 1855477 h 2237474"/>
              <a:gd name="connsiteX105" fmla="*/ 4028460 w 12192000"/>
              <a:gd name="connsiteY105" fmla="*/ 1855137 h 2237474"/>
              <a:gd name="connsiteX106" fmla="*/ 4002267 w 12192000"/>
              <a:gd name="connsiteY106" fmla="*/ 1852352 h 2237474"/>
              <a:gd name="connsiteX107" fmla="*/ 3931396 w 12192000"/>
              <a:gd name="connsiteY107" fmla="*/ 1858915 h 2237474"/>
              <a:gd name="connsiteX108" fmla="*/ 3812162 w 12192000"/>
              <a:gd name="connsiteY108" fmla="*/ 1875501 h 2237474"/>
              <a:gd name="connsiteX109" fmla="*/ 3729530 w 12192000"/>
              <a:gd name="connsiteY109" fmla="*/ 1864513 h 2237474"/>
              <a:gd name="connsiteX110" fmla="*/ 3680177 w 12192000"/>
              <a:gd name="connsiteY110" fmla="*/ 1881552 h 2237474"/>
              <a:gd name="connsiteX111" fmla="*/ 3567259 w 12192000"/>
              <a:gd name="connsiteY111" fmla="*/ 1893482 h 2237474"/>
              <a:gd name="connsiteX112" fmla="*/ 3405770 w 12192000"/>
              <a:gd name="connsiteY112" fmla="*/ 1904591 h 2237474"/>
              <a:gd name="connsiteX113" fmla="*/ 3280097 w 12192000"/>
              <a:gd name="connsiteY113" fmla="*/ 1919610 h 2237474"/>
              <a:gd name="connsiteX114" fmla="*/ 3123424 w 12192000"/>
              <a:gd name="connsiteY114" fmla="*/ 1952930 h 2237474"/>
              <a:gd name="connsiteX115" fmla="*/ 3009910 w 12192000"/>
              <a:gd name="connsiteY115" fmla="*/ 1957866 h 2237474"/>
              <a:gd name="connsiteX116" fmla="*/ 2995934 w 12192000"/>
              <a:gd name="connsiteY116" fmla="*/ 1967085 h 2237474"/>
              <a:gd name="connsiteX117" fmla="*/ 2980071 w 12192000"/>
              <a:gd name="connsiteY117" fmla="*/ 1972988 h 2237474"/>
              <a:gd name="connsiteX118" fmla="*/ 2978094 w 12192000"/>
              <a:gd name="connsiteY118" fmla="*/ 1972369 h 2237474"/>
              <a:gd name="connsiteX119" fmla="*/ 2942858 w 12192000"/>
              <a:gd name="connsiteY119" fmla="*/ 1981367 h 2237474"/>
              <a:gd name="connsiteX120" fmla="*/ 2875436 w 12192000"/>
              <a:gd name="connsiteY120" fmla="*/ 1996977 h 2237474"/>
              <a:gd name="connsiteX121" fmla="*/ 2874892 w 12192000"/>
              <a:gd name="connsiteY121" fmla="*/ 1996085 h 2237474"/>
              <a:gd name="connsiteX122" fmla="*/ 2864145 w 12192000"/>
              <a:gd name="connsiteY122" fmla="*/ 1994061 h 2237474"/>
              <a:gd name="connsiteX123" fmla="*/ 2843662 w 12192000"/>
              <a:gd name="connsiteY123" fmla="*/ 1992498 h 2237474"/>
              <a:gd name="connsiteX124" fmla="*/ 2796128 w 12192000"/>
              <a:gd name="connsiteY124" fmla="*/ 1976403 h 2237474"/>
              <a:gd name="connsiteX125" fmla="*/ 2756784 w 12192000"/>
              <a:gd name="connsiteY125" fmla="*/ 1985116 h 2237474"/>
              <a:gd name="connsiteX126" fmla="*/ 2748833 w 12192000"/>
              <a:gd name="connsiteY126" fmla="*/ 1986323 h 2237474"/>
              <a:gd name="connsiteX127" fmla="*/ 2748661 w 12192000"/>
              <a:gd name="connsiteY127" fmla="*/ 1986122 h 2237474"/>
              <a:gd name="connsiteX128" fmla="*/ 2740251 w 12192000"/>
              <a:gd name="connsiteY128" fmla="*/ 1986946 h 2237474"/>
              <a:gd name="connsiteX129" fmla="*/ 2718916 w 12192000"/>
              <a:gd name="connsiteY129" fmla="*/ 1990867 h 2237474"/>
              <a:gd name="connsiteX130" fmla="*/ 2713522 w 12192000"/>
              <a:gd name="connsiteY130" fmla="*/ 1990173 h 2237474"/>
              <a:gd name="connsiteX131" fmla="*/ 2680597 w 12192000"/>
              <a:gd name="connsiteY131" fmla="*/ 1984996 h 2237474"/>
              <a:gd name="connsiteX132" fmla="*/ 2578178 w 12192000"/>
              <a:gd name="connsiteY132" fmla="*/ 1990531 h 2237474"/>
              <a:gd name="connsiteX133" fmla="*/ 2476147 w 12192000"/>
              <a:gd name="connsiteY133" fmla="*/ 1998305 h 2237474"/>
              <a:gd name="connsiteX134" fmla="*/ 2373568 w 12192000"/>
              <a:gd name="connsiteY134" fmla="*/ 2003219 h 2237474"/>
              <a:gd name="connsiteX135" fmla="*/ 2321399 w 12192000"/>
              <a:gd name="connsiteY135" fmla="*/ 1989467 h 2237474"/>
              <a:gd name="connsiteX136" fmla="*/ 2315525 w 12192000"/>
              <a:gd name="connsiteY136" fmla="*/ 1989708 h 2237474"/>
              <a:gd name="connsiteX137" fmla="*/ 2300792 w 12192000"/>
              <a:gd name="connsiteY137" fmla="*/ 1994290 h 2237474"/>
              <a:gd name="connsiteX138" fmla="*/ 2295469 w 12192000"/>
              <a:gd name="connsiteY138" fmla="*/ 1996659 h 2237474"/>
              <a:gd name="connsiteX139" fmla="*/ 2287219 w 12192000"/>
              <a:gd name="connsiteY139" fmla="*/ 1998750 h 2237474"/>
              <a:gd name="connsiteX140" fmla="*/ 2286948 w 12192000"/>
              <a:gd name="connsiteY140" fmla="*/ 1998596 h 2237474"/>
              <a:gd name="connsiteX141" fmla="*/ 2243069 w 12192000"/>
              <a:gd name="connsiteY141" fmla="*/ 2015111 h 2237474"/>
              <a:gd name="connsiteX142" fmla="*/ 2186609 w 12192000"/>
              <a:gd name="connsiteY142" fmla="*/ 2008263 h 2237474"/>
              <a:gd name="connsiteX143" fmla="*/ 2164831 w 12192000"/>
              <a:gd name="connsiteY143" fmla="*/ 2010143 h 2237474"/>
              <a:gd name="connsiteX144" fmla="*/ 2152836 w 12192000"/>
              <a:gd name="connsiteY144" fmla="*/ 2010048 h 2237474"/>
              <a:gd name="connsiteX145" fmla="*/ 2117102 w 12192000"/>
              <a:gd name="connsiteY145" fmla="*/ 2023004 h 2237474"/>
              <a:gd name="connsiteX146" fmla="*/ 2111935 w 12192000"/>
              <a:gd name="connsiteY146" fmla="*/ 2023163 h 2237474"/>
              <a:gd name="connsiteX147" fmla="*/ 2089991 w 12192000"/>
              <a:gd name="connsiteY147" fmla="*/ 2034193 h 2237474"/>
              <a:gd name="connsiteX148" fmla="*/ 2058061 w 12192000"/>
              <a:gd name="connsiteY148" fmla="*/ 2047942 h 2237474"/>
              <a:gd name="connsiteX149" fmla="*/ 2055737 w 12192000"/>
              <a:gd name="connsiteY149" fmla="*/ 2047704 h 2237474"/>
              <a:gd name="connsiteX150" fmla="*/ 2042244 w 12192000"/>
              <a:gd name="connsiteY150" fmla="*/ 2055560 h 2237474"/>
              <a:gd name="connsiteX151" fmla="*/ 1976224 w 12192000"/>
              <a:gd name="connsiteY151" fmla="*/ 2074257 h 2237474"/>
              <a:gd name="connsiteX152" fmla="*/ 1877728 w 12192000"/>
              <a:gd name="connsiteY152" fmla="*/ 2101004 h 2237474"/>
              <a:gd name="connsiteX153" fmla="*/ 1759056 w 12192000"/>
              <a:gd name="connsiteY153" fmla="*/ 2125608 h 2237474"/>
              <a:gd name="connsiteX154" fmla="*/ 1637948 w 12192000"/>
              <a:gd name="connsiteY154" fmla="*/ 2172597 h 2237474"/>
              <a:gd name="connsiteX155" fmla="*/ 1434549 w 12192000"/>
              <a:gd name="connsiteY155" fmla="*/ 2234522 h 2237474"/>
              <a:gd name="connsiteX156" fmla="*/ 1398481 w 12192000"/>
              <a:gd name="connsiteY156" fmla="*/ 2237074 h 2237474"/>
              <a:gd name="connsiteX157" fmla="*/ 1398407 w 12192000"/>
              <a:gd name="connsiteY157" fmla="*/ 2237095 h 2237474"/>
              <a:gd name="connsiteX158" fmla="*/ 1370962 w 12192000"/>
              <a:gd name="connsiteY158" fmla="*/ 2237474 h 2237474"/>
              <a:gd name="connsiteX159" fmla="*/ 1356367 w 12192000"/>
              <a:gd name="connsiteY159" fmla="*/ 2235089 h 2237474"/>
              <a:gd name="connsiteX160" fmla="*/ 1324828 w 12192000"/>
              <a:gd name="connsiteY160" fmla="*/ 2231968 h 2237474"/>
              <a:gd name="connsiteX161" fmla="*/ 1297744 w 12192000"/>
              <a:gd name="connsiteY161" fmla="*/ 2235849 h 2237474"/>
              <a:gd name="connsiteX162" fmla="*/ 1286236 w 12192000"/>
              <a:gd name="connsiteY162" fmla="*/ 2233135 h 2237474"/>
              <a:gd name="connsiteX163" fmla="*/ 1283504 w 12192000"/>
              <a:gd name="connsiteY163" fmla="*/ 2233797 h 2237474"/>
              <a:gd name="connsiteX164" fmla="*/ 1279765 w 12192000"/>
              <a:gd name="connsiteY164" fmla="*/ 2229639 h 2237474"/>
              <a:gd name="connsiteX165" fmla="*/ 1195347 w 12192000"/>
              <a:gd name="connsiteY165" fmla="*/ 2212354 h 2237474"/>
              <a:gd name="connsiteX166" fmla="*/ 970251 w 12192000"/>
              <a:gd name="connsiteY166" fmla="*/ 2221029 h 2237474"/>
              <a:gd name="connsiteX167" fmla="*/ 812914 w 12192000"/>
              <a:gd name="connsiteY167" fmla="*/ 2202752 h 2237474"/>
              <a:gd name="connsiteX168" fmla="*/ 800195 w 12192000"/>
              <a:gd name="connsiteY168" fmla="*/ 2209407 h 2237474"/>
              <a:gd name="connsiteX169" fmla="*/ 784978 w 12192000"/>
              <a:gd name="connsiteY169" fmla="*/ 2212360 h 2237474"/>
              <a:gd name="connsiteX170" fmla="*/ 681987 w 12192000"/>
              <a:gd name="connsiteY170" fmla="*/ 2216757 h 2237474"/>
              <a:gd name="connsiteX171" fmla="*/ 669923 w 12192000"/>
              <a:gd name="connsiteY171" fmla="*/ 2211682 h 2237474"/>
              <a:gd name="connsiteX172" fmla="*/ 648680 w 12192000"/>
              <a:gd name="connsiteY172" fmla="*/ 2206229 h 2237474"/>
              <a:gd name="connsiteX173" fmla="*/ 597225 w 12192000"/>
              <a:gd name="connsiteY173" fmla="*/ 2180999 h 2237474"/>
              <a:gd name="connsiteX174" fmla="*/ 558449 w 12192000"/>
              <a:gd name="connsiteY174" fmla="*/ 2182346 h 2237474"/>
              <a:gd name="connsiteX175" fmla="*/ 550517 w 12192000"/>
              <a:gd name="connsiteY175" fmla="*/ 2182060 h 2237474"/>
              <a:gd name="connsiteX176" fmla="*/ 550309 w 12192000"/>
              <a:gd name="connsiteY176" fmla="*/ 2181825 h 2237474"/>
              <a:gd name="connsiteX177" fmla="*/ 541836 w 12192000"/>
              <a:gd name="connsiteY177" fmla="*/ 2181063 h 2237474"/>
              <a:gd name="connsiteX178" fmla="*/ 536057 w 12192000"/>
              <a:gd name="connsiteY178" fmla="*/ 2181537 h 2237474"/>
              <a:gd name="connsiteX179" fmla="*/ 520671 w 12192000"/>
              <a:gd name="connsiteY179" fmla="*/ 2180980 h 2237474"/>
              <a:gd name="connsiteX180" fmla="*/ 515024 w 12192000"/>
              <a:gd name="connsiteY180" fmla="*/ 2179258 h 2237474"/>
              <a:gd name="connsiteX181" fmla="*/ 512278 w 12192000"/>
              <a:gd name="connsiteY181" fmla="*/ 2176369 h 2237474"/>
              <a:gd name="connsiteX182" fmla="*/ 480419 w 12192000"/>
              <a:gd name="connsiteY182" fmla="*/ 2167807 h 2237474"/>
              <a:gd name="connsiteX183" fmla="*/ 413835 w 12192000"/>
              <a:gd name="connsiteY183" fmla="*/ 2156783 h 2237474"/>
              <a:gd name="connsiteX184" fmla="*/ 376513 w 12192000"/>
              <a:gd name="connsiteY184" fmla="*/ 2154014 h 2237474"/>
              <a:gd name="connsiteX185" fmla="*/ 273386 w 12192000"/>
              <a:gd name="connsiteY185" fmla="*/ 2142551 h 2237474"/>
              <a:gd name="connsiteX186" fmla="*/ 169207 w 12192000"/>
              <a:gd name="connsiteY186" fmla="*/ 2128100 h 2237474"/>
              <a:gd name="connsiteX187" fmla="*/ 93149 w 12192000"/>
              <a:gd name="connsiteY187" fmla="*/ 2105324 h 2237474"/>
              <a:gd name="connsiteX188" fmla="*/ 88109 w 12192000"/>
              <a:gd name="connsiteY188" fmla="*/ 2106704 h 2237474"/>
              <a:gd name="connsiteX189" fmla="*/ 80022 w 12192000"/>
              <a:gd name="connsiteY189" fmla="*/ 2107254 h 2237474"/>
              <a:gd name="connsiteX190" fmla="*/ 79717 w 12192000"/>
              <a:gd name="connsiteY190" fmla="*/ 2107046 h 2237474"/>
              <a:gd name="connsiteX191" fmla="*/ 72352 w 12192000"/>
              <a:gd name="connsiteY191" fmla="*/ 2107991 h 2237474"/>
              <a:gd name="connsiteX192" fmla="*/ 37645 w 12192000"/>
              <a:gd name="connsiteY192" fmla="*/ 2115401 h 2237474"/>
              <a:gd name="connsiteX193" fmla="*/ 4572 w 12192000"/>
              <a:gd name="connsiteY193" fmla="*/ 2111091 h 2237474"/>
              <a:gd name="connsiteX194" fmla="*/ 0 w 12192000"/>
              <a:gd name="connsiteY194" fmla="*/ 2110468 h 2237474"/>
              <a:gd name="connsiteX195" fmla="*/ 0 w 12192000"/>
              <a:gd name="connsiteY195"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34800 w 12192000"/>
              <a:gd name="connsiteY6" fmla="*/ 747840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34688 w 12192000"/>
              <a:gd name="connsiteY12" fmla="*/ 757726 h 2237474"/>
              <a:gd name="connsiteX13" fmla="*/ 10805004 w 12192000"/>
              <a:gd name="connsiteY13" fmla="*/ 757573 h 2237474"/>
              <a:gd name="connsiteX14" fmla="*/ 10739478 w 12192000"/>
              <a:gd name="connsiteY14" fmla="*/ 776841 h 2237474"/>
              <a:gd name="connsiteX15" fmla="*/ 10458762 w 12192000"/>
              <a:gd name="connsiteY15" fmla="*/ 755400 h 2237474"/>
              <a:gd name="connsiteX16" fmla="*/ 10211200 w 12192000"/>
              <a:gd name="connsiteY16" fmla="*/ 767513 h 2237474"/>
              <a:gd name="connsiteX17" fmla="*/ 10167995 w 12192000"/>
              <a:gd name="connsiteY17" fmla="*/ 760843 h 2237474"/>
              <a:gd name="connsiteX18" fmla="*/ 9997044 w 12192000"/>
              <a:gd name="connsiteY18" fmla="*/ 780129 h 2237474"/>
              <a:gd name="connsiteX19" fmla="*/ 9943887 w 12192000"/>
              <a:gd name="connsiteY19" fmla="*/ 804141 h 2237474"/>
              <a:gd name="connsiteX20" fmla="*/ 9918248 w 12192000"/>
              <a:gd name="connsiteY20" fmla="*/ 816628 h 2237474"/>
              <a:gd name="connsiteX21" fmla="*/ 9767091 w 12192000"/>
              <a:gd name="connsiteY21" fmla="*/ 870550 h 2237474"/>
              <a:gd name="connsiteX22" fmla="*/ 9683005 w 12192000"/>
              <a:gd name="connsiteY22" fmla="*/ 894128 h 2237474"/>
              <a:gd name="connsiteX23" fmla="*/ 9594438 w 12192000"/>
              <a:gd name="connsiteY23" fmla="*/ 919051 h 2237474"/>
              <a:gd name="connsiteX24" fmla="*/ 9577033 w 12192000"/>
              <a:gd name="connsiteY24" fmla="*/ 922857 h 2237474"/>
              <a:gd name="connsiteX25" fmla="*/ 9544189 w 12192000"/>
              <a:gd name="connsiteY25" fmla="*/ 938966 h 2237474"/>
              <a:gd name="connsiteX26" fmla="*/ 9500499 w 12192000"/>
              <a:gd name="connsiteY26" fmla="*/ 954680 h 2237474"/>
              <a:gd name="connsiteX27" fmla="*/ 9428195 w 12192000"/>
              <a:gd name="connsiteY27" fmla="*/ 986225 h 2237474"/>
              <a:gd name="connsiteX28" fmla="*/ 9410017 w 12192000"/>
              <a:gd name="connsiteY28" fmla="*/ 993931 h 2237474"/>
              <a:gd name="connsiteX29" fmla="*/ 9392919 w 12192000"/>
              <a:gd name="connsiteY29" fmla="*/ 994656 h 2237474"/>
              <a:gd name="connsiteX30" fmla="*/ 9278619 w 12192000"/>
              <a:gd name="connsiteY30" fmla="*/ 1011878 h 2237474"/>
              <a:gd name="connsiteX31" fmla="*/ 9268019 w 12192000"/>
              <a:gd name="connsiteY31" fmla="*/ 1007442 h 2237474"/>
              <a:gd name="connsiteX32" fmla="*/ 9234662 w 12192000"/>
              <a:gd name="connsiteY32" fmla="*/ 1023056 h 2237474"/>
              <a:gd name="connsiteX33" fmla="*/ 9181033 w 12192000"/>
              <a:gd name="connsiteY33" fmla="*/ 1037921 h 2237474"/>
              <a:gd name="connsiteX34" fmla="*/ 9155969 w 12192000"/>
              <a:gd name="connsiteY34" fmla="*/ 1046804 h 2237474"/>
              <a:gd name="connsiteX35" fmla="*/ 9133985 w 12192000"/>
              <a:gd name="connsiteY35" fmla="*/ 1046450 h 2237474"/>
              <a:gd name="connsiteX36" fmla="*/ 9012987 w 12192000"/>
              <a:gd name="connsiteY36" fmla="*/ 1061986 h 2237474"/>
              <a:gd name="connsiteX37" fmla="*/ 8968445 w 12192000"/>
              <a:gd name="connsiteY37" fmla="*/ 1052169 h 2237474"/>
              <a:gd name="connsiteX38" fmla="*/ 8958984 w 12192000"/>
              <a:gd name="connsiteY38" fmla="*/ 1057212 h 2237474"/>
              <a:gd name="connsiteX39" fmla="*/ 8886001 w 12192000"/>
              <a:gd name="connsiteY39" fmla="*/ 1067468 h 2237474"/>
              <a:gd name="connsiteX40" fmla="*/ 8838610 w 12192000"/>
              <a:gd name="connsiteY40" fmla="*/ 1075091 h 2237474"/>
              <a:gd name="connsiteX41" fmla="*/ 8750383 w 12192000"/>
              <a:gd name="connsiteY41" fmla="*/ 1097387 h 2237474"/>
              <a:gd name="connsiteX42" fmla="*/ 8665605 w 12192000"/>
              <a:gd name="connsiteY42" fmla="*/ 1110791 h 2237474"/>
              <a:gd name="connsiteX43" fmla="*/ 8584946 w 12192000"/>
              <a:gd name="connsiteY43" fmla="*/ 1135226 h 2237474"/>
              <a:gd name="connsiteX44" fmla="*/ 8460755 w 12192000"/>
              <a:gd name="connsiteY44" fmla="*/ 1203427 h 2237474"/>
              <a:gd name="connsiteX45" fmla="*/ 8419755 w 12192000"/>
              <a:gd name="connsiteY45" fmla="*/ 1216260 h 2237474"/>
              <a:gd name="connsiteX46" fmla="*/ 8411626 w 12192000"/>
              <a:gd name="connsiteY46" fmla="*/ 1214397 h 2237474"/>
              <a:gd name="connsiteX47" fmla="*/ 8363469 w 12192000"/>
              <a:gd name="connsiteY47" fmla="*/ 1246658 h 2237474"/>
              <a:gd name="connsiteX48" fmla="*/ 8275497 w 12192000"/>
              <a:gd name="connsiteY48" fmla="*/ 1264396 h 2237474"/>
              <a:gd name="connsiteX49" fmla="*/ 8206287 w 12192000"/>
              <a:gd name="connsiteY49" fmla="*/ 1273060 h 2237474"/>
              <a:gd name="connsiteX50" fmla="*/ 8139997 w 12192000"/>
              <a:gd name="connsiteY50" fmla="*/ 1282713 h 2237474"/>
              <a:gd name="connsiteX51" fmla="*/ 8074238 w 12192000"/>
              <a:gd name="connsiteY51" fmla="*/ 1301895 h 2237474"/>
              <a:gd name="connsiteX52" fmla="*/ 7942099 w 12192000"/>
              <a:gd name="connsiteY52" fmla="*/ 1336332 h 2237474"/>
              <a:gd name="connsiteX53" fmla="*/ 7902328 w 12192000"/>
              <a:gd name="connsiteY53" fmla="*/ 1345865 h 2237474"/>
              <a:gd name="connsiteX54" fmla="*/ 7840612 w 12192000"/>
              <a:gd name="connsiteY54" fmla="*/ 1369373 h 2237474"/>
              <a:gd name="connsiteX55" fmla="*/ 7786819 w 12192000"/>
              <a:gd name="connsiteY55" fmla="*/ 1378970 h 2237474"/>
              <a:gd name="connsiteX56" fmla="*/ 7548172 w 12192000"/>
              <a:gd name="connsiteY56" fmla="*/ 1417460 h 2237474"/>
              <a:gd name="connsiteX57" fmla="*/ 7483437 w 12192000"/>
              <a:gd name="connsiteY57" fmla="*/ 1478152 h 2237474"/>
              <a:gd name="connsiteX58" fmla="*/ 7377870 w 12192000"/>
              <a:gd name="connsiteY58" fmla="*/ 1523319 h 2237474"/>
              <a:gd name="connsiteX59" fmla="*/ 7230737 w 12192000"/>
              <a:gd name="connsiteY59" fmla="*/ 1562633 h 2237474"/>
              <a:gd name="connsiteX60" fmla="*/ 7224458 w 12192000"/>
              <a:gd name="connsiteY60" fmla="*/ 1573008 h 2237474"/>
              <a:gd name="connsiteX61" fmla="*/ 7183121 w 12192000"/>
              <a:gd name="connsiteY61" fmla="*/ 1595162 h 2237474"/>
              <a:gd name="connsiteX62" fmla="*/ 7164601 w 12192000"/>
              <a:gd name="connsiteY62" fmla="*/ 1606490 h 2237474"/>
              <a:gd name="connsiteX63" fmla="*/ 7031309 w 12192000"/>
              <a:gd name="connsiteY63" fmla="*/ 1619451 h 2237474"/>
              <a:gd name="connsiteX64" fmla="*/ 6900177 w 12192000"/>
              <a:gd name="connsiteY64" fmla="*/ 1636016 h 2237474"/>
              <a:gd name="connsiteX65" fmla="*/ 6795372 w 12192000"/>
              <a:gd name="connsiteY65" fmla="*/ 1644845 h 2237474"/>
              <a:gd name="connsiteX66" fmla="*/ 6692251 w 12192000"/>
              <a:gd name="connsiteY66" fmla="*/ 1656357 h 2237474"/>
              <a:gd name="connsiteX67" fmla="*/ 6655235 w 12192000"/>
              <a:gd name="connsiteY67" fmla="*/ 1661869 h 2237474"/>
              <a:gd name="connsiteX68" fmla="*/ 6554894 w 12192000"/>
              <a:gd name="connsiteY68" fmla="*/ 1664428 h 2237474"/>
              <a:gd name="connsiteX69" fmla="*/ 6516595 w 12192000"/>
              <a:gd name="connsiteY69" fmla="*/ 1667475 h 2237474"/>
              <a:gd name="connsiteX70" fmla="*/ 6508541 w 12192000"/>
              <a:gd name="connsiteY70" fmla="*/ 1668757 h 2237474"/>
              <a:gd name="connsiteX71" fmla="*/ 6471012 w 12192000"/>
              <a:gd name="connsiteY71" fmla="*/ 1678604 h 2237474"/>
              <a:gd name="connsiteX72" fmla="*/ 6364035 w 12192000"/>
              <a:gd name="connsiteY72" fmla="*/ 1667683 h 2237474"/>
              <a:gd name="connsiteX73" fmla="*/ 6280959 w 12192000"/>
              <a:gd name="connsiteY73" fmla="*/ 1689329 h 2237474"/>
              <a:gd name="connsiteX74" fmla="*/ 6243319 w 12192000"/>
              <a:gd name="connsiteY74" fmla="*/ 1695560 h 2237474"/>
              <a:gd name="connsiteX75" fmla="*/ 6098321 w 12192000"/>
              <a:gd name="connsiteY75" fmla="*/ 1721646 h 2237474"/>
              <a:gd name="connsiteX76" fmla="*/ 5880652 w 12192000"/>
              <a:gd name="connsiteY76" fmla="*/ 1779643 h 2237474"/>
              <a:gd name="connsiteX77" fmla="*/ 5785959 w 12192000"/>
              <a:gd name="connsiteY77" fmla="*/ 1775307 h 2237474"/>
              <a:gd name="connsiteX78" fmla="*/ 5643534 w 12192000"/>
              <a:gd name="connsiteY78" fmla="*/ 1802919 h 2237474"/>
              <a:gd name="connsiteX79" fmla="*/ 5518799 w 12192000"/>
              <a:gd name="connsiteY79" fmla="*/ 1818312 h 2237474"/>
              <a:gd name="connsiteX80" fmla="*/ 5505014 w 12192000"/>
              <a:gd name="connsiteY80" fmla="*/ 1819259 h 2237474"/>
              <a:gd name="connsiteX81" fmla="*/ 5453307 w 12192000"/>
              <a:gd name="connsiteY81" fmla="*/ 1815450 h 2237474"/>
              <a:gd name="connsiteX82" fmla="*/ 5221533 w 12192000"/>
              <a:gd name="connsiteY82" fmla="*/ 1846950 h 2237474"/>
              <a:gd name="connsiteX83" fmla="*/ 5149802 w 12192000"/>
              <a:gd name="connsiteY83" fmla="*/ 1844846 h 2237474"/>
              <a:gd name="connsiteX84" fmla="*/ 5114927 w 12192000"/>
              <a:gd name="connsiteY84" fmla="*/ 1847827 h 2237474"/>
              <a:gd name="connsiteX85" fmla="*/ 5108970 w 12192000"/>
              <a:gd name="connsiteY85" fmla="*/ 1847935 h 2237474"/>
              <a:gd name="connsiteX86" fmla="*/ 5067961 w 12192000"/>
              <a:gd name="connsiteY86" fmla="*/ 1845917 h 2237474"/>
              <a:gd name="connsiteX87" fmla="*/ 5007075 w 12192000"/>
              <a:gd name="connsiteY87" fmla="*/ 1838626 h 2237474"/>
              <a:gd name="connsiteX88" fmla="*/ 4944087 w 12192000"/>
              <a:gd name="connsiteY88" fmla="*/ 1823332 h 2237474"/>
              <a:gd name="connsiteX89" fmla="*/ 4907662 w 12192000"/>
              <a:gd name="connsiteY89" fmla="*/ 1816900 h 2237474"/>
              <a:gd name="connsiteX90" fmla="*/ 4882386 w 12192000"/>
              <a:gd name="connsiteY90" fmla="*/ 1809844 h 2237474"/>
              <a:gd name="connsiteX91" fmla="*/ 4811440 w 12192000"/>
              <a:gd name="connsiteY91" fmla="*/ 1804655 h 2237474"/>
              <a:gd name="connsiteX92" fmla="*/ 4691075 w 12192000"/>
              <a:gd name="connsiteY92" fmla="*/ 1801389 h 2237474"/>
              <a:gd name="connsiteX93" fmla="*/ 4611738 w 12192000"/>
              <a:gd name="connsiteY93" fmla="*/ 1776964 h 2237474"/>
              <a:gd name="connsiteX94" fmla="*/ 4560070 w 12192000"/>
              <a:gd name="connsiteY94" fmla="*/ 1785640 h 2237474"/>
              <a:gd name="connsiteX95" fmla="*/ 4536503 w 12192000"/>
              <a:gd name="connsiteY95" fmla="*/ 1785334 h 2237474"/>
              <a:gd name="connsiteX96" fmla="*/ 4513724 w 12192000"/>
              <a:gd name="connsiteY96" fmla="*/ 1791996 h 2237474"/>
              <a:gd name="connsiteX97" fmla="*/ 4459810 w 12192000"/>
              <a:gd name="connsiteY97" fmla="*/ 1797886 h 2237474"/>
              <a:gd name="connsiteX98" fmla="*/ 4379064 w 12192000"/>
              <a:gd name="connsiteY98" fmla="*/ 1817177 h 2237474"/>
              <a:gd name="connsiteX99" fmla="*/ 4290981 w 12192000"/>
              <a:gd name="connsiteY99" fmla="*/ 1839677 h 2237474"/>
              <a:gd name="connsiteX100" fmla="*/ 4238372 w 12192000"/>
              <a:gd name="connsiteY100" fmla="*/ 1851480 h 2237474"/>
              <a:gd name="connsiteX101" fmla="*/ 4232517 w 12192000"/>
              <a:gd name="connsiteY101" fmla="*/ 1852567 h 2237474"/>
              <a:gd name="connsiteX102" fmla="*/ 4191732 w 12192000"/>
              <a:gd name="connsiteY102" fmla="*/ 1857328 h 2237474"/>
              <a:gd name="connsiteX103" fmla="*/ 4065532 w 12192000"/>
              <a:gd name="connsiteY103" fmla="*/ 1855477 h 2237474"/>
              <a:gd name="connsiteX104" fmla="*/ 4028460 w 12192000"/>
              <a:gd name="connsiteY104" fmla="*/ 1855137 h 2237474"/>
              <a:gd name="connsiteX105" fmla="*/ 4002267 w 12192000"/>
              <a:gd name="connsiteY105" fmla="*/ 1852352 h 2237474"/>
              <a:gd name="connsiteX106" fmla="*/ 3931396 w 12192000"/>
              <a:gd name="connsiteY106" fmla="*/ 1858915 h 2237474"/>
              <a:gd name="connsiteX107" fmla="*/ 3812162 w 12192000"/>
              <a:gd name="connsiteY107" fmla="*/ 1875501 h 2237474"/>
              <a:gd name="connsiteX108" fmla="*/ 3729530 w 12192000"/>
              <a:gd name="connsiteY108" fmla="*/ 1864513 h 2237474"/>
              <a:gd name="connsiteX109" fmla="*/ 3680177 w 12192000"/>
              <a:gd name="connsiteY109" fmla="*/ 1881552 h 2237474"/>
              <a:gd name="connsiteX110" fmla="*/ 3567259 w 12192000"/>
              <a:gd name="connsiteY110" fmla="*/ 1893482 h 2237474"/>
              <a:gd name="connsiteX111" fmla="*/ 3405770 w 12192000"/>
              <a:gd name="connsiteY111" fmla="*/ 1904591 h 2237474"/>
              <a:gd name="connsiteX112" fmla="*/ 3280097 w 12192000"/>
              <a:gd name="connsiteY112" fmla="*/ 1919610 h 2237474"/>
              <a:gd name="connsiteX113" fmla="*/ 3123424 w 12192000"/>
              <a:gd name="connsiteY113" fmla="*/ 1952930 h 2237474"/>
              <a:gd name="connsiteX114" fmla="*/ 3009910 w 12192000"/>
              <a:gd name="connsiteY114" fmla="*/ 1957866 h 2237474"/>
              <a:gd name="connsiteX115" fmla="*/ 2995934 w 12192000"/>
              <a:gd name="connsiteY115" fmla="*/ 1967085 h 2237474"/>
              <a:gd name="connsiteX116" fmla="*/ 2980071 w 12192000"/>
              <a:gd name="connsiteY116" fmla="*/ 1972988 h 2237474"/>
              <a:gd name="connsiteX117" fmla="*/ 2978094 w 12192000"/>
              <a:gd name="connsiteY117" fmla="*/ 1972369 h 2237474"/>
              <a:gd name="connsiteX118" fmla="*/ 2942858 w 12192000"/>
              <a:gd name="connsiteY118" fmla="*/ 1981367 h 2237474"/>
              <a:gd name="connsiteX119" fmla="*/ 2875436 w 12192000"/>
              <a:gd name="connsiteY119" fmla="*/ 1996977 h 2237474"/>
              <a:gd name="connsiteX120" fmla="*/ 2874892 w 12192000"/>
              <a:gd name="connsiteY120" fmla="*/ 1996085 h 2237474"/>
              <a:gd name="connsiteX121" fmla="*/ 2864145 w 12192000"/>
              <a:gd name="connsiteY121" fmla="*/ 1994061 h 2237474"/>
              <a:gd name="connsiteX122" fmla="*/ 2843662 w 12192000"/>
              <a:gd name="connsiteY122" fmla="*/ 1992498 h 2237474"/>
              <a:gd name="connsiteX123" fmla="*/ 2796128 w 12192000"/>
              <a:gd name="connsiteY123" fmla="*/ 1976403 h 2237474"/>
              <a:gd name="connsiteX124" fmla="*/ 2756784 w 12192000"/>
              <a:gd name="connsiteY124" fmla="*/ 1985116 h 2237474"/>
              <a:gd name="connsiteX125" fmla="*/ 2748833 w 12192000"/>
              <a:gd name="connsiteY125" fmla="*/ 1986323 h 2237474"/>
              <a:gd name="connsiteX126" fmla="*/ 2748661 w 12192000"/>
              <a:gd name="connsiteY126" fmla="*/ 1986122 h 2237474"/>
              <a:gd name="connsiteX127" fmla="*/ 2740251 w 12192000"/>
              <a:gd name="connsiteY127" fmla="*/ 1986946 h 2237474"/>
              <a:gd name="connsiteX128" fmla="*/ 2718916 w 12192000"/>
              <a:gd name="connsiteY128" fmla="*/ 1990867 h 2237474"/>
              <a:gd name="connsiteX129" fmla="*/ 2713522 w 12192000"/>
              <a:gd name="connsiteY129" fmla="*/ 1990173 h 2237474"/>
              <a:gd name="connsiteX130" fmla="*/ 2680597 w 12192000"/>
              <a:gd name="connsiteY130" fmla="*/ 1984996 h 2237474"/>
              <a:gd name="connsiteX131" fmla="*/ 2578178 w 12192000"/>
              <a:gd name="connsiteY131" fmla="*/ 1990531 h 2237474"/>
              <a:gd name="connsiteX132" fmla="*/ 2476147 w 12192000"/>
              <a:gd name="connsiteY132" fmla="*/ 1998305 h 2237474"/>
              <a:gd name="connsiteX133" fmla="*/ 2373568 w 12192000"/>
              <a:gd name="connsiteY133" fmla="*/ 2003219 h 2237474"/>
              <a:gd name="connsiteX134" fmla="*/ 2321399 w 12192000"/>
              <a:gd name="connsiteY134" fmla="*/ 1989467 h 2237474"/>
              <a:gd name="connsiteX135" fmla="*/ 2315525 w 12192000"/>
              <a:gd name="connsiteY135" fmla="*/ 1989708 h 2237474"/>
              <a:gd name="connsiteX136" fmla="*/ 2300792 w 12192000"/>
              <a:gd name="connsiteY136" fmla="*/ 1994290 h 2237474"/>
              <a:gd name="connsiteX137" fmla="*/ 2295469 w 12192000"/>
              <a:gd name="connsiteY137" fmla="*/ 1996659 h 2237474"/>
              <a:gd name="connsiteX138" fmla="*/ 2287219 w 12192000"/>
              <a:gd name="connsiteY138" fmla="*/ 1998750 h 2237474"/>
              <a:gd name="connsiteX139" fmla="*/ 2286948 w 12192000"/>
              <a:gd name="connsiteY139" fmla="*/ 1998596 h 2237474"/>
              <a:gd name="connsiteX140" fmla="*/ 2243069 w 12192000"/>
              <a:gd name="connsiteY140" fmla="*/ 2015111 h 2237474"/>
              <a:gd name="connsiteX141" fmla="*/ 2186609 w 12192000"/>
              <a:gd name="connsiteY141" fmla="*/ 2008263 h 2237474"/>
              <a:gd name="connsiteX142" fmla="*/ 2164831 w 12192000"/>
              <a:gd name="connsiteY142" fmla="*/ 2010143 h 2237474"/>
              <a:gd name="connsiteX143" fmla="*/ 2152836 w 12192000"/>
              <a:gd name="connsiteY143" fmla="*/ 2010048 h 2237474"/>
              <a:gd name="connsiteX144" fmla="*/ 2117102 w 12192000"/>
              <a:gd name="connsiteY144" fmla="*/ 2023004 h 2237474"/>
              <a:gd name="connsiteX145" fmla="*/ 2111935 w 12192000"/>
              <a:gd name="connsiteY145" fmla="*/ 2023163 h 2237474"/>
              <a:gd name="connsiteX146" fmla="*/ 2089991 w 12192000"/>
              <a:gd name="connsiteY146" fmla="*/ 2034193 h 2237474"/>
              <a:gd name="connsiteX147" fmla="*/ 2058061 w 12192000"/>
              <a:gd name="connsiteY147" fmla="*/ 2047942 h 2237474"/>
              <a:gd name="connsiteX148" fmla="*/ 2055737 w 12192000"/>
              <a:gd name="connsiteY148" fmla="*/ 2047704 h 2237474"/>
              <a:gd name="connsiteX149" fmla="*/ 2042244 w 12192000"/>
              <a:gd name="connsiteY149" fmla="*/ 2055560 h 2237474"/>
              <a:gd name="connsiteX150" fmla="*/ 1976224 w 12192000"/>
              <a:gd name="connsiteY150" fmla="*/ 2074257 h 2237474"/>
              <a:gd name="connsiteX151" fmla="*/ 1877728 w 12192000"/>
              <a:gd name="connsiteY151" fmla="*/ 2101004 h 2237474"/>
              <a:gd name="connsiteX152" fmla="*/ 1759056 w 12192000"/>
              <a:gd name="connsiteY152" fmla="*/ 2125608 h 2237474"/>
              <a:gd name="connsiteX153" fmla="*/ 1637948 w 12192000"/>
              <a:gd name="connsiteY153" fmla="*/ 2172597 h 2237474"/>
              <a:gd name="connsiteX154" fmla="*/ 1434549 w 12192000"/>
              <a:gd name="connsiteY154" fmla="*/ 2234522 h 2237474"/>
              <a:gd name="connsiteX155" fmla="*/ 1398481 w 12192000"/>
              <a:gd name="connsiteY155" fmla="*/ 2237074 h 2237474"/>
              <a:gd name="connsiteX156" fmla="*/ 1398407 w 12192000"/>
              <a:gd name="connsiteY156" fmla="*/ 2237095 h 2237474"/>
              <a:gd name="connsiteX157" fmla="*/ 1370962 w 12192000"/>
              <a:gd name="connsiteY157" fmla="*/ 2237474 h 2237474"/>
              <a:gd name="connsiteX158" fmla="*/ 1356367 w 12192000"/>
              <a:gd name="connsiteY158" fmla="*/ 2235089 h 2237474"/>
              <a:gd name="connsiteX159" fmla="*/ 1324828 w 12192000"/>
              <a:gd name="connsiteY159" fmla="*/ 2231968 h 2237474"/>
              <a:gd name="connsiteX160" fmla="*/ 1297744 w 12192000"/>
              <a:gd name="connsiteY160" fmla="*/ 2235849 h 2237474"/>
              <a:gd name="connsiteX161" fmla="*/ 1286236 w 12192000"/>
              <a:gd name="connsiteY161" fmla="*/ 2233135 h 2237474"/>
              <a:gd name="connsiteX162" fmla="*/ 1283504 w 12192000"/>
              <a:gd name="connsiteY162" fmla="*/ 2233797 h 2237474"/>
              <a:gd name="connsiteX163" fmla="*/ 1279765 w 12192000"/>
              <a:gd name="connsiteY163" fmla="*/ 2229639 h 2237474"/>
              <a:gd name="connsiteX164" fmla="*/ 1195347 w 12192000"/>
              <a:gd name="connsiteY164" fmla="*/ 2212354 h 2237474"/>
              <a:gd name="connsiteX165" fmla="*/ 970251 w 12192000"/>
              <a:gd name="connsiteY165" fmla="*/ 2221029 h 2237474"/>
              <a:gd name="connsiteX166" fmla="*/ 812914 w 12192000"/>
              <a:gd name="connsiteY166" fmla="*/ 2202752 h 2237474"/>
              <a:gd name="connsiteX167" fmla="*/ 800195 w 12192000"/>
              <a:gd name="connsiteY167" fmla="*/ 2209407 h 2237474"/>
              <a:gd name="connsiteX168" fmla="*/ 784978 w 12192000"/>
              <a:gd name="connsiteY168" fmla="*/ 2212360 h 2237474"/>
              <a:gd name="connsiteX169" fmla="*/ 681987 w 12192000"/>
              <a:gd name="connsiteY169" fmla="*/ 2216757 h 2237474"/>
              <a:gd name="connsiteX170" fmla="*/ 669923 w 12192000"/>
              <a:gd name="connsiteY170" fmla="*/ 2211682 h 2237474"/>
              <a:gd name="connsiteX171" fmla="*/ 648680 w 12192000"/>
              <a:gd name="connsiteY171" fmla="*/ 2206229 h 2237474"/>
              <a:gd name="connsiteX172" fmla="*/ 597225 w 12192000"/>
              <a:gd name="connsiteY172" fmla="*/ 2180999 h 2237474"/>
              <a:gd name="connsiteX173" fmla="*/ 558449 w 12192000"/>
              <a:gd name="connsiteY173" fmla="*/ 2182346 h 2237474"/>
              <a:gd name="connsiteX174" fmla="*/ 550517 w 12192000"/>
              <a:gd name="connsiteY174" fmla="*/ 2182060 h 2237474"/>
              <a:gd name="connsiteX175" fmla="*/ 550309 w 12192000"/>
              <a:gd name="connsiteY175" fmla="*/ 2181825 h 2237474"/>
              <a:gd name="connsiteX176" fmla="*/ 541836 w 12192000"/>
              <a:gd name="connsiteY176" fmla="*/ 2181063 h 2237474"/>
              <a:gd name="connsiteX177" fmla="*/ 536057 w 12192000"/>
              <a:gd name="connsiteY177" fmla="*/ 2181537 h 2237474"/>
              <a:gd name="connsiteX178" fmla="*/ 520671 w 12192000"/>
              <a:gd name="connsiteY178" fmla="*/ 2180980 h 2237474"/>
              <a:gd name="connsiteX179" fmla="*/ 515024 w 12192000"/>
              <a:gd name="connsiteY179" fmla="*/ 2179258 h 2237474"/>
              <a:gd name="connsiteX180" fmla="*/ 512278 w 12192000"/>
              <a:gd name="connsiteY180" fmla="*/ 2176369 h 2237474"/>
              <a:gd name="connsiteX181" fmla="*/ 480419 w 12192000"/>
              <a:gd name="connsiteY181" fmla="*/ 2167807 h 2237474"/>
              <a:gd name="connsiteX182" fmla="*/ 413835 w 12192000"/>
              <a:gd name="connsiteY182" fmla="*/ 2156783 h 2237474"/>
              <a:gd name="connsiteX183" fmla="*/ 376513 w 12192000"/>
              <a:gd name="connsiteY183" fmla="*/ 2154014 h 2237474"/>
              <a:gd name="connsiteX184" fmla="*/ 273386 w 12192000"/>
              <a:gd name="connsiteY184" fmla="*/ 2142551 h 2237474"/>
              <a:gd name="connsiteX185" fmla="*/ 169207 w 12192000"/>
              <a:gd name="connsiteY185" fmla="*/ 2128100 h 2237474"/>
              <a:gd name="connsiteX186" fmla="*/ 93149 w 12192000"/>
              <a:gd name="connsiteY186" fmla="*/ 2105324 h 2237474"/>
              <a:gd name="connsiteX187" fmla="*/ 88109 w 12192000"/>
              <a:gd name="connsiteY187" fmla="*/ 2106704 h 2237474"/>
              <a:gd name="connsiteX188" fmla="*/ 80022 w 12192000"/>
              <a:gd name="connsiteY188" fmla="*/ 2107254 h 2237474"/>
              <a:gd name="connsiteX189" fmla="*/ 79717 w 12192000"/>
              <a:gd name="connsiteY189" fmla="*/ 2107046 h 2237474"/>
              <a:gd name="connsiteX190" fmla="*/ 72352 w 12192000"/>
              <a:gd name="connsiteY190" fmla="*/ 2107991 h 2237474"/>
              <a:gd name="connsiteX191" fmla="*/ 37645 w 12192000"/>
              <a:gd name="connsiteY191" fmla="*/ 2115401 h 2237474"/>
              <a:gd name="connsiteX192" fmla="*/ 4572 w 12192000"/>
              <a:gd name="connsiteY192" fmla="*/ 2111091 h 2237474"/>
              <a:gd name="connsiteX193" fmla="*/ 0 w 12192000"/>
              <a:gd name="connsiteY193" fmla="*/ 2110468 h 2237474"/>
              <a:gd name="connsiteX194" fmla="*/ 0 w 12192000"/>
              <a:gd name="connsiteY194"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34800 w 12192000"/>
              <a:gd name="connsiteY6" fmla="*/ 747840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34688 w 12192000"/>
              <a:gd name="connsiteY12" fmla="*/ 757726 h 2237474"/>
              <a:gd name="connsiteX13" fmla="*/ 10805004 w 12192000"/>
              <a:gd name="connsiteY13" fmla="*/ 757573 h 2237474"/>
              <a:gd name="connsiteX14" fmla="*/ 10739478 w 12192000"/>
              <a:gd name="connsiteY14" fmla="*/ 776841 h 2237474"/>
              <a:gd name="connsiteX15" fmla="*/ 10458762 w 12192000"/>
              <a:gd name="connsiteY15" fmla="*/ 755400 h 2237474"/>
              <a:gd name="connsiteX16" fmla="*/ 10211200 w 12192000"/>
              <a:gd name="connsiteY16" fmla="*/ 767513 h 2237474"/>
              <a:gd name="connsiteX17" fmla="*/ 10167995 w 12192000"/>
              <a:gd name="connsiteY17" fmla="*/ 760843 h 2237474"/>
              <a:gd name="connsiteX18" fmla="*/ 9997044 w 12192000"/>
              <a:gd name="connsiteY18" fmla="*/ 780129 h 2237474"/>
              <a:gd name="connsiteX19" fmla="*/ 9943887 w 12192000"/>
              <a:gd name="connsiteY19" fmla="*/ 804141 h 2237474"/>
              <a:gd name="connsiteX20" fmla="*/ 9918248 w 12192000"/>
              <a:gd name="connsiteY20" fmla="*/ 816628 h 2237474"/>
              <a:gd name="connsiteX21" fmla="*/ 9767091 w 12192000"/>
              <a:gd name="connsiteY21" fmla="*/ 870550 h 2237474"/>
              <a:gd name="connsiteX22" fmla="*/ 9683005 w 12192000"/>
              <a:gd name="connsiteY22" fmla="*/ 894128 h 2237474"/>
              <a:gd name="connsiteX23" fmla="*/ 9594438 w 12192000"/>
              <a:gd name="connsiteY23" fmla="*/ 919051 h 2237474"/>
              <a:gd name="connsiteX24" fmla="*/ 9577033 w 12192000"/>
              <a:gd name="connsiteY24" fmla="*/ 922857 h 2237474"/>
              <a:gd name="connsiteX25" fmla="*/ 9544189 w 12192000"/>
              <a:gd name="connsiteY25" fmla="*/ 938966 h 2237474"/>
              <a:gd name="connsiteX26" fmla="*/ 9500499 w 12192000"/>
              <a:gd name="connsiteY26" fmla="*/ 954680 h 2237474"/>
              <a:gd name="connsiteX27" fmla="*/ 9428195 w 12192000"/>
              <a:gd name="connsiteY27" fmla="*/ 986225 h 2237474"/>
              <a:gd name="connsiteX28" fmla="*/ 9410017 w 12192000"/>
              <a:gd name="connsiteY28" fmla="*/ 993931 h 2237474"/>
              <a:gd name="connsiteX29" fmla="*/ 9392919 w 12192000"/>
              <a:gd name="connsiteY29" fmla="*/ 994656 h 2237474"/>
              <a:gd name="connsiteX30" fmla="*/ 9278619 w 12192000"/>
              <a:gd name="connsiteY30" fmla="*/ 1011878 h 2237474"/>
              <a:gd name="connsiteX31" fmla="*/ 9268019 w 12192000"/>
              <a:gd name="connsiteY31" fmla="*/ 1007442 h 2237474"/>
              <a:gd name="connsiteX32" fmla="*/ 9234662 w 12192000"/>
              <a:gd name="connsiteY32" fmla="*/ 1023056 h 2237474"/>
              <a:gd name="connsiteX33" fmla="*/ 9181033 w 12192000"/>
              <a:gd name="connsiteY33" fmla="*/ 1037921 h 2237474"/>
              <a:gd name="connsiteX34" fmla="*/ 9155969 w 12192000"/>
              <a:gd name="connsiteY34" fmla="*/ 1046804 h 2237474"/>
              <a:gd name="connsiteX35" fmla="*/ 9133985 w 12192000"/>
              <a:gd name="connsiteY35" fmla="*/ 1046450 h 2237474"/>
              <a:gd name="connsiteX36" fmla="*/ 9012987 w 12192000"/>
              <a:gd name="connsiteY36" fmla="*/ 1061986 h 2237474"/>
              <a:gd name="connsiteX37" fmla="*/ 8968445 w 12192000"/>
              <a:gd name="connsiteY37" fmla="*/ 1052169 h 2237474"/>
              <a:gd name="connsiteX38" fmla="*/ 8886001 w 12192000"/>
              <a:gd name="connsiteY38" fmla="*/ 1067468 h 2237474"/>
              <a:gd name="connsiteX39" fmla="*/ 8838610 w 12192000"/>
              <a:gd name="connsiteY39" fmla="*/ 1075091 h 2237474"/>
              <a:gd name="connsiteX40" fmla="*/ 8750383 w 12192000"/>
              <a:gd name="connsiteY40" fmla="*/ 1097387 h 2237474"/>
              <a:gd name="connsiteX41" fmla="*/ 8665605 w 12192000"/>
              <a:gd name="connsiteY41" fmla="*/ 1110791 h 2237474"/>
              <a:gd name="connsiteX42" fmla="*/ 8584946 w 12192000"/>
              <a:gd name="connsiteY42" fmla="*/ 1135226 h 2237474"/>
              <a:gd name="connsiteX43" fmla="*/ 8460755 w 12192000"/>
              <a:gd name="connsiteY43" fmla="*/ 1203427 h 2237474"/>
              <a:gd name="connsiteX44" fmla="*/ 8419755 w 12192000"/>
              <a:gd name="connsiteY44" fmla="*/ 1216260 h 2237474"/>
              <a:gd name="connsiteX45" fmla="*/ 8411626 w 12192000"/>
              <a:gd name="connsiteY45" fmla="*/ 1214397 h 2237474"/>
              <a:gd name="connsiteX46" fmla="*/ 8363469 w 12192000"/>
              <a:gd name="connsiteY46" fmla="*/ 1246658 h 2237474"/>
              <a:gd name="connsiteX47" fmla="*/ 8275497 w 12192000"/>
              <a:gd name="connsiteY47" fmla="*/ 1264396 h 2237474"/>
              <a:gd name="connsiteX48" fmla="*/ 8206287 w 12192000"/>
              <a:gd name="connsiteY48" fmla="*/ 1273060 h 2237474"/>
              <a:gd name="connsiteX49" fmla="*/ 8139997 w 12192000"/>
              <a:gd name="connsiteY49" fmla="*/ 1282713 h 2237474"/>
              <a:gd name="connsiteX50" fmla="*/ 8074238 w 12192000"/>
              <a:gd name="connsiteY50" fmla="*/ 1301895 h 2237474"/>
              <a:gd name="connsiteX51" fmla="*/ 7942099 w 12192000"/>
              <a:gd name="connsiteY51" fmla="*/ 1336332 h 2237474"/>
              <a:gd name="connsiteX52" fmla="*/ 7902328 w 12192000"/>
              <a:gd name="connsiteY52" fmla="*/ 1345865 h 2237474"/>
              <a:gd name="connsiteX53" fmla="*/ 7840612 w 12192000"/>
              <a:gd name="connsiteY53" fmla="*/ 1369373 h 2237474"/>
              <a:gd name="connsiteX54" fmla="*/ 7786819 w 12192000"/>
              <a:gd name="connsiteY54" fmla="*/ 1378970 h 2237474"/>
              <a:gd name="connsiteX55" fmla="*/ 7548172 w 12192000"/>
              <a:gd name="connsiteY55" fmla="*/ 1417460 h 2237474"/>
              <a:gd name="connsiteX56" fmla="*/ 7483437 w 12192000"/>
              <a:gd name="connsiteY56" fmla="*/ 1478152 h 2237474"/>
              <a:gd name="connsiteX57" fmla="*/ 7377870 w 12192000"/>
              <a:gd name="connsiteY57" fmla="*/ 1523319 h 2237474"/>
              <a:gd name="connsiteX58" fmla="*/ 7230737 w 12192000"/>
              <a:gd name="connsiteY58" fmla="*/ 1562633 h 2237474"/>
              <a:gd name="connsiteX59" fmla="*/ 7224458 w 12192000"/>
              <a:gd name="connsiteY59" fmla="*/ 1573008 h 2237474"/>
              <a:gd name="connsiteX60" fmla="*/ 7183121 w 12192000"/>
              <a:gd name="connsiteY60" fmla="*/ 1595162 h 2237474"/>
              <a:gd name="connsiteX61" fmla="*/ 7164601 w 12192000"/>
              <a:gd name="connsiteY61" fmla="*/ 1606490 h 2237474"/>
              <a:gd name="connsiteX62" fmla="*/ 7031309 w 12192000"/>
              <a:gd name="connsiteY62" fmla="*/ 1619451 h 2237474"/>
              <a:gd name="connsiteX63" fmla="*/ 6900177 w 12192000"/>
              <a:gd name="connsiteY63" fmla="*/ 1636016 h 2237474"/>
              <a:gd name="connsiteX64" fmla="*/ 6795372 w 12192000"/>
              <a:gd name="connsiteY64" fmla="*/ 1644845 h 2237474"/>
              <a:gd name="connsiteX65" fmla="*/ 6692251 w 12192000"/>
              <a:gd name="connsiteY65" fmla="*/ 1656357 h 2237474"/>
              <a:gd name="connsiteX66" fmla="*/ 6655235 w 12192000"/>
              <a:gd name="connsiteY66" fmla="*/ 1661869 h 2237474"/>
              <a:gd name="connsiteX67" fmla="*/ 6554894 w 12192000"/>
              <a:gd name="connsiteY67" fmla="*/ 1664428 h 2237474"/>
              <a:gd name="connsiteX68" fmla="*/ 6516595 w 12192000"/>
              <a:gd name="connsiteY68" fmla="*/ 1667475 h 2237474"/>
              <a:gd name="connsiteX69" fmla="*/ 6508541 w 12192000"/>
              <a:gd name="connsiteY69" fmla="*/ 1668757 h 2237474"/>
              <a:gd name="connsiteX70" fmla="*/ 6471012 w 12192000"/>
              <a:gd name="connsiteY70" fmla="*/ 1678604 h 2237474"/>
              <a:gd name="connsiteX71" fmla="*/ 6364035 w 12192000"/>
              <a:gd name="connsiteY71" fmla="*/ 1667683 h 2237474"/>
              <a:gd name="connsiteX72" fmla="*/ 6280959 w 12192000"/>
              <a:gd name="connsiteY72" fmla="*/ 1689329 h 2237474"/>
              <a:gd name="connsiteX73" fmla="*/ 6243319 w 12192000"/>
              <a:gd name="connsiteY73" fmla="*/ 1695560 h 2237474"/>
              <a:gd name="connsiteX74" fmla="*/ 6098321 w 12192000"/>
              <a:gd name="connsiteY74" fmla="*/ 1721646 h 2237474"/>
              <a:gd name="connsiteX75" fmla="*/ 5880652 w 12192000"/>
              <a:gd name="connsiteY75" fmla="*/ 1779643 h 2237474"/>
              <a:gd name="connsiteX76" fmla="*/ 5785959 w 12192000"/>
              <a:gd name="connsiteY76" fmla="*/ 1775307 h 2237474"/>
              <a:gd name="connsiteX77" fmla="*/ 5643534 w 12192000"/>
              <a:gd name="connsiteY77" fmla="*/ 1802919 h 2237474"/>
              <a:gd name="connsiteX78" fmla="*/ 5518799 w 12192000"/>
              <a:gd name="connsiteY78" fmla="*/ 1818312 h 2237474"/>
              <a:gd name="connsiteX79" fmla="*/ 5505014 w 12192000"/>
              <a:gd name="connsiteY79" fmla="*/ 1819259 h 2237474"/>
              <a:gd name="connsiteX80" fmla="*/ 5453307 w 12192000"/>
              <a:gd name="connsiteY80" fmla="*/ 1815450 h 2237474"/>
              <a:gd name="connsiteX81" fmla="*/ 5221533 w 12192000"/>
              <a:gd name="connsiteY81" fmla="*/ 1846950 h 2237474"/>
              <a:gd name="connsiteX82" fmla="*/ 5149802 w 12192000"/>
              <a:gd name="connsiteY82" fmla="*/ 1844846 h 2237474"/>
              <a:gd name="connsiteX83" fmla="*/ 5114927 w 12192000"/>
              <a:gd name="connsiteY83" fmla="*/ 1847827 h 2237474"/>
              <a:gd name="connsiteX84" fmla="*/ 5108970 w 12192000"/>
              <a:gd name="connsiteY84" fmla="*/ 1847935 h 2237474"/>
              <a:gd name="connsiteX85" fmla="*/ 5067961 w 12192000"/>
              <a:gd name="connsiteY85" fmla="*/ 1845917 h 2237474"/>
              <a:gd name="connsiteX86" fmla="*/ 5007075 w 12192000"/>
              <a:gd name="connsiteY86" fmla="*/ 1838626 h 2237474"/>
              <a:gd name="connsiteX87" fmla="*/ 4944087 w 12192000"/>
              <a:gd name="connsiteY87" fmla="*/ 1823332 h 2237474"/>
              <a:gd name="connsiteX88" fmla="*/ 4907662 w 12192000"/>
              <a:gd name="connsiteY88" fmla="*/ 1816900 h 2237474"/>
              <a:gd name="connsiteX89" fmla="*/ 4882386 w 12192000"/>
              <a:gd name="connsiteY89" fmla="*/ 1809844 h 2237474"/>
              <a:gd name="connsiteX90" fmla="*/ 4811440 w 12192000"/>
              <a:gd name="connsiteY90" fmla="*/ 1804655 h 2237474"/>
              <a:gd name="connsiteX91" fmla="*/ 4691075 w 12192000"/>
              <a:gd name="connsiteY91" fmla="*/ 1801389 h 2237474"/>
              <a:gd name="connsiteX92" fmla="*/ 4611738 w 12192000"/>
              <a:gd name="connsiteY92" fmla="*/ 1776964 h 2237474"/>
              <a:gd name="connsiteX93" fmla="*/ 4560070 w 12192000"/>
              <a:gd name="connsiteY93" fmla="*/ 1785640 h 2237474"/>
              <a:gd name="connsiteX94" fmla="*/ 4536503 w 12192000"/>
              <a:gd name="connsiteY94" fmla="*/ 1785334 h 2237474"/>
              <a:gd name="connsiteX95" fmla="*/ 4513724 w 12192000"/>
              <a:gd name="connsiteY95" fmla="*/ 1791996 h 2237474"/>
              <a:gd name="connsiteX96" fmla="*/ 4459810 w 12192000"/>
              <a:gd name="connsiteY96" fmla="*/ 1797886 h 2237474"/>
              <a:gd name="connsiteX97" fmla="*/ 4379064 w 12192000"/>
              <a:gd name="connsiteY97" fmla="*/ 1817177 h 2237474"/>
              <a:gd name="connsiteX98" fmla="*/ 4290981 w 12192000"/>
              <a:gd name="connsiteY98" fmla="*/ 1839677 h 2237474"/>
              <a:gd name="connsiteX99" fmla="*/ 4238372 w 12192000"/>
              <a:gd name="connsiteY99" fmla="*/ 1851480 h 2237474"/>
              <a:gd name="connsiteX100" fmla="*/ 4232517 w 12192000"/>
              <a:gd name="connsiteY100" fmla="*/ 1852567 h 2237474"/>
              <a:gd name="connsiteX101" fmla="*/ 4191732 w 12192000"/>
              <a:gd name="connsiteY101" fmla="*/ 1857328 h 2237474"/>
              <a:gd name="connsiteX102" fmla="*/ 4065532 w 12192000"/>
              <a:gd name="connsiteY102" fmla="*/ 1855477 h 2237474"/>
              <a:gd name="connsiteX103" fmla="*/ 4028460 w 12192000"/>
              <a:gd name="connsiteY103" fmla="*/ 1855137 h 2237474"/>
              <a:gd name="connsiteX104" fmla="*/ 4002267 w 12192000"/>
              <a:gd name="connsiteY104" fmla="*/ 1852352 h 2237474"/>
              <a:gd name="connsiteX105" fmla="*/ 3931396 w 12192000"/>
              <a:gd name="connsiteY105" fmla="*/ 1858915 h 2237474"/>
              <a:gd name="connsiteX106" fmla="*/ 3812162 w 12192000"/>
              <a:gd name="connsiteY106" fmla="*/ 1875501 h 2237474"/>
              <a:gd name="connsiteX107" fmla="*/ 3729530 w 12192000"/>
              <a:gd name="connsiteY107" fmla="*/ 1864513 h 2237474"/>
              <a:gd name="connsiteX108" fmla="*/ 3680177 w 12192000"/>
              <a:gd name="connsiteY108" fmla="*/ 1881552 h 2237474"/>
              <a:gd name="connsiteX109" fmla="*/ 3567259 w 12192000"/>
              <a:gd name="connsiteY109" fmla="*/ 1893482 h 2237474"/>
              <a:gd name="connsiteX110" fmla="*/ 3405770 w 12192000"/>
              <a:gd name="connsiteY110" fmla="*/ 1904591 h 2237474"/>
              <a:gd name="connsiteX111" fmla="*/ 3280097 w 12192000"/>
              <a:gd name="connsiteY111" fmla="*/ 1919610 h 2237474"/>
              <a:gd name="connsiteX112" fmla="*/ 3123424 w 12192000"/>
              <a:gd name="connsiteY112" fmla="*/ 1952930 h 2237474"/>
              <a:gd name="connsiteX113" fmla="*/ 3009910 w 12192000"/>
              <a:gd name="connsiteY113" fmla="*/ 1957866 h 2237474"/>
              <a:gd name="connsiteX114" fmla="*/ 2995934 w 12192000"/>
              <a:gd name="connsiteY114" fmla="*/ 1967085 h 2237474"/>
              <a:gd name="connsiteX115" fmla="*/ 2980071 w 12192000"/>
              <a:gd name="connsiteY115" fmla="*/ 1972988 h 2237474"/>
              <a:gd name="connsiteX116" fmla="*/ 2978094 w 12192000"/>
              <a:gd name="connsiteY116" fmla="*/ 1972369 h 2237474"/>
              <a:gd name="connsiteX117" fmla="*/ 2942858 w 12192000"/>
              <a:gd name="connsiteY117" fmla="*/ 1981367 h 2237474"/>
              <a:gd name="connsiteX118" fmla="*/ 2875436 w 12192000"/>
              <a:gd name="connsiteY118" fmla="*/ 1996977 h 2237474"/>
              <a:gd name="connsiteX119" fmla="*/ 2874892 w 12192000"/>
              <a:gd name="connsiteY119" fmla="*/ 1996085 h 2237474"/>
              <a:gd name="connsiteX120" fmla="*/ 2864145 w 12192000"/>
              <a:gd name="connsiteY120" fmla="*/ 1994061 h 2237474"/>
              <a:gd name="connsiteX121" fmla="*/ 2843662 w 12192000"/>
              <a:gd name="connsiteY121" fmla="*/ 1992498 h 2237474"/>
              <a:gd name="connsiteX122" fmla="*/ 2796128 w 12192000"/>
              <a:gd name="connsiteY122" fmla="*/ 1976403 h 2237474"/>
              <a:gd name="connsiteX123" fmla="*/ 2756784 w 12192000"/>
              <a:gd name="connsiteY123" fmla="*/ 1985116 h 2237474"/>
              <a:gd name="connsiteX124" fmla="*/ 2748833 w 12192000"/>
              <a:gd name="connsiteY124" fmla="*/ 1986323 h 2237474"/>
              <a:gd name="connsiteX125" fmla="*/ 2748661 w 12192000"/>
              <a:gd name="connsiteY125" fmla="*/ 1986122 h 2237474"/>
              <a:gd name="connsiteX126" fmla="*/ 2740251 w 12192000"/>
              <a:gd name="connsiteY126" fmla="*/ 1986946 h 2237474"/>
              <a:gd name="connsiteX127" fmla="*/ 2718916 w 12192000"/>
              <a:gd name="connsiteY127" fmla="*/ 1990867 h 2237474"/>
              <a:gd name="connsiteX128" fmla="*/ 2713522 w 12192000"/>
              <a:gd name="connsiteY128" fmla="*/ 1990173 h 2237474"/>
              <a:gd name="connsiteX129" fmla="*/ 2680597 w 12192000"/>
              <a:gd name="connsiteY129" fmla="*/ 1984996 h 2237474"/>
              <a:gd name="connsiteX130" fmla="*/ 2578178 w 12192000"/>
              <a:gd name="connsiteY130" fmla="*/ 1990531 h 2237474"/>
              <a:gd name="connsiteX131" fmla="*/ 2476147 w 12192000"/>
              <a:gd name="connsiteY131" fmla="*/ 1998305 h 2237474"/>
              <a:gd name="connsiteX132" fmla="*/ 2373568 w 12192000"/>
              <a:gd name="connsiteY132" fmla="*/ 2003219 h 2237474"/>
              <a:gd name="connsiteX133" fmla="*/ 2321399 w 12192000"/>
              <a:gd name="connsiteY133" fmla="*/ 1989467 h 2237474"/>
              <a:gd name="connsiteX134" fmla="*/ 2315525 w 12192000"/>
              <a:gd name="connsiteY134" fmla="*/ 1989708 h 2237474"/>
              <a:gd name="connsiteX135" fmla="*/ 2300792 w 12192000"/>
              <a:gd name="connsiteY135" fmla="*/ 1994290 h 2237474"/>
              <a:gd name="connsiteX136" fmla="*/ 2295469 w 12192000"/>
              <a:gd name="connsiteY136" fmla="*/ 1996659 h 2237474"/>
              <a:gd name="connsiteX137" fmla="*/ 2287219 w 12192000"/>
              <a:gd name="connsiteY137" fmla="*/ 1998750 h 2237474"/>
              <a:gd name="connsiteX138" fmla="*/ 2286948 w 12192000"/>
              <a:gd name="connsiteY138" fmla="*/ 1998596 h 2237474"/>
              <a:gd name="connsiteX139" fmla="*/ 2243069 w 12192000"/>
              <a:gd name="connsiteY139" fmla="*/ 2015111 h 2237474"/>
              <a:gd name="connsiteX140" fmla="*/ 2186609 w 12192000"/>
              <a:gd name="connsiteY140" fmla="*/ 2008263 h 2237474"/>
              <a:gd name="connsiteX141" fmla="*/ 2164831 w 12192000"/>
              <a:gd name="connsiteY141" fmla="*/ 2010143 h 2237474"/>
              <a:gd name="connsiteX142" fmla="*/ 2152836 w 12192000"/>
              <a:gd name="connsiteY142" fmla="*/ 2010048 h 2237474"/>
              <a:gd name="connsiteX143" fmla="*/ 2117102 w 12192000"/>
              <a:gd name="connsiteY143" fmla="*/ 2023004 h 2237474"/>
              <a:gd name="connsiteX144" fmla="*/ 2111935 w 12192000"/>
              <a:gd name="connsiteY144" fmla="*/ 2023163 h 2237474"/>
              <a:gd name="connsiteX145" fmla="*/ 2089991 w 12192000"/>
              <a:gd name="connsiteY145" fmla="*/ 2034193 h 2237474"/>
              <a:gd name="connsiteX146" fmla="*/ 2058061 w 12192000"/>
              <a:gd name="connsiteY146" fmla="*/ 2047942 h 2237474"/>
              <a:gd name="connsiteX147" fmla="*/ 2055737 w 12192000"/>
              <a:gd name="connsiteY147" fmla="*/ 2047704 h 2237474"/>
              <a:gd name="connsiteX148" fmla="*/ 2042244 w 12192000"/>
              <a:gd name="connsiteY148" fmla="*/ 2055560 h 2237474"/>
              <a:gd name="connsiteX149" fmla="*/ 1976224 w 12192000"/>
              <a:gd name="connsiteY149" fmla="*/ 2074257 h 2237474"/>
              <a:gd name="connsiteX150" fmla="*/ 1877728 w 12192000"/>
              <a:gd name="connsiteY150" fmla="*/ 2101004 h 2237474"/>
              <a:gd name="connsiteX151" fmla="*/ 1759056 w 12192000"/>
              <a:gd name="connsiteY151" fmla="*/ 2125608 h 2237474"/>
              <a:gd name="connsiteX152" fmla="*/ 1637948 w 12192000"/>
              <a:gd name="connsiteY152" fmla="*/ 2172597 h 2237474"/>
              <a:gd name="connsiteX153" fmla="*/ 1434549 w 12192000"/>
              <a:gd name="connsiteY153" fmla="*/ 2234522 h 2237474"/>
              <a:gd name="connsiteX154" fmla="*/ 1398481 w 12192000"/>
              <a:gd name="connsiteY154" fmla="*/ 2237074 h 2237474"/>
              <a:gd name="connsiteX155" fmla="*/ 1398407 w 12192000"/>
              <a:gd name="connsiteY155" fmla="*/ 2237095 h 2237474"/>
              <a:gd name="connsiteX156" fmla="*/ 1370962 w 12192000"/>
              <a:gd name="connsiteY156" fmla="*/ 2237474 h 2237474"/>
              <a:gd name="connsiteX157" fmla="*/ 1356367 w 12192000"/>
              <a:gd name="connsiteY157" fmla="*/ 2235089 h 2237474"/>
              <a:gd name="connsiteX158" fmla="*/ 1324828 w 12192000"/>
              <a:gd name="connsiteY158" fmla="*/ 2231968 h 2237474"/>
              <a:gd name="connsiteX159" fmla="*/ 1297744 w 12192000"/>
              <a:gd name="connsiteY159" fmla="*/ 2235849 h 2237474"/>
              <a:gd name="connsiteX160" fmla="*/ 1286236 w 12192000"/>
              <a:gd name="connsiteY160" fmla="*/ 2233135 h 2237474"/>
              <a:gd name="connsiteX161" fmla="*/ 1283504 w 12192000"/>
              <a:gd name="connsiteY161" fmla="*/ 2233797 h 2237474"/>
              <a:gd name="connsiteX162" fmla="*/ 1279765 w 12192000"/>
              <a:gd name="connsiteY162" fmla="*/ 2229639 h 2237474"/>
              <a:gd name="connsiteX163" fmla="*/ 1195347 w 12192000"/>
              <a:gd name="connsiteY163" fmla="*/ 2212354 h 2237474"/>
              <a:gd name="connsiteX164" fmla="*/ 970251 w 12192000"/>
              <a:gd name="connsiteY164" fmla="*/ 2221029 h 2237474"/>
              <a:gd name="connsiteX165" fmla="*/ 812914 w 12192000"/>
              <a:gd name="connsiteY165" fmla="*/ 2202752 h 2237474"/>
              <a:gd name="connsiteX166" fmla="*/ 800195 w 12192000"/>
              <a:gd name="connsiteY166" fmla="*/ 2209407 h 2237474"/>
              <a:gd name="connsiteX167" fmla="*/ 784978 w 12192000"/>
              <a:gd name="connsiteY167" fmla="*/ 2212360 h 2237474"/>
              <a:gd name="connsiteX168" fmla="*/ 681987 w 12192000"/>
              <a:gd name="connsiteY168" fmla="*/ 2216757 h 2237474"/>
              <a:gd name="connsiteX169" fmla="*/ 669923 w 12192000"/>
              <a:gd name="connsiteY169" fmla="*/ 2211682 h 2237474"/>
              <a:gd name="connsiteX170" fmla="*/ 648680 w 12192000"/>
              <a:gd name="connsiteY170" fmla="*/ 2206229 h 2237474"/>
              <a:gd name="connsiteX171" fmla="*/ 597225 w 12192000"/>
              <a:gd name="connsiteY171" fmla="*/ 2180999 h 2237474"/>
              <a:gd name="connsiteX172" fmla="*/ 558449 w 12192000"/>
              <a:gd name="connsiteY172" fmla="*/ 2182346 h 2237474"/>
              <a:gd name="connsiteX173" fmla="*/ 550517 w 12192000"/>
              <a:gd name="connsiteY173" fmla="*/ 2182060 h 2237474"/>
              <a:gd name="connsiteX174" fmla="*/ 550309 w 12192000"/>
              <a:gd name="connsiteY174" fmla="*/ 2181825 h 2237474"/>
              <a:gd name="connsiteX175" fmla="*/ 541836 w 12192000"/>
              <a:gd name="connsiteY175" fmla="*/ 2181063 h 2237474"/>
              <a:gd name="connsiteX176" fmla="*/ 536057 w 12192000"/>
              <a:gd name="connsiteY176" fmla="*/ 2181537 h 2237474"/>
              <a:gd name="connsiteX177" fmla="*/ 520671 w 12192000"/>
              <a:gd name="connsiteY177" fmla="*/ 2180980 h 2237474"/>
              <a:gd name="connsiteX178" fmla="*/ 515024 w 12192000"/>
              <a:gd name="connsiteY178" fmla="*/ 2179258 h 2237474"/>
              <a:gd name="connsiteX179" fmla="*/ 512278 w 12192000"/>
              <a:gd name="connsiteY179" fmla="*/ 2176369 h 2237474"/>
              <a:gd name="connsiteX180" fmla="*/ 480419 w 12192000"/>
              <a:gd name="connsiteY180" fmla="*/ 2167807 h 2237474"/>
              <a:gd name="connsiteX181" fmla="*/ 413835 w 12192000"/>
              <a:gd name="connsiteY181" fmla="*/ 2156783 h 2237474"/>
              <a:gd name="connsiteX182" fmla="*/ 376513 w 12192000"/>
              <a:gd name="connsiteY182" fmla="*/ 2154014 h 2237474"/>
              <a:gd name="connsiteX183" fmla="*/ 273386 w 12192000"/>
              <a:gd name="connsiteY183" fmla="*/ 2142551 h 2237474"/>
              <a:gd name="connsiteX184" fmla="*/ 169207 w 12192000"/>
              <a:gd name="connsiteY184" fmla="*/ 2128100 h 2237474"/>
              <a:gd name="connsiteX185" fmla="*/ 93149 w 12192000"/>
              <a:gd name="connsiteY185" fmla="*/ 2105324 h 2237474"/>
              <a:gd name="connsiteX186" fmla="*/ 88109 w 12192000"/>
              <a:gd name="connsiteY186" fmla="*/ 2106704 h 2237474"/>
              <a:gd name="connsiteX187" fmla="*/ 80022 w 12192000"/>
              <a:gd name="connsiteY187" fmla="*/ 2107254 h 2237474"/>
              <a:gd name="connsiteX188" fmla="*/ 79717 w 12192000"/>
              <a:gd name="connsiteY188" fmla="*/ 2107046 h 2237474"/>
              <a:gd name="connsiteX189" fmla="*/ 72352 w 12192000"/>
              <a:gd name="connsiteY189" fmla="*/ 2107991 h 2237474"/>
              <a:gd name="connsiteX190" fmla="*/ 37645 w 12192000"/>
              <a:gd name="connsiteY190" fmla="*/ 2115401 h 2237474"/>
              <a:gd name="connsiteX191" fmla="*/ 4572 w 12192000"/>
              <a:gd name="connsiteY191" fmla="*/ 2111091 h 2237474"/>
              <a:gd name="connsiteX192" fmla="*/ 0 w 12192000"/>
              <a:gd name="connsiteY192" fmla="*/ 2110468 h 2237474"/>
              <a:gd name="connsiteX193" fmla="*/ 0 w 12192000"/>
              <a:gd name="connsiteY193"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34800 w 12192000"/>
              <a:gd name="connsiteY6" fmla="*/ 747840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34688 w 12192000"/>
              <a:gd name="connsiteY12" fmla="*/ 757726 h 2237474"/>
              <a:gd name="connsiteX13" fmla="*/ 10805004 w 12192000"/>
              <a:gd name="connsiteY13" fmla="*/ 757573 h 2237474"/>
              <a:gd name="connsiteX14" fmla="*/ 10739478 w 12192000"/>
              <a:gd name="connsiteY14" fmla="*/ 776841 h 2237474"/>
              <a:gd name="connsiteX15" fmla="*/ 10458762 w 12192000"/>
              <a:gd name="connsiteY15" fmla="*/ 755400 h 2237474"/>
              <a:gd name="connsiteX16" fmla="*/ 10211200 w 12192000"/>
              <a:gd name="connsiteY16" fmla="*/ 767513 h 2237474"/>
              <a:gd name="connsiteX17" fmla="*/ 10167995 w 12192000"/>
              <a:gd name="connsiteY17" fmla="*/ 760843 h 2237474"/>
              <a:gd name="connsiteX18" fmla="*/ 9997044 w 12192000"/>
              <a:gd name="connsiteY18" fmla="*/ 780129 h 2237474"/>
              <a:gd name="connsiteX19" fmla="*/ 9943887 w 12192000"/>
              <a:gd name="connsiteY19" fmla="*/ 804141 h 2237474"/>
              <a:gd name="connsiteX20" fmla="*/ 9918248 w 12192000"/>
              <a:gd name="connsiteY20" fmla="*/ 816628 h 2237474"/>
              <a:gd name="connsiteX21" fmla="*/ 9767091 w 12192000"/>
              <a:gd name="connsiteY21" fmla="*/ 870550 h 2237474"/>
              <a:gd name="connsiteX22" fmla="*/ 9683005 w 12192000"/>
              <a:gd name="connsiteY22" fmla="*/ 894128 h 2237474"/>
              <a:gd name="connsiteX23" fmla="*/ 9594438 w 12192000"/>
              <a:gd name="connsiteY23" fmla="*/ 919051 h 2237474"/>
              <a:gd name="connsiteX24" fmla="*/ 9577033 w 12192000"/>
              <a:gd name="connsiteY24" fmla="*/ 922857 h 2237474"/>
              <a:gd name="connsiteX25" fmla="*/ 9544189 w 12192000"/>
              <a:gd name="connsiteY25" fmla="*/ 938966 h 2237474"/>
              <a:gd name="connsiteX26" fmla="*/ 9500499 w 12192000"/>
              <a:gd name="connsiteY26" fmla="*/ 954680 h 2237474"/>
              <a:gd name="connsiteX27" fmla="*/ 9428195 w 12192000"/>
              <a:gd name="connsiteY27" fmla="*/ 986225 h 2237474"/>
              <a:gd name="connsiteX28" fmla="*/ 9410017 w 12192000"/>
              <a:gd name="connsiteY28" fmla="*/ 993931 h 2237474"/>
              <a:gd name="connsiteX29" fmla="*/ 9392919 w 12192000"/>
              <a:gd name="connsiteY29" fmla="*/ 994656 h 2237474"/>
              <a:gd name="connsiteX30" fmla="*/ 9278619 w 12192000"/>
              <a:gd name="connsiteY30" fmla="*/ 1011878 h 2237474"/>
              <a:gd name="connsiteX31" fmla="*/ 9268019 w 12192000"/>
              <a:gd name="connsiteY31" fmla="*/ 1007442 h 2237474"/>
              <a:gd name="connsiteX32" fmla="*/ 9234662 w 12192000"/>
              <a:gd name="connsiteY32" fmla="*/ 1023056 h 2237474"/>
              <a:gd name="connsiteX33" fmla="*/ 9181033 w 12192000"/>
              <a:gd name="connsiteY33" fmla="*/ 1037921 h 2237474"/>
              <a:gd name="connsiteX34" fmla="*/ 9155969 w 12192000"/>
              <a:gd name="connsiteY34" fmla="*/ 1046804 h 2237474"/>
              <a:gd name="connsiteX35" fmla="*/ 9133985 w 12192000"/>
              <a:gd name="connsiteY35" fmla="*/ 1046450 h 2237474"/>
              <a:gd name="connsiteX36" fmla="*/ 9003462 w 12192000"/>
              <a:gd name="connsiteY36" fmla="*/ 1042406 h 2237474"/>
              <a:gd name="connsiteX37" fmla="*/ 8968445 w 12192000"/>
              <a:gd name="connsiteY37" fmla="*/ 1052169 h 2237474"/>
              <a:gd name="connsiteX38" fmla="*/ 8886001 w 12192000"/>
              <a:gd name="connsiteY38" fmla="*/ 1067468 h 2237474"/>
              <a:gd name="connsiteX39" fmla="*/ 8838610 w 12192000"/>
              <a:gd name="connsiteY39" fmla="*/ 1075091 h 2237474"/>
              <a:gd name="connsiteX40" fmla="*/ 8750383 w 12192000"/>
              <a:gd name="connsiteY40" fmla="*/ 1097387 h 2237474"/>
              <a:gd name="connsiteX41" fmla="*/ 8665605 w 12192000"/>
              <a:gd name="connsiteY41" fmla="*/ 1110791 h 2237474"/>
              <a:gd name="connsiteX42" fmla="*/ 8584946 w 12192000"/>
              <a:gd name="connsiteY42" fmla="*/ 1135226 h 2237474"/>
              <a:gd name="connsiteX43" fmla="*/ 8460755 w 12192000"/>
              <a:gd name="connsiteY43" fmla="*/ 1203427 h 2237474"/>
              <a:gd name="connsiteX44" fmla="*/ 8419755 w 12192000"/>
              <a:gd name="connsiteY44" fmla="*/ 1216260 h 2237474"/>
              <a:gd name="connsiteX45" fmla="*/ 8411626 w 12192000"/>
              <a:gd name="connsiteY45" fmla="*/ 1214397 h 2237474"/>
              <a:gd name="connsiteX46" fmla="*/ 8363469 w 12192000"/>
              <a:gd name="connsiteY46" fmla="*/ 1246658 h 2237474"/>
              <a:gd name="connsiteX47" fmla="*/ 8275497 w 12192000"/>
              <a:gd name="connsiteY47" fmla="*/ 1264396 h 2237474"/>
              <a:gd name="connsiteX48" fmla="*/ 8206287 w 12192000"/>
              <a:gd name="connsiteY48" fmla="*/ 1273060 h 2237474"/>
              <a:gd name="connsiteX49" fmla="*/ 8139997 w 12192000"/>
              <a:gd name="connsiteY49" fmla="*/ 1282713 h 2237474"/>
              <a:gd name="connsiteX50" fmla="*/ 8074238 w 12192000"/>
              <a:gd name="connsiteY50" fmla="*/ 1301895 h 2237474"/>
              <a:gd name="connsiteX51" fmla="*/ 7942099 w 12192000"/>
              <a:gd name="connsiteY51" fmla="*/ 1336332 h 2237474"/>
              <a:gd name="connsiteX52" fmla="*/ 7902328 w 12192000"/>
              <a:gd name="connsiteY52" fmla="*/ 1345865 h 2237474"/>
              <a:gd name="connsiteX53" fmla="*/ 7840612 w 12192000"/>
              <a:gd name="connsiteY53" fmla="*/ 1369373 h 2237474"/>
              <a:gd name="connsiteX54" fmla="*/ 7786819 w 12192000"/>
              <a:gd name="connsiteY54" fmla="*/ 1378970 h 2237474"/>
              <a:gd name="connsiteX55" fmla="*/ 7548172 w 12192000"/>
              <a:gd name="connsiteY55" fmla="*/ 1417460 h 2237474"/>
              <a:gd name="connsiteX56" fmla="*/ 7483437 w 12192000"/>
              <a:gd name="connsiteY56" fmla="*/ 1478152 h 2237474"/>
              <a:gd name="connsiteX57" fmla="*/ 7377870 w 12192000"/>
              <a:gd name="connsiteY57" fmla="*/ 1523319 h 2237474"/>
              <a:gd name="connsiteX58" fmla="*/ 7230737 w 12192000"/>
              <a:gd name="connsiteY58" fmla="*/ 1562633 h 2237474"/>
              <a:gd name="connsiteX59" fmla="*/ 7224458 w 12192000"/>
              <a:gd name="connsiteY59" fmla="*/ 1573008 h 2237474"/>
              <a:gd name="connsiteX60" fmla="*/ 7183121 w 12192000"/>
              <a:gd name="connsiteY60" fmla="*/ 1595162 h 2237474"/>
              <a:gd name="connsiteX61" fmla="*/ 7164601 w 12192000"/>
              <a:gd name="connsiteY61" fmla="*/ 1606490 h 2237474"/>
              <a:gd name="connsiteX62" fmla="*/ 7031309 w 12192000"/>
              <a:gd name="connsiteY62" fmla="*/ 1619451 h 2237474"/>
              <a:gd name="connsiteX63" fmla="*/ 6900177 w 12192000"/>
              <a:gd name="connsiteY63" fmla="*/ 1636016 h 2237474"/>
              <a:gd name="connsiteX64" fmla="*/ 6795372 w 12192000"/>
              <a:gd name="connsiteY64" fmla="*/ 1644845 h 2237474"/>
              <a:gd name="connsiteX65" fmla="*/ 6692251 w 12192000"/>
              <a:gd name="connsiteY65" fmla="*/ 1656357 h 2237474"/>
              <a:gd name="connsiteX66" fmla="*/ 6655235 w 12192000"/>
              <a:gd name="connsiteY66" fmla="*/ 1661869 h 2237474"/>
              <a:gd name="connsiteX67" fmla="*/ 6554894 w 12192000"/>
              <a:gd name="connsiteY67" fmla="*/ 1664428 h 2237474"/>
              <a:gd name="connsiteX68" fmla="*/ 6516595 w 12192000"/>
              <a:gd name="connsiteY68" fmla="*/ 1667475 h 2237474"/>
              <a:gd name="connsiteX69" fmla="*/ 6508541 w 12192000"/>
              <a:gd name="connsiteY69" fmla="*/ 1668757 h 2237474"/>
              <a:gd name="connsiteX70" fmla="*/ 6471012 w 12192000"/>
              <a:gd name="connsiteY70" fmla="*/ 1678604 h 2237474"/>
              <a:gd name="connsiteX71" fmla="*/ 6364035 w 12192000"/>
              <a:gd name="connsiteY71" fmla="*/ 1667683 h 2237474"/>
              <a:gd name="connsiteX72" fmla="*/ 6280959 w 12192000"/>
              <a:gd name="connsiteY72" fmla="*/ 1689329 h 2237474"/>
              <a:gd name="connsiteX73" fmla="*/ 6243319 w 12192000"/>
              <a:gd name="connsiteY73" fmla="*/ 1695560 h 2237474"/>
              <a:gd name="connsiteX74" fmla="*/ 6098321 w 12192000"/>
              <a:gd name="connsiteY74" fmla="*/ 1721646 h 2237474"/>
              <a:gd name="connsiteX75" fmla="*/ 5880652 w 12192000"/>
              <a:gd name="connsiteY75" fmla="*/ 1779643 h 2237474"/>
              <a:gd name="connsiteX76" fmla="*/ 5785959 w 12192000"/>
              <a:gd name="connsiteY76" fmla="*/ 1775307 h 2237474"/>
              <a:gd name="connsiteX77" fmla="*/ 5643534 w 12192000"/>
              <a:gd name="connsiteY77" fmla="*/ 1802919 h 2237474"/>
              <a:gd name="connsiteX78" fmla="*/ 5518799 w 12192000"/>
              <a:gd name="connsiteY78" fmla="*/ 1818312 h 2237474"/>
              <a:gd name="connsiteX79" fmla="*/ 5505014 w 12192000"/>
              <a:gd name="connsiteY79" fmla="*/ 1819259 h 2237474"/>
              <a:gd name="connsiteX80" fmla="*/ 5453307 w 12192000"/>
              <a:gd name="connsiteY80" fmla="*/ 1815450 h 2237474"/>
              <a:gd name="connsiteX81" fmla="*/ 5221533 w 12192000"/>
              <a:gd name="connsiteY81" fmla="*/ 1846950 h 2237474"/>
              <a:gd name="connsiteX82" fmla="*/ 5149802 w 12192000"/>
              <a:gd name="connsiteY82" fmla="*/ 1844846 h 2237474"/>
              <a:gd name="connsiteX83" fmla="*/ 5114927 w 12192000"/>
              <a:gd name="connsiteY83" fmla="*/ 1847827 h 2237474"/>
              <a:gd name="connsiteX84" fmla="*/ 5108970 w 12192000"/>
              <a:gd name="connsiteY84" fmla="*/ 1847935 h 2237474"/>
              <a:gd name="connsiteX85" fmla="*/ 5067961 w 12192000"/>
              <a:gd name="connsiteY85" fmla="*/ 1845917 h 2237474"/>
              <a:gd name="connsiteX86" fmla="*/ 5007075 w 12192000"/>
              <a:gd name="connsiteY86" fmla="*/ 1838626 h 2237474"/>
              <a:gd name="connsiteX87" fmla="*/ 4944087 w 12192000"/>
              <a:gd name="connsiteY87" fmla="*/ 1823332 h 2237474"/>
              <a:gd name="connsiteX88" fmla="*/ 4907662 w 12192000"/>
              <a:gd name="connsiteY88" fmla="*/ 1816900 h 2237474"/>
              <a:gd name="connsiteX89" fmla="*/ 4882386 w 12192000"/>
              <a:gd name="connsiteY89" fmla="*/ 1809844 h 2237474"/>
              <a:gd name="connsiteX90" fmla="*/ 4811440 w 12192000"/>
              <a:gd name="connsiteY90" fmla="*/ 1804655 h 2237474"/>
              <a:gd name="connsiteX91" fmla="*/ 4691075 w 12192000"/>
              <a:gd name="connsiteY91" fmla="*/ 1801389 h 2237474"/>
              <a:gd name="connsiteX92" fmla="*/ 4611738 w 12192000"/>
              <a:gd name="connsiteY92" fmla="*/ 1776964 h 2237474"/>
              <a:gd name="connsiteX93" fmla="*/ 4560070 w 12192000"/>
              <a:gd name="connsiteY93" fmla="*/ 1785640 h 2237474"/>
              <a:gd name="connsiteX94" fmla="*/ 4536503 w 12192000"/>
              <a:gd name="connsiteY94" fmla="*/ 1785334 h 2237474"/>
              <a:gd name="connsiteX95" fmla="*/ 4513724 w 12192000"/>
              <a:gd name="connsiteY95" fmla="*/ 1791996 h 2237474"/>
              <a:gd name="connsiteX96" fmla="*/ 4459810 w 12192000"/>
              <a:gd name="connsiteY96" fmla="*/ 1797886 h 2237474"/>
              <a:gd name="connsiteX97" fmla="*/ 4379064 w 12192000"/>
              <a:gd name="connsiteY97" fmla="*/ 1817177 h 2237474"/>
              <a:gd name="connsiteX98" fmla="*/ 4290981 w 12192000"/>
              <a:gd name="connsiteY98" fmla="*/ 1839677 h 2237474"/>
              <a:gd name="connsiteX99" fmla="*/ 4238372 w 12192000"/>
              <a:gd name="connsiteY99" fmla="*/ 1851480 h 2237474"/>
              <a:gd name="connsiteX100" fmla="*/ 4232517 w 12192000"/>
              <a:gd name="connsiteY100" fmla="*/ 1852567 h 2237474"/>
              <a:gd name="connsiteX101" fmla="*/ 4191732 w 12192000"/>
              <a:gd name="connsiteY101" fmla="*/ 1857328 h 2237474"/>
              <a:gd name="connsiteX102" fmla="*/ 4065532 w 12192000"/>
              <a:gd name="connsiteY102" fmla="*/ 1855477 h 2237474"/>
              <a:gd name="connsiteX103" fmla="*/ 4028460 w 12192000"/>
              <a:gd name="connsiteY103" fmla="*/ 1855137 h 2237474"/>
              <a:gd name="connsiteX104" fmla="*/ 4002267 w 12192000"/>
              <a:gd name="connsiteY104" fmla="*/ 1852352 h 2237474"/>
              <a:gd name="connsiteX105" fmla="*/ 3931396 w 12192000"/>
              <a:gd name="connsiteY105" fmla="*/ 1858915 h 2237474"/>
              <a:gd name="connsiteX106" fmla="*/ 3812162 w 12192000"/>
              <a:gd name="connsiteY106" fmla="*/ 1875501 h 2237474"/>
              <a:gd name="connsiteX107" fmla="*/ 3729530 w 12192000"/>
              <a:gd name="connsiteY107" fmla="*/ 1864513 h 2237474"/>
              <a:gd name="connsiteX108" fmla="*/ 3680177 w 12192000"/>
              <a:gd name="connsiteY108" fmla="*/ 1881552 h 2237474"/>
              <a:gd name="connsiteX109" fmla="*/ 3567259 w 12192000"/>
              <a:gd name="connsiteY109" fmla="*/ 1893482 h 2237474"/>
              <a:gd name="connsiteX110" fmla="*/ 3405770 w 12192000"/>
              <a:gd name="connsiteY110" fmla="*/ 1904591 h 2237474"/>
              <a:gd name="connsiteX111" fmla="*/ 3280097 w 12192000"/>
              <a:gd name="connsiteY111" fmla="*/ 1919610 h 2237474"/>
              <a:gd name="connsiteX112" fmla="*/ 3123424 w 12192000"/>
              <a:gd name="connsiteY112" fmla="*/ 1952930 h 2237474"/>
              <a:gd name="connsiteX113" fmla="*/ 3009910 w 12192000"/>
              <a:gd name="connsiteY113" fmla="*/ 1957866 h 2237474"/>
              <a:gd name="connsiteX114" fmla="*/ 2995934 w 12192000"/>
              <a:gd name="connsiteY114" fmla="*/ 1967085 h 2237474"/>
              <a:gd name="connsiteX115" fmla="*/ 2980071 w 12192000"/>
              <a:gd name="connsiteY115" fmla="*/ 1972988 h 2237474"/>
              <a:gd name="connsiteX116" fmla="*/ 2978094 w 12192000"/>
              <a:gd name="connsiteY116" fmla="*/ 1972369 h 2237474"/>
              <a:gd name="connsiteX117" fmla="*/ 2942858 w 12192000"/>
              <a:gd name="connsiteY117" fmla="*/ 1981367 h 2237474"/>
              <a:gd name="connsiteX118" fmla="*/ 2875436 w 12192000"/>
              <a:gd name="connsiteY118" fmla="*/ 1996977 h 2237474"/>
              <a:gd name="connsiteX119" fmla="*/ 2874892 w 12192000"/>
              <a:gd name="connsiteY119" fmla="*/ 1996085 h 2237474"/>
              <a:gd name="connsiteX120" fmla="*/ 2864145 w 12192000"/>
              <a:gd name="connsiteY120" fmla="*/ 1994061 h 2237474"/>
              <a:gd name="connsiteX121" fmla="*/ 2843662 w 12192000"/>
              <a:gd name="connsiteY121" fmla="*/ 1992498 h 2237474"/>
              <a:gd name="connsiteX122" fmla="*/ 2796128 w 12192000"/>
              <a:gd name="connsiteY122" fmla="*/ 1976403 h 2237474"/>
              <a:gd name="connsiteX123" fmla="*/ 2756784 w 12192000"/>
              <a:gd name="connsiteY123" fmla="*/ 1985116 h 2237474"/>
              <a:gd name="connsiteX124" fmla="*/ 2748833 w 12192000"/>
              <a:gd name="connsiteY124" fmla="*/ 1986323 h 2237474"/>
              <a:gd name="connsiteX125" fmla="*/ 2748661 w 12192000"/>
              <a:gd name="connsiteY125" fmla="*/ 1986122 h 2237474"/>
              <a:gd name="connsiteX126" fmla="*/ 2740251 w 12192000"/>
              <a:gd name="connsiteY126" fmla="*/ 1986946 h 2237474"/>
              <a:gd name="connsiteX127" fmla="*/ 2718916 w 12192000"/>
              <a:gd name="connsiteY127" fmla="*/ 1990867 h 2237474"/>
              <a:gd name="connsiteX128" fmla="*/ 2713522 w 12192000"/>
              <a:gd name="connsiteY128" fmla="*/ 1990173 h 2237474"/>
              <a:gd name="connsiteX129" fmla="*/ 2680597 w 12192000"/>
              <a:gd name="connsiteY129" fmla="*/ 1984996 h 2237474"/>
              <a:gd name="connsiteX130" fmla="*/ 2578178 w 12192000"/>
              <a:gd name="connsiteY130" fmla="*/ 1990531 h 2237474"/>
              <a:gd name="connsiteX131" fmla="*/ 2476147 w 12192000"/>
              <a:gd name="connsiteY131" fmla="*/ 1998305 h 2237474"/>
              <a:gd name="connsiteX132" fmla="*/ 2373568 w 12192000"/>
              <a:gd name="connsiteY132" fmla="*/ 2003219 h 2237474"/>
              <a:gd name="connsiteX133" fmla="*/ 2321399 w 12192000"/>
              <a:gd name="connsiteY133" fmla="*/ 1989467 h 2237474"/>
              <a:gd name="connsiteX134" fmla="*/ 2315525 w 12192000"/>
              <a:gd name="connsiteY134" fmla="*/ 1989708 h 2237474"/>
              <a:gd name="connsiteX135" fmla="*/ 2300792 w 12192000"/>
              <a:gd name="connsiteY135" fmla="*/ 1994290 h 2237474"/>
              <a:gd name="connsiteX136" fmla="*/ 2295469 w 12192000"/>
              <a:gd name="connsiteY136" fmla="*/ 1996659 h 2237474"/>
              <a:gd name="connsiteX137" fmla="*/ 2287219 w 12192000"/>
              <a:gd name="connsiteY137" fmla="*/ 1998750 h 2237474"/>
              <a:gd name="connsiteX138" fmla="*/ 2286948 w 12192000"/>
              <a:gd name="connsiteY138" fmla="*/ 1998596 h 2237474"/>
              <a:gd name="connsiteX139" fmla="*/ 2243069 w 12192000"/>
              <a:gd name="connsiteY139" fmla="*/ 2015111 h 2237474"/>
              <a:gd name="connsiteX140" fmla="*/ 2186609 w 12192000"/>
              <a:gd name="connsiteY140" fmla="*/ 2008263 h 2237474"/>
              <a:gd name="connsiteX141" fmla="*/ 2164831 w 12192000"/>
              <a:gd name="connsiteY141" fmla="*/ 2010143 h 2237474"/>
              <a:gd name="connsiteX142" fmla="*/ 2152836 w 12192000"/>
              <a:gd name="connsiteY142" fmla="*/ 2010048 h 2237474"/>
              <a:gd name="connsiteX143" fmla="*/ 2117102 w 12192000"/>
              <a:gd name="connsiteY143" fmla="*/ 2023004 h 2237474"/>
              <a:gd name="connsiteX144" fmla="*/ 2111935 w 12192000"/>
              <a:gd name="connsiteY144" fmla="*/ 2023163 h 2237474"/>
              <a:gd name="connsiteX145" fmla="*/ 2089991 w 12192000"/>
              <a:gd name="connsiteY145" fmla="*/ 2034193 h 2237474"/>
              <a:gd name="connsiteX146" fmla="*/ 2058061 w 12192000"/>
              <a:gd name="connsiteY146" fmla="*/ 2047942 h 2237474"/>
              <a:gd name="connsiteX147" fmla="*/ 2055737 w 12192000"/>
              <a:gd name="connsiteY147" fmla="*/ 2047704 h 2237474"/>
              <a:gd name="connsiteX148" fmla="*/ 2042244 w 12192000"/>
              <a:gd name="connsiteY148" fmla="*/ 2055560 h 2237474"/>
              <a:gd name="connsiteX149" fmla="*/ 1976224 w 12192000"/>
              <a:gd name="connsiteY149" fmla="*/ 2074257 h 2237474"/>
              <a:gd name="connsiteX150" fmla="*/ 1877728 w 12192000"/>
              <a:gd name="connsiteY150" fmla="*/ 2101004 h 2237474"/>
              <a:gd name="connsiteX151" fmla="*/ 1759056 w 12192000"/>
              <a:gd name="connsiteY151" fmla="*/ 2125608 h 2237474"/>
              <a:gd name="connsiteX152" fmla="*/ 1637948 w 12192000"/>
              <a:gd name="connsiteY152" fmla="*/ 2172597 h 2237474"/>
              <a:gd name="connsiteX153" fmla="*/ 1434549 w 12192000"/>
              <a:gd name="connsiteY153" fmla="*/ 2234522 h 2237474"/>
              <a:gd name="connsiteX154" fmla="*/ 1398481 w 12192000"/>
              <a:gd name="connsiteY154" fmla="*/ 2237074 h 2237474"/>
              <a:gd name="connsiteX155" fmla="*/ 1398407 w 12192000"/>
              <a:gd name="connsiteY155" fmla="*/ 2237095 h 2237474"/>
              <a:gd name="connsiteX156" fmla="*/ 1370962 w 12192000"/>
              <a:gd name="connsiteY156" fmla="*/ 2237474 h 2237474"/>
              <a:gd name="connsiteX157" fmla="*/ 1356367 w 12192000"/>
              <a:gd name="connsiteY157" fmla="*/ 2235089 h 2237474"/>
              <a:gd name="connsiteX158" fmla="*/ 1324828 w 12192000"/>
              <a:gd name="connsiteY158" fmla="*/ 2231968 h 2237474"/>
              <a:gd name="connsiteX159" fmla="*/ 1297744 w 12192000"/>
              <a:gd name="connsiteY159" fmla="*/ 2235849 h 2237474"/>
              <a:gd name="connsiteX160" fmla="*/ 1286236 w 12192000"/>
              <a:gd name="connsiteY160" fmla="*/ 2233135 h 2237474"/>
              <a:gd name="connsiteX161" fmla="*/ 1283504 w 12192000"/>
              <a:gd name="connsiteY161" fmla="*/ 2233797 h 2237474"/>
              <a:gd name="connsiteX162" fmla="*/ 1279765 w 12192000"/>
              <a:gd name="connsiteY162" fmla="*/ 2229639 h 2237474"/>
              <a:gd name="connsiteX163" fmla="*/ 1195347 w 12192000"/>
              <a:gd name="connsiteY163" fmla="*/ 2212354 h 2237474"/>
              <a:gd name="connsiteX164" fmla="*/ 970251 w 12192000"/>
              <a:gd name="connsiteY164" fmla="*/ 2221029 h 2237474"/>
              <a:gd name="connsiteX165" fmla="*/ 812914 w 12192000"/>
              <a:gd name="connsiteY165" fmla="*/ 2202752 h 2237474"/>
              <a:gd name="connsiteX166" fmla="*/ 800195 w 12192000"/>
              <a:gd name="connsiteY166" fmla="*/ 2209407 h 2237474"/>
              <a:gd name="connsiteX167" fmla="*/ 784978 w 12192000"/>
              <a:gd name="connsiteY167" fmla="*/ 2212360 h 2237474"/>
              <a:gd name="connsiteX168" fmla="*/ 681987 w 12192000"/>
              <a:gd name="connsiteY168" fmla="*/ 2216757 h 2237474"/>
              <a:gd name="connsiteX169" fmla="*/ 669923 w 12192000"/>
              <a:gd name="connsiteY169" fmla="*/ 2211682 h 2237474"/>
              <a:gd name="connsiteX170" fmla="*/ 648680 w 12192000"/>
              <a:gd name="connsiteY170" fmla="*/ 2206229 h 2237474"/>
              <a:gd name="connsiteX171" fmla="*/ 597225 w 12192000"/>
              <a:gd name="connsiteY171" fmla="*/ 2180999 h 2237474"/>
              <a:gd name="connsiteX172" fmla="*/ 558449 w 12192000"/>
              <a:gd name="connsiteY172" fmla="*/ 2182346 h 2237474"/>
              <a:gd name="connsiteX173" fmla="*/ 550517 w 12192000"/>
              <a:gd name="connsiteY173" fmla="*/ 2182060 h 2237474"/>
              <a:gd name="connsiteX174" fmla="*/ 550309 w 12192000"/>
              <a:gd name="connsiteY174" fmla="*/ 2181825 h 2237474"/>
              <a:gd name="connsiteX175" fmla="*/ 541836 w 12192000"/>
              <a:gd name="connsiteY175" fmla="*/ 2181063 h 2237474"/>
              <a:gd name="connsiteX176" fmla="*/ 536057 w 12192000"/>
              <a:gd name="connsiteY176" fmla="*/ 2181537 h 2237474"/>
              <a:gd name="connsiteX177" fmla="*/ 520671 w 12192000"/>
              <a:gd name="connsiteY177" fmla="*/ 2180980 h 2237474"/>
              <a:gd name="connsiteX178" fmla="*/ 515024 w 12192000"/>
              <a:gd name="connsiteY178" fmla="*/ 2179258 h 2237474"/>
              <a:gd name="connsiteX179" fmla="*/ 512278 w 12192000"/>
              <a:gd name="connsiteY179" fmla="*/ 2176369 h 2237474"/>
              <a:gd name="connsiteX180" fmla="*/ 480419 w 12192000"/>
              <a:gd name="connsiteY180" fmla="*/ 2167807 h 2237474"/>
              <a:gd name="connsiteX181" fmla="*/ 413835 w 12192000"/>
              <a:gd name="connsiteY181" fmla="*/ 2156783 h 2237474"/>
              <a:gd name="connsiteX182" fmla="*/ 376513 w 12192000"/>
              <a:gd name="connsiteY182" fmla="*/ 2154014 h 2237474"/>
              <a:gd name="connsiteX183" fmla="*/ 273386 w 12192000"/>
              <a:gd name="connsiteY183" fmla="*/ 2142551 h 2237474"/>
              <a:gd name="connsiteX184" fmla="*/ 169207 w 12192000"/>
              <a:gd name="connsiteY184" fmla="*/ 2128100 h 2237474"/>
              <a:gd name="connsiteX185" fmla="*/ 93149 w 12192000"/>
              <a:gd name="connsiteY185" fmla="*/ 2105324 h 2237474"/>
              <a:gd name="connsiteX186" fmla="*/ 88109 w 12192000"/>
              <a:gd name="connsiteY186" fmla="*/ 2106704 h 2237474"/>
              <a:gd name="connsiteX187" fmla="*/ 80022 w 12192000"/>
              <a:gd name="connsiteY187" fmla="*/ 2107254 h 2237474"/>
              <a:gd name="connsiteX188" fmla="*/ 79717 w 12192000"/>
              <a:gd name="connsiteY188" fmla="*/ 2107046 h 2237474"/>
              <a:gd name="connsiteX189" fmla="*/ 72352 w 12192000"/>
              <a:gd name="connsiteY189" fmla="*/ 2107991 h 2237474"/>
              <a:gd name="connsiteX190" fmla="*/ 37645 w 12192000"/>
              <a:gd name="connsiteY190" fmla="*/ 2115401 h 2237474"/>
              <a:gd name="connsiteX191" fmla="*/ 4572 w 12192000"/>
              <a:gd name="connsiteY191" fmla="*/ 2111091 h 2237474"/>
              <a:gd name="connsiteX192" fmla="*/ 0 w 12192000"/>
              <a:gd name="connsiteY192" fmla="*/ 2110468 h 2237474"/>
              <a:gd name="connsiteX193" fmla="*/ 0 w 12192000"/>
              <a:gd name="connsiteY193"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34800 w 12192000"/>
              <a:gd name="connsiteY6" fmla="*/ 747840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34688 w 12192000"/>
              <a:gd name="connsiteY12" fmla="*/ 757726 h 2237474"/>
              <a:gd name="connsiteX13" fmla="*/ 10805004 w 12192000"/>
              <a:gd name="connsiteY13" fmla="*/ 757573 h 2237474"/>
              <a:gd name="connsiteX14" fmla="*/ 10739478 w 12192000"/>
              <a:gd name="connsiteY14" fmla="*/ 776841 h 2237474"/>
              <a:gd name="connsiteX15" fmla="*/ 10458762 w 12192000"/>
              <a:gd name="connsiteY15" fmla="*/ 755400 h 2237474"/>
              <a:gd name="connsiteX16" fmla="*/ 10211200 w 12192000"/>
              <a:gd name="connsiteY16" fmla="*/ 767513 h 2237474"/>
              <a:gd name="connsiteX17" fmla="*/ 10167995 w 12192000"/>
              <a:gd name="connsiteY17" fmla="*/ 760843 h 2237474"/>
              <a:gd name="connsiteX18" fmla="*/ 9997044 w 12192000"/>
              <a:gd name="connsiteY18" fmla="*/ 780129 h 2237474"/>
              <a:gd name="connsiteX19" fmla="*/ 9943887 w 12192000"/>
              <a:gd name="connsiteY19" fmla="*/ 804141 h 2237474"/>
              <a:gd name="connsiteX20" fmla="*/ 9918248 w 12192000"/>
              <a:gd name="connsiteY20" fmla="*/ 816628 h 2237474"/>
              <a:gd name="connsiteX21" fmla="*/ 9767091 w 12192000"/>
              <a:gd name="connsiteY21" fmla="*/ 870550 h 2237474"/>
              <a:gd name="connsiteX22" fmla="*/ 9683005 w 12192000"/>
              <a:gd name="connsiteY22" fmla="*/ 894128 h 2237474"/>
              <a:gd name="connsiteX23" fmla="*/ 9594438 w 12192000"/>
              <a:gd name="connsiteY23" fmla="*/ 919051 h 2237474"/>
              <a:gd name="connsiteX24" fmla="*/ 9577033 w 12192000"/>
              <a:gd name="connsiteY24" fmla="*/ 922857 h 2237474"/>
              <a:gd name="connsiteX25" fmla="*/ 9544189 w 12192000"/>
              <a:gd name="connsiteY25" fmla="*/ 938966 h 2237474"/>
              <a:gd name="connsiteX26" fmla="*/ 9500499 w 12192000"/>
              <a:gd name="connsiteY26" fmla="*/ 954680 h 2237474"/>
              <a:gd name="connsiteX27" fmla="*/ 9428195 w 12192000"/>
              <a:gd name="connsiteY27" fmla="*/ 986225 h 2237474"/>
              <a:gd name="connsiteX28" fmla="*/ 9410017 w 12192000"/>
              <a:gd name="connsiteY28" fmla="*/ 993931 h 2237474"/>
              <a:gd name="connsiteX29" fmla="*/ 9392919 w 12192000"/>
              <a:gd name="connsiteY29" fmla="*/ 994656 h 2237474"/>
              <a:gd name="connsiteX30" fmla="*/ 9278619 w 12192000"/>
              <a:gd name="connsiteY30" fmla="*/ 1011878 h 2237474"/>
              <a:gd name="connsiteX31" fmla="*/ 9268019 w 12192000"/>
              <a:gd name="connsiteY31" fmla="*/ 1007442 h 2237474"/>
              <a:gd name="connsiteX32" fmla="*/ 9234662 w 12192000"/>
              <a:gd name="connsiteY32" fmla="*/ 1023056 h 2237474"/>
              <a:gd name="connsiteX33" fmla="*/ 9181033 w 12192000"/>
              <a:gd name="connsiteY33" fmla="*/ 1037921 h 2237474"/>
              <a:gd name="connsiteX34" fmla="*/ 9155969 w 12192000"/>
              <a:gd name="connsiteY34" fmla="*/ 1046804 h 2237474"/>
              <a:gd name="connsiteX35" fmla="*/ 9133985 w 12192000"/>
              <a:gd name="connsiteY35" fmla="*/ 1046450 h 2237474"/>
              <a:gd name="connsiteX36" fmla="*/ 9003462 w 12192000"/>
              <a:gd name="connsiteY36" fmla="*/ 1042406 h 2237474"/>
              <a:gd name="connsiteX37" fmla="*/ 8968445 w 12192000"/>
              <a:gd name="connsiteY37" fmla="*/ 1052169 h 2237474"/>
              <a:gd name="connsiteX38" fmla="*/ 8886001 w 12192000"/>
              <a:gd name="connsiteY38" fmla="*/ 1067468 h 2237474"/>
              <a:gd name="connsiteX39" fmla="*/ 8838610 w 12192000"/>
              <a:gd name="connsiteY39" fmla="*/ 1075091 h 2237474"/>
              <a:gd name="connsiteX40" fmla="*/ 8750383 w 12192000"/>
              <a:gd name="connsiteY40" fmla="*/ 1097387 h 2237474"/>
              <a:gd name="connsiteX41" fmla="*/ 8665605 w 12192000"/>
              <a:gd name="connsiteY41" fmla="*/ 1110791 h 2237474"/>
              <a:gd name="connsiteX42" fmla="*/ 8584946 w 12192000"/>
              <a:gd name="connsiteY42" fmla="*/ 1135226 h 2237474"/>
              <a:gd name="connsiteX43" fmla="*/ 8460755 w 12192000"/>
              <a:gd name="connsiteY43" fmla="*/ 1203427 h 2237474"/>
              <a:gd name="connsiteX44" fmla="*/ 8419755 w 12192000"/>
              <a:gd name="connsiteY44" fmla="*/ 1216260 h 2237474"/>
              <a:gd name="connsiteX45" fmla="*/ 8411626 w 12192000"/>
              <a:gd name="connsiteY45" fmla="*/ 1214397 h 2237474"/>
              <a:gd name="connsiteX46" fmla="*/ 8363469 w 12192000"/>
              <a:gd name="connsiteY46" fmla="*/ 1246658 h 2237474"/>
              <a:gd name="connsiteX47" fmla="*/ 8275497 w 12192000"/>
              <a:gd name="connsiteY47" fmla="*/ 1264396 h 2237474"/>
              <a:gd name="connsiteX48" fmla="*/ 8206287 w 12192000"/>
              <a:gd name="connsiteY48" fmla="*/ 1273060 h 2237474"/>
              <a:gd name="connsiteX49" fmla="*/ 8139997 w 12192000"/>
              <a:gd name="connsiteY49" fmla="*/ 1282713 h 2237474"/>
              <a:gd name="connsiteX50" fmla="*/ 8074238 w 12192000"/>
              <a:gd name="connsiteY50" fmla="*/ 1301895 h 2237474"/>
              <a:gd name="connsiteX51" fmla="*/ 7942099 w 12192000"/>
              <a:gd name="connsiteY51" fmla="*/ 1336332 h 2237474"/>
              <a:gd name="connsiteX52" fmla="*/ 7902328 w 12192000"/>
              <a:gd name="connsiteY52" fmla="*/ 1345865 h 2237474"/>
              <a:gd name="connsiteX53" fmla="*/ 7840612 w 12192000"/>
              <a:gd name="connsiteY53" fmla="*/ 1369373 h 2237474"/>
              <a:gd name="connsiteX54" fmla="*/ 7786819 w 12192000"/>
              <a:gd name="connsiteY54" fmla="*/ 1378970 h 2237474"/>
              <a:gd name="connsiteX55" fmla="*/ 7548172 w 12192000"/>
              <a:gd name="connsiteY55" fmla="*/ 1417460 h 2237474"/>
              <a:gd name="connsiteX56" fmla="*/ 7483437 w 12192000"/>
              <a:gd name="connsiteY56" fmla="*/ 1478152 h 2237474"/>
              <a:gd name="connsiteX57" fmla="*/ 7377870 w 12192000"/>
              <a:gd name="connsiteY57" fmla="*/ 1523319 h 2237474"/>
              <a:gd name="connsiteX58" fmla="*/ 7230737 w 12192000"/>
              <a:gd name="connsiteY58" fmla="*/ 1562633 h 2237474"/>
              <a:gd name="connsiteX59" fmla="*/ 7224458 w 12192000"/>
              <a:gd name="connsiteY59" fmla="*/ 1573008 h 2237474"/>
              <a:gd name="connsiteX60" fmla="*/ 7183121 w 12192000"/>
              <a:gd name="connsiteY60" fmla="*/ 1595162 h 2237474"/>
              <a:gd name="connsiteX61" fmla="*/ 7164601 w 12192000"/>
              <a:gd name="connsiteY61" fmla="*/ 1606490 h 2237474"/>
              <a:gd name="connsiteX62" fmla="*/ 7031309 w 12192000"/>
              <a:gd name="connsiteY62" fmla="*/ 1619451 h 2237474"/>
              <a:gd name="connsiteX63" fmla="*/ 6900177 w 12192000"/>
              <a:gd name="connsiteY63" fmla="*/ 1636016 h 2237474"/>
              <a:gd name="connsiteX64" fmla="*/ 6795372 w 12192000"/>
              <a:gd name="connsiteY64" fmla="*/ 1644845 h 2237474"/>
              <a:gd name="connsiteX65" fmla="*/ 6692251 w 12192000"/>
              <a:gd name="connsiteY65" fmla="*/ 1656357 h 2237474"/>
              <a:gd name="connsiteX66" fmla="*/ 6655235 w 12192000"/>
              <a:gd name="connsiteY66" fmla="*/ 1661869 h 2237474"/>
              <a:gd name="connsiteX67" fmla="*/ 6554894 w 12192000"/>
              <a:gd name="connsiteY67" fmla="*/ 1664428 h 2237474"/>
              <a:gd name="connsiteX68" fmla="*/ 6516595 w 12192000"/>
              <a:gd name="connsiteY68" fmla="*/ 1667475 h 2237474"/>
              <a:gd name="connsiteX69" fmla="*/ 6508541 w 12192000"/>
              <a:gd name="connsiteY69" fmla="*/ 1668757 h 2237474"/>
              <a:gd name="connsiteX70" fmla="*/ 6471012 w 12192000"/>
              <a:gd name="connsiteY70" fmla="*/ 1678604 h 2237474"/>
              <a:gd name="connsiteX71" fmla="*/ 6364035 w 12192000"/>
              <a:gd name="connsiteY71" fmla="*/ 1667683 h 2237474"/>
              <a:gd name="connsiteX72" fmla="*/ 6280959 w 12192000"/>
              <a:gd name="connsiteY72" fmla="*/ 1689329 h 2237474"/>
              <a:gd name="connsiteX73" fmla="*/ 6243319 w 12192000"/>
              <a:gd name="connsiteY73" fmla="*/ 1695560 h 2237474"/>
              <a:gd name="connsiteX74" fmla="*/ 6098321 w 12192000"/>
              <a:gd name="connsiteY74" fmla="*/ 1721646 h 2237474"/>
              <a:gd name="connsiteX75" fmla="*/ 5880652 w 12192000"/>
              <a:gd name="connsiteY75" fmla="*/ 1779643 h 2237474"/>
              <a:gd name="connsiteX76" fmla="*/ 5785959 w 12192000"/>
              <a:gd name="connsiteY76" fmla="*/ 1775307 h 2237474"/>
              <a:gd name="connsiteX77" fmla="*/ 5643534 w 12192000"/>
              <a:gd name="connsiteY77" fmla="*/ 1802919 h 2237474"/>
              <a:gd name="connsiteX78" fmla="*/ 5518799 w 12192000"/>
              <a:gd name="connsiteY78" fmla="*/ 1818312 h 2237474"/>
              <a:gd name="connsiteX79" fmla="*/ 5505014 w 12192000"/>
              <a:gd name="connsiteY79" fmla="*/ 1819259 h 2237474"/>
              <a:gd name="connsiteX80" fmla="*/ 5453307 w 12192000"/>
              <a:gd name="connsiteY80" fmla="*/ 1815450 h 2237474"/>
              <a:gd name="connsiteX81" fmla="*/ 5221533 w 12192000"/>
              <a:gd name="connsiteY81" fmla="*/ 1846950 h 2237474"/>
              <a:gd name="connsiteX82" fmla="*/ 5149802 w 12192000"/>
              <a:gd name="connsiteY82" fmla="*/ 1844846 h 2237474"/>
              <a:gd name="connsiteX83" fmla="*/ 5114927 w 12192000"/>
              <a:gd name="connsiteY83" fmla="*/ 1847827 h 2237474"/>
              <a:gd name="connsiteX84" fmla="*/ 5108970 w 12192000"/>
              <a:gd name="connsiteY84" fmla="*/ 1847935 h 2237474"/>
              <a:gd name="connsiteX85" fmla="*/ 5067961 w 12192000"/>
              <a:gd name="connsiteY85" fmla="*/ 1845917 h 2237474"/>
              <a:gd name="connsiteX86" fmla="*/ 5007075 w 12192000"/>
              <a:gd name="connsiteY86" fmla="*/ 1838626 h 2237474"/>
              <a:gd name="connsiteX87" fmla="*/ 4944087 w 12192000"/>
              <a:gd name="connsiteY87" fmla="*/ 1823332 h 2237474"/>
              <a:gd name="connsiteX88" fmla="*/ 4907662 w 12192000"/>
              <a:gd name="connsiteY88" fmla="*/ 1816900 h 2237474"/>
              <a:gd name="connsiteX89" fmla="*/ 4882386 w 12192000"/>
              <a:gd name="connsiteY89" fmla="*/ 1809844 h 2237474"/>
              <a:gd name="connsiteX90" fmla="*/ 4811440 w 12192000"/>
              <a:gd name="connsiteY90" fmla="*/ 1804655 h 2237474"/>
              <a:gd name="connsiteX91" fmla="*/ 4691075 w 12192000"/>
              <a:gd name="connsiteY91" fmla="*/ 1801389 h 2237474"/>
              <a:gd name="connsiteX92" fmla="*/ 4611738 w 12192000"/>
              <a:gd name="connsiteY92" fmla="*/ 1776964 h 2237474"/>
              <a:gd name="connsiteX93" fmla="*/ 4560070 w 12192000"/>
              <a:gd name="connsiteY93" fmla="*/ 1785640 h 2237474"/>
              <a:gd name="connsiteX94" fmla="*/ 4536503 w 12192000"/>
              <a:gd name="connsiteY94" fmla="*/ 1785334 h 2237474"/>
              <a:gd name="connsiteX95" fmla="*/ 4513724 w 12192000"/>
              <a:gd name="connsiteY95" fmla="*/ 1791996 h 2237474"/>
              <a:gd name="connsiteX96" fmla="*/ 4459810 w 12192000"/>
              <a:gd name="connsiteY96" fmla="*/ 1797886 h 2237474"/>
              <a:gd name="connsiteX97" fmla="*/ 4379064 w 12192000"/>
              <a:gd name="connsiteY97" fmla="*/ 1817177 h 2237474"/>
              <a:gd name="connsiteX98" fmla="*/ 4290981 w 12192000"/>
              <a:gd name="connsiteY98" fmla="*/ 1839677 h 2237474"/>
              <a:gd name="connsiteX99" fmla="*/ 4238372 w 12192000"/>
              <a:gd name="connsiteY99" fmla="*/ 1851480 h 2237474"/>
              <a:gd name="connsiteX100" fmla="*/ 4232517 w 12192000"/>
              <a:gd name="connsiteY100" fmla="*/ 1852567 h 2237474"/>
              <a:gd name="connsiteX101" fmla="*/ 4191732 w 12192000"/>
              <a:gd name="connsiteY101" fmla="*/ 1857328 h 2237474"/>
              <a:gd name="connsiteX102" fmla="*/ 4065532 w 12192000"/>
              <a:gd name="connsiteY102" fmla="*/ 1855477 h 2237474"/>
              <a:gd name="connsiteX103" fmla="*/ 4028460 w 12192000"/>
              <a:gd name="connsiteY103" fmla="*/ 1855137 h 2237474"/>
              <a:gd name="connsiteX104" fmla="*/ 4002267 w 12192000"/>
              <a:gd name="connsiteY104" fmla="*/ 1852352 h 2237474"/>
              <a:gd name="connsiteX105" fmla="*/ 3931396 w 12192000"/>
              <a:gd name="connsiteY105" fmla="*/ 1858915 h 2237474"/>
              <a:gd name="connsiteX106" fmla="*/ 3812162 w 12192000"/>
              <a:gd name="connsiteY106" fmla="*/ 1875501 h 2237474"/>
              <a:gd name="connsiteX107" fmla="*/ 3729530 w 12192000"/>
              <a:gd name="connsiteY107" fmla="*/ 1864513 h 2237474"/>
              <a:gd name="connsiteX108" fmla="*/ 3680177 w 12192000"/>
              <a:gd name="connsiteY108" fmla="*/ 1881552 h 2237474"/>
              <a:gd name="connsiteX109" fmla="*/ 3567259 w 12192000"/>
              <a:gd name="connsiteY109" fmla="*/ 1893482 h 2237474"/>
              <a:gd name="connsiteX110" fmla="*/ 3405770 w 12192000"/>
              <a:gd name="connsiteY110" fmla="*/ 1904591 h 2237474"/>
              <a:gd name="connsiteX111" fmla="*/ 3280097 w 12192000"/>
              <a:gd name="connsiteY111" fmla="*/ 1919610 h 2237474"/>
              <a:gd name="connsiteX112" fmla="*/ 3123424 w 12192000"/>
              <a:gd name="connsiteY112" fmla="*/ 1952930 h 2237474"/>
              <a:gd name="connsiteX113" fmla="*/ 3009910 w 12192000"/>
              <a:gd name="connsiteY113" fmla="*/ 1957866 h 2237474"/>
              <a:gd name="connsiteX114" fmla="*/ 2995934 w 12192000"/>
              <a:gd name="connsiteY114" fmla="*/ 1967085 h 2237474"/>
              <a:gd name="connsiteX115" fmla="*/ 2980071 w 12192000"/>
              <a:gd name="connsiteY115" fmla="*/ 1972988 h 2237474"/>
              <a:gd name="connsiteX116" fmla="*/ 2978094 w 12192000"/>
              <a:gd name="connsiteY116" fmla="*/ 1972369 h 2237474"/>
              <a:gd name="connsiteX117" fmla="*/ 2942858 w 12192000"/>
              <a:gd name="connsiteY117" fmla="*/ 1981367 h 2237474"/>
              <a:gd name="connsiteX118" fmla="*/ 2875436 w 12192000"/>
              <a:gd name="connsiteY118" fmla="*/ 1996977 h 2237474"/>
              <a:gd name="connsiteX119" fmla="*/ 2874892 w 12192000"/>
              <a:gd name="connsiteY119" fmla="*/ 1996085 h 2237474"/>
              <a:gd name="connsiteX120" fmla="*/ 2864145 w 12192000"/>
              <a:gd name="connsiteY120" fmla="*/ 1994061 h 2237474"/>
              <a:gd name="connsiteX121" fmla="*/ 2843662 w 12192000"/>
              <a:gd name="connsiteY121" fmla="*/ 1992498 h 2237474"/>
              <a:gd name="connsiteX122" fmla="*/ 2796128 w 12192000"/>
              <a:gd name="connsiteY122" fmla="*/ 1976403 h 2237474"/>
              <a:gd name="connsiteX123" fmla="*/ 2756784 w 12192000"/>
              <a:gd name="connsiteY123" fmla="*/ 1985116 h 2237474"/>
              <a:gd name="connsiteX124" fmla="*/ 2748833 w 12192000"/>
              <a:gd name="connsiteY124" fmla="*/ 1986323 h 2237474"/>
              <a:gd name="connsiteX125" fmla="*/ 2748661 w 12192000"/>
              <a:gd name="connsiteY125" fmla="*/ 1986122 h 2237474"/>
              <a:gd name="connsiteX126" fmla="*/ 2740251 w 12192000"/>
              <a:gd name="connsiteY126" fmla="*/ 1986946 h 2237474"/>
              <a:gd name="connsiteX127" fmla="*/ 2718916 w 12192000"/>
              <a:gd name="connsiteY127" fmla="*/ 1990867 h 2237474"/>
              <a:gd name="connsiteX128" fmla="*/ 2713522 w 12192000"/>
              <a:gd name="connsiteY128" fmla="*/ 1990173 h 2237474"/>
              <a:gd name="connsiteX129" fmla="*/ 2680597 w 12192000"/>
              <a:gd name="connsiteY129" fmla="*/ 1984996 h 2237474"/>
              <a:gd name="connsiteX130" fmla="*/ 2578178 w 12192000"/>
              <a:gd name="connsiteY130" fmla="*/ 1990531 h 2237474"/>
              <a:gd name="connsiteX131" fmla="*/ 2476147 w 12192000"/>
              <a:gd name="connsiteY131" fmla="*/ 1998305 h 2237474"/>
              <a:gd name="connsiteX132" fmla="*/ 2373568 w 12192000"/>
              <a:gd name="connsiteY132" fmla="*/ 2003219 h 2237474"/>
              <a:gd name="connsiteX133" fmla="*/ 2321399 w 12192000"/>
              <a:gd name="connsiteY133" fmla="*/ 1989467 h 2237474"/>
              <a:gd name="connsiteX134" fmla="*/ 2315525 w 12192000"/>
              <a:gd name="connsiteY134" fmla="*/ 1989708 h 2237474"/>
              <a:gd name="connsiteX135" fmla="*/ 2300792 w 12192000"/>
              <a:gd name="connsiteY135" fmla="*/ 1994290 h 2237474"/>
              <a:gd name="connsiteX136" fmla="*/ 2295469 w 12192000"/>
              <a:gd name="connsiteY136" fmla="*/ 1996659 h 2237474"/>
              <a:gd name="connsiteX137" fmla="*/ 2287219 w 12192000"/>
              <a:gd name="connsiteY137" fmla="*/ 1998750 h 2237474"/>
              <a:gd name="connsiteX138" fmla="*/ 2286948 w 12192000"/>
              <a:gd name="connsiteY138" fmla="*/ 1998596 h 2237474"/>
              <a:gd name="connsiteX139" fmla="*/ 2243069 w 12192000"/>
              <a:gd name="connsiteY139" fmla="*/ 2015111 h 2237474"/>
              <a:gd name="connsiteX140" fmla="*/ 2186609 w 12192000"/>
              <a:gd name="connsiteY140" fmla="*/ 2008263 h 2237474"/>
              <a:gd name="connsiteX141" fmla="*/ 2164831 w 12192000"/>
              <a:gd name="connsiteY141" fmla="*/ 2010143 h 2237474"/>
              <a:gd name="connsiteX142" fmla="*/ 2152836 w 12192000"/>
              <a:gd name="connsiteY142" fmla="*/ 2010048 h 2237474"/>
              <a:gd name="connsiteX143" fmla="*/ 2117102 w 12192000"/>
              <a:gd name="connsiteY143" fmla="*/ 2023004 h 2237474"/>
              <a:gd name="connsiteX144" fmla="*/ 2111935 w 12192000"/>
              <a:gd name="connsiteY144" fmla="*/ 2023163 h 2237474"/>
              <a:gd name="connsiteX145" fmla="*/ 2089991 w 12192000"/>
              <a:gd name="connsiteY145" fmla="*/ 2034193 h 2237474"/>
              <a:gd name="connsiteX146" fmla="*/ 2058061 w 12192000"/>
              <a:gd name="connsiteY146" fmla="*/ 2047942 h 2237474"/>
              <a:gd name="connsiteX147" fmla="*/ 2055737 w 12192000"/>
              <a:gd name="connsiteY147" fmla="*/ 2047704 h 2237474"/>
              <a:gd name="connsiteX148" fmla="*/ 2042244 w 12192000"/>
              <a:gd name="connsiteY148" fmla="*/ 2055560 h 2237474"/>
              <a:gd name="connsiteX149" fmla="*/ 1976224 w 12192000"/>
              <a:gd name="connsiteY149" fmla="*/ 2074257 h 2237474"/>
              <a:gd name="connsiteX150" fmla="*/ 1877728 w 12192000"/>
              <a:gd name="connsiteY150" fmla="*/ 2101004 h 2237474"/>
              <a:gd name="connsiteX151" fmla="*/ 1759056 w 12192000"/>
              <a:gd name="connsiteY151" fmla="*/ 2125608 h 2237474"/>
              <a:gd name="connsiteX152" fmla="*/ 1637948 w 12192000"/>
              <a:gd name="connsiteY152" fmla="*/ 2172597 h 2237474"/>
              <a:gd name="connsiteX153" fmla="*/ 1434549 w 12192000"/>
              <a:gd name="connsiteY153" fmla="*/ 2234522 h 2237474"/>
              <a:gd name="connsiteX154" fmla="*/ 1398481 w 12192000"/>
              <a:gd name="connsiteY154" fmla="*/ 2237074 h 2237474"/>
              <a:gd name="connsiteX155" fmla="*/ 1398407 w 12192000"/>
              <a:gd name="connsiteY155" fmla="*/ 2237095 h 2237474"/>
              <a:gd name="connsiteX156" fmla="*/ 1370962 w 12192000"/>
              <a:gd name="connsiteY156" fmla="*/ 2237474 h 2237474"/>
              <a:gd name="connsiteX157" fmla="*/ 1356367 w 12192000"/>
              <a:gd name="connsiteY157" fmla="*/ 2235089 h 2237474"/>
              <a:gd name="connsiteX158" fmla="*/ 1324828 w 12192000"/>
              <a:gd name="connsiteY158" fmla="*/ 2231968 h 2237474"/>
              <a:gd name="connsiteX159" fmla="*/ 1297744 w 12192000"/>
              <a:gd name="connsiteY159" fmla="*/ 2235849 h 2237474"/>
              <a:gd name="connsiteX160" fmla="*/ 1286236 w 12192000"/>
              <a:gd name="connsiteY160" fmla="*/ 2233135 h 2237474"/>
              <a:gd name="connsiteX161" fmla="*/ 1283504 w 12192000"/>
              <a:gd name="connsiteY161" fmla="*/ 2233797 h 2237474"/>
              <a:gd name="connsiteX162" fmla="*/ 1279765 w 12192000"/>
              <a:gd name="connsiteY162" fmla="*/ 2229639 h 2237474"/>
              <a:gd name="connsiteX163" fmla="*/ 1195347 w 12192000"/>
              <a:gd name="connsiteY163" fmla="*/ 2212354 h 2237474"/>
              <a:gd name="connsiteX164" fmla="*/ 970251 w 12192000"/>
              <a:gd name="connsiteY164" fmla="*/ 2221029 h 2237474"/>
              <a:gd name="connsiteX165" fmla="*/ 812914 w 12192000"/>
              <a:gd name="connsiteY165" fmla="*/ 2202752 h 2237474"/>
              <a:gd name="connsiteX166" fmla="*/ 800195 w 12192000"/>
              <a:gd name="connsiteY166" fmla="*/ 2209407 h 2237474"/>
              <a:gd name="connsiteX167" fmla="*/ 784978 w 12192000"/>
              <a:gd name="connsiteY167" fmla="*/ 2212360 h 2237474"/>
              <a:gd name="connsiteX168" fmla="*/ 681987 w 12192000"/>
              <a:gd name="connsiteY168" fmla="*/ 2216757 h 2237474"/>
              <a:gd name="connsiteX169" fmla="*/ 669923 w 12192000"/>
              <a:gd name="connsiteY169" fmla="*/ 2211682 h 2237474"/>
              <a:gd name="connsiteX170" fmla="*/ 648680 w 12192000"/>
              <a:gd name="connsiteY170" fmla="*/ 2206229 h 2237474"/>
              <a:gd name="connsiteX171" fmla="*/ 597225 w 12192000"/>
              <a:gd name="connsiteY171" fmla="*/ 2180999 h 2237474"/>
              <a:gd name="connsiteX172" fmla="*/ 558449 w 12192000"/>
              <a:gd name="connsiteY172" fmla="*/ 2182346 h 2237474"/>
              <a:gd name="connsiteX173" fmla="*/ 550517 w 12192000"/>
              <a:gd name="connsiteY173" fmla="*/ 2182060 h 2237474"/>
              <a:gd name="connsiteX174" fmla="*/ 550309 w 12192000"/>
              <a:gd name="connsiteY174" fmla="*/ 2181825 h 2237474"/>
              <a:gd name="connsiteX175" fmla="*/ 541836 w 12192000"/>
              <a:gd name="connsiteY175" fmla="*/ 2181063 h 2237474"/>
              <a:gd name="connsiteX176" fmla="*/ 536057 w 12192000"/>
              <a:gd name="connsiteY176" fmla="*/ 2181537 h 2237474"/>
              <a:gd name="connsiteX177" fmla="*/ 520671 w 12192000"/>
              <a:gd name="connsiteY177" fmla="*/ 2180980 h 2237474"/>
              <a:gd name="connsiteX178" fmla="*/ 515024 w 12192000"/>
              <a:gd name="connsiteY178" fmla="*/ 2179258 h 2237474"/>
              <a:gd name="connsiteX179" fmla="*/ 512278 w 12192000"/>
              <a:gd name="connsiteY179" fmla="*/ 2176369 h 2237474"/>
              <a:gd name="connsiteX180" fmla="*/ 480419 w 12192000"/>
              <a:gd name="connsiteY180" fmla="*/ 2167807 h 2237474"/>
              <a:gd name="connsiteX181" fmla="*/ 413835 w 12192000"/>
              <a:gd name="connsiteY181" fmla="*/ 2156783 h 2237474"/>
              <a:gd name="connsiteX182" fmla="*/ 376513 w 12192000"/>
              <a:gd name="connsiteY182" fmla="*/ 2154014 h 2237474"/>
              <a:gd name="connsiteX183" fmla="*/ 273386 w 12192000"/>
              <a:gd name="connsiteY183" fmla="*/ 2142551 h 2237474"/>
              <a:gd name="connsiteX184" fmla="*/ 169207 w 12192000"/>
              <a:gd name="connsiteY184" fmla="*/ 2128100 h 2237474"/>
              <a:gd name="connsiteX185" fmla="*/ 93149 w 12192000"/>
              <a:gd name="connsiteY185" fmla="*/ 2105324 h 2237474"/>
              <a:gd name="connsiteX186" fmla="*/ 88109 w 12192000"/>
              <a:gd name="connsiteY186" fmla="*/ 2106704 h 2237474"/>
              <a:gd name="connsiteX187" fmla="*/ 80022 w 12192000"/>
              <a:gd name="connsiteY187" fmla="*/ 2107254 h 2237474"/>
              <a:gd name="connsiteX188" fmla="*/ 79717 w 12192000"/>
              <a:gd name="connsiteY188" fmla="*/ 2107046 h 2237474"/>
              <a:gd name="connsiteX189" fmla="*/ 72352 w 12192000"/>
              <a:gd name="connsiteY189" fmla="*/ 2107991 h 2237474"/>
              <a:gd name="connsiteX190" fmla="*/ 37645 w 12192000"/>
              <a:gd name="connsiteY190" fmla="*/ 2115401 h 2237474"/>
              <a:gd name="connsiteX191" fmla="*/ 4572 w 12192000"/>
              <a:gd name="connsiteY191" fmla="*/ 2111091 h 2237474"/>
              <a:gd name="connsiteX192" fmla="*/ 0 w 12192000"/>
              <a:gd name="connsiteY192" fmla="*/ 2110468 h 2237474"/>
              <a:gd name="connsiteX193" fmla="*/ 0 w 12192000"/>
              <a:gd name="connsiteY193"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34800 w 12192000"/>
              <a:gd name="connsiteY6" fmla="*/ 747840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34688 w 12192000"/>
              <a:gd name="connsiteY12" fmla="*/ 757726 h 2237474"/>
              <a:gd name="connsiteX13" fmla="*/ 10805004 w 12192000"/>
              <a:gd name="connsiteY13" fmla="*/ 757573 h 2237474"/>
              <a:gd name="connsiteX14" fmla="*/ 10739478 w 12192000"/>
              <a:gd name="connsiteY14" fmla="*/ 776841 h 2237474"/>
              <a:gd name="connsiteX15" fmla="*/ 10458762 w 12192000"/>
              <a:gd name="connsiteY15" fmla="*/ 755400 h 2237474"/>
              <a:gd name="connsiteX16" fmla="*/ 10211200 w 12192000"/>
              <a:gd name="connsiteY16" fmla="*/ 767513 h 2237474"/>
              <a:gd name="connsiteX17" fmla="*/ 10167995 w 12192000"/>
              <a:gd name="connsiteY17" fmla="*/ 760843 h 2237474"/>
              <a:gd name="connsiteX18" fmla="*/ 9997044 w 12192000"/>
              <a:gd name="connsiteY18" fmla="*/ 780129 h 2237474"/>
              <a:gd name="connsiteX19" fmla="*/ 9943887 w 12192000"/>
              <a:gd name="connsiteY19" fmla="*/ 804141 h 2237474"/>
              <a:gd name="connsiteX20" fmla="*/ 9918248 w 12192000"/>
              <a:gd name="connsiteY20" fmla="*/ 816628 h 2237474"/>
              <a:gd name="connsiteX21" fmla="*/ 9767091 w 12192000"/>
              <a:gd name="connsiteY21" fmla="*/ 870550 h 2237474"/>
              <a:gd name="connsiteX22" fmla="*/ 9683005 w 12192000"/>
              <a:gd name="connsiteY22" fmla="*/ 894128 h 2237474"/>
              <a:gd name="connsiteX23" fmla="*/ 9594438 w 12192000"/>
              <a:gd name="connsiteY23" fmla="*/ 919051 h 2237474"/>
              <a:gd name="connsiteX24" fmla="*/ 9577033 w 12192000"/>
              <a:gd name="connsiteY24" fmla="*/ 922857 h 2237474"/>
              <a:gd name="connsiteX25" fmla="*/ 9544189 w 12192000"/>
              <a:gd name="connsiteY25" fmla="*/ 938966 h 2237474"/>
              <a:gd name="connsiteX26" fmla="*/ 9500499 w 12192000"/>
              <a:gd name="connsiteY26" fmla="*/ 954680 h 2237474"/>
              <a:gd name="connsiteX27" fmla="*/ 9428195 w 12192000"/>
              <a:gd name="connsiteY27" fmla="*/ 986225 h 2237474"/>
              <a:gd name="connsiteX28" fmla="*/ 9410017 w 12192000"/>
              <a:gd name="connsiteY28" fmla="*/ 993931 h 2237474"/>
              <a:gd name="connsiteX29" fmla="*/ 9392919 w 12192000"/>
              <a:gd name="connsiteY29" fmla="*/ 994656 h 2237474"/>
              <a:gd name="connsiteX30" fmla="*/ 9278619 w 12192000"/>
              <a:gd name="connsiteY30" fmla="*/ 1011878 h 2237474"/>
              <a:gd name="connsiteX31" fmla="*/ 9268019 w 12192000"/>
              <a:gd name="connsiteY31" fmla="*/ 1007442 h 2237474"/>
              <a:gd name="connsiteX32" fmla="*/ 9234662 w 12192000"/>
              <a:gd name="connsiteY32" fmla="*/ 1023056 h 2237474"/>
              <a:gd name="connsiteX33" fmla="*/ 9181033 w 12192000"/>
              <a:gd name="connsiteY33" fmla="*/ 1037921 h 2237474"/>
              <a:gd name="connsiteX34" fmla="*/ 9155969 w 12192000"/>
              <a:gd name="connsiteY34" fmla="*/ 1046804 h 2237474"/>
              <a:gd name="connsiteX35" fmla="*/ 9133985 w 12192000"/>
              <a:gd name="connsiteY35" fmla="*/ 1046450 h 2237474"/>
              <a:gd name="connsiteX36" fmla="*/ 9003462 w 12192000"/>
              <a:gd name="connsiteY36" fmla="*/ 1042406 h 2237474"/>
              <a:gd name="connsiteX37" fmla="*/ 8968445 w 12192000"/>
              <a:gd name="connsiteY37" fmla="*/ 1052169 h 2237474"/>
              <a:gd name="connsiteX38" fmla="*/ 8886001 w 12192000"/>
              <a:gd name="connsiteY38" fmla="*/ 1067468 h 2237474"/>
              <a:gd name="connsiteX39" fmla="*/ 8838610 w 12192000"/>
              <a:gd name="connsiteY39" fmla="*/ 1075091 h 2237474"/>
              <a:gd name="connsiteX40" fmla="*/ 8750383 w 12192000"/>
              <a:gd name="connsiteY40" fmla="*/ 1097387 h 2237474"/>
              <a:gd name="connsiteX41" fmla="*/ 8665605 w 12192000"/>
              <a:gd name="connsiteY41" fmla="*/ 1110791 h 2237474"/>
              <a:gd name="connsiteX42" fmla="*/ 8584946 w 12192000"/>
              <a:gd name="connsiteY42" fmla="*/ 1135226 h 2237474"/>
              <a:gd name="connsiteX43" fmla="*/ 8460755 w 12192000"/>
              <a:gd name="connsiteY43" fmla="*/ 1203427 h 2237474"/>
              <a:gd name="connsiteX44" fmla="*/ 8419755 w 12192000"/>
              <a:gd name="connsiteY44" fmla="*/ 1216260 h 2237474"/>
              <a:gd name="connsiteX45" fmla="*/ 8411626 w 12192000"/>
              <a:gd name="connsiteY45" fmla="*/ 1214397 h 2237474"/>
              <a:gd name="connsiteX46" fmla="*/ 8363469 w 12192000"/>
              <a:gd name="connsiteY46" fmla="*/ 1246658 h 2237474"/>
              <a:gd name="connsiteX47" fmla="*/ 8275497 w 12192000"/>
              <a:gd name="connsiteY47" fmla="*/ 1264396 h 2237474"/>
              <a:gd name="connsiteX48" fmla="*/ 8206287 w 12192000"/>
              <a:gd name="connsiteY48" fmla="*/ 1273060 h 2237474"/>
              <a:gd name="connsiteX49" fmla="*/ 8139997 w 12192000"/>
              <a:gd name="connsiteY49" fmla="*/ 1282713 h 2237474"/>
              <a:gd name="connsiteX50" fmla="*/ 8074238 w 12192000"/>
              <a:gd name="connsiteY50" fmla="*/ 1301895 h 2237474"/>
              <a:gd name="connsiteX51" fmla="*/ 7942099 w 12192000"/>
              <a:gd name="connsiteY51" fmla="*/ 1336332 h 2237474"/>
              <a:gd name="connsiteX52" fmla="*/ 7902328 w 12192000"/>
              <a:gd name="connsiteY52" fmla="*/ 1345865 h 2237474"/>
              <a:gd name="connsiteX53" fmla="*/ 7840612 w 12192000"/>
              <a:gd name="connsiteY53" fmla="*/ 1369373 h 2237474"/>
              <a:gd name="connsiteX54" fmla="*/ 7786819 w 12192000"/>
              <a:gd name="connsiteY54" fmla="*/ 1378970 h 2237474"/>
              <a:gd name="connsiteX55" fmla="*/ 7548172 w 12192000"/>
              <a:gd name="connsiteY55" fmla="*/ 1417460 h 2237474"/>
              <a:gd name="connsiteX56" fmla="*/ 7483437 w 12192000"/>
              <a:gd name="connsiteY56" fmla="*/ 1478152 h 2237474"/>
              <a:gd name="connsiteX57" fmla="*/ 7377870 w 12192000"/>
              <a:gd name="connsiteY57" fmla="*/ 1523319 h 2237474"/>
              <a:gd name="connsiteX58" fmla="*/ 7230737 w 12192000"/>
              <a:gd name="connsiteY58" fmla="*/ 1562633 h 2237474"/>
              <a:gd name="connsiteX59" fmla="*/ 7224458 w 12192000"/>
              <a:gd name="connsiteY59" fmla="*/ 1573008 h 2237474"/>
              <a:gd name="connsiteX60" fmla="*/ 7183121 w 12192000"/>
              <a:gd name="connsiteY60" fmla="*/ 1595162 h 2237474"/>
              <a:gd name="connsiteX61" fmla="*/ 7164601 w 12192000"/>
              <a:gd name="connsiteY61" fmla="*/ 1606490 h 2237474"/>
              <a:gd name="connsiteX62" fmla="*/ 7031309 w 12192000"/>
              <a:gd name="connsiteY62" fmla="*/ 1619451 h 2237474"/>
              <a:gd name="connsiteX63" fmla="*/ 6900177 w 12192000"/>
              <a:gd name="connsiteY63" fmla="*/ 1636016 h 2237474"/>
              <a:gd name="connsiteX64" fmla="*/ 6795372 w 12192000"/>
              <a:gd name="connsiteY64" fmla="*/ 1644845 h 2237474"/>
              <a:gd name="connsiteX65" fmla="*/ 6692251 w 12192000"/>
              <a:gd name="connsiteY65" fmla="*/ 1656357 h 2237474"/>
              <a:gd name="connsiteX66" fmla="*/ 6655235 w 12192000"/>
              <a:gd name="connsiteY66" fmla="*/ 1661869 h 2237474"/>
              <a:gd name="connsiteX67" fmla="*/ 6554894 w 12192000"/>
              <a:gd name="connsiteY67" fmla="*/ 1664428 h 2237474"/>
              <a:gd name="connsiteX68" fmla="*/ 6516595 w 12192000"/>
              <a:gd name="connsiteY68" fmla="*/ 1667475 h 2237474"/>
              <a:gd name="connsiteX69" fmla="*/ 6508541 w 12192000"/>
              <a:gd name="connsiteY69" fmla="*/ 1668757 h 2237474"/>
              <a:gd name="connsiteX70" fmla="*/ 6471012 w 12192000"/>
              <a:gd name="connsiteY70" fmla="*/ 1678604 h 2237474"/>
              <a:gd name="connsiteX71" fmla="*/ 6364035 w 12192000"/>
              <a:gd name="connsiteY71" fmla="*/ 1667683 h 2237474"/>
              <a:gd name="connsiteX72" fmla="*/ 6280959 w 12192000"/>
              <a:gd name="connsiteY72" fmla="*/ 1689329 h 2237474"/>
              <a:gd name="connsiteX73" fmla="*/ 6243319 w 12192000"/>
              <a:gd name="connsiteY73" fmla="*/ 1695560 h 2237474"/>
              <a:gd name="connsiteX74" fmla="*/ 6098321 w 12192000"/>
              <a:gd name="connsiteY74" fmla="*/ 1721646 h 2237474"/>
              <a:gd name="connsiteX75" fmla="*/ 5880652 w 12192000"/>
              <a:gd name="connsiteY75" fmla="*/ 1779643 h 2237474"/>
              <a:gd name="connsiteX76" fmla="*/ 5785959 w 12192000"/>
              <a:gd name="connsiteY76" fmla="*/ 1775307 h 2237474"/>
              <a:gd name="connsiteX77" fmla="*/ 5643534 w 12192000"/>
              <a:gd name="connsiteY77" fmla="*/ 1802919 h 2237474"/>
              <a:gd name="connsiteX78" fmla="*/ 5518799 w 12192000"/>
              <a:gd name="connsiteY78" fmla="*/ 1818312 h 2237474"/>
              <a:gd name="connsiteX79" fmla="*/ 5505014 w 12192000"/>
              <a:gd name="connsiteY79" fmla="*/ 1819259 h 2237474"/>
              <a:gd name="connsiteX80" fmla="*/ 5453307 w 12192000"/>
              <a:gd name="connsiteY80" fmla="*/ 1815450 h 2237474"/>
              <a:gd name="connsiteX81" fmla="*/ 5221533 w 12192000"/>
              <a:gd name="connsiteY81" fmla="*/ 1846950 h 2237474"/>
              <a:gd name="connsiteX82" fmla="*/ 5149802 w 12192000"/>
              <a:gd name="connsiteY82" fmla="*/ 1844846 h 2237474"/>
              <a:gd name="connsiteX83" fmla="*/ 5114927 w 12192000"/>
              <a:gd name="connsiteY83" fmla="*/ 1847827 h 2237474"/>
              <a:gd name="connsiteX84" fmla="*/ 5108970 w 12192000"/>
              <a:gd name="connsiteY84" fmla="*/ 1847935 h 2237474"/>
              <a:gd name="connsiteX85" fmla="*/ 5067961 w 12192000"/>
              <a:gd name="connsiteY85" fmla="*/ 1845917 h 2237474"/>
              <a:gd name="connsiteX86" fmla="*/ 5007075 w 12192000"/>
              <a:gd name="connsiteY86" fmla="*/ 1838626 h 2237474"/>
              <a:gd name="connsiteX87" fmla="*/ 4944087 w 12192000"/>
              <a:gd name="connsiteY87" fmla="*/ 1823332 h 2237474"/>
              <a:gd name="connsiteX88" fmla="*/ 4907662 w 12192000"/>
              <a:gd name="connsiteY88" fmla="*/ 1816900 h 2237474"/>
              <a:gd name="connsiteX89" fmla="*/ 4882386 w 12192000"/>
              <a:gd name="connsiteY89" fmla="*/ 1809844 h 2237474"/>
              <a:gd name="connsiteX90" fmla="*/ 4811440 w 12192000"/>
              <a:gd name="connsiteY90" fmla="*/ 1804655 h 2237474"/>
              <a:gd name="connsiteX91" fmla="*/ 4691075 w 12192000"/>
              <a:gd name="connsiteY91" fmla="*/ 1801389 h 2237474"/>
              <a:gd name="connsiteX92" fmla="*/ 4611738 w 12192000"/>
              <a:gd name="connsiteY92" fmla="*/ 1776964 h 2237474"/>
              <a:gd name="connsiteX93" fmla="*/ 4560070 w 12192000"/>
              <a:gd name="connsiteY93" fmla="*/ 1785640 h 2237474"/>
              <a:gd name="connsiteX94" fmla="*/ 4536503 w 12192000"/>
              <a:gd name="connsiteY94" fmla="*/ 1785334 h 2237474"/>
              <a:gd name="connsiteX95" fmla="*/ 4513724 w 12192000"/>
              <a:gd name="connsiteY95" fmla="*/ 1791996 h 2237474"/>
              <a:gd name="connsiteX96" fmla="*/ 4459810 w 12192000"/>
              <a:gd name="connsiteY96" fmla="*/ 1797886 h 2237474"/>
              <a:gd name="connsiteX97" fmla="*/ 4379064 w 12192000"/>
              <a:gd name="connsiteY97" fmla="*/ 1817177 h 2237474"/>
              <a:gd name="connsiteX98" fmla="*/ 4290981 w 12192000"/>
              <a:gd name="connsiteY98" fmla="*/ 1839677 h 2237474"/>
              <a:gd name="connsiteX99" fmla="*/ 4238372 w 12192000"/>
              <a:gd name="connsiteY99" fmla="*/ 1851480 h 2237474"/>
              <a:gd name="connsiteX100" fmla="*/ 4232517 w 12192000"/>
              <a:gd name="connsiteY100" fmla="*/ 1852567 h 2237474"/>
              <a:gd name="connsiteX101" fmla="*/ 4191732 w 12192000"/>
              <a:gd name="connsiteY101" fmla="*/ 1857328 h 2237474"/>
              <a:gd name="connsiteX102" fmla="*/ 4065532 w 12192000"/>
              <a:gd name="connsiteY102" fmla="*/ 1855477 h 2237474"/>
              <a:gd name="connsiteX103" fmla="*/ 4028460 w 12192000"/>
              <a:gd name="connsiteY103" fmla="*/ 1855137 h 2237474"/>
              <a:gd name="connsiteX104" fmla="*/ 4002267 w 12192000"/>
              <a:gd name="connsiteY104" fmla="*/ 1852352 h 2237474"/>
              <a:gd name="connsiteX105" fmla="*/ 3931396 w 12192000"/>
              <a:gd name="connsiteY105" fmla="*/ 1858915 h 2237474"/>
              <a:gd name="connsiteX106" fmla="*/ 3812162 w 12192000"/>
              <a:gd name="connsiteY106" fmla="*/ 1875501 h 2237474"/>
              <a:gd name="connsiteX107" fmla="*/ 3729530 w 12192000"/>
              <a:gd name="connsiteY107" fmla="*/ 1864513 h 2237474"/>
              <a:gd name="connsiteX108" fmla="*/ 3680177 w 12192000"/>
              <a:gd name="connsiteY108" fmla="*/ 1881552 h 2237474"/>
              <a:gd name="connsiteX109" fmla="*/ 3567259 w 12192000"/>
              <a:gd name="connsiteY109" fmla="*/ 1893482 h 2237474"/>
              <a:gd name="connsiteX110" fmla="*/ 3405770 w 12192000"/>
              <a:gd name="connsiteY110" fmla="*/ 1904591 h 2237474"/>
              <a:gd name="connsiteX111" fmla="*/ 3280097 w 12192000"/>
              <a:gd name="connsiteY111" fmla="*/ 1919610 h 2237474"/>
              <a:gd name="connsiteX112" fmla="*/ 3123424 w 12192000"/>
              <a:gd name="connsiteY112" fmla="*/ 1952930 h 2237474"/>
              <a:gd name="connsiteX113" fmla="*/ 3009910 w 12192000"/>
              <a:gd name="connsiteY113" fmla="*/ 1957866 h 2237474"/>
              <a:gd name="connsiteX114" fmla="*/ 2995934 w 12192000"/>
              <a:gd name="connsiteY114" fmla="*/ 1967085 h 2237474"/>
              <a:gd name="connsiteX115" fmla="*/ 2980071 w 12192000"/>
              <a:gd name="connsiteY115" fmla="*/ 1972988 h 2237474"/>
              <a:gd name="connsiteX116" fmla="*/ 2978094 w 12192000"/>
              <a:gd name="connsiteY116" fmla="*/ 1972369 h 2237474"/>
              <a:gd name="connsiteX117" fmla="*/ 2942858 w 12192000"/>
              <a:gd name="connsiteY117" fmla="*/ 1981367 h 2237474"/>
              <a:gd name="connsiteX118" fmla="*/ 2875436 w 12192000"/>
              <a:gd name="connsiteY118" fmla="*/ 1996977 h 2237474"/>
              <a:gd name="connsiteX119" fmla="*/ 2874892 w 12192000"/>
              <a:gd name="connsiteY119" fmla="*/ 1996085 h 2237474"/>
              <a:gd name="connsiteX120" fmla="*/ 2864145 w 12192000"/>
              <a:gd name="connsiteY120" fmla="*/ 1994061 h 2237474"/>
              <a:gd name="connsiteX121" fmla="*/ 2843662 w 12192000"/>
              <a:gd name="connsiteY121" fmla="*/ 1992498 h 2237474"/>
              <a:gd name="connsiteX122" fmla="*/ 2796128 w 12192000"/>
              <a:gd name="connsiteY122" fmla="*/ 1976403 h 2237474"/>
              <a:gd name="connsiteX123" fmla="*/ 2756784 w 12192000"/>
              <a:gd name="connsiteY123" fmla="*/ 1985116 h 2237474"/>
              <a:gd name="connsiteX124" fmla="*/ 2748833 w 12192000"/>
              <a:gd name="connsiteY124" fmla="*/ 1986323 h 2237474"/>
              <a:gd name="connsiteX125" fmla="*/ 2748661 w 12192000"/>
              <a:gd name="connsiteY125" fmla="*/ 1986122 h 2237474"/>
              <a:gd name="connsiteX126" fmla="*/ 2740251 w 12192000"/>
              <a:gd name="connsiteY126" fmla="*/ 1986946 h 2237474"/>
              <a:gd name="connsiteX127" fmla="*/ 2718916 w 12192000"/>
              <a:gd name="connsiteY127" fmla="*/ 1990867 h 2237474"/>
              <a:gd name="connsiteX128" fmla="*/ 2713522 w 12192000"/>
              <a:gd name="connsiteY128" fmla="*/ 1990173 h 2237474"/>
              <a:gd name="connsiteX129" fmla="*/ 2680597 w 12192000"/>
              <a:gd name="connsiteY129" fmla="*/ 1984996 h 2237474"/>
              <a:gd name="connsiteX130" fmla="*/ 2578178 w 12192000"/>
              <a:gd name="connsiteY130" fmla="*/ 1990531 h 2237474"/>
              <a:gd name="connsiteX131" fmla="*/ 2476147 w 12192000"/>
              <a:gd name="connsiteY131" fmla="*/ 1998305 h 2237474"/>
              <a:gd name="connsiteX132" fmla="*/ 2373568 w 12192000"/>
              <a:gd name="connsiteY132" fmla="*/ 2003219 h 2237474"/>
              <a:gd name="connsiteX133" fmla="*/ 2321399 w 12192000"/>
              <a:gd name="connsiteY133" fmla="*/ 1989467 h 2237474"/>
              <a:gd name="connsiteX134" fmla="*/ 2315525 w 12192000"/>
              <a:gd name="connsiteY134" fmla="*/ 1989708 h 2237474"/>
              <a:gd name="connsiteX135" fmla="*/ 2300792 w 12192000"/>
              <a:gd name="connsiteY135" fmla="*/ 1994290 h 2237474"/>
              <a:gd name="connsiteX136" fmla="*/ 2295469 w 12192000"/>
              <a:gd name="connsiteY136" fmla="*/ 1996659 h 2237474"/>
              <a:gd name="connsiteX137" fmla="*/ 2287219 w 12192000"/>
              <a:gd name="connsiteY137" fmla="*/ 1998750 h 2237474"/>
              <a:gd name="connsiteX138" fmla="*/ 2286948 w 12192000"/>
              <a:gd name="connsiteY138" fmla="*/ 1998596 h 2237474"/>
              <a:gd name="connsiteX139" fmla="*/ 2243069 w 12192000"/>
              <a:gd name="connsiteY139" fmla="*/ 2015111 h 2237474"/>
              <a:gd name="connsiteX140" fmla="*/ 2186609 w 12192000"/>
              <a:gd name="connsiteY140" fmla="*/ 2008263 h 2237474"/>
              <a:gd name="connsiteX141" fmla="*/ 2164831 w 12192000"/>
              <a:gd name="connsiteY141" fmla="*/ 2010143 h 2237474"/>
              <a:gd name="connsiteX142" fmla="*/ 2152836 w 12192000"/>
              <a:gd name="connsiteY142" fmla="*/ 2010048 h 2237474"/>
              <a:gd name="connsiteX143" fmla="*/ 2117102 w 12192000"/>
              <a:gd name="connsiteY143" fmla="*/ 2023004 h 2237474"/>
              <a:gd name="connsiteX144" fmla="*/ 2111935 w 12192000"/>
              <a:gd name="connsiteY144" fmla="*/ 2023163 h 2237474"/>
              <a:gd name="connsiteX145" fmla="*/ 2089991 w 12192000"/>
              <a:gd name="connsiteY145" fmla="*/ 2034193 h 2237474"/>
              <a:gd name="connsiteX146" fmla="*/ 2058061 w 12192000"/>
              <a:gd name="connsiteY146" fmla="*/ 2047942 h 2237474"/>
              <a:gd name="connsiteX147" fmla="*/ 2055737 w 12192000"/>
              <a:gd name="connsiteY147" fmla="*/ 2047704 h 2237474"/>
              <a:gd name="connsiteX148" fmla="*/ 2042244 w 12192000"/>
              <a:gd name="connsiteY148" fmla="*/ 2055560 h 2237474"/>
              <a:gd name="connsiteX149" fmla="*/ 1976224 w 12192000"/>
              <a:gd name="connsiteY149" fmla="*/ 2074257 h 2237474"/>
              <a:gd name="connsiteX150" fmla="*/ 1877728 w 12192000"/>
              <a:gd name="connsiteY150" fmla="*/ 2101004 h 2237474"/>
              <a:gd name="connsiteX151" fmla="*/ 1759056 w 12192000"/>
              <a:gd name="connsiteY151" fmla="*/ 2125608 h 2237474"/>
              <a:gd name="connsiteX152" fmla="*/ 1637948 w 12192000"/>
              <a:gd name="connsiteY152" fmla="*/ 2172597 h 2237474"/>
              <a:gd name="connsiteX153" fmla="*/ 1434549 w 12192000"/>
              <a:gd name="connsiteY153" fmla="*/ 2234522 h 2237474"/>
              <a:gd name="connsiteX154" fmla="*/ 1398481 w 12192000"/>
              <a:gd name="connsiteY154" fmla="*/ 2237074 h 2237474"/>
              <a:gd name="connsiteX155" fmla="*/ 1398407 w 12192000"/>
              <a:gd name="connsiteY155" fmla="*/ 2237095 h 2237474"/>
              <a:gd name="connsiteX156" fmla="*/ 1370962 w 12192000"/>
              <a:gd name="connsiteY156" fmla="*/ 2237474 h 2237474"/>
              <a:gd name="connsiteX157" fmla="*/ 1356367 w 12192000"/>
              <a:gd name="connsiteY157" fmla="*/ 2235089 h 2237474"/>
              <a:gd name="connsiteX158" fmla="*/ 1324828 w 12192000"/>
              <a:gd name="connsiteY158" fmla="*/ 2231968 h 2237474"/>
              <a:gd name="connsiteX159" fmla="*/ 1297744 w 12192000"/>
              <a:gd name="connsiteY159" fmla="*/ 2235849 h 2237474"/>
              <a:gd name="connsiteX160" fmla="*/ 1286236 w 12192000"/>
              <a:gd name="connsiteY160" fmla="*/ 2233135 h 2237474"/>
              <a:gd name="connsiteX161" fmla="*/ 1283504 w 12192000"/>
              <a:gd name="connsiteY161" fmla="*/ 2233797 h 2237474"/>
              <a:gd name="connsiteX162" fmla="*/ 1279765 w 12192000"/>
              <a:gd name="connsiteY162" fmla="*/ 2229639 h 2237474"/>
              <a:gd name="connsiteX163" fmla="*/ 1195347 w 12192000"/>
              <a:gd name="connsiteY163" fmla="*/ 2212354 h 2237474"/>
              <a:gd name="connsiteX164" fmla="*/ 970251 w 12192000"/>
              <a:gd name="connsiteY164" fmla="*/ 2221029 h 2237474"/>
              <a:gd name="connsiteX165" fmla="*/ 812914 w 12192000"/>
              <a:gd name="connsiteY165" fmla="*/ 2202752 h 2237474"/>
              <a:gd name="connsiteX166" fmla="*/ 800195 w 12192000"/>
              <a:gd name="connsiteY166" fmla="*/ 2209407 h 2237474"/>
              <a:gd name="connsiteX167" fmla="*/ 784978 w 12192000"/>
              <a:gd name="connsiteY167" fmla="*/ 2212360 h 2237474"/>
              <a:gd name="connsiteX168" fmla="*/ 681987 w 12192000"/>
              <a:gd name="connsiteY168" fmla="*/ 2216757 h 2237474"/>
              <a:gd name="connsiteX169" fmla="*/ 669923 w 12192000"/>
              <a:gd name="connsiteY169" fmla="*/ 2211682 h 2237474"/>
              <a:gd name="connsiteX170" fmla="*/ 648680 w 12192000"/>
              <a:gd name="connsiteY170" fmla="*/ 2206229 h 2237474"/>
              <a:gd name="connsiteX171" fmla="*/ 597225 w 12192000"/>
              <a:gd name="connsiteY171" fmla="*/ 2180999 h 2237474"/>
              <a:gd name="connsiteX172" fmla="*/ 558449 w 12192000"/>
              <a:gd name="connsiteY172" fmla="*/ 2182346 h 2237474"/>
              <a:gd name="connsiteX173" fmla="*/ 550517 w 12192000"/>
              <a:gd name="connsiteY173" fmla="*/ 2182060 h 2237474"/>
              <a:gd name="connsiteX174" fmla="*/ 550309 w 12192000"/>
              <a:gd name="connsiteY174" fmla="*/ 2181825 h 2237474"/>
              <a:gd name="connsiteX175" fmla="*/ 541836 w 12192000"/>
              <a:gd name="connsiteY175" fmla="*/ 2181063 h 2237474"/>
              <a:gd name="connsiteX176" fmla="*/ 536057 w 12192000"/>
              <a:gd name="connsiteY176" fmla="*/ 2181537 h 2237474"/>
              <a:gd name="connsiteX177" fmla="*/ 520671 w 12192000"/>
              <a:gd name="connsiteY177" fmla="*/ 2180980 h 2237474"/>
              <a:gd name="connsiteX178" fmla="*/ 515024 w 12192000"/>
              <a:gd name="connsiteY178" fmla="*/ 2179258 h 2237474"/>
              <a:gd name="connsiteX179" fmla="*/ 512278 w 12192000"/>
              <a:gd name="connsiteY179" fmla="*/ 2176369 h 2237474"/>
              <a:gd name="connsiteX180" fmla="*/ 480419 w 12192000"/>
              <a:gd name="connsiteY180" fmla="*/ 2167807 h 2237474"/>
              <a:gd name="connsiteX181" fmla="*/ 413835 w 12192000"/>
              <a:gd name="connsiteY181" fmla="*/ 2156783 h 2237474"/>
              <a:gd name="connsiteX182" fmla="*/ 376513 w 12192000"/>
              <a:gd name="connsiteY182" fmla="*/ 2154014 h 2237474"/>
              <a:gd name="connsiteX183" fmla="*/ 273386 w 12192000"/>
              <a:gd name="connsiteY183" fmla="*/ 2142551 h 2237474"/>
              <a:gd name="connsiteX184" fmla="*/ 169207 w 12192000"/>
              <a:gd name="connsiteY184" fmla="*/ 2128100 h 2237474"/>
              <a:gd name="connsiteX185" fmla="*/ 93149 w 12192000"/>
              <a:gd name="connsiteY185" fmla="*/ 2105324 h 2237474"/>
              <a:gd name="connsiteX186" fmla="*/ 88109 w 12192000"/>
              <a:gd name="connsiteY186" fmla="*/ 2106704 h 2237474"/>
              <a:gd name="connsiteX187" fmla="*/ 80022 w 12192000"/>
              <a:gd name="connsiteY187" fmla="*/ 2107254 h 2237474"/>
              <a:gd name="connsiteX188" fmla="*/ 79717 w 12192000"/>
              <a:gd name="connsiteY188" fmla="*/ 2107046 h 2237474"/>
              <a:gd name="connsiteX189" fmla="*/ 72352 w 12192000"/>
              <a:gd name="connsiteY189" fmla="*/ 2107991 h 2237474"/>
              <a:gd name="connsiteX190" fmla="*/ 37645 w 12192000"/>
              <a:gd name="connsiteY190" fmla="*/ 2115401 h 2237474"/>
              <a:gd name="connsiteX191" fmla="*/ 4572 w 12192000"/>
              <a:gd name="connsiteY191" fmla="*/ 2111091 h 2237474"/>
              <a:gd name="connsiteX192" fmla="*/ 0 w 12192000"/>
              <a:gd name="connsiteY192" fmla="*/ 2110468 h 2237474"/>
              <a:gd name="connsiteX193" fmla="*/ 0 w 12192000"/>
              <a:gd name="connsiteY193"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34800 w 12192000"/>
              <a:gd name="connsiteY6" fmla="*/ 747840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34688 w 12192000"/>
              <a:gd name="connsiteY12" fmla="*/ 757726 h 2237474"/>
              <a:gd name="connsiteX13" fmla="*/ 10805004 w 12192000"/>
              <a:gd name="connsiteY13" fmla="*/ 757573 h 2237474"/>
              <a:gd name="connsiteX14" fmla="*/ 10739478 w 12192000"/>
              <a:gd name="connsiteY14" fmla="*/ 776841 h 2237474"/>
              <a:gd name="connsiteX15" fmla="*/ 10458762 w 12192000"/>
              <a:gd name="connsiteY15" fmla="*/ 755400 h 2237474"/>
              <a:gd name="connsiteX16" fmla="*/ 10211200 w 12192000"/>
              <a:gd name="connsiteY16" fmla="*/ 767513 h 2237474"/>
              <a:gd name="connsiteX17" fmla="*/ 10167995 w 12192000"/>
              <a:gd name="connsiteY17" fmla="*/ 760843 h 2237474"/>
              <a:gd name="connsiteX18" fmla="*/ 9997044 w 12192000"/>
              <a:gd name="connsiteY18" fmla="*/ 780129 h 2237474"/>
              <a:gd name="connsiteX19" fmla="*/ 9943887 w 12192000"/>
              <a:gd name="connsiteY19" fmla="*/ 804141 h 2237474"/>
              <a:gd name="connsiteX20" fmla="*/ 9918248 w 12192000"/>
              <a:gd name="connsiteY20" fmla="*/ 816628 h 2237474"/>
              <a:gd name="connsiteX21" fmla="*/ 9767091 w 12192000"/>
              <a:gd name="connsiteY21" fmla="*/ 870550 h 2237474"/>
              <a:gd name="connsiteX22" fmla="*/ 9683005 w 12192000"/>
              <a:gd name="connsiteY22" fmla="*/ 894128 h 2237474"/>
              <a:gd name="connsiteX23" fmla="*/ 9594438 w 12192000"/>
              <a:gd name="connsiteY23" fmla="*/ 919051 h 2237474"/>
              <a:gd name="connsiteX24" fmla="*/ 9544189 w 12192000"/>
              <a:gd name="connsiteY24" fmla="*/ 938966 h 2237474"/>
              <a:gd name="connsiteX25" fmla="*/ 9500499 w 12192000"/>
              <a:gd name="connsiteY25" fmla="*/ 954680 h 2237474"/>
              <a:gd name="connsiteX26" fmla="*/ 9428195 w 12192000"/>
              <a:gd name="connsiteY26" fmla="*/ 986225 h 2237474"/>
              <a:gd name="connsiteX27" fmla="*/ 9410017 w 12192000"/>
              <a:gd name="connsiteY27" fmla="*/ 993931 h 2237474"/>
              <a:gd name="connsiteX28" fmla="*/ 9392919 w 12192000"/>
              <a:gd name="connsiteY28" fmla="*/ 994656 h 2237474"/>
              <a:gd name="connsiteX29" fmla="*/ 9278619 w 12192000"/>
              <a:gd name="connsiteY29" fmla="*/ 1011878 h 2237474"/>
              <a:gd name="connsiteX30" fmla="*/ 9268019 w 12192000"/>
              <a:gd name="connsiteY30" fmla="*/ 1007442 h 2237474"/>
              <a:gd name="connsiteX31" fmla="*/ 9234662 w 12192000"/>
              <a:gd name="connsiteY31" fmla="*/ 1023056 h 2237474"/>
              <a:gd name="connsiteX32" fmla="*/ 9181033 w 12192000"/>
              <a:gd name="connsiteY32" fmla="*/ 1037921 h 2237474"/>
              <a:gd name="connsiteX33" fmla="*/ 9155969 w 12192000"/>
              <a:gd name="connsiteY33" fmla="*/ 1046804 h 2237474"/>
              <a:gd name="connsiteX34" fmla="*/ 9133985 w 12192000"/>
              <a:gd name="connsiteY34" fmla="*/ 1046450 h 2237474"/>
              <a:gd name="connsiteX35" fmla="*/ 9003462 w 12192000"/>
              <a:gd name="connsiteY35" fmla="*/ 1042406 h 2237474"/>
              <a:gd name="connsiteX36" fmla="*/ 8968445 w 12192000"/>
              <a:gd name="connsiteY36" fmla="*/ 1052169 h 2237474"/>
              <a:gd name="connsiteX37" fmla="*/ 8886001 w 12192000"/>
              <a:gd name="connsiteY37" fmla="*/ 1067468 h 2237474"/>
              <a:gd name="connsiteX38" fmla="*/ 8838610 w 12192000"/>
              <a:gd name="connsiteY38" fmla="*/ 1075091 h 2237474"/>
              <a:gd name="connsiteX39" fmla="*/ 8750383 w 12192000"/>
              <a:gd name="connsiteY39" fmla="*/ 1097387 h 2237474"/>
              <a:gd name="connsiteX40" fmla="*/ 8665605 w 12192000"/>
              <a:gd name="connsiteY40" fmla="*/ 1110791 h 2237474"/>
              <a:gd name="connsiteX41" fmla="*/ 8584946 w 12192000"/>
              <a:gd name="connsiteY41" fmla="*/ 1135226 h 2237474"/>
              <a:gd name="connsiteX42" fmla="*/ 8460755 w 12192000"/>
              <a:gd name="connsiteY42" fmla="*/ 1203427 h 2237474"/>
              <a:gd name="connsiteX43" fmla="*/ 8419755 w 12192000"/>
              <a:gd name="connsiteY43" fmla="*/ 1216260 h 2237474"/>
              <a:gd name="connsiteX44" fmla="*/ 8411626 w 12192000"/>
              <a:gd name="connsiteY44" fmla="*/ 1214397 h 2237474"/>
              <a:gd name="connsiteX45" fmla="*/ 8363469 w 12192000"/>
              <a:gd name="connsiteY45" fmla="*/ 1246658 h 2237474"/>
              <a:gd name="connsiteX46" fmla="*/ 8275497 w 12192000"/>
              <a:gd name="connsiteY46" fmla="*/ 1264396 h 2237474"/>
              <a:gd name="connsiteX47" fmla="*/ 8206287 w 12192000"/>
              <a:gd name="connsiteY47" fmla="*/ 1273060 h 2237474"/>
              <a:gd name="connsiteX48" fmla="*/ 8139997 w 12192000"/>
              <a:gd name="connsiteY48" fmla="*/ 1282713 h 2237474"/>
              <a:gd name="connsiteX49" fmla="*/ 8074238 w 12192000"/>
              <a:gd name="connsiteY49" fmla="*/ 1301895 h 2237474"/>
              <a:gd name="connsiteX50" fmla="*/ 7942099 w 12192000"/>
              <a:gd name="connsiteY50" fmla="*/ 1336332 h 2237474"/>
              <a:gd name="connsiteX51" fmla="*/ 7902328 w 12192000"/>
              <a:gd name="connsiteY51" fmla="*/ 1345865 h 2237474"/>
              <a:gd name="connsiteX52" fmla="*/ 7840612 w 12192000"/>
              <a:gd name="connsiteY52" fmla="*/ 1369373 h 2237474"/>
              <a:gd name="connsiteX53" fmla="*/ 7786819 w 12192000"/>
              <a:gd name="connsiteY53" fmla="*/ 1378970 h 2237474"/>
              <a:gd name="connsiteX54" fmla="*/ 7548172 w 12192000"/>
              <a:gd name="connsiteY54" fmla="*/ 1417460 h 2237474"/>
              <a:gd name="connsiteX55" fmla="*/ 7483437 w 12192000"/>
              <a:gd name="connsiteY55" fmla="*/ 1478152 h 2237474"/>
              <a:gd name="connsiteX56" fmla="*/ 7377870 w 12192000"/>
              <a:gd name="connsiteY56" fmla="*/ 1523319 h 2237474"/>
              <a:gd name="connsiteX57" fmla="*/ 7230737 w 12192000"/>
              <a:gd name="connsiteY57" fmla="*/ 1562633 h 2237474"/>
              <a:gd name="connsiteX58" fmla="*/ 7224458 w 12192000"/>
              <a:gd name="connsiteY58" fmla="*/ 1573008 h 2237474"/>
              <a:gd name="connsiteX59" fmla="*/ 7183121 w 12192000"/>
              <a:gd name="connsiteY59" fmla="*/ 1595162 h 2237474"/>
              <a:gd name="connsiteX60" fmla="*/ 7164601 w 12192000"/>
              <a:gd name="connsiteY60" fmla="*/ 1606490 h 2237474"/>
              <a:gd name="connsiteX61" fmla="*/ 7031309 w 12192000"/>
              <a:gd name="connsiteY61" fmla="*/ 1619451 h 2237474"/>
              <a:gd name="connsiteX62" fmla="*/ 6900177 w 12192000"/>
              <a:gd name="connsiteY62" fmla="*/ 1636016 h 2237474"/>
              <a:gd name="connsiteX63" fmla="*/ 6795372 w 12192000"/>
              <a:gd name="connsiteY63" fmla="*/ 1644845 h 2237474"/>
              <a:gd name="connsiteX64" fmla="*/ 6692251 w 12192000"/>
              <a:gd name="connsiteY64" fmla="*/ 1656357 h 2237474"/>
              <a:gd name="connsiteX65" fmla="*/ 6655235 w 12192000"/>
              <a:gd name="connsiteY65" fmla="*/ 1661869 h 2237474"/>
              <a:gd name="connsiteX66" fmla="*/ 6554894 w 12192000"/>
              <a:gd name="connsiteY66" fmla="*/ 1664428 h 2237474"/>
              <a:gd name="connsiteX67" fmla="*/ 6516595 w 12192000"/>
              <a:gd name="connsiteY67" fmla="*/ 1667475 h 2237474"/>
              <a:gd name="connsiteX68" fmla="*/ 6508541 w 12192000"/>
              <a:gd name="connsiteY68" fmla="*/ 1668757 h 2237474"/>
              <a:gd name="connsiteX69" fmla="*/ 6471012 w 12192000"/>
              <a:gd name="connsiteY69" fmla="*/ 1678604 h 2237474"/>
              <a:gd name="connsiteX70" fmla="*/ 6364035 w 12192000"/>
              <a:gd name="connsiteY70" fmla="*/ 1667683 h 2237474"/>
              <a:gd name="connsiteX71" fmla="*/ 6280959 w 12192000"/>
              <a:gd name="connsiteY71" fmla="*/ 1689329 h 2237474"/>
              <a:gd name="connsiteX72" fmla="*/ 6243319 w 12192000"/>
              <a:gd name="connsiteY72" fmla="*/ 1695560 h 2237474"/>
              <a:gd name="connsiteX73" fmla="*/ 6098321 w 12192000"/>
              <a:gd name="connsiteY73" fmla="*/ 1721646 h 2237474"/>
              <a:gd name="connsiteX74" fmla="*/ 5880652 w 12192000"/>
              <a:gd name="connsiteY74" fmla="*/ 1779643 h 2237474"/>
              <a:gd name="connsiteX75" fmla="*/ 5785959 w 12192000"/>
              <a:gd name="connsiteY75" fmla="*/ 1775307 h 2237474"/>
              <a:gd name="connsiteX76" fmla="*/ 5643534 w 12192000"/>
              <a:gd name="connsiteY76" fmla="*/ 1802919 h 2237474"/>
              <a:gd name="connsiteX77" fmla="*/ 5518799 w 12192000"/>
              <a:gd name="connsiteY77" fmla="*/ 1818312 h 2237474"/>
              <a:gd name="connsiteX78" fmla="*/ 5505014 w 12192000"/>
              <a:gd name="connsiteY78" fmla="*/ 1819259 h 2237474"/>
              <a:gd name="connsiteX79" fmla="*/ 5453307 w 12192000"/>
              <a:gd name="connsiteY79" fmla="*/ 1815450 h 2237474"/>
              <a:gd name="connsiteX80" fmla="*/ 5221533 w 12192000"/>
              <a:gd name="connsiteY80" fmla="*/ 1846950 h 2237474"/>
              <a:gd name="connsiteX81" fmla="*/ 5149802 w 12192000"/>
              <a:gd name="connsiteY81" fmla="*/ 1844846 h 2237474"/>
              <a:gd name="connsiteX82" fmla="*/ 5114927 w 12192000"/>
              <a:gd name="connsiteY82" fmla="*/ 1847827 h 2237474"/>
              <a:gd name="connsiteX83" fmla="*/ 5108970 w 12192000"/>
              <a:gd name="connsiteY83" fmla="*/ 1847935 h 2237474"/>
              <a:gd name="connsiteX84" fmla="*/ 5067961 w 12192000"/>
              <a:gd name="connsiteY84" fmla="*/ 1845917 h 2237474"/>
              <a:gd name="connsiteX85" fmla="*/ 5007075 w 12192000"/>
              <a:gd name="connsiteY85" fmla="*/ 1838626 h 2237474"/>
              <a:gd name="connsiteX86" fmla="*/ 4944087 w 12192000"/>
              <a:gd name="connsiteY86" fmla="*/ 1823332 h 2237474"/>
              <a:gd name="connsiteX87" fmla="*/ 4907662 w 12192000"/>
              <a:gd name="connsiteY87" fmla="*/ 1816900 h 2237474"/>
              <a:gd name="connsiteX88" fmla="*/ 4882386 w 12192000"/>
              <a:gd name="connsiteY88" fmla="*/ 1809844 h 2237474"/>
              <a:gd name="connsiteX89" fmla="*/ 4811440 w 12192000"/>
              <a:gd name="connsiteY89" fmla="*/ 1804655 h 2237474"/>
              <a:gd name="connsiteX90" fmla="*/ 4691075 w 12192000"/>
              <a:gd name="connsiteY90" fmla="*/ 1801389 h 2237474"/>
              <a:gd name="connsiteX91" fmla="*/ 4611738 w 12192000"/>
              <a:gd name="connsiteY91" fmla="*/ 1776964 h 2237474"/>
              <a:gd name="connsiteX92" fmla="*/ 4560070 w 12192000"/>
              <a:gd name="connsiteY92" fmla="*/ 1785640 h 2237474"/>
              <a:gd name="connsiteX93" fmla="*/ 4536503 w 12192000"/>
              <a:gd name="connsiteY93" fmla="*/ 1785334 h 2237474"/>
              <a:gd name="connsiteX94" fmla="*/ 4513724 w 12192000"/>
              <a:gd name="connsiteY94" fmla="*/ 1791996 h 2237474"/>
              <a:gd name="connsiteX95" fmla="*/ 4459810 w 12192000"/>
              <a:gd name="connsiteY95" fmla="*/ 1797886 h 2237474"/>
              <a:gd name="connsiteX96" fmla="*/ 4379064 w 12192000"/>
              <a:gd name="connsiteY96" fmla="*/ 1817177 h 2237474"/>
              <a:gd name="connsiteX97" fmla="*/ 4290981 w 12192000"/>
              <a:gd name="connsiteY97" fmla="*/ 1839677 h 2237474"/>
              <a:gd name="connsiteX98" fmla="*/ 4238372 w 12192000"/>
              <a:gd name="connsiteY98" fmla="*/ 1851480 h 2237474"/>
              <a:gd name="connsiteX99" fmla="*/ 4232517 w 12192000"/>
              <a:gd name="connsiteY99" fmla="*/ 1852567 h 2237474"/>
              <a:gd name="connsiteX100" fmla="*/ 4191732 w 12192000"/>
              <a:gd name="connsiteY100" fmla="*/ 1857328 h 2237474"/>
              <a:gd name="connsiteX101" fmla="*/ 4065532 w 12192000"/>
              <a:gd name="connsiteY101" fmla="*/ 1855477 h 2237474"/>
              <a:gd name="connsiteX102" fmla="*/ 4028460 w 12192000"/>
              <a:gd name="connsiteY102" fmla="*/ 1855137 h 2237474"/>
              <a:gd name="connsiteX103" fmla="*/ 4002267 w 12192000"/>
              <a:gd name="connsiteY103" fmla="*/ 1852352 h 2237474"/>
              <a:gd name="connsiteX104" fmla="*/ 3931396 w 12192000"/>
              <a:gd name="connsiteY104" fmla="*/ 1858915 h 2237474"/>
              <a:gd name="connsiteX105" fmla="*/ 3812162 w 12192000"/>
              <a:gd name="connsiteY105" fmla="*/ 1875501 h 2237474"/>
              <a:gd name="connsiteX106" fmla="*/ 3729530 w 12192000"/>
              <a:gd name="connsiteY106" fmla="*/ 1864513 h 2237474"/>
              <a:gd name="connsiteX107" fmla="*/ 3680177 w 12192000"/>
              <a:gd name="connsiteY107" fmla="*/ 1881552 h 2237474"/>
              <a:gd name="connsiteX108" fmla="*/ 3567259 w 12192000"/>
              <a:gd name="connsiteY108" fmla="*/ 1893482 h 2237474"/>
              <a:gd name="connsiteX109" fmla="*/ 3405770 w 12192000"/>
              <a:gd name="connsiteY109" fmla="*/ 1904591 h 2237474"/>
              <a:gd name="connsiteX110" fmla="*/ 3280097 w 12192000"/>
              <a:gd name="connsiteY110" fmla="*/ 1919610 h 2237474"/>
              <a:gd name="connsiteX111" fmla="*/ 3123424 w 12192000"/>
              <a:gd name="connsiteY111" fmla="*/ 1952930 h 2237474"/>
              <a:gd name="connsiteX112" fmla="*/ 3009910 w 12192000"/>
              <a:gd name="connsiteY112" fmla="*/ 1957866 h 2237474"/>
              <a:gd name="connsiteX113" fmla="*/ 2995934 w 12192000"/>
              <a:gd name="connsiteY113" fmla="*/ 1967085 h 2237474"/>
              <a:gd name="connsiteX114" fmla="*/ 2980071 w 12192000"/>
              <a:gd name="connsiteY114" fmla="*/ 1972988 h 2237474"/>
              <a:gd name="connsiteX115" fmla="*/ 2978094 w 12192000"/>
              <a:gd name="connsiteY115" fmla="*/ 1972369 h 2237474"/>
              <a:gd name="connsiteX116" fmla="*/ 2942858 w 12192000"/>
              <a:gd name="connsiteY116" fmla="*/ 1981367 h 2237474"/>
              <a:gd name="connsiteX117" fmla="*/ 2875436 w 12192000"/>
              <a:gd name="connsiteY117" fmla="*/ 1996977 h 2237474"/>
              <a:gd name="connsiteX118" fmla="*/ 2874892 w 12192000"/>
              <a:gd name="connsiteY118" fmla="*/ 1996085 h 2237474"/>
              <a:gd name="connsiteX119" fmla="*/ 2864145 w 12192000"/>
              <a:gd name="connsiteY119" fmla="*/ 1994061 h 2237474"/>
              <a:gd name="connsiteX120" fmla="*/ 2843662 w 12192000"/>
              <a:gd name="connsiteY120" fmla="*/ 1992498 h 2237474"/>
              <a:gd name="connsiteX121" fmla="*/ 2796128 w 12192000"/>
              <a:gd name="connsiteY121" fmla="*/ 1976403 h 2237474"/>
              <a:gd name="connsiteX122" fmla="*/ 2756784 w 12192000"/>
              <a:gd name="connsiteY122" fmla="*/ 1985116 h 2237474"/>
              <a:gd name="connsiteX123" fmla="*/ 2748833 w 12192000"/>
              <a:gd name="connsiteY123" fmla="*/ 1986323 h 2237474"/>
              <a:gd name="connsiteX124" fmla="*/ 2748661 w 12192000"/>
              <a:gd name="connsiteY124" fmla="*/ 1986122 h 2237474"/>
              <a:gd name="connsiteX125" fmla="*/ 2740251 w 12192000"/>
              <a:gd name="connsiteY125" fmla="*/ 1986946 h 2237474"/>
              <a:gd name="connsiteX126" fmla="*/ 2718916 w 12192000"/>
              <a:gd name="connsiteY126" fmla="*/ 1990867 h 2237474"/>
              <a:gd name="connsiteX127" fmla="*/ 2713522 w 12192000"/>
              <a:gd name="connsiteY127" fmla="*/ 1990173 h 2237474"/>
              <a:gd name="connsiteX128" fmla="*/ 2680597 w 12192000"/>
              <a:gd name="connsiteY128" fmla="*/ 1984996 h 2237474"/>
              <a:gd name="connsiteX129" fmla="*/ 2578178 w 12192000"/>
              <a:gd name="connsiteY129" fmla="*/ 1990531 h 2237474"/>
              <a:gd name="connsiteX130" fmla="*/ 2476147 w 12192000"/>
              <a:gd name="connsiteY130" fmla="*/ 1998305 h 2237474"/>
              <a:gd name="connsiteX131" fmla="*/ 2373568 w 12192000"/>
              <a:gd name="connsiteY131" fmla="*/ 2003219 h 2237474"/>
              <a:gd name="connsiteX132" fmla="*/ 2321399 w 12192000"/>
              <a:gd name="connsiteY132" fmla="*/ 1989467 h 2237474"/>
              <a:gd name="connsiteX133" fmla="*/ 2315525 w 12192000"/>
              <a:gd name="connsiteY133" fmla="*/ 1989708 h 2237474"/>
              <a:gd name="connsiteX134" fmla="*/ 2300792 w 12192000"/>
              <a:gd name="connsiteY134" fmla="*/ 1994290 h 2237474"/>
              <a:gd name="connsiteX135" fmla="*/ 2295469 w 12192000"/>
              <a:gd name="connsiteY135" fmla="*/ 1996659 h 2237474"/>
              <a:gd name="connsiteX136" fmla="*/ 2287219 w 12192000"/>
              <a:gd name="connsiteY136" fmla="*/ 1998750 h 2237474"/>
              <a:gd name="connsiteX137" fmla="*/ 2286948 w 12192000"/>
              <a:gd name="connsiteY137" fmla="*/ 1998596 h 2237474"/>
              <a:gd name="connsiteX138" fmla="*/ 2243069 w 12192000"/>
              <a:gd name="connsiteY138" fmla="*/ 2015111 h 2237474"/>
              <a:gd name="connsiteX139" fmla="*/ 2186609 w 12192000"/>
              <a:gd name="connsiteY139" fmla="*/ 2008263 h 2237474"/>
              <a:gd name="connsiteX140" fmla="*/ 2164831 w 12192000"/>
              <a:gd name="connsiteY140" fmla="*/ 2010143 h 2237474"/>
              <a:gd name="connsiteX141" fmla="*/ 2152836 w 12192000"/>
              <a:gd name="connsiteY141" fmla="*/ 2010048 h 2237474"/>
              <a:gd name="connsiteX142" fmla="*/ 2117102 w 12192000"/>
              <a:gd name="connsiteY142" fmla="*/ 2023004 h 2237474"/>
              <a:gd name="connsiteX143" fmla="*/ 2111935 w 12192000"/>
              <a:gd name="connsiteY143" fmla="*/ 2023163 h 2237474"/>
              <a:gd name="connsiteX144" fmla="*/ 2089991 w 12192000"/>
              <a:gd name="connsiteY144" fmla="*/ 2034193 h 2237474"/>
              <a:gd name="connsiteX145" fmla="*/ 2058061 w 12192000"/>
              <a:gd name="connsiteY145" fmla="*/ 2047942 h 2237474"/>
              <a:gd name="connsiteX146" fmla="*/ 2055737 w 12192000"/>
              <a:gd name="connsiteY146" fmla="*/ 2047704 h 2237474"/>
              <a:gd name="connsiteX147" fmla="*/ 2042244 w 12192000"/>
              <a:gd name="connsiteY147" fmla="*/ 2055560 h 2237474"/>
              <a:gd name="connsiteX148" fmla="*/ 1976224 w 12192000"/>
              <a:gd name="connsiteY148" fmla="*/ 2074257 h 2237474"/>
              <a:gd name="connsiteX149" fmla="*/ 1877728 w 12192000"/>
              <a:gd name="connsiteY149" fmla="*/ 2101004 h 2237474"/>
              <a:gd name="connsiteX150" fmla="*/ 1759056 w 12192000"/>
              <a:gd name="connsiteY150" fmla="*/ 2125608 h 2237474"/>
              <a:gd name="connsiteX151" fmla="*/ 1637948 w 12192000"/>
              <a:gd name="connsiteY151" fmla="*/ 2172597 h 2237474"/>
              <a:gd name="connsiteX152" fmla="*/ 1434549 w 12192000"/>
              <a:gd name="connsiteY152" fmla="*/ 2234522 h 2237474"/>
              <a:gd name="connsiteX153" fmla="*/ 1398481 w 12192000"/>
              <a:gd name="connsiteY153" fmla="*/ 2237074 h 2237474"/>
              <a:gd name="connsiteX154" fmla="*/ 1398407 w 12192000"/>
              <a:gd name="connsiteY154" fmla="*/ 2237095 h 2237474"/>
              <a:gd name="connsiteX155" fmla="*/ 1370962 w 12192000"/>
              <a:gd name="connsiteY155" fmla="*/ 2237474 h 2237474"/>
              <a:gd name="connsiteX156" fmla="*/ 1356367 w 12192000"/>
              <a:gd name="connsiteY156" fmla="*/ 2235089 h 2237474"/>
              <a:gd name="connsiteX157" fmla="*/ 1324828 w 12192000"/>
              <a:gd name="connsiteY157" fmla="*/ 2231968 h 2237474"/>
              <a:gd name="connsiteX158" fmla="*/ 1297744 w 12192000"/>
              <a:gd name="connsiteY158" fmla="*/ 2235849 h 2237474"/>
              <a:gd name="connsiteX159" fmla="*/ 1286236 w 12192000"/>
              <a:gd name="connsiteY159" fmla="*/ 2233135 h 2237474"/>
              <a:gd name="connsiteX160" fmla="*/ 1283504 w 12192000"/>
              <a:gd name="connsiteY160" fmla="*/ 2233797 h 2237474"/>
              <a:gd name="connsiteX161" fmla="*/ 1279765 w 12192000"/>
              <a:gd name="connsiteY161" fmla="*/ 2229639 h 2237474"/>
              <a:gd name="connsiteX162" fmla="*/ 1195347 w 12192000"/>
              <a:gd name="connsiteY162" fmla="*/ 2212354 h 2237474"/>
              <a:gd name="connsiteX163" fmla="*/ 970251 w 12192000"/>
              <a:gd name="connsiteY163" fmla="*/ 2221029 h 2237474"/>
              <a:gd name="connsiteX164" fmla="*/ 812914 w 12192000"/>
              <a:gd name="connsiteY164" fmla="*/ 2202752 h 2237474"/>
              <a:gd name="connsiteX165" fmla="*/ 800195 w 12192000"/>
              <a:gd name="connsiteY165" fmla="*/ 2209407 h 2237474"/>
              <a:gd name="connsiteX166" fmla="*/ 784978 w 12192000"/>
              <a:gd name="connsiteY166" fmla="*/ 2212360 h 2237474"/>
              <a:gd name="connsiteX167" fmla="*/ 681987 w 12192000"/>
              <a:gd name="connsiteY167" fmla="*/ 2216757 h 2237474"/>
              <a:gd name="connsiteX168" fmla="*/ 669923 w 12192000"/>
              <a:gd name="connsiteY168" fmla="*/ 2211682 h 2237474"/>
              <a:gd name="connsiteX169" fmla="*/ 648680 w 12192000"/>
              <a:gd name="connsiteY169" fmla="*/ 2206229 h 2237474"/>
              <a:gd name="connsiteX170" fmla="*/ 597225 w 12192000"/>
              <a:gd name="connsiteY170" fmla="*/ 2180999 h 2237474"/>
              <a:gd name="connsiteX171" fmla="*/ 558449 w 12192000"/>
              <a:gd name="connsiteY171" fmla="*/ 2182346 h 2237474"/>
              <a:gd name="connsiteX172" fmla="*/ 550517 w 12192000"/>
              <a:gd name="connsiteY172" fmla="*/ 2182060 h 2237474"/>
              <a:gd name="connsiteX173" fmla="*/ 550309 w 12192000"/>
              <a:gd name="connsiteY173" fmla="*/ 2181825 h 2237474"/>
              <a:gd name="connsiteX174" fmla="*/ 541836 w 12192000"/>
              <a:gd name="connsiteY174" fmla="*/ 2181063 h 2237474"/>
              <a:gd name="connsiteX175" fmla="*/ 536057 w 12192000"/>
              <a:gd name="connsiteY175" fmla="*/ 2181537 h 2237474"/>
              <a:gd name="connsiteX176" fmla="*/ 520671 w 12192000"/>
              <a:gd name="connsiteY176" fmla="*/ 2180980 h 2237474"/>
              <a:gd name="connsiteX177" fmla="*/ 515024 w 12192000"/>
              <a:gd name="connsiteY177" fmla="*/ 2179258 h 2237474"/>
              <a:gd name="connsiteX178" fmla="*/ 512278 w 12192000"/>
              <a:gd name="connsiteY178" fmla="*/ 2176369 h 2237474"/>
              <a:gd name="connsiteX179" fmla="*/ 480419 w 12192000"/>
              <a:gd name="connsiteY179" fmla="*/ 2167807 h 2237474"/>
              <a:gd name="connsiteX180" fmla="*/ 413835 w 12192000"/>
              <a:gd name="connsiteY180" fmla="*/ 2156783 h 2237474"/>
              <a:gd name="connsiteX181" fmla="*/ 376513 w 12192000"/>
              <a:gd name="connsiteY181" fmla="*/ 2154014 h 2237474"/>
              <a:gd name="connsiteX182" fmla="*/ 273386 w 12192000"/>
              <a:gd name="connsiteY182" fmla="*/ 2142551 h 2237474"/>
              <a:gd name="connsiteX183" fmla="*/ 169207 w 12192000"/>
              <a:gd name="connsiteY183" fmla="*/ 2128100 h 2237474"/>
              <a:gd name="connsiteX184" fmla="*/ 93149 w 12192000"/>
              <a:gd name="connsiteY184" fmla="*/ 2105324 h 2237474"/>
              <a:gd name="connsiteX185" fmla="*/ 88109 w 12192000"/>
              <a:gd name="connsiteY185" fmla="*/ 2106704 h 2237474"/>
              <a:gd name="connsiteX186" fmla="*/ 80022 w 12192000"/>
              <a:gd name="connsiteY186" fmla="*/ 2107254 h 2237474"/>
              <a:gd name="connsiteX187" fmla="*/ 79717 w 12192000"/>
              <a:gd name="connsiteY187" fmla="*/ 2107046 h 2237474"/>
              <a:gd name="connsiteX188" fmla="*/ 72352 w 12192000"/>
              <a:gd name="connsiteY188" fmla="*/ 2107991 h 2237474"/>
              <a:gd name="connsiteX189" fmla="*/ 37645 w 12192000"/>
              <a:gd name="connsiteY189" fmla="*/ 2115401 h 2237474"/>
              <a:gd name="connsiteX190" fmla="*/ 4572 w 12192000"/>
              <a:gd name="connsiteY190" fmla="*/ 2111091 h 2237474"/>
              <a:gd name="connsiteX191" fmla="*/ 0 w 12192000"/>
              <a:gd name="connsiteY191" fmla="*/ 2110468 h 2237474"/>
              <a:gd name="connsiteX192" fmla="*/ 0 w 12192000"/>
              <a:gd name="connsiteY192"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34800 w 12192000"/>
              <a:gd name="connsiteY6" fmla="*/ 747840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48975 w 12192000"/>
              <a:gd name="connsiteY12" fmla="*/ 755279 h 2237474"/>
              <a:gd name="connsiteX13" fmla="*/ 10805004 w 12192000"/>
              <a:gd name="connsiteY13" fmla="*/ 757573 h 2237474"/>
              <a:gd name="connsiteX14" fmla="*/ 10739478 w 12192000"/>
              <a:gd name="connsiteY14" fmla="*/ 776841 h 2237474"/>
              <a:gd name="connsiteX15" fmla="*/ 10458762 w 12192000"/>
              <a:gd name="connsiteY15" fmla="*/ 755400 h 2237474"/>
              <a:gd name="connsiteX16" fmla="*/ 10211200 w 12192000"/>
              <a:gd name="connsiteY16" fmla="*/ 767513 h 2237474"/>
              <a:gd name="connsiteX17" fmla="*/ 10167995 w 12192000"/>
              <a:gd name="connsiteY17" fmla="*/ 760843 h 2237474"/>
              <a:gd name="connsiteX18" fmla="*/ 9997044 w 12192000"/>
              <a:gd name="connsiteY18" fmla="*/ 780129 h 2237474"/>
              <a:gd name="connsiteX19" fmla="*/ 9943887 w 12192000"/>
              <a:gd name="connsiteY19" fmla="*/ 804141 h 2237474"/>
              <a:gd name="connsiteX20" fmla="*/ 9918248 w 12192000"/>
              <a:gd name="connsiteY20" fmla="*/ 816628 h 2237474"/>
              <a:gd name="connsiteX21" fmla="*/ 9767091 w 12192000"/>
              <a:gd name="connsiteY21" fmla="*/ 870550 h 2237474"/>
              <a:gd name="connsiteX22" fmla="*/ 9683005 w 12192000"/>
              <a:gd name="connsiteY22" fmla="*/ 894128 h 2237474"/>
              <a:gd name="connsiteX23" fmla="*/ 9594438 w 12192000"/>
              <a:gd name="connsiteY23" fmla="*/ 919051 h 2237474"/>
              <a:gd name="connsiteX24" fmla="*/ 9544189 w 12192000"/>
              <a:gd name="connsiteY24" fmla="*/ 938966 h 2237474"/>
              <a:gd name="connsiteX25" fmla="*/ 9500499 w 12192000"/>
              <a:gd name="connsiteY25" fmla="*/ 954680 h 2237474"/>
              <a:gd name="connsiteX26" fmla="*/ 9428195 w 12192000"/>
              <a:gd name="connsiteY26" fmla="*/ 986225 h 2237474"/>
              <a:gd name="connsiteX27" fmla="*/ 9410017 w 12192000"/>
              <a:gd name="connsiteY27" fmla="*/ 993931 h 2237474"/>
              <a:gd name="connsiteX28" fmla="*/ 9392919 w 12192000"/>
              <a:gd name="connsiteY28" fmla="*/ 994656 h 2237474"/>
              <a:gd name="connsiteX29" fmla="*/ 9278619 w 12192000"/>
              <a:gd name="connsiteY29" fmla="*/ 1011878 h 2237474"/>
              <a:gd name="connsiteX30" fmla="*/ 9268019 w 12192000"/>
              <a:gd name="connsiteY30" fmla="*/ 1007442 h 2237474"/>
              <a:gd name="connsiteX31" fmla="*/ 9234662 w 12192000"/>
              <a:gd name="connsiteY31" fmla="*/ 1023056 h 2237474"/>
              <a:gd name="connsiteX32" fmla="*/ 9181033 w 12192000"/>
              <a:gd name="connsiteY32" fmla="*/ 1037921 h 2237474"/>
              <a:gd name="connsiteX33" fmla="*/ 9155969 w 12192000"/>
              <a:gd name="connsiteY33" fmla="*/ 1046804 h 2237474"/>
              <a:gd name="connsiteX34" fmla="*/ 9133985 w 12192000"/>
              <a:gd name="connsiteY34" fmla="*/ 1046450 h 2237474"/>
              <a:gd name="connsiteX35" fmla="*/ 9003462 w 12192000"/>
              <a:gd name="connsiteY35" fmla="*/ 1042406 h 2237474"/>
              <a:gd name="connsiteX36" fmla="*/ 8968445 w 12192000"/>
              <a:gd name="connsiteY36" fmla="*/ 1052169 h 2237474"/>
              <a:gd name="connsiteX37" fmla="*/ 8886001 w 12192000"/>
              <a:gd name="connsiteY37" fmla="*/ 1067468 h 2237474"/>
              <a:gd name="connsiteX38" fmla="*/ 8838610 w 12192000"/>
              <a:gd name="connsiteY38" fmla="*/ 1075091 h 2237474"/>
              <a:gd name="connsiteX39" fmla="*/ 8750383 w 12192000"/>
              <a:gd name="connsiteY39" fmla="*/ 1097387 h 2237474"/>
              <a:gd name="connsiteX40" fmla="*/ 8665605 w 12192000"/>
              <a:gd name="connsiteY40" fmla="*/ 1110791 h 2237474"/>
              <a:gd name="connsiteX41" fmla="*/ 8584946 w 12192000"/>
              <a:gd name="connsiteY41" fmla="*/ 1135226 h 2237474"/>
              <a:gd name="connsiteX42" fmla="*/ 8460755 w 12192000"/>
              <a:gd name="connsiteY42" fmla="*/ 1203427 h 2237474"/>
              <a:gd name="connsiteX43" fmla="*/ 8419755 w 12192000"/>
              <a:gd name="connsiteY43" fmla="*/ 1216260 h 2237474"/>
              <a:gd name="connsiteX44" fmla="*/ 8411626 w 12192000"/>
              <a:gd name="connsiteY44" fmla="*/ 1214397 h 2237474"/>
              <a:gd name="connsiteX45" fmla="*/ 8363469 w 12192000"/>
              <a:gd name="connsiteY45" fmla="*/ 1246658 h 2237474"/>
              <a:gd name="connsiteX46" fmla="*/ 8275497 w 12192000"/>
              <a:gd name="connsiteY46" fmla="*/ 1264396 h 2237474"/>
              <a:gd name="connsiteX47" fmla="*/ 8206287 w 12192000"/>
              <a:gd name="connsiteY47" fmla="*/ 1273060 h 2237474"/>
              <a:gd name="connsiteX48" fmla="*/ 8139997 w 12192000"/>
              <a:gd name="connsiteY48" fmla="*/ 1282713 h 2237474"/>
              <a:gd name="connsiteX49" fmla="*/ 8074238 w 12192000"/>
              <a:gd name="connsiteY49" fmla="*/ 1301895 h 2237474"/>
              <a:gd name="connsiteX50" fmla="*/ 7942099 w 12192000"/>
              <a:gd name="connsiteY50" fmla="*/ 1336332 h 2237474"/>
              <a:gd name="connsiteX51" fmla="*/ 7902328 w 12192000"/>
              <a:gd name="connsiteY51" fmla="*/ 1345865 h 2237474"/>
              <a:gd name="connsiteX52" fmla="*/ 7840612 w 12192000"/>
              <a:gd name="connsiteY52" fmla="*/ 1369373 h 2237474"/>
              <a:gd name="connsiteX53" fmla="*/ 7786819 w 12192000"/>
              <a:gd name="connsiteY53" fmla="*/ 1378970 h 2237474"/>
              <a:gd name="connsiteX54" fmla="*/ 7548172 w 12192000"/>
              <a:gd name="connsiteY54" fmla="*/ 1417460 h 2237474"/>
              <a:gd name="connsiteX55" fmla="*/ 7483437 w 12192000"/>
              <a:gd name="connsiteY55" fmla="*/ 1478152 h 2237474"/>
              <a:gd name="connsiteX56" fmla="*/ 7377870 w 12192000"/>
              <a:gd name="connsiteY56" fmla="*/ 1523319 h 2237474"/>
              <a:gd name="connsiteX57" fmla="*/ 7230737 w 12192000"/>
              <a:gd name="connsiteY57" fmla="*/ 1562633 h 2237474"/>
              <a:gd name="connsiteX58" fmla="*/ 7224458 w 12192000"/>
              <a:gd name="connsiteY58" fmla="*/ 1573008 h 2237474"/>
              <a:gd name="connsiteX59" fmla="*/ 7183121 w 12192000"/>
              <a:gd name="connsiteY59" fmla="*/ 1595162 h 2237474"/>
              <a:gd name="connsiteX60" fmla="*/ 7164601 w 12192000"/>
              <a:gd name="connsiteY60" fmla="*/ 1606490 h 2237474"/>
              <a:gd name="connsiteX61" fmla="*/ 7031309 w 12192000"/>
              <a:gd name="connsiteY61" fmla="*/ 1619451 h 2237474"/>
              <a:gd name="connsiteX62" fmla="*/ 6900177 w 12192000"/>
              <a:gd name="connsiteY62" fmla="*/ 1636016 h 2237474"/>
              <a:gd name="connsiteX63" fmla="*/ 6795372 w 12192000"/>
              <a:gd name="connsiteY63" fmla="*/ 1644845 h 2237474"/>
              <a:gd name="connsiteX64" fmla="*/ 6692251 w 12192000"/>
              <a:gd name="connsiteY64" fmla="*/ 1656357 h 2237474"/>
              <a:gd name="connsiteX65" fmla="*/ 6655235 w 12192000"/>
              <a:gd name="connsiteY65" fmla="*/ 1661869 h 2237474"/>
              <a:gd name="connsiteX66" fmla="*/ 6554894 w 12192000"/>
              <a:gd name="connsiteY66" fmla="*/ 1664428 h 2237474"/>
              <a:gd name="connsiteX67" fmla="*/ 6516595 w 12192000"/>
              <a:gd name="connsiteY67" fmla="*/ 1667475 h 2237474"/>
              <a:gd name="connsiteX68" fmla="*/ 6508541 w 12192000"/>
              <a:gd name="connsiteY68" fmla="*/ 1668757 h 2237474"/>
              <a:gd name="connsiteX69" fmla="*/ 6471012 w 12192000"/>
              <a:gd name="connsiteY69" fmla="*/ 1678604 h 2237474"/>
              <a:gd name="connsiteX70" fmla="*/ 6364035 w 12192000"/>
              <a:gd name="connsiteY70" fmla="*/ 1667683 h 2237474"/>
              <a:gd name="connsiteX71" fmla="*/ 6280959 w 12192000"/>
              <a:gd name="connsiteY71" fmla="*/ 1689329 h 2237474"/>
              <a:gd name="connsiteX72" fmla="*/ 6243319 w 12192000"/>
              <a:gd name="connsiteY72" fmla="*/ 1695560 h 2237474"/>
              <a:gd name="connsiteX73" fmla="*/ 6098321 w 12192000"/>
              <a:gd name="connsiteY73" fmla="*/ 1721646 h 2237474"/>
              <a:gd name="connsiteX74" fmla="*/ 5880652 w 12192000"/>
              <a:gd name="connsiteY74" fmla="*/ 1779643 h 2237474"/>
              <a:gd name="connsiteX75" fmla="*/ 5785959 w 12192000"/>
              <a:gd name="connsiteY75" fmla="*/ 1775307 h 2237474"/>
              <a:gd name="connsiteX76" fmla="*/ 5643534 w 12192000"/>
              <a:gd name="connsiteY76" fmla="*/ 1802919 h 2237474"/>
              <a:gd name="connsiteX77" fmla="*/ 5518799 w 12192000"/>
              <a:gd name="connsiteY77" fmla="*/ 1818312 h 2237474"/>
              <a:gd name="connsiteX78" fmla="*/ 5505014 w 12192000"/>
              <a:gd name="connsiteY78" fmla="*/ 1819259 h 2237474"/>
              <a:gd name="connsiteX79" fmla="*/ 5453307 w 12192000"/>
              <a:gd name="connsiteY79" fmla="*/ 1815450 h 2237474"/>
              <a:gd name="connsiteX80" fmla="*/ 5221533 w 12192000"/>
              <a:gd name="connsiteY80" fmla="*/ 1846950 h 2237474"/>
              <a:gd name="connsiteX81" fmla="*/ 5149802 w 12192000"/>
              <a:gd name="connsiteY81" fmla="*/ 1844846 h 2237474"/>
              <a:gd name="connsiteX82" fmla="*/ 5114927 w 12192000"/>
              <a:gd name="connsiteY82" fmla="*/ 1847827 h 2237474"/>
              <a:gd name="connsiteX83" fmla="*/ 5108970 w 12192000"/>
              <a:gd name="connsiteY83" fmla="*/ 1847935 h 2237474"/>
              <a:gd name="connsiteX84" fmla="*/ 5067961 w 12192000"/>
              <a:gd name="connsiteY84" fmla="*/ 1845917 h 2237474"/>
              <a:gd name="connsiteX85" fmla="*/ 5007075 w 12192000"/>
              <a:gd name="connsiteY85" fmla="*/ 1838626 h 2237474"/>
              <a:gd name="connsiteX86" fmla="*/ 4944087 w 12192000"/>
              <a:gd name="connsiteY86" fmla="*/ 1823332 h 2237474"/>
              <a:gd name="connsiteX87" fmla="*/ 4907662 w 12192000"/>
              <a:gd name="connsiteY87" fmla="*/ 1816900 h 2237474"/>
              <a:gd name="connsiteX88" fmla="*/ 4882386 w 12192000"/>
              <a:gd name="connsiteY88" fmla="*/ 1809844 h 2237474"/>
              <a:gd name="connsiteX89" fmla="*/ 4811440 w 12192000"/>
              <a:gd name="connsiteY89" fmla="*/ 1804655 h 2237474"/>
              <a:gd name="connsiteX90" fmla="*/ 4691075 w 12192000"/>
              <a:gd name="connsiteY90" fmla="*/ 1801389 h 2237474"/>
              <a:gd name="connsiteX91" fmla="*/ 4611738 w 12192000"/>
              <a:gd name="connsiteY91" fmla="*/ 1776964 h 2237474"/>
              <a:gd name="connsiteX92" fmla="*/ 4560070 w 12192000"/>
              <a:gd name="connsiteY92" fmla="*/ 1785640 h 2237474"/>
              <a:gd name="connsiteX93" fmla="*/ 4536503 w 12192000"/>
              <a:gd name="connsiteY93" fmla="*/ 1785334 h 2237474"/>
              <a:gd name="connsiteX94" fmla="*/ 4513724 w 12192000"/>
              <a:gd name="connsiteY94" fmla="*/ 1791996 h 2237474"/>
              <a:gd name="connsiteX95" fmla="*/ 4459810 w 12192000"/>
              <a:gd name="connsiteY95" fmla="*/ 1797886 h 2237474"/>
              <a:gd name="connsiteX96" fmla="*/ 4379064 w 12192000"/>
              <a:gd name="connsiteY96" fmla="*/ 1817177 h 2237474"/>
              <a:gd name="connsiteX97" fmla="*/ 4290981 w 12192000"/>
              <a:gd name="connsiteY97" fmla="*/ 1839677 h 2237474"/>
              <a:gd name="connsiteX98" fmla="*/ 4238372 w 12192000"/>
              <a:gd name="connsiteY98" fmla="*/ 1851480 h 2237474"/>
              <a:gd name="connsiteX99" fmla="*/ 4232517 w 12192000"/>
              <a:gd name="connsiteY99" fmla="*/ 1852567 h 2237474"/>
              <a:gd name="connsiteX100" fmla="*/ 4191732 w 12192000"/>
              <a:gd name="connsiteY100" fmla="*/ 1857328 h 2237474"/>
              <a:gd name="connsiteX101" fmla="*/ 4065532 w 12192000"/>
              <a:gd name="connsiteY101" fmla="*/ 1855477 h 2237474"/>
              <a:gd name="connsiteX102" fmla="*/ 4028460 w 12192000"/>
              <a:gd name="connsiteY102" fmla="*/ 1855137 h 2237474"/>
              <a:gd name="connsiteX103" fmla="*/ 4002267 w 12192000"/>
              <a:gd name="connsiteY103" fmla="*/ 1852352 h 2237474"/>
              <a:gd name="connsiteX104" fmla="*/ 3931396 w 12192000"/>
              <a:gd name="connsiteY104" fmla="*/ 1858915 h 2237474"/>
              <a:gd name="connsiteX105" fmla="*/ 3812162 w 12192000"/>
              <a:gd name="connsiteY105" fmla="*/ 1875501 h 2237474"/>
              <a:gd name="connsiteX106" fmla="*/ 3729530 w 12192000"/>
              <a:gd name="connsiteY106" fmla="*/ 1864513 h 2237474"/>
              <a:gd name="connsiteX107" fmla="*/ 3680177 w 12192000"/>
              <a:gd name="connsiteY107" fmla="*/ 1881552 h 2237474"/>
              <a:gd name="connsiteX108" fmla="*/ 3567259 w 12192000"/>
              <a:gd name="connsiteY108" fmla="*/ 1893482 h 2237474"/>
              <a:gd name="connsiteX109" fmla="*/ 3405770 w 12192000"/>
              <a:gd name="connsiteY109" fmla="*/ 1904591 h 2237474"/>
              <a:gd name="connsiteX110" fmla="*/ 3280097 w 12192000"/>
              <a:gd name="connsiteY110" fmla="*/ 1919610 h 2237474"/>
              <a:gd name="connsiteX111" fmla="*/ 3123424 w 12192000"/>
              <a:gd name="connsiteY111" fmla="*/ 1952930 h 2237474"/>
              <a:gd name="connsiteX112" fmla="*/ 3009910 w 12192000"/>
              <a:gd name="connsiteY112" fmla="*/ 1957866 h 2237474"/>
              <a:gd name="connsiteX113" fmla="*/ 2995934 w 12192000"/>
              <a:gd name="connsiteY113" fmla="*/ 1967085 h 2237474"/>
              <a:gd name="connsiteX114" fmla="*/ 2980071 w 12192000"/>
              <a:gd name="connsiteY114" fmla="*/ 1972988 h 2237474"/>
              <a:gd name="connsiteX115" fmla="*/ 2978094 w 12192000"/>
              <a:gd name="connsiteY115" fmla="*/ 1972369 h 2237474"/>
              <a:gd name="connsiteX116" fmla="*/ 2942858 w 12192000"/>
              <a:gd name="connsiteY116" fmla="*/ 1981367 h 2237474"/>
              <a:gd name="connsiteX117" fmla="*/ 2875436 w 12192000"/>
              <a:gd name="connsiteY117" fmla="*/ 1996977 h 2237474"/>
              <a:gd name="connsiteX118" fmla="*/ 2874892 w 12192000"/>
              <a:gd name="connsiteY118" fmla="*/ 1996085 h 2237474"/>
              <a:gd name="connsiteX119" fmla="*/ 2864145 w 12192000"/>
              <a:gd name="connsiteY119" fmla="*/ 1994061 h 2237474"/>
              <a:gd name="connsiteX120" fmla="*/ 2843662 w 12192000"/>
              <a:gd name="connsiteY120" fmla="*/ 1992498 h 2237474"/>
              <a:gd name="connsiteX121" fmla="*/ 2796128 w 12192000"/>
              <a:gd name="connsiteY121" fmla="*/ 1976403 h 2237474"/>
              <a:gd name="connsiteX122" fmla="*/ 2756784 w 12192000"/>
              <a:gd name="connsiteY122" fmla="*/ 1985116 h 2237474"/>
              <a:gd name="connsiteX123" fmla="*/ 2748833 w 12192000"/>
              <a:gd name="connsiteY123" fmla="*/ 1986323 h 2237474"/>
              <a:gd name="connsiteX124" fmla="*/ 2748661 w 12192000"/>
              <a:gd name="connsiteY124" fmla="*/ 1986122 h 2237474"/>
              <a:gd name="connsiteX125" fmla="*/ 2740251 w 12192000"/>
              <a:gd name="connsiteY125" fmla="*/ 1986946 h 2237474"/>
              <a:gd name="connsiteX126" fmla="*/ 2718916 w 12192000"/>
              <a:gd name="connsiteY126" fmla="*/ 1990867 h 2237474"/>
              <a:gd name="connsiteX127" fmla="*/ 2713522 w 12192000"/>
              <a:gd name="connsiteY127" fmla="*/ 1990173 h 2237474"/>
              <a:gd name="connsiteX128" fmla="*/ 2680597 w 12192000"/>
              <a:gd name="connsiteY128" fmla="*/ 1984996 h 2237474"/>
              <a:gd name="connsiteX129" fmla="*/ 2578178 w 12192000"/>
              <a:gd name="connsiteY129" fmla="*/ 1990531 h 2237474"/>
              <a:gd name="connsiteX130" fmla="*/ 2476147 w 12192000"/>
              <a:gd name="connsiteY130" fmla="*/ 1998305 h 2237474"/>
              <a:gd name="connsiteX131" fmla="*/ 2373568 w 12192000"/>
              <a:gd name="connsiteY131" fmla="*/ 2003219 h 2237474"/>
              <a:gd name="connsiteX132" fmla="*/ 2321399 w 12192000"/>
              <a:gd name="connsiteY132" fmla="*/ 1989467 h 2237474"/>
              <a:gd name="connsiteX133" fmla="*/ 2315525 w 12192000"/>
              <a:gd name="connsiteY133" fmla="*/ 1989708 h 2237474"/>
              <a:gd name="connsiteX134" fmla="*/ 2300792 w 12192000"/>
              <a:gd name="connsiteY134" fmla="*/ 1994290 h 2237474"/>
              <a:gd name="connsiteX135" fmla="*/ 2295469 w 12192000"/>
              <a:gd name="connsiteY135" fmla="*/ 1996659 h 2237474"/>
              <a:gd name="connsiteX136" fmla="*/ 2287219 w 12192000"/>
              <a:gd name="connsiteY136" fmla="*/ 1998750 h 2237474"/>
              <a:gd name="connsiteX137" fmla="*/ 2286948 w 12192000"/>
              <a:gd name="connsiteY137" fmla="*/ 1998596 h 2237474"/>
              <a:gd name="connsiteX138" fmla="*/ 2243069 w 12192000"/>
              <a:gd name="connsiteY138" fmla="*/ 2015111 h 2237474"/>
              <a:gd name="connsiteX139" fmla="*/ 2186609 w 12192000"/>
              <a:gd name="connsiteY139" fmla="*/ 2008263 h 2237474"/>
              <a:gd name="connsiteX140" fmla="*/ 2164831 w 12192000"/>
              <a:gd name="connsiteY140" fmla="*/ 2010143 h 2237474"/>
              <a:gd name="connsiteX141" fmla="*/ 2152836 w 12192000"/>
              <a:gd name="connsiteY141" fmla="*/ 2010048 h 2237474"/>
              <a:gd name="connsiteX142" fmla="*/ 2117102 w 12192000"/>
              <a:gd name="connsiteY142" fmla="*/ 2023004 h 2237474"/>
              <a:gd name="connsiteX143" fmla="*/ 2111935 w 12192000"/>
              <a:gd name="connsiteY143" fmla="*/ 2023163 h 2237474"/>
              <a:gd name="connsiteX144" fmla="*/ 2089991 w 12192000"/>
              <a:gd name="connsiteY144" fmla="*/ 2034193 h 2237474"/>
              <a:gd name="connsiteX145" fmla="*/ 2058061 w 12192000"/>
              <a:gd name="connsiteY145" fmla="*/ 2047942 h 2237474"/>
              <a:gd name="connsiteX146" fmla="*/ 2055737 w 12192000"/>
              <a:gd name="connsiteY146" fmla="*/ 2047704 h 2237474"/>
              <a:gd name="connsiteX147" fmla="*/ 2042244 w 12192000"/>
              <a:gd name="connsiteY147" fmla="*/ 2055560 h 2237474"/>
              <a:gd name="connsiteX148" fmla="*/ 1976224 w 12192000"/>
              <a:gd name="connsiteY148" fmla="*/ 2074257 h 2237474"/>
              <a:gd name="connsiteX149" fmla="*/ 1877728 w 12192000"/>
              <a:gd name="connsiteY149" fmla="*/ 2101004 h 2237474"/>
              <a:gd name="connsiteX150" fmla="*/ 1759056 w 12192000"/>
              <a:gd name="connsiteY150" fmla="*/ 2125608 h 2237474"/>
              <a:gd name="connsiteX151" fmla="*/ 1637948 w 12192000"/>
              <a:gd name="connsiteY151" fmla="*/ 2172597 h 2237474"/>
              <a:gd name="connsiteX152" fmla="*/ 1434549 w 12192000"/>
              <a:gd name="connsiteY152" fmla="*/ 2234522 h 2237474"/>
              <a:gd name="connsiteX153" fmla="*/ 1398481 w 12192000"/>
              <a:gd name="connsiteY153" fmla="*/ 2237074 h 2237474"/>
              <a:gd name="connsiteX154" fmla="*/ 1398407 w 12192000"/>
              <a:gd name="connsiteY154" fmla="*/ 2237095 h 2237474"/>
              <a:gd name="connsiteX155" fmla="*/ 1370962 w 12192000"/>
              <a:gd name="connsiteY155" fmla="*/ 2237474 h 2237474"/>
              <a:gd name="connsiteX156" fmla="*/ 1356367 w 12192000"/>
              <a:gd name="connsiteY156" fmla="*/ 2235089 h 2237474"/>
              <a:gd name="connsiteX157" fmla="*/ 1324828 w 12192000"/>
              <a:gd name="connsiteY157" fmla="*/ 2231968 h 2237474"/>
              <a:gd name="connsiteX158" fmla="*/ 1297744 w 12192000"/>
              <a:gd name="connsiteY158" fmla="*/ 2235849 h 2237474"/>
              <a:gd name="connsiteX159" fmla="*/ 1286236 w 12192000"/>
              <a:gd name="connsiteY159" fmla="*/ 2233135 h 2237474"/>
              <a:gd name="connsiteX160" fmla="*/ 1283504 w 12192000"/>
              <a:gd name="connsiteY160" fmla="*/ 2233797 h 2237474"/>
              <a:gd name="connsiteX161" fmla="*/ 1279765 w 12192000"/>
              <a:gd name="connsiteY161" fmla="*/ 2229639 h 2237474"/>
              <a:gd name="connsiteX162" fmla="*/ 1195347 w 12192000"/>
              <a:gd name="connsiteY162" fmla="*/ 2212354 h 2237474"/>
              <a:gd name="connsiteX163" fmla="*/ 970251 w 12192000"/>
              <a:gd name="connsiteY163" fmla="*/ 2221029 h 2237474"/>
              <a:gd name="connsiteX164" fmla="*/ 812914 w 12192000"/>
              <a:gd name="connsiteY164" fmla="*/ 2202752 h 2237474"/>
              <a:gd name="connsiteX165" fmla="*/ 800195 w 12192000"/>
              <a:gd name="connsiteY165" fmla="*/ 2209407 h 2237474"/>
              <a:gd name="connsiteX166" fmla="*/ 784978 w 12192000"/>
              <a:gd name="connsiteY166" fmla="*/ 2212360 h 2237474"/>
              <a:gd name="connsiteX167" fmla="*/ 681987 w 12192000"/>
              <a:gd name="connsiteY167" fmla="*/ 2216757 h 2237474"/>
              <a:gd name="connsiteX168" fmla="*/ 669923 w 12192000"/>
              <a:gd name="connsiteY168" fmla="*/ 2211682 h 2237474"/>
              <a:gd name="connsiteX169" fmla="*/ 648680 w 12192000"/>
              <a:gd name="connsiteY169" fmla="*/ 2206229 h 2237474"/>
              <a:gd name="connsiteX170" fmla="*/ 597225 w 12192000"/>
              <a:gd name="connsiteY170" fmla="*/ 2180999 h 2237474"/>
              <a:gd name="connsiteX171" fmla="*/ 558449 w 12192000"/>
              <a:gd name="connsiteY171" fmla="*/ 2182346 h 2237474"/>
              <a:gd name="connsiteX172" fmla="*/ 550517 w 12192000"/>
              <a:gd name="connsiteY172" fmla="*/ 2182060 h 2237474"/>
              <a:gd name="connsiteX173" fmla="*/ 550309 w 12192000"/>
              <a:gd name="connsiteY173" fmla="*/ 2181825 h 2237474"/>
              <a:gd name="connsiteX174" fmla="*/ 541836 w 12192000"/>
              <a:gd name="connsiteY174" fmla="*/ 2181063 h 2237474"/>
              <a:gd name="connsiteX175" fmla="*/ 536057 w 12192000"/>
              <a:gd name="connsiteY175" fmla="*/ 2181537 h 2237474"/>
              <a:gd name="connsiteX176" fmla="*/ 520671 w 12192000"/>
              <a:gd name="connsiteY176" fmla="*/ 2180980 h 2237474"/>
              <a:gd name="connsiteX177" fmla="*/ 515024 w 12192000"/>
              <a:gd name="connsiteY177" fmla="*/ 2179258 h 2237474"/>
              <a:gd name="connsiteX178" fmla="*/ 512278 w 12192000"/>
              <a:gd name="connsiteY178" fmla="*/ 2176369 h 2237474"/>
              <a:gd name="connsiteX179" fmla="*/ 480419 w 12192000"/>
              <a:gd name="connsiteY179" fmla="*/ 2167807 h 2237474"/>
              <a:gd name="connsiteX180" fmla="*/ 413835 w 12192000"/>
              <a:gd name="connsiteY180" fmla="*/ 2156783 h 2237474"/>
              <a:gd name="connsiteX181" fmla="*/ 376513 w 12192000"/>
              <a:gd name="connsiteY181" fmla="*/ 2154014 h 2237474"/>
              <a:gd name="connsiteX182" fmla="*/ 273386 w 12192000"/>
              <a:gd name="connsiteY182" fmla="*/ 2142551 h 2237474"/>
              <a:gd name="connsiteX183" fmla="*/ 169207 w 12192000"/>
              <a:gd name="connsiteY183" fmla="*/ 2128100 h 2237474"/>
              <a:gd name="connsiteX184" fmla="*/ 93149 w 12192000"/>
              <a:gd name="connsiteY184" fmla="*/ 2105324 h 2237474"/>
              <a:gd name="connsiteX185" fmla="*/ 88109 w 12192000"/>
              <a:gd name="connsiteY185" fmla="*/ 2106704 h 2237474"/>
              <a:gd name="connsiteX186" fmla="*/ 80022 w 12192000"/>
              <a:gd name="connsiteY186" fmla="*/ 2107254 h 2237474"/>
              <a:gd name="connsiteX187" fmla="*/ 79717 w 12192000"/>
              <a:gd name="connsiteY187" fmla="*/ 2107046 h 2237474"/>
              <a:gd name="connsiteX188" fmla="*/ 72352 w 12192000"/>
              <a:gd name="connsiteY188" fmla="*/ 2107991 h 2237474"/>
              <a:gd name="connsiteX189" fmla="*/ 37645 w 12192000"/>
              <a:gd name="connsiteY189" fmla="*/ 2115401 h 2237474"/>
              <a:gd name="connsiteX190" fmla="*/ 4572 w 12192000"/>
              <a:gd name="connsiteY190" fmla="*/ 2111091 h 2237474"/>
              <a:gd name="connsiteX191" fmla="*/ 0 w 12192000"/>
              <a:gd name="connsiteY191" fmla="*/ 2110468 h 2237474"/>
              <a:gd name="connsiteX192" fmla="*/ 0 w 12192000"/>
              <a:gd name="connsiteY192"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34800 w 12192000"/>
              <a:gd name="connsiteY6" fmla="*/ 747840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46594 w 12192000"/>
              <a:gd name="connsiteY12" fmla="*/ 765069 h 2237474"/>
              <a:gd name="connsiteX13" fmla="*/ 10805004 w 12192000"/>
              <a:gd name="connsiteY13" fmla="*/ 757573 h 2237474"/>
              <a:gd name="connsiteX14" fmla="*/ 10739478 w 12192000"/>
              <a:gd name="connsiteY14" fmla="*/ 776841 h 2237474"/>
              <a:gd name="connsiteX15" fmla="*/ 10458762 w 12192000"/>
              <a:gd name="connsiteY15" fmla="*/ 755400 h 2237474"/>
              <a:gd name="connsiteX16" fmla="*/ 10211200 w 12192000"/>
              <a:gd name="connsiteY16" fmla="*/ 767513 h 2237474"/>
              <a:gd name="connsiteX17" fmla="*/ 10167995 w 12192000"/>
              <a:gd name="connsiteY17" fmla="*/ 760843 h 2237474"/>
              <a:gd name="connsiteX18" fmla="*/ 9997044 w 12192000"/>
              <a:gd name="connsiteY18" fmla="*/ 780129 h 2237474"/>
              <a:gd name="connsiteX19" fmla="*/ 9943887 w 12192000"/>
              <a:gd name="connsiteY19" fmla="*/ 804141 h 2237474"/>
              <a:gd name="connsiteX20" fmla="*/ 9918248 w 12192000"/>
              <a:gd name="connsiteY20" fmla="*/ 816628 h 2237474"/>
              <a:gd name="connsiteX21" fmla="*/ 9767091 w 12192000"/>
              <a:gd name="connsiteY21" fmla="*/ 870550 h 2237474"/>
              <a:gd name="connsiteX22" fmla="*/ 9683005 w 12192000"/>
              <a:gd name="connsiteY22" fmla="*/ 894128 h 2237474"/>
              <a:gd name="connsiteX23" fmla="*/ 9594438 w 12192000"/>
              <a:gd name="connsiteY23" fmla="*/ 919051 h 2237474"/>
              <a:gd name="connsiteX24" fmla="*/ 9544189 w 12192000"/>
              <a:gd name="connsiteY24" fmla="*/ 938966 h 2237474"/>
              <a:gd name="connsiteX25" fmla="*/ 9500499 w 12192000"/>
              <a:gd name="connsiteY25" fmla="*/ 954680 h 2237474"/>
              <a:gd name="connsiteX26" fmla="*/ 9428195 w 12192000"/>
              <a:gd name="connsiteY26" fmla="*/ 986225 h 2237474"/>
              <a:gd name="connsiteX27" fmla="*/ 9410017 w 12192000"/>
              <a:gd name="connsiteY27" fmla="*/ 993931 h 2237474"/>
              <a:gd name="connsiteX28" fmla="*/ 9392919 w 12192000"/>
              <a:gd name="connsiteY28" fmla="*/ 994656 h 2237474"/>
              <a:gd name="connsiteX29" fmla="*/ 9278619 w 12192000"/>
              <a:gd name="connsiteY29" fmla="*/ 1011878 h 2237474"/>
              <a:gd name="connsiteX30" fmla="*/ 9268019 w 12192000"/>
              <a:gd name="connsiteY30" fmla="*/ 1007442 h 2237474"/>
              <a:gd name="connsiteX31" fmla="*/ 9234662 w 12192000"/>
              <a:gd name="connsiteY31" fmla="*/ 1023056 h 2237474"/>
              <a:gd name="connsiteX32" fmla="*/ 9181033 w 12192000"/>
              <a:gd name="connsiteY32" fmla="*/ 1037921 h 2237474"/>
              <a:gd name="connsiteX33" fmla="*/ 9155969 w 12192000"/>
              <a:gd name="connsiteY33" fmla="*/ 1046804 h 2237474"/>
              <a:gd name="connsiteX34" fmla="*/ 9133985 w 12192000"/>
              <a:gd name="connsiteY34" fmla="*/ 1046450 h 2237474"/>
              <a:gd name="connsiteX35" fmla="*/ 9003462 w 12192000"/>
              <a:gd name="connsiteY35" fmla="*/ 1042406 h 2237474"/>
              <a:gd name="connsiteX36" fmla="*/ 8968445 w 12192000"/>
              <a:gd name="connsiteY36" fmla="*/ 1052169 h 2237474"/>
              <a:gd name="connsiteX37" fmla="*/ 8886001 w 12192000"/>
              <a:gd name="connsiteY37" fmla="*/ 1067468 h 2237474"/>
              <a:gd name="connsiteX38" fmla="*/ 8838610 w 12192000"/>
              <a:gd name="connsiteY38" fmla="*/ 1075091 h 2237474"/>
              <a:gd name="connsiteX39" fmla="*/ 8750383 w 12192000"/>
              <a:gd name="connsiteY39" fmla="*/ 1097387 h 2237474"/>
              <a:gd name="connsiteX40" fmla="*/ 8665605 w 12192000"/>
              <a:gd name="connsiteY40" fmla="*/ 1110791 h 2237474"/>
              <a:gd name="connsiteX41" fmla="*/ 8584946 w 12192000"/>
              <a:gd name="connsiteY41" fmla="*/ 1135226 h 2237474"/>
              <a:gd name="connsiteX42" fmla="*/ 8460755 w 12192000"/>
              <a:gd name="connsiteY42" fmla="*/ 1203427 h 2237474"/>
              <a:gd name="connsiteX43" fmla="*/ 8419755 w 12192000"/>
              <a:gd name="connsiteY43" fmla="*/ 1216260 h 2237474"/>
              <a:gd name="connsiteX44" fmla="*/ 8411626 w 12192000"/>
              <a:gd name="connsiteY44" fmla="*/ 1214397 h 2237474"/>
              <a:gd name="connsiteX45" fmla="*/ 8363469 w 12192000"/>
              <a:gd name="connsiteY45" fmla="*/ 1246658 h 2237474"/>
              <a:gd name="connsiteX46" fmla="*/ 8275497 w 12192000"/>
              <a:gd name="connsiteY46" fmla="*/ 1264396 h 2237474"/>
              <a:gd name="connsiteX47" fmla="*/ 8206287 w 12192000"/>
              <a:gd name="connsiteY47" fmla="*/ 1273060 h 2237474"/>
              <a:gd name="connsiteX48" fmla="*/ 8139997 w 12192000"/>
              <a:gd name="connsiteY48" fmla="*/ 1282713 h 2237474"/>
              <a:gd name="connsiteX49" fmla="*/ 8074238 w 12192000"/>
              <a:gd name="connsiteY49" fmla="*/ 1301895 h 2237474"/>
              <a:gd name="connsiteX50" fmla="*/ 7942099 w 12192000"/>
              <a:gd name="connsiteY50" fmla="*/ 1336332 h 2237474"/>
              <a:gd name="connsiteX51" fmla="*/ 7902328 w 12192000"/>
              <a:gd name="connsiteY51" fmla="*/ 1345865 h 2237474"/>
              <a:gd name="connsiteX52" fmla="*/ 7840612 w 12192000"/>
              <a:gd name="connsiteY52" fmla="*/ 1369373 h 2237474"/>
              <a:gd name="connsiteX53" fmla="*/ 7786819 w 12192000"/>
              <a:gd name="connsiteY53" fmla="*/ 1378970 h 2237474"/>
              <a:gd name="connsiteX54" fmla="*/ 7548172 w 12192000"/>
              <a:gd name="connsiteY54" fmla="*/ 1417460 h 2237474"/>
              <a:gd name="connsiteX55" fmla="*/ 7483437 w 12192000"/>
              <a:gd name="connsiteY55" fmla="*/ 1478152 h 2237474"/>
              <a:gd name="connsiteX56" fmla="*/ 7377870 w 12192000"/>
              <a:gd name="connsiteY56" fmla="*/ 1523319 h 2237474"/>
              <a:gd name="connsiteX57" fmla="*/ 7230737 w 12192000"/>
              <a:gd name="connsiteY57" fmla="*/ 1562633 h 2237474"/>
              <a:gd name="connsiteX58" fmla="*/ 7224458 w 12192000"/>
              <a:gd name="connsiteY58" fmla="*/ 1573008 h 2237474"/>
              <a:gd name="connsiteX59" fmla="*/ 7183121 w 12192000"/>
              <a:gd name="connsiteY59" fmla="*/ 1595162 h 2237474"/>
              <a:gd name="connsiteX60" fmla="*/ 7164601 w 12192000"/>
              <a:gd name="connsiteY60" fmla="*/ 1606490 h 2237474"/>
              <a:gd name="connsiteX61" fmla="*/ 7031309 w 12192000"/>
              <a:gd name="connsiteY61" fmla="*/ 1619451 h 2237474"/>
              <a:gd name="connsiteX62" fmla="*/ 6900177 w 12192000"/>
              <a:gd name="connsiteY62" fmla="*/ 1636016 h 2237474"/>
              <a:gd name="connsiteX63" fmla="*/ 6795372 w 12192000"/>
              <a:gd name="connsiteY63" fmla="*/ 1644845 h 2237474"/>
              <a:gd name="connsiteX64" fmla="*/ 6692251 w 12192000"/>
              <a:gd name="connsiteY64" fmla="*/ 1656357 h 2237474"/>
              <a:gd name="connsiteX65" fmla="*/ 6655235 w 12192000"/>
              <a:gd name="connsiteY65" fmla="*/ 1661869 h 2237474"/>
              <a:gd name="connsiteX66" fmla="*/ 6554894 w 12192000"/>
              <a:gd name="connsiteY66" fmla="*/ 1664428 h 2237474"/>
              <a:gd name="connsiteX67" fmla="*/ 6516595 w 12192000"/>
              <a:gd name="connsiteY67" fmla="*/ 1667475 h 2237474"/>
              <a:gd name="connsiteX68" fmla="*/ 6508541 w 12192000"/>
              <a:gd name="connsiteY68" fmla="*/ 1668757 h 2237474"/>
              <a:gd name="connsiteX69" fmla="*/ 6471012 w 12192000"/>
              <a:gd name="connsiteY69" fmla="*/ 1678604 h 2237474"/>
              <a:gd name="connsiteX70" fmla="*/ 6364035 w 12192000"/>
              <a:gd name="connsiteY70" fmla="*/ 1667683 h 2237474"/>
              <a:gd name="connsiteX71" fmla="*/ 6280959 w 12192000"/>
              <a:gd name="connsiteY71" fmla="*/ 1689329 h 2237474"/>
              <a:gd name="connsiteX72" fmla="*/ 6243319 w 12192000"/>
              <a:gd name="connsiteY72" fmla="*/ 1695560 h 2237474"/>
              <a:gd name="connsiteX73" fmla="*/ 6098321 w 12192000"/>
              <a:gd name="connsiteY73" fmla="*/ 1721646 h 2237474"/>
              <a:gd name="connsiteX74" fmla="*/ 5880652 w 12192000"/>
              <a:gd name="connsiteY74" fmla="*/ 1779643 h 2237474"/>
              <a:gd name="connsiteX75" fmla="*/ 5785959 w 12192000"/>
              <a:gd name="connsiteY75" fmla="*/ 1775307 h 2237474"/>
              <a:gd name="connsiteX76" fmla="*/ 5643534 w 12192000"/>
              <a:gd name="connsiteY76" fmla="*/ 1802919 h 2237474"/>
              <a:gd name="connsiteX77" fmla="*/ 5518799 w 12192000"/>
              <a:gd name="connsiteY77" fmla="*/ 1818312 h 2237474"/>
              <a:gd name="connsiteX78" fmla="*/ 5505014 w 12192000"/>
              <a:gd name="connsiteY78" fmla="*/ 1819259 h 2237474"/>
              <a:gd name="connsiteX79" fmla="*/ 5453307 w 12192000"/>
              <a:gd name="connsiteY79" fmla="*/ 1815450 h 2237474"/>
              <a:gd name="connsiteX80" fmla="*/ 5221533 w 12192000"/>
              <a:gd name="connsiteY80" fmla="*/ 1846950 h 2237474"/>
              <a:gd name="connsiteX81" fmla="*/ 5149802 w 12192000"/>
              <a:gd name="connsiteY81" fmla="*/ 1844846 h 2237474"/>
              <a:gd name="connsiteX82" fmla="*/ 5114927 w 12192000"/>
              <a:gd name="connsiteY82" fmla="*/ 1847827 h 2237474"/>
              <a:gd name="connsiteX83" fmla="*/ 5108970 w 12192000"/>
              <a:gd name="connsiteY83" fmla="*/ 1847935 h 2237474"/>
              <a:gd name="connsiteX84" fmla="*/ 5067961 w 12192000"/>
              <a:gd name="connsiteY84" fmla="*/ 1845917 h 2237474"/>
              <a:gd name="connsiteX85" fmla="*/ 5007075 w 12192000"/>
              <a:gd name="connsiteY85" fmla="*/ 1838626 h 2237474"/>
              <a:gd name="connsiteX86" fmla="*/ 4944087 w 12192000"/>
              <a:gd name="connsiteY86" fmla="*/ 1823332 h 2237474"/>
              <a:gd name="connsiteX87" fmla="*/ 4907662 w 12192000"/>
              <a:gd name="connsiteY87" fmla="*/ 1816900 h 2237474"/>
              <a:gd name="connsiteX88" fmla="*/ 4882386 w 12192000"/>
              <a:gd name="connsiteY88" fmla="*/ 1809844 h 2237474"/>
              <a:gd name="connsiteX89" fmla="*/ 4811440 w 12192000"/>
              <a:gd name="connsiteY89" fmla="*/ 1804655 h 2237474"/>
              <a:gd name="connsiteX90" fmla="*/ 4691075 w 12192000"/>
              <a:gd name="connsiteY90" fmla="*/ 1801389 h 2237474"/>
              <a:gd name="connsiteX91" fmla="*/ 4611738 w 12192000"/>
              <a:gd name="connsiteY91" fmla="*/ 1776964 h 2237474"/>
              <a:gd name="connsiteX92" fmla="*/ 4560070 w 12192000"/>
              <a:gd name="connsiteY92" fmla="*/ 1785640 h 2237474"/>
              <a:gd name="connsiteX93" fmla="*/ 4536503 w 12192000"/>
              <a:gd name="connsiteY93" fmla="*/ 1785334 h 2237474"/>
              <a:gd name="connsiteX94" fmla="*/ 4513724 w 12192000"/>
              <a:gd name="connsiteY94" fmla="*/ 1791996 h 2237474"/>
              <a:gd name="connsiteX95" fmla="*/ 4459810 w 12192000"/>
              <a:gd name="connsiteY95" fmla="*/ 1797886 h 2237474"/>
              <a:gd name="connsiteX96" fmla="*/ 4379064 w 12192000"/>
              <a:gd name="connsiteY96" fmla="*/ 1817177 h 2237474"/>
              <a:gd name="connsiteX97" fmla="*/ 4290981 w 12192000"/>
              <a:gd name="connsiteY97" fmla="*/ 1839677 h 2237474"/>
              <a:gd name="connsiteX98" fmla="*/ 4238372 w 12192000"/>
              <a:gd name="connsiteY98" fmla="*/ 1851480 h 2237474"/>
              <a:gd name="connsiteX99" fmla="*/ 4232517 w 12192000"/>
              <a:gd name="connsiteY99" fmla="*/ 1852567 h 2237474"/>
              <a:gd name="connsiteX100" fmla="*/ 4191732 w 12192000"/>
              <a:gd name="connsiteY100" fmla="*/ 1857328 h 2237474"/>
              <a:gd name="connsiteX101" fmla="*/ 4065532 w 12192000"/>
              <a:gd name="connsiteY101" fmla="*/ 1855477 h 2237474"/>
              <a:gd name="connsiteX102" fmla="*/ 4028460 w 12192000"/>
              <a:gd name="connsiteY102" fmla="*/ 1855137 h 2237474"/>
              <a:gd name="connsiteX103" fmla="*/ 4002267 w 12192000"/>
              <a:gd name="connsiteY103" fmla="*/ 1852352 h 2237474"/>
              <a:gd name="connsiteX104" fmla="*/ 3931396 w 12192000"/>
              <a:gd name="connsiteY104" fmla="*/ 1858915 h 2237474"/>
              <a:gd name="connsiteX105" fmla="*/ 3812162 w 12192000"/>
              <a:gd name="connsiteY105" fmla="*/ 1875501 h 2237474"/>
              <a:gd name="connsiteX106" fmla="*/ 3729530 w 12192000"/>
              <a:gd name="connsiteY106" fmla="*/ 1864513 h 2237474"/>
              <a:gd name="connsiteX107" fmla="*/ 3680177 w 12192000"/>
              <a:gd name="connsiteY107" fmla="*/ 1881552 h 2237474"/>
              <a:gd name="connsiteX108" fmla="*/ 3567259 w 12192000"/>
              <a:gd name="connsiteY108" fmla="*/ 1893482 h 2237474"/>
              <a:gd name="connsiteX109" fmla="*/ 3405770 w 12192000"/>
              <a:gd name="connsiteY109" fmla="*/ 1904591 h 2237474"/>
              <a:gd name="connsiteX110" fmla="*/ 3280097 w 12192000"/>
              <a:gd name="connsiteY110" fmla="*/ 1919610 h 2237474"/>
              <a:gd name="connsiteX111" fmla="*/ 3123424 w 12192000"/>
              <a:gd name="connsiteY111" fmla="*/ 1952930 h 2237474"/>
              <a:gd name="connsiteX112" fmla="*/ 3009910 w 12192000"/>
              <a:gd name="connsiteY112" fmla="*/ 1957866 h 2237474"/>
              <a:gd name="connsiteX113" fmla="*/ 2995934 w 12192000"/>
              <a:gd name="connsiteY113" fmla="*/ 1967085 h 2237474"/>
              <a:gd name="connsiteX114" fmla="*/ 2980071 w 12192000"/>
              <a:gd name="connsiteY114" fmla="*/ 1972988 h 2237474"/>
              <a:gd name="connsiteX115" fmla="*/ 2978094 w 12192000"/>
              <a:gd name="connsiteY115" fmla="*/ 1972369 h 2237474"/>
              <a:gd name="connsiteX116" fmla="*/ 2942858 w 12192000"/>
              <a:gd name="connsiteY116" fmla="*/ 1981367 h 2237474"/>
              <a:gd name="connsiteX117" fmla="*/ 2875436 w 12192000"/>
              <a:gd name="connsiteY117" fmla="*/ 1996977 h 2237474"/>
              <a:gd name="connsiteX118" fmla="*/ 2874892 w 12192000"/>
              <a:gd name="connsiteY118" fmla="*/ 1996085 h 2237474"/>
              <a:gd name="connsiteX119" fmla="*/ 2864145 w 12192000"/>
              <a:gd name="connsiteY119" fmla="*/ 1994061 h 2237474"/>
              <a:gd name="connsiteX120" fmla="*/ 2843662 w 12192000"/>
              <a:gd name="connsiteY120" fmla="*/ 1992498 h 2237474"/>
              <a:gd name="connsiteX121" fmla="*/ 2796128 w 12192000"/>
              <a:gd name="connsiteY121" fmla="*/ 1976403 h 2237474"/>
              <a:gd name="connsiteX122" fmla="*/ 2756784 w 12192000"/>
              <a:gd name="connsiteY122" fmla="*/ 1985116 h 2237474"/>
              <a:gd name="connsiteX123" fmla="*/ 2748833 w 12192000"/>
              <a:gd name="connsiteY123" fmla="*/ 1986323 h 2237474"/>
              <a:gd name="connsiteX124" fmla="*/ 2748661 w 12192000"/>
              <a:gd name="connsiteY124" fmla="*/ 1986122 h 2237474"/>
              <a:gd name="connsiteX125" fmla="*/ 2740251 w 12192000"/>
              <a:gd name="connsiteY125" fmla="*/ 1986946 h 2237474"/>
              <a:gd name="connsiteX126" fmla="*/ 2718916 w 12192000"/>
              <a:gd name="connsiteY126" fmla="*/ 1990867 h 2237474"/>
              <a:gd name="connsiteX127" fmla="*/ 2713522 w 12192000"/>
              <a:gd name="connsiteY127" fmla="*/ 1990173 h 2237474"/>
              <a:gd name="connsiteX128" fmla="*/ 2680597 w 12192000"/>
              <a:gd name="connsiteY128" fmla="*/ 1984996 h 2237474"/>
              <a:gd name="connsiteX129" fmla="*/ 2578178 w 12192000"/>
              <a:gd name="connsiteY129" fmla="*/ 1990531 h 2237474"/>
              <a:gd name="connsiteX130" fmla="*/ 2476147 w 12192000"/>
              <a:gd name="connsiteY130" fmla="*/ 1998305 h 2237474"/>
              <a:gd name="connsiteX131" fmla="*/ 2373568 w 12192000"/>
              <a:gd name="connsiteY131" fmla="*/ 2003219 h 2237474"/>
              <a:gd name="connsiteX132" fmla="*/ 2321399 w 12192000"/>
              <a:gd name="connsiteY132" fmla="*/ 1989467 h 2237474"/>
              <a:gd name="connsiteX133" fmla="*/ 2315525 w 12192000"/>
              <a:gd name="connsiteY133" fmla="*/ 1989708 h 2237474"/>
              <a:gd name="connsiteX134" fmla="*/ 2300792 w 12192000"/>
              <a:gd name="connsiteY134" fmla="*/ 1994290 h 2237474"/>
              <a:gd name="connsiteX135" fmla="*/ 2295469 w 12192000"/>
              <a:gd name="connsiteY135" fmla="*/ 1996659 h 2237474"/>
              <a:gd name="connsiteX136" fmla="*/ 2287219 w 12192000"/>
              <a:gd name="connsiteY136" fmla="*/ 1998750 h 2237474"/>
              <a:gd name="connsiteX137" fmla="*/ 2286948 w 12192000"/>
              <a:gd name="connsiteY137" fmla="*/ 1998596 h 2237474"/>
              <a:gd name="connsiteX138" fmla="*/ 2243069 w 12192000"/>
              <a:gd name="connsiteY138" fmla="*/ 2015111 h 2237474"/>
              <a:gd name="connsiteX139" fmla="*/ 2186609 w 12192000"/>
              <a:gd name="connsiteY139" fmla="*/ 2008263 h 2237474"/>
              <a:gd name="connsiteX140" fmla="*/ 2164831 w 12192000"/>
              <a:gd name="connsiteY140" fmla="*/ 2010143 h 2237474"/>
              <a:gd name="connsiteX141" fmla="*/ 2152836 w 12192000"/>
              <a:gd name="connsiteY141" fmla="*/ 2010048 h 2237474"/>
              <a:gd name="connsiteX142" fmla="*/ 2117102 w 12192000"/>
              <a:gd name="connsiteY142" fmla="*/ 2023004 h 2237474"/>
              <a:gd name="connsiteX143" fmla="*/ 2111935 w 12192000"/>
              <a:gd name="connsiteY143" fmla="*/ 2023163 h 2237474"/>
              <a:gd name="connsiteX144" fmla="*/ 2089991 w 12192000"/>
              <a:gd name="connsiteY144" fmla="*/ 2034193 h 2237474"/>
              <a:gd name="connsiteX145" fmla="*/ 2058061 w 12192000"/>
              <a:gd name="connsiteY145" fmla="*/ 2047942 h 2237474"/>
              <a:gd name="connsiteX146" fmla="*/ 2055737 w 12192000"/>
              <a:gd name="connsiteY146" fmla="*/ 2047704 h 2237474"/>
              <a:gd name="connsiteX147" fmla="*/ 2042244 w 12192000"/>
              <a:gd name="connsiteY147" fmla="*/ 2055560 h 2237474"/>
              <a:gd name="connsiteX148" fmla="*/ 1976224 w 12192000"/>
              <a:gd name="connsiteY148" fmla="*/ 2074257 h 2237474"/>
              <a:gd name="connsiteX149" fmla="*/ 1877728 w 12192000"/>
              <a:gd name="connsiteY149" fmla="*/ 2101004 h 2237474"/>
              <a:gd name="connsiteX150" fmla="*/ 1759056 w 12192000"/>
              <a:gd name="connsiteY150" fmla="*/ 2125608 h 2237474"/>
              <a:gd name="connsiteX151" fmla="*/ 1637948 w 12192000"/>
              <a:gd name="connsiteY151" fmla="*/ 2172597 h 2237474"/>
              <a:gd name="connsiteX152" fmla="*/ 1434549 w 12192000"/>
              <a:gd name="connsiteY152" fmla="*/ 2234522 h 2237474"/>
              <a:gd name="connsiteX153" fmla="*/ 1398481 w 12192000"/>
              <a:gd name="connsiteY153" fmla="*/ 2237074 h 2237474"/>
              <a:gd name="connsiteX154" fmla="*/ 1398407 w 12192000"/>
              <a:gd name="connsiteY154" fmla="*/ 2237095 h 2237474"/>
              <a:gd name="connsiteX155" fmla="*/ 1370962 w 12192000"/>
              <a:gd name="connsiteY155" fmla="*/ 2237474 h 2237474"/>
              <a:gd name="connsiteX156" fmla="*/ 1356367 w 12192000"/>
              <a:gd name="connsiteY156" fmla="*/ 2235089 h 2237474"/>
              <a:gd name="connsiteX157" fmla="*/ 1324828 w 12192000"/>
              <a:gd name="connsiteY157" fmla="*/ 2231968 h 2237474"/>
              <a:gd name="connsiteX158" fmla="*/ 1297744 w 12192000"/>
              <a:gd name="connsiteY158" fmla="*/ 2235849 h 2237474"/>
              <a:gd name="connsiteX159" fmla="*/ 1286236 w 12192000"/>
              <a:gd name="connsiteY159" fmla="*/ 2233135 h 2237474"/>
              <a:gd name="connsiteX160" fmla="*/ 1283504 w 12192000"/>
              <a:gd name="connsiteY160" fmla="*/ 2233797 h 2237474"/>
              <a:gd name="connsiteX161" fmla="*/ 1279765 w 12192000"/>
              <a:gd name="connsiteY161" fmla="*/ 2229639 h 2237474"/>
              <a:gd name="connsiteX162" fmla="*/ 1195347 w 12192000"/>
              <a:gd name="connsiteY162" fmla="*/ 2212354 h 2237474"/>
              <a:gd name="connsiteX163" fmla="*/ 970251 w 12192000"/>
              <a:gd name="connsiteY163" fmla="*/ 2221029 h 2237474"/>
              <a:gd name="connsiteX164" fmla="*/ 812914 w 12192000"/>
              <a:gd name="connsiteY164" fmla="*/ 2202752 h 2237474"/>
              <a:gd name="connsiteX165" fmla="*/ 800195 w 12192000"/>
              <a:gd name="connsiteY165" fmla="*/ 2209407 h 2237474"/>
              <a:gd name="connsiteX166" fmla="*/ 784978 w 12192000"/>
              <a:gd name="connsiteY166" fmla="*/ 2212360 h 2237474"/>
              <a:gd name="connsiteX167" fmla="*/ 681987 w 12192000"/>
              <a:gd name="connsiteY167" fmla="*/ 2216757 h 2237474"/>
              <a:gd name="connsiteX168" fmla="*/ 669923 w 12192000"/>
              <a:gd name="connsiteY168" fmla="*/ 2211682 h 2237474"/>
              <a:gd name="connsiteX169" fmla="*/ 648680 w 12192000"/>
              <a:gd name="connsiteY169" fmla="*/ 2206229 h 2237474"/>
              <a:gd name="connsiteX170" fmla="*/ 597225 w 12192000"/>
              <a:gd name="connsiteY170" fmla="*/ 2180999 h 2237474"/>
              <a:gd name="connsiteX171" fmla="*/ 558449 w 12192000"/>
              <a:gd name="connsiteY171" fmla="*/ 2182346 h 2237474"/>
              <a:gd name="connsiteX172" fmla="*/ 550517 w 12192000"/>
              <a:gd name="connsiteY172" fmla="*/ 2182060 h 2237474"/>
              <a:gd name="connsiteX173" fmla="*/ 550309 w 12192000"/>
              <a:gd name="connsiteY173" fmla="*/ 2181825 h 2237474"/>
              <a:gd name="connsiteX174" fmla="*/ 541836 w 12192000"/>
              <a:gd name="connsiteY174" fmla="*/ 2181063 h 2237474"/>
              <a:gd name="connsiteX175" fmla="*/ 536057 w 12192000"/>
              <a:gd name="connsiteY175" fmla="*/ 2181537 h 2237474"/>
              <a:gd name="connsiteX176" fmla="*/ 520671 w 12192000"/>
              <a:gd name="connsiteY176" fmla="*/ 2180980 h 2237474"/>
              <a:gd name="connsiteX177" fmla="*/ 515024 w 12192000"/>
              <a:gd name="connsiteY177" fmla="*/ 2179258 h 2237474"/>
              <a:gd name="connsiteX178" fmla="*/ 512278 w 12192000"/>
              <a:gd name="connsiteY178" fmla="*/ 2176369 h 2237474"/>
              <a:gd name="connsiteX179" fmla="*/ 480419 w 12192000"/>
              <a:gd name="connsiteY179" fmla="*/ 2167807 h 2237474"/>
              <a:gd name="connsiteX180" fmla="*/ 413835 w 12192000"/>
              <a:gd name="connsiteY180" fmla="*/ 2156783 h 2237474"/>
              <a:gd name="connsiteX181" fmla="*/ 376513 w 12192000"/>
              <a:gd name="connsiteY181" fmla="*/ 2154014 h 2237474"/>
              <a:gd name="connsiteX182" fmla="*/ 273386 w 12192000"/>
              <a:gd name="connsiteY182" fmla="*/ 2142551 h 2237474"/>
              <a:gd name="connsiteX183" fmla="*/ 169207 w 12192000"/>
              <a:gd name="connsiteY183" fmla="*/ 2128100 h 2237474"/>
              <a:gd name="connsiteX184" fmla="*/ 93149 w 12192000"/>
              <a:gd name="connsiteY184" fmla="*/ 2105324 h 2237474"/>
              <a:gd name="connsiteX185" fmla="*/ 88109 w 12192000"/>
              <a:gd name="connsiteY185" fmla="*/ 2106704 h 2237474"/>
              <a:gd name="connsiteX186" fmla="*/ 80022 w 12192000"/>
              <a:gd name="connsiteY186" fmla="*/ 2107254 h 2237474"/>
              <a:gd name="connsiteX187" fmla="*/ 79717 w 12192000"/>
              <a:gd name="connsiteY187" fmla="*/ 2107046 h 2237474"/>
              <a:gd name="connsiteX188" fmla="*/ 72352 w 12192000"/>
              <a:gd name="connsiteY188" fmla="*/ 2107991 h 2237474"/>
              <a:gd name="connsiteX189" fmla="*/ 37645 w 12192000"/>
              <a:gd name="connsiteY189" fmla="*/ 2115401 h 2237474"/>
              <a:gd name="connsiteX190" fmla="*/ 4572 w 12192000"/>
              <a:gd name="connsiteY190" fmla="*/ 2111091 h 2237474"/>
              <a:gd name="connsiteX191" fmla="*/ 0 w 12192000"/>
              <a:gd name="connsiteY191" fmla="*/ 2110468 h 2237474"/>
              <a:gd name="connsiteX192" fmla="*/ 0 w 12192000"/>
              <a:gd name="connsiteY192"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34800 w 12192000"/>
              <a:gd name="connsiteY6" fmla="*/ 747840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46594 w 12192000"/>
              <a:gd name="connsiteY12" fmla="*/ 765069 h 2237474"/>
              <a:gd name="connsiteX13" fmla="*/ 10805004 w 12192000"/>
              <a:gd name="connsiteY13" fmla="*/ 757573 h 2237474"/>
              <a:gd name="connsiteX14" fmla="*/ 10739478 w 12192000"/>
              <a:gd name="connsiteY14" fmla="*/ 776841 h 2237474"/>
              <a:gd name="connsiteX15" fmla="*/ 10458762 w 12192000"/>
              <a:gd name="connsiteY15" fmla="*/ 755400 h 2237474"/>
              <a:gd name="connsiteX16" fmla="*/ 10211200 w 12192000"/>
              <a:gd name="connsiteY16" fmla="*/ 767513 h 2237474"/>
              <a:gd name="connsiteX17" fmla="*/ 10167995 w 12192000"/>
              <a:gd name="connsiteY17" fmla="*/ 760843 h 2237474"/>
              <a:gd name="connsiteX18" fmla="*/ 9997044 w 12192000"/>
              <a:gd name="connsiteY18" fmla="*/ 780129 h 2237474"/>
              <a:gd name="connsiteX19" fmla="*/ 9943887 w 12192000"/>
              <a:gd name="connsiteY19" fmla="*/ 804141 h 2237474"/>
              <a:gd name="connsiteX20" fmla="*/ 9918248 w 12192000"/>
              <a:gd name="connsiteY20" fmla="*/ 816628 h 2237474"/>
              <a:gd name="connsiteX21" fmla="*/ 9767091 w 12192000"/>
              <a:gd name="connsiteY21" fmla="*/ 870550 h 2237474"/>
              <a:gd name="connsiteX22" fmla="*/ 9683005 w 12192000"/>
              <a:gd name="connsiteY22" fmla="*/ 894128 h 2237474"/>
              <a:gd name="connsiteX23" fmla="*/ 9594438 w 12192000"/>
              <a:gd name="connsiteY23" fmla="*/ 919051 h 2237474"/>
              <a:gd name="connsiteX24" fmla="*/ 9544189 w 12192000"/>
              <a:gd name="connsiteY24" fmla="*/ 938966 h 2237474"/>
              <a:gd name="connsiteX25" fmla="*/ 9500499 w 12192000"/>
              <a:gd name="connsiteY25" fmla="*/ 954680 h 2237474"/>
              <a:gd name="connsiteX26" fmla="*/ 9428195 w 12192000"/>
              <a:gd name="connsiteY26" fmla="*/ 986225 h 2237474"/>
              <a:gd name="connsiteX27" fmla="*/ 9410017 w 12192000"/>
              <a:gd name="connsiteY27" fmla="*/ 993931 h 2237474"/>
              <a:gd name="connsiteX28" fmla="*/ 9392919 w 12192000"/>
              <a:gd name="connsiteY28" fmla="*/ 994656 h 2237474"/>
              <a:gd name="connsiteX29" fmla="*/ 9278619 w 12192000"/>
              <a:gd name="connsiteY29" fmla="*/ 1011878 h 2237474"/>
              <a:gd name="connsiteX30" fmla="*/ 9268019 w 12192000"/>
              <a:gd name="connsiteY30" fmla="*/ 1007442 h 2237474"/>
              <a:gd name="connsiteX31" fmla="*/ 9234662 w 12192000"/>
              <a:gd name="connsiteY31" fmla="*/ 1023056 h 2237474"/>
              <a:gd name="connsiteX32" fmla="*/ 9181033 w 12192000"/>
              <a:gd name="connsiteY32" fmla="*/ 1037921 h 2237474"/>
              <a:gd name="connsiteX33" fmla="*/ 9155969 w 12192000"/>
              <a:gd name="connsiteY33" fmla="*/ 1046804 h 2237474"/>
              <a:gd name="connsiteX34" fmla="*/ 9133985 w 12192000"/>
              <a:gd name="connsiteY34" fmla="*/ 1046450 h 2237474"/>
              <a:gd name="connsiteX35" fmla="*/ 9003462 w 12192000"/>
              <a:gd name="connsiteY35" fmla="*/ 1042406 h 2237474"/>
              <a:gd name="connsiteX36" fmla="*/ 8968445 w 12192000"/>
              <a:gd name="connsiteY36" fmla="*/ 1052169 h 2237474"/>
              <a:gd name="connsiteX37" fmla="*/ 8886001 w 12192000"/>
              <a:gd name="connsiteY37" fmla="*/ 1067468 h 2237474"/>
              <a:gd name="connsiteX38" fmla="*/ 8838610 w 12192000"/>
              <a:gd name="connsiteY38" fmla="*/ 1075091 h 2237474"/>
              <a:gd name="connsiteX39" fmla="*/ 8750383 w 12192000"/>
              <a:gd name="connsiteY39" fmla="*/ 1097387 h 2237474"/>
              <a:gd name="connsiteX40" fmla="*/ 8665605 w 12192000"/>
              <a:gd name="connsiteY40" fmla="*/ 1110791 h 2237474"/>
              <a:gd name="connsiteX41" fmla="*/ 8584946 w 12192000"/>
              <a:gd name="connsiteY41" fmla="*/ 1135226 h 2237474"/>
              <a:gd name="connsiteX42" fmla="*/ 8460755 w 12192000"/>
              <a:gd name="connsiteY42" fmla="*/ 1203427 h 2237474"/>
              <a:gd name="connsiteX43" fmla="*/ 8419755 w 12192000"/>
              <a:gd name="connsiteY43" fmla="*/ 1216260 h 2237474"/>
              <a:gd name="connsiteX44" fmla="*/ 8411626 w 12192000"/>
              <a:gd name="connsiteY44" fmla="*/ 1214397 h 2237474"/>
              <a:gd name="connsiteX45" fmla="*/ 8363469 w 12192000"/>
              <a:gd name="connsiteY45" fmla="*/ 1246658 h 2237474"/>
              <a:gd name="connsiteX46" fmla="*/ 8275497 w 12192000"/>
              <a:gd name="connsiteY46" fmla="*/ 1264396 h 2237474"/>
              <a:gd name="connsiteX47" fmla="*/ 8206287 w 12192000"/>
              <a:gd name="connsiteY47" fmla="*/ 1273060 h 2237474"/>
              <a:gd name="connsiteX48" fmla="*/ 8139997 w 12192000"/>
              <a:gd name="connsiteY48" fmla="*/ 1282713 h 2237474"/>
              <a:gd name="connsiteX49" fmla="*/ 8074238 w 12192000"/>
              <a:gd name="connsiteY49" fmla="*/ 1301895 h 2237474"/>
              <a:gd name="connsiteX50" fmla="*/ 7942099 w 12192000"/>
              <a:gd name="connsiteY50" fmla="*/ 1336332 h 2237474"/>
              <a:gd name="connsiteX51" fmla="*/ 7902328 w 12192000"/>
              <a:gd name="connsiteY51" fmla="*/ 1345865 h 2237474"/>
              <a:gd name="connsiteX52" fmla="*/ 7840612 w 12192000"/>
              <a:gd name="connsiteY52" fmla="*/ 1369373 h 2237474"/>
              <a:gd name="connsiteX53" fmla="*/ 7786819 w 12192000"/>
              <a:gd name="connsiteY53" fmla="*/ 1378970 h 2237474"/>
              <a:gd name="connsiteX54" fmla="*/ 7548172 w 12192000"/>
              <a:gd name="connsiteY54" fmla="*/ 1417460 h 2237474"/>
              <a:gd name="connsiteX55" fmla="*/ 7483437 w 12192000"/>
              <a:gd name="connsiteY55" fmla="*/ 1478152 h 2237474"/>
              <a:gd name="connsiteX56" fmla="*/ 7377870 w 12192000"/>
              <a:gd name="connsiteY56" fmla="*/ 1523319 h 2237474"/>
              <a:gd name="connsiteX57" fmla="*/ 7230737 w 12192000"/>
              <a:gd name="connsiteY57" fmla="*/ 1562633 h 2237474"/>
              <a:gd name="connsiteX58" fmla="*/ 7224458 w 12192000"/>
              <a:gd name="connsiteY58" fmla="*/ 1573008 h 2237474"/>
              <a:gd name="connsiteX59" fmla="*/ 7183121 w 12192000"/>
              <a:gd name="connsiteY59" fmla="*/ 1595162 h 2237474"/>
              <a:gd name="connsiteX60" fmla="*/ 7164601 w 12192000"/>
              <a:gd name="connsiteY60" fmla="*/ 1606490 h 2237474"/>
              <a:gd name="connsiteX61" fmla="*/ 7031309 w 12192000"/>
              <a:gd name="connsiteY61" fmla="*/ 1619451 h 2237474"/>
              <a:gd name="connsiteX62" fmla="*/ 6900177 w 12192000"/>
              <a:gd name="connsiteY62" fmla="*/ 1636016 h 2237474"/>
              <a:gd name="connsiteX63" fmla="*/ 6795372 w 12192000"/>
              <a:gd name="connsiteY63" fmla="*/ 1644845 h 2237474"/>
              <a:gd name="connsiteX64" fmla="*/ 6692251 w 12192000"/>
              <a:gd name="connsiteY64" fmla="*/ 1656357 h 2237474"/>
              <a:gd name="connsiteX65" fmla="*/ 6655235 w 12192000"/>
              <a:gd name="connsiteY65" fmla="*/ 1661869 h 2237474"/>
              <a:gd name="connsiteX66" fmla="*/ 6554894 w 12192000"/>
              <a:gd name="connsiteY66" fmla="*/ 1664428 h 2237474"/>
              <a:gd name="connsiteX67" fmla="*/ 6516595 w 12192000"/>
              <a:gd name="connsiteY67" fmla="*/ 1667475 h 2237474"/>
              <a:gd name="connsiteX68" fmla="*/ 6508541 w 12192000"/>
              <a:gd name="connsiteY68" fmla="*/ 1668757 h 2237474"/>
              <a:gd name="connsiteX69" fmla="*/ 6471012 w 12192000"/>
              <a:gd name="connsiteY69" fmla="*/ 1678604 h 2237474"/>
              <a:gd name="connsiteX70" fmla="*/ 6364035 w 12192000"/>
              <a:gd name="connsiteY70" fmla="*/ 1667683 h 2237474"/>
              <a:gd name="connsiteX71" fmla="*/ 6280959 w 12192000"/>
              <a:gd name="connsiteY71" fmla="*/ 1689329 h 2237474"/>
              <a:gd name="connsiteX72" fmla="*/ 6243319 w 12192000"/>
              <a:gd name="connsiteY72" fmla="*/ 1695560 h 2237474"/>
              <a:gd name="connsiteX73" fmla="*/ 6098321 w 12192000"/>
              <a:gd name="connsiteY73" fmla="*/ 1721646 h 2237474"/>
              <a:gd name="connsiteX74" fmla="*/ 5880652 w 12192000"/>
              <a:gd name="connsiteY74" fmla="*/ 1779643 h 2237474"/>
              <a:gd name="connsiteX75" fmla="*/ 5785959 w 12192000"/>
              <a:gd name="connsiteY75" fmla="*/ 1775307 h 2237474"/>
              <a:gd name="connsiteX76" fmla="*/ 5643534 w 12192000"/>
              <a:gd name="connsiteY76" fmla="*/ 1802919 h 2237474"/>
              <a:gd name="connsiteX77" fmla="*/ 5518799 w 12192000"/>
              <a:gd name="connsiteY77" fmla="*/ 1818312 h 2237474"/>
              <a:gd name="connsiteX78" fmla="*/ 5505014 w 12192000"/>
              <a:gd name="connsiteY78" fmla="*/ 1819259 h 2237474"/>
              <a:gd name="connsiteX79" fmla="*/ 5453307 w 12192000"/>
              <a:gd name="connsiteY79" fmla="*/ 1815450 h 2237474"/>
              <a:gd name="connsiteX80" fmla="*/ 5221533 w 12192000"/>
              <a:gd name="connsiteY80" fmla="*/ 1846950 h 2237474"/>
              <a:gd name="connsiteX81" fmla="*/ 5149802 w 12192000"/>
              <a:gd name="connsiteY81" fmla="*/ 1844846 h 2237474"/>
              <a:gd name="connsiteX82" fmla="*/ 5114927 w 12192000"/>
              <a:gd name="connsiteY82" fmla="*/ 1847827 h 2237474"/>
              <a:gd name="connsiteX83" fmla="*/ 5108970 w 12192000"/>
              <a:gd name="connsiteY83" fmla="*/ 1847935 h 2237474"/>
              <a:gd name="connsiteX84" fmla="*/ 5067961 w 12192000"/>
              <a:gd name="connsiteY84" fmla="*/ 1845917 h 2237474"/>
              <a:gd name="connsiteX85" fmla="*/ 5007075 w 12192000"/>
              <a:gd name="connsiteY85" fmla="*/ 1838626 h 2237474"/>
              <a:gd name="connsiteX86" fmla="*/ 4944087 w 12192000"/>
              <a:gd name="connsiteY86" fmla="*/ 1823332 h 2237474"/>
              <a:gd name="connsiteX87" fmla="*/ 4907662 w 12192000"/>
              <a:gd name="connsiteY87" fmla="*/ 1816900 h 2237474"/>
              <a:gd name="connsiteX88" fmla="*/ 4882386 w 12192000"/>
              <a:gd name="connsiteY88" fmla="*/ 1809844 h 2237474"/>
              <a:gd name="connsiteX89" fmla="*/ 4811440 w 12192000"/>
              <a:gd name="connsiteY89" fmla="*/ 1804655 h 2237474"/>
              <a:gd name="connsiteX90" fmla="*/ 4691075 w 12192000"/>
              <a:gd name="connsiteY90" fmla="*/ 1801389 h 2237474"/>
              <a:gd name="connsiteX91" fmla="*/ 4611738 w 12192000"/>
              <a:gd name="connsiteY91" fmla="*/ 1776964 h 2237474"/>
              <a:gd name="connsiteX92" fmla="*/ 4560070 w 12192000"/>
              <a:gd name="connsiteY92" fmla="*/ 1785640 h 2237474"/>
              <a:gd name="connsiteX93" fmla="*/ 4536503 w 12192000"/>
              <a:gd name="connsiteY93" fmla="*/ 1785334 h 2237474"/>
              <a:gd name="connsiteX94" fmla="*/ 4513724 w 12192000"/>
              <a:gd name="connsiteY94" fmla="*/ 1791996 h 2237474"/>
              <a:gd name="connsiteX95" fmla="*/ 4459810 w 12192000"/>
              <a:gd name="connsiteY95" fmla="*/ 1797886 h 2237474"/>
              <a:gd name="connsiteX96" fmla="*/ 4379064 w 12192000"/>
              <a:gd name="connsiteY96" fmla="*/ 1817177 h 2237474"/>
              <a:gd name="connsiteX97" fmla="*/ 4290981 w 12192000"/>
              <a:gd name="connsiteY97" fmla="*/ 1839677 h 2237474"/>
              <a:gd name="connsiteX98" fmla="*/ 4238372 w 12192000"/>
              <a:gd name="connsiteY98" fmla="*/ 1851480 h 2237474"/>
              <a:gd name="connsiteX99" fmla="*/ 4232517 w 12192000"/>
              <a:gd name="connsiteY99" fmla="*/ 1852567 h 2237474"/>
              <a:gd name="connsiteX100" fmla="*/ 4191732 w 12192000"/>
              <a:gd name="connsiteY100" fmla="*/ 1857328 h 2237474"/>
              <a:gd name="connsiteX101" fmla="*/ 4065532 w 12192000"/>
              <a:gd name="connsiteY101" fmla="*/ 1855477 h 2237474"/>
              <a:gd name="connsiteX102" fmla="*/ 4028460 w 12192000"/>
              <a:gd name="connsiteY102" fmla="*/ 1855137 h 2237474"/>
              <a:gd name="connsiteX103" fmla="*/ 4002267 w 12192000"/>
              <a:gd name="connsiteY103" fmla="*/ 1852352 h 2237474"/>
              <a:gd name="connsiteX104" fmla="*/ 3931396 w 12192000"/>
              <a:gd name="connsiteY104" fmla="*/ 1858915 h 2237474"/>
              <a:gd name="connsiteX105" fmla="*/ 3812162 w 12192000"/>
              <a:gd name="connsiteY105" fmla="*/ 1875501 h 2237474"/>
              <a:gd name="connsiteX106" fmla="*/ 3729530 w 12192000"/>
              <a:gd name="connsiteY106" fmla="*/ 1864513 h 2237474"/>
              <a:gd name="connsiteX107" fmla="*/ 3680177 w 12192000"/>
              <a:gd name="connsiteY107" fmla="*/ 1881552 h 2237474"/>
              <a:gd name="connsiteX108" fmla="*/ 3567259 w 12192000"/>
              <a:gd name="connsiteY108" fmla="*/ 1893482 h 2237474"/>
              <a:gd name="connsiteX109" fmla="*/ 3405770 w 12192000"/>
              <a:gd name="connsiteY109" fmla="*/ 1904591 h 2237474"/>
              <a:gd name="connsiteX110" fmla="*/ 3280097 w 12192000"/>
              <a:gd name="connsiteY110" fmla="*/ 1919610 h 2237474"/>
              <a:gd name="connsiteX111" fmla="*/ 3123424 w 12192000"/>
              <a:gd name="connsiteY111" fmla="*/ 1952930 h 2237474"/>
              <a:gd name="connsiteX112" fmla="*/ 3009910 w 12192000"/>
              <a:gd name="connsiteY112" fmla="*/ 1957866 h 2237474"/>
              <a:gd name="connsiteX113" fmla="*/ 2995934 w 12192000"/>
              <a:gd name="connsiteY113" fmla="*/ 1967085 h 2237474"/>
              <a:gd name="connsiteX114" fmla="*/ 2980071 w 12192000"/>
              <a:gd name="connsiteY114" fmla="*/ 1972988 h 2237474"/>
              <a:gd name="connsiteX115" fmla="*/ 2978094 w 12192000"/>
              <a:gd name="connsiteY115" fmla="*/ 1972369 h 2237474"/>
              <a:gd name="connsiteX116" fmla="*/ 2942858 w 12192000"/>
              <a:gd name="connsiteY116" fmla="*/ 1981367 h 2237474"/>
              <a:gd name="connsiteX117" fmla="*/ 2875436 w 12192000"/>
              <a:gd name="connsiteY117" fmla="*/ 1996977 h 2237474"/>
              <a:gd name="connsiteX118" fmla="*/ 2874892 w 12192000"/>
              <a:gd name="connsiteY118" fmla="*/ 1996085 h 2237474"/>
              <a:gd name="connsiteX119" fmla="*/ 2864145 w 12192000"/>
              <a:gd name="connsiteY119" fmla="*/ 1994061 h 2237474"/>
              <a:gd name="connsiteX120" fmla="*/ 2843662 w 12192000"/>
              <a:gd name="connsiteY120" fmla="*/ 1992498 h 2237474"/>
              <a:gd name="connsiteX121" fmla="*/ 2796128 w 12192000"/>
              <a:gd name="connsiteY121" fmla="*/ 1976403 h 2237474"/>
              <a:gd name="connsiteX122" fmla="*/ 2756784 w 12192000"/>
              <a:gd name="connsiteY122" fmla="*/ 1985116 h 2237474"/>
              <a:gd name="connsiteX123" fmla="*/ 2748833 w 12192000"/>
              <a:gd name="connsiteY123" fmla="*/ 1986323 h 2237474"/>
              <a:gd name="connsiteX124" fmla="*/ 2748661 w 12192000"/>
              <a:gd name="connsiteY124" fmla="*/ 1986122 h 2237474"/>
              <a:gd name="connsiteX125" fmla="*/ 2740251 w 12192000"/>
              <a:gd name="connsiteY125" fmla="*/ 1986946 h 2237474"/>
              <a:gd name="connsiteX126" fmla="*/ 2718916 w 12192000"/>
              <a:gd name="connsiteY126" fmla="*/ 1990867 h 2237474"/>
              <a:gd name="connsiteX127" fmla="*/ 2713522 w 12192000"/>
              <a:gd name="connsiteY127" fmla="*/ 1990173 h 2237474"/>
              <a:gd name="connsiteX128" fmla="*/ 2680597 w 12192000"/>
              <a:gd name="connsiteY128" fmla="*/ 1984996 h 2237474"/>
              <a:gd name="connsiteX129" fmla="*/ 2578178 w 12192000"/>
              <a:gd name="connsiteY129" fmla="*/ 1990531 h 2237474"/>
              <a:gd name="connsiteX130" fmla="*/ 2476147 w 12192000"/>
              <a:gd name="connsiteY130" fmla="*/ 1998305 h 2237474"/>
              <a:gd name="connsiteX131" fmla="*/ 2373568 w 12192000"/>
              <a:gd name="connsiteY131" fmla="*/ 2003219 h 2237474"/>
              <a:gd name="connsiteX132" fmla="*/ 2321399 w 12192000"/>
              <a:gd name="connsiteY132" fmla="*/ 1989467 h 2237474"/>
              <a:gd name="connsiteX133" fmla="*/ 2315525 w 12192000"/>
              <a:gd name="connsiteY133" fmla="*/ 1989708 h 2237474"/>
              <a:gd name="connsiteX134" fmla="*/ 2300792 w 12192000"/>
              <a:gd name="connsiteY134" fmla="*/ 1994290 h 2237474"/>
              <a:gd name="connsiteX135" fmla="*/ 2295469 w 12192000"/>
              <a:gd name="connsiteY135" fmla="*/ 1996659 h 2237474"/>
              <a:gd name="connsiteX136" fmla="*/ 2287219 w 12192000"/>
              <a:gd name="connsiteY136" fmla="*/ 1998750 h 2237474"/>
              <a:gd name="connsiteX137" fmla="*/ 2286948 w 12192000"/>
              <a:gd name="connsiteY137" fmla="*/ 1998596 h 2237474"/>
              <a:gd name="connsiteX138" fmla="*/ 2243069 w 12192000"/>
              <a:gd name="connsiteY138" fmla="*/ 2015111 h 2237474"/>
              <a:gd name="connsiteX139" fmla="*/ 2186609 w 12192000"/>
              <a:gd name="connsiteY139" fmla="*/ 2008263 h 2237474"/>
              <a:gd name="connsiteX140" fmla="*/ 2164831 w 12192000"/>
              <a:gd name="connsiteY140" fmla="*/ 2010143 h 2237474"/>
              <a:gd name="connsiteX141" fmla="*/ 2152836 w 12192000"/>
              <a:gd name="connsiteY141" fmla="*/ 2010048 h 2237474"/>
              <a:gd name="connsiteX142" fmla="*/ 2117102 w 12192000"/>
              <a:gd name="connsiteY142" fmla="*/ 2023004 h 2237474"/>
              <a:gd name="connsiteX143" fmla="*/ 2111935 w 12192000"/>
              <a:gd name="connsiteY143" fmla="*/ 2023163 h 2237474"/>
              <a:gd name="connsiteX144" fmla="*/ 2089991 w 12192000"/>
              <a:gd name="connsiteY144" fmla="*/ 2034193 h 2237474"/>
              <a:gd name="connsiteX145" fmla="*/ 2058061 w 12192000"/>
              <a:gd name="connsiteY145" fmla="*/ 2047942 h 2237474"/>
              <a:gd name="connsiteX146" fmla="*/ 2055737 w 12192000"/>
              <a:gd name="connsiteY146" fmla="*/ 2047704 h 2237474"/>
              <a:gd name="connsiteX147" fmla="*/ 2042244 w 12192000"/>
              <a:gd name="connsiteY147" fmla="*/ 2055560 h 2237474"/>
              <a:gd name="connsiteX148" fmla="*/ 1976224 w 12192000"/>
              <a:gd name="connsiteY148" fmla="*/ 2074257 h 2237474"/>
              <a:gd name="connsiteX149" fmla="*/ 1877728 w 12192000"/>
              <a:gd name="connsiteY149" fmla="*/ 2101004 h 2237474"/>
              <a:gd name="connsiteX150" fmla="*/ 1759056 w 12192000"/>
              <a:gd name="connsiteY150" fmla="*/ 2125608 h 2237474"/>
              <a:gd name="connsiteX151" fmla="*/ 1637948 w 12192000"/>
              <a:gd name="connsiteY151" fmla="*/ 2172597 h 2237474"/>
              <a:gd name="connsiteX152" fmla="*/ 1434549 w 12192000"/>
              <a:gd name="connsiteY152" fmla="*/ 2234522 h 2237474"/>
              <a:gd name="connsiteX153" fmla="*/ 1398481 w 12192000"/>
              <a:gd name="connsiteY153" fmla="*/ 2237074 h 2237474"/>
              <a:gd name="connsiteX154" fmla="*/ 1398407 w 12192000"/>
              <a:gd name="connsiteY154" fmla="*/ 2237095 h 2237474"/>
              <a:gd name="connsiteX155" fmla="*/ 1370962 w 12192000"/>
              <a:gd name="connsiteY155" fmla="*/ 2237474 h 2237474"/>
              <a:gd name="connsiteX156" fmla="*/ 1356367 w 12192000"/>
              <a:gd name="connsiteY156" fmla="*/ 2235089 h 2237474"/>
              <a:gd name="connsiteX157" fmla="*/ 1324828 w 12192000"/>
              <a:gd name="connsiteY157" fmla="*/ 2231968 h 2237474"/>
              <a:gd name="connsiteX158" fmla="*/ 1297744 w 12192000"/>
              <a:gd name="connsiteY158" fmla="*/ 2235849 h 2237474"/>
              <a:gd name="connsiteX159" fmla="*/ 1286236 w 12192000"/>
              <a:gd name="connsiteY159" fmla="*/ 2233135 h 2237474"/>
              <a:gd name="connsiteX160" fmla="*/ 1283504 w 12192000"/>
              <a:gd name="connsiteY160" fmla="*/ 2233797 h 2237474"/>
              <a:gd name="connsiteX161" fmla="*/ 1279765 w 12192000"/>
              <a:gd name="connsiteY161" fmla="*/ 2229639 h 2237474"/>
              <a:gd name="connsiteX162" fmla="*/ 1195347 w 12192000"/>
              <a:gd name="connsiteY162" fmla="*/ 2212354 h 2237474"/>
              <a:gd name="connsiteX163" fmla="*/ 970251 w 12192000"/>
              <a:gd name="connsiteY163" fmla="*/ 2221029 h 2237474"/>
              <a:gd name="connsiteX164" fmla="*/ 812914 w 12192000"/>
              <a:gd name="connsiteY164" fmla="*/ 2202752 h 2237474"/>
              <a:gd name="connsiteX165" fmla="*/ 800195 w 12192000"/>
              <a:gd name="connsiteY165" fmla="*/ 2209407 h 2237474"/>
              <a:gd name="connsiteX166" fmla="*/ 784978 w 12192000"/>
              <a:gd name="connsiteY166" fmla="*/ 2212360 h 2237474"/>
              <a:gd name="connsiteX167" fmla="*/ 681987 w 12192000"/>
              <a:gd name="connsiteY167" fmla="*/ 2216757 h 2237474"/>
              <a:gd name="connsiteX168" fmla="*/ 669923 w 12192000"/>
              <a:gd name="connsiteY168" fmla="*/ 2211682 h 2237474"/>
              <a:gd name="connsiteX169" fmla="*/ 648680 w 12192000"/>
              <a:gd name="connsiteY169" fmla="*/ 2206229 h 2237474"/>
              <a:gd name="connsiteX170" fmla="*/ 597225 w 12192000"/>
              <a:gd name="connsiteY170" fmla="*/ 2180999 h 2237474"/>
              <a:gd name="connsiteX171" fmla="*/ 558449 w 12192000"/>
              <a:gd name="connsiteY171" fmla="*/ 2182346 h 2237474"/>
              <a:gd name="connsiteX172" fmla="*/ 550517 w 12192000"/>
              <a:gd name="connsiteY172" fmla="*/ 2182060 h 2237474"/>
              <a:gd name="connsiteX173" fmla="*/ 550309 w 12192000"/>
              <a:gd name="connsiteY173" fmla="*/ 2181825 h 2237474"/>
              <a:gd name="connsiteX174" fmla="*/ 541836 w 12192000"/>
              <a:gd name="connsiteY174" fmla="*/ 2181063 h 2237474"/>
              <a:gd name="connsiteX175" fmla="*/ 536057 w 12192000"/>
              <a:gd name="connsiteY175" fmla="*/ 2181537 h 2237474"/>
              <a:gd name="connsiteX176" fmla="*/ 520671 w 12192000"/>
              <a:gd name="connsiteY176" fmla="*/ 2180980 h 2237474"/>
              <a:gd name="connsiteX177" fmla="*/ 515024 w 12192000"/>
              <a:gd name="connsiteY177" fmla="*/ 2179258 h 2237474"/>
              <a:gd name="connsiteX178" fmla="*/ 512278 w 12192000"/>
              <a:gd name="connsiteY178" fmla="*/ 2176369 h 2237474"/>
              <a:gd name="connsiteX179" fmla="*/ 480419 w 12192000"/>
              <a:gd name="connsiteY179" fmla="*/ 2167807 h 2237474"/>
              <a:gd name="connsiteX180" fmla="*/ 413835 w 12192000"/>
              <a:gd name="connsiteY180" fmla="*/ 2156783 h 2237474"/>
              <a:gd name="connsiteX181" fmla="*/ 376513 w 12192000"/>
              <a:gd name="connsiteY181" fmla="*/ 2154014 h 2237474"/>
              <a:gd name="connsiteX182" fmla="*/ 273386 w 12192000"/>
              <a:gd name="connsiteY182" fmla="*/ 2142551 h 2237474"/>
              <a:gd name="connsiteX183" fmla="*/ 169207 w 12192000"/>
              <a:gd name="connsiteY183" fmla="*/ 2128100 h 2237474"/>
              <a:gd name="connsiteX184" fmla="*/ 93149 w 12192000"/>
              <a:gd name="connsiteY184" fmla="*/ 2105324 h 2237474"/>
              <a:gd name="connsiteX185" fmla="*/ 88109 w 12192000"/>
              <a:gd name="connsiteY185" fmla="*/ 2106704 h 2237474"/>
              <a:gd name="connsiteX186" fmla="*/ 80022 w 12192000"/>
              <a:gd name="connsiteY186" fmla="*/ 2107254 h 2237474"/>
              <a:gd name="connsiteX187" fmla="*/ 79717 w 12192000"/>
              <a:gd name="connsiteY187" fmla="*/ 2107046 h 2237474"/>
              <a:gd name="connsiteX188" fmla="*/ 72352 w 12192000"/>
              <a:gd name="connsiteY188" fmla="*/ 2107991 h 2237474"/>
              <a:gd name="connsiteX189" fmla="*/ 37645 w 12192000"/>
              <a:gd name="connsiteY189" fmla="*/ 2115401 h 2237474"/>
              <a:gd name="connsiteX190" fmla="*/ 4572 w 12192000"/>
              <a:gd name="connsiteY190" fmla="*/ 2111091 h 2237474"/>
              <a:gd name="connsiteX191" fmla="*/ 0 w 12192000"/>
              <a:gd name="connsiteY191" fmla="*/ 2110468 h 2237474"/>
              <a:gd name="connsiteX192" fmla="*/ 0 w 12192000"/>
              <a:gd name="connsiteY192"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34800 w 12192000"/>
              <a:gd name="connsiteY6" fmla="*/ 747840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46594 w 12192000"/>
              <a:gd name="connsiteY12" fmla="*/ 765069 h 2237474"/>
              <a:gd name="connsiteX13" fmla="*/ 10805004 w 12192000"/>
              <a:gd name="connsiteY13" fmla="*/ 757573 h 2237474"/>
              <a:gd name="connsiteX14" fmla="*/ 10739478 w 12192000"/>
              <a:gd name="connsiteY14" fmla="*/ 776841 h 2237474"/>
              <a:gd name="connsiteX15" fmla="*/ 10458762 w 12192000"/>
              <a:gd name="connsiteY15" fmla="*/ 755400 h 2237474"/>
              <a:gd name="connsiteX16" fmla="*/ 10211200 w 12192000"/>
              <a:gd name="connsiteY16" fmla="*/ 767513 h 2237474"/>
              <a:gd name="connsiteX17" fmla="*/ 10167995 w 12192000"/>
              <a:gd name="connsiteY17" fmla="*/ 760843 h 2237474"/>
              <a:gd name="connsiteX18" fmla="*/ 9997044 w 12192000"/>
              <a:gd name="connsiteY18" fmla="*/ 780129 h 2237474"/>
              <a:gd name="connsiteX19" fmla="*/ 9943887 w 12192000"/>
              <a:gd name="connsiteY19" fmla="*/ 804141 h 2237474"/>
              <a:gd name="connsiteX20" fmla="*/ 9918248 w 12192000"/>
              <a:gd name="connsiteY20" fmla="*/ 816628 h 2237474"/>
              <a:gd name="connsiteX21" fmla="*/ 9767091 w 12192000"/>
              <a:gd name="connsiteY21" fmla="*/ 870550 h 2237474"/>
              <a:gd name="connsiteX22" fmla="*/ 9683005 w 12192000"/>
              <a:gd name="connsiteY22" fmla="*/ 894128 h 2237474"/>
              <a:gd name="connsiteX23" fmla="*/ 9594438 w 12192000"/>
              <a:gd name="connsiteY23" fmla="*/ 919051 h 2237474"/>
              <a:gd name="connsiteX24" fmla="*/ 9544189 w 12192000"/>
              <a:gd name="connsiteY24" fmla="*/ 938966 h 2237474"/>
              <a:gd name="connsiteX25" fmla="*/ 9500499 w 12192000"/>
              <a:gd name="connsiteY25" fmla="*/ 954680 h 2237474"/>
              <a:gd name="connsiteX26" fmla="*/ 9428195 w 12192000"/>
              <a:gd name="connsiteY26" fmla="*/ 986225 h 2237474"/>
              <a:gd name="connsiteX27" fmla="*/ 9410017 w 12192000"/>
              <a:gd name="connsiteY27" fmla="*/ 993931 h 2237474"/>
              <a:gd name="connsiteX28" fmla="*/ 9392919 w 12192000"/>
              <a:gd name="connsiteY28" fmla="*/ 994656 h 2237474"/>
              <a:gd name="connsiteX29" fmla="*/ 9278619 w 12192000"/>
              <a:gd name="connsiteY29" fmla="*/ 1011878 h 2237474"/>
              <a:gd name="connsiteX30" fmla="*/ 9268019 w 12192000"/>
              <a:gd name="connsiteY30" fmla="*/ 1007442 h 2237474"/>
              <a:gd name="connsiteX31" fmla="*/ 9234662 w 12192000"/>
              <a:gd name="connsiteY31" fmla="*/ 1023056 h 2237474"/>
              <a:gd name="connsiteX32" fmla="*/ 9181033 w 12192000"/>
              <a:gd name="connsiteY32" fmla="*/ 1037921 h 2237474"/>
              <a:gd name="connsiteX33" fmla="*/ 9155969 w 12192000"/>
              <a:gd name="connsiteY33" fmla="*/ 1046804 h 2237474"/>
              <a:gd name="connsiteX34" fmla="*/ 9133985 w 12192000"/>
              <a:gd name="connsiteY34" fmla="*/ 1046450 h 2237474"/>
              <a:gd name="connsiteX35" fmla="*/ 9003462 w 12192000"/>
              <a:gd name="connsiteY35" fmla="*/ 1042406 h 2237474"/>
              <a:gd name="connsiteX36" fmla="*/ 8968445 w 12192000"/>
              <a:gd name="connsiteY36" fmla="*/ 1052169 h 2237474"/>
              <a:gd name="connsiteX37" fmla="*/ 8886001 w 12192000"/>
              <a:gd name="connsiteY37" fmla="*/ 1067468 h 2237474"/>
              <a:gd name="connsiteX38" fmla="*/ 8838610 w 12192000"/>
              <a:gd name="connsiteY38" fmla="*/ 1075091 h 2237474"/>
              <a:gd name="connsiteX39" fmla="*/ 8750383 w 12192000"/>
              <a:gd name="connsiteY39" fmla="*/ 1097387 h 2237474"/>
              <a:gd name="connsiteX40" fmla="*/ 8665605 w 12192000"/>
              <a:gd name="connsiteY40" fmla="*/ 1110791 h 2237474"/>
              <a:gd name="connsiteX41" fmla="*/ 8584946 w 12192000"/>
              <a:gd name="connsiteY41" fmla="*/ 1135226 h 2237474"/>
              <a:gd name="connsiteX42" fmla="*/ 8460755 w 12192000"/>
              <a:gd name="connsiteY42" fmla="*/ 1203427 h 2237474"/>
              <a:gd name="connsiteX43" fmla="*/ 8419755 w 12192000"/>
              <a:gd name="connsiteY43" fmla="*/ 1216260 h 2237474"/>
              <a:gd name="connsiteX44" fmla="*/ 8411626 w 12192000"/>
              <a:gd name="connsiteY44" fmla="*/ 1214397 h 2237474"/>
              <a:gd name="connsiteX45" fmla="*/ 8363469 w 12192000"/>
              <a:gd name="connsiteY45" fmla="*/ 1246658 h 2237474"/>
              <a:gd name="connsiteX46" fmla="*/ 8275497 w 12192000"/>
              <a:gd name="connsiteY46" fmla="*/ 1264396 h 2237474"/>
              <a:gd name="connsiteX47" fmla="*/ 8206287 w 12192000"/>
              <a:gd name="connsiteY47" fmla="*/ 1273060 h 2237474"/>
              <a:gd name="connsiteX48" fmla="*/ 8139997 w 12192000"/>
              <a:gd name="connsiteY48" fmla="*/ 1282713 h 2237474"/>
              <a:gd name="connsiteX49" fmla="*/ 8074238 w 12192000"/>
              <a:gd name="connsiteY49" fmla="*/ 1301895 h 2237474"/>
              <a:gd name="connsiteX50" fmla="*/ 7942099 w 12192000"/>
              <a:gd name="connsiteY50" fmla="*/ 1336332 h 2237474"/>
              <a:gd name="connsiteX51" fmla="*/ 7902328 w 12192000"/>
              <a:gd name="connsiteY51" fmla="*/ 1345865 h 2237474"/>
              <a:gd name="connsiteX52" fmla="*/ 7840612 w 12192000"/>
              <a:gd name="connsiteY52" fmla="*/ 1369373 h 2237474"/>
              <a:gd name="connsiteX53" fmla="*/ 7786819 w 12192000"/>
              <a:gd name="connsiteY53" fmla="*/ 1378970 h 2237474"/>
              <a:gd name="connsiteX54" fmla="*/ 7548172 w 12192000"/>
              <a:gd name="connsiteY54" fmla="*/ 1417460 h 2237474"/>
              <a:gd name="connsiteX55" fmla="*/ 7483437 w 12192000"/>
              <a:gd name="connsiteY55" fmla="*/ 1478152 h 2237474"/>
              <a:gd name="connsiteX56" fmla="*/ 7377870 w 12192000"/>
              <a:gd name="connsiteY56" fmla="*/ 1523319 h 2237474"/>
              <a:gd name="connsiteX57" fmla="*/ 7230737 w 12192000"/>
              <a:gd name="connsiteY57" fmla="*/ 1562633 h 2237474"/>
              <a:gd name="connsiteX58" fmla="*/ 7224458 w 12192000"/>
              <a:gd name="connsiteY58" fmla="*/ 1573008 h 2237474"/>
              <a:gd name="connsiteX59" fmla="*/ 7183121 w 12192000"/>
              <a:gd name="connsiteY59" fmla="*/ 1595162 h 2237474"/>
              <a:gd name="connsiteX60" fmla="*/ 7164601 w 12192000"/>
              <a:gd name="connsiteY60" fmla="*/ 1606490 h 2237474"/>
              <a:gd name="connsiteX61" fmla="*/ 7031309 w 12192000"/>
              <a:gd name="connsiteY61" fmla="*/ 1619451 h 2237474"/>
              <a:gd name="connsiteX62" fmla="*/ 6900177 w 12192000"/>
              <a:gd name="connsiteY62" fmla="*/ 1636016 h 2237474"/>
              <a:gd name="connsiteX63" fmla="*/ 6795372 w 12192000"/>
              <a:gd name="connsiteY63" fmla="*/ 1644845 h 2237474"/>
              <a:gd name="connsiteX64" fmla="*/ 6692251 w 12192000"/>
              <a:gd name="connsiteY64" fmla="*/ 1656357 h 2237474"/>
              <a:gd name="connsiteX65" fmla="*/ 6655235 w 12192000"/>
              <a:gd name="connsiteY65" fmla="*/ 1661869 h 2237474"/>
              <a:gd name="connsiteX66" fmla="*/ 6554894 w 12192000"/>
              <a:gd name="connsiteY66" fmla="*/ 1664428 h 2237474"/>
              <a:gd name="connsiteX67" fmla="*/ 6516595 w 12192000"/>
              <a:gd name="connsiteY67" fmla="*/ 1667475 h 2237474"/>
              <a:gd name="connsiteX68" fmla="*/ 6508541 w 12192000"/>
              <a:gd name="connsiteY68" fmla="*/ 1668757 h 2237474"/>
              <a:gd name="connsiteX69" fmla="*/ 6471012 w 12192000"/>
              <a:gd name="connsiteY69" fmla="*/ 1678604 h 2237474"/>
              <a:gd name="connsiteX70" fmla="*/ 6364035 w 12192000"/>
              <a:gd name="connsiteY70" fmla="*/ 1667683 h 2237474"/>
              <a:gd name="connsiteX71" fmla="*/ 6280959 w 12192000"/>
              <a:gd name="connsiteY71" fmla="*/ 1689329 h 2237474"/>
              <a:gd name="connsiteX72" fmla="*/ 6243319 w 12192000"/>
              <a:gd name="connsiteY72" fmla="*/ 1695560 h 2237474"/>
              <a:gd name="connsiteX73" fmla="*/ 6098321 w 12192000"/>
              <a:gd name="connsiteY73" fmla="*/ 1721646 h 2237474"/>
              <a:gd name="connsiteX74" fmla="*/ 5880652 w 12192000"/>
              <a:gd name="connsiteY74" fmla="*/ 1779643 h 2237474"/>
              <a:gd name="connsiteX75" fmla="*/ 5785959 w 12192000"/>
              <a:gd name="connsiteY75" fmla="*/ 1775307 h 2237474"/>
              <a:gd name="connsiteX76" fmla="*/ 5643534 w 12192000"/>
              <a:gd name="connsiteY76" fmla="*/ 1802919 h 2237474"/>
              <a:gd name="connsiteX77" fmla="*/ 5518799 w 12192000"/>
              <a:gd name="connsiteY77" fmla="*/ 1818312 h 2237474"/>
              <a:gd name="connsiteX78" fmla="*/ 5505014 w 12192000"/>
              <a:gd name="connsiteY78" fmla="*/ 1819259 h 2237474"/>
              <a:gd name="connsiteX79" fmla="*/ 5453307 w 12192000"/>
              <a:gd name="connsiteY79" fmla="*/ 1815450 h 2237474"/>
              <a:gd name="connsiteX80" fmla="*/ 5221533 w 12192000"/>
              <a:gd name="connsiteY80" fmla="*/ 1846950 h 2237474"/>
              <a:gd name="connsiteX81" fmla="*/ 5149802 w 12192000"/>
              <a:gd name="connsiteY81" fmla="*/ 1844846 h 2237474"/>
              <a:gd name="connsiteX82" fmla="*/ 5114927 w 12192000"/>
              <a:gd name="connsiteY82" fmla="*/ 1847827 h 2237474"/>
              <a:gd name="connsiteX83" fmla="*/ 5108970 w 12192000"/>
              <a:gd name="connsiteY83" fmla="*/ 1847935 h 2237474"/>
              <a:gd name="connsiteX84" fmla="*/ 5067961 w 12192000"/>
              <a:gd name="connsiteY84" fmla="*/ 1845917 h 2237474"/>
              <a:gd name="connsiteX85" fmla="*/ 5007075 w 12192000"/>
              <a:gd name="connsiteY85" fmla="*/ 1838626 h 2237474"/>
              <a:gd name="connsiteX86" fmla="*/ 4944087 w 12192000"/>
              <a:gd name="connsiteY86" fmla="*/ 1823332 h 2237474"/>
              <a:gd name="connsiteX87" fmla="*/ 4907662 w 12192000"/>
              <a:gd name="connsiteY87" fmla="*/ 1816900 h 2237474"/>
              <a:gd name="connsiteX88" fmla="*/ 4882386 w 12192000"/>
              <a:gd name="connsiteY88" fmla="*/ 1809844 h 2237474"/>
              <a:gd name="connsiteX89" fmla="*/ 4811440 w 12192000"/>
              <a:gd name="connsiteY89" fmla="*/ 1804655 h 2237474"/>
              <a:gd name="connsiteX90" fmla="*/ 4691075 w 12192000"/>
              <a:gd name="connsiteY90" fmla="*/ 1801389 h 2237474"/>
              <a:gd name="connsiteX91" fmla="*/ 4611738 w 12192000"/>
              <a:gd name="connsiteY91" fmla="*/ 1776964 h 2237474"/>
              <a:gd name="connsiteX92" fmla="*/ 4560070 w 12192000"/>
              <a:gd name="connsiteY92" fmla="*/ 1785640 h 2237474"/>
              <a:gd name="connsiteX93" fmla="*/ 4536503 w 12192000"/>
              <a:gd name="connsiteY93" fmla="*/ 1785334 h 2237474"/>
              <a:gd name="connsiteX94" fmla="*/ 4513724 w 12192000"/>
              <a:gd name="connsiteY94" fmla="*/ 1791996 h 2237474"/>
              <a:gd name="connsiteX95" fmla="*/ 4459810 w 12192000"/>
              <a:gd name="connsiteY95" fmla="*/ 1797886 h 2237474"/>
              <a:gd name="connsiteX96" fmla="*/ 4379064 w 12192000"/>
              <a:gd name="connsiteY96" fmla="*/ 1817177 h 2237474"/>
              <a:gd name="connsiteX97" fmla="*/ 4290981 w 12192000"/>
              <a:gd name="connsiteY97" fmla="*/ 1839677 h 2237474"/>
              <a:gd name="connsiteX98" fmla="*/ 4238372 w 12192000"/>
              <a:gd name="connsiteY98" fmla="*/ 1851480 h 2237474"/>
              <a:gd name="connsiteX99" fmla="*/ 4232517 w 12192000"/>
              <a:gd name="connsiteY99" fmla="*/ 1852567 h 2237474"/>
              <a:gd name="connsiteX100" fmla="*/ 4191732 w 12192000"/>
              <a:gd name="connsiteY100" fmla="*/ 1857328 h 2237474"/>
              <a:gd name="connsiteX101" fmla="*/ 4065532 w 12192000"/>
              <a:gd name="connsiteY101" fmla="*/ 1855477 h 2237474"/>
              <a:gd name="connsiteX102" fmla="*/ 4028460 w 12192000"/>
              <a:gd name="connsiteY102" fmla="*/ 1855137 h 2237474"/>
              <a:gd name="connsiteX103" fmla="*/ 4002267 w 12192000"/>
              <a:gd name="connsiteY103" fmla="*/ 1852352 h 2237474"/>
              <a:gd name="connsiteX104" fmla="*/ 3931396 w 12192000"/>
              <a:gd name="connsiteY104" fmla="*/ 1858915 h 2237474"/>
              <a:gd name="connsiteX105" fmla="*/ 3812162 w 12192000"/>
              <a:gd name="connsiteY105" fmla="*/ 1875501 h 2237474"/>
              <a:gd name="connsiteX106" fmla="*/ 3729530 w 12192000"/>
              <a:gd name="connsiteY106" fmla="*/ 1864513 h 2237474"/>
              <a:gd name="connsiteX107" fmla="*/ 3680177 w 12192000"/>
              <a:gd name="connsiteY107" fmla="*/ 1881552 h 2237474"/>
              <a:gd name="connsiteX108" fmla="*/ 3567259 w 12192000"/>
              <a:gd name="connsiteY108" fmla="*/ 1893482 h 2237474"/>
              <a:gd name="connsiteX109" fmla="*/ 3405770 w 12192000"/>
              <a:gd name="connsiteY109" fmla="*/ 1904591 h 2237474"/>
              <a:gd name="connsiteX110" fmla="*/ 3280097 w 12192000"/>
              <a:gd name="connsiteY110" fmla="*/ 1919610 h 2237474"/>
              <a:gd name="connsiteX111" fmla="*/ 3123424 w 12192000"/>
              <a:gd name="connsiteY111" fmla="*/ 1952930 h 2237474"/>
              <a:gd name="connsiteX112" fmla="*/ 3009910 w 12192000"/>
              <a:gd name="connsiteY112" fmla="*/ 1957866 h 2237474"/>
              <a:gd name="connsiteX113" fmla="*/ 2995934 w 12192000"/>
              <a:gd name="connsiteY113" fmla="*/ 1967085 h 2237474"/>
              <a:gd name="connsiteX114" fmla="*/ 2980071 w 12192000"/>
              <a:gd name="connsiteY114" fmla="*/ 1972988 h 2237474"/>
              <a:gd name="connsiteX115" fmla="*/ 2978094 w 12192000"/>
              <a:gd name="connsiteY115" fmla="*/ 1972369 h 2237474"/>
              <a:gd name="connsiteX116" fmla="*/ 2942858 w 12192000"/>
              <a:gd name="connsiteY116" fmla="*/ 1981367 h 2237474"/>
              <a:gd name="connsiteX117" fmla="*/ 2875436 w 12192000"/>
              <a:gd name="connsiteY117" fmla="*/ 1996977 h 2237474"/>
              <a:gd name="connsiteX118" fmla="*/ 2874892 w 12192000"/>
              <a:gd name="connsiteY118" fmla="*/ 1996085 h 2237474"/>
              <a:gd name="connsiteX119" fmla="*/ 2864145 w 12192000"/>
              <a:gd name="connsiteY119" fmla="*/ 1994061 h 2237474"/>
              <a:gd name="connsiteX120" fmla="*/ 2843662 w 12192000"/>
              <a:gd name="connsiteY120" fmla="*/ 1992498 h 2237474"/>
              <a:gd name="connsiteX121" fmla="*/ 2796128 w 12192000"/>
              <a:gd name="connsiteY121" fmla="*/ 1976403 h 2237474"/>
              <a:gd name="connsiteX122" fmla="*/ 2756784 w 12192000"/>
              <a:gd name="connsiteY122" fmla="*/ 1985116 h 2237474"/>
              <a:gd name="connsiteX123" fmla="*/ 2748833 w 12192000"/>
              <a:gd name="connsiteY123" fmla="*/ 1986323 h 2237474"/>
              <a:gd name="connsiteX124" fmla="*/ 2748661 w 12192000"/>
              <a:gd name="connsiteY124" fmla="*/ 1986122 h 2237474"/>
              <a:gd name="connsiteX125" fmla="*/ 2740251 w 12192000"/>
              <a:gd name="connsiteY125" fmla="*/ 1986946 h 2237474"/>
              <a:gd name="connsiteX126" fmla="*/ 2718916 w 12192000"/>
              <a:gd name="connsiteY126" fmla="*/ 1990867 h 2237474"/>
              <a:gd name="connsiteX127" fmla="*/ 2713522 w 12192000"/>
              <a:gd name="connsiteY127" fmla="*/ 1990173 h 2237474"/>
              <a:gd name="connsiteX128" fmla="*/ 2680597 w 12192000"/>
              <a:gd name="connsiteY128" fmla="*/ 1984996 h 2237474"/>
              <a:gd name="connsiteX129" fmla="*/ 2578178 w 12192000"/>
              <a:gd name="connsiteY129" fmla="*/ 1990531 h 2237474"/>
              <a:gd name="connsiteX130" fmla="*/ 2476147 w 12192000"/>
              <a:gd name="connsiteY130" fmla="*/ 1998305 h 2237474"/>
              <a:gd name="connsiteX131" fmla="*/ 2373568 w 12192000"/>
              <a:gd name="connsiteY131" fmla="*/ 2003219 h 2237474"/>
              <a:gd name="connsiteX132" fmla="*/ 2321399 w 12192000"/>
              <a:gd name="connsiteY132" fmla="*/ 1989467 h 2237474"/>
              <a:gd name="connsiteX133" fmla="*/ 2315525 w 12192000"/>
              <a:gd name="connsiteY133" fmla="*/ 1989708 h 2237474"/>
              <a:gd name="connsiteX134" fmla="*/ 2300792 w 12192000"/>
              <a:gd name="connsiteY134" fmla="*/ 1994290 h 2237474"/>
              <a:gd name="connsiteX135" fmla="*/ 2295469 w 12192000"/>
              <a:gd name="connsiteY135" fmla="*/ 1996659 h 2237474"/>
              <a:gd name="connsiteX136" fmla="*/ 2287219 w 12192000"/>
              <a:gd name="connsiteY136" fmla="*/ 1998750 h 2237474"/>
              <a:gd name="connsiteX137" fmla="*/ 2286948 w 12192000"/>
              <a:gd name="connsiteY137" fmla="*/ 1998596 h 2237474"/>
              <a:gd name="connsiteX138" fmla="*/ 2243069 w 12192000"/>
              <a:gd name="connsiteY138" fmla="*/ 2015111 h 2237474"/>
              <a:gd name="connsiteX139" fmla="*/ 2186609 w 12192000"/>
              <a:gd name="connsiteY139" fmla="*/ 2008263 h 2237474"/>
              <a:gd name="connsiteX140" fmla="*/ 2164831 w 12192000"/>
              <a:gd name="connsiteY140" fmla="*/ 2010143 h 2237474"/>
              <a:gd name="connsiteX141" fmla="*/ 2152836 w 12192000"/>
              <a:gd name="connsiteY141" fmla="*/ 2010048 h 2237474"/>
              <a:gd name="connsiteX142" fmla="*/ 2117102 w 12192000"/>
              <a:gd name="connsiteY142" fmla="*/ 2023004 h 2237474"/>
              <a:gd name="connsiteX143" fmla="*/ 2111935 w 12192000"/>
              <a:gd name="connsiteY143" fmla="*/ 2023163 h 2237474"/>
              <a:gd name="connsiteX144" fmla="*/ 2089991 w 12192000"/>
              <a:gd name="connsiteY144" fmla="*/ 2034193 h 2237474"/>
              <a:gd name="connsiteX145" fmla="*/ 2058061 w 12192000"/>
              <a:gd name="connsiteY145" fmla="*/ 2047942 h 2237474"/>
              <a:gd name="connsiteX146" fmla="*/ 2055737 w 12192000"/>
              <a:gd name="connsiteY146" fmla="*/ 2047704 h 2237474"/>
              <a:gd name="connsiteX147" fmla="*/ 2042244 w 12192000"/>
              <a:gd name="connsiteY147" fmla="*/ 2055560 h 2237474"/>
              <a:gd name="connsiteX148" fmla="*/ 1976224 w 12192000"/>
              <a:gd name="connsiteY148" fmla="*/ 2074257 h 2237474"/>
              <a:gd name="connsiteX149" fmla="*/ 1877728 w 12192000"/>
              <a:gd name="connsiteY149" fmla="*/ 2101004 h 2237474"/>
              <a:gd name="connsiteX150" fmla="*/ 1759056 w 12192000"/>
              <a:gd name="connsiteY150" fmla="*/ 2125608 h 2237474"/>
              <a:gd name="connsiteX151" fmla="*/ 1637948 w 12192000"/>
              <a:gd name="connsiteY151" fmla="*/ 2172597 h 2237474"/>
              <a:gd name="connsiteX152" fmla="*/ 1434549 w 12192000"/>
              <a:gd name="connsiteY152" fmla="*/ 2234522 h 2237474"/>
              <a:gd name="connsiteX153" fmla="*/ 1398481 w 12192000"/>
              <a:gd name="connsiteY153" fmla="*/ 2237074 h 2237474"/>
              <a:gd name="connsiteX154" fmla="*/ 1398407 w 12192000"/>
              <a:gd name="connsiteY154" fmla="*/ 2237095 h 2237474"/>
              <a:gd name="connsiteX155" fmla="*/ 1370962 w 12192000"/>
              <a:gd name="connsiteY155" fmla="*/ 2237474 h 2237474"/>
              <a:gd name="connsiteX156" fmla="*/ 1356367 w 12192000"/>
              <a:gd name="connsiteY156" fmla="*/ 2235089 h 2237474"/>
              <a:gd name="connsiteX157" fmla="*/ 1324828 w 12192000"/>
              <a:gd name="connsiteY157" fmla="*/ 2231968 h 2237474"/>
              <a:gd name="connsiteX158" fmla="*/ 1297744 w 12192000"/>
              <a:gd name="connsiteY158" fmla="*/ 2235849 h 2237474"/>
              <a:gd name="connsiteX159" fmla="*/ 1286236 w 12192000"/>
              <a:gd name="connsiteY159" fmla="*/ 2233135 h 2237474"/>
              <a:gd name="connsiteX160" fmla="*/ 1283504 w 12192000"/>
              <a:gd name="connsiteY160" fmla="*/ 2233797 h 2237474"/>
              <a:gd name="connsiteX161" fmla="*/ 1279765 w 12192000"/>
              <a:gd name="connsiteY161" fmla="*/ 2229639 h 2237474"/>
              <a:gd name="connsiteX162" fmla="*/ 1195347 w 12192000"/>
              <a:gd name="connsiteY162" fmla="*/ 2212354 h 2237474"/>
              <a:gd name="connsiteX163" fmla="*/ 970251 w 12192000"/>
              <a:gd name="connsiteY163" fmla="*/ 2221029 h 2237474"/>
              <a:gd name="connsiteX164" fmla="*/ 812914 w 12192000"/>
              <a:gd name="connsiteY164" fmla="*/ 2202752 h 2237474"/>
              <a:gd name="connsiteX165" fmla="*/ 800195 w 12192000"/>
              <a:gd name="connsiteY165" fmla="*/ 2209407 h 2237474"/>
              <a:gd name="connsiteX166" fmla="*/ 784978 w 12192000"/>
              <a:gd name="connsiteY166" fmla="*/ 2212360 h 2237474"/>
              <a:gd name="connsiteX167" fmla="*/ 681987 w 12192000"/>
              <a:gd name="connsiteY167" fmla="*/ 2216757 h 2237474"/>
              <a:gd name="connsiteX168" fmla="*/ 669923 w 12192000"/>
              <a:gd name="connsiteY168" fmla="*/ 2211682 h 2237474"/>
              <a:gd name="connsiteX169" fmla="*/ 648680 w 12192000"/>
              <a:gd name="connsiteY169" fmla="*/ 2206229 h 2237474"/>
              <a:gd name="connsiteX170" fmla="*/ 597225 w 12192000"/>
              <a:gd name="connsiteY170" fmla="*/ 2180999 h 2237474"/>
              <a:gd name="connsiteX171" fmla="*/ 558449 w 12192000"/>
              <a:gd name="connsiteY171" fmla="*/ 2182346 h 2237474"/>
              <a:gd name="connsiteX172" fmla="*/ 550517 w 12192000"/>
              <a:gd name="connsiteY172" fmla="*/ 2182060 h 2237474"/>
              <a:gd name="connsiteX173" fmla="*/ 550309 w 12192000"/>
              <a:gd name="connsiteY173" fmla="*/ 2181825 h 2237474"/>
              <a:gd name="connsiteX174" fmla="*/ 541836 w 12192000"/>
              <a:gd name="connsiteY174" fmla="*/ 2181063 h 2237474"/>
              <a:gd name="connsiteX175" fmla="*/ 536057 w 12192000"/>
              <a:gd name="connsiteY175" fmla="*/ 2181537 h 2237474"/>
              <a:gd name="connsiteX176" fmla="*/ 520671 w 12192000"/>
              <a:gd name="connsiteY176" fmla="*/ 2180980 h 2237474"/>
              <a:gd name="connsiteX177" fmla="*/ 515024 w 12192000"/>
              <a:gd name="connsiteY177" fmla="*/ 2179258 h 2237474"/>
              <a:gd name="connsiteX178" fmla="*/ 512278 w 12192000"/>
              <a:gd name="connsiteY178" fmla="*/ 2176369 h 2237474"/>
              <a:gd name="connsiteX179" fmla="*/ 480419 w 12192000"/>
              <a:gd name="connsiteY179" fmla="*/ 2167807 h 2237474"/>
              <a:gd name="connsiteX180" fmla="*/ 413835 w 12192000"/>
              <a:gd name="connsiteY180" fmla="*/ 2156783 h 2237474"/>
              <a:gd name="connsiteX181" fmla="*/ 376513 w 12192000"/>
              <a:gd name="connsiteY181" fmla="*/ 2154014 h 2237474"/>
              <a:gd name="connsiteX182" fmla="*/ 273386 w 12192000"/>
              <a:gd name="connsiteY182" fmla="*/ 2142551 h 2237474"/>
              <a:gd name="connsiteX183" fmla="*/ 169207 w 12192000"/>
              <a:gd name="connsiteY183" fmla="*/ 2128100 h 2237474"/>
              <a:gd name="connsiteX184" fmla="*/ 93149 w 12192000"/>
              <a:gd name="connsiteY184" fmla="*/ 2105324 h 2237474"/>
              <a:gd name="connsiteX185" fmla="*/ 88109 w 12192000"/>
              <a:gd name="connsiteY185" fmla="*/ 2106704 h 2237474"/>
              <a:gd name="connsiteX186" fmla="*/ 80022 w 12192000"/>
              <a:gd name="connsiteY186" fmla="*/ 2107254 h 2237474"/>
              <a:gd name="connsiteX187" fmla="*/ 79717 w 12192000"/>
              <a:gd name="connsiteY187" fmla="*/ 2107046 h 2237474"/>
              <a:gd name="connsiteX188" fmla="*/ 72352 w 12192000"/>
              <a:gd name="connsiteY188" fmla="*/ 2107991 h 2237474"/>
              <a:gd name="connsiteX189" fmla="*/ 37645 w 12192000"/>
              <a:gd name="connsiteY189" fmla="*/ 2115401 h 2237474"/>
              <a:gd name="connsiteX190" fmla="*/ 4572 w 12192000"/>
              <a:gd name="connsiteY190" fmla="*/ 2111091 h 2237474"/>
              <a:gd name="connsiteX191" fmla="*/ 0 w 12192000"/>
              <a:gd name="connsiteY191" fmla="*/ 2110468 h 2237474"/>
              <a:gd name="connsiteX192" fmla="*/ 0 w 12192000"/>
              <a:gd name="connsiteY192"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34800 w 12192000"/>
              <a:gd name="connsiteY6" fmla="*/ 747840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46594 w 12192000"/>
              <a:gd name="connsiteY12" fmla="*/ 765069 h 2237474"/>
              <a:gd name="connsiteX13" fmla="*/ 10805004 w 12192000"/>
              <a:gd name="connsiteY13" fmla="*/ 757573 h 2237474"/>
              <a:gd name="connsiteX14" fmla="*/ 10739478 w 12192000"/>
              <a:gd name="connsiteY14" fmla="*/ 776841 h 2237474"/>
              <a:gd name="connsiteX15" fmla="*/ 10458762 w 12192000"/>
              <a:gd name="connsiteY15" fmla="*/ 755400 h 2237474"/>
              <a:gd name="connsiteX16" fmla="*/ 10211200 w 12192000"/>
              <a:gd name="connsiteY16" fmla="*/ 767513 h 2237474"/>
              <a:gd name="connsiteX17" fmla="*/ 10167995 w 12192000"/>
              <a:gd name="connsiteY17" fmla="*/ 760843 h 2237474"/>
              <a:gd name="connsiteX18" fmla="*/ 9997044 w 12192000"/>
              <a:gd name="connsiteY18" fmla="*/ 780129 h 2237474"/>
              <a:gd name="connsiteX19" fmla="*/ 9943887 w 12192000"/>
              <a:gd name="connsiteY19" fmla="*/ 804141 h 2237474"/>
              <a:gd name="connsiteX20" fmla="*/ 9918248 w 12192000"/>
              <a:gd name="connsiteY20" fmla="*/ 816628 h 2237474"/>
              <a:gd name="connsiteX21" fmla="*/ 9767091 w 12192000"/>
              <a:gd name="connsiteY21" fmla="*/ 870550 h 2237474"/>
              <a:gd name="connsiteX22" fmla="*/ 9683005 w 12192000"/>
              <a:gd name="connsiteY22" fmla="*/ 894128 h 2237474"/>
              <a:gd name="connsiteX23" fmla="*/ 9594438 w 12192000"/>
              <a:gd name="connsiteY23" fmla="*/ 919051 h 2237474"/>
              <a:gd name="connsiteX24" fmla="*/ 9544189 w 12192000"/>
              <a:gd name="connsiteY24" fmla="*/ 938966 h 2237474"/>
              <a:gd name="connsiteX25" fmla="*/ 9500499 w 12192000"/>
              <a:gd name="connsiteY25" fmla="*/ 954680 h 2237474"/>
              <a:gd name="connsiteX26" fmla="*/ 9428195 w 12192000"/>
              <a:gd name="connsiteY26" fmla="*/ 986225 h 2237474"/>
              <a:gd name="connsiteX27" fmla="*/ 9410017 w 12192000"/>
              <a:gd name="connsiteY27" fmla="*/ 993931 h 2237474"/>
              <a:gd name="connsiteX28" fmla="*/ 9392919 w 12192000"/>
              <a:gd name="connsiteY28" fmla="*/ 994656 h 2237474"/>
              <a:gd name="connsiteX29" fmla="*/ 9278619 w 12192000"/>
              <a:gd name="connsiteY29" fmla="*/ 1011878 h 2237474"/>
              <a:gd name="connsiteX30" fmla="*/ 9268019 w 12192000"/>
              <a:gd name="connsiteY30" fmla="*/ 1007442 h 2237474"/>
              <a:gd name="connsiteX31" fmla="*/ 9234662 w 12192000"/>
              <a:gd name="connsiteY31" fmla="*/ 1023056 h 2237474"/>
              <a:gd name="connsiteX32" fmla="*/ 9181033 w 12192000"/>
              <a:gd name="connsiteY32" fmla="*/ 1037921 h 2237474"/>
              <a:gd name="connsiteX33" fmla="*/ 9155969 w 12192000"/>
              <a:gd name="connsiteY33" fmla="*/ 1046804 h 2237474"/>
              <a:gd name="connsiteX34" fmla="*/ 9133985 w 12192000"/>
              <a:gd name="connsiteY34" fmla="*/ 1046450 h 2237474"/>
              <a:gd name="connsiteX35" fmla="*/ 9003462 w 12192000"/>
              <a:gd name="connsiteY35" fmla="*/ 1042406 h 2237474"/>
              <a:gd name="connsiteX36" fmla="*/ 8968445 w 12192000"/>
              <a:gd name="connsiteY36" fmla="*/ 1052169 h 2237474"/>
              <a:gd name="connsiteX37" fmla="*/ 8886001 w 12192000"/>
              <a:gd name="connsiteY37" fmla="*/ 1067468 h 2237474"/>
              <a:gd name="connsiteX38" fmla="*/ 8838610 w 12192000"/>
              <a:gd name="connsiteY38" fmla="*/ 1075091 h 2237474"/>
              <a:gd name="connsiteX39" fmla="*/ 8750383 w 12192000"/>
              <a:gd name="connsiteY39" fmla="*/ 1097387 h 2237474"/>
              <a:gd name="connsiteX40" fmla="*/ 8665605 w 12192000"/>
              <a:gd name="connsiteY40" fmla="*/ 1110791 h 2237474"/>
              <a:gd name="connsiteX41" fmla="*/ 8584946 w 12192000"/>
              <a:gd name="connsiteY41" fmla="*/ 1135226 h 2237474"/>
              <a:gd name="connsiteX42" fmla="*/ 8460755 w 12192000"/>
              <a:gd name="connsiteY42" fmla="*/ 1203427 h 2237474"/>
              <a:gd name="connsiteX43" fmla="*/ 8419755 w 12192000"/>
              <a:gd name="connsiteY43" fmla="*/ 1216260 h 2237474"/>
              <a:gd name="connsiteX44" fmla="*/ 8411626 w 12192000"/>
              <a:gd name="connsiteY44" fmla="*/ 1214397 h 2237474"/>
              <a:gd name="connsiteX45" fmla="*/ 8363469 w 12192000"/>
              <a:gd name="connsiteY45" fmla="*/ 1246658 h 2237474"/>
              <a:gd name="connsiteX46" fmla="*/ 8275497 w 12192000"/>
              <a:gd name="connsiteY46" fmla="*/ 1264396 h 2237474"/>
              <a:gd name="connsiteX47" fmla="*/ 8206287 w 12192000"/>
              <a:gd name="connsiteY47" fmla="*/ 1273060 h 2237474"/>
              <a:gd name="connsiteX48" fmla="*/ 8139997 w 12192000"/>
              <a:gd name="connsiteY48" fmla="*/ 1282713 h 2237474"/>
              <a:gd name="connsiteX49" fmla="*/ 8074238 w 12192000"/>
              <a:gd name="connsiteY49" fmla="*/ 1301895 h 2237474"/>
              <a:gd name="connsiteX50" fmla="*/ 7942099 w 12192000"/>
              <a:gd name="connsiteY50" fmla="*/ 1336332 h 2237474"/>
              <a:gd name="connsiteX51" fmla="*/ 7902328 w 12192000"/>
              <a:gd name="connsiteY51" fmla="*/ 1345865 h 2237474"/>
              <a:gd name="connsiteX52" fmla="*/ 7840612 w 12192000"/>
              <a:gd name="connsiteY52" fmla="*/ 1369373 h 2237474"/>
              <a:gd name="connsiteX53" fmla="*/ 7786819 w 12192000"/>
              <a:gd name="connsiteY53" fmla="*/ 1378970 h 2237474"/>
              <a:gd name="connsiteX54" fmla="*/ 7548172 w 12192000"/>
              <a:gd name="connsiteY54" fmla="*/ 1417460 h 2237474"/>
              <a:gd name="connsiteX55" fmla="*/ 7483437 w 12192000"/>
              <a:gd name="connsiteY55" fmla="*/ 1478152 h 2237474"/>
              <a:gd name="connsiteX56" fmla="*/ 7377870 w 12192000"/>
              <a:gd name="connsiteY56" fmla="*/ 1523319 h 2237474"/>
              <a:gd name="connsiteX57" fmla="*/ 7230737 w 12192000"/>
              <a:gd name="connsiteY57" fmla="*/ 1562633 h 2237474"/>
              <a:gd name="connsiteX58" fmla="*/ 7224458 w 12192000"/>
              <a:gd name="connsiteY58" fmla="*/ 1573008 h 2237474"/>
              <a:gd name="connsiteX59" fmla="*/ 7183121 w 12192000"/>
              <a:gd name="connsiteY59" fmla="*/ 1595162 h 2237474"/>
              <a:gd name="connsiteX60" fmla="*/ 7164601 w 12192000"/>
              <a:gd name="connsiteY60" fmla="*/ 1606490 h 2237474"/>
              <a:gd name="connsiteX61" fmla="*/ 7031309 w 12192000"/>
              <a:gd name="connsiteY61" fmla="*/ 1619451 h 2237474"/>
              <a:gd name="connsiteX62" fmla="*/ 6900177 w 12192000"/>
              <a:gd name="connsiteY62" fmla="*/ 1636016 h 2237474"/>
              <a:gd name="connsiteX63" fmla="*/ 6795372 w 12192000"/>
              <a:gd name="connsiteY63" fmla="*/ 1644845 h 2237474"/>
              <a:gd name="connsiteX64" fmla="*/ 6692251 w 12192000"/>
              <a:gd name="connsiteY64" fmla="*/ 1656357 h 2237474"/>
              <a:gd name="connsiteX65" fmla="*/ 6655235 w 12192000"/>
              <a:gd name="connsiteY65" fmla="*/ 1661869 h 2237474"/>
              <a:gd name="connsiteX66" fmla="*/ 6554894 w 12192000"/>
              <a:gd name="connsiteY66" fmla="*/ 1664428 h 2237474"/>
              <a:gd name="connsiteX67" fmla="*/ 6516595 w 12192000"/>
              <a:gd name="connsiteY67" fmla="*/ 1667475 h 2237474"/>
              <a:gd name="connsiteX68" fmla="*/ 6508541 w 12192000"/>
              <a:gd name="connsiteY68" fmla="*/ 1668757 h 2237474"/>
              <a:gd name="connsiteX69" fmla="*/ 6471012 w 12192000"/>
              <a:gd name="connsiteY69" fmla="*/ 1678604 h 2237474"/>
              <a:gd name="connsiteX70" fmla="*/ 6364035 w 12192000"/>
              <a:gd name="connsiteY70" fmla="*/ 1667683 h 2237474"/>
              <a:gd name="connsiteX71" fmla="*/ 6280959 w 12192000"/>
              <a:gd name="connsiteY71" fmla="*/ 1689329 h 2237474"/>
              <a:gd name="connsiteX72" fmla="*/ 6243319 w 12192000"/>
              <a:gd name="connsiteY72" fmla="*/ 1695560 h 2237474"/>
              <a:gd name="connsiteX73" fmla="*/ 6098321 w 12192000"/>
              <a:gd name="connsiteY73" fmla="*/ 1721646 h 2237474"/>
              <a:gd name="connsiteX74" fmla="*/ 5880652 w 12192000"/>
              <a:gd name="connsiteY74" fmla="*/ 1779643 h 2237474"/>
              <a:gd name="connsiteX75" fmla="*/ 5785959 w 12192000"/>
              <a:gd name="connsiteY75" fmla="*/ 1775307 h 2237474"/>
              <a:gd name="connsiteX76" fmla="*/ 5643534 w 12192000"/>
              <a:gd name="connsiteY76" fmla="*/ 1802919 h 2237474"/>
              <a:gd name="connsiteX77" fmla="*/ 5518799 w 12192000"/>
              <a:gd name="connsiteY77" fmla="*/ 1818312 h 2237474"/>
              <a:gd name="connsiteX78" fmla="*/ 5505014 w 12192000"/>
              <a:gd name="connsiteY78" fmla="*/ 1819259 h 2237474"/>
              <a:gd name="connsiteX79" fmla="*/ 5453307 w 12192000"/>
              <a:gd name="connsiteY79" fmla="*/ 1815450 h 2237474"/>
              <a:gd name="connsiteX80" fmla="*/ 5221533 w 12192000"/>
              <a:gd name="connsiteY80" fmla="*/ 1846950 h 2237474"/>
              <a:gd name="connsiteX81" fmla="*/ 5149802 w 12192000"/>
              <a:gd name="connsiteY81" fmla="*/ 1844846 h 2237474"/>
              <a:gd name="connsiteX82" fmla="*/ 5114927 w 12192000"/>
              <a:gd name="connsiteY82" fmla="*/ 1847827 h 2237474"/>
              <a:gd name="connsiteX83" fmla="*/ 5108970 w 12192000"/>
              <a:gd name="connsiteY83" fmla="*/ 1847935 h 2237474"/>
              <a:gd name="connsiteX84" fmla="*/ 5067961 w 12192000"/>
              <a:gd name="connsiteY84" fmla="*/ 1845917 h 2237474"/>
              <a:gd name="connsiteX85" fmla="*/ 5007075 w 12192000"/>
              <a:gd name="connsiteY85" fmla="*/ 1838626 h 2237474"/>
              <a:gd name="connsiteX86" fmla="*/ 4944087 w 12192000"/>
              <a:gd name="connsiteY86" fmla="*/ 1823332 h 2237474"/>
              <a:gd name="connsiteX87" fmla="*/ 4907662 w 12192000"/>
              <a:gd name="connsiteY87" fmla="*/ 1816900 h 2237474"/>
              <a:gd name="connsiteX88" fmla="*/ 4882386 w 12192000"/>
              <a:gd name="connsiteY88" fmla="*/ 1809844 h 2237474"/>
              <a:gd name="connsiteX89" fmla="*/ 4811440 w 12192000"/>
              <a:gd name="connsiteY89" fmla="*/ 1804655 h 2237474"/>
              <a:gd name="connsiteX90" fmla="*/ 4691075 w 12192000"/>
              <a:gd name="connsiteY90" fmla="*/ 1801389 h 2237474"/>
              <a:gd name="connsiteX91" fmla="*/ 4611738 w 12192000"/>
              <a:gd name="connsiteY91" fmla="*/ 1776964 h 2237474"/>
              <a:gd name="connsiteX92" fmla="*/ 4560070 w 12192000"/>
              <a:gd name="connsiteY92" fmla="*/ 1785640 h 2237474"/>
              <a:gd name="connsiteX93" fmla="*/ 4536503 w 12192000"/>
              <a:gd name="connsiteY93" fmla="*/ 1785334 h 2237474"/>
              <a:gd name="connsiteX94" fmla="*/ 4513724 w 12192000"/>
              <a:gd name="connsiteY94" fmla="*/ 1791996 h 2237474"/>
              <a:gd name="connsiteX95" fmla="*/ 4459810 w 12192000"/>
              <a:gd name="connsiteY95" fmla="*/ 1797886 h 2237474"/>
              <a:gd name="connsiteX96" fmla="*/ 4379064 w 12192000"/>
              <a:gd name="connsiteY96" fmla="*/ 1817177 h 2237474"/>
              <a:gd name="connsiteX97" fmla="*/ 4290981 w 12192000"/>
              <a:gd name="connsiteY97" fmla="*/ 1839677 h 2237474"/>
              <a:gd name="connsiteX98" fmla="*/ 4238372 w 12192000"/>
              <a:gd name="connsiteY98" fmla="*/ 1851480 h 2237474"/>
              <a:gd name="connsiteX99" fmla="*/ 4232517 w 12192000"/>
              <a:gd name="connsiteY99" fmla="*/ 1852567 h 2237474"/>
              <a:gd name="connsiteX100" fmla="*/ 4191732 w 12192000"/>
              <a:gd name="connsiteY100" fmla="*/ 1857328 h 2237474"/>
              <a:gd name="connsiteX101" fmla="*/ 4065532 w 12192000"/>
              <a:gd name="connsiteY101" fmla="*/ 1855477 h 2237474"/>
              <a:gd name="connsiteX102" fmla="*/ 4028460 w 12192000"/>
              <a:gd name="connsiteY102" fmla="*/ 1855137 h 2237474"/>
              <a:gd name="connsiteX103" fmla="*/ 4002267 w 12192000"/>
              <a:gd name="connsiteY103" fmla="*/ 1852352 h 2237474"/>
              <a:gd name="connsiteX104" fmla="*/ 3931396 w 12192000"/>
              <a:gd name="connsiteY104" fmla="*/ 1858915 h 2237474"/>
              <a:gd name="connsiteX105" fmla="*/ 3812162 w 12192000"/>
              <a:gd name="connsiteY105" fmla="*/ 1875501 h 2237474"/>
              <a:gd name="connsiteX106" fmla="*/ 3729530 w 12192000"/>
              <a:gd name="connsiteY106" fmla="*/ 1864513 h 2237474"/>
              <a:gd name="connsiteX107" fmla="*/ 3680177 w 12192000"/>
              <a:gd name="connsiteY107" fmla="*/ 1881552 h 2237474"/>
              <a:gd name="connsiteX108" fmla="*/ 3567259 w 12192000"/>
              <a:gd name="connsiteY108" fmla="*/ 1893482 h 2237474"/>
              <a:gd name="connsiteX109" fmla="*/ 3405770 w 12192000"/>
              <a:gd name="connsiteY109" fmla="*/ 1904591 h 2237474"/>
              <a:gd name="connsiteX110" fmla="*/ 3280097 w 12192000"/>
              <a:gd name="connsiteY110" fmla="*/ 1919610 h 2237474"/>
              <a:gd name="connsiteX111" fmla="*/ 3123424 w 12192000"/>
              <a:gd name="connsiteY111" fmla="*/ 1952930 h 2237474"/>
              <a:gd name="connsiteX112" fmla="*/ 3009910 w 12192000"/>
              <a:gd name="connsiteY112" fmla="*/ 1957866 h 2237474"/>
              <a:gd name="connsiteX113" fmla="*/ 2995934 w 12192000"/>
              <a:gd name="connsiteY113" fmla="*/ 1967085 h 2237474"/>
              <a:gd name="connsiteX114" fmla="*/ 2980071 w 12192000"/>
              <a:gd name="connsiteY114" fmla="*/ 1972988 h 2237474"/>
              <a:gd name="connsiteX115" fmla="*/ 2978094 w 12192000"/>
              <a:gd name="connsiteY115" fmla="*/ 1972369 h 2237474"/>
              <a:gd name="connsiteX116" fmla="*/ 2942858 w 12192000"/>
              <a:gd name="connsiteY116" fmla="*/ 1981367 h 2237474"/>
              <a:gd name="connsiteX117" fmla="*/ 2875436 w 12192000"/>
              <a:gd name="connsiteY117" fmla="*/ 1996977 h 2237474"/>
              <a:gd name="connsiteX118" fmla="*/ 2874892 w 12192000"/>
              <a:gd name="connsiteY118" fmla="*/ 1996085 h 2237474"/>
              <a:gd name="connsiteX119" fmla="*/ 2864145 w 12192000"/>
              <a:gd name="connsiteY119" fmla="*/ 1994061 h 2237474"/>
              <a:gd name="connsiteX120" fmla="*/ 2843662 w 12192000"/>
              <a:gd name="connsiteY120" fmla="*/ 1992498 h 2237474"/>
              <a:gd name="connsiteX121" fmla="*/ 2796128 w 12192000"/>
              <a:gd name="connsiteY121" fmla="*/ 1976403 h 2237474"/>
              <a:gd name="connsiteX122" fmla="*/ 2756784 w 12192000"/>
              <a:gd name="connsiteY122" fmla="*/ 1985116 h 2237474"/>
              <a:gd name="connsiteX123" fmla="*/ 2748833 w 12192000"/>
              <a:gd name="connsiteY123" fmla="*/ 1986323 h 2237474"/>
              <a:gd name="connsiteX124" fmla="*/ 2748661 w 12192000"/>
              <a:gd name="connsiteY124" fmla="*/ 1986122 h 2237474"/>
              <a:gd name="connsiteX125" fmla="*/ 2740251 w 12192000"/>
              <a:gd name="connsiteY125" fmla="*/ 1986946 h 2237474"/>
              <a:gd name="connsiteX126" fmla="*/ 2718916 w 12192000"/>
              <a:gd name="connsiteY126" fmla="*/ 1990867 h 2237474"/>
              <a:gd name="connsiteX127" fmla="*/ 2713522 w 12192000"/>
              <a:gd name="connsiteY127" fmla="*/ 1990173 h 2237474"/>
              <a:gd name="connsiteX128" fmla="*/ 2680597 w 12192000"/>
              <a:gd name="connsiteY128" fmla="*/ 1984996 h 2237474"/>
              <a:gd name="connsiteX129" fmla="*/ 2578178 w 12192000"/>
              <a:gd name="connsiteY129" fmla="*/ 1990531 h 2237474"/>
              <a:gd name="connsiteX130" fmla="*/ 2476147 w 12192000"/>
              <a:gd name="connsiteY130" fmla="*/ 1998305 h 2237474"/>
              <a:gd name="connsiteX131" fmla="*/ 2373568 w 12192000"/>
              <a:gd name="connsiteY131" fmla="*/ 2003219 h 2237474"/>
              <a:gd name="connsiteX132" fmla="*/ 2321399 w 12192000"/>
              <a:gd name="connsiteY132" fmla="*/ 1989467 h 2237474"/>
              <a:gd name="connsiteX133" fmla="*/ 2315525 w 12192000"/>
              <a:gd name="connsiteY133" fmla="*/ 1989708 h 2237474"/>
              <a:gd name="connsiteX134" fmla="*/ 2300792 w 12192000"/>
              <a:gd name="connsiteY134" fmla="*/ 1994290 h 2237474"/>
              <a:gd name="connsiteX135" fmla="*/ 2295469 w 12192000"/>
              <a:gd name="connsiteY135" fmla="*/ 1996659 h 2237474"/>
              <a:gd name="connsiteX136" fmla="*/ 2287219 w 12192000"/>
              <a:gd name="connsiteY136" fmla="*/ 1998750 h 2237474"/>
              <a:gd name="connsiteX137" fmla="*/ 2286948 w 12192000"/>
              <a:gd name="connsiteY137" fmla="*/ 1998596 h 2237474"/>
              <a:gd name="connsiteX138" fmla="*/ 2243069 w 12192000"/>
              <a:gd name="connsiteY138" fmla="*/ 2015111 h 2237474"/>
              <a:gd name="connsiteX139" fmla="*/ 2186609 w 12192000"/>
              <a:gd name="connsiteY139" fmla="*/ 2008263 h 2237474"/>
              <a:gd name="connsiteX140" fmla="*/ 2164831 w 12192000"/>
              <a:gd name="connsiteY140" fmla="*/ 2010143 h 2237474"/>
              <a:gd name="connsiteX141" fmla="*/ 2152836 w 12192000"/>
              <a:gd name="connsiteY141" fmla="*/ 2010048 h 2237474"/>
              <a:gd name="connsiteX142" fmla="*/ 2117102 w 12192000"/>
              <a:gd name="connsiteY142" fmla="*/ 2023004 h 2237474"/>
              <a:gd name="connsiteX143" fmla="*/ 2111935 w 12192000"/>
              <a:gd name="connsiteY143" fmla="*/ 2023163 h 2237474"/>
              <a:gd name="connsiteX144" fmla="*/ 2089991 w 12192000"/>
              <a:gd name="connsiteY144" fmla="*/ 2034193 h 2237474"/>
              <a:gd name="connsiteX145" fmla="*/ 2058061 w 12192000"/>
              <a:gd name="connsiteY145" fmla="*/ 2047942 h 2237474"/>
              <a:gd name="connsiteX146" fmla="*/ 2055737 w 12192000"/>
              <a:gd name="connsiteY146" fmla="*/ 2047704 h 2237474"/>
              <a:gd name="connsiteX147" fmla="*/ 2042244 w 12192000"/>
              <a:gd name="connsiteY147" fmla="*/ 2055560 h 2237474"/>
              <a:gd name="connsiteX148" fmla="*/ 1976224 w 12192000"/>
              <a:gd name="connsiteY148" fmla="*/ 2074257 h 2237474"/>
              <a:gd name="connsiteX149" fmla="*/ 1877728 w 12192000"/>
              <a:gd name="connsiteY149" fmla="*/ 2101004 h 2237474"/>
              <a:gd name="connsiteX150" fmla="*/ 1759056 w 12192000"/>
              <a:gd name="connsiteY150" fmla="*/ 2125608 h 2237474"/>
              <a:gd name="connsiteX151" fmla="*/ 1637948 w 12192000"/>
              <a:gd name="connsiteY151" fmla="*/ 2172597 h 2237474"/>
              <a:gd name="connsiteX152" fmla="*/ 1434549 w 12192000"/>
              <a:gd name="connsiteY152" fmla="*/ 2234522 h 2237474"/>
              <a:gd name="connsiteX153" fmla="*/ 1398481 w 12192000"/>
              <a:gd name="connsiteY153" fmla="*/ 2237074 h 2237474"/>
              <a:gd name="connsiteX154" fmla="*/ 1398407 w 12192000"/>
              <a:gd name="connsiteY154" fmla="*/ 2237095 h 2237474"/>
              <a:gd name="connsiteX155" fmla="*/ 1370962 w 12192000"/>
              <a:gd name="connsiteY155" fmla="*/ 2237474 h 2237474"/>
              <a:gd name="connsiteX156" fmla="*/ 1356367 w 12192000"/>
              <a:gd name="connsiteY156" fmla="*/ 2235089 h 2237474"/>
              <a:gd name="connsiteX157" fmla="*/ 1324828 w 12192000"/>
              <a:gd name="connsiteY157" fmla="*/ 2231968 h 2237474"/>
              <a:gd name="connsiteX158" fmla="*/ 1297744 w 12192000"/>
              <a:gd name="connsiteY158" fmla="*/ 2235849 h 2237474"/>
              <a:gd name="connsiteX159" fmla="*/ 1286236 w 12192000"/>
              <a:gd name="connsiteY159" fmla="*/ 2233135 h 2237474"/>
              <a:gd name="connsiteX160" fmla="*/ 1283504 w 12192000"/>
              <a:gd name="connsiteY160" fmla="*/ 2233797 h 2237474"/>
              <a:gd name="connsiteX161" fmla="*/ 1279765 w 12192000"/>
              <a:gd name="connsiteY161" fmla="*/ 2229639 h 2237474"/>
              <a:gd name="connsiteX162" fmla="*/ 1195347 w 12192000"/>
              <a:gd name="connsiteY162" fmla="*/ 2212354 h 2237474"/>
              <a:gd name="connsiteX163" fmla="*/ 970251 w 12192000"/>
              <a:gd name="connsiteY163" fmla="*/ 2221029 h 2237474"/>
              <a:gd name="connsiteX164" fmla="*/ 812914 w 12192000"/>
              <a:gd name="connsiteY164" fmla="*/ 2202752 h 2237474"/>
              <a:gd name="connsiteX165" fmla="*/ 800195 w 12192000"/>
              <a:gd name="connsiteY165" fmla="*/ 2209407 h 2237474"/>
              <a:gd name="connsiteX166" fmla="*/ 784978 w 12192000"/>
              <a:gd name="connsiteY166" fmla="*/ 2212360 h 2237474"/>
              <a:gd name="connsiteX167" fmla="*/ 681987 w 12192000"/>
              <a:gd name="connsiteY167" fmla="*/ 2216757 h 2237474"/>
              <a:gd name="connsiteX168" fmla="*/ 669923 w 12192000"/>
              <a:gd name="connsiteY168" fmla="*/ 2211682 h 2237474"/>
              <a:gd name="connsiteX169" fmla="*/ 648680 w 12192000"/>
              <a:gd name="connsiteY169" fmla="*/ 2206229 h 2237474"/>
              <a:gd name="connsiteX170" fmla="*/ 597225 w 12192000"/>
              <a:gd name="connsiteY170" fmla="*/ 2180999 h 2237474"/>
              <a:gd name="connsiteX171" fmla="*/ 558449 w 12192000"/>
              <a:gd name="connsiteY171" fmla="*/ 2182346 h 2237474"/>
              <a:gd name="connsiteX172" fmla="*/ 550517 w 12192000"/>
              <a:gd name="connsiteY172" fmla="*/ 2182060 h 2237474"/>
              <a:gd name="connsiteX173" fmla="*/ 550309 w 12192000"/>
              <a:gd name="connsiteY173" fmla="*/ 2181825 h 2237474"/>
              <a:gd name="connsiteX174" fmla="*/ 541836 w 12192000"/>
              <a:gd name="connsiteY174" fmla="*/ 2181063 h 2237474"/>
              <a:gd name="connsiteX175" fmla="*/ 536057 w 12192000"/>
              <a:gd name="connsiteY175" fmla="*/ 2181537 h 2237474"/>
              <a:gd name="connsiteX176" fmla="*/ 520671 w 12192000"/>
              <a:gd name="connsiteY176" fmla="*/ 2180980 h 2237474"/>
              <a:gd name="connsiteX177" fmla="*/ 515024 w 12192000"/>
              <a:gd name="connsiteY177" fmla="*/ 2179258 h 2237474"/>
              <a:gd name="connsiteX178" fmla="*/ 512278 w 12192000"/>
              <a:gd name="connsiteY178" fmla="*/ 2176369 h 2237474"/>
              <a:gd name="connsiteX179" fmla="*/ 480419 w 12192000"/>
              <a:gd name="connsiteY179" fmla="*/ 2167807 h 2237474"/>
              <a:gd name="connsiteX180" fmla="*/ 413835 w 12192000"/>
              <a:gd name="connsiteY180" fmla="*/ 2156783 h 2237474"/>
              <a:gd name="connsiteX181" fmla="*/ 376513 w 12192000"/>
              <a:gd name="connsiteY181" fmla="*/ 2154014 h 2237474"/>
              <a:gd name="connsiteX182" fmla="*/ 273386 w 12192000"/>
              <a:gd name="connsiteY182" fmla="*/ 2142551 h 2237474"/>
              <a:gd name="connsiteX183" fmla="*/ 169207 w 12192000"/>
              <a:gd name="connsiteY183" fmla="*/ 2128100 h 2237474"/>
              <a:gd name="connsiteX184" fmla="*/ 93149 w 12192000"/>
              <a:gd name="connsiteY184" fmla="*/ 2105324 h 2237474"/>
              <a:gd name="connsiteX185" fmla="*/ 88109 w 12192000"/>
              <a:gd name="connsiteY185" fmla="*/ 2106704 h 2237474"/>
              <a:gd name="connsiteX186" fmla="*/ 80022 w 12192000"/>
              <a:gd name="connsiteY186" fmla="*/ 2107254 h 2237474"/>
              <a:gd name="connsiteX187" fmla="*/ 79717 w 12192000"/>
              <a:gd name="connsiteY187" fmla="*/ 2107046 h 2237474"/>
              <a:gd name="connsiteX188" fmla="*/ 72352 w 12192000"/>
              <a:gd name="connsiteY188" fmla="*/ 2107991 h 2237474"/>
              <a:gd name="connsiteX189" fmla="*/ 37645 w 12192000"/>
              <a:gd name="connsiteY189" fmla="*/ 2115401 h 2237474"/>
              <a:gd name="connsiteX190" fmla="*/ 4572 w 12192000"/>
              <a:gd name="connsiteY190" fmla="*/ 2111091 h 2237474"/>
              <a:gd name="connsiteX191" fmla="*/ 0 w 12192000"/>
              <a:gd name="connsiteY191" fmla="*/ 2110468 h 2237474"/>
              <a:gd name="connsiteX192" fmla="*/ 0 w 12192000"/>
              <a:gd name="connsiteY192"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34800 w 12192000"/>
              <a:gd name="connsiteY6" fmla="*/ 747840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46594 w 12192000"/>
              <a:gd name="connsiteY12" fmla="*/ 765069 h 2237474"/>
              <a:gd name="connsiteX13" fmla="*/ 10805004 w 12192000"/>
              <a:gd name="connsiteY13" fmla="*/ 757573 h 2237474"/>
              <a:gd name="connsiteX14" fmla="*/ 10739478 w 12192000"/>
              <a:gd name="connsiteY14" fmla="*/ 776841 h 2237474"/>
              <a:gd name="connsiteX15" fmla="*/ 10458762 w 12192000"/>
              <a:gd name="connsiteY15" fmla="*/ 755400 h 2237474"/>
              <a:gd name="connsiteX16" fmla="*/ 10211200 w 12192000"/>
              <a:gd name="connsiteY16" fmla="*/ 767513 h 2237474"/>
              <a:gd name="connsiteX17" fmla="*/ 10167995 w 12192000"/>
              <a:gd name="connsiteY17" fmla="*/ 760843 h 2237474"/>
              <a:gd name="connsiteX18" fmla="*/ 9997044 w 12192000"/>
              <a:gd name="connsiteY18" fmla="*/ 780129 h 2237474"/>
              <a:gd name="connsiteX19" fmla="*/ 9943887 w 12192000"/>
              <a:gd name="connsiteY19" fmla="*/ 804141 h 2237474"/>
              <a:gd name="connsiteX20" fmla="*/ 9918248 w 12192000"/>
              <a:gd name="connsiteY20" fmla="*/ 816628 h 2237474"/>
              <a:gd name="connsiteX21" fmla="*/ 9767091 w 12192000"/>
              <a:gd name="connsiteY21" fmla="*/ 870550 h 2237474"/>
              <a:gd name="connsiteX22" fmla="*/ 9683005 w 12192000"/>
              <a:gd name="connsiteY22" fmla="*/ 894128 h 2237474"/>
              <a:gd name="connsiteX23" fmla="*/ 9594438 w 12192000"/>
              <a:gd name="connsiteY23" fmla="*/ 919051 h 2237474"/>
              <a:gd name="connsiteX24" fmla="*/ 9544189 w 12192000"/>
              <a:gd name="connsiteY24" fmla="*/ 938966 h 2237474"/>
              <a:gd name="connsiteX25" fmla="*/ 9500499 w 12192000"/>
              <a:gd name="connsiteY25" fmla="*/ 954680 h 2237474"/>
              <a:gd name="connsiteX26" fmla="*/ 9428195 w 12192000"/>
              <a:gd name="connsiteY26" fmla="*/ 986225 h 2237474"/>
              <a:gd name="connsiteX27" fmla="*/ 9410017 w 12192000"/>
              <a:gd name="connsiteY27" fmla="*/ 993931 h 2237474"/>
              <a:gd name="connsiteX28" fmla="*/ 9392919 w 12192000"/>
              <a:gd name="connsiteY28" fmla="*/ 994656 h 2237474"/>
              <a:gd name="connsiteX29" fmla="*/ 9278619 w 12192000"/>
              <a:gd name="connsiteY29" fmla="*/ 1011878 h 2237474"/>
              <a:gd name="connsiteX30" fmla="*/ 9268019 w 12192000"/>
              <a:gd name="connsiteY30" fmla="*/ 1007442 h 2237474"/>
              <a:gd name="connsiteX31" fmla="*/ 9234662 w 12192000"/>
              <a:gd name="connsiteY31" fmla="*/ 1023056 h 2237474"/>
              <a:gd name="connsiteX32" fmla="*/ 9181033 w 12192000"/>
              <a:gd name="connsiteY32" fmla="*/ 1037921 h 2237474"/>
              <a:gd name="connsiteX33" fmla="*/ 9155969 w 12192000"/>
              <a:gd name="connsiteY33" fmla="*/ 1046804 h 2237474"/>
              <a:gd name="connsiteX34" fmla="*/ 9133985 w 12192000"/>
              <a:gd name="connsiteY34" fmla="*/ 1046450 h 2237474"/>
              <a:gd name="connsiteX35" fmla="*/ 9003462 w 12192000"/>
              <a:gd name="connsiteY35" fmla="*/ 1042406 h 2237474"/>
              <a:gd name="connsiteX36" fmla="*/ 8968445 w 12192000"/>
              <a:gd name="connsiteY36" fmla="*/ 1052169 h 2237474"/>
              <a:gd name="connsiteX37" fmla="*/ 8886001 w 12192000"/>
              <a:gd name="connsiteY37" fmla="*/ 1067468 h 2237474"/>
              <a:gd name="connsiteX38" fmla="*/ 8838610 w 12192000"/>
              <a:gd name="connsiteY38" fmla="*/ 1075091 h 2237474"/>
              <a:gd name="connsiteX39" fmla="*/ 8750383 w 12192000"/>
              <a:gd name="connsiteY39" fmla="*/ 1097387 h 2237474"/>
              <a:gd name="connsiteX40" fmla="*/ 8665605 w 12192000"/>
              <a:gd name="connsiteY40" fmla="*/ 1110791 h 2237474"/>
              <a:gd name="connsiteX41" fmla="*/ 8584946 w 12192000"/>
              <a:gd name="connsiteY41" fmla="*/ 1135226 h 2237474"/>
              <a:gd name="connsiteX42" fmla="*/ 8460755 w 12192000"/>
              <a:gd name="connsiteY42" fmla="*/ 1203427 h 2237474"/>
              <a:gd name="connsiteX43" fmla="*/ 8419755 w 12192000"/>
              <a:gd name="connsiteY43" fmla="*/ 1216260 h 2237474"/>
              <a:gd name="connsiteX44" fmla="*/ 8411626 w 12192000"/>
              <a:gd name="connsiteY44" fmla="*/ 1214397 h 2237474"/>
              <a:gd name="connsiteX45" fmla="*/ 8363469 w 12192000"/>
              <a:gd name="connsiteY45" fmla="*/ 1246658 h 2237474"/>
              <a:gd name="connsiteX46" fmla="*/ 8275497 w 12192000"/>
              <a:gd name="connsiteY46" fmla="*/ 1264396 h 2237474"/>
              <a:gd name="connsiteX47" fmla="*/ 8206287 w 12192000"/>
              <a:gd name="connsiteY47" fmla="*/ 1273060 h 2237474"/>
              <a:gd name="connsiteX48" fmla="*/ 8139997 w 12192000"/>
              <a:gd name="connsiteY48" fmla="*/ 1282713 h 2237474"/>
              <a:gd name="connsiteX49" fmla="*/ 8074238 w 12192000"/>
              <a:gd name="connsiteY49" fmla="*/ 1301895 h 2237474"/>
              <a:gd name="connsiteX50" fmla="*/ 7942099 w 12192000"/>
              <a:gd name="connsiteY50" fmla="*/ 1336332 h 2237474"/>
              <a:gd name="connsiteX51" fmla="*/ 7902328 w 12192000"/>
              <a:gd name="connsiteY51" fmla="*/ 1345865 h 2237474"/>
              <a:gd name="connsiteX52" fmla="*/ 7840612 w 12192000"/>
              <a:gd name="connsiteY52" fmla="*/ 1369373 h 2237474"/>
              <a:gd name="connsiteX53" fmla="*/ 7786819 w 12192000"/>
              <a:gd name="connsiteY53" fmla="*/ 1378970 h 2237474"/>
              <a:gd name="connsiteX54" fmla="*/ 7548172 w 12192000"/>
              <a:gd name="connsiteY54" fmla="*/ 1417460 h 2237474"/>
              <a:gd name="connsiteX55" fmla="*/ 7483437 w 12192000"/>
              <a:gd name="connsiteY55" fmla="*/ 1478152 h 2237474"/>
              <a:gd name="connsiteX56" fmla="*/ 7377870 w 12192000"/>
              <a:gd name="connsiteY56" fmla="*/ 1523319 h 2237474"/>
              <a:gd name="connsiteX57" fmla="*/ 7230737 w 12192000"/>
              <a:gd name="connsiteY57" fmla="*/ 1562633 h 2237474"/>
              <a:gd name="connsiteX58" fmla="*/ 7224458 w 12192000"/>
              <a:gd name="connsiteY58" fmla="*/ 1573008 h 2237474"/>
              <a:gd name="connsiteX59" fmla="*/ 7183121 w 12192000"/>
              <a:gd name="connsiteY59" fmla="*/ 1595162 h 2237474"/>
              <a:gd name="connsiteX60" fmla="*/ 7164601 w 12192000"/>
              <a:gd name="connsiteY60" fmla="*/ 1606490 h 2237474"/>
              <a:gd name="connsiteX61" fmla="*/ 7031309 w 12192000"/>
              <a:gd name="connsiteY61" fmla="*/ 1619451 h 2237474"/>
              <a:gd name="connsiteX62" fmla="*/ 6900177 w 12192000"/>
              <a:gd name="connsiteY62" fmla="*/ 1636016 h 2237474"/>
              <a:gd name="connsiteX63" fmla="*/ 6795372 w 12192000"/>
              <a:gd name="connsiteY63" fmla="*/ 1644845 h 2237474"/>
              <a:gd name="connsiteX64" fmla="*/ 6692251 w 12192000"/>
              <a:gd name="connsiteY64" fmla="*/ 1656357 h 2237474"/>
              <a:gd name="connsiteX65" fmla="*/ 6655235 w 12192000"/>
              <a:gd name="connsiteY65" fmla="*/ 1661869 h 2237474"/>
              <a:gd name="connsiteX66" fmla="*/ 6554894 w 12192000"/>
              <a:gd name="connsiteY66" fmla="*/ 1664428 h 2237474"/>
              <a:gd name="connsiteX67" fmla="*/ 6516595 w 12192000"/>
              <a:gd name="connsiteY67" fmla="*/ 1667475 h 2237474"/>
              <a:gd name="connsiteX68" fmla="*/ 6508541 w 12192000"/>
              <a:gd name="connsiteY68" fmla="*/ 1668757 h 2237474"/>
              <a:gd name="connsiteX69" fmla="*/ 6471012 w 12192000"/>
              <a:gd name="connsiteY69" fmla="*/ 1678604 h 2237474"/>
              <a:gd name="connsiteX70" fmla="*/ 6364035 w 12192000"/>
              <a:gd name="connsiteY70" fmla="*/ 1667683 h 2237474"/>
              <a:gd name="connsiteX71" fmla="*/ 6280959 w 12192000"/>
              <a:gd name="connsiteY71" fmla="*/ 1689329 h 2237474"/>
              <a:gd name="connsiteX72" fmla="*/ 6243319 w 12192000"/>
              <a:gd name="connsiteY72" fmla="*/ 1695560 h 2237474"/>
              <a:gd name="connsiteX73" fmla="*/ 6098321 w 12192000"/>
              <a:gd name="connsiteY73" fmla="*/ 1721646 h 2237474"/>
              <a:gd name="connsiteX74" fmla="*/ 5880652 w 12192000"/>
              <a:gd name="connsiteY74" fmla="*/ 1779643 h 2237474"/>
              <a:gd name="connsiteX75" fmla="*/ 5785959 w 12192000"/>
              <a:gd name="connsiteY75" fmla="*/ 1775307 h 2237474"/>
              <a:gd name="connsiteX76" fmla="*/ 5643534 w 12192000"/>
              <a:gd name="connsiteY76" fmla="*/ 1802919 h 2237474"/>
              <a:gd name="connsiteX77" fmla="*/ 5518799 w 12192000"/>
              <a:gd name="connsiteY77" fmla="*/ 1818312 h 2237474"/>
              <a:gd name="connsiteX78" fmla="*/ 5505014 w 12192000"/>
              <a:gd name="connsiteY78" fmla="*/ 1819259 h 2237474"/>
              <a:gd name="connsiteX79" fmla="*/ 5453307 w 12192000"/>
              <a:gd name="connsiteY79" fmla="*/ 1815450 h 2237474"/>
              <a:gd name="connsiteX80" fmla="*/ 5221533 w 12192000"/>
              <a:gd name="connsiteY80" fmla="*/ 1846950 h 2237474"/>
              <a:gd name="connsiteX81" fmla="*/ 5149802 w 12192000"/>
              <a:gd name="connsiteY81" fmla="*/ 1844846 h 2237474"/>
              <a:gd name="connsiteX82" fmla="*/ 5114927 w 12192000"/>
              <a:gd name="connsiteY82" fmla="*/ 1847827 h 2237474"/>
              <a:gd name="connsiteX83" fmla="*/ 5108970 w 12192000"/>
              <a:gd name="connsiteY83" fmla="*/ 1847935 h 2237474"/>
              <a:gd name="connsiteX84" fmla="*/ 5067961 w 12192000"/>
              <a:gd name="connsiteY84" fmla="*/ 1845917 h 2237474"/>
              <a:gd name="connsiteX85" fmla="*/ 5007075 w 12192000"/>
              <a:gd name="connsiteY85" fmla="*/ 1838626 h 2237474"/>
              <a:gd name="connsiteX86" fmla="*/ 4944087 w 12192000"/>
              <a:gd name="connsiteY86" fmla="*/ 1823332 h 2237474"/>
              <a:gd name="connsiteX87" fmla="*/ 4907662 w 12192000"/>
              <a:gd name="connsiteY87" fmla="*/ 1816900 h 2237474"/>
              <a:gd name="connsiteX88" fmla="*/ 4882386 w 12192000"/>
              <a:gd name="connsiteY88" fmla="*/ 1809844 h 2237474"/>
              <a:gd name="connsiteX89" fmla="*/ 4811440 w 12192000"/>
              <a:gd name="connsiteY89" fmla="*/ 1804655 h 2237474"/>
              <a:gd name="connsiteX90" fmla="*/ 4691075 w 12192000"/>
              <a:gd name="connsiteY90" fmla="*/ 1801389 h 2237474"/>
              <a:gd name="connsiteX91" fmla="*/ 4611738 w 12192000"/>
              <a:gd name="connsiteY91" fmla="*/ 1776964 h 2237474"/>
              <a:gd name="connsiteX92" fmla="*/ 4560070 w 12192000"/>
              <a:gd name="connsiteY92" fmla="*/ 1785640 h 2237474"/>
              <a:gd name="connsiteX93" fmla="*/ 4536503 w 12192000"/>
              <a:gd name="connsiteY93" fmla="*/ 1785334 h 2237474"/>
              <a:gd name="connsiteX94" fmla="*/ 4513724 w 12192000"/>
              <a:gd name="connsiteY94" fmla="*/ 1791996 h 2237474"/>
              <a:gd name="connsiteX95" fmla="*/ 4459810 w 12192000"/>
              <a:gd name="connsiteY95" fmla="*/ 1797886 h 2237474"/>
              <a:gd name="connsiteX96" fmla="*/ 4379064 w 12192000"/>
              <a:gd name="connsiteY96" fmla="*/ 1817177 h 2237474"/>
              <a:gd name="connsiteX97" fmla="*/ 4290981 w 12192000"/>
              <a:gd name="connsiteY97" fmla="*/ 1839677 h 2237474"/>
              <a:gd name="connsiteX98" fmla="*/ 4238372 w 12192000"/>
              <a:gd name="connsiteY98" fmla="*/ 1851480 h 2237474"/>
              <a:gd name="connsiteX99" fmla="*/ 4232517 w 12192000"/>
              <a:gd name="connsiteY99" fmla="*/ 1852567 h 2237474"/>
              <a:gd name="connsiteX100" fmla="*/ 4191732 w 12192000"/>
              <a:gd name="connsiteY100" fmla="*/ 1857328 h 2237474"/>
              <a:gd name="connsiteX101" fmla="*/ 4065532 w 12192000"/>
              <a:gd name="connsiteY101" fmla="*/ 1855477 h 2237474"/>
              <a:gd name="connsiteX102" fmla="*/ 4028460 w 12192000"/>
              <a:gd name="connsiteY102" fmla="*/ 1855137 h 2237474"/>
              <a:gd name="connsiteX103" fmla="*/ 4002267 w 12192000"/>
              <a:gd name="connsiteY103" fmla="*/ 1852352 h 2237474"/>
              <a:gd name="connsiteX104" fmla="*/ 3931396 w 12192000"/>
              <a:gd name="connsiteY104" fmla="*/ 1858915 h 2237474"/>
              <a:gd name="connsiteX105" fmla="*/ 3812162 w 12192000"/>
              <a:gd name="connsiteY105" fmla="*/ 1875501 h 2237474"/>
              <a:gd name="connsiteX106" fmla="*/ 3729530 w 12192000"/>
              <a:gd name="connsiteY106" fmla="*/ 1864513 h 2237474"/>
              <a:gd name="connsiteX107" fmla="*/ 3680177 w 12192000"/>
              <a:gd name="connsiteY107" fmla="*/ 1881552 h 2237474"/>
              <a:gd name="connsiteX108" fmla="*/ 3567259 w 12192000"/>
              <a:gd name="connsiteY108" fmla="*/ 1893482 h 2237474"/>
              <a:gd name="connsiteX109" fmla="*/ 3405770 w 12192000"/>
              <a:gd name="connsiteY109" fmla="*/ 1904591 h 2237474"/>
              <a:gd name="connsiteX110" fmla="*/ 3280097 w 12192000"/>
              <a:gd name="connsiteY110" fmla="*/ 1919610 h 2237474"/>
              <a:gd name="connsiteX111" fmla="*/ 3123424 w 12192000"/>
              <a:gd name="connsiteY111" fmla="*/ 1952930 h 2237474"/>
              <a:gd name="connsiteX112" fmla="*/ 3009910 w 12192000"/>
              <a:gd name="connsiteY112" fmla="*/ 1957866 h 2237474"/>
              <a:gd name="connsiteX113" fmla="*/ 2995934 w 12192000"/>
              <a:gd name="connsiteY113" fmla="*/ 1967085 h 2237474"/>
              <a:gd name="connsiteX114" fmla="*/ 2980071 w 12192000"/>
              <a:gd name="connsiteY114" fmla="*/ 1972988 h 2237474"/>
              <a:gd name="connsiteX115" fmla="*/ 2978094 w 12192000"/>
              <a:gd name="connsiteY115" fmla="*/ 1972369 h 2237474"/>
              <a:gd name="connsiteX116" fmla="*/ 2942858 w 12192000"/>
              <a:gd name="connsiteY116" fmla="*/ 1981367 h 2237474"/>
              <a:gd name="connsiteX117" fmla="*/ 2875436 w 12192000"/>
              <a:gd name="connsiteY117" fmla="*/ 1996977 h 2237474"/>
              <a:gd name="connsiteX118" fmla="*/ 2874892 w 12192000"/>
              <a:gd name="connsiteY118" fmla="*/ 1996085 h 2237474"/>
              <a:gd name="connsiteX119" fmla="*/ 2864145 w 12192000"/>
              <a:gd name="connsiteY119" fmla="*/ 1994061 h 2237474"/>
              <a:gd name="connsiteX120" fmla="*/ 2843662 w 12192000"/>
              <a:gd name="connsiteY120" fmla="*/ 1992498 h 2237474"/>
              <a:gd name="connsiteX121" fmla="*/ 2796128 w 12192000"/>
              <a:gd name="connsiteY121" fmla="*/ 1976403 h 2237474"/>
              <a:gd name="connsiteX122" fmla="*/ 2756784 w 12192000"/>
              <a:gd name="connsiteY122" fmla="*/ 1985116 h 2237474"/>
              <a:gd name="connsiteX123" fmla="*/ 2748833 w 12192000"/>
              <a:gd name="connsiteY123" fmla="*/ 1986323 h 2237474"/>
              <a:gd name="connsiteX124" fmla="*/ 2748661 w 12192000"/>
              <a:gd name="connsiteY124" fmla="*/ 1986122 h 2237474"/>
              <a:gd name="connsiteX125" fmla="*/ 2740251 w 12192000"/>
              <a:gd name="connsiteY125" fmla="*/ 1986946 h 2237474"/>
              <a:gd name="connsiteX126" fmla="*/ 2718916 w 12192000"/>
              <a:gd name="connsiteY126" fmla="*/ 1990867 h 2237474"/>
              <a:gd name="connsiteX127" fmla="*/ 2713522 w 12192000"/>
              <a:gd name="connsiteY127" fmla="*/ 1990173 h 2237474"/>
              <a:gd name="connsiteX128" fmla="*/ 2680597 w 12192000"/>
              <a:gd name="connsiteY128" fmla="*/ 1984996 h 2237474"/>
              <a:gd name="connsiteX129" fmla="*/ 2578178 w 12192000"/>
              <a:gd name="connsiteY129" fmla="*/ 1990531 h 2237474"/>
              <a:gd name="connsiteX130" fmla="*/ 2476147 w 12192000"/>
              <a:gd name="connsiteY130" fmla="*/ 1998305 h 2237474"/>
              <a:gd name="connsiteX131" fmla="*/ 2373568 w 12192000"/>
              <a:gd name="connsiteY131" fmla="*/ 2003219 h 2237474"/>
              <a:gd name="connsiteX132" fmla="*/ 2321399 w 12192000"/>
              <a:gd name="connsiteY132" fmla="*/ 1989467 h 2237474"/>
              <a:gd name="connsiteX133" fmla="*/ 2315525 w 12192000"/>
              <a:gd name="connsiteY133" fmla="*/ 1989708 h 2237474"/>
              <a:gd name="connsiteX134" fmla="*/ 2300792 w 12192000"/>
              <a:gd name="connsiteY134" fmla="*/ 1994290 h 2237474"/>
              <a:gd name="connsiteX135" fmla="*/ 2295469 w 12192000"/>
              <a:gd name="connsiteY135" fmla="*/ 1996659 h 2237474"/>
              <a:gd name="connsiteX136" fmla="*/ 2287219 w 12192000"/>
              <a:gd name="connsiteY136" fmla="*/ 1998750 h 2237474"/>
              <a:gd name="connsiteX137" fmla="*/ 2286948 w 12192000"/>
              <a:gd name="connsiteY137" fmla="*/ 1998596 h 2237474"/>
              <a:gd name="connsiteX138" fmla="*/ 2243069 w 12192000"/>
              <a:gd name="connsiteY138" fmla="*/ 2015111 h 2237474"/>
              <a:gd name="connsiteX139" fmla="*/ 2186609 w 12192000"/>
              <a:gd name="connsiteY139" fmla="*/ 2008263 h 2237474"/>
              <a:gd name="connsiteX140" fmla="*/ 2164831 w 12192000"/>
              <a:gd name="connsiteY140" fmla="*/ 2010143 h 2237474"/>
              <a:gd name="connsiteX141" fmla="*/ 2152836 w 12192000"/>
              <a:gd name="connsiteY141" fmla="*/ 2010048 h 2237474"/>
              <a:gd name="connsiteX142" fmla="*/ 2117102 w 12192000"/>
              <a:gd name="connsiteY142" fmla="*/ 2023004 h 2237474"/>
              <a:gd name="connsiteX143" fmla="*/ 2111935 w 12192000"/>
              <a:gd name="connsiteY143" fmla="*/ 2023163 h 2237474"/>
              <a:gd name="connsiteX144" fmla="*/ 2089991 w 12192000"/>
              <a:gd name="connsiteY144" fmla="*/ 2034193 h 2237474"/>
              <a:gd name="connsiteX145" fmla="*/ 2058061 w 12192000"/>
              <a:gd name="connsiteY145" fmla="*/ 2047942 h 2237474"/>
              <a:gd name="connsiteX146" fmla="*/ 2055737 w 12192000"/>
              <a:gd name="connsiteY146" fmla="*/ 2047704 h 2237474"/>
              <a:gd name="connsiteX147" fmla="*/ 2042244 w 12192000"/>
              <a:gd name="connsiteY147" fmla="*/ 2055560 h 2237474"/>
              <a:gd name="connsiteX148" fmla="*/ 1976224 w 12192000"/>
              <a:gd name="connsiteY148" fmla="*/ 2074257 h 2237474"/>
              <a:gd name="connsiteX149" fmla="*/ 1877728 w 12192000"/>
              <a:gd name="connsiteY149" fmla="*/ 2101004 h 2237474"/>
              <a:gd name="connsiteX150" fmla="*/ 1759056 w 12192000"/>
              <a:gd name="connsiteY150" fmla="*/ 2125608 h 2237474"/>
              <a:gd name="connsiteX151" fmla="*/ 1637948 w 12192000"/>
              <a:gd name="connsiteY151" fmla="*/ 2172597 h 2237474"/>
              <a:gd name="connsiteX152" fmla="*/ 1434549 w 12192000"/>
              <a:gd name="connsiteY152" fmla="*/ 2234522 h 2237474"/>
              <a:gd name="connsiteX153" fmla="*/ 1398481 w 12192000"/>
              <a:gd name="connsiteY153" fmla="*/ 2237074 h 2237474"/>
              <a:gd name="connsiteX154" fmla="*/ 1398407 w 12192000"/>
              <a:gd name="connsiteY154" fmla="*/ 2237095 h 2237474"/>
              <a:gd name="connsiteX155" fmla="*/ 1370962 w 12192000"/>
              <a:gd name="connsiteY155" fmla="*/ 2237474 h 2237474"/>
              <a:gd name="connsiteX156" fmla="*/ 1356367 w 12192000"/>
              <a:gd name="connsiteY156" fmla="*/ 2235089 h 2237474"/>
              <a:gd name="connsiteX157" fmla="*/ 1324828 w 12192000"/>
              <a:gd name="connsiteY157" fmla="*/ 2231968 h 2237474"/>
              <a:gd name="connsiteX158" fmla="*/ 1297744 w 12192000"/>
              <a:gd name="connsiteY158" fmla="*/ 2235849 h 2237474"/>
              <a:gd name="connsiteX159" fmla="*/ 1286236 w 12192000"/>
              <a:gd name="connsiteY159" fmla="*/ 2233135 h 2237474"/>
              <a:gd name="connsiteX160" fmla="*/ 1283504 w 12192000"/>
              <a:gd name="connsiteY160" fmla="*/ 2233797 h 2237474"/>
              <a:gd name="connsiteX161" fmla="*/ 1279765 w 12192000"/>
              <a:gd name="connsiteY161" fmla="*/ 2229639 h 2237474"/>
              <a:gd name="connsiteX162" fmla="*/ 1195347 w 12192000"/>
              <a:gd name="connsiteY162" fmla="*/ 2212354 h 2237474"/>
              <a:gd name="connsiteX163" fmla="*/ 970251 w 12192000"/>
              <a:gd name="connsiteY163" fmla="*/ 2221029 h 2237474"/>
              <a:gd name="connsiteX164" fmla="*/ 812914 w 12192000"/>
              <a:gd name="connsiteY164" fmla="*/ 2202752 h 2237474"/>
              <a:gd name="connsiteX165" fmla="*/ 800195 w 12192000"/>
              <a:gd name="connsiteY165" fmla="*/ 2209407 h 2237474"/>
              <a:gd name="connsiteX166" fmla="*/ 784978 w 12192000"/>
              <a:gd name="connsiteY166" fmla="*/ 2212360 h 2237474"/>
              <a:gd name="connsiteX167" fmla="*/ 681987 w 12192000"/>
              <a:gd name="connsiteY167" fmla="*/ 2216757 h 2237474"/>
              <a:gd name="connsiteX168" fmla="*/ 669923 w 12192000"/>
              <a:gd name="connsiteY168" fmla="*/ 2211682 h 2237474"/>
              <a:gd name="connsiteX169" fmla="*/ 648680 w 12192000"/>
              <a:gd name="connsiteY169" fmla="*/ 2206229 h 2237474"/>
              <a:gd name="connsiteX170" fmla="*/ 597225 w 12192000"/>
              <a:gd name="connsiteY170" fmla="*/ 2180999 h 2237474"/>
              <a:gd name="connsiteX171" fmla="*/ 558449 w 12192000"/>
              <a:gd name="connsiteY171" fmla="*/ 2182346 h 2237474"/>
              <a:gd name="connsiteX172" fmla="*/ 550517 w 12192000"/>
              <a:gd name="connsiteY172" fmla="*/ 2182060 h 2237474"/>
              <a:gd name="connsiteX173" fmla="*/ 550309 w 12192000"/>
              <a:gd name="connsiteY173" fmla="*/ 2181825 h 2237474"/>
              <a:gd name="connsiteX174" fmla="*/ 541836 w 12192000"/>
              <a:gd name="connsiteY174" fmla="*/ 2181063 h 2237474"/>
              <a:gd name="connsiteX175" fmla="*/ 536057 w 12192000"/>
              <a:gd name="connsiteY175" fmla="*/ 2181537 h 2237474"/>
              <a:gd name="connsiteX176" fmla="*/ 520671 w 12192000"/>
              <a:gd name="connsiteY176" fmla="*/ 2180980 h 2237474"/>
              <a:gd name="connsiteX177" fmla="*/ 515024 w 12192000"/>
              <a:gd name="connsiteY177" fmla="*/ 2179258 h 2237474"/>
              <a:gd name="connsiteX178" fmla="*/ 512278 w 12192000"/>
              <a:gd name="connsiteY178" fmla="*/ 2176369 h 2237474"/>
              <a:gd name="connsiteX179" fmla="*/ 480419 w 12192000"/>
              <a:gd name="connsiteY179" fmla="*/ 2167807 h 2237474"/>
              <a:gd name="connsiteX180" fmla="*/ 413835 w 12192000"/>
              <a:gd name="connsiteY180" fmla="*/ 2156783 h 2237474"/>
              <a:gd name="connsiteX181" fmla="*/ 376513 w 12192000"/>
              <a:gd name="connsiteY181" fmla="*/ 2154014 h 2237474"/>
              <a:gd name="connsiteX182" fmla="*/ 273386 w 12192000"/>
              <a:gd name="connsiteY182" fmla="*/ 2142551 h 2237474"/>
              <a:gd name="connsiteX183" fmla="*/ 169207 w 12192000"/>
              <a:gd name="connsiteY183" fmla="*/ 2128100 h 2237474"/>
              <a:gd name="connsiteX184" fmla="*/ 93149 w 12192000"/>
              <a:gd name="connsiteY184" fmla="*/ 2105324 h 2237474"/>
              <a:gd name="connsiteX185" fmla="*/ 88109 w 12192000"/>
              <a:gd name="connsiteY185" fmla="*/ 2106704 h 2237474"/>
              <a:gd name="connsiteX186" fmla="*/ 80022 w 12192000"/>
              <a:gd name="connsiteY186" fmla="*/ 2107254 h 2237474"/>
              <a:gd name="connsiteX187" fmla="*/ 79717 w 12192000"/>
              <a:gd name="connsiteY187" fmla="*/ 2107046 h 2237474"/>
              <a:gd name="connsiteX188" fmla="*/ 72352 w 12192000"/>
              <a:gd name="connsiteY188" fmla="*/ 2107991 h 2237474"/>
              <a:gd name="connsiteX189" fmla="*/ 37645 w 12192000"/>
              <a:gd name="connsiteY189" fmla="*/ 2115401 h 2237474"/>
              <a:gd name="connsiteX190" fmla="*/ 4572 w 12192000"/>
              <a:gd name="connsiteY190" fmla="*/ 2111091 h 2237474"/>
              <a:gd name="connsiteX191" fmla="*/ 0 w 12192000"/>
              <a:gd name="connsiteY191" fmla="*/ 2110468 h 2237474"/>
              <a:gd name="connsiteX192" fmla="*/ 0 w 12192000"/>
              <a:gd name="connsiteY192"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20512 w 12192000"/>
              <a:gd name="connsiteY6" fmla="*/ 745392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46594 w 12192000"/>
              <a:gd name="connsiteY12" fmla="*/ 765069 h 2237474"/>
              <a:gd name="connsiteX13" fmla="*/ 10805004 w 12192000"/>
              <a:gd name="connsiteY13" fmla="*/ 757573 h 2237474"/>
              <a:gd name="connsiteX14" fmla="*/ 10739478 w 12192000"/>
              <a:gd name="connsiteY14" fmla="*/ 776841 h 2237474"/>
              <a:gd name="connsiteX15" fmla="*/ 10458762 w 12192000"/>
              <a:gd name="connsiteY15" fmla="*/ 755400 h 2237474"/>
              <a:gd name="connsiteX16" fmla="*/ 10211200 w 12192000"/>
              <a:gd name="connsiteY16" fmla="*/ 767513 h 2237474"/>
              <a:gd name="connsiteX17" fmla="*/ 10167995 w 12192000"/>
              <a:gd name="connsiteY17" fmla="*/ 760843 h 2237474"/>
              <a:gd name="connsiteX18" fmla="*/ 9997044 w 12192000"/>
              <a:gd name="connsiteY18" fmla="*/ 780129 h 2237474"/>
              <a:gd name="connsiteX19" fmla="*/ 9943887 w 12192000"/>
              <a:gd name="connsiteY19" fmla="*/ 804141 h 2237474"/>
              <a:gd name="connsiteX20" fmla="*/ 9918248 w 12192000"/>
              <a:gd name="connsiteY20" fmla="*/ 816628 h 2237474"/>
              <a:gd name="connsiteX21" fmla="*/ 9767091 w 12192000"/>
              <a:gd name="connsiteY21" fmla="*/ 870550 h 2237474"/>
              <a:gd name="connsiteX22" fmla="*/ 9683005 w 12192000"/>
              <a:gd name="connsiteY22" fmla="*/ 894128 h 2237474"/>
              <a:gd name="connsiteX23" fmla="*/ 9594438 w 12192000"/>
              <a:gd name="connsiteY23" fmla="*/ 919051 h 2237474"/>
              <a:gd name="connsiteX24" fmla="*/ 9544189 w 12192000"/>
              <a:gd name="connsiteY24" fmla="*/ 938966 h 2237474"/>
              <a:gd name="connsiteX25" fmla="*/ 9500499 w 12192000"/>
              <a:gd name="connsiteY25" fmla="*/ 954680 h 2237474"/>
              <a:gd name="connsiteX26" fmla="*/ 9428195 w 12192000"/>
              <a:gd name="connsiteY26" fmla="*/ 986225 h 2237474"/>
              <a:gd name="connsiteX27" fmla="*/ 9410017 w 12192000"/>
              <a:gd name="connsiteY27" fmla="*/ 993931 h 2237474"/>
              <a:gd name="connsiteX28" fmla="*/ 9392919 w 12192000"/>
              <a:gd name="connsiteY28" fmla="*/ 994656 h 2237474"/>
              <a:gd name="connsiteX29" fmla="*/ 9278619 w 12192000"/>
              <a:gd name="connsiteY29" fmla="*/ 1011878 h 2237474"/>
              <a:gd name="connsiteX30" fmla="*/ 9268019 w 12192000"/>
              <a:gd name="connsiteY30" fmla="*/ 1007442 h 2237474"/>
              <a:gd name="connsiteX31" fmla="*/ 9234662 w 12192000"/>
              <a:gd name="connsiteY31" fmla="*/ 1023056 h 2237474"/>
              <a:gd name="connsiteX32" fmla="*/ 9181033 w 12192000"/>
              <a:gd name="connsiteY32" fmla="*/ 1037921 h 2237474"/>
              <a:gd name="connsiteX33" fmla="*/ 9155969 w 12192000"/>
              <a:gd name="connsiteY33" fmla="*/ 1046804 h 2237474"/>
              <a:gd name="connsiteX34" fmla="*/ 9133985 w 12192000"/>
              <a:gd name="connsiteY34" fmla="*/ 1046450 h 2237474"/>
              <a:gd name="connsiteX35" fmla="*/ 9003462 w 12192000"/>
              <a:gd name="connsiteY35" fmla="*/ 1042406 h 2237474"/>
              <a:gd name="connsiteX36" fmla="*/ 8968445 w 12192000"/>
              <a:gd name="connsiteY36" fmla="*/ 1052169 h 2237474"/>
              <a:gd name="connsiteX37" fmla="*/ 8886001 w 12192000"/>
              <a:gd name="connsiteY37" fmla="*/ 1067468 h 2237474"/>
              <a:gd name="connsiteX38" fmla="*/ 8838610 w 12192000"/>
              <a:gd name="connsiteY38" fmla="*/ 1075091 h 2237474"/>
              <a:gd name="connsiteX39" fmla="*/ 8750383 w 12192000"/>
              <a:gd name="connsiteY39" fmla="*/ 1097387 h 2237474"/>
              <a:gd name="connsiteX40" fmla="*/ 8665605 w 12192000"/>
              <a:gd name="connsiteY40" fmla="*/ 1110791 h 2237474"/>
              <a:gd name="connsiteX41" fmla="*/ 8584946 w 12192000"/>
              <a:gd name="connsiteY41" fmla="*/ 1135226 h 2237474"/>
              <a:gd name="connsiteX42" fmla="*/ 8460755 w 12192000"/>
              <a:gd name="connsiteY42" fmla="*/ 1203427 h 2237474"/>
              <a:gd name="connsiteX43" fmla="*/ 8419755 w 12192000"/>
              <a:gd name="connsiteY43" fmla="*/ 1216260 h 2237474"/>
              <a:gd name="connsiteX44" fmla="*/ 8411626 w 12192000"/>
              <a:gd name="connsiteY44" fmla="*/ 1214397 h 2237474"/>
              <a:gd name="connsiteX45" fmla="*/ 8363469 w 12192000"/>
              <a:gd name="connsiteY45" fmla="*/ 1246658 h 2237474"/>
              <a:gd name="connsiteX46" fmla="*/ 8275497 w 12192000"/>
              <a:gd name="connsiteY46" fmla="*/ 1264396 h 2237474"/>
              <a:gd name="connsiteX47" fmla="*/ 8206287 w 12192000"/>
              <a:gd name="connsiteY47" fmla="*/ 1273060 h 2237474"/>
              <a:gd name="connsiteX48" fmla="*/ 8139997 w 12192000"/>
              <a:gd name="connsiteY48" fmla="*/ 1282713 h 2237474"/>
              <a:gd name="connsiteX49" fmla="*/ 8074238 w 12192000"/>
              <a:gd name="connsiteY49" fmla="*/ 1301895 h 2237474"/>
              <a:gd name="connsiteX50" fmla="*/ 7942099 w 12192000"/>
              <a:gd name="connsiteY50" fmla="*/ 1336332 h 2237474"/>
              <a:gd name="connsiteX51" fmla="*/ 7902328 w 12192000"/>
              <a:gd name="connsiteY51" fmla="*/ 1345865 h 2237474"/>
              <a:gd name="connsiteX52" fmla="*/ 7840612 w 12192000"/>
              <a:gd name="connsiteY52" fmla="*/ 1369373 h 2237474"/>
              <a:gd name="connsiteX53" fmla="*/ 7786819 w 12192000"/>
              <a:gd name="connsiteY53" fmla="*/ 1378970 h 2237474"/>
              <a:gd name="connsiteX54" fmla="*/ 7548172 w 12192000"/>
              <a:gd name="connsiteY54" fmla="*/ 1417460 h 2237474"/>
              <a:gd name="connsiteX55" fmla="*/ 7483437 w 12192000"/>
              <a:gd name="connsiteY55" fmla="*/ 1478152 h 2237474"/>
              <a:gd name="connsiteX56" fmla="*/ 7377870 w 12192000"/>
              <a:gd name="connsiteY56" fmla="*/ 1523319 h 2237474"/>
              <a:gd name="connsiteX57" fmla="*/ 7230737 w 12192000"/>
              <a:gd name="connsiteY57" fmla="*/ 1562633 h 2237474"/>
              <a:gd name="connsiteX58" fmla="*/ 7224458 w 12192000"/>
              <a:gd name="connsiteY58" fmla="*/ 1573008 h 2237474"/>
              <a:gd name="connsiteX59" fmla="*/ 7183121 w 12192000"/>
              <a:gd name="connsiteY59" fmla="*/ 1595162 h 2237474"/>
              <a:gd name="connsiteX60" fmla="*/ 7164601 w 12192000"/>
              <a:gd name="connsiteY60" fmla="*/ 1606490 h 2237474"/>
              <a:gd name="connsiteX61" fmla="*/ 7031309 w 12192000"/>
              <a:gd name="connsiteY61" fmla="*/ 1619451 h 2237474"/>
              <a:gd name="connsiteX62" fmla="*/ 6900177 w 12192000"/>
              <a:gd name="connsiteY62" fmla="*/ 1636016 h 2237474"/>
              <a:gd name="connsiteX63" fmla="*/ 6795372 w 12192000"/>
              <a:gd name="connsiteY63" fmla="*/ 1644845 h 2237474"/>
              <a:gd name="connsiteX64" fmla="*/ 6692251 w 12192000"/>
              <a:gd name="connsiteY64" fmla="*/ 1656357 h 2237474"/>
              <a:gd name="connsiteX65" fmla="*/ 6655235 w 12192000"/>
              <a:gd name="connsiteY65" fmla="*/ 1661869 h 2237474"/>
              <a:gd name="connsiteX66" fmla="*/ 6554894 w 12192000"/>
              <a:gd name="connsiteY66" fmla="*/ 1664428 h 2237474"/>
              <a:gd name="connsiteX67" fmla="*/ 6516595 w 12192000"/>
              <a:gd name="connsiteY67" fmla="*/ 1667475 h 2237474"/>
              <a:gd name="connsiteX68" fmla="*/ 6508541 w 12192000"/>
              <a:gd name="connsiteY68" fmla="*/ 1668757 h 2237474"/>
              <a:gd name="connsiteX69" fmla="*/ 6471012 w 12192000"/>
              <a:gd name="connsiteY69" fmla="*/ 1678604 h 2237474"/>
              <a:gd name="connsiteX70" fmla="*/ 6364035 w 12192000"/>
              <a:gd name="connsiteY70" fmla="*/ 1667683 h 2237474"/>
              <a:gd name="connsiteX71" fmla="*/ 6280959 w 12192000"/>
              <a:gd name="connsiteY71" fmla="*/ 1689329 h 2237474"/>
              <a:gd name="connsiteX72" fmla="*/ 6243319 w 12192000"/>
              <a:gd name="connsiteY72" fmla="*/ 1695560 h 2237474"/>
              <a:gd name="connsiteX73" fmla="*/ 6098321 w 12192000"/>
              <a:gd name="connsiteY73" fmla="*/ 1721646 h 2237474"/>
              <a:gd name="connsiteX74" fmla="*/ 5880652 w 12192000"/>
              <a:gd name="connsiteY74" fmla="*/ 1779643 h 2237474"/>
              <a:gd name="connsiteX75" fmla="*/ 5785959 w 12192000"/>
              <a:gd name="connsiteY75" fmla="*/ 1775307 h 2237474"/>
              <a:gd name="connsiteX76" fmla="*/ 5643534 w 12192000"/>
              <a:gd name="connsiteY76" fmla="*/ 1802919 h 2237474"/>
              <a:gd name="connsiteX77" fmla="*/ 5518799 w 12192000"/>
              <a:gd name="connsiteY77" fmla="*/ 1818312 h 2237474"/>
              <a:gd name="connsiteX78" fmla="*/ 5505014 w 12192000"/>
              <a:gd name="connsiteY78" fmla="*/ 1819259 h 2237474"/>
              <a:gd name="connsiteX79" fmla="*/ 5453307 w 12192000"/>
              <a:gd name="connsiteY79" fmla="*/ 1815450 h 2237474"/>
              <a:gd name="connsiteX80" fmla="*/ 5221533 w 12192000"/>
              <a:gd name="connsiteY80" fmla="*/ 1846950 h 2237474"/>
              <a:gd name="connsiteX81" fmla="*/ 5149802 w 12192000"/>
              <a:gd name="connsiteY81" fmla="*/ 1844846 h 2237474"/>
              <a:gd name="connsiteX82" fmla="*/ 5114927 w 12192000"/>
              <a:gd name="connsiteY82" fmla="*/ 1847827 h 2237474"/>
              <a:gd name="connsiteX83" fmla="*/ 5108970 w 12192000"/>
              <a:gd name="connsiteY83" fmla="*/ 1847935 h 2237474"/>
              <a:gd name="connsiteX84" fmla="*/ 5067961 w 12192000"/>
              <a:gd name="connsiteY84" fmla="*/ 1845917 h 2237474"/>
              <a:gd name="connsiteX85" fmla="*/ 5007075 w 12192000"/>
              <a:gd name="connsiteY85" fmla="*/ 1838626 h 2237474"/>
              <a:gd name="connsiteX86" fmla="*/ 4944087 w 12192000"/>
              <a:gd name="connsiteY86" fmla="*/ 1823332 h 2237474"/>
              <a:gd name="connsiteX87" fmla="*/ 4907662 w 12192000"/>
              <a:gd name="connsiteY87" fmla="*/ 1816900 h 2237474"/>
              <a:gd name="connsiteX88" fmla="*/ 4882386 w 12192000"/>
              <a:gd name="connsiteY88" fmla="*/ 1809844 h 2237474"/>
              <a:gd name="connsiteX89" fmla="*/ 4811440 w 12192000"/>
              <a:gd name="connsiteY89" fmla="*/ 1804655 h 2237474"/>
              <a:gd name="connsiteX90" fmla="*/ 4691075 w 12192000"/>
              <a:gd name="connsiteY90" fmla="*/ 1801389 h 2237474"/>
              <a:gd name="connsiteX91" fmla="*/ 4611738 w 12192000"/>
              <a:gd name="connsiteY91" fmla="*/ 1776964 h 2237474"/>
              <a:gd name="connsiteX92" fmla="*/ 4560070 w 12192000"/>
              <a:gd name="connsiteY92" fmla="*/ 1785640 h 2237474"/>
              <a:gd name="connsiteX93" fmla="*/ 4536503 w 12192000"/>
              <a:gd name="connsiteY93" fmla="*/ 1785334 h 2237474"/>
              <a:gd name="connsiteX94" fmla="*/ 4513724 w 12192000"/>
              <a:gd name="connsiteY94" fmla="*/ 1791996 h 2237474"/>
              <a:gd name="connsiteX95" fmla="*/ 4459810 w 12192000"/>
              <a:gd name="connsiteY95" fmla="*/ 1797886 h 2237474"/>
              <a:gd name="connsiteX96" fmla="*/ 4379064 w 12192000"/>
              <a:gd name="connsiteY96" fmla="*/ 1817177 h 2237474"/>
              <a:gd name="connsiteX97" fmla="*/ 4290981 w 12192000"/>
              <a:gd name="connsiteY97" fmla="*/ 1839677 h 2237474"/>
              <a:gd name="connsiteX98" fmla="*/ 4238372 w 12192000"/>
              <a:gd name="connsiteY98" fmla="*/ 1851480 h 2237474"/>
              <a:gd name="connsiteX99" fmla="*/ 4232517 w 12192000"/>
              <a:gd name="connsiteY99" fmla="*/ 1852567 h 2237474"/>
              <a:gd name="connsiteX100" fmla="*/ 4191732 w 12192000"/>
              <a:gd name="connsiteY100" fmla="*/ 1857328 h 2237474"/>
              <a:gd name="connsiteX101" fmla="*/ 4065532 w 12192000"/>
              <a:gd name="connsiteY101" fmla="*/ 1855477 h 2237474"/>
              <a:gd name="connsiteX102" fmla="*/ 4028460 w 12192000"/>
              <a:gd name="connsiteY102" fmla="*/ 1855137 h 2237474"/>
              <a:gd name="connsiteX103" fmla="*/ 4002267 w 12192000"/>
              <a:gd name="connsiteY103" fmla="*/ 1852352 h 2237474"/>
              <a:gd name="connsiteX104" fmla="*/ 3931396 w 12192000"/>
              <a:gd name="connsiteY104" fmla="*/ 1858915 h 2237474"/>
              <a:gd name="connsiteX105" fmla="*/ 3812162 w 12192000"/>
              <a:gd name="connsiteY105" fmla="*/ 1875501 h 2237474"/>
              <a:gd name="connsiteX106" fmla="*/ 3729530 w 12192000"/>
              <a:gd name="connsiteY106" fmla="*/ 1864513 h 2237474"/>
              <a:gd name="connsiteX107" fmla="*/ 3680177 w 12192000"/>
              <a:gd name="connsiteY107" fmla="*/ 1881552 h 2237474"/>
              <a:gd name="connsiteX108" fmla="*/ 3567259 w 12192000"/>
              <a:gd name="connsiteY108" fmla="*/ 1893482 h 2237474"/>
              <a:gd name="connsiteX109" fmla="*/ 3405770 w 12192000"/>
              <a:gd name="connsiteY109" fmla="*/ 1904591 h 2237474"/>
              <a:gd name="connsiteX110" fmla="*/ 3280097 w 12192000"/>
              <a:gd name="connsiteY110" fmla="*/ 1919610 h 2237474"/>
              <a:gd name="connsiteX111" fmla="*/ 3123424 w 12192000"/>
              <a:gd name="connsiteY111" fmla="*/ 1952930 h 2237474"/>
              <a:gd name="connsiteX112" fmla="*/ 3009910 w 12192000"/>
              <a:gd name="connsiteY112" fmla="*/ 1957866 h 2237474"/>
              <a:gd name="connsiteX113" fmla="*/ 2995934 w 12192000"/>
              <a:gd name="connsiteY113" fmla="*/ 1967085 h 2237474"/>
              <a:gd name="connsiteX114" fmla="*/ 2980071 w 12192000"/>
              <a:gd name="connsiteY114" fmla="*/ 1972988 h 2237474"/>
              <a:gd name="connsiteX115" fmla="*/ 2978094 w 12192000"/>
              <a:gd name="connsiteY115" fmla="*/ 1972369 h 2237474"/>
              <a:gd name="connsiteX116" fmla="*/ 2942858 w 12192000"/>
              <a:gd name="connsiteY116" fmla="*/ 1981367 h 2237474"/>
              <a:gd name="connsiteX117" fmla="*/ 2875436 w 12192000"/>
              <a:gd name="connsiteY117" fmla="*/ 1996977 h 2237474"/>
              <a:gd name="connsiteX118" fmla="*/ 2874892 w 12192000"/>
              <a:gd name="connsiteY118" fmla="*/ 1996085 h 2237474"/>
              <a:gd name="connsiteX119" fmla="*/ 2864145 w 12192000"/>
              <a:gd name="connsiteY119" fmla="*/ 1994061 h 2237474"/>
              <a:gd name="connsiteX120" fmla="*/ 2843662 w 12192000"/>
              <a:gd name="connsiteY120" fmla="*/ 1992498 h 2237474"/>
              <a:gd name="connsiteX121" fmla="*/ 2796128 w 12192000"/>
              <a:gd name="connsiteY121" fmla="*/ 1976403 h 2237474"/>
              <a:gd name="connsiteX122" fmla="*/ 2756784 w 12192000"/>
              <a:gd name="connsiteY122" fmla="*/ 1985116 h 2237474"/>
              <a:gd name="connsiteX123" fmla="*/ 2748833 w 12192000"/>
              <a:gd name="connsiteY123" fmla="*/ 1986323 h 2237474"/>
              <a:gd name="connsiteX124" fmla="*/ 2748661 w 12192000"/>
              <a:gd name="connsiteY124" fmla="*/ 1986122 h 2237474"/>
              <a:gd name="connsiteX125" fmla="*/ 2740251 w 12192000"/>
              <a:gd name="connsiteY125" fmla="*/ 1986946 h 2237474"/>
              <a:gd name="connsiteX126" fmla="*/ 2718916 w 12192000"/>
              <a:gd name="connsiteY126" fmla="*/ 1990867 h 2237474"/>
              <a:gd name="connsiteX127" fmla="*/ 2713522 w 12192000"/>
              <a:gd name="connsiteY127" fmla="*/ 1990173 h 2237474"/>
              <a:gd name="connsiteX128" fmla="*/ 2680597 w 12192000"/>
              <a:gd name="connsiteY128" fmla="*/ 1984996 h 2237474"/>
              <a:gd name="connsiteX129" fmla="*/ 2578178 w 12192000"/>
              <a:gd name="connsiteY129" fmla="*/ 1990531 h 2237474"/>
              <a:gd name="connsiteX130" fmla="*/ 2476147 w 12192000"/>
              <a:gd name="connsiteY130" fmla="*/ 1998305 h 2237474"/>
              <a:gd name="connsiteX131" fmla="*/ 2373568 w 12192000"/>
              <a:gd name="connsiteY131" fmla="*/ 2003219 h 2237474"/>
              <a:gd name="connsiteX132" fmla="*/ 2321399 w 12192000"/>
              <a:gd name="connsiteY132" fmla="*/ 1989467 h 2237474"/>
              <a:gd name="connsiteX133" fmla="*/ 2315525 w 12192000"/>
              <a:gd name="connsiteY133" fmla="*/ 1989708 h 2237474"/>
              <a:gd name="connsiteX134" fmla="*/ 2300792 w 12192000"/>
              <a:gd name="connsiteY134" fmla="*/ 1994290 h 2237474"/>
              <a:gd name="connsiteX135" fmla="*/ 2295469 w 12192000"/>
              <a:gd name="connsiteY135" fmla="*/ 1996659 h 2237474"/>
              <a:gd name="connsiteX136" fmla="*/ 2287219 w 12192000"/>
              <a:gd name="connsiteY136" fmla="*/ 1998750 h 2237474"/>
              <a:gd name="connsiteX137" fmla="*/ 2286948 w 12192000"/>
              <a:gd name="connsiteY137" fmla="*/ 1998596 h 2237474"/>
              <a:gd name="connsiteX138" fmla="*/ 2243069 w 12192000"/>
              <a:gd name="connsiteY138" fmla="*/ 2015111 h 2237474"/>
              <a:gd name="connsiteX139" fmla="*/ 2186609 w 12192000"/>
              <a:gd name="connsiteY139" fmla="*/ 2008263 h 2237474"/>
              <a:gd name="connsiteX140" fmla="*/ 2164831 w 12192000"/>
              <a:gd name="connsiteY140" fmla="*/ 2010143 h 2237474"/>
              <a:gd name="connsiteX141" fmla="*/ 2152836 w 12192000"/>
              <a:gd name="connsiteY141" fmla="*/ 2010048 h 2237474"/>
              <a:gd name="connsiteX142" fmla="*/ 2117102 w 12192000"/>
              <a:gd name="connsiteY142" fmla="*/ 2023004 h 2237474"/>
              <a:gd name="connsiteX143" fmla="*/ 2111935 w 12192000"/>
              <a:gd name="connsiteY143" fmla="*/ 2023163 h 2237474"/>
              <a:gd name="connsiteX144" fmla="*/ 2089991 w 12192000"/>
              <a:gd name="connsiteY144" fmla="*/ 2034193 h 2237474"/>
              <a:gd name="connsiteX145" fmla="*/ 2058061 w 12192000"/>
              <a:gd name="connsiteY145" fmla="*/ 2047942 h 2237474"/>
              <a:gd name="connsiteX146" fmla="*/ 2055737 w 12192000"/>
              <a:gd name="connsiteY146" fmla="*/ 2047704 h 2237474"/>
              <a:gd name="connsiteX147" fmla="*/ 2042244 w 12192000"/>
              <a:gd name="connsiteY147" fmla="*/ 2055560 h 2237474"/>
              <a:gd name="connsiteX148" fmla="*/ 1976224 w 12192000"/>
              <a:gd name="connsiteY148" fmla="*/ 2074257 h 2237474"/>
              <a:gd name="connsiteX149" fmla="*/ 1877728 w 12192000"/>
              <a:gd name="connsiteY149" fmla="*/ 2101004 h 2237474"/>
              <a:gd name="connsiteX150" fmla="*/ 1759056 w 12192000"/>
              <a:gd name="connsiteY150" fmla="*/ 2125608 h 2237474"/>
              <a:gd name="connsiteX151" fmla="*/ 1637948 w 12192000"/>
              <a:gd name="connsiteY151" fmla="*/ 2172597 h 2237474"/>
              <a:gd name="connsiteX152" fmla="*/ 1434549 w 12192000"/>
              <a:gd name="connsiteY152" fmla="*/ 2234522 h 2237474"/>
              <a:gd name="connsiteX153" fmla="*/ 1398481 w 12192000"/>
              <a:gd name="connsiteY153" fmla="*/ 2237074 h 2237474"/>
              <a:gd name="connsiteX154" fmla="*/ 1398407 w 12192000"/>
              <a:gd name="connsiteY154" fmla="*/ 2237095 h 2237474"/>
              <a:gd name="connsiteX155" fmla="*/ 1370962 w 12192000"/>
              <a:gd name="connsiteY155" fmla="*/ 2237474 h 2237474"/>
              <a:gd name="connsiteX156" fmla="*/ 1356367 w 12192000"/>
              <a:gd name="connsiteY156" fmla="*/ 2235089 h 2237474"/>
              <a:gd name="connsiteX157" fmla="*/ 1324828 w 12192000"/>
              <a:gd name="connsiteY157" fmla="*/ 2231968 h 2237474"/>
              <a:gd name="connsiteX158" fmla="*/ 1297744 w 12192000"/>
              <a:gd name="connsiteY158" fmla="*/ 2235849 h 2237474"/>
              <a:gd name="connsiteX159" fmla="*/ 1286236 w 12192000"/>
              <a:gd name="connsiteY159" fmla="*/ 2233135 h 2237474"/>
              <a:gd name="connsiteX160" fmla="*/ 1283504 w 12192000"/>
              <a:gd name="connsiteY160" fmla="*/ 2233797 h 2237474"/>
              <a:gd name="connsiteX161" fmla="*/ 1279765 w 12192000"/>
              <a:gd name="connsiteY161" fmla="*/ 2229639 h 2237474"/>
              <a:gd name="connsiteX162" fmla="*/ 1195347 w 12192000"/>
              <a:gd name="connsiteY162" fmla="*/ 2212354 h 2237474"/>
              <a:gd name="connsiteX163" fmla="*/ 970251 w 12192000"/>
              <a:gd name="connsiteY163" fmla="*/ 2221029 h 2237474"/>
              <a:gd name="connsiteX164" fmla="*/ 812914 w 12192000"/>
              <a:gd name="connsiteY164" fmla="*/ 2202752 h 2237474"/>
              <a:gd name="connsiteX165" fmla="*/ 800195 w 12192000"/>
              <a:gd name="connsiteY165" fmla="*/ 2209407 h 2237474"/>
              <a:gd name="connsiteX166" fmla="*/ 784978 w 12192000"/>
              <a:gd name="connsiteY166" fmla="*/ 2212360 h 2237474"/>
              <a:gd name="connsiteX167" fmla="*/ 681987 w 12192000"/>
              <a:gd name="connsiteY167" fmla="*/ 2216757 h 2237474"/>
              <a:gd name="connsiteX168" fmla="*/ 669923 w 12192000"/>
              <a:gd name="connsiteY168" fmla="*/ 2211682 h 2237474"/>
              <a:gd name="connsiteX169" fmla="*/ 648680 w 12192000"/>
              <a:gd name="connsiteY169" fmla="*/ 2206229 h 2237474"/>
              <a:gd name="connsiteX170" fmla="*/ 597225 w 12192000"/>
              <a:gd name="connsiteY170" fmla="*/ 2180999 h 2237474"/>
              <a:gd name="connsiteX171" fmla="*/ 558449 w 12192000"/>
              <a:gd name="connsiteY171" fmla="*/ 2182346 h 2237474"/>
              <a:gd name="connsiteX172" fmla="*/ 550517 w 12192000"/>
              <a:gd name="connsiteY172" fmla="*/ 2182060 h 2237474"/>
              <a:gd name="connsiteX173" fmla="*/ 550309 w 12192000"/>
              <a:gd name="connsiteY173" fmla="*/ 2181825 h 2237474"/>
              <a:gd name="connsiteX174" fmla="*/ 541836 w 12192000"/>
              <a:gd name="connsiteY174" fmla="*/ 2181063 h 2237474"/>
              <a:gd name="connsiteX175" fmla="*/ 536057 w 12192000"/>
              <a:gd name="connsiteY175" fmla="*/ 2181537 h 2237474"/>
              <a:gd name="connsiteX176" fmla="*/ 520671 w 12192000"/>
              <a:gd name="connsiteY176" fmla="*/ 2180980 h 2237474"/>
              <a:gd name="connsiteX177" fmla="*/ 515024 w 12192000"/>
              <a:gd name="connsiteY177" fmla="*/ 2179258 h 2237474"/>
              <a:gd name="connsiteX178" fmla="*/ 512278 w 12192000"/>
              <a:gd name="connsiteY178" fmla="*/ 2176369 h 2237474"/>
              <a:gd name="connsiteX179" fmla="*/ 480419 w 12192000"/>
              <a:gd name="connsiteY179" fmla="*/ 2167807 h 2237474"/>
              <a:gd name="connsiteX180" fmla="*/ 413835 w 12192000"/>
              <a:gd name="connsiteY180" fmla="*/ 2156783 h 2237474"/>
              <a:gd name="connsiteX181" fmla="*/ 376513 w 12192000"/>
              <a:gd name="connsiteY181" fmla="*/ 2154014 h 2237474"/>
              <a:gd name="connsiteX182" fmla="*/ 273386 w 12192000"/>
              <a:gd name="connsiteY182" fmla="*/ 2142551 h 2237474"/>
              <a:gd name="connsiteX183" fmla="*/ 169207 w 12192000"/>
              <a:gd name="connsiteY183" fmla="*/ 2128100 h 2237474"/>
              <a:gd name="connsiteX184" fmla="*/ 93149 w 12192000"/>
              <a:gd name="connsiteY184" fmla="*/ 2105324 h 2237474"/>
              <a:gd name="connsiteX185" fmla="*/ 88109 w 12192000"/>
              <a:gd name="connsiteY185" fmla="*/ 2106704 h 2237474"/>
              <a:gd name="connsiteX186" fmla="*/ 80022 w 12192000"/>
              <a:gd name="connsiteY186" fmla="*/ 2107254 h 2237474"/>
              <a:gd name="connsiteX187" fmla="*/ 79717 w 12192000"/>
              <a:gd name="connsiteY187" fmla="*/ 2107046 h 2237474"/>
              <a:gd name="connsiteX188" fmla="*/ 72352 w 12192000"/>
              <a:gd name="connsiteY188" fmla="*/ 2107991 h 2237474"/>
              <a:gd name="connsiteX189" fmla="*/ 37645 w 12192000"/>
              <a:gd name="connsiteY189" fmla="*/ 2115401 h 2237474"/>
              <a:gd name="connsiteX190" fmla="*/ 4572 w 12192000"/>
              <a:gd name="connsiteY190" fmla="*/ 2111091 h 2237474"/>
              <a:gd name="connsiteX191" fmla="*/ 0 w 12192000"/>
              <a:gd name="connsiteY191" fmla="*/ 2110468 h 2237474"/>
              <a:gd name="connsiteX192" fmla="*/ 0 w 12192000"/>
              <a:gd name="connsiteY192"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20512 w 12192000"/>
              <a:gd name="connsiteY6" fmla="*/ 745392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46594 w 12192000"/>
              <a:gd name="connsiteY12" fmla="*/ 765069 h 2237474"/>
              <a:gd name="connsiteX13" fmla="*/ 10805004 w 12192000"/>
              <a:gd name="connsiteY13" fmla="*/ 757573 h 2237474"/>
              <a:gd name="connsiteX14" fmla="*/ 10739478 w 12192000"/>
              <a:gd name="connsiteY14" fmla="*/ 776841 h 2237474"/>
              <a:gd name="connsiteX15" fmla="*/ 10458762 w 12192000"/>
              <a:gd name="connsiteY15" fmla="*/ 755400 h 2237474"/>
              <a:gd name="connsiteX16" fmla="*/ 10211200 w 12192000"/>
              <a:gd name="connsiteY16" fmla="*/ 767513 h 2237474"/>
              <a:gd name="connsiteX17" fmla="*/ 10167995 w 12192000"/>
              <a:gd name="connsiteY17" fmla="*/ 760843 h 2237474"/>
              <a:gd name="connsiteX18" fmla="*/ 9997044 w 12192000"/>
              <a:gd name="connsiteY18" fmla="*/ 780129 h 2237474"/>
              <a:gd name="connsiteX19" fmla="*/ 9943887 w 12192000"/>
              <a:gd name="connsiteY19" fmla="*/ 804141 h 2237474"/>
              <a:gd name="connsiteX20" fmla="*/ 9918248 w 12192000"/>
              <a:gd name="connsiteY20" fmla="*/ 816628 h 2237474"/>
              <a:gd name="connsiteX21" fmla="*/ 9767091 w 12192000"/>
              <a:gd name="connsiteY21" fmla="*/ 870550 h 2237474"/>
              <a:gd name="connsiteX22" fmla="*/ 9683005 w 12192000"/>
              <a:gd name="connsiteY22" fmla="*/ 894128 h 2237474"/>
              <a:gd name="connsiteX23" fmla="*/ 9594438 w 12192000"/>
              <a:gd name="connsiteY23" fmla="*/ 919051 h 2237474"/>
              <a:gd name="connsiteX24" fmla="*/ 9544189 w 12192000"/>
              <a:gd name="connsiteY24" fmla="*/ 938966 h 2237474"/>
              <a:gd name="connsiteX25" fmla="*/ 9500499 w 12192000"/>
              <a:gd name="connsiteY25" fmla="*/ 954680 h 2237474"/>
              <a:gd name="connsiteX26" fmla="*/ 9428195 w 12192000"/>
              <a:gd name="connsiteY26" fmla="*/ 986225 h 2237474"/>
              <a:gd name="connsiteX27" fmla="*/ 9410017 w 12192000"/>
              <a:gd name="connsiteY27" fmla="*/ 993931 h 2237474"/>
              <a:gd name="connsiteX28" fmla="*/ 9392919 w 12192000"/>
              <a:gd name="connsiteY28" fmla="*/ 994656 h 2237474"/>
              <a:gd name="connsiteX29" fmla="*/ 9278619 w 12192000"/>
              <a:gd name="connsiteY29" fmla="*/ 1011878 h 2237474"/>
              <a:gd name="connsiteX30" fmla="*/ 9268019 w 12192000"/>
              <a:gd name="connsiteY30" fmla="*/ 1007442 h 2237474"/>
              <a:gd name="connsiteX31" fmla="*/ 9234662 w 12192000"/>
              <a:gd name="connsiteY31" fmla="*/ 1023056 h 2237474"/>
              <a:gd name="connsiteX32" fmla="*/ 9181033 w 12192000"/>
              <a:gd name="connsiteY32" fmla="*/ 1037921 h 2237474"/>
              <a:gd name="connsiteX33" fmla="*/ 9155969 w 12192000"/>
              <a:gd name="connsiteY33" fmla="*/ 1046804 h 2237474"/>
              <a:gd name="connsiteX34" fmla="*/ 9133985 w 12192000"/>
              <a:gd name="connsiteY34" fmla="*/ 1046450 h 2237474"/>
              <a:gd name="connsiteX35" fmla="*/ 9003462 w 12192000"/>
              <a:gd name="connsiteY35" fmla="*/ 1042406 h 2237474"/>
              <a:gd name="connsiteX36" fmla="*/ 8968445 w 12192000"/>
              <a:gd name="connsiteY36" fmla="*/ 1052169 h 2237474"/>
              <a:gd name="connsiteX37" fmla="*/ 8886001 w 12192000"/>
              <a:gd name="connsiteY37" fmla="*/ 1067468 h 2237474"/>
              <a:gd name="connsiteX38" fmla="*/ 8838610 w 12192000"/>
              <a:gd name="connsiteY38" fmla="*/ 1075091 h 2237474"/>
              <a:gd name="connsiteX39" fmla="*/ 8750383 w 12192000"/>
              <a:gd name="connsiteY39" fmla="*/ 1097387 h 2237474"/>
              <a:gd name="connsiteX40" fmla="*/ 8665605 w 12192000"/>
              <a:gd name="connsiteY40" fmla="*/ 1110791 h 2237474"/>
              <a:gd name="connsiteX41" fmla="*/ 8584946 w 12192000"/>
              <a:gd name="connsiteY41" fmla="*/ 1135226 h 2237474"/>
              <a:gd name="connsiteX42" fmla="*/ 8460755 w 12192000"/>
              <a:gd name="connsiteY42" fmla="*/ 1203427 h 2237474"/>
              <a:gd name="connsiteX43" fmla="*/ 8419755 w 12192000"/>
              <a:gd name="connsiteY43" fmla="*/ 1216260 h 2237474"/>
              <a:gd name="connsiteX44" fmla="*/ 8411626 w 12192000"/>
              <a:gd name="connsiteY44" fmla="*/ 1214397 h 2237474"/>
              <a:gd name="connsiteX45" fmla="*/ 8363469 w 12192000"/>
              <a:gd name="connsiteY45" fmla="*/ 1246658 h 2237474"/>
              <a:gd name="connsiteX46" fmla="*/ 8275497 w 12192000"/>
              <a:gd name="connsiteY46" fmla="*/ 1264396 h 2237474"/>
              <a:gd name="connsiteX47" fmla="*/ 8206287 w 12192000"/>
              <a:gd name="connsiteY47" fmla="*/ 1273060 h 2237474"/>
              <a:gd name="connsiteX48" fmla="*/ 8139997 w 12192000"/>
              <a:gd name="connsiteY48" fmla="*/ 1282713 h 2237474"/>
              <a:gd name="connsiteX49" fmla="*/ 8074238 w 12192000"/>
              <a:gd name="connsiteY49" fmla="*/ 1301895 h 2237474"/>
              <a:gd name="connsiteX50" fmla="*/ 7942099 w 12192000"/>
              <a:gd name="connsiteY50" fmla="*/ 1336332 h 2237474"/>
              <a:gd name="connsiteX51" fmla="*/ 7902328 w 12192000"/>
              <a:gd name="connsiteY51" fmla="*/ 1345865 h 2237474"/>
              <a:gd name="connsiteX52" fmla="*/ 7840612 w 12192000"/>
              <a:gd name="connsiteY52" fmla="*/ 1369373 h 2237474"/>
              <a:gd name="connsiteX53" fmla="*/ 7786819 w 12192000"/>
              <a:gd name="connsiteY53" fmla="*/ 1378970 h 2237474"/>
              <a:gd name="connsiteX54" fmla="*/ 7548172 w 12192000"/>
              <a:gd name="connsiteY54" fmla="*/ 1417460 h 2237474"/>
              <a:gd name="connsiteX55" fmla="*/ 7483437 w 12192000"/>
              <a:gd name="connsiteY55" fmla="*/ 1478152 h 2237474"/>
              <a:gd name="connsiteX56" fmla="*/ 7377870 w 12192000"/>
              <a:gd name="connsiteY56" fmla="*/ 1523319 h 2237474"/>
              <a:gd name="connsiteX57" fmla="*/ 7230737 w 12192000"/>
              <a:gd name="connsiteY57" fmla="*/ 1562633 h 2237474"/>
              <a:gd name="connsiteX58" fmla="*/ 7224458 w 12192000"/>
              <a:gd name="connsiteY58" fmla="*/ 1573008 h 2237474"/>
              <a:gd name="connsiteX59" fmla="*/ 7183121 w 12192000"/>
              <a:gd name="connsiteY59" fmla="*/ 1595162 h 2237474"/>
              <a:gd name="connsiteX60" fmla="*/ 7164601 w 12192000"/>
              <a:gd name="connsiteY60" fmla="*/ 1606490 h 2237474"/>
              <a:gd name="connsiteX61" fmla="*/ 7031309 w 12192000"/>
              <a:gd name="connsiteY61" fmla="*/ 1619451 h 2237474"/>
              <a:gd name="connsiteX62" fmla="*/ 6900177 w 12192000"/>
              <a:gd name="connsiteY62" fmla="*/ 1636016 h 2237474"/>
              <a:gd name="connsiteX63" fmla="*/ 6795372 w 12192000"/>
              <a:gd name="connsiteY63" fmla="*/ 1644845 h 2237474"/>
              <a:gd name="connsiteX64" fmla="*/ 6692251 w 12192000"/>
              <a:gd name="connsiteY64" fmla="*/ 1656357 h 2237474"/>
              <a:gd name="connsiteX65" fmla="*/ 6655235 w 12192000"/>
              <a:gd name="connsiteY65" fmla="*/ 1661869 h 2237474"/>
              <a:gd name="connsiteX66" fmla="*/ 6554894 w 12192000"/>
              <a:gd name="connsiteY66" fmla="*/ 1664428 h 2237474"/>
              <a:gd name="connsiteX67" fmla="*/ 6516595 w 12192000"/>
              <a:gd name="connsiteY67" fmla="*/ 1667475 h 2237474"/>
              <a:gd name="connsiteX68" fmla="*/ 6508541 w 12192000"/>
              <a:gd name="connsiteY68" fmla="*/ 1668757 h 2237474"/>
              <a:gd name="connsiteX69" fmla="*/ 6471012 w 12192000"/>
              <a:gd name="connsiteY69" fmla="*/ 1678604 h 2237474"/>
              <a:gd name="connsiteX70" fmla="*/ 6364035 w 12192000"/>
              <a:gd name="connsiteY70" fmla="*/ 1667683 h 2237474"/>
              <a:gd name="connsiteX71" fmla="*/ 6280959 w 12192000"/>
              <a:gd name="connsiteY71" fmla="*/ 1689329 h 2237474"/>
              <a:gd name="connsiteX72" fmla="*/ 6243319 w 12192000"/>
              <a:gd name="connsiteY72" fmla="*/ 1695560 h 2237474"/>
              <a:gd name="connsiteX73" fmla="*/ 6098321 w 12192000"/>
              <a:gd name="connsiteY73" fmla="*/ 1721646 h 2237474"/>
              <a:gd name="connsiteX74" fmla="*/ 5880652 w 12192000"/>
              <a:gd name="connsiteY74" fmla="*/ 1779643 h 2237474"/>
              <a:gd name="connsiteX75" fmla="*/ 5785959 w 12192000"/>
              <a:gd name="connsiteY75" fmla="*/ 1775307 h 2237474"/>
              <a:gd name="connsiteX76" fmla="*/ 5643534 w 12192000"/>
              <a:gd name="connsiteY76" fmla="*/ 1802919 h 2237474"/>
              <a:gd name="connsiteX77" fmla="*/ 5518799 w 12192000"/>
              <a:gd name="connsiteY77" fmla="*/ 1818312 h 2237474"/>
              <a:gd name="connsiteX78" fmla="*/ 5505014 w 12192000"/>
              <a:gd name="connsiteY78" fmla="*/ 1819259 h 2237474"/>
              <a:gd name="connsiteX79" fmla="*/ 5453307 w 12192000"/>
              <a:gd name="connsiteY79" fmla="*/ 1815450 h 2237474"/>
              <a:gd name="connsiteX80" fmla="*/ 5221533 w 12192000"/>
              <a:gd name="connsiteY80" fmla="*/ 1846950 h 2237474"/>
              <a:gd name="connsiteX81" fmla="*/ 5149802 w 12192000"/>
              <a:gd name="connsiteY81" fmla="*/ 1844846 h 2237474"/>
              <a:gd name="connsiteX82" fmla="*/ 5114927 w 12192000"/>
              <a:gd name="connsiteY82" fmla="*/ 1847827 h 2237474"/>
              <a:gd name="connsiteX83" fmla="*/ 5108970 w 12192000"/>
              <a:gd name="connsiteY83" fmla="*/ 1847935 h 2237474"/>
              <a:gd name="connsiteX84" fmla="*/ 5067961 w 12192000"/>
              <a:gd name="connsiteY84" fmla="*/ 1845917 h 2237474"/>
              <a:gd name="connsiteX85" fmla="*/ 5007075 w 12192000"/>
              <a:gd name="connsiteY85" fmla="*/ 1838626 h 2237474"/>
              <a:gd name="connsiteX86" fmla="*/ 4944087 w 12192000"/>
              <a:gd name="connsiteY86" fmla="*/ 1823332 h 2237474"/>
              <a:gd name="connsiteX87" fmla="*/ 4907662 w 12192000"/>
              <a:gd name="connsiteY87" fmla="*/ 1816900 h 2237474"/>
              <a:gd name="connsiteX88" fmla="*/ 4882386 w 12192000"/>
              <a:gd name="connsiteY88" fmla="*/ 1809844 h 2237474"/>
              <a:gd name="connsiteX89" fmla="*/ 4811440 w 12192000"/>
              <a:gd name="connsiteY89" fmla="*/ 1804655 h 2237474"/>
              <a:gd name="connsiteX90" fmla="*/ 4691075 w 12192000"/>
              <a:gd name="connsiteY90" fmla="*/ 1801389 h 2237474"/>
              <a:gd name="connsiteX91" fmla="*/ 4611738 w 12192000"/>
              <a:gd name="connsiteY91" fmla="*/ 1776964 h 2237474"/>
              <a:gd name="connsiteX92" fmla="*/ 4560070 w 12192000"/>
              <a:gd name="connsiteY92" fmla="*/ 1785640 h 2237474"/>
              <a:gd name="connsiteX93" fmla="*/ 4536503 w 12192000"/>
              <a:gd name="connsiteY93" fmla="*/ 1785334 h 2237474"/>
              <a:gd name="connsiteX94" fmla="*/ 4513724 w 12192000"/>
              <a:gd name="connsiteY94" fmla="*/ 1791996 h 2237474"/>
              <a:gd name="connsiteX95" fmla="*/ 4459810 w 12192000"/>
              <a:gd name="connsiteY95" fmla="*/ 1797886 h 2237474"/>
              <a:gd name="connsiteX96" fmla="*/ 4379064 w 12192000"/>
              <a:gd name="connsiteY96" fmla="*/ 1817177 h 2237474"/>
              <a:gd name="connsiteX97" fmla="*/ 4290981 w 12192000"/>
              <a:gd name="connsiteY97" fmla="*/ 1839677 h 2237474"/>
              <a:gd name="connsiteX98" fmla="*/ 4238372 w 12192000"/>
              <a:gd name="connsiteY98" fmla="*/ 1851480 h 2237474"/>
              <a:gd name="connsiteX99" fmla="*/ 4232517 w 12192000"/>
              <a:gd name="connsiteY99" fmla="*/ 1852567 h 2237474"/>
              <a:gd name="connsiteX100" fmla="*/ 4191732 w 12192000"/>
              <a:gd name="connsiteY100" fmla="*/ 1857328 h 2237474"/>
              <a:gd name="connsiteX101" fmla="*/ 4065532 w 12192000"/>
              <a:gd name="connsiteY101" fmla="*/ 1855477 h 2237474"/>
              <a:gd name="connsiteX102" fmla="*/ 4028460 w 12192000"/>
              <a:gd name="connsiteY102" fmla="*/ 1855137 h 2237474"/>
              <a:gd name="connsiteX103" fmla="*/ 4002267 w 12192000"/>
              <a:gd name="connsiteY103" fmla="*/ 1852352 h 2237474"/>
              <a:gd name="connsiteX104" fmla="*/ 3931396 w 12192000"/>
              <a:gd name="connsiteY104" fmla="*/ 1858915 h 2237474"/>
              <a:gd name="connsiteX105" fmla="*/ 3812162 w 12192000"/>
              <a:gd name="connsiteY105" fmla="*/ 1875501 h 2237474"/>
              <a:gd name="connsiteX106" fmla="*/ 3729530 w 12192000"/>
              <a:gd name="connsiteY106" fmla="*/ 1864513 h 2237474"/>
              <a:gd name="connsiteX107" fmla="*/ 3680177 w 12192000"/>
              <a:gd name="connsiteY107" fmla="*/ 1881552 h 2237474"/>
              <a:gd name="connsiteX108" fmla="*/ 3567259 w 12192000"/>
              <a:gd name="connsiteY108" fmla="*/ 1893482 h 2237474"/>
              <a:gd name="connsiteX109" fmla="*/ 3405770 w 12192000"/>
              <a:gd name="connsiteY109" fmla="*/ 1904591 h 2237474"/>
              <a:gd name="connsiteX110" fmla="*/ 3280097 w 12192000"/>
              <a:gd name="connsiteY110" fmla="*/ 1919610 h 2237474"/>
              <a:gd name="connsiteX111" fmla="*/ 3123424 w 12192000"/>
              <a:gd name="connsiteY111" fmla="*/ 1952930 h 2237474"/>
              <a:gd name="connsiteX112" fmla="*/ 3009910 w 12192000"/>
              <a:gd name="connsiteY112" fmla="*/ 1957866 h 2237474"/>
              <a:gd name="connsiteX113" fmla="*/ 2995934 w 12192000"/>
              <a:gd name="connsiteY113" fmla="*/ 1967085 h 2237474"/>
              <a:gd name="connsiteX114" fmla="*/ 2980071 w 12192000"/>
              <a:gd name="connsiteY114" fmla="*/ 1972988 h 2237474"/>
              <a:gd name="connsiteX115" fmla="*/ 2978094 w 12192000"/>
              <a:gd name="connsiteY115" fmla="*/ 1972369 h 2237474"/>
              <a:gd name="connsiteX116" fmla="*/ 2942858 w 12192000"/>
              <a:gd name="connsiteY116" fmla="*/ 1981367 h 2237474"/>
              <a:gd name="connsiteX117" fmla="*/ 2875436 w 12192000"/>
              <a:gd name="connsiteY117" fmla="*/ 1996977 h 2237474"/>
              <a:gd name="connsiteX118" fmla="*/ 2874892 w 12192000"/>
              <a:gd name="connsiteY118" fmla="*/ 1996085 h 2237474"/>
              <a:gd name="connsiteX119" fmla="*/ 2864145 w 12192000"/>
              <a:gd name="connsiteY119" fmla="*/ 1994061 h 2237474"/>
              <a:gd name="connsiteX120" fmla="*/ 2843662 w 12192000"/>
              <a:gd name="connsiteY120" fmla="*/ 1992498 h 2237474"/>
              <a:gd name="connsiteX121" fmla="*/ 2796128 w 12192000"/>
              <a:gd name="connsiteY121" fmla="*/ 1976403 h 2237474"/>
              <a:gd name="connsiteX122" fmla="*/ 2756784 w 12192000"/>
              <a:gd name="connsiteY122" fmla="*/ 1985116 h 2237474"/>
              <a:gd name="connsiteX123" fmla="*/ 2748833 w 12192000"/>
              <a:gd name="connsiteY123" fmla="*/ 1986323 h 2237474"/>
              <a:gd name="connsiteX124" fmla="*/ 2748661 w 12192000"/>
              <a:gd name="connsiteY124" fmla="*/ 1986122 h 2237474"/>
              <a:gd name="connsiteX125" fmla="*/ 2740251 w 12192000"/>
              <a:gd name="connsiteY125" fmla="*/ 1986946 h 2237474"/>
              <a:gd name="connsiteX126" fmla="*/ 2718916 w 12192000"/>
              <a:gd name="connsiteY126" fmla="*/ 1990867 h 2237474"/>
              <a:gd name="connsiteX127" fmla="*/ 2713522 w 12192000"/>
              <a:gd name="connsiteY127" fmla="*/ 1990173 h 2237474"/>
              <a:gd name="connsiteX128" fmla="*/ 2680597 w 12192000"/>
              <a:gd name="connsiteY128" fmla="*/ 1984996 h 2237474"/>
              <a:gd name="connsiteX129" fmla="*/ 2578178 w 12192000"/>
              <a:gd name="connsiteY129" fmla="*/ 1990531 h 2237474"/>
              <a:gd name="connsiteX130" fmla="*/ 2476147 w 12192000"/>
              <a:gd name="connsiteY130" fmla="*/ 1998305 h 2237474"/>
              <a:gd name="connsiteX131" fmla="*/ 2373568 w 12192000"/>
              <a:gd name="connsiteY131" fmla="*/ 2003219 h 2237474"/>
              <a:gd name="connsiteX132" fmla="*/ 2321399 w 12192000"/>
              <a:gd name="connsiteY132" fmla="*/ 1989467 h 2237474"/>
              <a:gd name="connsiteX133" fmla="*/ 2315525 w 12192000"/>
              <a:gd name="connsiteY133" fmla="*/ 1989708 h 2237474"/>
              <a:gd name="connsiteX134" fmla="*/ 2300792 w 12192000"/>
              <a:gd name="connsiteY134" fmla="*/ 1994290 h 2237474"/>
              <a:gd name="connsiteX135" fmla="*/ 2295469 w 12192000"/>
              <a:gd name="connsiteY135" fmla="*/ 1996659 h 2237474"/>
              <a:gd name="connsiteX136" fmla="*/ 2287219 w 12192000"/>
              <a:gd name="connsiteY136" fmla="*/ 1998750 h 2237474"/>
              <a:gd name="connsiteX137" fmla="*/ 2286948 w 12192000"/>
              <a:gd name="connsiteY137" fmla="*/ 1998596 h 2237474"/>
              <a:gd name="connsiteX138" fmla="*/ 2243069 w 12192000"/>
              <a:gd name="connsiteY138" fmla="*/ 2015111 h 2237474"/>
              <a:gd name="connsiteX139" fmla="*/ 2186609 w 12192000"/>
              <a:gd name="connsiteY139" fmla="*/ 2008263 h 2237474"/>
              <a:gd name="connsiteX140" fmla="*/ 2164831 w 12192000"/>
              <a:gd name="connsiteY140" fmla="*/ 2010143 h 2237474"/>
              <a:gd name="connsiteX141" fmla="*/ 2152836 w 12192000"/>
              <a:gd name="connsiteY141" fmla="*/ 2010048 h 2237474"/>
              <a:gd name="connsiteX142" fmla="*/ 2117102 w 12192000"/>
              <a:gd name="connsiteY142" fmla="*/ 2023004 h 2237474"/>
              <a:gd name="connsiteX143" fmla="*/ 2111935 w 12192000"/>
              <a:gd name="connsiteY143" fmla="*/ 2023163 h 2237474"/>
              <a:gd name="connsiteX144" fmla="*/ 2089991 w 12192000"/>
              <a:gd name="connsiteY144" fmla="*/ 2034193 h 2237474"/>
              <a:gd name="connsiteX145" fmla="*/ 2058061 w 12192000"/>
              <a:gd name="connsiteY145" fmla="*/ 2047942 h 2237474"/>
              <a:gd name="connsiteX146" fmla="*/ 2055737 w 12192000"/>
              <a:gd name="connsiteY146" fmla="*/ 2047704 h 2237474"/>
              <a:gd name="connsiteX147" fmla="*/ 2042244 w 12192000"/>
              <a:gd name="connsiteY147" fmla="*/ 2055560 h 2237474"/>
              <a:gd name="connsiteX148" fmla="*/ 1976224 w 12192000"/>
              <a:gd name="connsiteY148" fmla="*/ 2074257 h 2237474"/>
              <a:gd name="connsiteX149" fmla="*/ 1877728 w 12192000"/>
              <a:gd name="connsiteY149" fmla="*/ 2101004 h 2237474"/>
              <a:gd name="connsiteX150" fmla="*/ 1759056 w 12192000"/>
              <a:gd name="connsiteY150" fmla="*/ 2125608 h 2237474"/>
              <a:gd name="connsiteX151" fmla="*/ 1637948 w 12192000"/>
              <a:gd name="connsiteY151" fmla="*/ 2172597 h 2237474"/>
              <a:gd name="connsiteX152" fmla="*/ 1434549 w 12192000"/>
              <a:gd name="connsiteY152" fmla="*/ 2234522 h 2237474"/>
              <a:gd name="connsiteX153" fmla="*/ 1398481 w 12192000"/>
              <a:gd name="connsiteY153" fmla="*/ 2237074 h 2237474"/>
              <a:gd name="connsiteX154" fmla="*/ 1398407 w 12192000"/>
              <a:gd name="connsiteY154" fmla="*/ 2237095 h 2237474"/>
              <a:gd name="connsiteX155" fmla="*/ 1370962 w 12192000"/>
              <a:gd name="connsiteY155" fmla="*/ 2237474 h 2237474"/>
              <a:gd name="connsiteX156" fmla="*/ 1356367 w 12192000"/>
              <a:gd name="connsiteY156" fmla="*/ 2235089 h 2237474"/>
              <a:gd name="connsiteX157" fmla="*/ 1324828 w 12192000"/>
              <a:gd name="connsiteY157" fmla="*/ 2231968 h 2237474"/>
              <a:gd name="connsiteX158" fmla="*/ 1297744 w 12192000"/>
              <a:gd name="connsiteY158" fmla="*/ 2235849 h 2237474"/>
              <a:gd name="connsiteX159" fmla="*/ 1286236 w 12192000"/>
              <a:gd name="connsiteY159" fmla="*/ 2233135 h 2237474"/>
              <a:gd name="connsiteX160" fmla="*/ 1283504 w 12192000"/>
              <a:gd name="connsiteY160" fmla="*/ 2233797 h 2237474"/>
              <a:gd name="connsiteX161" fmla="*/ 1279765 w 12192000"/>
              <a:gd name="connsiteY161" fmla="*/ 2229639 h 2237474"/>
              <a:gd name="connsiteX162" fmla="*/ 1195347 w 12192000"/>
              <a:gd name="connsiteY162" fmla="*/ 2212354 h 2237474"/>
              <a:gd name="connsiteX163" fmla="*/ 970251 w 12192000"/>
              <a:gd name="connsiteY163" fmla="*/ 2221029 h 2237474"/>
              <a:gd name="connsiteX164" fmla="*/ 812914 w 12192000"/>
              <a:gd name="connsiteY164" fmla="*/ 2202752 h 2237474"/>
              <a:gd name="connsiteX165" fmla="*/ 800195 w 12192000"/>
              <a:gd name="connsiteY165" fmla="*/ 2209407 h 2237474"/>
              <a:gd name="connsiteX166" fmla="*/ 784978 w 12192000"/>
              <a:gd name="connsiteY166" fmla="*/ 2212360 h 2237474"/>
              <a:gd name="connsiteX167" fmla="*/ 681987 w 12192000"/>
              <a:gd name="connsiteY167" fmla="*/ 2216757 h 2237474"/>
              <a:gd name="connsiteX168" fmla="*/ 669923 w 12192000"/>
              <a:gd name="connsiteY168" fmla="*/ 2211682 h 2237474"/>
              <a:gd name="connsiteX169" fmla="*/ 648680 w 12192000"/>
              <a:gd name="connsiteY169" fmla="*/ 2206229 h 2237474"/>
              <a:gd name="connsiteX170" fmla="*/ 597225 w 12192000"/>
              <a:gd name="connsiteY170" fmla="*/ 2180999 h 2237474"/>
              <a:gd name="connsiteX171" fmla="*/ 558449 w 12192000"/>
              <a:gd name="connsiteY171" fmla="*/ 2182346 h 2237474"/>
              <a:gd name="connsiteX172" fmla="*/ 550517 w 12192000"/>
              <a:gd name="connsiteY172" fmla="*/ 2182060 h 2237474"/>
              <a:gd name="connsiteX173" fmla="*/ 550309 w 12192000"/>
              <a:gd name="connsiteY173" fmla="*/ 2181825 h 2237474"/>
              <a:gd name="connsiteX174" fmla="*/ 541836 w 12192000"/>
              <a:gd name="connsiteY174" fmla="*/ 2181063 h 2237474"/>
              <a:gd name="connsiteX175" fmla="*/ 536057 w 12192000"/>
              <a:gd name="connsiteY175" fmla="*/ 2181537 h 2237474"/>
              <a:gd name="connsiteX176" fmla="*/ 520671 w 12192000"/>
              <a:gd name="connsiteY176" fmla="*/ 2180980 h 2237474"/>
              <a:gd name="connsiteX177" fmla="*/ 515024 w 12192000"/>
              <a:gd name="connsiteY177" fmla="*/ 2179258 h 2237474"/>
              <a:gd name="connsiteX178" fmla="*/ 512278 w 12192000"/>
              <a:gd name="connsiteY178" fmla="*/ 2176369 h 2237474"/>
              <a:gd name="connsiteX179" fmla="*/ 480419 w 12192000"/>
              <a:gd name="connsiteY179" fmla="*/ 2167807 h 2237474"/>
              <a:gd name="connsiteX180" fmla="*/ 413835 w 12192000"/>
              <a:gd name="connsiteY180" fmla="*/ 2156783 h 2237474"/>
              <a:gd name="connsiteX181" fmla="*/ 376513 w 12192000"/>
              <a:gd name="connsiteY181" fmla="*/ 2154014 h 2237474"/>
              <a:gd name="connsiteX182" fmla="*/ 273386 w 12192000"/>
              <a:gd name="connsiteY182" fmla="*/ 2142551 h 2237474"/>
              <a:gd name="connsiteX183" fmla="*/ 169207 w 12192000"/>
              <a:gd name="connsiteY183" fmla="*/ 2128100 h 2237474"/>
              <a:gd name="connsiteX184" fmla="*/ 93149 w 12192000"/>
              <a:gd name="connsiteY184" fmla="*/ 2105324 h 2237474"/>
              <a:gd name="connsiteX185" fmla="*/ 88109 w 12192000"/>
              <a:gd name="connsiteY185" fmla="*/ 2106704 h 2237474"/>
              <a:gd name="connsiteX186" fmla="*/ 80022 w 12192000"/>
              <a:gd name="connsiteY186" fmla="*/ 2107254 h 2237474"/>
              <a:gd name="connsiteX187" fmla="*/ 79717 w 12192000"/>
              <a:gd name="connsiteY187" fmla="*/ 2107046 h 2237474"/>
              <a:gd name="connsiteX188" fmla="*/ 72352 w 12192000"/>
              <a:gd name="connsiteY188" fmla="*/ 2107991 h 2237474"/>
              <a:gd name="connsiteX189" fmla="*/ 37645 w 12192000"/>
              <a:gd name="connsiteY189" fmla="*/ 2115401 h 2237474"/>
              <a:gd name="connsiteX190" fmla="*/ 4572 w 12192000"/>
              <a:gd name="connsiteY190" fmla="*/ 2111091 h 2237474"/>
              <a:gd name="connsiteX191" fmla="*/ 0 w 12192000"/>
              <a:gd name="connsiteY191" fmla="*/ 2110468 h 2237474"/>
              <a:gd name="connsiteX192" fmla="*/ 0 w 12192000"/>
              <a:gd name="connsiteY192"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20512 w 12192000"/>
              <a:gd name="connsiteY6" fmla="*/ 745392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46594 w 12192000"/>
              <a:gd name="connsiteY12" fmla="*/ 765069 h 2237474"/>
              <a:gd name="connsiteX13" fmla="*/ 10805004 w 12192000"/>
              <a:gd name="connsiteY13" fmla="*/ 757573 h 2237474"/>
              <a:gd name="connsiteX14" fmla="*/ 10739478 w 12192000"/>
              <a:gd name="connsiteY14" fmla="*/ 776841 h 2237474"/>
              <a:gd name="connsiteX15" fmla="*/ 10458762 w 12192000"/>
              <a:gd name="connsiteY15" fmla="*/ 755400 h 2237474"/>
              <a:gd name="connsiteX16" fmla="*/ 10211200 w 12192000"/>
              <a:gd name="connsiteY16" fmla="*/ 767513 h 2237474"/>
              <a:gd name="connsiteX17" fmla="*/ 10167995 w 12192000"/>
              <a:gd name="connsiteY17" fmla="*/ 760843 h 2237474"/>
              <a:gd name="connsiteX18" fmla="*/ 9997044 w 12192000"/>
              <a:gd name="connsiteY18" fmla="*/ 780129 h 2237474"/>
              <a:gd name="connsiteX19" fmla="*/ 9943887 w 12192000"/>
              <a:gd name="connsiteY19" fmla="*/ 804141 h 2237474"/>
              <a:gd name="connsiteX20" fmla="*/ 9918248 w 12192000"/>
              <a:gd name="connsiteY20" fmla="*/ 816628 h 2237474"/>
              <a:gd name="connsiteX21" fmla="*/ 9767091 w 12192000"/>
              <a:gd name="connsiteY21" fmla="*/ 870550 h 2237474"/>
              <a:gd name="connsiteX22" fmla="*/ 9683005 w 12192000"/>
              <a:gd name="connsiteY22" fmla="*/ 894128 h 2237474"/>
              <a:gd name="connsiteX23" fmla="*/ 9594438 w 12192000"/>
              <a:gd name="connsiteY23" fmla="*/ 919051 h 2237474"/>
              <a:gd name="connsiteX24" fmla="*/ 9544189 w 12192000"/>
              <a:gd name="connsiteY24" fmla="*/ 938966 h 2237474"/>
              <a:gd name="connsiteX25" fmla="*/ 9500499 w 12192000"/>
              <a:gd name="connsiteY25" fmla="*/ 954680 h 2237474"/>
              <a:gd name="connsiteX26" fmla="*/ 9428195 w 12192000"/>
              <a:gd name="connsiteY26" fmla="*/ 986225 h 2237474"/>
              <a:gd name="connsiteX27" fmla="*/ 9410017 w 12192000"/>
              <a:gd name="connsiteY27" fmla="*/ 993931 h 2237474"/>
              <a:gd name="connsiteX28" fmla="*/ 9392919 w 12192000"/>
              <a:gd name="connsiteY28" fmla="*/ 994656 h 2237474"/>
              <a:gd name="connsiteX29" fmla="*/ 9278619 w 12192000"/>
              <a:gd name="connsiteY29" fmla="*/ 1011878 h 2237474"/>
              <a:gd name="connsiteX30" fmla="*/ 9268019 w 12192000"/>
              <a:gd name="connsiteY30" fmla="*/ 1007442 h 2237474"/>
              <a:gd name="connsiteX31" fmla="*/ 9234662 w 12192000"/>
              <a:gd name="connsiteY31" fmla="*/ 1023056 h 2237474"/>
              <a:gd name="connsiteX32" fmla="*/ 9181033 w 12192000"/>
              <a:gd name="connsiteY32" fmla="*/ 1037921 h 2237474"/>
              <a:gd name="connsiteX33" fmla="*/ 9155969 w 12192000"/>
              <a:gd name="connsiteY33" fmla="*/ 1046804 h 2237474"/>
              <a:gd name="connsiteX34" fmla="*/ 9133985 w 12192000"/>
              <a:gd name="connsiteY34" fmla="*/ 1046450 h 2237474"/>
              <a:gd name="connsiteX35" fmla="*/ 9003462 w 12192000"/>
              <a:gd name="connsiteY35" fmla="*/ 1042406 h 2237474"/>
              <a:gd name="connsiteX36" fmla="*/ 8968445 w 12192000"/>
              <a:gd name="connsiteY36" fmla="*/ 1052169 h 2237474"/>
              <a:gd name="connsiteX37" fmla="*/ 8886001 w 12192000"/>
              <a:gd name="connsiteY37" fmla="*/ 1067468 h 2237474"/>
              <a:gd name="connsiteX38" fmla="*/ 8838610 w 12192000"/>
              <a:gd name="connsiteY38" fmla="*/ 1075091 h 2237474"/>
              <a:gd name="connsiteX39" fmla="*/ 8750383 w 12192000"/>
              <a:gd name="connsiteY39" fmla="*/ 1097387 h 2237474"/>
              <a:gd name="connsiteX40" fmla="*/ 8665605 w 12192000"/>
              <a:gd name="connsiteY40" fmla="*/ 1110791 h 2237474"/>
              <a:gd name="connsiteX41" fmla="*/ 8584946 w 12192000"/>
              <a:gd name="connsiteY41" fmla="*/ 1135226 h 2237474"/>
              <a:gd name="connsiteX42" fmla="*/ 8460755 w 12192000"/>
              <a:gd name="connsiteY42" fmla="*/ 1203427 h 2237474"/>
              <a:gd name="connsiteX43" fmla="*/ 8419755 w 12192000"/>
              <a:gd name="connsiteY43" fmla="*/ 1216260 h 2237474"/>
              <a:gd name="connsiteX44" fmla="*/ 8411626 w 12192000"/>
              <a:gd name="connsiteY44" fmla="*/ 1214397 h 2237474"/>
              <a:gd name="connsiteX45" fmla="*/ 8363469 w 12192000"/>
              <a:gd name="connsiteY45" fmla="*/ 1246658 h 2237474"/>
              <a:gd name="connsiteX46" fmla="*/ 8275497 w 12192000"/>
              <a:gd name="connsiteY46" fmla="*/ 1264396 h 2237474"/>
              <a:gd name="connsiteX47" fmla="*/ 8206287 w 12192000"/>
              <a:gd name="connsiteY47" fmla="*/ 1273060 h 2237474"/>
              <a:gd name="connsiteX48" fmla="*/ 8139997 w 12192000"/>
              <a:gd name="connsiteY48" fmla="*/ 1282713 h 2237474"/>
              <a:gd name="connsiteX49" fmla="*/ 8074238 w 12192000"/>
              <a:gd name="connsiteY49" fmla="*/ 1301895 h 2237474"/>
              <a:gd name="connsiteX50" fmla="*/ 7942099 w 12192000"/>
              <a:gd name="connsiteY50" fmla="*/ 1336332 h 2237474"/>
              <a:gd name="connsiteX51" fmla="*/ 7902328 w 12192000"/>
              <a:gd name="connsiteY51" fmla="*/ 1345865 h 2237474"/>
              <a:gd name="connsiteX52" fmla="*/ 7840612 w 12192000"/>
              <a:gd name="connsiteY52" fmla="*/ 1369373 h 2237474"/>
              <a:gd name="connsiteX53" fmla="*/ 7786819 w 12192000"/>
              <a:gd name="connsiteY53" fmla="*/ 1378970 h 2237474"/>
              <a:gd name="connsiteX54" fmla="*/ 7548172 w 12192000"/>
              <a:gd name="connsiteY54" fmla="*/ 1417460 h 2237474"/>
              <a:gd name="connsiteX55" fmla="*/ 7483437 w 12192000"/>
              <a:gd name="connsiteY55" fmla="*/ 1478152 h 2237474"/>
              <a:gd name="connsiteX56" fmla="*/ 7377870 w 12192000"/>
              <a:gd name="connsiteY56" fmla="*/ 1523319 h 2237474"/>
              <a:gd name="connsiteX57" fmla="*/ 7230737 w 12192000"/>
              <a:gd name="connsiteY57" fmla="*/ 1562633 h 2237474"/>
              <a:gd name="connsiteX58" fmla="*/ 7224458 w 12192000"/>
              <a:gd name="connsiteY58" fmla="*/ 1573008 h 2237474"/>
              <a:gd name="connsiteX59" fmla="*/ 7183121 w 12192000"/>
              <a:gd name="connsiteY59" fmla="*/ 1595162 h 2237474"/>
              <a:gd name="connsiteX60" fmla="*/ 7164601 w 12192000"/>
              <a:gd name="connsiteY60" fmla="*/ 1606490 h 2237474"/>
              <a:gd name="connsiteX61" fmla="*/ 7031309 w 12192000"/>
              <a:gd name="connsiteY61" fmla="*/ 1619451 h 2237474"/>
              <a:gd name="connsiteX62" fmla="*/ 6900177 w 12192000"/>
              <a:gd name="connsiteY62" fmla="*/ 1636016 h 2237474"/>
              <a:gd name="connsiteX63" fmla="*/ 6795372 w 12192000"/>
              <a:gd name="connsiteY63" fmla="*/ 1644845 h 2237474"/>
              <a:gd name="connsiteX64" fmla="*/ 6692251 w 12192000"/>
              <a:gd name="connsiteY64" fmla="*/ 1656357 h 2237474"/>
              <a:gd name="connsiteX65" fmla="*/ 6655235 w 12192000"/>
              <a:gd name="connsiteY65" fmla="*/ 1661869 h 2237474"/>
              <a:gd name="connsiteX66" fmla="*/ 6554894 w 12192000"/>
              <a:gd name="connsiteY66" fmla="*/ 1664428 h 2237474"/>
              <a:gd name="connsiteX67" fmla="*/ 6516595 w 12192000"/>
              <a:gd name="connsiteY67" fmla="*/ 1667475 h 2237474"/>
              <a:gd name="connsiteX68" fmla="*/ 6508541 w 12192000"/>
              <a:gd name="connsiteY68" fmla="*/ 1668757 h 2237474"/>
              <a:gd name="connsiteX69" fmla="*/ 6471012 w 12192000"/>
              <a:gd name="connsiteY69" fmla="*/ 1678604 h 2237474"/>
              <a:gd name="connsiteX70" fmla="*/ 6364035 w 12192000"/>
              <a:gd name="connsiteY70" fmla="*/ 1667683 h 2237474"/>
              <a:gd name="connsiteX71" fmla="*/ 6280959 w 12192000"/>
              <a:gd name="connsiteY71" fmla="*/ 1689329 h 2237474"/>
              <a:gd name="connsiteX72" fmla="*/ 6243319 w 12192000"/>
              <a:gd name="connsiteY72" fmla="*/ 1695560 h 2237474"/>
              <a:gd name="connsiteX73" fmla="*/ 6098321 w 12192000"/>
              <a:gd name="connsiteY73" fmla="*/ 1721646 h 2237474"/>
              <a:gd name="connsiteX74" fmla="*/ 5880652 w 12192000"/>
              <a:gd name="connsiteY74" fmla="*/ 1779643 h 2237474"/>
              <a:gd name="connsiteX75" fmla="*/ 5785959 w 12192000"/>
              <a:gd name="connsiteY75" fmla="*/ 1775307 h 2237474"/>
              <a:gd name="connsiteX76" fmla="*/ 5643534 w 12192000"/>
              <a:gd name="connsiteY76" fmla="*/ 1802919 h 2237474"/>
              <a:gd name="connsiteX77" fmla="*/ 5518799 w 12192000"/>
              <a:gd name="connsiteY77" fmla="*/ 1818312 h 2237474"/>
              <a:gd name="connsiteX78" fmla="*/ 5505014 w 12192000"/>
              <a:gd name="connsiteY78" fmla="*/ 1819259 h 2237474"/>
              <a:gd name="connsiteX79" fmla="*/ 5453307 w 12192000"/>
              <a:gd name="connsiteY79" fmla="*/ 1815450 h 2237474"/>
              <a:gd name="connsiteX80" fmla="*/ 5221533 w 12192000"/>
              <a:gd name="connsiteY80" fmla="*/ 1846950 h 2237474"/>
              <a:gd name="connsiteX81" fmla="*/ 5149802 w 12192000"/>
              <a:gd name="connsiteY81" fmla="*/ 1844846 h 2237474"/>
              <a:gd name="connsiteX82" fmla="*/ 5114927 w 12192000"/>
              <a:gd name="connsiteY82" fmla="*/ 1847827 h 2237474"/>
              <a:gd name="connsiteX83" fmla="*/ 5108970 w 12192000"/>
              <a:gd name="connsiteY83" fmla="*/ 1847935 h 2237474"/>
              <a:gd name="connsiteX84" fmla="*/ 5067961 w 12192000"/>
              <a:gd name="connsiteY84" fmla="*/ 1845917 h 2237474"/>
              <a:gd name="connsiteX85" fmla="*/ 5007075 w 12192000"/>
              <a:gd name="connsiteY85" fmla="*/ 1838626 h 2237474"/>
              <a:gd name="connsiteX86" fmla="*/ 4944087 w 12192000"/>
              <a:gd name="connsiteY86" fmla="*/ 1823332 h 2237474"/>
              <a:gd name="connsiteX87" fmla="*/ 4907662 w 12192000"/>
              <a:gd name="connsiteY87" fmla="*/ 1816900 h 2237474"/>
              <a:gd name="connsiteX88" fmla="*/ 4882386 w 12192000"/>
              <a:gd name="connsiteY88" fmla="*/ 1809844 h 2237474"/>
              <a:gd name="connsiteX89" fmla="*/ 4811440 w 12192000"/>
              <a:gd name="connsiteY89" fmla="*/ 1804655 h 2237474"/>
              <a:gd name="connsiteX90" fmla="*/ 4691075 w 12192000"/>
              <a:gd name="connsiteY90" fmla="*/ 1801389 h 2237474"/>
              <a:gd name="connsiteX91" fmla="*/ 4611738 w 12192000"/>
              <a:gd name="connsiteY91" fmla="*/ 1776964 h 2237474"/>
              <a:gd name="connsiteX92" fmla="*/ 4560070 w 12192000"/>
              <a:gd name="connsiteY92" fmla="*/ 1785640 h 2237474"/>
              <a:gd name="connsiteX93" fmla="*/ 4536503 w 12192000"/>
              <a:gd name="connsiteY93" fmla="*/ 1785334 h 2237474"/>
              <a:gd name="connsiteX94" fmla="*/ 4513724 w 12192000"/>
              <a:gd name="connsiteY94" fmla="*/ 1791996 h 2237474"/>
              <a:gd name="connsiteX95" fmla="*/ 4459810 w 12192000"/>
              <a:gd name="connsiteY95" fmla="*/ 1797886 h 2237474"/>
              <a:gd name="connsiteX96" fmla="*/ 4379064 w 12192000"/>
              <a:gd name="connsiteY96" fmla="*/ 1817177 h 2237474"/>
              <a:gd name="connsiteX97" fmla="*/ 4290981 w 12192000"/>
              <a:gd name="connsiteY97" fmla="*/ 1839677 h 2237474"/>
              <a:gd name="connsiteX98" fmla="*/ 4238372 w 12192000"/>
              <a:gd name="connsiteY98" fmla="*/ 1851480 h 2237474"/>
              <a:gd name="connsiteX99" fmla="*/ 4232517 w 12192000"/>
              <a:gd name="connsiteY99" fmla="*/ 1852567 h 2237474"/>
              <a:gd name="connsiteX100" fmla="*/ 4191732 w 12192000"/>
              <a:gd name="connsiteY100" fmla="*/ 1857328 h 2237474"/>
              <a:gd name="connsiteX101" fmla="*/ 4065532 w 12192000"/>
              <a:gd name="connsiteY101" fmla="*/ 1855477 h 2237474"/>
              <a:gd name="connsiteX102" fmla="*/ 4028460 w 12192000"/>
              <a:gd name="connsiteY102" fmla="*/ 1855137 h 2237474"/>
              <a:gd name="connsiteX103" fmla="*/ 4002267 w 12192000"/>
              <a:gd name="connsiteY103" fmla="*/ 1852352 h 2237474"/>
              <a:gd name="connsiteX104" fmla="*/ 3931396 w 12192000"/>
              <a:gd name="connsiteY104" fmla="*/ 1858915 h 2237474"/>
              <a:gd name="connsiteX105" fmla="*/ 3812162 w 12192000"/>
              <a:gd name="connsiteY105" fmla="*/ 1875501 h 2237474"/>
              <a:gd name="connsiteX106" fmla="*/ 3729530 w 12192000"/>
              <a:gd name="connsiteY106" fmla="*/ 1864513 h 2237474"/>
              <a:gd name="connsiteX107" fmla="*/ 3680177 w 12192000"/>
              <a:gd name="connsiteY107" fmla="*/ 1881552 h 2237474"/>
              <a:gd name="connsiteX108" fmla="*/ 3567259 w 12192000"/>
              <a:gd name="connsiteY108" fmla="*/ 1893482 h 2237474"/>
              <a:gd name="connsiteX109" fmla="*/ 3405770 w 12192000"/>
              <a:gd name="connsiteY109" fmla="*/ 1904591 h 2237474"/>
              <a:gd name="connsiteX110" fmla="*/ 3280097 w 12192000"/>
              <a:gd name="connsiteY110" fmla="*/ 1919610 h 2237474"/>
              <a:gd name="connsiteX111" fmla="*/ 3123424 w 12192000"/>
              <a:gd name="connsiteY111" fmla="*/ 1952930 h 2237474"/>
              <a:gd name="connsiteX112" fmla="*/ 3009910 w 12192000"/>
              <a:gd name="connsiteY112" fmla="*/ 1957866 h 2237474"/>
              <a:gd name="connsiteX113" fmla="*/ 2995934 w 12192000"/>
              <a:gd name="connsiteY113" fmla="*/ 1967085 h 2237474"/>
              <a:gd name="connsiteX114" fmla="*/ 2980071 w 12192000"/>
              <a:gd name="connsiteY114" fmla="*/ 1972988 h 2237474"/>
              <a:gd name="connsiteX115" fmla="*/ 2978094 w 12192000"/>
              <a:gd name="connsiteY115" fmla="*/ 1972369 h 2237474"/>
              <a:gd name="connsiteX116" fmla="*/ 2942858 w 12192000"/>
              <a:gd name="connsiteY116" fmla="*/ 1981367 h 2237474"/>
              <a:gd name="connsiteX117" fmla="*/ 2875436 w 12192000"/>
              <a:gd name="connsiteY117" fmla="*/ 1996977 h 2237474"/>
              <a:gd name="connsiteX118" fmla="*/ 2874892 w 12192000"/>
              <a:gd name="connsiteY118" fmla="*/ 1996085 h 2237474"/>
              <a:gd name="connsiteX119" fmla="*/ 2864145 w 12192000"/>
              <a:gd name="connsiteY119" fmla="*/ 1994061 h 2237474"/>
              <a:gd name="connsiteX120" fmla="*/ 2843662 w 12192000"/>
              <a:gd name="connsiteY120" fmla="*/ 1992498 h 2237474"/>
              <a:gd name="connsiteX121" fmla="*/ 2796128 w 12192000"/>
              <a:gd name="connsiteY121" fmla="*/ 1976403 h 2237474"/>
              <a:gd name="connsiteX122" fmla="*/ 2756784 w 12192000"/>
              <a:gd name="connsiteY122" fmla="*/ 1985116 h 2237474"/>
              <a:gd name="connsiteX123" fmla="*/ 2748833 w 12192000"/>
              <a:gd name="connsiteY123" fmla="*/ 1986323 h 2237474"/>
              <a:gd name="connsiteX124" fmla="*/ 2748661 w 12192000"/>
              <a:gd name="connsiteY124" fmla="*/ 1986122 h 2237474"/>
              <a:gd name="connsiteX125" fmla="*/ 2740251 w 12192000"/>
              <a:gd name="connsiteY125" fmla="*/ 1986946 h 2237474"/>
              <a:gd name="connsiteX126" fmla="*/ 2718916 w 12192000"/>
              <a:gd name="connsiteY126" fmla="*/ 1990867 h 2237474"/>
              <a:gd name="connsiteX127" fmla="*/ 2713522 w 12192000"/>
              <a:gd name="connsiteY127" fmla="*/ 1990173 h 2237474"/>
              <a:gd name="connsiteX128" fmla="*/ 2680597 w 12192000"/>
              <a:gd name="connsiteY128" fmla="*/ 1984996 h 2237474"/>
              <a:gd name="connsiteX129" fmla="*/ 2578178 w 12192000"/>
              <a:gd name="connsiteY129" fmla="*/ 1990531 h 2237474"/>
              <a:gd name="connsiteX130" fmla="*/ 2476147 w 12192000"/>
              <a:gd name="connsiteY130" fmla="*/ 1998305 h 2237474"/>
              <a:gd name="connsiteX131" fmla="*/ 2373568 w 12192000"/>
              <a:gd name="connsiteY131" fmla="*/ 2003219 h 2237474"/>
              <a:gd name="connsiteX132" fmla="*/ 2321399 w 12192000"/>
              <a:gd name="connsiteY132" fmla="*/ 1989467 h 2237474"/>
              <a:gd name="connsiteX133" fmla="*/ 2315525 w 12192000"/>
              <a:gd name="connsiteY133" fmla="*/ 1989708 h 2237474"/>
              <a:gd name="connsiteX134" fmla="*/ 2300792 w 12192000"/>
              <a:gd name="connsiteY134" fmla="*/ 1994290 h 2237474"/>
              <a:gd name="connsiteX135" fmla="*/ 2295469 w 12192000"/>
              <a:gd name="connsiteY135" fmla="*/ 1996659 h 2237474"/>
              <a:gd name="connsiteX136" fmla="*/ 2287219 w 12192000"/>
              <a:gd name="connsiteY136" fmla="*/ 1998750 h 2237474"/>
              <a:gd name="connsiteX137" fmla="*/ 2286948 w 12192000"/>
              <a:gd name="connsiteY137" fmla="*/ 1998596 h 2237474"/>
              <a:gd name="connsiteX138" fmla="*/ 2243069 w 12192000"/>
              <a:gd name="connsiteY138" fmla="*/ 2015111 h 2237474"/>
              <a:gd name="connsiteX139" fmla="*/ 2186609 w 12192000"/>
              <a:gd name="connsiteY139" fmla="*/ 2008263 h 2237474"/>
              <a:gd name="connsiteX140" fmla="*/ 2164831 w 12192000"/>
              <a:gd name="connsiteY140" fmla="*/ 2010143 h 2237474"/>
              <a:gd name="connsiteX141" fmla="*/ 2152836 w 12192000"/>
              <a:gd name="connsiteY141" fmla="*/ 2010048 h 2237474"/>
              <a:gd name="connsiteX142" fmla="*/ 2117102 w 12192000"/>
              <a:gd name="connsiteY142" fmla="*/ 2023004 h 2237474"/>
              <a:gd name="connsiteX143" fmla="*/ 2111935 w 12192000"/>
              <a:gd name="connsiteY143" fmla="*/ 2023163 h 2237474"/>
              <a:gd name="connsiteX144" fmla="*/ 2089991 w 12192000"/>
              <a:gd name="connsiteY144" fmla="*/ 2034193 h 2237474"/>
              <a:gd name="connsiteX145" fmla="*/ 2058061 w 12192000"/>
              <a:gd name="connsiteY145" fmla="*/ 2047942 h 2237474"/>
              <a:gd name="connsiteX146" fmla="*/ 2055737 w 12192000"/>
              <a:gd name="connsiteY146" fmla="*/ 2047704 h 2237474"/>
              <a:gd name="connsiteX147" fmla="*/ 2042244 w 12192000"/>
              <a:gd name="connsiteY147" fmla="*/ 2055560 h 2237474"/>
              <a:gd name="connsiteX148" fmla="*/ 1976224 w 12192000"/>
              <a:gd name="connsiteY148" fmla="*/ 2074257 h 2237474"/>
              <a:gd name="connsiteX149" fmla="*/ 1877728 w 12192000"/>
              <a:gd name="connsiteY149" fmla="*/ 2101004 h 2237474"/>
              <a:gd name="connsiteX150" fmla="*/ 1759056 w 12192000"/>
              <a:gd name="connsiteY150" fmla="*/ 2125608 h 2237474"/>
              <a:gd name="connsiteX151" fmla="*/ 1637948 w 12192000"/>
              <a:gd name="connsiteY151" fmla="*/ 2172597 h 2237474"/>
              <a:gd name="connsiteX152" fmla="*/ 1434549 w 12192000"/>
              <a:gd name="connsiteY152" fmla="*/ 2234522 h 2237474"/>
              <a:gd name="connsiteX153" fmla="*/ 1398481 w 12192000"/>
              <a:gd name="connsiteY153" fmla="*/ 2237074 h 2237474"/>
              <a:gd name="connsiteX154" fmla="*/ 1398407 w 12192000"/>
              <a:gd name="connsiteY154" fmla="*/ 2237095 h 2237474"/>
              <a:gd name="connsiteX155" fmla="*/ 1370962 w 12192000"/>
              <a:gd name="connsiteY155" fmla="*/ 2237474 h 2237474"/>
              <a:gd name="connsiteX156" fmla="*/ 1356367 w 12192000"/>
              <a:gd name="connsiteY156" fmla="*/ 2235089 h 2237474"/>
              <a:gd name="connsiteX157" fmla="*/ 1324828 w 12192000"/>
              <a:gd name="connsiteY157" fmla="*/ 2231968 h 2237474"/>
              <a:gd name="connsiteX158" fmla="*/ 1297744 w 12192000"/>
              <a:gd name="connsiteY158" fmla="*/ 2235849 h 2237474"/>
              <a:gd name="connsiteX159" fmla="*/ 1286236 w 12192000"/>
              <a:gd name="connsiteY159" fmla="*/ 2233135 h 2237474"/>
              <a:gd name="connsiteX160" fmla="*/ 1283504 w 12192000"/>
              <a:gd name="connsiteY160" fmla="*/ 2233797 h 2237474"/>
              <a:gd name="connsiteX161" fmla="*/ 1279765 w 12192000"/>
              <a:gd name="connsiteY161" fmla="*/ 2229639 h 2237474"/>
              <a:gd name="connsiteX162" fmla="*/ 1195347 w 12192000"/>
              <a:gd name="connsiteY162" fmla="*/ 2212354 h 2237474"/>
              <a:gd name="connsiteX163" fmla="*/ 970251 w 12192000"/>
              <a:gd name="connsiteY163" fmla="*/ 2221029 h 2237474"/>
              <a:gd name="connsiteX164" fmla="*/ 812914 w 12192000"/>
              <a:gd name="connsiteY164" fmla="*/ 2202752 h 2237474"/>
              <a:gd name="connsiteX165" fmla="*/ 800195 w 12192000"/>
              <a:gd name="connsiteY165" fmla="*/ 2209407 h 2237474"/>
              <a:gd name="connsiteX166" fmla="*/ 784978 w 12192000"/>
              <a:gd name="connsiteY166" fmla="*/ 2212360 h 2237474"/>
              <a:gd name="connsiteX167" fmla="*/ 681987 w 12192000"/>
              <a:gd name="connsiteY167" fmla="*/ 2216757 h 2237474"/>
              <a:gd name="connsiteX168" fmla="*/ 669923 w 12192000"/>
              <a:gd name="connsiteY168" fmla="*/ 2211682 h 2237474"/>
              <a:gd name="connsiteX169" fmla="*/ 648680 w 12192000"/>
              <a:gd name="connsiteY169" fmla="*/ 2206229 h 2237474"/>
              <a:gd name="connsiteX170" fmla="*/ 597225 w 12192000"/>
              <a:gd name="connsiteY170" fmla="*/ 2180999 h 2237474"/>
              <a:gd name="connsiteX171" fmla="*/ 558449 w 12192000"/>
              <a:gd name="connsiteY171" fmla="*/ 2182346 h 2237474"/>
              <a:gd name="connsiteX172" fmla="*/ 550517 w 12192000"/>
              <a:gd name="connsiteY172" fmla="*/ 2182060 h 2237474"/>
              <a:gd name="connsiteX173" fmla="*/ 550309 w 12192000"/>
              <a:gd name="connsiteY173" fmla="*/ 2181825 h 2237474"/>
              <a:gd name="connsiteX174" fmla="*/ 541836 w 12192000"/>
              <a:gd name="connsiteY174" fmla="*/ 2181063 h 2237474"/>
              <a:gd name="connsiteX175" fmla="*/ 536057 w 12192000"/>
              <a:gd name="connsiteY175" fmla="*/ 2181537 h 2237474"/>
              <a:gd name="connsiteX176" fmla="*/ 520671 w 12192000"/>
              <a:gd name="connsiteY176" fmla="*/ 2180980 h 2237474"/>
              <a:gd name="connsiteX177" fmla="*/ 515024 w 12192000"/>
              <a:gd name="connsiteY177" fmla="*/ 2179258 h 2237474"/>
              <a:gd name="connsiteX178" fmla="*/ 512278 w 12192000"/>
              <a:gd name="connsiteY178" fmla="*/ 2176369 h 2237474"/>
              <a:gd name="connsiteX179" fmla="*/ 480419 w 12192000"/>
              <a:gd name="connsiteY179" fmla="*/ 2167807 h 2237474"/>
              <a:gd name="connsiteX180" fmla="*/ 413835 w 12192000"/>
              <a:gd name="connsiteY180" fmla="*/ 2156783 h 2237474"/>
              <a:gd name="connsiteX181" fmla="*/ 376513 w 12192000"/>
              <a:gd name="connsiteY181" fmla="*/ 2154014 h 2237474"/>
              <a:gd name="connsiteX182" fmla="*/ 273386 w 12192000"/>
              <a:gd name="connsiteY182" fmla="*/ 2142551 h 2237474"/>
              <a:gd name="connsiteX183" fmla="*/ 169207 w 12192000"/>
              <a:gd name="connsiteY183" fmla="*/ 2128100 h 2237474"/>
              <a:gd name="connsiteX184" fmla="*/ 93149 w 12192000"/>
              <a:gd name="connsiteY184" fmla="*/ 2105324 h 2237474"/>
              <a:gd name="connsiteX185" fmla="*/ 88109 w 12192000"/>
              <a:gd name="connsiteY185" fmla="*/ 2106704 h 2237474"/>
              <a:gd name="connsiteX186" fmla="*/ 80022 w 12192000"/>
              <a:gd name="connsiteY186" fmla="*/ 2107254 h 2237474"/>
              <a:gd name="connsiteX187" fmla="*/ 79717 w 12192000"/>
              <a:gd name="connsiteY187" fmla="*/ 2107046 h 2237474"/>
              <a:gd name="connsiteX188" fmla="*/ 72352 w 12192000"/>
              <a:gd name="connsiteY188" fmla="*/ 2107991 h 2237474"/>
              <a:gd name="connsiteX189" fmla="*/ 37645 w 12192000"/>
              <a:gd name="connsiteY189" fmla="*/ 2115401 h 2237474"/>
              <a:gd name="connsiteX190" fmla="*/ 4572 w 12192000"/>
              <a:gd name="connsiteY190" fmla="*/ 2111091 h 2237474"/>
              <a:gd name="connsiteX191" fmla="*/ 0 w 12192000"/>
              <a:gd name="connsiteY191" fmla="*/ 2110468 h 2237474"/>
              <a:gd name="connsiteX192" fmla="*/ 0 w 12192000"/>
              <a:gd name="connsiteY192"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20512 w 12192000"/>
              <a:gd name="connsiteY6" fmla="*/ 745392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46594 w 12192000"/>
              <a:gd name="connsiteY12" fmla="*/ 765069 h 2237474"/>
              <a:gd name="connsiteX13" fmla="*/ 10805004 w 12192000"/>
              <a:gd name="connsiteY13" fmla="*/ 757573 h 2237474"/>
              <a:gd name="connsiteX14" fmla="*/ 10739478 w 12192000"/>
              <a:gd name="connsiteY14" fmla="*/ 776841 h 2237474"/>
              <a:gd name="connsiteX15" fmla="*/ 10458762 w 12192000"/>
              <a:gd name="connsiteY15" fmla="*/ 755400 h 2237474"/>
              <a:gd name="connsiteX16" fmla="*/ 10211200 w 12192000"/>
              <a:gd name="connsiteY16" fmla="*/ 767513 h 2237474"/>
              <a:gd name="connsiteX17" fmla="*/ 10167995 w 12192000"/>
              <a:gd name="connsiteY17" fmla="*/ 760843 h 2237474"/>
              <a:gd name="connsiteX18" fmla="*/ 9997044 w 12192000"/>
              <a:gd name="connsiteY18" fmla="*/ 780129 h 2237474"/>
              <a:gd name="connsiteX19" fmla="*/ 9943887 w 12192000"/>
              <a:gd name="connsiteY19" fmla="*/ 804141 h 2237474"/>
              <a:gd name="connsiteX20" fmla="*/ 9918248 w 12192000"/>
              <a:gd name="connsiteY20" fmla="*/ 816628 h 2237474"/>
              <a:gd name="connsiteX21" fmla="*/ 9767091 w 12192000"/>
              <a:gd name="connsiteY21" fmla="*/ 870550 h 2237474"/>
              <a:gd name="connsiteX22" fmla="*/ 9683005 w 12192000"/>
              <a:gd name="connsiteY22" fmla="*/ 894128 h 2237474"/>
              <a:gd name="connsiteX23" fmla="*/ 9594438 w 12192000"/>
              <a:gd name="connsiteY23" fmla="*/ 919051 h 2237474"/>
              <a:gd name="connsiteX24" fmla="*/ 9544189 w 12192000"/>
              <a:gd name="connsiteY24" fmla="*/ 938966 h 2237474"/>
              <a:gd name="connsiteX25" fmla="*/ 9500499 w 12192000"/>
              <a:gd name="connsiteY25" fmla="*/ 954680 h 2237474"/>
              <a:gd name="connsiteX26" fmla="*/ 9428195 w 12192000"/>
              <a:gd name="connsiteY26" fmla="*/ 986225 h 2237474"/>
              <a:gd name="connsiteX27" fmla="*/ 9410017 w 12192000"/>
              <a:gd name="connsiteY27" fmla="*/ 993931 h 2237474"/>
              <a:gd name="connsiteX28" fmla="*/ 9392919 w 12192000"/>
              <a:gd name="connsiteY28" fmla="*/ 994656 h 2237474"/>
              <a:gd name="connsiteX29" fmla="*/ 9278619 w 12192000"/>
              <a:gd name="connsiteY29" fmla="*/ 1011878 h 2237474"/>
              <a:gd name="connsiteX30" fmla="*/ 9268019 w 12192000"/>
              <a:gd name="connsiteY30" fmla="*/ 1007442 h 2237474"/>
              <a:gd name="connsiteX31" fmla="*/ 9234662 w 12192000"/>
              <a:gd name="connsiteY31" fmla="*/ 1023056 h 2237474"/>
              <a:gd name="connsiteX32" fmla="*/ 9181033 w 12192000"/>
              <a:gd name="connsiteY32" fmla="*/ 1037921 h 2237474"/>
              <a:gd name="connsiteX33" fmla="*/ 9155969 w 12192000"/>
              <a:gd name="connsiteY33" fmla="*/ 1046804 h 2237474"/>
              <a:gd name="connsiteX34" fmla="*/ 9133985 w 12192000"/>
              <a:gd name="connsiteY34" fmla="*/ 1046450 h 2237474"/>
              <a:gd name="connsiteX35" fmla="*/ 9003462 w 12192000"/>
              <a:gd name="connsiteY35" fmla="*/ 1042406 h 2237474"/>
              <a:gd name="connsiteX36" fmla="*/ 8968445 w 12192000"/>
              <a:gd name="connsiteY36" fmla="*/ 1052169 h 2237474"/>
              <a:gd name="connsiteX37" fmla="*/ 8886001 w 12192000"/>
              <a:gd name="connsiteY37" fmla="*/ 1067468 h 2237474"/>
              <a:gd name="connsiteX38" fmla="*/ 8838610 w 12192000"/>
              <a:gd name="connsiteY38" fmla="*/ 1075091 h 2237474"/>
              <a:gd name="connsiteX39" fmla="*/ 8750383 w 12192000"/>
              <a:gd name="connsiteY39" fmla="*/ 1097387 h 2237474"/>
              <a:gd name="connsiteX40" fmla="*/ 8665605 w 12192000"/>
              <a:gd name="connsiteY40" fmla="*/ 1110791 h 2237474"/>
              <a:gd name="connsiteX41" fmla="*/ 8584946 w 12192000"/>
              <a:gd name="connsiteY41" fmla="*/ 1135226 h 2237474"/>
              <a:gd name="connsiteX42" fmla="*/ 8460755 w 12192000"/>
              <a:gd name="connsiteY42" fmla="*/ 1203427 h 2237474"/>
              <a:gd name="connsiteX43" fmla="*/ 8419755 w 12192000"/>
              <a:gd name="connsiteY43" fmla="*/ 1216260 h 2237474"/>
              <a:gd name="connsiteX44" fmla="*/ 8411626 w 12192000"/>
              <a:gd name="connsiteY44" fmla="*/ 1214397 h 2237474"/>
              <a:gd name="connsiteX45" fmla="*/ 8363469 w 12192000"/>
              <a:gd name="connsiteY45" fmla="*/ 1246658 h 2237474"/>
              <a:gd name="connsiteX46" fmla="*/ 8275497 w 12192000"/>
              <a:gd name="connsiteY46" fmla="*/ 1264396 h 2237474"/>
              <a:gd name="connsiteX47" fmla="*/ 8206287 w 12192000"/>
              <a:gd name="connsiteY47" fmla="*/ 1273060 h 2237474"/>
              <a:gd name="connsiteX48" fmla="*/ 8139997 w 12192000"/>
              <a:gd name="connsiteY48" fmla="*/ 1282713 h 2237474"/>
              <a:gd name="connsiteX49" fmla="*/ 8074238 w 12192000"/>
              <a:gd name="connsiteY49" fmla="*/ 1301895 h 2237474"/>
              <a:gd name="connsiteX50" fmla="*/ 7942099 w 12192000"/>
              <a:gd name="connsiteY50" fmla="*/ 1336332 h 2237474"/>
              <a:gd name="connsiteX51" fmla="*/ 7902328 w 12192000"/>
              <a:gd name="connsiteY51" fmla="*/ 1345865 h 2237474"/>
              <a:gd name="connsiteX52" fmla="*/ 7840612 w 12192000"/>
              <a:gd name="connsiteY52" fmla="*/ 1369373 h 2237474"/>
              <a:gd name="connsiteX53" fmla="*/ 7786819 w 12192000"/>
              <a:gd name="connsiteY53" fmla="*/ 1378970 h 2237474"/>
              <a:gd name="connsiteX54" fmla="*/ 7548172 w 12192000"/>
              <a:gd name="connsiteY54" fmla="*/ 1417460 h 2237474"/>
              <a:gd name="connsiteX55" fmla="*/ 7483437 w 12192000"/>
              <a:gd name="connsiteY55" fmla="*/ 1478152 h 2237474"/>
              <a:gd name="connsiteX56" fmla="*/ 7377870 w 12192000"/>
              <a:gd name="connsiteY56" fmla="*/ 1523319 h 2237474"/>
              <a:gd name="connsiteX57" fmla="*/ 7230737 w 12192000"/>
              <a:gd name="connsiteY57" fmla="*/ 1562633 h 2237474"/>
              <a:gd name="connsiteX58" fmla="*/ 7224458 w 12192000"/>
              <a:gd name="connsiteY58" fmla="*/ 1573008 h 2237474"/>
              <a:gd name="connsiteX59" fmla="*/ 7183121 w 12192000"/>
              <a:gd name="connsiteY59" fmla="*/ 1595162 h 2237474"/>
              <a:gd name="connsiteX60" fmla="*/ 7164601 w 12192000"/>
              <a:gd name="connsiteY60" fmla="*/ 1606490 h 2237474"/>
              <a:gd name="connsiteX61" fmla="*/ 7031309 w 12192000"/>
              <a:gd name="connsiteY61" fmla="*/ 1619451 h 2237474"/>
              <a:gd name="connsiteX62" fmla="*/ 6900177 w 12192000"/>
              <a:gd name="connsiteY62" fmla="*/ 1636016 h 2237474"/>
              <a:gd name="connsiteX63" fmla="*/ 6795372 w 12192000"/>
              <a:gd name="connsiteY63" fmla="*/ 1644845 h 2237474"/>
              <a:gd name="connsiteX64" fmla="*/ 6692251 w 12192000"/>
              <a:gd name="connsiteY64" fmla="*/ 1656357 h 2237474"/>
              <a:gd name="connsiteX65" fmla="*/ 6655235 w 12192000"/>
              <a:gd name="connsiteY65" fmla="*/ 1661869 h 2237474"/>
              <a:gd name="connsiteX66" fmla="*/ 6554894 w 12192000"/>
              <a:gd name="connsiteY66" fmla="*/ 1664428 h 2237474"/>
              <a:gd name="connsiteX67" fmla="*/ 6516595 w 12192000"/>
              <a:gd name="connsiteY67" fmla="*/ 1667475 h 2237474"/>
              <a:gd name="connsiteX68" fmla="*/ 6508541 w 12192000"/>
              <a:gd name="connsiteY68" fmla="*/ 1668757 h 2237474"/>
              <a:gd name="connsiteX69" fmla="*/ 6471012 w 12192000"/>
              <a:gd name="connsiteY69" fmla="*/ 1678604 h 2237474"/>
              <a:gd name="connsiteX70" fmla="*/ 6364035 w 12192000"/>
              <a:gd name="connsiteY70" fmla="*/ 1667683 h 2237474"/>
              <a:gd name="connsiteX71" fmla="*/ 6280959 w 12192000"/>
              <a:gd name="connsiteY71" fmla="*/ 1689329 h 2237474"/>
              <a:gd name="connsiteX72" fmla="*/ 6243319 w 12192000"/>
              <a:gd name="connsiteY72" fmla="*/ 1695560 h 2237474"/>
              <a:gd name="connsiteX73" fmla="*/ 6098321 w 12192000"/>
              <a:gd name="connsiteY73" fmla="*/ 1721646 h 2237474"/>
              <a:gd name="connsiteX74" fmla="*/ 5880652 w 12192000"/>
              <a:gd name="connsiteY74" fmla="*/ 1779643 h 2237474"/>
              <a:gd name="connsiteX75" fmla="*/ 5785959 w 12192000"/>
              <a:gd name="connsiteY75" fmla="*/ 1775307 h 2237474"/>
              <a:gd name="connsiteX76" fmla="*/ 5643534 w 12192000"/>
              <a:gd name="connsiteY76" fmla="*/ 1802919 h 2237474"/>
              <a:gd name="connsiteX77" fmla="*/ 5518799 w 12192000"/>
              <a:gd name="connsiteY77" fmla="*/ 1818312 h 2237474"/>
              <a:gd name="connsiteX78" fmla="*/ 5505014 w 12192000"/>
              <a:gd name="connsiteY78" fmla="*/ 1819259 h 2237474"/>
              <a:gd name="connsiteX79" fmla="*/ 5453307 w 12192000"/>
              <a:gd name="connsiteY79" fmla="*/ 1815450 h 2237474"/>
              <a:gd name="connsiteX80" fmla="*/ 5221533 w 12192000"/>
              <a:gd name="connsiteY80" fmla="*/ 1846950 h 2237474"/>
              <a:gd name="connsiteX81" fmla="*/ 5149802 w 12192000"/>
              <a:gd name="connsiteY81" fmla="*/ 1844846 h 2237474"/>
              <a:gd name="connsiteX82" fmla="*/ 5114927 w 12192000"/>
              <a:gd name="connsiteY82" fmla="*/ 1847827 h 2237474"/>
              <a:gd name="connsiteX83" fmla="*/ 5108970 w 12192000"/>
              <a:gd name="connsiteY83" fmla="*/ 1847935 h 2237474"/>
              <a:gd name="connsiteX84" fmla="*/ 5067961 w 12192000"/>
              <a:gd name="connsiteY84" fmla="*/ 1845917 h 2237474"/>
              <a:gd name="connsiteX85" fmla="*/ 5007075 w 12192000"/>
              <a:gd name="connsiteY85" fmla="*/ 1838626 h 2237474"/>
              <a:gd name="connsiteX86" fmla="*/ 4944087 w 12192000"/>
              <a:gd name="connsiteY86" fmla="*/ 1823332 h 2237474"/>
              <a:gd name="connsiteX87" fmla="*/ 4907662 w 12192000"/>
              <a:gd name="connsiteY87" fmla="*/ 1816900 h 2237474"/>
              <a:gd name="connsiteX88" fmla="*/ 4882386 w 12192000"/>
              <a:gd name="connsiteY88" fmla="*/ 1809844 h 2237474"/>
              <a:gd name="connsiteX89" fmla="*/ 4811440 w 12192000"/>
              <a:gd name="connsiteY89" fmla="*/ 1804655 h 2237474"/>
              <a:gd name="connsiteX90" fmla="*/ 4691075 w 12192000"/>
              <a:gd name="connsiteY90" fmla="*/ 1801389 h 2237474"/>
              <a:gd name="connsiteX91" fmla="*/ 4611738 w 12192000"/>
              <a:gd name="connsiteY91" fmla="*/ 1776964 h 2237474"/>
              <a:gd name="connsiteX92" fmla="*/ 4560070 w 12192000"/>
              <a:gd name="connsiteY92" fmla="*/ 1785640 h 2237474"/>
              <a:gd name="connsiteX93" fmla="*/ 4536503 w 12192000"/>
              <a:gd name="connsiteY93" fmla="*/ 1785334 h 2237474"/>
              <a:gd name="connsiteX94" fmla="*/ 4513724 w 12192000"/>
              <a:gd name="connsiteY94" fmla="*/ 1791996 h 2237474"/>
              <a:gd name="connsiteX95" fmla="*/ 4459810 w 12192000"/>
              <a:gd name="connsiteY95" fmla="*/ 1797886 h 2237474"/>
              <a:gd name="connsiteX96" fmla="*/ 4379064 w 12192000"/>
              <a:gd name="connsiteY96" fmla="*/ 1817177 h 2237474"/>
              <a:gd name="connsiteX97" fmla="*/ 4290981 w 12192000"/>
              <a:gd name="connsiteY97" fmla="*/ 1839677 h 2237474"/>
              <a:gd name="connsiteX98" fmla="*/ 4238372 w 12192000"/>
              <a:gd name="connsiteY98" fmla="*/ 1851480 h 2237474"/>
              <a:gd name="connsiteX99" fmla="*/ 4232517 w 12192000"/>
              <a:gd name="connsiteY99" fmla="*/ 1852567 h 2237474"/>
              <a:gd name="connsiteX100" fmla="*/ 4191732 w 12192000"/>
              <a:gd name="connsiteY100" fmla="*/ 1857328 h 2237474"/>
              <a:gd name="connsiteX101" fmla="*/ 4065532 w 12192000"/>
              <a:gd name="connsiteY101" fmla="*/ 1855477 h 2237474"/>
              <a:gd name="connsiteX102" fmla="*/ 4028460 w 12192000"/>
              <a:gd name="connsiteY102" fmla="*/ 1855137 h 2237474"/>
              <a:gd name="connsiteX103" fmla="*/ 4002267 w 12192000"/>
              <a:gd name="connsiteY103" fmla="*/ 1852352 h 2237474"/>
              <a:gd name="connsiteX104" fmla="*/ 3931396 w 12192000"/>
              <a:gd name="connsiteY104" fmla="*/ 1858915 h 2237474"/>
              <a:gd name="connsiteX105" fmla="*/ 3812162 w 12192000"/>
              <a:gd name="connsiteY105" fmla="*/ 1875501 h 2237474"/>
              <a:gd name="connsiteX106" fmla="*/ 3729530 w 12192000"/>
              <a:gd name="connsiteY106" fmla="*/ 1864513 h 2237474"/>
              <a:gd name="connsiteX107" fmla="*/ 3680177 w 12192000"/>
              <a:gd name="connsiteY107" fmla="*/ 1881552 h 2237474"/>
              <a:gd name="connsiteX108" fmla="*/ 3567259 w 12192000"/>
              <a:gd name="connsiteY108" fmla="*/ 1893482 h 2237474"/>
              <a:gd name="connsiteX109" fmla="*/ 3405770 w 12192000"/>
              <a:gd name="connsiteY109" fmla="*/ 1904591 h 2237474"/>
              <a:gd name="connsiteX110" fmla="*/ 3280097 w 12192000"/>
              <a:gd name="connsiteY110" fmla="*/ 1919610 h 2237474"/>
              <a:gd name="connsiteX111" fmla="*/ 3123424 w 12192000"/>
              <a:gd name="connsiteY111" fmla="*/ 1952930 h 2237474"/>
              <a:gd name="connsiteX112" fmla="*/ 3009910 w 12192000"/>
              <a:gd name="connsiteY112" fmla="*/ 1957866 h 2237474"/>
              <a:gd name="connsiteX113" fmla="*/ 2995934 w 12192000"/>
              <a:gd name="connsiteY113" fmla="*/ 1967085 h 2237474"/>
              <a:gd name="connsiteX114" fmla="*/ 2980071 w 12192000"/>
              <a:gd name="connsiteY114" fmla="*/ 1972988 h 2237474"/>
              <a:gd name="connsiteX115" fmla="*/ 2978094 w 12192000"/>
              <a:gd name="connsiteY115" fmla="*/ 1972369 h 2237474"/>
              <a:gd name="connsiteX116" fmla="*/ 2942858 w 12192000"/>
              <a:gd name="connsiteY116" fmla="*/ 1981367 h 2237474"/>
              <a:gd name="connsiteX117" fmla="*/ 2875436 w 12192000"/>
              <a:gd name="connsiteY117" fmla="*/ 1996977 h 2237474"/>
              <a:gd name="connsiteX118" fmla="*/ 2874892 w 12192000"/>
              <a:gd name="connsiteY118" fmla="*/ 1996085 h 2237474"/>
              <a:gd name="connsiteX119" fmla="*/ 2864145 w 12192000"/>
              <a:gd name="connsiteY119" fmla="*/ 1994061 h 2237474"/>
              <a:gd name="connsiteX120" fmla="*/ 2843662 w 12192000"/>
              <a:gd name="connsiteY120" fmla="*/ 1992498 h 2237474"/>
              <a:gd name="connsiteX121" fmla="*/ 2796128 w 12192000"/>
              <a:gd name="connsiteY121" fmla="*/ 1976403 h 2237474"/>
              <a:gd name="connsiteX122" fmla="*/ 2756784 w 12192000"/>
              <a:gd name="connsiteY122" fmla="*/ 1985116 h 2237474"/>
              <a:gd name="connsiteX123" fmla="*/ 2748833 w 12192000"/>
              <a:gd name="connsiteY123" fmla="*/ 1986323 h 2237474"/>
              <a:gd name="connsiteX124" fmla="*/ 2748661 w 12192000"/>
              <a:gd name="connsiteY124" fmla="*/ 1986122 h 2237474"/>
              <a:gd name="connsiteX125" fmla="*/ 2740251 w 12192000"/>
              <a:gd name="connsiteY125" fmla="*/ 1986946 h 2237474"/>
              <a:gd name="connsiteX126" fmla="*/ 2718916 w 12192000"/>
              <a:gd name="connsiteY126" fmla="*/ 1990867 h 2237474"/>
              <a:gd name="connsiteX127" fmla="*/ 2713522 w 12192000"/>
              <a:gd name="connsiteY127" fmla="*/ 1990173 h 2237474"/>
              <a:gd name="connsiteX128" fmla="*/ 2680597 w 12192000"/>
              <a:gd name="connsiteY128" fmla="*/ 1984996 h 2237474"/>
              <a:gd name="connsiteX129" fmla="*/ 2578178 w 12192000"/>
              <a:gd name="connsiteY129" fmla="*/ 1990531 h 2237474"/>
              <a:gd name="connsiteX130" fmla="*/ 2476147 w 12192000"/>
              <a:gd name="connsiteY130" fmla="*/ 1998305 h 2237474"/>
              <a:gd name="connsiteX131" fmla="*/ 2373568 w 12192000"/>
              <a:gd name="connsiteY131" fmla="*/ 2003219 h 2237474"/>
              <a:gd name="connsiteX132" fmla="*/ 2321399 w 12192000"/>
              <a:gd name="connsiteY132" fmla="*/ 1989467 h 2237474"/>
              <a:gd name="connsiteX133" fmla="*/ 2315525 w 12192000"/>
              <a:gd name="connsiteY133" fmla="*/ 1989708 h 2237474"/>
              <a:gd name="connsiteX134" fmla="*/ 2300792 w 12192000"/>
              <a:gd name="connsiteY134" fmla="*/ 1994290 h 2237474"/>
              <a:gd name="connsiteX135" fmla="*/ 2295469 w 12192000"/>
              <a:gd name="connsiteY135" fmla="*/ 1996659 h 2237474"/>
              <a:gd name="connsiteX136" fmla="*/ 2287219 w 12192000"/>
              <a:gd name="connsiteY136" fmla="*/ 1998750 h 2237474"/>
              <a:gd name="connsiteX137" fmla="*/ 2286948 w 12192000"/>
              <a:gd name="connsiteY137" fmla="*/ 1998596 h 2237474"/>
              <a:gd name="connsiteX138" fmla="*/ 2243069 w 12192000"/>
              <a:gd name="connsiteY138" fmla="*/ 2015111 h 2237474"/>
              <a:gd name="connsiteX139" fmla="*/ 2186609 w 12192000"/>
              <a:gd name="connsiteY139" fmla="*/ 2008263 h 2237474"/>
              <a:gd name="connsiteX140" fmla="*/ 2164831 w 12192000"/>
              <a:gd name="connsiteY140" fmla="*/ 2010143 h 2237474"/>
              <a:gd name="connsiteX141" fmla="*/ 2152836 w 12192000"/>
              <a:gd name="connsiteY141" fmla="*/ 2010048 h 2237474"/>
              <a:gd name="connsiteX142" fmla="*/ 2117102 w 12192000"/>
              <a:gd name="connsiteY142" fmla="*/ 2023004 h 2237474"/>
              <a:gd name="connsiteX143" fmla="*/ 2111935 w 12192000"/>
              <a:gd name="connsiteY143" fmla="*/ 2023163 h 2237474"/>
              <a:gd name="connsiteX144" fmla="*/ 2089991 w 12192000"/>
              <a:gd name="connsiteY144" fmla="*/ 2034193 h 2237474"/>
              <a:gd name="connsiteX145" fmla="*/ 2058061 w 12192000"/>
              <a:gd name="connsiteY145" fmla="*/ 2047942 h 2237474"/>
              <a:gd name="connsiteX146" fmla="*/ 2055737 w 12192000"/>
              <a:gd name="connsiteY146" fmla="*/ 2047704 h 2237474"/>
              <a:gd name="connsiteX147" fmla="*/ 2042244 w 12192000"/>
              <a:gd name="connsiteY147" fmla="*/ 2055560 h 2237474"/>
              <a:gd name="connsiteX148" fmla="*/ 1976224 w 12192000"/>
              <a:gd name="connsiteY148" fmla="*/ 2074257 h 2237474"/>
              <a:gd name="connsiteX149" fmla="*/ 1877728 w 12192000"/>
              <a:gd name="connsiteY149" fmla="*/ 2101004 h 2237474"/>
              <a:gd name="connsiteX150" fmla="*/ 1759056 w 12192000"/>
              <a:gd name="connsiteY150" fmla="*/ 2125608 h 2237474"/>
              <a:gd name="connsiteX151" fmla="*/ 1637948 w 12192000"/>
              <a:gd name="connsiteY151" fmla="*/ 2172597 h 2237474"/>
              <a:gd name="connsiteX152" fmla="*/ 1434549 w 12192000"/>
              <a:gd name="connsiteY152" fmla="*/ 2234522 h 2237474"/>
              <a:gd name="connsiteX153" fmla="*/ 1398481 w 12192000"/>
              <a:gd name="connsiteY153" fmla="*/ 2237074 h 2237474"/>
              <a:gd name="connsiteX154" fmla="*/ 1398407 w 12192000"/>
              <a:gd name="connsiteY154" fmla="*/ 2237095 h 2237474"/>
              <a:gd name="connsiteX155" fmla="*/ 1370962 w 12192000"/>
              <a:gd name="connsiteY155" fmla="*/ 2237474 h 2237474"/>
              <a:gd name="connsiteX156" fmla="*/ 1356367 w 12192000"/>
              <a:gd name="connsiteY156" fmla="*/ 2235089 h 2237474"/>
              <a:gd name="connsiteX157" fmla="*/ 1324828 w 12192000"/>
              <a:gd name="connsiteY157" fmla="*/ 2231968 h 2237474"/>
              <a:gd name="connsiteX158" fmla="*/ 1297744 w 12192000"/>
              <a:gd name="connsiteY158" fmla="*/ 2235849 h 2237474"/>
              <a:gd name="connsiteX159" fmla="*/ 1286236 w 12192000"/>
              <a:gd name="connsiteY159" fmla="*/ 2233135 h 2237474"/>
              <a:gd name="connsiteX160" fmla="*/ 1283504 w 12192000"/>
              <a:gd name="connsiteY160" fmla="*/ 2233797 h 2237474"/>
              <a:gd name="connsiteX161" fmla="*/ 1279765 w 12192000"/>
              <a:gd name="connsiteY161" fmla="*/ 2229639 h 2237474"/>
              <a:gd name="connsiteX162" fmla="*/ 1195347 w 12192000"/>
              <a:gd name="connsiteY162" fmla="*/ 2212354 h 2237474"/>
              <a:gd name="connsiteX163" fmla="*/ 970251 w 12192000"/>
              <a:gd name="connsiteY163" fmla="*/ 2221029 h 2237474"/>
              <a:gd name="connsiteX164" fmla="*/ 812914 w 12192000"/>
              <a:gd name="connsiteY164" fmla="*/ 2202752 h 2237474"/>
              <a:gd name="connsiteX165" fmla="*/ 800195 w 12192000"/>
              <a:gd name="connsiteY165" fmla="*/ 2209407 h 2237474"/>
              <a:gd name="connsiteX166" fmla="*/ 784978 w 12192000"/>
              <a:gd name="connsiteY166" fmla="*/ 2212360 h 2237474"/>
              <a:gd name="connsiteX167" fmla="*/ 681987 w 12192000"/>
              <a:gd name="connsiteY167" fmla="*/ 2216757 h 2237474"/>
              <a:gd name="connsiteX168" fmla="*/ 669923 w 12192000"/>
              <a:gd name="connsiteY168" fmla="*/ 2211682 h 2237474"/>
              <a:gd name="connsiteX169" fmla="*/ 648680 w 12192000"/>
              <a:gd name="connsiteY169" fmla="*/ 2206229 h 2237474"/>
              <a:gd name="connsiteX170" fmla="*/ 597225 w 12192000"/>
              <a:gd name="connsiteY170" fmla="*/ 2180999 h 2237474"/>
              <a:gd name="connsiteX171" fmla="*/ 558449 w 12192000"/>
              <a:gd name="connsiteY171" fmla="*/ 2182346 h 2237474"/>
              <a:gd name="connsiteX172" fmla="*/ 550517 w 12192000"/>
              <a:gd name="connsiteY172" fmla="*/ 2182060 h 2237474"/>
              <a:gd name="connsiteX173" fmla="*/ 550309 w 12192000"/>
              <a:gd name="connsiteY173" fmla="*/ 2181825 h 2237474"/>
              <a:gd name="connsiteX174" fmla="*/ 541836 w 12192000"/>
              <a:gd name="connsiteY174" fmla="*/ 2181063 h 2237474"/>
              <a:gd name="connsiteX175" fmla="*/ 536057 w 12192000"/>
              <a:gd name="connsiteY175" fmla="*/ 2181537 h 2237474"/>
              <a:gd name="connsiteX176" fmla="*/ 520671 w 12192000"/>
              <a:gd name="connsiteY176" fmla="*/ 2180980 h 2237474"/>
              <a:gd name="connsiteX177" fmla="*/ 515024 w 12192000"/>
              <a:gd name="connsiteY177" fmla="*/ 2179258 h 2237474"/>
              <a:gd name="connsiteX178" fmla="*/ 512278 w 12192000"/>
              <a:gd name="connsiteY178" fmla="*/ 2176369 h 2237474"/>
              <a:gd name="connsiteX179" fmla="*/ 480419 w 12192000"/>
              <a:gd name="connsiteY179" fmla="*/ 2167807 h 2237474"/>
              <a:gd name="connsiteX180" fmla="*/ 413835 w 12192000"/>
              <a:gd name="connsiteY180" fmla="*/ 2156783 h 2237474"/>
              <a:gd name="connsiteX181" fmla="*/ 376513 w 12192000"/>
              <a:gd name="connsiteY181" fmla="*/ 2154014 h 2237474"/>
              <a:gd name="connsiteX182" fmla="*/ 273386 w 12192000"/>
              <a:gd name="connsiteY182" fmla="*/ 2142551 h 2237474"/>
              <a:gd name="connsiteX183" fmla="*/ 169207 w 12192000"/>
              <a:gd name="connsiteY183" fmla="*/ 2128100 h 2237474"/>
              <a:gd name="connsiteX184" fmla="*/ 93149 w 12192000"/>
              <a:gd name="connsiteY184" fmla="*/ 2105324 h 2237474"/>
              <a:gd name="connsiteX185" fmla="*/ 88109 w 12192000"/>
              <a:gd name="connsiteY185" fmla="*/ 2106704 h 2237474"/>
              <a:gd name="connsiteX186" fmla="*/ 80022 w 12192000"/>
              <a:gd name="connsiteY186" fmla="*/ 2107254 h 2237474"/>
              <a:gd name="connsiteX187" fmla="*/ 79717 w 12192000"/>
              <a:gd name="connsiteY187" fmla="*/ 2107046 h 2237474"/>
              <a:gd name="connsiteX188" fmla="*/ 72352 w 12192000"/>
              <a:gd name="connsiteY188" fmla="*/ 2107991 h 2237474"/>
              <a:gd name="connsiteX189" fmla="*/ 37645 w 12192000"/>
              <a:gd name="connsiteY189" fmla="*/ 2115401 h 2237474"/>
              <a:gd name="connsiteX190" fmla="*/ 4572 w 12192000"/>
              <a:gd name="connsiteY190" fmla="*/ 2111091 h 2237474"/>
              <a:gd name="connsiteX191" fmla="*/ 0 w 12192000"/>
              <a:gd name="connsiteY191" fmla="*/ 2110468 h 2237474"/>
              <a:gd name="connsiteX192" fmla="*/ 0 w 12192000"/>
              <a:gd name="connsiteY192"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20512 w 12192000"/>
              <a:gd name="connsiteY6" fmla="*/ 745392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46594 w 12192000"/>
              <a:gd name="connsiteY12" fmla="*/ 765069 h 2237474"/>
              <a:gd name="connsiteX13" fmla="*/ 10805004 w 12192000"/>
              <a:gd name="connsiteY13" fmla="*/ 757573 h 2237474"/>
              <a:gd name="connsiteX14" fmla="*/ 10739478 w 12192000"/>
              <a:gd name="connsiteY14" fmla="*/ 776841 h 2237474"/>
              <a:gd name="connsiteX15" fmla="*/ 10458762 w 12192000"/>
              <a:gd name="connsiteY15" fmla="*/ 755400 h 2237474"/>
              <a:gd name="connsiteX16" fmla="*/ 10211200 w 12192000"/>
              <a:gd name="connsiteY16" fmla="*/ 767513 h 2237474"/>
              <a:gd name="connsiteX17" fmla="*/ 10167995 w 12192000"/>
              <a:gd name="connsiteY17" fmla="*/ 760843 h 2237474"/>
              <a:gd name="connsiteX18" fmla="*/ 9997044 w 12192000"/>
              <a:gd name="connsiteY18" fmla="*/ 780129 h 2237474"/>
              <a:gd name="connsiteX19" fmla="*/ 9943887 w 12192000"/>
              <a:gd name="connsiteY19" fmla="*/ 804141 h 2237474"/>
              <a:gd name="connsiteX20" fmla="*/ 9918248 w 12192000"/>
              <a:gd name="connsiteY20" fmla="*/ 816628 h 2237474"/>
              <a:gd name="connsiteX21" fmla="*/ 9767091 w 12192000"/>
              <a:gd name="connsiteY21" fmla="*/ 870550 h 2237474"/>
              <a:gd name="connsiteX22" fmla="*/ 9683005 w 12192000"/>
              <a:gd name="connsiteY22" fmla="*/ 894128 h 2237474"/>
              <a:gd name="connsiteX23" fmla="*/ 9594438 w 12192000"/>
              <a:gd name="connsiteY23" fmla="*/ 919051 h 2237474"/>
              <a:gd name="connsiteX24" fmla="*/ 9544189 w 12192000"/>
              <a:gd name="connsiteY24" fmla="*/ 938966 h 2237474"/>
              <a:gd name="connsiteX25" fmla="*/ 9500499 w 12192000"/>
              <a:gd name="connsiteY25" fmla="*/ 954680 h 2237474"/>
              <a:gd name="connsiteX26" fmla="*/ 9428195 w 12192000"/>
              <a:gd name="connsiteY26" fmla="*/ 986225 h 2237474"/>
              <a:gd name="connsiteX27" fmla="*/ 9410017 w 12192000"/>
              <a:gd name="connsiteY27" fmla="*/ 993931 h 2237474"/>
              <a:gd name="connsiteX28" fmla="*/ 9392919 w 12192000"/>
              <a:gd name="connsiteY28" fmla="*/ 994656 h 2237474"/>
              <a:gd name="connsiteX29" fmla="*/ 9278619 w 12192000"/>
              <a:gd name="connsiteY29" fmla="*/ 1011878 h 2237474"/>
              <a:gd name="connsiteX30" fmla="*/ 9268019 w 12192000"/>
              <a:gd name="connsiteY30" fmla="*/ 1007442 h 2237474"/>
              <a:gd name="connsiteX31" fmla="*/ 9234662 w 12192000"/>
              <a:gd name="connsiteY31" fmla="*/ 1023056 h 2237474"/>
              <a:gd name="connsiteX32" fmla="*/ 9181033 w 12192000"/>
              <a:gd name="connsiteY32" fmla="*/ 1037921 h 2237474"/>
              <a:gd name="connsiteX33" fmla="*/ 9155969 w 12192000"/>
              <a:gd name="connsiteY33" fmla="*/ 1046804 h 2237474"/>
              <a:gd name="connsiteX34" fmla="*/ 9133985 w 12192000"/>
              <a:gd name="connsiteY34" fmla="*/ 1046450 h 2237474"/>
              <a:gd name="connsiteX35" fmla="*/ 9003462 w 12192000"/>
              <a:gd name="connsiteY35" fmla="*/ 1042406 h 2237474"/>
              <a:gd name="connsiteX36" fmla="*/ 8968445 w 12192000"/>
              <a:gd name="connsiteY36" fmla="*/ 1052169 h 2237474"/>
              <a:gd name="connsiteX37" fmla="*/ 8886001 w 12192000"/>
              <a:gd name="connsiteY37" fmla="*/ 1067468 h 2237474"/>
              <a:gd name="connsiteX38" fmla="*/ 8838610 w 12192000"/>
              <a:gd name="connsiteY38" fmla="*/ 1075091 h 2237474"/>
              <a:gd name="connsiteX39" fmla="*/ 8750383 w 12192000"/>
              <a:gd name="connsiteY39" fmla="*/ 1097387 h 2237474"/>
              <a:gd name="connsiteX40" fmla="*/ 8665605 w 12192000"/>
              <a:gd name="connsiteY40" fmla="*/ 1110791 h 2237474"/>
              <a:gd name="connsiteX41" fmla="*/ 8584946 w 12192000"/>
              <a:gd name="connsiteY41" fmla="*/ 1135226 h 2237474"/>
              <a:gd name="connsiteX42" fmla="*/ 8460755 w 12192000"/>
              <a:gd name="connsiteY42" fmla="*/ 1203427 h 2237474"/>
              <a:gd name="connsiteX43" fmla="*/ 8419755 w 12192000"/>
              <a:gd name="connsiteY43" fmla="*/ 1216260 h 2237474"/>
              <a:gd name="connsiteX44" fmla="*/ 8411626 w 12192000"/>
              <a:gd name="connsiteY44" fmla="*/ 1214397 h 2237474"/>
              <a:gd name="connsiteX45" fmla="*/ 8363469 w 12192000"/>
              <a:gd name="connsiteY45" fmla="*/ 1246658 h 2237474"/>
              <a:gd name="connsiteX46" fmla="*/ 8275497 w 12192000"/>
              <a:gd name="connsiteY46" fmla="*/ 1264396 h 2237474"/>
              <a:gd name="connsiteX47" fmla="*/ 8206287 w 12192000"/>
              <a:gd name="connsiteY47" fmla="*/ 1273060 h 2237474"/>
              <a:gd name="connsiteX48" fmla="*/ 8139997 w 12192000"/>
              <a:gd name="connsiteY48" fmla="*/ 1282713 h 2237474"/>
              <a:gd name="connsiteX49" fmla="*/ 8074238 w 12192000"/>
              <a:gd name="connsiteY49" fmla="*/ 1301895 h 2237474"/>
              <a:gd name="connsiteX50" fmla="*/ 7942099 w 12192000"/>
              <a:gd name="connsiteY50" fmla="*/ 1336332 h 2237474"/>
              <a:gd name="connsiteX51" fmla="*/ 7902328 w 12192000"/>
              <a:gd name="connsiteY51" fmla="*/ 1345865 h 2237474"/>
              <a:gd name="connsiteX52" fmla="*/ 7840612 w 12192000"/>
              <a:gd name="connsiteY52" fmla="*/ 1369373 h 2237474"/>
              <a:gd name="connsiteX53" fmla="*/ 7786819 w 12192000"/>
              <a:gd name="connsiteY53" fmla="*/ 1378970 h 2237474"/>
              <a:gd name="connsiteX54" fmla="*/ 7548172 w 12192000"/>
              <a:gd name="connsiteY54" fmla="*/ 1417460 h 2237474"/>
              <a:gd name="connsiteX55" fmla="*/ 7483437 w 12192000"/>
              <a:gd name="connsiteY55" fmla="*/ 1478152 h 2237474"/>
              <a:gd name="connsiteX56" fmla="*/ 7377870 w 12192000"/>
              <a:gd name="connsiteY56" fmla="*/ 1523319 h 2237474"/>
              <a:gd name="connsiteX57" fmla="*/ 7230737 w 12192000"/>
              <a:gd name="connsiteY57" fmla="*/ 1562633 h 2237474"/>
              <a:gd name="connsiteX58" fmla="*/ 7224458 w 12192000"/>
              <a:gd name="connsiteY58" fmla="*/ 1573008 h 2237474"/>
              <a:gd name="connsiteX59" fmla="*/ 7183121 w 12192000"/>
              <a:gd name="connsiteY59" fmla="*/ 1595162 h 2237474"/>
              <a:gd name="connsiteX60" fmla="*/ 7164601 w 12192000"/>
              <a:gd name="connsiteY60" fmla="*/ 1606490 h 2237474"/>
              <a:gd name="connsiteX61" fmla="*/ 7031309 w 12192000"/>
              <a:gd name="connsiteY61" fmla="*/ 1619451 h 2237474"/>
              <a:gd name="connsiteX62" fmla="*/ 6900177 w 12192000"/>
              <a:gd name="connsiteY62" fmla="*/ 1636016 h 2237474"/>
              <a:gd name="connsiteX63" fmla="*/ 6795372 w 12192000"/>
              <a:gd name="connsiteY63" fmla="*/ 1644845 h 2237474"/>
              <a:gd name="connsiteX64" fmla="*/ 6692251 w 12192000"/>
              <a:gd name="connsiteY64" fmla="*/ 1656357 h 2237474"/>
              <a:gd name="connsiteX65" fmla="*/ 6655235 w 12192000"/>
              <a:gd name="connsiteY65" fmla="*/ 1661869 h 2237474"/>
              <a:gd name="connsiteX66" fmla="*/ 6554894 w 12192000"/>
              <a:gd name="connsiteY66" fmla="*/ 1664428 h 2237474"/>
              <a:gd name="connsiteX67" fmla="*/ 6516595 w 12192000"/>
              <a:gd name="connsiteY67" fmla="*/ 1667475 h 2237474"/>
              <a:gd name="connsiteX68" fmla="*/ 6508541 w 12192000"/>
              <a:gd name="connsiteY68" fmla="*/ 1668757 h 2237474"/>
              <a:gd name="connsiteX69" fmla="*/ 6471012 w 12192000"/>
              <a:gd name="connsiteY69" fmla="*/ 1678604 h 2237474"/>
              <a:gd name="connsiteX70" fmla="*/ 6364035 w 12192000"/>
              <a:gd name="connsiteY70" fmla="*/ 1667683 h 2237474"/>
              <a:gd name="connsiteX71" fmla="*/ 6280959 w 12192000"/>
              <a:gd name="connsiteY71" fmla="*/ 1689329 h 2237474"/>
              <a:gd name="connsiteX72" fmla="*/ 6243319 w 12192000"/>
              <a:gd name="connsiteY72" fmla="*/ 1695560 h 2237474"/>
              <a:gd name="connsiteX73" fmla="*/ 6098321 w 12192000"/>
              <a:gd name="connsiteY73" fmla="*/ 1721646 h 2237474"/>
              <a:gd name="connsiteX74" fmla="*/ 5880652 w 12192000"/>
              <a:gd name="connsiteY74" fmla="*/ 1779643 h 2237474"/>
              <a:gd name="connsiteX75" fmla="*/ 5785959 w 12192000"/>
              <a:gd name="connsiteY75" fmla="*/ 1775307 h 2237474"/>
              <a:gd name="connsiteX76" fmla="*/ 5643534 w 12192000"/>
              <a:gd name="connsiteY76" fmla="*/ 1802919 h 2237474"/>
              <a:gd name="connsiteX77" fmla="*/ 5518799 w 12192000"/>
              <a:gd name="connsiteY77" fmla="*/ 1818312 h 2237474"/>
              <a:gd name="connsiteX78" fmla="*/ 5505014 w 12192000"/>
              <a:gd name="connsiteY78" fmla="*/ 1819259 h 2237474"/>
              <a:gd name="connsiteX79" fmla="*/ 5453307 w 12192000"/>
              <a:gd name="connsiteY79" fmla="*/ 1815450 h 2237474"/>
              <a:gd name="connsiteX80" fmla="*/ 5221533 w 12192000"/>
              <a:gd name="connsiteY80" fmla="*/ 1846950 h 2237474"/>
              <a:gd name="connsiteX81" fmla="*/ 5149802 w 12192000"/>
              <a:gd name="connsiteY81" fmla="*/ 1844846 h 2237474"/>
              <a:gd name="connsiteX82" fmla="*/ 5114927 w 12192000"/>
              <a:gd name="connsiteY82" fmla="*/ 1847827 h 2237474"/>
              <a:gd name="connsiteX83" fmla="*/ 5108970 w 12192000"/>
              <a:gd name="connsiteY83" fmla="*/ 1847935 h 2237474"/>
              <a:gd name="connsiteX84" fmla="*/ 5067961 w 12192000"/>
              <a:gd name="connsiteY84" fmla="*/ 1845917 h 2237474"/>
              <a:gd name="connsiteX85" fmla="*/ 5007075 w 12192000"/>
              <a:gd name="connsiteY85" fmla="*/ 1838626 h 2237474"/>
              <a:gd name="connsiteX86" fmla="*/ 4944087 w 12192000"/>
              <a:gd name="connsiteY86" fmla="*/ 1823332 h 2237474"/>
              <a:gd name="connsiteX87" fmla="*/ 4907662 w 12192000"/>
              <a:gd name="connsiteY87" fmla="*/ 1816900 h 2237474"/>
              <a:gd name="connsiteX88" fmla="*/ 4882386 w 12192000"/>
              <a:gd name="connsiteY88" fmla="*/ 1809844 h 2237474"/>
              <a:gd name="connsiteX89" fmla="*/ 4811440 w 12192000"/>
              <a:gd name="connsiteY89" fmla="*/ 1804655 h 2237474"/>
              <a:gd name="connsiteX90" fmla="*/ 4691075 w 12192000"/>
              <a:gd name="connsiteY90" fmla="*/ 1801389 h 2237474"/>
              <a:gd name="connsiteX91" fmla="*/ 4611738 w 12192000"/>
              <a:gd name="connsiteY91" fmla="*/ 1776964 h 2237474"/>
              <a:gd name="connsiteX92" fmla="*/ 4560070 w 12192000"/>
              <a:gd name="connsiteY92" fmla="*/ 1785640 h 2237474"/>
              <a:gd name="connsiteX93" fmla="*/ 4536503 w 12192000"/>
              <a:gd name="connsiteY93" fmla="*/ 1785334 h 2237474"/>
              <a:gd name="connsiteX94" fmla="*/ 4513724 w 12192000"/>
              <a:gd name="connsiteY94" fmla="*/ 1791996 h 2237474"/>
              <a:gd name="connsiteX95" fmla="*/ 4459810 w 12192000"/>
              <a:gd name="connsiteY95" fmla="*/ 1797886 h 2237474"/>
              <a:gd name="connsiteX96" fmla="*/ 4379064 w 12192000"/>
              <a:gd name="connsiteY96" fmla="*/ 1817177 h 2237474"/>
              <a:gd name="connsiteX97" fmla="*/ 4290981 w 12192000"/>
              <a:gd name="connsiteY97" fmla="*/ 1839677 h 2237474"/>
              <a:gd name="connsiteX98" fmla="*/ 4238372 w 12192000"/>
              <a:gd name="connsiteY98" fmla="*/ 1851480 h 2237474"/>
              <a:gd name="connsiteX99" fmla="*/ 4232517 w 12192000"/>
              <a:gd name="connsiteY99" fmla="*/ 1852567 h 2237474"/>
              <a:gd name="connsiteX100" fmla="*/ 4191732 w 12192000"/>
              <a:gd name="connsiteY100" fmla="*/ 1857328 h 2237474"/>
              <a:gd name="connsiteX101" fmla="*/ 4065532 w 12192000"/>
              <a:gd name="connsiteY101" fmla="*/ 1855477 h 2237474"/>
              <a:gd name="connsiteX102" fmla="*/ 4028460 w 12192000"/>
              <a:gd name="connsiteY102" fmla="*/ 1855137 h 2237474"/>
              <a:gd name="connsiteX103" fmla="*/ 4002267 w 12192000"/>
              <a:gd name="connsiteY103" fmla="*/ 1852352 h 2237474"/>
              <a:gd name="connsiteX104" fmla="*/ 3931396 w 12192000"/>
              <a:gd name="connsiteY104" fmla="*/ 1858915 h 2237474"/>
              <a:gd name="connsiteX105" fmla="*/ 3812162 w 12192000"/>
              <a:gd name="connsiteY105" fmla="*/ 1875501 h 2237474"/>
              <a:gd name="connsiteX106" fmla="*/ 3729530 w 12192000"/>
              <a:gd name="connsiteY106" fmla="*/ 1864513 h 2237474"/>
              <a:gd name="connsiteX107" fmla="*/ 3680177 w 12192000"/>
              <a:gd name="connsiteY107" fmla="*/ 1881552 h 2237474"/>
              <a:gd name="connsiteX108" fmla="*/ 3567259 w 12192000"/>
              <a:gd name="connsiteY108" fmla="*/ 1893482 h 2237474"/>
              <a:gd name="connsiteX109" fmla="*/ 3405770 w 12192000"/>
              <a:gd name="connsiteY109" fmla="*/ 1904591 h 2237474"/>
              <a:gd name="connsiteX110" fmla="*/ 3280097 w 12192000"/>
              <a:gd name="connsiteY110" fmla="*/ 1919610 h 2237474"/>
              <a:gd name="connsiteX111" fmla="*/ 3123424 w 12192000"/>
              <a:gd name="connsiteY111" fmla="*/ 1952930 h 2237474"/>
              <a:gd name="connsiteX112" fmla="*/ 3009910 w 12192000"/>
              <a:gd name="connsiteY112" fmla="*/ 1957866 h 2237474"/>
              <a:gd name="connsiteX113" fmla="*/ 2995934 w 12192000"/>
              <a:gd name="connsiteY113" fmla="*/ 1967085 h 2237474"/>
              <a:gd name="connsiteX114" fmla="*/ 2980071 w 12192000"/>
              <a:gd name="connsiteY114" fmla="*/ 1972988 h 2237474"/>
              <a:gd name="connsiteX115" fmla="*/ 2978094 w 12192000"/>
              <a:gd name="connsiteY115" fmla="*/ 1972369 h 2237474"/>
              <a:gd name="connsiteX116" fmla="*/ 2942858 w 12192000"/>
              <a:gd name="connsiteY116" fmla="*/ 1981367 h 2237474"/>
              <a:gd name="connsiteX117" fmla="*/ 2875436 w 12192000"/>
              <a:gd name="connsiteY117" fmla="*/ 1996977 h 2237474"/>
              <a:gd name="connsiteX118" fmla="*/ 2874892 w 12192000"/>
              <a:gd name="connsiteY118" fmla="*/ 1996085 h 2237474"/>
              <a:gd name="connsiteX119" fmla="*/ 2864145 w 12192000"/>
              <a:gd name="connsiteY119" fmla="*/ 1994061 h 2237474"/>
              <a:gd name="connsiteX120" fmla="*/ 2843662 w 12192000"/>
              <a:gd name="connsiteY120" fmla="*/ 1992498 h 2237474"/>
              <a:gd name="connsiteX121" fmla="*/ 2796128 w 12192000"/>
              <a:gd name="connsiteY121" fmla="*/ 1976403 h 2237474"/>
              <a:gd name="connsiteX122" fmla="*/ 2756784 w 12192000"/>
              <a:gd name="connsiteY122" fmla="*/ 1985116 h 2237474"/>
              <a:gd name="connsiteX123" fmla="*/ 2748833 w 12192000"/>
              <a:gd name="connsiteY123" fmla="*/ 1986323 h 2237474"/>
              <a:gd name="connsiteX124" fmla="*/ 2748661 w 12192000"/>
              <a:gd name="connsiteY124" fmla="*/ 1986122 h 2237474"/>
              <a:gd name="connsiteX125" fmla="*/ 2740251 w 12192000"/>
              <a:gd name="connsiteY125" fmla="*/ 1986946 h 2237474"/>
              <a:gd name="connsiteX126" fmla="*/ 2718916 w 12192000"/>
              <a:gd name="connsiteY126" fmla="*/ 1990867 h 2237474"/>
              <a:gd name="connsiteX127" fmla="*/ 2713522 w 12192000"/>
              <a:gd name="connsiteY127" fmla="*/ 1990173 h 2237474"/>
              <a:gd name="connsiteX128" fmla="*/ 2680597 w 12192000"/>
              <a:gd name="connsiteY128" fmla="*/ 1984996 h 2237474"/>
              <a:gd name="connsiteX129" fmla="*/ 2578178 w 12192000"/>
              <a:gd name="connsiteY129" fmla="*/ 1990531 h 2237474"/>
              <a:gd name="connsiteX130" fmla="*/ 2476147 w 12192000"/>
              <a:gd name="connsiteY130" fmla="*/ 1998305 h 2237474"/>
              <a:gd name="connsiteX131" fmla="*/ 2373568 w 12192000"/>
              <a:gd name="connsiteY131" fmla="*/ 2003219 h 2237474"/>
              <a:gd name="connsiteX132" fmla="*/ 2321399 w 12192000"/>
              <a:gd name="connsiteY132" fmla="*/ 1989467 h 2237474"/>
              <a:gd name="connsiteX133" fmla="*/ 2315525 w 12192000"/>
              <a:gd name="connsiteY133" fmla="*/ 1989708 h 2237474"/>
              <a:gd name="connsiteX134" fmla="*/ 2300792 w 12192000"/>
              <a:gd name="connsiteY134" fmla="*/ 1994290 h 2237474"/>
              <a:gd name="connsiteX135" fmla="*/ 2295469 w 12192000"/>
              <a:gd name="connsiteY135" fmla="*/ 1996659 h 2237474"/>
              <a:gd name="connsiteX136" fmla="*/ 2287219 w 12192000"/>
              <a:gd name="connsiteY136" fmla="*/ 1998750 h 2237474"/>
              <a:gd name="connsiteX137" fmla="*/ 2286948 w 12192000"/>
              <a:gd name="connsiteY137" fmla="*/ 1998596 h 2237474"/>
              <a:gd name="connsiteX138" fmla="*/ 2243069 w 12192000"/>
              <a:gd name="connsiteY138" fmla="*/ 2015111 h 2237474"/>
              <a:gd name="connsiteX139" fmla="*/ 2186609 w 12192000"/>
              <a:gd name="connsiteY139" fmla="*/ 2008263 h 2237474"/>
              <a:gd name="connsiteX140" fmla="*/ 2164831 w 12192000"/>
              <a:gd name="connsiteY140" fmla="*/ 2010143 h 2237474"/>
              <a:gd name="connsiteX141" fmla="*/ 2152836 w 12192000"/>
              <a:gd name="connsiteY141" fmla="*/ 2010048 h 2237474"/>
              <a:gd name="connsiteX142" fmla="*/ 2117102 w 12192000"/>
              <a:gd name="connsiteY142" fmla="*/ 2023004 h 2237474"/>
              <a:gd name="connsiteX143" fmla="*/ 2111935 w 12192000"/>
              <a:gd name="connsiteY143" fmla="*/ 2023163 h 2237474"/>
              <a:gd name="connsiteX144" fmla="*/ 2089991 w 12192000"/>
              <a:gd name="connsiteY144" fmla="*/ 2034193 h 2237474"/>
              <a:gd name="connsiteX145" fmla="*/ 2058061 w 12192000"/>
              <a:gd name="connsiteY145" fmla="*/ 2047942 h 2237474"/>
              <a:gd name="connsiteX146" fmla="*/ 2055737 w 12192000"/>
              <a:gd name="connsiteY146" fmla="*/ 2047704 h 2237474"/>
              <a:gd name="connsiteX147" fmla="*/ 2042244 w 12192000"/>
              <a:gd name="connsiteY147" fmla="*/ 2055560 h 2237474"/>
              <a:gd name="connsiteX148" fmla="*/ 1976224 w 12192000"/>
              <a:gd name="connsiteY148" fmla="*/ 2074257 h 2237474"/>
              <a:gd name="connsiteX149" fmla="*/ 1877728 w 12192000"/>
              <a:gd name="connsiteY149" fmla="*/ 2101004 h 2237474"/>
              <a:gd name="connsiteX150" fmla="*/ 1759056 w 12192000"/>
              <a:gd name="connsiteY150" fmla="*/ 2125608 h 2237474"/>
              <a:gd name="connsiteX151" fmla="*/ 1637948 w 12192000"/>
              <a:gd name="connsiteY151" fmla="*/ 2172597 h 2237474"/>
              <a:gd name="connsiteX152" fmla="*/ 1434549 w 12192000"/>
              <a:gd name="connsiteY152" fmla="*/ 2234522 h 2237474"/>
              <a:gd name="connsiteX153" fmla="*/ 1398481 w 12192000"/>
              <a:gd name="connsiteY153" fmla="*/ 2237074 h 2237474"/>
              <a:gd name="connsiteX154" fmla="*/ 1398407 w 12192000"/>
              <a:gd name="connsiteY154" fmla="*/ 2237095 h 2237474"/>
              <a:gd name="connsiteX155" fmla="*/ 1370962 w 12192000"/>
              <a:gd name="connsiteY155" fmla="*/ 2237474 h 2237474"/>
              <a:gd name="connsiteX156" fmla="*/ 1356367 w 12192000"/>
              <a:gd name="connsiteY156" fmla="*/ 2235089 h 2237474"/>
              <a:gd name="connsiteX157" fmla="*/ 1324828 w 12192000"/>
              <a:gd name="connsiteY157" fmla="*/ 2231968 h 2237474"/>
              <a:gd name="connsiteX158" fmla="*/ 1297744 w 12192000"/>
              <a:gd name="connsiteY158" fmla="*/ 2235849 h 2237474"/>
              <a:gd name="connsiteX159" fmla="*/ 1286236 w 12192000"/>
              <a:gd name="connsiteY159" fmla="*/ 2233135 h 2237474"/>
              <a:gd name="connsiteX160" fmla="*/ 1283504 w 12192000"/>
              <a:gd name="connsiteY160" fmla="*/ 2233797 h 2237474"/>
              <a:gd name="connsiteX161" fmla="*/ 1279765 w 12192000"/>
              <a:gd name="connsiteY161" fmla="*/ 2229639 h 2237474"/>
              <a:gd name="connsiteX162" fmla="*/ 1195347 w 12192000"/>
              <a:gd name="connsiteY162" fmla="*/ 2212354 h 2237474"/>
              <a:gd name="connsiteX163" fmla="*/ 970251 w 12192000"/>
              <a:gd name="connsiteY163" fmla="*/ 2221029 h 2237474"/>
              <a:gd name="connsiteX164" fmla="*/ 812914 w 12192000"/>
              <a:gd name="connsiteY164" fmla="*/ 2202752 h 2237474"/>
              <a:gd name="connsiteX165" fmla="*/ 800195 w 12192000"/>
              <a:gd name="connsiteY165" fmla="*/ 2209407 h 2237474"/>
              <a:gd name="connsiteX166" fmla="*/ 784978 w 12192000"/>
              <a:gd name="connsiteY166" fmla="*/ 2212360 h 2237474"/>
              <a:gd name="connsiteX167" fmla="*/ 681987 w 12192000"/>
              <a:gd name="connsiteY167" fmla="*/ 2216757 h 2237474"/>
              <a:gd name="connsiteX168" fmla="*/ 669923 w 12192000"/>
              <a:gd name="connsiteY168" fmla="*/ 2211682 h 2237474"/>
              <a:gd name="connsiteX169" fmla="*/ 648680 w 12192000"/>
              <a:gd name="connsiteY169" fmla="*/ 2206229 h 2237474"/>
              <a:gd name="connsiteX170" fmla="*/ 597225 w 12192000"/>
              <a:gd name="connsiteY170" fmla="*/ 2180999 h 2237474"/>
              <a:gd name="connsiteX171" fmla="*/ 558449 w 12192000"/>
              <a:gd name="connsiteY171" fmla="*/ 2182346 h 2237474"/>
              <a:gd name="connsiteX172" fmla="*/ 550517 w 12192000"/>
              <a:gd name="connsiteY172" fmla="*/ 2182060 h 2237474"/>
              <a:gd name="connsiteX173" fmla="*/ 550309 w 12192000"/>
              <a:gd name="connsiteY173" fmla="*/ 2181825 h 2237474"/>
              <a:gd name="connsiteX174" fmla="*/ 541836 w 12192000"/>
              <a:gd name="connsiteY174" fmla="*/ 2181063 h 2237474"/>
              <a:gd name="connsiteX175" fmla="*/ 536057 w 12192000"/>
              <a:gd name="connsiteY175" fmla="*/ 2181537 h 2237474"/>
              <a:gd name="connsiteX176" fmla="*/ 520671 w 12192000"/>
              <a:gd name="connsiteY176" fmla="*/ 2180980 h 2237474"/>
              <a:gd name="connsiteX177" fmla="*/ 515024 w 12192000"/>
              <a:gd name="connsiteY177" fmla="*/ 2179258 h 2237474"/>
              <a:gd name="connsiteX178" fmla="*/ 512278 w 12192000"/>
              <a:gd name="connsiteY178" fmla="*/ 2176369 h 2237474"/>
              <a:gd name="connsiteX179" fmla="*/ 480419 w 12192000"/>
              <a:gd name="connsiteY179" fmla="*/ 2167807 h 2237474"/>
              <a:gd name="connsiteX180" fmla="*/ 413835 w 12192000"/>
              <a:gd name="connsiteY180" fmla="*/ 2156783 h 2237474"/>
              <a:gd name="connsiteX181" fmla="*/ 376513 w 12192000"/>
              <a:gd name="connsiteY181" fmla="*/ 2154014 h 2237474"/>
              <a:gd name="connsiteX182" fmla="*/ 273386 w 12192000"/>
              <a:gd name="connsiteY182" fmla="*/ 2142551 h 2237474"/>
              <a:gd name="connsiteX183" fmla="*/ 169207 w 12192000"/>
              <a:gd name="connsiteY183" fmla="*/ 2128100 h 2237474"/>
              <a:gd name="connsiteX184" fmla="*/ 93149 w 12192000"/>
              <a:gd name="connsiteY184" fmla="*/ 2105324 h 2237474"/>
              <a:gd name="connsiteX185" fmla="*/ 88109 w 12192000"/>
              <a:gd name="connsiteY185" fmla="*/ 2106704 h 2237474"/>
              <a:gd name="connsiteX186" fmla="*/ 80022 w 12192000"/>
              <a:gd name="connsiteY186" fmla="*/ 2107254 h 2237474"/>
              <a:gd name="connsiteX187" fmla="*/ 79717 w 12192000"/>
              <a:gd name="connsiteY187" fmla="*/ 2107046 h 2237474"/>
              <a:gd name="connsiteX188" fmla="*/ 72352 w 12192000"/>
              <a:gd name="connsiteY188" fmla="*/ 2107991 h 2237474"/>
              <a:gd name="connsiteX189" fmla="*/ 37645 w 12192000"/>
              <a:gd name="connsiteY189" fmla="*/ 2115401 h 2237474"/>
              <a:gd name="connsiteX190" fmla="*/ 4572 w 12192000"/>
              <a:gd name="connsiteY190" fmla="*/ 2111091 h 2237474"/>
              <a:gd name="connsiteX191" fmla="*/ 0 w 12192000"/>
              <a:gd name="connsiteY191" fmla="*/ 2110468 h 2237474"/>
              <a:gd name="connsiteX192" fmla="*/ 0 w 12192000"/>
              <a:gd name="connsiteY192"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20512 w 12192000"/>
              <a:gd name="connsiteY6" fmla="*/ 745392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46594 w 12192000"/>
              <a:gd name="connsiteY12" fmla="*/ 765069 h 2237474"/>
              <a:gd name="connsiteX13" fmla="*/ 10805004 w 12192000"/>
              <a:gd name="connsiteY13" fmla="*/ 757573 h 2237474"/>
              <a:gd name="connsiteX14" fmla="*/ 10739478 w 12192000"/>
              <a:gd name="connsiteY14" fmla="*/ 776841 h 2237474"/>
              <a:gd name="connsiteX15" fmla="*/ 10458762 w 12192000"/>
              <a:gd name="connsiteY15" fmla="*/ 755400 h 2237474"/>
              <a:gd name="connsiteX16" fmla="*/ 10211200 w 12192000"/>
              <a:gd name="connsiteY16" fmla="*/ 767513 h 2237474"/>
              <a:gd name="connsiteX17" fmla="*/ 10167995 w 12192000"/>
              <a:gd name="connsiteY17" fmla="*/ 760843 h 2237474"/>
              <a:gd name="connsiteX18" fmla="*/ 9997044 w 12192000"/>
              <a:gd name="connsiteY18" fmla="*/ 780129 h 2237474"/>
              <a:gd name="connsiteX19" fmla="*/ 9943887 w 12192000"/>
              <a:gd name="connsiteY19" fmla="*/ 804141 h 2237474"/>
              <a:gd name="connsiteX20" fmla="*/ 9918248 w 12192000"/>
              <a:gd name="connsiteY20" fmla="*/ 816628 h 2237474"/>
              <a:gd name="connsiteX21" fmla="*/ 9767091 w 12192000"/>
              <a:gd name="connsiteY21" fmla="*/ 870550 h 2237474"/>
              <a:gd name="connsiteX22" fmla="*/ 9683005 w 12192000"/>
              <a:gd name="connsiteY22" fmla="*/ 894128 h 2237474"/>
              <a:gd name="connsiteX23" fmla="*/ 9594438 w 12192000"/>
              <a:gd name="connsiteY23" fmla="*/ 919051 h 2237474"/>
              <a:gd name="connsiteX24" fmla="*/ 9544189 w 12192000"/>
              <a:gd name="connsiteY24" fmla="*/ 938966 h 2237474"/>
              <a:gd name="connsiteX25" fmla="*/ 9500499 w 12192000"/>
              <a:gd name="connsiteY25" fmla="*/ 954680 h 2237474"/>
              <a:gd name="connsiteX26" fmla="*/ 9428195 w 12192000"/>
              <a:gd name="connsiteY26" fmla="*/ 986225 h 2237474"/>
              <a:gd name="connsiteX27" fmla="*/ 9410017 w 12192000"/>
              <a:gd name="connsiteY27" fmla="*/ 993931 h 2237474"/>
              <a:gd name="connsiteX28" fmla="*/ 9392919 w 12192000"/>
              <a:gd name="connsiteY28" fmla="*/ 994656 h 2237474"/>
              <a:gd name="connsiteX29" fmla="*/ 9278619 w 12192000"/>
              <a:gd name="connsiteY29" fmla="*/ 1011878 h 2237474"/>
              <a:gd name="connsiteX30" fmla="*/ 9268019 w 12192000"/>
              <a:gd name="connsiteY30" fmla="*/ 1007442 h 2237474"/>
              <a:gd name="connsiteX31" fmla="*/ 9234662 w 12192000"/>
              <a:gd name="connsiteY31" fmla="*/ 1023056 h 2237474"/>
              <a:gd name="connsiteX32" fmla="*/ 9181033 w 12192000"/>
              <a:gd name="connsiteY32" fmla="*/ 1037921 h 2237474"/>
              <a:gd name="connsiteX33" fmla="*/ 9155969 w 12192000"/>
              <a:gd name="connsiteY33" fmla="*/ 1046804 h 2237474"/>
              <a:gd name="connsiteX34" fmla="*/ 9133985 w 12192000"/>
              <a:gd name="connsiteY34" fmla="*/ 1046450 h 2237474"/>
              <a:gd name="connsiteX35" fmla="*/ 9003462 w 12192000"/>
              <a:gd name="connsiteY35" fmla="*/ 1042406 h 2237474"/>
              <a:gd name="connsiteX36" fmla="*/ 8968445 w 12192000"/>
              <a:gd name="connsiteY36" fmla="*/ 1052169 h 2237474"/>
              <a:gd name="connsiteX37" fmla="*/ 8886001 w 12192000"/>
              <a:gd name="connsiteY37" fmla="*/ 1067468 h 2237474"/>
              <a:gd name="connsiteX38" fmla="*/ 8838610 w 12192000"/>
              <a:gd name="connsiteY38" fmla="*/ 1075091 h 2237474"/>
              <a:gd name="connsiteX39" fmla="*/ 8750383 w 12192000"/>
              <a:gd name="connsiteY39" fmla="*/ 1097387 h 2237474"/>
              <a:gd name="connsiteX40" fmla="*/ 8665605 w 12192000"/>
              <a:gd name="connsiteY40" fmla="*/ 1110791 h 2237474"/>
              <a:gd name="connsiteX41" fmla="*/ 8584946 w 12192000"/>
              <a:gd name="connsiteY41" fmla="*/ 1135226 h 2237474"/>
              <a:gd name="connsiteX42" fmla="*/ 8460755 w 12192000"/>
              <a:gd name="connsiteY42" fmla="*/ 1203427 h 2237474"/>
              <a:gd name="connsiteX43" fmla="*/ 8419755 w 12192000"/>
              <a:gd name="connsiteY43" fmla="*/ 1216260 h 2237474"/>
              <a:gd name="connsiteX44" fmla="*/ 8411626 w 12192000"/>
              <a:gd name="connsiteY44" fmla="*/ 1214397 h 2237474"/>
              <a:gd name="connsiteX45" fmla="*/ 8363469 w 12192000"/>
              <a:gd name="connsiteY45" fmla="*/ 1246658 h 2237474"/>
              <a:gd name="connsiteX46" fmla="*/ 8275497 w 12192000"/>
              <a:gd name="connsiteY46" fmla="*/ 1264396 h 2237474"/>
              <a:gd name="connsiteX47" fmla="*/ 8206287 w 12192000"/>
              <a:gd name="connsiteY47" fmla="*/ 1273060 h 2237474"/>
              <a:gd name="connsiteX48" fmla="*/ 8139997 w 12192000"/>
              <a:gd name="connsiteY48" fmla="*/ 1282713 h 2237474"/>
              <a:gd name="connsiteX49" fmla="*/ 8074238 w 12192000"/>
              <a:gd name="connsiteY49" fmla="*/ 1301895 h 2237474"/>
              <a:gd name="connsiteX50" fmla="*/ 7942099 w 12192000"/>
              <a:gd name="connsiteY50" fmla="*/ 1336332 h 2237474"/>
              <a:gd name="connsiteX51" fmla="*/ 7902328 w 12192000"/>
              <a:gd name="connsiteY51" fmla="*/ 1345865 h 2237474"/>
              <a:gd name="connsiteX52" fmla="*/ 7840612 w 12192000"/>
              <a:gd name="connsiteY52" fmla="*/ 1369373 h 2237474"/>
              <a:gd name="connsiteX53" fmla="*/ 7786819 w 12192000"/>
              <a:gd name="connsiteY53" fmla="*/ 1378970 h 2237474"/>
              <a:gd name="connsiteX54" fmla="*/ 7548172 w 12192000"/>
              <a:gd name="connsiteY54" fmla="*/ 1417460 h 2237474"/>
              <a:gd name="connsiteX55" fmla="*/ 7483437 w 12192000"/>
              <a:gd name="connsiteY55" fmla="*/ 1478152 h 2237474"/>
              <a:gd name="connsiteX56" fmla="*/ 7377870 w 12192000"/>
              <a:gd name="connsiteY56" fmla="*/ 1523319 h 2237474"/>
              <a:gd name="connsiteX57" fmla="*/ 7230737 w 12192000"/>
              <a:gd name="connsiteY57" fmla="*/ 1562633 h 2237474"/>
              <a:gd name="connsiteX58" fmla="*/ 7224458 w 12192000"/>
              <a:gd name="connsiteY58" fmla="*/ 1573008 h 2237474"/>
              <a:gd name="connsiteX59" fmla="*/ 7183121 w 12192000"/>
              <a:gd name="connsiteY59" fmla="*/ 1595162 h 2237474"/>
              <a:gd name="connsiteX60" fmla="*/ 7164601 w 12192000"/>
              <a:gd name="connsiteY60" fmla="*/ 1606490 h 2237474"/>
              <a:gd name="connsiteX61" fmla="*/ 7031309 w 12192000"/>
              <a:gd name="connsiteY61" fmla="*/ 1619451 h 2237474"/>
              <a:gd name="connsiteX62" fmla="*/ 6900177 w 12192000"/>
              <a:gd name="connsiteY62" fmla="*/ 1636016 h 2237474"/>
              <a:gd name="connsiteX63" fmla="*/ 6795372 w 12192000"/>
              <a:gd name="connsiteY63" fmla="*/ 1644845 h 2237474"/>
              <a:gd name="connsiteX64" fmla="*/ 6692251 w 12192000"/>
              <a:gd name="connsiteY64" fmla="*/ 1656357 h 2237474"/>
              <a:gd name="connsiteX65" fmla="*/ 6655235 w 12192000"/>
              <a:gd name="connsiteY65" fmla="*/ 1661869 h 2237474"/>
              <a:gd name="connsiteX66" fmla="*/ 6554894 w 12192000"/>
              <a:gd name="connsiteY66" fmla="*/ 1664428 h 2237474"/>
              <a:gd name="connsiteX67" fmla="*/ 6516595 w 12192000"/>
              <a:gd name="connsiteY67" fmla="*/ 1667475 h 2237474"/>
              <a:gd name="connsiteX68" fmla="*/ 6508541 w 12192000"/>
              <a:gd name="connsiteY68" fmla="*/ 1668757 h 2237474"/>
              <a:gd name="connsiteX69" fmla="*/ 6471012 w 12192000"/>
              <a:gd name="connsiteY69" fmla="*/ 1678604 h 2237474"/>
              <a:gd name="connsiteX70" fmla="*/ 6364035 w 12192000"/>
              <a:gd name="connsiteY70" fmla="*/ 1667683 h 2237474"/>
              <a:gd name="connsiteX71" fmla="*/ 6280959 w 12192000"/>
              <a:gd name="connsiteY71" fmla="*/ 1689329 h 2237474"/>
              <a:gd name="connsiteX72" fmla="*/ 6243319 w 12192000"/>
              <a:gd name="connsiteY72" fmla="*/ 1695560 h 2237474"/>
              <a:gd name="connsiteX73" fmla="*/ 6098321 w 12192000"/>
              <a:gd name="connsiteY73" fmla="*/ 1721646 h 2237474"/>
              <a:gd name="connsiteX74" fmla="*/ 5880652 w 12192000"/>
              <a:gd name="connsiteY74" fmla="*/ 1779643 h 2237474"/>
              <a:gd name="connsiteX75" fmla="*/ 5785959 w 12192000"/>
              <a:gd name="connsiteY75" fmla="*/ 1775307 h 2237474"/>
              <a:gd name="connsiteX76" fmla="*/ 5643534 w 12192000"/>
              <a:gd name="connsiteY76" fmla="*/ 1802919 h 2237474"/>
              <a:gd name="connsiteX77" fmla="*/ 5518799 w 12192000"/>
              <a:gd name="connsiteY77" fmla="*/ 1818312 h 2237474"/>
              <a:gd name="connsiteX78" fmla="*/ 5505014 w 12192000"/>
              <a:gd name="connsiteY78" fmla="*/ 1819259 h 2237474"/>
              <a:gd name="connsiteX79" fmla="*/ 5453307 w 12192000"/>
              <a:gd name="connsiteY79" fmla="*/ 1815450 h 2237474"/>
              <a:gd name="connsiteX80" fmla="*/ 5221533 w 12192000"/>
              <a:gd name="connsiteY80" fmla="*/ 1846950 h 2237474"/>
              <a:gd name="connsiteX81" fmla="*/ 5149802 w 12192000"/>
              <a:gd name="connsiteY81" fmla="*/ 1844846 h 2237474"/>
              <a:gd name="connsiteX82" fmla="*/ 5114927 w 12192000"/>
              <a:gd name="connsiteY82" fmla="*/ 1847827 h 2237474"/>
              <a:gd name="connsiteX83" fmla="*/ 5108970 w 12192000"/>
              <a:gd name="connsiteY83" fmla="*/ 1847935 h 2237474"/>
              <a:gd name="connsiteX84" fmla="*/ 5067961 w 12192000"/>
              <a:gd name="connsiteY84" fmla="*/ 1845917 h 2237474"/>
              <a:gd name="connsiteX85" fmla="*/ 5007075 w 12192000"/>
              <a:gd name="connsiteY85" fmla="*/ 1838626 h 2237474"/>
              <a:gd name="connsiteX86" fmla="*/ 4944087 w 12192000"/>
              <a:gd name="connsiteY86" fmla="*/ 1823332 h 2237474"/>
              <a:gd name="connsiteX87" fmla="*/ 4907662 w 12192000"/>
              <a:gd name="connsiteY87" fmla="*/ 1816900 h 2237474"/>
              <a:gd name="connsiteX88" fmla="*/ 4882386 w 12192000"/>
              <a:gd name="connsiteY88" fmla="*/ 1809844 h 2237474"/>
              <a:gd name="connsiteX89" fmla="*/ 4811440 w 12192000"/>
              <a:gd name="connsiteY89" fmla="*/ 1804655 h 2237474"/>
              <a:gd name="connsiteX90" fmla="*/ 4691075 w 12192000"/>
              <a:gd name="connsiteY90" fmla="*/ 1801389 h 2237474"/>
              <a:gd name="connsiteX91" fmla="*/ 4611738 w 12192000"/>
              <a:gd name="connsiteY91" fmla="*/ 1776964 h 2237474"/>
              <a:gd name="connsiteX92" fmla="*/ 4560070 w 12192000"/>
              <a:gd name="connsiteY92" fmla="*/ 1785640 h 2237474"/>
              <a:gd name="connsiteX93" fmla="*/ 4536503 w 12192000"/>
              <a:gd name="connsiteY93" fmla="*/ 1785334 h 2237474"/>
              <a:gd name="connsiteX94" fmla="*/ 4513724 w 12192000"/>
              <a:gd name="connsiteY94" fmla="*/ 1791996 h 2237474"/>
              <a:gd name="connsiteX95" fmla="*/ 4459810 w 12192000"/>
              <a:gd name="connsiteY95" fmla="*/ 1797886 h 2237474"/>
              <a:gd name="connsiteX96" fmla="*/ 4379064 w 12192000"/>
              <a:gd name="connsiteY96" fmla="*/ 1817177 h 2237474"/>
              <a:gd name="connsiteX97" fmla="*/ 4290981 w 12192000"/>
              <a:gd name="connsiteY97" fmla="*/ 1839677 h 2237474"/>
              <a:gd name="connsiteX98" fmla="*/ 4238372 w 12192000"/>
              <a:gd name="connsiteY98" fmla="*/ 1851480 h 2237474"/>
              <a:gd name="connsiteX99" fmla="*/ 4232517 w 12192000"/>
              <a:gd name="connsiteY99" fmla="*/ 1852567 h 2237474"/>
              <a:gd name="connsiteX100" fmla="*/ 4191732 w 12192000"/>
              <a:gd name="connsiteY100" fmla="*/ 1857328 h 2237474"/>
              <a:gd name="connsiteX101" fmla="*/ 4065532 w 12192000"/>
              <a:gd name="connsiteY101" fmla="*/ 1855477 h 2237474"/>
              <a:gd name="connsiteX102" fmla="*/ 4028460 w 12192000"/>
              <a:gd name="connsiteY102" fmla="*/ 1855137 h 2237474"/>
              <a:gd name="connsiteX103" fmla="*/ 4002267 w 12192000"/>
              <a:gd name="connsiteY103" fmla="*/ 1852352 h 2237474"/>
              <a:gd name="connsiteX104" fmla="*/ 3931396 w 12192000"/>
              <a:gd name="connsiteY104" fmla="*/ 1858915 h 2237474"/>
              <a:gd name="connsiteX105" fmla="*/ 3812162 w 12192000"/>
              <a:gd name="connsiteY105" fmla="*/ 1875501 h 2237474"/>
              <a:gd name="connsiteX106" fmla="*/ 3729530 w 12192000"/>
              <a:gd name="connsiteY106" fmla="*/ 1864513 h 2237474"/>
              <a:gd name="connsiteX107" fmla="*/ 3680177 w 12192000"/>
              <a:gd name="connsiteY107" fmla="*/ 1881552 h 2237474"/>
              <a:gd name="connsiteX108" fmla="*/ 3567259 w 12192000"/>
              <a:gd name="connsiteY108" fmla="*/ 1893482 h 2237474"/>
              <a:gd name="connsiteX109" fmla="*/ 3405770 w 12192000"/>
              <a:gd name="connsiteY109" fmla="*/ 1904591 h 2237474"/>
              <a:gd name="connsiteX110" fmla="*/ 3280097 w 12192000"/>
              <a:gd name="connsiteY110" fmla="*/ 1919610 h 2237474"/>
              <a:gd name="connsiteX111" fmla="*/ 3123424 w 12192000"/>
              <a:gd name="connsiteY111" fmla="*/ 1952930 h 2237474"/>
              <a:gd name="connsiteX112" fmla="*/ 3009910 w 12192000"/>
              <a:gd name="connsiteY112" fmla="*/ 1957866 h 2237474"/>
              <a:gd name="connsiteX113" fmla="*/ 2995934 w 12192000"/>
              <a:gd name="connsiteY113" fmla="*/ 1967085 h 2237474"/>
              <a:gd name="connsiteX114" fmla="*/ 2980071 w 12192000"/>
              <a:gd name="connsiteY114" fmla="*/ 1972988 h 2237474"/>
              <a:gd name="connsiteX115" fmla="*/ 2978094 w 12192000"/>
              <a:gd name="connsiteY115" fmla="*/ 1972369 h 2237474"/>
              <a:gd name="connsiteX116" fmla="*/ 2942858 w 12192000"/>
              <a:gd name="connsiteY116" fmla="*/ 1981367 h 2237474"/>
              <a:gd name="connsiteX117" fmla="*/ 2875436 w 12192000"/>
              <a:gd name="connsiteY117" fmla="*/ 1996977 h 2237474"/>
              <a:gd name="connsiteX118" fmla="*/ 2874892 w 12192000"/>
              <a:gd name="connsiteY118" fmla="*/ 1996085 h 2237474"/>
              <a:gd name="connsiteX119" fmla="*/ 2864145 w 12192000"/>
              <a:gd name="connsiteY119" fmla="*/ 1994061 h 2237474"/>
              <a:gd name="connsiteX120" fmla="*/ 2843662 w 12192000"/>
              <a:gd name="connsiteY120" fmla="*/ 1992498 h 2237474"/>
              <a:gd name="connsiteX121" fmla="*/ 2796128 w 12192000"/>
              <a:gd name="connsiteY121" fmla="*/ 1976403 h 2237474"/>
              <a:gd name="connsiteX122" fmla="*/ 2756784 w 12192000"/>
              <a:gd name="connsiteY122" fmla="*/ 1985116 h 2237474"/>
              <a:gd name="connsiteX123" fmla="*/ 2748833 w 12192000"/>
              <a:gd name="connsiteY123" fmla="*/ 1986323 h 2237474"/>
              <a:gd name="connsiteX124" fmla="*/ 2748661 w 12192000"/>
              <a:gd name="connsiteY124" fmla="*/ 1986122 h 2237474"/>
              <a:gd name="connsiteX125" fmla="*/ 2740251 w 12192000"/>
              <a:gd name="connsiteY125" fmla="*/ 1986946 h 2237474"/>
              <a:gd name="connsiteX126" fmla="*/ 2718916 w 12192000"/>
              <a:gd name="connsiteY126" fmla="*/ 1990867 h 2237474"/>
              <a:gd name="connsiteX127" fmla="*/ 2713522 w 12192000"/>
              <a:gd name="connsiteY127" fmla="*/ 1990173 h 2237474"/>
              <a:gd name="connsiteX128" fmla="*/ 2680597 w 12192000"/>
              <a:gd name="connsiteY128" fmla="*/ 1984996 h 2237474"/>
              <a:gd name="connsiteX129" fmla="*/ 2578178 w 12192000"/>
              <a:gd name="connsiteY129" fmla="*/ 1990531 h 2237474"/>
              <a:gd name="connsiteX130" fmla="*/ 2476147 w 12192000"/>
              <a:gd name="connsiteY130" fmla="*/ 1998305 h 2237474"/>
              <a:gd name="connsiteX131" fmla="*/ 2373568 w 12192000"/>
              <a:gd name="connsiteY131" fmla="*/ 2003219 h 2237474"/>
              <a:gd name="connsiteX132" fmla="*/ 2321399 w 12192000"/>
              <a:gd name="connsiteY132" fmla="*/ 1989467 h 2237474"/>
              <a:gd name="connsiteX133" fmla="*/ 2315525 w 12192000"/>
              <a:gd name="connsiteY133" fmla="*/ 1989708 h 2237474"/>
              <a:gd name="connsiteX134" fmla="*/ 2300792 w 12192000"/>
              <a:gd name="connsiteY134" fmla="*/ 1994290 h 2237474"/>
              <a:gd name="connsiteX135" fmla="*/ 2295469 w 12192000"/>
              <a:gd name="connsiteY135" fmla="*/ 1996659 h 2237474"/>
              <a:gd name="connsiteX136" fmla="*/ 2287219 w 12192000"/>
              <a:gd name="connsiteY136" fmla="*/ 1998750 h 2237474"/>
              <a:gd name="connsiteX137" fmla="*/ 2286948 w 12192000"/>
              <a:gd name="connsiteY137" fmla="*/ 1998596 h 2237474"/>
              <a:gd name="connsiteX138" fmla="*/ 2243069 w 12192000"/>
              <a:gd name="connsiteY138" fmla="*/ 2015111 h 2237474"/>
              <a:gd name="connsiteX139" fmla="*/ 2186609 w 12192000"/>
              <a:gd name="connsiteY139" fmla="*/ 2008263 h 2237474"/>
              <a:gd name="connsiteX140" fmla="*/ 2164831 w 12192000"/>
              <a:gd name="connsiteY140" fmla="*/ 2010143 h 2237474"/>
              <a:gd name="connsiteX141" fmla="*/ 2152836 w 12192000"/>
              <a:gd name="connsiteY141" fmla="*/ 2010048 h 2237474"/>
              <a:gd name="connsiteX142" fmla="*/ 2117102 w 12192000"/>
              <a:gd name="connsiteY142" fmla="*/ 2023004 h 2237474"/>
              <a:gd name="connsiteX143" fmla="*/ 2111935 w 12192000"/>
              <a:gd name="connsiteY143" fmla="*/ 2023163 h 2237474"/>
              <a:gd name="connsiteX144" fmla="*/ 2089991 w 12192000"/>
              <a:gd name="connsiteY144" fmla="*/ 2034193 h 2237474"/>
              <a:gd name="connsiteX145" fmla="*/ 2058061 w 12192000"/>
              <a:gd name="connsiteY145" fmla="*/ 2047942 h 2237474"/>
              <a:gd name="connsiteX146" fmla="*/ 2055737 w 12192000"/>
              <a:gd name="connsiteY146" fmla="*/ 2047704 h 2237474"/>
              <a:gd name="connsiteX147" fmla="*/ 2042244 w 12192000"/>
              <a:gd name="connsiteY147" fmla="*/ 2055560 h 2237474"/>
              <a:gd name="connsiteX148" fmla="*/ 1976224 w 12192000"/>
              <a:gd name="connsiteY148" fmla="*/ 2074257 h 2237474"/>
              <a:gd name="connsiteX149" fmla="*/ 1877728 w 12192000"/>
              <a:gd name="connsiteY149" fmla="*/ 2101004 h 2237474"/>
              <a:gd name="connsiteX150" fmla="*/ 1759056 w 12192000"/>
              <a:gd name="connsiteY150" fmla="*/ 2125608 h 2237474"/>
              <a:gd name="connsiteX151" fmla="*/ 1637948 w 12192000"/>
              <a:gd name="connsiteY151" fmla="*/ 2172597 h 2237474"/>
              <a:gd name="connsiteX152" fmla="*/ 1434549 w 12192000"/>
              <a:gd name="connsiteY152" fmla="*/ 2234522 h 2237474"/>
              <a:gd name="connsiteX153" fmla="*/ 1398481 w 12192000"/>
              <a:gd name="connsiteY153" fmla="*/ 2237074 h 2237474"/>
              <a:gd name="connsiteX154" fmla="*/ 1398407 w 12192000"/>
              <a:gd name="connsiteY154" fmla="*/ 2237095 h 2237474"/>
              <a:gd name="connsiteX155" fmla="*/ 1370962 w 12192000"/>
              <a:gd name="connsiteY155" fmla="*/ 2237474 h 2237474"/>
              <a:gd name="connsiteX156" fmla="*/ 1356367 w 12192000"/>
              <a:gd name="connsiteY156" fmla="*/ 2235089 h 2237474"/>
              <a:gd name="connsiteX157" fmla="*/ 1324828 w 12192000"/>
              <a:gd name="connsiteY157" fmla="*/ 2231968 h 2237474"/>
              <a:gd name="connsiteX158" fmla="*/ 1297744 w 12192000"/>
              <a:gd name="connsiteY158" fmla="*/ 2235849 h 2237474"/>
              <a:gd name="connsiteX159" fmla="*/ 1286236 w 12192000"/>
              <a:gd name="connsiteY159" fmla="*/ 2233135 h 2237474"/>
              <a:gd name="connsiteX160" fmla="*/ 1283504 w 12192000"/>
              <a:gd name="connsiteY160" fmla="*/ 2233797 h 2237474"/>
              <a:gd name="connsiteX161" fmla="*/ 1279765 w 12192000"/>
              <a:gd name="connsiteY161" fmla="*/ 2229639 h 2237474"/>
              <a:gd name="connsiteX162" fmla="*/ 1195347 w 12192000"/>
              <a:gd name="connsiteY162" fmla="*/ 2212354 h 2237474"/>
              <a:gd name="connsiteX163" fmla="*/ 970251 w 12192000"/>
              <a:gd name="connsiteY163" fmla="*/ 2221029 h 2237474"/>
              <a:gd name="connsiteX164" fmla="*/ 812914 w 12192000"/>
              <a:gd name="connsiteY164" fmla="*/ 2202752 h 2237474"/>
              <a:gd name="connsiteX165" fmla="*/ 800195 w 12192000"/>
              <a:gd name="connsiteY165" fmla="*/ 2209407 h 2237474"/>
              <a:gd name="connsiteX166" fmla="*/ 784978 w 12192000"/>
              <a:gd name="connsiteY166" fmla="*/ 2212360 h 2237474"/>
              <a:gd name="connsiteX167" fmla="*/ 681987 w 12192000"/>
              <a:gd name="connsiteY167" fmla="*/ 2216757 h 2237474"/>
              <a:gd name="connsiteX168" fmla="*/ 669923 w 12192000"/>
              <a:gd name="connsiteY168" fmla="*/ 2211682 h 2237474"/>
              <a:gd name="connsiteX169" fmla="*/ 648680 w 12192000"/>
              <a:gd name="connsiteY169" fmla="*/ 2206229 h 2237474"/>
              <a:gd name="connsiteX170" fmla="*/ 597225 w 12192000"/>
              <a:gd name="connsiteY170" fmla="*/ 2180999 h 2237474"/>
              <a:gd name="connsiteX171" fmla="*/ 558449 w 12192000"/>
              <a:gd name="connsiteY171" fmla="*/ 2182346 h 2237474"/>
              <a:gd name="connsiteX172" fmla="*/ 550517 w 12192000"/>
              <a:gd name="connsiteY172" fmla="*/ 2182060 h 2237474"/>
              <a:gd name="connsiteX173" fmla="*/ 550309 w 12192000"/>
              <a:gd name="connsiteY173" fmla="*/ 2181825 h 2237474"/>
              <a:gd name="connsiteX174" fmla="*/ 541836 w 12192000"/>
              <a:gd name="connsiteY174" fmla="*/ 2181063 h 2237474"/>
              <a:gd name="connsiteX175" fmla="*/ 536057 w 12192000"/>
              <a:gd name="connsiteY175" fmla="*/ 2181537 h 2237474"/>
              <a:gd name="connsiteX176" fmla="*/ 520671 w 12192000"/>
              <a:gd name="connsiteY176" fmla="*/ 2180980 h 2237474"/>
              <a:gd name="connsiteX177" fmla="*/ 515024 w 12192000"/>
              <a:gd name="connsiteY177" fmla="*/ 2179258 h 2237474"/>
              <a:gd name="connsiteX178" fmla="*/ 512278 w 12192000"/>
              <a:gd name="connsiteY178" fmla="*/ 2176369 h 2237474"/>
              <a:gd name="connsiteX179" fmla="*/ 480419 w 12192000"/>
              <a:gd name="connsiteY179" fmla="*/ 2167807 h 2237474"/>
              <a:gd name="connsiteX180" fmla="*/ 413835 w 12192000"/>
              <a:gd name="connsiteY180" fmla="*/ 2156783 h 2237474"/>
              <a:gd name="connsiteX181" fmla="*/ 376513 w 12192000"/>
              <a:gd name="connsiteY181" fmla="*/ 2154014 h 2237474"/>
              <a:gd name="connsiteX182" fmla="*/ 273386 w 12192000"/>
              <a:gd name="connsiteY182" fmla="*/ 2142551 h 2237474"/>
              <a:gd name="connsiteX183" fmla="*/ 169207 w 12192000"/>
              <a:gd name="connsiteY183" fmla="*/ 2128100 h 2237474"/>
              <a:gd name="connsiteX184" fmla="*/ 93149 w 12192000"/>
              <a:gd name="connsiteY184" fmla="*/ 2105324 h 2237474"/>
              <a:gd name="connsiteX185" fmla="*/ 88109 w 12192000"/>
              <a:gd name="connsiteY185" fmla="*/ 2106704 h 2237474"/>
              <a:gd name="connsiteX186" fmla="*/ 80022 w 12192000"/>
              <a:gd name="connsiteY186" fmla="*/ 2107254 h 2237474"/>
              <a:gd name="connsiteX187" fmla="*/ 79717 w 12192000"/>
              <a:gd name="connsiteY187" fmla="*/ 2107046 h 2237474"/>
              <a:gd name="connsiteX188" fmla="*/ 72352 w 12192000"/>
              <a:gd name="connsiteY188" fmla="*/ 2107991 h 2237474"/>
              <a:gd name="connsiteX189" fmla="*/ 37645 w 12192000"/>
              <a:gd name="connsiteY189" fmla="*/ 2115401 h 2237474"/>
              <a:gd name="connsiteX190" fmla="*/ 4572 w 12192000"/>
              <a:gd name="connsiteY190" fmla="*/ 2111091 h 2237474"/>
              <a:gd name="connsiteX191" fmla="*/ 0 w 12192000"/>
              <a:gd name="connsiteY191" fmla="*/ 2110468 h 2237474"/>
              <a:gd name="connsiteX192" fmla="*/ 0 w 12192000"/>
              <a:gd name="connsiteY192"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20512 w 12192000"/>
              <a:gd name="connsiteY6" fmla="*/ 745392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46594 w 12192000"/>
              <a:gd name="connsiteY12" fmla="*/ 765069 h 2237474"/>
              <a:gd name="connsiteX13" fmla="*/ 10805004 w 12192000"/>
              <a:gd name="connsiteY13" fmla="*/ 757573 h 2237474"/>
              <a:gd name="connsiteX14" fmla="*/ 10739478 w 12192000"/>
              <a:gd name="connsiteY14" fmla="*/ 776841 h 2237474"/>
              <a:gd name="connsiteX15" fmla="*/ 10458762 w 12192000"/>
              <a:gd name="connsiteY15" fmla="*/ 755400 h 2237474"/>
              <a:gd name="connsiteX16" fmla="*/ 10211200 w 12192000"/>
              <a:gd name="connsiteY16" fmla="*/ 767513 h 2237474"/>
              <a:gd name="connsiteX17" fmla="*/ 10167995 w 12192000"/>
              <a:gd name="connsiteY17" fmla="*/ 760843 h 2237474"/>
              <a:gd name="connsiteX18" fmla="*/ 9997044 w 12192000"/>
              <a:gd name="connsiteY18" fmla="*/ 780129 h 2237474"/>
              <a:gd name="connsiteX19" fmla="*/ 9943887 w 12192000"/>
              <a:gd name="connsiteY19" fmla="*/ 804141 h 2237474"/>
              <a:gd name="connsiteX20" fmla="*/ 9918248 w 12192000"/>
              <a:gd name="connsiteY20" fmla="*/ 816628 h 2237474"/>
              <a:gd name="connsiteX21" fmla="*/ 9767091 w 12192000"/>
              <a:gd name="connsiteY21" fmla="*/ 870550 h 2237474"/>
              <a:gd name="connsiteX22" fmla="*/ 9683005 w 12192000"/>
              <a:gd name="connsiteY22" fmla="*/ 894128 h 2237474"/>
              <a:gd name="connsiteX23" fmla="*/ 9594438 w 12192000"/>
              <a:gd name="connsiteY23" fmla="*/ 919051 h 2237474"/>
              <a:gd name="connsiteX24" fmla="*/ 9544189 w 12192000"/>
              <a:gd name="connsiteY24" fmla="*/ 938966 h 2237474"/>
              <a:gd name="connsiteX25" fmla="*/ 9500499 w 12192000"/>
              <a:gd name="connsiteY25" fmla="*/ 954680 h 2237474"/>
              <a:gd name="connsiteX26" fmla="*/ 9428195 w 12192000"/>
              <a:gd name="connsiteY26" fmla="*/ 986225 h 2237474"/>
              <a:gd name="connsiteX27" fmla="*/ 9410017 w 12192000"/>
              <a:gd name="connsiteY27" fmla="*/ 993931 h 2237474"/>
              <a:gd name="connsiteX28" fmla="*/ 9392919 w 12192000"/>
              <a:gd name="connsiteY28" fmla="*/ 994656 h 2237474"/>
              <a:gd name="connsiteX29" fmla="*/ 9278619 w 12192000"/>
              <a:gd name="connsiteY29" fmla="*/ 1011878 h 2237474"/>
              <a:gd name="connsiteX30" fmla="*/ 9268019 w 12192000"/>
              <a:gd name="connsiteY30" fmla="*/ 1007442 h 2237474"/>
              <a:gd name="connsiteX31" fmla="*/ 9234662 w 12192000"/>
              <a:gd name="connsiteY31" fmla="*/ 1023056 h 2237474"/>
              <a:gd name="connsiteX32" fmla="*/ 9181033 w 12192000"/>
              <a:gd name="connsiteY32" fmla="*/ 1037921 h 2237474"/>
              <a:gd name="connsiteX33" fmla="*/ 9155969 w 12192000"/>
              <a:gd name="connsiteY33" fmla="*/ 1046804 h 2237474"/>
              <a:gd name="connsiteX34" fmla="*/ 9133985 w 12192000"/>
              <a:gd name="connsiteY34" fmla="*/ 1046450 h 2237474"/>
              <a:gd name="connsiteX35" fmla="*/ 9003462 w 12192000"/>
              <a:gd name="connsiteY35" fmla="*/ 1042406 h 2237474"/>
              <a:gd name="connsiteX36" fmla="*/ 8968445 w 12192000"/>
              <a:gd name="connsiteY36" fmla="*/ 1052169 h 2237474"/>
              <a:gd name="connsiteX37" fmla="*/ 8886001 w 12192000"/>
              <a:gd name="connsiteY37" fmla="*/ 1067468 h 2237474"/>
              <a:gd name="connsiteX38" fmla="*/ 8838610 w 12192000"/>
              <a:gd name="connsiteY38" fmla="*/ 1075091 h 2237474"/>
              <a:gd name="connsiteX39" fmla="*/ 8750383 w 12192000"/>
              <a:gd name="connsiteY39" fmla="*/ 1097387 h 2237474"/>
              <a:gd name="connsiteX40" fmla="*/ 8665605 w 12192000"/>
              <a:gd name="connsiteY40" fmla="*/ 1110791 h 2237474"/>
              <a:gd name="connsiteX41" fmla="*/ 8584946 w 12192000"/>
              <a:gd name="connsiteY41" fmla="*/ 1135226 h 2237474"/>
              <a:gd name="connsiteX42" fmla="*/ 8460755 w 12192000"/>
              <a:gd name="connsiteY42" fmla="*/ 1203427 h 2237474"/>
              <a:gd name="connsiteX43" fmla="*/ 8419755 w 12192000"/>
              <a:gd name="connsiteY43" fmla="*/ 1216260 h 2237474"/>
              <a:gd name="connsiteX44" fmla="*/ 8411626 w 12192000"/>
              <a:gd name="connsiteY44" fmla="*/ 1214397 h 2237474"/>
              <a:gd name="connsiteX45" fmla="*/ 8363469 w 12192000"/>
              <a:gd name="connsiteY45" fmla="*/ 1246658 h 2237474"/>
              <a:gd name="connsiteX46" fmla="*/ 8275497 w 12192000"/>
              <a:gd name="connsiteY46" fmla="*/ 1264396 h 2237474"/>
              <a:gd name="connsiteX47" fmla="*/ 8206287 w 12192000"/>
              <a:gd name="connsiteY47" fmla="*/ 1273060 h 2237474"/>
              <a:gd name="connsiteX48" fmla="*/ 8139997 w 12192000"/>
              <a:gd name="connsiteY48" fmla="*/ 1282713 h 2237474"/>
              <a:gd name="connsiteX49" fmla="*/ 8074238 w 12192000"/>
              <a:gd name="connsiteY49" fmla="*/ 1301895 h 2237474"/>
              <a:gd name="connsiteX50" fmla="*/ 7942099 w 12192000"/>
              <a:gd name="connsiteY50" fmla="*/ 1336332 h 2237474"/>
              <a:gd name="connsiteX51" fmla="*/ 7902328 w 12192000"/>
              <a:gd name="connsiteY51" fmla="*/ 1345865 h 2237474"/>
              <a:gd name="connsiteX52" fmla="*/ 7840612 w 12192000"/>
              <a:gd name="connsiteY52" fmla="*/ 1369373 h 2237474"/>
              <a:gd name="connsiteX53" fmla="*/ 7786819 w 12192000"/>
              <a:gd name="connsiteY53" fmla="*/ 1378970 h 2237474"/>
              <a:gd name="connsiteX54" fmla="*/ 7548172 w 12192000"/>
              <a:gd name="connsiteY54" fmla="*/ 1417460 h 2237474"/>
              <a:gd name="connsiteX55" fmla="*/ 7483437 w 12192000"/>
              <a:gd name="connsiteY55" fmla="*/ 1478152 h 2237474"/>
              <a:gd name="connsiteX56" fmla="*/ 7377870 w 12192000"/>
              <a:gd name="connsiteY56" fmla="*/ 1523319 h 2237474"/>
              <a:gd name="connsiteX57" fmla="*/ 7230737 w 12192000"/>
              <a:gd name="connsiteY57" fmla="*/ 1562633 h 2237474"/>
              <a:gd name="connsiteX58" fmla="*/ 7224458 w 12192000"/>
              <a:gd name="connsiteY58" fmla="*/ 1573008 h 2237474"/>
              <a:gd name="connsiteX59" fmla="*/ 7183121 w 12192000"/>
              <a:gd name="connsiteY59" fmla="*/ 1595162 h 2237474"/>
              <a:gd name="connsiteX60" fmla="*/ 7164601 w 12192000"/>
              <a:gd name="connsiteY60" fmla="*/ 1606490 h 2237474"/>
              <a:gd name="connsiteX61" fmla="*/ 7031309 w 12192000"/>
              <a:gd name="connsiteY61" fmla="*/ 1619451 h 2237474"/>
              <a:gd name="connsiteX62" fmla="*/ 6900177 w 12192000"/>
              <a:gd name="connsiteY62" fmla="*/ 1636016 h 2237474"/>
              <a:gd name="connsiteX63" fmla="*/ 6795372 w 12192000"/>
              <a:gd name="connsiteY63" fmla="*/ 1644845 h 2237474"/>
              <a:gd name="connsiteX64" fmla="*/ 6692251 w 12192000"/>
              <a:gd name="connsiteY64" fmla="*/ 1656357 h 2237474"/>
              <a:gd name="connsiteX65" fmla="*/ 6655235 w 12192000"/>
              <a:gd name="connsiteY65" fmla="*/ 1661869 h 2237474"/>
              <a:gd name="connsiteX66" fmla="*/ 6554894 w 12192000"/>
              <a:gd name="connsiteY66" fmla="*/ 1664428 h 2237474"/>
              <a:gd name="connsiteX67" fmla="*/ 6516595 w 12192000"/>
              <a:gd name="connsiteY67" fmla="*/ 1667475 h 2237474"/>
              <a:gd name="connsiteX68" fmla="*/ 6508541 w 12192000"/>
              <a:gd name="connsiteY68" fmla="*/ 1668757 h 2237474"/>
              <a:gd name="connsiteX69" fmla="*/ 6471012 w 12192000"/>
              <a:gd name="connsiteY69" fmla="*/ 1678604 h 2237474"/>
              <a:gd name="connsiteX70" fmla="*/ 6364035 w 12192000"/>
              <a:gd name="connsiteY70" fmla="*/ 1667683 h 2237474"/>
              <a:gd name="connsiteX71" fmla="*/ 6280959 w 12192000"/>
              <a:gd name="connsiteY71" fmla="*/ 1689329 h 2237474"/>
              <a:gd name="connsiteX72" fmla="*/ 6243319 w 12192000"/>
              <a:gd name="connsiteY72" fmla="*/ 1695560 h 2237474"/>
              <a:gd name="connsiteX73" fmla="*/ 6098321 w 12192000"/>
              <a:gd name="connsiteY73" fmla="*/ 1721646 h 2237474"/>
              <a:gd name="connsiteX74" fmla="*/ 5880652 w 12192000"/>
              <a:gd name="connsiteY74" fmla="*/ 1779643 h 2237474"/>
              <a:gd name="connsiteX75" fmla="*/ 5785959 w 12192000"/>
              <a:gd name="connsiteY75" fmla="*/ 1775307 h 2237474"/>
              <a:gd name="connsiteX76" fmla="*/ 5643534 w 12192000"/>
              <a:gd name="connsiteY76" fmla="*/ 1802919 h 2237474"/>
              <a:gd name="connsiteX77" fmla="*/ 5518799 w 12192000"/>
              <a:gd name="connsiteY77" fmla="*/ 1818312 h 2237474"/>
              <a:gd name="connsiteX78" fmla="*/ 5505014 w 12192000"/>
              <a:gd name="connsiteY78" fmla="*/ 1819259 h 2237474"/>
              <a:gd name="connsiteX79" fmla="*/ 5453307 w 12192000"/>
              <a:gd name="connsiteY79" fmla="*/ 1815450 h 2237474"/>
              <a:gd name="connsiteX80" fmla="*/ 5221533 w 12192000"/>
              <a:gd name="connsiteY80" fmla="*/ 1846950 h 2237474"/>
              <a:gd name="connsiteX81" fmla="*/ 5149802 w 12192000"/>
              <a:gd name="connsiteY81" fmla="*/ 1844846 h 2237474"/>
              <a:gd name="connsiteX82" fmla="*/ 5114927 w 12192000"/>
              <a:gd name="connsiteY82" fmla="*/ 1847827 h 2237474"/>
              <a:gd name="connsiteX83" fmla="*/ 5108970 w 12192000"/>
              <a:gd name="connsiteY83" fmla="*/ 1847935 h 2237474"/>
              <a:gd name="connsiteX84" fmla="*/ 5067961 w 12192000"/>
              <a:gd name="connsiteY84" fmla="*/ 1845917 h 2237474"/>
              <a:gd name="connsiteX85" fmla="*/ 5007075 w 12192000"/>
              <a:gd name="connsiteY85" fmla="*/ 1838626 h 2237474"/>
              <a:gd name="connsiteX86" fmla="*/ 4944087 w 12192000"/>
              <a:gd name="connsiteY86" fmla="*/ 1823332 h 2237474"/>
              <a:gd name="connsiteX87" fmla="*/ 4907662 w 12192000"/>
              <a:gd name="connsiteY87" fmla="*/ 1816900 h 2237474"/>
              <a:gd name="connsiteX88" fmla="*/ 4882386 w 12192000"/>
              <a:gd name="connsiteY88" fmla="*/ 1809844 h 2237474"/>
              <a:gd name="connsiteX89" fmla="*/ 4811440 w 12192000"/>
              <a:gd name="connsiteY89" fmla="*/ 1804655 h 2237474"/>
              <a:gd name="connsiteX90" fmla="*/ 4691075 w 12192000"/>
              <a:gd name="connsiteY90" fmla="*/ 1801389 h 2237474"/>
              <a:gd name="connsiteX91" fmla="*/ 4611738 w 12192000"/>
              <a:gd name="connsiteY91" fmla="*/ 1776964 h 2237474"/>
              <a:gd name="connsiteX92" fmla="*/ 4560070 w 12192000"/>
              <a:gd name="connsiteY92" fmla="*/ 1785640 h 2237474"/>
              <a:gd name="connsiteX93" fmla="*/ 4536503 w 12192000"/>
              <a:gd name="connsiteY93" fmla="*/ 1785334 h 2237474"/>
              <a:gd name="connsiteX94" fmla="*/ 4513724 w 12192000"/>
              <a:gd name="connsiteY94" fmla="*/ 1791996 h 2237474"/>
              <a:gd name="connsiteX95" fmla="*/ 4459810 w 12192000"/>
              <a:gd name="connsiteY95" fmla="*/ 1797886 h 2237474"/>
              <a:gd name="connsiteX96" fmla="*/ 4379064 w 12192000"/>
              <a:gd name="connsiteY96" fmla="*/ 1817177 h 2237474"/>
              <a:gd name="connsiteX97" fmla="*/ 4290981 w 12192000"/>
              <a:gd name="connsiteY97" fmla="*/ 1839677 h 2237474"/>
              <a:gd name="connsiteX98" fmla="*/ 4238372 w 12192000"/>
              <a:gd name="connsiteY98" fmla="*/ 1851480 h 2237474"/>
              <a:gd name="connsiteX99" fmla="*/ 4232517 w 12192000"/>
              <a:gd name="connsiteY99" fmla="*/ 1852567 h 2237474"/>
              <a:gd name="connsiteX100" fmla="*/ 4191732 w 12192000"/>
              <a:gd name="connsiteY100" fmla="*/ 1857328 h 2237474"/>
              <a:gd name="connsiteX101" fmla="*/ 4065532 w 12192000"/>
              <a:gd name="connsiteY101" fmla="*/ 1855477 h 2237474"/>
              <a:gd name="connsiteX102" fmla="*/ 4028460 w 12192000"/>
              <a:gd name="connsiteY102" fmla="*/ 1855137 h 2237474"/>
              <a:gd name="connsiteX103" fmla="*/ 4002267 w 12192000"/>
              <a:gd name="connsiteY103" fmla="*/ 1852352 h 2237474"/>
              <a:gd name="connsiteX104" fmla="*/ 3931396 w 12192000"/>
              <a:gd name="connsiteY104" fmla="*/ 1858915 h 2237474"/>
              <a:gd name="connsiteX105" fmla="*/ 3812162 w 12192000"/>
              <a:gd name="connsiteY105" fmla="*/ 1875501 h 2237474"/>
              <a:gd name="connsiteX106" fmla="*/ 3729530 w 12192000"/>
              <a:gd name="connsiteY106" fmla="*/ 1864513 h 2237474"/>
              <a:gd name="connsiteX107" fmla="*/ 3680177 w 12192000"/>
              <a:gd name="connsiteY107" fmla="*/ 1881552 h 2237474"/>
              <a:gd name="connsiteX108" fmla="*/ 3567259 w 12192000"/>
              <a:gd name="connsiteY108" fmla="*/ 1893482 h 2237474"/>
              <a:gd name="connsiteX109" fmla="*/ 3405770 w 12192000"/>
              <a:gd name="connsiteY109" fmla="*/ 1904591 h 2237474"/>
              <a:gd name="connsiteX110" fmla="*/ 3280097 w 12192000"/>
              <a:gd name="connsiteY110" fmla="*/ 1919610 h 2237474"/>
              <a:gd name="connsiteX111" fmla="*/ 3123424 w 12192000"/>
              <a:gd name="connsiteY111" fmla="*/ 1952930 h 2237474"/>
              <a:gd name="connsiteX112" fmla="*/ 3009910 w 12192000"/>
              <a:gd name="connsiteY112" fmla="*/ 1957866 h 2237474"/>
              <a:gd name="connsiteX113" fmla="*/ 2995934 w 12192000"/>
              <a:gd name="connsiteY113" fmla="*/ 1967085 h 2237474"/>
              <a:gd name="connsiteX114" fmla="*/ 2980071 w 12192000"/>
              <a:gd name="connsiteY114" fmla="*/ 1972988 h 2237474"/>
              <a:gd name="connsiteX115" fmla="*/ 2978094 w 12192000"/>
              <a:gd name="connsiteY115" fmla="*/ 1972369 h 2237474"/>
              <a:gd name="connsiteX116" fmla="*/ 2942858 w 12192000"/>
              <a:gd name="connsiteY116" fmla="*/ 1981367 h 2237474"/>
              <a:gd name="connsiteX117" fmla="*/ 2875436 w 12192000"/>
              <a:gd name="connsiteY117" fmla="*/ 1996977 h 2237474"/>
              <a:gd name="connsiteX118" fmla="*/ 2874892 w 12192000"/>
              <a:gd name="connsiteY118" fmla="*/ 1996085 h 2237474"/>
              <a:gd name="connsiteX119" fmla="*/ 2864145 w 12192000"/>
              <a:gd name="connsiteY119" fmla="*/ 1994061 h 2237474"/>
              <a:gd name="connsiteX120" fmla="*/ 2843662 w 12192000"/>
              <a:gd name="connsiteY120" fmla="*/ 1992498 h 2237474"/>
              <a:gd name="connsiteX121" fmla="*/ 2796128 w 12192000"/>
              <a:gd name="connsiteY121" fmla="*/ 1976403 h 2237474"/>
              <a:gd name="connsiteX122" fmla="*/ 2756784 w 12192000"/>
              <a:gd name="connsiteY122" fmla="*/ 1985116 h 2237474"/>
              <a:gd name="connsiteX123" fmla="*/ 2748833 w 12192000"/>
              <a:gd name="connsiteY123" fmla="*/ 1986323 h 2237474"/>
              <a:gd name="connsiteX124" fmla="*/ 2748661 w 12192000"/>
              <a:gd name="connsiteY124" fmla="*/ 1986122 h 2237474"/>
              <a:gd name="connsiteX125" fmla="*/ 2740251 w 12192000"/>
              <a:gd name="connsiteY125" fmla="*/ 1986946 h 2237474"/>
              <a:gd name="connsiteX126" fmla="*/ 2718916 w 12192000"/>
              <a:gd name="connsiteY126" fmla="*/ 1990867 h 2237474"/>
              <a:gd name="connsiteX127" fmla="*/ 2713522 w 12192000"/>
              <a:gd name="connsiteY127" fmla="*/ 1990173 h 2237474"/>
              <a:gd name="connsiteX128" fmla="*/ 2680597 w 12192000"/>
              <a:gd name="connsiteY128" fmla="*/ 1984996 h 2237474"/>
              <a:gd name="connsiteX129" fmla="*/ 2578178 w 12192000"/>
              <a:gd name="connsiteY129" fmla="*/ 1990531 h 2237474"/>
              <a:gd name="connsiteX130" fmla="*/ 2476147 w 12192000"/>
              <a:gd name="connsiteY130" fmla="*/ 1998305 h 2237474"/>
              <a:gd name="connsiteX131" fmla="*/ 2373568 w 12192000"/>
              <a:gd name="connsiteY131" fmla="*/ 2003219 h 2237474"/>
              <a:gd name="connsiteX132" fmla="*/ 2321399 w 12192000"/>
              <a:gd name="connsiteY132" fmla="*/ 1989467 h 2237474"/>
              <a:gd name="connsiteX133" fmla="*/ 2315525 w 12192000"/>
              <a:gd name="connsiteY133" fmla="*/ 1989708 h 2237474"/>
              <a:gd name="connsiteX134" fmla="*/ 2300792 w 12192000"/>
              <a:gd name="connsiteY134" fmla="*/ 1994290 h 2237474"/>
              <a:gd name="connsiteX135" fmla="*/ 2295469 w 12192000"/>
              <a:gd name="connsiteY135" fmla="*/ 1996659 h 2237474"/>
              <a:gd name="connsiteX136" fmla="*/ 2287219 w 12192000"/>
              <a:gd name="connsiteY136" fmla="*/ 1998750 h 2237474"/>
              <a:gd name="connsiteX137" fmla="*/ 2286948 w 12192000"/>
              <a:gd name="connsiteY137" fmla="*/ 1998596 h 2237474"/>
              <a:gd name="connsiteX138" fmla="*/ 2243069 w 12192000"/>
              <a:gd name="connsiteY138" fmla="*/ 2015111 h 2237474"/>
              <a:gd name="connsiteX139" fmla="*/ 2186609 w 12192000"/>
              <a:gd name="connsiteY139" fmla="*/ 2008263 h 2237474"/>
              <a:gd name="connsiteX140" fmla="*/ 2164831 w 12192000"/>
              <a:gd name="connsiteY140" fmla="*/ 2010143 h 2237474"/>
              <a:gd name="connsiteX141" fmla="*/ 2152836 w 12192000"/>
              <a:gd name="connsiteY141" fmla="*/ 2010048 h 2237474"/>
              <a:gd name="connsiteX142" fmla="*/ 2117102 w 12192000"/>
              <a:gd name="connsiteY142" fmla="*/ 2023004 h 2237474"/>
              <a:gd name="connsiteX143" fmla="*/ 2111935 w 12192000"/>
              <a:gd name="connsiteY143" fmla="*/ 2023163 h 2237474"/>
              <a:gd name="connsiteX144" fmla="*/ 2089991 w 12192000"/>
              <a:gd name="connsiteY144" fmla="*/ 2034193 h 2237474"/>
              <a:gd name="connsiteX145" fmla="*/ 2058061 w 12192000"/>
              <a:gd name="connsiteY145" fmla="*/ 2047942 h 2237474"/>
              <a:gd name="connsiteX146" fmla="*/ 2055737 w 12192000"/>
              <a:gd name="connsiteY146" fmla="*/ 2047704 h 2237474"/>
              <a:gd name="connsiteX147" fmla="*/ 2042244 w 12192000"/>
              <a:gd name="connsiteY147" fmla="*/ 2055560 h 2237474"/>
              <a:gd name="connsiteX148" fmla="*/ 1976224 w 12192000"/>
              <a:gd name="connsiteY148" fmla="*/ 2074257 h 2237474"/>
              <a:gd name="connsiteX149" fmla="*/ 1877728 w 12192000"/>
              <a:gd name="connsiteY149" fmla="*/ 2101004 h 2237474"/>
              <a:gd name="connsiteX150" fmla="*/ 1759056 w 12192000"/>
              <a:gd name="connsiteY150" fmla="*/ 2125608 h 2237474"/>
              <a:gd name="connsiteX151" fmla="*/ 1637948 w 12192000"/>
              <a:gd name="connsiteY151" fmla="*/ 2172597 h 2237474"/>
              <a:gd name="connsiteX152" fmla="*/ 1434549 w 12192000"/>
              <a:gd name="connsiteY152" fmla="*/ 2234522 h 2237474"/>
              <a:gd name="connsiteX153" fmla="*/ 1398481 w 12192000"/>
              <a:gd name="connsiteY153" fmla="*/ 2237074 h 2237474"/>
              <a:gd name="connsiteX154" fmla="*/ 1398407 w 12192000"/>
              <a:gd name="connsiteY154" fmla="*/ 2237095 h 2237474"/>
              <a:gd name="connsiteX155" fmla="*/ 1370962 w 12192000"/>
              <a:gd name="connsiteY155" fmla="*/ 2237474 h 2237474"/>
              <a:gd name="connsiteX156" fmla="*/ 1356367 w 12192000"/>
              <a:gd name="connsiteY156" fmla="*/ 2235089 h 2237474"/>
              <a:gd name="connsiteX157" fmla="*/ 1324828 w 12192000"/>
              <a:gd name="connsiteY157" fmla="*/ 2231968 h 2237474"/>
              <a:gd name="connsiteX158" fmla="*/ 1297744 w 12192000"/>
              <a:gd name="connsiteY158" fmla="*/ 2235849 h 2237474"/>
              <a:gd name="connsiteX159" fmla="*/ 1286236 w 12192000"/>
              <a:gd name="connsiteY159" fmla="*/ 2233135 h 2237474"/>
              <a:gd name="connsiteX160" fmla="*/ 1283504 w 12192000"/>
              <a:gd name="connsiteY160" fmla="*/ 2233797 h 2237474"/>
              <a:gd name="connsiteX161" fmla="*/ 1279765 w 12192000"/>
              <a:gd name="connsiteY161" fmla="*/ 2229639 h 2237474"/>
              <a:gd name="connsiteX162" fmla="*/ 1195347 w 12192000"/>
              <a:gd name="connsiteY162" fmla="*/ 2212354 h 2237474"/>
              <a:gd name="connsiteX163" fmla="*/ 970251 w 12192000"/>
              <a:gd name="connsiteY163" fmla="*/ 2221029 h 2237474"/>
              <a:gd name="connsiteX164" fmla="*/ 812914 w 12192000"/>
              <a:gd name="connsiteY164" fmla="*/ 2202752 h 2237474"/>
              <a:gd name="connsiteX165" fmla="*/ 800195 w 12192000"/>
              <a:gd name="connsiteY165" fmla="*/ 2209407 h 2237474"/>
              <a:gd name="connsiteX166" fmla="*/ 784978 w 12192000"/>
              <a:gd name="connsiteY166" fmla="*/ 2212360 h 2237474"/>
              <a:gd name="connsiteX167" fmla="*/ 681987 w 12192000"/>
              <a:gd name="connsiteY167" fmla="*/ 2216757 h 2237474"/>
              <a:gd name="connsiteX168" fmla="*/ 669923 w 12192000"/>
              <a:gd name="connsiteY168" fmla="*/ 2211682 h 2237474"/>
              <a:gd name="connsiteX169" fmla="*/ 648680 w 12192000"/>
              <a:gd name="connsiteY169" fmla="*/ 2206229 h 2237474"/>
              <a:gd name="connsiteX170" fmla="*/ 597225 w 12192000"/>
              <a:gd name="connsiteY170" fmla="*/ 2180999 h 2237474"/>
              <a:gd name="connsiteX171" fmla="*/ 558449 w 12192000"/>
              <a:gd name="connsiteY171" fmla="*/ 2182346 h 2237474"/>
              <a:gd name="connsiteX172" fmla="*/ 550517 w 12192000"/>
              <a:gd name="connsiteY172" fmla="*/ 2182060 h 2237474"/>
              <a:gd name="connsiteX173" fmla="*/ 550309 w 12192000"/>
              <a:gd name="connsiteY173" fmla="*/ 2181825 h 2237474"/>
              <a:gd name="connsiteX174" fmla="*/ 541836 w 12192000"/>
              <a:gd name="connsiteY174" fmla="*/ 2181063 h 2237474"/>
              <a:gd name="connsiteX175" fmla="*/ 536057 w 12192000"/>
              <a:gd name="connsiteY175" fmla="*/ 2181537 h 2237474"/>
              <a:gd name="connsiteX176" fmla="*/ 520671 w 12192000"/>
              <a:gd name="connsiteY176" fmla="*/ 2180980 h 2237474"/>
              <a:gd name="connsiteX177" fmla="*/ 515024 w 12192000"/>
              <a:gd name="connsiteY177" fmla="*/ 2179258 h 2237474"/>
              <a:gd name="connsiteX178" fmla="*/ 512278 w 12192000"/>
              <a:gd name="connsiteY178" fmla="*/ 2176369 h 2237474"/>
              <a:gd name="connsiteX179" fmla="*/ 480419 w 12192000"/>
              <a:gd name="connsiteY179" fmla="*/ 2167807 h 2237474"/>
              <a:gd name="connsiteX180" fmla="*/ 413835 w 12192000"/>
              <a:gd name="connsiteY180" fmla="*/ 2156783 h 2237474"/>
              <a:gd name="connsiteX181" fmla="*/ 376513 w 12192000"/>
              <a:gd name="connsiteY181" fmla="*/ 2154014 h 2237474"/>
              <a:gd name="connsiteX182" fmla="*/ 273386 w 12192000"/>
              <a:gd name="connsiteY182" fmla="*/ 2142551 h 2237474"/>
              <a:gd name="connsiteX183" fmla="*/ 169207 w 12192000"/>
              <a:gd name="connsiteY183" fmla="*/ 2128100 h 2237474"/>
              <a:gd name="connsiteX184" fmla="*/ 93149 w 12192000"/>
              <a:gd name="connsiteY184" fmla="*/ 2105324 h 2237474"/>
              <a:gd name="connsiteX185" fmla="*/ 88109 w 12192000"/>
              <a:gd name="connsiteY185" fmla="*/ 2106704 h 2237474"/>
              <a:gd name="connsiteX186" fmla="*/ 80022 w 12192000"/>
              <a:gd name="connsiteY186" fmla="*/ 2107254 h 2237474"/>
              <a:gd name="connsiteX187" fmla="*/ 79717 w 12192000"/>
              <a:gd name="connsiteY187" fmla="*/ 2107046 h 2237474"/>
              <a:gd name="connsiteX188" fmla="*/ 72352 w 12192000"/>
              <a:gd name="connsiteY188" fmla="*/ 2107991 h 2237474"/>
              <a:gd name="connsiteX189" fmla="*/ 37645 w 12192000"/>
              <a:gd name="connsiteY189" fmla="*/ 2115401 h 2237474"/>
              <a:gd name="connsiteX190" fmla="*/ 4572 w 12192000"/>
              <a:gd name="connsiteY190" fmla="*/ 2111091 h 2237474"/>
              <a:gd name="connsiteX191" fmla="*/ 0 w 12192000"/>
              <a:gd name="connsiteY191" fmla="*/ 2110468 h 2237474"/>
              <a:gd name="connsiteX192" fmla="*/ 0 w 12192000"/>
              <a:gd name="connsiteY192"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20512 w 12192000"/>
              <a:gd name="connsiteY6" fmla="*/ 745392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46594 w 12192000"/>
              <a:gd name="connsiteY12" fmla="*/ 765069 h 2237474"/>
              <a:gd name="connsiteX13" fmla="*/ 10805004 w 12192000"/>
              <a:gd name="connsiteY13" fmla="*/ 757573 h 2237474"/>
              <a:gd name="connsiteX14" fmla="*/ 10739478 w 12192000"/>
              <a:gd name="connsiteY14" fmla="*/ 776841 h 2237474"/>
              <a:gd name="connsiteX15" fmla="*/ 10458762 w 12192000"/>
              <a:gd name="connsiteY15" fmla="*/ 755400 h 2237474"/>
              <a:gd name="connsiteX16" fmla="*/ 10211200 w 12192000"/>
              <a:gd name="connsiteY16" fmla="*/ 767513 h 2237474"/>
              <a:gd name="connsiteX17" fmla="*/ 10167995 w 12192000"/>
              <a:gd name="connsiteY17" fmla="*/ 760843 h 2237474"/>
              <a:gd name="connsiteX18" fmla="*/ 9997044 w 12192000"/>
              <a:gd name="connsiteY18" fmla="*/ 780129 h 2237474"/>
              <a:gd name="connsiteX19" fmla="*/ 9943887 w 12192000"/>
              <a:gd name="connsiteY19" fmla="*/ 804141 h 2237474"/>
              <a:gd name="connsiteX20" fmla="*/ 9918248 w 12192000"/>
              <a:gd name="connsiteY20" fmla="*/ 816628 h 2237474"/>
              <a:gd name="connsiteX21" fmla="*/ 9767091 w 12192000"/>
              <a:gd name="connsiteY21" fmla="*/ 870550 h 2237474"/>
              <a:gd name="connsiteX22" fmla="*/ 9683005 w 12192000"/>
              <a:gd name="connsiteY22" fmla="*/ 894128 h 2237474"/>
              <a:gd name="connsiteX23" fmla="*/ 9594438 w 12192000"/>
              <a:gd name="connsiteY23" fmla="*/ 919051 h 2237474"/>
              <a:gd name="connsiteX24" fmla="*/ 9544189 w 12192000"/>
              <a:gd name="connsiteY24" fmla="*/ 938966 h 2237474"/>
              <a:gd name="connsiteX25" fmla="*/ 9500499 w 12192000"/>
              <a:gd name="connsiteY25" fmla="*/ 954680 h 2237474"/>
              <a:gd name="connsiteX26" fmla="*/ 9428195 w 12192000"/>
              <a:gd name="connsiteY26" fmla="*/ 986225 h 2237474"/>
              <a:gd name="connsiteX27" fmla="*/ 9410017 w 12192000"/>
              <a:gd name="connsiteY27" fmla="*/ 993931 h 2237474"/>
              <a:gd name="connsiteX28" fmla="*/ 9392919 w 12192000"/>
              <a:gd name="connsiteY28" fmla="*/ 994656 h 2237474"/>
              <a:gd name="connsiteX29" fmla="*/ 9278619 w 12192000"/>
              <a:gd name="connsiteY29" fmla="*/ 1011878 h 2237474"/>
              <a:gd name="connsiteX30" fmla="*/ 9268019 w 12192000"/>
              <a:gd name="connsiteY30" fmla="*/ 1007442 h 2237474"/>
              <a:gd name="connsiteX31" fmla="*/ 9234662 w 12192000"/>
              <a:gd name="connsiteY31" fmla="*/ 1023056 h 2237474"/>
              <a:gd name="connsiteX32" fmla="*/ 9181033 w 12192000"/>
              <a:gd name="connsiteY32" fmla="*/ 1037921 h 2237474"/>
              <a:gd name="connsiteX33" fmla="*/ 9155969 w 12192000"/>
              <a:gd name="connsiteY33" fmla="*/ 1046804 h 2237474"/>
              <a:gd name="connsiteX34" fmla="*/ 9133985 w 12192000"/>
              <a:gd name="connsiteY34" fmla="*/ 1046450 h 2237474"/>
              <a:gd name="connsiteX35" fmla="*/ 9003462 w 12192000"/>
              <a:gd name="connsiteY35" fmla="*/ 1042406 h 2237474"/>
              <a:gd name="connsiteX36" fmla="*/ 8968445 w 12192000"/>
              <a:gd name="connsiteY36" fmla="*/ 1052169 h 2237474"/>
              <a:gd name="connsiteX37" fmla="*/ 8886001 w 12192000"/>
              <a:gd name="connsiteY37" fmla="*/ 1067468 h 2237474"/>
              <a:gd name="connsiteX38" fmla="*/ 8838610 w 12192000"/>
              <a:gd name="connsiteY38" fmla="*/ 1075091 h 2237474"/>
              <a:gd name="connsiteX39" fmla="*/ 8750383 w 12192000"/>
              <a:gd name="connsiteY39" fmla="*/ 1097387 h 2237474"/>
              <a:gd name="connsiteX40" fmla="*/ 8665605 w 12192000"/>
              <a:gd name="connsiteY40" fmla="*/ 1110791 h 2237474"/>
              <a:gd name="connsiteX41" fmla="*/ 8584946 w 12192000"/>
              <a:gd name="connsiteY41" fmla="*/ 1135226 h 2237474"/>
              <a:gd name="connsiteX42" fmla="*/ 8460755 w 12192000"/>
              <a:gd name="connsiteY42" fmla="*/ 1203427 h 2237474"/>
              <a:gd name="connsiteX43" fmla="*/ 8419755 w 12192000"/>
              <a:gd name="connsiteY43" fmla="*/ 1216260 h 2237474"/>
              <a:gd name="connsiteX44" fmla="*/ 8411626 w 12192000"/>
              <a:gd name="connsiteY44" fmla="*/ 1214397 h 2237474"/>
              <a:gd name="connsiteX45" fmla="*/ 8363469 w 12192000"/>
              <a:gd name="connsiteY45" fmla="*/ 1246658 h 2237474"/>
              <a:gd name="connsiteX46" fmla="*/ 8275497 w 12192000"/>
              <a:gd name="connsiteY46" fmla="*/ 1264396 h 2237474"/>
              <a:gd name="connsiteX47" fmla="*/ 8206287 w 12192000"/>
              <a:gd name="connsiteY47" fmla="*/ 1273060 h 2237474"/>
              <a:gd name="connsiteX48" fmla="*/ 8139997 w 12192000"/>
              <a:gd name="connsiteY48" fmla="*/ 1282713 h 2237474"/>
              <a:gd name="connsiteX49" fmla="*/ 8074238 w 12192000"/>
              <a:gd name="connsiteY49" fmla="*/ 1301895 h 2237474"/>
              <a:gd name="connsiteX50" fmla="*/ 7942099 w 12192000"/>
              <a:gd name="connsiteY50" fmla="*/ 1336332 h 2237474"/>
              <a:gd name="connsiteX51" fmla="*/ 7902328 w 12192000"/>
              <a:gd name="connsiteY51" fmla="*/ 1345865 h 2237474"/>
              <a:gd name="connsiteX52" fmla="*/ 7840612 w 12192000"/>
              <a:gd name="connsiteY52" fmla="*/ 1369373 h 2237474"/>
              <a:gd name="connsiteX53" fmla="*/ 7786819 w 12192000"/>
              <a:gd name="connsiteY53" fmla="*/ 1378970 h 2237474"/>
              <a:gd name="connsiteX54" fmla="*/ 7548172 w 12192000"/>
              <a:gd name="connsiteY54" fmla="*/ 1417460 h 2237474"/>
              <a:gd name="connsiteX55" fmla="*/ 7483437 w 12192000"/>
              <a:gd name="connsiteY55" fmla="*/ 1478152 h 2237474"/>
              <a:gd name="connsiteX56" fmla="*/ 7377870 w 12192000"/>
              <a:gd name="connsiteY56" fmla="*/ 1523319 h 2237474"/>
              <a:gd name="connsiteX57" fmla="*/ 7230737 w 12192000"/>
              <a:gd name="connsiteY57" fmla="*/ 1562633 h 2237474"/>
              <a:gd name="connsiteX58" fmla="*/ 7224458 w 12192000"/>
              <a:gd name="connsiteY58" fmla="*/ 1573008 h 2237474"/>
              <a:gd name="connsiteX59" fmla="*/ 7183121 w 12192000"/>
              <a:gd name="connsiteY59" fmla="*/ 1595162 h 2237474"/>
              <a:gd name="connsiteX60" fmla="*/ 7164601 w 12192000"/>
              <a:gd name="connsiteY60" fmla="*/ 1606490 h 2237474"/>
              <a:gd name="connsiteX61" fmla="*/ 7031309 w 12192000"/>
              <a:gd name="connsiteY61" fmla="*/ 1619451 h 2237474"/>
              <a:gd name="connsiteX62" fmla="*/ 6900177 w 12192000"/>
              <a:gd name="connsiteY62" fmla="*/ 1636016 h 2237474"/>
              <a:gd name="connsiteX63" fmla="*/ 6795372 w 12192000"/>
              <a:gd name="connsiteY63" fmla="*/ 1644845 h 2237474"/>
              <a:gd name="connsiteX64" fmla="*/ 6692251 w 12192000"/>
              <a:gd name="connsiteY64" fmla="*/ 1656357 h 2237474"/>
              <a:gd name="connsiteX65" fmla="*/ 6655235 w 12192000"/>
              <a:gd name="connsiteY65" fmla="*/ 1661869 h 2237474"/>
              <a:gd name="connsiteX66" fmla="*/ 6554894 w 12192000"/>
              <a:gd name="connsiteY66" fmla="*/ 1664428 h 2237474"/>
              <a:gd name="connsiteX67" fmla="*/ 6516595 w 12192000"/>
              <a:gd name="connsiteY67" fmla="*/ 1667475 h 2237474"/>
              <a:gd name="connsiteX68" fmla="*/ 6508541 w 12192000"/>
              <a:gd name="connsiteY68" fmla="*/ 1668757 h 2237474"/>
              <a:gd name="connsiteX69" fmla="*/ 6471012 w 12192000"/>
              <a:gd name="connsiteY69" fmla="*/ 1678604 h 2237474"/>
              <a:gd name="connsiteX70" fmla="*/ 6364035 w 12192000"/>
              <a:gd name="connsiteY70" fmla="*/ 1667683 h 2237474"/>
              <a:gd name="connsiteX71" fmla="*/ 6280959 w 12192000"/>
              <a:gd name="connsiteY71" fmla="*/ 1689329 h 2237474"/>
              <a:gd name="connsiteX72" fmla="*/ 6243319 w 12192000"/>
              <a:gd name="connsiteY72" fmla="*/ 1695560 h 2237474"/>
              <a:gd name="connsiteX73" fmla="*/ 6098321 w 12192000"/>
              <a:gd name="connsiteY73" fmla="*/ 1721646 h 2237474"/>
              <a:gd name="connsiteX74" fmla="*/ 5880652 w 12192000"/>
              <a:gd name="connsiteY74" fmla="*/ 1779643 h 2237474"/>
              <a:gd name="connsiteX75" fmla="*/ 5785959 w 12192000"/>
              <a:gd name="connsiteY75" fmla="*/ 1775307 h 2237474"/>
              <a:gd name="connsiteX76" fmla="*/ 5643534 w 12192000"/>
              <a:gd name="connsiteY76" fmla="*/ 1802919 h 2237474"/>
              <a:gd name="connsiteX77" fmla="*/ 5518799 w 12192000"/>
              <a:gd name="connsiteY77" fmla="*/ 1818312 h 2237474"/>
              <a:gd name="connsiteX78" fmla="*/ 5505014 w 12192000"/>
              <a:gd name="connsiteY78" fmla="*/ 1819259 h 2237474"/>
              <a:gd name="connsiteX79" fmla="*/ 5453307 w 12192000"/>
              <a:gd name="connsiteY79" fmla="*/ 1815450 h 2237474"/>
              <a:gd name="connsiteX80" fmla="*/ 5221533 w 12192000"/>
              <a:gd name="connsiteY80" fmla="*/ 1846950 h 2237474"/>
              <a:gd name="connsiteX81" fmla="*/ 5149802 w 12192000"/>
              <a:gd name="connsiteY81" fmla="*/ 1844846 h 2237474"/>
              <a:gd name="connsiteX82" fmla="*/ 5114927 w 12192000"/>
              <a:gd name="connsiteY82" fmla="*/ 1847827 h 2237474"/>
              <a:gd name="connsiteX83" fmla="*/ 5108970 w 12192000"/>
              <a:gd name="connsiteY83" fmla="*/ 1847935 h 2237474"/>
              <a:gd name="connsiteX84" fmla="*/ 5067961 w 12192000"/>
              <a:gd name="connsiteY84" fmla="*/ 1845917 h 2237474"/>
              <a:gd name="connsiteX85" fmla="*/ 5007075 w 12192000"/>
              <a:gd name="connsiteY85" fmla="*/ 1838626 h 2237474"/>
              <a:gd name="connsiteX86" fmla="*/ 4944087 w 12192000"/>
              <a:gd name="connsiteY86" fmla="*/ 1823332 h 2237474"/>
              <a:gd name="connsiteX87" fmla="*/ 4907662 w 12192000"/>
              <a:gd name="connsiteY87" fmla="*/ 1816900 h 2237474"/>
              <a:gd name="connsiteX88" fmla="*/ 4882386 w 12192000"/>
              <a:gd name="connsiteY88" fmla="*/ 1809844 h 2237474"/>
              <a:gd name="connsiteX89" fmla="*/ 4811440 w 12192000"/>
              <a:gd name="connsiteY89" fmla="*/ 1804655 h 2237474"/>
              <a:gd name="connsiteX90" fmla="*/ 4691075 w 12192000"/>
              <a:gd name="connsiteY90" fmla="*/ 1801389 h 2237474"/>
              <a:gd name="connsiteX91" fmla="*/ 4611738 w 12192000"/>
              <a:gd name="connsiteY91" fmla="*/ 1776964 h 2237474"/>
              <a:gd name="connsiteX92" fmla="*/ 4536503 w 12192000"/>
              <a:gd name="connsiteY92" fmla="*/ 1785334 h 2237474"/>
              <a:gd name="connsiteX93" fmla="*/ 4513724 w 12192000"/>
              <a:gd name="connsiteY93" fmla="*/ 1791996 h 2237474"/>
              <a:gd name="connsiteX94" fmla="*/ 4459810 w 12192000"/>
              <a:gd name="connsiteY94" fmla="*/ 1797886 h 2237474"/>
              <a:gd name="connsiteX95" fmla="*/ 4379064 w 12192000"/>
              <a:gd name="connsiteY95" fmla="*/ 1817177 h 2237474"/>
              <a:gd name="connsiteX96" fmla="*/ 4290981 w 12192000"/>
              <a:gd name="connsiteY96" fmla="*/ 1839677 h 2237474"/>
              <a:gd name="connsiteX97" fmla="*/ 4238372 w 12192000"/>
              <a:gd name="connsiteY97" fmla="*/ 1851480 h 2237474"/>
              <a:gd name="connsiteX98" fmla="*/ 4232517 w 12192000"/>
              <a:gd name="connsiteY98" fmla="*/ 1852567 h 2237474"/>
              <a:gd name="connsiteX99" fmla="*/ 4191732 w 12192000"/>
              <a:gd name="connsiteY99" fmla="*/ 1857328 h 2237474"/>
              <a:gd name="connsiteX100" fmla="*/ 4065532 w 12192000"/>
              <a:gd name="connsiteY100" fmla="*/ 1855477 h 2237474"/>
              <a:gd name="connsiteX101" fmla="*/ 4028460 w 12192000"/>
              <a:gd name="connsiteY101" fmla="*/ 1855137 h 2237474"/>
              <a:gd name="connsiteX102" fmla="*/ 4002267 w 12192000"/>
              <a:gd name="connsiteY102" fmla="*/ 1852352 h 2237474"/>
              <a:gd name="connsiteX103" fmla="*/ 3931396 w 12192000"/>
              <a:gd name="connsiteY103" fmla="*/ 1858915 h 2237474"/>
              <a:gd name="connsiteX104" fmla="*/ 3812162 w 12192000"/>
              <a:gd name="connsiteY104" fmla="*/ 1875501 h 2237474"/>
              <a:gd name="connsiteX105" fmla="*/ 3729530 w 12192000"/>
              <a:gd name="connsiteY105" fmla="*/ 1864513 h 2237474"/>
              <a:gd name="connsiteX106" fmla="*/ 3680177 w 12192000"/>
              <a:gd name="connsiteY106" fmla="*/ 1881552 h 2237474"/>
              <a:gd name="connsiteX107" fmla="*/ 3567259 w 12192000"/>
              <a:gd name="connsiteY107" fmla="*/ 1893482 h 2237474"/>
              <a:gd name="connsiteX108" fmla="*/ 3405770 w 12192000"/>
              <a:gd name="connsiteY108" fmla="*/ 1904591 h 2237474"/>
              <a:gd name="connsiteX109" fmla="*/ 3280097 w 12192000"/>
              <a:gd name="connsiteY109" fmla="*/ 1919610 h 2237474"/>
              <a:gd name="connsiteX110" fmla="*/ 3123424 w 12192000"/>
              <a:gd name="connsiteY110" fmla="*/ 1952930 h 2237474"/>
              <a:gd name="connsiteX111" fmla="*/ 3009910 w 12192000"/>
              <a:gd name="connsiteY111" fmla="*/ 1957866 h 2237474"/>
              <a:gd name="connsiteX112" fmla="*/ 2995934 w 12192000"/>
              <a:gd name="connsiteY112" fmla="*/ 1967085 h 2237474"/>
              <a:gd name="connsiteX113" fmla="*/ 2980071 w 12192000"/>
              <a:gd name="connsiteY113" fmla="*/ 1972988 h 2237474"/>
              <a:gd name="connsiteX114" fmla="*/ 2978094 w 12192000"/>
              <a:gd name="connsiteY114" fmla="*/ 1972369 h 2237474"/>
              <a:gd name="connsiteX115" fmla="*/ 2942858 w 12192000"/>
              <a:gd name="connsiteY115" fmla="*/ 1981367 h 2237474"/>
              <a:gd name="connsiteX116" fmla="*/ 2875436 w 12192000"/>
              <a:gd name="connsiteY116" fmla="*/ 1996977 h 2237474"/>
              <a:gd name="connsiteX117" fmla="*/ 2874892 w 12192000"/>
              <a:gd name="connsiteY117" fmla="*/ 1996085 h 2237474"/>
              <a:gd name="connsiteX118" fmla="*/ 2864145 w 12192000"/>
              <a:gd name="connsiteY118" fmla="*/ 1994061 h 2237474"/>
              <a:gd name="connsiteX119" fmla="*/ 2843662 w 12192000"/>
              <a:gd name="connsiteY119" fmla="*/ 1992498 h 2237474"/>
              <a:gd name="connsiteX120" fmla="*/ 2796128 w 12192000"/>
              <a:gd name="connsiteY120" fmla="*/ 1976403 h 2237474"/>
              <a:gd name="connsiteX121" fmla="*/ 2756784 w 12192000"/>
              <a:gd name="connsiteY121" fmla="*/ 1985116 h 2237474"/>
              <a:gd name="connsiteX122" fmla="*/ 2748833 w 12192000"/>
              <a:gd name="connsiteY122" fmla="*/ 1986323 h 2237474"/>
              <a:gd name="connsiteX123" fmla="*/ 2748661 w 12192000"/>
              <a:gd name="connsiteY123" fmla="*/ 1986122 h 2237474"/>
              <a:gd name="connsiteX124" fmla="*/ 2740251 w 12192000"/>
              <a:gd name="connsiteY124" fmla="*/ 1986946 h 2237474"/>
              <a:gd name="connsiteX125" fmla="*/ 2718916 w 12192000"/>
              <a:gd name="connsiteY125" fmla="*/ 1990867 h 2237474"/>
              <a:gd name="connsiteX126" fmla="*/ 2713522 w 12192000"/>
              <a:gd name="connsiteY126" fmla="*/ 1990173 h 2237474"/>
              <a:gd name="connsiteX127" fmla="*/ 2680597 w 12192000"/>
              <a:gd name="connsiteY127" fmla="*/ 1984996 h 2237474"/>
              <a:gd name="connsiteX128" fmla="*/ 2578178 w 12192000"/>
              <a:gd name="connsiteY128" fmla="*/ 1990531 h 2237474"/>
              <a:gd name="connsiteX129" fmla="*/ 2476147 w 12192000"/>
              <a:gd name="connsiteY129" fmla="*/ 1998305 h 2237474"/>
              <a:gd name="connsiteX130" fmla="*/ 2373568 w 12192000"/>
              <a:gd name="connsiteY130" fmla="*/ 2003219 h 2237474"/>
              <a:gd name="connsiteX131" fmla="*/ 2321399 w 12192000"/>
              <a:gd name="connsiteY131" fmla="*/ 1989467 h 2237474"/>
              <a:gd name="connsiteX132" fmla="*/ 2315525 w 12192000"/>
              <a:gd name="connsiteY132" fmla="*/ 1989708 h 2237474"/>
              <a:gd name="connsiteX133" fmla="*/ 2300792 w 12192000"/>
              <a:gd name="connsiteY133" fmla="*/ 1994290 h 2237474"/>
              <a:gd name="connsiteX134" fmla="*/ 2295469 w 12192000"/>
              <a:gd name="connsiteY134" fmla="*/ 1996659 h 2237474"/>
              <a:gd name="connsiteX135" fmla="*/ 2287219 w 12192000"/>
              <a:gd name="connsiteY135" fmla="*/ 1998750 h 2237474"/>
              <a:gd name="connsiteX136" fmla="*/ 2286948 w 12192000"/>
              <a:gd name="connsiteY136" fmla="*/ 1998596 h 2237474"/>
              <a:gd name="connsiteX137" fmla="*/ 2243069 w 12192000"/>
              <a:gd name="connsiteY137" fmla="*/ 2015111 h 2237474"/>
              <a:gd name="connsiteX138" fmla="*/ 2186609 w 12192000"/>
              <a:gd name="connsiteY138" fmla="*/ 2008263 h 2237474"/>
              <a:gd name="connsiteX139" fmla="*/ 2164831 w 12192000"/>
              <a:gd name="connsiteY139" fmla="*/ 2010143 h 2237474"/>
              <a:gd name="connsiteX140" fmla="*/ 2152836 w 12192000"/>
              <a:gd name="connsiteY140" fmla="*/ 2010048 h 2237474"/>
              <a:gd name="connsiteX141" fmla="*/ 2117102 w 12192000"/>
              <a:gd name="connsiteY141" fmla="*/ 2023004 h 2237474"/>
              <a:gd name="connsiteX142" fmla="*/ 2111935 w 12192000"/>
              <a:gd name="connsiteY142" fmla="*/ 2023163 h 2237474"/>
              <a:gd name="connsiteX143" fmla="*/ 2089991 w 12192000"/>
              <a:gd name="connsiteY143" fmla="*/ 2034193 h 2237474"/>
              <a:gd name="connsiteX144" fmla="*/ 2058061 w 12192000"/>
              <a:gd name="connsiteY144" fmla="*/ 2047942 h 2237474"/>
              <a:gd name="connsiteX145" fmla="*/ 2055737 w 12192000"/>
              <a:gd name="connsiteY145" fmla="*/ 2047704 h 2237474"/>
              <a:gd name="connsiteX146" fmla="*/ 2042244 w 12192000"/>
              <a:gd name="connsiteY146" fmla="*/ 2055560 h 2237474"/>
              <a:gd name="connsiteX147" fmla="*/ 1976224 w 12192000"/>
              <a:gd name="connsiteY147" fmla="*/ 2074257 h 2237474"/>
              <a:gd name="connsiteX148" fmla="*/ 1877728 w 12192000"/>
              <a:gd name="connsiteY148" fmla="*/ 2101004 h 2237474"/>
              <a:gd name="connsiteX149" fmla="*/ 1759056 w 12192000"/>
              <a:gd name="connsiteY149" fmla="*/ 2125608 h 2237474"/>
              <a:gd name="connsiteX150" fmla="*/ 1637948 w 12192000"/>
              <a:gd name="connsiteY150" fmla="*/ 2172597 h 2237474"/>
              <a:gd name="connsiteX151" fmla="*/ 1434549 w 12192000"/>
              <a:gd name="connsiteY151" fmla="*/ 2234522 h 2237474"/>
              <a:gd name="connsiteX152" fmla="*/ 1398481 w 12192000"/>
              <a:gd name="connsiteY152" fmla="*/ 2237074 h 2237474"/>
              <a:gd name="connsiteX153" fmla="*/ 1398407 w 12192000"/>
              <a:gd name="connsiteY153" fmla="*/ 2237095 h 2237474"/>
              <a:gd name="connsiteX154" fmla="*/ 1370962 w 12192000"/>
              <a:gd name="connsiteY154" fmla="*/ 2237474 h 2237474"/>
              <a:gd name="connsiteX155" fmla="*/ 1356367 w 12192000"/>
              <a:gd name="connsiteY155" fmla="*/ 2235089 h 2237474"/>
              <a:gd name="connsiteX156" fmla="*/ 1324828 w 12192000"/>
              <a:gd name="connsiteY156" fmla="*/ 2231968 h 2237474"/>
              <a:gd name="connsiteX157" fmla="*/ 1297744 w 12192000"/>
              <a:gd name="connsiteY157" fmla="*/ 2235849 h 2237474"/>
              <a:gd name="connsiteX158" fmla="*/ 1286236 w 12192000"/>
              <a:gd name="connsiteY158" fmla="*/ 2233135 h 2237474"/>
              <a:gd name="connsiteX159" fmla="*/ 1283504 w 12192000"/>
              <a:gd name="connsiteY159" fmla="*/ 2233797 h 2237474"/>
              <a:gd name="connsiteX160" fmla="*/ 1279765 w 12192000"/>
              <a:gd name="connsiteY160" fmla="*/ 2229639 h 2237474"/>
              <a:gd name="connsiteX161" fmla="*/ 1195347 w 12192000"/>
              <a:gd name="connsiteY161" fmla="*/ 2212354 h 2237474"/>
              <a:gd name="connsiteX162" fmla="*/ 970251 w 12192000"/>
              <a:gd name="connsiteY162" fmla="*/ 2221029 h 2237474"/>
              <a:gd name="connsiteX163" fmla="*/ 812914 w 12192000"/>
              <a:gd name="connsiteY163" fmla="*/ 2202752 h 2237474"/>
              <a:gd name="connsiteX164" fmla="*/ 800195 w 12192000"/>
              <a:gd name="connsiteY164" fmla="*/ 2209407 h 2237474"/>
              <a:gd name="connsiteX165" fmla="*/ 784978 w 12192000"/>
              <a:gd name="connsiteY165" fmla="*/ 2212360 h 2237474"/>
              <a:gd name="connsiteX166" fmla="*/ 681987 w 12192000"/>
              <a:gd name="connsiteY166" fmla="*/ 2216757 h 2237474"/>
              <a:gd name="connsiteX167" fmla="*/ 669923 w 12192000"/>
              <a:gd name="connsiteY167" fmla="*/ 2211682 h 2237474"/>
              <a:gd name="connsiteX168" fmla="*/ 648680 w 12192000"/>
              <a:gd name="connsiteY168" fmla="*/ 2206229 h 2237474"/>
              <a:gd name="connsiteX169" fmla="*/ 597225 w 12192000"/>
              <a:gd name="connsiteY169" fmla="*/ 2180999 h 2237474"/>
              <a:gd name="connsiteX170" fmla="*/ 558449 w 12192000"/>
              <a:gd name="connsiteY170" fmla="*/ 2182346 h 2237474"/>
              <a:gd name="connsiteX171" fmla="*/ 550517 w 12192000"/>
              <a:gd name="connsiteY171" fmla="*/ 2182060 h 2237474"/>
              <a:gd name="connsiteX172" fmla="*/ 550309 w 12192000"/>
              <a:gd name="connsiteY172" fmla="*/ 2181825 h 2237474"/>
              <a:gd name="connsiteX173" fmla="*/ 541836 w 12192000"/>
              <a:gd name="connsiteY173" fmla="*/ 2181063 h 2237474"/>
              <a:gd name="connsiteX174" fmla="*/ 536057 w 12192000"/>
              <a:gd name="connsiteY174" fmla="*/ 2181537 h 2237474"/>
              <a:gd name="connsiteX175" fmla="*/ 520671 w 12192000"/>
              <a:gd name="connsiteY175" fmla="*/ 2180980 h 2237474"/>
              <a:gd name="connsiteX176" fmla="*/ 515024 w 12192000"/>
              <a:gd name="connsiteY176" fmla="*/ 2179258 h 2237474"/>
              <a:gd name="connsiteX177" fmla="*/ 512278 w 12192000"/>
              <a:gd name="connsiteY177" fmla="*/ 2176369 h 2237474"/>
              <a:gd name="connsiteX178" fmla="*/ 480419 w 12192000"/>
              <a:gd name="connsiteY178" fmla="*/ 2167807 h 2237474"/>
              <a:gd name="connsiteX179" fmla="*/ 413835 w 12192000"/>
              <a:gd name="connsiteY179" fmla="*/ 2156783 h 2237474"/>
              <a:gd name="connsiteX180" fmla="*/ 376513 w 12192000"/>
              <a:gd name="connsiteY180" fmla="*/ 2154014 h 2237474"/>
              <a:gd name="connsiteX181" fmla="*/ 273386 w 12192000"/>
              <a:gd name="connsiteY181" fmla="*/ 2142551 h 2237474"/>
              <a:gd name="connsiteX182" fmla="*/ 169207 w 12192000"/>
              <a:gd name="connsiteY182" fmla="*/ 2128100 h 2237474"/>
              <a:gd name="connsiteX183" fmla="*/ 93149 w 12192000"/>
              <a:gd name="connsiteY183" fmla="*/ 2105324 h 2237474"/>
              <a:gd name="connsiteX184" fmla="*/ 88109 w 12192000"/>
              <a:gd name="connsiteY184" fmla="*/ 2106704 h 2237474"/>
              <a:gd name="connsiteX185" fmla="*/ 80022 w 12192000"/>
              <a:gd name="connsiteY185" fmla="*/ 2107254 h 2237474"/>
              <a:gd name="connsiteX186" fmla="*/ 79717 w 12192000"/>
              <a:gd name="connsiteY186" fmla="*/ 2107046 h 2237474"/>
              <a:gd name="connsiteX187" fmla="*/ 72352 w 12192000"/>
              <a:gd name="connsiteY187" fmla="*/ 2107991 h 2237474"/>
              <a:gd name="connsiteX188" fmla="*/ 37645 w 12192000"/>
              <a:gd name="connsiteY188" fmla="*/ 2115401 h 2237474"/>
              <a:gd name="connsiteX189" fmla="*/ 4572 w 12192000"/>
              <a:gd name="connsiteY189" fmla="*/ 2111091 h 2237474"/>
              <a:gd name="connsiteX190" fmla="*/ 0 w 12192000"/>
              <a:gd name="connsiteY190" fmla="*/ 2110468 h 2237474"/>
              <a:gd name="connsiteX191" fmla="*/ 0 w 12192000"/>
              <a:gd name="connsiteY191"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20512 w 12192000"/>
              <a:gd name="connsiteY6" fmla="*/ 745392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46594 w 12192000"/>
              <a:gd name="connsiteY12" fmla="*/ 765069 h 2237474"/>
              <a:gd name="connsiteX13" fmla="*/ 10805004 w 12192000"/>
              <a:gd name="connsiteY13" fmla="*/ 757573 h 2237474"/>
              <a:gd name="connsiteX14" fmla="*/ 10739478 w 12192000"/>
              <a:gd name="connsiteY14" fmla="*/ 776841 h 2237474"/>
              <a:gd name="connsiteX15" fmla="*/ 10458762 w 12192000"/>
              <a:gd name="connsiteY15" fmla="*/ 755400 h 2237474"/>
              <a:gd name="connsiteX16" fmla="*/ 10211200 w 12192000"/>
              <a:gd name="connsiteY16" fmla="*/ 767513 h 2237474"/>
              <a:gd name="connsiteX17" fmla="*/ 10167995 w 12192000"/>
              <a:gd name="connsiteY17" fmla="*/ 760843 h 2237474"/>
              <a:gd name="connsiteX18" fmla="*/ 9997044 w 12192000"/>
              <a:gd name="connsiteY18" fmla="*/ 780129 h 2237474"/>
              <a:gd name="connsiteX19" fmla="*/ 9943887 w 12192000"/>
              <a:gd name="connsiteY19" fmla="*/ 804141 h 2237474"/>
              <a:gd name="connsiteX20" fmla="*/ 9918248 w 12192000"/>
              <a:gd name="connsiteY20" fmla="*/ 816628 h 2237474"/>
              <a:gd name="connsiteX21" fmla="*/ 9767091 w 12192000"/>
              <a:gd name="connsiteY21" fmla="*/ 870550 h 2237474"/>
              <a:gd name="connsiteX22" fmla="*/ 9683005 w 12192000"/>
              <a:gd name="connsiteY22" fmla="*/ 894128 h 2237474"/>
              <a:gd name="connsiteX23" fmla="*/ 9594438 w 12192000"/>
              <a:gd name="connsiteY23" fmla="*/ 919051 h 2237474"/>
              <a:gd name="connsiteX24" fmla="*/ 9544189 w 12192000"/>
              <a:gd name="connsiteY24" fmla="*/ 938966 h 2237474"/>
              <a:gd name="connsiteX25" fmla="*/ 9500499 w 12192000"/>
              <a:gd name="connsiteY25" fmla="*/ 954680 h 2237474"/>
              <a:gd name="connsiteX26" fmla="*/ 9428195 w 12192000"/>
              <a:gd name="connsiteY26" fmla="*/ 986225 h 2237474"/>
              <a:gd name="connsiteX27" fmla="*/ 9410017 w 12192000"/>
              <a:gd name="connsiteY27" fmla="*/ 993931 h 2237474"/>
              <a:gd name="connsiteX28" fmla="*/ 9392919 w 12192000"/>
              <a:gd name="connsiteY28" fmla="*/ 994656 h 2237474"/>
              <a:gd name="connsiteX29" fmla="*/ 9278619 w 12192000"/>
              <a:gd name="connsiteY29" fmla="*/ 1011878 h 2237474"/>
              <a:gd name="connsiteX30" fmla="*/ 9268019 w 12192000"/>
              <a:gd name="connsiteY30" fmla="*/ 1007442 h 2237474"/>
              <a:gd name="connsiteX31" fmla="*/ 9234662 w 12192000"/>
              <a:gd name="connsiteY31" fmla="*/ 1023056 h 2237474"/>
              <a:gd name="connsiteX32" fmla="*/ 9181033 w 12192000"/>
              <a:gd name="connsiteY32" fmla="*/ 1037921 h 2237474"/>
              <a:gd name="connsiteX33" fmla="*/ 9155969 w 12192000"/>
              <a:gd name="connsiteY33" fmla="*/ 1046804 h 2237474"/>
              <a:gd name="connsiteX34" fmla="*/ 9133985 w 12192000"/>
              <a:gd name="connsiteY34" fmla="*/ 1046450 h 2237474"/>
              <a:gd name="connsiteX35" fmla="*/ 9003462 w 12192000"/>
              <a:gd name="connsiteY35" fmla="*/ 1042406 h 2237474"/>
              <a:gd name="connsiteX36" fmla="*/ 8968445 w 12192000"/>
              <a:gd name="connsiteY36" fmla="*/ 1052169 h 2237474"/>
              <a:gd name="connsiteX37" fmla="*/ 8886001 w 12192000"/>
              <a:gd name="connsiteY37" fmla="*/ 1067468 h 2237474"/>
              <a:gd name="connsiteX38" fmla="*/ 8838610 w 12192000"/>
              <a:gd name="connsiteY38" fmla="*/ 1075091 h 2237474"/>
              <a:gd name="connsiteX39" fmla="*/ 8750383 w 12192000"/>
              <a:gd name="connsiteY39" fmla="*/ 1097387 h 2237474"/>
              <a:gd name="connsiteX40" fmla="*/ 8665605 w 12192000"/>
              <a:gd name="connsiteY40" fmla="*/ 1110791 h 2237474"/>
              <a:gd name="connsiteX41" fmla="*/ 8584946 w 12192000"/>
              <a:gd name="connsiteY41" fmla="*/ 1135226 h 2237474"/>
              <a:gd name="connsiteX42" fmla="*/ 8460755 w 12192000"/>
              <a:gd name="connsiteY42" fmla="*/ 1203427 h 2237474"/>
              <a:gd name="connsiteX43" fmla="*/ 8419755 w 12192000"/>
              <a:gd name="connsiteY43" fmla="*/ 1216260 h 2237474"/>
              <a:gd name="connsiteX44" fmla="*/ 8411626 w 12192000"/>
              <a:gd name="connsiteY44" fmla="*/ 1214397 h 2237474"/>
              <a:gd name="connsiteX45" fmla="*/ 8363469 w 12192000"/>
              <a:gd name="connsiteY45" fmla="*/ 1246658 h 2237474"/>
              <a:gd name="connsiteX46" fmla="*/ 8275497 w 12192000"/>
              <a:gd name="connsiteY46" fmla="*/ 1264396 h 2237474"/>
              <a:gd name="connsiteX47" fmla="*/ 8206287 w 12192000"/>
              <a:gd name="connsiteY47" fmla="*/ 1273060 h 2237474"/>
              <a:gd name="connsiteX48" fmla="*/ 8139997 w 12192000"/>
              <a:gd name="connsiteY48" fmla="*/ 1282713 h 2237474"/>
              <a:gd name="connsiteX49" fmla="*/ 8074238 w 12192000"/>
              <a:gd name="connsiteY49" fmla="*/ 1301895 h 2237474"/>
              <a:gd name="connsiteX50" fmla="*/ 7942099 w 12192000"/>
              <a:gd name="connsiteY50" fmla="*/ 1336332 h 2237474"/>
              <a:gd name="connsiteX51" fmla="*/ 7902328 w 12192000"/>
              <a:gd name="connsiteY51" fmla="*/ 1345865 h 2237474"/>
              <a:gd name="connsiteX52" fmla="*/ 7840612 w 12192000"/>
              <a:gd name="connsiteY52" fmla="*/ 1369373 h 2237474"/>
              <a:gd name="connsiteX53" fmla="*/ 7786819 w 12192000"/>
              <a:gd name="connsiteY53" fmla="*/ 1378970 h 2237474"/>
              <a:gd name="connsiteX54" fmla="*/ 7548172 w 12192000"/>
              <a:gd name="connsiteY54" fmla="*/ 1417460 h 2237474"/>
              <a:gd name="connsiteX55" fmla="*/ 7483437 w 12192000"/>
              <a:gd name="connsiteY55" fmla="*/ 1478152 h 2237474"/>
              <a:gd name="connsiteX56" fmla="*/ 7377870 w 12192000"/>
              <a:gd name="connsiteY56" fmla="*/ 1523319 h 2237474"/>
              <a:gd name="connsiteX57" fmla="*/ 7230737 w 12192000"/>
              <a:gd name="connsiteY57" fmla="*/ 1562633 h 2237474"/>
              <a:gd name="connsiteX58" fmla="*/ 7224458 w 12192000"/>
              <a:gd name="connsiteY58" fmla="*/ 1573008 h 2237474"/>
              <a:gd name="connsiteX59" fmla="*/ 7183121 w 12192000"/>
              <a:gd name="connsiteY59" fmla="*/ 1595162 h 2237474"/>
              <a:gd name="connsiteX60" fmla="*/ 7164601 w 12192000"/>
              <a:gd name="connsiteY60" fmla="*/ 1606490 h 2237474"/>
              <a:gd name="connsiteX61" fmla="*/ 7031309 w 12192000"/>
              <a:gd name="connsiteY61" fmla="*/ 1619451 h 2237474"/>
              <a:gd name="connsiteX62" fmla="*/ 6900177 w 12192000"/>
              <a:gd name="connsiteY62" fmla="*/ 1636016 h 2237474"/>
              <a:gd name="connsiteX63" fmla="*/ 6795372 w 12192000"/>
              <a:gd name="connsiteY63" fmla="*/ 1644845 h 2237474"/>
              <a:gd name="connsiteX64" fmla="*/ 6692251 w 12192000"/>
              <a:gd name="connsiteY64" fmla="*/ 1656357 h 2237474"/>
              <a:gd name="connsiteX65" fmla="*/ 6655235 w 12192000"/>
              <a:gd name="connsiteY65" fmla="*/ 1661869 h 2237474"/>
              <a:gd name="connsiteX66" fmla="*/ 6554894 w 12192000"/>
              <a:gd name="connsiteY66" fmla="*/ 1664428 h 2237474"/>
              <a:gd name="connsiteX67" fmla="*/ 6516595 w 12192000"/>
              <a:gd name="connsiteY67" fmla="*/ 1667475 h 2237474"/>
              <a:gd name="connsiteX68" fmla="*/ 6508541 w 12192000"/>
              <a:gd name="connsiteY68" fmla="*/ 1668757 h 2237474"/>
              <a:gd name="connsiteX69" fmla="*/ 6471012 w 12192000"/>
              <a:gd name="connsiteY69" fmla="*/ 1678604 h 2237474"/>
              <a:gd name="connsiteX70" fmla="*/ 6364035 w 12192000"/>
              <a:gd name="connsiteY70" fmla="*/ 1667683 h 2237474"/>
              <a:gd name="connsiteX71" fmla="*/ 6280959 w 12192000"/>
              <a:gd name="connsiteY71" fmla="*/ 1689329 h 2237474"/>
              <a:gd name="connsiteX72" fmla="*/ 6243319 w 12192000"/>
              <a:gd name="connsiteY72" fmla="*/ 1695560 h 2237474"/>
              <a:gd name="connsiteX73" fmla="*/ 6098321 w 12192000"/>
              <a:gd name="connsiteY73" fmla="*/ 1721646 h 2237474"/>
              <a:gd name="connsiteX74" fmla="*/ 5880652 w 12192000"/>
              <a:gd name="connsiteY74" fmla="*/ 1779643 h 2237474"/>
              <a:gd name="connsiteX75" fmla="*/ 5785959 w 12192000"/>
              <a:gd name="connsiteY75" fmla="*/ 1775307 h 2237474"/>
              <a:gd name="connsiteX76" fmla="*/ 5643534 w 12192000"/>
              <a:gd name="connsiteY76" fmla="*/ 1802919 h 2237474"/>
              <a:gd name="connsiteX77" fmla="*/ 5518799 w 12192000"/>
              <a:gd name="connsiteY77" fmla="*/ 1818312 h 2237474"/>
              <a:gd name="connsiteX78" fmla="*/ 5505014 w 12192000"/>
              <a:gd name="connsiteY78" fmla="*/ 1819259 h 2237474"/>
              <a:gd name="connsiteX79" fmla="*/ 5453307 w 12192000"/>
              <a:gd name="connsiteY79" fmla="*/ 1815450 h 2237474"/>
              <a:gd name="connsiteX80" fmla="*/ 5221533 w 12192000"/>
              <a:gd name="connsiteY80" fmla="*/ 1846950 h 2237474"/>
              <a:gd name="connsiteX81" fmla="*/ 5149802 w 12192000"/>
              <a:gd name="connsiteY81" fmla="*/ 1844846 h 2237474"/>
              <a:gd name="connsiteX82" fmla="*/ 5114927 w 12192000"/>
              <a:gd name="connsiteY82" fmla="*/ 1847827 h 2237474"/>
              <a:gd name="connsiteX83" fmla="*/ 5108970 w 12192000"/>
              <a:gd name="connsiteY83" fmla="*/ 1847935 h 2237474"/>
              <a:gd name="connsiteX84" fmla="*/ 5067961 w 12192000"/>
              <a:gd name="connsiteY84" fmla="*/ 1845917 h 2237474"/>
              <a:gd name="connsiteX85" fmla="*/ 5007075 w 12192000"/>
              <a:gd name="connsiteY85" fmla="*/ 1838626 h 2237474"/>
              <a:gd name="connsiteX86" fmla="*/ 4944087 w 12192000"/>
              <a:gd name="connsiteY86" fmla="*/ 1823332 h 2237474"/>
              <a:gd name="connsiteX87" fmla="*/ 4907662 w 12192000"/>
              <a:gd name="connsiteY87" fmla="*/ 1816900 h 2237474"/>
              <a:gd name="connsiteX88" fmla="*/ 4882386 w 12192000"/>
              <a:gd name="connsiteY88" fmla="*/ 1809844 h 2237474"/>
              <a:gd name="connsiteX89" fmla="*/ 4811440 w 12192000"/>
              <a:gd name="connsiteY89" fmla="*/ 1804655 h 2237474"/>
              <a:gd name="connsiteX90" fmla="*/ 4691075 w 12192000"/>
              <a:gd name="connsiteY90" fmla="*/ 1801389 h 2237474"/>
              <a:gd name="connsiteX91" fmla="*/ 4640313 w 12192000"/>
              <a:gd name="connsiteY91" fmla="*/ 1784307 h 2237474"/>
              <a:gd name="connsiteX92" fmla="*/ 4536503 w 12192000"/>
              <a:gd name="connsiteY92" fmla="*/ 1785334 h 2237474"/>
              <a:gd name="connsiteX93" fmla="*/ 4513724 w 12192000"/>
              <a:gd name="connsiteY93" fmla="*/ 1791996 h 2237474"/>
              <a:gd name="connsiteX94" fmla="*/ 4459810 w 12192000"/>
              <a:gd name="connsiteY94" fmla="*/ 1797886 h 2237474"/>
              <a:gd name="connsiteX95" fmla="*/ 4379064 w 12192000"/>
              <a:gd name="connsiteY95" fmla="*/ 1817177 h 2237474"/>
              <a:gd name="connsiteX96" fmla="*/ 4290981 w 12192000"/>
              <a:gd name="connsiteY96" fmla="*/ 1839677 h 2237474"/>
              <a:gd name="connsiteX97" fmla="*/ 4238372 w 12192000"/>
              <a:gd name="connsiteY97" fmla="*/ 1851480 h 2237474"/>
              <a:gd name="connsiteX98" fmla="*/ 4232517 w 12192000"/>
              <a:gd name="connsiteY98" fmla="*/ 1852567 h 2237474"/>
              <a:gd name="connsiteX99" fmla="*/ 4191732 w 12192000"/>
              <a:gd name="connsiteY99" fmla="*/ 1857328 h 2237474"/>
              <a:gd name="connsiteX100" fmla="*/ 4065532 w 12192000"/>
              <a:gd name="connsiteY100" fmla="*/ 1855477 h 2237474"/>
              <a:gd name="connsiteX101" fmla="*/ 4028460 w 12192000"/>
              <a:gd name="connsiteY101" fmla="*/ 1855137 h 2237474"/>
              <a:gd name="connsiteX102" fmla="*/ 4002267 w 12192000"/>
              <a:gd name="connsiteY102" fmla="*/ 1852352 h 2237474"/>
              <a:gd name="connsiteX103" fmla="*/ 3931396 w 12192000"/>
              <a:gd name="connsiteY103" fmla="*/ 1858915 h 2237474"/>
              <a:gd name="connsiteX104" fmla="*/ 3812162 w 12192000"/>
              <a:gd name="connsiteY104" fmla="*/ 1875501 h 2237474"/>
              <a:gd name="connsiteX105" fmla="*/ 3729530 w 12192000"/>
              <a:gd name="connsiteY105" fmla="*/ 1864513 h 2237474"/>
              <a:gd name="connsiteX106" fmla="*/ 3680177 w 12192000"/>
              <a:gd name="connsiteY106" fmla="*/ 1881552 h 2237474"/>
              <a:gd name="connsiteX107" fmla="*/ 3567259 w 12192000"/>
              <a:gd name="connsiteY107" fmla="*/ 1893482 h 2237474"/>
              <a:gd name="connsiteX108" fmla="*/ 3405770 w 12192000"/>
              <a:gd name="connsiteY108" fmla="*/ 1904591 h 2237474"/>
              <a:gd name="connsiteX109" fmla="*/ 3280097 w 12192000"/>
              <a:gd name="connsiteY109" fmla="*/ 1919610 h 2237474"/>
              <a:gd name="connsiteX110" fmla="*/ 3123424 w 12192000"/>
              <a:gd name="connsiteY110" fmla="*/ 1952930 h 2237474"/>
              <a:gd name="connsiteX111" fmla="*/ 3009910 w 12192000"/>
              <a:gd name="connsiteY111" fmla="*/ 1957866 h 2237474"/>
              <a:gd name="connsiteX112" fmla="*/ 2995934 w 12192000"/>
              <a:gd name="connsiteY112" fmla="*/ 1967085 h 2237474"/>
              <a:gd name="connsiteX113" fmla="*/ 2980071 w 12192000"/>
              <a:gd name="connsiteY113" fmla="*/ 1972988 h 2237474"/>
              <a:gd name="connsiteX114" fmla="*/ 2978094 w 12192000"/>
              <a:gd name="connsiteY114" fmla="*/ 1972369 h 2237474"/>
              <a:gd name="connsiteX115" fmla="*/ 2942858 w 12192000"/>
              <a:gd name="connsiteY115" fmla="*/ 1981367 h 2237474"/>
              <a:gd name="connsiteX116" fmla="*/ 2875436 w 12192000"/>
              <a:gd name="connsiteY116" fmla="*/ 1996977 h 2237474"/>
              <a:gd name="connsiteX117" fmla="*/ 2874892 w 12192000"/>
              <a:gd name="connsiteY117" fmla="*/ 1996085 h 2237474"/>
              <a:gd name="connsiteX118" fmla="*/ 2864145 w 12192000"/>
              <a:gd name="connsiteY118" fmla="*/ 1994061 h 2237474"/>
              <a:gd name="connsiteX119" fmla="*/ 2843662 w 12192000"/>
              <a:gd name="connsiteY119" fmla="*/ 1992498 h 2237474"/>
              <a:gd name="connsiteX120" fmla="*/ 2796128 w 12192000"/>
              <a:gd name="connsiteY120" fmla="*/ 1976403 h 2237474"/>
              <a:gd name="connsiteX121" fmla="*/ 2756784 w 12192000"/>
              <a:gd name="connsiteY121" fmla="*/ 1985116 h 2237474"/>
              <a:gd name="connsiteX122" fmla="*/ 2748833 w 12192000"/>
              <a:gd name="connsiteY122" fmla="*/ 1986323 h 2237474"/>
              <a:gd name="connsiteX123" fmla="*/ 2748661 w 12192000"/>
              <a:gd name="connsiteY123" fmla="*/ 1986122 h 2237474"/>
              <a:gd name="connsiteX124" fmla="*/ 2740251 w 12192000"/>
              <a:gd name="connsiteY124" fmla="*/ 1986946 h 2237474"/>
              <a:gd name="connsiteX125" fmla="*/ 2718916 w 12192000"/>
              <a:gd name="connsiteY125" fmla="*/ 1990867 h 2237474"/>
              <a:gd name="connsiteX126" fmla="*/ 2713522 w 12192000"/>
              <a:gd name="connsiteY126" fmla="*/ 1990173 h 2237474"/>
              <a:gd name="connsiteX127" fmla="*/ 2680597 w 12192000"/>
              <a:gd name="connsiteY127" fmla="*/ 1984996 h 2237474"/>
              <a:gd name="connsiteX128" fmla="*/ 2578178 w 12192000"/>
              <a:gd name="connsiteY128" fmla="*/ 1990531 h 2237474"/>
              <a:gd name="connsiteX129" fmla="*/ 2476147 w 12192000"/>
              <a:gd name="connsiteY129" fmla="*/ 1998305 h 2237474"/>
              <a:gd name="connsiteX130" fmla="*/ 2373568 w 12192000"/>
              <a:gd name="connsiteY130" fmla="*/ 2003219 h 2237474"/>
              <a:gd name="connsiteX131" fmla="*/ 2321399 w 12192000"/>
              <a:gd name="connsiteY131" fmla="*/ 1989467 h 2237474"/>
              <a:gd name="connsiteX132" fmla="*/ 2315525 w 12192000"/>
              <a:gd name="connsiteY132" fmla="*/ 1989708 h 2237474"/>
              <a:gd name="connsiteX133" fmla="*/ 2300792 w 12192000"/>
              <a:gd name="connsiteY133" fmla="*/ 1994290 h 2237474"/>
              <a:gd name="connsiteX134" fmla="*/ 2295469 w 12192000"/>
              <a:gd name="connsiteY134" fmla="*/ 1996659 h 2237474"/>
              <a:gd name="connsiteX135" fmla="*/ 2287219 w 12192000"/>
              <a:gd name="connsiteY135" fmla="*/ 1998750 h 2237474"/>
              <a:gd name="connsiteX136" fmla="*/ 2286948 w 12192000"/>
              <a:gd name="connsiteY136" fmla="*/ 1998596 h 2237474"/>
              <a:gd name="connsiteX137" fmla="*/ 2243069 w 12192000"/>
              <a:gd name="connsiteY137" fmla="*/ 2015111 h 2237474"/>
              <a:gd name="connsiteX138" fmla="*/ 2186609 w 12192000"/>
              <a:gd name="connsiteY138" fmla="*/ 2008263 h 2237474"/>
              <a:gd name="connsiteX139" fmla="*/ 2164831 w 12192000"/>
              <a:gd name="connsiteY139" fmla="*/ 2010143 h 2237474"/>
              <a:gd name="connsiteX140" fmla="*/ 2152836 w 12192000"/>
              <a:gd name="connsiteY140" fmla="*/ 2010048 h 2237474"/>
              <a:gd name="connsiteX141" fmla="*/ 2117102 w 12192000"/>
              <a:gd name="connsiteY141" fmla="*/ 2023004 h 2237474"/>
              <a:gd name="connsiteX142" fmla="*/ 2111935 w 12192000"/>
              <a:gd name="connsiteY142" fmla="*/ 2023163 h 2237474"/>
              <a:gd name="connsiteX143" fmla="*/ 2089991 w 12192000"/>
              <a:gd name="connsiteY143" fmla="*/ 2034193 h 2237474"/>
              <a:gd name="connsiteX144" fmla="*/ 2058061 w 12192000"/>
              <a:gd name="connsiteY144" fmla="*/ 2047942 h 2237474"/>
              <a:gd name="connsiteX145" fmla="*/ 2055737 w 12192000"/>
              <a:gd name="connsiteY145" fmla="*/ 2047704 h 2237474"/>
              <a:gd name="connsiteX146" fmla="*/ 2042244 w 12192000"/>
              <a:gd name="connsiteY146" fmla="*/ 2055560 h 2237474"/>
              <a:gd name="connsiteX147" fmla="*/ 1976224 w 12192000"/>
              <a:gd name="connsiteY147" fmla="*/ 2074257 h 2237474"/>
              <a:gd name="connsiteX148" fmla="*/ 1877728 w 12192000"/>
              <a:gd name="connsiteY148" fmla="*/ 2101004 h 2237474"/>
              <a:gd name="connsiteX149" fmla="*/ 1759056 w 12192000"/>
              <a:gd name="connsiteY149" fmla="*/ 2125608 h 2237474"/>
              <a:gd name="connsiteX150" fmla="*/ 1637948 w 12192000"/>
              <a:gd name="connsiteY150" fmla="*/ 2172597 h 2237474"/>
              <a:gd name="connsiteX151" fmla="*/ 1434549 w 12192000"/>
              <a:gd name="connsiteY151" fmla="*/ 2234522 h 2237474"/>
              <a:gd name="connsiteX152" fmla="*/ 1398481 w 12192000"/>
              <a:gd name="connsiteY152" fmla="*/ 2237074 h 2237474"/>
              <a:gd name="connsiteX153" fmla="*/ 1398407 w 12192000"/>
              <a:gd name="connsiteY153" fmla="*/ 2237095 h 2237474"/>
              <a:gd name="connsiteX154" fmla="*/ 1370962 w 12192000"/>
              <a:gd name="connsiteY154" fmla="*/ 2237474 h 2237474"/>
              <a:gd name="connsiteX155" fmla="*/ 1356367 w 12192000"/>
              <a:gd name="connsiteY155" fmla="*/ 2235089 h 2237474"/>
              <a:gd name="connsiteX156" fmla="*/ 1324828 w 12192000"/>
              <a:gd name="connsiteY156" fmla="*/ 2231968 h 2237474"/>
              <a:gd name="connsiteX157" fmla="*/ 1297744 w 12192000"/>
              <a:gd name="connsiteY157" fmla="*/ 2235849 h 2237474"/>
              <a:gd name="connsiteX158" fmla="*/ 1286236 w 12192000"/>
              <a:gd name="connsiteY158" fmla="*/ 2233135 h 2237474"/>
              <a:gd name="connsiteX159" fmla="*/ 1283504 w 12192000"/>
              <a:gd name="connsiteY159" fmla="*/ 2233797 h 2237474"/>
              <a:gd name="connsiteX160" fmla="*/ 1279765 w 12192000"/>
              <a:gd name="connsiteY160" fmla="*/ 2229639 h 2237474"/>
              <a:gd name="connsiteX161" fmla="*/ 1195347 w 12192000"/>
              <a:gd name="connsiteY161" fmla="*/ 2212354 h 2237474"/>
              <a:gd name="connsiteX162" fmla="*/ 970251 w 12192000"/>
              <a:gd name="connsiteY162" fmla="*/ 2221029 h 2237474"/>
              <a:gd name="connsiteX163" fmla="*/ 812914 w 12192000"/>
              <a:gd name="connsiteY163" fmla="*/ 2202752 h 2237474"/>
              <a:gd name="connsiteX164" fmla="*/ 800195 w 12192000"/>
              <a:gd name="connsiteY164" fmla="*/ 2209407 h 2237474"/>
              <a:gd name="connsiteX165" fmla="*/ 784978 w 12192000"/>
              <a:gd name="connsiteY165" fmla="*/ 2212360 h 2237474"/>
              <a:gd name="connsiteX166" fmla="*/ 681987 w 12192000"/>
              <a:gd name="connsiteY166" fmla="*/ 2216757 h 2237474"/>
              <a:gd name="connsiteX167" fmla="*/ 669923 w 12192000"/>
              <a:gd name="connsiteY167" fmla="*/ 2211682 h 2237474"/>
              <a:gd name="connsiteX168" fmla="*/ 648680 w 12192000"/>
              <a:gd name="connsiteY168" fmla="*/ 2206229 h 2237474"/>
              <a:gd name="connsiteX169" fmla="*/ 597225 w 12192000"/>
              <a:gd name="connsiteY169" fmla="*/ 2180999 h 2237474"/>
              <a:gd name="connsiteX170" fmla="*/ 558449 w 12192000"/>
              <a:gd name="connsiteY170" fmla="*/ 2182346 h 2237474"/>
              <a:gd name="connsiteX171" fmla="*/ 550517 w 12192000"/>
              <a:gd name="connsiteY171" fmla="*/ 2182060 h 2237474"/>
              <a:gd name="connsiteX172" fmla="*/ 550309 w 12192000"/>
              <a:gd name="connsiteY172" fmla="*/ 2181825 h 2237474"/>
              <a:gd name="connsiteX173" fmla="*/ 541836 w 12192000"/>
              <a:gd name="connsiteY173" fmla="*/ 2181063 h 2237474"/>
              <a:gd name="connsiteX174" fmla="*/ 536057 w 12192000"/>
              <a:gd name="connsiteY174" fmla="*/ 2181537 h 2237474"/>
              <a:gd name="connsiteX175" fmla="*/ 520671 w 12192000"/>
              <a:gd name="connsiteY175" fmla="*/ 2180980 h 2237474"/>
              <a:gd name="connsiteX176" fmla="*/ 515024 w 12192000"/>
              <a:gd name="connsiteY176" fmla="*/ 2179258 h 2237474"/>
              <a:gd name="connsiteX177" fmla="*/ 512278 w 12192000"/>
              <a:gd name="connsiteY177" fmla="*/ 2176369 h 2237474"/>
              <a:gd name="connsiteX178" fmla="*/ 480419 w 12192000"/>
              <a:gd name="connsiteY178" fmla="*/ 2167807 h 2237474"/>
              <a:gd name="connsiteX179" fmla="*/ 413835 w 12192000"/>
              <a:gd name="connsiteY179" fmla="*/ 2156783 h 2237474"/>
              <a:gd name="connsiteX180" fmla="*/ 376513 w 12192000"/>
              <a:gd name="connsiteY180" fmla="*/ 2154014 h 2237474"/>
              <a:gd name="connsiteX181" fmla="*/ 273386 w 12192000"/>
              <a:gd name="connsiteY181" fmla="*/ 2142551 h 2237474"/>
              <a:gd name="connsiteX182" fmla="*/ 169207 w 12192000"/>
              <a:gd name="connsiteY182" fmla="*/ 2128100 h 2237474"/>
              <a:gd name="connsiteX183" fmla="*/ 93149 w 12192000"/>
              <a:gd name="connsiteY183" fmla="*/ 2105324 h 2237474"/>
              <a:gd name="connsiteX184" fmla="*/ 88109 w 12192000"/>
              <a:gd name="connsiteY184" fmla="*/ 2106704 h 2237474"/>
              <a:gd name="connsiteX185" fmla="*/ 80022 w 12192000"/>
              <a:gd name="connsiteY185" fmla="*/ 2107254 h 2237474"/>
              <a:gd name="connsiteX186" fmla="*/ 79717 w 12192000"/>
              <a:gd name="connsiteY186" fmla="*/ 2107046 h 2237474"/>
              <a:gd name="connsiteX187" fmla="*/ 72352 w 12192000"/>
              <a:gd name="connsiteY187" fmla="*/ 2107991 h 2237474"/>
              <a:gd name="connsiteX188" fmla="*/ 37645 w 12192000"/>
              <a:gd name="connsiteY188" fmla="*/ 2115401 h 2237474"/>
              <a:gd name="connsiteX189" fmla="*/ 4572 w 12192000"/>
              <a:gd name="connsiteY189" fmla="*/ 2111091 h 2237474"/>
              <a:gd name="connsiteX190" fmla="*/ 0 w 12192000"/>
              <a:gd name="connsiteY190" fmla="*/ 2110468 h 2237474"/>
              <a:gd name="connsiteX191" fmla="*/ 0 w 12192000"/>
              <a:gd name="connsiteY191"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20512 w 12192000"/>
              <a:gd name="connsiteY6" fmla="*/ 745392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46594 w 12192000"/>
              <a:gd name="connsiteY12" fmla="*/ 765069 h 2237474"/>
              <a:gd name="connsiteX13" fmla="*/ 10805004 w 12192000"/>
              <a:gd name="connsiteY13" fmla="*/ 757573 h 2237474"/>
              <a:gd name="connsiteX14" fmla="*/ 10739478 w 12192000"/>
              <a:gd name="connsiteY14" fmla="*/ 776841 h 2237474"/>
              <a:gd name="connsiteX15" fmla="*/ 10458762 w 12192000"/>
              <a:gd name="connsiteY15" fmla="*/ 755400 h 2237474"/>
              <a:gd name="connsiteX16" fmla="*/ 10211200 w 12192000"/>
              <a:gd name="connsiteY16" fmla="*/ 767513 h 2237474"/>
              <a:gd name="connsiteX17" fmla="*/ 10167995 w 12192000"/>
              <a:gd name="connsiteY17" fmla="*/ 760843 h 2237474"/>
              <a:gd name="connsiteX18" fmla="*/ 9997044 w 12192000"/>
              <a:gd name="connsiteY18" fmla="*/ 780129 h 2237474"/>
              <a:gd name="connsiteX19" fmla="*/ 9943887 w 12192000"/>
              <a:gd name="connsiteY19" fmla="*/ 804141 h 2237474"/>
              <a:gd name="connsiteX20" fmla="*/ 9918248 w 12192000"/>
              <a:gd name="connsiteY20" fmla="*/ 816628 h 2237474"/>
              <a:gd name="connsiteX21" fmla="*/ 9767091 w 12192000"/>
              <a:gd name="connsiteY21" fmla="*/ 870550 h 2237474"/>
              <a:gd name="connsiteX22" fmla="*/ 9683005 w 12192000"/>
              <a:gd name="connsiteY22" fmla="*/ 894128 h 2237474"/>
              <a:gd name="connsiteX23" fmla="*/ 9594438 w 12192000"/>
              <a:gd name="connsiteY23" fmla="*/ 919051 h 2237474"/>
              <a:gd name="connsiteX24" fmla="*/ 9544189 w 12192000"/>
              <a:gd name="connsiteY24" fmla="*/ 938966 h 2237474"/>
              <a:gd name="connsiteX25" fmla="*/ 9500499 w 12192000"/>
              <a:gd name="connsiteY25" fmla="*/ 954680 h 2237474"/>
              <a:gd name="connsiteX26" fmla="*/ 9428195 w 12192000"/>
              <a:gd name="connsiteY26" fmla="*/ 986225 h 2237474"/>
              <a:gd name="connsiteX27" fmla="*/ 9410017 w 12192000"/>
              <a:gd name="connsiteY27" fmla="*/ 993931 h 2237474"/>
              <a:gd name="connsiteX28" fmla="*/ 9392919 w 12192000"/>
              <a:gd name="connsiteY28" fmla="*/ 994656 h 2237474"/>
              <a:gd name="connsiteX29" fmla="*/ 9278619 w 12192000"/>
              <a:gd name="connsiteY29" fmla="*/ 1011878 h 2237474"/>
              <a:gd name="connsiteX30" fmla="*/ 9268019 w 12192000"/>
              <a:gd name="connsiteY30" fmla="*/ 1007442 h 2237474"/>
              <a:gd name="connsiteX31" fmla="*/ 9234662 w 12192000"/>
              <a:gd name="connsiteY31" fmla="*/ 1023056 h 2237474"/>
              <a:gd name="connsiteX32" fmla="*/ 9181033 w 12192000"/>
              <a:gd name="connsiteY32" fmla="*/ 1037921 h 2237474"/>
              <a:gd name="connsiteX33" fmla="*/ 9155969 w 12192000"/>
              <a:gd name="connsiteY33" fmla="*/ 1046804 h 2237474"/>
              <a:gd name="connsiteX34" fmla="*/ 9133985 w 12192000"/>
              <a:gd name="connsiteY34" fmla="*/ 1046450 h 2237474"/>
              <a:gd name="connsiteX35" fmla="*/ 9003462 w 12192000"/>
              <a:gd name="connsiteY35" fmla="*/ 1042406 h 2237474"/>
              <a:gd name="connsiteX36" fmla="*/ 8968445 w 12192000"/>
              <a:gd name="connsiteY36" fmla="*/ 1052169 h 2237474"/>
              <a:gd name="connsiteX37" fmla="*/ 8886001 w 12192000"/>
              <a:gd name="connsiteY37" fmla="*/ 1067468 h 2237474"/>
              <a:gd name="connsiteX38" fmla="*/ 8838610 w 12192000"/>
              <a:gd name="connsiteY38" fmla="*/ 1075091 h 2237474"/>
              <a:gd name="connsiteX39" fmla="*/ 8750383 w 12192000"/>
              <a:gd name="connsiteY39" fmla="*/ 1097387 h 2237474"/>
              <a:gd name="connsiteX40" fmla="*/ 8665605 w 12192000"/>
              <a:gd name="connsiteY40" fmla="*/ 1110791 h 2237474"/>
              <a:gd name="connsiteX41" fmla="*/ 8584946 w 12192000"/>
              <a:gd name="connsiteY41" fmla="*/ 1135226 h 2237474"/>
              <a:gd name="connsiteX42" fmla="*/ 8460755 w 12192000"/>
              <a:gd name="connsiteY42" fmla="*/ 1203427 h 2237474"/>
              <a:gd name="connsiteX43" fmla="*/ 8419755 w 12192000"/>
              <a:gd name="connsiteY43" fmla="*/ 1216260 h 2237474"/>
              <a:gd name="connsiteX44" fmla="*/ 8411626 w 12192000"/>
              <a:gd name="connsiteY44" fmla="*/ 1214397 h 2237474"/>
              <a:gd name="connsiteX45" fmla="*/ 8363469 w 12192000"/>
              <a:gd name="connsiteY45" fmla="*/ 1246658 h 2237474"/>
              <a:gd name="connsiteX46" fmla="*/ 8275497 w 12192000"/>
              <a:gd name="connsiteY46" fmla="*/ 1264396 h 2237474"/>
              <a:gd name="connsiteX47" fmla="*/ 8206287 w 12192000"/>
              <a:gd name="connsiteY47" fmla="*/ 1273060 h 2237474"/>
              <a:gd name="connsiteX48" fmla="*/ 8139997 w 12192000"/>
              <a:gd name="connsiteY48" fmla="*/ 1282713 h 2237474"/>
              <a:gd name="connsiteX49" fmla="*/ 8074238 w 12192000"/>
              <a:gd name="connsiteY49" fmla="*/ 1301895 h 2237474"/>
              <a:gd name="connsiteX50" fmla="*/ 7942099 w 12192000"/>
              <a:gd name="connsiteY50" fmla="*/ 1336332 h 2237474"/>
              <a:gd name="connsiteX51" fmla="*/ 7902328 w 12192000"/>
              <a:gd name="connsiteY51" fmla="*/ 1345865 h 2237474"/>
              <a:gd name="connsiteX52" fmla="*/ 7840612 w 12192000"/>
              <a:gd name="connsiteY52" fmla="*/ 1369373 h 2237474"/>
              <a:gd name="connsiteX53" fmla="*/ 7786819 w 12192000"/>
              <a:gd name="connsiteY53" fmla="*/ 1378970 h 2237474"/>
              <a:gd name="connsiteX54" fmla="*/ 7548172 w 12192000"/>
              <a:gd name="connsiteY54" fmla="*/ 1417460 h 2237474"/>
              <a:gd name="connsiteX55" fmla="*/ 7483437 w 12192000"/>
              <a:gd name="connsiteY55" fmla="*/ 1478152 h 2237474"/>
              <a:gd name="connsiteX56" fmla="*/ 7377870 w 12192000"/>
              <a:gd name="connsiteY56" fmla="*/ 1523319 h 2237474"/>
              <a:gd name="connsiteX57" fmla="*/ 7230737 w 12192000"/>
              <a:gd name="connsiteY57" fmla="*/ 1562633 h 2237474"/>
              <a:gd name="connsiteX58" fmla="*/ 7224458 w 12192000"/>
              <a:gd name="connsiteY58" fmla="*/ 1573008 h 2237474"/>
              <a:gd name="connsiteX59" fmla="*/ 7183121 w 12192000"/>
              <a:gd name="connsiteY59" fmla="*/ 1595162 h 2237474"/>
              <a:gd name="connsiteX60" fmla="*/ 7164601 w 12192000"/>
              <a:gd name="connsiteY60" fmla="*/ 1606490 h 2237474"/>
              <a:gd name="connsiteX61" fmla="*/ 7031309 w 12192000"/>
              <a:gd name="connsiteY61" fmla="*/ 1619451 h 2237474"/>
              <a:gd name="connsiteX62" fmla="*/ 6900177 w 12192000"/>
              <a:gd name="connsiteY62" fmla="*/ 1636016 h 2237474"/>
              <a:gd name="connsiteX63" fmla="*/ 6795372 w 12192000"/>
              <a:gd name="connsiteY63" fmla="*/ 1644845 h 2237474"/>
              <a:gd name="connsiteX64" fmla="*/ 6692251 w 12192000"/>
              <a:gd name="connsiteY64" fmla="*/ 1656357 h 2237474"/>
              <a:gd name="connsiteX65" fmla="*/ 6655235 w 12192000"/>
              <a:gd name="connsiteY65" fmla="*/ 1661869 h 2237474"/>
              <a:gd name="connsiteX66" fmla="*/ 6554894 w 12192000"/>
              <a:gd name="connsiteY66" fmla="*/ 1664428 h 2237474"/>
              <a:gd name="connsiteX67" fmla="*/ 6516595 w 12192000"/>
              <a:gd name="connsiteY67" fmla="*/ 1667475 h 2237474"/>
              <a:gd name="connsiteX68" fmla="*/ 6508541 w 12192000"/>
              <a:gd name="connsiteY68" fmla="*/ 1668757 h 2237474"/>
              <a:gd name="connsiteX69" fmla="*/ 6471012 w 12192000"/>
              <a:gd name="connsiteY69" fmla="*/ 1678604 h 2237474"/>
              <a:gd name="connsiteX70" fmla="*/ 6364035 w 12192000"/>
              <a:gd name="connsiteY70" fmla="*/ 1667683 h 2237474"/>
              <a:gd name="connsiteX71" fmla="*/ 6280959 w 12192000"/>
              <a:gd name="connsiteY71" fmla="*/ 1689329 h 2237474"/>
              <a:gd name="connsiteX72" fmla="*/ 6243319 w 12192000"/>
              <a:gd name="connsiteY72" fmla="*/ 1695560 h 2237474"/>
              <a:gd name="connsiteX73" fmla="*/ 6098321 w 12192000"/>
              <a:gd name="connsiteY73" fmla="*/ 1721646 h 2237474"/>
              <a:gd name="connsiteX74" fmla="*/ 5880652 w 12192000"/>
              <a:gd name="connsiteY74" fmla="*/ 1779643 h 2237474"/>
              <a:gd name="connsiteX75" fmla="*/ 5785959 w 12192000"/>
              <a:gd name="connsiteY75" fmla="*/ 1775307 h 2237474"/>
              <a:gd name="connsiteX76" fmla="*/ 5643534 w 12192000"/>
              <a:gd name="connsiteY76" fmla="*/ 1802919 h 2237474"/>
              <a:gd name="connsiteX77" fmla="*/ 5518799 w 12192000"/>
              <a:gd name="connsiteY77" fmla="*/ 1818312 h 2237474"/>
              <a:gd name="connsiteX78" fmla="*/ 5505014 w 12192000"/>
              <a:gd name="connsiteY78" fmla="*/ 1819259 h 2237474"/>
              <a:gd name="connsiteX79" fmla="*/ 5453307 w 12192000"/>
              <a:gd name="connsiteY79" fmla="*/ 1815450 h 2237474"/>
              <a:gd name="connsiteX80" fmla="*/ 5221533 w 12192000"/>
              <a:gd name="connsiteY80" fmla="*/ 1846950 h 2237474"/>
              <a:gd name="connsiteX81" fmla="*/ 5149802 w 12192000"/>
              <a:gd name="connsiteY81" fmla="*/ 1844846 h 2237474"/>
              <a:gd name="connsiteX82" fmla="*/ 5114927 w 12192000"/>
              <a:gd name="connsiteY82" fmla="*/ 1847827 h 2237474"/>
              <a:gd name="connsiteX83" fmla="*/ 5108970 w 12192000"/>
              <a:gd name="connsiteY83" fmla="*/ 1847935 h 2237474"/>
              <a:gd name="connsiteX84" fmla="*/ 5067961 w 12192000"/>
              <a:gd name="connsiteY84" fmla="*/ 1845917 h 2237474"/>
              <a:gd name="connsiteX85" fmla="*/ 5007075 w 12192000"/>
              <a:gd name="connsiteY85" fmla="*/ 1838626 h 2237474"/>
              <a:gd name="connsiteX86" fmla="*/ 4944087 w 12192000"/>
              <a:gd name="connsiteY86" fmla="*/ 1823332 h 2237474"/>
              <a:gd name="connsiteX87" fmla="*/ 4907662 w 12192000"/>
              <a:gd name="connsiteY87" fmla="*/ 1816900 h 2237474"/>
              <a:gd name="connsiteX88" fmla="*/ 4882386 w 12192000"/>
              <a:gd name="connsiteY88" fmla="*/ 1809844 h 2237474"/>
              <a:gd name="connsiteX89" fmla="*/ 4811440 w 12192000"/>
              <a:gd name="connsiteY89" fmla="*/ 1804655 h 2237474"/>
              <a:gd name="connsiteX90" fmla="*/ 4691075 w 12192000"/>
              <a:gd name="connsiteY90" fmla="*/ 1801389 h 2237474"/>
              <a:gd name="connsiteX91" fmla="*/ 4640313 w 12192000"/>
              <a:gd name="connsiteY91" fmla="*/ 1784307 h 2237474"/>
              <a:gd name="connsiteX92" fmla="*/ 4536503 w 12192000"/>
              <a:gd name="connsiteY92" fmla="*/ 1785334 h 2237474"/>
              <a:gd name="connsiteX93" fmla="*/ 4513724 w 12192000"/>
              <a:gd name="connsiteY93" fmla="*/ 1791996 h 2237474"/>
              <a:gd name="connsiteX94" fmla="*/ 4459810 w 12192000"/>
              <a:gd name="connsiteY94" fmla="*/ 1797886 h 2237474"/>
              <a:gd name="connsiteX95" fmla="*/ 4379064 w 12192000"/>
              <a:gd name="connsiteY95" fmla="*/ 1817177 h 2237474"/>
              <a:gd name="connsiteX96" fmla="*/ 4290981 w 12192000"/>
              <a:gd name="connsiteY96" fmla="*/ 1839677 h 2237474"/>
              <a:gd name="connsiteX97" fmla="*/ 4238372 w 12192000"/>
              <a:gd name="connsiteY97" fmla="*/ 1851480 h 2237474"/>
              <a:gd name="connsiteX98" fmla="*/ 4232517 w 12192000"/>
              <a:gd name="connsiteY98" fmla="*/ 1852567 h 2237474"/>
              <a:gd name="connsiteX99" fmla="*/ 4191732 w 12192000"/>
              <a:gd name="connsiteY99" fmla="*/ 1857328 h 2237474"/>
              <a:gd name="connsiteX100" fmla="*/ 4065532 w 12192000"/>
              <a:gd name="connsiteY100" fmla="*/ 1855477 h 2237474"/>
              <a:gd name="connsiteX101" fmla="*/ 4028460 w 12192000"/>
              <a:gd name="connsiteY101" fmla="*/ 1855137 h 2237474"/>
              <a:gd name="connsiteX102" fmla="*/ 4002267 w 12192000"/>
              <a:gd name="connsiteY102" fmla="*/ 1852352 h 2237474"/>
              <a:gd name="connsiteX103" fmla="*/ 3931396 w 12192000"/>
              <a:gd name="connsiteY103" fmla="*/ 1858915 h 2237474"/>
              <a:gd name="connsiteX104" fmla="*/ 3812162 w 12192000"/>
              <a:gd name="connsiteY104" fmla="*/ 1875501 h 2237474"/>
              <a:gd name="connsiteX105" fmla="*/ 3729530 w 12192000"/>
              <a:gd name="connsiteY105" fmla="*/ 1864513 h 2237474"/>
              <a:gd name="connsiteX106" fmla="*/ 3680177 w 12192000"/>
              <a:gd name="connsiteY106" fmla="*/ 1881552 h 2237474"/>
              <a:gd name="connsiteX107" fmla="*/ 3567259 w 12192000"/>
              <a:gd name="connsiteY107" fmla="*/ 1893482 h 2237474"/>
              <a:gd name="connsiteX108" fmla="*/ 3405770 w 12192000"/>
              <a:gd name="connsiteY108" fmla="*/ 1904591 h 2237474"/>
              <a:gd name="connsiteX109" fmla="*/ 3280097 w 12192000"/>
              <a:gd name="connsiteY109" fmla="*/ 1919610 h 2237474"/>
              <a:gd name="connsiteX110" fmla="*/ 3123424 w 12192000"/>
              <a:gd name="connsiteY110" fmla="*/ 1952930 h 2237474"/>
              <a:gd name="connsiteX111" fmla="*/ 3009910 w 12192000"/>
              <a:gd name="connsiteY111" fmla="*/ 1957866 h 2237474"/>
              <a:gd name="connsiteX112" fmla="*/ 2995934 w 12192000"/>
              <a:gd name="connsiteY112" fmla="*/ 1967085 h 2237474"/>
              <a:gd name="connsiteX113" fmla="*/ 2980071 w 12192000"/>
              <a:gd name="connsiteY113" fmla="*/ 1972988 h 2237474"/>
              <a:gd name="connsiteX114" fmla="*/ 2942858 w 12192000"/>
              <a:gd name="connsiteY114" fmla="*/ 1981367 h 2237474"/>
              <a:gd name="connsiteX115" fmla="*/ 2875436 w 12192000"/>
              <a:gd name="connsiteY115" fmla="*/ 1996977 h 2237474"/>
              <a:gd name="connsiteX116" fmla="*/ 2874892 w 12192000"/>
              <a:gd name="connsiteY116" fmla="*/ 1996085 h 2237474"/>
              <a:gd name="connsiteX117" fmla="*/ 2864145 w 12192000"/>
              <a:gd name="connsiteY117" fmla="*/ 1994061 h 2237474"/>
              <a:gd name="connsiteX118" fmla="*/ 2843662 w 12192000"/>
              <a:gd name="connsiteY118" fmla="*/ 1992498 h 2237474"/>
              <a:gd name="connsiteX119" fmla="*/ 2796128 w 12192000"/>
              <a:gd name="connsiteY119" fmla="*/ 1976403 h 2237474"/>
              <a:gd name="connsiteX120" fmla="*/ 2756784 w 12192000"/>
              <a:gd name="connsiteY120" fmla="*/ 1985116 h 2237474"/>
              <a:gd name="connsiteX121" fmla="*/ 2748833 w 12192000"/>
              <a:gd name="connsiteY121" fmla="*/ 1986323 h 2237474"/>
              <a:gd name="connsiteX122" fmla="*/ 2748661 w 12192000"/>
              <a:gd name="connsiteY122" fmla="*/ 1986122 h 2237474"/>
              <a:gd name="connsiteX123" fmla="*/ 2740251 w 12192000"/>
              <a:gd name="connsiteY123" fmla="*/ 1986946 h 2237474"/>
              <a:gd name="connsiteX124" fmla="*/ 2718916 w 12192000"/>
              <a:gd name="connsiteY124" fmla="*/ 1990867 h 2237474"/>
              <a:gd name="connsiteX125" fmla="*/ 2713522 w 12192000"/>
              <a:gd name="connsiteY125" fmla="*/ 1990173 h 2237474"/>
              <a:gd name="connsiteX126" fmla="*/ 2680597 w 12192000"/>
              <a:gd name="connsiteY126" fmla="*/ 1984996 h 2237474"/>
              <a:gd name="connsiteX127" fmla="*/ 2578178 w 12192000"/>
              <a:gd name="connsiteY127" fmla="*/ 1990531 h 2237474"/>
              <a:gd name="connsiteX128" fmla="*/ 2476147 w 12192000"/>
              <a:gd name="connsiteY128" fmla="*/ 1998305 h 2237474"/>
              <a:gd name="connsiteX129" fmla="*/ 2373568 w 12192000"/>
              <a:gd name="connsiteY129" fmla="*/ 2003219 h 2237474"/>
              <a:gd name="connsiteX130" fmla="*/ 2321399 w 12192000"/>
              <a:gd name="connsiteY130" fmla="*/ 1989467 h 2237474"/>
              <a:gd name="connsiteX131" fmla="*/ 2315525 w 12192000"/>
              <a:gd name="connsiteY131" fmla="*/ 1989708 h 2237474"/>
              <a:gd name="connsiteX132" fmla="*/ 2300792 w 12192000"/>
              <a:gd name="connsiteY132" fmla="*/ 1994290 h 2237474"/>
              <a:gd name="connsiteX133" fmla="*/ 2295469 w 12192000"/>
              <a:gd name="connsiteY133" fmla="*/ 1996659 h 2237474"/>
              <a:gd name="connsiteX134" fmla="*/ 2287219 w 12192000"/>
              <a:gd name="connsiteY134" fmla="*/ 1998750 h 2237474"/>
              <a:gd name="connsiteX135" fmla="*/ 2286948 w 12192000"/>
              <a:gd name="connsiteY135" fmla="*/ 1998596 h 2237474"/>
              <a:gd name="connsiteX136" fmla="*/ 2243069 w 12192000"/>
              <a:gd name="connsiteY136" fmla="*/ 2015111 h 2237474"/>
              <a:gd name="connsiteX137" fmla="*/ 2186609 w 12192000"/>
              <a:gd name="connsiteY137" fmla="*/ 2008263 h 2237474"/>
              <a:gd name="connsiteX138" fmla="*/ 2164831 w 12192000"/>
              <a:gd name="connsiteY138" fmla="*/ 2010143 h 2237474"/>
              <a:gd name="connsiteX139" fmla="*/ 2152836 w 12192000"/>
              <a:gd name="connsiteY139" fmla="*/ 2010048 h 2237474"/>
              <a:gd name="connsiteX140" fmla="*/ 2117102 w 12192000"/>
              <a:gd name="connsiteY140" fmla="*/ 2023004 h 2237474"/>
              <a:gd name="connsiteX141" fmla="*/ 2111935 w 12192000"/>
              <a:gd name="connsiteY141" fmla="*/ 2023163 h 2237474"/>
              <a:gd name="connsiteX142" fmla="*/ 2089991 w 12192000"/>
              <a:gd name="connsiteY142" fmla="*/ 2034193 h 2237474"/>
              <a:gd name="connsiteX143" fmla="*/ 2058061 w 12192000"/>
              <a:gd name="connsiteY143" fmla="*/ 2047942 h 2237474"/>
              <a:gd name="connsiteX144" fmla="*/ 2055737 w 12192000"/>
              <a:gd name="connsiteY144" fmla="*/ 2047704 h 2237474"/>
              <a:gd name="connsiteX145" fmla="*/ 2042244 w 12192000"/>
              <a:gd name="connsiteY145" fmla="*/ 2055560 h 2237474"/>
              <a:gd name="connsiteX146" fmla="*/ 1976224 w 12192000"/>
              <a:gd name="connsiteY146" fmla="*/ 2074257 h 2237474"/>
              <a:gd name="connsiteX147" fmla="*/ 1877728 w 12192000"/>
              <a:gd name="connsiteY147" fmla="*/ 2101004 h 2237474"/>
              <a:gd name="connsiteX148" fmla="*/ 1759056 w 12192000"/>
              <a:gd name="connsiteY148" fmla="*/ 2125608 h 2237474"/>
              <a:gd name="connsiteX149" fmla="*/ 1637948 w 12192000"/>
              <a:gd name="connsiteY149" fmla="*/ 2172597 h 2237474"/>
              <a:gd name="connsiteX150" fmla="*/ 1434549 w 12192000"/>
              <a:gd name="connsiteY150" fmla="*/ 2234522 h 2237474"/>
              <a:gd name="connsiteX151" fmla="*/ 1398481 w 12192000"/>
              <a:gd name="connsiteY151" fmla="*/ 2237074 h 2237474"/>
              <a:gd name="connsiteX152" fmla="*/ 1398407 w 12192000"/>
              <a:gd name="connsiteY152" fmla="*/ 2237095 h 2237474"/>
              <a:gd name="connsiteX153" fmla="*/ 1370962 w 12192000"/>
              <a:gd name="connsiteY153" fmla="*/ 2237474 h 2237474"/>
              <a:gd name="connsiteX154" fmla="*/ 1356367 w 12192000"/>
              <a:gd name="connsiteY154" fmla="*/ 2235089 h 2237474"/>
              <a:gd name="connsiteX155" fmla="*/ 1324828 w 12192000"/>
              <a:gd name="connsiteY155" fmla="*/ 2231968 h 2237474"/>
              <a:gd name="connsiteX156" fmla="*/ 1297744 w 12192000"/>
              <a:gd name="connsiteY156" fmla="*/ 2235849 h 2237474"/>
              <a:gd name="connsiteX157" fmla="*/ 1286236 w 12192000"/>
              <a:gd name="connsiteY157" fmla="*/ 2233135 h 2237474"/>
              <a:gd name="connsiteX158" fmla="*/ 1283504 w 12192000"/>
              <a:gd name="connsiteY158" fmla="*/ 2233797 h 2237474"/>
              <a:gd name="connsiteX159" fmla="*/ 1279765 w 12192000"/>
              <a:gd name="connsiteY159" fmla="*/ 2229639 h 2237474"/>
              <a:gd name="connsiteX160" fmla="*/ 1195347 w 12192000"/>
              <a:gd name="connsiteY160" fmla="*/ 2212354 h 2237474"/>
              <a:gd name="connsiteX161" fmla="*/ 970251 w 12192000"/>
              <a:gd name="connsiteY161" fmla="*/ 2221029 h 2237474"/>
              <a:gd name="connsiteX162" fmla="*/ 812914 w 12192000"/>
              <a:gd name="connsiteY162" fmla="*/ 2202752 h 2237474"/>
              <a:gd name="connsiteX163" fmla="*/ 800195 w 12192000"/>
              <a:gd name="connsiteY163" fmla="*/ 2209407 h 2237474"/>
              <a:gd name="connsiteX164" fmla="*/ 784978 w 12192000"/>
              <a:gd name="connsiteY164" fmla="*/ 2212360 h 2237474"/>
              <a:gd name="connsiteX165" fmla="*/ 681987 w 12192000"/>
              <a:gd name="connsiteY165" fmla="*/ 2216757 h 2237474"/>
              <a:gd name="connsiteX166" fmla="*/ 669923 w 12192000"/>
              <a:gd name="connsiteY166" fmla="*/ 2211682 h 2237474"/>
              <a:gd name="connsiteX167" fmla="*/ 648680 w 12192000"/>
              <a:gd name="connsiteY167" fmla="*/ 2206229 h 2237474"/>
              <a:gd name="connsiteX168" fmla="*/ 597225 w 12192000"/>
              <a:gd name="connsiteY168" fmla="*/ 2180999 h 2237474"/>
              <a:gd name="connsiteX169" fmla="*/ 558449 w 12192000"/>
              <a:gd name="connsiteY169" fmla="*/ 2182346 h 2237474"/>
              <a:gd name="connsiteX170" fmla="*/ 550517 w 12192000"/>
              <a:gd name="connsiteY170" fmla="*/ 2182060 h 2237474"/>
              <a:gd name="connsiteX171" fmla="*/ 550309 w 12192000"/>
              <a:gd name="connsiteY171" fmla="*/ 2181825 h 2237474"/>
              <a:gd name="connsiteX172" fmla="*/ 541836 w 12192000"/>
              <a:gd name="connsiteY172" fmla="*/ 2181063 h 2237474"/>
              <a:gd name="connsiteX173" fmla="*/ 536057 w 12192000"/>
              <a:gd name="connsiteY173" fmla="*/ 2181537 h 2237474"/>
              <a:gd name="connsiteX174" fmla="*/ 520671 w 12192000"/>
              <a:gd name="connsiteY174" fmla="*/ 2180980 h 2237474"/>
              <a:gd name="connsiteX175" fmla="*/ 515024 w 12192000"/>
              <a:gd name="connsiteY175" fmla="*/ 2179258 h 2237474"/>
              <a:gd name="connsiteX176" fmla="*/ 512278 w 12192000"/>
              <a:gd name="connsiteY176" fmla="*/ 2176369 h 2237474"/>
              <a:gd name="connsiteX177" fmla="*/ 480419 w 12192000"/>
              <a:gd name="connsiteY177" fmla="*/ 2167807 h 2237474"/>
              <a:gd name="connsiteX178" fmla="*/ 413835 w 12192000"/>
              <a:gd name="connsiteY178" fmla="*/ 2156783 h 2237474"/>
              <a:gd name="connsiteX179" fmla="*/ 376513 w 12192000"/>
              <a:gd name="connsiteY179" fmla="*/ 2154014 h 2237474"/>
              <a:gd name="connsiteX180" fmla="*/ 273386 w 12192000"/>
              <a:gd name="connsiteY180" fmla="*/ 2142551 h 2237474"/>
              <a:gd name="connsiteX181" fmla="*/ 169207 w 12192000"/>
              <a:gd name="connsiteY181" fmla="*/ 2128100 h 2237474"/>
              <a:gd name="connsiteX182" fmla="*/ 93149 w 12192000"/>
              <a:gd name="connsiteY182" fmla="*/ 2105324 h 2237474"/>
              <a:gd name="connsiteX183" fmla="*/ 88109 w 12192000"/>
              <a:gd name="connsiteY183" fmla="*/ 2106704 h 2237474"/>
              <a:gd name="connsiteX184" fmla="*/ 80022 w 12192000"/>
              <a:gd name="connsiteY184" fmla="*/ 2107254 h 2237474"/>
              <a:gd name="connsiteX185" fmla="*/ 79717 w 12192000"/>
              <a:gd name="connsiteY185" fmla="*/ 2107046 h 2237474"/>
              <a:gd name="connsiteX186" fmla="*/ 72352 w 12192000"/>
              <a:gd name="connsiteY186" fmla="*/ 2107991 h 2237474"/>
              <a:gd name="connsiteX187" fmla="*/ 37645 w 12192000"/>
              <a:gd name="connsiteY187" fmla="*/ 2115401 h 2237474"/>
              <a:gd name="connsiteX188" fmla="*/ 4572 w 12192000"/>
              <a:gd name="connsiteY188" fmla="*/ 2111091 h 2237474"/>
              <a:gd name="connsiteX189" fmla="*/ 0 w 12192000"/>
              <a:gd name="connsiteY189" fmla="*/ 2110468 h 2237474"/>
              <a:gd name="connsiteX190" fmla="*/ 0 w 12192000"/>
              <a:gd name="connsiteY190"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20512 w 12192000"/>
              <a:gd name="connsiteY6" fmla="*/ 745392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46594 w 12192000"/>
              <a:gd name="connsiteY12" fmla="*/ 765069 h 2237474"/>
              <a:gd name="connsiteX13" fmla="*/ 10805004 w 12192000"/>
              <a:gd name="connsiteY13" fmla="*/ 757573 h 2237474"/>
              <a:gd name="connsiteX14" fmla="*/ 10739478 w 12192000"/>
              <a:gd name="connsiteY14" fmla="*/ 776841 h 2237474"/>
              <a:gd name="connsiteX15" fmla="*/ 10458762 w 12192000"/>
              <a:gd name="connsiteY15" fmla="*/ 755400 h 2237474"/>
              <a:gd name="connsiteX16" fmla="*/ 10211200 w 12192000"/>
              <a:gd name="connsiteY16" fmla="*/ 767513 h 2237474"/>
              <a:gd name="connsiteX17" fmla="*/ 10167995 w 12192000"/>
              <a:gd name="connsiteY17" fmla="*/ 760843 h 2237474"/>
              <a:gd name="connsiteX18" fmla="*/ 9997044 w 12192000"/>
              <a:gd name="connsiteY18" fmla="*/ 780129 h 2237474"/>
              <a:gd name="connsiteX19" fmla="*/ 9943887 w 12192000"/>
              <a:gd name="connsiteY19" fmla="*/ 804141 h 2237474"/>
              <a:gd name="connsiteX20" fmla="*/ 9918248 w 12192000"/>
              <a:gd name="connsiteY20" fmla="*/ 816628 h 2237474"/>
              <a:gd name="connsiteX21" fmla="*/ 9767091 w 12192000"/>
              <a:gd name="connsiteY21" fmla="*/ 870550 h 2237474"/>
              <a:gd name="connsiteX22" fmla="*/ 9683005 w 12192000"/>
              <a:gd name="connsiteY22" fmla="*/ 894128 h 2237474"/>
              <a:gd name="connsiteX23" fmla="*/ 9594438 w 12192000"/>
              <a:gd name="connsiteY23" fmla="*/ 919051 h 2237474"/>
              <a:gd name="connsiteX24" fmla="*/ 9544189 w 12192000"/>
              <a:gd name="connsiteY24" fmla="*/ 938966 h 2237474"/>
              <a:gd name="connsiteX25" fmla="*/ 9500499 w 12192000"/>
              <a:gd name="connsiteY25" fmla="*/ 954680 h 2237474"/>
              <a:gd name="connsiteX26" fmla="*/ 9428195 w 12192000"/>
              <a:gd name="connsiteY26" fmla="*/ 986225 h 2237474"/>
              <a:gd name="connsiteX27" fmla="*/ 9410017 w 12192000"/>
              <a:gd name="connsiteY27" fmla="*/ 993931 h 2237474"/>
              <a:gd name="connsiteX28" fmla="*/ 9392919 w 12192000"/>
              <a:gd name="connsiteY28" fmla="*/ 994656 h 2237474"/>
              <a:gd name="connsiteX29" fmla="*/ 9278619 w 12192000"/>
              <a:gd name="connsiteY29" fmla="*/ 1011878 h 2237474"/>
              <a:gd name="connsiteX30" fmla="*/ 9268019 w 12192000"/>
              <a:gd name="connsiteY30" fmla="*/ 1007442 h 2237474"/>
              <a:gd name="connsiteX31" fmla="*/ 9234662 w 12192000"/>
              <a:gd name="connsiteY31" fmla="*/ 1023056 h 2237474"/>
              <a:gd name="connsiteX32" fmla="*/ 9181033 w 12192000"/>
              <a:gd name="connsiteY32" fmla="*/ 1037921 h 2237474"/>
              <a:gd name="connsiteX33" fmla="*/ 9155969 w 12192000"/>
              <a:gd name="connsiteY33" fmla="*/ 1046804 h 2237474"/>
              <a:gd name="connsiteX34" fmla="*/ 9133985 w 12192000"/>
              <a:gd name="connsiteY34" fmla="*/ 1046450 h 2237474"/>
              <a:gd name="connsiteX35" fmla="*/ 9003462 w 12192000"/>
              <a:gd name="connsiteY35" fmla="*/ 1042406 h 2237474"/>
              <a:gd name="connsiteX36" fmla="*/ 8968445 w 12192000"/>
              <a:gd name="connsiteY36" fmla="*/ 1052169 h 2237474"/>
              <a:gd name="connsiteX37" fmla="*/ 8886001 w 12192000"/>
              <a:gd name="connsiteY37" fmla="*/ 1067468 h 2237474"/>
              <a:gd name="connsiteX38" fmla="*/ 8838610 w 12192000"/>
              <a:gd name="connsiteY38" fmla="*/ 1075091 h 2237474"/>
              <a:gd name="connsiteX39" fmla="*/ 8750383 w 12192000"/>
              <a:gd name="connsiteY39" fmla="*/ 1097387 h 2237474"/>
              <a:gd name="connsiteX40" fmla="*/ 8665605 w 12192000"/>
              <a:gd name="connsiteY40" fmla="*/ 1110791 h 2237474"/>
              <a:gd name="connsiteX41" fmla="*/ 8584946 w 12192000"/>
              <a:gd name="connsiteY41" fmla="*/ 1135226 h 2237474"/>
              <a:gd name="connsiteX42" fmla="*/ 8460755 w 12192000"/>
              <a:gd name="connsiteY42" fmla="*/ 1203427 h 2237474"/>
              <a:gd name="connsiteX43" fmla="*/ 8419755 w 12192000"/>
              <a:gd name="connsiteY43" fmla="*/ 1216260 h 2237474"/>
              <a:gd name="connsiteX44" fmla="*/ 8411626 w 12192000"/>
              <a:gd name="connsiteY44" fmla="*/ 1214397 h 2237474"/>
              <a:gd name="connsiteX45" fmla="*/ 8363469 w 12192000"/>
              <a:gd name="connsiteY45" fmla="*/ 1246658 h 2237474"/>
              <a:gd name="connsiteX46" fmla="*/ 8275497 w 12192000"/>
              <a:gd name="connsiteY46" fmla="*/ 1264396 h 2237474"/>
              <a:gd name="connsiteX47" fmla="*/ 8206287 w 12192000"/>
              <a:gd name="connsiteY47" fmla="*/ 1273060 h 2237474"/>
              <a:gd name="connsiteX48" fmla="*/ 8139997 w 12192000"/>
              <a:gd name="connsiteY48" fmla="*/ 1282713 h 2237474"/>
              <a:gd name="connsiteX49" fmla="*/ 8074238 w 12192000"/>
              <a:gd name="connsiteY49" fmla="*/ 1301895 h 2237474"/>
              <a:gd name="connsiteX50" fmla="*/ 7942099 w 12192000"/>
              <a:gd name="connsiteY50" fmla="*/ 1336332 h 2237474"/>
              <a:gd name="connsiteX51" fmla="*/ 7902328 w 12192000"/>
              <a:gd name="connsiteY51" fmla="*/ 1345865 h 2237474"/>
              <a:gd name="connsiteX52" fmla="*/ 7840612 w 12192000"/>
              <a:gd name="connsiteY52" fmla="*/ 1369373 h 2237474"/>
              <a:gd name="connsiteX53" fmla="*/ 7786819 w 12192000"/>
              <a:gd name="connsiteY53" fmla="*/ 1378970 h 2237474"/>
              <a:gd name="connsiteX54" fmla="*/ 7548172 w 12192000"/>
              <a:gd name="connsiteY54" fmla="*/ 1417460 h 2237474"/>
              <a:gd name="connsiteX55" fmla="*/ 7483437 w 12192000"/>
              <a:gd name="connsiteY55" fmla="*/ 1478152 h 2237474"/>
              <a:gd name="connsiteX56" fmla="*/ 7377870 w 12192000"/>
              <a:gd name="connsiteY56" fmla="*/ 1523319 h 2237474"/>
              <a:gd name="connsiteX57" fmla="*/ 7230737 w 12192000"/>
              <a:gd name="connsiteY57" fmla="*/ 1562633 h 2237474"/>
              <a:gd name="connsiteX58" fmla="*/ 7224458 w 12192000"/>
              <a:gd name="connsiteY58" fmla="*/ 1573008 h 2237474"/>
              <a:gd name="connsiteX59" fmla="*/ 7183121 w 12192000"/>
              <a:gd name="connsiteY59" fmla="*/ 1595162 h 2237474"/>
              <a:gd name="connsiteX60" fmla="*/ 7164601 w 12192000"/>
              <a:gd name="connsiteY60" fmla="*/ 1606490 h 2237474"/>
              <a:gd name="connsiteX61" fmla="*/ 7031309 w 12192000"/>
              <a:gd name="connsiteY61" fmla="*/ 1619451 h 2237474"/>
              <a:gd name="connsiteX62" fmla="*/ 6900177 w 12192000"/>
              <a:gd name="connsiteY62" fmla="*/ 1636016 h 2237474"/>
              <a:gd name="connsiteX63" fmla="*/ 6795372 w 12192000"/>
              <a:gd name="connsiteY63" fmla="*/ 1644845 h 2237474"/>
              <a:gd name="connsiteX64" fmla="*/ 6692251 w 12192000"/>
              <a:gd name="connsiteY64" fmla="*/ 1656357 h 2237474"/>
              <a:gd name="connsiteX65" fmla="*/ 6655235 w 12192000"/>
              <a:gd name="connsiteY65" fmla="*/ 1661869 h 2237474"/>
              <a:gd name="connsiteX66" fmla="*/ 6554894 w 12192000"/>
              <a:gd name="connsiteY66" fmla="*/ 1664428 h 2237474"/>
              <a:gd name="connsiteX67" fmla="*/ 6516595 w 12192000"/>
              <a:gd name="connsiteY67" fmla="*/ 1667475 h 2237474"/>
              <a:gd name="connsiteX68" fmla="*/ 6508541 w 12192000"/>
              <a:gd name="connsiteY68" fmla="*/ 1668757 h 2237474"/>
              <a:gd name="connsiteX69" fmla="*/ 6471012 w 12192000"/>
              <a:gd name="connsiteY69" fmla="*/ 1678604 h 2237474"/>
              <a:gd name="connsiteX70" fmla="*/ 6364035 w 12192000"/>
              <a:gd name="connsiteY70" fmla="*/ 1667683 h 2237474"/>
              <a:gd name="connsiteX71" fmla="*/ 6280959 w 12192000"/>
              <a:gd name="connsiteY71" fmla="*/ 1689329 h 2237474"/>
              <a:gd name="connsiteX72" fmla="*/ 6243319 w 12192000"/>
              <a:gd name="connsiteY72" fmla="*/ 1695560 h 2237474"/>
              <a:gd name="connsiteX73" fmla="*/ 6098321 w 12192000"/>
              <a:gd name="connsiteY73" fmla="*/ 1721646 h 2237474"/>
              <a:gd name="connsiteX74" fmla="*/ 5880652 w 12192000"/>
              <a:gd name="connsiteY74" fmla="*/ 1779643 h 2237474"/>
              <a:gd name="connsiteX75" fmla="*/ 5785959 w 12192000"/>
              <a:gd name="connsiteY75" fmla="*/ 1775307 h 2237474"/>
              <a:gd name="connsiteX76" fmla="*/ 5643534 w 12192000"/>
              <a:gd name="connsiteY76" fmla="*/ 1802919 h 2237474"/>
              <a:gd name="connsiteX77" fmla="*/ 5518799 w 12192000"/>
              <a:gd name="connsiteY77" fmla="*/ 1818312 h 2237474"/>
              <a:gd name="connsiteX78" fmla="*/ 5505014 w 12192000"/>
              <a:gd name="connsiteY78" fmla="*/ 1819259 h 2237474"/>
              <a:gd name="connsiteX79" fmla="*/ 5453307 w 12192000"/>
              <a:gd name="connsiteY79" fmla="*/ 1815450 h 2237474"/>
              <a:gd name="connsiteX80" fmla="*/ 5221533 w 12192000"/>
              <a:gd name="connsiteY80" fmla="*/ 1846950 h 2237474"/>
              <a:gd name="connsiteX81" fmla="*/ 5149802 w 12192000"/>
              <a:gd name="connsiteY81" fmla="*/ 1844846 h 2237474"/>
              <a:gd name="connsiteX82" fmla="*/ 5114927 w 12192000"/>
              <a:gd name="connsiteY82" fmla="*/ 1847827 h 2237474"/>
              <a:gd name="connsiteX83" fmla="*/ 5108970 w 12192000"/>
              <a:gd name="connsiteY83" fmla="*/ 1847935 h 2237474"/>
              <a:gd name="connsiteX84" fmla="*/ 5067961 w 12192000"/>
              <a:gd name="connsiteY84" fmla="*/ 1845917 h 2237474"/>
              <a:gd name="connsiteX85" fmla="*/ 5007075 w 12192000"/>
              <a:gd name="connsiteY85" fmla="*/ 1838626 h 2237474"/>
              <a:gd name="connsiteX86" fmla="*/ 4944087 w 12192000"/>
              <a:gd name="connsiteY86" fmla="*/ 1823332 h 2237474"/>
              <a:gd name="connsiteX87" fmla="*/ 4907662 w 12192000"/>
              <a:gd name="connsiteY87" fmla="*/ 1816900 h 2237474"/>
              <a:gd name="connsiteX88" fmla="*/ 4882386 w 12192000"/>
              <a:gd name="connsiteY88" fmla="*/ 1809844 h 2237474"/>
              <a:gd name="connsiteX89" fmla="*/ 4811440 w 12192000"/>
              <a:gd name="connsiteY89" fmla="*/ 1804655 h 2237474"/>
              <a:gd name="connsiteX90" fmla="*/ 4691075 w 12192000"/>
              <a:gd name="connsiteY90" fmla="*/ 1801389 h 2237474"/>
              <a:gd name="connsiteX91" fmla="*/ 4640313 w 12192000"/>
              <a:gd name="connsiteY91" fmla="*/ 1784307 h 2237474"/>
              <a:gd name="connsiteX92" fmla="*/ 4536503 w 12192000"/>
              <a:gd name="connsiteY92" fmla="*/ 1785334 h 2237474"/>
              <a:gd name="connsiteX93" fmla="*/ 4513724 w 12192000"/>
              <a:gd name="connsiteY93" fmla="*/ 1791996 h 2237474"/>
              <a:gd name="connsiteX94" fmla="*/ 4459810 w 12192000"/>
              <a:gd name="connsiteY94" fmla="*/ 1797886 h 2237474"/>
              <a:gd name="connsiteX95" fmla="*/ 4379064 w 12192000"/>
              <a:gd name="connsiteY95" fmla="*/ 1817177 h 2237474"/>
              <a:gd name="connsiteX96" fmla="*/ 4290981 w 12192000"/>
              <a:gd name="connsiteY96" fmla="*/ 1839677 h 2237474"/>
              <a:gd name="connsiteX97" fmla="*/ 4238372 w 12192000"/>
              <a:gd name="connsiteY97" fmla="*/ 1851480 h 2237474"/>
              <a:gd name="connsiteX98" fmla="*/ 4232517 w 12192000"/>
              <a:gd name="connsiteY98" fmla="*/ 1852567 h 2237474"/>
              <a:gd name="connsiteX99" fmla="*/ 4191732 w 12192000"/>
              <a:gd name="connsiteY99" fmla="*/ 1857328 h 2237474"/>
              <a:gd name="connsiteX100" fmla="*/ 4065532 w 12192000"/>
              <a:gd name="connsiteY100" fmla="*/ 1855477 h 2237474"/>
              <a:gd name="connsiteX101" fmla="*/ 4028460 w 12192000"/>
              <a:gd name="connsiteY101" fmla="*/ 1855137 h 2237474"/>
              <a:gd name="connsiteX102" fmla="*/ 4002267 w 12192000"/>
              <a:gd name="connsiteY102" fmla="*/ 1852352 h 2237474"/>
              <a:gd name="connsiteX103" fmla="*/ 3931396 w 12192000"/>
              <a:gd name="connsiteY103" fmla="*/ 1858915 h 2237474"/>
              <a:gd name="connsiteX104" fmla="*/ 3812162 w 12192000"/>
              <a:gd name="connsiteY104" fmla="*/ 1875501 h 2237474"/>
              <a:gd name="connsiteX105" fmla="*/ 3758105 w 12192000"/>
              <a:gd name="connsiteY105" fmla="*/ 1871856 h 2237474"/>
              <a:gd name="connsiteX106" fmla="*/ 3680177 w 12192000"/>
              <a:gd name="connsiteY106" fmla="*/ 1881552 h 2237474"/>
              <a:gd name="connsiteX107" fmla="*/ 3567259 w 12192000"/>
              <a:gd name="connsiteY107" fmla="*/ 1893482 h 2237474"/>
              <a:gd name="connsiteX108" fmla="*/ 3405770 w 12192000"/>
              <a:gd name="connsiteY108" fmla="*/ 1904591 h 2237474"/>
              <a:gd name="connsiteX109" fmla="*/ 3280097 w 12192000"/>
              <a:gd name="connsiteY109" fmla="*/ 1919610 h 2237474"/>
              <a:gd name="connsiteX110" fmla="*/ 3123424 w 12192000"/>
              <a:gd name="connsiteY110" fmla="*/ 1952930 h 2237474"/>
              <a:gd name="connsiteX111" fmla="*/ 3009910 w 12192000"/>
              <a:gd name="connsiteY111" fmla="*/ 1957866 h 2237474"/>
              <a:gd name="connsiteX112" fmla="*/ 2995934 w 12192000"/>
              <a:gd name="connsiteY112" fmla="*/ 1967085 h 2237474"/>
              <a:gd name="connsiteX113" fmla="*/ 2980071 w 12192000"/>
              <a:gd name="connsiteY113" fmla="*/ 1972988 h 2237474"/>
              <a:gd name="connsiteX114" fmla="*/ 2942858 w 12192000"/>
              <a:gd name="connsiteY114" fmla="*/ 1981367 h 2237474"/>
              <a:gd name="connsiteX115" fmla="*/ 2875436 w 12192000"/>
              <a:gd name="connsiteY115" fmla="*/ 1996977 h 2237474"/>
              <a:gd name="connsiteX116" fmla="*/ 2874892 w 12192000"/>
              <a:gd name="connsiteY116" fmla="*/ 1996085 h 2237474"/>
              <a:gd name="connsiteX117" fmla="*/ 2864145 w 12192000"/>
              <a:gd name="connsiteY117" fmla="*/ 1994061 h 2237474"/>
              <a:gd name="connsiteX118" fmla="*/ 2843662 w 12192000"/>
              <a:gd name="connsiteY118" fmla="*/ 1992498 h 2237474"/>
              <a:gd name="connsiteX119" fmla="*/ 2796128 w 12192000"/>
              <a:gd name="connsiteY119" fmla="*/ 1976403 h 2237474"/>
              <a:gd name="connsiteX120" fmla="*/ 2756784 w 12192000"/>
              <a:gd name="connsiteY120" fmla="*/ 1985116 h 2237474"/>
              <a:gd name="connsiteX121" fmla="*/ 2748833 w 12192000"/>
              <a:gd name="connsiteY121" fmla="*/ 1986323 h 2237474"/>
              <a:gd name="connsiteX122" fmla="*/ 2748661 w 12192000"/>
              <a:gd name="connsiteY122" fmla="*/ 1986122 h 2237474"/>
              <a:gd name="connsiteX123" fmla="*/ 2740251 w 12192000"/>
              <a:gd name="connsiteY123" fmla="*/ 1986946 h 2237474"/>
              <a:gd name="connsiteX124" fmla="*/ 2718916 w 12192000"/>
              <a:gd name="connsiteY124" fmla="*/ 1990867 h 2237474"/>
              <a:gd name="connsiteX125" fmla="*/ 2713522 w 12192000"/>
              <a:gd name="connsiteY125" fmla="*/ 1990173 h 2237474"/>
              <a:gd name="connsiteX126" fmla="*/ 2680597 w 12192000"/>
              <a:gd name="connsiteY126" fmla="*/ 1984996 h 2237474"/>
              <a:gd name="connsiteX127" fmla="*/ 2578178 w 12192000"/>
              <a:gd name="connsiteY127" fmla="*/ 1990531 h 2237474"/>
              <a:gd name="connsiteX128" fmla="*/ 2476147 w 12192000"/>
              <a:gd name="connsiteY128" fmla="*/ 1998305 h 2237474"/>
              <a:gd name="connsiteX129" fmla="*/ 2373568 w 12192000"/>
              <a:gd name="connsiteY129" fmla="*/ 2003219 h 2237474"/>
              <a:gd name="connsiteX130" fmla="*/ 2321399 w 12192000"/>
              <a:gd name="connsiteY130" fmla="*/ 1989467 h 2237474"/>
              <a:gd name="connsiteX131" fmla="*/ 2315525 w 12192000"/>
              <a:gd name="connsiteY131" fmla="*/ 1989708 h 2237474"/>
              <a:gd name="connsiteX132" fmla="*/ 2300792 w 12192000"/>
              <a:gd name="connsiteY132" fmla="*/ 1994290 h 2237474"/>
              <a:gd name="connsiteX133" fmla="*/ 2295469 w 12192000"/>
              <a:gd name="connsiteY133" fmla="*/ 1996659 h 2237474"/>
              <a:gd name="connsiteX134" fmla="*/ 2287219 w 12192000"/>
              <a:gd name="connsiteY134" fmla="*/ 1998750 h 2237474"/>
              <a:gd name="connsiteX135" fmla="*/ 2286948 w 12192000"/>
              <a:gd name="connsiteY135" fmla="*/ 1998596 h 2237474"/>
              <a:gd name="connsiteX136" fmla="*/ 2243069 w 12192000"/>
              <a:gd name="connsiteY136" fmla="*/ 2015111 h 2237474"/>
              <a:gd name="connsiteX137" fmla="*/ 2186609 w 12192000"/>
              <a:gd name="connsiteY137" fmla="*/ 2008263 h 2237474"/>
              <a:gd name="connsiteX138" fmla="*/ 2164831 w 12192000"/>
              <a:gd name="connsiteY138" fmla="*/ 2010143 h 2237474"/>
              <a:gd name="connsiteX139" fmla="*/ 2152836 w 12192000"/>
              <a:gd name="connsiteY139" fmla="*/ 2010048 h 2237474"/>
              <a:gd name="connsiteX140" fmla="*/ 2117102 w 12192000"/>
              <a:gd name="connsiteY140" fmla="*/ 2023004 h 2237474"/>
              <a:gd name="connsiteX141" fmla="*/ 2111935 w 12192000"/>
              <a:gd name="connsiteY141" fmla="*/ 2023163 h 2237474"/>
              <a:gd name="connsiteX142" fmla="*/ 2089991 w 12192000"/>
              <a:gd name="connsiteY142" fmla="*/ 2034193 h 2237474"/>
              <a:gd name="connsiteX143" fmla="*/ 2058061 w 12192000"/>
              <a:gd name="connsiteY143" fmla="*/ 2047942 h 2237474"/>
              <a:gd name="connsiteX144" fmla="*/ 2055737 w 12192000"/>
              <a:gd name="connsiteY144" fmla="*/ 2047704 h 2237474"/>
              <a:gd name="connsiteX145" fmla="*/ 2042244 w 12192000"/>
              <a:gd name="connsiteY145" fmla="*/ 2055560 h 2237474"/>
              <a:gd name="connsiteX146" fmla="*/ 1976224 w 12192000"/>
              <a:gd name="connsiteY146" fmla="*/ 2074257 h 2237474"/>
              <a:gd name="connsiteX147" fmla="*/ 1877728 w 12192000"/>
              <a:gd name="connsiteY147" fmla="*/ 2101004 h 2237474"/>
              <a:gd name="connsiteX148" fmla="*/ 1759056 w 12192000"/>
              <a:gd name="connsiteY148" fmla="*/ 2125608 h 2237474"/>
              <a:gd name="connsiteX149" fmla="*/ 1637948 w 12192000"/>
              <a:gd name="connsiteY149" fmla="*/ 2172597 h 2237474"/>
              <a:gd name="connsiteX150" fmla="*/ 1434549 w 12192000"/>
              <a:gd name="connsiteY150" fmla="*/ 2234522 h 2237474"/>
              <a:gd name="connsiteX151" fmla="*/ 1398481 w 12192000"/>
              <a:gd name="connsiteY151" fmla="*/ 2237074 h 2237474"/>
              <a:gd name="connsiteX152" fmla="*/ 1398407 w 12192000"/>
              <a:gd name="connsiteY152" fmla="*/ 2237095 h 2237474"/>
              <a:gd name="connsiteX153" fmla="*/ 1370962 w 12192000"/>
              <a:gd name="connsiteY153" fmla="*/ 2237474 h 2237474"/>
              <a:gd name="connsiteX154" fmla="*/ 1356367 w 12192000"/>
              <a:gd name="connsiteY154" fmla="*/ 2235089 h 2237474"/>
              <a:gd name="connsiteX155" fmla="*/ 1324828 w 12192000"/>
              <a:gd name="connsiteY155" fmla="*/ 2231968 h 2237474"/>
              <a:gd name="connsiteX156" fmla="*/ 1297744 w 12192000"/>
              <a:gd name="connsiteY156" fmla="*/ 2235849 h 2237474"/>
              <a:gd name="connsiteX157" fmla="*/ 1286236 w 12192000"/>
              <a:gd name="connsiteY157" fmla="*/ 2233135 h 2237474"/>
              <a:gd name="connsiteX158" fmla="*/ 1283504 w 12192000"/>
              <a:gd name="connsiteY158" fmla="*/ 2233797 h 2237474"/>
              <a:gd name="connsiteX159" fmla="*/ 1279765 w 12192000"/>
              <a:gd name="connsiteY159" fmla="*/ 2229639 h 2237474"/>
              <a:gd name="connsiteX160" fmla="*/ 1195347 w 12192000"/>
              <a:gd name="connsiteY160" fmla="*/ 2212354 h 2237474"/>
              <a:gd name="connsiteX161" fmla="*/ 970251 w 12192000"/>
              <a:gd name="connsiteY161" fmla="*/ 2221029 h 2237474"/>
              <a:gd name="connsiteX162" fmla="*/ 812914 w 12192000"/>
              <a:gd name="connsiteY162" fmla="*/ 2202752 h 2237474"/>
              <a:gd name="connsiteX163" fmla="*/ 800195 w 12192000"/>
              <a:gd name="connsiteY163" fmla="*/ 2209407 h 2237474"/>
              <a:gd name="connsiteX164" fmla="*/ 784978 w 12192000"/>
              <a:gd name="connsiteY164" fmla="*/ 2212360 h 2237474"/>
              <a:gd name="connsiteX165" fmla="*/ 681987 w 12192000"/>
              <a:gd name="connsiteY165" fmla="*/ 2216757 h 2237474"/>
              <a:gd name="connsiteX166" fmla="*/ 669923 w 12192000"/>
              <a:gd name="connsiteY166" fmla="*/ 2211682 h 2237474"/>
              <a:gd name="connsiteX167" fmla="*/ 648680 w 12192000"/>
              <a:gd name="connsiteY167" fmla="*/ 2206229 h 2237474"/>
              <a:gd name="connsiteX168" fmla="*/ 597225 w 12192000"/>
              <a:gd name="connsiteY168" fmla="*/ 2180999 h 2237474"/>
              <a:gd name="connsiteX169" fmla="*/ 558449 w 12192000"/>
              <a:gd name="connsiteY169" fmla="*/ 2182346 h 2237474"/>
              <a:gd name="connsiteX170" fmla="*/ 550517 w 12192000"/>
              <a:gd name="connsiteY170" fmla="*/ 2182060 h 2237474"/>
              <a:gd name="connsiteX171" fmla="*/ 550309 w 12192000"/>
              <a:gd name="connsiteY171" fmla="*/ 2181825 h 2237474"/>
              <a:gd name="connsiteX172" fmla="*/ 541836 w 12192000"/>
              <a:gd name="connsiteY172" fmla="*/ 2181063 h 2237474"/>
              <a:gd name="connsiteX173" fmla="*/ 536057 w 12192000"/>
              <a:gd name="connsiteY173" fmla="*/ 2181537 h 2237474"/>
              <a:gd name="connsiteX174" fmla="*/ 520671 w 12192000"/>
              <a:gd name="connsiteY174" fmla="*/ 2180980 h 2237474"/>
              <a:gd name="connsiteX175" fmla="*/ 515024 w 12192000"/>
              <a:gd name="connsiteY175" fmla="*/ 2179258 h 2237474"/>
              <a:gd name="connsiteX176" fmla="*/ 512278 w 12192000"/>
              <a:gd name="connsiteY176" fmla="*/ 2176369 h 2237474"/>
              <a:gd name="connsiteX177" fmla="*/ 480419 w 12192000"/>
              <a:gd name="connsiteY177" fmla="*/ 2167807 h 2237474"/>
              <a:gd name="connsiteX178" fmla="*/ 413835 w 12192000"/>
              <a:gd name="connsiteY178" fmla="*/ 2156783 h 2237474"/>
              <a:gd name="connsiteX179" fmla="*/ 376513 w 12192000"/>
              <a:gd name="connsiteY179" fmla="*/ 2154014 h 2237474"/>
              <a:gd name="connsiteX180" fmla="*/ 273386 w 12192000"/>
              <a:gd name="connsiteY180" fmla="*/ 2142551 h 2237474"/>
              <a:gd name="connsiteX181" fmla="*/ 169207 w 12192000"/>
              <a:gd name="connsiteY181" fmla="*/ 2128100 h 2237474"/>
              <a:gd name="connsiteX182" fmla="*/ 93149 w 12192000"/>
              <a:gd name="connsiteY182" fmla="*/ 2105324 h 2237474"/>
              <a:gd name="connsiteX183" fmla="*/ 88109 w 12192000"/>
              <a:gd name="connsiteY183" fmla="*/ 2106704 h 2237474"/>
              <a:gd name="connsiteX184" fmla="*/ 80022 w 12192000"/>
              <a:gd name="connsiteY184" fmla="*/ 2107254 h 2237474"/>
              <a:gd name="connsiteX185" fmla="*/ 79717 w 12192000"/>
              <a:gd name="connsiteY185" fmla="*/ 2107046 h 2237474"/>
              <a:gd name="connsiteX186" fmla="*/ 72352 w 12192000"/>
              <a:gd name="connsiteY186" fmla="*/ 2107991 h 2237474"/>
              <a:gd name="connsiteX187" fmla="*/ 37645 w 12192000"/>
              <a:gd name="connsiteY187" fmla="*/ 2115401 h 2237474"/>
              <a:gd name="connsiteX188" fmla="*/ 4572 w 12192000"/>
              <a:gd name="connsiteY188" fmla="*/ 2111091 h 2237474"/>
              <a:gd name="connsiteX189" fmla="*/ 0 w 12192000"/>
              <a:gd name="connsiteY189" fmla="*/ 2110468 h 2237474"/>
              <a:gd name="connsiteX190" fmla="*/ 0 w 12192000"/>
              <a:gd name="connsiteY190"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20512 w 12192000"/>
              <a:gd name="connsiteY6" fmla="*/ 745392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46594 w 12192000"/>
              <a:gd name="connsiteY12" fmla="*/ 765069 h 2237474"/>
              <a:gd name="connsiteX13" fmla="*/ 10805004 w 12192000"/>
              <a:gd name="connsiteY13" fmla="*/ 757573 h 2237474"/>
              <a:gd name="connsiteX14" fmla="*/ 10739478 w 12192000"/>
              <a:gd name="connsiteY14" fmla="*/ 776841 h 2237474"/>
              <a:gd name="connsiteX15" fmla="*/ 10458762 w 12192000"/>
              <a:gd name="connsiteY15" fmla="*/ 755400 h 2237474"/>
              <a:gd name="connsiteX16" fmla="*/ 10211200 w 12192000"/>
              <a:gd name="connsiteY16" fmla="*/ 767513 h 2237474"/>
              <a:gd name="connsiteX17" fmla="*/ 10167995 w 12192000"/>
              <a:gd name="connsiteY17" fmla="*/ 760843 h 2237474"/>
              <a:gd name="connsiteX18" fmla="*/ 9997044 w 12192000"/>
              <a:gd name="connsiteY18" fmla="*/ 780129 h 2237474"/>
              <a:gd name="connsiteX19" fmla="*/ 9943887 w 12192000"/>
              <a:gd name="connsiteY19" fmla="*/ 804141 h 2237474"/>
              <a:gd name="connsiteX20" fmla="*/ 9918248 w 12192000"/>
              <a:gd name="connsiteY20" fmla="*/ 816628 h 2237474"/>
              <a:gd name="connsiteX21" fmla="*/ 9767091 w 12192000"/>
              <a:gd name="connsiteY21" fmla="*/ 870550 h 2237474"/>
              <a:gd name="connsiteX22" fmla="*/ 9683005 w 12192000"/>
              <a:gd name="connsiteY22" fmla="*/ 894128 h 2237474"/>
              <a:gd name="connsiteX23" fmla="*/ 9594438 w 12192000"/>
              <a:gd name="connsiteY23" fmla="*/ 919051 h 2237474"/>
              <a:gd name="connsiteX24" fmla="*/ 9544189 w 12192000"/>
              <a:gd name="connsiteY24" fmla="*/ 938966 h 2237474"/>
              <a:gd name="connsiteX25" fmla="*/ 9500499 w 12192000"/>
              <a:gd name="connsiteY25" fmla="*/ 954680 h 2237474"/>
              <a:gd name="connsiteX26" fmla="*/ 9428195 w 12192000"/>
              <a:gd name="connsiteY26" fmla="*/ 986225 h 2237474"/>
              <a:gd name="connsiteX27" fmla="*/ 9410017 w 12192000"/>
              <a:gd name="connsiteY27" fmla="*/ 993931 h 2237474"/>
              <a:gd name="connsiteX28" fmla="*/ 9392919 w 12192000"/>
              <a:gd name="connsiteY28" fmla="*/ 994656 h 2237474"/>
              <a:gd name="connsiteX29" fmla="*/ 9278619 w 12192000"/>
              <a:gd name="connsiteY29" fmla="*/ 1011878 h 2237474"/>
              <a:gd name="connsiteX30" fmla="*/ 9268019 w 12192000"/>
              <a:gd name="connsiteY30" fmla="*/ 1007442 h 2237474"/>
              <a:gd name="connsiteX31" fmla="*/ 9234662 w 12192000"/>
              <a:gd name="connsiteY31" fmla="*/ 1023056 h 2237474"/>
              <a:gd name="connsiteX32" fmla="*/ 9181033 w 12192000"/>
              <a:gd name="connsiteY32" fmla="*/ 1037921 h 2237474"/>
              <a:gd name="connsiteX33" fmla="*/ 9155969 w 12192000"/>
              <a:gd name="connsiteY33" fmla="*/ 1046804 h 2237474"/>
              <a:gd name="connsiteX34" fmla="*/ 9133985 w 12192000"/>
              <a:gd name="connsiteY34" fmla="*/ 1046450 h 2237474"/>
              <a:gd name="connsiteX35" fmla="*/ 9003462 w 12192000"/>
              <a:gd name="connsiteY35" fmla="*/ 1042406 h 2237474"/>
              <a:gd name="connsiteX36" fmla="*/ 8968445 w 12192000"/>
              <a:gd name="connsiteY36" fmla="*/ 1052169 h 2237474"/>
              <a:gd name="connsiteX37" fmla="*/ 8886001 w 12192000"/>
              <a:gd name="connsiteY37" fmla="*/ 1067468 h 2237474"/>
              <a:gd name="connsiteX38" fmla="*/ 8838610 w 12192000"/>
              <a:gd name="connsiteY38" fmla="*/ 1075091 h 2237474"/>
              <a:gd name="connsiteX39" fmla="*/ 8750383 w 12192000"/>
              <a:gd name="connsiteY39" fmla="*/ 1097387 h 2237474"/>
              <a:gd name="connsiteX40" fmla="*/ 8665605 w 12192000"/>
              <a:gd name="connsiteY40" fmla="*/ 1110791 h 2237474"/>
              <a:gd name="connsiteX41" fmla="*/ 8584946 w 12192000"/>
              <a:gd name="connsiteY41" fmla="*/ 1135226 h 2237474"/>
              <a:gd name="connsiteX42" fmla="*/ 8460755 w 12192000"/>
              <a:gd name="connsiteY42" fmla="*/ 1203427 h 2237474"/>
              <a:gd name="connsiteX43" fmla="*/ 8419755 w 12192000"/>
              <a:gd name="connsiteY43" fmla="*/ 1216260 h 2237474"/>
              <a:gd name="connsiteX44" fmla="*/ 8411626 w 12192000"/>
              <a:gd name="connsiteY44" fmla="*/ 1214397 h 2237474"/>
              <a:gd name="connsiteX45" fmla="*/ 8363469 w 12192000"/>
              <a:gd name="connsiteY45" fmla="*/ 1246658 h 2237474"/>
              <a:gd name="connsiteX46" fmla="*/ 8275497 w 12192000"/>
              <a:gd name="connsiteY46" fmla="*/ 1264396 h 2237474"/>
              <a:gd name="connsiteX47" fmla="*/ 8206287 w 12192000"/>
              <a:gd name="connsiteY47" fmla="*/ 1273060 h 2237474"/>
              <a:gd name="connsiteX48" fmla="*/ 8139997 w 12192000"/>
              <a:gd name="connsiteY48" fmla="*/ 1282713 h 2237474"/>
              <a:gd name="connsiteX49" fmla="*/ 8074238 w 12192000"/>
              <a:gd name="connsiteY49" fmla="*/ 1301895 h 2237474"/>
              <a:gd name="connsiteX50" fmla="*/ 7942099 w 12192000"/>
              <a:gd name="connsiteY50" fmla="*/ 1336332 h 2237474"/>
              <a:gd name="connsiteX51" fmla="*/ 7902328 w 12192000"/>
              <a:gd name="connsiteY51" fmla="*/ 1345865 h 2237474"/>
              <a:gd name="connsiteX52" fmla="*/ 7840612 w 12192000"/>
              <a:gd name="connsiteY52" fmla="*/ 1369373 h 2237474"/>
              <a:gd name="connsiteX53" fmla="*/ 7786819 w 12192000"/>
              <a:gd name="connsiteY53" fmla="*/ 1378970 h 2237474"/>
              <a:gd name="connsiteX54" fmla="*/ 7548172 w 12192000"/>
              <a:gd name="connsiteY54" fmla="*/ 1417460 h 2237474"/>
              <a:gd name="connsiteX55" fmla="*/ 7483437 w 12192000"/>
              <a:gd name="connsiteY55" fmla="*/ 1478152 h 2237474"/>
              <a:gd name="connsiteX56" fmla="*/ 7377870 w 12192000"/>
              <a:gd name="connsiteY56" fmla="*/ 1523319 h 2237474"/>
              <a:gd name="connsiteX57" fmla="*/ 7230737 w 12192000"/>
              <a:gd name="connsiteY57" fmla="*/ 1562633 h 2237474"/>
              <a:gd name="connsiteX58" fmla="*/ 7224458 w 12192000"/>
              <a:gd name="connsiteY58" fmla="*/ 1573008 h 2237474"/>
              <a:gd name="connsiteX59" fmla="*/ 7183121 w 12192000"/>
              <a:gd name="connsiteY59" fmla="*/ 1595162 h 2237474"/>
              <a:gd name="connsiteX60" fmla="*/ 7164601 w 12192000"/>
              <a:gd name="connsiteY60" fmla="*/ 1606490 h 2237474"/>
              <a:gd name="connsiteX61" fmla="*/ 7031309 w 12192000"/>
              <a:gd name="connsiteY61" fmla="*/ 1619451 h 2237474"/>
              <a:gd name="connsiteX62" fmla="*/ 6900177 w 12192000"/>
              <a:gd name="connsiteY62" fmla="*/ 1636016 h 2237474"/>
              <a:gd name="connsiteX63" fmla="*/ 6795372 w 12192000"/>
              <a:gd name="connsiteY63" fmla="*/ 1644845 h 2237474"/>
              <a:gd name="connsiteX64" fmla="*/ 6692251 w 12192000"/>
              <a:gd name="connsiteY64" fmla="*/ 1656357 h 2237474"/>
              <a:gd name="connsiteX65" fmla="*/ 6655235 w 12192000"/>
              <a:gd name="connsiteY65" fmla="*/ 1661869 h 2237474"/>
              <a:gd name="connsiteX66" fmla="*/ 6554894 w 12192000"/>
              <a:gd name="connsiteY66" fmla="*/ 1664428 h 2237474"/>
              <a:gd name="connsiteX67" fmla="*/ 6516595 w 12192000"/>
              <a:gd name="connsiteY67" fmla="*/ 1667475 h 2237474"/>
              <a:gd name="connsiteX68" fmla="*/ 6508541 w 12192000"/>
              <a:gd name="connsiteY68" fmla="*/ 1668757 h 2237474"/>
              <a:gd name="connsiteX69" fmla="*/ 6471012 w 12192000"/>
              <a:gd name="connsiteY69" fmla="*/ 1678604 h 2237474"/>
              <a:gd name="connsiteX70" fmla="*/ 6364035 w 12192000"/>
              <a:gd name="connsiteY70" fmla="*/ 1667683 h 2237474"/>
              <a:gd name="connsiteX71" fmla="*/ 6280959 w 12192000"/>
              <a:gd name="connsiteY71" fmla="*/ 1689329 h 2237474"/>
              <a:gd name="connsiteX72" fmla="*/ 6243319 w 12192000"/>
              <a:gd name="connsiteY72" fmla="*/ 1695560 h 2237474"/>
              <a:gd name="connsiteX73" fmla="*/ 6098321 w 12192000"/>
              <a:gd name="connsiteY73" fmla="*/ 1721646 h 2237474"/>
              <a:gd name="connsiteX74" fmla="*/ 5880652 w 12192000"/>
              <a:gd name="connsiteY74" fmla="*/ 1779643 h 2237474"/>
              <a:gd name="connsiteX75" fmla="*/ 5785959 w 12192000"/>
              <a:gd name="connsiteY75" fmla="*/ 1775307 h 2237474"/>
              <a:gd name="connsiteX76" fmla="*/ 5643534 w 12192000"/>
              <a:gd name="connsiteY76" fmla="*/ 1802919 h 2237474"/>
              <a:gd name="connsiteX77" fmla="*/ 5518799 w 12192000"/>
              <a:gd name="connsiteY77" fmla="*/ 1818312 h 2237474"/>
              <a:gd name="connsiteX78" fmla="*/ 5505014 w 12192000"/>
              <a:gd name="connsiteY78" fmla="*/ 1819259 h 2237474"/>
              <a:gd name="connsiteX79" fmla="*/ 5453307 w 12192000"/>
              <a:gd name="connsiteY79" fmla="*/ 1815450 h 2237474"/>
              <a:gd name="connsiteX80" fmla="*/ 5221533 w 12192000"/>
              <a:gd name="connsiteY80" fmla="*/ 1846950 h 2237474"/>
              <a:gd name="connsiteX81" fmla="*/ 5149802 w 12192000"/>
              <a:gd name="connsiteY81" fmla="*/ 1844846 h 2237474"/>
              <a:gd name="connsiteX82" fmla="*/ 5114927 w 12192000"/>
              <a:gd name="connsiteY82" fmla="*/ 1847827 h 2237474"/>
              <a:gd name="connsiteX83" fmla="*/ 5108970 w 12192000"/>
              <a:gd name="connsiteY83" fmla="*/ 1847935 h 2237474"/>
              <a:gd name="connsiteX84" fmla="*/ 5067961 w 12192000"/>
              <a:gd name="connsiteY84" fmla="*/ 1845917 h 2237474"/>
              <a:gd name="connsiteX85" fmla="*/ 5007075 w 12192000"/>
              <a:gd name="connsiteY85" fmla="*/ 1838626 h 2237474"/>
              <a:gd name="connsiteX86" fmla="*/ 4944087 w 12192000"/>
              <a:gd name="connsiteY86" fmla="*/ 1823332 h 2237474"/>
              <a:gd name="connsiteX87" fmla="*/ 4907662 w 12192000"/>
              <a:gd name="connsiteY87" fmla="*/ 1816900 h 2237474"/>
              <a:gd name="connsiteX88" fmla="*/ 4882386 w 12192000"/>
              <a:gd name="connsiteY88" fmla="*/ 1809844 h 2237474"/>
              <a:gd name="connsiteX89" fmla="*/ 4811440 w 12192000"/>
              <a:gd name="connsiteY89" fmla="*/ 1804655 h 2237474"/>
              <a:gd name="connsiteX90" fmla="*/ 4691075 w 12192000"/>
              <a:gd name="connsiteY90" fmla="*/ 1801389 h 2237474"/>
              <a:gd name="connsiteX91" fmla="*/ 4640313 w 12192000"/>
              <a:gd name="connsiteY91" fmla="*/ 1784307 h 2237474"/>
              <a:gd name="connsiteX92" fmla="*/ 4536503 w 12192000"/>
              <a:gd name="connsiteY92" fmla="*/ 1785334 h 2237474"/>
              <a:gd name="connsiteX93" fmla="*/ 4513724 w 12192000"/>
              <a:gd name="connsiteY93" fmla="*/ 1791996 h 2237474"/>
              <a:gd name="connsiteX94" fmla="*/ 4459810 w 12192000"/>
              <a:gd name="connsiteY94" fmla="*/ 1797886 h 2237474"/>
              <a:gd name="connsiteX95" fmla="*/ 4379064 w 12192000"/>
              <a:gd name="connsiteY95" fmla="*/ 1817177 h 2237474"/>
              <a:gd name="connsiteX96" fmla="*/ 4290981 w 12192000"/>
              <a:gd name="connsiteY96" fmla="*/ 1839677 h 2237474"/>
              <a:gd name="connsiteX97" fmla="*/ 4238372 w 12192000"/>
              <a:gd name="connsiteY97" fmla="*/ 1851480 h 2237474"/>
              <a:gd name="connsiteX98" fmla="*/ 4232517 w 12192000"/>
              <a:gd name="connsiteY98" fmla="*/ 1852567 h 2237474"/>
              <a:gd name="connsiteX99" fmla="*/ 4191732 w 12192000"/>
              <a:gd name="connsiteY99" fmla="*/ 1857328 h 2237474"/>
              <a:gd name="connsiteX100" fmla="*/ 4065532 w 12192000"/>
              <a:gd name="connsiteY100" fmla="*/ 1855477 h 2237474"/>
              <a:gd name="connsiteX101" fmla="*/ 4028460 w 12192000"/>
              <a:gd name="connsiteY101" fmla="*/ 1855137 h 2237474"/>
              <a:gd name="connsiteX102" fmla="*/ 4002267 w 12192000"/>
              <a:gd name="connsiteY102" fmla="*/ 1852352 h 2237474"/>
              <a:gd name="connsiteX103" fmla="*/ 3931396 w 12192000"/>
              <a:gd name="connsiteY103" fmla="*/ 1858915 h 2237474"/>
              <a:gd name="connsiteX104" fmla="*/ 3812162 w 12192000"/>
              <a:gd name="connsiteY104" fmla="*/ 1875501 h 2237474"/>
              <a:gd name="connsiteX105" fmla="*/ 3758105 w 12192000"/>
              <a:gd name="connsiteY105" fmla="*/ 1871856 h 2237474"/>
              <a:gd name="connsiteX106" fmla="*/ 3680177 w 12192000"/>
              <a:gd name="connsiteY106" fmla="*/ 1881552 h 2237474"/>
              <a:gd name="connsiteX107" fmla="*/ 3567259 w 12192000"/>
              <a:gd name="connsiteY107" fmla="*/ 1893482 h 2237474"/>
              <a:gd name="connsiteX108" fmla="*/ 3405770 w 12192000"/>
              <a:gd name="connsiteY108" fmla="*/ 1904591 h 2237474"/>
              <a:gd name="connsiteX109" fmla="*/ 3280097 w 12192000"/>
              <a:gd name="connsiteY109" fmla="*/ 1919610 h 2237474"/>
              <a:gd name="connsiteX110" fmla="*/ 3123424 w 12192000"/>
              <a:gd name="connsiteY110" fmla="*/ 1952930 h 2237474"/>
              <a:gd name="connsiteX111" fmla="*/ 3009910 w 12192000"/>
              <a:gd name="connsiteY111" fmla="*/ 1957866 h 2237474"/>
              <a:gd name="connsiteX112" fmla="*/ 2995934 w 12192000"/>
              <a:gd name="connsiteY112" fmla="*/ 1967085 h 2237474"/>
              <a:gd name="connsiteX113" fmla="*/ 2980071 w 12192000"/>
              <a:gd name="connsiteY113" fmla="*/ 1972988 h 2237474"/>
              <a:gd name="connsiteX114" fmla="*/ 2942858 w 12192000"/>
              <a:gd name="connsiteY114" fmla="*/ 1981367 h 2237474"/>
              <a:gd name="connsiteX115" fmla="*/ 2875436 w 12192000"/>
              <a:gd name="connsiteY115" fmla="*/ 1996977 h 2237474"/>
              <a:gd name="connsiteX116" fmla="*/ 2874892 w 12192000"/>
              <a:gd name="connsiteY116" fmla="*/ 1996085 h 2237474"/>
              <a:gd name="connsiteX117" fmla="*/ 2864145 w 12192000"/>
              <a:gd name="connsiteY117" fmla="*/ 1994061 h 2237474"/>
              <a:gd name="connsiteX118" fmla="*/ 2843662 w 12192000"/>
              <a:gd name="connsiteY118" fmla="*/ 1992498 h 2237474"/>
              <a:gd name="connsiteX119" fmla="*/ 2796128 w 12192000"/>
              <a:gd name="connsiteY119" fmla="*/ 1976403 h 2237474"/>
              <a:gd name="connsiteX120" fmla="*/ 2756784 w 12192000"/>
              <a:gd name="connsiteY120" fmla="*/ 1985116 h 2237474"/>
              <a:gd name="connsiteX121" fmla="*/ 2748833 w 12192000"/>
              <a:gd name="connsiteY121" fmla="*/ 1986323 h 2237474"/>
              <a:gd name="connsiteX122" fmla="*/ 2748661 w 12192000"/>
              <a:gd name="connsiteY122" fmla="*/ 1986122 h 2237474"/>
              <a:gd name="connsiteX123" fmla="*/ 2740251 w 12192000"/>
              <a:gd name="connsiteY123" fmla="*/ 1986946 h 2237474"/>
              <a:gd name="connsiteX124" fmla="*/ 2718916 w 12192000"/>
              <a:gd name="connsiteY124" fmla="*/ 1990867 h 2237474"/>
              <a:gd name="connsiteX125" fmla="*/ 2713522 w 12192000"/>
              <a:gd name="connsiteY125" fmla="*/ 1990173 h 2237474"/>
              <a:gd name="connsiteX126" fmla="*/ 2680597 w 12192000"/>
              <a:gd name="connsiteY126" fmla="*/ 1984996 h 2237474"/>
              <a:gd name="connsiteX127" fmla="*/ 2578178 w 12192000"/>
              <a:gd name="connsiteY127" fmla="*/ 1990531 h 2237474"/>
              <a:gd name="connsiteX128" fmla="*/ 2476147 w 12192000"/>
              <a:gd name="connsiteY128" fmla="*/ 1998305 h 2237474"/>
              <a:gd name="connsiteX129" fmla="*/ 2373568 w 12192000"/>
              <a:gd name="connsiteY129" fmla="*/ 2003219 h 2237474"/>
              <a:gd name="connsiteX130" fmla="*/ 2321399 w 12192000"/>
              <a:gd name="connsiteY130" fmla="*/ 1989467 h 2237474"/>
              <a:gd name="connsiteX131" fmla="*/ 2315525 w 12192000"/>
              <a:gd name="connsiteY131" fmla="*/ 1989708 h 2237474"/>
              <a:gd name="connsiteX132" fmla="*/ 2300792 w 12192000"/>
              <a:gd name="connsiteY132" fmla="*/ 1994290 h 2237474"/>
              <a:gd name="connsiteX133" fmla="*/ 2295469 w 12192000"/>
              <a:gd name="connsiteY133" fmla="*/ 1996659 h 2237474"/>
              <a:gd name="connsiteX134" fmla="*/ 2287219 w 12192000"/>
              <a:gd name="connsiteY134" fmla="*/ 1998750 h 2237474"/>
              <a:gd name="connsiteX135" fmla="*/ 2286948 w 12192000"/>
              <a:gd name="connsiteY135" fmla="*/ 1998596 h 2237474"/>
              <a:gd name="connsiteX136" fmla="*/ 2243069 w 12192000"/>
              <a:gd name="connsiteY136" fmla="*/ 2015111 h 2237474"/>
              <a:gd name="connsiteX137" fmla="*/ 2186609 w 12192000"/>
              <a:gd name="connsiteY137" fmla="*/ 2008263 h 2237474"/>
              <a:gd name="connsiteX138" fmla="*/ 2164831 w 12192000"/>
              <a:gd name="connsiteY138" fmla="*/ 2010143 h 2237474"/>
              <a:gd name="connsiteX139" fmla="*/ 2152836 w 12192000"/>
              <a:gd name="connsiteY139" fmla="*/ 2010048 h 2237474"/>
              <a:gd name="connsiteX140" fmla="*/ 2117102 w 12192000"/>
              <a:gd name="connsiteY140" fmla="*/ 2023004 h 2237474"/>
              <a:gd name="connsiteX141" fmla="*/ 2111935 w 12192000"/>
              <a:gd name="connsiteY141" fmla="*/ 2023163 h 2237474"/>
              <a:gd name="connsiteX142" fmla="*/ 2089991 w 12192000"/>
              <a:gd name="connsiteY142" fmla="*/ 2034193 h 2237474"/>
              <a:gd name="connsiteX143" fmla="*/ 2058061 w 12192000"/>
              <a:gd name="connsiteY143" fmla="*/ 2047942 h 2237474"/>
              <a:gd name="connsiteX144" fmla="*/ 2055737 w 12192000"/>
              <a:gd name="connsiteY144" fmla="*/ 2047704 h 2237474"/>
              <a:gd name="connsiteX145" fmla="*/ 2042244 w 12192000"/>
              <a:gd name="connsiteY145" fmla="*/ 2055560 h 2237474"/>
              <a:gd name="connsiteX146" fmla="*/ 1976224 w 12192000"/>
              <a:gd name="connsiteY146" fmla="*/ 2074257 h 2237474"/>
              <a:gd name="connsiteX147" fmla="*/ 1877728 w 12192000"/>
              <a:gd name="connsiteY147" fmla="*/ 2101004 h 2237474"/>
              <a:gd name="connsiteX148" fmla="*/ 1759056 w 12192000"/>
              <a:gd name="connsiteY148" fmla="*/ 2125608 h 2237474"/>
              <a:gd name="connsiteX149" fmla="*/ 1637948 w 12192000"/>
              <a:gd name="connsiteY149" fmla="*/ 2172597 h 2237474"/>
              <a:gd name="connsiteX150" fmla="*/ 1434549 w 12192000"/>
              <a:gd name="connsiteY150" fmla="*/ 2234522 h 2237474"/>
              <a:gd name="connsiteX151" fmla="*/ 1398481 w 12192000"/>
              <a:gd name="connsiteY151" fmla="*/ 2237074 h 2237474"/>
              <a:gd name="connsiteX152" fmla="*/ 1398407 w 12192000"/>
              <a:gd name="connsiteY152" fmla="*/ 2237095 h 2237474"/>
              <a:gd name="connsiteX153" fmla="*/ 1370962 w 12192000"/>
              <a:gd name="connsiteY153" fmla="*/ 2237474 h 2237474"/>
              <a:gd name="connsiteX154" fmla="*/ 1356367 w 12192000"/>
              <a:gd name="connsiteY154" fmla="*/ 2235089 h 2237474"/>
              <a:gd name="connsiteX155" fmla="*/ 1324828 w 12192000"/>
              <a:gd name="connsiteY155" fmla="*/ 2231968 h 2237474"/>
              <a:gd name="connsiteX156" fmla="*/ 1297744 w 12192000"/>
              <a:gd name="connsiteY156" fmla="*/ 2235849 h 2237474"/>
              <a:gd name="connsiteX157" fmla="*/ 1286236 w 12192000"/>
              <a:gd name="connsiteY157" fmla="*/ 2233135 h 2237474"/>
              <a:gd name="connsiteX158" fmla="*/ 1283504 w 12192000"/>
              <a:gd name="connsiteY158" fmla="*/ 2233797 h 2237474"/>
              <a:gd name="connsiteX159" fmla="*/ 1279765 w 12192000"/>
              <a:gd name="connsiteY159" fmla="*/ 2229639 h 2237474"/>
              <a:gd name="connsiteX160" fmla="*/ 1195347 w 12192000"/>
              <a:gd name="connsiteY160" fmla="*/ 2212354 h 2237474"/>
              <a:gd name="connsiteX161" fmla="*/ 970251 w 12192000"/>
              <a:gd name="connsiteY161" fmla="*/ 2221029 h 2237474"/>
              <a:gd name="connsiteX162" fmla="*/ 812914 w 12192000"/>
              <a:gd name="connsiteY162" fmla="*/ 2202752 h 2237474"/>
              <a:gd name="connsiteX163" fmla="*/ 800195 w 12192000"/>
              <a:gd name="connsiteY163" fmla="*/ 2209407 h 2237474"/>
              <a:gd name="connsiteX164" fmla="*/ 784978 w 12192000"/>
              <a:gd name="connsiteY164" fmla="*/ 2212360 h 2237474"/>
              <a:gd name="connsiteX165" fmla="*/ 681987 w 12192000"/>
              <a:gd name="connsiteY165" fmla="*/ 2216757 h 2237474"/>
              <a:gd name="connsiteX166" fmla="*/ 669923 w 12192000"/>
              <a:gd name="connsiteY166" fmla="*/ 2211682 h 2237474"/>
              <a:gd name="connsiteX167" fmla="*/ 648680 w 12192000"/>
              <a:gd name="connsiteY167" fmla="*/ 2206229 h 2237474"/>
              <a:gd name="connsiteX168" fmla="*/ 597225 w 12192000"/>
              <a:gd name="connsiteY168" fmla="*/ 2180999 h 2237474"/>
              <a:gd name="connsiteX169" fmla="*/ 558449 w 12192000"/>
              <a:gd name="connsiteY169" fmla="*/ 2182346 h 2237474"/>
              <a:gd name="connsiteX170" fmla="*/ 550517 w 12192000"/>
              <a:gd name="connsiteY170" fmla="*/ 2182060 h 2237474"/>
              <a:gd name="connsiteX171" fmla="*/ 550309 w 12192000"/>
              <a:gd name="connsiteY171" fmla="*/ 2181825 h 2237474"/>
              <a:gd name="connsiteX172" fmla="*/ 541836 w 12192000"/>
              <a:gd name="connsiteY172" fmla="*/ 2181063 h 2237474"/>
              <a:gd name="connsiteX173" fmla="*/ 536057 w 12192000"/>
              <a:gd name="connsiteY173" fmla="*/ 2181537 h 2237474"/>
              <a:gd name="connsiteX174" fmla="*/ 520671 w 12192000"/>
              <a:gd name="connsiteY174" fmla="*/ 2180980 h 2237474"/>
              <a:gd name="connsiteX175" fmla="*/ 515024 w 12192000"/>
              <a:gd name="connsiteY175" fmla="*/ 2179258 h 2237474"/>
              <a:gd name="connsiteX176" fmla="*/ 512278 w 12192000"/>
              <a:gd name="connsiteY176" fmla="*/ 2176369 h 2237474"/>
              <a:gd name="connsiteX177" fmla="*/ 480419 w 12192000"/>
              <a:gd name="connsiteY177" fmla="*/ 2167807 h 2237474"/>
              <a:gd name="connsiteX178" fmla="*/ 413835 w 12192000"/>
              <a:gd name="connsiteY178" fmla="*/ 2156783 h 2237474"/>
              <a:gd name="connsiteX179" fmla="*/ 376513 w 12192000"/>
              <a:gd name="connsiteY179" fmla="*/ 2154014 h 2237474"/>
              <a:gd name="connsiteX180" fmla="*/ 273386 w 12192000"/>
              <a:gd name="connsiteY180" fmla="*/ 2142551 h 2237474"/>
              <a:gd name="connsiteX181" fmla="*/ 169207 w 12192000"/>
              <a:gd name="connsiteY181" fmla="*/ 2128100 h 2237474"/>
              <a:gd name="connsiteX182" fmla="*/ 93149 w 12192000"/>
              <a:gd name="connsiteY182" fmla="*/ 2105324 h 2237474"/>
              <a:gd name="connsiteX183" fmla="*/ 88109 w 12192000"/>
              <a:gd name="connsiteY183" fmla="*/ 2106704 h 2237474"/>
              <a:gd name="connsiteX184" fmla="*/ 80022 w 12192000"/>
              <a:gd name="connsiteY184" fmla="*/ 2107254 h 2237474"/>
              <a:gd name="connsiteX185" fmla="*/ 79717 w 12192000"/>
              <a:gd name="connsiteY185" fmla="*/ 2107046 h 2237474"/>
              <a:gd name="connsiteX186" fmla="*/ 72352 w 12192000"/>
              <a:gd name="connsiteY186" fmla="*/ 2107991 h 2237474"/>
              <a:gd name="connsiteX187" fmla="*/ 37645 w 12192000"/>
              <a:gd name="connsiteY187" fmla="*/ 2115401 h 2237474"/>
              <a:gd name="connsiteX188" fmla="*/ 4572 w 12192000"/>
              <a:gd name="connsiteY188" fmla="*/ 2111091 h 2237474"/>
              <a:gd name="connsiteX189" fmla="*/ 0 w 12192000"/>
              <a:gd name="connsiteY189" fmla="*/ 2110468 h 2237474"/>
              <a:gd name="connsiteX190" fmla="*/ 0 w 12192000"/>
              <a:gd name="connsiteY190"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20512 w 12192000"/>
              <a:gd name="connsiteY6" fmla="*/ 745392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46594 w 12192000"/>
              <a:gd name="connsiteY12" fmla="*/ 765069 h 2237474"/>
              <a:gd name="connsiteX13" fmla="*/ 10805004 w 12192000"/>
              <a:gd name="connsiteY13" fmla="*/ 757573 h 2237474"/>
              <a:gd name="connsiteX14" fmla="*/ 10739478 w 12192000"/>
              <a:gd name="connsiteY14" fmla="*/ 776841 h 2237474"/>
              <a:gd name="connsiteX15" fmla="*/ 10458762 w 12192000"/>
              <a:gd name="connsiteY15" fmla="*/ 755400 h 2237474"/>
              <a:gd name="connsiteX16" fmla="*/ 10211200 w 12192000"/>
              <a:gd name="connsiteY16" fmla="*/ 767513 h 2237474"/>
              <a:gd name="connsiteX17" fmla="*/ 10167995 w 12192000"/>
              <a:gd name="connsiteY17" fmla="*/ 760843 h 2237474"/>
              <a:gd name="connsiteX18" fmla="*/ 9997044 w 12192000"/>
              <a:gd name="connsiteY18" fmla="*/ 780129 h 2237474"/>
              <a:gd name="connsiteX19" fmla="*/ 9943887 w 12192000"/>
              <a:gd name="connsiteY19" fmla="*/ 804141 h 2237474"/>
              <a:gd name="connsiteX20" fmla="*/ 9918248 w 12192000"/>
              <a:gd name="connsiteY20" fmla="*/ 816628 h 2237474"/>
              <a:gd name="connsiteX21" fmla="*/ 9767091 w 12192000"/>
              <a:gd name="connsiteY21" fmla="*/ 870550 h 2237474"/>
              <a:gd name="connsiteX22" fmla="*/ 9683005 w 12192000"/>
              <a:gd name="connsiteY22" fmla="*/ 894128 h 2237474"/>
              <a:gd name="connsiteX23" fmla="*/ 9594438 w 12192000"/>
              <a:gd name="connsiteY23" fmla="*/ 919051 h 2237474"/>
              <a:gd name="connsiteX24" fmla="*/ 9544189 w 12192000"/>
              <a:gd name="connsiteY24" fmla="*/ 938966 h 2237474"/>
              <a:gd name="connsiteX25" fmla="*/ 9500499 w 12192000"/>
              <a:gd name="connsiteY25" fmla="*/ 954680 h 2237474"/>
              <a:gd name="connsiteX26" fmla="*/ 9428195 w 12192000"/>
              <a:gd name="connsiteY26" fmla="*/ 986225 h 2237474"/>
              <a:gd name="connsiteX27" fmla="*/ 9410017 w 12192000"/>
              <a:gd name="connsiteY27" fmla="*/ 993931 h 2237474"/>
              <a:gd name="connsiteX28" fmla="*/ 9392919 w 12192000"/>
              <a:gd name="connsiteY28" fmla="*/ 994656 h 2237474"/>
              <a:gd name="connsiteX29" fmla="*/ 9278619 w 12192000"/>
              <a:gd name="connsiteY29" fmla="*/ 1011878 h 2237474"/>
              <a:gd name="connsiteX30" fmla="*/ 9268019 w 12192000"/>
              <a:gd name="connsiteY30" fmla="*/ 1007442 h 2237474"/>
              <a:gd name="connsiteX31" fmla="*/ 9234662 w 12192000"/>
              <a:gd name="connsiteY31" fmla="*/ 1023056 h 2237474"/>
              <a:gd name="connsiteX32" fmla="*/ 9181033 w 12192000"/>
              <a:gd name="connsiteY32" fmla="*/ 1037921 h 2237474"/>
              <a:gd name="connsiteX33" fmla="*/ 9155969 w 12192000"/>
              <a:gd name="connsiteY33" fmla="*/ 1046804 h 2237474"/>
              <a:gd name="connsiteX34" fmla="*/ 9133985 w 12192000"/>
              <a:gd name="connsiteY34" fmla="*/ 1046450 h 2237474"/>
              <a:gd name="connsiteX35" fmla="*/ 9003462 w 12192000"/>
              <a:gd name="connsiteY35" fmla="*/ 1042406 h 2237474"/>
              <a:gd name="connsiteX36" fmla="*/ 8968445 w 12192000"/>
              <a:gd name="connsiteY36" fmla="*/ 1052169 h 2237474"/>
              <a:gd name="connsiteX37" fmla="*/ 8886001 w 12192000"/>
              <a:gd name="connsiteY37" fmla="*/ 1067468 h 2237474"/>
              <a:gd name="connsiteX38" fmla="*/ 8838610 w 12192000"/>
              <a:gd name="connsiteY38" fmla="*/ 1075091 h 2237474"/>
              <a:gd name="connsiteX39" fmla="*/ 8750383 w 12192000"/>
              <a:gd name="connsiteY39" fmla="*/ 1097387 h 2237474"/>
              <a:gd name="connsiteX40" fmla="*/ 8665605 w 12192000"/>
              <a:gd name="connsiteY40" fmla="*/ 1110791 h 2237474"/>
              <a:gd name="connsiteX41" fmla="*/ 8584946 w 12192000"/>
              <a:gd name="connsiteY41" fmla="*/ 1135226 h 2237474"/>
              <a:gd name="connsiteX42" fmla="*/ 8460755 w 12192000"/>
              <a:gd name="connsiteY42" fmla="*/ 1203427 h 2237474"/>
              <a:gd name="connsiteX43" fmla="*/ 8419755 w 12192000"/>
              <a:gd name="connsiteY43" fmla="*/ 1216260 h 2237474"/>
              <a:gd name="connsiteX44" fmla="*/ 8411626 w 12192000"/>
              <a:gd name="connsiteY44" fmla="*/ 1214397 h 2237474"/>
              <a:gd name="connsiteX45" fmla="*/ 8363469 w 12192000"/>
              <a:gd name="connsiteY45" fmla="*/ 1246658 h 2237474"/>
              <a:gd name="connsiteX46" fmla="*/ 8275497 w 12192000"/>
              <a:gd name="connsiteY46" fmla="*/ 1264396 h 2237474"/>
              <a:gd name="connsiteX47" fmla="*/ 8206287 w 12192000"/>
              <a:gd name="connsiteY47" fmla="*/ 1273060 h 2237474"/>
              <a:gd name="connsiteX48" fmla="*/ 8139997 w 12192000"/>
              <a:gd name="connsiteY48" fmla="*/ 1282713 h 2237474"/>
              <a:gd name="connsiteX49" fmla="*/ 8074238 w 12192000"/>
              <a:gd name="connsiteY49" fmla="*/ 1301895 h 2237474"/>
              <a:gd name="connsiteX50" fmla="*/ 7942099 w 12192000"/>
              <a:gd name="connsiteY50" fmla="*/ 1336332 h 2237474"/>
              <a:gd name="connsiteX51" fmla="*/ 7902328 w 12192000"/>
              <a:gd name="connsiteY51" fmla="*/ 1345865 h 2237474"/>
              <a:gd name="connsiteX52" fmla="*/ 7840612 w 12192000"/>
              <a:gd name="connsiteY52" fmla="*/ 1369373 h 2237474"/>
              <a:gd name="connsiteX53" fmla="*/ 7786819 w 12192000"/>
              <a:gd name="connsiteY53" fmla="*/ 1378970 h 2237474"/>
              <a:gd name="connsiteX54" fmla="*/ 7548172 w 12192000"/>
              <a:gd name="connsiteY54" fmla="*/ 1417460 h 2237474"/>
              <a:gd name="connsiteX55" fmla="*/ 7483437 w 12192000"/>
              <a:gd name="connsiteY55" fmla="*/ 1478152 h 2237474"/>
              <a:gd name="connsiteX56" fmla="*/ 7377870 w 12192000"/>
              <a:gd name="connsiteY56" fmla="*/ 1523319 h 2237474"/>
              <a:gd name="connsiteX57" fmla="*/ 7230737 w 12192000"/>
              <a:gd name="connsiteY57" fmla="*/ 1562633 h 2237474"/>
              <a:gd name="connsiteX58" fmla="*/ 7224458 w 12192000"/>
              <a:gd name="connsiteY58" fmla="*/ 1573008 h 2237474"/>
              <a:gd name="connsiteX59" fmla="*/ 7183121 w 12192000"/>
              <a:gd name="connsiteY59" fmla="*/ 1595162 h 2237474"/>
              <a:gd name="connsiteX60" fmla="*/ 7164601 w 12192000"/>
              <a:gd name="connsiteY60" fmla="*/ 1606490 h 2237474"/>
              <a:gd name="connsiteX61" fmla="*/ 7031309 w 12192000"/>
              <a:gd name="connsiteY61" fmla="*/ 1619451 h 2237474"/>
              <a:gd name="connsiteX62" fmla="*/ 6900177 w 12192000"/>
              <a:gd name="connsiteY62" fmla="*/ 1636016 h 2237474"/>
              <a:gd name="connsiteX63" fmla="*/ 6795372 w 12192000"/>
              <a:gd name="connsiteY63" fmla="*/ 1644845 h 2237474"/>
              <a:gd name="connsiteX64" fmla="*/ 6692251 w 12192000"/>
              <a:gd name="connsiteY64" fmla="*/ 1656357 h 2237474"/>
              <a:gd name="connsiteX65" fmla="*/ 6655235 w 12192000"/>
              <a:gd name="connsiteY65" fmla="*/ 1661869 h 2237474"/>
              <a:gd name="connsiteX66" fmla="*/ 6554894 w 12192000"/>
              <a:gd name="connsiteY66" fmla="*/ 1664428 h 2237474"/>
              <a:gd name="connsiteX67" fmla="*/ 6516595 w 12192000"/>
              <a:gd name="connsiteY67" fmla="*/ 1667475 h 2237474"/>
              <a:gd name="connsiteX68" fmla="*/ 6508541 w 12192000"/>
              <a:gd name="connsiteY68" fmla="*/ 1668757 h 2237474"/>
              <a:gd name="connsiteX69" fmla="*/ 6471012 w 12192000"/>
              <a:gd name="connsiteY69" fmla="*/ 1678604 h 2237474"/>
              <a:gd name="connsiteX70" fmla="*/ 6364035 w 12192000"/>
              <a:gd name="connsiteY70" fmla="*/ 1667683 h 2237474"/>
              <a:gd name="connsiteX71" fmla="*/ 6280959 w 12192000"/>
              <a:gd name="connsiteY71" fmla="*/ 1689329 h 2237474"/>
              <a:gd name="connsiteX72" fmla="*/ 6243319 w 12192000"/>
              <a:gd name="connsiteY72" fmla="*/ 1695560 h 2237474"/>
              <a:gd name="connsiteX73" fmla="*/ 6098321 w 12192000"/>
              <a:gd name="connsiteY73" fmla="*/ 1721646 h 2237474"/>
              <a:gd name="connsiteX74" fmla="*/ 5880652 w 12192000"/>
              <a:gd name="connsiteY74" fmla="*/ 1779643 h 2237474"/>
              <a:gd name="connsiteX75" fmla="*/ 5785959 w 12192000"/>
              <a:gd name="connsiteY75" fmla="*/ 1775307 h 2237474"/>
              <a:gd name="connsiteX76" fmla="*/ 5643534 w 12192000"/>
              <a:gd name="connsiteY76" fmla="*/ 1802919 h 2237474"/>
              <a:gd name="connsiteX77" fmla="*/ 5518799 w 12192000"/>
              <a:gd name="connsiteY77" fmla="*/ 1818312 h 2237474"/>
              <a:gd name="connsiteX78" fmla="*/ 5505014 w 12192000"/>
              <a:gd name="connsiteY78" fmla="*/ 1819259 h 2237474"/>
              <a:gd name="connsiteX79" fmla="*/ 5453307 w 12192000"/>
              <a:gd name="connsiteY79" fmla="*/ 1815450 h 2237474"/>
              <a:gd name="connsiteX80" fmla="*/ 5221533 w 12192000"/>
              <a:gd name="connsiteY80" fmla="*/ 1846950 h 2237474"/>
              <a:gd name="connsiteX81" fmla="*/ 5149802 w 12192000"/>
              <a:gd name="connsiteY81" fmla="*/ 1844846 h 2237474"/>
              <a:gd name="connsiteX82" fmla="*/ 5114927 w 12192000"/>
              <a:gd name="connsiteY82" fmla="*/ 1847827 h 2237474"/>
              <a:gd name="connsiteX83" fmla="*/ 5108970 w 12192000"/>
              <a:gd name="connsiteY83" fmla="*/ 1847935 h 2237474"/>
              <a:gd name="connsiteX84" fmla="*/ 5067961 w 12192000"/>
              <a:gd name="connsiteY84" fmla="*/ 1845917 h 2237474"/>
              <a:gd name="connsiteX85" fmla="*/ 5007075 w 12192000"/>
              <a:gd name="connsiteY85" fmla="*/ 1838626 h 2237474"/>
              <a:gd name="connsiteX86" fmla="*/ 4944087 w 12192000"/>
              <a:gd name="connsiteY86" fmla="*/ 1823332 h 2237474"/>
              <a:gd name="connsiteX87" fmla="*/ 4907662 w 12192000"/>
              <a:gd name="connsiteY87" fmla="*/ 1816900 h 2237474"/>
              <a:gd name="connsiteX88" fmla="*/ 4882386 w 12192000"/>
              <a:gd name="connsiteY88" fmla="*/ 1809844 h 2237474"/>
              <a:gd name="connsiteX89" fmla="*/ 4811440 w 12192000"/>
              <a:gd name="connsiteY89" fmla="*/ 1804655 h 2237474"/>
              <a:gd name="connsiteX90" fmla="*/ 4691075 w 12192000"/>
              <a:gd name="connsiteY90" fmla="*/ 1801389 h 2237474"/>
              <a:gd name="connsiteX91" fmla="*/ 4640313 w 12192000"/>
              <a:gd name="connsiteY91" fmla="*/ 1784307 h 2237474"/>
              <a:gd name="connsiteX92" fmla="*/ 4536503 w 12192000"/>
              <a:gd name="connsiteY92" fmla="*/ 1785334 h 2237474"/>
              <a:gd name="connsiteX93" fmla="*/ 4513724 w 12192000"/>
              <a:gd name="connsiteY93" fmla="*/ 1791996 h 2237474"/>
              <a:gd name="connsiteX94" fmla="*/ 4459810 w 12192000"/>
              <a:gd name="connsiteY94" fmla="*/ 1797886 h 2237474"/>
              <a:gd name="connsiteX95" fmla="*/ 4379064 w 12192000"/>
              <a:gd name="connsiteY95" fmla="*/ 1817177 h 2237474"/>
              <a:gd name="connsiteX96" fmla="*/ 4290981 w 12192000"/>
              <a:gd name="connsiteY96" fmla="*/ 1839677 h 2237474"/>
              <a:gd name="connsiteX97" fmla="*/ 4238372 w 12192000"/>
              <a:gd name="connsiteY97" fmla="*/ 1851480 h 2237474"/>
              <a:gd name="connsiteX98" fmla="*/ 4232517 w 12192000"/>
              <a:gd name="connsiteY98" fmla="*/ 1852567 h 2237474"/>
              <a:gd name="connsiteX99" fmla="*/ 4191732 w 12192000"/>
              <a:gd name="connsiteY99" fmla="*/ 1857328 h 2237474"/>
              <a:gd name="connsiteX100" fmla="*/ 4065532 w 12192000"/>
              <a:gd name="connsiteY100" fmla="*/ 1855477 h 2237474"/>
              <a:gd name="connsiteX101" fmla="*/ 4028460 w 12192000"/>
              <a:gd name="connsiteY101" fmla="*/ 1855137 h 2237474"/>
              <a:gd name="connsiteX102" fmla="*/ 4002267 w 12192000"/>
              <a:gd name="connsiteY102" fmla="*/ 1852352 h 2237474"/>
              <a:gd name="connsiteX103" fmla="*/ 3931396 w 12192000"/>
              <a:gd name="connsiteY103" fmla="*/ 1858915 h 2237474"/>
              <a:gd name="connsiteX104" fmla="*/ 3812162 w 12192000"/>
              <a:gd name="connsiteY104" fmla="*/ 1875501 h 2237474"/>
              <a:gd name="connsiteX105" fmla="*/ 3758105 w 12192000"/>
              <a:gd name="connsiteY105" fmla="*/ 1871856 h 2237474"/>
              <a:gd name="connsiteX106" fmla="*/ 3715896 w 12192000"/>
              <a:gd name="connsiteY106" fmla="*/ 1881552 h 2237474"/>
              <a:gd name="connsiteX107" fmla="*/ 3567259 w 12192000"/>
              <a:gd name="connsiteY107" fmla="*/ 1893482 h 2237474"/>
              <a:gd name="connsiteX108" fmla="*/ 3405770 w 12192000"/>
              <a:gd name="connsiteY108" fmla="*/ 1904591 h 2237474"/>
              <a:gd name="connsiteX109" fmla="*/ 3280097 w 12192000"/>
              <a:gd name="connsiteY109" fmla="*/ 1919610 h 2237474"/>
              <a:gd name="connsiteX110" fmla="*/ 3123424 w 12192000"/>
              <a:gd name="connsiteY110" fmla="*/ 1952930 h 2237474"/>
              <a:gd name="connsiteX111" fmla="*/ 3009910 w 12192000"/>
              <a:gd name="connsiteY111" fmla="*/ 1957866 h 2237474"/>
              <a:gd name="connsiteX112" fmla="*/ 2995934 w 12192000"/>
              <a:gd name="connsiteY112" fmla="*/ 1967085 h 2237474"/>
              <a:gd name="connsiteX113" fmla="*/ 2980071 w 12192000"/>
              <a:gd name="connsiteY113" fmla="*/ 1972988 h 2237474"/>
              <a:gd name="connsiteX114" fmla="*/ 2942858 w 12192000"/>
              <a:gd name="connsiteY114" fmla="*/ 1981367 h 2237474"/>
              <a:gd name="connsiteX115" fmla="*/ 2875436 w 12192000"/>
              <a:gd name="connsiteY115" fmla="*/ 1996977 h 2237474"/>
              <a:gd name="connsiteX116" fmla="*/ 2874892 w 12192000"/>
              <a:gd name="connsiteY116" fmla="*/ 1996085 h 2237474"/>
              <a:gd name="connsiteX117" fmla="*/ 2864145 w 12192000"/>
              <a:gd name="connsiteY117" fmla="*/ 1994061 h 2237474"/>
              <a:gd name="connsiteX118" fmla="*/ 2843662 w 12192000"/>
              <a:gd name="connsiteY118" fmla="*/ 1992498 h 2237474"/>
              <a:gd name="connsiteX119" fmla="*/ 2796128 w 12192000"/>
              <a:gd name="connsiteY119" fmla="*/ 1976403 h 2237474"/>
              <a:gd name="connsiteX120" fmla="*/ 2756784 w 12192000"/>
              <a:gd name="connsiteY120" fmla="*/ 1985116 h 2237474"/>
              <a:gd name="connsiteX121" fmla="*/ 2748833 w 12192000"/>
              <a:gd name="connsiteY121" fmla="*/ 1986323 h 2237474"/>
              <a:gd name="connsiteX122" fmla="*/ 2748661 w 12192000"/>
              <a:gd name="connsiteY122" fmla="*/ 1986122 h 2237474"/>
              <a:gd name="connsiteX123" fmla="*/ 2740251 w 12192000"/>
              <a:gd name="connsiteY123" fmla="*/ 1986946 h 2237474"/>
              <a:gd name="connsiteX124" fmla="*/ 2718916 w 12192000"/>
              <a:gd name="connsiteY124" fmla="*/ 1990867 h 2237474"/>
              <a:gd name="connsiteX125" fmla="*/ 2713522 w 12192000"/>
              <a:gd name="connsiteY125" fmla="*/ 1990173 h 2237474"/>
              <a:gd name="connsiteX126" fmla="*/ 2680597 w 12192000"/>
              <a:gd name="connsiteY126" fmla="*/ 1984996 h 2237474"/>
              <a:gd name="connsiteX127" fmla="*/ 2578178 w 12192000"/>
              <a:gd name="connsiteY127" fmla="*/ 1990531 h 2237474"/>
              <a:gd name="connsiteX128" fmla="*/ 2476147 w 12192000"/>
              <a:gd name="connsiteY128" fmla="*/ 1998305 h 2237474"/>
              <a:gd name="connsiteX129" fmla="*/ 2373568 w 12192000"/>
              <a:gd name="connsiteY129" fmla="*/ 2003219 h 2237474"/>
              <a:gd name="connsiteX130" fmla="*/ 2321399 w 12192000"/>
              <a:gd name="connsiteY130" fmla="*/ 1989467 h 2237474"/>
              <a:gd name="connsiteX131" fmla="*/ 2315525 w 12192000"/>
              <a:gd name="connsiteY131" fmla="*/ 1989708 h 2237474"/>
              <a:gd name="connsiteX132" fmla="*/ 2300792 w 12192000"/>
              <a:gd name="connsiteY132" fmla="*/ 1994290 h 2237474"/>
              <a:gd name="connsiteX133" fmla="*/ 2295469 w 12192000"/>
              <a:gd name="connsiteY133" fmla="*/ 1996659 h 2237474"/>
              <a:gd name="connsiteX134" fmla="*/ 2287219 w 12192000"/>
              <a:gd name="connsiteY134" fmla="*/ 1998750 h 2237474"/>
              <a:gd name="connsiteX135" fmla="*/ 2286948 w 12192000"/>
              <a:gd name="connsiteY135" fmla="*/ 1998596 h 2237474"/>
              <a:gd name="connsiteX136" fmla="*/ 2243069 w 12192000"/>
              <a:gd name="connsiteY136" fmla="*/ 2015111 h 2237474"/>
              <a:gd name="connsiteX137" fmla="*/ 2186609 w 12192000"/>
              <a:gd name="connsiteY137" fmla="*/ 2008263 h 2237474"/>
              <a:gd name="connsiteX138" fmla="*/ 2164831 w 12192000"/>
              <a:gd name="connsiteY138" fmla="*/ 2010143 h 2237474"/>
              <a:gd name="connsiteX139" fmla="*/ 2152836 w 12192000"/>
              <a:gd name="connsiteY139" fmla="*/ 2010048 h 2237474"/>
              <a:gd name="connsiteX140" fmla="*/ 2117102 w 12192000"/>
              <a:gd name="connsiteY140" fmla="*/ 2023004 h 2237474"/>
              <a:gd name="connsiteX141" fmla="*/ 2111935 w 12192000"/>
              <a:gd name="connsiteY141" fmla="*/ 2023163 h 2237474"/>
              <a:gd name="connsiteX142" fmla="*/ 2089991 w 12192000"/>
              <a:gd name="connsiteY142" fmla="*/ 2034193 h 2237474"/>
              <a:gd name="connsiteX143" fmla="*/ 2058061 w 12192000"/>
              <a:gd name="connsiteY143" fmla="*/ 2047942 h 2237474"/>
              <a:gd name="connsiteX144" fmla="*/ 2055737 w 12192000"/>
              <a:gd name="connsiteY144" fmla="*/ 2047704 h 2237474"/>
              <a:gd name="connsiteX145" fmla="*/ 2042244 w 12192000"/>
              <a:gd name="connsiteY145" fmla="*/ 2055560 h 2237474"/>
              <a:gd name="connsiteX146" fmla="*/ 1976224 w 12192000"/>
              <a:gd name="connsiteY146" fmla="*/ 2074257 h 2237474"/>
              <a:gd name="connsiteX147" fmla="*/ 1877728 w 12192000"/>
              <a:gd name="connsiteY147" fmla="*/ 2101004 h 2237474"/>
              <a:gd name="connsiteX148" fmla="*/ 1759056 w 12192000"/>
              <a:gd name="connsiteY148" fmla="*/ 2125608 h 2237474"/>
              <a:gd name="connsiteX149" fmla="*/ 1637948 w 12192000"/>
              <a:gd name="connsiteY149" fmla="*/ 2172597 h 2237474"/>
              <a:gd name="connsiteX150" fmla="*/ 1434549 w 12192000"/>
              <a:gd name="connsiteY150" fmla="*/ 2234522 h 2237474"/>
              <a:gd name="connsiteX151" fmla="*/ 1398481 w 12192000"/>
              <a:gd name="connsiteY151" fmla="*/ 2237074 h 2237474"/>
              <a:gd name="connsiteX152" fmla="*/ 1398407 w 12192000"/>
              <a:gd name="connsiteY152" fmla="*/ 2237095 h 2237474"/>
              <a:gd name="connsiteX153" fmla="*/ 1370962 w 12192000"/>
              <a:gd name="connsiteY153" fmla="*/ 2237474 h 2237474"/>
              <a:gd name="connsiteX154" fmla="*/ 1356367 w 12192000"/>
              <a:gd name="connsiteY154" fmla="*/ 2235089 h 2237474"/>
              <a:gd name="connsiteX155" fmla="*/ 1324828 w 12192000"/>
              <a:gd name="connsiteY155" fmla="*/ 2231968 h 2237474"/>
              <a:gd name="connsiteX156" fmla="*/ 1297744 w 12192000"/>
              <a:gd name="connsiteY156" fmla="*/ 2235849 h 2237474"/>
              <a:gd name="connsiteX157" fmla="*/ 1286236 w 12192000"/>
              <a:gd name="connsiteY157" fmla="*/ 2233135 h 2237474"/>
              <a:gd name="connsiteX158" fmla="*/ 1283504 w 12192000"/>
              <a:gd name="connsiteY158" fmla="*/ 2233797 h 2237474"/>
              <a:gd name="connsiteX159" fmla="*/ 1279765 w 12192000"/>
              <a:gd name="connsiteY159" fmla="*/ 2229639 h 2237474"/>
              <a:gd name="connsiteX160" fmla="*/ 1195347 w 12192000"/>
              <a:gd name="connsiteY160" fmla="*/ 2212354 h 2237474"/>
              <a:gd name="connsiteX161" fmla="*/ 970251 w 12192000"/>
              <a:gd name="connsiteY161" fmla="*/ 2221029 h 2237474"/>
              <a:gd name="connsiteX162" fmla="*/ 812914 w 12192000"/>
              <a:gd name="connsiteY162" fmla="*/ 2202752 h 2237474"/>
              <a:gd name="connsiteX163" fmla="*/ 800195 w 12192000"/>
              <a:gd name="connsiteY163" fmla="*/ 2209407 h 2237474"/>
              <a:gd name="connsiteX164" fmla="*/ 784978 w 12192000"/>
              <a:gd name="connsiteY164" fmla="*/ 2212360 h 2237474"/>
              <a:gd name="connsiteX165" fmla="*/ 681987 w 12192000"/>
              <a:gd name="connsiteY165" fmla="*/ 2216757 h 2237474"/>
              <a:gd name="connsiteX166" fmla="*/ 669923 w 12192000"/>
              <a:gd name="connsiteY166" fmla="*/ 2211682 h 2237474"/>
              <a:gd name="connsiteX167" fmla="*/ 648680 w 12192000"/>
              <a:gd name="connsiteY167" fmla="*/ 2206229 h 2237474"/>
              <a:gd name="connsiteX168" fmla="*/ 597225 w 12192000"/>
              <a:gd name="connsiteY168" fmla="*/ 2180999 h 2237474"/>
              <a:gd name="connsiteX169" fmla="*/ 558449 w 12192000"/>
              <a:gd name="connsiteY169" fmla="*/ 2182346 h 2237474"/>
              <a:gd name="connsiteX170" fmla="*/ 550517 w 12192000"/>
              <a:gd name="connsiteY170" fmla="*/ 2182060 h 2237474"/>
              <a:gd name="connsiteX171" fmla="*/ 550309 w 12192000"/>
              <a:gd name="connsiteY171" fmla="*/ 2181825 h 2237474"/>
              <a:gd name="connsiteX172" fmla="*/ 541836 w 12192000"/>
              <a:gd name="connsiteY172" fmla="*/ 2181063 h 2237474"/>
              <a:gd name="connsiteX173" fmla="*/ 536057 w 12192000"/>
              <a:gd name="connsiteY173" fmla="*/ 2181537 h 2237474"/>
              <a:gd name="connsiteX174" fmla="*/ 520671 w 12192000"/>
              <a:gd name="connsiteY174" fmla="*/ 2180980 h 2237474"/>
              <a:gd name="connsiteX175" fmla="*/ 515024 w 12192000"/>
              <a:gd name="connsiteY175" fmla="*/ 2179258 h 2237474"/>
              <a:gd name="connsiteX176" fmla="*/ 512278 w 12192000"/>
              <a:gd name="connsiteY176" fmla="*/ 2176369 h 2237474"/>
              <a:gd name="connsiteX177" fmla="*/ 480419 w 12192000"/>
              <a:gd name="connsiteY177" fmla="*/ 2167807 h 2237474"/>
              <a:gd name="connsiteX178" fmla="*/ 413835 w 12192000"/>
              <a:gd name="connsiteY178" fmla="*/ 2156783 h 2237474"/>
              <a:gd name="connsiteX179" fmla="*/ 376513 w 12192000"/>
              <a:gd name="connsiteY179" fmla="*/ 2154014 h 2237474"/>
              <a:gd name="connsiteX180" fmla="*/ 273386 w 12192000"/>
              <a:gd name="connsiteY180" fmla="*/ 2142551 h 2237474"/>
              <a:gd name="connsiteX181" fmla="*/ 169207 w 12192000"/>
              <a:gd name="connsiteY181" fmla="*/ 2128100 h 2237474"/>
              <a:gd name="connsiteX182" fmla="*/ 93149 w 12192000"/>
              <a:gd name="connsiteY182" fmla="*/ 2105324 h 2237474"/>
              <a:gd name="connsiteX183" fmla="*/ 88109 w 12192000"/>
              <a:gd name="connsiteY183" fmla="*/ 2106704 h 2237474"/>
              <a:gd name="connsiteX184" fmla="*/ 80022 w 12192000"/>
              <a:gd name="connsiteY184" fmla="*/ 2107254 h 2237474"/>
              <a:gd name="connsiteX185" fmla="*/ 79717 w 12192000"/>
              <a:gd name="connsiteY185" fmla="*/ 2107046 h 2237474"/>
              <a:gd name="connsiteX186" fmla="*/ 72352 w 12192000"/>
              <a:gd name="connsiteY186" fmla="*/ 2107991 h 2237474"/>
              <a:gd name="connsiteX187" fmla="*/ 37645 w 12192000"/>
              <a:gd name="connsiteY187" fmla="*/ 2115401 h 2237474"/>
              <a:gd name="connsiteX188" fmla="*/ 4572 w 12192000"/>
              <a:gd name="connsiteY188" fmla="*/ 2111091 h 2237474"/>
              <a:gd name="connsiteX189" fmla="*/ 0 w 12192000"/>
              <a:gd name="connsiteY189" fmla="*/ 2110468 h 2237474"/>
              <a:gd name="connsiteX190" fmla="*/ 0 w 12192000"/>
              <a:gd name="connsiteY190"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20512 w 12192000"/>
              <a:gd name="connsiteY6" fmla="*/ 745392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46594 w 12192000"/>
              <a:gd name="connsiteY12" fmla="*/ 765069 h 2237474"/>
              <a:gd name="connsiteX13" fmla="*/ 10739478 w 12192000"/>
              <a:gd name="connsiteY13" fmla="*/ 776841 h 2237474"/>
              <a:gd name="connsiteX14" fmla="*/ 10458762 w 12192000"/>
              <a:gd name="connsiteY14" fmla="*/ 755400 h 2237474"/>
              <a:gd name="connsiteX15" fmla="*/ 10211200 w 12192000"/>
              <a:gd name="connsiteY15" fmla="*/ 767513 h 2237474"/>
              <a:gd name="connsiteX16" fmla="*/ 10167995 w 12192000"/>
              <a:gd name="connsiteY16" fmla="*/ 760843 h 2237474"/>
              <a:gd name="connsiteX17" fmla="*/ 9997044 w 12192000"/>
              <a:gd name="connsiteY17" fmla="*/ 780129 h 2237474"/>
              <a:gd name="connsiteX18" fmla="*/ 9943887 w 12192000"/>
              <a:gd name="connsiteY18" fmla="*/ 804141 h 2237474"/>
              <a:gd name="connsiteX19" fmla="*/ 9918248 w 12192000"/>
              <a:gd name="connsiteY19" fmla="*/ 816628 h 2237474"/>
              <a:gd name="connsiteX20" fmla="*/ 9767091 w 12192000"/>
              <a:gd name="connsiteY20" fmla="*/ 870550 h 2237474"/>
              <a:gd name="connsiteX21" fmla="*/ 9683005 w 12192000"/>
              <a:gd name="connsiteY21" fmla="*/ 894128 h 2237474"/>
              <a:gd name="connsiteX22" fmla="*/ 9594438 w 12192000"/>
              <a:gd name="connsiteY22" fmla="*/ 919051 h 2237474"/>
              <a:gd name="connsiteX23" fmla="*/ 9544189 w 12192000"/>
              <a:gd name="connsiteY23" fmla="*/ 938966 h 2237474"/>
              <a:gd name="connsiteX24" fmla="*/ 9500499 w 12192000"/>
              <a:gd name="connsiteY24" fmla="*/ 954680 h 2237474"/>
              <a:gd name="connsiteX25" fmla="*/ 9428195 w 12192000"/>
              <a:gd name="connsiteY25" fmla="*/ 986225 h 2237474"/>
              <a:gd name="connsiteX26" fmla="*/ 9410017 w 12192000"/>
              <a:gd name="connsiteY26" fmla="*/ 993931 h 2237474"/>
              <a:gd name="connsiteX27" fmla="*/ 9392919 w 12192000"/>
              <a:gd name="connsiteY27" fmla="*/ 994656 h 2237474"/>
              <a:gd name="connsiteX28" fmla="*/ 9278619 w 12192000"/>
              <a:gd name="connsiteY28" fmla="*/ 1011878 h 2237474"/>
              <a:gd name="connsiteX29" fmla="*/ 9268019 w 12192000"/>
              <a:gd name="connsiteY29" fmla="*/ 1007442 h 2237474"/>
              <a:gd name="connsiteX30" fmla="*/ 9234662 w 12192000"/>
              <a:gd name="connsiteY30" fmla="*/ 1023056 h 2237474"/>
              <a:gd name="connsiteX31" fmla="*/ 9181033 w 12192000"/>
              <a:gd name="connsiteY31" fmla="*/ 1037921 h 2237474"/>
              <a:gd name="connsiteX32" fmla="*/ 9155969 w 12192000"/>
              <a:gd name="connsiteY32" fmla="*/ 1046804 h 2237474"/>
              <a:gd name="connsiteX33" fmla="*/ 9133985 w 12192000"/>
              <a:gd name="connsiteY33" fmla="*/ 1046450 h 2237474"/>
              <a:gd name="connsiteX34" fmla="*/ 9003462 w 12192000"/>
              <a:gd name="connsiteY34" fmla="*/ 1042406 h 2237474"/>
              <a:gd name="connsiteX35" fmla="*/ 8968445 w 12192000"/>
              <a:gd name="connsiteY35" fmla="*/ 1052169 h 2237474"/>
              <a:gd name="connsiteX36" fmla="*/ 8886001 w 12192000"/>
              <a:gd name="connsiteY36" fmla="*/ 1067468 h 2237474"/>
              <a:gd name="connsiteX37" fmla="*/ 8838610 w 12192000"/>
              <a:gd name="connsiteY37" fmla="*/ 1075091 h 2237474"/>
              <a:gd name="connsiteX38" fmla="*/ 8750383 w 12192000"/>
              <a:gd name="connsiteY38" fmla="*/ 1097387 h 2237474"/>
              <a:gd name="connsiteX39" fmla="*/ 8665605 w 12192000"/>
              <a:gd name="connsiteY39" fmla="*/ 1110791 h 2237474"/>
              <a:gd name="connsiteX40" fmla="*/ 8584946 w 12192000"/>
              <a:gd name="connsiteY40" fmla="*/ 1135226 h 2237474"/>
              <a:gd name="connsiteX41" fmla="*/ 8460755 w 12192000"/>
              <a:gd name="connsiteY41" fmla="*/ 1203427 h 2237474"/>
              <a:gd name="connsiteX42" fmla="*/ 8419755 w 12192000"/>
              <a:gd name="connsiteY42" fmla="*/ 1216260 h 2237474"/>
              <a:gd name="connsiteX43" fmla="*/ 8411626 w 12192000"/>
              <a:gd name="connsiteY43" fmla="*/ 1214397 h 2237474"/>
              <a:gd name="connsiteX44" fmla="*/ 8363469 w 12192000"/>
              <a:gd name="connsiteY44" fmla="*/ 1246658 h 2237474"/>
              <a:gd name="connsiteX45" fmla="*/ 8275497 w 12192000"/>
              <a:gd name="connsiteY45" fmla="*/ 1264396 h 2237474"/>
              <a:gd name="connsiteX46" fmla="*/ 8206287 w 12192000"/>
              <a:gd name="connsiteY46" fmla="*/ 1273060 h 2237474"/>
              <a:gd name="connsiteX47" fmla="*/ 8139997 w 12192000"/>
              <a:gd name="connsiteY47" fmla="*/ 1282713 h 2237474"/>
              <a:gd name="connsiteX48" fmla="*/ 8074238 w 12192000"/>
              <a:gd name="connsiteY48" fmla="*/ 1301895 h 2237474"/>
              <a:gd name="connsiteX49" fmla="*/ 7942099 w 12192000"/>
              <a:gd name="connsiteY49" fmla="*/ 1336332 h 2237474"/>
              <a:gd name="connsiteX50" fmla="*/ 7902328 w 12192000"/>
              <a:gd name="connsiteY50" fmla="*/ 1345865 h 2237474"/>
              <a:gd name="connsiteX51" fmla="*/ 7840612 w 12192000"/>
              <a:gd name="connsiteY51" fmla="*/ 1369373 h 2237474"/>
              <a:gd name="connsiteX52" fmla="*/ 7786819 w 12192000"/>
              <a:gd name="connsiteY52" fmla="*/ 1378970 h 2237474"/>
              <a:gd name="connsiteX53" fmla="*/ 7548172 w 12192000"/>
              <a:gd name="connsiteY53" fmla="*/ 1417460 h 2237474"/>
              <a:gd name="connsiteX54" fmla="*/ 7483437 w 12192000"/>
              <a:gd name="connsiteY54" fmla="*/ 1478152 h 2237474"/>
              <a:gd name="connsiteX55" fmla="*/ 7377870 w 12192000"/>
              <a:gd name="connsiteY55" fmla="*/ 1523319 h 2237474"/>
              <a:gd name="connsiteX56" fmla="*/ 7230737 w 12192000"/>
              <a:gd name="connsiteY56" fmla="*/ 1562633 h 2237474"/>
              <a:gd name="connsiteX57" fmla="*/ 7224458 w 12192000"/>
              <a:gd name="connsiteY57" fmla="*/ 1573008 h 2237474"/>
              <a:gd name="connsiteX58" fmla="*/ 7183121 w 12192000"/>
              <a:gd name="connsiteY58" fmla="*/ 1595162 h 2237474"/>
              <a:gd name="connsiteX59" fmla="*/ 7164601 w 12192000"/>
              <a:gd name="connsiteY59" fmla="*/ 1606490 h 2237474"/>
              <a:gd name="connsiteX60" fmla="*/ 7031309 w 12192000"/>
              <a:gd name="connsiteY60" fmla="*/ 1619451 h 2237474"/>
              <a:gd name="connsiteX61" fmla="*/ 6900177 w 12192000"/>
              <a:gd name="connsiteY61" fmla="*/ 1636016 h 2237474"/>
              <a:gd name="connsiteX62" fmla="*/ 6795372 w 12192000"/>
              <a:gd name="connsiteY62" fmla="*/ 1644845 h 2237474"/>
              <a:gd name="connsiteX63" fmla="*/ 6692251 w 12192000"/>
              <a:gd name="connsiteY63" fmla="*/ 1656357 h 2237474"/>
              <a:gd name="connsiteX64" fmla="*/ 6655235 w 12192000"/>
              <a:gd name="connsiteY64" fmla="*/ 1661869 h 2237474"/>
              <a:gd name="connsiteX65" fmla="*/ 6554894 w 12192000"/>
              <a:gd name="connsiteY65" fmla="*/ 1664428 h 2237474"/>
              <a:gd name="connsiteX66" fmla="*/ 6516595 w 12192000"/>
              <a:gd name="connsiteY66" fmla="*/ 1667475 h 2237474"/>
              <a:gd name="connsiteX67" fmla="*/ 6508541 w 12192000"/>
              <a:gd name="connsiteY67" fmla="*/ 1668757 h 2237474"/>
              <a:gd name="connsiteX68" fmla="*/ 6471012 w 12192000"/>
              <a:gd name="connsiteY68" fmla="*/ 1678604 h 2237474"/>
              <a:gd name="connsiteX69" fmla="*/ 6364035 w 12192000"/>
              <a:gd name="connsiteY69" fmla="*/ 1667683 h 2237474"/>
              <a:gd name="connsiteX70" fmla="*/ 6280959 w 12192000"/>
              <a:gd name="connsiteY70" fmla="*/ 1689329 h 2237474"/>
              <a:gd name="connsiteX71" fmla="*/ 6243319 w 12192000"/>
              <a:gd name="connsiteY71" fmla="*/ 1695560 h 2237474"/>
              <a:gd name="connsiteX72" fmla="*/ 6098321 w 12192000"/>
              <a:gd name="connsiteY72" fmla="*/ 1721646 h 2237474"/>
              <a:gd name="connsiteX73" fmla="*/ 5880652 w 12192000"/>
              <a:gd name="connsiteY73" fmla="*/ 1779643 h 2237474"/>
              <a:gd name="connsiteX74" fmla="*/ 5785959 w 12192000"/>
              <a:gd name="connsiteY74" fmla="*/ 1775307 h 2237474"/>
              <a:gd name="connsiteX75" fmla="*/ 5643534 w 12192000"/>
              <a:gd name="connsiteY75" fmla="*/ 1802919 h 2237474"/>
              <a:gd name="connsiteX76" fmla="*/ 5518799 w 12192000"/>
              <a:gd name="connsiteY76" fmla="*/ 1818312 h 2237474"/>
              <a:gd name="connsiteX77" fmla="*/ 5505014 w 12192000"/>
              <a:gd name="connsiteY77" fmla="*/ 1819259 h 2237474"/>
              <a:gd name="connsiteX78" fmla="*/ 5453307 w 12192000"/>
              <a:gd name="connsiteY78" fmla="*/ 1815450 h 2237474"/>
              <a:gd name="connsiteX79" fmla="*/ 5221533 w 12192000"/>
              <a:gd name="connsiteY79" fmla="*/ 1846950 h 2237474"/>
              <a:gd name="connsiteX80" fmla="*/ 5149802 w 12192000"/>
              <a:gd name="connsiteY80" fmla="*/ 1844846 h 2237474"/>
              <a:gd name="connsiteX81" fmla="*/ 5114927 w 12192000"/>
              <a:gd name="connsiteY81" fmla="*/ 1847827 h 2237474"/>
              <a:gd name="connsiteX82" fmla="*/ 5108970 w 12192000"/>
              <a:gd name="connsiteY82" fmla="*/ 1847935 h 2237474"/>
              <a:gd name="connsiteX83" fmla="*/ 5067961 w 12192000"/>
              <a:gd name="connsiteY83" fmla="*/ 1845917 h 2237474"/>
              <a:gd name="connsiteX84" fmla="*/ 5007075 w 12192000"/>
              <a:gd name="connsiteY84" fmla="*/ 1838626 h 2237474"/>
              <a:gd name="connsiteX85" fmla="*/ 4944087 w 12192000"/>
              <a:gd name="connsiteY85" fmla="*/ 1823332 h 2237474"/>
              <a:gd name="connsiteX86" fmla="*/ 4907662 w 12192000"/>
              <a:gd name="connsiteY86" fmla="*/ 1816900 h 2237474"/>
              <a:gd name="connsiteX87" fmla="*/ 4882386 w 12192000"/>
              <a:gd name="connsiteY87" fmla="*/ 1809844 h 2237474"/>
              <a:gd name="connsiteX88" fmla="*/ 4811440 w 12192000"/>
              <a:gd name="connsiteY88" fmla="*/ 1804655 h 2237474"/>
              <a:gd name="connsiteX89" fmla="*/ 4691075 w 12192000"/>
              <a:gd name="connsiteY89" fmla="*/ 1801389 h 2237474"/>
              <a:gd name="connsiteX90" fmla="*/ 4640313 w 12192000"/>
              <a:gd name="connsiteY90" fmla="*/ 1784307 h 2237474"/>
              <a:gd name="connsiteX91" fmla="*/ 4536503 w 12192000"/>
              <a:gd name="connsiteY91" fmla="*/ 1785334 h 2237474"/>
              <a:gd name="connsiteX92" fmla="*/ 4513724 w 12192000"/>
              <a:gd name="connsiteY92" fmla="*/ 1791996 h 2237474"/>
              <a:gd name="connsiteX93" fmla="*/ 4459810 w 12192000"/>
              <a:gd name="connsiteY93" fmla="*/ 1797886 h 2237474"/>
              <a:gd name="connsiteX94" fmla="*/ 4379064 w 12192000"/>
              <a:gd name="connsiteY94" fmla="*/ 1817177 h 2237474"/>
              <a:gd name="connsiteX95" fmla="*/ 4290981 w 12192000"/>
              <a:gd name="connsiteY95" fmla="*/ 1839677 h 2237474"/>
              <a:gd name="connsiteX96" fmla="*/ 4238372 w 12192000"/>
              <a:gd name="connsiteY96" fmla="*/ 1851480 h 2237474"/>
              <a:gd name="connsiteX97" fmla="*/ 4232517 w 12192000"/>
              <a:gd name="connsiteY97" fmla="*/ 1852567 h 2237474"/>
              <a:gd name="connsiteX98" fmla="*/ 4191732 w 12192000"/>
              <a:gd name="connsiteY98" fmla="*/ 1857328 h 2237474"/>
              <a:gd name="connsiteX99" fmla="*/ 4065532 w 12192000"/>
              <a:gd name="connsiteY99" fmla="*/ 1855477 h 2237474"/>
              <a:gd name="connsiteX100" fmla="*/ 4028460 w 12192000"/>
              <a:gd name="connsiteY100" fmla="*/ 1855137 h 2237474"/>
              <a:gd name="connsiteX101" fmla="*/ 4002267 w 12192000"/>
              <a:gd name="connsiteY101" fmla="*/ 1852352 h 2237474"/>
              <a:gd name="connsiteX102" fmla="*/ 3931396 w 12192000"/>
              <a:gd name="connsiteY102" fmla="*/ 1858915 h 2237474"/>
              <a:gd name="connsiteX103" fmla="*/ 3812162 w 12192000"/>
              <a:gd name="connsiteY103" fmla="*/ 1875501 h 2237474"/>
              <a:gd name="connsiteX104" fmla="*/ 3758105 w 12192000"/>
              <a:gd name="connsiteY104" fmla="*/ 1871856 h 2237474"/>
              <a:gd name="connsiteX105" fmla="*/ 3715896 w 12192000"/>
              <a:gd name="connsiteY105" fmla="*/ 1881552 h 2237474"/>
              <a:gd name="connsiteX106" fmla="*/ 3567259 w 12192000"/>
              <a:gd name="connsiteY106" fmla="*/ 1893482 h 2237474"/>
              <a:gd name="connsiteX107" fmla="*/ 3405770 w 12192000"/>
              <a:gd name="connsiteY107" fmla="*/ 1904591 h 2237474"/>
              <a:gd name="connsiteX108" fmla="*/ 3280097 w 12192000"/>
              <a:gd name="connsiteY108" fmla="*/ 1919610 h 2237474"/>
              <a:gd name="connsiteX109" fmla="*/ 3123424 w 12192000"/>
              <a:gd name="connsiteY109" fmla="*/ 1952930 h 2237474"/>
              <a:gd name="connsiteX110" fmla="*/ 3009910 w 12192000"/>
              <a:gd name="connsiteY110" fmla="*/ 1957866 h 2237474"/>
              <a:gd name="connsiteX111" fmla="*/ 2995934 w 12192000"/>
              <a:gd name="connsiteY111" fmla="*/ 1967085 h 2237474"/>
              <a:gd name="connsiteX112" fmla="*/ 2980071 w 12192000"/>
              <a:gd name="connsiteY112" fmla="*/ 1972988 h 2237474"/>
              <a:gd name="connsiteX113" fmla="*/ 2942858 w 12192000"/>
              <a:gd name="connsiteY113" fmla="*/ 1981367 h 2237474"/>
              <a:gd name="connsiteX114" fmla="*/ 2875436 w 12192000"/>
              <a:gd name="connsiteY114" fmla="*/ 1996977 h 2237474"/>
              <a:gd name="connsiteX115" fmla="*/ 2874892 w 12192000"/>
              <a:gd name="connsiteY115" fmla="*/ 1996085 h 2237474"/>
              <a:gd name="connsiteX116" fmla="*/ 2864145 w 12192000"/>
              <a:gd name="connsiteY116" fmla="*/ 1994061 h 2237474"/>
              <a:gd name="connsiteX117" fmla="*/ 2843662 w 12192000"/>
              <a:gd name="connsiteY117" fmla="*/ 1992498 h 2237474"/>
              <a:gd name="connsiteX118" fmla="*/ 2796128 w 12192000"/>
              <a:gd name="connsiteY118" fmla="*/ 1976403 h 2237474"/>
              <a:gd name="connsiteX119" fmla="*/ 2756784 w 12192000"/>
              <a:gd name="connsiteY119" fmla="*/ 1985116 h 2237474"/>
              <a:gd name="connsiteX120" fmla="*/ 2748833 w 12192000"/>
              <a:gd name="connsiteY120" fmla="*/ 1986323 h 2237474"/>
              <a:gd name="connsiteX121" fmla="*/ 2748661 w 12192000"/>
              <a:gd name="connsiteY121" fmla="*/ 1986122 h 2237474"/>
              <a:gd name="connsiteX122" fmla="*/ 2740251 w 12192000"/>
              <a:gd name="connsiteY122" fmla="*/ 1986946 h 2237474"/>
              <a:gd name="connsiteX123" fmla="*/ 2718916 w 12192000"/>
              <a:gd name="connsiteY123" fmla="*/ 1990867 h 2237474"/>
              <a:gd name="connsiteX124" fmla="*/ 2713522 w 12192000"/>
              <a:gd name="connsiteY124" fmla="*/ 1990173 h 2237474"/>
              <a:gd name="connsiteX125" fmla="*/ 2680597 w 12192000"/>
              <a:gd name="connsiteY125" fmla="*/ 1984996 h 2237474"/>
              <a:gd name="connsiteX126" fmla="*/ 2578178 w 12192000"/>
              <a:gd name="connsiteY126" fmla="*/ 1990531 h 2237474"/>
              <a:gd name="connsiteX127" fmla="*/ 2476147 w 12192000"/>
              <a:gd name="connsiteY127" fmla="*/ 1998305 h 2237474"/>
              <a:gd name="connsiteX128" fmla="*/ 2373568 w 12192000"/>
              <a:gd name="connsiteY128" fmla="*/ 2003219 h 2237474"/>
              <a:gd name="connsiteX129" fmla="*/ 2321399 w 12192000"/>
              <a:gd name="connsiteY129" fmla="*/ 1989467 h 2237474"/>
              <a:gd name="connsiteX130" fmla="*/ 2315525 w 12192000"/>
              <a:gd name="connsiteY130" fmla="*/ 1989708 h 2237474"/>
              <a:gd name="connsiteX131" fmla="*/ 2300792 w 12192000"/>
              <a:gd name="connsiteY131" fmla="*/ 1994290 h 2237474"/>
              <a:gd name="connsiteX132" fmla="*/ 2295469 w 12192000"/>
              <a:gd name="connsiteY132" fmla="*/ 1996659 h 2237474"/>
              <a:gd name="connsiteX133" fmla="*/ 2287219 w 12192000"/>
              <a:gd name="connsiteY133" fmla="*/ 1998750 h 2237474"/>
              <a:gd name="connsiteX134" fmla="*/ 2286948 w 12192000"/>
              <a:gd name="connsiteY134" fmla="*/ 1998596 h 2237474"/>
              <a:gd name="connsiteX135" fmla="*/ 2243069 w 12192000"/>
              <a:gd name="connsiteY135" fmla="*/ 2015111 h 2237474"/>
              <a:gd name="connsiteX136" fmla="*/ 2186609 w 12192000"/>
              <a:gd name="connsiteY136" fmla="*/ 2008263 h 2237474"/>
              <a:gd name="connsiteX137" fmla="*/ 2164831 w 12192000"/>
              <a:gd name="connsiteY137" fmla="*/ 2010143 h 2237474"/>
              <a:gd name="connsiteX138" fmla="*/ 2152836 w 12192000"/>
              <a:gd name="connsiteY138" fmla="*/ 2010048 h 2237474"/>
              <a:gd name="connsiteX139" fmla="*/ 2117102 w 12192000"/>
              <a:gd name="connsiteY139" fmla="*/ 2023004 h 2237474"/>
              <a:gd name="connsiteX140" fmla="*/ 2111935 w 12192000"/>
              <a:gd name="connsiteY140" fmla="*/ 2023163 h 2237474"/>
              <a:gd name="connsiteX141" fmla="*/ 2089991 w 12192000"/>
              <a:gd name="connsiteY141" fmla="*/ 2034193 h 2237474"/>
              <a:gd name="connsiteX142" fmla="*/ 2058061 w 12192000"/>
              <a:gd name="connsiteY142" fmla="*/ 2047942 h 2237474"/>
              <a:gd name="connsiteX143" fmla="*/ 2055737 w 12192000"/>
              <a:gd name="connsiteY143" fmla="*/ 2047704 h 2237474"/>
              <a:gd name="connsiteX144" fmla="*/ 2042244 w 12192000"/>
              <a:gd name="connsiteY144" fmla="*/ 2055560 h 2237474"/>
              <a:gd name="connsiteX145" fmla="*/ 1976224 w 12192000"/>
              <a:gd name="connsiteY145" fmla="*/ 2074257 h 2237474"/>
              <a:gd name="connsiteX146" fmla="*/ 1877728 w 12192000"/>
              <a:gd name="connsiteY146" fmla="*/ 2101004 h 2237474"/>
              <a:gd name="connsiteX147" fmla="*/ 1759056 w 12192000"/>
              <a:gd name="connsiteY147" fmla="*/ 2125608 h 2237474"/>
              <a:gd name="connsiteX148" fmla="*/ 1637948 w 12192000"/>
              <a:gd name="connsiteY148" fmla="*/ 2172597 h 2237474"/>
              <a:gd name="connsiteX149" fmla="*/ 1434549 w 12192000"/>
              <a:gd name="connsiteY149" fmla="*/ 2234522 h 2237474"/>
              <a:gd name="connsiteX150" fmla="*/ 1398481 w 12192000"/>
              <a:gd name="connsiteY150" fmla="*/ 2237074 h 2237474"/>
              <a:gd name="connsiteX151" fmla="*/ 1398407 w 12192000"/>
              <a:gd name="connsiteY151" fmla="*/ 2237095 h 2237474"/>
              <a:gd name="connsiteX152" fmla="*/ 1370962 w 12192000"/>
              <a:gd name="connsiteY152" fmla="*/ 2237474 h 2237474"/>
              <a:gd name="connsiteX153" fmla="*/ 1356367 w 12192000"/>
              <a:gd name="connsiteY153" fmla="*/ 2235089 h 2237474"/>
              <a:gd name="connsiteX154" fmla="*/ 1324828 w 12192000"/>
              <a:gd name="connsiteY154" fmla="*/ 2231968 h 2237474"/>
              <a:gd name="connsiteX155" fmla="*/ 1297744 w 12192000"/>
              <a:gd name="connsiteY155" fmla="*/ 2235849 h 2237474"/>
              <a:gd name="connsiteX156" fmla="*/ 1286236 w 12192000"/>
              <a:gd name="connsiteY156" fmla="*/ 2233135 h 2237474"/>
              <a:gd name="connsiteX157" fmla="*/ 1283504 w 12192000"/>
              <a:gd name="connsiteY157" fmla="*/ 2233797 h 2237474"/>
              <a:gd name="connsiteX158" fmla="*/ 1279765 w 12192000"/>
              <a:gd name="connsiteY158" fmla="*/ 2229639 h 2237474"/>
              <a:gd name="connsiteX159" fmla="*/ 1195347 w 12192000"/>
              <a:gd name="connsiteY159" fmla="*/ 2212354 h 2237474"/>
              <a:gd name="connsiteX160" fmla="*/ 970251 w 12192000"/>
              <a:gd name="connsiteY160" fmla="*/ 2221029 h 2237474"/>
              <a:gd name="connsiteX161" fmla="*/ 812914 w 12192000"/>
              <a:gd name="connsiteY161" fmla="*/ 2202752 h 2237474"/>
              <a:gd name="connsiteX162" fmla="*/ 800195 w 12192000"/>
              <a:gd name="connsiteY162" fmla="*/ 2209407 h 2237474"/>
              <a:gd name="connsiteX163" fmla="*/ 784978 w 12192000"/>
              <a:gd name="connsiteY163" fmla="*/ 2212360 h 2237474"/>
              <a:gd name="connsiteX164" fmla="*/ 681987 w 12192000"/>
              <a:gd name="connsiteY164" fmla="*/ 2216757 h 2237474"/>
              <a:gd name="connsiteX165" fmla="*/ 669923 w 12192000"/>
              <a:gd name="connsiteY165" fmla="*/ 2211682 h 2237474"/>
              <a:gd name="connsiteX166" fmla="*/ 648680 w 12192000"/>
              <a:gd name="connsiteY166" fmla="*/ 2206229 h 2237474"/>
              <a:gd name="connsiteX167" fmla="*/ 597225 w 12192000"/>
              <a:gd name="connsiteY167" fmla="*/ 2180999 h 2237474"/>
              <a:gd name="connsiteX168" fmla="*/ 558449 w 12192000"/>
              <a:gd name="connsiteY168" fmla="*/ 2182346 h 2237474"/>
              <a:gd name="connsiteX169" fmla="*/ 550517 w 12192000"/>
              <a:gd name="connsiteY169" fmla="*/ 2182060 h 2237474"/>
              <a:gd name="connsiteX170" fmla="*/ 550309 w 12192000"/>
              <a:gd name="connsiteY170" fmla="*/ 2181825 h 2237474"/>
              <a:gd name="connsiteX171" fmla="*/ 541836 w 12192000"/>
              <a:gd name="connsiteY171" fmla="*/ 2181063 h 2237474"/>
              <a:gd name="connsiteX172" fmla="*/ 536057 w 12192000"/>
              <a:gd name="connsiteY172" fmla="*/ 2181537 h 2237474"/>
              <a:gd name="connsiteX173" fmla="*/ 520671 w 12192000"/>
              <a:gd name="connsiteY173" fmla="*/ 2180980 h 2237474"/>
              <a:gd name="connsiteX174" fmla="*/ 515024 w 12192000"/>
              <a:gd name="connsiteY174" fmla="*/ 2179258 h 2237474"/>
              <a:gd name="connsiteX175" fmla="*/ 512278 w 12192000"/>
              <a:gd name="connsiteY175" fmla="*/ 2176369 h 2237474"/>
              <a:gd name="connsiteX176" fmla="*/ 480419 w 12192000"/>
              <a:gd name="connsiteY176" fmla="*/ 2167807 h 2237474"/>
              <a:gd name="connsiteX177" fmla="*/ 413835 w 12192000"/>
              <a:gd name="connsiteY177" fmla="*/ 2156783 h 2237474"/>
              <a:gd name="connsiteX178" fmla="*/ 376513 w 12192000"/>
              <a:gd name="connsiteY178" fmla="*/ 2154014 h 2237474"/>
              <a:gd name="connsiteX179" fmla="*/ 273386 w 12192000"/>
              <a:gd name="connsiteY179" fmla="*/ 2142551 h 2237474"/>
              <a:gd name="connsiteX180" fmla="*/ 169207 w 12192000"/>
              <a:gd name="connsiteY180" fmla="*/ 2128100 h 2237474"/>
              <a:gd name="connsiteX181" fmla="*/ 93149 w 12192000"/>
              <a:gd name="connsiteY181" fmla="*/ 2105324 h 2237474"/>
              <a:gd name="connsiteX182" fmla="*/ 88109 w 12192000"/>
              <a:gd name="connsiteY182" fmla="*/ 2106704 h 2237474"/>
              <a:gd name="connsiteX183" fmla="*/ 80022 w 12192000"/>
              <a:gd name="connsiteY183" fmla="*/ 2107254 h 2237474"/>
              <a:gd name="connsiteX184" fmla="*/ 79717 w 12192000"/>
              <a:gd name="connsiteY184" fmla="*/ 2107046 h 2237474"/>
              <a:gd name="connsiteX185" fmla="*/ 72352 w 12192000"/>
              <a:gd name="connsiteY185" fmla="*/ 2107991 h 2237474"/>
              <a:gd name="connsiteX186" fmla="*/ 37645 w 12192000"/>
              <a:gd name="connsiteY186" fmla="*/ 2115401 h 2237474"/>
              <a:gd name="connsiteX187" fmla="*/ 4572 w 12192000"/>
              <a:gd name="connsiteY187" fmla="*/ 2111091 h 2237474"/>
              <a:gd name="connsiteX188" fmla="*/ 0 w 12192000"/>
              <a:gd name="connsiteY188" fmla="*/ 2110468 h 2237474"/>
              <a:gd name="connsiteX189" fmla="*/ 0 w 12192000"/>
              <a:gd name="connsiteY189"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20512 w 12192000"/>
              <a:gd name="connsiteY6" fmla="*/ 745392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46594 w 12192000"/>
              <a:gd name="connsiteY12" fmla="*/ 765069 h 2237474"/>
              <a:gd name="connsiteX13" fmla="*/ 10739478 w 12192000"/>
              <a:gd name="connsiteY13" fmla="*/ 776841 h 2237474"/>
              <a:gd name="connsiteX14" fmla="*/ 10458762 w 12192000"/>
              <a:gd name="connsiteY14" fmla="*/ 755400 h 2237474"/>
              <a:gd name="connsiteX15" fmla="*/ 10211200 w 12192000"/>
              <a:gd name="connsiteY15" fmla="*/ 767513 h 2237474"/>
              <a:gd name="connsiteX16" fmla="*/ 10167995 w 12192000"/>
              <a:gd name="connsiteY16" fmla="*/ 760843 h 2237474"/>
              <a:gd name="connsiteX17" fmla="*/ 9997044 w 12192000"/>
              <a:gd name="connsiteY17" fmla="*/ 780129 h 2237474"/>
              <a:gd name="connsiteX18" fmla="*/ 9943887 w 12192000"/>
              <a:gd name="connsiteY18" fmla="*/ 804141 h 2237474"/>
              <a:gd name="connsiteX19" fmla="*/ 9918248 w 12192000"/>
              <a:gd name="connsiteY19" fmla="*/ 816628 h 2237474"/>
              <a:gd name="connsiteX20" fmla="*/ 9767091 w 12192000"/>
              <a:gd name="connsiteY20" fmla="*/ 870550 h 2237474"/>
              <a:gd name="connsiteX21" fmla="*/ 9683005 w 12192000"/>
              <a:gd name="connsiteY21" fmla="*/ 894128 h 2237474"/>
              <a:gd name="connsiteX22" fmla="*/ 9594438 w 12192000"/>
              <a:gd name="connsiteY22" fmla="*/ 919051 h 2237474"/>
              <a:gd name="connsiteX23" fmla="*/ 9544189 w 12192000"/>
              <a:gd name="connsiteY23" fmla="*/ 938966 h 2237474"/>
              <a:gd name="connsiteX24" fmla="*/ 9500499 w 12192000"/>
              <a:gd name="connsiteY24" fmla="*/ 954680 h 2237474"/>
              <a:gd name="connsiteX25" fmla="*/ 9428195 w 12192000"/>
              <a:gd name="connsiteY25" fmla="*/ 986225 h 2237474"/>
              <a:gd name="connsiteX26" fmla="*/ 9410017 w 12192000"/>
              <a:gd name="connsiteY26" fmla="*/ 993931 h 2237474"/>
              <a:gd name="connsiteX27" fmla="*/ 9392919 w 12192000"/>
              <a:gd name="connsiteY27" fmla="*/ 994656 h 2237474"/>
              <a:gd name="connsiteX28" fmla="*/ 9268019 w 12192000"/>
              <a:gd name="connsiteY28" fmla="*/ 1007442 h 2237474"/>
              <a:gd name="connsiteX29" fmla="*/ 9234662 w 12192000"/>
              <a:gd name="connsiteY29" fmla="*/ 1023056 h 2237474"/>
              <a:gd name="connsiteX30" fmla="*/ 9181033 w 12192000"/>
              <a:gd name="connsiteY30" fmla="*/ 1037921 h 2237474"/>
              <a:gd name="connsiteX31" fmla="*/ 9155969 w 12192000"/>
              <a:gd name="connsiteY31" fmla="*/ 1046804 h 2237474"/>
              <a:gd name="connsiteX32" fmla="*/ 9133985 w 12192000"/>
              <a:gd name="connsiteY32" fmla="*/ 1046450 h 2237474"/>
              <a:gd name="connsiteX33" fmla="*/ 9003462 w 12192000"/>
              <a:gd name="connsiteY33" fmla="*/ 1042406 h 2237474"/>
              <a:gd name="connsiteX34" fmla="*/ 8968445 w 12192000"/>
              <a:gd name="connsiteY34" fmla="*/ 1052169 h 2237474"/>
              <a:gd name="connsiteX35" fmla="*/ 8886001 w 12192000"/>
              <a:gd name="connsiteY35" fmla="*/ 1067468 h 2237474"/>
              <a:gd name="connsiteX36" fmla="*/ 8838610 w 12192000"/>
              <a:gd name="connsiteY36" fmla="*/ 1075091 h 2237474"/>
              <a:gd name="connsiteX37" fmla="*/ 8750383 w 12192000"/>
              <a:gd name="connsiteY37" fmla="*/ 1097387 h 2237474"/>
              <a:gd name="connsiteX38" fmla="*/ 8665605 w 12192000"/>
              <a:gd name="connsiteY38" fmla="*/ 1110791 h 2237474"/>
              <a:gd name="connsiteX39" fmla="*/ 8584946 w 12192000"/>
              <a:gd name="connsiteY39" fmla="*/ 1135226 h 2237474"/>
              <a:gd name="connsiteX40" fmla="*/ 8460755 w 12192000"/>
              <a:gd name="connsiteY40" fmla="*/ 1203427 h 2237474"/>
              <a:gd name="connsiteX41" fmla="*/ 8419755 w 12192000"/>
              <a:gd name="connsiteY41" fmla="*/ 1216260 h 2237474"/>
              <a:gd name="connsiteX42" fmla="*/ 8411626 w 12192000"/>
              <a:gd name="connsiteY42" fmla="*/ 1214397 h 2237474"/>
              <a:gd name="connsiteX43" fmla="*/ 8363469 w 12192000"/>
              <a:gd name="connsiteY43" fmla="*/ 1246658 h 2237474"/>
              <a:gd name="connsiteX44" fmla="*/ 8275497 w 12192000"/>
              <a:gd name="connsiteY44" fmla="*/ 1264396 h 2237474"/>
              <a:gd name="connsiteX45" fmla="*/ 8206287 w 12192000"/>
              <a:gd name="connsiteY45" fmla="*/ 1273060 h 2237474"/>
              <a:gd name="connsiteX46" fmla="*/ 8139997 w 12192000"/>
              <a:gd name="connsiteY46" fmla="*/ 1282713 h 2237474"/>
              <a:gd name="connsiteX47" fmla="*/ 8074238 w 12192000"/>
              <a:gd name="connsiteY47" fmla="*/ 1301895 h 2237474"/>
              <a:gd name="connsiteX48" fmla="*/ 7942099 w 12192000"/>
              <a:gd name="connsiteY48" fmla="*/ 1336332 h 2237474"/>
              <a:gd name="connsiteX49" fmla="*/ 7902328 w 12192000"/>
              <a:gd name="connsiteY49" fmla="*/ 1345865 h 2237474"/>
              <a:gd name="connsiteX50" fmla="*/ 7840612 w 12192000"/>
              <a:gd name="connsiteY50" fmla="*/ 1369373 h 2237474"/>
              <a:gd name="connsiteX51" fmla="*/ 7786819 w 12192000"/>
              <a:gd name="connsiteY51" fmla="*/ 1378970 h 2237474"/>
              <a:gd name="connsiteX52" fmla="*/ 7548172 w 12192000"/>
              <a:gd name="connsiteY52" fmla="*/ 1417460 h 2237474"/>
              <a:gd name="connsiteX53" fmla="*/ 7483437 w 12192000"/>
              <a:gd name="connsiteY53" fmla="*/ 1478152 h 2237474"/>
              <a:gd name="connsiteX54" fmla="*/ 7377870 w 12192000"/>
              <a:gd name="connsiteY54" fmla="*/ 1523319 h 2237474"/>
              <a:gd name="connsiteX55" fmla="*/ 7230737 w 12192000"/>
              <a:gd name="connsiteY55" fmla="*/ 1562633 h 2237474"/>
              <a:gd name="connsiteX56" fmla="*/ 7224458 w 12192000"/>
              <a:gd name="connsiteY56" fmla="*/ 1573008 h 2237474"/>
              <a:gd name="connsiteX57" fmla="*/ 7183121 w 12192000"/>
              <a:gd name="connsiteY57" fmla="*/ 1595162 h 2237474"/>
              <a:gd name="connsiteX58" fmla="*/ 7164601 w 12192000"/>
              <a:gd name="connsiteY58" fmla="*/ 1606490 h 2237474"/>
              <a:gd name="connsiteX59" fmla="*/ 7031309 w 12192000"/>
              <a:gd name="connsiteY59" fmla="*/ 1619451 h 2237474"/>
              <a:gd name="connsiteX60" fmla="*/ 6900177 w 12192000"/>
              <a:gd name="connsiteY60" fmla="*/ 1636016 h 2237474"/>
              <a:gd name="connsiteX61" fmla="*/ 6795372 w 12192000"/>
              <a:gd name="connsiteY61" fmla="*/ 1644845 h 2237474"/>
              <a:gd name="connsiteX62" fmla="*/ 6692251 w 12192000"/>
              <a:gd name="connsiteY62" fmla="*/ 1656357 h 2237474"/>
              <a:gd name="connsiteX63" fmla="*/ 6655235 w 12192000"/>
              <a:gd name="connsiteY63" fmla="*/ 1661869 h 2237474"/>
              <a:gd name="connsiteX64" fmla="*/ 6554894 w 12192000"/>
              <a:gd name="connsiteY64" fmla="*/ 1664428 h 2237474"/>
              <a:gd name="connsiteX65" fmla="*/ 6516595 w 12192000"/>
              <a:gd name="connsiteY65" fmla="*/ 1667475 h 2237474"/>
              <a:gd name="connsiteX66" fmla="*/ 6508541 w 12192000"/>
              <a:gd name="connsiteY66" fmla="*/ 1668757 h 2237474"/>
              <a:gd name="connsiteX67" fmla="*/ 6471012 w 12192000"/>
              <a:gd name="connsiteY67" fmla="*/ 1678604 h 2237474"/>
              <a:gd name="connsiteX68" fmla="*/ 6364035 w 12192000"/>
              <a:gd name="connsiteY68" fmla="*/ 1667683 h 2237474"/>
              <a:gd name="connsiteX69" fmla="*/ 6280959 w 12192000"/>
              <a:gd name="connsiteY69" fmla="*/ 1689329 h 2237474"/>
              <a:gd name="connsiteX70" fmla="*/ 6243319 w 12192000"/>
              <a:gd name="connsiteY70" fmla="*/ 1695560 h 2237474"/>
              <a:gd name="connsiteX71" fmla="*/ 6098321 w 12192000"/>
              <a:gd name="connsiteY71" fmla="*/ 1721646 h 2237474"/>
              <a:gd name="connsiteX72" fmla="*/ 5880652 w 12192000"/>
              <a:gd name="connsiteY72" fmla="*/ 1779643 h 2237474"/>
              <a:gd name="connsiteX73" fmla="*/ 5785959 w 12192000"/>
              <a:gd name="connsiteY73" fmla="*/ 1775307 h 2237474"/>
              <a:gd name="connsiteX74" fmla="*/ 5643534 w 12192000"/>
              <a:gd name="connsiteY74" fmla="*/ 1802919 h 2237474"/>
              <a:gd name="connsiteX75" fmla="*/ 5518799 w 12192000"/>
              <a:gd name="connsiteY75" fmla="*/ 1818312 h 2237474"/>
              <a:gd name="connsiteX76" fmla="*/ 5505014 w 12192000"/>
              <a:gd name="connsiteY76" fmla="*/ 1819259 h 2237474"/>
              <a:gd name="connsiteX77" fmla="*/ 5453307 w 12192000"/>
              <a:gd name="connsiteY77" fmla="*/ 1815450 h 2237474"/>
              <a:gd name="connsiteX78" fmla="*/ 5221533 w 12192000"/>
              <a:gd name="connsiteY78" fmla="*/ 1846950 h 2237474"/>
              <a:gd name="connsiteX79" fmla="*/ 5149802 w 12192000"/>
              <a:gd name="connsiteY79" fmla="*/ 1844846 h 2237474"/>
              <a:gd name="connsiteX80" fmla="*/ 5114927 w 12192000"/>
              <a:gd name="connsiteY80" fmla="*/ 1847827 h 2237474"/>
              <a:gd name="connsiteX81" fmla="*/ 5108970 w 12192000"/>
              <a:gd name="connsiteY81" fmla="*/ 1847935 h 2237474"/>
              <a:gd name="connsiteX82" fmla="*/ 5067961 w 12192000"/>
              <a:gd name="connsiteY82" fmla="*/ 1845917 h 2237474"/>
              <a:gd name="connsiteX83" fmla="*/ 5007075 w 12192000"/>
              <a:gd name="connsiteY83" fmla="*/ 1838626 h 2237474"/>
              <a:gd name="connsiteX84" fmla="*/ 4944087 w 12192000"/>
              <a:gd name="connsiteY84" fmla="*/ 1823332 h 2237474"/>
              <a:gd name="connsiteX85" fmla="*/ 4907662 w 12192000"/>
              <a:gd name="connsiteY85" fmla="*/ 1816900 h 2237474"/>
              <a:gd name="connsiteX86" fmla="*/ 4882386 w 12192000"/>
              <a:gd name="connsiteY86" fmla="*/ 1809844 h 2237474"/>
              <a:gd name="connsiteX87" fmla="*/ 4811440 w 12192000"/>
              <a:gd name="connsiteY87" fmla="*/ 1804655 h 2237474"/>
              <a:gd name="connsiteX88" fmla="*/ 4691075 w 12192000"/>
              <a:gd name="connsiteY88" fmla="*/ 1801389 h 2237474"/>
              <a:gd name="connsiteX89" fmla="*/ 4640313 w 12192000"/>
              <a:gd name="connsiteY89" fmla="*/ 1784307 h 2237474"/>
              <a:gd name="connsiteX90" fmla="*/ 4536503 w 12192000"/>
              <a:gd name="connsiteY90" fmla="*/ 1785334 h 2237474"/>
              <a:gd name="connsiteX91" fmla="*/ 4513724 w 12192000"/>
              <a:gd name="connsiteY91" fmla="*/ 1791996 h 2237474"/>
              <a:gd name="connsiteX92" fmla="*/ 4459810 w 12192000"/>
              <a:gd name="connsiteY92" fmla="*/ 1797886 h 2237474"/>
              <a:gd name="connsiteX93" fmla="*/ 4379064 w 12192000"/>
              <a:gd name="connsiteY93" fmla="*/ 1817177 h 2237474"/>
              <a:gd name="connsiteX94" fmla="*/ 4290981 w 12192000"/>
              <a:gd name="connsiteY94" fmla="*/ 1839677 h 2237474"/>
              <a:gd name="connsiteX95" fmla="*/ 4238372 w 12192000"/>
              <a:gd name="connsiteY95" fmla="*/ 1851480 h 2237474"/>
              <a:gd name="connsiteX96" fmla="*/ 4232517 w 12192000"/>
              <a:gd name="connsiteY96" fmla="*/ 1852567 h 2237474"/>
              <a:gd name="connsiteX97" fmla="*/ 4191732 w 12192000"/>
              <a:gd name="connsiteY97" fmla="*/ 1857328 h 2237474"/>
              <a:gd name="connsiteX98" fmla="*/ 4065532 w 12192000"/>
              <a:gd name="connsiteY98" fmla="*/ 1855477 h 2237474"/>
              <a:gd name="connsiteX99" fmla="*/ 4028460 w 12192000"/>
              <a:gd name="connsiteY99" fmla="*/ 1855137 h 2237474"/>
              <a:gd name="connsiteX100" fmla="*/ 4002267 w 12192000"/>
              <a:gd name="connsiteY100" fmla="*/ 1852352 h 2237474"/>
              <a:gd name="connsiteX101" fmla="*/ 3931396 w 12192000"/>
              <a:gd name="connsiteY101" fmla="*/ 1858915 h 2237474"/>
              <a:gd name="connsiteX102" fmla="*/ 3812162 w 12192000"/>
              <a:gd name="connsiteY102" fmla="*/ 1875501 h 2237474"/>
              <a:gd name="connsiteX103" fmla="*/ 3758105 w 12192000"/>
              <a:gd name="connsiteY103" fmla="*/ 1871856 h 2237474"/>
              <a:gd name="connsiteX104" fmla="*/ 3715896 w 12192000"/>
              <a:gd name="connsiteY104" fmla="*/ 1881552 h 2237474"/>
              <a:gd name="connsiteX105" fmla="*/ 3567259 w 12192000"/>
              <a:gd name="connsiteY105" fmla="*/ 1893482 h 2237474"/>
              <a:gd name="connsiteX106" fmla="*/ 3405770 w 12192000"/>
              <a:gd name="connsiteY106" fmla="*/ 1904591 h 2237474"/>
              <a:gd name="connsiteX107" fmla="*/ 3280097 w 12192000"/>
              <a:gd name="connsiteY107" fmla="*/ 1919610 h 2237474"/>
              <a:gd name="connsiteX108" fmla="*/ 3123424 w 12192000"/>
              <a:gd name="connsiteY108" fmla="*/ 1952930 h 2237474"/>
              <a:gd name="connsiteX109" fmla="*/ 3009910 w 12192000"/>
              <a:gd name="connsiteY109" fmla="*/ 1957866 h 2237474"/>
              <a:gd name="connsiteX110" fmla="*/ 2995934 w 12192000"/>
              <a:gd name="connsiteY110" fmla="*/ 1967085 h 2237474"/>
              <a:gd name="connsiteX111" fmla="*/ 2980071 w 12192000"/>
              <a:gd name="connsiteY111" fmla="*/ 1972988 h 2237474"/>
              <a:gd name="connsiteX112" fmla="*/ 2942858 w 12192000"/>
              <a:gd name="connsiteY112" fmla="*/ 1981367 h 2237474"/>
              <a:gd name="connsiteX113" fmla="*/ 2875436 w 12192000"/>
              <a:gd name="connsiteY113" fmla="*/ 1996977 h 2237474"/>
              <a:gd name="connsiteX114" fmla="*/ 2874892 w 12192000"/>
              <a:gd name="connsiteY114" fmla="*/ 1996085 h 2237474"/>
              <a:gd name="connsiteX115" fmla="*/ 2864145 w 12192000"/>
              <a:gd name="connsiteY115" fmla="*/ 1994061 h 2237474"/>
              <a:gd name="connsiteX116" fmla="*/ 2843662 w 12192000"/>
              <a:gd name="connsiteY116" fmla="*/ 1992498 h 2237474"/>
              <a:gd name="connsiteX117" fmla="*/ 2796128 w 12192000"/>
              <a:gd name="connsiteY117" fmla="*/ 1976403 h 2237474"/>
              <a:gd name="connsiteX118" fmla="*/ 2756784 w 12192000"/>
              <a:gd name="connsiteY118" fmla="*/ 1985116 h 2237474"/>
              <a:gd name="connsiteX119" fmla="*/ 2748833 w 12192000"/>
              <a:gd name="connsiteY119" fmla="*/ 1986323 h 2237474"/>
              <a:gd name="connsiteX120" fmla="*/ 2748661 w 12192000"/>
              <a:gd name="connsiteY120" fmla="*/ 1986122 h 2237474"/>
              <a:gd name="connsiteX121" fmla="*/ 2740251 w 12192000"/>
              <a:gd name="connsiteY121" fmla="*/ 1986946 h 2237474"/>
              <a:gd name="connsiteX122" fmla="*/ 2718916 w 12192000"/>
              <a:gd name="connsiteY122" fmla="*/ 1990867 h 2237474"/>
              <a:gd name="connsiteX123" fmla="*/ 2713522 w 12192000"/>
              <a:gd name="connsiteY123" fmla="*/ 1990173 h 2237474"/>
              <a:gd name="connsiteX124" fmla="*/ 2680597 w 12192000"/>
              <a:gd name="connsiteY124" fmla="*/ 1984996 h 2237474"/>
              <a:gd name="connsiteX125" fmla="*/ 2578178 w 12192000"/>
              <a:gd name="connsiteY125" fmla="*/ 1990531 h 2237474"/>
              <a:gd name="connsiteX126" fmla="*/ 2476147 w 12192000"/>
              <a:gd name="connsiteY126" fmla="*/ 1998305 h 2237474"/>
              <a:gd name="connsiteX127" fmla="*/ 2373568 w 12192000"/>
              <a:gd name="connsiteY127" fmla="*/ 2003219 h 2237474"/>
              <a:gd name="connsiteX128" fmla="*/ 2321399 w 12192000"/>
              <a:gd name="connsiteY128" fmla="*/ 1989467 h 2237474"/>
              <a:gd name="connsiteX129" fmla="*/ 2315525 w 12192000"/>
              <a:gd name="connsiteY129" fmla="*/ 1989708 h 2237474"/>
              <a:gd name="connsiteX130" fmla="*/ 2300792 w 12192000"/>
              <a:gd name="connsiteY130" fmla="*/ 1994290 h 2237474"/>
              <a:gd name="connsiteX131" fmla="*/ 2295469 w 12192000"/>
              <a:gd name="connsiteY131" fmla="*/ 1996659 h 2237474"/>
              <a:gd name="connsiteX132" fmla="*/ 2287219 w 12192000"/>
              <a:gd name="connsiteY132" fmla="*/ 1998750 h 2237474"/>
              <a:gd name="connsiteX133" fmla="*/ 2286948 w 12192000"/>
              <a:gd name="connsiteY133" fmla="*/ 1998596 h 2237474"/>
              <a:gd name="connsiteX134" fmla="*/ 2243069 w 12192000"/>
              <a:gd name="connsiteY134" fmla="*/ 2015111 h 2237474"/>
              <a:gd name="connsiteX135" fmla="*/ 2186609 w 12192000"/>
              <a:gd name="connsiteY135" fmla="*/ 2008263 h 2237474"/>
              <a:gd name="connsiteX136" fmla="*/ 2164831 w 12192000"/>
              <a:gd name="connsiteY136" fmla="*/ 2010143 h 2237474"/>
              <a:gd name="connsiteX137" fmla="*/ 2152836 w 12192000"/>
              <a:gd name="connsiteY137" fmla="*/ 2010048 h 2237474"/>
              <a:gd name="connsiteX138" fmla="*/ 2117102 w 12192000"/>
              <a:gd name="connsiteY138" fmla="*/ 2023004 h 2237474"/>
              <a:gd name="connsiteX139" fmla="*/ 2111935 w 12192000"/>
              <a:gd name="connsiteY139" fmla="*/ 2023163 h 2237474"/>
              <a:gd name="connsiteX140" fmla="*/ 2089991 w 12192000"/>
              <a:gd name="connsiteY140" fmla="*/ 2034193 h 2237474"/>
              <a:gd name="connsiteX141" fmla="*/ 2058061 w 12192000"/>
              <a:gd name="connsiteY141" fmla="*/ 2047942 h 2237474"/>
              <a:gd name="connsiteX142" fmla="*/ 2055737 w 12192000"/>
              <a:gd name="connsiteY142" fmla="*/ 2047704 h 2237474"/>
              <a:gd name="connsiteX143" fmla="*/ 2042244 w 12192000"/>
              <a:gd name="connsiteY143" fmla="*/ 2055560 h 2237474"/>
              <a:gd name="connsiteX144" fmla="*/ 1976224 w 12192000"/>
              <a:gd name="connsiteY144" fmla="*/ 2074257 h 2237474"/>
              <a:gd name="connsiteX145" fmla="*/ 1877728 w 12192000"/>
              <a:gd name="connsiteY145" fmla="*/ 2101004 h 2237474"/>
              <a:gd name="connsiteX146" fmla="*/ 1759056 w 12192000"/>
              <a:gd name="connsiteY146" fmla="*/ 2125608 h 2237474"/>
              <a:gd name="connsiteX147" fmla="*/ 1637948 w 12192000"/>
              <a:gd name="connsiteY147" fmla="*/ 2172597 h 2237474"/>
              <a:gd name="connsiteX148" fmla="*/ 1434549 w 12192000"/>
              <a:gd name="connsiteY148" fmla="*/ 2234522 h 2237474"/>
              <a:gd name="connsiteX149" fmla="*/ 1398481 w 12192000"/>
              <a:gd name="connsiteY149" fmla="*/ 2237074 h 2237474"/>
              <a:gd name="connsiteX150" fmla="*/ 1398407 w 12192000"/>
              <a:gd name="connsiteY150" fmla="*/ 2237095 h 2237474"/>
              <a:gd name="connsiteX151" fmla="*/ 1370962 w 12192000"/>
              <a:gd name="connsiteY151" fmla="*/ 2237474 h 2237474"/>
              <a:gd name="connsiteX152" fmla="*/ 1356367 w 12192000"/>
              <a:gd name="connsiteY152" fmla="*/ 2235089 h 2237474"/>
              <a:gd name="connsiteX153" fmla="*/ 1324828 w 12192000"/>
              <a:gd name="connsiteY153" fmla="*/ 2231968 h 2237474"/>
              <a:gd name="connsiteX154" fmla="*/ 1297744 w 12192000"/>
              <a:gd name="connsiteY154" fmla="*/ 2235849 h 2237474"/>
              <a:gd name="connsiteX155" fmla="*/ 1286236 w 12192000"/>
              <a:gd name="connsiteY155" fmla="*/ 2233135 h 2237474"/>
              <a:gd name="connsiteX156" fmla="*/ 1283504 w 12192000"/>
              <a:gd name="connsiteY156" fmla="*/ 2233797 h 2237474"/>
              <a:gd name="connsiteX157" fmla="*/ 1279765 w 12192000"/>
              <a:gd name="connsiteY157" fmla="*/ 2229639 h 2237474"/>
              <a:gd name="connsiteX158" fmla="*/ 1195347 w 12192000"/>
              <a:gd name="connsiteY158" fmla="*/ 2212354 h 2237474"/>
              <a:gd name="connsiteX159" fmla="*/ 970251 w 12192000"/>
              <a:gd name="connsiteY159" fmla="*/ 2221029 h 2237474"/>
              <a:gd name="connsiteX160" fmla="*/ 812914 w 12192000"/>
              <a:gd name="connsiteY160" fmla="*/ 2202752 h 2237474"/>
              <a:gd name="connsiteX161" fmla="*/ 800195 w 12192000"/>
              <a:gd name="connsiteY161" fmla="*/ 2209407 h 2237474"/>
              <a:gd name="connsiteX162" fmla="*/ 784978 w 12192000"/>
              <a:gd name="connsiteY162" fmla="*/ 2212360 h 2237474"/>
              <a:gd name="connsiteX163" fmla="*/ 681987 w 12192000"/>
              <a:gd name="connsiteY163" fmla="*/ 2216757 h 2237474"/>
              <a:gd name="connsiteX164" fmla="*/ 669923 w 12192000"/>
              <a:gd name="connsiteY164" fmla="*/ 2211682 h 2237474"/>
              <a:gd name="connsiteX165" fmla="*/ 648680 w 12192000"/>
              <a:gd name="connsiteY165" fmla="*/ 2206229 h 2237474"/>
              <a:gd name="connsiteX166" fmla="*/ 597225 w 12192000"/>
              <a:gd name="connsiteY166" fmla="*/ 2180999 h 2237474"/>
              <a:gd name="connsiteX167" fmla="*/ 558449 w 12192000"/>
              <a:gd name="connsiteY167" fmla="*/ 2182346 h 2237474"/>
              <a:gd name="connsiteX168" fmla="*/ 550517 w 12192000"/>
              <a:gd name="connsiteY168" fmla="*/ 2182060 h 2237474"/>
              <a:gd name="connsiteX169" fmla="*/ 550309 w 12192000"/>
              <a:gd name="connsiteY169" fmla="*/ 2181825 h 2237474"/>
              <a:gd name="connsiteX170" fmla="*/ 541836 w 12192000"/>
              <a:gd name="connsiteY170" fmla="*/ 2181063 h 2237474"/>
              <a:gd name="connsiteX171" fmla="*/ 536057 w 12192000"/>
              <a:gd name="connsiteY171" fmla="*/ 2181537 h 2237474"/>
              <a:gd name="connsiteX172" fmla="*/ 520671 w 12192000"/>
              <a:gd name="connsiteY172" fmla="*/ 2180980 h 2237474"/>
              <a:gd name="connsiteX173" fmla="*/ 515024 w 12192000"/>
              <a:gd name="connsiteY173" fmla="*/ 2179258 h 2237474"/>
              <a:gd name="connsiteX174" fmla="*/ 512278 w 12192000"/>
              <a:gd name="connsiteY174" fmla="*/ 2176369 h 2237474"/>
              <a:gd name="connsiteX175" fmla="*/ 480419 w 12192000"/>
              <a:gd name="connsiteY175" fmla="*/ 2167807 h 2237474"/>
              <a:gd name="connsiteX176" fmla="*/ 413835 w 12192000"/>
              <a:gd name="connsiteY176" fmla="*/ 2156783 h 2237474"/>
              <a:gd name="connsiteX177" fmla="*/ 376513 w 12192000"/>
              <a:gd name="connsiteY177" fmla="*/ 2154014 h 2237474"/>
              <a:gd name="connsiteX178" fmla="*/ 273386 w 12192000"/>
              <a:gd name="connsiteY178" fmla="*/ 2142551 h 2237474"/>
              <a:gd name="connsiteX179" fmla="*/ 169207 w 12192000"/>
              <a:gd name="connsiteY179" fmla="*/ 2128100 h 2237474"/>
              <a:gd name="connsiteX180" fmla="*/ 93149 w 12192000"/>
              <a:gd name="connsiteY180" fmla="*/ 2105324 h 2237474"/>
              <a:gd name="connsiteX181" fmla="*/ 88109 w 12192000"/>
              <a:gd name="connsiteY181" fmla="*/ 2106704 h 2237474"/>
              <a:gd name="connsiteX182" fmla="*/ 80022 w 12192000"/>
              <a:gd name="connsiteY182" fmla="*/ 2107254 h 2237474"/>
              <a:gd name="connsiteX183" fmla="*/ 79717 w 12192000"/>
              <a:gd name="connsiteY183" fmla="*/ 2107046 h 2237474"/>
              <a:gd name="connsiteX184" fmla="*/ 72352 w 12192000"/>
              <a:gd name="connsiteY184" fmla="*/ 2107991 h 2237474"/>
              <a:gd name="connsiteX185" fmla="*/ 37645 w 12192000"/>
              <a:gd name="connsiteY185" fmla="*/ 2115401 h 2237474"/>
              <a:gd name="connsiteX186" fmla="*/ 4572 w 12192000"/>
              <a:gd name="connsiteY186" fmla="*/ 2111091 h 2237474"/>
              <a:gd name="connsiteX187" fmla="*/ 0 w 12192000"/>
              <a:gd name="connsiteY187" fmla="*/ 2110468 h 2237474"/>
              <a:gd name="connsiteX188" fmla="*/ 0 w 12192000"/>
              <a:gd name="connsiteY188"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20512 w 12192000"/>
              <a:gd name="connsiteY6" fmla="*/ 745392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46594 w 12192000"/>
              <a:gd name="connsiteY12" fmla="*/ 765069 h 2237474"/>
              <a:gd name="connsiteX13" fmla="*/ 10739478 w 12192000"/>
              <a:gd name="connsiteY13" fmla="*/ 776841 h 2237474"/>
              <a:gd name="connsiteX14" fmla="*/ 10458762 w 12192000"/>
              <a:gd name="connsiteY14" fmla="*/ 755400 h 2237474"/>
              <a:gd name="connsiteX15" fmla="*/ 10211200 w 12192000"/>
              <a:gd name="connsiteY15" fmla="*/ 767513 h 2237474"/>
              <a:gd name="connsiteX16" fmla="*/ 10167995 w 12192000"/>
              <a:gd name="connsiteY16" fmla="*/ 760843 h 2237474"/>
              <a:gd name="connsiteX17" fmla="*/ 9997044 w 12192000"/>
              <a:gd name="connsiteY17" fmla="*/ 780129 h 2237474"/>
              <a:gd name="connsiteX18" fmla="*/ 9943887 w 12192000"/>
              <a:gd name="connsiteY18" fmla="*/ 804141 h 2237474"/>
              <a:gd name="connsiteX19" fmla="*/ 9918248 w 12192000"/>
              <a:gd name="connsiteY19" fmla="*/ 816628 h 2237474"/>
              <a:gd name="connsiteX20" fmla="*/ 9767091 w 12192000"/>
              <a:gd name="connsiteY20" fmla="*/ 870550 h 2237474"/>
              <a:gd name="connsiteX21" fmla="*/ 9683005 w 12192000"/>
              <a:gd name="connsiteY21" fmla="*/ 894128 h 2237474"/>
              <a:gd name="connsiteX22" fmla="*/ 9594438 w 12192000"/>
              <a:gd name="connsiteY22" fmla="*/ 919051 h 2237474"/>
              <a:gd name="connsiteX23" fmla="*/ 9544189 w 12192000"/>
              <a:gd name="connsiteY23" fmla="*/ 938966 h 2237474"/>
              <a:gd name="connsiteX24" fmla="*/ 9500499 w 12192000"/>
              <a:gd name="connsiteY24" fmla="*/ 954680 h 2237474"/>
              <a:gd name="connsiteX25" fmla="*/ 9428195 w 12192000"/>
              <a:gd name="connsiteY25" fmla="*/ 986225 h 2237474"/>
              <a:gd name="connsiteX26" fmla="*/ 9410017 w 12192000"/>
              <a:gd name="connsiteY26" fmla="*/ 993931 h 2237474"/>
              <a:gd name="connsiteX27" fmla="*/ 9392919 w 12192000"/>
              <a:gd name="connsiteY27" fmla="*/ 994656 h 2237474"/>
              <a:gd name="connsiteX28" fmla="*/ 9268019 w 12192000"/>
              <a:gd name="connsiteY28" fmla="*/ 1007442 h 2237474"/>
              <a:gd name="connsiteX29" fmla="*/ 9234662 w 12192000"/>
              <a:gd name="connsiteY29" fmla="*/ 1023056 h 2237474"/>
              <a:gd name="connsiteX30" fmla="*/ 9181033 w 12192000"/>
              <a:gd name="connsiteY30" fmla="*/ 1037921 h 2237474"/>
              <a:gd name="connsiteX31" fmla="*/ 9155969 w 12192000"/>
              <a:gd name="connsiteY31" fmla="*/ 1046804 h 2237474"/>
              <a:gd name="connsiteX32" fmla="*/ 9133985 w 12192000"/>
              <a:gd name="connsiteY32" fmla="*/ 1046450 h 2237474"/>
              <a:gd name="connsiteX33" fmla="*/ 9003462 w 12192000"/>
              <a:gd name="connsiteY33" fmla="*/ 1042406 h 2237474"/>
              <a:gd name="connsiteX34" fmla="*/ 8968445 w 12192000"/>
              <a:gd name="connsiteY34" fmla="*/ 1052169 h 2237474"/>
              <a:gd name="connsiteX35" fmla="*/ 8886001 w 12192000"/>
              <a:gd name="connsiteY35" fmla="*/ 1067468 h 2237474"/>
              <a:gd name="connsiteX36" fmla="*/ 8838610 w 12192000"/>
              <a:gd name="connsiteY36" fmla="*/ 1075091 h 2237474"/>
              <a:gd name="connsiteX37" fmla="*/ 8750383 w 12192000"/>
              <a:gd name="connsiteY37" fmla="*/ 1097387 h 2237474"/>
              <a:gd name="connsiteX38" fmla="*/ 8665605 w 12192000"/>
              <a:gd name="connsiteY38" fmla="*/ 1110791 h 2237474"/>
              <a:gd name="connsiteX39" fmla="*/ 8584946 w 12192000"/>
              <a:gd name="connsiteY39" fmla="*/ 1135226 h 2237474"/>
              <a:gd name="connsiteX40" fmla="*/ 8419755 w 12192000"/>
              <a:gd name="connsiteY40" fmla="*/ 1216260 h 2237474"/>
              <a:gd name="connsiteX41" fmla="*/ 8411626 w 12192000"/>
              <a:gd name="connsiteY41" fmla="*/ 1214397 h 2237474"/>
              <a:gd name="connsiteX42" fmla="*/ 8363469 w 12192000"/>
              <a:gd name="connsiteY42" fmla="*/ 1246658 h 2237474"/>
              <a:gd name="connsiteX43" fmla="*/ 8275497 w 12192000"/>
              <a:gd name="connsiteY43" fmla="*/ 1264396 h 2237474"/>
              <a:gd name="connsiteX44" fmla="*/ 8206287 w 12192000"/>
              <a:gd name="connsiteY44" fmla="*/ 1273060 h 2237474"/>
              <a:gd name="connsiteX45" fmla="*/ 8139997 w 12192000"/>
              <a:gd name="connsiteY45" fmla="*/ 1282713 h 2237474"/>
              <a:gd name="connsiteX46" fmla="*/ 8074238 w 12192000"/>
              <a:gd name="connsiteY46" fmla="*/ 1301895 h 2237474"/>
              <a:gd name="connsiteX47" fmla="*/ 7942099 w 12192000"/>
              <a:gd name="connsiteY47" fmla="*/ 1336332 h 2237474"/>
              <a:gd name="connsiteX48" fmla="*/ 7902328 w 12192000"/>
              <a:gd name="connsiteY48" fmla="*/ 1345865 h 2237474"/>
              <a:gd name="connsiteX49" fmla="*/ 7840612 w 12192000"/>
              <a:gd name="connsiteY49" fmla="*/ 1369373 h 2237474"/>
              <a:gd name="connsiteX50" fmla="*/ 7786819 w 12192000"/>
              <a:gd name="connsiteY50" fmla="*/ 1378970 h 2237474"/>
              <a:gd name="connsiteX51" fmla="*/ 7548172 w 12192000"/>
              <a:gd name="connsiteY51" fmla="*/ 1417460 h 2237474"/>
              <a:gd name="connsiteX52" fmla="*/ 7483437 w 12192000"/>
              <a:gd name="connsiteY52" fmla="*/ 1478152 h 2237474"/>
              <a:gd name="connsiteX53" fmla="*/ 7377870 w 12192000"/>
              <a:gd name="connsiteY53" fmla="*/ 1523319 h 2237474"/>
              <a:gd name="connsiteX54" fmla="*/ 7230737 w 12192000"/>
              <a:gd name="connsiteY54" fmla="*/ 1562633 h 2237474"/>
              <a:gd name="connsiteX55" fmla="*/ 7224458 w 12192000"/>
              <a:gd name="connsiteY55" fmla="*/ 1573008 h 2237474"/>
              <a:gd name="connsiteX56" fmla="*/ 7183121 w 12192000"/>
              <a:gd name="connsiteY56" fmla="*/ 1595162 h 2237474"/>
              <a:gd name="connsiteX57" fmla="*/ 7164601 w 12192000"/>
              <a:gd name="connsiteY57" fmla="*/ 1606490 h 2237474"/>
              <a:gd name="connsiteX58" fmla="*/ 7031309 w 12192000"/>
              <a:gd name="connsiteY58" fmla="*/ 1619451 h 2237474"/>
              <a:gd name="connsiteX59" fmla="*/ 6900177 w 12192000"/>
              <a:gd name="connsiteY59" fmla="*/ 1636016 h 2237474"/>
              <a:gd name="connsiteX60" fmla="*/ 6795372 w 12192000"/>
              <a:gd name="connsiteY60" fmla="*/ 1644845 h 2237474"/>
              <a:gd name="connsiteX61" fmla="*/ 6692251 w 12192000"/>
              <a:gd name="connsiteY61" fmla="*/ 1656357 h 2237474"/>
              <a:gd name="connsiteX62" fmla="*/ 6655235 w 12192000"/>
              <a:gd name="connsiteY62" fmla="*/ 1661869 h 2237474"/>
              <a:gd name="connsiteX63" fmla="*/ 6554894 w 12192000"/>
              <a:gd name="connsiteY63" fmla="*/ 1664428 h 2237474"/>
              <a:gd name="connsiteX64" fmla="*/ 6516595 w 12192000"/>
              <a:gd name="connsiteY64" fmla="*/ 1667475 h 2237474"/>
              <a:gd name="connsiteX65" fmla="*/ 6508541 w 12192000"/>
              <a:gd name="connsiteY65" fmla="*/ 1668757 h 2237474"/>
              <a:gd name="connsiteX66" fmla="*/ 6471012 w 12192000"/>
              <a:gd name="connsiteY66" fmla="*/ 1678604 h 2237474"/>
              <a:gd name="connsiteX67" fmla="*/ 6364035 w 12192000"/>
              <a:gd name="connsiteY67" fmla="*/ 1667683 h 2237474"/>
              <a:gd name="connsiteX68" fmla="*/ 6280959 w 12192000"/>
              <a:gd name="connsiteY68" fmla="*/ 1689329 h 2237474"/>
              <a:gd name="connsiteX69" fmla="*/ 6243319 w 12192000"/>
              <a:gd name="connsiteY69" fmla="*/ 1695560 h 2237474"/>
              <a:gd name="connsiteX70" fmla="*/ 6098321 w 12192000"/>
              <a:gd name="connsiteY70" fmla="*/ 1721646 h 2237474"/>
              <a:gd name="connsiteX71" fmla="*/ 5880652 w 12192000"/>
              <a:gd name="connsiteY71" fmla="*/ 1779643 h 2237474"/>
              <a:gd name="connsiteX72" fmla="*/ 5785959 w 12192000"/>
              <a:gd name="connsiteY72" fmla="*/ 1775307 h 2237474"/>
              <a:gd name="connsiteX73" fmla="*/ 5643534 w 12192000"/>
              <a:gd name="connsiteY73" fmla="*/ 1802919 h 2237474"/>
              <a:gd name="connsiteX74" fmla="*/ 5518799 w 12192000"/>
              <a:gd name="connsiteY74" fmla="*/ 1818312 h 2237474"/>
              <a:gd name="connsiteX75" fmla="*/ 5505014 w 12192000"/>
              <a:gd name="connsiteY75" fmla="*/ 1819259 h 2237474"/>
              <a:gd name="connsiteX76" fmla="*/ 5453307 w 12192000"/>
              <a:gd name="connsiteY76" fmla="*/ 1815450 h 2237474"/>
              <a:gd name="connsiteX77" fmla="*/ 5221533 w 12192000"/>
              <a:gd name="connsiteY77" fmla="*/ 1846950 h 2237474"/>
              <a:gd name="connsiteX78" fmla="*/ 5149802 w 12192000"/>
              <a:gd name="connsiteY78" fmla="*/ 1844846 h 2237474"/>
              <a:gd name="connsiteX79" fmla="*/ 5114927 w 12192000"/>
              <a:gd name="connsiteY79" fmla="*/ 1847827 h 2237474"/>
              <a:gd name="connsiteX80" fmla="*/ 5108970 w 12192000"/>
              <a:gd name="connsiteY80" fmla="*/ 1847935 h 2237474"/>
              <a:gd name="connsiteX81" fmla="*/ 5067961 w 12192000"/>
              <a:gd name="connsiteY81" fmla="*/ 1845917 h 2237474"/>
              <a:gd name="connsiteX82" fmla="*/ 5007075 w 12192000"/>
              <a:gd name="connsiteY82" fmla="*/ 1838626 h 2237474"/>
              <a:gd name="connsiteX83" fmla="*/ 4944087 w 12192000"/>
              <a:gd name="connsiteY83" fmla="*/ 1823332 h 2237474"/>
              <a:gd name="connsiteX84" fmla="*/ 4907662 w 12192000"/>
              <a:gd name="connsiteY84" fmla="*/ 1816900 h 2237474"/>
              <a:gd name="connsiteX85" fmla="*/ 4882386 w 12192000"/>
              <a:gd name="connsiteY85" fmla="*/ 1809844 h 2237474"/>
              <a:gd name="connsiteX86" fmla="*/ 4811440 w 12192000"/>
              <a:gd name="connsiteY86" fmla="*/ 1804655 h 2237474"/>
              <a:gd name="connsiteX87" fmla="*/ 4691075 w 12192000"/>
              <a:gd name="connsiteY87" fmla="*/ 1801389 h 2237474"/>
              <a:gd name="connsiteX88" fmla="*/ 4640313 w 12192000"/>
              <a:gd name="connsiteY88" fmla="*/ 1784307 h 2237474"/>
              <a:gd name="connsiteX89" fmla="*/ 4536503 w 12192000"/>
              <a:gd name="connsiteY89" fmla="*/ 1785334 h 2237474"/>
              <a:gd name="connsiteX90" fmla="*/ 4513724 w 12192000"/>
              <a:gd name="connsiteY90" fmla="*/ 1791996 h 2237474"/>
              <a:gd name="connsiteX91" fmla="*/ 4459810 w 12192000"/>
              <a:gd name="connsiteY91" fmla="*/ 1797886 h 2237474"/>
              <a:gd name="connsiteX92" fmla="*/ 4379064 w 12192000"/>
              <a:gd name="connsiteY92" fmla="*/ 1817177 h 2237474"/>
              <a:gd name="connsiteX93" fmla="*/ 4290981 w 12192000"/>
              <a:gd name="connsiteY93" fmla="*/ 1839677 h 2237474"/>
              <a:gd name="connsiteX94" fmla="*/ 4238372 w 12192000"/>
              <a:gd name="connsiteY94" fmla="*/ 1851480 h 2237474"/>
              <a:gd name="connsiteX95" fmla="*/ 4232517 w 12192000"/>
              <a:gd name="connsiteY95" fmla="*/ 1852567 h 2237474"/>
              <a:gd name="connsiteX96" fmla="*/ 4191732 w 12192000"/>
              <a:gd name="connsiteY96" fmla="*/ 1857328 h 2237474"/>
              <a:gd name="connsiteX97" fmla="*/ 4065532 w 12192000"/>
              <a:gd name="connsiteY97" fmla="*/ 1855477 h 2237474"/>
              <a:gd name="connsiteX98" fmla="*/ 4028460 w 12192000"/>
              <a:gd name="connsiteY98" fmla="*/ 1855137 h 2237474"/>
              <a:gd name="connsiteX99" fmla="*/ 4002267 w 12192000"/>
              <a:gd name="connsiteY99" fmla="*/ 1852352 h 2237474"/>
              <a:gd name="connsiteX100" fmla="*/ 3931396 w 12192000"/>
              <a:gd name="connsiteY100" fmla="*/ 1858915 h 2237474"/>
              <a:gd name="connsiteX101" fmla="*/ 3812162 w 12192000"/>
              <a:gd name="connsiteY101" fmla="*/ 1875501 h 2237474"/>
              <a:gd name="connsiteX102" fmla="*/ 3758105 w 12192000"/>
              <a:gd name="connsiteY102" fmla="*/ 1871856 h 2237474"/>
              <a:gd name="connsiteX103" fmla="*/ 3715896 w 12192000"/>
              <a:gd name="connsiteY103" fmla="*/ 1881552 h 2237474"/>
              <a:gd name="connsiteX104" fmla="*/ 3567259 w 12192000"/>
              <a:gd name="connsiteY104" fmla="*/ 1893482 h 2237474"/>
              <a:gd name="connsiteX105" fmla="*/ 3405770 w 12192000"/>
              <a:gd name="connsiteY105" fmla="*/ 1904591 h 2237474"/>
              <a:gd name="connsiteX106" fmla="*/ 3280097 w 12192000"/>
              <a:gd name="connsiteY106" fmla="*/ 1919610 h 2237474"/>
              <a:gd name="connsiteX107" fmla="*/ 3123424 w 12192000"/>
              <a:gd name="connsiteY107" fmla="*/ 1952930 h 2237474"/>
              <a:gd name="connsiteX108" fmla="*/ 3009910 w 12192000"/>
              <a:gd name="connsiteY108" fmla="*/ 1957866 h 2237474"/>
              <a:gd name="connsiteX109" fmla="*/ 2995934 w 12192000"/>
              <a:gd name="connsiteY109" fmla="*/ 1967085 h 2237474"/>
              <a:gd name="connsiteX110" fmla="*/ 2980071 w 12192000"/>
              <a:gd name="connsiteY110" fmla="*/ 1972988 h 2237474"/>
              <a:gd name="connsiteX111" fmla="*/ 2942858 w 12192000"/>
              <a:gd name="connsiteY111" fmla="*/ 1981367 h 2237474"/>
              <a:gd name="connsiteX112" fmla="*/ 2875436 w 12192000"/>
              <a:gd name="connsiteY112" fmla="*/ 1996977 h 2237474"/>
              <a:gd name="connsiteX113" fmla="*/ 2874892 w 12192000"/>
              <a:gd name="connsiteY113" fmla="*/ 1996085 h 2237474"/>
              <a:gd name="connsiteX114" fmla="*/ 2864145 w 12192000"/>
              <a:gd name="connsiteY114" fmla="*/ 1994061 h 2237474"/>
              <a:gd name="connsiteX115" fmla="*/ 2843662 w 12192000"/>
              <a:gd name="connsiteY115" fmla="*/ 1992498 h 2237474"/>
              <a:gd name="connsiteX116" fmla="*/ 2796128 w 12192000"/>
              <a:gd name="connsiteY116" fmla="*/ 1976403 h 2237474"/>
              <a:gd name="connsiteX117" fmla="*/ 2756784 w 12192000"/>
              <a:gd name="connsiteY117" fmla="*/ 1985116 h 2237474"/>
              <a:gd name="connsiteX118" fmla="*/ 2748833 w 12192000"/>
              <a:gd name="connsiteY118" fmla="*/ 1986323 h 2237474"/>
              <a:gd name="connsiteX119" fmla="*/ 2748661 w 12192000"/>
              <a:gd name="connsiteY119" fmla="*/ 1986122 h 2237474"/>
              <a:gd name="connsiteX120" fmla="*/ 2740251 w 12192000"/>
              <a:gd name="connsiteY120" fmla="*/ 1986946 h 2237474"/>
              <a:gd name="connsiteX121" fmla="*/ 2718916 w 12192000"/>
              <a:gd name="connsiteY121" fmla="*/ 1990867 h 2237474"/>
              <a:gd name="connsiteX122" fmla="*/ 2713522 w 12192000"/>
              <a:gd name="connsiteY122" fmla="*/ 1990173 h 2237474"/>
              <a:gd name="connsiteX123" fmla="*/ 2680597 w 12192000"/>
              <a:gd name="connsiteY123" fmla="*/ 1984996 h 2237474"/>
              <a:gd name="connsiteX124" fmla="*/ 2578178 w 12192000"/>
              <a:gd name="connsiteY124" fmla="*/ 1990531 h 2237474"/>
              <a:gd name="connsiteX125" fmla="*/ 2476147 w 12192000"/>
              <a:gd name="connsiteY125" fmla="*/ 1998305 h 2237474"/>
              <a:gd name="connsiteX126" fmla="*/ 2373568 w 12192000"/>
              <a:gd name="connsiteY126" fmla="*/ 2003219 h 2237474"/>
              <a:gd name="connsiteX127" fmla="*/ 2321399 w 12192000"/>
              <a:gd name="connsiteY127" fmla="*/ 1989467 h 2237474"/>
              <a:gd name="connsiteX128" fmla="*/ 2315525 w 12192000"/>
              <a:gd name="connsiteY128" fmla="*/ 1989708 h 2237474"/>
              <a:gd name="connsiteX129" fmla="*/ 2300792 w 12192000"/>
              <a:gd name="connsiteY129" fmla="*/ 1994290 h 2237474"/>
              <a:gd name="connsiteX130" fmla="*/ 2295469 w 12192000"/>
              <a:gd name="connsiteY130" fmla="*/ 1996659 h 2237474"/>
              <a:gd name="connsiteX131" fmla="*/ 2287219 w 12192000"/>
              <a:gd name="connsiteY131" fmla="*/ 1998750 h 2237474"/>
              <a:gd name="connsiteX132" fmla="*/ 2286948 w 12192000"/>
              <a:gd name="connsiteY132" fmla="*/ 1998596 h 2237474"/>
              <a:gd name="connsiteX133" fmla="*/ 2243069 w 12192000"/>
              <a:gd name="connsiteY133" fmla="*/ 2015111 h 2237474"/>
              <a:gd name="connsiteX134" fmla="*/ 2186609 w 12192000"/>
              <a:gd name="connsiteY134" fmla="*/ 2008263 h 2237474"/>
              <a:gd name="connsiteX135" fmla="*/ 2164831 w 12192000"/>
              <a:gd name="connsiteY135" fmla="*/ 2010143 h 2237474"/>
              <a:gd name="connsiteX136" fmla="*/ 2152836 w 12192000"/>
              <a:gd name="connsiteY136" fmla="*/ 2010048 h 2237474"/>
              <a:gd name="connsiteX137" fmla="*/ 2117102 w 12192000"/>
              <a:gd name="connsiteY137" fmla="*/ 2023004 h 2237474"/>
              <a:gd name="connsiteX138" fmla="*/ 2111935 w 12192000"/>
              <a:gd name="connsiteY138" fmla="*/ 2023163 h 2237474"/>
              <a:gd name="connsiteX139" fmla="*/ 2089991 w 12192000"/>
              <a:gd name="connsiteY139" fmla="*/ 2034193 h 2237474"/>
              <a:gd name="connsiteX140" fmla="*/ 2058061 w 12192000"/>
              <a:gd name="connsiteY140" fmla="*/ 2047942 h 2237474"/>
              <a:gd name="connsiteX141" fmla="*/ 2055737 w 12192000"/>
              <a:gd name="connsiteY141" fmla="*/ 2047704 h 2237474"/>
              <a:gd name="connsiteX142" fmla="*/ 2042244 w 12192000"/>
              <a:gd name="connsiteY142" fmla="*/ 2055560 h 2237474"/>
              <a:gd name="connsiteX143" fmla="*/ 1976224 w 12192000"/>
              <a:gd name="connsiteY143" fmla="*/ 2074257 h 2237474"/>
              <a:gd name="connsiteX144" fmla="*/ 1877728 w 12192000"/>
              <a:gd name="connsiteY144" fmla="*/ 2101004 h 2237474"/>
              <a:gd name="connsiteX145" fmla="*/ 1759056 w 12192000"/>
              <a:gd name="connsiteY145" fmla="*/ 2125608 h 2237474"/>
              <a:gd name="connsiteX146" fmla="*/ 1637948 w 12192000"/>
              <a:gd name="connsiteY146" fmla="*/ 2172597 h 2237474"/>
              <a:gd name="connsiteX147" fmla="*/ 1434549 w 12192000"/>
              <a:gd name="connsiteY147" fmla="*/ 2234522 h 2237474"/>
              <a:gd name="connsiteX148" fmla="*/ 1398481 w 12192000"/>
              <a:gd name="connsiteY148" fmla="*/ 2237074 h 2237474"/>
              <a:gd name="connsiteX149" fmla="*/ 1398407 w 12192000"/>
              <a:gd name="connsiteY149" fmla="*/ 2237095 h 2237474"/>
              <a:gd name="connsiteX150" fmla="*/ 1370962 w 12192000"/>
              <a:gd name="connsiteY150" fmla="*/ 2237474 h 2237474"/>
              <a:gd name="connsiteX151" fmla="*/ 1356367 w 12192000"/>
              <a:gd name="connsiteY151" fmla="*/ 2235089 h 2237474"/>
              <a:gd name="connsiteX152" fmla="*/ 1324828 w 12192000"/>
              <a:gd name="connsiteY152" fmla="*/ 2231968 h 2237474"/>
              <a:gd name="connsiteX153" fmla="*/ 1297744 w 12192000"/>
              <a:gd name="connsiteY153" fmla="*/ 2235849 h 2237474"/>
              <a:gd name="connsiteX154" fmla="*/ 1286236 w 12192000"/>
              <a:gd name="connsiteY154" fmla="*/ 2233135 h 2237474"/>
              <a:gd name="connsiteX155" fmla="*/ 1283504 w 12192000"/>
              <a:gd name="connsiteY155" fmla="*/ 2233797 h 2237474"/>
              <a:gd name="connsiteX156" fmla="*/ 1279765 w 12192000"/>
              <a:gd name="connsiteY156" fmla="*/ 2229639 h 2237474"/>
              <a:gd name="connsiteX157" fmla="*/ 1195347 w 12192000"/>
              <a:gd name="connsiteY157" fmla="*/ 2212354 h 2237474"/>
              <a:gd name="connsiteX158" fmla="*/ 970251 w 12192000"/>
              <a:gd name="connsiteY158" fmla="*/ 2221029 h 2237474"/>
              <a:gd name="connsiteX159" fmla="*/ 812914 w 12192000"/>
              <a:gd name="connsiteY159" fmla="*/ 2202752 h 2237474"/>
              <a:gd name="connsiteX160" fmla="*/ 800195 w 12192000"/>
              <a:gd name="connsiteY160" fmla="*/ 2209407 h 2237474"/>
              <a:gd name="connsiteX161" fmla="*/ 784978 w 12192000"/>
              <a:gd name="connsiteY161" fmla="*/ 2212360 h 2237474"/>
              <a:gd name="connsiteX162" fmla="*/ 681987 w 12192000"/>
              <a:gd name="connsiteY162" fmla="*/ 2216757 h 2237474"/>
              <a:gd name="connsiteX163" fmla="*/ 669923 w 12192000"/>
              <a:gd name="connsiteY163" fmla="*/ 2211682 h 2237474"/>
              <a:gd name="connsiteX164" fmla="*/ 648680 w 12192000"/>
              <a:gd name="connsiteY164" fmla="*/ 2206229 h 2237474"/>
              <a:gd name="connsiteX165" fmla="*/ 597225 w 12192000"/>
              <a:gd name="connsiteY165" fmla="*/ 2180999 h 2237474"/>
              <a:gd name="connsiteX166" fmla="*/ 558449 w 12192000"/>
              <a:gd name="connsiteY166" fmla="*/ 2182346 h 2237474"/>
              <a:gd name="connsiteX167" fmla="*/ 550517 w 12192000"/>
              <a:gd name="connsiteY167" fmla="*/ 2182060 h 2237474"/>
              <a:gd name="connsiteX168" fmla="*/ 550309 w 12192000"/>
              <a:gd name="connsiteY168" fmla="*/ 2181825 h 2237474"/>
              <a:gd name="connsiteX169" fmla="*/ 541836 w 12192000"/>
              <a:gd name="connsiteY169" fmla="*/ 2181063 h 2237474"/>
              <a:gd name="connsiteX170" fmla="*/ 536057 w 12192000"/>
              <a:gd name="connsiteY170" fmla="*/ 2181537 h 2237474"/>
              <a:gd name="connsiteX171" fmla="*/ 520671 w 12192000"/>
              <a:gd name="connsiteY171" fmla="*/ 2180980 h 2237474"/>
              <a:gd name="connsiteX172" fmla="*/ 515024 w 12192000"/>
              <a:gd name="connsiteY172" fmla="*/ 2179258 h 2237474"/>
              <a:gd name="connsiteX173" fmla="*/ 512278 w 12192000"/>
              <a:gd name="connsiteY173" fmla="*/ 2176369 h 2237474"/>
              <a:gd name="connsiteX174" fmla="*/ 480419 w 12192000"/>
              <a:gd name="connsiteY174" fmla="*/ 2167807 h 2237474"/>
              <a:gd name="connsiteX175" fmla="*/ 413835 w 12192000"/>
              <a:gd name="connsiteY175" fmla="*/ 2156783 h 2237474"/>
              <a:gd name="connsiteX176" fmla="*/ 376513 w 12192000"/>
              <a:gd name="connsiteY176" fmla="*/ 2154014 h 2237474"/>
              <a:gd name="connsiteX177" fmla="*/ 273386 w 12192000"/>
              <a:gd name="connsiteY177" fmla="*/ 2142551 h 2237474"/>
              <a:gd name="connsiteX178" fmla="*/ 169207 w 12192000"/>
              <a:gd name="connsiteY178" fmla="*/ 2128100 h 2237474"/>
              <a:gd name="connsiteX179" fmla="*/ 93149 w 12192000"/>
              <a:gd name="connsiteY179" fmla="*/ 2105324 h 2237474"/>
              <a:gd name="connsiteX180" fmla="*/ 88109 w 12192000"/>
              <a:gd name="connsiteY180" fmla="*/ 2106704 h 2237474"/>
              <a:gd name="connsiteX181" fmla="*/ 80022 w 12192000"/>
              <a:gd name="connsiteY181" fmla="*/ 2107254 h 2237474"/>
              <a:gd name="connsiteX182" fmla="*/ 79717 w 12192000"/>
              <a:gd name="connsiteY182" fmla="*/ 2107046 h 2237474"/>
              <a:gd name="connsiteX183" fmla="*/ 72352 w 12192000"/>
              <a:gd name="connsiteY183" fmla="*/ 2107991 h 2237474"/>
              <a:gd name="connsiteX184" fmla="*/ 37645 w 12192000"/>
              <a:gd name="connsiteY184" fmla="*/ 2115401 h 2237474"/>
              <a:gd name="connsiteX185" fmla="*/ 4572 w 12192000"/>
              <a:gd name="connsiteY185" fmla="*/ 2111091 h 2237474"/>
              <a:gd name="connsiteX186" fmla="*/ 0 w 12192000"/>
              <a:gd name="connsiteY186" fmla="*/ 2110468 h 2237474"/>
              <a:gd name="connsiteX187" fmla="*/ 0 w 12192000"/>
              <a:gd name="connsiteY187"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20512 w 12192000"/>
              <a:gd name="connsiteY6" fmla="*/ 745392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46594 w 12192000"/>
              <a:gd name="connsiteY12" fmla="*/ 765069 h 2237474"/>
              <a:gd name="connsiteX13" fmla="*/ 10739478 w 12192000"/>
              <a:gd name="connsiteY13" fmla="*/ 776841 h 2237474"/>
              <a:gd name="connsiteX14" fmla="*/ 10458762 w 12192000"/>
              <a:gd name="connsiteY14" fmla="*/ 755400 h 2237474"/>
              <a:gd name="connsiteX15" fmla="*/ 10211200 w 12192000"/>
              <a:gd name="connsiteY15" fmla="*/ 767513 h 2237474"/>
              <a:gd name="connsiteX16" fmla="*/ 10167995 w 12192000"/>
              <a:gd name="connsiteY16" fmla="*/ 760843 h 2237474"/>
              <a:gd name="connsiteX17" fmla="*/ 9997044 w 12192000"/>
              <a:gd name="connsiteY17" fmla="*/ 780129 h 2237474"/>
              <a:gd name="connsiteX18" fmla="*/ 9943887 w 12192000"/>
              <a:gd name="connsiteY18" fmla="*/ 804141 h 2237474"/>
              <a:gd name="connsiteX19" fmla="*/ 9918248 w 12192000"/>
              <a:gd name="connsiteY19" fmla="*/ 816628 h 2237474"/>
              <a:gd name="connsiteX20" fmla="*/ 9767091 w 12192000"/>
              <a:gd name="connsiteY20" fmla="*/ 870550 h 2237474"/>
              <a:gd name="connsiteX21" fmla="*/ 9683005 w 12192000"/>
              <a:gd name="connsiteY21" fmla="*/ 894128 h 2237474"/>
              <a:gd name="connsiteX22" fmla="*/ 9594438 w 12192000"/>
              <a:gd name="connsiteY22" fmla="*/ 919051 h 2237474"/>
              <a:gd name="connsiteX23" fmla="*/ 9544189 w 12192000"/>
              <a:gd name="connsiteY23" fmla="*/ 938966 h 2237474"/>
              <a:gd name="connsiteX24" fmla="*/ 9500499 w 12192000"/>
              <a:gd name="connsiteY24" fmla="*/ 954680 h 2237474"/>
              <a:gd name="connsiteX25" fmla="*/ 9428195 w 12192000"/>
              <a:gd name="connsiteY25" fmla="*/ 986225 h 2237474"/>
              <a:gd name="connsiteX26" fmla="*/ 9410017 w 12192000"/>
              <a:gd name="connsiteY26" fmla="*/ 993931 h 2237474"/>
              <a:gd name="connsiteX27" fmla="*/ 9392919 w 12192000"/>
              <a:gd name="connsiteY27" fmla="*/ 994656 h 2237474"/>
              <a:gd name="connsiteX28" fmla="*/ 9268019 w 12192000"/>
              <a:gd name="connsiteY28" fmla="*/ 1007442 h 2237474"/>
              <a:gd name="connsiteX29" fmla="*/ 9234662 w 12192000"/>
              <a:gd name="connsiteY29" fmla="*/ 1023056 h 2237474"/>
              <a:gd name="connsiteX30" fmla="*/ 9181033 w 12192000"/>
              <a:gd name="connsiteY30" fmla="*/ 1037921 h 2237474"/>
              <a:gd name="connsiteX31" fmla="*/ 9155969 w 12192000"/>
              <a:gd name="connsiteY31" fmla="*/ 1046804 h 2237474"/>
              <a:gd name="connsiteX32" fmla="*/ 9133985 w 12192000"/>
              <a:gd name="connsiteY32" fmla="*/ 1046450 h 2237474"/>
              <a:gd name="connsiteX33" fmla="*/ 9003462 w 12192000"/>
              <a:gd name="connsiteY33" fmla="*/ 1042406 h 2237474"/>
              <a:gd name="connsiteX34" fmla="*/ 8968445 w 12192000"/>
              <a:gd name="connsiteY34" fmla="*/ 1052169 h 2237474"/>
              <a:gd name="connsiteX35" fmla="*/ 8886001 w 12192000"/>
              <a:gd name="connsiteY35" fmla="*/ 1067468 h 2237474"/>
              <a:gd name="connsiteX36" fmla="*/ 8838610 w 12192000"/>
              <a:gd name="connsiteY36" fmla="*/ 1075091 h 2237474"/>
              <a:gd name="connsiteX37" fmla="*/ 8750383 w 12192000"/>
              <a:gd name="connsiteY37" fmla="*/ 1097387 h 2237474"/>
              <a:gd name="connsiteX38" fmla="*/ 8665605 w 12192000"/>
              <a:gd name="connsiteY38" fmla="*/ 1110791 h 2237474"/>
              <a:gd name="connsiteX39" fmla="*/ 8584946 w 12192000"/>
              <a:gd name="connsiteY39" fmla="*/ 1135226 h 2237474"/>
              <a:gd name="connsiteX40" fmla="*/ 8419755 w 12192000"/>
              <a:gd name="connsiteY40" fmla="*/ 1216260 h 2237474"/>
              <a:gd name="connsiteX41" fmla="*/ 8411626 w 12192000"/>
              <a:gd name="connsiteY41" fmla="*/ 1214397 h 2237474"/>
              <a:gd name="connsiteX42" fmla="*/ 8363469 w 12192000"/>
              <a:gd name="connsiteY42" fmla="*/ 1246658 h 2237474"/>
              <a:gd name="connsiteX43" fmla="*/ 8275497 w 12192000"/>
              <a:gd name="connsiteY43" fmla="*/ 1264396 h 2237474"/>
              <a:gd name="connsiteX44" fmla="*/ 8206287 w 12192000"/>
              <a:gd name="connsiteY44" fmla="*/ 1273060 h 2237474"/>
              <a:gd name="connsiteX45" fmla="*/ 8139997 w 12192000"/>
              <a:gd name="connsiteY45" fmla="*/ 1282713 h 2237474"/>
              <a:gd name="connsiteX46" fmla="*/ 8074238 w 12192000"/>
              <a:gd name="connsiteY46" fmla="*/ 1301895 h 2237474"/>
              <a:gd name="connsiteX47" fmla="*/ 7942099 w 12192000"/>
              <a:gd name="connsiteY47" fmla="*/ 1336332 h 2237474"/>
              <a:gd name="connsiteX48" fmla="*/ 7902328 w 12192000"/>
              <a:gd name="connsiteY48" fmla="*/ 1345865 h 2237474"/>
              <a:gd name="connsiteX49" fmla="*/ 7840612 w 12192000"/>
              <a:gd name="connsiteY49" fmla="*/ 1369373 h 2237474"/>
              <a:gd name="connsiteX50" fmla="*/ 7786819 w 12192000"/>
              <a:gd name="connsiteY50" fmla="*/ 1378970 h 2237474"/>
              <a:gd name="connsiteX51" fmla="*/ 7548172 w 12192000"/>
              <a:gd name="connsiteY51" fmla="*/ 1417460 h 2237474"/>
              <a:gd name="connsiteX52" fmla="*/ 7483437 w 12192000"/>
              <a:gd name="connsiteY52" fmla="*/ 1478152 h 2237474"/>
              <a:gd name="connsiteX53" fmla="*/ 7377870 w 12192000"/>
              <a:gd name="connsiteY53" fmla="*/ 1523319 h 2237474"/>
              <a:gd name="connsiteX54" fmla="*/ 7230737 w 12192000"/>
              <a:gd name="connsiteY54" fmla="*/ 1562633 h 2237474"/>
              <a:gd name="connsiteX55" fmla="*/ 7224458 w 12192000"/>
              <a:gd name="connsiteY55" fmla="*/ 1573008 h 2237474"/>
              <a:gd name="connsiteX56" fmla="*/ 7183121 w 12192000"/>
              <a:gd name="connsiteY56" fmla="*/ 1595162 h 2237474"/>
              <a:gd name="connsiteX57" fmla="*/ 7164601 w 12192000"/>
              <a:gd name="connsiteY57" fmla="*/ 1606490 h 2237474"/>
              <a:gd name="connsiteX58" fmla="*/ 7031309 w 12192000"/>
              <a:gd name="connsiteY58" fmla="*/ 1619451 h 2237474"/>
              <a:gd name="connsiteX59" fmla="*/ 6900177 w 12192000"/>
              <a:gd name="connsiteY59" fmla="*/ 1636016 h 2237474"/>
              <a:gd name="connsiteX60" fmla="*/ 6795372 w 12192000"/>
              <a:gd name="connsiteY60" fmla="*/ 1644845 h 2237474"/>
              <a:gd name="connsiteX61" fmla="*/ 6692251 w 12192000"/>
              <a:gd name="connsiteY61" fmla="*/ 1656357 h 2237474"/>
              <a:gd name="connsiteX62" fmla="*/ 6655235 w 12192000"/>
              <a:gd name="connsiteY62" fmla="*/ 1661869 h 2237474"/>
              <a:gd name="connsiteX63" fmla="*/ 6554894 w 12192000"/>
              <a:gd name="connsiteY63" fmla="*/ 1664428 h 2237474"/>
              <a:gd name="connsiteX64" fmla="*/ 6516595 w 12192000"/>
              <a:gd name="connsiteY64" fmla="*/ 1667475 h 2237474"/>
              <a:gd name="connsiteX65" fmla="*/ 6508541 w 12192000"/>
              <a:gd name="connsiteY65" fmla="*/ 1668757 h 2237474"/>
              <a:gd name="connsiteX66" fmla="*/ 6471012 w 12192000"/>
              <a:gd name="connsiteY66" fmla="*/ 1678604 h 2237474"/>
              <a:gd name="connsiteX67" fmla="*/ 6364035 w 12192000"/>
              <a:gd name="connsiteY67" fmla="*/ 1667683 h 2237474"/>
              <a:gd name="connsiteX68" fmla="*/ 6280959 w 12192000"/>
              <a:gd name="connsiteY68" fmla="*/ 1689329 h 2237474"/>
              <a:gd name="connsiteX69" fmla="*/ 6243319 w 12192000"/>
              <a:gd name="connsiteY69" fmla="*/ 1695560 h 2237474"/>
              <a:gd name="connsiteX70" fmla="*/ 6098321 w 12192000"/>
              <a:gd name="connsiteY70" fmla="*/ 1721646 h 2237474"/>
              <a:gd name="connsiteX71" fmla="*/ 5880652 w 12192000"/>
              <a:gd name="connsiteY71" fmla="*/ 1779643 h 2237474"/>
              <a:gd name="connsiteX72" fmla="*/ 5785959 w 12192000"/>
              <a:gd name="connsiteY72" fmla="*/ 1775307 h 2237474"/>
              <a:gd name="connsiteX73" fmla="*/ 5643534 w 12192000"/>
              <a:gd name="connsiteY73" fmla="*/ 1802919 h 2237474"/>
              <a:gd name="connsiteX74" fmla="*/ 5518799 w 12192000"/>
              <a:gd name="connsiteY74" fmla="*/ 1818312 h 2237474"/>
              <a:gd name="connsiteX75" fmla="*/ 5505014 w 12192000"/>
              <a:gd name="connsiteY75" fmla="*/ 1819259 h 2237474"/>
              <a:gd name="connsiteX76" fmla="*/ 5453307 w 12192000"/>
              <a:gd name="connsiteY76" fmla="*/ 1815450 h 2237474"/>
              <a:gd name="connsiteX77" fmla="*/ 5221533 w 12192000"/>
              <a:gd name="connsiteY77" fmla="*/ 1846950 h 2237474"/>
              <a:gd name="connsiteX78" fmla="*/ 5149802 w 12192000"/>
              <a:gd name="connsiteY78" fmla="*/ 1844846 h 2237474"/>
              <a:gd name="connsiteX79" fmla="*/ 5114927 w 12192000"/>
              <a:gd name="connsiteY79" fmla="*/ 1847827 h 2237474"/>
              <a:gd name="connsiteX80" fmla="*/ 5108970 w 12192000"/>
              <a:gd name="connsiteY80" fmla="*/ 1847935 h 2237474"/>
              <a:gd name="connsiteX81" fmla="*/ 5067961 w 12192000"/>
              <a:gd name="connsiteY81" fmla="*/ 1845917 h 2237474"/>
              <a:gd name="connsiteX82" fmla="*/ 5007075 w 12192000"/>
              <a:gd name="connsiteY82" fmla="*/ 1838626 h 2237474"/>
              <a:gd name="connsiteX83" fmla="*/ 4944087 w 12192000"/>
              <a:gd name="connsiteY83" fmla="*/ 1823332 h 2237474"/>
              <a:gd name="connsiteX84" fmla="*/ 4907662 w 12192000"/>
              <a:gd name="connsiteY84" fmla="*/ 1816900 h 2237474"/>
              <a:gd name="connsiteX85" fmla="*/ 4882386 w 12192000"/>
              <a:gd name="connsiteY85" fmla="*/ 1809844 h 2237474"/>
              <a:gd name="connsiteX86" fmla="*/ 4811440 w 12192000"/>
              <a:gd name="connsiteY86" fmla="*/ 1804655 h 2237474"/>
              <a:gd name="connsiteX87" fmla="*/ 4691075 w 12192000"/>
              <a:gd name="connsiteY87" fmla="*/ 1801389 h 2237474"/>
              <a:gd name="connsiteX88" fmla="*/ 4640313 w 12192000"/>
              <a:gd name="connsiteY88" fmla="*/ 1784307 h 2237474"/>
              <a:gd name="connsiteX89" fmla="*/ 4536503 w 12192000"/>
              <a:gd name="connsiteY89" fmla="*/ 1785334 h 2237474"/>
              <a:gd name="connsiteX90" fmla="*/ 4513724 w 12192000"/>
              <a:gd name="connsiteY90" fmla="*/ 1791996 h 2237474"/>
              <a:gd name="connsiteX91" fmla="*/ 4459810 w 12192000"/>
              <a:gd name="connsiteY91" fmla="*/ 1797886 h 2237474"/>
              <a:gd name="connsiteX92" fmla="*/ 4379064 w 12192000"/>
              <a:gd name="connsiteY92" fmla="*/ 1817177 h 2237474"/>
              <a:gd name="connsiteX93" fmla="*/ 4290981 w 12192000"/>
              <a:gd name="connsiteY93" fmla="*/ 1839677 h 2237474"/>
              <a:gd name="connsiteX94" fmla="*/ 4238372 w 12192000"/>
              <a:gd name="connsiteY94" fmla="*/ 1851480 h 2237474"/>
              <a:gd name="connsiteX95" fmla="*/ 4232517 w 12192000"/>
              <a:gd name="connsiteY95" fmla="*/ 1852567 h 2237474"/>
              <a:gd name="connsiteX96" fmla="*/ 4191732 w 12192000"/>
              <a:gd name="connsiteY96" fmla="*/ 1857328 h 2237474"/>
              <a:gd name="connsiteX97" fmla="*/ 4065532 w 12192000"/>
              <a:gd name="connsiteY97" fmla="*/ 1855477 h 2237474"/>
              <a:gd name="connsiteX98" fmla="*/ 4028460 w 12192000"/>
              <a:gd name="connsiteY98" fmla="*/ 1855137 h 2237474"/>
              <a:gd name="connsiteX99" fmla="*/ 4002267 w 12192000"/>
              <a:gd name="connsiteY99" fmla="*/ 1852352 h 2237474"/>
              <a:gd name="connsiteX100" fmla="*/ 3931396 w 12192000"/>
              <a:gd name="connsiteY100" fmla="*/ 1858915 h 2237474"/>
              <a:gd name="connsiteX101" fmla="*/ 3812162 w 12192000"/>
              <a:gd name="connsiteY101" fmla="*/ 1875501 h 2237474"/>
              <a:gd name="connsiteX102" fmla="*/ 3758105 w 12192000"/>
              <a:gd name="connsiteY102" fmla="*/ 1871856 h 2237474"/>
              <a:gd name="connsiteX103" fmla="*/ 3715896 w 12192000"/>
              <a:gd name="connsiteY103" fmla="*/ 1881552 h 2237474"/>
              <a:gd name="connsiteX104" fmla="*/ 3567259 w 12192000"/>
              <a:gd name="connsiteY104" fmla="*/ 1893482 h 2237474"/>
              <a:gd name="connsiteX105" fmla="*/ 3405770 w 12192000"/>
              <a:gd name="connsiteY105" fmla="*/ 1904591 h 2237474"/>
              <a:gd name="connsiteX106" fmla="*/ 3280097 w 12192000"/>
              <a:gd name="connsiteY106" fmla="*/ 1919610 h 2237474"/>
              <a:gd name="connsiteX107" fmla="*/ 3123424 w 12192000"/>
              <a:gd name="connsiteY107" fmla="*/ 1952930 h 2237474"/>
              <a:gd name="connsiteX108" fmla="*/ 3009910 w 12192000"/>
              <a:gd name="connsiteY108" fmla="*/ 1957866 h 2237474"/>
              <a:gd name="connsiteX109" fmla="*/ 2995934 w 12192000"/>
              <a:gd name="connsiteY109" fmla="*/ 1967085 h 2237474"/>
              <a:gd name="connsiteX110" fmla="*/ 2942858 w 12192000"/>
              <a:gd name="connsiteY110" fmla="*/ 1981367 h 2237474"/>
              <a:gd name="connsiteX111" fmla="*/ 2875436 w 12192000"/>
              <a:gd name="connsiteY111" fmla="*/ 1996977 h 2237474"/>
              <a:gd name="connsiteX112" fmla="*/ 2874892 w 12192000"/>
              <a:gd name="connsiteY112" fmla="*/ 1996085 h 2237474"/>
              <a:gd name="connsiteX113" fmla="*/ 2864145 w 12192000"/>
              <a:gd name="connsiteY113" fmla="*/ 1994061 h 2237474"/>
              <a:gd name="connsiteX114" fmla="*/ 2843662 w 12192000"/>
              <a:gd name="connsiteY114" fmla="*/ 1992498 h 2237474"/>
              <a:gd name="connsiteX115" fmla="*/ 2796128 w 12192000"/>
              <a:gd name="connsiteY115" fmla="*/ 1976403 h 2237474"/>
              <a:gd name="connsiteX116" fmla="*/ 2756784 w 12192000"/>
              <a:gd name="connsiteY116" fmla="*/ 1985116 h 2237474"/>
              <a:gd name="connsiteX117" fmla="*/ 2748833 w 12192000"/>
              <a:gd name="connsiteY117" fmla="*/ 1986323 h 2237474"/>
              <a:gd name="connsiteX118" fmla="*/ 2748661 w 12192000"/>
              <a:gd name="connsiteY118" fmla="*/ 1986122 h 2237474"/>
              <a:gd name="connsiteX119" fmla="*/ 2740251 w 12192000"/>
              <a:gd name="connsiteY119" fmla="*/ 1986946 h 2237474"/>
              <a:gd name="connsiteX120" fmla="*/ 2718916 w 12192000"/>
              <a:gd name="connsiteY120" fmla="*/ 1990867 h 2237474"/>
              <a:gd name="connsiteX121" fmla="*/ 2713522 w 12192000"/>
              <a:gd name="connsiteY121" fmla="*/ 1990173 h 2237474"/>
              <a:gd name="connsiteX122" fmla="*/ 2680597 w 12192000"/>
              <a:gd name="connsiteY122" fmla="*/ 1984996 h 2237474"/>
              <a:gd name="connsiteX123" fmla="*/ 2578178 w 12192000"/>
              <a:gd name="connsiteY123" fmla="*/ 1990531 h 2237474"/>
              <a:gd name="connsiteX124" fmla="*/ 2476147 w 12192000"/>
              <a:gd name="connsiteY124" fmla="*/ 1998305 h 2237474"/>
              <a:gd name="connsiteX125" fmla="*/ 2373568 w 12192000"/>
              <a:gd name="connsiteY125" fmla="*/ 2003219 h 2237474"/>
              <a:gd name="connsiteX126" fmla="*/ 2321399 w 12192000"/>
              <a:gd name="connsiteY126" fmla="*/ 1989467 h 2237474"/>
              <a:gd name="connsiteX127" fmla="*/ 2315525 w 12192000"/>
              <a:gd name="connsiteY127" fmla="*/ 1989708 h 2237474"/>
              <a:gd name="connsiteX128" fmla="*/ 2300792 w 12192000"/>
              <a:gd name="connsiteY128" fmla="*/ 1994290 h 2237474"/>
              <a:gd name="connsiteX129" fmla="*/ 2295469 w 12192000"/>
              <a:gd name="connsiteY129" fmla="*/ 1996659 h 2237474"/>
              <a:gd name="connsiteX130" fmla="*/ 2287219 w 12192000"/>
              <a:gd name="connsiteY130" fmla="*/ 1998750 h 2237474"/>
              <a:gd name="connsiteX131" fmla="*/ 2286948 w 12192000"/>
              <a:gd name="connsiteY131" fmla="*/ 1998596 h 2237474"/>
              <a:gd name="connsiteX132" fmla="*/ 2243069 w 12192000"/>
              <a:gd name="connsiteY132" fmla="*/ 2015111 h 2237474"/>
              <a:gd name="connsiteX133" fmla="*/ 2186609 w 12192000"/>
              <a:gd name="connsiteY133" fmla="*/ 2008263 h 2237474"/>
              <a:gd name="connsiteX134" fmla="*/ 2164831 w 12192000"/>
              <a:gd name="connsiteY134" fmla="*/ 2010143 h 2237474"/>
              <a:gd name="connsiteX135" fmla="*/ 2152836 w 12192000"/>
              <a:gd name="connsiteY135" fmla="*/ 2010048 h 2237474"/>
              <a:gd name="connsiteX136" fmla="*/ 2117102 w 12192000"/>
              <a:gd name="connsiteY136" fmla="*/ 2023004 h 2237474"/>
              <a:gd name="connsiteX137" fmla="*/ 2111935 w 12192000"/>
              <a:gd name="connsiteY137" fmla="*/ 2023163 h 2237474"/>
              <a:gd name="connsiteX138" fmla="*/ 2089991 w 12192000"/>
              <a:gd name="connsiteY138" fmla="*/ 2034193 h 2237474"/>
              <a:gd name="connsiteX139" fmla="*/ 2058061 w 12192000"/>
              <a:gd name="connsiteY139" fmla="*/ 2047942 h 2237474"/>
              <a:gd name="connsiteX140" fmla="*/ 2055737 w 12192000"/>
              <a:gd name="connsiteY140" fmla="*/ 2047704 h 2237474"/>
              <a:gd name="connsiteX141" fmla="*/ 2042244 w 12192000"/>
              <a:gd name="connsiteY141" fmla="*/ 2055560 h 2237474"/>
              <a:gd name="connsiteX142" fmla="*/ 1976224 w 12192000"/>
              <a:gd name="connsiteY142" fmla="*/ 2074257 h 2237474"/>
              <a:gd name="connsiteX143" fmla="*/ 1877728 w 12192000"/>
              <a:gd name="connsiteY143" fmla="*/ 2101004 h 2237474"/>
              <a:gd name="connsiteX144" fmla="*/ 1759056 w 12192000"/>
              <a:gd name="connsiteY144" fmla="*/ 2125608 h 2237474"/>
              <a:gd name="connsiteX145" fmla="*/ 1637948 w 12192000"/>
              <a:gd name="connsiteY145" fmla="*/ 2172597 h 2237474"/>
              <a:gd name="connsiteX146" fmla="*/ 1434549 w 12192000"/>
              <a:gd name="connsiteY146" fmla="*/ 2234522 h 2237474"/>
              <a:gd name="connsiteX147" fmla="*/ 1398481 w 12192000"/>
              <a:gd name="connsiteY147" fmla="*/ 2237074 h 2237474"/>
              <a:gd name="connsiteX148" fmla="*/ 1398407 w 12192000"/>
              <a:gd name="connsiteY148" fmla="*/ 2237095 h 2237474"/>
              <a:gd name="connsiteX149" fmla="*/ 1370962 w 12192000"/>
              <a:gd name="connsiteY149" fmla="*/ 2237474 h 2237474"/>
              <a:gd name="connsiteX150" fmla="*/ 1356367 w 12192000"/>
              <a:gd name="connsiteY150" fmla="*/ 2235089 h 2237474"/>
              <a:gd name="connsiteX151" fmla="*/ 1324828 w 12192000"/>
              <a:gd name="connsiteY151" fmla="*/ 2231968 h 2237474"/>
              <a:gd name="connsiteX152" fmla="*/ 1297744 w 12192000"/>
              <a:gd name="connsiteY152" fmla="*/ 2235849 h 2237474"/>
              <a:gd name="connsiteX153" fmla="*/ 1286236 w 12192000"/>
              <a:gd name="connsiteY153" fmla="*/ 2233135 h 2237474"/>
              <a:gd name="connsiteX154" fmla="*/ 1283504 w 12192000"/>
              <a:gd name="connsiteY154" fmla="*/ 2233797 h 2237474"/>
              <a:gd name="connsiteX155" fmla="*/ 1279765 w 12192000"/>
              <a:gd name="connsiteY155" fmla="*/ 2229639 h 2237474"/>
              <a:gd name="connsiteX156" fmla="*/ 1195347 w 12192000"/>
              <a:gd name="connsiteY156" fmla="*/ 2212354 h 2237474"/>
              <a:gd name="connsiteX157" fmla="*/ 970251 w 12192000"/>
              <a:gd name="connsiteY157" fmla="*/ 2221029 h 2237474"/>
              <a:gd name="connsiteX158" fmla="*/ 812914 w 12192000"/>
              <a:gd name="connsiteY158" fmla="*/ 2202752 h 2237474"/>
              <a:gd name="connsiteX159" fmla="*/ 800195 w 12192000"/>
              <a:gd name="connsiteY159" fmla="*/ 2209407 h 2237474"/>
              <a:gd name="connsiteX160" fmla="*/ 784978 w 12192000"/>
              <a:gd name="connsiteY160" fmla="*/ 2212360 h 2237474"/>
              <a:gd name="connsiteX161" fmla="*/ 681987 w 12192000"/>
              <a:gd name="connsiteY161" fmla="*/ 2216757 h 2237474"/>
              <a:gd name="connsiteX162" fmla="*/ 669923 w 12192000"/>
              <a:gd name="connsiteY162" fmla="*/ 2211682 h 2237474"/>
              <a:gd name="connsiteX163" fmla="*/ 648680 w 12192000"/>
              <a:gd name="connsiteY163" fmla="*/ 2206229 h 2237474"/>
              <a:gd name="connsiteX164" fmla="*/ 597225 w 12192000"/>
              <a:gd name="connsiteY164" fmla="*/ 2180999 h 2237474"/>
              <a:gd name="connsiteX165" fmla="*/ 558449 w 12192000"/>
              <a:gd name="connsiteY165" fmla="*/ 2182346 h 2237474"/>
              <a:gd name="connsiteX166" fmla="*/ 550517 w 12192000"/>
              <a:gd name="connsiteY166" fmla="*/ 2182060 h 2237474"/>
              <a:gd name="connsiteX167" fmla="*/ 550309 w 12192000"/>
              <a:gd name="connsiteY167" fmla="*/ 2181825 h 2237474"/>
              <a:gd name="connsiteX168" fmla="*/ 541836 w 12192000"/>
              <a:gd name="connsiteY168" fmla="*/ 2181063 h 2237474"/>
              <a:gd name="connsiteX169" fmla="*/ 536057 w 12192000"/>
              <a:gd name="connsiteY169" fmla="*/ 2181537 h 2237474"/>
              <a:gd name="connsiteX170" fmla="*/ 520671 w 12192000"/>
              <a:gd name="connsiteY170" fmla="*/ 2180980 h 2237474"/>
              <a:gd name="connsiteX171" fmla="*/ 515024 w 12192000"/>
              <a:gd name="connsiteY171" fmla="*/ 2179258 h 2237474"/>
              <a:gd name="connsiteX172" fmla="*/ 512278 w 12192000"/>
              <a:gd name="connsiteY172" fmla="*/ 2176369 h 2237474"/>
              <a:gd name="connsiteX173" fmla="*/ 480419 w 12192000"/>
              <a:gd name="connsiteY173" fmla="*/ 2167807 h 2237474"/>
              <a:gd name="connsiteX174" fmla="*/ 413835 w 12192000"/>
              <a:gd name="connsiteY174" fmla="*/ 2156783 h 2237474"/>
              <a:gd name="connsiteX175" fmla="*/ 376513 w 12192000"/>
              <a:gd name="connsiteY175" fmla="*/ 2154014 h 2237474"/>
              <a:gd name="connsiteX176" fmla="*/ 273386 w 12192000"/>
              <a:gd name="connsiteY176" fmla="*/ 2142551 h 2237474"/>
              <a:gd name="connsiteX177" fmla="*/ 169207 w 12192000"/>
              <a:gd name="connsiteY177" fmla="*/ 2128100 h 2237474"/>
              <a:gd name="connsiteX178" fmla="*/ 93149 w 12192000"/>
              <a:gd name="connsiteY178" fmla="*/ 2105324 h 2237474"/>
              <a:gd name="connsiteX179" fmla="*/ 88109 w 12192000"/>
              <a:gd name="connsiteY179" fmla="*/ 2106704 h 2237474"/>
              <a:gd name="connsiteX180" fmla="*/ 80022 w 12192000"/>
              <a:gd name="connsiteY180" fmla="*/ 2107254 h 2237474"/>
              <a:gd name="connsiteX181" fmla="*/ 79717 w 12192000"/>
              <a:gd name="connsiteY181" fmla="*/ 2107046 h 2237474"/>
              <a:gd name="connsiteX182" fmla="*/ 72352 w 12192000"/>
              <a:gd name="connsiteY182" fmla="*/ 2107991 h 2237474"/>
              <a:gd name="connsiteX183" fmla="*/ 37645 w 12192000"/>
              <a:gd name="connsiteY183" fmla="*/ 2115401 h 2237474"/>
              <a:gd name="connsiteX184" fmla="*/ 4572 w 12192000"/>
              <a:gd name="connsiteY184" fmla="*/ 2111091 h 2237474"/>
              <a:gd name="connsiteX185" fmla="*/ 0 w 12192000"/>
              <a:gd name="connsiteY185" fmla="*/ 2110468 h 2237474"/>
              <a:gd name="connsiteX186" fmla="*/ 0 w 12192000"/>
              <a:gd name="connsiteY186"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20512 w 12192000"/>
              <a:gd name="connsiteY6" fmla="*/ 745392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46594 w 12192000"/>
              <a:gd name="connsiteY12" fmla="*/ 765069 h 2237474"/>
              <a:gd name="connsiteX13" fmla="*/ 10739478 w 12192000"/>
              <a:gd name="connsiteY13" fmla="*/ 776841 h 2237474"/>
              <a:gd name="connsiteX14" fmla="*/ 10458762 w 12192000"/>
              <a:gd name="connsiteY14" fmla="*/ 755400 h 2237474"/>
              <a:gd name="connsiteX15" fmla="*/ 10211200 w 12192000"/>
              <a:gd name="connsiteY15" fmla="*/ 767513 h 2237474"/>
              <a:gd name="connsiteX16" fmla="*/ 10167995 w 12192000"/>
              <a:gd name="connsiteY16" fmla="*/ 760843 h 2237474"/>
              <a:gd name="connsiteX17" fmla="*/ 9997044 w 12192000"/>
              <a:gd name="connsiteY17" fmla="*/ 780129 h 2237474"/>
              <a:gd name="connsiteX18" fmla="*/ 9943887 w 12192000"/>
              <a:gd name="connsiteY18" fmla="*/ 804141 h 2237474"/>
              <a:gd name="connsiteX19" fmla="*/ 9918248 w 12192000"/>
              <a:gd name="connsiteY19" fmla="*/ 816628 h 2237474"/>
              <a:gd name="connsiteX20" fmla="*/ 9767091 w 12192000"/>
              <a:gd name="connsiteY20" fmla="*/ 870550 h 2237474"/>
              <a:gd name="connsiteX21" fmla="*/ 9683005 w 12192000"/>
              <a:gd name="connsiteY21" fmla="*/ 894128 h 2237474"/>
              <a:gd name="connsiteX22" fmla="*/ 9594438 w 12192000"/>
              <a:gd name="connsiteY22" fmla="*/ 919051 h 2237474"/>
              <a:gd name="connsiteX23" fmla="*/ 9544189 w 12192000"/>
              <a:gd name="connsiteY23" fmla="*/ 938966 h 2237474"/>
              <a:gd name="connsiteX24" fmla="*/ 9500499 w 12192000"/>
              <a:gd name="connsiteY24" fmla="*/ 954680 h 2237474"/>
              <a:gd name="connsiteX25" fmla="*/ 9428195 w 12192000"/>
              <a:gd name="connsiteY25" fmla="*/ 986225 h 2237474"/>
              <a:gd name="connsiteX26" fmla="*/ 9410017 w 12192000"/>
              <a:gd name="connsiteY26" fmla="*/ 993931 h 2237474"/>
              <a:gd name="connsiteX27" fmla="*/ 9392919 w 12192000"/>
              <a:gd name="connsiteY27" fmla="*/ 994656 h 2237474"/>
              <a:gd name="connsiteX28" fmla="*/ 9268019 w 12192000"/>
              <a:gd name="connsiteY28" fmla="*/ 1007442 h 2237474"/>
              <a:gd name="connsiteX29" fmla="*/ 9234662 w 12192000"/>
              <a:gd name="connsiteY29" fmla="*/ 1023056 h 2237474"/>
              <a:gd name="connsiteX30" fmla="*/ 9181033 w 12192000"/>
              <a:gd name="connsiteY30" fmla="*/ 1037921 h 2237474"/>
              <a:gd name="connsiteX31" fmla="*/ 9155969 w 12192000"/>
              <a:gd name="connsiteY31" fmla="*/ 1046804 h 2237474"/>
              <a:gd name="connsiteX32" fmla="*/ 9133985 w 12192000"/>
              <a:gd name="connsiteY32" fmla="*/ 1046450 h 2237474"/>
              <a:gd name="connsiteX33" fmla="*/ 9003462 w 12192000"/>
              <a:gd name="connsiteY33" fmla="*/ 1042406 h 2237474"/>
              <a:gd name="connsiteX34" fmla="*/ 8968445 w 12192000"/>
              <a:gd name="connsiteY34" fmla="*/ 1052169 h 2237474"/>
              <a:gd name="connsiteX35" fmla="*/ 8886001 w 12192000"/>
              <a:gd name="connsiteY35" fmla="*/ 1067468 h 2237474"/>
              <a:gd name="connsiteX36" fmla="*/ 8838610 w 12192000"/>
              <a:gd name="connsiteY36" fmla="*/ 1075091 h 2237474"/>
              <a:gd name="connsiteX37" fmla="*/ 8750383 w 12192000"/>
              <a:gd name="connsiteY37" fmla="*/ 1097387 h 2237474"/>
              <a:gd name="connsiteX38" fmla="*/ 8665605 w 12192000"/>
              <a:gd name="connsiteY38" fmla="*/ 1110791 h 2237474"/>
              <a:gd name="connsiteX39" fmla="*/ 8584946 w 12192000"/>
              <a:gd name="connsiteY39" fmla="*/ 1135226 h 2237474"/>
              <a:gd name="connsiteX40" fmla="*/ 8419755 w 12192000"/>
              <a:gd name="connsiteY40" fmla="*/ 1216260 h 2237474"/>
              <a:gd name="connsiteX41" fmla="*/ 8411626 w 12192000"/>
              <a:gd name="connsiteY41" fmla="*/ 1214397 h 2237474"/>
              <a:gd name="connsiteX42" fmla="*/ 8363469 w 12192000"/>
              <a:gd name="connsiteY42" fmla="*/ 1246658 h 2237474"/>
              <a:gd name="connsiteX43" fmla="*/ 8275497 w 12192000"/>
              <a:gd name="connsiteY43" fmla="*/ 1264396 h 2237474"/>
              <a:gd name="connsiteX44" fmla="*/ 8206287 w 12192000"/>
              <a:gd name="connsiteY44" fmla="*/ 1273060 h 2237474"/>
              <a:gd name="connsiteX45" fmla="*/ 8139997 w 12192000"/>
              <a:gd name="connsiteY45" fmla="*/ 1282713 h 2237474"/>
              <a:gd name="connsiteX46" fmla="*/ 8074238 w 12192000"/>
              <a:gd name="connsiteY46" fmla="*/ 1301895 h 2237474"/>
              <a:gd name="connsiteX47" fmla="*/ 7942099 w 12192000"/>
              <a:gd name="connsiteY47" fmla="*/ 1336332 h 2237474"/>
              <a:gd name="connsiteX48" fmla="*/ 7902328 w 12192000"/>
              <a:gd name="connsiteY48" fmla="*/ 1345865 h 2237474"/>
              <a:gd name="connsiteX49" fmla="*/ 7840612 w 12192000"/>
              <a:gd name="connsiteY49" fmla="*/ 1369373 h 2237474"/>
              <a:gd name="connsiteX50" fmla="*/ 7786819 w 12192000"/>
              <a:gd name="connsiteY50" fmla="*/ 1378970 h 2237474"/>
              <a:gd name="connsiteX51" fmla="*/ 7548172 w 12192000"/>
              <a:gd name="connsiteY51" fmla="*/ 1417460 h 2237474"/>
              <a:gd name="connsiteX52" fmla="*/ 7483437 w 12192000"/>
              <a:gd name="connsiteY52" fmla="*/ 1478152 h 2237474"/>
              <a:gd name="connsiteX53" fmla="*/ 7377870 w 12192000"/>
              <a:gd name="connsiteY53" fmla="*/ 1523319 h 2237474"/>
              <a:gd name="connsiteX54" fmla="*/ 7230737 w 12192000"/>
              <a:gd name="connsiteY54" fmla="*/ 1562633 h 2237474"/>
              <a:gd name="connsiteX55" fmla="*/ 7224458 w 12192000"/>
              <a:gd name="connsiteY55" fmla="*/ 1573008 h 2237474"/>
              <a:gd name="connsiteX56" fmla="*/ 7183121 w 12192000"/>
              <a:gd name="connsiteY56" fmla="*/ 1595162 h 2237474"/>
              <a:gd name="connsiteX57" fmla="*/ 7164601 w 12192000"/>
              <a:gd name="connsiteY57" fmla="*/ 1606490 h 2237474"/>
              <a:gd name="connsiteX58" fmla="*/ 7031309 w 12192000"/>
              <a:gd name="connsiteY58" fmla="*/ 1619451 h 2237474"/>
              <a:gd name="connsiteX59" fmla="*/ 6900177 w 12192000"/>
              <a:gd name="connsiteY59" fmla="*/ 1636016 h 2237474"/>
              <a:gd name="connsiteX60" fmla="*/ 6795372 w 12192000"/>
              <a:gd name="connsiteY60" fmla="*/ 1644845 h 2237474"/>
              <a:gd name="connsiteX61" fmla="*/ 6692251 w 12192000"/>
              <a:gd name="connsiteY61" fmla="*/ 1656357 h 2237474"/>
              <a:gd name="connsiteX62" fmla="*/ 6655235 w 12192000"/>
              <a:gd name="connsiteY62" fmla="*/ 1661869 h 2237474"/>
              <a:gd name="connsiteX63" fmla="*/ 6554894 w 12192000"/>
              <a:gd name="connsiteY63" fmla="*/ 1664428 h 2237474"/>
              <a:gd name="connsiteX64" fmla="*/ 6516595 w 12192000"/>
              <a:gd name="connsiteY64" fmla="*/ 1667475 h 2237474"/>
              <a:gd name="connsiteX65" fmla="*/ 6508541 w 12192000"/>
              <a:gd name="connsiteY65" fmla="*/ 1668757 h 2237474"/>
              <a:gd name="connsiteX66" fmla="*/ 6471012 w 12192000"/>
              <a:gd name="connsiteY66" fmla="*/ 1678604 h 2237474"/>
              <a:gd name="connsiteX67" fmla="*/ 6364035 w 12192000"/>
              <a:gd name="connsiteY67" fmla="*/ 1667683 h 2237474"/>
              <a:gd name="connsiteX68" fmla="*/ 6280959 w 12192000"/>
              <a:gd name="connsiteY68" fmla="*/ 1689329 h 2237474"/>
              <a:gd name="connsiteX69" fmla="*/ 6243319 w 12192000"/>
              <a:gd name="connsiteY69" fmla="*/ 1695560 h 2237474"/>
              <a:gd name="connsiteX70" fmla="*/ 6098321 w 12192000"/>
              <a:gd name="connsiteY70" fmla="*/ 1721646 h 2237474"/>
              <a:gd name="connsiteX71" fmla="*/ 5880652 w 12192000"/>
              <a:gd name="connsiteY71" fmla="*/ 1779643 h 2237474"/>
              <a:gd name="connsiteX72" fmla="*/ 5785959 w 12192000"/>
              <a:gd name="connsiteY72" fmla="*/ 1775307 h 2237474"/>
              <a:gd name="connsiteX73" fmla="*/ 5643534 w 12192000"/>
              <a:gd name="connsiteY73" fmla="*/ 1802919 h 2237474"/>
              <a:gd name="connsiteX74" fmla="*/ 5518799 w 12192000"/>
              <a:gd name="connsiteY74" fmla="*/ 1818312 h 2237474"/>
              <a:gd name="connsiteX75" fmla="*/ 5505014 w 12192000"/>
              <a:gd name="connsiteY75" fmla="*/ 1819259 h 2237474"/>
              <a:gd name="connsiteX76" fmla="*/ 5453307 w 12192000"/>
              <a:gd name="connsiteY76" fmla="*/ 1815450 h 2237474"/>
              <a:gd name="connsiteX77" fmla="*/ 5221533 w 12192000"/>
              <a:gd name="connsiteY77" fmla="*/ 1846950 h 2237474"/>
              <a:gd name="connsiteX78" fmla="*/ 5149802 w 12192000"/>
              <a:gd name="connsiteY78" fmla="*/ 1844846 h 2237474"/>
              <a:gd name="connsiteX79" fmla="*/ 5114927 w 12192000"/>
              <a:gd name="connsiteY79" fmla="*/ 1847827 h 2237474"/>
              <a:gd name="connsiteX80" fmla="*/ 5108970 w 12192000"/>
              <a:gd name="connsiteY80" fmla="*/ 1847935 h 2237474"/>
              <a:gd name="connsiteX81" fmla="*/ 5067961 w 12192000"/>
              <a:gd name="connsiteY81" fmla="*/ 1845917 h 2237474"/>
              <a:gd name="connsiteX82" fmla="*/ 5007075 w 12192000"/>
              <a:gd name="connsiteY82" fmla="*/ 1838626 h 2237474"/>
              <a:gd name="connsiteX83" fmla="*/ 4944087 w 12192000"/>
              <a:gd name="connsiteY83" fmla="*/ 1823332 h 2237474"/>
              <a:gd name="connsiteX84" fmla="*/ 4907662 w 12192000"/>
              <a:gd name="connsiteY84" fmla="*/ 1816900 h 2237474"/>
              <a:gd name="connsiteX85" fmla="*/ 4882386 w 12192000"/>
              <a:gd name="connsiteY85" fmla="*/ 1809844 h 2237474"/>
              <a:gd name="connsiteX86" fmla="*/ 4811440 w 12192000"/>
              <a:gd name="connsiteY86" fmla="*/ 1804655 h 2237474"/>
              <a:gd name="connsiteX87" fmla="*/ 4691075 w 12192000"/>
              <a:gd name="connsiteY87" fmla="*/ 1801389 h 2237474"/>
              <a:gd name="connsiteX88" fmla="*/ 4640313 w 12192000"/>
              <a:gd name="connsiteY88" fmla="*/ 1784307 h 2237474"/>
              <a:gd name="connsiteX89" fmla="*/ 4536503 w 12192000"/>
              <a:gd name="connsiteY89" fmla="*/ 1785334 h 2237474"/>
              <a:gd name="connsiteX90" fmla="*/ 4513724 w 12192000"/>
              <a:gd name="connsiteY90" fmla="*/ 1791996 h 2237474"/>
              <a:gd name="connsiteX91" fmla="*/ 4459810 w 12192000"/>
              <a:gd name="connsiteY91" fmla="*/ 1797886 h 2237474"/>
              <a:gd name="connsiteX92" fmla="*/ 4379064 w 12192000"/>
              <a:gd name="connsiteY92" fmla="*/ 1817177 h 2237474"/>
              <a:gd name="connsiteX93" fmla="*/ 4290981 w 12192000"/>
              <a:gd name="connsiteY93" fmla="*/ 1839677 h 2237474"/>
              <a:gd name="connsiteX94" fmla="*/ 4238372 w 12192000"/>
              <a:gd name="connsiteY94" fmla="*/ 1851480 h 2237474"/>
              <a:gd name="connsiteX95" fmla="*/ 4232517 w 12192000"/>
              <a:gd name="connsiteY95" fmla="*/ 1852567 h 2237474"/>
              <a:gd name="connsiteX96" fmla="*/ 4191732 w 12192000"/>
              <a:gd name="connsiteY96" fmla="*/ 1857328 h 2237474"/>
              <a:gd name="connsiteX97" fmla="*/ 4065532 w 12192000"/>
              <a:gd name="connsiteY97" fmla="*/ 1855477 h 2237474"/>
              <a:gd name="connsiteX98" fmla="*/ 4028460 w 12192000"/>
              <a:gd name="connsiteY98" fmla="*/ 1855137 h 2237474"/>
              <a:gd name="connsiteX99" fmla="*/ 4002267 w 12192000"/>
              <a:gd name="connsiteY99" fmla="*/ 1852352 h 2237474"/>
              <a:gd name="connsiteX100" fmla="*/ 3931396 w 12192000"/>
              <a:gd name="connsiteY100" fmla="*/ 1858915 h 2237474"/>
              <a:gd name="connsiteX101" fmla="*/ 3812162 w 12192000"/>
              <a:gd name="connsiteY101" fmla="*/ 1875501 h 2237474"/>
              <a:gd name="connsiteX102" fmla="*/ 3758105 w 12192000"/>
              <a:gd name="connsiteY102" fmla="*/ 1871856 h 2237474"/>
              <a:gd name="connsiteX103" fmla="*/ 3715896 w 12192000"/>
              <a:gd name="connsiteY103" fmla="*/ 1881552 h 2237474"/>
              <a:gd name="connsiteX104" fmla="*/ 3567259 w 12192000"/>
              <a:gd name="connsiteY104" fmla="*/ 1893482 h 2237474"/>
              <a:gd name="connsiteX105" fmla="*/ 3405770 w 12192000"/>
              <a:gd name="connsiteY105" fmla="*/ 1904591 h 2237474"/>
              <a:gd name="connsiteX106" fmla="*/ 3280097 w 12192000"/>
              <a:gd name="connsiteY106" fmla="*/ 1919610 h 2237474"/>
              <a:gd name="connsiteX107" fmla="*/ 3123424 w 12192000"/>
              <a:gd name="connsiteY107" fmla="*/ 1952930 h 2237474"/>
              <a:gd name="connsiteX108" fmla="*/ 3009910 w 12192000"/>
              <a:gd name="connsiteY108" fmla="*/ 1957866 h 2237474"/>
              <a:gd name="connsiteX109" fmla="*/ 2995934 w 12192000"/>
              <a:gd name="connsiteY109" fmla="*/ 1967085 h 2237474"/>
              <a:gd name="connsiteX110" fmla="*/ 2942858 w 12192000"/>
              <a:gd name="connsiteY110" fmla="*/ 1981367 h 2237474"/>
              <a:gd name="connsiteX111" fmla="*/ 2875436 w 12192000"/>
              <a:gd name="connsiteY111" fmla="*/ 1996977 h 2237474"/>
              <a:gd name="connsiteX112" fmla="*/ 2874892 w 12192000"/>
              <a:gd name="connsiteY112" fmla="*/ 1996085 h 2237474"/>
              <a:gd name="connsiteX113" fmla="*/ 2864145 w 12192000"/>
              <a:gd name="connsiteY113" fmla="*/ 1994061 h 2237474"/>
              <a:gd name="connsiteX114" fmla="*/ 2843662 w 12192000"/>
              <a:gd name="connsiteY114" fmla="*/ 1992498 h 2237474"/>
              <a:gd name="connsiteX115" fmla="*/ 2796128 w 12192000"/>
              <a:gd name="connsiteY115" fmla="*/ 1976403 h 2237474"/>
              <a:gd name="connsiteX116" fmla="*/ 2756784 w 12192000"/>
              <a:gd name="connsiteY116" fmla="*/ 1985116 h 2237474"/>
              <a:gd name="connsiteX117" fmla="*/ 2748833 w 12192000"/>
              <a:gd name="connsiteY117" fmla="*/ 1986323 h 2237474"/>
              <a:gd name="connsiteX118" fmla="*/ 2748661 w 12192000"/>
              <a:gd name="connsiteY118" fmla="*/ 1986122 h 2237474"/>
              <a:gd name="connsiteX119" fmla="*/ 2718916 w 12192000"/>
              <a:gd name="connsiteY119" fmla="*/ 1990867 h 2237474"/>
              <a:gd name="connsiteX120" fmla="*/ 2713522 w 12192000"/>
              <a:gd name="connsiteY120" fmla="*/ 1990173 h 2237474"/>
              <a:gd name="connsiteX121" fmla="*/ 2680597 w 12192000"/>
              <a:gd name="connsiteY121" fmla="*/ 1984996 h 2237474"/>
              <a:gd name="connsiteX122" fmla="*/ 2578178 w 12192000"/>
              <a:gd name="connsiteY122" fmla="*/ 1990531 h 2237474"/>
              <a:gd name="connsiteX123" fmla="*/ 2476147 w 12192000"/>
              <a:gd name="connsiteY123" fmla="*/ 1998305 h 2237474"/>
              <a:gd name="connsiteX124" fmla="*/ 2373568 w 12192000"/>
              <a:gd name="connsiteY124" fmla="*/ 2003219 h 2237474"/>
              <a:gd name="connsiteX125" fmla="*/ 2321399 w 12192000"/>
              <a:gd name="connsiteY125" fmla="*/ 1989467 h 2237474"/>
              <a:gd name="connsiteX126" fmla="*/ 2315525 w 12192000"/>
              <a:gd name="connsiteY126" fmla="*/ 1989708 h 2237474"/>
              <a:gd name="connsiteX127" fmla="*/ 2300792 w 12192000"/>
              <a:gd name="connsiteY127" fmla="*/ 1994290 h 2237474"/>
              <a:gd name="connsiteX128" fmla="*/ 2295469 w 12192000"/>
              <a:gd name="connsiteY128" fmla="*/ 1996659 h 2237474"/>
              <a:gd name="connsiteX129" fmla="*/ 2287219 w 12192000"/>
              <a:gd name="connsiteY129" fmla="*/ 1998750 h 2237474"/>
              <a:gd name="connsiteX130" fmla="*/ 2286948 w 12192000"/>
              <a:gd name="connsiteY130" fmla="*/ 1998596 h 2237474"/>
              <a:gd name="connsiteX131" fmla="*/ 2243069 w 12192000"/>
              <a:gd name="connsiteY131" fmla="*/ 2015111 h 2237474"/>
              <a:gd name="connsiteX132" fmla="*/ 2186609 w 12192000"/>
              <a:gd name="connsiteY132" fmla="*/ 2008263 h 2237474"/>
              <a:gd name="connsiteX133" fmla="*/ 2164831 w 12192000"/>
              <a:gd name="connsiteY133" fmla="*/ 2010143 h 2237474"/>
              <a:gd name="connsiteX134" fmla="*/ 2152836 w 12192000"/>
              <a:gd name="connsiteY134" fmla="*/ 2010048 h 2237474"/>
              <a:gd name="connsiteX135" fmla="*/ 2117102 w 12192000"/>
              <a:gd name="connsiteY135" fmla="*/ 2023004 h 2237474"/>
              <a:gd name="connsiteX136" fmla="*/ 2111935 w 12192000"/>
              <a:gd name="connsiteY136" fmla="*/ 2023163 h 2237474"/>
              <a:gd name="connsiteX137" fmla="*/ 2089991 w 12192000"/>
              <a:gd name="connsiteY137" fmla="*/ 2034193 h 2237474"/>
              <a:gd name="connsiteX138" fmla="*/ 2058061 w 12192000"/>
              <a:gd name="connsiteY138" fmla="*/ 2047942 h 2237474"/>
              <a:gd name="connsiteX139" fmla="*/ 2055737 w 12192000"/>
              <a:gd name="connsiteY139" fmla="*/ 2047704 h 2237474"/>
              <a:gd name="connsiteX140" fmla="*/ 2042244 w 12192000"/>
              <a:gd name="connsiteY140" fmla="*/ 2055560 h 2237474"/>
              <a:gd name="connsiteX141" fmla="*/ 1976224 w 12192000"/>
              <a:gd name="connsiteY141" fmla="*/ 2074257 h 2237474"/>
              <a:gd name="connsiteX142" fmla="*/ 1877728 w 12192000"/>
              <a:gd name="connsiteY142" fmla="*/ 2101004 h 2237474"/>
              <a:gd name="connsiteX143" fmla="*/ 1759056 w 12192000"/>
              <a:gd name="connsiteY143" fmla="*/ 2125608 h 2237474"/>
              <a:gd name="connsiteX144" fmla="*/ 1637948 w 12192000"/>
              <a:gd name="connsiteY144" fmla="*/ 2172597 h 2237474"/>
              <a:gd name="connsiteX145" fmla="*/ 1434549 w 12192000"/>
              <a:gd name="connsiteY145" fmla="*/ 2234522 h 2237474"/>
              <a:gd name="connsiteX146" fmla="*/ 1398481 w 12192000"/>
              <a:gd name="connsiteY146" fmla="*/ 2237074 h 2237474"/>
              <a:gd name="connsiteX147" fmla="*/ 1398407 w 12192000"/>
              <a:gd name="connsiteY147" fmla="*/ 2237095 h 2237474"/>
              <a:gd name="connsiteX148" fmla="*/ 1370962 w 12192000"/>
              <a:gd name="connsiteY148" fmla="*/ 2237474 h 2237474"/>
              <a:gd name="connsiteX149" fmla="*/ 1356367 w 12192000"/>
              <a:gd name="connsiteY149" fmla="*/ 2235089 h 2237474"/>
              <a:gd name="connsiteX150" fmla="*/ 1324828 w 12192000"/>
              <a:gd name="connsiteY150" fmla="*/ 2231968 h 2237474"/>
              <a:gd name="connsiteX151" fmla="*/ 1297744 w 12192000"/>
              <a:gd name="connsiteY151" fmla="*/ 2235849 h 2237474"/>
              <a:gd name="connsiteX152" fmla="*/ 1286236 w 12192000"/>
              <a:gd name="connsiteY152" fmla="*/ 2233135 h 2237474"/>
              <a:gd name="connsiteX153" fmla="*/ 1283504 w 12192000"/>
              <a:gd name="connsiteY153" fmla="*/ 2233797 h 2237474"/>
              <a:gd name="connsiteX154" fmla="*/ 1279765 w 12192000"/>
              <a:gd name="connsiteY154" fmla="*/ 2229639 h 2237474"/>
              <a:gd name="connsiteX155" fmla="*/ 1195347 w 12192000"/>
              <a:gd name="connsiteY155" fmla="*/ 2212354 h 2237474"/>
              <a:gd name="connsiteX156" fmla="*/ 970251 w 12192000"/>
              <a:gd name="connsiteY156" fmla="*/ 2221029 h 2237474"/>
              <a:gd name="connsiteX157" fmla="*/ 812914 w 12192000"/>
              <a:gd name="connsiteY157" fmla="*/ 2202752 h 2237474"/>
              <a:gd name="connsiteX158" fmla="*/ 800195 w 12192000"/>
              <a:gd name="connsiteY158" fmla="*/ 2209407 h 2237474"/>
              <a:gd name="connsiteX159" fmla="*/ 784978 w 12192000"/>
              <a:gd name="connsiteY159" fmla="*/ 2212360 h 2237474"/>
              <a:gd name="connsiteX160" fmla="*/ 681987 w 12192000"/>
              <a:gd name="connsiteY160" fmla="*/ 2216757 h 2237474"/>
              <a:gd name="connsiteX161" fmla="*/ 669923 w 12192000"/>
              <a:gd name="connsiteY161" fmla="*/ 2211682 h 2237474"/>
              <a:gd name="connsiteX162" fmla="*/ 648680 w 12192000"/>
              <a:gd name="connsiteY162" fmla="*/ 2206229 h 2237474"/>
              <a:gd name="connsiteX163" fmla="*/ 597225 w 12192000"/>
              <a:gd name="connsiteY163" fmla="*/ 2180999 h 2237474"/>
              <a:gd name="connsiteX164" fmla="*/ 558449 w 12192000"/>
              <a:gd name="connsiteY164" fmla="*/ 2182346 h 2237474"/>
              <a:gd name="connsiteX165" fmla="*/ 550517 w 12192000"/>
              <a:gd name="connsiteY165" fmla="*/ 2182060 h 2237474"/>
              <a:gd name="connsiteX166" fmla="*/ 550309 w 12192000"/>
              <a:gd name="connsiteY166" fmla="*/ 2181825 h 2237474"/>
              <a:gd name="connsiteX167" fmla="*/ 541836 w 12192000"/>
              <a:gd name="connsiteY167" fmla="*/ 2181063 h 2237474"/>
              <a:gd name="connsiteX168" fmla="*/ 536057 w 12192000"/>
              <a:gd name="connsiteY168" fmla="*/ 2181537 h 2237474"/>
              <a:gd name="connsiteX169" fmla="*/ 520671 w 12192000"/>
              <a:gd name="connsiteY169" fmla="*/ 2180980 h 2237474"/>
              <a:gd name="connsiteX170" fmla="*/ 515024 w 12192000"/>
              <a:gd name="connsiteY170" fmla="*/ 2179258 h 2237474"/>
              <a:gd name="connsiteX171" fmla="*/ 512278 w 12192000"/>
              <a:gd name="connsiteY171" fmla="*/ 2176369 h 2237474"/>
              <a:gd name="connsiteX172" fmla="*/ 480419 w 12192000"/>
              <a:gd name="connsiteY172" fmla="*/ 2167807 h 2237474"/>
              <a:gd name="connsiteX173" fmla="*/ 413835 w 12192000"/>
              <a:gd name="connsiteY173" fmla="*/ 2156783 h 2237474"/>
              <a:gd name="connsiteX174" fmla="*/ 376513 w 12192000"/>
              <a:gd name="connsiteY174" fmla="*/ 2154014 h 2237474"/>
              <a:gd name="connsiteX175" fmla="*/ 273386 w 12192000"/>
              <a:gd name="connsiteY175" fmla="*/ 2142551 h 2237474"/>
              <a:gd name="connsiteX176" fmla="*/ 169207 w 12192000"/>
              <a:gd name="connsiteY176" fmla="*/ 2128100 h 2237474"/>
              <a:gd name="connsiteX177" fmla="*/ 93149 w 12192000"/>
              <a:gd name="connsiteY177" fmla="*/ 2105324 h 2237474"/>
              <a:gd name="connsiteX178" fmla="*/ 88109 w 12192000"/>
              <a:gd name="connsiteY178" fmla="*/ 2106704 h 2237474"/>
              <a:gd name="connsiteX179" fmla="*/ 80022 w 12192000"/>
              <a:gd name="connsiteY179" fmla="*/ 2107254 h 2237474"/>
              <a:gd name="connsiteX180" fmla="*/ 79717 w 12192000"/>
              <a:gd name="connsiteY180" fmla="*/ 2107046 h 2237474"/>
              <a:gd name="connsiteX181" fmla="*/ 72352 w 12192000"/>
              <a:gd name="connsiteY181" fmla="*/ 2107991 h 2237474"/>
              <a:gd name="connsiteX182" fmla="*/ 37645 w 12192000"/>
              <a:gd name="connsiteY182" fmla="*/ 2115401 h 2237474"/>
              <a:gd name="connsiteX183" fmla="*/ 4572 w 12192000"/>
              <a:gd name="connsiteY183" fmla="*/ 2111091 h 2237474"/>
              <a:gd name="connsiteX184" fmla="*/ 0 w 12192000"/>
              <a:gd name="connsiteY184" fmla="*/ 2110468 h 2237474"/>
              <a:gd name="connsiteX185" fmla="*/ 0 w 12192000"/>
              <a:gd name="connsiteY185"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20512 w 12192000"/>
              <a:gd name="connsiteY6" fmla="*/ 745392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46594 w 12192000"/>
              <a:gd name="connsiteY12" fmla="*/ 765069 h 2237474"/>
              <a:gd name="connsiteX13" fmla="*/ 10739478 w 12192000"/>
              <a:gd name="connsiteY13" fmla="*/ 776841 h 2237474"/>
              <a:gd name="connsiteX14" fmla="*/ 10458762 w 12192000"/>
              <a:gd name="connsiteY14" fmla="*/ 755400 h 2237474"/>
              <a:gd name="connsiteX15" fmla="*/ 10211200 w 12192000"/>
              <a:gd name="connsiteY15" fmla="*/ 767513 h 2237474"/>
              <a:gd name="connsiteX16" fmla="*/ 10167995 w 12192000"/>
              <a:gd name="connsiteY16" fmla="*/ 760843 h 2237474"/>
              <a:gd name="connsiteX17" fmla="*/ 9997044 w 12192000"/>
              <a:gd name="connsiteY17" fmla="*/ 780129 h 2237474"/>
              <a:gd name="connsiteX18" fmla="*/ 9943887 w 12192000"/>
              <a:gd name="connsiteY18" fmla="*/ 804141 h 2237474"/>
              <a:gd name="connsiteX19" fmla="*/ 9918248 w 12192000"/>
              <a:gd name="connsiteY19" fmla="*/ 816628 h 2237474"/>
              <a:gd name="connsiteX20" fmla="*/ 9767091 w 12192000"/>
              <a:gd name="connsiteY20" fmla="*/ 870550 h 2237474"/>
              <a:gd name="connsiteX21" fmla="*/ 9683005 w 12192000"/>
              <a:gd name="connsiteY21" fmla="*/ 894128 h 2237474"/>
              <a:gd name="connsiteX22" fmla="*/ 9594438 w 12192000"/>
              <a:gd name="connsiteY22" fmla="*/ 919051 h 2237474"/>
              <a:gd name="connsiteX23" fmla="*/ 9544189 w 12192000"/>
              <a:gd name="connsiteY23" fmla="*/ 938966 h 2237474"/>
              <a:gd name="connsiteX24" fmla="*/ 9500499 w 12192000"/>
              <a:gd name="connsiteY24" fmla="*/ 954680 h 2237474"/>
              <a:gd name="connsiteX25" fmla="*/ 9428195 w 12192000"/>
              <a:gd name="connsiteY25" fmla="*/ 986225 h 2237474"/>
              <a:gd name="connsiteX26" fmla="*/ 9410017 w 12192000"/>
              <a:gd name="connsiteY26" fmla="*/ 993931 h 2237474"/>
              <a:gd name="connsiteX27" fmla="*/ 9392919 w 12192000"/>
              <a:gd name="connsiteY27" fmla="*/ 994656 h 2237474"/>
              <a:gd name="connsiteX28" fmla="*/ 9268019 w 12192000"/>
              <a:gd name="connsiteY28" fmla="*/ 1007442 h 2237474"/>
              <a:gd name="connsiteX29" fmla="*/ 9234662 w 12192000"/>
              <a:gd name="connsiteY29" fmla="*/ 1023056 h 2237474"/>
              <a:gd name="connsiteX30" fmla="*/ 9181033 w 12192000"/>
              <a:gd name="connsiteY30" fmla="*/ 1037921 h 2237474"/>
              <a:gd name="connsiteX31" fmla="*/ 9155969 w 12192000"/>
              <a:gd name="connsiteY31" fmla="*/ 1046804 h 2237474"/>
              <a:gd name="connsiteX32" fmla="*/ 9133985 w 12192000"/>
              <a:gd name="connsiteY32" fmla="*/ 1046450 h 2237474"/>
              <a:gd name="connsiteX33" fmla="*/ 9003462 w 12192000"/>
              <a:gd name="connsiteY33" fmla="*/ 1042406 h 2237474"/>
              <a:gd name="connsiteX34" fmla="*/ 8968445 w 12192000"/>
              <a:gd name="connsiteY34" fmla="*/ 1052169 h 2237474"/>
              <a:gd name="connsiteX35" fmla="*/ 8886001 w 12192000"/>
              <a:gd name="connsiteY35" fmla="*/ 1067468 h 2237474"/>
              <a:gd name="connsiteX36" fmla="*/ 8838610 w 12192000"/>
              <a:gd name="connsiteY36" fmla="*/ 1075091 h 2237474"/>
              <a:gd name="connsiteX37" fmla="*/ 8750383 w 12192000"/>
              <a:gd name="connsiteY37" fmla="*/ 1097387 h 2237474"/>
              <a:gd name="connsiteX38" fmla="*/ 8665605 w 12192000"/>
              <a:gd name="connsiteY38" fmla="*/ 1110791 h 2237474"/>
              <a:gd name="connsiteX39" fmla="*/ 8584946 w 12192000"/>
              <a:gd name="connsiteY39" fmla="*/ 1135226 h 2237474"/>
              <a:gd name="connsiteX40" fmla="*/ 8419755 w 12192000"/>
              <a:gd name="connsiteY40" fmla="*/ 1216260 h 2237474"/>
              <a:gd name="connsiteX41" fmla="*/ 8411626 w 12192000"/>
              <a:gd name="connsiteY41" fmla="*/ 1214397 h 2237474"/>
              <a:gd name="connsiteX42" fmla="*/ 8363469 w 12192000"/>
              <a:gd name="connsiteY42" fmla="*/ 1246658 h 2237474"/>
              <a:gd name="connsiteX43" fmla="*/ 8275497 w 12192000"/>
              <a:gd name="connsiteY43" fmla="*/ 1264396 h 2237474"/>
              <a:gd name="connsiteX44" fmla="*/ 8206287 w 12192000"/>
              <a:gd name="connsiteY44" fmla="*/ 1273060 h 2237474"/>
              <a:gd name="connsiteX45" fmla="*/ 8139997 w 12192000"/>
              <a:gd name="connsiteY45" fmla="*/ 1282713 h 2237474"/>
              <a:gd name="connsiteX46" fmla="*/ 8074238 w 12192000"/>
              <a:gd name="connsiteY46" fmla="*/ 1301895 h 2237474"/>
              <a:gd name="connsiteX47" fmla="*/ 7942099 w 12192000"/>
              <a:gd name="connsiteY47" fmla="*/ 1336332 h 2237474"/>
              <a:gd name="connsiteX48" fmla="*/ 7902328 w 12192000"/>
              <a:gd name="connsiteY48" fmla="*/ 1345865 h 2237474"/>
              <a:gd name="connsiteX49" fmla="*/ 7840612 w 12192000"/>
              <a:gd name="connsiteY49" fmla="*/ 1369373 h 2237474"/>
              <a:gd name="connsiteX50" fmla="*/ 7786819 w 12192000"/>
              <a:gd name="connsiteY50" fmla="*/ 1378970 h 2237474"/>
              <a:gd name="connsiteX51" fmla="*/ 7548172 w 12192000"/>
              <a:gd name="connsiteY51" fmla="*/ 1417460 h 2237474"/>
              <a:gd name="connsiteX52" fmla="*/ 7483437 w 12192000"/>
              <a:gd name="connsiteY52" fmla="*/ 1478152 h 2237474"/>
              <a:gd name="connsiteX53" fmla="*/ 7377870 w 12192000"/>
              <a:gd name="connsiteY53" fmla="*/ 1523319 h 2237474"/>
              <a:gd name="connsiteX54" fmla="*/ 7230737 w 12192000"/>
              <a:gd name="connsiteY54" fmla="*/ 1562633 h 2237474"/>
              <a:gd name="connsiteX55" fmla="*/ 7224458 w 12192000"/>
              <a:gd name="connsiteY55" fmla="*/ 1573008 h 2237474"/>
              <a:gd name="connsiteX56" fmla="*/ 7183121 w 12192000"/>
              <a:gd name="connsiteY56" fmla="*/ 1595162 h 2237474"/>
              <a:gd name="connsiteX57" fmla="*/ 7164601 w 12192000"/>
              <a:gd name="connsiteY57" fmla="*/ 1606490 h 2237474"/>
              <a:gd name="connsiteX58" fmla="*/ 7031309 w 12192000"/>
              <a:gd name="connsiteY58" fmla="*/ 1619451 h 2237474"/>
              <a:gd name="connsiteX59" fmla="*/ 6900177 w 12192000"/>
              <a:gd name="connsiteY59" fmla="*/ 1636016 h 2237474"/>
              <a:gd name="connsiteX60" fmla="*/ 6795372 w 12192000"/>
              <a:gd name="connsiteY60" fmla="*/ 1644845 h 2237474"/>
              <a:gd name="connsiteX61" fmla="*/ 6692251 w 12192000"/>
              <a:gd name="connsiteY61" fmla="*/ 1656357 h 2237474"/>
              <a:gd name="connsiteX62" fmla="*/ 6655235 w 12192000"/>
              <a:gd name="connsiteY62" fmla="*/ 1661869 h 2237474"/>
              <a:gd name="connsiteX63" fmla="*/ 6554894 w 12192000"/>
              <a:gd name="connsiteY63" fmla="*/ 1664428 h 2237474"/>
              <a:gd name="connsiteX64" fmla="*/ 6516595 w 12192000"/>
              <a:gd name="connsiteY64" fmla="*/ 1667475 h 2237474"/>
              <a:gd name="connsiteX65" fmla="*/ 6508541 w 12192000"/>
              <a:gd name="connsiteY65" fmla="*/ 1668757 h 2237474"/>
              <a:gd name="connsiteX66" fmla="*/ 6471012 w 12192000"/>
              <a:gd name="connsiteY66" fmla="*/ 1678604 h 2237474"/>
              <a:gd name="connsiteX67" fmla="*/ 6364035 w 12192000"/>
              <a:gd name="connsiteY67" fmla="*/ 1667683 h 2237474"/>
              <a:gd name="connsiteX68" fmla="*/ 6280959 w 12192000"/>
              <a:gd name="connsiteY68" fmla="*/ 1689329 h 2237474"/>
              <a:gd name="connsiteX69" fmla="*/ 6243319 w 12192000"/>
              <a:gd name="connsiteY69" fmla="*/ 1695560 h 2237474"/>
              <a:gd name="connsiteX70" fmla="*/ 6098321 w 12192000"/>
              <a:gd name="connsiteY70" fmla="*/ 1721646 h 2237474"/>
              <a:gd name="connsiteX71" fmla="*/ 5880652 w 12192000"/>
              <a:gd name="connsiteY71" fmla="*/ 1779643 h 2237474"/>
              <a:gd name="connsiteX72" fmla="*/ 5785959 w 12192000"/>
              <a:gd name="connsiteY72" fmla="*/ 1775307 h 2237474"/>
              <a:gd name="connsiteX73" fmla="*/ 5643534 w 12192000"/>
              <a:gd name="connsiteY73" fmla="*/ 1802919 h 2237474"/>
              <a:gd name="connsiteX74" fmla="*/ 5518799 w 12192000"/>
              <a:gd name="connsiteY74" fmla="*/ 1818312 h 2237474"/>
              <a:gd name="connsiteX75" fmla="*/ 5505014 w 12192000"/>
              <a:gd name="connsiteY75" fmla="*/ 1819259 h 2237474"/>
              <a:gd name="connsiteX76" fmla="*/ 5453307 w 12192000"/>
              <a:gd name="connsiteY76" fmla="*/ 1815450 h 2237474"/>
              <a:gd name="connsiteX77" fmla="*/ 5221533 w 12192000"/>
              <a:gd name="connsiteY77" fmla="*/ 1846950 h 2237474"/>
              <a:gd name="connsiteX78" fmla="*/ 5149802 w 12192000"/>
              <a:gd name="connsiteY78" fmla="*/ 1844846 h 2237474"/>
              <a:gd name="connsiteX79" fmla="*/ 5114927 w 12192000"/>
              <a:gd name="connsiteY79" fmla="*/ 1847827 h 2237474"/>
              <a:gd name="connsiteX80" fmla="*/ 5108970 w 12192000"/>
              <a:gd name="connsiteY80" fmla="*/ 1847935 h 2237474"/>
              <a:gd name="connsiteX81" fmla="*/ 5067961 w 12192000"/>
              <a:gd name="connsiteY81" fmla="*/ 1845917 h 2237474"/>
              <a:gd name="connsiteX82" fmla="*/ 5007075 w 12192000"/>
              <a:gd name="connsiteY82" fmla="*/ 1838626 h 2237474"/>
              <a:gd name="connsiteX83" fmla="*/ 4944087 w 12192000"/>
              <a:gd name="connsiteY83" fmla="*/ 1823332 h 2237474"/>
              <a:gd name="connsiteX84" fmla="*/ 4907662 w 12192000"/>
              <a:gd name="connsiteY84" fmla="*/ 1816900 h 2237474"/>
              <a:gd name="connsiteX85" fmla="*/ 4882386 w 12192000"/>
              <a:gd name="connsiteY85" fmla="*/ 1809844 h 2237474"/>
              <a:gd name="connsiteX86" fmla="*/ 4811440 w 12192000"/>
              <a:gd name="connsiteY86" fmla="*/ 1804655 h 2237474"/>
              <a:gd name="connsiteX87" fmla="*/ 4691075 w 12192000"/>
              <a:gd name="connsiteY87" fmla="*/ 1801389 h 2237474"/>
              <a:gd name="connsiteX88" fmla="*/ 4640313 w 12192000"/>
              <a:gd name="connsiteY88" fmla="*/ 1784307 h 2237474"/>
              <a:gd name="connsiteX89" fmla="*/ 4536503 w 12192000"/>
              <a:gd name="connsiteY89" fmla="*/ 1785334 h 2237474"/>
              <a:gd name="connsiteX90" fmla="*/ 4513724 w 12192000"/>
              <a:gd name="connsiteY90" fmla="*/ 1791996 h 2237474"/>
              <a:gd name="connsiteX91" fmla="*/ 4459810 w 12192000"/>
              <a:gd name="connsiteY91" fmla="*/ 1797886 h 2237474"/>
              <a:gd name="connsiteX92" fmla="*/ 4379064 w 12192000"/>
              <a:gd name="connsiteY92" fmla="*/ 1817177 h 2237474"/>
              <a:gd name="connsiteX93" fmla="*/ 4290981 w 12192000"/>
              <a:gd name="connsiteY93" fmla="*/ 1839677 h 2237474"/>
              <a:gd name="connsiteX94" fmla="*/ 4238372 w 12192000"/>
              <a:gd name="connsiteY94" fmla="*/ 1851480 h 2237474"/>
              <a:gd name="connsiteX95" fmla="*/ 4232517 w 12192000"/>
              <a:gd name="connsiteY95" fmla="*/ 1852567 h 2237474"/>
              <a:gd name="connsiteX96" fmla="*/ 4191732 w 12192000"/>
              <a:gd name="connsiteY96" fmla="*/ 1857328 h 2237474"/>
              <a:gd name="connsiteX97" fmla="*/ 4065532 w 12192000"/>
              <a:gd name="connsiteY97" fmla="*/ 1855477 h 2237474"/>
              <a:gd name="connsiteX98" fmla="*/ 4028460 w 12192000"/>
              <a:gd name="connsiteY98" fmla="*/ 1855137 h 2237474"/>
              <a:gd name="connsiteX99" fmla="*/ 4002267 w 12192000"/>
              <a:gd name="connsiteY99" fmla="*/ 1852352 h 2237474"/>
              <a:gd name="connsiteX100" fmla="*/ 3931396 w 12192000"/>
              <a:gd name="connsiteY100" fmla="*/ 1858915 h 2237474"/>
              <a:gd name="connsiteX101" fmla="*/ 3812162 w 12192000"/>
              <a:gd name="connsiteY101" fmla="*/ 1875501 h 2237474"/>
              <a:gd name="connsiteX102" fmla="*/ 3758105 w 12192000"/>
              <a:gd name="connsiteY102" fmla="*/ 1871856 h 2237474"/>
              <a:gd name="connsiteX103" fmla="*/ 3715896 w 12192000"/>
              <a:gd name="connsiteY103" fmla="*/ 1881552 h 2237474"/>
              <a:gd name="connsiteX104" fmla="*/ 3567259 w 12192000"/>
              <a:gd name="connsiteY104" fmla="*/ 1893482 h 2237474"/>
              <a:gd name="connsiteX105" fmla="*/ 3405770 w 12192000"/>
              <a:gd name="connsiteY105" fmla="*/ 1904591 h 2237474"/>
              <a:gd name="connsiteX106" fmla="*/ 3280097 w 12192000"/>
              <a:gd name="connsiteY106" fmla="*/ 1919610 h 2237474"/>
              <a:gd name="connsiteX107" fmla="*/ 3123424 w 12192000"/>
              <a:gd name="connsiteY107" fmla="*/ 1952930 h 2237474"/>
              <a:gd name="connsiteX108" fmla="*/ 3009910 w 12192000"/>
              <a:gd name="connsiteY108" fmla="*/ 1957866 h 2237474"/>
              <a:gd name="connsiteX109" fmla="*/ 2995934 w 12192000"/>
              <a:gd name="connsiteY109" fmla="*/ 1967085 h 2237474"/>
              <a:gd name="connsiteX110" fmla="*/ 2942858 w 12192000"/>
              <a:gd name="connsiteY110" fmla="*/ 1981367 h 2237474"/>
              <a:gd name="connsiteX111" fmla="*/ 2875436 w 12192000"/>
              <a:gd name="connsiteY111" fmla="*/ 1996977 h 2237474"/>
              <a:gd name="connsiteX112" fmla="*/ 2874892 w 12192000"/>
              <a:gd name="connsiteY112" fmla="*/ 1996085 h 2237474"/>
              <a:gd name="connsiteX113" fmla="*/ 2843662 w 12192000"/>
              <a:gd name="connsiteY113" fmla="*/ 1992498 h 2237474"/>
              <a:gd name="connsiteX114" fmla="*/ 2796128 w 12192000"/>
              <a:gd name="connsiteY114" fmla="*/ 1976403 h 2237474"/>
              <a:gd name="connsiteX115" fmla="*/ 2756784 w 12192000"/>
              <a:gd name="connsiteY115" fmla="*/ 1985116 h 2237474"/>
              <a:gd name="connsiteX116" fmla="*/ 2748833 w 12192000"/>
              <a:gd name="connsiteY116" fmla="*/ 1986323 h 2237474"/>
              <a:gd name="connsiteX117" fmla="*/ 2748661 w 12192000"/>
              <a:gd name="connsiteY117" fmla="*/ 1986122 h 2237474"/>
              <a:gd name="connsiteX118" fmla="*/ 2718916 w 12192000"/>
              <a:gd name="connsiteY118" fmla="*/ 1990867 h 2237474"/>
              <a:gd name="connsiteX119" fmla="*/ 2713522 w 12192000"/>
              <a:gd name="connsiteY119" fmla="*/ 1990173 h 2237474"/>
              <a:gd name="connsiteX120" fmla="*/ 2680597 w 12192000"/>
              <a:gd name="connsiteY120" fmla="*/ 1984996 h 2237474"/>
              <a:gd name="connsiteX121" fmla="*/ 2578178 w 12192000"/>
              <a:gd name="connsiteY121" fmla="*/ 1990531 h 2237474"/>
              <a:gd name="connsiteX122" fmla="*/ 2476147 w 12192000"/>
              <a:gd name="connsiteY122" fmla="*/ 1998305 h 2237474"/>
              <a:gd name="connsiteX123" fmla="*/ 2373568 w 12192000"/>
              <a:gd name="connsiteY123" fmla="*/ 2003219 h 2237474"/>
              <a:gd name="connsiteX124" fmla="*/ 2321399 w 12192000"/>
              <a:gd name="connsiteY124" fmla="*/ 1989467 h 2237474"/>
              <a:gd name="connsiteX125" fmla="*/ 2315525 w 12192000"/>
              <a:gd name="connsiteY125" fmla="*/ 1989708 h 2237474"/>
              <a:gd name="connsiteX126" fmla="*/ 2300792 w 12192000"/>
              <a:gd name="connsiteY126" fmla="*/ 1994290 h 2237474"/>
              <a:gd name="connsiteX127" fmla="*/ 2295469 w 12192000"/>
              <a:gd name="connsiteY127" fmla="*/ 1996659 h 2237474"/>
              <a:gd name="connsiteX128" fmla="*/ 2287219 w 12192000"/>
              <a:gd name="connsiteY128" fmla="*/ 1998750 h 2237474"/>
              <a:gd name="connsiteX129" fmla="*/ 2286948 w 12192000"/>
              <a:gd name="connsiteY129" fmla="*/ 1998596 h 2237474"/>
              <a:gd name="connsiteX130" fmla="*/ 2243069 w 12192000"/>
              <a:gd name="connsiteY130" fmla="*/ 2015111 h 2237474"/>
              <a:gd name="connsiteX131" fmla="*/ 2186609 w 12192000"/>
              <a:gd name="connsiteY131" fmla="*/ 2008263 h 2237474"/>
              <a:gd name="connsiteX132" fmla="*/ 2164831 w 12192000"/>
              <a:gd name="connsiteY132" fmla="*/ 2010143 h 2237474"/>
              <a:gd name="connsiteX133" fmla="*/ 2152836 w 12192000"/>
              <a:gd name="connsiteY133" fmla="*/ 2010048 h 2237474"/>
              <a:gd name="connsiteX134" fmla="*/ 2117102 w 12192000"/>
              <a:gd name="connsiteY134" fmla="*/ 2023004 h 2237474"/>
              <a:gd name="connsiteX135" fmla="*/ 2111935 w 12192000"/>
              <a:gd name="connsiteY135" fmla="*/ 2023163 h 2237474"/>
              <a:gd name="connsiteX136" fmla="*/ 2089991 w 12192000"/>
              <a:gd name="connsiteY136" fmla="*/ 2034193 h 2237474"/>
              <a:gd name="connsiteX137" fmla="*/ 2058061 w 12192000"/>
              <a:gd name="connsiteY137" fmla="*/ 2047942 h 2237474"/>
              <a:gd name="connsiteX138" fmla="*/ 2055737 w 12192000"/>
              <a:gd name="connsiteY138" fmla="*/ 2047704 h 2237474"/>
              <a:gd name="connsiteX139" fmla="*/ 2042244 w 12192000"/>
              <a:gd name="connsiteY139" fmla="*/ 2055560 h 2237474"/>
              <a:gd name="connsiteX140" fmla="*/ 1976224 w 12192000"/>
              <a:gd name="connsiteY140" fmla="*/ 2074257 h 2237474"/>
              <a:gd name="connsiteX141" fmla="*/ 1877728 w 12192000"/>
              <a:gd name="connsiteY141" fmla="*/ 2101004 h 2237474"/>
              <a:gd name="connsiteX142" fmla="*/ 1759056 w 12192000"/>
              <a:gd name="connsiteY142" fmla="*/ 2125608 h 2237474"/>
              <a:gd name="connsiteX143" fmla="*/ 1637948 w 12192000"/>
              <a:gd name="connsiteY143" fmla="*/ 2172597 h 2237474"/>
              <a:gd name="connsiteX144" fmla="*/ 1434549 w 12192000"/>
              <a:gd name="connsiteY144" fmla="*/ 2234522 h 2237474"/>
              <a:gd name="connsiteX145" fmla="*/ 1398481 w 12192000"/>
              <a:gd name="connsiteY145" fmla="*/ 2237074 h 2237474"/>
              <a:gd name="connsiteX146" fmla="*/ 1398407 w 12192000"/>
              <a:gd name="connsiteY146" fmla="*/ 2237095 h 2237474"/>
              <a:gd name="connsiteX147" fmla="*/ 1370962 w 12192000"/>
              <a:gd name="connsiteY147" fmla="*/ 2237474 h 2237474"/>
              <a:gd name="connsiteX148" fmla="*/ 1356367 w 12192000"/>
              <a:gd name="connsiteY148" fmla="*/ 2235089 h 2237474"/>
              <a:gd name="connsiteX149" fmla="*/ 1324828 w 12192000"/>
              <a:gd name="connsiteY149" fmla="*/ 2231968 h 2237474"/>
              <a:gd name="connsiteX150" fmla="*/ 1297744 w 12192000"/>
              <a:gd name="connsiteY150" fmla="*/ 2235849 h 2237474"/>
              <a:gd name="connsiteX151" fmla="*/ 1286236 w 12192000"/>
              <a:gd name="connsiteY151" fmla="*/ 2233135 h 2237474"/>
              <a:gd name="connsiteX152" fmla="*/ 1283504 w 12192000"/>
              <a:gd name="connsiteY152" fmla="*/ 2233797 h 2237474"/>
              <a:gd name="connsiteX153" fmla="*/ 1279765 w 12192000"/>
              <a:gd name="connsiteY153" fmla="*/ 2229639 h 2237474"/>
              <a:gd name="connsiteX154" fmla="*/ 1195347 w 12192000"/>
              <a:gd name="connsiteY154" fmla="*/ 2212354 h 2237474"/>
              <a:gd name="connsiteX155" fmla="*/ 970251 w 12192000"/>
              <a:gd name="connsiteY155" fmla="*/ 2221029 h 2237474"/>
              <a:gd name="connsiteX156" fmla="*/ 812914 w 12192000"/>
              <a:gd name="connsiteY156" fmla="*/ 2202752 h 2237474"/>
              <a:gd name="connsiteX157" fmla="*/ 800195 w 12192000"/>
              <a:gd name="connsiteY157" fmla="*/ 2209407 h 2237474"/>
              <a:gd name="connsiteX158" fmla="*/ 784978 w 12192000"/>
              <a:gd name="connsiteY158" fmla="*/ 2212360 h 2237474"/>
              <a:gd name="connsiteX159" fmla="*/ 681987 w 12192000"/>
              <a:gd name="connsiteY159" fmla="*/ 2216757 h 2237474"/>
              <a:gd name="connsiteX160" fmla="*/ 669923 w 12192000"/>
              <a:gd name="connsiteY160" fmla="*/ 2211682 h 2237474"/>
              <a:gd name="connsiteX161" fmla="*/ 648680 w 12192000"/>
              <a:gd name="connsiteY161" fmla="*/ 2206229 h 2237474"/>
              <a:gd name="connsiteX162" fmla="*/ 597225 w 12192000"/>
              <a:gd name="connsiteY162" fmla="*/ 2180999 h 2237474"/>
              <a:gd name="connsiteX163" fmla="*/ 558449 w 12192000"/>
              <a:gd name="connsiteY163" fmla="*/ 2182346 h 2237474"/>
              <a:gd name="connsiteX164" fmla="*/ 550517 w 12192000"/>
              <a:gd name="connsiteY164" fmla="*/ 2182060 h 2237474"/>
              <a:gd name="connsiteX165" fmla="*/ 550309 w 12192000"/>
              <a:gd name="connsiteY165" fmla="*/ 2181825 h 2237474"/>
              <a:gd name="connsiteX166" fmla="*/ 541836 w 12192000"/>
              <a:gd name="connsiteY166" fmla="*/ 2181063 h 2237474"/>
              <a:gd name="connsiteX167" fmla="*/ 536057 w 12192000"/>
              <a:gd name="connsiteY167" fmla="*/ 2181537 h 2237474"/>
              <a:gd name="connsiteX168" fmla="*/ 520671 w 12192000"/>
              <a:gd name="connsiteY168" fmla="*/ 2180980 h 2237474"/>
              <a:gd name="connsiteX169" fmla="*/ 515024 w 12192000"/>
              <a:gd name="connsiteY169" fmla="*/ 2179258 h 2237474"/>
              <a:gd name="connsiteX170" fmla="*/ 512278 w 12192000"/>
              <a:gd name="connsiteY170" fmla="*/ 2176369 h 2237474"/>
              <a:gd name="connsiteX171" fmla="*/ 480419 w 12192000"/>
              <a:gd name="connsiteY171" fmla="*/ 2167807 h 2237474"/>
              <a:gd name="connsiteX172" fmla="*/ 413835 w 12192000"/>
              <a:gd name="connsiteY172" fmla="*/ 2156783 h 2237474"/>
              <a:gd name="connsiteX173" fmla="*/ 376513 w 12192000"/>
              <a:gd name="connsiteY173" fmla="*/ 2154014 h 2237474"/>
              <a:gd name="connsiteX174" fmla="*/ 273386 w 12192000"/>
              <a:gd name="connsiteY174" fmla="*/ 2142551 h 2237474"/>
              <a:gd name="connsiteX175" fmla="*/ 169207 w 12192000"/>
              <a:gd name="connsiteY175" fmla="*/ 2128100 h 2237474"/>
              <a:gd name="connsiteX176" fmla="*/ 93149 w 12192000"/>
              <a:gd name="connsiteY176" fmla="*/ 2105324 h 2237474"/>
              <a:gd name="connsiteX177" fmla="*/ 88109 w 12192000"/>
              <a:gd name="connsiteY177" fmla="*/ 2106704 h 2237474"/>
              <a:gd name="connsiteX178" fmla="*/ 80022 w 12192000"/>
              <a:gd name="connsiteY178" fmla="*/ 2107254 h 2237474"/>
              <a:gd name="connsiteX179" fmla="*/ 79717 w 12192000"/>
              <a:gd name="connsiteY179" fmla="*/ 2107046 h 2237474"/>
              <a:gd name="connsiteX180" fmla="*/ 72352 w 12192000"/>
              <a:gd name="connsiteY180" fmla="*/ 2107991 h 2237474"/>
              <a:gd name="connsiteX181" fmla="*/ 37645 w 12192000"/>
              <a:gd name="connsiteY181" fmla="*/ 2115401 h 2237474"/>
              <a:gd name="connsiteX182" fmla="*/ 4572 w 12192000"/>
              <a:gd name="connsiteY182" fmla="*/ 2111091 h 2237474"/>
              <a:gd name="connsiteX183" fmla="*/ 0 w 12192000"/>
              <a:gd name="connsiteY183" fmla="*/ 2110468 h 2237474"/>
              <a:gd name="connsiteX184" fmla="*/ 0 w 12192000"/>
              <a:gd name="connsiteY184"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20512 w 12192000"/>
              <a:gd name="connsiteY6" fmla="*/ 745392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46594 w 12192000"/>
              <a:gd name="connsiteY12" fmla="*/ 765069 h 2237474"/>
              <a:gd name="connsiteX13" fmla="*/ 10739478 w 12192000"/>
              <a:gd name="connsiteY13" fmla="*/ 776841 h 2237474"/>
              <a:gd name="connsiteX14" fmla="*/ 10458762 w 12192000"/>
              <a:gd name="connsiteY14" fmla="*/ 755400 h 2237474"/>
              <a:gd name="connsiteX15" fmla="*/ 10211200 w 12192000"/>
              <a:gd name="connsiteY15" fmla="*/ 767513 h 2237474"/>
              <a:gd name="connsiteX16" fmla="*/ 10167995 w 12192000"/>
              <a:gd name="connsiteY16" fmla="*/ 760843 h 2237474"/>
              <a:gd name="connsiteX17" fmla="*/ 9997044 w 12192000"/>
              <a:gd name="connsiteY17" fmla="*/ 780129 h 2237474"/>
              <a:gd name="connsiteX18" fmla="*/ 9943887 w 12192000"/>
              <a:gd name="connsiteY18" fmla="*/ 804141 h 2237474"/>
              <a:gd name="connsiteX19" fmla="*/ 9918248 w 12192000"/>
              <a:gd name="connsiteY19" fmla="*/ 816628 h 2237474"/>
              <a:gd name="connsiteX20" fmla="*/ 9767091 w 12192000"/>
              <a:gd name="connsiteY20" fmla="*/ 870550 h 2237474"/>
              <a:gd name="connsiteX21" fmla="*/ 9683005 w 12192000"/>
              <a:gd name="connsiteY21" fmla="*/ 894128 h 2237474"/>
              <a:gd name="connsiteX22" fmla="*/ 9594438 w 12192000"/>
              <a:gd name="connsiteY22" fmla="*/ 919051 h 2237474"/>
              <a:gd name="connsiteX23" fmla="*/ 9544189 w 12192000"/>
              <a:gd name="connsiteY23" fmla="*/ 938966 h 2237474"/>
              <a:gd name="connsiteX24" fmla="*/ 9500499 w 12192000"/>
              <a:gd name="connsiteY24" fmla="*/ 954680 h 2237474"/>
              <a:gd name="connsiteX25" fmla="*/ 9428195 w 12192000"/>
              <a:gd name="connsiteY25" fmla="*/ 986225 h 2237474"/>
              <a:gd name="connsiteX26" fmla="*/ 9410017 w 12192000"/>
              <a:gd name="connsiteY26" fmla="*/ 993931 h 2237474"/>
              <a:gd name="connsiteX27" fmla="*/ 9392919 w 12192000"/>
              <a:gd name="connsiteY27" fmla="*/ 994656 h 2237474"/>
              <a:gd name="connsiteX28" fmla="*/ 9268019 w 12192000"/>
              <a:gd name="connsiteY28" fmla="*/ 1007442 h 2237474"/>
              <a:gd name="connsiteX29" fmla="*/ 9234662 w 12192000"/>
              <a:gd name="connsiteY29" fmla="*/ 1023056 h 2237474"/>
              <a:gd name="connsiteX30" fmla="*/ 9181033 w 12192000"/>
              <a:gd name="connsiteY30" fmla="*/ 1037921 h 2237474"/>
              <a:gd name="connsiteX31" fmla="*/ 9155969 w 12192000"/>
              <a:gd name="connsiteY31" fmla="*/ 1046804 h 2237474"/>
              <a:gd name="connsiteX32" fmla="*/ 9133985 w 12192000"/>
              <a:gd name="connsiteY32" fmla="*/ 1046450 h 2237474"/>
              <a:gd name="connsiteX33" fmla="*/ 9003462 w 12192000"/>
              <a:gd name="connsiteY33" fmla="*/ 1042406 h 2237474"/>
              <a:gd name="connsiteX34" fmla="*/ 8968445 w 12192000"/>
              <a:gd name="connsiteY34" fmla="*/ 1052169 h 2237474"/>
              <a:gd name="connsiteX35" fmla="*/ 8886001 w 12192000"/>
              <a:gd name="connsiteY35" fmla="*/ 1067468 h 2237474"/>
              <a:gd name="connsiteX36" fmla="*/ 8838610 w 12192000"/>
              <a:gd name="connsiteY36" fmla="*/ 1075091 h 2237474"/>
              <a:gd name="connsiteX37" fmla="*/ 8750383 w 12192000"/>
              <a:gd name="connsiteY37" fmla="*/ 1097387 h 2237474"/>
              <a:gd name="connsiteX38" fmla="*/ 8665605 w 12192000"/>
              <a:gd name="connsiteY38" fmla="*/ 1110791 h 2237474"/>
              <a:gd name="connsiteX39" fmla="*/ 8584946 w 12192000"/>
              <a:gd name="connsiteY39" fmla="*/ 1135226 h 2237474"/>
              <a:gd name="connsiteX40" fmla="*/ 8419755 w 12192000"/>
              <a:gd name="connsiteY40" fmla="*/ 1216260 h 2237474"/>
              <a:gd name="connsiteX41" fmla="*/ 8411626 w 12192000"/>
              <a:gd name="connsiteY41" fmla="*/ 1214397 h 2237474"/>
              <a:gd name="connsiteX42" fmla="*/ 8363469 w 12192000"/>
              <a:gd name="connsiteY42" fmla="*/ 1246658 h 2237474"/>
              <a:gd name="connsiteX43" fmla="*/ 8275497 w 12192000"/>
              <a:gd name="connsiteY43" fmla="*/ 1264396 h 2237474"/>
              <a:gd name="connsiteX44" fmla="*/ 8206287 w 12192000"/>
              <a:gd name="connsiteY44" fmla="*/ 1273060 h 2237474"/>
              <a:gd name="connsiteX45" fmla="*/ 8139997 w 12192000"/>
              <a:gd name="connsiteY45" fmla="*/ 1282713 h 2237474"/>
              <a:gd name="connsiteX46" fmla="*/ 8074238 w 12192000"/>
              <a:gd name="connsiteY46" fmla="*/ 1301895 h 2237474"/>
              <a:gd name="connsiteX47" fmla="*/ 7942099 w 12192000"/>
              <a:gd name="connsiteY47" fmla="*/ 1336332 h 2237474"/>
              <a:gd name="connsiteX48" fmla="*/ 7902328 w 12192000"/>
              <a:gd name="connsiteY48" fmla="*/ 1345865 h 2237474"/>
              <a:gd name="connsiteX49" fmla="*/ 7840612 w 12192000"/>
              <a:gd name="connsiteY49" fmla="*/ 1369373 h 2237474"/>
              <a:gd name="connsiteX50" fmla="*/ 7786819 w 12192000"/>
              <a:gd name="connsiteY50" fmla="*/ 1378970 h 2237474"/>
              <a:gd name="connsiteX51" fmla="*/ 7548172 w 12192000"/>
              <a:gd name="connsiteY51" fmla="*/ 1417460 h 2237474"/>
              <a:gd name="connsiteX52" fmla="*/ 7483437 w 12192000"/>
              <a:gd name="connsiteY52" fmla="*/ 1478152 h 2237474"/>
              <a:gd name="connsiteX53" fmla="*/ 7377870 w 12192000"/>
              <a:gd name="connsiteY53" fmla="*/ 1523319 h 2237474"/>
              <a:gd name="connsiteX54" fmla="*/ 7230737 w 12192000"/>
              <a:gd name="connsiteY54" fmla="*/ 1562633 h 2237474"/>
              <a:gd name="connsiteX55" fmla="*/ 7224458 w 12192000"/>
              <a:gd name="connsiteY55" fmla="*/ 1573008 h 2237474"/>
              <a:gd name="connsiteX56" fmla="*/ 7183121 w 12192000"/>
              <a:gd name="connsiteY56" fmla="*/ 1595162 h 2237474"/>
              <a:gd name="connsiteX57" fmla="*/ 7164601 w 12192000"/>
              <a:gd name="connsiteY57" fmla="*/ 1606490 h 2237474"/>
              <a:gd name="connsiteX58" fmla="*/ 7031309 w 12192000"/>
              <a:gd name="connsiteY58" fmla="*/ 1619451 h 2237474"/>
              <a:gd name="connsiteX59" fmla="*/ 6900177 w 12192000"/>
              <a:gd name="connsiteY59" fmla="*/ 1636016 h 2237474"/>
              <a:gd name="connsiteX60" fmla="*/ 6795372 w 12192000"/>
              <a:gd name="connsiteY60" fmla="*/ 1644845 h 2237474"/>
              <a:gd name="connsiteX61" fmla="*/ 6692251 w 12192000"/>
              <a:gd name="connsiteY61" fmla="*/ 1656357 h 2237474"/>
              <a:gd name="connsiteX62" fmla="*/ 6655235 w 12192000"/>
              <a:gd name="connsiteY62" fmla="*/ 1661869 h 2237474"/>
              <a:gd name="connsiteX63" fmla="*/ 6554894 w 12192000"/>
              <a:gd name="connsiteY63" fmla="*/ 1664428 h 2237474"/>
              <a:gd name="connsiteX64" fmla="*/ 6516595 w 12192000"/>
              <a:gd name="connsiteY64" fmla="*/ 1667475 h 2237474"/>
              <a:gd name="connsiteX65" fmla="*/ 6508541 w 12192000"/>
              <a:gd name="connsiteY65" fmla="*/ 1668757 h 2237474"/>
              <a:gd name="connsiteX66" fmla="*/ 6471012 w 12192000"/>
              <a:gd name="connsiteY66" fmla="*/ 1678604 h 2237474"/>
              <a:gd name="connsiteX67" fmla="*/ 6364035 w 12192000"/>
              <a:gd name="connsiteY67" fmla="*/ 1667683 h 2237474"/>
              <a:gd name="connsiteX68" fmla="*/ 6280959 w 12192000"/>
              <a:gd name="connsiteY68" fmla="*/ 1689329 h 2237474"/>
              <a:gd name="connsiteX69" fmla="*/ 6243319 w 12192000"/>
              <a:gd name="connsiteY69" fmla="*/ 1695560 h 2237474"/>
              <a:gd name="connsiteX70" fmla="*/ 6098321 w 12192000"/>
              <a:gd name="connsiteY70" fmla="*/ 1721646 h 2237474"/>
              <a:gd name="connsiteX71" fmla="*/ 5880652 w 12192000"/>
              <a:gd name="connsiteY71" fmla="*/ 1779643 h 2237474"/>
              <a:gd name="connsiteX72" fmla="*/ 5785959 w 12192000"/>
              <a:gd name="connsiteY72" fmla="*/ 1775307 h 2237474"/>
              <a:gd name="connsiteX73" fmla="*/ 5643534 w 12192000"/>
              <a:gd name="connsiteY73" fmla="*/ 1802919 h 2237474"/>
              <a:gd name="connsiteX74" fmla="*/ 5518799 w 12192000"/>
              <a:gd name="connsiteY74" fmla="*/ 1818312 h 2237474"/>
              <a:gd name="connsiteX75" fmla="*/ 5505014 w 12192000"/>
              <a:gd name="connsiteY75" fmla="*/ 1819259 h 2237474"/>
              <a:gd name="connsiteX76" fmla="*/ 5453307 w 12192000"/>
              <a:gd name="connsiteY76" fmla="*/ 1815450 h 2237474"/>
              <a:gd name="connsiteX77" fmla="*/ 5221533 w 12192000"/>
              <a:gd name="connsiteY77" fmla="*/ 1846950 h 2237474"/>
              <a:gd name="connsiteX78" fmla="*/ 5149802 w 12192000"/>
              <a:gd name="connsiteY78" fmla="*/ 1844846 h 2237474"/>
              <a:gd name="connsiteX79" fmla="*/ 5114927 w 12192000"/>
              <a:gd name="connsiteY79" fmla="*/ 1847827 h 2237474"/>
              <a:gd name="connsiteX80" fmla="*/ 5108970 w 12192000"/>
              <a:gd name="connsiteY80" fmla="*/ 1847935 h 2237474"/>
              <a:gd name="connsiteX81" fmla="*/ 5067961 w 12192000"/>
              <a:gd name="connsiteY81" fmla="*/ 1845917 h 2237474"/>
              <a:gd name="connsiteX82" fmla="*/ 5007075 w 12192000"/>
              <a:gd name="connsiteY82" fmla="*/ 1838626 h 2237474"/>
              <a:gd name="connsiteX83" fmla="*/ 4944087 w 12192000"/>
              <a:gd name="connsiteY83" fmla="*/ 1823332 h 2237474"/>
              <a:gd name="connsiteX84" fmla="*/ 4907662 w 12192000"/>
              <a:gd name="connsiteY84" fmla="*/ 1816900 h 2237474"/>
              <a:gd name="connsiteX85" fmla="*/ 4882386 w 12192000"/>
              <a:gd name="connsiteY85" fmla="*/ 1809844 h 2237474"/>
              <a:gd name="connsiteX86" fmla="*/ 4811440 w 12192000"/>
              <a:gd name="connsiteY86" fmla="*/ 1804655 h 2237474"/>
              <a:gd name="connsiteX87" fmla="*/ 4691075 w 12192000"/>
              <a:gd name="connsiteY87" fmla="*/ 1801389 h 2237474"/>
              <a:gd name="connsiteX88" fmla="*/ 4640313 w 12192000"/>
              <a:gd name="connsiteY88" fmla="*/ 1784307 h 2237474"/>
              <a:gd name="connsiteX89" fmla="*/ 4536503 w 12192000"/>
              <a:gd name="connsiteY89" fmla="*/ 1785334 h 2237474"/>
              <a:gd name="connsiteX90" fmla="*/ 4513724 w 12192000"/>
              <a:gd name="connsiteY90" fmla="*/ 1791996 h 2237474"/>
              <a:gd name="connsiteX91" fmla="*/ 4459810 w 12192000"/>
              <a:gd name="connsiteY91" fmla="*/ 1797886 h 2237474"/>
              <a:gd name="connsiteX92" fmla="*/ 4379064 w 12192000"/>
              <a:gd name="connsiteY92" fmla="*/ 1817177 h 2237474"/>
              <a:gd name="connsiteX93" fmla="*/ 4290981 w 12192000"/>
              <a:gd name="connsiteY93" fmla="*/ 1839677 h 2237474"/>
              <a:gd name="connsiteX94" fmla="*/ 4238372 w 12192000"/>
              <a:gd name="connsiteY94" fmla="*/ 1851480 h 2237474"/>
              <a:gd name="connsiteX95" fmla="*/ 4232517 w 12192000"/>
              <a:gd name="connsiteY95" fmla="*/ 1852567 h 2237474"/>
              <a:gd name="connsiteX96" fmla="*/ 4191732 w 12192000"/>
              <a:gd name="connsiteY96" fmla="*/ 1857328 h 2237474"/>
              <a:gd name="connsiteX97" fmla="*/ 4065532 w 12192000"/>
              <a:gd name="connsiteY97" fmla="*/ 1855477 h 2237474"/>
              <a:gd name="connsiteX98" fmla="*/ 4028460 w 12192000"/>
              <a:gd name="connsiteY98" fmla="*/ 1855137 h 2237474"/>
              <a:gd name="connsiteX99" fmla="*/ 4002267 w 12192000"/>
              <a:gd name="connsiteY99" fmla="*/ 1852352 h 2237474"/>
              <a:gd name="connsiteX100" fmla="*/ 3931396 w 12192000"/>
              <a:gd name="connsiteY100" fmla="*/ 1858915 h 2237474"/>
              <a:gd name="connsiteX101" fmla="*/ 3812162 w 12192000"/>
              <a:gd name="connsiteY101" fmla="*/ 1875501 h 2237474"/>
              <a:gd name="connsiteX102" fmla="*/ 3758105 w 12192000"/>
              <a:gd name="connsiteY102" fmla="*/ 1871856 h 2237474"/>
              <a:gd name="connsiteX103" fmla="*/ 3715896 w 12192000"/>
              <a:gd name="connsiteY103" fmla="*/ 1881552 h 2237474"/>
              <a:gd name="connsiteX104" fmla="*/ 3567259 w 12192000"/>
              <a:gd name="connsiteY104" fmla="*/ 1893482 h 2237474"/>
              <a:gd name="connsiteX105" fmla="*/ 3405770 w 12192000"/>
              <a:gd name="connsiteY105" fmla="*/ 1904591 h 2237474"/>
              <a:gd name="connsiteX106" fmla="*/ 3280097 w 12192000"/>
              <a:gd name="connsiteY106" fmla="*/ 1919610 h 2237474"/>
              <a:gd name="connsiteX107" fmla="*/ 3123424 w 12192000"/>
              <a:gd name="connsiteY107" fmla="*/ 1952930 h 2237474"/>
              <a:gd name="connsiteX108" fmla="*/ 3009910 w 12192000"/>
              <a:gd name="connsiteY108" fmla="*/ 1957866 h 2237474"/>
              <a:gd name="connsiteX109" fmla="*/ 2995934 w 12192000"/>
              <a:gd name="connsiteY109" fmla="*/ 1967085 h 2237474"/>
              <a:gd name="connsiteX110" fmla="*/ 2942858 w 12192000"/>
              <a:gd name="connsiteY110" fmla="*/ 1981367 h 2237474"/>
              <a:gd name="connsiteX111" fmla="*/ 2875436 w 12192000"/>
              <a:gd name="connsiteY111" fmla="*/ 1996977 h 2237474"/>
              <a:gd name="connsiteX112" fmla="*/ 2874892 w 12192000"/>
              <a:gd name="connsiteY112" fmla="*/ 1996085 h 2237474"/>
              <a:gd name="connsiteX113" fmla="*/ 2843662 w 12192000"/>
              <a:gd name="connsiteY113" fmla="*/ 1992498 h 2237474"/>
              <a:gd name="connsiteX114" fmla="*/ 2796128 w 12192000"/>
              <a:gd name="connsiteY114" fmla="*/ 1976403 h 2237474"/>
              <a:gd name="connsiteX115" fmla="*/ 2756784 w 12192000"/>
              <a:gd name="connsiteY115" fmla="*/ 1985116 h 2237474"/>
              <a:gd name="connsiteX116" fmla="*/ 2748833 w 12192000"/>
              <a:gd name="connsiteY116" fmla="*/ 1986323 h 2237474"/>
              <a:gd name="connsiteX117" fmla="*/ 2748661 w 12192000"/>
              <a:gd name="connsiteY117" fmla="*/ 1986122 h 2237474"/>
              <a:gd name="connsiteX118" fmla="*/ 2718916 w 12192000"/>
              <a:gd name="connsiteY118" fmla="*/ 1990867 h 2237474"/>
              <a:gd name="connsiteX119" fmla="*/ 2713522 w 12192000"/>
              <a:gd name="connsiteY119" fmla="*/ 1990173 h 2237474"/>
              <a:gd name="connsiteX120" fmla="*/ 2680597 w 12192000"/>
              <a:gd name="connsiteY120" fmla="*/ 1984996 h 2237474"/>
              <a:gd name="connsiteX121" fmla="*/ 2578178 w 12192000"/>
              <a:gd name="connsiteY121" fmla="*/ 1990531 h 2237474"/>
              <a:gd name="connsiteX122" fmla="*/ 2476147 w 12192000"/>
              <a:gd name="connsiteY122" fmla="*/ 1998305 h 2237474"/>
              <a:gd name="connsiteX123" fmla="*/ 2373568 w 12192000"/>
              <a:gd name="connsiteY123" fmla="*/ 2003219 h 2237474"/>
              <a:gd name="connsiteX124" fmla="*/ 2321399 w 12192000"/>
              <a:gd name="connsiteY124" fmla="*/ 1989467 h 2237474"/>
              <a:gd name="connsiteX125" fmla="*/ 2315525 w 12192000"/>
              <a:gd name="connsiteY125" fmla="*/ 1989708 h 2237474"/>
              <a:gd name="connsiteX126" fmla="*/ 2300792 w 12192000"/>
              <a:gd name="connsiteY126" fmla="*/ 1994290 h 2237474"/>
              <a:gd name="connsiteX127" fmla="*/ 2295469 w 12192000"/>
              <a:gd name="connsiteY127" fmla="*/ 1996659 h 2237474"/>
              <a:gd name="connsiteX128" fmla="*/ 2287219 w 12192000"/>
              <a:gd name="connsiteY128" fmla="*/ 1998750 h 2237474"/>
              <a:gd name="connsiteX129" fmla="*/ 2243069 w 12192000"/>
              <a:gd name="connsiteY129" fmla="*/ 2015111 h 2237474"/>
              <a:gd name="connsiteX130" fmla="*/ 2186609 w 12192000"/>
              <a:gd name="connsiteY130" fmla="*/ 2008263 h 2237474"/>
              <a:gd name="connsiteX131" fmla="*/ 2164831 w 12192000"/>
              <a:gd name="connsiteY131" fmla="*/ 2010143 h 2237474"/>
              <a:gd name="connsiteX132" fmla="*/ 2152836 w 12192000"/>
              <a:gd name="connsiteY132" fmla="*/ 2010048 h 2237474"/>
              <a:gd name="connsiteX133" fmla="*/ 2117102 w 12192000"/>
              <a:gd name="connsiteY133" fmla="*/ 2023004 h 2237474"/>
              <a:gd name="connsiteX134" fmla="*/ 2111935 w 12192000"/>
              <a:gd name="connsiteY134" fmla="*/ 2023163 h 2237474"/>
              <a:gd name="connsiteX135" fmla="*/ 2089991 w 12192000"/>
              <a:gd name="connsiteY135" fmla="*/ 2034193 h 2237474"/>
              <a:gd name="connsiteX136" fmla="*/ 2058061 w 12192000"/>
              <a:gd name="connsiteY136" fmla="*/ 2047942 h 2237474"/>
              <a:gd name="connsiteX137" fmla="*/ 2055737 w 12192000"/>
              <a:gd name="connsiteY137" fmla="*/ 2047704 h 2237474"/>
              <a:gd name="connsiteX138" fmla="*/ 2042244 w 12192000"/>
              <a:gd name="connsiteY138" fmla="*/ 2055560 h 2237474"/>
              <a:gd name="connsiteX139" fmla="*/ 1976224 w 12192000"/>
              <a:gd name="connsiteY139" fmla="*/ 2074257 h 2237474"/>
              <a:gd name="connsiteX140" fmla="*/ 1877728 w 12192000"/>
              <a:gd name="connsiteY140" fmla="*/ 2101004 h 2237474"/>
              <a:gd name="connsiteX141" fmla="*/ 1759056 w 12192000"/>
              <a:gd name="connsiteY141" fmla="*/ 2125608 h 2237474"/>
              <a:gd name="connsiteX142" fmla="*/ 1637948 w 12192000"/>
              <a:gd name="connsiteY142" fmla="*/ 2172597 h 2237474"/>
              <a:gd name="connsiteX143" fmla="*/ 1434549 w 12192000"/>
              <a:gd name="connsiteY143" fmla="*/ 2234522 h 2237474"/>
              <a:gd name="connsiteX144" fmla="*/ 1398481 w 12192000"/>
              <a:gd name="connsiteY144" fmla="*/ 2237074 h 2237474"/>
              <a:gd name="connsiteX145" fmla="*/ 1398407 w 12192000"/>
              <a:gd name="connsiteY145" fmla="*/ 2237095 h 2237474"/>
              <a:gd name="connsiteX146" fmla="*/ 1370962 w 12192000"/>
              <a:gd name="connsiteY146" fmla="*/ 2237474 h 2237474"/>
              <a:gd name="connsiteX147" fmla="*/ 1356367 w 12192000"/>
              <a:gd name="connsiteY147" fmla="*/ 2235089 h 2237474"/>
              <a:gd name="connsiteX148" fmla="*/ 1324828 w 12192000"/>
              <a:gd name="connsiteY148" fmla="*/ 2231968 h 2237474"/>
              <a:gd name="connsiteX149" fmla="*/ 1297744 w 12192000"/>
              <a:gd name="connsiteY149" fmla="*/ 2235849 h 2237474"/>
              <a:gd name="connsiteX150" fmla="*/ 1286236 w 12192000"/>
              <a:gd name="connsiteY150" fmla="*/ 2233135 h 2237474"/>
              <a:gd name="connsiteX151" fmla="*/ 1283504 w 12192000"/>
              <a:gd name="connsiteY151" fmla="*/ 2233797 h 2237474"/>
              <a:gd name="connsiteX152" fmla="*/ 1279765 w 12192000"/>
              <a:gd name="connsiteY152" fmla="*/ 2229639 h 2237474"/>
              <a:gd name="connsiteX153" fmla="*/ 1195347 w 12192000"/>
              <a:gd name="connsiteY153" fmla="*/ 2212354 h 2237474"/>
              <a:gd name="connsiteX154" fmla="*/ 970251 w 12192000"/>
              <a:gd name="connsiteY154" fmla="*/ 2221029 h 2237474"/>
              <a:gd name="connsiteX155" fmla="*/ 812914 w 12192000"/>
              <a:gd name="connsiteY155" fmla="*/ 2202752 h 2237474"/>
              <a:gd name="connsiteX156" fmla="*/ 800195 w 12192000"/>
              <a:gd name="connsiteY156" fmla="*/ 2209407 h 2237474"/>
              <a:gd name="connsiteX157" fmla="*/ 784978 w 12192000"/>
              <a:gd name="connsiteY157" fmla="*/ 2212360 h 2237474"/>
              <a:gd name="connsiteX158" fmla="*/ 681987 w 12192000"/>
              <a:gd name="connsiteY158" fmla="*/ 2216757 h 2237474"/>
              <a:gd name="connsiteX159" fmla="*/ 669923 w 12192000"/>
              <a:gd name="connsiteY159" fmla="*/ 2211682 h 2237474"/>
              <a:gd name="connsiteX160" fmla="*/ 648680 w 12192000"/>
              <a:gd name="connsiteY160" fmla="*/ 2206229 h 2237474"/>
              <a:gd name="connsiteX161" fmla="*/ 597225 w 12192000"/>
              <a:gd name="connsiteY161" fmla="*/ 2180999 h 2237474"/>
              <a:gd name="connsiteX162" fmla="*/ 558449 w 12192000"/>
              <a:gd name="connsiteY162" fmla="*/ 2182346 h 2237474"/>
              <a:gd name="connsiteX163" fmla="*/ 550517 w 12192000"/>
              <a:gd name="connsiteY163" fmla="*/ 2182060 h 2237474"/>
              <a:gd name="connsiteX164" fmla="*/ 550309 w 12192000"/>
              <a:gd name="connsiteY164" fmla="*/ 2181825 h 2237474"/>
              <a:gd name="connsiteX165" fmla="*/ 541836 w 12192000"/>
              <a:gd name="connsiteY165" fmla="*/ 2181063 h 2237474"/>
              <a:gd name="connsiteX166" fmla="*/ 536057 w 12192000"/>
              <a:gd name="connsiteY166" fmla="*/ 2181537 h 2237474"/>
              <a:gd name="connsiteX167" fmla="*/ 520671 w 12192000"/>
              <a:gd name="connsiteY167" fmla="*/ 2180980 h 2237474"/>
              <a:gd name="connsiteX168" fmla="*/ 515024 w 12192000"/>
              <a:gd name="connsiteY168" fmla="*/ 2179258 h 2237474"/>
              <a:gd name="connsiteX169" fmla="*/ 512278 w 12192000"/>
              <a:gd name="connsiteY169" fmla="*/ 2176369 h 2237474"/>
              <a:gd name="connsiteX170" fmla="*/ 480419 w 12192000"/>
              <a:gd name="connsiteY170" fmla="*/ 2167807 h 2237474"/>
              <a:gd name="connsiteX171" fmla="*/ 413835 w 12192000"/>
              <a:gd name="connsiteY171" fmla="*/ 2156783 h 2237474"/>
              <a:gd name="connsiteX172" fmla="*/ 376513 w 12192000"/>
              <a:gd name="connsiteY172" fmla="*/ 2154014 h 2237474"/>
              <a:gd name="connsiteX173" fmla="*/ 273386 w 12192000"/>
              <a:gd name="connsiteY173" fmla="*/ 2142551 h 2237474"/>
              <a:gd name="connsiteX174" fmla="*/ 169207 w 12192000"/>
              <a:gd name="connsiteY174" fmla="*/ 2128100 h 2237474"/>
              <a:gd name="connsiteX175" fmla="*/ 93149 w 12192000"/>
              <a:gd name="connsiteY175" fmla="*/ 2105324 h 2237474"/>
              <a:gd name="connsiteX176" fmla="*/ 88109 w 12192000"/>
              <a:gd name="connsiteY176" fmla="*/ 2106704 h 2237474"/>
              <a:gd name="connsiteX177" fmla="*/ 80022 w 12192000"/>
              <a:gd name="connsiteY177" fmla="*/ 2107254 h 2237474"/>
              <a:gd name="connsiteX178" fmla="*/ 79717 w 12192000"/>
              <a:gd name="connsiteY178" fmla="*/ 2107046 h 2237474"/>
              <a:gd name="connsiteX179" fmla="*/ 72352 w 12192000"/>
              <a:gd name="connsiteY179" fmla="*/ 2107991 h 2237474"/>
              <a:gd name="connsiteX180" fmla="*/ 37645 w 12192000"/>
              <a:gd name="connsiteY180" fmla="*/ 2115401 h 2237474"/>
              <a:gd name="connsiteX181" fmla="*/ 4572 w 12192000"/>
              <a:gd name="connsiteY181" fmla="*/ 2111091 h 2237474"/>
              <a:gd name="connsiteX182" fmla="*/ 0 w 12192000"/>
              <a:gd name="connsiteY182" fmla="*/ 2110468 h 2237474"/>
              <a:gd name="connsiteX183" fmla="*/ 0 w 12192000"/>
              <a:gd name="connsiteY183"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20512 w 12192000"/>
              <a:gd name="connsiteY6" fmla="*/ 745392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46594 w 12192000"/>
              <a:gd name="connsiteY12" fmla="*/ 765069 h 2237474"/>
              <a:gd name="connsiteX13" fmla="*/ 10739478 w 12192000"/>
              <a:gd name="connsiteY13" fmla="*/ 776841 h 2237474"/>
              <a:gd name="connsiteX14" fmla="*/ 10458762 w 12192000"/>
              <a:gd name="connsiteY14" fmla="*/ 755400 h 2237474"/>
              <a:gd name="connsiteX15" fmla="*/ 10211200 w 12192000"/>
              <a:gd name="connsiteY15" fmla="*/ 767513 h 2237474"/>
              <a:gd name="connsiteX16" fmla="*/ 10167995 w 12192000"/>
              <a:gd name="connsiteY16" fmla="*/ 760843 h 2237474"/>
              <a:gd name="connsiteX17" fmla="*/ 9997044 w 12192000"/>
              <a:gd name="connsiteY17" fmla="*/ 780129 h 2237474"/>
              <a:gd name="connsiteX18" fmla="*/ 9943887 w 12192000"/>
              <a:gd name="connsiteY18" fmla="*/ 804141 h 2237474"/>
              <a:gd name="connsiteX19" fmla="*/ 9918248 w 12192000"/>
              <a:gd name="connsiteY19" fmla="*/ 816628 h 2237474"/>
              <a:gd name="connsiteX20" fmla="*/ 9767091 w 12192000"/>
              <a:gd name="connsiteY20" fmla="*/ 870550 h 2237474"/>
              <a:gd name="connsiteX21" fmla="*/ 9683005 w 12192000"/>
              <a:gd name="connsiteY21" fmla="*/ 894128 h 2237474"/>
              <a:gd name="connsiteX22" fmla="*/ 9594438 w 12192000"/>
              <a:gd name="connsiteY22" fmla="*/ 919051 h 2237474"/>
              <a:gd name="connsiteX23" fmla="*/ 9544189 w 12192000"/>
              <a:gd name="connsiteY23" fmla="*/ 938966 h 2237474"/>
              <a:gd name="connsiteX24" fmla="*/ 9500499 w 12192000"/>
              <a:gd name="connsiteY24" fmla="*/ 954680 h 2237474"/>
              <a:gd name="connsiteX25" fmla="*/ 9428195 w 12192000"/>
              <a:gd name="connsiteY25" fmla="*/ 986225 h 2237474"/>
              <a:gd name="connsiteX26" fmla="*/ 9410017 w 12192000"/>
              <a:gd name="connsiteY26" fmla="*/ 993931 h 2237474"/>
              <a:gd name="connsiteX27" fmla="*/ 9392919 w 12192000"/>
              <a:gd name="connsiteY27" fmla="*/ 994656 h 2237474"/>
              <a:gd name="connsiteX28" fmla="*/ 9268019 w 12192000"/>
              <a:gd name="connsiteY28" fmla="*/ 1007442 h 2237474"/>
              <a:gd name="connsiteX29" fmla="*/ 9234662 w 12192000"/>
              <a:gd name="connsiteY29" fmla="*/ 1023056 h 2237474"/>
              <a:gd name="connsiteX30" fmla="*/ 9181033 w 12192000"/>
              <a:gd name="connsiteY30" fmla="*/ 1037921 h 2237474"/>
              <a:gd name="connsiteX31" fmla="*/ 9155969 w 12192000"/>
              <a:gd name="connsiteY31" fmla="*/ 1046804 h 2237474"/>
              <a:gd name="connsiteX32" fmla="*/ 9133985 w 12192000"/>
              <a:gd name="connsiteY32" fmla="*/ 1046450 h 2237474"/>
              <a:gd name="connsiteX33" fmla="*/ 9003462 w 12192000"/>
              <a:gd name="connsiteY33" fmla="*/ 1042406 h 2237474"/>
              <a:gd name="connsiteX34" fmla="*/ 8968445 w 12192000"/>
              <a:gd name="connsiteY34" fmla="*/ 1052169 h 2237474"/>
              <a:gd name="connsiteX35" fmla="*/ 8886001 w 12192000"/>
              <a:gd name="connsiteY35" fmla="*/ 1067468 h 2237474"/>
              <a:gd name="connsiteX36" fmla="*/ 8838610 w 12192000"/>
              <a:gd name="connsiteY36" fmla="*/ 1075091 h 2237474"/>
              <a:gd name="connsiteX37" fmla="*/ 8750383 w 12192000"/>
              <a:gd name="connsiteY37" fmla="*/ 1097387 h 2237474"/>
              <a:gd name="connsiteX38" fmla="*/ 8665605 w 12192000"/>
              <a:gd name="connsiteY38" fmla="*/ 1110791 h 2237474"/>
              <a:gd name="connsiteX39" fmla="*/ 8584946 w 12192000"/>
              <a:gd name="connsiteY39" fmla="*/ 1135226 h 2237474"/>
              <a:gd name="connsiteX40" fmla="*/ 8419755 w 12192000"/>
              <a:gd name="connsiteY40" fmla="*/ 1216260 h 2237474"/>
              <a:gd name="connsiteX41" fmla="*/ 8411626 w 12192000"/>
              <a:gd name="connsiteY41" fmla="*/ 1214397 h 2237474"/>
              <a:gd name="connsiteX42" fmla="*/ 8363469 w 12192000"/>
              <a:gd name="connsiteY42" fmla="*/ 1246658 h 2237474"/>
              <a:gd name="connsiteX43" fmla="*/ 8275497 w 12192000"/>
              <a:gd name="connsiteY43" fmla="*/ 1264396 h 2237474"/>
              <a:gd name="connsiteX44" fmla="*/ 8206287 w 12192000"/>
              <a:gd name="connsiteY44" fmla="*/ 1273060 h 2237474"/>
              <a:gd name="connsiteX45" fmla="*/ 8139997 w 12192000"/>
              <a:gd name="connsiteY45" fmla="*/ 1282713 h 2237474"/>
              <a:gd name="connsiteX46" fmla="*/ 8074238 w 12192000"/>
              <a:gd name="connsiteY46" fmla="*/ 1301895 h 2237474"/>
              <a:gd name="connsiteX47" fmla="*/ 7942099 w 12192000"/>
              <a:gd name="connsiteY47" fmla="*/ 1336332 h 2237474"/>
              <a:gd name="connsiteX48" fmla="*/ 7902328 w 12192000"/>
              <a:gd name="connsiteY48" fmla="*/ 1345865 h 2237474"/>
              <a:gd name="connsiteX49" fmla="*/ 7840612 w 12192000"/>
              <a:gd name="connsiteY49" fmla="*/ 1369373 h 2237474"/>
              <a:gd name="connsiteX50" fmla="*/ 7786819 w 12192000"/>
              <a:gd name="connsiteY50" fmla="*/ 1378970 h 2237474"/>
              <a:gd name="connsiteX51" fmla="*/ 7548172 w 12192000"/>
              <a:gd name="connsiteY51" fmla="*/ 1417460 h 2237474"/>
              <a:gd name="connsiteX52" fmla="*/ 7483437 w 12192000"/>
              <a:gd name="connsiteY52" fmla="*/ 1478152 h 2237474"/>
              <a:gd name="connsiteX53" fmla="*/ 7377870 w 12192000"/>
              <a:gd name="connsiteY53" fmla="*/ 1523319 h 2237474"/>
              <a:gd name="connsiteX54" fmla="*/ 7230737 w 12192000"/>
              <a:gd name="connsiteY54" fmla="*/ 1562633 h 2237474"/>
              <a:gd name="connsiteX55" fmla="*/ 7224458 w 12192000"/>
              <a:gd name="connsiteY55" fmla="*/ 1573008 h 2237474"/>
              <a:gd name="connsiteX56" fmla="*/ 7183121 w 12192000"/>
              <a:gd name="connsiteY56" fmla="*/ 1595162 h 2237474"/>
              <a:gd name="connsiteX57" fmla="*/ 7164601 w 12192000"/>
              <a:gd name="connsiteY57" fmla="*/ 1606490 h 2237474"/>
              <a:gd name="connsiteX58" fmla="*/ 7031309 w 12192000"/>
              <a:gd name="connsiteY58" fmla="*/ 1619451 h 2237474"/>
              <a:gd name="connsiteX59" fmla="*/ 6900177 w 12192000"/>
              <a:gd name="connsiteY59" fmla="*/ 1636016 h 2237474"/>
              <a:gd name="connsiteX60" fmla="*/ 6795372 w 12192000"/>
              <a:gd name="connsiteY60" fmla="*/ 1644845 h 2237474"/>
              <a:gd name="connsiteX61" fmla="*/ 6692251 w 12192000"/>
              <a:gd name="connsiteY61" fmla="*/ 1656357 h 2237474"/>
              <a:gd name="connsiteX62" fmla="*/ 6655235 w 12192000"/>
              <a:gd name="connsiteY62" fmla="*/ 1661869 h 2237474"/>
              <a:gd name="connsiteX63" fmla="*/ 6554894 w 12192000"/>
              <a:gd name="connsiteY63" fmla="*/ 1664428 h 2237474"/>
              <a:gd name="connsiteX64" fmla="*/ 6516595 w 12192000"/>
              <a:gd name="connsiteY64" fmla="*/ 1667475 h 2237474"/>
              <a:gd name="connsiteX65" fmla="*/ 6508541 w 12192000"/>
              <a:gd name="connsiteY65" fmla="*/ 1668757 h 2237474"/>
              <a:gd name="connsiteX66" fmla="*/ 6471012 w 12192000"/>
              <a:gd name="connsiteY66" fmla="*/ 1678604 h 2237474"/>
              <a:gd name="connsiteX67" fmla="*/ 6364035 w 12192000"/>
              <a:gd name="connsiteY67" fmla="*/ 1667683 h 2237474"/>
              <a:gd name="connsiteX68" fmla="*/ 6280959 w 12192000"/>
              <a:gd name="connsiteY68" fmla="*/ 1689329 h 2237474"/>
              <a:gd name="connsiteX69" fmla="*/ 6243319 w 12192000"/>
              <a:gd name="connsiteY69" fmla="*/ 1695560 h 2237474"/>
              <a:gd name="connsiteX70" fmla="*/ 6098321 w 12192000"/>
              <a:gd name="connsiteY70" fmla="*/ 1721646 h 2237474"/>
              <a:gd name="connsiteX71" fmla="*/ 5880652 w 12192000"/>
              <a:gd name="connsiteY71" fmla="*/ 1779643 h 2237474"/>
              <a:gd name="connsiteX72" fmla="*/ 5785959 w 12192000"/>
              <a:gd name="connsiteY72" fmla="*/ 1775307 h 2237474"/>
              <a:gd name="connsiteX73" fmla="*/ 5643534 w 12192000"/>
              <a:gd name="connsiteY73" fmla="*/ 1802919 h 2237474"/>
              <a:gd name="connsiteX74" fmla="*/ 5518799 w 12192000"/>
              <a:gd name="connsiteY74" fmla="*/ 1818312 h 2237474"/>
              <a:gd name="connsiteX75" fmla="*/ 5505014 w 12192000"/>
              <a:gd name="connsiteY75" fmla="*/ 1819259 h 2237474"/>
              <a:gd name="connsiteX76" fmla="*/ 5453307 w 12192000"/>
              <a:gd name="connsiteY76" fmla="*/ 1815450 h 2237474"/>
              <a:gd name="connsiteX77" fmla="*/ 5221533 w 12192000"/>
              <a:gd name="connsiteY77" fmla="*/ 1846950 h 2237474"/>
              <a:gd name="connsiteX78" fmla="*/ 5149802 w 12192000"/>
              <a:gd name="connsiteY78" fmla="*/ 1844846 h 2237474"/>
              <a:gd name="connsiteX79" fmla="*/ 5114927 w 12192000"/>
              <a:gd name="connsiteY79" fmla="*/ 1847827 h 2237474"/>
              <a:gd name="connsiteX80" fmla="*/ 5108970 w 12192000"/>
              <a:gd name="connsiteY80" fmla="*/ 1847935 h 2237474"/>
              <a:gd name="connsiteX81" fmla="*/ 5067961 w 12192000"/>
              <a:gd name="connsiteY81" fmla="*/ 1845917 h 2237474"/>
              <a:gd name="connsiteX82" fmla="*/ 5007075 w 12192000"/>
              <a:gd name="connsiteY82" fmla="*/ 1838626 h 2237474"/>
              <a:gd name="connsiteX83" fmla="*/ 4944087 w 12192000"/>
              <a:gd name="connsiteY83" fmla="*/ 1823332 h 2237474"/>
              <a:gd name="connsiteX84" fmla="*/ 4907662 w 12192000"/>
              <a:gd name="connsiteY84" fmla="*/ 1816900 h 2237474"/>
              <a:gd name="connsiteX85" fmla="*/ 4882386 w 12192000"/>
              <a:gd name="connsiteY85" fmla="*/ 1809844 h 2237474"/>
              <a:gd name="connsiteX86" fmla="*/ 4811440 w 12192000"/>
              <a:gd name="connsiteY86" fmla="*/ 1804655 h 2237474"/>
              <a:gd name="connsiteX87" fmla="*/ 4691075 w 12192000"/>
              <a:gd name="connsiteY87" fmla="*/ 1801389 h 2237474"/>
              <a:gd name="connsiteX88" fmla="*/ 4640313 w 12192000"/>
              <a:gd name="connsiteY88" fmla="*/ 1784307 h 2237474"/>
              <a:gd name="connsiteX89" fmla="*/ 4536503 w 12192000"/>
              <a:gd name="connsiteY89" fmla="*/ 1785334 h 2237474"/>
              <a:gd name="connsiteX90" fmla="*/ 4513724 w 12192000"/>
              <a:gd name="connsiteY90" fmla="*/ 1791996 h 2237474"/>
              <a:gd name="connsiteX91" fmla="*/ 4459810 w 12192000"/>
              <a:gd name="connsiteY91" fmla="*/ 1797886 h 2237474"/>
              <a:gd name="connsiteX92" fmla="*/ 4379064 w 12192000"/>
              <a:gd name="connsiteY92" fmla="*/ 1817177 h 2237474"/>
              <a:gd name="connsiteX93" fmla="*/ 4290981 w 12192000"/>
              <a:gd name="connsiteY93" fmla="*/ 1839677 h 2237474"/>
              <a:gd name="connsiteX94" fmla="*/ 4238372 w 12192000"/>
              <a:gd name="connsiteY94" fmla="*/ 1851480 h 2237474"/>
              <a:gd name="connsiteX95" fmla="*/ 4232517 w 12192000"/>
              <a:gd name="connsiteY95" fmla="*/ 1852567 h 2237474"/>
              <a:gd name="connsiteX96" fmla="*/ 4191732 w 12192000"/>
              <a:gd name="connsiteY96" fmla="*/ 1857328 h 2237474"/>
              <a:gd name="connsiteX97" fmla="*/ 4065532 w 12192000"/>
              <a:gd name="connsiteY97" fmla="*/ 1855477 h 2237474"/>
              <a:gd name="connsiteX98" fmla="*/ 4028460 w 12192000"/>
              <a:gd name="connsiteY98" fmla="*/ 1855137 h 2237474"/>
              <a:gd name="connsiteX99" fmla="*/ 4002267 w 12192000"/>
              <a:gd name="connsiteY99" fmla="*/ 1852352 h 2237474"/>
              <a:gd name="connsiteX100" fmla="*/ 3931396 w 12192000"/>
              <a:gd name="connsiteY100" fmla="*/ 1858915 h 2237474"/>
              <a:gd name="connsiteX101" fmla="*/ 3812162 w 12192000"/>
              <a:gd name="connsiteY101" fmla="*/ 1875501 h 2237474"/>
              <a:gd name="connsiteX102" fmla="*/ 3758105 w 12192000"/>
              <a:gd name="connsiteY102" fmla="*/ 1871856 h 2237474"/>
              <a:gd name="connsiteX103" fmla="*/ 3715896 w 12192000"/>
              <a:gd name="connsiteY103" fmla="*/ 1881552 h 2237474"/>
              <a:gd name="connsiteX104" fmla="*/ 3567259 w 12192000"/>
              <a:gd name="connsiteY104" fmla="*/ 1893482 h 2237474"/>
              <a:gd name="connsiteX105" fmla="*/ 3405770 w 12192000"/>
              <a:gd name="connsiteY105" fmla="*/ 1904591 h 2237474"/>
              <a:gd name="connsiteX106" fmla="*/ 3280097 w 12192000"/>
              <a:gd name="connsiteY106" fmla="*/ 1919610 h 2237474"/>
              <a:gd name="connsiteX107" fmla="*/ 3123424 w 12192000"/>
              <a:gd name="connsiteY107" fmla="*/ 1952930 h 2237474"/>
              <a:gd name="connsiteX108" fmla="*/ 3009910 w 12192000"/>
              <a:gd name="connsiteY108" fmla="*/ 1957866 h 2237474"/>
              <a:gd name="connsiteX109" fmla="*/ 2995934 w 12192000"/>
              <a:gd name="connsiteY109" fmla="*/ 1967085 h 2237474"/>
              <a:gd name="connsiteX110" fmla="*/ 2942858 w 12192000"/>
              <a:gd name="connsiteY110" fmla="*/ 1981367 h 2237474"/>
              <a:gd name="connsiteX111" fmla="*/ 2875436 w 12192000"/>
              <a:gd name="connsiteY111" fmla="*/ 1996977 h 2237474"/>
              <a:gd name="connsiteX112" fmla="*/ 2874892 w 12192000"/>
              <a:gd name="connsiteY112" fmla="*/ 1996085 h 2237474"/>
              <a:gd name="connsiteX113" fmla="*/ 2843662 w 12192000"/>
              <a:gd name="connsiteY113" fmla="*/ 1992498 h 2237474"/>
              <a:gd name="connsiteX114" fmla="*/ 2796128 w 12192000"/>
              <a:gd name="connsiteY114" fmla="*/ 1976403 h 2237474"/>
              <a:gd name="connsiteX115" fmla="*/ 2756784 w 12192000"/>
              <a:gd name="connsiteY115" fmla="*/ 1985116 h 2237474"/>
              <a:gd name="connsiteX116" fmla="*/ 2748833 w 12192000"/>
              <a:gd name="connsiteY116" fmla="*/ 1986323 h 2237474"/>
              <a:gd name="connsiteX117" fmla="*/ 2748661 w 12192000"/>
              <a:gd name="connsiteY117" fmla="*/ 1986122 h 2237474"/>
              <a:gd name="connsiteX118" fmla="*/ 2718916 w 12192000"/>
              <a:gd name="connsiteY118" fmla="*/ 1990867 h 2237474"/>
              <a:gd name="connsiteX119" fmla="*/ 2713522 w 12192000"/>
              <a:gd name="connsiteY119" fmla="*/ 1990173 h 2237474"/>
              <a:gd name="connsiteX120" fmla="*/ 2680597 w 12192000"/>
              <a:gd name="connsiteY120" fmla="*/ 1984996 h 2237474"/>
              <a:gd name="connsiteX121" fmla="*/ 2578178 w 12192000"/>
              <a:gd name="connsiteY121" fmla="*/ 1990531 h 2237474"/>
              <a:gd name="connsiteX122" fmla="*/ 2476147 w 12192000"/>
              <a:gd name="connsiteY122" fmla="*/ 1998305 h 2237474"/>
              <a:gd name="connsiteX123" fmla="*/ 2373568 w 12192000"/>
              <a:gd name="connsiteY123" fmla="*/ 2003219 h 2237474"/>
              <a:gd name="connsiteX124" fmla="*/ 2321399 w 12192000"/>
              <a:gd name="connsiteY124" fmla="*/ 1989467 h 2237474"/>
              <a:gd name="connsiteX125" fmla="*/ 2315525 w 12192000"/>
              <a:gd name="connsiteY125" fmla="*/ 1989708 h 2237474"/>
              <a:gd name="connsiteX126" fmla="*/ 2300792 w 12192000"/>
              <a:gd name="connsiteY126" fmla="*/ 1994290 h 2237474"/>
              <a:gd name="connsiteX127" fmla="*/ 2287219 w 12192000"/>
              <a:gd name="connsiteY127" fmla="*/ 1998750 h 2237474"/>
              <a:gd name="connsiteX128" fmla="*/ 2243069 w 12192000"/>
              <a:gd name="connsiteY128" fmla="*/ 2015111 h 2237474"/>
              <a:gd name="connsiteX129" fmla="*/ 2186609 w 12192000"/>
              <a:gd name="connsiteY129" fmla="*/ 2008263 h 2237474"/>
              <a:gd name="connsiteX130" fmla="*/ 2164831 w 12192000"/>
              <a:gd name="connsiteY130" fmla="*/ 2010143 h 2237474"/>
              <a:gd name="connsiteX131" fmla="*/ 2152836 w 12192000"/>
              <a:gd name="connsiteY131" fmla="*/ 2010048 h 2237474"/>
              <a:gd name="connsiteX132" fmla="*/ 2117102 w 12192000"/>
              <a:gd name="connsiteY132" fmla="*/ 2023004 h 2237474"/>
              <a:gd name="connsiteX133" fmla="*/ 2111935 w 12192000"/>
              <a:gd name="connsiteY133" fmla="*/ 2023163 h 2237474"/>
              <a:gd name="connsiteX134" fmla="*/ 2089991 w 12192000"/>
              <a:gd name="connsiteY134" fmla="*/ 2034193 h 2237474"/>
              <a:gd name="connsiteX135" fmla="*/ 2058061 w 12192000"/>
              <a:gd name="connsiteY135" fmla="*/ 2047942 h 2237474"/>
              <a:gd name="connsiteX136" fmla="*/ 2055737 w 12192000"/>
              <a:gd name="connsiteY136" fmla="*/ 2047704 h 2237474"/>
              <a:gd name="connsiteX137" fmla="*/ 2042244 w 12192000"/>
              <a:gd name="connsiteY137" fmla="*/ 2055560 h 2237474"/>
              <a:gd name="connsiteX138" fmla="*/ 1976224 w 12192000"/>
              <a:gd name="connsiteY138" fmla="*/ 2074257 h 2237474"/>
              <a:gd name="connsiteX139" fmla="*/ 1877728 w 12192000"/>
              <a:gd name="connsiteY139" fmla="*/ 2101004 h 2237474"/>
              <a:gd name="connsiteX140" fmla="*/ 1759056 w 12192000"/>
              <a:gd name="connsiteY140" fmla="*/ 2125608 h 2237474"/>
              <a:gd name="connsiteX141" fmla="*/ 1637948 w 12192000"/>
              <a:gd name="connsiteY141" fmla="*/ 2172597 h 2237474"/>
              <a:gd name="connsiteX142" fmla="*/ 1434549 w 12192000"/>
              <a:gd name="connsiteY142" fmla="*/ 2234522 h 2237474"/>
              <a:gd name="connsiteX143" fmla="*/ 1398481 w 12192000"/>
              <a:gd name="connsiteY143" fmla="*/ 2237074 h 2237474"/>
              <a:gd name="connsiteX144" fmla="*/ 1398407 w 12192000"/>
              <a:gd name="connsiteY144" fmla="*/ 2237095 h 2237474"/>
              <a:gd name="connsiteX145" fmla="*/ 1370962 w 12192000"/>
              <a:gd name="connsiteY145" fmla="*/ 2237474 h 2237474"/>
              <a:gd name="connsiteX146" fmla="*/ 1356367 w 12192000"/>
              <a:gd name="connsiteY146" fmla="*/ 2235089 h 2237474"/>
              <a:gd name="connsiteX147" fmla="*/ 1324828 w 12192000"/>
              <a:gd name="connsiteY147" fmla="*/ 2231968 h 2237474"/>
              <a:gd name="connsiteX148" fmla="*/ 1297744 w 12192000"/>
              <a:gd name="connsiteY148" fmla="*/ 2235849 h 2237474"/>
              <a:gd name="connsiteX149" fmla="*/ 1286236 w 12192000"/>
              <a:gd name="connsiteY149" fmla="*/ 2233135 h 2237474"/>
              <a:gd name="connsiteX150" fmla="*/ 1283504 w 12192000"/>
              <a:gd name="connsiteY150" fmla="*/ 2233797 h 2237474"/>
              <a:gd name="connsiteX151" fmla="*/ 1279765 w 12192000"/>
              <a:gd name="connsiteY151" fmla="*/ 2229639 h 2237474"/>
              <a:gd name="connsiteX152" fmla="*/ 1195347 w 12192000"/>
              <a:gd name="connsiteY152" fmla="*/ 2212354 h 2237474"/>
              <a:gd name="connsiteX153" fmla="*/ 970251 w 12192000"/>
              <a:gd name="connsiteY153" fmla="*/ 2221029 h 2237474"/>
              <a:gd name="connsiteX154" fmla="*/ 812914 w 12192000"/>
              <a:gd name="connsiteY154" fmla="*/ 2202752 h 2237474"/>
              <a:gd name="connsiteX155" fmla="*/ 800195 w 12192000"/>
              <a:gd name="connsiteY155" fmla="*/ 2209407 h 2237474"/>
              <a:gd name="connsiteX156" fmla="*/ 784978 w 12192000"/>
              <a:gd name="connsiteY156" fmla="*/ 2212360 h 2237474"/>
              <a:gd name="connsiteX157" fmla="*/ 681987 w 12192000"/>
              <a:gd name="connsiteY157" fmla="*/ 2216757 h 2237474"/>
              <a:gd name="connsiteX158" fmla="*/ 669923 w 12192000"/>
              <a:gd name="connsiteY158" fmla="*/ 2211682 h 2237474"/>
              <a:gd name="connsiteX159" fmla="*/ 648680 w 12192000"/>
              <a:gd name="connsiteY159" fmla="*/ 2206229 h 2237474"/>
              <a:gd name="connsiteX160" fmla="*/ 597225 w 12192000"/>
              <a:gd name="connsiteY160" fmla="*/ 2180999 h 2237474"/>
              <a:gd name="connsiteX161" fmla="*/ 558449 w 12192000"/>
              <a:gd name="connsiteY161" fmla="*/ 2182346 h 2237474"/>
              <a:gd name="connsiteX162" fmla="*/ 550517 w 12192000"/>
              <a:gd name="connsiteY162" fmla="*/ 2182060 h 2237474"/>
              <a:gd name="connsiteX163" fmla="*/ 550309 w 12192000"/>
              <a:gd name="connsiteY163" fmla="*/ 2181825 h 2237474"/>
              <a:gd name="connsiteX164" fmla="*/ 541836 w 12192000"/>
              <a:gd name="connsiteY164" fmla="*/ 2181063 h 2237474"/>
              <a:gd name="connsiteX165" fmla="*/ 536057 w 12192000"/>
              <a:gd name="connsiteY165" fmla="*/ 2181537 h 2237474"/>
              <a:gd name="connsiteX166" fmla="*/ 520671 w 12192000"/>
              <a:gd name="connsiteY166" fmla="*/ 2180980 h 2237474"/>
              <a:gd name="connsiteX167" fmla="*/ 515024 w 12192000"/>
              <a:gd name="connsiteY167" fmla="*/ 2179258 h 2237474"/>
              <a:gd name="connsiteX168" fmla="*/ 512278 w 12192000"/>
              <a:gd name="connsiteY168" fmla="*/ 2176369 h 2237474"/>
              <a:gd name="connsiteX169" fmla="*/ 480419 w 12192000"/>
              <a:gd name="connsiteY169" fmla="*/ 2167807 h 2237474"/>
              <a:gd name="connsiteX170" fmla="*/ 413835 w 12192000"/>
              <a:gd name="connsiteY170" fmla="*/ 2156783 h 2237474"/>
              <a:gd name="connsiteX171" fmla="*/ 376513 w 12192000"/>
              <a:gd name="connsiteY171" fmla="*/ 2154014 h 2237474"/>
              <a:gd name="connsiteX172" fmla="*/ 273386 w 12192000"/>
              <a:gd name="connsiteY172" fmla="*/ 2142551 h 2237474"/>
              <a:gd name="connsiteX173" fmla="*/ 169207 w 12192000"/>
              <a:gd name="connsiteY173" fmla="*/ 2128100 h 2237474"/>
              <a:gd name="connsiteX174" fmla="*/ 93149 w 12192000"/>
              <a:gd name="connsiteY174" fmla="*/ 2105324 h 2237474"/>
              <a:gd name="connsiteX175" fmla="*/ 88109 w 12192000"/>
              <a:gd name="connsiteY175" fmla="*/ 2106704 h 2237474"/>
              <a:gd name="connsiteX176" fmla="*/ 80022 w 12192000"/>
              <a:gd name="connsiteY176" fmla="*/ 2107254 h 2237474"/>
              <a:gd name="connsiteX177" fmla="*/ 79717 w 12192000"/>
              <a:gd name="connsiteY177" fmla="*/ 2107046 h 2237474"/>
              <a:gd name="connsiteX178" fmla="*/ 72352 w 12192000"/>
              <a:gd name="connsiteY178" fmla="*/ 2107991 h 2237474"/>
              <a:gd name="connsiteX179" fmla="*/ 37645 w 12192000"/>
              <a:gd name="connsiteY179" fmla="*/ 2115401 h 2237474"/>
              <a:gd name="connsiteX180" fmla="*/ 4572 w 12192000"/>
              <a:gd name="connsiteY180" fmla="*/ 2111091 h 2237474"/>
              <a:gd name="connsiteX181" fmla="*/ 0 w 12192000"/>
              <a:gd name="connsiteY181" fmla="*/ 2110468 h 2237474"/>
              <a:gd name="connsiteX182" fmla="*/ 0 w 12192000"/>
              <a:gd name="connsiteY182"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20512 w 12192000"/>
              <a:gd name="connsiteY6" fmla="*/ 745392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46594 w 12192000"/>
              <a:gd name="connsiteY12" fmla="*/ 765069 h 2237474"/>
              <a:gd name="connsiteX13" fmla="*/ 10739478 w 12192000"/>
              <a:gd name="connsiteY13" fmla="*/ 776841 h 2237474"/>
              <a:gd name="connsiteX14" fmla="*/ 10458762 w 12192000"/>
              <a:gd name="connsiteY14" fmla="*/ 755400 h 2237474"/>
              <a:gd name="connsiteX15" fmla="*/ 10211200 w 12192000"/>
              <a:gd name="connsiteY15" fmla="*/ 767513 h 2237474"/>
              <a:gd name="connsiteX16" fmla="*/ 10167995 w 12192000"/>
              <a:gd name="connsiteY16" fmla="*/ 760843 h 2237474"/>
              <a:gd name="connsiteX17" fmla="*/ 9997044 w 12192000"/>
              <a:gd name="connsiteY17" fmla="*/ 780129 h 2237474"/>
              <a:gd name="connsiteX18" fmla="*/ 9943887 w 12192000"/>
              <a:gd name="connsiteY18" fmla="*/ 804141 h 2237474"/>
              <a:gd name="connsiteX19" fmla="*/ 9918248 w 12192000"/>
              <a:gd name="connsiteY19" fmla="*/ 816628 h 2237474"/>
              <a:gd name="connsiteX20" fmla="*/ 9767091 w 12192000"/>
              <a:gd name="connsiteY20" fmla="*/ 870550 h 2237474"/>
              <a:gd name="connsiteX21" fmla="*/ 9683005 w 12192000"/>
              <a:gd name="connsiteY21" fmla="*/ 894128 h 2237474"/>
              <a:gd name="connsiteX22" fmla="*/ 9594438 w 12192000"/>
              <a:gd name="connsiteY22" fmla="*/ 919051 h 2237474"/>
              <a:gd name="connsiteX23" fmla="*/ 9544189 w 12192000"/>
              <a:gd name="connsiteY23" fmla="*/ 938966 h 2237474"/>
              <a:gd name="connsiteX24" fmla="*/ 9500499 w 12192000"/>
              <a:gd name="connsiteY24" fmla="*/ 954680 h 2237474"/>
              <a:gd name="connsiteX25" fmla="*/ 9428195 w 12192000"/>
              <a:gd name="connsiteY25" fmla="*/ 986225 h 2237474"/>
              <a:gd name="connsiteX26" fmla="*/ 9410017 w 12192000"/>
              <a:gd name="connsiteY26" fmla="*/ 993931 h 2237474"/>
              <a:gd name="connsiteX27" fmla="*/ 9392919 w 12192000"/>
              <a:gd name="connsiteY27" fmla="*/ 994656 h 2237474"/>
              <a:gd name="connsiteX28" fmla="*/ 9268019 w 12192000"/>
              <a:gd name="connsiteY28" fmla="*/ 1007442 h 2237474"/>
              <a:gd name="connsiteX29" fmla="*/ 9234662 w 12192000"/>
              <a:gd name="connsiteY29" fmla="*/ 1023056 h 2237474"/>
              <a:gd name="connsiteX30" fmla="*/ 9181033 w 12192000"/>
              <a:gd name="connsiteY30" fmla="*/ 1037921 h 2237474"/>
              <a:gd name="connsiteX31" fmla="*/ 9155969 w 12192000"/>
              <a:gd name="connsiteY31" fmla="*/ 1046804 h 2237474"/>
              <a:gd name="connsiteX32" fmla="*/ 9133985 w 12192000"/>
              <a:gd name="connsiteY32" fmla="*/ 1046450 h 2237474"/>
              <a:gd name="connsiteX33" fmla="*/ 9003462 w 12192000"/>
              <a:gd name="connsiteY33" fmla="*/ 1042406 h 2237474"/>
              <a:gd name="connsiteX34" fmla="*/ 8968445 w 12192000"/>
              <a:gd name="connsiteY34" fmla="*/ 1052169 h 2237474"/>
              <a:gd name="connsiteX35" fmla="*/ 8886001 w 12192000"/>
              <a:gd name="connsiteY35" fmla="*/ 1067468 h 2237474"/>
              <a:gd name="connsiteX36" fmla="*/ 8838610 w 12192000"/>
              <a:gd name="connsiteY36" fmla="*/ 1075091 h 2237474"/>
              <a:gd name="connsiteX37" fmla="*/ 8750383 w 12192000"/>
              <a:gd name="connsiteY37" fmla="*/ 1097387 h 2237474"/>
              <a:gd name="connsiteX38" fmla="*/ 8665605 w 12192000"/>
              <a:gd name="connsiteY38" fmla="*/ 1110791 h 2237474"/>
              <a:gd name="connsiteX39" fmla="*/ 8584946 w 12192000"/>
              <a:gd name="connsiteY39" fmla="*/ 1135226 h 2237474"/>
              <a:gd name="connsiteX40" fmla="*/ 8419755 w 12192000"/>
              <a:gd name="connsiteY40" fmla="*/ 1216260 h 2237474"/>
              <a:gd name="connsiteX41" fmla="*/ 8411626 w 12192000"/>
              <a:gd name="connsiteY41" fmla="*/ 1214397 h 2237474"/>
              <a:gd name="connsiteX42" fmla="*/ 8363469 w 12192000"/>
              <a:gd name="connsiteY42" fmla="*/ 1246658 h 2237474"/>
              <a:gd name="connsiteX43" fmla="*/ 8275497 w 12192000"/>
              <a:gd name="connsiteY43" fmla="*/ 1264396 h 2237474"/>
              <a:gd name="connsiteX44" fmla="*/ 8206287 w 12192000"/>
              <a:gd name="connsiteY44" fmla="*/ 1273060 h 2237474"/>
              <a:gd name="connsiteX45" fmla="*/ 8139997 w 12192000"/>
              <a:gd name="connsiteY45" fmla="*/ 1282713 h 2237474"/>
              <a:gd name="connsiteX46" fmla="*/ 8074238 w 12192000"/>
              <a:gd name="connsiteY46" fmla="*/ 1301895 h 2237474"/>
              <a:gd name="connsiteX47" fmla="*/ 7942099 w 12192000"/>
              <a:gd name="connsiteY47" fmla="*/ 1336332 h 2237474"/>
              <a:gd name="connsiteX48" fmla="*/ 7902328 w 12192000"/>
              <a:gd name="connsiteY48" fmla="*/ 1345865 h 2237474"/>
              <a:gd name="connsiteX49" fmla="*/ 7840612 w 12192000"/>
              <a:gd name="connsiteY49" fmla="*/ 1369373 h 2237474"/>
              <a:gd name="connsiteX50" fmla="*/ 7786819 w 12192000"/>
              <a:gd name="connsiteY50" fmla="*/ 1378970 h 2237474"/>
              <a:gd name="connsiteX51" fmla="*/ 7548172 w 12192000"/>
              <a:gd name="connsiteY51" fmla="*/ 1417460 h 2237474"/>
              <a:gd name="connsiteX52" fmla="*/ 7483437 w 12192000"/>
              <a:gd name="connsiteY52" fmla="*/ 1478152 h 2237474"/>
              <a:gd name="connsiteX53" fmla="*/ 7377870 w 12192000"/>
              <a:gd name="connsiteY53" fmla="*/ 1523319 h 2237474"/>
              <a:gd name="connsiteX54" fmla="*/ 7230737 w 12192000"/>
              <a:gd name="connsiteY54" fmla="*/ 1562633 h 2237474"/>
              <a:gd name="connsiteX55" fmla="*/ 7224458 w 12192000"/>
              <a:gd name="connsiteY55" fmla="*/ 1573008 h 2237474"/>
              <a:gd name="connsiteX56" fmla="*/ 7183121 w 12192000"/>
              <a:gd name="connsiteY56" fmla="*/ 1595162 h 2237474"/>
              <a:gd name="connsiteX57" fmla="*/ 7164601 w 12192000"/>
              <a:gd name="connsiteY57" fmla="*/ 1606490 h 2237474"/>
              <a:gd name="connsiteX58" fmla="*/ 7031309 w 12192000"/>
              <a:gd name="connsiteY58" fmla="*/ 1619451 h 2237474"/>
              <a:gd name="connsiteX59" fmla="*/ 6900177 w 12192000"/>
              <a:gd name="connsiteY59" fmla="*/ 1636016 h 2237474"/>
              <a:gd name="connsiteX60" fmla="*/ 6795372 w 12192000"/>
              <a:gd name="connsiteY60" fmla="*/ 1644845 h 2237474"/>
              <a:gd name="connsiteX61" fmla="*/ 6692251 w 12192000"/>
              <a:gd name="connsiteY61" fmla="*/ 1656357 h 2237474"/>
              <a:gd name="connsiteX62" fmla="*/ 6655235 w 12192000"/>
              <a:gd name="connsiteY62" fmla="*/ 1661869 h 2237474"/>
              <a:gd name="connsiteX63" fmla="*/ 6554894 w 12192000"/>
              <a:gd name="connsiteY63" fmla="*/ 1664428 h 2237474"/>
              <a:gd name="connsiteX64" fmla="*/ 6516595 w 12192000"/>
              <a:gd name="connsiteY64" fmla="*/ 1667475 h 2237474"/>
              <a:gd name="connsiteX65" fmla="*/ 6508541 w 12192000"/>
              <a:gd name="connsiteY65" fmla="*/ 1668757 h 2237474"/>
              <a:gd name="connsiteX66" fmla="*/ 6471012 w 12192000"/>
              <a:gd name="connsiteY66" fmla="*/ 1678604 h 2237474"/>
              <a:gd name="connsiteX67" fmla="*/ 6364035 w 12192000"/>
              <a:gd name="connsiteY67" fmla="*/ 1667683 h 2237474"/>
              <a:gd name="connsiteX68" fmla="*/ 6280959 w 12192000"/>
              <a:gd name="connsiteY68" fmla="*/ 1689329 h 2237474"/>
              <a:gd name="connsiteX69" fmla="*/ 6243319 w 12192000"/>
              <a:gd name="connsiteY69" fmla="*/ 1695560 h 2237474"/>
              <a:gd name="connsiteX70" fmla="*/ 6098321 w 12192000"/>
              <a:gd name="connsiteY70" fmla="*/ 1721646 h 2237474"/>
              <a:gd name="connsiteX71" fmla="*/ 5880652 w 12192000"/>
              <a:gd name="connsiteY71" fmla="*/ 1779643 h 2237474"/>
              <a:gd name="connsiteX72" fmla="*/ 5785959 w 12192000"/>
              <a:gd name="connsiteY72" fmla="*/ 1775307 h 2237474"/>
              <a:gd name="connsiteX73" fmla="*/ 5643534 w 12192000"/>
              <a:gd name="connsiteY73" fmla="*/ 1802919 h 2237474"/>
              <a:gd name="connsiteX74" fmla="*/ 5518799 w 12192000"/>
              <a:gd name="connsiteY74" fmla="*/ 1818312 h 2237474"/>
              <a:gd name="connsiteX75" fmla="*/ 5505014 w 12192000"/>
              <a:gd name="connsiteY75" fmla="*/ 1819259 h 2237474"/>
              <a:gd name="connsiteX76" fmla="*/ 5453307 w 12192000"/>
              <a:gd name="connsiteY76" fmla="*/ 1815450 h 2237474"/>
              <a:gd name="connsiteX77" fmla="*/ 5221533 w 12192000"/>
              <a:gd name="connsiteY77" fmla="*/ 1846950 h 2237474"/>
              <a:gd name="connsiteX78" fmla="*/ 5149802 w 12192000"/>
              <a:gd name="connsiteY78" fmla="*/ 1844846 h 2237474"/>
              <a:gd name="connsiteX79" fmla="*/ 5114927 w 12192000"/>
              <a:gd name="connsiteY79" fmla="*/ 1847827 h 2237474"/>
              <a:gd name="connsiteX80" fmla="*/ 5108970 w 12192000"/>
              <a:gd name="connsiteY80" fmla="*/ 1847935 h 2237474"/>
              <a:gd name="connsiteX81" fmla="*/ 5067961 w 12192000"/>
              <a:gd name="connsiteY81" fmla="*/ 1845917 h 2237474"/>
              <a:gd name="connsiteX82" fmla="*/ 5007075 w 12192000"/>
              <a:gd name="connsiteY82" fmla="*/ 1838626 h 2237474"/>
              <a:gd name="connsiteX83" fmla="*/ 4944087 w 12192000"/>
              <a:gd name="connsiteY83" fmla="*/ 1823332 h 2237474"/>
              <a:gd name="connsiteX84" fmla="*/ 4907662 w 12192000"/>
              <a:gd name="connsiteY84" fmla="*/ 1816900 h 2237474"/>
              <a:gd name="connsiteX85" fmla="*/ 4882386 w 12192000"/>
              <a:gd name="connsiteY85" fmla="*/ 1809844 h 2237474"/>
              <a:gd name="connsiteX86" fmla="*/ 4811440 w 12192000"/>
              <a:gd name="connsiteY86" fmla="*/ 1804655 h 2237474"/>
              <a:gd name="connsiteX87" fmla="*/ 4691075 w 12192000"/>
              <a:gd name="connsiteY87" fmla="*/ 1801389 h 2237474"/>
              <a:gd name="connsiteX88" fmla="*/ 4640313 w 12192000"/>
              <a:gd name="connsiteY88" fmla="*/ 1784307 h 2237474"/>
              <a:gd name="connsiteX89" fmla="*/ 4536503 w 12192000"/>
              <a:gd name="connsiteY89" fmla="*/ 1785334 h 2237474"/>
              <a:gd name="connsiteX90" fmla="*/ 4513724 w 12192000"/>
              <a:gd name="connsiteY90" fmla="*/ 1791996 h 2237474"/>
              <a:gd name="connsiteX91" fmla="*/ 4459810 w 12192000"/>
              <a:gd name="connsiteY91" fmla="*/ 1797886 h 2237474"/>
              <a:gd name="connsiteX92" fmla="*/ 4379064 w 12192000"/>
              <a:gd name="connsiteY92" fmla="*/ 1817177 h 2237474"/>
              <a:gd name="connsiteX93" fmla="*/ 4290981 w 12192000"/>
              <a:gd name="connsiteY93" fmla="*/ 1839677 h 2237474"/>
              <a:gd name="connsiteX94" fmla="*/ 4238372 w 12192000"/>
              <a:gd name="connsiteY94" fmla="*/ 1851480 h 2237474"/>
              <a:gd name="connsiteX95" fmla="*/ 4232517 w 12192000"/>
              <a:gd name="connsiteY95" fmla="*/ 1852567 h 2237474"/>
              <a:gd name="connsiteX96" fmla="*/ 4191732 w 12192000"/>
              <a:gd name="connsiteY96" fmla="*/ 1857328 h 2237474"/>
              <a:gd name="connsiteX97" fmla="*/ 4065532 w 12192000"/>
              <a:gd name="connsiteY97" fmla="*/ 1855477 h 2237474"/>
              <a:gd name="connsiteX98" fmla="*/ 4028460 w 12192000"/>
              <a:gd name="connsiteY98" fmla="*/ 1855137 h 2237474"/>
              <a:gd name="connsiteX99" fmla="*/ 4002267 w 12192000"/>
              <a:gd name="connsiteY99" fmla="*/ 1852352 h 2237474"/>
              <a:gd name="connsiteX100" fmla="*/ 3931396 w 12192000"/>
              <a:gd name="connsiteY100" fmla="*/ 1858915 h 2237474"/>
              <a:gd name="connsiteX101" fmla="*/ 3812162 w 12192000"/>
              <a:gd name="connsiteY101" fmla="*/ 1875501 h 2237474"/>
              <a:gd name="connsiteX102" fmla="*/ 3758105 w 12192000"/>
              <a:gd name="connsiteY102" fmla="*/ 1871856 h 2237474"/>
              <a:gd name="connsiteX103" fmla="*/ 3715896 w 12192000"/>
              <a:gd name="connsiteY103" fmla="*/ 1881552 h 2237474"/>
              <a:gd name="connsiteX104" fmla="*/ 3567259 w 12192000"/>
              <a:gd name="connsiteY104" fmla="*/ 1893482 h 2237474"/>
              <a:gd name="connsiteX105" fmla="*/ 3405770 w 12192000"/>
              <a:gd name="connsiteY105" fmla="*/ 1904591 h 2237474"/>
              <a:gd name="connsiteX106" fmla="*/ 3280097 w 12192000"/>
              <a:gd name="connsiteY106" fmla="*/ 1919610 h 2237474"/>
              <a:gd name="connsiteX107" fmla="*/ 3123424 w 12192000"/>
              <a:gd name="connsiteY107" fmla="*/ 1952930 h 2237474"/>
              <a:gd name="connsiteX108" fmla="*/ 3009910 w 12192000"/>
              <a:gd name="connsiteY108" fmla="*/ 1957866 h 2237474"/>
              <a:gd name="connsiteX109" fmla="*/ 2995934 w 12192000"/>
              <a:gd name="connsiteY109" fmla="*/ 1967085 h 2237474"/>
              <a:gd name="connsiteX110" fmla="*/ 2942858 w 12192000"/>
              <a:gd name="connsiteY110" fmla="*/ 1981367 h 2237474"/>
              <a:gd name="connsiteX111" fmla="*/ 2875436 w 12192000"/>
              <a:gd name="connsiteY111" fmla="*/ 1996977 h 2237474"/>
              <a:gd name="connsiteX112" fmla="*/ 2874892 w 12192000"/>
              <a:gd name="connsiteY112" fmla="*/ 1996085 h 2237474"/>
              <a:gd name="connsiteX113" fmla="*/ 2843662 w 12192000"/>
              <a:gd name="connsiteY113" fmla="*/ 1992498 h 2237474"/>
              <a:gd name="connsiteX114" fmla="*/ 2796128 w 12192000"/>
              <a:gd name="connsiteY114" fmla="*/ 1976403 h 2237474"/>
              <a:gd name="connsiteX115" fmla="*/ 2756784 w 12192000"/>
              <a:gd name="connsiteY115" fmla="*/ 1985116 h 2237474"/>
              <a:gd name="connsiteX116" fmla="*/ 2748833 w 12192000"/>
              <a:gd name="connsiteY116" fmla="*/ 1986323 h 2237474"/>
              <a:gd name="connsiteX117" fmla="*/ 2748661 w 12192000"/>
              <a:gd name="connsiteY117" fmla="*/ 1986122 h 2237474"/>
              <a:gd name="connsiteX118" fmla="*/ 2718916 w 12192000"/>
              <a:gd name="connsiteY118" fmla="*/ 1990867 h 2237474"/>
              <a:gd name="connsiteX119" fmla="*/ 2713522 w 12192000"/>
              <a:gd name="connsiteY119" fmla="*/ 1990173 h 2237474"/>
              <a:gd name="connsiteX120" fmla="*/ 2680597 w 12192000"/>
              <a:gd name="connsiteY120" fmla="*/ 1984996 h 2237474"/>
              <a:gd name="connsiteX121" fmla="*/ 2578178 w 12192000"/>
              <a:gd name="connsiteY121" fmla="*/ 1990531 h 2237474"/>
              <a:gd name="connsiteX122" fmla="*/ 2476147 w 12192000"/>
              <a:gd name="connsiteY122" fmla="*/ 1998305 h 2237474"/>
              <a:gd name="connsiteX123" fmla="*/ 2373568 w 12192000"/>
              <a:gd name="connsiteY123" fmla="*/ 2003219 h 2237474"/>
              <a:gd name="connsiteX124" fmla="*/ 2315525 w 12192000"/>
              <a:gd name="connsiteY124" fmla="*/ 1989708 h 2237474"/>
              <a:gd name="connsiteX125" fmla="*/ 2300792 w 12192000"/>
              <a:gd name="connsiteY125" fmla="*/ 1994290 h 2237474"/>
              <a:gd name="connsiteX126" fmla="*/ 2287219 w 12192000"/>
              <a:gd name="connsiteY126" fmla="*/ 1998750 h 2237474"/>
              <a:gd name="connsiteX127" fmla="*/ 2243069 w 12192000"/>
              <a:gd name="connsiteY127" fmla="*/ 2015111 h 2237474"/>
              <a:gd name="connsiteX128" fmla="*/ 2186609 w 12192000"/>
              <a:gd name="connsiteY128" fmla="*/ 2008263 h 2237474"/>
              <a:gd name="connsiteX129" fmla="*/ 2164831 w 12192000"/>
              <a:gd name="connsiteY129" fmla="*/ 2010143 h 2237474"/>
              <a:gd name="connsiteX130" fmla="*/ 2152836 w 12192000"/>
              <a:gd name="connsiteY130" fmla="*/ 2010048 h 2237474"/>
              <a:gd name="connsiteX131" fmla="*/ 2117102 w 12192000"/>
              <a:gd name="connsiteY131" fmla="*/ 2023004 h 2237474"/>
              <a:gd name="connsiteX132" fmla="*/ 2111935 w 12192000"/>
              <a:gd name="connsiteY132" fmla="*/ 2023163 h 2237474"/>
              <a:gd name="connsiteX133" fmla="*/ 2089991 w 12192000"/>
              <a:gd name="connsiteY133" fmla="*/ 2034193 h 2237474"/>
              <a:gd name="connsiteX134" fmla="*/ 2058061 w 12192000"/>
              <a:gd name="connsiteY134" fmla="*/ 2047942 h 2237474"/>
              <a:gd name="connsiteX135" fmla="*/ 2055737 w 12192000"/>
              <a:gd name="connsiteY135" fmla="*/ 2047704 h 2237474"/>
              <a:gd name="connsiteX136" fmla="*/ 2042244 w 12192000"/>
              <a:gd name="connsiteY136" fmla="*/ 2055560 h 2237474"/>
              <a:gd name="connsiteX137" fmla="*/ 1976224 w 12192000"/>
              <a:gd name="connsiteY137" fmla="*/ 2074257 h 2237474"/>
              <a:gd name="connsiteX138" fmla="*/ 1877728 w 12192000"/>
              <a:gd name="connsiteY138" fmla="*/ 2101004 h 2237474"/>
              <a:gd name="connsiteX139" fmla="*/ 1759056 w 12192000"/>
              <a:gd name="connsiteY139" fmla="*/ 2125608 h 2237474"/>
              <a:gd name="connsiteX140" fmla="*/ 1637948 w 12192000"/>
              <a:gd name="connsiteY140" fmla="*/ 2172597 h 2237474"/>
              <a:gd name="connsiteX141" fmla="*/ 1434549 w 12192000"/>
              <a:gd name="connsiteY141" fmla="*/ 2234522 h 2237474"/>
              <a:gd name="connsiteX142" fmla="*/ 1398481 w 12192000"/>
              <a:gd name="connsiteY142" fmla="*/ 2237074 h 2237474"/>
              <a:gd name="connsiteX143" fmla="*/ 1398407 w 12192000"/>
              <a:gd name="connsiteY143" fmla="*/ 2237095 h 2237474"/>
              <a:gd name="connsiteX144" fmla="*/ 1370962 w 12192000"/>
              <a:gd name="connsiteY144" fmla="*/ 2237474 h 2237474"/>
              <a:gd name="connsiteX145" fmla="*/ 1356367 w 12192000"/>
              <a:gd name="connsiteY145" fmla="*/ 2235089 h 2237474"/>
              <a:gd name="connsiteX146" fmla="*/ 1324828 w 12192000"/>
              <a:gd name="connsiteY146" fmla="*/ 2231968 h 2237474"/>
              <a:gd name="connsiteX147" fmla="*/ 1297744 w 12192000"/>
              <a:gd name="connsiteY147" fmla="*/ 2235849 h 2237474"/>
              <a:gd name="connsiteX148" fmla="*/ 1286236 w 12192000"/>
              <a:gd name="connsiteY148" fmla="*/ 2233135 h 2237474"/>
              <a:gd name="connsiteX149" fmla="*/ 1283504 w 12192000"/>
              <a:gd name="connsiteY149" fmla="*/ 2233797 h 2237474"/>
              <a:gd name="connsiteX150" fmla="*/ 1279765 w 12192000"/>
              <a:gd name="connsiteY150" fmla="*/ 2229639 h 2237474"/>
              <a:gd name="connsiteX151" fmla="*/ 1195347 w 12192000"/>
              <a:gd name="connsiteY151" fmla="*/ 2212354 h 2237474"/>
              <a:gd name="connsiteX152" fmla="*/ 970251 w 12192000"/>
              <a:gd name="connsiteY152" fmla="*/ 2221029 h 2237474"/>
              <a:gd name="connsiteX153" fmla="*/ 812914 w 12192000"/>
              <a:gd name="connsiteY153" fmla="*/ 2202752 h 2237474"/>
              <a:gd name="connsiteX154" fmla="*/ 800195 w 12192000"/>
              <a:gd name="connsiteY154" fmla="*/ 2209407 h 2237474"/>
              <a:gd name="connsiteX155" fmla="*/ 784978 w 12192000"/>
              <a:gd name="connsiteY155" fmla="*/ 2212360 h 2237474"/>
              <a:gd name="connsiteX156" fmla="*/ 681987 w 12192000"/>
              <a:gd name="connsiteY156" fmla="*/ 2216757 h 2237474"/>
              <a:gd name="connsiteX157" fmla="*/ 669923 w 12192000"/>
              <a:gd name="connsiteY157" fmla="*/ 2211682 h 2237474"/>
              <a:gd name="connsiteX158" fmla="*/ 648680 w 12192000"/>
              <a:gd name="connsiteY158" fmla="*/ 2206229 h 2237474"/>
              <a:gd name="connsiteX159" fmla="*/ 597225 w 12192000"/>
              <a:gd name="connsiteY159" fmla="*/ 2180999 h 2237474"/>
              <a:gd name="connsiteX160" fmla="*/ 558449 w 12192000"/>
              <a:gd name="connsiteY160" fmla="*/ 2182346 h 2237474"/>
              <a:gd name="connsiteX161" fmla="*/ 550517 w 12192000"/>
              <a:gd name="connsiteY161" fmla="*/ 2182060 h 2237474"/>
              <a:gd name="connsiteX162" fmla="*/ 550309 w 12192000"/>
              <a:gd name="connsiteY162" fmla="*/ 2181825 h 2237474"/>
              <a:gd name="connsiteX163" fmla="*/ 541836 w 12192000"/>
              <a:gd name="connsiteY163" fmla="*/ 2181063 h 2237474"/>
              <a:gd name="connsiteX164" fmla="*/ 536057 w 12192000"/>
              <a:gd name="connsiteY164" fmla="*/ 2181537 h 2237474"/>
              <a:gd name="connsiteX165" fmla="*/ 520671 w 12192000"/>
              <a:gd name="connsiteY165" fmla="*/ 2180980 h 2237474"/>
              <a:gd name="connsiteX166" fmla="*/ 515024 w 12192000"/>
              <a:gd name="connsiteY166" fmla="*/ 2179258 h 2237474"/>
              <a:gd name="connsiteX167" fmla="*/ 512278 w 12192000"/>
              <a:gd name="connsiteY167" fmla="*/ 2176369 h 2237474"/>
              <a:gd name="connsiteX168" fmla="*/ 480419 w 12192000"/>
              <a:gd name="connsiteY168" fmla="*/ 2167807 h 2237474"/>
              <a:gd name="connsiteX169" fmla="*/ 413835 w 12192000"/>
              <a:gd name="connsiteY169" fmla="*/ 2156783 h 2237474"/>
              <a:gd name="connsiteX170" fmla="*/ 376513 w 12192000"/>
              <a:gd name="connsiteY170" fmla="*/ 2154014 h 2237474"/>
              <a:gd name="connsiteX171" fmla="*/ 273386 w 12192000"/>
              <a:gd name="connsiteY171" fmla="*/ 2142551 h 2237474"/>
              <a:gd name="connsiteX172" fmla="*/ 169207 w 12192000"/>
              <a:gd name="connsiteY172" fmla="*/ 2128100 h 2237474"/>
              <a:gd name="connsiteX173" fmla="*/ 93149 w 12192000"/>
              <a:gd name="connsiteY173" fmla="*/ 2105324 h 2237474"/>
              <a:gd name="connsiteX174" fmla="*/ 88109 w 12192000"/>
              <a:gd name="connsiteY174" fmla="*/ 2106704 h 2237474"/>
              <a:gd name="connsiteX175" fmla="*/ 80022 w 12192000"/>
              <a:gd name="connsiteY175" fmla="*/ 2107254 h 2237474"/>
              <a:gd name="connsiteX176" fmla="*/ 79717 w 12192000"/>
              <a:gd name="connsiteY176" fmla="*/ 2107046 h 2237474"/>
              <a:gd name="connsiteX177" fmla="*/ 72352 w 12192000"/>
              <a:gd name="connsiteY177" fmla="*/ 2107991 h 2237474"/>
              <a:gd name="connsiteX178" fmla="*/ 37645 w 12192000"/>
              <a:gd name="connsiteY178" fmla="*/ 2115401 h 2237474"/>
              <a:gd name="connsiteX179" fmla="*/ 4572 w 12192000"/>
              <a:gd name="connsiteY179" fmla="*/ 2111091 h 2237474"/>
              <a:gd name="connsiteX180" fmla="*/ 0 w 12192000"/>
              <a:gd name="connsiteY180" fmla="*/ 2110468 h 2237474"/>
              <a:gd name="connsiteX181" fmla="*/ 0 w 12192000"/>
              <a:gd name="connsiteY181"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20512 w 12192000"/>
              <a:gd name="connsiteY6" fmla="*/ 745392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46594 w 12192000"/>
              <a:gd name="connsiteY12" fmla="*/ 765069 h 2237474"/>
              <a:gd name="connsiteX13" fmla="*/ 10739478 w 12192000"/>
              <a:gd name="connsiteY13" fmla="*/ 776841 h 2237474"/>
              <a:gd name="connsiteX14" fmla="*/ 10458762 w 12192000"/>
              <a:gd name="connsiteY14" fmla="*/ 755400 h 2237474"/>
              <a:gd name="connsiteX15" fmla="*/ 10211200 w 12192000"/>
              <a:gd name="connsiteY15" fmla="*/ 767513 h 2237474"/>
              <a:gd name="connsiteX16" fmla="*/ 10167995 w 12192000"/>
              <a:gd name="connsiteY16" fmla="*/ 760843 h 2237474"/>
              <a:gd name="connsiteX17" fmla="*/ 9997044 w 12192000"/>
              <a:gd name="connsiteY17" fmla="*/ 780129 h 2237474"/>
              <a:gd name="connsiteX18" fmla="*/ 9943887 w 12192000"/>
              <a:gd name="connsiteY18" fmla="*/ 804141 h 2237474"/>
              <a:gd name="connsiteX19" fmla="*/ 9918248 w 12192000"/>
              <a:gd name="connsiteY19" fmla="*/ 816628 h 2237474"/>
              <a:gd name="connsiteX20" fmla="*/ 9767091 w 12192000"/>
              <a:gd name="connsiteY20" fmla="*/ 870550 h 2237474"/>
              <a:gd name="connsiteX21" fmla="*/ 9683005 w 12192000"/>
              <a:gd name="connsiteY21" fmla="*/ 894128 h 2237474"/>
              <a:gd name="connsiteX22" fmla="*/ 9594438 w 12192000"/>
              <a:gd name="connsiteY22" fmla="*/ 919051 h 2237474"/>
              <a:gd name="connsiteX23" fmla="*/ 9544189 w 12192000"/>
              <a:gd name="connsiteY23" fmla="*/ 938966 h 2237474"/>
              <a:gd name="connsiteX24" fmla="*/ 9500499 w 12192000"/>
              <a:gd name="connsiteY24" fmla="*/ 954680 h 2237474"/>
              <a:gd name="connsiteX25" fmla="*/ 9428195 w 12192000"/>
              <a:gd name="connsiteY25" fmla="*/ 986225 h 2237474"/>
              <a:gd name="connsiteX26" fmla="*/ 9410017 w 12192000"/>
              <a:gd name="connsiteY26" fmla="*/ 993931 h 2237474"/>
              <a:gd name="connsiteX27" fmla="*/ 9392919 w 12192000"/>
              <a:gd name="connsiteY27" fmla="*/ 994656 h 2237474"/>
              <a:gd name="connsiteX28" fmla="*/ 9268019 w 12192000"/>
              <a:gd name="connsiteY28" fmla="*/ 1007442 h 2237474"/>
              <a:gd name="connsiteX29" fmla="*/ 9234662 w 12192000"/>
              <a:gd name="connsiteY29" fmla="*/ 1023056 h 2237474"/>
              <a:gd name="connsiteX30" fmla="*/ 9181033 w 12192000"/>
              <a:gd name="connsiteY30" fmla="*/ 1037921 h 2237474"/>
              <a:gd name="connsiteX31" fmla="*/ 9155969 w 12192000"/>
              <a:gd name="connsiteY31" fmla="*/ 1046804 h 2237474"/>
              <a:gd name="connsiteX32" fmla="*/ 9133985 w 12192000"/>
              <a:gd name="connsiteY32" fmla="*/ 1046450 h 2237474"/>
              <a:gd name="connsiteX33" fmla="*/ 9003462 w 12192000"/>
              <a:gd name="connsiteY33" fmla="*/ 1042406 h 2237474"/>
              <a:gd name="connsiteX34" fmla="*/ 8968445 w 12192000"/>
              <a:gd name="connsiteY34" fmla="*/ 1052169 h 2237474"/>
              <a:gd name="connsiteX35" fmla="*/ 8886001 w 12192000"/>
              <a:gd name="connsiteY35" fmla="*/ 1067468 h 2237474"/>
              <a:gd name="connsiteX36" fmla="*/ 8838610 w 12192000"/>
              <a:gd name="connsiteY36" fmla="*/ 1075091 h 2237474"/>
              <a:gd name="connsiteX37" fmla="*/ 8750383 w 12192000"/>
              <a:gd name="connsiteY37" fmla="*/ 1097387 h 2237474"/>
              <a:gd name="connsiteX38" fmla="*/ 8665605 w 12192000"/>
              <a:gd name="connsiteY38" fmla="*/ 1110791 h 2237474"/>
              <a:gd name="connsiteX39" fmla="*/ 8584946 w 12192000"/>
              <a:gd name="connsiteY39" fmla="*/ 1135226 h 2237474"/>
              <a:gd name="connsiteX40" fmla="*/ 8419755 w 12192000"/>
              <a:gd name="connsiteY40" fmla="*/ 1216260 h 2237474"/>
              <a:gd name="connsiteX41" fmla="*/ 8411626 w 12192000"/>
              <a:gd name="connsiteY41" fmla="*/ 1214397 h 2237474"/>
              <a:gd name="connsiteX42" fmla="*/ 8363469 w 12192000"/>
              <a:gd name="connsiteY42" fmla="*/ 1246658 h 2237474"/>
              <a:gd name="connsiteX43" fmla="*/ 8275497 w 12192000"/>
              <a:gd name="connsiteY43" fmla="*/ 1264396 h 2237474"/>
              <a:gd name="connsiteX44" fmla="*/ 8206287 w 12192000"/>
              <a:gd name="connsiteY44" fmla="*/ 1273060 h 2237474"/>
              <a:gd name="connsiteX45" fmla="*/ 8139997 w 12192000"/>
              <a:gd name="connsiteY45" fmla="*/ 1282713 h 2237474"/>
              <a:gd name="connsiteX46" fmla="*/ 8074238 w 12192000"/>
              <a:gd name="connsiteY46" fmla="*/ 1301895 h 2237474"/>
              <a:gd name="connsiteX47" fmla="*/ 7942099 w 12192000"/>
              <a:gd name="connsiteY47" fmla="*/ 1336332 h 2237474"/>
              <a:gd name="connsiteX48" fmla="*/ 7902328 w 12192000"/>
              <a:gd name="connsiteY48" fmla="*/ 1345865 h 2237474"/>
              <a:gd name="connsiteX49" fmla="*/ 7840612 w 12192000"/>
              <a:gd name="connsiteY49" fmla="*/ 1369373 h 2237474"/>
              <a:gd name="connsiteX50" fmla="*/ 7786819 w 12192000"/>
              <a:gd name="connsiteY50" fmla="*/ 1378970 h 2237474"/>
              <a:gd name="connsiteX51" fmla="*/ 7548172 w 12192000"/>
              <a:gd name="connsiteY51" fmla="*/ 1417460 h 2237474"/>
              <a:gd name="connsiteX52" fmla="*/ 7483437 w 12192000"/>
              <a:gd name="connsiteY52" fmla="*/ 1478152 h 2237474"/>
              <a:gd name="connsiteX53" fmla="*/ 7377870 w 12192000"/>
              <a:gd name="connsiteY53" fmla="*/ 1523319 h 2237474"/>
              <a:gd name="connsiteX54" fmla="*/ 7230737 w 12192000"/>
              <a:gd name="connsiteY54" fmla="*/ 1562633 h 2237474"/>
              <a:gd name="connsiteX55" fmla="*/ 7224458 w 12192000"/>
              <a:gd name="connsiteY55" fmla="*/ 1573008 h 2237474"/>
              <a:gd name="connsiteX56" fmla="*/ 7183121 w 12192000"/>
              <a:gd name="connsiteY56" fmla="*/ 1595162 h 2237474"/>
              <a:gd name="connsiteX57" fmla="*/ 7164601 w 12192000"/>
              <a:gd name="connsiteY57" fmla="*/ 1606490 h 2237474"/>
              <a:gd name="connsiteX58" fmla="*/ 7031309 w 12192000"/>
              <a:gd name="connsiteY58" fmla="*/ 1619451 h 2237474"/>
              <a:gd name="connsiteX59" fmla="*/ 6900177 w 12192000"/>
              <a:gd name="connsiteY59" fmla="*/ 1636016 h 2237474"/>
              <a:gd name="connsiteX60" fmla="*/ 6795372 w 12192000"/>
              <a:gd name="connsiteY60" fmla="*/ 1644845 h 2237474"/>
              <a:gd name="connsiteX61" fmla="*/ 6692251 w 12192000"/>
              <a:gd name="connsiteY61" fmla="*/ 1656357 h 2237474"/>
              <a:gd name="connsiteX62" fmla="*/ 6655235 w 12192000"/>
              <a:gd name="connsiteY62" fmla="*/ 1661869 h 2237474"/>
              <a:gd name="connsiteX63" fmla="*/ 6554894 w 12192000"/>
              <a:gd name="connsiteY63" fmla="*/ 1664428 h 2237474"/>
              <a:gd name="connsiteX64" fmla="*/ 6516595 w 12192000"/>
              <a:gd name="connsiteY64" fmla="*/ 1667475 h 2237474"/>
              <a:gd name="connsiteX65" fmla="*/ 6508541 w 12192000"/>
              <a:gd name="connsiteY65" fmla="*/ 1668757 h 2237474"/>
              <a:gd name="connsiteX66" fmla="*/ 6471012 w 12192000"/>
              <a:gd name="connsiteY66" fmla="*/ 1678604 h 2237474"/>
              <a:gd name="connsiteX67" fmla="*/ 6364035 w 12192000"/>
              <a:gd name="connsiteY67" fmla="*/ 1667683 h 2237474"/>
              <a:gd name="connsiteX68" fmla="*/ 6280959 w 12192000"/>
              <a:gd name="connsiteY68" fmla="*/ 1689329 h 2237474"/>
              <a:gd name="connsiteX69" fmla="*/ 6243319 w 12192000"/>
              <a:gd name="connsiteY69" fmla="*/ 1695560 h 2237474"/>
              <a:gd name="connsiteX70" fmla="*/ 6098321 w 12192000"/>
              <a:gd name="connsiteY70" fmla="*/ 1721646 h 2237474"/>
              <a:gd name="connsiteX71" fmla="*/ 5880652 w 12192000"/>
              <a:gd name="connsiteY71" fmla="*/ 1779643 h 2237474"/>
              <a:gd name="connsiteX72" fmla="*/ 5785959 w 12192000"/>
              <a:gd name="connsiteY72" fmla="*/ 1775307 h 2237474"/>
              <a:gd name="connsiteX73" fmla="*/ 5643534 w 12192000"/>
              <a:gd name="connsiteY73" fmla="*/ 1802919 h 2237474"/>
              <a:gd name="connsiteX74" fmla="*/ 5518799 w 12192000"/>
              <a:gd name="connsiteY74" fmla="*/ 1818312 h 2237474"/>
              <a:gd name="connsiteX75" fmla="*/ 5505014 w 12192000"/>
              <a:gd name="connsiteY75" fmla="*/ 1819259 h 2237474"/>
              <a:gd name="connsiteX76" fmla="*/ 5453307 w 12192000"/>
              <a:gd name="connsiteY76" fmla="*/ 1815450 h 2237474"/>
              <a:gd name="connsiteX77" fmla="*/ 5221533 w 12192000"/>
              <a:gd name="connsiteY77" fmla="*/ 1846950 h 2237474"/>
              <a:gd name="connsiteX78" fmla="*/ 5149802 w 12192000"/>
              <a:gd name="connsiteY78" fmla="*/ 1844846 h 2237474"/>
              <a:gd name="connsiteX79" fmla="*/ 5114927 w 12192000"/>
              <a:gd name="connsiteY79" fmla="*/ 1847827 h 2237474"/>
              <a:gd name="connsiteX80" fmla="*/ 5108970 w 12192000"/>
              <a:gd name="connsiteY80" fmla="*/ 1847935 h 2237474"/>
              <a:gd name="connsiteX81" fmla="*/ 5067961 w 12192000"/>
              <a:gd name="connsiteY81" fmla="*/ 1845917 h 2237474"/>
              <a:gd name="connsiteX82" fmla="*/ 5007075 w 12192000"/>
              <a:gd name="connsiteY82" fmla="*/ 1838626 h 2237474"/>
              <a:gd name="connsiteX83" fmla="*/ 4944087 w 12192000"/>
              <a:gd name="connsiteY83" fmla="*/ 1823332 h 2237474"/>
              <a:gd name="connsiteX84" fmla="*/ 4907662 w 12192000"/>
              <a:gd name="connsiteY84" fmla="*/ 1816900 h 2237474"/>
              <a:gd name="connsiteX85" fmla="*/ 4882386 w 12192000"/>
              <a:gd name="connsiteY85" fmla="*/ 1809844 h 2237474"/>
              <a:gd name="connsiteX86" fmla="*/ 4811440 w 12192000"/>
              <a:gd name="connsiteY86" fmla="*/ 1804655 h 2237474"/>
              <a:gd name="connsiteX87" fmla="*/ 4691075 w 12192000"/>
              <a:gd name="connsiteY87" fmla="*/ 1801389 h 2237474"/>
              <a:gd name="connsiteX88" fmla="*/ 4640313 w 12192000"/>
              <a:gd name="connsiteY88" fmla="*/ 1784307 h 2237474"/>
              <a:gd name="connsiteX89" fmla="*/ 4536503 w 12192000"/>
              <a:gd name="connsiteY89" fmla="*/ 1785334 h 2237474"/>
              <a:gd name="connsiteX90" fmla="*/ 4513724 w 12192000"/>
              <a:gd name="connsiteY90" fmla="*/ 1791996 h 2237474"/>
              <a:gd name="connsiteX91" fmla="*/ 4459810 w 12192000"/>
              <a:gd name="connsiteY91" fmla="*/ 1797886 h 2237474"/>
              <a:gd name="connsiteX92" fmla="*/ 4379064 w 12192000"/>
              <a:gd name="connsiteY92" fmla="*/ 1817177 h 2237474"/>
              <a:gd name="connsiteX93" fmla="*/ 4290981 w 12192000"/>
              <a:gd name="connsiteY93" fmla="*/ 1839677 h 2237474"/>
              <a:gd name="connsiteX94" fmla="*/ 4238372 w 12192000"/>
              <a:gd name="connsiteY94" fmla="*/ 1851480 h 2237474"/>
              <a:gd name="connsiteX95" fmla="*/ 4232517 w 12192000"/>
              <a:gd name="connsiteY95" fmla="*/ 1852567 h 2237474"/>
              <a:gd name="connsiteX96" fmla="*/ 4191732 w 12192000"/>
              <a:gd name="connsiteY96" fmla="*/ 1857328 h 2237474"/>
              <a:gd name="connsiteX97" fmla="*/ 4065532 w 12192000"/>
              <a:gd name="connsiteY97" fmla="*/ 1855477 h 2237474"/>
              <a:gd name="connsiteX98" fmla="*/ 4028460 w 12192000"/>
              <a:gd name="connsiteY98" fmla="*/ 1855137 h 2237474"/>
              <a:gd name="connsiteX99" fmla="*/ 4002267 w 12192000"/>
              <a:gd name="connsiteY99" fmla="*/ 1852352 h 2237474"/>
              <a:gd name="connsiteX100" fmla="*/ 3931396 w 12192000"/>
              <a:gd name="connsiteY100" fmla="*/ 1858915 h 2237474"/>
              <a:gd name="connsiteX101" fmla="*/ 3812162 w 12192000"/>
              <a:gd name="connsiteY101" fmla="*/ 1875501 h 2237474"/>
              <a:gd name="connsiteX102" fmla="*/ 3758105 w 12192000"/>
              <a:gd name="connsiteY102" fmla="*/ 1871856 h 2237474"/>
              <a:gd name="connsiteX103" fmla="*/ 3715896 w 12192000"/>
              <a:gd name="connsiteY103" fmla="*/ 1881552 h 2237474"/>
              <a:gd name="connsiteX104" fmla="*/ 3567259 w 12192000"/>
              <a:gd name="connsiteY104" fmla="*/ 1893482 h 2237474"/>
              <a:gd name="connsiteX105" fmla="*/ 3405770 w 12192000"/>
              <a:gd name="connsiteY105" fmla="*/ 1904591 h 2237474"/>
              <a:gd name="connsiteX106" fmla="*/ 3280097 w 12192000"/>
              <a:gd name="connsiteY106" fmla="*/ 1919610 h 2237474"/>
              <a:gd name="connsiteX107" fmla="*/ 3123424 w 12192000"/>
              <a:gd name="connsiteY107" fmla="*/ 1952930 h 2237474"/>
              <a:gd name="connsiteX108" fmla="*/ 3009910 w 12192000"/>
              <a:gd name="connsiteY108" fmla="*/ 1957866 h 2237474"/>
              <a:gd name="connsiteX109" fmla="*/ 2995934 w 12192000"/>
              <a:gd name="connsiteY109" fmla="*/ 1967085 h 2237474"/>
              <a:gd name="connsiteX110" fmla="*/ 2942858 w 12192000"/>
              <a:gd name="connsiteY110" fmla="*/ 1981367 h 2237474"/>
              <a:gd name="connsiteX111" fmla="*/ 2875436 w 12192000"/>
              <a:gd name="connsiteY111" fmla="*/ 1996977 h 2237474"/>
              <a:gd name="connsiteX112" fmla="*/ 2874892 w 12192000"/>
              <a:gd name="connsiteY112" fmla="*/ 1996085 h 2237474"/>
              <a:gd name="connsiteX113" fmla="*/ 2843662 w 12192000"/>
              <a:gd name="connsiteY113" fmla="*/ 1992498 h 2237474"/>
              <a:gd name="connsiteX114" fmla="*/ 2796128 w 12192000"/>
              <a:gd name="connsiteY114" fmla="*/ 1976403 h 2237474"/>
              <a:gd name="connsiteX115" fmla="*/ 2756784 w 12192000"/>
              <a:gd name="connsiteY115" fmla="*/ 1985116 h 2237474"/>
              <a:gd name="connsiteX116" fmla="*/ 2748833 w 12192000"/>
              <a:gd name="connsiteY116" fmla="*/ 1986323 h 2237474"/>
              <a:gd name="connsiteX117" fmla="*/ 2748661 w 12192000"/>
              <a:gd name="connsiteY117" fmla="*/ 1986122 h 2237474"/>
              <a:gd name="connsiteX118" fmla="*/ 2718916 w 12192000"/>
              <a:gd name="connsiteY118" fmla="*/ 1990867 h 2237474"/>
              <a:gd name="connsiteX119" fmla="*/ 2713522 w 12192000"/>
              <a:gd name="connsiteY119" fmla="*/ 1990173 h 2237474"/>
              <a:gd name="connsiteX120" fmla="*/ 2680597 w 12192000"/>
              <a:gd name="connsiteY120" fmla="*/ 1984996 h 2237474"/>
              <a:gd name="connsiteX121" fmla="*/ 2578178 w 12192000"/>
              <a:gd name="connsiteY121" fmla="*/ 1990531 h 2237474"/>
              <a:gd name="connsiteX122" fmla="*/ 2476147 w 12192000"/>
              <a:gd name="connsiteY122" fmla="*/ 1998305 h 2237474"/>
              <a:gd name="connsiteX123" fmla="*/ 2373568 w 12192000"/>
              <a:gd name="connsiteY123" fmla="*/ 2003219 h 2237474"/>
              <a:gd name="connsiteX124" fmla="*/ 2300792 w 12192000"/>
              <a:gd name="connsiteY124" fmla="*/ 1994290 h 2237474"/>
              <a:gd name="connsiteX125" fmla="*/ 2287219 w 12192000"/>
              <a:gd name="connsiteY125" fmla="*/ 1998750 h 2237474"/>
              <a:gd name="connsiteX126" fmla="*/ 2243069 w 12192000"/>
              <a:gd name="connsiteY126" fmla="*/ 2015111 h 2237474"/>
              <a:gd name="connsiteX127" fmla="*/ 2186609 w 12192000"/>
              <a:gd name="connsiteY127" fmla="*/ 2008263 h 2237474"/>
              <a:gd name="connsiteX128" fmla="*/ 2164831 w 12192000"/>
              <a:gd name="connsiteY128" fmla="*/ 2010143 h 2237474"/>
              <a:gd name="connsiteX129" fmla="*/ 2152836 w 12192000"/>
              <a:gd name="connsiteY129" fmla="*/ 2010048 h 2237474"/>
              <a:gd name="connsiteX130" fmla="*/ 2117102 w 12192000"/>
              <a:gd name="connsiteY130" fmla="*/ 2023004 h 2237474"/>
              <a:gd name="connsiteX131" fmla="*/ 2111935 w 12192000"/>
              <a:gd name="connsiteY131" fmla="*/ 2023163 h 2237474"/>
              <a:gd name="connsiteX132" fmla="*/ 2089991 w 12192000"/>
              <a:gd name="connsiteY132" fmla="*/ 2034193 h 2237474"/>
              <a:gd name="connsiteX133" fmla="*/ 2058061 w 12192000"/>
              <a:gd name="connsiteY133" fmla="*/ 2047942 h 2237474"/>
              <a:gd name="connsiteX134" fmla="*/ 2055737 w 12192000"/>
              <a:gd name="connsiteY134" fmla="*/ 2047704 h 2237474"/>
              <a:gd name="connsiteX135" fmla="*/ 2042244 w 12192000"/>
              <a:gd name="connsiteY135" fmla="*/ 2055560 h 2237474"/>
              <a:gd name="connsiteX136" fmla="*/ 1976224 w 12192000"/>
              <a:gd name="connsiteY136" fmla="*/ 2074257 h 2237474"/>
              <a:gd name="connsiteX137" fmla="*/ 1877728 w 12192000"/>
              <a:gd name="connsiteY137" fmla="*/ 2101004 h 2237474"/>
              <a:gd name="connsiteX138" fmla="*/ 1759056 w 12192000"/>
              <a:gd name="connsiteY138" fmla="*/ 2125608 h 2237474"/>
              <a:gd name="connsiteX139" fmla="*/ 1637948 w 12192000"/>
              <a:gd name="connsiteY139" fmla="*/ 2172597 h 2237474"/>
              <a:gd name="connsiteX140" fmla="*/ 1434549 w 12192000"/>
              <a:gd name="connsiteY140" fmla="*/ 2234522 h 2237474"/>
              <a:gd name="connsiteX141" fmla="*/ 1398481 w 12192000"/>
              <a:gd name="connsiteY141" fmla="*/ 2237074 h 2237474"/>
              <a:gd name="connsiteX142" fmla="*/ 1398407 w 12192000"/>
              <a:gd name="connsiteY142" fmla="*/ 2237095 h 2237474"/>
              <a:gd name="connsiteX143" fmla="*/ 1370962 w 12192000"/>
              <a:gd name="connsiteY143" fmla="*/ 2237474 h 2237474"/>
              <a:gd name="connsiteX144" fmla="*/ 1356367 w 12192000"/>
              <a:gd name="connsiteY144" fmla="*/ 2235089 h 2237474"/>
              <a:gd name="connsiteX145" fmla="*/ 1324828 w 12192000"/>
              <a:gd name="connsiteY145" fmla="*/ 2231968 h 2237474"/>
              <a:gd name="connsiteX146" fmla="*/ 1297744 w 12192000"/>
              <a:gd name="connsiteY146" fmla="*/ 2235849 h 2237474"/>
              <a:gd name="connsiteX147" fmla="*/ 1286236 w 12192000"/>
              <a:gd name="connsiteY147" fmla="*/ 2233135 h 2237474"/>
              <a:gd name="connsiteX148" fmla="*/ 1283504 w 12192000"/>
              <a:gd name="connsiteY148" fmla="*/ 2233797 h 2237474"/>
              <a:gd name="connsiteX149" fmla="*/ 1279765 w 12192000"/>
              <a:gd name="connsiteY149" fmla="*/ 2229639 h 2237474"/>
              <a:gd name="connsiteX150" fmla="*/ 1195347 w 12192000"/>
              <a:gd name="connsiteY150" fmla="*/ 2212354 h 2237474"/>
              <a:gd name="connsiteX151" fmla="*/ 970251 w 12192000"/>
              <a:gd name="connsiteY151" fmla="*/ 2221029 h 2237474"/>
              <a:gd name="connsiteX152" fmla="*/ 812914 w 12192000"/>
              <a:gd name="connsiteY152" fmla="*/ 2202752 h 2237474"/>
              <a:gd name="connsiteX153" fmla="*/ 800195 w 12192000"/>
              <a:gd name="connsiteY153" fmla="*/ 2209407 h 2237474"/>
              <a:gd name="connsiteX154" fmla="*/ 784978 w 12192000"/>
              <a:gd name="connsiteY154" fmla="*/ 2212360 h 2237474"/>
              <a:gd name="connsiteX155" fmla="*/ 681987 w 12192000"/>
              <a:gd name="connsiteY155" fmla="*/ 2216757 h 2237474"/>
              <a:gd name="connsiteX156" fmla="*/ 669923 w 12192000"/>
              <a:gd name="connsiteY156" fmla="*/ 2211682 h 2237474"/>
              <a:gd name="connsiteX157" fmla="*/ 648680 w 12192000"/>
              <a:gd name="connsiteY157" fmla="*/ 2206229 h 2237474"/>
              <a:gd name="connsiteX158" fmla="*/ 597225 w 12192000"/>
              <a:gd name="connsiteY158" fmla="*/ 2180999 h 2237474"/>
              <a:gd name="connsiteX159" fmla="*/ 558449 w 12192000"/>
              <a:gd name="connsiteY159" fmla="*/ 2182346 h 2237474"/>
              <a:gd name="connsiteX160" fmla="*/ 550517 w 12192000"/>
              <a:gd name="connsiteY160" fmla="*/ 2182060 h 2237474"/>
              <a:gd name="connsiteX161" fmla="*/ 550309 w 12192000"/>
              <a:gd name="connsiteY161" fmla="*/ 2181825 h 2237474"/>
              <a:gd name="connsiteX162" fmla="*/ 541836 w 12192000"/>
              <a:gd name="connsiteY162" fmla="*/ 2181063 h 2237474"/>
              <a:gd name="connsiteX163" fmla="*/ 536057 w 12192000"/>
              <a:gd name="connsiteY163" fmla="*/ 2181537 h 2237474"/>
              <a:gd name="connsiteX164" fmla="*/ 520671 w 12192000"/>
              <a:gd name="connsiteY164" fmla="*/ 2180980 h 2237474"/>
              <a:gd name="connsiteX165" fmla="*/ 515024 w 12192000"/>
              <a:gd name="connsiteY165" fmla="*/ 2179258 h 2237474"/>
              <a:gd name="connsiteX166" fmla="*/ 512278 w 12192000"/>
              <a:gd name="connsiteY166" fmla="*/ 2176369 h 2237474"/>
              <a:gd name="connsiteX167" fmla="*/ 480419 w 12192000"/>
              <a:gd name="connsiteY167" fmla="*/ 2167807 h 2237474"/>
              <a:gd name="connsiteX168" fmla="*/ 413835 w 12192000"/>
              <a:gd name="connsiteY168" fmla="*/ 2156783 h 2237474"/>
              <a:gd name="connsiteX169" fmla="*/ 376513 w 12192000"/>
              <a:gd name="connsiteY169" fmla="*/ 2154014 h 2237474"/>
              <a:gd name="connsiteX170" fmla="*/ 273386 w 12192000"/>
              <a:gd name="connsiteY170" fmla="*/ 2142551 h 2237474"/>
              <a:gd name="connsiteX171" fmla="*/ 169207 w 12192000"/>
              <a:gd name="connsiteY171" fmla="*/ 2128100 h 2237474"/>
              <a:gd name="connsiteX172" fmla="*/ 93149 w 12192000"/>
              <a:gd name="connsiteY172" fmla="*/ 2105324 h 2237474"/>
              <a:gd name="connsiteX173" fmla="*/ 88109 w 12192000"/>
              <a:gd name="connsiteY173" fmla="*/ 2106704 h 2237474"/>
              <a:gd name="connsiteX174" fmla="*/ 80022 w 12192000"/>
              <a:gd name="connsiteY174" fmla="*/ 2107254 h 2237474"/>
              <a:gd name="connsiteX175" fmla="*/ 79717 w 12192000"/>
              <a:gd name="connsiteY175" fmla="*/ 2107046 h 2237474"/>
              <a:gd name="connsiteX176" fmla="*/ 72352 w 12192000"/>
              <a:gd name="connsiteY176" fmla="*/ 2107991 h 2237474"/>
              <a:gd name="connsiteX177" fmla="*/ 37645 w 12192000"/>
              <a:gd name="connsiteY177" fmla="*/ 2115401 h 2237474"/>
              <a:gd name="connsiteX178" fmla="*/ 4572 w 12192000"/>
              <a:gd name="connsiteY178" fmla="*/ 2111091 h 2237474"/>
              <a:gd name="connsiteX179" fmla="*/ 0 w 12192000"/>
              <a:gd name="connsiteY179" fmla="*/ 2110468 h 2237474"/>
              <a:gd name="connsiteX180" fmla="*/ 0 w 12192000"/>
              <a:gd name="connsiteY180"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20512 w 12192000"/>
              <a:gd name="connsiteY6" fmla="*/ 745392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46594 w 12192000"/>
              <a:gd name="connsiteY12" fmla="*/ 765069 h 2237474"/>
              <a:gd name="connsiteX13" fmla="*/ 10739478 w 12192000"/>
              <a:gd name="connsiteY13" fmla="*/ 776841 h 2237474"/>
              <a:gd name="connsiteX14" fmla="*/ 10458762 w 12192000"/>
              <a:gd name="connsiteY14" fmla="*/ 755400 h 2237474"/>
              <a:gd name="connsiteX15" fmla="*/ 10211200 w 12192000"/>
              <a:gd name="connsiteY15" fmla="*/ 767513 h 2237474"/>
              <a:gd name="connsiteX16" fmla="*/ 10167995 w 12192000"/>
              <a:gd name="connsiteY16" fmla="*/ 760843 h 2237474"/>
              <a:gd name="connsiteX17" fmla="*/ 9997044 w 12192000"/>
              <a:gd name="connsiteY17" fmla="*/ 780129 h 2237474"/>
              <a:gd name="connsiteX18" fmla="*/ 9943887 w 12192000"/>
              <a:gd name="connsiteY18" fmla="*/ 804141 h 2237474"/>
              <a:gd name="connsiteX19" fmla="*/ 9918248 w 12192000"/>
              <a:gd name="connsiteY19" fmla="*/ 816628 h 2237474"/>
              <a:gd name="connsiteX20" fmla="*/ 9767091 w 12192000"/>
              <a:gd name="connsiteY20" fmla="*/ 870550 h 2237474"/>
              <a:gd name="connsiteX21" fmla="*/ 9683005 w 12192000"/>
              <a:gd name="connsiteY21" fmla="*/ 894128 h 2237474"/>
              <a:gd name="connsiteX22" fmla="*/ 9594438 w 12192000"/>
              <a:gd name="connsiteY22" fmla="*/ 919051 h 2237474"/>
              <a:gd name="connsiteX23" fmla="*/ 9544189 w 12192000"/>
              <a:gd name="connsiteY23" fmla="*/ 938966 h 2237474"/>
              <a:gd name="connsiteX24" fmla="*/ 9500499 w 12192000"/>
              <a:gd name="connsiteY24" fmla="*/ 954680 h 2237474"/>
              <a:gd name="connsiteX25" fmla="*/ 9428195 w 12192000"/>
              <a:gd name="connsiteY25" fmla="*/ 986225 h 2237474"/>
              <a:gd name="connsiteX26" fmla="*/ 9410017 w 12192000"/>
              <a:gd name="connsiteY26" fmla="*/ 993931 h 2237474"/>
              <a:gd name="connsiteX27" fmla="*/ 9392919 w 12192000"/>
              <a:gd name="connsiteY27" fmla="*/ 994656 h 2237474"/>
              <a:gd name="connsiteX28" fmla="*/ 9268019 w 12192000"/>
              <a:gd name="connsiteY28" fmla="*/ 1007442 h 2237474"/>
              <a:gd name="connsiteX29" fmla="*/ 9234662 w 12192000"/>
              <a:gd name="connsiteY29" fmla="*/ 1023056 h 2237474"/>
              <a:gd name="connsiteX30" fmla="*/ 9181033 w 12192000"/>
              <a:gd name="connsiteY30" fmla="*/ 1037921 h 2237474"/>
              <a:gd name="connsiteX31" fmla="*/ 9155969 w 12192000"/>
              <a:gd name="connsiteY31" fmla="*/ 1046804 h 2237474"/>
              <a:gd name="connsiteX32" fmla="*/ 9133985 w 12192000"/>
              <a:gd name="connsiteY32" fmla="*/ 1046450 h 2237474"/>
              <a:gd name="connsiteX33" fmla="*/ 9003462 w 12192000"/>
              <a:gd name="connsiteY33" fmla="*/ 1042406 h 2237474"/>
              <a:gd name="connsiteX34" fmla="*/ 8968445 w 12192000"/>
              <a:gd name="connsiteY34" fmla="*/ 1052169 h 2237474"/>
              <a:gd name="connsiteX35" fmla="*/ 8886001 w 12192000"/>
              <a:gd name="connsiteY35" fmla="*/ 1067468 h 2237474"/>
              <a:gd name="connsiteX36" fmla="*/ 8838610 w 12192000"/>
              <a:gd name="connsiteY36" fmla="*/ 1075091 h 2237474"/>
              <a:gd name="connsiteX37" fmla="*/ 8750383 w 12192000"/>
              <a:gd name="connsiteY37" fmla="*/ 1097387 h 2237474"/>
              <a:gd name="connsiteX38" fmla="*/ 8665605 w 12192000"/>
              <a:gd name="connsiteY38" fmla="*/ 1110791 h 2237474"/>
              <a:gd name="connsiteX39" fmla="*/ 8584946 w 12192000"/>
              <a:gd name="connsiteY39" fmla="*/ 1135226 h 2237474"/>
              <a:gd name="connsiteX40" fmla="*/ 8419755 w 12192000"/>
              <a:gd name="connsiteY40" fmla="*/ 1216260 h 2237474"/>
              <a:gd name="connsiteX41" fmla="*/ 8411626 w 12192000"/>
              <a:gd name="connsiteY41" fmla="*/ 1214397 h 2237474"/>
              <a:gd name="connsiteX42" fmla="*/ 8363469 w 12192000"/>
              <a:gd name="connsiteY42" fmla="*/ 1246658 h 2237474"/>
              <a:gd name="connsiteX43" fmla="*/ 8275497 w 12192000"/>
              <a:gd name="connsiteY43" fmla="*/ 1264396 h 2237474"/>
              <a:gd name="connsiteX44" fmla="*/ 8206287 w 12192000"/>
              <a:gd name="connsiteY44" fmla="*/ 1273060 h 2237474"/>
              <a:gd name="connsiteX45" fmla="*/ 8139997 w 12192000"/>
              <a:gd name="connsiteY45" fmla="*/ 1282713 h 2237474"/>
              <a:gd name="connsiteX46" fmla="*/ 8074238 w 12192000"/>
              <a:gd name="connsiteY46" fmla="*/ 1301895 h 2237474"/>
              <a:gd name="connsiteX47" fmla="*/ 7942099 w 12192000"/>
              <a:gd name="connsiteY47" fmla="*/ 1336332 h 2237474"/>
              <a:gd name="connsiteX48" fmla="*/ 7902328 w 12192000"/>
              <a:gd name="connsiteY48" fmla="*/ 1345865 h 2237474"/>
              <a:gd name="connsiteX49" fmla="*/ 7840612 w 12192000"/>
              <a:gd name="connsiteY49" fmla="*/ 1369373 h 2237474"/>
              <a:gd name="connsiteX50" fmla="*/ 7786819 w 12192000"/>
              <a:gd name="connsiteY50" fmla="*/ 1378970 h 2237474"/>
              <a:gd name="connsiteX51" fmla="*/ 7548172 w 12192000"/>
              <a:gd name="connsiteY51" fmla="*/ 1417460 h 2237474"/>
              <a:gd name="connsiteX52" fmla="*/ 7483437 w 12192000"/>
              <a:gd name="connsiteY52" fmla="*/ 1478152 h 2237474"/>
              <a:gd name="connsiteX53" fmla="*/ 7377870 w 12192000"/>
              <a:gd name="connsiteY53" fmla="*/ 1523319 h 2237474"/>
              <a:gd name="connsiteX54" fmla="*/ 7230737 w 12192000"/>
              <a:gd name="connsiteY54" fmla="*/ 1562633 h 2237474"/>
              <a:gd name="connsiteX55" fmla="*/ 7224458 w 12192000"/>
              <a:gd name="connsiteY55" fmla="*/ 1573008 h 2237474"/>
              <a:gd name="connsiteX56" fmla="*/ 7183121 w 12192000"/>
              <a:gd name="connsiteY56" fmla="*/ 1595162 h 2237474"/>
              <a:gd name="connsiteX57" fmla="*/ 7164601 w 12192000"/>
              <a:gd name="connsiteY57" fmla="*/ 1606490 h 2237474"/>
              <a:gd name="connsiteX58" fmla="*/ 7031309 w 12192000"/>
              <a:gd name="connsiteY58" fmla="*/ 1619451 h 2237474"/>
              <a:gd name="connsiteX59" fmla="*/ 6900177 w 12192000"/>
              <a:gd name="connsiteY59" fmla="*/ 1636016 h 2237474"/>
              <a:gd name="connsiteX60" fmla="*/ 6795372 w 12192000"/>
              <a:gd name="connsiteY60" fmla="*/ 1644845 h 2237474"/>
              <a:gd name="connsiteX61" fmla="*/ 6692251 w 12192000"/>
              <a:gd name="connsiteY61" fmla="*/ 1656357 h 2237474"/>
              <a:gd name="connsiteX62" fmla="*/ 6655235 w 12192000"/>
              <a:gd name="connsiteY62" fmla="*/ 1661869 h 2237474"/>
              <a:gd name="connsiteX63" fmla="*/ 6554894 w 12192000"/>
              <a:gd name="connsiteY63" fmla="*/ 1664428 h 2237474"/>
              <a:gd name="connsiteX64" fmla="*/ 6516595 w 12192000"/>
              <a:gd name="connsiteY64" fmla="*/ 1667475 h 2237474"/>
              <a:gd name="connsiteX65" fmla="*/ 6508541 w 12192000"/>
              <a:gd name="connsiteY65" fmla="*/ 1668757 h 2237474"/>
              <a:gd name="connsiteX66" fmla="*/ 6471012 w 12192000"/>
              <a:gd name="connsiteY66" fmla="*/ 1678604 h 2237474"/>
              <a:gd name="connsiteX67" fmla="*/ 6364035 w 12192000"/>
              <a:gd name="connsiteY67" fmla="*/ 1667683 h 2237474"/>
              <a:gd name="connsiteX68" fmla="*/ 6280959 w 12192000"/>
              <a:gd name="connsiteY68" fmla="*/ 1689329 h 2237474"/>
              <a:gd name="connsiteX69" fmla="*/ 6243319 w 12192000"/>
              <a:gd name="connsiteY69" fmla="*/ 1695560 h 2237474"/>
              <a:gd name="connsiteX70" fmla="*/ 6098321 w 12192000"/>
              <a:gd name="connsiteY70" fmla="*/ 1721646 h 2237474"/>
              <a:gd name="connsiteX71" fmla="*/ 5880652 w 12192000"/>
              <a:gd name="connsiteY71" fmla="*/ 1779643 h 2237474"/>
              <a:gd name="connsiteX72" fmla="*/ 5785959 w 12192000"/>
              <a:gd name="connsiteY72" fmla="*/ 1775307 h 2237474"/>
              <a:gd name="connsiteX73" fmla="*/ 5643534 w 12192000"/>
              <a:gd name="connsiteY73" fmla="*/ 1802919 h 2237474"/>
              <a:gd name="connsiteX74" fmla="*/ 5518799 w 12192000"/>
              <a:gd name="connsiteY74" fmla="*/ 1818312 h 2237474"/>
              <a:gd name="connsiteX75" fmla="*/ 5505014 w 12192000"/>
              <a:gd name="connsiteY75" fmla="*/ 1819259 h 2237474"/>
              <a:gd name="connsiteX76" fmla="*/ 5453307 w 12192000"/>
              <a:gd name="connsiteY76" fmla="*/ 1815450 h 2237474"/>
              <a:gd name="connsiteX77" fmla="*/ 5221533 w 12192000"/>
              <a:gd name="connsiteY77" fmla="*/ 1846950 h 2237474"/>
              <a:gd name="connsiteX78" fmla="*/ 5149802 w 12192000"/>
              <a:gd name="connsiteY78" fmla="*/ 1844846 h 2237474"/>
              <a:gd name="connsiteX79" fmla="*/ 5114927 w 12192000"/>
              <a:gd name="connsiteY79" fmla="*/ 1847827 h 2237474"/>
              <a:gd name="connsiteX80" fmla="*/ 5108970 w 12192000"/>
              <a:gd name="connsiteY80" fmla="*/ 1847935 h 2237474"/>
              <a:gd name="connsiteX81" fmla="*/ 5067961 w 12192000"/>
              <a:gd name="connsiteY81" fmla="*/ 1845917 h 2237474"/>
              <a:gd name="connsiteX82" fmla="*/ 5007075 w 12192000"/>
              <a:gd name="connsiteY82" fmla="*/ 1838626 h 2237474"/>
              <a:gd name="connsiteX83" fmla="*/ 4944087 w 12192000"/>
              <a:gd name="connsiteY83" fmla="*/ 1823332 h 2237474"/>
              <a:gd name="connsiteX84" fmla="*/ 4907662 w 12192000"/>
              <a:gd name="connsiteY84" fmla="*/ 1816900 h 2237474"/>
              <a:gd name="connsiteX85" fmla="*/ 4882386 w 12192000"/>
              <a:gd name="connsiteY85" fmla="*/ 1809844 h 2237474"/>
              <a:gd name="connsiteX86" fmla="*/ 4811440 w 12192000"/>
              <a:gd name="connsiteY86" fmla="*/ 1804655 h 2237474"/>
              <a:gd name="connsiteX87" fmla="*/ 4691075 w 12192000"/>
              <a:gd name="connsiteY87" fmla="*/ 1801389 h 2237474"/>
              <a:gd name="connsiteX88" fmla="*/ 4640313 w 12192000"/>
              <a:gd name="connsiteY88" fmla="*/ 1784307 h 2237474"/>
              <a:gd name="connsiteX89" fmla="*/ 4536503 w 12192000"/>
              <a:gd name="connsiteY89" fmla="*/ 1785334 h 2237474"/>
              <a:gd name="connsiteX90" fmla="*/ 4513724 w 12192000"/>
              <a:gd name="connsiteY90" fmla="*/ 1791996 h 2237474"/>
              <a:gd name="connsiteX91" fmla="*/ 4459810 w 12192000"/>
              <a:gd name="connsiteY91" fmla="*/ 1797886 h 2237474"/>
              <a:gd name="connsiteX92" fmla="*/ 4379064 w 12192000"/>
              <a:gd name="connsiteY92" fmla="*/ 1817177 h 2237474"/>
              <a:gd name="connsiteX93" fmla="*/ 4290981 w 12192000"/>
              <a:gd name="connsiteY93" fmla="*/ 1839677 h 2237474"/>
              <a:gd name="connsiteX94" fmla="*/ 4238372 w 12192000"/>
              <a:gd name="connsiteY94" fmla="*/ 1851480 h 2237474"/>
              <a:gd name="connsiteX95" fmla="*/ 4232517 w 12192000"/>
              <a:gd name="connsiteY95" fmla="*/ 1852567 h 2237474"/>
              <a:gd name="connsiteX96" fmla="*/ 4191732 w 12192000"/>
              <a:gd name="connsiteY96" fmla="*/ 1857328 h 2237474"/>
              <a:gd name="connsiteX97" fmla="*/ 4065532 w 12192000"/>
              <a:gd name="connsiteY97" fmla="*/ 1855477 h 2237474"/>
              <a:gd name="connsiteX98" fmla="*/ 4028460 w 12192000"/>
              <a:gd name="connsiteY98" fmla="*/ 1855137 h 2237474"/>
              <a:gd name="connsiteX99" fmla="*/ 4002267 w 12192000"/>
              <a:gd name="connsiteY99" fmla="*/ 1852352 h 2237474"/>
              <a:gd name="connsiteX100" fmla="*/ 3931396 w 12192000"/>
              <a:gd name="connsiteY100" fmla="*/ 1858915 h 2237474"/>
              <a:gd name="connsiteX101" fmla="*/ 3812162 w 12192000"/>
              <a:gd name="connsiteY101" fmla="*/ 1875501 h 2237474"/>
              <a:gd name="connsiteX102" fmla="*/ 3758105 w 12192000"/>
              <a:gd name="connsiteY102" fmla="*/ 1871856 h 2237474"/>
              <a:gd name="connsiteX103" fmla="*/ 3715896 w 12192000"/>
              <a:gd name="connsiteY103" fmla="*/ 1881552 h 2237474"/>
              <a:gd name="connsiteX104" fmla="*/ 3567259 w 12192000"/>
              <a:gd name="connsiteY104" fmla="*/ 1893482 h 2237474"/>
              <a:gd name="connsiteX105" fmla="*/ 3405770 w 12192000"/>
              <a:gd name="connsiteY105" fmla="*/ 1904591 h 2237474"/>
              <a:gd name="connsiteX106" fmla="*/ 3280097 w 12192000"/>
              <a:gd name="connsiteY106" fmla="*/ 1919610 h 2237474"/>
              <a:gd name="connsiteX107" fmla="*/ 3123424 w 12192000"/>
              <a:gd name="connsiteY107" fmla="*/ 1952930 h 2237474"/>
              <a:gd name="connsiteX108" fmla="*/ 3009910 w 12192000"/>
              <a:gd name="connsiteY108" fmla="*/ 1957866 h 2237474"/>
              <a:gd name="connsiteX109" fmla="*/ 2995934 w 12192000"/>
              <a:gd name="connsiteY109" fmla="*/ 1967085 h 2237474"/>
              <a:gd name="connsiteX110" fmla="*/ 2942858 w 12192000"/>
              <a:gd name="connsiteY110" fmla="*/ 1981367 h 2237474"/>
              <a:gd name="connsiteX111" fmla="*/ 2875436 w 12192000"/>
              <a:gd name="connsiteY111" fmla="*/ 1996977 h 2237474"/>
              <a:gd name="connsiteX112" fmla="*/ 2874892 w 12192000"/>
              <a:gd name="connsiteY112" fmla="*/ 1996085 h 2237474"/>
              <a:gd name="connsiteX113" fmla="*/ 2843662 w 12192000"/>
              <a:gd name="connsiteY113" fmla="*/ 1992498 h 2237474"/>
              <a:gd name="connsiteX114" fmla="*/ 2796128 w 12192000"/>
              <a:gd name="connsiteY114" fmla="*/ 1976403 h 2237474"/>
              <a:gd name="connsiteX115" fmla="*/ 2756784 w 12192000"/>
              <a:gd name="connsiteY115" fmla="*/ 1985116 h 2237474"/>
              <a:gd name="connsiteX116" fmla="*/ 2748833 w 12192000"/>
              <a:gd name="connsiteY116" fmla="*/ 1986323 h 2237474"/>
              <a:gd name="connsiteX117" fmla="*/ 2748661 w 12192000"/>
              <a:gd name="connsiteY117" fmla="*/ 1986122 h 2237474"/>
              <a:gd name="connsiteX118" fmla="*/ 2718916 w 12192000"/>
              <a:gd name="connsiteY118" fmla="*/ 1990867 h 2237474"/>
              <a:gd name="connsiteX119" fmla="*/ 2713522 w 12192000"/>
              <a:gd name="connsiteY119" fmla="*/ 1990173 h 2237474"/>
              <a:gd name="connsiteX120" fmla="*/ 2680597 w 12192000"/>
              <a:gd name="connsiteY120" fmla="*/ 1984996 h 2237474"/>
              <a:gd name="connsiteX121" fmla="*/ 2578178 w 12192000"/>
              <a:gd name="connsiteY121" fmla="*/ 1990531 h 2237474"/>
              <a:gd name="connsiteX122" fmla="*/ 2476147 w 12192000"/>
              <a:gd name="connsiteY122" fmla="*/ 1998305 h 2237474"/>
              <a:gd name="connsiteX123" fmla="*/ 2373568 w 12192000"/>
              <a:gd name="connsiteY123" fmla="*/ 2003219 h 2237474"/>
              <a:gd name="connsiteX124" fmla="*/ 2287219 w 12192000"/>
              <a:gd name="connsiteY124" fmla="*/ 1998750 h 2237474"/>
              <a:gd name="connsiteX125" fmla="*/ 2243069 w 12192000"/>
              <a:gd name="connsiteY125" fmla="*/ 2015111 h 2237474"/>
              <a:gd name="connsiteX126" fmla="*/ 2186609 w 12192000"/>
              <a:gd name="connsiteY126" fmla="*/ 2008263 h 2237474"/>
              <a:gd name="connsiteX127" fmla="*/ 2164831 w 12192000"/>
              <a:gd name="connsiteY127" fmla="*/ 2010143 h 2237474"/>
              <a:gd name="connsiteX128" fmla="*/ 2152836 w 12192000"/>
              <a:gd name="connsiteY128" fmla="*/ 2010048 h 2237474"/>
              <a:gd name="connsiteX129" fmla="*/ 2117102 w 12192000"/>
              <a:gd name="connsiteY129" fmla="*/ 2023004 h 2237474"/>
              <a:gd name="connsiteX130" fmla="*/ 2111935 w 12192000"/>
              <a:gd name="connsiteY130" fmla="*/ 2023163 h 2237474"/>
              <a:gd name="connsiteX131" fmla="*/ 2089991 w 12192000"/>
              <a:gd name="connsiteY131" fmla="*/ 2034193 h 2237474"/>
              <a:gd name="connsiteX132" fmla="*/ 2058061 w 12192000"/>
              <a:gd name="connsiteY132" fmla="*/ 2047942 h 2237474"/>
              <a:gd name="connsiteX133" fmla="*/ 2055737 w 12192000"/>
              <a:gd name="connsiteY133" fmla="*/ 2047704 h 2237474"/>
              <a:gd name="connsiteX134" fmla="*/ 2042244 w 12192000"/>
              <a:gd name="connsiteY134" fmla="*/ 2055560 h 2237474"/>
              <a:gd name="connsiteX135" fmla="*/ 1976224 w 12192000"/>
              <a:gd name="connsiteY135" fmla="*/ 2074257 h 2237474"/>
              <a:gd name="connsiteX136" fmla="*/ 1877728 w 12192000"/>
              <a:gd name="connsiteY136" fmla="*/ 2101004 h 2237474"/>
              <a:gd name="connsiteX137" fmla="*/ 1759056 w 12192000"/>
              <a:gd name="connsiteY137" fmla="*/ 2125608 h 2237474"/>
              <a:gd name="connsiteX138" fmla="*/ 1637948 w 12192000"/>
              <a:gd name="connsiteY138" fmla="*/ 2172597 h 2237474"/>
              <a:gd name="connsiteX139" fmla="*/ 1434549 w 12192000"/>
              <a:gd name="connsiteY139" fmla="*/ 2234522 h 2237474"/>
              <a:gd name="connsiteX140" fmla="*/ 1398481 w 12192000"/>
              <a:gd name="connsiteY140" fmla="*/ 2237074 h 2237474"/>
              <a:gd name="connsiteX141" fmla="*/ 1398407 w 12192000"/>
              <a:gd name="connsiteY141" fmla="*/ 2237095 h 2237474"/>
              <a:gd name="connsiteX142" fmla="*/ 1370962 w 12192000"/>
              <a:gd name="connsiteY142" fmla="*/ 2237474 h 2237474"/>
              <a:gd name="connsiteX143" fmla="*/ 1356367 w 12192000"/>
              <a:gd name="connsiteY143" fmla="*/ 2235089 h 2237474"/>
              <a:gd name="connsiteX144" fmla="*/ 1324828 w 12192000"/>
              <a:gd name="connsiteY144" fmla="*/ 2231968 h 2237474"/>
              <a:gd name="connsiteX145" fmla="*/ 1297744 w 12192000"/>
              <a:gd name="connsiteY145" fmla="*/ 2235849 h 2237474"/>
              <a:gd name="connsiteX146" fmla="*/ 1286236 w 12192000"/>
              <a:gd name="connsiteY146" fmla="*/ 2233135 h 2237474"/>
              <a:gd name="connsiteX147" fmla="*/ 1283504 w 12192000"/>
              <a:gd name="connsiteY147" fmla="*/ 2233797 h 2237474"/>
              <a:gd name="connsiteX148" fmla="*/ 1279765 w 12192000"/>
              <a:gd name="connsiteY148" fmla="*/ 2229639 h 2237474"/>
              <a:gd name="connsiteX149" fmla="*/ 1195347 w 12192000"/>
              <a:gd name="connsiteY149" fmla="*/ 2212354 h 2237474"/>
              <a:gd name="connsiteX150" fmla="*/ 970251 w 12192000"/>
              <a:gd name="connsiteY150" fmla="*/ 2221029 h 2237474"/>
              <a:gd name="connsiteX151" fmla="*/ 812914 w 12192000"/>
              <a:gd name="connsiteY151" fmla="*/ 2202752 h 2237474"/>
              <a:gd name="connsiteX152" fmla="*/ 800195 w 12192000"/>
              <a:gd name="connsiteY152" fmla="*/ 2209407 h 2237474"/>
              <a:gd name="connsiteX153" fmla="*/ 784978 w 12192000"/>
              <a:gd name="connsiteY153" fmla="*/ 2212360 h 2237474"/>
              <a:gd name="connsiteX154" fmla="*/ 681987 w 12192000"/>
              <a:gd name="connsiteY154" fmla="*/ 2216757 h 2237474"/>
              <a:gd name="connsiteX155" fmla="*/ 669923 w 12192000"/>
              <a:gd name="connsiteY155" fmla="*/ 2211682 h 2237474"/>
              <a:gd name="connsiteX156" fmla="*/ 648680 w 12192000"/>
              <a:gd name="connsiteY156" fmla="*/ 2206229 h 2237474"/>
              <a:gd name="connsiteX157" fmla="*/ 597225 w 12192000"/>
              <a:gd name="connsiteY157" fmla="*/ 2180999 h 2237474"/>
              <a:gd name="connsiteX158" fmla="*/ 558449 w 12192000"/>
              <a:gd name="connsiteY158" fmla="*/ 2182346 h 2237474"/>
              <a:gd name="connsiteX159" fmla="*/ 550517 w 12192000"/>
              <a:gd name="connsiteY159" fmla="*/ 2182060 h 2237474"/>
              <a:gd name="connsiteX160" fmla="*/ 550309 w 12192000"/>
              <a:gd name="connsiteY160" fmla="*/ 2181825 h 2237474"/>
              <a:gd name="connsiteX161" fmla="*/ 541836 w 12192000"/>
              <a:gd name="connsiteY161" fmla="*/ 2181063 h 2237474"/>
              <a:gd name="connsiteX162" fmla="*/ 536057 w 12192000"/>
              <a:gd name="connsiteY162" fmla="*/ 2181537 h 2237474"/>
              <a:gd name="connsiteX163" fmla="*/ 520671 w 12192000"/>
              <a:gd name="connsiteY163" fmla="*/ 2180980 h 2237474"/>
              <a:gd name="connsiteX164" fmla="*/ 515024 w 12192000"/>
              <a:gd name="connsiteY164" fmla="*/ 2179258 h 2237474"/>
              <a:gd name="connsiteX165" fmla="*/ 512278 w 12192000"/>
              <a:gd name="connsiteY165" fmla="*/ 2176369 h 2237474"/>
              <a:gd name="connsiteX166" fmla="*/ 480419 w 12192000"/>
              <a:gd name="connsiteY166" fmla="*/ 2167807 h 2237474"/>
              <a:gd name="connsiteX167" fmla="*/ 413835 w 12192000"/>
              <a:gd name="connsiteY167" fmla="*/ 2156783 h 2237474"/>
              <a:gd name="connsiteX168" fmla="*/ 376513 w 12192000"/>
              <a:gd name="connsiteY168" fmla="*/ 2154014 h 2237474"/>
              <a:gd name="connsiteX169" fmla="*/ 273386 w 12192000"/>
              <a:gd name="connsiteY169" fmla="*/ 2142551 h 2237474"/>
              <a:gd name="connsiteX170" fmla="*/ 169207 w 12192000"/>
              <a:gd name="connsiteY170" fmla="*/ 2128100 h 2237474"/>
              <a:gd name="connsiteX171" fmla="*/ 93149 w 12192000"/>
              <a:gd name="connsiteY171" fmla="*/ 2105324 h 2237474"/>
              <a:gd name="connsiteX172" fmla="*/ 88109 w 12192000"/>
              <a:gd name="connsiteY172" fmla="*/ 2106704 h 2237474"/>
              <a:gd name="connsiteX173" fmla="*/ 80022 w 12192000"/>
              <a:gd name="connsiteY173" fmla="*/ 2107254 h 2237474"/>
              <a:gd name="connsiteX174" fmla="*/ 79717 w 12192000"/>
              <a:gd name="connsiteY174" fmla="*/ 2107046 h 2237474"/>
              <a:gd name="connsiteX175" fmla="*/ 72352 w 12192000"/>
              <a:gd name="connsiteY175" fmla="*/ 2107991 h 2237474"/>
              <a:gd name="connsiteX176" fmla="*/ 37645 w 12192000"/>
              <a:gd name="connsiteY176" fmla="*/ 2115401 h 2237474"/>
              <a:gd name="connsiteX177" fmla="*/ 4572 w 12192000"/>
              <a:gd name="connsiteY177" fmla="*/ 2111091 h 2237474"/>
              <a:gd name="connsiteX178" fmla="*/ 0 w 12192000"/>
              <a:gd name="connsiteY178" fmla="*/ 2110468 h 2237474"/>
              <a:gd name="connsiteX179" fmla="*/ 0 w 12192000"/>
              <a:gd name="connsiteY179"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20512 w 12192000"/>
              <a:gd name="connsiteY6" fmla="*/ 745392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46594 w 12192000"/>
              <a:gd name="connsiteY12" fmla="*/ 765069 h 2237474"/>
              <a:gd name="connsiteX13" fmla="*/ 10739478 w 12192000"/>
              <a:gd name="connsiteY13" fmla="*/ 776841 h 2237474"/>
              <a:gd name="connsiteX14" fmla="*/ 10458762 w 12192000"/>
              <a:gd name="connsiteY14" fmla="*/ 755400 h 2237474"/>
              <a:gd name="connsiteX15" fmla="*/ 10211200 w 12192000"/>
              <a:gd name="connsiteY15" fmla="*/ 767513 h 2237474"/>
              <a:gd name="connsiteX16" fmla="*/ 10167995 w 12192000"/>
              <a:gd name="connsiteY16" fmla="*/ 760843 h 2237474"/>
              <a:gd name="connsiteX17" fmla="*/ 9997044 w 12192000"/>
              <a:gd name="connsiteY17" fmla="*/ 780129 h 2237474"/>
              <a:gd name="connsiteX18" fmla="*/ 9943887 w 12192000"/>
              <a:gd name="connsiteY18" fmla="*/ 804141 h 2237474"/>
              <a:gd name="connsiteX19" fmla="*/ 9918248 w 12192000"/>
              <a:gd name="connsiteY19" fmla="*/ 816628 h 2237474"/>
              <a:gd name="connsiteX20" fmla="*/ 9767091 w 12192000"/>
              <a:gd name="connsiteY20" fmla="*/ 870550 h 2237474"/>
              <a:gd name="connsiteX21" fmla="*/ 9683005 w 12192000"/>
              <a:gd name="connsiteY21" fmla="*/ 894128 h 2237474"/>
              <a:gd name="connsiteX22" fmla="*/ 9594438 w 12192000"/>
              <a:gd name="connsiteY22" fmla="*/ 919051 h 2237474"/>
              <a:gd name="connsiteX23" fmla="*/ 9544189 w 12192000"/>
              <a:gd name="connsiteY23" fmla="*/ 938966 h 2237474"/>
              <a:gd name="connsiteX24" fmla="*/ 9500499 w 12192000"/>
              <a:gd name="connsiteY24" fmla="*/ 954680 h 2237474"/>
              <a:gd name="connsiteX25" fmla="*/ 9428195 w 12192000"/>
              <a:gd name="connsiteY25" fmla="*/ 986225 h 2237474"/>
              <a:gd name="connsiteX26" fmla="*/ 9410017 w 12192000"/>
              <a:gd name="connsiteY26" fmla="*/ 993931 h 2237474"/>
              <a:gd name="connsiteX27" fmla="*/ 9392919 w 12192000"/>
              <a:gd name="connsiteY27" fmla="*/ 994656 h 2237474"/>
              <a:gd name="connsiteX28" fmla="*/ 9268019 w 12192000"/>
              <a:gd name="connsiteY28" fmla="*/ 1007442 h 2237474"/>
              <a:gd name="connsiteX29" fmla="*/ 9234662 w 12192000"/>
              <a:gd name="connsiteY29" fmla="*/ 1023056 h 2237474"/>
              <a:gd name="connsiteX30" fmla="*/ 9181033 w 12192000"/>
              <a:gd name="connsiteY30" fmla="*/ 1037921 h 2237474"/>
              <a:gd name="connsiteX31" fmla="*/ 9155969 w 12192000"/>
              <a:gd name="connsiteY31" fmla="*/ 1046804 h 2237474"/>
              <a:gd name="connsiteX32" fmla="*/ 9133985 w 12192000"/>
              <a:gd name="connsiteY32" fmla="*/ 1046450 h 2237474"/>
              <a:gd name="connsiteX33" fmla="*/ 9003462 w 12192000"/>
              <a:gd name="connsiteY33" fmla="*/ 1042406 h 2237474"/>
              <a:gd name="connsiteX34" fmla="*/ 8968445 w 12192000"/>
              <a:gd name="connsiteY34" fmla="*/ 1052169 h 2237474"/>
              <a:gd name="connsiteX35" fmla="*/ 8886001 w 12192000"/>
              <a:gd name="connsiteY35" fmla="*/ 1067468 h 2237474"/>
              <a:gd name="connsiteX36" fmla="*/ 8838610 w 12192000"/>
              <a:gd name="connsiteY36" fmla="*/ 1075091 h 2237474"/>
              <a:gd name="connsiteX37" fmla="*/ 8750383 w 12192000"/>
              <a:gd name="connsiteY37" fmla="*/ 1097387 h 2237474"/>
              <a:gd name="connsiteX38" fmla="*/ 8665605 w 12192000"/>
              <a:gd name="connsiteY38" fmla="*/ 1110791 h 2237474"/>
              <a:gd name="connsiteX39" fmla="*/ 8584946 w 12192000"/>
              <a:gd name="connsiteY39" fmla="*/ 1135226 h 2237474"/>
              <a:gd name="connsiteX40" fmla="*/ 8419755 w 12192000"/>
              <a:gd name="connsiteY40" fmla="*/ 1216260 h 2237474"/>
              <a:gd name="connsiteX41" fmla="*/ 8411626 w 12192000"/>
              <a:gd name="connsiteY41" fmla="*/ 1214397 h 2237474"/>
              <a:gd name="connsiteX42" fmla="*/ 8363469 w 12192000"/>
              <a:gd name="connsiteY42" fmla="*/ 1246658 h 2237474"/>
              <a:gd name="connsiteX43" fmla="*/ 8275497 w 12192000"/>
              <a:gd name="connsiteY43" fmla="*/ 1264396 h 2237474"/>
              <a:gd name="connsiteX44" fmla="*/ 8206287 w 12192000"/>
              <a:gd name="connsiteY44" fmla="*/ 1273060 h 2237474"/>
              <a:gd name="connsiteX45" fmla="*/ 8139997 w 12192000"/>
              <a:gd name="connsiteY45" fmla="*/ 1282713 h 2237474"/>
              <a:gd name="connsiteX46" fmla="*/ 8074238 w 12192000"/>
              <a:gd name="connsiteY46" fmla="*/ 1301895 h 2237474"/>
              <a:gd name="connsiteX47" fmla="*/ 7942099 w 12192000"/>
              <a:gd name="connsiteY47" fmla="*/ 1336332 h 2237474"/>
              <a:gd name="connsiteX48" fmla="*/ 7902328 w 12192000"/>
              <a:gd name="connsiteY48" fmla="*/ 1345865 h 2237474"/>
              <a:gd name="connsiteX49" fmla="*/ 7840612 w 12192000"/>
              <a:gd name="connsiteY49" fmla="*/ 1369373 h 2237474"/>
              <a:gd name="connsiteX50" fmla="*/ 7786819 w 12192000"/>
              <a:gd name="connsiteY50" fmla="*/ 1378970 h 2237474"/>
              <a:gd name="connsiteX51" fmla="*/ 7548172 w 12192000"/>
              <a:gd name="connsiteY51" fmla="*/ 1417460 h 2237474"/>
              <a:gd name="connsiteX52" fmla="*/ 7483437 w 12192000"/>
              <a:gd name="connsiteY52" fmla="*/ 1478152 h 2237474"/>
              <a:gd name="connsiteX53" fmla="*/ 7377870 w 12192000"/>
              <a:gd name="connsiteY53" fmla="*/ 1523319 h 2237474"/>
              <a:gd name="connsiteX54" fmla="*/ 7230737 w 12192000"/>
              <a:gd name="connsiteY54" fmla="*/ 1562633 h 2237474"/>
              <a:gd name="connsiteX55" fmla="*/ 7224458 w 12192000"/>
              <a:gd name="connsiteY55" fmla="*/ 1573008 h 2237474"/>
              <a:gd name="connsiteX56" fmla="*/ 7183121 w 12192000"/>
              <a:gd name="connsiteY56" fmla="*/ 1595162 h 2237474"/>
              <a:gd name="connsiteX57" fmla="*/ 7164601 w 12192000"/>
              <a:gd name="connsiteY57" fmla="*/ 1606490 h 2237474"/>
              <a:gd name="connsiteX58" fmla="*/ 7031309 w 12192000"/>
              <a:gd name="connsiteY58" fmla="*/ 1619451 h 2237474"/>
              <a:gd name="connsiteX59" fmla="*/ 6900177 w 12192000"/>
              <a:gd name="connsiteY59" fmla="*/ 1636016 h 2237474"/>
              <a:gd name="connsiteX60" fmla="*/ 6795372 w 12192000"/>
              <a:gd name="connsiteY60" fmla="*/ 1644845 h 2237474"/>
              <a:gd name="connsiteX61" fmla="*/ 6692251 w 12192000"/>
              <a:gd name="connsiteY61" fmla="*/ 1656357 h 2237474"/>
              <a:gd name="connsiteX62" fmla="*/ 6655235 w 12192000"/>
              <a:gd name="connsiteY62" fmla="*/ 1661869 h 2237474"/>
              <a:gd name="connsiteX63" fmla="*/ 6554894 w 12192000"/>
              <a:gd name="connsiteY63" fmla="*/ 1664428 h 2237474"/>
              <a:gd name="connsiteX64" fmla="*/ 6516595 w 12192000"/>
              <a:gd name="connsiteY64" fmla="*/ 1667475 h 2237474"/>
              <a:gd name="connsiteX65" fmla="*/ 6508541 w 12192000"/>
              <a:gd name="connsiteY65" fmla="*/ 1668757 h 2237474"/>
              <a:gd name="connsiteX66" fmla="*/ 6471012 w 12192000"/>
              <a:gd name="connsiteY66" fmla="*/ 1678604 h 2237474"/>
              <a:gd name="connsiteX67" fmla="*/ 6364035 w 12192000"/>
              <a:gd name="connsiteY67" fmla="*/ 1667683 h 2237474"/>
              <a:gd name="connsiteX68" fmla="*/ 6280959 w 12192000"/>
              <a:gd name="connsiteY68" fmla="*/ 1689329 h 2237474"/>
              <a:gd name="connsiteX69" fmla="*/ 6243319 w 12192000"/>
              <a:gd name="connsiteY69" fmla="*/ 1695560 h 2237474"/>
              <a:gd name="connsiteX70" fmla="*/ 6098321 w 12192000"/>
              <a:gd name="connsiteY70" fmla="*/ 1721646 h 2237474"/>
              <a:gd name="connsiteX71" fmla="*/ 5880652 w 12192000"/>
              <a:gd name="connsiteY71" fmla="*/ 1779643 h 2237474"/>
              <a:gd name="connsiteX72" fmla="*/ 5785959 w 12192000"/>
              <a:gd name="connsiteY72" fmla="*/ 1775307 h 2237474"/>
              <a:gd name="connsiteX73" fmla="*/ 5643534 w 12192000"/>
              <a:gd name="connsiteY73" fmla="*/ 1802919 h 2237474"/>
              <a:gd name="connsiteX74" fmla="*/ 5518799 w 12192000"/>
              <a:gd name="connsiteY74" fmla="*/ 1818312 h 2237474"/>
              <a:gd name="connsiteX75" fmla="*/ 5505014 w 12192000"/>
              <a:gd name="connsiteY75" fmla="*/ 1819259 h 2237474"/>
              <a:gd name="connsiteX76" fmla="*/ 5453307 w 12192000"/>
              <a:gd name="connsiteY76" fmla="*/ 1815450 h 2237474"/>
              <a:gd name="connsiteX77" fmla="*/ 5221533 w 12192000"/>
              <a:gd name="connsiteY77" fmla="*/ 1846950 h 2237474"/>
              <a:gd name="connsiteX78" fmla="*/ 5149802 w 12192000"/>
              <a:gd name="connsiteY78" fmla="*/ 1844846 h 2237474"/>
              <a:gd name="connsiteX79" fmla="*/ 5114927 w 12192000"/>
              <a:gd name="connsiteY79" fmla="*/ 1847827 h 2237474"/>
              <a:gd name="connsiteX80" fmla="*/ 5108970 w 12192000"/>
              <a:gd name="connsiteY80" fmla="*/ 1847935 h 2237474"/>
              <a:gd name="connsiteX81" fmla="*/ 5067961 w 12192000"/>
              <a:gd name="connsiteY81" fmla="*/ 1845917 h 2237474"/>
              <a:gd name="connsiteX82" fmla="*/ 5007075 w 12192000"/>
              <a:gd name="connsiteY82" fmla="*/ 1838626 h 2237474"/>
              <a:gd name="connsiteX83" fmla="*/ 4944087 w 12192000"/>
              <a:gd name="connsiteY83" fmla="*/ 1823332 h 2237474"/>
              <a:gd name="connsiteX84" fmla="*/ 4907662 w 12192000"/>
              <a:gd name="connsiteY84" fmla="*/ 1816900 h 2237474"/>
              <a:gd name="connsiteX85" fmla="*/ 4882386 w 12192000"/>
              <a:gd name="connsiteY85" fmla="*/ 1809844 h 2237474"/>
              <a:gd name="connsiteX86" fmla="*/ 4811440 w 12192000"/>
              <a:gd name="connsiteY86" fmla="*/ 1804655 h 2237474"/>
              <a:gd name="connsiteX87" fmla="*/ 4691075 w 12192000"/>
              <a:gd name="connsiteY87" fmla="*/ 1801389 h 2237474"/>
              <a:gd name="connsiteX88" fmla="*/ 4640313 w 12192000"/>
              <a:gd name="connsiteY88" fmla="*/ 1784307 h 2237474"/>
              <a:gd name="connsiteX89" fmla="*/ 4536503 w 12192000"/>
              <a:gd name="connsiteY89" fmla="*/ 1785334 h 2237474"/>
              <a:gd name="connsiteX90" fmla="*/ 4513724 w 12192000"/>
              <a:gd name="connsiteY90" fmla="*/ 1791996 h 2237474"/>
              <a:gd name="connsiteX91" fmla="*/ 4459810 w 12192000"/>
              <a:gd name="connsiteY91" fmla="*/ 1797886 h 2237474"/>
              <a:gd name="connsiteX92" fmla="*/ 4379064 w 12192000"/>
              <a:gd name="connsiteY92" fmla="*/ 1817177 h 2237474"/>
              <a:gd name="connsiteX93" fmla="*/ 4290981 w 12192000"/>
              <a:gd name="connsiteY93" fmla="*/ 1839677 h 2237474"/>
              <a:gd name="connsiteX94" fmla="*/ 4238372 w 12192000"/>
              <a:gd name="connsiteY94" fmla="*/ 1851480 h 2237474"/>
              <a:gd name="connsiteX95" fmla="*/ 4232517 w 12192000"/>
              <a:gd name="connsiteY95" fmla="*/ 1852567 h 2237474"/>
              <a:gd name="connsiteX96" fmla="*/ 4191732 w 12192000"/>
              <a:gd name="connsiteY96" fmla="*/ 1857328 h 2237474"/>
              <a:gd name="connsiteX97" fmla="*/ 4065532 w 12192000"/>
              <a:gd name="connsiteY97" fmla="*/ 1855477 h 2237474"/>
              <a:gd name="connsiteX98" fmla="*/ 4028460 w 12192000"/>
              <a:gd name="connsiteY98" fmla="*/ 1855137 h 2237474"/>
              <a:gd name="connsiteX99" fmla="*/ 4002267 w 12192000"/>
              <a:gd name="connsiteY99" fmla="*/ 1852352 h 2237474"/>
              <a:gd name="connsiteX100" fmla="*/ 3931396 w 12192000"/>
              <a:gd name="connsiteY100" fmla="*/ 1858915 h 2237474"/>
              <a:gd name="connsiteX101" fmla="*/ 3812162 w 12192000"/>
              <a:gd name="connsiteY101" fmla="*/ 1875501 h 2237474"/>
              <a:gd name="connsiteX102" fmla="*/ 3758105 w 12192000"/>
              <a:gd name="connsiteY102" fmla="*/ 1871856 h 2237474"/>
              <a:gd name="connsiteX103" fmla="*/ 3715896 w 12192000"/>
              <a:gd name="connsiteY103" fmla="*/ 1881552 h 2237474"/>
              <a:gd name="connsiteX104" fmla="*/ 3567259 w 12192000"/>
              <a:gd name="connsiteY104" fmla="*/ 1893482 h 2237474"/>
              <a:gd name="connsiteX105" fmla="*/ 3405770 w 12192000"/>
              <a:gd name="connsiteY105" fmla="*/ 1904591 h 2237474"/>
              <a:gd name="connsiteX106" fmla="*/ 3280097 w 12192000"/>
              <a:gd name="connsiteY106" fmla="*/ 1919610 h 2237474"/>
              <a:gd name="connsiteX107" fmla="*/ 3123424 w 12192000"/>
              <a:gd name="connsiteY107" fmla="*/ 1952930 h 2237474"/>
              <a:gd name="connsiteX108" fmla="*/ 3009910 w 12192000"/>
              <a:gd name="connsiteY108" fmla="*/ 1957866 h 2237474"/>
              <a:gd name="connsiteX109" fmla="*/ 2995934 w 12192000"/>
              <a:gd name="connsiteY109" fmla="*/ 1967085 h 2237474"/>
              <a:gd name="connsiteX110" fmla="*/ 2942858 w 12192000"/>
              <a:gd name="connsiteY110" fmla="*/ 1981367 h 2237474"/>
              <a:gd name="connsiteX111" fmla="*/ 2875436 w 12192000"/>
              <a:gd name="connsiteY111" fmla="*/ 1996977 h 2237474"/>
              <a:gd name="connsiteX112" fmla="*/ 2874892 w 12192000"/>
              <a:gd name="connsiteY112" fmla="*/ 1996085 h 2237474"/>
              <a:gd name="connsiteX113" fmla="*/ 2843662 w 12192000"/>
              <a:gd name="connsiteY113" fmla="*/ 1992498 h 2237474"/>
              <a:gd name="connsiteX114" fmla="*/ 2796128 w 12192000"/>
              <a:gd name="connsiteY114" fmla="*/ 1976403 h 2237474"/>
              <a:gd name="connsiteX115" fmla="*/ 2756784 w 12192000"/>
              <a:gd name="connsiteY115" fmla="*/ 1985116 h 2237474"/>
              <a:gd name="connsiteX116" fmla="*/ 2748833 w 12192000"/>
              <a:gd name="connsiteY116" fmla="*/ 1986323 h 2237474"/>
              <a:gd name="connsiteX117" fmla="*/ 2748661 w 12192000"/>
              <a:gd name="connsiteY117" fmla="*/ 1986122 h 2237474"/>
              <a:gd name="connsiteX118" fmla="*/ 2718916 w 12192000"/>
              <a:gd name="connsiteY118" fmla="*/ 1990867 h 2237474"/>
              <a:gd name="connsiteX119" fmla="*/ 2713522 w 12192000"/>
              <a:gd name="connsiteY119" fmla="*/ 1990173 h 2237474"/>
              <a:gd name="connsiteX120" fmla="*/ 2578178 w 12192000"/>
              <a:gd name="connsiteY120" fmla="*/ 1990531 h 2237474"/>
              <a:gd name="connsiteX121" fmla="*/ 2476147 w 12192000"/>
              <a:gd name="connsiteY121" fmla="*/ 1998305 h 2237474"/>
              <a:gd name="connsiteX122" fmla="*/ 2373568 w 12192000"/>
              <a:gd name="connsiteY122" fmla="*/ 2003219 h 2237474"/>
              <a:gd name="connsiteX123" fmla="*/ 2287219 w 12192000"/>
              <a:gd name="connsiteY123" fmla="*/ 1998750 h 2237474"/>
              <a:gd name="connsiteX124" fmla="*/ 2243069 w 12192000"/>
              <a:gd name="connsiteY124" fmla="*/ 2015111 h 2237474"/>
              <a:gd name="connsiteX125" fmla="*/ 2186609 w 12192000"/>
              <a:gd name="connsiteY125" fmla="*/ 2008263 h 2237474"/>
              <a:gd name="connsiteX126" fmla="*/ 2164831 w 12192000"/>
              <a:gd name="connsiteY126" fmla="*/ 2010143 h 2237474"/>
              <a:gd name="connsiteX127" fmla="*/ 2152836 w 12192000"/>
              <a:gd name="connsiteY127" fmla="*/ 2010048 h 2237474"/>
              <a:gd name="connsiteX128" fmla="*/ 2117102 w 12192000"/>
              <a:gd name="connsiteY128" fmla="*/ 2023004 h 2237474"/>
              <a:gd name="connsiteX129" fmla="*/ 2111935 w 12192000"/>
              <a:gd name="connsiteY129" fmla="*/ 2023163 h 2237474"/>
              <a:gd name="connsiteX130" fmla="*/ 2089991 w 12192000"/>
              <a:gd name="connsiteY130" fmla="*/ 2034193 h 2237474"/>
              <a:gd name="connsiteX131" fmla="*/ 2058061 w 12192000"/>
              <a:gd name="connsiteY131" fmla="*/ 2047942 h 2237474"/>
              <a:gd name="connsiteX132" fmla="*/ 2055737 w 12192000"/>
              <a:gd name="connsiteY132" fmla="*/ 2047704 h 2237474"/>
              <a:gd name="connsiteX133" fmla="*/ 2042244 w 12192000"/>
              <a:gd name="connsiteY133" fmla="*/ 2055560 h 2237474"/>
              <a:gd name="connsiteX134" fmla="*/ 1976224 w 12192000"/>
              <a:gd name="connsiteY134" fmla="*/ 2074257 h 2237474"/>
              <a:gd name="connsiteX135" fmla="*/ 1877728 w 12192000"/>
              <a:gd name="connsiteY135" fmla="*/ 2101004 h 2237474"/>
              <a:gd name="connsiteX136" fmla="*/ 1759056 w 12192000"/>
              <a:gd name="connsiteY136" fmla="*/ 2125608 h 2237474"/>
              <a:gd name="connsiteX137" fmla="*/ 1637948 w 12192000"/>
              <a:gd name="connsiteY137" fmla="*/ 2172597 h 2237474"/>
              <a:gd name="connsiteX138" fmla="*/ 1434549 w 12192000"/>
              <a:gd name="connsiteY138" fmla="*/ 2234522 h 2237474"/>
              <a:gd name="connsiteX139" fmla="*/ 1398481 w 12192000"/>
              <a:gd name="connsiteY139" fmla="*/ 2237074 h 2237474"/>
              <a:gd name="connsiteX140" fmla="*/ 1398407 w 12192000"/>
              <a:gd name="connsiteY140" fmla="*/ 2237095 h 2237474"/>
              <a:gd name="connsiteX141" fmla="*/ 1370962 w 12192000"/>
              <a:gd name="connsiteY141" fmla="*/ 2237474 h 2237474"/>
              <a:gd name="connsiteX142" fmla="*/ 1356367 w 12192000"/>
              <a:gd name="connsiteY142" fmla="*/ 2235089 h 2237474"/>
              <a:gd name="connsiteX143" fmla="*/ 1324828 w 12192000"/>
              <a:gd name="connsiteY143" fmla="*/ 2231968 h 2237474"/>
              <a:gd name="connsiteX144" fmla="*/ 1297744 w 12192000"/>
              <a:gd name="connsiteY144" fmla="*/ 2235849 h 2237474"/>
              <a:gd name="connsiteX145" fmla="*/ 1286236 w 12192000"/>
              <a:gd name="connsiteY145" fmla="*/ 2233135 h 2237474"/>
              <a:gd name="connsiteX146" fmla="*/ 1283504 w 12192000"/>
              <a:gd name="connsiteY146" fmla="*/ 2233797 h 2237474"/>
              <a:gd name="connsiteX147" fmla="*/ 1279765 w 12192000"/>
              <a:gd name="connsiteY147" fmla="*/ 2229639 h 2237474"/>
              <a:gd name="connsiteX148" fmla="*/ 1195347 w 12192000"/>
              <a:gd name="connsiteY148" fmla="*/ 2212354 h 2237474"/>
              <a:gd name="connsiteX149" fmla="*/ 970251 w 12192000"/>
              <a:gd name="connsiteY149" fmla="*/ 2221029 h 2237474"/>
              <a:gd name="connsiteX150" fmla="*/ 812914 w 12192000"/>
              <a:gd name="connsiteY150" fmla="*/ 2202752 h 2237474"/>
              <a:gd name="connsiteX151" fmla="*/ 800195 w 12192000"/>
              <a:gd name="connsiteY151" fmla="*/ 2209407 h 2237474"/>
              <a:gd name="connsiteX152" fmla="*/ 784978 w 12192000"/>
              <a:gd name="connsiteY152" fmla="*/ 2212360 h 2237474"/>
              <a:gd name="connsiteX153" fmla="*/ 681987 w 12192000"/>
              <a:gd name="connsiteY153" fmla="*/ 2216757 h 2237474"/>
              <a:gd name="connsiteX154" fmla="*/ 669923 w 12192000"/>
              <a:gd name="connsiteY154" fmla="*/ 2211682 h 2237474"/>
              <a:gd name="connsiteX155" fmla="*/ 648680 w 12192000"/>
              <a:gd name="connsiteY155" fmla="*/ 2206229 h 2237474"/>
              <a:gd name="connsiteX156" fmla="*/ 597225 w 12192000"/>
              <a:gd name="connsiteY156" fmla="*/ 2180999 h 2237474"/>
              <a:gd name="connsiteX157" fmla="*/ 558449 w 12192000"/>
              <a:gd name="connsiteY157" fmla="*/ 2182346 h 2237474"/>
              <a:gd name="connsiteX158" fmla="*/ 550517 w 12192000"/>
              <a:gd name="connsiteY158" fmla="*/ 2182060 h 2237474"/>
              <a:gd name="connsiteX159" fmla="*/ 550309 w 12192000"/>
              <a:gd name="connsiteY159" fmla="*/ 2181825 h 2237474"/>
              <a:gd name="connsiteX160" fmla="*/ 541836 w 12192000"/>
              <a:gd name="connsiteY160" fmla="*/ 2181063 h 2237474"/>
              <a:gd name="connsiteX161" fmla="*/ 536057 w 12192000"/>
              <a:gd name="connsiteY161" fmla="*/ 2181537 h 2237474"/>
              <a:gd name="connsiteX162" fmla="*/ 520671 w 12192000"/>
              <a:gd name="connsiteY162" fmla="*/ 2180980 h 2237474"/>
              <a:gd name="connsiteX163" fmla="*/ 515024 w 12192000"/>
              <a:gd name="connsiteY163" fmla="*/ 2179258 h 2237474"/>
              <a:gd name="connsiteX164" fmla="*/ 512278 w 12192000"/>
              <a:gd name="connsiteY164" fmla="*/ 2176369 h 2237474"/>
              <a:gd name="connsiteX165" fmla="*/ 480419 w 12192000"/>
              <a:gd name="connsiteY165" fmla="*/ 2167807 h 2237474"/>
              <a:gd name="connsiteX166" fmla="*/ 413835 w 12192000"/>
              <a:gd name="connsiteY166" fmla="*/ 2156783 h 2237474"/>
              <a:gd name="connsiteX167" fmla="*/ 376513 w 12192000"/>
              <a:gd name="connsiteY167" fmla="*/ 2154014 h 2237474"/>
              <a:gd name="connsiteX168" fmla="*/ 273386 w 12192000"/>
              <a:gd name="connsiteY168" fmla="*/ 2142551 h 2237474"/>
              <a:gd name="connsiteX169" fmla="*/ 169207 w 12192000"/>
              <a:gd name="connsiteY169" fmla="*/ 2128100 h 2237474"/>
              <a:gd name="connsiteX170" fmla="*/ 93149 w 12192000"/>
              <a:gd name="connsiteY170" fmla="*/ 2105324 h 2237474"/>
              <a:gd name="connsiteX171" fmla="*/ 88109 w 12192000"/>
              <a:gd name="connsiteY171" fmla="*/ 2106704 h 2237474"/>
              <a:gd name="connsiteX172" fmla="*/ 80022 w 12192000"/>
              <a:gd name="connsiteY172" fmla="*/ 2107254 h 2237474"/>
              <a:gd name="connsiteX173" fmla="*/ 79717 w 12192000"/>
              <a:gd name="connsiteY173" fmla="*/ 2107046 h 2237474"/>
              <a:gd name="connsiteX174" fmla="*/ 72352 w 12192000"/>
              <a:gd name="connsiteY174" fmla="*/ 2107991 h 2237474"/>
              <a:gd name="connsiteX175" fmla="*/ 37645 w 12192000"/>
              <a:gd name="connsiteY175" fmla="*/ 2115401 h 2237474"/>
              <a:gd name="connsiteX176" fmla="*/ 4572 w 12192000"/>
              <a:gd name="connsiteY176" fmla="*/ 2111091 h 2237474"/>
              <a:gd name="connsiteX177" fmla="*/ 0 w 12192000"/>
              <a:gd name="connsiteY177" fmla="*/ 2110468 h 2237474"/>
              <a:gd name="connsiteX178" fmla="*/ 0 w 12192000"/>
              <a:gd name="connsiteY178"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20512 w 12192000"/>
              <a:gd name="connsiteY6" fmla="*/ 745392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46594 w 12192000"/>
              <a:gd name="connsiteY12" fmla="*/ 765069 h 2237474"/>
              <a:gd name="connsiteX13" fmla="*/ 10739478 w 12192000"/>
              <a:gd name="connsiteY13" fmla="*/ 776841 h 2237474"/>
              <a:gd name="connsiteX14" fmla="*/ 10458762 w 12192000"/>
              <a:gd name="connsiteY14" fmla="*/ 755400 h 2237474"/>
              <a:gd name="connsiteX15" fmla="*/ 10211200 w 12192000"/>
              <a:gd name="connsiteY15" fmla="*/ 767513 h 2237474"/>
              <a:gd name="connsiteX16" fmla="*/ 10167995 w 12192000"/>
              <a:gd name="connsiteY16" fmla="*/ 760843 h 2237474"/>
              <a:gd name="connsiteX17" fmla="*/ 9997044 w 12192000"/>
              <a:gd name="connsiteY17" fmla="*/ 780129 h 2237474"/>
              <a:gd name="connsiteX18" fmla="*/ 9943887 w 12192000"/>
              <a:gd name="connsiteY18" fmla="*/ 804141 h 2237474"/>
              <a:gd name="connsiteX19" fmla="*/ 9918248 w 12192000"/>
              <a:gd name="connsiteY19" fmla="*/ 816628 h 2237474"/>
              <a:gd name="connsiteX20" fmla="*/ 9767091 w 12192000"/>
              <a:gd name="connsiteY20" fmla="*/ 870550 h 2237474"/>
              <a:gd name="connsiteX21" fmla="*/ 9683005 w 12192000"/>
              <a:gd name="connsiteY21" fmla="*/ 894128 h 2237474"/>
              <a:gd name="connsiteX22" fmla="*/ 9594438 w 12192000"/>
              <a:gd name="connsiteY22" fmla="*/ 919051 h 2237474"/>
              <a:gd name="connsiteX23" fmla="*/ 9544189 w 12192000"/>
              <a:gd name="connsiteY23" fmla="*/ 938966 h 2237474"/>
              <a:gd name="connsiteX24" fmla="*/ 9500499 w 12192000"/>
              <a:gd name="connsiteY24" fmla="*/ 954680 h 2237474"/>
              <a:gd name="connsiteX25" fmla="*/ 9428195 w 12192000"/>
              <a:gd name="connsiteY25" fmla="*/ 986225 h 2237474"/>
              <a:gd name="connsiteX26" fmla="*/ 9410017 w 12192000"/>
              <a:gd name="connsiteY26" fmla="*/ 993931 h 2237474"/>
              <a:gd name="connsiteX27" fmla="*/ 9392919 w 12192000"/>
              <a:gd name="connsiteY27" fmla="*/ 994656 h 2237474"/>
              <a:gd name="connsiteX28" fmla="*/ 9268019 w 12192000"/>
              <a:gd name="connsiteY28" fmla="*/ 1007442 h 2237474"/>
              <a:gd name="connsiteX29" fmla="*/ 9234662 w 12192000"/>
              <a:gd name="connsiteY29" fmla="*/ 1023056 h 2237474"/>
              <a:gd name="connsiteX30" fmla="*/ 9181033 w 12192000"/>
              <a:gd name="connsiteY30" fmla="*/ 1037921 h 2237474"/>
              <a:gd name="connsiteX31" fmla="*/ 9155969 w 12192000"/>
              <a:gd name="connsiteY31" fmla="*/ 1046804 h 2237474"/>
              <a:gd name="connsiteX32" fmla="*/ 9133985 w 12192000"/>
              <a:gd name="connsiteY32" fmla="*/ 1046450 h 2237474"/>
              <a:gd name="connsiteX33" fmla="*/ 9003462 w 12192000"/>
              <a:gd name="connsiteY33" fmla="*/ 1042406 h 2237474"/>
              <a:gd name="connsiteX34" fmla="*/ 8968445 w 12192000"/>
              <a:gd name="connsiteY34" fmla="*/ 1052169 h 2237474"/>
              <a:gd name="connsiteX35" fmla="*/ 8886001 w 12192000"/>
              <a:gd name="connsiteY35" fmla="*/ 1067468 h 2237474"/>
              <a:gd name="connsiteX36" fmla="*/ 8838610 w 12192000"/>
              <a:gd name="connsiteY36" fmla="*/ 1075091 h 2237474"/>
              <a:gd name="connsiteX37" fmla="*/ 8750383 w 12192000"/>
              <a:gd name="connsiteY37" fmla="*/ 1097387 h 2237474"/>
              <a:gd name="connsiteX38" fmla="*/ 8665605 w 12192000"/>
              <a:gd name="connsiteY38" fmla="*/ 1110791 h 2237474"/>
              <a:gd name="connsiteX39" fmla="*/ 8584946 w 12192000"/>
              <a:gd name="connsiteY39" fmla="*/ 1135226 h 2237474"/>
              <a:gd name="connsiteX40" fmla="*/ 8419755 w 12192000"/>
              <a:gd name="connsiteY40" fmla="*/ 1216260 h 2237474"/>
              <a:gd name="connsiteX41" fmla="*/ 8411626 w 12192000"/>
              <a:gd name="connsiteY41" fmla="*/ 1214397 h 2237474"/>
              <a:gd name="connsiteX42" fmla="*/ 8363469 w 12192000"/>
              <a:gd name="connsiteY42" fmla="*/ 1246658 h 2237474"/>
              <a:gd name="connsiteX43" fmla="*/ 8275497 w 12192000"/>
              <a:gd name="connsiteY43" fmla="*/ 1264396 h 2237474"/>
              <a:gd name="connsiteX44" fmla="*/ 8206287 w 12192000"/>
              <a:gd name="connsiteY44" fmla="*/ 1273060 h 2237474"/>
              <a:gd name="connsiteX45" fmla="*/ 8139997 w 12192000"/>
              <a:gd name="connsiteY45" fmla="*/ 1282713 h 2237474"/>
              <a:gd name="connsiteX46" fmla="*/ 8074238 w 12192000"/>
              <a:gd name="connsiteY46" fmla="*/ 1301895 h 2237474"/>
              <a:gd name="connsiteX47" fmla="*/ 7942099 w 12192000"/>
              <a:gd name="connsiteY47" fmla="*/ 1336332 h 2237474"/>
              <a:gd name="connsiteX48" fmla="*/ 7902328 w 12192000"/>
              <a:gd name="connsiteY48" fmla="*/ 1345865 h 2237474"/>
              <a:gd name="connsiteX49" fmla="*/ 7840612 w 12192000"/>
              <a:gd name="connsiteY49" fmla="*/ 1369373 h 2237474"/>
              <a:gd name="connsiteX50" fmla="*/ 7786819 w 12192000"/>
              <a:gd name="connsiteY50" fmla="*/ 1378970 h 2237474"/>
              <a:gd name="connsiteX51" fmla="*/ 7548172 w 12192000"/>
              <a:gd name="connsiteY51" fmla="*/ 1417460 h 2237474"/>
              <a:gd name="connsiteX52" fmla="*/ 7483437 w 12192000"/>
              <a:gd name="connsiteY52" fmla="*/ 1478152 h 2237474"/>
              <a:gd name="connsiteX53" fmla="*/ 7377870 w 12192000"/>
              <a:gd name="connsiteY53" fmla="*/ 1523319 h 2237474"/>
              <a:gd name="connsiteX54" fmla="*/ 7230737 w 12192000"/>
              <a:gd name="connsiteY54" fmla="*/ 1562633 h 2237474"/>
              <a:gd name="connsiteX55" fmla="*/ 7224458 w 12192000"/>
              <a:gd name="connsiteY55" fmla="*/ 1573008 h 2237474"/>
              <a:gd name="connsiteX56" fmla="*/ 7183121 w 12192000"/>
              <a:gd name="connsiteY56" fmla="*/ 1595162 h 2237474"/>
              <a:gd name="connsiteX57" fmla="*/ 7164601 w 12192000"/>
              <a:gd name="connsiteY57" fmla="*/ 1606490 h 2237474"/>
              <a:gd name="connsiteX58" fmla="*/ 7031309 w 12192000"/>
              <a:gd name="connsiteY58" fmla="*/ 1619451 h 2237474"/>
              <a:gd name="connsiteX59" fmla="*/ 6900177 w 12192000"/>
              <a:gd name="connsiteY59" fmla="*/ 1636016 h 2237474"/>
              <a:gd name="connsiteX60" fmla="*/ 6795372 w 12192000"/>
              <a:gd name="connsiteY60" fmla="*/ 1644845 h 2237474"/>
              <a:gd name="connsiteX61" fmla="*/ 6692251 w 12192000"/>
              <a:gd name="connsiteY61" fmla="*/ 1656357 h 2237474"/>
              <a:gd name="connsiteX62" fmla="*/ 6655235 w 12192000"/>
              <a:gd name="connsiteY62" fmla="*/ 1661869 h 2237474"/>
              <a:gd name="connsiteX63" fmla="*/ 6554894 w 12192000"/>
              <a:gd name="connsiteY63" fmla="*/ 1664428 h 2237474"/>
              <a:gd name="connsiteX64" fmla="*/ 6516595 w 12192000"/>
              <a:gd name="connsiteY64" fmla="*/ 1667475 h 2237474"/>
              <a:gd name="connsiteX65" fmla="*/ 6508541 w 12192000"/>
              <a:gd name="connsiteY65" fmla="*/ 1668757 h 2237474"/>
              <a:gd name="connsiteX66" fmla="*/ 6471012 w 12192000"/>
              <a:gd name="connsiteY66" fmla="*/ 1678604 h 2237474"/>
              <a:gd name="connsiteX67" fmla="*/ 6364035 w 12192000"/>
              <a:gd name="connsiteY67" fmla="*/ 1667683 h 2237474"/>
              <a:gd name="connsiteX68" fmla="*/ 6280959 w 12192000"/>
              <a:gd name="connsiteY68" fmla="*/ 1689329 h 2237474"/>
              <a:gd name="connsiteX69" fmla="*/ 6243319 w 12192000"/>
              <a:gd name="connsiteY69" fmla="*/ 1695560 h 2237474"/>
              <a:gd name="connsiteX70" fmla="*/ 6098321 w 12192000"/>
              <a:gd name="connsiteY70" fmla="*/ 1721646 h 2237474"/>
              <a:gd name="connsiteX71" fmla="*/ 5880652 w 12192000"/>
              <a:gd name="connsiteY71" fmla="*/ 1779643 h 2237474"/>
              <a:gd name="connsiteX72" fmla="*/ 5785959 w 12192000"/>
              <a:gd name="connsiteY72" fmla="*/ 1775307 h 2237474"/>
              <a:gd name="connsiteX73" fmla="*/ 5643534 w 12192000"/>
              <a:gd name="connsiteY73" fmla="*/ 1802919 h 2237474"/>
              <a:gd name="connsiteX74" fmla="*/ 5518799 w 12192000"/>
              <a:gd name="connsiteY74" fmla="*/ 1818312 h 2237474"/>
              <a:gd name="connsiteX75" fmla="*/ 5505014 w 12192000"/>
              <a:gd name="connsiteY75" fmla="*/ 1819259 h 2237474"/>
              <a:gd name="connsiteX76" fmla="*/ 5453307 w 12192000"/>
              <a:gd name="connsiteY76" fmla="*/ 1815450 h 2237474"/>
              <a:gd name="connsiteX77" fmla="*/ 5221533 w 12192000"/>
              <a:gd name="connsiteY77" fmla="*/ 1846950 h 2237474"/>
              <a:gd name="connsiteX78" fmla="*/ 5149802 w 12192000"/>
              <a:gd name="connsiteY78" fmla="*/ 1844846 h 2237474"/>
              <a:gd name="connsiteX79" fmla="*/ 5114927 w 12192000"/>
              <a:gd name="connsiteY79" fmla="*/ 1847827 h 2237474"/>
              <a:gd name="connsiteX80" fmla="*/ 5108970 w 12192000"/>
              <a:gd name="connsiteY80" fmla="*/ 1847935 h 2237474"/>
              <a:gd name="connsiteX81" fmla="*/ 5067961 w 12192000"/>
              <a:gd name="connsiteY81" fmla="*/ 1845917 h 2237474"/>
              <a:gd name="connsiteX82" fmla="*/ 5007075 w 12192000"/>
              <a:gd name="connsiteY82" fmla="*/ 1838626 h 2237474"/>
              <a:gd name="connsiteX83" fmla="*/ 4944087 w 12192000"/>
              <a:gd name="connsiteY83" fmla="*/ 1823332 h 2237474"/>
              <a:gd name="connsiteX84" fmla="*/ 4907662 w 12192000"/>
              <a:gd name="connsiteY84" fmla="*/ 1816900 h 2237474"/>
              <a:gd name="connsiteX85" fmla="*/ 4882386 w 12192000"/>
              <a:gd name="connsiteY85" fmla="*/ 1809844 h 2237474"/>
              <a:gd name="connsiteX86" fmla="*/ 4811440 w 12192000"/>
              <a:gd name="connsiteY86" fmla="*/ 1804655 h 2237474"/>
              <a:gd name="connsiteX87" fmla="*/ 4691075 w 12192000"/>
              <a:gd name="connsiteY87" fmla="*/ 1801389 h 2237474"/>
              <a:gd name="connsiteX88" fmla="*/ 4640313 w 12192000"/>
              <a:gd name="connsiteY88" fmla="*/ 1784307 h 2237474"/>
              <a:gd name="connsiteX89" fmla="*/ 4536503 w 12192000"/>
              <a:gd name="connsiteY89" fmla="*/ 1785334 h 2237474"/>
              <a:gd name="connsiteX90" fmla="*/ 4513724 w 12192000"/>
              <a:gd name="connsiteY90" fmla="*/ 1791996 h 2237474"/>
              <a:gd name="connsiteX91" fmla="*/ 4459810 w 12192000"/>
              <a:gd name="connsiteY91" fmla="*/ 1797886 h 2237474"/>
              <a:gd name="connsiteX92" fmla="*/ 4379064 w 12192000"/>
              <a:gd name="connsiteY92" fmla="*/ 1817177 h 2237474"/>
              <a:gd name="connsiteX93" fmla="*/ 4290981 w 12192000"/>
              <a:gd name="connsiteY93" fmla="*/ 1839677 h 2237474"/>
              <a:gd name="connsiteX94" fmla="*/ 4238372 w 12192000"/>
              <a:gd name="connsiteY94" fmla="*/ 1851480 h 2237474"/>
              <a:gd name="connsiteX95" fmla="*/ 4232517 w 12192000"/>
              <a:gd name="connsiteY95" fmla="*/ 1852567 h 2237474"/>
              <a:gd name="connsiteX96" fmla="*/ 4191732 w 12192000"/>
              <a:gd name="connsiteY96" fmla="*/ 1857328 h 2237474"/>
              <a:gd name="connsiteX97" fmla="*/ 4065532 w 12192000"/>
              <a:gd name="connsiteY97" fmla="*/ 1855477 h 2237474"/>
              <a:gd name="connsiteX98" fmla="*/ 4028460 w 12192000"/>
              <a:gd name="connsiteY98" fmla="*/ 1855137 h 2237474"/>
              <a:gd name="connsiteX99" fmla="*/ 4002267 w 12192000"/>
              <a:gd name="connsiteY99" fmla="*/ 1852352 h 2237474"/>
              <a:gd name="connsiteX100" fmla="*/ 3931396 w 12192000"/>
              <a:gd name="connsiteY100" fmla="*/ 1858915 h 2237474"/>
              <a:gd name="connsiteX101" fmla="*/ 3812162 w 12192000"/>
              <a:gd name="connsiteY101" fmla="*/ 1875501 h 2237474"/>
              <a:gd name="connsiteX102" fmla="*/ 3758105 w 12192000"/>
              <a:gd name="connsiteY102" fmla="*/ 1871856 h 2237474"/>
              <a:gd name="connsiteX103" fmla="*/ 3715896 w 12192000"/>
              <a:gd name="connsiteY103" fmla="*/ 1881552 h 2237474"/>
              <a:gd name="connsiteX104" fmla="*/ 3567259 w 12192000"/>
              <a:gd name="connsiteY104" fmla="*/ 1893482 h 2237474"/>
              <a:gd name="connsiteX105" fmla="*/ 3405770 w 12192000"/>
              <a:gd name="connsiteY105" fmla="*/ 1904591 h 2237474"/>
              <a:gd name="connsiteX106" fmla="*/ 3280097 w 12192000"/>
              <a:gd name="connsiteY106" fmla="*/ 1919610 h 2237474"/>
              <a:gd name="connsiteX107" fmla="*/ 3123424 w 12192000"/>
              <a:gd name="connsiteY107" fmla="*/ 1952930 h 2237474"/>
              <a:gd name="connsiteX108" fmla="*/ 3009910 w 12192000"/>
              <a:gd name="connsiteY108" fmla="*/ 1957866 h 2237474"/>
              <a:gd name="connsiteX109" fmla="*/ 2995934 w 12192000"/>
              <a:gd name="connsiteY109" fmla="*/ 1967085 h 2237474"/>
              <a:gd name="connsiteX110" fmla="*/ 2942858 w 12192000"/>
              <a:gd name="connsiteY110" fmla="*/ 1981367 h 2237474"/>
              <a:gd name="connsiteX111" fmla="*/ 2875436 w 12192000"/>
              <a:gd name="connsiteY111" fmla="*/ 1996977 h 2237474"/>
              <a:gd name="connsiteX112" fmla="*/ 2874892 w 12192000"/>
              <a:gd name="connsiteY112" fmla="*/ 1996085 h 2237474"/>
              <a:gd name="connsiteX113" fmla="*/ 2843662 w 12192000"/>
              <a:gd name="connsiteY113" fmla="*/ 1992498 h 2237474"/>
              <a:gd name="connsiteX114" fmla="*/ 2756784 w 12192000"/>
              <a:gd name="connsiteY114" fmla="*/ 1985116 h 2237474"/>
              <a:gd name="connsiteX115" fmla="*/ 2748833 w 12192000"/>
              <a:gd name="connsiteY115" fmla="*/ 1986323 h 2237474"/>
              <a:gd name="connsiteX116" fmla="*/ 2748661 w 12192000"/>
              <a:gd name="connsiteY116" fmla="*/ 1986122 h 2237474"/>
              <a:gd name="connsiteX117" fmla="*/ 2718916 w 12192000"/>
              <a:gd name="connsiteY117" fmla="*/ 1990867 h 2237474"/>
              <a:gd name="connsiteX118" fmla="*/ 2713522 w 12192000"/>
              <a:gd name="connsiteY118" fmla="*/ 1990173 h 2237474"/>
              <a:gd name="connsiteX119" fmla="*/ 2578178 w 12192000"/>
              <a:gd name="connsiteY119" fmla="*/ 1990531 h 2237474"/>
              <a:gd name="connsiteX120" fmla="*/ 2476147 w 12192000"/>
              <a:gd name="connsiteY120" fmla="*/ 1998305 h 2237474"/>
              <a:gd name="connsiteX121" fmla="*/ 2373568 w 12192000"/>
              <a:gd name="connsiteY121" fmla="*/ 2003219 h 2237474"/>
              <a:gd name="connsiteX122" fmla="*/ 2287219 w 12192000"/>
              <a:gd name="connsiteY122" fmla="*/ 1998750 h 2237474"/>
              <a:gd name="connsiteX123" fmla="*/ 2243069 w 12192000"/>
              <a:gd name="connsiteY123" fmla="*/ 2015111 h 2237474"/>
              <a:gd name="connsiteX124" fmla="*/ 2186609 w 12192000"/>
              <a:gd name="connsiteY124" fmla="*/ 2008263 h 2237474"/>
              <a:gd name="connsiteX125" fmla="*/ 2164831 w 12192000"/>
              <a:gd name="connsiteY125" fmla="*/ 2010143 h 2237474"/>
              <a:gd name="connsiteX126" fmla="*/ 2152836 w 12192000"/>
              <a:gd name="connsiteY126" fmla="*/ 2010048 h 2237474"/>
              <a:gd name="connsiteX127" fmla="*/ 2117102 w 12192000"/>
              <a:gd name="connsiteY127" fmla="*/ 2023004 h 2237474"/>
              <a:gd name="connsiteX128" fmla="*/ 2111935 w 12192000"/>
              <a:gd name="connsiteY128" fmla="*/ 2023163 h 2237474"/>
              <a:gd name="connsiteX129" fmla="*/ 2089991 w 12192000"/>
              <a:gd name="connsiteY129" fmla="*/ 2034193 h 2237474"/>
              <a:gd name="connsiteX130" fmla="*/ 2058061 w 12192000"/>
              <a:gd name="connsiteY130" fmla="*/ 2047942 h 2237474"/>
              <a:gd name="connsiteX131" fmla="*/ 2055737 w 12192000"/>
              <a:gd name="connsiteY131" fmla="*/ 2047704 h 2237474"/>
              <a:gd name="connsiteX132" fmla="*/ 2042244 w 12192000"/>
              <a:gd name="connsiteY132" fmla="*/ 2055560 h 2237474"/>
              <a:gd name="connsiteX133" fmla="*/ 1976224 w 12192000"/>
              <a:gd name="connsiteY133" fmla="*/ 2074257 h 2237474"/>
              <a:gd name="connsiteX134" fmla="*/ 1877728 w 12192000"/>
              <a:gd name="connsiteY134" fmla="*/ 2101004 h 2237474"/>
              <a:gd name="connsiteX135" fmla="*/ 1759056 w 12192000"/>
              <a:gd name="connsiteY135" fmla="*/ 2125608 h 2237474"/>
              <a:gd name="connsiteX136" fmla="*/ 1637948 w 12192000"/>
              <a:gd name="connsiteY136" fmla="*/ 2172597 h 2237474"/>
              <a:gd name="connsiteX137" fmla="*/ 1434549 w 12192000"/>
              <a:gd name="connsiteY137" fmla="*/ 2234522 h 2237474"/>
              <a:gd name="connsiteX138" fmla="*/ 1398481 w 12192000"/>
              <a:gd name="connsiteY138" fmla="*/ 2237074 h 2237474"/>
              <a:gd name="connsiteX139" fmla="*/ 1398407 w 12192000"/>
              <a:gd name="connsiteY139" fmla="*/ 2237095 h 2237474"/>
              <a:gd name="connsiteX140" fmla="*/ 1370962 w 12192000"/>
              <a:gd name="connsiteY140" fmla="*/ 2237474 h 2237474"/>
              <a:gd name="connsiteX141" fmla="*/ 1356367 w 12192000"/>
              <a:gd name="connsiteY141" fmla="*/ 2235089 h 2237474"/>
              <a:gd name="connsiteX142" fmla="*/ 1324828 w 12192000"/>
              <a:gd name="connsiteY142" fmla="*/ 2231968 h 2237474"/>
              <a:gd name="connsiteX143" fmla="*/ 1297744 w 12192000"/>
              <a:gd name="connsiteY143" fmla="*/ 2235849 h 2237474"/>
              <a:gd name="connsiteX144" fmla="*/ 1286236 w 12192000"/>
              <a:gd name="connsiteY144" fmla="*/ 2233135 h 2237474"/>
              <a:gd name="connsiteX145" fmla="*/ 1283504 w 12192000"/>
              <a:gd name="connsiteY145" fmla="*/ 2233797 h 2237474"/>
              <a:gd name="connsiteX146" fmla="*/ 1279765 w 12192000"/>
              <a:gd name="connsiteY146" fmla="*/ 2229639 h 2237474"/>
              <a:gd name="connsiteX147" fmla="*/ 1195347 w 12192000"/>
              <a:gd name="connsiteY147" fmla="*/ 2212354 h 2237474"/>
              <a:gd name="connsiteX148" fmla="*/ 970251 w 12192000"/>
              <a:gd name="connsiteY148" fmla="*/ 2221029 h 2237474"/>
              <a:gd name="connsiteX149" fmla="*/ 812914 w 12192000"/>
              <a:gd name="connsiteY149" fmla="*/ 2202752 h 2237474"/>
              <a:gd name="connsiteX150" fmla="*/ 800195 w 12192000"/>
              <a:gd name="connsiteY150" fmla="*/ 2209407 h 2237474"/>
              <a:gd name="connsiteX151" fmla="*/ 784978 w 12192000"/>
              <a:gd name="connsiteY151" fmla="*/ 2212360 h 2237474"/>
              <a:gd name="connsiteX152" fmla="*/ 681987 w 12192000"/>
              <a:gd name="connsiteY152" fmla="*/ 2216757 h 2237474"/>
              <a:gd name="connsiteX153" fmla="*/ 669923 w 12192000"/>
              <a:gd name="connsiteY153" fmla="*/ 2211682 h 2237474"/>
              <a:gd name="connsiteX154" fmla="*/ 648680 w 12192000"/>
              <a:gd name="connsiteY154" fmla="*/ 2206229 h 2237474"/>
              <a:gd name="connsiteX155" fmla="*/ 597225 w 12192000"/>
              <a:gd name="connsiteY155" fmla="*/ 2180999 h 2237474"/>
              <a:gd name="connsiteX156" fmla="*/ 558449 w 12192000"/>
              <a:gd name="connsiteY156" fmla="*/ 2182346 h 2237474"/>
              <a:gd name="connsiteX157" fmla="*/ 550517 w 12192000"/>
              <a:gd name="connsiteY157" fmla="*/ 2182060 h 2237474"/>
              <a:gd name="connsiteX158" fmla="*/ 550309 w 12192000"/>
              <a:gd name="connsiteY158" fmla="*/ 2181825 h 2237474"/>
              <a:gd name="connsiteX159" fmla="*/ 541836 w 12192000"/>
              <a:gd name="connsiteY159" fmla="*/ 2181063 h 2237474"/>
              <a:gd name="connsiteX160" fmla="*/ 536057 w 12192000"/>
              <a:gd name="connsiteY160" fmla="*/ 2181537 h 2237474"/>
              <a:gd name="connsiteX161" fmla="*/ 520671 w 12192000"/>
              <a:gd name="connsiteY161" fmla="*/ 2180980 h 2237474"/>
              <a:gd name="connsiteX162" fmla="*/ 515024 w 12192000"/>
              <a:gd name="connsiteY162" fmla="*/ 2179258 h 2237474"/>
              <a:gd name="connsiteX163" fmla="*/ 512278 w 12192000"/>
              <a:gd name="connsiteY163" fmla="*/ 2176369 h 2237474"/>
              <a:gd name="connsiteX164" fmla="*/ 480419 w 12192000"/>
              <a:gd name="connsiteY164" fmla="*/ 2167807 h 2237474"/>
              <a:gd name="connsiteX165" fmla="*/ 413835 w 12192000"/>
              <a:gd name="connsiteY165" fmla="*/ 2156783 h 2237474"/>
              <a:gd name="connsiteX166" fmla="*/ 376513 w 12192000"/>
              <a:gd name="connsiteY166" fmla="*/ 2154014 h 2237474"/>
              <a:gd name="connsiteX167" fmla="*/ 273386 w 12192000"/>
              <a:gd name="connsiteY167" fmla="*/ 2142551 h 2237474"/>
              <a:gd name="connsiteX168" fmla="*/ 169207 w 12192000"/>
              <a:gd name="connsiteY168" fmla="*/ 2128100 h 2237474"/>
              <a:gd name="connsiteX169" fmla="*/ 93149 w 12192000"/>
              <a:gd name="connsiteY169" fmla="*/ 2105324 h 2237474"/>
              <a:gd name="connsiteX170" fmla="*/ 88109 w 12192000"/>
              <a:gd name="connsiteY170" fmla="*/ 2106704 h 2237474"/>
              <a:gd name="connsiteX171" fmla="*/ 80022 w 12192000"/>
              <a:gd name="connsiteY171" fmla="*/ 2107254 h 2237474"/>
              <a:gd name="connsiteX172" fmla="*/ 79717 w 12192000"/>
              <a:gd name="connsiteY172" fmla="*/ 2107046 h 2237474"/>
              <a:gd name="connsiteX173" fmla="*/ 72352 w 12192000"/>
              <a:gd name="connsiteY173" fmla="*/ 2107991 h 2237474"/>
              <a:gd name="connsiteX174" fmla="*/ 37645 w 12192000"/>
              <a:gd name="connsiteY174" fmla="*/ 2115401 h 2237474"/>
              <a:gd name="connsiteX175" fmla="*/ 4572 w 12192000"/>
              <a:gd name="connsiteY175" fmla="*/ 2111091 h 2237474"/>
              <a:gd name="connsiteX176" fmla="*/ 0 w 12192000"/>
              <a:gd name="connsiteY176" fmla="*/ 2110468 h 2237474"/>
              <a:gd name="connsiteX177" fmla="*/ 0 w 12192000"/>
              <a:gd name="connsiteY177"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20512 w 12192000"/>
              <a:gd name="connsiteY6" fmla="*/ 745392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46594 w 12192000"/>
              <a:gd name="connsiteY12" fmla="*/ 765069 h 2237474"/>
              <a:gd name="connsiteX13" fmla="*/ 10739478 w 12192000"/>
              <a:gd name="connsiteY13" fmla="*/ 776841 h 2237474"/>
              <a:gd name="connsiteX14" fmla="*/ 10458762 w 12192000"/>
              <a:gd name="connsiteY14" fmla="*/ 755400 h 2237474"/>
              <a:gd name="connsiteX15" fmla="*/ 10211200 w 12192000"/>
              <a:gd name="connsiteY15" fmla="*/ 767513 h 2237474"/>
              <a:gd name="connsiteX16" fmla="*/ 10167995 w 12192000"/>
              <a:gd name="connsiteY16" fmla="*/ 760843 h 2237474"/>
              <a:gd name="connsiteX17" fmla="*/ 9997044 w 12192000"/>
              <a:gd name="connsiteY17" fmla="*/ 780129 h 2237474"/>
              <a:gd name="connsiteX18" fmla="*/ 9943887 w 12192000"/>
              <a:gd name="connsiteY18" fmla="*/ 804141 h 2237474"/>
              <a:gd name="connsiteX19" fmla="*/ 9918248 w 12192000"/>
              <a:gd name="connsiteY19" fmla="*/ 816628 h 2237474"/>
              <a:gd name="connsiteX20" fmla="*/ 9767091 w 12192000"/>
              <a:gd name="connsiteY20" fmla="*/ 870550 h 2237474"/>
              <a:gd name="connsiteX21" fmla="*/ 9683005 w 12192000"/>
              <a:gd name="connsiteY21" fmla="*/ 894128 h 2237474"/>
              <a:gd name="connsiteX22" fmla="*/ 9594438 w 12192000"/>
              <a:gd name="connsiteY22" fmla="*/ 919051 h 2237474"/>
              <a:gd name="connsiteX23" fmla="*/ 9544189 w 12192000"/>
              <a:gd name="connsiteY23" fmla="*/ 938966 h 2237474"/>
              <a:gd name="connsiteX24" fmla="*/ 9500499 w 12192000"/>
              <a:gd name="connsiteY24" fmla="*/ 954680 h 2237474"/>
              <a:gd name="connsiteX25" fmla="*/ 9428195 w 12192000"/>
              <a:gd name="connsiteY25" fmla="*/ 986225 h 2237474"/>
              <a:gd name="connsiteX26" fmla="*/ 9410017 w 12192000"/>
              <a:gd name="connsiteY26" fmla="*/ 993931 h 2237474"/>
              <a:gd name="connsiteX27" fmla="*/ 9392919 w 12192000"/>
              <a:gd name="connsiteY27" fmla="*/ 994656 h 2237474"/>
              <a:gd name="connsiteX28" fmla="*/ 9268019 w 12192000"/>
              <a:gd name="connsiteY28" fmla="*/ 1007442 h 2237474"/>
              <a:gd name="connsiteX29" fmla="*/ 9234662 w 12192000"/>
              <a:gd name="connsiteY29" fmla="*/ 1023056 h 2237474"/>
              <a:gd name="connsiteX30" fmla="*/ 9181033 w 12192000"/>
              <a:gd name="connsiteY30" fmla="*/ 1037921 h 2237474"/>
              <a:gd name="connsiteX31" fmla="*/ 9155969 w 12192000"/>
              <a:gd name="connsiteY31" fmla="*/ 1046804 h 2237474"/>
              <a:gd name="connsiteX32" fmla="*/ 9133985 w 12192000"/>
              <a:gd name="connsiteY32" fmla="*/ 1046450 h 2237474"/>
              <a:gd name="connsiteX33" fmla="*/ 9003462 w 12192000"/>
              <a:gd name="connsiteY33" fmla="*/ 1042406 h 2237474"/>
              <a:gd name="connsiteX34" fmla="*/ 8968445 w 12192000"/>
              <a:gd name="connsiteY34" fmla="*/ 1052169 h 2237474"/>
              <a:gd name="connsiteX35" fmla="*/ 8886001 w 12192000"/>
              <a:gd name="connsiteY35" fmla="*/ 1067468 h 2237474"/>
              <a:gd name="connsiteX36" fmla="*/ 8838610 w 12192000"/>
              <a:gd name="connsiteY36" fmla="*/ 1075091 h 2237474"/>
              <a:gd name="connsiteX37" fmla="*/ 8750383 w 12192000"/>
              <a:gd name="connsiteY37" fmla="*/ 1097387 h 2237474"/>
              <a:gd name="connsiteX38" fmla="*/ 8665605 w 12192000"/>
              <a:gd name="connsiteY38" fmla="*/ 1110791 h 2237474"/>
              <a:gd name="connsiteX39" fmla="*/ 8584946 w 12192000"/>
              <a:gd name="connsiteY39" fmla="*/ 1135226 h 2237474"/>
              <a:gd name="connsiteX40" fmla="*/ 8419755 w 12192000"/>
              <a:gd name="connsiteY40" fmla="*/ 1216260 h 2237474"/>
              <a:gd name="connsiteX41" fmla="*/ 8411626 w 12192000"/>
              <a:gd name="connsiteY41" fmla="*/ 1214397 h 2237474"/>
              <a:gd name="connsiteX42" fmla="*/ 8363469 w 12192000"/>
              <a:gd name="connsiteY42" fmla="*/ 1246658 h 2237474"/>
              <a:gd name="connsiteX43" fmla="*/ 8275497 w 12192000"/>
              <a:gd name="connsiteY43" fmla="*/ 1264396 h 2237474"/>
              <a:gd name="connsiteX44" fmla="*/ 8206287 w 12192000"/>
              <a:gd name="connsiteY44" fmla="*/ 1273060 h 2237474"/>
              <a:gd name="connsiteX45" fmla="*/ 8139997 w 12192000"/>
              <a:gd name="connsiteY45" fmla="*/ 1282713 h 2237474"/>
              <a:gd name="connsiteX46" fmla="*/ 8074238 w 12192000"/>
              <a:gd name="connsiteY46" fmla="*/ 1301895 h 2237474"/>
              <a:gd name="connsiteX47" fmla="*/ 7942099 w 12192000"/>
              <a:gd name="connsiteY47" fmla="*/ 1336332 h 2237474"/>
              <a:gd name="connsiteX48" fmla="*/ 7902328 w 12192000"/>
              <a:gd name="connsiteY48" fmla="*/ 1345865 h 2237474"/>
              <a:gd name="connsiteX49" fmla="*/ 7840612 w 12192000"/>
              <a:gd name="connsiteY49" fmla="*/ 1369373 h 2237474"/>
              <a:gd name="connsiteX50" fmla="*/ 7786819 w 12192000"/>
              <a:gd name="connsiteY50" fmla="*/ 1378970 h 2237474"/>
              <a:gd name="connsiteX51" fmla="*/ 7548172 w 12192000"/>
              <a:gd name="connsiteY51" fmla="*/ 1417460 h 2237474"/>
              <a:gd name="connsiteX52" fmla="*/ 7483437 w 12192000"/>
              <a:gd name="connsiteY52" fmla="*/ 1478152 h 2237474"/>
              <a:gd name="connsiteX53" fmla="*/ 7377870 w 12192000"/>
              <a:gd name="connsiteY53" fmla="*/ 1523319 h 2237474"/>
              <a:gd name="connsiteX54" fmla="*/ 7230737 w 12192000"/>
              <a:gd name="connsiteY54" fmla="*/ 1562633 h 2237474"/>
              <a:gd name="connsiteX55" fmla="*/ 7224458 w 12192000"/>
              <a:gd name="connsiteY55" fmla="*/ 1573008 h 2237474"/>
              <a:gd name="connsiteX56" fmla="*/ 7183121 w 12192000"/>
              <a:gd name="connsiteY56" fmla="*/ 1595162 h 2237474"/>
              <a:gd name="connsiteX57" fmla="*/ 7164601 w 12192000"/>
              <a:gd name="connsiteY57" fmla="*/ 1606490 h 2237474"/>
              <a:gd name="connsiteX58" fmla="*/ 7031309 w 12192000"/>
              <a:gd name="connsiteY58" fmla="*/ 1619451 h 2237474"/>
              <a:gd name="connsiteX59" fmla="*/ 6900177 w 12192000"/>
              <a:gd name="connsiteY59" fmla="*/ 1636016 h 2237474"/>
              <a:gd name="connsiteX60" fmla="*/ 6795372 w 12192000"/>
              <a:gd name="connsiteY60" fmla="*/ 1644845 h 2237474"/>
              <a:gd name="connsiteX61" fmla="*/ 6692251 w 12192000"/>
              <a:gd name="connsiteY61" fmla="*/ 1656357 h 2237474"/>
              <a:gd name="connsiteX62" fmla="*/ 6655235 w 12192000"/>
              <a:gd name="connsiteY62" fmla="*/ 1661869 h 2237474"/>
              <a:gd name="connsiteX63" fmla="*/ 6554894 w 12192000"/>
              <a:gd name="connsiteY63" fmla="*/ 1664428 h 2237474"/>
              <a:gd name="connsiteX64" fmla="*/ 6516595 w 12192000"/>
              <a:gd name="connsiteY64" fmla="*/ 1667475 h 2237474"/>
              <a:gd name="connsiteX65" fmla="*/ 6508541 w 12192000"/>
              <a:gd name="connsiteY65" fmla="*/ 1668757 h 2237474"/>
              <a:gd name="connsiteX66" fmla="*/ 6471012 w 12192000"/>
              <a:gd name="connsiteY66" fmla="*/ 1678604 h 2237474"/>
              <a:gd name="connsiteX67" fmla="*/ 6364035 w 12192000"/>
              <a:gd name="connsiteY67" fmla="*/ 1667683 h 2237474"/>
              <a:gd name="connsiteX68" fmla="*/ 6280959 w 12192000"/>
              <a:gd name="connsiteY68" fmla="*/ 1689329 h 2237474"/>
              <a:gd name="connsiteX69" fmla="*/ 6243319 w 12192000"/>
              <a:gd name="connsiteY69" fmla="*/ 1695560 h 2237474"/>
              <a:gd name="connsiteX70" fmla="*/ 6098321 w 12192000"/>
              <a:gd name="connsiteY70" fmla="*/ 1721646 h 2237474"/>
              <a:gd name="connsiteX71" fmla="*/ 5880652 w 12192000"/>
              <a:gd name="connsiteY71" fmla="*/ 1779643 h 2237474"/>
              <a:gd name="connsiteX72" fmla="*/ 5785959 w 12192000"/>
              <a:gd name="connsiteY72" fmla="*/ 1775307 h 2237474"/>
              <a:gd name="connsiteX73" fmla="*/ 5643534 w 12192000"/>
              <a:gd name="connsiteY73" fmla="*/ 1802919 h 2237474"/>
              <a:gd name="connsiteX74" fmla="*/ 5518799 w 12192000"/>
              <a:gd name="connsiteY74" fmla="*/ 1818312 h 2237474"/>
              <a:gd name="connsiteX75" fmla="*/ 5505014 w 12192000"/>
              <a:gd name="connsiteY75" fmla="*/ 1819259 h 2237474"/>
              <a:gd name="connsiteX76" fmla="*/ 5453307 w 12192000"/>
              <a:gd name="connsiteY76" fmla="*/ 1815450 h 2237474"/>
              <a:gd name="connsiteX77" fmla="*/ 5221533 w 12192000"/>
              <a:gd name="connsiteY77" fmla="*/ 1846950 h 2237474"/>
              <a:gd name="connsiteX78" fmla="*/ 5149802 w 12192000"/>
              <a:gd name="connsiteY78" fmla="*/ 1844846 h 2237474"/>
              <a:gd name="connsiteX79" fmla="*/ 5114927 w 12192000"/>
              <a:gd name="connsiteY79" fmla="*/ 1847827 h 2237474"/>
              <a:gd name="connsiteX80" fmla="*/ 5108970 w 12192000"/>
              <a:gd name="connsiteY80" fmla="*/ 1847935 h 2237474"/>
              <a:gd name="connsiteX81" fmla="*/ 5067961 w 12192000"/>
              <a:gd name="connsiteY81" fmla="*/ 1845917 h 2237474"/>
              <a:gd name="connsiteX82" fmla="*/ 5007075 w 12192000"/>
              <a:gd name="connsiteY82" fmla="*/ 1838626 h 2237474"/>
              <a:gd name="connsiteX83" fmla="*/ 4944087 w 12192000"/>
              <a:gd name="connsiteY83" fmla="*/ 1823332 h 2237474"/>
              <a:gd name="connsiteX84" fmla="*/ 4907662 w 12192000"/>
              <a:gd name="connsiteY84" fmla="*/ 1816900 h 2237474"/>
              <a:gd name="connsiteX85" fmla="*/ 4882386 w 12192000"/>
              <a:gd name="connsiteY85" fmla="*/ 1809844 h 2237474"/>
              <a:gd name="connsiteX86" fmla="*/ 4811440 w 12192000"/>
              <a:gd name="connsiteY86" fmla="*/ 1804655 h 2237474"/>
              <a:gd name="connsiteX87" fmla="*/ 4691075 w 12192000"/>
              <a:gd name="connsiteY87" fmla="*/ 1801389 h 2237474"/>
              <a:gd name="connsiteX88" fmla="*/ 4640313 w 12192000"/>
              <a:gd name="connsiteY88" fmla="*/ 1784307 h 2237474"/>
              <a:gd name="connsiteX89" fmla="*/ 4536503 w 12192000"/>
              <a:gd name="connsiteY89" fmla="*/ 1785334 h 2237474"/>
              <a:gd name="connsiteX90" fmla="*/ 4513724 w 12192000"/>
              <a:gd name="connsiteY90" fmla="*/ 1791996 h 2237474"/>
              <a:gd name="connsiteX91" fmla="*/ 4459810 w 12192000"/>
              <a:gd name="connsiteY91" fmla="*/ 1797886 h 2237474"/>
              <a:gd name="connsiteX92" fmla="*/ 4379064 w 12192000"/>
              <a:gd name="connsiteY92" fmla="*/ 1817177 h 2237474"/>
              <a:gd name="connsiteX93" fmla="*/ 4290981 w 12192000"/>
              <a:gd name="connsiteY93" fmla="*/ 1839677 h 2237474"/>
              <a:gd name="connsiteX94" fmla="*/ 4238372 w 12192000"/>
              <a:gd name="connsiteY94" fmla="*/ 1851480 h 2237474"/>
              <a:gd name="connsiteX95" fmla="*/ 4232517 w 12192000"/>
              <a:gd name="connsiteY95" fmla="*/ 1852567 h 2237474"/>
              <a:gd name="connsiteX96" fmla="*/ 4191732 w 12192000"/>
              <a:gd name="connsiteY96" fmla="*/ 1857328 h 2237474"/>
              <a:gd name="connsiteX97" fmla="*/ 4065532 w 12192000"/>
              <a:gd name="connsiteY97" fmla="*/ 1855477 h 2237474"/>
              <a:gd name="connsiteX98" fmla="*/ 4028460 w 12192000"/>
              <a:gd name="connsiteY98" fmla="*/ 1855137 h 2237474"/>
              <a:gd name="connsiteX99" fmla="*/ 4002267 w 12192000"/>
              <a:gd name="connsiteY99" fmla="*/ 1852352 h 2237474"/>
              <a:gd name="connsiteX100" fmla="*/ 3931396 w 12192000"/>
              <a:gd name="connsiteY100" fmla="*/ 1858915 h 2237474"/>
              <a:gd name="connsiteX101" fmla="*/ 3812162 w 12192000"/>
              <a:gd name="connsiteY101" fmla="*/ 1875501 h 2237474"/>
              <a:gd name="connsiteX102" fmla="*/ 3758105 w 12192000"/>
              <a:gd name="connsiteY102" fmla="*/ 1871856 h 2237474"/>
              <a:gd name="connsiteX103" fmla="*/ 3715896 w 12192000"/>
              <a:gd name="connsiteY103" fmla="*/ 1881552 h 2237474"/>
              <a:gd name="connsiteX104" fmla="*/ 3567259 w 12192000"/>
              <a:gd name="connsiteY104" fmla="*/ 1893482 h 2237474"/>
              <a:gd name="connsiteX105" fmla="*/ 3405770 w 12192000"/>
              <a:gd name="connsiteY105" fmla="*/ 1904591 h 2237474"/>
              <a:gd name="connsiteX106" fmla="*/ 3280097 w 12192000"/>
              <a:gd name="connsiteY106" fmla="*/ 1919610 h 2237474"/>
              <a:gd name="connsiteX107" fmla="*/ 3123424 w 12192000"/>
              <a:gd name="connsiteY107" fmla="*/ 1952930 h 2237474"/>
              <a:gd name="connsiteX108" fmla="*/ 3009910 w 12192000"/>
              <a:gd name="connsiteY108" fmla="*/ 1957866 h 2237474"/>
              <a:gd name="connsiteX109" fmla="*/ 2995934 w 12192000"/>
              <a:gd name="connsiteY109" fmla="*/ 1967085 h 2237474"/>
              <a:gd name="connsiteX110" fmla="*/ 2942858 w 12192000"/>
              <a:gd name="connsiteY110" fmla="*/ 1981367 h 2237474"/>
              <a:gd name="connsiteX111" fmla="*/ 2875436 w 12192000"/>
              <a:gd name="connsiteY111" fmla="*/ 1996977 h 2237474"/>
              <a:gd name="connsiteX112" fmla="*/ 2874892 w 12192000"/>
              <a:gd name="connsiteY112" fmla="*/ 1996085 h 2237474"/>
              <a:gd name="connsiteX113" fmla="*/ 2843662 w 12192000"/>
              <a:gd name="connsiteY113" fmla="*/ 1992498 h 2237474"/>
              <a:gd name="connsiteX114" fmla="*/ 2756784 w 12192000"/>
              <a:gd name="connsiteY114" fmla="*/ 1985116 h 2237474"/>
              <a:gd name="connsiteX115" fmla="*/ 2748833 w 12192000"/>
              <a:gd name="connsiteY115" fmla="*/ 1986323 h 2237474"/>
              <a:gd name="connsiteX116" fmla="*/ 2718916 w 12192000"/>
              <a:gd name="connsiteY116" fmla="*/ 1990867 h 2237474"/>
              <a:gd name="connsiteX117" fmla="*/ 2713522 w 12192000"/>
              <a:gd name="connsiteY117" fmla="*/ 1990173 h 2237474"/>
              <a:gd name="connsiteX118" fmla="*/ 2578178 w 12192000"/>
              <a:gd name="connsiteY118" fmla="*/ 1990531 h 2237474"/>
              <a:gd name="connsiteX119" fmla="*/ 2476147 w 12192000"/>
              <a:gd name="connsiteY119" fmla="*/ 1998305 h 2237474"/>
              <a:gd name="connsiteX120" fmla="*/ 2373568 w 12192000"/>
              <a:gd name="connsiteY120" fmla="*/ 2003219 h 2237474"/>
              <a:gd name="connsiteX121" fmla="*/ 2287219 w 12192000"/>
              <a:gd name="connsiteY121" fmla="*/ 1998750 h 2237474"/>
              <a:gd name="connsiteX122" fmla="*/ 2243069 w 12192000"/>
              <a:gd name="connsiteY122" fmla="*/ 2015111 h 2237474"/>
              <a:gd name="connsiteX123" fmla="*/ 2186609 w 12192000"/>
              <a:gd name="connsiteY123" fmla="*/ 2008263 h 2237474"/>
              <a:gd name="connsiteX124" fmla="*/ 2164831 w 12192000"/>
              <a:gd name="connsiteY124" fmla="*/ 2010143 h 2237474"/>
              <a:gd name="connsiteX125" fmla="*/ 2152836 w 12192000"/>
              <a:gd name="connsiteY125" fmla="*/ 2010048 h 2237474"/>
              <a:gd name="connsiteX126" fmla="*/ 2117102 w 12192000"/>
              <a:gd name="connsiteY126" fmla="*/ 2023004 h 2237474"/>
              <a:gd name="connsiteX127" fmla="*/ 2111935 w 12192000"/>
              <a:gd name="connsiteY127" fmla="*/ 2023163 h 2237474"/>
              <a:gd name="connsiteX128" fmla="*/ 2089991 w 12192000"/>
              <a:gd name="connsiteY128" fmla="*/ 2034193 h 2237474"/>
              <a:gd name="connsiteX129" fmla="*/ 2058061 w 12192000"/>
              <a:gd name="connsiteY129" fmla="*/ 2047942 h 2237474"/>
              <a:gd name="connsiteX130" fmla="*/ 2055737 w 12192000"/>
              <a:gd name="connsiteY130" fmla="*/ 2047704 h 2237474"/>
              <a:gd name="connsiteX131" fmla="*/ 2042244 w 12192000"/>
              <a:gd name="connsiteY131" fmla="*/ 2055560 h 2237474"/>
              <a:gd name="connsiteX132" fmla="*/ 1976224 w 12192000"/>
              <a:gd name="connsiteY132" fmla="*/ 2074257 h 2237474"/>
              <a:gd name="connsiteX133" fmla="*/ 1877728 w 12192000"/>
              <a:gd name="connsiteY133" fmla="*/ 2101004 h 2237474"/>
              <a:gd name="connsiteX134" fmla="*/ 1759056 w 12192000"/>
              <a:gd name="connsiteY134" fmla="*/ 2125608 h 2237474"/>
              <a:gd name="connsiteX135" fmla="*/ 1637948 w 12192000"/>
              <a:gd name="connsiteY135" fmla="*/ 2172597 h 2237474"/>
              <a:gd name="connsiteX136" fmla="*/ 1434549 w 12192000"/>
              <a:gd name="connsiteY136" fmla="*/ 2234522 h 2237474"/>
              <a:gd name="connsiteX137" fmla="*/ 1398481 w 12192000"/>
              <a:gd name="connsiteY137" fmla="*/ 2237074 h 2237474"/>
              <a:gd name="connsiteX138" fmla="*/ 1398407 w 12192000"/>
              <a:gd name="connsiteY138" fmla="*/ 2237095 h 2237474"/>
              <a:gd name="connsiteX139" fmla="*/ 1370962 w 12192000"/>
              <a:gd name="connsiteY139" fmla="*/ 2237474 h 2237474"/>
              <a:gd name="connsiteX140" fmla="*/ 1356367 w 12192000"/>
              <a:gd name="connsiteY140" fmla="*/ 2235089 h 2237474"/>
              <a:gd name="connsiteX141" fmla="*/ 1324828 w 12192000"/>
              <a:gd name="connsiteY141" fmla="*/ 2231968 h 2237474"/>
              <a:gd name="connsiteX142" fmla="*/ 1297744 w 12192000"/>
              <a:gd name="connsiteY142" fmla="*/ 2235849 h 2237474"/>
              <a:gd name="connsiteX143" fmla="*/ 1286236 w 12192000"/>
              <a:gd name="connsiteY143" fmla="*/ 2233135 h 2237474"/>
              <a:gd name="connsiteX144" fmla="*/ 1283504 w 12192000"/>
              <a:gd name="connsiteY144" fmla="*/ 2233797 h 2237474"/>
              <a:gd name="connsiteX145" fmla="*/ 1279765 w 12192000"/>
              <a:gd name="connsiteY145" fmla="*/ 2229639 h 2237474"/>
              <a:gd name="connsiteX146" fmla="*/ 1195347 w 12192000"/>
              <a:gd name="connsiteY146" fmla="*/ 2212354 h 2237474"/>
              <a:gd name="connsiteX147" fmla="*/ 970251 w 12192000"/>
              <a:gd name="connsiteY147" fmla="*/ 2221029 h 2237474"/>
              <a:gd name="connsiteX148" fmla="*/ 812914 w 12192000"/>
              <a:gd name="connsiteY148" fmla="*/ 2202752 h 2237474"/>
              <a:gd name="connsiteX149" fmla="*/ 800195 w 12192000"/>
              <a:gd name="connsiteY149" fmla="*/ 2209407 h 2237474"/>
              <a:gd name="connsiteX150" fmla="*/ 784978 w 12192000"/>
              <a:gd name="connsiteY150" fmla="*/ 2212360 h 2237474"/>
              <a:gd name="connsiteX151" fmla="*/ 681987 w 12192000"/>
              <a:gd name="connsiteY151" fmla="*/ 2216757 h 2237474"/>
              <a:gd name="connsiteX152" fmla="*/ 669923 w 12192000"/>
              <a:gd name="connsiteY152" fmla="*/ 2211682 h 2237474"/>
              <a:gd name="connsiteX153" fmla="*/ 648680 w 12192000"/>
              <a:gd name="connsiteY153" fmla="*/ 2206229 h 2237474"/>
              <a:gd name="connsiteX154" fmla="*/ 597225 w 12192000"/>
              <a:gd name="connsiteY154" fmla="*/ 2180999 h 2237474"/>
              <a:gd name="connsiteX155" fmla="*/ 558449 w 12192000"/>
              <a:gd name="connsiteY155" fmla="*/ 2182346 h 2237474"/>
              <a:gd name="connsiteX156" fmla="*/ 550517 w 12192000"/>
              <a:gd name="connsiteY156" fmla="*/ 2182060 h 2237474"/>
              <a:gd name="connsiteX157" fmla="*/ 550309 w 12192000"/>
              <a:gd name="connsiteY157" fmla="*/ 2181825 h 2237474"/>
              <a:gd name="connsiteX158" fmla="*/ 541836 w 12192000"/>
              <a:gd name="connsiteY158" fmla="*/ 2181063 h 2237474"/>
              <a:gd name="connsiteX159" fmla="*/ 536057 w 12192000"/>
              <a:gd name="connsiteY159" fmla="*/ 2181537 h 2237474"/>
              <a:gd name="connsiteX160" fmla="*/ 520671 w 12192000"/>
              <a:gd name="connsiteY160" fmla="*/ 2180980 h 2237474"/>
              <a:gd name="connsiteX161" fmla="*/ 515024 w 12192000"/>
              <a:gd name="connsiteY161" fmla="*/ 2179258 h 2237474"/>
              <a:gd name="connsiteX162" fmla="*/ 512278 w 12192000"/>
              <a:gd name="connsiteY162" fmla="*/ 2176369 h 2237474"/>
              <a:gd name="connsiteX163" fmla="*/ 480419 w 12192000"/>
              <a:gd name="connsiteY163" fmla="*/ 2167807 h 2237474"/>
              <a:gd name="connsiteX164" fmla="*/ 413835 w 12192000"/>
              <a:gd name="connsiteY164" fmla="*/ 2156783 h 2237474"/>
              <a:gd name="connsiteX165" fmla="*/ 376513 w 12192000"/>
              <a:gd name="connsiteY165" fmla="*/ 2154014 h 2237474"/>
              <a:gd name="connsiteX166" fmla="*/ 273386 w 12192000"/>
              <a:gd name="connsiteY166" fmla="*/ 2142551 h 2237474"/>
              <a:gd name="connsiteX167" fmla="*/ 169207 w 12192000"/>
              <a:gd name="connsiteY167" fmla="*/ 2128100 h 2237474"/>
              <a:gd name="connsiteX168" fmla="*/ 93149 w 12192000"/>
              <a:gd name="connsiteY168" fmla="*/ 2105324 h 2237474"/>
              <a:gd name="connsiteX169" fmla="*/ 88109 w 12192000"/>
              <a:gd name="connsiteY169" fmla="*/ 2106704 h 2237474"/>
              <a:gd name="connsiteX170" fmla="*/ 80022 w 12192000"/>
              <a:gd name="connsiteY170" fmla="*/ 2107254 h 2237474"/>
              <a:gd name="connsiteX171" fmla="*/ 79717 w 12192000"/>
              <a:gd name="connsiteY171" fmla="*/ 2107046 h 2237474"/>
              <a:gd name="connsiteX172" fmla="*/ 72352 w 12192000"/>
              <a:gd name="connsiteY172" fmla="*/ 2107991 h 2237474"/>
              <a:gd name="connsiteX173" fmla="*/ 37645 w 12192000"/>
              <a:gd name="connsiteY173" fmla="*/ 2115401 h 2237474"/>
              <a:gd name="connsiteX174" fmla="*/ 4572 w 12192000"/>
              <a:gd name="connsiteY174" fmla="*/ 2111091 h 2237474"/>
              <a:gd name="connsiteX175" fmla="*/ 0 w 12192000"/>
              <a:gd name="connsiteY175" fmla="*/ 2110468 h 2237474"/>
              <a:gd name="connsiteX176" fmla="*/ 0 w 12192000"/>
              <a:gd name="connsiteY176"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20512 w 12192000"/>
              <a:gd name="connsiteY6" fmla="*/ 745392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46594 w 12192000"/>
              <a:gd name="connsiteY12" fmla="*/ 765069 h 2237474"/>
              <a:gd name="connsiteX13" fmla="*/ 10739478 w 12192000"/>
              <a:gd name="connsiteY13" fmla="*/ 776841 h 2237474"/>
              <a:gd name="connsiteX14" fmla="*/ 10458762 w 12192000"/>
              <a:gd name="connsiteY14" fmla="*/ 755400 h 2237474"/>
              <a:gd name="connsiteX15" fmla="*/ 10211200 w 12192000"/>
              <a:gd name="connsiteY15" fmla="*/ 767513 h 2237474"/>
              <a:gd name="connsiteX16" fmla="*/ 10167995 w 12192000"/>
              <a:gd name="connsiteY16" fmla="*/ 760843 h 2237474"/>
              <a:gd name="connsiteX17" fmla="*/ 9997044 w 12192000"/>
              <a:gd name="connsiteY17" fmla="*/ 780129 h 2237474"/>
              <a:gd name="connsiteX18" fmla="*/ 9943887 w 12192000"/>
              <a:gd name="connsiteY18" fmla="*/ 804141 h 2237474"/>
              <a:gd name="connsiteX19" fmla="*/ 9918248 w 12192000"/>
              <a:gd name="connsiteY19" fmla="*/ 816628 h 2237474"/>
              <a:gd name="connsiteX20" fmla="*/ 9767091 w 12192000"/>
              <a:gd name="connsiteY20" fmla="*/ 870550 h 2237474"/>
              <a:gd name="connsiteX21" fmla="*/ 9683005 w 12192000"/>
              <a:gd name="connsiteY21" fmla="*/ 894128 h 2237474"/>
              <a:gd name="connsiteX22" fmla="*/ 9594438 w 12192000"/>
              <a:gd name="connsiteY22" fmla="*/ 919051 h 2237474"/>
              <a:gd name="connsiteX23" fmla="*/ 9544189 w 12192000"/>
              <a:gd name="connsiteY23" fmla="*/ 938966 h 2237474"/>
              <a:gd name="connsiteX24" fmla="*/ 9500499 w 12192000"/>
              <a:gd name="connsiteY24" fmla="*/ 954680 h 2237474"/>
              <a:gd name="connsiteX25" fmla="*/ 9428195 w 12192000"/>
              <a:gd name="connsiteY25" fmla="*/ 986225 h 2237474"/>
              <a:gd name="connsiteX26" fmla="*/ 9410017 w 12192000"/>
              <a:gd name="connsiteY26" fmla="*/ 993931 h 2237474"/>
              <a:gd name="connsiteX27" fmla="*/ 9392919 w 12192000"/>
              <a:gd name="connsiteY27" fmla="*/ 994656 h 2237474"/>
              <a:gd name="connsiteX28" fmla="*/ 9268019 w 12192000"/>
              <a:gd name="connsiteY28" fmla="*/ 1007442 h 2237474"/>
              <a:gd name="connsiteX29" fmla="*/ 9234662 w 12192000"/>
              <a:gd name="connsiteY29" fmla="*/ 1023056 h 2237474"/>
              <a:gd name="connsiteX30" fmla="*/ 9181033 w 12192000"/>
              <a:gd name="connsiteY30" fmla="*/ 1037921 h 2237474"/>
              <a:gd name="connsiteX31" fmla="*/ 9155969 w 12192000"/>
              <a:gd name="connsiteY31" fmla="*/ 1046804 h 2237474"/>
              <a:gd name="connsiteX32" fmla="*/ 9133985 w 12192000"/>
              <a:gd name="connsiteY32" fmla="*/ 1046450 h 2237474"/>
              <a:gd name="connsiteX33" fmla="*/ 9003462 w 12192000"/>
              <a:gd name="connsiteY33" fmla="*/ 1042406 h 2237474"/>
              <a:gd name="connsiteX34" fmla="*/ 8968445 w 12192000"/>
              <a:gd name="connsiteY34" fmla="*/ 1052169 h 2237474"/>
              <a:gd name="connsiteX35" fmla="*/ 8886001 w 12192000"/>
              <a:gd name="connsiteY35" fmla="*/ 1067468 h 2237474"/>
              <a:gd name="connsiteX36" fmla="*/ 8838610 w 12192000"/>
              <a:gd name="connsiteY36" fmla="*/ 1075091 h 2237474"/>
              <a:gd name="connsiteX37" fmla="*/ 8750383 w 12192000"/>
              <a:gd name="connsiteY37" fmla="*/ 1097387 h 2237474"/>
              <a:gd name="connsiteX38" fmla="*/ 8665605 w 12192000"/>
              <a:gd name="connsiteY38" fmla="*/ 1110791 h 2237474"/>
              <a:gd name="connsiteX39" fmla="*/ 8584946 w 12192000"/>
              <a:gd name="connsiteY39" fmla="*/ 1135226 h 2237474"/>
              <a:gd name="connsiteX40" fmla="*/ 8419755 w 12192000"/>
              <a:gd name="connsiteY40" fmla="*/ 1216260 h 2237474"/>
              <a:gd name="connsiteX41" fmla="*/ 8411626 w 12192000"/>
              <a:gd name="connsiteY41" fmla="*/ 1214397 h 2237474"/>
              <a:gd name="connsiteX42" fmla="*/ 8363469 w 12192000"/>
              <a:gd name="connsiteY42" fmla="*/ 1246658 h 2237474"/>
              <a:gd name="connsiteX43" fmla="*/ 8275497 w 12192000"/>
              <a:gd name="connsiteY43" fmla="*/ 1264396 h 2237474"/>
              <a:gd name="connsiteX44" fmla="*/ 8206287 w 12192000"/>
              <a:gd name="connsiteY44" fmla="*/ 1273060 h 2237474"/>
              <a:gd name="connsiteX45" fmla="*/ 8139997 w 12192000"/>
              <a:gd name="connsiteY45" fmla="*/ 1282713 h 2237474"/>
              <a:gd name="connsiteX46" fmla="*/ 8074238 w 12192000"/>
              <a:gd name="connsiteY46" fmla="*/ 1301895 h 2237474"/>
              <a:gd name="connsiteX47" fmla="*/ 7942099 w 12192000"/>
              <a:gd name="connsiteY47" fmla="*/ 1336332 h 2237474"/>
              <a:gd name="connsiteX48" fmla="*/ 7902328 w 12192000"/>
              <a:gd name="connsiteY48" fmla="*/ 1345865 h 2237474"/>
              <a:gd name="connsiteX49" fmla="*/ 7840612 w 12192000"/>
              <a:gd name="connsiteY49" fmla="*/ 1369373 h 2237474"/>
              <a:gd name="connsiteX50" fmla="*/ 7786819 w 12192000"/>
              <a:gd name="connsiteY50" fmla="*/ 1378970 h 2237474"/>
              <a:gd name="connsiteX51" fmla="*/ 7548172 w 12192000"/>
              <a:gd name="connsiteY51" fmla="*/ 1417460 h 2237474"/>
              <a:gd name="connsiteX52" fmla="*/ 7483437 w 12192000"/>
              <a:gd name="connsiteY52" fmla="*/ 1478152 h 2237474"/>
              <a:gd name="connsiteX53" fmla="*/ 7377870 w 12192000"/>
              <a:gd name="connsiteY53" fmla="*/ 1523319 h 2237474"/>
              <a:gd name="connsiteX54" fmla="*/ 7230737 w 12192000"/>
              <a:gd name="connsiteY54" fmla="*/ 1562633 h 2237474"/>
              <a:gd name="connsiteX55" fmla="*/ 7224458 w 12192000"/>
              <a:gd name="connsiteY55" fmla="*/ 1573008 h 2237474"/>
              <a:gd name="connsiteX56" fmla="*/ 7183121 w 12192000"/>
              <a:gd name="connsiteY56" fmla="*/ 1595162 h 2237474"/>
              <a:gd name="connsiteX57" fmla="*/ 7164601 w 12192000"/>
              <a:gd name="connsiteY57" fmla="*/ 1606490 h 2237474"/>
              <a:gd name="connsiteX58" fmla="*/ 7031309 w 12192000"/>
              <a:gd name="connsiteY58" fmla="*/ 1619451 h 2237474"/>
              <a:gd name="connsiteX59" fmla="*/ 6900177 w 12192000"/>
              <a:gd name="connsiteY59" fmla="*/ 1636016 h 2237474"/>
              <a:gd name="connsiteX60" fmla="*/ 6795372 w 12192000"/>
              <a:gd name="connsiteY60" fmla="*/ 1644845 h 2237474"/>
              <a:gd name="connsiteX61" fmla="*/ 6692251 w 12192000"/>
              <a:gd name="connsiteY61" fmla="*/ 1656357 h 2237474"/>
              <a:gd name="connsiteX62" fmla="*/ 6655235 w 12192000"/>
              <a:gd name="connsiteY62" fmla="*/ 1661869 h 2237474"/>
              <a:gd name="connsiteX63" fmla="*/ 6554894 w 12192000"/>
              <a:gd name="connsiteY63" fmla="*/ 1664428 h 2237474"/>
              <a:gd name="connsiteX64" fmla="*/ 6516595 w 12192000"/>
              <a:gd name="connsiteY64" fmla="*/ 1667475 h 2237474"/>
              <a:gd name="connsiteX65" fmla="*/ 6508541 w 12192000"/>
              <a:gd name="connsiteY65" fmla="*/ 1668757 h 2237474"/>
              <a:gd name="connsiteX66" fmla="*/ 6471012 w 12192000"/>
              <a:gd name="connsiteY66" fmla="*/ 1678604 h 2237474"/>
              <a:gd name="connsiteX67" fmla="*/ 6364035 w 12192000"/>
              <a:gd name="connsiteY67" fmla="*/ 1667683 h 2237474"/>
              <a:gd name="connsiteX68" fmla="*/ 6280959 w 12192000"/>
              <a:gd name="connsiteY68" fmla="*/ 1689329 h 2237474"/>
              <a:gd name="connsiteX69" fmla="*/ 6243319 w 12192000"/>
              <a:gd name="connsiteY69" fmla="*/ 1695560 h 2237474"/>
              <a:gd name="connsiteX70" fmla="*/ 6098321 w 12192000"/>
              <a:gd name="connsiteY70" fmla="*/ 1721646 h 2237474"/>
              <a:gd name="connsiteX71" fmla="*/ 5880652 w 12192000"/>
              <a:gd name="connsiteY71" fmla="*/ 1779643 h 2237474"/>
              <a:gd name="connsiteX72" fmla="*/ 5785959 w 12192000"/>
              <a:gd name="connsiteY72" fmla="*/ 1775307 h 2237474"/>
              <a:gd name="connsiteX73" fmla="*/ 5643534 w 12192000"/>
              <a:gd name="connsiteY73" fmla="*/ 1802919 h 2237474"/>
              <a:gd name="connsiteX74" fmla="*/ 5518799 w 12192000"/>
              <a:gd name="connsiteY74" fmla="*/ 1818312 h 2237474"/>
              <a:gd name="connsiteX75" fmla="*/ 5505014 w 12192000"/>
              <a:gd name="connsiteY75" fmla="*/ 1819259 h 2237474"/>
              <a:gd name="connsiteX76" fmla="*/ 5453307 w 12192000"/>
              <a:gd name="connsiteY76" fmla="*/ 1815450 h 2237474"/>
              <a:gd name="connsiteX77" fmla="*/ 5221533 w 12192000"/>
              <a:gd name="connsiteY77" fmla="*/ 1846950 h 2237474"/>
              <a:gd name="connsiteX78" fmla="*/ 5149802 w 12192000"/>
              <a:gd name="connsiteY78" fmla="*/ 1844846 h 2237474"/>
              <a:gd name="connsiteX79" fmla="*/ 5114927 w 12192000"/>
              <a:gd name="connsiteY79" fmla="*/ 1847827 h 2237474"/>
              <a:gd name="connsiteX80" fmla="*/ 5108970 w 12192000"/>
              <a:gd name="connsiteY80" fmla="*/ 1847935 h 2237474"/>
              <a:gd name="connsiteX81" fmla="*/ 5067961 w 12192000"/>
              <a:gd name="connsiteY81" fmla="*/ 1845917 h 2237474"/>
              <a:gd name="connsiteX82" fmla="*/ 5007075 w 12192000"/>
              <a:gd name="connsiteY82" fmla="*/ 1838626 h 2237474"/>
              <a:gd name="connsiteX83" fmla="*/ 4944087 w 12192000"/>
              <a:gd name="connsiteY83" fmla="*/ 1823332 h 2237474"/>
              <a:gd name="connsiteX84" fmla="*/ 4907662 w 12192000"/>
              <a:gd name="connsiteY84" fmla="*/ 1816900 h 2237474"/>
              <a:gd name="connsiteX85" fmla="*/ 4882386 w 12192000"/>
              <a:gd name="connsiteY85" fmla="*/ 1809844 h 2237474"/>
              <a:gd name="connsiteX86" fmla="*/ 4811440 w 12192000"/>
              <a:gd name="connsiteY86" fmla="*/ 1804655 h 2237474"/>
              <a:gd name="connsiteX87" fmla="*/ 4691075 w 12192000"/>
              <a:gd name="connsiteY87" fmla="*/ 1801389 h 2237474"/>
              <a:gd name="connsiteX88" fmla="*/ 4640313 w 12192000"/>
              <a:gd name="connsiteY88" fmla="*/ 1784307 h 2237474"/>
              <a:gd name="connsiteX89" fmla="*/ 4536503 w 12192000"/>
              <a:gd name="connsiteY89" fmla="*/ 1785334 h 2237474"/>
              <a:gd name="connsiteX90" fmla="*/ 4513724 w 12192000"/>
              <a:gd name="connsiteY90" fmla="*/ 1791996 h 2237474"/>
              <a:gd name="connsiteX91" fmla="*/ 4459810 w 12192000"/>
              <a:gd name="connsiteY91" fmla="*/ 1797886 h 2237474"/>
              <a:gd name="connsiteX92" fmla="*/ 4379064 w 12192000"/>
              <a:gd name="connsiteY92" fmla="*/ 1817177 h 2237474"/>
              <a:gd name="connsiteX93" fmla="*/ 4290981 w 12192000"/>
              <a:gd name="connsiteY93" fmla="*/ 1839677 h 2237474"/>
              <a:gd name="connsiteX94" fmla="*/ 4238372 w 12192000"/>
              <a:gd name="connsiteY94" fmla="*/ 1851480 h 2237474"/>
              <a:gd name="connsiteX95" fmla="*/ 4232517 w 12192000"/>
              <a:gd name="connsiteY95" fmla="*/ 1852567 h 2237474"/>
              <a:gd name="connsiteX96" fmla="*/ 4191732 w 12192000"/>
              <a:gd name="connsiteY96" fmla="*/ 1857328 h 2237474"/>
              <a:gd name="connsiteX97" fmla="*/ 4065532 w 12192000"/>
              <a:gd name="connsiteY97" fmla="*/ 1855477 h 2237474"/>
              <a:gd name="connsiteX98" fmla="*/ 4028460 w 12192000"/>
              <a:gd name="connsiteY98" fmla="*/ 1855137 h 2237474"/>
              <a:gd name="connsiteX99" fmla="*/ 4002267 w 12192000"/>
              <a:gd name="connsiteY99" fmla="*/ 1852352 h 2237474"/>
              <a:gd name="connsiteX100" fmla="*/ 3931396 w 12192000"/>
              <a:gd name="connsiteY100" fmla="*/ 1858915 h 2237474"/>
              <a:gd name="connsiteX101" fmla="*/ 3812162 w 12192000"/>
              <a:gd name="connsiteY101" fmla="*/ 1875501 h 2237474"/>
              <a:gd name="connsiteX102" fmla="*/ 3758105 w 12192000"/>
              <a:gd name="connsiteY102" fmla="*/ 1871856 h 2237474"/>
              <a:gd name="connsiteX103" fmla="*/ 3715896 w 12192000"/>
              <a:gd name="connsiteY103" fmla="*/ 1881552 h 2237474"/>
              <a:gd name="connsiteX104" fmla="*/ 3567259 w 12192000"/>
              <a:gd name="connsiteY104" fmla="*/ 1893482 h 2237474"/>
              <a:gd name="connsiteX105" fmla="*/ 3405770 w 12192000"/>
              <a:gd name="connsiteY105" fmla="*/ 1904591 h 2237474"/>
              <a:gd name="connsiteX106" fmla="*/ 3280097 w 12192000"/>
              <a:gd name="connsiteY106" fmla="*/ 1919610 h 2237474"/>
              <a:gd name="connsiteX107" fmla="*/ 3123424 w 12192000"/>
              <a:gd name="connsiteY107" fmla="*/ 1952930 h 2237474"/>
              <a:gd name="connsiteX108" fmla="*/ 3009910 w 12192000"/>
              <a:gd name="connsiteY108" fmla="*/ 1957866 h 2237474"/>
              <a:gd name="connsiteX109" fmla="*/ 2995934 w 12192000"/>
              <a:gd name="connsiteY109" fmla="*/ 1967085 h 2237474"/>
              <a:gd name="connsiteX110" fmla="*/ 2942858 w 12192000"/>
              <a:gd name="connsiteY110" fmla="*/ 1981367 h 2237474"/>
              <a:gd name="connsiteX111" fmla="*/ 2875436 w 12192000"/>
              <a:gd name="connsiteY111" fmla="*/ 1996977 h 2237474"/>
              <a:gd name="connsiteX112" fmla="*/ 2874892 w 12192000"/>
              <a:gd name="connsiteY112" fmla="*/ 1996085 h 2237474"/>
              <a:gd name="connsiteX113" fmla="*/ 2843662 w 12192000"/>
              <a:gd name="connsiteY113" fmla="*/ 1992498 h 2237474"/>
              <a:gd name="connsiteX114" fmla="*/ 2756784 w 12192000"/>
              <a:gd name="connsiteY114" fmla="*/ 1985116 h 2237474"/>
              <a:gd name="connsiteX115" fmla="*/ 2718916 w 12192000"/>
              <a:gd name="connsiteY115" fmla="*/ 1990867 h 2237474"/>
              <a:gd name="connsiteX116" fmla="*/ 2713522 w 12192000"/>
              <a:gd name="connsiteY116" fmla="*/ 1990173 h 2237474"/>
              <a:gd name="connsiteX117" fmla="*/ 2578178 w 12192000"/>
              <a:gd name="connsiteY117" fmla="*/ 1990531 h 2237474"/>
              <a:gd name="connsiteX118" fmla="*/ 2476147 w 12192000"/>
              <a:gd name="connsiteY118" fmla="*/ 1998305 h 2237474"/>
              <a:gd name="connsiteX119" fmla="*/ 2373568 w 12192000"/>
              <a:gd name="connsiteY119" fmla="*/ 2003219 h 2237474"/>
              <a:gd name="connsiteX120" fmla="*/ 2287219 w 12192000"/>
              <a:gd name="connsiteY120" fmla="*/ 1998750 h 2237474"/>
              <a:gd name="connsiteX121" fmla="*/ 2243069 w 12192000"/>
              <a:gd name="connsiteY121" fmla="*/ 2015111 h 2237474"/>
              <a:gd name="connsiteX122" fmla="*/ 2186609 w 12192000"/>
              <a:gd name="connsiteY122" fmla="*/ 2008263 h 2237474"/>
              <a:gd name="connsiteX123" fmla="*/ 2164831 w 12192000"/>
              <a:gd name="connsiteY123" fmla="*/ 2010143 h 2237474"/>
              <a:gd name="connsiteX124" fmla="*/ 2152836 w 12192000"/>
              <a:gd name="connsiteY124" fmla="*/ 2010048 h 2237474"/>
              <a:gd name="connsiteX125" fmla="*/ 2117102 w 12192000"/>
              <a:gd name="connsiteY125" fmla="*/ 2023004 h 2237474"/>
              <a:gd name="connsiteX126" fmla="*/ 2111935 w 12192000"/>
              <a:gd name="connsiteY126" fmla="*/ 2023163 h 2237474"/>
              <a:gd name="connsiteX127" fmla="*/ 2089991 w 12192000"/>
              <a:gd name="connsiteY127" fmla="*/ 2034193 h 2237474"/>
              <a:gd name="connsiteX128" fmla="*/ 2058061 w 12192000"/>
              <a:gd name="connsiteY128" fmla="*/ 2047942 h 2237474"/>
              <a:gd name="connsiteX129" fmla="*/ 2055737 w 12192000"/>
              <a:gd name="connsiteY129" fmla="*/ 2047704 h 2237474"/>
              <a:gd name="connsiteX130" fmla="*/ 2042244 w 12192000"/>
              <a:gd name="connsiteY130" fmla="*/ 2055560 h 2237474"/>
              <a:gd name="connsiteX131" fmla="*/ 1976224 w 12192000"/>
              <a:gd name="connsiteY131" fmla="*/ 2074257 h 2237474"/>
              <a:gd name="connsiteX132" fmla="*/ 1877728 w 12192000"/>
              <a:gd name="connsiteY132" fmla="*/ 2101004 h 2237474"/>
              <a:gd name="connsiteX133" fmla="*/ 1759056 w 12192000"/>
              <a:gd name="connsiteY133" fmla="*/ 2125608 h 2237474"/>
              <a:gd name="connsiteX134" fmla="*/ 1637948 w 12192000"/>
              <a:gd name="connsiteY134" fmla="*/ 2172597 h 2237474"/>
              <a:gd name="connsiteX135" fmla="*/ 1434549 w 12192000"/>
              <a:gd name="connsiteY135" fmla="*/ 2234522 h 2237474"/>
              <a:gd name="connsiteX136" fmla="*/ 1398481 w 12192000"/>
              <a:gd name="connsiteY136" fmla="*/ 2237074 h 2237474"/>
              <a:gd name="connsiteX137" fmla="*/ 1398407 w 12192000"/>
              <a:gd name="connsiteY137" fmla="*/ 2237095 h 2237474"/>
              <a:gd name="connsiteX138" fmla="*/ 1370962 w 12192000"/>
              <a:gd name="connsiteY138" fmla="*/ 2237474 h 2237474"/>
              <a:gd name="connsiteX139" fmla="*/ 1356367 w 12192000"/>
              <a:gd name="connsiteY139" fmla="*/ 2235089 h 2237474"/>
              <a:gd name="connsiteX140" fmla="*/ 1324828 w 12192000"/>
              <a:gd name="connsiteY140" fmla="*/ 2231968 h 2237474"/>
              <a:gd name="connsiteX141" fmla="*/ 1297744 w 12192000"/>
              <a:gd name="connsiteY141" fmla="*/ 2235849 h 2237474"/>
              <a:gd name="connsiteX142" fmla="*/ 1286236 w 12192000"/>
              <a:gd name="connsiteY142" fmla="*/ 2233135 h 2237474"/>
              <a:gd name="connsiteX143" fmla="*/ 1283504 w 12192000"/>
              <a:gd name="connsiteY143" fmla="*/ 2233797 h 2237474"/>
              <a:gd name="connsiteX144" fmla="*/ 1279765 w 12192000"/>
              <a:gd name="connsiteY144" fmla="*/ 2229639 h 2237474"/>
              <a:gd name="connsiteX145" fmla="*/ 1195347 w 12192000"/>
              <a:gd name="connsiteY145" fmla="*/ 2212354 h 2237474"/>
              <a:gd name="connsiteX146" fmla="*/ 970251 w 12192000"/>
              <a:gd name="connsiteY146" fmla="*/ 2221029 h 2237474"/>
              <a:gd name="connsiteX147" fmla="*/ 812914 w 12192000"/>
              <a:gd name="connsiteY147" fmla="*/ 2202752 h 2237474"/>
              <a:gd name="connsiteX148" fmla="*/ 800195 w 12192000"/>
              <a:gd name="connsiteY148" fmla="*/ 2209407 h 2237474"/>
              <a:gd name="connsiteX149" fmla="*/ 784978 w 12192000"/>
              <a:gd name="connsiteY149" fmla="*/ 2212360 h 2237474"/>
              <a:gd name="connsiteX150" fmla="*/ 681987 w 12192000"/>
              <a:gd name="connsiteY150" fmla="*/ 2216757 h 2237474"/>
              <a:gd name="connsiteX151" fmla="*/ 669923 w 12192000"/>
              <a:gd name="connsiteY151" fmla="*/ 2211682 h 2237474"/>
              <a:gd name="connsiteX152" fmla="*/ 648680 w 12192000"/>
              <a:gd name="connsiteY152" fmla="*/ 2206229 h 2237474"/>
              <a:gd name="connsiteX153" fmla="*/ 597225 w 12192000"/>
              <a:gd name="connsiteY153" fmla="*/ 2180999 h 2237474"/>
              <a:gd name="connsiteX154" fmla="*/ 558449 w 12192000"/>
              <a:gd name="connsiteY154" fmla="*/ 2182346 h 2237474"/>
              <a:gd name="connsiteX155" fmla="*/ 550517 w 12192000"/>
              <a:gd name="connsiteY155" fmla="*/ 2182060 h 2237474"/>
              <a:gd name="connsiteX156" fmla="*/ 550309 w 12192000"/>
              <a:gd name="connsiteY156" fmla="*/ 2181825 h 2237474"/>
              <a:gd name="connsiteX157" fmla="*/ 541836 w 12192000"/>
              <a:gd name="connsiteY157" fmla="*/ 2181063 h 2237474"/>
              <a:gd name="connsiteX158" fmla="*/ 536057 w 12192000"/>
              <a:gd name="connsiteY158" fmla="*/ 2181537 h 2237474"/>
              <a:gd name="connsiteX159" fmla="*/ 520671 w 12192000"/>
              <a:gd name="connsiteY159" fmla="*/ 2180980 h 2237474"/>
              <a:gd name="connsiteX160" fmla="*/ 515024 w 12192000"/>
              <a:gd name="connsiteY160" fmla="*/ 2179258 h 2237474"/>
              <a:gd name="connsiteX161" fmla="*/ 512278 w 12192000"/>
              <a:gd name="connsiteY161" fmla="*/ 2176369 h 2237474"/>
              <a:gd name="connsiteX162" fmla="*/ 480419 w 12192000"/>
              <a:gd name="connsiteY162" fmla="*/ 2167807 h 2237474"/>
              <a:gd name="connsiteX163" fmla="*/ 413835 w 12192000"/>
              <a:gd name="connsiteY163" fmla="*/ 2156783 h 2237474"/>
              <a:gd name="connsiteX164" fmla="*/ 376513 w 12192000"/>
              <a:gd name="connsiteY164" fmla="*/ 2154014 h 2237474"/>
              <a:gd name="connsiteX165" fmla="*/ 273386 w 12192000"/>
              <a:gd name="connsiteY165" fmla="*/ 2142551 h 2237474"/>
              <a:gd name="connsiteX166" fmla="*/ 169207 w 12192000"/>
              <a:gd name="connsiteY166" fmla="*/ 2128100 h 2237474"/>
              <a:gd name="connsiteX167" fmla="*/ 93149 w 12192000"/>
              <a:gd name="connsiteY167" fmla="*/ 2105324 h 2237474"/>
              <a:gd name="connsiteX168" fmla="*/ 88109 w 12192000"/>
              <a:gd name="connsiteY168" fmla="*/ 2106704 h 2237474"/>
              <a:gd name="connsiteX169" fmla="*/ 80022 w 12192000"/>
              <a:gd name="connsiteY169" fmla="*/ 2107254 h 2237474"/>
              <a:gd name="connsiteX170" fmla="*/ 79717 w 12192000"/>
              <a:gd name="connsiteY170" fmla="*/ 2107046 h 2237474"/>
              <a:gd name="connsiteX171" fmla="*/ 72352 w 12192000"/>
              <a:gd name="connsiteY171" fmla="*/ 2107991 h 2237474"/>
              <a:gd name="connsiteX172" fmla="*/ 37645 w 12192000"/>
              <a:gd name="connsiteY172" fmla="*/ 2115401 h 2237474"/>
              <a:gd name="connsiteX173" fmla="*/ 4572 w 12192000"/>
              <a:gd name="connsiteY173" fmla="*/ 2111091 h 2237474"/>
              <a:gd name="connsiteX174" fmla="*/ 0 w 12192000"/>
              <a:gd name="connsiteY174" fmla="*/ 2110468 h 2237474"/>
              <a:gd name="connsiteX175" fmla="*/ 0 w 12192000"/>
              <a:gd name="connsiteY175"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20512 w 12192000"/>
              <a:gd name="connsiteY6" fmla="*/ 745392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46594 w 12192000"/>
              <a:gd name="connsiteY12" fmla="*/ 765069 h 2237474"/>
              <a:gd name="connsiteX13" fmla="*/ 10739478 w 12192000"/>
              <a:gd name="connsiteY13" fmla="*/ 776841 h 2237474"/>
              <a:gd name="connsiteX14" fmla="*/ 10458762 w 12192000"/>
              <a:gd name="connsiteY14" fmla="*/ 755400 h 2237474"/>
              <a:gd name="connsiteX15" fmla="*/ 10211200 w 12192000"/>
              <a:gd name="connsiteY15" fmla="*/ 767513 h 2237474"/>
              <a:gd name="connsiteX16" fmla="*/ 10167995 w 12192000"/>
              <a:gd name="connsiteY16" fmla="*/ 760843 h 2237474"/>
              <a:gd name="connsiteX17" fmla="*/ 9997044 w 12192000"/>
              <a:gd name="connsiteY17" fmla="*/ 780129 h 2237474"/>
              <a:gd name="connsiteX18" fmla="*/ 9943887 w 12192000"/>
              <a:gd name="connsiteY18" fmla="*/ 804141 h 2237474"/>
              <a:gd name="connsiteX19" fmla="*/ 9918248 w 12192000"/>
              <a:gd name="connsiteY19" fmla="*/ 816628 h 2237474"/>
              <a:gd name="connsiteX20" fmla="*/ 9767091 w 12192000"/>
              <a:gd name="connsiteY20" fmla="*/ 870550 h 2237474"/>
              <a:gd name="connsiteX21" fmla="*/ 9683005 w 12192000"/>
              <a:gd name="connsiteY21" fmla="*/ 894128 h 2237474"/>
              <a:gd name="connsiteX22" fmla="*/ 9594438 w 12192000"/>
              <a:gd name="connsiteY22" fmla="*/ 919051 h 2237474"/>
              <a:gd name="connsiteX23" fmla="*/ 9544189 w 12192000"/>
              <a:gd name="connsiteY23" fmla="*/ 938966 h 2237474"/>
              <a:gd name="connsiteX24" fmla="*/ 9500499 w 12192000"/>
              <a:gd name="connsiteY24" fmla="*/ 954680 h 2237474"/>
              <a:gd name="connsiteX25" fmla="*/ 9428195 w 12192000"/>
              <a:gd name="connsiteY25" fmla="*/ 986225 h 2237474"/>
              <a:gd name="connsiteX26" fmla="*/ 9410017 w 12192000"/>
              <a:gd name="connsiteY26" fmla="*/ 993931 h 2237474"/>
              <a:gd name="connsiteX27" fmla="*/ 9392919 w 12192000"/>
              <a:gd name="connsiteY27" fmla="*/ 994656 h 2237474"/>
              <a:gd name="connsiteX28" fmla="*/ 9268019 w 12192000"/>
              <a:gd name="connsiteY28" fmla="*/ 1007442 h 2237474"/>
              <a:gd name="connsiteX29" fmla="*/ 9234662 w 12192000"/>
              <a:gd name="connsiteY29" fmla="*/ 1023056 h 2237474"/>
              <a:gd name="connsiteX30" fmla="*/ 9181033 w 12192000"/>
              <a:gd name="connsiteY30" fmla="*/ 1037921 h 2237474"/>
              <a:gd name="connsiteX31" fmla="*/ 9155969 w 12192000"/>
              <a:gd name="connsiteY31" fmla="*/ 1046804 h 2237474"/>
              <a:gd name="connsiteX32" fmla="*/ 9133985 w 12192000"/>
              <a:gd name="connsiteY32" fmla="*/ 1046450 h 2237474"/>
              <a:gd name="connsiteX33" fmla="*/ 9003462 w 12192000"/>
              <a:gd name="connsiteY33" fmla="*/ 1042406 h 2237474"/>
              <a:gd name="connsiteX34" fmla="*/ 8968445 w 12192000"/>
              <a:gd name="connsiteY34" fmla="*/ 1052169 h 2237474"/>
              <a:gd name="connsiteX35" fmla="*/ 8886001 w 12192000"/>
              <a:gd name="connsiteY35" fmla="*/ 1067468 h 2237474"/>
              <a:gd name="connsiteX36" fmla="*/ 8838610 w 12192000"/>
              <a:gd name="connsiteY36" fmla="*/ 1075091 h 2237474"/>
              <a:gd name="connsiteX37" fmla="*/ 8750383 w 12192000"/>
              <a:gd name="connsiteY37" fmla="*/ 1097387 h 2237474"/>
              <a:gd name="connsiteX38" fmla="*/ 8665605 w 12192000"/>
              <a:gd name="connsiteY38" fmla="*/ 1110791 h 2237474"/>
              <a:gd name="connsiteX39" fmla="*/ 8584946 w 12192000"/>
              <a:gd name="connsiteY39" fmla="*/ 1135226 h 2237474"/>
              <a:gd name="connsiteX40" fmla="*/ 8419755 w 12192000"/>
              <a:gd name="connsiteY40" fmla="*/ 1216260 h 2237474"/>
              <a:gd name="connsiteX41" fmla="*/ 8411626 w 12192000"/>
              <a:gd name="connsiteY41" fmla="*/ 1214397 h 2237474"/>
              <a:gd name="connsiteX42" fmla="*/ 8363469 w 12192000"/>
              <a:gd name="connsiteY42" fmla="*/ 1246658 h 2237474"/>
              <a:gd name="connsiteX43" fmla="*/ 8275497 w 12192000"/>
              <a:gd name="connsiteY43" fmla="*/ 1264396 h 2237474"/>
              <a:gd name="connsiteX44" fmla="*/ 8206287 w 12192000"/>
              <a:gd name="connsiteY44" fmla="*/ 1273060 h 2237474"/>
              <a:gd name="connsiteX45" fmla="*/ 8139997 w 12192000"/>
              <a:gd name="connsiteY45" fmla="*/ 1282713 h 2237474"/>
              <a:gd name="connsiteX46" fmla="*/ 8074238 w 12192000"/>
              <a:gd name="connsiteY46" fmla="*/ 1301895 h 2237474"/>
              <a:gd name="connsiteX47" fmla="*/ 7942099 w 12192000"/>
              <a:gd name="connsiteY47" fmla="*/ 1336332 h 2237474"/>
              <a:gd name="connsiteX48" fmla="*/ 7902328 w 12192000"/>
              <a:gd name="connsiteY48" fmla="*/ 1345865 h 2237474"/>
              <a:gd name="connsiteX49" fmla="*/ 7840612 w 12192000"/>
              <a:gd name="connsiteY49" fmla="*/ 1369373 h 2237474"/>
              <a:gd name="connsiteX50" fmla="*/ 7786819 w 12192000"/>
              <a:gd name="connsiteY50" fmla="*/ 1378970 h 2237474"/>
              <a:gd name="connsiteX51" fmla="*/ 7548172 w 12192000"/>
              <a:gd name="connsiteY51" fmla="*/ 1417460 h 2237474"/>
              <a:gd name="connsiteX52" fmla="*/ 7483437 w 12192000"/>
              <a:gd name="connsiteY52" fmla="*/ 1478152 h 2237474"/>
              <a:gd name="connsiteX53" fmla="*/ 7377870 w 12192000"/>
              <a:gd name="connsiteY53" fmla="*/ 1523319 h 2237474"/>
              <a:gd name="connsiteX54" fmla="*/ 7230737 w 12192000"/>
              <a:gd name="connsiteY54" fmla="*/ 1562633 h 2237474"/>
              <a:gd name="connsiteX55" fmla="*/ 7224458 w 12192000"/>
              <a:gd name="connsiteY55" fmla="*/ 1573008 h 2237474"/>
              <a:gd name="connsiteX56" fmla="*/ 7183121 w 12192000"/>
              <a:gd name="connsiteY56" fmla="*/ 1595162 h 2237474"/>
              <a:gd name="connsiteX57" fmla="*/ 7164601 w 12192000"/>
              <a:gd name="connsiteY57" fmla="*/ 1606490 h 2237474"/>
              <a:gd name="connsiteX58" fmla="*/ 7031309 w 12192000"/>
              <a:gd name="connsiteY58" fmla="*/ 1619451 h 2237474"/>
              <a:gd name="connsiteX59" fmla="*/ 6900177 w 12192000"/>
              <a:gd name="connsiteY59" fmla="*/ 1636016 h 2237474"/>
              <a:gd name="connsiteX60" fmla="*/ 6795372 w 12192000"/>
              <a:gd name="connsiteY60" fmla="*/ 1644845 h 2237474"/>
              <a:gd name="connsiteX61" fmla="*/ 6692251 w 12192000"/>
              <a:gd name="connsiteY61" fmla="*/ 1656357 h 2237474"/>
              <a:gd name="connsiteX62" fmla="*/ 6655235 w 12192000"/>
              <a:gd name="connsiteY62" fmla="*/ 1661869 h 2237474"/>
              <a:gd name="connsiteX63" fmla="*/ 6554894 w 12192000"/>
              <a:gd name="connsiteY63" fmla="*/ 1664428 h 2237474"/>
              <a:gd name="connsiteX64" fmla="*/ 6516595 w 12192000"/>
              <a:gd name="connsiteY64" fmla="*/ 1667475 h 2237474"/>
              <a:gd name="connsiteX65" fmla="*/ 6508541 w 12192000"/>
              <a:gd name="connsiteY65" fmla="*/ 1668757 h 2237474"/>
              <a:gd name="connsiteX66" fmla="*/ 6471012 w 12192000"/>
              <a:gd name="connsiteY66" fmla="*/ 1678604 h 2237474"/>
              <a:gd name="connsiteX67" fmla="*/ 6364035 w 12192000"/>
              <a:gd name="connsiteY67" fmla="*/ 1667683 h 2237474"/>
              <a:gd name="connsiteX68" fmla="*/ 6280959 w 12192000"/>
              <a:gd name="connsiteY68" fmla="*/ 1689329 h 2237474"/>
              <a:gd name="connsiteX69" fmla="*/ 6243319 w 12192000"/>
              <a:gd name="connsiteY69" fmla="*/ 1695560 h 2237474"/>
              <a:gd name="connsiteX70" fmla="*/ 6098321 w 12192000"/>
              <a:gd name="connsiteY70" fmla="*/ 1721646 h 2237474"/>
              <a:gd name="connsiteX71" fmla="*/ 5880652 w 12192000"/>
              <a:gd name="connsiteY71" fmla="*/ 1779643 h 2237474"/>
              <a:gd name="connsiteX72" fmla="*/ 5785959 w 12192000"/>
              <a:gd name="connsiteY72" fmla="*/ 1775307 h 2237474"/>
              <a:gd name="connsiteX73" fmla="*/ 5643534 w 12192000"/>
              <a:gd name="connsiteY73" fmla="*/ 1802919 h 2237474"/>
              <a:gd name="connsiteX74" fmla="*/ 5518799 w 12192000"/>
              <a:gd name="connsiteY74" fmla="*/ 1818312 h 2237474"/>
              <a:gd name="connsiteX75" fmla="*/ 5505014 w 12192000"/>
              <a:gd name="connsiteY75" fmla="*/ 1819259 h 2237474"/>
              <a:gd name="connsiteX76" fmla="*/ 5453307 w 12192000"/>
              <a:gd name="connsiteY76" fmla="*/ 1815450 h 2237474"/>
              <a:gd name="connsiteX77" fmla="*/ 5221533 w 12192000"/>
              <a:gd name="connsiteY77" fmla="*/ 1846950 h 2237474"/>
              <a:gd name="connsiteX78" fmla="*/ 5149802 w 12192000"/>
              <a:gd name="connsiteY78" fmla="*/ 1844846 h 2237474"/>
              <a:gd name="connsiteX79" fmla="*/ 5114927 w 12192000"/>
              <a:gd name="connsiteY79" fmla="*/ 1847827 h 2237474"/>
              <a:gd name="connsiteX80" fmla="*/ 5108970 w 12192000"/>
              <a:gd name="connsiteY80" fmla="*/ 1847935 h 2237474"/>
              <a:gd name="connsiteX81" fmla="*/ 5067961 w 12192000"/>
              <a:gd name="connsiteY81" fmla="*/ 1845917 h 2237474"/>
              <a:gd name="connsiteX82" fmla="*/ 5007075 w 12192000"/>
              <a:gd name="connsiteY82" fmla="*/ 1838626 h 2237474"/>
              <a:gd name="connsiteX83" fmla="*/ 4944087 w 12192000"/>
              <a:gd name="connsiteY83" fmla="*/ 1823332 h 2237474"/>
              <a:gd name="connsiteX84" fmla="*/ 4907662 w 12192000"/>
              <a:gd name="connsiteY84" fmla="*/ 1816900 h 2237474"/>
              <a:gd name="connsiteX85" fmla="*/ 4882386 w 12192000"/>
              <a:gd name="connsiteY85" fmla="*/ 1809844 h 2237474"/>
              <a:gd name="connsiteX86" fmla="*/ 4811440 w 12192000"/>
              <a:gd name="connsiteY86" fmla="*/ 1804655 h 2237474"/>
              <a:gd name="connsiteX87" fmla="*/ 4691075 w 12192000"/>
              <a:gd name="connsiteY87" fmla="*/ 1801389 h 2237474"/>
              <a:gd name="connsiteX88" fmla="*/ 4640313 w 12192000"/>
              <a:gd name="connsiteY88" fmla="*/ 1784307 h 2237474"/>
              <a:gd name="connsiteX89" fmla="*/ 4536503 w 12192000"/>
              <a:gd name="connsiteY89" fmla="*/ 1785334 h 2237474"/>
              <a:gd name="connsiteX90" fmla="*/ 4513724 w 12192000"/>
              <a:gd name="connsiteY90" fmla="*/ 1791996 h 2237474"/>
              <a:gd name="connsiteX91" fmla="*/ 4459810 w 12192000"/>
              <a:gd name="connsiteY91" fmla="*/ 1797886 h 2237474"/>
              <a:gd name="connsiteX92" fmla="*/ 4379064 w 12192000"/>
              <a:gd name="connsiteY92" fmla="*/ 1817177 h 2237474"/>
              <a:gd name="connsiteX93" fmla="*/ 4290981 w 12192000"/>
              <a:gd name="connsiteY93" fmla="*/ 1839677 h 2237474"/>
              <a:gd name="connsiteX94" fmla="*/ 4238372 w 12192000"/>
              <a:gd name="connsiteY94" fmla="*/ 1851480 h 2237474"/>
              <a:gd name="connsiteX95" fmla="*/ 4232517 w 12192000"/>
              <a:gd name="connsiteY95" fmla="*/ 1852567 h 2237474"/>
              <a:gd name="connsiteX96" fmla="*/ 4191732 w 12192000"/>
              <a:gd name="connsiteY96" fmla="*/ 1857328 h 2237474"/>
              <a:gd name="connsiteX97" fmla="*/ 4065532 w 12192000"/>
              <a:gd name="connsiteY97" fmla="*/ 1855477 h 2237474"/>
              <a:gd name="connsiteX98" fmla="*/ 4028460 w 12192000"/>
              <a:gd name="connsiteY98" fmla="*/ 1855137 h 2237474"/>
              <a:gd name="connsiteX99" fmla="*/ 4002267 w 12192000"/>
              <a:gd name="connsiteY99" fmla="*/ 1852352 h 2237474"/>
              <a:gd name="connsiteX100" fmla="*/ 3931396 w 12192000"/>
              <a:gd name="connsiteY100" fmla="*/ 1858915 h 2237474"/>
              <a:gd name="connsiteX101" fmla="*/ 3812162 w 12192000"/>
              <a:gd name="connsiteY101" fmla="*/ 1875501 h 2237474"/>
              <a:gd name="connsiteX102" fmla="*/ 3758105 w 12192000"/>
              <a:gd name="connsiteY102" fmla="*/ 1871856 h 2237474"/>
              <a:gd name="connsiteX103" fmla="*/ 3715896 w 12192000"/>
              <a:gd name="connsiteY103" fmla="*/ 1881552 h 2237474"/>
              <a:gd name="connsiteX104" fmla="*/ 3567259 w 12192000"/>
              <a:gd name="connsiteY104" fmla="*/ 1893482 h 2237474"/>
              <a:gd name="connsiteX105" fmla="*/ 3405770 w 12192000"/>
              <a:gd name="connsiteY105" fmla="*/ 1904591 h 2237474"/>
              <a:gd name="connsiteX106" fmla="*/ 3280097 w 12192000"/>
              <a:gd name="connsiteY106" fmla="*/ 1919610 h 2237474"/>
              <a:gd name="connsiteX107" fmla="*/ 3123424 w 12192000"/>
              <a:gd name="connsiteY107" fmla="*/ 1952930 h 2237474"/>
              <a:gd name="connsiteX108" fmla="*/ 3009910 w 12192000"/>
              <a:gd name="connsiteY108" fmla="*/ 1957866 h 2237474"/>
              <a:gd name="connsiteX109" fmla="*/ 2995934 w 12192000"/>
              <a:gd name="connsiteY109" fmla="*/ 1967085 h 2237474"/>
              <a:gd name="connsiteX110" fmla="*/ 2942858 w 12192000"/>
              <a:gd name="connsiteY110" fmla="*/ 1981367 h 2237474"/>
              <a:gd name="connsiteX111" fmla="*/ 2875436 w 12192000"/>
              <a:gd name="connsiteY111" fmla="*/ 1996977 h 2237474"/>
              <a:gd name="connsiteX112" fmla="*/ 2874892 w 12192000"/>
              <a:gd name="connsiteY112" fmla="*/ 1996085 h 2237474"/>
              <a:gd name="connsiteX113" fmla="*/ 2843662 w 12192000"/>
              <a:gd name="connsiteY113" fmla="*/ 1992498 h 2237474"/>
              <a:gd name="connsiteX114" fmla="*/ 2718916 w 12192000"/>
              <a:gd name="connsiteY114" fmla="*/ 1990867 h 2237474"/>
              <a:gd name="connsiteX115" fmla="*/ 2713522 w 12192000"/>
              <a:gd name="connsiteY115" fmla="*/ 1990173 h 2237474"/>
              <a:gd name="connsiteX116" fmla="*/ 2578178 w 12192000"/>
              <a:gd name="connsiteY116" fmla="*/ 1990531 h 2237474"/>
              <a:gd name="connsiteX117" fmla="*/ 2476147 w 12192000"/>
              <a:gd name="connsiteY117" fmla="*/ 1998305 h 2237474"/>
              <a:gd name="connsiteX118" fmla="*/ 2373568 w 12192000"/>
              <a:gd name="connsiteY118" fmla="*/ 2003219 h 2237474"/>
              <a:gd name="connsiteX119" fmla="*/ 2287219 w 12192000"/>
              <a:gd name="connsiteY119" fmla="*/ 1998750 h 2237474"/>
              <a:gd name="connsiteX120" fmla="*/ 2243069 w 12192000"/>
              <a:gd name="connsiteY120" fmla="*/ 2015111 h 2237474"/>
              <a:gd name="connsiteX121" fmla="*/ 2186609 w 12192000"/>
              <a:gd name="connsiteY121" fmla="*/ 2008263 h 2237474"/>
              <a:gd name="connsiteX122" fmla="*/ 2164831 w 12192000"/>
              <a:gd name="connsiteY122" fmla="*/ 2010143 h 2237474"/>
              <a:gd name="connsiteX123" fmla="*/ 2152836 w 12192000"/>
              <a:gd name="connsiteY123" fmla="*/ 2010048 h 2237474"/>
              <a:gd name="connsiteX124" fmla="*/ 2117102 w 12192000"/>
              <a:gd name="connsiteY124" fmla="*/ 2023004 h 2237474"/>
              <a:gd name="connsiteX125" fmla="*/ 2111935 w 12192000"/>
              <a:gd name="connsiteY125" fmla="*/ 2023163 h 2237474"/>
              <a:gd name="connsiteX126" fmla="*/ 2089991 w 12192000"/>
              <a:gd name="connsiteY126" fmla="*/ 2034193 h 2237474"/>
              <a:gd name="connsiteX127" fmla="*/ 2058061 w 12192000"/>
              <a:gd name="connsiteY127" fmla="*/ 2047942 h 2237474"/>
              <a:gd name="connsiteX128" fmla="*/ 2055737 w 12192000"/>
              <a:gd name="connsiteY128" fmla="*/ 2047704 h 2237474"/>
              <a:gd name="connsiteX129" fmla="*/ 2042244 w 12192000"/>
              <a:gd name="connsiteY129" fmla="*/ 2055560 h 2237474"/>
              <a:gd name="connsiteX130" fmla="*/ 1976224 w 12192000"/>
              <a:gd name="connsiteY130" fmla="*/ 2074257 h 2237474"/>
              <a:gd name="connsiteX131" fmla="*/ 1877728 w 12192000"/>
              <a:gd name="connsiteY131" fmla="*/ 2101004 h 2237474"/>
              <a:gd name="connsiteX132" fmla="*/ 1759056 w 12192000"/>
              <a:gd name="connsiteY132" fmla="*/ 2125608 h 2237474"/>
              <a:gd name="connsiteX133" fmla="*/ 1637948 w 12192000"/>
              <a:gd name="connsiteY133" fmla="*/ 2172597 h 2237474"/>
              <a:gd name="connsiteX134" fmla="*/ 1434549 w 12192000"/>
              <a:gd name="connsiteY134" fmla="*/ 2234522 h 2237474"/>
              <a:gd name="connsiteX135" fmla="*/ 1398481 w 12192000"/>
              <a:gd name="connsiteY135" fmla="*/ 2237074 h 2237474"/>
              <a:gd name="connsiteX136" fmla="*/ 1398407 w 12192000"/>
              <a:gd name="connsiteY136" fmla="*/ 2237095 h 2237474"/>
              <a:gd name="connsiteX137" fmla="*/ 1370962 w 12192000"/>
              <a:gd name="connsiteY137" fmla="*/ 2237474 h 2237474"/>
              <a:gd name="connsiteX138" fmla="*/ 1356367 w 12192000"/>
              <a:gd name="connsiteY138" fmla="*/ 2235089 h 2237474"/>
              <a:gd name="connsiteX139" fmla="*/ 1324828 w 12192000"/>
              <a:gd name="connsiteY139" fmla="*/ 2231968 h 2237474"/>
              <a:gd name="connsiteX140" fmla="*/ 1297744 w 12192000"/>
              <a:gd name="connsiteY140" fmla="*/ 2235849 h 2237474"/>
              <a:gd name="connsiteX141" fmla="*/ 1286236 w 12192000"/>
              <a:gd name="connsiteY141" fmla="*/ 2233135 h 2237474"/>
              <a:gd name="connsiteX142" fmla="*/ 1283504 w 12192000"/>
              <a:gd name="connsiteY142" fmla="*/ 2233797 h 2237474"/>
              <a:gd name="connsiteX143" fmla="*/ 1279765 w 12192000"/>
              <a:gd name="connsiteY143" fmla="*/ 2229639 h 2237474"/>
              <a:gd name="connsiteX144" fmla="*/ 1195347 w 12192000"/>
              <a:gd name="connsiteY144" fmla="*/ 2212354 h 2237474"/>
              <a:gd name="connsiteX145" fmla="*/ 970251 w 12192000"/>
              <a:gd name="connsiteY145" fmla="*/ 2221029 h 2237474"/>
              <a:gd name="connsiteX146" fmla="*/ 812914 w 12192000"/>
              <a:gd name="connsiteY146" fmla="*/ 2202752 h 2237474"/>
              <a:gd name="connsiteX147" fmla="*/ 800195 w 12192000"/>
              <a:gd name="connsiteY147" fmla="*/ 2209407 h 2237474"/>
              <a:gd name="connsiteX148" fmla="*/ 784978 w 12192000"/>
              <a:gd name="connsiteY148" fmla="*/ 2212360 h 2237474"/>
              <a:gd name="connsiteX149" fmla="*/ 681987 w 12192000"/>
              <a:gd name="connsiteY149" fmla="*/ 2216757 h 2237474"/>
              <a:gd name="connsiteX150" fmla="*/ 669923 w 12192000"/>
              <a:gd name="connsiteY150" fmla="*/ 2211682 h 2237474"/>
              <a:gd name="connsiteX151" fmla="*/ 648680 w 12192000"/>
              <a:gd name="connsiteY151" fmla="*/ 2206229 h 2237474"/>
              <a:gd name="connsiteX152" fmla="*/ 597225 w 12192000"/>
              <a:gd name="connsiteY152" fmla="*/ 2180999 h 2237474"/>
              <a:gd name="connsiteX153" fmla="*/ 558449 w 12192000"/>
              <a:gd name="connsiteY153" fmla="*/ 2182346 h 2237474"/>
              <a:gd name="connsiteX154" fmla="*/ 550517 w 12192000"/>
              <a:gd name="connsiteY154" fmla="*/ 2182060 h 2237474"/>
              <a:gd name="connsiteX155" fmla="*/ 550309 w 12192000"/>
              <a:gd name="connsiteY155" fmla="*/ 2181825 h 2237474"/>
              <a:gd name="connsiteX156" fmla="*/ 541836 w 12192000"/>
              <a:gd name="connsiteY156" fmla="*/ 2181063 h 2237474"/>
              <a:gd name="connsiteX157" fmla="*/ 536057 w 12192000"/>
              <a:gd name="connsiteY157" fmla="*/ 2181537 h 2237474"/>
              <a:gd name="connsiteX158" fmla="*/ 520671 w 12192000"/>
              <a:gd name="connsiteY158" fmla="*/ 2180980 h 2237474"/>
              <a:gd name="connsiteX159" fmla="*/ 515024 w 12192000"/>
              <a:gd name="connsiteY159" fmla="*/ 2179258 h 2237474"/>
              <a:gd name="connsiteX160" fmla="*/ 512278 w 12192000"/>
              <a:gd name="connsiteY160" fmla="*/ 2176369 h 2237474"/>
              <a:gd name="connsiteX161" fmla="*/ 480419 w 12192000"/>
              <a:gd name="connsiteY161" fmla="*/ 2167807 h 2237474"/>
              <a:gd name="connsiteX162" fmla="*/ 413835 w 12192000"/>
              <a:gd name="connsiteY162" fmla="*/ 2156783 h 2237474"/>
              <a:gd name="connsiteX163" fmla="*/ 376513 w 12192000"/>
              <a:gd name="connsiteY163" fmla="*/ 2154014 h 2237474"/>
              <a:gd name="connsiteX164" fmla="*/ 273386 w 12192000"/>
              <a:gd name="connsiteY164" fmla="*/ 2142551 h 2237474"/>
              <a:gd name="connsiteX165" fmla="*/ 169207 w 12192000"/>
              <a:gd name="connsiteY165" fmla="*/ 2128100 h 2237474"/>
              <a:gd name="connsiteX166" fmla="*/ 93149 w 12192000"/>
              <a:gd name="connsiteY166" fmla="*/ 2105324 h 2237474"/>
              <a:gd name="connsiteX167" fmla="*/ 88109 w 12192000"/>
              <a:gd name="connsiteY167" fmla="*/ 2106704 h 2237474"/>
              <a:gd name="connsiteX168" fmla="*/ 80022 w 12192000"/>
              <a:gd name="connsiteY168" fmla="*/ 2107254 h 2237474"/>
              <a:gd name="connsiteX169" fmla="*/ 79717 w 12192000"/>
              <a:gd name="connsiteY169" fmla="*/ 2107046 h 2237474"/>
              <a:gd name="connsiteX170" fmla="*/ 72352 w 12192000"/>
              <a:gd name="connsiteY170" fmla="*/ 2107991 h 2237474"/>
              <a:gd name="connsiteX171" fmla="*/ 37645 w 12192000"/>
              <a:gd name="connsiteY171" fmla="*/ 2115401 h 2237474"/>
              <a:gd name="connsiteX172" fmla="*/ 4572 w 12192000"/>
              <a:gd name="connsiteY172" fmla="*/ 2111091 h 2237474"/>
              <a:gd name="connsiteX173" fmla="*/ 0 w 12192000"/>
              <a:gd name="connsiteY173" fmla="*/ 2110468 h 2237474"/>
              <a:gd name="connsiteX174" fmla="*/ 0 w 12192000"/>
              <a:gd name="connsiteY174"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20512 w 12192000"/>
              <a:gd name="connsiteY6" fmla="*/ 745392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46594 w 12192000"/>
              <a:gd name="connsiteY12" fmla="*/ 765069 h 2237474"/>
              <a:gd name="connsiteX13" fmla="*/ 10739478 w 12192000"/>
              <a:gd name="connsiteY13" fmla="*/ 776841 h 2237474"/>
              <a:gd name="connsiteX14" fmla="*/ 10458762 w 12192000"/>
              <a:gd name="connsiteY14" fmla="*/ 755400 h 2237474"/>
              <a:gd name="connsiteX15" fmla="*/ 10211200 w 12192000"/>
              <a:gd name="connsiteY15" fmla="*/ 767513 h 2237474"/>
              <a:gd name="connsiteX16" fmla="*/ 10167995 w 12192000"/>
              <a:gd name="connsiteY16" fmla="*/ 760843 h 2237474"/>
              <a:gd name="connsiteX17" fmla="*/ 9997044 w 12192000"/>
              <a:gd name="connsiteY17" fmla="*/ 780129 h 2237474"/>
              <a:gd name="connsiteX18" fmla="*/ 9943887 w 12192000"/>
              <a:gd name="connsiteY18" fmla="*/ 804141 h 2237474"/>
              <a:gd name="connsiteX19" fmla="*/ 9918248 w 12192000"/>
              <a:gd name="connsiteY19" fmla="*/ 816628 h 2237474"/>
              <a:gd name="connsiteX20" fmla="*/ 9767091 w 12192000"/>
              <a:gd name="connsiteY20" fmla="*/ 870550 h 2237474"/>
              <a:gd name="connsiteX21" fmla="*/ 9683005 w 12192000"/>
              <a:gd name="connsiteY21" fmla="*/ 894128 h 2237474"/>
              <a:gd name="connsiteX22" fmla="*/ 9594438 w 12192000"/>
              <a:gd name="connsiteY22" fmla="*/ 919051 h 2237474"/>
              <a:gd name="connsiteX23" fmla="*/ 9544189 w 12192000"/>
              <a:gd name="connsiteY23" fmla="*/ 938966 h 2237474"/>
              <a:gd name="connsiteX24" fmla="*/ 9500499 w 12192000"/>
              <a:gd name="connsiteY24" fmla="*/ 954680 h 2237474"/>
              <a:gd name="connsiteX25" fmla="*/ 9428195 w 12192000"/>
              <a:gd name="connsiteY25" fmla="*/ 986225 h 2237474"/>
              <a:gd name="connsiteX26" fmla="*/ 9410017 w 12192000"/>
              <a:gd name="connsiteY26" fmla="*/ 993931 h 2237474"/>
              <a:gd name="connsiteX27" fmla="*/ 9392919 w 12192000"/>
              <a:gd name="connsiteY27" fmla="*/ 994656 h 2237474"/>
              <a:gd name="connsiteX28" fmla="*/ 9268019 w 12192000"/>
              <a:gd name="connsiteY28" fmla="*/ 1007442 h 2237474"/>
              <a:gd name="connsiteX29" fmla="*/ 9234662 w 12192000"/>
              <a:gd name="connsiteY29" fmla="*/ 1023056 h 2237474"/>
              <a:gd name="connsiteX30" fmla="*/ 9181033 w 12192000"/>
              <a:gd name="connsiteY30" fmla="*/ 1037921 h 2237474"/>
              <a:gd name="connsiteX31" fmla="*/ 9155969 w 12192000"/>
              <a:gd name="connsiteY31" fmla="*/ 1046804 h 2237474"/>
              <a:gd name="connsiteX32" fmla="*/ 9133985 w 12192000"/>
              <a:gd name="connsiteY32" fmla="*/ 1046450 h 2237474"/>
              <a:gd name="connsiteX33" fmla="*/ 9003462 w 12192000"/>
              <a:gd name="connsiteY33" fmla="*/ 1042406 h 2237474"/>
              <a:gd name="connsiteX34" fmla="*/ 8968445 w 12192000"/>
              <a:gd name="connsiteY34" fmla="*/ 1052169 h 2237474"/>
              <a:gd name="connsiteX35" fmla="*/ 8886001 w 12192000"/>
              <a:gd name="connsiteY35" fmla="*/ 1067468 h 2237474"/>
              <a:gd name="connsiteX36" fmla="*/ 8838610 w 12192000"/>
              <a:gd name="connsiteY36" fmla="*/ 1075091 h 2237474"/>
              <a:gd name="connsiteX37" fmla="*/ 8750383 w 12192000"/>
              <a:gd name="connsiteY37" fmla="*/ 1097387 h 2237474"/>
              <a:gd name="connsiteX38" fmla="*/ 8665605 w 12192000"/>
              <a:gd name="connsiteY38" fmla="*/ 1110791 h 2237474"/>
              <a:gd name="connsiteX39" fmla="*/ 8584946 w 12192000"/>
              <a:gd name="connsiteY39" fmla="*/ 1135226 h 2237474"/>
              <a:gd name="connsiteX40" fmla="*/ 8419755 w 12192000"/>
              <a:gd name="connsiteY40" fmla="*/ 1216260 h 2237474"/>
              <a:gd name="connsiteX41" fmla="*/ 8411626 w 12192000"/>
              <a:gd name="connsiteY41" fmla="*/ 1214397 h 2237474"/>
              <a:gd name="connsiteX42" fmla="*/ 8363469 w 12192000"/>
              <a:gd name="connsiteY42" fmla="*/ 1246658 h 2237474"/>
              <a:gd name="connsiteX43" fmla="*/ 8275497 w 12192000"/>
              <a:gd name="connsiteY43" fmla="*/ 1264396 h 2237474"/>
              <a:gd name="connsiteX44" fmla="*/ 8206287 w 12192000"/>
              <a:gd name="connsiteY44" fmla="*/ 1273060 h 2237474"/>
              <a:gd name="connsiteX45" fmla="*/ 8139997 w 12192000"/>
              <a:gd name="connsiteY45" fmla="*/ 1282713 h 2237474"/>
              <a:gd name="connsiteX46" fmla="*/ 8074238 w 12192000"/>
              <a:gd name="connsiteY46" fmla="*/ 1301895 h 2237474"/>
              <a:gd name="connsiteX47" fmla="*/ 7942099 w 12192000"/>
              <a:gd name="connsiteY47" fmla="*/ 1336332 h 2237474"/>
              <a:gd name="connsiteX48" fmla="*/ 7902328 w 12192000"/>
              <a:gd name="connsiteY48" fmla="*/ 1345865 h 2237474"/>
              <a:gd name="connsiteX49" fmla="*/ 7840612 w 12192000"/>
              <a:gd name="connsiteY49" fmla="*/ 1369373 h 2237474"/>
              <a:gd name="connsiteX50" fmla="*/ 7786819 w 12192000"/>
              <a:gd name="connsiteY50" fmla="*/ 1378970 h 2237474"/>
              <a:gd name="connsiteX51" fmla="*/ 7548172 w 12192000"/>
              <a:gd name="connsiteY51" fmla="*/ 1417460 h 2237474"/>
              <a:gd name="connsiteX52" fmla="*/ 7483437 w 12192000"/>
              <a:gd name="connsiteY52" fmla="*/ 1478152 h 2237474"/>
              <a:gd name="connsiteX53" fmla="*/ 7377870 w 12192000"/>
              <a:gd name="connsiteY53" fmla="*/ 1523319 h 2237474"/>
              <a:gd name="connsiteX54" fmla="*/ 7230737 w 12192000"/>
              <a:gd name="connsiteY54" fmla="*/ 1562633 h 2237474"/>
              <a:gd name="connsiteX55" fmla="*/ 7224458 w 12192000"/>
              <a:gd name="connsiteY55" fmla="*/ 1573008 h 2237474"/>
              <a:gd name="connsiteX56" fmla="*/ 7183121 w 12192000"/>
              <a:gd name="connsiteY56" fmla="*/ 1595162 h 2237474"/>
              <a:gd name="connsiteX57" fmla="*/ 7164601 w 12192000"/>
              <a:gd name="connsiteY57" fmla="*/ 1606490 h 2237474"/>
              <a:gd name="connsiteX58" fmla="*/ 7031309 w 12192000"/>
              <a:gd name="connsiteY58" fmla="*/ 1619451 h 2237474"/>
              <a:gd name="connsiteX59" fmla="*/ 6900177 w 12192000"/>
              <a:gd name="connsiteY59" fmla="*/ 1636016 h 2237474"/>
              <a:gd name="connsiteX60" fmla="*/ 6795372 w 12192000"/>
              <a:gd name="connsiteY60" fmla="*/ 1644845 h 2237474"/>
              <a:gd name="connsiteX61" fmla="*/ 6692251 w 12192000"/>
              <a:gd name="connsiteY61" fmla="*/ 1656357 h 2237474"/>
              <a:gd name="connsiteX62" fmla="*/ 6655235 w 12192000"/>
              <a:gd name="connsiteY62" fmla="*/ 1661869 h 2237474"/>
              <a:gd name="connsiteX63" fmla="*/ 6554894 w 12192000"/>
              <a:gd name="connsiteY63" fmla="*/ 1664428 h 2237474"/>
              <a:gd name="connsiteX64" fmla="*/ 6516595 w 12192000"/>
              <a:gd name="connsiteY64" fmla="*/ 1667475 h 2237474"/>
              <a:gd name="connsiteX65" fmla="*/ 6508541 w 12192000"/>
              <a:gd name="connsiteY65" fmla="*/ 1668757 h 2237474"/>
              <a:gd name="connsiteX66" fmla="*/ 6471012 w 12192000"/>
              <a:gd name="connsiteY66" fmla="*/ 1678604 h 2237474"/>
              <a:gd name="connsiteX67" fmla="*/ 6364035 w 12192000"/>
              <a:gd name="connsiteY67" fmla="*/ 1667683 h 2237474"/>
              <a:gd name="connsiteX68" fmla="*/ 6280959 w 12192000"/>
              <a:gd name="connsiteY68" fmla="*/ 1689329 h 2237474"/>
              <a:gd name="connsiteX69" fmla="*/ 6243319 w 12192000"/>
              <a:gd name="connsiteY69" fmla="*/ 1695560 h 2237474"/>
              <a:gd name="connsiteX70" fmla="*/ 6098321 w 12192000"/>
              <a:gd name="connsiteY70" fmla="*/ 1721646 h 2237474"/>
              <a:gd name="connsiteX71" fmla="*/ 5880652 w 12192000"/>
              <a:gd name="connsiteY71" fmla="*/ 1779643 h 2237474"/>
              <a:gd name="connsiteX72" fmla="*/ 5785959 w 12192000"/>
              <a:gd name="connsiteY72" fmla="*/ 1775307 h 2237474"/>
              <a:gd name="connsiteX73" fmla="*/ 5643534 w 12192000"/>
              <a:gd name="connsiteY73" fmla="*/ 1802919 h 2237474"/>
              <a:gd name="connsiteX74" fmla="*/ 5518799 w 12192000"/>
              <a:gd name="connsiteY74" fmla="*/ 1818312 h 2237474"/>
              <a:gd name="connsiteX75" fmla="*/ 5505014 w 12192000"/>
              <a:gd name="connsiteY75" fmla="*/ 1819259 h 2237474"/>
              <a:gd name="connsiteX76" fmla="*/ 5453307 w 12192000"/>
              <a:gd name="connsiteY76" fmla="*/ 1815450 h 2237474"/>
              <a:gd name="connsiteX77" fmla="*/ 5221533 w 12192000"/>
              <a:gd name="connsiteY77" fmla="*/ 1846950 h 2237474"/>
              <a:gd name="connsiteX78" fmla="*/ 5149802 w 12192000"/>
              <a:gd name="connsiteY78" fmla="*/ 1844846 h 2237474"/>
              <a:gd name="connsiteX79" fmla="*/ 5114927 w 12192000"/>
              <a:gd name="connsiteY79" fmla="*/ 1847827 h 2237474"/>
              <a:gd name="connsiteX80" fmla="*/ 5108970 w 12192000"/>
              <a:gd name="connsiteY80" fmla="*/ 1847935 h 2237474"/>
              <a:gd name="connsiteX81" fmla="*/ 5067961 w 12192000"/>
              <a:gd name="connsiteY81" fmla="*/ 1845917 h 2237474"/>
              <a:gd name="connsiteX82" fmla="*/ 5007075 w 12192000"/>
              <a:gd name="connsiteY82" fmla="*/ 1838626 h 2237474"/>
              <a:gd name="connsiteX83" fmla="*/ 4944087 w 12192000"/>
              <a:gd name="connsiteY83" fmla="*/ 1823332 h 2237474"/>
              <a:gd name="connsiteX84" fmla="*/ 4907662 w 12192000"/>
              <a:gd name="connsiteY84" fmla="*/ 1816900 h 2237474"/>
              <a:gd name="connsiteX85" fmla="*/ 4882386 w 12192000"/>
              <a:gd name="connsiteY85" fmla="*/ 1809844 h 2237474"/>
              <a:gd name="connsiteX86" fmla="*/ 4811440 w 12192000"/>
              <a:gd name="connsiteY86" fmla="*/ 1804655 h 2237474"/>
              <a:gd name="connsiteX87" fmla="*/ 4691075 w 12192000"/>
              <a:gd name="connsiteY87" fmla="*/ 1801389 h 2237474"/>
              <a:gd name="connsiteX88" fmla="*/ 4640313 w 12192000"/>
              <a:gd name="connsiteY88" fmla="*/ 1784307 h 2237474"/>
              <a:gd name="connsiteX89" fmla="*/ 4536503 w 12192000"/>
              <a:gd name="connsiteY89" fmla="*/ 1785334 h 2237474"/>
              <a:gd name="connsiteX90" fmla="*/ 4513724 w 12192000"/>
              <a:gd name="connsiteY90" fmla="*/ 1791996 h 2237474"/>
              <a:gd name="connsiteX91" fmla="*/ 4459810 w 12192000"/>
              <a:gd name="connsiteY91" fmla="*/ 1797886 h 2237474"/>
              <a:gd name="connsiteX92" fmla="*/ 4379064 w 12192000"/>
              <a:gd name="connsiteY92" fmla="*/ 1817177 h 2237474"/>
              <a:gd name="connsiteX93" fmla="*/ 4290981 w 12192000"/>
              <a:gd name="connsiteY93" fmla="*/ 1839677 h 2237474"/>
              <a:gd name="connsiteX94" fmla="*/ 4238372 w 12192000"/>
              <a:gd name="connsiteY94" fmla="*/ 1851480 h 2237474"/>
              <a:gd name="connsiteX95" fmla="*/ 4232517 w 12192000"/>
              <a:gd name="connsiteY95" fmla="*/ 1852567 h 2237474"/>
              <a:gd name="connsiteX96" fmla="*/ 4191732 w 12192000"/>
              <a:gd name="connsiteY96" fmla="*/ 1857328 h 2237474"/>
              <a:gd name="connsiteX97" fmla="*/ 4065532 w 12192000"/>
              <a:gd name="connsiteY97" fmla="*/ 1855477 h 2237474"/>
              <a:gd name="connsiteX98" fmla="*/ 4028460 w 12192000"/>
              <a:gd name="connsiteY98" fmla="*/ 1855137 h 2237474"/>
              <a:gd name="connsiteX99" fmla="*/ 4002267 w 12192000"/>
              <a:gd name="connsiteY99" fmla="*/ 1852352 h 2237474"/>
              <a:gd name="connsiteX100" fmla="*/ 3931396 w 12192000"/>
              <a:gd name="connsiteY100" fmla="*/ 1858915 h 2237474"/>
              <a:gd name="connsiteX101" fmla="*/ 3812162 w 12192000"/>
              <a:gd name="connsiteY101" fmla="*/ 1875501 h 2237474"/>
              <a:gd name="connsiteX102" fmla="*/ 3758105 w 12192000"/>
              <a:gd name="connsiteY102" fmla="*/ 1871856 h 2237474"/>
              <a:gd name="connsiteX103" fmla="*/ 3715896 w 12192000"/>
              <a:gd name="connsiteY103" fmla="*/ 1881552 h 2237474"/>
              <a:gd name="connsiteX104" fmla="*/ 3567259 w 12192000"/>
              <a:gd name="connsiteY104" fmla="*/ 1893482 h 2237474"/>
              <a:gd name="connsiteX105" fmla="*/ 3405770 w 12192000"/>
              <a:gd name="connsiteY105" fmla="*/ 1904591 h 2237474"/>
              <a:gd name="connsiteX106" fmla="*/ 3280097 w 12192000"/>
              <a:gd name="connsiteY106" fmla="*/ 1919610 h 2237474"/>
              <a:gd name="connsiteX107" fmla="*/ 3123424 w 12192000"/>
              <a:gd name="connsiteY107" fmla="*/ 1952930 h 2237474"/>
              <a:gd name="connsiteX108" fmla="*/ 3009910 w 12192000"/>
              <a:gd name="connsiteY108" fmla="*/ 1957866 h 2237474"/>
              <a:gd name="connsiteX109" fmla="*/ 2995934 w 12192000"/>
              <a:gd name="connsiteY109" fmla="*/ 1967085 h 2237474"/>
              <a:gd name="connsiteX110" fmla="*/ 2942858 w 12192000"/>
              <a:gd name="connsiteY110" fmla="*/ 1981367 h 2237474"/>
              <a:gd name="connsiteX111" fmla="*/ 2875436 w 12192000"/>
              <a:gd name="connsiteY111" fmla="*/ 1996977 h 2237474"/>
              <a:gd name="connsiteX112" fmla="*/ 2874892 w 12192000"/>
              <a:gd name="connsiteY112" fmla="*/ 1996085 h 2237474"/>
              <a:gd name="connsiteX113" fmla="*/ 2843662 w 12192000"/>
              <a:gd name="connsiteY113" fmla="*/ 1992498 h 2237474"/>
              <a:gd name="connsiteX114" fmla="*/ 2718916 w 12192000"/>
              <a:gd name="connsiteY114" fmla="*/ 1990867 h 2237474"/>
              <a:gd name="connsiteX115" fmla="*/ 2713522 w 12192000"/>
              <a:gd name="connsiteY115" fmla="*/ 1990173 h 2237474"/>
              <a:gd name="connsiteX116" fmla="*/ 2578178 w 12192000"/>
              <a:gd name="connsiteY116" fmla="*/ 1990531 h 2237474"/>
              <a:gd name="connsiteX117" fmla="*/ 2476147 w 12192000"/>
              <a:gd name="connsiteY117" fmla="*/ 1998305 h 2237474"/>
              <a:gd name="connsiteX118" fmla="*/ 2373568 w 12192000"/>
              <a:gd name="connsiteY118" fmla="*/ 2003219 h 2237474"/>
              <a:gd name="connsiteX119" fmla="*/ 2287219 w 12192000"/>
              <a:gd name="connsiteY119" fmla="*/ 1998750 h 2237474"/>
              <a:gd name="connsiteX120" fmla="*/ 2243069 w 12192000"/>
              <a:gd name="connsiteY120" fmla="*/ 2015111 h 2237474"/>
              <a:gd name="connsiteX121" fmla="*/ 2186609 w 12192000"/>
              <a:gd name="connsiteY121" fmla="*/ 2008263 h 2237474"/>
              <a:gd name="connsiteX122" fmla="*/ 2164831 w 12192000"/>
              <a:gd name="connsiteY122" fmla="*/ 2010143 h 2237474"/>
              <a:gd name="connsiteX123" fmla="*/ 2152836 w 12192000"/>
              <a:gd name="connsiteY123" fmla="*/ 2010048 h 2237474"/>
              <a:gd name="connsiteX124" fmla="*/ 2117102 w 12192000"/>
              <a:gd name="connsiteY124" fmla="*/ 2023004 h 2237474"/>
              <a:gd name="connsiteX125" fmla="*/ 2111935 w 12192000"/>
              <a:gd name="connsiteY125" fmla="*/ 2023163 h 2237474"/>
              <a:gd name="connsiteX126" fmla="*/ 2089991 w 12192000"/>
              <a:gd name="connsiteY126" fmla="*/ 2034193 h 2237474"/>
              <a:gd name="connsiteX127" fmla="*/ 2058061 w 12192000"/>
              <a:gd name="connsiteY127" fmla="*/ 2047942 h 2237474"/>
              <a:gd name="connsiteX128" fmla="*/ 2055737 w 12192000"/>
              <a:gd name="connsiteY128" fmla="*/ 2047704 h 2237474"/>
              <a:gd name="connsiteX129" fmla="*/ 2042244 w 12192000"/>
              <a:gd name="connsiteY129" fmla="*/ 2055560 h 2237474"/>
              <a:gd name="connsiteX130" fmla="*/ 1976224 w 12192000"/>
              <a:gd name="connsiteY130" fmla="*/ 2074257 h 2237474"/>
              <a:gd name="connsiteX131" fmla="*/ 1877728 w 12192000"/>
              <a:gd name="connsiteY131" fmla="*/ 2101004 h 2237474"/>
              <a:gd name="connsiteX132" fmla="*/ 1759056 w 12192000"/>
              <a:gd name="connsiteY132" fmla="*/ 2125608 h 2237474"/>
              <a:gd name="connsiteX133" fmla="*/ 1637948 w 12192000"/>
              <a:gd name="connsiteY133" fmla="*/ 2172597 h 2237474"/>
              <a:gd name="connsiteX134" fmla="*/ 1434549 w 12192000"/>
              <a:gd name="connsiteY134" fmla="*/ 2234522 h 2237474"/>
              <a:gd name="connsiteX135" fmla="*/ 1398481 w 12192000"/>
              <a:gd name="connsiteY135" fmla="*/ 2237074 h 2237474"/>
              <a:gd name="connsiteX136" fmla="*/ 1398407 w 12192000"/>
              <a:gd name="connsiteY136" fmla="*/ 2237095 h 2237474"/>
              <a:gd name="connsiteX137" fmla="*/ 1370962 w 12192000"/>
              <a:gd name="connsiteY137" fmla="*/ 2237474 h 2237474"/>
              <a:gd name="connsiteX138" fmla="*/ 1356367 w 12192000"/>
              <a:gd name="connsiteY138" fmla="*/ 2235089 h 2237474"/>
              <a:gd name="connsiteX139" fmla="*/ 1324828 w 12192000"/>
              <a:gd name="connsiteY139" fmla="*/ 2231968 h 2237474"/>
              <a:gd name="connsiteX140" fmla="*/ 1297744 w 12192000"/>
              <a:gd name="connsiteY140" fmla="*/ 2235849 h 2237474"/>
              <a:gd name="connsiteX141" fmla="*/ 1286236 w 12192000"/>
              <a:gd name="connsiteY141" fmla="*/ 2233135 h 2237474"/>
              <a:gd name="connsiteX142" fmla="*/ 1279765 w 12192000"/>
              <a:gd name="connsiteY142" fmla="*/ 2229639 h 2237474"/>
              <a:gd name="connsiteX143" fmla="*/ 1195347 w 12192000"/>
              <a:gd name="connsiteY143" fmla="*/ 2212354 h 2237474"/>
              <a:gd name="connsiteX144" fmla="*/ 970251 w 12192000"/>
              <a:gd name="connsiteY144" fmla="*/ 2221029 h 2237474"/>
              <a:gd name="connsiteX145" fmla="*/ 812914 w 12192000"/>
              <a:gd name="connsiteY145" fmla="*/ 2202752 h 2237474"/>
              <a:gd name="connsiteX146" fmla="*/ 800195 w 12192000"/>
              <a:gd name="connsiteY146" fmla="*/ 2209407 h 2237474"/>
              <a:gd name="connsiteX147" fmla="*/ 784978 w 12192000"/>
              <a:gd name="connsiteY147" fmla="*/ 2212360 h 2237474"/>
              <a:gd name="connsiteX148" fmla="*/ 681987 w 12192000"/>
              <a:gd name="connsiteY148" fmla="*/ 2216757 h 2237474"/>
              <a:gd name="connsiteX149" fmla="*/ 669923 w 12192000"/>
              <a:gd name="connsiteY149" fmla="*/ 2211682 h 2237474"/>
              <a:gd name="connsiteX150" fmla="*/ 648680 w 12192000"/>
              <a:gd name="connsiteY150" fmla="*/ 2206229 h 2237474"/>
              <a:gd name="connsiteX151" fmla="*/ 597225 w 12192000"/>
              <a:gd name="connsiteY151" fmla="*/ 2180999 h 2237474"/>
              <a:gd name="connsiteX152" fmla="*/ 558449 w 12192000"/>
              <a:gd name="connsiteY152" fmla="*/ 2182346 h 2237474"/>
              <a:gd name="connsiteX153" fmla="*/ 550517 w 12192000"/>
              <a:gd name="connsiteY153" fmla="*/ 2182060 h 2237474"/>
              <a:gd name="connsiteX154" fmla="*/ 550309 w 12192000"/>
              <a:gd name="connsiteY154" fmla="*/ 2181825 h 2237474"/>
              <a:gd name="connsiteX155" fmla="*/ 541836 w 12192000"/>
              <a:gd name="connsiteY155" fmla="*/ 2181063 h 2237474"/>
              <a:gd name="connsiteX156" fmla="*/ 536057 w 12192000"/>
              <a:gd name="connsiteY156" fmla="*/ 2181537 h 2237474"/>
              <a:gd name="connsiteX157" fmla="*/ 520671 w 12192000"/>
              <a:gd name="connsiteY157" fmla="*/ 2180980 h 2237474"/>
              <a:gd name="connsiteX158" fmla="*/ 515024 w 12192000"/>
              <a:gd name="connsiteY158" fmla="*/ 2179258 h 2237474"/>
              <a:gd name="connsiteX159" fmla="*/ 512278 w 12192000"/>
              <a:gd name="connsiteY159" fmla="*/ 2176369 h 2237474"/>
              <a:gd name="connsiteX160" fmla="*/ 480419 w 12192000"/>
              <a:gd name="connsiteY160" fmla="*/ 2167807 h 2237474"/>
              <a:gd name="connsiteX161" fmla="*/ 413835 w 12192000"/>
              <a:gd name="connsiteY161" fmla="*/ 2156783 h 2237474"/>
              <a:gd name="connsiteX162" fmla="*/ 376513 w 12192000"/>
              <a:gd name="connsiteY162" fmla="*/ 2154014 h 2237474"/>
              <a:gd name="connsiteX163" fmla="*/ 273386 w 12192000"/>
              <a:gd name="connsiteY163" fmla="*/ 2142551 h 2237474"/>
              <a:gd name="connsiteX164" fmla="*/ 169207 w 12192000"/>
              <a:gd name="connsiteY164" fmla="*/ 2128100 h 2237474"/>
              <a:gd name="connsiteX165" fmla="*/ 93149 w 12192000"/>
              <a:gd name="connsiteY165" fmla="*/ 2105324 h 2237474"/>
              <a:gd name="connsiteX166" fmla="*/ 88109 w 12192000"/>
              <a:gd name="connsiteY166" fmla="*/ 2106704 h 2237474"/>
              <a:gd name="connsiteX167" fmla="*/ 80022 w 12192000"/>
              <a:gd name="connsiteY167" fmla="*/ 2107254 h 2237474"/>
              <a:gd name="connsiteX168" fmla="*/ 79717 w 12192000"/>
              <a:gd name="connsiteY168" fmla="*/ 2107046 h 2237474"/>
              <a:gd name="connsiteX169" fmla="*/ 72352 w 12192000"/>
              <a:gd name="connsiteY169" fmla="*/ 2107991 h 2237474"/>
              <a:gd name="connsiteX170" fmla="*/ 37645 w 12192000"/>
              <a:gd name="connsiteY170" fmla="*/ 2115401 h 2237474"/>
              <a:gd name="connsiteX171" fmla="*/ 4572 w 12192000"/>
              <a:gd name="connsiteY171" fmla="*/ 2111091 h 2237474"/>
              <a:gd name="connsiteX172" fmla="*/ 0 w 12192000"/>
              <a:gd name="connsiteY172" fmla="*/ 2110468 h 2237474"/>
              <a:gd name="connsiteX173" fmla="*/ 0 w 12192000"/>
              <a:gd name="connsiteY173"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20512 w 12192000"/>
              <a:gd name="connsiteY6" fmla="*/ 745392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46594 w 12192000"/>
              <a:gd name="connsiteY12" fmla="*/ 765069 h 2237474"/>
              <a:gd name="connsiteX13" fmla="*/ 10739478 w 12192000"/>
              <a:gd name="connsiteY13" fmla="*/ 776841 h 2237474"/>
              <a:gd name="connsiteX14" fmla="*/ 10458762 w 12192000"/>
              <a:gd name="connsiteY14" fmla="*/ 755400 h 2237474"/>
              <a:gd name="connsiteX15" fmla="*/ 10211200 w 12192000"/>
              <a:gd name="connsiteY15" fmla="*/ 767513 h 2237474"/>
              <a:gd name="connsiteX16" fmla="*/ 10167995 w 12192000"/>
              <a:gd name="connsiteY16" fmla="*/ 760843 h 2237474"/>
              <a:gd name="connsiteX17" fmla="*/ 9997044 w 12192000"/>
              <a:gd name="connsiteY17" fmla="*/ 780129 h 2237474"/>
              <a:gd name="connsiteX18" fmla="*/ 9943887 w 12192000"/>
              <a:gd name="connsiteY18" fmla="*/ 804141 h 2237474"/>
              <a:gd name="connsiteX19" fmla="*/ 9918248 w 12192000"/>
              <a:gd name="connsiteY19" fmla="*/ 816628 h 2237474"/>
              <a:gd name="connsiteX20" fmla="*/ 9767091 w 12192000"/>
              <a:gd name="connsiteY20" fmla="*/ 870550 h 2237474"/>
              <a:gd name="connsiteX21" fmla="*/ 9683005 w 12192000"/>
              <a:gd name="connsiteY21" fmla="*/ 894128 h 2237474"/>
              <a:gd name="connsiteX22" fmla="*/ 9594438 w 12192000"/>
              <a:gd name="connsiteY22" fmla="*/ 919051 h 2237474"/>
              <a:gd name="connsiteX23" fmla="*/ 9544189 w 12192000"/>
              <a:gd name="connsiteY23" fmla="*/ 938966 h 2237474"/>
              <a:gd name="connsiteX24" fmla="*/ 9500499 w 12192000"/>
              <a:gd name="connsiteY24" fmla="*/ 954680 h 2237474"/>
              <a:gd name="connsiteX25" fmla="*/ 9428195 w 12192000"/>
              <a:gd name="connsiteY25" fmla="*/ 986225 h 2237474"/>
              <a:gd name="connsiteX26" fmla="*/ 9410017 w 12192000"/>
              <a:gd name="connsiteY26" fmla="*/ 993931 h 2237474"/>
              <a:gd name="connsiteX27" fmla="*/ 9392919 w 12192000"/>
              <a:gd name="connsiteY27" fmla="*/ 994656 h 2237474"/>
              <a:gd name="connsiteX28" fmla="*/ 9268019 w 12192000"/>
              <a:gd name="connsiteY28" fmla="*/ 1007442 h 2237474"/>
              <a:gd name="connsiteX29" fmla="*/ 9234662 w 12192000"/>
              <a:gd name="connsiteY29" fmla="*/ 1023056 h 2237474"/>
              <a:gd name="connsiteX30" fmla="*/ 9181033 w 12192000"/>
              <a:gd name="connsiteY30" fmla="*/ 1037921 h 2237474"/>
              <a:gd name="connsiteX31" fmla="*/ 9155969 w 12192000"/>
              <a:gd name="connsiteY31" fmla="*/ 1046804 h 2237474"/>
              <a:gd name="connsiteX32" fmla="*/ 9133985 w 12192000"/>
              <a:gd name="connsiteY32" fmla="*/ 1046450 h 2237474"/>
              <a:gd name="connsiteX33" fmla="*/ 9003462 w 12192000"/>
              <a:gd name="connsiteY33" fmla="*/ 1042406 h 2237474"/>
              <a:gd name="connsiteX34" fmla="*/ 8968445 w 12192000"/>
              <a:gd name="connsiteY34" fmla="*/ 1052169 h 2237474"/>
              <a:gd name="connsiteX35" fmla="*/ 8886001 w 12192000"/>
              <a:gd name="connsiteY35" fmla="*/ 1067468 h 2237474"/>
              <a:gd name="connsiteX36" fmla="*/ 8838610 w 12192000"/>
              <a:gd name="connsiteY36" fmla="*/ 1075091 h 2237474"/>
              <a:gd name="connsiteX37" fmla="*/ 8750383 w 12192000"/>
              <a:gd name="connsiteY37" fmla="*/ 1097387 h 2237474"/>
              <a:gd name="connsiteX38" fmla="*/ 8665605 w 12192000"/>
              <a:gd name="connsiteY38" fmla="*/ 1110791 h 2237474"/>
              <a:gd name="connsiteX39" fmla="*/ 8584946 w 12192000"/>
              <a:gd name="connsiteY39" fmla="*/ 1135226 h 2237474"/>
              <a:gd name="connsiteX40" fmla="*/ 8419755 w 12192000"/>
              <a:gd name="connsiteY40" fmla="*/ 1216260 h 2237474"/>
              <a:gd name="connsiteX41" fmla="*/ 8411626 w 12192000"/>
              <a:gd name="connsiteY41" fmla="*/ 1214397 h 2237474"/>
              <a:gd name="connsiteX42" fmla="*/ 8363469 w 12192000"/>
              <a:gd name="connsiteY42" fmla="*/ 1246658 h 2237474"/>
              <a:gd name="connsiteX43" fmla="*/ 8275497 w 12192000"/>
              <a:gd name="connsiteY43" fmla="*/ 1264396 h 2237474"/>
              <a:gd name="connsiteX44" fmla="*/ 8206287 w 12192000"/>
              <a:gd name="connsiteY44" fmla="*/ 1273060 h 2237474"/>
              <a:gd name="connsiteX45" fmla="*/ 8139997 w 12192000"/>
              <a:gd name="connsiteY45" fmla="*/ 1282713 h 2237474"/>
              <a:gd name="connsiteX46" fmla="*/ 8074238 w 12192000"/>
              <a:gd name="connsiteY46" fmla="*/ 1301895 h 2237474"/>
              <a:gd name="connsiteX47" fmla="*/ 7942099 w 12192000"/>
              <a:gd name="connsiteY47" fmla="*/ 1336332 h 2237474"/>
              <a:gd name="connsiteX48" fmla="*/ 7902328 w 12192000"/>
              <a:gd name="connsiteY48" fmla="*/ 1345865 h 2237474"/>
              <a:gd name="connsiteX49" fmla="*/ 7840612 w 12192000"/>
              <a:gd name="connsiteY49" fmla="*/ 1369373 h 2237474"/>
              <a:gd name="connsiteX50" fmla="*/ 7786819 w 12192000"/>
              <a:gd name="connsiteY50" fmla="*/ 1378970 h 2237474"/>
              <a:gd name="connsiteX51" fmla="*/ 7548172 w 12192000"/>
              <a:gd name="connsiteY51" fmla="*/ 1417460 h 2237474"/>
              <a:gd name="connsiteX52" fmla="*/ 7483437 w 12192000"/>
              <a:gd name="connsiteY52" fmla="*/ 1478152 h 2237474"/>
              <a:gd name="connsiteX53" fmla="*/ 7377870 w 12192000"/>
              <a:gd name="connsiteY53" fmla="*/ 1523319 h 2237474"/>
              <a:gd name="connsiteX54" fmla="*/ 7230737 w 12192000"/>
              <a:gd name="connsiteY54" fmla="*/ 1562633 h 2237474"/>
              <a:gd name="connsiteX55" fmla="*/ 7224458 w 12192000"/>
              <a:gd name="connsiteY55" fmla="*/ 1573008 h 2237474"/>
              <a:gd name="connsiteX56" fmla="*/ 7183121 w 12192000"/>
              <a:gd name="connsiteY56" fmla="*/ 1595162 h 2237474"/>
              <a:gd name="connsiteX57" fmla="*/ 7164601 w 12192000"/>
              <a:gd name="connsiteY57" fmla="*/ 1606490 h 2237474"/>
              <a:gd name="connsiteX58" fmla="*/ 7031309 w 12192000"/>
              <a:gd name="connsiteY58" fmla="*/ 1619451 h 2237474"/>
              <a:gd name="connsiteX59" fmla="*/ 6900177 w 12192000"/>
              <a:gd name="connsiteY59" fmla="*/ 1636016 h 2237474"/>
              <a:gd name="connsiteX60" fmla="*/ 6795372 w 12192000"/>
              <a:gd name="connsiteY60" fmla="*/ 1644845 h 2237474"/>
              <a:gd name="connsiteX61" fmla="*/ 6692251 w 12192000"/>
              <a:gd name="connsiteY61" fmla="*/ 1656357 h 2237474"/>
              <a:gd name="connsiteX62" fmla="*/ 6655235 w 12192000"/>
              <a:gd name="connsiteY62" fmla="*/ 1661869 h 2237474"/>
              <a:gd name="connsiteX63" fmla="*/ 6554894 w 12192000"/>
              <a:gd name="connsiteY63" fmla="*/ 1664428 h 2237474"/>
              <a:gd name="connsiteX64" fmla="*/ 6516595 w 12192000"/>
              <a:gd name="connsiteY64" fmla="*/ 1667475 h 2237474"/>
              <a:gd name="connsiteX65" fmla="*/ 6508541 w 12192000"/>
              <a:gd name="connsiteY65" fmla="*/ 1668757 h 2237474"/>
              <a:gd name="connsiteX66" fmla="*/ 6471012 w 12192000"/>
              <a:gd name="connsiteY66" fmla="*/ 1678604 h 2237474"/>
              <a:gd name="connsiteX67" fmla="*/ 6364035 w 12192000"/>
              <a:gd name="connsiteY67" fmla="*/ 1667683 h 2237474"/>
              <a:gd name="connsiteX68" fmla="*/ 6280959 w 12192000"/>
              <a:gd name="connsiteY68" fmla="*/ 1689329 h 2237474"/>
              <a:gd name="connsiteX69" fmla="*/ 6243319 w 12192000"/>
              <a:gd name="connsiteY69" fmla="*/ 1695560 h 2237474"/>
              <a:gd name="connsiteX70" fmla="*/ 6098321 w 12192000"/>
              <a:gd name="connsiteY70" fmla="*/ 1721646 h 2237474"/>
              <a:gd name="connsiteX71" fmla="*/ 5880652 w 12192000"/>
              <a:gd name="connsiteY71" fmla="*/ 1779643 h 2237474"/>
              <a:gd name="connsiteX72" fmla="*/ 5785959 w 12192000"/>
              <a:gd name="connsiteY72" fmla="*/ 1775307 h 2237474"/>
              <a:gd name="connsiteX73" fmla="*/ 5643534 w 12192000"/>
              <a:gd name="connsiteY73" fmla="*/ 1802919 h 2237474"/>
              <a:gd name="connsiteX74" fmla="*/ 5518799 w 12192000"/>
              <a:gd name="connsiteY74" fmla="*/ 1818312 h 2237474"/>
              <a:gd name="connsiteX75" fmla="*/ 5505014 w 12192000"/>
              <a:gd name="connsiteY75" fmla="*/ 1819259 h 2237474"/>
              <a:gd name="connsiteX76" fmla="*/ 5453307 w 12192000"/>
              <a:gd name="connsiteY76" fmla="*/ 1815450 h 2237474"/>
              <a:gd name="connsiteX77" fmla="*/ 5221533 w 12192000"/>
              <a:gd name="connsiteY77" fmla="*/ 1846950 h 2237474"/>
              <a:gd name="connsiteX78" fmla="*/ 5149802 w 12192000"/>
              <a:gd name="connsiteY78" fmla="*/ 1844846 h 2237474"/>
              <a:gd name="connsiteX79" fmla="*/ 5114927 w 12192000"/>
              <a:gd name="connsiteY79" fmla="*/ 1847827 h 2237474"/>
              <a:gd name="connsiteX80" fmla="*/ 5108970 w 12192000"/>
              <a:gd name="connsiteY80" fmla="*/ 1847935 h 2237474"/>
              <a:gd name="connsiteX81" fmla="*/ 5067961 w 12192000"/>
              <a:gd name="connsiteY81" fmla="*/ 1845917 h 2237474"/>
              <a:gd name="connsiteX82" fmla="*/ 5007075 w 12192000"/>
              <a:gd name="connsiteY82" fmla="*/ 1838626 h 2237474"/>
              <a:gd name="connsiteX83" fmla="*/ 4944087 w 12192000"/>
              <a:gd name="connsiteY83" fmla="*/ 1823332 h 2237474"/>
              <a:gd name="connsiteX84" fmla="*/ 4907662 w 12192000"/>
              <a:gd name="connsiteY84" fmla="*/ 1816900 h 2237474"/>
              <a:gd name="connsiteX85" fmla="*/ 4882386 w 12192000"/>
              <a:gd name="connsiteY85" fmla="*/ 1809844 h 2237474"/>
              <a:gd name="connsiteX86" fmla="*/ 4811440 w 12192000"/>
              <a:gd name="connsiteY86" fmla="*/ 1804655 h 2237474"/>
              <a:gd name="connsiteX87" fmla="*/ 4691075 w 12192000"/>
              <a:gd name="connsiteY87" fmla="*/ 1801389 h 2237474"/>
              <a:gd name="connsiteX88" fmla="*/ 4640313 w 12192000"/>
              <a:gd name="connsiteY88" fmla="*/ 1784307 h 2237474"/>
              <a:gd name="connsiteX89" fmla="*/ 4536503 w 12192000"/>
              <a:gd name="connsiteY89" fmla="*/ 1785334 h 2237474"/>
              <a:gd name="connsiteX90" fmla="*/ 4513724 w 12192000"/>
              <a:gd name="connsiteY90" fmla="*/ 1791996 h 2237474"/>
              <a:gd name="connsiteX91" fmla="*/ 4459810 w 12192000"/>
              <a:gd name="connsiteY91" fmla="*/ 1797886 h 2237474"/>
              <a:gd name="connsiteX92" fmla="*/ 4379064 w 12192000"/>
              <a:gd name="connsiteY92" fmla="*/ 1817177 h 2237474"/>
              <a:gd name="connsiteX93" fmla="*/ 4290981 w 12192000"/>
              <a:gd name="connsiteY93" fmla="*/ 1839677 h 2237474"/>
              <a:gd name="connsiteX94" fmla="*/ 4238372 w 12192000"/>
              <a:gd name="connsiteY94" fmla="*/ 1851480 h 2237474"/>
              <a:gd name="connsiteX95" fmla="*/ 4232517 w 12192000"/>
              <a:gd name="connsiteY95" fmla="*/ 1852567 h 2237474"/>
              <a:gd name="connsiteX96" fmla="*/ 4191732 w 12192000"/>
              <a:gd name="connsiteY96" fmla="*/ 1857328 h 2237474"/>
              <a:gd name="connsiteX97" fmla="*/ 4065532 w 12192000"/>
              <a:gd name="connsiteY97" fmla="*/ 1855477 h 2237474"/>
              <a:gd name="connsiteX98" fmla="*/ 4028460 w 12192000"/>
              <a:gd name="connsiteY98" fmla="*/ 1855137 h 2237474"/>
              <a:gd name="connsiteX99" fmla="*/ 4002267 w 12192000"/>
              <a:gd name="connsiteY99" fmla="*/ 1852352 h 2237474"/>
              <a:gd name="connsiteX100" fmla="*/ 3931396 w 12192000"/>
              <a:gd name="connsiteY100" fmla="*/ 1858915 h 2237474"/>
              <a:gd name="connsiteX101" fmla="*/ 3812162 w 12192000"/>
              <a:gd name="connsiteY101" fmla="*/ 1875501 h 2237474"/>
              <a:gd name="connsiteX102" fmla="*/ 3758105 w 12192000"/>
              <a:gd name="connsiteY102" fmla="*/ 1871856 h 2237474"/>
              <a:gd name="connsiteX103" fmla="*/ 3715896 w 12192000"/>
              <a:gd name="connsiteY103" fmla="*/ 1881552 h 2237474"/>
              <a:gd name="connsiteX104" fmla="*/ 3567259 w 12192000"/>
              <a:gd name="connsiteY104" fmla="*/ 1893482 h 2237474"/>
              <a:gd name="connsiteX105" fmla="*/ 3405770 w 12192000"/>
              <a:gd name="connsiteY105" fmla="*/ 1904591 h 2237474"/>
              <a:gd name="connsiteX106" fmla="*/ 3280097 w 12192000"/>
              <a:gd name="connsiteY106" fmla="*/ 1919610 h 2237474"/>
              <a:gd name="connsiteX107" fmla="*/ 3123424 w 12192000"/>
              <a:gd name="connsiteY107" fmla="*/ 1952930 h 2237474"/>
              <a:gd name="connsiteX108" fmla="*/ 3009910 w 12192000"/>
              <a:gd name="connsiteY108" fmla="*/ 1957866 h 2237474"/>
              <a:gd name="connsiteX109" fmla="*/ 2995934 w 12192000"/>
              <a:gd name="connsiteY109" fmla="*/ 1967085 h 2237474"/>
              <a:gd name="connsiteX110" fmla="*/ 2942858 w 12192000"/>
              <a:gd name="connsiteY110" fmla="*/ 1981367 h 2237474"/>
              <a:gd name="connsiteX111" fmla="*/ 2875436 w 12192000"/>
              <a:gd name="connsiteY111" fmla="*/ 1996977 h 2237474"/>
              <a:gd name="connsiteX112" fmla="*/ 2874892 w 12192000"/>
              <a:gd name="connsiteY112" fmla="*/ 1996085 h 2237474"/>
              <a:gd name="connsiteX113" fmla="*/ 2843662 w 12192000"/>
              <a:gd name="connsiteY113" fmla="*/ 1992498 h 2237474"/>
              <a:gd name="connsiteX114" fmla="*/ 2718916 w 12192000"/>
              <a:gd name="connsiteY114" fmla="*/ 1990867 h 2237474"/>
              <a:gd name="connsiteX115" fmla="*/ 2713522 w 12192000"/>
              <a:gd name="connsiteY115" fmla="*/ 1990173 h 2237474"/>
              <a:gd name="connsiteX116" fmla="*/ 2578178 w 12192000"/>
              <a:gd name="connsiteY116" fmla="*/ 1990531 h 2237474"/>
              <a:gd name="connsiteX117" fmla="*/ 2476147 w 12192000"/>
              <a:gd name="connsiteY117" fmla="*/ 1998305 h 2237474"/>
              <a:gd name="connsiteX118" fmla="*/ 2373568 w 12192000"/>
              <a:gd name="connsiteY118" fmla="*/ 2003219 h 2237474"/>
              <a:gd name="connsiteX119" fmla="*/ 2287219 w 12192000"/>
              <a:gd name="connsiteY119" fmla="*/ 1998750 h 2237474"/>
              <a:gd name="connsiteX120" fmla="*/ 2243069 w 12192000"/>
              <a:gd name="connsiteY120" fmla="*/ 2015111 h 2237474"/>
              <a:gd name="connsiteX121" fmla="*/ 2186609 w 12192000"/>
              <a:gd name="connsiteY121" fmla="*/ 2008263 h 2237474"/>
              <a:gd name="connsiteX122" fmla="*/ 2164831 w 12192000"/>
              <a:gd name="connsiteY122" fmla="*/ 2010143 h 2237474"/>
              <a:gd name="connsiteX123" fmla="*/ 2152836 w 12192000"/>
              <a:gd name="connsiteY123" fmla="*/ 2010048 h 2237474"/>
              <a:gd name="connsiteX124" fmla="*/ 2117102 w 12192000"/>
              <a:gd name="connsiteY124" fmla="*/ 2023004 h 2237474"/>
              <a:gd name="connsiteX125" fmla="*/ 2111935 w 12192000"/>
              <a:gd name="connsiteY125" fmla="*/ 2023163 h 2237474"/>
              <a:gd name="connsiteX126" fmla="*/ 2089991 w 12192000"/>
              <a:gd name="connsiteY126" fmla="*/ 2034193 h 2237474"/>
              <a:gd name="connsiteX127" fmla="*/ 2058061 w 12192000"/>
              <a:gd name="connsiteY127" fmla="*/ 2047942 h 2237474"/>
              <a:gd name="connsiteX128" fmla="*/ 2055737 w 12192000"/>
              <a:gd name="connsiteY128" fmla="*/ 2047704 h 2237474"/>
              <a:gd name="connsiteX129" fmla="*/ 2042244 w 12192000"/>
              <a:gd name="connsiteY129" fmla="*/ 2055560 h 2237474"/>
              <a:gd name="connsiteX130" fmla="*/ 1976224 w 12192000"/>
              <a:gd name="connsiteY130" fmla="*/ 2074257 h 2237474"/>
              <a:gd name="connsiteX131" fmla="*/ 1877728 w 12192000"/>
              <a:gd name="connsiteY131" fmla="*/ 2101004 h 2237474"/>
              <a:gd name="connsiteX132" fmla="*/ 1759056 w 12192000"/>
              <a:gd name="connsiteY132" fmla="*/ 2125608 h 2237474"/>
              <a:gd name="connsiteX133" fmla="*/ 1637948 w 12192000"/>
              <a:gd name="connsiteY133" fmla="*/ 2172597 h 2237474"/>
              <a:gd name="connsiteX134" fmla="*/ 1434549 w 12192000"/>
              <a:gd name="connsiteY134" fmla="*/ 2234522 h 2237474"/>
              <a:gd name="connsiteX135" fmla="*/ 1398481 w 12192000"/>
              <a:gd name="connsiteY135" fmla="*/ 2237074 h 2237474"/>
              <a:gd name="connsiteX136" fmla="*/ 1398407 w 12192000"/>
              <a:gd name="connsiteY136" fmla="*/ 2237095 h 2237474"/>
              <a:gd name="connsiteX137" fmla="*/ 1370962 w 12192000"/>
              <a:gd name="connsiteY137" fmla="*/ 2237474 h 2237474"/>
              <a:gd name="connsiteX138" fmla="*/ 1356367 w 12192000"/>
              <a:gd name="connsiteY138" fmla="*/ 2235089 h 2237474"/>
              <a:gd name="connsiteX139" fmla="*/ 1324828 w 12192000"/>
              <a:gd name="connsiteY139" fmla="*/ 2231968 h 2237474"/>
              <a:gd name="connsiteX140" fmla="*/ 1297744 w 12192000"/>
              <a:gd name="connsiteY140" fmla="*/ 2235849 h 2237474"/>
              <a:gd name="connsiteX141" fmla="*/ 1279765 w 12192000"/>
              <a:gd name="connsiteY141" fmla="*/ 2229639 h 2237474"/>
              <a:gd name="connsiteX142" fmla="*/ 1195347 w 12192000"/>
              <a:gd name="connsiteY142" fmla="*/ 2212354 h 2237474"/>
              <a:gd name="connsiteX143" fmla="*/ 970251 w 12192000"/>
              <a:gd name="connsiteY143" fmla="*/ 2221029 h 2237474"/>
              <a:gd name="connsiteX144" fmla="*/ 812914 w 12192000"/>
              <a:gd name="connsiteY144" fmla="*/ 2202752 h 2237474"/>
              <a:gd name="connsiteX145" fmla="*/ 800195 w 12192000"/>
              <a:gd name="connsiteY145" fmla="*/ 2209407 h 2237474"/>
              <a:gd name="connsiteX146" fmla="*/ 784978 w 12192000"/>
              <a:gd name="connsiteY146" fmla="*/ 2212360 h 2237474"/>
              <a:gd name="connsiteX147" fmla="*/ 681987 w 12192000"/>
              <a:gd name="connsiteY147" fmla="*/ 2216757 h 2237474"/>
              <a:gd name="connsiteX148" fmla="*/ 669923 w 12192000"/>
              <a:gd name="connsiteY148" fmla="*/ 2211682 h 2237474"/>
              <a:gd name="connsiteX149" fmla="*/ 648680 w 12192000"/>
              <a:gd name="connsiteY149" fmla="*/ 2206229 h 2237474"/>
              <a:gd name="connsiteX150" fmla="*/ 597225 w 12192000"/>
              <a:gd name="connsiteY150" fmla="*/ 2180999 h 2237474"/>
              <a:gd name="connsiteX151" fmla="*/ 558449 w 12192000"/>
              <a:gd name="connsiteY151" fmla="*/ 2182346 h 2237474"/>
              <a:gd name="connsiteX152" fmla="*/ 550517 w 12192000"/>
              <a:gd name="connsiteY152" fmla="*/ 2182060 h 2237474"/>
              <a:gd name="connsiteX153" fmla="*/ 550309 w 12192000"/>
              <a:gd name="connsiteY153" fmla="*/ 2181825 h 2237474"/>
              <a:gd name="connsiteX154" fmla="*/ 541836 w 12192000"/>
              <a:gd name="connsiteY154" fmla="*/ 2181063 h 2237474"/>
              <a:gd name="connsiteX155" fmla="*/ 536057 w 12192000"/>
              <a:gd name="connsiteY155" fmla="*/ 2181537 h 2237474"/>
              <a:gd name="connsiteX156" fmla="*/ 520671 w 12192000"/>
              <a:gd name="connsiteY156" fmla="*/ 2180980 h 2237474"/>
              <a:gd name="connsiteX157" fmla="*/ 515024 w 12192000"/>
              <a:gd name="connsiteY157" fmla="*/ 2179258 h 2237474"/>
              <a:gd name="connsiteX158" fmla="*/ 512278 w 12192000"/>
              <a:gd name="connsiteY158" fmla="*/ 2176369 h 2237474"/>
              <a:gd name="connsiteX159" fmla="*/ 480419 w 12192000"/>
              <a:gd name="connsiteY159" fmla="*/ 2167807 h 2237474"/>
              <a:gd name="connsiteX160" fmla="*/ 413835 w 12192000"/>
              <a:gd name="connsiteY160" fmla="*/ 2156783 h 2237474"/>
              <a:gd name="connsiteX161" fmla="*/ 376513 w 12192000"/>
              <a:gd name="connsiteY161" fmla="*/ 2154014 h 2237474"/>
              <a:gd name="connsiteX162" fmla="*/ 273386 w 12192000"/>
              <a:gd name="connsiteY162" fmla="*/ 2142551 h 2237474"/>
              <a:gd name="connsiteX163" fmla="*/ 169207 w 12192000"/>
              <a:gd name="connsiteY163" fmla="*/ 2128100 h 2237474"/>
              <a:gd name="connsiteX164" fmla="*/ 93149 w 12192000"/>
              <a:gd name="connsiteY164" fmla="*/ 2105324 h 2237474"/>
              <a:gd name="connsiteX165" fmla="*/ 88109 w 12192000"/>
              <a:gd name="connsiteY165" fmla="*/ 2106704 h 2237474"/>
              <a:gd name="connsiteX166" fmla="*/ 80022 w 12192000"/>
              <a:gd name="connsiteY166" fmla="*/ 2107254 h 2237474"/>
              <a:gd name="connsiteX167" fmla="*/ 79717 w 12192000"/>
              <a:gd name="connsiteY167" fmla="*/ 2107046 h 2237474"/>
              <a:gd name="connsiteX168" fmla="*/ 72352 w 12192000"/>
              <a:gd name="connsiteY168" fmla="*/ 2107991 h 2237474"/>
              <a:gd name="connsiteX169" fmla="*/ 37645 w 12192000"/>
              <a:gd name="connsiteY169" fmla="*/ 2115401 h 2237474"/>
              <a:gd name="connsiteX170" fmla="*/ 4572 w 12192000"/>
              <a:gd name="connsiteY170" fmla="*/ 2111091 h 2237474"/>
              <a:gd name="connsiteX171" fmla="*/ 0 w 12192000"/>
              <a:gd name="connsiteY171" fmla="*/ 2110468 h 2237474"/>
              <a:gd name="connsiteX172" fmla="*/ 0 w 12192000"/>
              <a:gd name="connsiteY172"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20512 w 12192000"/>
              <a:gd name="connsiteY6" fmla="*/ 745392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46594 w 12192000"/>
              <a:gd name="connsiteY12" fmla="*/ 765069 h 2237474"/>
              <a:gd name="connsiteX13" fmla="*/ 10739478 w 12192000"/>
              <a:gd name="connsiteY13" fmla="*/ 776841 h 2237474"/>
              <a:gd name="connsiteX14" fmla="*/ 10458762 w 12192000"/>
              <a:gd name="connsiteY14" fmla="*/ 755400 h 2237474"/>
              <a:gd name="connsiteX15" fmla="*/ 10211200 w 12192000"/>
              <a:gd name="connsiteY15" fmla="*/ 767513 h 2237474"/>
              <a:gd name="connsiteX16" fmla="*/ 10167995 w 12192000"/>
              <a:gd name="connsiteY16" fmla="*/ 760843 h 2237474"/>
              <a:gd name="connsiteX17" fmla="*/ 9997044 w 12192000"/>
              <a:gd name="connsiteY17" fmla="*/ 780129 h 2237474"/>
              <a:gd name="connsiteX18" fmla="*/ 9943887 w 12192000"/>
              <a:gd name="connsiteY18" fmla="*/ 804141 h 2237474"/>
              <a:gd name="connsiteX19" fmla="*/ 9918248 w 12192000"/>
              <a:gd name="connsiteY19" fmla="*/ 816628 h 2237474"/>
              <a:gd name="connsiteX20" fmla="*/ 9767091 w 12192000"/>
              <a:gd name="connsiteY20" fmla="*/ 870550 h 2237474"/>
              <a:gd name="connsiteX21" fmla="*/ 9683005 w 12192000"/>
              <a:gd name="connsiteY21" fmla="*/ 894128 h 2237474"/>
              <a:gd name="connsiteX22" fmla="*/ 9594438 w 12192000"/>
              <a:gd name="connsiteY22" fmla="*/ 919051 h 2237474"/>
              <a:gd name="connsiteX23" fmla="*/ 9544189 w 12192000"/>
              <a:gd name="connsiteY23" fmla="*/ 938966 h 2237474"/>
              <a:gd name="connsiteX24" fmla="*/ 9500499 w 12192000"/>
              <a:gd name="connsiteY24" fmla="*/ 954680 h 2237474"/>
              <a:gd name="connsiteX25" fmla="*/ 9428195 w 12192000"/>
              <a:gd name="connsiteY25" fmla="*/ 986225 h 2237474"/>
              <a:gd name="connsiteX26" fmla="*/ 9410017 w 12192000"/>
              <a:gd name="connsiteY26" fmla="*/ 993931 h 2237474"/>
              <a:gd name="connsiteX27" fmla="*/ 9392919 w 12192000"/>
              <a:gd name="connsiteY27" fmla="*/ 994656 h 2237474"/>
              <a:gd name="connsiteX28" fmla="*/ 9268019 w 12192000"/>
              <a:gd name="connsiteY28" fmla="*/ 1007442 h 2237474"/>
              <a:gd name="connsiteX29" fmla="*/ 9234662 w 12192000"/>
              <a:gd name="connsiteY29" fmla="*/ 1023056 h 2237474"/>
              <a:gd name="connsiteX30" fmla="*/ 9181033 w 12192000"/>
              <a:gd name="connsiteY30" fmla="*/ 1037921 h 2237474"/>
              <a:gd name="connsiteX31" fmla="*/ 9155969 w 12192000"/>
              <a:gd name="connsiteY31" fmla="*/ 1046804 h 2237474"/>
              <a:gd name="connsiteX32" fmla="*/ 9133985 w 12192000"/>
              <a:gd name="connsiteY32" fmla="*/ 1046450 h 2237474"/>
              <a:gd name="connsiteX33" fmla="*/ 9003462 w 12192000"/>
              <a:gd name="connsiteY33" fmla="*/ 1042406 h 2237474"/>
              <a:gd name="connsiteX34" fmla="*/ 8968445 w 12192000"/>
              <a:gd name="connsiteY34" fmla="*/ 1052169 h 2237474"/>
              <a:gd name="connsiteX35" fmla="*/ 8886001 w 12192000"/>
              <a:gd name="connsiteY35" fmla="*/ 1067468 h 2237474"/>
              <a:gd name="connsiteX36" fmla="*/ 8838610 w 12192000"/>
              <a:gd name="connsiteY36" fmla="*/ 1075091 h 2237474"/>
              <a:gd name="connsiteX37" fmla="*/ 8750383 w 12192000"/>
              <a:gd name="connsiteY37" fmla="*/ 1097387 h 2237474"/>
              <a:gd name="connsiteX38" fmla="*/ 8665605 w 12192000"/>
              <a:gd name="connsiteY38" fmla="*/ 1110791 h 2237474"/>
              <a:gd name="connsiteX39" fmla="*/ 8584946 w 12192000"/>
              <a:gd name="connsiteY39" fmla="*/ 1135226 h 2237474"/>
              <a:gd name="connsiteX40" fmla="*/ 8419755 w 12192000"/>
              <a:gd name="connsiteY40" fmla="*/ 1216260 h 2237474"/>
              <a:gd name="connsiteX41" fmla="*/ 8411626 w 12192000"/>
              <a:gd name="connsiteY41" fmla="*/ 1214397 h 2237474"/>
              <a:gd name="connsiteX42" fmla="*/ 8363469 w 12192000"/>
              <a:gd name="connsiteY42" fmla="*/ 1246658 h 2237474"/>
              <a:gd name="connsiteX43" fmla="*/ 8275497 w 12192000"/>
              <a:gd name="connsiteY43" fmla="*/ 1264396 h 2237474"/>
              <a:gd name="connsiteX44" fmla="*/ 8206287 w 12192000"/>
              <a:gd name="connsiteY44" fmla="*/ 1273060 h 2237474"/>
              <a:gd name="connsiteX45" fmla="*/ 8139997 w 12192000"/>
              <a:gd name="connsiteY45" fmla="*/ 1282713 h 2237474"/>
              <a:gd name="connsiteX46" fmla="*/ 8074238 w 12192000"/>
              <a:gd name="connsiteY46" fmla="*/ 1301895 h 2237474"/>
              <a:gd name="connsiteX47" fmla="*/ 7942099 w 12192000"/>
              <a:gd name="connsiteY47" fmla="*/ 1336332 h 2237474"/>
              <a:gd name="connsiteX48" fmla="*/ 7902328 w 12192000"/>
              <a:gd name="connsiteY48" fmla="*/ 1345865 h 2237474"/>
              <a:gd name="connsiteX49" fmla="*/ 7840612 w 12192000"/>
              <a:gd name="connsiteY49" fmla="*/ 1369373 h 2237474"/>
              <a:gd name="connsiteX50" fmla="*/ 7786819 w 12192000"/>
              <a:gd name="connsiteY50" fmla="*/ 1378970 h 2237474"/>
              <a:gd name="connsiteX51" fmla="*/ 7548172 w 12192000"/>
              <a:gd name="connsiteY51" fmla="*/ 1417460 h 2237474"/>
              <a:gd name="connsiteX52" fmla="*/ 7483437 w 12192000"/>
              <a:gd name="connsiteY52" fmla="*/ 1478152 h 2237474"/>
              <a:gd name="connsiteX53" fmla="*/ 7377870 w 12192000"/>
              <a:gd name="connsiteY53" fmla="*/ 1523319 h 2237474"/>
              <a:gd name="connsiteX54" fmla="*/ 7230737 w 12192000"/>
              <a:gd name="connsiteY54" fmla="*/ 1562633 h 2237474"/>
              <a:gd name="connsiteX55" fmla="*/ 7224458 w 12192000"/>
              <a:gd name="connsiteY55" fmla="*/ 1573008 h 2237474"/>
              <a:gd name="connsiteX56" fmla="*/ 7183121 w 12192000"/>
              <a:gd name="connsiteY56" fmla="*/ 1595162 h 2237474"/>
              <a:gd name="connsiteX57" fmla="*/ 7164601 w 12192000"/>
              <a:gd name="connsiteY57" fmla="*/ 1606490 h 2237474"/>
              <a:gd name="connsiteX58" fmla="*/ 7031309 w 12192000"/>
              <a:gd name="connsiteY58" fmla="*/ 1619451 h 2237474"/>
              <a:gd name="connsiteX59" fmla="*/ 6900177 w 12192000"/>
              <a:gd name="connsiteY59" fmla="*/ 1636016 h 2237474"/>
              <a:gd name="connsiteX60" fmla="*/ 6795372 w 12192000"/>
              <a:gd name="connsiteY60" fmla="*/ 1644845 h 2237474"/>
              <a:gd name="connsiteX61" fmla="*/ 6692251 w 12192000"/>
              <a:gd name="connsiteY61" fmla="*/ 1656357 h 2237474"/>
              <a:gd name="connsiteX62" fmla="*/ 6655235 w 12192000"/>
              <a:gd name="connsiteY62" fmla="*/ 1661869 h 2237474"/>
              <a:gd name="connsiteX63" fmla="*/ 6554894 w 12192000"/>
              <a:gd name="connsiteY63" fmla="*/ 1664428 h 2237474"/>
              <a:gd name="connsiteX64" fmla="*/ 6516595 w 12192000"/>
              <a:gd name="connsiteY64" fmla="*/ 1667475 h 2237474"/>
              <a:gd name="connsiteX65" fmla="*/ 6508541 w 12192000"/>
              <a:gd name="connsiteY65" fmla="*/ 1668757 h 2237474"/>
              <a:gd name="connsiteX66" fmla="*/ 6471012 w 12192000"/>
              <a:gd name="connsiteY66" fmla="*/ 1678604 h 2237474"/>
              <a:gd name="connsiteX67" fmla="*/ 6364035 w 12192000"/>
              <a:gd name="connsiteY67" fmla="*/ 1667683 h 2237474"/>
              <a:gd name="connsiteX68" fmla="*/ 6280959 w 12192000"/>
              <a:gd name="connsiteY68" fmla="*/ 1689329 h 2237474"/>
              <a:gd name="connsiteX69" fmla="*/ 6243319 w 12192000"/>
              <a:gd name="connsiteY69" fmla="*/ 1695560 h 2237474"/>
              <a:gd name="connsiteX70" fmla="*/ 6098321 w 12192000"/>
              <a:gd name="connsiteY70" fmla="*/ 1721646 h 2237474"/>
              <a:gd name="connsiteX71" fmla="*/ 5880652 w 12192000"/>
              <a:gd name="connsiteY71" fmla="*/ 1779643 h 2237474"/>
              <a:gd name="connsiteX72" fmla="*/ 5785959 w 12192000"/>
              <a:gd name="connsiteY72" fmla="*/ 1775307 h 2237474"/>
              <a:gd name="connsiteX73" fmla="*/ 5643534 w 12192000"/>
              <a:gd name="connsiteY73" fmla="*/ 1802919 h 2237474"/>
              <a:gd name="connsiteX74" fmla="*/ 5518799 w 12192000"/>
              <a:gd name="connsiteY74" fmla="*/ 1818312 h 2237474"/>
              <a:gd name="connsiteX75" fmla="*/ 5505014 w 12192000"/>
              <a:gd name="connsiteY75" fmla="*/ 1819259 h 2237474"/>
              <a:gd name="connsiteX76" fmla="*/ 5453307 w 12192000"/>
              <a:gd name="connsiteY76" fmla="*/ 1815450 h 2237474"/>
              <a:gd name="connsiteX77" fmla="*/ 5221533 w 12192000"/>
              <a:gd name="connsiteY77" fmla="*/ 1846950 h 2237474"/>
              <a:gd name="connsiteX78" fmla="*/ 5149802 w 12192000"/>
              <a:gd name="connsiteY78" fmla="*/ 1844846 h 2237474"/>
              <a:gd name="connsiteX79" fmla="*/ 5114927 w 12192000"/>
              <a:gd name="connsiteY79" fmla="*/ 1847827 h 2237474"/>
              <a:gd name="connsiteX80" fmla="*/ 5108970 w 12192000"/>
              <a:gd name="connsiteY80" fmla="*/ 1847935 h 2237474"/>
              <a:gd name="connsiteX81" fmla="*/ 5067961 w 12192000"/>
              <a:gd name="connsiteY81" fmla="*/ 1845917 h 2237474"/>
              <a:gd name="connsiteX82" fmla="*/ 5007075 w 12192000"/>
              <a:gd name="connsiteY82" fmla="*/ 1838626 h 2237474"/>
              <a:gd name="connsiteX83" fmla="*/ 4944087 w 12192000"/>
              <a:gd name="connsiteY83" fmla="*/ 1823332 h 2237474"/>
              <a:gd name="connsiteX84" fmla="*/ 4907662 w 12192000"/>
              <a:gd name="connsiteY84" fmla="*/ 1816900 h 2237474"/>
              <a:gd name="connsiteX85" fmla="*/ 4882386 w 12192000"/>
              <a:gd name="connsiteY85" fmla="*/ 1809844 h 2237474"/>
              <a:gd name="connsiteX86" fmla="*/ 4811440 w 12192000"/>
              <a:gd name="connsiteY86" fmla="*/ 1804655 h 2237474"/>
              <a:gd name="connsiteX87" fmla="*/ 4691075 w 12192000"/>
              <a:gd name="connsiteY87" fmla="*/ 1801389 h 2237474"/>
              <a:gd name="connsiteX88" fmla="*/ 4640313 w 12192000"/>
              <a:gd name="connsiteY88" fmla="*/ 1784307 h 2237474"/>
              <a:gd name="connsiteX89" fmla="*/ 4536503 w 12192000"/>
              <a:gd name="connsiteY89" fmla="*/ 1785334 h 2237474"/>
              <a:gd name="connsiteX90" fmla="*/ 4513724 w 12192000"/>
              <a:gd name="connsiteY90" fmla="*/ 1791996 h 2237474"/>
              <a:gd name="connsiteX91" fmla="*/ 4459810 w 12192000"/>
              <a:gd name="connsiteY91" fmla="*/ 1797886 h 2237474"/>
              <a:gd name="connsiteX92" fmla="*/ 4379064 w 12192000"/>
              <a:gd name="connsiteY92" fmla="*/ 1817177 h 2237474"/>
              <a:gd name="connsiteX93" fmla="*/ 4290981 w 12192000"/>
              <a:gd name="connsiteY93" fmla="*/ 1839677 h 2237474"/>
              <a:gd name="connsiteX94" fmla="*/ 4238372 w 12192000"/>
              <a:gd name="connsiteY94" fmla="*/ 1851480 h 2237474"/>
              <a:gd name="connsiteX95" fmla="*/ 4232517 w 12192000"/>
              <a:gd name="connsiteY95" fmla="*/ 1852567 h 2237474"/>
              <a:gd name="connsiteX96" fmla="*/ 4191732 w 12192000"/>
              <a:gd name="connsiteY96" fmla="*/ 1857328 h 2237474"/>
              <a:gd name="connsiteX97" fmla="*/ 4065532 w 12192000"/>
              <a:gd name="connsiteY97" fmla="*/ 1855477 h 2237474"/>
              <a:gd name="connsiteX98" fmla="*/ 4028460 w 12192000"/>
              <a:gd name="connsiteY98" fmla="*/ 1855137 h 2237474"/>
              <a:gd name="connsiteX99" fmla="*/ 4002267 w 12192000"/>
              <a:gd name="connsiteY99" fmla="*/ 1852352 h 2237474"/>
              <a:gd name="connsiteX100" fmla="*/ 3931396 w 12192000"/>
              <a:gd name="connsiteY100" fmla="*/ 1858915 h 2237474"/>
              <a:gd name="connsiteX101" fmla="*/ 3812162 w 12192000"/>
              <a:gd name="connsiteY101" fmla="*/ 1875501 h 2237474"/>
              <a:gd name="connsiteX102" fmla="*/ 3758105 w 12192000"/>
              <a:gd name="connsiteY102" fmla="*/ 1871856 h 2237474"/>
              <a:gd name="connsiteX103" fmla="*/ 3715896 w 12192000"/>
              <a:gd name="connsiteY103" fmla="*/ 1881552 h 2237474"/>
              <a:gd name="connsiteX104" fmla="*/ 3567259 w 12192000"/>
              <a:gd name="connsiteY104" fmla="*/ 1893482 h 2237474"/>
              <a:gd name="connsiteX105" fmla="*/ 3405770 w 12192000"/>
              <a:gd name="connsiteY105" fmla="*/ 1904591 h 2237474"/>
              <a:gd name="connsiteX106" fmla="*/ 3280097 w 12192000"/>
              <a:gd name="connsiteY106" fmla="*/ 1919610 h 2237474"/>
              <a:gd name="connsiteX107" fmla="*/ 3123424 w 12192000"/>
              <a:gd name="connsiteY107" fmla="*/ 1952930 h 2237474"/>
              <a:gd name="connsiteX108" fmla="*/ 3009910 w 12192000"/>
              <a:gd name="connsiteY108" fmla="*/ 1957866 h 2237474"/>
              <a:gd name="connsiteX109" fmla="*/ 2995934 w 12192000"/>
              <a:gd name="connsiteY109" fmla="*/ 1967085 h 2237474"/>
              <a:gd name="connsiteX110" fmla="*/ 2942858 w 12192000"/>
              <a:gd name="connsiteY110" fmla="*/ 1981367 h 2237474"/>
              <a:gd name="connsiteX111" fmla="*/ 2875436 w 12192000"/>
              <a:gd name="connsiteY111" fmla="*/ 1996977 h 2237474"/>
              <a:gd name="connsiteX112" fmla="*/ 2874892 w 12192000"/>
              <a:gd name="connsiteY112" fmla="*/ 1996085 h 2237474"/>
              <a:gd name="connsiteX113" fmla="*/ 2843662 w 12192000"/>
              <a:gd name="connsiteY113" fmla="*/ 1992498 h 2237474"/>
              <a:gd name="connsiteX114" fmla="*/ 2718916 w 12192000"/>
              <a:gd name="connsiteY114" fmla="*/ 1990867 h 2237474"/>
              <a:gd name="connsiteX115" fmla="*/ 2713522 w 12192000"/>
              <a:gd name="connsiteY115" fmla="*/ 1990173 h 2237474"/>
              <a:gd name="connsiteX116" fmla="*/ 2578178 w 12192000"/>
              <a:gd name="connsiteY116" fmla="*/ 1990531 h 2237474"/>
              <a:gd name="connsiteX117" fmla="*/ 2476147 w 12192000"/>
              <a:gd name="connsiteY117" fmla="*/ 1998305 h 2237474"/>
              <a:gd name="connsiteX118" fmla="*/ 2373568 w 12192000"/>
              <a:gd name="connsiteY118" fmla="*/ 2003219 h 2237474"/>
              <a:gd name="connsiteX119" fmla="*/ 2287219 w 12192000"/>
              <a:gd name="connsiteY119" fmla="*/ 1998750 h 2237474"/>
              <a:gd name="connsiteX120" fmla="*/ 2243069 w 12192000"/>
              <a:gd name="connsiteY120" fmla="*/ 2015111 h 2237474"/>
              <a:gd name="connsiteX121" fmla="*/ 2186609 w 12192000"/>
              <a:gd name="connsiteY121" fmla="*/ 2008263 h 2237474"/>
              <a:gd name="connsiteX122" fmla="*/ 2164831 w 12192000"/>
              <a:gd name="connsiteY122" fmla="*/ 2010143 h 2237474"/>
              <a:gd name="connsiteX123" fmla="*/ 2152836 w 12192000"/>
              <a:gd name="connsiteY123" fmla="*/ 2010048 h 2237474"/>
              <a:gd name="connsiteX124" fmla="*/ 2117102 w 12192000"/>
              <a:gd name="connsiteY124" fmla="*/ 2023004 h 2237474"/>
              <a:gd name="connsiteX125" fmla="*/ 2111935 w 12192000"/>
              <a:gd name="connsiteY125" fmla="*/ 2023163 h 2237474"/>
              <a:gd name="connsiteX126" fmla="*/ 2089991 w 12192000"/>
              <a:gd name="connsiteY126" fmla="*/ 2034193 h 2237474"/>
              <a:gd name="connsiteX127" fmla="*/ 2058061 w 12192000"/>
              <a:gd name="connsiteY127" fmla="*/ 2047942 h 2237474"/>
              <a:gd name="connsiteX128" fmla="*/ 2055737 w 12192000"/>
              <a:gd name="connsiteY128" fmla="*/ 2047704 h 2237474"/>
              <a:gd name="connsiteX129" fmla="*/ 2042244 w 12192000"/>
              <a:gd name="connsiteY129" fmla="*/ 2055560 h 2237474"/>
              <a:gd name="connsiteX130" fmla="*/ 1976224 w 12192000"/>
              <a:gd name="connsiteY130" fmla="*/ 2074257 h 2237474"/>
              <a:gd name="connsiteX131" fmla="*/ 1877728 w 12192000"/>
              <a:gd name="connsiteY131" fmla="*/ 2101004 h 2237474"/>
              <a:gd name="connsiteX132" fmla="*/ 1759056 w 12192000"/>
              <a:gd name="connsiteY132" fmla="*/ 2125608 h 2237474"/>
              <a:gd name="connsiteX133" fmla="*/ 1637948 w 12192000"/>
              <a:gd name="connsiteY133" fmla="*/ 2172597 h 2237474"/>
              <a:gd name="connsiteX134" fmla="*/ 1434549 w 12192000"/>
              <a:gd name="connsiteY134" fmla="*/ 2234522 h 2237474"/>
              <a:gd name="connsiteX135" fmla="*/ 1398481 w 12192000"/>
              <a:gd name="connsiteY135" fmla="*/ 2237074 h 2237474"/>
              <a:gd name="connsiteX136" fmla="*/ 1398407 w 12192000"/>
              <a:gd name="connsiteY136" fmla="*/ 2237095 h 2237474"/>
              <a:gd name="connsiteX137" fmla="*/ 1370962 w 12192000"/>
              <a:gd name="connsiteY137" fmla="*/ 2237474 h 2237474"/>
              <a:gd name="connsiteX138" fmla="*/ 1356367 w 12192000"/>
              <a:gd name="connsiteY138" fmla="*/ 2235089 h 2237474"/>
              <a:gd name="connsiteX139" fmla="*/ 1324828 w 12192000"/>
              <a:gd name="connsiteY139" fmla="*/ 2231968 h 2237474"/>
              <a:gd name="connsiteX140" fmla="*/ 1279765 w 12192000"/>
              <a:gd name="connsiteY140" fmla="*/ 2229639 h 2237474"/>
              <a:gd name="connsiteX141" fmla="*/ 1195347 w 12192000"/>
              <a:gd name="connsiteY141" fmla="*/ 2212354 h 2237474"/>
              <a:gd name="connsiteX142" fmla="*/ 970251 w 12192000"/>
              <a:gd name="connsiteY142" fmla="*/ 2221029 h 2237474"/>
              <a:gd name="connsiteX143" fmla="*/ 812914 w 12192000"/>
              <a:gd name="connsiteY143" fmla="*/ 2202752 h 2237474"/>
              <a:gd name="connsiteX144" fmla="*/ 800195 w 12192000"/>
              <a:gd name="connsiteY144" fmla="*/ 2209407 h 2237474"/>
              <a:gd name="connsiteX145" fmla="*/ 784978 w 12192000"/>
              <a:gd name="connsiteY145" fmla="*/ 2212360 h 2237474"/>
              <a:gd name="connsiteX146" fmla="*/ 681987 w 12192000"/>
              <a:gd name="connsiteY146" fmla="*/ 2216757 h 2237474"/>
              <a:gd name="connsiteX147" fmla="*/ 669923 w 12192000"/>
              <a:gd name="connsiteY147" fmla="*/ 2211682 h 2237474"/>
              <a:gd name="connsiteX148" fmla="*/ 648680 w 12192000"/>
              <a:gd name="connsiteY148" fmla="*/ 2206229 h 2237474"/>
              <a:gd name="connsiteX149" fmla="*/ 597225 w 12192000"/>
              <a:gd name="connsiteY149" fmla="*/ 2180999 h 2237474"/>
              <a:gd name="connsiteX150" fmla="*/ 558449 w 12192000"/>
              <a:gd name="connsiteY150" fmla="*/ 2182346 h 2237474"/>
              <a:gd name="connsiteX151" fmla="*/ 550517 w 12192000"/>
              <a:gd name="connsiteY151" fmla="*/ 2182060 h 2237474"/>
              <a:gd name="connsiteX152" fmla="*/ 550309 w 12192000"/>
              <a:gd name="connsiteY152" fmla="*/ 2181825 h 2237474"/>
              <a:gd name="connsiteX153" fmla="*/ 541836 w 12192000"/>
              <a:gd name="connsiteY153" fmla="*/ 2181063 h 2237474"/>
              <a:gd name="connsiteX154" fmla="*/ 536057 w 12192000"/>
              <a:gd name="connsiteY154" fmla="*/ 2181537 h 2237474"/>
              <a:gd name="connsiteX155" fmla="*/ 520671 w 12192000"/>
              <a:gd name="connsiteY155" fmla="*/ 2180980 h 2237474"/>
              <a:gd name="connsiteX156" fmla="*/ 515024 w 12192000"/>
              <a:gd name="connsiteY156" fmla="*/ 2179258 h 2237474"/>
              <a:gd name="connsiteX157" fmla="*/ 512278 w 12192000"/>
              <a:gd name="connsiteY157" fmla="*/ 2176369 h 2237474"/>
              <a:gd name="connsiteX158" fmla="*/ 480419 w 12192000"/>
              <a:gd name="connsiteY158" fmla="*/ 2167807 h 2237474"/>
              <a:gd name="connsiteX159" fmla="*/ 413835 w 12192000"/>
              <a:gd name="connsiteY159" fmla="*/ 2156783 h 2237474"/>
              <a:gd name="connsiteX160" fmla="*/ 376513 w 12192000"/>
              <a:gd name="connsiteY160" fmla="*/ 2154014 h 2237474"/>
              <a:gd name="connsiteX161" fmla="*/ 273386 w 12192000"/>
              <a:gd name="connsiteY161" fmla="*/ 2142551 h 2237474"/>
              <a:gd name="connsiteX162" fmla="*/ 169207 w 12192000"/>
              <a:gd name="connsiteY162" fmla="*/ 2128100 h 2237474"/>
              <a:gd name="connsiteX163" fmla="*/ 93149 w 12192000"/>
              <a:gd name="connsiteY163" fmla="*/ 2105324 h 2237474"/>
              <a:gd name="connsiteX164" fmla="*/ 88109 w 12192000"/>
              <a:gd name="connsiteY164" fmla="*/ 2106704 h 2237474"/>
              <a:gd name="connsiteX165" fmla="*/ 80022 w 12192000"/>
              <a:gd name="connsiteY165" fmla="*/ 2107254 h 2237474"/>
              <a:gd name="connsiteX166" fmla="*/ 79717 w 12192000"/>
              <a:gd name="connsiteY166" fmla="*/ 2107046 h 2237474"/>
              <a:gd name="connsiteX167" fmla="*/ 72352 w 12192000"/>
              <a:gd name="connsiteY167" fmla="*/ 2107991 h 2237474"/>
              <a:gd name="connsiteX168" fmla="*/ 37645 w 12192000"/>
              <a:gd name="connsiteY168" fmla="*/ 2115401 h 2237474"/>
              <a:gd name="connsiteX169" fmla="*/ 4572 w 12192000"/>
              <a:gd name="connsiteY169" fmla="*/ 2111091 h 2237474"/>
              <a:gd name="connsiteX170" fmla="*/ 0 w 12192000"/>
              <a:gd name="connsiteY170" fmla="*/ 2110468 h 2237474"/>
              <a:gd name="connsiteX171" fmla="*/ 0 w 12192000"/>
              <a:gd name="connsiteY171"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20512 w 12192000"/>
              <a:gd name="connsiteY6" fmla="*/ 745392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46594 w 12192000"/>
              <a:gd name="connsiteY12" fmla="*/ 765069 h 2237474"/>
              <a:gd name="connsiteX13" fmla="*/ 10739478 w 12192000"/>
              <a:gd name="connsiteY13" fmla="*/ 776841 h 2237474"/>
              <a:gd name="connsiteX14" fmla="*/ 10458762 w 12192000"/>
              <a:gd name="connsiteY14" fmla="*/ 755400 h 2237474"/>
              <a:gd name="connsiteX15" fmla="*/ 10211200 w 12192000"/>
              <a:gd name="connsiteY15" fmla="*/ 767513 h 2237474"/>
              <a:gd name="connsiteX16" fmla="*/ 10167995 w 12192000"/>
              <a:gd name="connsiteY16" fmla="*/ 760843 h 2237474"/>
              <a:gd name="connsiteX17" fmla="*/ 9997044 w 12192000"/>
              <a:gd name="connsiteY17" fmla="*/ 780129 h 2237474"/>
              <a:gd name="connsiteX18" fmla="*/ 9943887 w 12192000"/>
              <a:gd name="connsiteY18" fmla="*/ 804141 h 2237474"/>
              <a:gd name="connsiteX19" fmla="*/ 9918248 w 12192000"/>
              <a:gd name="connsiteY19" fmla="*/ 816628 h 2237474"/>
              <a:gd name="connsiteX20" fmla="*/ 9767091 w 12192000"/>
              <a:gd name="connsiteY20" fmla="*/ 870550 h 2237474"/>
              <a:gd name="connsiteX21" fmla="*/ 9683005 w 12192000"/>
              <a:gd name="connsiteY21" fmla="*/ 894128 h 2237474"/>
              <a:gd name="connsiteX22" fmla="*/ 9594438 w 12192000"/>
              <a:gd name="connsiteY22" fmla="*/ 919051 h 2237474"/>
              <a:gd name="connsiteX23" fmla="*/ 9544189 w 12192000"/>
              <a:gd name="connsiteY23" fmla="*/ 938966 h 2237474"/>
              <a:gd name="connsiteX24" fmla="*/ 9500499 w 12192000"/>
              <a:gd name="connsiteY24" fmla="*/ 954680 h 2237474"/>
              <a:gd name="connsiteX25" fmla="*/ 9428195 w 12192000"/>
              <a:gd name="connsiteY25" fmla="*/ 986225 h 2237474"/>
              <a:gd name="connsiteX26" fmla="*/ 9410017 w 12192000"/>
              <a:gd name="connsiteY26" fmla="*/ 993931 h 2237474"/>
              <a:gd name="connsiteX27" fmla="*/ 9392919 w 12192000"/>
              <a:gd name="connsiteY27" fmla="*/ 994656 h 2237474"/>
              <a:gd name="connsiteX28" fmla="*/ 9268019 w 12192000"/>
              <a:gd name="connsiteY28" fmla="*/ 1007442 h 2237474"/>
              <a:gd name="connsiteX29" fmla="*/ 9234662 w 12192000"/>
              <a:gd name="connsiteY29" fmla="*/ 1023056 h 2237474"/>
              <a:gd name="connsiteX30" fmla="*/ 9181033 w 12192000"/>
              <a:gd name="connsiteY30" fmla="*/ 1037921 h 2237474"/>
              <a:gd name="connsiteX31" fmla="*/ 9155969 w 12192000"/>
              <a:gd name="connsiteY31" fmla="*/ 1046804 h 2237474"/>
              <a:gd name="connsiteX32" fmla="*/ 9133985 w 12192000"/>
              <a:gd name="connsiteY32" fmla="*/ 1046450 h 2237474"/>
              <a:gd name="connsiteX33" fmla="*/ 9003462 w 12192000"/>
              <a:gd name="connsiteY33" fmla="*/ 1042406 h 2237474"/>
              <a:gd name="connsiteX34" fmla="*/ 8968445 w 12192000"/>
              <a:gd name="connsiteY34" fmla="*/ 1052169 h 2237474"/>
              <a:gd name="connsiteX35" fmla="*/ 8886001 w 12192000"/>
              <a:gd name="connsiteY35" fmla="*/ 1067468 h 2237474"/>
              <a:gd name="connsiteX36" fmla="*/ 8838610 w 12192000"/>
              <a:gd name="connsiteY36" fmla="*/ 1075091 h 2237474"/>
              <a:gd name="connsiteX37" fmla="*/ 8750383 w 12192000"/>
              <a:gd name="connsiteY37" fmla="*/ 1097387 h 2237474"/>
              <a:gd name="connsiteX38" fmla="*/ 8665605 w 12192000"/>
              <a:gd name="connsiteY38" fmla="*/ 1110791 h 2237474"/>
              <a:gd name="connsiteX39" fmla="*/ 8584946 w 12192000"/>
              <a:gd name="connsiteY39" fmla="*/ 1135226 h 2237474"/>
              <a:gd name="connsiteX40" fmla="*/ 8419755 w 12192000"/>
              <a:gd name="connsiteY40" fmla="*/ 1216260 h 2237474"/>
              <a:gd name="connsiteX41" fmla="*/ 8411626 w 12192000"/>
              <a:gd name="connsiteY41" fmla="*/ 1214397 h 2237474"/>
              <a:gd name="connsiteX42" fmla="*/ 8363469 w 12192000"/>
              <a:gd name="connsiteY42" fmla="*/ 1246658 h 2237474"/>
              <a:gd name="connsiteX43" fmla="*/ 8275497 w 12192000"/>
              <a:gd name="connsiteY43" fmla="*/ 1264396 h 2237474"/>
              <a:gd name="connsiteX44" fmla="*/ 8206287 w 12192000"/>
              <a:gd name="connsiteY44" fmla="*/ 1273060 h 2237474"/>
              <a:gd name="connsiteX45" fmla="*/ 8139997 w 12192000"/>
              <a:gd name="connsiteY45" fmla="*/ 1282713 h 2237474"/>
              <a:gd name="connsiteX46" fmla="*/ 8074238 w 12192000"/>
              <a:gd name="connsiteY46" fmla="*/ 1301895 h 2237474"/>
              <a:gd name="connsiteX47" fmla="*/ 7942099 w 12192000"/>
              <a:gd name="connsiteY47" fmla="*/ 1336332 h 2237474"/>
              <a:gd name="connsiteX48" fmla="*/ 7902328 w 12192000"/>
              <a:gd name="connsiteY48" fmla="*/ 1345865 h 2237474"/>
              <a:gd name="connsiteX49" fmla="*/ 7840612 w 12192000"/>
              <a:gd name="connsiteY49" fmla="*/ 1369373 h 2237474"/>
              <a:gd name="connsiteX50" fmla="*/ 7786819 w 12192000"/>
              <a:gd name="connsiteY50" fmla="*/ 1378970 h 2237474"/>
              <a:gd name="connsiteX51" fmla="*/ 7548172 w 12192000"/>
              <a:gd name="connsiteY51" fmla="*/ 1417460 h 2237474"/>
              <a:gd name="connsiteX52" fmla="*/ 7483437 w 12192000"/>
              <a:gd name="connsiteY52" fmla="*/ 1478152 h 2237474"/>
              <a:gd name="connsiteX53" fmla="*/ 7377870 w 12192000"/>
              <a:gd name="connsiteY53" fmla="*/ 1523319 h 2237474"/>
              <a:gd name="connsiteX54" fmla="*/ 7230737 w 12192000"/>
              <a:gd name="connsiteY54" fmla="*/ 1562633 h 2237474"/>
              <a:gd name="connsiteX55" fmla="*/ 7224458 w 12192000"/>
              <a:gd name="connsiteY55" fmla="*/ 1573008 h 2237474"/>
              <a:gd name="connsiteX56" fmla="*/ 7183121 w 12192000"/>
              <a:gd name="connsiteY56" fmla="*/ 1595162 h 2237474"/>
              <a:gd name="connsiteX57" fmla="*/ 7164601 w 12192000"/>
              <a:gd name="connsiteY57" fmla="*/ 1606490 h 2237474"/>
              <a:gd name="connsiteX58" fmla="*/ 7031309 w 12192000"/>
              <a:gd name="connsiteY58" fmla="*/ 1619451 h 2237474"/>
              <a:gd name="connsiteX59" fmla="*/ 6900177 w 12192000"/>
              <a:gd name="connsiteY59" fmla="*/ 1636016 h 2237474"/>
              <a:gd name="connsiteX60" fmla="*/ 6795372 w 12192000"/>
              <a:gd name="connsiteY60" fmla="*/ 1644845 h 2237474"/>
              <a:gd name="connsiteX61" fmla="*/ 6692251 w 12192000"/>
              <a:gd name="connsiteY61" fmla="*/ 1656357 h 2237474"/>
              <a:gd name="connsiteX62" fmla="*/ 6655235 w 12192000"/>
              <a:gd name="connsiteY62" fmla="*/ 1661869 h 2237474"/>
              <a:gd name="connsiteX63" fmla="*/ 6554894 w 12192000"/>
              <a:gd name="connsiteY63" fmla="*/ 1664428 h 2237474"/>
              <a:gd name="connsiteX64" fmla="*/ 6516595 w 12192000"/>
              <a:gd name="connsiteY64" fmla="*/ 1667475 h 2237474"/>
              <a:gd name="connsiteX65" fmla="*/ 6508541 w 12192000"/>
              <a:gd name="connsiteY65" fmla="*/ 1668757 h 2237474"/>
              <a:gd name="connsiteX66" fmla="*/ 6471012 w 12192000"/>
              <a:gd name="connsiteY66" fmla="*/ 1678604 h 2237474"/>
              <a:gd name="connsiteX67" fmla="*/ 6364035 w 12192000"/>
              <a:gd name="connsiteY67" fmla="*/ 1667683 h 2237474"/>
              <a:gd name="connsiteX68" fmla="*/ 6280959 w 12192000"/>
              <a:gd name="connsiteY68" fmla="*/ 1689329 h 2237474"/>
              <a:gd name="connsiteX69" fmla="*/ 6243319 w 12192000"/>
              <a:gd name="connsiteY69" fmla="*/ 1695560 h 2237474"/>
              <a:gd name="connsiteX70" fmla="*/ 6098321 w 12192000"/>
              <a:gd name="connsiteY70" fmla="*/ 1721646 h 2237474"/>
              <a:gd name="connsiteX71" fmla="*/ 5880652 w 12192000"/>
              <a:gd name="connsiteY71" fmla="*/ 1779643 h 2237474"/>
              <a:gd name="connsiteX72" fmla="*/ 5785959 w 12192000"/>
              <a:gd name="connsiteY72" fmla="*/ 1775307 h 2237474"/>
              <a:gd name="connsiteX73" fmla="*/ 5643534 w 12192000"/>
              <a:gd name="connsiteY73" fmla="*/ 1802919 h 2237474"/>
              <a:gd name="connsiteX74" fmla="*/ 5518799 w 12192000"/>
              <a:gd name="connsiteY74" fmla="*/ 1818312 h 2237474"/>
              <a:gd name="connsiteX75" fmla="*/ 5505014 w 12192000"/>
              <a:gd name="connsiteY75" fmla="*/ 1819259 h 2237474"/>
              <a:gd name="connsiteX76" fmla="*/ 5453307 w 12192000"/>
              <a:gd name="connsiteY76" fmla="*/ 1815450 h 2237474"/>
              <a:gd name="connsiteX77" fmla="*/ 5221533 w 12192000"/>
              <a:gd name="connsiteY77" fmla="*/ 1846950 h 2237474"/>
              <a:gd name="connsiteX78" fmla="*/ 5149802 w 12192000"/>
              <a:gd name="connsiteY78" fmla="*/ 1844846 h 2237474"/>
              <a:gd name="connsiteX79" fmla="*/ 5114927 w 12192000"/>
              <a:gd name="connsiteY79" fmla="*/ 1847827 h 2237474"/>
              <a:gd name="connsiteX80" fmla="*/ 5108970 w 12192000"/>
              <a:gd name="connsiteY80" fmla="*/ 1847935 h 2237474"/>
              <a:gd name="connsiteX81" fmla="*/ 5067961 w 12192000"/>
              <a:gd name="connsiteY81" fmla="*/ 1845917 h 2237474"/>
              <a:gd name="connsiteX82" fmla="*/ 5007075 w 12192000"/>
              <a:gd name="connsiteY82" fmla="*/ 1838626 h 2237474"/>
              <a:gd name="connsiteX83" fmla="*/ 4944087 w 12192000"/>
              <a:gd name="connsiteY83" fmla="*/ 1823332 h 2237474"/>
              <a:gd name="connsiteX84" fmla="*/ 4907662 w 12192000"/>
              <a:gd name="connsiteY84" fmla="*/ 1816900 h 2237474"/>
              <a:gd name="connsiteX85" fmla="*/ 4882386 w 12192000"/>
              <a:gd name="connsiteY85" fmla="*/ 1809844 h 2237474"/>
              <a:gd name="connsiteX86" fmla="*/ 4811440 w 12192000"/>
              <a:gd name="connsiteY86" fmla="*/ 1804655 h 2237474"/>
              <a:gd name="connsiteX87" fmla="*/ 4691075 w 12192000"/>
              <a:gd name="connsiteY87" fmla="*/ 1801389 h 2237474"/>
              <a:gd name="connsiteX88" fmla="*/ 4640313 w 12192000"/>
              <a:gd name="connsiteY88" fmla="*/ 1784307 h 2237474"/>
              <a:gd name="connsiteX89" fmla="*/ 4536503 w 12192000"/>
              <a:gd name="connsiteY89" fmla="*/ 1785334 h 2237474"/>
              <a:gd name="connsiteX90" fmla="*/ 4513724 w 12192000"/>
              <a:gd name="connsiteY90" fmla="*/ 1791996 h 2237474"/>
              <a:gd name="connsiteX91" fmla="*/ 4459810 w 12192000"/>
              <a:gd name="connsiteY91" fmla="*/ 1797886 h 2237474"/>
              <a:gd name="connsiteX92" fmla="*/ 4379064 w 12192000"/>
              <a:gd name="connsiteY92" fmla="*/ 1817177 h 2237474"/>
              <a:gd name="connsiteX93" fmla="*/ 4290981 w 12192000"/>
              <a:gd name="connsiteY93" fmla="*/ 1839677 h 2237474"/>
              <a:gd name="connsiteX94" fmla="*/ 4238372 w 12192000"/>
              <a:gd name="connsiteY94" fmla="*/ 1851480 h 2237474"/>
              <a:gd name="connsiteX95" fmla="*/ 4232517 w 12192000"/>
              <a:gd name="connsiteY95" fmla="*/ 1852567 h 2237474"/>
              <a:gd name="connsiteX96" fmla="*/ 4191732 w 12192000"/>
              <a:gd name="connsiteY96" fmla="*/ 1857328 h 2237474"/>
              <a:gd name="connsiteX97" fmla="*/ 4065532 w 12192000"/>
              <a:gd name="connsiteY97" fmla="*/ 1855477 h 2237474"/>
              <a:gd name="connsiteX98" fmla="*/ 4028460 w 12192000"/>
              <a:gd name="connsiteY98" fmla="*/ 1855137 h 2237474"/>
              <a:gd name="connsiteX99" fmla="*/ 4002267 w 12192000"/>
              <a:gd name="connsiteY99" fmla="*/ 1852352 h 2237474"/>
              <a:gd name="connsiteX100" fmla="*/ 3931396 w 12192000"/>
              <a:gd name="connsiteY100" fmla="*/ 1858915 h 2237474"/>
              <a:gd name="connsiteX101" fmla="*/ 3812162 w 12192000"/>
              <a:gd name="connsiteY101" fmla="*/ 1875501 h 2237474"/>
              <a:gd name="connsiteX102" fmla="*/ 3758105 w 12192000"/>
              <a:gd name="connsiteY102" fmla="*/ 1871856 h 2237474"/>
              <a:gd name="connsiteX103" fmla="*/ 3715896 w 12192000"/>
              <a:gd name="connsiteY103" fmla="*/ 1881552 h 2237474"/>
              <a:gd name="connsiteX104" fmla="*/ 3567259 w 12192000"/>
              <a:gd name="connsiteY104" fmla="*/ 1893482 h 2237474"/>
              <a:gd name="connsiteX105" fmla="*/ 3405770 w 12192000"/>
              <a:gd name="connsiteY105" fmla="*/ 1904591 h 2237474"/>
              <a:gd name="connsiteX106" fmla="*/ 3280097 w 12192000"/>
              <a:gd name="connsiteY106" fmla="*/ 1919610 h 2237474"/>
              <a:gd name="connsiteX107" fmla="*/ 3123424 w 12192000"/>
              <a:gd name="connsiteY107" fmla="*/ 1952930 h 2237474"/>
              <a:gd name="connsiteX108" fmla="*/ 3009910 w 12192000"/>
              <a:gd name="connsiteY108" fmla="*/ 1957866 h 2237474"/>
              <a:gd name="connsiteX109" fmla="*/ 2995934 w 12192000"/>
              <a:gd name="connsiteY109" fmla="*/ 1967085 h 2237474"/>
              <a:gd name="connsiteX110" fmla="*/ 2942858 w 12192000"/>
              <a:gd name="connsiteY110" fmla="*/ 1981367 h 2237474"/>
              <a:gd name="connsiteX111" fmla="*/ 2875436 w 12192000"/>
              <a:gd name="connsiteY111" fmla="*/ 1996977 h 2237474"/>
              <a:gd name="connsiteX112" fmla="*/ 2874892 w 12192000"/>
              <a:gd name="connsiteY112" fmla="*/ 1996085 h 2237474"/>
              <a:gd name="connsiteX113" fmla="*/ 2843662 w 12192000"/>
              <a:gd name="connsiteY113" fmla="*/ 1992498 h 2237474"/>
              <a:gd name="connsiteX114" fmla="*/ 2718916 w 12192000"/>
              <a:gd name="connsiteY114" fmla="*/ 1990867 h 2237474"/>
              <a:gd name="connsiteX115" fmla="*/ 2713522 w 12192000"/>
              <a:gd name="connsiteY115" fmla="*/ 1990173 h 2237474"/>
              <a:gd name="connsiteX116" fmla="*/ 2578178 w 12192000"/>
              <a:gd name="connsiteY116" fmla="*/ 1990531 h 2237474"/>
              <a:gd name="connsiteX117" fmla="*/ 2476147 w 12192000"/>
              <a:gd name="connsiteY117" fmla="*/ 1998305 h 2237474"/>
              <a:gd name="connsiteX118" fmla="*/ 2373568 w 12192000"/>
              <a:gd name="connsiteY118" fmla="*/ 2003219 h 2237474"/>
              <a:gd name="connsiteX119" fmla="*/ 2287219 w 12192000"/>
              <a:gd name="connsiteY119" fmla="*/ 1998750 h 2237474"/>
              <a:gd name="connsiteX120" fmla="*/ 2243069 w 12192000"/>
              <a:gd name="connsiteY120" fmla="*/ 2015111 h 2237474"/>
              <a:gd name="connsiteX121" fmla="*/ 2186609 w 12192000"/>
              <a:gd name="connsiteY121" fmla="*/ 2008263 h 2237474"/>
              <a:gd name="connsiteX122" fmla="*/ 2164831 w 12192000"/>
              <a:gd name="connsiteY122" fmla="*/ 2010143 h 2237474"/>
              <a:gd name="connsiteX123" fmla="*/ 2152836 w 12192000"/>
              <a:gd name="connsiteY123" fmla="*/ 2010048 h 2237474"/>
              <a:gd name="connsiteX124" fmla="*/ 2117102 w 12192000"/>
              <a:gd name="connsiteY124" fmla="*/ 2023004 h 2237474"/>
              <a:gd name="connsiteX125" fmla="*/ 2111935 w 12192000"/>
              <a:gd name="connsiteY125" fmla="*/ 2023163 h 2237474"/>
              <a:gd name="connsiteX126" fmla="*/ 2089991 w 12192000"/>
              <a:gd name="connsiteY126" fmla="*/ 2034193 h 2237474"/>
              <a:gd name="connsiteX127" fmla="*/ 2058061 w 12192000"/>
              <a:gd name="connsiteY127" fmla="*/ 2047942 h 2237474"/>
              <a:gd name="connsiteX128" fmla="*/ 2055737 w 12192000"/>
              <a:gd name="connsiteY128" fmla="*/ 2047704 h 2237474"/>
              <a:gd name="connsiteX129" fmla="*/ 2042244 w 12192000"/>
              <a:gd name="connsiteY129" fmla="*/ 2055560 h 2237474"/>
              <a:gd name="connsiteX130" fmla="*/ 1877728 w 12192000"/>
              <a:gd name="connsiteY130" fmla="*/ 2101004 h 2237474"/>
              <a:gd name="connsiteX131" fmla="*/ 1759056 w 12192000"/>
              <a:gd name="connsiteY131" fmla="*/ 2125608 h 2237474"/>
              <a:gd name="connsiteX132" fmla="*/ 1637948 w 12192000"/>
              <a:gd name="connsiteY132" fmla="*/ 2172597 h 2237474"/>
              <a:gd name="connsiteX133" fmla="*/ 1434549 w 12192000"/>
              <a:gd name="connsiteY133" fmla="*/ 2234522 h 2237474"/>
              <a:gd name="connsiteX134" fmla="*/ 1398481 w 12192000"/>
              <a:gd name="connsiteY134" fmla="*/ 2237074 h 2237474"/>
              <a:gd name="connsiteX135" fmla="*/ 1398407 w 12192000"/>
              <a:gd name="connsiteY135" fmla="*/ 2237095 h 2237474"/>
              <a:gd name="connsiteX136" fmla="*/ 1370962 w 12192000"/>
              <a:gd name="connsiteY136" fmla="*/ 2237474 h 2237474"/>
              <a:gd name="connsiteX137" fmla="*/ 1356367 w 12192000"/>
              <a:gd name="connsiteY137" fmla="*/ 2235089 h 2237474"/>
              <a:gd name="connsiteX138" fmla="*/ 1324828 w 12192000"/>
              <a:gd name="connsiteY138" fmla="*/ 2231968 h 2237474"/>
              <a:gd name="connsiteX139" fmla="*/ 1279765 w 12192000"/>
              <a:gd name="connsiteY139" fmla="*/ 2229639 h 2237474"/>
              <a:gd name="connsiteX140" fmla="*/ 1195347 w 12192000"/>
              <a:gd name="connsiteY140" fmla="*/ 2212354 h 2237474"/>
              <a:gd name="connsiteX141" fmla="*/ 970251 w 12192000"/>
              <a:gd name="connsiteY141" fmla="*/ 2221029 h 2237474"/>
              <a:gd name="connsiteX142" fmla="*/ 812914 w 12192000"/>
              <a:gd name="connsiteY142" fmla="*/ 2202752 h 2237474"/>
              <a:gd name="connsiteX143" fmla="*/ 800195 w 12192000"/>
              <a:gd name="connsiteY143" fmla="*/ 2209407 h 2237474"/>
              <a:gd name="connsiteX144" fmla="*/ 784978 w 12192000"/>
              <a:gd name="connsiteY144" fmla="*/ 2212360 h 2237474"/>
              <a:gd name="connsiteX145" fmla="*/ 681987 w 12192000"/>
              <a:gd name="connsiteY145" fmla="*/ 2216757 h 2237474"/>
              <a:gd name="connsiteX146" fmla="*/ 669923 w 12192000"/>
              <a:gd name="connsiteY146" fmla="*/ 2211682 h 2237474"/>
              <a:gd name="connsiteX147" fmla="*/ 648680 w 12192000"/>
              <a:gd name="connsiteY147" fmla="*/ 2206229 h 2237474"/>
              <a:gd name="connsiteX148" fmla="*/ 597225 w 12192000"/>
              <a:gd name="connsiteY148" fmla="*/ 2180999 h 2237474"/>
              <a:gd name="connsiteX149" fmla="*/ 558449 w 12192000"/>
              <a:gd name="connsiteY149" fmla="*/ 2182346 h 2237474"/>
              <a:gd name="connsiteX150" fmla="*/ 550517 w 12192000"/>
              <a:gd name="connsiteY150" fmla="*/ 2182060 h 2237474"/>
              <a:gd name="connsiteX151" fmla="*/ 550309 w 12192000"/>
              <a:gd name="connsiteY151" fmla="*/ 2181825 h 2237474"/>
              <a:gd name="connsiteX152" fmla="*/ 541836 w 12192000"/>
              <a:gd name="connsiteY152" fmla="*/ 2181063 h 2237474"/>
              <a:gd name="connsiteX153" fmla="*/ 536057 w 12192000"/>
              <a:gd name="connsiteY153" fmla="*/ 2181537 h 2237474"/>
              <a:gd name="connsiteX154" fmla="*/ 520671 w 12192000"/>
              <a:gd name="connsiteY154" fmla="*/ 2180980 h 2237474"/>
              <a:gd name="connsiteX155" fmla="*/ 515024 w 12192000"/>
              <a:gd name="connsiteY155" fmla="*/ 2179258 h 2237474"/>
              <a:gd name="connsiteX156" fmla="*/ 512278 w 12192000"/>
              <a:gd name="connsiteY156" fmla="*/ 2176369 h 2237474"/>
              <a:gd name="connsiteX157" fmla="*/ 480419 w 12192000"/>
              <a:gd name="connsiteY157" fmla="*/ 2167807 h 2237474"/>
              <a:gd name="connsiteX158" fmla="*/ 413835 w 12192000"/>
              <a:gd name="connsiteY158" fmla="*/ 2156783 h 2237474"/>
              <a:gd name="connsiteX159" fmla="*/ 376513 w 12192000"/>
              <a:gd name="connsiteY159" fmla="*/ 2154014 h 2237474"/>
              <a:gd name="connsiteX160" fmla="*/ 273386 w 12192000"/>
              <a:gd name="connsiteY160" fmla="*/ 2142551 h 2237474"/>
              <a:gd name="connsiteX161" fmla="*/ 169207 w 12192000"/>
              <a:gd name="connsiteY161" fmla="*/ 2128100 h 2237474"/>
              <a:gd name="connsiteX162" fmla="*/ 93149 w 12192000"/>
              <a:gd name="connsiteY162" fmla="*/ 2105324 h 2237474"/>
              <a:gd name="connsiteX163" fmla="*/ 88109 w 12192000"/>
              <a:gd name="connsiteY163" fmla="*/ 2106704 h 2237474"/>
              <a:gd name="connsiteX164" fmla="*/ 80022 w 12192000"/>
              <a:gd name="connsiteY164" fmla="*/ 2107254 h 2237474"/>
              <a:gd name="connsiteX165" fmla="*/ 79717 w 12192000"/>
              <a:gd name="connsiteY165" fmla="*/ 2107046 h 2237474"/>
              <a:gd name="connsiteX166" fmla="*/ 72352 w 12192000"/>
              <a:gd name="connsiteY166" fmla="*/ 2107991 h 2237474"/>
              <a:gd name="connsiteX167" fmla="*/ 37645 w 12192000"/>
              <a:gd name="connsiteY167" fmla="*/ 2115401 h 2237474"/>
              <a:gd name="connsiteX168" fmla="*/ 4572 w 12192000"/>
              <a:gd name="connsiteY168" fmla="*/ 2111091 h 2237474"/>
              <a:gd name="connsiteX169" fmla="*/ 0 w 12192000"/>
              <a:gd name="connsiteY169" fmla="*/ 2110468 h 2237474"/>
              <a:gd name="connsiteX170" fmla="*/ 0 w 12192000"/>
              <a:gd name="connsiteY170"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20512 w 12192000"/>
              <a:gd name="connsiteY6" fmla="*/ 745392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46594 w 12192000"/>
              <a:gd name="connsiteY12" fmla="*/ 765069 h 2237474"/>
              <a:gd name="connsiteX13" fmla="*/ 10739478 w 12192000"/>
              <a:gd name="connsiteY13" fmla="*/ 776841 h 2237474"/>
              <a:gd name="connsiteX14" fmla="*/ 10458762 w 12192000"/>
              <a:gd name="connsiteY14" fmla="*/ 755400 h 2237474"/>
              <a:gd name="connsiteX15" fmla="*/ 10211200 w 12192000"/>
              <a:gd name="connsiteY15" fmla="*/ 767513 h 2237474"/>
              <a:gd name="connsiteX16" fmla="*/ 10167995 w 12192000"/>
              <a:gd name="connsiteY16" fmla="*/ 760843 h 2237474"/>
              <a:gd name="connsiteX17" fmla="*/ 9997044 w 12192000"/>
              <a:gd name="connsiteY17" fmla="*/ 780129 h 2237474"/>
              <a:gd name="connsiteX18" fmla="*/ 9943887 w 12192000"/>
              <a:gd name="connsiteY18" fmla="*/ 804141 h 2237474"/>
              <a:gd name="connsiteX19" fmla="*/ 9918248 w 12192000"/>
              <a:gd name="connsiteY19" fmla="*/ 816628 h 2237474"/>
              <a:gd name="connsiteX20" fmla="*/ 9767091 w 12192000"/>
              <a:gd name="connsiteY20" fmla="*/ 870550 h 2237474"/>
              <a:gd name="connsiteX21" fmla="*/ 9683005 w 12192000"/>
              <a:gd name="connsiteY21" fmla="*/ 894128 h 2237474"/>
              <a:gd name="connsiteX22" fmla="*/ 9594438 w 12192000"/>
              <a:gd name="connsiteY22" fmla="*/ 919051 h 2237474"/>
              <a:gd name="connsiteX23" fmla="*/ 9544189 w 12192000"/>
              <a:gd name="connsiteY23" fmla="*/ 938966 h 2237474"/>
              <a:gd name="connsiteX24" fmla="*/ 9500499 w 12192000"/>
              <a:gd name="connsiteY24" fmla="*/ 954680 h 2237474"/>
              <a:gd name="connsiteX25" fmla="*/ 9428195 w 12192000"/>
              <a:gd name="connsiteY25" fmla="*/ 986225 h 2237474"/>
              <a:gd name="connsiteX26" fmla="*/ 9410017 w 12192000"/>
              <a:gd name="connsiteY26" fmla="*/ 993931 h 2237474"/>
              <a:gd name="connsiteX27" fmla="*/ 9392919 w 12192000"/>
              <a:gd name="connsiteY27" fmla="*/ 994656 h 2237474"/>
              <a:gd name="connsiteX28" fmla="*/ 9268019 w 12192000"/>
              <a:gd name="connsiteY28" fmla="*/ 1007442 h 2237474"/>
              <a:gd name="connsiteX29" fmla="*/ 9234662 w 12192000"/>
              <a:gd name="connsiteY29" fmla="*/ 1023056 h 2237474"/>
              <a:gd name="connsiteX30" fmla="*/ 9181033 w 12192000"/>
              <a:gd name="connsiteY30" fmla="*/ 1037921 h 2237474"/>
              <a:gd name="connsiteX31" fmla="*/ 9155969 w 12192000"/>
              <a:gd name="connsiteY31" fmla="*/ 1046804 h 2237474"/>
              <a:gd name="connsiteX32" fmla="*/ 9133985 w 12192000"/>
              <a:gd name="connsiteY32" fmla="*/ 1046450 h 2237474"/>
              <a:gd name="connsiteX33" fmla="*/ 9003462 w 12192000"/>
              <a:gd name="connsiteY33" fmla="*/ 1042406 h 2237474"/>
              <a:gd name="connsiteX34" fmla="*/ 8968445 w 12192000"/>
              <a:gd name="connsiteY34" fmla="*/ 1052169 h 2237474"/>
              <a:gd name="connsiteX35" fmla="*/ 8886001 w 12192000"/>
              <a:gd name="connsiteY35" fmla="*/ 1067468 h 2237474"/>
              <a:gd name="connsiteX36" fmla="*/ 8838610 w 12192000"/>
              <a:gd name="connsiteY36" fmla="*/ 1075091 h 2237474"/>
              <a:gd name="connsiteX37" fmla="*/ 8750383 w 12192000"/>
              <a:gd name="connsiteY37" fmla="*/ 1097387 h 2237474"/>
              <a:gd name="connsiteX38" fmla="*/ 8665605 w 12192000"/>
              <a:gd name="connsiteY38" fmla="*/ 1110791 h 2237474"/>
              <a:gd name="connsiteX39" fmla="*/ 8584946 w 12192000"/>
              <a:gd name="connsiteY39" fmla="*/ 1135226 h 2237474"/>
              <a:gd name="connsiteX40" fmla="*/ 8419755 w 12192000"/>
              <a:gd name="connsiteY40" fmla="*/ 1216260 h 2237474"/>
              <a:gd name="connsiteX41" fmla="*/ 8411626 w 12192000"/>
              <a:gd name="connsiteY41" fmla="*/ 1214397 h 2237474"/>
              <a:gd name="connsiteX42" fmla="*/ 8363469 w 12192000"/>
              <a:gd name="connsiteY42" fmla="*/ 1246658 h 2237474"/>
              <a:gd name="connsiteX43" fmla="*/ 8275497 w 12192000"/>
              <a:gd name="connsiteY43" fmla="*/ 1264396 h 2237474"/>
              <a:gd name="connsiteX44" fmla="*/ 8206287 w 12192000"/>
              <a:gd name="connsiteY44" fmla="*/ 1273060 h 2237474"/>
              <a:gd name="connsiteX45" fmla="*/ 8139997 w 12192000"/>
              <a:gd name="connsiteY45" fmla="*/ 1282713 h 2237474"/>
              <a:gd name="connsiteX46" fmla="*/ 8074238 w 12192000"/>
              <a:gd name="connsiteY46" fmla="*/ 1301895 h 2237474"/>
              <a:gd name="connsiteX47" fmla="*/ 7942099 w 12192000"/>
              <a:gd name="connsiteY47" fmla="*/ 1336332 h 2237474"/>
              <a:gd name="connsiteX48" fmla="*/ 7902328 w 12192000"/>
              <a:gd name="connsiteY48" fmla="*/ 1345865 h 2237474"/>
              <a:gd name="connsiteX49" fmla="*/ 7840612 w 12192000"/>
              <a:gd name="connsiteY49" fmla="*/ 1369373 h 2237474"/>
              <a:gd name="connsiteX50" fmla="*/ 7786819 w 12192000"/>
              <a:gd name="connsiteY50" fmla="*/ 1378970 h 2237474"/>
              <a:gd name="connsiteX51" fmla="*/ 7548172 w 12192000"/>
              <a:gd name="connsiteY51" fmla="*/ 1417460 h 2237474"/>
              <a:gd name="connsiteX52" fmla="*/ 7483437 w 12192000"/>
              <a:gd name="connsiteY52" fmla="*/ 1478152 h 2237474"/>
              <a:gd name="connsiteX53" fmla="*/ 7377870 w 12192000"/>
              <a:gd name="connsiteY53" fmla="*/ 1523319 h 2237474"/>
              <a:gd name="connsiteX54" fmla="*/ 7230737 w 12192000"/>
              <a:gd name="connsiteY54" fmla="*/ 1562633 h 2237474"/>
              <a:gd name="connsiteX55" fmla="*/ 7224458 w 12192000"/>
              <a:gd name="connsiteY55" fmla="*/ 1573008 h 2237474"/>
              <a:gd name="connsiteX56" fmla="*/ 7183121 w 12192000"/>
              <a:gd name="connsiteY56" fmla="*/ 1595162 h 2237474"/>
              <a:gd name="connsiteX57" fmla="*/ 7164601 w 12192000"/>
              <a:gd name="connsiteY57" fmla="*/ 1606490 h 2237474"/>
              <a:gd name="connsiteX58" fmla="*/ 7031309 w 12192000"/>
              <a:gd name="connsiteY58" fmla="*/ 1619451 h 2237474"/>
              <a:gd name="connsiteX59" fmla="*/ 6900177 w 12192000"/>
              <a:gd name="connsiteY59" fmla="*/ 1636016 h 2237474"/>
              <a:gd name="connsiteX60" fmla="*/ 6795372 w 12192000"/>
              <a:gd name="connsiteY60" fmla="*/ 1644845 h 2237474"/>
              <a:gd name="connsiteX61" fmla="*/ 6692251 w 12192000"/>
              <a:gd name="connsiteY61" fmla="*/ 1656357 h 2237474"/>
              <a:gd name="connsiteX62" fmla="*/ 6655235 w 12192000"/>
              <a:gd name="connsiteY62" fmla="*/ 1661869 h 2237474"/>
              <a:gd name="connsiteX63" fmla="*/ 6554894 w 12192000"/>
              <a:gd name="connsiteY63" fmla="*/ 1664428 h 2237474"/>
              <a:gd name="connsiteX64" fmla="*/ 6516595 w 12192000"/>
              <a:gd name="connsiteY64" fmla="*/ 1667475 h 2237474"/>
              <a:gd name="connsiteX65" fmla="*/ 6508541 w 12192000"/>
              <a:gd name="connsiteY65" fmla="*/ 1668757 h 2237474"/>
              <a:gd name="connsiteX66" fmla="*/ 6471012 w 12192000"/>
              <a:gd name="connsiteY66" fmla="*/ 1678604 h 2237474"/>
              <a:gd name="connsiteX67" fmla="*/ 6364035 w 12192000"/>
              <a:gd name="connsiteY67" fmla="*/ 1667683 h 2237474"/>
              <a:gd name="connsiteX68" fmla="*/ 6280959 w 12192000"/>
              <a:gd name="connsiteY68" fmla="*/ 1689329 h 2237474"/>
              <a:gd name="connsiteX69" fmla="*/ 6243319 w 12192000"/>
              <a:gd name="connsiteY69" fmla="*/ 1695560 h 2237474"/>
              <a:gd name="connsiteX70" fmla="*/ 6098321 w 12192000"/>
              <a:gd name="connsiteY70" fmla="*/ 1721646 h 2237474"/>
              <a:gd name="connsiteX71" fmla="*/ 5880652 w 12192000"/>
              <a:gd name="connsiteY71" fmla="*/ 1779643 h 2237474"/>
              <a:gd name="connsiteX72" fmla="*/ 5785959 w 12192000"/>
              <a:gd name="connsiteY72" fmla="*/ 1775307 h 2237474"/>
              <a:gd name="connsiteX73" fmla="*/ 5643534 w 12192000"/>
              <a:gd name="connsiteY73" fmla="*/ 1802919 h 2237474"/>
              <a:gd name="connsiteX74" fmla="*/ 5518799 w 12192000"/>
              <a:gd name="connsiteY74" fmla="*/ 1818312 h 2237474"/>
              <a:gd name="connsiteX75" fmla="*/ 5505014 w 12192000"/>
              <a:gd name="connsiteY75" fmla="*/ 1819259 h 2237474"/>
              <a:gd name="connsiteX76" fmla="*/ 5453307 w 12192000"/>
              <a:gd name="connsiteY76" fmla="*/ 1815450 h 2237474"/>
              <a:gd name="connsiteX77" fmla="*/ 5221533 w 12192000"/>
              <a:gd name="connsiteY77" fmla="*/ 1846950 h 2237474"/>
              <a:gd name="connsiteX78" fmla="*/ 5149802 w 12192000"/>
              <a:gd name="connsiteY78" fmla="*/ 1844846 h 2237474"/>
              <a:gd name="connsiteX79" fmla="*/ 5114927 w 12192000"/>
              <a:gd name="connsiteY79" fmla="*/ 1847827 h 2237474"/>
              <a:gd name="connsiteX80" fmla="*/ 5108970 w 12192000"/>
              <a:gd name="connsiteY80" fmla="*/ 1847935 h 2237474"/>
              <a:gd name="connsiteX81" fmla="*/ 5067961 w 12192000"/>
              <a:gd name="connsiteY81" fmla="*/ 1845917 h 2237474"/>
              <a:gd name="connsiteX82" fmla="*/ 5007075 w 12192000"/>
              <a:gd name="connsiteY82" fmla="*/ 1838626 h 2237474"/>
              <a:gd name="connsiteX83" fmla="*/ 4944087 w 12192000"/>
              <a:gd name="connsiteY83" fmla="*/ 1823332 h 2237474"/>
              <a:gd name="connsiteX84" fmla="*/ 4907662 w 12192000"/>
              <a:gd name="connsiteY84" fmla="*/ 1816900 h 2237474"/>
              <a:gd name="connsiteX85" fmla="*/ 4882386 w 12192000"/>
              <a:gd name="connsiteY85" fmla="*/ 1809844 h 2237474"/>
              <a:gd name="connsiteX86" fmla="*/ 4811440 w 12192000"/>
              <a:gd name="connsiteY86" fmla="*/ 1804655 h 2237474"/>
              <a:gd name="connsiteX87" fmla="*/ 4691075 w 12192000"/>
              <a:gd name="connsiteY87" fmla="*/ 1801389 h 2237474"/>
              <a:gd name="connsiteX88" fmla="*/ 4640313 w 12192000"/>
              <a:gd name="connsiteY88" fmla="*/ 1784307 h 2237474"/>
              <a:gd name="connsiteX89" fmla="*/ 4536503 w 12192000"/>
              <a:gd name="connsiteY89" fmla="*/ 1785334 h 2237474"/>
              <a:gd name="connsiteX90" fmla="*/ 4513724 w 12192000"/>
              <a:gd name="connsiteY90" fmla="*/ 1791996 h 2237474"/>
              <a:gd name="connsiteX91" fmla="*/ 4459810 w 12192000"/>
              <a:gd name="connsiteY91" fmla="*/ 1797886 h 2237474"/>
              <a:gd name="connsiteX92" fmla="*/ 4379064 w 12192000"/>
              <a:gd name="connsiteY92" fmla="*/ 1817177 h 2237474"/>
              <a:gd name="connsiteX93" fmla="*/ 4290981 w 12192000"/>
              <a:gd name="connsiteY93" fmla="*/ 1839677 h 2237474"/>
              <a:gd name="connsiteX94" fmla="*/ 4238372 w 12192000"/>
              <a:gd name="connsiteY94" fmla="*/ 1851480 h 2237474"/>
              <a:gd name="connsiteX95" fmla="*/ 4232517 w 12192000"/>
              <a:gd name="connsiteY95" fmla="*/ 1852567 h 2237474"/>
              <a:gd name="connsiteX96" fmla="*/ 4191732 w 12192000"/>
              <a:gd name="connsiteY96" fmla="*/ 1857328 h 2237474"/>
              <a:gd name="connsiteX97" fmla="*/ 4065532 w 12192000"/>
              <a:gd name="connsiteY97" fmla="*/ 1855477 h 2237474"/>
              <a:gd name="connsiteX98" fmla="*/ 4028460 w 12192000"/>
              <a:gd name="connsiteY98" fmla="*/ 1855137 h 2237474"/>
              <a:gd name="connsiteX99" fmla="*/ 4002267 w 12192000"/>
              <a:gd name="connsiteY99" fmla="*/ 1852352 h 2237474"/>
              <a:gd name="connsiteX100" fmla="*/ 3931396 w 12192000"/>
              <a:gd name="connsiteY100" fmla="*/ 1858915 h 2237474"/>
              <a:gd name="connsiteX101" fmla="*/ 3812162 w 12192000"/>
              <a:gd name="connsiteY101" fmla="*/ 1875501 h 2237474"/>
              <a:gd name="connsiteX102" fmla="*/ 3758105 w 12192000"/>
              <a:gd name="connsiteY102" fmla="*/ 1871856 h 2237474"/>
              <a:gd name="connsiteX103" fmla="*/ 3715896 w 12192000"/>
              <a:gd name="connsiteY103" fmla="*/ 1881552 h 2237474"/>
              <a:gd name="connsiteX104" fmla="*/ 3567259 w 12192000"/>
              <a:gd name="connsiteY104" fmla="*/ 1893482 h 2237474"/>
              <a:gd name="connsiteX105" fmla="*/ 3405770 w 12192000"/>
              <a:gd name="connsiteY105" fmla="*/ 1904591 h 2237474"/>
              <a:gd name="connsiteX106" fmla="*/ 3280097 w 12192000"/>
              <a:gd name="connsiteY106" fmla="*/ 1919610 h 2237474"/>
              <a:gd name="connsiteX107" fmla="*/ 3123424 w 12192000"/>
              <a:gd name="connsiteY107" fmla="*/ 1952930 h 2237474"/>
              <a:gd name="connsiteX108" fmla="*/ 3009910 w 12192000"/>
              <a:gd name="connsiteY108" fmla="*/ 1957866 h 2237474"/>
              <a:gd name="connsiteX109" fmla="*/ 2995934 w 12192000"/>
              <a:gd name="connsiteY109" fmla="*/ 1967085 h 2237474"/>
              <a:gd name="connsiteX110" fmla="*/ 2942858 w 12192000"/>
              <a:gd name="connsiteY110" fmla="*/ 1981367 h 2237474"/>
              <a:gd name="connsiteX111" fmla="*/ 2875436 w 12192000"/>
              <a:gd name="connsiteY111" fmla="*/ 1996977 h 2237474"/>
              <a:gd name="connsiteX112" fmla="*/ 2874892 w 12192000"/>
              <a:gd name="connsiteY112" fmla="*/ 1996085 h 2237474"/>
              <a:gd name="connsiteX113" fmla="*/ 2843662 w 12192000"/>
              <a:gd name="connsiteY113" fmla="*/ 1992498 h 2237474"/>
              <a:gd name="connsiteX114" fmla="*/ 2718916 w 12192000"/>
              <a:gd name="connsiteY114" fmla="*/ 1990867 h 2237474"/>
              <a:gd name="connsiteX115" fmla="*/ 2713522 w 12192000"/>
              <a:gd name="connsiteY115" fmla="*/ 1990173 h 2237474"/>
              <a:gd name="connsiteX116" fmla="*/ 2578178 w 12192000"/>
              <a:gd name="connsiteY116" fmla="*/ 1990531 h 2237474"/>
              <a:gd name="connsiteX117" fmla="*/ 2476147 w 12192000"/>
              <a:gd name="connsiteY117" fmla="*/ 1998305 h 2237474"/>
              <a:gd name="connsiteX118" fmla="*/ 2373568 w 12192000"/>
              <a:gd name="connsiteY118" fmla="*/ 2003219 h 2237474"/>
              <a:gd name="connsiteX119" fmla="*/ 2287219 w 12192000"/>
              <a:gd name="connsiteY119" fmla="*/ 1998750 h 2237474"/>
              <a:gd name="connsiteX120" fmla="*/ 2243069 w 12192000"/>
              <a:gd name="connsiteY120" fmla="*/ 2015111 h 2237474"/>
              <a:gd name="connsiteX121" fmla="*/ 2186609 w 12192000"/>
              <a:gd name="connsiteY121" fmla="*/ 2008263 h 2237474"/>
              <a:gd name="connsiteX122" fmla="*/ 2164831 w 12192000"/>
              <a:gd name="connsiteY122" fmla="*/ 2010143 h 2237474"/>
              <a:gd name="connsiteX123" fmla="*/ 2152836 w 12192000"/>
              <a:gd name="connsiteY123" fmla="*/ 2010048 h 2237474"/>
              <a:gd name="connsiteX124" fmla="*/ 2117102 w 12192000"/>
              <a:gd name="connsiteY124" fmla="*/ 2023004 h 2237474"/>
              <a:gd name="connsiteX125" fmla="*/ 2111935 w 12192000"/>
              <a:gd name="connsiteY125" fmla="*/ 2023163 h 2237474"/>
              <a:gd name="connsiteX126" fmla="*/ 2089991 w 12192000"/>
              <a:gd name="connsiteY126" fmla="*/ 2034193 h 2237474"/>
              <a:gd name="connsiteX127" fmla="*/ 2058061 w 12192000"/>
              <a:gd name="connsiteY127" fmla="*/ 2047942 h 2237474"/>
              <a:gd name="connsiteX128" fmla="*/ 2055737 w 12192000"/>
              <a:gd name="connsiteY128" fmla="*/ 2047704 h 2237474"/>
              <a:gd name="connsiteX129" fmla="*/ 2042244 w 12192000"/>
              <a:gd name="connsiteY129" fmla="*/ 2055560 h 2237474"/>
              <a:gd name="connsiteX130" fmla="*/ 1877728 w 12192000"/>
              <a:gd name="connsiteY130" fmla="*/ 2101004 h 2237474"/>
              <a:gd name="connsiteX131" fmla="*/ 1759056 w 12192000"/>
              <a:gd name="connsiteY131" fmla="*/ 2125608 h 2237474"/>
              <a:gd name="connsiteX132" fmla="*/ 1637948 w 12192000"/>
              <a:gd name="connsiteY132" fmla="*/ 2172597 h 2237474"/>
              <a:gd name="connsiteX133" fmla="*/ 1434549 w 12192000"/>
              <a:gd name="connsiteY133" fmla="*/ 2234522 h 2237474"/>
              <a:gd name="connsiteX134" fmla="*/ 1398481 w 12192000"/>
              <a:gd name="connsiteY134" fmla="*/ 2237074 h 2237474"/>
              <a:gd name="connsiteX135" fmla="*/ 1398407 w 12192000"/>
              <a:gd name="connsiteY135" fmla="*/ 2237095 h 2237474"/>
              <a:gd name="connsiteX136" fmla="*/ 1370962 w 12192000"/>
              <a:gd name="connsiteY136" fmla="*/ 2237474 h 2237474"/>
              <a:gd name="connsiteX137" fmla="*/ 1356367 w 12192000"/>
              <a:gd name="connsiteY137" fmla="*/ 2235089 h 2237474"/>
              <a:gd name="connsiteX138" fmla="*/ 1324828 w 12192000"/>
              <a:gd name="connsiteY138" fmla="*/ 2231968 h 2237474"/>
              <a:gd name="connsiteX139" fmla="*/ 1279765 w 12192000"/>
              <a:gd name="connsiteY139" fmla="*/ 2229639 h 2237474"/>
              <a:gd name="connsiteX140" fmla="*/ 1195347 w 12192000"/>
              <a:gd name="connsiteY140" fmla="*/ 2212354 h 2237474"/>
              <a:gd name="connsiteX141" fmla="*/ 970251 w 12192000"/>
              <a:gd name="connsiteY141" fmla="*/ 2221029 h 2237474"/>
              <a:gd name="connsiteX142" fmla="*/ 812914 w 12192000"/>
              <a:gd name="connsiteY142" fmla="*/ 2202752 h 2237474"/>
              <a:gd name="connsiteX143" fmla="*/ 800195 w 12192000"/>
              <a:gd name="connsiteY143" fmla="*/ 2209407 h 2237474"/>
              <a:gd name="connsiteX144" fmla="*/ 784978 w 12192000"/>
              <a:gd name="connsiteY144" fmla="*/ 2212360 h 2237474"/>
              <a:gd name="connsiteX145" fmla="*/ 681987 w 12192000"/>
              <a:gd name="connsiteY145" fmla="*/ 2216757 h 2237474"/>
              <a:gd name="connsiteX146" fmla="*/ 669923 w 12192000"/>
              <a:gd name="connsiteY146" fmla="*/ 2211682 h 2237474"/>
              <a:gd name="connsiteX147" fmla="*/ 648680 w 12192000"/>
              <a:gd name="connsiteY147" fmla="*/ 2206229 h 2237474"/>
              <a:gd name="connsiteX148" fmla="*/ 597225 w 12192000"/>
              <a:gd name="connsiteY148" fmla="*/ 2180999 h 2237474"/>
              <a:gd name="connsiteX149" fmla="*/ 558449 w 12192000"/>
              <a:gd name="connsiteY149" fmla="*/ 2182346 h 2237474"/>
              <a:gd name="connsiteX150" fmla="*/ 550517 w 12192000"/>
              <a:gd name="connsiteY150" fmla="*/ 2182060 h 2237474"/>
              <a:gd name="connsiteX151" fmla="*/ 550309 w 12192000"/>
              <a:gd name="connsiteY151" fmla="*/ 2181825 h 2237474"/>
              <a:gd name="connsiteX152" fmla="*/ 541836 w 12192000"/>
              <a:gd name="connsiteY152" fmla="*/ 2181063 h 2237474"/>
              <a:gd name="connsiteX153" fmla="*/ 536057 w 12192000"/>
              <a:gd name="connsiteY153" fmla="*/ 2181537 h 2237474"/>
              <a:gd name="connsiteX154" fmla="*/ 520671 w 12192000"/>
              <a:gd name="connsiteY154" fmla="*/ 2180980 h 2237474"/>
              <a:gd name="connsiteX155" fmla="*/ 515024 w 12192000"/>
              <a:gd name="connsiteY155" fmla="*/ 2179258 h 2237474"/>
              <a:gd name="connsiteX156" fmla="*/ 512278 w 12192000"/>
              <a:gd name="connsiteY156" fmla="*/ 2176369 h 2237474"/>
              <a:gd name="connsiteX157" fmla="*/ 480419 w 12192000"/>
              <a:gd name="connsiteY157" fmla="*/ 2167807 h 2237474"/>
              <a:gd name="connsiteX158" fmla="*/ 413835 w 12192000"/>
              <a:gd name="connsiteY158" fmla="*/ 2156783 h 2237474"/>
              <a:gd name="connsiteX159" fmla="*/ 376513 w 12192000"/>
              <a:gd name="connsiteY159" fmla="*/ 2154014 h 2237474"/>
              <a:gd name="connsiteX160" fmla="*/ 273386 w 12192000"/>
              <a:gd name="connsiteY160" fmla="*/ 2142551 h 2237474"/>
              <a:gd name="connsiteX161" fmla="*/ 169207 w 12192000"/>
              <a:gd name="connsiteY161" fmla="*/ 2128100 h 2237474"/>
              <a:gd name="connsiteX162" fmla="*/ 93149 w 12192000"/>
              <a:gd name="connsiteY162" fmla="*/ 2105324 h 2237474"/>
              <a:gd name="connsiteX163" fmla="*/ 88109 w 12192000"/>
              <a:gd name="connsiteY163" fmla="*/ 2106704 h 2237474"/>
              <a:gd name="connsiteX164" fmla="*/ 80022 w 12192000"/>
              <a:gd name="connsiteY164" fmla="*/ 2107254 h 2237474"/>
              <a:gd name="connsiteX165" fmla="*/ 79717 w 12192000"/>
              <a:gd name="connsiteY165" fmla="*/ 2107046 h 2237474"/>
              <a:gd name="connsiteX166" fmla="*/ 72352 w 12192000"/>
              <a:gd name="connsiteY166" fmla="*/ 2107991 h 2237474"/>
              <a:gd name="connsiteX167" fmla="*/ 37645 w 12192000"/>
              <a:gd name="connsiteY167" fmla="*/ 2115401 h 2237474"/>
              <a:gd name="connsiteX168" fmla="*/ 4572 w 12192000"/>
              <a:gd name="connsiteY168" fmla="*/ 2111091 h 2237474"/>
              <a:gd name="connsiteX169" fmla="*/ 0 w 12192000"/>
              <a:gd name="connsiteY169" fmla="*/ 2110468 h 2237474"/>
              <a:gd name="connsiteX170" fmla="*/ 0 w 12192000"/>
              <a:gd name="connsiteY170"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20512 w 12192000"/>
              <a:gd name="connsiteY6" fmla="*/ 745392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46594 w 12192000"/>
              <a:gd name="connsiteY12" fmla="*/ 765069 h 2237474"/>
              <a:gd name="connsiteX13" fmla="*/ 10739478 w 12192000"/>
              <a:gd name="connsiteY13" fmla="*/ 776841 h 2237474"/>
              <a:gd name="connsiteX14" fmla="*/ 10458762 w 12192000"/>
              <a:gd name="connsiteY14" fmla="*/ 755400 h 2237474"/>
              <a:gd name="connsiteX15" fmla="*/ 10211200 w 12192000"/>
              <a:gd name="connsiteY15" fmla="*/ 767513 h 2237474"/>
              <a:gd name="connsiteX16" fmla="*/ 10167995 w 12192000"/>
              <a:gd name="connsiteY16" fmla="*/ 760843 h 2237474"/>
              <a:gd name="connsiteX17" fmla="*/ 9997044 w 12192000"/>
              <a:gd name="connsiteY17" fmla="*/ 780129 h 2237474"/>
              <a:gd name="connsiteX18" fmla="*/ 9943887 w 12192000"/>
              <a:gd name="connsiteY18" fmla="*/ 804141 h 2237474"/>
              <a:gd name="connsiteX19" fmla="*/ 9918248 w 12192000"/>
              <a:gd name="connsiteY19" fmla="*/ 816628 h 2237474"/>
              <a:gd name="connsiteX20" fmla="*/ 9767091 w 12192000"/>
              <a:gd name="connsiteY20" fmla="*/ 870550 h 2237474"/>
              <a:gd name="connsiteX21" fmla="*/ 9683005 w 12192000"/>
              <a:gd name="connsiteY21" fmla="*/ 894128 h 2237474"/>
              <a:gd name="connsiteX22" fmla="*/ 9594438 w 12192000"/>
              <a:gd name="connsiteY22" fmla="*/ 919051 h 2237474"/>
              <a:gd name="connsiteX23" fmla="*/ 9544189 w 12192000"/>
              <a:gd name="connsiteY23" fmla="*/ 938966 h 2237474"/>
              <a:gd name="connsiteX24" fmla="*/ 9500499 w 12192000"/>
              <a:gd name="connsiteY24" fmla="*/ 954680 h 2237474"/>
              <a:gd name="connsiteX25" fmla="*/ 9428195 w 12192000"/>
              <a:gd name="connsiteY25" fmla="*/ 986225 h 2237474"/>
              <a:gd name="connsiteX26" fmla="*/ 9410017 w 12192000"/>
              <a:gd name="connsiteY26" fmla="*/ 993931 h 2237474"/>
              <a:gd name="connsiteX27" fmla="*/ 9392919 w 12192000"/>
              <a:gd name="connsiteY27" fmla="*/ 994656 h 2237474"/>
              <a:gd name="connsiteX28" fmla="*/ 9268019 w 12192000"/>
              <a:gd name="connsiteY28" fmla="*/ 1007442 h 2237474"/>
              <a:gd name="connsiteX29" fmla="*/ 9234662 w 12192000"/>
              <a:gd name="connsiteY29" fmla="*/ 1023056 h 2237474"/>
              <a:gd name="connsiteX30" fmla="*/ 9181033 w 12192000"/>
              <a:gd name="connsiteY30" fmla="*/ 1037921 h 2237474"/>
              <a:gd name="connsiteX31" fmla="*/ 9155969 w 12192000"/>
              <a:gd name="connsiteY31" fmla="*/ 1046804 h 2237474"/>
              <a:gd name="connsiteX32" fmla="*/ 9133985 w 12192000"/>
              <a:gd name="connsiteY32" fmla="*/ 1046450 h 2237474"/>
              <a:gd name="connsiteX33" fmla="*/ 9003462 w 12192000"/>
              <a:gd name="connsiteY33" fmla="*/ 1042406 h 2237474"/>
              <a:gd name="connsiteX34" fmla="*/ 8968445 w 12192000"/>
              <a:gd name="connsiteY34" fmla="*/ 1052169 h 2237474"/>
              <a:gd name="connsiteX35" fmla="*/ 8886001 w 12192000"/>
              <a:gd name="connsiteY35" fmla="*/ 1067468 h 2237474"/>
              <a:gd name="connsiteX36" fmla="*/ 8838610 w 12192000"/>
              <a:gd name="connsiteY36" fmla="*/ 1075091 h 2237474"/>
              <a:gd name="connsiteX37" fmla="*/ 8750383 w 12192000"/>
              <a:gd name="connsiteY37" fmla="*/ 1097387 h 2237474"/>
              <a:gd name="connsiteX38" fmla="*/ 8665605 w 12192000"/>
              <a:gd name="connsiteY38" fmla="*/ 1110791 h 2237474"/>
              <a:gd name="connsiteX39" fmla="*/ 8584946 w 12192000"/>
              <a:gd name="connsiteY39" fmla="*/ 1135226 h 2237474"/>
              <a:gd name="connsiteX40" fmla="*/ 8419755 w 12192000"/>
              <a:gd name="connsiteY40" fmla="*/ 1216260 h 2237474"/>
              <a:gd name="connsiteX41" fmla="*/ 8411626 w 12192000"/>
              <a:gd name="connsiteY41" fmla="*/ 1214397 h 2237474"/>
              <a:gd name="connsiteX42" fmla="*/ 8363469 w 12192000"/>
              <a:gd name="connsiteY42" fmla="*/ 1246658 h 2237474"/>
              <a:gd name="connsiteX43" fmla="*/ 8275497 w 12192000"/>
              <a:gd name="connsiteY43" fmla="*/ 1264396 h 2237474"/>
              <a:gd name="connsiteX44" fmla="*/ 8206287 w 12192000"/>
              <a:gd name="connsiteY44" fmla="*/ 1273060 h 2237474"/>
              <a:gd name="connsiteX45" fmla="*/ 8139997 w 12192000"/>
              <a:gd name="connsiteY45" fmla="*/ 1282713 h 2237474"/>
              <a:gd name="connsiteX46" fmla="*/ 8074238 w 12192000"/>
              <a:gd name="connsiteY46" fmla="*/ 1301895 h 2237474"/>
              <a:gd name="connsiteX47" fmla="*/ 7942099 w 12192000"/>
              <a:gd name="connsiteY47" fmla="*/ 1336332 h 2237474"/>
              <a:gd name="connsiteX48" fmla="*/ 7902328 w 12192000"/>
              <a:gd name="connsiteY48" fmla="*/ 1345865 h 2237474"/>
              <a:gd name="connsiteX49" fmla="*/ 7840612 w 12192000"/>
              <a:gd name="connsiteY49" fmla="*/ 1369373 h 2237474"/>
              <a:gd name="connsiteX50" fmla="*/ 7786819 w 12192000"/>
              <a:gd name="connsiteY50" fmla="*/ 1378970 h 2237474"/>
              <a:gd name="connsiteX51" fmla="*/ 7548172 w 12192000"/>
              <a:gd name="connsiteY51" fmla="*/ 1417460 h 2237474"/>
              <a:gd name="connsiteX52" fmla="*/ 7483437 w 12192000"/>
              <a:gd name="connsiteY52" fmla="*/ 1478152 h 2237474"/>
              <a:gd name="connsiteX53" fmla="*/ 7377870 w 12192000"/>
              <a:gd name="connsiteY53" fmla="*/ 1523319 h 2237474"/>
              <a:gd name="connsiteX54" fmla="*/ 7230737 w 12192000"/>
              <a:gd name="connsiteY54" fmla="*/ 1562633 h 2237474"/>
              <a:gd name="connsiteX55" fmla="*/ 7224458 w 12192000"/>
              <a:gd name="connsiteY55" fmla="*/ 1573008 h 2237474"/>
              <a:gd name="connsiteX56" fmla="*/ 7183121 w 12192000"/>
              <a:gd name="connsiteY56" fmla="*/ 1595162 h 2237474"/>
              <a:gd name="connsiteX57" fmla="*/ 7164601 w 12192000"/>
              <a:gd name="connsiteY57" fmla="*/ 1606490 h 2237474"/>
              <a:gd name="connsiteX58" fmla="*/ 7031309 w 12192000"/>
              <a:gd name="connsiteY58" fmla="*/ 1619451 h 2237474"/>
              <a:gd name="connsiteX59" fmla="*/ 6900177 w 12192000"/>
              <a:gd name="connsiteY59" fmla="*/ 1636016 h 2237474"/>
              <a:gd name="connsiteX60" fmla="*/ 6795372 w 12192000"/>
              <a:gd name="connsiteY60" fmla="*/ 1644845 h 2237474"/>
              <a:gd name="connsiteX61" fmla="*/ 6692251 w 12192000"/>
              <a:gd name="connsiteY61" fmla="*/ 1656357 h 2237474"/>
              <a:gd name="connsiteX62" fmla="*/ 6655235 w 12192000"/>
              <a:gd name="connsiteY62" fmla="*/ 1661869 h 2237474"/>
              <a:gd name="connsiteX63" fmla="*/ 6554894 w 12192000"/>
              <a:gd name="connsiteY63" fmla="*/ 1664428 h 2237474"/>
              <a:gd name="connsiteX64" fmla="*/ 6516595 w 12192000"/>
              <a:gd name="connsiteY64" fmla="*/ 1667475 h 2237474"/>
              <a:gd name="connsiteX65" fmla="*/ 6508541 w 12192000"/>
              <a:gd name="connsiteY65" fmla="*/ 1668757 h 2237474"/>
              <a:gd name="connsiteX66" fmla="*/ 6471012 w 12192000"/>
              <a:gd name="connsiteY66" fmla="*/ 1678604 h 2237474"/>
              <a:gd name="connsiteX67" fmla="*/ 6364035 w 12192000"/>
              <a:gd name="connsiteY67" fmla="*/ 1667683 h 2237474"/>
              <a:gd name="connsiteX68" fmla="*/ 6280959 w 12192000"/>
              <a:gd name="connsiteY68" fmla="*/ 1689329 h 2237474"/>
              <a:gd name="connsiteX69" fmla="*/ 6243319 w 12192000"/>
              <a:gd name="connsiteY69" fmla="*/ 1695560 h 2237474"/>
              <a:gd name="connsiteX70" fmla="*/ 6098321 w 12192000"/>
              <a:gd name="connsiteY70" fmla="*/ 1721646 h 2237474"/>
              <a:gd name="connsiteX71" fmla="*/ 5880652 w 12192000"/>
              <a:gd name="connsiteY71" fmla="*/ 1779643 h 2237474"/>
              <a:gd name="connsiteX72" fmla="*/ 5785959 w 12192000"/>
              <a:gd name="connsiteY72" fmla="*/ 1775307 h 2237474"/>
              <a:gd name="connsiteX73" fmla="*/ 5643534 w 12192000"/>
              <a:gd name="connsiteY73" fmla="*/ 1802919 h 2237474"/>
              <a:gd name="connsiteX74" fmla="*/ 5518799 w 12192000"/>
              <a:gd name="connsiteY74" fmla="*/ 1818312 h 2237474"/>
              <a:gd name="connsiteX75" fmla="*/ 5505014 w 12192000"/>
              <a:gd name="connsiteY75" fmla="*/ 1819259 h 2237474"/>
              <a:gd name="connsiteX76" fmla="*/ 5453307 w 12192000"/>
              <a:gd name="connsiteY76" fmla="*/ 1815450 h 2237474"/>
              <a:gd name="connsiteX77" fmla="*/ 5221533 w 12192000"/>
              <a:gd name="connsiteY77" fmla="*/ 1846950 h 2237474"/>
              <a:gd name="connsiteX78" fmla="*/ 5149802 w 12192000"/>
              <a:gd name="connsiteY78" fmla="*/ 1844846 h 2237474"/>
              <a:gd name="connsiteX79" fmla="*/ 5114927 w 12192000"/>
              <a:gd name="connsiteY79" fmla="*/ 1847827 h 2237474"/>
              <a:gd name="connsiteX80" fmla="*/ 5108970 w 12192000"/>
              <a:gd name="connsiteY80" fmla="*/ 1847935 h 2237474"/>
              <a:gd name="connsiteX81" fmla="*/ 5067961 w 12192000"/>
              <a:gd name="connsiteY81" fmla="*/ 1845917 h 2237474"/>
              <a:gd name="connsiteX82" fmla="*/ 5007075 w 12192000"/>
              <a:gd name="connsiteY82" fmla="*/ 1838626 h 2237474"/>
              <a:gd name="connsiteX83" fmla="*/ 4944087 w 12192000"/>
              <a:gd name="connsiteY83" fmla="*/ 1823332 h 2237474"/>
              <a:gd name="connsiteX84" fmla="*/ 4907662 w 12192000"/>
              <a:gd name="connsiteY84" fmla="*/ 1816900 h 2237474"/>
              <a:gd name="connsiteX85" fmla="*/ 4882386 w 12192000"/>
              <a:gd name="connsiteY85" fmla="*/ 1809844 h 2237474"/>
              <a:gd name="connsiteX86" fmla="*/ 4811440 w 12192000"/>
              <a:gd name="connsiteY86" fmla="*/ 1804655 h 2237474"/>
              <a:gd name="connsiteX87" fmla="*/ 4691075 w 12192000"/>
              <a:gd name="connsiteY87" fmla="*/ 1801389 h 2237474"/>
              <a:gd name="connsiteX88" fmla="*/ 4640313 w 12192000"/>
              <a:gd name="connsiteY88" fmla="*/ 1784307 h 2237474"/>
              <a:gd name="connsiteX89" fmla="*/ 4536503 w 12192000"/>
              <a:gd name="connsiteY89" fmla="*/ 1785334 h 2237474"/>
              <a:gd name="connsiteX90" fmla="*/ 4513724 w 12192000"/>
              <a:gd name="connsiteY90" fmla="*/ 1791996 h 2237474"/>
              <a:gd name="connsiteX91" fmla="*/ 4459810 w 12192000"/>
              <a:gd name="connsiteY91" fmla="*/ 1797886 h 2237474"/>
              <a:gd name="connsiteX92" fmla="*/ 4379064 w 12192000"/>
              <a:gd name="connsiteY92" fmla="*/ 1817177 h 2237474"/>
              <a:gd name="connsiteX93" fmla="*/ 4290981 w 12192000"/>
              <a:gd name="connsiteY93" fmla="*/ 1839677 h 2237474"/>
              <a:gd name="connsiteX94" fmla="*/ 4238372 w 12192000"/>
              <a:gd name="connsiteY94" fmla="*/ 1851480 h 2237474"/>
              <a:gd name="connsiteX95" fmla="*/ 4232517 w 12192000"/>
              <a:gd name="connsiteY95" fmla="*/ 1852567 h 2237474"/>
              <a:gd name="connsiteX96" fmla="*/ 4191732 w 12192000"/>
              <a:gd name="connsiteY96" fmla="*/ 1857328 h 2237474"/>
              <a:gd name="connsiteX97" fmla="*/ 4065532 w 12192000"/>
              <a:gd name="connsiteY97" fmla="*/ 1855477 h 2237474"/>
              <a:gd name="connsiteX98" fmla="*/ 4028460 w 12192000"/>
              <a:gd name="connsiteY98" fmla="*/ 1855137 h 2237474"/>
              <a:gd name="connsiteX99" fmla="*/ 4002267 w 12192000"/>
              <a:gd name="connsiteY99" fmla="*/ 1852352 h 2237474"/>
              <a:gd name="connsiteX100" fmla="*/ 3931396 w 12192000"/>
              <a:gd name="connsiteY100" fmla="*/ 1858915 h 2237474"/>
              <a:gd name="connsiteX101" fmla="*/ 3812162 w 12192000"/>
              <a:gd name="connsiteY101" fmla="*/ 1875501 h 2237474"/>
              <a:gd name="connsiteX102" fmla="*/ 3758105 w 12192000"/>
              <a:gd name="connsiteY102" fmla="*/ 1871856 h 2237474"/>
              <a:gd name="connsiteX103" fmla="*/ 3715896 w 12192000"/>
              <a:gd name="connsiteY103" fmla="*/ 1881552 h 2237474"/>
              <a:gd name="connsiteX104" fmla="*/ 3567259 w 12192000"/>
              <a:gd name="connsiteY104" fmla="*/ 1893482 h 2237474"/>
              <a:gd name="connsiteX105" fmla="*/ 3405770 w 12192000"/>
              <a:gd name="connsiteY105" fmla="*/ 1904591 h 2237474"/>
              <a:gd name="connsiteX106" fmla="*/ 3280097 w 12192000"/>
              <a:gd name="connsiteY106" fmla="*/ 1919610 h 2237474"/>
              <a:gd name="connsiteX107" fmla="*/ 3123424 w 12192000"/>
              <a:gd name="connsiteY107" fmla="*/ 1952930 h 2237474"/>
              <a:gd name="connsiteX108" fmla="*/ 3009910 w 12192000"/>
              <a:gd name="connsiteY108" fmla="*/ 1957866 h 2237474"/>
              <a:gd name="connsiteX109" fmla="*/ 2995934 w 12192000"/>
              <a:gd name="connsiteY109" fmla="*/ 1967085 h 2237474"/>
              <a:gd name="connsiteX110" fmla="*/ 2942858 w 12192000"/>
              <a:gd name="connsiteY110" fmla="*/ 1981367 h 2237474"/>
              <a:gd name="connsiteX111" fmla="*/ 2875436 w 12192000"/>
              <a:gd name="connsiteY111" fmla="*/ 1996977 h 2237474"/>
              <a:gd name="connsiteX112" fmla="*/ 2874892 w 12192000"/>
              <a:gd name="connsiteY112" fmla="*/ 1996085 h 2237474"/>
              <a:gd name="connsiteX113" fmla="*/ 2843662 w 12192000"/>
              <a:gd name="connsiteY113" fmla="*/ 1992498 h 2237474"/>
              <a:gd name="connsiteX114" fmla="*/ 2718916 w 12192000"/>
              <a:gd name="connsiteY114" fmla="*/ 1990867 h 2237474"/>
              <a:gd name="connsiteX115" fmla="*/ 2713522 w 12192000"/>
              <a:gd name="connsiteY115" fmla="*/ 1990173 h 2237474"/>
              <a:gd name="connsiteX116" fmla="*/ 2578178 w 12192000"/>
              <a:gd name="connsiteY116" fmla="*/ 1990531 h 2237474"/>
              <a:gd name="connsiteX117" fmla="*/ 2476147 w 12192000"/>
              <a:gd name="connsiteY117" fmla="*/ 1998305 h 2237474"/>
              <a:gd name="connsiteX118" fmla="*/ 2373568 w 12192000"/>
              <a:gd name="connsiteY118" fmla="*/ 2003219 h 2237474"/>
              <a:gd name="connsiteX119" fmla="*/ 2287219 w 12192000"/>
              <a:gd name="connsiteY119" fmla="*/ 1998750 h 2237474"/>
              <a:gd name="connsiteX120" fmla="*/ 2243069 w 12192000"/>
              <a:gd name="connsiteY120" fmla="*/ 2015111 h 2237474"/>
              <a:gd name="connsiteX121" fmla="*/ 2186609 w 12192000"/>
              <a:gd name="connsiteY121" fmla="*/ 2008263 h 2237474"/>
              <a:gd name="connsiteX122" fmla="*/ 2164831 w 12192000"/>
              <a:gd name="connsiteY122" fmla="*/ 2010143 h 2237474"/>
              <a:gd name="connsiteX123" fmla="*/ 2152836 w 12192000"/>
              <a:gd name="connsiteY123" fmla="*/ 2010048 h 2237474"/>
              <a:gd name="connsiteX124" fmla="*/ 2117102 w 12192000"/>
              <a:gd name="connsiteY124" fmla="*/ 2023004 h 2237474"/>
              <a:gd name="connsiteX125" fmla="*/ 2111935 w 12192000"/>
              <a:gd name="connsiteY125" fmla="*/ 2023163 h 2237474"/>
              <a:gd name="connsiteX126" fmla="*/ 2089991 w 12192000"/>
              <a:gd name="connsiteY126" fmla="*/ 2034193 h 2237474"/>
              <a:gd name="connsiteX127" fmla="*/ 2058061 w 12192000"/>
              <a:gd name="connsiteY127" fmla="*/ 2047942 h 2237474"/>
              <a:gd name="connsiteX128" fmla="*/ 2042244 w 12192000"/>
              <a:gd name="connsiteY128" fmla="*/ 2055560 h 2237474"/>
              <a:gd name="connsiteX129" fmla="*/ 1877728 w 12192000"/>
              <a:gd name="connsiteY129" fmla="*/ 2101004 h 2237474"/>
              <a:gd name="connsiteX130" fmla="*/ 1759056 w 12192000"/>
              <a:gd name="connsiteY130" fmla="*/ 2125608 h 2237474"/>
              <a:gd name="connsiteX131" fmla="*/ 1637948 w 12192000"/>
              <a:gd name="connsiteY131" fmla="*/ 2172597 h 2237474"/>
              <a:gd name="connsiteX132" fmla="*/ 1434549 w 12192000"/>
              <a:gd name="connsiteY132" fmla="*/ 2234522 h 2237474"/>
              <a:gd name="connsiteX133" fmla="*/ 1398481 w 12192000"/>
              <a:gd name="connsiteY133" fmla="*/ 2237074 h 2237474"/>
              <a:gd name="connsiteX134" fmla="*/ 1398407 w 12192000"/>
              <a:gd name="connsiteY134" fmla="*/ 2237095 h 2237474"/>
              <a:gd name="connsiteX135" fmla="*/ 1370962 w 12192000"/>
              <a:gd name="connsiteY135" fmla="*/ 2237474 h 2237474"/>
              <a:gd name="connsiteX136" fmla="*/ 1356367 w 12192000"/>
              <a:gd name="connsiteY136" fmla="*/ 2235089 h 2237474"/>
              <a:gd name="connsiteX137" fmla="*/ 1324828 w 12192000"/>
              <a:gd name="connsiteY137" fmla="*/ 2231968 h 2237474"/>
              <a:gd name="connsiteX138" fmla="*/ 1279765 w 12192000"/>
              <a:gd name="connsiteY138" fmla="*/ 2229639 h 2237474"/>
              <a:gd name="connsiteX139" fmla="*/ 1195347 w 12192000"/>
              <a:gd name="connsiteY139" fmla="*/ 2212354 h 2237474"/>
              <a:gd name="connsiteX140" fmla="*/ 970251 w 12192000"/>
              <a:gd name="connsiteY140" fmla="*/ 2221029 h 2237474"/>
              <a:gd name="connsiteX141" fmla="*/ 812914 w 12192000"/>
              <a:gd name="connsiteY141" fmla="*/ 2202752 h 2237474"/>
              <a:gd name="connsiteX142" fmla="*/ 800195 w 12192000"/>
              <a:gd name="connsiteY142" fmla="*/ 2209407 h 2237474"/>
              <a:gd name="connsiteX143" fmla="*/ 784978 w 12192000"/>
              <a:gd name="connsiteY143" fmla="*/ 2212360 h 2237474"/>
              <a:gd name="connsiteX144" fmla="*/ 681987 w 12192000"/>
              <a:gd name="connsiteY144" fmla="*/ 2216757 h 2237474"/>
              <a:gd name="connsiteX145" fmla="*/ 669923 w 12192000"/>
              <a:gd name="connsiteY145" fmla="*/ 2211682 h 2237474"/>
              <a:gd name="connsiteX146" fmla="*/ 648680 w 12192000"/>
              <a:gd name="connsiteY146" fmla="*/ 2206229 h 2237474"/>
              <a:gd name="connsiteX147" fmla="*/ 597225 w 12192000"/>
              <a:gd name="connsiteY147" fmla="*/ 2180999 h 2237474"/>
              <a:gd name="connsiteX148" fmla="*/ 558449 w 12192000"/>
              <a:gd name="connsiteY148" fmla="*/ 2182346 h 2237474"/>
              <a:gd name="connsiteX149" fmla="*/ 550517 w 12192000"/>
              <a:gd name="connsiteY149" fmla="*/ 2182060 h 2237474"/>
              <a:gd name="connsiteX150" fmla="*/ 550309 w 12192000"/>
              <a:gd name="connsiteY150" fmla="*/ 2181825 h 2237474"/>
              <a:gd name="connsiteX151" fmla="*/ 541836 w 12192000"/>
              <a:gd name="connsiteY151" fmla="*/ 2181063 h 2237474"/>
              <a:gd name="connsiteX152" fmla="*/ 536057 w 12192000"/>
              <a:gd name="connsiteY152" fmla="*/ 2181537 h 2237474"/>
              <a:gd name="connsiteX153" fmla="*/ 520671 w 12192000"/>
              <a:gd name="connsiteY153" fmla="*/ 2180980 h 2237474"/>
              <a:gd name="connsiteX154" fmla="*/ 515024 w 12192000"/>
              <a:gd name="connsiteY154" fmla="*/ 2179258 h 2237474"/>
              <a:gd name="connsiteX155" fmla="*/ 512278 w 12192000"/>
              <a:gd name="connsiteY155" fmla="*/ 2176369 h 2237474"/>
              <a:gd name="connsiteX156" fmla="*/ 480419 w 12192000"/>
              <a:gd name="connsiteY156" fmla="*/ 2167807 h 2237474"/>
              <a:gd name="connsiteX157" fmla="*/ 413835 w 12192000"/>
              <a:gd name="connsiteY157" fmla="*/ 2156783 h 2237474"/>
              <a:gd name="connsiteX158" fmla="*/ 376513 w 12192000"/>
              <a:gd name="connsiteY158" fmla="*/ 2154014 h 2237474"/>
              <a:gd name="connsiteX159" fmla="*/ 273386 w 12192000"/>
              <a:gd name="connsiteY159" fmla="*/ 2142551 h 2237474"/>
              <a:gd name="connsiteX160" fmla="*/ 169207 w 12192000"/>
              <a:gd name="connsiteY160" fmla="*/ 2128100 h 2237474"/>
              <a:gd name="connsiteX161" fmla="*/ 93149 w 12192000"/>
              <a:gd name="connsiteY161" fmla="*/ 2105324 h 2237474"/>
              <a:gd name="connsiteX162" fmla="*/ 88109 w 12192000"/>
              <a:gd name="connsiteY162" fmla="*/ 2106704 h 2237474"/>
              <a:gd name="connsiteX163" fmla="*/ 80022 w 12192000"/>
              <a:gd name="connsiteY163" fmla="*/ 2107254 h 2237474"/>
              <a:gd name="connsiteX164" fmla="*/ 79717 w 12192000"/>
              <a:gd name="connsiteY164" fmla="*/ 2107046 h 2237474"/>
              <a:gd name="connsiteX165" fmla="*/ 72352 w 12192000"/>
              <a:gd name="connsiteY165" fmla="*/ 2107991 h 2237474"/>
              <a:gd name="connsiteX166" fmla="*/ 37645 w 12192000"/>
              <a:gd name="connsiteY166" fmla="*/ 2115401 h 2237474"/>
              <a:gd name="connsiteX167" fmla="*/ 4572 w 12192000"/>
              <a:gd name="connsiteY167" fmla="*/ 2111091 h 2237474"/>
              <a:gd name="connsiteX168" fmla="*/ 0 w 12192000"/>
              <a:gd name="connsiteY168" fmla="*/ 2110468 h 2237474"/>
              <a:gd name="connsiteX169" fmla="*/ 0 w 12192000"/>
              <a:gd name="connsiteY169"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20512 w 12192000"/>
              <a:gd name="connsiteY6" fmla="*/ 745392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46594 w 12192000"/>
              <a:gd name="connsiteY12" fmla="*/ 765069 h 2237474"/>
              <a:gd name="connsiteX13" fmla="*/ 10739478 w 12192000"/>
              <a:gd name="connsiteY13" fmla="*/ 776841 h 2237474"/>
              <a:gd name="connsiteX14" fmla="*/ 10458762 w 12192000"/>
              <a:gd name="connsiteY14" fmla="*/ 755400 h 2237474"/>
              <a:gd name="connsiteX15" fmla="*/ 10211200 w 12192000"/>
              <a:gd name="connsiteY15" fmla="*/ 767513 h 2237474"/>
              <a:gd name="connsiteX16" fmla="*/ 10167995 w 12192000"/>
              <a:gd name="connsiteY16" fmla="*/ 760843 h 2237474"/>
              <a:gd name="connsiteX17" fmla="*/ 9997044 w 12192000"/>
              <a:gd name="connsiteY17" fmla="*/ 780129 h 2237474"/>
              <a:gd name="connsiteX18" fmla="*/ 9943887 w 12192000"/>
              <a:gd name="connsiteY18" fmla="*/ 804141 h 2237474"/>
              <a:gd name="connsiteX19" fmla="*/ 9918248 w 12192000"/>
              <a:gd name="connsiteY19" fmla="*/ 816628 h 2237474"/>
              <a:gd name="connsiteX20" fmla="*/ 9767091 w 12192000"/>
              <a:gd name="connsiteY20" fmla="*/ 870550 h 2237474"/>
              <a:gd name="connsiteX21" fmla="*/ 9683005 w 12192000"/>
              <a:gd name="connsiteY21" fmla="*/ 894128 h 2237474"/>
              <a:gd name="connsiteX22" fmla="*/ 9594438 w 12192000"/>
              <a:gd name="connsiteY22" fmla="*/ 919051 h 2237474"/>
              <a:gd name="connsiteX23" fmla="*/ 9544189 w 12192000"/>
              <a:gd name="connsiteY23" fmla="*/ 938966 h 2237474"/>
              <a:gd name="connsiteX24" fmla="*/ 9500499 w 12192000"/>
              <a:gd name="connsiteY24" fmla="*/ 954680 h 2237474"/>
              <a:gd name="connsiteX25" fmla="*/ 9428195 w 12192000"/>
              <a:gd name="connsiteY25" fmla="*/ 986225 h 2237474"/>
              <a:gd name="connsiteX26" fmla="*/ 9410017 w 12192000"/>
              <a:gd name="connsiteY26" fmla="*/ 993931 h 2237474"/>
              <a:gd name="connsiteX27" fmla="*/ 9392919 w 12192000"/>
              <a:gd name="connsiteY27" fmla="*/ 994656 h 2237474"/>
              <a:gd name="connsiteX28" fmla="*/ 9268019 w 12192000"/>
              <a:gd name="connsiteY28" fmla="*/ 1007442 h 2237474"/>
              <a:gd name="connsiteX29" fmla="*/ 9234662 w 12192000"/>
              <a:gd name="connsiteY29" fmla="*/ 1023056 h 2237474"/>
              <a:gd name="connsiteX30" fmla="*/ 9181033 w 12192000"/>
              <a:gd name="connsiteY30" fmla="*/ 1037921 h 2237474"/>
              <a:gd name="connsiteX31" fmla="*/ 9155969 w 12192000"/>
              <a:gd name="connsiteY31" fmla="*/ 1046804 h 2237474"/>
              <a:gd name="connsiteX32" fmla="*/ 9133985 w 12192000"/>
              <a:gd name="connsiteY32" fmla="*/ 1046450 h 2237474"/>
              <a:gd name="connsiteX33" fmla="*/ 9003462 w 12192000"/>
              <a:gd name="connsiteY33" fmla="*/ 1042406 h 2237474"/>
              <a:gd name="connsiteX34" fmla="*/ 8968445 w 12192000"/>
              <a:gd name="connsiteY34" fmla="*/ 1052169 h 2237474"/>
              <a:gd name="connsiteX35" fmla="*/ 8886001 w 12192000"/>
              <a:gd name="connsiteY35" fmla="*/ 1067468 h 2237474"/>
              <a:gd name="connsiteX36" fmla="*/ 8838610 w 12192000"/>
              <a:gd name="connsiteY36" fmla="*/ 1075091 h 2237474"/>
              <a:gd name="connsiteX37" fmla="*/ 8750383 w 12192000"/>
              <a:gd name="connsiteY37" fmla="*/ 1097387 h 2237474"/>
              <a:gd name="connsiteX38" fmla="*/ 8665605 w 12192000"/>
              <a:gd name="connsiteY38" fmla="*/ 1110791 h 2237474"/>
              <a:gd name="connsiteX39" fmla="*/ 8584946 w 12192000"/>
              <a:gd name="connsiteY39" fmla="*/ 1135226 h 2237474"/>
              <a:gd name="connsiteX40" fmla="*/ 8419755 w 12192000"/>
              <a:gd name="connsiteY40" fmla="*/ 1216260 h 2237474"/>
              <a:gd name="connsiteX41" fmla="*/ 8411626 w 12192000"/>
              <a:gd name="connsiteY41" fmla="*/ 1214397 h 2237474"/>
              <a:gd name="connsiteX42" fmla="*/ 8363469 w 12192000"/>
              <a:gd name="connsiteY42" fmla="*/ 1246658 h 2237474"/>
              <a:gd name="connsiteX43" fmla="*/ 8275497 w 12192000"/>
              <a:gd name="connsiteY43" fmla="*/ 1264396 h 2237474"/>
              <a:gd name="connsiteX44" fmla="*/ 8206287 w 12192000"/>
              <a:gd name="connsiteY44" fmla="*/ 1273060 h 2237474"/>
              <a:gd name="connsiteX45" fmla="*/ 8139997 w 12192000"/>
              <a:gd name="connsiteY45" fmla="*/ 1282713 h 2237474"/>
              <a:gd name="connsiteX46" fmla="*/ 8074238 w 12192000"/>
              <a:gd name="connsiteY46" fmla="*/ 1301895 h 2237474"/>
              <a:gd name="connsiteX47" fmla="*/ 7942099 w 12192000"/>
              <a:gd name="connsiteY47" fmla="*/ 1336332 h 2237474"/>
              <a:gd name="connsiteX48" fmla="*/ 7902328 w 12192000"/>
              <a:gd name="connsiteY48" fmla="*/ 1345865 h 2237474"/>
              <a:gd name="connsiteX49" fmla="*/ 7840612 w 12192000"/>
              <a:gd name="connsiteY49" fmla="*/ 1369373 h 2237474"/>
              <a:gd name="connsiteX50" fmla="*/ 7786819 w 12192000"/>
              <a:gd name="connsiteY50" fmla="*/ 1378970 h 2237474"/>
              <a:gd name="connsiteX51" fmla="*/ 7548172 w 12192000"/>
              <a:gd name="connsiteY51" fmla="*/ 1417460 h 2237474"/>
              <a:gd name="connsiteX52" fmla="*/ 7483437 w 12192000"/>
              <a:gd name="connsiteY52" fmla="*/ 1478152 h 2237474"/>
              <a:gd name="connsiteX53" fmla="*/ 7377870 w 12192000"/>
              <a:gd name="connsiteY53" fmla="*/ 1523319 h 2237474"/>
              <a:gd name="connsiteX54" fmla="*/ 7230737 w 12192000"/>
              <a:gd name="connsiteY54" fmla="*/ 1562633 h 2237474"/>
              <a:gd name="connsiteX55" fmla="*/ 7224458 w 12192000"/>
              <a:gd name="connsiteY55" fmla="*/ 1573008 h 2237474"/>
              <a:gd name="connsiteX56" fmla="*/ 7183121 w 12192000"/>
              <a:gd name="connsiteY56" fmla="*/ 1595162 h 2237474"/>
              <a:gd name="connsiteX57" fmla="*/ 7164601 w 12192000"/>
              <a:gd name="connsiteY57" fmla="*/ 1606490 h 2237474"/>
              <a:gd name="connsiteX58" fmla="*/ 7031309 w 12192000"/>
              <a:gd name="connsiteY58" fmla="*/ 1619451 h 2237474"/>
              <a:gd name="connsiteX59" fmla="*/ 6900177 w 12192000"/>
              <a:gd name="connsiteY59" fmla="*/ 1636016 h 2237474"/>
              <a:gd name="connsiteX60" fmla="*/ 6795372 w 12192000"/>
              <a:gd name="connsiteY60" fmla="*/ 1644845 h 2237474"/>
              <a:gd name="connsiteX61" fmla="*/ 6692251 w 12192000"/>
              <a:gd name="connsiteY61" fmla="*/ 1656357 h 2237474"/>
              <a:gd name="connsiteX62" fmla="*/ 6655235 w 12192000"/>
              <a:gd name="connsiteY62" fmla="*/ 1661869 h 2237474"/>
              <a:gd name="connsiteX63" fmla="*/ 6554894 w 12192000"/>
              <a:gd name="connsiteY63" fmla="*/ 1664428 h 2237474"/>
              <a:gd name="connsiteX64" fmla="*/ 6516595 w 12192000"/>
              <a:gd name="connsiteY64" fmla="*/ 1667475 h 2237474"/>
              <a:gd name="connsiteX65" fmla="*/ 6508541 w 12192000"/>
              <a:gd name="connsiteY65" fmla="*/ 1668757 h 2237474"/>
              <a:gd name="connsiteX66" fmla="*/ 6471012 w 12192000"/>
              <a:gd name="connsiteY66" fmla="*/ 1678604 h 2237474"/>
              <a:gd name="connsiteX67" fmla="*/ 6364035 w 12192000"/>
              <a:gd name="connsiteY67" fmla="*/ 1667683 h 2237474"/>
              <a:gd name="connsiteX68" fmla="*/ 6280959 w 12192000"/>
              <a:gd name="connsiteY68" fmla="*/ 1689329 h 2237474"/>
              <a:gd name="connsiteX69" fmla="*/ 6243319 w 12192000"/>
              <a:gd name="connsiteY69" fmla="*/ 1695560 h 2237474"/>
              <a:gd name="connsiteX70" fmla="*/ 6098321 w 12192000"/>
              <a:gd name="connsiteY70" fmla="*/ 1721646 h 2237474"/>
              <a:gd name="connsiteX71" fmla="*/ 5880652 w 12192000"/>
              <a:gd name="connsiteY71" fmla="*/ 1779643 h 2237474"/>
              <a:gd name="connsiteX72" fmla="*/ 5785959 w 12192000"/>
              <a:gd name="connsiteY72" fmla="*/ 1775307 h 2237474"/>
              <a:gd name="connsiteX73" fmla="*/ 5643534 w 12192000"/>
              <a:gd name="connsiteY73" fmla="*/ 1802919 h 2237474"/>
              <a:gd name="connsiteX74" fmla="*/ 5518799 w 12192000"/>
              <a:gd name="connsiteY74" fmla="*/ 1818312 h 2237474"/>
              <a:gd name="connsiteX75" fmla="*/ 5505014 w 12192000"/>
              <a:gd name="connsiteY75" fmla="*/ 1819259 h 2237474"/>
              <a:gd name="connsiteX76" fmla="*/ 5453307 w 12192000"/>
              <a:gd name="connsiteY76" fmla="*/ 1815450 h 2237474"/>
              <a:gd name="connsiteX77" fmla="*/ 5221533 w 12192000"/>
              <a:gd name="connsiteY77" fmla="*/ 1846950 h 2237474"/>
              <a:gd name="connsiteX78" fmla="*/ 5149802 w 12192000"/>
              <a:gd name="connsiteY78" fmla="*/ 1844846 h 2237474"/>
              <a:gd name="connsiteX79" fmla="*/ 5114927 w 12192000"/>
              <a:gd name="connsiteY79" fmla="*/ 1847827 h 2237474"/>
              <a:gd name="connsiteX80" fmla="*/ 5108970 w 12192000"/>
              <a:gd name="connsiteY80" fmla="*/ 1847935 h 2237474"/>
              <a:gd name="connsiteX81" fmla="*/ 5067961 w 12192000"/>
              <a:gd name="connsiteY81" fmla="*/ 1845917 h 2237474"/>
              <a:gd name="connsiteX82" fmla="*/ 5007075 w 12192000"/>
              <a:gd name="connsiteY82" fmla="*/ 1838626 h 2237474"/>
              <a:gd name="connsiteX83" fmla="*/ 4944087 w 12192000"/>
              <a:gd name="connsiteY83" fmla="*/ 1823332 h 2237474"/>
              <a:gd name="connsiteX84" fmla="*/ 4907662 w 12192000"/>
              <a:gd name="connsiteY84" fmla="*/ 1816900 h 2237474"/>
              <a:gd name="connsiteX85" fmla="*/ 4882386 w 12192000"/>
              <a:gd name="connsiteY85" fmla="*/ 1809844 h 2237474"/>
              <a:gd name="connsiteX86" fmla="*/ 4811440 w 12192000"/>
              <a:gd name="connsiteY86" fmla="*/ 1804655 h 2237474"/>
              <a:gd name="connsiteX87" fmla="*/ 4691075 w 12192000"/>
              <a:gd name="connsiteY87" fmla="*/ 1801389 h 2237474"/>
              <a:gd name="connsiteX88" fmla="*/ 4640313 w 12192000"/>
              <a:gd name="connsiteY88" fmla="*/ 1784307 h 2237474"/>
              <a:gd name="connsiteX89" fmla="*/ 4536503 w 12192000"/>
              <a:gd name="connsiteY89" fmla="*/ 1785334 h 2237474"/>
              <a:gd name="connsiteX90" fmla="*/ 4513724 w 12192000"/>
              <a:gd name="connsiteY90" fmla="*/ 1791996 h 2237474"/>
              <a:gd name="connsiteX91" fmla="*/ 4459810 w 12192000"/>
              <a:gd name="connsiteY91" fmla="*/ 1797886 h 2237474"/>
              <a:gd name="connsiteX92" fmla="*/ 4379064 w 12192000"/>
              <a:gd name="connsiteY92" fmla="*/ 1817177 h 2237474"/>
              <a:gd name="connsiteX93" fmla="*/ 4290981 w 12192000"/>
              <a:gd name="connsiteY93" fmla="*/ 1839677 h 2237474"/>
              <a:gd name="connsiteX94" fmla="*/ 4238372 w 12192000"/>
              <a:gd name="connsiteY94" fmla="*/ 1851480 h 2237474"/>
              <a:gd name="connsiteX95" fmla="*/ 4232517 w 12192000"/>
              <a:gd name="connsiteY95" fmla="*/ 1852567 h 2237474"/>
              <a:gd name="connsiteX96" fmla="*/ 4191732 w 12192000"/>
              <a:gd name="connsiteY96" fmla="*/ 1857328 h 2237474"/>
              <a:gd name="connsiteX97" fmla="*/ 4065532 w 12192000"/>
              <a:gd name="connsiteY97" fmla="*/ 1855477 h 2237474"/>
              <a:gd name="connsiteX98" fmla="*/ 4028460 w 12192000"/>
              <a:gd name="connsiteY98" fmla="*/ 1855137 h 2237474"/>
              <a:gd name="connsiteX99" fmla="*/ 4002267 w 12192000"/>
              <a:gd name="connsiteY99" fmla="*/ 1852352 h 2237474"/>
              <a:gd name="connsiteX100" fmla="*/ 3931396 w 12192000"/>
              <a:gd name="connsiteY100" fmla="*/ 1858915 h 2237474"/>
              <a:gd name="connsiteX101" fmla="*/ 3812162 w 12192000"/>
              <a:gd name="connsiteY101" fmla="*/ 1875501 h 2237474"/>
              <a:gd name="connsiteX102" fmla="*/ 3758105 w 12192000"/>
              <a:gd name="connsiteY102" fmla="*/ 1871856 h 2237474"/>
              <a:gd name="connsiteX103" fmla="*/ 3715896 w 12192000"/>
              <a:gd name="connsiteY103" fmla="*/ 1881552 h 2237474"/>
              <a:gd name="connsiteX104" fmla="*/ 3567259 w 12192000"/>
              <a:gd name="connsiteY104" fmla="*/ 1893482 h 2237474"/>
              <a:gd name="connsiteX105" fmla="*/ 3405770 w 12192000"/>
              <a:gd name="connsiteY105" fmla="*/ 1904591 h 2237474"/>
              <a:gd name="connsiteX106" fmla="*/ 3280097 w 12192000"/>
              <a:gd name="connsiteY106" fmla="*/ 1919610 h 2237474"/>
              <a:gd name="connsiteX107" fmla="*/ 3123424 w 12192000"/>
              <a:gd name="connsiteY107" fmla="*/ 1952930 h 2237474"/>
              <a:gd name="connsiteX108" fmla="*/ 3009910 w 12192000"/>
              <a:gd name="connsiteY108" fmla="*/ 1957866 h 2237474"/>
              <a:gd name="connsiteX109" fmla="*/ 2995934 w 12192000"/>
              <a:gd name="connsiteY109" fmla="*/ 1967085 h 2237474"/>
              <a:gd name="connsiteX110" fmla="*/ 2942858 w 12192000"/>
              <a:gd name="connsiteY110" fmla="*/ 1981367 h 2237474"/>
              <a:gd name="connsiteX111" fmla="*/ 2875436 w 12192000"/>
              <a:gd name="connsiteY111" fmla="*/ 1996977 h 2237474"/>
              <a:gd name="connsiteX112" fmla="*/ 2874892 w 12192000"/>
              <a:gd name="connsiteY112" fmla="*/ 1996085 h 2237474"/>
              <a:gd name="connsiteX113" fmla="*/ 2843662 w 12192000"/>
              <a:gd name="connsiteY113" fmla="*/ 1992498 h 2237474"/>
              <a:gd name="connsiteX114" fmla="*/ 2718916 w 12192000"/>
              <a:gd name="connsiteY114" fmla="*/ 1990867 h 2237474"/>
              <a:gd name="connsiteX115" fmla="*/ 2713522 w 12192000"/>
              <a:gd name="connsiteY115" fmla="*/ 1990173 h 2237474"/>
              <a:gd name="connsiteX116" fmla="*/ 2578178 w 12192000"/>
              <a:gd name="connsiteY116" fmla="*/ 1990531 h 2237474"/>
              <a:gd name="connsiteX117" fmla="*/ 2476147 w 12192000"/>
              <a:gd name="connsiteY117" fmla="*/ 1998305 h 2237474"/>
              <a:gd name="connsiteX118" fmla="*/ 2373568 w 12192000"/>
              <a:gd name="connsiteY118" fmla="*/ 2003219 h 2237474"/>
              <a:gd name="connsiteX119" fmla="*/ 2287219 w 12192000"/>
              <a:gd name="connsiteY119" fmla="*/ 1998750 h 2237474"/>
              <a:gd name="connsiteX120" fmla="*/ 2243069 w 12192000"/>
              <a:gd name="connsiteY120" fmla="*/ 2015111 h 2237474"/>
              <a:gd name="connsiteX121" fmla="*/ 2186609 w 12192000"/>
              <a:gd name="connsiteY121" fmla="*/ 2008263 h 2237474"/>
              <a:gd name="connsiteX122" fmla="*/ 2164831 w 12192000"/>
              <a:gd name="connsiteY122" fmla="*/ 2010143 h 2237474"/>
              <a:gd name="connsiteX123" fmla="*/ 2117102 w 12192000"/>
              <a:gd name="connsiteY123" fmla="*/ 2023004 h 2237474"/>
              <a:gd name="connsiteX124" fmla="*/ 2111935 w 12192000"/>
              <a:gd name="connsiteY124" fmla="*/ 2023163 h 2237474"/>
              <a:gd name="connsiteX125" fmla="*/ 2089991 w 12192000"/>
              <a:gd name="connsiteY125" fmla="*/ 2034193 h 2237474"/>
              <a:gd name="connsiteX126" fmla="*/ 2058061 w 12192000"/>
              <a:gd name="connsiteY126" fmla="*/ 2047942 h 2237474"/>
              <a:gd name="connsiteX127" fmla="*/ 2042244 w 12192000"/>
              <a:gd name="connsiteY127" fmla="*/ 2055560 h 2237474"/>
              <a:gd name="connsiteX128" fmla="*/ 1877728 w 12192000"/>
              <a:gd name="connsiteY128" fmla="*/ 2101004 h 2237474"/>
              <a:gd name="connsiteX129" fmla="*/ 1759056 w 12192000"/>
              <a:gd name="connsiteY129" fmla="*/ 2125608 h 2237474"/>
              <a:gd name="connsiteX130" fmla="*/ 1637948 w 12192000"/>
              <a:gd name="connsiteY130" fmla="*/ 2172597 h 2237474"/>
              <a:gd name="connsiteX131" fmla="*/ 1434549 w 12192000"/>
              <a:gd name="connsiteY131" fmla="*/ 2234522 h 2237474"/>
              <a:gd name="connsiteX132" fmla="*/ 1398481 w 12192000"/>
              <a:gd name="connsiteY132" fmla="*/ 2237074 h 2237474"/>
              <a:gd name="connsiteX133" fmla="*/ 1398407 w 12192000"/>
              <a:gd name="connsiteY133" fmla="*/ 2237095 h 2237474"/>
              <a:gd name="connsiteX134" fmla="*/ 1370962 w 12192000"/>
              <a:gd name="connsiteY134" fmla="*/ 2237474 h 2237474"/>
              <a:gd name="connsiteX135" fmla="*/ 1356367 w 12192000"/>
              <a:gd name="connsiteY135" fmla="*/ 2235089 h 2237474"/>
              <a:gd name="connsiteX136" fmla="*/ 1324828 w 12192000"/>
              <a:gd name="connsiteY136" fmla="*/ 2231968 h 2237474"/>
              <a:gd name="connsiteX137" fmla="*/ 1279765 w 12192000"/>
              <a:gd name="connsiteY137" fmla="*/ 2229639 h 2237474"/>
              <a:gd name="connsiteX138" fmla="*/ 1195347 w 12192000"/>
              <a:gd name="connsiteY138" fmla="*/ 2212354 h 2237474"/>
              <a:gd name="connsiteX139" fmla="*/ 970251 w 12192000"/>
              <a:gd name="connsiteY139" fmla="*/ 2221029 h 2237474"/>
              <a:gd name="connsiteX140" fmla="*/ 812914 w 12192000"/>
              <a:gd name="connsiteY140" fmla="*/ 2202752 h 2237474"/>
              <a:gd name="connsiteX141" fmla="*/ 800195 w 12192000"/>
              <a:gd name="connsiteY141" fmla="*/ 2209407 h 2237474"/>
              <a:gd name="connsiteX142" fmla="*/ 784978 w 12192000"/>
              <a:gd name="connsiteY142" fmla="*/ 2212360 h 2237474"/>
              <a:gd name="connsiteX143" fmla="*/ 681987 w 12192000"/>
              <a:gd name="connsiteY143" fmla="*/ 2216757 h 2237474"/>
              <a:gd name="connsiteX144" fmla="*/ 669923 w 12192000"/>
              <a:gd name="connsiteY144" fmla="*/ 2211682 h 2237474"/>
              <a:gd name="connsiteX145" fmla="*/ 648680 w 12192000"/>
              <a:gd name="connsiteY145" fmla="*/ 2206229 h 2237474"/>
              <a:gd name="connsiteX146" fmla="*/ 597225 w 12192000"/>
              <a:gd name="connsiteY146" fmla="*/ 2180999 h 2237474"/>
              <a:gd name="connsiteX147" fmla="*/ 558449 w 12192000"/>
              <a:gd name="connsiteY147" fmla="*/ 2182346 h 2237474"/>
              <a:gd name="connsiteX148" fmla="*/ 550517 w 12192000"/>
              <a:gd name="connsiteY148" fmla="*/ 2182060 h 2237474"/>
              <a:gd name="connsiteX149" fmla="*/ 550309 w 12192000"/>
              <a:gd name="connsiteY149" fmla="*/ 2181825 h 2237474"/>
              <a:gd name="connsiteX150" fmla="*/ 541836 w 12192000"/>
              <a:gd name="connsiteY150" fmla="*/ 2181063 h 2237474"/>
              <a:gd name="connsiteX151" fmla="*/ 536057 w 12192000"/>
              <a:gd name="connsiteY151" fmla="*/ 2181537 h 2237474"/>
              <a:gd name="connsiteX152" fmla="*/ 520671 w 12192000"/>
              <a:gd name="connsiteY152" fmla="*/ 2180980 h 2237474"/>
              <a:gd name="connsiteX153" fmla="*/ 515024 w 12192000"/>
              <a:gd name="connsiteY153" fmla="*/ 2179258 h 2237474"/>
              <a:gd name="connsiteX154" fmla="*/ 512278 w 12192000"/>
              <a:gd name="connsiteY154" fmla="*/ 2176369 h 2237474"/>
              <a:gd name="connsiteX155" fmla="*/ 480419 w 12192000"/>
              <a:gd name="connsiteY155" fmla="*/ 2167807 h 2237474"/>
              <a:gd name="connsiteX156" fmla="*/ 413835 w 12192000"/>
              <a:gd name="connsiteY156" fmla="*/ 2156783 h 2237474"/>
              <a:gd name="connsiteX157" fmla="*/ 376513 w 12192000"/>
              <a:gd name="connsiteY157" fmla="*/ 2154014 h 2237474"/>
              <a:gd name="connsiteX158" fmla="*/ 273386 w 12192000"/>
              <a:gd name="connsiteY158" fmla="*/ 2142551 h 2237474"/>
              <a:gd name="connsiteX159" fmla="*/ 169207 w 12192000"/>
              <a:gd name="connsiteY159" fmla="*/ 2128100 h 2237474"/>
              <a:gd name="connsiteX160" fmla="*/ 93149 w 12192000"/>
              <a:gd name="connsiteY160" fmla="*/ 2105324 h 2237474"/>
              <a:gd name="connsiteX161" fmla="*/ 88109 w 12192000"/>
              <a:gd name="connsiteY161" fmla="*/ 2106704 h 2237474"/>
              <a:gd name="connsiteX162" fmla="*/ 80022 w 12192000"/>
              <a:gd name="connsiteY162" fmla="*/ 2107254 h 2237474"/>
              <a:gd name="connsiteX163" fmla="*/ 79717 w 12192000"/>
              <a:gd name="connsiteY163" fmla="*/ 2107046 h 2237474"/>
              <a:gd name="connsiteX164" fmla="*/ 72352 w 12192000"/>
              <a:gd name="connsiteY164" fmla="*/ 2107991 h 2237474"/>
              <a:gd name="connsiteX165" fmla="*/ 37645 w 12192000"/>
              <a:gd name="connsiteY165" fmla="*/ 2115401 h 2237474"/>
              <a:gd name="connsiteX166" fmla="*/ 4572 w 12192000"/>
              <a:gd name="connsiteY166" fmla="*/ 2111091 h 2237474"/>
              <a:gd name="connsiteX167" fmla="*/ 0 w 12192000"/>
              <a:gd name="connsiteY167" fmla="*/ 2110468 h 2237474"/>
              <a:gd name="connsiteX168" fmla="*/ 0 w 12192000"/>
              <a:gd name="connsiteY168"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20512 w 12192000"/>
              <a:gd name="connsiteY6" fmla="*/ 745392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46594 w 12192000"/>
              <a:gd name="connsiteY12" fmla="*/ 765069 h 2237474"/>
              <a:gd name="connsiteX13" fmla="*/ 10739478 w 12192000"/>
              <a:gd name="connsiteY13" fmla="*/ 776841 h 2237474"/>
              <a:gd name="connsiteX14" fmla="*/ 10458762 w 12192000"/>
              <a:gd name="connsiteY14" fmla="*/ 755400 h 2237474"/>
              <a:gd name="connsiteX15" fmla="*/ 10211200 w 12192000"/>
              <a:gd name="connsiteY15" fmla="*/ 767513 h 2237474"/>
              <a:gd name="connsiteX16" fmla="*/ 10167995 w 12192000"/>
              <a:gd name="connsiteY16" fmla="*/ 760843 h 2237474"/>
              <a:gd name="connsiteX17" fmla="*/ 9997044 w 12192000"/>
              <a:gd name="connsiteY17" fmla="*/ 780129 h 2237474"/>
              <a:gd name="connsiteX18" fmla="*/ 9943887 w 12192000"/>
              <a:gd name="connsiteY18" fmla="*/ 804141 h 2237474"/>
              <a:gd name="connsiteX19" fmla="*/ 9918248 w 12192000"/>
              <a:gd name="connsiteY19" fmla="*/ 816628 h 2237474"/>
              <a:gd name="connsiteX20" fmla="*/ 9767091 w 12192000"/>
              <a:gd name="connsiteY20" fmla="*/ 870550 h 2237474"/>
              <a:gd name="connsiteX21" fmla="*/ 9683005 w 12192000"/>
              <a:gd name="connsiteY21" fmla="*/ 894128 h 2237474"/>
              <a:gd name="connsiteX22" fmla="*/ 9594438 w 12192000"/>
              <a:gd name="connsiteY22" fmla="*/ 919051 h 2237474"/>
              <a:gd name="connsiteX23" fmla="*/ 9544189 w 12192000"/>
              <a:gd name="connsiteY23" fmla="*/ 938966 h 2237474"/>
              <a:gd name="connsiteX24" fmla="*/ 9500499 w 12192000"/>
              <a:gd name="connsiteY24" fmla="*/ 954680 h 2237474"/>
              <a:gd name="connsiteX25" fmla="*/ 9428195 w 12192000"/>
              <a:gd name="connsiteY25" fmla="*/ 986225 h 2237474"/>
              <a:gd name="connsiteX26" fmla="*/ 9410017 w 12192000"/>
              <a:gd name="connsiteY26" fmla="*/ 993931 h 2237474"/>
              <a:gd name="connsiteX27" fmla="*/ 9392919 w 12192000"/>
              <a:gd name="connsiteY27" fmla="*/ 994656 h 2237474"/>
              <a:gd name="connsiteX28" fmla="*/ 9268019 w 12192000"/>
              <a:gd name="connsiteY28" fmla="*/ 1007442 h 2237474"/>
              <a:gd name="connsiteX29" fmla="*/ 9234662 w 12192000"/>
              <a:gd name="connsiteY29" fmla="*/ 1023056 h 2237474"/>
              <a:gd name="connsiteX30" fmla="*/ 9181033 w 12192000"/>
              <a:gd name="connsiteY30" fmla="*/ 1037921 h 2237474"/>
              <a:gd name="connsiteX31" fmla="*/ 9155969 w 12192000"/>
              <a:gd name="connsiteY31" fmla="*/ 1046804 h 2237474"/>
              <a:gd name="connsiteX32" fmla="*/ 9133985 w 12192000"/>
              <a:gd name="connsiteY32" fmla="*/ 1046450 h 2237474"/>
              <a:gd name="connsiteX33" fmla="*/ 9003462 w 12192000"/>
              <a:gd name="connsiteY33" fmla="*/ 1042406 h 2237474"/>
              <a:gd name="connsiteX34" fmla="*/ 8968445 w 12192000"/>
              <a:gd name="connsiteY34" fmla="*/ 1052169 h 2237474"/>
              <a:gd name="connsiteX35" fmla="*/ 8886001 w 12192000"/>
              <a:gd name="connsiteY35" fmla="*/ 1067468 h 2237474"/>
              <a:gd name="connsiteX36" fmla="*/ 8838610 w 12192000"/>
              <a:gd name="connsiteY36" fmla="*/ 1075091 h 2237474"/>
              <a:gd name="connsiteX37" fmla="*/ 8750383 w 12192000"/>
              <a:gd name="connsiteY37" fmla="*/ 1097387 h 2237474"/>
              <a:gd name="connsiteX38" fmla="*/ 8665605 w 12192000"/>
              <a:gd name="connsiteY38" fmla="*/ 1110791 h 2237474"/>
              <a:gd name="connsiteX39" fmla="*/ 8584946 w 12192000"/>
              <a:gd name="connsiteY39" fmla="*/ 1135226 h 2237474"/>
              <a:gd name="connsiteX40" fmla="*/ 8419755 w 12192000"/>
              <a:gd name="connsiteY40" fmla="*/ 1216260 h 2237474"/>
              <a:gd name="connsiteX41" fmla="*/ 8411626 w 12192000"/>
              <a:gd name="connsiteY41" fmla="*/ 1214397 h 2237474"/>
              <a:gd name="connsiteX42" fmla="*/ 8363469 w 12192000"/>
              <a:gd name="connsiteY42" fmla="*/ 1246658 h 2237474"/>
              <a:gd name="connsiteX43" fmla="*/ 8275497 w 12192000"/>
              <a:gd name="connsiteY43" fmla="*/ 1264396 h 2237474"/>
              <a:gd name="connsiteX44" fmla="*/ 8206287 w 12192000"/>
              <a:gd name="connsiteY44" fmla="*/ 1273060 h 2237474"/>
              <a:gd name="connsiteX45" fmla="*/ 8139997 w 12192000"/>
              <a:gd name="connsiteY45" fmla="*/ 1282713 h 2237474"/>
              <a:gd name="connsiteX46" fmla="*/ 8074238 w 12192000"/>
              <a:gd name="connsiteY46" fmla="*/ 1301895 h 2237474"/>
              <a:gd name="connsiteX47" fmla="*/ 7942099 w 12192000"/>
              <a:gd name="connsiteY47" fmla="*/ 1336332 h 2237474"/>
              <a:gd name="connsiteX48" fmla="*/ 7902328 w 12192000"/>
              <a:gd name="connsiteY48" fmla="*/ 1345865 h 2237474"/>
              <a:gd name="connsiteX49" fmla="*/ 7840612 w 12192000"/>
              <a:gd name="connsiteY49" fmla="*/ 1369373 h 2237474"/>
              <a:gd name="connsiteX50" fmla="*/ 7786819 w 12192000"/>
              <a:gd name="connsiteY50" fmla="*/ 1378970 h 2237474"/>
              <a:gd name="connsiteX51" fmla="*/ 7548172 w 12192000"/>
              <a:gd name="connsiteY51" fmla="*/ 1417460 h 2237474"/>
              <a:gd name="connsiteX52" fmla="*/ 7483437 w 12192000"/>
              <a:gd name="connsiteY52" fmla="*/ 1478152 h 2237474"/>
              <a:gd name="connsiteX53" fmla="*/ 7377870 w 12192000"/>
              <a:gd name="connsiteY53" fmla="*/ 1523319 h 2237474"/>
              <a:gd name="connsiteX54" fmla="*/ 7230737 w 12192000"/>
              <a:gd name="connsiteY54" fmla="*/ 1562633 h 2237474"/>
              <a:gd name="connsiteX55" fmla="*/ 7224458 w 12192000"/>
              <a:gd name="connsiteY55" fmla="*/ 1573008 h 2237474"/>
              <a:gd name="connsiteX56" fmla="*/ 7183121 w 12192000"/>
              <a:gd name="connsiteY56" fmla="*/ 1595162 h 2237474"/>
              <a:gd name="connsiteX57" fmla="*/ 7164601 w 12192000"/>
              <a:gd name="connsiteY57" fmla="*/ 1606490 h 2237474"/>
              <a:gd name="connsiteX58" fmla="*/ 7031309 w 12192000"/>
              <a:gd name="connsiteY58" fmla="*/ 1619451 h 2237474"/>
              <a:gd name="connsiteX59" fmla="*/ 6900177 w 12192000"/>
              <a:gd name="connsiteY59" fmla="*/ 1636016 h 2237474"/>
              <a:gd name="connsiteX60" fmla="*/ 6795372 w 12192000"/>
              <a:gd name="connsiteY60" fmla="*/ 1644845 h 2237474"/>
              <a:gd name="connsiteX61" fmla="*/ 6692251 w 12192000"/>
              <a:gd name="connsiteY61" fmla="*/ 1656357 h 2237474"/>
              <a:gd name="connsiteX62" fmla="*/ 6655235 w 12192000"/>
              <a:gd name="connsiteY62" fmla="*/ 1661869 h 2237474"/>
              <a:gd name="connsiteX63" fmla="*/ 6554894 w 12192000"/>
              <a:gd name="connsiteY63" fmla="*/ 1664428 h 2237474"/>
              <a:gd name="connsiteX64" fmla="*/ 6516595 w 12192000"/>
              <a:gd name="connsiteY64" fmla="*/ 1667475 h 2237474"/>
              <a:gd name="connsiteX65" fmla="*/ 6508541 w 12192000"/>
              <a:gd name="connsiteY65" fmla="*/ 1668757 h 2237474"/>
              <a:gd name="connsiteX66" fmla="*/ 6471012 w 12192000"/>
              <a:gd name="connsiteY66" fmla="*/ 1678604 h 2237474"/>
              <a:gd name="connsiteX67" fmla="*/ 6364035 w 12192000"/>
              <a:gd name="connsiteY67" fmla="*/ 1667683 h 2237474"/>
              <a:gd name="connsiteX68" fmla="*/ 6280959 w 12192000"/>
              <a:gd name="connsiteY68" fmla="*/ 1689329 h 2237474"/>
              <a:gd name="connsiteX69" fmla="*/ 6243319 w 12192000"/>
              <a:gd name="connsiteY69" fmla="*/ 1695560 h 2237474"/>
              <a:gd name="connsiteX70" fmla="*/ 6098321 w 12192000"/>
              <a:gd name="connsiteY70" fmla="*/ 1721646 h 2237474"/>
              <a:gd name="connsiteX71" fmla="*/ 5880652 w 12192000"/>
              <a:gd name="connsiteY71" fmla="*/ 1779643 h 2237474"/>
              <a:gd name="connsiteX72" fmla="*/ 5785959 w 12192000"/>
              <a:gd name="connsiteY72" fmla="*/ 1775307 h 2237474"/>
              <a:gd name="connsiteX73" fmla="*/ 5643534 w 12192000"/>
              <a:gd name="connsiteY73" fmla="*/ 1802919 h 2237474"/>
              <a:gd name="connsiteX74" fmla="*/ 5518799 w 12192000"/>
              <a:gd name="connsiteY74" fmla="*/ 1818312 h 2237474"/>
              <a:gd name="connsiteX75" fmla="*/ 5505014 w 12192000"/>
              <a:gd name="connsiteY75" fmla="*/ 1819259 h 2237474"/>
              <a:gd name="connsiteX76" fmla="*/ 5453307 w 12192000"/>
              <a:gd name="connsiteY76" fmla="*/ 1815450 h 2237474"/>
              <a:gd name="connsiteX77" fmla="*/ 5221533 w 12192000"/>
              <a:gd name="connsiteY77" fmla="*/ 1846950 h 2237474"/>
              <a:gd name="connsiteX78" fmla="*/ 5149802 w 12192000"/>
              <a:gd name="connsiteY78" fmla="*/ 1844846 h 2237474"/>
              <a:gd name="connsiteX79" fmla="*/ 5114927 w 12192000"/>
              <a:gd name="connsiteY79" fmla="*/ 1847827 h 2237474"/>
              <a:gd name="connsiteX80" fmla="*/ 5108970 w 12192000"/>
              <a:gd name="connsiteY80" fmla="*/ 1847935 h 2237474"/>
              <a:gd name="connsiteX81" fmla="*/ 5067961 w 12192000"/>
              <a:gd name="connsiteY81" fmla="*/ 1845917 h 2237474"/>
              <a:gd name="connsiteX82" fmla="*/ 5007075 w 12192000"/>
              <a:gd name="connsiteY82" fmla="*/ 1838626 h 2237474"/>
              <a:gd name="connsiteX83" fmla="*/ 4944087 w 12192000"/>
              <a:gd name="connsiteY83" fmla="*/ 1823332 h 2237474"/>
              <a:gd name="connsiteX84" fmla="*/ 4907662 w 12192000"/>
              <a:gd name="connsiteY84" fmla="*/ 1816900 h 2237474"/>
              <a:gd name="connsiteX85" fmla="*/ 4882386 w 12192000"/>
              <a:gd name="connsiteY85" fmla="*/ 1809844 h 2237474"/>
              <a:gd name="connsiteX86" fmla="*/ 4811440 w 12192000"/>
              <a:gd name="connsiteY86" fmla="*/ 1804655 h 2237474"/>
              <a:gd name="connsiteX87" fmla="*/ 4691075 w 12192000"/>
              <a:gd name="connsiteY87" fmla="*/ 1801389 h 2237474"/>
              <a:gd name="connsiteX88" fmla="*/ 4640313 w 12192000"/>
              <a:gd name="connsiteY88" fmla="*/ 1784307 h 2237474"/>
              <a:gd name="connsiteX89" fmla="*/ 4536503 w 12192000"/>
              <a:gd name="connsiteY89" fmla="*/ 1785334 h 2237474"/>
              <a:gd name="connsiteX90" fmla="*/ 4513724 w 12192000"/>
              <a:gd name="connsiteY90" fmla="*/ 1791996 h 2237474"/>
              <a:gd name="connsiteX91" fmla="*/ 4459810 w 12192000"/>
              <a:gd name="connsiteY91" fmla="*/ 1797886 h 2237474"/>
              <a:gd name="connsiteX92" fmla="*/ 4379064 w 12192000"/>
              <a:gd name="connsiteY92" fmla="*/ 1817177 h 2237474"/>
              <a:gd name="connsiteX93" fmla="*/ 4290981 w 12192000"/>
              <a:gd name="connsiteY93" fmla="*/ 1839677 h 2237474"/>
              <a:gd name="connsiteX94" fmla="*/ 4238372 w 12192000"/>
              <a:gd name="connsiteY94" fmla="*/ 1851480 h 2237474"/>
              <a:gd name="connsiteX95" fmla="*/ 4232517 w 12192000"/>
              <a:gd name="connsiteY95" fmla="*/ 1852567 h 2237474"/>
              <a:gd name="connsiteX96" fmla="*/ 4191732 w 12192000"/>
              <a:gd name="connsiteY96" fmla="*/ 1857328 h 2237474"/>
              <a:gd name="connsiteX97" fmla="*/ 4065532 w 12192000"/>
              <a:gd name="connsiteY97" fmla="*/ 1855477 h 2237474"/>
              <a:gd name="connsiteX98" fmla="*/ 4028460 w 12192000"/>
              <a:gd name="connsiteY98" fmla="*/ 1855137 h 2237474"/>
              <a:gd name="connsiteX99" fmla="*/ 4002267 w 12192000"/>
              <a:gd name="connsiteY99" fmla="*/ 1852352 h 2237474"/>
              <a:gd name="connsiteX100" fmla="*/ 3931396 w 12192000"/>
              <a:gd name="connsiteY100" fmla="*/ 1858915 h 2237474"/>
              <a:gd name="connsiteX101" fmla="*/ 3812162 w 12192000"/>
              <a:gd name="connsiteY101" fmla="*/ 1875501 h 2237474"/>
              <a:gd name="connsiteX102" fmla="*/ 3758105 w 12192000"/>
              <a:gd name="connsiteY102" fmla="*/ 1871856 h 2237474"/>
              <a:gd name="connsiteX103" fmla="*/ 3715896 w 12192000"/>
              <a:gd name="connsiteY103" fmla="*/ 1881552 h 2237474"/>
              <a:gd name="connsiteX104" fmla="*/ 3567259 w 12192000"/>
              <a:gd name="connsiteY104" fmla="*/ 1893482 h 2237474"/>
              <a:gd name="connsiteX105" fmla="*/ 3405770 w 12192000"/>
              <a:gd name="connsiteY105" fmla="*/ 1904591 h 2237474"/>
              <a:gd name="connsiteX106" fmla="*/ 3280097 w 12192000"/>
              <a:gd name="connsiteY106" fmla="*/ 1919610 h 2237474"/>
              <a:gd name="connsiteX107" fmla="*/ 3123424 w 12192000"/>
              <a:gd name="connsiteY107" fmla="*/ 1952930 h 2237474"/>
              <a:gd name="connsiteX108" fmla="*/ 3009910 w 12192000"/>
              <a:gd name="connsiteY108" fmla="*/ 1957866 h 2237474"/>
              <a:gd name="connsiteX109" fmla="*/ 2995934 w 12192000"/>
              <a:gd name="connsiteY109" fmla="*/ 1967085 h 2237474"/>
              <a:gd name="connsiteX110" fmla="*/ 2942858 w 12192000"/>
              <a:gd name="connsiteY110" fmla="*/ 1981367 h 2237474"/>
              <a:gd name="connsiteX111" fmla="*/ 2875436 w 12192000"/>
              <a:gd name="connsiteY111" fmla="*/ 1996977 h 2237474"/>
              <a:gd name="connsiteX112" fmla="*/ 2874892 w 12192000"/>
              <a:gd name="connsiteY112" fmla="*/ 1996085 h 2237474"/>
              <a:gd name="connsiteX113" fmla="*/ 2843662 w 12192000"/>
              <a:gd name="connsiteY113" fmla="*/ 1992498 h 2237474"/>
              <a:gd name="connsiteX114" fmla="*/ 2718916 w 12192000"/>
              <a:gd name="connsiteY114" fmla="*/ 1990867 h 2237474"/>
              <a:gd name="connsiteX115" fmla="*/ 2713522 w 12192000"/>
              <a:gd name="connsiteY115" fmla="*/ 1990173 h 2237474"/>
              <a:gd name="connsiteX116" fmla="*/ 2578178 w 12192000"/>
              <a:gd name="connsiteY116" fmla="*/ 1990531 h 2237474"/>
              <a:gd name="connsiteX117" fmla="*/ 2476147 w 12192000"/>
              <a:gd name="connsiteY117" fmla="*/ 1998305 h 2237474"/>
              <a:gd name="connsiteX118" fmla="*/ 2373568 w 12192000"/>
              <a:gd name="connsiteY118" fmla="*/ 2003219 h 2237474"/>
              <a:gd name="connsiteX119" fmla="*/ 2287219 w 12192000"/>
              <a:gd name="connsiteY119" fmla="*/ 1998750 h 2237474"/>
              <a:gd name="connsiteX120" fmla="*/ 2243069 w 12192000"/>
              <a:gd name="connsiteY120" fmla="*/ 2015111 h 2237474"/>
              <a:gd name="connsiteX121" fmla="*/ 2186609 w 12192000"/>
              <a:gd name="connsiteY121" fmla="*/ 2008263 h 2237474"/>
              <a:gd name="connsiteX122" fmla="*/ 2164831 w 12192000"/>
              <a:gd name="connsiteY122" fmla="*/ 2010143 h 2237474"/>
              <a:gd name="connsiteX123" fmla="*/ 2117102 w 12192000"/>
              <a:gd name="connsiteY123" fmla="*/ 2023004 h 2237474"/>
              <a:gd name="connsiteX124" fmla="*/ 2089991 w 12192000"/>
              <a:gd name="connsiteY124" fmla="*/ 2034193 h 2237474"/>
              <a:gd name="connsiteX125" fmla="*/ 2058061 w 12192000"/>
              <a:gd name="connsiteY125" fmla="*/ 2047942 h 2237474"/>
              <a:gd name="connsiteX126" fmla="*/ 2042244 w 12192000"/>
              <a:gd name="connsiteY126" fmla="*/ 2055560 h 2237474"/>
              <a:gd name="connsiteX127" fmla="*/ 1877728 w 12192000"/>
              <a:gd name="connsiteY127" fmla="*/ 2101004 h 2237474"/>
              <a:gd name="connsiteX128" fmla="*/ 1759056 w 12192000"/>
              <a:gd name="connsiteY128" fmla="*/ 2125608 h 2237474"/>
              <a:gd name="connsiteX129" fmla="*/ 1637948 w 12192000"/>
              <a:gd name="connsiteY129" fmla="*/ 2172597 h 2237474"/>
              <a:gd name="connsiteX130" fmla="*/ 1434549 w 12192000"/>
              <a:gd name="connsiteY130" fmla="*/ 2234522 h 2237474"/>
              <a:gd name="connsiteX131" fmla="*/ 1398481 w 12192000"/>
              <a:gd name="connsiteY131" fmla="*/ 2237074 h 2237474"/>
              <a:gd name="connsiteX132" fmla="*/ 1398407 w 12192000"/>
              <a:gd name="connsiteY132" fmla="*/ 2237095 h 2237474"/>
              <a:gd name="connsiteX133" fmla="*/ 1370962 w 12192000"/>
              <a:gd name="connsiteY133" fmla="*/ 2237474 h 2237474"/>
              <a:gd name="connsiteX134" fmla="*/ 1356367 w 12192000"/>
              <a:gd name="connsiteY134" fmla="*/ 2235089 h 2237474"/>
              <a:gd name="connsiteX135" fmla="*/ 1324828 w 12192000"/>
              <a:gd name="connsiteY135" fmla="*/ 2231968 h 2237474"/>
              <a:gd name="connsiteX136" fmla="*/ 1279765 w 12192000"/>
              <a:gd name="connsiteY136" fmla="*/ 2229639 h 2237474"/>
              <a:gd name="connsiteX137" fmla="*/ 1195347 w 12192000"/>
              <a:gd name="connsiteY137" fmla="*/ 2212354 h 2237474"/>
              <a:gd name="connsiteX138" fmla="*/ 970251 w 12192000"/>
              <a:gd name="connsiteY138" fmla="*/ 2221029 h 2237474"/>
              <a:gd name="connsiteX139" fmla="*/ 812914 w 12192000"/>
              <a:gd name="connsiteY139" fmla="*/ 2202752 h 2237474"/>
              <a:gd name="connsiteX140" fmla="*/ 800195 w 12192000"/>
              <a:gd name="connsiteY140" fmla="*/ 2209407 h 2237474"/>
              <a:gd name="connsiteX141" fmla="*/ 784978 w 12192000"/>
              <a:gd name="connsiteY141" fmla="*/ 2212360 h 2237474"/>
              <a:gd name="connsiteX142" fmla="*/ 681987 w 12192000"/>
              <a:gd name="connsiteY142" fmla="*/ 2216757 h 2237474"/>
              <a:gd name="connsiteX143" fmla="*/ 669923 w 12192000"/>
              <a:gd name="connsiteY143" fmla="*/ 2211682 h 2237474"/>
              <a:gd name="connsiteX144" fmla="*/ 648680 w 12192000"/>
              <a:gd name="connsiteY144" fmla="*/ 2206229 h 2237474"/>
              <a:gd name="connsiteX145" fmla="*/ 597225 w 12192000"/>
              <a:gd name="connsiteY145" fmla="*/ 2180999 h 2237474"/>
              <a:gd name="connsiteX146" fmla="*/ 558449 w 12192000"/>
              <a:gd name="connsiteY146" fmla="*/ 2182346 h 2237474"/>
              <a:gd name="connsiteX147" fmla="*/ 550517 w 12192000"/>
              <a:gd name="connsiteY147" fmla="*/ 2182060 h 2237474"/>
              <a:gd name="connsiteX148" fmla="*/ 550309 w 12192000"/>
              <a:gd name="connsiteY148" fmla="*/ 2181825 h 2237474"/>
              <a:gd name="connsiteX149" fmla="*/ 541836 w 12192000"/>
              <a:gd name="connsiteY149" fmla="*/ 2181063 h 2237474"/>
              <a:gd name="connsiteX150" fmla="*/ 536057 w 12192000"/>
              <a:gd name="connsiteY150" fmla="*/ 2181537 h 2237474"/>
              <a:gd name="connsiteX151" fmla="*/ 520671 w 12192000"/>
              <a:gd name="connsiteY151" fmla="*/ 2180980 h 2237474"/>
              <a:gd name="connsiteX152" fmla="*/ 515024 w 12192000"/>
              <a:gd name="connsiteY152" fmla="*/ 2179258 h 2237474"/>
              <a:gd name="connsiteX153" fmla="*/ 512278 w 12192000"/>
              <a:gd name="connsiteY153" fmla="*/ 2176369 h 2237474"/>
              <a:gd name="connsiteX154" fmla="*/ 480419 w 12192000"/>
              <a:gd name="connsiteY154" fmla="*/ 2167807 h 2237474"/>
              <a:gd name="connsiteX155" fmla="*/ 413835 w 12192000"/>
              <a:gd name="connsiteY155" fmla="*/ 2156783 h 2237474"/>
              <a:gd name="connsiteX156" fmla="*/ 376513 w 12192000"/>
              <a:gd name="connsiteY156" fmla="*/ 2154014 h 2237474"/>
              <a:gd name="connsiteX157" fmla="*/ 273386 w 12192000"/>
              <a:gd name="connsiteY157" fmla="*/ 2142551 h 2237474"/>
              <a:gd name="connsiteX158" fmla="*/ 169207 w 12192000"/>
              <a:gd name="connsiteY158" fmla="*/ 2128100 h 2237474"/>
              <a:gd name="connsiteX159" fmla="*/ 93149 w 12192000"/>
              <a:gd name="connsiteY159" fmla="*/ 2105324 h 2237474"/>
              <a:gd name="connsiteX160" fmla="*/ 88109 w 12192000"/>
              <a:gd name="connsiteY160" fmla="*/ 2106704 h 2237474"/>
              <a:gd name="connsiteX161" fmla="*/ 80022 w 12192000"/>
              <a:gd name="connsiteY161" fmla="*/ 2107254 h 2237474"/>
              <a:gd name="connsiteX162" fmla="*/ 79717 w 12192000"/>
              <a:gd name="connsiteY162" fmla="*/ 2107046 h 2237474"/>
              <a:gd name="connsiteX163" fmla="*/ 72352 w 12192000"/>
              <a:gd name="connsiteY163" fmla="*/ 2107991 h 2237474"/>
              <a:gd name="connsiteX164" fmla="*/ 37645 w 12192000"/>
              <a:gd name="connsiteY164" fmla="*/ 2115401 h 2237474"/>
              <a:gd name="connsiteX165" fmla="*/ 4572 w 12192000"/>
              <a:gd name="connsiteY165" fmla="*/ 2111091 h 2237474"/>
              <a:gd name="connsiteX166" fmla="*/ 0 w 12192000"/>
              <a:gd name="connsiteY166" fmla="*/ 2110468 h 2237474"/>
              <a:gd name="connsiteX167" fmla="*/ 0 w 12192000"/>
              <a:gd name="connsiteY167"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20512 w 12192000"/>
              <a:gd name="connsiteY6" fmla="*/ 745392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46594 w 12192000"/>
              <a:gd name="connsiteY12" fmla="*/ 765069 h 2237474"/>
              <a:gd name="connsiteX13" fmla="*/ 10739478 w 12192000"/>
              <a:gd name="connsiteY13" fmla="*/ 776841 h 2237474"/>
              <a:gd name="connsiteX14" fmla="*/ 10458762 w 12192000"/>
              <a:gd name="connsiteY14" fmla="*/ 755400 h 2237474"/>
              <a:gd name="connsiteX15" fmla="*/ 10211200 w 12192000"/>
              <a:gd name="connsiteY15" fmla="*/ 767513 h 2237474"/>
              <a:gd name="connsiteX16" fmla="*/ 10167995 w 12192000"/>
              <a:gd name="connsiteY16" fmla="*/ 760843 h 2237474"/>
              <a:gd name="connsiteX17" fmla="*/ 9997044 w 12192000"/>
              <a:gd name="connsiteY17" fmla="*/ 780129 h 2237474"/>
              <a:gd name="connsiteX18" fmla="*/ 9943887 w 12192000"/>
              <a:gd name="connsiteY18" fmla="*/ 804141 h 2237474"/>
              <a:gd name="connsiteX19" fmla="*/ 9918248 w 12192000"/>
              <a:gd name="connsiteY19" fmla="*/ 816628 h 2237474"/>
              <a:gd name="connsiteX20" fmla="*/ 9767091 w 12192000"/>
              <a:gd name="connsiteY20" fmla="*/ 870550 h 2237474"/>
              <a:gd name="connsiteX21" fmla="*/ 9683005 w 12192000"/>
              <a:gd name="connsiteY21" fmla="*/ 894128 h 2237474"/>
              <a:gd name="connsiteX22" fmla="*/ 9594438 w 12192000"/>
              <a:gd name="connsiteY22" fmla="*/ 919051 h 2237474"/>
              <a:gd name="connsiteX23" fmla="*/ 9544189 w 12192000"/>
              <a:gd name="connsiteY23" fmla="*/ 938966 h 2237474"/>
              <a:gd name="connsiteX24" fmla="*/ 9500499 w 12192000"/>
              <a:gd name="connsiteY24" fmla="*/ 954680 h 2237474"/>
              <a:gd name="connsiteX25" fmla="*/ 9428195 w 12192000"/>
              <a:gd name="connsiteY25" fmla="*/ 986225 h 2237474"/>
              <a:gd name="connsiteX26" fmla="*/ 9410017 w 12192000"/>
              <a:gd name="connsiteY26" fmla="*/ 993931 h 2237474"/>
              <a:gd name="connsiteX27" fmla="*/ 9392919 w 12192000"/>
              <a:gd name="connsiteY27" fmla="*/ 994656 h 2237474"/>
              <a:gd name="connsiteX28" fmla="*/ 9268019 w 12192000"/>
              <a:gd name="connsiteY28" fmla="*/ 1007442 h 2237474"/>
              <a:gd name="connsiteX29" fmla="*/ 9234662 w 12192000"/>
              <a:gd name="connsiteY29" fmla="*/ 1023056 h 2237474"/>
              <a:gd name="connsiteX30" fmla="*/ 9181033 w 12192000"/>
              <a:gd name="connsiteY30" fmla="*/ 1037921 h 2237474"/>
              <a:gd name="connsiteX31" fmla="*/ 9155969 w 12192000"/>
              <a:gd name="connsiteY31" fmla="*/ 1046804 h 2237474"/>
              <a:gd name="connsiteX32" fmla="*/ 9133985 w 12192000"/>
              <a:gd name="connsiteY32" fmla="*/ 1046450 h 2237474"/>
              <a:gd name="connsiteX33" fmla="*/ 9003462 w 12192000"/>
              <a:gd name="connsiteY33" fmla="*/ 1042406 h 2237474"/>
              <a:gd name="connsiteX34" fmla="*/ 8968445 w 12192000"/>
              <a:gd name="connsiteY34" fmla="*/ 1052169 h 2237474"/>
              <a:gd name="connsiteX35" fmla="*/ 8886001 w 12192000"/>
              <a:gd name="connsiteY35" fmla="*/ 1067468 h 2237474"/>
              <a:gd name="connsiteX36" fmla="*/ 8838610 w 12192000"/>
              <a:gd name="connsiteY36" fmla="*/ 1075091 h 2237474"/>
              <a:gd name="connsiteX37" fmla="*/ 8750383 w 12192000"/>
              <a:gd name="connsiteY37" fmla="*/ 1097387 h 2237474"/>
              <a:gd name="connsiteX38" fmla="*/ 8665605 w 12192000"/>
              <a:gd name="connsiteY38" fmla="*/ 1110791 h 2237474"/>
              <a:gd name="connsiteX39" fmla="*/ 8584946 w 12192000"/>
              <a:gd name="connsiteY39" fmla="*/ 1135226 h 2237474"/>
              <a:gd name="connsiteX40" fmla="*/ 8419755 w 12192000"/>
              <a:gd name="connsiteY40" fmla="*/ 1216260 h 2237474"/>
              <a:gd name="connsiteX41" fmla="*/ 8411626 w 12192000"/>
              <a:gd name="connsiteY41" fmla="*/ 1214397 h 2237474"/>
              <a:gd name="connsiteX42" fmla="*/ 8363469 w 12192000"/>
              <a:gd name="connsiteY42" fmla="*/ 1246658 h 2237474"/>
              <a:gd name="connsiteX43" fmla="*/ 8275497 w 12192000"/>
              <a:gd name="connsiteY43" fmla="*/ 1264396 h 2237474"/>
              <a:gd name="connsiteX44" fmla="*/ 8206287 w 12192000"/>
              <a:gd name="connsiteY44" fmla="*/ 1273060 h 2237474"/>
              <a:gd name="connsiteX45" fmla="*/ 8139997 w 12192000"/>
              <a:gd name="connsiteY45" fmla="*/ 1282713 h 2237474"/>
              <a:gd name="connsiteX46" fmla="*/ 8074238 w 12192000"/>
              <a:gd name="connsiteY46" fmla="*/ 1301895 h 2237474"/>
              <a:gd name="connsiteX47" fmla="*/ 7942099 w 12192000"/>
              <a:gd name="connsiteY47" fmla="*/ 1336332 h 2237474"/>
              <a:gd name="connsiteX48" fmla="*/ 7902328 w 12192000"/>
              <a:gd name="connsiteY48" fmla="*/ 1345865 h 2237474"/>
              <a:gd name="connsiteX49" fmla="*/ 7840612 w 12192000"/>
              <a:gd name="connsiteY49" fmla="*/ 1369373 h 2237474"/>
              <a:gd name="connsiteX50" fmla="*/ 7786819 w 12192000"/>
              <a:gd name="connsiteY50" fmla="*/ 1378970 h 2237474"/>
              <a:gd name="connsiteX51" fmla="*/ 7548172 w 12192000"/>
              <a:gd name="connsiteY51" fmla="*/ 1417460 h 2237474"/>
              <a:gd name="connsiteX52" fmla="*/ 7483437 w 12192000"/>
              <a:gd name="connsiteY52" fmla="*/ 1478152 h 2237474"/>
              <a:gd name="connsiteX53" fmla="*/ 7377870 w 12192000"/>
              <a:gd name="connsiteY53" fmla="*/ 1523319 h 2237474"/>
              <a:gd name="connsiteX54" fmla="*/ 7230737 w 12192000"/>
              <a:gd name="connsiteY54" fmla="*/ 1562633 h 2237474"/>
              <a:gd name="connsiteX55" fmla="*/ 7224458 w 12192000"/>
              <a:gd name="connsiteY55" fmla="*/ 1573008 h 2237474"/>
              <a:gd name="connsiteX56" fmla="*/ 7183121 w 12192000"/>
              <a:gd name="connsiteY56" fmla="*/ 1595162 h 2237474"/>
              <a:gd name="connsiteX57" fmla="*/ 7164601 w 12192000"/>
              <a:gd name="connsiteY57" fmla="*/ 1606490 h 2237474"/>
              <a:gd name="connsiteX58" fmla="*/ 7031309 w 12192000"/>
              <a:gd name="connsiteY58" fmla="*/ 1619451 h 2237474"/>
              <a:gd name="connsiteX59" fmla="*/ 6900177 w 12192000"/>
              <a:gd name="connsiteY59" fmla="*/ 1636016 h 2237474"/>
              <a:gd name="connsiteX60" fmla="*/ 6795372 w 12192000"/>
              <a:gd name="connsiteY60" fmla="*/ 1644845 h 2237474"/>
              <a:gd name="connsiteX61" fmla="*/ 6692251 w 12192000"/>
              <a:gd name="connsiteY61" fmla="*/ 1656357 h 2237474"/>
              <a:gd name="connsiteX62" fmla="*/ 6655235 w 12192000"/>
              <a:gd name="connsiteY62" fmla="*/ 1661869 h 2237474"/>
              <a:gd name="connsiteX63" fmla="*/ 6554894 w 12192000"/>
              <a:gd name="connsiteY63" fmla="*/ 1664428 h 2237474"/>
              <a:gd name="connsiteX64" fmla="*/ 6516595 w 12192000"/>
              <a:gd name="connsiteY64" fmla="*/ 1667475 h 2237474"/>
              <a:gd name="connsiteX65" fmla="*/ 6508541 w 12192000"/>
              <a:gd name="connsiteY65" fmla="*/ 1668757 h 2237474"/>
              <a:gd name="connsiteX66" fmla="*/ 6471012 w 12192000"/>
              <a:gd name="connsiteY66" fmla="*/ 1678604 h 2237474"/>
              <a:gd name="connsiteX67" fmla="*/ 6364035 w 12192000"/>
              <a:gd name="connsiteY67" fmla="*/ 1667683 h 2237474"/>
              <a:gd name="connsiteX68" fmla="*/ 6280959 w 12192000"/>
              <a:gd name="connsiteY68" fmla="*/ 1689329 h 2237474"/>
              <a:gd name="connsiteX69" fmla="*/ 6243319 w 12192000"/>
              <a:gd name="connsiteY69" fmla="*/ 1695560 h 2237474"/>
              <a:gd name="connsiteX70" fmla="*/ 6098321 w 12192000"/>
              <a:gd name="connsiteY70" fmla="*/ 1721646 h 2237474"/>
              <a:gd name="connsiteX71" fmla="*/ 5880652 w 12192000"/>
              <a:gd name="connsiteY71" fmla="*/ 1779643 h 2237474"/>
              <a:gd name="connsiteX72" fmla="*/ 5785959 w 12192000"/>
              <a:gd name="connsiteY72" fmla="*/ 1775307 h 2237474"/>
              <a:gd name="connsiteX73" fmla="*/ 5643534 w 12192000"/>
              <a:gd name="connsiteY73" fmla="*/ 1802919 h 2237474"/>
              <a:gd name="connsiteX74" fmla="*/ 5518799 w 12192000"/>
              <a:gd name="connsiteY74" fmla="*/ 1818312 h 2237474"/>
              <a:gd name="connsiteX75" fmla="*/ 5505014 w 12192000"/>
              <a:gd name="connsiteY75" fmla="*/ 1819259 h 2237474"/>
              <a:gd name="connsiteX76" fmla="*/ 5453307 w 12192000"/>
              <a:gd name="connsiteY76" fmla="*/ 1815450 h 2237474"/>
              <a:gd name="connsiteX77" fmla="*/ 5221533 w 12192000"/>
              <a:gd name="connsiteY77" fmla="*/ 1846950 h 2237474"/>
              <a:gd name="connsiteX78" fmla="*/ 5149802 w 12192000"/>
              <a:gd name="connsiteY78" fmla="*/ 1844846 h 2237474"/>
              <a:gd name="connsiteX79" fmla="*/ 5114927 w 12192000"/>
              <a:gd name="connsiteY79" fmla="*/ 1847827 h 2237474"/>
              <a:gd name="connsiteX80" fmla="*/ 5108970 w 12192000"/>
              <a:gd name="connsiteY80" fmla="*/ 1847935 h 2237474"/>
              <a:gd name="connsiteX81" fmla="*/ 5067961 w 12192000"/>
              <a:gd name="connsiteY81" fmla="*/ 1845917 h 2237474"/>
              <a:gd name="connsiteX82" fmla="*/ 5007075 w 12192000"/>
              <a:gd name="connsiteY82" fmla="*/ 1838626 h 2237474"/>
              <a:gd name="connsiteX83" fmla="*/ 4944087 w 12192000"/>
              <a:gd name="connsiteY83" fmla="*/ 1823332 h 2237474"/>
              <a:gd name="connsiteX84" fmla="*/ 4907662 w 12192000"/>
              <a:gd name="connsiteY84" fmla="*/ 1816900 h 2237474"/>
              <a:gd name="connsiteX85" fmla="*/ 4882386 w 12192000"/>
              <a:gd name="connsiteY85" fmla="*/ 1809844 h 2237474"/>
              <a:gd name="connsiteX86" fmla="*/ 4811440 w 12192000"/>
              <a:gd name="connsiteY86" fmla="*/ 1804655 h 2237474"/>
              <a:gd name="connsiteX87" fmla="*/ 4691075 w 12192000"/>
              <a:gd name="connsiteY87" fmla="*/ 1801389 h 2237474"/>
              <a:gd name="connsiteX88" fmla="*/ 4640313 w 12192000"/>
              <a:gd name="connsiteY88" fmla="*/ 1784307 h 2237474"/>
              <a:gd name="connsiteX89" fmla="*/ 4536503 w 12192000"/>
              <a:gd name="connsiteY89" fmla="*/ 1785334 h 2237474"/>
              <a:gd name="connsiteX90" fmla="*/ 4513724 w 12192000"/>
              <a:gd name="connsiteY90" fmla="*/ 1791996 h 2237474"/>
              <a:gd name="connsiteX91" fmla="*/ 4459810 w 12192000"/>
              <a:gd name="connsiteY91" fmla="*/ 1797886 h 2237474"/>
              <a:gd name="connsiteX92" fmla="*/ 4379064 w 12192000"/>
              <a:gd name="connsiteY92" fmla="*/ 1817177 h 2237474"/>
              <a:gd name="connsiteX93" fmla="*/ 4290981 w 12192000"/>
              <a:gd name="connsiteY93" fmla="*/ 1839677 h 2237474"/>
              <a:gd name="connsiteX94" fmla="*/ 4238372 w 12192000"/>
              <a:gd name="connsiteY94" fmla="*/ 1851480 h 2237474"/>
              <a:gd name="connsiteX95" fmla="*/ 4232517 w 12192000"/>
              <a:gd name="connsiteY95" fmla="*/ 1852567 h 2237474"/>
              <a:gd name="connsiteX96" fmla="*/ 4191732 w 12192000"/>
              <a:gd name="connsiteY96" fmla="*/ 1857328 h 2237474"/>
              <a:gd name="connsiteX97" fmla="*/ 4065532 w 12192000"/>
              <a:gd name="connsiteY97" fmla="*/ 1855477 h 2237474"/>
              <a:gd name="connsiteX98" fmla="*/ 4028460 w 12192000"/>
              <a:gd name="connsiteY98" fmla="*/ 1855137 h 2237474"/>
              <a:gd name="connsiteX99" fmla="*/ 4002267 w 12192000"/>
              <a:gd name="connsiteY99" fmla="*/ 1852352 h 2237474"/>
              <a:gd name="connsiteX100" fmla="*/ 3931396 w 12192000"/>
              <a:gd name="connsiteY100" fmla="*/ 1858915 h 2237474"/>
              <a:gd name="connsiteX101" fmla="*/ 3812162 w 12192000"/>
              <a:gd name="connsiteY101" fmla="*/ 1875501 h 2237474"/>
              <a:gd name="connsiteX102" fmla="*/ 3758105 w 12192000"/>
              <a:gd name="connsiteY102" fmla="*/ 1871856 h 2237474"/>
              <a:gd name="connsiteX103" fmla="*/ 3715896 w 12192000"/>
              <a:gd name="connsiteY103" fmla="*/ 1881552 h 2237474"/>
              <a:gd name="connsiteX104" fmla="*/ 3567259 w 12192000"/>
              <a:gd name="connsiteY104" fmla="*/ 1893482 h 2237474"/>
              <a:gd name="connsiteX105" fmla="*/ 3405770 w 12192000"/>
              <a:gd name="connsiteY105" fmla="*/ 1904591 h 2237474"/>
              <a:gd name="connsiteX106" fmla="*/ 3280097 w 12192000"/>
              <a:gd name="connsiteY106" fmla="*/ 1919610 h 2237474"/>
              <a:gd name="connsiteX107" fmla="*/ 3123424 w 12192000"/>
              <a:gd name="connsiteY107" fmla="*/ 1952930 h 2237474"/>
              <a:gd name="connsiteX108" fmla="*/ 3009910 w 12192000"/>
              <a:gd name="connsiteY108" fmla="*/ 1957866 h 2237474"/>
              <a:gd name="connsiteX109" fmla="*/ 2995934 w 12192000"/>
              <a:gd name="connsiteY109" fmla="*/ 1967085 h 2237474"/>
              <a:gd name="connsiteX110" fmla="*/ 2942858 w 12192000"/>
              <a:gd name="connsiteY110" fmla="*/ 1981367 h 2237474"/>
              <a:gd name="connsiteX111" fmla="*/ 2875436 w 12192000"/>
              <a:gd name="connsiteY111" fmla="*/ 1996977 h 2237474"/>
              <a:gd name="connsiteX112" fmla="*/ 2874892 w 12192000"/>
              <a:gd name="connsiteY112" fmla="*/ 1996085 h 2237474"/>
              <a:gd name="connsiteX113" fmla="*/ 2843662 w 12192000"/>
              <a:gd name="connsiteY113" fmla="*/ 1992498 h 2237474"/>
              <a:gd name="connsiteX114" fmla="*/ 2718916 w 12192000"/>
              <a:gd name="connsiteY114" fmla="*/ 1990867 h 2237474"/>
              <a:gd name="connsiteX115" fmla="*/ 2713522 w 12192000"/>
              <a:gd name="connsiteY115" fmla="*/ 1990173 h 2237474"/>
              <a:gd name="connsiteX116" fmla="*/ 2578178 w 12192000"/>
              <a:gd name="connsiteY116" fmla="*/ 1990531 h 2237474"/>
              <a:gd name="connsiteX117" fmla="*/ 2476147 w 12192000"/>
              <a:gd name="connsiteY117" fmla="*/ 1998305 h 2237474"/>
              <a:gd name="connsiteX118" fmla="*/ 2373568 w 12192000"/>
              <a:gd name="connsiteY118" fmla="*/ 2003219 h 2237474"/>
              <a:gd name="connsiteX119" fmla="*/ 2287219 w 12192000"/>
              <a:gd name="connsiteY119" fmla="*/ 1998750 h 2237474"/>
              <a:gd name="connsiteX120" fmla="*/ 2243069 w 12192000"/>
              <a:gd name="connsiteY120" fmla="*/ 2015111 h 2237474"/>
              <a:gd name="connsiteX121" fmla="*/ 2186609 w 12192000"/>
              <a:gd name="connsiteY121" fmla="*/ 2008263 h 2237474"/>
              <a:gd name="connsiteX122" fmla="*/ 2164831 w 12192000"/>
              <a:gd name="connsiteY122" fmla="*/ 2010143 h 2237474"/>
              <a:gd name="connsiteX123" fmla="*/ 2089991 w 12192000"/>
              <a:gd name="connsiteY123" fmla="*/ 2034193 h 2237474"/>
              <a:gd name="connsiteX124" fmla="*/ 2058061 w 12192000"/>
              <a:gd name="connsiteY124" fmla="*/ 2047942 h 2237474"/>
              <a:gd name="connsiteX125" fmla="*/ 2042244 w 12192000"/>
              <a:gd name="connsiteY125" fmla="*/ 2055560 h 2237474"/>
              <a:gd name="connsiteX126" fmla="*/ 1877728 w 12192000"/>
              <a:gd name="connsiteY126" fmla="*/ 2101004 h 2237474"/>
              <a:gd name="connsiteX127" fmla="*/ 1759056 w 12192000"/>
              <a:gd name="connsiteY127" fmla="*/ 2125608 h 2237474"/>
              <a:gd name="connsiteX128" fmla="*/ 1637948 w 12192000"/>
              <a:gd name="connsiteY128" fmla="*/ 2172597 h 2237474"/>
              <a:gd name="connsiteX129" fmla="*/ 1434549 w 12192000"/>
              <a:gd name="connsiteY129" fmla="*/ 2234522 h 2237474"/>
              <a:gd name="connsiteX130" fmla="*/ 1398481 w 12192000"/>
              <a:gd name="connsiteY130" fmla="*/ 2237074 h 2237474"/>
              <a:gd name="connsiteX131" fmla="*/ 1398407 w 12192000"/>
              <a:gd name="connsiteY131" fmla="*/ 2237095 h 2237474"/>
              <a:gd name="connsiteX132" fmla="*/ 1370962 w 12192000"/>
              <a:gd name="connsiteY132" fmla="*/ 2237474 h 2237474"/>
              <a:gd name="connsiteX133" fmla="*/ 1356367 w 12192000"/>
              <a:gd name="connsiteY133" fmla="*/ 2235089 h 2237474"/>
              <a:gd name="connsiteX134" fmla="*/ 1324828 w 12192000"/>
              <a:gd name="connsiteY134" fmla="*/ 2231968 h 2237474"/>
              <a:gd name="connsiteX135" fmla="*/ 1279765 w 12192000"/>
              <a:gd name="connsiteY135" fmla="*/ 2229639 h 2237474"/>
              <a:gd name="connsiteX136" fmla="*/ 1195347 w 12192000"/>
              <a:gd name="connsiteY136" fmla="*/ 2212354 h 2237474"/>
              <a:gd name="connsiteX137" fmla="*/ 970251 w 12192000"/>
              <a:gd name="connsiteY137" fmla="*/ 2221029 h 2237474"/>
              <a:gd name="connsiteX138" fmla="*/ 812914 w 12192000"/>
              <a:gd name="connsiteY138" fmla="*/ 2202752 h 2237474"/>
              <a:gd name="connsiteX139" fmla="*/ 800195 w 12192000"/>
              <a:gd name="connsiteY139" fmla="*/ 2209407 h 2237474"/>
              <a:gd name="connsiteX140" fmla="*/ 784978 w 12192000"/>
              <a:gd name="connsiteY140" fmla="*/ 2212360 h 2237474"/>
              <a:gd name="connsiteX141" fmla="*/ 681987 w 12192000"/>
              <a:gd name="connsiteY141" fmla="*/ 2216757 h 2237474"/>
              <a:gd name="connsiteX142" fmla="*/ 669923 w 12192000"/>
              <a:gd name="connsiteY142" fmla="*/ 2211682 h 2237474"/>
              <a:gd name="connsiteX143" fmla="*/ 648680 w 12192000"/>
              <a:gd name="connsiteY143" fmla="*/ 2206229 h 2237474"/>
              <a:gd name="connsiteX144" fmla="*/ 597225 w 12192000"/>
              <a:gd name="connsiteY144" fmla="*/ 2180999 h 2237474"/>
              <a:gd name="connsiteX145" fmla="*/ 558449 w 12192000"/>
              <a:gd name="connsiteY145" fmla="*/ 2182346 h 2237474"/>
              <a:gd name="connsiteX146" fmla="*/ 550517 w 12192000"/>
              <a:gd name="connsiteY146" fmla="*/ 2182060 h 2237474"/>
              <a:gd name="connsiteX147" fmla="*/ 550309 w 12192000"/>
              <a:gd name="connsiteY147" fmla="*/ 2181825 h 2237474"/>
              <a:gd name="connsiteX148" fmla="*/ 541836 w 12192000"/>
              <a:gd name="connsiteY148" fmla="*/ 2181063 h 2237474"/>
              <a:gd name="connsiteX149" fmla="*/ 536057 w 12192000"/>
              <a:gd name="connsiteY149" fmla="*/ 2181537 h 2237474"/>
              <a:gd name="connsiteX150" fmla="*/ 520671 w 12192000"/>
              <a:gd name="connsiteY150" fmla="*/ 2180980 h 2237474"/>
              <a:gd name="connsiteX151" fmla="*/ 515024 w 12192000"/>
              <a:gd name="connsiteY151" fmla="*/ 2179258 h 2237474"/>
              <a:gd name="connsiteX152" fmla="*/ 512278 w 12192000"/>
              <a:gd name="connsiteY152" fmla="*/ 2176369 h 2237474"/>
              <a:gd name="connsiteX153" fmla="*/ 480419 w 12192000"/>
              <a:gd name="connsiteY153" fmla="*/ 2167807 h 2237474"/>
              <a:gd name="connsiteX154" fmla="*/ 413835 w 12192000"/>
              <a:gd name="connsiteY154" fmla="*/ 2156783 h 2237474"/>
              <a:gd name="connsiteX155" fmla="*/ 376513 w 12192000"/>
              <a:gd name="connsiteY155" fmla="*/ 2154014 h 2237474"/>
              <a:gd name="connsiteX156" fmla="*/ 273386 w 12192000"/>
              <a:gd name="connsiteY156" fmla="*/ 2142551 h 2237474"/>
              <a:gd name="connsiteX157" fmla="*/ 169207 w 12192000"/>
              <a:gd name="connsiteY157" fmla="*/ 2128100 h 2237474"/>
              <a:gd name="connsiteX158" fmla="*/ 93149 w 12192000"/>
              <a:gd name="connsiteY158" fmla="*/ 2105324 h 2237474"/>
              <a:gd name="connsiteX159" fmla="*/ 88109 w 12192000"/>
              <a:gd name="connsiteY159" fmla="*/ 2106704 h 2237474"/>
              <a:gd name="connsiteX160" fmla="*/ 80022 w 12192000"/>
              <a:gd name="connsiteY160" fmla="*/ 2107254 h 2237474"/>
              <a:gd name="connsiteX161" fmla="*/ 79717 w 12192000"/>
              <a:gd name="connsiteY161" fmla="*/ 2107046 h 2237474"/>
              <a:gd name="connsiteX162" fmla="*/ 72352 w 12192000"/>
              <a:gd name="connsiteY162" fmla="*/ 2107991 h 2237474"/>
              <a:gd name="connsiteX163" fmla="*/ 37645 w 12192000"/>
              <a:gd name="connsiteY163" fmla="*/ 2115401 h 2237474"/>
              <a:gd name="connsiteX164" fmla="*/ 4572 w 12192000"/>
              <a:gd name="connsiteY164" fmla="*/ 2111091 h 2237474"/>
              <a:gd name="connsiteX165" fmla="*/ 0 w 12192000"/>
              <a:gd name="connsiteY165" fmla="*/ 2110468 h 2237474"/>
              <a:gd name="connsiteX166" fmla="*/ 0 w 12192000"/>
              <a:gd name="connsiteY166"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20512 w 12192000"/>
              <a:gd name="connsiteY6" fmla="*/ 745392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46594 w 12192000"/>
              <a:gd name="connsiteY12" fmla="*/ 765069 h 2237474"/>
              <a:gd name="connsiteX13" fmla="*/ 10739478 w 12192000"/>
              <a:gd name="connsiteY13" fmla="*/ 776841 h 2237474"/>
              <a:gd name="connsiteX14" fmla="*/ 10458762 w 12192000"/>
              <a:gd name="connsiteY14" fmla="*/ 755400 h 2237474"/>
              <a:gd name="connsiteX15" fmla="*/ 10211200 w 12192000"/>
              <a:gd name="connsiteY15" fmla="*/ 767513 h 2237474"/>
              <a:gd name="connsiteX16" fmla="*/ 10167995 w 12192000"/>
              <a:gd name="connsiteY16" fmla="*/ 760843 h 2237474"/>
              <a:gd name="connsiteX17" fmla="*/ 9997044 w 12192000"/>
              <a:gd name="connsiteY17" fmla="*/ 780129 h 2237474"/>
              <a:gd name="connsiteX18" fmla="*/ 9943887 w 12192000"/>
              <a:gd name="connsiteY18" fmla="*/ 804141 h 2237474"/>
              <a:gd name="connsiteX19" fmla="*/ 9918248 w 12192000"/>
              <a:gd name="connsiteY19" fmla="*/ 816628 h 2237474"/>
              <a:gd name="connsiteX20" fmla="*/ 9767091 w 12192000"/>
              <a:gd name="connsiteY20" fmla="*/ 870550 h 2237474"/>
              <a:gd name="connsiteX21" fmla="*/ 9683005 w 12192000"/>
              <a:gd name="connsiteY21" fmla="*/ 894128 h 2237474"/>
              <a:gd name="connsiteX22" fmla="*/ 9594438 w 12192000"/>
              <a:gd name="connsiteY22" fmla="*/ 919051 h 2237474"/>
              <a:gd name="connsiteX23" fmla="*/ 9544189 w 12192000"/>
              <a:gd name="connsiteY23" fmla="*/ 938966 h 2237474"/>
              <a:gd name="connsiteX24" fmla="*/ 9500499 w 12192000"/>
              <a:gd name="connsiteY24" fmla="*/ 954680 h 2237474"/>
              <a:gd name="connsiteX25" fmla="*/ 9428195 w 12192000"/>
              <a:gd name="connsiteY25" fmla="*/ 986225 h 2237474"/>
              <a:gd name="connsiteX26" fmla="*/ 9410017 w 12192000"/>
              <a:gd name="connsiteY26" fmla="*/ 993931 h 2237474"/>
              <a:gd name="connsiteX27" fmla="*/ 9392919 w 12192000"/>
              <a:gd name="connsiteY27" fmla="*/ 994656 h 2237474"/>
              <a:gd name="connsiteX28" fmla="*/ 9268019 w 12192000"/>
              <a:gd name="connsiteY28" fmla="*/ 1007442 h 2237474"/>
              <a:gd name="connsiteX29" fmla="*/ 9234662 w 12192000"/>
              <a:gd name="connsiteY29" fmla="*/ 1023056 h 2237474"/>
              <a:gd name="connsiteX30" fmla="*/ 9181033 w 12192000"/>
              <a:gd name="connsiteY30" fmla="*/ 1037921 h 2237474"/>
              <a:gd name="connsiteX31" fmla="*/ 9155969 w 12192000"/>
              <a:gd name="connsiteY31" fmla="*/ 1046804 h 2237474"/>
              <a:gd name="connsiteX32" fmla="*/ 9133985 w 12192000"/>
              <a:gd name="connsiteY32" fmla="*/ 1046450 h 2237474"/>
              <a:gd name="connsiteX33" fmla="*/ 9003462 w 12192000"/>
              <a:gd name="connsiteY33" fmla="*/ 1042406 h 2237474"/>
              <a:gd name="connsiteX34" fmla="*/ 8968445 w 12192000"/>
              <a:gd name="connsiteY34" fmla="*/ 1052169 h 2237474"/>
              <a:gd name="connsiteX35" fmla="*/ 8886001 w 12192000"/>
              <a:gd name="connsiteY35" fmla="*/ 1067468 h 2237474"/>
              <a:gd name="connsiteX36" fmla="*/ 8838610 w 12192000"/>
              <a:gd name="connsiteY36" fmla="*/ 1075091 h 2237474"/>
              <a:gd name="connsiteX37" fmla="*/ 8750383 w 12192000"/>
              <a:gd name="connsiteY37" fmla="*/ 1097387 h 2237474"/>
              <a:gd name="connsiteX38" fmla="*/ 8665605 w 12192000"/>
              <a:gd name="connsiteY38" fmla="*/ 1110791 h 2237474"/>
              <a:gd name="connsiteX39" fmla="*/ 8584946 w 12192000"/>
              <a:gd name="connsiteY39" fmla="*/ 1135226 h 2237474"/>
              <a:gd name="connsiteX40" fmla="*/ 8419755 w 12192000"/>
              <a:gd name="connsiteY40" fmla="*/ 1216260 h 2237474"/>
              <a:gd name="connsiteX41" fmla="*/ 8411626 w 12192000"/>
              <a:gd name="connsiteY41" fmla="*/ 1214397 h 2237474"/>
              <a:gd name="connsiteX42" fmla="*/ 8363469 w 12192000"/>
              <a:gd name="connsiteY42" fmla="*/ 1246658 h 2237474"/>
              <a:gd name="connsiteX43" fmla="*/ 8275497 w 12192000"/>
              <a:gd name="connsiteY43" fmla="*/ 1264396 h 2237474"/>
              <a:gd name="connsiteX44" fmla="*/ 8206287 w 12192000"/>
              <a:gd name="connsiteY44" fmla="*/ 1273060 h 2237474"/>
              <a:gd name="connsiteX45" fmla="*/ 8139997 w 12192000"/>
              <a:gd name="connsiteY45" fmla="*/ 1282713 h 2237474"/>
              <a:gd name="connsiteX46" fmla="*/ 8074238 w 12192000"/>
              <a:gd name="connsiteY46" fmla="*/ 1301895 h 2237474"/>
              <a:gd name="connsiteX47" fmla="*/ 7942099 w 12192000"/>
              <a:gd name="connsiteY47" fmla="*/ 1336332 h 2237474"/>
              <a:gd name="connsiteX48" fmla="*/ 7902328 w 12192000"/>
              <a:gd name="connsiteY48" fmla="*/ 1345865 h 2237474"/>
              <a:gd name="connsiteX49" fmla="*/ 7840612 w 12192000"/>
              <a:gd name="connsiteY49" fmla="*/ 1369373 h 2237474"/>
              <a:gd name="connsiteX50" fmla="*/ 7786819 w 12192000"/>
              <a:gd name="connsiteY50" fmla="*/ 1378970 h 2237474"/>
              <a:gd name="connsiteX51" fmla="*/ 7548172 w 12192000"/>
              <a:gd name="connsiteY51" fmla="*/ 1417460 h 2237474"/>
              <a:gd name="connsiteX52" fmla="*/ 7483437 w 12192000"/>
              <a:gd name="connsiteY52" fmla="*/ 1478152 h 2237474"/>
              <a:gd name="connsiteX53" fmla="*/ 7377870 w 12192000"/>
              <a:gd name="connsiteY53" fmla="*/ 1523319 h 2237474"/>
              <a:gd name="connsiteX54" fmla="*/ 7230737 w 12192000"/>
              <a:gd name="connsiteY54" fmla="*/ 1562633 h 2237474"/>
              <a:gd name="connsiteX55" fmla="*/ 7224458 w 12192000"/>
              <a:gd name="connsiteY55" fmla="*/ 1573008 h 2237474"/>
              <a:gd name="connsiteX56" fmla="*/ 7183121 w 12192000"/>
              <a:gd name="connsiteY56" fmla="*/ 1595162 h 2237474"/>
              <a:gd name="connsiteX57" fmla="*/ 7164601 w 12192000"/>
              <a:gd name="connsiteY57" fmla="*/ 1606490 h 2237474"/>
              <a:gd name="connsiteX58" fmla="*/ 7031309 w 12192000"/>
              <a:gd name="connsiteY58" fmla="*/ 1619451 h 2237474"/>
              <a:gd name="connsiteX59" fmla="*/ 6900177 w 12192000"/>
              <a:gd name="connsiteY59" fmla="*/ 1636016 h 2237474"/>
              <a:gd name="connsiteX60" fmla="*/ 6795372 w 12192000"/>
              <a:gd name="connsiteY60" fmla="*/ 1644845 h 2237474"/>
              <a:gd name="connsiteX61" fmla="*/ 6692251 w 12192000"/>
              <a:gd name="connsiteY61" fmla="*/ 1656357 h 2237474"/>
              <a:gd name="connsiteX62" fmla="*/ 6655235 w 12192000"/>
              <a:gd name="connsiteY62" fmla="*/ 1661869 h 2237474"/>
              <a:gd name="connsiteX63" fmla="*/ 6554894 w 12192000"/>
              <a:gd name="connsiteY63" fmla="*/ 1664428 h 2237474"/>
              <a:gd name="connsiteX64" fmla="*/ 6516595 w 12192000"/>
              <a:gd name="connsiteY64" fmla="*/ 1667475 h 2237474"/>
              <a:gd name="connsiteX65" fmla="*/ 6508541 w 12192000"/>
              <a:gd name="connsiteY65" fmla="*/ 1668757 h 2237474"/>
              <a:gd name="connsiteX66" fmla="*/ 6471012 w 12192000"/>
              <a:gd name="connsiteY66" fmla="*/ 1678604 h 2237474"/>
              <a:gd name="connsiteX67" fmla="*/ 6364035 w 12192000"/>
              <a:gd name="connsiteY67" fmla="*/ 1667683 h 2237474"/>
              <a:gd name="connsiteX68" fmla="*/ 6280959 w 12192000"/>
              <a:gd name="connsiteY68" fmla="*/ 1689329 h 2237474"/>
              <a:gd name="connsiteX69" fmla="*/ 6243319 w 12192000"/>
              <a:gd name="connsiteY69" fmla="*/ 1695560 h 2237474"/>
              <a:gd name="connsiteX70" fmla="*/ 6098321 w 12192000"/>
              <a:gd name="connsiteY70" fmla="*/ 1721646 h 2237474"/>
              <a:gd name="connsiteX71" fmla="*/ 5880652 w 12192000"/>
              <a:gd name="connsiteY71" fmla="*/ 1779643 h 2237474"/>
              <a:gd name="connsiteX72" fmla="*/ 5785959 w 12192000"/>
              <a:gd name="connsiteY72" fmla="*/ 1775307 h 2237474"/>
              <a:gd name="connsiteX73" fmla="*/ 5643534 w 12192000"/>
              <a:gd name="connsiteY73" fmla="*/ 1802919 h 2237474"/>
              <a:gd name="connsiteX74" fmla="*/ 5518799 w 12192000"/>
              <a:gd name="connsiteY74" fmla="*/ 1818312 h 2237474"/>
              <a:gd name="connsiteX75" fmla="*/ 5505014 w 12192000"/>
              <a:gd name="connsiteY75" fmla="*/ 1819259 h 2237474"/>
              <a:gd name="connsiteX76" fmla="*/ 5453307 w 12192000"/>
              <a:gd name="connsiteY76" fmla="*/ 1815450 h 2237474"/>
              <a:gd name="connsiteX77" fmla="*/ 5221533 w 12192000"/>
              <a:gd name="connsiteY77" fmla="*/ 1846950 h 2237474"/>
              <a:gd name="connsiteX78" fmla="*/ 5149802 w 12192000"/>
              <a:gd name="connsiteY78" fmla="*/ 1844846 h 2237474"/>
              <a:gd name="connsiteX79" fmla="*/ 5114927 w 12192000"/>
              <a:gd name="connsiteY79" fmla="*/ 1847827 h 2237474"/>
              <a:gd name="connsiteX80" fmla="*/ 5108970 w 12192000"/>
              <a:gd name="connsiteY80" fmla="*/ 1847935 h 2237474"/>
              <a:gd name="connsiteX81" fmla="*/ 5067961 w 12192000"/>
              <a:gd name="connsiteY81" fmla="*/ 1845917 h 2237474"/>
              <a:gd name="connsiteX82" fmla="*/ 5007075 w 12192000"/>
              <a:gd name="connsiteY82" fmla="*/ 1838626 h 2237474"/>
              <a:gd name="connsiteX83" fmla="*/ 4944087 w 12192000"/>
              <a:gd name="connsiteY83" fmla="*/ 1823332 h 2237474"/>
              <a:gd name="connsiteX84" fmla="*/ 4907662 w 12192000"/>
              <a:gd name="connsiteY84" fmla="*/ 1816900 h 2237474"/>
              <a:gd name="connsiteX85" fmla="*/ 4882386 w 12192000"/>
              <a:gd name="connsiteY85" fmla="*/ 1809844 h 2237474"/>
              <a:gd name="connsiteX86" fmla="*/ 4811440 w 12192000"/>
              <a:gd name="connsiteY86" fmla="*/ 1804655 h 2237474"/>
              <a:gd name="connsiteX87" fmla="*/ 4691075 w 12192000"/>
              <a:gd name="connsiteY87" fmla="*/ 1801389 h 2237474"/>
              <a:gd name="connsiteX88" fmla="*/ 4640313 w 12192000"/>
              <a:gd name="connsiteY88" fmla="*/ 1784307 h 2237474"/>
              <a:gd name="connsiteX89" fmla="*/ 4536503 w 12192000"/>
              <a:gd name="connsiteY89" fmla="*/ 1785334 h 2237474"/>
              <a:gd name="connsiteX90" fmla="*/ 4513724 w 12192000"/>
              <a:gd name="connsiteY90" fmla="*/ 1791996 h 2237474"/>
              <a:gd name="connsiteX91" fmla="*/ 4459810 w 12192000"/>
              <a:gd name="connsiteY91" fmla="*/ 1797886 h 2237474"/>
              <a:gd name="connsiteX92" fmla="*/ 4379064 w 12192000"/>
              <a:gd name="connsiteY92" fmla="*/ 1817177 h 2237474"/>
              <a:gd name="connsiteX93" fmla="*/ 4290981 w 12192000"/>
              <a:gd name="connsiteY93" fmla="*/ 1839677 h 2237474"/>
              <a:gd name="connsiteX94" fmla="*/ 4238372 w 12192000"/>
              <a:gd name="connsiteY94" fmla="*/ 1851480 h 2237474"/>
              <a:gd name="connsiteX95" fmla="*/ 4232517 w 12192000"/>
              <a:gd name="connsiteY95" fmla="*/ 1852567 h 2237474"/>
              <a:gd name="connsiteX96" fmla="*/ 4191732 w 12192000"/>
              <a:gd name="connsiteY96" fmla="*/ 1857328 h 2237474"/>
              <a:gd name="connsiteX97" fmla="*/ 4065532 w 12192000"/>
              <a:gd name="connsiteY97" fmla="*/ 1855477 h 2237474"/>
              <a:gd name="connsiteX98" fmla="*/ 4028460 w 12192000"/>
              <a:gd name="connsiteY98" fmla="*/ 1855137 h 2237474"/>
              <a:gd name="connsiteX99" fmla="*/ 4002267 w 12192000"/>
              <a:gd name="connsiteY99" fmla="*/ 1852352 h 2237474"/>
              <a:gd name="connsiteX100" fmla="*/ 3931396 w 12192000"/>
              <a:gd name="connsiteY100" fmla="*/ 1858915 h 2237474"/>
              <a:gd name="connsiteX101" fmla="*/ 3812162 w 12192000"/>
              <a:gd name="connsiteY101" fmla="*/ 1875501 h 2237474"/>
              <a:gd name="connsiteX102" fmla="*/ 3758105 w 12192000"/>
              <a:gd name="connsiteY102" fmla="*/ 1871856 h 2237474"/>
              <a:gd name="connsiteX103" fmla="*/ 3715896 w 12192000"/>
              <a:gd name="connsiteY103" fmla="*/ 1881552 h 2237474"/>
              <a:gd name="connsiteX104" fmla="*/ 3567259 w 12192000"/>
              <a:gd name="connsiteY104" fmla="*/ 1893482 h 2237474"/>
              <a:gd name="connsiteX105" fmla="*/ 3405770 w 12192000"/>
              <a:gd name="connsiteY105" fmla="*/ 1904591 h 2237474"/>
              <a:gd name="connsiteX106" fmla="*/ 3280097 w 12192000"/>
              <a:gd name="connsiteY106" fmla="*/ 1919610 h 2237474"/>
              <a:gd name="connsiteX107" fmla="*/ 3123424 w 12192000"/>
              <a:gd name="connsiteY107" fmla="*/ 1952930 h 2237474"/>
              <a:gd name="connsiteX108" fmla="*/ 3009910 w 12192000"/>
              <a:gd name="connsiteY108" fmla="*/ 1957866 h 2237474"/>
              <a:gd name="connsiteX109" fmla="*/ 2995934 w 12192000"/>
              <a:gd name="connsiteY109" fmla="*/ 1967085 h 2237474"/>
              <a:gd name="connsiteX110" fmla="*/ 2942858 w 12192000"/>
              <a:gd name="connsiteY110" fmla="*/ 1981367 h 2237474"/>
              <a:gd name="connsiteX111" fmla="*/ 2875436 w 12192000"/>
              <a:gd name="connsiteY111" fmla="*/ 1996977 h 2237474"/>
              <a:gd name="connsiteX112" fmla="*/ 2874892 w 12192000"/>
              <a:gd name="connsiteY112" fmla="*/ 1996085 h 2237474"/>
              <a:gd name="connsiteX113" fmla="*/ 2843662 w 12192000"/>
              <a:gd name="connsiteY113" fmla="*/ 1992498 h 2237474"/>
              <a:gd name="connsiteX114" fmla="*/ 2718916 w 12192000"/>
              <a:gd name="connsiteY114" fmla="*/ 1990867 h 2237474"/>
              <a:gd name="connsiteX115" fmla="*/ 2713522 w 12192000"/>
              <a:gd name="connsiteY115" fmla="*/ 1990173 h 2237474"/>
              <a:gd name="connsiteX116" fmla="*/ 2578178 w 12192000"/>
              <a:gd name="connsiteY116" fmla="*/ 1990531 h 2237474"/>
              <a:gd name="connsiteX117" fmla="*/ 2476147 w 12192000"/>
              <a:gd name="connsiteY117" fmla="*/ 1998305 h 2237474"/>
              <a:gd name="connsiteX118" fmla="*/ 2373568 w 12192000"/>
              <a:gd name="connsiteY118" fmla="*/ 2003219 h 2237474"/>
              <a:gd name="connsiteX119" fmla="*/ 2287219 w 12192000"/>
              <a:gd name="connsiteY119" fmla="*/ 1998750 h 2237474"/>
              <a:gd name="connsiteX120" fmla="*/ 2243069 w 12192000"/>
              <a:gd name="connsiteY120" fmla="*/ 2015111 h 2237474"/>
              <a:gd name="connsiteX121" fmla="*/ 2186609 w 12192000"/>
              <a:gd name="connsiteY121" fmla="*/ 2008263 h 2237474"/>
              <a:gd name="connsiteX122" fmla="*/ 2164831 w 12192000"/>
              <a:gd name="connsiteY122" fmla="*/ 2010143 h 2237474"/>
              <a:gd name="connsiteX123" fmla="*/ 2085228 w 12192000"/>
              <a:gd name="connsiteY123" fmla="*/ 2046431 h 2237474"/>
              <a:gd name="connsiteX124" fmla="*/ 2058061 w 12192000"/>
              <a:gd name="connsiteY124" fmla="*/ 2047942 h 2237474"/>
              <a:gd name="connsiteX125" fmla="*/ 2042244 w 12192000"/>
              <a:gd name="connsiteY125" fmla="*/ 2055560 h 2237474"/>
              <a:gd name="connsiteX126" fmla="*/ 1877728 w 12192000"/>
              <a:gd name="connsiteY126" fmla="*/ 2101004 h 2237474"/>
              <a:gd name="connsiteX127" fmla="*/ 1759056 w 12192000"/>
              <a:gd name="connsiteY127" fmla="*/ 2125608 h 2237474"/>
              <a:gd name="connsiteX128" fmla="*/ 1637948 w 12192000"/>
              <a:gd name="connsiteY128" fmla="*/ 2172597 h 2237474"/>
              <a:gd name="connsiteX129" fmla="*/ 1434549 w 12192000"/>
              <a:gd name="connsiteY129" fmla="*/ 2234522 h 2237474"/>
              <a:gd name="connsiteX130" fmla="*/ 1398481 w 12192000"/>
              <a:gd name="connsiteY130" fmla="*/ 2237074 h 2237474"/>
              <a:gd name="connsiteX131" fmla="*/ 1398407 w 12192000"/>
              <a:gd name="connsiteY131" fmla="*/ 2237095 h 2237474"/>
              <a:gd name="connsiteX132" fmla="*/ 1370962 w 12192000"/>
              <a:gd name="connsiteY132" fmla="*/ 2237474 h 2237474"/>
              <a:gd name="connsiteX133" fmla="*/ 1356367 w 12192000"/>
              <a:gd name="connsiteY133" fmla="*/ 2235089 h 2237474"/>
              <a:gd name="connsiteX134" fmla="*/ 1324828 w 12192000"/>
              <a:gd name="connsiteY134" fmla="*/ 2231968 h 2237474"/>
              <a:gd name="connsiteX135" fmla="*/ 1279765 w 12192000"/>
              <a:gd name="connsiteY135" fmla="*/ 2229639 h 2237474"/>
              <a:gd name="connsiteX136" fmla="*/ 1195347 w 12192000"/>
              <a:gd name="connsiteY136" fmla="*/ 2212354 h 2237474"/>
              <a:gd name="connsiteX137" fmla="*/ 970251 w 12192000"/>
              <a:gd name="connsiteY137" fmla="*/ 2221029 h 2237474"/>
              <a:gd name="connsiteX138" fmla="*/ 812914 w 12192000"/>
              <a:gd name="connsiteY138" fmla="*/ 2202752 h 2237474"/>
              <a:gd name="connsiteX139" fmla="*/ 800195 w 12192000"/>
              <a:gd name="connsiteY139" fmla="*/ 2209407 h 2237474"/>
              <a:gd name="connsiteX140" fmla="*/ 784978 w 12192000"/>
              <a:gd name="connsiteY140" fmla="*/ 2212360 h 2237474"/>
              <a:gd name="connsiteX141" fmla="*/ 681987 w 12192000"/>
              <a:gd name="connsiteY141" fmla="*/ 2216757 h 2237474"/>
              <a:gd name="connsiteX142" fmla="*/ 669923 w 12192000"/>
              <a:gd name="connsiteY142" fmla="*/ 2211682 h 2237474"/>
              <a:gd name="connsiteX143" fmla="*/ 648680 w 12192000"/>
              <a:gd name="connsiteY143" fmla="*/ 2206229 h 2237474"/>
              <a:gd name="connsiteX144" fmla="*/ 597225 w 12192000"/>
              <a:gd name="connsiteY144" fmla="*/ 2180999 h 2237474"/>
              <a:gd name="connsiteX145" fmla="*/ 558449 w 12192000"/>
              <a:gd name="connsiteY145" fmla="*/ 2182346 h 2237474"/>
              <a:gd name="connsiteX146" fmla="*/ 550517 w 12192000"/>
              <a:gd name="connsiteY146" fmla="*/ 2182060 h 2237474"/>
              <a:gd name="connsiteX147" fmla="*/ 550309 w 12192000"/>
              <a:gd name="connsiteY147" fmla="*/ 2181825 h 2237474"/>
              <a:gd name="connsiteX148" fmla="*/ 541836 w 12192000"/>
              <a:gd name="connsiteY148" fmla="*/ 2181063 h 2237474"/>
              <a:gd name="connsiteX149" fmla="*/ 536057 w 12192000"/>
              <a:gd name="connsiteY149" fmla="*/ 2181537 h 2237474"/>
              <a:gd name="connsiteX150" fmla="*/ 520671 w 12192000"/>
              <a:gd name="connsiteY150" fmla="*/ 2180980 h 2237474"/>
              <a:gd name="connsiteX151" fmla="*/ 515024 w 12192000"/>
              <a:gd name="connsiteY151" fmla="*/ 2179258 h 2237474"/>
              <a:gd name="connsiteX152" fmla="*/ 512278 w 12192000"/>
              <a:gd name="connsiteY152" fmla="*/ 2176369 h 2237474"/>
              <a:gd name="connsiteX153" fmla="*/ 480419 w 12192000"/>
              <a:gd name="connsiteY153" fmla="*/ 2167807 h 2237474"/>
              <a:gd name="connsiteX154" fmla="*/ 413835 w 12192000"/>
              <a:gd name="connsiteY154" fmla="*/ 2156783 h 2237474"/>
              <a:gd name="connsiteX155" fmla="*/ 376513 w 12192000"/>
              <a:gd name="connsiteY155" fmla="*/ 2154014 h 2237474"/>
              <a:gd name="connsiteX156" fmla="*/ 273386 w 12192000"/>
              <a:gd name="connsiteY156" fmla="*/ 2142551 h 2237474"/>
              <a:gd name="connsiteX157" fmla="*/ 169207 w 12192000"/>
              <a:gd name="connsiteY157" fmla="*/ 2128100 h 2237474"/>
              <a:gd name="connsiteX158" fmla="*/ 93149 w 12192000"/>
              <a:gd name="connsiteY158" fmla="*/ 2105324 h 2237474"/>
              <a:gd name="connsiteX159" fmla="*/ 88109 w 12192000"/>
              <a:gd name="connsiteY159" fmla="*/ 2106704 h 2237474"/>
              <a:gd name="connsiteX160" fmla="*/ 80022 w 12192000"/>
              <a:gd name="connsiteY160" fmla="*/ 2107254 h 2237474"/>
              <a:gd name="connsiteX161" fmla="*/ 79717 w 12192000"/>
              <a:gd name="connsiteY161" fmla="*/ 2107046 h 2237474"/>
              <a:gd name="connsiteX162" fmla="*/ 72352 w 12192000"/>
              <a:gd name="connsiteY162" fmla="*/ 2107991 h 2237474"/>
              <a:gd name="connsiteX163" fmla="*/ 37645 w 12192000"/>
              <a:gd name="connsiteY163" fmla="*/ 2115401 h 2237474"/>
              <a:gd name="connsiteX164" fmla="*/ 4572 w 12192000"/>
              <a:gd name="connsiteY164" fmla="*/ 2111091 h 2237474"/>
              <a:gd name="connsiteX165" fmla="*/ 0 w 12192000"/>
              <a:gd name="connsiteY165" fmla="*/ 2110468 h 2237474"/>
              <a:gd name="connsiteX166" fmla="*/ 0 w 12192000"/>
              <a:gd name="connsiteY166"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20512 w 12192000"/>
              <a:gd name="connsiteY6" fmla="*/ 745392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46594 w 12192000"/>
              <a:gd name="connsiteY12" fmla="*/ 765069 h 2237474"/>
              <a:gd name="connsiteX13" fmla="*/ 10739478 w 12192000"/>
              <a:gd name="connsiteY13" fmla="*/ 776841 h 2237474"/>
              <a:gd name="connsiteX14" fmla="*/ 10458762 w 12192000"/>
              <a:gd name="connsiteY14" fmla="*/ 755400 h 2237474"/>
              <a:gd name="connsiteX15" fmla="*/ 10211200 w 12192000"/>
              <a:gd name="connsiteY15" fmla="*/ 767513 h 2237474"/>
              <a:gd name="connsiteX16" fmla="*/ 10167995 w 12192000"/>
              <a:gd name="connsiteY16" fmla="*/ 760843 h 2237474"/>
              <a:gd name="connsiteX17" fmla="*/ 9997044 w 12192000"/>
              <a:gd name="connsiteY17" fmla="*/ 780129 h 2237474"/>
              <a:gd name="connsiteX18" fmla="*/ 9943887 w 12192000"/>
              <a:gd name="connsiteY18" fmla="*/ 804141 h 2237474"/>
              <a:gd name="connsiteX19" fmla="*/ 9918248 w 12192000"/>
              <a:gd name="connsiteY19" fmla="*/ 816628 h 2237474"/>
              <a:gd name="connsiteX20" fmla="*/ 9767091 w 12192000"/>
              <a:gd name="connsiteY20" fmla="*/ 870550 h 2237474"/>
              <a:gd name="connsiteX21" fmla="*/ 9683005 w 12192000"/>
              <a:gd name="connsiteY21" fmla="*/ 894128 h 2237474"/>
              <a:gd name="connsiteX22" fmla="*/ 9594438 w 12192000"/>
              <a:gd name="connsiteY22" fmla="*/ 919051 h 2237474"/>
              <a:gd name="connsiteX23" fmla="*/ 9544189 w 12192000"/>
              <a:gd name="connsiteY23" fmla="*/ 938966 h 2237474"/>
              <a:gd name="connsiteX24" fmla="*/ 9500499 w 12192000"/>
              <a:gd name="connsiteY24" fmla="*/ 954680 h 2237474"/>
              <a:gd name="connsiteX25" fmla="*/ 9428195 w 12192000"/>
              <a:gd name="connsiteY25" fmla="*/ 986225 h 2237474"/>
              <a:gd name="connsiteX26" fmla="*/ 9410017 w 12192000"/>
              <a:gd name="connsiteY26" fmla="*/ 993931 h 2237474"/>
              <a:gd name="connsiteX27" fmla="*/ 9392919 w 12192000"/>
              <a:gd name="connsiteY27" fmla="*/ 994656 h 2237474"/>
              <a:gd name="connsiteX28" fmla="*/ 9268019 w 12192000"/>
              <a:gd name="connsiteY28" fmla="*/ 1007442 h 2237474"/>
              <a:gd name="connsiteX29" fmla="*/ 9234662 w 12192000"/>
              <a:gd name="connsiteY29" fmla="*/ 1023056 h 2237474"/>
              <a:gd name="connsiteX30" fmla="*/ 9181033 w 12192000"/>
              <a:gd name="connsiteY30" fmla="*/ 1037921 h 2237474"/>
              <a:gd name="connsiteX31" fmla="*/ 9155969 w 12192000"/>
              <a:gd name="connsiteY31" fmla="*/ 1046804 h 2237474"/>
              <a:gd name="connsiteX32" fmla="*/ 9133985 w 12192000"/>
              <a:gd name="connsiteY32" fmla="*/ 1046450 h 2237474"/>
              <a:gd name="connsiteX33" fmla="*/ 9003462 w 12192000"/>
              <a:gd name="connsiteY33" fmla="*/ 1042406 h 2237474"/>
              <a:gd name="connsiteX34" fmla="*/ 8968445 w 12192000"/>
              <a:gd name="connsiteY34" fmla="*/ 1052169 h 2237474"/>
              <a:gd name="connsiteX35" fmla="*/ 8886001 w 12192000"/>
              <a:gd name="connsiteY35" fmla="*/ 1067468 h 2237474"/>
              <a:gd name="connsiteX36" fmla="*/ 8838610 w 12192000"/>
              <a:gd name="connsiteY36" fmla="*/ 1075091 h 2237474"/>
              <a:gd name="connsiteX37" fmla="*/ 8750383 w 12192000"/>
              <a:gd name="connsiteY37" fmla="*/ 1097387 h 2237474"/>
              <a:gd name="connsiteX38" fmla="*/ 8665605 w 12192000"/>
              <a:gd name="connsiteY38" fmla="*/ 1110791 h 2237474"/>
              <a:gd name="connsiteX39" fmla="*/ 8584946 w 12192000"/>
              <a:gd name="connsiteY39" fmla="*/ 1135226 h 2237474"/>
              <a:gd name="connsiteX40" fmla="*/ 8419755 w 12192000"/>
              <a:gd name="connsiteY40" fmla="*/ 1216260 h 2237474"/>
              <a:gd name="connsiteX41" fmla="*/ 8411626 w 12192000"/>
              <a:gd name="connsiteY41" fmla="*/ 1214397 h 2237474"/>
              <a:gd name="connsiteX42" fmla="*/ 8363469 w 12192000"/>
              <a:gd name="connsiteY42" fmla="*/ 1246658 h 2237474"/>
              <a:gd name="connsiteX43" fmla="*/ 8275497 w 12192000"/>
              <a:gd name="connsiteY43" fmla="*/ 1264396 h 2237474"/>
              <a:gd name="connsiteX44" fmla="*/ 8206287 w 12192000"/>
              <a:gd name="connsiteY44" fmla="*/ 1273060 h 2237474"/>
              <a:gd name="connsiteX45" fmla="*/ 8139997 w 12192000"/>
              <a:gd name="connsiteY45" fmla="*/ 1282713 h 2237474"/>
              <a:gd name="connsiteX46" fmla="*/ 8074238 w 12192000"/>
              <a:gd name="connsiteY46" fmla="*/ 1301895 h 2237474"/>
              <a:gd name="connsiteX47" fmla="*/ 7942099 w 12192000"/>
              <a:gd name="connsiteY47" fmla="*/ 1336332 h 2237474"/>
              <a:gd name="connsiteX48" fmla="*/ 7902328 w 12192000"/>
              <a:gd name="connsiteY48" fmla="*/ 1345865 h 2237474"/>
              <a:gd name="connsiteX49" fmla="*/ 7840612 w 12192000"/>
              <a:gd name="connsiteY49" fmla="*/ 1369373 h 2237474"/>
              <a:gd name="connsiteX50" fmla="*/ 7786819 w 12192000"/>
              <a:gd name="connsiteY50" fmla="*/ 1378970 h 2237474"/>
              <a:gd name="connsiteX51" fmla="*/ 7548172 w 12192000"/>
              <a:gd name="connsiteY51" fmla="*/ 1417460 h 2237474"/>
              <a:gd name="connsiteX52" fmla="*/ 7483437 w 12192000"/>
              <a:gd name="connsiteY52" fmla="*/ 1478152 h 2237474"/>
              <a:gd name="connsiteX53" fmla="*/ 7377870 w 12192000"/>
              <a:gd name="connsiteY53" fmla="*/ 1523319 h 2237474"/>
              <a:gd name="connsiteX54" fmla="*/ 7230737 w 12192000"/>
              <a:gd name="connsiteY54" fmla="*/ 1562633 h 2237474"/>
              <a:gd name="connsiteX55" fmla="*/ 7224458 w 12192000"/>
              <a:gd name="connsiteY55" fmla="*/ 1573008 h 2237474"/>
              <a:gd name="connsiteX56" fmla="*/ 7183121 w 12192000"/>
              <a:gd name="connsiteY56" fmla="*/ 1595162 h 2237474"/>
              <a:gd name="connsiteX57" fmla="*/ 7164601 w 12192000"/>
              <a:gd name="connsiteY57" fmla="*/ 1606490 h 2237474"/>
              <a:gd name="connsiteX58" fmla="*/ 7031309 w 12192000"/>
              <a:gd name="connsiteY58" fmla="*/ 1619451 h 2237474"/>
              <a:gd name="connsiteX59" fmla="*/ 6900177 w 12192000"/>
              <a:gd name="connsiteY59" fmla="*/ 1636016 h 2237474"/>
              <a:gd name="connsiteX60" fmla="*/ 6795372 w 12192000"/>
              <a:gd name="connsiteY60" fmla="*/ 1644845 h 2237474"/>
              <a:gd name="connsiteX61" fmla="*/ 6692251 w 12192000"/>
              <a:gd name="connsiteY61" fmla="*/ 1656357 h 2237474"/>
              <a:gd name="connsiteX62" fmla="*/ 6655235 w 12192000"/>
              <a:gd name="connsiteY62" fmla="*/ 1661869 h 2237474"/>
              <a:gd name="connsiteX63" fmla="*/ 6554894 w 12192000"/>
              <a:gd name="connsiteY63" fmla="*/ 1664428 h 2237474"/>
              <a:gd name="connsiteX64" fmla="*/ 6516595 w 12192000"/>
              <a:gd name="connsiteY64" fmla="*/ 1667475 h 2237474"/>
              <a:gd name="connsiteX65" fmla="*/ 6508541 w 12192000"/>
              <a:gd name="connsiteY65" fmla="*/ 1668757 h 2237474"/>
              <a:gd name="connsiteX66" fmla="*/ 6471012 w 12192000"/>
              <a:gd name="connsiteY66" fmla="*/ 1678604 h 2237474"/>
              <a:gd name="connsiteX67" fmla="*/ 6364035 w 12192000"/>
              <a:gd name="connsiteY67" fmla="*/ 1667683 h 2237474"/>
              <a:gd name="connsiteX68" fmla="*/ 6280959 w 12192000"/>
              <a:gd name="connsiteY68" fmla="*/ 1689329 h 2237474"/>
              <a:gd name="connsiteX69" fmla="*/ 6243319 w 12192000"/>
              <a:gd name="connsiteY69" fmla="*/ 1695560 h 2237474"/>
              <a:gd name="connsiteX70" fmla="*/ 6098321 w 12192000"/>
              <a:gd name="connsiteY70" fmla="*/ 1721646 h 2237474"/>
              <a:gd name="connsiteX71" fmla="*/ 5880652 w 12192000"/>
              <a:gd name="connsiteY71" fmla="*/ 1779643 h 2237474"/>
              <a:gd name="connsiteX72" fmla="*/ 5785959 w 12192000"/>
              <a:gd name="connsiteY72" fmla="*/ 1775307 h 2237474"/>
              <a:gd name="connsiteX73" fmla="*/ 5643534 w 12192000"/>
              <a:gd name="connsiteY73" fmla="*/ 1802919 h 2237474"/>
              <a:gd name="connsiteX74" fmla="*/ 5518799 w 12192000"/>
              <a:gd name="connsiteY74" fmla="*/ 1818312 h 2237474"/>
              <a:gd name="connsiteX75" fmla="*/ 5505014 w 12192000"/>
              <a:gd name="connsiteY75" fmla="*/ 1819259 h 2237474"/>
              <a:gd name="connsiteX76" fmla="*/ 5453307 w 12192000"/>
              <a:gd name="connsiteY76" fmla="*/ 1815450 h 2237474"/>
              <a:gd name="connsiteX77" fmla="*/ 5221533 w 12192000"/>
              <a:gd name="connsiteY77" fmla="*/ 1846950 h 2237474"/>
              <a:gd name="connsiteX78" fmla="*/ 5149802 w 12192000"/>
              <a:gd name="connsiteY78" fmla="*/ 1844846 h 2237474"/>
              <a:gd name="connsiteX79" fmla="*/ 5114927 w 12192000"/>
              <a:gd name="connsiteY79" fmla="*/ 1847827 h 2237474"/>
              <a:gd name="connsiteX80" fmla="*/ 5108970 w 12192000"/>
              <a:gd name="connsiteY80" fmla="*/ 1847935 h 2237474"/>
              <a:gd name="connsiteX81" fmla="*/ 5067961 w 12192000"/>
              <a:gd name="connsiteY81" fmla="*/ 1845917 h 2237474"/>
              <a:gd name="connsiteX82" fmla="*/ 5007075 w 12192000"/>
              <a:gd name="connsiteY82" fmla="*/ 1838626 h 2237474"/>
              <a:gd name="connsiteX83" fmla="*/ 4944087 w 12192000"/>
              <a:gd name="connsiteY83" fmla="*/ 1823332 h 2237474"/>
              <a:gd name="connsiteX84" fmla="*/ 4907662 w 12192000"/>
              <a:gd name="connsiteY84" fmla="*/ 1816900 h 2237474"/>
              <a:gd name="connsiteX85" fmla="*/ 4882386 w 12192000"/>
              <a:gd name="connsiteY85" fmla="*/ 1809844 h 2237474"/>
              <a:gd name="connsiteX86" fmla="*/ 4811440 w 12192000"/>
              <a:gd name="connsiteY86" fmla="*/ 1804655 h 2237474"/>
              <a:gd name="connsiteX87" fmla="*/ 4691075 w 12192000"/>
              <a:gd name="connsiteY87" fmla="*/ 1801389 h 2237474"/>
              <a:gd name="connsiteX88" fmla="*/ 4640313 w 12192000"/>
              <a:gd name="connsiteY88" fmla="*/ 1784307 h 2237474"/>
              <a:gd name="connsiteX89" fmla="*/ 4536503 w 12192000"/>
              <a:gd name="connsiteY89" fmla="*/ 1785334 h 2237474"/>
              <a:gd name="connsiteX90" fmla="*/ 4513724 w 12192000"/>
              <a:gd name="connsiteY90" fmla="*/ 1791996 h 2237474"/>
              <a:gd name="connsiteX91" fmla="*/ 4459810 w 12192000"/>
              <a:gd name="connsiteY91" fmla="*/ 1797886 h 2237474"/>
              <a:gd name="connsiteX92" fmla="*/ 4379064 w 12192000"/>
              <a:gd name="connsiteY92" fmla="*/ 1817177 h 2237474"/>
              <a:gd name="connsiteX93" fmla="*/ 4290981 w 12192000"/>
              <a:gd name="connsiteY93" fmla="*/ 1839677 h 2237474"/>
              <a:gd name="connsiteX94" fmla="*/ 4238372 w 12192000"/>
              <a:gd name="connsiteY94" fmla="*/ 1851480 h 2237474"/>
              <a:gd name="connsiteX95" fmla="*/ 4232517 w 12192000"/>
              <a:gd name="connsiteY95" fmla="*/ 1852567 h 2237474"/>
              <a:gd name="connsiteX96" fmla="*/ 4191732 w 12192000"/>
              <a:gd name="connsiteY96" fmla="*/ 1857328 h 2237474"/>
              <a:gd name="connsiteX97" fmla="*/ 4065532 w 12192000"/>
              <a:gd name="connsiteY97" fmla="*/ 1855477 h 2237474"/>
              <a:gd name="connsiteX98" fmla="*/ 4028460 w 12192000"/>
              <a:gd name="connsiteY98" fmla="*/ 1855137 h 2237474"/>
              <a:gd name="connsiteX99" fmla="*/ 4002267 w 12192000"/>
              <a:gd name="connsiteY99" fmla="*/ 1852352 h 2237474"/>
              <a:gd name="connsiteX100" fmla="*/ 3931396 w 12192000"/>
              <a:gd name="connsiteY100" fmla="*/ 1858915 h 2237474"/>
              <a:gd name="connsiteX101" fmla="*/ 3812162 w 12192000"/>
              <a:gd name="connsiteY101" fmla="*/ 1875501 h 2237474"/>
              <a:gd name="connsiteX102" fmla="*/ 3758105 w 12192000"/>
              <a:gd name="connsiteY102" fmla="*/ 1871856 h 2237474"/>
              <a:gd name="connsiteX103" fmla="*/ 3715896 w 12192000"/>
              <a:gd name="connsiteY103" fmla="*/ 1881552 h 2237474"/>
              <a:gd name="connsiteX104" fmla="*/ 3567259 w 12192000"/>
              <a:gd name="connsiteY104" fmla="*/ 1893482 h 2237474"/>
              <a:gd name="connsiteX105" fmla="*/ 3405770 w 12192000"/>
              <a:gd name="connsiteY105" fmla="*/ 1904591 h 2237474"/>
              <a:gd name="connsiteX106" fmla="*/ 3280097 w 12192000"/>
              <a:gd name="connsiteY106" fmla="*/ 1919610 h 2237474"/>
              <a:gd name="connsiteX107" fmla="*/ 3123424 w 12192000"/>
              <a:gd name="connsiteY107" fmla="*/ 1952930 h 2237474"/>
              <a:gd name="connsiteX108" fmla="*/ 3009910 w 12192000"/>
              <a:gd name="connsiteY108" fmla="*/ 1957866 h 2237474"/>
              <a:gd name="connsiteX109" fmla="*/ 2995934 w 12192000"/>
              <a:gd name="connsiteY109" fmla="*/ 1967085 h 2237474"/>
              <a:gd name="connsiteX110" fmla="*/ 2942858 w 12192000"/>
              <a:gd name="connsiteY110" fmla="*/ 1981367 h 2237474"/>
              <a:gd name="connsiteX111" fmla="*/ 2875436 w 12192000"/>
              <a:gd name="connsiteY111" fmla="*/ 1996977 h 2237474"/>
              <a:gd name="connsiteX112" fmla="*/ 2874892 w 12192000"/>
              <a:gd name="connsiteY112" fmla="*/ 1996085 h 2237474"/>
              <a:gd name="connsiteX113" fmla="*/ 2843662 w 12192000"/>
              <a:gd name="connsiteY113" fmla="*/ 1992498 h 2237474"/>
              <a:gd name="connsiteX114" fmla="*/ 2718916 w 12192000"/>
              <a:gd name="connsiteY114" fmla="*/ 1990867 h 2237474"/>
              <a:gd name="connsiteX115" fmla="*/ 2713522 w 12192000"/>
              <a:gd name="connsiteY115" fmla="*/ 1990173 h 2237474"/>
              <a:gd name="connsiteX116" fmla="*/ 2578178 w 12192000"/>
              <a:gd name="connsiteY116" fmla="*/ 1990531 h 2237474"/>
              <a:gd name="connsiteX117" fmla="*/ 2476147 w 12192000"/>
              <a:gd name="connsiteY117" fmla="*/ 1998305 h 2237474"/>
              <a:gd name="connsiteX118" fmla="*/ 2373568 w 12192000"/>
              <a:gd name="connsiteY118" fmla="*/ 2003219 h 2237474"/>
              <a:gd name="connsiteX119" fmla="*/ 2287219 w 12192000"/>
              <a:gd name="connsiteY119" fmla="*/ 1998750 h 2237474"/>
              <a:gd name="connsiteX120" fmla="*/ 2243069 w 12192000"/>
              <a:gd name="connsiteY120" fmla="*/ 2015111 h 2237474"/>
              <a:gd name="connsiteX121" fmla="*/ 2164831 w 12192000"/>
              <a:gd name="connsiteY121" fmla="*/ 2010143 h 2237474"/>
              <a:gd name="connsiteX122" fmla="*/ 2085228 w 12192000"/>
              <a:gd name="connsiteY122" fmla="*/ 2046431 h 2237474"/>
              <a:gd name="connsiteX123" fmla="*/ 2058061 w 12192000"/>
              <a:gd name="connsiteY123" fmla="*/ 2047942 h 2237474"/>
              <a:gd name="connsiteX124" fmla="*/ 2042244 w 12192000"/>
              <a:gd name="connsiteY124" fmla="*/ 2055560 h 2237474"/>
              <a:gd name="connsiteX125" fmla="*/ 1877728 w 12192000"/>
              <a:gd name="connsiteY125" fmla="*/ 2101004 h 2237474"/>
              <a:gd name="connsiteX126" fmla="*/ 1759056 w 12192000"/>
              <a:gd name="connsiteY126" fmla="*/ 2125608 h 2237474"/>
              <a:gd name="connsiteX127" fmla="*/ 1637948 w 12192000"/>
              <a:gd name="connsiteY127" fmla="*/ 2172597 h 2237474"/>
              <a:gd name="connsiteX128" fmla="*/ 1434549 w 12192000"/>
              <a:gd name="connsiteY128" fmla="*/ 2234522 h 2237474"/>
              <a:gd name="connsiteX129" fmla="*/ 1398481 w 12192000"/>
              <a:gd name="connsiteY129" fmla="*/ 2237074 h 2237474"/>
              <a:gd name="connsiteX130" fmla="*/ 1398407 w 12192000"/>
              <a:gd name="connsiteY130" fmla="*/ 2237095 h 2237474"/>
              <a:gd name="connsiteX131" fmla="*/ 1370962 w 12192000"/>
              <a:gd name="connsiteY131" fmla="*/ 2237474 h 2237474"/>
              <a:gd name="connsiteX132" fmla="*/ 1356367 w 12192000"/>
              <a:gd name="connsiteY132" fmla="*/ 2235089 h 2237474"/>
              <a:gd name="connsiteX133" fmla="*/ 1324828 w 12192000"/>
              <a:gd name="connsiteY133" fmla="*/ 2231968 h 2237474"/>
              <a:gd name="connsiteX134" fmla="*/ 1279765 w 12192000"/>
              <a:gd name="connsiteY134" fmla="*/ 2229639 h 2237474"/>
              <a:gd name="connsiteX135" fmla="*/ 1195347 w 12192000"/>
              <a:gd name="connsiteY135" fmla="*/ 2212354 h 2237474"/>
              <a:gd name="connsiteX136" fmla="*/ 970251 w 12192000"/>
              <a:gd name="connsiteY136" fmla="*/ 2221029 h 2237474"/>
              <a:gd name="connsiteX137" fmla="*/ 812914 w 12192000"/>
              <a:gd name="connsiteY137" fmla="*/ 2202752 h 2237474"/>
              <a:gd name="connsiteX138" fmla="*/ 800195 w 12192000"/>
              <a:gd name="connsiteY138" fmla="*/ 2209407 h 2237474"/>
              <a:gd name="connsiteX139" fmla="*/ 784978 w 12192000"/>
              <a:gd name="connsiteY139" fmla="*/ 2212360 h 2237474"/>
              <a:gd name="connsiteX140" fmla="*/ 681987 w 12192000"/>
              <a:gd name="connsiteY140" fmla="*/ 2216757 h 2237474"/>
              <a:gd name="connsiteX141" fmla="*/ 669923 w 12192000"/>
              <a:gd name="connsiteY141" fmla="*/ 2211682 h 2237474"/>
              <a:gd name="connsiteX142" fmla="*/ 648680 w 12192000"/>
              <a:gd name="connsiteY142" fmla="*/ 2206229 h 2237474"/>
              <a:gd name="connsiteX143" fmla="*/ 597225 w 12192000"/>
              <a:gd name="connsiteY143" fmla="*/ 2180999 h 2237474"/>
              <a:gd name="connsiteX144" fmla="*/ 558449 w 12192000"/>
              <a:gd name="connsiteY144" fmla="*/ 2182346 h 2237474"/>
              <a:gd name="connsiteX145" fmla="*/ 550517 w 12192000"/>
              <a:gd name="connsiteY145" fmla="*/ 2182060 h 2237474"/>
              <a:gd name="connsiteX146" fmla="*/ 550309 w 12192000"/>
              <a:gd name="connsiteY146" fmla="*/ 2181825 h 2237474"/>
              <a:gd name="connsiteX147" fmla="*/ 541836 w 12192000"/>
              <a:gd name="connsiteY147" fmla="*/ 2181063 h 2237474"/>
              <a:gd name="connsiteX148" fmla="*/ 536057 w 12192000"/>
              <a:gd name="connsiteY148" fmla="*/ 2181537 h 2237474"/>
              <a:gd name="connsiteX149" fmla="*/ 520671 w 12192000"/>
              <a:gd name="connsiteY149" fmla="*/ 2180980 h 2237474"/>
              <a:gd name="connsiteX150" fmla="*/ 515024 w 12192000"/>
              <a:gd name="connsiteY150" fmla="*/ 2179258 h 2237474"/>
              <a:gd name="connsiteX151" fmla="*/ 512278 w 12192000"/>
              <a:gd name="connsiteY151" fmla="*/ 2176369 h 2237474"/>
              <a:gd name="connsiteX152" fmla="*/ 480419 w 12192000"/>
              <a:gd name="connsiteY152" fmla="*/ 2167807 h 2237474"/>
              <a:gd name="connsiteX153" fmla="*/ 413835 w 12192000"/>
              <a:gd name="connsiteY153" fmla="*/ 2156783 h 2237474"/>
              <a:gd name="connsiteX154" fmla="*/ 376513 w 12192000"/>
              <a:gd name="connsiteY154" fmla="*/ 2154014 h 2237474"/>
              <a:gd name="connsiteX155" fmla="*/ 273386 w 12192000"/>
              <a:gd name="connsiteY155" fmla="*/ 2142551 h 2237474"/>
              <a:gd name="connsiteX156" fmla="*/ 169207 w 12192000"/>
              <a:gd name="connsiteY156" fmla="*/ 2128100 h 2237474"/>
              <a:gd name="connsiteX157" fmla="*/ 93149 w 12192000"/>
              <a:gd name="connsiteY157" fmla="*/ 2105324 h 2237474"/>
              <a:gd name="connsiteX158" fmla="*/ 88109 w 12192000"/>
              <a:gd name="connsiteY158" fmla="*/ 2106704 h 2237474"/>
              <a:gd name="connsiteX159" fmla="*/ 80022 w 12192000"/>
              <a:gd name="connsiteY159" fmla="*/ 2107254 h 2237474"/>
              <a:gd name="connsiteX160" fmla="*/ 79717 w 12192000"/>
              <a:gd name="connsiteY160" fmla="*/ 2107046 h 2237474"/>
              <a:gd name="connsiteX161" fmla="*/ 72352 w 12192000"/>
              <a:gd name="connsiteY161" fmla="*/ 2107991 h 2237474"/>
              <a:gd name="connsiteX162" fmla="*/ 37645 w 12192000"/>
              <a:gd name="connsiteY162" fmla="*/ 2115401 h 2237474"/>
              <a:gd name="connsiteX163" fmla="*/ 4572 w 12192000"/>
              <a:gd name="connsiteY163" fmla="*/ 2111091 h 2237474"/>
              <a:gd name="connsiteX164" fmla="*/ 0 w 12192000"/>
              <a:gd name="connsiteY164" fmla="*/ 2110468 h 2237474"/>
              <a:gd name="connsiteX165" fmla="*/ 0 w 12192000"/>
              <a:gd name="connsiteY165"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20512 w 12192000"/>
              <a:gd name="connsiteY6" fmla="*/ 745392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46594 w 12192000"/>
              <a:gd name="connsiteY12" fmla="*/ 765069 h 2237474"/>
              <a:gd name="connsiteX13" fmla="*/ 10739478 w 12192000"/>
              <a:gd name="connsiteY13" fmla="*/ 776841 h 2237474"/>
              <a:gd name="connsiteX14" fmla="*/ 10458762 w 12192000"/>
              <a:gd name="connsiteY14" fmla="*/ 755400 h 2237474"/>
              <a:gd name="connsiteX15" fmla="*/ 10211200 w 12192000"/>
              <a:gd name="connsiteY15" fmla="*/ 767513 h 2237474"/>
              <a:gd name="connsiteX16" fmla="*/ 10167995 w 12192000"/>
              <a:gd name="connsiteY16" fmla="*/ 760843 h 2237474"/>
              <a:gd name="connsiteX17" fmla="*/ 9997044 w 12192000"/>
              <a:gd name="connsiteY17" fmla="*/ 780129 h 2237474"/>
              <a:gd name="connsiteX18" fmla="*/ 9943887 w 12192000"/>
              <a:gd name="connsiteY18" fmla="*/ 804141 h 2237474"/>
              <a:gd name="connsiteX19" fmla="*/ 9918248 w 12192000"/>
              <a:gd name="connsiteY19" fmla="*/ 816628 h 2237474"/>
              <a:gd name="connsiteX20" fmla="*/ 9767091 w 12192000"/>
              <a:gd name="connsiteY20" fmla="*/ 870550 h 2237474"/>
              <a:gd name="connsiteX21" fmla="*/ 9683005 w 12192000"/>
              <a:gd name="connsiteY21" fmla="*/ 894128 h 2237474"/>
              <a:gd name="connsiteX22" fmla="*/ 9594438 w 12192000"/>
              <a:gd name="connsiteY22" fmla="*/ 919051 h 2237474"/>
              <a:gd name="connsiteX23" fmla="*/ 9544189 w 12192000"/>
              <a:gd name="connsiteY23" fmla="*/ 938966 h 2237474"/>
              <a:gd name="connsiteX24" fmla="*/ 9500499 w 12192000"/>
              <a:gd name="connsiteY24" fmla="*/ 954680 h 2237474"/>
              <a:gd name="connsiteX25" fmla="*/ 9428195 w 12192000"/>
              <a:gd name="connsiteY25" fmla="*/ 986225 h 2237474"/>
              <a:gd name="connsiteX26" fmla="*/ 9410017 w 12192000"/>
              <a:gd name="connsiteY26" fmla="*/ 993931 h 2237474"/>
              <a:gd name="connsiteX27" fmla="*/ 9392919 w 12192000"/>
              <a:gd name="connsiteY27" fmla="*/ 994656 h 2237474"/>
              <a:gd name="connsiteX28" fmla="*/ 9268019 w 12192000"/>
              <a:gd name="connsiteY28" fmla="*/ 1007442 h 2237474"/>
              <a:gd name="connsiteX29" fmla="*/ 9234662 w 12192000"/>
              <a:gd name="connsiteY29" fmla="*/ 1023056 h 2237474"/>
              <a:gd name="connsiteX30" fmla="*/ 9181033 w 12192000"/>
              <a:gd name="connsiteY30" fmla="*/ 1037921 h 2237474"/>
              <a:gd name="connsiteX31" fmla="*/ 9155969 w 12192000"/>
              <a:gd name="connsiteY31" fmla="*/ 1046804 h 2237474"/>
              <a:gd name="connsiteX32" fmla="*/ 9133985 w 12192000"/>
              <a:gd name="connsiteY32" fmla="*/ 1046450 h 2237474"/>
              <a:gd name="connsiteX33" fmla="*/ 9003462 w 12192000"/>
              <a:gd name="connsiteY33" fmla="*/ 1042406 h 2237474"/>
              <a:gd name="connsiteX34" fmla="*/ 8968445 w 12192000"/>
              <a:gd name="connsiteY34" fmla="*/ 1052169 h 2237474"/>
              <a:gd name="connsiteX35" fmla="*/ 8886001 w 12192000"/>
              <a:gd name="connsiteY35" fmla="*/ 1067468 h 2237474"/>
              <a:gd name="connsiteX36" fmla="*/ 8838610 w 12192000"/>
              <a:gd name="connsiteY36" fmla="*/ 1075091 h 2237474"/>
              <a:gd name="connsiteX37" fmla="*/ 8750383 w 12192000"/>
              <a:gd name="connsiteY37" fmla="*/ 1097387 h 2237474"/>
              <a:gd name="connsiteX38" fmla="*/ 8665605 w 12192000"/>
              <a:gd name="connsiteY38" fmla="*/ 1110791 h 2237474"/>
              <a:gd name="connsiteX39" fmla="*/ 8584946 w 12192000"/>
              <a:gd name="connsiteY39" fmla="*/ 1135226 h 2237474"/>
              <a:gd name="connsiteX40" fmla="*/ 8419755 w 12192000"/>
              <a:gd name="connsiteY40" fmla="*/ 1216260 h 2237474"/>
              <a:gd name="connsiteX41" fmla="*/ 8411626 w 12192000"/>
              <a:gd name="connsiteY41" fmla="*/ 1214397 h 2237474"/>
              <a:gd name="connsiteX42" fmla="*/ 8363469 w 12192000"/>
              <a:gd name="connsiteY42" fmla="*/ 1246658 h 2237474"/>
              <a:gd name="connsiteX43" fmla="*/ 8275497 w 12192000"/>
              <a:gd name="connsiteY43" fmla="*/ 1264396 h 2237474"/>
              <a:gd name="connsiteX44" fmla="*/ 8206287 w 12192000"/>
              <a:gd name="connsiteY44" fmla="*/ 1273060 h 2237474"/>
              <a:gd name="connsiteX45" fmla="*/ 8139997 w 12192000"/>
              <a:gd name="connsiteY45" fmla="*/ 1282713 h 2237474"/>
              <a:gd name="connsiteX46" fmla="*/ 8074238 w 12192000"/>
              <a:gd name="connsiteY46" fmla="*/ 1301895 h 2237474"/>
              <a:gd name="connsiteX47" fmla="*/ 7942099 w 12192000"/>
              <a:gd name="connsiteY47" fmla="*/ 1336332 h 2237474"/>
              <a:gd name="connsiteX48" fmla="*/ 7902328 w 12192000"/>
              <a:gd name="connsiteY48" fmla="*/ 1345865 h 2237474"/>
              <a:gd name="connsiteX49" fmla="*/ 7840612 w 12192000"/>
              <a:gd name="connsiteY49" fmla="*/ 1369373 h 2237474"/>
              <a:gd name="connsiteX50" fmla="*/ 7786819 w 12192000"/>
              <a:gd name="connsiteY50" fmla="*/ 1378970 h 2237474"/>
              <a:gd name="connsiteX51" fmla="*/ 7548172 w 12192000"/>
              <a:gd name="connsiteY51" fmla="*/ 1417460 h 2237474"/>
              <a:gd name="connsiteX52" fmla="*/ 7483437 w 12192000"/>
              <a:gd name="connsiteY52" fmla="*/ 1478152 h 2237474"/>
              <a:gd name="connsiteX53" fmla="*/ 7377870 w 12192000"/>
              <a:gd name="connsiteY53" fmla="*/ 1523319 h 2237474"/>
              <a:gd name="connsiteX54" fmla="*/ 7230737 w 12192000"/>
              <a:gd name="connsiteY54" fmla="*/ 1562633 h 2237474"/>
              <a:gd name="connsiteX55" fmla="*/ 7224458 w 12192000"/>
              <a:gd name="connsiteY55" fmla="*/ 1573008 h 2237474"/>
              <a:gd name="connsiteX56" fmla="*/ 7183121 w 12192000"/>
              <a:gd name="connsiteY56" fmla="*/ 1595162 h 2237474"/>
              <a:gd name="connsiteX57" fmla="*/ 7164601 w 12192000"/>
              <a:gd name="connsiteY57" fmla="*/ 1606490 h 2237474"/>
              <a:gd name="connsiteX58" fmla="*/ 7031309 w 12192000"/>
              <a:gd name="connsiteY58" fmla="*/ 1619451 h 2237474"/>
              <a:gd name="connsiteX59" fmla="*/ 6900177 w 12192000"/>
              <a:gd name="connsiteY59" fmla="*/ 1636016 h 2237474"/>
              <a:gd name="connsiteX60" fmla="*/ 6795372 w 12192000"/>
              <a:gd name="connsiteY60" fmla="*/ 1644845 h 2237474"/>
              <a:gd name="connsiteX61" fmla="*/ 6692251 w 12192000"/>
              <a:gd name="connsiteY61" fmla="*/ 1656357 h 2237474"/>
              <a:gd name="connsiteX62" fmla="*/ 6655235 w 12192000"/>
              <a:gd name="connsiteY62" fmla="*/ 1661869 h 2237474"/>
              <a:gd name="connsiteX63" fmla="*/ 6554894 w 12192000"/>
              <a:gd name="connsiteY63" fmla="*/ 1664428 h 2237474"/>
              <a:gd name="connsiteX64" fmla="*/ 6516595 w 12192000"/>
              <a:gd name="connsiteY64" fmla="*/ 1667475 h 2237474"/>
              <a:gd name="connsiteX65" fmla="*/ 6508541 w 12192000"/>
              <a:gd name="connsiteY65" fmla="*/ 1668757 h 2237474"/>
              <a:gd name="connsiteX66" fmla="*/ 6471012 w 12192000"/>
              <a:gd name="connsiteY66" fmla="*/ 1678604 h 2237474"/>
              <a:gd name="connsiteX67" fmla="*/ 6364035 w 12192000"/>
              <a:gd name="connsiteY67" fmla="*/ 1667683 h 2237474"/>
              <a:gd name="connsiteX68" fmla="*/ 6280959 w 12192000"/>
              <a:gd name="connsiteY68" fmla="*/ 1689329 h 2237474"/>
              <a:gd name="connsiteX69" fmla="*/ 6243319 w 12192000"/>
              <a:gd name="connsiteY69" fmla="*/ 1695560 h 2237474"/>
              <a:gd name="connsiteX70" fmla="*/ 6098321 w 12192000"/>
              <a:gd name="connsiteY70" fmla="*/ 1721646 h 2237474"/>
              <a:gd name="connsiteX71" fmla="*/ 5880652 w 12192000"/>
              <a:gd name="connsiteY71" fmla="*/ 1779643 h 2237474"/>
              <a:gd name="connsiteX72" fmla="*/ 5785959 w 12192000"/>
              <a:gd name="connsiteY72" fmla="*/ 1775307 h 2237474"/>
              <a:gd name="connsiteX73" fmla="*/ 5643534 w 12192000"/>
              <a:gd name="connsiteY73" fmla="*/ 1802919 h 2237474"/>
              <a:gd name="connsiteX74" fmla="*/ 5518799 w 12192000"/>
              <a:gd name="connsiteY74" fmla="*/ 1818312 h 2237474"/>
              <a:gd name="connsiteX75" fmla="*/ 5505014 w 12192000"/>
              <a:gd name="connsiteY75" fmla="*/ 1819259 h 2237474"/>
              <a:gd name="connsiteX76" fmla="*/ 5453307 w 12192000"/>
              <a:gd name="connsiteY76" fmla="*/ 1815450 h 2237474"/>
              <a:gd name="connsiteX77" fmla="*/ 5221533 w 12192000"/>
              <a:gd name="connsiteY77" fmla="*/ 1846950 h 2237474"/>
              <a:gd name="connsiteX78" fmla="*/ 5149802 w 12192000"/>
              <a:gd name="connsiteY78" fmla="*/ 1844846 h 2237474"/>
              <a:gd name="connsiteX79" fmla="*/ 5114927 w 12192000"/>
              <a:gd name="connsiteY79" fmla="*/ 1847827 h 2237474"/>
              <a:gd name="connsiteX80" fmla="*/ 5108970 w 12192000"/>
              <a:gd name="connsiteY80" fmla="*/ 1847935 h 2237474"/>
              <a:gd name="connsiteX81" fmla="*/ 5067961 w 12192000"/>
              <a:gd name="connsiteY81" fmla="*/ 1845917 h 2237474"/>
              <a:gd name="connsiteX82" fmla="*/ 5007075 w 12192000"/>
              <a:gd name="connsiteY82" fmla="*/ 1838626 h 2237474"/>
              <a:gd name="connsiteX83" fmla="*/ 4944087 w 12192000"/>
              <a:gd name="connsiteY83" fmla="*/ 1823332 h 2237474"/>
              <a:gd name="connsiteX84" fmla="*/ 4907662 w 12192000"/>
              <a:gd name="connsiteY84" fmla="*/ 1816900 h 2237474"/>
              <a:gd name="connsiteX85" fmla="*/ 4882386 w 12192000"/>
              <a:gd name="connsiteY85" fmla="*/ 1809844 h 2237474"/>
              <a:gd name="connsiteX86" fmla="*/ 4811440 w 12192000"/>
              <a:gd name="connsiteY86" fmla="*/ 1804655 h 2237474"/>
              <a:gd name="connsiteX87" fmla="*/ 4691075 w 12192000"/>
              <a:gd name="connsiteY87" fmla="*/ 1801389 h 2237474"/>
              <a:gd name="connsiteX88" fmla="*/ 4640313 w 12192000"/>
              <a:gd name="connsiteY88" fmla="*/ 1784307 h 2237474"/>
              <a:gd name="connsiteX89" fmla="*/ 4536503 w 12192000"/>
              <a:gd name="connsiteY89" fmla="*/ 1785334 h 2237474"/>
              <a:gd name="connsiteX90" fmla="*/ 4513724 w 12192000"/>
              <a:gd name="connsiteY90" fmla="*/ 1791996 h 2237474"/>
              <a:gd name="connsiteX91" fmla="*/ 4459810 w 12192000"/>
              <a:gd name="connsiteY91" fmla="*/ 1797886 h 2237474"/>
              <a:gd name="connsiteX92" fmla="*/ 4379064 w 12192000"/>
              <a:gd name="connsiteY92" fmla="*/ 1817177 h 2237474"/>
              <a:gd name="connsiteX93" fmla="*/ 4290981 w 12192000"/>
              <a:gd name="connsiteY93" fmla="*/ 1839677 h 2237474"/>
              <a:gd name="connsiteX94" fmla="*/ 4238372 w 12192000"/>
              <a:gd name="connsiteY94" fmla="*/ 1851480 h 2237474"/>
              <a:gd name="connsiteX95" fmla="*/ 4232517 w 12192000"/>
              <a:gd name="connsiteY95" fmla="*/ 1852567 h 2237474"/>
              <a:gd name="connsiteX96" fmla="*/ 4191732 w 12192000"/>
              <a:gd name="connsiteY96" fmla="*/ 1857328 h 2237474"/>
              <a:gd name="connsiteX97" fmla="*/ 4065532 w 12192000"/>
              <a:gd name="connsiteY97" fmla="*/ 1855477 h 2237474"/>
              <a:gd name="connsiteX98" fmla="*/ 4028460 w 12192000"/>
              <a:gd name="connsiteY98" fmla="*/ 1855137 h 2237474"/>
              <a:gd name="connsiteX99" fmla="*/ 4002267 w 12192000"/>
              <a:gd name="connsiteY99" fmla="*/ 1852352 h 2237474"/>
              <a:gd name="connsiteX100" fmla="*/ 3931396 w 12192000"/>
              <a:gd name="connsiteY100" fmla="*/ 1858915 h 2237474"/>
              <a:gd name="connsiteX101" fmla="*/ 3812162 w 12192000"/>
              <a:gd name="connsiteY101" fmla="*/ 1875501 h 2237474"/>
              <a:gd name="connsiteX102" fmla="*/ 3758105 w 12192000"/>
              <a:gd name="connsiteY102" fmla="*/ 1871856 h 2237474"/>
              <a:gd name="connsiteX103" fmla="*/ 3715896 w 12192000"/>
              <a:gd name="connsiteY103" fmla="*/ 1881552 h 2237474"/>
              <a:gd name="connsiteX104" fmla="*/ 3567259 w 12192000"/>
              <a:gd name="connsiteY104" fmla="*/ 1893482 h 2237474"/>
              <a:gd name="connsiteX105" fmla="*/ 3405770 w 12192000"/>
              <a:gd name="connsiteY105" fmla="*/ 1904591 h 2237474"/>
              <a:gd name="connsiteX106" fmla="*/ 3280097 w 12192000"/>
              <a:gd name="connsiteY106" fmla="*/ 1919610 h 2237474"/>
              <a:gd name="connsiteX107" fmla="*/ 3123424 w 12192000"/>
              <a:gd name="connsiteY107" fmla="*/ 1952930 h 2237474"/>
              <a:gd name="connsiteX108" fmla="*/ 3009910 w 12192000"/>
              <a:gd name="connsiteY108" fmla="*/ 1957866 h 2237474"/>
              <a:gd name="connsiteX109" fmla="*/ 2995934 w 12192000"/>
              <a:gd name="connsiteY109" fmla="*/ 1967085 h 2237474"/>
              <a:gd name="connsiteX110" fmla="*/ 2942858 w 12192000"/>
              <a:gd name="connsiteY110" fmla="*/ 1981367 h 2237474"/>
              <a:gd name="connsiteX111" fmla="*/ 2875436 w 12192000"/>
              <a:gd name="connsiteY111" fmla="*/ 1996977 h 2237474"/>
              <a:gd name="connsiteX112" fmla="*/ 2874892 w 12192000"/>
              <a:gd name="connsiteY112" fmla="*/ 1996085 h 2237474"/>
              <a:gd name="connsiteX113" fmla="*/ 2843662 w 12192000"/>
              <a:gd name="connsiteY113" fmla="*/ 1992498 h 2237474"/>
              <a:gd name="connsiteX114" fmla="*/ 2718916 w 12192000"/>
              <a:gd name="connsiteY114" fmla="*/ 1990867 h 2237474"/>
              <a:gd name="connsiteX115" fmla="*/ 2713522 w 12192000"/>
              <a:gd name="connsiteY115" fmla="*/ 1990173 h 2237474"/>
              <a:gd name="connsiteX116" fmla="*/ 2578178 w 12192000"/>
              <a:gd name="connsiteY116" fmla="*/ 1990531 h 2237474"/>
              <a:gd name="connsiteX117" fmla="*/ 2476147 w 12192000"/>
              <a:gd name="connsiteY117" fmla="*/ 1998305 h 2237474"/>
              <a:gd name="connsiteX118" fmla="*/ 2373568 w 12192000"/>
              <a:gd name="connsiteY118" fmla="*/ 2003219 h 2237474"/>
              <a:gd name="connsiteX119" fmla="*/ 2287219 w 12192000"/>
              <a:gd name="connsiteY119" fmla="*/ 1998750 h 2237474"/>
              <a:gd name="connsiteX120" fmla="*/ 2243069 w 12192000"/>
              <a:gd name="connsiteY120" fmla="*/ 2005321 h 2237474"/>
              <a:gd name="connsiteX121" fmla="*/ 2164831 w 12192000"/>
              <a:gd name="connsiteY121" fmla="*/ 2010143 h 2237474"/>
              <a:gd name="connsiteX122" fmla="*/ 2085228 w 12192000"/>
              <a:gd name="connsiteY122" fmla="*/ 2046431 h 2237474"/>
              <a:gd name="connsiteX123" fmla="*/ 2058061 w 12192000"/>
              <a:gd name="connsiteY123" fmla="*/ 2047942 h 2237474"/>
              <a:gd name="connsiteX124" fmla="*/ 2042244 w 12192000"/>
              <a:gd name="connsiteY124" fmla="*/ 2055560 h 2237474"/>
              <a:gd name="connsiteX125" fmla="*/ 1877728 w 12192000"/>
              <a:gd name="connsiteY125" fmla="*/ 2101004 h 2237474"/>
              <a:gd name="connsiteX126" fmla="*/ 1759056 w 12192000"/>
              <a:gd name="connsiteY126" fmla="*/ 2125608 h 2237474"/>
              <a:gd name="connsiteX127" fmla="*/ 1637948 w 12192000"/>
              <a:gd name="connsiteY127" fmla="*/ 2172597 h 2237474"/>
              <a:gd name="connsiteX128" fmla="*/ 1434549 w 12192000"/>
              <a:gd name="connsiteY128" fmla="*/ 2234522 h 2237474"/>
              <a:gd name="connsiteX129" fmla="*/ 1398481 w 12192000"/>
              <a:gd name="connsiteY129" fmla="*/ 2237074 h 2237474"/>
              <a:gd name="connsiteX130" fmla="*/ 1398407 w 12192000"/>
              <a:gd name="connsiteY130" fmla="*/ 2237095 h 2237474"/>
              <a:gd name="connsiteX131" fmla="*/ 1370962 w 12192000"/>
              <a:gd name="connsiteY131" fmla="*/ 2237474 h 2237474"/>
              <a:gd name="connsiteX132" fmla="*/ 1356367 w 12192000"/>
              <a:gd name="connsiteY132" fmla="*/ 2235089 h 2237474"/>
              <a:gd name="connsiteX133" fmla="*/ 1324828 w 12192000"/>
              <a:gd name="connsiteY133" fmla="*/ 2231968 h 2237474"/>
              <a:gd name="connsiteX134" fmla="*/ 1279765 w 12192000"/>
              <a:gd name="connsiteY134" fmla="*/ 2229639 h 2237474"/>
              <a:gd name="connsiteX135" fmla="*/ 1195347 w 12192000"/>
              <a:gd name="connsiteY135" fmla="*/ 2212354 h 2237474"/>
              <a:gd name="connsiteX136" fmla="*/ 970251 w 12192000"/>
              <a:gd name="connsiteY136" fmla="*/ 2221029 h 2237474"/>
              <a:gd name="connsiteX137" fmla="*/ 812914 w 12192000"/>
              <a:gd name="connsiteY137" fmla="*/ 2202752 h 2237474"/>
              <a:gd name="connsiteX138" fmla="*/ 800195 w 12192000"/>
              <a:gd name="connsiteY138" fmla="*/ 2209407 h 2237474"/>
              <a:gd name="connsiteX139" fmla="*/ 784978 w 12192000"/>
              <a:gd name="connsiteY139" fmla="*/ 2212360 h 2237474"/>
              <a:gd name="connsiteX140" fmla="*/ 681987 w 12192000"/>
              <a:gd name="connsiteY140" fmla="*/ 2216757 h 2237474"/>
              <a:gd name="connsiteX141" fmla="*/ 669923 w 12192000"/>
              <a:gd name="connsiteY141" fmla="*/ 2211682 h 2237474"/>
              <a:gd name="connsiteX142" fmla="*/ 648680 w 12192000"/>
              <a:gd name="connsiteY142" fmla="*/ 2206229 h 2237474"/>
              <a:gd name="connsiteX143" fmla="*/ 597225 w 12192000"/>
              <a:gd name="connsiteY143" fmla="*/ 2180999 h 2237474"/>
              <a:gd name="connsiteX144" fmla="*/ 558449 w 12192000"/>
              <a:gd name="connsiteY144" fmla="*/ 2182346 h 2237474"/>
              <a:gd name="connsiteX145" fmla="*/ 550517 w 12192000"/>
              <a:gd name="connsiteY145" fmla="*/ 2182060 h 2237474"/>
              <a:gd name="connsiteX146" fmla="*/ 550309 w 12192000"/>
              <a:gd name="connsiteY146" fmla="*/ 2181825 h 2237474"/>
              <a:gd name="connsiteX147" fmla="*/ 541836 w 12192000"/>
              <a:gd name="connsiteY147" fmla="*/ 2181063 h 2237474"/>
              <a:gd name="connsiteX148" fmla="*/ 536057 w 12192000"/>
              <a:gd name="connsiteY148" fmla="*/ 2181537 h 2237474"/>
              <a:gd name="connsiteX149" fmla="*/ 520671 w 12192000"/>
              <a:gd name="connsiteY149" fmla="*/ 2180980 h 2237474"/>
              <a:gd name="connsiteX150" fmla="*/ 515024 w 12192000"/>
              <a:gd name="connsiteY150" fmla="*/ 2179258 h 2237474"/>
              <a:gd name="connsiteX151" fmla="*/ 512278 w 12192000"/>
              <a:gd name="connsiteY151" fmla="*/ 2176369 h 2237474"/>
              <a:gd name="connsiteX152" fmla="*/ 480419 w 12192000"/>
              <a:gd name="connsiteY152" fmla="*/ 2167807 h 2237474"/>
              <a:gd name="connsiteX153" fmla="*/ 413835 w 12192000"/>
              <a:gd name="connsiteY153" fmla="*/ 2156783 h 2237474"/>
              <a:gd name="connsiteX154" fmla="*/ 376513 w 12192000"/>
              <a:gd name="connsiteY154" fmla="*/ 2154014 h 2237474"/>
              <a:gd name="connsiteX155" fmla="*/ 273386 w 12192000"/>
              <a:gd name="connsiteY155" fmla="*/ 2142551 h 2237474"/>
              <a:gd name="connsiteX156" fmla="*/ 169207 w 12192000"/>
              <a:gd name="connsiteY156" fmla="*/ 2128100 h 2237474"/>
              <a:gd name="connsiteX157" fmla="*/ 93149 w 12192000"/>
              <a:gd name="connsiteY157" fmla="*/ 2105324 h 2237474"/>
              <a:gd name="connsiteX158" fmla="*/ 88109 w 12192000"/>
              <a:gd name="connsiteY158" fmla="*/ 2106704 h 2237474"/>
              <a:gd name="connsiteX159" fmla="*/ 80022 w 12192000"/>
              <a:gd name="connsiteY159" fmla="*/ 2107254 h 2237474"/>
              <a:gd name="connsiteX160" fmla="*/ 79717 w 12192000"/>
              <a:gd name="connsiteY160" fmla="*/ 2107046 h 2237474"/>
              <a:gd name="connsiteX161" fmla="*/ 72352 w 12192000"/>
              <a:gd name="connsiteY161" fmla="*/ 2107991 h 2237474"/>
              <a:gd name="connsiteX162" fmla="*/ 37645 w 12192000"/>
              <a:gd name="connsiteY162" fmla="*/ 2115401 h 2237474"/>
              <a:gd name="connsiteX163" fmla="*/ 4572 w 12192000"/>
              <a:gd name="connsiteY163" fmla="*/ 2111091 h 2237474"/>
              <a:gd name="connsiteX164" fmla="*/ 0 w 12192000"/>
              <a:gd name="connsiteY164" fmla="*/ 2110468 h 2237474"/>
              <a:gd name="connsiteX165" fmla="*/ 0 w 12192000"/>
              <a:gd name="connsiteY165"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20512 w 12192000"/>
              <a:gd name="connsiteY6" fmla="*/ 745392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46594 w 12192000"/>
              <a:gd name="connsiteY12" fmla="*/ 765069 h 2237474"/>
              <a:gd name="connsiteX13" fmla="*/ 10739478 w 12192000"/>
              <a:gd name="connsiteY13" fmla="*/ 776841 h 2237474"/>
              <a:gd name="connsiteX14" fmla="*/ 10458762 w 12192000"/>
              <a:gd name="connsiteY14" fmla="*/ 755400 h 2237474"/>
              <a:gd name="connsiteX15" fmla="*/ 10211200 w 12192000"/>
              <a:gd name="connsiteY15" fmla="*/ 767513 h 2237474"/>
              <a:gd name="connsiteX16" fmla="*/ 10167995 w 12192000"/>
              <a:gd name="connsiteY16" fmla="*/ 760843 h 2237474"/>
              <a:gd name="connsiteX17" fmla="*/ 9997044 w 12192000"/>
              <a:gd name="connsiteY17" fmla="*/ 780129 h 2237474"/>
              <a:gd name="connsiteX18" fmla="*/ 9943887 w 12192000"/>
              <a:gd name="connsiteY18" fmla="*/ 804141 h 2237474"/>
              <a:gd name="connsiteX19" fmla="*/ 9918248 w 12192000"/>
              <a:gd name="connsiteY19" fmla="*/ 816628 h 2237474"/>
              <a:gd name="connsiteX20" fmla="*/ 9767091 w 12192000"/>
              <a:gd name="connsiteY20" fmla="*/ 870550 h 2237474"/>
              <a:gd name="connsiteX21" fmla="*/ 9683005 w 12192000"/>
              <a:gd name="connsiteY21" fmla="*/ 894128 h 2237474"/>
              <a:gd name="connsiteX22" fmla="*/ 9594438 w 12192000"/>
              <a:gd name="connsiteY22" fmla="*/ 919051 h 2237474"/>
              <a:gd name="connsiteX23" fmla="*/ 9544189 w 12192000"/>
              <a:gd name="connsiteY23" fmla="*/ 938966 h 2237474"/>
              <a:gd name="connsiteX24" fmla="*/ 9500499 w 12192000"/>
              <a:gd name="connsiteY24" fmla="*/ 954680 h 2237474"/>
              <a:gd name="connsiteX25" fmla="*/ 9428195 w 12192000"/>
              <a:gd name="connsiteY25" fmla="*/ 986225 h 2237474"/>
              <a:gd name="connsiteX26" fmla="*/ 9410017 w 12192000"/>
              <a:gd name="connsiteY26" fmla="*/ 993931 h 2237474"/>
              <a:gd name="connsiteX27" fmla="*/ 9392919 w 12192000"/>
              <a:gd name="connsiteY27" fmla="*/ 994656 h 2237474"/>
              <a:gd name="connsiteX28" fmla="*/ 9268019 w 12192000"/>
              <a:gd name="connsiteY28" fmla="*/ 1007442 h 2237474"/>
              <a:gd name="connsiteX29" fmla="*/ 9234662 w 12192000"/>
              <a:gd name="connsiteY29" fmla="*/ 1023056 h 2237474"/>
              <a:gd name="connsiteX30" fmla="*/ 9181033 w 12192000"/>
              <a:gd name="connsiteY30" fmla="*/ 1037921 h 2237474"/>
              <a:gd name="connsiteX31" fmla="*/ 9155969 w 12192000"/>
              <a:gd name="connsiteY31" fmla="*/ 1046804 h 2237474"/>
              <a:gd name="connsiteX32" fmla="*/ 9133985 w 12192000"/>
              <a:gd name="connsiteY32" fmla="*/ 1046450 h 2237474"/>
              <a:gd name="connsiteX33" fmla="*/ 9003462 w 12192000"/>
              <a:gd name="connsiteY33" fmla="*/ 1042406 h 2237474"/>
              <a:gd name="connsiteX34" fmla="*/ 8968445 w 12192000"/>
              <a:gd name="connsiteY34" fmla="*/ 1052169 h 2237474"/>
              <a:gd name="connsiteX35" fmla="*/ 8886001 w 12192000"/>
              <a:gd name="connsiteY35" fmla="*/ 1067468 h 2237474"/>
              <a:gd name="connsiteX36" fmla="*/ 8838610 w 12192000"/>
              <a:gd name="connsiteY36" fmla="*/ 1075091 h 2237474"/>
              <a:gd name="connsiteX37" fmla="*/ 8750383 w 12192000"/>
              <a:gd name="connsiteY37" fmla="*/ 1097387 h 2237474"/>
              <a:gd name="connsiteX38" fmla="*/ 8665605 w 12192000"/>
              <a:gd name="connsiteY38" fmla="*/ 1110791 h 2237474"/>
              <a:gd name="connsiteX39" fmla="*/ 8584946 w 12192000"/>
              <a:gd name="connsiteY39" fmla="*/ 1135226 h 2237474"/>
              <a:gd name="connsiteX40" fmla="*/ 8419755 w 12192000"/>
              <a:gd name="connsiteY40" fmla="*/ 1216260 h 2237474"/>
              <a:gd name="connsiteX41" fmla="*/ 8411626 w 12192000"/>
              <a:gd name="connsiteY41" fmla="*/ 1214397 h 2237474"/>
              <a:gd name="connsiteX42" fmla="*/ 8363469 w 12192000"/>
              <a:gd name="connsiteY42" fmla="*/ 1246658 h 2237474"/>
              <a:gd name="connsiteX43" fmla="*/ 8275497 w 12192000"/>
              <a:gd name="connsiteY43" fmla="*/ 1264396 h 2237474"/>
              <a:gd name="connsiteX44" fmla="*/ 8206287 w 12192000"/>
              <a:gd name="connsiteY44" fmla="*/ 1273060 h 2237474"/>
              <a:gd name="connsiteX45" fmla="*/ 8139997 w 12192000"/>
              <a:gd name="connsiteY45" fmla="*/ 1282713 h 2237474"/>
              <a:gd name="connsiteX46" fmla="*/ 8074238 w 12192000"/>
              <a:gd name="connsiteY46" fmla="*/ 1301895 h 2237474"/>
              <a:gd name="connsiteX47" fmla="*/ 7942099 w 12192000"/>
              <a:gd name="connsiteY47" fmla="*/ 1336332 h 2237474"/>
              <a:gd name="connsiteX48" fmla="*/ 7902328 w 12192000"/>
              <a:gd name="connsiteY48" fmla="*/ 1345865 h 2237474"/>
              <a:gd name="connsiteX49" fmla="*/ 7840612 w 12192000"/>
              <a:gd name="connsiteY49" fmla="*/ 1369373 h 2237474"/>
              <a:gd name="connsiteX50" fmla="*/ 7786819 w 12192000"/>
              <a:gd name="connsiteY50" fmla="*/ 1378970 h 2237474"/>
              <a:gd name="connsiteX51" fmla="*/ 7548172 w 12192000"/>
              <a:gd name="connsiteY51" fmla="*/ 1417460 h 2237474"/>
              <a:gd name="connsiteX52" fmla="*/ 7483437 w 12192000"/>
              <a:gd name="connsiteY52" fmla="*/ 1478152 h 2237474"/>
              <a:gd name="connsiteX53" fmla="*/ 7377870 w 12192000"/>
              <a:gd name="connsiteY53" fmla="*/ 1523319 h 2237474"/>
              <a:gd name="connsiteX54" fmla="*/ 7230737 w 12192000"/>
              <a:gd name="connsiteY54" fmla="*/ 1562633 h 2237474"/>
              <a:gd name="connsiteX55" fmla="*/ 7224458 w 12192000"/>
              <a:gd name="connsiteY55" fmla="*/ 1573008 h 2237474"/>
              <a:gd name="connsiteX56" fmla="*/ 7183121 w 12192000"/>
              <a:gd name="connsiteY56" fmla="*/ 1595162 h 2237474"/>
              <a:gd name="connsiteX57" fmla="*/ 7164601 w 12192000"/>
              <a:gd name="connsiteY57" fmla="*/ 1606490 h 2237474"/>
              <a:gd name="connsiteX58" fmla="*/ 7031309 w 12192000"/>
              <a:gd name="connsiteY58" fmla="*/ 1619451 h 2237474"/>
              <a:gd name="connsiteX59" fmla="*/ 6900177 w 12192000"/>
              <a:gd name="connsiteY59" fmla="*/ 1636016 h 2237474"/>
              <a:gd name="connsiteX60" fmla="*/ 6795372 w 12192000"/>
              <a:gd name="connsiteY60" fmla="*/ 1644845 h 2237474"/>
              <a:gd name="connsiteX61" fmla="*/ 6692251 w 12192000"/>
              <a:gd name="connsiteY61" fmla="*/ 1656357 h 2237474"/>
              <a:gd name="connsiteX62" fmla="*/ 6655235 w 12192000"/>
              <a:gd name="connsiteY62" fmla="*/ 1661869 h 2237474"/>
              <a:gd name="connsiteX63" fmla="*/ 6554894 w 12192000"/>
              <a:gd name="connsiteY63" fmla="*/ 1664428 h 2237474"/>
              <a:gd name="connsiteX64" fmla="*/ 6516595 w 12192000"/>
              <a:gd name="connsiteY64" fmla="*/ 1667475 h 2237474"/>
              <a:gd name="connsiteX65" fmla="*/ 6508541 w 12192000"/>
              <a:gd name="connsiteY65" fmla="*/ 1668757 h 2237474"/>
              <a:gd name="connsiteX66" fmla="*/ 6471012 w 12192000"/>
              <a:gd name="connsiteY66" fmla="*/ 1678604 h 2237474"/>
              <a:gd name="connsiteX67" fmla="*/ 6364035 w 12192000"/>
              <a:gd name="connsiteY67" fmla="*/ 1667683 h 2237474"/>
              <a:gd name="connsiteX68" fmla="*/ 6280959 w 12192000"/>
              <a:gd name="connsiteY68" fmla="*/ 1689329 h 2237474"/>
              <a:gd name="connsiteX69" fmla="*/ 6243319 w 12192000"/>
              <a:gd name="connsiteY69" fmla="*/ 1695560 h 2237474"/>
              <a:gd name="connsiteX70" fmla="*/ 6098321 w 12192000"/>
              <a:gd name="connsiteY70" fmla="*/ 1721646 h 2237474"/>
              <a:gd name="connsiteX71" fmla="*/ 5880652 w 12192000"/>
              <a:gd name="connsiteY71" fmla="*/ 1779643 h 2237474"/>
              <a:gd name="connsiteX72" fmla="*/ 5785959 w 12192000"/>
              <a:gd name="connsiteY72" fmla="*/ 1775307 h 2237474"/>
              <a:gd name="connsiteX73" fmla="*/ 5643534 w 12192000"/>
              <a:gd name="connsiteY73" fmla="*/ 1802919 h 2237474"/>
              <a:gd name="connsiteX74" fmla="*/ 5518799 w 12192000"/>
              <a:gd name="connsiteY74" fmla="*/ 1818312 h 2237474"/>
              <a:gd name="connsiteX75" fmla="*/ 5505014 w 12192000"/>
              <a:gd name="connsiteY75" fmla="*/ 1819259 h 2237474"/>
              <a:gd name="connsiteX76" fmla="*/ 5453307 w 12192000"/>
              <a:gd name="connsiteY76" fmla="*/ 1815450 h 2237474"/>
              <a:gd name="connsiteX77" fmla="*/ 5221533 w 12192000"/>
              <a:gd name="connsiteY77" fmla="*/ 1846950 h 2237474"/>
              <a:gd name="connsiteX78" fmla="*/ 5149802 w 12192000"/>
              <a:gd name="connsiteY78" fmla="*/ 1844846 h 2237474"/>
              <a:gd name="connsiteX79" fmla="*/ 5114927 w 12192000"/>
              <a:gd name="connsiteY79" fmla="*/ 1847827 h 2237474"/>
              <a:gd name="connsiteX80" fmla="*/ 5108970 w 12192000"/>
              <a:gd name="connsiteY80" fmla="*/ 1847935 h 2237474"/>
              <a:gd name="connsiteX81" fmla="*/ 5067961 w 12192000"/>
              <a:gd name="connsiteY81" fmla="*/ 1845917 h 2237474"/>
              <a:gd name="connsiteX82" fmla="*/ 5007075 w 12192000"/>
              <a:gd name="connsiteY82" fmla="*/ 1838626 h 2237474"/>
              <a:gd name="connsiteX83" fmla="*/ 4944087 w 12192000"/>
              <a:gd name="connsiteY83" fmla="*/ 1823332 h 2237474"/>
              <a:gd name="connsiteX84" fmla="*/ 4907662 w 12192000"/>
              <a:gd name="connsiteY84" fmla="*/ 1816900 h 2237474"/>
              <a:gd name="connsiteX85" fmla="*/ 4882386 w 12192000"/>
              <a:gd name="connsiteY85" fmla="*/ 1809844 h 2237474"/>
              <a:gd name="connsiteX86" fmla="*/ 4811440 w 12192000"/>
              <a:gd name="connsiteY86" fmla="*/ 1804655 h 2237474"/>
              <a:gd name="connsiteX87" fmla="*/ 4691075 w 12192000"/>
              <a:gd name="connsiteY87" fmla="*/ 1801389 h 2237474"/>
              <a:gd name="connsiteX88" fmla="*/ 4640313 w 12192000"/>
              <a:gd name="connsiteY88" fmla="*/ 1784307 h 2237474"/>
              <a:gd name="connsiteX89" fmla="*/ 4536503 w 12192000"/>
              <a:gd name="connsiteY89" fmla="*/ 1785334 h 2237474"/>
              <a:gd name="connsiteX90" fmla="*/ 4513724 w 12192000"/>
              <a:gd name="connsiteY90" fmla="*/ 1791996 h 2237474"/>
              <a:gd name="connsiteX91" fmla="*/ 4459810 w 12192000"/>
              <a:gd name="connsiteY91" fmla="*/ 1797886 h 2237474"/>
              <a:gd name="connsiteX92" fmla="*/ 4379064 w 12192000"/>
              <a:gd name="connsiteY92" fmla="*/ 1817177 h 2237474"/>
              <a:gd name="connsiteX93" fmla="*/ 4290981 w 12192000"/>
              <a:gd name="connsiteY93" fmla="*/ 1839677 h 2237474"/>
              <a:gd name="connsiteX94" fmla="*/ 4238372 w 12192000"/>
              <a:gd name="connsiteY94" fmla="*/ 1851480 h 2237474"/>
              <a:gd name="connsiteX95" fmla="*/ 4232517 w 12192000"/>
              <a:gd name="connsiteY95" fmla="*/ 1852567 h 2237474"/>
              <a:gd name="connsiteX96" fmla="*/ 4191732 w 12192000"/>
              <a:gd name="connsiteY96" fmla="*/ 1857328 h 2237474"/>
              <a:gd name="connsiteX97" fmla="*/ 4065532 w 12192000"/>
              <a:gd name="connsiteY97" fmla="*/ 1855477 h 2237474"/>
              <a:gd name="connsiteX98" fmla="*/ 4028460 w 12192000"/>
              <a:gd name="connsiteY98" fmla="*/ 1855137 h 2237474"/>
              <a:gd name="connsiteX99" fmla="*/ 4002267 w 12192000"/>
              <a:gd name="connsiteY99" fmla="*/ 1852352 h 2237474"/>
              <a:gd name="connsiteX100" fmla="*/ 3931396 w 12192000"/>
              <a:gd name="connsiteY100" fmla="*/ 1858915 h 2237474"/>
              <a:gd name="connsiteX101" fmla="*/ 3812162 w 12192000"/>
              <a:gd name="connsiteY101" fmla="*/ 1875501 h 2237474"/>
              <a:gd name="connsiteX102" fmla="*/ 3758105 w 12192000"/>
              <a:gd name="connsiteY102" fmla="*/ 1871856 h 2237474"/>
              <a:gd name="connsiteX103" fmla="*/ 3715896 w 12192000"/>
              <a:gd name="connsiteY103" fmla="*/ 1881552 h 2237474"/>
              <a:gd name="connsiteX104" fmla="*/ 3567259 w 12192000"/>
              <a:gd name="connsiteY104" fmla="*/ 1893482 h 2237474"/>
              <a:gd name="connsiteX105" fmla="*/ 3405770 w 12192000"/>
              <a:gd name="connsiteY105" fmla="*/ 1904591 h 2237474"/>
              <a:gd name="connsiteX106" fmla="*/ 3280097 w 12192000"/>
              <a:gd name="connsiteY106" fmla="*/ 1919610 h 2237474"/>
              <a:gd name="connsiteX107" fmla="*/ 3123424 w 12192000"/>
              <a:gd name="connsiteY107" fmla="*/ 1952930 h 2237474"/>
              <a:gd name="connsiteX108" fmla="*/ 3009910 w 12192000"/>
              <a:gd name="connsiteY108" fmla="*/ 1957866 h 2237474"/>
              <a:gd name="connsiteX109" fmla="*/ 2995934 w 12192000"/>
              <a:gd name="connsiteY109" fmla="*/ 1967085 h 2237474"/>
              <a:gd name="connsiteX110" fmla="*/ 2942858 w 12192000"/>
              <a:gd name="connsiteY110" fmla="*/ 1981367 h 2237474"/>
              <a:gd name="connsiteX111" fmla="*/ 2875436 w 12192000"/>
              <a:gd name="connsiteY111" fmla="*/ 1996977 h 2237474"/>
              <a:gd name="connsiteX112" fmla="*/ 2874892 w 12192000"/>
              <a:gd name="connsiteY112" fmla="*/ 1996085 h 2237474"/>
              <a:gd name="connsiteX113" fmla="*/ 2843662 w 12192000"/>
              <a:gd name="connsiteY113" fmla="*/ 1992498 h 2237474"/>
              <a:gd name="connsiteX114" fmla="*/ 2718916 w 12192000"/>
              <a:gd name="connsiteY114" fmla="*/ 1990867 h 2237474"/>
              <a:gd name="connsiteX115" fmla="*/ 2713522 w 12192000"/>
              <a:gd name="connsiteY115" fmla="*/ 1990173 h 2237474"/>
              <a:gd name="connsiteX116" fmla="*/ 2578178 w 12192000"/>
              <a:gd name="connsiteY116" fmla="*/ 1990531 h 2237474"/>
              <a:gd name="connsiteX117" fmla="*/ 2476147 w 12192000"/>
              <a:gd name="connsiteY117" fmla="*/ 1998305 h 2237474"/>
              <a:gd name="connsiteX118" fmla="*/ 2373568 w 12192000"/>
              <a:gd name="connsiteY118" fmla="*/ 2003219 h 2237474"/>
              <a:gd name="connsiteX119" fmla="*/ 2287219 w 12192000"/>
              <a:gd name="connsiteY119" fmla="*/ 1998750 h 2237474"/>
              <a:gd name="connsiteX120" fmla="*/ 2243069 w 12192000"/>
              <a:gd name="connsiteY120" fmla="*/ 2005321 h 2237474"/>
              <a:gd name="connsiteX121" fmla="*/ 2164831 w 12192000"/>
              <a:gd name="connsiteY121" fmla="*/ 2010143 h 2237474"/>
              <a:gd name="connsiteX122" fmla="*/ 2085228 w 12192000"/>
              <a:gd name="connsiteY122" fmla="*/ 2046431 h 2237474"/>
              <a:gd name="connsiteX123" fmla="*/ 2058061 w 12192000"/>
              <a:gd name="connsiteY123" fmla="*/ 2047942 h 2237474"/>
              <a:gd name="connsiteX124" fmla="*/ 2042244 w 12192000"/>
              <a:gd name="connsiteY124" fmla="*/ 2055560 h 2237474"/>
              <a:gd name="connsiteX125" fmla="*/ 1877728 w 12192000"/>
              <a:gd name="connsiteY125" fmla="*/ 2101004 h 2237474"/>
              <a:gd name="connsiteX126" fmla="*/ 1759056 w 12192000"/>
              <a:gd name="connsiteY126" fmla="*/ 2125608 h 2237474"/>
              <a:gd name="connsiteX127" fmla="*/ 1637948 w 12192000"/>
              <a:gd name="connsiteY127" fmla="*/ 2172597 h 2237474"/>
              <a:gd name="connsiteX128" fmla="*/ 1434549 w 12192000"/>
              <a:gd name="connsiteY128" fmla="*/ 2234522 h 2237474"/>
              <a:gd name="connsiteX129" fmla="*/ 1398481 w 12192000"/>
              <a:gd name="connsiteY129" fmla="*/ 2237074 h 2237474"/>
              <a:gd name="connsiteX130" fmla="*/ 1398407 w 12192000"/>
              <a:gd name="connsiteY130" fmla="*/ 2237095 h 2237474"/>
              <a:gd name="connsiteX131" fmla="*/ 1370962 w 12192000"/>
              <a:gd name="connsiteY131" fmla="*/ 2237474 h 2237474"/>
              <a:gd name="connsiteX132" fmla="*/ 1356367 w 12192000"/>
              <a:gd name="connsiteY132" fmla="*/ 2235089 h 2237474"/>
              <a:gd name="connsiteX133" fmla="*/ 1324828 w 12192000"/>
              <a:gd name="connsiteY133" fmla="*/ 2231968 h 2237474"/>
              <a:gd name="connsiteX134" fmla="*/ 1279765 w 12192000"/>
              <a:gd name="connsiteY134" fmla="*/ 2229639 h 2237474"/>
              <a:gd name="connsiteX135" fmla="*/ 1195347 w 12192000"/>
              <a:gd name="connsiteY135" fmla="*/ 2212354 h 2237474"/>
              <a:gd name="connsiteX136" fmla="*/ 970251 w 12192000"/>
              <a:gd name="connsiteY136" fmla="*/ 2221029 h 2237474"/>
              <a:gd name="connsiteX137" fmla="*/ 812914 w 12192000"/>
              <a:gd name="connsiteY137" fmla="*/ 2202752 h 2237474"/>
              <a:gd name="connsiteX138" fmla="*/ 800195 w 12192000"/>
              <a:gd name="connsiteY138" fmla="*/ 2209407 h 2237474"/>
              <a:gd name="connsiteX139" fmla="*/ 784978 w 12192000"/>
              <a:gd name="connsiteY139" fmla="*/ 2212360 h 2237474"/>
              <a:gd name="connsiteX140" fmla="*/ 669923 w 12192000"/>
              <a:gd name="connsiteY140" fmla="*/ 2211682 h 2237474"/>
              <a:gd name="connsiteX141" fmla="*/ 648680 w 12192000"/>
              <a:gd name="connsiteY141" fmla="*/ 2206229 h 2237474"/>
              <a:gd name="connsiteX142" fmla="*/ 597225 w 12192000"/>
              <a:gd name="connsiteY142" fmla="*/ 2180999 h 2237474"/>
              <a:gd name="connsiteX143" fmla="*/ 558449 w 12192000"/>
              <a:gd name="connsiteY143" fmla="*/ 2182346 h 2237474"/>
              <a:gd name="connsiteX144" fmla="*/ 550517 w 12192000"/>
              <a:gd name="connsiteY144" fmla="*/ 2182060 h 2237474"/>
              <a:gd name="connsiteX145" fmla="*/ 550309 w 12192000"/>
              <a:gd name="connsiteY145" fmla="*/ 2181825 h 2237474"/>
              <a:gd name="connsiteX146" fmla="*/ 541836 w 12192000"/>
              <a:gd name="connsiteY146" fmla="*/ 2181063 h 2237474"/>
              <a:gd name="connsiteX147" fmla="*/ 536057 w 12192000"/>
              <a:gd name="connsiteY147" fmla="*/ 2181537 h 2237474"/>
              <a:gd name="connsiteX148" fmla="*/ 520671 w 12192000"/>
              <a:gd name="connsiteY148" fmla="*/ 2180980 h 2237474"/>
              <a:gd name="connsiteX149" fmla="*/ 515024 w 12192000"/>
              <a:gd name="connsiteY149" fmla="*/ 2179258 h 2237474"/>
              <a:gd name="connsiteX150" fmla="*/ 512278 w 12192000"/>
              <a:gd name="connsiteY150" fmla="*/ 2176369 h 2237474"/>
              <a:gd name="connsiteX151" fmla="*/ 480419 w 12192000"/>
              <a:gd name="connsiteY151" fmla="*/ 2167807 h 2237474"/>
              <a:gd name="connsiteX152" fmla="*/ 413835 w 12192000"/>
              <a:gd name="connsiteY152" fmla="*/ 2156783 h 2237474"/>
              <a:gd name="connsiteX153" fmla="*/ 376513 w 12192000"/>
              <a:gd name="connsiteY153" fmla="*/ 2154014 h 2237474"/>
              <a:gd name="connsiteX154" fmla="*/ 273386 w 12192000"/>
              <a:gd name="connsiteY154" fmla="*/ 2142551 h 2237474"/>
              <a:gd name="connsiteX155" fmla="*/ 169207 w 12192000"/>
              <a:gd name="connsiteY155" fmla="*/ 2128100 h 2237474"/>
              <a:gd name="connsiteX156" fmla="*/ 93149 w 12192000"/>
              <a:gd name="connsiteY156" fmla="*/ 2105324 h 2237474"/>
              <a:gd name="connsiteX157" fmla="*/ 88109 w 12192000"/>
              <a:gd name="connsiteY157" fmla="*/ 2106704 h 2237474"/>
              <a:gd name="connsiteX158" fmla="*/ 80022 w 12192000"/>
              <a:gd name="connsiteY158" fmla="*/ 2107254 h 2237474"/>
              <a:gd name="connsiteX159" fmla="*/ 79717 w 12192000"/>
              <a:gd name="connsiteY159" fmla="*/ 2107046 h 2237474"/>
              <a:gd name="connsiteX160" fmla="*/ 72352 w 12192000"/>
              <a:gd name="connsiteY160" fmla="*/ 2107991 h 2237474"/>
              <a:gd name="connsiteX161" fmla="*/ 37645 w 12192000"/>
              <a:gd name="connsiteY161" fmla="*/ 2115401 h 2237474"/>
              <a:gd name="connsiteX162" fmla="*/ 4572 w 12192000"/>
              <a:gd name="connsiteY162" fmla="*/ 2111091 h 2237474"/>
              <a:gd name="connsiteX163" fmla="*/ 0 w 12192000"/>
              <a:gd name="connsiteY163" fmla="*/ 2110468 h 2237474"/>
              <a:gd name="connsiteX164" fmla="*/ 0 w 12192000"/>
              <a:gd name="connsiteY164"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20512 w 12192000"/>
              <a:gd name="connsiteY6" fmla="*/ 745392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46594 w 12192000"/>
              <a:gd name="connsiteY12" fmla="*/ 765069 h 2237474"/>
              <a:gd name="connsiteX13" fmla="*/ 10739478 w 12192000"/>
              <a:gd name="connsiteY13" fmla="*/ 776841 h 2237474"/>
              <a:gd name="connsiteX14" fmla="*/ 10458762 w 12192000"/>
              <a:gd name="connsiteY14" fmla="*/ 755400 h 2237474"/>
              <a:gd name="connsiteX15" fmla="*/ 10211200 w 12192000"/>
              <a:gd name="connsiteY15" fmla="*/ 767513 h 2237474"/>
              <a:gd name="connsiteX16" fmla="*/ 10167995 w 12192000"/>
              <a:gd name="connsiteY16" fmla="*/ 760843 h 2237474"/>
              <a:gd name="connsiteX17" fmla="*/ 9997044 w 12192000"/>
              <a:gd name="connsiteY17" fmla="*/ 780129 h 2237474"/>
              <a:gd name="connsiteX18" fmla="*/ 9943887 w 12192000"/>
              <a:gd name="connsiteY18" fmla="*/ 804141 h 2237474"/>
              <a:gd name="connsiteX19" fmla="*/ 9918248 w 12192000"/>
              <a:gd name="connsiteY19" fmla="*/ 816628 h 2237474"/>
              <a:gd name="connsiteX20" fmla="*/ 9767091 w 12192000"/>
              <a:gd name="connsiteY20" fmla="*/ 870550 h 2237474"/>
              <a:gd name="connsiteX21" fmla="*/ 9683005 w 12192000"/>
              <a:gd name="connsiteY21" fmla="*/ 894128 h 2237474"/>
              <a:gd name="connsiteX22" fmla="*/ 9594438 w 12192000"/>
              <a:gd name="connsiteY22" fmla="*/ 919051 h 2237474"/>
              <a:gd name="connsiteX23" fmla="*/ 9544189 w 12192000"/>
              <a:gd name="connsiteY23" fmla="*/ 938966 h 2237474"/>
              <a:gd name="connsiteX24" fmla="*/ 9500499 w 12192000"/>
              <a:gd name="connsiteY24" fmla="*/ 954680 h 2237474"/>
              <a:gd name="connsiteX25" fmla="*/ 9428195 w 12192000"/>
              <a:gd name="connsiteY25" fmla="*/ 986225 h 2237474"/>
              <a:gd name="connsiteX26" fmla="*/ 9410017 w 12192000"/>
              <a:gd name="connsiteY26" fmla="*/ 993931 h 2237474"/>
              <a:gd name="connsiteX27" fmla="*/ 9392919 w 12192000"/>
              <a:gd name="connsiteY27" fmla="*/ 994656 h 2237474"/>
              <a:gd name="connsiteX28" fmla="*/ 9268019 w 12192000"/>
              <a:gd name="connsiteY28" fmla="*/ 1007442 h 2237474"/>
              <a:gd name="connsiteX29" fmla="*/ 9234662 w 12192000"/>
              <a:gd name="connsiteY29" fmla="*/ 1023056 h 2237474"/>
              <a:gd name="connsiteX30" fmla="*/ 9181033 w 12192000"/>
              <a:gd name="connsiteY30" fmla="*/ 1037921 h 2237474"/>
              <a:gd name="connsiteX31" fmla="*/ 9155969 w 12192000"/>
              <a:gd name="connsiteY31" fmla="*/ 1046804 h 2237474"/>
              <a:gd name="connsiteX32" fmla="*/ 9133985 w 12192000"/>
              <a:gd name="connsiteY32" fmla="*/ 1046450 h 2237474"/>
              <a:gd name="connsiteX33" fmla="*/ 9003462 w 12192000"/>
              <a:gd name="connsiteY33" fmla="*/ 1042406 h 2237474"/>
              <a:gd name="connsiteX34" fmla="*/ 8968445 w 12192000"/>
              <a:gd name="connsiteY34" fmla="*/ 1052169 h 2237474"/>
              <a:gd name="connsiteX35" fmla="*/ 8886001 w 12192000"/>
              <a:gd name="connsiteY35" fmla="*/ 1067468 h 2237474"/>
              <a:gd name="connsiteX36" fmla="*/ 8838610 w 12192000"/>
              <a:gd name="connsiteY36" fmla="*/ 1075091 h 2237474"/>
              <a:gd name="connsiteX37" fmla="*/ 8750383 w 12192000"/>
              <a:gd name="connsiteY37" fmla="*/ 1097387 h 2237474"/>
              <a:gd name="connsiteX38" fmla="*/ 8665605 w 12192000"/>
              <a:gd name="connsiteY38" fmla="*/ 1110791 h 2237474"/>
              <a:gd name="connsiteX39" fmla="*/ 8584946 w 12192000"/>
              <a:gd name="connsiteY39" fmla="*/ 1135226 h 2237474"/>
              <a:gd name="connsiteX40" fmla="*/ 8419755 w 12192000"/>
              <a:gd name="connsiteY40" fmla="*/ 1216260 h 2237474"/>
              <a:gd name="connsiteX41" fmla="*/ 8411626 w 12192000"/>
              <a:gd name="connsiteY41" fmla="*/ 1214397 h 2237474"/>
              <a:gd name="connsiteX42" fmla="*/ 8363469 w 12192000"/>
              <a:gd name="connsiteY42" fmla="*/ 1246658 h 2237474"/>
              <a:gd name="connsiteX43" fmla="*/ 8275497 w 12192000"/>
              <a:gd name="connsiteY43" fmla="*/ 1264396 h 2237474"/>
              <a:gd name="connsiteX44" fmla="*/ 8206287 w 12192000"/>
              <a:gd name="connsiteY44" fmla="*/ 1273060 h 2237474"/>
              <a:gd name="connsiteX45" fmla="*/ 8139997 w 12192000"/>
              <a:gd name="connsiteY45" fmla="*/ 1282713 h 2237474"/>
              <a:gd name="connsiteX46" fmla="*/ 8074238 w 12192000"/>
              <a:gd name="connsiteY46" fmla="*/ 1301895 h 2237474"/>
              <a:gd name="connsiteX47" fmla="*/ 7942099 w 12192000"/>
              <a:gd name="connsiteY47" fmla="*/ 1336332 h 2237474"/>
              <a:gd name="connsiteX48" fmla="*/ 7902328 w 12192000"/>
              <a:gd name="connsiteY48" fmla="*/ 1345865 h 2237474"/>
              <a:gd name="connsiteX49" fmla="*/ 7840612 w 12192000"/>
              <a:gd name="connsiteY49" fmla="*/ 1369373 h 2237474"/>
              <a:gd name="connsiteX50" fmla="*/ 7786819 w 12192000"/>
              <a:gd name="connsiteY50" fmla="*/ 1378970 h 2237474"/>
              <a:gd name="connsiteX51" fmla="*/ 7548172 w 12192000"/>
              <a:gd name="connsiteY51" fmla="*/ 1417460 h 2237474"/>
              <a:gd name="connsiteX52" fmla="*/ 7483437 w 12192000"/>
              <a:gd name="connsiteY52" fmla="*/ 1478152 h 2237474"/>
              <a:gd name="connsiteX53" fmla="*/ 7377870 w 12192000"/>
              <a:gd name="connsiteY53" fmla="*/ 1523319 h 2237474"/>
              <a:gd name="connsiteX54" fmla="*/ 7230737 w 12192000"/>
              <a:gd name="connsiteY54" fmla="*/ 1562633 h 2237474"/>
              <a:gd name="connsiteX55" fmla="*/ 7224458 w 12192000"/>
              <a:gd name="connsiteY55" fmla="*/ 1573008 h 2237474"/>
              <a:gd name="connsiteX56" fmla="*/ 7183121 w 12192000"/>
              <a:gd name="connsiteY56" fmla="*/ 1595162 h 2237474"/>
              <a:gd name="connsiteX57" fmla="*/ 7164601 w 12192000"/>
              <a:gd name="connsiteY57" fmla="*/ 1606490 h 2237474"/>
              <a:gd name="connsiteX58" fmla="*/ 7031309 w 12192000"/>
              <a:gd name="connsiteY58" fmla="*/ 1619451 h 2237474"/>
              <a:gd name="connsiteX59" fmla="*/ 6900177 w 12192000"/>
              <a:gd name="connsiteY59" fmla="*/ 1636016 h 2237474"/>
              <a:gd name="connsiteX60" fmla="*/ 6795372 w 12192000"/>
              <a:gd name="connsiteY60" fmla="*/ 1644845 h 2237474"/>
              <a:gd name="connsiteX61" fmla="*/ 6692251 w 12192000"/>
              <a:gd name="connsiteY61" fmla="*/ 1656357 h 2237474"/>
              <a:gd name="connsiteX62" fmla="*/ 6655235 w 12192000"/>
              <a:gd name="connsiteY62" fmla="*/ 1661869 h 2237474"/>
              <a:gd name="connsiteX63" fmla="*/ 6554894 w 12192000"/>
              <a:gd name="connsiteY63" fmla="*/ 1664428 h 2237474"/>
              <a:gd name="connsiteX64" fmla="*/ 6516595 w 12192000"/>
              <a:gd name="connsiteY64" fmla="*/ 1667475 h 2237474"/>
              <a:gd name="connsiteX65" fmla="*/ 6508541 w 12192000"/>
              <a:gd name="connsiteY65" fmla="*/ 1668757 h 2237474"/>
              <a:gd name="connsiteX66" fmla="*/ 6471012 w 12192000"/>
              <a:gd name="connsiteY66" fmla="*/ 1678604 h 2237474"/>
              <a:gd name="connsiteX67" fmla="*/ 6364035 w 12192000"/>
              <a:gd name="connsiteY67" fmla="*/ 1667683 h 2237474"/>
              <a:gd name="connsiteX68" fmla="*/ 6280959 w 12192000"/>
              <a:gd name="connsiteY68" fmla="*/ 1689329 h 2237474"/>
              <a:gd name="connsiteX69" fmla="*/ 6243319 w 12192000"/>
              <a:gd name="connsiteY69" fmla="*/ 1695560 h 2237474"/>
              <a:gd name="connsiteX70" fmla="*/ 6098321 w 12192000"/>
              <a:gd name="connsiteY70" fmla="*/ 1721646 h 2237474"/>
              <a:gd name="connsiteX71" fmla="*/ 5880652 w 12192000"/>
              <a:gd name="connsiteY71" fmla="*/ 1779643 h 2237474"/>
              <a:gd name="connsiteX72" fmla="*/ 5785959 w 12192000"/>
              <a:gd name="connsiteY72" fmla="*/ 1775307 h 2237474"/>
              <a:gd name="connsiteX73" fmla="*/ 5643534 w 12192000"/>
              <a:gd name="connsiteY73" fmla="*/ 1802919 h 2237474"/>
              <a:gd name="connsiteX74" fmla="*/ 5518799 w 12192000"/>
              <a:gd name="connsiteY74" fmla="*/ 1818312 h 2237474"/>
              <a:gd name="connsiteX75" fmla="*/ 5505014 w 12192000"/>
              <a:gd name="connsiteY75" fmla="*/ 1819259 h 2237474"/>
              <a:gd name="connsiteX76" fmla="*/ 5453307 w 12192000"/>
              <a:gd name="connsiteY76" fmla="*/ 1815450 h 2237474"/>
              <a:gd name="connsiteX77" fmla="*/ 5221533 w 12192000"/>
              <a:gd name="connsiteY77" fmla="*/ 1846950 h 2237474"/>
              <a:gd name="connsiteX78" fmla="*/ 5149802 w 12192000"/>
              <a:gd name="connsiteY78" fmla="*/ 1844846 h 2237474"/>
              <a:gd name="connsiteX79" fmla="*/ 5114927 w 12192000"/>
              <a:gd name="connsiteY79" fmla="*/ 1847827 h 2237474"/>
              <a:gd name="connsiteX80" fmla="*/ 5108970 w 12192000"/>
              <a:gd name="connsiteY80" fmla="*/ 1847935 h 2237474"/>
              <a:gd name="connsiteX81" fmla="*/ 5067961 w 12192000"/>
              <a:gd name="connsiteY81" fmla="*/ 1845917 h 2237474"/>
              <a:gd name="connsiteX82" fmla="*/ 5007075 w 12192000"/>
              <a:gd name="connsiteY82" fmla="*/ 1838626 h 2237474"/>
              <a:gd name="connsiteX83" fmla="*/ 4944087 w 12192000"/>
              <a:gd name="connsiteY83" fmla="*/ 1823332 h 2237474"/>
              <a:gd name="connsiteX84" fmla="*/ 4907662 w 12192000"/>
              <a:gd name="connsiteY84" fmla="*/ 1816900 h 2237474"/>
              <a:gd name="connsiteX85" fmla="*/ 4882386 w 12192000"/>
              <a:gd name="connsiteY85" fmla="*/ 1809844 h 2237474"/>
              <a:gd name="connsiteX86" fmla="*/ 4811440 w 12192000"/>
              <a:gd name="connsiteY86" fmla="*/ 1804655 h 2237474"/>
              <a:gd name="connsiteX87" fmla="*/ 4691075 w 12192000"/>
              <a:gd name="connsiteY87" fmla="*/ 1801389 h 2237474"/>
              <a:gd name="connsiteX88" fmla="*/ 4640313 w 12192000"/>
              <a:gd name="connsiteY88" fmla="*/ 1784307 h 2237474"/>
              <a:gd name="connsiteX89" fmla="*/ 4536503 w 12192000"/>
              <a:gd name="connsiteY89" fmla="*/ 1785334 h 2237474"/>
              <a:gd name="connsiteX90" fmla="*/ 4513724 w 12192000"/>
              <a:gd name="connsiteY90" fmla="*/ 1791996 h 2237474"/>
              <a:gd name="connsiteX91" fmla="*/ 4459810 w 12192000"/>
              <a:gd name="connsiteY91" fmla="*/ 1797886 h 2237474"/>
              <a:gd name="connsiteX92" fmla="*/ 4379064 w 12192000"/>
              <a:gd name="connsiteY92" fmla="*/ 1817177 h 2237474"/>
              <a:gd name="connsiteX93" fmla="*/ 4290981 w 12192000"/>
              <a:gd name="connsiteY93" fmla="*/ 1839677 h 2237474"/>
              <a:gd name="connsiteX94" fmla="*/ 4238372 w 12192000"/>
              <a:gd name="connsiteY94" fmla="*/ 1851480 h 2237474"/>
              <a:gd name="connsiteX95" fmla="*/ 4232517 w 12192000"/>
              <a:gd name="connsiteY95" fmla="*/ 1852567 h 2237474"/>
              <a:gd name="connsiteX96" fmla="*/ 4191732 w 12192000"/>
              <a:gd name="connsiteY96" fmla="*/ 1857328 h 2237474"/>
              <a:gd name="connsiteX97" fmla="*/ 4065532 w 12192000"/>
              <a:gd name="connsiteY97" fmla="*/ 1855477 h 2237474"/>
              <a:gd name="connsiteX98" fmla="*/ 4028460 w 12192000"/>
              <a:gd name="connsiteY98" fmla="*/ 1855137 h 2237474"/>
              <a:gd name="connsiteX99" fmla="*/ 4002267 w 12192000"/>
              <a:gd name="connsiteY99" fmla="*/ 1852352 h 2237474"/>
              <a:gd name="connsiteX100" fmla="*/ 3931396 w 12192000"/>
              <a:gd name="connsiteY100" fmla="*/ 1858915 h 2237474"/>
              <a:gd name="connsiteX101" fmla="*/ 3812162 w 12192000"/>
              <a:gd name="connsiteY101" fmla="*/ 1875501 h 2237474"/>
              <a:gd name="connsiteX102" fmla="*/ 3758105 w 12192000"/>
              <a:gd name="connsiteY102" fmla="*/ 1871856 h 2237474"/>
              <a:gd name="connsiteX103" fmla="*/ 3715896 w 12192000"/>
              <a:gd name="connsiteY103" fmla="*/ 1881552 h 2237474"/>
              <a:gd name="connsiteX104" fmla="*/ 3567259 w 12192000"/>
              <a:gd name="connsiteY104" fmla="*/ 1893482 h 2237474"/>
              <a:gd name="connsiteX105" fmla="*/ 3405770 w 12192000"/>
              <a:gd name="connsiteY105" fmla="*/ 1904591 h 2237474"/>
              <a:gd name="connsiteX106" fmla="*/ 3280097 w 12192000"/>
              <a:gd name="connsiteY106" fmla="*/ 1919610 h 2237474"/>
              <a:gd name="connsiteX107" fmla="*/ 3123424 w 12192000"/>
              <a:gd name="connsiteY107" fmla="*/ 1952930 h 2237474"/>
              <a:gd name="connsiteX108" fmla="*/ 3009910 w 12192000"/>
              <a:gd name="connsiteY108" fmla="*/ 1957866 h 2237474"/>
              <a:gd name="connsiteX109" fmla="*/ 2995934 w 12192000"/>
              <a:gd name="connsiteY109" fmla="*/ 1967085 h 2237474"/>
              <a:gd name="connsiteX110" fmla="*/ 2942858 w 12192000"/>
              <a:gd name="connsiteY110" fmla="*/ 1981367 h 2237474"/>
              <a:gd name="connsiteX111" fmla="*/ 2875436 w 12192000"/>
              <a:gd name="connsiteY111" fmla="*/ 1996977 h 2237474"/>
              <a:gd name="connsiteX112" fmla="*/ 2874892 w 12192000"/>
              <a:gd name="connsiteY112" fmla="*/ 1996085 h 2237474"/>
              <a:gd name="connsiteX113" fmla="*/ 2843662 w 12192000"/>
              <a:gd name="connsiteY113" fmla="*/ 1992498 h 2237474"/>
              <a:gd name="connsiteX114" fmla="*/ 2718916 w 12192000"/>
              <a:gd name="connsiteY114" fmla="*/ 1990867 h 2237474"/>
              <a:gd name="connsiteX115" fmla="*/ 2713522 w 12192000"/>
              <a:gd name="connsiteY115" fmla="*/ 1990173 h 2237474"/>
              <a:gd name="connsiteX116" fmla="*/ 2578178 w 12192000"/>
              <a:gd name="connsiteY116" fmla="*/ 1990531 h 2237474"/>
              <a:gd name="connsiteX117" fmla="*/ 2476147 w 12192000"/>
              <a:gd name="connsiteY117" fmla="*/ 1998305 h 2237474"/>
              <a:gd name="connsiteX118" fmla="*/ 2373568 w 12192000"/>
              <a:gd name="connsiteY118" fmla="*/ 2003219 h 2237474"/>
              <a:gd name="connsiteX119" fmla="*/ 2287219 w 12192000"/>
              <a:gd name="connsiteY119" fmla="*/ 1998750 h 2237474"/>
              <a:gd name="connsiteX120" fmla="*/ 2243069 w 12192000"/>
              <a:gd name="connsiteY120" fmla="*/ 2005321 h 2237474"/>
              <a:gd name="connsiteX121" fmla="*/ 2164831 w 12192000"/>
              <a:gd name="connsiteY121" fmla="*/ 2010143 h 2237474"/>
              <a:gd name="connsiteX122" fmla="*/ 2085228 w 12192000"/>
              <a:gd name="connsiteY122" fmla="*/ 2046431 h 2237474"/>
              <a:gd name="connsiteX123" fmla="*/ 2058061 w 12192000"/>
              <a:gd name="connsiteY123" fmla="*/ 2047942 h 2237474"/>
              <a:gd name="connsiteX124" fmla="*/ 2042244 w 12192000"/>
              <a:gd name="connsiteY124" fmla="*/ 2055560 h 2237474"/>
              <a:gd name="connsiteX125" fmla="*/ 1877728 w 12192000"/>
              <a:gd name="connsiteY125" fmla="*/ 2101004 h 2237474"/>
              <a:gd name="connsiteX126" fmla="*/ 1759056 w 12192000"/>
              <a:gd name="connsiteY126" fmla="*/ 2125608 h 2237474"/>
              <a:gd name="connsiteX127" fmla="*/ 1637948 w 12192000"/>
              <a:gd name="connsiteY127" fmla="*/ 2172597 h 2237474"/>
              <a:gd name="connsiteX128" fmla="*/ 1434549 w 12192000"/>
              <a:gd name="connsiteY128" fmla="*/ 2234522 h 2237474"/>
              <a:gd name="connsiteX129" fmla="*/ 1398481 w 12192000"/>
              <a:gd name="connsiteY129" fmla="*/ 2237074 h 2237474"/>
              <a:gd name="connsiteX130" fmla="*/ 1398407 w 12192000"/>
              <a:gd name="connsiteY130" fmla="*/ 2237095 h 2237474"/>
              <a:gd name="connsiteX131" fmla="*/ 1370962 w 12192000"/>
              <a:gd name="connsiteY131" fmla="*/ 2237474 h 2237474"/>
              <a:gd name="connsiteX132" fmla="*/ 1356367 w 12192000"/>
              <a:gd name="connsiteY132" fmla="*/ 2235089 h 2237474"/>
              <a:gd name="connsiteX133" fmla="*/ 1324828 w 12192000"/>
              <a:gd name="connsiteY133" fmla="*/ 2231968 h 2237474"/>
              <a:gd name="connsiteX134" fmla="*/ 1279765 w 12192000"/>
              <a:gd name="connsiteY134" fmla="*/ 2229639 h 2237474"/>
              <a:gd name="connsiteX135" fmla="*/ 1195347 w 12192000"/>
              <a:gd name="connsiteY135" fmla="*/ 2212354 h 2237474"/>
              <a:gd name="connsiteX136" fmla="*/ 970251 w 12192000"/>
              <a:gd name="connsiteY136" fmla="*/ 2221029 h 2237474"/>
              <a:gd name="connsiteX137" fmla="*/ 812914 w 12192000"/>
              <a:gd name="connsiteY137" fmla="*/ 2202752 h 2237474"/>
              <a:gd name="connsiteX138" fmla="*/ 800195 w 12192000"/>
              <a:gd name="connsiteY138" fmla="*/ 2209407 h 2237474"/>
              <a:gd name="connsiteX139" fmla="*/ 784978 w 12192000"/>
              <a:gd name="connsiteY139" fmla="*/ 2212360 h 2237474"/>
              <a:gd name="connsiteX140" fmla="*/ 669923 w 12192000"/>
              <a:gd name="connsiteY140" fmla="*/ 2211682 h 2237474"/>
              <a:gd name="connsiteX141" fmla="*/ 648680 w 12192000"/>
              <a:gd name="connsiteY141" fmla="*/ 2206229 h 2237474"/>
              <a:gd name="connsiteX142" fmla="*/ 597225 w 12192000"/>
              <a:gd name="connsiteY142" fmla="*/ 2180999 h 2237474"/>
              <a:gd name="connsiteX143" fmla="*/ 558449 w 12192000"/>
              <a:gd name="connsiteY143" fmla="*/ 2182346 h 2237474"/>
              <a:gd name="connsiteX144" fmla="*/ 550517 w 12192000"/>
              <a:gd name="connsiteY144" fmla="*/ 2182060 h 2237474"/>
              <a:gd name="connsiteX145" fmla="*/ 550309 w 12192000"/>
              <a:gd name="connsiteY145" fmla="*/ 2181825 h 2237474"/>
              <a:gd name="connsiteX146" fmla="*/ 541836 w 12192000"/>
              <a:gd name="connsiteY146" fmla="*/ 2181063 h 2237474"/>
              <a:gd name="connsiteX147" fmla="*/ 520671 w 12192000"/>
              <a:gd name="connsiteY147" fmla="*/ 2180980 h 2237474"/>
              <a:gd name="connsiteX148" fmla="*/ 515024 w 12192000"/>
              <a:gd name="connsiteY148" fmla="*/ 2179258 h 2237474"/>
              <a:gd name="connsiteX149" fmla="*/ 512278 w 12192000"/>
              <a:gd name="connsiteY149" fmla="*/ 2176369 h 2237474"/>
              <a:gd name="connsiteX150" fmla="*/ 480419 w 12192000"/>
              <a:gd name="connsiteY150" fmla="*/ 2167807 h 2237474"/>
              <a:gd name="connsiteX151" fmla="*/ 413835 w 12192000"/>
              <a:gd name="connsiteY151" fmla="*/ 2156783 h 2237474"/>
              <a:gd name="connsiteX152" fmla="*/ 376513 w 12192000"/>
              <a:gd name="connsiteY152" fmla="*/ 2154014 h 2237474"/>
              <a:gd name="connsiteX153" fmla="*/ 273386 w 12192000"/>
              <a:gd name="connsiteY153" fmla="*/ 2142551 h 2237474"/>
              <a:gd name="connsiteX154" fmla="*/ 169207 w 12192000"/>
              <a:gd name="connsiteY154" fmla="*/ 2128100 h 2237474"/>
              <a:gd name="connsiteX155" fmla="*/ 93149 w 12192000"/>
              <a:gd name="connsiteY155" fmla="*/ 2105324 h 2237474"/>
              <a:gd name="connsiteX156" fmla="*/ 88109 w 12192000"/>
              <a:gd name="connsiteY156" fmla="*/ 2106704 h 2237474"/>
              <a:gd name="connsiteX157" fmla="*/ 80022 w 12192000"/>
              <a:gd name="connsiteY157" fmla="*/ 2107254 h 2237474"/>
              <a:gd name="connsiteX158" fmla="*/ 79717 w 12192000"/>
              <a:gd name="connsiteY158" fmla="*/ 2107046 h 2237474"/>
              <a:gd name="connsiteX159" fmla="*/ 72352 w 12192000"/>
              <a:gd name="connsiteY159" fmla="*/ 2107991 h 2237474"/>
              <a:gd name="connsiteX160" fmla="*/ 37645 w 12192000"/>
              <a:gd name="connsiteY160" fmla="*/ 2115401 h 2237474"/>
              <a:gd name="connsiteX161" fmla="*/ 4572 w 12192000"/>
              <a:gd name="connsiteY161" fmla="*/ 2111091 h 2237474"/>
              <a:gd name="connsiteX162" fmla="*/ 0 w 12192000"/>
              <a:gd name="connsiteY162" fmla="*/ 2110468 h 2237474"/>
              <a:gd name="connsiteX163" fmla="*/ 0 w 12192000"/>
              <a:gd name="connsiteY163"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20512 w 12192000"/>
              <a:gd name="connsiteY6" fmla="*/ 745392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46594 w 12192000"/>
              <a:gd name="connsiteY12" fmla="*/ 765069 h 2237474"/>
              <a:gd name="connsiteX13" fmla="*/ 10739478 w 12192000"/>
              <a:gd name="connsiteY13" fmla="*/ 776841 h 2237474"/>
              <a:gd name="connsiteX14" fmla="*/ 10458762 w 12192000"/>
              <a:gd name="connsiteY14" fmla="*/ 755400 h 2237474"/>
              <a:gd name="connsiteX15" fmla="*/ 10211200 w 12192000"/>
              <a:gd name="connsiteY15" fmla="*/ 767513 h 2237474"/>
              <a:gd name="connsiteX16" fmla="*/ 10167995 w 12192000"/>
              <a:gd name="connsiteY16" fmla="*/ 760843 h 2237474"/>
              <a:gd name="connsiteX17" fmla="*/ 9997044 w 12192000"/>
              <a:gd name="connsiteY17" fmla="*/ 780129 h 2237474"/>
              <a:gd name="connsiteX18" fmla="*/ 9943887 w 12192000"/>
              <a:gd name="connsiteY18" fmla="*/ 804141 h 2237474"/>
              <a:gd name="connsiteX19" fmla="*/ 9918248 w 12192000"/>
              <a:gd name="connsiteY19" fmla="*/ 816628 h 2237474"/>
              <a:gd name="connsiteX20" fmla="*/ 9767091 w 12192000"/>
              <a:gd name="connsiteY20" fmla="*/ 870550 h 2237474"/>
              <a:gd name="connsiteX21" fmla="*/ 9683005 w 12192000"/>
              <a:gd name="connsiteY21" fmla="*/ 894128 h 2237474"/>
              <a:gd name="connsiteX22" fmla="*/ 9594438 w 12192000"/>
              <a:gd name="connsiteY22" fmla="*/ 919051 h 2237474"/>
              <a:gd name="connsiteX23" fmla="*/ 9544189 w 12192000"/>
              <a:gd name="connsiteY23" fmla="*/ 938966 h 2237474"/>
              <a:gd name="connsiteX24" fmla="*/ 9500499 w 12192000"/>
              <a:gd name="connsiteY24" fmla="*/ 954680 h 2237474"/>
              <a:gd name="connsiteX25" fmla="*/ 9428195 w 12192000"/>
              <a:gd name="connsiteY25" fmla="*/ 986225 h 2237474"/>
              <a:gd name="connsiteX26" fmla="*/ 9410017 w 12192000"/>
              <a:gd name="connsiteY26" fmla="*/ 993931 h 2237474"/>
              <a:gd name="connsiteX27" fmla="*/ 9392919 w 12192000"/>
              <a:gd name="connsiteY27" fmla="*/ 994656 h 2237474"/>
              <a:gd name="connsiteX28" fmla="*/ 9268019 w 12192000"/>
              <a:gd name="connsiteY28" fmla="*/ 1007442 h 2237474"/>
              <a:gd name="connsiteX29" fmla="*/ 9234662 w 12192000"/>
              <a:gd name="connsiteY29" fmla="*/ 1023056 h 2237474"/>
              <a:gd name="connsiteX30" fmla="*/ 9181033 w 12192000"/>
              <a:gd name="connsiteY30" fmla="*/ 1037921 h 2237474"/>
              <a:gd name="connsiteX31" fmla="*/ 9155969 w 12192000"/>
              <a:gd name="connsiteY31" fmla="*/ 1046804 h 2237474"/>
              <a:gd name="connsiteX32" fmla="*/ 9133985 w 12192000"/>
              <a:gd name="connsiteY32" fmla="*/ 1046450 h 2237474"/>
              <a:gd name="connsiteX33" fmla="*/ 9003462 w 12192000"/>
              <a:gd name="connsiteY33" fmla="*/ 1042406 h 2237474"/>
              <a:gd name="connsiteX34" fmla="*/ 8968445 w 12192000"/>
              <a:gd name="connsiteY34" fmla="*/ 1052169 h 2237474"/>
              <a:gd name="connsiteX35" fmla="*/ 8886001 w 12192000"/>
              <a:gd name="connsiteY35" fmla="*/ 1067468 h 2237474"/>
              <a:gd name="connsiteX36" fmla="*/ 8838610 w 12192000"/>
              <a:gd name="connsiteY36" fmla="*/ 1075091 h 2237474"/>
              <a:gd name="connsiteX37" fmla="*/ 8750383 w 12192000"/>
              <a:gd name="connsiteY37" fmla="*/ 1097387 h 2237474"/>
              <a:gd name="connsiteX38" fmla="*/ 8665605 w 12192000"/>
              <a:gd name="connsiteY38" fmla="*/ 1110791 h 2237474"/>
              <a:gd name="connsiteX39" fmla="*/ 8584946 w 12192000"/>
              <a:gd name="connsiteY39" fmla="*/ 1135226 h 2237474"/>
              <a:gd name="connsiteX40" fmla="*/ 8419755 w 12192000"/>
              <a:gd name="connsiteY40" fmla="*/ 1216260 h 2237474"/>
              <a:gd name="connsiteX41" fmla="*/ 8411626 w 12192000"/>
              <a:gd name="connsiteY41" fmla="*/ 1214397 h 2237474"/>
              <a:gd name="connsiteX42" fmla="*/ 8363469 w 12192000"/>
              <a:gd name="connsiteY42" fmla="*/ 1246658 h 2237474"/>
              <a:gd name="connsiteX43" fmla="*/ 8275497 w 12192000"/>
              <a:gd name="connsiteY43" fmla="*/ 1264396 h 2237474"/>
              <a:gd name="connsiteX44" fmla="*/ 8206287 w 12192000"/>
              <a:gd name="connsiteY44" fmla="*/ 1273060 h 2237474"/>
              <a:gd name="connsiteX45" fmla="*/ 8139997 w 12192000"/>
              <a:gd name="connsiteY45" fmla="*/ 1282713 h 2237474"/>
              <a:gd name="connsiteX46" fmla="*/ 8074238 w 12192000"/>
              <a:gd name="connsiteY46" fmla="*/ 1301895 h 2237474"/>
              <a:gd name="connsiteX47" fmla="*/ 7942099 w 12192000"/>
              <a:gd name="connsiteY47" fmla="*/ 1336332 h 2237474"/>
              <a:gd name="connsiteX48" fmla="*/ 7902328 w 12192000"/>
              <a:gd name="connsiteY48" fmla="*/ 1345865 h 2237474"/>
              <a:gd name="connsiteX49" fmla="*/ 7840612 w 12192000"/>
              <a:gd name="connsiteY49" fmla="*/ 1369373 h 2237474"/>
              <a:gd name="connsiteX50" fmla="*/ 7786819 w 12192000"/>
              <a:gd name="connsiteY50" fmla="*/ 1378970 h 2237474"/>
              <a:gd name="connsiteX51" fmla="*/ 7548172 w 12192000"/>
              <a:gd name="connsiteY51" fmla="*/ 1417460 h 2237474"/>
              <a:gd name="connsiteX52" fmla="*/ 7483437 w 12192000"/>
              <a:gd name="connsiteY52" fmla="*/ 1478152 h 2237474"/>
              <a:gd name="connsiteX53" fmla="*/ 7377870 w 12192000"/>
              <a:gd name="connsiteY53" fmla="*/ 1523319 h 2237474"/>
              <a:gd name="connsiteX54" fmla="*/ 7230737 w 12192000"/>
              <a:gd name="connsiteY54" fmla="*/ 1562633 h 2237474"/>
              <a:gd name="connsiteX55" fmla="*/ 7224458 w 12192000"/>
              <a:gd name="connsiteY55" fmla="*/ 1573008 h 2237474"/>
              <a:gd name="connsiteX56" fmla="*/ 7183121 w 12192000"/>
              <a:gd name="connsiteY56" fmla="*/ 1595162 h 2237474"/>
              <a:gd name="connsiteX57" fmla="*/ 7164601 w 12192000"/>
              <a:gd name="connsiteY57" fmla="*/ 1606490 h 2237474"/>
              <a:gd name="connsiteX58" fmla="*/ 7031309 w 12192000"/>
              <a:gd name="connsiteY58" fmla="*/ 1619451 h 2237474"/>
              <a:gd name="connsiteX59" fmla="*/ 6900177 w 12192000"/>
              <a:gd name="connsiteY59" fmla="*/ 1636016 h 2237474"/>
              <a:gd name="connsiteX60" fmla="*/ 6795372 w 12192000"/>
              <a:gd name="connsiteY60" fmla="*/ 1644845 h 2237474"/>
              <a:gd name="connsiteX61" fmla="*/ 6692251 w 12192000"/>
              <a:gd name="connsiteY61" fmla="*/ 1656357 h 2237474"/>
              <a:gd name="connsiteX62" fmla="*/ 6655235 w 12192000"/>
              <a:gd name="connsiteY62" fmla="*/ 1661869 h 2237474"/>
              <a:gd name="connsiteX63" fmla="*/ 6554894 w 12192000"/>
              <a:gd name="connsiteY63" fmla="*/ 1664428 h 2237474"/>
              <a:gd name="connsiteX64" fmla="*/ 6516595 w 12192000"/>
              <a:gd name="connsiteY64" fmla="*/ 1667475 h 2237474"/>
              <a:gd name="connsiteX65" fmla="*/ 6508541 w 12192000"/>
              <a:gd name="connsiteY65" fmla="*/ 1668757 h 2237474"/>
              <a:gd name="connsiteX66" fmla="*/ 6471012 w 12192000"/>
              <a:gd name="connsiteY66" fmla="*/ 1678604 h 2237474"/>
              <a:gd name="connsiteX67" fmla="*/ 6364035 w 12192000"/>
              <a:gd name="connsiteY67" fmla="*/ 1667683 h 2237474"/>
              <a:gd name="connsiteX68" fmla="*/ 6280959 w 12192000"/>
              <a:gd name="connsiteY68" fmla="*/ 1689329 h 2237474"/>
              <a:gd name="connsiteX69" fmla="*/ 6243319 w 12192000"/>
              <a:gd name="connsiteY69" fmla="*/ 1695560 h 2237474"/>
              <a:gd name="connsiteX70" fmla="*/ 6098321 w 12192000"/>
              <a:gd name="connsiteY70" fmla="*/ 1721646 h 2237474"/>
              <a:gd name="connsiteX71" fmla="*/ 5880652 w 12192000"/>
              <a:gd name="connsiteY71" fmla="*/ 1779643 h 2237474"/>
              <a:gd name="connsiteX72" fmla="*/ 5785959 w 12192000"/>
              <a:gd name="connsiteY72" fmla="*/ 1775307 h 2237474"/>
              <a:gd name="connsiteX73" fmla="*/ 5643534 w 12192000"/>
              <a:gd name="connsiteY73" fmla="*/ 1802919 h 2237474"/>
              <a:gd name="connsiteX74" fmla="*/ 5518799 w 12192000"/>
              <a:gd name="connsiteY74" fmla="*/ 1818312 h 2237474"/>
              <a:gd name="connsiteX75" fmla="*/ 5505014 w 12192000"/>
              <a:gd name="connsiteY75" fmla="*/ 1819259 h 2237474"/>
              <a:gd name="connsiteX76" fmla="*/ 5453307 w 12192000"/>
              <a:gd name="connsiteY76" fmla="*/ 1815450 h 2237474"/>
              <a:gd name="connsiteX77" fmla="*/ 5221533 w 12192000"/>
              <a:gd name="connsiteY77" fmla="*/ 1846950 h 2237474"/>
              <a:gd name="connsiteX78" fmla="*/ 5149802 w 12192000"/>
              <a:gd name="connsiteY78" fmla="*/ 1844846 h 2237474"/>
              <a:gd name="connsiteX79" fmla="*/ 5114927 w 12192000"/>
              <a:gd name="connsiteY79" fmla="*/ 1847827 h 2237474"/>
              <a:gd name="connsiteX80" fmla="*/ 5108970 w 12192000"/>
              <a:gd name="connsiteY80" fmla="*/ 1847935 h 2237474"/>
              <a:gd name="connsiteX81" fmla="*/ 5067961 w 12192000"/>
              <a:gd name="connsiteY81" fmla="*/ 1845917 h 2237474"/>
              <a:gd name="connsiteX82" fmla="*/ 5007075 w 12192000"/>
              <a:gd name="connsiteY82" fmla="*/ 1838626 h 2237474"/>
              <a:gd name="connsiteX83" fmla="*/ 4944087 w 12192000"/>
              <a:gd name="connsiteY83" fmla="*/ 1823332 h 2237474"/>
              <a:gd name="connsiteX84" fmla="*/ 4907662 w 12192000"/>
              <a:gd name="connsiteY84" fmla="*/ 1816900 h 2237474"/>
              <a:gd name="connsiteX85" fmla="*/ 4882386 w 12192000"/>
              <a:gd name="connsiteY85" fmla="*/ 1809844 h 2237474"/>
              <a:gd name="connsiteX86" fmla="*/ 4811440 w 12192000"/>
              <a:gd name="connsiteY86" fmla="*/ 1804655 h 2237474"/>
              <a:gd name="connsiteX87" fmla="*/ 4691075 w 12192000"/>
              <a:gd name="connsiteY87" fmla="*/ 1801389 h 2237474"/>
              <a:gd name="connsiteX88" fmla="*/ 4640313 w 12192000"/>
              <a:gd name="connsiteY88" fmla="*/ 1784307 h 2237474"/>
              <a:gd name="connsiteX89" fmla="*/ 4536503 w 12192000"/>
              <a:gd name="connsiteY89" fmla="*/ 1785334 h 2237474"/>
              <a:gd name="connsiteX90" fmla="*/ 4513724 w 12192000"/>
              <a:gd name="connsiteY90" fmla="*/ 1791996 h 2237474"/>
              <a:gd name="connsiteX91" fmla="*/ 4459810 w 12192000"/>
              <a:gd name="connsiteY91" fmla="*/ 1797886 h 2237474"/>
              <a:gd name="connsiteX92" fmla="*/ 4379064 w 12192000"/>
              <a:gd name="connsiteY92" fmla="*/ 1817177 h 2237474"/>
              <a:gd name="connsiteX93" fmla="*/ 4290981 w 12192000"/>
              <a:gd name="connsiteY93" fmla="*/ 1839677 h 2237474"/>
              <a:gd name="connsiteX94" fmla="*/ 4238372 w 12192000"/>
              <a:gd name="connsiteY94" fmla="*/ 1851480 h 2237474"/>
              <a:gd name="connsiteX95" fmla="*/ 4232517 w 12192000"/>
              <a:gd name="connsiteY95" fmla="*/ 1852567 h 2237474"/>
              <a:gd name="connsiteX96" fmla="*/ 4191732 w 12192000"/>
              <a:gd name="connsiteY96" fmla="*/ 1857328 h 2237474"/>
              <a:gd name="connsiteX97" fmla="*/ 4065532 w 12192000"/>
              <a:gd name="connsiteY97" fmla="*/ 1855477 h 2237474"/>
              <a:gd name="connsiteX98" fmla="*/ 4028460 w 12192000"/>
              <a:gd name="connsiteY98" fmla="*/ 1855137 h 2237474"/>
              <a:gd name="connsiteX99" fmla="*/ 4002267 w 12192000"/>
              <a:gd name="connsiteY99" fmla="*/ 1852352 h 2237474"/>
              <a:gd name="connsiteX100" fmla="*/ 3931396 w 12192000"/>
              <a:gd name="connsiteY100" fmla="*/ 1858915 h 2237474"/>
              <a:gd name="connsiteX101" fmla="*/ 3812162 w 12192000"/>
              <a:gd name="connsiteY101" fmla="*/ 1875501 h 2237474"/>
              <a:gd name="connsiteX102" fmla="*/ 3758105 w 12192000"/>
              <a:gd name="connsiteY102" fmla="*/ 1871856 h 2237474"/>
              <a:gd name="connsiteX103" fmla="*/ 3715896 w 12192000"/>
              <a:gd name="connsiteY103" fmla="*/ 1881552 h 2237474"/>
              <a:gd name="connsiteX104" fmla="*/ 3567259 w 12192000"/>
              <a:gd name="connsiteY104" fmla="*/ 1893482 h 2237474"/>
              <a:gd name="connsiteX105" fmla="*/ 3405770 w 12192000"/>
              <a:gd name="connsiteY105" fmla="*/ 1904591 h 2237474"/>
              <a:gd name="connsiteX106" fmla="*/ 3280097 w 12192000"/>
              <a:gd name="connsiteY106" fmla="*/ 1919610 h 2237474"/>
              <a:gd name="connsiteX107" fmla="*/ 3123424 w 12192000"/>
              <a:gd name="connsiteY107" fmla="*/ 1952930 h 2237474"/>
              <a:gd name="connsiteX108" fmla="*/ 3009910 w 12192000"/>
              <a:gd name="connsiteY108" fmla="*/ 1957866 h 2237474"/>
              <a:gd name="connsiteX109" fmla="*/ 2995934 w 12192000"/>
              <a:gd name="connsiteY109" fmla="*/ 1967085 h 2237474"/>
              <a:gd name="connsiteX110" fmla="*/ 2942858 w 12192000"/>
              <a:gd name="connsiteY110" fmla="*/ 1981367 h 2237474"/>
              <a:gd name="connsiteX111" fmla="*/ 2875436 w 12192000"/>
              <a:gd name="connsiteY111" fmla="*/ 1996977 h 2237474"/>
              <a:gd name="connsiteX112" fmla="*/ 2874892 w 12192000"/>
              <a:gd name="connsiteY112" fmla="*/ 1996085 h 2237474"/>
              <a:gd name="connsiteX113" fmla="*/ 2843662 w 12192000"/>
              <a:gd name="connsiteY113" fmla="*/ 1992498 h 2237474"/>
              <a:gd name="connsiteX114" fmla="*/ 2718916 w 12192000"/>
              <a:gd name="connsiteY114" fmla="*/ 1990867 h 2237474"/>
              <a:gd name="connsiteX115" fmla="*/ 2713522 w 12192000"/>
              <a:gd name="connsiteY115" fmla="*/ 1990173 h 2237474"/>
              <a:gd name="connsiteX116" fmla="*/ 2578178 w 12192000"/>
              <a:gd name="connsiteY116" fmla="*/ 1990531 h 2237474"/>
              <a:gd name="connsiteX117" fmla="*/ 2476147 w 12192000"/>
              <a:gd name="connsiteY117" fmla="*/ 1998305 h 2237474"/>
              <a:gd name="connsiteX118" fmla="*/ 2373568 w 12192000"/>
              <a:gd name="connsiteY118" fmla="*/ 2003219 h 2237474"/>
              <a:gd name="connsiteX119" fmla="*/ 2287219 w 12192000"/>
              <a:gd name="connsiteY119" fmla="*/ 1998750 h 2237474"/>
              <a:gd name="connsiteX120" fmla="*/ 2243069 w 12192000"/>
              <a:gd name="connsiteY120" fmla="*/ 2005321 h 2237474"/>
              <a:gd name="connsiteX121" fmla="*/ 2164831 w 12192000"/>
              <a:gd name="connsiteY121" fmla="*/ 2010143 h 2237474"/>
              <a:gd name="connsiteX122" fmla="*/ 2085228 w 12192000"/>
              <a:gd name="connsiteY122" fmla="*/ 2046431 h 2237474"/>
              <a:gd name="connsiteX123" fmla="*/ 2058061 w 12192000"/>
              <a:gd name="connsiteY123" fmla="*/ 2047942 h 2237474"/>
              <a:gd name="connsiteX124" fmla="*/ 2042244 w 12192000"/>
              <a:gd name="connsiteY124" fmla="*/ 2055560 h 2237474"/>
              <a:gd name="connsiteX125" fmla="*/ 1877728 w 12192000"/>
              <a:gd name="connsiteY125" fmla="*/ 2101004 h 2237474"/>
              <a:gd name="connsiteX126" fmla="*/ 1759056 w 12192000"/>
              <a:gd name="connsiteY126" fmla="*/ 2125608 h 2237474"/>
              <a:gd name="connsiteX127" fmla="*/ 1637948 w 12192000"/>
              <a:gd name="connsiteY127" fmla="*/ 2172597 h 2237474"/>
              <a:gd name="connsiteX128" fmla="*/ 1434549 w 12192000"/>
              <a:gd name="connsiteY128" fmla="*/ 2234522 h 2237474"/>
              <a:gd name="connsiteX129" fmla="*/ 1398481 w 12192000"/>
              <a:gd name="connsiteY129" fmla="*/ 2237074 h 2237474"/>
              <a:gd name="connsiteX130" fmla="*/ 1398407 w 12192000"/>
              <a:gd name="connsiteY130" fmla="*/ 2237095 h 2237474"/>
              <a:gd name="connsiteX131" fmla="*/ 1370962 w 12192000"/>
              <a:gd name="connsiteY131" fmla="*/ 2237474 h 2237474"/>
              <a:gd name="connsiteX132" fmla="*/ 1356367 w 12192000"/>
              <a:gd name="connsiteY132" fmla="*/ 2235089 h 2237474"/>
              <a:gd name="connsiteX133" fmla="*/ 1324828 w 12192000"/>
              <a:gd name="connsiteY133" fmla="*/ 2231968 h 2237474"/>
              <a:gd name="connsiteX134" fmla="*/ 1279765 w 12192000"/>
              <a:gd name="connsiteY134" fmla="*/ 2229639 h 2237474"/>
              <a:gd name="connsiteX135" fmla="*/ 1195347 w 12192000"/>
              <a:gd name="connsiteY135" fmla="*/ 2212354 h 2237474"/>
              <a:gd name="connsiteX136" fmla="*/ 970251 w 12192000"/>
              <a:gd name="connsiteY136" fmla="*/ 2221029 h 2237474"/>
              <a:gd name="connsiteX137" fmla="*/ 812914 w 12192000"/>
              <a:gd name="connsiteY137" fmla="*/ 2202752 h 2237474"/>
              <a:gd name="connsiteX138" fmla="*/ 800195 w 12192000"/>
              <a:gd name="connsiteY138" fmla="*/ 2209407 h 2237474"/>
              <a:gd name="connsiteX139" fmla="*/ 784978 w 12192000"/>
              <a:gd name="connsiteY139" fmla="*/ 2212360 h 2237474"/>
              <a:gd name="connsiteX140" fmla="*/ 669923 w 12192000"/>
              <a:gd name="connsiteY140" fmla="*/ 2211682 h 2237474"/>
              <a:gd name="connsiteX141" fmla="*/ 648680 w 12192000"/>
              <a:gd name="connsiteY141" fmla="*/ 2206229 h 2237474"/>
              <a:gd name="connsiteX142" fmla="*/ 597225 w 12192000"/>
              <a:gd name="connsiteY142" fmla="*/ 2180999 h 2237474"/>
              <a:gd name="connsiteX143" fmla="*/ 558449 w 12192000"/>
              <a:gd name="connsiteY143" fmla="*/ 2182346 h 2237474"/>
              <a:gd name="connsiteX144" fmla="*/ 550517 w 12192000"/>
              <a:gd name="connsiteY144" fmla="*/ 2182060 h 2237474"/>
              <a:gd name="connsiteX145" fmla="*/ 550309 w 12192000"/>
              <a:gd name="connsiteY145" fmla="*/ 2181825 h 2237474"/>
              <a:gd name="connsiteX146" fmla="*/ 520671 w 12192000"/>
              <a:gd name="connsiteY146" fmla="*/ 2180980 h 2237474"/>
              <a:gd name="connsiteX147" fmla="*/ 515024 w 12192000"/>
              <a:gd name="connsiteY147" fmla="*/ 2179258 h 2237474"/>
              <a:gd name="connsiteX148" fmla="*/ 512278 w 12192000"/>
              <a:gd name="connsiteY148" fmla="*/ 2176369 h 2237474"/>
              <a:gd name="connsiteX149" fmla="*/ 480419 w 12192000"/>
              <a:gd name="connsiteY149" fmla="*/ 2167807 h 2237474"/>
              <a:gd name="connsiteX150" fmla="*/ 413835 w 12192000"/>
              <a:gd name="connsiteY150" fmla="*/ 2156783 h 2237474"/>
              <a:gd name="connsiteX151" fmla="*/ 376513 w 12192000"/>
              <a:gd name="connsiteY151" fmla="*/ 2154014 h 2237474"/>
              <a:gd name="connsiteX152" fmla="*/ 273386 w 12192000"/>
              <a:gd name="connsiteY152" fmla="*/ 2142551 h 2237474"/>
              <a:gd name="connsiteX153" fmla="*/ 169207 w 12192000"/>
              <a:gd name="connsiteY153" fmla="*/ 2128100 h 2237474"/>
              <a:gd name="connsiteX154" fmla="*/ 93149 w 12192000"/>
              <a:gd name="connsiteY154" fmla="*/ 2105324 h 2237474"/>
              <a:gd name="connsiteX155" fmla="*/ 88109 w 12192000"/>
              <a:gd name="connsiteY155" fmla="*/ 2106704 h 2237474"/>
              <a:gd name="connsiteX156" fmla="*/ 80022 w 12192000"/>
              <a:gd name="connsiteY156" fmla="*/ 2107254 h 2237474"/>
              <a:gd name="connsiteX157" fmla="*/ 79717 w 12192000"/>
              <a:gd name="connsiteY157" fmla="*/ 2107046 h 2237474"/>
              <a:gd name="connsiteX158" fmla="*/ 72352 w 12192000"/>
              <a:gd name="connsiteY158" fmla="*/ 2107991 h 2237474"/>
              <a:gd name="connsiteX159" fmla="*/ 37645 w 12192000"/>
              <a:gd name="connsiteY159" fmla="*/ 2115401 h 2237474"/>
              <a:gd name="connsiteX160" fmla="*/ 4572 w 12192000"/>
              <a:gd name="connsiteY160" fmla="*/ 2111091 h 2237474"/>
              <a:gd name="connsiteX161" fmla="*/ 0 w 12192000"/>
              <a:gd name="connsiteY161" fmla="*/ 2110468 h 2237474"/>
              <a:gd name="connsiteX162" fmla="*/ 0 w 12192000"/>
              <a:gd name="connsiteY162"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20512 w 12192000"/>
              <a:gd name="connsiteY6" fmla="*/ 745392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46594 w 12192000"/>
              <a:gd name="connsiteY12" fmla="*/ 765069 h 2237474"/>
              <a:gd name="connsiteX13" fmla="*/ 10739478 w 12192000"/>
              <a:gd name="connsiteY13" fmla="*/ 776841 h 2237474"/>
              <a:gd name="connsiteX14" fmla="*/ 10458762 w 12192000"/>
              <a:gd name="connsiteY14" fmla="*/ 755400 h 2237474"/>
              <a:gd name="connsiteX15" fmla="*/ 10211200 w 12192000"/>
              <a:gd name="connsiteY15" fmla="*/ 767513 h 2237474"/>
              <a:gd name="connsiteX16" fmla="*/ 10167995 w 12192000"/>
              <a:gd name="connsiteY16" fmla="*/ 760843 h 2237474"/>
              <a:gd name="connsiteX17" fmla="*/ 9997044 w 12192000"/>
              <a:gd name="connsiteY17" fmla="*/ 780129 h 2237474"/>
              <a:gd name="connsiteX18" fmla="*/ 9943887 w 12192000"/>
              <a:gd name="connsiteY18" fmla="*/ 804141 h 2237474"/>
              <a:gd name="connsiteX19" fmla="*/ 9918248 w 12192000"/>
              <a:gd name="connsiteY19" fmla="*/ 816628 h 2237474"/>
              <a:gd name="connsiteX20" fmla="*/ 9767091 w 12192000"/>
              <a:gd name="connsiteY20" fmla="*/ 870550 h 2237474"/>
              <a:gd name="connsiteX21" fmla="*/ 9683005 w 12192000"/>
              <a:gd name="connsiteY21" fmla="*/ 894128 h 2237474"/>
              <a:gd name="connsiteX22" fmla="*/ 9594438 w 12192000"/>
              <a:gd name="connsiteY22" fmla="*/ 919051 h 2237474"/>
              <a:gd name="connsiteX23" fmla="*/ 9544189 w 12192000"/>
              <a:gd name="connsiteY23" fmla="*/ 938966 h 2237474"/>
              <a:gd name="connsiteX24" fmla="*/ 9500499 w 12192000"/>
              <a:gd name="connsiteY24" fmla="*/ 954680 h 2237474"/>
              <a:gd name="connsiteX25" fmla="*/ 9428195 w 12192000"/>
              <a:gd name="connsiteY25" fmla="*/ 986225 h 2237474"/>
              <a:gd name="connsiteX26" fmla="*/ 9410017 w 12192000"/>
              <a:gd name="connsiteY26" fmla="*/ 993931 h 2237474"/>
              <a:gd name="connsiteX27" fmla="*/ 9392919 w 12192000"/>
              <a:gd name="connsiteY27" fmla="*/ 994656 h 2237474"/>
              <a:gd name="connsiteX28" fmla="*/ 9268019 w 12192000"/>
              <a:gd name="connsiteY28" fmla="*/ 1007442 h 2237474"/>
              <a:gd name="connsiteX29" fmla="*/ 9234662 w 12192000"/>
              <a:gd name="connsiteY29" fmla="*/ 1023056 h 2237474"/>
              <a:gd name="connsiteX30" fmla="*/ 9181033 w 12192000"/>
              <a:gd name="connsiteY30" fmla="*/ 1037921 h 2237474"/>
              <a:gd name="connsiteX31" fmla="*/ 9155969 w 12192000"/>
              <a:gd name="connsiteY31" fmla="*/ 1046804 h 2237474"/>
              <a:gd name="connsiteX32" fmla="*/ 9133985 w 12192000"/>
              <a:gd name="connsiteY32" fmla="*/ 1046450 h 2237474"/>
              <a:gd name="connsiteX33" fmla="*/ 9003462 w 12192000"/>
              <a:gd name="connsiteY33" fmla="*/ 1042406 h 2237474"/>
              <a:gd name="connsiteX34" fmla="*/ 8968445 w 12192000"/>
              <a:gd name="connsiteY34" fmla="*/ 1052169 h 2237474"/>
              <a:gd name="connsiteX35" fmla="*/ 8886001 w 12192000"/>
              <a:gd name="connsiteY35" fmla="*/ 1067468 h 2237474"/>
              <a:gd name="connsiteX36" fmla="*/ 8838610 w 12192000"/>
              <a:gd name="connsiteY36" fmla="*/ 1075091 h 2237474"/>
              <a:gd name="connsiteX37" fmla="*/ 8750383 w 12192000"/>
              <a:gd name="connsiteY37" fmla="*/ 1097387 h 2237474"/>
              <a:gd name="connsiteX38" fmla="*/ 8665605 w 12192000"/>
              <a:gd name="connsiteY38" fmla="*/ 1110791 h 2237474"/>
              <a:gd name="connsiteX39" fmla="*/ 8584946 w 12192000"/>
              <a:gd name="connsiteY39" fmla="*/ 1135226 h 2237474"/>
              <a:gd name="connsiteX40" fmla="*/ 8419755 w 12192000"/>
              <a:gd name="connsiteY40" fmla="*/ 1216260 h 2237474"/>
              <a:gd name="connsiteX41" fmla="*/ 8411626 w 12192000"/>
              <a:gd name="connsiteY41" fmla="*/ 1214397 h 2237474"/>
              <a:gd name="connsiteX42" fmla="*/ 8363469 w 12192000"/>
              <a:gd name="connsiteY42" fmla="*/ 1246658 h 2237474"/>
              <a:gd name="connsiteX43" fmla="*/ 8275497 w 12192000"/>
              <a:gd name="connsiteY43" fmla="*/ 1264396 h 2237474"/>
              <a:gd name="connsiteX44" fmla="*/ 8206287 w 12192000"/>
              <a:gd name="connsiteY44" fmla="*/ 1273060 h 2237474"/>
              <a:gd name="connsiteX45" fmla="*/ 8139997 w 12192000"/>
              <a:gd name="connsiteY45" fmla="*/ 1282713 h 2237474"/>
              <a:gd name="connsiteX46" fmla="*/ 8074238 w 12192000"/>
              <a:gd name="connsiteY46" fmla="*/ 1301895 h 2237474"/>
              <a:gd name="connsiteX47" fmla="*/ 7942099 w 12192000"/>
              <a:gd name="connsiteY47" fmla="*/ 1336332 h 2237474"/>
              <a:gd name="connsiteX48" fmla="*/ 7902328 w 12192000"/>
              <a:gd name="connsiteY48" fmla="*/ 1345865 h 2237474"/>
              <a:gd name="connsiteX49" fmla="*/ 7840612 w 12192000"/>
              <a:gd name="connsiteY49" fmla="*/ 1369373 h 2237474"/>
              <a:gd name="connsiteX50" fmla="*/ 7786819 w 12192000"/>
              <a:gd name="connsiteY50" fmla="*/ 1378970 h 2237474"/>
              <a:gd name="connsiteX51" fmla="*/ 7548172 w 12192000"/>
              <a:gd name="connsiteY51" fmla="*/ 1417460 h 2237474"/>
              <a:gd name="connsiteX52" fmla="*/ 7483437 w 12192000"/>
              <a:gd name="connsiteY52" fmla="*/ 1478152 h 2237474"/>
              <a:gd name="connsiteX53" fmla="*/ 7377870 w 12192000"/>
              <a:gd name="connsiteY53" fmla="*/ 1523319 h 2237474"/>
              <a:gd name="connsiteX54" fmla="*/ 7230737 w 12192000"/>
              <a:gd name="connsiteY54" fmla="*/ 1562633 h 2237474"/>
              <a:gd name="connsiteX55" fmla="*/ 7224458 w 12192000"/>
              <a:gd name="connsiteY55" fmla="*/ 1573008 h 2237474"/>
              <a:gd name="connsiteX56" fmla="*/ 7183121 w 12192000"/>
              <a:gd name="connsiteY56" fmla="*/ 1595162 h 2237474"/>
              <a:gd name="connsiteX57" fmla="*/ 7164601 w 12192000"/>
              <a:gd name="connsiteY57" fmla="*/ 1606490 h 2237474"/>
              <a:gd name="connsiteX58" fmla="*/ 7031309 w 12192000"/>
              <a:gd name="connsiteY58" fmla="*/ 1619451 h 2237474"/>
              <a:gd name="connsiteX59" fmla="*/ 6900177 w 12192000"/>
              <a:gd name="connsiteY59" fmla="*/ 1636016 h 2237474"/>
              <a:gd name="connsiteX60" fmla="*/ 6795372 w 12192000"/>
              <a:gd name="connsiteY60" fmla="*/ 1644845 h 2237474"/>
              <a:gd name="connsiteX61" fmla="*/ 6692251 w 12192000"/>
              <a:gd name="connsiteY61" fmla="*/ 1656357 h 2237474"/>
              <a:gd name="connsiteX62" fmla="*/ 6655235 w 12192000"/>
              <a:gd name="connsiteY62" fmla="*/ 1661869 h 2237474"/>
              <a:gd name="connsiteX63" fmla="*/ 6554894 w 12192000"/>
              <a:gd name="connsiteY63" fmla="*/ 1664428 h 2237474"/>
              <a:gd name="connsiteX64" fmla="*/ 6516595 w 12192000"/>
              <a:gd name="connsiteY64" fmla="*/ 1667475 h 2237474"/>
              <a:gd name="connsiteX65" fmla="*/ 6508541 w 12192000"/>
              <a:gd name="connsiteY65" fmla="*/ 1668757 h 2237474"/>
              <a:gd name="connsiteX66" fmla="*/ 6471012 w 12192000"/>
              <a:gd name="connsiteY66" fmla="*/ 1678604 h 2237474"/>
              <a:gd name="connsiteX67" fmla="*/ 6364035 w 12192000"/>
              <a:gd name="connsiteY67" fmla="*/ 1667683 h 2237474"/>
              <a:gd name="connsiteX68" fmla="*/ 6280959 w 12192000"/>
              <a:gd name="connsiteY68" fmla="*/ 1689329 h 2237474"/>
              <a:gd name="connsiteX69" fmla="*/ 6243319 w 12192000"/>
              <a:gd name="connsiteY69" fmla="*/ 1695560 h 2237474"/>
              <a:gd name="connsiteX70" fmla="*/ 6098321 w 12192000"/>
              <a:gd name="connsiteY70" fmla="*/ 1721646 h 2237474"/>
              <a:gd name="connsiteX71" fmla="*/ 5880652 w 12192000"/>
              <a:gd name="connsiteY71" fmla="*/ 1779643 h 2237474"/>
              <a:gd name="connsiteX72" fmla="*/ 5785959 w 12192000"/>
              <a:gd name="connsiteY72" fmla="*/ 1775307 h 2237474"/>
              <a:gd name="connsiteX73" fmla="*/ 5643534 w 12192000"/>
              <a:gd name="connsiteY73" fmla="*/ 1802919 h 2237474"/>
              <a:gd name="connsiteX74" fmla="*/ 5518799 w 12192000"/>
              <a:gd name="connsiteY74" fmla="*/ 1818312 h 2237474"/>
              <a:gd name="connsiteX75" fmla="*/ 5505014 w 12192000"/>
              <a:gd name="connsiteY75" fmla="*/ 1819259 h 2237474"/>
              <a:gd name="connsiteX76" fmla="*/ 5453307 w 12192000"/>
              <a:gd name="connsiteY76" fmla="*/ 1815450 h 2237474"/>
              <a:gd name="connsiteX77" fmla="*/ 5221533 w 12192000"/>
              <a:gd name="connsiteY77" fmla="*/ 1846950 h 2237474"/>
              <a:gd name="connsiteX78" fmla="*/ 5149802 w 12192000"/>
              <a:gd name="connsiteY78" fmla="*/ 1844846 h 2237474"/>
              <a:gd name="connsiteX79" fmla="*/ 5114927 w 12192000"/>
              <a:gd name="connsiteY79" fmla="*/ 1847827 h 2237474"/>
              <a:gd name="connsiteX80" fmla="*/ 5108970 w 12192000"/>
              <a:gd name="connsiteY80" fmla="*/ 1847935 h 2237474"/>
              <a:gd name="connsiteX81" fmla="*/ 5067961 w 12192000"/>
              <a:gd name="connsiteY81" fmla="*/ 1845917 h 2237474"/>
              <a:gd name="connsiteX82" fmla="*/ 5007075 w 12192000"/>
              <a:gd name="connsiteY82" fmla="*/ 1838626 h 2237474"/>
              <a:gd name="connsiteX83" fmla="*/ 4944087 w 12192000"/>
              <a:gd name="connsiteY83" fmla="*/ 1823332 h 2237474"/>
              <a:gd name="connsiteX84" fmla="*/ 4907662 w 12192000"/>
              <a:gd name="connsiteY84" fmla="*/ 1816900 h 2237474"/>
              <a:gd name="connsiteX85" fmla="*/ 4882386 w 12192000"/>
              <a:gd name="connsiteY85" fmla="*/ 1809844 h 2237474"/>
              <a:gd name="connsiteX86" fmla="*/ 4811440 w 12192000"/>
              <a:gd name="connsiteY86" fmla="*/ 1804655 h 2237474"/>
              <a:gd name="connsiteX87" fmla="*/ 4691075 w 12192000"/>
              <a:gd name="connsiteY87" fmla="*/ 1801389 h 2237474"/>
              <a:gd name="connsiteX88" fmla="*/ 4640313 w 12192000"/>
              <a:gd name="connsiteY88" fmla="*/ 1784307 h 2237474"/>
              <a:gd name="connsiteX89" fmla="*/ 4536503 w 12192000"/>
              <a:gd name="connsiteY89" fmla="*/ 1785334 h 2237474"/>
              <a:gd name="connsiteX90" fmla="*/ 4513724 w 12192000"/>
              <a:gd name="connsiteY90" fmla="*/ 1791996 h 2237474"/>
              <a:gd name="connsiteX91" fmla="*/ 4459810 w 12192000"/>
              <a:gd name="connsiteY91" fmla="*/ 1797886 h 2237474"/>
              <a:gd name="connsiteX92" fmla="*/ 4379064 w 12192000"/>
              <a:gd name="connsiteY92" fmla="*/ 1817177 h 2237474"/>
              <a:gd name="connsiteX93" fmla="*/ 4290981 w 12192000"/>
              <a:gd name="connsiteY93" fmla="*/ 1839677 h 2237474"/>
              <a:gd name="connsiteX94" fmla="*/ 4238372 w 12192000"/>
              <a:gd name="connsiteY94" fmla="*/ 1851480 h 2237474"/>
              <a:gd name="connsiteX95" fmla="*/ 4232517 w 12192000"/>
              <a:gd name="connsiteY95" fmla="*/ 1852567 h 2237474"/>
              <a:gd name="connsiteX96" fmla="*/ 4191732 w 12192000"/>
              <a:gd name="connsiteY96" fmla="*/ 1857328 h 2237474"/>
              <a:gd name="connsiteX97" fmla="*/ 4065532 w 12192000"/>
              <a:gd name="connsiteY97" fmla="*/ 1855477 h 2237474"/>
              <a:gd name="connsiteX98" fmla="*/ 4028460 w 12192000"/>
              <a:gd name="connsiteY98" fmla="*/ 1855137 h 2237474"/>
              <a:gd name="connsiteX99" fmla="*/ 4002267 w 12192000"/>
              <a:gd name="connsiteY99" fmla="*/ 1852352 h 2237474"/>
              <a:gd name="connsiteX100" fmla="*/ 3931396 w 12192000"/>
              <a:gd name="connsiteY100" fmla="*/ 1858915 h 2237474"/>
              <a:gd name="connsiteX101" fmla="*/ 3812162 w 12192000"/>
              <a:gd name="connsiteY101" fmla="*/ 1875501 h 2237474"/>
              <a:gd name="connsiteX102" fmla="*/ 3758105 w 12192000"/>
              <a:gd name="connsiteY102" fmla="*/ 1871856 h 2237474"/>
              <a:gd name="connsiteX103" fmla="*/ 3715896 w 12192000"/>
              <a:gd name="connsiteY103" fmla="*/ 1881552 h 2237474"/>
              <a:gd name="connsiteX104" fmla="*/ 3567259 w 12192000"/>
              <a:gd name="connsiteY104" fmla="*/ 1893482 h 2237474"/>
              <a:gd name="connsiteX105" fmla="*/ 3405770 w 12192000"/>
              <a:gd name="connsiteY105" fmla="*/ 1904591 h 2237474"/>
              <a:gd name="connsiteX106" fmla="*/ 3280097 w 12192000"/>
              <a:gd name="connsiteY106" fmla="*/ 1919610 h 2237474"/>
              <a:gd name="connsiteX107" fmla="*/ 3123424 w 12192000"/>
              <a:gd name="connsiteY107" fmla="*/ 1952930 h 2237474"/>
              <a:gd name="connsiteX108" fmla="*/ 3009910 w 12192000"/>
              <a:gd name="connsiteY108" fmla="*/ 1957866 h 2237474"/>
              <a:gd name="connsiteX109" fmla="*/ 2995934 w 12192000"/>
              <a:gd name="connsiteY109" fmla="*/ 1967085 h 2237474"/>
              <a:gd name="connsiteX110" fmla="*/ 2942858 w 12192000"/>
              <a:gd name="connsiteY110" fmla="*/ 1981367 h 2237474"/>
              <a:gd name="connsiteX111" fmla="*/ 2875436 w 12192000"/>
              <a:gd name="connsiteY111" fmla="*/ 1996977 h 2237474"/>
              <a:gd name="connsiteX112" fmla="*/ 2874892 w 12192000"/>
              <a:gd name="connsiteY112" fmla="*/ 1996085 h 2237474"/>
              <a:gd name="connsiteX113" fmla="*/ 2843662 w 12192000"/>
              <a:gd name="connsiteY113" fmla="*/ 1992498 h 2237474"/>
              <a:gd name="connsiteX114" fmla="*/ 2718916 w 12192000"/>
              <a:gd name="connsiteY114" fmla="*/ 1990867 h 2237474"/>
              <a:gd name="connsiteX115" fmla="*/ 2713522 w 12192000"/>
              <a:gd name="connsiteY115" fmla="*/ 1990173 h 2237474"/>
              <a:gd name="connsiteX116" fmla="*/ 2578178 w 12192000"/>
              <a:gd name="connsiteY116" fmla="*/ 1990531 h 2237474"/>
              <a:gd name="connsiteX117" fmla="*/ 2476147 w 12192000"/>
              <a:gd name="connsiteY117" fmla="*/ 1998305 h 2237474"/>
              <a:gd name="connsiteX118" fmla="*/ 2373568 w 12192000"/>
              <a:gd name="connsiteY118" fmla="*/ 2003219 h 2237474"/>
              <a:gd name="connsiteX119" fmla="*/ 2287219 w 12192000"/>
              <a:gd name="connsiteY119" fmla="*/ 1998750 h 2237474"/>
              <a:gd name="connsiteX120" fmla="*/ 2243069 w 12192000"/>
              <a:gd name="connsiteY120" fmla="*/ 2005321 h 2237474"/>
              <a:gd name="connsiteX121" fmla="*/ 2164831 w 12192000"/>
              <a:gd name="connsiteY121" fmla="*/ 2010143 h 2237474"/>
              <a:gd name="connsiteX122" fmla="*/ 2085228 w 12192000"/>
              <a:gd name="connsiteY122" fmla="*/ 2046431 h 2237474"/>
              <a:gd name="connsiteX123" fmla="*/ 2058061 w 12192000"/>
              <a:gd name="connsiteY123" fmla="*/ 2047942 h 2237474"/>
              <a:gd name="connsiteX124" fmla="*/ 2042244 w 12192000"/>
              <a:gd name="connsiteY124" fmla="*/ 2055560 h 2237474"/>
              <a:gd name="connsiteX125" fmla="*/ 1877728 w 12192000"/>
              <a:gd name="connsiteY125" fmla="*/ 2101004 h 2237474"/>
              <a:gd name="connsiteX126" fmla="*/ 1759056 w 12192000"/>
              <a:gd name="connsiteY126" fmla="*/ 2125608 h 2237474"/>
              <a:gd name="connsiteX127" fmla="*/ 1637948 w 12192000"/>
              <a:gd name="connsiteY127" fmla="*/ 2172597 h 2237474"/>
              <a:gd name="connsiteX128" fmla="*/ 1434549 w 12192000"/>
              <a:gd name="connsiteY128" fmla="*/ 2234522 h 2237474"/>
              <a:gd name="connsiteX129" fmla="*/ 1398481 w 12192000"/>
              <a:gd name="connsiteY129" fmla="*/ 2237074 h 2237474"/>
              <a:gd name="connsiteX130" fmla="*/ 1398407 w 12192000"/>
              <a:gd name="connsiteY130" fmla="*/ 2237095 h 2237474"/>
              <a:gd name="connsiteX131" fmla="*/ 1370962 w 12192000"/>
              <a:gd name="connsiteY131" fmla="*/ 2237474 h 2237474"/>
              <a:gd name="connsiteX132" fmla="*/ 1356367 w 12192000"/>
              <a:gd name="connsiteY132" fmla="*/ 2235089 h 2237474"/>
              <a:gd name="connsiteX133" fmla="*/ 1324828 w 12192000"/>
              <a:gd name="connsiteY133" fmla="*/ 2231968 h 2237474"/>
              <a:gd name="connsiteX134" fmla="*/ 1279765 w 12192000"/>
              <a:gd name="connsiteY134" fmla="*/ 2229639 h 2237474"/>
              <a:gd name="connsiteX135" fmla="*/ 1195347 w 12192000"/>
              <a:gd name="connsiteY135" fmla="*/ 2212354 h 2237474"/>
              <a:gd name="connsiteX136" fmla="*/ 970251 w 12192000"/>
              <a:gd name="connsiteY136" fmla="*/ 2221029 h 2237474"/>
              <a:gd name="connsiteX137" fmla="*/ 812914 w 12192000"/>
              <a:gd name="connsiteY137" fmla="*/ 2202752 h 2237474"/>
              <a:gd name="connsiteX138" fmla="*/ 800195 w 12192000"/>
              <a:gd name="connsiteY138" fmla="*/ 2209407 h 2237474"/>
              <a:gd name="connsiteX139" fmla="*/ 784978 w 12192000"/>
              <a:gd name="connsiteY139" fmla="*/ 2212360 h 2237474"/>
              <a:gd name="connsiteX140" fmla="*/ 669923 w 12192000"/>
              <a:gd name="connsiteY140" fmla="*/ 2211682 h 2237474"/>
              <a:gd name="connsiteX141" fmla="*/ 648680 w 12192000"/>
              <a:gd name="connsiteY141" fmla="*/ 2206229 h 2237474"/>
              <a:gd name="connsiteX142" fmla="*/ 597225 w 12192000"/>
              <a:gd name="connsiteY142" fmla="*/ 2180999 h 2237474"/>
              <a:gd name="connsiteX143" fmla="*/ 558449 w 12192000"/>
              <a:gd name="connsiteY143" fmla="*/ 2182346 h 2237474"/>
              <a:gd name="connsiteX144" fmla="*/ 550517 w 12192000"/>
              <a:gd name="connsiteY144" fmla="*/ 2182060 h 2237474"/>
              <a:gd name="connsiteX145" fmla="*/ 550309 w 12192000"/>
              <a:gd name="connsiteY145" fmla="*/ 2181825 h 2237474"/>
              <a:gd name="connsiteX146" fmla="*/ 520671 w 12192000"/>
              <a:gd name="connsiteY146" fmla="*/ 2180980 h 2237474"/>
              <a:gd name="connsiteX147" fmla="*/ 515024 w 12192000"/>
              <a:gd name="connsiteY147" fmla="*/ 2179258 h 2237474"/>
              <a:gd name="connsiteX148" fmla="*/ 480419 w 12192000"/>
              <a:gd name="connsiteY148" fmla="*/ 2167807 h 2237474"/>
              <a:gd name="connsiteX149" fmla="*/ 413835 w 12192000"/>
              <a:gd name="connsiteY149" fmla="*/ 2156783 h 2237474"/>
              <a:gd name="connsiteX150" fmla="*/ 376513 w 12192000"/>
              <a:gd name="connsiteY150" fmla="*/ 2154014 h 2237474"/>
              <a:gd name="connsiteX151" fmla="*/ 273386 w 12192000"/>
              <a:gd name="connsiteY151" fmla="*/ 2142551 h 2237474"/>
              <a:gd name="connsiteX152" fmla="*/ 169207 w 12192000"/>
              <a:gd name="connsiteY152" fmla="*/ 2128100 h 2237474"/>
              <a:gd name="connsiteX153" fmla="*/ 93149 w 12192000"/>
              <a:gd name="connsiteY153" fmla="*/ 2105324 h 2237474"/>
              <a:gd name="connsiteX154" fmla="*/ 88109 w 12192000"/>
              <a:gd name="connsiteY154" fmla="*/ 2106704 h 2237474"/>
              <a:gd name="connsiteX155" fmla="*/ 80022 w 12192000"/>
              <a:gd name="connsiteY155" fmla="*/ 2107254 h 2237474"/>
              <a:gd name="connsiteX156" fmla="*/ 79717 w 12192000"/>
              <a:gd name="connsiteY156" fmla="*/ 2107046 h 2237474"/>
              <a:gd name="connsiteX157" fmla="*/ 72352 w 12192000"/>
              <a:gd name="connsiteY157" fmla="*/ 2107991 h 2237474"/>
              <a:gd name="connsiteX158" fmla="*/ 37645 w 12192000"/>
              <a:gd name="connsiteY158" fmla="*/ 2115401 h 2237474"/>
              <a:gd name="connsiteX159" fmla="*/ 4572 w 12192000"/>
              <a:gd name="connsiteY159" fmla="*/ 2111091 h 2237474"/>
              <a:gd name="connsiteX160" fmla="*/ 0 w 12192000"/>
              <a:gd name="connsiteY160" fmla="*/ 2110468 h 2237474"/>
              <a:gd name="connsiteX161" fmla="*/ 0 w 12192000"/>
              <a:gd name="connsiteY161"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20512 w 12192000"/>
              <a:gd name="connsiteY6" fmla="*/ 745392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46594 w 12192000"/>
              <a:gd name="connsiteY12" fmla="*/ 765069 h 2237474"/>
              <a:gd name="connsiteX13" fmla="*/ 10739478 w 12192000"/>
              <a:gd name="connsiteY13" fmla="*/ 776841 h 2237474"/>
              <a:gd name="connsiteX14" fmla="*/ 10458762 w 12192000"/>
              <a:gd name="connsiteY14" fmla="*/ 755400 h 2237474"/>
              <a:gd name="connsiteX15" fmla="*/ 10211200 w 12192000"/>
              <a:gd name="connsiteY15" fmla="*/ 767513 h 2237474"/>
              <a:gd name="connsiteX16" fmla="*/ 10167995 w 12192000"/>
              <a:gd name="connsiteY16" fmla="*/ 760843 h 2237474"/>
              <a:gd name="connsiteX17" fmla="*/ 9997044 w 12192000"/>
              <a:gd name="connsiteY17" fmla="*/ 780129 h 2237474"/>
              <a:gd name="connsiteX18" fmla="*/ 9943887 w 12192000"/>
              <a:gd name="connsiteY18" fmla="*/ 804141 h 2237474"/>
              <a:gd name="connsiteX19" fmla="*/ 9918248 w 12192000"/>
              <a:gd name="connsiteY19" fmla="*/ 816628 h 2237474"/>
              <a:gd name="connsiteX20" fmla="*/ 9767091 w 12192000"/>
              <a:gd name="connsiteY20" fmla="*/ 870550 h 2237474"/>
              <a:gd name="connsiteX21" fmla="*/ 9683005 w 12192000"/>
              <a:gd name="connsiteY21" fmla="*/ 894128 h 2237474"/>
              <a:gd name="connsiteX22" fmla="*/ 9594438 w 12192000"/>
              <a:gd name="connsiteY22" fmla="*/ 919051 h 2237474"/>
              <a:gd name="connsiteX23" fmla="*/ 9544189 w 12192000"/>
              <a:gd name="connsiteY23" fmla="*/ 938966 h 2237474"/>
              <a:gd name="connsiteX24" fmla="*/ 9500499 w 12192000"/>
              <a:gd name="connsiteY24" fmla="*/ 954680 h 2237474"/>
              <a:gd name="connsiteX25" fmla="*/ 9428195 w 12192000"/>
              <a:gd name="connsiteY25" fmla="*/ 986225 h 2237474"/>
              <a:gd name="connsiteX26" fmla="*/ 9410017 w 12192000"/>
              <a:gd name="connsiteY26" fmla="*/ 993931 h 2237474"/>
              <a:gd name="connsiteX27" fmla="*/ 9392919 w 12192000"/>
              <a:gd name="connsiteY27" fmla="*/ 994656 h 2237474"/>
              <a:gd name="connsiteX28" fmla="*/ 9268019 w 12192000"/>
              <a:gd name="connsiteY28" fmla="*/ 1007442 h 2237474"/>
              <a:gd name="connsiteX29" fmla="*/ 9234662 w 12192000"/>
              <a:gd name="connsiteY29" fmla="*/ 1023056 h 2237474"/>
              <a:gd name="connsiteX30" fmla="*/ 9181033 w 12192000"/>
              <a:gd name="connsiteY30" fmla="*/ 1037921 h 2237474"/>
              <a:gd name="connsiteX31" fmla="*/ 9155969 w 12192000"/>
              <a:gd name="connsiteY31" fmla="*/ 1046804 h 2237474"/>
              <a:gd name="connsiteX32" fmla="*/ 9133985 w 12192000"/>
              <a:gd name="connsiteY32" fmla="*/ 1046450 h 2237474"/>
              <a:gd name="connsiteX33" fmla="*/ 9003462 w 12192000"/>
              <a:gd name="connsiteY33" fmla="*/ 1042406 h 2237474"/>
              <a:gd name="connsiteX34" fmla="*/ 8968445 w 12192000"/>
              <a:gd name="connsiteY34" fmla="*/ 1052169 h 2237474"/>
              <a:gd name="connsiteX35" fmla="*/ 8886001 w 12192000"/>
              <a:gd name="connsiteY35" fmla="*/ 1067468 h 2237474"/>
              <a:gd name="connsiteX36" fmla="*/ 8838610 w 12192000"/>
              <a:gd name="connsiteY36" fmla="*/ 1075091 h 2237474"/>
              <a:gd name="connsiteX37" fmla="*/ 8750383 w 12192000"/>
              <a:gd name="connsiteY37" fmla="*/ 1097387 h 2237474"/>
              <a:gd name="connsiteX38" fmla="*/ 8665605 w 12192000"/>
              <a:gd name="connsiteY38" fmla="*/ 1110791 h 2237474"/>
              <a:gd name="connsiteX39" fmla="*/ 8584946 w 12192000"/>
              <a:gd name="connsiteY39" fmla="*/ 1135226 h 2237474"/>
              <a:gd name="connsiteX40" fmla="*/ 8419755 w 12192000"/>
              <a:gd name="connsiteY40" fmla="*/ 1216260 h 2237474"/>
              <a:gd name="connsiteX41" fmla="*/ 8411626 w 12192000"/>
              <a:gd name="connsiteY41" fmla="*/ 1214397 h 2237474"/>
              <a:gd name="connsiteX42" fmla="*/ 8363469 w 12192000"/>
              <a:gd name="connsiteY42" fmla="*/ 1246658 h 2237474"/>
              <a:gd name="connsiteX43" fmla="*/ 8275497 w 12192000"/>
              <a:gd name="connsiteY43" fmla="*/ 1264396 h 2237474"/>
              <a:gd name="connsiteX44" fmla="*/ 8206287 w 12192000"/>
              <a:gd name="connsiteY44" fmla="*/ 1273060 h 2237474"/>
              <a:gd name="connsiteX45" fmla="*/ 8139997 w 12192000"/>
              <a:gd name="connsiteY45" fmla="*/ 1282713 h 2237474"/>
              <a:gd name="connsiteX46" fmla="*/ 8074238 w 12192000"/>
              <a:gd name="connsiteY46" fmla="*/ 1301895 h 2237474"/>
              <a:gd name="connsiteX47" fmla="*/ 7942099 w 12192000"/>
              <a:gd name="connsiteY47" fmla="*/ 1336332 h 2237474"/>
              <a:gd name="connsiteX48" fmla="*/ 7902328 w 12192000"/>
              <a:gd name="connsiteY48" fmla="*/ 1345865 h 2237474"/>
              <a:gd name="connsiteX49" fmla="*/ 7840612 w 12192000"/>
              <a:gd name="connsiteY49" fmla="*/ 1369373 h 2237474"/>
              <a:gd name="connsiteX50" fmla="*/ 7786819 w 12192000"/>
              <a:gd name="connsiteY50" fmla="*/ 1378970 h 2237474"/>
              <a:gd name="connsiteX51" fmla="*/ 7548172 w 12192000"/>
              <a:gd name="connsiteY51" fmla="*/ 1417460 h 2237474"/>
              <a:gd name="connsiteX52" fmla="*/ 7483437 w 12192000"/>
              <a:gd name="connsiteY52" fmla="*/ 1478152 h 2237474"/>
              <a:gd name="connsiteX53" fmla="*/ 7377870 w 12192000"/>
              <a:gd name="connsiteY53" fmla="*/ 1523319 h 2237474"/>
              <a:gd name="connsiteX54" fmla="*/ 7230737 w 12192000"/>
              <a:gd name="connsiteY54" fmla="*/ 1562633 h 2237474"/>
              <a:gd name="connsiteX55" fmla="*/ 7224458 w 12192000"/>
              <a:gd name="connsiteY55" fmla="*/ 1573008 h 2237474"/>
              <a:gd name="connsiteX56" fmla="*/ 7183121 w 12192000"/>
              <a:gd name="connsiteY56" fmla="*/ 1595162 h 2237474"/>
              <a:gd name="connsiteX57" fmla="*/ 7164601 w 12192000"/>
              <a:gd name="connsiteY57" fmla="*/ 1606490 h 2237474"/>
              <a:gd name="connsiteX58" fmla="*/ 7031309 w 12192000"/>
              <a:gd name="connsiteY58" fmla="*/ 1619451 h 2237474"/>
              <a:gd name="connsiteX59" fmla="*/ 6900177 w 12192000"/>
              <a:gd name="connsiteY59" fmla="*/ 1636016 h 2237474"/>
              <a:gd name="connsiteX60" fmla="*/ 6795372 w 12192000"/>
              <a:gd name="connsiteY60" fmla="*/ 1644845 h 2237474"/>
              <a:gd name="connsiteX61" fmla="*/ 6692251 w 12192000"/>
              <a:gd name="connsiteY61" fmla="*/ 1656357 h 2237474"/>
              <a:gd name="connsiteX62" fmla="*/ 6655235 w 12192000"/>
              <a:gd name="connsiteY62" fmla="*/ 1661869 h 2237474"/>
              <a:gd name="connsiteX63" fmla="*/ 6554894 w 12192000"/>
              <a:gd name="connsiteY63" fmla="*/ 1664428 h 2237474"/>
              <a:gd name="connsiteX64" fmla="*/ 6516595 w 12192000"/>
              <a:gd name="connsiteY64" fmla="*/ 1667475 h 2237474"/>
              <a:gd name="connsiteX65" fmla="*/ 6508541 w 12192000"/>
              <a:gd name="connsiteY65" fmla="*/ 1668757 h 2237474"/>
              <a:gd name="connsiteX66" fmla="*/ 6471012 w 12192000"/>
              <a:gd name="connsiteY66" fmla="*/ 1678604 h 2237474"/>
              <a:gd name="connsiteX67" fmla="*/ 6364035 w 12192000"/>
              <a:gd name="connsiteY67" fmla="*/ 1667683 h 2237474"/>
              <a:gd name="connsiteX68" fmla="*/ 6280959 w 12192000"/>
              <a:gd name="connsiteY68" fmla="*/ 1689329 h 2237474"/>
              <a:gd name="connsiteX69" fmla="*/ 6243319 w 12192000"/>
              <a:gd name="connsiteY69" fmla="*/ 1695560 h 2237474"/>
              <a:gd name="connsiteX70" fmla="*/ 6098321 w 12192000"/>
              <a:gd name="connsiteY70" fmla="*/ 1721646 h 2237474"/>
              <a:gd name="connsiteX71" fmla="*/ 5880652 w 12192000"/>
              <a:gd name="connsiteY71" fmla="*/ 1779643 h 2237474"/>
              <a:gd name="connsiteX72" fmla="*/ 5785959 w 12192000"/>
              <a:gd name="connsiteY72" fmla="*/ 1775307 h 2237474"/>
              <a:gd name="connsiteX73" fmla="*/ 5643534 w 12192000"/>
              <a:gd name="connsiteY73" fmla="*/ 1802919 h 2237474"/>
              <a:gd name="connsiteX74" fmla="*/ 5518799 w 12192000"/>
              <a:gd name="connsiteY74" fmla="*/ 1818312 h 2237474"/>
              <a:gd name="connsiteX75" fmla="*/ 5505014 w 12192000"/>
              <a:gd name="connsiteY75" fmla="*/ 1819259 h 2237474"/>
              <a:gd name="connsiteX76" fmla="*/ 5453307 w 12192000"/>
              <a:gd name="connsiteY76" fmla="*/ 1815450 h 2237474"/>
              <a:gd name="connsiteX77" fmla="*/ 5221533 w 12192000"/>
              <a:gd name="connsiteY77" fmla="*/ 1846950 h 2237474"/>
              <a:gd name="connsiteX78" fmla="*/ 5149802 w 12192000"/>
              <a:gd name="connsiteY78" fmla="*/ 1844846 h 2237474"/>
              <a:gd name="connsiteX79" fmla="*/ 5114927 w 12192000"/>
              <a:gd name="connsiteY79" fmla="*/ 1847827 h 2237474"/>
              <a:gd name="connsiteX80" fmla="*/ 5108970 w 12192000"/>
              <a:gd name="connsiteY80" fmla="*/ 1847935 h 2237474"/>
              <a:gd name="connsiteX81" fmla="*/ 5067961 w 12192000"/>
              <a:gd name="connsiteY81" fmla="*/ 1845917 h 2237474"/>
              <a:gd name="connsiteX82" fmla="*/ 5007075 w 12192000"/>
              <a:gd name="connsiteY82" fmla="*/ 1838626 h 2237474"/>
              <a:gd name="connsiteX83" fmla="*/ 4944087 w 12192000"/>
              <a:gd name="connsiteY83" fmla="*/ 1823332 h 2237474"/>
              <a:gd name="connsiteX84" fmla="*/ 4907662 w 12192000"/>
              <a:gd name="connsiteY84" fmla="*/ 1816900 h 2237474"/>
              <a:gd name="connsiteX85" fmla="*/ 4882386 w 12192000"/>
              <a:gd name="connsiteY85" fmla="*/ 1809844 h 2237474"/>
              <a:gd name="connsiteX86" fmla="*/ 4811440 w 12192000"/>
              <a:gd name="connsiteY86" fmla="*/ 1804655 h 2237474"/>
              <a:gd name="connsiteX87" fmla="*/ 4691075 w 12192000"/>
              <a:gd name="connsiteY87" fmla="*/ 1801389 h 2237474"/>
              <a:gd name="connsiteX88" fmla="*/ 4640313 w 12192000"/>
              <a:gd name="connsiteY88" fmla="*/ 1784307 h 2237474"/>
              <a:gd name="connsiteX89" fmla="*/ 4536503 w 12192000"/>
              <a:gd name="connsiteY89" fmla="*/ 1785334 h 2237474"/>
              <a:gd name="connsiteX90" fmla="*/ 4513724 w 12192000"/>
              <a:gd name="connsiteY90" fmla="*/ 1791996 h 2237474"/>
              <a:gd name="connsiteX91" fmla="*/ 4459810 w 12192000"/>
              <a:gd name="connsiteY91" fmla="*/ 1797886 h 2237474"/>
              <a:gd name="connsiteX92" fmla="*/ 4379064 w 12192000"/>
              <a:gd name="connsiteY92" fmla="*/ 1817177 h 2237474"/>
              <a:gd name="connsiteX93" fmla="*/ 4290981 w 12192000"/>
              <a:gd name="connsiteY93" fmla="*/ 1839677 h 2237474"/>
              <a:gd name="connsiteX94" fmla="*/ 4238372 w 12192000"/>
              <a:gd name="connsiteY94" fmla="*/ 1851480 h 2237474"/>
              <a:gd name="connsiteX95" fmla="*/ 4232517 w 12192000"/>
              <a:gd name="connsiteY95" fmla="*/ 1852567 h 2237474"/>
              <a:gd name="connsiteX96" fmla="*/ 4191732 w 12192000"/>
              <a:gd name="connsiteY96" fmla="*/ 1857328 h 2237474"/>
              <a:gd name="connsiteX97" fmla="*/ 4065532 w 12192000"/>
              <a:gd name="connsiteY97" fmla="*/ 1855477 h 2237474"/>
              <a:gd name="connsiteX98" fmla="*/ 4028460 w 12192000"/>
              <a:gd name="connsiteY98" fmla="*/ 1855137 h 2237474"/>
              <a:gd name="connsiteX99" fmla="*/ 4002267 w 12192000"/>
              <a:gd name="connsiteY99" fmla="*/ 1852352 h 2237474"/>
              <a:gd name="connsiteX100" fmla="*/ 3931396 w 12192000"/>
              <a:gd name="connsiteY100" fmla="*/ 1858915 h 2237474"/>
              <a:gd name="connsiteX101" fmla="*/ 3812162 w 12192000"/>
              <a:gd name="connsiteY101" fmla="*/ 1875501 h 2237474"/>
              <a:gd name="connsiteX102" fmla="*/ 3758105 w 12192000"/>
              <a:gd name="connsiteY102" fmla="*/ 1871856 h 2237474"/>
              <a:gd name="connsiteX103" fmla="*/ 3715896 w 12192000"/>
              <a:gd name="connsiteY103" fmla="*/ 1881552 h 2237474"/>
              <a:gd name="connsiteX104" fmla="*/ 3567259 w 12192000"/>
              <a:gd name="connsiteY104" fmla="*/ 1893482 h 2237474"/>
              <a:gd name="connsiteX105" fmla="*/ 3405770 w 12192000"/>
              <a:gd name="connsiteY105" fmla="*/ 1904591 h 2237474"/>
              <a:gd name="connsiteX106" fmla="*/ 3280097 w 12192000"/>
              <a:gd name="connsiteY106" fmla="*/ 1919610 h 2237474"/>
              <a:gd name="connsiteX107" fmla="*/ 3123424 w 12192000"/>
              <a:gd name="connsiteY107" fmla="*/ 1952930 h 2237474"/>
              <a:gd name="connsiteX108" fmla="*/ 3009910 w 12192000"/>
              <a:gd name="connsiteY108" fmla="*/ 1957866 h 2237474"/>
              <a:gd name="connsiteX109" fmla="*/ 2995934 w 12192000"/>
              <a:gd name="connsiteY109" fmla="*/ 1967085 h 2237474"/>
              <a:gd name="connsiteX110" fmla="*/ 2942858 w 12192000"/>
              <a:gd name="connsiteY110" fmla="*/ 1981367 h 2237474"/>
              <a:gd name="connsiteX111" fmla="*/ 2875436 w 12192000"/>
              <a:gd name="connsiteY111" fmla="*/ 1996977 h 2237474"/>
              <a:gd name="connsiteX112" fmla="*/ 2874892 w 12192000"/>
              <a:gd name="connsiteY112" fmla="*/ 1996085 h 2237474"/>
              <a:gd name="connsiteX113" fmla="*/ 2843662 w 12192000"/>
              <a:gd name="connsiteY113" fmla="*/ 1992498 h 2237474"/>
              <a:gd name="connsiteX114" fmla="*/ 2718916 w 12192000"/>
              <a:gd name="connsiteY114" fmla="*/ 1990867 h 2237474"/>
              <a:gd name="connsiteX115" fmla="*/ 2713522 w 12192000"/>
              <a:gd name="connsiteY115" fmla="*/ 1990173 h 2237474"/>
              <a:gd name="connsiteX116" fmla="*/ 2578178 w 12192000"/>
              <a:gd name="connsiteY116" fmla="*/ 1990531 h 2237474"/>
              <a:gd name="connsiteX117" fmla="*/ 2476147 w 12192000"/>
              <a:gd name="connsiteY117" fmla="*/ 1998305 h 2237474"/>
              <a:gd name="connsiteX118" fmla="*/ 2373568 w 12192000"/>
              <a:gd name="connsiteY118" fmla="*/ 2003219 h 2237474"/>
              <a:gd name="connsiteX119" fmla="*/ 2287219 w 12192000"/>
              <a:gd name="connsiteY119" fmla="*/ 1998750 h 2237474"/>
              <a:gd name="connsiteX120" fmla="*/ 2243069 w 12192000"/>
              <a:gd name="connsiteY120" fmla="*/ 2005321 h 2237474"/>
              <a:gd name="connsiteX121" fmla="*/ 2164831 w 12192000"/>
              <a:gd name="connsiteY121" fmla="*/ 2010143 h 2237474"/>
              <a:gd name="connsiteX122" fmla="*/ 2085228 w 12192000"/>
              <a:gd name="connsiteY122" fmla="*/ 2046431 h 2237474"/>
              <a:gd name="connsiteX123" fmla="*/ 2058061 w 12192000"/>
              <a:gd name="connsiteY123" fmla="*/ 2047942 h 2237474"/>
              <a:gd name="connsiteX124" fmla="*/ 2042244 w 12192000"/>
              <a:gd name="connsiteY124" fmla="*/ 2055560 h 2237474"/>
              <a:gd name="connsiteX125" fmla="*/ 1877728 w 12192000"/>
              <a:gd name="connsiteY125" fmla="*/ 2101004 h 2237474"/>
              <a:gd name="connsiteX126" fmla="*/ 1759056 w 12192000"/>
              <a:gd name="connsiteY126" fmla="*/ 2125608 h 2237474"/>
              <a:gd name="connsiteX127" fmla="*/ 1637948 w 12192000"/>
              <a:gd name="connsiteY127" fmla="*/ 2172597 h 2237474"/>
              <a:gd name="connsiteX128" fmla="*/ 1434549 w 12192000"/>
              <a:gd name="connsiteY128" fmla="*/ 2234522 h 2237474"/>
              <a:gd name="connsiteX129" fmla="*/ 1398481 w 12192000"/>
              <a:gd name="connsiteY129" fmla="*/ 2237074 h 2237474"/>
              <a:gd name="connsiteX130" fmla="*/ 1398407 w 12192000"/>
              <a:gd name="connsiteY130" fmla="*/ 2237095 h 2237474"/>
              <a:gd name="connsiteX131" fmla="*/ 1370962 w 12192000"/>
              <a:gd name="connsiteY131" fmla="*/ 2237474 h 2237474"/>
              <a:gd name="connsiteX132" fmla="*/ 1356367 w 12192000"/>
              <a:gd name="connsiteY132" fmla="*/ 2235089 h 2237474"/>
              <a:gd name="connsiteX133" fmla="*/ 1324828 w 12192000"/>
              <a:gd name="connsiteY133" fmla="*/ 2231968 h 2237474"/>
              <a:gd name="connsiteX134" fmla="*/ 1279765 w 12192000"/>
              <a:gd name="connsiteY134" fmla="*/ 2229639 h 2237474"/>
              <a:gd name="connsiteX135" fmla="*/ 1195347 w 12192000"/>
              <a:gd name="connsiteY135" fmla="*/ 2212354 h 2237474"/>
              <a:gd name="connsiteX136" fmla="*/ 970251 w 12192000"/>
              <a:gd name="connsiteY136" fmla="*/ 2221029 h 2237474"/>
              <a:gd name="connsiteX137" fmla="*/ 812914 w 12192000"/>
              <a:gd name="connsiteY137" fmla="*/ 2202752 h 2237474"/>
              <a:gd name="connsiteX138" fmla="*/ 800195 w 12192000"/>
              <a:gd name="connsiteY138" fmla="*/ 2209407 h 2237474"/>
              <a:gd name="connsiteX139" fmla="*/ 784978 w 12192000"/>
              <a:gd name="connsiteY139" fmla="*/ 2212360 h 2237474"/>
              <a:gd name="connsiteX140" fmla="*/ 669923 w 12192000"/>
              <a:gd name="connsiteY140" fmla="*/ 2211682 h 2237474"/>
              <a:gd name="connsiteX141" fmla="*/ 648680 w 12192000"/>
              <a:gd name="connsiteY141" fmla="*/ 2206229 h 2237474"/>
              <a:gd name="connsiteX142" fmla="*/ 597225 w 12192000"/>
              <a:gd name="connsiteY142" fmla="*/ 2180999 h 2237474"/>
              <a:gd name="connsiteX143" fmla="*/ 558449 w 12192000"/>
              <a:gd name="connsiteY143" fmla="*/ 2182346 h 2237474"/>
              <a:gd name="connsiteX144" fmla="*/ 550517 w 12192000"/>
              <a:gd name="connsiteY144" fmla="*/ 2182060 h 2237474"/>
              <a:gd name="connsiteX145" fmla="*/ 550309 w 12192000"/>
              <a:gd name="connsiteY145" fmla="*/ 2181825 h 2237474"/>
              <a:gd name="connsiteX146" fmla="*/ 520671 w 12192000"/>
              <a:gd name="connsiteY146" fmla="*/ 2180980 h 2237474"/>
              <a:gd name="connsiteX147" fmla="*/ 515024 w 12192000"/>
              <a:gd name="connsiteY147" fmla="*/ 2179258 h 2237474"/>
              <a:gd name="connsiteX148" fmla="*/ 413835 w 12192000"/>
              <a:gd name="connsiteY148" fmla="*/ 2156783 h 2237474"/>
              <a:gd name="connsiteX149" fmla="*/ 376513 w 12192000"/>
              <a:gd name="connsiteY149" fmla="*/ 2154014 h 2237474"/>
              <a:gd name="connsiteX150" fmla="*/ 273386 w 12192000"/>
              <a:gd name="connsiteY150" fmla="*/ 2142551 h 2237474"/>
              <a:gd name="connsiteX151" fmla="*/ 169207 w 12192000"/>
              <a:gd name="connsiteY151" fmla="*/ 2128100 h 2237474"/>
              <a:gd name="connsiteX152" fmla="*/ 93149 w 12192000"/>
              <a:gd name="connsiteY152" fmla="*/ 2105324 h 2237474"/>
              <a:gd name="connsiteX153" fmla="*/ 88109 w 12192000"/>
              <a:gd name="connsiteY153" fmla="*/ 2106704 h 2237474"/>
              <a:gd name="connsiteX154" fmla="*/ 80022 w 12192000"/>
              <a:gd name="connsiteY154" fmla="*/ 2107254 h 2237474"/>
              <a:gd name="connsiteX155" fmla="*/ 79717 w 12192000"/>
              <a:gd name="connsiteY155" fmla="*/ 2107046 h 2237474"/>
              <a:gd name="connsiteX156" fmla="*/ 72352 w 12192000"/>
              <a:gd name="connsiteY156" fmla="*/ 2107991 h 2237474"/>
              <a:gd name="connsiteX157" fmla="*/ 37645 w 12192000"/>
              <a:gd name="connsiteY157" fmla="*/ 2115401 h 2237474"/>
              <a:gd name="connsiteX158" fmla="*/ 4572 w 12192000"/>
              <a:gd name="connsiteY158" fmla="*/ 2111091 h 2237474"/>
              <a:gd name="connsiteX159" fmla="*/ 0 w 12192000"/>
              <a:gd name="connsiteY159" fmla="*/ 2110468 h 2237474"/>
              <a:gd name="connsiteX160" fmla="*/ 0 w 12192000"/>
              <a:gd name="connsiteY160"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20512 w 12192000"/>
              <a:gd name="connsiteY6" fmla="*/ 745392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46594 w 12192000"/>
              <a:gd name="connsiteY12" fmla="*/ 765069 h 2237474"/>
              <a:gd name="connsiteX13" fmla="*/ 10739478 w 12192000"/>
              <a:gd name="connsiteY13" fmla="*/ 776841 h 2237474"/>
              <a:gd name="connsiteX14" fmla="*/ 10458762 w 12192000"/>
              <a:gd name="connsiteY14" fmla="*/ 755400 h 2237474"/>
              <a:gd name="connsiteX15" fmla="*/ 10211200 w 12192000"/>
              <a:gd name="connsiteY15" fmla="*/ 767513 h 2237474"/>
              <a:gd name="connsiteX16" fmla="*/ 10167995 w 12192000"/>
              <a:gd name="connsiteY16" fmla="*/ 760843 h 2237474"/>
              <a:gd name="connsiteX17" fmla="*/ 9997044 w 12192000"/>
              <a:gd name="connsiteY17" fmla="*/ 780129 h 2237474"/>
              <a:gd name="connsiteX18" fmla="*/ 9943887 w 12192000"/>
              <a:gd name="connsiteY18" fmla="*/ 804141 h 2237474"/>
              <a:gd name="connsiteX19" fmla="*/ 9918248 w 12192000"/>
              <a:gd name="connsiteY19" fmla="*/ 816628 h 2237474"/>
              <a:gd name="connsiteX20" fmla="*/ 9767091 w 12192000"/>
              <a:gd name="connsiteY20" fmla="*/ 870550 h 2237474"/>
              <a:gd name="connsiteX21" fmla="*/ 9683005 w 12192000"/>
              <a:gd name="connsiteY21" fmla="*/ 894128 h 2237474"/>
              <a:gd name="connsiteX22" fmla="*/ 9594438 w 12192000"/>
              <a:gd name="connsiteY22" fmla="*/ 919051 h 2237474"/>
              <a:gd name="connsiteX23" fmla="*/ 9544189 w 12192000"/>
              <a:gd name="connsiteY23" fmla="*/ 938966 h 2237474"/>
              <a:gd name="connsiteX24" fmla="*/ 9500499 w 12192000"/>
              <a:gd name="connsiteY24" fmla="*/ 954680 h 2237474"/>
              <a:gd name="connsiteX25" fmla="*/ 9428195 w 12192000"/>
              <a:gd name="connsiteY25" fmla="*/ 986225 h 2237474"/>
              <a:gd name="connsiteX26" fmla="*/ 9410017 w 12192000"/>
              <a:gd name="connsiteY26" fmla="*/ 993931 h 2237474"/>
              <a:gd name="connsiteX27" fmla="*/ 9392919 w 12192000"/>
              <a:gd name="connsiteY27" fmla="*/ 994656 h 2237474"/>
              <a:gd name="connsiteX28" fmla="*/ 9268019 w 12192000"/>
              <a:gd name="connsiteY28" fmla="*/ 1007442 h 2237474"/>
              <a:gd name="connsiteX29" fmla="*/ 9234662 w 12192000"/>
              <a:gd name="connsiteY29" fmla="*/ 1023056 h 2237474"/>
              <a:gd name="connsiteX30" fmla="*/ 9181033 w 12192000"/>
              <a:gd name="connsiteY30" fmla="*/ 1037921 h 2237474"/>
              <a:gd name="connsiteX31" fmla="*/ 9155969 w 12192000"/>
              <a:gd name="connsiteY31" fmla="*/ 1046804 h 2237474"/>
              <a:gd name="connsiteX32" fmla="*/ 9133985 w 12192000"/>
              <a:gd name="connsiteY32" fmla="*/ 1046450 h 2237474"/>
              <a:gd name="connsiteX33" fmla="*/ 9003462 w 12192000"/>
              <a:gd name="connsiteY33" fmla="*/ 1042406 h 2237474"/>
              <a:gd name="connsiteX34" fmla="*/ 8968445 w 12192000"/>
              <a:gd name="connsiteY34" fmla="*/ 1052169 h 2237474"/>
              <a:gd name="connsiteX35" fmla="*/ 8886001 w 12192000"/>
              <a:gd name="connsiteY35" fmla="*/ 1067468 h 2237474"/>
              <a:gd name="connsiteX36" fmla="*/ 8838610 w 12192000"/>
              <a:gd name="connsiteY36" fmla="*/ 1075091 h 2237474"/>
              <a:gd name="connsiteX37" fmla="*/ 8750383 w 12192000"/>
              <a:gd name="connsiteY37" fmla="*/ 1097387 h 2237474"/>
              <a:gd name="connsiteX38" fmla="*/ 8665605 w 12192000"/>
              <a:gd name="connsiteY38" fmla="*/ 1110791 h 2237474"/>
              <a:gd name="connsiteX39" fmla="*/ 8584946 w 12192000"/>
              <a:gd name="connsiteY39" fmla="*/ 1135226 h 2237474"/>
              <a:gd name="connsiteX40" fmla="*/ 8419755 w 12192000"/>
              <a:gd name="connsiteY40" fmla="*/ 1216260 h 2237474"/>
              <a:gd name="connsiteX41" fmla="*/ 8411626 w 12192000"/>
              <a:gd name="connsiteY41" fmla="*/ 1214397 h 2237474"/>
              <a:gd name="connsiteX42" fmla="*/ 8363469 w 12192000"/>
              <a:gd name="connsiteY42" fmla="*/ 1246658 h 2237474"/>
              <a:gd name="connsiteX43" fmla="*/ 8275497 w 12192000"/>
              <a:gd name="connsiteY43" fmla="*/ 1264396 h 2237474"/>
              <a:gd name="connsiteX44" fmla="*/ 8206287 w 12192000"/>
              <a:gd name="connsiteY44" fmla="*/ 1273060 h 2237474"/>
              <a:gd name="connsiteX45" fmla="*/ 8139997 w 12192000"/>
              <a:gd name="connsiteY45" fmla="*/ 1282713 h 2237474"/>
              <a:gd name="connsiteX46" fmla="*/ 8074238 w 12192000"/>
              <a:gd name="connsiteY46" fmla="*/ 1301895 h 2237474"/>
              <a:gd name="connsiteX47" fmla="*/ 7942099 w 12192000"/>
              <a:gd name="connsiteY47" fmla="*/ 1336332 h 2237474"/>
              <a:gd name="connsiteX48" fmla="*/ 7902328 w 12192000"/>
              <a:gd name="connsiteY48" fmla="*/ 1345865 h 2237474"/>
              <a:gd name="connsiteX49" fmla="*/ 7840612 w 12192000"/>
              <a:gd name="connsiteY49" fmla="*/ 1369373 h 2237474"/>
              <a:gd name="connsiteX50" fmla="*/ 7786819 w 12192000"/>
              <a:gd name="connsiteY50" fmla="*/ 1378970 h 2237474"/>
              <a:gd name="connsiteX51" fmla="*/ 7548172 w 12192000"/>
              <a:gd name="connsiteY51" fmla="*/ 1417460 h 2237474"/>
              <a:gd name="connsiteX52" fmla="*/ 7483437 w 12192000"/>
              <a:gd name="connsiteY52" fmla="*/ 1478152 h 2237474"/>
              <a:gd name="connsiteX53" fmla="*/ 7377870 w 12192000"/>
              <a:gd name="connsiteY53" fmla="*/ 1523319 h 2237474"/>
              <a:gd name="connsiteX54" fmla="*/ 7230737 w 12192000"/>
              <a:gd name="connsiteY54" fmla="*/ 1562633 h 2237474"/>
              <a:gd name="connsiteX55" fmla="*/ 7224458 w 12192000"/>
              <a:gd name="connsiteY55" fmla="*/ 1573008 h 2237474"/>
              <a:gd name="connsiteX56" fmla="*/ 7183121 w 12192000"/>
              <a:gd name="connsiteY56" fmla="*/ 1595162 h 2237474"/>
              <a:gd name="connsiteX57" fmla="*/ 7164601 w 12192000"/>
              <a:gd name="connsiteY57" fmla="*/ 1606490 h 2237474"/>
              <a:gd name="connsiteX58" fmla="*/ 7031309 w 12192000"/>
              <a:gd name="connsiteY58" fmla="*/ 1619451 h 2237474"/>
              <a:gd name="connsiteX59" fmla="*/ 6900177 w 12192000"/>
              <a:gd name="connsiteY59" fmla="*/ 1636016 h 2237474"/>
              <a:gd name="connsiteX60" fmla="*/ 6795372 w 12192000"/>
              <a:gd name="connsiteY60" fmla="*/ 1644845 h 2237474"/>
              <a:gd name="connsiteX61" fmla="*/ 6692251 w 12192000"/>
              <a:gd name="connsiteY61" fmla="*/ 1656357 h 2237474"/>
              <a:gd name="connsiteX62" fmla="*/ 6655235 w 12192000"/>
              <a:gd name="connsiteY62" fmla="*/ 1661869 h 2237474"/>
              <a:gd name="connsiteX63" fmla="*/ 6554894 w 12192000"/>
              <a:gd name="connsiteY63" fmla="*/ 1664428 h 2237474"/>
              <a:gd name="connsiteX64" fmla="*/ 6516595 w 12192000"/>
              <a:gd name="connsiteY64" fmla="*/ 1667475 h 2237474"/>
              <a:gd name="connsiteX65" fmla="*/ 6508541 w 12192000"/>
              <a:gd name="connsiteY65" fmla="*/ 1668757 h 2237474"/>
              <a:gd name="connsiteX66" fmla="*/ 6471012 w 12192000"/>
              <a:gd name="connsiteY66" fmla="*/ 1678604 h 2237474"/>
              <a:gd name="connsiteX67" fmla="*/ 6364035 w 12192000"/>
              <a:gd name="connsiteY67" fmla="*/ 1667683 h 2237474"/>
              <a:gd name="connsiteX68" fmla="*/ 6280959 w 12192000"/>
              <a:gd name="connsiteY68" fmla="*/ 1689329 h 2237474"/>
              <a:gd name="connsiteX69" fmla="*/ 6243319 w 12192000"/>
              <a:gd name="connsiteY69" fmla="*/ 1695560 h 2237474"/>
              <a:gd name="connsiteX70" fmla="*/ 6098321 w 12192000"/>
              <a:gd name="connsiteY70" fmla="*/ 1721646 h 2237474"/>
              <a:gd name="connsiteX71" fmla="*/ 5880652 w 12192000"/>
              <a:gd name="connsiteY71" fmla="*/ 1779643 h 2237474"/>
              <a:gd name="connsiteX72" fmla="*/ 5785959 w 12192000"/>
              <a:gd name="connsiteY72" fmla="*/ 1775307 h 2237474"/>
              <a:gd name="connsiteX73" fmla="*/ 5643534 w 12192000"/>
              <a:gd name="connsiteY73" fmla="*/ 1802919 h 2237474"/>
              <a:gd name="connsiteX74" fmla="*/ 5518799 w 12192000"/>
              <a:gd name="connsiteY74" fmla="*/ 1818312 h 2237474"/>
              <a:gd name="connsiteX75" fmla="*/ 5505014 w 12192000"/>
              <a:gd name="connsiteY75" fmla="*/ 1819259 h 2237474"/>
              <a:gd name="connsiteX76" fmla="*/ 5453307 w 12192000"/>
              <a:gd name="connsiteY76" fmla="*/ 1815450 h 2237474"/>
              <a:gd name="connsiteX77" fmla="*/ 5221533 w 12192000"/>
              <a:gd name="connsiteY77" fmla="*/ 1846950 h 2237474"/>
              <a:gd name="connsiteX78" fmla="*/ 5149802 w 12192000"/>
              <a:gd name="connsiteY78" fmla="*/ 1844846 h 2237474"/>
              <a:gd name="connsiteX79" fmla="*/ 5114927 w 12192000"/>
              <a:gd name="connsiteY79" fmla="*/ 1847827 h 2237474"/>
              <a:gd name="connsiteX80" fmla="*/ 5108970 w 12192000"/>
              <a:gd name="connsiteY80" fmla="*/ 1847935 h 2237474"/>
              <a:gd name="connsiteX81" fmla="*/ 5067961 w 12192000"/>
              <a:gd name="connsiteY81" fmla="*/ 1845917 h 2237474"/>
              <a:gd name="connsiteX82" fmla="*/ 5007075 w 12192000"/>
              <a:gd name="connsiteY82" fmla="*/ 1838626 h 2237474"/>
              <a:gd name="connsiteX83" fmla="*/ 4944087 w 12192000"/>
              <a:gd name="connsiteY83" fmla="*/ 1823332 h 2237474"/>
              <a:gd name="connsiteX84" fmla="*/ 4907662 w 12192000"/>
              <a:gd name="connsiteY84" fmla="*/ 1816900 h 2237474"/>
              <a:gd name="connsiteX85" fmla="*/ 4882386 w 12192000"/>
              <a:gd name="connsiteY85" fmla="*/ 1809844 h 2237474"/>
              <a:gd name="connsiteX86" fmla="*/ 4811440 w 12192000"/>
              <a:gd name="connsiteY86" fmla="*/ 1804655 h 2237474"/>
              <a:gd name="connsiteX87" fmla="*/ 4691075 w 12192000"/>
              <a:gd name="connsiteY87" fmla="*/ 1801389 h 2237474"/>
              <a:gd name="connsiteX88" fmla="*/ 4640313 w 12192000"/>
              <a:gd name="connsiteY88" fmla="*/ 1784307 h 2237474"/>
              <a:gd name="connsiteX89" fmla="*/ 4536503 w 12192000"/>
              <a:gd name="connsiteY89" fmla="*/ 1785334 h 2237474"/>
              <a:gd name="connsiteX90" fmla="*/ 4513724 w 12192000"/>
              <a:gd name="connsiteY90" fmla="*/ 1791996 h 2237474"/>
              <a:gd name="connsiteX91" fmla="*/ 4459810 w 12192000"/>
              <a:gd name="connsiteY91" fmla="*/ 1797886 h 2237474"/>
              <a:gd name="connsiteX92" fmla="*/ 4379064 w 12192000"/>
              <a:gd name="connsiteY92" fmla="*/ 1817177 h 2237474"/>
              <a:gd name="connsiteX93" fmla="*/ 4290981 w 12192000"/>
              <a:gd name="connsiteY93" fmla="*/ 1839677 h 2237474"/>
              <a:gd name="connsiteX94" fmla="*/ 4238372 w 12192000"/>
              <a:gd name="connsiteY94" fmla="*/ 1851480 h 2237474"/>
              <a:gd name="connsiteX95" fmla="*/ 4232517 w 12192000"/>
              <a:gd name="connsiteY95" fmla="*/ 1852567 h 2237474"/>
              <a:gd name="connsiteX96" fmla="*/ 4191732 w 12192000"/>
              <a:gd name="connsiteY96" fmla="*/ 1857328 h 2237474"/>
              <a:gd name="connsiteX97" fmla="*/ 4065532 w 12192000"/>
              <a:gd name="connsiteY97" fmla="*/ 1855477 h 2237474"/>
              <a:gd name="connsiteX98" fmla="*/ 4028460 w 12192000"/>
              <a:gd name="connsiteY98" fmla="*/ 1855137 h 2237474"/>
              <a:gd name="connsiteX99" fmla="*/ 4002267 w 12192000"/>
              <a:gd name="connsiteY99" fmla="*/ 1852352 h 2237474"/>
              <a:gd name="connsiteX100" fmla="*/ 3931396 w 12192000"/>
              <a:gd name="connsiteY100" fmla="*/ 1858915 h 2237474"/>
              <a:gd name="connsiteX101" fmla="*/ 3812162 w 12192000"/>
              <a:gd name="connsiteY101" fmla="*/ 1875501 h 2237474"/>
              <a:gd name="connsiteX102" fmla="*/ 3758105 w 12192000"/>
              <a:gd name="connsiteY102" fmla="*/ 1871856 h 2237474"/>
              <a:gd name="connsiteX103" fmla="*/ 3715896 w 12192000"/>
              <a:gd name="connsiteY103" fmla="*/ 1881552 h 2237474"/>
              <a:gd name="connsiteX104" fmla="*/ 3567259 w 12192000"/>
              <a:gd name="connsiteY104" fmla="*/ 1893482 h 2237474"/>
              <a:gd name="connsiteX105" fmla="*/ 3405770 w 12192000"/>
              <a:gd name="connsiteY105" fmla="*/ 1904591 h 2237474"/>
              <a:gd name="connsiteX106" fmla="*/ 3280097 w 12192000"/>
              <a:gd name="connsiteY106" fmla="*/ 1919610 h 2237474"/>
              <a:gd name="connsiteX107" fmla="*/ 3123424 w 12192000"/>
              <a:gd name="connsiteY107" fmla="*/ 1952930 h 2237474"/>
              <a:gd name="connsiteX108" fmla="*/ 3009910 w 12192000"/>
              <a:gd name="connsiteY108" fmla="*/ 1957866 h 2237474"/>
              <a:gd name="connsiteX109" fmla="*/ 2995934 w 12192000"/>
              <a:gd name="connsiteY109" fmla="*/ 1967085 h 2237474"/>
              <a:gd name="connsiteX110" fmla="*/ 2942858 w 12192000"/>
              <a:gd name="connsiteY110" fmla="*/ 1981367 h 2237474"/>
              <a:gd name="connsiteX111" fmla="*/ 2875436 w 12192000"/>
              <a:gd name="connsiteY111" fmla="*/ 1996977 h 2237474"/>
              <a:gd name="connsiteX112" fmla="*/ 2874892 w 12192000"/>
              <a:gd name="connsiteY112" fmla="*/ 1996085 h 2237474"/>
              <a:gd name="connsiteX113" fmla="*/ 2843662 w 12192000"/>
              <a:gd name="connsiteY113" fmla="*/ 1992498 h 2237474"/>
              <a:gd name="connsiteX114" fmla="*/ 2718916 w 12192000"/>
              <a:gd name="connsiteY114" fmla="*/ 1990867 h 2237474"/>
              <a:gd name="connsiteX115" fmla="*/ 2713522 w 12192000"/>
              <a:gd name="connsiteY115" fmla="*/ 1990173 h 2237474"/>
              <a:gd name="connsiteX116" fmla="*/ 2578178 w 12192000"/>
              <a:gd name="connsiteY116" fmla="*/ 1990531 h 2237474"/>
              <a:gd name="connsiteX117" fmla="*/ 2476147 w 12192000"/>
              <a:gd name="connsiteY117" fmla="*/ 1998305 h 2237474"/>
              <a:gd name="connsiteX118" fmla="*/ 2373568 w 12192000"/>
              <a:gd name="connsiteY118" fmla="*/ 2003219 h 2237474"/>
              <a:gd name="connsiteX119" fmla="*/ 2287219 w 12192000"/>
              <a:gd name="connsiteY119" fmla="*/ 1998750 h 2237474"/>
              <a:gd name="connsiteX120" fmla="*/ 2243069 w 12192000"/>
              <a:gd name="connsiteY120" fmla="*/ 2005321 h 2237474"/>
              <a:gd name="connsiteX121" fmla="*/ 2164831 w 12192000"/>
              <a:gd name="connsiteY121" fmla="*/ 2010143 h 2237474"/>
              <a:gd name="connsiteX122" fmla="*/ 2085228 w 12192000"/>
              <a:gd name="connsiteY122" fmla="*/ 2046431 h 2237474"/>
              <a:gd name="connsiteX123" fmla="*/ 2058061 w 12192000"/>
              <a:gd name="connsiteY123" fmla="*/ 2047942 h 2237474"/>
              <a:gd name="connsiteX124" fmla="*/ 2042244 w 12192000"/>
              <a:gd name="connsiteY124" fmla="*/ 2055560 h 2237474"/>
              <a:gd name="connsiteX125" fmla="*/ 1877728 w 12192000"/>
              <a:gd name="connsiteY125" fmla="*/ 2101004 h 2237474"/>
              <a:gd name="connsiteX126" fmla="*/ 1759056 w 12192000"/>
              <a:gd name="connsiteY126" fmla="*/ 2125608 h 2237474"/>
              <a:gd name="connsiteX127" fmla="*/ 1637948 w 12192000"/>
              <a:gd name="connsiteY127" fmla="*/ 2172597 h 2237474"/>
              <a:gd name="connsiteX128" fmla="*/ 1434549 w 12192000"/>
              <a:gd name="connsiteY128" fmla="*/ 2234522 h 2237474"/>
              <a:gd name="connsiteX129" fmla="*/ 1398481 w 12192000"/>
              <a:gd name="connsiteY129" fmla="*/ 2237074 h 2237474"/>
              <a:gd name="connsiteX130" fmla="*/ 1398407 w 12192000"/>
              <a:gd name="connsiteY130" fmla="*/ 2237095 h 2237474"/>
              <a:gd name="connsiteX131" fmla="*/ 1370962 w 12192000"/>
              <a:gd name="connsiteY131" fmla="*/ 2237474 h 2237474"/>
              <a:gd name="connsiteX132" fmla="*/ 1356367 w 12192000"/>
              <a:gd name="connsiteY132" fmla="*/ 2235089 h 2237474"/>
              <a:gd name="connsiteX133" fmla="*/ 1324828 w 12192000"/>
              <a:gd name="connsiteY133" fmla="*/ 2231968 h 2237474"/>
              <a:gd name="connsiteX134" fmla="*/ 1279765 w 12192000"/>
              <a:gd name="connsiteY134" fmla="*/ 2229639 h 2237474"/>
              <a:gd name="connsiteX135" fmla="*/ 1195347 w 12192000"/>
              <a:gd name="connsiteY135" fmla="*/ 2212354 h 2237474"/>
              <a:gd name="connsiteX136" fmla="*/ 970251 w 12192000"/>
              <a:gd name="connsiteY136" fmla="*/ 2221029 h 2237474"/>
              <a:gd name="connsiteX137" fmla="*/ 812914 w 12192000"/>
              <a:gd name="connsiteY137" fmla="*/ 2202752 h 2237474"/>
              <a:gd name="connsiteX138" fmla="*/ 800195 w 12192000"/>
              <a:gd name="connsiteY138" fmla="*/ 2209407 h 2237474"/>
              <a:gd name="connsiteX139" fmla="*/ 784978 w 12192000"/>
              <a:gd name="connsiteY139" fmla="*/ 2212360 h 2237474"/>
              <a:gd name="connsiteX140" fmla="*/ 669923 w 12192000"/>
              <a:gd name="connsiteY140" fmla="*/ 2211682 h 2237474"/>
              <a:gd name="connsiteX141" fmla="*/ 648680 w 12192000"/>
              <a:gd name="connsiteY141" fmla="*/ 2206229 h 2237474"/>
              <a:gd name="connsiteX142" fmla="*/ 597225 w 12192000"/>
              <a:gd name="connsiteY142" fmla="*/ 2180999 h 2237474"/>
              <a:gd name="connsiteX143" fmla="*/ 558449 w 12192000"/>
              <a:gd name="connsiteY143" fmla="*/ 2182346 h 2237474"/>
              <a:gd name="connsiteX144" fmla="*/ 550517 w 12192000"/>
              <a:gd name="connsiteY144" fmla="*/ 2182060 h 2237474"/>
              <a:gd name="connsiteX145" fmla="*/ 550309 w 12192000"/>
              <a:gd name="connsiteY145" fmla="*/ 2181825 h 2237474"/>
              <a:gd name="connsiteX146" fmla="*/ 520671 w 12192000"/>
              <a:gd name="connsiteY146" fmla="*/ 2180980 h 2237474"/>
              <a:gd name="connsiteX147" fmla="*/ 515024 w 12192000"/>
              <a:gd name="connsiteY147" fmla="*/ 2179258 h 2237474"/>
              <a:gd name="connsiteX148" fmla="*/ 413835 w 12192000"/>
              <a:gd name="connsiteY148" fmla="*/ 2156783 h 2237474"/>
              <a:gd name="connsiteX149" fmla="*/ 376513 w 12192000"/>
              <a:gd name="connsiteY149" fmla="*/ 2154014 h 2237474"/>
              <a:gd name="connsiteX150" fmla="*/ 273386 w 12192000"/>
              <a:gd name="connsiteY150" fmla="*/ 2142551 h 2237474"/>
              <a:gd name="connsiteX151" fmla="*/ 169207 w 12192000"/>
              <a:gd name="connsiteY151" fmla="*/ 2128100 h 2237474"/>
              <a:gd name="connsiteX152" fmla="*/ 93149 w 12192000"/>
              <a:gd name="connsiteY152" fmla="*/ 2105324 h 2237474"/>
              <a:gd name="connsiteX153" fmla="*/ 88109 w 12192000"/>
              <a:gd name="connsiteY153" fmla="*/ 2106704 h 2237474"/>
              <a:gd name="connsiteX154" fmla="*/ 80022 w 12192000"/>
              <a:gd name="connsiteY154" fmla="*/ 2107254 h 2237474"/>
              <a:gd name="connsiteX155" fmla="*/ 72352 w 12192000"/>
              <a:gd name="connsiteY155" fmla="*/ 2107991 h 2237474"/>
              <a:gd name="connsiteX156" fmla="*/ 37645 w 12192000"/>
              <a:gd name="connsiteY156" fmla="*/ 2115401 h 2237474"/>
              <a:gd name="connsiteX157" fmla="*/ 4572 w 12192000"/>
              <a:gd name="connsiteY157" fmla="*/ 2111091 h 2237474"/>
              <a:gd name="connsiteX158" fmla="*/ 0 w 12192000"/>
              <a:gd name="connsiteY158" fmla="*/ 2110468 h 2237474"/>
              <a:gd name="connsiteX159" fmla="*/ 0 w 12192000"/>
              <a:gd name="connsiteY159"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20512 w 12192000"/>
              <a:gd name="connsiteY6" fmla="*/ 745392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46594 w 12192000"/>
              <a:gd name="connsiteY12" fmla="*/ 765069 h 2237474"/>
              <a:gd name="connsiteX13" fmla="*/ 10739478 w 12192000"/>
              <a:gd name="connsiteY13" fmla="*/ 776841 h 2237474"/>
              <a:gd name="connsiteX14" fmla="*/ 10458762 w 12192000"/>
              <a:gd name="connsiteY14" fmla="*/ 755400 h 2237474"/>
              <a:gd name="connsiteX15" fmla="*/ 10211200 w 12192000"/>
              <a:gd name="connsiteY15" fmla="*/ 767513 h 2237474"/>
              <a:gd name="connsiteX16" fmla="*/ 10167995 w 12192000"/>
              <a:gd name="connsiteY16" fmla="*/ 760843 h 2237474"/>
              <a:gd name="connsiteX17" fmla="*/ 9997044 w 12192000"/>
              <a:gd name="connsiteY17" fmla="*/ 780129 h 2237474"/>
              <a:gd name="connsiteX18" fmla="*/ 9943887 w 12192000"/>
              <a:gd name="connsiteY18" fmla="*/ 804141 h 2237474"/>
              <a:gd name="connsiteX19" fmla="*/ 9918248 w 12192000"/>
              <a:gd name="connsiteY19" fmla="*/ 816628 h 2237474"/>
              <a:gd name="connsiteX20" fmla="*/ 9767091 w 12192000"/>
              <a:gd name="connsiteY20" fmla="*/ 870550 h 2237474"/>
              <a:gd name="connsiteX21" fmla="*/ 9683005 w 12192000"/>
              <a:gd name="connsiteY21" fmla="*/ 894128 h 2237474"/>
              <a:gd name="connsiteX22" fmla="*/ 9594438 w 12192000"/>
              <a:gd name="connsiteY22" fmla="*/ 919051 h 2237474"/>
              <a:gd name="connsiteX23" fmla="*/ 9544189 w 12192000"/>
              <a:gd name="connsiteY23" fmla="*/ 938966 h 2237474"/>
              <a:gd name="connsiteX24" fmla="*/ 9500499 w 12192000"/>
              <a:gd name="connsiteY24" fmla="*/ 954680 h 2237474"/>
              <a:gd name="connsiteX25" fmla="*/ 9428195 w 12192000"/>
              <a:gd name="connsiteY25" fmla="*/ 986225 h 2237474"/>
              <a:gd name="connsiteX26" fmla="*/ 9410017 w 12192000"/>
              <a:gd name="connsiteY26" fmla="*/ 993931 h 2237474"/>
              <a:gd name="connsiteX27" fmla="*/ 9392919 w 12192000"/>
              <a:gd name="connsiteY27" fmla="*/ 994656 h 2237474"/>
              <a:gd name="connsiteX28" fmla="*/ 9268019 w 12192000"/>
              <a:gd name="connsiteY28" fmla="*/ 1007442 h 2237474"/>
              <a:gd name="connsiteX29" fmla="*/ 9234662 w 12192000"/>
              <a:gd name="connsiteY29" fmla="*/ 1023056 h 2237474"/>
              <a:gd name="connsiteX30" fmla="*/ 9181033 w 12192000"/>
              <a:gd name="connsiteY30" fmla="*/ 1037921 h 2237474"/>
              <a:gd name="connsiteX31" fmla="*/ 9155969 w 12192000"/>
              <a:gd name="connsiteY31" fmla="*/ 1046804 h 2237474"/>
              <a:gd name="connsiteX32" fmla="*/ 9133985 w 12192000"/>
              <a:gd name="connsiteY32" fmla="*/ 1046450 h 2237474"/>
              <a:gd name="connsiteX33" fmla="*/ 9003462 w 12192000"/>
              <a:gd name="connsiteY33" fmla="*/ 1042406 h 2237474"/>
              <a:gd name="connsiteX34" fmla="*/ 8968445 w 12192000"/>
              <a:gd name="connsiteY34" fmla="*/ 1052169 h 2237474"/>
              <a:gd name="connsiteX35" fmla="*/ 8886001 w 12192000"/>
              <a:gd name="connsiteY35" fmla="*/ 1067468 h 2237474"/>
              <a:gd name="connsiteX36" fmla="*/ 8838610 w 12192000"/>
              <a:gd name="connsiteY36" fmla="*/ 1075091 h 2237474"/>
              <a:gd name="connsiteX37" fmla="*/ 8750383 w 12192000"/>
              <a:gd name="connsiteY37" fmla="*/ 1097387 h 2237474"/>
              <a:gd name="connsiteX38" fmla="*/ 8665605 w 12192000"/>
              <a:gd name="connsiteY38" fmla="*/ 1110791 h 2237474"/>
              <a:gd name="connsiteX39" fmla="*/ 8584946 w 12192000"/>
              <a:gd name="connsiteY39" fmla="*/ 1135226 h 2237474"/>
              <a:gd name="connsiteX40" fmla="*/ 8419755 w 12192000"/>
              <a:gd name="connsiteY40" fmla="*/ 1216260 h 2237474"/>
              <a:gd name="connsiteX41" fmla="*/ 8411626 w 12192000"/>
              <a:gd name="connsiteY41" fmla="*/ 1214397 h 2237474"/>
              <a:gd name="connsiteX42" fmla="*/ 8363469 w 12192000"/>
              <a:gd name="connsiteY42" fmla="*/ 1246658 h 2237474"/>
              <a:gd name="connsiteX43" fmla="*/ 8275497 w 12192000"/>
              <a:gd name="connsiteY43" fmla="*/ 1264396 h 2237474"/>
              <a:gd name="connsiteX44" fmla="*/ 8206287 w 12192000"/>
              <a:gd name="connsiteY44" fmla="*/ 1273060 h 2237474"/>
              <a:gd name="connsiteX45" fmla="*/ 8139997 w 12192000"/>
              <a:gd name="connsiteY45" fmla="*/ 1282713 h 2237474"/>
              <a:gd name="connsiteX46" fmla="*/ 8074238 w 12192000"/>
              <a:gd name="connsiteY46" fmla="*/ 1301895 h 2237474"/>
              <a:gd name="connsiteX47" fmla="*/ 7942099 w 12192000"/>
              <a:gd name="connsiteY47" fmla="*/ 1336332 h 2237474"/>
              <a:gd name="connsiteX48" fmla="*/ 7902328 w 12192000"/>
              <a:gd name="connsiteY48" fmla="*/ 1345865 h 2237474"/>
              <a:gd name="connsiteX49" fmla="*/ 7840612 w 12192000"/>
              <a:gd name="connsiteY49" fmla="*/ 1369373 h 2237474"/>
              <a:gd name="connsiteX50" fmla="*/ 7786819 w 12192000"/>
              <a:gd name="connsiteY50" fmla="*/ 1378970 h 2237474"/>
              <a:gd name="connsiteX51" fmla="*/ 7548172 w 12192000"/>
              <a:gd name="connsiteY51" fmla="*/ 1417460 h 2237474"/>
              <a:gd name="connsiteX52" fmla="*/ 7483437 w 12192000"/>
              <a:gd name="connsiteY52" fmla="*/ 1478152 h 2237474"/>
              <a:gd name="connsiteX53" fmla="*/ 7377870 w 12192000"/>
              <a:gd name="connsiteY53" fmla="*/ 1523319 h 2237474"/>
              <a:gd name="connsiteX54" fmla="*/ 7230737 w 12192000"/>
              <a:gd name="connsiteY54" fmla="*/ 1562633 h 2237474"/>
              <a:gd name="connsiteX55" fmla="*/ 7224458 w 12192000"/>
              <a:gd name="connsiteY55" fmla="*/ 1573008 h 2237474"/>
              <a:gd name="connsiteX56" fmla="*/ 7183121 w 12192000"/>
              <a:gd name="connsiteY56" fmla="*/ 1595162 h 2237474"/>
              <a:gd name="connsiteX57" fmla="*/ 7164601 w 12192000"/>
              <a:gd name="connsiteY57" fmla="*/ 1606490 h 2237474"/>
              <a:gd name="connsiteX58" fmla="*/ 7031309 w 12192000"/>
              <a:gd name="connsiteY58" fmla="*/ 1619451 h 2237474"/>
              <a:gd name="connsiteX59" fmla="*/ 6900177 w 12192000"/>
              <a:gd name="connsiteY59" fmla="*/ 1636016 h 2237474"/>
              <a:gd name="connsiteX60" fmla="*/ 6795372 w 12192000"/>
              <a:gd name="connsiteY60" fmla="*/ 1644845 h 2237474"/>
              <a:gd name="connsiteX61" fmla="*/ 6692251 w 12192000"/>
              <a:gd name="connsiteY61" fmla="*/ 1656357 h 2237474"/>
              <a:gd name="connsiteX62" fmla="*/ 6655235 w 12192000"/>
              <a:gd name="connsiteY62" fmla="*/ 1661869 h 2237474"/>
              <a:gd name="connsiteX63" fmla="*/ 6554894 w 12192000"/>
              <a:gd name="connsiteY63" fmla="*/ 1664428 h 2237474"/>
              <a:gd name="connsiteX64" fmla="*/ 6516595 w 12192000"/>
              <a:gd name="connsiteY64" fmla="*/ 1667475 h 2237474"/>
              <a:gd name="connsiteX65" fmla="*/ 6508541 w 12192000"/>
              <a:gd name="connsiteY65" fmla="*/ 1668757 h 2237474"/>
              <a:gd name="connsiteX66" fmla="*/ 6471012 w 12192000"/>
              <a:gd name="connsiteY66" fmla="*/ 1678604 h 2237474"/>
              <a:gd name="connsiteX67" fmla="*/ 6364035 w 12192000"/>
              <a:gd name="connsiteY67" fmla="*/ 1667683 h 2237474"/>
              <a:gd name="connsiteX68" fmla="*/ 6280959 w 12192000"/>
              <a:gd name="connsiteY68" fmla="*/ 1689329 h 2237474"/>
              <a:gd name="connsiteX69" fmla="*/ 6243319 w 12192000"/>
              <a:gd name="connsiteY69" fmla="*/ 1695560 h 2237474"/>
              <a:gd name="connsiteX70" fmla="*/ 6098321 w 12192000"/>
              <a:gd name="connsiteY70" fmla="*/ 1721646 h 2237474"/>
              <a:gd name="connsiteX71" fmla="*/ 5880652 w 12192000"/>
              <a:gd name="connsiteY71" fmla="*/ 1779643 h 2237474"/>
              <a:gd name="connsiteX72" fmla="*/ 5785959 w 12192000"/>
              <a:gd name="connsiteY72" fmla="*/ 1775307 h 2237474"/>
              <a:gd name="connsiteX73" fmla="*/ 5643534 w 12192000"/>
              <a:gd name="connsiteY73" fmla="*/ 1802919 h 2237474"/>
              <a:gd name="connsiteX74" fmla="*/ 5518799 w 12192000"/>
              <a:gd name="connsiteY74" fmla="*/ 1818312 h 2237474"/>
              <a:gd name="connsiteX75" fmla="*/ 5505014 w 12192000"/>
              <a:gd name="connsiteY75" fmla="*/ 1819259 h 2237474"/>
              <a:gd name="connsiteX76" fmla="*/ 5453307 w 12192000"/>
              <a:gd name="connsiteY76" fmla="*/ 1815450 h 2237474"/>
              <a:gd name="connsiteX77" fmla="*/ 5221533 w 12192000"/>
              <a:gd name="connsiteY77" fmla="*/ 1846950 h 2237474"/>
              <a:gd name="connsiteX78" fmla="*/ 5149802 w 12192000"/>
              <a:gd name="connsiteY78" fmla="*/ 1844846 h 2237474"/>
              <a:gd name="connsiteX79" fmla="*/ 5114927 w 12192000"/>
              <a:gd name="connsiteY79" fmla="*/ 1847827 h 2237474"/>
              <a:gd name="connsiteX80" fmla="*/ 5108970 w 12192000"/>
              <a:gd name="connsiteY80" fmla="*/ 1847935 h 2237474"/>
              <a:gd name="connsiteX81" fmla="*/ 5067961 w 12192000"/>
              <a:gd name="connsiteY81" fmla="*/ 1845917 h 2237474"/>
              <a:gd name="connsiteX82" fmla="*/ 5007075 w 12192000"/>
              <a:gd name="connsiteY82" fmla="*/ 1838626 h 2237474"/>
              <a:gd name="connsiteX83" fmla="*/ 4944087 w 12192000"/>
              <a:gd name="connsiteY83" fmla="*/ 1823332 h 2237474"/>
              <a:gd name="connsiteX84" fmla="*/ 4907662 w 12192000"/>
              <a:gd name="connsiteY84" fmla="*/ 1816900 h 2237474"/>
              <a:gd name="connsiteX85" fmla="*/ 4882386 w 12192000"/>
              <a:gd name="connsiteY85" fmla="*/ 1809844 h 2237474"/>
              <a:gd name="connsiteX86" fmla="*/ 4811440 w 12192000"/>
              <a:gd name="connsiteY86" fmla="*/ 1804655 h 2237474"/>
              <a:gd name="connsiteX87" fmla="*/ 4691075 w 12192000"/>
              <a:gd name="connsiteY87" fmla="*/ 1801389 h 2237474"/>
              <a:gd name="connsiteX88" fmla="*/ 4640313 w 12192000"/>
              <a:gd name="connsiteY88" fmla="*/ 1784307 h 2237474"/>
              <a:gd name="connsiteX89" fmla="*/ 4536503 w 12192000"/>
              <a:gd name="connsiteY89" fmla="*/ 1785334 h 2237474"/>
              <a:gd name="connsiteX90" fmla="*/ 4513724 w 12192000"/>
              <a:gd name="connsiteY90" fmla="*/ 1791996 h 2237474"/>
              <a:gd name="connsiteX91" fmla="*/ 4459810 w 12192000"/>
              <a:gd name="connsiteY91" fmla="*/ 1797886 h 2237474"/>
              <a:gd name="connsiteX92" fmla="*/ 4379064 w 12192000"/>
              <a:gd name="connsiteY92" fmla="*/ 1817177 h 2237474"/>
              <a:gd name="connsiteX93" fmla="*/ 4290981 w 12192000"/>
              <a:gd name="connsiteY93" fmla="*/ 1839677 h 2237474"/>
              <a:gd name="connsiteX94" fmla="*/ 4238372 w 12192000"/>
              <a:gd name="connsiteY94" fmla="*/ 1851480 h 2237474"/>
              <a:gd name="connsiteX95" fmla="*/ 4232517 w 12192000"/>
              <a:gd name="connsiteY95" fmla="*/ 1852567 h 2237474"/>
              <a:gd name="connsiteX96" fmla="*/ 4191732 w 12192000"/>
              <a:gd name="connsiteY96" fmla="*/ 1857328 h 2237474"/>
              <a:gd name="connsiteX97" fmla="*/ 4065532 w 12192000"/>
              <a:gd name="connsiteY97" fmla="*/ 1855477 h 2237474"/>
              <a:gd name="connsiteX98" fmla="*/ 4028460 w 12192000"/>
              <a:gd name="connsiteY98" fmla="*/ 1855137 h 2237474"/>
              <a:gd name="connsiteX99" fmla="*/ 4002267 w 12192000"/>
              <a:gd name="connsiteY99" fmla="*/ 1852352 h 2237474"/>
              <a:gd name="connsiteX100" fmla="*/ 3931396 w 12192000"/>
              <a:gd name="connsiteY100" fmla="*/ 1858915 h 2237474"/>
              <a:gd name="connsiteX101" fmla="*/ 3812162 w 12192000"/>
              <a:gd name="connsiteY101" fmla="*/ 1875501 h 2237474"/>
              <a:gd name="connsiteX102" fmla="*/ 3758105 w 12192000"/>
              <a:gd name="connsiteY102" fmla="*/ 1871856 h 2237474"/>
              <a:gd name="connsiteX103" fmla="*/ 3715896 w 12192000"/>
              <a:gd name="connsiteY103" fmla="*/ 1881552 h 2237474"/>
              <a:gd name="connsiteX104" fmla="*/ 3567259 w 12192000"/>
              <a:gd name="connsiteY104" fmla="*/ 1893482 h 2237474"/>
              <a:gd name="connsiteX105" fmla="*/ 3405770 w 12192000"/>
              <a:gd name="connsiteY105" fmla="*/ 1904591 h 2237474"/>
              <a:gd name="connsiteX106" fmla="*/ 3280097 w 12192000"/>
              <a:gd name="connsiteY106" fmla="*/ 1919610 h 2237474"/>
              <a:gd name="connsiteX107" fmla="*/ 3123424 w 12192000"/>
              <a:gd name="connsiteY107" fmla="*/ 1952930 h 2237474"/>
              <a:gd name="connsiteX108" fmla="*/ 3009910 w 12192000"/>
              <a:gd name="connsiteY108" fmla="*/ 1957866 h 2237474"/>
              <a:gd name="connsiteX109" fmla="*/ 2995934 w 12192000"/>
              <a:gd name="connsiteY109" fmla="*/ 1967085 h 2237474"/>
              <a:gd name="connsiteX110" fmla="*/ 2942858 w 12192000"/>
              <a:gd name="connsiteY110" fmla="*/ 1981367 h 2237474"/>
              <a:gd name="connsiteX111" fmla="*/ 2875436 w 12192000"/>
              <a:gd name="connsiteY111" fmla="*/ 1996977 h 2237474"/>
              <a:gd name="connsiteX112" fmla="*/ 2874892 w 12192000"/>
              <a:gd name="connsiteY112" fmla="*/ 1996085 h 2237474"/>
              <a:gd name="connsiteX113" fmla="*/ 2843662 w 12192000"/>
              <a:gd name="connsiteY113" fmla="*/ 1992498 h 2237474"/>
              <a:gd name="connsiteX114" fmla="*/ 2718916 w 12192000"/>
              <a:gd name="connsiteY114" fmla="*/ 1990867 h 2237474"/>
              <a:gd name="connsiteX115" fmla="*/ 2713522 w 12192000"/>
              <a:gd name="connsiteY115" fmla="*/ 1990173 h 2237474"/>
              <a:gd name="connsiteX116" fmla="*/ 2578178 w 12192000"/>
              <a:gd name="connsiteY116" fmla="*/ 1990531 h 2237474"/>
              <a:gd name="connsiteX117" fmla="*/ 2476147 w 12192000"/>
              <a:gd name="connsiteY117" fmla="*/ 1998305 h 2237474"/>
              <a:gd name="connsiteX118" fmla="*/ 2373568 w 12192000"/>
              <a:gd name="connsiteY118" fmla="*/ 2003219 h 2237474"/>
              <a:gd name="connsiteX119" fmla="*/ 2287219 w 12192000"/>
              <a:gd name="connsiteY119" fmla="*/ 1998750 h 2237474"/>
              <a:gd name="connsiteX120" fmla="*/ 2243069 w 12192000"/>
              <a:gd name="connsiteY120" fmla="*/ 2005321 h 2237474"/>
              <a:gd name="connsiteX121" fmla="*/ 2164831 w 12192000"/>
              <a:gd name="connsiteY121" fmla="*/ 2010143 h 2237474"/>
              <a:gd name="connsiteX122" fmla="*/ 2085228 w 12192000"/>
              <a:gd name="connsiteY122" fmla="*/ 2046431 h 2237474"/>
              <a:gd name="connsiteX123" fmla="*/ 2058061 w 12192000"/>
              <a:gd name="connsiteY123" fmla="*/ 2047942 h 2237474"/>
              <a:gd name="connsiteX124" fmla="*/ 2042244 w 12192000"/>
              <a:gd name="connsiteY124" fmla="*/ 2055560 h 2237474"/>
              <a:gd name="connsiteX125" fmla="*/ 1877728 w 12192000"/>
              <a:gd name="connsiteY125" fmla="*/ 2101004 h 2237474"/>
              <a:gd name="connsiteX126" fmla="*/ 1759056 w 12192000"/>
              <a:gd name="connsiteY126" fmla="*/ 2125608 h 2237474"/>
              <a:gd name="connsiteX127" fmla="*/ 1637948 w 12192000"/>
              <a:gd name="connsiteY127" fmla="*/ 2172597 h 2237474"/>
              <a:gd name="connsiteX128" fmla="*/ 1434549 w 12192000"/>
              <a:gd name="connsiteY128" fmla="*/ 2234522 h 2237474"/>
              <a:gd name="connsiteX129" fmla="*/ 1398481 w 12192000"/>
              <a:gd name="connsiteY129" fmla="*/ 2237074 h 2237474"/>
              <a:gd name="connsiteX130" fmla="*/ 1398407 w 12192000"/>
              <a:gd name="connsiteY130" fmla="*/ 2237095 h 2237474"/>
              <a:gd name="connsiteX131" fmla="*/ 1370962 w 12192000"/>
              <a:gd name="connsiteY131" fmla="*/ 2237474 h 2237474"/>
              <a:gd name="connsiteX132" fmla="*/ 1356367 w 12192000"/>
              <a:gd name="connsiteY132" fmla="*/ 2235089 h 2237474"/>
              <a:gd name="connsiteX133" fmla="*/ 1324828 w 12192000"/>
              <a:gd name="connsiteY133" fmla="*/ 2231968 h 2237474"/>
              <a:gd name="connsiteX134" fmla="*/ 1279765 w 12192000"/>
              <a:gd name="connsiteY134" fmla="*/ 2229639 h 2237474"/>
              <a:gd name="connsiteX135" fmla="*/ 1195347 w 12192000"/>
              <a:gd name="connsiteY135" fmla="*/ 2212354 h 2237474"/>
              <a:gd name="connsiteX136" fmla="*/ 970251 w 12192000"/>
              <a:gd name="connsiteY136" fmla="*/ 2221029 h 2237474"/>
              <a:gd name="connsiteX137" fmla="*/ 812914 w 12192000"/>
              <a:gd name="connsiteY137" fmla="*/ 2202752 h 2237474"/>
              <a:gd name="connsiteX138" fmla="*/ 800195 w 12192000"/>
              <a:gd name="connsiteY138" fmla="*/ 2209407 h 2237474"/>
              <a:gd name="connsiteX139" fmla="*/ 784978 w 12192000"/>
              <a:gd name="connsiteY139" fmla="*/ 2212360 h 2237474"/>
              <a:gd name="connsiteX140" fmla="*/ 669923 w 12192000"/>
              <a:gd name="connsiteY140" fmla="*/ 2211682 h 2237474"/>
              <a:gd name="connsiteX141" fmla="*/ 648680 w 12192000"/>
              <a:gd name="connsiteY141" fmla="*/ 2206229 h 2237474"/>
              <a:gd name="connsiteX142" fmla="*/ 597225 w 12192000"/>
              <a:gd name="connsiteY142" fmla="*/ 2180999 h 2237474"/>
              <a:gd name="connsiteX143" fmla="*/ 558449 w 12192000"/>
              <a:gd name="connsiteY143" fmla="*/ 2182346 h 2237474"/>
              <a:gd name="connsiteX144" fmla="*/ 550517 w 12192000"/>
              <a:gd name="connsiteY144" fmla="*/ 2182060 h 2237474"/>
              <a:gd name="connsiteX145" fmla="*/ 550309 w 12192000"/>
              <a:gd name="connsiteY145" fmla="*/ 2181825 h 2237474"/>
              <a:gd name="connsiteX146" fmla="*/ 520671 w 12192000"/>
              <a:gd name="connsiteY146" fmla="*/ 2180980 h 2237474"/>
              <a:gd name="connsiteX147" fmla="*/ 515024 w 12192000"/>
              <a:gd name="connsiteY147" fmla="*/ 2179258 h 2237474"/>
              <a:gd name="connsiteX148" fmla="*/ 413835 w 12192000"/>
              <a:gd name="connsiteY148" fmla="*/ 2156783 h 2237474"/>
              <a:gd name="connsiteX149" fmla="*/ 376513 w 12192000"/>
              <a:gd name="connsiteY149" fmla="*/ 2154014 h 2237474"/>
              <a:gd name="connsiteX150" fmla="*/ 273386 w 12192000"/>
              <a:gd name="connsiteY150" fmla="*/ 2142551 h 2237474"/>
              <a:gd name="connsiteX151" fmla="*/ 169207 w 12192000"/>
              <a:gd name="connsiteY151" fmla="*/ 2128100 h 2237474"/>
              <a:gd name="connsiteX152" fmla="*/ 93149 w 12192000"/>
              <a:gd name="connsiteY152" fmla="*/ 2105324 h 2237474"/>
              <a:gd name="connsiteX153" fmla="*/ 80022 w 12192000"/>
              <a:gd name="connsiteY153" fmla="*/ 2107254 h 2237474"/>
              <a:gd name="connsiteX154" fmla="*/ 72352 w 12192000"/>
              <a:gd name="connsiteY154" fmla="*/ 2107991 h 2237474"/>
              <a:gd name="connsiteX155" fmla="*/ 37645 w 12192000"/>
              <a:gd name="connsiteY155" fmla="*/ 2115401 h 2237474"/>
              <a:gd name="connsiteX156" fmla="*/ 4572 w 12192000"/>
              <a:gd name="connsiteY156" fmla="*/ 2111091 h 2237474"/>
              <a:gd name="connsiteX157" fmla="*/ 0 w 12192000"/>
              <a:gd name="connsiteY157" fmla="*/ 2110468 h 2237474"/>
              <a:gd name="connsiteX158" fmla="*/ 0 w 12192000"/>
              <a:gd name="connsiteY158"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20512 w 12192000"/>
              <a:gd name="connsiteY6" fmla="*/ 745392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46594 w 12192000"/>
              <a:gd name="connsiteY12" fmla="*/ 765069 h 2237474"/>
              <a:gd name="connsiteX13" fmla="*/ 10739478 w 12192000"/>
              <a:gd name="connsiteY13" fmla="*/ 776841 h 2237474"/>
              <a:gd name="connsiteX14" fmla="*/ 10458762 w 12192000"/>
              <a:gd name="connsiteY14" fmla="*/ 755400 h 2237474"/>
              <a:gd name="connsiteX15" fmla="*/ 10211200 w 12192000"/>
              <a:gd name="connsiteY15" fmla="*/ 767513 h 2237474"/>
              <a:gd name="connsiteX16" fmla="*/ 10167995 w 12192000"/>
              <a:gd name="connsiteY16" fmla="*/ 760843 h 2237474"/>
              <a:gd name="connsiteX17" fmla="*/ 9997044 w 12192000"/>
              <a:gd name="connsiteY17" fmla="*/ 780129 h 2237474"/>
              <a:gd name="connsiteX18" fmla="*/ 9943887 w 12192000"/>
              <a:gd name="connsiteY18" fmla="*/ 804141 h 2237474"/>
              <a:gd name="connsiteX19" fmla="*/ 9918248 w 12192000"/>
              <a:gd name="connsiteY19" fmla="*/ 816628 h 2237474"/>
              <a:gd name="connsiteX20" fmla="*/ 9767091 w 12192000"/>
              <a:gd name="connsiteY20" fmla="*/ 870550 h 2237474"/>
              <a:gd name="connsiteX21" fmla="*/ 9683005 w 12192000"/>
              <a:gd name="connsiteY21" fmla="*/ 894128 h 2237474"/>
              <a:gd name="connsiteX22" fmla="*/ 9594438 w 12192000"/>
              <a:gd name="connsiteY22" fmla="*/ 919051 h 2237474"/>
              <a:gd name="connsiteX23" fmla="*/ 9544189 w 12192000"/>
              <a:gd name="connsiteY23" fmla="*/ 938966 h 2237474"/>
              <a:gd name="connsiteX24" fmla="*/ 9500499 w 12192000"/>
              <a:gd name="connsiteY24" fmla="*/ 954680 h 2237474"/>
              <a:gd name="connsiteX25" fmla="*/ 9428195 w 12192000"/>
              <a:gd name="connsiteY25" fmla="*/ 986225 h 2237474"/>
              <a:gd name="connsiteX26" fmla="*/ 9410017 w 12192000"/>
              <a:gd name="connsiteY26" fmla="*/ 993931 h 2237474"/>
              <a:gd name="connsiteX27" fmla="*/ 9392919 w 12192000"/>
              <a:gd name="connsiteY27" fmla="*/ 994656 h 2237474"/>
              <a:gd name="connsiteX28" fmla="*/ 9268019 w 12192000"/>
              <a:gd name="connsiteY28" fmla="*/ 1007442 h 2237474"/>
              <a:gd name="connsiteX29" fmla="*/ 9234662 w 12192000"/>
              <a:gd name="connsiteY29" fmla="*/ 1023056 h 2237474"/>
              <a:gd name="connsiteX30" fmla="*/ 9181033 w 12192000"/>
              <a:gd name="connsiteY30" fmla="*/ 1037921 h 2237474"/>
              <a:gd name="connsiteX31" fmla="*/ 9155969 w 12192000"/>
              <a:gd name="connsiteY31" fmla="*/ 1046804 h 2237474"/>
              <a:gd name="connsiteX32" fmla="*/ 9133985 w 12192000"/>
              <a:gd name="connsiteY32" fmla="*/ 1046450 h 2237474"/>
              <a:gd name="connsiteX33" fmla="*/ 9003462 w 12192000"/>
              <a:gd name="connsiteY33" fmla="*/ 1042406 h 2237474"/>
              <a:gd name="connsiteX34" fmla="*/ 8968445 w 12192000"/>
              <a:gd name="connsiteY34" fmla="*/ 1052169 h 2237474"/>
              <a:gd name="connsiteX35" fmla="*/ 8886001 w 12192000"/>
              <a:gd name="connsiteY35" fmla="*/ 1067468 h 2237474"/>
              <a:gd name="connsiteX36" fmla="*/ 8838610 w 12192000"/>
              <a:gd name="connsiteY36" fmla="*/ 1075091 h 2237474"/>
              <a:gd name="connsiteX37" fmla="*/ 8750383 w 12192000"/>
              <a:gd name="connsiteY37" fmla="*/ 1097387 h 2237474"/>
              <a:gd name="connsiteX38" fmla="*/ 8665605 w 12192000"/>
              <a:gd name="connsiteY38" fmla="*/ 1110791 h 2237474"/>
              <a:gd name="connsiteX39" fmla="*/ 8584946 w 12192000"/>
              <a:gd name="connsiteY39" fmla="*/ 1135226 h 2237474"/>
              <a:gd name="connsiteX40" fmla="*/ 8419755 w 12192000"/>
              <a:gd name="connsiteY40" fmla="*/ 1216260 h 2237474"/>
              <a:gd name="connsiteX41" fmla="*/ 8411626 w 12192000"/>
              <a:gd name="connsiteY41" fmla="*/ 1214397 h 2237474"/>
              <a:gd name="connsiteX42" fmla="*/ 8363469 w 12192000"/>
              <a:gd name="connsiteY42" fmla="*/ 1246658 h 2237474"/>
              <a:gd name="connsiteX43" fmla="*/ 8275497 w 12192000"/>
              <a:gd name="connsiteY43" fmla="*/ 1264396 h 2237474"/>
              <a:gd name="connsiteX44" fmla="*/ 8206287 w 12192000"/>
              <a:gd name="connsiteY44" fmla="*/ 1273060 h 2237474"/>
              <a:gd name="connsiteX45" fmla="*/ 8139997 w 12192000"/>
              <a:gd name="connsiteY45" fmla="*/ 1282713 h 2237474"/>
              <a:gd name="connsiteX46" fmla="*/ 8074238 w 12192000"/>
              <a:gd name="connsiteY46" fmla="*/ 1301895 h 2237474"/>
              <a:gd name="connsiteX47" fmla="*/ 7942099 w 12192000"/>
              <a:gd name="connsiteY47" fmla="*/ 1336332 h 2237474"/>
              <a:gd name="connsiteX48" fmla="*/ 7902328 w 12192000"/>
              <a:gd name="connsiteY48" fmla="*/ 1345865 h 2237474"/>
              <a:gd name="connsiteX49" fmla="*/ 7840612 w 12192000"/>
              <a:gd name="connsiteY49" fmla="*/ 1369373 h 2237474"/>
              <a:gd name="connsiteX50" fmla="*/ 7786819 w 12192000"/>
              <a:gd name="connsiteY50" fmla="*/ 1378970 h 2237474"/>
              <a:gd name="connsiteX51" fmla="*/ 7548172 w 12192000"/>
              <a:gd name="connsiteY51" fmla="*/ 1417460 h 2237474"/>
              <a:gd name="connsiteX52" fmla="*/ 7483437 w 12192000"/>
              <a:gd name="connsiteY52" fmla="*/ 1478152 h 2237474"/>
              <a:gd name="connsiteX53" fmla="*/ 7377870 w 12192000"/>
              <a:gd name="connsiteY53" fmla="*/ 1523319 h 2237474"/>
              <a:gd name="connsiteX54" fmla="*/ 7230737 w 12192000"/>
              <a:gd name="connsiteY54" fmla="*/ 1562633 h 2237474"/>
              <a:gd name="connsiteX55" fmla="*/ 7224458 w 12192000"/>
              <a:gd name="connsiteY55" fmla="*/ 1573008 h 2237474"/>
              <a:gd name="connsiteX56" fmla="*/ 7183121 w 12192000"/>
              <a:gd name="connsiteY56" fmla="*/ 1595162 h 2237474"/>
              <a:gd name="connsiteX57" fmla="*/ 7164601 w 12192000"/>
              <a:gd name="connsiteY57" fmla="*/ 1606490 h 2237474"/>
              <a:gd name="connsiteX58" fmla="*/ 7031309 w 12192000"/>
              <a:gd name="connsiteY58" fmla="*/ 1619451 h 2237474"/>
              <a:gd name="connsiteX59" fmla="*/ 6900177 w 12192000"/>
              <a:gd name="connsiteY59" fmla="*/ 1636016 h 2237474"/>
              <a:gd name="connsiteX60" fmla="*/ 6795372 w 12192000"/>
              <a:gd name="connsiteY60" fmla="*/ 1644845 h 2237474"/>
              <a:gd name="connsiteX61" fmla="*/ 6692251 w 12192000"/>
              <a:gd name="connsiteY61" fmla="*/ 1656357 h 2237474"/>
              <a:gd name="connsiteX62" fmla="*/ 6655235 w 12192000"/>
              <a:gd name="connsiteY62" fmla="*/ 1661869 h 2237474"/>
              <a:gd name="connsiteX63" fmla="*/ 6554894 w 12192000"/>
              <a:gd name="connsiteY63" fmla="*/ 1664428 h 2237474"/>
              <a:gd name="connsiteX64" fmla="*/ 6516595 w 12192000"/>
              <a:gd name="connsiteY64" fmla="*/ 1667475 h 2237474"/>
              <a:gd name="connsiteX65" fmla="*/ 6508541 w 12192000"/>
              <a:gd name="connsiteY65" fmla="*/ 1668757 h 2237474"/>
              <a:gd name="connsiteX66" fmla="*/ 6471012 w 12192000"/>
              <a:gd name="connsiteY66" fmla="*/ 1678604 h 2237474"/>
              <a:gd name="connsiteX67" fmla="*/ 6364035 w 12192000"/>
              <a:gd name="connsiteY67" fmla="*/ 1667683 h 2237474"/>
              <a:gd name="connsiteX68" fmla="*/ 6280959 w 12192000"/>
              <a:gd name="connsiteY68" fmla="*/ 1689329 h 2237474"/>
              <a:gd name="connsiteX69" fmla="*/ 6243319 w 12192000"/>
              <a:gd name="connsiteY69" fmla="*/ 1695560 h 2237474"/>
              <a:gd name="connsiteX70" fmla="*/ 6098321 w 12192000"/>
              <a:gd name="connsiteY70" fmla="*/ 1721646 h 2237474"/>
              <a:gd name="connsiteX71" fmla="*/ 5880652 w 12192000"/>
              <a:gd name="connsiteY71" fmla="*/ 1779643 h 2237474"/>
              <a:gd name="connsiteX72" fmla="*/ 5785959 w 12192000"/>
              <a:gd name="connsiteY72" fmla="*/ 1775307 h 2237474"/>
              <a:gd name="connsiteX73" fmla="*/ 5643534 w 12192000"/>
              <a:gd name="connsiteY73" fmla="*/ 1802919 h 2237474"/>
              <a:gd name="connsiteX74" fmla="*/ 5518799 w 12192000"/>
              <a:gd name="connsiteY74" fmla="*/ 1818312 h 2237474"/>
              <a:gd name="connsiteX75" fmla="*/ 5505014 w 12192000"/>
              <a:gd name="connsiteY75" fmla="*/ 1819259 h 2237474"/>
              <a:gd name="connsiteX76" fmla="*/ 5453307 w 12192000"/>
              <a:gd name="connsiteY76" fmla="*/ 1815450 h 2237474"/>
              <a:gd name="connsiteX77" fmla="*/ 5221533 w 12192000"/>
              <a:gd name="connsiteY77" fmla="*/ 1846950 h 2237474"/>
              <a:gd name="connsiteX78" fmla="*/ 5149802 w 12192000"/>
              <a:gd name="connsiteY78" fmla="*/ 1844846 h 2237474"/>
              <a:gd name="connsiteX79" fmla="*/ 5114927 w 12192000"/>
              <a:gd name="connsiteY79" fmla="*/ 1847827 h 2237474"/>
              <a:gd name="connsiteX80" fmla="*/ 5108970 w 12192000"/>
              <a:gd name="connsiteY80" fmla="*/ 1847935 h 2237474"/>
              <a:gd name="connsiteX81" fmla="*/ 5067961 w 12192000"/>
              <a:gd name="connsiteY81" fmla="*/ 1845917 h 2237474"/>
              <a:gd name="connsiteX82" fmla="*/ 5007075 w 12192000"/>
              <a:gd name="connsiteY82" fmla="*/ 1838626 h 2237474"/>
              <a:gd name="connsiteX83" fmla="*/ 4944087 w 12192000"/>
              <a:gd name="connsiteY83" fmla="*/ 1823332 h 2237474"/>
              <a:gd name="connsiteX84" fmla="*/ 4907662 w 12192000"/>
              <a:gd name="connsiteY84" fmla="*/ 1816900 h 2237474"/>
              <a:gd name="connsiteX85" fmla="*/ 4882386 w 12192000"/>
              <a:gd name="connsiteY85" fmla="*/ 1809844 h 2237474"/>
              <a:gd name="connsiteX86" fmla="*/ 4811440 w 12192000"/>
              <a:gd name="connsiteY86" fmla="*/ 1804655 h 2237474"/>
              <a:gd name="connsiteX87" fmla="*/ 4691075 w 12192000"/>
              <a:gd name="connsiteY87" fmla="*/ 1801389 h 2237474"/>
              <a:gd name="connsiteX88" fmla="*/ 4640313 w 12192000"/>
              <a:gd name="connsiteY88" fmla="*/ 1784307 h 2237474"/>
              <a:gd name="connsiteX89" fmla="*/ 4536503 w 12192000"/>
              <a:gd name="connsiteY89" fmla="*/ 1785334 h 2237474"/>
              <a:gd name="connsiteX90" fmla="*/ 4513724 w 12192000"/>
              <a:gd name="connsiteY90" fmla="*/ 1791996 h 2237474"/>
              <a:gd name="connsiteX91" fmla="*/ 4459810 w 12192000"/>
              <a:gd name="connsiteY91" fmla="*/ 1797886 h 2237474"/>
              <a:gd name="connsiteX92" fmla="*/ 4379064 w 12192000"/>
              <a:gd name="connsiteY92" fmla="*/ 1817177 h 2237474"/>
              <a:gd name="connsiteX93" fmla="*/ 4290981 w 12192000"/>
              <a:gd name="connsiteY93" fmla="*/ 1839677 h 2237474"/>
              <a:gd name="connsiteX94" fmla="*/ 4238372 w 12192000"/>
              <a:gd name="connsiteY94" fmla="*/ 1851480 h 2237474"/>
              <a:gd name="connsiteX95" fmla="*/ 4232517 w 12192000"/>
              <a:gd name="connsiteY95" fmla="*/ 1852567 h 2237474"/>
              <a:gd name="connsiteX96" fmla="*/ 4191732 w 12192000"/>
              <a:gd name="connsiteY96" fmla="*/ 1857328 h 2237474"/>
              <a:gd name="connsiteX97" fmla="*/ 4065532 w 12192000"/>
              <a:gd name="connsiteY97" fmla="*/ 1855477 h 2237474"/>
              <a:gd name="connsiteX98" fmla="*/ 4028460 w 12192000"/>
              <a:gd name="connsiteY98" fmla="*/ 1855137 h 2237474"/>
              <a:gd name="connsiteX99" fmla="*/ 4002267 w 12192000"/>
              <a:gd name="connsiteY99" fmla="*/ 1852352 h 2237474"/>
              <a:gd name="connsiteX100" fmla="*/ 3931396 w 12192000"/>
              <a:gd name="connsiteY100" fmla="*/ 1858915 h 2237474"/>
              <a:gd name="connsiteX101" fmla="*/ 3812162 w 12192000"/>
              <a:gd name="connsiteY101" fmla="*/ 1875501 h 2237474"/>
              <a:gd name="connsiteX102" fmla="*/ 3758105 w 12192000"/>
              <a:gd name="connsiteY102" fmla="*/ 1871856 h 2237474"/>
              <a:gd name="connsiteX103" fmla="*/ 3715896 w 12192000"/>
              <a:gd name="connsiteY103" fmla="*/ 1881552 h 2237474"/>
              <a:gd name="connsiteX104" fmla="*/ 3567259 w 12192000"/>
              <a:gd name="connsiteY104" fmla="*/ 1893482 h 2237474"/>
              <a:gd name="connsiteX105" fmla="*/ 3405770 w 12192000"/>
              <a:gd name="connsiteY105" fmla="*/ 1904591 h 2237474"/>
              <a:gd name="connsiteX106" fmla="*/ 3280097 w 12192000"/>
              <a:gd name="connsiteY106" fmla="*/ 1919610 h 2237474"/>
              <a:gd name="connsiteX107" fmla="*/ 3123424 w 12192000"/>
              <a:gd name="connsiteY107" fmla="*/ 1952930 h 2237474"/>
              <a:gd name="connsiteX108" fmla="*/ 3009910 w 12192000"/>
              <a:gd name="connsiteY108" fmla="*/ 1957866 h 2237474"/>
              <a:gd name="connsiteX109" fmla="*/ 2995934 w 12192000"/>
              <a:gd name="connsiteY109" fmla="*/ 1967085 h 2237474"/>
              <a:gd name="connsiteX110" fmla="*/ 2942858 w 12192000"/>
              <a:gd name="connsiteY110" fmla="*/ 1981367 h 2237474"/>
              <a:gd name="connsiteX111" fmla="*/ 2875436 w 12192000"/>
              <a:gd name="connsiteY111" fmla="*/ 1996977 h 2237474"/>
              <a:gd name="connsiteX112" fmla="*/ 2874892 w 12192000"/>
              <a:gd name="connsiteY112" fmla="*/ 1996085 h 2237474"/>
              <a:gd name="connsiteX113" fmla="*/ 2843662 w 12192000"/>
              <a:gd name="connsiteY113" fmla="*/ 1992498 h 2237474"/>
              <a:gd name="connsiteX114" fmla="*/ 2718916 w 12192000"/>
              <a:gd name="connsiteY114" fmla="*/ 1990867 h 2237474"/>
              <a:gd name="connsiteX115" fmla="*/ 2713522 w 12192000"/>
              <a:gd name="connsiteY115" fmla="*/ 1990173 h 2237474"/>
              <a:gd name="connsiteX116" fmla="*/ 2578178 w 12192000"/>
              <a:gd name="connsiteY116" fmla="*/ 1990531 h 2237474"/>
              <a:gd name="connsiteX117" fmla="*/ 2476147 w 12192000"/>
              <a:gd name="connsiteY117" fmla="*/ 1998305 h 2237474"/>
              <a:gd name="connsiteX118" fmla="*/ 2373568 w 12192000"/>
              <a:gd name="connsiteY118" fmla="*/ 2003219 h 2237474"/>
              <a:gd name="connsiteX119" fmla="*/ 2287219 w 12192000"/>
              <a:gd name="connsiteY119" fmla="*/ 1998750 h 2237474"/>
              <a:gd name="connsiteX120" fmla="*/ 2243069 w 12192000"/>
              <a:gd name="connsiteY120" fmla="*/ 2005321 h 2237474"/>
              <a:gd name="connsiteX121" fmla="*/ 2164831 w 12192000"/>
              <a:gd name="connsiteY121" fmla="*/ 2010143 h 2237474"/>
              <a:gd name="connsiteX122" fmla="*/ 2085228 w 12192000"/>
              <a:gd name="connsiteY122" fmla="*/ 2046431 h 2237474"/>
              <a:gd name="connsiteX123" fmla="*/ 2058061 w 12192000"/>
              <a:gd name="connsiteY123" fmla="*/ 2047942 h 2237474"/>
              <a:gd name="connsiteX124" fmla="*/ 2042244 w 12192000"/>
              <a:gd name="connsiteY124" fmla="*/ 2055560 h 2237474"/>
              <a:gd name="connsiteX125" fmla="*/ 1877728 w 12192000"/>
              <a:gd name="connsiteY125" fmla="*/ 2101004 h 2237474"/>
              <a:gd name="connsiteX126" fmla="*/ 1759056 w 12192000"/>
              <a:gd name="connsiteY126" fmla="*/ 2125608 h 2237474"/>
              <a:gd name="connsiteX127" fmla="*/ 1637948 w 12192000"/>
              <a:gd name="connsiteY127" fmla="*/ 2172597 h 2237474"/>
              <a:gd name="connsiteX128" fmla="*/ 1434549 w 12192000"/>
              <a:gd name="connsiteY128" fmla="*/ 2234522 h 2237474"/>
              <a:gd name="connsiteX129" fmla="*/ 1398481 w 12192000"/>
              <a:gd name="connsiteY129" fmla="*/ 2237074 h 2237474"/>
              <a:gd name="connsiteX130" fmla="*/ 1398407 w 12192000"/>
              <a:gd name="connsiteY130" fmla="*/ 2237095 h 2237474"/>
              <a:gd name="connsiteX131" fmla="*/ 1370962 w 12192000"/>
              <a:gd name="connsiteY131" fmla="*/ 2237474 h 2237474"/>
              <a:gd name="connsiteX132" fmla="*/ 1356367 w 12192000"/>
              <a:gd name="connsiteY132" fmla="*/ 2235089 h 2237474"/>
              <a:gd name="connsiteX133" fmla="*/ 1324828 w 12192000"/>
              <a:gd name="connsiteY133" fmla="*/ 2231968 h 2237474"/>
              <a:gd name="connsiteX134" fmla="*/ 1279765 w 12192000"/>
              <a:gd name="connsiteY134" fmla="*/ 2229639 h 2237474"/>
              <a:gd name="connsiteX135" fmla="*/ 1195347 w 12192000"/>
              <a:gd name="connsiteY135" fmla="*/ 2212354 h 2237474"/>
              <a:gd name="connsiteX136" fmla="*/ 970251 w 12192000"/>
              <a:gd name="connsiteY136" fmla="*/ 2221029 h 2237474"/>
              <a:gd name="connsiteX137" fmla="*/ 812914 w 12192000"/>
              <a:gd name="connsiteY137" fmla="*/ 2202752 h 2237474"/>
              <a:gd name="connsiteX138" fmla="*/ 800195 w 12192000"/>
              <a:gd name="connsiteY138" fmla="*/ 2209407 h 2237474"/>
              <a:gd name="connsiteX139" fmla="*/ 784978 w 12192000"/>
              <a:gd name="connsiteY139" fmla="*/ 2212360 h 2237474"/>
              <a:gd name="connsiteX140" fmla="*/ 669923 w 12192000"/>
              <a:gd name="connsiteY140" fmla="*/ 2211682 h 2237474"/>
              <a:gd name="connsiteX141" fmla="*/ 648680 w 12192000"/>
              <a:gd name="connsiteY141" fmla="*/ 2206229 h 2237474"/>
              <a:gd name="connsiteX142" fmla="*/ 597225 w 12192000"/>
              <a:gd name="connsiteY142" fmla="*/ 2180999 h 2237474"/>
              <a:gd name="connsiteX143" fmla="*/ 558449 w 12192000"/>
              <a:gd name="connsiteY143" fmla="*/ 2182346 h 2237474"/>
              <a:gd name="connsiteX144" fmla="*/ 550517 w 12192000"/>
              <a:gd name="connsiteY144" fmla="*/ 2182060 h 2237474"/>
              <a:gd name="connsiteX145" fmla="*/ 550309 w 12192000"/>
              <a:gd name="connsiteY145" fmla="*/ 2181825 h 2237474"/>
              <a:gd name="connsiteX146" fmla="*/ 520671 w 12192000"/>
              <a:gd name="connsiteY146" fmla="*/ 2180980 h 2237474"/>
              <a:gd name="connsiteX147" fmla="*/ 515024 w 12192000"/>
              <a:gd name="connsiteY147" fmla="*/ 2179258 h 2237474"/>
              <a:gd name="connsiteX148" fmla="*/ 413835 w 12192000"/>
              <a:gd name="connsiteY148" fmla="*/ 2156783 h 2237474"/>
              <a:gd name="connsiteX149" fmla="*/ 376513 w 12192000"/>
              <a:gd name="connsiteY149" fmla="*/ 2154014 h 2237474"/>
              <a:gd name="connsiteX150" fmla="*/ 273386 w 12192000"/>
              <a:gd name="connsiteY150" fmla="*/ 2142551 h 2237474"/>
              <a:gd name="connsiteX151" fmla="*/ 169207 w 12192000"/>
              <a:gd name="connsiteY151" fmla="*/ 2128100 h 2237474"/>
              <a:gd name="connsiteX152" fmla="*/ 80022 w 12192000"/>
              <a:gd name="connsiteY152" fmla="*/ 2107254 h 2237474"/>
              <a:gd name="connsiteX153" fmla="*/ 72352 w 12192000"/>
              <a:gd name="connsiteY153" fmla="*/ 2107991 h 2237474"/>
              <a:gd name="connsiteX154" fmla="*/ 37645 w 12192000"/>
              <a:gd name="connsiteY154" fmla="*/ 2115401 h 2237474"/>
              <a:gd name="connsiteX155" fmla="*/ 4572 w 12192000"/>
              <a:gd name="connsiteY155" fmla="*/ 2111091 h 2237474"/>
              <a:gd name="connsiteX156" fmla="*/ 0 w 12192000"/>
              <a:gd name="connsiteY156" fmla="*/ 2110468 h 2237474"/>
              <a:gd name="connsiteX157" fmla="*/ 0 w 12192000"/>
              <a:gd name="connsiteY157"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20512 w 12192000"/>
              <a:gd name="connsiteY6" fmla="*/ 745392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46594 w 12192000"/>
              <a:gd name="connsiteY12" fmla="*/ 765069 h 2237474"/>
              <a:gd name="connsiteX13" fmla="*/ 10739478 w 12192000"/>
              <a:gd name="connsiteY13" fmla="*/ 776841 h 2237474"/>
              <a:gd name="connsiteX14" fmla="*/ 10458762 w 12192000"/>
              <a:gd name="connsiteY14" fmla="*/ 755400 h 2237474"/>
              <a:gd name="connsiteX15" fmla="*/ 10211200 w 12192000"/>
              <a:gd name="connsiteY15" fmla="*/ 767513 h 2237474"/>
              <a:gd name="connsiteX16" fmla="*/ 10167995 w 12192000"/>
              <a:gd name="connsiteY16" fmla="*/ 760843 h 2237474"/>
              <a:gd name="connsiteX17" fmla="*/ 9997044 w 12192000"/>
              <a:gd name="connsiteY17" fmla="*/ 780129 h 2237474"/>
              <a:gd name="connsiteX18" fmla="*/ 9943887 w 12192000"/>
              <a:gd name="connsiteY18" fmla="*/ 804141 h 2237474"/>
              <a:gd name="connsiteX19" fmla="*/ 9918248 w 12192000"/>
              <a:gd name="connsiteY19" fmla="*/ 816628 h 2237474"/>
              <a:gd name="connsiteX20" fmla="*/ 9767091 w 12192000"/>
              <a:gd name="connsiteY20" fmla="*/ 870550 h 2237474"/>
              <a:gd name="connsiteX21" fmla="*/ 9683005 w 12192000"/>
              <a:gd name="connsiteY21" fmla="*/ 894128 h 2237474"/>
              <a:gd name="connsiteX22" fmla="*/ 9594438 w 12192000"/>
              <a:gd name="connsiteY22" fmla="*/ 919051 h 2237474"/>
              <a:gd name="connsiteX23" fmla="*/ 9544189 w 12192000"/>
              <a:gd name="connsiteY23" fmla="*/ 938966 h 2237474"/>
              <a:gd name="connsiteX24" fmla="*/ 9500499 w 12192000"/>
              <a:gd name="connsiteY24" fmla="*/ 954680 h 2237474"/>
              <a:gd name="connsiteX25" fmla="*/ 9428195 w 12192000"/>
              <a:gd name="connsiteY25" fmla="*/ 986225 h 2237474"/>
              <a:gd name="connsiteX26" fmla="*/ 9410017 w 12192000"/>
              <a:gd name="connsiteY26" fmla="*/ 993931 h 2237474"/>
              <a:gd name="connsiteX27" fmla="*/ 9392919 w 12192000"/>
              <a:gd name="connsiteY27" fmla="*/ 994656 h 2237474"/>
              <a:gd name="connsiteX28" fmla="*/ 9268019 w 12192000"/>
              <a:gd name="connsiteY28" fmla="*/ 1007442 h 2237474"/>
              <a:gd name="connsiteX29" fmla="*/ 9234662 w 12192000"/>
              <a:gd name="connsiteY29" fmla="*/ 1023056 h 2237474"/>
              <a:gd name="connsiteX30" fmla="*/ 9181033 w 12192000"/>
              <a:gd name="connsiteY30" fmla="*/ 1037921 h 2237474"/>
              <a:gd name="connsiteX31" fmla="*/ 9155969 w 12192000"/>
              <a:gd name="connsiteY31" fmla="*/ 1046804 h 2237474"/>
              <a:gd name="connsiteX32" fmla="*/ 9133985 w 12192000"/>
              <a:gd name="connsiteY32" fmla="*/ 1046450 h 2237474"/>
              <a:gd name="connsiteX33" fmla="*/ 9003462 w 12192000"/>
              <a:gd name="connsiteY33" fmla="*/ 1042406 h 2237474"/>
              <a:gd name="connsiteX34" fmla="*/ 8968445 w 12192000"/>
              <a:gd name="connsiteY34" fmla="*/ 1052169 h 2237474"/>
              <a:gd name="connsiteX35" fmla="*/ 8886001 w 12192000"/>
              <a:gd name="connsiteY35" fmla="*/ 1067468 h 2237474"/>
              <a:gd name="connsiteX36" fmla="*/ 8838610 w 12192000"/>
              <a:gd name="connsiteY36" fmla="*/ 1075091 h 2237474"/>
              <a:gd name="connsiteX37" fmla="*/ 8750383 w 12192000"/>
              <a:gd name="connsiteY37" fmla="*/ 1097387 h 2237474"/>
              <a:gd name="connsiteX38" fmla="*/ 8665605 w 12192000"/>
              <a:gd name="connsiteY38" fmla="*/ 1110791 h 2237474"/>
              <a:gd name="connsiteX39" fmla="*/ 8584946 w 12192000"/>
              <a:gd name="connsiteY39" fmla="*/ 1135226 h 2237474"/>
              <a:gd name="connsiteX40" fmla="*/ 8419755 w 12192000"/>
              <a:gd name="connsiteY40" fmla="*/ 1216260 h 2237474"/>
              <a:gd name="connsiteX41" fmla="*/ 8411626 w 12192000"/>
              <a:gd name="connsiteY41" fmla="*/ 1214397 h 2237474"/>
              <a:gd name="connsiteX42" fmla="*/ 8363469 w 12192000"/>
              <a:gd name="connsiteY42" fmla="*/ 1246658 h 2237474"/>
              <a:gd name="connsiteX43" fmla="*/ 8275497 w 12192000"/>
              <a:gd name="connsiteY43" fmla="*/ 1264396 h 2237474"/>
              <a:gd name="connsiteX44" fmla="*/ 8206287 w 12192000"/>
              <a:gd name="connsiteY44" fmla="*/ 1273060 h 2237474"/>
              <a:gd name="connsiteX45" fmla="*/ 8139997 w 12192000"/>
              <a:gd name="connsiteY45" fmla="*/ 1282713 h 2237474"/>
              <a:gd name="connsiteX46" fmla="*/ 8074238 w 12192000"/>
              <a:gd name="connsiteY46" fmla="*/ 1301895 h 2237474"/>
              <a:gd name="connsiteX47" fmla="*/ 7942099 w 12192000"/>
              <a:gd name="connsiteY47" fmla="*/ 1336332 h 2237474"/>
              <a:gd name="connsiteX48" fmla="*/ 7902328 w 12192000"/>
              <a:gd name="connsiteY48" fmla="*/ 1345865 h 2237474"/>
              <a:gd name="connsiteX49" fmla="*/ 7840612 w 12192000"/>
              <a:gd name="connsiteY49" fmla="*/ 1369373 h 2237474"/>
              <a:gd name="connsiteX50" fmla="*/ 7786819 w 12192000"/>
              <a:gd name="connsiteY50" fmla="*/ 1378970 h 2237474"/>
              <a:gd name="connsiteX51" fmla="*/ 7548172 w 12192000"/>
              <a:gd name="connsiteY51" fmla="*/ 1417460 h 2237474"/>
              <a:gd name="connsiteX52" fmla="*/ 7483437 w 12192000"/>
              <a:gd name="connsiteY52" fmla="*/ 1478152 h 2237474"/>
              <a:gd name="connsiteX53" fmla="*/ 7377870 w 12192000"/>
              <a:gd name="connsiteY53" fmla="*/ 1523319 h 2237474"/>
              <a:gd name="connsiteX54" fmla="*/ 7230737 w 12192000"/>
              <a:gd name="connsiteY54" fmla="*/ 1562633 h 2237474"/>
              <a:gd name="connsiteX55" fmla="*/ 7224458 w 12192000"/>
              <a:gd name="connsiteY55" fmla="*/ 1573008 h 2237474"/>
              <a:gd name="connsiteX56" fmla="*/ 7183121 w 12192000"/>
              <a:gd name="connsiteY56" fmla="*/ 1595162 h 2237474"/>
              <a:gd name="connsiteX57" fmla="*/ 7164601 w 12192000"/>
              <a:gd name="connsiteY57" fmla="*/ 1606490 h 2237474"/>
              <a:gd name="connsiteX58" fmla="*/ 7031309 w 12192000"/>
              <a:gd name="connsiteY58" fmla="*/ 1619451 h 2237474"/>
              <a:gd name="connsiteX59" fmla="*/ 6900177 w 12192000"/>
              <a:gd name="connsiteY59" fmla="*/ 1636016 h 2237474"/>
              <a:gd name="connsiteX60" fmla="*/ 6795372 w 12192000"/>
              <a:gd name="connsiteY60" fmla="*/ 1644845 h 2237474"/>
              <a:gd name="connsiteX61" fmla="*/ 6692251 w 12192000"/>
              <a:gd name="connsiteY61" fmla="*/ 1656357 h 2237474"/>
              <a:gd name="connsiteX62" fmla="*/ 6655235 w 12192000"/>
              <a:gd name="connsiteY62" fmla="*/ 1661869 h 2237474"/>
              <a:gd name="connsiteX63" fmla="*/ 6554894 w 12192000"/>
              <a:gd name="connsiteY63" fmla="*/ 1664428 h 2237474"/>
              <a:gd name="connsiteX64" fmla="*/ 6516595 w 12192000"/>
              <a:gd name="connsiteY64" fmla="*/ 1667475 h 2237474"/>
              <a:gd name="connsiteX65" fmla="*/ 6508541 w 12192000"/>
              <a:gd name="connsiteY65" fmla="*/ 1668757 h 2237474"/>
              <a:gd name="connsiteX66" fmla="*/ 6471012 w 12192000"/>
              <a:gd name="connsiteY66" fmla="*/ 1678604 h 2237474"/>
              <a:gd name="connsiteX67" fmla="*/ 6364035 w 12192000"/>
              <a:gd name="connsiteY67" fmla="*/ 1667683 h 2237474"/>
              <a:gd name="connsiteX68" fmla="*/ 6280959 w 12192000"/>
              <a:gd name="connsiteY68" fmla="*/ 1689329 h 2237474"/>
              <a:gd name="connsiteX69" fmla="*/ 6243319 w 12192000"/>
              <a:gd name="connsiteY69" fmla="*/ 1695560 h 2237474"/>
              <a:gd name="connsiteX70" fmla="*/ 6098321 w 12192000"/>
              <a:gd name="connsiteY70" fmla="*/ 1721646 h 2237474"/>
              <a:gd name="connsiteX71" fmla="*/ 5880652 w 12192000"/>
              <a:gd name="connsiteY71" fmla="*/ 1779643 h 2237474"/>
              <a:gd name="connsiteX72" fmla="*/ 5785959 w 12192000"/>
              <a:gd name="connsiteY72" fmla="*/ 1775307 h 2237474"/>
              <a:gd name="connsiteX73" fmla="*/ 5643534 w 12192000"/>
              <a:gd name="connsiteY73" fmla="*/ 1802919 h 2237474"/>
              <a:gd name="connsiteX74" fmla="*/ 5518799 w 12192000"/>
              <a:gd name="connsiteY74" fmla="*/ 1818312 h 2237474"/>
              <a:gd name="connsiteX75" fmla="*/ 5505014 w 12192000"/>
              <a:gd name="connsiteY75" fmla="*/ 1819259 h 2237474"/>
              <a:gd name="connsiteX76" fmla="*/ 5453307 w 12192000"/>
              <a:gd name="connsiteY76" fmla="*/ 1815450 h 2237474"/>
              <a:gd name="connsiteX77" fmla="*/ 5221533 w 12192000"/>
              <a:gd name="connsiteY77" fmla="*/ 1846950 h 2237474"/>
              <a:gd name="connsiteX78" fmla="*/ 5149802 w 12192000"/>
              <a:gd name="connsiteY78" fmla="*/ 1844846 h 2237474"/>
              <a:gd name="connsiteX79" fmla="*/ 5114927 w 12192000"/>
              <a:gd name="connsiteY79" fmla="*/ 1847827 h 2237474"/>
              <a:gd name="connsiteX80" fmla="*/ 5108970 w 12192000"/>
              <a:gd name="connsiteY80" fmla="*/ 1847935 h 2237474"/>
              <a:gd name="connsiteX81" fmla="*/ 5067961 w 12192000"/>
              <a:gd name="connsiteY81" fmla="*/ 1845917 h 2237474"/>
              <a:gd name="connsiteX82" fmla="*/ 5007075 w 12192000"/>
              <a:gd name="connsiteY82" fmla="*/ 1838626 h 2237474"/>
              <a:gd name="connsiteX83" fmla="*/ 4944087 w 12192000"/>
              <a:gd name="connsiteY83" fmla="*/ 1823332 h 2237474"/>
              <a:gd name="connsiteX84" fmla="*/ 4907662 w 12192000"/>
              <a:gd name="connsiteY84" fmla="*/ 1816900 h 2237474"/>
              <a:gd name="connsiteX85" fmla="*/ 4882386 w 12192000"/>
              <a:gd name="connsiteY85" fmla="*/ 1809844 h 2237474"/>
              <a:gd name="connsiteX86" fmla="*/ 4811440 w 12192000"/>
              <a:gd name="connsiteY86" fmla="*/ 1804655 h 2237474"/>
              <a:gd name="connsiteX87" fmla="*/ 4691075 w 12192000"/>
              <a:gd name="connsiteY87" fmla="*/ 1801389 h 2237474"/>
              <a:gd name="connsiteX88" fmla="*/ 4640313 w 12192000"/>
              <a:gd name="connsiteY88" fmla="*/ 1784307 h 2237474"/>
              <a:gd name="connsiteX89" fmla="*/ 4536503 w 12192000"/>
              <a:gd name="connsiteY89" fmla="*/ 1785334 h 2237474"/>
              <a:gd name="connsiteX90" fmla="*/ 4513724 w 12192000"/>
              <a:gd name="connsiteY90" fmla="*/ 1791996 h 2237474"/>
              <a:gd name="connsiteX91" fmla="*/ 4459810 w 12192000"/>
              <a:gd name="connsiteY91" fmla="*/ 1797886 h 2237474"/>
              <a:gd name="connsiteX92" fmla="*/ 4379064 w 12192000"/>
              <a:gd name="connsiteY92" fmla="*/ 1817177 h 2237474"/>
              <a:gd name="connsiteX93" fmla="*/ 4290981 w 12192000"/>
              <a:gd name="connsiteY93" fmla="*/ 1839677 h 2237474"/>
              <a:gd name="connsiteX94" fmla="*/ 4238372 w 12192000"/>
              <a:gd name="connsiteY94" fmla="*/ 1851480 h 2237474"/>
              <a:gd name="connsiteX95" fmla="*/ 4232517 w 12192000"/>
              <a:gd name="connsiteY95" fmla="*/ 1852567 h 2237474"/>
              <a:gd name="connsiteX96" fmla="*/ 4191732 w 12192000"/>
              <a:gd name="connsiteY96" fmla="*/ 1857328 h 2237474"/>
              <a:gd name="connsiteX97" fmla="*/ 4065532 w 12192000"/>
              <a:gd name="connsiteY97" fmla="*/ 1855477 h 2237474"/>
              <a:gd name="connsiteX98" fmla="*/ 4028460 w 12192000"/>
              <a:gd name="connsiteY98" fmla="*/ 1855137 h 2237474"/>
              <a:gd name="connsiteX99" fmla="*/ 4002267 w 12192000"/>
              <a:gd name="connsiteY99" fmla="*/ 1852352 h 2237474"/>
              <a:gd name="connsiteX100" fmla="*/ 3931396 w 12192000"/>
              <a:gd name="connsiteY100" fmla="*/ 1858915 h 2237474"/>
              <a:gd name="connsiteX101" fmla="*/ 3812162 w 12192000"/>
              <a:gd name="connsiteY101" fmla="*/ 1875501 h 2237474"/>
              <a:gd name="connsiteX102" fmla="*/ 3758105 w 12192000"/>
              <a:gd name="connsiteY102" fmla="*/ 1871856 h 2237474"/>
              <a:gd name="connsiteX103" fmla="*/ 3715896 w 12192000"/>
              <a:gd name="connsiteY103" fmla="*/ 1881552 h 2237474"/>
              <a:gd name="connsiteX104" fmla="*/ 3567259 w 12192000"/>
              <a:gd name="connsiteY104" fmla="*/ 1893482 h 2237474"/>
              <a:gd name="connsiteX105" fmla="*/ 3405770 w 12192000"/>
              <a:gd name="connsiteY105" fmla="*/ 1904591 h 2237474"/>
              <a:gd name="connsiteX106" fmla="*/ 3280097 w 12192000"/>
              <a:gd name="connsiteY106" fmla="*/ 1919610 h 2237474"/>
              <a:gd name="connsiteX107" fmla="*/ 3123424 w 12192000"/>
              <a:gd name="connsiteY107" fmla="*/ 1952930 h 2237474"/>
              <a:gd name="connsiteX108" fmla="*/ 3009910 w 12192000"/>
              <a:gd name="connsiteY108" fmla="*/ 1957866 h 2237474"/>
              <a:gd name="connsiteX109" fmla="*/ 2995934 w 12192000"/>
              <a:gd name="connsiteY109" fmla="*/ 1967085 h 2237474"/>
              <a:gd name="connsiteX110" fmla="*/ 2942858 w 12192000"/>
              <a:gd name="connsiteY110" fmla="*/ 1981367 h 2237474"/>
              <a:gd name="connsiteX111" fmla="*/ 2875436 w 12192000"/>
              <a:gd name="connsiteY111" fmla="*/ 1996977 h 2237474"/>
              <a:gd name="connsiteX112" fmla="*/ 2874892 w 12192000"/>
              <a:gd name="connsiteY112" fmla="*/ 1996085 h 2237474"/>
              <a:gd name="connsiteX113" fmla="*/ 2843662 w 12192000"/>
              <a:gd name="connsiteY113" fmla="*/ 1992498 h 2237474"/>
              <a:gd name="connsiteX114" fmla="*/ 2718916 w 12192000"/>
              <a:gd name="connsiteY114" fmla="*/ 1990867 h 2237474"/>
              <a:gd name="connsiteX115" fmla="*/ 2713522 w 12192000"/>
              <a:gd name="connsiteY115" fmla="*/ 1990173 h 2237474"/>
              <a:gd name="connsiteX116" fmla="*/ 2578178 w 12192000"/>
              <a:gd name="connsiteY116" fmla="*/ 1990531 h 2237474"/>
              <a:gd name="connsiteX117" fmla="*/ 2476147 w 12192000"/>
              <a:gd name="connsiteY117" fmla="*/ 1998305 h 2237474"/>
              <a:gd name="connsiteX118" fmla="*/ 2373568 w 12192000"/>
              <a:gd name="connsiteY118" fmla="*/ 2003219 h 2237474"/>
              <a:gd name="connsiteX119" fmla="*/ 2287219 w 12192000"/>
              <a:gd name="connsiteY119" fmla="*/ 1998750 h 2237474"/>
              <a:gd name="connsiteX120" fmla="*/ 2243069 w 12192000"/>
              <a:gd name="connsiteY120" fmla="*/ 2005321 h 2237474"/>
              <a:gd name="connsiteX121" fmla="*/ 2164831 w 12192000"/>
              <a:gd name="connsiteY121" fmla="*/ 2010143 h 2237474"/>
              <a:gd name="connsiteX122" fmla="*/ 2085228 w 12192000"/>
              <a:gd name="connsiteY122" fmla="*/ 2046431 h 2237474"/>
              <a:gd name="connsiteX123" fmla="*/ 2058061 w 12192000"/>
              <a:gd name="connsiteY123" fmla="*/ 2047942 h 2237474"/>
              <a:gd name="connsiteX124" fmla="*/ 2042244 w 12192000"/>
              <a:gd name="connsiteY124" fmla="*/ 2055560 h 2237474"/>
              <a:gd name="connsiteX125" fmla="*/ 1877728 w 12192000"/>
              <a:gd name="connsiteY125" fmla="*/ 2101004 h 2237474"/>
              <a:gd name="connsiteX126" fmla="*/ 1759056 w 12192000"/>
              <a:gd name="connsiteY126" fmla="*/ 2125608 h 2237474"/>
              <a:gd name="connsiteX127" fmla="*/ 1637948 w 12192000"/>
              <a:gd name="connsiteY127" fmla="*/ 2172597 h 2237474"/>
              <a:gd name="connsiteX128" fmla="*/ 1434549 w 12192000"/>
              <a:gd name="connsiteY128" fmla="*/ 2234522 h 2237474"/>
              <a:gd name="connsiteX129" fmla="*/ 1398481 w 12192000"/>
              <a:gd name="connsiteY129" fmla="*/ 2237074 h 2237474"/>
              <a:gd name="connsiteX130" fmla="*/ 1398407 w 12192000"/>
              <a:gd name="connsiteY130" fmla="*/ 2237095 h 2237474"/>
              <a:gd name="connsiteX131" fmla="*/ 1370962 w 12192000"/>
              <a:gd name="connsiteY131" fmla="*/ 2237474 h 2237474"/>
              <a:gd name="connsiteX132" fmla="*/ 1356367 w 12192000"/>
              <a:gd name="connsiteY132" fmla="*/ 2235089 h 2237474"/>
              <a:gd name="connsiteX133" fmla="*/ 1324828 w 12192000"/>
              <a:gd name="connsiteY133" fmla="*/ 2231968 h 2237474"/>
              <a:gd name="connsiteX134" fmla="*/ 1279765 w 12192000"/>
              <a:gd name="connsiteY134" fmla="*/ 2229639 h 2237474"/>
              <a:gd name="connsiteX135" fmla="*/ 1195347 w 12192000"/>
              <a:gd name="connsiteY135" fmla="*/ 2212354 h 2237474"/>
              <a:gd name="connsiteX136" fmla="*/ 970251 w 12192000"/>
              <a:gd name="connsiteY136" fmla="*/ 2221029 h 2237474"/>
              <a:gd name="connsiteX137" fmla="*/ 812914 w 12192000"/>
              <a:gd name="connsiteY137" fmla="*/ 2202752 h 2237474"/>
              <a:gd name="connsiteX138" fmla="*/ 800195 w 12192000"/>
              <a:gd name="connsiteY138" fmla="*/ 2209407 h 2237474"/>
              <a:gd name="connsiteX139" fmla="*/ 784978 w 12192000"/>
              <a:gd name="connsiteY139" fmla="*/ 2212360 h 2237474"/>
              <a:gd name="connsiteX140" fmla="*/ 669923 w 12192000"/>
              <a:gd name="connsiteY140" fmla="*/ 2211682 h 2237474"/>
              <a:gd name="connsiteX141" fmla="*/ 648680 w 12192000"/>
              <a:gd name="connsiteY141" fmla="*/ 2206229 h 2237474"/>
              <a:gd name="connsiteX142" fmla="*/ 597225 w 12192000"/>
              <a:gd name="connsiteY142" fmla="*/ 2180999 h 2237474"/>
              <a:gd name="connsiteX143" fmla="*/ 558449 w 12192000"/>
              <a:gd name="connsiteY143" fmla="*/ 2182346 h 2237474"/>
              <a:gd name="connsiteX144" fmla="*/ 550517 w 12192000"/>
              <a:gd name="connsiteY144" fmla="*/ 2182060 h 2237474"/>
              <a:gd name="connsiteX145" fmla="*/ 520671 w 12192000"/>
              <a:gd name="connsiteY145" fmla="*/ 2180980 h 2237474"/>
              <a:gd name="connsiteX146" fmla="*/ 515024 w 12192000"/>
              <a:gd name="connsiteY146" fmla="*/ 2179258 h 2237474"/>
              <a:gd name="connsiteX147" fmla="*/ 413835 w 12192000"/>
              <a:gd name="connsiteY147" fmla="*/ 2156783 h 2237474"/>
              <a:gd name="connsiteX148" fmla="*/ 376513 w 12192000"/>
              <a:gd name="connsiteY148" fmla="*/ 2154014 h 2237474"/>
              <a:gd name="connsiteX149" fmla="*/ 273386 w 12192000"/>
              <a:gd name="connsiteY149" fmla="*/ 2142551 h 2237474"/>
              <a:gd name="connsiteX150" fmla="*/ 169207 w 12192000"/>
              <a:gd name="connsiteY150" fmla="*/ 2128100 h 2237474"/>
              <a:gd name="connsiteX151" fmla="*/ 80022 w 12192000"/>
              <a:gd name="connsiteY151" fmla="*/ 2107254 h 2237474"/>
              <a:gd name="connsiteX152" fmla="*/ 72352 w 12192000"/>
              <a:gd name="connsiteY152" fmla="*/ 2107991 h 2237474"/>
              <a:gd name="connsiteX153" fmla="*/ 37645 w 12192000"/>
              <a:gd name="connsiteY153" fmla="*/ 2115401 h 2237474"/>
              <a:gd name="connsiteX154" fmla="*/ 4572 w 12192000"/>
              <a:gd name="connsiteY154" fmla="*/ 2111091 h 2237474"/>
              <a:gd name="connsiteX155" fmla="*/ 0 w 12192000"/>
              <a:gd name="connsiteY155" fmla="*/ 2110468 h 2237474"/>
              <a:gd name="connsiteX156" fmla="*/ 0 w 12192000"/>
              <a:gd name="connsiteY156"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20512 w 12192000"/>
              <a:gd name="connsiteY6" fmla="*/ 745392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46594 w 12192000"/>
              <a:gd name="connsiteY12" fmla="*/ 765069 h 2237474"/>
              <a:gd name="connsiteX13" fmla="*/ 10739478 w 12192000"/>
              <a:gd name="connsiteY13" fmla="*/ 776841 h 2237474"/>
              <a:gd name="connsiteX14" fmla="*/ 10458762 w 12192000"/>
              <a:gd name="connsiteY14" fmla="*/ 755400 h 2237474"/>
              <a:gd name="connsiteX15" fmla="*/ 10211200 w 12192000"/>
              <a:gd name="connsiteY15" fmla="*/ 767513 h 2237474"/>
              <a:gd name="connsiteX16" fmla="*/ 10167995 w 12192000"/>
              <a:gd name="connsiteY16" fmla="*/ 760843 h 2237474"/>
              <a:gd name="connsiteX17" fmla="*/ 9997044 w 12192000"/>
              <a:gd name="connsiteY17" fmla="*/ 780129 h 2237474"/>
              <a:gd name="connsiteX18" fmla="*/ 9943887 w 12192000"/>
              <a:gd name="connsiteY18" fmla="*/ 804141 h 2237474"/>
              <a:gd name="connsiteX19" fmla="*/ 9918248 w 12192000"/>
              <a:gd name="connsiteY19" fmla="*/ 816628 h 2237474"/>
              <a:gd name="connsiteX20" fmla="*/ 9767091 w 12192000"/>
              <a:gd name="connsiteY20" fmla="*/ 870550 h 2237474"/>
              <a:gd name="connsiteX21" fmla="*/ 9683005 w 12192000"/>
              <a:gd name="connsiteY21" fmla="*/ 894128 h 2237474"/>
              <a:gd name="connsiteX22" fmla="*/ 9594438 w 12192000"/>
              <a:gd name="connsiteY22" fmla="*/ 919051 h 2237474"/>
              <a:gd name="connsiteX23" fmla="*/ 9544189 w 12192000"/>
              <a:gd name="connsiteY23" fmla="*/ 938966 h 2237474"/>
              <a:gd name="connsiteX24" fmla="*/ 9500499 w 12192000"/>
              <a:gd name="connsiteY24" fmla="*/ 954680 h 2237474"/>
              <a:gd name="connsiteX25" fmla="*/ 9428195 w 12192000"/>
              <a:gd name="connsiteY25" fmla="*/ 986225 h 2237474"/>
              <a:gd name="connsiteX26" fmla="*/ 9410017 w 12192000"/>
              <a:gd name="connsiteY26" fmla="*/ 993931 h 2237474"/>
              <a:gd name="connsiteX27" fmla="*/ 9392919 w 12192000"/>
              <a:gd name="connsiteY27" fmla="*/ 994656 h 2237474"/>
              <a:gd name="connsiteX28" fmla="*/ 9268019 w 12192000"/>
              <a:gd name="connsiteY28" fmla="*/ 1007442 h 2237474"/>
              <a:gd name="connsiteX29" fmla="*/ 9234662 w 12192000"/>
              <a:gd name="connsiteY29" fmla="*/ 1023056 h 2237474"/>
              <a:gd name="connsiteX30" fmla="*/ 9181033 w 12192000"/>
              <a:gd name="connsiteY30" fmla="*/ 1037921 h 2237474"/>
              <a:gd name="connsiteX31" fmla="*/ 9155969 w 12192000"/>
              <a:gd name="connsiteY31" fmla="*/ 1046804 h 2237474"/>
              <a:gd name="connsiteX32" fmla="*/ 9133985 w 12192000"/>
              <a:gd name="connsiteY32" fmla="*/ 1046450 h 2237474"/>
              <a:gd name="connsiteX33" fmla="*/ 9003462 w 12192000"/>
              <a:gd name="connsiteY33" fmla="*/ 1042406 h 2237474"/>
              <a:gd name="connsiteX34" fmla="*/ 8968445 w 12192000"/>
              <a:gd name="connsiteY34" fmla="*/ 1052169 h 2237474"/>
              <a:gd name="connsiteX35" fmla="*/ 8886001 w 12192000"/>
              <a:gd name="connsiteY35" fmla="*/ 1067468 h 2237474"/>
              <a:gd name="connsiteX36" fmla="*/ 8838610 w 12192000"/>
              <a:gd name="connsiteY36" fmla="*/ 1075091 h 2237474"/>
              <a:gd name="connsiteX37" fmla="*/ 8750383 w 12192000"/>
              <a:gd name="connsiteY37" fmla="*/ 1097387 h 2237474"/>
              <a:gd name="connsiteX38" fmla="*/ 8665605 w 12192000"/>
              <a:gd name="connsiteY38" fmla="*/ 1110791 h 2237474"/>
              <a:gd name="connsiteX39" fmla="*/ 8584946 w 12192000"/>
              <a:gd name="connsiteY39" fmla="*/ 1135226 h 2237474"/>
              <a:gd name="connsiteX40" fmla="*/ 8419755 w 12192000"/>
              <a:gd name="connsiteY40" fmla="*/ 1216260 h 2237474"/>
              <a:gd name="connsiteX41" fmla="*/ 8411626 w 12192000"/>
              <a:gd name="connsiteY41" fmla="*/ 1214397 h 2237474"/>
              <a:gd name="connsiteX42" fmla="*/ 8363469 w 12192000"/>
              <a:gd name="connsiteY42" fmla="*/ 1246658 h 2237474"/>
              <a:gd name="connsiteX43" fmla="*/ 8275497 w 12192000"/>
              <a:gd name="connsiteY43" fmla="*/ 1264396 h 2237474"/>
              <a:gd name="connsiteX44" fmla="*/ 8206287 w 12192000"/>
              <a:gd name="connsiteY44" fmla="*/ 1273060 h 2237474"/>
              <a:gd name="connsiteX45" fmla="*/ 8139997 w 12192000"/>
              <a:gd name="connsiteY45" fmla="*/ 1282713 h 2237474"/>
              <a:gd name="connsiteX46" fmla="*/ 8074238 w 12192000"/>
              <a:gd name="connsiteY46" fmla="*/ 1301895 h 2237474"/>
              <a:gd name="connsiteX47" fmla="*/ 7942099 w 12192000"/>
              <a:gd name="connsiteY47" fmla="*/ 1336332 h 2237474"/>
              <a:gd name="connsiteX48" fmla="*/ 7902328 w 12192000"/>
              <a:gd name="connsiteY48" fmla="*/ 1345865 h 2237474"/>
              <a:gd name="connsiteX49" fmla="*/ 7840612 w 12192000"/>
              <a:gd name="connsiteY49" fmla="*/ 1369373 h 2237474"/>
              <a:gd name="connsiteX50" fmla="*/ 7786819 w 12192000"/>
              <a:gd name="connsiteY50" fmla="*/ 1378970 h 2237474"/>
              <a:gd name="connsiteX51" fmla="*/ 7548172 w 12192000"/>
              <a:gd name="connsiteY51" fmla="*/ 1417460 h 2237474"/>
              <a:gd name="connsiteX52" fmla="*/ 7483437 w 12192000"/>
              <a:gd name="connsiteY52" fmla="*/ 1478152 h 2237474"/>
              <a:gd name="connsiteX53" fmla="*/ 7377870 w 12192000"/>
              <a:gd name="connsiteY53" fmla="*/ 1523319 h 2237474"/>
              <a:gd name="connsiteX54" fmla="*/ 7230737 w 12192000"/>
              <a:gd name="connsiteY54" fmla="*/ 1562633 h 2237474"/>
              <a:gd name="connsiteX55" fmla="*/ 7224458 w 12192000"/>
              <a:gd name="connsiteY55" fmla="*/ 1573008 h 2237474"/>
              <a:gd name="connsiteX56" fmla="*/ 7183121 w 12192000"/>
              <a:gd name="connsiteY56" fmla="*/ 1595162 h 2237474"/>
              <a:gd name="connsiteX57" fmla="*/ 7164601 w 12192000"/>
              <a:gd name="connsiteY57" fmla="*/ 1606490 h 2237474"/>
              <a:gd name="connsiteX58" fmla="*/ 7031309 w 12192000"/>
              <a:gd name="connsiteY58" fmla="*/ 1619451 h 2237474"/>
              <a:gd name="connsiteX59" fmla="*/ 6900177 w 12192000"/>
              <a:gd name="connsiteY59" fmla="*/ 1636016 h 2237474"/>
              <a:gd name="connsiteX60" fmla="*/ 6795372 w 12192000"/>
              <a:gd name="connsiteY60" fmla="*/ 1644845 h 2237474"/>
              <a:gd name="connsiteX61" fmla="*/ 6692251 w 12192000"/>
              <a:gd name="connsiteY61" fmla="*/ 1656357 h 2237474"/>
              <a:gd name="connsiteX62" fmla="*/ 6655235 w 12192000"/>
              <a:gd name="connsiteY62" fmla="*/ 1661869 h 2237474"/>
              <a:gd name="connsiteX63" fmla="*/ 6554894 w 12192000"/>
              <a:gd name="connsiteY63" fmla="*/ 1664428 h 2237474"/>
              <a:gd name="connsiteX64" fmla="*/ 6516595 w 12192000"/>
              <a:gd name="connsiteY64" fmla="*/ 1667475 h 2237474"/>
              <a:gd name="connsiteX65" fmla="*/ 6508541 w 12192000"/>
              <a:gd name="connsiteY65" fmla="*/ 1668757 h 2237474"/>
              <a:gd name="connsiteX66" fmla="*/ 6471012 w 12192000"/>
              <a:gd name="connsiteY66" fmla="*/ 1678604 h 2237474"/>
              <a:gd name="connsiteX67" fmla="*/ 6364035 w 12192000"/>
              <a:gd name="connsiteY67" fmla="*/ 1667683 h 2237474"/>
              <a:gd name="connsiteX68" fmla="*/ 6280959 w 12192000"/>
              <a:gd name="connsiteY68" fmla="*/ 1689329 h 2237474"/>
              <a:gd name="connsiteX69" fmla="*/ 6243319 w 12192000"/>
              <a:gd name="connsiteY69" fmla="*/ 1695560 h 2237474"/>
              <a:gd name="connsiteX70" fmla="*/ 6098321 w 12192000"/>
              <a:gd name="connsiteY70" fmla="*/ 1721646 h 2237474"/>
              <a:gd name="connsiteX71" fmla="*/ 5880652 w 12192000"/>
              <a:gd name="connsiteY71" fmla="*/ 1779643 h 2237474"/>
              <a:gd name="connsiteX72" fmla="*/ 5785959 w 12192000"/>
              <a:gd name="connsiteY72" fmla="*/ 1775307 h 2237474"/>
              <a:gd name="connsiteX73" fmla="*/ 5643534 w 12192000"/>
              <a:gd name="connsiteY73" fmla="*/ 1802919 h 2237474"/>
              <a:gd name="connsiteX74" fmla="*/ 5518799 w 12192000"/>
              <a:gd name="connsiteY74" fmla="*/ 1818312 h 2237474"/>
              <a:gd name="connsiteX75" fmla="*/ 5505014 w 12192000"/>
              <a:gd name="connsiteY75" fmla="*/ 1819259 h 2237474"/>
              <a:gd name="connsiteX76" fmla="*/ 5453307 w 12192000"/>
              <a:gd name="connsiteY76" fmla="*/ 1815450 h 2237474"/>
              <a:gd name="connsiteX77" fmla="*/ 5221533 w 12192000"/>
              <a:gd name="connsiteY77" fmla="*/ 1846950 h 2237474"/>
              <a:gd name="connsiteX78" fmla="*/ 5149802 w 12192000"/>
              <a:gd name="connsiteY78" fmla="*/ 1844846 h 2237474"/>
              <a:gd name="connsiteX79" fmla="*/ 5114927 w 12192000"/>
              <a:gd name="connsiteY79" fmla="*/ 1847827 h 2237474"/>
              <a:gd name="connsiteX80" fmla="*/ 5108970 w 12192000"/>
              <a:gd name="connsiteY80" fmla="*/ 1847935 h 2237474"/>
              <a:gd name="connsiteX81" fmla="*/ 5067961 w 12192000"/>
              <a:gd name="connsiteY81" fmla="*/ 1845917 h 2237474"/>
              <a:gd name="connsiteX82" fmla="*/ 5007075 w 12192000"/>
              <a:gd name="connsiteY82" fmla="*/ 1838626 h 2237474"/>
              <a:gd name="connsiteX83" fmla="*/ 4944087 w 12192000"/>
              <a:gd name="connsiteY83" fmla="*/ 1823332 h 2237474"/>
              <a:gd name="connsiteX84" fmla="*/ 4907662 w 12192000"/>
              <a:gd name="connsiteY84" fmla="*/ 1816900 h 2237474"/>
              <a:gd name="connsiteX85" fmla="*/ 4882386 w 12192000"/>
              <a:gd name="connsiteY85" fmla="*/ 1809844 h 2237474"/>
              <a:gd name="connsiteX86" fmla="*/ 4811440 w 12192000"/>
              <a:gd name="connsiteY86" fmla="*/ 1804655 h 2237474"/>
              <a:gd name="connsiteX87" fmla="*/ 4691075 w 12192000"/>
              <a:gd name="connsiteY87" fmla="*/ 1801389 h 2237474"/>
              <a:gd name="connsiteX88" fmla="*/ 4640313 w 12192000"/>
              <a:gd name="connsiteY88" fmla="*/ 1784307 h 2237474"/>
              <a:gd name="connsiteX89" fmla="*/ 4536503 w 12192000"/>
              <a:gd name="connsiteY89" fmla="*/ 1785334 h 2237474"/>
              <a:gd name="connsiteX90" fmla="*/ 4513724 w 12192000"/>
              <a:gd name="connsiteY90" fmla="*/ 1791996 h 2237474"/>
              <a:gd name="connsiteX91" fmla="*/ 4459810 w 12192000"/>
              <a:gd name="connsiteY91" fmla="*/ 1797886 h 2237474"/>
              <a:gd name="connsiteX92" fmla="*/ 4379064 w 12192000"/>
              <a:gd name="connsiteY92" fmla="*/ 1817177 h 2237474"/>
              <a:gd name="connsiteX93" fmla="*/ 4290981 w 12192000"/>
              <a:gd name="connsiteY93" fmla="*/ 1839677 h 2237474"/>
              <a:gd name="connsiteX94" fmla="*/ 4238372 w 12192000"/>
              <a:gd name="connsiteY94" fmla="*/ 1851480 h 2237474"/>
              <a:gd name="connsiteX95" fmla="*/ 4232517 w 12192000"/>
              <a:gd name="connsiteY95" fmla="*/ 1852567 h 2237474"/>
              <a:gd name="connsiteX96" fmla="*/ 4191732 w 12192000"/>
              <a:gd name="connsiteY96" fmla="*/ 1857328 h 2237474"/>
              <a:gd name="connsiteX97" fmla="*/ 4065532 w 12192000"/>
              <a:gd name="connsiteY97" fmla="*/ 1855477 h 2237474"/>
              <a:gd name="connsiteX98" fmla="*/ 4028460 w 12192000"/>
              <a:gd name="connsiteY98" fmla="*/ 1855137 h 2237474"/>
              <a:gd name="connsiteX99" fmla="*/ 4002267 w 12192000"/>
              <a:gd name="connsiteY99" fmla="*/ 1852352 h 2237474"/>
              <a:gd name="connsiteX100" fmla="*/ 3931396 w 12192000"/>
              <a:gd name="connsiteY100" fmla="*/ 1858915 h 2237474"/>
              <a:gd name="connsiteX101" fmla="*/ 3812162 w 12192000"/>
              <a:gd name="connsiteY101" fmla="*/ 1875501 h 2237474"/>
              <a:gd name="connsiteX102" fmla="*/ 3758105 w 12192000"/>
              <a:gd name="connsiteY102" fmla="*/ 1871856 h 2237474"/>
              <a:gd name="connsiteX103" fmla="*/ 3715896 w 12192000"/>
              <a:gd name="connsiteY103" fmla="*/ 1881552 h 2237474"/>
              <a:gd name="connsiteX104" fmla="*/ 3567259 w 12192000"/>
              <a:gd name="connsiteY104" fmla="*/ 1893482 h 2237474"/>
              <a:gd name="connsiteX105" fmla="*/ 3405770 w 12192000"/>
              <a:gd name="connsiteY105" fmla="*/ 1904591 h 2237474"/>
              <a:gd name="connsiteX106" fmla="*/ 3280097 w 12192000"/>
              <a:gd name="connsiteY106" fmla="*/ 1919610 h 2237474"/>
              <a:gd name="connsiteX107" fmla="*/ 3123424 w 12192000"/>
              <a:gd name="connsiteY107" fmla="*/ 1952930 h 2237474"/>
              <a:gd name="connsiteX108" fmla="*/ 3009910 w 12192000"/>
              <a:gd name="connsiteY108" fmla="*/ 1957866 h 2237474"/>
              <a:gd name="connsiteX109" fmla="*/ 2995934 w 12192000"/>
              <a:gd name="connsiteY109" fmla="*/ 1967085 h 2237474"/>
              <a:gd name="connsiteX110" fmla="*/ 2942858 w 12192000"/>
              <a:gd name="connsiteY110" fmla="*/ 1981367 h 2237474"/>
              <a:gd name="connsiteX111" fmla="*/ 2875436 w 12192000"/>
              <a:gd name="connsiteY111" fmla="*/ 1996977 h 2237474"/>
              <a:gd name="connsiteX112" fmla="*/ 2874892 w 12192000"/>
              <a:gd name="connsiteY112" fmla="*/ 1996085 h 2237474"/>
              <a:gd name="connsiteX113" fmla="*/ 2843662 w 12192000"/>
              <a:gd name="connsiteY113" fmla="*/ 1992498 h 2237474"/>
              <a:gd name="connsiteX114" fmla="*/ 2718916 w 12192000"/>
              <a:gd name="connsiteY114" fmla="*/ 1990867 h 2237474"/>
              <a:gd name="connsiteX115" fmla="*/ 2713522 w 12192000"/>
              <a:gd name="connsiteY115" fmla="*/ 1990173 h 2237474"/>
              <a:gd name="connsiteX116" fmla="*/ 2578178 w 12192000"/>
              <a:gd name="connsiteY116" fmla="*/ 1990531 h 2237474"/>
              <a:gd name="connsiteX117" fmla="*/ 2476147 w 12192000"/>
              <a:gd name="connsiteY117" fmla="*/ 1998305 h 2237474"/>
              <a:gd name="connsiteX118" fmla="*/ 2373568 w 12192000"/>
              <a:gd name="connsiteY118" fmla="*/ 2003219 h 2237474"/>
              <a:gd name="connsiteX119" fmla="*/ 2287219 w 12192000"/>
              <a:gd name="connsiteY119" fmla="*/ 1998750 h 2237474"/>
              <a:gd name="connsiteX120" fmla="*/ 2243069 w 12192000"/>
              <a:gd name="connsiteY120" fmla="*/ 2005321 h 2237474"/>
              <a:gd name="connsiteX121" fmla="*/ 2164831 w 12192000"/>
              <a:gd name="connsiteY121" fmla="*/ 2010143 h 2237474"/>
              <a:gd name="connsiteX122" fmla="*/ 2085228 w 12192000"/>
              <a:gd name="connsiteY122" fmla="*/ 2046431 h 2237474"/>
              <a:gd name="connsiteX123" fmla="*/ 2058061 w 12192000"/>
              <a:gd name="connsiteY123" fmla="*/ 2047942 h 2237474"/>
              <a:gd name="connsiteX124" fmla="*/ 2042244 w 12192000"/>
              <a:gd name="connsiteY124" fmla="*/ 2055560 h 2237474"/>
              <a:gd name="connsiteX125" fmla="*/ 1877728 w 12192000"/>
              <a:gd name="connsiteY125" fmla="*/ 2101004 h 2237474"/>
              <a:gd name="connsiteX126" fmla="*/ 1759056 w 12192000"/>
              <a:gd name="connsiteY126" fmla="*/ 2125608 h 2237474"/>
              <a:gd name="connsiteX127" fmla="*/ 1637948 w 12192000"/>
              <a:gd name="connsiteY127" fmla="*/ 2172597 h 2237474"/>
              <a:gd name="connsiteX128" fmla="*/ 1434549 w 12192000"/>
              <a:gd name="connsiteY128" fmla="*/ 2234522 h 2237474"/>
              <a:gd name="connsiteX129" fmla="*/ 1398481 w 12192000"/>
              <a:gd name="connsiteY129" fmla="*/ 2237074 h 2237474"/>
              <a:gd name="connsiteX130" fmla="*/ 1398407 w 12192000"/>
              <a:gd name="connsiteY130" fmla="*/ 2237095 h 2237474"/>
              <a:gd name="connsiteX131" fmla="*/ 1370962 w 12192000"/>
              <a:gd name="connsiteY131" fmla="*/ 2237474 h 2237474"/>
              <a:gd name="connsiteX132" fmla="*/ 1356367 w 12192000"/>
              <a:gd name="connsiteY132" fmla="*/ 2235089 h 2237474"/>
              <a:gd name="connsiteX133" fmla="*/ 1324828 w 12192000"/>
              <a:gd name="connsiteY133" fmla="*/ 2231968 h 2237474"/>
              <a:gd name="connsiteX134" fmla="*/ 1279765 w 12192000"/>
              <a:gd name="connsiteY134" fmla="*/ 2229639 h 2237474"/>
              <a:gd name="connsiteX135" fmla="*/ 1195347 w 12192000"/>
              <a:gd name="connsiteY135" fmla="*/ 2212354 h 2237474"/>
              <a:gd name="connsiteX136" fmla="*/ 970251 w 12192000"/>
              <a:gd name="connsiteY136" fmla="*/ 2221029 h 2237474"/>
              <a:gd name="connsiteX137" fmla="*/ 812914 w 12192000"/>
              <a:gd name="connsiteY137" fmla="*/ 2202752 h 2237474"/>
              <a:gd name="connsiteX138" fmla="*/ 800195 w 12192000"/>
              <a:gd name="connsiteY138" fmla="*/ 2209407 h 2237474"/>
              <a:gd name="connsiteX139" fmla="*/ 784978 w 12192000"/>
              <a:gd name="connsiteY139" fmla="*/ 2212360 h 2237474"/>
              <a:gd name="connsiteX140" fmla="*/ 669923 w 12192000"/>
              <a:gd name="connsiteY140" fmla="*/ 2211682 h 2237474"/>
              <a:gd name="connsiteX141" fmla="*/ 648680 w 12192000"/>
              <a:gd name="connsiteY141" fmla="*/ 2206229 h 2237474"/>
              <a:gd name="connsiteX142" fmla="*/ 597225 w 12192000"/>
              <a:gd name="connsiteY142" fmla="*/ 2180999 h 2237474"/>
              <a:gd name="connsiteX143" fmla="*/ 558449 w 12192000"/>
              <a:gd name="connsiteY143" fmla="*/ 2182346 h 2237474"/>
              <a:gd name="connsiteX144" fmla="*/ 520671 w 12192000"/>
              <a:gd name="connsiteY144" fmla="*/ 2180980 h 2237474"/>
              <a:gd name="connsiteX145" fmla="*/ 515024 w 12192000"/>
              <a:gd name="connsiteY145" fmla="*/ 2179258 h 2237474"/>
              <a:gd name="connsiteX146" fmla="*/ 413835 w 12192000"/>
              <a:gd name="connsiteY146" fmla="*/ 2156783 h 2237474"/>
              <a:gd name="connsiteX147" fmla="*/ 376513 w 12192000"/>
              <a:gd name="connsiteY147" fmla="*/ 2154014 h 2237474"/>
              <a:gd name="connsiteX148" fmla="*/ 273386 w 12192000"/>
              <a:gd name="connsiteY148" fmla="*/ 2142551 h 2237474"/>
              <a:gd name="connsiteX149" fmla="*/ 169207 w 12192000"/>
              <a:gd name="connsiteY149" fmla="*/ 2128100 h 2237474"/>
              <a:gd name="connsiteX150" fmla="*/ 80022 w 12192000"/>
              <a:gd name="connsiteY150" fmla="*/ 2107254 h 2237474"/>
              <a:gd name="connsiteX151" fmla="*/ 72352 w 12192000"/>
              <a:gd name="connsiteY151" fmla="*/ 2107991 h 2237474"/>
              <a:gd name="connsiteX152" fmla="*/ 37645 w 12192000"/>
              <a:gd name="connsiteY152" fmla="*/ 2115401 h 2237474"/>
              <a:gd name="connsiteX153" fmla="*/ 4572 w 12192000"/>
              <a:gd name="connsiteY153" fmla="*/ 2111091 h 2237474"/>
              <a:gd name="connsiteX154" fmla="*/ 0 w 12192000"/>
              <a:gd name="connsiteY154" fmla="*/ 2110468 h 2237474"/>
              <a:gd name="connsiteX155" fmla="*/ 0 w 12192000"/>
              <a:gd name="connsiteY155"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20512 w 12192000"/>
              <a:gd name="connsiteY6" fmla="*/ 745392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46594 w 12192000"/>
              <a:gd name="connsiteY12" fmla="*/ 765069 h 2237474"/>
              <a:gd name="connsiteX13" fmla="*/ 10739478 w 12192000"/>
              <a:gd name="connsiteY13" fmla="*/ 776841 h 2237474"/>
              <a:gd name="connsiteX14" fmla="*/ 10458762 w 12192000"/>
              <a:gd name="connsiteY14" fmla="*/ 755400 h 2237474"/>
              <a:gd name="connsiteX15" fmla="*/ 10211200 w 12192000"/>
              <a:gd name="connsiteY15" fmla="*/ 767513 h 2237474"/>
              <a:gd name="connsiteX16" fmla="*/ 10167995 w 12192000"/>
              <a:gd name="connsiteY16" fmla="*/ 760843 h 2237474"/>
              <a:gd name="connsiteX17" fmla="*/ 9997044 w 12192000"/>
              <a:gd name="connsiteY17" fmla="*/ 780129 h 2237474"/>
              <a:gd name="connsiteX18" fmla="*/ 9943887 w 12192000"/>
              <a:gd name="connsiteY18" fmla="*/ 804141 h 2237474"/>
              <a:gd name="connsiteX19" fmla="*/ 9918248 w 12192000"/>
              <a:gd name="connsiteY19" fmla="*/ 816628 h 2237474"/>
              <a:gd name="connsiteX20" fmla="*/ 9767091 w 12192000"/>
              <a:gd name="connsiteY20" fmla="*/ 870550 h 2237474"/>
              <a:gd name="connsiteX21" fmla="*/ 9683005 w 12192000"/>
              <a:gd name="connsiteY21" fmla="*/ 894128 h 2237474"/>
              <a:gd name="connsiteX22" fmla="*/ 9594438 w 12192000"/>
              <a:gd name="connsiteY22" fmla="*/ 919051 h 2237474"/>
              <a:gd name="connsiteX23" fmla="*/ 9544189 w 12192000"/>
              <a:gd name="connsiteY23" fmla="*/ 938966 h 2237474"/>
              <a:gd name="connsiteX24" fmla="*/ 9500499 w 12192000"/>
              <a:gd name="connsiteY24" fmla="*/ 954680 h 2237474"/>
              <a:gd name="connsiteX25" fmla="*/ 9428195 w 12192000"/>
              <a:gd name="connsiteY25" fmla="*/ 986225 h 2237474"/>
              <a:gd name="connsiteX26" fmla="*/ 9410017 w 12192000"/>
              <a:gd name="connsiteY26" fmla="*/ 993931 h 2237474"/>
              <a:gd name="connsiteX27" fmla="*/ 9392919 w 12192000"/>
              <a:gd name="connsiteY27" fmla="*/ 994656 h 2237474"/>
              <a:gd name="connsiteX28" fmla="*/ 9268019 w 12192000"/>
              <a:gd name="connsiteY28" fmla="*/ 1007442 h 2237474"/>
              <a:gd name="connsiteX29" fmla="*/ 9234662 w 12192000"/>
              <a:gd name="connsiteY29" fmla="*/ 1023056 h 2237474"/>
              <a:gd name="connsiteX30" fmla="*/ 9181033 w 12192000"/>
              <a:gd name="connsiteY30" fmla="*/ 1037921 h 2237474"/>
              <a:gd name="connsiteX31" fmla="*/ 9155969 w 12192000"/>
              <a:gd name="connsiteY31" fmla="*/ 1046804 h 2237474"/>
              <a:gd name="connsiteX32" fmla="*/ 9133985 w 12192000"/>
              <a:gd name="connsiteY32" fmla="*/ 1046450 h 2237474"/>
              <a:gd name="connsiteX33" fmla="*/ 9003462 w 12192000"/>
              <a:gd name="connsiteY33" fmla="*/ 1042406 h 2237474"/>
              <a:gd name="connsiteX34" fmla="*/ 8968445 w 12192000"/>
              <a:gd name="connsiteY34" fmla="*/ 1052169 h 2237474"/>
              <a:gd name="connsiteX35" fmla="*/ 8886001 w 12192000"/>
              <a:gd name="connsiteY35" fmla="*/ 1067468 h 2237474"/>
              <a:gd name="connsiteX36" fmla="*/ 8838610 w 12192000"/>
              <a:gd name="connsiteY36" fmla="*/ 1075091 h 2237474"/>
              <a:gd name="connsiteX37" fmla="*/ 8750383 w 12192000"/>
              <a:gd name="connsiteY37" fmla="*/ 1097387 h 2237474"/>
              <a:gd name="connsiteX38" fmla="*/ 8665605 w 12192000"/>
              <a:gd name="connsiteY38" fmla="*/ 1110791 h 2237474"/>
              <a:gd name="connsiteX39" fmla="*/ 8584946 w 12192000"/>
              <a:gd name="connsiteY39" fmla="*/ 1135226 h 2237474"/>
              <a:gd name="connsiteX40" fmla="*/ 8419755 w 12192000"/>
              <a:gd name="connsiteY40" fmla="*/ 1216260 h 2237474"/>
              <a:gd name="connsiteX41" fmla="*/ 8411626 w 12192000"/>
              <a:gd name="connsiteY41" fmla="*/ 1214397 h 2237474"/>
              <a:gd name="connsiteX42" fmla="*/ 8363469 w 12192000"/>
              <a:gd name="connsiteY42" fmla="*/ 1246658 h 2237474"/>
              <a:gd name="connsiteX43" fmla="*/ 8275497 w 12192000"/>
              <a:gd name="connsiteY43" fmla="*/ 1264396 h 2237474"/>
              <a:gd name="connsiteX44" fmla="*/ 8206287 w 12192000"/>
              <a:gd name="connsiteY44" fmla="*/ 1273060 h 2237474"/>
              <a:gd name="connsiteX45" fmla="*/ 8139997 w 12192000"/>
              <a:gd name="connsiteY45" fmla="*/ 1282713 h 2237474"/>
              <a:gd name="connsiteX46" fmla="*/ 8074238 w 12192000"/>
              <a:gd name="connsiteY46" fmla="*/ 1301895 h 2237474"/>
              <a:gd name="connsiteX47" fmla="*/ 7942099 w 12192000"/>
              <a:gd name="connsiteY47" fmla="*/ 1336332 h 2237474"/>
              <a:gd name="connsiteX48" fmla="*/ 7902328 w 12192000"/>
              <a:gd name="connsiteY48" fmla="*/ 1345865 h 2237474"/>
              <a:gd name="connsiteX49" fmla="*/ 7840612 w 12192000"/>
              <a:gd name="connsiteY49" fmla="*/ 1369373 h 2237474"/>
              <a:gd name="connsiteX50" fmla="*/ 7786819 w 12192000"/>
              <a:gd name="connsiteY50" fmla="*/ 1378970 h 2237474"/>
              <a:gd name="connsiteX51" fmla="*/ 7548172 w 12192000"/>
              <a:gd name="connsiteY51" fmla="*/ 1417460 h 2237474"/>
              <a:gd name="connsiteX52" fmla="*/ 7483437 w 12192000"/>
              <a:gd name="connsiteY52" fmla="*/ 1478152 h 2237474"/>
              <a:gd name="connsiteX53" fmla="*/ 7377870 w 12192000"/>
              <a:gd name="connsiteY53" fmla="*/ 1523319 h 2237474"/>
              <a:gd name="connsiteX54" fmla="*/ 7230737 w 12192000"/>
              <a:gd name="connsiteY54" fmla="*/ 1562633 h 2237474"/>
              <a:gd name="connsiteX55" fmla="*/ 7224458 w 12192000"/>
              <a:gd name="connsiteY55" fmla="*/ 1573008 h 2237474"/>
              <a:gd name="connsiteX56" fmla="*/ 7183121 w 12192000"/>
              <a:gd name="connsiteY56" fmla="*/ 1595162 h 2237474"/>
              <a:gd name="connsiteX57" fmla="*/ 7164601 w 12192000"/>
              <a:gd name="connsiteY57" fmla="*/ 1606490 h 2237474"/>
              <a:gd name="connsiteX58" fmla="*/ 7031309 w 12192000"/>
              <a:gd name="connsiteY58" fmla="*/ 1619451 h 2237474"/>
              <a:gd name="connsiteX59" fmla="*/ 6900177 w 12192000"/>
              <a:gd name="connsiteY59" fmla="*/ 1636016 h 2237474"/>
              <a:gd name="connsiteX60" fmla="*/ 6795372 w 12192000"/>
              <a:gd name="connsiteY60" fmla="*/ 1644845 h 2237474"/>
              <a:gd name="connsiteX61" fmla="*/ 6692251 w 12192000"/>
              <a:gd name="connsiteY61" fmla="*/ 1656357 h 2237474"/>
              <a:gd name="connsiteX62" fmla="*/ 6655235 w 12192000"/>
              <a:gd name="connsiteY62" fmla="*/ 1661869 h 2237474"/>
              <a:gd name="connsiteX63" fmla="*/ 6554894 w 12192000"/>
              <a:gd name="connsiteY63" fmla="*/ 1664428 h 2237474"/>
              <a:gd name="connsiteX64" fmla="*/ 6516595 w 12192000"/>
              <a:gd name="connsiteY64" fmla="*/ 1667475 h 2237474"/>
              <a:gd name="connsiteX65" fmla="*/ 6508541 w 12192000"/>
              <a:gd name="connsiteY65" fmla="*/ 1668757 h 2237474"/>
              <a:gd name="connsiteX66" fmla="*/ 6471012 w 12192000"/>
              <a:gd name="connsiteY66" fmla="*/ 1678604 h 2237474"/>
              <a:gd name="connsiteX67" fmla="*/ 6364035 w 12192000"/>
              <a:gd name="connsiteY67" fmla="*/ 1667683 h 2237474"/>
              <a:gd name="connsiteX68" fmla="*/ 6280959 w 12192000"/>
              <a:gd name="connsiteY68" fmla="*/ 1689329 h 2237474"/>
              <a:gd name="connsiteX69" fmla="*/ 6243319 w 12192000"/>
              <a:gd name="connsiteY69" fmla="*/ 1695560 h 2237474"/>
              <a:gd name="connsiteX70" fmla="*/ 6098321 w 12192000"/>
              <a:gd name="connsiteY70" fmla="*/ 1721646 h 2237474"/>
              <a:gd name="connsiteX71" fmla="*/ 5880652 w 12192000"/>
              <a:gd name="connsiteY71" fmla="*/ 1779643 h 2237474"/>
              <a:gd name="connsiteX72" fmla="*/ 5785959 w 12192000"/>
              <a:gd name="connsiteY72" fmla="*/ 1775307 h 2237474"/>
              <a:gd name="connsiteX73" fmla="*/ 5643534 w 12192000"/>
              <a:gd name="connsiteY73" fmla="*/ 1802919 h 2237474"/>
              <a:gd name="connsiteX74" fmla="*/ 5518799 w 12192000"/>
              <a:gd name="connsiteY74" fmla="*/ 1818312 h 2237474"/>
              <a:gd name="connsiteX75" fmla="*/ 5505014 w 12192000"/>
              <a:gd name="connsiteY75" fmla="*/ 1819259 h 2237474"/>
              <a:gd name="connsiteX76" fmla="*/ 5453307 w 12192000"/>
              <a:gd name="connsiteY76" fmla="*/ 1815450 h 2237474"/>
              <a:gd name="connsiteX77" fmla="*/ 5221533 w 12192000"/>
              <a:gd name="connsiteY77" fmla="*/ 1846950 h 2237474"/>
              <a:gd name="connsiteX78" fmla="*/ 5149802 w 12192000"/>
              <a:gd name="connsiteY78" fmla="*/ 1844846 h 2237474"/>
              <a:gd name="connsiteX79" fmla="*/ 5114927 w 12192000"/>
              <a:gd name="connsiteY79" fmla="*/ 1847827 h 2237474"/>
              <a:gd name="connsiteX80" fmla="*/ 5108970 w 12192000"/>
              <a:gd name="connsiteY80" fmla="*/ 1847935 h 2237474"/>
              <a:gd name="connsiteX81" fmla="*/ 5067961 w 12192000"/>
              <a:gd name="connsiteY81" fmla="*/ 1845917 h 2237474"/>
              <a:gd name="connsiteX82" fmla="*/ 5007075 w 12192000"/>
              <a:gd name="connsiteY82" fmla="*/ 1838626 h 2237474"/>
              <a:gd name="connsiteX83" fmla="*/ 4944087 w 12192000"/>
              <a:gd name="connsiteY83" fmla="*/ 1823332 h 2237474"/>
              <a:gd name="connsiteX84" fmla="*/ 4907662 w 12192000"/>
              <a:gd name="connsiteY84" fmla="*/ 1816900 h 2237474"/>
              <a:gd name="connsiteX85" fmla="*/ 4882386 w 12192000"/>
              <a:gd name="connsiteY85" fmla="*/ 1809844 h 2237474"/>
              <a:gd name="connsiteX86" fmla="*/ 4811440 w 12192000"/>
              <a:gd name="connsiteY86" fmla="*/ 1804655 h 2237474"/>
              <a:gd name="connsiteX87" fmla="*/ 4691075 w 12192000"/>
              <a:gd name="connsiteY87" fmla="*/ 1801389 h 2237474"/>
              <a:gd name="connsiteX88" fmla="*/ 4640313 w 12192000"/>
              <a:gd name="connsiteY88" fmla="*/ 1784307 h 2237474"/>
              <a:gd name="connsiteX89" fmla="*/ 4536503 w 12192000"/>
              <a:gd name="connsiteY89" fmla="*/ 1785334 h 2237474"/>
              <a:gd name="connsiteX90" fmla="*/ 4513724 w 12192000"/>
              <a:gd name="connsiteY90" fmla="*/ 1791996 h 2237474"/>
              <a:gd name="connsiteX91" fmla="*/ 4459810 w 12192000"/>
              <a:gd name="connsiteY91" fmla="*/ 1797886 h 2237474"/>
              <a:gd name="connsiteX92" fmla="*/ 4379064 w 12192000"/>
              <a:gd name="connsiteY92" fmla="*/ 1817177 h 2237474"/>
              <a:gd name="connsiteX93" fmla="*/ 4290981 w 12192000"/>
              <a:gd name="connsiteY93" fmla="*/ 1839677 h 2237474"/>
              <a:gd name="connsiteX94" fmla="*/ 4238372 w 12192000"/>
              <a:gd name="connsiteY94" fmla="*/ 1851480 h 2237474"/>
              <a:gd name="connsiteX95" fmla="*/ 4232517 w 12192000"/>
              <a:gd name="connsiteY95" fmla="*/ 1852567 h 2237474"/>
              <a:gd name="connsiteX96" fmla="*/ 4191732 w 12192000"/>
              <a:gd name="connsiteY96" fmla="*/ 1857328 h 2237474"/>
              <a:gd name="connsiteX97" fmla="*/ 4065532 w 12192000"/>
              <a:gd name="connsiteY97" fmla="*/ 1855477 h 2237474"/>
              <a:gd name="connsiteX98" fmla="*/ 4028460 w 12192000"/>
              <a:gd name="connsiteY98" fmla="*/ 1855137 h 2237474"/>
              <a:gd name="connsiteX99" fmla="*/ 4002267 w 12192000"/>
              <a:gd name="connsiteY99" fmla="*/ 1852352 h 2237474"/>
              <a:gd name="connsiteX100" fmla="*/ 3931396 w 12192000"/>
              <a:gd name="connsiteY100" fmla="*/ 1858915 h 2237474"/>
              <a:gd name="connsiteX101" fmla="*/ 3812162 w 12192000"/>
              <a:gd name="connsiteY101" fmla="*/ 1875501 h 2237474"/>
              <a:gd name="connsiteX102" fmla="*/ 3758105 w 12192000"/>
              <a:gd name="connsiteY102" fmla="*/ 1871856 h 2237474"/>
              <a:gd name="connsiteX103" fmla="*/ 3715896 w 12192000"/>
              <a:gd name="connsiteY103" fmla="*/ 1881552 h 2237474"/>
              <a:gd name="connsiteX104" fmla="*/ 3567259 w 12192000"/>
              <a:gd name="connsiteY104" fmla="*/ 1893482 h 2237474"/>
              <a:gd name="connsiteX105" fmla="*/ 3405770 w 12192000"/>
              <a:gd name="connsiteY105" fmla="*/ 1904591 h 2237474"/>
              <a:gd name="connsiteX106" fmla="*/ 3280097 w 12192000"/>
              <a:gd name="connsiteY106" fmla="*/ 1919610 h 2237474"/>
              <a:gd name="connsiteX107" fmla="*/ 3123424 w 12192000"/>
              <a:gd name="connsiteY107" fmla="*/ 1952930 h 2237474"/>
              <a:gd name="connsiteX108" fmla="*/ 3009910 w 12192000"/>
              <a:gd name="connsiteY108" fmla="*/ 1957866 h 2237474"/>
              <a:gd name="connsiteX109" fmla="*/ 2995934 w 12192000"/>
              <a:gd name="connsiteY109" fmla="*/ 1967085 h 2237474"/>
              <a:gd name="connsiteX110" fmla="*/ 2942858 w 12192000"/>
              <a:gd name="connsiteY110" fmla="*/ 1981367 h 2237474"/>
              <a:gd name="connsiteX111" fmla="*/ 2875436 w 12192000"/>
              <a:gd name="connsiteY111" fmla="*/ 1996977 h 2237474"/>
              <a:gd name="connsiteX112" fmla="*/ 2874892 w 12192000"/>
              <a:gd name="connsiteY112" fmla="*/ 1996085 h 2237474"/>
              <a:gd name="connsiteX113" fmla="*/ 2843662 w 12192000"/>
              <a:gd name="connsiteY113" fmla="*/ 1992498 h 2237474"/>
              <a:gd name="connsiteX114" fmla="*/ 2718916 w 12192000"/>
              <a:gd name="connsiteY114" fmla="*/ 1990867 h 2237474"/>
              <a:gd name="connsiteX115" fmla="*/ 2713522 w 12192000"/>
              <a:gd name="connsiteY115" fmla="*/ 1990173 h 2237474"/>
              <a:gd name="connsiteX116" fmla="*/ 2578178 w 12192000"/>
              <a:gd name="connsiteY116" fmla="*/ 1990531 h 2237474"/>
              <a:gd name="connsiteX117" fmla="*/ 2476147 w 12192000"/>
              <a:gd name="connsiteY117" fmla="*/ 1998305 h 2237474"/>
              <a:gd name="connsiteX118" fmla="*/ 2373568 w 12192000"/>
              <a:gd name="connsiteY118" fmla="*/ 2003219 h 2237474"/>
              <a:gd name="connsiteX119" fmla="*/ 2287219 w 12192000"/>
              <a:gd name="connsiteY119" fmla="*/ 1998750 h 2237474"/>
              <a:gd name="connsiteX120" fmla="*/ 2243069 w 12192000"/>
              <a:gd name="connsiteY120" fmla="*/ 2005321 h 2237474"/>
              <a:gd name="connsiteX121" fmla="*/ 2164831 w 12192000"/>
              <a:gd name="connsiteY121" fmla="*/ 2010143 h 2237474"/>
              <a:gd name="connsiteX122" fmla="*/ 2085228 w 12192000"/>
              <a:gd name="connsiteY122" fmla="*/ 2046431 h 2237474"/>
              <a:gd name="connsiteX123" fmla="*/ 2058061 w 12192000"/>
              <a:gd name="connsiteY123" fmla="*/ 2047942 h 2237474"/>
              <a:gd name="connsiteX124" fmla="*/ 2042244 w 12192000"/>
              <a:gd name="connsiteY124" fmla="*/ 2055560 h 2237474"/>
              <a:gd name="connsiteX125" fmla="*/ 1877728 w 12192000"/>
              <a:gd name="connsiteY125" fmla="*/ 2101004 h 2237474"/>
              <a:gd name="connsiteX126" fmla="*/ 1759056 w 12192000"/>
              <a:gd name="connsiteY126" fmla="*/ 2125608 h 2237474"/>
              <a:gd name="connsiteX127" fmla="*/ 1637948 w 12192000"/>
              <a:gd name="connsiteY127" fmla="*/ 2172597 h 2237474"/>
              <a:gd name="connsiteX128" fmla="*/ 1434549 w 12192000"/>
              <a:gd name="connsiteY128" fmla="*/ 2234522 h 2237474"/>
              <a:gd name="connsiteX129" fmla="*/ 1398481 w 12192000"/>
              <a:gd name="connsiteY129" fmla="*/ 2237074 h 2237474"/>
              <a:gd name="connsiteX130" fmla="*/ 1398407 w 12192000"/>
              <a:gd name="connsiteY130" fmla="*/ 2237095 h 2237474"/>
              <a:gd name="connsiteX131" fmla="*/ 1370962 w 12192000"/>
              <a:gd name="connsiteY131" fmla="*/ 2237474 h 2237474"/>
              <a:gd name="connsiteX132" fmla="*/ 1356367 w 12192000"/>
              <a:gd name="connsiteY132" fmla="*/ 2235089 h 2237474"/>
              <a:gd name="connsiteX133" fmla="*/ 1324828 w 12192000"/>
              <a:gd name="connsiteY133" fmla="*/ 2231968 h 2237474"/>
              <a:gd name="connsiteX134" fmla="*/ 1279765 w 12192000"/>
              <a:gd name="connsiteY134" fmla="*/ 2229639 h 2237474"/>
              <a:gd name="connsiteX135" fmla="*/ 1195347 w 12192000"/>
              <a:gd name="connsiteY135" fmla="*/ 2212354 h 2237474"/>
              <a:gd name="connsiteX136" fmla="*/ 970251 w 12192000"/>
              <a:gd name="connsiteY136" fmla="*/ 2221029 h 2237474"/>
              <a:gd name="connsiteX137" fmla="*/ 812914 w 12192000"/>
              <a:gd name="connsiteY137" fmla="*/ 2202752 h 2237474"/>
              <a:gd name="connsiteX138" fmla="*/ 800195 w 12192000"/>
              <a:gd name="connsiteY138" fmla="*/ 2209407 h 2237474"/>
              <a:gd name="connsiteX139" fmla="*/ 784978 w 12192000"/>
              <a:gd name="connsiteY139" fmla="*/ 2212360 h 2237474"/>
              <a:gd name="connsiteX140" fmla="*/ 669923 w 12192000"/>
              <a:gd name="connsiteY140" fmla="*/ 2211682 h 2237474"/>
              <a:gd name="connsiteX141" fmla="*/ 648680 w 12192000"/>
              <a:gd name="connsiteY141" fmla="*/ 2206229 h 2237474"/>
              <a:gd name="connsiteX142" fmla="*/ 597225 w 12192000"/>
              <a:gd name="connsiteY142" fmla="*/ 2180999 h 2237474"/>
              <a:gd name="connsiteX143" fmla="*/ 520671 w 12192000"/>
              <a:gd name="connsiteY143" fmla="*/ 2180980 h 2237474"/>
              <a:gd name="connsiteX144" fmla="*/ 515024 w 12192000"/>
              <a:gd name="connsiteY144" fmla="*/ 2179258 h 2237474"/>
              <a:gd name="connsiteX145" fmla="*/ 413835 w 12192000"/>
              <a:gd name="connsiteY145" fmla="*/ 2156783 h 2237474"/>
              <a:gd name="connsiteX146" fmla="*/ 376513 w 12192000"/>
              <a:gd name="connsiteY146" fmla="*/ 2154014 h 2237474"/>
              <a:gd name="connsiteX147" fmla="*/ 273386 w 12192000"/>
              <a:gd name="connsiteY147" fmla="*/ 2142551 h 2237474"/>
              <a:gd name="connsiteX148" fmla="*/ 169207 w 12192000"/>
              <a:gd name="connsiteY148" fmla="*/ 2128100 h 2237474"/>
              <a:gd name="connsiteX149" fmla="*/ 80022 w 12192000"/>
              <a:gd name="connsiteY149" fmla="*/ 2107254 h 2237474"/>
              <a:gd name="connsiteX150" fmla="*/ 72352 w 12192000"/>
              <a:gd name="connsiteY150" fmla="*/ 2107991 h 2237474"/>
              <a:gd name="connsiteX151" fmla="*/ 37645 w 12192000"/>
              <a:gd name="connsiteY151" fmla="*/ 2115401 h 2237474"/>
              <a:gd name="connsiteX152" fmla="*/ 4572 w 12192000"/>
              <a:gd name="connsiteY152" fmla="*/ 2111091 h 2237474"/>
              <a:gd name="connsiteX153" fmla="*/ 0 w 12192000"/>
              <a:gd name="connsiteY153" fmla="*/ 2110468 h 2237474"/>
              <a:gd name="connsiteX154" fmla="*/ 0 w 12192000"/>
              <a:gd name="connsiteY154"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20512 w 12192000"/>
              <a:gd name="connsiteY6" fmla="*/ 745392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46594 w 12192000"/>
              <a:gd name="connsiteY12" fmla="*/ 765069 h 2237474"/>
              <a:gd name="connsiteX13" fmla="*/ 10739478 w 12192000"/>
              <a:gd name="connsiteY13" fmla="*/ 776841 h 2237474"/>
              <a:gd name="connsiteX14" fmla="*/ 10458762 w 12192000"/>
              <a:gd name="connsiteY14" fmla="*/ 755400 h 2237474"/>
              <a:gd name="connsiteX15" fmla="*/ 10211200 w 12192000"/>
              <a:gd name="connsiteY15" fmla="*/ 767513 h 2237474"/>
              <a:gd name="connsiteX16" fmla="*/ 10167995 w 12192000"/>
              <a:gd name="connsiteY16" fmla="*/ 760843 h 2237474"/>
              <a:gd name="connsiteX17" fmla="*/ 9997044 w 12192000"/>
              <a:gd name="connsiteY17" fmla="*/ 780129 h 2237474"/>
              <a:gd name="connsiteX18" fmla="*/ 9943887 w 12192000"/>
              <a:gd name="connsiteY18" fmla="*/ 804141 h 2237474"/>
              <a:gd name="connsiteX19" fmla="*/ 9918248 w 12192000"/>
              <a:gd name="connsiteY19" fmla="*/ 816628 h 2237474"/>
              <a:gd name="connsiteX20" fmla="*/ 9767091 w 12192000"/>
              <a:gd name="connsiteY20" fmla="*/ 870550 h 2237474"/>
              <a:gd name="connsiteX21" fmla="*/ 9683005 w 12192000"/>
              <a:gd name="connsiteY21" fmla="*/ 894128 h 2237474"/>
              <a:gd name="connsiteX22" fmla="*/ 9594438 w 12192000"/>
              <a:gd name="connsiteY22" fmla="*/ 919051 h 2237474"/>
              <a:gd name="connsiteX23" fmla="*/ 9544189 w 12192000"/>
              <a:gd name="connsiteY23" fmla="*/ 938966 h 2237474"/>
              <a:gd name="connsiteX24" fmla="*/ 9500499 w 12192000"/>
              <a:gd name="connsiteY24" fmla="*/ 954680 h 2237474"/>
              <a:gd name="connsiteX25" fmla="*/ 9428195 w 12192000"/>
              <a:gd name="connsiteY25" fmla="*/ 986225 h 2237474"/>
              <a:gd name="connsiteX26" fmla="*/ 9410017 w 12192000"/>
              <a:gd name="connsiteY26" fmla="*/ 993931 h 2237474"/>
              <a:gd name="connsiteX27" fmla="*/ 9392919 w 12192000"/>
              <a:gd name="connsiteY27" fmla="*/ 994656 h 2237474"/>
              <a:gd name="connsiteX28" fmla="*/ 9268019 w 12192000"/>
              <a:gd name="connsiteY28" fmla="*/ 1007442 h 2237474"/>
              <a:gd name="connsiteX29" fmla="*/ 9234662 w 12192000"/>
              <a:gd name="connsiteY29" fmla="*/ 1023056 h 2237474"/>
              <a:gd name="connsiteX30" fmla="*/ 9181033 w 12192000"/>
              <a:gd name="connsiteY30" fmla="*/ 1037921 h 2237474"/>
              <a:gd name="connsiteX31" fmla="*/ 9155969 w 12192000"/>
              <a:gd name="connsiteY31" fmla="*/ 1046804 h 2237474"/>
              <a:gd name="connsiteX32" fmla="*/ 9133985 w 12192000"/>
              <a:gd name="connsiteY32" fmla="*/ 1046450 h 2237474"/>
              <a:gd name="connsiteX33" fmla="*/ 9003462 w 12192000"/>
              <a:gd name="connsiteY33" fmla="*/ 1042406 h 2237474"/>
              <a:gd name="connsiteX34" fmla="*/ 8968445 w 12192000"/>
              <a:gd name="connsiteY34" fmla="*/ 1052169 h 2237474"/>
              <a:gd name="connsiteX35" fmla="*/ 8886001 w 12192000"/>
              <a:gd name="connsiteY35" fmla="*/ 1067468 h 2237474"/>
              <a:gd name="connsiteX36" fmla="*/ 8838610 w 12192000"/>
              <a:gd name="connsiteY36" fmla="*/ 1075091 h 2237474"/>
              <a:gd name="connsiteX37" fmla="*/ 8750383 w 12192000"/>
              <a:gd name="connsiteY37" fmla="*/ 1097387 h 2237474"/>
              <a:gd name="connsiteX38" fmla="*/ 8665605 w 12192000"/>
              <a:gd name="connsiteY38" fmla="*/ 1110791 h 2237474"/>
              <a:gd name="connsiteX39" fmla="*/ 8584946 w 12192000"/>
              <a:gd name="connsiteY39" fmla="*/ 1135226 h 2237474"/>
              <a:gd name="connsiteX40" fmla="*/ 8419755 w 12192000"/>
              <a:gd name="connsiteY40" fmla="*/ 1216260 h 2237474"/>
              <a:gd name="connsiteX41" fmla="*/ 8411626 w 12192000"/>
              <a:gd name="connsiteY41" fmla="*/ 1214397 h 2237474"/>
              <a:gd name="connsiteX42" fmla="*/ 8363469 w 12192000"/>
              <a:gd name="connsiteY42" fmla="*/ 1246658 h 2237474"/>
              <a:gd name="connsiteX43" fmla="*/ 8275497 w 12192000"/>
              <a:gd name="connsiteY43" fmla="*/ 1264396 h 2237474"/>
              <a:gd name="connsiteX44" fmla="*/ 8206287 w 12192000"/>
              <a:gd name="connsiteY44" fmla="*/ 1273060 h 2237474"/>
              <a:gd name="connsiteX45" fmla="*/ 8139997 w 12192000"/>
              <a:gd name="connsiteY45" fmla="*/ 1282713 h 2237474"/>
              <a:gd name="connsiteX46" fmla="*/ 8074238 w 12192000"/>
              <a:gd name="connsiteY46" fmla="*/ 1301895 h 2237474"/>
              <a:gd name="connsiteX47" fmla="*/ 7942099 w 12192000"/>
              <a:gd name="connsiteY47" fmla="*/ 1336332 h 2237474"/>
              <a:gd name="connsiteX48" fmla="*/ 7902328 w 12192000"/>
              <a:gd name="connsiteY48" fmla="*/ 1345865 h 2237474"/>
              <a:gd name="connsiteX49" fmla="*/ 7840612 w 12192000"/>
              <a:gd name="connsiteY49" fmla="*/ 1369373 h 2237474"/>
              <a:gd name="connsiteX50" fmla="*/ 7786819 w 12192000"/>
              <a:gd name="connsiteY50" fmla="*/ 1378970 h 2237474"/>
              <a:gd name="connsiteX51" fmla="*/ 7548172 w 12192000"/>
              <a:gd name="connsiteY51" fmla="*/ 1417460 h 2237474"/>
              <a:gd name="connsiteX52" fmla="*/ 7483437 w 12192000"/>
              <a:gd name="connsiteY52" fmla="*/ 1478152 h 2237474"/>
              <a:gd name="connsiteX53" fmla="*/ 7377870 w 12192000"/>
              <a:gd name="connsiteY53" fmla="*/ 1523319 h 2237474"/>
              <a:gd name="connsiteX54" fmla="*/ 7230737 w 12192000"/>
              <a:gd name="connsiteY54" fmla="*/ 1562633 h 2237474"/>
              <a:gd name="connsiteX55" fmla="*/ 7224458 w 12192000"/>
              <a:gd name="connsiteY55" fmla="*/ 1573008 h 2237474"/>
              <a:gd name="connsiteX56" fmla="*/ 7183121 w 12192000"/>
              <a:gd name="connsiteY56" fmla="*/ 1595162 h 2237474"/>
              <a:gd name="connsiteX57" fmla="*/ 7164601 w 12192000"/>
              <a:gd name="connsiteY57" fmla="*/ 1606490 h 2237474"/>
              <a:gd name="connsiteX58" fmla="*/ 7031309 w 12192000"/>
              <a:gd name="connsiteY58" fmla="*/ 1619451 h 2237474"/>
              <a:gd name="connsiteX59" fmla="*/ 6900177 w 12192000"/>
              <a:gd name="connsiteY59" fmla="*/ 1636016 h 2237474"/>
              <a:gd name="connsiteX60" fmla="*/ 6795372 w 12192000"/>
              <a:gd name="connsiteY60" fmla="*/ 1644845 h 2237474"/>
              <a:gd name="connsiteX61" fmla="*/ 6692251 w 12192000"/>
              <a:gd name="connsiteY61" fmla="*/ 1656357 h 2237474"/>
              <a:gd name="connsiteX62" fmla="*/ 6655235 w 12192000"/>
              <a:gd name="connsiteY62" fmla="*/ 1661869 h 2237474"/>
              <a:gd name="connsiteX63" fmla="*/ 6554894 w 12192000"/>
              <a:gd name="connsiteY63" fmla="*/ 1664428 h 2237474"/>
              <a:gd name="connsiteX64" fmla="*/ 6516595 w 12192000"/>
              <a:gd name="connsiteY64" fmla="*/ 1667475 h 2237474"/>
              <a:gd name="connsiteX65" fmla="*/ 6508541 w 12192000"/>
              <a:gd name="connsiteY65" fmla="*/ 1668757 h 2237474"/>
              <a:gd name="connsiteX66" fmla="*/ 6471012 w 12192000"/>
              <a:gd name="connsiteY66" fmla="*/ 1678604 h 2237474"/>
              <a:gd name="connsiteX67" fmla="*/ 6364035 w 12192000"/>
              <a:gd name="connsiteY67" fmla="*/ 1667683 h 2237474"/>
              <a:gd name="connsiteX68" fmla="*/ 6280959 w 12192000"/>
              <a:gd name="connsiteY68" fmla="*/ 1689329 h 2237474"/>
              <a:gd name="connsiteX69" fmla="*/ 6243319 w 12192000"/>
              <a:gd name="connsiteY69" fmla="*/ 1695560 h 2237474"/>
              <a:gd name="connsiteX70" fmla="*/ 6098321 w 12192000"/>
              <a:gd name="connsiteY70" fmla="*/ 1721646 h 2237474"/>
              <a:gd name="connsiteX71" fmla="*/ 5880652 w 12192000"/>
              <a:gd name="connsiteY71" fmla="*/ 1779643 h 2237474"/>
              <a:gd name="connsiteX72" fmla="*/ 5785959 w 12192000"/>
              <a:gd name="connsiteY72" fmla="*/ 1775307 h 2237474"/>
              <a:gd name="connsiteX73" fmla="*/ 5643534 w 12192000"/>
              <a:gd name="connsiteY73" fmla="*/ 1802919 h 2237474"/>
              <a:gd name="connsiteX74" fmla="*/ 5518799 w 12192000"/>
              <a:gd name="connsiteY74" fmla="*/ 1818312 h 2237474"/>
              <a:gd name="connsiteX75" fmla="*/ 5505014 w 12192000"/>
              <a:gd name="connsiteY75" fmla="*/ 1819259 h 2237474"/>
              <a:gd name="connsiteX76" fmla="*/ 5453307 w 12192000"/>
              <a:gd name="connsiteY76" fmla="*/ 1815450 h 2237474"/>
              <a:gd name="connsiteX77" fmla="*/ 5221533 w 12192000"/>
              <a:gd name="connsiteY77" fmla="*/ 1846950 h 2237474"/>
              <a:gd name="connsiteX78" fmla="*/ 5149802 w 12192000"/>
              <a:gd name="connsiteY78" fmla="*/ 1844846 h 2237474"/>
              <a:gd name="connsiteX79" fmla="*/ 5114927 w 12192000"/>
              <a:gd name="connsiteY79" fmla="*/ 1847827 h 2237474"/>
              <a:gd name="connsiteX80" fmla="*/ 5108970 w 12192000"/>
              <a:gd name="connsiteY80" fmla="*/ 1847935 h 2237474"/>
              <a:gd name="connsiteX81" fmla="*/ 5067961 w 12192000"/>
              <a:gd name="connsiteY81" fmla="*/ 1845917 h 2237474"/>
              <a:gd name="connsiteX82" fmla="*/ 5007075 w 12192000"/>
              <a:gd name="connsiteY82" fmla="*/ 1838626 h 2237474"/>
              <a:gd name="connsiteX83" fmla="*/ 4944087 w 12192000"/>
              <a:gd name="connsiteY83" fmla="*/ 1823332 h 2237474"/>
              <a:gd name="connsiteX84" fmla="*/ 4907662 w 12192000"/>
              <a:gd name="connsiteY84" fmla="*/ 1816900 h 2237474"/>
              <a:gd name="connsiteX85" fmla="*/ 4882386 w 12192000"/>
              <a:gd name="connsiteY85" fmla="*/ 1809844 h 2237474"/>
              <a:gd name="connsiteX86" fmla="*/ 4811440 w 12192000"/>
              <a:gd name="connsiteY86" fmla="*/ 1804655 h 2237474"/>
              <a:gd name="connsiteX87" fmla="*/ 4691075 w 12192000"/>
              <a:gd name="connsiteY87" fmla="*/ 1801389 h 2237474"/>
              <a:gd name="connsiteX88" fmla="*/ 4640313 w 12192000"/>
              <a:gd name="connsiteY88" fmla="*/ 1784307 h 2237474"/>
              <a:gd name="connsiteX89" fmla="*/ 4536503 w 12192000"/>
              <a:gd name="connsiteY89" fmla="*/ 1785334 h 2237474"/>
              <a:gd name="connsiteX90" fmla="*/ 4513724 w 12192000"/>
              <a:gd name="connsiteY90" fmla="*/ 1791996 h 2237474"/>
              <a:gd name="connsiteX91" fmla="*/ 4459810 w 12192000"/>
              <a:gd name="connsiteY91" fmla="*/ 1797886 h 2237474"/>
              <a:gd name="connsiteX92" fmla="*/ 4379064 w 12192000"/>
              <a:gd name="connsiteY92" fmla="*/ 1817177 h 2237474"/>
              <a:gd name="connsiteX93" fmla="*/ 4290981 w 12192000"/>
              <a:gd name="connsiteY93" fmla="*/ 1839677 h 2237474"/>
              <a:gd name="connsiteX94" fmla="*/ 4238372 w 12192000"/>
              <a:gd name="connsiteY94" fmla="*/ 1851480 h 2237474"/>
              <a:gd name="connsiteX95" fmla="*/ 4232517 w 12192000"/>
              <a:gd name="connsiteY95" fmla="*/ 1852567 h 2237474"/>
              <a:gd name="connsiteX96" fmla="*/ 4191732 w 12192000"/>
              <a:gd name="connsiteY96" fmla="*/ 1857328 h 2237474"/>
              <a:gd name="connsiteX97" fmla="*/ 4065532 w 12192000"/>
              <a:gd name="connsiteY97" fmla="*/ 1855477 h 2237474"/>
              <a:gd name="connsiteX98" fmla="*/ 4028460 w 12192000"/>
              <a:gd name="connsiteY98" fmla="*/ 1855137 h 2237474"/>
              <a:gd name="connsiteX99" fmla="*/ 4002267 w 12192000"/>
              <a:gd name="connsiteY99" fmla="*/ 1852352 h 2237474"/>
              <a:gd name="connsiteX100" fmla="*/ 3931396 w 12192000"/>
              <a:gd name="connsiteY100" fmla="*/ 1858915 h 2237474"/>
              <a:gd name="connsiteX101" fmla="*/ 3812162 w 12192000"/>
              <a:gd name="connsiteY101" fmla="*/ 1875501 h 2237474"/>
              <a:gd name="connsiteX102" fmla="*/ 3758105 w 12192000"/>
              <a:gd name="connsiteY102" fmla="*/ 1871856 h 2237474"/>
              <a:gd name="connsiteX103" fmla="*/ 3715896 w 12192000"/>
              <a:gd name="connsiteY103" fmla="*/ 1881552 h 2237474"/>
              <a:gd name="connsiteX104" fmla="*/ 3567259 w 12192000"/>
              <a:gd name="connsiteY104" fmla="*/ 1893482 h 2237474"/>
              <a:gd name="connsiteX105" fmla="*/ 3405770 w 12192000"/>
              <a:gd name="connsiteY105" fmla="*/ 1904591 h 2237474"/>
              <a:gd name="connsiteX106" fmla="*/ 3280097 w 12192000"/>
              <a:gd name="connsiteY106" fmla="*/ 1919610 h 2237474"/>
              <a:gd name="connsiteX107" fmla="*/ 3123424 w 12192000"/>
              <a:gd name="connsiteY107" fmla="*/ 1952930 h 2237474"/>
              <a:gd name="connsiteX108" fmla="*/ 3009910 w 12192000"/>
              <a:gd name="connsiteY108" fmla="*/ 1957866 h 2237474"/>
              <a:gd name="connsiteX109" fmla="*/ 2995934 w 12192000"/>
              <a:gd name="connsiteY109" fmla="*/ 1967085 h 2237474"/>
              <a:gd name="connsiteX110" fmla="*/ 2942858 w 12192000"/>
              <a:gd name="connsiteY110" fmla="*/ 1981367 h 2237474"/>
              <a:gd name="connsiteX111" fmla="*/ 2875436 w 12192000"/>
              <a:gd name="connsiteY111" fmla="*/ 1996977 h 2237474"/>
              <a:gd name="connsiteX112" fmla="*/ 2874892 w 12192000"/>
              <a:gd name="connsiteY112" fmla="*/ 1996085 h 2237474"/>
              <a:gd name="connsiteX113" fmla="*/ 2843662 w 12192000"/>
              <a:gd name="connsiteY113" fmla="*/ 1992498 h 2237474"/>
              <a:gd name="connsiteX114" fmla="*/ 2718916 w 12192000"/>
              <a:gd name="connsiteY114" fmla="*/ 1990867 h 2237474"/>
              <a:gd name="connsiteX115" fmla="*/ 2713522 w 12192000"/>
              <a:gd name="connsiteY115" fmla="*/ 1990173 h 2237474"/>
              <a:gd name="connsiteX116" fmla="*/ 2578178 w 12192000"/>
              <a:gd name="connsiteY116" fmla="*/ 1990531 h 2237474"/>
              <a:gd name="connsiteX117" fmla="*/ 2476147 w 12192000"/>
              <a:gd name="connsiteY117" fmla="*/ 1998305 h 2237474"/>
              <a:gd name="connsiteX118" fmla="*/ 2373568 w 12192000"/>
              <a:gd name="connsiteY118" fmla="*/ 2003219 h 2237474"/>
              <a:gd name="connsiteX119" fmla="*/ 2287219 w 12192000"/>
              <a:gd name="connsiteY119" fmla="*/ 1998750 h 2237474"/>
              <a:gd name="connsiteX120" fmla="*/ 2243069 w 12192000"/>
              <a:gd name="connsiteY120" fmla="*/ 2005321 h 2237474"/>
              <a:gd name="connsiteX121" fmla="*/ 2164831 w 12192000"/>
              <a:gd name="connsiteY121" fmla="*/ 2010143 h 2237474"/>
              <a:gd name="connsiteX122" fmla="*/ 2085228 w 12192000"/>
              <a:gd name="connsiteY122" fmla="*/ 2046431 h 2237474"/>
              <a:gd name="connsiteX123" fmla="*/ 2058061 w 12192000"/>
              <a:gd name="connsiteY123" fmla="*/ 2047942 h 2237474"/>
              <a:gd name="connsiteX124" fmla="*/ 2042244 w 12192000"/>
              <a:gd name="connsiteY124" fmla="*/ 2055560 h 2237474"/>
              <a:gd name="connsiteX125" fmla="*/ 1877728 w 12192000"/>
              <a:gd name="connsiteY125" fmla="*/ 2101004 h 2237474"/>
              <a:gd name="connsiteX126" fmla="*/ 1759056 w 12192000"/>
              <a:gd name="connsiteY126" fmla="*/ 2125608 h 2237474"/>
              <a:gd name="connsiteX127" fmla="*/ 1637948 w 12192000"/>
              <a:gd name="connsiteY127" fmla="*/ 2172597 h 2237474"/>
              <a:gd name="connsiteX128" fmla="*/ 1434549 w 12192000"/>
              <a:gd name="connsiteY128" fmla="*/ 2234522 h 2237474"/>
              <a:gd name="connsiteX129" fmla="*/ 1398481 w 12192000"/>
              <a:gd name="connsiteY129" fmla="*/ 2237074 h 2237474"/>
              <a:gd name="connsiteX130" fmla="*/ 1398407 w 12192000"/>
              <a:gd name="connsiteY130" fmla="*/ 2237095 h 2237474"/>
              <a:gd name="connsiteX131" fmla="*/ 1370962 w 12192000"/>
              <a:gd name="connsiteY131" fmla="*/ 2237474 h 2237474"/>
              <a:gd name="connsiteX132" fmla="*/ 1356367 w 12192000"/>
              <a:gd name="connsiteY132" fmla="*/ 2235089 h 2237474"/>
              <a:gd name="connsiteX133" fmla="*/ 1324828 w 12192000"/>
              <a:gd name="connsiteY133" fmla="*/ 2231968 h 2237474"/>
              <a:gd name="connsiteX134" fmla="*/ 1279765 w 12192000"/>
              <a:gd name="connsiteY134" fmla="*/ 2229639 h 2237474"/>
              <a:gd name="connsiteX135" fmla="*/ 1195347 w 12192000"/>
              <a:gd name="connsiteY135" fmla="*/ 2212354 h 2237474"/>
              <a:gd name="connsiteX136" fmla="*/ 970251 w 12192000"/>
              <a:gd name="connsiteY136" fmla="*/ 2221029 h 2237474"/>
              <a:gd name="connsiteX137" fmla="*/ 812914 w 12192000"/>
              <a:gd name="connsiteY137" fmla="*/ 2202752 h 2237474"/>
              <a:gd name="connsiteX138" fmla="*/ 800195 w 12192000"/>
              <a:gd name="connsiteY138" fmla="*/ 2209407 h 2237474"/>
              <a:gd name="connsiteX139" fmla="*/ 784978 w 12192000"/>
              <a:gd name="connsiteY139" fmla="*/ 2212360 h 2237474"/>
              <a:gd name="connsiteX140" fmla="*/ 648680 w 12192000"/>
              <a:gd name="connsiteY140" fmla="*/ 2206229 h 2237474"/>
              <a:gd name="connsiteX141" fmla="*/ 597225 w 12192000"/>
              <a:gd name="connsiteY141" fmla="*/ 2180999 h 2237474"/>
              <a:gd name="connsiteX142" fmla="*/ 520671 w 12192000"/>
              <a:gd name="connsiteY142" fmla="*/ 2180980 h 2237474"/>
              <a:gd name="connsiteX143" fmla="*/ 515024 w 12192000"/>
              <a:gd name="connsiteY143" fmla="*/ 2179258 h 2237474"/>
              <a:gd name="connsiteX144" fmla="*/ 413835 w 12192000"/>
              <a:gd name="connsiteY144" fmla="*/ 2156783 h 2237474"/>
              <a:gd name="connsiteX145" fmla="*/ 376513 w 12192000"/>
              <a:gd name="connsiteY145" fmla="*/ 2154014 h 2237474"/>
              <a:gd name="connsiteX146" fmla="*/ 273386 w 12192000"/>
              <a:gd name="connsiteY146" fmla="*/ 2142551 h 2237474"/>
              <a:gd name="connsiteX147" fmla="*/ 169207 w 12192000"/>
              <a:gd name="connsiteY147" fmla="*/ 2128100 h 2237474"/>
              <a:gd name="connsiteX148" fmla="*/ 80022 w 12192000"/>
              <a:gd name="connsiteY148" fmla="*/ 2107254 h 2237474"/>
              <a:gd name="connsiteX149" fmla="*/ 72352 w 12192000"/>
              <a:gd name="connsiteY149" fmla="*/ 2107991 h 2237474"/>
              <a:gd name="connsiteX150" fmla="*/ 37645 w 12192000"/>
              <a:gd name="connsiteY150" fmla="*/ 2115401 h 2237474"/>
              <a:gd name="connsiteX151" fmla="*/ 4572 w 12192000"/>
              <a:gd name="connsiteY151" fmla="*/ 2111091 h 2237474"/>
              <a:gd name="connsiteX152" fmla="*/ 0 w 12192000"/>
              <a:gd name="connsiteY152" fmla="*/ 2110468 h 2237474"/>
              <a:gd name="connsiteX153" fmla="*/ 0 w 12192000"/>
              <a:gd name="connsiteY153"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20512 w 12192000"/>
              <a:gd name="connsiteY6" fmla="*/ 745392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46594 w 12192000"/>
              <a:gd name="connsiteY12" fmla="*/ 765069 h 2237474"/>
              <a:gd name="connsiteX13" fmla="*/ 10739478 w 12192000"/>
              <a:gd name="connsiteY13" fmla="*/ 776841 h 2237474"/>
              <a:gd name="connsiteX14" fmla="*/ 10458762 w 12192000"/>
              <a:gd name="connsiteY14" fmla="*/ 755400 h 2237474"/>
              <a:gd name="connsiteX15" fmla="*/ 10211200 w 12192000"/>
              <a:gd name="connsiteY15" fmla="*/ 767513 h 2237474"/>
              <a:gd name="connsiteX16" fmla="*/ 10167995 w 12192000"/>
              <a:gd name="connsiteY16" fmla="*/ 760843 h 2237474"/>
              <a:gd name="connsiteX17" fmla="*/ 9997044 w 12192000"/>
              <a:gd name="connsiteY17" fmla="*/ 780129 h 2237474"/>
              <a:gd name="connsiteX18" fmla="*/ 9943887 w 12192000"/>
              <a:gd name="connsiteY18" fmla="*/ 804141 h 2237474"/>
              <a:gd name="connsiteX19" fmla="*/ 9918248 w 12192000"/>
              <a:gd name="connsiteY19" fmla="*/ 816628 h 2237474"/>
              <a:gd name="connsiteX20" fmla="*/ 9767091 w 12192000"/>
              <a:gd name="connsiteY20" fmla="*/ 870550 h 2237474"/>
              <a:gd name="connsiteX21" fmla="*/ 9683005 w 12192000"/>
              <a:gd name="connsiteY21" fmla="*/ 894128 h 2237474"/>
              <a:gd name="connsiteX22" fmla="*/ 9594438 w 12192000"/>
              <a:gd name="connsiteY22" fmla="*/ 919051 h 2237474"/>
              <a:gd name="connsiteX23" fmla="*/ 9544189 w 12192000"/>
              <a:gd name="connsiteY23" fmla="*/ 938966 h 2237474"/>
              <a:gd name="connsiteX24" fmla="*/ 9500499 w 12192000"/>
              <a:gd name="connsiteY24" fmla="*/ 954680 h 2237474"/>
              <a:gd name="connsiteX25" fmla="*/ 9428195 w 12192000"/>
              <a:gd name="connsiteY25" fmla="*/ 986225 h 2237474"/>
              <a:gd name="connsiteX26" fmla="*/ 9410017 w 12192000"/>
              <a:gd name="connsiteY26" fmla="*/ 993931 h 2237474"/>
              <a:gd name="connsiteX27" fmla="*/ 9392919 w 12192000"/>
              <a:gd name="connsiteY27" fmla="*/ 994656 h 2237474"/>
              <a:gd name="connsiteX28" fmla="*/ 9268019 w 12192000"/>
              <a:gd name="connsiteY28" fmla="*/ 1007442 h 2237474"/>
              <a:gd name="connsiteX29" fmla="*/ 9234662 w 12192000"/>
              <a:gd name="connsiteY29" fmla="*/ 1023056 h 2237474"/>
              <a:gd name="connsiteX30" fmla="*/ 9181033 w 12192000"/>
              <a:gd name="connsiteY30" fmla="*/ 1037921 h 2237474"/>
              <a:gd name="connsiteX31" fmla="*/ 9155969 w 12192000"/>
              <a:gd name="connsiteY31" fmla="*/ 1046804 h 2237474"/>
              <a:gd name="connsiteX32" fmla="*/ 9133985 w 12192000"/>
              <a:gd name="connsiteY32" fmla="*/ 1046450 h 2237474"/>
              <a:gd name="connsiteX33" fmla="*/ 9003462 w 12192000"/>
              <a:gd name="connsiteY33" fmla="*/ 1042406 h 2237474"/>
              <a:gd name="connsiteX34" fmla="*/ 8968445 w 12192000"/>
              <a:gd name="connsiteY34" fmla="*/ 1052169 h 2237474"/>
              <a:gd name="connsiteX35" fmla="*/ 8886001 w 12192000"/>
              <a:gd name="connsiteY35" fmla="*/ 1067468 h 2237474"/>
              <a:gd name="connsiteX36" fmla="*/ 8838610 w 12192000"/>
              <a:gd name="connsiteY36" fmla="*/ 1075091 h 2237474"/>
              <a:gd name="connsiteX37" fmla="*/ 8750383 w 12192000"/>
              <a:gd name="connsiteY37" fmla="*/ 1097387 h 2237474"/>
              <a:gd name="connsiteX38" fmla="*/ 8665605 w 12192000"/>
              <a:gd name="connsiteY38" fmla="*/ 1110791 h 2237474"/>
              <a:gd name="connsiteX39" fmla="*/ 8584946 w 12192000"/>
              <a:gd name="connsiteY39" fmla="*/ 1135226 h 2237474"/>
              <a:gd name="connsiteX40" fmla="*/ 8419755 w 12192000"/>
              <a:gd name="connsiteY40" fmla="*/ 1216260 h 2237474"/>
              <a:gd name="connsiteX41" fmla="*/ 8411626 w 12192000"/>
              <a:gd name="connsiteY41" fmla="*/ 1214397 h 2237474"/>
              <a:gd name="connsiteX42" fmla="*/ 8363469 w 12192000"/>
              <a:gd name="connsiteY42" fmla="*/ 1246658 h 2237474"/>
              <a:gd name="connsiteX43" fmla="*/ 8275497 w 12192000"/>
              <a:gd name="connsiteY43" fmla="*/ 1264396 h 2237474"/>
              <a:gd name="connsiteX44" fmla="*/ 8206287 w 12192000"/>
              <a:gd name="connsiteY44" fmla="*/ 1273060 h 2237474"/>
              <a:gd name="connsiteX45" fmla="*/ 8139997 w 12192000"/>
              <a:gd name="connsiteY45" fmla="*/ 1282713 h 2237474"/>
              <a:gd name="connsiteX46" fmla="*/ 8074238 w 12192000"/>
              <a:gd name="connsiteY46" fmla="*/ 1301895 h 2237474"/>
              <a:gd name="connsiteX47" fmla="*/ 7942099 w 12192000"/>
              <a:gd name="connsiteY47" fmla="*/ 1336332 h 2237474"/>
              <a:gd name="connsiteX48" fmla="*/ 7902328 w 12192000"/>
              <a:gd name="connsiteY48" fmla="*/ 1345865 h 2237474"/>
              <a:gd name="connsiteX49" fmla="*/ 7840612 w 12192000"/>
              <a:gd name="connsiteY49" fmla="*/ 1369373 h 2237474"/>
              <a:gd name="connsiteX50" fmla="*/ 7786819 w 12192000"/>
              <a:gd name="connsiteY50" fmla="*/ 1378970 h 2237474"/>
              <a:gd name="connsiteX51" fmla="*/ 7548172 w 12192000"/>
              <a:gd name="connsiteY51" fmla="*/ 1417460 h 2237474"/>
              <a:gd name="connsiteX52" fmla="*/ 7483437 w 12192000"/>
              <a:gd name="connsiteY52" fmla="*/ 1478152 h 2237474"/>
              <a:gd name="connsiteX53" fmla="*/ 7377870 w 12192000"/>
              <a:gd name="connsiteY53" fmla="*/ 1523319 h 2237474"/>
              <a:gd name="connsiteX54" fmla="*/ 7230737 w 12192000"/>
              <a:gd name="connsiteY54" fmla="*/ 1562633 h 2237474"/>
              <a:gd name="connsiteX55" fmla="*/ 7224458 w 12192000"/>
              <a:gd name="connsiteY55" fmla="*/ 1573008 h 2237474"/>
              <a:gd name="connsiteX56" fmla="*/ 7183121 w 12192000"/>
              <a:gd name="connsiteY56" fmla="*/ 1595162 h 2237474"/>
              <a:gd name="connsiteX57" fmla="*/ 7164601 w 12192000"/>
              <a:gd name="connsiteY57" fmla="*/ 1606490 h 2237474"/>
              <a:gd name="connsiteX58" fmla="*/ 7031309 w 12192000"/>
              <a:gd name="connsiteY58" fmla="*/ 1619451 h 2237474"/>
              <a:gd name="connsiteX59" fmla="*/ 6900177 w 12192000"/>
              <a:gd name="connsiteY59" fmla="*/ 1636016 h 2237474"/>
              <a:gd name="connsiteX60" fmla="*/ 6795372 w 12192000"/>
              <a:gd name="connsiteY60" fmla="*/ 1644845 h 2237474"/>
              <a:gd name="connsiteX61" fmla="*/ 6692251 w 12192000"/>
              <a:gd name="connsiteY61" fmla="*/ 1656357 h 2237474"/>
              <a:gd name="connsiteX62" fmla="*/ 6655235 w 12192000"/>
              <a:gd name="connsiteY62" fmla="*/ 1661869 h 2237474"/>
              <a:gd name="connsiteX63" fmla="*/ 6554894 w 12192000"/>
              <a:gd name="connsiteY63" fmla="*/ 1664428 h 2237474"/>
              <a:gd name="connsiteX64" fmla="*/ 6516595 w 12192000"/>
              <a:gd name="connsiteY64" fmla="*/ 1667475 h 2237474"/>
              <a:gd name="connsiteX65" fmla="*/ 6508541 w 12192000"/>
              <a:gd name="connsiteY65" fmla="*/ 1668757 h 2237474"/>
              <a:gd name="connsiteX66" fmla="*/ 6471012 w 12192000"/>
              <a:gd name="connsiteY66" fmla="*/ 1678604 h 2237474"/>
              <a:gd name="connsiteX67" fmla="*/ 6364035 w 12192000"/>
              <a:gd name="connsiteY67" fmla="*/ 1667683 h 2237474"/>
              <a:gd name="connsiteX68" fmla="*/ 6280959 w 12192000"/>
              <a:gd name="connsiteY68" fmla="*/ 1689329 h 2237474"/>
              <a:gd name="connsiteX69" fmla="*/ 6243319 w 12192000"/>
              <a:gd name="connsiteY69" fmla="*/ 1695560 h 2237474"/>
              <a:gd name="connsiteX70" fmla="*/ 6098321 w 12192000"/>
              <a:gd name="connsiteY70" fmla="*/ 1721646 h 2237474"/>
              <a:gd name="connsiteX71" fmla="*/ 5880652 w 12192000"/>
              <a:gd name="connsiteY71" fmla="*/ 1779643 h 2237474"/>
              <a:gd name="connsiteX72" fmla="*/ 5785959 w 12192000"/>
              <a:gd name="connsiteY72" fmla="*/ 1775307 h 2237474"/>
              <a:gd name="connsiteX73" fmla="*/ 5643534 w 12192000"/>
              <a:gd name="connsiteY73" fmla="*/ 1802919 h 2237474"/>
              <a:gd name="connsiteX74" fmla="*/ 5518799 w 12192000"/>
              <a:gd name="connsiteY74" fmla="*/ 1818312 h 2237474"/>
              <a:gd name="connsiteX75" fmla="*/ 5505014 w 12192000"/>
              <a:gd name="connsiteY75" fmla="*/ 1819259 h 2237474"/>
              <a:gd name="connsiteX76" fmla="*/ 5453307 w 12192000"/>
              <a:gd name="connsiteY76" fmla="*/ 1815450 h 2237474"/>
              <a:gd name="connsiteX77" fmla="*/ 5221533 w 12192000"/>
              <a:gd name="connsiteY77" fmla="*/ 1846950 h 2237474"/>
              <a:gd name="connsiteX78" fmla="*/ 5149802 w 12192000"/>
              <a:gd name="connsiteY78" fmla="*/ 1844846 h 2237474"/>
              <a:gd name="connsiteX79" fmla="*/ 5114927 w 12192000"/>
              <a:gd name="connsiteY79" fmla="*/ 1847827 h 2237474"/>
              <a:gd name="connsiteX80" fmla="*/ 5108970 w 12192000"/>
              <a:gd name="connsiteY80" fmla="*/ 1847935 h 2237474"/>
              <a:gd name="connsiteX81" fmla="*/ 5067961 w 12192000"/>
              <a:gd name="connsiteY81" fmla="*/ 1845917 h 2237474"/>
              <a:gd name="connsiteX82" fmla="*/ 5007075 w 12192000"/>
              <a:gd name="connsiteY82" fmla="*/ 1838626 h 2237474"/>
              <a:gd name="connsiteX83" fmla="*/ 4944087 w 12192000"/>
              <a:gd name="connsiteY83" fmla="*/ 1823332 h 2237474"/>
              <a:gd name="connsiteX84" fmla="*/ 4907662 w 12192000"/>
              <a:gd name="connsiteY84" fmla="*/ 1816900 h 2237474"/>
              <a:gd name="connsiteX85" fmla="*/ 4882386 w 12192000"/>
              <a:gd name="connsiteY85" fmla="*/ 1809844 h 2237474"/>
              <a:gd name="connsiteX86" fmla="*/ 4811440 w 12192000"/>
              <a:gd name="connsiteY86" fmla="*/ 1804655 h 2237474"/>
              <a:gd name="connsiteX87" fmla="*/ 4691075 w 12192000"/>
              <a:gd name="connsiteY87" fmla="*/ 1801389 h 2237474"/>
              <a:gd name="connsiteX88" fmla="*/ 4640313 w 12192000"/>
              <a:gd name="connsiteY88" fmla="*/ 1784307 h 2237474"/>
              <a:gd name="connsiteX89" fmla="*/ 4536503 w 12192000"/>
              <a:gd name="connsiteY89" fmla="*/ 1785334 h 2237474"/>
              <a:gd name="connsiteX90" fmla="*/ 4513724 w 12192000"/>
              <a:gd name="connsiteY90" fmla="*/ 1791996 h 2237474"/>
              <a:gd name="connsiteX91" fmla="*/ 4459810 w 12192000"/>
              <a:gd name="connsiteY91" fmla="*/ 1797886 h 2237474"/>
              <a:gd name="connsiteX92" fmla="*/ 4379064 w 12192000"/>
              <a:gd name="connsiteY92" fmla="*/ 1817177 h 2237474"/>
              <a:gd name="connsiteX93" fmla="*/ 4290981 w 12192000"/>
              <a:gd name="connsiteY93" fmla="*/ 1839677 h 2237474"/>
              <a:gd name="connsiteX94" fmla="*/ 4238372 w 12192000"/>
              <a:gd name="connsiteY94" fmla="*/ 1851480 h 2237474"/>
              <a:gd name="connsiteX95" fmla="*/ 4232517 w 12192000"/>
              <a:gd name="connsiteY95" fmla="*/ 1852567 h 2237474"/>
              <a:gd name="connsiteX96" fmla="*/ 4191732 w 12192000"/>
              <a:gd name="connsiteY96" fmla="*/ 1857328 h 2237474"/>
              <a:gd name="connsiteX97" fmla="*/ 4065532 w 12192000"/>
              <a:gd name="connsiteY97" fmla="*/ 1855477 h 2237474"/>
              <a:gd name="connsiteX98" fmla="*/ 4028460 w 12192000"/>
              <a:gd name="connsiteY98" fmla="*/ 1855137 h 2237474"/>
              <a:gd name="connsiteX99" fmla="*/ 4002267 w 12192000"/>
              <a:gd name="connsiteY99" fmla="*/ 1852352 h 2237474"/>
              <a:gd name="connsiteX100" fmla="*/ 3931396 w 12192000"/>
              <a:gd name="connsiteY100" fmla="*/ 1858915 h 2237474"/>
              <a:gd name="connsiteX101" fmla="*/ 3812162 w 12192000"/>
              <a:gd name="connsiteY101" fmla="*/ 1875501 h 2237474"/>
              <a:gd name="connsiteX102" fmla="*/ 3758105 w 12192000"/>
              <a:gd name="connsiteY102" fmla="*/ 1871856 h 2237474"/>
              <a:gd name="connsiteX103" fmla="*/ 3715896 w 12192000"/>
              <a:gd name="connsiteY103" fmla="*/ 1881552 h 2237474"/>
              <a:gd name="connsiteX104" fmla="*/ 3567259 w 12192000"/>
              <a:gd name="connsiteY104" fmla="*/ 1893482 h 2237474"/>
              <a:gd name="connsiteX105" fmla="*/ 3405770 w 12192000"/>
              <a:gd name="connsiteY105" fmla="*/ 1904591 h 2237474"/>
              <a:gd name="connsiteX106" fmla="*/ 3280097 w 12192000"/>
              <a:gd name="connsiteY106" fmla="*/ 1919610 h 2237474"/>
              <a:gd name="connsiteX107" fmla="*/ 3123424 w 12192000"/>
              <a:gd name="connsiteY107" fmla="*/ 1952930 h 2237474"/>
              <a:gd name="connsiteX108" fmla="*/ 3009910 w 12192000"/>
              <a:gd name="connsiteY108" fmla="*/ 1957866 h 2237474"/>
              <a:gd name="connsiteX109" fmla="*/ 2995934 w 12192000"/>
              <a:gd name="connsiteY109" fmla="*/ 1967085 h 2237474"/>
              <a:gd name="connsiteX110" fmla="*/ 2942858 w 12192000"/>
              <a:gd name="connsiteY110" fmla="*/ 1981367 h 2237474"/>
              <a:gd name="connsiteX111" fmla="*/ 2875436 w 12192000"/>
              <a:gd name="connsiteY111" fmla="*/ 1996977 h 2237474"/>
              <a:gd name="connsiteX112" fmla="*/ 2874892 w 12192000"/>
              <a:gd name="connsiteY112" fmla="*/ 1996085 h 2237474"/>
              <a:gd name="connsiteX113" fmla="*/ 2843662 w 12192000"/>
              <a:gd name="connsiteY113" fmla="*/ 1992498 h 2237474"/>
              <a:gd name="connsiteX114" fmla="*/ 2718916 w 12192000"/>
              <a:gd name="connsiteY114" fmla="*/ 1990867 h 2237474"/>
              <a:gd name="connsiteX115" fmla="*/ 2713522 w 12192000"/>
              <a:gd name="connsiteY115" fmla="*/ 1990173 h 2237474"/>
              <a:gd name="connsiteX116" fmla="*/ 2578178 w 12192000"/>
              <a:gd name="connsiteY116" fmla="*/ 1990531 h 2237474"/>
              <a:gd name="connsiteX117" fmla="*/ 2476147 w 12192000"/>
              <a:gd name="connsiteY117" fmla="*/ 1998305 h 2237474"/>
              <a:gd name="connsiteX118" fmla="*/ 2373568 w 12192000"/>
              <a:gd name="connsiteY118" fmla="*/ 2003219 h 2237474"/>
              <a:gd name="connsiteX119" fmla="*/ 2287219 w 12192000"/>
              <a:gd name="connsiteY119" fmla="*/ 1998750 h 2237474"/>
              <a:gd name="connsiteX120" fmla="*/ 2243069 w 12192000"/>
              <a:gd name="connsiteY120" fmla="*/ 2005321 h 2237474"/>
              <a:gd name="connsiteX121" fmla="*/ 2164831 w 12192000"/>
              <a:gd name="connsiteY121" fmla="*/ 2010143 h 2237474"/>
              <a:gd name="connsiteX122" fmla="*/ 2085228 w 12192000"/>
              <a:gd name="connsiteY122" fmla="*/ 2046431 h 2237474"/>
              <a:gd name="connsiteX123" fmla="*/ 2058061 w 12192000"/>
              <a:gd name="connsiteY123" fmla="*/ 2047942 h 2237474"/>
              <a:gd name="connsiteX124" fmla="*/ 2042244 w 12192000"/>
              <a:gd name="connsiteY124" fmla="*/ 2055560 h 2237474"/>
              <a:gd name="connsiteX125" fmla="*/ 1877728 w 12192000"/>
              <a:gd name="connsiteY125" fmla="*/ 2101004 h 2237474"/>
              <a:gd name="connsiteX126" fmla="*/ 1759056 w 12192000"/>
              <a:gd name="connsiteY126" fmla="*/ 2125608 h 2237474"/>
              <a:gd name="connsiteX127" fmla="*/ 1637948 w 12192000"/>
              <a:gd name="connsiteY127" fmla="*/ 2172597 h 2237474"/>
              <a:gd name="connsiteX128" fmla="*/ 1434549 w 12192000"/>
              <a:gd name="connsiteY128" fmla="*/ 2234522 h 2237474"/>
              <a:gd name="connsiteX129" fmla="*/ 1398481 w 12192000"/>
              <a:gd name="connsiteY129" fmla="*/ 2237074 h 2237474"/>
              <a:gd name="connsiteX130" fmla="*/ 1398407 w 12192000"/>
              <a:gd name="connsiteY130" fmla="*/ 2237095 h 2237474"/>
              <a:gd name="connsiteX131" fmla="*/ 1370962 w 12192000"/>
              <a:gd name="connsiteY131" fmla="*/ 2237474 h 2237474"/>
              <a:gd name="connsiteX132" fmla="*/ 1356367 w 12192000"/>
              <a:gd name="connsiteY132" fmla="*/ 2235089 h 2237474"/>
              <a:gd name="connsiteX133" fmla="*/ 1324828 w 12192000"/>
              <a:gd name="connsiteY133" fmla="*/ 2231968 h 2237474"/>
              <a:gd name="connsiteX134" fmla="*/ 1279765 w 12192000"/>
              <a:gd name="connsiteY134" fmla="*/ 2229639 h 2237474"/>
              <a:gd name="connsiteX135" fmla="*/ 1195347 w 12192000"/>
              <a:gd name="connsiteY135" fmla="*/ 2212354 h 2237474"/>
              <a:gd name="connsiteX136" fmla="*/ 970251 w 12192000"/>
              <a:gd name="connsiteY136" fmla="*/ 2221029 h 2237474"/>
              <a:gd name="connsiteX137" fmla="*/ 812914 w 12192000"/>
              <a:gd name="connsiteY137" fmla="*/ 2202752 h 2237474"/>
              <a:gd name="connsiteX138" fmla="*/ 800195 w 12192000"/>
              <a:gd name="connsiteY138" fmla="*/ 2209407 h 2237474"/>
              <a:gd name="connsiteX139" fmla="*/ 784978 w 12192000"/>
              <a:gd name="connsiteY139" fmla="*/ 2212360 h 2237474"/>
              <a:gd name="connsiteX140" fmla="*/ 597225 w 12192000"/>
              <a:gd name="connsiteY140" fmla="*/ 2180999 h 2237474"/>
              <a:gd name="connsiteX141" fmla="*/ 520671 w 12192000"/>
              <a:gd name="connsiteY141" fmla="*/ 2180980 h 2237474"/>
              <a:gd name="connsiteX142" fmla="*/ 515024 w 12192000"/>
              <a:gd name="connsiteY142" fmla="*/ 2179258 h 2237474"/>
              <a:gd name="connsiteX143" fmla="*/ 413835 w 12192000"/>
              <a:gd name="connsiteY143" fmla="*/ 2156783 h 2237474"/>
              <a:gd name="connsiteX144" fmla="*/ 376513 w 12192000"/>
              <a:gd name="connsiteY144" fmla="*/ 2154014 h 2237474"/>
              <a:gd name="connsiteX145" fmla="*/ 273386 w 12192000"/>
              <a:gd name="connsiteY145" fmla="*/ 2142551 h 2237474"/>
              <a:gd name="connsiteX146" fmla="*/ 169207 w 12192000"/>
              <a:gd name="connsiteY146" fmla="*/ 2128100 h 2237474"/>
              <a:gd name="connsiteX147" fmla="*/ 80022 w 12192000"/>
              <a:gd name="connsiteY147" fmla="*/ 2107254 h 2237474"/>
              <a:gd name="connsiteX148" fmla="*/ 72352 w 12192000"/>
              <a:gd name="connsiteY148" fmla="*/ 2107991 h 2237474"/>
              <a:gd name="connsiteX149" fmla="*/ 37645 w 12192000"/>
              <a:gd name="connsiteY149" fmla="*/ 2115401 h 2237474"/>
              <a:gd name="connsiteX150" fmla="*/ 4572 w 12192000"/>
              <a:gd name="connsiteY150" fmla="*/ 2111091 h 2237474"/>
              <a:gd name="connsiteX151" fmla="*/ 0 w 12192000"/>
              <a:gd name="connsiteY151" fmla="*/ 2110468 h 2237474"/>
              <a:gd name="connsiteX152" fmla="*/ 0 w 12192000"/>
              <a:gd name="connsiteY152"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20512 w 12192000"/>
              <a:gd name="connsiteY6" fmla="*/ 745392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46594 w 12192000"/>
              <a:gd name="connsiteY12" fmla="*/ 765069 h 2237474"/>
              <a:gd name="connsiteX13" fmla="*/ 10739478 w 12192000"/>
              <a:gd name="connsiteY13" fmla="*/ 776841 h 2237474"/>
              <a:gd name="connsiteX14" fmla="*/ 10458762 w 12192000"/>
              <a:gd name="connsiteY14" fmla="*/ 755400 h 2237474"/>
              <a:gd name="connsiteX15" fmla="*/ 10211200 w 12192000"/>
              <a:gd name="connsiteY15" fmla="*/ 767513 h 2237474"/>
              <a:gd name="connsiteX16" fmla="*/ 10167995 w 12192000"/>
              <a:gd name="connsiteY16" fmla="*/ 760843 h 2237474"/>
              <a:gd name="connsiteX17" fmla="*/ 9997044 w 12192000"/>
              <a:gd name="connsiteY17" fmla="*/ 780129 h 2237474"/>
              <a:gd name="connsiteX18" fmla="*/ 9943887 w 12192000"/>
              <a:gd name="connsiteY18" fmla="*/ 804141 h 2237474"/>
              <a:gd name="connsiteX19" fmla="*/ 9918248 w 12192000"/>
              <a:gd name="connsiteY19" fmla="*/ 816628 h 2237474"/>
              <a:gd name="connsiteX20" fmla="*/ 9767091 w 12192000"/>
              <a:gd name="connsiteY20" fmla="*/ 870550 h 2237474"/>
              <a:gd name="connsiteX21" fmla="*/ 9683005 w 12192000"/>
              <a:gd name="connsiteY21" fmla="*/ 894128 h 2237474"/>
              <a:gd name="connsiteX22" fmla="*/ 9594438 w 12192000"/>
              <a:gd name="connsiteY22" fmla="*/ 919051 h 2237474"/>
              <a:gd name="connsiteX23" fmla="*/ 9544189 w 12192000"/>
              <a:gd name="connsiteY23" fmla="*/ 938966 h 2237474"/>
              <a:gd name="connsiteX24" fmla="*/ 9500499 w 12192000"/>
              <a:gd name="connsiteY24" fmla="*/ 954680 h 2237474"/>
              <a:gd name="connsiteX25" fmla="*/ 9428195 w 12192000"/>
              <a:gd name="connsiteY25" fmla="*/ 986225 h 2237474"/>
              <a:gd name="connsiteX26" fmla="*/ 9410017 w 12192000"/>
              <a:gd name="connsiteY26" fmla="*/ 993931 h 2237474"/>
              <a:gd name="connsiteX27" fmla="*/ 9392919 w 12192000"/>
              <a:gd name="connsiteY27" fmla="*/ 994656 h 2237474"/>
              <a:gd name="connsiteX28" fmla="*/ 9268019 w 12192000"/>
              <a:gd name="connsiteY28" fmla="*/ 1007442 h 2237474"/>
              <a:gd name="connsiteX29" fmla="*/ 9234662 w 12192000"/>
              <a:gd name="connsiteY29" fmla="*/ 1023056 h 2237474"/>
              <a:gd name="connsiteX30" fmla="*/ 9181033 w 12192000"/>
              <a:gd name="connsiteY30" fmla="*/ 1037921 h 2237474"/>
              <a:gd name="connsiteX31" fmla="*/ 9155969 w 12192000"/>
              <a:gd name="connsiteY31" fmla="*/ 1046804 h 2237474"/>
              <a:gd name="connsiteX32" fmla="*/ 9133985 w 12192000"/>
              <a:gd name="connsiteY32" fmla="*/ 1046450 h 2237474"/>
              <a:gd name="connsiteX33" fmla="*/ 9003462 w 12192000"/>
              <a:gd name="connsiteY33" fmla="*/ 1042406 h 2237474"/>
              <a:gd name="connsiteX34" fmla="*/ 8968445 w 12192000"/>
              <a:gd name="connsiteY34" fmla="*/ 1052169 h 2237474"/>
              <a:gd name="connsiteX35" fmla="*/ 8886001 w 12192000"/>
              <a:gd name="connsiteY35" fmla="*/ 1067468 h 2237474"/>
              <a:gd name="connsiteX36" fmla="*/ 8838610 w 12192000"/>
              <a:gd name="connsiteY36" fmla="*/ 1075091 h 2237474"/>
              <a:gd name="connsiteX37" fmla="*/ 8750383 w 12192000"/>
              <a:gd name="connsiteY37" fmla="*/ 1097387 h 2237474"/>
              <a:gd name="connsiteX38" fmla="*/ 8665605 w 12192000"/>
              <a:gd name="connsiteY38" fmla="*/ 1110791 h 2237474"/>
              <a:gd name="connsiteX39" fmla="*/ 8584946 w 12192000"/>
              <a:gd name="connsiteY39" fmla="*/ 1135226 h 2237474"/>
              <a:gd name="connsiteX40" fmla="*/ 8419755 w 12192000"/>
              <a:gd name="connsiteY40" fmla="*/ 1216260 h 2237474"/>
              <a:gd name="connsiteX41" fmla="*/ 8411626 w 12192000"/>
              <a:gd name="connsiteY41" fmla="*/ 1214397 h 2237474"/>
              <a:gd name="connsiteX42" fmla="*/ 8363469 w 12192000"/>
              <a:gd name="connsiteY42" fmla="*/ 1246658 h 2237474"/>
              <a:gd name="connsiteX43" fmla="*/ 8275497 w 12192000"/>
              <a:gd name="connsiteY43" fmla="*/ 1264396 h 2237474"/>
              <a:gd name="connsiteX44" fmla="*/ 8206287 w 12192000"/>
              <a:gd name="connsiteY44" fmla="*/ 1273060 h 2237474"/>
              <a:gd name="connsiteX45" fmla="*/ 8139997 w 12192000"/>
              <a:gd name="connsiteY45" fmla="*/ 1282713 h 2237474"/>
              <a:gd name="connsiteX46" fmla="*/ 8074238 w 12192000"/>
              <a:gd name="connsiteY46" fmla="*/ 1301895 h 2237474"/>
              <a:gd name="connsiteX47" fmla="*/ 7942099 w 12192000"/>
              <a:gd name="connsiteY47" fmla="*/ 1336332 h 2237474"/>
              <a:gd name="connsiteX48" fmla="*/ 7902328 w 12192000"/>
              <a:gd name="connsiteY48" fmla="*/ 1345865 h 2237474"/>
              <a:gd name="connsiteX49" fmla="*/ 7840612 w 12192000"/>
              <a:gd name="connsiteY49" fmla="*/ 1369373 h 2237474"/>
              <a:gd name="connsiteX50" fmla="*/ 7786819 w 12192000"/>
              <a:gd name="connsiteY50" fmla="*/ 1378970 h 2237474"/>
              <a:gd name="connsiteX51" fmla="*/ 7548172 w 12192000"/>
              <a:gd name="connsiteY51" fmla="*/ 1417460 h 2237474"/>
              <a:gd name="connsiteX52" fmla="*/ 7483437 w 12192000"/>
              <a:gd name="connsiteY52" fmla="*/ 1478152 h 2237474"/>
              <a:gd name="connsiteX53" fmla="*/ 7377870 w 12192000"/>
              <a:gd name="connsiteY53" fmla="*/ 1523319 h 2237474"/>
              <a:gd name="connsiteX54" fmla="*/ 7230737 w 12192000"/>
              <a:gd name="connsiteY54" fmla="*/ 1562633 h 2237474"/>
              <a:gd name="connsiteX55" fmla="*/ 7224458 w 12192000"/>
              <a:gd name="connsiteY55" fmla="*/ 1573008 h 2237474"/>
              <a:gd name="connsiteX56" fmla="*/ 7183121 w 12192000"/>
              <a:gd name="connsiteY56" fmla="*/ 1595162 h 2237474"/>
              <a:gd name="connsiteX57" fmla="*/ 7164601 w 12192000"/>
              <a:gd name="connsiteY57" fmla="*/ 1606490 h 2237474"/>
              <a:gd name="connsiteX58" fmla="*/ 7031309 w 12192000"/>
              <a:gd name="connsiteY58" fmla="*/ 1619451 h 2237474"/>
              <a:gd name="connsiteX59" fmla="*/ 6900177 w 12192000"/>
              <a:gd name="connsiteY59" fmla="*/ 1636016 h 2237474"/>
              <a:gd name="connsiteX60" fmla="*/ 6795372 w 12192000"/>
              <a:gd name="connsiteY60" fmla="*/ 1644845 h 2237474"/>
              <a:gd name="connsiteX61" fmla="*/ 6692251 w 12192000"/>
              <a:gd name="connsiteY61" fmla="*/ 1656357 h 2237474"/>
              <a:gd name="connsiteX62" fmla="*/ 6655235 w 12192000"/>
              <a:gd name="connsiteY62" fmla="*/ 1661869 h 2237474"/>
              <a:gd name="connsiteX63" fmla="*/ 6554894 w 12192000"/>
              <a:gd name="connsiteY63" fmla="*/ 1664428 h 2237474"/>
              <a:gd name="connsiteX64" fmla="*/ 6516595 w 12192000"/>
              <a:gd name="connsiteY64" fmla="*/ 1667475 h 2237474"/>
              <a:gd name="connsiteX65" fmla="*/ 6508541 w 12192000"/>
              <a:gd name="connsiteY65" fmla="*/ 1668757 h 2237474"/>
              <a:gd name="connsiteX66" fmla="*/ 6471012 w 12192000"/>
              <a:gd name="connsiteY66" fmla="*/ 1678604 h 2237474"/>
              <a:gd name="connsiteX67" fmla="*/ 6364035 w 12192000"/>
              <a:gd name="connsiteY67" fmla="*/ 1667683 h 2237474"/>
              <a:gd name="connsiteX68" fmla="*/ 6280959 w 12192000"/>
              <a:gd name="connsiteY68" fmla="*/ 1689329 h 2237474"/>
              <a:gd name="connsiteX69" fmla="*/ 6243319 w 12192000"/>
              <a:gd name="connsiteY69" fmla="*/ 1695560 h 2237474"/>
              <a:gd name="connsiteX70" fmla="*/ 6098321 w 12192000"/>
              <a:gd name="connsiteY70" fmla="*/ 1721646 h 2237474"/>
              <a:gd name="connsiteX71" fmla="*/ 5880652 w 12192000"/>
              <a:gd name="connsiteY71" fmla="*/ 1779643 h 2237474"/>
              <a:gd name="connsiteX72" fmla="*/ 5785959 w 12192000"/>
              <a:gd name="connsiteY72" fmla="*/ 1775307 h 2237474"/>
              <a:gd name="connsiteX73" fmla="*/ 5643534 w 12192000"/>
              <a:gd name="connsiteY73" fmla="*/ 1802919 h 2237474"/>
              <a:gd name="connsiteX74" fmla="*/ 5518799 w 12192000"/>
              <a:gd name="connsiteY74" fmla="*/ 1818312 h 2237474"/>
              <a:gd name="connsiteX75" fmla="*/ 5505014 w 12192000"/>
              <a:gd name="connsiteY75" fmla="*/ 1819259 h 2237474"/>
              <a:gd name="connsiteX76" fmla="*/ 5453307 w 12192000"/>
              <a:gd name="connsiteY76" fmla="*/ 1815450 h 2237474"/>
              <a:gd name="connsiteX77" fmla="*/ 5221533 w 12192000"/>
              <a:gd name="connsiteY77" fmla="*/ 1846950 h 2237474"/>
              <a:gd name="connsiteX78" fmla="*/ 5149802 w 12192000"/>
              <a:gd name="connsiteY78" fmla="*/ 1844846 h 2237474"/>
              <a:gd name="connsiteX79" fmla="*/ 5114927 w 12192000"/>
              <a:gd name="connsiteY79" fmla="*/ 1847827 h 2237474"/>
              <a:gd name="connsiteX80" fmla="*/ 5108970 w 12192000"/>
              <a:gd name="connsiteY80" fmla="*/ 1847935 h 2237474"/>
              <a:gd name="connsiteX81" fmla="*/ 5067961 w 12192000"/>
              <a:gd name="connsiteY81" fmla="*/ 1845917 h 2237474"/>
              <a:gd name="connsiteX82" fmla="*/ 5007075 w 12192000"/>
              <a:gd name="connsiteY82" fmla="*/ 1838626 h 2237474"/>
              <a:gd name="connsiteX83" fmla="*/ 4944087 w 12192000"/>
              <a:gd name="connsiteY83" fmla="*/ 1823332 h 2237474"/>
              <a:gd name="connsiteX84" fmla="*/ 4907662 w 12192000"/>
              <a:gd name="connsiteY84" fmla="*/ 1816900 h 2237474"/>
              <a:gd name="connsiteX85" fmla="*/ 4882386 w 12192000"/>
              <a:gd name="connsiteY85" fmla="*/ 1809844 h 2237474"/>
              <a:gd name="connsiteX86" fmla="*/ 4811440 w 12192000"/>
              <a:gd name="connsiteY86" fmla="*/ 1804655 h 2237474"/>
              <a:gd name="connsiteX87" fmla="*/ 4691075 w 12192000"/>
              <a:gd name="connsiteY87" fmla="*/ 1801389 h 2237474"/>
              <a:gd name="connsiteX88" fmla="*/ 4640313 w 12192000"/>
              <a:gd name="connsiteY88" fmla="*/ 1784307 h 2237474"/>
              <a:gd name="connsiteX89" fmla="*/ 4536503 w 12192000"/>
              <a:gd name="connsiteY89" fmla="*/ 1785334 h 2237474"/>
              <a:gd name="connsiteX90" fmla="*/ 4513724 w 12192000"/>
              <a:gd name="connsiteY90" fmla="*/ 1791996 h 2237474"/>
              <a:gd name="connsiteX91" fmla="*/ 4459810 w 12192000"/>
              <a:gd name="connsiteY91" fmla="*/ 1797886 h 2237474"/>
              <a:gd name="connsiteX92" fmla="*/ 4379064 w 12192000"/>
              <a:gd name="connsiteY92" fmla="*/ 1817177 h 2237474"/>
              <a:gd name="connsiteX93" fmla="*/ 4290981 w 12192000"/>
              <a:gd name="connsiteY93" fmla="*/ 1839677 h 2237474"/>
              <a:gd name="connsiteX94" fmla="*/ 4238372 w 12192000"/>
              <a:gd name="connsiteY94" fmla="*/ 1851480 h 2237474"/>
              <a:gd name="connsiteX95" fmla="*/ 4232517 w 12192000"/>
              <a:gd name="connsiteY95" fmla="*/ 1852567 h 2237474"/>
              <a:gd name="connsiteX96" fmla="*/ 4191732 w 12192000"/>
              <a:gd name="connsiteY96" fmla="*/ 1857328 h 2237474"/>
              <a:gd name="connsiteX97" fmla="*/ 4065532 w 12192000"/>
              <a:gd name="connsiteY97" fmla="*/ 1855477 h 2237474"/>
              <a:gd name="connsiteX98" fmla="*/ 4028460 w 12192000"/>
              <a:gd name="connsiteY98" fmla="*/ 1855137 h 2237474"/>
              <a:gd name="connsiteX99" fmla="*/ 4002267 w 12192000"/>
              <a:gd name="connsiteY99" fmla="*/ 1852352 h 2237474"/>
              <a:gd name="connsiteX100" fmla="*/ 3931396 w 12192000"/>
              <a:gd name="connsiteY100" fmla="*/ 1858915 h 2237474"/>
              <a:gd name="connsiteX101" fmla="*/ 3812162 w 12192000"/>
              <a:gd name="connsiteY101" fmla="*/ 1875501 h 2237474"/>
              <a:gd name="connsiteX102" fmla="*/ 3758105 w 12192000"/>
              <a:gd name="connsiteY102" fmla="*/ 1871856 h 2237474"/>
              <a:gd name="connsiteX103" fmla="*/ 3715896 w 12192000"/>
              <a:gd name="connsiteY103" fmla="*/ 1881552 h 2237474"/>
              <a:gd name="connsiteX104" fmla="*/ 3567259 w 12192000"/>
              <a:gd name="connsiteY104" fmla="*/ 1893482 h 2237474"/>
              <a:gd name="connsiteX105" fmla="*/ 3405770 w 12192000"/>
              <a:gd name="connsiteY105" fmla="*/ 1904591 h 2237474"/>
              <a:gd name="connsiteX106" fmla="*/ 3280097 w 12192000"/>
              <a:gd name="connsiteY106" fmla="*/ 1919610 h 2237474"/>
              <a:gd name="connsiteX107" fmla="*/ 3123424 w 12192000"/>
              <a:gd name="connsiteY107" fmla="*/ 1952930 h 2237474"/>
              <a:gd name="connsiteX108" fmla="*/ 3009910 w 12192000"/>
              <a:gd name="connsiteY108" fmla="*/ 1957866 h 2237474"/>
              <a:gd name="connsiteX109" fmla="*/ 2995934 w 12192000"/>
              <a:gd name="connsiteY109" fmla="*/ 1967085 h 2237474"/>
              <a:gd name="connsiteX110" fmla="*/ 2942858 w 12192000"/>
              <a:gd name="connsiteY110" fmla="*/ 1981367 h 2237474"/>
              <a:gd name="connsiteX111" fmla="*/ 2875436 w 12192000"/>
              <a:gd name="connsiteY111" fmla="*/ 1996977 h 2237474"/>
              <a:gd name="connsiteX112" fmla="*/ 2874892 w 12192000"/>
              <a:gd name="connsiteY112" fmla="*/ 1996085 h 2237474"/>
              <a:gd name="connsiteX113" fmla="*/ 2843662 w 12192000"/>
              <a:gd name="connsiteY113" fmla="*/ 1992498 h 2237474"/>
              <a:gd name="connsiteX114" fmla="*/ 2718916 w 12192000"/>
              <a:gd name="connsiteY114" fmla="*/ 1990867 h 2237474"/>
              <a:gd name="connsiteX115" fmla="*/ 2713522 w 12192000"/>
              <a:gd name="connsiteY115" fmla="*/ 1990173 h 2237474"/>
              <a:gd name="connsiteX116" fmla="*/ 2578178 w 12192000"/>
              <a:gd name="connsiteY116" fmla="*/ 1990531 h 2237474"/>
              <a:gd name="connsiteX117" fmla="*/ 2476147 w 12192000"/>
              <a:gd name="connsiteY117" fmla="*/ 1998305 h 2237474"/>
              <a:gd name="connsiteX118" fmla="*/ 2373568 w 12192000"/>
              <a:gd name="connsiteY118" fmla="*/ 2003219 h 2237474"/>
              <a:gd name="connsiteX119" fmla="*/ 2287219 w 12192000"/>
              <a:gd name="connsiteY119" fmla="*/ 1998750 h 2237474"/>
              <a:gd name="connsiteX120" fmla="*/ 2243069 w 12192000"/>
              <a:gd name="connsiteY120" fmla="*/ 2005321 h 2237474"/>
              <a:gd name="connsiteX121" fmla="*/ 2164831 w 12192000"/>
              <a:gd name="connsiteY121" fmla="*/ 2010143 h 2237474"/>
              <a:gd name="connsiteX122" fmla="*/ 2085228 w 12192000"/>
              <a:gd name="connsiteY122" fmla="*/ 2046431 h 2237474"/>
              <a:gd name="connsiteX123" fmla="*/ 2058061 w 12192000"/>
              <a:gd name="connsiteY123" fmla="*/ 2047942 h 2237474"/>
              <a:gd name="connsiteX124" fmla="*/ 2042244 w 12192000"/>
              <a:gd name="connsiteY124" fmla="*/ 2055560 h 2237474"/>
              <a:gd name="connsiteX125" fmla="*/ 1877728 w 12192000"/>
              <a:gd name="connsiteY125" fmla="*/ 2101004 h 2237474"/>
              <a:gd name="connsiteX126" fmla="*/ 1759056 w 12192000"/>
              <a:gd name="connsiteY126" fmla="*/ 2125608 h 2237474"/>
              <a:gd name="connsiteX127" fmla="*/ 1637948 w 12192000"/>
              <a:gd name="connsiteY127" fmla="*/ 2172597 h 2237474"/>
              <a:gd name="connsiteX128" fmla="*/ 1434549 w 12192000"/>
              <a:gd name="connsiteY128" fmla="*/ 2234522 h 2237474"/>
              <a:gd name="connsiteX129" fmla="*/ 1398481 w 12192000"/>
              <a:gd name="connsiteY129" fmla="*/ 2237074 h 2237474"/>
              <a:gd name="connsiteX130" fmla="*/ 1398407 w 12192000"/>
              <a:gd name="connsiteY130" fmla="*/ 2237095 h 2237474"/>
              <a:gd name="connsiteX131" fmla="*/ 1370962 w 12192000"/>
              <a:gd name="connsiteY131" fmla="*/ 2237474 h 2237474"/>
              <a:gd name="connsiteX132" fmla="*/ 1356367 w 12192000"/>
              <a:gd name="connsiteY132" fmla="*/ 2235089 h 2237474"/>
              <a:gd name="connsiteX133" fmla="*/ 1324828 w 12192000"/>
              <a:gd name="connsiteY133" fmla="*/ 2231968 h 2237474"/>
              <a:gd name="connsiteX134" fmla="*/ 1279765 w 12192000"/>
              <a:gd name="connsiteY134" fmla="*/ 2229639 h 2237474"/>
              <a:gd name="connsiteX135" fmla="*/ 1195347 w 12192000"/>
              <a:gd name="connsiteY135" fmla="*/ 2212354 h 2237474"/>
              <a:gd name="connsiteX136" fmla="*/ 970251 w 12192000"/>
              <a:gd name="connsiteY136" fmla="*/ 2221029 h 2237474"/>
              <a:gd name="connsiteX137" fmla="*/ 812914 w 12192000"/>
              <a:gd name="connsiteY137" fmla="*/ 2202752 h 2237474"/>
              <a:gd name="connsiteX138" fmla="*/ 800195 w 12192000"/>
              <a:gd name="connsiteY138" fmla="*/ 2209407 h 2237474"/>
              <a:gd name="connsiteX139" fmla="*/ 784978 w 12192000"/>
              <a:gd name="connsiteY139" fmla="*/ 2212360 h 2237474"/>
              <a:gd name="connsiteX140" fmla="*/ 597225 w 12192000"/>
              <a:gd name="connsiteY140" fmla="*/ 2180999 h 2237474"/>
              <a:gd name="connsiteX141" fmla="*/ 520671 w 12192000"/>
              <a:gd name="connsiteY141" fmla="*/ 2180980 h 2237474"/>
              <a:gd name="connsiteX142" fmla="*/ 515024 w 12192000"/>
              <a:gd name="connsiteY142" fmla="*/ 2179258 h 2237474"/>
              <a:gd name="connsiteX143" fmla="*/ 413835 w 12192000"/>
              <a:gd name="connsiteY143" fmla="*/ 2156783 h 2237474"/>
              <a:gd name="connsiteX144" fmla="*/ 376513 w 12192000"/>
              <a:gd name="connsiteY144" fmla="*/ 2154014 h 2237474"/>
              <a:gd name="connsiteX145" fmla="*/ 273386 w 12192000"/>
              <a:gd name="connsiteY145" fmla="*/ 2142551 h 2237474"/>
              <a:gd name="connsiteX146" fmla="*/ 169207 w 12192000"/>
              <a:gd name="connsiteY146" fmla="*/ 2128100 h 2237474"/>
              <a:gd name="connsiteX147" fmla="*/ 80022 w 12192000"/>
              <a:gd name="connsiteY147" fmla="*/ 2107254 h 2237474"/>
              <a:gd name="connsiteX148" fmla="*/ 37645 w 12192000"/>
              <a:gd name="connsiteY148" fmla="*/ 2115401 h 2237474"/>
              <a:gd name="connsiteX149" fmla="*/ 4572 w 12192000"/>
              <a:gd name="connsiteY149" fmla="*/ 2111091 h 2237474"/>
              <a:gd name="connsiteX150" fmla="*/ 0 w 12192000"/>
              <a:gd name="connsiteY150" fmla="*/ 2110468 h 2237474"/>
              <a:gd name="connsiteX151" fmla="*/ 0 w 12192000"/>
              <a:gd name="connsiteY151"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20512 w 12192000"/>
              <a:gd name="connsiteY6" fmla="*/ 745392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46594 w 12192000"/>
              <a:gd name="connsiteY12" fmla="*/ 765069 h 2237474"/>
              <a:gd name="connsiteX13" fmla="*/ 10739478 w 12192000"/>
              <a:gd name="connsiteY13" fmla="*/ 776841 h 2237474"/>
              <a:gd name="connsiteX14" fmla="*/ 10458762 w 12192000"/>
              <a:gd name="connsiteY14" fmla="*/ 755400 h 2237474"/>
              <a:gd name="connsiteX15" fmla="*/ 10211200 w 12192000"/>
              <a:gd name="connsiteY15" fmla="*/ 767513 h 2237474"/>
              <a:gd name="connsiteX16" fmla="*/ 10167995 w 12192000"/>
              <a:gd name="connsiteY16" fmla="*/ 760843 h 2237474"/>
              <a:gd name="connsiteX17" fmla="*/ 9997044 w 12192000"/>
              <a:gd name="connsiteY17" fmla="*/ 780129 h 2237474"/>
              <a:gd name="connsiteX18" fmla="*/ 9943887 w 12192000"/>
              <a:gd name="connsiteY18" fmla="*/ 804141 h 2237474"/>
              <a:gd name="connsiteX19" fmla="*/ 9918248 w 12192000"/>
              <a:gd name="connsiteY19" fmla="*/ 816628 h 2237474"/>
              <a:gd name="connsiteX20" fmla="*/ 9767091 w 12192000"/>
              <a:gd name="connsiteY20" fmla="*/ 870550 h 2237474"/>
              <a:gd name="connsiteX21" fmla="*/ 9683005 w 12192000"/>
              <a:gd name="connsiteY21" fmla="*/ 894128 h 2237474"/>
              <a:gd name="connsiteX22" fmla="*/ 9594438 w 12192000"/>
              <a:gd name="connsiteY22" fmla="*/ 919051 h 2237474"/>
              <a:gd name="connsiteX23" fmla="*/ 9544189 w 12192000"/>
              <a:gd name="connsiteY23" fmla="*/ 938966 h 2237474"/>
              <a:gd name="connsiteX24" fmla="*/ 9500499 w 12192000"/>
              <a:gd name="connsiteY24" fmla="*/ 954680 h 2237474"/>
              <a:gd name="connsiteX25" fmla="*/ 9428195 w 12192000"/>
              <a:gd name="connsiteY25" fmla="*/ 986225 h 2237474"/>
              <a:gd name="connsiteX26" fmla="*/ 9410017 w 12192000"/>
              <a:gd name="connsiteY26" fmla="*/ 993931 h 2237474"/>
              <a:gd name="connsiteX27" fmla="*/ 9392919 w 12192000"/>
              <a:gd name="connsiteY27" fmla="*/ 994656 h 2237474"/>
              <a:gd name="connsiteX28" fmla="*/ 9268019 w 12192000"/>
              <a:gd name="connsiteY28" fmla="*/ 1007442 h 2237474"/>
              <a:gd name="connsiteX29" fmla="*/ 9234662 w 12192000"/>
              <a:gd name="connsiteY29" fmla="*/ 1023056 h 2237474"/>
              <a:gd name="connsiteX30" fmla="*/ 9181033 w 12192000"/>
              <a:gd name="connsiteY30" fmla="*/ 1037921 h 2237474"/>
              <a:gd name="connsiteX31" fmla="*/ 9155969 w 12192000"/>
              <a:gd name="connsiteY31" fmla="*/ 1046804 h 2237474"/>
              <a:gd name="connsiteX32" fmla="*/ 9133985 w 12192000"/>
              <a:gd name="connsiteY32" fmla="*/ 1046450 h 2237474"/>
              <a:gd name="connsiteX33" fmla="*/ 9003462 w 12192000"/>
              <a:gd name="connsiteY33" fmla="*/ 1042406 h 2237474"/>
              <a:gd name="connsiteX34" fmla="*/ 8968445 w 12192000"/>
              <a:gd name="connsiteY34" fmla="*/ 1052169 h 2237474"/>
              <a:gd name="connsiteX35" fmla="*/ 8886001 w 12192000"/>
              <a:gd name="connsiteY35" fmla="*/ 1067468 h 2237474"/>
              <a:gd name="connsiteX36" fmla="*/ 8838610 w 12192000"/>
              <a:gd name="connsiteY36" fmla="*/ 1075091 h 2237474"/>
              <a:gd name="connsiteX37" fmla="*/ 8750383 w 12192000"/>
              <a:gd name="connsiteY37" fmla="*/ 1097387 h 2237474"/>
              <a:gd name="connsiteX38" fmla="*/ 8665605 w 12192000"/>
              <a:gd name="connsiteY38" fmla="*/ 1110791 h 2237474"/>
              <a:gd name="connsiteX39" fmla="*/ 8584946 w 12192000"/>
              <a:gd name="connsiteY39" fmla="*/ 1135226 h 2237474"/>
              <a:gd name="connsiteX40" fmla="*/ 8419755 w 12192000"/>
              <a:gd name="connsiteY40" fmla="*/ 1216260 h 2237474"/>
              <a:gd name="connsiteX41" fmla="*/ 8411626 w 12192000"/>
              <a:gd name="connsiteY41" fmla="*/ 1214397 h 2237474"/>
              <a:gd name="connsiteX42" fmla="*/ 8363469 w 12192000"/>
              <a:gd name="connsiteY42" fmla="*/ 1246658 h 2237474"/>
              <a:gd name="connsiteX43" fmla="*/ 8275497 w 12192000"/>
              <a:gd name="connsiteY43" fmla="*/ 1264396 h 2237474"/>
              <a:gd name="connsiteX44" fmla="*/ 8206287 w 12192000"/>
              <a:gd name="connsiteY44" fmla="*/ 1273060 h 2237474"/>
              <a:gd name="connsiteX45" fmla="*/ 8139997 w 12192000"/>
              <a:gd name="connsiteY45" fmla="*/ 1282713 h 2237474"/>
              <a:gd name="connsiteX46" fmla="*/ 8074238 w 12192000"/>
              <a:gd name="connsiteY46" fmla="*/ 1301895 h 2237474"/>
              <a:gd name="connsiteX47" fmla="*/ 7942099 w 12192000"/>
              <a:gd name="connsiteY47" fmla="*/ 1336332 h 2237474"/>
              <a:gd name="connsiteX48" fmla="*/ 7902328 w 12192000"/>
              <a:gd name="connsiteY48" fmla="*/ 1345865 h 2237474"/>
              <a:gd name="connsiteX49" fmla="*/ 7840612 w 12192000"/>
              <a:gd name="connsiteY49" fmla="*/ 1369373 h 2237474"/>
              <a:gd name="connsiteX50" fmla="*/ 7786819 w 12192000"/>
              <a:gd name="connsiteY50" fmla="*/ 1378970 h 2237474"/>
              <a:gd name="connsiteX51" fmla="*/ 7548172 w 12192000"/>
              <a:gd name="connsiteY51" fmla="*/ 1417460 h 2237474"/>
              <a:gd name="connsiteX52" fmla="*/ 7483437 w 12192000"/>
              <a:gd name="connsiteY52" fmla="*/ 1478152 h 2237474"/>
              <a:gd name="connsiteX53" fmla="*/ 7377870 w 12192000"/>
              <a:gd name="connsiteY53" fmla="*/ 1523319 h 2237474"/>
              <a:gd name="connsiteX54" fmla="*/ 7230737 w 12192000"/>
              <a:gd name="connsiteY54" fmla="*/ 1562633 h 2237474"/>
              <a:gd name="connsiteX55" fmla="*/ 7224458 w 12192000"/>
              <a:gd name="connsiteY55" fmla="*/ 1573008 h 2237474"/>
              <a:gd name="connsiteX56" fmla="*/ 7183121 w 12192000"/>
              <a:gd name="connsiteY56" fmla="*/ 1595162 h 2237474"/>
              <a:gd name="connsiteX57" fmla="*/ 7164601 w 12192000"/>
              <a:gd name="connsiteY57" fmla="*/ 1606490 h 2237474"/>
              <a:gd name="connsiteX58" fmla="*/ 7031309 w 12192000"/>
              <a:gd name="connsiteY58" fmla="*/ 1619451 h 2237474"/>
              <a:gd name="connsiteX59" fmla="*/ 6900177 w 12192000"/>
              <a:gd name="connsiteY59" fmla="*/ 1636016 h 2237474"/>
              <a:gd name="connsiteX60" fmla="*/ 6795372 w 12192000"/>
              <a:gd name="connsiteY60" fmla="*/ 1644845 h 2237474"/>
              <a:gd name="connsiteX61" fmla="*/ 6692251 w 12192000"/>
              <a:gd name="connsiteY61" fmla="*/ 1656357 h 2237474"/>
              <a:gd name="connsiteX62" fmla="*/ 6655235 w 12192000"/>
              <a:gd name="connsiteY62" fmla="*/ 1661869 h 2237474"/>
              <a:gd name="connsiteX63" fmla="*/ 6554894 w 12192000"/>
              <a:gd name="connsiteY63" fmla="*/ 1664428 h 2237474"/>
              <a:gd name="connsiteX64" fmla="*/ 6516595 w 12192000"/>
              <a:gd name="connsiteY64" fmla="*/ 1667475 h 2237474"/>
              <a:gd name="connsiteX65" fmla="*/ 6508541 w 12192000"/>
              <a:gd name="connsiteY65" fmla="*/ 1668757 h 2237474"/>
              <a:gd name="connsiteX66" fmla="*/ 6471012 w 12192000"/>
              <a:gd name="connsiteY66" fmla="*/ 1678604 h 2237474"/>
              <a:gd name="connsiteX67" fmla="*/ 6364035 w 12192000"/>
              <a:gd name="connsiteY67" fmla="*/ 1667683 h 2237474"/>
              <a:gd name="connsiteX68" fmla="*/ 6280959 w 12192000"/>
              <a:gd name="connsiteY68" fmla="*/ 1689329 h 2237474"/>
              <a:gd name="connsiteX69" fmla="*/ 6243319 w 12192000"/>
              <a:gd name="connsiteY69" fmla="*/ 1695560 h 2237474"/>
              <a:gd name="connsiteX70" fmla="*/ 6098321 w 12192000"/>
              <a:gd name="connsiteY70" fmla="*/ 1721646 h 2237474"/>
              <a:gd name="connsiteX71" fmla="*/ 5880652 w 12192000"/>
              <a:gd name="connsiteY71" fmla="*/ 1779643 h 2237474"/>
              <a:gd name="connsiteX72" fmla="*/ 5785959 w 12192000"/>
              <a:gd name="connsiteY72" fmla="*/ 1775307 h 2237474"/>
              <a:gd name="connsiteX73" fmla="*/ 5643534 w 12192000"/>
              <a:gd name="connsiteY73" fmla="*/ 1802919 h 2237474"/>
              <a:gd name="connsiteX74" fmla="*/ 5518799 w 12192000"/>
              <a:gd name="connsiteY74" fmla="*/ 1818312 h 2237474"/>
              <a:gd name="connsiteX75" fmla="*/ 5505014 w 12192000"/>
              <a:gd name="connsiteY75" fmla="*/ 1819259 h 2237474"/>
              <a:gd name="connsiteX76" fmla="*/ 5453307 w 12192000"/>
              <a:gd name="connsiteY76" fmla="*/ 1815450 h 2237474"/>
              <a:gd name="connsiteX77" fmla="*/ 5221533 w 12192000"/>
              <a:gd name="connsiteY77" fmla="*/ 1846950 h 2237474"/>
              <a:gd name="connsiteX78" fmla="*/ 5149802 w 12192000"/>
              <a:gd name="connsiteY78" fmla="*/ 1844846 h 2237474"/>
              <a:gd name="connsiteX79" fmla="*/ 5114927 w 12192000"/>
              <a:gd name="connsiteY79" fmla="*/ 1847827 h 2237474"/>
              <a:gd name="connsiteX80" fmla="*/ 5108970 w 12192000"/>
              <a:gd name="connsiteY80" fmla="*/ 1847935 h 2237474"/>
              <a:gd name="connsiteX81" fmla="*/ 5067961 w 12192000"/>
              <a:gd name="connsiteY81" fmla="*/ 1845917 h 2237474"/>
              <a:gd name="connsiteX82" fmla="*/ 5007075 w 12192000"/>
              <a:gd name="connsiteY82" fmla="*/ 1838626 h 2237474"/>
              <a:gd name="connsiteX83" fmla="*/ 4944087 w 12192000"/>
              <a:gd name="connsiteY83" fmla="*/ 1823332 h 2237474"/>
              <a:gd name="connsiteX84" fmla="*/ 4907662 w 12192000"/>
              <a:gd name="connsiteY84" fmla="*/ 1816900 h 2237474"/>
              <a:gd name="connsiteX85" fmla="*/ 4882386 w 12192000"/>
              <a:gd name="connsiteY85" fmla="*/ 1809844 h 2237474"/>
              <a:gd name="connsiteX86" fmla="*/ 4811440 w 12192000"/>
              <a:gd name="connsiteY86" fmla="*/ 1804655 h 2237474"/>
              <a:gd name="connsiteX87" fmla="*/ 4691075 w 12192000"/>
              <a:gd name="connsiteY87" fmla="*/ 1801389 h 2237474"/>
              <a:gd name="connsiteX88" fmla="*/ 4640313 w 12192000"/>
              <a:gd name="connsiteY88" fmla="*/ 1784307 h 2237474"/>
              <a:gd name="connsiteX89" fmla="*/ 4536503 w 12192000"/>
              <a:gd name="connsiteY89" fmla="*/ 1785334 h 2237474"/>
              <a:gd name="connsiteX90" fmla="*/ 4513724 w 12192000"/>
              <a:gd name="connsiteY90" fmla="*/ 1791996 h 2237474"/>
              <a:gd name="connsiteX91" fmla="*/ 4459810 w 12192000"/>
              <a:gd name="connsiteY91" fmla="*/ 1797886 h 2237474"/>
              <a:gd name="connsiteX92" fmla="*/ 4379064 w 12192000"/>
              <a:gd name="connsiteY92" fmla="*/ 1817177 h 2237474"/>
              <a:gd name="connsiteX93" fmla="*/ 4290981 w 12192000"/>
              <a:gd name="connsiteY93" fmla="*/ 1839677 h 2237474"/>
              <a:gd name="connsiteX94" fmla="*/ 4238372 w 12192000"/>
              <a:gd name="connsiteY94" fmla="*/ 1851480 h 2237474"/>
              <a:gd name="connsiteX95" fmla="*/ 4232517 w 12192000"/>
              <a:gd name="connsiteY95" fmla="*/ 1852567 h 2237474"/>
              <a:gd name="connsiteX96" fmla="*/ 4191732 w 12192000"/>
              <a:gd name="connsiteY96" fmla="*/ 1857328 h 2237474"/>
              <a:gd name="connsiteX97" fmla="*/ 4065532 w 12192000"/>
              <a:gd name="connsiteY97" fmla="*/ 1855477 h 2237474"/>
              <a:gd name="connsiteX98" fmla="*/ 4028460 w 12192000"/>
              <a:gd name="connsiteY98" fmla="*/ 1855137 h 2237474"/>
              <a:gd name="connsiteX99" fmla="*/ 4002267 w 12192000"/>
              <a:gd name="connsiteY99" fmla="*/ 1852352 h 2237474"/>
              <a:gd name="connsiteX100" fmla="*/ 3931396 w 12192000"/>
              <a:gd name="connsiteY100" fmla="*/ 1858915 h 2237474"/>
              <a:gd name="connsiteX101" fmla="*/ 3812162 w 12192000"/>
              <a:gd name="connsiteY101" fmla="*/ 1875501 h 2237474"/>
              <a:gd name="connsiteX102" fmla="*/ 3758105 w 12192000"/>
              <a:gd name="connsiteY102" fmla="*/ 1871856 h 2237474"/>
              <a:gd name="connsiteX103" fmla="*/ 3715896 w 12192000"/>
              <a:gd name="connsiteY103" fmla="*/ 1881552 h 2237474"/>
              <a:gd name="connsiteX104" fmla="*/ 3567259 w 12192000"/>
              <a:gd name="connsiteY104" fmla="*/ 1893482 h 2237474"/>
              <a:gd name="connsiteX105" fmla="*/ 3405770 w 12192000"/>
              <a:gd name="connsiteY105" fmla="*/ 1904591 h 2237474"/>
              <a:gd name="connsiteX106" fmla="*/ 3280097 w 12192000"/>
              <a:gd name="connsiteY106" fmla="*/ 1919610 h 2237474"/>
              <a:gd name="connsiteX107" fmla="*/ 3123424 w 12192000"/>
              <a:gd name="connsiteY107" fmla="*/ 1952930 h 2237474"/>
              <a:gd name="connsiteX108" fmla="*/ 3009910 w 12192000"/>
              <a:gd name="connsiteY108" fmla="*/ 1957866 h 2237474"/>
              <a:gd name="connsiteX109" fmla="*/ 2995934 w 12192000"/>
              <a:gd name="connsiteY109" fmla="*/ 1967085 h 2237474"/>
              <a:gd name="connsiteX110" fmla="*/ 2942858 w 12192000"/>
              <a:gd name="connsiteY110" fmla="*/ 1981367 h 2237474"/>
              <a:gd name="connsiteX111" fmla="*/ 2875436 w 12192000"/>
              <a:gd name="connsiteY111" fmla="*/ 1996977 h 2237474"/>
              <a:gd name="connsiteX112" fmla="*/ 2874892 w 12192000"/>
              <a:gd name="connsiteY112" fmla="*/ 1996085 h 2237474"/>
              <a:gd name="connsiteX113" fmla="*/ 2843662 w 12192000"/>
              <a:gd name="connsiteY113" fmla="*/ 1992498 h 2237474"/>
              <a:gd name="connsiteX114" fmla="*/ 2718916 w 12192000"/>
              <a:gd name="connsiteY114" fmla="*/ 1990867 h 2237474"/>
              <a:gd name="connsiteX115" fmla="*/ 2713522 w 12192000"/>
              <a:gd name="connsiteY115" fmla="*/ 1990173 h 2237474"/>
              <a:gd name="connsiteX116" fmla="*/ 2578178 w 12192000"/>
              <a:gd name="connsiteY116" fmla="*/ 1990531 h 2237474"/>
              <a:gd name="connsiteX117" fmla="*/ 2476147 w 12192000"/>
              <a:gd name="connsiteY117" fmla="*/ 1998305 h 2237474"/>
              <a:gd name="connsiteX118" fmla="*/ 2373568 w 12192000"/>
              <a:gd name="connsiteY118" fmla="*/ 2003219 h 2237474"/>
              <a:gd name="connsiteX119" fmla="*/ 2287219 w 12192000"/>
              <a:gd name="connsiteY119" fmla="*/ 1998750 h 2237474"/>
              <a:gd name="connsiteX120" fmla="*/ 2243069 w 12192000"/>
              <a:gd name="connsiteY120" fmla="*/ 2005321 h 2237474"/>
              <a:gd name="connsiteX121" fmla="*/ 2164831 w 12192000"/>
              <a:gd name="connsiteY121" fmla="*/ 2010143 h 2237474"/>
              <a:gd name="connsiteX122" fmla="*/ 2085228 w 12192000"/>
              <a:gd name="connsiteY122" fmla="*/ 2046431 h 2237474"/>
              <a:gd name="connsiteX123" fmla="*/ 2058061 w 12192000"/>
              <a:gd name="connsiteY123" fmla="*/ 2047942 h 2237474"/>
              <a:gd name="connsiteX124" fmla="*/ 2042244 w 12192000"/>
              <a:gd name="connsiteY124" fmla="*/ 2055560 h 2237474"/>
              <a:gd name="connsiteX125" fmla="*/ 1877728 w 12192000"/>
              <a:gd name="connsiteY125" fmla="*/ 2101004 h 2237474"/>
              <a:gd name="connsiteX126" fmla="*/ 1759056 w 12192000"/>
              <a:gd name="connsiteY126" fmla="*/ 2125608 h 2237474"/>
              <a:gd name="connsiteX127" fmla="*/ 1637948 w 12192000"/>
              <a:gd name="connsiteY127" fmla="*/ 2172597 h 2237474"/>
              <a:gd name="connsiteX128" fmla="*/ 1434549 w 12192000"/>
              <a:gd name="connsiteY128" fmla="*/ 2234522 h 2237474"/>
              <a:gd name="connsiteX129" fmla="*/ 1398481 w 12192000"/>
              <a:gd name="connsiteY129" fmla="*/ 2237074 h 2237474"/>
              <a:gd name="connsiteX130" fmla="*/ 1398407 w 12192000"/>
              <a:gd name="connsiteY130" fmla="*/ 2237095 h 2237474"/>
              <a:gd name="connsiteX131" fmla="*/ 1370962 w 12192000"/>
              <a:gd name="connsiteY131" fmla="*/ 2237474 h 2237474"/>
              <a:gd name="connsiteX132" fmla="*/ 1356367 w 12192000"/>
              <a:gd name="connsiteY132" fmla="*/ 2235089 h 2237474"/>
              <a:gd name="connsiteX133" fmla="*/ 1324828 w 12192000"/>
              <a:gd name="connsiteY133" fmla="*/ 2231968 h 2237474"/>
              <a:gd name="connsiteX134" fmla="*/ 1279765 w 12192000"/>
              <a:gd name="connsiteY134" fmla="*/ 2229639 h 2237474"/>
              <a:gd name="connsiteX135" fmla="*/ 1195347 w 12192000"/>
              <a:gd name="connsiteY135" fmla="*/ 2212354 h 2237474"/>
              <a:gd name="connsiteX136" fmla="*/ 970251 w 12192000"/>
              <a:gd name="connsiteY136" fmla="*/ 2221029 h 2237474"/>
              <a:gd name="connsiteX137" fmla="*/ 812914 w 12192000"/>
              <a:gd name="connsiteY137" fmla="*/ 2202752 h 2237474"/>
              <a:gd name="connsiteX138" fmla="*/ 800195 w 12192000"/>
              <a:gd name="connsiteY138" fmla="*/ 2209407 h 2237474"/>
              <a:gd name="connsiteX139" fmla="*/ 784978 w 12192000"/>
              <a:gd name="connsiteY139" fmla="*/ 2212360 h 2237474"/>
              <a:gd name="connsiteX140" fmla="*/ 597225 w 12192000"/>
              <a:gd name="connsiteY140" fmla="*/ 2180999 h 2237474"/>
              <a:gd name="connsiteX141" fmla="*/ 520671 w 12192000"/>
              <a:gd name="connsiteY141" fmla="*/ 2180980 h 2237474"/>
              <a:gd name="connsiteX142" fmla="*/ 515024 w 12192000"/>
              <a:gd name="connsiteY142" fmla="*/ 2179258 h 2237474"/>
              <a:gd name="connsiteX143" fmla="*/ 413835 w 12192000"/>
              <a:gd name="connsiteY143" fmla="*/ 2156783 h 2237474"/>
              <a:gd name="connsiteX144" fmla="*/ 376513 w 12192000"/>
              <a:gd name="connsiteY144" fmla="*/ 2154014 h 2237474"/>
              <a:gd name="connsiteX145" fmla="*/ 273386 w 12192000"/>
              <a:gd name="connsiteY145" fmla="*/ 2142551 h 2237474"/>
              <a:gd name="connsiteX146" fmla="*/ 169207 w 12192000"/>
              <a:gd name="connsiteY146" fmla="*/ 2128100 h 2237474"/>
              <a:gd name="connsiteX147" fmla="*/ 77641 w 12192000"/>
              <a:gd name="connsiteY147" fmla="*/ 2126835 h 2237474"/>
              <a:gd name="connsiteX148" fmla="*/ 37645 w 12192000"/>
              <a:gd name="connsiteY148" fmla="*/ 2115401 h 2237474"/>
              <a:gd name="connsiteX149" fmla="*/ 4572 w 12192000"/>
              <a:gd name="connsiteY149" fmla="*/ 2111091 h 2237474"/>
              <a:gd name="connsiteX150" fmla="*/ 0 w 12192000"/>
              <a:gd name="connsiteY150" fmla="*/ 2110468 h 2237474"/>
              <a:gd name="connsiteX151" fmla="*/ 0 w 12192000"/>
              <a:gd name="connsiteY151"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20512 w 12192000"/>
              <a:gd name="connsiteY6" fmla="*/ 745392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46594 w 12192000"/>
              <a:gd name="connsiteY12" fmla="*/ 765069 h 2237474"/>
              <a:gd name="connsiteX13" fmla="*/ 10739478 w 12192000"/>
              <a:gd name="connsiteY13" fmla="*/ 776841 h 2237474"/>
              <a:gd name="connsiteX14" fmla="*/ 10458762 w 12192000"/>
              <a:gd name="connsiteY14" fmla="*/ 755400 h 2237474"/>
              <a:gd name="connsiteX15" fmla="*/ 10211200 w 12192000"/>
              <a:gd name="connsiteY15" fmla="*/ 767513 h 2237474"/>
              <a:gd name="connsiteX16" fmla="*/ 10167995 w 12192000"/>
              <a:gd name="connsiteY16" fmla="*/ 760843 h 2237474"/>
              <a:gd name="connsiteX17" fmla="*/ 9997044 w 12192000"/>
              <a:gd name="connsiteY17" fmla="*/ 780129 h 2237474"/>
              <a:gd name="connsiteX18" fmla="*/ 9943887 w 12192000"/>
              <a:gd name="connsiteY18" fmla="*/ 804141 h 2237474"/>
              <a:gd name="connsiteX19" fmla="*/ 9918248 w 12192000"/>
              <a:gd name="connsiteY19" fmla="*/ 816628 h 2237474"/>
              <a:gd name="connsiteX20" fmla="*/ 9767091 w 12192000"/>
              <a:gd name="connsiteY20" fmla="*/ 870550 h 2237474"/>
              <a:gd name="connsiteX21" fmla="*/ 9683005 w 12192000"/>
              <a:gd name="connsiteY21" fmla="*/ 894128 h 2237474"/>
              <a:gd name="connsiteX22" fmla="*/ 9594438 w 12192000"/>
              <a:gd name="connsiteY22" fmla="*/ 919051 h 2237474"/>
              <a:gd name="connsiteX23" fmla="*/ 9544189 w 12192000"/>
              <a:gd name="connsiteY23" fmla="*/ 938966 h 2237474"/>
              <a:gd name="connsiteX24" fmla="*/ 9500499 w 12192000"/>
              <a:gd name="connsiteY24" fmla="*/ 954680 h 2237474"/>
              <a:gd name="connsiteX25" fmla="*/ 9428195 w 12192000"/>
              <a:gd name="connsiteY25" fmla="*/ 986225 h 2237474"/>
              <a:gd name="connsiteX26" fmla="*/ 9410017 w 12192000"/>
              <a:gd name="connsiteY26" fmla="*/ 993931 h 2237474"/>
              <a:gd name="connsiteX27" fmla="*/ 9392919 w 12192000"/>
              <a:gd name="connsiteY27" fmla="*/ 994656 h 2237474"/>
              <a:gd name="connsiteX28" fmla="*/ 9268019 w 12192000"/>
              <a:gd name="connsiteY28" fmla="*/ 1007442 h 2237474"/>
              <a:gd name="connsiteX29" fmla="*/ 9234662 w 12192000"/>
              <a:gd name="connsiteY29" fmla="*/ 1023056 h 2237474"/>
              <a:gd name="connsiteX30" fmla="*/ 9181033 w 12192000"/>
              <a:gd name="connsiteY30" fmla="*/ 1037921 h 2237474"/>
              <a:gd name="connsiteX31" fmla="*/ 9155969 w 12192000"/>
              <a:gd name="connsiteY31" fmla="*/ 1046804 h 2237474"/>
              <a:gd name="connsiteX32" fmla="*/ 9133985 w 12192000"/>
              <a:gd name="connsiteY32" fmla="*/ 1046450 h 2237474"/>
              <a:gd name="connsiteX33" fmla="*/ 9003462 w 12192000"/>
              <a:gd name="connsiteY33" fmla="*/ 1042406 h 2237474"/>
              <a:gd name="connsiteX34" fmla="*/ 8968445 w 12192000"/>
              <a:gd name="connsiteY34" fmla="*/ 1052169 h 2237474"/>
              <a:gd name="connsiteX35" fmla="*/ 8886001 w 12192000"/>
              <a:gd name="connsiteY35" fmla="*/ 1067468 h 2237474"/>
              <a:gd name="connsiteX36" fmla="*/ 8838610 w 12192000"/>
              <a:gd name="connsiteY36" fmla="*/ 1075091 h 2237474"/>
              <a:gd name="connsiteX37" fmla="*/ 8750383 w 12192000"/>
              <a:gd name="connsiteY37" fmla="*/ 1097387 h 2237474"/>
              <a:gd name="connsiteX38" fmla="*/ 8665605 w 12192000"/>
              <a:gd name="connsiteY38" fmla="*/ 1110791 h 2237474"/>
              <a:gd name="connsiteX39" fmla="*/ 8584946 w 12192000"/>
              <a:gd name="connsiteY39" fmla="*/ 1135226 h 2237474"/>
              <a:gd name="connsiteX40" fmla="*/ 8419755 w 12192000"/>
              <a:gd name="connsiteY40" fmla="*/ 1216260 h 2237474"/>
              <a:gd name="connsiteX41" fmla="*/ 8411626 w 12192000"/>
              <a:gd name="connsiteY41" fmla="*/ 1214397 h 2237474"/>
              <a:gd name="connsiteX42" fmla="*/ 8363469 w 12192000"/>
              <a:gd name="connsiteY42" fmla="*/ 1246658 h 2237474"/>
              <a:gd name="connsiteX43" fmla="*/ 8275497 w 12192000"/>
              <a:gd name="connsiteY43" fmla="*/ 1264396 h 2237474"/>
              <a:gd name="connsiteX44" fmla="*/ 8206287 w 12192000"/>
              <a:gd name="connsiteY44" fmla="*/ 1273060 h 2237474"/>
              <a:gd name="connsiteX45" fmla="*/ 8139997 w 12192000"/>
              <a:gd name="connsiteY45" fmla="*/ 1282713 h 2237474"/>
              <a:gd name="connsiteX46" fmla="*/ 8074238 w 12192000"/>
              <a:gd name="connsiteY46" fmla="*/ 1301895 h 2237474"/>
              <a:gd name="connsiteX47" fmla="*/ 7942099 w 12192000"/>
              <a:gd name="connsiteY47" fmla="*/ 1336332 h 2237474"/>
              <a:gd name="connsiteX48" fmla="*/ 7902328 w 12192000"/>
              <a:gd name="connsiteY48" fmla="*/ 1345865 h 2237474"/>
              <a:gd name="connsiteX49" fmla="*/ 7840612 w 12192000"/>
              <a:gd name="connsiteY49" fmla="*/ 1369373 h 2237474"/>
              <a:gd name="connsiteX50" fmla="*/ 7786819 w 12192000"/>
              <a:gd name="connsiteY50" fmla="*/ 1378970 h 2237474"/>
              <a:gd name="connsiteX51" fmla="*/ 7548172 w 12192000"/>
              <a:gd name="connsiteY51" fmla="*/ 1417460 h 2237474"/>
              <a:gd name="connsiteX52" fmla="*/ 7483437 w 12192000"/>
              <a:gd name="connsiteY52" fmla="*/ 1478152 h 2237474"/>
              <a:gd name="connsiteX53" fmla="*/ 7377870 w 12192000"/>
              <a:gd name="connsiteY53" fmla="*/ 1523319 h 2237474"/>
              <a:gd name="connsiteX54" fmla="*/ 7230737 w 12192000"/>
              <a:gd name="connsiteY54" fmla="*/ 1562633 h 2237474"/>
              <a:gd name="connsiteX55" fmla="*/ 7224458 w 12192000"/>
              <a:gd name="connsiteY55" fmla="*/ 1573008 h 2237474"/>
              <a:gd name="connsiteX56" fmla="*/ 7183121 w 12192000"/>
              <a:gd name="connsiteY56" fmla="*/ 1595162 h 2237474"/>
              <a:gd name="connsiteX57" fmla="*/ 7164601 w 12192000"/>
              <a:gd name="connsiteY57" fmla="*/ 1606490 h 2237474"/>
              <a:gd name="connsiteX58" fmla="*/ 7031309 w 12192000"/>
              <a:gd name="connsiteY58" fmla="*/ 1619451 h 2237474"/>
              <a:gd name="connsiteX59" fmla="*/ 6900177 w 12192000"/>
              <a:gd name="connsiteY59" fmla="*/ 1636016 h 2237474"/>
              <a:gd name="connsiteX60" fmla="*/ 6795372 w 12192000"/>
              <a:gd name="connsiteY60" fmla="*/ 1644845 h 2237474"/>
              <a:gd name="connsiteX61" fmla="*/ 6692251 w 12192000"/>
              <a:gd name="connsiteY61" fmla="*/ 1656357 h 2237474"/>
              <a:gd name="connsiteX62" fmla="*/ 6655235 w 12192000"/>
              <a:gd name="connsiteY62" fmla="*/ 1661869 h 2237474"/>
              <a:gd name="connsiteX63" fmla="*/ 6554894 w 12192000"/>
              <a:gd name="connsiteY63" fmla="*/ 1664428 h 2237474"/>
              <a:gd name="connsiteX64" fmla="*/ 6516595 w 12192000"/>
              <a:gd name="connsiteY64" fmla="*/ 1667475 h 2237474"/>
              <a:gd name="connsiteX65" fmla="*/ 6508541 w 12192000"/>
              <a:gd name="connsiteY65" fmla="*/ 1668757 h 2237474"/>
              <a:gd name="connsiteX66" fmla="*/ 6471012 w 12192000"/>
              <a:gd name="connsiteY66" fmla="*/ 1678604 h 2237474"/>
              <a:gd name="connsiteX67" fmla="*/ 6364035 w 12192000"/>
              <a:gd name="connsiteY67" fmla="*/ 1667683 h 2237474"/>
              <a:gd name="connsiteX68" fmla="*/ 6280959 w 12192000"/>
              <a:gd name="connsiteY68" fmla="*/ 1689329 h 2237474"/>
              <a:gd name="connsiteX69" fmla="*/ 6243319 w 12192000"/>
              <a:gd name="connsiteY69" fmla="*/ 1695560 h 2237474"/>
              <a:gd name="connsiteX70" fmla="*/ 6098321 w 12192000"/>
              <a:gd name="connsiteY70" fmla="*/ 1721646 h 2237474"/>
              <a:gd name="connsiteX71" fmla="*/ 5880652 w 12192000"/>
              <a:gd name="connsiteY71" fmla="*/ 1779643 h 2237474"/>
              <a:gd name="connsiteX72" fmla="*/ 5785959 w 12192000"/>
              <a:gd name="connsiteY72" fmla="*/ 1775307 h 2237474"/>
              <a:gd name="connsiteX73" fmla="*/ 5643534 w 12192000"/>
              <a:gd name="connsiteY73" fmla="*/ 1802919 h 2237474"/>
              <a:gd name="connsiteX74" fmla="*/ 5518799 w 12192000"/>
              <a:gd name="connsiteY74" fmla="*/ 1818312 h 2237474"/>
              <a:gd name="connsiteX75" fmla="*/ 5505014 w 12192000"/>
              <a:gd name="connsiteY75" fmla="*/ 1819259 h 2237474"/>
              <a:gd name="connsiteX76" fmla="*/ 5453307 w 12192000"/>
              <a:gd name="connsiteY76" fmla="*/ 1815450 h 2237474"/>
              <a:gd name="connsiteX77" fmla="*/ 5221533 w 12192000"/>
              <a:gd name="connsiteY77" fmla="*/ 1846950 h 2237474"/>
              <a:gd name="connsiteX78" fmla="*/ 5149802 w 12192000"/>
              <a:gd name="connsiteY78" fmla="*/ 1844846 h 2237474"/>
              <a:gd name="connsiteX79" fmla="*/ 5114927 w 12192000"/>
              <a:gd name="connsiteY79" fmla="*/ 1847827 h 2237474"/>
              <a:gd name="connsiteX80" fmla="*/ 5108970 w 12192000"/>
              <a:gd name="connsiteY80" fmla="*/ 1847935 h 2237474"/>
              <a:gd name="connsiteX81" fmla="*/ 5067961 w 12192000"/>
              <a:gd name="connsiteY81" fmla="*/ 1845917 h 2237474"/>
              <a:gd name="connsiteX82" fmla="*/ 5007075 w 12192000"/>
              <a:gd name="connsiteY82" fmla="*/ 1838626 h 2237474"/>
              <a:gd name="connsiteX83" fmla="*/ 4944087 w 12192000"/>
              <a:gd name="connsiteY83" fmla="*/ 1823332 h 2237474"/>
              <a:gd name="connsiteX84" fmla="*/ 4907662 w 12192000"/>
              <a:gd name="connsiteY84" fmla="*/ 1816900 h 2237474"/>
              <a:gd name="connsiteX85" fmla="*/ 4882386 w 12192000"/>
              <a:gd name="connsiteY85" fmla="*/ 1809844 h 2237474"/>
              <a:gd name="connsiteX86" fmla="*/ 4811440 w 12192000"/>
              <a:gd name="connsiteY86" fmla="*/ 1804655 h 2237474"/>
              <a:gd name="connsiteX87" fmla="*/ 4691075 w 12192000"/>
              <a:gd name="connsiteY87" fmla="*/ 1801389 h 2237474"/>
              <a:gd name="connsiteX88" fmla="*/ 4640313 w 12192000"/>
              <a:gd name="connsiteY88" fmla="*/ 1784307 h 2237474"/>
              <a:gd name="connsiteX89" fmla="*/ 4536503 w 12192000"/>
              <a:gd name="connsiteY89" fmla="*/ 1785334 h 2237474"/>
              <a:gd name="connsiteX90" fmla="*/ 4513724 w 12192000"/>
              <a:gd name="connsiteY90" fmla="*/ 1791996 h 2237474"/>
              <a:gd name="connsiteX91" fmla="*/ 4459810 w 12192000"/>
              <a:gd name="connsiteY91" fmla="*/ 1797886 h 2237474"/>
              <a:gd name="connsiteX92" fmla="*/ 4379064 w 12192000"/>
              <a:gd name="connsiteY92" fmla="*/ 1817177 h 2237474"/>
              <a:gd name="connsiteX93" fmla="*/ 4290981 w 12192000"/>
              <a:gd name="connsiteY93" fmla="*/ 1839677 h 2237474"/>
              <a:gd name="connsiteX94" fmla="*/ 4238372 w 12192000"/>
              <a:gd name="connsiteY94" fmla="*/ 1851480 h 2237474"/>
              <a:gd name="connsiteX95" fmla="*/ 4232517 w 12192000"/>
              <a:gd name="connsiteY95" fmla="*/ 1852567 h 2237474"/>
              <a:gd name="connsiteX96" fmla="*/ 4191732 w 12192000"/>
              <a:gd name="connsiteY96" fmla="*/ 1857328 h 2237474"/>
              <a:gd name="connsiteX97" fmla="*/ 4065532 w 12192000"/>
              <a:gd name="connsiteY97" fmla="*/ 1855477 h 2237474"/>
              <a:gd name="connsiteX98" fmla="*/ 4028460 w 12192000"/>
              <a:gd name="connsiteY98" fmla="*/ 1855137 h 2237474"/>
              <a:gd name="connsiteX99" fmla="*/ 4002267 w 12192000"/>
              <a:gd name="connsiteY99" fmla="*/ 1852352 h 2237474"/>
              <a:gd name="connsiteX100" fmla="*/ 3931396 w 12192000"/>
              <a:gd name="connsiteY100" fmla="*/ 1858915 h 2237474"/>
              <a:gd name="connsiteX101" fmla="*/ 3812162 w 12192000"/>
              <a:gd name="connsiteY101" fmla="*/ 1875501 h 2237474"/>
              <a:gd name="connsiteX102" fmla="*/ 3758105 w 12192000"/>
              <a:gd name="connsiteY102" fmla="*/ 1871856 h 2237474"/>
              <a:gd name="connsiteX103" fmla="*/ 3715896 w 12192000"/>
              <a:gd name="connsiteY103" fmla="*/ 1881552 h 2237474"/>
              <a:gd name="connsiteX104" fmla="*/ 3567259 w 12192000"/>
              <a:gd name="connsiteY104" fmla="*/ 1893482 h 2237474"/>
              <a:gd name="connsiteX105" fmla="*/ 3405770 w 12192000"/>
              <a:gd name="connsiteY105" fmla="*/ 1904591 h 2237474"/>
              <a:gd name="connsiteX106" fmla="*/ 3280097 w 12192000"/>
              <a:gd name="connsiteY106" fmla="*/ 1919610 h 2237474"/>
              <a:gd name="connsiteX107" fmla="*/ 3123424 w 12192000"/>
              <a:gd name="connsiteY107" fmla="*/ 1952930 h 2237474"/>
              <a:gd name="connsiteX108" fmla="*/ 3009910 w 12192000"/>
              <a:gd name="connsiteY108" fmla="*/ 1957866 h 2237474"/>
              <a:gd name="connsiteX109" fmla="*/ 2995934 w 12192000"/>
              <a:gd name="connsiteY109" fmla="*/ 1967085 h 2237474"/>
              <a:gd name="connsiteX110" fmla="*/ 2942858 w 12192000"/>
              <a:gd name="connsiteY110" fmla="*/ 1981367 h 2237474"/>
              <a:gd name="connsiteX111" fmla="*/ 2875436 w 12192000"/>
              <a:gd name="connsiteY111" fmla="*/ 1996977 h 2237474"/>
              <a:gd name="connsiteX112" fmla="*/ 2874892 w 12192000"/>
              <a:gd name="connsiteY112" fmla="*/ 1996085 h 2237474"/>
              <a:gd name="connsiteX113" fmla="*/ 2843662 w 12192000"/>
              <a:gd name="connsiteY113" fmla="*/ 1992498 h 2237474"/>
              <a:gd name="connsiteX114" fmla="*/ 2718916 w 12192000"/>
              <a:gd name="connsiteY114" fmla="*/ 1990867 h 2237474"/>
              <a:gd name="connsiteX115" fmla="*/ 2713522 w 12192000"/>
              <a:gd name="connsiteY115" fmla="*/ 1990173 h 2237474"/>
              <a:gd name="connsiteX116" fmla="*/ 2578178 w 12192000"/>
              <a:gd name="connsiteY116" fmla="*/ 1990531 h 2237474"/>
              <a:gd name="connsiteX117" fmla="*/ 2476147 w 12192000"/>
              <a:gd name="connsiteY117" fmla="*/ 1998305 h 2237474"/>
              <a:gd name="connsiteX118" fmla="*/ 2373568 w 12192000"/>
              <a:gd name="connsiteY118" fmla="*/ 2003219 h 2237474"/>
              <a:gd name="connsiteX119" fmla="*/ 2287219 w 12192000"/>
              <a:gd name="connsiteY119" fmla="*/ 1998750 h 2237474"/>
              <a:gd name="connsiteX120" fmla="*/ 2243069 w 12192000"/>
              <a:gd name="connsiteY120" fmla="*/ 2005321 h 2237474"/>
              <a:gd name="connsiteX121" fmla="*/ 2164831 w 12192000"/>
              <a:gd name="connsiteY121" fmla="*/ 2010143 h 2237474"/>
              <a:gd name="connsiteX122" fmla="*/ 2085228 w 12192000"/>
              <a:gd name="connsiteY122" fmla="*/ 2046431 h 2237474"/>
              <a:gd name="connsiteX123" fmla="*/ 2058061 w 12192000"/>
              <a:gd name="connsiteY123" fmla="*/ 2047942 h 2237474"/>
              <a:gd name="connsiteX124" fmla="*/ 2042244 w 12192000"/>
              <a:gd name="connsiteY124" fmla="*/ 2055560 h 2237474"/>
              <a:gd name="connsiteX125" fmla="*/ 1877728 w 12192000"/>
              <a:gd name="connsiteY125" fmla="*/ 2101004 h 2237474"/>
              <a:gd name="connsiteX126" fmla="*/ 1759056 w 12192000"/>
              <a:gd name="connsiteY126" fmla="*/ 2125608 h 2237474"/>
              <a:gd name="connsiteX127" fmla="*/ 1637948 w 12192000"/>
              <a:gd name="connsiteY127" fmla="*/ 2172597 h 2237474"/>
              <a:gd name="connsiteX128" fmla="*/ 1434549 w 12192000"/>
              <a:gd name="connsiteY128" fmla="*/ 2234522 h 2237474"/>
              <a:gd name="connsiteX129" fmla="*/ 1398481 w 12192000"/>
              <a:gd name="connsiteY129" fmla="*/ 2237074 h 2237474"/>
              <a:gd name="connsiteX130" fmla="*/ 1398407 w 12192000"/>
              <a:gd name="connsiteY130" fmla="*/ 2237095 h 2237474"/>
              <a:gd name="connsiteX131" fmla="*/ 1370962 w 12192000"/>
              <a:gd name="connsiteY131" fmla="*/ 2237474 h 2237474"/>
              <a:gd name="connsiteX132" fmla="*/ 1356367 w 12192000"/>
              <a:gd name="connsiteY132" fmla="*/ 2235089 h 2237474"/>
              <a:gd name="connsiteX133" fmla="*/ 1324828 w 12192000"/>
              <a:gd name="connsiteY133" fmla="*/ 2231968 h 2237474"/>
              <a:gd name="connsiteX134" fmla="*/ 1279765 w 12192000"/>
              <a:gd name="connsiteY134" fmla="*/ 2229639 h 2237474"/>
              <a:gd name="connsiteX135" fmla="*/ 1195347 w 12192000"/>
              <a:gd name="connsiteY135" fmla="*/ 2212354 h 2237474"/>
              <a:gd name="connsiteX136" fmla="*/ 970251 w 12192000"/>
              <a:gd name="connsiteY136" fmla="*/ 2221029 h 2237474"/>
              <a:gd name="connsiteX137" fmla="*/ 812914 w 12192000"/>
              <a:gd name="connsiteY137" fmla="*/ 2202752 h 2237474"/>
              <a:gd name="connsiteX138" fmla="*/ 800195 w 12192000"/>
              <a:gd name="connsiteY138" fmla="*/ 2209407 h 2237474"/>
              <a:gd name="connsiteX139" fmla="*/ 597225 w 12192000"/>
              <a:gd name="connsiteY139" fmla="*/ 2180999 h 2237474"/>
              <a:gd name="connsiteX140" fmla="*/ 520671 w 12192000"/>
              <a:gd name="connsiteY140" fmla="*/ 2180980 h 2237474"/>
              <a:gd name="connsiteX141" fmla="*/ 515024 w 12192000"/>
              <a:gd name="connsiteY141" fmla="*/ 2179258 h 2237474"/>
              <a:gd name="connsiteX142" fmla="*/ 413835 w 12192000"/>
              <a:gd name="connsiteY142" fmla="*/ 2156783 h 2237474"/>
              <a:gd name="connsiteX143" fmla="*/ 376513 w 12192000"/>
              <a:gd name="connsiteY143" fmla="*/ 2154014 h 2237474"/>
              <a:gd name="connsiteX144" fmla="*/ 273386 w 12192000"/>
              <a:gd name="connsiteY144" fmla="*/ 2142551 h 2237474"/>
              <a:gd name="connsiteX145" fmla="*/ 169207 w 12192000"/>
              <a:gd name="connsiteY145" fmla="*/ 2128100 h 2237474"/>
              <a:gd name="connsiteX146" fmla="*/ 77641 w 12192000"/>
              <a:gd name="connsiteY146" fmla="*/ 2126835 h 2237474"/>
              <a:gd name="connsiteX147" fmla="*/ 37645 w 12192000"/>
              <a:gd name="connsiteY147" fmla="*/ 2115401 h 2237474"/>
              <a:gd name="connsiteX148" fmla="*/ 4572 w 12192000"/>
              <a:gd name="connsiteY148" fmla="*/ 2111091 h 2237474"/>
              <a:gd name="connsiteX149" fmla="*/ 0 w 12192000"/>
              <a:gd name="connsiteY149" fmla="*/ 2110468 h 2237474"/>
              <a:gd name="connsiteX150" fmla="*/ 0 w 12192000"/>
              <a:gd name="connsiteY150"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20512 w 12192000"/>
              <a:gd name="connsiteY6" fmla="*/ 745392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46594 w 12192000"/>
              <a:gd name="connsiteY12" fmla="*/ 765069 h 2237474"/>
              <a:gd name="connsiteX13" fmla="*/ 10739478 w 12192000"/>
              <a:gd name="connsiteY13" fmla="*/ 776841 h 2237474"/>
              <a:gd name="connsiteX14" fmla="*/ 10458762 w 12192000"/>
              <a:gd name="connsiteY14" fmla="*/ 755400 h 2237474"/>
              <a:gd name="connsiteX15" fmla="*/ 10211200 w 12192000"/>
              <a:gd name="connsiteY15" fmla="*/ 767513 h 2237474"/>
              <a:gd name="connsiteX16" fmla="*/ 10167995 w 12192000"/>
              <a:gd name="connsiteY16" fmla="*/ 760843 h 2237474"/>
              <a:gd name="connsiteX17" fmla="*/ 9997044 w 12192000"/>
              <a:gd name="connsiteY17" fmla="*/ 780129 h 2237474"/>
              <a:gd name="connsiteX18" fmla="*/ 9943887 w 12192000"/>
              <a:gd name="connsiteY18" fmla="*/ 804141 h 2237474"/>
              <a:gd name="connsiteX19" fmla="*/ 9918248 w 12192000"/>
              <a:gd name="connsiteY19" fmla="*/ 816628 h 2237474"/>
              <a:gd name="connsiteX20" fmla="*/ 9767091 w 12192000"/>
              <a:gd name="connsiteY20" fmla="*/ 870550 h 2237474"/>
              <a:gd name="connsiteX21" fmla="*/ 9683005 w 12192000"/>
              <a:gd name="connsiteY21" fmla="*/ 894128 h 2237474"/>
              <a:gd name="connsiteX22" fmla="*/ 9594438 w 12192000"/>
              <a:gd name="connsiteY22" fmla="*/ 919051 h 2237474"/>
              <a:gd name="connsiteX23" fmla="*/ 9544189 w 12192000"/>
              <a:gd name="connsiteY23" fmla="*/ 938966 h 2237474"/>
              <a:gd name="connsiteX24" fmla="*/ 9500499 w 12192000"/>
              <a:gd name="connsiteY24" fmla="*/ 954680 h 2237474"/>
              <a:gd name="connsiteX25" fmla="*/ 9428195 w 12192000"/>
              <a:gd name="connsiteY25" fmla="*/ 986225 h 2237474"/>
              <a:gd name="connsiteX26" fmla="*/ 9410017 w 12192000"/>
              <a:gd name="connsiteY26" fmla="*/ 993931 h 2237474"/>
              <a:gd name="connsiteX27" fmla="*/ 9392919 w 12192000"/>
              <a:gd name="connsiteY27" fmla="*/ 994656 h 2237474"/>
              <a:gd name="connsiteX28" fmla="*/ 9268019 w 12192000"/>
              <a:gd name="connsiteY28" fmla="*/ 1007442 h 2237474"/>
              <a:gd name="connsiteX29" fmla="*/ 9234662 w 12192000"/>
              <a:gd name="connsiteY29" fmla="*/ 1023056 h 2237474"/>
              <a:gd name="connsiteX30" fmla="*/ 9181033 w 12192000"/>
              <a:gd name="connsiteY30" fmla="*/ 1037921 h 2237474"/>
              <a:gd name="connsiteX31" fmla="*/ 9155969 w 12192000"/>
              <a:gd name="connsiteY31" fmla="*/ 1046804 h 2237474"/>
              <a:gd name="connsiteX32" fmla="*/ 9133985 w 12192000"/>
              <a:gd name="connsiteY32" fmla="*/ 1046450 h 2237474"/>
              <a:gd name="connsiteX33" fmla="*/ 9003462 w 12192000"/>
              <a:gd name="connsiteY33" fmla="*/ 1042406 h 2237474"/>
              <a:gd name="connsiteX34" fmla="*/ 8968445 w 12192000"/>
              <a:gd name="connsiteY34" fmla="*/ 1052169 h 2237474"/>
              <a:gd name="connsiteX35" fmla="*/ 8886001 w 12192000"/>
              <a:gd name="connsiteY35" fmla="*/ 1067468 h 2237474"/>
              <a:gd name="connsiteX36" fmla="*/ 8838610 w 12192000"/>
              <a:gd name="connsiteY36" fmla="*/ 1075091 h 2237474"/>
              <a:gd name="connsiteX37" fmla="*/ 8750383 w 12192000"/>
              <a:gd name="connsiteY37" fmla="*/ 1097387 h 2237474"/>
              <a:gd name="connsiteX38" fmla="*/ 8665605 w 12192000"/>
              <a:gd name="connsiteY38" fmla="*/ 1110791 h 2237474"/>
              <a:gd name="connsiteX39" fmla="*/ 8584946 w 12192000"/>
              <a:gd name="connsiteY39" fmla="*/ 1135226 h 2237474"/>
              <a:gd name="connsiteX40" fmla="*/ 8419755 w 12192000"/>
              <a:gd name="connsiteY40" fmla="*/ 1216260 h 2237474"/>
              <a:gd name="connsiteX41" fmla="*/ 8411626 w 12192000"/>
              <a:gd name="connsiteY41" fmla="*/ 1214397 h 2237474"/>
              <a:gd name="connsiteX42" fmla="*/ 8363469 w 12192000"/>
              <a:gd name="connsiteY42" fmla="*/ 1246658 h 2237474"/>
              <a:gd name="connsiteX43" fmla="*/ 8275497 w 12192000"/>
              <a:gd name="connsiteY43" fmla="*/ 1264396 h 2237474"/>
              <a:gd name="connsiteX44" fmla="*/ 8206287 w 12192000"/>
              <a:gd name="connsiteY44" fmla="*/ 1273060 h 2237474"/>
              <a:gd name="connsiteX45" fmla="*/ 8139997 w 12192000"/>
              <a:gd name="connsiteY45" fmla="*/ 1282713 h 2237474"/>
              <a:gd name="connsiteX46" fmla="*/ 8074238 w 12192000"/>
              <a:gd name="connsiteY46" fmla="*/ 1301895 h 2237474"/>
              <a:gd name="connsiteX47" fmla="*/ 7942099 w 12192000"/>
              <a:gd name="connsiteY47" fmla="*/ 1336332 h 2237474"/>
              <a:gd name="connsiteX48" fmla="*/ 7902328 w 12192000"/>
              <a:gd name="connsiteY48" fmla="*/ 1345865 h 2237474"/>
              <a:gd name="connsiteX49" fmla="*/ 7840612 w 12192000"/>
              <a:gd name="connsiteY49" fmla="*/ 1369373 h 2237474"/>
              <a:gd name="connsiteX50" fmla="*/ 7786819 w 12192000"/>
              <a:gd name="connsiteY50" fmla="*/ 1378970 h 2237474"/>
              <a:gd name="connsiteX51" fmla="*/ 7548172 w 12192000"/>
              <a:gd name="connsiteY51" fmla="*/ 1417460 h 2237474"/>
              <a:gd name="connsiteX52" fmla="*/ 7483437 w 12192000"/>
              <a:gd name="connsiteY52" fmla="*/ 1478152 h 2237474"/>
              <a:gd name="connsiteX53" fmla="*/ 7377870 w 12192000"/>
              <a:gd name="connsiteY53" fmla="*/ 1523319 h 2237474"/>
              <a:gd name="connsiteX54" fmla="*/ 7230737 w 12192000"/>
              <a:gd name="connsiteY54" fmla="*/ 1562633 h 2237474"/>
              <a:gd name="connsiteX55" fmla="*/ 7224458 w 12192000"/>
              <a:gd name="connsiteY55" fmla="*/ 1573008 h 2237474"/>
              <a:gd name="connsiteX56" fmla="*/ 7183121 w 12192000"/>
              <a:gd name="connsiteY56" fmla="*/ 1595162 h 2237474"/>
              <a:gd name="connsiteX57" fmla="*/ 7164601 w 12192000"/>
              <a:gd name="connsiteY57" fmla="*/ 1606490 h 2237474"/>
              <a:gd name="connsiteX58" fmla="*/ 7031309 w 12192000"/>
              <a:gd name="connsiteY58" fmla="*/ 1619451 h 2237474"/>
              <a:gd name="connsiteX59" fmla="*/ 6900177 w 12192000"/>
              <a:gd name="connsiteY59" fmla="*/ 1636016 h 2237474"/>
              <a:gd name="connsiteX60" fmla="*/ 6795372 w 12192000"/>
              <a:gd name="connsiteY60" fmla="*/ 1644845 h 2237474"/>
              <a:gd name="connsiteX61" fmla="*/ 6692251 w 12192000"/>
              <a:gd name="connsiteY61" fmla="*/ 1656357 h 2237474"/>
              <a:gd name="connsiteX62" fmla="*/ 6655235 w 12192000"/>
              <a:gd name="connsiteY62" fmla="*/ 1661869 h 2237474"/>
              <a:gd name="connsiteX63" fmla="*/ 6554894 w 12192000"/>
              <a:gd name="connsiteY63" fmla="*/ 1664428 h 2237474"/>
              <a:gd name="connsiteX64" fmla="*/ 6516595 w 12192000"/>
              <a:gd name="connsiteY64" fmla="*/ 1667475 h 2237474"/>
              <a:gd name="connsiteX65" fmla="*/ 6508541 w 12192000"/>
              <a:gd name="connsiteY65" fmla="*/ 1668757 h 2237474"/>
              <a:gd name="connsiteX66" fmla="*/ 6471012 w 12192000"/>
              <a:gd name="connsiteY66" fmla="*/ 1678604 h 2237474"/>
              <a:gd name="connsiteX67" fmla="*/ 6364035 w 12192000"/>
              <a:gd name="connsiteY67" fmla="*/ 1667683 h 2237474"/>
              <a:gd name="connsiteX68" fmla="*/ 6280959 w 12192000"/>
              <a:gd name="connsiteY68" fmla="*/ 1689329 h 2237474"/>
              <a:gd name="connsiteX69" fmla="*/ 6243319 w 12192000"/>
              <a:gd name="connsiteY69" fmla="*/ 1695560 h 2237474"/>
              <a:gd name="connsiteX70" fmla="*/ 6098321 w 12192000"/>
              <a:gd name="connsiteY70" fmla="*/ 1721646 h 2237474"/>
              <a:gd name="connsiteX71" fmla="*/ 5880652 w 12192000"/>
              <a:gd name="connsiteY71" fmla="*/ 1779643 h 2237474"/>
              <a:gd name="connsiteX72" fmla="*/ 5785959 w 12192000"/>
              <a:gd name="connsiteY72" fmla="*/ 1775307 h 2237474"/>
              <a:gd name="connsiteX73" fmla="*/ 5643534 w 12192000"/>
              <a:gd name="connsiteY73" fmla="*/ 1802919 h 2237474"/>
              <a:gd name="connsiteX74" fmla="*/ 5518799 w 12192000"/>
              <a:gd name="connsiteY74" fmla="*/ 1818312 h 2237474"/>
              <a:gd name="connsiteX75" fmla="*/ 5505014 w 12192000"/>
              <a:gd name="connsiteY75" fmla="*/ 1819259 h 2237474"/>
              <a:gd name="connsiteX76" fmla="*/ 5453307 w 12192000"/>
              <a:gd name="connsiteY76" fmla="*/ 1815450 h 2237474"/>
              <a:gd name="connsiteX77" fmla="*/ 5221533 w 12192000"/>
              <a:gd name="connsiteY77" fmla="*/ 1846950 h 2237474"/>
              <a:gd name="connsiteX78" fmla="*/ 5149802 w 12192000"/>
              <a:gd name="connsiteY78" fmla="*/ 1844846 h 2237474"/>
              <a:gd name="connsiteX79" fmla="*/ 5114927 w 12192000"/>
              <a:gd name="connsiteY79" fmla="*/ 1847827 h 2237474"/>
              <a:gd name="connsiteX80" fmla="*/ 5108970 w 12192000"/>
              <a:gd name="connsiteY80" fmla="*/ 1847935 h 2237474"/>
              <a:gd name="connsiteX81" fmla="*/ 5067961 w 12192000"/>
              <a:gd name="connsiteY81" fmla="*/ 1845917 h 2237474"/>
              <a:gd name="connsiteX82" fmla="*/ 5007075 w 12192000"/>
              <a:gd name="connsiteY82" fmla="*/ 1838626 h 2237474"/>
              <a:gd name="connsiteX83" fmla="*/ 4944087 w 12192000"/>
              <a:gd name="connsiteY83" fmla="*/ 1823332 h 2237474"/>
              <a:gd name="connsiteX84" fmla="*/ 4907662 w 12192000"/>
              <a:gd name="connsiteY84" fmla="*/ 1816900 h 2237474"/>
              <a:gd name="connsiteX85" fmla="*/ 4882386 w 12192000"/>
              <a:gd name="connsiteY85" fmla="*/ 1809844 h 2237474"/>
              <a:gd name="connsiteX86" fmla="*/ 4811440 w 12192000"/>
              <a:gd name="connsiteY86" fmla="*/ 1804655 h 2237474"/>
              <a:gd name="connsiteX87" fmla="*/ 4691075 w 12192000"/>
              <a:gd name="connsiteY87" fmla="*/ 1801389 h 2237474"/>
              <a:gd name="connsiteX88" fmla="*/ 4640313 w 12192000"/>
              <a:gd name="connsiteY88" fmla="*/ 1784307 h 2237474"/>
              <a:gd name="connsiteX89" fmla="*/ 4536503 w 12192000"/>
              <a:gd name="connsiteY89" fmla="*/ 1785334 h 2237474"/>
              <a:gd name="connsiteX90" fmla="*/ 4513724 w 12192000"/>
              <a:gd name="connsiteY90" fmla="*/ 1791996 h 2237474"/>
              <a:gd name="connsiteX91" fmla="*/ 4459810 w 12192000"/>
              <a:gd name="connsiteY91" fmla="*/ 1797886 h 2237474"/>
              <a:gd name="connsiteX92" fmla="*/ 4379064 w 12192000"/>
              <a:gd name="connsiteY92" fmla="*/ 1817177 h 2237474"/>
              <a:gd name="connsiteX93" fmla="*/ 4290981 w 12192000"/>
              <a:gd name="connsiteY93" fmla="*/ 1839677 h 2237474"/>
              <a:gd name="connsiteX94" fmla="*/ 4238372 w 12192000"/>
              <a:gd name="connsiteY94" fmla="*/ 1851480 h 2237474"/>
              <a:gd name="connsiteX95" fmla="*/ 4232517 w 12192000"/>
              <a:gd name="connsiteY95" fmla="*/ 1852567 h 2237474"/>
              <a:gd name="connsiteX96" fmla="*/ 4191732 w 12192000"/>
              <a:gd name="connsiteY96" fmla="*/ 1857328 h 2237474"/>
              <a:gd name="connsiteX97" fmla="*/ 4065532 w 12192000"/>
              <a:gd name="connsiteY97" fmla="*/ 1855477 h 2237474"/>
              <a:gd name="connsiteX98" fmla="*/ 4028460 w 12192000"/>
              <a:gd name="connsiteY98" fmla="*/ 1855137 h 2237474"/>
              <a:gd name="connsiteX99" fmla="*/ 4002267 w 12192000"/>
              <a:gd name="connsiteY99" fmla="*/ 1852352 h 2237474"/>
              <a:gd name="connsiteX100" fmla="*/ 3931396 w 12192000"/>
              <a:gd name="connsiteY100" fmla="*/ 1858915 h 2237474"/>
              <a:gd name="connsiteX101" fmla="*/ 3812162 w 12192000"/>
              <a:gd name="connsiteY101" fmla="*/ 1875501 h 2237474"/>
              <a:gd name="connsiteX102" fmla="*/ 3758105 w 12192000"/>
              <a:gd name="connsiteY102" fmla="*/ 1871856 h 2237474"/>
              <a:gd name="connsiteX103" fmla="*/ 3715896 w 12192000"/>
              <a:gd name="connsiteY103" fmla="*/ 1881552 h 2237474"/>
              <a:gd name="connsiteX104" fmla="*/ 3567259 w 12192000"/>
              <a:gd name="connsiteY104" fmla="*/ 1893482 h 2237474"/>
              <a:gd name="connsiteX105" fmla="*/ 3405770 w 12192000"/>
              <a:gd name="connsiteY105" fmla="*/ 1904591 h 2237474"/>
              <a:gd name="connsiteX106" fmla="*/ 3280097 w 12192000"/>
              <a:gd name="connsiteY106" fmla="*/ 1919610 h 2237474"/>
              <a:gd name="connsiteX107" fmla="*/ 3123424 w 12192000"/>
              <a:gd name="connsiteY107" fmla="*/ 1952930 h 2237474"/>
              <a:gd name="connsiteX108" fmla="*/ 3009910 w 12192000"/>
              <a:gd name="connsiteY108" fmla="*/ 1957866 h 2237474"/>
              <a:gd name="connsiteX109" fmla="*/ 2995934 w 12192000"/>
              <a:gd name="connsiteY109" fmla="*/ 1967085 h 2237474"/>
              <a:gd name="connsiteX110" fmla="*/ 2942858 w 12192000"/>
              <a:gd name="connsiteY110" fmla="*/ 1981367 h 2237474"/>
              <a:gd name="connsiteX111" fmla="*/ 2875436 w 12192000"/>
              <a:gd name="connsiteY111" fmla="*/ 1996977 h 2237474"/>
              <a:gd name="connsiteX112" fmla="*/ 2874892 w 12192000"/>
              <a:gd name="connsiteY112" fmla="*/ 1996085 h 2237474"/>
              <a:gd name="connsiteX113" fmla="*/ 2843662 w 12192000"/>
              <a:gd name="connsiteY113" fmla="*/ 1992498 h 2237474"/>
              <a:gd name="connsiteX114" fmla="*/ 2718916 w 12192000"/>
              <a:gd name="connsiteY114" fmla="*/ 1990867 h 2237474"/>
              <a:gd name="connsiteX115" fmla="*/ 2713522 w 12192000"/>
              <a:gd name="connsiteY115" fmla="*/ 1990173 h 2237474"/>
              <a:gd name="connsiteX116" fmla="*/ 2578178 w 12192000"/>
              <a:gd name="connsiteY116" fmla="*/ 1990531 h 2237474"/>
              <a:gd name="connsiteX117" fmla="*/ 2476147 w 12192000"/>
              <a:gd name="connsiteY117" fmla="*/ 1998305 h 2237474"/>
              <a:gd name="connsiteX118" fmla="*/ 2373568 w 12192000"/>
              <a:gd name="connsiteY118" fmla="*/ 2003219 h 2237474"/>
              <a:gd name="connsiteX119" fmla="*/ 2287219 w 12192000"/>
              <a:gd name="connsiteY119" fmla="*/ 1998750 h 2237474"/>
              <a:gd name="connsiteX120" fmla="*/ 2243069 w 12192000"/>
              <a:gd name="connsiteY120" fmla="*/ 2005321 h 2237474"/>
              <a:gd name="connsiteX121" fmla="*/ 2164831 w 12192000"/>
              <a:gd name="connsiteY121" fmla="*/ 2010143 h 2237474"/>
              <a:gd name="connsiteX122" fmla="*/ 2085228 w 12192000"/>
              <a:gd name="connsiteY122" fmla="*/ 2046431 h 2237474"/>
              <a:gd name="connsiteX123" fmla="*/ 2058061 w 12192000"/>
              <a:gd name="connsiteY123" fmla="*/ 2047942 h 2237474"/>
              <a:gd name="connsiteX124" fmla="*/ 2042244 w 12192000"/>
              <a:gd name="connsiteY124" fmla="*/ 2055560 h 2237474"/>
              <a:gd name="connsiteX125" fmla="*/ 1877728 w 12192000"/>
              <a:gd name="connsiteY125" fmla="*/ 2101004 h 2237474"/>
              <a:gd name="connsiteX126" fmla="*/ 1759056 w 12192000"/>
              <a:gd name="connsiteY126" fmla="*/ 2125608 h 2237474"/>
              <a:gd name="connsiteX127" fmla="*/ 1637948 w 12192000"/>
              <a:gd name="connsiteY127" fmla="*/ 2172597 h 2237474"/>
              <a:gd name="connsiteX128" fmla="*/ 1434549 w 12192000"/>
              <a:gd name="connsiteY128" fmla="*/ 2234522 h 2237474"/>
              <a:gd name="connsiteX129" fmla="*/ 1398481 w 12192000"/>
              <a:gd name="connsiteY129" fmla="*/ 2237074 h 2237474"/>
              <a:gd name="connsiteX130" fmla="*/ 1398407 w 12192000"/>
              <a:gd name="connsiteY130" fmla="*/ 2237095 h 2237474"/>
              <a:gd name="connsiteX131" fmla="*/ 1370962 w 12192000"/>
              <a:gd name="connsiteY131" fmla="*/ 2237474 h 2237474"/>
              <a:gd name="connsiteX132" fmla="*/ 1356367 w 12192000"/>
              <a:gd name="connsiteY132" fmla="*/ 2235089 h 2237474"/>
              <a:gd name="connsiteX133" fmla="*/ 1324828 w 12192000"/>
              <a:gd name="connsiteY133" fmla="*/ 2231968 h 2237474"/>
              <a:gd name="connsiteX134" fmla="*/ 1279765 w 12192000"/>
              <a:gd name="connsiteY134" fmla="*/ 2229639 h 2237474"/>
              <a:gd name="connsiteX135" fmla="*/ 1195347 w 12192000"/>
              <a:gd name="connsiteY135" fmla="*/ 2212354 h 2237474"/>
              <a:gd name="connsiteX136" fmla="*/ 970251 w 12192000"/>
              <a:gd name="connsiteY136" fmla="*/ 2221029 h 2237474"/>
              <a:gd name="connsiteX137" fmla="*/ 812914 w 12192000"/>
              <a:gd name="connsiteY137" fmla="*/ 2202752 h 2237474"/>
              <a:gd name="connsiteX138" fmla="*/ 776382 w 12192000"/>
              <a:gd name="connsiteY138" fmla="*/ 2204512 h 2237474"/>
              <a:gd name="connsiteX139" fmla="*/ 597225 w 12192000"/>
              <a:gd name="connsiteY139" fmla="*/ 2180999 h 2237474"/>
              <a:gd name="connsiteX140" fmla="*/ 520671 w 12192000"/>
              <a:gd name="connsiteY140" fmla="*/ 2180980 h 2237474"/>
              <a:gd name="connsiteX141" fmla="*/ 515024 w 12192000"/>
              <a:gd name="connsiteY141" fmla="*/ 2179258 h 2237474"/>
              <a:gd name="connsiteX142" fmla="*/ 413835 w 12192000"/>
              <a:gd name="connsiteY142" fmla="*/ 2156783 h 2237474"/>
              <a:gd name="connsiteX143" fmla="*/ 376513 w 12192000"/>
              <a:gd name="connsiteY143" fmla="*/ 2154014 h 2237474"/>
              <a:gd name="connsiteX144" fmla="*/ 273386 w 12192000"/>
              <a:gd name="connsiteY144" fmla="*/ 2142551 h 2237474"/>
              <a:gd name="connsiteX145" fmla="*/ 169207 w 12192000"/>
              <a:gd name="connsiteY145" fmla="*/ 2128100 h 2237474"/>
              <a:gd name="connsiteX146" fmla="*/ 77641 w 12192000"/>
              <a:gd name="connsiteY146" fmla="*/ 2126835 h 2237474"/>
              <a:gd name="connsiteX147" fmla="*/ 37645 w 12192000"/>
              <a:gd name="connsiteY147" fmla="*/ 2115401 h 2237474"/>
              <a:gd name="connsiteX148" fmla="*/ 4572 w 12192000"/>
              <a:gd name="connsiteY148" fmla="*/ 2111091 h 2237474"/>
              <a:gd name="connsiteX149" fmla="*/ 0 w 12192000"/>
              <a:gd name="connsiteY149" fmla="*/ 2110468 h 2237474"/>
              <a:gd name="connsiteX150" fmla="*/ 0 w 12192000"/>
              <a:gd name="connsiteY150"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20512 w 12192000"/>
              <a:gd name="connsiteY6" fmla="*/ 745392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46594 w 12192000"/>
              <a:gd name="connsiteY12" fmla="*/ 765069 h 2237474"/>
              <a:gd name="connsiteX13" fmla="*/ 10739478 w 12192000"/>
              <a:gd name="connsiteY13" fmla="*/ 776841 h 2237474"/>
              <a:gd name="connsiteX14" fmla="*/ 10458762 w 12192000"/>
              <a:gd name="connsiteY14" fmla="*/ 755400 h 2237474"/>
              <a:gd name="connsiteX15" fmla="*/ 10211200 w 12192000"/>
              <a:gd name="connsiteY15" fmla="*/ 767513 h 2237474"/>
              <a:gd name="connsiteX16" fmla="*/ 10167995 w 12192000"/>
              <a:gd name="connsiteY16" fmla="*/ 760843 h 2237474"/>
              <a:gd name="connsiteX17" fmla="*/ 9997044 w 12192000"/>
              <a:gd name="connsiteY17" fmla="*/ 780129 h 2237474"/>
              <a:gd name="connsiteX18" fmla="*/ 9943887 w 12192000"/>
              <a:gd name="connsiteY18" fmla="*/ 804141 h 2237474"/>
              <a:gd name="connsiteX19" fmla="*/ 9918248 w 12192000"/>
              <a:gd name="connsiteY19" fmla="*/ 816628 h 2237474"/>
              <a:gd name="connsiteX20" fmla="*/ 9767091 w 12192000"/>
              <a:gd name="connsiteY20" fmla="*/ 870550 h 2237474"/>
              <a:gd name="connsiteX21" fmla="*/ 9683005 w 12192000"/>
              <a:gd name="connsiteY21" fmla="*/ 894128 h 2237474"/>
              <a:gd name="connsiteX22" fmla="*/ 9594438 w 12192000"/>
              <a:gd name="connsiteY22" fmla="*/ 919051 h 2237474"/>
              <a:gd name="connsiteX23" fmla="*/ 9544189 w 12192000"/>
              <a:gd name="connsiteY23" fmla="*/ 938966 h 2237474"/>
              <a:gd name="connsiteX24" fmla="*/ 9500499 w 12192000"/>
              <a:gd name="connsiteY24" fmla="*/ 954680 h 2237474"/>
              <a:gd name="connsiteX25" fmla="*/ 9428195 w 12192000"/>
              <a:gd name="connsiteY25" fmla="*/ 986225 h 2237474"/>
              <a:gd name="connsiteX26" fmla="*/ 9410017 w 12192000"/>
              <a:gd name="connsiteY26" fmla="*/ 993931 h 2237474"/>
              <a:gd name="connsiteX27" fmla="*/ 9392919 w 12192000"/>
              <a:gd name="connsiteY27" fmla="*/ 994656 h 2237474"/>
              <a:gd name="connsiteX28" fmla="*/ 9268019 w 12192000"/>
              <a:gd name="connsiteY28" fmla="*/ 1007442 h 2237474"/>
              <a:gd name="connsiteX29" fmla="*/ 9234662 w 12192000"/>
              <a:gd name="connsiteY29" fmla="*/ 1023056 h 2237474"/>
              <a:gd name="connsiteX30" fmla="*/ 9181033 w 12192000"/>
              <a:gd name="connsiteY30" fmla="*/ 1037921 h 2237474"/>
              <a:gd name="connsiteX31" fmla="*/ 9155969 w 12192000"/>
              <a:gd name="connsiteY31" fmla="*/ 1046804 h 2237474"/>
              <a:gd name="connsiteX32" fmla="*/ 9133985 w 12192000"/>
              <a:gd name="connsiteY32" fmla="*/ 1046450 h 2237474"/>
              <a:gd name="connsiteX33" fmla="*/ 9003462 w 12192000"/>
              <a:gd name="connsiteY33" fmla="*/ 1042406 h 2237474"/>
              <a:gd name="connsiteX34" fmla="*/ 8968445 w 12192000"/>
              <a:gd name="connsiteY34" fmla="*/ 1052169 h 2237474"/>
              <a:gd name="connsiteX35" fmla="*/ 8886001 w 12192000"/>
              <a:gd name="connsiteY35" fmla="*/ 1067468 h 2237474"/>
              <a:gd name="connsiteX36" fmla="*/ 8838610 w 12192000"/>
              <a:gd name="connsiteY36" fmla="*/ 1075091 h 2237474"/>
              <a:gd name="connsiteX37" fmla="*/ 8750383 w 12192000"/>
              <a:gd name="connsiteY37" fmla="*/ 1097387 h 2237474"/>
              <a:gd name="connsiteX38" fmla="*/ 8665605 w 12192000"/>
              <a:gd name="connsiteY38" fmla="*/ 1110791 h 2237474"/>
              <a:gd name="connsiteX39" fmla="*/ 8584946 w 12192000"/>
              <a:gd name="connsiteY39" fmla="*/ 1135226 h 2237474"/>
              <a:gd name="connsiteX40" fmla="*/ 8419755 w 12192000"/>
              <a:gd name="connsiteY40" fmla="*/ 1216260 h 2237474"/>
              <a:gd name="connsiteX41" fmla="*/ 8411626 w 12192000"/>
              <a:gd name="connsiteY41" fmla="*/ 1214397 h 2237474"/>
              <a:gd name="connsiteX42" fmla="*/ 8363469 w 12192000"/>
              <a:gd name="connsiteY42" fmla="*/ 1246658 h 2237474"/>
              <a:gd name="connsiteX43" fmla="*/ 8275497 w 12192000"/>
              <a:gd name="connsiteY43" fmla="*/ 1264396 h 2237474"/>
              <a:gd name="connsiteX44" fmla="*/ 8206287 w 12192000"/>
              <a:gd name="connsiteY44" fmla="*/ 1273060 h 2237474"/>
              <a:gd name="connsiteX45" fmla="*/ 8139997 w 12192000"/>
              <a:gd name="connsiteY45" fmla="*/ 1282713 h 2237474"/>
              <a:gd name="connsiteX46" fmla="*/ 8074238 w 12192000"/>
              <a:gd name="connsiteY46" fmla="*/ 1301895 h 2237474"/>
              <a:gd name="connsiteX47" fmla="*/ 7942099 w 12192000"/>
              <a:gd name="connsiteY47" fmla="*/ 1336332 h 2237474"/>
              <a:gd name="connsiteX48" fmla="*/ 7902328 w 12192000"/>
              <a:gd name="connsiteY48" fmla="*/ 1345865 h 2237474"/>
              <a:gd name="connsiteX49" fmla="*/ 7840612 w 12192000"/>
              <a:gd name="connsiteY49" fmla="*/ 1369373 h 2237474"/>
              <a:gd name="connsiteX50" fmla="*/ 7786819 w 12192000"/>
              <a:gd name="connsiteY50" fmla="*/ 1378970 h 2237474"/>
              <a:gd name="connsiteX51" fmla="*/ 7548172 w 12192000"/>
              <a:gd name="connsiteY51" fmla="*/ 1417460 h 2237474"/>
              <a:gd name="connsiteX52" fmla="*/ 7483437 w 12192000"/>
              <a:gd name="connsiteY52" fmla="*/ 1478152 h 2237474"/>
              <a:gd name="connsiteX53" fmla="*/ 7377870 w 12192000"/>
              <a:gd name="connsiteY53" fmla="*/ 1523319 h 2237474"/>
              <a:gd name="connsiteX54" fmla="*/ 7230737 w 12192000"/>
              <a:gd name="connsiteY54" fmla="*/ 1562633 h 2237474"/>
              <a:gd name="connsiteX55" fmla="*/ 7224458 w 12192000"/>
              <a:gd name="connsiteY55" fmla="*/ 1573008 h 2237474"/>
              <a:gd name="connsiteX56" fmla="*/ 7183121 w 12192000"/>
              <a:gd name="connsiteY56" fmla="*/ 1595162 h 2237474"/>
              <a:gd name="connsiteX57" fmla="*/ 7164601 w 12192000"/>
              <a:gd name="connsiteY57" fmla="*/ 1606490 h 2237474"/>
              <a:gd name="connsiteX58" fmla="*/ 7031309 w 12192000"/>
              <a:gd name="connsiteY58" fmla="*/ 1619451 h 2237474"/>
              <a:gd name="connsiteX59" fmla="*/ 6900177 w 12192000"/>
              <a:gd name="connsiteY59" fmla="*/ 1636016 h 2237474"/>
              <a:gd name="connsiteX60" fmla="*/ 6795372 w 12192000"/>
              <a:gd name="connsiteY60" fmla="*/ 1644845 h 2237474"/>
              <a:gd name="connsiteX61" fmla="*/ 6692251 w 12192000"/>
              <a:gd name="connsiteY61" fmla="*/ 1656357 h 2237474"/>
              <a:gd name="connsiteX62" fmla="*/ 6655235 w 12192000"/>
              <a:gd name="connsiteY62" fmla="*/ 1661869 h 2237474"/>
              <a:gd name="connsiteX63" fmla="*/ 6554894 w 12192000"/>
              <a:gd name="connsiteY63" fmla="*/ 1664428 h 2237474"/>
              <a:gd name="connsiteX64" fmla="*/ 6516595 w 12192000"/>
              <a:gd name="connsiteY64" fmla="*/ 1667475 h 2237474"/>
              <a:gd name="connsiteX65" fmla="*/ 6508541 w 12192000"/>
              <a:gd name="connsiteY65" fmla="*/ 1668757 h 2237474"/>
              <a:gd name="connsiteX66" fmla="*/ 6471012 w 12192000"/>
              <a:gd name="connsiteY66" fmla="*/ 1678604 h 2237474"/>
              <a:gd name="connsiteX67" fmla="*/ 6364035 w 12192000"/>
              <a:gd name="connsiteY67" fmla="*/ 1667683 h 2237474"/>
              <a:gd name="connsiteX68" fmla="*/ 6280959 w 12192000"/>
              <a:gd name="connsiteY68" fmla="*/ 1689329 h 2237474"/>
              <a:gd name="connsiteX69" fmla="*/ 6243319 w 12192000"/>
              <a:gd name="connsiteY69" fmla="*/ 1695560 h 2237474"/>
              <a:gd name="connsiteX70" fmla="*/ 6098321 w 12192000"/>
              <a:gd name="connsiteY70" fmla="*/ 1721646 h 2237474"/>
              <a:gd name="connsiteX71" fmla="*/ 5880652 w 12192000"/>
              <a:gd name="connsiteY71" fmla="*/ 1779643 h 2237474"/>
              <a:gd name="connsiteX72" fmla="*/ 5785959 w 12192000"/>
              <a:gd name="connsiteY72" fmla="*/ 1775307 h 2237474"/>
              <a:gd name="connsiteX73" fmla="*/ 5643534 w 12192000"/>
              <a:gd name="connsiteY73" fmla="*/ 1802919 h 2237474"/>
              <a:gd name="connsiteX74" fmla="*/ 5518799 w 12192000"/>
              <a:gd name="connsiteY74" fmla="*/ 1818312 h 2237474"/>
              <a:gd name="connsiteX75" fmla="*/ 5505014 w 12192000"/>
              <a:gd name="connsiteY75" fmla="*/ 1819259 h 2237474"/>
              <a:gd name="connsiteX76" fmla="*/ 5453307 w 12192000"/>
              <a:gd name="connsiteY76" fmla="*/ 1815450 h 2237474"/>
              <a:gd name="connsiteX77" fmla="*/ 5221533 w 12192000"/>
              <a:gd name="connsiteY77" fmla="*/ 1846950 h 2237474"/>
              <a:gd name="connsiteX78" fmla="*/ 5149802 w 12192000"/>
              <a:gd name="connsiteY78" fmla="*/ 1844846 h 2237474"/>
              <a:gd name="connsiteX79" fmla="*/ 5114927 w 12192000"/>
              <a:gd name="connsiteY79" fmla="*/ 1847827 h 2237474"/>
              <a:gd name="connsiteX80" fmla="*/ 5108970 w 12192000"/>
              <a:gd name="connsiteY80" fmla="*/ 1847935 h 2237474"/>
              <a:gd name="connsiteX81" fmla="*/ 5067961 w 12192000"/>
              <a:gd name="connsiteY81" fmla="*/ 1845917 h 2237474"/>
              <a:gd name="connsiteX82" fmla="*/ 5007075 w 12192000"/>
              <a:gd name="connsiteY82" fmla="*/ 1838626 h 2237474"/>
              <a:gd name="connsiteX83" fmla="*/ 4944087 w 12192000"/>
              <a:gd name="connsiteY83" fmla="*/ 1823332 h 2237474"/>
              <a:gd name="connsiteX84" fmla="*/ 4907662 w 12192000"/>
              <a:gd name="connsiteY84" fmla="*/ 1816900 h 2237474"/>
              <a:gd name="connsiteX85" fmla="*/ 4882386 w 12192000"/>
              <a:gd name="connsiteY85" fmla="*/ 1809844 h 2237474"/>
              <a:gd name="connsiteX86" fmla="*/ 4811440 w 12192000"/>
              <a:gd name="connsiteY86" fmla="*/ 1804655 h 2237474"/>
              <a:gd name="connsiteX87" fmla="*/ 4691075 w 12192000"/>
              <a:gd name="connsiteY87" fmla="*/ 1801389 h 2237474"/>
              <a:gd name="connsiteX88" fmla="*/ 4640313 w 12192000"/>
              <a:gd name="connsiteY88" fmla="*/ 1784307 h 2237474"/>
              <a:gd name="connsiteX89" fmla="*/ 4536503 w 12192000"/>
              <a:gd name="connsiteY89" fmla="*/ 1785334 h 2237474"/>
              <a:gd name="connsiteX90" fmla="*/ 4513724 w 12192000"/>
              <a:gd name="connsiteY90" fmla="*/ 1791996 h 2237474"/>
              <a:gd name="connsiteX91" fmla="*/ 4459810 w 12192000"/>
              <a:gd name="connsiteY91" fmla="*/ 1797886 h 2237474"/>
              <a:gd name="connsiteX92" fmla="*/ 4379064 w 12192000"/>
              <a:gd name="connsiteY92" fmla="*/ 1817177 h 2237474"/>
              <a:gd name="connsiteX93" fmla="*/ 4290981 w 12192000"/>
              <a:gd name="connsiteY93" fmla="*/ 1839677 h 2237474"/>
              <a:gd name="connsiteX94" fmla="*/ 4238372 w 12192000"/>
              <a:gd name="connsiteY94" fmla="*/ 1851480 h 2237474"/>
              <a:gd name="connsiteX95" fmla="*/ 4232517 w 12192000"/>
              <a:gd name="connsiteY95" fmla="*/ 1852567 h 2237474"/>
              <a:gd name="connsiteX96" fmla="*/ 4191732 w 12192000"/>
              <a:gd name="connsiteY96" fmla="*/ 1857328 h 2237474"/>
              <a:gd name="connsiteX97" fmla="*/ 4065532 w 12192000"/>
              <a:gd name="connsiteY97" fmla="*/ 1855477 h 2237474"/>
              <a:gd name="connsiteX98" fmla="*/ 4028460 w 12192000"/>
              <a:gd name="connsiteY98" fmla="*/ 1855137 h 2237474"/>
              <a:gd name="connsiteX99" fmla="*/ 4002267 w 12192000"/>
              <a:gd name="connsiteY99" fmla="*/ 1852352 h 2237474"/>
              <a:gd name="connsiteX100" fmla="*/ 3931396 w 12192000"/>
              <a:gd name="connsiteY100" fmla="*/ 1858915 h 2237474"/>
              <a:gd name="connsiteX101" fmla="*/ 3812162 w 12192000"/>
              <a:gd name="connsiteY101" fmla="*/ 1875501 h 2237474"/>
              <a:gd name="connsiteX102" fmla="*/ 3758105 w 12192000"/>
              <a:gd name="connsiteY102" fmla="*/ 1871856 h 2237474"/>
              <a:gd name="connsiteX103" fmla="*/ 3715896 w 12192000"/>
              <a:gd name="connsiteY103" fmla="*/ 1881552 h 2237474"/>
              <a:gd name="connsiteX104" fmla="*/ 3567259 w 12192000"/>
              <a:gd name="connsiteY104" fmla="*/ 1893482 h 2237474"/>
              <a:gd name="connsiteX105" fmla="*/ 3405770 w 12192000"/>
              <a:gd name="connsiteY105" fmla="*/ 1904591 h 2237474"/>
              <a:gd name="connsiteX106" fmla="*/ 3280097 w 12192000"/>
              <a:gd name="connsiteY106" fmla="*/ 1919610 h 2237474"/>
              <a:gd name="connsiteX107" fmla="*/ 3123424 w 12192000"/>
              <a:gd name="connsiteY107" fmla="*/ 1952930 h 2237474"/>
              <a:gd name="connsiteX108" fmla="*/ 3009910 w 12192000"/>
              <a:gd name="connsiteY108" fmla="*/ 1957866 h 2237474"/>
              <a:gd name="connsiteX109" fmla="*/ 2995934 w 12192000"/>
              <a:gd name="connsiteY109" fmla="*/ 1967085 h 2237474"/>
              <a:gd name="connsiteX110" fmla="*/ 2942858 w 12192000"/>
              <a:gd name="connsiteY110" fmla="*/ 1981367 h 2237474"/>
              <a:gd name="connsiteX111" fmla="*/ 2875436 w 12192000"/>
              <a:gd name="connsiteY111" fmla="*/ 1996977 h 2237474"/>
              <a:gd name="connsiteX112" fmla="*/ 2874892 w 12192000"/>
              <a:gd name="connsiteY112" fmla="*/ 1996085 h 2237474"/>
              <a:gd name="connsiteX113" fmla="*/ 2843662 w 12192000"/>
              <a:gd name="connsiteY113" fmla="*/ 1992498 h 2237474"/>
              <a:gd name="connsiteX114" fmla="*/ 2718916 w 12192000"/>
              <a:gd name="connsiteY114" fmla="*/ 1990867 h 2237474"/>
              <a:gd name="connsiteX115" fmla="*/ 2713522 w 12192000"/>
              <a:gd name="connsiteY115" fmla="*/ 1990173 h 2237474"/>
              <a:gd name="connsiteX116" fmla="*/ 2578178 w 12192000"/>
              <a:gd name="connsiteY116" fmla="*/ 1990531 h 2237474"/>
              <a:gd name="connsiteX117" fmla="*/ 2476147 w 12192000"/>
              <a:gd name="connsiteY117" fmla="*/ 1998305 h 2237474"/>
              <a:gd name="connsiteX118" fmla="*/ 2373568 w 12192000"/>
              <a:gd name="connsiteY118" fmla="*/ 2003219 h 2237474"/>
              <a:gd name="connsiteX119" fmla="*/ 2287219 w 12192000"/>
              <a:gd name="connsiteY119" fmla="*/ 1998750 h 2237474"/>
              <a:gd name="connsiteX120" fmla="*/ 2243069 w 12192000"/>
              <a:gd name="connsiteY120" fmla="*/ 2005321 h 2237474"/>
              <a:gd name="connsiteX121" fmla="*/ 2164831 w 12192000"/>
              <a:gd name="connsiteY121" fmla="*/ 2010143 h 2237474"/>
              <a:gd name="connsiteX122" fmla="*/ 2085228 w 12192000"/>
              <a:gd name="connsiteY122" fmla="*/ 2046431 h 2237474"/>
              <a:gd name="connsiteX123" fmla="*/ 2058061 w 12192000"/>
              <a:gd name="connsiteY123" fmla="*/ 2047942 h 2237474"/>
              <a:gd name="connsiteX124" fmla="*/ 2042244 w 12192000"/>
              <a:gd name="connsiteY124" fmla="*/ 2055560 h 2237474"/>
              <a:gd name="connsiteX125" fmla="*/ 1877728 w 12192000"/>
              <a:gd name="connsiteY125" fmla="*/ 2101004 h 2237474"/>
              <a:gd name="connsiteX126" fmla="*/ 1759056 w 12192000"/>
              <a:gd name="connsiteY126" fmla="*/ 2125608 h 2237474"/>
              <a:gd name="connsiteX127" fmla="*/ 1637948 w 12192000"/>
              <a:gd name="connsiteY127" fmla="*/ 2172597 h 2237474"/>
              <a:gd name="connsiteX128" fmla="*/ 1434549 w 12192000"/>
              <a:gd name="connsiteY128" fmla="*/ 2234522 h 2237474"/>
              <a:gd name="connsiteX129" fmla="*/ 1398481 w 12192000"/>
              <a:gd name="connsiteY129" fmla="*/ 2237074 h 2237474"/>
              <a:gd name="connsiteX130" fmla="*/ 1398407 w 12192000"/>
              <a:gd name="connsiteY130" fmla="*/ 2237095 h 2237474"/>
              <a:gd name="connsiteX131" fmla="*/ 1370962 w 12192000"/>
              <a:gd name="connsiteY131" fmla="*/ 2237474 h 2237474"/>
              <a:gd name="connsiteX132" fmla="*/ 1356367 w 12192000"/>
              <a:gd name="connsiteY132" fmla="*/ 2235089 h 2237474"/>
              <a:gd name="connsiteX133" fmla="*/ 1324828 w 12192000"/>
              <a:gd name="connsiteY133" fmla="*/ 2231968 h 2237474"/>
              <a:gd name="connsiteX134" fmla="*/ 1279765 w 12192000"/>
              <a:gd name="connsiteY134" fmla="*/ 2229639 h 2237474"/>
              <a:gd name="connsiteX135" fmla="*/ 1195347 w 12192000"/>
              <a:gd name="connsiteY135" fmla="*/ 2212354 h 2237474"/>
              <a:gd name="connsiteX136" fmla="*/ 970251 w 12192000"/>
              <a:gd name="connsiteY136" fmla="*/ 2221029 h 2237474"/>
              <a:gd name="connsiteX137" fmla="*/ 812914 w 12192000"/>
              <a:gd name="connsiteY137" fmla="*/ 2210095 h 2237474"/>
              <a:gd name="connsiteX138" fmla="*/ 776382 w 12192000"/>
              <a:gd name="connsiteY138" fmla="*/ 2204512 h 2237474"/>
              <a:gd name="connsiteX139" fmla="*/ 597225 w 12192000"/>
              <a:gd name="connsiteY139" fmla="*/ 2180999 h 2237474"/>
              <a:gd name="connsiteX140" fmla="*/ 520671 w 12192000"/>
              <a:gd name="connsiteY140" fmla="*/ 2180980 h 2237474"/>
              <a:gd name="connsiteX141" fmla="*/ 515024 w 12192000"/>
              <a:gd name="connsiteY141" fmla="*/ 2179258 h 2237474"/>
              <a:gd name="connsiteX142" fmla="*/ 413835 w 12192000"/>
              <a:gd name="connsiteY142" fmla="*/ 2156783 h 2237474"/>
              <a:gd name="connsiteX143" fmla="*/ 376513 w 12192000"/>
              <a:gd name="connsiteY143" fmla="*/ 2154014 h 2237474"/>
              <a:gd name="connsiteX144" fmla="*/ 273386 w 12192000"/>
              <a:gd name="connsiteY144" fmla="*/ 2142551 h 2237474"/>
              <a:gd name="connsiteX145" fmla="*/ 169207 w 12192000"/>
              <a:gd name="connsiteY145" fmla="*/ 2128100 h 2237474"/>
              <a:gd name="connsiteX146" fmla="*/ 77641 w 12192000"/>
              <a:gd name="connsiteY146" fmla="*/ 2126835 h 2237474"/>
              <a:gd name="connsiteX147" fmla="*/ 37645 w 12192000"/>
              <a:gd name="connsiteY147" fmla="*/ 2115401 h 2237474"/>
              <a:gd name="connsiteX148" fmla="*/ 4572 w 12192000"/>
              <a:gd name="connsiteY148" fmla="*/ 2111091 h 2237474"/>
              <a:gd name="connsiteX149" fmla="*/ 0 w 12192000"/>
              <a:gd name="connsiteY149" fmla="*/ 2110468 h 2237474"/>
              <a:gd name="connsiteX150" fmla="*/ 0 w 12192000"/>
              <a:gd name="connsiteY150"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20512 w 12192000"/>
              <a:gd name="connsiteY6" fmla="*/ 745392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46594 w 12192000"/>
              <a:gd name="connsiteY12" fmla="*/ 765069 h 2237474"/>
              <a:gd name="connsiteX13" fmla="*/ 10739478 w 12192000"/>
              <a:gd name="connsiteY13" fmla="*/ 776841 h 2237474"/>
              <a:gd name="connsiteX14" fmla="*/ 10458762 w 12192000"/>
              <a:gd name="connsiteY14" fmla="*/ 755400 h 2237474"/>
              <a:gd name="connsiteX15" fmla="*/ 10211200 w 12192000"/>
              <a:gd name="connsiteY15" fmla="*/ 767513 h 2237474"/>
              <a:gd name="connsiteX16" fmla="*/ 10167995 w 12192000"/>
              <a:gd name="connsiteY16" fmla="*/ 760843 h 2237474"/>
              <a:gd name="connsiteX17" fmla="*/ 9997044 w 12192000"/>
              <a:gd name="connsiteY17" fmla="*/ 780129 h 2237474"/>
              <a:gd name="connsiteX18" fmla="*/ 9943887 w 12192000"/>
              <a:gd name="connsiteY18" fmla="*/ 804141 h 2237474"/>
              <a:gd name="connsiteX19" fmla="*/ 9918248 w 12192000"/>
              <a:gd name="connsiteY19" fmla="*/ 816628 h 2237474"/>
              <a:gd name="connsiteX20" fmla="*/ 9767091 w 12192000"/>
              <a:gd name="connsiteY20" fmla="*/ 870550 h 2237474"/>
              <a:gd name="connsiteX21" fmla="*/ 9683005 w 12192000"/>
              <a:gd name="connsiteY21" fmla="*/ 894128 h 2237474"/>
              <a:gd name="connsiteX22" fmla="*/ 9594438 w 12192000"/>
              <a:gd name="connsiteY22" fmla="*/ 919051 h 2237474"/>
              <a:gd name="connsiteX23" fmla="*/ 9544189 w 12192000"/>
              <a:gd name="connsiteY23" fmla="*/ 938966 h 2237474"/>
              <a:gd name="connsiteX24" fmla="*/ 9500499 w 12192000"/>
              <a:gd name="connsiteY24" fmla="*/ 954680 h 2237474"/>
              <a:gd name="connsiteX25" fmla="*/ 9428195 w 12192000"/>
              <a:gd name="connsiteY25" fmla="*/ 986225 h 2237474"/>
              <a:gd name="connsiteX26" fmla="*/ 9410017 w 12192000"/>
              <a:gd name="connsiteY26" fmla="*/ 993931 h 2237474"/>
              <a:gd name="connsiteX27" fmla="*/ 9392919 w 12192000"/>
              <a:gd name="connsiteY27" fmla="*/ 994656 h 2237474"/>
              <a:gd name="connsiteX28" fmla="*/ 9268019 w 12192000"/>
              <a:gd name="connsiteY28" fmla="*/ 1007442 h 2237474"/>
              <a:gd name="connsiteX29" fmla="*/ 9234662 w 12192000"/>
              <a:gd name="connsiteY29" fmla="*/ 1023056 h 2237474"/>
              <a:gd name="connsiteX30" fmla="*/ 9181033 w 12192000"/>
              <a:gd name="connsiteY30" fmla="*/ 1037921 h 2237474"/>
              <a:gd name="connsiteX31" fmla="*/ 9155969 w 12192000"/>
              <a:gd name="connsiteY31" fmla="*/ 1046804 h 2237474"/>
              <a:gd name="connsiteX32" fmla="*/ 9133985 w 12192000"/>
              <a:gd name="connsiteY32" fmla="*/ 1046450 h 2237474"/>
              <a:gd name="connsiteX33" fmla="*/ 9003462 w 12192000"/>
              <a:gd name="connsiteY33" fmla="*/ 1042406 h 2237474"/>
              <a:gd name="connsiteX34" fmla="*/ 8968445 w 12192000"/>
              <a:gd name="connsiteY34" fmla="*/ 1052169 h 2237474"/>
              <a:gd name="connsiteX35" fmla="*/ 8886001 w 12192000"/>
              <a:gd name="connsiteY35" fmla="*/ 1067468 h 2237474"/>
              <a:gd name="connsiteX36" fmla="*/ 8838610 w 12192000"/>
              <a:gd name="connsiteY36" fmla="*/ 1075091 h 2237474"/>
              <a:gd name="connsiteX37" fmla="*/ 8750383 w 12192000"/>
              <a:gd name="connsiteY37" fmla="*/ 1097387 h 2237474"/>
              <a:gd name="connsiteX38" fmla="*/ 8665605 w 12192000"/>
              <a:gd name="connsiteY38" fmla="*/ 1110791 h 2237474"/>
              <a:gd name="connsiteX39" fmla="*/ 8584946 w 12192000"/>
              <a:gd name="connsiteY39" fmla="*/ 1135226 h 2237474"/>
              <a:gd name="connsiteX40" fmla="*/ 8419755 w 12192000"/>
              <a:gd name="connsiteY40" fmla="*/ 1216260 h 2237474"/>
              <a:gd name="connsiteX41" fmla="*/ 8411626 w 12192000"/>
              <a:gd name="connsiteY41" fmla="*/ 1214397 h 2237474"/>
              <a:gd name="connsiteX42" fmla="*/ 8363469 w 12192000"/>
              <a:gd name="connsiteY42" fmla="*/ 1246658 h 2237474"/>
              <a:gd name="connsiteX43" fmla="*/ 8275497 w 12192000"/>
              <a:gd name="connsiteY43" fmla="*/ 1264396 h 2237474"/>
              <a:gd name="connsiteX44" fmla="*/ 8206287 w 12192000"/>
              <a:gd name="connsiteY44" fmla="*/ 1273060 h 2237474"/>
              <a:gd name="connsiteX45" fmla="*/ 8139997 w 12192000"/>
              <a:gd name="connsiteY45" fmla="*/ 1282713 h 2237474"/>
              <a:gd name="connsiteX46" fmla="*/ 8074238 w 12192000"/>
              <a:gd name="connsiteY46" fmla="*/ 1301895 h 2237474"/>
              <a:gd name="connsiteX47" fmla="*/ 7942099 w 12192000"/>
              <a:gd name="connsiteY47" fmla="*/ 1336332 h 2237474"/>
              <a:gd name="connsiteX48" fmla="*/ 7902328 w 12192000"/>
              <a:gd name="connsiteY48" fmla="*/ 1345865 h 2237474"/>
              <a:gd name="connsiteX49" fmla="*/ 7840612 w 12192000"/>
              <a:gd name="connsiteY49" fmla="*/ 1369373 h 2237474"/>
              <a:gd name="connsiteX50" fmla="*/ 7786819 w 12192000"/>
              <a:gd name="connsiteY50" fmla="*/ 1378970 h 2237474"/>
              <a:gd name="connsiteX51" fmla="*/ 7548172 w 12192000"/>
              <a:gd name="connsiteY51" fmla="*/ 1417460 h 2237474"/>
              <a:gd name="connsiteX52" fmla="*/ 7483437 w 12192000"/>
              <a:gd name="connsiteY52" fmla="*/ 1478152 h 2237474"/>
              <a:gd name="connsiteX53" fmla="*/ 7377870 w 12192000"/>
              <a:gd name="connsiteY53" fmla="*/ 1523319 h 2237474"/>
              <a:gd name="connsiteX54" fmla="*/ 7230737 w 12192000"/>
              <a:gd name="connsiteY54" fmla="*/ 1562633 h 2237474"/>
              <a:gd name="connsiteX55" fmla="*/ 7224458 w 12192000"/>
              <a:gd name="connsiteY55" fmla="*/ 1573008 h 2237474"/>
              <a:gd name="connsiteX56" fmla="*/ 7183121 w 12192000"/>
              <a:gd name="connsiteY56" fmla="*/ 1595162 h 2237474"/>
              <a:gd name="connsiteX57" fmla="*/ 7164601 w 12192000"/>
              <a:gd name="connsiteY57" fmla="*/ 1606490 h 2237474"/>
              <a:gd name="connsiteX58" fmla="*/ 7031309 w 12192000"/>
              <a:gd name="connsiteY58" fmla="*/ 1619451 h 2237474"/>
              <a:gd name="connsiteX59" fmla="*/ 6900177 w 12192000"/>
              <a:gd name="connsiteY59" fmla="*/ 1636016 h 2237474"/>
              <a:gd name="connsiteX60" fmla="*/ 6795372 w 12192000"/>
              <a:gd name="connsiteY60" fmla="*/ 1644845 h 2237474"/>
              <a:gd name="connsiteX61" fmla="*/ 6692251 w 12192000"/>
              <a:gd name="connsiteY61" fmla="*/ 1656357 h 2237474"/>
              <a:gd name="connsiteX62" fmla="*/ 6655235 w 12192000"/>
              <a:gd name="connsiteY62" fmla="*/ 1661869 h 2237474"/>
              <a:gd name="connsiteX63" fmla="*/ 6554894 w 12192000"/>
              <a:gd name="connsiteY63" fmla="*/ 1664428 h 2237474"/>
              <a:gd name="connsiteX64" fmla="*/ 6516595 w 12192000"/>
              <a:gd name="connsiteY64" fmla="*/ 1667475 h 2237474"/>
              <a:gd name="connsiteX65" fmla="*/ 6508541 w 12192000"/>
              <a:gd name="connsiteY65" fmla="*/ 1668757 h 2237474"/>
              <a:gd name="connsiteX66" fmla="*/ 6471012 w 12192000"/>
              <a:gd name="connsiteY66" fmla="*/ 1678604 h 2237474"/>
              <a:gd name="connsiteX67" fmla="*/ 6364035 w 12192000"/>
              <a:gd name="connsiteY67" fmla="*/ 1667683 h 2237474"/>
              <a:gd name="connsiteX68" fmla="*/ 6280959 w 12192000"/>
              <a:gd name="connsiteY68" fmla="*/ 1689329 h 2237474"/>
              <a:gd name="connsiteX69" fmla="*/ 6243319 w 12192000"/>
              <a:gd name="connsiteY69" fmla="*/ 1695560 h 2237474"/>
              <a:gd name="connsiteX70" fmla="*/ 6098321 w 12192000"/>
              <a:gd name="connsiteY70" fmla="*/ 1721646 h 2237474"/>
              <a:gd name="connsiteX71" fmla="*/ 5880652 w 12192000"/>
              <a:gd name="connsiteY71" fmla="*/ 1779643 h 2237474"/>
              <a:gd name="connsiteX72" fmla="*/ 5785959 w 12192000"/>
              <a:gd name="connsiteY72" fmla="*/ 1775307 h 2237474"/>
              <a:gd name="connsiteX73" fmla="*/ 5643534 w 12192000"/>
              <a:gd name="connsiteY73" fmla="*/ 1802919 h 2237474"/>
              <a:gd name="connsiteX74" fmla="*/ 5518799 w 12192000"/>
              <a:gd name="connsiteY74" fmla="*/ 1818312 h 2237474"/>
              <a:gd name="connsiteX75" fmla="*/ 5505014 w 12192000"/>
              <a:gd name="connsiteY75" fmla="*/ 1819259 h 2237474"/>
              <a:gd name="connsiteX76" fmla="*/ 5453307 w 12192000"/>
              <a:gd name="connsiteY76" fmla="*/ 1815450 h 2237474"/>
              <a:gd name="connsiteX77" fmla="*/ 5221533 w 12192000"/>
              <a:gd name="connsiteY77" fmla="*/ 1846950 h 2237474"/>
              <a:gd name="connsiteX78" fmla="*/ 5149802 w 12192000"/>
              <a:gd name="connsiteY78" fmla="*/ 1844846 h 2237474"/>
              <a:gd name="connsiteX79" fmla="*/ 5114927 w 12192000"/>
              <a:gd name="connsiteY79" fmla="*/ 1847827 h 2237474"/>
              <a:gd name="connsiteX80" fmla="*/ 5108970 w 12192000"/>
              <a:gd name="connsiteY80" fmla="*/ 1847935 h 2237474"/>
              <a:gd name="connsiteX81" fmla="*/ 5067961 w 12192000"/>
              <a:gd name="connsiteY81" fmla="*/ 1845917 h 2237474"/>
              <a:gd name="connsiteX82" fmla="*/ 5007075 w 12192000"/>
              <a:gd name="connsiteY82" fmla="*/ 1838626 h 2237474"/>
              <a:gd name="connsiteX83" fmla="*/ 4944087 w 12192000"/>
              <a:gd name="connsiteY83" fmla="*/ 1823332 h 2237474"/>
              <a:gd name="connsiteX84" fmla="*/ 4907662 w 12192000"/>
              <a:gd name="connsiteY84" fmla="*/ 1816900 h 2237474"/>
              <a:gd name="connsiteX85" fmla="*/ 4882386 w 12192000"/>
              <a:gd name="connsiteY85" fmla="*/ 1809844 h 2237474"/>
              <a:gd name="connsiteX86" fmla="*/ 4811440 w 12192000"/>
              <a:gd name="connsiteY86" fmla="*/ 1804655 h 2237474"/>
              <a:gd name="connsiteX87" fmla="*/ 4691075 w 12192000"/>
              <a:gd name="connsiteY87" fmla="*/ 1801389 h 2237474"/>
              <a:gd name="connsiteX88" fmla="*/ 4640313 w 12192000"/>
              <a:gd name="connsiteY88" fmla="*/ 1784307 h 2237474"/>
              <a:gd name="connsiteX89" fmla="*/ 4536503 w 12192000"/>
              <a:gd name="connsiteY89" fmla="*/ 1785334 h 2237474"/>
              <a:gd name="connsiteX90" fmla="*/ 4513724 w 12192000"/>
              <a:gd name="connsiteY90" fmla="*/ 1791996 h 2237474"/>
              <a:gd name="connsiteX91" fmla="*/ 4459810 w 12192000"/>
              <a:gd name="connsiteY91" fmla="*/ 1797886 h 2237474"/>
              <a:gd name="connsiteX92" fmla="*/ 4379064 w 12192000"/>
              <a:gd name="connsiteY92" fmla="*/ 1817177 h 2237474"/>
              <a:gd name="connsiteX93" fmla="*/ 4290981 w 12192000"/>
              <a:gd name="connsiteY93" fmla="*/ 1839677 h 2237474"/>
              <a:gd name="connsiteX94" fmla="*/ 4238372 w 12192000"/>
              <a:gd name="connsiteY94" fmla="*/ 1851480 h 2237474"/>
              <a:gd name="connsiteX95" fmla="*/ 4232517 w 12192000"/>
              <a:gd name="connsiteY95" fmla="*/ 1852567 h 2237474"/>
              <a:gd name="connsiteX96" fmla="*/ 4191732 w 12192000"/>
              <a:gd name="connsiteY96" fmla="*/ 1857328 h 2237474"/>
              <a:gd name="connsiteX97" fmla="*/ 4065532 w 12192000"/>
              <a:gd name="connsiteY97" fmla="*/ 1855477 h 2237474"/>
              <a:gd name="connsiteX98" fmla="*/ 4028460 w 12192000"/>
              <a:gd name="connsiteY98" fmla="*/ 1855137 h 2237474"/>
              <a:gd name="connsiteX99" fmla="*/ 4002267 w 12192000"/>
              <a:gd name="connsiteY99" fmla="*/ 1852352 h 2237474"/>
              <a:gd name="connsiteX100" fmla="*/ 3931396 w 12192000"/>
              <a:gd name="connsiteY100" fmla="*/ 1858915 h 2237474"/>
              <a:gd name="connsiteX101" fmla="*/ 3812162 w 12192000"/>
              <a:gd name="connsiteY101" fmla="*/ 1875501 h 2237474"/>
              <a:gd name="connsiteX102" fmla="*/ 3758105 w 12192000"/>
              <a:gd name="connsiteY102" fmla="*/ 1871856 h 2237474"/>
              <a:gd name="connsiteX103" fmla="*/ 3715896 w 12192000"/>
              <a:gd name="connsiteY103" fmla="*/ 1881552 h 2237474"/>
              <a:gd name="connsiteX104" fmla="*/ 3567259 w 12192000"/>
              <a:gd name="connsiteY104" fmla="*/ 1893482 h 2237474"/>
              <a:gd name="connsiteX105" fmla="*/ 3405770 w 12192000"/>
              <a:gd name="connsiteY105" fmla="*/ 1904591 h 2237474"/>
              <a:gd name="connsiteX106" fmla="*/ 3280097 w 12192000"/>
              <a:gd name="connsiteY106" fmla="*/ 1919610 h 2237474"/>
              <a:gd name="connsiteX107" fmla="*/ 3123424 w 12192000"/>
              <a:gd name="connsiteY107" fmla="*/ 1952930 h 2237474"/>
              <a:gd name="connsiteX108" fmla="*/ 3009910 w 12192000"/>
              <a:gd name="connsiteY108" fmla="*/ 1957866 h 2237474"/>
              <a:gd name="connsiteX109" fmla="*/ 2995934 w 12192000"/>
              <a:gd name="connsiteY109" fmla="*/ 1967085 h 2237474"/>
              <a:gd name="connsiteX110" fmla="*/ 2942858 w 12192000"/>
              <a:gd name="connsiteY110" fmla="*/ 1981367 h 2237474"/>
              <a:gd name="connsiteX111" fmla="*/ 2875436 w 12192000"/>
              <a:gd name="connsiteY111" fmla="*/ 1996977 h 2237474"/>
              <a:gd name="connsiteX112" fmla="*/ 2874892 w 12192000"/>
              <a:gd name="connsiteY112" fmla="*/ 1996085 h 2237474"/>
              <a:gd name="connsiteX113" fmla="*/ 2843662 w 12192000"/>
              <a:gd name="connsiteY113" fmla="*/ 1992498 h 2237474"/>
              <a:gd name="connsiteX114" fmla="*/ 2718916 w 12192000"/>
              <a:gd name="connsiteY114" fmla="*/ 1990867 h 2237474"/>
              <a:gd name="connsiteX115" fmla="*/ 2713522 w 12192000"/>
              <a:gd name="connsiteY115" fmla="*/ 1990173 h 2237474"/>
              <a:gd name="connsiteX116" fmla="*/ 2578178 w 12192000"/>
              <a:gd name="connsiteY116" fmla="*/ 1990531 h 2237474"/>
              <a:gd name="connsiteX117" fmla="*/ 2476147 w 12192000"/>
              <a:gd name="connsiteY117" fmla="*/ 1998305 h 2237474"/>
              <a:gd name="connsiteX118" fmla="*/ 2373568 w 12192000"/>
              <a:gd name="connsiteY118" fmla="*/ 2003219 h 2237474"/>
              <a:gd name="connsiteX119" fmla="*/ 2287219 w 12192000"/>
              <a:gd name="connsiteY119" fmla="*/ 1998750 h 2237474"/>
              <a:gd name="connsiteX120" fmla="*/ 2243069 w 12192000"/>
              <a:gd name="connsiteY120" fmla="*/ 2005321 h 2237474"/>
              <a:gd name="connsiteX121" fmla="*/ 2164831 w 12192000"/>
              <a:gd name="connsiteY121" fmla="*/ 2010143 h 2237474"/>
              <a:gd name="connsiteX122" fmla="*/ 2085228 w 12192000"/>
              <a:gd name="connsiteY122" fmla="*/ 2046431 h 2237474"/>
              <a:gd name="connsiteX123" fmla="*/ 2058061 w 12192000"/>
              <a:gd name="connsiteY123" fmla="*/ 2047942 h 2237474"/>
              <a:gd name="connsiteX124" fmla="*/ 2042244 w 12192000"/>
              <a:gd name="connsiteY124" fmla="*/ 2055560 h 2237474"/>
              <a:gd name="connsiteX125" fmla="*/ 1877728 w 12192000"/>
              <a:gd name="connsiteY125" fmla="*/ 2101004 h 2237474"/>
              <a:gd name="connsiteX126" fmla="*/ 1759056 w 12192000"/>
              <a:gd name="connsiteY126" fmla="*/ 2125608 h 2237474"/>
              <a:gd name="connsiteX127" fmla="*/ 1637948 w 12192000"/>
              <a:gd name="connsiteY127" fmla="*/ 2172597 h 2237474"/>
              <a:gd name="connsiteX128" fmla="*/ 1434549 w 12192000"/>
              <a:gd name="connsiteY128" fmla="*/ 2234522 h 2237474"/>
              <a:gd name="connsiteX129" fmla="*/ 1398481 w 12192000"/>
              <a:gd name="connsiteY129" fmla="*/ 2237074 h 2237474"/>
              <a:gd name="connsiteX130" fmla="*/ 1398407 w 12192000"/>
              <a:gd name="connsiteY130" fmla="*/ 2237095 h 2237474"/>
              <a:gd name="connsiteX131" fmla="*/ 1370962 w 12192000"/>
              <a:gd name="connsiteY131" fmla="*/ 2237474 h 2237474"/>
              <a:gd name="connsiteX132" fmla="*/ 1356367 w 12192000"/>
              <a:gd name="connsiteY132" fmla="*/ 2235089 h 2237474"/>
              <a:gd name="connsiteX133" fmla="*/ 1324828 w 12192000"/>
              <a:gd name="connsiteY133" fmla="*/ 2231968 h 2237474"/>
              <a:gd name="connsiteX134" fmla="*/ 1279765 w 12192000"/>
              <a:gd name="connsiteY134" fmla="*/ 2229639 h 2237474"/>
              <a:gd name="connsiteX135" fmla="*/ 1195347 w 12192000"/>
              <a:gd name="connsiteY135" fmla="*/ 2212354 h 2237474"/>
              <a:gd name="connsiteX136" fmla="*/ 970251 w 12192000"/>
              <a:gd name="connsiteY136" fmla="*/ 2221029 h 2237474"/>
              <a:gd name="connsiteX137" fmla="*/ 812914 w 12192000"/>
              <a:gd name="connsiteY137" fmla="*/ 2210095 h 2237474"/>
              <a:gd name="connsiteX138" fmla="*/ 776382 w 12192000"/>
              <a:gd name="connsiteY138" fmla="*/ 2204512 h 2237474"/>
              <a:gd name="connsiteX139" fmla="*/ 597225 w 12192000"/>
              <a:gd name="connsiteY139" fmla="*/ 2180999 h 2237474"/>
              <a:gd name="connsiteX140" fmla="*/ 520671 w 12192000"/>
              <a:gd name="connsiteY140" fmla="*/ 2180980 h 2237474"/>
              <a:gd name="connsiteX141" fmla="*/ 515024 w 12192000"/>
              <a:gd name="connsiteY141" fmla="*/ 2179258 h 2237474"/>
              <a:gd name="connsiteX142" fmla="*/ 413835 w 12192000"/>
              <a:gd name="connsiteY142" fmla="*/ 2156783 h 2237474"/>
              <a:gd name="connsiteX143" fmla="*/ 376513 w 12192000"/>
              <a:gd name="connsiteY143" fmla="*/ 2154014 h 2237474"/>
              <a:gd name="connsiteX144" fmla="*/ 273386 w 12192000"/>
              <a:gd name="connsiteY144" fmla="*/ 2142551 h 2237474"/>
              <a:gd name="connsiteX145" fmla="*/ 169207 w 12192000"/>
              <a:gd name="connsiteY145" fmla="*/ 2128100 h 2237474"/>
              <a:gd name="connsiteX146" fmla="*/ 77641 w 12192000"/>
              <a:gd name="connsiteY146" fmla="*/ 2126835 h 2237474"/>
              <a:gd name="connsiteX147" fmla="*/ 37645 w 12192000"/>
              <a:gd name="connsiteY147" fmla="*/ 2115401 h 2237474"/>
              <a:gd name="connsiteX148" fmla="*/ 4572 w 12192000"/>
              <a:gd name="connsiteY148" fmla="*/ 2111091 h 2237474"/>
              <a:gd name="connsiteX149" fmla="*/ 0 w 12192000"/>
              <a:gd name="connsiteY149" fmla="*/ 2110468 h 2237474"/>
              <a:gd name="connsiteX150" fmla="*/ 0 w 12192000"/>
              <a:gd name="connsiteY150"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20512 w 12192000"/>
              <a:gd name="connsiteY6" fmla="*/ 745392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46594 w 12192000"/>
              <a:gd name="connsiteY12" fmla="*/ 765069 h 2237474"/>
              <a:gd name="connsiteX13" fmla="*/ 10739478 w 12192000"/>
              <a:gd name="connsiteY13" fmla="*/ 776841 h 2237474"/>
              <a:gd name="connsiteX14" fmla="*/ 10458762 w 12192000"/>
              <a:gd name="connsiteY14" fmla="*/ 755400 h 2237474"/>
              <a:gd name="connsiteX15" fmla="*/ 10211200 w 12192000"/>
              <a:gd name="connsiteY15" fmla="*/ 767513 h 2237474"/>
              <a:gd name="connsiteX16" fmla="*/ 10167995 w 12192000"/>
              <a:gd name="connsiteY16" fmla="*/ 760843 h 2237474"/>
              <a:gd name="connsiteX17" fmla="*/ 9997044 w 12192000"/>
              <a:gd name="connsiteY17" fmla="*/ 780129 h 2237474"/>
              <a:gd name="connsiteX18" fmla="*/ 9943887 w 12192000"/>
              <a:gd name="connsiteY18" fmla="*/ 804141 h 2237474"/>
              <a:gd name="connsiteX19" fmla="*/ 9918248 w 12192000"/>
              <a:gd name="connsiteY19" fmla="*/ 816628 h 2237474"/>
              <a:gd name="connsiteX20" fmla="*/ 9767091 w 12192000"/>
              <a:gd name="connsiteY20" fmla="*/ 870550 h 2237474"/>
              <a:gd name="connsiteX21" fmla="*/ 9683005 w 12192000"/>
              <a:gd name="connsiteY21" fmla="*/ 894128 h 2237474"/>
              <a:gd name="connsiteX22" fmla="*/ 9594438 w 12192000"/>
              <a:gd name="connsiteY22" fmla="*/ 919051 h 2237474"/>
              <a:gd name="connsiteX23" fmla="*/ 9544189 w 12192000"/>
              <a:gd name="connsiteY23" fmla="*/ 938966 h 2237474"/>
              <a:gd name="connsiteX24" fmla="*/ 9500499 w 12192000"/>
              <a:gd name="connsiteY24" fmla="*/ 954680 h 2237474"/>
              <a:gd name="connsiteX25" fmla="*/ 9428195 w 12192000"/>
              <a:gd name="connsiteY25" fmla="*/ 986225 h 2237474"/>
              <a:gd name="connsiteX26" fmla="*/ 9410017 w 12192000"/>
              <a:gd name="connsiteY26" fmla="*/ 993931 h 2237474"/>
              <a:gd name="connsiteX27" fmla="*/ 9392919 w 12192000"/>
              <a:gd name="connsiteY27" fmla="*/ 994656 h 2237474"/>
              <a:gd name="connsiteX28" fmla="*/ 9268019 w 12192000"/>
              <a:gd name="connsiteY28" fmla="*/ 1007442 h 2237474"/>
              <a:gd name="connsiteX29" fmla="*/ 9234662 w 12192000"/>
              <a:gd name="connsiteY29" fmla="*/ 1023056 h 2237474"/>
              <a:gd name="connsiteX30" fmla="*/ 9181033 w 12192000"/>
              <a:gd name="connsiteY30" fmla="*/ 1037921 h 2237474"/>
              <a:gd name="connsiteX31" fmla="*/ 9155969 w 12192000"/>
              <a:gd name="connsiteY31" fmla="*/ 1046804 h 2237474"/>
              <a:gd name="connsiteX32" fmla="*/ 9133985 w 12192000"/>
              <a:gd name="connsiteY32" fmla="*/ 1046450 h 2237474"/>
              <a:gd name="connsiteX33" fmla="*/ 9003462 w 12192000"/>
              <a:gd name="connsiteY33" fmla="*/ 1042406 h 2237474"/>
              <a:gd name="connsiteX34" fmla="*/ 8968445 w 12192000"/>
              <a:gd name="connsiteY34" fmla="*/ 1052169 h 2237474"/>
              <a:gd name="connsiteX35" fmla="*/ 8886001 w 12192000"/>
              <a:gd name="connsiteY35" fmla="*/ 1067468 h 2237474"/>
              <a:gd name="connsiteX36" fmla="*/ 8838610 w 12192000"/>
              <a:gd name="connsiteY36" fmla="*/ 1075091 h 2237474"/>
              <a:gd name="connsiteX37" fmla="*/ 8750383 w 12192000"/>
              <a:gd name="connsiteY37" fmla="*/ 1097387 h 2237474"/>
              <a:gd name="connsiteX38" fmla="*/ 8665605 w 12192000"/>
              <a:gd name="connsiteY38" fmla="*/ 1110791 h 2237474"/>
              <a:gd name="connsiteX39" fmla="*/ 8584946 w 12192000"/>
              <a:gd name="connsiteY39" fmla="*/ 1135226 h 2237474"/>
              <a:gd name="connsiteX40" fmla="*/ 8419755 w 12192000"/>
              <a:gd name="connsiteY40" fmla="*/ 1216260 h 2237474"/>
              <a:gd name="connsiteX41" fmla="*/ 8411626 w 12192000"/>
              <a:gd name="connsiteY41" fmla="*/ 1214397 h 2237474"/>
              <a:gd name="connsiteX42" fmla="*/ 8363469 w 12192000"/>
              <a:gd name="connsiteY42" fmla="*/ 1246658 h 2237474"/>
              <a:gd name="connsiteX43" fmla="*/ 8275497 w 12192000"/>
              <a:gd name="connsiteY43" fmla="*/ 1264396 h 2237474"/>
              <a:gd name="connsiteX44" fmla="*/ 8206287 w 12192000"/>
              <a:gd name="connsiteY44" fmla="*/ 1273060 h 2237474"/>
              <a:gd name="connsiteX45" fmla="*/ 8139997 w 12192000"/>
              <a:gd name="connsiteY45" fmla="*/ 1282713 h 2237474"/>
              <a:gd name="connsiteX46" fmla="*/ 8074238 w 12192000"/>
              <a:gd name="connsiteY46" fmla="*/ 1301895 h 2237474"/>
              <a:gd name="connsiteX47" fmla="*/ 7942099 w 12192000"/>
              <a:gd name="connsiteY47" fmla="*/ 1336332 h 2237474"/>
              <a:gd name="connsiteX48" fmla="*/ 7902328 w 12192000"/>
              <a:gd name="connsiteY48" fmla="*/ 1345865 h 2237474"/>
              <a:gd name="connsiteX49" fmla="*/ 7840612 w 12192000"/>
              <a:gd name="connsiteY49" fmla="*/ 1369373 h 2237474"/>
              <a:gd name="connsiteX50" fmla="*/ 7786819 w 12192000"/>
              <a:gd name="connsiteY50" fmla="*/ 1378970 h 2237474"/>
              <a:gd name="connsiteX51" fmla="*/ 7548172 w 12192000"/>
              <a:gd name="connsiteY51" fmla="*/ 1417460 h 2237474"/>
              <a:gd name="connsiteX52" fmla="*/ 7483437 w 12192000"/>
              <a:gd name="connsiteY52" fmla="*/ 1478152 h 2237474"/>
              <a:gd name="connsiteX53" fmla="*/ 7377870 w 12192000"/>
              <a:gd name="connsiteY53" fmla="*/ 1523319 h 2237474"/>
              <a:gd name="connsiteX54" fmla="*/ 7230737 w 12192000"/>
              <a:gd name="connsiteY54" fmla="*/ 1562633 h 2237474"/>
              <a:gd name="connsiteX55" fmla="*/ 7224458 w 12192000"/>
              <a:gd name="connsiteY55" fmla="*/ 1573008 h 2237474"/>
              <a:gd name="connsiteX56" fmla="*/ 7183121 w 12192000"/>
              <a:gd name="connsiteY56" fmla="*/ 1595162 h 2237474"/>
              <a:gd name="connsiteX57" fmla="*/ 7164601 w 12192000"/>
              <a:gd name="connsiteY57" fmla="*/ 1606490 h 2237474"/>
              <a:gd name="connsiteX58" fmla="*/ 7031309 w 12192000"/>
              <a:gd name="connsiteY58" fmla="*/ 1619451 h 2237474"/>
              <a:gd name="connsiteX59" fmla="*/ 6900177 w 12192000"/>
              <a:gd name="connsiteY59" fmla="*/ 1636016 h 2237474"/>
              <a:gd name="connsiteX60" fmla="*/ 6795372 w 12192000"/>
              <a:gd name="connsiteY60" fmla="*/ 1644845 h 2237474"/>
              <a:gd name="connsiteX61" fmla="*/ 6692251 w 12192000"/>
              <a:gd name="connsiteY61" fmla="*/ 1656357 h 2237474"/>
              <a:gd name="connsiteX62" fmla="*/ 6655235 w 12192000"/>
              <a:gd name="connsiteY62" fmla="*/ 1661869 h 2237474"/>
              <a:gd name="connsiteX63" fmla="*/ 6554894 w 12192000"/>
              <a:gd name="connsiteY63" fmla="*/ 1664428 h 2237474"/>
              <a:gd name="connsiteX64" fmla="*/ 6516595 w 12192000"/>
              <a:gd name="connsiteY64" fmla="*/ 1667475 h 2237474"/>
              <a:gd name="connsiteX65" fmla="*/ 6508541 w 12192000"/>
              <a:gd name="connsiteY65" fmla="*/ 1668757 h 2237474"/>
              <a:gd name="connsiteX66" fmla="*/ 6471012 w 12192000"/>
              <a:gd name="connsiteY66" fmla="*/ 1678604 h 2237474"/>
              <a:gd name="connsiteX67" fmla="*/ 6364035 w 12192000"/>
              <a:gd name="connsiteY67" fmla="*/ 1667683 h 2237474"/>
              <a:gd name="connsiteX68" fmla="*/ 6280959 w 12192000"/>
              <a:gd name="connsiteY68" fmla="*/ 1689329 h 2237474"/>
              <a:gd name="connsiteX69" fmla="*/ 6243319 w 12192000"/>
              <a:gd name="connsiteY69" fmla="*/ 1695560 h 2237474"/>
              <a:gd name="connsiteX70" fmla="*/ 6098321 w 12192000"/>
              <a:gd name="connsiteY70" fmla="*/ 1721646 h 2237474"/>
              <a:gd name="connsiteX71" fmla="*/ 5880652 w 12192000"/>
              <a:gd name="connsiteY71" fmla="*/ 1779643 h 2237474"/>
              <a:gd name="connsiteX72" fmla="*/ 5785959 w 12192000"/>
              <a:gd name="connsiteY72" fmla="*/ 1775307 h 2237474"/>
              <a:gd name="connsiteX73" fmla="*/ 5643534 w 12192000"/>
              <a:gd name="connsiteY73" fmla="*/ 1802919 h 2237474"/>
              <a:gd name="connsiteX74" fmla="*/ 5518799 w 12192000"/>
              <a:gd name="connsiteY74" fmla="*/ 1818312 h 2237474"/>
              <a:gd name="connsiteX75" fmla="*/ 5505014 w 12192000"/>
              <a:gd name="connsiteY75" fmla="*/ 1819259 h 2237474"/>
              <a:gd name="connsiteX76" fmla="*/ 5453307 w 12192000"/>
              <a:gd name="connsiteY76" fmla="*/ 1815450 h 2237474"/>
              <a:gd name="connsiteX77" fmla="*/ 5221533 w 12192000"/>
              <a:gd name="connsiteY77" fmla="*/ 1846950 h 2237474"/>
              <a:gd name="connsiteX78" fmla="*/ 5149802 w 12192000"/>
              <a:gd name="connsiteY78" fmla="*/ 1844846 h 2237474"/>
              <a:gd name="connsiteX79" fmla="*/ 5114927 w 12192000"/>
              <a:gd name="connsiteY79" fmla="*/ 1847827 h 2237474"/>
              <a:gd name="connsiteX80" fmla="*/ 5108970 w 12192000"/>
              <a:gd name="connsiteY80" fmla="*/ 1847935 h 2237474"/>
              <a:gd name="connsiteX81" fmla="*/ 5067961 w 12192000"/>
              <a:gd name="connsiteY81" fmla="*/ 1845917 h 2237474"/>
              <a:gd name="connsiteX82" fmla="*/ 5007075 w 12192000"/>
              <a:gd name="connsiteY82" fmla="*/ 1838626 h 2237474"/>
              <a:gd name="connsiteX83" fmla="*/ 4944087 w 12192000"/>
              <a:gd name="connsiteY83" fmla="*/ 1823332 h 2237474"/>
              <a:gd name="connsiteX84" fmla="*/ 4907662 w 12192000"/>
              <a:gd name="connsiteY84" fmla="*/ 1816900 h 2237474"/>
              <a:gd name="connsiteX85" fmla="*/ 4882386 w 12192000"/>
              <a:gd name="connsiteY85" fmla="*/ 1809844 h 2237474"/>
              <a:gd name="connsiteX86" fmla="*/ 4811440 w 12192000"/>
              <a:gd name="connsiteY86" fmla="*/ 1804655 h 2237474"/>
              <a:gd name="connsiteX87" fmla="*/ 4691075 w 12192000"/>
              <a:gd name="connsiteY87" fmla="*/ 1801389 h 2237474"/>
              <a:gd name="connsiteX88" fmla="*/ 4640313 w 12192000"/>
              <a:gd name="connsiteY88" fmla="*/ 1784307 h 2237474"/>
              <a:gd name="connsiteX89" fmla="*/ 4536503 w 12192000"/>
              <a:gd name="connsiteY89" fmla="*/ 1785334 h 2237474"/>
              <a:gd name="connsiteX90" fmla="*/ 4513724 w 12192000"/>
              <a:gd name="connsiteY90" fmla="*/ 1791996 h 2237474"/>
              <a:gd name="connsiteX91" fmla="*/ 4459810 w 12192000"/>
              <a:gd name="connsiteY91" fmla="*/ 1797886 h 2237474"/>
              <a:gd name="connsiteX92" fmla="*/ 4379064 w 12192000"/>
              <a:gd name="connsiteY92" fmla="*/ 1817177 h 2237474"/>
              <a:gd name="connsiteX93" fmla="*/ 4290981 w 12192000"/>
              <a:gd name="connsiteY93" fmla="*/ 1839677 h 2237474"/>
              <a:gd name="connsiteX94" fmla="*/ 4238372 w 12192000"/>
              <a:gd name="connsiteY94" fmla="*/ 1851480 h 2237474"/>
              <a:gd name="connsiteX95" fmla="*/ 4232517 w 12192000"/>
              <a:gd name="connsiteY95" fmla="*/ 1852567 h 2237474"/>
              <a:gd name="connsiteX96" fmla="*/ 4191732 w 12192000"/>
              <a:gd name="connsiteY96" fmla="*/ 1857328 h 2237474"/>
              <a:gd name="connsiteX97" fmla="*/ 4065532 w 12192000"/>
              <a:gd name="connsiteY97" fmla="*/ 1855477 h 2237474"/>
              <a:gd name="connsiteX98" fmla="*/ 4028460 w 12192000"/>
              <a:gd name="connsiteY98" fmla="*/ 1855137 h 2237474"/>
              <a:gd name="connsiteX99" fmla="*/ 4002267 w 12192000"/>
              <a:gd name="connsiteY99" fmla="*/ 1852352 h 2237474"/>
              <a:gd name="connsiteX100" fmla="*/ 3931396 w 12192000"/>
              <a:gd name="connsiteY100" fmla="*/ 1858915 h 2237474"/>
              <a:gd name="connsiteX101" fmla="*/ 3812162 w 12192000"/>
              <a:gd name="connsiteY101" fmla="*/ 1875501 h 2237474"/>
              <a:gd name="connsiteX102" fmla="*/ 3758105 w 12192000"/>
              <a:gd name="connsiteY102" fmla="*/ 1871856 h 2237474"/>
              <a:gd name="connsiteX103" fmla="*/ 3715896 w 12192000"/>
              <a:gd name="connsiteY103" fmla="*/ 1881552 h 2237474"/>
              <a:gd name="connsiteX104" fmla="*/ 3567259 w 12192000"/>
              <a:gd name="connsiteY104" fmla="*/ 1893482 h 2237474"/>
              <a:gd name="connsiteX105" fmla="*/ 3405770 w 12192000"/>
              <a:gd name="connsiteY105" fmla="*/ 1904591 h 2237474"/>
              <a:gd name="connsiteX106" fmla="*/ 3280097 w 12192000"/>
              <a:gd name="connsiteY106" fmla="*/ 1919610 h 2237474"/>
              <a:gd name="connsiteX107" fmla="*/ 3123424 w 12192000"/>
              <a:gd name="connsiteY107" fmla="*/ 1952930 h 2237474"/>
              <a:gd name="connsiteX108" fmla="*/ 3009910 w 12192000"/>
              <a:gd name="connsiteY108" fmla="*/ 1957866 h 2237474"/>
              <a:gd name="connsiteX109" fmla="*/ 2995934 w 12192000"/>
              <a:gd name="connsiteY109" fmla="*/ 1967085 h 2237474"/>
              <a:gd name="connsiteX110" fmla="*/ 2942858 w 12192000"/>
              <a:gd name="connsiteY110" fmla="*/ 1981367 h 2237474"/>
              <a:gd name="connsiteX111" fmla="*/ 2875436 w 12192000"/>
              <a:gd name="connsiteY111" fmla="*/ 1996977 h 2237474"/>
              <a:gd name="connsiteX112" fmla="*/ 2874892 w 12192000"/>
              <a:gd name="connsiteY112" fmla="*/ 1996085 h 2237474"/>
              <a:gd name="connsiteX113" fmla="*/ 2843662 w 12192000"/>
              <a:gd name="connsiteY113" fmla="*/ 1992498 h 2237474"/>
              <a:gd name="connsiteX114" fmla="*/ 2718916 w 12192000"/>
              <a:gd name="connsiteY114" fmla="*/ 1990867 h 2237474"/>
              <a:gd name="connsiteX115" fmla="*/ 2713522 w 12192000"/>
              <a:gd name="connsiteY115" fmla="*/ 1990173 h 2237474"/>
              <a:gd name="connsiteX116" fmla="*/ 2578178 w 12192000"/>
              <a:gd name="connsiteY116" fmla="*/ 1990531 h 2237474"/>
              <a:gd name="connsiteX117" fmla="*/ 2476147 w 12192000"/>
              <a:gd name="connsiteY117" fmla="*/ 1998305 h 2237474"/>
              <a:gd name="connsiteX118" fmla="*/ 2373568 w 12192000"/>
              <a:gd name="connsiteY118" fmla="*/ 2003219 h 2237474"/>
              <a:gd name="connsiteX119" fmla="*/ 2287219 w 12192000"/>
              <a:gd name="connsiteY119" fmla="*/ 1998750 h 2237474"/>
              <a:gd name="connsiteX120" fmla="*/ 2243069 w 12192000"/>
              <a:gd name="connsiteY120" fmla="*/ 2005321 h 2237474"/>
              <a:gd name="connsiteX121" fmla="*/ 2164831 w 12192000"/>
              <a:gd name="connsiteY121" fmla="*/ 2010143 h 2237474"/>
              <a:gd name="connsiteX122" fmla="*/ 2085228 w 12192000"/>
              <a:gd name="connsiteY122" fmla="*/ 2046431 h 2237474"/>
              <a:gd name="connsiteX123" fmla="*/ 2058061 w 12192000"/>
              <a:gd name="connsiteY123" fmla="*/ 2047942 h 2237474"/>
              <a:gd name="connsiteX124" fmla="*/ 2042244 w 12192000"/>
              <a:gd name="connsiteY124" fmla="*/ 2055560 h 2237474"/>
              <a:gd name="connsiteX125" fmla="*/ 1877728 w 12192000"/>
              <a:gd name="connsiteY125" fmla="*/ 2101004 h 2237474"/>
              <a:gd name="connsiteX126" fmla="*/ 1759056 w 12192000"/>
              <a:gd name="connsiteY126" fmla="*/ 2125608 h 2237474"/>
              <a:gd name="connsiteX127" fmla="*/ 1637948 w 12192000"/>
              <a:gd name="connsiteY127" fmla="*/ 2172597 h 2237474"/>
              <a:gd name="connsiteX128" fmla="*/ 1434549 w 12192000"/>
              <a:gd name="connsiteY128" fmla="*/ 2234522 h 2237474"/>
              <a:gd name="connsiteX129" fmla="*/ 1398481 w 12192000"/>
              <a:gd name="connsiteY129" fmla="*/ 2237074 h 2237474"/>
              <a:gd name="connsiteX130" fmla="*/ 1398407 w 12192000"/>
              <a:gd name="connsiteY130" fmla="*/ 2237095 h 2237474"/>
              <a:gd name="connsiteX131" fmla="*/ 1370962 w 12192000"/>
              <a:gd name="connsiteY131" fmla="*/ 2237474 h 2237474"/>
              <a:gd name="connsiteX132" fmla="*/ 1356367 w 12192000"/>
              <a:gd name="connsiteY132" fmla="*/ 2235089 h 2237474"/>
              <a:gd name="connsiteX133" fmla="*/ 1279765 w 12192000"/>
              <a:gd name="connsiteY133" fmla="*/ 2229639 h 2237474"/>
              <a:gd name="connsiteX134" fmla="*/ 1195347 w 12192000"/>
              <a:gd name="connsiteY134" fmla="*/ 2212354 h 2237474"/>
              <a:gd name="connsiteX135" fmla="*/ 970251 w 12192000"/>
              <a:gd name="connsiteY135" fmla="*/ 2221029 h 2237474"/>
              <a:gd name="connsiteX136" fmla="*/ 812914 w 12192000"/>
              <a:gd name="connsiteY136" fmla="*/ 2210095 h 2237474"/>
              <a:gd name="connsiteX137" fmla="*/ 776382 w 12192000"/>
              <a:gd name="connsiteY137" fmla="*/ 2204512 h 2237474"/>
              <a:gd name="connsiteX138" fmla="*/ 597225 w 12192000"/>
              <a:gd name="connsiteY138" fmla="*/ 2180999 h 2237474"/>
              <a:gd name="connsiteX139" fmla="*/ 520671 w 12192000"/>
              <a:gd name="connsiteY139" fmla="*/ 2180980 h 2237474"/>
              <a:gd name="connsiteX140" fmla="*/ 515024 w 12192000"/>
              <a:gd name="connsiteY140" fmla="*/ 2179258 h 2237474"/>
              <a:gd name="connsiteX141" fmla="*/ 413835 w 12192000"/>
              <a:gd name="connsiteY141" fmla="*/ 2156783 h 2237474"/>
              <a:gd name="connsiteX142" fmla="*/ 376513 w 12192000"/>
              <a:gd name="connsiteY142" fmla="*/ 2154014 h 2237474"/>
              <a:gd name="connsiteX143" fmla="*/ 273386 w 12192000"/>
              <a:gd name="connsiteY143" fmla="*/ 2142551 h 2237474"/>
              <a:gd name="connsiteX144" fmla="*/ 169207 w 12192000"/>
              <a:gd name="connsiteY144" fmla="*/ 2128100 h 2237474"/>
              <a:gd name="connsiteX145" fmla="*/ 77641 w 12192000"/>
              <a:gd name="connsiteY145" fmla="*/ 2126835 h 2237474"/>
              <a:gd name="connsiteX146" fmla="*/ 37645 w 12192000"/>
              <a:gd name="connsiteY146" fmla="*/ 2115401 h 2237474"/>
              <a:gd name="connsiteX147" fmla="*/ 4572 w 12192000"/>
              <a:gd name="connsiteY147" fmla="*/ 2111091 h 2237474"/>
              <a:gd name="connsiteX148" fmla="*/ 0 w 12192000"/>
              <a:gd name="connsiteY148" fmla="*/ 2110468 h 2237474"/>
              <a:gd name="connsiteX149" fmla="*/ 0 w 12192000"/>
              <a:gd name="connsiteY149"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20512 w 12192000"/>
              <a:gd name="connsiteY6" fmla="*/ 745392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46594 w 12192000"/>
              <a:gd name="connsiteY12" fmla="*/ 765069 h 2237474"/>
              <a:gd name="connsiteX13" fmla="*/ 10739478 w 12192000"/>
              <a:gd name="connsiteY13" fmla="*/ 776841 h 2237474"/>
              <a:gd name="connsiteX14" fmla="*/ 10458762 w 12192000"/>
              <a:gd name="connsiteY14" fmla="*/ 755400 h 2237474"/>
              <a:gd name="connsiteX15" fmla="*/ 10211200 w 12192000"/>
              <a:gd name="connsiteY15" fmla="*/ 767513 h 2237474"/>
              <a:gd name="connsiteX16" fmla="*/ 10167995 w 12192000"/>
              <a:gd name="connsiteY16" fmla="*/ 760843 h 2237474"/>
              <a:gd name="connsiteX17" fmla="*/ 9997044 w 12192000"/>
              <a:gd name="connsiteY17" fmla="*/ 780129 h 2237474"/>
              <a:gd name="connsiteX18" fmla="*/ 9943887 w 12192000"/>
              <a:gd name="connsiteY18" fmla="*/ 804141 h 2237474"/>
              <a:gd name="connsiteX19" fmla="*/ 9918248 w 12192000"/>
              <a:gd name="connsiteY19" fmla="*/ 816628 h 2237474"/>
              <a:gd name="connsiteX20" fmla="*/ 9767091 w 12192000"/>
              <a:gd name="connsiteY20" fmla="*/ 870550 h 2237474"/>
              <a:gd name="connsiteX21" fmla="*/ 9683005 w 12192000"/>
              <a:gd name="connsiteY21" fmla="*/ 894128 h 2237474"/>
              <a:gd name="connsiteX22" fmla="*/ 9594438 w 12192000"/>
              <a:gd name="connsiteY22" fmla="*/ 919051 h 2237474"/>
              <a:gd name="connsiteX23" fmla="*/ 9544189 w 12192000"/>
              <a:gd name="connsiteY23" fmla="*/ 938966 h 2237474"/>
              <a:gd name="connsiteX24" fmla="*/ 9500499 w 12192000"/>
              <a:gd name="connsiteY24" fmla="*/ 954680 h 2237474"/>
              <a:gd name="connsiteX25" fmla="*/ 9428195 w 12192000"/>
              <a:gd name="connsiteY25" fmla="*/ 986225 h 2237474"/>
              <a:gd name="connsiteX26" fmla="*/ 9410017 w 12192000"/>
              <a:gd name="connsiteY26" fmla="*/ 993931 h 2237474"/>
              <a:gd name="connsiteX27" fmla="*/ 9392919 w 12192000"/>
              <a:gd name="connsiteY27" fmla="*/ 994656 h 2237474"/>
              <a:gd name="connsiteX28" fmla="*/ 9268019 w 12192000"/>
              <a:gd name="connsiteY28" fmla="*/ 1007442 h 2237474"/>
              <a:gd name="connsiteX29" fmla="*/ 9234662 w 12192000"/>
              <a:gd name="connsiteY29" fmla="*/ 1023056 h 2237474"/>
              <a:gd name="connsiteX30" fmla="*/ 9181033 w 12192000"/>
              <a:gd name="connsiteY30" fmla="*/ 1037921 h 2237474"/>
              <a:gd name="connsiteX31" fmla="*/ 9155969 w 12192000"/>
              <a:gd name="connsiteY31" fmla="*/ 1046804 h 2237474"/>
              <a:gd name="connsiteX32" fmla="*/ 9133985 w 12192000"/>
              <a:gd name="connsiteY32" fmla="*/ 1046450 h 2237474"/>
              <a:gd name="connsiteX33" fmla="*/ 9003462 w 12192000"/>
              <a:gd name="connsiteY33" fmla="*/ 1042406 h 2237474"/>
              <a:gd name="connsiteX34" fmla="*/ 8968445 w 12192000"/>
              <a:gd name="connsiteY34" fmla="*/ 1052169 h 2237474"/>
              <a:gd name="connsiteX35" fmla="*/ 8886001 w 12192000"/>
              <a:gd name="connsiteY35" fmla="*/ 1067468 h 2237474"/>
              <a:gd name="connsiteX36" fmla="*/ 8838610 w 12192000"/>
              <a:gd name="connsiteY36" fmla="*/ 1075091 h 2237474"/>
              <a:gd name="connsiteX37" fmla="*/ 8750383 w 12192000"/>
              <a:gd name="connsiteY37" fmla="*/ 1097387 h 2237474"/>
              <a:gd name="connsiteX38" fmla="*/ 8665605 w 12192000"/>
              <a:gd name="connsiteY38" fmla="*/ 1110791 h 2237474"/>
              <a:gd name="connsiteX39" fmla="*/ 8584946 w 12192000"/>
              <a:gd name="connsiteY39" fmla="*/ 1135226 h 2237474"/>
              <a:gd name="connsiteX40" fmla="*/ 8419755 w 12192000"/>
              <a:gd name="connsiteY40" fmla="*/ 1216260 h 2237474"/>
              <a:gd name="connsiteX41" fmla="*/ 8411626 w 12192000"/>
              <a:gd name="connsiteY41" fmla="*/ 1214397 h 2237474"/>
              <a:gd name="connsiteX42" fmla="*/ 8363469 w 12192000"/>
              <a:gd name="connsiteY42" fmla="*/ 1246658 h 2237474"/>
              <a:gd name="connsiteX43" fmla="*/ 8275497 w 12192000"/>
              <a:gd name="connsiteY43" fmla="*/ 1264396 h 2237474"/>
              <a:gd name="connsiteX44" fmla="*/ 8206287 w 12192000"/>
              <a:gd name="connsiteY44" fmla="*/ 1273060 h 2237474"/>
              <a:gd name="connsiteX45" fmla="*/ 8139997 w 12192000"/>
              <a:gd name="connsiteY45" fmla="*/ 1282713 h 2237474"/>
              <a:gd name="connsiteX46" fmla="*/ 8074238 w 12192000"/>
              <a:gd name="connsiteY46" fmla="*/ 1301895 h 2237474"/>
              <a:gd name="connsiteX47" fmla="*/ 7942099 w 12192000"/>
              <a:gd name="connsiteY47" fmla="*/ 1336332 h 2237474"/>
              <a:gd name="connsiteX48" fmla="*/ 7902328 w 12192000"/>
              <a:gd name="connsiteY48" fmla="*/ 1345865 h 2237474"/>
              <a:gd name="connsiteX49" fmla="*/ 7840612 w 12192000"/>
              <a:gd name="connsiteY49" fmla="*/ 1369373 h 2237474"/>
              <a:gd name="connsiteX50" fmla="*/ 7786819 w 12192000"/>
              <a:gd name="connsiteY50" fmla="*/ 1378970 h 2237474"/>
              <a:gd name="connsiteX51" fmla="*/ 7548172 w 12192000"/>
              <a:gd name="connsiteY51" fmla="*/ 1417460 h 2237474"/>
              <a:gd name="connsiteX52" fmla="*/ 7483437 w 12192000"/>
              <a:gd name="connsiteY52" fmla="*/ 1478152 h 2237474"/>
              <a:gd name="connsiteX53" fmla="*/ 7377870 w 12192000"/>
              <a:gd name="connsiteY53" fmla="*/ 1523319 h 2237474"/>
              <a:gd name="connsiteX54" fmla="*/ 7230737 w 12192000"/>
              <a:gd name="connsiteY54" fmla="*/ 1562633 h 2237474"/>
              <a:gd name="connsiteX55" fmla="*/ 7224458 w 12192000"/>
              <a:gd name="connsiteY55" fmla="*/ 1573008 h 2237474"/>
              <a:gd name="connsiteX56" fmla="*/ 7183121 w 12192000"/>
              <a:gd name="connsiteY56" fmla="*/ 1595162 h 2237474"/>
              <a:gd name="connsiteX57" fmla="*/ 7164601 w 12192000"/>
              <a:gd name="connsiteY57" fmla="*/ 1606490 h 2237474"/>
              <a:gd name="connsiteX58" fmla="*/ 7031309 w 12192000"/>
              <a:gd name="connsiteY58" fmla="*/ 1619451 h 2237474"/>
              <a:gd name="connsiteX59" fmla="*/ 6900177 w 12192000"/>
              <a:gd name="connsiteY59" fmla="*/ 1636016 h 2237474"/>
              <a:gd name="connsiteX60" fmla="*/ 6795372 w 12192000"/>
              <a:gd name="connsiteY60" fmla="*/ 1644845 h 2237474"/>
              <a:gd name="connsiteX61" fmla="*/ 6692251 w 12192000"/>
              <a:gd name="connsiteY61" fmla="*/ 1656357 h 2237474"/>
              <a:gd name="connsiteX62" fmla="*/ 6655235 w 12192000"/>
              <a:gd name="connsiteY62" fmla="*/ 1661869 h 2237474"/>
              <a:gd name="connsiteX63" fmla="*/ 6554894 w 12192000"/>
              <a:gd name="connsiteY63" fmla="*/ 1664428 h 2237474"/>
              <a:gd name="connsiteX64" fmla="*/ 6516595 w 12192000"/>
              <a:gd name="connsiteY64" fmla="*/ 1667475 h 2237474"/>
              <a:gd name="connsiteX65" fmla="*/ 6508541 w 12192000"/>
              <a:gd name="connsiteY65" fmla="*/ 1668757 h 2237474"/>
              <a:gd name="connsiteX66" fmla="*/ 6471012 w 12192000"/>
              <a:gd name="connsiteY66" fmla="*/ 1678604 h 2237474"/>
              <a:gd name="connsiteX67" fmla="*/ 6364035 w 12192000"/>
              <a:gd name="connsiteY67" fmla="*/ 1667683 h 2237474"/>
              <a:gd name="connsiteX68" fmla="*/ 6280959 w 12192000"/>
              <a:gd name="connsiteY68" fmla="*/ 1689329 h 2237474"/>
              <a:gd name="connsiteX69" fmla="*/ 6243319 w 12192000"/>
              <a:gd name="connsiteY69" fmla="*/ 1695560 h 2237474"/>
              <a:gd name="connsiteX70" fmla="*/ 6098321 w 12192000"/>
              <a:gd name="connsiteY70" fmla="*/ 1721646 h 2237474"/>
              <a:gd name="connsiteX71" fmla="*/ 5880652 w 12192000"/>
              <a:gd name="connsiteY71" fmla="*/ 1779643 h 2237474"/>
              <a:gd name="connsiteX72" fmla="*/ 5785959 w 12192000"/>
              <a:gd name="connsiteY72" fmla="*/ 1775307 h 2237474"/>
              <a:gd name="connsiteX73" fmla="*/ 5643534 w 12192000"/>
              <a:gd name="connsiteY73" fmla="*/ 1802919 h 2237474"/>
              <a:gd name="connsiteX74" fmla="*/ 5518799 w 12192000"/>
              <a:gd name="connsiteY74" fmla="*/ 1818312 h 2237474"/>
              <a:gd name="connsiteX75" fmla="*/ 5505014 w 12192000"/>
              <a:gd name="connsiteY75" fmla="*/ 1819259 h 2237474"/>
              <a:gd name="connsiteX76" fmla="*/ 5453307 w 12192000"/>
              <a:gd name="connsiteY76" fmla="*/ 1815450 h 2237474"/>
              <a:gd name="connsiteX77" fmla="*/ 5221533 w 12192000"/>
              <a:gd name="connsiteY77" fmla="*/ 1846950 h 2237474"/>
              <a:gd name="connsiteX78" fmla="*/ 5149802 w 12192000"/>
              <a:gd name="connsiteY78" fmla="*/ 1844846 h 2237474"/>
              <a:gd name="connsiteX79" fmla="*/ 5114927 w 12192000"/>
              <a:gd name="connsiteY79" fmla="*/ 1847827 h 2237474"/>
              <a:gd name="connsiteX80" fmla="*/ 5108970 w 12192000"/>
              <a:gd name="connsiteY80" fmla="*/ 1847935 h 2237474"/>
              <a:gd name="connsiteX81" fmla="*/ 5067961 w 12192000"/>
              <a:gd name="connsiteY81" fmla="*/ 1845917 h 2237474"/>
              <a:gd name="connsiteX82" fmla="*/ 5007075 w 12192000"/>
              <a:gd name="connsiteY82" fmla="*/ 1838626 h 2237474"/>
              <a:gd name="connsiteX83" fmla="*/ 4944087 w 12192000"/>
              <a:gd name="connsiteY83" fmla="*/ 1823332 h 2237474"/>
              <a:gd name="connsiteX84" fmla="*/ 4907662 w 12192000"/>
              <a:gd name="connsiteY84" fmla="*/ 1816900 h 2237474"/>
              <a:gd name="connsiteX85" fmla="*/ 4882386 w 12192000"/>
              <a:gd name="connsiteY85" fmla="*/ 1809844 h 2237474"/>
              <a:gd name="connsiteX86" fmla="*/ 4811440 w 12192000"/>
              <a:gd name="connsiteY86" fmla="*/ 1804655 h 2237474"/>
              <a:gd name="connsiteX87" fmla="*/ 4691075 w 12192000"/>
              <a:gd name="connsiteY87" fmla="*/ 1801389 h 2237474"/>
              <a:gd name="connsiteX88" fmla="*/ 4640313 w 12192000"/>
              <a:gd name="connsiteY88" fmla="*/ 1784307 h 2237474"/>
              <a:gd name="connsiteX89" fmla="*/ 4536503 w 12192000"/>
              <a:gd name="connsiteY89" fmla="*/ 1785334 h 2237474"/>
              <a:gd name="connsiteX90" fmla="*/ 4513724 w 12192000"/>
              <a:gd name="connsiteY90" fmla="*/ 1791996 h 2237474"/>
              <a:gd name="connsiteX91" fmla="*/ 4459810 w 12192000"/>
              <a:gd name="connsiteY91" fmla="*/ 1797886 h 2237474"/>
              <a:gd name="connsiteX92" fmla="*/ 4379064 w 12192000"/>
              <a:gd name="connsiteY92" fmla="*/ 1817177 h 2237474"/>
              <a:gd name="connsiteX93" fmla="*/ 4290981 w 12192000"/>
              <a:gd name="connsiteY93" fmla="*/ 1839677 h 2237474"/>
              <a:gd name="connsiteX94" fmla="*/ 4238372 w 12192000"/>
              <a:gd name="connsiteY94" fmla="*/ 1851480 h 2237474"/>
              <a:gd name="connsiteX95" fmla="*/ 4232517 w 12192000"/>
              <a:gd name="connsiteY95" fmla="*/ 1852567 h 2237474"/>
              <a:gd name="connsiteX96" fmla="*/ 4191732 w 12192000"/>
              <a:gd name="connsiteY96" fmla="*/ 1857328 h 2237474"/>
              <a:gd name="connsiteX97" fmla="*/ 4065532 w 12192000"/>
              <a:gd name="connsiteY97" fmla="*/ 1855477 h 2237474"/>
              <a:gd name="connsiteX98" fmla="*/ 4028460 w 12192000"/>
              <a:gd name="connsiteY98" fmla="*/ 1855137 h 2237474"/>
              <a:gd name="connsiteX99" fmla="*/ 4002267 w 12192000"/>
              <a:gd name="connsiteY99" fmla="*/ 1852352 h 2237474"/>
              <a:gd name="connsiteX100" fmla="*/ 3931396 w 12192000"/>
              <a:gd name="connsiteY100" fmla="*/ 1858915 h 2237474"/>
              <a:gd name="connsiteX101" fmla="*/ 3812162 w 12192000"/>
              <a:gd name="connsiteY101" fmla="*/ 1875501 h 2237474"/>
              <a:gd name="connsiteX102" fmla="*/ 3758105 w 12192000"/>
              <a:gd name="connsiteY102" fmla="*/ 1871856 h 2237474"/>
              <a:gd name="connsiteX103" fmla="*/ 3715896 w 12192000"/>
              <a:gd name="connsiteY103" fmla="*/ 1881552 h 2237474"/>
              <a:gd name="connsiteX104" fmla="*/ 3567259 w 12192000"/>
              <a:gd name="connsiteY104" fmla="*/ 1893482 h 2237474"/>
              <a:gd name="connsiteX105" fmla="*/ 3405770 w 12192000"/>
              <a:gd name="connsiteY105" fmla="*/ 1904591 h 2237474"/>
              <a:gd name="connsiteX106" fmla="*/ 3280097 w 12192000"/>
              <a:gd name="connsiteY106" fmla="*/ 1919610 h 2237474"/>
              <a:gd name="connsiteX107" fmla="*/ 3009910 w 12192000"/>
              <a:gd name="connsiteY107" fmla="*/ 1957866 h 2237474"/>
              <a:gd name="connsiteX108" fmla="*/ 2995934 w 12192000"/>
              <a:gd name="connsiteY108" fmla="*/ 1967085 h 2237474"/>
              <a:gd name="connsiteX109" fmla="*/ 2942858 w 12192000"/>
              <a:gd name="connsiteY109" fmla="*/ 1981367 h 2237474"/>
              <a:gd name="connsiteX110" fmla="*/ 2875436 w 12192000"/>
              <a:gd name="connsiteY110" fmla="*/ 1996977 h 2237474"/>
              <a:gd name="connsiteX111" fmla="*/ 2874892 w 12192000"/>
              <a:gd name="connsiteY111" fmla="*/ 1996085 h 2237474"/>
              <a:gd name="connsiteX112" fmla="*/ 2843662 w 12192000"/>
              <a:gd name="connsiteY112" fmla="*/ 1992498 h 2237474"/>
              <a:gd name="connsiteX113" fmla="*/ 2718916 w 12192000"/>
              <a:gd name="connsiteY113" fmla="*/ 1990867 h 2237474"/>
              <a:gd name="connsiteX114" fmla="*/ 2713522 w 12192000"/>
              <a:gd name="connsiteY114" fmla="*/ 1990173 h 2237474"/>
              <a:gd name="connsiteX115" fmla="*/ 2578178 w 12192000"/>
              <a:gd name="connsiteY115" fmla="*/ 1990531 h 2237474"/>
              <a:gd name="connsiteX116" fmla="*/ 2476147 w 12192000"/>
              <a:gd name="connsiteY116" fmla="*/ 1998305 h 2237474"/>
              <a:gd name="connsiteX117" fmla="*/ 2373568 w 12192000"/>
              <a:gd name="connsiteY117" fmla="*/ 2003219 h 2237474"/>
              <a:gd name="connsiteX118" fmla="*/ 2287219 w 12192000"/>
              <a:gd name="connsiteY118" fmla="*/ 1998750 h 2237474"/>
              <a:gd name="connsiteX119" fmla="*/ 2243069 w 12192000"/>
              <a:gd name="connsiteY119" fmla="*/ 2005321 h 2237474"/>
              <a:gd name="connsiteX120" fmla="*/ 2164831 w 12192000"/>
              <a:gd name="connsiteY120" fmla="*/ 2010143 h 2237474"/>
              <a:gd name="connsiteX121" fmla="*/ 2085228 w 12192000"/>
              <a:gd name="connsiteY121" fmla="*/ 2046431 h 2237474"/>
              <a:gd name="connsiteX122" fmla="*/ 2058061 w 12192000"/>
              <a:gd name="connsiteY122" fmla="*/ 2047942 h 2237474"/>
              <a:gd name="connsiteX123" fmla="*/ 2042244 w 12192000"/>
              <a:gd name="connsiteY123" fmla="*/ 2055560 h 2237474"/>
              <a:gd name="connsiteX124" fmla="*/ 1877728 w 12192000"/>
              <a:gd name="connsiteY124" fmla="*/ 2101004 h 2237474"/>
              <a:gd name="connsiteX125" fmla="*/ 1759056 w 12192000"/>
              <a:gd name="connsiteY125" fmla="*/ 2125608 h 2237474"/>
              <a:gd name="connsiteX126" fmla="*/ 1637948 w 12192000"/>
              <a:gd name="connsiteY126" fmla="*/ 2172597 h 2237474"/>
              <a:gd name="connsiteX127" fmla="*/ 1434549 w 12192000"/>
              <a:gd name="connsiteY127" fmla="*/ 2234522 h 2237474"/>
              <a:gd name="connsiteX128" fmla="*/ 1398481 w 12192000"/>
              <a:gd name="connsiteY128" fmla="*/ 2237074 h 2237474"/>
              <a:gd name="connsiteX129" fmla="*/ 1398407 w 12192000"/>
              <a:gd name="connsiteY129" fmla="*/ 2237095 h 2237474"/>
              <a:gd name="connsiteX130" fmla="*/ 1370962 w 12192000"/>
              <a:gd name="connsiteY130" fmla="*/ 2237474 h 2237474"/>
              <a:gd name="connsiteX131" fmla="*/ 1356367 w 12192000"/>
              <a:gd name="connsiteY131" fmla="*/ 2235089 h 2237474"/>
              <a:gd name="connsiteX132" fmla="*/ 1279765 w 12192000"/>
              <a:gd name="connsiteY132" fmla="*/ 2229639 h 2237474"/>
              <a:gd name="connsiteX133" fmla="*/ 1195347 w 12192000"/>
              <a:gd name="connsiteY133" fmla="*/ 2212354 h 2237474"/>
              <a:gd name="connsiteX134" fmla="*/ 970251 w 12192000"/>
              <a:gd name="connsiteY134" fmla="*/ 2221029 h 2237474"/>
              <a:gd name="connsiteX135" fmla="*/ 812914 w 12192000"/>
              <a:gd name="connsiteY135" fmla="*/ 2210095 h 2237474"/>
              <a:gd name="connsiteX136" fmla="*/ 776382 w 12192000"/>
              <a:gd name="connsiteY136" fmla="*/ 2204512 h 2237474"/>
              <a:gd name="connsiteX137" fmla="*/ 597225 w 12192000"/>
              <a:gd name="connsiteY137" fmla="*/ 2180999 h 2237474"/>
              <a:gd name="connsiteX138" fmla="*/ 520671 w 12192000"/>
              <a:gd name="connsiteY138" fmla="*/ 2180980 h 2237474"/>
              <a:gd name="connsiteX139" fmla="*/ 515024 w 12192000"/>
              <a:gd name="connsiteY139" fmla="*/ 2179258 h 2237474"/>
              <a:gd name="connsiteX140" fmla="*/ 413835 w 12192000"/>
              <a:gd name="connsiteY140" fmla="*/ 2156783 h 2237474"/>
              <a:gd name="connsiteX141" fmla="*/ 376513 w 12192000"/>
              <a:gd name="connsiteY141" fmla="*/ 2154014 h 2237474"/>
              <a:gd name="connsiteX142" fmla="*/ 273386 w 12192000"/>
              <a:gd name="connsiteY142" fmla="*/ 2142551 h 2237474"/>
              <a:gd name="connsiteX143" fmla="*/ 169207 w 12192000"/>
              <a:gd name="connsiteY143" fmla="*/ 2128100 h 2237474"/>
              <a:gd name="connsiteX144" fmla="*/ 77641 w 12192000"/>
              <a:gd name="connsiteY144" fmla="*/ 2126835 h 2237474"/>
              <a:gd name="connsiteX145" fmla="*/ 37645 w 12192000"/>
              <a:gd name="connsiteY145" fmla="*/ 2115401 h 2237474"/>
              <a:gd name="connsiteX146" fmla="*/ 4572 w 12192000"/>
              <a:gd name="connsiteY146" fmla="*/ 2111091 h 2237474"/>
              <a:gd name="connsiteX147" fmla="*/ 0 w 12192000"/>
              <a:gd name="connsiteY147" fmla="*/ 2110468 h 2237474"/>
              <a:gd name="connsiteX148" fmla="*/ 0 w 12192000"/>
              <a:gd name="connsiteY148"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20512 w 12192000"/>
              <a:gd name="connsiteY6" fmla="*/ 745392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46594 w 12192000"/>
              <a:gd name="connsiteY12" fmla="*/ 765069 h 2237474"/>
              <a:gd name="connsiteX13" fmla="*/ 10739478 w 12192000"/>
              <a:gd name="connsiteY13" fmla="*/ 776841 h 2237474"/>
              <a:gd name="connsiteX14" fmla="*/ 10458762 w 12192000"/>
              <a:gd name="connsiteY14" fmla="*/ 755400 h 2237474"/>
              <a:gd name="connsiteX15" fmla="*/ 10211200 w 12192000"/>
              <a:gd name="connsiteY15" fmla="*/ 767513 h 2237474"/>
              <a:gd name="connsiteX16" fmla="*/ 10167995 w 12192000"/>
              <a:gd name="connsiteY16" fmla="*/ 760843 h 2237474"/>
              <a:gd name="connsiteX17" fmla="*/ 9997044 w 12192000"/>
              <a:gd name="connsiteY17" fmla="*/ 780129 h 2237474"/>
              <a:gd name="connsiteX18" fmla="*/ 9943887 w 12192000"/>
              <a:gd name="connsiteY18" fmla="*/ 804141 h 2237474"/>
              <a:gd name="connsiteX19" fmla="*/ 9918248 w 12192000"/>
              <a:gd name="connsiteY19" fmla="*/ 816628 h 2237474"/>
              <a:gd name="connsiteX20" fmla="*/ 9767091 w 12192000"/>
              <a:gd name="connsiteY20" fmla="*/ 870550 h 2237474"/>
              <a:gd name="connsiteX21" fmla="*/ 9683005 w 12192000"/>
              <a:gd name="connsiteY21" fmla="*/ 894128 h 2237474"/>
              <a:gd name="connsiteX22" fmla="*/ 9594438 w 12192000"/>
              <a:gd name="connsiteY22" fmla="*/ 919051 h 2237474"/>
              <a:gd name="connsiteX23" fmla="*/ 9544189 w 12192000"/>
              <a:gd name="connsiteY23" fmla="*/ 938966 h 2237474"/>
              <a:gd name="connsiteX24" fmla="*/ 9500499 w 12192000"/>
              <a:gd name="connsiteY24" fmla="*/ 954680 h 2237474"/>
              <a:gd name="connsiteX25" fmla="*/ 9428195 w 12192000"/>
              <a:gd name="connsiteY25" fmla="*/ 986225 h 2237474"/>
              <a:gd name="connsiteX26" fmla="*/ 9410017 w 12192000"/>
              <a:gd name="connsiteY26" fmla="*/ 993931 h 2237474"/>
              <a:gd name="connsiteX27" fmla="*/ 9392919 w 12192000"/>
              <a:gd name="connsiteY27" fmla="*/ 994656 h 2237474"/>
              <a:gd name="connsiteX28" fmla="*/ 9268019 w 12192000"/>
              <a:gd name="connsiteY28" fmla="*/ 1007442 h 2237474"/>
              <a:gd name="connsiteX29" fmla="*/ 9234662 w 12192000"/>
              <a:gd name="connsiteY29" fmla="*/ 1023056 h 2237474"/>
              <a:gd name="connsiteX30" fmla="*/ 9181033 w 12192000"/>
              <a:gd name="connsiteY30" fmla="*/ 1037921 h 2237474"/>
              <a:gd name="connsiteX31" fmla="*/ 9155969 w 12192000"/>
              <a:gd name="connsiteY31" fmla="*/ 1046804 h 2237474"/>
              <a:gd name="connsiteX32" fmla="*/ 9133985 w 12192000"/>
              <a:gd name="connsiteY32" fmla="*/ 1046450 h 2237474"/>
              <a:gd name="connsiteX33" fmla="*/ 9003462 w 12192000"/>
              <a:gd name="connsiteY33" fmla="*/ 1042406 h 2237474"/>
              <a:gd name="connsiteX34" fmla="*/ 8968445 w 12192000"/>
              <a:gd name="connsiteY34" fmla="*/ 1052169 h 2237474"/>
              <a:gd name="connsiteX35" fmla="*/ 8886001 w 12192000"/>
              <a:gd name="connsiteY35" fmla="*/ 1067468 h 2237474"/>
              <a:gd name="connsiteX36" fmla="*/ 8838610 w 12192000"/>
              <a:gd name="connsiteY36" fmla="*/ 1075091 h 2237474"/>
              <a:gd name="connsiteX37" fmla="*/ 8750383 w 12192000"/>
              <a:gd name="connsiteY37" fmla="*/ 1097387 h 2237474"/>
              <a:gd name="connsiteX38" fmla="*/ 8665605 w 12192000"/>
              <a:gd name="connsiteY38" fmla="*/ 1110791 h 2237474"/>
              <a:gd name="connsiteX39" fmla="*/ 8584946 w 12192000"/>
              <a:gd name="connsiteY39" fmla="*/ 1135226 h 2237474"/>
              <a:gd name="connsiteX40" fmla="*/ 8419755 w 12192000"/>
              <a:gd name="connsiteY40" fmla="*/ 1216260 h 2237474"/>
              <a:gd name="connsiteX41" fmla="*/ 8411626 w 12192000"/>
              <a:gd name="connsiteY41" fmla="*/ 1214397 h 2237474"/>
              <a:gd name="connsiteX42" fmla="*/ 8363469 w 12192000"/>
              <a:gd name="connsiteY42" fmla="*/ 1246658 h 2237474"/>
              <a:gd name="connsiteX43" fmla="*/ 8275497 w 12192000"/>
              <a:gd name="connsiteY43" fmla="*/ 1264396 h 2237474"/>
              <a:gd name="connsiteX44" fmla="*/ 8206287 w 12192000"/>
              <a:gd name="connsiteY44" fmla="*/ 1273060 h 2237474"/>
              <a:gd name="connsiteX45" fmla="*/ 8139997 w 12192000"/>
              <a:gd name="connsiteY45" fmla="*/ 1282713 h 2237474"/>
              <a:gd name="connsiteX46" fmla="*/ 8074238 w 12192000"/>
              <a:gd name="connsiteY46" fmla="*/ 1301895 h 2237474"/>
              <a:gd name="connsiteX47" fmla="*/ 7942099 w 12192000"/>
              <a:gd name="connsiteY47" fmla="*/ 1336332 h 2237474"/>
              <a:gd name="connsiteX48" fmla="*/ 7902328 w 12192000"/>
              <a:gd name="connsiteY48" fmla="*/ 1345865 h 2237474"/>
              <a:gd name="connsiteX49" fmla="*/ 7840612 w 12192000"/>
              <a:gd name="connsiteY49" fmla="*/ 1369373 h 2237474"/>
              <a:gd name="connsiteX50" fmla="*/ 7786819 w 12192000"/>
              <a:gd name="connsiteY50" fmla="*/ 1378970 h 2237474"/>
              <a:gd name="connsiteX51" fmla="*/ 7548172 w 12192000"/>
              <a:gd name="connsiteY51" fmla="*/ 1417460 h 2237474"/>
              <a:gd name="connsiteX52" fmla="*/ 7483437 w 12192000"/>
              <a:gd name="connsiteY52" fmla="*/ 1478152 h 2237474"/>
              <a:gd name="connsiteX53" fmla="*/ 7377870 w 12192000"/>
              <a:gd name="connsiteY53" fmla="*/ 1523319 h 2237474"/>
              <a:gd name="connsiteX54" fmla="*/ 7230737 w 12192000"/>
              <a:gd name="connsiteY54" fmla="*/ 1562633 h 2237474"/>
              <a:gd name="connsiteX55" fmla="*/ 7224458 w 12192000"/>
              <a:gd name="connsiteY55" fmla="*/ 1573008 h 2237474"/>
              <a:gd name="connsiteX56" fmla="*/ 7183121 w 12192000"/>
              <a:gd name="connsiteY56" fmla="*/ 1595162 h 2237474"/>
              <a:gd name="connsiteX57" fmla="*/ 7164601 w 12192000"/>
              <a:gd name="connsiteY57" fmla="*/ 1606490 h 2237474"/>
              <a:gd name="connsiteX58" fmla="*/ 7031309 w 12192000"/>
              <a:gd name="connsiteY58" fmla="*/ 1619451 h 2237474"/>
              <a:gd name="connsiteX59" fmla="*/ 6900177 w 12192000"/>
              <a:gd name="connsiteY59" fmla="*/ 1636016 h 2237474"/>
              <a:gd name="connsiteX60" fmla="*/ 6795372 w 12192000"/>
              <a:gd name="connsiteY60" fmla="*/ 1644845 h 2237474"/>
              <a:gd name="connsiteX61" fmla="*/ 6692251 w 12192000"/>
              <a:gd name="connsiteY61" fmla="*/ 1656357 h 2237474"/>
              <a:gd name="connsiteX62" fmla="*/ 6655235 w 12192000"/>
              <a:gd name="connsiteY62" fmla="*/ 1661869 h 2237474"/>
              <a:gd name="connsiteX63" fmla="*/ 6554894 w 12192000"/>
              <a:gd name="connsiteY63" fmla="*/ 1664428 h 2237474"/>
              <a:gd name="connsiteX64" fmla="*/ 6516595 w 12192000"/>
              <a:gd name="connsiteY64" fmla="*/ 1667475 h 2237474"/>
              <a:gd name="connsiteX65" fmla="*/ 6508541 w 12192000"/>
              <a:gd name="connsiteY65" fmla="*/ 1668757 h 2237474"/>
              <a:gd name="connsiteX66" fmla="*/ 6471012 w 12192000"/>
              <a:gd name="connsiteY66" fmla="*/ 1678604 h 2237474"/>
              <a:gd name="connsiteX67" fmla="*/ 6364035 w 12192000"/>
              <a:gd name="connsiteY67" fmla="*/ 1667683 h 2237474"/>
              <a:gd name="connsiteX68" fmla="*/ 6280959 w 12192000"/>
              <a:gd name="connsiteY68" fmla="*/ 1689329 h 2237474"/>
              <a:gd name="connsiteX69" fmla="*/ 6243319 w 12192000"/>
              <a:gd name="connsiteY69" fmla="*/ 1695560 h 2237474"/>
              <a:gd name="connsiteX70" fmla="*/ 6098321 w 12192000"/>
              <a:gd name="connsiteY70" fmla="*/ 1721646 h 2237474"/>
              <a:gd name="connsiteX71" fmla="*/ 5880652 w 12192000"/>
              <a:gd name="connsiteY71" fmla="*/ 1779643 h 2237474"/>
              <a:gd name="connsiteX72" fmla="*/ 5785959 w 12192000"/>
              <a:gd name="connsiteY72" fmla="*/ 1775307 h 2237474"/>
              <a:gd name="connsiteX73" fmla="*/ 5643534 w 12192000"/>
              <a:gd name="connsiteY73" fmla="*/ 1802919 h 2237474"/>
              <a:gd name="connsiteX74" fmla="*/ 5518799 w 12192000"/>
              <a:gd name="connsiteY74" fmla="*/ 1818312 h 2237474"/>
              <a:gd name="connsiteX75" fmla="*/ 5505014 w 12192000"/>
              <a:gd name="connsiteY75" fmla="*/ 1819259 h 2237474"/>
              <a:gd name="connsiteX76" fmla="*/ 5453307 w 12192000"/>
              <a:gd name="connsiteY76" fmla="*/ 1815450 h 2237474"/>
              <a:gd name="connsiteX77" fmla="*/ 5221533 w 12192000"/>
              <a:gd name="connsiteY77" fmla="*/ 1846950 h 2237474"/>
              <a:gd name="connsiteX78" fmla="*/ 5149802 w 12192000"/>
              <a:gd name="connsiteY78" fmla="*/ 1844846 h 2237474"/>
              <a:gd name="connsiteX79" fmla="*/ 5114927 w 12192000"/>
              <a:gd name="connsiteY79" fmla="*/ 1847827 h 2237474"/>
              <a:gd name="connsiteX80" fmla="*/ 5108970 w 12192000"/>
              <a:gd name="connsiteY80" fmla="*/ 1847935 h 2237474"/>
              <a:gd name="connsiteX81" fmla="*/ 5067961 w 12192000"/>
              <a:gd name="connsiteY81" fmla="*/ 1845917 h 2237474"/>
              <a:gd name="connsiteX82" fmla="*/ 5007075 w 12192000"/>
              <a:gd name="connsiteY82" fmla="*/ 1838626 h 2237474"/>
              <a:gd name="connsiteX83" fmla="*/ 4944087 w 12192000"/>
              <a:gd name="connsiteY83" fmla="*/ 1823332 h 2237474"/>
              <a:gd name="connsiteX84" fmla="*/ 4907662 w 12192000"/>
              <a:gd name="connsiteY84" fmla="*/ 1816900 h 2237474"/>
              <a:gd name="connsiteX85" fmla="*/ 4882386 w 12192000"/>
              <a:gd name="connsiteY85" fmla="*/ 1809844 h 2237474"/>
              <a:gd name="connsiteX86" fmla="*/ 4811440 w 12192000"/>
              <a:gd name="connsiteY86" fmla="*/ 1804655 h 2237474"/>
              <a:gd name="connsiteX87" fmla="*/ 4691075 w 12192000"/>
              <a:gd name="connsiteY87" fmla="*/ 1801389 h 2237474"/>
              <a:gd name="connsiteX88" fmla="*/ 4640313 w 12192000"/>
              <a:gd name="connsiteY88" fmla="*/ 1784307 h 2237474"/>
              <a:gd name="connsiteX89" fmla="*/ 4536503 w 12192000"/>
              <a:gd name="connsiteY89" fmla="*/ 1785334 h 2237474"/>
              <a:gd name="connsiteX90" fmla="*/ 4513724 w 12192000"/>
              <a:gd name="connsiteY90" fmla="*/ 1791996 h 2237474"/>
              <a:gd name="connsiteX91" fmla="*/ 4459810 w 12192000"/>
              <a:gd name="connsiteY91" fmla="*/ 1797886 h 2237474"/>
              <a:gd name="connsiteX92" fmla="*/ 4379064 w 12192000"/>
              <a:gd name="connsiteY92" fmla="*/ 1817177 h 2237474"/>
              <a:gd name="connsiteX93" fmla="*/ 4290981 w 12192000"/>
              <a:gd name="connsiteY93" fmla="*/ 1839677 h 2237474"/>
              <a:gd name="connsiteX94" fmla="*/ 4238372 w 12192000"/>
              <a:gd name="connsiteY94" fmla="*/ 1851480 h 2237474"/>
              <a:gd name="connsiteX95" fmla="*/ 4232517 w 12192000"/>
              <a:gd name="connsiteY95" fmla="*/ 1852567 h 2237474"/>
              <a:gd name="connsiteX96" fmla="*/ 4191732 w 12192000"/>
              <a:gd name="connsiteY96" fmla="*/ 1857328 h 2237474"/>
              <a:gd name="connsiteX97" fmla="*/ 4065532 w 12192000"/>
              <a:gd name="connsiteY97" fmla="*/ 1855477 h 2237474"/>
              <a:gd name="connsiteX98" fmla="*/ 4028460 w 12192000"/>
              <a:gd name="connsiteY98" fmla="*/ 1855137 h 2237474"/>
              <a:gd name="connsiteX99" fmla="*/ 4002267 w 12192000"/>
              <a:gd name="connsiteY99" fmla="*/ 1852352 h 2237474"/>
              <a:gd name="connsiteX100" fmla="*/ 3931396 w 12192000"/>
              <a:gd name="connsiteY100" fmla="*/ 1858915 h 2237474"/>
              <a:gd name="connsiteX101" fmla="*/ 3812162 w 12192000"/>
              <a:gd name="connsiteY101" fmla="*/ 1875501 h 2237474"/>
              <a:gd name="connsiteX102" fmla="*/ 3758105 w 12192000"/>
              <a:gd name="connsiteY102" fmla="*/ 1871856 h 2237474"/>
              <a:gd name="connsiteX103" fmla="*/ 3715896 w 12192000"/>
              <a:gd name="connsiteY103" fmla="*/ 1881552 h 2237474"/>
              <a:gd name="connsiteX104" fmla="*/ 3567259 w 12192000"/>
              <a:gd name="connsiteY104" fmla="*/ 1893482 h 2237474"/>
              <a:gd name="connsiteX105" fmla="*/ 3405770 w 12192000"/>
              <a:gd name="connsiteY105" fmla="*/ 1904591 h 2237474"/>
              <a:gd name="connsiteX106" fmla="*/ 3280097 w 12192000"/>
              <a:gd name="connsiteY106" fmla="*/ 1919610 h 2237474"/>
              <a:gd name="connsiteX107" fmla="*/ 3009910 w 12192000"/>
              <a:gd name="connsiteY107" fmla="*/ 1957866 h 2237474"/>
              <a:gd name="connsiteX108" fmla="*/ 2995934 w 12192000"/>
              <a:gd name="connsiteY108" fmla="*/ 1967085 h 2237474"/>
              <a:gd name="connsiteX109" fmla="*/ 2942858 w 12192000"/>
              <a:gd name="connsiteY109" fmla="*/ 1981367 h 2237474"/>
              <a:gd name="connsiteX110" fmla="*/ 2875436 w 12192000"/>
              <a:gd name="connsiteY110" fmla="*/ 1996977 h 2237474"/>
              <a:gd name="connsiteX111" fmla="*/ 2874892 w 12192000"/>
              <a:gd name="connsiteY111" fmla="*/ 1996085 h 2237474"/>
              <a:gd name="connsiteX112" fmla="*/ 2843662 w 12192000"/>
              <a:gd name="connsiteY112" fmla="*/ 1992498 h 2237474"/>
              <a:gd name="connsiteX113" fmla="*/ 2718916 w 12192000"/>
              <a:gd name="connsiteY113" fmla="*/ 1990867 h 2237474"/>
              <a:gd name="connsiteX114" fmla="*/ 2713522 w 12192000"/>
              <a:gd name="connsiteY114" fmla="*/ 1990173 h 2237474"/>
              <a:gd name="connsiteX115" fmla="*/ 2578178 w 12192000"/>
              <a:gd name="connsiteY115" fmla="*/ 1990531 h 2237474"/>
              <a:gd name="connsiteX116" fmla="*/ 2476147 w 12192000"/>
              <a:gd name="connsiteY116" fmla="*/ 1998305 h 2237474"/>
              <a:gd name="connsiteX117" fmla="*/ 2373568 w 12192000"/>
              <a:gd name="connsiteY117" fmla="*/ 2003219 h 2237474"/>
              <a:gd name="connsiteX118" fmla="*/ 2287219 w 12192000"/>
              <a:gd name="connsiteY118" fmla="*/ 1998750 h 2237474"/>
              <a:gd name="connsiteX119" fmla="*/ 2243069 w 12192000"/>
              <a:gd name="connsiteY119" fmla="*/ 2005321 h 2237474"/>
              <a:gd name="connsiteX120" fmla="*/ 2164831 w 12192000"/>
              <a:gd name="connsiteY120" fmla="*/ 2010143 h 2237474"/>
              <a:gd name="connsiteX121" fmla="*/ 2085228 w 12192000"/>
              <a:gd name="connsiteY121" fmla="*/ 2046431 h 2237474"/>
              <a:gd name="connsiteX122" fmla="*/ 2058061 w 12192000"/>
              <a:gd name="connsiteY122" fmla="*/ 2047942 h 2237474"/>
              <a:gd name="connsiteX123" fmla="*/ 2042244 w 12192000"/>
              <a:gd name="connsiteY123" fmla="*/ 2055560 h 2237474"/>
              <a:gd name="connsiteX124" fmla="*/ 1877728 w 12192000"/>
              <a:gd name="connsiteY124" fmla="*/ 2101004 h 2237474"/>
              <a:gd name="connsiteX125" fmla="*/ 1759056 w 12192000"/>
              <a:gd name="connsiteY125" fmla="*/ 2125608 h 2237474"/>
              <a:gd name="connsiteX126" fmla="*/ 1637948 w 12192000"/>
              <a:gd name="connsiteY126" fmla="*/ 2172597 h 2237474"/>
              <a:gd name="connsiteX127" fmla="*/ 1434549 w 12192000"/>
              <a:gd name="connsiteY127" fmla="*/ 2234522 h 2237474"/>
              <a:gd name="connsiteX128" fmla="*/ 1398481 w 12192000"/>
              <a:gd name="connsiteY128" fmla="*/ 2237074 h 2237474"/>
              <a:gd name="connsiteX129" fmla="*/ 1398407 w 12192000"/>
              <a:gd name="connsiteY129" fmla="*/ 2237095 h 2237474"/>
              <a:gd name="connsiteX130" fmla="*/ 1370962 w 12192000"/>
              <a:gd name="connsiteY130" fmla="*/ 2237474 h 2237474"/>
              <a:gd name="connsiteX131" fmla="*/ 1356367 w 12192000"/>
              <a:gd name="connsiteY131" fmla="*/ 2235089 h 2237474"/>
              <a:gd name="connsiteX132" fmla="*/ 1279765 w 12192000"/>
              <a:gd name="connsiteY132" fmla="*/ 2229639 h 2237474"/>
              <a:gd name="connsiteX133" fmla="*/ 1195347 w 12192000"/>
              <a:gd name="connsiteY133" fmla="*/ 2212354 h 2237474"/>
              <a:gd name="connsiteX134" fmla="*/ 970251 w 12192000"/>
              <a:gd name="connsiteY134" fmla="*/ 2221029 h 2237474"/>
              <a:gd name="connsiteX135" fmla="*/ 812914 w 12192000"/>
              <a:gd name="connsiteY135" fmla="*/ 2210095 h 2237474"/>
              <a:gd name="connsiteX136" fmla="*/ 776382 w 12192000"/>
              <a:gd name="connsiteY136" fmla="*/ 2204512 h 2237474"/>
              <a:gd name="connsiteX137" fmla="*/ 597225 w 12192000"/>
              <a:gd name="connsiteY137" fmla="*/ 2180999 h 2237474"/>
              <a:gd name="connsiteX138" fmla="*/ 520671 w 12192000"/>
              <a:gd name="connsiteY138" fmla="*/ 2180980 h 2237474"/>
              <a:gd name="connsiteX139" fmla="*/ 515024 w 12192000"/>
              <a:gd name="connsiteY139" fmla="*/ 2179258 h 2237474"/>
              <a:gd name="connsiteX140" fmla="*/ 413835 w 12192000"/>
              <a:gd name="connsiteY140" fmla="*/ 2156783 h 2237474"/>
              <a:gd name="connsiteX141" fmla="*/ 376513 w 12192000"/>
              <a:gd name="connsiteY141" fmla="*/ 2154014 h 2237474"/>
              <a:gd name="connsiteX142" fmla="*/ 273386 w 12192000"/>
              <a:gd name="connsiteY142" fmla="*/ 2142551 h 2237474"/>
              <a:gd name="connsiteX143" fmla="*/ 169207 w 12192000"/>
              <a:gd name="connsiteY143" fmla="*/ 2128100 h 2237474"/>
              <a:gd name="connsiteX144" fmla="*/ 77641 w 12192000"/>
              <a:gd name="connsiteY144" fmla="*/ 2126835 h 2237474"/>
              <a:gd name="connsiteX145" fmla="*/ 37645 w 12192000"/>
              <a:gd name="connsiteY145" fmla="*/ 2115401 h 2237474"/>
              <a:gd name="connsiteX146" fmla="*/ 4572 w 12192000"/>
              <a:gd name="connsiteY146" fmla="*/ 2111091 h 2237474"/>
              <a:gd name="connsiteX147" fmla="*/ 0 w 12192000"/>
              <a:gd name="connsiteY147" fmla="*/ 2110468 h 2237474"/>
              <a:gd name="connsiteX148" fmla="*/ 0 w 12192000"/>
              <a:gd name="connsiteY148"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20512 w 12192000"/>
              <a:gd name="connsiteY6" fmla="*/ 745392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46594 w 12192000"/>
              <a:gd name="connsiteY12" fmla="*/ 765069 h 2237474"/>
              <a:gd name="connsiteX13" fmla="*/ 10739478 w 12192000"/>
              <a:gd name="connsiteY13" fmla="*/ 776841 h 2237474"/>
              <a:gd name="connsiteX14" fmla="*/ 10458762 w 12192000"/>
              <a:gd name="connsiteY14" fmla="*/ 755400 h 2237474"/>
              <a:gd name="connsiteX15" fmla="*/ 10211200 w 12192000"/>
              <a:gd name="connsiteY15" fmla="*/ 767513 h 2237474"/>
              <a:gd name="connsiteX16" fmla="*/ 10167995 w 12192000"/>
              <a:gd name="connsiteY16" fmla="*/ 760843 h 2237474"/>
              <a:gd name="connsiteX17" fmla="*/ 9997044 w 12192000"/>
              <a:gd name="connsiteY17" fmla="*/ 780129 h 2237474"/>
              <a:gd name="connsiteX18" fmla="*/ 9943887 w 12192000"/>
              <a:gd name="connsiteY18" fmla="*/ 804141 h 2237474"/>
              <a:gd name="connsiteX19" fmla="*/ 9918248 w 12192000"/>
              <a:gd name="connsiteY19" fmla="*/ 816628 h 2237474"/>
              <a:gd name="connsiteX20" fmla="*/ 9767091 w 12192000"/>
              <a:gd name="connsiteY20" fmla="*/ 870550 h 2237474"/>
              <a:gd name="connsiteX21" fmla="*/ 9683005 w 12192000"/>
              <a:gd name="connsiteY21" fmla="*/ 894128 h 2237474"/>
              <a:gd name="connsiteX22" fmla="*/ 9594438 w 12192000"/>
              <a:gd name="connsiteY22" fmla="*/ 919051 h 2237474"/>
              <a:gd name="connsiteX23" fmla="*/ 9544189 w 12192000"/>
              <a:gd name="connsiteY23" fmla="*/ 938966 h 2237474"/>
              <a:gd name="connsiteX24" fmla="*/ 9500499 w 12192000"/>
              <a:gd name="connsiteY24" fmla="*/ 954680 h 2237474"/>
              <a:gd name="connsiteX25" fmla="*/ 9428195 w 12192000"/>
              <a:gd name="connsiteY25" fmla="*/ 986225 h 2237474"/>
              <a:gd name="connsiteX26" fmla="*/ 9410017 w 12192000"/>
              <a:gd name="connsiteY26" fmla="*/ 993931 h 2237474"/>
              <a:gd name="connsiteX27" fmla="*/ 9392919 w 12192000"/>
              <a:gd name="connsiteY27" fmla="*/ 994656 h 2237474"/>
              <a:gd name="connsiteX28" fmla="*/ 9268019 w 12192000"/>
              <a:gd name="connsiteY28" fmla="*/ 1007442 h 2237474"/>
              <a:gd name="connsiteX29" fmla="*/ 9234662 w 12192000"/>
              <a:gd name="connsiteY29" fmla="*/ 1023056 h 2237474"/>
              <a:gd name="connsiteX30" fmla="*/ 9181033 w 12192000"/>
              <a:gd name="connsiteY30" fmla="*/ 1037921 h 2237474"/>
              <a:gd name="connsiteX31" fmla="*/ 9155969 w 12192000"/>
              <a:gd name="connsiteY31" fmla="*/ 1046804 h 2237474"/>
              <a:gd name="connsiteX32" fmla="*/ 9133985 w 12192000"/>
              <a:gd name="connsiteY32" fmla="*/ 1046450 h 2237474"/>
              <a:gd name="connsiteX33" fmla="*/ 9003462 w 12192000"/>
              <a:gd name="connsiteY33" fmla="*/ 1042406 h 2237474"/>
              <a:gd name="connsiteX34" fmla="*/ 8968445 w 12192000"/>
              <a:gd name="connsiteY34" fmla="*/ 1052169 h 2237474"/>
              <a:gd name="connsiteX35" fmla="*/ 8886001 w 12192000"/>
              <a:gd name="connsiteY35" fmla="*/ 1067468 h 2237474"/>
              <a:gd name="connsiteX36" fmla="*/ 8838610 w 12192000"/>
              <a:gd name="connsiteY36" fmla="*/ 1075091 h 2237474"/>
              <a:gd name="connsiteX37" fmla="*/ 8750383 w 12192000"/>
              <a:gd name="connsiteY37" fmla="*/ 1097387 h 2237474"/>
              <a:gd name="connsiteX38" fmla="*/ 8665605 w 12192000"/>
              <a:gd name="connsiteY38" fmla="*/ 1110791 h 2237474"/>
              <a:gd name="connsiteX39" fmla="*/ 8584946 w 12192000"/>
              <a:gd name="connsiteY39" fmla="*/ 1135226 h 2237474"/>
              <a:gd name="connsiteX40" fmla="*/ 8419755 w 12192000"/>
              <a:gd name="connsiteY40" fmla="*/ 1216260 h 2237474"/>
              <a:gd name="connsiteX41" fmla="*/ 8411626 w 12192000"/>
              <a:gd name="connsiteY41" fmla="*/ 1214397 h 2237474"/>
              <a:gd name="connsiteX42" fmla="*/ 8363469 w 12192000"/>
              <a:gd name="connsiteY42" fmla="*/ 1246658 h 2237474"/>
              <a:gd name="connsiteX43" fmla="*/ 8275497 w 12192000"/>
              <a:gd name="connsiteY43" fmla="*/ 1264396 h 2237474"/>
              <a:gd name="connsiteX44" fmla="*/ 8206287 w 12192000"/>
              <a:gd name="connsiteY44" fmla="*/ 1273060 h 2237474"/>
              <a:gd name="connsiteX45" fmla="*/ 8139997 w 12192000"/>
              <a:gd name="connsiteY45" fmla="*/ 1282713 h 2237474"/>
              <a:gd name="connsiteX46" fmla="*/ 8074238 w 12192000"/>
              <a:gd name="connsiteY46" fmla="*/ 1301895 h 2237474"/>
              <a:gd name="connsiteX47" fmla="*/ 7942099 w 12192000"/>
              <a:gd name="connsiteY47" fmla="*/ 1336332 h 2237474"/>
              <a:gd name="connsiteX48" fmla="*/ 7902328 w 12192000"/>
              <a:gd name="connsiteY48" fmla="*/ 1345865 h 2237474"/>
              <a:gd name="connsiteX49" fmla="*/ 7840612 w 12192000"/>
              <a:gd name="connsiteY49" fmla="*/ 1369373 h 2237474"/>
              <a:gd name="connsiteX50" fmla="*/ 7786819 w 12192000"/>
              <a:gd name="connsiteY50" fmla="*/ 1378970 h 2237474"/>
              <a:gd name="connsiteX51" fmla="*/ 7548172 w 12192000"/>
              <a:gd name="connsiteY51" fmla="*/ 1417460 h 2237474"/>
              <a:gd name="connsiteX52" fmla="*/ 7483437 w 12192000"/>
              <a:gd name="connsiteY52" fmla="*/ 1478152 h 2237474"/>
              <a:gd name="connsiteX53" fmla="*/ 7377870 w 12192000"/>
              <a:gd name="connsiteY53" fmla="*/ 1523319 h 2237474"/>
              <a:gd name="connsiteX54" fmla="*/ 7230737 w 12192000"/>
              <a:gd name="connsiteY54" fmla="*/ 1562633 h 2237474"/>
              <a:gd name="connsiteX55" fmla="*/ 7224458 w 12192000"/>
              <a:gd name="connsiteY55" fmla="*/ 1573008 h 2237474"/>
              <a:gd name="connsiteX56" fmla="*/ 7183121 w 12192000"/>
              <a:gd name="connsiteY56" fmla="*/ 1595162 h 2237474"/>
              <a:gd name="connsiteX57" fmla="*/ 7164601 w 12192000"/>
              <a:gd name="connsiteY57" fmla="*/ 1606490 h 2237474"/>
              <a:gd name="connsiteX58" fmla="*/ 7031309 w 12192000"/>
              <a:gd name="connsiteY58" fmla="*/ 1619451 h 2237474"/>
              <a:gd name="connsiteX59" fmla="*/ 6900177 w 12192000"/>
              <a:gd name="connsiteY59" fmla="*/ 1636016 h 2237474"/>
              <a:gd name="connsiteX60" fmla="*/ 6795372 w 12192000"/>
              <a:gd name="connsiteY60" fmla="*/ 1644845 h 2237474"/>
              <a:gd name="connsiteX61" fmla="*/ 6692251 w 12192000"/>
              <a:gd name="connsiteY61" fmla="*/ 1656357 h 2237474"/>
              <a:gd name="connsiteX62" fmla="*/ 6655235 w 12192000"/>
              <a:gd name="connsiteY62" fmla="*/ 1661869 h 2237474"/>
              <a:gd name="connsiteX63" fmla="*/ 6554894 w 12192000"/>
              <a:gd name="connsiteY63" fmla="*/ 1664428 h 2237474"/>
              <a:gd name="connsiteX64" fmla="*/ 6516595 w 12192000"/>
              <a:gd name="connsiteY64" fmla="*/ 1667475 h 2237474"/>
              <a:gd name="connsiteX65" fmla="*/ 6508541 w 12192000"/>
              <a:gd name="connsiteY65" fmla="*/ 1668757 h 2237474"/>
              <a:gd name="connsiteX66" fmla="*/ 6471012 w 12192000"/>
              <a:gd name="connsiteY66" fmla="*/ 1678604 h 2237474"/>
              <a:gd name="connsiteX67" fmla="*/ 6364035 w 12192000"/>
              <a:gd name="connsiteY67" fmla="*/ 1667683 h 2237474"/>
              <a:gd name="connsiteX68" fmla="*/ 6280959 w 12192000"/>
              <a:gd name="connsiteY68" fmla="*/ 1689329 h 2237474"/>
              <a:gd name="connsiteX69" fmla="*/ 6243319 w 12192000"/>
              <a:gd name="connsiteY69" fmla="*/ 1695560 h 2237474"/>
              <a:gd name="connsiteX70" fmla="*/ 6098321 w 12192000"/>
              <a:gd name="connsiteY70" fmla="*/ 1721646 h 2237474"/>
              <a:gd name="connsiteX71" fmla="*/ 5880652 w 12192000"/>
              <a:gd name="connsiteY71" fmla="*/ 1779643 h 2237474"/>
              <a:gd name="connsiteX72" fmla="*/ 5785959 w 12192000"/>
              <a:gd name="connsiteY72" fmla="*/ 1775307 h 2237474"/>
              <a:gd name="connsiteX73" fmla="*/ 5643534 w 12192000"/>
              <a:gd name="connsiteY73" fmla="*/ 1802919 h 2237474"/>
              <a:gd name="connsiteX74" fmla="*/ 5518799 w 12192000"/>
              <a:gd name="connsiteY74" fmla="*/ 1818312 h 2237474"/>
              <a:gd name="connsiteX75" fmla="*/ 5505014 w 12192000"/>
              <a:gd name="connsiteY75" fmla="*/ 1819259 h 2237474"/>
              <a:gd name="connsiteX76" fmla="*/ 5453307 w 12192000"/>
              <a:gd name="connsiteY76" fmla="*/ 1815450 h 2237474"/>
              <a:gd name="connsiteX77" fmla="*/ 5221533 w 12192000"/>
              <a:gd name="connsiteY77" fmla="*/ 1846950 h 2237474"/>
              <a:gd name="connsiteX78" fmla="*/ 5149802 w 12192000"/>
              <a:gd name="connsiteY78" fmla="*/ 1844846 h 2237474"/>
              <a:gd name="connsiteX79" fmla="*/ 5114927 w 12192000"/>
              <a:gd name="connsiteY79" fmla="*/ 1847827 h 2237474"/>
              <a:gd name="connsiteX80" fmla="*/ 5108970 w 12192000"/>
              <a:gd name="connsiteY80" fmla="*/ 1847935 h 2237474"/>
              <a:gd name="connsiteX81" fmla="*/ 5067961 w 12192000"/>
              <a:gd name="connsiteY81" fmla="*/ 1845917 h 2237474"/>
              <a:gd name="connsiteX82" fmla="*/ 5007075 w 12192000"/>
              <a:gd name="connsiteY82" fmla="*/ 1838626 h 2237474"/>
              <a:gd name="connsiteX83" fmla="*/ 4944087 w 12192000"/>
              <a:gd name="connsiteY83" fmla="*/ 1823332 h 2237474"/>
              <a:gd name="connsiteX84" fmla="*/ 4907662 w 12192000"/>
              <a:gd name="connsiteY84" fmla="*/ 1816900 h 2237474"/>
              <a:gd name="connsiteX85" fmla="*/ 4882386 w 12192000"/>
              <a:gd name="connsiteY85" fmla="*/ 1809844 h 2237474"/>
              <a:gd name="connsiteX86" fmla="*/ 4811440 w 12192000"/>
              <a:gd name="connsiteY86" fmla="*/ 1804655 h 2237474"/>
              <a:gd name="connsiteX87" fmla="*/ 4691075 w 12192000"/>
              <a:gd name="connsiteY87" fmla="*/ 1801389 h 2237474"/>
              <a:gd name="connsiteX88" fmla="*/ 4640313 w 12192000"/>
              <a:gd name="connsiteY88" fmla="*/ 1784307 h 2237474"/>
              <a:gd name="connsiteX89" fmla="*/ 4536503 w 12192000"/>
              <a:gd name="connsiteY89" fmla="*/ 1785334 h 2237474"/>
              <a:gd name="connsiteX90" fmla="*/ 4513724 w 12192000"/>
              <a:gd name="connsiteY90" fmla="*/ 1791996 h 2237474"/>
              <a:gd name="connsiteX91" fmla="*/ 4459810 w 12192000"/>
              <a:gd name="connsiteY91" fmla="*/ 1797886 h 2237474"/>
              <a:gd name="connsiteX92" fmla="*/ 4379064 w 12192000"/>
              <a:gd name="connsiteY92" fmla="*/ 1817177 h 2237474"/>
              <a:gd name="connsiteX93" fmla="*/ 4290981 w 12192000"/>
              <a:gd name="connsiteY93" fmla="*/ 1839677 h 2237474"/>
              <a:gd name="connsiteX94" fmla="*/ 4238372 w 12192000"/>
              <a:gd name="connsiteY94" fmla="*/ 1851480 h 2237474"/>
              <a:gd name="connsiteX95" fmla="*/ 4232517 w 12192000"/>
              <a:gd name="connsiteY95" fmla="*/ 1852567 h 2237474"/>
              <a:gd name="connsiteX96" fmla="*/ 4191732 w 12192000"/>
              <a:gd name="connsiteY96" fmla="*/ 1857328 h 2237474"/>
              <a:gd name="connsiteX97" fmla="*/ 4065532 w 12192000"/>
              <a:gd name="connsiteY97" fmla="*/ 1855477 h 2237474"/>
              <a:gd name="connsiteX98" fmla="*/ 4028460 w 12192000"/>
              <a:gd name="connsiteY98" fmla="*/ 1855137 h 2237474"/>
              <a:gd name="connsiteX99" fmla="*/ 4002267 w 12192000"/>
              <a:gd name="connsiteY99" fmla="*/ 1852352 h 2237474"/>
              <a:gd name="connsiteX100" fmla="*/ 3931396 w 12192000"/>
              <a:gd name="connsiteY100" fmla="*/ 1858915 h 2237474"/>
              <a:gd name="connsiteX101" fmla="*/ 3812162 w 12192000"/>
              <a:gd name="connsiteY101" fmla="*/ 1875501 h 2237474"/>
              <a:gd name="connsiteX102" fmla="*/ 3758105 w 12192000"/>
              <a:gd name="connsiteY102" fmla="*/ 1871856 h 2237474"/>
              <a:gd name="connsiteX103" fmla="*/ 3715896 w 12192000"/>
              <a:gd name="connsiteY103" fmla="*/ 1881552 h 2237474"/>
              <a:gd name="connsiteX104" fmla="*/ 3567259 w 12192000"/>
              <a:gd name="connsiteY104" fmla="*/ 1893482 h 2237474"/>
              <a:gd name="connsiteX105" fmla="*/ 3405770 w 12192000"/>
              <a:gd name="connsiteY105" fmla="*/ 1904591 h 2237474"/>
              <a:gd name="connsiteX106" fmla="*/ 3280097 w 12192000"/>
              <a:gd name="connsiteY106" fmla="*/ 1919610 h 2237474"/>
              <a:gd name="connsiteX107" fmla="*/ 3009910 w 12192000"/>
              <a:gd name="connsiteY107" fmla="*/ 1957866 h 2237474"/>
              <a:gd name="connsiteX108" fmla="*/ 2995934 w 12192000"/>
              <a:gd name="connsiteY108" fmla="*/ 1967085 h 2237474"/>
              <a:gd name="connsiteX109" fmla="*/ 2942858 w 12192000"/>
              <a:gd name="connsiteY109" fmla="*/ 1981367 h 2237474"/>
              <a:gd name="connsiteX110" fmla="*/ 2875436 w 12192000"/>
              <a:gd name="connsiteY110" fmla="*/ 1996977 h 2237474"/>
              <a:gd name="connsiteX111" fmla="*/ 2874892 w 12192000"/>
              <a:gd name="connsiteY111" fmla="*/ 1996085 h 2237474"/>
              <a:gd name="connsiteX112" fmla="*/ 2843662 w 12192000"/>
              <a:gd name="connsiteY112" fmla="*/ 1992498 h 2237474"/>
              <a:gd name="connsiteX113" fmla="*/ 2718916 w 12192000"/>
              <a:gd name="connsiteY113" fmla="*/ 1990867 h 2237474"/>
              <a:gd name="connsiteX114" fmla="*/ 2713522 w 12192000"/>
              <a:gd name="connsiteY114" fmla="*/ 1990173 h 2237474"/>
              <a:gd name="connsiteX115" fmla="*/ 2578178 w 12192000"/>
              <a:gd name="connsiteY115" fmla="*/ 1990531 h 2237474"/>
              <a:gd name="connsiteX116" fmla="*/ 2476147 w 12192000"/>
              <a:gd name="connsiteY116" fmla="*/ 1998305 h 2237474"/>
              <a:gd name="connsiteX117" fmla="*/ 2373568 w 12192000"/>
              <a:gd name="connsiteY117" fmla="*/ 2003219 h 2237474"/>
              <a:gd name="connsiteX118" fmla="*/ 2287219 w 12192000"/>
              <a:gd name="connsiteY118" fmla="*/ 1998750 h 2237474"/>
              <a:gd name="connsiteX119" fmla="*/ 2243069 w 12192000"/>
              <a:gd name="connsiteY119" fmla="*/ 2005321 h 2237474"/>
              <a:gd name="connsiteX120" fmla="*/ 2164831 w 12192000"/>
              <a:gd name="connsiteY120" fmla="*/ 2010143 h 2237474"/>
              <a:gd name="connsiteX121" fmla="*/ 2085228 w 12192000"/>
              <a:gd name="connsiteY121" fmla="*/ 2046431 h 2237474"/>
              <a:gd name="connsiteX122" fmla="*/ 2058061 w 12192000"/>
              <a:gd name="connsiteY122" fmla="*/ 2047942 h 2237474"/>
              <a:gd name="connsiteX123" fmla="*/ 2042244 w 12192000"/>
              <a:gd name="connsiteY123" fmla="*/ 2055560 h 2237474"/>
              <a:gd name="connsiteX124" fmla="*/ 1877728 w 12192000"/>
              <a:gd name="connsiteY124" fmla="*/ 2101004 h 2237474"/>
              <a:gd name="connsiteX125" fmla="*/ 1759056 w 12192000"/>
              <a:gd name="connsiteY125" fmla="*/ 2125608 h 2237474"/>
              <a:gd name="connsiteX126" fmla="*/ 1637948 w 12192000"/>
              <a:gd name="connsiteY126" fmla="*/ 2172597 h 2237474"/>
              <a:gd name="connsiteX127" fmla="*/ 1434549 w 12192000"/>
              <a:gd name="connsiteY127" fmla="*/ 2234522 h 2237474"/>
              <a:gd name="connsiteX128" fmla="*/ 1398481 w 12192000"/>
              <a:gd name="connsiteY128" fmla="*/ 2237074 h 2237474"/>
              <a:gd name="connsiteX129" fmla="*/ 1398407 w 12192000"/>
              <a:gd name="connsiteY129" fmla="*/ 2237095 h 2237474"/>
              <a:gd name="connsiteX130" fmla="*/ 1370962 w 12192000"/>
              <a:gd name="connsiteY130" fmla="*/ 2237474 h 2237474"/>
              <a:gd name="connsiteX131" fmla="*/ 1356367 w 12192000"/>
              <a:gd name="connsiteY131" fmla="*/ 2235089 h 2237474"/>
              <a:gd name="connsiteX132" fmla="*/ 1279765 w 12192000"/>
              <a:gd name="connsiteY132" fmla="*/ 2229639 h 2237474"/>
              <a:gd name="connsiteX133" fmla="*/ 1195347 w 12192000"/>
              <a:gd name="connsiteY133" fmla="*/ 2212354 h 2237474"/>
              <a:gd name="connsiteX134" fmla="*/ 970251 w 12192000"/>
              <a:gd name="connsiteY134" fmla="*/ 2221029 h 2237474"/>
              <a:gd name="connsiteX135" fmla="*/ 812914 w 12192000"/>
              <a:gd name="connsiteY135" fmla="*/ 2210095 h 2237474"/>
              <a:gd name="connsiteX136" fmla="*/ 776382 w 12192000"/>
              <a:gd name="connsiteY136" fmla="*/ 2204512 h 2237474"/>
              <a:gd name="connsiteX137" fmla="*/ 597225 w 12192000"/>
              <a:gd name="connsiteY137" fmla="*/ 2180999 h 2237474"/>
              <a:gd name="connsiteX138" fmla="*/ 520671 w 12192000"/>
              <a:gd name="connsiteY138" fmla="*/ 2180980 h 2237474"/>
              <a:gd name="connsiteX139" fmla="*/ 515024 w 12192000"/>
              <a:gd name="connsiteY139" fmla="*/ 2179258 h 2237474"/>
              <a:gd name="connsiteX140" fmla="*/ 413835 w 12192000"/>
              <a:gd name="connsiteY140" fmla="*/ 2156783 h 2237474"/>
              <a:gd name="connsiteX141" fmla="*/ 376513 w 12192000"/>
              <a:gd name="connsiteY141" fmla="*/ 2154014 h 2237474"/>
              <a:gd name="connsiteX142" fmla="*/ 273386 w 12192000"/>
              <a:gd name="connsiteY142" fmla="*/ 2142551 h 2237474"/>
              <a:gd name="connsiteX143" fmla="*/ 169207 w 12192000"/>
              <a:gd name="connsiteY143" fmla="*/ 2128100 h 2237474"/>
              <a:gd name="connsiteX144" fmla="*/ 77641 w 12192000"/>
              <a:gd name="connsiteY144" fmla="*/ 2126835 h 2237474"/>
              <a:gd name="connsiteX145" fmla="*/ 37645 w 12192000"/>
              <a:gd name="connsiteY145" fmla="*/ 2115401 h 2237474"/>
              <a:gd name="connsiteX146" fmla="*/ 4572 w 12192000"/>
              <a:gd name="connsiteY146" fmla="*/ 2111091 h 2237474"/>
              <a:gd name="connsiteX147" fmla="*/ 0 w 12192000"/>
              <a:gd name="connsiteY147" fmla="*/ 2110468 h 2237474"/>
              <a:gd name="connsiteX148" fmla="*/ 0 w 12192000"/>
              <a:gd name="connsiteY148"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20512 w 12192000"/>
              <a:gd name="connsiteY6" fmla="*/ 745392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46594 w 12192000"/>
              <a:gd name="connsiteY12" fmla="*/ 765069 h 2237474"/>
              <a:gd name="connsiteX13" fmla="*/ 10739478 w 12192000"/>
              <a:gd name="connsiteY13" fmla="*/ 776841 h 2237474"/>
              <a:gd name="connsiteX14" fmla="*/ 10458762 w 12192000"/>
              <a:gd name="connsiteY14" fmla="*/ 755400 h 2237474"/>
              <a:gd name="connsiteX15" fmla="*/ 10211200 w 12192000"/>
              <a:gd name="connsiteY15" fmla="*/ 767513 h 2237474"/>
              <a:gd name="connsiteX16" fmla="*/ 10167995 w 12192000"/>
              <a:gd name="connsiteY16" fmla="*/ 760843 h 2237474"/>
              <a:gd name="connsiteX17" fmla="*/ 9997044 w 12192000"/>
              <a:gd name="connsiteY17" fmla="*/ 780129 h 2237474"/>
              <a:gd name="connsiteX18" fmla="*/ 9943887 w 12192000"/>
              <a:gd name="connsiteY18" fmla="*/ 804141 h 2237474"/>
              <a:gd name="connsiteX19" fmla="*/ 9918248 w 12192000"/>
              <a:gd name="connsiteY19" fmla="*/ 816628 h 2237474"/>
              <a:gd name="connsiteX20" fmla="*/ 9767091 w 12192000"/>
              <a:gd name="connsiteY20" fmla="*/ 870550 h 2237474"/>
              <a:gd name="connsiteX21" fmla="*/ 9683005 w 12192000"/>
              <a:gd name="connsiteY21" fmla="*/ 894128 h 2237474"/>
              <a:gd name="connsiteX22" fmla="*/ 9594438 w 12192000"/>
              <a:gd name="connsiteY22" fmla="*/ 919051 h 2237474"/>
              <a:gd name="connsiteX23" fmla="*/ 9544189 w 12192000"/>
              <a:gd name="connsiteY23" fmla="*/ 938966 h 2237474"/>
              <a:gd name="connsiteX24" fmla="*/ 9500499 w 12192000"/>
              <a:gd name="connsiteY24" fmla="*/ 954680 h 2237474"/>
              <a:gd name="connsiteX25" fmla="*/ 9428195 w 12192000"/>
              <a:gd name="connsiteY25" fmla="*/ 986225 h 2237474"/>
              <a:gd name="connsiteX26" fmla="*/ 9410017 w 12192000"/>
              <a:gd name="connsiteY26" fmla="*/ 993931 h 2237474"/>
              <a:gd name="connsiteX27" fmla="*/ 9392919 w 12192000"/>
              <a:gd name="connsiteY27" fmla="*/ 994656 h 2237474"/>
              <a:gd name="connsiteX28" fmla="*/ 9268019 w 12192000"/>
              <a:gd name="connsiteY28" fmla="*/ 1007442 h 2237474"/>
              <a:gd name="connsiteX29" fmla="*/ 9234662 w 12192000"/>
              <a:gd name="connsiteY29" fmla="*/ 1023056 h 2237474"/>
              <a:gd name="connsiteX30" fmla="*/ 9181033 w 12192000"/>
              <a:gd name="connsiteY30" fmla="*/ 1037921 h 2237474"/>
              <a:gd name="connsiteX31" fmla="*/ 9155969 w 12192000"/>
              <a:gd name="connsiteY31" fmla="*/ 1046804 h 2237474"/>
              <a:gd name="connsiteX32" fmla="*/ 9133985 w 12192000"/>
              <a:gd name="connsiteY32" fmla="*/ 1046450 h 2237474"/>
              <a:gd name="connsiteX33" fmla="*/ 9003462 w 12192000"/>
              <a:gd name="connsiteY33" fmla="*/ 1042406 h 2237474"/>
              <a:gd name="connsiteX34" fmla="*/ 8968445 w 12192000"/>
              <a:gd name="connsiteY34" fmla="*/ 1052169 h 2237474"/>
              <a:gd name="connsiteX35" fmla="*/ 8886001 w 12192000"/>
              <a:gd name="connsiteY35" fmla="*/ 1067468 h 2237474"/>
              <a:gd name="connsiteX36" fmla="*/ 8838610 w 12192000"/>
              <a:gd name="connsiteY36" fmla="*/ 1075091 h 2237474"/>
              <a:gd name="connsiteX37" fmla="*/ 8750383 w 12192000"/>
              <a:gd name="connsiteY37" fmla="*/ 1097387 h 2237474"/>
              <a:gd name="connsiteX38" fmla="*/ 8665605 w 12192000"/>
              <a:gd name="connsiteY38" fmla="*/ 1110791 h 2237474"/>
              <a:gd name="connsiteX39" fmla="*/ 8584946 w 12192000"/>
              <a:gd name="connsiteY39" fmla="*/ 1135226 h 2237474"/>
              <a:gd name="connsiteX40" fmla="*/ 8419755 w 12192000"/>
              <a:gd name="connsiteY40" fmla="*/ 1216260 h 2237474"/>
              <a:gd name="connsiteX41" fmla="*/ 8411626 w 12192000"/>
              <a:gd name="connsiteY41" fmla="*/ 1214397 h 2237474"/>
              <a:gd name="connsiteX42" fmla="*/ 8363469 w 12192000"/>
              <a:gd name="connsiteY42" fmla="*/ 1246658 h 2237474"/>
              <a:gd name="connsiteX43" fmla="*/ 8275497 w 12192000"/>
              <a:gd name="connsiteY43" fmla="*/ 1264396 h 2237474"/>
              <a:gd name="connsiteX44" fmla="*/ 8206287 w 12192000"/>
              <a:gd name="connsiteY44" fmla="*/ 1273060 h 2237474"/>
              <a:gd name="connsiteX45" fmla="*/ 8139997 w 12192000"/>
              <a:gd name="connsiteY45" fmla="*/ 1282713 h 2237474"/>
              <a:gd name="connsiteX46" fmla="*/ 8074238 w 12192000"/>
              <a:gd name="connsiteY46" fmla="*/ 1301895 h 2237474"/>
              <a:gd name="connsiteX47" fmla="*/ 7942099 w 12192000"/>
              <a:gd name="connsiteY47" fmla="*/ 1336332 h 2237474"/>
              <a:gd name="connsiteX48" fmla="*/ 7902328 w 12192000"/>
              <a:gd name="connsiteY48" fmla="*/ 1345865 h 2237474"/>
              <a:gd name="connsiteX49" fmla="*/ 7840612 w 12192000"/>
              <a:gd name="connsiteY49" fmla="*/ 1369373 h 2237474"/>
              <a:gd name="connsiteX50" fmla="*/ 7786819 w 12192000"/>
              <a:gd name="connsiteY50" fmla="*/ 1378970 h 2237474"/>
              <a:gd name="connsiteX51" fmla="*/ 7548172 w 12192000"/>
              <a:gd name="connsiteY51" fmla="*/ 1417460 h 2237474"/>
              <a:gd name="connsiteX52" fmla="*/ 7483437 w 12192000"/>
              <a:gd name="connsiteY52" fmla="*/ 1478152 h 2237474"/>
              <a:gd name="connsiteX53" fmla="*/ 7377870 w 12192000"/>
              <a:gd name="connsiteY53" fmla="*/ 1523319 h 2237474"/>
              <a:gd name="connsiteX54" fmla="*/ 7230737 w 12192000"/>
              <a:gd name="connsiteY54" fmla="*/ 1562633 h 2237474"/>
              <a:gd name="connsiteX55" fmla="*/ 7224458 w 12192000"/>
              <a:gd name="connsiteY55" fmla="*/ 1573008 h 2237474"/>
              <a:gd name="connsiteX56" fmla="*/ 7183121 w 12192000"/>
              <a:gd name="connsiteY56" fmla="*/ 1595162 h 2237474"/>
              <a:gd name="connsiteX57" fmla="*/ 7164601 w 12192000"/>
              <a:gd name="connsiteY57" fmla="*/ 1606490 h 2237474"/>
              <a:gd name="connsiteX58" fmla="*/ 7031309 w 12192000"/>
              <a:gd name="connsiteY58" fmla="*/ 1619451 h 2237474"/>
              <a:gd name="connsiteX59" fmla="*/ 6900177 w 12192000"/>
              <a:gd name="connsiteY59" fmla="*/ 1636016 h 2237474"/>
              <a:gd name="connsiteX60" fmla="*/ 6795372 w 12192000"/>
              <a:gd name="connsiteY60" fmla="*/ 1644845 h 2237474"/>
              <a:gd name="connsiteX61" fmla="*/ 6692251 w 12192000"/>
              <a:gd name="connsiteY61" fmla="*/ 1656357 h 2237474"/>
              <a:gd name="connsiteX62" fmla="*/ 6655235 w 12192000"/>
              <a:gd name="connsiteY62" fmla="*/ 1661869 h 2237474"/>
              <a:gd name="connsiteX63" fmla="*/ 6554894 w 12192000"/>
              <a:gd name="connsiteY63" fmla="*/ 1664428 h 2237474"/>
              <a:gd name="connsiteX64" fmla="*/ 6516595 w 12192000"/>
              <a:gd name="connsiteY64" fmla="*/ 1667475 h 2237474"/>
              <a:gd name="connsiteX65" fmla="*/ 6508541 w 12192000"/>
              <a:gd name="connsiteY65" fmla="*/ 1668757 h 2237474"/>
              <a:gd name="connsiteX66" fmla="*/ 6471012 w 12192000"/>
              <a:gd name="connsiteY66" fmla="*/ 1678604 h 2237474"/>
              <a:gd name="connsiteX67" fmla="*/ 6364035 w 12192000"/>
              <a:gd name="connsiteY67" fmla="*/ 1667683 h 2237474"/>
              <a:gd name="connsiteX68" fmla="*/ 6280959 w 12192000"/>
              <a:gd name="connsiteY68" fmla="*/ 1689329 h 2237474"/>
              <a:gd name="connsiteX69" fmla="*/ 6243319 w 12192000"/>
              <a:gd name="connsiteY69" fmla="*/ 1695560 h 2237474"/>
              <a:gd name="connsiteX70" fmla="*/ 6098321 w 12192000"/>
              <a:gd name="connsiteY70" fmla="*/ 1721646 h 2237474"/>
              <a:gd name="connsiteX71" fmla="*/ 5880652 w 12192000"/>
              <a:gd name="connsiteY71" fmla="*/ 1779643 h 2237474"/>
              <a:gd name="connsiteX72" fmla="*/ 5785959 w 12192000"/>
              <a:gd name="connsiteY72" fmla="*/ 1775307 h 2237474"/>
              <a:gd name="connsiteX73" fmla="*/ 5643534 w 12192000"/>
              <a:gd name="connsiteY73" fmla="*/ 1802919 h 2237474"/>
              <a:gd name="connsiteX74" fmla="*/ 5518799 w 12192000"/>
              <a:gd name="connsiteY74" fmla="*/ 1818312 h 2237474"/>
              <a:gd name="connsiteX75" fmla="*/ 5505014 w 12192000"/>
              <a:gd name="connsiteY75" fmla="*/ 1819259 h 2237474"/>
              <a:gd name="connsiteX76" fmla="*/ 5453307 w 12192000"/>
              <a:gd name="connsiteY76" fmla="*/ 1815450 h 2237474"/>
              <a:gd name="connsiteX77" fmla="*/ 5221533 w 12192000"/>
              <a:gd name="connsiteY77" fmla="*/ 1846950 h 2237474"/>
              <a:gd name="connsiteX78" fmla="*/ 5149802 w 12192000"/>
              <a:gd name="connsiteY78" fmla="*/ 1844846 h 2237474"/>
              <a:gd name="connsiteX79" fmla="*/ 5114927 w 12192000"/>
              <a:gd name="connsiteY79" fmla="*/ 1847827 h 2237474"/>
              <a:gd name="connsiteX80" fmla="*/ 5108970 w 12192000"/>
              <a:gd name="connsiteY80" fmla="*/ 1847935 h 2237474"/>
              <a:gd name="connsiteX81" fmla="*/ 5067961 w 12192000"/>
              <a:gd name="connsiteY81" fmla="*/ 1845917 h 2237474"/>
              <a:gd name="connsiteX82" fmla="*/ 5007075 w 12192000"/>
              <a:gd name="connsiteY82" fmla="*/ 1838626 h 2237474"/>
              <a:gd name="connsiteX83" fmla="*/ 4944087 w 12192000"/>
              <a:gd name="connsiteY83" fmla="*/ 1823332 h 2237474"/>
              <a:gd name="connsiteX84" fmla="*/ 4907662 w 12192000"/>
              <a:gd name="connsiteY84" fmla="*/ 1816900 h 2237474"/>
              <a:gd name="connsiteX85" fmla="*/ 4882386 w 12192000"/>
              <a:gd name="connsiteY85" fmla="*/ 1809844 h 2237474"/>
              <a:gd name="connsiteX86" fmla="*/ 4811440 w 12192000"/>
              <a:gd name="connsiteY86" fmla="*/ 1804655 h 2237474"/>
              <a:gd name="connsiteX87" fmla="*/ 4691075 w 12192000"/>
              <a:gd name="connsiteY87" fmla="*/ 1801389 h 2237474"/>
              <a:gd name="connsiteX88" fmla="*/ 4640313 w 12192000"/>
              <a:gd name="connsiteY88" fmla="*/ 1784307 h 2237474"/>
              <a:gd name="connsiteX89" fmla="*/ 4536503 w 12192000"/>
              <a:gd name="connsiteY89" fmla="*/ 1785334 h 2237474"/>
              <a:gd name="connsiteX90" fmla="*/ 4513724 w 12192000"/>
              <a:gd name="connsiteY90" fmla="*/ 1791996 h 2237474"/>
              <a:gd name="connsiteX91" fmla="*/ 4459810 w 12192000"/>
              <a:gd name="connsiteY91" fmla="*/ 1797886 h 2237474"/>
              <a:gd name="connsiteX92" fmla="*/ 4379064 w 12192000"/>
              <a:gd name="connsiteY92" fmla="*/ 1817177 h 2237474"/>
              <a:gd name="connsiteX93" fmla="*/ 4290981 w 12192000"/>
              <a:gd name="connsiteY93" fmla="*/ 1839677 h 2237474"/>
              <a:gd name="connsiteX94" fmla="*/ 4238372 w 12192000"/>
              <a:gd name="connsiteY94" fmla="*/ 1851480 h 2237474"/>
              <a:gd name="connsiteX95" fmla="*/ 4232517 w 12192000"/>
              <a:gd name="connsiteY95" fmla="*/ 1852567 h 2237474"/>
              <a:gd name="connsiteX96" fmla="*/ 4191732 w 12192000"/>
              <a:gd name="connsiteY96" fmla="*/ 1857328 h 2237474"/>
              <a:gd name="connsiteX97" fmla="*/ 4065532 w 12192000"/>
              <a:gd name="connsiteY97" fmla="*/ 1855477 h 2237474"/>
              <a:gd name="connsiteX98" fmla="*/ 4028460 w 12192000"/>
              <a:gd name="connsiteY98" fmla="*/ 1855137 h 2237474"/>
              <a:gd name="connsiteX99" fmla="*/ 4002267 w 12192000"/>
              <a:gd name="connsiteY99" fmla="*/ 1852352 h 2237474"/>
              <a:gd name="connsiteX100" fmla="*/ 3931396 w 12192000"/>
              <a:gd name="connsiteY100" fmla="*/ 1858915 h 2237474"/>
              <a:gd name="connsiteX101" fmla="*/ 3812162 w 12192000"/>
              <a:gd name="connsiteY101" fmla="*/ 1875501 h 2237474"/>
              <a:gd name="connsiteX102" fmla="*/ 3758105 w 12192000"/>
              <a:gd name="connsiteY102" fmla="*/ 1871856 h 2237474"/>
              <a:gd name="connsiteX103" fmla="*/ 3715896 w 12192000"/>
              <a:gd name="connsiteY103" fmla="*/ 1881552 h 2237474"/>
              <a:gd name="connsiteX104" fmla="*/ 3567259 w 12192000"/>
              <a:gd name="connsiteY104" fmla="*/ 1893482 h 2237474"/>
              <a:gd name="connsiteX105" fmla="*/ 3405770 w 12192000"/>
              <a:gd name="connsiteY105" fmla="*/ 1904591 h 2237474"/>
              <a:gd name="connsiteX106" fmla="*/ 3280097 w 12192000"/>
              <a:gd name="connsiteY106" fmla="*/ 1919610 h 2237474"/>
              <a:gd name="connsiteX107" fmla="*/ 3009910 w 12192000"/>
              <a:gd name="connsiteY107" fmla="*/ 1957866 h 2237474"/>
              <a:gd name="connsiteX108" fmla="*/ 2995934 w 12192000"/>
              <a:gd name="connsiteY108" fmla="*/ 1967085 h 2237474"/>
              <a:gd name="connsiteX109" fmla="*/ 2942858 w 12192000"/>
              <a:gd name="connsiteY109" fmla="*/ 1981367 h 2237474"/>
              <a:gd name="connsiteX110" fmla="*/ 2875436 w 12192000"/>
              <a:gd name="connsiteY110" fmla="*/ 1996977 h 2237474"/>
              <a:gd name="connsiteX111" fmla="*/ 2874892 w 12192000"/>
              <a:gd name="connsiteY111" fmla="*/ 1996085 h 2237474"/>
              <a:gd name="connsiteX112" fmla="*/ 2843662 w 12192000"/>
              <a:gd name="connsiteY112" fmla="*/ 1992498 h 2237474"/>
              <a:gd name="connsiteX113" fmla="*/ 2718916 w 12192000"/>
              <a:gd name="connsiteY113" fmla="*/ 1990867 h 2237474"/>
              <a:gd name="connsiteX114" fmla="*/ 2713522 w 12192000"/>
              <a:gd name="connsiteY114" fmla="*/ 1990173 h 2237474"/>
              <a:gd name="connsiteX115" fmla="*/ 2476147 w 12192000"/>
              <a:gd name="connsiteY115" fmla="*/ 1998305 h 2237474"/>
              <a:gd name="connsiteX116" fmla="*/ 2373568 w 12192000"/>
              <a:gd name="connsiteY116" fmla="*/ 2003219 h 2237474"/>
              <a:gd name="connsiteX117" fmla="*/ 2287219 w 12192000"/>
              <a:gd name="connsiteY117" fmla="*/ 1998750 h 2237474"/>
              <a:gd name="connsiteX118" fmla="*/ 2243069 w 12192000"/>
              <a:gd name="connsiteY118" fmla="*/ 2005321 h 2237474"/>
              <a:gd name="connsiteX119" fmla="*/ 2164831 w 12192000"/>
              <a:gd name="connsiteY119" fmla="*/ 2010143 h 2237474"/>
              <a:gd name="connsiteX120" fmla="*/ 2085228 w 12192000"/>
              <a:gd name="connsiteY120" fmla="*/ 2046431 h 2237474"/>
              <a:gd name="connsiteX121" fmla="*/ 2058061 w 12192000"/>
              <a:gd name="connsiteY121" fmla="*/ 2047942 h 2237474"/>
              <a:gd name="connsiteX122" fmla="*/ 2042244 w 12192000"/>
              <a:gd name="connsiteY122" fmla="*/ 2055560 h 2237474"/>
              <a:gd name="connsiteX123" fmla="*/ 1877728 w 12192000"/>
              <a:gd name="connsiteY123" fmla="*/ 2101004 h 2237474"/>
              <a:gd name="connsiteX124" fmla="*/ 1759056 w 12192000"/>
              <a:gd name="connsiteY124" fmla="*/ 2125608 h 2237474"/>
              <a:gd name="connsiteX125" fmla="*/ 1637948 w 12192000"/>
              <a:gd name="connsiteY125" fmla="*/ 2172597 h 2237474"/>
              <a:gd name="connsiteX126" fmla="*/ 1434549 w 12192000"/>
              <a:gd name="connsiteY126" fmla="*/ 2234522 h 2237474"/>
              <a:gd name="connsiteX127" fmla="*/ 1398481 w 12192000"/>
              <a:gd name="connsiteY127" fmla="*/ 2237074 h 2237474"/>
              <a:gd name="connsiteX128" fmla="*/ 1398407 w 12192000"/>
              <a:gd name="connsiteY128" fmla="*/ 2237095 h 2237474"/>
              <a:gd name="connsiteX129" fmla="*/ 1370962 w 12192000"/>
              <a:gd name="connsiteY129" fmla="*/ 2237474 h 2237474"/>
              <a:gd name="connsiteX130" fmla="*/ 1356367 w 12192000"/>
              <a:gd name="connsiteY130" fmla="*/ 2235089 h 2237474"/>
              <a:gd name="connsiteX131" fmla="*/ 1279765 w 12192000"/>
              <a:gd name="connsiteY131" fmla="*/ 2229639 h 2237474"/>
              <a:gd name="connsiteX132" fmla="*/ 1195347 w 12192000"/>
              <a:gd name="connsiteY132" fmla="*/ 2212354 h 2237474"/>
              <a:gd name="connsiteX133" fmla="*/ 970251 w 12192000"/>
              <a:gd name="connsiteY133" fmla="*/ 2221029 h 2237474"/>
              <a:gd name="connsiteX134" fmla="*/ 812914 w 12192000"/>
              <a:gd name="connsiteY134" fmla="*/ 2210095 h 2237474"/>
              <a:gd name="connsiteX135" fmla="*/ 776382 w 12192000"/>
              <a:gd name="connsiteY135" fmla="*/ 2204512 h 2237474"/>
              <a:gd name="connsiteX136" fmla="*/ 597225 w 12192000"/>
              <a:gd name="connsiteY136" fmla="*/ 2180999 h 2237474"/>
              <a:gd name="connsiteX137" fmla="*/ 520671 w 12192000"/>
              <a:gd name="connsiteY137" fmla="*/ 2180980 h 2237474"/>
              <a:gd name="connsiteX138" fmla="*/ 515024 w 12192000"/>
              <a:gd name="connsiteY138" fmla="*/ 2179258 h 2237474"/>
              <a:gd name="connsiteX139" fmla="*/ 413835 w 12192000"/>
              <a:gd name="connsiteY139" fmla="*/ 2156783 h 2237474"/>
              <a:gd name="connsiteX140" fmla="*/ 376513 w 12192000"/>
              <a:gd name="connsiteY140" fmla="*/ 2154014 h 2237474"/>
              <a:gd name="connsiteX141" fmla="*/ 273386 w 12192000"/>
              <a:gd name="connsiteY141" fmla="*/ 2142551 h 2237474"/>
              <a:gd name="connsiteX142" fmla="*/ 169207 w 12192000"/>
              <a:gd name="connsiteY142" fmla="*/ 2128100 h 2237474"/>
              <a:gd name="connsiteX143" fmla="*/ 77641 w 12192000"/>
              <a:gd name="connsiteY143" fmla="*/ 2126835 h 2237474"/>
              <a:gd name="connsiteX144" fmla="*/ 37645 w 12192000"/>
              <a:gd name="connsiteY144" fmla="*/ 2115401 h 2237474"/>
              <a:gd name="connsiteX145" fmla="*/ 4572 w 12192000"/>
              <a:gd name="connsiteY145" fmla="*/ 2111091 h 2237474"/>
              <a:gd name="connsiteX146" fmla="*/ 0 w 12192000"/>
              <a:gd name="connsiteY146" fmla="*/ 2110468 h 2237474"/>
              <a:gd name="connsiteX147" fmla="*/ 0 w 12192000"/>
              <a:gd name="connsiteY147"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20512 w 12192000"/>
              <a:gd name="connsiteY6" fmla="*/ 745392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46594 w 12192000"/>
              <a:gd name="connsiteY12" fmla="*/ 765069 h 2237474"/>
              <a:gd name="connsiteX13" fmla="*/ 10739478 w 12192000"/>
              <a:gd name="connsiteY13" fmla="*/ 776841 h 2237474"/>
              <a:gd name="connsiteX14" fmla="*/ 10458762 w 12192000"/>
              <a:gd name="connsiteY14" fmla="*/ 755400 h 2237474"/>
              <a:gd name="connsiteX15" fmla="*/ 10211200 w 12192000"/>
              <a:gd name="connsiteY15" fmla="*/ 767513 h 2237474"/>
              <a:gd name="connsiteX16" fmla="*/ 10167995 w 12192000"/>
              <a:gd name="connsiteY16" fmla="*/ 760843 h 2237474"/>
              <a:gd name="connsiteX17" fmla="*/ 9997044 w 12192000"/>
              <a:gd name="connsiteY17" fmla="*/ 780129 h 2237474"/>
              <a:gd name="connsiteX18" fmla="*/ 9943887 w 12192000"/>
              <a:gd name="connsiteY18" fmla="*/ 804141 h 2237474"/>
              <a:gd name="connsiteX19" fmla="*/ 9918248 w 12192000"/>
              <a:gd name="connsiteY19" fmla="*/ 816628 h 2237474"/>
              <a:gd name="connsiteX20" fmla="*/ 9767091 w 12192000"/>
              <a:gd name="connsiteY20" fmla="*/ 870550 h 2237474"/>
              <a:gd name="connsiteX21" fmla="*/ 9683005 w 12192000"/>
              <a:gd name="connsiteY21" fmla="*/ 894128 h 2237474"/>
              <a:gd name="connsiteX22" fmla="*/ 9594438 w 12192000"/>
              <a:gd name="connsiteY22" fmla="*/ 919051 h 2237474"/>
              <a:gd name="connsiteX23" fmla="*/ 9544189 w 12192000"/>
              <a:gd name="connsiteY23" fmla="*/ 938966 h 2237474"/>
              <a:gd name="connsiteX24" fmla="*/ 9500499 w 12192000"/>
              <a:gd name="connsiteY24" fmla="*/ 954680 h 2237474"/>
              <a:gd name="connsiteX25" fmla="*/ 9428195 w 12192000"/>
              <a:gd name="connsiteY25" fmla="*/ 986225 h 2237474"/>
              <a:gd name="connsiteX26" fmla="*/ 9410017 w 12192000"/>
              <a:gd name="connsiteY26" fmla="*/ 993931 h 2237474"/>
              <a:gd name="connsiteX27" fmla="*/ 9392919 w 12192000"/>
              <a:gd name="connsiteY27" fmla="*/ 994656 h 2237474"/>
              <a:gd name="connsiteX28" fmla="*/ 9268019 w 12192000"/>
              <a:gd name="connsiteY28" fmla="*/ 1007442 h 2237474"/>
              <a:gd name="connsiteX29" fmla="*/ 9234662 w 12192000"/>
              <a:gd name="connsiteY29" fmla="*/ 1023056 h 2237474"/>
              <a:gd name="connsiteX30" fmla="*/ 9181033 w 12192000"/>
              <a:gd name="connsiteY30" fmla="*/ 1037921 h 2237474"/>
              <a:gd name="connsiteX31" fmla="*/ 9155969 w 12192000"/>
              <a:gd name="connsiteY31" fmla="*/ 1046804 h 2237474"/>
              <a:gd name="connsiteX32" fmla="*/ 9133985 w 12192000"/>
              <a:gd name="connsiteY32" fmla="*/ 1046450 h 2237474"/>
              <a:gd name="connsiteX33" fmla="*/ 9003462 w 12192000"/>
              <a:gd name="connsiteY33" fmla="*/ 1042406 h 2237474"/>
              <a:gd name="connsiteX34" fmla="*/ 8968445 w 12192000"/>
              <a:gd name="connsiteY34" fmla="*/ 1052169 h 2237474"/>
              <a:gd name="connsiteX35" fmla="*/ 8886001 w 12192000"/>
              <a:gd name="connsiteY35" fmla="*/ 1067468 h 2237474"/>
              <a:gd name="connsiteX36" fmla="*/ 8838610 w 12192000"/>
              <a:gd name="connsiteY36" fmla="*/ 1075091 h 2237474"/>
              <a:gd name="connsiteX37" fmla="*/ 8750383 w 12192000"/>
              <a:gd name="connsiteY37" fmla="*/ 1097387 h 2237474"/>
              <a:gd name="connsiteX38" fmla="*/ 8665605 w 12192000"/>
              <a:gd name="connsiteY38" fmla="*/ 1110791 h 2237474"/>
              <a:gd name="connsiteX39" fmla="*/ 8584946 w 12192000"/>
              <a:gd name="connsiteY39" fmla="*/ 1135226 h 2237474"/>
              <a:gd name="connsiteX40" fmla="*/ 8419755 w 12192000"/>
              <a:gd name="connsiteY40" fmla="*/ 1216260 h 2237474"/>
              <a:gd name="connsiteX41" fmla="*/ 8411626 w 12192000"/>
              <a:gd name="connsiteY41" fmla="*/ 1214397 h 2237474"/>
              <a:gd name="connsiteX42" fmla="*/ 8363469 w 12192000"/>
              <a:gd name="connsiteY42" fmla="*/ 1246658 h 2237474"/>
              <a:gd name="connsiteX43" fmla="*/ 8275497 w 12192000"/>
              <a:gd name="connsiteY43" fmla="*/ 1264396 h 2237474"/>
              <a:gd name="connsiteX44" fmla="*/ 8206287 w 12192000"/>
              <a:gd name="connsiteY44" fmla="*/ 1273060 h 2237474"/>
              <a:gd name="connsiteX45" fmla="*/ 8139997 w 12192000"/>
              <a:gd name="connsiteY45" fmla="*/ 1282713 h 2237474"/>
              <a:gd name="connsiteX46" fmla="*/ 8074238 w 12192000"/>
              <a:gd name="connsiteY46" fmla="*/ 1301895 h 2237474"/>
              <a:gd name="connsiteX47" fmla="*/ 7942099 w 12192000"/>
              <a:gd name="connsiteY47" fmla="*/ 1336332 h 2237474"/>
              <a:gd name="connsiteX48" fmla="*/ 7902328 w 12192000"/>
              <a:gd name="connsiteY48" fmla="*/ 1345865 h 2237474"/>
              <a:gd name="connsiteX49" fmla="*/ 7840612 w 12192000"/>
              <a:gd name="connsiteY49" fmla="*/ 1369373 h 2237474"/>
              <a:gd name="connsiteX50" fmla="*/ 7786819 w 12192000"/>
              <a:gd name="connsiteY50" fmla="*/ 1378970 h 2237474"/>
              <a:gd name="connsiteX51" fmla="*/ 7548172 w 12192000"/>
              <a:gd name="connsiteY51" fmla="*/ 1417460 h 2237474"/>
              <a:gd name="connsiteX52" fmla="*/ 7483437 w 12192000"/>
              <a:gd name="connsiteY52" fmla="*/ 1478152 h 2237474"/>
              <a:gd name="connsiteX53" fmla="*/ 7377870 w 12192000"/>
              <a:gd name="connsiteY53" fmla="*/ 1523319 h 2237474"/>
              <a:gd name="connsiteX54" fmla="*/ 7230737 w 12192000"/>
              <a:gd name="connsiteY54" fmla="*/ 1562633 h 2237474"/>
              <a:gd name="connsiteX55" fmla="*/ 7224458 w 12192000"/>
              <a:gd name="connsiteY55" fmla="*/ 1573008 h 2237474"/>
              <a:gd name="connsiteX56" fmla="*/ 7183121 w 12192000"/>
              <a:gd name="connsiteY56" fmla="*/ 1595162 h 2237474"/>
              <a:gd name="connsiteX57" fmla="*/ 7164601 w 12192000"/>
              <a:gd name="connsiteY57" fmla="*/ 1606490 h 2237474"/>
              <a:gd name="connsiteX58" fmla="*/ 6900177 w 12192000"/>
              <a:gd name="connsiteY58" fmla="*/ 1636016 h 2237474"/>
              <a:gd name="connsiteX59" fmla="*/ 6795372 w 12192000"/>
              <a:gd name="connsiteY59" fmla="*/ 1644845 h 2237474"/>
              <a:gd name="connsiteX60" fmla="*/ 6692251 w 12192000"/>
              <a:gd name="connsiteY60" fmla="*/ 1656357 h 2237474"/>
              <a:gd name="connsiteX61" fmla="*/ 6655235 w 12192000"/>
              <a:gd name="connsiteY61" fmla="*/ 1661869 h 2237474"/>
              <a:gd name="connsiteX62" fmla="*/ 6554894 w 12192000"/>
              <a:gd name="connsiteY62" fmla="*/ 1664428 h 2237474"/>
              <a:gd name="connsiteX63" fmla="*/ 6516595 w 12192000"/>
              <a:gd name="connsiteY63" fmla="*/ 1667475 h 2237474"/>
              <a:gd name="connsiteX64" fmla="*/ 6508541 w 12192000"/>
              <a:gd name="connsiteY64" fmla="*/ 1668757 h 2237474"/>
              <a:gd name="connsiteX65" fmla="*/ 6471012 w 12192000"/>
              <a:gd name="connsiteY65" fmla="*/ 1678604 h 2237474"/>
              <a:gd name="connsiteX66" fmla="*/ 6364035 w 12192000"/>
              <a:gd name="connsiteY66" fmla="*/ 1667683 h 2237474"/>
              <a:gd name="connsiteX67" fmla="*/ 6280959 w 12192000"/>
              <a:gd name="connsiteY67" fmla="*/ 1689329 h 2237474"/>
              <a:gd name="connsiteX68" fmla="*/ 6243319 w 12192000"/>
              <a:gd name="connsiteY68" fmla="*/ 1695560 h 2237474"/>
              <a:gd name="connsiteX69" fmla="*/ 6098321 w 12192000"/>
              <a:gd name="connsiteY69" fmla="*/ 1721646 h 2237474"/>
              <a:gd name="connsiteX70" fmla="*/ 5880652 w 12192000"/>
              <a:gd name="connsiteY70" fmla="*/ 1779643 h 2237474"/>
              <a:gd name="connsiteX71" fmla="*/ 5785959 w 12192000"/>
              <a:gd name="connsiteY71" fmla="*/ 1775307 h 2237474"/>
              <a:gd name="connsiteX72" fmla="*/ 5643534 w 12192000"/>
              <a:gd name="connsiteY72" fmla="*/ 1802919 h 2237474"/>
              <a:gd name="connsiteX73" fmla="*/ 5518799 w 12192000"/>
              <a:gd name="connsiteY73" fmla="*/ 1818312 h 2237474"/>
              <a:gd name="connsiteX74" fmla="*/ 5505014 w 12192000"/>
              <a:gd name="connsiteY74" fmla="*/ 1819259 h 2237474"/>
              <a:gd name="connsiteX75" fmla="*/ 5453307 w 12192000"/>
              <a:gd name="connsiteY75" fmla="*/ 1815450 h 2237474"/>
              <a:gd name="connsiteX76" fmla="*/ 5221533 w 12192000"/>
              <a:gd name="connsiteY76" fmla="*/ 1846950 h 2237474"/>
              <a:gd name="connsiteX77" fmla="*/ 5149802 w 12192000"/>
              <a:gd name="connsiteY77" fmla="*/ 1844846 h 2237474"/>
              <a:gd name="connsiteX78" fmla="*/ 5114927 w 12192000"/>
              <a:gd name="connsiteY78" fmla="*/ 1847827 h 2237474"/>
              <a:gd name="connsiteX79" fmla="*/ 5108970 w 12192000"/>
              <a:gd name="connsiteY79" fmla="*/ 1847935 h 2237474"/>
              <a:gd name="connsiteX80" fmla="*/ 5067961 w 12192000"/>
              <a:gd name="connsiteY80" fmla="*/ 1845917 h 2237474"/>
              <a:gd name="connsiteX81" fmla="*/ 5007075 w 12192000"/>
              <a:gd name="connsiteY81" fmla="*/ 1838626 h 2237474"/>
              <a:gd name="connsiteX82" fmla="*/ 4944087 w 12192000"/>
              <a:gd name="connsiteY82" fmla="*/ 1823332 h 2237474"/>
              <a:gd name="connsiteX83" fmla="*/ 4907662 w 12192000"/>
              <a:gd name="connsiteY83" fmla="*/ 1816900 h 2237474"/>
              <a:gd name="connsiteX84" fmla="*/ 4882386 w 12192000"/>
              <a:gd name="connsiteY84" fmla="*/ 1809844 h 2237474"/>
              <a:gd name="connsiteX85" fmla="*/ 4811440 w 12192000"/>
              <a:gd name="connsiteY85" fmla="*/ 1804655 h 2237474"/>
              <a:gd name="connsiteX86" fmla="*/ 4691075 w 12192000"/>
              <a:gd name="connsiteY86" fmla="*/ 1801389 h 2237474"/>
              <a:gd name="connsiteX87" fmla="*/ 4640313 w 12192000"/>
              <a:gd name="connsiteY87" fmla="*/ 1784307 h 2237474"/>
              <a:gd name="connsiteX88" fmla="*/ 4536503 w 12192000"/>
              <a:gd name="connsiteY88" fmla="*/ 1785334 h 2237474"/>
              <a:gd name="connsiteX89" fmla="*/ 4513724 w 12192000"/>
              <a:gd name="connsiteY89" fmla="*/ 1791996 h 2237474"/>
              <a:gd name="connsiteX90" fmla="*/ 4459810 w 12192000"/>
              <a:gd name="connsiteY90" fmla="*/ 1797886 h 2237474"/>
              <a:gd name="connsiteX91" fmla="*/ 4379064 w 12192000"/>
              <a:gd name="connsiteY91" fmla="*/ 1817177 h 2237474"/>
              <a:gd name="connsiteX92" fmla="*/ 4290981 w 12192000"/>
              <a:gd name="connsiteY92" fmla="*/ 1839677 h 2237474"/>
              <a:gd name="connsiteX93" fmla="*/ 4238372 w 12192000"/>
              <a:gd name="connsiteY93" fmla="*/ 1851480 h 2237474"/>
              <a:gd name="connsiteX94" fmla="*/ 4232517 w 12192000"/>
              <a:gd name="connsiteY94" fmla="*/ 1852567 h 2237474"/>
              <a:gd name="connsiteX95" fmla="*/ 4191732 w 12192000"/>
              <a:gd name="connsiteY95" fmla="*/ 1857328 h 2237474"/>
              <a:gd name="connsiteX96" fmla="*/ 4065532 w 12192000"/>
              <a:gd name="connsiteY96" fmla="*/ 1855477 h 2237474"/>
              <a:gd name="connsiteX97" fmla="*/ 4028460 w 12192000"/>
              <a:gd name="connsiteY97" fmla="*/ 1855137 h 2237474"/>
              <a:gd name="connsiteX98" fmla="*/ 4002267 w 12192000"/>
              <a:gd name="connsiteY98" fmla="*/ 1852352 h 2237474"/>
              <a:gd name="connsiteX99" fmla="*/ 3931396 w 12192000"/>
              <a:gd name="connsiteY99" fmla="*/ 1858915 h 2237474"/>
              <a:gd name="connsiteX100" fmla="*/ 3812162 w 12192000"/>
              <a:gd name="connsiteY100" fmla="*/ 1875501 h 2237474"/>
              <a:gd name="connsiteX101" fmla="*/ 3758105 w 12192000"/>
              <a:gd name="connsiteY101" fmla="*/ 1871856 h 2237474"/>
              <a:gd name="connsiteX102" fmla="*/ 3715896 w 12192000"/>
              <a:gd name="connsiteY102" fmla="*/ 1881552 h 2237474"/>
              <a:gd name="connsiteX103" fmla="*/ 3567259 w 12192000"/>
              <a:gd name="connsiteY103" fmla="*/ 1893482 h 2237474"/>
              <a:gd name="connsiteX104" fmla="*/ 3405770 w 12192000"/>
              <a:gd name="connsiteY104" fmla="*/ 1904591 h 2237474"/>
              <a:gd name="connsiteX105" fmla="*/ 3280097 w 12192000"/>
              <a:gd name="connsiteY105" fmla="*/ 1919610 h 2237474"/>
              <a:gd name="connsiteX106" fmla="*/ 3009910 w 12192000"/>
              <a:gd name="connsiteY106" fmla="*/ 1957866 h 2237474"/>
              <a:gd name="connsiteX107" fmla="*/ 2995934 w 12192000"/>
              <a:gd name="connsiteY107" fmla="*/ 1967085 h 2237474"/>
              <a:gd name="connsiteX108" fmla="*/ 2942858 w 12192000"/>
              <a:gd name="connsiteY108" fmla="*/ 1981367 h 2237474"/>
              <a:gd name="connsiteX109" fmla="*/ 2875436 w 12192000"/>
              <a:gd name="connsiteY109" fmla="*/ 1996977 h 2237474"/>
              <a:gd name="connsiteX110" fmla="*/ 2874892 w 12192000"/>
              <a:gd name="connsiteY110" fmla="*/ 1996085 h 2237474"/>
              <a:gd name="connsiteX111" fmla="*/ 2843662 w 12192000"/>
              <a:gd name="connsiteY111" fmla="*/ 1992498 h 2237474"/>
              <a:gd name="connsiteX112" fmla="*/ 2718916 w 12192000"/>
              <a:gd name="connsiteY112" fmla="*/ 1990867 h 2237474"/>
              <a:gd name="connsiteX113" fmla="*/ 2713522 w 12192000"/>
              <a:gd name="connsiteY113" fmla="*/ 1990173 h 2237474"/>
              <a:gd name="connsiteX114" fmla="*/ 2476147 w 12192000"/>
              <a:gd name="connsiteY114" fmla="*/ 1998305 h 2237474"/>
              <a:gd name="connsiteX115" fmla="*/ 2373568 w 12192000"/>
              <a:gd name="connsiteY115" fmla="*/ 2003219 h 2237474"/>
              <a:gd name="connsiteX116" fmla="*/ 2287219 w 12192000"/>
              <a:gd name="connsiteY116" fmla="*/ 1998750 h 2237474"/>
              <a:gd name="connsiteX117" fmla="*/ 2243069 w 12192000"/>
              <a:gd name="connsiteY117" fmla="*/ 2005321 h 2237474"/>
              <a:gd name="connsiteX118" fmla="*/ 2164831 w 12192000"/>
              <a:gd name="connsiteY118" fmla="*/ 2010143 h 2237474"/>
              <a:gd name="connsiteX119" fmla="*/ 2085228 w 12192000"/>
              <a:gd name="connsiteY119" fmla="*/ 2046431 h 2237474"/>
              <a:gd name="connsiteX120" fmla="*/ 2058061 w 12192000"/>
              <a:gd name="connsiteY120" fmla="*/ 2047942 h 2237474"/>
              <a:gd name="connsiteX121" fmla="*/ 2042244 w 12192000"/>
              <a:gd name="connsiteY121" fmla="*/ 2055560 h 2237474"/>
              <a:gd name="connsiteX122" fmla="*/ 1877728 w 12192000"/>
              <a:gd name="connsiteY122" fmla="*/ 2101004 h 2237474"/>
              <a:gd name="connsiteX123" fmla="*/ 1759056 w 12192000"/>
              <a:gd name="connsiteY123" fmla="*/ 2125608 h 2237474"/>
              <a:gd name="connsiteX124" fmla="*/ 1637948 w 12192000"/>
              <a:gd name="connsiteY124" fmla="*/ 2172597 h 2237474"/>
              <a:gd name="connsiteX125" fmla="*/ 1434549 w 12192000"/>
              <a:gd name="connsiteY125" fmla="*/ 2234522 h 2237474"/>
              <a:gd name="connsiteX126" fmla="*/ 1398481 w 12192000"/>
              <a:gd name="connsiteY126" fmla="*/ 2237074 h 2237474"/>
              <a:gd name="connsiteX127" fmla="*/ 1398407 w 12192000"/>
              <a:gd name="connsiteY127" fmla="*/ 2237095 h 2237474"/>
              <a:gd name="connsiteX128" fmla="*/ 1370962 w 12192000"/>
              <a:gd name="connsiteY128" fmla="*/ 2237474 h 2237474"/>
              <a:gd name="connsiteX129" fmla="*/ 1356367 w 12192000"/>
              <a:gd name="connsiteY129" fmla="*/ 2235089 h 2237474"/>
              <a:gd name="connsiteX130" fmla="*/ 1279765 w 12192000"/>
              <a:gd name="connsiteY130" fmla="*/ 2229639 h 2237474"/>
              <a:gd name="connsiteX131" fmla="*/ 1195347 w 12192000"/>
              <a:gd name="connsiteY131" fmla="*/ 2212354 h 2237474"/>
              <a:gd name="connsiteX132" fmla="*/ 970251 w 12192000"/>
              <a:gd name="connsiteY132" fmla="*/ 2221029 h 2237474"/>
              <a:gd name="connsiteX133" fmla="*/ 812914 w 12192000"/>
              <a:gd name="connsiteY133" fmla="*/ 2210095 h 2237474"/>
              <a:gd name="connsiteX134" fmla="*/ 776382 w 12192000"/>
              <a:gd name="connsiteY134" fmla="*/ 2204512 h 2237474"/>
              <a:gd name="connsiteX135" fmla="*/ 597225 w 12192000"/>
              <a:gd name="connsiteY135" fmla="*/ 2180999 h 2237474"/>
              <a:gd name="connsiteX136" fmla="*/ 520671 w 12192000"/>
              <a:gd name="connsiteY136" fmla="*/ 2180980 h 2237474"/>
              <a:gd name="connsiteX137" fmla="*/ 515024 w 12192000"/>
              <a:gd name="connsiteY137" fmla="*/ 2179258 h 2237474"/>
              <a:gd name="connsiteX138" fmla="*/ 413835 w 12192000"/>
              <a:gd name="connsiteY138" fmla="*/ 2156783 h 2237474"/>
              <a:gd name="connsiteX139" fmla="*/ 376513 w 12192000"/>
              <a:gd name="connsiteY139" fmla="*/ 2154014 h 2237474"/>
              <a:gd name="connsiteX140" fmla="*/ 273386 w 12192000"/>
              <a:gd name="connsiteY140" fmla="*/ 2142551 h 2237474"/>
              <a:gd name="connsiteX141" fmla="*/ 169207 w 12192000"/>
              <a:gd name="connsiteY141" fmla="*/ 2128100 h 2237474"/>
              <a:gd name="connsiteX142" fmla="*/ 77641 w 12192000"/>
              <a:gd name="connsiteY142" fmla="*/ 2126835 h 2237474"/>
              <a:gd name="connsiteX143" fmla="*/ 37645 w 12192000"/>
              <a:gd name="connsiteY143" fmla="*/ 2115401 h 2237474"/>
              <a:gd name="connsiteX144" fmla="*/ 4572 w 12192000"/>
              <a:gd name="connsiteY144" fmla="*/ 2111091 h 2237474"/>
              <a:gd name="connsiteX145" fmla="*/ 0 w 12192000"/>
              <a:gd name="connsiteY145" fmla="*/ 2110468 h 2237474"/>
              <a:gd name="connsiteX146" fmla="*/ 0 w 12192000"/>
              <a:gd name="connsiteY146"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20512 w 12192000"/>
              <a:gd name="connsiteY6" fmla="*/ 745392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46594 w 12192000"/>
              <a:gd name="connsiteY12" fmla="*/ 765069 h 2237474"/>
              <a:gd name="connsiteX13" fmla="*/ 10739478 w 12192000"/>
              <a:gd name="connsiteY13" fmla="*/ 776841 h 2237474"/>
              <a:gd name="connsiteX14" fmla="*/ 10458762 w 12192000"/>
              <a:gd name="connsiteY14" fmla="*/ 755400 h 2237474"/>
              <a:gd name="connsiteX15" fmla="*/ 10211200 w 12192000"/>
              <a:gd name="connsiteY15" fmla="*/ 767513 h 2237474"/>
              <a:gd name="connsiteX16" fmla="*/ 10167995 w 12192000"/>
              <a:gd name="connsiteY16" fmla="*/ 760843 h 2237474"/>
              <a:gd name="connsiteX17" fmla="*/ 9997044 w 12192000"/>
              <a:gd name="connsiteY17" fmla="*/ 780129 h 2237474"/>
              <a:gd name="connsiteX18" fmla="*/ 9943887 w 12192000"/>
              <a:gd name="connsiteY18" fmla="*/ 804141 h 2237474"/>
              <a:gd name="connsiteX19" fmla="*/ 9918248 w 12192000"/>
              <a:gd name="connsiteY19" fmla="*/ 816628 h 2237474"/>
              <a:gd name="connsiteX20" fmla="*/ 9767091 w 12192000"/>
              <a:gd name="connsiteY20" fmla="*/ 870550 h 2237474"/>
              <a:gd name="connsiteX21" fmla="*/ 9683005 w 12192000"/>
              <a:gd name="connsiteY21" fmla="*/ 894128 h 2237474"/>
              <a:gd name="connsiteX22" fmla="*/ 9594438 w 12192000"/>
              <a:gd name="connsiteY22" fmla="*/ 919051 h 2237474"/>
              <a:gd name="connsiteX23" fmla="*/ 9544189 w 12192000"/>
              <a:gd name="connsiteY23" fmla="*/ 938966 h 2237474"/>
              <a:gd name="connsiteX24" fmla="*/ 9500499 w 12192000"/>
              <a:gd name="connsiteY24" fmla="*/ 954680 h 2237474"/>
              <a:gd name="connsiteX25" fmla="*/ 9428195 w 12192000"/>
              <a:gd name="connsiteY25" fmla="*/ 986225 h 2237474"/>
              <a:gd name="connsiteX26" fmla="*/ 9410017 w 12192000"/>
              <a:gd name="connsiteY26" fmla="*/ 993931 h 2237474"/>
              <a:gd name="connsiteX27" fmla="*/ 9392919 w 12192000"/>
              <a:gd name="connsiteY27" fmla="*/ 994656 h 2237474"/>
              <a:gd name="connsiteX28" fmla="*/ 9268019 w 12192000"/>
              <a:gd name="connsiteY28" fmla="*/ 1007442 h 2237474"/>
              <a:gd name="connsiteX29" fmla="*/ 9234662 w 12192000"/>
              <a:gd name="connsiteY29" fmla="*/ 1023056 h 2237474"/>
              <a:gd name="connsiteX30" fmla="*/ 9181033 w 12192000"/>
              <a:gd name="connsiteY30" fmla="*/ 1037921 h 2237474"/>
              <a:gd name="connsiteX31" fmla="*/ 9155969 w 12192000"/>
              <a:gd name="connsiteY31" fmla="*/ 1046804 h 2237474"/>
              <a:gd name="connsiteX32" fmla="*/ 9133985 w 12192000"/>
              <a:gd name="connsiteY32" fmla="*/ 1046450 h 2237474"/>
              <a:gd name="connsiteX33" fmla="*/ 9003462 w 12192000"/>
              <a:gd name="connsiteY33" fmla="*/ 1042406 h 2237474"/>
              <a:gd name="connsiteX34" fmla="*/ 8968445 w 12192000"/>
              <a:gd name="connsiteY34" fmla="*/ 1052169 h 2237474"/>
              <a:gd name="connsiteX35" fmla="*/ 8886001 w 12192000"/>
              <a:gd name="connsiteY35" fmla="*/ 1067468 h 2237474"/>
              <a:gd name="connsiteX36" fmla="*/ 8838610 w 12192000"/>
              <a:gd name="connsiteY36" fmla="*/ 1075091 h 2237474"/>
              <a:gd name="connsiteX37" fmla="*/ 8750383 w 12192000"/>
              <a:gd name="connsiteY37" fmla="*/ 1097387 h 2237474"/>
              <a:gd name="connsiteX38" fmla="*/ 8665605 w 12192000"/>
              <a:gd name="connsiteY38" fmla="*/ 1110791 h 2237474"/>
              <a:gd name="connsiteX39" fmla="*/ 8584946 w 12192000"/>
              <a:gd name="connsiteY39" fmla="*/ 1135226 h 2237474"/>
              <a:gd name="connsiteX40" fmla="*/ 8419755 w 12192000"/>
              <a:gd name="connsiteY40" fmla="*/ 1216260 h 2237474"/>
              <a:gd name="connsiteX41" fmla="*/ 8411626 w 12192000"/>
              <a:gd name="connsiteY41" fmla="*/ 1214397 h 2237474"/>
              <a:gd name="connsiteX42" fmla="*/ 8363469 w 12192000"/>
              <a:gd name="connsiteY42" fmla="*/ 1246658 h 2237474"/>
              <a:gd name="connsiteX43" fmla="*/ 8275497 w 12192000"/>
              <a:gd name="connsiteY43" fmla="*/ 1264396 h 2237474"/>
              <a:gd name="connsiteX44" fmla="*/ 8206287 w 12192000"/>
              <a:gd name="connsiteY44" fmla="*/ 1273060 h 2237474"/>
              <a:gd name="connsiteX45" fmla="*/ 8074238 w 12192000"/>
              <a:gd name="connsiteY45" fmla="*/ 1301895 h 2237474"/>
              <a:gd name="connsiteX46" fmla="*/ 7942099 w 12192000"/>
              <a:gd name="connsiteY46" fmla="*/ 1336332 h 2237474"/>
              <a:gd name="connsiteX47" fmla="*/ 7902328 w 12192000"/>
              <a:gd name="connsiteY47" fmla="*/ 1345865 h 2237474"/>
              <a:gd name="connsiteX48" fmla="*/ 7840612 w 12192000"/>
              <a:gd name="connsiteY48" fmla="*/ 1369373 h 2237474"/>
              <a:gd name="connsiteX49" fmla="*/ 7786819 w 12192000"/>
              <a:gd name="connsiteY49" fmla="*/ 1378970 h 2237474"/>
              <a:gd name="connsiteX50" fmla="*/ 7548172 w 12192000"/>
              <a:gd name="connsiteY50" fmla="*/ 1417460 h 2237474"/>
              <a:gd name="connsiteX51" fmla="*/ 7483437 w 12192000"/>
              <a:gd name="connsiteY51" fmla="*/ 1478152 h 2237474"/>
              <a:gd name="connsiteX52" fmla="*/ 7377870 w 12192000"/>
              <a:gd name="connsiteY52" fmla="*/ 1523319 h 2237474"/>
              <a:gd name="connsiteX53" fmla="*/ 7230737 w 12192000"/>
              <a:gd name="connsiteY53" fmla="*/ 1562633 h 2237474"/>
              <a:gd name="connsiteX54" fmla="*/ 7224458 w 12192000"/>
              <a:gd name="connsiteY54" fmla="*/ 1573008 h 2237474"/>
              <a:gd name="connsiteX55" fmla="*/ 7183121 w 12192000"/>
              <a:gd name="connsiteY55" fmla="*/ 1595162 h 2237474"/>
              <a:gd name="connsiteX56" fmla="*/ 7164601 w 12192000"/>
              <a:gd name="connsiteY56" fmla="*/ 1606490 h 2237474"/>
              <a:gd name="connsiteX57" fmla="*/ 6900177 w 12192000"/>
              <a:gd name="connsiteY57" fmla="*/ 1636016 h 2237474"/>
              <a:gd name="connsiteX58" fmla="*/ 6795372 w 12192000"/>
              <a:gd name="connsiteY58" fmla="*/ 1644845 h 2237474"/>
              <a:gd name="connsiteX59" fmla="*/ 6692251 w 12192000"/>
              <a:gd name="connsiteY59" fmla="*/ 1656357 h 2237474"/>
              <a:gd name="connsiteX60" fmla="*/ 6655235 w 12192000"/>
              <a:gd name="connsiteY60" fmla="*/ 1661869 h 2237474"/>
              <a:gd name="connsiteX61" fmla="*/ 6554894 w 12192000"/>
              <a:gd name="connsiteY61" fmla="*/ 1664428 h 2237474"/>
              <a:gd name="connsiteX62" fmla="*/ 6516595 w 12192000"/>
              <a:gd name="connsiteY62" fmla="*/ 1667475 h 2237474"/>
              <a:gd name="connsiteX63" fmla="*/ 6508541 w 12192000"/>
              <a:gd name="connsiteY63" fmla="*/ 1668757 h 2237474"/>
              <a:gd name="connsiteX64" fmla="*/ 6471012 w 12192000"/>
              <a:gd name="connsiteY64" fmla="*/ 1678604 h 2237474"/>
              <a:gd name="connsiteX65" fmla="*/ 6364035 w 12192000"/>
              <a:gd name="connsiteY65" fmla="*/ 1667683 h 2237474"/>
              <a:gd name="connsiteX66" fmla="*/ 6280959 w 12192000"/>
              <a:gd name="connsiteY66" fmla="*/ 1689329 h 2237474"/>
              <a:gd name="connsiteX67" fmla="*/ 6243319 w 12192000"/>
              <a:gd name="connsiteY67" fmla="*/ 1695560 h 2237474"/>
              <a:gd name="connsiteX68" fmla="*/ 6098321 w 12192000"/>
              <a:gd name="connsiteY68" fmla="*/ 1721646 h 2237474"/>
              <a:gd name="connsiteX69" fmla="*/ 5880652 w 12192000"/>
              <a:gd name="connsiteY69" fmla="*/ 1779643 h 2237474"/>
              <a:gd name="connsiteX70" fmla="*/ 5785959 w 12192000"/>
              <a:gd name="connsiteY70" fmla="*/ 1775307 h 2237474"/>
              <a:gd name="connsiteX71" fmla="*/ 5643534 w 12192000"/>
              <a:gd name="connsiteY71" fmla="*/ 1802919 h 2237474"/>
              <a:gd name="connsiteX72" fmla="*/ 5518799 w 12192000"/>
              <a:gd name="connsiteY72" fmla="*/ 1818312 h 2237474"/>
              <a:gd name="connsiteX73" fmla="*/ 5505014 w 12192000"/>
              <a:gd name="connsiteY73" fmla="*/ 1819259 h 2237474"/>
              <a:gd name="connsiteX74" fmla="*/ 5453307 w 12192000"/>
              <a:gd name="connsiteY74" fmla="*/ 1815450 h 2237474"/>
              <a:gd name="connsiteX75" fmla="*/ 5221533 w 12192000"/>
              <a:gd name="connsiteY75" fmla="*/ 1846950 h 2237474"/>
              <a:gd name="connsiteX76" fmla="*/ 5149802 w 12192000"/>
              <a:gd name="connsiteY76" fmla="*/ 1844846 h 2237474"/>
              <a:gd name="connsiteX77" fmla="*/ 5114927 w 12192000"/>
              <a:gd name="connsiteY77" fmla="*/ 1847827 h 2237474"/>
              <a:gd name="connsiteX78" fmla="*/ 5108970 w 12192000"/>
              <a:gd name="connsiteY78" fmla="*/ 1847935 h 2237474"/>
              <a:gd name="connsiteX79" fmla="*/ 5067961 w 12192000"/>
              <a:gd name="connsiteY79" fmla="*/ 1845917 h 2237474"/>
              <a:gd name="connsiteX80" fmla="*/ 5007075 w 12192000"/>
              <a:gd name="connsiteY80" fmla="*/ 1838626 h 2237474"/>
              <a:gd name="connsiteX81" fmla="*/ 4944087 w 12192000"/>
              <a:gd name="connsiteY81" fmla="*/ 1823332 h 2237474"/>
              <a:gd name="connsiteX82" fmla="*/ 4907662 w 12192000"/>
              <a:gd name="connsiteY82" fmla="*/ 1816900 h 2237474"/>
              <a:gd name="connsiteX83" fmla="*/ 4882386 w 12192000"/>
              <a:gd name="connsiteY83" fmla="*/ 1809844 h 2237474"/>
              <a:gd name="connsiteX84" fmla="*/ 4811440 w 12192000"/>
              <a:gd name="connsiteY84" fmla="*/ 1804655 h 2237474"/>
              <a:gd name="connsiteX85" fmla="*/ 4691075 w 12192000"/>
              <a:gd name="connsiteY85" fmla="*/ 1801389 h 2237474"/>
              <a:gd name="connsiteX86" fmla="*/ 4640313 w 12192000"/>
              <a:gd name="connsiteY86" fmla="*/ 1784307 h 2237474"/>
              <a:gd name="connsiteX87" fmla="*/ 4536503 w 12192000"/>
              <a:gd name="connsiteY87" fmla="*/ 1785334 h 2237474"/>
              <a:gd name="connsiteX88" fmla="*/ 4513724 w 12192000"/>
              <a:gd name="connsiteY88" fmla="*/ 1791996 h 2237474"/>
              <a:gd name="connsiteX89" fmla="*/ 4459810 w 12192000"/>
              <a:gd name="connsiteY89" fmla="*/ 1797886 h 2237474"/>
              <a:gd name="connsiteX90" fmla="*/ 4379064 w 12192000"/>
              <a:gd name="connsiteY90" fmla="*/ 1817177 h 2237474"/>
              <a:gd name="connsiteX91" fmla="*/ 4290981 w 12192000"/>
              <a:gd name="connsiteY91" fmla="*/ 1839677 h 2237474"/>
              <a:gd name="connsiteX92" fmla="*/ 4238372 w 12192000"/>
              <a:gd name="connsiteY92" fmla="*/ 1851480 h 2237474"/>
              <a:gd name="connsiteX93" fmla="*/ 4232517 w 12192000"/>
              <a:gd name="connsiteY93" fmla="*/ 1852567 h 2237474"/>
              <a:gd name="connsiteX94" fmla="*/ 4191732 w 12192000"/>
              <a:gd name="connsiteY94" fmla="*/ 1857328 h 2237474"/>
              <a:gd name="connsiteX95" fmla="*/ 4065532 w 12192000"/>
              <a:gd name="connsiteY95" fmla="*/ 1855477 h 2237474"/>
              <a:gd name="connsiteX96" fmla="*/ 4028460 w 12192000"/>
              <a:gd name="connsiteY96" fmla="*/ 1855137 h 2237474"/>
              <a:gd name="connsiteX97" fmla="*/ 4002267 w 12192000"/>
              <a:gd name="connsiteY97" fmla="*/ 1852352 h 2237474"/>
              <a:gd name="connsiteX98" fmla="*/ 3931396 w 12192000"/>
              <a:gd name="connsiteY98" fmla="*/ 1858915 h 2237474"/>
              <a:gd name="connsiteX99" fmla="*/ 3812162 w 12192000"/>
              <a:gd name="connsiteY99" fmla="*/ 1875501 h 2237474"/>
              <a:gd name="connsiteX100" fmla="*/ 3758105 w 12192000"/>
              <a:gd name="connsiteY100" fmla="*/ 1871856 h 2237474"/>
              <a:gd name="connsiteX101" fmla="*/ 3715896 w 12192000"/>
              <a:gd name="connsiteY101" fmla="*/ 1881552 h 2237474"/>
              <a:gd name="connsiteX102" fmla="*/ 3567259 w 12192000"/>
              <a:gd name="connsiteY102" fmla="*/ 1893482 h 2237474"/>
              <a:gd name="connsiteX103" fmla="*/ 3405770 w 12192000"/>
              <a:gd name="connsiteY103" fmla="*/ 1904591 h 2237474"/>
              <a:gd name="connsiteX104" fmla="*/ 3280097 w 12192000"/>
              <a:gd name="connsiteY104" fmla="*/ 1919610 h 2237474"/>
              <a:gd name="connsiteX105" fmla="*/ 3009910 w 12192000"/>
              <a:gd name="connsiteY105" fmla="*/ 1957866 h 2237474"/>
              <a:gd name="connsiteX106" fmla="*/ 2995934 w 12192000"/>
              <a:gd name="connsiteY106" fmla="*/ 1967085 h 2237474"/>
              <a:gd name="connsiteX107" fmla="*/ 2942858 w 12192000"/>
              <a:gd name="connsiteY107" fmla="*/ 1981367 h 2237474"/>
              <a:gd name="connsiteX108" fmla="*/ 2875436 w 12192000"/>
              <a:gd name="connsiteY108" fmla="*/ 1996977 h 2237474"/>
              <a:gd name="connsiteX109" fmla="*/ 2874892 w 12192000"/>
              <a:gd name="connsiteY109" fmla="*/ 1996085 h 2237474"/>
              <a:gd name="connsiteX110" fmla="*/ 2843662 w 12192000"/>
              <a:gd name="connsiteY110" fmla="*/ 1992498 h 2237474"/>
              <a:gd name="connsiteX111" fmla="*/ 2718916 w 12192000"/>
              <a:gd name="connsiteY111" fmla="*/ 1990867 h 2237474"/>
              <a:gd name="connsiteX112" fmla="*/ 2713522 w 12192000"/>
              <a:gd name="connsiteY112" fmla="*/ 1990173 h 2237474"/>
              <a:gd name="connsiteX113" fmla="*/ 2476147 w 12192000"/>
              <a:gd name="connsiteY113" fmla="*/ 1998305 h 2237474"/>
              <a:gd name="connsiteX114" fmla="*/ 2373568 w 12192000"/>
              <a:gd name="connsiteY114" fmla="*/ 2003219 h 2237474"/>
              <a:gd name="connsiteX115" fmla="*/ 2287219 w 12192000"/>
              <a:gd name="connsiteY115" fmla="*/ 1998750 h 2237474"/>
              <a:gd name="connsiteX116" fmla="*/ 2243069 w 12192000"/>
              <a:gd name="connsiteY116" fmla="*/ 2005321 h 2237474"/>
              <a:gd name="connsiteX117" fmla="*/ 2164831 w 12192000"/>
              <a:gd name="connsiteY117" fmla="*/ 2010143 h 2237474"/>
              <a:gd name="connsiteX118" fmla="*/ 2085228 w 12192000"/>
              <a:gd name="connsiteY118" fmla="*/ 2046431 h 2237474"/>
              <a:gd name="connsiteX119" fmla="*/ 2058061 w 12192000"/>
              <a:gd name="connsiteY119" fmla="*/ 2047942 h 2237474"/>
              <a:gd name="connsiteX120" fmla="*/ 2042244 w 12192000"/>
              <a:gd name="connsiteY120" fmla="*/ 2055560 h 2237474"/>
              <a:gd name="connsiteX121" fmla="*/ 1877728 w 12192000"/>
              <a:gd name="connsiteY121" fmla="*/ 2101004 h 2237474"/>
              <a:gd name="connsiteX122" fmla="*/ 1759056 w 12192000"/>
              <a:gd name="connsiteY122" fmla="*/ 2125608 h 2237474"/>
              <a:gd name="connsiteX123" fmla="*/ 1637948 w 12192000"/>
              <a:gd name="connsiteY123" fmla="*/ 2172597 h 2237474"/>
              <a:gd name="connsiteX124" fmla="*/ 1434549 w 12192000"/>
              <a:gd name="connsiteY124" fmla="*/ 2234522 h 2237474"/>
              <a:gd name="connsiteX125" fmla="*/ 1398481 w 12192000"/>
              <a:gd name="connsiteY125" fmla="*/ 2237074 h 2237474"/>
              <a:gd name="connsiteX126" fmla="*/ 1398407 w 12192000"/>
              <a:gd name="connsiteY126" fmla="*/ 2237095 h 2237474"/>
              <a:gd name="connsiteX127" fmla="*/ 1370962 w 12192000"/>
              <a:gd name="connsiteY127" fmla="*/ 2237474 h 2237474"/>
              <a:gd name="connsiteX128" fmla="*/ 1356367 w 12192000"/>
              <a:gd name="connsiteY128" fmla="*/ 2235089 h 2237474"/>
              <a:gd name="connsiteX129" fmla="*/ 1279765 w 12192000"/>
              <a:gd name="connsiteY129" fmla="*/ 2229639 h 2237474"/>
              <a:gd name="connsiteX130" fmla="*/ 1195347 w 12192000"/>
              <a:gd name="connsiteY130" fmla="*/ 2212354 h 2237474"/>
              <a:gd name="connsiteX131" fmla="*/ 970251 w 12192000"/>
              <a:gd name="connsiteY131" fmla="*/ 2221029 h 2237474"/>
              <a:gd name="connsiteX132" fmla="*/ 812914 w 12192000"/>
              <a:gd name="connsiteY132" fmla="*/ 2210095 h 2237474"/>
              <a:gd name="connsiteX133" fmla="*/ 776382 w 12192000"/>
              <a:gd name="connsiteY133" fmla="*/ 2204512 h 2237474"/>
              <a:gd name="connsiteX134" fmla="*/ 597225 w 12192000"/>
              <a:gd name="connsiteY134" fmla="*/ 2180999 h 2237474"/>
              <a:gd name="connsiteX135" fmla="*/ 520671 w 12192000"/>
              <a:gd name="connsiteY135" fmla="*/ 2180980 h 2237474"/>
              <a:gd name="connsiteX136" fmla="*/ 515024 w 12192000"/>
              <a:gd name="connsiteY136" fmla="*/ 2179258 h 2237474"/>
              <a:gd name="connsiteX137" fmla="*/ 413835 w 12192000"/>
              <a:gd name="connsiteY137" fmla="*/ 2156783 h 2237474"/>
              <a:gd name="connsiteX138" fmla="*/ 376513 w 12192000"/>
              <a:gd name="connsiteY138" fmla="*/ 2154014 h 2237474"/>
              <a:gd name="connsiteX139" fmla="*/ 273386 w 12192000"/>
              <a:gd name="connsiteY139" fmla="*/ 2142551 h 2237474"/>
              <a:gd name="connsiteX140" fmla="*/ 169207 w 12192000"/>
              <a:gd name="connsiteY140" fmla="*/ 2128100 h 2237474"/>
              <a:gd name="connsiteX141" fmla="*/ 77641 w 12192000"/>
              <a:gd name="connsiteY141" fmla="*/ 2126835 h 2237474"/>
              <a:gd name="connsiteX142" fmla="*/ 37645 w 12192000"/>
              <a:gd name="connsiteY142" fmla="*/ 2115401 h 2237474"/>
              <a:gd name="connsiteX143" fmla="*/ 4572 w 12192000"/>
              <a:gd name="connsiteY143" fmla="*/ 2111091 h 2237474"/>
              <a:gd name="connsiteX144" fmla="*/ 0 w 12192000"/>
              <a:gd name="connsiteY144" fmla="*/ 2110468 h 2237474"/>
              <a:gd name="connsiteX145" fmla="*/ 0 w 12192000"/>
              <a:gd name="connsiteY145"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20512 w 12192000"/>
              <a:gd name="connsiteY6" fmla="*/ 745392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46594 w 12192000"/>
              <a:gd name="connsiteY12" fmla="*/ 765069 h 2237474"/>
              <a:gd name="connsiteX13" fmla="*/ 10739478 w 12192000"/>
              <a:gd name="connsiteY13" fmla="*/ 776841 h 2237474"/>
              <a:gd name="connsiteX14" fmla="*/ 10458762 w 12192000"/>
              <a:gd name="connsiteY14" fmla="*/ 755400 h 2237474"/>
              <a:gd name="connsiteX15" fmla="*/ 10211200 w 12192000"/>
              <a:gd name="connsiteY15" fmla="*/ 767513 h 2237474"/>
              <a:gd name="connsiteX16" fmla="*/ 10167995 w 12192000"/>
              <a:gd name="connsiteY16" fmla="*/ 760843 h 2237474"/>
              <a:gd name="connsiteX17" fmla="*/ 9997044 w 12192000"/>
              <a:gd name="connsiteY17" fmla="*/ 780129 h 2237474"/>
              <a:gd name="connsiteX18" fmla="*/ 9943887 w 12192000"/>
              <a:gd name="connsiteY18" fmla="*/ 804141 h 2237474"/>
              <a:gd name="connsiteX19" fmla="*/ 9918248 w 12192000"/>
              <a:gd name="connsiteY19" fmla="*/ 816628 h 2237474"/>
              <a:gd name="connsiteX20" fmla="*/ 9767091 w 12192000"/>
              <a:gd name="connsiteY20" fmla="*/ 870550 h 2237474"/>
              <a:gd name="connsiteX21" fmla="*/ 9683005 w 12192000"/>
              <a:gd name="connsiteY21" fmla="*/ 894128 h 2237474"/>
              <a:gd name="connsiteX22" fmla="*/ 9594438 w 12192000"/>
              <a:gd name="connsiteY22" fmla="*/ 919051 h 2237474"/>
              <a:gd name="connsiteX23" fmla="*/ 9544189 w 12192000"/>
              <a:gd name="connsiteY23" fmla="*/ 938966 h 2237474"/>
              <a:gd name="connsiteX24" fmla="*/ 9500499 w 12192000"/>
              <a:gd name="connsiteY24" fmla="*/ 954680 h 2237474"/>
              <a:gd name="connsiteX25" fmla="*/ 9428195 w 12192000"/>
              <a:gd name="connsiteY25" fmla="*/ 986225 h 2237474"/>
              <a:gd name="connsiteX26" fmla="*/ 9410017 w 12192000"/>
              <a:gd name="connsiteY26" fmla="*/ 993931 h 2237474"/>
              <a:gd name="connsiteX27" fmla="*/ 9392919 w 12192000"/>
              <a:gd name="connsiteY27" fmla="*/ 994656 h 2237474"/>
              <a:gd name="connsiteX28" fmla="*/ 9268019 w 12192000"/>
              <a:gd name="connsiteY28" fmla="*/ 1007442 h 2237474"/>
              <a:gd name="connsiteX29" fmla="*/ 9234662 w 12192000"/>
              <a:gd name="connsiteY29" fmla="*/ 1023056 h 2237474"/>
              <a:gd name="connsiteX30" fmla="*/ 9181033 w 12192000"/>
              <a:gd name="connsiteY30" fmla="*/ 1037921 h 2237474"/>
              <a:gd name="connsiteX31" fmla="*/ 9155969 w 12192000"/>
              <a:gd name="connsiteY31" fmla="*/ 1046804 h 2237474"/>
              <a:gd name="connsiteX32" fmla="*/ 9133985 w 12192000"/>
              <a:gd name="connsiteY32" fmla="*/ 1046450 h 2237474"/>
              <a:gd name="connsiteX33" fmla="*/ 9003462 w 12192000"/>
              <a:gd name="connsiteY33" fmla="*/ 1042406 h 2237474"/>
              <a:gd name="connsiteX34" fmla="*/ 8968445 w 12192000"/>
              <a:gd name="connsiteY34" fmla="*/ 1052169 h 2237474"/>
              <a:gd name="connsiteX35" fmla="*/ 8886001 w 12192000"/>
              <a:gd name="connsiteY35" fmla="*/ 1067468 h 2237474"/>
              <a:gd name="connsiteX36" fmla="*/ 8838610 w 12192000"/>
              <a:gd name="connsiteY36" fmla="*/ 1075091 h 2237474"/>
              <a:gd name="connsiteX37" fmla="*/ 8750383 w 12192000"/>
              <a:gd name="connsiteY37" fmla="*/ 1097387 h 2237474"/>
              <a:gd name="connsiteX38" fmla="*/ 8665605 w 12192000"/>
              <a:gd name="connsiteY38" fmla="*/ 1110791 h 2237474"/>
              <a:gd name="connsiteX39" fmla="*/ 8584946 w 12192000"/>
              <a:gd name="connsiteY39" fmla="*/ 1135226 h 2237474"/>
              <a:gd name="connsiteX40" fmla="*/ 8419755 w 12192000"/>
              <a:gd name="connsiteY40" fmla="*/ 1216260 h 2237474"/>
              <a:gd name="connsiteX41" fmla="*/ 8411626 w 12192000"/>
              <a:gd name="connsiteY41" fmla="*/ 1214397 h 2237474"/>
              <a:gd name="connsiteX42" fmla="*/ 8363469 w 12192000"/>
              <a:gd name="connsiteY42" fmla="*/ 1246658 h 2237474"/>
              <a:gd name="connsiteX43" fmla="*/ 8275497 w 12192000"/>
              <a:gd name="connsiteY43" fmla="*/ 1264396 h 2237474"/>
              <a:gd name="connsiteX44" fmla="*/ 8074238 w 12192000"/>
              <a:gd name="connsiteY44" fmla="*/ 1301895 h 2237474"/>
              <a:gd name="connsiteX45" fmla="*/ 7942099 w 12192000"/>
              <a:gd name="connsiteY45" fmla="*/ 1336332 h 2237474"/>
              <a:gd name="connsiteX46" fmla="*/ 7902328 w 12192000"/>
              <a:gd name="connsiteY46" fmla="*/ 1345865 h 2237474"/>
              <a:gd name="connsiteX47" fmla="*/ 7840612 w 12192000"/>
              <a:gd name="connsiteY47" fmla="*/ 1369373 h 2237474"/>
              <a:gd name="connsiteX48" fmla="*/ 7786819 w 12192000"/>
              <a:gd name="connsiteY48" fmla="*/ 1378970 h 2237474"/>
              <a:gd name="connsiteX49" fmla="*/ 7548172 w 12192000"/>
              <a:gd name="connsiteY49" fmla="*/ 1417460 h 2237474"/>
              <a:gd name="connsiteX50" fmla="*/ 7483437 w 12192000"/>
              <a:gd name="connsiteY50" fmla="*/ 1478152 h 2237474"/>
              <a:gd name="connsiteX51" fmla="*/ 7377870 w 12192000"/>
              <a:gd name="connsiteY51" fmla="*/ 1523319 h 2237474"/>
              <a:gd name="connsiteX52" fmla="*/ 7230737 w 12192000"/>
              <a:gd name="connsiteY52" fmla="*/ 1562633 h 2237474"/>
              <a:gd name="connsiteX53" fmla="*/ 7224458 w 12192000"/>
              <a:gd name="connsiteY53" fmla="*/ 1573008 h 2237474"/>
              <a:gd name="connsiteX54" fmla="*/ 7183121 w 12192000"/>
              <a:gd name="connsiteY54" fmla="*/ 1595162 h 2237474"/>
              <a:gd name="connsiteX55" fmla="*/ 7164601 w 12192000"/>
              <a:gd name="connsiteY55" fmla="*/ 1606490 h 2237474"/>
              <a:gd name="connsiteX56" fmla="*/ 6900177 w 12192000"/>
              <a:gd name="connsiteY56" fmla="*/ 1636016 h 2237474"/>
              <a:gd name="connsiteX57" fmla="*/ 6795372 w 12192000"/>
              <a:gd name="connsiteY57" fmla="*/ 1644845 h 2237474"/>
              <a:gd name="connsiteX58" fmla="*/ 6692251 w 12192000"/>
              <a:gd name="connsiteY58" fmla="*/ 1656357 h 2237474"/>
              <a:gd name="connsiteX59" fmla="*/ 6655235 w 12192000"/>
              <a:gd name="connsiteY59" fmla="*/ 1661869 h 2237474"/>
              <a:gd name="connsiteX60" fmla="*/ 6554894 w 12192000"/>
              <a:gd name="connsiteY60" fmla="*/ 1664428 h 2237474"/>
              <a:gd name="connsiteX61" fmla="*/ 6516595 w 12192000"/>
              <a:gd name="connsiteY61" fmla="*/ 1667475 h 2237474"/>
              <a:gd name="connsiteX62" fmla="*/ 6508541 w 12192000"/>
              <a:gd name="connsiteY62" fmla="*/ 1668757 h 2237474"/>
              <a:gd name="connsiteX63" fmla="*/ 6471012 w 12192000"/>
              <a:gd name="connsiteY63" fmla="*/ 1678604 h 2237474"/>
              <a:gd name="connsiteX64" fmla="*/ 6364035 w 12192000"/>
              <a:gd name="connsiteY64" fmla="*/ 1667683 h 2237474"/>
              <a:gd name="connsiteX65" fmla="*/ 6280959 w 12192000"/>
              <a:gd name="connsiteY65" fmla="*/ 1689329 h 2237474"/>
              <a:gd name="connsiteX66" fmla="*/ 6243319 w 12192000"/>
              <a:gd name="connsiteY66" fmla="*/ 1695560 h 2237474"/>
              <a:gd name="connsiteX67" fmla="*/ 6098321 w 12192000"/>
              <a:gd name="connsiteY67" fmla="*/ 1721646 h 2237474"/>
              <a:gd name="connsiteX68" fmla="*/ 5880652 w 12192000"/>
              <a:gd name="connsiteY68" fmla="*/ 1779643 h 2237474"/>
              <a:gd name="connsiteX69" fmla="*/ 5785959 w 12192000"/>
              <a:gd name="connsiteY69" fmla="*/ 1775307 h 2237474"/>
              <a:gd name="connsiteX70" fmla="*/ 5643534 w 12192000"/>
              <a:gd name="connsiteY70" fmla="*/ 1802919 h 2237474"/>
              <a:gd name="connsiteX71" fmla="*/ 5518799 w 12192000"/>
              <a:gd name="connsiteY71" fmla="*/ 1818312 h 2237474"/>
              <a:gd name="connsiteX72" fmla="*/ 5505014 w 12192000"/>
              <a:gd name="connsiteY72" fmla="*/ 1819259 h 2237474"/>
              <a:gd name="connsiteX73" fmla="*/ 5453307 w 12192000"/>
              <a:gd name="connsiteY73" fmla="*/ 1815450 h 2237474"/>
              <a:gd name="connsiteX74" fmla="*/ 5221533 w 12192000"/>
              <a:gd name="connsiteY74" fmla="*/ 1846950 h 2237474"/>
              <a:gd name="connsiteX75" fmla="*/ 5149802 w 12192000"/>
              <a:gd name="connsiteY75" fmla="*/ 1844846 h 2237474"/>
              <a:gd name="connsiteX76" fmla="*/ 5114927 w 12192000"/>
              <a:gd name="connsiteY76" fmla="*/ 1847827 h 2237474"/>
              <a:gd name="connsiteX77" fmla="*/ 5108970 w 12192000"/>
              <a:gd name="connsiteY77" fmla="*/ 1847935 h 2237474"/>
              <a:gd name="connsiteX78" fmla="*/ 5067961 w 12192000"/>
              <a:gd name="connsiteY78" fmla="*/ 1845917 h 2237474"/>
              <a:gd name="connsiteX79" fmla="*/ 5007075 w 12192000"/>
              <a:gd name="connsiteY79" fmla="*/ 1838626 h 2237474"/>
              <a:gd name="connsiteX80" fmla="*/ 4944087 w 12192000"/>
              <a:gd name="connsiteY80" fmla="*/ 1823332 h 2237474"/>
              <a:gd name="connsiteX81" fmla="*/ 4907662 w 12192000"/>
              <a:gd name="connsiteY81" fmla="*/ 1816900 h 2237474"/>
              <a:gd name="connsiteX82" fmla="*/ 4882386 w 12192000"/>
              <a:gd name="connsiteY82" fmla="*/ 1809844 h 2237474"/>
              <a:gd name="connsiteX83" fmla="*/ 4811440 w 12192000"/>
              <a:gd name="connsiteY83" fmla="*/ 1804655 h 2237474"/>
              <a:gd name="connsiteX84" fmla="*/ 4691075 w 12192000"/>
              <a:gd name="connsiteY84" fmla="*/ 1801389 h 2237474"/>
              <a:gd name="connsiteX85" fmla="*/ 4640313 w 12192000"/>
              <a:gd name="connsiteY85" fmla="*/ 1784307 h 2237474"/>
              <a:gd name="connsiteX86" fmla="*/ 4536503 w 12192000"/>
              <a:gd name="connsiteY86" fmla="*/ 1785334 h 2237474"/>
              <a:gd name="connsiteX87" fmla="*/ 4513724 w 12192000"/>
              <a:gd name="connsiteY87" fmla="*/ 1791996 h 2237474"/>
              <a:gd name="connsiteX88" fmla="*/ 4459810 w 12192000"/>
              <a:gd name="connsiteY88" fmla="*/ 1797886 h 2237474"/>
              <a:gd name="connsiteX89" fmla="*/ 4379064 w 12192000"/>
              <a:gd name="connsiteY89" fmla="*/ 1817177 h 2237474"/>
              <a:gd name="connsiteX90" fmla="*/ 4290981 w 12192000"/>
              <a:gd name="connsiteY90" fmla="*/ 1839677 h 2237474"/>
              <a:gd name="connsiteX91" fmla="*/ 4238372 w 12192000"/>
              <a:gd name="connsiteY91" fmla="*/ 1851480 h 2237474"/>
              <a:gd name="connsiteX92" fmla="*/ 4232517 w 12192000"/>
              <a:gd name="connsiteY92" fmla="*/ 1852567 h 2237474"/>
              <a:gd name="connsiteX93" fmla="*/ 4191732 w 12192000"/>
              <a:gd name="connsiteY93" fmla="*/ 1857328 h 2237474"/>
              <a:gd name="connsiteX94" fmla="*/ 4065532 w 12192000"/>
              <a:gd name="connsiteY94" fmla="*/ 1855477 h 2237474"/>
              <a:gd name="connsiteX95" fmla="*/ 4028460 w 12192000"/>
              <a:gd name="connsiteY95" fmla="*/ 1855137 h 2237474"/>
              <a:gd name="connsiteX96" fmla="*/ 4002267 w 12192000"/>
              <a:gd name="connsiteY96" fmla="*/ 1852352 h 2237474"/>
              <a:gd name="connsiteX97" fmla="*/ 3931396 w 12192000"/>
              <a:gd name="connsiteY97" fmla="*/ 1858915 h 2237474"/>
              <a:gd name="connsiteX98" fmla="*/ 3812162 w 12192000"/>
              <a:gd name="connsiteY98" fmla="*/ 1875501 h 2237474"/>
              <a:gd name="connsiteX99" fmla="*/ 3758105 w 12192000"/>
              <a:gd name="connsiteY99" fmla="*/ 1871856 h 2237474"/>
              <a:gd name="connsiteX100" fmla="*/ 3715896 w 12192000"/>
              <a:gd name="connsiteY100" fmla="*/ 1881552 h 2237474"/>
              <a:gd name="connsiteX101" fmla="*/ 3567259 w 12192000"/>
              <a:gd name="connsiteY101" fmla="*/ 1893482 h 2237474"/>
              <a:gd name="connsiteX102" fmla="*/ 3405770 w 12192000"/>
              <a:gd name="connsiteY102" fmla="*/ 1904591 h 2237474"/>
              <a:gd name="connsiteX103" fmla="*/ 3280097 w 12192000"/>
              <a:gd name="connsiteY103" fmla="*/ 1919610 h 2237474"/>
              <a:gd name="connsiteX104" fmla="*/ 3009910 w 12192000"/>
              <a:gd name="connsiteY104" fmla="*/ 1957866 h 2237474"/>
              <a:gd name="connsiteX105" fmla="*/ 2995934 w 12192000"/>
              <a:gd name="connsiteY105" fmla="*/ 1967085 h 2237474"/>
              <a:gd name="connsiteX106" fmla="*/ 2942858 w 12192000"/>
              <a:gd name="connsiteY106" fmla="*/ 1981367 h 2237474"/>
              <a:gd name="connsiteX107" fmla="*/ 2875436 w 12192000"/>
              <a:gd name="connsiteY107" fmla="*/ 1996977 h 2237474"/>
              <a:gd name="connsiteX108" fmla="*/ 2874892 w 12192000"/>
              <a:gd name="connsiteY108" fmla="*/ 1996085 h 2237474"/>
              <a:gd name="connsiteX109" fmla="*/ 2843662 w 12192000"/>
              <a:gd name="connsiteY109" fmla="*/ 1992498 h 2237474"/>
              <a:gd name="connsiteX110" fmla="*/ 2718916 w 12192000"/>
              <a:gd name="connsiteY110" fmla="*/ 1990867 h 2237474"/>
              <a:gd name="connsiteX111" fmla="*/ 2713522 w 12192000"/>
              <a:gd name="connsiteY111" fmla="*/ 1990173 h 2237474"/>
              <a:gd name="connsiteX112" fmla="*/ 2476147 w 12192000"/>
              <a:gd name="connsiteY112" fmla="*/ 1998305 h 2237474"/>
              <a:gd name="connsiteX113" fmla="*/ 2373568 w 12192000"/>
              <a:gd name="connsiteY113" fmla="*/ 2003219 h 2237474"/>
              <a:gd name="connsiteX114" fmla="*/ 2287219 w 12192000"/>
              <a:gd name="connsiteY114" fmla="*/ 1998750 h 2237474"/>
              <a:gd name="connsiteX115" fmla="*/ 2243069 w 12192000"/>
              <a:gd name="connsiteY115" fmla="*/ 2005321 h 2237474"/>
              <a:gd name="connsiteX116" fmla="*/ 2164831 w 12192000"/>
              <a:gd name="connsiteY116" fmla="*/ 2010143 h 2237474"/>
              <a:gd name="connsiteX117" fmla="*/ 2085228 w 12192000"/>
              <a:gd name="connsiteY117" fmla="*/ 2046431 h 2237474"/>
              <a:gd name="connsiteX118" fmla="*/ 2058061 w 12192000"/>
              <a:gd name="connsiteY118" fmla="*/ 2047942 h 2237474"/>
              <a:gd name="connsiteX119" fmla="*/ 2042244 w 12192000"/>
              <a:gd name="connsiteY119" fmla="*/ 2055560 h 2237474"/>
              <a:gd name="connsiteX120" fmla="*/ 1877728 w 12192000"/>
              <a:gd name="connsiteY120" fmla="*/ 2101004 h 2237474"/>
              <a:gd name="connsiteX121" fmla="*/ 1759056 w 12192000"/>
              <a:gd name="connsiteY121" fmla="*/ 2125608 h 2237474"/>
              <a:gd name="connsiteX122" fmla="*/ 1637948 w 12192000"/>
              <a:gd name="connsiteY122" fmla="*/ 2172597 h 2237474"/>
              <a:gd name="connsiteX123" fmla="*/ 1434549 w 12192000"/>
              <a:gd name="connsiteY123" fmla="*/ 2234522 h 2237474"/>
              <a:gd name="connsiteX124" fmla="*/ 1398481 w 12192000"/>
              <a:gd name="connsiteY124" fmla="*/ 2237074 h 2237474"/>
              <a:gd name="connsiteX125" fmla="*/ 1398407 w 12192000"/>
              <a:gd name="connsiteY125" fmla="*/ 2237095 h 2237474"/>
              <a:gd name="connsiteX126" fmla="*/ 1370962 w 12192000"/>
              <a:gd name="connsiteY126" fmla="*/ 2237474 h 2237474"/>
              <a:gd name="connsiteX127" fmla="*/ 1356367 w 12192000"/>
              <a:gd name="connsiteY127" fmla="*/ 2235089 h 2237474"/>
              <a:gd name="connsiteX128" fmla="*/ 1279765 w 12192000"/>
              <a:gd name="connsiteY128" fmla="*/ 2229639 h 2237474"/>
              <a:gd name="connsiteX129" fmla="*/ 1195347 w 12192000"/>
              <a:gd name="connsiteY129" fmla="*/ 2212354 h 2237474"/>
              <a:gd name="connsiteX130" fmla="*/ 970251 w 12192000"/>
              <a:gd name="connsiteY130" fmla="*/ 2221029 h 2237474"/>
              <a:gd name="connsiteX131" fmla="*/ 812914 w 12192000"/>
              <a:gd name="connsiteY131" fmla="*/ 2210095 h 2237474"/>
              <a:gd name="connsiteX132" fmla="*/ 776382 w 12192000"/>
              <a:gd name="connsiteY132" fmla="*/ 2204512 h 2237474"/>
              <a:gd name="connsiteX133" fmla="*/ 597225 w 12192000"/>
              <a:gd name="connsiteY133" fmla="*/ 2180999 h 2237474"/>
              <a:gd name="connsiteX134" fmla="*/ 520671 w 12192000"/>
              <a:gd name="connsiteY134" fmla="*/ 2180980 h 2237474"/>
              <a:gd name="connsiteX135" fmla="*/ 515024 w 12192000"/>
              <a:gd name="connsiteY135" fmla="*/ 2179258 h 2237474"/>
              <a:gd name="connsiteX136" fmla="*/ 413835 w 12192000"/>
              <a:gd name="connsiteY136" fmla="*/ 2156783 h 2237474"/>
              <a:gd name="connsiteX137" fmla="*/ 376513 w 12192000"/>
              <a:gd name="connsiteY137" fmla="*/ 2154014 h 2237474"/>
              <a:gd name="connsiteX138" fmla="*/ 273386 w 12192000"/>
              <a:gd name="connsiteY138" fmla="*/ 2142551 h 2237474"/>
              <a:gd name="connsiteX139" fmla="*/ 169207 w 12192000"/>
              <a:gd name="connsiteY139" fmla="*/ 2128100 h 2237474"/>
              <a:gd name="connsiteX140" fmla="*/ 77641 w 12192000"/>
              <a:gd name="connsiteY140" fmla="*/ 2126835 h 2237474"/>
              <a:gd name="connsiteX141" fmla="*/ 37645 w 12192000"/>
              <a:gd name="connsiteY141" fmla="*/ 2115401 h 2237474"/>
              <a:gd name="connsiteX142" fmla="*/ 4572 w 12192000"/>
              <a:gd name="connsiteY142" fmla="*/ 2111091 h 2237474"/>
              <a:gd name="connsiteX143" fmla="*/ 0 w 12192000"/>
              <a:gd name="connsiteY143" fmla="*/ 2110468 h 2237474"/>
              <a:gd name="connsiteX144" fmla="*/ 0 w 12192000"/>
              <a:gd name="connsiteY144"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20512 w 12192000"/>
              <a:gd name="connsiteY6" fmla="*/ 745392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46594 w 12192000"/>
              <a:gd name="connsiteY12" fmla="*/ 765069 h 2237474"/>
              <a:gd name="connsiteX13" fmla="*/ 10739478 w 12192000"/>
              <a:gd name="connsiteY13" fmla="*/ 776841 h 2237474"/>
              <a:gd name="connsiteX14" fmla="*/ 10458762 w 12192000"/>
              <a:gd name="connsiteY14" fmla="*/ 755400 h 2237474"/>
              <a:gd name="connsiteX15" fmla="*/ 10211200 w 12192000"/>
              <a:gd name="connsiteY15" fmla="*/ 767513 h 2237474"/>
              <a:gd name="connsiteX16" fmla="*/ 10167995 w 12192000"/>
              <a:gd name="connsiteY16" fmla="*/ 760843 h 2237474"/>
              <a:gd name="connsiteX17" fmla="*/ 9997044 w 12192000"/>
              <a:gd name="connsiteY17" fmla="*/ 780129 h 2237474"/>
              <a:gd name="connsiteX18" fmla="*/ 9943887 w 12192000"/>
              <a:gd name="connsiteY18" fmla="*/ 804141 h 2237474"/>
              <a:gd name="connsiteX19" fmla="*/ 9918248 w 12192000"/>
              <a:gd name="connsiteY19" fmla="*/ 816628 h 2237474"/>
              <a:gd name="connsiteX20" fmla="*/ 9767091 w 12192000"/>
              <a:gd name="connsiteY20" fmla="*/ 870550 h 2237474"/>
              <a:gd name="connsiteX21" fmla="*/ 9683005 w 12192000"/>
              <a:gd name="connsiteY21" fmla="*/ 894128 h 2237474"/>
              <a:gd name="connsiteX22" fmla="*/ 9594438 w 12192000"/>
              <a:gd name="connsiteY22" fmla="*/ 919051 h 2237474"/>
              <a:gd name="connsiteX23" fmla="*/ 9544189 w 12192000"/>
              <a:gd name="connsiteY23" fmla="*/ 938966 h 2237474"/>
              <a:gd name="connsiteX24" fmla="*/ 9500499 w 12192000"/>
              <a:gd name="connsiteY24" fmla="*/ 954680 h 2237474"/>
              <a:gd name="connsiteX25" fmla="*/ 9428195 w 12192000"/>
              <a:gd name="connsiteY25" fmla="*/ 986225 h 2237474"/>
              <a:gd name="connsiteX26" fmla="*/ 9410017 w 12192000"/>
              <a:gd name="connsiteY26" fmla="*/ 993931 h 2237474"/>
              <a:gd name="connsiteX27" fmla="*/ 9392919 w 12192000"/>
              <a:gd name="connsiteY27" fmla="*/ 994656 h 2237474"/>
              <a:gd name="connsiteX28" fmla="*/ 9268019 w 12192000"/>
              <a:gd name="connsiteY28" fmla="*/ 1007442 h 2237474"/>
              <a:gd name="connsiteX29" fmla="*/ 9234662 w 12192000"/>
              <a:gd name="connsiteY29" fmla="*/ 1023056 h 2237474"/>
              <a:gd name="connsiteX30" fmla="*/ 9181033 w 12192000"/>
              <a:gd name="connsiteY30" fmla="*/ 1037921 h 2237474"/>
              <a:gd name="connsiteX31" fmla="*/ 9155969 w 12192000"/>
              <a:gd name="connsiteY31" fmla="*/ 1046804 h 2237474"/>
              <a:gd name="connsiteX32" fmla="*/ 9133985 w 12192000"/>
              <a:gd name="connsiteY32" fmla="*/ 1046450 h 2237474"/>
              <a:gd name="connsiteX33" fmla="*/ 9003462 w 12192000"/>
              <a:gd name="connsiteY33" fmla="*/ 1042406 h 2237474"/>
              <a:gd name="connsiteX34" fmla="*/ 8968445 w 12192000"/>
              <a:gd name="connsiteY34" fmla="*/ 1052169 h 2237474"/>
              <a:gd name="connsiteX35" fmla="*/ 8886001 w 12192000"/>
              <a:gd name="connsiteY35" fmla="*/ 1067468 h 2237474"/>
              <a:gd name="connsiteX36" fmla="*/ 8838610 w 12192000"/>
              <a:gd name="connsiteY36" fmla="*/ 1075091 h 2237474"/>
              <a:gd name="connsiteX37" fmla="*/ 8750383 w 12192000"/>
              <a:gd name="connsiteY37" fmla="*/ 1097387 h 2237474"/>
              <a:gd name="connsiteX38" fmla="*/ 8665605 w 12192000"/>
              <a:gd name="connsiteY38" fmla="*/ 1110791 h 2237474"/>
              <a:gd name="connsiteX39" fmla="*/ 8584946 w 12192000"/>
              <a:gd name="connsiteY39" fmla="*/ 1135226 h 2237474"/>
              <a:gd name="connsiteX40" fmla="*/ 8419755 w 12192000"/>
              <a:gd name="connsiteY40" fmla="*/ 1216260 h 2237474"/>
              <a:gd name="connsiteX41" fmla="*/ 8411626 w 12192000"/>
              <a:gd name="connsiteY41" fmla="*/ 1214397 h 2237474"/>
              <a:gd name="connsiteX42" fmla="*/ 8363469 w 12192000"/>
              <a:gd name="connsiteY42" fmla="*/ 1246658 h 2237474"/>
              <a:gd name="connsiteX43" fmla="*/ 8275497 w 12192000"/>
              <a:gd name="connsiteY43" fmla="*/ 1264396 h 2237474"/>
              <a:gd name="connsiteX44" fmla="*/ 8074238 w 12192000"/>
              <a:gd name="connsiteY44" fmla="*/ 1301895 h 2237474"/>
              <a:gd name="connsiteX45" fmla="*/ 7942099 w 12192000"/>
              <a:gd name="connsiteY45" fmla="*/ 1336332 h 2237474"/>
              <a:gd name="connsiteX46" fmla="*/ 7902328 w 12192000"/>
              <a:gd name="connsiteY46" fmla="*/ 1345865 h 2237474"/>
              <a:gd name="connsiteX47" fmla="*/ 7840612 w 12192000"/>
              <a:gd name="connsiteY47" fmla="*/ 1369373 h 2237474"/>
              <a:gd name="connsiteX48" fmla="*/ 7786819 w 12192000"/>
              <a:gd name="connsiteY48" fmla="*/ 1378970 h 2237474"/>
              <a:gd name="connsiteX49" fmla="*/ 7548172 w 12192000"/>
              <a:gd name="connsiteY49" fmla="*/ 1417460 h 2237474"/>
              <a:gd name="connsiteX50" fmla="*/ 7483437 w 12192000"/>
              <a:gd name="connsiteY50" fmla="*/ 1478152 h 2237474"/>
              <a:gd name="connsiteX51" fmla="*/ 7377870 w 12192000"/>
              <a:gd name="connsiteY51" fmla="*/ 1523319 h 2237474"/>
              <a:gd name="connsiteX52" fmla="*/ 7230737 w 12192000"/>
              <a:gd name="connsiteY52" fmla="*/ 1562633 h 2237474"/>
              <a:gd name="connsiteX53" fmla="*/ 7224458 w 12192000"/>
              <a:gd name="connsiteY53" fmla="*/ 1573008 h 2237474"/>
              <a:gd name="connsiteX54" fmla="*/ 7183121 w 12192000"/>
              <a:gd name="connsiteY54" fmla="*/ 1595162 h 2237474"/>
              <a:gd name="connsiteX55" fmla="*/ 7164601 w 12192000"/>
              <a:gd name="connsiteY55" fmla="*/ 1606490 h 2237474"/>
              <a:gd name="connsiteX56" fmla="*/ 6900177 w 12192000"/>
              <a:gd name="connsiteY56" fmla="*/ 1636016 h 2237474"/>
              <a:gd name="connsiteX57" fmla="*/ 6795372 w 12192000"/>
              <a:gd name="connsiteY57" fmla="*/ 1644845 h 2237474"/>
              <a:gd name="connsiteX58" fmla="*/ 6692251 w 12192000"/>
              <a:gd name="connsiteY58" fmla="*/ 1656357 h 2237474"/>
              <a:gd name="connsiteX59" fmla="*/ 6655235 w 12192000"/>
              <a:gd name="connsiteY59" fmla="*/ 1661869 h 2237474"/>
              <a:gd name="connsiteX60" fmla="*/ 6554894 w 12192000"/>
              <a:gd name="connsiteY60" fmla="*/ 1664428 h 2237474"/>
              <a:gd name="connsiteX61" fmla="*/ 6516595 w 12192000"/>
              <a:gd name="connsiteY61" fmla="*/ 1667475 h 2237474"/>
              <a:gd name="connsiteX62" fmla="*/ 6508541 w 12192000"/>
              <a:gd name="connsiteY62" fmla="*/ 1668757 h 2237474"/>
              <a:gd name="connsiteX63" fmla="*/ 6471012 w 12192000"/>
              <a:gd name="connsiteY63" fmla="*/ 1678604 h 2237474"/>
              <a:gd name="connsiteX64" fmla="*/ 6364035 w 12192000"/>
              <a:gd name="connsiteY64" fmla="*/ 1667683 h 2237474"/>
              <a:gd name="connsiteX65" fmla="*/ 6280959 w 12192000"/>
              <a:gd name="connsiteY65" fmla="*/ 1689329 h 2237474"/>
              <a:gd name="connsiteX66" fmla="*/ 6243319 w 12192000"/>
              <a:gd name="connsiteY66" fmla="*/ 1695560 h 2237474"/>
              <a:gd name="connsiteX67" fmla="*/ 6098321 w 12192000"/>
              <a:gd name="connsiteY67" fmla="*/ 1721646 h 2237474"/>
              <a:gd name="connsiteX68" fmla="*/ 5880652 w 12192000"/>
              <a:gd name="connsiteY68" fmla="*/ 1779643 h 2237474"/>
              <a:gd name="connsiteX69" fmla="*/ 5785959 w 12192000"/>
              <a:gd name="connsiteY69" fmla="*/ 1775307 h 2237474"/>
              <a:gd name="connsiteX70" fmla="*/ 5643534 w 12192000"/>
              <a:gd name="connsiteY70" fmla="*/ 1802919 h 2237474"/>
              <a:gd name="connsiteX71" fmla="*/ 5518799 w 12192000"/>
              <a:gd name="connsiteY71" fmla="*/ 1818312 h 2237474"/>
              <a:gd name="connsiteX72" fmla="*/ 5505014 w 12192000"/>
              <a:gd name="connsiteY72" fmla="*/ 1819259 h 2237474"/>
              <a:gd name="connsiteX73" fmla="*/ 5453307 w 12192000"/>
              <a:gd name="connsiteY73" fmla="*/ 1815450 h 2237474"/>
              <a:gd name="connsiteX74" fmla="*/ 5221533 w 12192000"/>
              <a:gd name="connsiteY74" fmla="*/ 1846950 h 2237474"/>
              <a:gd name="connsiteX75" fmla="*/ 5149802 w 12192000"/>
              <a:gd name="connsiteY75" fmla="*/ 1844846 h 2237474"/>
              <a:gd name="connsiteX76" fmla="*/ 5114927 w 12192000"/>
              <a:gd name="connsiteY76" fmla="*/ 1847827 h 2237474"/>
              <a:gd name="connsiteX77" fmla="*/ 5108970 w 12192000"/>
              <a:gd name="connsiteY77" fmla="*/ 1847935 h 2237474"/>
              <a:gd name="connsiteX78" fmla="*/ 5067961 w 12192000"/>
              <a:gd name="connsiteY78" fmla="*/ 1845917 h 2237474"/>
              <a:gd name="connsiteX79" fmla="*/ 5007075 w 12192000"/>
              <a:gd name="connsiteY79" fmla="*/ 1838626 h 2237474"/>
              <a:gd name="connsiteX80" fmla="*/ 4944087 w 12192000"/>
              <a:gd name="connsiteY80" fmla="*/ 1823332 h 2237474"/>
              <a:gd name="connsiteX81" fmla="*/ 4907662 w 12192000"/>
              <a:gd name="connsiteY81" fmla="*/ 1816900 h 2237474"/>
              <a:gd name="connsiteX82" fmla="*/ 4882386 w 12192000"/>
              <a:gd name="connsiteY82" fmla="*/ 1809844 h 2237474"/>
              <a:gd name="connsiteX83" fmla="*/ 4811440 w 12192000"/>
              <a:gd name="connsiteY83" fmla="*/ 1804655 h 2237474"/>
              <a:gd name="connsiteX84" fmla="*/ 4691075 w 12192000"/>
              <a:gd name="connsiteY84" fmla="*/ 1801389 h 2237474"/>
              <a:gd name="connsiteX85" fmla="*/ 4640313 w 12192000"/>
              <a:gd name="connsiteY85" fmla="*/ 1784307 h 2237474"/>
              <a:gd name="connsiteX86" fmla="*/ 4536503 w 12192000"/>
              <a:gd name="connsiteY86" fmla="*/ 1785334 h 2237474"/>
              <a:gd name="connsiteX87" fmla="*/ 4513724 w 12192000"/>
              <a:gd name="connsiteY87" fmla="*/ 1791996 h 2237474"/>
              <a:gd name="connsiteX88" fmla="*/ 4459810 w 12192000"/>
              <a:gd name="connsiteY88" fmla="*/ 1797886 h 2237474"/>
              <a:gd name="connsiteX89" fmla="*/ 4379064 w 12192000"/>
              <a:gd name="connsiteY89" fmla="*/ 1817177 h 2237474"/>
              <a:gd name="connsiteX90" fmla="*/ 4290981 w 12192000"/>
              <a:gd name="connsiteY90" fmla="*/ 1839677 h 2237474"/>
              <a:gd name="connsiteX91" fmla="*/ 4238372 w 12192000"/>
              <a:gd name="connsiteY91" fmla="*/ 1851480 h 2237474"/>
              <a:gd name="connsiteX92" fmla="*/ 4232517 w 12192000"/>
              <a:gd name="connsiteY92" fmla="*/ 1852567 h 2237474"/>
              <a:gd name="connsiteX93" fmla="*/ 4191732 w 12192000"/>
              <a:gd name="connsiteY93" fmla="*/ 1857328 h 2237474"/>
              <a:gd name="connsiteX94" fmla="*/ 4065532 w 12192000"/>
              <a:gd name="connsiteY94" fmla="*/ 1855477 h 2237474"/>
              <a:gd name="connsiteX95" fmla="*/ 4028460 w 12192000"/>
              <a:gd name="connsiteY95" fmla="*/ 1855137 h 2237474"/>
              <a:gd name="connsiteX96" fmla="*/ 4002267 w 12192000"/>
              <a:gd name="connsiteY96" fmla="*/ 1852352 h 2237474"/>
              <a:gd name="connsiteX97" fmla="*/ 3931396 w 12192000"/>
              <a:gd name="connsiteY97" fmla="*/ 1858915 h 2237474"/>
              <a:gd name="connsiteX98" fmla="*/ 3812162 w 12192000"/>
              <a:gd name="connsiteY98" fmla="*/ 1875501 h 2237474"/>
              <a:gd name="connsiteX99" fmla="*/ 3758105 w 12192000"/>
              <a:gd name="connsiteY99" fmla="*/ 1871856 h 2237474"/>
              <a:gd name="connsiteX100" fmla="*/ 3715896 w 12192000"/>
              <a:gd name="connsiteY100" fmla="*/ 1881552 h 2237474"/>
              <a:gd name="connsiteX101" fmla="*/ 3567259 w 12192000"/>
              <a:gd name="connsiteY101" fmla="*/ 1893482 h 2237474"/>
              <a:gd name="connsiteX102" fmla="*/ 3405770 w 12192000"/>
              <a:gd name="connsiteY102" fmla="*/ 1904591 h 2237474"/>
              <a:gd name="connsiteX103" fmla="*/ 3280097 w 12192000"/>
              <a:gd name="connsiteY103" fmla="*/ 1919610 h 2237474"/>
              <a:gd name="connsiteX104" fmla="*/ 3009910 w 12192000"/>
              <a:gd name="connsiteY104" fmla="*/ 1957866 h 2237474"/>
              <a:gd name="connsiteX105" fmla="*/ 2995934 w 12192000"/>
              <a:gd name="connsiteY105" fmla="*/ 1967085 h 2237474"/>
              <a:gd name="connsiteX106" fmla="*/ 2942858 w 12192000"/>
              <a:gd name="connsiteY106" fmla="*/ 1981367 h 2237474"/>
              <a:gd name="connsiteX107" fmla="*/ 2875436 w 12192000"/>
              <a:gd name="connsiteY107" fmla="*/ 1996977 h 2237474"/>
              <a:gd name="connsiteX108" fmla="*/ 2874892 w 12192000"/>
              <a:gd name="connsiteY108" fmla="*/ 1996085 h 2237474"/>
              <a:gd name="connsiteX109" fmla="*/ 2843662 w 12192000"/>
              <a:gd name="connsiteY109" fmla="*/ 1992498 h 2237474"/>
              <a:gd name="connsiteX110" fmla="*/ 2718916 w 12192000"/>
              <a:gd name="connsiteY110" fmla="*/ 1990867 h 2237474"/>
              <a:gd name="connsiteX111" fmla="*/ 2713522 w 12192000"/>
              <a:gd name="connsiteY111" fmla="*/ 1990173 h 2237474"/>
              <a:gd name="connsiteX112" fmla="*/ 2476147 w 12192000"/>
              <a:gd name="connsiteY112" fmla="*/ 1998305 h 2237474"/>
              <a:gd name="connsiteX113" fmla="*/ 2373568 w 12192000"/>
              <a:gd name="connsiteY113" fmla="*/ 2003219 h 2237474"/>
              <a:gd name="connsiteX114" fmla="*/ 2287219 w 12192000"/>
              <a:gd name="connsiteY114" fmla="*/ 1998750 h 2237474"/>
              <a:gd name="connsiteX115" fmla="*/ 2243069 w 12192000"/>
              <a:gd name="connsiteY115" fmla="*/ 2005321 h 2237474"/>
              <a:gd name="connsiteX116" fmla="*/ 2164831 w 12192000"/>
              <a:gd name="connsiteY116" fmla="*/ 2010143 h 2237474"/>
              <a:gd name="connsiteX117" fmla="*/ 2085228 w 12192000"/>
              <a:gd name="connsiteY117" fmla="*/ 2046431 h 2237474"/>
              <a:gd name="connsiteX118" fmla="*/ 2058061 w 12192000"/>
              <a:gd name="connsiteY118" fmla="*/ 2047942 h 2237474"/>
              <a:gd name="connsiteX119" fmla="*/ 2042244 w 12192000"/>
              <a:gd name="connsiteY119" fmla="*/ 2055560 h 2237474"/>
              <a:gd name="connsiteX120" fmla="*/ 1877728 w 12192000"/>
              <a:gd name="connsiteY120" fmla="*/ 2101004 h 2237474"/>
              <a:gd name="connsiteX121" fmla="*/ 1759056 w 12192000"/>
              <a:gd name="connsiteY121" fmla="*/ 2125608 h 2237474"/>
              <a:gd name="connsiteX122" fmla="*/ 1637948 w 12192000"/>
              <a:gd name="connsiteY122" fmla="*/ 2172597 h 2237474"/>
              <a:gd name="connsiteX123" fmla="*/ 1434549 w 12192000"/>
              <a:gd name="connsiteY123" fmla="*/ 2234522 h 2237474"/>
              <a:gd name="connsiteX124" fmla="*/ 1398481 w 12192000"/>
              <a:gd name="connsiteY124" fmla="*/ 2237074 h 2237474"/>
              <a:gd name="connsiteX125" fmla="*/ 1398407 w 12192000"/>
              <a:gd name="connsiteY125" fmla="*/ 2237095 h 2237474"/>
              <a:gd name="connsiteX126" fmla="*/ 1370962 w 12192000"/>
              <a:gd name="connsiteY126" fmla="*/ 2237474 h 2237474"/>
              <a:gd name="connsiteX127" fmla="*/ 1356367 w 12192000"/>
              <a:gd name="connsiteY127" fmla="*/ 2235089 h 2237474"/>
              <a:gd name="connsiteX128" fmla="*/ 1279765 w 12192000"/>
              <a:gd name="connsiteY128" fmla="*/ 2229639 h 2237474"/>
              <a:gd name="connsiteX129" fmla="*/ 1195347 w 12192000"/>
              <a:gd name="connsiteY129" fmla="*/ 2212354 h 2237474"/>
              <a:gd name="connsiteX130" fmla="*/ 970251 w 12192000"/>
              <a:gd name="connsiteY130" fmla="*/ 2221029 h 2237474"/>
              <a:gd name="connsiteX131" fmla="*/ 812914 w 12192000"/>
              <a:gd name="connsiteY131" fmla="*/ 2210095 h 2237474"/>
              <a:gd name="connsiteX132" fmla="*/ 776382 w 12192000"/>
              <a:gd name="connsiteY132" fmla="*/ 2204512 h 2237474"/>
              <a:gd name="connsiteX133" fmla="*/ 597225 w 12192000"/>
              <a:gd name="connsiteY133" fmla="*/ 2180999 h 2237474"/>
              <a:gd name="connsiteX134" fmla="*/ 520671 w 12192000"/>
              <a:gd name="connsiteY134" fmla="*/ 2180980 h 2237474"/>
              <a:gd name="connsiteX135" fmla="*/ 515024 w 12192000"/>
              <a:gd name="connsiteY135" fmla="*/ 2179258 h 2237474"/>
              <a:gd name="connsiteX136" fmla="*/ 413835 w 12192000"/>
              <a:gd name="connsiteY136" fmla="*/ 2156783 h 2237474"/>
              <a:gd name="connsiteX137" fmla="*/ 376513 w 12192000"/>
              <a:gd name="connsiteY137" fmla="*/ 2154014 h 2237474"/>
              <a:gd name="connsiteX138" fmla="*/ 273386 w 12192000"/>
              <a:gd name="connsiteY138" fmla="*/ 2142551 h 2237474"/>
              <a:gd name="connsiteX139" fmla="*/ 169207 w 12192000"/>
              <a:gd name="connsiteY139" fmla="*/ 2128100 h 2237474"/>
              <a:gd name="connsiteX140" fmla="*/ 77641 w 12192000"/>
              <a:gd name="connsiteY140" fmla="*/ 2126835 h 2237474"/>
              <a:gd name="connsiteX141" fmla="*/ 37645 w 12192000"/>
              <a:gd name="connsiteY141" fmla="*/ 2115401 h 2237474"/>
              <a:gd name="connsiteX142" fmla="*/ 4572 w 12192000"/>
              <a:gd name="connsiteY142" fmla="*/ 2111091 h 2237474"/>
              <a:gd name="connsiteX143" fmla="*/ 0 w 12192000"/>
              <a:gd name="connsiteY143" fmla="*/ 2110468 h 2237474"/>
              <a:gd name="connsiteX144" fmla="*/ 0 w 12192000"/>
              <a:gd name="connsiteY144"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20512 w 12192000"/>
              <a:gd name="connsiteY6" fmla="*/ 745392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46594 w 12192000"/>
              <a:gd name="connsiteY12" fmla="*/ 765069 h 2237474"/>
              <a:gd name="connsiteX13" fmla="*/ 10739478 w 12192000"/>
              <a:gd name="connsiteY13" fmla="*/ 776841 h 2237474"/>
              <a:gd name="connsiteX14" fmla="*/ 10458762 w 12192000"/>
              <a:gd name="connsiteY14" fmla="*/ 755400 h 2237474"/>
              <a:gd name="connsiteX15" fmla="*/ 10211200 w 12192000"/>
              <a:gd name="connsiteY15" fmla="*/ 767513 h 2237474"/>
              <a:gd name="connsiteX16" fmla="*/ 10167995 w 12192000"/>
              <a:gd name="connsiteY16" fmla="*/ 760843 h 2237474"/>
              <a:gd name="connsiteX17" fmla="*/ 9997044 w 12192000"/>
              <a:gd name="connsiteY17" fmla="*/ 780129 h 2237474"/>
              <a:gd name="connsiteX18" fmla="*/ 9943887 w 12192000"/>
              <a:gd name="connsiteY18" fmla="*/ 804141 h 2237474"/>
              <a:gd name="connsiteX19" fmla="*/ 9918248 w 12192000"/>
              <a:gd name="connsiteY19" fmla="*/ 816628 h 2237474"/>
              <a:gd name="connsiteX20" fmla="*/ 9767091 w 12192000"/>
              <a:gd name="connsiteY20" fmla="*/ 870550 h 2237474"/>
              <a:gd name="connsiteX21" fmla="*/ 9683005 w 12192000"/>
              <a:gd name="connsiteY21" fmla="*/ 894128 h 2237474"/>
              <a:gd name="connsiteX22" fmla="*/ 9594438 w 12192000"/>
              <a:gd name="connsiteY22" fmla="*/ 919051 h 2237474"/>
              <a:gd name="connsiteX23" fmla="*/ 9544189 w 12192000"/>
              <a:gd name="connsiteY23" fmla="*/ 938966 h 2237474"/>
              <a:gd name="connsiteX24" fmla="*/ 9500499 w 12192000"/>
              <a:gd name="connsiteY24" fmla="*/ 954680 h 2237474"/>
              <a:gd name="connsiteX25" fmla="*/ 9410017 w 12192000"/>
              <a:gd name="connsiteY25" fmla="*/ 993931 h 2237474"/>
              <a:gd name="connsiteX26" fmla="*/ 9392919 w 12192000"/>
              <a:gd name="connsiteY26" fmla="*/ 994656 h 2237474"/>
              <a:gd name="connsiteX27" fmla="*/ 9268019 w 12192000"/>
              <a:gd name="connsiteY27" fmla="*/ 1007442 h 2237474"/>
              <a:gd name="connsiteX28" fmla="*/ 9234662 w 12192000"/>
              <a:gd name="connsiteY28" fmla="*/ 1023056 h 2237474"/>
              <a:gd name="connsiteX29" fmla="*/ 9181033 w 12192000"/>
              <a:gd name="connsiteY29" fmla="*/ 1037921 h 2237474"/>
              <a:gd name="connsiteX30" fmla="*/ 9155969 w 12192000"/>
              <a:gd name="connsiteY30" fmla="*/ 1046804 h 2237474"/>
              <a:gd name="connsiteX31" fmla="*/ 9133985 w 12192000"/>
              <a:gd name="connsiteY31" fmla="*/ 1046450 h 2237474"/>
              <a:gd name="connsiteX32" fmla="*/ 9003462 w 12192000"/>
              <a:gd name="connsiteY32" fmla="*/ 1042406 h 2237474"/>
              <a:gd name="connsiteX33" fmla="*/ 8968445 w 12192000"/>
              <a:gd name="connsiteY33" fmla="*/ 1052169 h 2237474"/>
              <a:gd name="connsiteX34" fmla="*/ 8886001 w 12192000"/>
              <a:gd name="connsiteY34" fmla="*/ 1067468 h 2237474"/>
              <a:gd name="connsiteX35" fmla="*/ 8838610 w 12192000"/>
              <a:gd name="connsiteY35" fmla="*/ 1075091 h 2237474"/>
              <a:gd name="connsiteX36" fmla="*/ 8750383 w 12192000"/>
              <a:gd name="connsiteY36" fmla="*/ 1097387 h 2237474"/>
              <a:gd name="connsiteX37" fmla="*/ 8665605 w 12192000"/>
              <a:gd name="connsiteY37" fmla="*/ 1110791 h 2237474"/>
              <a:gd name="connsiteX38" fmla="*/ 8584946 w 12192000"/>
              <a:gd name="connsiteY38" fmla="*/ 1135226 h 2237474"/>
              <a:gd name="connsiteX39" fmla="*/ 8419755 w 12192000"/>
              <a:gd name="connsiteY39" fmla="*/ 1216260 h 2237474"/>
              <a:gd name="connsiteX40" fmla="*/ 8411626 w 12192000"/>
              <a:gd name="connsiteY40" fmla="*/ 1214397 h 2237474"/>
              <a:gd name="connsiteX41" fmla="*/ 8363469 w 12192000"/>
              <a:gd name="connsiteY41" fmla="*/ 1246658 h 2237474"/>
              <a:gd name="connsiteX42" fmla="*/ 8275497 w 12192000"/>
              <a:gd name="connsiteY42" fmla="*/ 1264396 h 2237474"/>
              <a:gd name="connsiteX43" fmla="*/ 8074238 w 12192000"/>
              <a:gd name="connsiteY43" fmla="*/ 1301895 h 2237474"/>
              <a:gd name="connsiteX44" fmla="*/ 7942099 w 12192000"/>
              <a:gd name="connsiteY44" fmla="*/ 1336332 h 2237474"/>
              <a:gd name="connsiteX45" fmla="*/ 7902328 w 12192000"/>
              <a:gd name="connsiteY45" fmla="*/ 1345865 h 2237474"/>
              <a:gd name="connsiteX46" fmla="*/ 7840612 w 12192000"/>
              <a:gd name="connsiteY46" fmla="*/ 1369373 h 2237474"/>
              <a:gd name="connsiteX47" fmla="*/ 7786819 w 12192000"/>
              <a:gd name="connsiteY47" fmla="*/ 1378970 h 2237474"/>
              <a:gd name="connsiteX48" fmla="*/ 7548172 w 12192000"/>
              <a:gd name="connsiteY48" fmla="*/ 1417460 h 2237474"/>
              <a:gd name="connsiteX49" fmla="*/ 7483437 w 12192000"/>
              <a:gd name="connsiteY49" fmla="*/ 1478152 h 2237474"/>
              <a:gd name="connsiteX50" fmla="*/ 7377870 w 12192000"/>
              <a:gd name="connsiteY50" fmla="*/ 1523319 h 2237474"/>
              <a:gd name="connsiteX51" fmla="*/ 7230737 w 12192000"/>
              <a:gd name="connsiteY51" fmla="*/ 1562633 h 2237474"/>
              <a:gd name="connsiteX52" fmla="*/ 7224458 w 12192000"/>
              <a:gd name="connsiteY52" fmla="*/ 1573008 h 2237474"/>
              <a:gd name="connsiteX53" fmla="*/ 7183121 w 12192000"/>
              <a:gd name="connsiteY53" fmla="*/ 1595162 h 2237474"/>
              <a:gd name="connsiteX54" fmla="*/ 7164601 w 12192000"/>
              <a:gd name="connsiteY54" fmla="*/ 1606490 h 2237474"/>
              <a:gd name="connsiteX55" fmla="*/ 6900177 w 12192000"/>
              <a:gd name="connsiteY55" fmla="*/ 1636016 h 2237474"/>
              <a:gd name="connsiteX56" fmla="*/ 6795372 w 12192000"/>
              <a:gd name="connsiteY56" fmla="*/ 1644845 h 2237474"/>
              <a:gd name="connsiteX57" fmla="*/ 6692251 w 12192000"/>
              <a:gd name="connsiteY57" fmla="*/ 1656357 h 2237474"/>
              <a:gd name="connsiteX58" fmla="*/ 6655235 w 12192000"/>
              <a:gd name="connsiteY58" fmla="*/ 1661869 h 2237474"/>
              <a:gd name="connsiteX59" fmla="*/ 6554894 w 12192000"/>
              <a:gd name="connsiteY59" fmla="*/ 1664428 h 2237474"/>
              <a:gd name="connsiteX60" fmla="*/ 6516595 w 12192000"/>
              <a:gd name="connsiteY60" fmla="*/ 1667475 h 2237474"/>
              <a:gd name="connsiteX61" fmla="*/ 6508541 w 12192000"/>
              <a:gd name="connsiteY61" fmla="*/ 1668757 h 2237474"/>
              <a:gd name="connsiteX62" fmla="*/ 6471012 w 12192000"/>
              <a:gd name="connsiteY62" fmla="*/ 1678604 h 2237474"/>
              <a:gd name="connsiteX63" fmla="*/ 6364035 w 12192000"/>
              <a:gd name="connsiteY63" fmla="*/ 1667683 h 2237474"/>
              <a:gd name="connsiteX64" fmla="*/ 6280959 w 12192000"/>
              <a:gd name="connsiteY64" fmla="*/ 1689329 h 2237474"/>
              <a:gd name="connsiteX65" fmla="*/ 6243319 w 12192000"/>
              <a:gd name="connsiteY65" fmla="*/ 1695560 h 2237474"/>
              <a:gd name="connsiteX66" fmla="*/ 6098321 w 12192000"/>
              <a:gd name="connsiteY66" fmla="*/ 1721646 h 2237474"/>
              <a:gd name="connsiteX67" fmla="*/ 5880652 w 12192000"/>
              <a:gd name="connsiteY67" fmla="*/ 1779643 h 2237474"/>
              <a:gd name="connsiteX68" fmla="*/ 5785959 w 12192000"/>
              <a:gd name="connsiteY68" fmla="*/ 1775307 h 2237474"/>
              <a:gd name="connsiteX69" fmla="*/ 5643534 w 12192000"/>
              <a:gd name="connsiteY69" fmla="*/ 1802919 h 2237474"/>
              <a:gd name="connsiteX70" fmla="*/ 5518799 w 12192000"/>
              <a:gd name="connsiteY70" fmla="*/ 1818312 h 2237474"/>
              <a:gd name="connsiteX71" fmla="*/ 5505014 w 12192000"/>
              <a:gd name="connsiteY71" fmla="*/ 1819259 h 2237474"/>
              <a:gd name="connsiteX72" fmla="*/ 5453307 w 12192000"/>
              <a:gd name="connsiteY72" fmla="*/ 1815450 h 2237474"/>
              <a:gd name="connsiteX73" fmla="*/ 5221533 w 12192000"/>
              <a:gd name="connsiteY73" fmla="*/ 1846950 h 2237474"/>
              <a:gd name="connsiteX74" fmla="*/ 5149802 w 12192000"/>
              <a:gd name="connsiteY74" fmla="*/ 1844846 h 2237474"/>
              <a:gd name="connsiteX75" fmla="*/ 5114927 w 12192000"/>
              <a:gd name="connsiteY75" fmla="*/ 1847827 h 2237474"/>
              <a:gd name="connsiteX76" fmla="*/ 5108970 w 12192000"/>
              <a:gd name="connsiteY76" fmla="*/ 1847935 h 2237474"/>
              <a:gd name="connsiteX77" fmla="*/ 5067961 w 12192000"/>
              <a:gd name="connsiteY77" fmla="*/ 1845917 h 2237474"/>
              <a:gd name="connsiteX78" fmla="*/ 5007075 w 12192000"/>
              <a:gd name="connsiteY78" fmla="*/ 1838626 h 2237474"/>
              <a:gd name="connsiteX79" fmla="*/ 4944087 w 12192000"/>
              <a:gd name="connsiteY79" fmla="*/ 1823332 h 2237474"/>
              <a:gd name="connsiteX80" fmla="*/ 4907662 w 12192000"/>
              <a:gd name="connsiteY80" fmla="*/ 1816900 h 2237474"/>
              <a:gd name="connsiteX81" fmla="*/ 4882386 w 12192000"/>
              <a:gd name="connsiteY81" fmla="*/ 1809844 h 2237474"/>
              <a:gd name="connsiteX82" fmla="*/ 4811440 w 12192000"/>
              <a:gd name="connsiteY82" fmla="*/ 1804655 h 2237474"/>
              <a:gd name="connsiteX83" fmla="*/ 4691075 w 12192000"/>
              <a:gd name="connsiteY83" fmla="*/ 1801389 h 2237474"/>
              <a:gd name="connsiteX84" fmla="*/ 4640313 w 12192000"/>
              <a:gd name="connsiteY84" fmla="*/ 1784307 h 2237474"/>
              <a:gd name="connsiteX85" fmla="*/ 4536503 w 12192000"/>
              <a:gd name="connsiteY85" fmla="*/ 1785334 h 2237474"/>
              <a:gd name="connsiteX86" fmla="*/ 4513724 w 12192000"/>
              <a:gd name="connsiteY86" fmla="*/ 1791996 h 2237474"/>
              <a:gd name="connsiteX87" fmla="*/ 4459810 w 12192000"/>
              <a:gd name="connsiteY87" fmla="*/ 1797886 h 2237474"/>
              <a:gd name="connsiteX88" fmla="*/ 4379064 w 12192000"/>
              <a:gd name="connsiteY88" fmla="*/ 1817177 h 2237474"/>
              <a:gd name="connsiteX89" fmla="*/ 4290981 w 12192000"/>
              <a:gd name="connsiteY89" fmla="*/ 1839677 h 2237474"/>
              <a:gd name="connsiteX90" fmla="*/ 4238372 w 12192000"/>
              <a:gd name="connsiteY90" fmla="*/ 1851480 h 2237474"/>
              <a:gd name="connsiteX91" fmla="*/ 4232517 w 12192000"/>
              <a:gd name="connsiteY91" fmla="*/ 1852567 h 2237474"/>
              <a:gd name="connsiteX92" fmla="*/ 4191732 w 12192000"/>
              <a:gd name="connsiteY92" fmla="*/ 1857328 h 2237474"/>
              <a:gd name="connsiteX93" fmla="*/ 4065532 w 12192000"/>
              <a:gd name="connsiteY93" fmla="*/ 1855477 h 2237474"/>
              <a:gd name="connsiteX94" fmla="*/ 4028460 w 12192000"/>
              <a:gd name="connsiteY94" fmla="*/ 1855137 h 2237474"/>
              <a:gd name="connsiteX95" fmla="*/ 4002267 w 12192000"/>
              <a:gd name="connsiteY95" fmla="*/ 1852352 h 2237474"/>
              <a:gd name="connsiteX96" fmla="*/ 3931396 w 12192000"/>
              <a:gd name="connsiteY96" fmla="*/ 1858915 h 2237474"/>
              <a:gd name="connsiteX97" fmla="*/ 3812162 w 12192000"/>
              <a:gd name="connsiteY97" fmla="*/ 1875501 h 2237474"/>
              <a:gd name="connsiteX98" fmla="*/ 3758105 w 12192000"/>
              <a:gd name="connsiteY98" fmla="*/ 1871856 h 2237474"/>
              <a:gd name="connsiteX99" fmla="*/ 3715896 w 12192000"/>
              <a:gd name="connsiteY99" fmla="*/ 1881552 h 2237474"/>
              <a:gd name="connsiteX100" fmla="*/ 3567259 w 12192000"/>
              <a:gd name="connsiteY100" fmla="*/ 1893482 h 2237474"/>
              <a:gd name="connsiteX101" fmla="*/ 3405770 w 12192000"/>
              <a:gd name="connsiteY101" fmla="*/ 1904591 h 2237474"/>
              <a:gd name="connsiteX102" fmla="*/ 3280097 w 12192000"/>
              <a:gd name="connsiteY102" fmla="*/ 1919610 h 2237474"/>
              <a:gd name="connsiteX103" fmla="*/ 3009910 w 12192000"/>
              <a:gd name="connsiteY103" fmla="*/ 1957866 h 2237474"/>
              <a:gd name="connsiteX104" fmla="*/ 2995934 w 12192000"/>
              <a:gd name="connsiteY104" fmla="*/ 1967085 h 2237474"/>
              <a:gd name="connsiteX105" fmla="*/ 2942858 w 12192000"/>
              <a:gd name="connsiteY105" fmla="*/ 1981367 h 2237474"/>
              <a:gd name="connsiteX106" fmla="*/ 2875436 w 12192000"/>
              <a:gd name="connsiteY106" fmla="*/ 1996977 h 2237474"/>
              <a:gd name="connsiteX107" fmla="*/ 2874892 w 12192000"/>
              <a:gd name="connsiteY107" fmla="*/ 1996085 h 2237474"/>
              <a:gd name="connsiteX108" fmla="*/ 2843662 w 12192000"/>
              <a:gd name="connsiteY108" fmla="*/ 1992498 h 2237474"/>
              <a:gd name="connsiteX109" fmla="*/ 2718916 w 12192000"/>
              <a:gd name="connsiteY109" fmla="*/ 1990867 h 2237474"/>
              <a:gd name="connsiteX110" fmla="*/ 2713522 w 12192000"/>
              <a:gd name="connsiteY110" fmla="*/ 1990173 h 2237474"/>
              <a:gd name="connsiteX111" fmla="*/ 2476147 w 12192000"/>
              <a:gd name="connsiteY111" fmla="*/ 1998305 h 2237474"/>
              <a:gd name="connsiteX112" fmla="*/ 2373568 w 12192000"/>
              <a:gd name="connsiteY112" fmla="*/ 2003219 h 2237474"/>
              <a:gd name="connsiteX113" fmla="*/ 2287219 w 12192000"/>
              <a:gd name="connsiteY113" fmla="*/ 1998750 h 2237474"/>
              <a:gd name="connsiteX114" fmla="*/ 2243069 w 12192000"/>
              <a:gd name="connsiteY114" fmla="*/ 2005321 h 2237474"/>
              <a:gd name="connsiteX115" fmla="*/ 2164831 w 12192000"/>
              <a:gd name="connsiteY115" fmla="*/ 2010143 h 2237474"/>
              <a:gd name="connsiteX116" fmla="*/ 2085228 w 12192000"/>
              <a:gd name="connsiteY116" fmla="*/ 2046431 h 2237474"/>
              <a:gd name="connsiteX117" fmla="*/ 2058061 w 12192000"/>
              <a:gd name="connsiteY117" fmla="*/ 2047942 h 2237474"/>
              <a:gd name="connsiteX118" fmla="*/ 2042244 w 12192000"/>
              <a:gd name="connsiteY118" fmla="*/ 2055560 h 2237474"/>
              <a:gd name="connsiteX119" fmla="*/ 1877728 w 12192000"/>
              <a:gd name="connsiteY119" fmla="*/ 2101004 h 2237474"/>
              <a:gd name="connsiteX120" fmla="*/ 1759056 w 12192000"/>
              <a:gd name="connsiteY120" fmla="*/ 2125608 h 2237474"/>
              <a:gd name="connsiteX121" fmla="*/ 1637948 w 12192000"/>
              <a:gd name="connsiteY121" fmla="*/ 2172597 h 2237474"/>
              <a:gd name="connsiteX122" fmla="*/ 1434549 w 12192000"/>
              <a:gd name="connsiteY122" fmla="*/ 2234522 h 2237474"/>
              <a:gd name="connsiteX123" fmla="*/ 1398481 w 12192000"/>
              <a:gd name="connsiteY123" fmla="*/ 2237074 h 2237474"/>
              <a:gd name="connsiteX124" fmla="*/ 1398407 w 12192000"/>
              <a:gd name="connsiteY124" fmla="*/ 2237095 h 2237474"/>
              <a:gd name="connsiteX125" fmla="*/ 1370962 w 12192000"/>
              <a:gd name="connsiteY125" fmla="*/ 2237474 h 2237474"/>
              <a:gd name="connsiteX126" fmla="*/ 1356367 w 12192000"/>
              <a:gd name="connsiteY126" fmla="*/ 2235089 h 2237474"/>
              <a:gd name="connsiteX127" fmla="*/ 1279765 w 12192000"/>
              <a:gd name="connsiteY127" fmla="*/ 2229639 h 2237474"/>
              <a:gd name="connsiteX128" fmla="*/ 1195347 w 12192000"/>
              <a:gd name="connsiteY128" fmla="*/ 2212354 h 2237474"/>
              <a:gd name="connsiteX129" fmla="*/ 970251 w 12192000"/>
              <a:gd name="connsiteY129" fmla="*/ 2221029 h 2237474"/>
              <a:gd name="connsiteX130" fmla="*/ 812914 w 12192000"/>
              <a:gd name="connsiteY130" fmla="*/ 2210095 h 2237474"/>
              <a:gd name="connsiteX131" fmla="*/ 776382 w 12192000"/>
              <a:gd name="connsiteY131" fmla="*/ 2204512 h 2237474"/>
              <a:gd name="connsiteX132" fmla="*/ 597225 w 12192000"/>
              <a:gd name="connsiteY132" fmla="*/ 2180999 h 2237474"/>
              <a:gd name="connsiteX133" fmla="*/ 520671 w 12192000"/>
              <a:gd name="connsiteY133" fmla="*/ 2180980 h 2237474"/>
              <a:gd name="connsiteX134" fmla="*/ 515024 w 12192000"/>
              <a:gd name="connsiteY134" fmla="*/ 2179258 h 2237474"/>
              <a:gd name="connsiteX135" fmla="*/ 413835 w 12192000"/>
              <a:gd name="connsiteY135" fmla="*/ 2156783 h 2237474"/>
              <a:gd name="connsiteX136" fmla="*/ 376513 w 12192000"/>
              <a:gd name="connsiteY136" fmla="*/ 2154014 h 2237474"/>
              <a:gd name="connsiteX137" fmla="*/ 273386 w 12192000"/>
              <a:gd name="connsiteY137" fmla="*/ 2142551 h 2237474"/>
              <a:gd name="connsiteX138" fmla="*/ 169207 w 12192000"/>
              <a:gd name="connsiteY138" fmla="*/ 2128100 h 2237474"/>
              <a:gd name="connsiteX139" fmla="*/ 77641 w 12192000"/>
              <a:gd name="connsiteY139" fmla="*/ 2126835 h 2237474"/>
              <a:gd name="connsiteX140" fmla="*/ 37645 w 12192000"/>
              <a:gd name="connsiteY140" fmla="*/ 2115401 h 2237474"/>
              <a:gd name="connsiteX141" fmla="*/ 4572 w 12192000"/>
              <a:gd name="connsiteY141" fmla="*/ 2111091 h 2237474"/>
              <a:gd name="connsiteX142" fmla="*/ 0 w 12192000"/>
              <a:gd name="connsiteY142" fmla="*/ 2110468 h 2237474"/>
              <a:gd name="connsiteX143" fmla="*/ 0 w 12192000"/>
              <a:gd name="connsiteY143"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20512 w 12192000"/>
              <a:gd name="connsiteY6" fmla="*/ 745392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46594 w 12192000"/>
              <a:gd name="connsiteY12" fmla="*/ 765069 h 2237474"/>
              <a:gd name="connsiteX13" fmla="*/ 10739478 w 12192000"/>
              <a:gd name="connsiteY13" fmla="*/ 776841 h 2237474"/>
              <a:gd name="connsiteX14" fmla="*/ 10458762 w 12192000"/>
              <a:gd name="connsiteY14" fmla="*/ 755400 h 2237474"/>
              <a:gd name="connsiteX15" fmla="*/ 10211200 w 12192000"/>
              <a:gd name="connsiteY15" fmla="*/ 767513 h 2237474"/>
              <a:gd name="connsiteX16" fmla="*/ 10167995 w 12192000"/>
              <a:gd name="connsiteY16" fmla="*/ 760843 h 2237474"/>
              <a:gd name="connsiteX17" fmla="*/ 9997044 w 12192000"/>
              <a:gd name="connsiteY17" fmla="*/ 780129 h 2237474"/>
              <a:gd name="connsiteX18" fmla="*/ 9943887 w 12192000"/>
              <a:gd name="connsiteY18" fmla="*/ 804141 h 2237474"/>
              <a:gd name="connsiteX19" fmla="*/ 9918248 w 12192000"/>
              <a:gd name="connsiteY19" fmla="*/ 816628 h 2237474"/>
              <a:gd name="connsiteX20" fmla="*/ 9767091 w 12192000"/>
              <a:gd name="connsiteY20" fmla="*/ 870550 h 2237474"/>
              <a:gd name="connsiteX21" fmla="*/ 9683005 w 12192000"/>
              <a:gd name="connsiteY21" fmla="*/ 894128 h 2237474"/>
              <a:gd name="connsiteX22" fmla="*/ 9594438 w 12192000"/>
              <a:gd name="connsiteY22" fmla="*/ 919051 h 2237474"/>
              <a:gd name="connsiteX23" fmla="*/ 9544189 w 12192000"/>
              <a:gd name="connsiteY23" fmla="*/ 938966 h 2237474"/>
              <a:gd name="connsiteX24" fmla="*/ 9500499 w 12192000"/>
              <a:gd name="connsiteY24" fmla="*/ 954680 h 2237474"/>
              <a:gd name="connsiteX25" fmla="*/ 9410017 w 12192000"/>
              <a:gd name="connsiteY25" fmla="*/ 993931 h 2237474"/>
              <a:gd name="connsiteX26" fmla="*/ 9392919 w 12192000"/>
              <a:gd name="connsiteY26" fmla="*/ 994656 h 2237474"/>
              <a:gd name="connsiteX27" fmla="*/ 9268019 w 12192000"/>
              <a:gd name="connsiteY27" fmla="*/ 1007442 h 2237474"/>
              <a:gd name="connsiteX28" fmla="*/ 9234662 w 12192000"/>
              <a:gd name="connsiteY28" fmla="*/ 1023056 h 2237474"/>
              <a:gd name="connsiteX29" fmla="*/ 9181033 w 12192000"/>
              <a:gd name="connsiteY29" fmla="*/ 1037921 h 2237474"/>
              <a:gd name="connsiteX30" fmla="*/ 9155969 w 12192000"/>
              <a:gd name="connsiteY30" fmla="*/ 1046804 h 2237474"/>
              <a:gd name="connsiteX31" fmla="*/ 9133985 w 12192000"/>
              <a:gd name="connsiteY31" fmla="*/ 1046450 h 2237474"/>
              <a:gd name="connsiteX32" fmla="*/ 9003462 w 12192000"/>
              <a:gd name="connsiteY32" fmla="*/ 1042406 h 2237474"/>
              <a:gd name="connsiteX33" fmla="*/ 8968445 w 12192000"/>
              <a:gd name="connsiteY33" fmla="*/ 1052169 h 2237474"/>
              <a:gd name="connsiteX34" fmla="*/ 8886001 w 12192000"/>
              <a:gd name="connsiteY34" fmla="*/ 1067468 h 2237474"/>
              <a:gd name="connsiteX35" fmla="*/ 8838610 w 12192000"/>
              <a:gd name="connsiteY35" fmla="*/ 1075091 h 2237474"/>
              <a:gd name="connsiteX36" fmla="*/ 8750383 w 12192000"/>
              <a:gd name="connsiteY36" fmla="*/ 1097387 h 2237474"/>
              <a:gd name="connsiteX37" fmla="*/ 8665605 w 12192000"/>
              <a:gd name="connsiteY37" fmla="*/ 1110791 h 2237474"/>
              <a:gd name="connsiteX38" fmla="*/ 8584946 w 12192000"/>
              <a:gd name="connsiteY38" fmla="*/ 1135226 h 2237474"/>
              <a:gd name="connsiteX39" fmla="*/ 8419755 w 12192000"/>
              <a:gd name="connsiteY39" fmla="*/ 1216260 h 2237474"/>
              <a:gd name="connsiteX40" fmla="*/ 8411626 w 12192000"/>
              <a:gd name="connsiteY40" fmla="*/ 1214397 h 2237474"/>
              <a:gd name="connsiteX41" fmla="*/ 8363469 w 12192000"/>
              <a:gd name="connsiteY41" fmla="*/ 1246658 h 2237474"/>
              <a:gd name="connsiteX42" fmla="*/ 8275497 w 12192000"/>
              <a:gd name="connsiteY42" fmla="*/ 1264396 h 2237474"/>
              <a:gd name="connsiteX43" fmla="*/ 8074238 w 12192000"/>
              <a:gd name="connsiteY43" fmla="*/ 1301895 h 2237474"/>
              <a:gd name="connsiteX44" fmla="*/ 7942099 w 12192000"/>
              <a:gd name="connsiteY44" fmla="*/ 1336332 h 2237474"/>
              <a:gd name="connsiteX45" fmla="*/ 7902328 w 12192000"/>
              <a:gd name="connsiteY45" fmla="*/ 1345865 h 2237474"/>
              <a:gd name="connsiteX46" fmla="*/ 7840612 w 12192000"/>
              <a:gd name="connsiteY46" fmla="*/ 1369373 h 2237474"/>
              <a:gd name="connsiteX47" fmla="*/ 7786819 w 12192000"/>
              <a:gd name="connsiteY47" fmla="*/ 1378970 h 2237474"/>
              <a:gd name="connsiteX48" fmla="*/ 7548172 w 12192000"/>
              <a:gd name="connsiteY48" fmla="*/ 1417460 h 2237474"/>
              <a:gd name="connsiteX49" fmla="*/ 7483437 w 12192000"/>
              <a:gd name="connsiteY49" fmla="*/ 1478152 h 2237474"/>
              <a:gd name="connsiteX50" fmla="*/ 7377870 w 12192000"/>
              <a:gd name="connsiteY50" fmla="*/ 1523319 h 2237474"/>
              <a:gd name="connsiteX51" fmla="*/ 7230737 w 12192000"/>
              <a:gd name="connsiteY51" fmla="*/ 1562633 h 2237474"/>
              <a:gd name="connsiteX52" fmla="*/ 7224458 w 12192000"/>
              <a:gd name="connsiteY52" fmla="*/ 1573008 h 2237474"/>
              <a:gd name="connsiteX53" fmla="*/ 7183121 w 12192000"/>
              <a:gd name="connsiteY53" fmla="*/ 1595162 h 2237474"/>
              <a:gd name="connsiteX54" fmla="*/ 7164601 w 12192000"/>
              <a:gd name="connsiteY54" fmla="*/ 1606490 h 2237474"/>
              <a:gd name="connsiteX55" fmla="*/ 6900177 w 12192000"/>
              <a:gd name="connsiteY55" fmla="*/ 1636016 h 2237474"/>
              <a:gd name="connsiteX56" fmla="*/ 6795372 w 12192000"/>
              <a:gd name="connsiteY56" fmla="*/ 1644845 h 2237474"/>
              <a:gd name="connsiteX57" fmla="*/ 6692251 w 12192000"/>
              <a:gd name="connsiteY57" fmla="*/ 1656357 h 2237474"/>
              <a:gd name="connsiteX58" fmla="*/ 6655235 w 12192000"/>
              <a:gd name="connsiteY58" fmla="*/ 1661869 h 2237474"/>
              <a:gd name="connsiteX59" fmla="*/ 6554894 w 12192000"/>
              <a:gd name="connsiteY59" fmla="*/ 1664428 h 2237474"/>
              <a:gd name="connsiteX60" fmla="*/ 6516595 w 12192000"/>
              <a:gd name="connsiteY60" fmla="*/ 1667475 h 2237474"/>
              <a:gd name="connsiteX61" fmla="*/ 6508541 w 12192000"/>
              <a:gd name="connsiteY61" fmla="*/ 1668757 h 2237474"/>
              <a:gd name="connsiteX62" fmla="*/ 6471012 w 12192000"/>
              <a:gd name="connsiteY62" fmla="*/ 1678604 h 2237474"/>
              <a:gd name="connsiteX63" fmla="*/ 6364035 w 12192000"/>
              <a:gd name="connsiteY63" fmla="*/ 1667683 h 2237474"/>
              <a:gd name="connsiteX64" fmla="*/ 6280959 w 12192000"/>
              <a:gd name="connsiteY64" fmla="*/ 1689329 h 2237474"/>
              <a:gd name="connsiteX65" fmla="*/ 6243319 w 12192000"/>
              <a:gd name="connsiteY65" fmla="*/ 1695560 h 2237474"/>
              <a:gd name="connsiteX66" fmla="*/ 6098321 w 12192000"/>
              <a:gd name="connsiteY66" fmla="*/ 1721646 h 2237474"/>
              <a:gd name="connsiteX67" fmla="*/ 5880652 w 12192000"/>
              <a:gd name="connsiteY67" fmla="*/ 1779643 h 2237474"/>
              <a:gd name="connsiteX68" fmla="*/ 5785959 w 12192000"/>
              <a:gd name="connsiteY68" fmla="*/ 1775307 h 2237474"/>
              <a:gd name="connsiteX69" fmla="*/ 5643534 w 12192000"/>
              <a:gd name="connsiteY69" fmla="*/ 1802919 h 2237474"/>
              <a:gd name="connsiteX70" fmla="*/ 5518799 w 12192000"/>
              <a:gd name="connsiteY70" fmla="*/ 1818312 h 2237474"/>
              <a:gd name="connsiteX71" fmla="*/ 5505014 w 12192000"/>
              <a:gd name="connsiteY71" fmla="*/ 1819259 h 2237474"/>
              <a:gd name="connsiteX72" fmla="*/ 5453307 w 12192000"/>
              <a:gd name="connsiteY72" fmla="*/ 1815450 h 2237474"/>
              <a:gd name="connsiteX73" fmla="*/ 5221533 w 12192000"/>
              <a:gd name="connsiteY73" fmla="*/ 1846950 h 2237474"/>
              <a:gd name="connsiteX74" fmla="*/ 5149802 w 12192000"/>
              <a:gd name="connsiteY74" fmla="*/ 1844846 h 2237474"/>
              <a:gd name="connsiteX75" fmla="*/ 5114927 w 12192000"/>
              <a:gd name="connsiteY75" fmla="*/ 1847827 h 2237474"/>
              <a:gd name="connsiteX76" fmla="*/ 5108970 w 12192000"/>
              <a:gd name="connsiteY76" fmla="*/ 1847935 h 2237474"/>
              <a:gd name="connsiteX77" fmla="*/ 5067961 w 12192000"/>
              <a:gd name="connsiteY77" fmla="*/ 1845917 h 2237474"/>
              <a:gd name="connsiteX78" fmla="*/ 5007075 w 12192000"/>
              <a:gd name="connsiteY78" fmla="*/ 1838626 h 2237474"/>
              <a:gd name="connsiteX79" fmla="*/ 4944087 w 12192000"/>
              <a:gd name="connsiteY79" fmla="*/ 1823332 h 2237474"/>
              <a:gd name="connsiteX80" fmla="*/ 4907662 w 12192000"/>
              <a:gd name="connsiteY80" fmla="*/ 1816900 h 2237474"/>
              <a:gd name="connsiteX81" fmla="*/ 4882386 w 12192000"/>
              <a:gd name="connsiteY81" fmla="*/ 1809844 h 2237474"/>
              <a:gd name="connsiteX82" fmla="*/ 4811440 w 12192000"/>
              <a:gd name="connsiteY82" fmla="*/ 1804655 h 2237474"/>
              <a:gd name="connsiteX83" fmla="*/ 4691075 w 12192000"/>
              <a:gd name="connsiteY83" fmla="*/ 1801389 h 2237474"/>
              <a:gd name="connsiteX84" fmla="*/ 4640313 w 12192000"/>
              <a:gd name="connsiteY84" fmla="*/ 1784307 h 2237474"/>
              <a:gd name="connsiteX85" fmla="*/ 4536503 w 12192000"/>
              <a:gd name="connsiteY85" fmla="*/ 1785334 h 2237474"/>
              <a:gd name="connsiteX86" fmla="*/ 4513724 w 12192000"/>
              <a:gd name="connsiteY86" fmla="*/ 1791996 h 2237474"/>
              <a:gd name="connsiteX87" fmla="*/ 4459810 w 12192000"/>
              <a:gd name="connsiteY87" fmla="*/ 1797886 h 2237474"/>
              <a:gd name="connsiteX88" fmla="*/ 4379064 w 12192000"/>
              <a:gd name="connsiteY88" fmla="*/ 1817177 h 2237474"/>
              <a:gd name="connsiteX89" fmla="*/ 4290981 w 12192000"/>
              <a:gd name="connsiteY89" fmla="*/ 1839677 h 2237474"/>
              <a:gd name="connsiteX90" fmla="*/ 4238372 w 12192000"/>
              <a:gd name="connsiteY90" fmla="*/ 1851480 h 2237474"/>
              <a:gd name="connsiteX91" fmla="*/ 4232517 w 12192000"/>
              <a:gd name="connsiteY91" fmla="*/ 1852567 h 2237474"/>
              <a:gd name="connsiteX92" fmla="*/ 4191732 w 12192000"/>
              <a:gd name="connsiteY92" fmla="*/ 1857328 h 2237474"/>
              <a:gd name="connsiteX93" fmla="*/ 4065532 w 12192000"/>
              <a:gd name="connsiteY93" fmla="*/ 1855477 h 2237474"/>
              <a:gd name="connsiteX94" fmla="*/ 4028460 w 12192000"/>
              <a:gd name="connsiteY94" fmla="*/ 1855137 h 2237474"/>
              <a:gd name="connsiteX95" fmla="*/ 4002267 w 12192000"/>
              <a:gd name="connsiteY95" fmla="*/ 1852352 h 2237474"/>
              <a:gd name="connsiteX96" fmla="*/ 3931396 w 12192000"/>
              <a:gd name="connsiteY96" fmla="*/ 1858915 h 2237474"/>
              <a:gd name="connsiteX97" fmla="*/ 3812162 w 12192000"/>
              <a:gd name="connsiteY97" fmla="*/ 1875501 h 2237474"/>
              <a:gd name="connsiteX98" fmla="*/ 3758105 w 12192000"/>
              <a:gd name="connsiteY98" fmla="*/ 1871856 h 2237474"/>
              <a:gd name="connsiteX99" fmla="*/ 3715896 w 12192000"/>
              <a:gd name="connsiteY99" fmla="*/ 1881552 h 2237474"/>
              <a:gd name="connsiteX100" fmla="*/ 3567259 w 12192000"/>
              <a:gd name="connsiteY100" fmla="*/ 1893482 h 2237474"/>
              <a:gd name="connsiteX101" fmla="*/ 3405770 w 12192000"/>
              <a:gd name="connsiteY101" fmla="*/ 1904591 h 2237474"/>
              <a:gd name="connsiteX102" fmla="*/ 3280097 w 12192000"/>
              <a:gd name="connsiteY102" fmla="*/ 1919610 h 2237474"/>
              <a:gd name="connsiteX103" fmla="*/ 3009910 w 12192000"/>
              <a:gd name="connsiteY103" fmla="*/ 1957866 h 2237474"/>
              <a:gd name="connsiteX104" fmla="*/ 2995934 w 12192000"/>
              <a:gd name="connsiteY104" fmla="*/ 1967085 h 2237474"/>
              <a:gd name="connsiteX105" fmla="*/ 2942858 w 12192000"/>
              <a:gd name="connsiteY105" fmla="*/ 1981367 h 2237474"/>
              <a:gd name="connsiteX106" fmla="*/ 2875436 w 12192000"/>
              <a:gd name="connsiteY106" fmla="*/ 1996977 h 2237474"/>
              <a:gd name="connsiteX107" fmla="*/ 2874892 w 12192000"/>
              <a:gd name="connsiteY107" fmla="*/ 1996085 h 2237474"/>
              <a:gd name="connsiteX108" fmla="*/ 2843662 w 12192000"/>
              <a:gd name="connsiteY108" fmla="*/ 1992498 h 2237474"/>
              <a:gd name="connsiteX109" fmla="*/ 2718916 w 12192000"/>
              <a:gd name="connsiteY109" fmla="*/ 1990867 h 2237474"/>
              <a:gd name="connsiteX110" fmla="*/ 2713522 w 12192000"/>
              <a:gd name="connsiteY110" fmla="*/ 1990173 h 2237474"/>
              <a:gd name="connsiteX111" fmla="*/ 2476147 w 12192000"/>
              <a:gd name="connsiteY111" fmla="*/ 1998305 h 2237474"/>
              <a:gd name="connsiteX112" fmla="*/ 2373568 w 12192000"/>
              <a:gd name="connsiteY112" fmla="*/ 2003219 h 2237474"/>
              <a:gd name="connsiteX113" fmla="*/ 2287219 w 12192000"/>
              <a:gd name="connsiteY113" fmla="*/ 1998750 h 2237474"/>
              <a:gd name="connsiteX114" fmla="*/ 2243069 w 12192000"/>
              <a:gd name="connsiteY114" fmla="*/ 2005321 h 2237474"/>
              <a:gd name="connsiteX115" fmla="*/ 2164831 w 12192000"/>
              <a:gd name="connsiteY115" fmla="*/ 2010143 h 2237474"/>
              <a:gd name="connsiteX116" fmla="*/ 2085228 w 12192000"/>
              <a:gd name="connsiteY116" fmla="*/ 2046431 h 2237474"/>
              <a:gd name="connsiteX117" fmla="*/ 2058061 w 12192000"/>
              <a:gd name="connsiteY117" fmla="*/ 2047942 h 2237474"/>
              <a:gd name="connsiteX118" fmla="*/ 2042244 w 12192000"/>
              <a:gd name="connsiteY118" fmla="*/ 2055560 h 2237474"/>
              <a:gd name="connsiteX119" fmla="*/ 1877728 w 12192000"/>
              <a:gd name="connsiteY119" fmla="*/ 2101004 h 2237474"/>
              <a:gd name="connsiteX120" fmla="*/ 1759056 w 12192000"/>
              <a:gd name="connsiteY120" fmla="*/ 2125608 h 2237474"/>
              <a:gd name="connsiteX121" fmla="*/ 1637948 w 12192000"/>
              <a:gd name="connsiteY121" fmla="*/ 2172597 h 2237474"/>
              <a:gd name="connsiteX122" fmla="*/ 1434549 w 12192000"/>
              <a:gd name="connsiteY122" fmla="*/ 2234522 h 2237474"/>
              <a:gd name="connsiteX123" fmla="*/ 1398481 w 12192000"/>
              <a:gd name="connsiteY123" fmla="*/ 2237074 h 2237474"/>
              <a:gd name="connsiteX124" fmla="*/ 1398407 w 12192000"/>
              <a:gd name="connsiteY124" fmla="*/ 2237095 h 2237474"/>
              <a:gd name="connsiteX125" fmla="*/ 1370962 w 12192000"/>
              <a:gd name="connsiteY125" fmla="*/ 2237474 h 2237474"/>
              <a:gd name="connsiteX126" fmla="*/ 1356367 w 12192000"/>
              <a:gd name="connsiteY126" fmla="*/ 2235089 h 2237474"/>
              <a:gd name="connsiteX127" fmla="*/ 1279765 w 12192000"/>
              <a:gd name="connsiteY127" fmla="*/ 2229639 h 2237474"/>
              <a:gd name="connsiteX128" fmla="*/ 1195347 w 12192000"/>
              <a:gd name="connsiteY128" fmla="*/ 2212354 h 2237474"/>
              <a:gd name="connsiteX129" fmla="*/ 970251 w 12192000"/>
              <a:gd name="connsiteY129" fmla="*/ 2221029 h 2237474"/>
              <a:gd name="connsiteX130" fmla="*/ 812914 w 12192000"/>
              <a:gd name="connsiteY130" fmla="*/ 2210095 h 2237474"/>
              <a:gd name="connsiteX131" fmla="*/ 776382 w 12192000"/>
              <a:gd name="connsiteY131" fmla="*/ 2204512 h 2237474"/>
              <a:gd name="connsiteX132" fmla="*/ 597225 w 12192000"/>
              <a:gd name="connsiteY132" fmla="*/ 2180999 h 2237474"/>
              <a:gd name="connsiteX133" fmla="*/ 520671 w 12192000"/>
              <a:gd name="connsiteY133" fmla="*/ 2180980 h 2237474"/>
              <a:gd name="connsiteX134" fmla="*/ 515024 w 12192000"/>
              <a:gd name="connsiteY134" fmla="*/ 2179258 h 2237474"/>
              <a:gd name="connsiteX135" fmla="*/ 413835 w 12192000"/>
              <a:gd name="connsiteY135" fmla="*/ 2156783 h 2237474"/>
              <a:gd name="connsiteX136" fmla="*/ 376513 w 12192000"/>
              <a:gd name="connsiteY136" fmla="*/ 2154014 h 2237474"/>
              <a:gd name="connsiteX137" fmla="*/ 273386 w 12192000"/>
              <a:gd name="connsiteY137" fmla="*/ 2142551 h 2237474"/>
              <a:gd name="connsiteX138" fmla="*/ 169207 w 12192000"/>
              <a:gd name="connsiteY138" fmla="*/ 2128100 h 2237474"/>
              <a:gd name="connsiteX139" fmla="*/ 77641 w 12192000"/>
              <a:gd name="connsiteY139" fmla="*/ 2126835 h 2237474"/>
              <a:gd name="connsiteX140" fmla="*/ 37645 w 12192000"/>
              <a:gd name="connsiteY140" fmla="*/ 2115401 h 2237474"/>
              <a:gd name="connsiteX141" fmla="*/ 4572 w 12192000"/>
              <a:gd name="connsiteY141" fmla="*/ 2111091 h 2237474"/>
              <a:gd name="connsiteX142" fmla="*/ 0 w 12192000"/>
              <a:gd name="connsiteY142" fmla="*/ 2110468 h 2237474"/>
              <a:gd name="connsiteX143" fmla="*/ 0 w 12192000"/>
              <a:gd name="connsiteY143"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20512 w 12192000"/>
              <a:gd name="connsiteY6" fmla="*/ 745392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46594 w 12192000"/>
              <a:gd name="connsiteY12" fmla="*/ 765069 h 2237474"/>
              <a:gd name="connsiteX13" fmla="*/ 10739478 w 12192000"/>
              <a:gd name="connsiteY13" fmla="*/ 776841 h 2237474"/>
              <a:gd name="connsiteX14" fmla="*/ 10458762 w 12192000"/>
              <a:gd name="connsiteY14" fmla="*/ 755400 h 2237474"/>
              <a:gd name="connsiteX15" fmla="*/ 10211200 w 12192000"/>
              <a:gd name="connsiteY15" fmla="*/ 767513 h 2237474"/>
              <a:gd name="connsiteX16" fmla="*/ 10167995 w 12192000"/>
              <a:gd name="connsiteY16" fmla="*/ 760843 h 2237474"/>
              <a:gd name="connsiteX17" fmla="*/ 9997044 w 12192000"/>
              <a:gd name="connsiteY17" fmla="*/ 780129 h 2237474"/>
              <a:gd name="connsiteX18" fmla="*/ 9943887 w 12192000"/>
              <a:gd name="connsiteY18" fmla="*/ 804141 h 2237474"/>
              <a:gd name="connsiteX19" fmla="*/ 9918248 w 12192000"/>
              <a:gd name="connsiteY19" fmla="*/ 816628 h 2237474"/>
              <a:gd name="connsiteX20" fmla="*/ 9767091 w 12192000"/>
              <a:gd name="connsiteY20" fmla="*/ 870550 h 2237474"/>
              <a:gd name="connsiteX21" fmla="*/ 9683005 w 12192000"/>
              <a:gd name="connsiteY21" fmla="*/ 894128 h 2237474"/>
              <a:gd name="connsiteX22" fmla="*/ 9594438 w 12192000"/>
              <a:gd name="connsiteY22" fmla="*/ 919051 h 2237474"/>
              <a:gd name="connsiteX23" fmla="*/ 9544189 w 12192000"/>
              <a:gd name="connsiteY23" fmla="*/ 938966 h 2237474"/>
              <a:gd name="connsiteX24" fmla="*/ 9500499 w 12192000"/>
              <a:gd name="connsiteY24" fmla="*/ 954680 h 2237474"/>
              <a:gd name="connsiteX25" fmla="*/ 9410017 w 12192000"/>
              <a:gd name="connsiteY25" fmla="*/ 993931 h 2237474"/>
              <a:gd name="connsiteX26" fmla="*/ 9392919 w 12192000"/>
              <a:gd name="connsiteY26" fmla="*/ 994656 h 2237474"/>
              <a:gd name="connsiteX27" fmla="*/ 9268019 w 12192000"/>
              <a:gd name="connsiteY27" fmla="*/ 1007442 h 2237474"/>
              <a:gd name="connsiteX28" fmla="*/ 9181033 w 12192000"/>
              <a:gd name="connsiteY28" fmla="*/ 1037921 h 2237474"/>
              <a:gd name="connsiteX29" fmla="*/ 9155969 w 12192000"/>
              <a:gd name="connsiteY29" fmla="*/ 1046804 h 2237474"/>
              <a:gd name="connsiteX30" fmla="*/ 9133985 w 12192000"/>
              <a:gd name="connsiteY30" fmla="*/ 1046450 h 2237474"/>
              <a:gd name="connsiteX31" fmla="*/ 9003462 w 12192000"/>
              <a:gd name="connsiteY31" fmla="*/ 1042406 h 2237474"/>
              <a:gd name="connsiteX32" fmla="*/ 8968445 w 12192000"/>
              <a:gd name="connsiteY32" fmla="*/ 1052169 h 2237474"/>
              <a:gd name="connsiteX33" fmla="*/ 8886001 w 12192000"/>
              <a:gd name="connsiteY33" fmla="*/ 1067468 h 2237474"/>
              <a:gd name="connsiteX34" fmla="*/ 8838610 w 12192000"/>
              <a:gd name="connsiteY34" fmla="*/ 1075091 h 2237474"/>
              <a:gd name="connsiteX35" fmla="*/ 8750383 w 12192000"/>
              <a:gd name="connsiteY35" fmla="*/ 1097387 h 2237474"/>
              <a:gd name="connsiteX36" fmla="*/ 8665605 w 12192000"/>
              <a:gd name="connsiteY36" fmla="*/ 1110791 h 2237474"/>
              <a:gd name="connsiteX37" fmla="*/ 8584946 w 12192000"/>
              <a:gd name="connsiteY37" fmla="*/ 1135226 h 2237474"/>
              <a:gd name="connsiteX38" fmla="*/ 8419755 w 12192000"/>
              <a:gd name="connsiteY38" fmla="*/ 1216260 h 2237474"/>
              <a:gd name="connsiteX39" fmla="*/ 8411626 w 12192000"/>
              <a:gd name="connsiteY39" fmla="*/ 1214397 h 2237474"/>
              <a:gd name="connsiteX40" fmla="*/ 8363469 w 12192000"/>
              <a:gd name="connsiteY40" fmla="*/ 1246658 h 2237474"/>
              <a:gd name="connsiteX41" fmla="*/ 8275497 w 12192000"/>
              <a:gd name="connsiteY41" fmla="*/ 1264396 h 2237474"/>
              <a:gd name="connsiteX42" fmla="*/ 8074238 w 12192000"/>
              <a:gd name="connsiteY42" fmla="*/ 1301895 h 2237474"/>
              <a:gd name="connsiteX43" fmla="*/ 7942099 w 12192000"/>
              <a:gd name="connsiteY43" fmla="*/ 1336332 h 2237474"/>
              <a:gd name="connsiteX44" fmla="*/ 7902328 w 12192000"/>
              <a:gd name="connsiteY44" fmla="*/ 1345865 h 2237474"/>
              <a:gd name="connsiteX45" fmla="*/ 7840612 w 12192000"/>
              <a:gd name="connsiteY45" fmla="*/ 1369373 h 2237474"/>
              <a:gd name="connsiteX46" fmla="*/ 7786819 w 12192000"/>
              <a:gd name="connsiteY46" fmla="*/ 1378970 h 2237474"/>
              <a:gd name="connsiteX47" fmla="*/ 7548172 w 12192000"/>
              <a:gd name="connsiteY47" fmla="*/ 1417460 h 2237474"/>
              <a:gd name="connsiteX48" fmla="*/ 7483437 w 12192000"/>
              <a:gd name="connsiteY48" fmla="*/ 1478152 h 2237474"/>
              <a:gd name="connsiteX49" fmla="*/ 7377870 w 12192000"/>
              <a:gd name="connsiteY49" fmla="*/ 1523319 h 2237474"/>
              <a:gd name="connsiteX50" fmla="*/ 7230737 w 12192000"/>
              <a:gd name="connsiteY50" fmla="*/ 1562633 h 2237474"/>
              <a:gd name="connsiteX51" fmla="*/ 7224458 w 12192000"/>
              <a:gd name="connsiteY51" fmla="*/ 1573008 h 2237474"/>
              <a:gd name="connsiteX52" fmla="*/ 7183121 w 12192000"/>
              <a:gd name="connsiteY52" fmla="*/ 1595162 h 2237474"/>
              <a:gd name="connsiteX53" fmla="*/ 7164601 w 12192000"/>
              <a:gd name="connsiteY53" fmla="*/ 1606490 h 2237474"/>
              <a:gd name="connsiteX54" fmla="*/ 6900177 w 12192000"/>
              <a:gd name="connsiteY54" fmla="*/ 1636016 h 2237474"/>
              <a:gd name="connsiteX55" fmla="*/ 6795372 w 12192000"/>
              <a:gd name="connsiteY55" fmla="*/ 1644845 h 2237474"/>
              <a:gd name="connsiteX56" fmla="*/ 6692251 w 12192000"/>
              <a:gd name="connsiteY56" fmla="*/ 1656357 h 2237474"/>
              <a:gd name="connsiteX57" fmla="*/ 6655235 w 12192000"/>
              <a:gd name="connsiteY57" fmla="*/ 1661869 h 2237474"/>
              <a:gd name="connsiteX58" fmla="*/ 6554894 w 12192000"/>
              <a:gd name="connsiteY58" fmla="*/ 1664428 h 2237474"/>
              <a:gd name="connsiteX59" fmla="*/ 6516595 w 12192000"/>
              <a:gd name="connsiteY59" fmla="*/ 1667475 h 2237474"/>
              <a:gd name="connsiteX60" fmla="*/ 6508541 w 12192000"/>
              <a:gd name="connsiteY60" fmla="*/ 1668757 h 2237474"/>
              <a:gd name="connsiteX61" fmla="*/ 6471012 w 12192000"/>
              <a:gd name="connsiteY61" fmla="*/ 1678604 h 2237474"/>
              <a:gd name="connsiteX62" fmla="*/ 6364035 w 12192000"/>
              <a:gd name="connsiteY62" fmla="*/ 1667683 h 2237474"/>
              <a:gd name="connsiteX63" fmla="*/ 6280959 w 12192000"/>
              <a:gd name="connsiteY63" fmla="*/ 1689329 h 2237474"/>
              <a:gd name="connsiteX64" fmla="*/ 6243319 w 12192000"/>
              <a:gd name="connsiteY64" fmla="*/ 1695560 h 2237474"/>
              <a:gd name="connsiteX65" fmla="*/ 6098321 w 12192000"/>
              <a:gd name="connsiteY65" fmla="*/ 1721646 h 2237474"/>
              <a:gd name="connsiteX66" fmla="*/ 5880652 w 12192000"/>
              <a:gd name="connsiteY66" fmla="*/ 1779643 h 2237474"/>
              <a:gd name="connsiteX67" fmla="*/ 5785959 w 12192000"/>
              <a:gd name="connsiteY67" fmla="*/ 1775307 h 2237474"/>
              <a:gd name="connsiteX68" fmla="*/ 5643534 w 12192000"/>
              <a:gd name="connsiteY68" fmla="*/ 1802919 h 2237474"/>
              <a:gd name="connsiteX69" fmla="*/ 5518799 w 12192000"/>
              <a:gd name="connsiteY69" fmla="*/ 1818312 h 2237474"/>
              <a:gd name="connsiteX70" fmla="*/ 5505014 w 12192000"/>
              <a:gd name="connsiteY70" fmla="*/ 1819259 h 2237474"/>
              <a:gd name="connsiteX71" fmla="*/ 5453307 w 12192000"/>
              <a:gd name="connsiteY71" fmla="*/ 1815450 h 2237474"/>
              <a:gd name="connsiteX72" fmla="*/ 5221533 w 12192000"/>
              <a:gd name="connsiteY72" fmla="*/ 1846950 h 2237474"/>
              <a:gd name="connsiteX73" fmla="*/ 5149802 w 12192000"/>
              <a:gd name="connsiteY73" fmla="*/ 1844846 h 2237474"/>
              <a:gd name="connsiteX74" fmla="*/ 5114927 w 12192000"/>
              <a:gd name="connsiteY74" fmla="*/ 1847827 h 2237474"/>
              <a:gd name="connsiteX75" fmla="*/ 5108970 w 12192000"/>
              <a:gd name="connsiteY75" fmla="*/ 1847935 h 2237474"/>
              <a:gd name="connsiteX76" fmla="*/ 5067961 w 12192000"/>
              <a:gd name="connsiteY76" fmla="*/ 1845917 h 2237474"/>
              <a:gd name="connsiteX77" fmla="*/ 5007075 w 12192000"/>
              <a:gd name="connsiteY77" fmla="*/ 1838626 h 2237474"/>
              <a:gd name="connsiteX78" fmla="*/ 4944087 w 12192000"/>
              <a:gd name="connsiteY78" fmla="*/ 1823332 h 2237474"/>
              <a:gd name="connsiteX79" fmla="*/ 4907662 w 12192000"/>
              <a:gd name="connsiteY79" fmla="*/ 1816900 h 2237474"/>
              <a:gd name="connsiteX80" fmla="*/ 4882386 w 12192000"/>
              <a:gd name="connsiteY80" fmla="*/ 1809844 h 2237474"/>
              <a:gd name="connsiteX81" fmla="*/ 4811440 w 12192000"/>
              <a:gd name="connsiteY81" fmla="*/ 1804655 h 2237474"/>
              <a:gd name="connsiteX82" fmla="*/ 4691075 w 12192000"/>
              <a:gd name="connsiteY82" fmla="*/ 1801389 h 2237474"/>
              <a:gd name="connsiteX83" fmla="*/ 4640313 w 12192000"/>
              <a:gd name="connsiteY83" fmla="*/ 1784307 h 2237474"/>
              <a:gd name="connsiteX84" fmla="*/ 4536503 w 12192000"/>
              <a:gd name="connsiteY84" fmla="*/ 1785334 h 2237474"/>
              <a:gd name="connsiteX85" fmla="*/ 4513724 w 12192000"/>
              <a:gd name="connsiteY85" fmla="*/ 1791996 h 2237474"/>
              <a:gd name="connsiteX86" fmla="*/ 4459810 w 12192000"/>
              <a:gd name="connsiteY86" fmla="*/ 1797886 h 2237474"/>
              <a:gd name="connsiteX87" fmla="*/ 4379064 w 12192000"/>
              <a:gd name="connsiteY87" fmla="*/ 1817177 h 2237474"/>
              <a:gd name="connsiteX88" fmla="*/ 4290981 w 12192000"/>
              <a:gd name="connsiteY88" fmla="*/ 1839677 h 2237474"/>
              <a:gd name="connsiteX89" fmla="*/ 4238372 w 12192000"/>
              <a:gd name="connsiteY89" fmla="*/ 1851480 h 2237474"/>
              <a:gd name="connsiteX90" fmla="*/ 4232517 w 12192000"/>
              <a:gd name="connsiteY90" fmla="*/ 1852567 h 2237474"/>
              <a:gd name="connsiteX91" fmla="*/ 4191732 w 12192000"/>
              <a:gd name="connsiteY91" fmla="*/ 1857328 h 2237474"/>
              <a:gd name="connsiteX92" fmla="*/ 4065532 w 12192000"/>
              <a:gd name="connsiteY92" fmla="*/ 1855477 h 2237474"/>
              <a:gd name="connsiteX93" fmla="*/ 4028460 w 12192000"/>
              <a:gd name="connsiteY93" fmla="*/ 1855137 h 2237474"/>
              <a:gd name="connsiteX94" fmla="*/ 4002267 w 12192000"/>
              <a:gd name="connsiteY94" fmla="*/ 1852352 h 2237474"/>
              <a:gd name="connsiteX95" fmla="*/ 3931396 w 12192000"/>
              <a:gd name="connsiteY95" fmla="*/ 1858915 h 2237474"/>
              <a:gd name="connsiteX96" fmla="*/ 3812162 w 12192000"/>
              <a:gd name="connsiteY96" fmla="*/ 1875501 h 2237474"/>
              <a:gd name="connsiteX97" fmla="*/ 3758105 w 12192000"/>
              <a:gd name="connsiteY97" fmla="*/ 1871856 h 2237474"/>
              <a:gd name="connsiteX98" fmla="*/ 3715896 w 12192000"/>
              <a:gd name="connsiteY98" fmla="*/ 1881552 h 2237474"/>
              <a:gd name="connsiteX99" fmla="*/ 3567259 w 12192000"/>
              <a:gd name="connsiteY99" fmla="*/ 1893482 h 2237474"/>
              <a:gd name="connsiteX100" fmla="*/ 3405770 w 12192000"/>
              <a:gd name="connsiteY100" fmla="*/ 1904591 h 2237474"/>
              <a:gd name="connsiteX101" fmla="*/ 3280097 w 12192000"/>
              <a:gd name="connsiteY101" fmla="*/ 1919610 h 2237474"/>
              <a:gd name="connsiteX102" fmla="*/ 3009910 w 12192000"/>
              <a:gd name="connsiteY102" fmla="*/ 1957866 h 2237474"/>
              <a:gd name="connsiteX103" fmla="*/ 2995934 w 12192000"/>
              <a:gd name="connsiteY103" fmla="*/ 1967085 h 2237474"/>
              <a:gd name="connsiteX104" fmla="*/ 2942858 w 12192000"/>
              <a:gd name="connsiteY104" fmla="*/ 1981367 h 2237474"/>
              <a:gd name="connsiteX105" fmla="*/ 2875436 w 12192000"/>
              <a:gd name="connsiteY105" fmla="*/ 1996977 h 2237474"/>
              <a:gd name="connsiteX106" fmla="*/ 2874892 w 12192000"/>
              <a:gd name="connsiteY106" fmla="*/ 1996085 h 2237474"/>
              <a:gd name="connsiteX107" fmla="*/ 2843662 w 12192000"/>
              <a:gd name="connsiteY107" fmla="*/ 1992498 h 2237474"/>
              <a:gd name="connsiteX108" fmla="*/ 2718916 w 12192000"/>
              <a:gd name="connsiteY108" fmla="*/ 1990867 h 2237474"/>
              <a:gd name="connsiteX109" fmla="*/ 2713522 w 12192000"/>
              <a:gd name="connsiteY109" fmla="*/ 1990173 h 2237474"/>
              <a:gd name="connsiteX110" fmla="*/ 2476147 w 12192000"/>
              <a:gd name="connsiteY110" fmla="*/ 1998305 h 2237474"/>
              <a:gd name="connsiteX111" fmla="*/ 2373568 w 12192000"/>
              <a:gd name="connsiteY111" fmla="*/ 2003219 h 2237474"/>
              <a:gd name="connsiteX112" fmla="*/ 2287219 w 12192000"/>
              <a:gd name="connsiteY112" fmla="*/ 1998750 h 2237474"/>
              <a:gd name="connsiteX113" fmla="*/ 2243069 w 12192000"/>
              <a:gd name="connsiteY113" fmla="*/ 2005321 h 2237474"/>
              <a:gd name="connsiteX114" fmla="*/ 2164831 w 12192000"/>
              <a:gd name="connsiteY114" fmla="*/ 2010143 h 2237474"/>
              <a:gd name="connsiteX115" fmla="*/ 2085228 w 12192000"/>
              <a:gd name="connsiteY115" fmla="*/ 2046431 h 2237474"/>
              <a:gd name="connsiteX116" fmla="*/ 2058061 w 12192000"/>
              <a:gd name="connsiteY116" fmla="*/ 2047942 h 2237474"/>
              <a:gd name="connsiteX117" fmla="*/ 2042244 w 12192000"/>
              <a:gd name="connsiteY117" fmla="*/ 2055560 h 2237474"/>
              <a:gd name="connsiteX118" fmla="*/ 1877728 w 12192000"/>
              <a:gd name="connsiteY118" fmla="*/ 2101004 h 2237474"/>
              <a:gd name="connsiteX119" fmla="*/ 1759056 w 12192000"/>
              <a:gd name="connsiteY119" fmla="*/ 2125608 h 2237474"/>
              <a:gd name="connsiteX120" fmla="*/ 1637948 w 12192000"/>
              <a:gd name="connsiteY120" fmla="*/ 2172597 h 2237474"/>
              <a:gd name="connsiteX121" fmla="*/ 1434549 w 12192000"/>
              <a:gd name="connsiteY121" fmla="*/ 2234522 h 2237474"/>
              <a:gd name="connsiteX122" fmla="*/ 1398481 w 12192000"/>
              <a:gd name="connsiteY122" fmla="*/ 2237074 h 2237474"/>
              <a:gd name="connsiteX123" fmla="*/ 1398407 w 12192000"/>
              <a:gd name="connsiteY123" fmla="*/ 2237095 h 2237474"/>
              <a:gd name="connsiteX124" fmla="*/ 1370962 w 12192000"/>
              <a:gd name="connsiteY124" fmla="*/ 2237474 h 2237474"/>
              <a:gd name="connsiteX125" fmla="*/ 1356367 w 12192000"/>
              <a:gd name="connsiteY125" fmla="*/ 2235089 h 2237474"/>
              <a:gd name="connsiteX126" fmla="*/ 1279765 w 12192000"/>
              <a:gd name="connsiteY126" fmla="*/ 2229639 h 2237474"/>
              <a:gd name="connsiteX127" fmla="*/ 1195347 w 12192000"/>
              <a:gd name="connsiteY127" fmla="*/ 2212354 h 2237474"/>
              <a:gd name="connsiteX128" fmla="*/ 970251 w 12192000"/>
              <a:gd name="connsiteY128" fmla="*/ 2221029 h 2237474"/>
              <a:gd name="connsiteX129" fmla="*/ 812914 w 12192000"/>
              <a:gd name="connsiteY129" fmla="*/ 2210095 h 2237474"/>
              <a:gd name="connsiteX130" fmla="*/ 776382 w 12192000"/>
              <a:gd name="connsiteY130" fmla="*/ 2204512 h 2237474"/>
              <a:gd name="connsiteX131" fmla="*/ 597225 w 12192000"/>
              <a:gd name="connsiteY131" fmla="*/ 2180999 h 2237474"/>
              <a:gd name="connsiteX132" fmla="*/ 520671 w 12192000"/>
              <a:gd name="connsiteY132" fmla="*/ 2180980 h 2237474"/>
              <a:gd name="connsiteX133" fmla="*/ 515024 w 12192000"/>
              <a:gd name="connsiteY133" fmla="*/ 2179258 h 2237474"/>
              <a:gd name="connsiteX134" fmla="*/ 413835 w 12192000"/>
              <a:gd name="connsiteY134" fmla="*/ 2156783 h 2237474"/>
              <a:gd name="connsiteX135" fmla="*/ 376513 w 12192000"/>
              <a:gd name="connsiteY135" fmla="*/ 2154014 h 2237474"/>
              <a:gd name="connsiteX136" fmla="*/ 273386 w 12192000"/>
              <a:gd name="connsiteY136" fmla="*/ 2142551 h 2237474"/>
              <a:gd name="connsiteX137" fmla="*/ 169207 w 12192000"/>
              <a:gd name="connsiteY137" fmla="*/ 2128100 h 2237474"/>
              <a:gd name="connsiteX138" fmla="*/ 77641 w 12192000"/>
              <a:gd name="connsiteY138" fmla="*/ 2126835 h 2237474"/>
              <a:gd name="connsiteX139" fmla="*/ 37645 w 12192000"/>
              <a:gd name="connsiteY139" fmla="*/ 2115401 h 2237474"/>
              <a:gd name="connsiteX140" fmla="*/ 4572 w 12192000"/>
              <a:gd name="connsiteY140" fmla="*/ 2111091 h 2237474"/>
              <a:gd name="connsiteX141" fmla="*/ 0 w 12192000"/>
              <a:gd name="connsiteY141" fmla="*/ 2110468 h 2237474"/>
              <a:gd name="connsiteX142" fmla="*/ 0 w 12192000"/>
              <a:gd name="connsiteY142"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20512 w 12192000"/>
              <a:gd name="connsiteY6" fmla="*/ 745392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46594 w 12192000"/>
              <a:gd name="connsiteY12" fmla="*/ 765069 h 2237474"/>
              <a:gd name="connsiteX13" fmla="*/ 10739478 w 12192000"/>
              <a:gd name="connsiteY13" fmla="*/ 776841 h 2237474"/>
              <a:gd name="connsiteX14" fmla="*/ 10458762 w 12192000"/>
              <a:gd name="connsiteY14" fmla="*/ 755400 h 2237474"/>
              <a:gd name="connsiteX15" fmla="*/ 10211200 w 12192000"/>
              <a:gd name="connsiteY15" fmla="*/ 767513 h 2237474"/>
              <a:gd name="connsiteX16" fmla="*/ 10167995 w 12192000"/>
              <a:gd name="connsiteY16" fmla="*/ 760843 h 2237474"/>
              <a:gd name="connsiteX17" fmla="*/ 9997044 w 12192000"/>
              <a:gd name="connsiteY17" fmla="*/ 780129 h 2237474"/>
              <a:gd name="connsiteX18" fmla="*/ 9943887 w 12192000"/>
              <a:gd name="connsiteY18" fmla="*/ 804141 h 2237474"/>
              <a:gd name="connsiteX19" fmla="*/ 9918248 w 12192000"/>
              <a:gd name="connsiteY19" fmla="*/ 816628 h 2237474"/>
              <a:gd name="connsiteX20" fmla="*/ 9767091 w 12192000"/>
              <a:gd name="connsiteY20" fmla="*/ 870550 h 2237474"/>
              <a:gd name="connsiteX21" fmla="*/ 9683005 w 12192000"/>
              <a:gd name="connsiteY21" fmla="*/ 894128 h 2237474"/>
              <a:gd name="connsiteX22" fmla="*/ 9594438 w 12192000"/>
              <a:gd name="connsiteY22" fmla="*/ 919051 h 2237474"/>
              <a:gd name="connsiteX23" fmla="*/ 9544189 w 12192000"/>
              <a:gd name="connsiteY23" fmla="*/ 938966 h 2237474"/>
              <a:gd name="connsiteX24" fmla="*/ 9500499 w 12192000"/>
              <a:gd name="connsiteY24" fmla="*/ 954680 h 2237474"/>
              <a:gd name="connsiteX25" fmla="*/ 9410017 w 12192000"/>
              <a:gd name="connsiteY25" fmla="*/ 993931 h 2237474"/>
              <a:gd name="connsiteX26" fmla="*/ 9392919 w 12192000"/>
              <a:gd name="connsiteY26" fmla="*/ 994656 h 2237474"/>
              <a:gd name="connsiteX27" fmla="*/ 9268019 w 12192000"/>
              <a:gd name="connsiteY27" fmla="*/ 1007442 h 2237474"/>
              <a:gd name="connsiteX28" fmla="*/ 9188177 w 12192000"/>
              <a:gd name="connsiteY28" fmla="*/ 1035474 h 2237474"/>
              <a:gd name="connsiteX29" fmla="*/ 9155969 w 12192000"/>
              <a:gd name="connsiteY29" fmla="*/ 1046804 h 2237474"/>
              <a:gd name="connsiteX30" fmla="*/ 9133985 w 12192000"/>
              <a:gd name="connsiteY30" fmla="*/ 1046450 h 2237474"/>
              <a:gd name="connsiteX31" fmla="*/ 9003462 w 12192000"/>
              <a:gd name="connsiteY31" fmla="*/ 1042406 h 2237474"/>
              <a:gd name="connsiteX32" fmla="*/ 8968445 w 12192000"/>
              <a:gd name="connsiteY32" fmla="*/ 1052169 h 2237474"/>
              <a:gd name="connsiteX33" fmla="*/ 8886001 w 12192000"/>
              <a:gd name="connsiteY33" fmla="*/ 1067468 h 2237474"/>
              <a:gd name="connsiteX34" fmla="*/ 8838610 w 12192000"/>
              <a:gd name="connsiteY34" fmla="*/ 1075091 h 2237474"/>
              <a:gd name="connsiteX35" fmla="*/ 8750383 w 12192000"/>
              <a:gd name="connsiteY35" fmla="*/ 1097387 h 2237474"/>
              <a:gd name="connsiteX36" fmla="*/ 8665605 w 12192000"/>
              <a:gd name="connsiteY36" fmla="*/ 1110791 h 2237474"/>
              <a:gd name="connsiteX37" fmla="*/ 8584946 w 12192000"/>
              <a:gd name="connsiteY37" fmla="*/ 1135226 h 2237474"/>
              <a:gd name="connsiteX38" fmla="*/ 8419755 w 12192000"/>
              <a:gd name="connsiteY38" fmla="*/ 1216260 h 2237474"/>
              <a:gd name="connsiteX39" fmla="*/ 8411626 w 12192000"/>
              <a:gd name="connsiteY39" fmla="*/ 1214397 h 2237474"/>
              <a:gd name="connsiteX40" fmla="*/ 8363469 w 12192000"/>
              <a:gd name="connsiteY40" fmla="*/ 1246658 h 2237474"/>
              <a:gd name="connsiteX41" fmla="*/ 8275497 w 12192000"/>
              <a:gd name="connsiteY41" fmla="*/ 1264396 h 2237474"/>
              <a:gd name="connsiteX42" fmla="*/ 8074238 w 12192000"/>
              <a:gd name="connsiteY42" fmla="*/ 1301895 h 2237474"/>
              <a:gd name="connsiteX43" fmla="*/ 7942099 w 12192000"/>
              <a:gd name="connsiteY43" fmla="*/ 1336332 h 2237474"/>
              <a:gd name="connsiteX44" fmla="*/ 7902328 w 12192000"/>
              <a:gd name="connsiteY44" fmla="*/ 1345865 h 2237474"/>
              <a:gd name="connsiteX45" fmla="*/ 7840612 w 12192000"/>
              <a:gd name="connsiteY45" fmla="*/ 1369373 h 2237474"/>
              <a:gd name="connsiteX46" fmla="*/ 7786819 w 12192000"/>
              <a:gd name="connsiteY46" fmla="*/ 1378970 h 2237474"/>
              <a:gd name="connsiteX47" fmla="*/ 7548172 w 12192000"/>
              <a:gd name="connsiteY47" fmla="*/ 1417460 h 2237474"/>
              <a:gd name="connsiteX48" fmla="*/ 7483437 w 12192000"/>
              <a:gd name="connsiteY48" fmla="*/ 1478152 h 2237474"/>
              <a:gd name="connsiteX49" fmla="*/ 7377870 w 12192000"/>
              <a:gd name="connsiteY49" fmla="*/ 1523319 h 2237474"/>
              <a:gd name="connsiteX50" fmla="*/ 7230737 w 12192000"/>
              <a:gd name="connsiteY50" fmla="*/ 1562633 h 2237474"/>
              <a:gd name="connsiteX51" fmla="*/ 7224458 w 12192000"/>
              <a:gd name="connsiteY51" fmla="*/ 1573008 h 2237474"/>
              <a:gd name="connsiteX52" fmla="*/ 7183121 w 12192000"/>
              <a:gd name="connsiteY52" fmla="*/ 1595162 h 2237474"/>
              <a:gd name="connsiteX53" fmla="*/ 7164601 w 12192000"/>
              <a:gd name="connsiteY53" fmla="*/ 1606490 h 2237474"/>
              <a:gd name="connsiteX54" fmla="*/ 6900177 w 12192000"/>
              <a:gd name="connsiteY54" fmla="*/ 1636016 h 2237474"/>
              <a:gd name="connsiteX55" fmla="*/ 6795372 w 12192000"/>
              <a:gd name="connsiteY55" fmla="*/ 1644845 h 2237474"/>
              <a:gd name="connsiteX56" fmla="*/ 6692251 w 12192000"/>
              <a:gd name="connsiteY56" fmla="*/ 1656357 h 2237474"/>
              <a:gd name="connsiteX57" fmla="*/ 6655235 w 12192000"/>
              <a:gd name="connsiteY57" fmla="*/ 1661869 h 2237474"/>
              <a:gd name="connsiteX58" fmla="*/ 6554894 w 12192000"/>
              <a:gd name="connsiteY58" fmla="*/ 1664428 h 2237474"/>
              <a:gd name="connsiteX59" fmla="*/ 6516595 w 12192000"/>
              <a:gd name="connsiteY59" fmla="*/ 1667475 h 2237474"/>
              <a:gd name="connsiteX60" fmla="*/ 6508541 w 12192000"/>
              <a:gd name="connsiteY60" fmla="*/ 1668757 h 2237474"/>
              <a:gd name="connsiteX61" fmla="*/ 6471012 w 12192000"/>
              <a:gd name="connsiteY61" fmla="*/ 1678604 h 2237474"/>
              <a:gd name="connsiteX62" fmla="*/ 6364035 w 12192000"/>
              <a:gd name="connsiteY62" fmla="*/ 1667683 h 2237474"/>
              <a:gd name="connsiteX63" fmla="*/ 6280959 w 12192000"/>
              <a:gd name="connsiteY63" fmla="*/ 1689329 h 2237474"/>
              <a:gd name="connsiteX64" fmla="*/ 6243319 w 12192000"/>
              <a:gd name="connsiteY64" fmla="*/ 1695560 h 2237474"/>
              <a:gd name="connsiteX65" fmla="*/ 6098321 w 12192000"/>
              <a:gd name="connsiteY65" fmla="*/ 1721646 h 2237474"/>
              <a:gd name="connsiteX66" fmla="*/ 5880652 w 12192000"/>
              <a:gd name="connsiteY66" fmla="*/ 1779643 h 2237474"/>
              <a:gd name="connsiteX67" fmla="*/ 5785959 w 12192000"/>
              <a:gd name="connsiteY67" fmla="*/ 1775307 h 2237474"/>
              <a:gd name="connsiteX68" fmla="*/ 5643534 w 12192000"/>
              <a:gd name="connsiteY68" fmla="*/ 1802919 h 2237474"/>
              <a:gd name="connsiteX69" fmla="*/ 5518799 w 12192000"/>
              <a:gd name="connsiteY69" fmla="*/ 1818312 h 2237474"/>
              <a:gd name="connsiteX70" fmla="*/ 5505014 w 12192000"/>
              <a:gd name="connsiteY70" fmla="*/ 1819259 h 2237474"/>
              <a:gd name="connsiteX71" fmla="*/ 5453307 w 12192000"/>
              <a:gd name="connsiteY71" fmla="*/ 1815450 h 2237474"/>
              <a:gd name="connsiteX72" fmla="*/ 5221533 w 12192000"/>
              <a:gd name="connsiteY72" fmla="*/ 1846950 h 2237474"/>
              <a:gd name="connsiteX73" fmla="*/ 5149802 w 12192000"/>
              <a:gd name="connsiteY73" fmla="*/ 1844846 h 2237474"/>
              <a:gd name="connsiteX74" fmla="*/ 5114927 w 12192000"/>
              <a:gd name="connsiteY74" fmla="*/ 1847827 h 2237474"/>
              <a:gd name="connsiteX75" fmla="*/ 5108970 w 12192000"/>
              <a:gd name="connsiteY75" fmla="*/ 1847935 h 2237474"/>
              <a:gd name="connsiteX76" fmla="*/ 5067961 w 12192000"/>
              <a:gd name="connsiteY76" fmla="*/ 1845917 h 2237474"/>
              <a:gd name="connsiteX77" fmla="*/ 5007075 w 12192000"/>
              <a:gd name="connsiteY77" fmla="*/ 1838626 h 2237474"/>
              <a:gd name="connsiteX78" fmla="*/ 4944087 w 12192000"/>
              <a:gd name="connsiteY78" fmla="*/ 1823332 h 2237474"/>
              <a:gd name="connsiteX79" fmla="*/ 4907662 w 12192000"/>
              <a:gd name="connsiteY79" fmla="*/ 1816900 h 2237474"/>
              <a:gd name="connsiteX80" fmla="*/ 4882386 w 12192000"/>
              <a:gd name="connsiteY80" fmla="*/ 1809844 h 2237474"/>
              <a:gd name="connsiteX81" fmla="*/ 4811440 w 12192000"/>
              <a:gd name="connsiteY81" fmla="*/ 1804655 h 2237474"/>
              <a:gd name="connsiteX82" fmla="*/ 4691075 w 12192000"/>
              <a:gd name="connsiteY82" fmla="*/ 1801389 h 2237474"/>
              <a:gd name="connsiteX83" fmla="*/ 4640313 w 12192000"/>
              <a:gd name="connsiteY83" fmla="*/ 1784307 h 2237474"/>
              <a:gd name="connsiteX84" fmla="*/ 4536503 w 12192000"/>
              <a:gd name="connsiteY84" fmla="*/ 1785334 h 2237474"/>
              <a:gd name="connsiteX85" fmla="*/ 4513724 w 12192000"/>
              <a:gd name="connsiteY85" fmla="*/ 1791996 h 2237474"/>
              <a:gd name="connsiteX86" fmla="*/ 4459810 w 12192000"/>
              <a:gd name="connsiteY86" fmla="*/ 1797886 h 2237474"/>
              <a:gd name="connsiteX87" fmla="*/ 4379064 w 12192000"/>
              <a:gd name="connsiteY87" fmla="*/ 1817177 h 2237474"/>
              <a:gd name="connsiteX88" fmla="*/ 4290981 w 12192000"/>
              <a:gd name="connsiteY88" fmla="*/ 1839677 h 2237474"/>
              <a:gd name="connsiteX89" fmla="*/ 4238372 w 12192000"/>
              <a:gd name="connsiteY89" fmla="*/ 1851480 h 2237474"/>
              <a:gd name="connsiteX90" fmla="*/ 4232517 w 12192000"/>
              <a:gd name="connsiteY90" fmla="*/ 1852567 h 2237474"/>
              <a:gd name="connsiteX91" fmla="*/ 4191732 w 12192000"/>
              <a:gd name="connsiteY91" fmla="*/ 1857328 h 2237474"/>
              <a:gd name="connsiteX92" fmla="*/ 4065532 w 12192000"/>
              <a:gd name="connsiteY92" fmla="*/ 1855477 h 2237474"/>
              <a:gd name="connsiteX93" fmla="*/ 4028460 w 12192000"/>
              <a:gd name="connsiteY93" fmla="*/ 1855137 h 2237474"/>
              <a:gd name="connsiteX94" fmla="*/ 4002267 w 12192000"/>
              <a:gd name="connsiteY94" fmla="*/ 1852352 h 2237474"/>
              <a:gd name="connsiteX95" fmla="*/ 3931396 w 12192000"/>
              <a:gd name="connsiteY95" fmla="*/ 1858915 h 2237474"/>
              <a:gd name="connsiteX96" fmla="*/ 3812162 w 12192000"/>
              <a:gd name="connsiteY96" fmla="*/ 1875501 h 2237474"/>
              <a:gd name="connsiteX97" fmla="*/ 3758105 w 12192000"/>
              <a:gd name="connsiteY97" fmla="*/ 1871856 h 2237474"/>
              <a:gd name="connsiteX98" fmla="*/ 3715896 w 12192000"/>
              <a:gd name="connsiteY98" fmla="*/ 1881552 h 2237474"/>
              <a:gd name="connsiteX99" fmla="*/ 3567259 w 12192000"/>
              <a:gd name="connsiteY99" fmla="*/ 1893482 h 2237474"/>
              <a:gd name="connsiteX100" fmla="*/ 3405770 w 12192000"/>
              <a:gd name="connsiteY100" fmla="*/ 1904591 h 2237474"/>
              <a:gd name="connsiteX101" fmla="*/ 3280097 w 12192000"/>
              <a:gd name="connsiteY101" fmla="*/ 1919610 h 2237474"/>
              <a:gd name="connsiteX102" fmla="*/ 3009910 w 12192000"/>
              <a:gd name="connsiteY102" fmla="*/ 1957866 h 2237474"/>
              <a:gd name="connsiteX103" fmla="*/ 2995934 w 12192000"/>
              <a:gd name="connsiteY103" fmla="*/ 1967085 h 2237474"/>
              <a:gd name="connsiteX104" fmla="*/ 2942858 w 12192000"/>
              <a:gd name="connsiteY104" fmla="*/ 1981367 h 2237474"/>
              <a:gd name="connsiteX105" fmla="*/ 2875436 w 12192000"/>
              <a:gd name="connsiteY105" fmla="*/ 1996977 h 2237474"/>
              <a:gd name="connsiteX106" fmla="*/ 2874892 w 12192000"/>
              <a:gd name="connsiteY106" fmla="*/ 1996085 h 2237474"/>
              <a:gd name="connsiteX107" fmla="*/ 2843662 w 12192000"/>
              <a:gd name="connsiteY107" fmla="*/ 1992498 h 2237474"/>
              <a:gd name="connsiteX108" fmla="*/ 2718916 w 12192000"/>
              <a:gd name="connsiteY108" fmla="*/ 1990867 h 2237474"/>
              <a:gd name="connsiteX109" fmla="*/ 2713522 w 12192000"/>
              <a:gd name="connsiteY109" fmla="*/ 1990173 h 2237474"/>
              <a:gd name="connsiteX110" fmla="*/ 2476147 w 12192000"/>
              <a:gd name="connsiteY110" fmla="*/ 1998305 h 2237474"/>
              <a:gd name="connsiteX111" fmla="*/ 2373568 w 12192000"/>
              <a:gd name="connsiteY111" fmla="*/ 2003219 h 2237474"/>
              <a:gd name="connsiteX112" fmla="*/ 2287219 w 12192000"/>
              <a:gd name="connsiteY112" fmla="*/ 1998750 h 2237474"/>
              <a:gd name="connsiteX113" fmla="*/ 2243069 w 12192000"/>
              <a:gd name="connsiteY113" fmla="*/ 2005321 h 2237474"/>
              <a:gd name="connsiteX114" fmla="*/ 2164831 w 12192000"/>
              <a:gd name="connsiteY114" fmla="*/ 2010143 h 2237474"/>
              <a:gd name="connsiteX115" fmla="*/ 2085228 w 12192000"/>
              <a:gd name="connsiteY115" fmla="*/ 2046431 h 2237474"/>
              <a:gd name="connsiteX116" fmla="*/ 2058061 w 12192000"/>
              <a:gd name="connsiteY116" fmla="*/ 2047942 h 2237474"/>
              <a:gd name="connsiteX117" fmla="*/ 2042244 w 12192000"/>
              <a:gd name="connsiteY117" fmla="*/ 2055560 h 2237474"/>
              <a:gd name="connsiteX118" fmla="*/ 1877728 w 12192000"/>
              <a:gd name="connsiteY118" fmla="*/ 2101004 h 2237474"/>
              <a:gd name="connsiteX119" fmla="*/ 1759056 w 12192000"/>
              <a:gd name="connsiteY119" fmla="*/ 2125608 h 2237474"/>
              <a:gd name="connsiteX120" fmla="*/ 1637948 w 12192000"/>
              <a:gd name="connsiteY120" fmla="*/ 2172597 h 2237474"/>
              <a:gd name="connsiteX121" fmla="*/ 1434549 w 12192000"/>
              <a:gd name="connsiteY121" fmla="*/ 2234522 h 2237474"/>
              <a:gd name="connsiteX122" fmla="*/ 1398481 w 12192000"/>
              <a:gd name="connsiteY122" fmla="*/ 2237074 h 2237474"/>
              <a:gd name="connsiteX123" fmla="*/ 1398407 w 12192000"/>
              <a:gd name="connsiteY123" fmla="*/ 2237095 h 2237474"/>
              <a:gd name="connsiteX124" fmla="*/ 1370962 w 12192000"/>
              <a:gd name="connsiteY124" fmla="*/ 2237474 h 2237474"/>
              <a:gd name="connsiteX125" fmla="*/ 1356367 w 12192000"/>
              <a:gd name="connsiteY125" fmla="*/ 2235089 h 2237474"/>
              <a:gd name="connsiteX126" fmla="*/ 1279765 w 12192000"/>
              <a:gd name="connsiteY126" fmla="*/ 2229639 h 2237474"/>
              <a:gd name="connsiteX127" fmla="*/ 1195347 w 12192000"/>
              <a:gd name="connsiteY127" fmla="*/ 2212354 h 2237474"/>
              <a:gd name="connsiteX128" fmla="*/ 970251 w 12192000"/>
              <a:gd name="connsiteY128" fmla="*/ 2221029 h 2237474"/>
              <a:gd name="connsiteX129" fmla="*/ 812914 w 12192000"/>
              <a:gd name="connsiteY129" fmla="*/ 2210095 h 2237474"/>
              <a:gd name="connsiteX130" fmla="*/ 776382 w 12192000"/>
              <a:gd name="connsiteY130" fmla="*/ 2204512 h 2237474"/>
              <a:gd name="connsiteX131" fmla="*/ 597225 w 12192000"/>
              <a:gd name="connsiteY131" fmla="*/ 2180999 h 2237474"/>
              <a:gd name="connsiteX132" fmla="*/ 520671 w 12192000"/>
              <a:gd name="connsiteY132" fmla="*/ 2180980 h 2237474"/>
              <a:gd name="connsiteX133" fmla="*/ 515024 w 12192000"/>
              <a:gd name="connsiteY133" fmla="*/ 2179258 h 2237474"/>
              <a:gd name="connsiteX134" fmla="*/ 413835 w 12192000"/>
              <a:gd name="connsiteY134" fmla="*/ 2156783 h 2237474"/>
              <a:gd name="connsiteX135" fmla="*/ 376513 w 12192000"/>
              <a:gd name="connsiteY135" fmla="*/ 2154014 h 2237474"/>
              <a:gd name="connsiteX136" fmla="*/ 273386 w 12192000"/>
              <a:gd name="connsiteY136" fmla="*/ 2142551 h 2237474"/>
              <a:gd name="connsiteX137" fmla="*/ 169207 w 12192000"/>
              <a:gd name="connsiteY137" fmla="*/ 2128100 h 2237474"/>
              <a:gd name="connsiteX138" fmla="*/ 77641 w 12192000"/>
              <a:gd name="connsiteY138" fmla="*/ 2126835 h 2237474"/>
              <a:gd name="connsiteX139" fmla="*/ 37645 w 12192000"/>
              <a:gd name="connsiteY139" fmla="*/ 2115401 h 2237474"/>
              <a:gd name="connsiteX140" fmla="*/ 4572 w 12192000"/>
              <a:gd name="connsiteY140" fmla="*/ 2111091 h 2237474"/>
              <a:gd name="connsiteX141" fmla="*/ 0 w 12192000"/>
              <a:gd name="connsiteY141" fmla="*/ 2110468 h 2237474"/>
              <a:gd name="connsiteX142" fmla="*/ 0 w 12192000"/>
              <a:gd name="connsiteY142"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1890686 w 12192000"/>
              <a:gd name="connsiteY4" fmla="*/ 732766 h 2237474"/>
              <a:gd name="connsiteX5" fmla="*/ 11820512 w 12192000"/>
              <a:gd name="connsiteY5" fmla="*/ 745392 h 2237474"/>
              <a:gd name="connsiteX6" fmla="*/ 11649954 w 12192000"/>
              <a:gd name="connsiteY6" fmla="*/ 749628 h 2237474"/>
              <a:gd name="connsiteX7" fmla="*/ 11560424 w 12192000"/>
              <a:gd name="connsiteY7" fmla="*/ 748017 h 2237474"/>
              <a:gd name="connsiteX8" fmla="*/ 11358455 w 12192000"/>
              <a:gd name="connsiteY8" fmla="*/ 747593 h 2237474"/>
              <a:gd name="connsiteX9" fmla="*/ 11165209 w 12192000"/>
              <a:gd name="connsiteY9" fmla="*/ 748852 h 2237474"/>
              <a:gd name="connsiteX10" fmla="*/ 11058755 w 12192000"/>
              <a:gd name="connsiteY10" fmla="*/ 749617 h 2237474"/>
              <a:gd name="connsiteX11" fmla="*/ 10846594 w 12192000"/>
              <a:gd name="connsiteY11" fmla="*/ 765069 h 2237474"/>
              <a:gd name="connsiteX12" fmla="*/ 10739478 w 12192000"/>
              <a:gd name="connsiteY12" fmla="*/ 776841 h 2237474"/>
              <a:gd name="connsiteX13" fmla="*/ 10458762 w 12192000"/>
              <a:gd name="connsiteY13" fmla="*/ 755400 h 2237474"/>
              <a:gd name="connsiteX14" fmla="*/ 10211200 w 12192000"/>
              <a:gd name="connsiteY14" fmla="*/ 767513 h 2237474"/>
              <a:gd name="connsiteX15" fmla="*/ 10167995 w 12192000"/>
              <a:gd name="connsiteY15" fmla="*/ 760843 h 2237474"/>
              <a:gd name="connsiteX16" fmla="*/ 9997044 w 12192000"/>
              <a:gd name="connsiteY16" fmla="*/ 780129 h 2237474"/>
              <a:gd name="connsiteX17" fmla="*/ 9943887 w 12192000"/>
              <a:gd name="connsiteY17" fmla="*/ 804141 h 2237474"/>
              <a:gd name="connsiteX18" fmla="*/ 9918248 w 12192000"/>
              <a:gd name="connsiteY18" fmla="*/ 816628 h 2237474"/>
              <a:gd name="connsiteX19" fmla="*/ 9767091 w 12192000"/>
              <a:gd name="connsiteY19" fmla="*/ 870550 h 2237474"/>
              <a:gd name="connsiteX20" fmla="*/ 9683005 w 12192000"/>
              <a:gd name="connsiteY20" fmla="*/ 894128 h 2237474"/>
              <a:gd name="connsiteX21" fmla="*/ 9594438 w 12192000"/>
              <a:gd name="connsiteY21" fmla="*/ 919051 h 2237474"/>
              <a:gd name="connsiteX22" fmla="*/ 9544189 w 12192000"/>
              <a:gd name="connsiteY22" fmla="*/ 938966 h 2237474"/>
              <a:gd name="connsiteX23" fmla="*/ 9500499 w 12192000"/>
              <a:gd name="connsiteY23" fmla="*/ 954680 h 2237474"/>
              <a:gd name="connsiteX24" fmla="*/ 9410017 w 12192000"/>
              <a:gd name="connsiteY24" fmla="*/ 993931 h 2237474"/>
              <a:gd name="connsiteX25" fmla="*/ 9392919 w 12192000"/>
              <a:gd name="connsiteY25" fmla="*/ 994656 h 2237474"/>
              <a:gd name="connsiteX26" fmla="*/ 9268019 w 12192000"/>
              <a:gd name="connsiteY26" fmla="*/ 1007442 h 2237474"/>
              <a:gd name="connsiteX27" fmla="*/ 9188177 w 12192000"/>
              <a:gd name="connsiteY27" fmla="*/ 1035474 h 2237474"/>
              <a:gd name="connsiteX28" fmla="*/ 9155969 w 12192000"/>
              <a:gd name="connsiteY28" fmla="*/ 1046804 h 2237474"/>
              <a:gd name="connsiteX29" fmla="*/ 9133985 w 12192000"/>
              <a:gd name="connsiteY29" fmla="*/ 1046450 h 2237474"/>
              <a:gd name="connsiteX30" fmla="*/ 9003462 w 12192000"/>
              <a:gd name="connsiteY30" fmla="*/ 1042406 h 2237474"/>
              <a:gd name="connsiteX31" fmla="*/ 8968445 w 12192000"/>
              <a:gd name="connsiteY31" fmla="*/ 1052169 h 2237474"/>
              <a:gd name="connsiteX32" fmla="*/ 8886001 w 12192000"/>
              <a:gd name="connsiteY32" fmla="*/ 1067468 h 2237474"/>
              <a:gd name="connsiteX33" fmla="*/ 8838610 w 12192000"/>
              <a:gd name="connsiteY33" fmla="*/ 1075091 h 2237474"/>
              <a:gd name="connsiteX34" fmla="*/ 8750383 w 12192000"/>
              <a:gd name="connsiteY34" fmla="*/ 1097387 h 2237474"/>
              <a:gd name="connsiteX35" fmla="*/ 8665605 w 12192000"/>
              <a:gd name="connsiteY35" fmla="*/ 1110791 h 2237474"/>
              <a:gd name="connsiteX36" fmla="*/ 8584946 w 12192000"/>
              <a:gd name="connsiteY36" fmla="*/ 1135226 h 2237474"/>
              <a:gd name="connsiteX37" fmla="*/ 8419755 w 12192000"/>
              <a:gd name="connsiteY37" fmla="*/ 1216260 h 2237474"/>
              <a:gd name="connsiteX38" fmla="*/ 8411626 w 12192000"/>
              <a:gd name="connsiteY38" fmla="*/ 1214397 h 2237474"/>
              <a:gd name="connsiteX39" fmla="*/ 8363469 w 12192000"/>
              <a:gd name="connsiteY39" fmla="*/ 1246658 h 2237474"/>
              <a:gd name="connsiteX40" fmla="*/ 8275497 w 12192000"/>
              <a:gd name="connsiteY40" fmla="*/ 1264396 h 2237474"/>
              <a:gd name="connsiteX41" fmla="*/ 8074238 w 12192000"/>
              <a:gd name="connsiteY41" fmla="*/ 1301895 h 2237474"/>
              <a:gd name="connsiteX42" fmla="*/ 7942099 w 12192000"/>
              <a:gd name="connsiteY42" fmla="*/ 1336332 h 2237474"/>
              <a:gd name="connsiteX43" fmla="*/ 7902328 w 12192000"/>
              <a:gd name="connsiteY43" fmla="*/ 1345865 h 2237474"/>
              <a:gd name="connsiteX44" fmla="*/ 7840612 w 12192000"/>
              <a:gd name="connsiteY44" fmla="*/ 1369373 h 2237474"/>
              <a:gd name="connsiteX45" fmla="*/ 7786819 w 12192000"/>
              <a:gd name="connsiteY45" fmla="*/ 1378970 h 2237474"/>
              <a:gd name="connsiteX46" fmla="*/ 7548172 w 12192000"/>
              <a:gd name="connsiteY46" fmla="*/ 1417460 h 2237474"/>
              <a:gd name="connsiteX47" fmla="*/ 7483437 w 12192000"/>
              <a:gd name="connsiteY47" fmla="*/ 1478152 h 2237474"/>
              <a:gd name="connsiteX48" fmla="*/ 7377870 w 12192000"/>
              <a:gd name="connsiteY48" fmla="*/ 1523319 h 2237474"/>
              <a:gd name="connsiteX49" fmla="*/ 7230737 w 12192000"/>
              <a:gd name="connsiteY49" fmla="*/ 1562633 h 2237474"/>
              <a:gd name="connsiteX50" fmla="*/ 7224458 w 12192000"/>
              <a:gd name="connsiteY50" fmla="*/ 1573008 h 2237474"/>
              <a:gd name="connsiteX51" fmla="*/ 7183121 w 12192000"/>
              <a:gd name="connsiteY51" fmla="*/ 1595162 h 2237474"/>
              <a:gd name="connsiteX52" fmla="*/ 7164601 w 12192000"/>
              <a:gd name="connsiteY52" fmla="*/ 1606490 h 2237474"/>
              <a:gd name="connsiteX53" fmla="*/ 6900177 w 12192000"/>
              <a:gd name="connsiteY53" fmla="*/ 1636016 h 2237474"/>
              <a:gd name="connsiteX54" fmla="*/ 6795372 w 12192000"/>
              <a:gd name="connsiteY54" fmla="*/ 1644845 h 2237474"/>
              <a:gd name="connsiteX55" fmla="*/ 6692251 w 12192000"/>
              <a:gd name="connsiteY55" fmla="*/ 1656357 h 2237474"/>
              <a:gd name="connsiteX56" fmla="*/ 6655235 w 12192000"/>
              <a:gd name="connsiteY56" fmla="*/ 1661869 h 2237474"/>
              <a:gd name="connsiteX57" fmla="*/ 6554894 w 12192000"/>
              <a:gd name="connsiteY57" fmla="*/ 1664428 h 2237474"/>
              <a:gd name="connsiteX58" fmla="*/ 6516595 w 12192000"/>
              <a:gd name="connsiteY58" fmla="*/ 1667475 h 2237474"/>
              <a:gd name="connsiteX59" fmla="*/ 6508541 w 12192000"/>
              <a:gd name="connsiteY59" fmla="*/ 1668757 h 2237474"/>
              <a:gd name="connsiteX60" fmla="*/ 6471012 w 12192000"/>
              <a:gd name="connsiteY60" fmla="*/ 1678604 h 2237474"/>
              <a:gd name="connsiteX61" fmla="*/ 6364035 w 12192000"/>
              <a:gd name="connsiteY61" fmla="*/ 1667683 h 2237474"/>
              <a:gd name="connsiteX62" fmla="*/ 6280959 w 12192000"/>
              <a:gd name="connsiteY62" fmla="*/ 1689329 h 2237474"/>
              <a:gd name="connsiteX63" fmla="*/ 6243319 w 12192000"/>
              <a:gd name="connsiteY63" fmla="*/ 1695560 h 2237474"/>
              <a:gd name="connsiteX64" fmla="*/ 6098321 w 12192000"/>
              <a:gd name="connsiteY64" fmla="*/ 1721646 h 2237474"/>
              <a:gd name="connsiteX65" fmla="*/ 5880652 w 12192000"/>
              <a:gd name="connsiteY65" fmla="*/ 1779643 h 2237474"/>
              <a:gd name="connsiteX66" fmla="*/ 5785959 w 12192000"/>
              <a:gd name="connsiteY66" fmla="*/ 1775307 h 2237474"/>
              <a:gd name="connsiteX67" fmla="*/ 5643534 w 12192000"/>
              <a:gd name="connsiteY67" fmla="*/ 1802919 h 2237474"/>
              <a:gd name="connsiteX68" fmla="*/ 5518799 w 12192000"/>
              <a:gd name="connsiteY68" fmla="*/ 1818312 h 2237474"/>
              <a:gd name="connsiteX69" fmla="*/ 5505014 w 12192000"/>
              <a:gd name="connsiteY69" fmla="*/ 1819259 h 2237474"/>
              <a:gd name="connsiteX70" fmla="*/ 5453307 w 12192000"/>
              <a:gd name="connsiteY70" fmla="*/ 1815450 h 2237474"/>
              <a:gd name="connsiteX71" fmla="*/ 5221533 w 12192000"/>
              <a:gd name="connsiteY71" fmla="*/ 1846950 h 2237474"/>
              <a:gd name="connsiteX72" fmla="*/ 5149802 w 12192000"/>
              <a:gd name="connsiteY72" fmla="*/ 1844846 h 2237474"/>
              <a:gd name="connsiteX73" fmla="*/ 5114927 w 12192000"/>
              <a:gd name="connsiteY73" fmla="*/ 1847827 h 2237474"/>
              <a:gd name="connsiteX74" fmla="*/ 5108970 w 12192000"/>
              <a:gd name="connsiteY74" fmla="*/ 1847935 h 2237474"/>
              <a:gd name="connsiteX75" fmla="*/ 5067961 w 12192000"/>
              <a:gd name="connsiteY75" fmla="*/ 1845917 h 2237474"/>
              <a:gd name="connsiteX76" fmla="*/ 5007075 w 12192000"/>
              <a:gd name="connsiteY76" fmla="*/ 1838626 h 2237474"/>
              <a:gd name="connsiteX77" fmla="*/ 4944087 w 12192000"/>
              <a:gd name="connsiteY77" fmla="*/ 1823332 h 2237474"/>
              <a:gd name="connsiteX78" fmla="*/ 4907662 w 12192000"/>
              <a:gd name="connsiteY78" fmla="*/ 1816900 h 2237474"/>
              <a:gd name="connsiteX79" fmla="*/ 4882386 w 12192000"/>
              <a:gd name="connsiteY79" fmla="*/ 1809844 h 2237474"/>
              <a:gd name="connsiteX80" fmla="*/ 4811440 w 12192000"/>
              <a:gd name="connsiteY80" fmla="*/ 1804655 h 2237474"/>
              <a:gd name="connsiteX81" fmla="*/ 4691075 w 12192000"/>
              <a:gd name="connsiteY81" fmla="*/ 1801389 h 2237474"/>
              <a:gd name="connsiteX82" fmla="*/ 4640313 w 12192000"/>
              <a:gd name="connsiteY82" fmla="*/ 1784307 h 2237474"/>
              <a:gd name="connsiteX83" fmla="*/ 4536503 w 12192000"/>
              <a:gd name="connsiteY83" fmla="*/ 1785334 h 2237474"/>
              <a:gd name="connsiteX84" fmla="*/ 4513724 w 12192000"/>
              <a:gd name="connsiteY84" fmla="*/ 1791996 h 2237474"/>
              <a:gd name="connsiteX85" fmla="*/ 4459810 w 12192000"/>
              <a:gd name="connsiteY85" fmla="*/ 1797886 h 2237474"/>
              <a:gd name="connsiteX86" fmla="*/ 4379064 w 12192000"/>
              <a:gd name="connsiteY86" fmla="*/ 1817177 h 2237474"/>
              <a:gd name="connsiteX87" fmla="*/ 4290981 w 12192000"/>
              <a:gd name="connsiteY87" fmla="*/ 1839677 h 2237474"/>
              <a:gd name="connsiteX88" fmla="*/ 4238372 w 12192000"/>
              <a:gd name="connsiteY88" fmla="*/ 1851480 h 2237474"/>
              <a:gd name="connsiteX89" fmla="*/ 4232517 w 12192000"/>
              <a:gd name="connsiteY89" fmla="*/ 1852567 h 2237474"/>
              <a:gd name="connsiteX90" fmla="*/ 4191732 w 12192000"/>
              <a:gd name="connsiteY90" fmla="*/ 1857328 h 2237474"/>
              <a:gd name="connsiteX91" fmla="*/ 4065532 w 12192000"/>
              <a:gd name="connsiteY91" fmla="*/ 1855477 h 2237474"/>
              <a:gd name="connsiteX92" fmla="*/ 4028460 w 12192000"/>
              <a:gd name="connsiteY92" fmla="*/ 1855137 h 2237474"/>
              <a:gd name="connsiteX93" fmla="*/ 4002267 w 12192000"/>
              <a:gd name="connsiteY93" fmla="*/ 1852352 h 2237474"/>
              <a:gd name="connsiteX94" fmla="*/ 3931396 w 12192000"/>
              <a:gd name="connsiteY94" fmla="*/ 1858915 h 2237474"/>
              <a:gd name="connsiteX95" fmla="*/ 3812162 w 12192000"/>
              <a:gd name="connsiteY95" fmla="*/ 1875501 h 2237474"/>
              <a:gd name="connsiteX96" fmla="*/ 3758105 w 12192000"/>
              <a:gd name="connsiteY96" fmla="*/ 1871856 h 2237474"/>
              <a:gd name="connsiteX97" fmla="*/ 3715896 w 12192000"/>
              <a:gd name="connsiteY97" fmla="*/ 1881552 h 2237474"/>
              <a:gd name="connsiteX98" fmla="*/ 3567259 w 12192000"/>
              <a:gd name="connsiteY98" fmla="*/ 1893482 h 2237474"/>
              <a:gd name="connsiteX99" fmla="*/ 3405770 w 12192000"/>
              <a:gd name="connsiteY99" fmla="*/ 1904591 h 2237474"/>
              <a:gd name="connsiteX100" fmla="*/ 3280097 w 12192000"/>
              <a:gd name="connsiteY100" fmla="*/ 1919610 h 2237474"/>
              <a:gd name="connsiteX101" fmla="*/ 3009910 w 12192000"/>
              <a:gd name="connsiteY101" fmla="*/ 1957866 h 2237474"/>
              <a:gd name="connsiteX102" fmla="*/ 2995934 w 12192000"/>
              <a:gd name="connsiteY102" fmla="*/ 1967085 h 2237474"/>
              <a:gd name="connsiteX103" fmla="*/ 2942858 w 12192000"/>
              <a:gd name="connsiteY103" fmla="*/ 1981367 h 2237474"/>
              <a:gd name="connsiteX104" fmla="*/ 2875436 w 12192000"/>
              <a:gd name="connsiteY104" fmla="*/ 1996977 h 2237474"/>
              <a:gd name="connsiteX105" fmla="*/ 2874892 w 12192000"/>
              <a:gd name="connsiteY105" fmla="*/ 1996085 h 2237474"/>
              <a:gd name="connsiteX106" fmla="*/ 2843662 w 12192000"/>
              <a:gd name="connsiteY106" fmla="*/ 1992498 h 2237474"/>
              <a:gd name="connsiteX107" fmla="*/ 2718916 w 12192000"/>
              <a:gd name="connsiteY107" fmla="*/ 1990867 h 2237474"/>
              <a:gd name="connsiteX108" fmla="*/ 2713522 w 12192000"/>
              <a:gd name="connsiteY108" fmla="*/ 1990173 h 2237474"/>
              <a:gd name="connsiteX109" fmla="*/ 2476147 w 12192000"/>
              <a:gd name="connsiteY109" fmla="*/ 1998305 h 2237474"/>
              <a:gd name="connsiteX110" fmla="*/ 2373568 w 12192000"/>
              <a:gd name="connsiteY110" fmla="*/ 2003219 h 2237474"/>
              <a:gd name="connsiteX111" fmla="*/ 2287219 w 12192000"/>
              <a:gd name="connsiteY111" fmla="*/ 1998750 h 2237474"/>
              <a:gd name="connsiteX112" fmla="*/ 2243069 w 12192000"/>
              <a:gd name="connsiteY112" fmla="*/ 2005321 h 2237474"/>
              <a:gd name="connsiteX113" fmla="*/ 2164831 w 12192000"/>
              <a:gd name="connsiteY113" fmla="*/ 2010143 h 2237474"/>
              <a:gd name="connsiteX114" fmla="*/ 2085228 w 12192000"/>
              <a:gd name="connsiteY114" fmla="*/ 2046431 h 2237474"/>
              <a:gd name="connsiteX115" fmla="*/ 2058061 w 12192000"/>
              <a:gd name="connsiteY115" fmla="*/ 2047942 h 2237474"/>
              <a:gd name="connsiteX116" fmla="*/ 2042244 w 12192000"/>
              <a:gd name="connsiteY116" fmla="*/ 2055560 h 2237474"/>
              <a:gd name="connsiteX117" fmla="*/ 1877728 w 12192000"/>
              <a:gd name="connsiteY117" fmla="*/ 2101004 h 2237474"/>
              <a:gd name="connsiteX118" fmla="*/ 1759056 w 12192000"/>
              <a:gd name="connsiteY118" fmla="*/ 2125608 h 2237474"/>
              <a:gd name="connsiteX119" fmla="*/ 1637948 w 12192000"/>
              <a:gd name="connsiteY119" fmla="*/ 2172597 h 2237474"/>
              <a:gd name="connsiteX120" fmla="*/ 1434549 w 12192000"/>
              <a:gd name="connsiteY120" fmla="*/ 2234522 h 2237474"/>
              <a:gd name="connsiteX121" fmla="*/ 1398481 w 12192000"/>
              <a:gd name="connsiteY121" fmla="*/ 2237074 h 2237474"/>
              <a:gd name="connsiteX122" fmla="*/ 1398407 w 12192000"/>
              <a:gd name="connsiteY122" fmla="*/ 2237095 h 2237474"/>
              <a:gd name="connsiteX123" fmla="*/ 1370962 w 12192000"/>
              <a:gd name="connsiteY123" fmla="*/ 2237474 h 2237474"/>
              <a:gd name="connsiteX124" fmla="*/ 1356367 w 12192000"/>
              <a:gd name="connsiteY124" fmla="*/ 2235089 h 2237474"/>
              <a:gd name="connsiteX125" fmla="*/ 1279765 w 12192000"/>
              <a:gd name="connsiteY125" fmla="*/ 2229639 h 2237474"/>
              <a:gd name="connsiteX126" fmla="*/ 1195347 w 12192000"/>
              <a:gd name="connsiteY126" fmla="*/ 2212354 h 2237474"/>
              <a:gd name="connsiteX127" fmla="*/ 970251 w 12192000"/>
              <a:gd name="connsiteY127" fmla="*/ 2221029 h 2237474"/>
              <a:gd name="connsiteX128" fmla="*/ 812914 w 12192000"/>
              <a:gd name="connsiteY128" fmla="*/ 2210095 h 2237474"/>
              <a:gd name="connsiteX129" fmla="*/ 776382 w 12192000"/>
              <a:gd name="connsiteY129" fmla="*/ 2204512 h 2237474"/>
              <a:gd name="connsiteX130" fmla="*/ 597225 w 12192000"/>
              <a:gd name="connsiteY130" fmla="*/ 2180999 h 2237474"/>
              <a:gd name="connsiteX131" fmla="*/ 520671 w 12192000"/>
              <a:gd name="connsiteY131" fmla="*/ 2180980 h 2237474"/>
              <a:gd name="connsiteX132" fmla="*/ 515024 w 12192000"/>
              <a:gd name="connsiteY132" fmla="*/ 2179258 h 2237474"/>
              <a:gd name="connsiteX133" fmla="*/ 413835 w 12192000"/>
              <a:gd name="connsiteY133" fmla="*/ 2156783 h 2237474"/>
              <a:gd name="connsiteX134" fmla="*/ 376513 w 12192000"/>
              <a:gd name="connsiteY134" fmla="*/ 2154014 h 2237474"/>
              <a:gd name="connsiteX135" fmla="*/ 273386 w 12192000"/>
              <a:gd name="connsiteY135" fmla="*/ 2142551 h 2237474"/>
              <a:gd name="connsiteX136" fmla="*/ 169207 w 12192000"/>
              <a:gd name="connsiteY136" fmla="*/ 2128100 h 2237474"/>
              <a:gd name="connsiteX137" fmla="*/ 77641 w 12192000"/>
              <a:gd name="connsiteY137" fmla="*/ 2126835 h 2237474"/>
              <a:gd name="connsiteX138" fmla="*/ 37645 w 12192000"/>
              <a:gd name="connsiteY138" fmla="*/ 2115401 h 2237474"/>
              <a:gd name="connsiteX139" fmla="*/ 4572 w 12192000"/>
              <a:gd name="connsiteY139" fmla="*/ 2111091 h 2237474"/>
              <a:gd name="connsiteX140" fmla="*/ 0 w 12192000"/>
              <a:gd name="connsiteY140" fmla="*/ 2110468 h 2237474"/>
              <a:gd name="connsiteX141" fmla="*/ 0 w 12192000"/>
              <a:gd name="connsiteY141"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38659 w 12192000"/>
              <a:gd name="connsiteY3" fmla="*/ 756742 h 2237474"/>
              <a:gd name="connsiteX4" fmla="*/ 11890686 w 12192000"/>
              <a:gd name="connsiteY4" fmla="*/ 732766 h 2237474"/>
              <a:gd name="connsiteX5" fmla="*/ 11820512 w 12192000"/>
              <a:gd name="connsiteY5" fmla="*/ 745392 h 2237474"/>
              <a:gd name="connsiteX6" fmla="*/ 11649954 w 12192000"/>
              <a:gd name="connsiteY6" fmla="*/ 749628 h 2237474"/>
              <a:gd name="connsiteX7" fmla="*/ 11560424 w 12192000"/>
              <a:gd name="connsiteY7" fmla="*/ 748017 h 2237474"/>
              <a:gd name="connsiteX8" fmla="*/ 11358455 w 12192000"/>
              <a:gd name="connsiteY8" fmla="*/ 747593 h 2237474"/>
              <a:gd name="connsiteX9" fmla="*/ 11165209 w 12192000"/>
              <a:gd name="connsiteY9" fmla="*/ 748852 h 2237474"/>
              <a:gd name="connsiteX10" fmla="*/ 11058755 w 12192000"/>
              <a:gd name="connsiteY10" fmla="*/ 749617 h 2237474"/>
              <a:gd name="connsiteX11" fmla="*/ 10846594 w 12192000"/>
              <a:gd name="connsiteY11" fmla="*/ 765069 h 2237474"/>
              <a:gd name="connsiteX12" fmla="*/ 10739478 w 12192000"/>
              <a:gd name="connsiteY12" fmla="*/ 776841 h 2237474"/>
              <a:gd name="connsiteX13" fmla="*/ 10458762 w 12192000"/>
              <a:gd name="connsiteY13" fmla="*/ 755400 h 2237474"/>
              <a:gd name="connsiteX14" fmla="*/ 10211200 w 12192000"/>
              <a:gd name="connsiteY14" fmla="*/ 767513 h 2237474"/>
              <a:gd name="connsiteX15" fmla="*/ 10167995 w 12192000"/>
              <a:gd name="connsiteY15" fmla="*/ 760843 h 2237474"/>
              <a:gd name="connsiteX16" fmla="*/ 9997044 w 12192000"/>
              <a:gd name="connsiteY16" fmla="*/ 780129 h 2237474"/>
              <a:gd name="connsiteX17" fmla="*/ 9943887 w 12192000"/>
              <a:gd name="connsiteY17" fmla="*/ 804141 h 2237474"/>
              <a:gd name="connsiteX18" fmla="*/ 9918248 w 12192000"/>
              <a:gd name="connsiteY18" fmla="*/ 816628 h 2237474"/>
              <a:gd name="connsiteX19" fmla="*/ 9767091 w 12192000"/>
              <a:gd name="connsiteY19" fmla="*/ 870550 h 2237474"/>
              <a:gd name="connsiteX20" fmla="*/ 9683005 w 12192000"/>
              <a:gd name="connsiteY20" fmla="*/ 894128 h 2237474"/>
              <a:gd name="connsiteX21" fmla="*/ 9594438 w 12192000"/>
              <a:gd name="connsiteY21" fmla="*/ 919051 h 2237474"/>
              <a:gd name="connsiteX22" fmla="*/ 9544189 w 12192000"/>
              <a:gd name="connsiteY22" fmla="*/ 938966 h 2237474"/>
              <a:gd name="connsiteX23" fmla="*/ 9500499 w 12192000"/>
              <a:gd name="connsiteY23" fmla="*/ 954680 h 2237474"/>
              <a:gd name="connsiteX24" fmla="*/ 9410017 w 12192000"/>
              <a:gd name="connsiteY24" fmla="*/ 993931 h 2237474"/>
              <a:gd name="connsiteX25" fmla="*/ 9392919 w 12192000"/>
              <a:gd name="connsiteY25" fmla="*/ 994656 h 2237474"/>
              <a:gd name="connsiteX26" fmla="*/ 9268019 w 12192000"/>
              <a:gd name="connsiteY26" fmla="*/ 1007442 h 2237474"/>
              <a:gd name="connsiteX27" fmla="*/ 9188177 w 12192000"/>
              <a:gd name="connsiteY27" fmla="*/ 1035474 h 2237474"/>
              <a:gd name="connsiteX28" fmla="*/ 9155969 w 12192000"/>
              <a:gd name="connsiteY28" fmla="*/ 1046804 h 2237474"/>
              <a:gd name="connsiteX29" fmla="*/ 9133985 w 12192000"/>
              <a:gd name="connsiteY29" fmla="*/ 1046450 h 2237474"/>
              <a:gd name="connsiteX30" fmla="*/ 9003462 w 12192000"/>
              <a:gd name="connsiteY30" fmla="*/ 1042406 h 2237474"/>
              <a:gd name="connsiteX31" fmla="*/ 8968445 w 12192000"/>
              <a:gd name="connsiteY31" fmla="*/ 1052169 h 2237474"/>
              <a:gd name="connsiteX32" fmla="*/ 8886001 w 12192000"/>
              <a:gd name="connsiteY32" fmla="*/ 1067468 h 2237474"/>
              <a:gd name="connsiteX33" fmla="*/ 8838610 w 12192000"/>
              <a:gd name="connsiteY33" fmla="*/ 1075091 h 2237474"/>
              <a:gd name="connsiteX34" fmla="*/ 8750383 w 12192000"/>
              <a:gd name="connsiteY34" fmla="*/ 1097387 h 2237474"/>
              <a:gd name="connsiteX35" fmla="*/ 8665605 w 12192000"/>
              <a:gd name="connsiteY35" fmla="*/ 1110791 h 2237474"/>
              <a:gd name="connsiteX36" fmla="*/ 8584946 w 12192000"/>
              <a:gd name="connsiteY36" fmla="*/ 1135226 h 2237474"/>
              <a:gd name="connsiteX37" fmla="*/ 8419755 w 12192000"/>
              <a:gd name="connsiteY37" fmla="*/ 1216260 h 2237474"/>
              <a:gd name="connsiteX38" fmla="*/ 8411626 w 12192000"/>
              <a:gd name="connsiteY38" fmla="*/ 1214397 h 2237474"/>
              <a:gd name="connsiteX39" fmla="*/ 8363469 w 12192000"/>
              <a:gd name="connsiteY39" fmla="*/ 1246658 h 2237474"/>
              <a:gd name="connsiteX40" fmla="*/ 8275497 w 12192000"/>
              <a:gd name="connsiteY40" fmla="*/ 1264396 h 2237474"/>
              <a:gd name="connsiteX41" fmla="*/ 8074238 w 12192000"/>
              <a:gd name="connsiteY41" fmla="*/ 1301895 h 2237474"/>
              <a:gd name="connsiteX42" fmla="*/ 7942099 w 12192000"/>
              <a:gd name="connsiteY42" fmla="*/ 1336332 h 2237474"/>
              <a:gd name="connsiteX43" fmla="*/ 7902328 w 12192000"/>
              <a:gd name="connsiteY43" fmla="*/ 1345865 h 2237474"/>
              <a:gd name="connsiteX44" fmla="*/ 7840612 w 12192000"/>
              <a:gd name="connsiteY44" fmla="*/ 1369373 h 2237474"/>
              <a:gd name="connsiteX45" fmla="*/ 7786819 w 12192000"/>
              <a:gd name="connsiteY45" fmla="*/ 1378970 h 2237474"/>
              <a:gd name="connsiteX46" fmla="*/ 7548172 w 12192000"/>
              <a:gd name="connsiteY46" fmla="*/ 1417460 h 2237474"/>
              <a:gd name="connsiteX47" fmla="*/ 7483437 w 12192000"/>
              <a:gd name="connsiteY47" fmla="*/ 1478152 h 2237474"/>
              <a:gd name="connsiteX48" fmla="*/ 7377870 w 12192000"/>
              <a:gd name="connsiteY48" fmla="*/ 1523319 h 2237474"/>
              <a:gd name="connsiteX49" fmla="*/ 7230737 w 12192000"/>
              <a:gd name="connsiteY49" fmla="*/ 1562633 h 2237474"/>
              <a:gd name="connsiteX50" fmla="*/ 7224458 w 12192000"/>
              <a:gd name="connsiteY50" fmla="*/ 1573008 h 2237474"/>
              <a:gd name="connsiteX51" fmla="*/ 7183121 w 12192000"/>
              <a:gd name="connsiteY51" fmla="*/ 1595162 h 2237474"/>
              <a:gd name="connsiteX52" fmla="*/ 7164601 w 12192000"/>
              <a:gd name="connsiteY52" fmla="*/ 1606490 h 2237474"/>
              <a:gd name="connsiteX53" fmla="*/ 6900177 w 12192000"/>
              <a:gd name="connsiteY53" fmla="*/ 1636016 h 2237474"/>
              <a:gd name="connsiteX54" fmla="*/ 6795372 w 12192000"/>
              <a:gd name="connsiteY54" fmla="*/ 1644845 h 2237474"/>
              <a:gd name="connsiteX55" fmla="*/ 6692251 w 12192000"/>
              <a:gd name="connsiteY55" fmla="*/ 1656357 h 2237474"/>
              <a:gd name="connsiteX56" fmla="*/ 6655235 w 12192000"/>
              <a:gd name="connsiteY56" fmla="*/ 1661869 h 2237474"/>
              <a:gd name="connsiteX57" fmla="*/ 6554894 w 12192000"/>
              <a:gd name="connsiteY57" fmla="*/ 1664428 h 2237474"/>
              <a:gd name="connsiteX58" fmla="*/ 6516595 w 12192000"/>
              <a:gd name="connsiteY58" fmla="*/ 1667475 h 2237474"/>
              <a:gd name="connsiteX59" fmla="*/ 6508541 w 12192000"/>
              <a:gd name="connsiteY59" fmla="*/ 1668757 h 2237474"/>
              <a:gd name="connsiteX60" fmla="*/ 6471012 w 12192000"/>
              <a:gd name="connsiteY60" fmla="*/ 1678604 h 2237474"/>
              <a:gd name="connsiteX61" fmla="*/ 6364035 w 12192000"/>
              <a:gd name="connsiteY61" fmla="*/ 1667683 h 2237474"/>
              <a:gd name="connsiteX62" fmla="*/ 6280959 w 12192000"/>
              <a:gd name="connsiteY62" fmla="*/ 1689329 h 2237474"/>
              <a:gd name="connsiteX63" fmla="*/ 6243319 w 12192000"/>
              <a:gd name="connsiteY63" fmla="*/ 1695560 h 2237474"/>
              <a:gd name="connsiteX64" fmla="*/ 6098321 w 12192000"/>
              <a:gd name="connsiteY64" fmla="*/ 1721646 h 2237474"/>
              <a:gd name="connsiteX65" fmla="*/ 5880652 w 12192000"/>
              <a:gd name="connsiteY65" fmla="*/ 1779643 h 2237474"/>
              <a:gd name="connsiteX66" fmla="*/ 5785959 w 12192000"/>
              <a:gd name="connsiteY66" fmla="*/ 1775307 h 2237474"/>
              <a:gd name="connsiteX67" fmla="*/ 5643534 w 12192000"/>
              <a:gd name="connsiteY67" fmla="*/ 1802919 h 2237474"/>
              <a:gd name="connsiteX68" fmla="*/ 5518799 w 12192000"/>
              <a:gd name="connsiteY68" fmla="*/ 1818312 h 2237474"/>
              <a:gd name="connsiteX69" fmla="*/ 5505014 w 12192000"/>
              <a:gd name="connsiteY69" fmla="*/ 1819259 h 2237474"/>
              <a:gd name="connsiteX70" fmla="*/ 5453307 w 12192000"/>
              <a:gd name="connsiteY70" fmla="*/ 1815450 h 2237474"/>
              <a:gd name="connsiteX71" fmla="*/ 5221533 w 12192000"/>
              <a:gd name="connsiteY71" fmla="*/ 1846950 h 2237474"/>
              <a:gd name="connsiteX72" fmla="*/ 5149802 w 12192000"/>
              <a:gd name="connsiteY72" fmla="*/ 1844846 h 2237474"/>
              <a:gd name="connsiteX73" fmla="*/ 5114927 w 12192000"/>
              <a:gd name="connsiteY73" fmla="*/ 1847827 h 2237474"/>
              <a:gd name="connsiteX74" fmla="*/ 5108970 w 12192000"/>
              <a:gd name="connsiteY74" fmla="*/ 1847935 h 2237474"/>
              <a:gd name="connsiteX75" fmla="*/ 5067961 w 12192000"/>
              <a:gd name="connsiteY75" fmla="*/ 1845917 h 2237474"/>
              <a:gd name="connsiteX76" fmla="*/ 5007075 w 12192000"/>
              <a:gd name="connsiteY76" fmla="*/ 1838626 h 2237474"/>
              <a:gd name="connsiteX77" fmla="*/ 4944087 w 12192000"/>
              <a:gd name="connsiteY77" fmla="*/ 1823332 h 2237474"/>
              <a:gd name="connsiteX78" fmla="*/ 4907662 w 12192000"/>
              <a:gd name="connsiteY78" fmla="*/ 1816900 h 2237474"/>
              <a:gd name="connsiteX79" fmla="*/ 4882386 w 12192000"/>
              <a:gd name="connsiteY79" fmla="*/ 1809844 h 2237474"/>
              <a:gd name="connsiteX80" fmla="*/ 4811440 w 12192000"/>
              <a:gd name="connsiteY80" fmla="*/ 1804655 h 2237474"/>
              <a:gd name="connsiteX81" fmla="*/ 4691075 w 12192000"/>
              <a:gd name="connsiteY81" fmla="*/ 1801389 h 2237474"/>
              <a:gd name="connsiteX82" fmla="*/ 4640313 w 12192000"/>
              <a:gd name="connsiteY82" fmla="*/ 1784307 h 2237474"/>
              <a:gd name="connsiteX83" fmla="*/ 4536503 w 12192000"/>
              <a:gd name="connsiteY83" fmla="*/ 1785334 h 2237474"/>
              <a:gd name="connsiteX84" fmla="*/ 4513724 w 12192000"/>
              <a:gd name="connsiteY84" fmla="*/ 1791996 h 2237474"/>
              <a:gd name="connsiteX85" fmla="*/ 4459810 w 12192000"/>
              <a:gd name="connsiteY85" fmla="*/ 1797886 h 2237474"/>
              <a:gd name="connsiteX86" fmla="*/ 4379064 w 12192000"/>
              <a:gd name="connsiteY86" fmla="*/ 1817177 h 2237474"/>
              <a:gd name="connsiteX87" fmla="*/ 4290981 w 12192000"/>
              <a:gd name="connsiteY87" fmla="*/ 1839677 h 2237474"/>
              <a:gd name="connsiteX88" fmla="*/ 4238372 w 12192000"/>
              <a:gd name="connsiteY88" fmla="*/ 1851480 h 2237474"/>
              <a:gd name="connsiteX89" fmla="*/ 4232517 w 12192000"/>
              <a:gd name="connsiteY89" fmla="*/ 1852567 h 2237474"/>
              <a:gd name="connsiteX90" fmla="*/ 4191732 w 12192000"/>
              <a:gd name="connsiteY90" fmla="*/ 1857328 h 2237474"/>
              <a:gd name="connsiteX91" fmla="*/ 4065532 w 12192000"/>
              <a:gd name="connsiteY91" fmla="*/ 1855477 h 2237474"/>
              <a:gd name="connsiteX92" fmla="*/ 4028460 w 12192000"/>
              <a:gd name="connsiteY92" fmla="*/ 1855137 h 2237474"/>
              <a:gd name="connsiteX93" fmla="*/ 4002267 w 12192000"/>
              <a:gd name="connsiteY93" fmla="*/ 1852352 h 2237474"/>
              <a:gd name="connsiteX94" fmla="*/ 3931396 w 12192000"/>
              <a:gd name="connsiteY94" fmla="*/ 1858915 h 2237474"/>
              <a:gd name="connsiteX95" fmla="*/ 3812162 w 12192000"/>
              <a:gd name="connsiteY95" fmla="*/ 1875501 h 2237474"/>
              <a:gd name="connsiteX96" fmla="*/ 3758105 w 12192000"/>
              <a:gd name="connsiteY96" fmla="*/ 1871856 h 2237474"/>
              <a:gd name="connsiteX97" fmla="*/ 3715896 w 12192000"/>
              <a:gd name="connsiteY97" fmla="*/ 1881552 h 2237474"/>
              <a:gd name="connsiteX98" fmla="*/ 3567259 w 12192000"/>
              <a:gd name="connsiteY98" fmla="*/ 1893482 h 2237474"/>
              <a:gd name="connsiteX99" fmla="*/ 3405770 w 12192000"/>
              <a:gd name="connsiteY99" fmla="*/ 1904591 h 2237474"/>
              <a:gd name="connsiteX100" fmla="*/ 3280097 w 12192000"/>
              <a:gd name="connsiteY100" fmla="*/ 1919610 h 2237474"/>
              <a:gd name="connsiteX101" fmla="*/ 3009910 w 12192000"/>
              <a:gd name="connsiteY101" fmla="*/ 1957866 h 2237474"/>
              <a:gd name="connsiteX102" fmla="*/ 2995934 w 12192000"/>
              <a:gd name="connsiteY102" fmla="*/ 1967085 h 2237474"/>
              <a:gd name="connsiteX103" fmla="*/ 2942858 w 12192000"/>
              <a:gd name="connsiteY103" fmla="*/ 1981367 h 2237474"/>
              <a:gd name="connsiteX104" fmla="*/ 2875436 w 12192000"/>
              <a:gd name="connsiteY104" fmla="*/ 1996977 h 2237474"/>
              <a:gd name="connsiteX105" fmla="*/ 2874892 w 12192000"/>
              <a:gd name="connsiteY105" fmla="*/ 1996085 h 2237474"/>
              <a:gd name="connsiteX106" fmla="*/ 2843662 w 12192000"/>
              <a:gd name="connsiteY106" fmla="*/ 1992498 h 2237474"/>
              <a:gd name="connsiteX107" fmla="*/ 2718916 w 12192000"/>
              <a:gd name="connsiteY107" fmla="*/ 1990867 h 2237474"/>
              <a:gd name="connsiteX108" fmla="*/ 2713522 w 12192000"/>
              <a:gd name="connsiteY108" fmla="*/ 1990173 h 2237474"/>
              <a:gd name="connsiteX109" fmla="*/ 2476147 w 12192000"/>
              <a:gd name="connsiteY109" fmla="*/ 1998305 h 2237474"/>
              <a:gd name="connsiteX110" fmla="*/ 2373568 w 12192000"/>
              <a:gd name="connsiteY110" fmla="*/ 2003219 h 2237474"/>
              <a:gd name="connsiteX111" fmla="*/ 2287219 w 12192000"/>
              <a:gd name="connsiteY111" fmla="*/ 1998750 h 2237474"/>
              <a:gd name="connsiteX112" fmla="*/ 2243069 w 12192000"/>
              <a:gd name="connsiteY112" fmla="*/ 2005321 h 2237474"/>
              <a:gd name="connsiteX113" fmla="*/ 2164831 w 12192000"/>
              <a:gd name="connsiteY113" fmla="*/ 2010143 h 2237474"/>
              <a:gd name="connsiteX114" fmla="*/ 2085228 w 12192000"/>
              <a:gd name="connsiteY114" fmla="*/ 2046431 h 2237474"/>
              <a:gd name="connsiteX115" fmla="*/ 2058061 w 12192000"/>
              <a:gd name="connsiteY115" fmla="*/ 2047942 h 2237474"/>
              <a:gd name="connsiteX116" fmla="*/ 2042244 w 12192000"/>
              <a:gd name="connsiteY116" fmla="*/ 2055560 h 2237474"/>
              <a:gd name="connsiteX117" fmla="*/ 1877728 w 12192000"/>
              <a:gd name="connsiteY117" fmla="*/ 2101004 h 2237474"/>
              <a:gd name="connsiteX118" fmla="*/ 1759056 w 12192000"/>
              <a:gd name="connsiteY118" fmla="*/ 2125608 h 2237474"/>
              <a:gd name="connsiteX119" fmla="*/ 1637948 w 12192000"/>
              <a:gd name="connsiteY119" fmla="*/ 2172597 h 2237474"/>
              <a:gd name="connsiteX120" fmla="*/ 1434549 w 12192000"/>
              <a:gd name="connsiteY120" fmla="*/ 2234522 h 2237474"/>
              <a:gd name="connsiteX121" fmla="*/ 1398481 w 12192000"/>
              <a:gd name="connsiteY121" fmla="*/ 2237074 h 2237474"/>
              <a:gd name="connsiteX122" fmla="*/ 1398407 w 12192000"/>
              <a:gd name="connsiteY122" fmla="*/ 2237095 h 2237474"/>
              <a:gd name="connsiteX123" fmla="*/ 1370962 w 12192000"/>
              <a:gd name="connsiteY123" fmla="*/ 2237474 h 2237474"/>
              <a:gd name="connsiteX124" fmla="*/ 1356367 w 12192000"/>
              <a:gd name="connsiteY124" fmla="*/ 2235089 h 2237474"/>
              <a:gd name="connsiteX125" fmla="*/ 1279765 w 12192000"/>
              <a:gd name="connsiteY125" fmla="*/ 2229639 h 2237474"/>
              <a:gd name="connsiteX126" fmla="*/ 1195347 w 12192000"/>
              <a:gd name="connsiteY126" fmla="*/ 2212354 h 2237474"/>
              <a:gd name="connsiteX127" fmla="*/ 970251 w 12192000"/>
              <a:gd name="connsiteY127" fmla="*/ 2221029 h 2237474"/>
              <a:gd name="connsiteX128" fmla="*/ 812914 w 12192000"/>
              <a:gd name="connsiteY128" fmla="*/ 2210095 h 2237474"/>
              <a:gd name="connsiteX129" fmla="*/ 776382 w 12192000"/>
              <a:gd name="connsiteY129" fmla="*/ 2204512 h 2237474"/>
              <a:gd name="connsiteX130" fmla="*/ 597225 w 12192000"/>
              <a:gd name="connsiteY130" fmla="*/ 2180999 h 2237474"/>
              <a:gd name="connsiteX131" fmla="*/ 520671 w 12192000"/>
              <a:gd name="connsiteY131" fmla="*/ 2180980 h 2237474"/>
              <a:gd name="connsiteX132" fmla="*/ 515024 w 12192000"/>
              <a:gd name="connsiteY132" fmla="*/ 2179258 h 2237474"/>
              <a:gd name="connsiteX133" fmla="*/ 413835 w 12192000"/>
              <a:gd name="connsiteY133" fmla="*/ 2156783 h 2237474"/>
              <a:gd name="connsiteX134" fmla="*/ 376513 w 12192000"/>
              <a:gd name="connsiteY134" fmla="*/ 2154014 h 2237474"/>
              <a:gd name="connsiteX135" fmla="*/ 273386 w 12192000"/>
              <a:gd name="connsiteY135" fmla="*/ 2142551 h 2237474"/>
              <a:gd name="connsiteX136" fmla="*/ 169207 w 12192000"/>
              <a:gd name="connsiteY136" fmla="*/ 2128100 h 2237474"/>
              <a:gd name="connsiteX137" fmla="*/ 77641 w 12192000"/>
              <a:gd name="connsiteY137" fmla="*/ 2126835 h 2237474"/>
              <a:gd name="connsiteX138" fmla="*/ 37645 w 12192000"/>
              <a:gd name="connsiteY138" fmla="*/ 2115401 h 2237474"/>
              <a:gd name="connsiteX139" fmla="*/ 4572 w 12192000"/>
              <a:gd name="connsiteY139" fmla="*/ 2111091 h 2237474"/>
              <a:gd name="connsiteX140" fmla="*/ 0 w 12192000"/>
              <a:gd name="connsiteY140" fmla="*/ 2110468 h 2237474"/>
              <a:gd name="connsiteX141" fmla="*/ 0 w 12192000"/>
              <a:gd name="connsiteY141"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1890686 w 12192000"/>
              <a:gd name="connsiteY3" fmla="*/ 732766 h 2237474"/>
              <a:gd name="connsiteX4" fmla="*/ 11820512 w 12192000"/>
              <a:gd name="connsiteY4" fmla="*/ 745392 h 2237474"/>
              <a:gd name="connsiteX5" fmla="*/ 11649954 w 12192000"/>
              <a:gd name="connsiteY5" fmla="*/ 749628 h 2237474"/>
              <a:gd name="connsiteX6" fmla="*/ 11560424 w 12192000"/>
              <a:gd name="connsiteY6" fmla="*/ 748017 h 2237474"/>
              <a:gd name="connsiteX7" fmla="*/ 11358455 w 12192000"/>
              <a:gd name="connsiteY7" fmla="*/ 747593 h 2237474"/>
              <a:gd name="connsiteX8" fmla="*/ 11165209 w 12192000"/>
              <a:gd name="connsiteY8" fmla="*/ 748852 h 2237474"/>
              <a:gd name="connsiteX9" fmla="*/ 11058755 w 12192000"/>
              <a:gd name="connsiteY9" fmla="*/ 749617 h 2237474"/>
              <a:gd name="connsiteX10" fmla="*/ 10846594 w 12192000"/>
              <a:gd name="connsiteY10" fmla="*/ 765069 h 2237474"/>
              <a:gd name="connsiteX11" fmla="*/ 10739478 w 12192000"/>
              <a:gd name="connsiteY11" fmla="*/ 776841 h 2237474"/>
              <a:gd name="connsiteX12" fmla="*/ 10458762 w 12192000"/>
              <a:gd name="connsiteY12" fmla="*/ 755400 h 2237474"/>
              <a:gd name="connsiteX13" fmla="*/ 10211200 w 12192000"/>
              <a:gd name="connsiteY13" fmla="*/ 767513 h 2237474"/>
              <a:gd name="connsiteX14" fmla="*/ 10167995 w 12192000"/>
              <a:gd name="connsiteY14" fmla="*/ 760843 h 2237474"/>
              <a:gd name="connsiteX15" fmla="*/ 9997044 w 12192000"/>
              <a:gd name="connsiteY15" fmla="*/ 780129 h 2237474"/>
              <a:gd name="connsiteX16" fmla="*/ 9943887 w 12192000"/>
              <a:gd name="connsiteY16" fmla="*/ 804141 h 2237474"/>
              <a:gd name="connsiteX17" fmla="*/ 9918248 w 12192000"/>
              <a:gd name="connsiteY17" fmla="*/ 816628 h 2237474"/>
              <a:gd name="connsiteX18" fmla="*/ 9767091 w 12192000"/>
              <a:gd name="connsiteY18" fmla="*/ 870550 h 2237474"/>
              <a:gd name="connsiteX19" fmla="*/ 9683005 w 12192000"/>
              <a:gd name="connsiteY19" fmla="*/ 894128 h 2237474"/>
              <a:gd name="connsiteX20" fmla="*/ 9594438 w 12192000"/>
              <a:gd name="connsiteY20" fmla="*/ 919051 h 2237474"/>
              <a:gd name="connsiteX21" fmla="*/ 9544189 w 12192000"/>
              <a:gd name="connsiteY21" fmla="*/ 938966 h 2237474"/>
              <a:gd name="connsiteX22" fmla="*/ 9500499 w 12192000"/>
              <a:gd name="connsiteY22" fmla="*/ 954680 h 2237474"/>
              <a:gd name="connsiteX23" fmla="*/ 9410017 w 12192000"/>
              <a:gd name="connsiteY23" fmla="*/ 993931 h 2237474"/>
              <a:gd name="connsiteX24" fmla="*/ 9392919 w 12192000"/>
              <a:gd name="connsiteY24" fmla="*/ 994656 h 2237474"/>
              <a:gd name="connsiteX25" fmla="*/ 9268019 w 12192000"/>
              <a:gd name="connsiteY25" fmla="*/ 1007442 h 2237474"/>
              <a:gd name="connsiteX26" fmla="*/ 9188177 w 12192000"/>
              <a:gd name="connsiteY26" fmla="*/ 1035474 h 2237474"/>
              <a:gd name="connsiteX27" fmla="*/ 9155969 w 12192000"/>
              <a:gd name="connsiteY27" fmla="*/ 1046804 h 2237474"/>
              <a:gd name="connsiteX28" fmla="*/ 9133985 w 12192000"/>
              <a:gd name="connsiteY28" fmla="*/ 1046450 h 2237474"/>
              <a:gd name="connsiteX29" fmla="*/ 9003462 w 12192000"/>
              <a:gd name="connsiteY29" fmla="*/ 1042406 h 2237474"/>
              <a:gd name="connsiteX30" fmla="*/ 8968445 w 12192000"/>
              <a:gd name="connsiteY30" fmla="*/ 1052169 h 2237474"/>
              <a:gd name="connsiteX31" fmla="*/ 8886001 w 12192000"/>
              <a:gd name="connsiteY31" fmla="*/ 1067468 h 2237474"/>
              <a:gd name="connsiteX32" fmla="*/ 8838610 w 12192000"/>
              <a:gd name="connsiteY32" fmla="*/ 1075091 h 2237474"/>
              <a:gd name="connsiteX33" fmla="*/ 8750383 w 12192000"/>
              <a:gd name="connsiteY33" fmla="*/ 1097387 h 2237474"/>
              <a:gd name="connsiteX34" fmla="*/ 8665605 w 12192000"/>
              <a:gd name="connsiteY34" fmla="*/ 1110791 h 2237474"/>
              <a:gd name="connsiteX35" fmla="*/ 8584946 w 12192000"/>
              <a:gd name="connsiteY35" fmla="*/ 1135226 h 2237474"/>
              <a:gd name="connsiteX36" fmla="*/ 8419755 w 12192000"/>
              <a:gd name="connsiteY36" fmla="*/ 1216260 h 2237474"/>
              <a:gd name="connsiteX37" fmla="*/ 8411626 w 12192000"/>
              <a:gd name="connsiteY37" fmla="*/ 1214397 h 2237474"/>
              <a:gd name="connsiteX38" fmla="*/ 8363469 w 12192000"/>
              <a:gd name="connsiteY38" fmla="*/ 1246658 h 2237474"/>
              <a:gd name="connsiteX39" fmla="*/ 8275497 w 12192000"/>
              <a:gd name="connsiteY39" fmla="*/ 1264396 h 2237474"/>
              <a:gd name="connsiteX40" fmla="*/ 8074238 w 12192000"/>
              <a:gd name="connsiteY40" fmla="*/ 1301895 h 2237474"/>
              <a:gd name="connsiteX41" fmla="*/ 7942099 w 12192000"/>
              <a:gd name="connsiteY41" fmla="*/ 1336332 h 2237474"/>
              <a:gd name="connsiteX42" fmla="*/ 7902328 w 12192000"/>
              <a:gd name="connsiteY42" fmla="*/ 1345865 h 2237474"/>
              <a:gd name="connsiteX43" fmla="*/ 7840612 w 12192000"/>
              <a:gd name="connsiteY43" fmla="*/ 1369373 h 2237474"/>
              <a:gd name="connsiteX44" fmla="*/ 7786819 w 12192000"/>
              <a:gd name="connsiteY44" fmla="*/ 1378970 h 2237474"/>
              <a:gd name="connsiteX45" fmla="*/ 7548172 w 12192000"/>
              <a:gd name="connsiteY45" fmla="*/ 1417460 h 2237474"/>
              <a:gd name="connsiteX46" fmla="*/ 7483437 w 12192000"/>
              <a:gd name="connsiteY46" fmla="*/ 1478152 h 2237474"/>
              <a:gd name="connsiteX47" fmla="*/ 7377870 w 12192000"/>
              <a:gd name="connsiteY47" fmla="*/ 1523319 h 2237474"/>
              <a:gd name="connsiteX48" fmla="*/ 7230737 w 12192000"/>
              <a:gd name="connsiteY48" fmla="*/ 1562633 h 2237474"/>
              <a:gd name="connsiteX49" fmla="*/ 7224458 w 12192000"/>
              <a:gd name="connsiteY49" fmla="*/ 1573008 h 2237474"/>
              <a:gd name="connsiteX50" fmla="*/ 7183121 w 12192000"/>
              <a:gd name="connsiteY50" fmla="*/ 1595162 h 2237474"/>
              <a:gd name="connsiteX51" fmla="*/ 7164601 w 12192000"/>
              <a:gd name="connsiteY51" fmla="*/ 1606490 h 2237474"/>
              <a:gd name="connsiteX52" fmla="*/ 6900177 w 12192000"/>
              <a:gd name="connsiteY52" fmla="*/ 1636016 h 2237474"/>
              <a:gd name="connsiteX53" fmla="*/ 6795372 w 12192000"/>
              <a:gd name="connsiteY53" fmla="*/ 1644845 h 2237474"/>
              <a:gd name="connsiteX54" fmla="*/ 6692251 w 12192000"/>
              <a:gd name="connsiteY54" fmla="*/ 1656357 h 2237474"/>
              <a:gd name="connsiteX55" fmla="*/ 6655235 w 12192000"/>
              <a:gd name="connsiteY55" fmla="*/ 1661869 h 2237474"/>
              <a:gd name="connsiteX56" fmla="*/ 6554894 w 12192000"/>
              <a:gd name="connsiteY56" fmla="*/ 1664428 h 2237474"/>
              <a:gd name="connsiteX57" fmla="*/ 6516595 w 12192000"/>
              <a:gd name="connsiteY57" fmla="*/ 1667475 h 2237474"/>
              <a:gd name="connsiteX58" fmla="*/ 6508541 w 12192000"/>
              <a:gd name="connsiteY58" fmla="*/ 1668757 h 2237474"/>
              <a:gd name="connsiteX59" fmla="*/ 6471012 w 12192000"/>
              <a:gd name="connsiteY59" fmla="*/ 1678604 h 2237474"/>
              <a:gd name="connsiteX60" fmla="*/ 6364035 w 12192000"/>
              <a:gd name="connsiteY60" fmla="*/ 1667683 h 2237474"/>
              <a:gd name="connsiteX61" fmla="*/ 6280959 w 12192000"/>
              <a:gd name="connsiteY61" fmla="*/ 1689329 h 2237474"/>
              <a:gd name="connsiteX62" fmla="*/ 6243319 w 12192000"/>
              <a:gd name="connsiteY62" fmla="*/ 1695560 h 2237474"/>
              <a:gd name="connsiteX63" fmla="*/ 6098321 w 12192000"/>
              <a:gd name="connsiteY63" fmla="*/ 1721646 h 2237474"/>
              <a:gd name="connsiteX64" fmla="*/ 5880652 w 12192000"/>
              <a:gd name="connsiteY64" fmla="*/ 1779643 h 2237474"/>
              <a:gd name="connsiteX65" fmla="*/ 5785959 w 12192000"/>
              <a:gd name="connsiteY65" fmla="*/ 1775307 h 2237474"/>
              <a:gd name="connsiteX66" fmla="*/ 5643534 w 12192000"/>
              <a:gd name="connsiteY66" fmla="*/ 1802919 h 2237474"/>
              <a:gd name="connsiteX67" fmla="*/ 5518799 w 12192000"/>
              <a:gd name="connsiteY67" fmla="*/ 1818312 h 2237474"/>
              <a:gd name="connsiteX68" fmla="*/ 5505014 w 12192000"/>
              <a:gd name="connsiteY68" fmla="*/ 1819259 h 2237474"/>
              <a:gd name="connsiteX69" fmla="*/ 5453307 w 12192000"/>
              <a:gd name="connsiteY69" fmla="*/ 1815450 h 2237474"/>
              <a:gd name="connsiteX70" fmla="*/ 5221533 w 12192000"/>
              <a:gd name="connsiteY70" fmla="*/ 1846950 h 2237474"/>
              <a:gd name="connsiteX71" fmla="*/ 5149802 w 12192000"/>
              <a:gd name="connsiteY71" fmla="*/ 1844846 h 2237474"/>
              <a:gd name="connsiteX72" fmla="*/ 5114927 w 12192000"/>
              <a:gd name="connsiteY72" fmla="*/ 1847827 h 2237474"/>
              <a:gd name="connsiteX73" fmla="*/ 5108970 w 12192000"/>
              <a:gd name="connsiteY73" fmla="*/ 1847935 h 2237474"/>
              <a:gd name="connsiteX74" fmla="*/ 5067961 w 12192000"/>
              <a:gd name="connsiteY74" fmla="*/ 1845917 h 2237474"/>
              <a:gd name="connsiteX75" fmla="*/ 5007075 w 12192000"/>
              <a:gd name="connsiteY75" fmla="*/ 1838626 h 2237474"/>
              <a:gd name="connsiteX76" fmla="*/ 4944087 w 12192000"/>
              <a:gd name="connsiteY76" fmla="*/ 1823332 h 2237474"/>
              <a:gd name="connsiteX77" fmla="*/ 4907662 w 12192000"/>
              <a:gd name="connsiteY77" fmla="*/ 1816900 h 2237474"/>
              <a:gd name="connsiteX78" fmla="*/ 4882386 w 12192000"/>
              <a:gd name="connsiteY78" fmla="*/ 1809844 h 2237474"/>
              <a:gd name="connsiteX79" fmla="*/ 4811440 w 12192000"/>
              <a:gd name="connsiteY79" fmla="*/ 1804655 h 2237474"/>
              <a:gd name="connsiteX80" fmla="*/ 4691075 w 12192000"/>
              <a:gd name="connsiteY80" fmla="*/ 1801389 h 2237474"/>
              <a:gd name="connsiteX81" fmla="*/ 4640313 w 12192000"/>
              <a:gd name="connsiteY81" fmla="*/ 1784307 h 2237474"/>
              <a:gd name="connsiteX82" fmla="*/ 4536503 w 12192000"/>
              <a:gd name="connsiteY82" fmla="*/ 1785334 h 2237474"/>
              <a:gd name="connsiteX83" fmla="*/ 4513724 w 12192000"/>
              <a:gd name="connsiteY83" fmla="*/ 1791996 h 2237474"/>
              <a:gd name="connsiteX84" fmla="*/ 4459810 w 12192000"/>
              <a:gd name="connsiteY84" fmla="*/ 1797886 h 2237474"/>
              <a:gd name="connsiteX85" fmla="*/ 4379064 w 12192000"/>
              <a:gd name="connsiteY85" fmla="*/ 1817177 h 2237474"/>
              <a:gd name="connsiteX86" fmla="*/ 4290981 w 12192000"/>
              <a:gd name="connsiteY86" fmla="*/ 1839677 h 2237474"/>
              <a:gd name="connsiteX87" fmla="*/ 4238372 w 12192000"/>
              <a:gd name="connsiteY87" fmla="*/ 1851480 h 2237474"/>
              <a:gd name="connsiteX88" fmla="*/ 4232517 w 12192000"/>
              <a:gd name="connsiteY88" fmla="*/ 1852567 h 2237474"/>
              <a:gd name="connsiteX89" fmla="*/ 4191732 w 12192000"/>
              <a:gd name="connsiteY89" fmla="*/ 1857328 h 2237474"/>
              <a:gd name="connsiteX90" fmla="*/ 4065532 w 12192000"/>
              <a:gd name="connsiteY90" fmla="*/ 1855477 h 2237474"/>
              <a:gd name="connsiteX91" fmla="*/ 4028460 w 12192000"/>
              <a:gd name="connsiteY91" fmla="*/ 1855137 h 2237474"/>
              <a:gd name="connsiteX92" fmla="*/ 4002267 w 12192000"/>
              <a:gd name="connsiteY92" fmla="*/ 1852352 h 2237474"/>
              <a:gd name="connsiteX93" fmla="*/ 3931396 w 12192000"/>
              <a:gd name="connsiteY93" fmla="*/ 1858915 h 2237474"/>
              <a:gd name="connsiteX94" fmla="*/ 3812162 w 12192000"/>
              <a:gd name="connsiteY94" fmla="*/ 1875501 h 2237474"/>
              <a:gd name="connsiteX95" fmla="*/ 3758105 w 12192000"/>
              <a:gd name="connsiteY95" fmla="*/ 1871856 h 2237474"/>
              <a:gd name="connsiteX96" fmla="*/ 3715896 w 12192000"/>
              <a:gd name="connsiteY96" fmla="*/ 1881552 h 2237474"/>
              <a:gd name="connsiteX97" fmla="*/ 3567259 w 12192000"/>
              <a:gd name="connsiteY97" fmla="*/ 1893482 h 2237474"/>
              <a:gd name="connsiteX98" fmla="*/ 3405770 w 12192000"/>
              <a:gd name="connsiteY98" fmla="*/ 1904591 h 2237474"/>
              <a:gd name="connsiteX99" fmla="*/ 3280097 w 12192000"/>
              <a:gd name="connsiteY99" fmla="*/ 1919610 h 2237474"/>
              <a:gd name="connsiteX100" fmla="*/ 3009910 w 12192000"/>
              <a:gd name="connsiteY100" fmla="*/ 1957866 h 2237474"/>
              <a:gd name="connsiteX101" fmla="*/ 2995934 w 12192000"/>
              <a:gd name="connsiteY101" fmla="*/ 1967085 h 2237474"/>
              <a:gd name="connsiteX102" fmla="*/ 2942858 w 12192000"/>
              <a:gd name="connsiteY102" fmla="*/ 1981367 h 2237474"/>
              <a:gd name="connsiteX103" fmla="*/ 2875436 w 12192000"/>
              <a:gd name="connsiteY103" fmla="*/ 1996977 h 2237474"/>
              <a:gd name="connsiteX104" fmla="*/ 2874892 w 12192000"/>
              <a:gd name="connsiteY104" fmla="*/ 1996085 h 2237474"/>
              <a:gd name="connsiteX105" fmla="*/ 2843662 w 12192000"/>
              <a:gd name="connsiteY105" fmla="*/ 1992498 h 2237474"/>
              <a:gd name="connsiteX106" fmla="*/ 2718916 w 12192000"/>
              <a:gd name="connsiteY106" fmla="*/ 1990867 h 2237474"/>
              <a:gd name="connsiteX107" fmla="*/ 2713522 w 12192000"/>
              <a:gd name="connsiteY107" fmla="*/ 1990173 h 2237474"/>
              <a:gd name="connsiteX108" fmla="*/ 2476147 w 12192000"/>
              <a:gd name="connsiteY108" fmla="*/ 1998305 h 2237474"/>
              <a:gd name="connsiteX109" fmla="*/ 2373568 w 12192000"/>
              <a:gd name="connsiteY109" fmla="*/ 2003219 h 2237474"/>
              <a:gd name="connsiteX110" fmla="*/ 2287219 w 12192000"/>
              <a:gd name="connsiteY110" fmla="*/ 1998750 h 2237474"/>
              <a:gd name="connsiteX111" fmla="*/ 2243069 w 12192000"/>
              <a:gd name="connsiteY111" fmla="*/ 2005321 h 2237474"/>
              <a:gd name="connsiteX112" fmla="*/ 2164831 w 12192000"/>
              <a:gd name="connsiteY112" fmla="*/ 2010143 h 2237474"/>
              <a:gd name="connsiteX113" fmla="*/ 2085228 w 12192000"/>
              <a:gd name="connsiteY113" fmla="*/ 2046431 h 2237474"/>
              <a:gd name="connsiteX114" fmla="*/ 2058061 w 12192000"/>
              <a:gd name="connsiteY114" fmla="*/ 2047942 h 2237474"/>
              <a:gd name="connsiteX115" fmla="*/ 2042244 w 12192000"/>
              <a:gd name="connsiteY115" fmla="*/ 2055560 h 2237474"/>
              <a:gd name="connsiteX116" fmla="*/ 1877728 w 12192000"/>
              <a:gd name="connsiteY116" fmla="*/ 2101004 h 2237474"/>
              <a:gd name="connsiteX117" fmla="*/ 1759056 w 12192000"/>
              <a:gd name="connsiteY117" fmla="*/ 2125608 h 2237474"/>
              <a:gd name="connsiteX118" fmla="*/ 1637948 w 12192000"/>
              <a:gd name="connsiteY118" fmla="*/ 2172597 h 2237474"/>
              <a:gd name="connsiteX119" fmla="*/ 1434549 w 12192000"/>
              <a:gd name="connsiteY119" fmla="*/ 2234522 h 2237474"/>
              <a:gd name="connsiteX120" fmla="*/ 1398481 w 12192000"/>
              <a:gd name="connsiteY120" fmla="*/ 2237074 h 2237474"/>
              <a:gd name="connsiteX121" fmla="*/ 1398407 w 12192000"/>
              <a:gd name="connsiteY121" fmla="*/ 2237095 h 2237474"/>
              <a:gd name="connsiteX122" fmla="*/ 1370962 w 12192000"/>
              <a:gd name="connsiteY122" fmla="*/ 2237474 h 2237474"/>
              <a:gd name="connsiteX123" fmla="*/ 1356367 w 12192000"/>
              <a:gd name="connsiteY123" fmla="*/ 2235089 h 2237474"/>
              <a:gd name="connsiteX124" fmla="*/ 1279765 w 12192000"/>
              <a:gd name="connsiteY124" fmla="*/ 2229639 h 2237474"/>
              <a:gd name="connsiteX125" fmla="*/ 1195347 w 12192000"/>
              <a:gd name="connsiteY125" fmla="*/ 2212354 h 2237474"/>
              <a:gd name="connsiteX126" fmla="*/ 970251 w 12192000"/>
              <a:gd name="connsiteY126" fmla="*/ 2221029 h 2237474"/>
              <a:gd name="connsiteX127" fmla="*/ 812914 w 12192000"/>
              <a:gd name="connsiteY127" fmla="*/ 2210095 h 2237474"/>
              <a:gd name="connsiteX128" fmla="*/ 776382 w 12192000"/>
              <a:gd name="connsiteY128" fmla="*/ 2204512 h 2237474"/>
              <a:gd name="connsiteX129" fmla="*/ 597225 w 12192000"/>
              <a:gd name="connsiteY129" fmla="*/ 2180999 h 2237474"/>
              <a:gd name="connsiteX130" fmla="*/ 520671 w 12192000"/>
              <a:gd name="connsiteY130" fmla="*/ 2180980 h 2237474"/>
              <a:gd name="connsiteX131" fmla="*/ 515024 w 12192000"/>
              <a:gd name="connsiteY131" fmla="*/ 2179258 h 2237474"/>
              <a:gd name="connsiteX132" fmla="*/ 413835 w 12192000"/>
              <a:gd name="connsiteY132" fmla="*/ 2156783 h 2237474"/>
              <a:gd name="connsiteX133" fmla="*/ 376513 w 12192000"/>
              <a:gd name="connsiteY133" fmla="*/ 2154014 h 2237474"/>
              <a:gd name="connsiteX134" fmla="*/ 273386 w 12192000"/>
              <a:gd name="connsiteY134" fmla="*/ 2142551 h 2237474"/>
              <a:gd name="connsiteX135" fmla="*/ 169207 w 12192000"/>
              <a:gd name="connsiteY135" fmla="*/ 2128100 h 2237474"/>
              <a:gd name="connsiteX136" fmla="*/ 77641 w 12192000"/>
              <a:gd name="connsiteY136" fmla="*/ 2126835 h 2237474"/>
              <a:gd name="connsiteX137" fmla="*/ 37645 w 12192000"/>
              <a:gd name="connsiteY137" fmla="*/ 2115401 h 2237474"/>
              <a:gd name="connsiteX138" fmla="*/ 4572 w 12192000"/>
              <a:gd name="connsiteY138" fmla="*/ 2111091 h 2237474"/>
              <a:gd name="connsiteX139" fmla="*/ 0 w 12192000"/>
              <a:gd name="connsiteY139" fmla="*/ 2110468 h 2237474"/>
              <a:gd name="connsiteX140" fmla="*/ 0 w 12192000"/>
              <a:gd name="connsiteY140"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1890686 w 12192000"/>
              <a:gd name="connsiteY3" fmla="*/ 732766 h 2237474"/>
              <a:gd name="connsiteX4" fmla="*/ 11820512 w 12192000"/>
              <a:gd name="connsiteY4" fmla="*/ 745392 h 2237474"/>
              <a:gd name="connsiteX5" fmla="*/ 11649954 w 12192000"/>
              <a:gd name="connsiteY5" fmla="*/ 749628 h 2237474"/>
              <a:gd name="connsiteX6" fmla="*/ 11560424 w 12192000"/>
              <a:gd name="connsiteY6" fmla="*/ 748017 h 2237474"/>
              <a:gd name="connsiteX7" fmla="*/ 11358455 w 12192000"/>
              <a:gd name="connsiteY7" fmla="*/ 747593 h 2237474"/>
              <a:gd name="connsiteX8" fmla="*/ 11165209 w 12192000"/>
              <a:gd name="connsiteY8" fmla="*/ 748852 h 2237474"/>
              <a:gd name="connsiteX9" fmla="*/ 11058755 w 12192000"/>
              <a:gd name="connsiteY9" fmla="*/ 749617 h 2237474"/>
              <a:gd name="connsiteX10" fmla="*/ 10846594 w 12192000"/>
              <a:gd name="connsiteY10" fmla="*/ 765069 h 2237474"/>
              <a:gd name="connsiteX11" fmla="*/ 10739478 w 12192000"/>
              <a:gd name="connsiteY11" fmla="*/ 776841 h 2237474"/>
              <a:gd name="connsiteX12" fmla="*/ 10458762 w 12192000"/>
              <a:gd name="connsiteY12" fmla="*/ 755400 h 2237474"/>
              <a:gd name="connsiteX13" fmla="*/ 10211200 w 12192000"/>
              <a:gd name="connsiteY13" fmla="*/ 767513 h 2237474"/>
              <a:gd name="connsiteX14" fmla="*/ 10167995 w 12192000"/>
              <a:gd name="connsiteY14" fmla="*/ 760843 h 2237474"/>
              <a:gd name="connsiteX15" fmla="*/ 9997044 w 12192000"/>
              <a:gd name="connsiteY15" fmla="*/ 780129 h 2237474"/>
              <a:gd name="connsiteX16" fmla="*/ 9943887 w 12192000"/>
              <a:gd name="connsiteY16" fmla="*/ 804141 h 2237474"/>
              <a:gd name="connsiteX17" fmla="*/ 9918248 w 12192000"/>
              <a:gd name="connsiteY17" fmla="*/ 816628 h 2237474"/>
              <a:gd name="connsiteX18" fmla="*/ 9767091 w 12192000"/>
              <a:gd name="connsiteY18" fmla="*/ 870550 h 2237474"/>
              <a:gd name="connsiteX19" fmla="*/ 9683005 w 12192000"/>
              <a:gd name="connsiteY19" fmla="*/ 894128 h 2237474"/>
              <a:gd name="connsiteX20" fmla="*/ 9594438 w 12192000"/>
              <a:gd name="connsiteY20" fmla="*/ 919051 h 2237474"/>
              <a:gd name="connsiteX21" fmla="*/ 9544189 w 12192000"/>
              <a:gd name="connsiteY21" fmla="*/ 938966 h 2237474"/>
              <a:gd name="connsiteX22" fmla="*/ 9500499 w 12192000"/>
              <a:gd name="connsiteY22" fmla="*/ 954680 h 2237474"/>
              <a:gd name="connsiteX23" fmla="*/ 9410017 w 12192000"/>
              <a:gd name="connsiteY23" fmla="*/ 993931 h 2237474"/>
              <a:gd name="connsiteX24" fmla="*/ 9392919 w 12192000"/>
              <a:gd name="connsiteY24" fmla="*/ 994656 h 2237474"/>
              <a:gd name="connsiteX25" fmla="*/ 9268019 w 12192000"/>
              <a:gd name="connsiteY25" fmla="*/ 1007442 h 2237474"/>
              <a:gd name="connsiteX26" fmla="*/ 9188177 w 12192000"/>
              <a:gd name="connsiteY26" fmla="*/ 1035474 h 2237474"/>
              <a:gd name="connsiteX27" fmla="*/ 9155969 w 12192000"/>
              <a:gd name="connsiteY27" fmla="*/ 1046804 h 2237474"/>
              <a:gd name="connsiteX28" fmla="*/ 9133985 w 12192000"/>
              <a:gd name="connsiteY28" fmla="*/ 1046450 h 2237474"/>
              <a:gd name="connsiteX29" fmla="*/ 9003462 w 12192000"/>
              <a:gd name="connsiteY29" fmla="*/ 1042406 h 2237474"/>
              <a:gd name="connsiteX30" fmla="*/ 8968445 w 12192000"/>
              <a:gd name="connsiteY30" fmla="*/ 1052169 h 2237474"/>
              <a:gd name="connsiteX31" fmla="*/ 8886001 w 12192000"/>
              <a:gd name="connsiteY31" fmla="*/ 1067468 h 2237474"/>
              <a:gd name="connsiteX32" fmla="*/ 8838610 w 12192000"/>
              <a:gd name="connsiteY32" fmla="*/ 1075091 h 2237474"/>
              <a:gd name="connsiteX33" fmla="*/ 8750383 w 12192000"/>
              <a:gd name="connsiteY33" fmla="*/ 1097387 h 2237474"/>
              <a:gd name="connsiteX34" fmla="*/ 8665605 w 12192000"/>
              <a:gd name="connsiteY34" fmla="*/ 1110791 h 2237474"/>
              <a:gd name="connsiteX35" fmla="*/ 8584946 w 12192000"/>
              <a:gd name="connsiteY35" fmla="*/ 1135226 h 2237474"/>
              <a:gd name="connsiteX36" fmla="*/ 8419755 w 12192000"/>
              <a:gd name="connsiteY36" fmla="*/ 1216260 h 2237474"/>
              <a:gd name="connsiteX37" fmla="*/ 8411626 w 12192000"/>
              <a:gd name="connsiteY37" fmla="*/ 1214397 h 2237474"/>
              <a:gd name="connsiteX38" fmla="*/ 8363469 w 12192000"/>
              <a:gd name="connsiteY38" fmla="*/ 1246658 h 2237474"/>
              <a:gd name="connsiteX39" fmla="*/ 8275497 w 12192000"/>
              <a:gd name="connsiteY39" fmla="*/ 1264396 h 2237474"/>
              <a:gd name="connsiteX40" fmla="*/ 8074238 w 12192000"/>
              <a:gd name="connsiteY40" fmla="*/ 1301895 h 2237474"/>
              <a:gd name="connsiteX41" fmla="*/ 7942099 w 12192000"/>
              <a:gd name="connsiteY41" fmla="*/ 1336332 h 2237474"/>
              <a:gd name="connsiteX42" fmla="*/ 7902328 w 12192000"/>
              <a:gd name="connsiteY42" fmla="*/ 1345865 h 2237474"/>
              <a:gd name="connsiteX43" fmla="*/ 7840612 w 12192000"/>
              <a:gd name="connsiteY43" fmla="*/ 1369373 h 2237474"/>
              <a:gd name="connsiteX44" fmla="*/ 7786819 w 12192000"/>
              <a:gd name="connsiteY44" fmla="*/ 1378970 h 2237474"/>
              <a:gd name="connsiteX45" fmla="*/ 7548172 w 12192000"/>
              <a:gd name="connsiteY45" fmla="*/ 1417460 h 2237474"/>
              <a:gd name="connsiteX46" fmla="*/ 7483437 w 12192000"/>
              <a:gd name="connsiteY46" fmla="*/ 1478152 h 2237474"/>
              <a:gd name="connsiteX47" fmla="*/ 7377870 w 12192000"/>
              <a:gd name="connsiteY47" fmla="*/ 1523319 h 2237474"/>
              <a:gd name="connsiteX48" fmla="*/ 7230737 w 12192000"/>
              <a:gd name="connsiteY48" fmla="*/ 1562633 h 2237474"/>
              <a:gd name="connsiteX49" fmla="*/ 7224458 w 12192000"/>
              <a:gd name="connsiteY49" fmla="*/ 1573008 h 2237474"/>
              <a:gd name="connsiteX50" fmla="*/ 7183121 w 12192000"/>
              <a:gd name="connsiteY50" fmla="*/ 1595162 h 2237474"/>
              <a:gd name="connsiteX51" fmla="*/ 7164601 w 12192000"/>
              <a:gd name="connsiteY51" fmla="*/ 1606490 h 2237474"/>
              <a:gd name="connsiteX52" fmla="*/ 6900177 w 12192000"/>
              <a:gd name="connsiteY52" fmla="*/ 1636016 h 2237474"/>
              <a:gd name="connsiteX53" fmla="*/ 6795372 w 12192000"/>
              <a:gd name="connsiteY53" fmla="*/ 1644845 h 2237474"/>
              <a:gd name="connsiteX54" fmla="*/ 6692251 w 12192000"/>
              <a:gd name="connsiteY54" fmla="*/ 1656357 h 2237474"/>
              <a:gd name="connsiteX55" fmla="*/ 6655235 w 12192000"/>
              <a:gd name="connsiteY55" fmla="*/ 1661869 h 2237474"/>
              <a:gd name="connsiteX56" fmla="*/ 6554894 w 12192000"/>
              <a:gd name="connsiteY56" fmla="*/ 1664428 h 2237474"/>
              <a:gd name="connsiteX57" fmla="*/ 6516595 w 12192000"/>
              <a:gd name="connsiteY57" fmla="*/ 1667475 h 2237474"/>
              <a:gd name="connsiteX58" fmla="*/ 6508541 w 12192000"/>
              <a:gd name="connsiteY58" fmla="*/ 1668757 h 2237474"/>
              <a:gd name="connsiteX59" fmla="*/ 6471012 w 12192000"/>
              <a:gd name="connsiteY59" fmla="*/ 1678604 h 2237474"/>
              <a:gd name="connsiteX60" fmla="*/ 6364035 w 12192000"/>
              <a:gd name="connsiteY60" fmla="*/ 1667683 h 2237474"/>
              <a:gd name="connsiteX61" fmla="*/ 6280959 w 12192000"/>
              <a:gd name="connsiteY61" fmla="*/ 1689329 h 2237474"/>
              <a:gd name="connsiteX62" fmla="*/ 6243319 w 12192000"/>
              <a:gd name="connsiteY62" fmla="*/ 1695560 h 2237474"/>
              <a:gd name="connsiteX63" fmla="*/ 6098321 w 12192000"/>
              <a:gd name="connsiteY63" fmla="*/ 1721646 h 2237474"/>
              <a:gd name="connsiteX64" fmla="*/ 5880652 w 12192000"/>
              <a:gd name="connsiteY64" fmla="*/ 1779643 h 2237474"/>
              <a:gd name="connsiteX65" fmla="*/ 5785959 w 12192000"/>
              <a:gd name="connsiteY65" fmla="*/ 1775307 h 2237474"/>
              <a:gd name="connsiteX66" fmla="*/ 5643534 w 12192000"/>
              <a:gd name="connsiteY66" fmla="*/ 1802919 h 2237474"/>
              <a:gd name="connsiteX67" fmla="*/ 5518799 w 12192000"/>
              <a:gd name="connsiteY67" fmla="*/ 1818312 h 2237474"/>
              <a:gd name="connsiteX68" fmla="*/ 5505014 w 12192000"/>
              <a:gd name="connsiteY68" fmla="*/ 1819259 h 2237474"/>
              <a:gd name="connsiteX69" fmla="*/ 5453307 w 12192000"/>
              <a:gd name="connsiteY69" fmla="*/ 1815450 h 2237474"/>
              <a:gd name="connsiteX70" fmla="*/ 5221533 w 12192000"/>
              <a:gd name="connsiteY70" fmla="*/ 1846950 h 2237474"/>
              <a:gd name="connsiteX71" fmla="*/ 5149802 w 12192000"/>
              <a:gd name="connsiteY71" fmla="*/ 1844846 h 2237474"/>
              <a:gd name="connsiteX72" fmla="*/ 5114927 w 12192000"/>
              <a:gd name="connsiteY72" fmla="*/ 1847827 h 2237474"/>
              <a:gd name="connsiteX73" fmla="*/ 5108970 w 12192000"/>
              <a:gd name="connsiteY73" fmla="*/ 1847935 h 2237474"/>
              <a:gd name="connsiteX74" fmla="*/ 5067961 w 12192000"/>
              <a:gd name="connsiteY74" fmla="*/ 1845917 h 2237474"/>
              <a:gd name="connsiteX75" fmla="*/ 5007075 w 12192000"/>
              <a:gd name="connsiteY75" fmla="*/ 1838626 h 2237474"/>
              <a:gd name="connsiteX76" fmla="*/ 4944087 w 12192000"/>
              <a:gd name="connsiteY76" fmla="*/ 1823332 h 2237474"/>
              <a:gd name="connsiteX77" fmla="*/ 4907662 w 12192000"/>
              <a:gd name="connsiteY77" fmla="*/ 1816900 h 2237474"/>
              <a:gd name="connsiteX78" fmla="*/ 4882386 w 12192000"/>
              <a:gd name="connsiteY78" fmla="*/ 1809844 h 2237474"/>
              <a:gd name="connsiteX79" fmla="*/ 4811440 w 12192000"/>
              <a:gd name="connsiteY79" fmla="*/ 1804655 h 2237474"/>
              <a:gd name="connsiteX80" fmla="*/ 4691075 w 12192000"/>
              <a:gd name="connsiteY80" fmla="*/ 1801389 h 2237474"/>
              <a:gd name="connsiteX81" fmla="*/ 4640313 w 12192000"/>
              <a:gd name="connsiteY81" fmla="*/ 1784307 h 2237474"/>
              <a:gd name="connsiteX82" fmla="*/ 4536503 w 12192000"/>
              <a:gd name="connsiteY82" fmla="*/ 1785334 h 2237474"/>
              <a:gd name="connsiteX83" fmla="*/ 4513724 w 12192000"/>
              <a:gd name="connsiteY83" fmla="*/ 1791996 h 2237474"/>
              <a:gd name="connsiteX84" fmla="*/ 4459810 w 12192000"/>
              <a:gd name="connsiteY84" fmla="*/ 1797886 h 2237474"/>
              <a:gd name="connsiteX85" fmla="*/ 4379064 w 12192000"/>
              <a:gd name="connsiteY85" fmla="*/ 1817177 h 2237474"/>
              <a:gd name="connsiteX86" fmla="*/ 4290981 w 12192000"/>
              <a:gd name="connsiteY86" fmla="*/ 1839677 h 2237474"/>
              <a:gd name="connsiteX87" fmla="*/ 4238372 w 12192000"/>
              <a:gd name="connsiteY87" fmla="*/ 1851480 h 2237474"/>
              <a:gd name="connsiteX88" fmla="*/ 4232517 w 12192000"/>
              <a:gd name="connsiteY88" fmla="*/ 1852567 h 2237474"/>
              <a:gd name="connsiteX89" fmla="*/ 4191732 w 12192000"/>
              <a:gd name="connsiteY89" fmla="*/ 1857328 h 2237474"/>
              <a:gd name="connsiteX90" fmla="*/ 4065532 w 12192000"/>
              <a:gd name="connsiteY90" fmla="*/ 1855477 h 2237474"/>
              <a:gd name="connsiteX91" fmla="*/ 4028460 w 12192000"/>
              <a:gd name="connsiteY91" fmla="*/ 1855137 h 2237474"/>
              <a:gd name="connsiteX92" fmla="*/ 4002267 w 12192000"/>
              <a:gd name="connsiteY92" fmla="*/ 1852352 h 2237474"/>
              <a:gd name="connsiteX93" fmla="*/ 3931396 w 12192000"/>
              <a:gd name="connsiteY93" fmla="*/ 1858915 h 2237474"/>
              <a:gd name="connsiteX94" fmla="*/ 3812162 w 12192000"/>
              <a:gd name="connsiteY94" fmla="*/ 1875501 h 2237474"/>
              <a:gd name="connsiteX95" fmla="*/ 3758105 w 12192000"/>
              <a:gd name="connsiteY95" fmla="*/ 1871856 h 2237474"/>
              <a:gd name="connsiteX96" fmla="*/ 3715896 w 12192000"/>
              <a:gd name="connsiteY96" fmla="*/ 1881552 h 2237474"/>
              <a:gd name="connsiteX97" fmla="*/ 3567259 w 12192000"/>
              <a:gd name="connsiteY97" fmla="*/ 1893482 h 2237474"/>
              <a:gd name="connsiteX98" fmla="*/ 3405770 w 12192000"/>
              <a:gd name="connsiteY98" fmla="*/ 1904591 h 2237474"/>
              <a:gd name="connsiteX99" fmla="*/ 3280097 w 12192000"/>
              <a:gd name="connsiteY99" fmla="*/ 1919610 h 2237474"/>
              <a:gd name="connsiteX100" fmla="*/ 3009910 w 12192000"/>
              <a:gd name="connsiteY100" fmla="*/ 1957866 h 2237474"/>
              <a:gd name="connsiteX101" fmla="*/ 2995934 w 12192000"/>
              <a:gd name="connsiteY101" fmla="*/ 1967085 h 2237474"/>
              <a:gd name="connsiteX102" fmla="*/ 2942858 w 12192000"/>
              <a:gd name="connsiteY102" fmla="*/ 1981367 h 2237474"/>
              <a:gd name="connsiteX103" fmla="*/ 2875436 w 12192000"/>
              <a:gd name="connsiteY103" fmla="*/ 1996977 h 2237474"/>
              <a:gd name="connsiteX104" fmla="*/ 2874892 w 12192000"/>
              <a:gd name="connsiteY104" fmla="*/ 1996085 h 2237474"/>
              <a:gd name="connsiteX105" fmla="*/ 2843662 w 12192000"/>
              <a:gd name="connsiteY105" fmla="*/ 1992498 h 2237474"/>
              <a:gd name="connsiteX106" fmla="*/ 2718916 w 12192000"/>
              <a:gd name="connsiteY106" fmla="*/ 1990867 h 2237474"/>
              <a:gd name="connsiteX107" fmla="*/ 2713522 w 12192000"/>
              <a:gd name="connsiteY107" fmla="*/ 1990173 h 2237474"/>
              <a:gd name="connsiteX108" fmla="*/ 2476147 w 12192000"/>
              <a:gd name="connsiteY108" fmla="*/ 1998305 h 2237474"/>
              <a:gd name="connsiteX109" fmla="*/ 2373568 w 12192000"/>
              <a:gd name="connsiteY109" fmla="*/ 2003219 h 2237474"/>
              <a:gd name="connsiteX110" fmla="*/ 2287219 w 12192000"/>
              <a:gd name="connsiteY110" fmla="*/ 1998750 h 2237474"/>
              <a:gd name="connsiteX111" fmla="*/ 2243069 w 12192000"/>
              <a:gd name="connsiteY111" fmla="*/ 2005321 h 2237474"/>
              <a:gd name="connsiteX112" fmla="*/ 2164831 w 12192000"/>
              <a:gd name="connsiteY112" fmla="*/ 2010143 h 2237474"/>
              <a:gd name="connsiteX113" fmla="*/ 2085228 w 12192000"/>
              <a:gd name="connsiteY113" fmla="*/ 2046431 h 2237474"/>
              <a:gd name="connsiteX114" fmla="*/ 2058061 w 12192000"/>
              <a:gd name="connsiteY114" fmla="*/ 2047942 h 2237474"/>
              <a:gd name="connsiteX115" fmla="*/ 2042244 w 12192000"/>
              <a:gd name="connsiteY115" fmla="*/ 2055560 h 2237474"/>
              <a:gd name="connsiteX116" fmla="*/ 1877728 w 12192000"/>
              <a:gd name="connsiteY116" fmla="*/ 2101004 h 2237474"/>
              <a:gd name="connsiteX117" fmla="*/ 1759056 w 12192000"/>
              <a:gd name="connsiteY117" fmla="*/ 2125608 h 2237474"/>
              <a:gd name="connsiteX118" fmla="*/ 1637948 w 12192000"/>
              <a:gd name="connsiteY118" fmla="*/ 2172597 h 2237474"/>
              <a:gd name="connsiteX119" fmla="*/ 1434549 w 12192000"/>
              <a:gd name="connsiteY119" fmla="*/ 2234522 h 2237474"/>
              <a:gd name="connsiteX120" fmla="*/ 1398481 w 12192000"/>
              <a:gd name="connsiteY120" fmla="*/ 2237074 h 2237474"/>
              <a:gd name="connsiteX121" fmla="*/ 1398407 w 12192000"/>
              <a:gd name="connsiteY121" fmla="*/ 2237095 h 2237474"/>
              <a:gd name="connsiteX122" fmla="*/ 1370962 w 12192000"/>
              <a:gd name="connsiteY122" fmla="*/ 2237474 h 2237474"/>
              <a:gd name="connsiteX123" fmla="*/ 1356367 w 12192000"/>
              <a:gd name="connsiteY123" fmla="*/ 2235089 h 2237474"/>
              <a:gd name="connsiteX124" fmla="*/ 1279765 w 12192000"/>
              <a:gd name="connsiteY124" fmla="*/ 2229639 h 2237474"/>
              <a:gd name="connsiteX125" fmla="*/ 1195347 w 12192000"/>
              <a:gd name="connsiteY125" fmla="*/ 2212354 h 2237474"/>
              <a:gd name="connsiteX126" fmla="*/ 970251 w 12192000"/>
              <a:gd name="connsiteY126" fmla="*/ 2221029 h 2237474"/>
              <a:gd name="connsiteX127" fmla="*/ 812914 w 12192000"/>
              <a:gd name="connsiteY127" fmla="*/ 2210095 h 2237474"/>
              <a:gd name="connsiteX128" fmla="*/ 776382 w 12192000"/>
              <a:gd name="connsiteY128" fmla="*/ 2204512 h 2237474"/>
              <a:gd name="connsiteX129" fmla="*/ 597225 w 12192000"/>
              <a:gd name="connsiteY129" fmla="*/ 2180999 h 2237474"/>
              <a:gd name="connsiteX130" fmla="*/ 520671 w 12192000"/>
              <a:gd name="connsiteY130" fmla="*/ 2180980 h 2237474"/>
              <a:gd name="connsiteX131" fmla="*/ 515024 w 12192000"/>
              <a:gd name="connsiteY131" fmla="*/ 2179258 h 2237474"/>
              <a:gd name="connsiteX132" fmla="*/ 413835 w 12192000"/>
              <a:gd name="connsiteY132" fmla="*/ 2156783 h 2237474"/>
              <a:gd name="connsiteX133" fmla="*/ 376513 w 12192000"/>
              <a:gd name="connsiteY133" fmla="*/ 2154014 h 2237474"/>
              <a:gd name="connsiteX134" fmla="*/ 273386 w 12192000"/>
              <a:gd name="connsiteY134" fmla="*/ 2142551 h 2237474"/>
              <a:gd name="connsiteX135" fmla="*/ 169207 w 12192000"/>
              <a:gd name="connsiteY135" fmla="*/ 2128100 h 2237474"/>
              <a:gd name="connsiteX136" fmla="*/ 77641 w 12192000"/>
              <a:gd name="connsiteY136" fmla="*/ 2126835 h 2237474"/>
              <a:gd name="connsiteX137" fmla="*/ 37645 w 12192000"/>
              <a:gd name="connsiteY137" fmla="*/ 2115401 h 2237474"/>
              <a:gd name="connsiteX138" fmla="*/ 4572 w 12192000"/>
              <a:gd name="connsiteY138" fmla="*/ 2111091 h 2237474"/>
              <a:gd name="connsiteX139" fmla="*/ 0 w 12192000"/>
              <a:gd name="connsiteY139" fmla="*/ 2110468 h 2237474"/>
              <a:gd name="connsiteX140" fmla="*/ 0 w 12192000"/>
              <a:gd name="connsiteY140"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1890686 w 12192000"/>
              <a:gd name="connsiteY3" fmla="*/ 732766 h 2237474"/>
              <a:gd name="connsiteX4" fmla="*/ 11820512 w 12192000"/>
              <a:gd name="connsiteY4" fmla="*/ 745392 h 2237474"/>
              <a:gd name="connsiteX5" fmla="*/ 11649954 w 12192000"/>
              <a:gd name="connsiteY5" fmla="*/ 749628 h 2237474"/>
              <a:gd name="connsiteX6" fmla="*/ 11560424 w 12192000"/>
              <a:gd name="connsiteY6" fmla="*/ 748017 h 2237474"/>
              <a:gd name="connsiteX7" fmla="*/ 11358455 w 12192000"/>
              <a:gd name="connsiteY7" fmla="*/ 747593 h 2237474"/>
              <a:gd name="connsiteX8" fmla="*/ 11165209 w 12192000"/>
              <a:gd name="connsiteY8" fmla="*/ 748852 h 2237474"/>
              <a:gd name="connsiteX9" fmla="*/ 11058755 w 12192000"/>
              <a:gd name="connsiteY9" fmla="*/ 749617 h 2237474"/>
              <a:gd name="connsiteX10" fmla="*/ 10846594 w 12192000"/>
              <a:gd name="connsiteY10" fmla="*/ 765069 h 2237474"/>
              <a:gd name="connsiteX11" fmla="*/ 10739478 w 12192000"/>
              <a:gd name="connsiteY11" fmla="*/ 776841 h 2237474"/>
              <a:gd name="connsiteX12" fmla="*/ 10458762 w 12192000"/>
              <a:gd name="connsiteY12" fmla="*/ 755400 h 2237474"/>
              <a:gd name="connsiteX13" fmla="*/ 10211200 w 12192000"/>
              <a:gd name="connsiteY13" fmla="*/ 767513 h 2237474"/>
              <a:gd name="connsiteX14" fmla="*/ 10167995 w 12192000"/>
              <a:gd name="connsiteY14" fmla="*/ 760843 h 2237474"/>
              <a:gd name="connsiteX15" fmla="*/ 9997044 w 12192000"/>
              <a:gd name="connsiteY15" fmla="*/ 780129 h 2237474"/>
              <a:gd name="connsiteX16" fmla="*/ 9943887 w 12192000"/>
              <a:gd name="connsiteY16" fmla="*/ 804141 h 2237474"/>
              <a:gd name="connsiteX17" fmla="*/ 9918248 w 12192000"/>
              <a:gd name="connsiteY17" fmla="*/ 816628 h 2237474"/>
              <a:gd name="connsiteX18" fmla="*/ 9767091 w 12192000"/>
              <a:gd name="connsiteY18" fmla="*/ 870550 h 2237474"/>
              <a:gd name="connsiteX19" fmla="*/ 9683005 w 12192000"/>
              <a:gd name="connsiteY19" fmla="*/ 894128 h 2237474"/>
              <a:gd name="connsiteX20" fmla="*/ 9594438 w 12192000"/>
              <a:gd name="connsiteY20" fmla="*/ 919051 h 2237474"/>
              <a:gd name="connsiteX21" fmla="*/ 9544189 w 12192000"/>
              <a:gd name="connsiteY21" fmla="*/ 938966 h 2237474"/>
              <a:gd name="connsiteX22" fmla="*/ 9500499 w 12192000"/>
              <a:gd name="connsiteY22" fmla="*/ 954680 h 2237474"/>
              <a:gd name="connsiteX23" fmla="*/ 9410017 w 12192000"/>
              <a:gd name="connsiteY23" fmla="*/ 993931 h 2237474"/>
              <a:gd name="connsiteX24" fmla="*/ 9392919 w 12192000"/>
              <a:gd name="connsiteY24" fmla="*/ 994656 h 2237474"/>
              <a:gd name="connsiteX25" fmla="*/ 9268019 w 12192000"/>
              <a:gd name="connsiteY25" fmla="*/ 1007442 h 2237474"/>
              <a:gd name="connsiteX26" fmla="*/ 9188177 w 12192000"/>
              <a:gd name="connsiteY26" fmla="*/ 1035474 h 2237474"/>
              <a:gd name="connsiteX27" fmla="*/ 9155969 w 12192000"/>
              <a:gd name="connsiteY27" fmla="*/ 1046804 h 2237474"/>
              <a:gd name="connsiteX28" fmla="*/ 9133985 w 12192000"/>
              <a:gd name="connsiteY28" fmla="*/ 1046450 h 2237474"/>
              <a:gd name="connsiteX29" fmla="*/ 9003462 w 12192000"/>
              <a:gd name="connsiteY29" fmla="*/ 1042406 h 2237474"/>
              <a:gd name="connsiteX30" fmla="*/ 8968445 w 12192000"/>
              <a:gd name="connsiteY30" fmla="*/ 1052169 h 2237474"/>
              <a:gd name="connsiteX31" fmla="*/ 8886001 w 12192000"/>
              <a:gd name="connsiteY31" fmla="*/ 1067468 h 2237474"/>
              <a:gd name="connsiteX32" fmla="*/ 8838610 w 12192000"/>
              <a:gd name="connsiteY32" fmla="*/ 1075091 h 2237474"/>
              <a:gd name="connsiteX33" fmla="*/ 8750383 w 12192000"/>
              <a:gd name="connsiteY33" fmla="*/ 1097387 h 2237474"/>
              <a:gd name="connsiteX34" fmla="*/ 8665605 w 12192000"/>
              <a:gd name="connsiteY34" fmla="*/ 1110791 h 2237474"/>
              <a:gd name="connsiteX35" fmla="*/ 8584946 w 12192000"/>
              <a:gd name="connsiteY35" fmla="*/ 1135226 h 2237474"/>
              <a:gd name="connsiteX36" fmla="*/ 8419755 w 12192000"/>
              <a:gd name="connsiteY36" fmla="*/ 1216260 h 2237474"/>
              <a:gd name="connsiteX37" fmla="*/ 8411626 w 12192000"/>
              <a:gd name="connsiteY37" fmla="*/ 1214397 h 2237474"/>
              <a:gd name="connsiteX38" fmla="*/ 8363469 w 12192000"/>
              <a:gd name="connsiteY38" fmla="*/ 1246658 h 2237474"/>
              <a:gd name="connsiteX39" fmla="*/ 8275497 w 12192000"/>
              <a:gd name="connsiteY39" fmla="*/ 1264396 h 2237474"/>
              <a:gd name="connsiteX40" fmla="*/ 8074238 w 12192000"/>
              <a:gd name="connsiteY40" fmla="*/ 1301895 h 2237474"/>
              <a:gd name="connsiteX41" fmla="*/ 7942099 w 12192000"/>
              <a:gd name="connsiteY41" fmla="*/ 1336332 h 2237474"/>
              <a:gd name="connsiteX42" fmla="*/ 7902328 w 12192000"/>
              <a:gd name="connsiteY42" fmla="*/ 1345865 h 2237474"/>
              <a:gd name="connsiteX43" fmla="*/ 7840612 w 12192000"/>
              <a:gd name="connsiteY43" fmla="*/ 1369373 h 2237474"/>
              <a:gd name="connsiteX44" fmla="*/ 7786819 w 12192000"/>
              <a:gd name="connsiteY44" fmla="*/ 1378970 h 2237474"/>
              <a:gd name="connsiteX45" fmla="*/ 7548172 w 12192000"/>
              <a:gd name="connsiteY45" fmla="*/ 1417460 h 2237474"/>
              <a:gd name="connsiteX46" fmla="*/ 7483437 w 12192000"/>
              <a:gd name="connsiteY46" fmla="*/ 1478152 h 2237474"/>
              <a:gd name="connsiteX47" fmla="*/ 7377870 w 12192000"/>
              <a:gd name="connsiteY47" fmla="*/ 1523319 h 2237474"/>
              <a:gd name="connsiteX48" fmla="*/ 7230737 w 12192000"/>
              <a:gd name="connsiteY48" fmla="*/ 1562633 h 2237474"/>
              <a:gd name="connsiteX49" fmla="*/ 7224458 w 12192000"/>
              <a:gd name="connsiteY49" fmla="*/ 1573008 h 2237474"/>
              <a:gd name="connsiteX50" fmla="*/ 7183121 w 12192000"/>
              <a:gd name="connsiteY50" fmla="*/ 1595162 h 2237474"/>
              <a:gd name="connsiteX51" fmla="*/ 7164601 w 12192000"/>
              <a:gd name="connsiteY51" fmla="*/ 1606490 h 2237474"/>
              <a:gd name="connsiteX52" fmla="*/ 6900177 w 12192000"/>
              <a:gd name="connsiteY52" fmla="*/ 1636016 h 2237474"/>
              <a:gd name="connsiteX53" fmla="*/ 6795372 w 12192000"/>
              <a:gd name="connsiteY53" fmla="*/ 1644845 h 2237474"/>
              <a:gd name="connsiteX54" fmla="*/ 6692251 w 12192000"/>
              <a:gd name="connsiteY54" fmla="*/ 1656357 h 2237474"/>
              <a:gd name="connsiteX55" fmla="*/ 6655235 w 12192000"/>
              <a:gd name="connsiteY55" fmla="*/ 1661869 h 2237474"/>
              <a:gd name="connsiteX56" fmla="*/ 6554894 w 12192000"/>
              <a:gd name="connsiteY56" fmla="*/ 1664428 h 2237474"/>
              <a:gd name="connsiteX57" fmla="*/ 6516595 w 12192000"/>
              <a:gd name="connsiteY57" fmla="*/ 1667475 h 2237474"/>
              <a:gd name="connsiteX58" fmla="*/ 6508541 w 12192000"/>
              <a:gd name="connsiteY58" fmla="*/ 1668757 h 2237474"/>
              <a:gd name="connsiteX59" fmla="*/ 6471012 w 12192000"/>
              <a:gd name="connsiteY59" fmla="*/ 1678604 h 2237474"/>
              <a:gd name="connsiteX60" fmla="*/ 6364035 w 12192000"/>
              <a:gd name="connsiteY60" fmla="*/ 1667683 h 2237474"/>
              <a:gd name="connsiteX61" fmla="*/ 6280959 w 12192000"/>
              <a:gd name="connsiteY61" fmla="*/ 1689329 h 2237474"/>
              <a:gd name="connsiteX62" fmla="*/ 6243319 w 12192000"/>
              <a:gd name="connsiteY62" fmla="*/ 1695560 h 2237474"/>
              <a:gd name="connsiteX63" fmla="*/ 6098321 w 12192000"/>
              <a:gd name="connsiteY63" fmla="*/ 1721646 h 2237474"/>
              <a:gd name="connsiteX64" fmla="*/ 5880652 w 12192000"/>
              <a:gd name="connsiteY64" fmla="*/ 1779643 h 2237474"/>
              <a:gd name="connsiteX65" fmla="*/ 5785959 w 12192000"/>
              <a:gd name="connsiteY65" fmla="*/ 1775307 h 2237474"/>
              <a:gd name="connsiteX66" fmla="*/ 5643534 w 12192000"/>
              <a:gd name="connsiteY66" fmla="*/ 1802919 h 2237474"/>
              <a:gd name="connsiteX67" fmla="*/ 5518799 w 12192000"/>
              <a:gd name="connsiteY67" fmla="*/ 1818312 h 2237474"/>
              <a:gd name="connsiteX68" fmla="*/ 5505014 w 12192000"/>
              <a:gd name="connsiteY68" fmla="*/ 1819259 h 2237474"/>
              <a:gd name="connsiteX69" fmla="*/ 5453307 w 12192000"/>
              <a:gd name="connsiteY69" fmla="*/ 1815450 h 2237474"/>
              <a:gd name="connsiteX70" fmla="*/ 5221533 w 12192000"/>
              <a:gd name="connsiteY70" fmla="*/ 1846950 h 2237474"/>
              <a:gd name="connsiteX71" fmla="*/ 5149802 w 12192000"/>
              <a:gd name="connsiteY71" fmla="*/ 1844846 h 2237474"/>
              <a:gd name="connsiteX72" fmla="*/ 5114927 w 12192000"/>
              <a:gd name="connsiteY72" fmla="*/ 1847827 h 2237474"/>
              <a:gd name="connsiteX73" fmla="*/ 5108970 w 12192000"/>
              <a:gd name="connsiteY73" fmla="*/ 1847935 h 2237474"/>
              <a:gd name="connsiteX74" fmla="*/ 5067961 w 12192000"/>
              <a:gd name="connsiteY74" fmla="*/ 1845917 h 2237474"/>
              <a:gd name="connsiteX75" fmla="*/ 5007075 w 12192000"/>
              <a:gd name="connsiteY75" fmla="*/ 1838626 h 2237474"/>
              <a:gd name="connsiteX76" fmla="*/ 4944087 w 12192000"/>
              <a:gd name="connsiteY76" fmla="*/ 1823332 h 2237474"/>
              <a:gd name="connsiteX77" fmla="*/ 4907662 w 12192000"/>
              <a:gd name="connsiteY77" fmla="*/ 1816900 h 2237474"/>
              <a:gd name="connsiteX78" fmla="*/ 4882386 w 12192000"/>
              <a:gd name="connsiteY78" fmla="*/ 1809844 h 2237474"/>
              <a:gd name="connsiteX79" fmla="*/ 4811440 w 12192000"/>
              <a:gd name="connsiteY79" fmla="*/ 1804655 h 2237474"/>
              <a:gd name="connsiteX80" fmla="*/ 4691075 w 12192000"/>
              <a:gd name="connsiteY80" fmla="*/ 1801389 h 2237474"/>
              <a:gd name="connsiteX81" fmla="*/ 4640313 w 12192000"/>
              <a:gd name="connsiteY81" fmla="*/ 1784307 h 2237474"/>
              <a:gd name="connsiteX82" fmla="*/ 4536503 w 12192000"/>
              <a:gd name="connsiteY82" fmla="*/ 1785334 h 2237474"/>
              <a:gd name="connsiteX83" fmla="*/ 4513724 w 12192000"/>
              <a:gd name="connsiteY83" fmla="*/ 1791996 h 2237474"/>
              <a:gd name="connsiteX84" fmla="*/ 4459810 w 12192000"/>
              <a:gd name="connsiteY84" fmla="*/ 1797886 h 2237474"/>
              <a:gd name="connsiteX85" fmla="*/ 4379064 w 12192000"/>
              <a:gd name="connsiteY85" fmla="*/ 1817177 h 2237474"/>
              <a:gd name="connsiteX86" fmla="*/ 4290981 w 12192000"/>
              <a:gd name="connsiteY86" fmla="*/ 1839677 h 2237474"/>
              <a:gd name="connsiteX87" fmla="*/ 4238372 w 12192000"/>
              <a:gd name="connsiteY87" fmla="*/ 1851480 h 2237474"/>
              <a:gd name="connsiteX88" fmla="*/ 4232517 w 12192000"/>
              <a:gd name="connsiteY88" fmla="*/ 1852567 h 2237474"/>
              <a:gd name="connsiteX89" fmla="*/ 4191732 w 12192000"/>
              <a:gd name="connsiteY89" fmla="*/ 1857328 h 2237474"/>
              <a:gd name="connsiteX90" fmla="*/ 4065532 w 12192000"/>
              <a:gd name="connsiteY90" fmla="*/ 1855477 h 2237474"/>
              <a:gd name="connsiteX91" fmla="*/ 4028460 w 12192000"/>
              <a:gd name="connsiteY91" fmla="*/ 1855137 h 2237474"/>
              <a:gd name="connsiteX92" fmla="*/ 4002267 w 12192000"/>
              <a:gd name="connsiteY92" fmla="*/ 1852352 h 2237474"/>
              <a:gd name="connsiteX93" fmla="*/ 3931396 w 12192000"/>
              <a:gd name="connsiteY93" fmla="*/ 1858915 h 2237474"/>
              <a:gd name="connsiteX94" fmla="*/ 3812162 w 12192000"/>
              <a:gd name="connsiteY94" fmla="*/ 1875501 h 2237474"/>
              <a:gd name="connsiteX95" fmla="*/ 3758105 w 12192000"/>
              <a:gd name="connsiteY95" fmla="*/ 1871856 h 2237474"/>
              <a:gd name="connsiteX96" fmla="*/ 3567259 w 12192000"/>
              <a:gd name="connsiteY96" fmla="*/ 1893482 h 2237474"/>
              <a:gd name="connsiteX97" fmla="*/ 3405770 w 12192000"/>
              <a:gd name="connsiteY97" fmla="*/ 1904591 h 2237474"/>
              <a:gd name="connsiteX98" fmla="*/ 3280097 w 12192000"/>
              <a:gd name="connsiteY98" fmla="*/ 1919610 h 2237474"/>
              <a:gd name="connsiteX99" fmla="*/ 3009910 w 12192000"/>
              <a:gd name="connsiteY99" fmla="*/ 1957866 h 2237474"/>
              <a:gd name="connsiteX100" fmla="*/ 2995934 w 12192000"/>
              <a:gd name="connsiteY100" fmla="*/ 1967085 h 2237474"/>
              <a:gd name="connsiteX101" fmla="*/ 2942858 w 12192000"/>
              <a:gd name="connsiteY101" fmla="*/ 1981367 h 2237474"/>
              <a:gd name="connsiteX102" fmla="*/ 2875436 w 12192000"/>
              <a:gd name="connsiteY102" fmla="*/ 1996977 h 2237474"/>
              <a:gd name="connsiteX103" fmla="*/ 2874892 w 12192000"/>
              <a:gd name="connsiteY103" fmla="*/ 1996085 h 2237474"/>
              <a:gd name="connsiteX104" fmla="*/ 2843662 w 12192000"/>
              <a:gd name="connsiteY104" fmla="*/ 1992498 h 2237474"/>
              <a:gd name="connsiteX105" fmla="*/ 2718916 w 12192000"/>
              <a:gd name="connsiteY105" fmla="*/ 1990867 h 2237474"/>
              <a:gd name="connsiteX106" fmla="*/ 2713522 w 12192000"/>
              <a:gd name="connsiteY106" fmla="*/ 1990173 h 2237474"/>
              <a:gd name="connsiteX107" fmla="*/ 2476147 w 12192000"/>
              <a:gd name="connsiteY107" fmla="*/ 1998305 h 2237474"/>
              <a:gd name="connsiteX108" fmla="*/ 2373568 w 12192000"/>
              <a:gd name="connsiteY108" fmla="*/ 2003219 h 2237474"/>
              <a:gd name="connsiteX109" fmla="*/ 2287219 w 12192000"/>
              <a:gd name="connsiteY109" fmla="*/ 1998750 h 2237474"/>
              <a:gd name="connsiteX110" fmla="*/ 2243069 w 12192000"/>
              <a:gd name="connsiteY110" fmla="*/ 2005321 h 2237474"/>
              <a:gd name="connsiteX111" fmla="*/ 2164831 w 12192000"/>
              <a:gd name="connsiteY111" fmla="*/ 2010143 h 2237474"/>
              <a:gd name="connsiteX112" fmla="*/ 2085228 w 12192000"/>
              <a:gd name="connsiteY112" fmla="*/ 2046431 h 2237474"/>
              <a:gd name="connsiteX113" fmla="*/ 2058061 w 12192000"/>
              <a:gd name="connsiteY113" fmla="*/ 2047942 h 2237474"/>
              <a:gd name="connsiteX114" fmla="*/ 2042244 w 12192000"/>
              <a:gd name="connsiteY114" fmla="*/ 2055560 h 2237474"/>
              <a:gd name="connsiteX115" fmla="*/ 1877728 w 12192000"/>
              <a:gd name="connsiteY115" fmla="*/ 2101004 h 2237474"/>
              <a:gd name="connsiteX116" fmla="*/ 1759056 w 12192000"/>
              <a:gd name="connsiteY116" fmla="*/ 2125608 h 2237474"/>
              <a:gd name="connsiteX117" fmla="*/ 1637948 w 12192000"/>
              <a:gd name="connsiteY117" fmla="*/ 2172597 h 2237474"/>
              <a:gd name="connsiteX118" fmla="*/ 1434549 w 12192000"/>
              <a:gd name="connsiteY118" fmla="*/ 2234522 h 2237474"/>
              <a:gd name="connsiteX119" fmla="*/ 1398481 w 12192000"/>
              <a:gd name="connsiteY119" fmla="*/ 2237074 h 2237474"/>
              <a:gd name="connsiteX120" fmla="*/ 1398407 w 12192000"/>
              <a:gd name="connsiteY120" fmla="*/ 2237095 h 2237474"/>
              <a:gd name="connsiteX121" fmla="*/ 1370962 w 12192000"/>
              <a:gd name="connsiteY121" fmla="*/ 2237474 h 2237474"/>
              <a:gd name="connsiteX122" fmla="*/ 1356367 w 12192000"/>
              <a:gd name="connsiteY122" fmla="*/ 2235089 h 2237474"/>
              <a:gd name="connsiteX123" fmla="*/ 1279765 w 12192000"/>
              <a:gd name="connsiteY123" fmla="*/ 2229639 h 2237474"/>
              <a:gd name="connsiteX124" fmla="*/ 1195347 w 12192000"/>
              <a:gd name="connsiteY124" fmla="*/ 2212354 h 2237474"/>
              <a:gd name="connsiteX125" fmla="*/ 970251 w 12192000"/>
              <a:gd name="connsiteY125" fmla="*/ 2221029 h 2237474"/>
              <a:gd name="connsiteX126" fmla="*/ 812914 w 12192000"/>
              <a:gd name="connsiteY126" fmla="*/ 2210095 h 2237474"/>
              <a:gd name="connsiteX127" fmla="*/ 776382 w 12192000"/>
              <a:gd name="connsiteY127" fmla="*/ 2204512 h 2237474"/>
              <a:gd name="connsiteX128" fmla="*/ 597225 w 12192000"/>
              <a:gd name="connsiteY128" fmla="*/ 2180999 h 2237474"/>
              <a:gd name="connsiteX129" fmla="*/ 520671 w 12192000"/>
              <a:gd name="connsiteY129" fmla="*/ 2180980 h 2237474"/>
              <a:gd name="connsiteX130" fmla="*/ 515024 w 12192000"/>
              <a:gd name="connsiteY130" fmla="*/ 2179258 h 2237474"/>
              <a:gd name="connsiteX131" fmla="*/ 413835 w 12192000"/>
              <a:gd name="connsiteY131" fmla="*/ 2156783 h 2237474"/>
              <a:gd name="connsiteX132" fmla="*/ 376513 w 12192000"/>
              <a:gd name="connsiteY132" fmla="*/ 2154014 h 2237474"/>
              <a:gd name="connsiteX133" fmla="*/ 273386 w 12192000"/>
              <a:gd name="connsiteY133" fmla="*/ 2142551 h 2237474"/>
              <a:gd name="connsiteX134" fmla="*/ 169207 w 12192000"/>
              <a:gd name="connsiteY134" fmla="*/ 2128100 h 2237474"/>
              <a:gd name="connsiteX135" fmla="*/ 77641 w 12192000"/>
              <a:gd name="connsiteY135" fmla="*/ 2126835 h 2237474"/>
              <a:gd name="connsiteX136" fmla="*/ 37645 w 12192000"/>
              <a:gd name="connsiteY136" fmla="*/ 2115401 h 2237474"/>
              <a:gd name="connsiteX137" fmla="*/ 4572 w 12192000"/>
              <a:gd name="connsiteY137" fmla="*/ 2111091 h 2237474"/>
              <a:gd name="connsiteX138" fmla="*/ 0 w 12192000"/>
              <a:gd name="connsiteY138" fmla="*/ 2110468 h 2237474"/>
              <a:gd name="connsiteX139" fmla="*/ 0 w 12192000"/>
              <a:gd name="connsiteY139"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1890686 w 12192000"/>
              <a:gd name="connsiteY3" fmla="*/ 732766 h 2237474"/>
              <a:gd name="connsiteX4" fmla="*/ 11820512 w 12192000"/>
              <a:gd name="connsiteY4" fmla="*/ 745392 h 2237474"/>
              <a:gd name="connsiteX5" fmla="*/ 11649954 w 12192000"/>
              <a:gd name="connsiteY5" fmla="*/ 749628 h 2237474"/>
              <a:gd name="connsiteX6" fmla="*/ 11560424 w 12192000"/>
              <a:gd name="connsiteY6" fmla="*/ 748017 h 2237474"/>
              <a:gd name="connsiteX7" fmla="*/ 11358455 w 12192000"/>
              <a:gd name="connsiteY7" fmla="*/ 747593 h 2237474"/>
              <a:gd name="connsiteX8" fmla="*/ 11165209 w 12192000"/>
              <a:gd name="connsiteY8" fmla="*/ 748852 h 2237474"/>
              <a:gd name="connsiteX9" fmla="*/ 11058755 w 12192000"/>
              <a:gd name="connsiteY9" fmla="*/ 749617 h 2237474"/>
              <a:gd name="connsiteX10" fmla="*/ 10846594 w 12192000"/>
              <a:gd name="connsiteY10" fmla="*/ 765069 h 2237474"/>
              <a:gd name="connsiteX11" fmla="*/ 10739478 w 12192000"/>
              <a:gd name="connsiteY11" fmla="*/ 776841 h 2237474"/>
              <a:gd name="connsiteX12" fmla="*/ 10458762 w 12192000"/>
              <a:gd name="connsiteY12" fmla="*/ 755400 h 2237474"/>
              <a:gd name="connsiteX13" fmla="*/ 10211200 w 12192000"/>
              <a:gd name="connsiteY13" fmla="*/ 767513 h 2237474"/>
              <a:gd name="connsiteX14" fmla="*/ 10167995 w 12192000"/>
              <a:gd name="connsiteY14" fmla="*/ 760843 h 2237474"/>
              <a:gd name="connsiteX15" fmla="*/ 9997044 w 12192000"/>
              <a:gd name="connsiteY15" fmla="*/ 780129 h 2237474"/>
              <a:gd name="connsiteX16" fmla="*/ 9943887 w 12192000"/>
              <a:gd name="connsiteY16" fmla="*/ 804141 h 2237474"/>
              <a:gd name="connsiteX17" fmla="*/ 9918248 w 12192000"/>
              <a:gd name="connsiteY17" fmla="*/ 816628 h 2237474"/>
              <a:gd name="connsiteX18" fmla="*/ 9767091 w 12192000"/>
              <a:gd name="connsiteY18" fmla="*/ 870550 h 2237474"/>
              <a:gd name="connsiteX19" fmla="*/ 9683005 w 12192000"/>
              <a:gd name="connsiteY19" fmla="*/ 894128 h 2237474"/>
              <a:gd name="connsiteX20" fmla="*/ 9594438 w 12192000"/>
              <a:gd name="connsiteY20" fmla="*/ 919051 h 2237474"/>
              <a:gd name="connsiteX21" fmla="*/ 9544189 w 12192000"/>
              <a:gd name="connsiteY21" fmla="*/ 938966 h 2237474"/>
              <a:gd name="connsiteX22" fmla="*/ 9500499 w 12192000"/>
              <a:gd name="connsiteY22" fmla="*/ 954680 h 2237474"/>
              <a:gd name="connsiteX23" fmla="*/ 9410017 w 12192000"/>
              <a:gd name="connsiteY23" fmla="*/ 993931 h 2237474"/>
              <a:gd name="connsiteX24" fmla="*/ 9392919 w 12192000"/>
              <a:gd name="connsiteY24" fmla="*/ 994656 h 2237474"/>
              <a:gd name="connsiteX25" fmla="*/ 9268019 w 12192000"/>
              <a:gd name="connsiteY25" fmla="*/ 1007442 h 2237474"/>
              <a:gd name="connsiteX26" fmla="*/ 9188177 w 12192000"/>
              <a:gd name="connsiteY26" fmla="*/ 1035474 h 2237474"/>
              <a:gd name="connsiteX27" fmla="*/ 9155969 w 12192000"/>
              <a:gd name="connsiteY27" fmla="*/ 1046804 h 2237474"/>
              <a:gd name="connsiteX28" fmla="*/ 9133985 w 12192000"/>
              <a:gd name="connsiteY28" fmla="*/ 1046450 h 2237474"/>
              <a:gd name="connsiteX29" fmla="*/ 9003462 w 12192000"/>
              <a:gd name="connsiteY29" fmla="*/ 1042406 h 2237474"/>
              <a:gd name="connsiteX30" fmla="*/ 8968445 w 12192000"/>
              <a:gd name="connsiteY30" fmla="*/ 1052169 h 2237474"/>
              <a:gd name="connsiteX31" fmla="*/ 8886001 w 12192000"/>
              <a:gd name="connsiteY31" fmla="*/ 1067468 h 2237474"/>
              <a:gd name="connsiteX32" fmla="*/ 8838610 w 12192000"/>
              <a:gd name="connsiteY32" fmla="*/ 1075091 h 2237474"/>
              <a:gd name="connsiteX33" fmla="*/ 8750383 w 12192000"/>
              <a:gd name="connsiteY33" fmla="*/ 1097387 h 2237474"/>
              <a:gd name="connsiteX34" fmla="*/ 8665605 w 12192000"/>
              <a:gd name="connsiteY34" fmla="*/ 1110791 h 2237474"/>
              <a:gd name="connsiteX35" fmla="*/ 8584946 w 12192000"/>
              <a:gd name="connsiteY35" fmla="*/ 1135226 h 2237474"/>
              <a:gd name="connsiteX36" fmla="*/ 8419755 w 12192000"/>
              <a:gd name="connsiteY36" fmla="*/ 1216260 h 2237474"/>
              <a:gd name="connsiteX37" fmla="*/ 8411626 w 12192000"/>
              <a:gd name="connsiteY37" fmla="*/ 1214397 h 2237474"/>
              <a:gd name="connsiteX38" fmla="*/ 8363469 w 12192000"/>
              <a:gd name="connsiteY38" fmla="*/ 1246658 h 2237474"/>
              <a:gd name="connsiteX39" fmla="*/ 8275497 w 12192000"/>
              <a:gd name="connsiteY39" fmla="*/ 1264396 h 2237474"/>
              <a:gd name="connsiteX40" fmla="*/ 8074238 w 12192000"/>
              <a:gd name="connsiteY40" fmla="*/ 1301895 h 2237474"/>
              <a:gd name="connsiteX41" fmla="*/ 7942099 w 12192000"/>
              <a:gd name="connsiteY41" fmla="*/ 1336332 h 2237474"/>
              <a:gd name="connsiteX42" fmla="*/ 7902328 w 12192000"/>
              <a:gd name="connsiteY42" fmla="*/ 1345865 h 2237474"/>
              <a:gd name="connsiteX43" fmla="*/ 7840612 w 12192000"/>
              <a:gd name="connsiteY43" fmla="*/ 1369373 h 2237474"/>
              <a:gd name="connsiteX44" fmla="*/ 7786819 w 12192000"/>
              <a:gd name="connsiteY44" fmla="*/ 1378970 h 2237474"/>
              <a:gd name="connsiteX45" fmla="*/ 7548172 w 12192000"/>
              <a:gd name="connsiteY45" fmla="*/ 1417460 h 2237474"/>
              <a:gd name="connsiteX46" fmla="*/ 7483437 w 12192000"/>
              <a:gd name="connsiteY46" fmla="*/ 1478152 h 2237474"/>
              <a:gd name="connsiteX47" fmla="*/ 7377870 w 12192000"/>
              <a:gd name="connsiteY47" fmla="*/ 1523319 h 2237474"/>
              <a:gd name="connsiteX48" fmla="*/ 7230737 w 12192000"/>
              <a:gd name="connsiteY48" fmla="*/ 1562633 h 2237474"/>
              <a:gd name="connsiteX49" fmla="*/ 7224458 w 12192000"/>
              <a:gd name="connsiteY49" fmla="*/ 1573008 h 2237474"/>
              <a:gd name="connsiteX50" fmla="*/ 7183121 w 12192000"/>
              <a:gd name="connsiteY50" fmla="*/ 1595162 h 2237474"/>
              <a:gd name="connsiteX51" fmla="*/ 7164601 w 12192000"/>
              <a:gd name="connsiteY51" fmla="*/ 1606490 h 2237474"/>
              <a:gd name="connsiteX52" fmla="*/ 6900177 w 12192000"/>
              <a:gd name="connsiteY52" fmla="*/ 1636016 h 2237474"/>
              <a:gd name="connsiteX53" fmla="*/ 6795372 w 12192000"/>
              <a:gd name="connsiteY53" fmla="*/ 1644845 h 2237474"/>
              <a:gd name="connsiteX54" fmla="*/ 6692251 w 12192000"/>
              <a:gd name="connsiteY54" fmla="*/ 1656357 h 2237474"/>
              <a:gd name="connsiteX55" fmla="*/ 6655235 w 12192000"/>
              <a:gd name="connsiteY55" fmla="*/ 1661869 h 2237474"/>
              <a:gd name="connsiteX56" fmla="*/ 6554894 w 12192000"/>
              <a:gd name="connsiteY56" fmla="*/ 1664428 h 2237474"/>
              <a:gd name="connsiteX57" fmla="*/ 6516595 w 12192000"/>
              <a:gd name="connsiteY57" fmla="*/ 1667475 h 2237474"/>
              <a:gd name="connsiteX58" fmla="*/ 6508541 w 12192000"/>
              <a:gd name="connsiteY58" fmla="*/ 1668757 h 2237474"/>
              <a:gd name="connsiteX59" fmla="*/ 6471012 w 12192000"/>
              <a:gd name="connsiteY59" fmla="*/ 1678604 h 2237474"/>
              <a:gd name="connsiteX60" fmla="*/ 6364035 w 12192000"/>
              <a:gd name="connsiteY60" fmla="*/ 1667683 h 2237474"/>
              <a:gd name="connsiteX61" fmla="*/ 6280959 w 12192000"/>
              <a:gd name="connsiteY61" fmla="*/ 1689329 h 2237474"/>
              <a:gd name="connsiteX62" fmla="*/ 6243319 w 12192000"/>
              <a:gd name="connsiteY62" fmla="*/ 1695560 h 2237474"/>
              <a:gd name="connsiteX63" fmla="*/ 6098321 w 12192000"/>
              <a:gd name="connsiteY63" fmla="*/ 1721646 h 2237474"/>
              <a:gd name="connsiteX64" fmla="*/ 5880652 w 12192000"/>
              <a:gd name="connsiteY64" fmla="*/ 1779643 h 2237474"/>
              <a:gd name="connsiteX65" fmla="*/ 5785959 w 12192000"/>
              <a:gd name="connsiteY65" fmla="*/ 1775307 h 2237474"/>
              <a:gd name="connsiteX66" fmla="*/ 5643534 w 12192000"/>
              <a:gd name="connsiteY66" fmla="*/ 1802919 h 2237474"/>
              <a:gd name="connsiteX67" fmla="*/ 5518799 w 12192000"/>
              <a:gd name="connsiteY67" fmla="*/ 1818312 h 2237474"/>
              <a:gd name="connsiteX68" fmla="*/ 5505014 w 12192000"/>
              <a:gd name="connsiteY68" fmla="*/ 1819259 h 2237474"/>
              <a:gd name="connsiteX69" fmla="*/ 5453307 w 12192000"/>
              <a:gd name="connsiteY69" fmla="*/ 1815450 h 2237474"/>
              <a:gd name="connsiteX70" fmla="*/ 5221533 w 12192000"/>
              <a:gd name="connsiteY70" fmla="*/ 1846950 h 2237474"/>
              <a:gd name="connsiteX71" fmla="*/ 5149802 w 12192000"/>
              <a:gd name="connsiteY71" fmla="*/ 1844846 h 2237474"/>
              <a:gd name="connsiteX72" fmla="*/ 5114927 w 12192000"/>
              <a:gd name="connsiteY72" fmla="*/ 1847827 h 2237474"/>
              <a:gd name="connsiteX73" fmla="*/ 5108970 w 12192000"/>
              <a:gd name="connsiteY73" fmla="*/ 1847935 h 2237474"/>
              <a:gd name="connsiteX74" fmla="*/ 5067961 w 12192000"/>
              <a:gd name="connsiteY74" fmla="*/ 1845917 h 2237474"/>
              <a:gd name="connsiteX75" fmla="*/ 5007075 w 12192000"/>
              <a:gd name="connsiteY75" fmla="*/ 1838626 h 2237474"/>
              <a:gd name="connsiteX76" fmla="*/ 4944087 w 12192000"/>
              <a:gd name="connsiteY76" fmla="*/ 1823332 h 2237474"/>
              <a:gd name="connsiteX77" fmla="*/ 4907662 w 12192000"/>
              <a:gd name="connsiteY77" fmla="*/ 1816900 h 2237474"/>
              <a:gd name="connsiteX78" fmla="*/ 4882386 w 12192000"/>
              <a:gd name="connsiteY78" fmla="*/ 1809844 h 2237474"/>
              <a:gd name="connsiteX79" fmla="*/ 4811440 w 12192000"/>
              <a:gd name="connsiteY79" fmla="*/ 1804655 h 2237474"/>
              <a:gd name="connsiteX80" fmla="*/ 4691075 w 12192000"/>
              <a:gd name="connsiteY80" fmla="*/ 1801389 h 2237474"/>
              <a:gd name="connsiteX81" fmla="*/ 4640313 w 12192000"/>
              <a:gd name="connsiteY81" fmla="*/ 1784307 h 2237474"/>
              <a:gd name="connsiteX82" fmla="*/ 4536503 w 12192000"/>
              <a:gd name="connsiteY82" fmla="*/ 1785334 h 2237474"/>
              <a:gd name="connsiteX83" fmla="*/ 4513724 w 12192000"/>
              <a:gd name="connsiteY83" fmla="*/ 1791996 h 2237474"/>
              <a:gd name="connsiteX84" fmla="*/ 4459810 w 12192000"/>
              <a:gd name="connsiteY84" fmla="*/ 1797886 h 2237474"/>
              <a:gd name="connsiteX85" fmla="*/ 4379064 w 12192000"/>
              <a:gd name="connsiteY85" fmla="*/ 1817177 h 2237474"/>
              <a:gd name="connsiteX86" fmla="*/ 4290981 w 12192000"/>
              <a:gd name="connsiteY86" fmla="*/ 1839677 h 2237474"/>
              <a:gd name="connsiteX87" fmla="*/ 4238372 w 12192000"/>
              <a:gd name="connsiteY87" fmla="*/ 1851480 h 2237474"/>
              <a:gd name="connsiteX88" fmla="*/ 4232517 w 12192000"/>
              <a:gd name="connsiteY88" fmla="*/ 1852567 h 2237474"/>
              <a:gd name="connsiteX89" fmla="*/ 4191732 w 12192000"/>
              <a:gd name="connsiteY89" fmla="*/ 1857328 h 2237474"/>
              <a:gd name="connsiteX90" fmla="*/ 4065532 w 12192000"/>
              <a:gd name="connsiteY90" fmla="*/ 1855477 h 2237474"/>
              <a:gd name="connsiteX91" fmla="*/ 4028460 w 12192000"/>
              <a:gd name="connsiteY91" fmla="*/ 1855137 h 2237474"/>
              <a:gd name="connsiteX92" fmla="*/ 4002267 w 12192000"/>
              <a:gd name="connsiteY92" fmla="*/ 1852352 h 2237474"/>
              <a:gd name="connsiteX93" fmla="*/ 3931396 w 12192000"/>
              <a:gd name="connsiteY93" fmla="*/ 1858915 h 2237474"/>
              <a:gd name="connsiteX94" fmla="*/ 3812162 w 12192000"/>
              <a:gd name="connsiteY94" fmla="*/ 1875501 h 2237474"/>
              <a:gd name="connsiteX95" fmla="*/ 3758105 w 12192000"/>
              <a:gd name="connsiteY95" fmla="*/ 1871856 h 2237474"/>
              <a:gd name="connsiteX96" fmla="*/ 3567259 w 12192000"/>
              <a:gd name="connsiteY96" fmla="*/ 1893482 h 2237474"/>
              <a:gd name="connsiteX97" fmla="*/ 3405770 w 12192000"/>
              <a:gd name="connsiteY97" fmla="*/ 1904591 h 2237474"/>
              <a:gd name="connsiteX98" fmla="*/ 3280097 w 12192000"/>
              <a:gd name="connsiteY98" fmla="*/ 1919610 h 2237474"/>
              <a:gd name="connsiteX99" fmla="*/ 3009910 w 12192000"/>
              <a:gd name="connsiteY99" fmla="*/ 1957866 h 2237474"/>
              <a:gd name="connsiteX100" fmla="*/ 2995934 w 12192000"/>
              <a:gd name="connsiteY100" fmla="*/ 1967085 h 2237474"/>
              <a:gd name="connsiteX101" fmla="*/ 2942858 w 12192000"/>
              <a:gd name="connsiteY101" fmla="*/ 1981367 h 2237474"/>
              <a:gd name="connsiteX102" fmla="*/ 2875436 w 12192000"/>
              <a:gd name="connsiteY102" fmla="*/ 1996977 h 2237474"/>
              <a:gd name="connsiteX103" fmla="*/ 2874892 w 12192000"/>
              <a:gd name="connsiteY103" fmla="*/ 1996085 h 2237474"/>
              <a:gd name="connsiteX104" fmla="*/ 2843662 w 12192000"/>
              <a:gd name="connsiteY104" fmla="*/ 1992498 h 2237474"/>
              <a:gd name="connsiteX105" fmla="*/ 2718916 w 12192000"/>
              <a:gd name="connsiteY105" fmla="*/ 1990867 h 2237474"/>
              <a:gd name="connsiteX106" fmla="*/ 2713522 w 12192000"/>
              <a:gd name="connsiteY106" fmla="*/ 1990173 h 2237474"/>
              <a:gd name="connsiteX107" fmla="*/ 2476147 w 12192000"/>
              <a:gd name="connsiteY107" fmla="*/ 1998305 h 2237474"/>
              <a:gd name="connsiteX108" fmla="*/ 2373568 w 12192000"/>
              <a:gd name="connsiteY108" fmla="*/ 2003219 h 2237474"/>
              <a:gd name="connsiteX109" fmla="*/ 2287219 w 12192000"/>
              <a:gd name="connsiteY109" fmla="*/ 1998750 h 2237474"/>
              <a:gd name="connsiteX110" fmla="*/ 2243069 w 12192000"/>
              <a:gd name="connsiteY110" fmla="*/ 2005321 h 2237474"/>
              <a:gd name="connsiteX111" fmla="*/ 2164831 w 12192000"/>
              <a:gd name="connsiteY111" fmla="*/ 2010143 h 2237474"/>
              <a:gd name="connsiteX112" fmla="*/ 2085228 w 12192000"/>
              <a:gd name="connsiteY112" fmla="*/ 2046431 h 2237474"/>
              <a:gd name="connsiteX113" fmla="*/ 2058061 w 12192000"/>
              <a:gd name="connsiteY113" fmla="*/ 2047942 h 2237474"/>
              <a:gd name="connsiteX114" fmla="*/ 2042244 w 12192000"/>
              <a:gd name="connsiteY114" fmla="*/ 2055560 h 2237474"/>
              <a:gd name="connsiteX115" fmla="*/ 1877728 w 12192000"/>
              <a:gd name="connsiteY115" fmla="*/ 2101004 h 2237474"/>
              <a:gd name="connsiteX116" fmla="*/ 1759056 w 12192000"/>
              <a:gd name="connsiteY116" fmla="*/ 2125608 h 2237474"/>
              <a:gd name="connsiteX117" fmla="*/ 1637948 w 12192000"/>
              <a:gd name="connsiteY117" fmla="*/ 2172597 h 2237474"/>
              <a:gd name="connsiteX118" fmla="*/ 1434549 w 12192000"/>
              <a:gd name="connsiteY118" fmla="*/ 2234522 h 2237474"/>
              <a:gd name="connsiteX119" fmla="*/ 1398481 w 12192000"/>
              <a:gd name="connsiteY119" fmla="*/ 2237074 h 2237474"/>
              <a:gd name="connsiteX120" fmla="*/ 1398407 w 12192000"/>
              <a:gd name="connsiteY120" fmla="*/ 2237095 h 2237474"/>
              <a:gd name="connsiteX121" fmla="*/ 1370962 w 12192000"/>
              <a:gd name="connsiteY121" fmla="*/ 2237474 h 2237474"/>
              <a:gd name="connsiteX122" fmla="*/ 1356367 w 12192000"/>
              <a:gd name="connsiteY122" fmla="*/ 2235089 h 2237474"/>
              <a:gd name="connsiteX123" fmla="*/ 1279765 w 12192000"/>
              <a:gd name="connsiteY123" fmla="*/ 2229639 h 2237474"/>
              <a:gd name="connsiteX124" fmla="*/ 1195347 w 12192000"/>
              <a:gd name="connsiteY124" fmla="*/ 2212354 h 2237474"/>
              <a:gd name="connsiteX125" fmla="*/ 970251 w 12192000"/>
              <a:gd name="connsiteY125" fmla="*/ 2221029 h 2237474"/>
              <a:gd name="connsiteX126" fmla="*/ 812914 w 12192000"/>
              <a:gd name="connsiteY126" fmla="*/ 2210095 h 2237474"/>
              <a:gd name="connsiteX127" fmla="*/ 776382 w 12192000"/>
              <a:gd name="connsiteY127" fmla="*/ 2204512 h 2237474"/>
              <a:gd name="connsiteX128" fmla="*/ 597225 w 12192000"/>
              <a:gd name="connsiteY128" fmla="*/ 2180999 h 2237474"/>
              <a:gd name="connsiteX129" fmla="*/ 520671 w 12192000"/>
              <a:gd name="connsiteY129" fmla="*/ 2180980 h 2237474"/>
              <a:gd name="connsiteX130" fmla="*/ 515024 w 12192000"/>
              <a:gd name="connsiteY130" fmla="*/ 2179258 h 2237474"/>
              <a:gd name="connsiteX131" fmla="*/ 413835 w 12192000"/>
              <a:gd name="connsiteY131" fmla="*/ 2156783 h 2237474"/>
              <a:gd name="connsiteX132" fmla="*/ 376513 w 12192000"/>
              <a:gd name="connsiteY132" fmla="*/ 2154014 h 2237474"/>
              <a:gd name="connsiteX133" fmla="*/ 273386 w 12192000"/>
              <a:gd name="connsiteY133" fmla="*/ 2142551 h 2237474"/>
              <a:gd name="connsiteX134" fmla="*/ 77641 w 12192000"/>
              <a:gd name="connsiteY134" fmla="*/ 2126835 h 2237474"/>
              <a:gd name="connsiteX135" fmla="*/ 37645 w 12192000"/>
              <a:gd name="connsiteY135" fmla="*/ 2115401 h 2237474"/>
              <a:gd name="connsiteX136" fmla="*/ 4572 w 12192000"/>
              <a:gd name="connsiteY136" fmla="*/ 2111091 h 2237474"/>
              <a:gd name="connsiteX137" fmla="*/ 0 w 12192000"/>
              <a:gd name="connsiteY137" fmla="*/ 2110468 h 2237474"/>
              <a:gd name="connsiteX138" fmla="*/ 0 w 12192000"/>
              <a:gd name="connsiteY138" fmla="*/ 0 h 2237474"/>
              <a:gd name="connsiteX0" fmla="*/ 0 w 12192000"/>
              <a:gd name="connsiteY0" fmla="*/ 0 h 2237627"/>
              <a:gd name="connsiteX1" fmla="*/ 12192000 w 12192000"/>
              <a:gd name="connsiteY1" fmla="*/ 0 h 2237627"/>
              <a:gd name="connsiteX2" fmla="*/ 12192000 w 12192000"/>
              <a:gd name="connsiteY2" fmla="*/ 751299 h 2237627"/>
              <a:gd name="connsiteX3" fmla="*/ 11890686 w 12192000"/>
              <a:gd name="connsiteY3" fmla="*/ 732766 h 2237627"/>
              <a:gd name="connsiteX4" fmla="*/ 11820512 w 12192000"/>
              <a:gd name="connsiteY4" fmla="*/ 745392 h 2237627"/>
              <a:gd name="connsiteX5" fmla="*/ 11649954 w 12192000"/>
              <a:gd name="connsiteY5" fmla="*/ 749628 h 2237627"/>
              <a:gd name="connsiteX6" fmla="*/ 11560424 w 12192000"/>
              <a:gd name="connsiteY6" fmla="*/ 748017 h 2237627"/>
              <a:gd name="connsiteX7" fmla="*/ 11358455 w 12192000"/>
              <a:gd name="connsiteY7" fmla="*/ 747593 h 2237627"/>
              <a:gd name="connsiteX8" fmla="*/ 11165209 w 12192000"/>
              <a:gd name="connsiteY8" fmla="*/ 748852 h 2237627"/>
              <a:gd name="connsiteX9" fmla="*/ 11058755 w 12192000"/>
              <a:gd name="connsiteY9" fmla="*/ 749617 h 2237627"/>
              <a:gd name="connsiteX10" fmla="*/ 10846594 w 12192000"/>
              <a:gd name="connsiteY10" fmla="*/ 765069 h 2237627"/>
              <a:gd name="connsiteX11" fmla="*/ 10739478 w 12192000"/>
              <a:gd name="connsiteY11" fmla="*/ 776841 h 2237627"/>
              <a:gd name="connsiteX12" fmla="*/ 10458762 w 12192000"/>
              <a:gd name="connsiteY12" fmla="*/ 755400 h 2237627"/>
              <a:gd name="connsiteX13" fmla="*/ 10211200 w 12192000"/>
              <a:gd name="connsiteY13" fmla="*/ 767513 h 2237627"/>
              <a:gd name="connsiteX14" fmla="*/ 10167995 w 12192000"/>
              <a:gd name="connsiteY14" fmla="*/ 760843 h 2237627"/>
              <a:gd name="connsiteX15" fmla="*/ 9997044 w 12192000"/>
              <a:gd name="connsiteY15" fmla="*/ 780129 h 2237627"/>
              <a:gd name="connsiteX16" fmla="*/ 9943887 w 12192000"/>
              <a:gd name="connsiteY16" fmla="*/ 804141 h 2237627"/>
              <a:gd name="connsiteX17" fmla="*/ 9918248 w 12192000"/>
              <a:gd name="connsiteY17" fmla="*/ 816628 h 2237627"/>
              <a:gd name="connsiteX18" fmla="*/ 9767091 w 12192000"/>
              <a:gd name="connsiteY18" fmla="*/ 870550 h 2237627"/>
              <a:gd name="connsiteX19" fmla="*/ 9683005 w 12192000"/>
              <a:gd name="connsiteY19" fmla="*/ 894128 h 2237627"/>
              <a:gd name="connsiteX20" fmla="*/ 9594438 w 12192000"/>
              <a:gd name="connsiteY20" fmla="*/ 919051 h 2237627"/>
              <a:gd name="connsiteX21" fmla="*/ 9544189 w 12192000"/>
              <a:gd name="connsiteY21" fmla="*/ 938966 h 2237627"/>
              <a:gd name="connsiteX22" fmla="*/ 9500499 w 12192000"/>
              <a:gd name="connsiteY22" fmla="*/ 954680 h 2237627"/>
              <a:gd name="connsiteX23" fmla="*/ 9410017 w 12192000"/>
              <a:gd name="connsiteY23" fmla="*/ 993931 h 2237627"/>
              <a:gd name="connsiteX24" fmla="*/ 9392919 w 12192000"/>
              <a:gd name="connsiteY24" fmla="*/ 994656 h 2237627"/>
              <a:gd name="connsiteX25" fmla="*/ 9268019 w 12192000"/>
              <a:gd name="connsiteY25" fmla="*/ 1007442 h 2237627"/>
              <a:gd name="connsiteX26" fmla="*/ 9188177 w 12192000"/>
              <a:gd name="connsiteY26" fmla="*/ 1035474 h 2237627"/>
              <a:gd name="connsiteX27" fmla="*/ 9155969 w 12192000"/>
              <a:gd name="connsiteY27" fmla="*/ 1046804 h 2237627"/>
              <a:gd name="connsiteX28" fmla="*/ 9133985 w 12192000"/>
              <a:gd name="connsiteY28" fmla="*/ 1046450 h 2237627"/>
              <a:gd name="connsiteX29" fmla="*/ 9003462 w 12192000"/>
              <a:gd name="connsiteY29" fmla="*/ 1042406 h 2237627"/>
              <a:gd name="connsiteX30" fmla="*/ 8968445 w 12192000"/>
              <a:gd name="connsiteY30" fmla="*/ 1052169 h 2237627"/>
              <a:gd name="connsiteX31" fmla="*/ 8886001 w 12192000"/>
              <a:gd name="connsiteY31" fmla="*/ 1067468 h 2237627"/>
              <a:gd name="connsiteX32" fmla="*/ 8838610 w 12192000"/>
              <a:gd name="connsiteY32" fmla="*/ 1075091 h 2237627"/>
              <a:gd name="connsiteX33" fmla="*/ 8750383 w 12192000"/>
              <a:gd name="connsiteY33" fmla="*/ 1097387 h 2237627"/>
              <a:gd name="connsiteX34" fmla="*/ 8665605 w 12192000"/>
              <a:gd name="connsiteY34" fmla="*/ 1110791 h 2237627"/>
              <a:gd name="connsiteX35" fmla="*/ 8584946 w 12192000"/>
              <a:gd name="connsiteY35" fmla="*/ 1135226 h 2237627"/>
              <a:gd name="connsiteX36" fmla="*/ 8419755 w 12192000"/>
              <a:gd name="connsiteY36" fmla="*/ 1216260 h 2237627"/>
              <a:gd name="connsiteX37" fmla="*/ 8411626 w 12192000"/>
              <a:gd name="connsiteY37" fmla="*/ 1214397 h 2237627"/>
              <a:gd name="connsiteX38" fmla="*/ 8363469 w 12192000"/>
              <a:gd name="connsiteY38" fmla="*/ 1246658 h 2237627"/>
              <a:gd name="connsiteX39" fmla="*/ 8275497 w 12192000"/>
              <a:gd name="connsiteY39" fmla="*/ 1264396 h 2237627"/>
              <a:gd name="connsiteX40" fmla="*/ 8074238 w 12192000"/>
              <a:gd name="connsiteY40" fmla="*/ 1301895 h 2237627"/>
              <a:gd name="connsiteX41" fmla="*/ 7942099 w 12192000"/>
              <a:gd name="connsiteY41" fmla="*/ 1336332 h 2237627"/>
              <a:gd name="connsiteX42" fmla="*/ 7902328 w 12192000"/>
              <a:gd name="connsiteY42" fmla="*/ 1345865 h 2237627"/>
              <a:gd name="connsiteX43" fmla="*/ 7840612 w 12192000"/>
              <a:gd name="connsiteY43" fmla="*/ 1369373 h 2237627"/>
              <a:gd name="connsiteX44" fmla="*/ 7786819 w 12192000"/>
              <a:gd name="connsiteY44" fmla="*/ 1378970 h 2237627"/>
              <a:gd name="connsiteX45" fmla="*/ 7548172 w 12192000"/>
              <a:gd name="connsiteY45" fmla="*/ 1417460 h 2237627"/>
              <a:gd name="connsiteX46" fmla="*/ 7483437 w 12192000"/>
              <a:gd name="connsiteY46" fmla="*/ 1478152 h 2237627"/>
              <a:gd name="connsiteX47" fmla="*/ 7377870 w 12192000"/>
              <a:gd name="connsiteY47" fmla="*/ 1523319 h 2237627"/>
              <a:gd name="connsiteX48" fmla="*/ 7230737 w 12192000"/>
              <a:gd name="connsiteY48" fmla="*/ 1562633 h 2237627"/>
              <a:gd name="connsiteX49" fmla="*/ 7224458 w 12192000"/>
              <a:gd name="connsiteY49" fmla="*/ 1573008 h 2237627"/>
              <a:gd name="connsiteX50" fmla="*/ 7183121 w 12192000"/>
              <a:gd name="connsiteY50" fmla="*/ 1595162 h 2237627"/>
              <a:gd name="connsiteX51" fmla="*/ 7164601 w 12192000"/>
              <a:gd name="connsiteY51" fmla="*/ 1606490 h 2237627"/>
              <a:gd name="connsiteX52" fmla="*/ 6900177 w 12192000"/>
              <a:gd name="connsiteY52" fmla="*/ 1636016 h 2237627"/>
              <a:gd name="connsiteX53" fmla="*/ 6795372 w 12192000"/>
              <a:gd name="connsiteY53" fmla="*/ 1644845 h 2237627"/>
              <a:gd name="connsiteX54" fmla="*/ 6692251 w 12192000"/>
              <a:gd name="connsiteY54" fmla="*/ 1656357 h 2237627"/>
              <a:gd name="connsiteX55" fmla="*/ 6655235 w 12192000"/>
              <a:gd name="connsiteY55" fmla="*/ 1661869 h 2237627"/>
              <a:gd name="connsiteX56" fmla="*/ 6554894 w 12192000"/>
              <a:gd name="connsiteY56" fmla="*/ 1664428 h 2237627"/>
              <a:gd name="connsiteX57" fmla="*/ 6516595 w 12192000"/>
              <a:gd name="connsiteY57" fmla="*/ 1667475 h 2237627"/>
              <a:gd name="connsiteX58" fmla="*/ 6508541 w 12192000"/>
              <a:gd name="connsiteY58" fmla="*/ 1668757 h 2237627"/>
              <a:gd name="connsiteX59" fmla="*/ 6471012 w 12192000"/>
              <a:gd name="connsiteY59" fmla="*/ 1678604 h 2237627"/>
              <a:gd name="connsiteX60" fmla="*/ 6364035 w 12192000"/>
              <a:gd name="connsiteY60" fmla="*/ 1667683 h 2237627"/>
              <a:gd name="connsiteX61" fmla="*/ 6280959 w 12192000"/>
              <a:gd name="connsiteY61" fmla="*/ 1689329 h 2237627"/>
              <a:gd name="connsiteX62" fmla="*/ 6243319 w 12192000"/>
              <a:gd name="connsiteY62" fmla="*/ 1695560 h 2237627"/>
              <a:gd name="connsiteX63" fmla="*/ 6098321 w 12192000"/>
              <a:gd name="connsiteY63" fmla="*/ 1721646 h 2237627"/>
              <a:gd name="connsiteX64" fmla="*/ 5880652 w 12192000"/>
              <a:gd name="connsiteY64" fmla="*/ 1779643 h 2237627"/>
              <a:gd name="connsiteX65" fmla="*/ 5785959 w 12192000"/>
              <a:gd name="connsiteY65" fmla="*/ 1775307 h 2237627"/>
              <a:gd name="connsiteX66" fmla="*/ 5643534 w 12192000"/>
              <a:gd name="connsiteY66" fmla="*/ 1802919 h 2237627"/>
              <a:gd name="connsiteX67" fmla="*/ 5518799 w 12192000"/>
              <a:gd name="connsiteY67" fmla="*/ 1818312 h 2237627"/>
              <a:gd name="connsiteX68" fmla="*/ 5505014 w 12192000"/>
              <a:gd name="connsiteY68" fmla="*/ 1819259 h 2237627"/>
              <a:gd name="connsiteX69" fmla="*/ 5453307 w 12192000"/>
              <a:gd name="connsiteY69" fmla="*/ 1815450 h 2237627"/>
              <a:gd name="connsiteX70" fmla="*/ 5221533 w 12192000"/>
              <a:gd name="connsiteY70" fmla="*/ 1846950 h 2237627"/>
              <a:gd name="connsiteX71" fmla="*/ 5149802 w 12192000"/>
              <a:gd name="connsiteY71" fmla="*/ 1844846 h 2237627"/>
              <a:gd name="connsiteX72" fmla="*/ 5114927 w 12192000"/>
              <a:gd name="connsiteY72" fmla="*/ 1847827 h 2237627"/>
              <a:gd name="connsiteX73" fmla="*/ 5108970 w 12192000"/>
              <a:gd name="connsiteY73" fmla="*/ 1847935 h 2237627"/>
              <a:gd name="connsiteX74" fmla="*/ 5067961 w 12192000"/>
              <a:gd name="connsiteY74" fmla="*/ 1845917 h 2237627"/>
              <a:gd name="connsiteX75" fmla="*/ 5007075 w 12192000"/>
              <a:gd name="connsiteY75" fmla="*/ 1838626 h 2237627"/>
              <a:gd name="connsiteX76" fmla="*/ 4944087 w 12192000"/>
              <a:gd name="connsiteY76" fmla="*/ 1823332 h 2237627"/>
              <a:gd name="connsiteX77" fmla="*/ 4907662 w 12192000"/>
              <a:gd name="connsiteY77" fmla="*/ 1816900 h 2237627"/>
              <a:gd name="connsiteX78" fmla="*/ 4882386 w 12192000"/>
              <a:gd name="connsiteY78" fmla="*/ 1809844 h 2237627"/>
              <a:gd name="connsiteX79" fmla="*/ 4811440 w 12192000"/>
              <a:gd name="connsiteY79" fmla="*/ 1804655 h 2237627"/>
              <a:gd name="connsiteX80" fmla="*/ 4691075 w 12192000"/>
              <a:gd name="connsiteY80" fmla="*/ 1801389 h 2237627"/>
              <a:gd name="connsiteX81" fmla="*/ 4640313 w 12192000"/>
              <a:gd name="connsiteY81" fmla="*/ 1784307 h 2237627"/>
              <a:gd name="connsiteX82" fmla="*/ 4536503 w 12192000"/>
              <a:gd name="connsiteY82" fmla="*/ 1785334 h 2237627"/>
              <a:gd name="connsiteX83" fmla="*/ 4513724 w 12192000"/>
              <a:gd name="connsiteY83" fmla="*/ 1791996 h 2237627"/>
              <a:gd name="connsiteX84" fmla="*/ 4459810 w 12192000"/>
              <a:gd name="connsiteY84" fmla="*/ 1797886 h 2237627"/>
              <a:gd name="connsiteX85" fmla="*/ 4379064 w 12192000"/>
              <a:gd name="connsiteY85" fmla="*/ 1817177 h 2237627"/>
              <a:gd name="connsiteX86" fmla="*/ 4290981 w 12192000"/>
              <a:gd name="connsiteY86" fmla="*/ 1839677 h 2237627"/>
              <a:gd name="connsiteX87" fmla="*/ 4238372 w 12192000"/>
              <a:gd name="connsiteY87" fmla="*/ 1851480 h 2237627"/>
              <a:gd name="connsiteX88" fmla="*/ 4232517 w 12192000"/>
              <a:gd name="connsiteY88" fmla="*/ 1852567 h 2237627"/>
              <a:gd name="connsiteX89" fmla="*/ 4191732 w 12192000"/>
              <a:gd name="connsiteY89" fmla="*/ 1857328 h 2237627"/>
              <a:gd name="connsiteX90" fmla="*/ 4065532 w 12192000"/>
              <a:gd name="connsiteY90" fmla="*/ 1855477 h 2237627"/>
              <a:gd name="connsiteX91" fmla="*/ 4028460 w 12192000"/>
              <a:gd name="connsiteY91" fmla="*/ 1855137 h 2237627"/>
              <a:gd name="connsiteX92" fmla="*/ 4002267 w 12192000"/>
              <a:gd name="connsiteY92" fmla="*/ 1852352 h 2237627"/>
              <a:gd name="connsiteX93" fmla="*/ 3931396 w 12192000"/>
              <a:gd name="connsiteY93" fmla="*/ 1858915 h 2237627"/>
              <a:gd name="connsiteX94" fmla="*/ 3812162 w 12192000"/>
              <a:gd name="connsiteY94" fmla="*/ 1875501 h 2237627"/>
              <a:gd name="connsiteX95" fmla="*/ 3758105 w 12192000"/>
              <a:gd name="connsiteY95" fmla="*/ 1871856 h 2237627"/>
              <a:gd name="connsiteX96" fmla="*/ 3567259 w 12192000"/>
              <a:gd name="connsiteY96" fmla="*/ 1893482 h 2237627"/>
              <a:gd name="connsiteX97" fmla="*/ 3405770 w 12192000"/>
              <a:gd name="connsiteY97" fmla="*/ 1904591 h 2237627"/>
              <a:gd name="connsiteX98" fmla="*/ 3280097 w 12192000"/>
              <a:gd name="connsiteY98" fmla="*/ 1919610 h 2237627"/>
              <a:gd name="connsiteX99" fmla="*/ 3009910 w 12192000"/>
              <a:gd name="connsiteY99" fmla="*/ 1957866 h 2237627"/>
              <a:gd name="connsiteX100" fmla="*/ 2995934 w 12192000"/>
              <a:gd name="connsiteY100" fmla="*/ 1967085 h 2237627"/>
              <a:gd name="connsiteX101" fmla="*/ 2942858 w 12192000"/>
              <a:gd name="connsiteY101" fmla="*/ 1981367 h 2237627"/>
              <a:gd name="connsiteX102" fmla="*/ 2875436 w 12192000"/>
              <a:gd name="connsiteY102" fmla="*/ 1996977 h 2237627"/>
              <a:gd name="connsiteX103" fmla="*/ 2874892 w 12192000"/>
              <a:gd name="connsiteY103" fmla="*/ 1996085 h 2237627"/>
              <a:gd name="connsiteX104" fmla="*/ 2843662 w 12192000"/>
              <a:gd name="connsiteY104" fmla="*/ 1992498 h 2237627"/>
              <a:gd name="connsiteX105" fmla="*/ 2718916 w 12192000"/>
              <a:gd name="connsiteY105" fmla="*/ 1990867 h 2237627"/>
              <a:gd name="connsiteX106" fmla="*/ 2713522 w 12192000"/>
              <a:gd name="connsiteY106" fmla="*/ 1990173 h 2237627"/>
              <a:gd name="connsiteX107" fmla="*/ 2476147 w 12192000"/>
              <a:gd name="connsiteY107" fmla="*/ 1998305 h 2237627"/>
              <a:gd name="connsiteX108" fmla="*/ 2373568 w 12192000"/>
              <a:gd name="connsiteY108" fmla="*/ 2003219 h 2237627"/>
              <a:gd name="connsiteX109" fmla="*/ 2287219 w 12192000"/>
              <a:gd name="connsiteY109" fmla="*/ 1998750 h 2237627"/>
              <a:gd name="connsiteX110" fmla="*/ 2243069 w 12192000"/>
              <a:gd name="connsiteY110" fmla="*/ 2005321 h 2237627"/>
              <a:gd name="connsiteX111" fmla="*/ 2164831 w 12192000"/>
              <a:gd name="connsiteY111" fmla="*/ 2010143 h 2237627"/>
              <a:gd name="connsiteX112" fmla="*/ 2085228 w 12192000"/>
              <a:gd name="connsiteY112" fmla="*/ 2046431 h 2237627"/>
              <a:gd name="connsiteX113" fmla="*/ 2058061 w 12192000"/>
              <a:gd name="connsiteY113" fmla="*/ 2047942 h 2237627"/>
              <a:gd name="connsiteX114" fmla="*/ 2042244 w 12192000"/>
              <a:gd name="connsiteY114" fmla="*/ 2055560 h 2237627"/>
              <a:gd name="connsiteX115" fmla="*/ 1877728 w 12192000"/>
              <a:gd name="connsiteY115" fmla="*/ 2101004 h 2237627"/>
              <a:gd name="connsiteX116" fmla="*/ 1759056 w 12192000"/>
              <a:gd name="connsiteY116" fmla="*/ 2125608 h 2237627"/>
              <a:gd name="connsiteX117" fmla="*/ 1637948 w 12192000"/>
              <a:gd name="connsiteY117" fmla="*/ 2172597 h 2237627"/>
              <a:gd name="connsiteX118" fmla="*/ 1434549 w 12192000"/>
              <a:gd name="connsiteY118" fmla="*/ 2234522 h 2237627"/>
              <a:gd name="connsiteX119" fmla="*/ 1398481 w 12192000"/>
              <a:gd name="connsiteY119" fmla="*/ 2237074 h 2237627"/>
              <a:gd name="connsiteX120" fmla="*/ 1370962 w 12192000"/>
              <a:gd name="connsiteY120" fmla="*/ 2237474 h 2237627"/>
              <a:gd name="connsiteX121" fmla="*/ 1356367 w 12192000"/>
              <a:gd name="connsiteY121" fmla="*/ 2235089 h 2237627"/>
              <a:gd name="connsiteX122" fmla="*/ 1279765 w 12192000"/>
              <a:gd name="connsiteY122" fmla="*/ 2229639 h 2237627"/>
              <a:gd name="connsiteX123" fmla="*/ 1195347 w 12192000"/>
              <a:gd name="connsiteY123" fmla="*/ 2212354 h 2237627"/>
              <a:gd name="connsiteX124" fmla="*/ 970251 w 12192000"/>
              <a:gd name="connsiteY124" fmla="*/ 2221029 h 2237627"/>
              <a:gd name="connsiteX125" fmla="*/ 812914 w 12192000"/>
              <a:gd name="connsiteY125" fmla="*/ 2210095 h 2237627"/>
              <a:gd name="connsiteX126" fmla="*/ 776382 w 12192000"/>
              <a:gd name="connsiteY126" fmla="*/ 2204512 h 2237627"/>
              <a:gd name="connsiteX127" fmla="*/ 597225 w 12192000"/>
              <a:gd name="connsiteY127" fmla="*/ 2180999 h 2237627"/>
              <a:gd name="connsiteX128" fmla="*/ 520671 w 12192000"/>
              <a:gd name="connsiteY128" fmla="*/ 2180980 h 2237627"/>
              <a:gd name="connsiteX129" fmla="*/ 515024 w 12192000"/>
              <a:gd name="connsiteY129" fmla="*/ 2179258 h 2237627"/>
              <a:gd name="connsiteX130" fmla="*/ 413835 w 12192000"/>
              <a:gd name="connsiteY130" fmla="*/ 2156783 h 2237627"/>
              <a:gd name="connsiteX131" fmla="*/ 376513 w 12192000"/>
              <a:gd name="connsiteY131" fmla="*/ 2154014 h 2237627"/>
              <a:gd name="connsiteX132" fmla="*/ 273386 w 12192000"/>
              <a:gd name="connsiteY132" fmla="*/ 2142551 h 2237627"/>
              <a:gd name="connsiteX133" fmla="*/ 77641 w 12192000"/>
              <a:gd name="connsiteY133" fmla="*/ 2126835 h 2237627"/>
              <a:gd name="connsiteX134" fmla="*/ 37645 w 12192000"/>
              <a:gd name="connsiteY134" fmla="*/ 2115401 h 2237627"/>
              <a:gd name="connsiteX135" fmla="*/ 4572 w 12192000"/>
              <a:gd name="connsiteY135" fmla="*/ 2111091 h 2237627"/>
              <a:gd name="connsiteX136" fmla="*/ 0 w 12192000"/>
              <a:gd name="connsiteY136" fmla="*/ 2110468 h 2237627"/>
              <a:gd name="connsiteX137" fmla="*/ 0 w 12192000"/>
              <a:gd name="connsiteY137" fmla="*/ 0 h 2237627"/>
              <a:gd name="connsiteX0" fmla="*/ 0 w 12192000"/>
              <a:gd name="connsiteY0" fmla="*/ 0 h 2240205"/>
              <a:gd name="connsiteX1" fmla="*/ 12192000 w 12192000"/>
              <a:gd name="connsiteY1" fmla="*/ 0 h 2240205"/>
              <a:gd name="connsiteX2" fmla="*/ 12192000 w 12192000"/>
              <a:gd name="connsiteY2" fmla="*/ 751299 h 2240205"/>
              <a:gd name="connsiteX3" fmla="*/ 11890686 w 12192000"/>
              <a:gd name="connsiteY3" fmla="*/ 732766 h 2240205"/>
              <a:gd name="connsiteX4" fmla="*/ 11820512 w 12192000"/>
              <a:gd name="connsiteY4" fmla="*/ 745392 h 2240205"/>
              <a:gd name="connsiteX5" fmla="*/ 11649954 w 12192000"/>
              <a:gd name="connsiteY5" fmla="*/ 749628 h 2240205"/>
              <a:gd name="connsiteX6" fmla="*/ 11560424 w 12192000"/>
              <a:gd name="connsiteY6" fmla="*/ 748017 h 2240205"/>
              <a:gd name="connsiteX7" fmla="*/ 11358455 w 12192000"/>
              <a:gd name="connsiteY7" fmla="*/ 747593 h 2240205"/>
              <a:gd name="connsiteX8" fmla="*/ 11165209 w 12192000"/>
              <a:gd name="connsiteY8" fmla="*/ 748852 h 2240205"/>
              <a:gd name="connsiteX9" fmla="*/ 11058755 w 12192000"/>
              <a:gd name="connsiteY9" fmla="*/ 749617 h 2240205"/>
              <a:gd name="connsiteX10" fmla="*/ 10846594 w 12192000"/>
              <a:gd name="connsiteY10" fmla="*/ 765069 h 2240205"/>
              <a:gd name="connsiteX11" fmla="*/ 10739478 w 12192000"/>
              <a:gd name="connsiteY11" fmla="*/ 776841 h 2240205"/>
              <a:gd name="connsiteX12" fmla="*/ 10458762 w 12192000"/>
              <a:gd name="connsiteY12" fmla="*/ 755400 h 2240205"/>
              <a:gd name="connsiteX13" fmla="*/ 10211200 w 12192000"/>
              <a:gd name="connsiteY13" fmla="*/ 767513 h 2240205"/>
              <a:gd name="connsiteX14" fmla="*/ 10167995 w 12192000"/>
              <a:gd name="connsiteY14" fmla="*/ 760843 h 2240205"/>
              <a:gd name="connsiteX15" fmla="*/ 9997044 w 12192000"/>
              <a:gd name="connsiteY15" fmla="*/ 780129 h 2240205"/>
              <a:gd name="connsiteX16" fmla="*/ 9943887 w 12192000"/>
              <a:gd name="connsiteY16" fmla="*/ 804141 h 2240205"/>
              <a:gd name="connsiteX17" fmla="*/ 9918248 w 12192000"/>
              <a:gd name="connsiteY17" fmla="*/ 816628 h 2240205"/>
              <a:gd name="connsiteX18" fmla="*/ 9767091 w 12192000"/>
              <a:gd name="connsiteY18" fmla="*/ 870550 h 2240205"/>
              <a:gd name="connsiteX19" fmla="*/ 9683005 w 12192000"/>
              <a:gd name="connsiteY19" fmla="*/ 894128 h 2240205"/>
              <a:gd name="connsiteX20" fmla="*/ 9594438 w 12192000"/>
              <a:gd name="connsiteY20" fmla="*/ 919051 h 2240205"/>
              <a:gd name="connsiteX21" fmla="*/ 9544189 w 12192000"/>
              <a:gd name="connsiteY21" fmla="*/ 938966 h 2240205"/>
              <a:gd name="connsiteX22" fmla="*/ 9500499 w 12192000"/>
              <a:gd name="connsiteY22" fmla="*/ 954680 h 2240205"/>
              <a:gd name="connsiteX23" fmla="*/ 9410017 w 12192000"/>
              <a:gd name="connsiteY23" fmla="*/ 993931 h 2240205"/>
              <a:gd name="connsiteX24" fmla="*/ 9392919 w 12192000"/>
              <a:gd name="connsiteY24" fmla="*/ 994656 h 2240205"/>
              <a:gd name="connsiteX25" fmla="*/ 9268019 w 12192000"/>
              <a:gd name="connsiteY25" fmla="*/ 1007442 h 2240205"/>
              <a:gd name="connsiteX26" fmla="*/ 9188177 w 12192000"/>
              <a:gd name="connsiteY26" fmla="*/ 1035474 h 2240205"/>
              <a:gd name="connsiteX27" fmla="*/ 9155969 w 12192000"/>
              <a:gd name="connsiteY27" fmla="*/ 1046804 h 2240205"/>
              <a:gd name="connsiteX28" fmla="*/ 9133985 w 12192000"/>
              <a:gd name="connsiteY28" fmla="*/ 1046450 h 2240205"/>
              <a:gd name="connsiteX29" fmla="*/ 9003462 w 12192000"/>
              <a:gd name="connsiteY29" fmla="*/ 1042406 h 2240205"/>
              <a:gd name="connsiteX30" fmla="*/ 8968445 w 12192000"/>
              <a:gd name="connsiteY30" fmla="*/ 1052169 h 2240205"/>
              <a:gd name="connsiteX31" fmla="*/ 8886001 w 12192000"/>
              <a:gd name="connsiteY31" fmla="*/ 1067468 h 2240205"/>
              <a:gd name="connsiteX32" fmla="*/ 8838610 w 12192000"/>
              <a:gd name="connsiteY32" fmla="*/ 1075091 h 2240205"/>
              <a:gd name="connsiteX33" fmla="*/ 8750383 w 12192000"/>
              <a:gd name="connsiteY33" fmla="*/ 1097387 h 2240205"/>
              <a:gd name="connsiteX34" fmla="*/ 8665605 w 12192000"/>
              <a:gd name="connsiteY34" fmla="*/ 1110791 h 2240205"/>
              <a:gd name="connsiteX35" fmla="*/ 8584946 w 12192000"/>
              <a:gd name="connsiteY35" fmla="*/ 1135226 h 2240205"/>
              <a:gd name="connsiteX36" fmla="*/ 8419755 w 12192000"/>
              <a:gd name="connsiteY36" fmla="*/ 1216260 h 2240205"/>
              <a:gd name="connsiteX37" fmla="*/ 8411626 w 12192000"/>
              <a:gd name="connsiteY37" fmla="*/ 1214397 h 2240205"/>
              <a:gd name="connsiteX38" fmla="*/ 8363469 w 12192000"/>
              <a:gd name="connsiteY38" fmla="*/ 1246658 h 2240205"/>
              <a:gd name="connsiteX39" fmla="*/ 8275497 w 12192000"/>
              <a:gd name="connsiteY39" fmla="*/ 1264396 h 2240205"/>
              <a:gd name="connsiteX40" fmla="*/ 8074238 w 12192000"/>
              <a:gd name="connsiteY40" fmla="*/ 1301895 h 2240205"/>
              <a:gd name="connsiteX41" fmla="*/ 7942099 w 12192000"/>
              <a:gd name="connsiteY41" fmla="*/ 1336332 h 2240205"/>
              <a:gd name="connsiteX42" fmla="*/ 7902328 w 12192000"/>
              <a:gd name="connsiteY42" fmla="*/ 1345865 h 2240205"/>
              <a:gd name="connsiteX43" fmla="*/ 7840612 w 12192000"/>
              <a:gd name="connsiteY43" fmla="*/ 1369373 h 2240205"/>
              <a:gd name="connsiteX44" fmla="*/ 7786819 w 12192000"/>
              <a:gd name="connsiteY44" fmla="*/ 1378970 h 2240205"/>
              <a:gd name="connsiteX45" fmla="*/ 7548172 w 12192000"/>
              <a:gd name="connsiteY45" fmla="*/ 1417460 h 2240205"/>
              <a:gd name="connsiteX46" fmla="*/ 7483437 w 12192000"/>
              <a:gd name="connsiteY46" fmla="*/ 1478152 h 2240205"/>
              <a:gd name="connsiteX47" fmla="*/ 7377870 w 12192000"/>
              <a:gd name="connsiteY47" fmla="*/ 1523319 h 2240205"/>
              <a:gd name="connsiteX48" fmla="*/ 7230737 w 12192000"/>
              <a:gd name="connsiteY48" fmla="*/ 1562633 h 2240205"/>
              <a:gd name="connsiteX49" fmla="*/ 7224458 w 12192000"/>
              <a:gd name="connsiteY49" fmla="*/ 1573008 h 2240205"/>
              <a:gd name="connsiteX50" fmla="*/ 7183121 w 12192000"/>
              <a:gd name="connsiteY50" fmla="*/ 1595162 h 2240205"/>
              <a:gd name="connsiteX51" fmla="*/ 7164601 w 12192000"/>
              <a:gd name="connsiteY51" fmla="*/ 1606490 h 2240205"/>
              <a:gd name="connsiteX52" fmla="*/ 6900177 w 12192000"/>
              <a:gd name="connsiteY52" fmla="*/ 1636016 h 2240205"/>
              <a:gd name="connsiteX53" fmla="*/ 6795372 w 12192000"/>
              <a:gd name="connsiteY53" fmla="*/ 1644845 h 2240205"/>
              <a:gd name="connsiteX54" fmla="*/ 6692251 w 12192000"/>
              <a:gd name="connsiteY54" fmla="*/ 1656357 h 2240205"/>
              <a:gd name="connsiteX55" fmla="*/ 6655235 w 12192000"/>
              <a:gd name="connsiteY55" fmla="*/ 1661869 h 2240205"/>
              <a:gd name="connsiteX56" fmla="*/ 6554894 w 12192000"/>
              <a:gd name="connsiteY56" fmla="*/ 1664428 h 2240205"/>
              <a:gd name="connsiteX57" fmla="*/ 6516595 w 12192000"/>
              <a:gd name="connsiteY57" fmla="*/ 1667475 h 2240205"/>
              <a:gd name="connsiteX58" fmla="*/ 6508541 w 12192000"/>
              <a:gd name="connsiteY58" fmla="*/ 1668757 h 2240205"/>
              <a:gd name="connsiteX59" fmla="*/ 6471012 w 12192000"/>
              <a:gd name="connsiteY59" fmla="*/ 1678604 h 2240205"/>
              <a:gd name="connsiteX60" fmla="*/ 6364035 w 12192000"/>
              <a:gd name="connsiteY60" fmla="*/ 1667683 h 2240205"/>
              <a:gd name="connsiteX61" fmla="*/ 6280959 w 12192000"/>
              <a:gd name="connsiteY61" fmla="*/ 1689329 h 2240205"/>
              <a:gd name="connsiteX62" fmla="*/ 6243319 w 12192000"/>
              <a:gd name="connsiteY62" fmla="*/ 1695560 h 2240205"/>
              <a:gd name="connsiteX63" fmla="*/ 6098321 w 12192000"/>
              <a:gd name="connsiteY63" fmla="*/ 1721646 h 2240205"/>
              <a:gd name="connsiteX64" fmla="*/ 5880652 w 12192000"/>
              <a:gd name="connsiteY64" fmla="*/ 1779643 h 2240205"/>
              <a:gd name="connsiteX65" fmla="*/ 5785959 w 12192000"/>
              <a:gd name="connsiteY65" fmla="*/ 1775307 h 2240205"/>
              <a:gd name="connsiteX66" fmla="*/ 5643534 w 12192000"/>
              <a:gd name="connsiteY66" fmla="*/ 1802919 h 2240205"/>
              <a:gd name="connsiteX67" fmla="*/ 5518799 w 12192000"/>
              <a:gd name="connsiteY67" fmla="*/ 1818312 h 2240205"/>
              <a:gd name="connsiteX68" fmla="*/ 5505014 w 12192000"/>
              <a:gd name="connsiteY68" fmla="*/ 1819259 h 2240205"/>
              <a:gd name="connsiteX69" fmla="*/ 5453307 w 12192000"/>
              <a:gd name="connsiteY69" fmla="*/ 1815450 h 2240205"/>
              <a:gd name="connsiteX70" fmla="*/ 5221533 w 12192000"/>
              <a:gd name="connsiteY70" fmla="*/ 1846950 h 2240205"/>
              <a:gd name="connsiteX71" fmla="*/ 5149802 w 12192000"/>
              <a:gd name="connsiteY71" fmla="*/ 1844846 h 2240205"/>
              <a:gd name="connsiteX72" fmla="*/ 5114927 w 12192000"/>
              <a:gd name="connsiteY72" fmla="*/ 1847827 h 2240205"/>
              <a:gd name="connsiteX73" fmla="*/ 5108970 w 12192000"/>
              <a:gd name="connsiteY73" fmla="*/ 1847935 h 2240205"/>
              <a:gd name="connsiteX74" fmla="*/ 5067961 w 12192000"/>
              <a:gd name="connsiteY74" fmla="*/ 1845917 h 2240205"/>
              <a:gd name="connsiteX75" fmla="*/ 5007075 w 12192000"/>
              <a:gd name="connsiteY75" fmla="*/ 1838626 h 2240205"/>
              <a:gd name="connsiteX76" fmla="*/ 4944087 w 12192000"/>
              <a:gd name="connsiteY76" fmla="*/ 1823332 h 2240205"/>
              <a:gd name="connsiteX77" fmla="*/ 4907662 w 12192000"/>
              <a:gd name="connsiteY77" fmla="*/ 1816900 h 2240205"/>
              <a:gd name="connsiteX78" fmla="*/ 4882386 w 12192000"/>
              <a:gd name="connsiteY78" fmla="*/ 1809844 h 2240205"/>
              <a:gd name="connsiteX79" fmla="*/ 4811440 w 12192000"/>
              <a:gd name="connsiteY79" fmla="*/ 1804655 h 2240205"/>
              <a:gd name="connsiteX80" fmla="*/ 4691075 w 12192000"/>
              <a:gd name="connsiteY80" fmla="*/ 1801389 h 2240205"/>
              <a:gd name="connsiteX81" fmla="*/ 4640313 w 12192000"/>
              <a:gd name="connsiteY81" fmla="*/ 1784307 h 2240205"/>
              <a:gd name="connsiteX82" fmla="*/ 4536503 w 12192000"/>
              <a:gd name="connsiteY82" fmla="*/ 1785334 h 2240205"/>
              <a:gd name="connsiteX83" fmla="*/ 4513724 w 12192000"/>
              <a:gd name="connsiteY83" fmla="*/ 1791996 h 2240205"/>
              <a:gd name="connsiteX84" fmla="*/ 4459810 w 12192000"/>
              <a:gd name="connsiteY84" fmla="*/ 1797886 h 2240205"/>
              <a:gd name="connsiteX85" fmla="*/ 4379064 w 12192000"/>
              <a:gd name="connsiteY85" fmla="*/ 1817177 h 2240205"/>
              <a:gd name="connsiteX86" fmla="*/ 4290981 w 12192000"/>
              <a:gd name="connsiteY86" fmla="*/ 1839677 h 2240205"/>
              <a:gd name="connsiteX87" fmla="*/ 4238372 w 12192000"/>
              <a:gd name="connsiteY87" fmla="*/ 1851480 h 2240205"/>
              <a:gd name="connsiteX88" fmla="*/ 4232517 w 12192000"/>
              <a:gd name="connsiteY88" fmla="*/ 1852567 h 2240205"/>
              <a:gd name="connsiteX89" fmla="*/ 4191732 w 12192000"/>
              <a:gd name="connsiteY89" fmla="*/ 1857328 h 2240205"/>
              <a:gd name="connsiteX90" fmla="*/ 4065532 w 12192000"/>
              <a:gd name="connsiteY90" fmla="*/ 1855477 h 2240205"/>
              <a:gd name="connsiteX91" fmla="*/ 4028460 w 12192000"/>
              <a:gd name="connsiteY91" fmla="*/ 1855137 h 2240205"/>
              <a:gd name="connsiteX92" fmla="*/ 4002267 w 12192000"/>
              <a:gd name="connsiteY92" fmla="*/ 1852352 h 2240205"/>
              <a:gd name="connsiteX93" fmla="*/ 3931396 w 12192000"/>
              <a:gd name="connsiteY93" fmla="*/ 1858915 h 2240205"/>
              <a:gd name="connsiteX94" fmla="*/ 3812162 w 12192000"/>
              <a:gd name="connsiteY94" fmla="*/ 1875501 h 2240205"/>
              <a:gd name="connsiteX95" fmla="*/ 3758105 w 12192000"/>
              <a:gd name="connsiteY95" fmla="*/ 1871856 h 2240205"/>
              <a:gd name="connsiteX96" fmla="*/ 3567259 w 12192000"/>
              <a:gd name="connsiteY96" fmla="*/ 1893482 h 2240205"/>
              <a:gd name="connsiteX97" fmla="*/ 3405770 w 12192000"/>
              <a:gd name="connsiteY97" fmla="*/ 1904591 h 2240205"/>
              <a:gd name="connsiteX98" fmla="*/ 3280097 w 12192000"/>
              <a:gd name="connsiteY98" fmla="*/ 1919610 h 2240205"/>
              <a:gd name="connsiteX99" fmla="*/ 3009910 w 12192000"/>
              <a:gd name="connsiteY99" fmla="*/ 1957866 h 2240205"/>
              <a:gd name="connsiteX100" fmla="*/ 2995934 w 12192000"/>
              <a:gd name="connsiteY100" fmla="*/ 1967085 h 2240205"/>
              <a:gd name="connsiteX101" fmla="*/ 2942858 w 12192000"/>
              <a:gd name="connsiteY101" fmla="*/ 1981367 h 2240205"/>
              <a:gd name="connsiteX102" fmla="*/ 2875436 w 12192000"/>
              <a:gd name="connsiteY102" fmla="*/ 1996977 h 2240205"/>
              <a:gd name="connsiteX103" fmla="*/ 2874892 w 12192000"/>
              <a:gd name="connsiteY103" fmla="*/ 1996085 h 2240205"/>
              <a:gd name="connsiteX104" fmla="*/ 2843662 w 12192000"/>
              <a:gd name="connsiteY104" fmla="*/ 1992498 h 2240205"/>
              <a:gd name="connsiteX105" fmla="*/ 2718916 w 12192000"/>
              <a:gd name="connsiteY105" fmla="*/ 1990867 h 2240205"/>
              <a:gd name="connsiteX106" fmla="*/ 2713522 w 12192000"/>
              <a:gd name="connsiteY106" fmla="*/ 1990173 h 2240205"/>
              <a:gd name="connsiteX107" fmla="*/ 2476147 w 12192000"/>
              <a:gd name="connsiteY107" fmla="*/ 1998305 h 2240205"/>
              <a:gd name="connsiteX108" fmla="*/ 2373568 w 12192000"/>
              <a:gd name="connsiteY108" fmla="*/ 2003219 h 2240205"/>
              <a:gd name="connsiteX109" fmla="*/ 2287219 w 12192000"/>
              <a:gd name="connsiteY109" fmla="*/ 1998750 h 2240205"/>
              <a:gd name="connsiteX110" fmla="*/ 2243069 w 12192000"/>
              <a:gd name="connsiteY110" fmla="*/ 2005321 h 2240205"/>
              <a:gd name="connsiteX111" fmla="*/ 2164831 w 12192000"/>
              <a:gd name="connsiteY111" fmla="*/ 2010143 h 2240205"/>
              <a:gd name="connsiteX112" fmla="*/ 2085228 w 12192000"/>
              <a:gd name="connsiteY112" fmla="*/ 2046431 h 2240205"/>
              <a:gd name="connsiteX113" fmla="*/ 2058061 w 12192000"/>
              <a:gd name="connsiteY113" fmla="*/ 2047942 h 2240205"/>
              <a:gd name="connsiteX114" fmla="*/ 2042244 w 12192000"/>
              <a:gd name="connsiteY114" fmla="*/ 2055560 h 2240205"/>
              <a:gd name="connsiteX115" fmla="*/ 1877728 w 12192000"/>
              <a:gd name="connsiteY115" fmla="*/ 2101004 h 2240205"/>
              <a:gd name="connsiteX116" fmla="*/ 1759056 w 12192000"/>
              <a:gd name="connsiteY116" fmla="*/ 2125608 h 2240205"/>
              <a:gd name="connsiteX117" fmla="*/ 1637948 w 12192000"/>
              <a:gd name="connsiteY117" fmla="*/ 2172597 h 2240205"/>
              <a:gd name="connsiteX118" fmla="*/ 1434549 w 12192000"/>
              <a:gd name="connsiteY118" fmla="*/ 2234522 h 2240205"/>
              <a:gd name="connsiteX119" fmla="*/ 1370962 w 12192000"/>
              <a:gd name="connsiteY119" fmla="*/ 2237474 h 2240205"/>
              <a:gd name="connsiteX120" fmla="*/ 1356367 w 12192000"/>
              <a:gd name="connsiteY120" fmla="*/ 2235089 h 2240205"/>
              <a:gd name="connsiteX121" fmla="*/ 1279765 w 12192000"/>
              <a:gd name="connsiteY121" fmla="*/ 2229639 h 2240205"/>
              <a:gd name="connsiteX122" fmla="*/ 1195347 w 12192000"/>
              <a:gd name="connsiteY122" fmla="*/ 2212354 h 2240205"/>
              <a:gd name="connsiteX123" fmla="*/ 970251 w 12192000"/>
              <a:gd name="connsiteY123" fmla="*/ 2221029 h 2240205"/>
              <a:gd name="connsiteX124" fmla="*/ 812914 w 12192000"/>
              <a:gd name="connsiteY124" fmla="*/ 2210095 h 2240205"/>
              <a:gd name="connsiteX125" fmla="*/ 776382 w 12192000"/>
              <a:gd name="connsiteY125" fmla="*/ 2204512 h 2240205"/>
              <a:gd name="connsiteX126" fmla="*/ 597225 w 12192000"/>
              <a:gd name="connsiteY126" fmla="*/ 2180999 h 2240205"/>
              <a:gd name="connsiteX127" fmla="*/ 520671 w 12192000"/>
              <a:gd name="connsiteY127" fmla="*/ 2180980 h 2240205"/>
              <a:gd name="connsiteX128" fmla="*/ 515024 w 12192000"/>
              <a:gd name="connsiteY128" fmla="*/ 2179258 h 2240205"/>
              <a:gd name="connsiteX129" fmla="*/ 413835 w 12192000"/>
              <a:gd name="connsiteY129" fmla="*/ 2156783 h 2240205"/>
              <a:gd name="connsiteX130" fmla="*/ 376513 w 12192000"/>
              <a:gd name="connsiteY130" fmla="*/ 2154014 h 2240205"/>
              <a:gd name="connsiteX131" fmla="*/ 273386 w 12192000"/>
              <a:gd name="connsiteY131" fmla="*/ 2142551 h 2240205"/>
              <a:gd name="connsiteX132" fmla="*/ 77641 w 12192000"/>
              <a:gd name="connsiteY132" fmla="*/ 2126835 h 2240205"/>
              <a:gd name="connsiteX133" fmla="*/ 37645 w 12192000"/>
              <a:gd name="connsiteY133" fmla="*/ 2115401 h 2240205"/>
              <a:gd name="connsiteX134" fmla="*/ 4572 w 12192000"/>
              <a:gd name="connsiteY134" fmla="*/ 2111091 h 2240205"/>
              <a:gd name="connsiteX135" fmla="*/ 0 w 12192000"/>
              <a:gd name="connsiteY135" fmla="*/ 2110468 h 2240205"/>
              <a:gd name="connsiteX136" fmla="*/ 0 w 12192000"/>
              <a:gd name="connsiteY136" fmla="*/ 0 h 2240205"/>
              <a:gd name="connsiteX0" fmla="*/ 0 w 12192000"/>
              <a:gd name="connsiteY0" fmla="*/ 0 h 2240205"/>
              <a:gd name="connsiteX1" fmla="*/ 12192000 w 12192000"/>
              <a:gd name="connsiteY1" fmla="*/ 0 h 2240205"/>
              <a:gd name="connsiteX2" fmla="*/ 12192000 w 12192000"/>
              <a:gd name="connsiteY2" fmla="*/ 751299 h 2240205"/>
              <a:gd name="connsiteX3" fmla="*/ 11890686 w 12192000"/>
              <a:gd name="connsiteY3" fmla="*/ 732766 h 2240205"/>
              <a:gd name="connsiteX4" fmla="*/ 11820512 w 12192000"/>
              <a:gd name="connsiteY4" fmla="*/ 745392 h 2240205"/>
              <a:gd name="connsiteX5" fmla="*/ 11649954 w 12192000"/>
              <a:gd name="connsiteY5" fmla="*/ 749628 h 2240205"/>
              <a:gd name="connsiteX6" fmla="*/ 11560424 w 12192000"/>
              <a:gd name="connsiteY6" fmla="*/ 748017 h 2240205"/>
              <a:gd name="connsiteX7" fmla="*/ 11358455 w 12192000"/>
              <a:gd name="connsiteY7" fmla="*/ 747593 h 2240205"/>
              <a:gd name="connsiteX8" fmla="*/ 11165209 w 12192000"/>
              <a:gd name="connsiteY8" fmla="*/ 748852 h 2240205"/>
              <a:gd name="connsiteX9" fmla="*/ 11058755 w 12192000"/>
              <a:gd name="connsiteY9" fmla="*/ 749617 h 2240205"/>
              <a:gd name="connsiteX10" fmla="*/ 10846594 w 12192000"/>
              <a:gd name="connsiteY10" fmla="*/ 765069 h 2240205"/>
              <a:gd name="connsiteX11" fmla="*/ 10739478 w 12192000"/>
              <a:gd name="connsiteY11" fmla="*/ 776841 h 2240205"/>
              <a:gd name="connsiteX12" fmla="*/ 10458762 w 12192000"/>
              <a:gd name="connsiteY12" fmla="*/ 755400 h 2240205"/>
              <a:gd name="connsiteX13" fmla="*/ 10211200 w 12192000"/>
              <a:gd name="connsiteY13" fmla="*/ 767513 h 2240205"/>
              <a:gd name="connsiteX14" fmla="*/ 10167995 w 12192000"/>
              <a:gd name="connsiteY14" fmla="*/ 760843 h 2240205"/>
              <a:gd name="connsiteX15" fmla="*/ 9997044 w 12192000"/>
              <a:gd name="connsiteY15" fmla="*/ 780129 h 2240205"/>
              <a:gd name="connsiteX16" fmla="*/ 9943887 w 12192000"/>
              <a:gd name="connsiteY16" fmla="*/ 804141 h 2240205"/>
              <a:gd name="connsiteX17" fmla="*/ 9918248 w 12192000"/>
              <a:gd name="connsiteY17" fmla="*/ 816628 h 2240205"/>
              <a:gd name="connsiteX18" fmla="*/ 9767091 w 12192000"/>
              <a:gd name="connsiteY18" fmla="*/ 870550 h 2240205"/>
              <a:gd name="connsiteX19" fmla="*/ 9683005 w 12192000"/>
              <a:gd name="connsiteY19" fmla="*/ 894128 h 2240205"/>
              <a:gd name="connsiteX20" fmla="*/ 9594438 w 12192000"/>
              <a:gd name="connsiteY20" fmla="*/ 919051 h 2240205"/>
              <a:gd name="connsiteX21" fmla="*/ 9544189 w 12192000"/>
              <a:gd name="connsiteY21" fmla="*/ 938966 h 2240205"/>
              <a:gd name="connsiteX22" fmla="*/ 9500499 w 12192000"/>
              <a:gd name="connsiteY22" fmla="*/ 954680 h 2240205"/>
              <a:gd name="connsiteX23" fmla="*/ 9410017 w 12192000"/>
              <a:gd name="connsiteY23" fmla="*/ 993931 h 2240205"/>
              <a:gd name="connsiteX24" fmla="*/ 9392919 w 12192000"/>
              <a:gd name="connsiteY24" fmla="*/ 994656 h 2240205"/>
              <a:gd name="connsiteX25" fmla="*/ 9268019 w 12192000"/>
              <a:gd name="connsiteY25" fmla="*/ 1007442 h 2240205"/>
              <a:gd name="connsiteX26" fmla="*/ 9188177 w 12192000"/>
              <a:gd name="connsiteY26" fmla="*/ 1035474 h 2240205"/>
              <a:gd name="connsiteX27" fmla="*/ 9155969 w 12192000"/>
              <a:gd name="connsiteY27" fmla="*/ 1046804 h 2240205"/>
              <a:gd name="connsiteX28" fmla="*/ 9133985 w 12192000"/>
              <a:gd name="connsiteY28" fmla="*/ 1046450 h 2240205"/>
              <a:gd name="connsiteX29" fmla="*/ 9003462 w 12192000"/>
              <a:gd name="connsiteY29" fmla="*/ 1042406 h 2240205"/>
              <a:gd name="connsiteX30" fmla="*/ 8968445 w 12192000"/>
              <a:gd name="connsiteY30" fmla="*/ 1052169 h 2240205"/>
              <a:gd name="connsiteX31" fmla="*/ 8886001 w 12192000"/>
              <a:gd name="connsiteY31" fmla="*/ 1067468 h 2240205"/>
              <a:gd name="connsiteX32" fmla="*/ 8838610 w 12192000"/>
              <a:gd name="connsiteY32" fmla="*/ 1075091 h 2240205"/>
              <a:gd name="connsiteX33" fmla="*/ 8750383 w 12192000"/>
              <a:gd name="connsiteY33" fmla="*/ 1097387 h 2240205"/>
              <a:gd name="connsiteX34" fmla="*/ 8665605 w 12192000"/>
              <a:gd name="connsiteY34" fmla="*/ 1110791 h 2240205"/>
              <a:gd name="connsiteX35" fmla="*/ 8584946 w 12192000"/>
              <a:gd name="connsiteY35" fmla="*/ 1135226 h 2240205"/>
              <a:gd name="connsiteX36" fmla="*/ 8419755 w 12192000"/>
              <a:gd name="connsiteY36" fmla="*/ 1216260 h 2240205"/>
              <a:gd name="connsiteX37" fmla="*/ 8411626 w 12192000"/>
              <a:gd name="connsiteY37" fmla="*/ 1214397 h 2240205"/>
              <a:gd name="connsiteX38" fmla="*/ 8363469 w 12192000"/>
              <a:gd name="connsiteY38" fmla="*/ 1246658 h 2240205"/>
              <a:gd name="connsiteX39" fmla="*/ 8275497 w 12192000"/>
              <a:gd name="connsiteY39" fmla="*/ 1264396 h 2240205"/>
              <a:gd name="connsiteX40" fmla="*/ 8074238 w 12192000"/>
              <a:gd name="connsiteY40" fmla="*/ 1301895 h 2240205"/>
              <a:gd name="connsiteX41" fmla="*/ 7942099 w 12192000"/>
              <a:gd name="connsiteY41" fmla="*/ 1336332 h 2240205"/>
              <a:gd name="connsiteX42" fmla="*/ 7902328 w 12192000"/>
              <a:gd name="connsiteY42" fmla="*/ 1345865 h 2240205"/>
              <a:gd name="connsiteX43" fmla="*/ 7840612 w 12192000"/>
              <a:gd name="connsiteY43" fmla="*/ 1369373 h 2240205"/>
              <a:gd name="connsiteX44" fmla="*/ 7786819 w 12192000"/>
              <a:gd name="connsiteY44" fmla="*/ 1378970 h 2240205"/>
              <a:gd name="connsiteX45" fmla="*/ 7548172 w 12192000"/>
              <a:gd name="connsiteY45" fmla="*/ 1417460 h 2240205"/>
              <a:gd name="connsiteX46" fmla="*/ 7483437 w 12192000"/>
              <a:gd name="connsiteY46" fmla="*/ 1478152 h 2240205"/>
              <a:gd name="connsiteX47" fmla="*/ 7377870 w 12192000"/>
              <a:gd name="connsiteY47" fmla="*/ 1523319 h 2240205"/>
              <a:gd name="connsiteX48" fmla="*/ 7230737 w 12192000"/>
              <a:gd name="connsiteY48" fmla="*/ 1562633 h 2240205"/>
              <a:gd name="connsiteX49" fmla="*/ 7224458 w 12192000"/>
              <a:gd name="connsiteY49" fmla="*/ 1573008 h 2240205"/>
              <a:gd name="connsiteX50" fmla="*/ 7183121 w 12192000"/>
              <a:gd name="connsiteY50" fmla="*/ 1595162 h 2240205"/>
              <a:gd name="connsiteX51" fmla="*/ 7164601 w 12192000"/>
              <a:gd name="connsiteY51" fmla="*/ 1606490 h 2240205"/>
              <a:gd name="connsiteX52" fmla="*/ 6900177 w 12192000"/>
              <a:gd name="connsiteY52" fmla="*/ 1636016 h 2240205"/>
              <a:gd name="connsiteX53" fmla="*/ 6795372 w 12192000"/>
              <a:gd name="connsiteY53" fmla="*/ 1644845 h 2240205"/>
              <a:gd name="connsiteX54" fmla="*/ 6692251 w 12192000"/>
              <a:gd name="connsiteY54" fmla="*/ 1656357 h 2240205"/>
              <a:gd name="connsiteX55" fmla="*/ 6655235 w 12192000"/>
              <a:gd name="connsiteY55" fmla="*/ 1661869 h 2240205"/>
              <a:gd name="connsiteX56" fmla="*/ 6554894 w 12192000"/>
              <a:gd name="connsiteY56" fmla="*/ 1664428 h 2240205"/>
              <a:gd name="connsiteX57" fmla="*/ 6516595 w 12192000"/>
              <a:gd name="connsiteY57" fmla="*/ 1667475 h 2240205"/>
              <a:gd name="connsiteX58" fmla="*/ 6508541 w 12192000"/>
              <a:gd name="connsiteY58" fmla="*/ 1668757 h 2240205"/>
              <a:gd name="connsiteX59" fmla="*/ 6471012 w 12192000"/>
              <a:gd name="connsiteY59" fmla="*/ 1678604 h 2240205"/>
              <a:gd name="connsiteX60" fmla="*/ 6364035 w 12192000"/>
              <a:gd name="connsiteY60" fmla="*/ 1667683 h 2240205"/>
              <a:gd name="connsiteX61" fmla="*/ 6243319 w 12192000"/>
              <a:gd name="connsiteY61" fmla="*/ 1695560 h 2240205"/>
              <a:gd name="connsiteX62" fmla="*/ 6098321 w 12192000"/>
              <a:gd name="connsiteY62" fmla="*/ 1721646 h 2240205"/>
              <a:gd name="connsiteX63" fmla="*/ 5880652 w 12192000"/>
              <a:gd name="connsiteY63" fmla="*/ 1779643 h 2240205"/>
              <a:gd name="connsiteX64" fmla="*/ 5785959 w 12192000"/>
              <a:gd name="connsiteY64" fmla="*/ 1775307 h 2240205"/>
              <a:gd name="connsiteX65" fmla="*/ 5643534 w 12192000"/>
              <a:gd name="connsiteY65" fmla="*/ 1802919 h 2240205"/>
              <a:gd name="connsiteX66" fmla="*/ 5518799 w 12192000"/>
              <a:gd name="connsiteY66" fmla="*/ 1818312 h 2240205"/>
              <a:gd name="connsiteX67" fmla="*/ 5505014 w 12192000"/>
              <a:gd name="connsiteY67" fmla="*/ 1819259 h 2240205"/>
              <a:gd name="connsiteX68" fmla="*/ 5453307 w 12192000"/>
              <a:gd name="connsiteY68" fmla="*/ 1815450 h 2240205"/>
              <a:gd name="connsiteX69" fmla="*/ 5221533 w 12192000"/>
              <a:gd name="connsiteY69" fmla="*/ 1846950 h 2240205"/>
              <a:gd name="connsiteX70" fmla="*/ 5149802 w 12192000"/>
              <a:gd name="connsiteY70" fmla="*/ 1844846 h 2240205"/>
              <a:gd name="connsiteX71" fmla="*/ 5114927 w 12192000"/>
              <a:gd name="connsiteY71" fmla="*/ 1847827 h 2240205"/>
              <a:gd name="connsiteX72" fmla="*/ 5108970 w 12192000"/>
              <a:gd name="connsiteY72" fmla="*/ 1847935 h 2240205"/>
              <a:gd name="connsiteX73" fmla="*/ 5067961 w 12192000"/>
              <a:gd name="connsiteY73" fmla="*/ 1845917 h 2240205"/>
              <a:gd name="connsiteX74" fmla="*/ 5007075 w 12192000"/>
              <a:gd name="connsiteY74" fmla="*/ 1838626 h 2240205"/>
              <a:gd name="connsiteX75" fmla="*/ 4944087 w 12192000"/>
              <a:gd name="connsiteY75" fmla="*/ 1823332 h 2240205"/>
              <a:gd name="connsiteX76" fmla="*/ 4907662 w 12192000"/>
              <a:gd name="connsiteY76" fmla="*/ 1816900 h 2240205"/>
              <a:gd name="connsiteX77" fmla="*/ 4882386 w 12192000"/>
              <a:gd name="connsiteY77" fmla="*/ 1809844 h 2240205"/>
              <a:gd name="connsiteX78" fmla="*/ 4811440 w 12192000"/>
              <a:gd name="connsiteY78" fmla="*/ 1804655 h 2240205"/>
              <a:gd name="connsiteX79" fmla="*/ 4691075 w 12192000"/>
              <a:gd name="connsiteY79" fmla="*/ 1801389 h 2240205"/>
              <a:gd name="connsiteX80" fmla="*/ 4640313 w 12192000"/>
              <a:gd name="connsiteY80" fmla="*/ 1784307 h 2240205"/>
              <a:gd name="connsiteX81" fmla="*/ 4536503 w 12192000"/>
              <a:gd name="connsiteY81" fmla="*/ 1785334 h 2240205"/>
              <a:gd name="connsiteX82" fmla="*/ 4513724 w 12192000"/>
              <a:gd name="connsiteY82" fmla="*/ 1791996 h 2240205"/>
              <a:gd name="connsiteX83" fmla="*/ 4459810 w 12192000"/>
              <a:gd name="connsiteY83" fmla="*/ 1797886 h 2240205"/>
              <a:gd name="connsiteX84" fmla="*/ 4379064 w 12192000"/>
              <a:gd name="connsiteY84" fmla="*/ 1817177 h 2240205"/>
              <a:gd name="connsiteX85" fmla="*/ 4290981 w 12192000"/>
              <a:gd name="connsiteY85" fmla="*/ 1839677 h 2240205"/>
              <a:gd name="connsiteX86" fmla="*/ 4238372 w 12192000"/>
              <a:gd name="connsiteY86" fmla="*/ 1851480 h 2240205"/>
              <a:gd name="connsiteX87" fmla="*/ 4232517 w 12192000"/>
              <a:gd name="connsiteY87" fmla="*/ 1852567 h 2240205"/>
              <a:gd name="connsiteX88" fmla="*/ 4191732 w 12192000"/>
              <a:gd name="connsiteY88" fmla="*/ 1857328 h 2240205"/>
              <a:gd name="connsiteX89" fmla="*/ 4065532 w 12192000"/>
              <a:gd name="connsiteY89" fmla="*/ 1855477 h 2240205"/>
              <a:gd name="connsiteX90" fmla="*/ 4028460 w 12192000"/>
              <a:gd name="connsiteY90" fmla="*/ 1855137 h 2240205"/>
              <a:gd name="connsiteX91" fmla="*/ 4002267 w 12192000"/>
              <a:gd name="connsiteY91" fmla="*/ 1852352 h 2240205"/>
              <a:gd name="connsiteX92" fmla="*/ 3931396 w 12192000"/>
              <a:gd name="connsiteY92" fmla="*/ 1858915 h 2240205"/>
              <a:gd name="connsiteX93" fmla="*/ 3812162 w 12192000"/>
              <a:gd name="connsiteY93" fmla="*/ 1875501 h 2240205"/>
              <a:gd name="connsiteX94" fmla="*/ 3758105 w 12192000"/>
              <a:gd name="connsiteY94" fmla="*/ 1871856 h 2240205"/>
              <a:gd name="connsiteX95" fmla="*/ 3567259 w 12192000"/>
              <a:gd name="connsiteY95" fmla="*/ 1893482 h 2240205"/>
              <a:gd name="connsiteX96" fmla="*/ 3405770 w 12192000"/>
              <a:gd name="connsiteY96" fmla="*/ 1904591 h 2240205"/>
              <a:gd name="connsiteX97" fmla="*/ 3280097 w 12192000"/>
              <a:gd name="connsiteY97" fmla="*/ 1919610 h 2240205"/>
              <a:gd name="connsiteX98" fmla="*/ 3009910 w 12192000"/>
              <a:gd name="connsiteY98" fmla="*/ 1957866 h 2240205"/>
              <a:gd name="connsiteX99" fmla="*/ 2995934 w 12192000"/>
              <a:gd name="connsiteY99" fmla="*/ 1967085 h 2240205"/>
              <a:gd name="connsiteX100" fmla="*/ 2942858 w 12192000"/>
              <a:gd name="connsiteY100" fmla="*/ 1981367 h 2240205"/>
              <a:gd name="connsiteX101" fmla="*/ 2875436 w 12192000"/>
              <a:gd name="connsiteY101" fmla="*/ 1996977 h 2240205"/>
              <a:gd name="connsiteX102" fmla="*/ 2874892 w 12192000"/>
              <a:gd name="connsiteY102" fmla="*/ 1996085 h 2240205"/>
              <a:gd name="connsiteX103" fmla="*/ 2843662 w 12192000"/>
              <a:gd name="connsiteY103" fmla="*/ 1992498 h 2240205"/>
              <a:gd name="connsiteX104" fmla="*/ 2718916 w 12192000"/>
              <a:gd name="connsiteY104" fmla="*/ 1990867 h 2240205"/>
              <a:gd name="connsiteX105" fmla="*/ 2713522 w 12192000"/>
              <a:gd name="connsiteY105" fmla="*/ 1990173 h 2240205"/>
              <a:gd name="connsiteX106" fmla="*/ 2476147 w 12192000"/>
              <a:gd name="connsiteY106" fmla="*/ 1998305 h 2240205"/>
              <a:gd name="connsiteX107" fmla="*/ 2373568 w 12192000"/>
              <a:gd name="connsiteY107" fmla="*/ 2003219 h 2240205"/>
              <a:gd name="connsiteX108" fmla="*/ 2287219 w 12192000"/>
              <a:gd name="connsiteY108" fmla="*/ 1998750 h 2240205"/>
              <a:gd name="connsiteX109" fmla="*/ 2243069 w 12192000"/>
              <a:gd name="connsiteY109" fmla="*/ 2005321 h 2240205"/>
              <a:gd name="connsiteX110" fmla="*/ 2164831 w 12192000"/>
              <a:gd name="connsiteY110" fmla="*/ 2010143 h 2240205"/>
              <a:gd name="connsiteX111" fmla="*/ 2085228 w 12192000"/>
              <a:gd name="connsiteY111" fmla="*/ 2046431 h 2240205"/>
              <a:gd name="connsiteX112" fmla="*/ 2058061 w 12192000"/>
              <a:gd name="connsiteY112" fmla="*/ 2047942 h 2240205"/>
              <a:gd name="connsiteX113" fmla="*/ 2042244 w 12192000"/>
              <a:gd name="connsiteY113" fmla="*/ 2055560 h 2240205"/>
              <a:gd name="connsiteX114" fmla="*/ 1877728 w 12192000"/>
              <a:gd name="connsiteY114" fmla="*/ 2101004 h 2240205"/>
              <a:gd name="connsiteX115" fmla="*/ 1759056 w 12192000"/>
              <a:gd name="connsiteY115" fmla="*/ 2125608 h 2240205"/>
              <a:gd name="connsiteX116" fmla="*/ 1637948 w 12192000"/>
              <a:gd name="connsiteY116" fmla="*/ 2172597 h 2240205"/>
              <a:gd name="connsiteX117" fmla="*/ 1434549 w 12192000"/>
              <a:gd name="connsiteY117" fmla="*/ 2234522 h 2240205"/>
              <a:gd name="connsiteX118" fmla="*/ 1370962 w 12192000"/>
              <a:gd name="connsiteY118" fmla="*/ 2237474 h 2240205"/>
              <a:gd name="connsiteX119" fmla="*/ 1356367 w 12192000"/>
              <a:gd name="connsiteY119" fmla="*/ 2235089 h 2240205"/>
              <a:gd name="connsiteX120" fmla="*/ 1279765 w 12192000"/>
              <a:gd name="connsiteY120" fmla="*/ 2229639 h 2240205"/>
              <a:gd name="connsiteX121" fmla="*/ 1195347 w 12192000"/>
              <a:gd name="connsiteY121" fmla="*/ 2212354 h 2240205"/>
              <a:gd name="connsiteX122" fmla="*/ 970251 w 12192000"/>
              <a:gd name="connsiteY122" fmla="*/ 2221029 h 2240205"/>
              <a:gd name="connsiteX123" fmla="*/ 812914 w 12192000"/>
              <a:gd name="connsiteY123" fmla="*/ 2210095 h 2240205"/>
              <a:gd name="connsiteX124" fmla="*/ 776382 w 12192000"/>
              <a:gd name="connsiteY124" fmla="*/ 2204512 h 2240205"/>
              <a:gd name="connsiteX125" fmla="*/ 597225 w 12192000"/>
              <a:gd name="connsiteY125" fmla="*/ 2180999 h 2240205"/>
              <a:gd name="connsiteX126" fmla="*/ 520671 w 12192000"/>
              <a:gd name="connsiteY126" fmla="*/ 2180980 h 2240205"/>
              <a:gd name="connsiteX127" fmla="*/ 515024 w 12192000"/>
              <a:gd name="connsiteY127" fmla="*/ 2179258 h 2240205"/>
              <a:gd name="connsiteX128" fmla="*/ 413835 w 12192000"/>
              <a:gd name="connsiteY128" fmla="*/ 2156783 h 2240205"/>
              <a:gd name="connsiteX129" fmla="*/ 376513 w 12192000"/>
              <a:gd name="connsiteY129" fmla="*/ 2154014 h 2240205"/>
              <a:gd name="connsiteX130" fmla="*/ 273386 w 12192000"/>
              <a:gd name="connsiteY130" fmla="*/ 2142551 h 2240205"/>
              <a:gd name="connsiteX131" fmla="*/ 77641 w 12192000"/>
              <a:gd name="connsiteY131" fmla="*/ 2126835 h 2240205"/>
              <a:gd name="connsiteX132" fmla="*/ 37645 w 12192000"/>
              <a:gd name="connsiteY132" fmla="*/ 2115401 h 2240205"/>
              <a:gd name="connsiteX133" fmla="*/ 4572 w 12192000"/>
              <a:gd name="connsiteY133" fmla="*/ 2111091 h 2240205"/>
              <a:gd name="connsiteX134" fmla="*/ 0 w 12192000"/>
              <a:gd name="connsiteY134" fmla="*/ 2110468 h 2240205"/>
              <a:gd name="connsiteX135" fmla="*/ 0 w 12192000"/>
              <a:gd name="connsiteY135" fmla="*/ 0 h 2240205"/>
              <a:gd name="connsiteX0" fmla="*/ 0 w 12192000"/>
              <a:gd name="connsiteY0" fmla="*/ 0 h 2240205"/>
              <a:gd name="connsiteX1" fmla="*/ 12192000 w 12192000"/>
              <a:gd name="connsiteY1" fmla="*/ 0 h 2240205"/>
              <a:gd name="connsiteX2" fmla="*/ 12192000 w 12192000"/>
              <a:gd name="connsiteY2" fmla="*/ 751299 h 2240205"/>
              <a:gd name="connsiteX3" fmla="*/ 11890686 w 12192000"/>
              <a:gd name="connsiteY3" fmla="*/ 732766 h 2240205"/>
              <a:gd name="connsiteX4" fmla="*/ 11820512 w 12192000"/>
              <a:gd name="connsiteY4" fmla="*/ 745392 h 2240205"/>
              <a:gd name="connsiteX5" fmla="*/ 11649954 w 12192000"/>
              <a:gd name="connsiteY5" fmla="*/ 749628 h 2240205"/>
              <a:gd name="connsiteX6" fmla="*/ 11560424 w 12192000"/>
              <a:gd name="connsiteY6" fmla="*/ 748017 h 2240205"/>
              <a:gd name="connsiteX7" fmla="*/ 11358455 w 12192000"/>
              <a:gd name="connsiteY7" fmla="*/ 747593 h 2240205"/>
              <a:gd name="connsiteX8" fmla="*/ 11165209 w 12192000"/>
              <a:gd name="connsiteY8" fmla="*/ 748852 h 2240205"/>
              <a:gd name="connsiteX9" fmla="*/ 11058755 w 12192000"/>
              <a:gd name="connsiteY9" fmla="*/ 749617 h 2240205"/>
              <a:gd name="connsiteX10" fmla="*/ 10846594 w 12192000"/>
              <a:gd name="connsiteY10" fmla="*/ 765069 h 2240205"/>
              <a:gd name="connsiteX11" fmla="*/ 10739478 w 12192000"/>
              <a:gd name="connsiteY11" fmla="*/ 776841 h 2240205"/>
              <a:gd name="connsiteX12" fmla="*/ 10458762 w 12192000"/>
              <a:gd name="connsiteY12" fmla="*/ 755400 h 2240205"/>
              <a:gd name="connsiteX13" fmla="*/ 10211200 w 12192000"/>
              <a:gd name="connsiteY13" fmla="*/ 767513 h 2240205"/>
              <a:gd name="connsiteX14" fmla="*/ 10167995 w 12192000"/>
              <a:gd name="connsiteY14" fmla="*/ 760843 h 2240205"/>
              <a:gd name="connsiteX15" fmla="*/ 9997044 w 12192000"/>
              <a:gd name="connsiteY15" fmla="*/ 780129 h 2240205"/>
              <a:gd name="connsiteX16" fmla="*/ 9943887 w 12192000"/>
              <a:gd name="connsiteY16" fmla="*/ 804141 h 2240205"/>
              <a:gd name="connsiteX17" fmla="*/ 9918248 w 12192000"/>
              <a:gd name="connsiteY17" fmla="*/ 816628 h 2240205"/>
              <a:gd name="connsiteX18" fmla="*/ 9767091 w 12192000"/>
              <a:gd name="connsiteY18" fmla="*/ 870550 h 2240205"/>
              <a:gd name="connsiteX19" fmla="*/ 9683005 w 12192000"/>
              <a:gd name="connsiteY19" fmla="*/ 894128 h 2240205"/>
              <a:gd name="connsiteX20" fmla="*/ 9594438 w 12192000"/>
              <a:gd name="connsiteY20" fmla="*/ 919051 h 2240205"/>
              <a:gd name="connsiteX21" fmla="*/ 9544189 w 12192000"/>
              <a:gd name="connsiteY21" fmla="*/ 938966 h 2240205"/>
              <a:gd name="connsiteX22" fmla="*/ 9500499 w 12192000"/>
              <a:gd name="connsiteY22" fmla="*/ 954680 h 2240205"/>
              <a:gd name="connsiteX23" fmla="*/ 9410017 w 12192000"/>
              <a:gd name="connsiteY23" fmla="*/ 993931 h 2240205"/>
              <a:gd name="connsiteX24" fmla="*/ 9392919 w 12192000"/>
              <a:gd name="connsiteY24" fmla="*/ 994656 h 2240205"/>
              <a:gd name="connsiteX25" fmla="*/ 9268019 w 12192000"/>
              <a:gd name="connsiteY25" fmla="*/ 1007442 h 2240205"/>
              <a:gd name="connsiteX26" fmla="*/ 9188177 w 12192000"/>
              <a:gd name="connsiteY26" fmla="*/ 1035474 h 2240205"/>
              <a:gd name="connsiteX27" fmla="*/ 9155969 w 12192000"/>
              <a:gd name="connsiteY27" fmla="*/ 1046804 h 2240205"/>
              <a:gd name="connsiteX28" fmla="*/ 9133985 w 12192000"/>
              <a:gd name="connsiteY28" fmla="*/ 1046450 h 2240205"/>
              <a:gd name="connsiteX29" fmla="*/ 9003462 w 12192000"/>
              <a:gd name="connsiteY29" fmla="*/ 1042406 h 2240205"/>
              <a:gd name="connsiteX30" fmla="*/ 8968445 w 12192000"/>
              <a:gd name="connsiteY30" fmla="*/ 1052169 h 2240205"/>
              <a:gd name="connsiteX31" fmla="*/ 8886001 w 12192000"/>
              <a:gd name="connsiteY31" fmla="*/ 1067468 h 2240205"/>
              <a:gd name="connsiteX32" fmla="*/ 8838610 w 12192000"/>
              <a:gd name="connsiteY32" fmla="*/ 1075091 h 2240205"/>
              <a:gd name="connsiteX33" fmla="*/ 8665605 w 12192000"/>
              <a:gd name="connsiteY33" fmla="*/ 1110791 h 2240205"/>
              <a:gd name="connsiteX34" fmla="*/ 8584946 w 12192000"/>
              <a:gd name="connsiteY34" fmla="*/ 1135226 h 2240205"/>
              <a:gd name="connsiteX35" fmla="*/ 8419755 w 12192000"/>
              <a:gd name="connsiteY35" fmla="*/ 1216260 h 2240205"/>
              <a:gd name="connsiteX36" fmla="*/ 8411626 w 12192000"/>
              <a:gd name="connsiteY36" fmla="*/ 1214397 h 2240205"/>
              <a:gd name="connsiteX37" fmla="*/ 8363469 w 12192000"/>
              <a:gd name="connsiteY37" fmla="*/ 1246658 h 2240205"/>
              <a:gd name="connsiteX38" fmla="*/ 8275497 w 12192000"/>
              <a:gd name="connsiteY38" fmla="*/ 1264396 h 2240205"/>
              <a:gd name="connsiteX39" fmla="*/ 8074238 w 12192000"/>
              <a:gd name="connsiteY39" fmla="*/ 1301895 h 2240205"/>
              <a:gd name="connsiteX40" fmla="*/ 7942099 w 12192000"/>
              <a:gd name="connsiteY40" fmla="*/ 1336332 h 2240205"/>
              <a:gd name="connsiteX41" fmla="*/ 7902328 w 12192000"/>
              <a:gd name="connsiteY41" fmla="*/ 1345865 h 2240205"/>
              <a:gd name="connsiteX42" fmla="*/ 7840612 w 12192000"/>
              <a:gd name="connsiteY42" fmla="*/ 1369373 h 2240205"/>
              <a:gd name="connsiteX43" fmla="*/ 7786819 w 12192000"/>
              <a:gd name="connsiteY43" fmla="*/ 1378970 h 2240205"/>
              <a:gd name="connsiteX44" fmla="*/ 7548172 w 12192000"/>
              <a:gd name="connsiteY44" fmla="*/ 1417460 h 2240205"/>
              <a:gd name="connsiteX45" fmla="*/ 7483437 w 12192000"/>
              <a:gd name="connsiteY45" fmla="*/ 1478152 h 2240205"/>
              <a:gd name="connsiteX46" fmla="*/ 7377870 w 12192000"/>
              <a:gd name="connsiteY46" fmla="*/ 1523319 h 2240205"/>
              <a:gd name="connsiteX47" fmla="*/ 7230737 w 12192000"/>
              <a:gd name="connsiteY47" fmla="*/ 1562633 h 2240205"/>
              <a:gd name="connsiteX48" fmla="*/ 7224458 w 12192000"/>
              <a:gd name="connsiteY48" fmla="*/ 1573008 h 2240205"/>
              <a:gd name="connsiteX49" fmla="*/ 7183121 w 12192000"/>
              <a:gd name="connsiteY49" fmla="*/ 1595162 h 2240205"/>
              <a:gd name="connsiteX50" fmla="*/ 7164601 w 12192000"/>
              <a:gd name="connsiteY50" fmla="*/ 1606490 h 2240205"/>
              <a:gd name="connsiteX51" fmla="*/ 6900177 w 12192000"/>
              <a:gd name="connsiteY51" fmla="*/ 1636016 h 2240205"/>
              <a:gd name="connsiteX52" fmla="*/ 6795372 w 12192000"/>
              <a:gd name="connsiteY52" fmla="*/ 1644845 h 2240205"/>
              <a:gd name="connsiteX53" fmla="*/ 6692251 w 12192000"/>
              <a:gd name="connsiteY53" fmla="*/ 1656357 h 2240205"/>
              <a:gd name="connsiteX54" fmla="*/ 6655235 w 12192000"/>
              <a:gd name="connsiteY54" fmla="*/ 1661869 h 2240205"/>
              <a:gd name="connsiteX55" fmla="*/ 6554894 w 12192000"/>
              <a:gd name="connsiteY55" fmla="*/ 1664428 h 2240205"/>
              <a:gd name="connsiteX56" fmla="*/ 6516595 w 12192000"/>
              <a:gd name="connsiteY56" fmla="*/ 1667475 h 2240205"/>
              <a:gd name="connsiteX57" fmla="*/ 6508541 w 12192000"/>
              <a:gd name="connsiteY57" fmla="*/ 1668757 h 2240205"/>
              <a:gd name="connsiteX58" fmla="*/ 6471012 w 12192000"/>
              <a:gd name="connsiteY58" fmla="*/ 1678604 h 2240205"/>
              <a:gd name="connsiteX59" fmla="*/ 6364035 w 12192000"/>
              <a:gd name="connsiteY59" fmla="*/ 1667683 h 2240205"/>
              <a:gd name="connsiteX60" fmla="*/ 6243319 w 12192000"/>
              <a:gd name="connsiteY60" fmla="*/ 1695560 h 2240205"/>
              <a:gd name="connsiteX61" fmla="*/ 6098321 w 12192000"/>
              <a:gd name="connsiteY61" fmla="*/ 1721646 h 2240205"/>
              <a:gd name="connsiteX62" fmla="*/ 5880652 w 12192000"/>
              <a:gd name="connsiteY62" fmla="*/ 1779643 h 2240205"/>
              <a:gd name="connsiteX63" fmla="*/ 5785959 w 12192000"/>
              <a:gd name="connsiteY63" fmla="*/ 1775307 h 2240205"/>
              <a:gd name="connsiteX64" fmla="*/ 5643534 w 12192000"/>
              <a:gd name="connsiteY64" fmla="*/ 1802919 h 2240205"/>
              <a:gd name="connsiteX65" fmla="*/ 5518799 w 12192000"/>
              <a:gd name="connsiteY65" fmla="*/ 1818312 h 2240205"/>
              <a:gd name="connsiteX66" fmla="*/ 5505014 w 12192000"/>
              <a:gd name="connsiteY66" fmla="*/ 1819259 h 2240205"/>
              <a:gd name="connsiteX67" fmla="*/ 5453307 w 12192000"/>
              <a:gd name="connsiteY67" fmla="*/ 1815450 h 2240205"/>
              <a:gd name="connsiteX68" fmla="*/ 5221533 w 12192000"/>
              <a:gd name="connsiteY68" fmla="*/ 1846950 h 2240205"/>
              <a:gd name="connsiteX69" fmla="*/ 5149802 w 12192000"/>
              <a:gd name="connsiteY69" fmla="*/ 1844846 h 2240205"/>
              <a:gd name="connsiteX70" fmla="*/ 5114927 w 12192000"/>
              <a:gd name="connsiteY70" fmla="*/ 1847827 h 2240205"/>
              <a:gd name="connsiteX71" fmla="*/ 5108970 w 12192000"/>
              <a:gd name="connsiteY71" fmla="*/ 1847935 h 2240205"/>
              <a:gd name="connsiteX72" fmla="*/ 5067961 w 12192000"/>
              <a:gd name="connsiteY72" fmla="*/ 1845917 h 2240205"/>
              <a:gd name="connsiteX73" fmla="*/ 5007075 w 12192000"/>
              <a:gd name="connsiteY73" fmla="*/ 1838626 h 2240205"/>
              <a:gd name="connsiteX74" fmla="*/ 4944087 w 12192000"/>
              <a:gd name="connsiteY74" fmla="*/ 1823332 h 2240205"/>
              <a:gd name="connsiteX75" fmla="*/ 4907662 w 12192000"/>
              <a:gd name="connsiteY75" fmla="*/ 1816900 h 2240205"/>
              <a:gd name="connsiteX76" fmla="*/ 4882386 w 12192000"/>
              <a:gd name="connsiteY76" fmla="*/ 1809844 h 2240205"/>
              <a:gd name="connsiteX77" fmla="*/ 4811440 w 12192000"/>
              <a:gd name="connsiteY77" fmla="*/ 1804655 h 2240205"/>
              <a:gd name="connsiteX78" fmla="*/ 4691075 w 12192000"/>
              <a:gd name="connsiteY78" fmla="*/ 1801389 h 2240205"/>
              <a:gd name="connsiteX79" fmla="*/ 4640313 w 12192000"/>
              <a:gd name="connsiteY79" fmla="*/ 1784307 h 2240205"/>
              <a:gd name="connsiteX80" fmla="*/ 4536503 w 12192000"/>
              <a:gd name="connsiteY80" fmla="*/ 1785334 h 2240205"/>
              <a:gd name="connsiteX81" fmla="*/ 4513724 w 12192000"/>
              <a:gd name="connsiteY81" fmla="*/ 1791996 h 2240205"/>
              <a:gd name="connsiteX82" fmla="*/ 4459810 w 12192000"/>
              <a:gd name="connsiteY82" fmla="*/ 1797886 h 2240205"/>
              <a:gd name="connsiteX83" fmla="*/ 4379064 w 12192000"/>
              <a:gd name="connsiteY83" fmla="*/ 1817177 h 2240205"/>
              <a:gd name="connsiteX84" fmla="*/ 4290981 w 12192000"/>
              <a:gd name="connsiteY84" fmla="*/ 1839677 h 2240205"/>
              <a:gd name="connsiteX85" fmla="*/ 4238372 w 12192000"/>
              <a:gd name="connsiteY85" fmla="*/ 1851480 h 2240205"/>
              <a:gd name="connsiteX86" fmla="*/ 4232517 w 12192000"/>
              <a:gd name="connsiteY86" fmla="*/ 1852567 h 2240205"/>
              <a:gd name="connsiteX87" fmla="*/ 4191732 w 12192000"/>
              <a:gd name="connsiteY87" fmla="*/ 1857328 h 2240205"/>
              <a:gd name="connsiteX88" fmla="*/ 4065532 w 12192000"/>
              <a:gd name="connsiteY88" fmla="*/ 1855477 h 2240205"/>
              <a:gd name="connsiteX89" fmla="*/ 4028460 w 12192000"/>
              <a:gd name="connsiteY89" fmla="*/ 1855137 h 2240205"/>
              <a:gd name="connsiteX90" fmla="*/ 4002267 w 12192000"/>
              <a:gd name="connsiteY90" fmla="*/ 1852352 h 2240205"/>
              <a:gd name="connsiteX91" fmla="*/ 3931396 w 12192000"/>
              <a:gd name="connsiteY91" fmla="*/ 1858915 h 2240205"/>
              <a:gd name="connsiteX92" fmla="*/ 3812162 w 12192000"/>
              <a:gd name="connsiteY92" fmla="*/ 1875501 h 2240205"/>
              <a:gd name="connsiteX93" fmla="*/ 3758105 w 12192000"/>
              <a:gd name="connsiteY93" fmla="*/ 1871856 h 2240205"/>
              <a:gd name="connsiteX94" fmla="*/ 3567259 w 12192000"/>
              <a:gd name="connsiteY94" fmla="*/ 1893482 h 2240205"/>
              <a:gd name="connsiteX95" fmla="*/ 3405770 w 12192000"/>
              <a:gd name="connsiteY95" fmla="*/ 1904591 h 2240205"/>
              <a:gd name="connsiteX96" fmla="*/ 3280097 w 12192000"/>
              <a:gd name="connsiteY96" fmla="*/ 1919610 h 2240205"/>
              <a:gd name="connsiteX97" fmla="*/ 3009910 w 12192000"/>
              <a:gd name="connsiteY97" fmla="*/ 1957866 h 2240205"/>
              <a:gd name="connsiteX98" fmla="*/ 2995934 w 12192000"/>
              <a:gd name="connsiteY98" fmla="*/ 1967085 h 2240205"/>
              <a:gd name="connsiteX99" fmla="*/ 2942858 w 12192000"/>
              <a:gd name="connsiteY99" fmla="*/ 1981367 h 2240205"/>
              <a:gd name="connsiteX100" fmla="*/ 2875436 w 12192000"/>
              <a:gd name="connsiteY100" fmla="*/ 1996977 h 2240205"/>
              <a:gd name="connsiteX101" fmla="*/ 2874892 w 12192000"/>
              <a:gd name="connsiteY101" fmla="*/ 1996085 h 2240205"/>
              <a:gd name="connsiteX102" fmla="*/ 2843662 w 12192000"/>
              <a:gd name="connsiteY102" fmla="*/ 1992498 h 2240205"/>
              <a:gd name="connsiteX103" fmla="*/ 2718916 w 12192000"/>
              <a:gd name="connsiteY103" fmla="*/ 1990867 h 2240205"/>
              <a:gd name="connsiteX104" fmla="*/ 2713522 w 12192000"/>
              <a:gd name="connsiteY104" fmla="*/ 1990173 h 2240205"/>
              <a:gd name="connsiteX105" fmla="*/ 2476147 w 12192000"/>
              <a:gd name="connsiteY105" fmla="*/ 1998305 h 2240205"/>
              <a:gd name="connsiteX106" fmla="*/ 2373568 w 12192000"/>
              <a:gd name="connsiteY106" fmla="*/ 2003219 h 2240205"/>
              <a:gd name="connsiteX107" fmla="*/ 2287219 w 12192000"/>
              <a:gd name="connsiteY107" fmla="*/ 1998750 h 2240205"/>
              <a:gd name="connsiteX108" fmla="*/ 2243069 w 12192000"/>
              <a:gd name="connsiteY108" fmla="*/ 2005321 h 2240205"/>
              <a:gd name="connsiteX109" fmla="*/ 2164831 w 12192000"/>
              <a:gd name="connsiteY109" fmla="*/ 2010143 h 2240205"/>
              <a:gd name="connsiteX110" fmla="*/ 2085228 w 12192000"/>
              <a:gd name="connsiteY110" fmla="*/ 2046431 h 2240205"/>
              <a:gd name="connsiteX111" fmla="*/ 2058061 w 12192000"/>
              <a:gd name="connsiteY111" fmla="*/ 2047942 h 2240205"/>
              <a:gd name="connsiteX112" fmla="*/ 2042244 w 12192000"/>
              <a:gd name="connsiteY112" fmla="*/ 2055560 h 2240205"/>
              <a:gd name="connsiteX113" fmla="*/ 1877728 w 12192000"/>
              <a:gd name="connsiteY113" fmla="*/ 2101004 h 2240205"/>
              <a:gd name="connsiteX114" fmla="*/ 1759056 w 12192000"/>
              <a:gd name="connsiteY114" fmla="*/ 2125608 h 2240205"/>
              <a:gd name="connsiteX115" fmla="*/ 1637948 w 12192000"/>
              <a:gd name="connsiteY115" fmla="*/ 2172597 h 2240205"/>
              <a:gd name="connsiteX116" fmla="*/ 1434549 w 12192000"/>
              <a:gd name="connsiteY116" fmla="*/ 2234522 h 2240205"/>
              <a:gd name="connsiteX117" fmla="*/ 1370962 w 12192000"/>
              <a:gd name="connsiteY117" fmla="*/ 2237474 h 2240205"/>
              <a:gd name="connsiteX118" fmla="*/ 1356367 w 12192000"/>
              <a:gd name="connsiteY118" fmla="*/ 2235089 h 2240205"/>
              <a:gd name="connsiteX119" fmla="*/ 1279765 w 12192000"/>
              <a:gd name="connsiteY119" fmla="*/ 2229639 h 2240205"/>
              <a:gd name="connsiteX120" fmla="*/ 1195347 w 12192000"/>
              <a:gd name="connsiteY120" fmla="*/ 2212354 h 2240205"/>
              <a:gd name="connsiteX121" fmla="*/ 970251 w 12192000"/>
              <a:gd name="connsiteY121" fmla="*/ 2221029 h 2240205"/>
              <a:gd name="connsiteX122" fmla="*/ 812914 w 12192000"/>
              <a:gd name="connsiteY122" fmla="*/ 2210095 h 2240205"/>
              <a:gd name="connsiteX123" fmla="*/ 776382 w 12192000"/>
              <a:gd name="connsiteY123" fmla="*/ 2204512 h 2240205"/>
              <a:gd name="connsiteX124" fmla="*/ 597225 w 12192000"/>
              <a:gd name="connsiteY124" fmla="*/ 2180999 h 2240205"/>
              <a:gd name="connsiteX125" fmla="*/ 520671 w 12192000"/>
              <a:gd name="connsiteY125" fmla="*/ 2180980 h 2240205"/>
              <a:gd name="connsiteX126" fmla="*/ 515024 w 12192000"/>
              <a:gd name="connsiteY126" fmla="*/ 2179258 h 2240205"/>
              <a:gd name="connsiteX127" fmla="*/ 413835 w 12192000"/>
              <a:gd name="connsiteY127" fmla="*/ 2156783 h 2240205"/>
              <a:gd name="connsiteX128" fmla="*/ 376513 w 12192000"/>
              <a:gd name="connsiteY128" fmla="*/ 2154014 h 2240205"/>
              <a:gd name="connsiteX129" fmla="*/ 273386 w 12192000"/>
              <a:gd name="connsiteY129" fmla="*/ 2142551 h 2240205"/>
              <a:gd name="connsiteX130" fmla="*/ 77641 w 12192000"/>
              <a:gd name="connsiteY130" fmla="*/ 2126835 h 2240205"/>
              <a:gd name="connsiteX131" fmla="*/ 37645 w 12192000"/>
              <a:gd name="connsiteY131" fmla="*/ 2115401 h 2240205"/>
              <a:gd name="connsiteX132" fmla="*/ 4572 w 12192000"/>
              <a:gd name="connsiteY132" fmla="*/ 2111091 h 2240205"/>
              <a:gd name="connsiteX133" fmla="*/ 0 w 12192000"/>
              <a:gd name="connsiteY133" fmla="*/ 2110468 h 2240205"/>
              <a:gd name="connsiteX134" fmla="*/ 0 w 12192000"/>
              <a:gd name="connsiteY134" fmla="*/ 0 h 2240205"/>
              <a:gd name="connsiteX0" fmla="*/ 0 w 12192000"/>
              <a:gd name="connsiteY0" fmla="*/ 0 h 2240205"/>
              <a:gd name="connsiteX1" fmla="*/ 12192000 w 12192000"/>
              <a:gd name="connsiteY1" fmla="*/ 0 h 2240205"/>
              <a:gd name="connsiteX2" fmla="*/ 12192000 w 12192000"/>
              <a:gd name="connsiteY2" fmla="*/ 751299 h 2240205"/>
              <a:gd name="connsiteX3" fmla="*/ 11890686 w 12192000"/>
              <a:gd name="connsiteY3" fmla="*/ 732766 h 2240205"/>
              <a:gd name="connsiteX4" fmla="*/ 11820512 w 12192000"/>
              <a:gd name="connsiteY4" fmla="*/ 745392 h 2240205"/>
              <a:gd name="connsiteX5" fmla="*/ 11649954 w 12192000"/>
              <a:gd name="connsiteY5" fmla="*/ 749628 h 2240205"/>
              <a:gd name="connsiteX6" fmla="*/ 11560424 w 12192000"/>
              <a:gd name="connsiteY6" fmla="*/ 748017 h 2240205"/>
              <a:gd name="connsiteX7" fmla="*/ 11358455 w 12192000"/>
              <a:gd name="connsiteY7" fmla="*/ 747593 h 2240205"/>
              <a:gd name="connsiteX8" fmla="*/ 11165209 w 12192000"/>
              <a:gd name="connsiteY8" fmla="*/ 748852 h 2240205"/>
              <a:gd name="connsiteX9" fmla="*/ 11058755 w 12192000"/>
              <a:gd name="connsiteY9" fmla="*/ 749617 h 2240205"/>
              <a:gd name="connsiteX10" fmla="*/ 10846594 w 12192000"/>
              <a:gd name="connsiteY10" fmla="*/ 765069 h 2240205"/>
              <a:gd name="connsiteX11" fmla="*/ 10739478 w 12192000"/>
              <a:gd name="connsiteY11" fmla="*/ 776841 h 2240205"/>
              <a:gd name="connsiteX12" fmla="*/ 10458762 w 12192000"/>
              <a:gd name="connsiteY12" fmla="*/ 755400 h 2240205"/>
              <a:gd name="connsiteX13" fmla="*/ 10211200 w 12192000"/>
              <a:gd name="connsiteY13" fmla="*/ 767513 h 2240205"/>
              <a:gd name="connsiteX14" fmla="*/ 10167995 w 12192000"/>
              <a:gd name="connsiteY14" fmla="*/ 760843 h 2240205"/>
              <a:gd name="connsiteX15" fmla="*/ 9997044 w 12192000"/>
              <a:gd name="connsiteY15" fmla="*/ 780129 h 2240205"/>
              <a:gd name="connsiteX16" fmla="*/ 9943887 w 12192000"/>
              <a:gd name="connsiteY16" fmla="*/ 804141 h 2240205"/>
              <a:gd name="connsiteX17" fmla="*/ 9918248 w 12192000"/>
              <a:gd name="connsiteY17" fmla="*/ 816628 h 2240205"/>
              <a:gd name="connsiteX18" fmla="*/ 9767091 w 12192000"/>
              <a:gd name="connsiteY18" fmla="*/ 870550 h 2240205"/>
              <a:gd name="connsiteX19" fmla="*/ 9683005 w 12192000"/>
              <a:gd name="connsiteY19" fmla="*/ 894128 h 2240205"/>
              <a:gd name="connsiteX20" fmla="*/ 9594438 w 12192000"/>
              <a:gd name="connsiteY20" fmla="*/ 919051 h 2240205"/>
              <a:gd name="connsiteX21" fmla="*/ 9544189 w 12192000"/>
              <a:gd name="connsiteY21" fmla="*/ 938966 h 2240205"/>
              <a:gd name="connsiteX22" fmla="*/ 9500499 w 12192000"/>
              <a:gd name="connsiteY22" fmla="*/ 954680 h 2240205"/>
              <a:gd name="connsiteX23" fmla="*/ 9410017 w 12192000"/>
              <a:gd name="connsiteY23" fmla="*/ 993931 h 2240205"/>
              <a:gd name="connsiteX24" fmla="*/ 9392919 w 12192000"/>
              <a:gd name="connsiteY24" fmla="*/ 994656 h 2240205"/>
              <a:gd name="connsiteX25" fmla="*/ 9268019 w 12192000"/>
              <a:gd name="connsiteY25" fmla="*/ 1007442 h 2240205"/>
              <a:gd name="connsiteX26" fmla="*/ 9188177 w 12192000"/>
              <a:gd name="connsiteY26" fmla="*/ 1035474 h 2240205"/>
              <a:gd name="connsiteX27" fmla="*/ 9155969 w 12192000"/>
              <a:gd name="connsiteY27" fmla="*/ 1046804 h 2240205"/>
              <a:gd name="connsiteX28" fmla="*/ 9133985 w 12192000"/>
              <a:gd name="connsiteY28" fmla="*/ 1046450 h 2240205"/>
              <a:gd name="connsiteX29" fmla="*/ 9003462 w 12192000"/>
              <a:gd name="connsiteY29" fmla="*/ 1042406 h 2240205"/>
              <a:gd name="connsiteX30" fmla="*/ 8968445 w 12192000"/>
              <a:gd name="connsiteY30" fmla="*/ 1052169 h 2240205"/>
              <a:gd name="connsiteX31" fmla="*/ 8886001 w 12192000"/>
              <a:gd name="connsiteY31" fmla="*/ 1067468 h 2240205"/>
              <a:gd name="connsiteX32" fmla="*/ 8838610 w 12192000"/>
              <a:gd name="connsiteY32" fmla="*/ 1075091 h 2240205"/>
              <a:gd name="connsiteX33" fmla="*/ 8665605 w 12192000"/>
              <a:gd name="connsiteY33" fmla="*/ 1110791 h 2240205"/>
              <a:gd name="connsiteX34" fmla="*/ 8584946 w 12192000"/>
              <a:gd name="connsiteY34" fmla="*/ 1135226 h 2240205"/>
              <a:gd name="connsiteX35" fmla="*/ 8419755 w 12192000"/>
              <a:gd name="connsiteY35" fmla="*/ 1216260 h 2240205"/>
              <a:gd name="connsiteX36" fmla="*/ 8411626 w 12192000"/>
              <a:gd name="connsiteY36" fmla="*/ 1214397 h 2240205"/>
              <a:gd name="connsiteX37" fmla="*/ 8363469 w 12192000"/>
              <a:gd name="connsiteY37" fmla="*/ 1246658 h 2240205"/>
              <a:gd name="connsiteX38" fmla="*/ 8275497 w 12192000"/>
              <a:gd name="connsiteY38" fmla="*/ 1264396 h 2240205"/>
              <a:gd name="connsiteX39" fmla="*/ 8074238 w 12192000"/>
              <a:gd name="connsiteY39" fmla="*/ 1301895 h 2240205"/>
              <a:gd name="connsiteX40" fmla="*/ 7942099 w 12192000"/>
              <a:gd name="connsiteY40" fmla="*/ 1336332 h 2240205"/>
              <a:gd name="connsiteX41" fmla="*/ 7902328 w 12192000"/>
              <a:gd name="connsiteY41" fmla="*/ 1345865 h 2240205"/>
              <a:gd name="connsiteX42" fmla="*/ 7840612 w 12192000"/>
              <a:gd name="connsiteY42" fmla="*/ 1369373 h 2240205"/>
              <a:gd name="connsiteX43" fmla="*/ 7786819 w 12192000"/>
              <a:gd name="connsiteY43" fmla="*/ 1378970 h 2240205"/>
              <a:gd name="connsiteX44" fmla="*/ 7548172 w 12192000"/>
              <a:gd name="connsiteY44" fmla="*/ 1417460 h 2240205"/>
              <a:gd name="connsiteX45" fmla="*/ 7483437 w 12192000"/>
              <a:gd name="connsiteY45" fmla="*/ 1478152 h 2240205"/>
              <a:gd name="connsiteX46" fmla="*/ 7377870 w 12192000"/>
              <a:gd name="connsiteY46" fmla="*/ 1523319 h 2240205"/>
              <a:gd name="connsiteX47" fmla="*/ 7230737 w 12192000"/>
              <a:gd name="connsiteY47" fmla="*/ 1562633 h 2240205"/>
              <a:gd name="connsiteX48" fmla="*/ 7224458 w 12192000"/>
              <a:gd name="connsiteY48" fmla="*/ 1573008 h 2240205"/>
              <a:gd name="connsiteX49" fmla="*/ 7183121 w 12192000"/>
              <a:gd name="connsiteY49" fmla="*/ 1595162 h 2240205"/>
              <a:gd name="connsiteX50" fmla="*/ 7164601 w 12192000"/>
              <a:gd name="connsiteY50" fmla="*/ 1606490 h 2240205"/>
              <a:gd name="connsiteX51" fmla="*/ 6900177 w 12192000"/>
              <a:gd name="connsiteY51" fmla="*/ 1636016 h 2240205"/>
              <a:gd name="connsiteX52" fmla="*/ 6795372 w 12192000"/>
              <a:gd name="connsiteY52" fmla="*/ 1644845 h 2240205"/>
              <a:gd name="connsiteX53" fmla="*/ 6692251 w 12192000"/>
              <a:gd name="connsiteY53" fmla="*/ 1656357 h 2240205"/>
              <a:gd name="connsiteX54" fmla="*/ 6655235 w 12192000"/>
              <a:gd name="connsiteY54" fmla="*/ 1661869 h 2240205"/>
              <a:gd name="connsiteX55" fmla="*/ 6554894 w 12192000"/>
              <a:gd name="connsiteY55" fmla="*/ 1664428 h 2240205"/>
              <a:gd name="connsiteX56" fmla="*/ 6516595 w 12192000"/>
              <a:gd name="connsiteY56" fmla="*/ 1667475 h 2240205"/>
              <a:gd name="connsiteX57" fmla="*/ 6508541 w 12192000"/>
              <a:gd name="connsiteY57" fmla="*/ 1668757 h 2240205"/>
              <a:gd name="connsiteX58" fmla="*/ 6471012 w 12192000"/>
              <a:gd name="connsiteY58" fmla="*/ 1678604 h 2240205"/>
              <a:gd name="connsiteX59" fmla="*/ 6364035 w 12192000"/>
              <a:gd name="connsiteY59" fmla="*/ 1667683 h 2240205"/>
              <a:gd name="connsiteX60" fmla="*/ 6243319 w 12192000"/>
              <a:gd name="connsiteY60" fmla="*/ 1695560 h 2240205"/>
              <a:gd name="connsiteX61" fmla="*/ 6098321 w 12192000"/>
              <a:gd name="connsiteY61" fmla="*/ 1721646 h 2240205"/>
              <a:gd name="connsiteX62" fmla="*/ 5880652 w 12192000"/>
              <a:gd name="connsiteY62" fmla="*/ 1779643 h 2240205"/>
              <a:gd name="connsiteX63" fmla="*/ 5785959 w 12192000"/>
              <a:gd name="connsiteY63" fmla="*/ 1775307 h 2240205"/>
              <a:gd name="connsiteX64" fmla="*/ 5643534 w 12192000"/>
              <a:gd name="connsiteY64" fmla="*/ 1802919 h 2240205"/>
              <a:gd name="connsiteX65" fmla="*/ 5518799 w 12192000"/>
              <a:gd name="connsiteY65" fmla="*/ 1818312 h 2240205"/>
              <a:gd name="connsiteX66" fmla="*/ 5505014 w 12192000"/>
              <a:gd name="connsiteY66" fmla="*/ 1819259 h 2240205"/>
              <a:gd name="connsiteX67" fmla="*/ 5453307 w 12192000"/>
              <a:gd name="connsiteY67" fmla="*/ 1815450 h 2240205"/>
              <a:gd name="connsiteX68" fmla="*/ 5221533 w 12192000"/>
              <a:gd name="connsiteY68" fmla="*/ 1846950 h 2240205"/>
              <a:gd name="connsiteX69" fmla="*/ 5149802 w 12192000"/>
              <a:gd name="connsiteY69" fmla="*/ 1844846 h 2240205"/>
              <a:gd name="connsiteX70" fmla="*/ 5114927 w 12192000"/>
              <a:gd name="connsiteY70" fmla="*/ 1847827 h 2240205"/>
              <a:gd name="connsiteX71" fmla="*/ 5108970 w 12192000"/>
              <a:gd name="connsiteY71" fmla="*/ 1847935 h 2240205"/>
              <a:gd name="connsiteX72" fmla="*/ 5067961 w 12192000"/>
              <a:gd name="connsiteY72" fmla="*/ 1845917 h 2240205"/>
              <a:gd name="connsiteX73" fmla="*/ 5007075 w 12192000"/>
              <a:gd name="connsiteY73" fmla="*/ 1838626 h 2240205"/>
              <a:gd name="connsiteX74" fmla="*/ 4944087 w 12192000"/>
              <a:gd name="connsiteY74" fmla="*/ 1823332 h 2240205"/>
              <a:gd name="connsiteX75" fmla="*/ 4907662 w 12192000"/>
              <a:gd name="connsiteY75" fmla="*/ 1816900 h 2240205"/>
              <a:gd name="connsiteX76" fmla="*/ 4882386 w 12192000"/>
              <a:gd name="connsiteY76" fmla="*/ 1809844 h 2240205"/>
              <a:gd name="connsiteX77" fmla="*/ 4811440 w 12192000"/>
              <a:gd name="connsiteY77" fmla="*/ 1804655 h 2240205"/>
              <a:gd name="connsiteX78" fmla="*/ 4691075 w 12192000"/>
              <a:gd name="connsiteY78" fmla="*/ 1801389 h 2240205"/>
              <a:gd name="connsiteX79" fmla="*/ 4640313 w 12192000"/>
              <a:gd name="connsiteY79" fmla="*/ 1784307 h 2240205"/>
              <a:gd name="connsiteX80" fmla="*/ 4536503 w 12192000"/>
              <a:gd name="connsiteY80" fmla="*/ 1785334 h 2240205"/>
              <a:gd name="connsiteX81" fmla="*/ 4513724 w 12192000"/>
              <a:gd name="connsiteY81" fmla="*/ 1791996 h 2240205"/>
              <a:gd name="connsiteX82" fmla="*/ 4459810 w 12192000"/>
              <a:gd name="connsiteY82" fmla="*/ 1797886 h 2240205"/>
              <a:gd name="connsiteX83" fmla="*/ 4379064 w 12192000"/>
              <a:gd name="connsiteY83" fmla="*/ 1817177 h 2240205"/>
              <a:gd name="connsiteX84" fmla="*/ 4290981 w 12192000"/>
              <a:gd name="connsiteY84" fmla="*/ 1839677 h 2240205"/>
              <a:gd name="connsiteX85" fmla="*/ 4238372 w 12192000"/>
              <a:gd name="connsiteY85" fmla="*/ 1851480 h 2240205"/>
              <a:gd name="connsiteX86" fmla="*/ 4232517 w 12192000"/>
              <a:gd name="connsiteY86" fmla="*/ 1852567 h 2240205"/>
              <a:gd name="connsiteX87" fmla="*/ 4191732 w 12192000"/>
              <a:gd name="connsiteY87" fmla="*/ 1857328 h 2240205"/>
              <a:gd name="connsiteX88" fmla="*/ 4065532 w 12192000"/>
              <a:gd name="connsiteY88" fmla="*/ 1855477 h 2240205"/>
              <a:gd name="connsiteX89" fmla="*/ 4028460 w 12192000"/>
              <a:gd name="connsiteY89" fmla="*/ 1855137 h 2240205"/>
              <a:gd name="connsiteX90" fmla="*/ 4002267 w 12192000"/>
              <a:gd name="connsiteY90" fmla="*/ 1852352 h 2240205"/>
              <a:gd name="connsiteX91" fmla="*/ 3931396 w 12192000"/>
              <a:gd name="connsiteY91" fmla="*/ 1858915 h 2240205"/>
              <a:gd name="connsiteX92" fmla="*/ 3812162 w 12192000"/>
              <a:gd name="connsiteY92" fmla="*/ 1875501 h 2240205"/>
              <a:gd name="connsiteX93" fmla="*/ 3758105 w 12192000"/>
              <a:gd name="connsiteY93" fmla="*/ 1871856 h 2240205"/>
              <a:gd name="connsiteX94" fmla="*/ 3567259 w 12192000"/>
              <a:gd name="connsiteY94" fmla="*/ 1893482 h 2240205"/>
              <a:gd name="connsiteX95" fmla="*/ 3405770 w 12192000"/>
              <a:gd name="connsiteY95" fmla="*/ 1904591 h 2240205"/>
              <a:gd name="connsiteX96" fmla="*/ 3280097 w 12192000"/>
              <a:gd name="connsiteY96" fmla="*/ 1919610 h 2240205"/>
              <a:gd name="connsiteX97" fmla="*/ 3009910 w 12192000"/>
              <a:gd name="connsiteY97" fmla="*/ 1957866 h 2240205"/>
              <a:gd name="connsiteX98" fmla="*/ 2995934 w 12192000"/>
              <a:gd name="connsiteY98" fmla="*/ 1967085 h 2240205"/>
              <a:gd name="connsiteX99" fmla="*/ 2942858 w 12192000"/>
              <a:gd name="connsiteY99" fmla="*/ 1981367 h 2240205"/>
              <a:gd name="connsiteX100" fmla="*/ 2875436 w 12192000"/>
              <a:gd name="connsiteY100" fmla="*/ 1996977 h 2240205"/>
              <a:gd name="connsiteX101" fmla="*/ 2874892 w 12192000"/>
              <a:gd name="connsiteY101" fmla="*/ 1996085 h 2240205"/>
              <a:gd name="connsiteX102" fmla="*/ 2843662 w 12192000"/>
              <a:gd name="connsiteY102" fmla="*/ 1992498 h 2240205"/>
              <a:gd name="connsiteX103" fmla="*/ 2718916 w 12192000"/>
              <a:gd name="connsiteY103" fmla="*/ 1990867 h 2240205"/>
              <a:gd name="connsiteX104" fmla="*/ 2713522 w 12192000"/>
              <a:gd name="connsiteY104" fmla="*/ 1990173 h 2240205"/>
              <a:gd name="connsiteX105" fmla="*/ 2476147 w 12192000"/>
              <a:gd name="connsiteY105" fmla="*/ 1998305 h 2240205"/>
              <a:gd name="connsiteX106" fmla="*/ 2373568 w 12192000"/>
              <a:gd name="connsiteY106" fmla="*/ 2003219 h 2240205"/>
              <a:gd name="connsiteX107" fmla="*/ 2287219 w 12192000"/>
              <a:gd name="connsiteY107" fmla="*/ 1998750 h 2240205"/>
              <a:gd name="connsiteX108" fmla="*/ 2243069 w 12192000"/>
              <a:gd name="connsiteY108" fmla="*/ 2005321 h 2240205"/>
              <a:gd name="connsiteX109" fmla="*/ 2164831 w 12192000"/>
              <a:gd name="connsiteY109" fmla="*/ 2010143 h 2240205"/>
              <a:gd name="connsiteX110" fmla="*/ 2085228 w 12192000"/>
              <a:gd name="connsiteY110" fmla="*/ 2046431 h 2240205"/>
              <a:gd name="connsiteX111" fmla="*/ 2058061 w 12192000"/>
              <a:gd name="connsiteY111" fmla="*/ 2047942 h 2240205"/>
              <a:gd name="connsiteX112" fmla="*/ 2042244 w 12192000"/>
              <a:gd name="connsiteY112" fmla="*/ 2055560 h 2240205"/>
              <a:gd name="connsiteX113" fmla="*/ 1877728 w 12192000"/>
              <a:gd name="connsiteY113" fmla="*/ 2101004 h 2240205"/>
              <a:gd name="connsiteX114" fmla="*/ 1759056 w 12192000"/>
              <a:gd name="connsiteY114" fmla="*/ 2125608 h 2240205"/>
              <a:gd name="connsiteX115" fmla="*/ 1637948 w 12192000"/>
              <a:gd name="connsiteY115" fmla="*/ 2172597 h 2240205"/>
              <a:gd name="connsiteX116" fmla="*/ 1434549 w 12192000"/>
              <a:gd name="connsiteY116" fmla="*/ 2234522 h 2240205"/>
              <a:gd name="connsiteX117" fmla="*/ 1370962 w 12192000"/>
              <a:gd name="connsiteY117" fmla="*/ 2237474 h 2240205"/>
              <a:gd name="connsiteX118" fmla="*/ 1356367 w 12192000"/>
              <a:gd name="connsiteY118" fmla="*/ 2235089 h 2240205"/>
              <a:gd name="connsiteX119" fmla="*/ 1279765 w 12192000"/>
              <a:gd name="connsiteY119" fmla="*/ 2229639 h 2240205"/>
              <a:gd name="connsiteX120" fmla="*/ 1195347 w 12192000"/>
              <a:gd name="connsiteY120" fmla="*/ 2212354 h 2240205"/>
              <a:gd name="connsiteX121" fmla="*/ 970251 w 12192000"/>
              <a:gd name="connsiteY121" fmla="*/ 2221029 h 2240205"/>
              <a:gd name="connsiteX122" fmla="*/ 812914 w 12192000"/>
              <a:gd name="connsiteY122" fmla="*/ 2210095 h 2240205"/>
              <a:gd name="connsiteX123" fmla="*/ 776382 w 12192000"/>
              <a:gd name="connsiteY123" fmla="*/ 2204512 h 2240205"/>
              <a:gd name="connsiteX124" fmla="*/ 597225 w 12192000"/>
              <a:gd name="connsiteY124" fmla="*/ 2180999 h 2240205"/>
              <a:gd name="connsiteX125" fmla="*/ 520671 w 12192000"/>
              <a:gd name="connsiteY125" fmla="*/ 2180980 h 2240205"/>
              <a:gd name="connsiteX126" fmla="*/ 515024 w 12192000"/>
              <a:gd name="connsiteY126" fmla="*/ 2179258 h 2240205"/>
              <a:gd name="connsiteX127" fmla="*/ 413835 w 12192000"/>
              <a:gd name="connsiteY127" fmla="*/ 2156783 h 2240205"/>
              <a:gd name="connsiteX128" fmla="*/ 376513 w 12192000"/>
              <a:gd name="connsiteY128" fmla="*/ 2154014 h 2240205"/>
              <a:gd name="connsiteX129" fmla="*/ 273386 w 12192000"/>
              <a:gd name="connsiteY129" fmla="*/ 2142551 h 2240205"/>
              <a:gd name="connsiteX130" fmla="*/ 77641 w 12192000"/>
              <a:gd name="connsiteY130" fmla="*/ 2126835 h 2240205"/>
              <a:gd name="connsiteX131" fmla="*/ 37645 w 12192000"/>
              <a:gd name="connsiteY131" fmla="*/ 2115401 h 2240205"/>
              <a:gd name="connsiteX132" fmla="*/ 4572 w 12192000"/>
              <a:gd name="connsiteY132" fmla="*/ 2111091 h 2240205"/>
              <a:gd name="connsiteX133" fmla="*/ 0 w 12192000"/>
              <a:gd name="connsiteY133" fmla="*/ 2110468 h 2240205"/>
              <a:gd name="connsiteX134" fmla="*/ 0 w 12192000"/>
              <a:gd name="connsiteY134" fmla="*/ 0 h 2240205"/>
              <a:gd name="connsiteX0" fmla="*/ 0 w 12192000"/>
              <a:gd name="connsiteY0" fmla="*/ 0 h 2240205"/>
              <a:gd name="connsiteX1" fmla="*/ 12192000 w 12192000"/>
              <a:gd name="connsiteY1" fmla="*/ 0 h 2240205"/>
              <a:gd name="connsiteX2" fmla="*/ 12192000 w 12192000"/>
              <a:gd name="connsiteY2" fmla="*/ 751299 h 2240205"/>
              <a:gd name="connsiteX3" fmla="*/ 11890686 w 12192000"/>
              <a:gd name="connsiteY3" fmla="*/ 732766 h 2240205"/>
              <a:gd name="connsiteX4" fmla="*/ 11820512 w 12192000"/>
              <a:gd name="connsiteY4" fmla="*/ 745392 h 2240205"/>
              <a:gd name="connsiteX5" fmla="*/ 11649954 w 12192000"/>
              <a:gd name="connsiteY5" fmla="*/ 749628 h 2240205"/>
              <a:gd name="connsiteX6" fmla="*/ 11560424 w 12192000"/>
              <a:gd name="connsiteY6" fmla="*/ 748017 h 2240205"/>
              <a:gd name="connsiteX7" fmla="*/ 11358455 w 12192000"/>
              <a:gd name="connsiteY7" fmla="*/ 747593 h 2240205"/>
              <a:gd name="connsiteX8" fmla="*/ 11165209 w 12192000"/>
              <a:gd name="connsiteY8" fmla="*/ 748852 h 2240205"/>
              <a:gd name="connsiteX9" fmla="*/ 11058755 w 12192000"/>
              <a:gd name="connsiteY9" fmla="*/ 749617 h 2240205"/>
              <a:gd name="connsiteX10" fmla="*/ 10846594 w 12192000"/>
              <a:gd name="connsiteY10" fmla="*/ 765069 h 2240205"/>
              <a:gd name="connsiteX11" fmla="*/ 10739478 w 12192000"/>
              <a:gd name="connsiteY11" fmla="*/ 776841 h 2240205"/>
              <a:gd name="connsiteX12" fmla="*/ 10458762 w 12192000"/>
              <a:gd name="connsiteY12" fmla="*/ 755400 h 2240205"/>
              <a:gd name="connsiteX13" fmla="*/ 10211200 w 12192000"/>
              <a:gd name="connsiteY13" fmla="*/ 767513 h 2240205"/>
              <a:gd name="connsiteX14" fmla="*/ 10167995 w 12192000"/>
              <a:gd name="connsiteY14" fmla="*/ 760843 h 2240205"/>
              <a:gd name="connsiteX15" fmla="*/ 9997044 w 12192000"/>
              <a:gd name="connsiteY15" fmla="*/ 780129 h 2240205"/>
              <a:gd name="connsiteX16" fmla="*/ 9943887 w 12192000"/>
              <a:gd name="connsiteY16" fmla="*/ 804141 h 2240205"/>
              <a:gd name="connsiteX17" fmla="*/ 9918248 w 12192000"/>
              <a:gd name="connsiteY17" fmla="*/ 816628 h 2240205"/>
              <a:gd name="connsiteX18" fmla="*/ 9767091 w 12192000"/>
              <a:gd name="connsiteY18" fmla="*/ 870550 h 2240205"/>
              <a:gd name="connsiteX19" fmla="*/ 9683005 w 12192000"/>
              <a:gd name="connsiteY19" fmla="*/ 894128 h 2240205"/>
              <a:gd name="connsiteX20" fmla="*/ 9594438 w 12192000"/>
              <a:gd name="connsiteY20" fmla="*/ 919051 h 2240205"/>
              <a:gd name="connsiteX21" fmla="*/ 9544189 w 12192000"/>
              <a:gd name="connsiteY21" fmla="*/ 938966 h 2240205"/>
              <a:gd name="connsiteX22" fmla="*/ 9500499 w 12192000"/>
              <a:gd name="connsiteY22" fmla="*/ 954680 h 2240205"/>
              <a:gd name="connsiteX23" fmla="*/ 9410017 w 12192000"/>
              <a:gd name="connsiteY23" fmla="*/ 993931 h 2240205"/>
              <a:gd name="connsiteX24" fmla="*/ 9392919 w 12192000"/>
              <a:gd name="connsiteY24" fmla="*/ 994656 h 2240205"/>
              <a:gd name="connsiteX25" fmla="*/ 9268019 w 12192000"/>
              <a:gd name="connsiteY25" fmla="*/ 1007442 h 2240205"/>
              <a:gd name="connsiteX26" fmla="*/ 9188177 w 12192000"/>
              <a:gd name="connsiteY26" fmla="*/ 1035474 h 2240205"/>
              <a:gd name="connsiteX27" fmla="*/ 9155969 w 12192000"/>
              <a:gd name="connsiteY27" fmla="*/ 1046804 h 2240205"/>
              <a:gd name="connsiteX28" fmla="*/ 9133985 w 12192000"/>
              <a:gd name="connsiteY28" fmla="*/ 1046450 h 2240205"/>
              <a:gd name="connsiteX29" fmla="*/ 9003462 w 12192000"/>
              <a:gd name="connsiteY29" fmla="*/ 1042406 h 2240205"/>
              <a:gd name="connsiteX30" fmla="*/ 8968445 w 12192000"/>
              <a:gd name="connsiteY30" fmla="*/ 1052169 h 2240205"/>
              <a:gd name="connsiteX31" fmla="*/ 8886001 w 12192000"/>
              <a:gd name="connsiteY31" fmla="*/ 1067468 h 2240205"/>
              <a:gd name="connsiteX32" fmla="*/ 8838610 w 12192000"/>
              <a:gd name="connsiteY32" fmla="*/ 1075091 h 2240205"/>
              <a:gd name="connsiteX33" fmla="*/ 8665605 w 12192000"/>
              <a:gd name="connsiteY33" fmla="*/ 1110791 h 2240205"/>
              <a:gd name="connsiteX34" fmla="*/ 8584946 w 12192000"/>
              <a:gd name="connsiteY34" fmla="*/ 1135226 h 2240205"/>
              <a:gd name="connsiteX35" fmla="*/ 8419755 w 12192000"/>
              <a:gd name="connsiteY35" fmla="*/ 1216260 h 2240205"/>
              <a:gd name="connsiteX36" fmla="*/ 8411626 w 12192000"/>
              <a:gd name="connsiteY36" fmla="*/ 1214397 h 2240205"/>
              <a:gd name="connsiteX37" fmla="*/ 8363469 w 12192000"/>
              <a:gd name="connsiteY37" fmla="*/ 1246658 h 2240205"/>
              <a:gd name="connsiteX38" fmla="*/ 8275497 w 12192000"/>
              <a:gd name="connsiteY38" fmla="*/ 1264396 h 2240205"/>
              <a:gd name="connsiteX39" fmla="*/ 8074238 w 12192000"/>
              <a:gd name="connsiteY39" fmla="*/ 1301895 h 2240205"/>
              <a:gd name="connsiteX40" fmla="*/ 7902328 w 12192000"/>
              <a:gd name="connsiteY40" fmla="*/ 1345865 h 2240205"/>
              <a:gd name="connsiteX41" fmla="*/ 7840612 w 12192000"/>
              <a:gd name="connsiteY41" fmla="*/ 1369373 h 2240205"/>
              <a:gd name="connsiteX42" fmla="*/ 7786819 w 12192000"/>
              <a:gd name="connsiteY42" fmla="*/ 1378970 h 2240205"/>
              <a:gd name="connsiteX43" fmla="*/ 7548172 w 12192000"/>
              <a:gd name="connsiteY43" fmla="*/ 1417460 h 2240205"/>
              <a:gd name="connsiteX44" fmla="*/ 7483437 w 12192000"/>
              <a:gd name="connsiteY44" fmla="*/ 1478152 h 2240205"/>
              <a:gd name="connsiteX45" fmla="*/ 7377870 w 12192000"/>
              <a:gd name="connsiteY45" fmla="*/ 1523319 h 2240205"/>
              <a:gd name="connsiteX46" fmla="*/ 7230737 w 12192000"/>
              <a:gd name="connsiteY46" fmla="*/ 1562633 h 2240205"/>
              <a:gd name="connsiteX47" fmla="*/ 7224458 w 12192000"/>
              <a:gd name="connsiteY47" fmla="*/ 1573008 h 2240205"/>
              <a:gd name="connsiteX48" fmla="*/ 7183121 w 12192000"/>
              <a:gd name="connsiteY48" fmla="*/ 1595162 h 2240205"/>
              <a:gd name="connsiteX49" fmla="*/ 7164601 w 12192000"/>
              <a:gd name="connsiteY49" fmla="*/ 1606490 h 2240205"/>
              <a:gd name="connsiteX50" fmla="*/ 6900177 w 12192000"/>
              <a:gd name="connsiteY50" fmla="*/ 1636016 h 2240205"/>
              <a:gd name="connsiteX51" fmla="*/ 6795372 w 12192000"/>
              <a:gd name="connsiteY51" fmla="*/ 1644845 h 2240205"/>
              <a:gd name="connsiteX52" fmla="*/ 6692251 w 12192000"/>
              <a:gd name="connsiteY52" fmla="*/ 1656357 h 2240205"/>
              <a:gd name="connsiteX53" fmla="*/ 6655235 w 12192000"/>
              <a:gd name="connsiteY53" fmla="*/ 1661869 h 2240205"/>
              <a:gd name="connsiteX54" fmla="*/ 6554894 w 12192000"/>
              <a:gd name="connsiteY54" fmla="*/ 1664428 h 2240205"/>
              <a:gd name="connsiteX55" fmla="*/ 6516595 w 12192000"/>
              <a:gd name="connsiteY55" fmla="*/ 1667475 h 2240205"/>
              <a:gd name="connsiteX56" fmla="*/ 6508541 w 12192000"/>
              <a:gd name="connsiteY56" fmla="*/ 1668757 h 2240205"/>
              <a:gd name="connsiteX57" fmla="*/ 6471012 w 12192000"/>
              <a:gd name="connsiteY57" fmla="*/ 1678604 h 2240205"/>
              <a:gd name="connsiteX58" fmla="*/ 6364035 w 12192000"/>
              <a:gd name="connsiteY58" fmla="*/ 1667683 h 2240205"/>
              <a:gd name="connsiteX59" fmla="*/ 6243319 w 12192000"/>
              <a:gd name="connsiteY59" fmla="*/ 1695560 h 2240205"/>
              <a:gd name="connsiteX60" fmla="*/ 6098321 w 12192000"/>
              <a:gd name="connsiteY60" fmla="*/ 1721646 h 2240205"/>
              <a:gd name="connsiteX61" fmla="*/ 5880652 w 12192000"/>
              <a:gd name="connsiteY61" fmla="*/ 1779643 h 2240205"/>
              <a:gd name="connsiteX62" fmla="*/ 5785959 w 12192000"/>
              <a:gd name="connsiteY62" fmla="*/ 1775307 h 2240205"/>
              <a:gd name="connsiteX63" fmla="*/ 5643534 w 12192000"/>
              <a:gd name="connsiteY63" fmla="*/ 1802919 h 2240205"/>
              <a:gd name="connsiteX64" fmla="*/ 5518799 w 12192000"/>
              <a:gd name="connsiteY64" fmla="*/ 1818312 h 2240205"/>
              <a:gd name="connsiteX65" fmla="*/ 5505014 w 12192000"/>
              <a:gd name="connsiteY65" fmla="*/ 1819259 h 2240205"/>
              <a:gd name="connsiteX66" fmla="*/ 5453307 w 12192000"/>
              <a:gd name="connsiteY66" fmla="*/ 1815450 h 2240205"/>
              <a:gd name="connsiteX67" fmla="*/ 5221533 w 12192000"/>
              <a:gd name="connsiteY67" fmla="*/ 1846950 h 2240205"/>
              <a:gd name="connsiteX68" fmla="*/ 5149802 w 12192000"/>
              <a:gd name="connsiteY68" fmla="*/ 1844846 h 2240205"/>
              <a:gd name="connsiteX69" fmla="*/ 5114927 w 12192000"/>
              <a:gd name="connsiteY69" fmla="*/ 1847827 h 2240205"/>
              <a:gd name="connsiteX70" fmla="*/ 5108970 w 12192000"/>
              <a:gd name="connsiteY70" fmla="*/ 1847935 h 2240205"/>
              <a:gd name="connsiteX71" fmla="*/ 5067961 w 12192000"/>
              <a:gd name="connsiteY71" fmla="*/ 1845917 h 2240205"/>
              <a:gd name="connsiteX72" fmla="*/ 5007075 w 12192000"/>
              <a:gd name="connsiteY72" fmla="*/ 1838626 h 2240205"/>
              <a:gd name="connsiteX73" fmla="*/ 4944087 w 12192000"/>
              <a:gd name="connsiteY73" fmla="*/ 1823332 h 2240205"/>
              <a:gd name="connsiteX74" fmla="*/ 4907662 w 12192000"/>
              <a:gd name="connsiteY74" fmla="*/ 1816900 h 2240205"/>
              <a:gd name="connsiteX75" fmla="*/ 4882386 w 12192000"/>
              <a:gd name="connsiteY75" fmla="*/ 1809844 h 2240205"/>
              <a:gd name="connsiteX76" fmla="*/ 4811440 w 12192000"/>
              <a:gd name="connsiteY76" fmla="*/ 1804655 h 2240205"/>
              <a:gd name="connsiteX77" fmla="*/ 4691075 w 12192000"/>
              <a:gd name="connsiteY77" fmla="*/ 1801389 h 2240205"/>
              <a:gd name="connsiteX78" fmla="*/ 4640313 w 12192000"/>
              <a:gd name="connsiteY78" fmla="*/ 1784307 h 2240205"/>
              <a:gd name="connsiteX79" fmla="*/ 4536503 w 12192000"/>
              <a:gd name="connsiteY79" fmla="*/ 1785334 h 2240205"/>
              <a:gd name="connsiteX80" fmla="*/ 4513724 w 12192000"/>
              <a:gd name="connsiteY80" fmla="*/ 1791996 h 2240205"/>
              <a:gd name="connsiteX81" fmla="*/ 4459810 w 12192000"/>
              <a:gd name="connsiteY81" fmla="*/ 1797886 h 2240205"/>
              <a:gd name="connsiteX82" fmla="*/ 4379064 w 12192000"/>
              <a:gd name="connsiteY82" fmla="*/ 1817177 h 2240205"/>
              <a:gd name="connsiteX83" fmla="*/ 4290981 w 12192000"/>
              <a:gd name="connsiteY83" fmla="*/ 1839677 h 2240205"/>
              <a:gd name="connsiteX84" fmla="*/ 4238372 w 12192000"/>
              <a:gd name="connsiteY84" fmla="*/ 1851480 h 2240205"/>
              <a:gd name="connsiteX85" fmla="*/ 4232517 w 12192000"/>
              <a:gd name="connsiteY85" fmla="*/ 1852567 h 2240205"/>
              <a:gd name="connsiteX86" fmla="*/ 4191732 w 12192000"/>
              <a:gd name="connsiteY86" fmla="*/ 1857328 h 2240205"/>
              <a:gd name="connsiteX87" fmla="*/ 4065532 w 12192000"/>
              <a:gd name="connsiteY87" fmla="*/ 1855477 h 2240205"/>
              <a:gd name="connsiteX88" fmla="*/ 4028460 w 12192000"/>
              <a:gd name="connsiteY88" fmla="*/ 1855137 h 2240205"/>
              <a:gd name="connsiteX89" fmla="*/ 4002267 w 12192000"/>
              <a:gd name="connsiteY89" fmla="*/ 1852352 h 2240205"/>
              <a:gd name="connsiteX90" fmla="*/ 3931396 w 12192000"/>
              <a:gd name="connsiteY90" fmla="*/ 1858915 h 2240205"/>
              <a:gd name="connsiteX91" fmla="*/ 3812162 w 12192000"/>
              <a:gd name="connsiteY91" fmla="*/ 1875501 h 2240205"/>
              <a:gd name="connsiteX92" fmla="*/ 3758105 w 12192000"/>
              <a:gd name="connsiteY92" fmla="*/ 1871856 h 2240205"/>
              <a:gd name="connsiteX93" fmla="*/ 3567259 w 12192000"/>
              <a:gd name="connsiteY93" fmla="*/ 1893482 h 2240205"/>
              <a:gd name="connsiteX94" fmla="*/ 3405770 w 12192000"/>
              <a:gd name="connsiteY94" fmla="*/ 1904591 h 2240205"/>
              <a:gd name="connsiteX95" fmla="*/ 3280097 w 12192000"/>
              <a:gd name="connsiteY95" fmla="*/ 1919610 h 2240205"/>
              <a:gd name="connsiteX96" fmla="*/ 3009910 w 12192000"/>
              <a:gd name="connsiteY96" fmla="*/ 1957866 h 2240205"/>
              <a:gd name="connsiteX97" fmla="*/ 2995934 w 12192000"/>
              <a:gd name="connsiteY97" fmla="*/ 1967085 h 2240205"/>
              <a:gd name="connsiteX98" fmla="*/ 2942858 w 12192000"/>
              <a:gd name="connsiteY98" fmla="*/ 1981367 h 2240205"/>
              <a:gd name="connsiteX99" fmla="*/ 2875436 w 12192000"/>
              <a:gd name="connsiteY99" fmla="*/ 1996977 h 2240205"/>
              <a:gd name="connsiteX100" fmla="*/ 2874892 w 12192000"/>
              <a:gd name="connsiteY100" fmla="*/ 1996085 h 2240205"/>
              <a:gd name="connsiteX101" fmla="*/ 2843662 w 12192000"/>
              <a:gd name="connsiteY101" fmla="*/ 1992498 h 2240205"/>
              <a:gd name="connsiteX102" fmla="*/ 2718916 w 12192000"/>
              <a:gd name="connsiteY102" fmla="*/ 1990867 h 2240205"/>
              <a:gd name="connsiteX103" fmla="*/ 2713522 w 12192000"/>
              <a:gd name="connsiteY103" fmla="*/ 1990173 h 2240205"/>
              <a:gd name="connsiteX104" fmla="*/ 2476147 w 12192000"/>
              <a:gd name="connsiteY104" fmla="*/ 1998305 h 2240205"/>
              <a:gd name="connsiteX105" fmla="*/ 2373568 w 12192000"/>
              <a:gd name="connsiteY105" fmla="*/ 2003219 h 2240205"/>
              <a:gd name="connsiteX106" fmla="*/ 2287219 w 12192000"/>
              <a:gd name="connsiteY106" fmla="*/ 1998750 h 2240205"/>
              <a:gd name="connsiteX107" fmla="*/ 2243069 w 12192000"/>
              <a:gd name="connsiteY107" fmla="*/ 2005321 h 2240205"/>
              <a:gd name="connsiteX108" fmla="*/ 2164831 w 12192000"/>
              <a:gd name="connsiteY108" fmla="*/ 2010143 h 2240205"/>
              <a:gd name="connsiteX109" fmla="*/ 2085228 w 12192000"/>
              <a:gd name="connsiteY109" fmla="*/ 2046431 h 2240205"/>
              <a:gd name="connsiteX110" fmla="*/ 2058061 w 12192000"/>
              <a:gd name="connsiteY110" fmla="*/ 2047942 h 2240205"/>
              <a:gd name="connsiteX111" fmla="*/ 2042244 w 12192000"/>
              <a:gd name="connsiteY111" fmla="*/ 2055560 h 2240205"/>
              <a:gd name="connsiteX112" fmla="*/ 1877728 w 12192000"/>
              <a:gd name="connsiteY112" fmla="*/ 2101004 h 2240205"/>
              <a:gd name="connsiteX113" fmla="*/ 1759056 w 12192000"/>
              <a:gd name="connsiteY113" fmla="*/ 2125608 h 2240205"/>
              <a:gd name="connsiteX114" fmla="*/ 1637948 w 12192000"/>
              <a:gd name="connsiteY114" fmla="*/ 2172597 h 2240205"/>
              <a:gd name="connsiteX115" fmla="*/ 1434549 w 12192000"/>
              <a:gd name="connsiteY115" fmla="*/ 2234522 h 2240205"/>
              <a:gd name="connsiteX116" fmla="*/ 1370962 w 12192000"/>
              <a:gd name="connsiteY116" fmla="*/ 2237474 h 2240205"/>
              <a:gd name="connsiteX117" fmla="*/ 1356367 w 12192000"/>
              <a:gd name="connsiteY117" fmla="*/ 2235089 h 2240205"/>
              <a:gd name="connsiteX118" fmla="*/ 1279765 w 12192000"/>
              <a:gd name="connsiteY118" fmla="*/ 2229639 h 2240205"/>
              <a:gd name="connsiteX119" fmla="*/ 1195347 w 12192000"/>
              <a:gd name="connsiteY119" fmla="*/ 2212354 h 2240205"/>
              <a:gd name="connsiteX120" fmla="*/ 970251 w 12192000"/>
              <a:gd name="connsiteY120" fmla="*/ 2221029 h 2240205"/>
              <a:gd name="connsiteX121" fmla="*/ 812914 w 12192000"/>
              <a:gd name="connsiteY121" fmla="*/ 2210095 h 2240205"/>
              <a:gd name="connsiteX122" fmla="*/ 776382 w 12192000"/>
              <a:gd name="connsiteY122" fmla="*/ 2204512 h 2240205"/>
              <a:gd name="connsiteX123" fmla="*/ 597225 w 12192000"/>
              <a:gd name="connsiteY123" fmla="*/ 2180999 h 2240205"/>
              <a:gd name="connsiteX124" fmla="*/ 520671 w 12192000"/>
              <a:gd name="connsiteY124" fmla="*/ 2180980 h 2240205"/>
              <a:gd name="connsiteX125" fmla="*/ 515024 w 12192000"/>
              <a:gd name="connsiteY125" fmla="*/ 2179258 h 2240205"/>
              <a:gd name="connsiteX126" fmla="*/ 413835 w 12192000"/>
              <a:gd name="connsiteY126" fmla="*/ 2156783 h 2240205"/>
              <a:gd name="connsiteX127" fmla="*/ 376513 w 12192000"/>
              <a:gd name="connsiteY127" fmla="*/ 2154014 h 2240205"/>
              <a:gd name="connsiteX128" fmla="*/ 273386 w 12192000"/>
              <a:gd name="connsiteY128" fmla="*/ 2142551 h 2240205"/>
              <a:gd name="connsiteX129" fmla="*/ 77641 w 12192000"/>
              <a:gd name="connsiteY129" fmla="*/ 2126835 h 2240205"/>
              <a:gd name="connsiteX130" fmla="*/ 37645 w 12192000"/>
              <a:gd name="connsiteY130" fmla="*/ 2115401 h 2240205"/>
              <a:gd name="connsiteX131" fmla="*/ 4572 w 12192000"/>
              <a:gd name="connsiteY131" fmla="*/ 2111091 h 2240205"/>
              <a:gd name="connsiteX132" fmla="*/ 0 w 12192000"/>
              <a:gd name="connsiteY132" fmla="*/ 2110468 h 2240205"/>
              <a:gd name="connsiteX133" fmla="*/ 0 w 12192000"/>
              <a:gd name="connsiteY133" fmla="*/ 0 h 2240205"/>
              <a:gd name="connsiteX0" fmla="*/ 0 w 12192000"/>
              <a:gd name="connsiteY0" fmla="*/ 0 h 2240205"/>
              <a:gd name="connsiteX1" fmla="*/ 12192000 w 12192000"/>
              <a:gd name="connsiteY1" fmla="*/ 0 h 2240205"/>
              <a:gd name="connsiteX2" fmla="*/ 12192000 w 12192000"/>
              <a:gd name="connsiteY2" fmla="*/ 751299 h 2240205"/>
              <a:gd name="connsiteX3" fmla="*/ 11890686 w 12192000"/>
              <a:gd name="connsiteY3" fmla="*/ 732766 h 2240205"/>
              <a:gd name="connsiteX4" fmla="*/ 11820512 w 12192000"/>
              <a:gd name="connsiteY4" fmla="*/ 745392 h 2240205"/>
              <a:gd name="connsiteX5" fmla="*/ 11649954 w 12192000"/>
              <a:gd name="connsiteY5" fmla="*/ 749628 h 2240205"/>
              <a:gd name="connsiteX6" fmla="*/ 11560424 w 12192000"/>
              <a:gd name="connsiteY6" fmla="*/ 748017 h 2240205"/>
              <a:gd name="connsiteX7" fmla="*/ 11358455 w 12192000"/>
              <a:gd name="connsiteY7" fmla="*/ 747593 h 2240205"/>
              <a:gd name="connsiteX8" fmla="*/ 11165209 w 12192000"/>
              <a:gd name="connsiteY8" fmla="*/ 748852 h 2240205"/>
              <a:gd name="connsiteX9" fmla="*/ 11058755 w 12192000"/>
              <a:gd name="connsiteY9" fmla="*/ 749617 h 2240205"/>
              <a:gd name="connsiteX10" fmla="*/ 10846594 w 12192000"/>
              <a:gd name="connsiteY10" fmla="*/ 765069 h 2240205"/>
              <a:gd name="connsiteX11" fmla="*/ 10739478 w 12192000"/>
              <a:gd name="connsiteY11" fmla="*/ 776841 h 2240205"/>
              <a:gd name="connsiteX12" fmla="*/ 10458762 w 12192000"/>
              <a:gd name="connsiteY12" fmla="*/ 755400 h 2240205"/>
              <a:gd name="connsiteX13" fmla="*/ 10211200 w 12192000"/>
              <a:gd name="connsiteY13" fmla="*/ 767513 h 2240205"/>
              <a:gd name="connsiteX14" fmla="*/ 10167995 w 12192000"/>
              <a:gd name="connsiteY14" fmla="*/ 760843 h 2240205"/>
              <a:gd name="connsiteX15" fmla="*/ 9997044 w 12192000"/>
              <a:gd name="connsiteY15" fmla="*/ 780129 h 2240205"/>
              <a:gd name="connsiteX16" fmla="*/ 9943887 w 12192000"/>
              <a:gd name="connsiteY16" fmla="*/ 804141 h 2240205"/>
              <a:gd name="connsiteX17" fmla="*/ 9918248 w 12192000"/>
              <a:gd name="connsiteY17" fmla="*/ 816628 h 2240205"/>
              <a:gd name="connsiteX18" fmla="*/ 9767091 w 12192000"/>
              <a:gd name="connsiteY18" fmla="*/ 870550 h 2240205"/>
              <a:gd name="connsiteX19" fmla="*/ 9683005 w 12192000"/>
              <a:gd name="connsiteY19" fmla="*/ 894128 h 2240205"/>
              <a:gd name="connsiteX20" fmla="*/ 9594438 w 12192000"/>
              <a:gd name="connsiteY20" fmla="*/ 919051 h 2240205"/>
              <a:gd name="connsiteX21" fmla="*/ 9544189 w 12192000"/>
              <a:gd name="connsiteY21" fmla="*/ 938966 h 2240205"/>
              <a:gd name="connsiteX22" fmla="*/ 9500499 w 12192000"/>
              <a:gd name="connsiteY22" fmla="*/ 954680 h 2240205"/>
              <a:gd name="connsiteX23" fmla="*/ 9410017 w 12192000"/>
              <a:gd name="connsiteY23" fmla="*/ 993931 h 2240205"/>
              <a:gd name="connsiteX24" fmla="*/ 9392919 w 12192000"/>
              <a:gd name="connsiteY24" fmla="*/ 994656 h 2240205"/>
              <a:gd name="connsiteX25" fmla="*/ 9268019 w 12192000"/>
              <a:gd name="connsiteY25" fmla="*/ 1007442 h 2240205"/>
              <a:gd name="connsiteX26" fmla="*/ 9188177 w 12192000"/>
              <a:gd name="connsiteY26" fmla="*/ 1035474 h 2240205"/>
              <a:gd name="connsiteX27" fmla="*/ 9155969 w 12192000"/>
              <a:gd name="connsiteY27" fmla="*/ 1046804 h 2240205"/>
              <a:gd name="connsiteX28" fmla="*/ 9133985 w 12192000"/>
              <a:gd name="connsiteY28" fmla="*/ 1046450 h 2240205"/>
              <a:gd name="connsiteX29" fmla="*/ 9003462 w 12192000"/>
              <a:gd name="connsiteY29" fmla="*/ 1042406 h 2240205"/>
              <a:gd name="connsiteX30" fmla="*/ 8968445 w 12192000"/>
              <a:gd name="connsiteY30" fmla="*/ 1052169 h 2240205"/>
              <a:gd name="connsiteX31" fmla="*/ 8886001 w 12192000"/>
              <a:gd name="connsiteY31" fmla="*/ 1067468 h 2240205"/>
              <a:gd name="connsiteX32" fmla="*/ 8838610 w 12192000"/>
              <a:gd name="connsiteY32" fmla="*/ 1075091 h 2240205"/>
              <a:gd name="connsiteX33" fmla="*/ 8665605 w 12192000"/>
              <a:gd name="connsiteY33" fmla="*/ 1110791 h 2240205"/>
              <a:gd name="connsiteX34" fmla="*/ 8584946 w 12192000"/>
              <a:gd name="connsiteY34" fmla="*/ 1135226 h 2240205"/>
              <a:gd name="connsiteX35" fmla="*/ 8419755 w 12192000"/>
              <a:gd name="connsiteY35" fmla="*/ 1216260 h 2240205"/>
              <a:gd name="connsiteX36" fmla="*/ 8411626 w 12192000"/>
              <a:gd name="connsiteY36" fmla="*/ 1214397 h 2240205"/>
              <a:gd name="connsiteX37" fmla="*/ 8363469 w 12192000"/>
              <a:gd name="connsiteY37" fmla="*/ 1246658 h 2240205"/>
              <a:gd name="connsiteX38" fmla="*/ 8275497 w 12192000"/>
              <a:gd name="connsiteY38" fmla="*/ 1264396 h 2240205"/>
              <a:gd name="connsiteX39" fmla="*/ 8074238 w 12192000"/>
              <a:gd name="connsiteY39" fmla="*/ 1301895 h 2240205"/>
              <a:gd name="connsiteX40" fmla="*/ 7902328 w 12192000"/>
              <a:gd name="connsiteY40" fmla="*/ 1345865 h 2240205"/>
              <a:gd name="connsiteX41" fmla="*/ 7840612 w 12192000"/>
              <a:gd name="connsiteY41" fmla="*/ 1369373 h 2240205"/>
              <a:gd name="connsiteX42" fmla="*/ 7786819 w 12192000"/>
              <a:gd name="connsiteY42" fmla="*/ 1378970 h 2240205"/>
              <a:gd name="connsiteX43" fmla="*/ 7548172 w 12192000"/>
              <a:gd name="connsiteY43" fmla="*/ 1417460 h 2240205"/>
              <a:gd name="connsiteX44" fmla="*/ 7483437 w 12192000"/>
              <a:gd name="connsiteY44" fmla="*/ 1478152 h 2240205"/>
              <a:gd name="connsiteX45" fmla="*/ 7377870 w 12192000"/>
              <a:gd name="connsiteY45" fmla="*/ 1523319 h 2240205"/>
              <a:gd name="connsiteX46" fmla="*/ 7230737 w 12192000"/>
              <a:gd name="connsiteY46" fmla="*/ 1562633 h 2240205"/>
              <a:gd name="connsiteX47" fmla="*/ 7224458 w 12192000"/>
              <a:gd name="connsiteY47" fmla="*/ 1573008 h 2240205"/>
              <a:gd name="connsiteX48" fmla="*/ 7183121 w 12192000"/>
              <a:gd name="connsiteY48" fmla="*/ 1595162 h 2240205"/>
              <a:gd name="connsiteX49" fmla="*/ 7164601 w 12192000"/>
              <a:gd name="connsiteY49" fmla="*/ 1606490 h 2240205"/>
              <a:gd name="connsiteX50" fmla="*/ 6900177 w 12192000"/>
              <a:gd name="connsiteY50" fmla="*/ 1636016 h 2240205"/>
              <a:gd name="connsiteX51" fmla="*/ 6795372 w 12192000"/>
              <a:gd name="connsiteY51" fmla="*/ 1644845 h 2240205"/>
              <a:gd name="connsiteX52" fmla="*/ 6692251 w 12192000"/>
              <a:gd name="connsiteY52" fmla="*/ 1656357 h 2240205"/>
              <a:gd name="connsiteX53" fmla="*/ 6655235 w 12192000"/>
              <a:gd name="connsiteY53" fmla="*/ 1661869 h 2240205"/>
              <a:gd name="connsiteX54" fmla="*/ 6554894 w 12192000"/>
              <a:gd name="connsiteY54" fmla="*/ 1664428 h 2240205"/>
              <a:gd name="connsiteX55" fmla="*/ 6516595 w 12192000"/>
              <a:gd name="connsiteY55" fmla="*/ 1667475 h 2240205"/>
              <a:gd name="connsiteX56" fmla="*/ 6508541 w 12192000"/>
              <a:gd name="connsiteY56" fmla="*/ 1668757 h 2240205"/>
              <a:gd name="connsiteX57" fmla="*/ 6471012 w 12192000"/>
              <a:gd name="connsiteY57" fmla="*/ 1678604 h 2240205"/>
              <a:gd name="connsiteX58" fmla="*/ 6364035 w 12192000"/>
              <a:gd name="connsiteY58" fmla="*/ 1667683 h 2240205"/>
              <a:gd name="connsiteX59" fmla="*/ 6243319 w 12192000"/>
              <a:gd name="connsiteY59" fmla="*/ 1695560 h 2240205"/>
              <a:gd name="connsiteX60" fmla="*/ 6098321 w 12192000"/>
              <a:gd name="connsiteY60" fmla="*/ 1721646 h 2240205"/>
              <a:gd name="connsiteX61" fmla="*/ 5880652 w 12192000"/>
              <a:gd name="connsiteY61" fmla="*/ 1779643 h 2240205"/>
              <a:gd name="connsiteX62" fmla="*/ 5785959 w 12192000"/>
              <a:gd name="connsiteY62" fmla="*/ 1775307 h 2240205"/>
              <a:gd name="connsiteX63" fmla="*/ 5643534 w 12192000"/>
              <a:gd name="connsiteY63" fmla="*/ 1802919 h 2240205"/>
              <a:gd name="connsiteX64" fmla="*/ 5518799 w 12192000"/>
              <a:gd name="connsiteY64" fmla="*/ 1818312 h 2240205"/>
              <a:gd name="connsiteX65" fmla="*/ 5505014 w 12192000"/>
              <a:gd name="connsiteY65" fmla="*/ 1819259 h 2240205"/>
              <a:gd name="connsiteX66" fmla="*/ 5453307 w 12192000"/>
              <a:gd name="connsiteY66" fmla="*/ 1815450 h 2240205"/>
              <a:gd name="connsiteX67" fmla="*/ 5221533 w 12192000"/>
              <a:gd name="connsiteY67" fmla="*/ 1846950 h 2240205"/>
              <a:gd name="connsiteX68" fmla="*/ 5149802 w 12192000"/>
              <a:gd name="connsiteY68" fmla="*/ 1844846 h 2240205"/>
              <a:gd name="connsiteX69" fmla="*/ 5114927 w 12192000"/>
              <a:gd name="connsiteY69" fmla="*/ 1847827 h 2240205"/>
              <a:gd name="connsiteX70" fmla="*/ 5108970 w 12192000"/>
              <a:gd name="connsiteY70" fmla="*/ 1847935 h 2240205"/>
              <a:gd name="connsiteX71" fmla="*/ 5067961 w 12192000"/>
              <a:gd name="connsiteY71" fmla="*/ 1845917 h 2240205"/>
              <a:gd name="connsiteX72" fmla="*/ 5007075 w 12192000"/>
              <a:gd name="connsiteY72" fmla="*/ 1838626 h 2240205"/>
              <a:gd name="connsiteX73" fmla="*/ 4944087 w 12192000"/>
              <a:gd name="connsiteY73" fmla="*/ 1823332 h 2240205"/>
              <a:gd name="connsiteX74" fmla="*/ 4907662 w 12192000"/>
              <a:gd name="connsiteY74" fmla="*/ 1816900 h 2240205"/>
              <a:gd name="connsiteX75" fmla="*/ 4882386 w 12192000"/>
              <a:gd name="connsiteY75" fmla="*/ 1809844 h 2240205"/>
              <a:gd name="connsiteX76" fmla="*/ 4811440 w 12192000"/>
              <a:gd name="connsiteY76" fmla="*/ 1804655 h 2240205"/>
              <a:gd name="connsiteX77" fmla="*/ 4691075 w 12192000"/>
              <a:gd name="connsiteY77" fmla="*/ 1801389 h 2240205"/>
              <a:gd name="connsiteX78" fmla="*/ 4640313 w 12192000"/>
              <a:gd name="connsiteY78" fmla="*/ 1784307 h 2240205"/>
              <a:gd name="connsiteX79" fmla="*/ 4536503 w 12192000"/>
              <a:gd name="connsiteY79" fmla="*/ 1785334 h 2240205"/>
              <a:gd name="connsiteX80" fmla="*/ 4513724 w 12192000"/>
              <a:gd name="connsiteY80" fmla="*/ 1791996 h 2240205"/>
              <a:gd name="connsiteX81" fmla="*/ 4459810 w 12192000"/>
              <a:gd name="connsiteY81" fmla="*/ 1797886 h 2240205"/>
              <a:gd name="connsiteX82" fmla="*/ 4379064 w 12192000"/>
              <a:gd name="connsiteY82" fmla="*/ 1817177 h 2240205"/>
              <a:gd name="connsiteX83" fmla="*/ 4290981 w 12192000"/>
              <a:gd name="connsiteY83" fmla="*/ 1839677 h 2240205"/>
              <a:gd name="connsiteX84" fmla="*/ 4238372 w 12192000"/>
              <a:gd name="connsiteY84" fmla="*/ 1851480 h 2240205"/>
              <a:gd name="connsiteX85" fmla="*/ 4232517 w 12192000"/>
              <a:gd name="connsiteY85" fmla="*/ 1852567 h 2240205"/>
              <a:gd name="connsiteX86" fmla="*/ 4191732 w 12192000"/>
              <a:gd name="connsiteY86" fmla="*/ 1857328 h 2240205"/>
              <a:gd name="connsiteX87" fmla="*/ 4065532 w 12192000"/>
              <a:gd name="connsiteY87" fmla="*/ 1855477 h 2240205"/>
              <a:gd name="connsiteX88" fmla="*/ 4028460 w 12192000"/>
              <a:gd name="connsiteY88" fmla="*/ 1855137 h 2240205"/>
              <a:gd name="connsiteX89" fmla="*/ 4002267 w 12192000"/>
              <a:gd name="connsiteY89" fmla="*/ 1852352 h 2240205"/>
              <a:gd name="connsiteX90" fmla="*/ 3931396 w 12192000"/>
              <a:gd name="connsiteY90" fmla="*/ 1858915 h 2240205"/>
              <a:gd name="connsiteX91" fmla="*/ 3812162 w 12192000"/>
              <a:gd name="connsiteY91" fmla="*/ 1875501 h 2240205"/>
              <a:gd name="connsiteX92" fmla="*/ 3758105 w 12192000"/>
              <a:gd name="connsiteY92" fmla="*/ 1871856 h 2240205"/>
              <a:gd name="connsiteX93" fmla="*/ 3567259 w 12192000"/>
              <a:gd name="connsiteY93" fmla="*/ 1893482 h 2240205"/>
              <a:gd name="connsiteX94" fmla="*/ 3405770 w 12192000"/>
              <a:gd name="connsiteY94" fmla="*/ 1904591 h 2240205"/>
              <a:gd name="connsiteX95" fmla="*/ 3280097 w 12192000"/>
              <a:gd name="connsiteY95" fmla="*/ 1919610 h 2240205"/>
              <a:gd name="connsiteX96" fmla="*/ 3009910 w 12192000"/>
              <a:gd name="connsiteY96" fmla="*/ 1957866 h 2240205"/>
              <a:gd name="connsiteX97" fmla="*/ 2995934 w 12192000"/>
              <a:gd name="connsiteY97" fmla="*/ 1967085 h 2240205"/>
              <a:gd name="connsiteX98" fmla="*/ 2942858 w 12192000"/>
              <a:gd name="connsiteY98" fmla="*/ 1981367 h 2240205"/>
              <a:gd name="connsiteX99" fmla="*/ 2875436 w 12192000"/>
              <a:gd name="connsiteY99" fmla="*/ 1996977 h 2240205"/>
              <a:gd name="connsiteX100" fmla="*/ 2874892 w 12192000"/>
              <a:gd name="connsiteY100" fmla="*/ 1996085 h 2240205"/>
              <a:gd name="connsiteX101" fmla="*/ 2843662 w 12192000"/>
              <a:gd name="connsiteY101" fmla="*/ 1992498 h 2240205"/>
              <a:gd name="connsiteX102" fmla="*/ 2718916 w 12192000"/>
              <a:gd name="connsiteY102" fmla="*/ 1990867 h 2240205"/>
              <a:gd name="connsiteX103" fmla="*/ 2713522 w 12192000"/>
              <a:gd name="connsiteY103" fmla="*/ 1990173 h 2240205"/>
              <a:gd name="connsiteX104" fmla="*/ 2476147 w 12192000"/>
              <a:gd name="connsiteY104" fmla="*/ 1998305 h 2240205"/>
              <a:gd name="connsiteX105" fmla="*/ 2373568 w 12192000"/>
              <a:gd name="connsiteY105" fmla="*/ 2003219 h 2240205"/>
              <a:gd name="connsiteX106" fmla="*/ 2287219 w 12192000"/>
              <a:gd name="connsiteY106" fmla="*/ 1998750 h 2240205"/>
              <a:gd name="connsiteX107" fmla="*/ 2243069 w 12192000"/>
              <a:gd name="connsiteY107" fmla="*/ 2005321 h 2240205"/>
              <a:gd name="connsiteX108" fmla="*/ 2164831 w 12192000"/>
              <a:gd name="connsiteY108" fmla="*/ 2010143 h 2240205"/>
              <a:gd name="connsiteX109" fmla="*/ 2085228 w 12192000"/>
              <a:gd name="connsiteY109" fmla="*/ 2046431 h 2240205"/>
              <a:gd name="connsiteX110" fmla="*/ 2058061 w 12192000"/>
              <a:gd name="connsiteY110" fmla="*/ 2047942 h 2240205"/>
              <a:gd name="connsiteX111" fmla="*/ 2042244 w 12192000"/>
              <a:gd name="connsiteY111" fmla="*/ 2055560 h 2240205"/>
              <a:gd name="connsiteX112" fmla="*/ 1877728 w 12192000"/>
              <a:gd name="connsiteY112" fmla="*/ 2101004 h 2240205"/>
              <a:gd name="connsiteX113" fmla="*/ 1759056 w 12192000"/>
              <a:gd name="connsiteY113" fmla="*/ 2125608 h 2240205"/>
              <a:gd name="connsiteX114" fmla="*/ 1637948 w 12192000"/>
              <a:gd name="connsiteY114" fmla="*/ 2172597 h 2240205"/>
              <a:gd name="connsiteX115" fmla="*/ 1434549 w 12192000"/>
              <a:gd name="connsiteY115" fmla="*/ 2234522 h 2240205"/>
              <a:gd name="connsiteX116" fmla="*/ 1370962 w 12192000"/>
              <a:gd name="connsiteY116" fmla="*/ 2237474 h 2240205"/>
              <a:gd name="connsiteX117" fmla="*/ 1356367 w 12192000"/>
              <a:gd name="connsiteY117" fmla="*/ 2235089 h 2240205"/>
              <a:gd name="connsiteX118" fmla="*/ 1279765 w 12192000"/>
              <a:gd name="connsiteY118" fmla="*/ 2229639 h 2240205"/>
              <a:gd name="connsiteX119" fmla="*/ 1195347 w 12192000"/>
              <a:gd name="connsiteY119" fmla="*/ 2212354 h 2240205"/>
              <a:gd name="connsiteX120" fmla="*/ 970251 w 12192000"/>
              <a:gd name="connsiteY120" fmla="*/ 2221029 h 2240205"/>
              <a:gd name="connsiteX121" fmla="*/ 812914 w 12192000"/>
              <a:gd name="connsiteY121" fmla="*/ 2210095 h 2240205"/>
              <a:gd name="connsiteX122" fmla="*/ 776382 w 12192000"/>
              <a:gd name="connsiteY122" fmla="*/ 2204512 h 2240205"/>
              <a:gd name="connsiteX123" fmla="*/ 597225 w 12192000"/>
              <a:gd name="connsiteY123" fmla="*/ 2180999 h 2240205"/>
              <a:gd name="connsiteX124" fmla="*/ 520671 w 12192000"/>
              <a:gd name="connsiteY124" fmla="*/ 2180980 h 2240205"/>
              <a:gd name="connsiteX125" fmla="*/ 515024 w 12192000"/>
              <a:gd name="connsiteY125" fmla="*/ 2179258 h 2240205"/>
              <a:gd name="connsiteX126" fmla="*/ 413835 w 12192000"/>
              <a:gd name="connsiteY126" fmla="*/ 2156783 h 2240205"/>
              <a:gd name="connsiteX127" fmla="*/ 376513 w 12192000"/>
              <a:gd name="connsiteY127" fmla="*/ 2154014 h 2240205"/>
              <a:gd name="connsiteX128" fmla="*/ 273386 w 12192000"/>
              <a:gd name="connsiteY128" fmla="*/ 2142551 h 2240205"/>
              <a:gd name="connsiteX129" fmla="*/ 77641 w 12192000"/>
              <a:gd name="connsiteY129" fmla="*/ 2126835 h 2240205"/>
              <a:gd name="connsiteX130" fmla="*/ 37645 w 12192000"/>
              <a:gd name="connsiteY130" fmla="*/ 2115401 h 2240205"/>
              <a:gd name="connsiteX131" fmla="*/ 4572 w 12192000"/>
              <a:gd name="connsiteY131" fmla="*/ 2111091 h 2240205"/>
              <a:gd name="connsiteX132" fmla="*/ 0 w 12192000"/>
              <a:gd name="connsiteY132" fmla="*/ 2110468 h 2240205"/>
              <a:gd name="connsiteX133" fmla="*/ 0 w 12192000"/>
              <a:gd name="connsiteY133" fmla="*/ 0 h 2240205"/>
              <a:gd name="connsiteX0" fmla="*/ 0 w 12192000"/>
              <a:gd name="connsiteY0" fmla="*/ 0 h 2240205"/>
              <a:gd name="connsiteX1" fmla="*/ 12192000 w 12192000"/>
              <a:gd name="connsiteY1" fmla="*/ 0 h 2240205"/>
              <a:gd name="connsiteX2" fmla="*/ 12192000 w 12192000"/>
              <a:gd name="connsiteY2" fmla="*/ 751299 h 2240205"/>
              <a:gd name="connsiteX3" fmla="*/ 11890686 w 12192000"/>
              <a:gd name="connsiteY3" fmla="*/ 732766 h 2240205"/>
              <a:gd name="connsiteX4" fmla="*/ 11820512 w 12192000"/>
              <a:gd name="connsiteY4" fmla="*/ 745392 h 2240205"/>
              <a:gd name="connsiteX5" fmla="*/ 11649954 w 12192000"/>
              <a:gd name="connsiteY5" fmla="*/ 749628 h 2240205"/>
              <a:gd name="connsiteX6" fmla="*/ 11560424 w 12192000"/>
              <a:gd name="connsiteY6" fmla="*/ 748017 h 2240205"/>
              <a:gd name="connsiteX7" fmla="*/ 11358455 w 12192000"/>
              <a:gd name="connsiteY7" fmla="*/ 747593 h 2240205"/>
              <a:gd name="connsiteX8" fmla="*/ 11165209 w 12192000"/>
              <a:gd name="connsiteY8" fmla="*/ 748852 h 2240205"/>
              <a:gd name="connsiteX9" fmla="*/ 11058755 w 12192000"/>
              <a:gd name="connsiteY9" fmla="*/ 749617 h 2240205"/>
              <a:gd name="connsiteX10" fmla="*/ 10846594 w 12192000"/>
              <a:gd name="connsiteY10" fmla="*/ 765069 h 2240205"/>
              <a:gd name="connsiteX11" fmla="*/ 10739478 w 12192000"/>
              <a:gd name="connsiteY11" fmla="*/ 776841 h 2240205"/>
              <a:gd name="connsiteX12" fmla="*/ 10458762 w 12192000"/>
              <a:gd name="connsiteY12" fmla="*/ 755400 h 2240205"/>
              <a:gd name="connsiteX13" fmla="*/ 10211200 w 12192000"/>
              <a:gd name="connsiteY13" fmla="*/ 767513 h 2240205"/>
              <a:gd name="connsiteX14" fmla="*/ 10167995 w 12192000"/>
              <a:gd name="connsiteY14" fmla="*/ 760843 h 2240205"/>
              <a:gd name="connsiteX15" fmla="*/ 9997044 w 12192000"/>
              <a:gd name="connsiteY15" fmla="*/ 780129 h 2240205"/>
              <a:gd name="connsiteX16" fmla="*/ 9943887 w 12192000"/>
              <a:gd name="connsiteY16" fmla="*/ 804141 h 2240205"/>
              <a:gd name="connsiteX17" fmla="*/ 9918248 w 12192000"/>
              <a:gd name="connsiteY17" fmla="*/ 816628 h 2240205"/>
              <a:gd name="connsiteX18" fmla="*/ 9767091 w 12192000"/>
              <a:gd name="connsiteY18" fmla="*/ 870550 h 2240205"/>
              <a:gd name="connsiteX19" fmla="*/ 9683005 w 12192000"/>
              <a:gd name="connsiteY19" fmla="*/ 894128 h 2240205"/>
              <a:gd name="connsiteX20" fmla="*/ 9544189 w 12192000"/>
              <a:gd name="connsiteY20" fmla="*/ 938966 h 2240205"/>
              <a:gd name="connsiteX21" fmla="*/ 9500499 w 12192000"/>
              <a:gd name="connsiteY21" fmla="*/ 954680 h 2240205"/>
              <a:gd name="connsiteX22" fmla="*/ 9410017 w 12192000"/>
              <a:gd name="connsiteY22" fmla="*/ 993931 h 2240205"/>
              <a:gd name="connsiteX23" fmla="*/ 9392919 w 12192000"/>
              <a:gd name="connsiteY23" fmla="*/ 994656 h 2240205"/>
              <a:gd name="connsiteX24" fmla="*/ 9268019 w 12192000"/>
              <a:gd name="connsiteY24" fmla="*/ 1007442 h 2240205"/>
              <a:gd name="connsiteX25" fmla="*/ 9188177 w 12192000"/>
              <a:gd name="connsiteY25" fmla="*/ 1035474 h 2240205"/>
              <a:gd name="connsiteX26" fmla="*/ 9155969 w 12192000"/>
              <a:gd name="connsiteY26" fmla="*/ 1046804 h 2240205"/>
              <a:gd name="connsiteX27" fmla="*/ 9133985 w 12192000"/>
              <a:gd name="connsiteY27" fmla="*/ 1046450 h 2240205"/>
              <a:gd name="connsiteX28" fmla="*/ 9003462 w 12192000"/>
              <a:gd name="connsiteY28" fmla="*/ 1042406 h 2240205"/>
              <a:gd name="connsiteX29" fmla="*/ 8968445 w 12192000"/>
              <a:gd name="connsiteY29" fmla="*/ 1052169 h 2240205"/>
              <a:gd name="connsiteX30" fmla="*/ 8886001 w 12192000"/>
              <a:gd name="connsiteY30" fmla="*/ 1067468 h 2240205"/>
              <a:gd name="connsiteX31" fmla="*/ 8838610 w 12192000"/>
              <a:gd name="connsiteY31" fmla="*/ 1075091 h 2240205"/>
              <a:gd name="connsiteX32" fmla="*/ 8665605 w 12192000"/>
              <a:gd name="connsiteY32" fmla="*/ 1110791 h 2240205"/>
              <a:gd name="connsiteX33" fmla="*/ 8584946 w 12192000"/>
              <a:gd name="connsiteY33" fmla="*/ 1135226 h 2240205"/>
              <a:gd name="connsiteX34" fmla="*/ 8419755 w 12192000"/>
              <a:gd name="connsiteY34" fmla="*/ 1216260 h 2240205"/>
              <a:gd name="connsiteX35" fmla="*/ 8411626 w 12192000"/>
              <a:gd name="connsiteY35" fmla="*/ 1214397 h 2240205"/>
              <a:gd name="connsiteX36" fmla="*/ 8363469 w 12192000"/>
              <a:gd name="connsiteY36" fmla="*/ 1246658 h 2240205"/>
              <a:gd name="connsiteX37" fmla="*/ 8275497 w 12192000"/>
              <a:gd name="connsiteY37" fmla="*/ 1264396 h 2240205"/>
              <a:gd name="connsiteX38" fmla="*/ 8074238 w 12192000"/>
              <a:gd name="connsiteY38" fmla="*/ 1301895 h 2240205"/>
              <a:gd name="connsiteX39" fmla="*/ 7902328 w 12192000"/>
              <a:gd name="connsiteY39" fmla="*/ 1345865 h 2240205"/>
              <a:gd name="connsiteX40" fmla="*/ 7840612 w 12192000"/>
              <a:gd name="connsiteY40" fmla="*/ 1369373 h 2240205"/>
              <a:gd name="connsiteX41" fmla="*/ 7786819 w 12192000"/>
              <a:gd name="connsiteY41" fmla="*/ 1378970 h 2240205"/>
              <a:gd name="connsiteX42" fmla="*/ 7548172 w 12192000"/>
              <a:gd name="connsiteY42" fmla="*/ 1417460 h 2240205"/>
              <a:gd name="connsiteX43" fmla="*/ 7483437 w 12192000"/>
              <a:gd name="connsiteY43" fmla="*/ 1478152 h 2240205"/>
              <a:gd name="connsiteX44" fmla="*/ 7377870 w 12192000"/>
              <a:gd name="connsiteY44" fmla="*/ 1523319 h 2240205"/>
              <a:gd name="connsiteX45" fmla="*/ 7230737 w 12192000"/>
              <a:gd name="connsiteY45" fmla="*/ 1562633 h 2240205"/>
              <a:gd name="connsiteX46" fmla="*/ 7224458 w 12192000"/>
              <a:gd name="connsiteY46" fmla="*/ 1573008 h 2240205"/>
              <a:gd name="connsiteX47" fmla="*/ 7183121 w 12192000"/>
              <a:gd name="connsiteY47" fmla="*/ 1595162 h 2240205"/>
              <a:gd name="connsiteX48" fmla="*/ 7164601 w 12192000"/>
              <a:gd name="connsiteY48" fmla="*/ 1606490 h 2240205"/>
              <a:gd name="connsiteX49" fmla="*/ 6900177 w 12192000"/>
              <a:gd name="connsiteY49" fmla="*/ 1636016 h 2240205"/>
              <a:gd name="connsiteX50" fmla="*/ 6795372 w 12192000"/>
              <a:gd name="connsiteY50" fmla="*/ 1644845 h 2240205"/>
              <a:gd name="connsiteX51" fmla="*/ 6692251 w 12192000"/>
              <a:gd name="connsiteY51" fmla="*/ 1656357 h 2240205"/>
              <a:gd name="connsiteX52" fmla="*/ 6655235 w 12192000"/>
              <a:gd name="connsiteY52" fmla="*/ 1661869 h 2240205"/>
              <a:gd name="connsiteX53" fmla="*/ 6554894 w 12192000"/>
              <a:gd name="connsiteY53" fmla="*/ 1664428 h 2240205"/>
              <a:gd name="connsiteX54" fmla="*/ 6516595 w 12192000"/>
              <a:gd name="connsiteY54" fmla="*/ 1667475 h 2240205"/>
              <a:gd name="connsiteX55" fmla="*/ 6508541 w 12192000"/>
              <a:gd name="connsiteY55" fmla="*/ 1668757 h 2240205"/>
              <a:gd name="connsiteX56" fmla="*/ 6471012 w 12192000"/>
              <a:gd name="connsiteY56" fmla="*/ 1678604 h 2240205"/>
              <a:gd name="connsiteX57" fmla="*/ 6364035 w 12192000"/>
              <a:gd name="connsiteY57" fmla="*/ 1667683 h 2240205"/>
              <a:gd name="connsiteX58" fmla="*/ 6243319 w 12192000"/>
              <a:gd name="connsiteY58" fmla="*/ 1695560 h 2240205"/>
              <a:gd name="connsiteX59" fmla="*/ 6098321 w 12192000"/>
              <a:gd name="connsiteY59" fmla="*/ 1721646 h 2240205"/>
              <a:gd name="connsiteX60" fmla="*/ 5880652 w 12192000"/>
              <a:gd name="connsiteY60" fmla="*/ 1779643 h 2240205"/>
              <a:gd name="connsiteX61" fmla="*/ 5785959 w 12192000"/>
              <a:gd name="connsiteY61" fmla="*/ 1775307 h 2240205"/>
              <a:gd name="connsiteX62" fmla="*/ 5643534 w 12192000"/>
              <a:gd name="connsiteY62" fmla="*/ 1802919 h 2240205"/>
              <a:gd name="connsiteX63" fmla="*/ 5518799 w 12192000"/>
              <a:gd name="connsiteY63" fmla="*/ 1818312 h 2240205"/>
              <a:gd name="connsiteX64" fmla="*/ 5505014 w 12192000"/>
              <a:gd name="connsiteY64" fmla="*/ 1819259 h 2240205"/>
              <a:gd name="connsiteX65" fmla="*/ 5453307 w 12192000"/>
              <a:gd name="connsiteY65" fmla="*/ 1815450 h 2240205"/>
              <a:gd name="connsiteX66" fmla="*/ 5221533 w 12192000"/>
              <a:gd name="connsiteY66" fmla="*/ 1846950 h 2240205"/>
              <a:gd name="connsiteX67" fmla="*/ 5149802 w 12192000"/>
              <a:gd name="connsiteY67" fmla="*/ 1844846 h 2240205"/>
              <a:gd name="connsiteX68" fmla="*/ 5114927 w 12192000"/>
              <a:gd name="connsiteY68" fmla="*/ 1847827 h 2240205"/>
              <a:gd name="connsiteX69" fmla="*/ 5108970 w 12192000"/>
              <a:gd name="connsiteY69" fmla="*/ 1847935 h 2240205"/>
              <a:gd name="connsiteX70" fmla="*/ 5067961 w 12192000"/>
              <a:gd name="connsiteY70" fmla="*/ 1845917 h 2240205"/>
              <a:gd name="connsiteX71" fmla="*/ 5007075 w 12192000"/>
              <a:gd name="connsiteY71" fmla="*/ 1838626 h 2240205"/>
              <a:gd name="connsiteX72" fmla="*/ 4944087 w 12192000"/>
              <a:gd name="connsiteY72" fmla="*/ 1823332 h 2240205"/>
              <a:gd name="connsiteX73" fmla="*/ 4907662 w 12192000"/>
              <a:gd name="connsiteY73" fmla="*/ 1816900 h 2240205"/>
              <a:gd name="connsiteX74" fmla="*/ 4882386 w 12192000"/>
              <a:gd name="connsiteY74" fmla="*/ 1809844 h 2240205"/>
              <a:gd name="connsiteX75" fmla="*/ 4811440 w 12192000"/>
              <a:gd name="connsiteY75" fmla="*/ 1804655 h 2240205"/>
              <a:gd name="connsiteX76" fmla="*/ 4691075 w 12192000"/>
              <a:gd name="connsiteY76" fmla="*/ 1801389 h 2240205"/>
              <a:gd name="connsiteX77" fmla="*/ 4640313 w 12192000"/>
              <a:gd name="connsiteY77" fmla="*/ 1784307 h 2240205"/>
              <a:gd name="connsiteX78" fmla="*/ 4536503 w 12192000"/>
              <a:gd name="connsiteY78" fmla="*/ 1785334 h 2240205"/>
              <a:gd name="connsiteX79" fmla="*/ 4513724 w 12192000"/>
              <a:gd name="connsiteY79" fmla="*/ 1791996 h 2240205"/>
              <a:gd name="connsiteX80" fmla="*/ 4459810 w 12192000"/>
              <a:gd name="connsiteY80" fmla="*/ 1797886 h 2240205"/>
              <a:gd name="connsiteX81" fmla="*/ 4379064 w 12192000"/>
              <a:gd name="connsiteY81" fmla="*/ 1817177 h 2240205"/>
              <a:gd name="connsiteX82" fmla="*/ 4290981 w 12192000"/>
              <a:gd name="connsiteY82" fmla="*/ 1839677 h 2240205"/>
              <a:gd name="connsiteX83" fmla="*/ 4238372 w 12192000"/>
              <a:gd name="connsiteY83" fmla="*/ 1851480 h 2240205"/>
              <a:gd name="connsiteX84" fmla="*/ 4232517 w 12192000"/>
              <a:gd name="connsiteY84" fmla="*/ 1852567 h 2240205"/>
              <a:gd name="connsiteX85" fmla="*/ 4191732 w 12192000"/>
              <a:gd name="connsiteY85" fmla="*/ 1857328 h 2240205"/>
              <a:gd name="connsiteX86" fmla="*/ 4065532 w 12192000"/>
              <a:gd name="connsiteY86" fmla="*/ 1855477 h 2240205"/>
              <a:gd name="connsiteX87" fmla="*/ 4028460 w 12192000"/>
              <a:gd name="connsiteY87" fmla="*/ 1855137 h 2240205"/>
              <a:gd name="connsiteX88" fmla="*/ 4002267 w 12192000"/>
              <a:gd name="connsiteY88" fmla="*/ 1852352 h 2240205"/>
              <a:gd name="connsiteX89" fmla="*/ 3931396 w 12192000"/>
              <a:gd name="connsiteY89" fmla="*/ 1858915 h 2240205"/>
              <a:gd name="connsiteX90" fmla="*/ 3812162 w 12192000"/>
              <a:gd name="connsiteY90" fmla="*/ 1875501 h 2240205"/>
              <a:gd name="connsiteX91" fmla="*/ 3758105 w 12192000"/>
              <a:gd name="connsiteY91" fmla="*/ 1871856 h 2240205"/>
              <a:gd name="connsiteX92" fmla="*/ 3567259 w 12192000"/>
              <a:gd name="connsiteY92" fmla="*/ 1893482 h 2240205"/>
              <a:gd name="connsiteX93" fmla="*/ 3405770 w 12192000"/>
              <a:gd name="connsiteY93" fmla="*/ 1904591 h 2240205"/>
              <a:gd name="connsiteX94" fmla="*/ 3280097 w 12192000"/>
              <a:gd name="connsiteY94" fmla="*/ 1919610 h 2240205"/>
              <a:gd name="connsiteX95" fmla="*/ 3009910 w 12192000"/>
              <a:gd name="connsiteY95" fmla="*/ 1957866 h 2240205"/>
              <a:gd name="connsiteX96" fmla="*/ 2995934 w 12192000"/>
              <a:gd name="connsiteY96" fmla="*/ 1967085 h 2240205"/>
              <a:gd name="connsiteX97" fmla="*/ 2942858 w 12192000"/>
              <a:gd name="connsiteY97" fmla="*/ 1981367 h 2240205"/>
              <a:gd name="connsiteX98" fmla="*/ 2875436 w 12192000"/>
              <a:gd name="connsiteY98" fmla="*/ 1996977 h 2240205"/>
              <a:gd name="connsiteX99" fmla="*/ 2874892 w 12192000"/>
              <a:gd name="connsiteY99" fmla="*/ 1996085 h 2240205"/>
              <a:gd name="connsiteX100" fmla="*/ 2843662 w 12192000"/>
              <a:gd name="connsiteY100" fmla="*/ 1992498 h 2240205"/>
              <a:gd name="connsiteX101" fmla="*/ 2718916 w 12192000"/>
              <a:gd name="connsiteY101" fmla="*/ 1990867 h 2240205"/>
              <a:gd name="connsiteX102" fmla="*/ 2713522 w 12192000"/>
              <a:gd name="connsiteY102" fmla="*/ 1990173 h 2240205"/>
              <a:gd name="connsiteX103" fmla="*/ 2476147 w 12192000"/>
              <a:gd name="connsiteY103" fmla="*/ 1998305 h 2240205"/>
              <a:gd name="connsiteX104" fmla="*/ 2373568 w 12192000"/>
              <a:gd name="connsiteY104" fmla="*/ 2003219 h 2240205"/>
              <a:gd name="connsiteX105" fmla="*/ 2287219 w 12192000"/>
              <a:gd name="connsiteY105" fmla="*/ 1998750 h 2240205"/>
              <a:gd name="connsiteX106" fmla="*/ 2243069 w 12192000"/>
              <a:gd name="connsiteY106" fmla="*/ 2005321 h 2240205"/>
              <a:gd name="connsiteX107" fmla="*/ 2164831 w 12192000"/>
              <a:gd name="connsiteY107" fmla="*/ 2010143 h 2240205"/>
              <a:gd name="connsiteX108" fmla="*/ 2085228 w 12192000"/>
              <a:gd name="connsiteY108" fmla="*/ 2046431 h 2240205"/>
              <a:gd name="connsiteX109" fmla="*/ 2058061 w 12192000"/>
              <a:gd name="connsiteY109" fmla="*/ 2047942 h 2240205"/>
              <a:gd name="connsiteX110" fmla="*/ 2042244 w 12192000"/>
              <a:gd name="connsiteY110" fmla="*/ 2055560 h 2240205"/>
              <a:gd name="connsiteX111" fmla="*/ 1877728 w 12192000"/>
              <a:gd name="connsiteY111" fmla="*/ 2101004 h 2240205"/>
              <a:gd name="connsiteX112" fmla="*/ 1759056 w 12192000"/>
              <a:gd name="connsiteY112" fmla="*/ 2125608 h 2240205"/>
              <a:gd name="connsiteX113" fmla="*/ 1637948 w 12192000"/>
              <a:gd name="connsiteY113" fmla="*/ 2172597 h 2240205"/>
              <a:gd name="connsiteX114" fmla="*/ 1434549 w 12192000"/>
              <a:gd name="connsiteY114" fmla="*/ 2234522 h 2240205"/>
              <a:gd name="connsiteX115" fmla="*/ 1370962 w 12192000"/>
              <a:gd name="connsiteY115" fmla="*/ 2237474 h 2240205"/>
              <a:gd name="connsiteX116" fmla="*/ 1356367 w 12192000"/>
              <a:gd name="connsiteY116" fmla="*/ 2235089 h 2240205"/>
              <a:gd name="connsiteX117" fmla="*/ 1279765 w 12192000"/>
              <a:gd name="connsiteY117" fmla="*/ 2229639 h 2240205"/>
              <a:gd name="connsiteX118" fmla="*/ 1195347 w 12192000"/>
              <a:gd name="connsiteY118" fmla="*/ 2212354 h 2240205"/>
              <a:gd name="connsiteX119" fmla="*/ 970251 w 12192000"/>
              <a:gd name="connsiteY119" fmla="*/ 2221029 h 2240205"/>
              <a:gd name="connsiteX120" fmla="*/ 812914 w 12192000"/>
              <a:gd name="connsiteY120" fmla="*/ 2210095 h 2240205"/>
              <a:gd name="connsiteX121" fmla="*/ 776382 w 12192000"/>
              <a:gd name="connsiteY121" fmla="*/ 2204512 h 2240205"/>
              <a:gd name="connsiteX122" fmla="*/ 597225 w 12192000"/>
              <a:gd name="connsiteY122" fmla="*/ 2180999 h 2240205"/>
              <a:gd name="connsiteX123" fmla="*/ 520671 w 12192000"/>
              <a:gd name="connsiteY123" fmla="*/ 2180980 h 2240205"/>
              <a:gd name="connsiteX124" fmla="*/ 515024 w 12192000"/>
              <a:gd name="connsiteY124" fmla="*/ 2179258 h 2240205"/>
              <a:gd name="connsiteX125" fmla="*/ 413835 w 12192000"/>
              <a:gd name="connsiteY125" fmla="*/ 2156783 h 2240205"/>
              <a:gd name="connsiteX126" fmla="*/ 376513 w 12192000"/>
              <a:gd name="connsiteY126" fmla="*/ 2154014 h 2240205"/>
              <a:gd name="connsiteX127" fmla="*/ 273386 w 12192000"/>
              <a:gd name="connsiteY127" fmla="*/ 2142551 h 2240205"/>
              <a:gd name="connsiteX128" fmla="*/ 77641 w 12192000"/>
              <a:gd name="connsiteY128" fmla="*/ 2126835 h 2240205"/>
              <a:gd name="connsiteX129" fmla="*/ 37645 w 12192000"/>
              <a:gd name="connsiteY129" fmla="*/ 2115401 h 2240205"/>
              <a:gd name="connsiteX130" fmla="*/ 4572 w 12192000"/>
              <a:gd name="connsiteY130" fmla="*/ 2111091 h 2240205"/>
              <a:gd name="connsiteX131" fmla="*/ 0 w 12192000"/>
              <a:gd name="connsiteY131" fmla="*/ 2110468 h 2240205"/>
              <a:gd name="connsiteX132" fmla="*/ 0 w 12192000"/>
              <a:gd name="connsiteY132" fmla="*/ 0 h 2240205"/>
              <a:gd name="connsiteX0" fmla="*/ 0 w 12192000"/>
              <a:gd name="connsiteY0" fmla="*/ 0 h 2240205"/>
              <a:gd name="connsiteX1" fmla="*/ 12192000 w 12192000"/>
              <a:gd name="connsiteY1" fmla="*/ 0 h 2240205"/>
              <a:gd name="connsiteX2" fmla="*/ 12192000 w 12192000"/>
              <a:gd name="connsiteY2" fmla="*/ 751299 h 2240205"/>
              <a:gd name="connsiteX3" fmla="*/ 11890686 w 12192000"/>
              <a:gd name="connsiteY3" fmla="*/ 732766 h 2240205"/>
              <a:gd name="connsiteX4" fmla="*/ 11820512 w 12192000"/>
              <a:gd name="connsiteY4" fmla="*/ 745392 h 2240205"/>
              <a:gd name="connsiteX5" fmla="*/ 11649954 w 12192000"/>
              <a:gd name="connsiteY5" fmla="*/ 749628 h 2240205"/>
              <a:gd name="connsiteX6" fmla="*/ 11560424 w 12192000"/>
              <a:gd name="connsiteY6" fmla="*/ 748017 h 2240205"/>
              <a:gd name="connsiteX7" fmla="*/ 11358455 w 12192000"/>
              <a:gd name="connsiteY7" fmla="*/ 747593 h 2240205"/>
              <a:gd name="connsiteX8" fmla="*/ 11165209 w 12192000"/>
              <a:gd name="connsiteY8" fmla="*/ 748852 h 2240205"/>
              <a:gd name="connsiteX9" fmla="*/ 11058755 w 12192000"/>
              <a:gd name="connsiteY9" fmla="*/ 749617 h 2240205"/>
              <a:gd name="connsiteX10" fmla="*/ 10846594 w 12192000"/>
              <a:gd name="connsiteY10" fmla="*/ 765069 h 2240205"/>
              <a:gd name="connsiteX11" fmla="*/ 10739478 w 12192000"/>
              <a:gd name="connsiteY11" fmla="*/ 776841 h 2240205"/>
              <a:gd name="connsiteX12" fmla="*/ 10458762 w 12192000"/>
              <a:gd name="connsiteY12" fmla="*/ 755400 h 2240205"/>
              <a:gd name="connsiteX13" fmla="*/ 10211200 w 12192000"/>
              <a:gd name="connsiteY13" fmla="*/ 767513 h 2240205"/>
              <a:gd name="connsiteX14" fmla="*/ 10167995 w 12192000"/>
              <a:gd name="connsiteY14" fmla="*/ 760843 h 2240205"/>
              <a:gd name="connsiteX15" fmla="*/ 9997044 w 12192000"/>
              <a:gd name="connsiteY15" fmla="*/ 780129 h 2240205"/>
              <a:gd name="connsiteX16" fmla="*/ 9943887 w 12192000"/>
              <a:gd name="connsiteY16" fmla="*/ 804141 h 2240205"/>
              <a:gd name="connsiteX17" fmla="*/ 9918248 w 12192000"/>
              <a:gd name="connsiteY17" fmla="*/ 816628 h 2240205"/>
              <a:gd name="connsiteX18" fmla="*/ 9767091 w 12192000"/>
              <a:gd name="connsiteY18" fmla="*/ 870550 h 2240205"/>
              <a:gd name="connsiteX19" fmla="*/ 9683005 w 12192000"/>
              <a:gd name="connsiteY19" fmla="*/ 894128 h 2240205"/>
              <a:gd name="connsiteX20" fmla="*/ 9500499 w 12192000"/>
              <a:gd name="connsiteY20" fmla="*/ 954680 h 2240205"/>
              <a:gd name="connsiteX21" fmla="*/ 9410017 w 12192000"/>
              <a:gd name="connsiteY21" fmla="*/ 993931 h 2240205"/>
              <a:gd name="connsiteX22" fmla="*/ 9392919 w 12192000"/>
              <a:gd name="connsiteY22" fmla="*/ 994656 h 2240205"/>
              <a:gd name="connsiteX23" fmla="*/ 9268019 w 12192000"/>
              <a:gd name="connsiteY23" fmla="*/ 1007442 h 2240205"/>
              <a:gd name="connsiteX24" fmla="*/ 9188177 w 12192000"/>
              <a:gd name="connsiteY24" fmla="*/ 1035474 h 2240205"/>
              <a:gd name="connsiteX25" fmla="*/ 9155969 w 12192000"/>
              <a:gd name="connsiteY25" fmla="*/ 1046804 h 2240205"/>
              <a:gd name="connsiteX26" fmla="*/ 9133985 w 12192000"/>
              <a:gd name="connsiteY26" fmla="*/ 1046450 h 2240205"/>
              <a:gd name="connsiteX27" fmla="*/ 9003462 w 12192000"/>
              <a:gd name="connsiteY27" fmla="*/ 1042406 h 2240205"/>
              <a:gd name="connsiteX28" fmla="*/ 8968445 w 12192000"/>
              <a:gd name="connsiteY28" fmla="*/ 1052169 h 2240205"/>
              <a:gd name="connsiteX29" fmla="*/ 8886001 w 12192000"/>
              <a:gd name="connsiteY29" fmla="*/ 1067468 h 2240205"/>
              <a:gd name="connsiteX30" fmla="*/ 8838610 w 12192000"/>
              <a:gd name="connsiteY30" fmla="*/ 1075091 h 2240205"/>
              <a:gd name="connsiteX31" fmla="*/ 8665605 w 12192000"/>
              <a:gd name="connsiteY31" fmla="*/ 1110791 h 2240205"/>
              <a:gd name="connsiteX32" fmla="*/ 8584946 w 12192000"/>
              <a:gd name="connsiteY32" fmla="*/ 1135226 h 2240205"/>
              <a:gd name="connsiteX33" fmla="*/ 8419755 w 12192000"/>
              <a:gd name="connsiteY33" fmla="*/ 1216260 h 2240205"/>
              <a:gd name="connsiteX34" fmla="*/ 8411626 w 12192000"/>
              <a:gd name="connsiteY34" fmla="*/ 1214397 h 2240205"/>
              <a:gd name="connsiteX35" fmla="*/ 8363469 w 12192000"/>
              <a:gd name="connsiteY35" fmla="*/ 1246658 h 2240205"/>
              <a:gd name="connsiteX36" fmla="*/ 8275497 w 12192000"/>
              <a:gd name="connsiteY36" fmla="*/ 1264396 h 2240205"/>
              <a:gd name="connsiteX37" fmla="*/ 8074238 w 12192000"/>
              <a:gd name="connsiteY37" fmla="*/ 1301895 h 2240205"/>
              <a:gd name="connsiteX38" fmla="*/ 7902328 w 12192000"/>
              <a:gd name="connsiteY38" fmla="*/ 1345865 h 2240205"/>
              <a:gd name="connsiteX39" fmla="*/ 7840612 w 12192000"/>
              <a:gd name="connsiteY39" fmla="*/ 1369373 h 2240205"/>
              <a:gd name="connsiteX40" fmla="*/ 7786819 w 12192000"/>
              <a:gd name="connsiteY40" fmla="*/ 1378970 h 2240205"/>
              <a:gd name="connsiteX41" fmla="*/ 7548172 w 12192000"/>
              <a:gd name="connsiteY41" fmla="*/ 1417460 h 2240205"/>
              <a:gd name="connsiteX42" fmla="*/ 7483437 w 12192000"/>
              <a:gd name="connsiteY42" fmla="*/ 1478152 h 2240205"/>
              <a:gd name="connsiteX43" fmla="*/ 7377870 w 12192000"/>
              <a:gd name="connsiteY43" fmla="*/ 1523319 h 2240205"/>
              <a:gd name="connsiteX44" fmla="*/ 7230737 w 12192000"/>
              <a:gd name="connsiteY44" fmla="*/ 1562633 h 2240205"/>
              <a:gd name="connsiteX45" fmla="*/ 7224458 w 12192000"/>
              <a:gd name="connsiteY45" fmla="*/ 1573008 h 2240205"/>
              <a:gd name="connsiteX46" fmla="*/ 7183121 w 12192000"/>
              <a:gd name="connsiteY46" fmla="*/ 1595162 h 2240205"/>
              <a:gd name="connsiteX47" fmla="*/ 7164601 w 12192000"/>
              <a:gd name="connsiteY47" fmla="*/ 1606490 h 2240205"/>
              <a:gd name="connsiteX48" fmla="*/ 6900177 w 12192000"/>
              <a:gd name="connsiteY48" fmla="*/ 1636016 h 2240205"/>
              <a:gd name="connsiteX49" fmla="*/ 6795372 w 12192000"/>
              <a:gd name="connsiteY49" fmla="*/ 1644845 h 2240205"/>
              <a:gd name="connsiteX50" fmla="*/ 6692251 w 12192000"/>
              <a:gd name="connsiteY50" fmla="*/ 1656357 h 2240205"/>
              <a:gd name="connsiteX51" fmla="*/ 6655235 w 12192000"/>
              <a:gd name="connsiteY51" fmla="*/ 1661869 h 2240205"/>
              <a:gd name="connsiteX52" fmla="*/ 6554894 w 12192000"/>
              <a:gd name="connsiteY52" fmla="*/ 1664428 h 2240205"/>
              <a:gd name="connsiteX53" fmla="*/ 6516595 w 12192000"/>
              <a:gd name="connsiteY53" fmla="*/ 1667475 h 2240205"/>
              <a:gd name="connsiteX54" fmla="*/ 6508541 w 12192000"/>
              <a:gd name="connsiteY54" fmla="*/ 1668757 h 2240205"/>
              <a:gd name="connsiteX55" fmla="*/ 6471012 w 12192000"/>
              <a:gd name="connsiteY55" fmla="*/ 1678604 h 2240205"/>
              <a:gd name="connsiteX56" fmla="*/ 6364035 w 12192000"/>
              <a:gd name="connsiteY56" fmla="*/ 1667683 h 2240205"/>
              <a:gd name="connsiteX57" fmla="*/ 6243319 w 12192000"/>
              <a:gd name="connsiteY57" fmla="*/ 1695560 h 2240205"/>
              <a:gd name="connsiteX58" fmla="*/ 6098321 w 12192000"/>
              <a:gd name="connsiteY58" fmla="*/ 1721646 h 2240205"/>
              <a:gd name="connsiteX59" fmla="*/ 5880652 w 12192000"/>
              <a:gd name="connsiteY59" fmla="*/ 1779643 h 2240205"/>
              <a:gd name="connsiteX60" fmla="*/ 5785959 w 12192000"/>
              <a:gd name="connsiteY60" fmla="*/ 1775307 h 2240205"/>
              <a:gd name="connsiteX61" fmla="*/ 5643534 w 12192000"/>
              <a:gd name="connsiteY61" fmla="*/ 1802919 h 2240205"/>
              <a:gd name="connsiteX62" fmla="*/ 5518799 w 12192000"/>
              <a:gd name="connsiteY62" fmla="*/ 1818312 h 2240205"/>
              <a:gd name="connsiteX63" fmla="*/ 5505014 w 12192000"/>
              <a:gd name="connsiteY63" fmla="*/ 1819259 h 2240205"/>
              <a:gd name="connsiteX64" fmla="*/ 5453307 w 12192000"/>
              <a:gd name="connsiteY64" fmla="*/ 1815450 h 2240205"/>
              <a:gd name="connsiteX65" fmla="*/ 5221533 w 12192000"/>
              <a:gd name="connsiteY65" fmla="*/ 1846950 h 2240205"/>
              <a:gd name="connsiteX66" fmla="*/ 5149802 w 12192000"/>
              <a:gd name="connsiteY66" fmla="*/ 1844846 h 2240205"/>
              <a:gd name="connsiteX67" fmla="*/ 5114927 w 12192000"/>
              <a:gd name="connsiteY67" fmla="*/ 1847827 h 2240205"/>
              <a:gd name="connsiteX68" fmla="*/ 5108970 w 12192000"/>
              <a:gd name="connsiteY68" fmla="*/ 1847935 h 2240205"/>
              <a:gd name="connsiteX69" fmla="*/ 5067961 w 12192000"/>
              <a:gd name="connsiteY69" fmla="*/ 1845917 h 2240205"/>
              <a:gd name="connsiteX70" fmla="*/ 5007075 w 12192000"/>
              <a:gd name="connsiteY70" fmla="*/ 1838626 h 2240205"/>
              <a:gd name="connsiteX71" fmla="*/ 4944087 w 12192000"/>
              <a:gd name="connsiteY71" fmla="*/ 1823332 h 2240205"/>
              <a:gd name="connsiteX72" fmla="*/ 4907662 w 12192000"/>
              <a:gd name="connsiteY72" fmla="*/ 1816900 h 2240205"/>
              <a:gd name="connsiteX73" fmla="*/ 4882386 w 12192000"/>
              <a:gd name="connsiteY73" fmla="*/ 1809844 h 2240205"/>
              <a:gd name="connsiteX74" fmla="*/ 4811440 w 12192000"/>
              <a:gd name="connsiteY74" fmla="*/ 1804655 h 2240205"/>
              <a:gd name="connsiteX75" fmla="*/ 4691075 w 12192000"/>
              <a:gd name="connsiteY75" fmla="*/ 1801389 h 2240205"/>
              <a:gd name="connsiteX76" fmla="*/ 4640313 w 12192000"/>
              <a:gd name="connsiteY76" fmla="*/ 1784307 h 2240205"/>
              <a:gd name="connsiteX77" fmla="*/ 4536503 w 12192000"/>
              <a:gd name="connsiteY77" fmla="*/ 1785334 h 2240205"/>
              <a:gd name="connsiteX78" fmla="*/ 4513724 w 12192000"/>
              <a:gd name="connsiteY78" fmla="*/ 1791996 h 2240205"/>
              <a:gd name="connsiteX79" fmla="*/ 4459810 w 12192000"/>
              <a:gd name="connsiteY79" fmla="*/ 1797886 h 2240205"/>
              <a:gd name="connsiteX80" fmla="*/ 4379064 w 12192000"/>
              <a:gd name="connsiteY80" fmla="*/ 1817177 h 2240205"/>
              <a:gd name="connsiteX81" fmla="*/ 4290981 w 12192000"/>
              <a:gd name="connsiteY81" fmla="*/ 1839677 h 2240205"/>
              <a:gd name="connsiteX82" fmla="*/ 4238372 w 12192000"/>
              <a:gd name="connsiteY82" fmla="*/ 1851480 h 2240205"/>
              <a:gd name="connsiteX83" fmla="*/ 4232517 w 12192000"/>
              <a:gd name="connsiteY83" fmla="*/ 1852567 h 2240205"/>
              <a:gd name="connsiteX84" fmla="*/ 4191732 w 12192000"/>
              <a:gd name="connsiteY84" fmla="*/ 1857328 h 2240205"/>
              <a:gd name="connsiteX85" fmla="*/ 4065532 w 12192000"/>
              <a:gd name="connsiteY85" fmla="*/ 1855477 h 2240205"/>
              <a:gd name="connsiteX86" fmla="*/ 4028460 w 12192000"/>
              <a:gd name="connsiteY86" fmla="*/ 1855137 h 2240205"/>
              <a:gd name="connsiteX87" fmla="*/ 4002267 w 12192000"/>
              <a:gd name="connsiteY87" fmla="*/ 1852352 h 2240205"/>
              <a:gd name="connsiteX88" fmla="*/ 3931396 w 12192000"/>
              <a:gd name="connsiteY88" fmla="*/ 1858915 h 2240205"/>
              <a:gd name="connsiteX89" fmla="*/ 3812162 w 12192000"/>
              <a:gd name="connsiteY89" fmla="*/ 1875501 h 2240205"/>
              <a:gd name="connsiteX90" fmla="*/ 3758105 w 12192000"/>
              <a:gd name="connsiteY90" fmla="*/ 1871856 h 2240205"/>
              <a:gd name="connsiteX91" fmla="*/ 3567259 w 12192000"/>
              <a:gd name="connsiteY91" fmla="*/ 1893482 h 2240205"/>
              <a:gd name="connsiteX92" fmla="*/ 3405770 w 12192000"/>
              <a:gd name="connsiteY92" fmla="*/ 1904591 h 2240205"/>
              <a:gd name="connsiteX93" fmla="*/ 3280097 w 12192000"/>
              <a:gd name="connsiteY93" fmla="*/ 1919610 h 2240205"/>
              <a:gd name="connsiteX94" fmla="*/ 3009910 w 12192000"/>
              <a:gd name="connsiteY94" fmla="*/ 1957866 h 2240205"/>
              <a:gd name="connsiteX95" fmla="*/ 2995934 w 12192000"/>
              <a:gd name="connsiteY95" fmla="*/ 1967085 h 2240205"/>
              <a:gd name="connsiteX96" fmla="*/ 2942858 w 12192000"/>
              <a:gd name="connsiteY96" fmla="*/ 1981367 h 2240205"/>
              <a:gd name="connsiteX97" fmla="*/ 2875436 w 12192000"/>
              <a:gd name="connsiteY97" fmla="*/ 1996977 h 2240205"/>
              <a:gd name="connsiteX98" fmla="*/ 2874892 w 12192000"/>
              <a:gd name="connsiteY98" fmla="*/ 1996085 h 2240205"/>
              <a:gd name="connsiteX99" fmla="*/ 2843662 w 12192000"/>
              <a:gd name="connsiteY99" fmla="*/ 1992498 h 2240205"/>
              <a:gd name="connsiteX100" fmla="*/ 2718916 w 12192000"/>
              <a:gd name="connsiteY100" fmla="*/ 1990867 h 2240205"/>
              <a:gd name="connsiteX101" fmla="*/ 2713522 w 12192000"/>
              <a:gd name="connsiteY101" fmla="*/ 1990173 h 2240205"/>
              <a:gd name="connsiteX102" fmla="*/ 2476147 w 12192000"/>
              <a:gd name="connsiteY102" fmla="*/ 1998305 h 2240205"/>
              <a:gd name="connsiteX103" fmla="*/ 2373568 w 12192000"/>
              <a:gd name="connsiteY103" fmla="*/ 2003219 h 2240205"/>
              <a:gd name="connsiteX104" fmla="*/ 2287219 w 12192000"/>
              <a:gd name="connsiteY104" fmla="*/ 1998750 h 2240205"/>
              <a:gd name="connsiteX105" fmla="*/ 2243069 w 12192000"/>
              <a:gd name="connsiteY105" fmla="*/ 2005321 h 2240205"/>
              <a:gd name="connsiteX106" fmla="*/ 2164831 w 12192000"/>
              <a:gd name="connsiteY106" fmla="*/ 2010143 h 2240205"/>
              <a:gd name="connsiteX107" fmla="*/ 2085228 w 12192000"/>
              <a:gd name="connsiteY107" fmla="*/ 2046431 h 2240205"/>
              <a:gd name="connsiteX108" fmla="*/ 2058061 w 12192000"/>
              <a:gd name="connsiteY108" fmla="*/ 2047942 h 2240205"/>
              <a:gd name="connsiteX109" fmla="*/ 2042244 w 12192000"/>
              <a:gd name="connsiteY109" fmla="*/ 2055560 h 2240205"/>
              <a:gd name="connsiteX110" fmla="*/ 1877728 w 12192000"/>
              <a:gd name="connsiteY110" fmla="*/ 2101004 h 2240205"/>
              <a:gd name="connsiteX111" fmla="*/ 1759056 w 12192000"/>
              <a:gd name="connsiteY111" fmla="*/ 2125608 h 2240205"/>
              <a:gd name="connsiteX112" fmla="*/ 1637948 w 12192000"/>
              <a:gd name="connsiteY112" fmla="*/ 2172597 h 2240205"/>
              <a:gd name="connsiteX113" fmla="*/ 1434549 w 12192000"/>
              <a:gd name="connsiteY113" fmla="*/ 2234522 h 2240205"/>
              <a:gd name="connsiteX114" fmla="*/ 1370962 w 12192000"/>
              <a:gd name="connsiteY114" fmla="*/ 2237474 h 2240205"/>
              <a:gd name="connsiteX115" fmla="*/ 1356367 w 12192000"/>
              <a:gd name="connsiteY115" fmla="*/ 2235089 h 2240205"/>
              <a:gd name="connsiteX116" fmla="*/ 1279765 w 12192000"/>
              <a:gd name="connsiteY116" fmla="*/ 2229639 h 2240205"/>
              <a:gd name="connsiteX117" fmla="*/ 1195347 w 12192000"/>
              <a:gd name="connsiteY117" fmla="*/ 2212354 h 2240205"/>
              <a:gd name="connsiteX118" fmla="*/ 970251 w 12192000"/>
              <a:gd name="connsiteY118" fmla="*/ 2221029 h 2240205"/>
              <a:gd name="connsiteX119" fmla="*/ 812914 w 12192000"/>
              <a:gd name="connsiteY119" fmla="*/ 2210095 h 2240205"/>
              <a:gd name="connsiteX120" fmla="*/ 776382 w 12192000"/>
              <a:gd name="connsiteY120" fmla="*/ 2204512 h 2240205"/>
              <a:gd name="connsiteX121" fmla="*/ 597225 w 12192000"/>
              <a:gd name="connsiteY121" fmla="*/ 2180999 h 2240205"/>
              <a:gd name="connsiteX122" fmla="*/ 520671 w 12192000"/>
              <a:gd name="connsiteY122" fmla="*/ 2180980 h 2240205"/>
              <a:gd name="connsiteX123" fmla="*/ 515024 w 12192000"/>
              <a:gd name="connsiteY123" fmla="*/ 2179258 h 2240205"/>
              <a:gd name="connsiteX124" fmla="*/ 413835 w 12192000"/>
              <a:gd name="connsiteY124" fmla="*/ 2156783 h 2240205"/>
              <a:gd name="connsiteX125" fmla="*/ 376513 w 12192000"/>
              <a:gd name="connsiteY125" fmla="*/ 2154014 h 2240205"/>
              <a:gd name="connsiteX126" fmla="*/ 273386 w 12192000"/>
              <a:gd name="connsiteY126" fmla="*/ 2142551 h 2240205"/>
              <a:gd name="connsiteX127" fmla="*/ 77641 w 12192000"/>
              <a:gd name="connsiteY127" fmla="*/ 2126835 h 2240205"/>
              <a:gd name="connsiteX128" fmla="*/ 37645 w 12192000"/>
              <a:gd name="connsiteY128" fmla="*/ 2115401 h 2240205"/>
              <a:gd name="connsiteX129" fmla="*/ 4572 w 12192000"/>
              <a:gd name="connsiteY129" fmla="*/ 2111091 h 2240205"/>
              <a:gd name="connsiteX130" fmla="*/ 0 w 12192000"/>
              <a:gd name="connsiteY130" fmla="*/ 2110468 h 2240205"/>
              <a:gd name="connsiteX131" fmla="*/ 0 w 12192000"/>
              <a:gd name="connsiteY131" fmla="*/ 0 h 2240205"/>
              <a:gd name="connsiteX0" fmla="*/ 0 w 12192000"/>
              <a:gd name="connsiteY0" fmla="*/ 0 h 2240205"/>
              <a:gd name="connsiteX1" fmla="*/ 12192000 w 12192000"/>
              <a:gd name="connsiteY1" fmla="*/ 0 h 2240205"/>
              <a:gd name="connsiteX2" fmla="*/ 12192000 w 12192000"/>
              <a:gd name="connsiteY2" fmla="*/ 751299 h 2240205"/>
              <a:gd name="connsiteX3" fmla="*/ 11890686 w 12192000"/>
              <a:gd name="connsiteY3" fmla="*/ 732766 h 2240205"/>
              <a:gd name="connsiteX4" fmla="*/ 11820512 w 12192000"/>
              <a:gd name="connsiteY4" fmla="*/ 745392 h 2240205"/>
              <a:gd name="connsiteX5" fmla="*/ 11649954 w 12192000"/>
              <a:gd name="connsiteY5" fmla="*/ 749628 h 2240205"/>
              <a:gd name="connsiteX6" fmla="*/ 11560424 w 12192000"/>
              <a:gd name="connsiteY6" fmla="*/ 748017 h 2240205"/>
              <a:gd name="connsiteX7" fmla="*/ 11358455 w 12192000"/>
              <a:gd name="connsiteY7" fmla="*/ 747593 h 2240205"/>
              <a:gd name="connsiteX8" fmla="*/ 11165209 w 12192000"/>
              <a:gd name="connsiteY8" fmla="*/ 748852 h 2240205"/>
              <a:gd name="connsiteX9" fmla="*/ 11058755 w 12192000"/>
              <a:gd name="connsiteY9" fmla="*/ 749617 h 2240205"/>
              <a:gd name="connsiteX10" fmla="*/ 10846594 w 12192000"/>
              <a:gd name="connsiteY10" fmla="*/ 765069 h 2240205"/>
              <a:gd name="connsiteX11" fmla="*/ 10739478 w 12192000"/>
              <a:gd name="connsiteY11" fmla="*/ 776841 h 2240205"/>
              <a:gd name="connsiteX12" fmla="*/ 10458762 w 12192000"/>
              <a:gd name="connsiteY12" fmla="*/ 755400 h 2240205"/>
              <a:gd name="connsiteX13" fmla="*/ 10211200 w 12192000"/>
              <a:gd name="connsiteY13" fmla="*/ 767513 h 2240205"/>
              <a:gd name="connsiteX14" fmla="*/ 10167995 w 12192000"/>
              <a:gd name="connsiteY14" fmla="*/ 760843 h 2240205"/>
              <a:gd name="connsiteX15" fmla="*/ 9997044 w 12192000"/>
              <a:gd name="connsiteY15" fmla="*/ 780129 h 2240205"/>
              <a:gd name="connsiteX16" fmla="*/ 9943887 w 12192000"/>
              <a:gd name="connsiteY16" fmla="*/ 804141 h 2240205"/>
              <a:gd name="connsiteX17" fmla="*/ 9918248 w 12192000"/>
              <a:gd name="connsiteY17" fmla="*/ 816628 h 2240205"/>
              <a:gd name="connsiteX18" fmla="*/ 9767091 w 12192000"/>
              <a:gd name="connsiteY18" fmla="*/ 870550 h 2240205"/>
              <a:gd name="connsiteX19" fmla="*/ 9683005 w 12192000"/>
              <a:gd name="connsiteY19" fmla="*/ 894128 h 2240205"/>
              <a:gd name="connsiteX20" fmla="*/ 9500499 w 12192000"/>
              <a:gd name="connsiteY20" fmla="*/ 954680 h 2240205"/>
              <a:gd name="connsiteX21" fmla="*/ 9410017 w 12192000"/>
              <a:gd name="connsiteY21" fmla="*/ 993931 h 2240205"/>
              <a:gd name="connsiteX22" fmla="*/ 9392919 w 12192000"/>
              <a:gd name="connsiteY22" fmla="*/ 994656 h 2240205"/>
              <a:gd name="connsiteX23" fmla="*/ 9268019 w 12192000"/>
              <a:gd name="connsiteY23" fmla="*/ 1007442 h 2240205"/>
              <a:gd name="connsiteX24" fmla="*/ 9188177 w 12192000"/>
              <a:gd name="connsiteY24" fmla="*/ 1035474 h 2240205"/>
              <a:gd name="connsiteX25" fmla="*/ 9155969 w 12192000"/>
              <a:gd name="connsiteY25" fmla="*/ 1046804 h 2240205"/>
              <a:gd name="connsiteX26" fmla="*/ 9133985 w 12192000"/>
              <a:gd name="connsiteY26" fmla="*/ 1046450 h 2240205"/>
              <a:gd name="connsiteX27" fmla="*/ 9003462 w 12192000"/>
              <a:gd name="connsiteY27" fmla="*/ 1042406 h 2240205"/>
              <a:gd name="connsiteX28" fmla="*/ 8968445 w 12192000"/>
              <a:gd name="connsiteY28" fmla="*/ 1052169 h 2240205"/>
              <a:gd name="connsiteX29" fmla="*/ 8886001 w 12192000"/>
              <a:gd name="connsiteY29" fmla="*/ 1067468 h 2240205"/>
              <a:gd name="connsiteX30" fmla="*/ 8838610 w 12192000"/>
              <a:gd name="connsiteY30" fmla="*/ 1075091 h 2240205"/>
              <a:gd name="connsiteX31" fmla="*/ 8665605 w 12192000"/>
              <a:gd name="connsiteY31" fmla="*/ 1110791 h 2240205"/>
              <a:gd name="connsiteX32" fmla="*/ 8584946 w 12192000"/>
              <a:gd name="connsiteY32" fmla="*/ 1135226 h 2240205"/>
              <a:gd name="connsiteX33" fmla="*/ 8419755 w 12192000"/>
              <a:gd name="connsiteY33" fmla="*/ 1216260 h 2240205"/>
              <a:gd name="connsiteX34" fmla="*/ 8411626 w 12192000"/>
              <a:gd name="connsiteY34" fmla="*/ 1214397 h 2240205"/>
              <a:gd name="connsiteX35" fmla="*/ 8363469 w 12192000"/>
              <a:gd name="connsiteY35" fmla="*/ 1246658 h 2240205"/>
              <a:gd name="connsiteX36" fmla="*/ 8275497 w 12192000"/>
              <a:gd name="connsiteY36" fmla="*/ 1264396 h 2240205"/>
              <a:gd name="connsiteX37" fmla="*/ 8074238 w 12192000"/>
              <a:gd name="connsiteY37" fmla="*/ 1301895 h 2240205"/>
              <a:gd name="connsiteX38" fmla="*/ 7902328 w 12192000"/>
              <a:gd name="connsiteY38" fmla="*/ 1345865 h 2240205"/>
              <a:gd name="connsiteX39" fmla="*/ 7840612 w 12192000"/>
              <a:gd name="connsiteY39" fmla="*/ 1369373 h 2240205"/>
              <a:gd name="connsiteX40" fmla="*/ 7786819 w 12192000"/>
              <a:gd name="connsiteY40" fmla="*/ 1378970 h 2240205"/>
              <a:gd name="connsiteX41" fmla="*/ 7548172 w 12192000"/>
              <a:gd name="connsiteY41" fmla="*/ 1417460 h 2240205"/>
              <a:gd name="connsiteX42" fmla="*/ 7483437 w 12192000"/>
              <a:gd name="connsiteY42" fmla="*/ 1478152 h 2240205"/>
              <a:gd name="connsiteX43" fmla="*/ 7377870 w 12192000"/>
              <a:gd name="connsiteY43" fmla="*/ 1523319 h 2240205"/>
              <a:gd name="connsiteX44" fmla="*/ 7230737 w 12192000"/>
              <a:gd name="connsiteY44" fmla="*/ 1562633 h 2240205"/>
              <a:gd name="connsiteX45" fmla="*/ 7224458 w 12192000"/>
              <a:gd name="connsiteY45" fmla="*/ 1573008 h 2240205"/>
              <a:gd name="connsiteX46" fmla="*/ 7183121 w 12192000"/>
              <a:gd name="connsiteY46" fmla="*/ 1595162 h 2240205"/>
              <a:gd name="connsiteX47" fmla="*/ 7164601 w 12192000"/>
              <a:gd name="connsiteY47" fmla="*/ 1606490 h 2240205"/>
              <a:gd name="connsiteX48" fmla="*/ 6900177 w 12192000"/>
              <a:gd name="connsiteY48" fmla="*/ 1636016 h 2240205"/>
              <a:gd name="connsiteX49" fmla="*/ 6795372 w 12192000"/>
              <a:gd name="connsiteY49" fmla="*/ 1644845 h 2240205"/>
              <a:gd name="connsiteX50" fmla="*/ 6692251 w 12192000"/>
              <a:gd name="connsiteY50" fmla="*/ 1656357 h 2240205"/>
              <a:gd name="connsiteX51" fmla="*/ 6655235 w 12192000"/>
              <a:gd name="connsiteY51" fmla="*/ 1661869 h 2240205"/>
              <a:gd name="connsiteX52" fmla="*/ 6554894 w 12192000"/>
              <a:gd name="connsiteY52" fmla="*/ 1664428 h 2240205"/>
              <a:gd name="connsiteX53" fmla="*/ 6516595 w 12192000"/>
              <a:gd name="connsiteY53" fmla="*/ 1667475 h 2240205"/>
              <a:gd name="connsiteX54" fmla="*/ 6508541 w 12192000"/>
              <a:gd name="connsiteY54" fmla="*/ 1668757 h 2240205"/>
              <a:gd name="connsiteX55" fmla="*/ 6471012 w 12192000"/>
              <a:gd name="connsiteY55" fmla="*/ 1678604 h 2240205"/>
              <a:gd name="connsiteX56" fmla="*/ 6364035 w 12192000"/>
              <a:gd name="connsiteY56" fmla="*/ 1667683 h 2240205"/>
              <a:gd name="connsiteX57" fmla="*/ 6243319 w 12192000"/>
              <a:gd name="connsiteY57" fmla="*/ 1695560 h 2240205"/>
              <a:gd name="connsiteX58" fmla="*/ 6098321 w 12192000"/>
              <a:gd name="connsiteY58" fmla="*/ 1721646 h 2240205"/>
              <a:gd name="connsiteX59" fmla="*/ 5880652 w 12192000"/>
              <a:gd name="connsiteY59" fmla="*/ 1779643 h 2240205"/>
              <a:gd name="connsiteX60" fmla="*/ 5785959 w 12192000"/>
              <a:gd name="connsiteY60" fmla="*/ 1775307 h 2240205"/>
              <a:gd name="connsiteX61" fmla="*/ 5643534 w 12192000"/>
              <a:gd name="connsiteY61" fmla="*/ 1802919 h 2240205"/>
              <a:gd name="connsiteX62" fmla="*/ 5518799 w 12192000"/>
              <a:gd name="connsiteY62" fmla="*/ 1818312 h 2240205"/>
              <a:gd name="connsiteX63" fmla="*/ 5505014 w 12192000"/>
              <a:gd name="connsiteY63" fmla="*/ 1819259 h 2240205"/>
              <a:gd name="connsiteX64" fmla="*/ 5453307 w 12192000"/>
              <a:gd name="connsiteY64" fmla="*/ 1815450 h 2240205"/>
              <a:gd name="connsiteX65" fmla="*/ 5221533 w 12192000"/>
              <a:gd name="connsiteY65" fmla="*/ 1846950 h 2240205"/>
              <a:gd name="connsiteX66" fmla="*/ 5149802 w 12192000"/>
              <a:gd name="connsiteY66" fmla="*/ 1844846 h 2240205"/>
              <a:gd name="connsiteX67" fmla="*/ 5114927 w 12192000"/>
              <a:gd name="connsiteY67" fmla="*/ 1847827 h 2240205"/>
              <a:gd name="connsiteX68" fmla="*/ 5108970 w 12192000"/>
              <a:gd name="connsiteY68" fmla="*/ 1847935 h 2240205"/>
              <a:gd name="connsiteX69" fmla="*/ 5067961 w 12192000"/>
              <a:gd name="connsiteY69" fmla="*/ 1845917 h 2240205"/>
              <a:gd name="connsiteX70" fmla="*/ 5007075 w 12192000"/>
              <a:gd name="connsiteY70" fmla="*/ 1838626 h 2240205"/>
              <a:gd name="connsiteX71" fmla="*/ 4944087 w 12192000"/>
              <a:gd name="connsiteY71" fmla="*/ 1823332 h 2240205"/>
              <a:gd name="connsiteX72" fmla="*/ 4907662 w 12192000"/>
              <a:gd name="connsiteY72" fmla="*/ 1816900 h 2240205"/>
              <a:gd name="connsiteX73" fmla="*/ 4882386 w 12192000"/>
              <a:gd name="connsiteY73" fmla="*/ 1809844 h 2240205"/>
              <a:gd name="connsiteX74" fmla="*/ 4811440 w 12192000"/>
              <a:gd name="connsiteY74" fmla="*/ 1804655 h 2240205"/>
              <a:gd name="connsiteX75" fmla="*/ 4691075 w 12192000"/>
              <a:gd name="connsiteY75" fmla="*/ 1801389 h 2240205"/>
              <a:gd name="connsiteX76" fmla="*/ 4640313 w 12192000"/>
              <a:gd name="connsiteY76" fmla="*/ 1784307 h 2240205"/>
              <a:gd name="connsiteX77" fmla="*/ 4536503 w 12192000"/>
              <a:gd name="connsiteY77" fmla="*/ 1785334 h 2240205"/>
              <a:gd name="connsiteX78" fmla="*/ 4513724 w 12192000"/>
              <a:gd name="connsiteY78" fmla="*/ 1791996 h 2240205"/>
              <a:gd name="connsiteX79" fmla="*/ 4459810 w 12192000"/>
              <a:gd name="connsiteY79" fmla="*/ 1797886 h 2240205"/>
              <a:gd name="connsiteX80" fmla="*/ 4379064 w 12192000"/>
              <a:gd name="connsiteY80" fmla="*/ 1817177 h 2240205"/>
              <a:gd name="connsiteX81" fmla="*/ 4290981 w 12192000"/>
              <a:gd name="connsiteY81" fmla="*/ 1839677 h 2240205"/>
              <a:gd name="connsiteX82" fmla="*/ 4238372 w 12192000"/>
              <a:gd name="connsiteY82" fmla="*/ 1851480 h 2240205"/>
              <a:gd name="connsiteX83" fmla="*/ 4232517 w 12192000"/>
              <a:gd name="connsiteY83" fmla="*/ 1852567 h 2240205"/>
              <a:gd name="connsiteX84" fmla="*/ 4191732 w 12192000"/>
              <a:gd name="connsiteY84" fmla="*/ 1857328 h 2240205"/>
              <a:gd name="connsiteX85" fmla="*/ 4065532 w 12192000"/>
              <a:gd name="connsiteY85" fmla="*/ 1855477 h 2240205"/>
              <a:gd name="connsiteX86" fmla="*/ 4028460 w 12192000"/>
              <a:gd name="connsiteY86" fmla="*/ 1855137 h 2240205"/>
              <a:gd name="connsiteX87" fmla="*/ 4002267 w 12192000"/>
              <a:gd name="connsiteY87" fmla="*/ 1852352 h 2240205"/>
              <a:gd name="connsiteX88" fmla="*/ 3931396 w 12192000"/>
              <a:gd name="connsiteY88" fmla="*/ 1858915 h 2240205"/>
              <a:gd name="connsiteX89" fmla="*/ 3812162 w 12192000"/>
              <a:gd name="connsiteY89" fmla="*/ 1875501 h 2240205"/>
              <a:gd name="connsiteX90" fmla="*/ 3758105 w 12192000"/>
              <a:gd name="connsiteY90" fmla="*/ 1871856 h 2240205"/>
              <a:gd name="connsiteX91" fmla="*/ 3567259 w 12192000"/>
              <a:gd name="connsiteY91" fmla="*/ 1893482 h 2240205"/>
              <a:gd name="connsiteX92" fmla="*/ 3405770 w 12192000"/>
              <a:gd name="connsiteY92" fmla="*/ 1904591 h 2240205"/>
              <a:gd name="connsiteX93" fmla="*/ 3280097 w 12192000"/>
              <a:gd name="connsiteY93" fmla="*/ 1919610 h 2240205"/>
              <a:gd name="connsiteX94" fmla="*/ 3009910 w 12192000"/>
              <a:gd name="connsiteY94" fmla="*/ 1957866 h 2240205"/>
              <a:gd name="connsiteX95" fmla="*/ 2995934 w 12192000"/>
              <a:gd name="connsiteY95" fmla="*/ 1967085 h 2240205"/>
              <a:gd name="connsiteX96" fmla="*/ 2942858 w 12192000"/>
              <a:gd name="connsiteY96" fmla="*/ 1981367 h 2240205"/>
              <a:gd name="connsiteX97" fmla="*/ 2875436 w 12192000"/>
              <a:gd name="connsiteY97" fmla="*/ 1996977 h 2240205"/>
              <a:gd name="connsiteX98" fmla="*/ 2874892 w 12192000"/>
              <a:gd name="connsiteY98" fmla="*/ 1996085 h 2240205"/>
              <a:gd name="connsiteX99" fmla="*/ 2843662 w 12192000"/>
              <a:gd name="connsiteY99" fmla="*/ 1992498 h 2240205"/>
              <a:gd name="connsiteX100" fmla="*/ 2718916 w 12192000"/>
              <a:gd name="connsiteY100" fmla="*/ 1990867 h 2240205"/>
              <a:gd name="connsiteX101" fmla="*/ 2713522 w 12192000"/>
              <a:gd name="connsiteY101" fmla="*/ 1990173 h 2240205"/>
              <a:gd name="connsiteX102" fmla="*/ 2476147 w 12192000"/>
              <a:gd name="connsiteY102" fmla="*/ 1998305 h 2240205"/>
              <a:gd name="connsiteX103" fmla="*/ 2373568 w 12192000"/>
              <a:gd name="connsiteY103" fmla="*/ 2003219 h 2240205"/>
              <a:gd name="connsiteX104" fmla="*/ 2287219 w 12192000"/>
              <a:gd name="connsiteY104" fmla="*/ 1998750 h 2240205"/>
              <a:gd name="connsiteX105" fmla="*/ 2243069 w 12192000"/>
              <a:gd name="connsiteY105" fmla="*/ 2005321 h 2240205"/>
              <a:gd name="connsiteX106" fmla="*/ 2164831 w 12192000"/>
              <a:gd name="connsiteY106" fmla="*/ 2010143 h 2240205"/>
              <a:gd name="connsiteX107" fmla="*/ 2085228 w 12192000"/>
              <a:gd name="connsiteY107" fmla="*/ 2046431 h 2240205"/>
              <a:gd name="connsiteX108" fmla="*/ 2058061 w 12192000"/>
              <a:gd name="connsiteY108" fmla="*/ 2047942 h 2240205"/>
              <a:gd name="connsiteX109" fmla="*/ 2042244 w 12192000"/>
              <a:gd name="connsiteY109" fmla="*/ 2055560 h 2240205"/>
              <a:gd name="connsiteX110" fmla="*/ 1877728 w 12192000"/>
              <a:gd name="connsiteY110" fmla="*/ 2101004 h 2240205"/>
              <a:gd name="connsiteX111" fmla="*/ 1759056 w 12192000"/>
              <a:gd name="connsiteY111" fmla="*/ 2125608 h 2240205"/>
              <a:gd name="connsiteX112" fmla="*/ 1637948 w 12192000"/>
              <a:gd name="connsiteY112" fmla="*/ 2172597 h 2240205"/>
              <a:gd name="connsiteX113" fmla="*/ 1434549 w 12192000"/>
              <a:gd name="connsiteY113" fmla="*/ 2234522 h 2240205"/>
              <a:gd name="connsiteX114" fmla="*/ 1370962 w 12192000"/>
              <a:gd name="connsiteY114" fmla="*/ 2237474 h 2240205"/>
              <a:gd name="connsiteX115" fmla="*/ 1356367 w 12192000"/>
              <a:gd name="connsiteY115" fmla="*/ 2235089 h 2240205"/>
              <a:gd name="connsiteX116" fmla="*/ 1279765 w 12192000"/>
              <a:gd name="connsiteY116" fmla="*/ 2229639 h 2240205"/>
              <a:gd name="connsiteX117" fmla="*/ 1195347 w 12192000"/>
              <a:gd name="connsiteY117" fmla="*/ 2212354 h 2240205"/>
              <a:gd name="connsiteX118" fmla="*/ 970251 w 12192000"/>
              <a:gd name="connsiteY118" fmla="*/ 2221029 h 2240205"/>
              <a:gd name="connsiteX119" fmla="*/ 812914 w 12192000"/>
              <a:gd name="connsiteY119" fmla="*/ 2210095 h 2240205"/>
              <a:gd name="connsiteX120" fmla="*/ 776382 w 12192000"/>
              <a:gd name="connsiteY120" fmla="*/ 2204512 h 2240205"/>
              <a:gd name="connsiteX121" fmla="*/ 597225 w 12192000"/>
              <a:gd name="connsiteY121" fmla="*/ 2180999 h 2240205"/>
              <a:gd name="connsiteX122" fmla="*/ 520671 w 12192000"/>
              <a:gd name="connsiteY122" fmla="*/ 2180980 h 2240205"/>
              <a:gd name="connsiteX123" fmla="*/ 515024 w 12192000"/>
              <a:gd name="connsiteY123" fmla="*/ 2179258 h 2240205"/>
              <a:gd name="connsiteX124" fmla="*/ 413835 w 12192000"/>
              <a:gd name="connsiteY124" fmla="*/ 2156783 h 2240205"/>
              <a:gd name="connsiteX125" fmla="*/ 376513 w 12192000"/>
              <a:gd name="connsiteY125" fmla="*/ 2154014 h 2240205"/>
              <a:gd name="connsiteX126" fmla="*/ 273386 w 12192000"/>
              <a:gd name="connsiteY126" fmla="*/ 2142551 h 2240205"/>
              <a:gd name="connsiteX127" fmla="*/ 77641 w 12192000"/>
              <a:gd name="connsiteY127" fmla="*/ 2126835 h 2240205"/>
              <a:gd name="connsiteX128" fmla="*/ 37645 w 12192000"/>
              <a:gd name="connsiteY128" fmla="*/ 2115401 h 2240205"/>
              <a:gd name="connsiteX129" fmla="*/ 4572 w 12192000"/>
              <a:gd name="connsiteY129" fmla="*/ 2111091 h 2240205"/>
              <a:gd name="connsiteX130" fmla="*/ 0 w 12192000"/>
              <a:gd name="connsiteY130" fmla="*/ 2110468 h 2240205"/>
              <a:gd name="connsiteX131" fmla="*/ 0 w 12192000"/>
              <a:gd name="connsiteY131" fmla="*/ 0 h 2240205"/>
              <a:gd name="connsiteX0" fmla="*/ 0 w 12192000"/>
              <a:gd name="connsiteY0" fmla="*/ 0 h 2240205"/>
              <a:gd name="connsiteX1" fmla="*/ 12192000 w 12192000"/>
              <a:gd name="connsiteY1" fmla="*/ 0 h 2240205"/>
              <a:gd name="connsiteX2" fmla="*/ 12192000 w 12192000"/>
              <a:gd name="connsiteY2" fmla="*/ 751299 h 2240205"/>
              <a:gd name="connsiteX3" fmla="*/ 11890686 w 12192000"/>
              <a:gd name="connsiteY3" fmla="*/ 732766 h 2240205"/>
              <a:gd name="connsiteX4" fmla="*/ 11649954 w 12192000"/>
              <a:gd name="connsiteY4" fmla="*/ 749628 h 2240205"/>
              <a:gd name="connsiteX5" fmla="*/ 11560424 w 12192000"/>
              <a:gd name="connsiteY5" fmla="*/ 748017 h 2240205"/>
              <a:gd name="connsiteX6" fmla="*/ 11358455 w 12192000"/>
              <a:gd name="connsiteY6" fmla="*/ 747593 h 2240205"/>
              <a:gd name="connsiteX7" fmla="*/ 11165209 w 12192000"/>
              <a:gd name="connsiteY7" fmla="*/ 748852 h 2240205"/>
              <a:gd name="connsiteX8" fmla="*/ 11058755 w 12192000"/>
              <a:gd name="connsiteY8" fmla="*/ 749617 h 2240205"/>
              <a:gd name="connsiteX9" fmla="*/ 10846594 w 12192000"/>
              <a:gd name="connsiteY9" fmla="*/ 765069 h 2240205"/>
              <a:gd name="connsiteX10" fmla="*/ 10739478 w 12192000"/>
              <a:gd name="connsiteY10" fmla="*/ 776841 h 2240205"/>
              <a:gd name="connsiteX11" fmla="*/ 10458762 w 12192000"/>
              <a:gd name="connsiteY11" fmla="*/ 755400 h 2240205"/>
              <a:gd name="connsiteX12" fmla="*/ 10211200 w 12192000"/>
              <a:gd name="connsiteY12" fmla="*/ 767513 h 2240205"/>
              <a:gd name="connsiteX13" fmla="*/ 10167995 w 12192000"/>
              <a:gd name="connsiteY13" fmla="*/ 760843 h 2240205"/>
              <a:gd name="connsiteX14" fmla="*/ 9997044 w 12192000"/>
              <a:gd name="connsiteY14" fmla="*/ 780129 h 2240205"/>
              <a:gd name="connsiteX15" fmla="*/ 9943887 w 12192000"/>
              <a:gd name="connsiteY15" fmla="*/ 804141 h 2240205"/>
              <a:gd name="connsiteX16" fmla="*/ 9918248 w 12192000"/>
              <a:gd name="connsiteY16" fmla="*/ 816628 h 2240205"/>
              <a:gd name="connsiteX17" fmla="*/ 9767091 w 12192000"/>
              <a:gd name="connsiteY17" fmla="*/ 870550 h 2240205"/>
              <a:gd name="connsiteX18" fmla="*/ 9683005 w 12192000"/>
              <a:gd name="connsiteY18" fmla="*/ 894128 h 2240205"/>
              <a:gd name="connsiteX19" fmla="*/ 9500499 w 12192000"/>
              <a:gd name="connsiteY19" fmla="*/ 954680 h 2240205"/>
              <a:gd name="connsiteX20" fmla="*/ 9410017 w 12192000"/>
              <a:gd name="connsiteY20" fmla="*/ 993931 h 2240205"/>
              <a:gd name="connsiteX21" fmla="*/ 9392919 w 12192000"/>
              <a:gd name="connsiteY21" fmla="*/ 994656 h 2240205"/>
              <a:gd name="connsiteX22" fmla="*/ 9268019 w 12192000"/>
              <a:gd name="connsiteY22" fmla="*/ 1007442 h 2240205"/>
              <a:gd name="connsiteX23" fmla="*/ 9188177 w 12192000"/>
              <a:gd name="connsiteY23" fmla="*/ 1035474 h 2240205"/>
              <a:gd name="connsiteX24" fmla="*/ 9155969 w 12192000"/>
              <a:gd name="connsiteY24" fmla="*/ 1046804 h 2240205"/>
              <a:gd name="connsiteX25" fmla="*/ 9133985 w 12192000"/>
              <a:gd name="connsiteY25" fmla="*/ 1046450 h 2240205"/>
              <a:gd name="connsiteX26" fmla="*/ 9003462 w 12192000"/>
              <a:gd name="connsiteY26" fmla="*/ 1042406 h 2240205"/>
              <a:gd name="connsiteX27" fmla="*/ 8968445 w 12192000"/>
              <a:gd name="connsiteY27" fmla="*/ 1052169 h 2240205"/>
              <a:gd name="connsiteX28" fmla="*/ 8886001 w 12192000"/>
              <a:gd name="connsiteY28" fmla="*/ 1067468 h 2240205"/>
              <a:gd name="connsiteX29" fmla="*/ 8838610 w 12192000"/>
              <a:gd name="connsiteY29" fmla="*/ 1075091 h 2240205"/>
              <a:gd name="connsiteX30" fmla="*/ 8665605 w 12192000"/>
              <a:gd name="connsiteY30" fmla="*/ 1110791 h 2240205"/>
              <a:gd name="connsiteX31" fmla="*/ 8584946 w 12192000"/>
              <a:gd name="connsiteY31" fmla="*/ 1135226 h 2240205"/>
              <a:gd name="connsiteX32" fmla="*/ 8419755 w 12192000"/>
              <a:gd name="connsiteY32" fmla="*/ 1216260 h 2240205"/>
              <a:gd name="connsiteX33" fmla="*/ 8411626 w 12192000"/>
              <a:gd name="connsiteY33" fmla="*/ 1214397 h 2240205"/>
              <a:gd name="connsiteX34" fmla="*/ 8363469 w 12192000"/>
              <a:gd name="connsiteY34" fmla="*/ 1246658 h 2240205"/>
              <a:gd name="connsiteX35" fmla="*/ 8275497 w 12192000"/>
              <a:gd name="connsiteY35" fmla="*/ 1264396 h 2240205"/>
              <a:gd name="connsiteX36" fmla="*/ 8074238 w 12192000"/>
              <a:gd name="connsiteY36" fmla="*/ 1301895 h 2240205"/>
              <a:gd name="connsiteX37" fmla="*/ 7902328 w 12192000"/>
              <a:gd name="connsiteY37" fmla="*/ 1345865 h 2240205"/>
              <a:gd name="connsiteX38" fmla="*/ 7840612 w 12192000"/>
              <a:gd name="connsiteY38" fmla="*/ 1369373 h 2240205"/>
              <a:gd name="connsiteX39" fmla="*/ 7786819 w 12192000"/>
              <a:gd name="connsiteY39" fmla="*/ 1378970 h 2240205"/>
              <a:gd name="connsiteX40" fmla="*/ 7548172 w 12192000"/>
              <a:gd name="connsiteY40" fmla="*/ 1417460 h 2240205"/>
              <a:gd name="connsiteX41" fmla="*/ 7483437 w 12192000"/>
              <a:gd name="connsiteY41" fmla="*/ 1478152 h 2240205"/>
              <a:gd name="connsiteX42" fmla="*/ 7377870 w 12192000"/>
              <a:gd name="connsiteY42" fmla="*/ 1523319 h 2240205"/>
              <a:gd name="connsiteX43" fmla="*/ 7230737 w 12192000"/>
              <a:gd name="connsiteY43" fmla="*/ 1562633 h 2240205"/>
              <a:gd name="connsiteX44" fmla="*/ 7224458 w 12192000"/>
              <a:gd name="connsiteY44" fmla="*/ 1573008 h 2240205"/>
              <a:gd name="connsiteX45" fmla="*/ 7183121 w 12192000"/>
              <a:gd name="connsiteY45" fmla="*/ 1595162 h 2240205"/>
              <a:gd name="connsiteX46" fmla="*/ 7164601 w 12192000"/>
              <a:gd name="connsiteY46" fmla="*/ 1606490 h 2240205"/>
              <a:gd name="connsiteX47" fmla="*/ 6900177 w 12192000"/>
              <a:gd name="connsiteY47" fmla="*/ 1636016 h 2240205"/>
              <a:gd name="connsiteX48" fmla="*/ 6795372 w 12192000"/>
              <a:gd name="connsiteY48" fmla="*/ 1644845 h 2240205"/>
              <a:gd name="connsiteX49" fmla="*/ 6692251 w 12192000"/>
              <a:gd name="connsiteY49" fmla="*/ 1656357 h 2240205"/>
              <a:gd name="connsiteX50" fmla="*/ 6655235 w 12192000"/>
              <a:gd name="connsiteY50" fmla="*/ 1661869 h 2240205"/>
              <a:gd name="connsiteX51" fmla="*/ 6554894 w 12192000"/>
              <a:gd name="connsiteY51" fmla="*/ 1664428 h 2240205"/>
              <a:gd name="connsiteX52" fmla="*/ 6516595 w 12192000"/>
              <a:gd name="connsiteY52" fmla="*/ 1667475 h 2240205"/>
              <a:gd name="connsiteX53" fmla="*/ 6508541 w 12192000"/>
              <a:gd name="connsiteY53" fmla="*/ 1668757 h 2240205"/>
              <a:gd name="connsiteX54" fmla="*/ 6471012 w 12192000"/>
              <a:gd name="connsiteY54" fmla="*/ 1678604 h 2240205"/>
              <a:gd name="connsiteX55" fmla="*/ 6364035 w 12192000"/>
              <a:gd name="connsiteY55" fmla="*/ 1667683 h 2240205"/>
              <a:gd name="connsiteX56" fmla="*/ 6243319 w 12192000"/>
              <a:gd name="connsiteY56" fmla="*/ 1695560 h 2240205"/>
              <a:gd name="connsiteX57" fmla="*/ 6098321 w 12192000"/>
              <a:gd name="connsiteY57" fmla="*/ 1721646 h 2240205"/>
              <a:gd name="connsiteX58" fmla="*/ 5880652 w 12192000"/>
              <a:gd name="connsiteY58" fmla="*/ 1779643 h 2240205"/>
              <a:gd name="connsiteX59" fmla="*/ 5785959 w 12192000"/>
              <a:gd name="connsiteY59" fmla="*/ 1775307 h 2240205"/>
              <a:gd name="connsiteX60" fmla="*/ 5643534 w 12192000"/>
              <a:gd name="connsiteY60" fmla="*/ 1802919 h 2240205"/>
              <a:gd name="connsiteX61" fmla="*/ 5518799 w 12192000"/>
              <a:gd name="connsiteY61" fmla="*/ 1818312 h 2240205"/>
              <a:gd name="connsiteX62" fmla="*/ 5505014 w 12192000"/>
              <a:gd name="connsiteY62" fmla="*/ 1819259 h 2240205"/>
              <a:gd name="connsiteX63" fmla="*/ 5453307 w 12192000"/>
              <a:gd name="connsiteY63" fmla="*/ 1815450 h 2240205"/>
              <a:gd name="connsiteX64" fmla="*/ 5221533 w 12192000"/>
              <a:gd name="connsiteY64" fmla="*/ 1846950 h 2240205"/>
              <a:gd name="connsiteX65" fmla="*/ 5149802 w 12192000"/>
              <a:gd name="connsiteY65" fmla="*/ 1844846 h 2240205"/>
              <a:gd name="connsiteX66" fmla="*/ 5114927 w 12192000"/>
              <a:gd name="connsiteY66" fmla="*/ 1847827 h 2240205"/>
              <a:gd name="connsiteX67" fmla="*/ 5108970 w 12192000"/>
              <a:gd name="connsiteY67" fmla="*/ 1847935 h 2240205"/>
              <a:gd name="connsiteX68" fmla="*/ 5067961 w 12192000"/>
              <a:gd name="connsiteY68" fmla="*/ 1845917 h 2240205"/>
              <a:gd name="connsiteX69" fmla="*/ 5007075 w 12192000"/>
              <a:gd name="connsiteY69" fmla="*/ 1838626 h 2240205"/>
              <a:gd name="connsiteX70" fmla="*/ 4944087 w 12192000"/>
              <a:gd name="connsiteY70" fmla="*/ 1823332 h 2240205"/>
              <a:gd name="connsiteX71" fmla="*/ 4907662 w 12192000"/>
              <a:gd name="connsiteY71" fmla="*/ 1816900 h 2240205"/>
              <a:gd name="connsiteX72" fmla="*/ 4882386 w 12192000"/>
              <a:gd name="connsiteY72" fmla="*/ 1809844 h 2240205"/>
              <a:gd name="connsiteX73" fmla="*/ 4811440 w 12192000"/>
              <a:gd name="connsiteY73" fmla="*/ 1804655 h 2240205"/>
              <a:gd name="connsiteX74" fmla="*/ 4691075 w 12192000"/>
              <a:gd name="connsiteY74" fmla="*/ 1801389 h 2240205"/>
              <a:gd name="connsiteX75" fmla="*/ 4640313 w 12192000"/>
              <a:gd name="connsiteY75" fmla="*/ 1784307 h 2240205"/>
              <a:gd name="connsiteX76" fmla="*/ 4536503 w 12192000"/>
              <a:gd name="connsiteY76" fmla="*/ 1785334 h 2240205"/>
              <a:gd name="connsiteX77" fmla="*/ 4513724 w 12192000"/>
              <a:gd name="connsiteY77" fmla="*/ 1791996 h 2240205"/>
              <a:gd name="connsiteX78" fmla="*/ 4459810 w 12192000"/>
              <a:gd name="connsiteY78" fmla="*/ 1797886 h 2240205"/>
              <a:gd name="connsiteX79" fmla="*/ 4379064 w 12192000"/>
              <a:gd name="connsiteY79" fmla="*/ 1817177 h 2240205"/>
              <a:gd name="connsiteX80" fmla="*/ 4290981 w 12192000"/>
              <a:gd name="connsiteY80" fmla="*/ 1839677 h 2240205"/>
              <a:gd name="connsiteX81" fmla="*/ 4238372 w 12192000"/>
              <a:gd name="connsiteY81" fmla="*/ 1851480 h 2240205"/>
              <a:gd name="connsiteX82" fmla="*/ 4232517 w 12192000"/>
              <a:gd name="connsiteY82" fmla="*/ 1852567 h 2240205"/>
              <a:gd name="connsiteX83" fmla="*/ 4191732 w 12192000"/>
              <a:gd name="connsiteY83" fmla="*/ 1857328 h 2240205"/>
              <a:gd name="connsiteX84" fmla="*/ 4065532 w 12192000"/>
              <a:gd name="connsiteY84" fmla="*/ 1855477 h 2240205"/>
              <a:gd name="connsiteX85" fmla="*/ 4028460 w 12192000"/>
              <a:gd name="connsiteY85" fmla="*/ 1855137 h 2240205"/>
              <a:gd name="connsiteX86" fmla="*/ 4002267 w 12192000"/>
              <a:gd name="connsiteY86" fmla="*/ 1852352 h 2240205"/>
              <a:gd name="connsiteX87" fmla="*/ 3931396 w 12192000"/>
              <a:gd name="connsiteY87" fmla="*/ 1858915 h 2240205"/>
              <a:gd name="connsiteX88" fmla="*/ 3812162 w 12192000"/>
              <a:gd name="connsiteY88" fmla="*/ 1875501 h 2240205"/>
              <a:gd name="connsiteX89" fmla="*/ 3758105 w 12192000"/>
              <a:gd name="connsiteY89" fmla="*/ 1871856 h 2240205"/>
              <a:gd name="connsiteX90" fmla="*/ 3567259 w 12192000"/>
              <a:gd name="connsiteY90" fmla="*/ 1893482 h 2240205"/>
              <a:gd name="connsiteX91" fmla="*/ 3405770 w 12192000"/>
              <a:gd name="connsiteY91" fmla="*/ 1904591 h 2240205"/>
              <a:gd name="connsiteX92" fmla="*/ 3280097 w 12192000"/>
              <a:gd name="connsiteY92" fmla="*/ 1919610 h 2240205"/>
              <a:gd name="connsiteX93" fmla="*/ 3009910 w 12192000"/>
              <a:gd name="connsiteY93" fmla="*/ 1957866 h 2240205"/>
              <a:gd name="connsiteX94" fmla="*/ 2995934 w 12192000"/>
              <a:gd name="connsiteY94" fmla="*/ 1967085 h 2240205"/>
              <a:gd name="connsiteX95" fmla="*/ 2942858 w 12192000"/>
              <a:gd name="connsiteY95" fmla="*/ 1981367 h 2240205"/>
              <a:gd name="connsiteX96" fmla="*/ 2875436 w 12192000"/>
              <a:gd name="connsiteY96" fmla="*/ 1996977 h 2240205"/>
              <a:gd name="connsiteX97" fmla="*/ 2874892 w 12192000"/>
              <a:gd name="connsiteY97" fmla="*/ 1996085 h 2240205"/>
              <a:gd name="connsiteX98" fmla="*/ 2843662 w 12192000"/>
              <a:gd name="connsiteY98" fmla="*/ 1992498 h 2240205"/>
              <a:gd name="connsiteX99" fmla="*/ 2718916 w 12192000"/>
              <a:gd name="connsiteY99" fmla="*/ 1990867 h 2240205"/>
              <a:gd name="connsiteX100" fmla="*/ 2713522 w 12192000"/>
              <a:gd name="connsiteY100" fmla="*/ 1990173 h 2240205"/>
              <a:gd name="connsiteX101" fmla="*/ 2476147 w 12192000"/>
              <a:gd name="connsiteY101" fmla="*/ 1998305 h 2240205"/>
              <a:gd name="connsiteX102" fmla="*/ 2373568 w 12192000"/>
              <a:gd name="connsiteY102" fmla="*/ 2003219 h 2240205"/>
              <a:gd name="connsiteX103" fmla="*/ 2287219 w 12192000"/>
              <a:gd name="connsiteY103" fmla="*/ 1998750 h 2240205"/>
              <a:gd name="connsiteX104" fmla="*/ 2243069 w 12192000"/>
              <a:gd name="connsiteY104" fmla="*/ 2005321 h 2240205"/>
              <a:gd name="connsiteX105" fmla="*/ 2164831 w 12192000"/>
              <a:gd name="connsiteY105" fmla="*/ 2010143 h 2240205"/>
              <a:gd name="connsiteX106" fmla="*/ 2085228 w 12192000"/>
              <a:gd name="connsiteY106" fmla="*/ 2046431 h 2240205"/>
              <a:gd name="connsiteX107" fmla="*/ 2058061 w 12192000"/>
              <a:gd name="connsiteY107" fmla="*/ 2047942 h 2240205"/>
              <a:gd name="connsiteX108" fmla="*/ 2042244 w 12192000"/>
              <a:gd name="connsiteY108" fmla="*/ 2055560 h 2240205"/>
              <a:gd name="connsiteX109" fmla="*/ 1877728 w 12192000"/>
              <a:gd name="connsiteY109" fmla="*/ 2101004 h 2240205"/>
              <a:gd name="connsiteX110" fmla="*/ 1759056 w 12192000"/>
              <a:gd name="connsiteY110" fmla="*/ 2125608 h 2240205"/>
              <a:gd name="connsiteX111" fmla="*/ 1637948 w 12192000"/>
              <a:gd name="connsiteY111" fmla="*/ 2172597 h 2240205"/>
              <a:gd name="connsiteX112" fmla="*/ 1434549 w 12192000"/>
              <a:gd name="connsiteY112" fmla="*/ 2234522 h 2240205"/>
              <a:gd name="connsiteX113" fmla="*/ 1370962 w 12192000"/>
              <a:gd name="connsiteY113" fmla="*/ 2237474 h 2240205"/>
              <a:gd name="connsiteX114" fmla="*/ 1356367 w 12192000"/>
              <a:gd name="connsiteY114" fmla="*/ 2235089 h 2240205"/>
              <a:gd name="connsiteX115" fmla="*/ 1279765 w 12192000"/>
              <a:gd name="connsiteY115" fmla="*/ 2229639 h 2240205"/>
              <a:gd name="connsiteX116" fmla="*/ 1195347 w 12192000"/>
              <a:gd name="connsiteY116" fmla="*/ 2212354 h 2240205"/>
              <a:gd name="connsiteX117" fmla="*/ 970251 w 12192000"/>
              <a:gd name="connsiteY117" fmla="*/ 2221029 h 2240205"/>
              <a:gd name="connsiteX118" fmla="*/ 812914 w 12192000"/>
              <a:gd name="connsiteY118" fmla="*/ 2210095 h 2240205"/>
              <a:gd name="connsiteX119" fmla="*/ 776382 w 12192000"/>
              <a:gd name="connsiteY119" fmla="*/ 2204512 h 2240205"/>
              <a:gd name="connsiteX120" fmla="*/ 597225 w 12192000"/>
              <a:gd name="connsiteY120" fmla="*/ 2180999 h 2240205"/>
              <a:gd name="connsiteX121" fmla="*/ 520671 w 12192000"/>
              <a:gd name="connsiteY121" fmla="*/ 2180980 h 2240205"/>
              <a:gd name="connsiteX122" fmla="*/ 515024 w 12192000"/>
              <a:gd name="connsiteY122" fmla="*/ 2179258 h 2240205"/>
              <a:gd name="connsiteX123" fmla="*/ 413835 w 12192000"/>
              <a:gd name="connsiteY123" fmla="*/ 2156783 h 2240205"/>
              <a:gd name="connsiteX124" fmla="*/ 376513 w 12192000"/>
              <a:gd name="connsiteY124" fmla="*/ 2154014 h 2240205"/>
              <a:gd name="connsiteX125" fmla="*/ 273386 w 12192000"/>
              <a:gd name="connsiteY125" fmla="*/ 2142551 h 2240205"/>
              <a:gd name="connsiteX126" fmla="*/ 77641 w 12192000"/>
              <a:gd name="connsiteY126" fmla="*/ 2126835 h 2240205"/>
              <a:gd name="connsiteX127" fmla="*/ 37645 w 12192000"/>
              <a:gd name="connsiteY127" fmla="*/ 2115401 h 2240205"/>
              <a:gd name="connsiteX128" fmla="*/ 4572 w 12192000"/>
              <a:gd name="connsiteY128" fmla="*/ 2111091 h 2240205"/>
              <a:gd name="connsiteX129" fmla="*/ 0 w 12192000"/>
              <a:gd name="connsiteY129" fmla="*/ 2110468 h 2240205"/>
              <a:gd name="connsiteX130" fmla="*/ 0 w 12192000"/>
              <a:gd name="connsiteY130" fmla="*/ 0 h 2240205"/>
              <a:gd name="connsiteX0" fmla="*/ 0 w 12192000"/>
              <a:gd name="connsiteY0" fmla="*/ 0 h 2240205"/>
              <a:gd name="connsiteX1" fmla="*/ 12192000 w 12192000"/>
              <a:gd name="connsiteY1" fmla="*/ 0 h 2240205"/>
              <a:gd name="connsiteX2" fmla="*/ 12192000 w 12192000"/>
              <a:gd name="connsiteY2" fmla="*/ 751299 h 2240205"/>
              <a:gd name="connsiteX3" fmla="*/ 11890686 w 12192000"/>
              <a:gd name="connsiteY3" fmla="*/ 732766 h 2240205"/>
              <a:gd name="connsiteX4" fmla="*/ 11649954 w 12192000"/>
              <a:gd name="connsiteY4" fmla="*/ 749628 h 2240205"/>
              <a:gd name="connsiteX5" fmla="*/ 11560424 w 12192000"/>
              <a:gd name="connsiteY5" fmla="*/ 748017 h 2240205"/>
              <a:gd name="connsiteX6" fmla="*/ 11358455 w 12192000"/>
              <a:gd name="connsiteY6" fmla="*/ 747593 h 2240205"/>
              <a:gd name="connsiteX7" fmla="*/ 11165209 w 12192000"/>
              <a:gd name="connsiteY7" fmla="*/ 748852 h 2240205"/>
              <a:gd name="connsiteX8" fmla="*/ 11058755 w 12192000"/>
              <a:gd name="connsiteY8" fmla="*/ 749617 h 2240205"/>
              <a:gd name="connsiteX9" fmla="*/ 10739478 w 12192000"/>
              <a:gd name="connsiteY9" fmla="*/ 776841 h 2240205"/>
              <a:gd name="connsiteX10" fmla="*/ 10458762 w 12192000"/>
              <a:gd name="connsiteY10" fmla="*/ 755400 h 2240205"/>
              <a:gd name="connsiteX11" fmla="*/ 10211200 w 12192000"/>
              <a:gd name="connsiteY11" fmla="*/ 767513 h 2240205"/>
              <a:gd name="connsiteX12" fmla="*/ 10167995 w 12192000"/>
              <a:gd name="connsiteY12" fmla="*/ 760843 h 2240205"/>
              <a:gd name="connsiteX13" fmla="*/ 9997044 w 12192000"/>
              <a:gd name="connsiteY13" fmla="*/ 780129 h 2240205"/>
              <a:gd name="connsiteX14" fmla="*/ 9943887 w 12192000"/>
              <a:gd name="connsiteY14" fmla="*/ 804141 h 2240205"/>
              <a:gd name="connsiteX15" fmla="*/ 9918248 w 12192000"/>
              <a:gd name="connsiteY15" fmla="*/ 816628 h 2240205"/>
              <a:gd name="connsiteX16" fmla="*/ 9767091 w 12192000"/>
              <a:gd name="connsiteY16" fmla="*/ 870550 h 2240205"/>
              <a:gd name="connsiteX17" fmla="*/ 9683005 w 12192000"/>
              <a:gd name="connsiteY17" fmla="*/ 894128 h 2240205"/>
              <a:gd name="connsiteX18" fmla="*/ 9500499 w 12192000"/>
              <a:gd name="connsiteY18" fmla="*/ 954680 h 2240205"/>
              <a:gd name="connsiteX19" fmla="*/ 9410017 w 12192000"/>
              <a:gd name="connsiteY19" fmla="*/ 993931 h 2240205"/>
              <a:gd name="connsiteX20" fmla="*/ 9392919 w 12192000"/>
              <a:gd name="connsiteY20" fmla="*/ 994656 h 2240205"/>
              <a:gd name="connsiteX21" fmla="*/ 9268019 w 12192000"/>
              <a:gd name="connsiteY21" fmla="*/ 1007442 h 2240205"/>
              <a:gd name="connsiteX22" fmla="*/ 9188177 w 12192000"/>
              <a:gd name="connsiteY22" fmla="*/ 1035474 h 2240205"/>
              <a:gd name="connsiteX23" fmla="*/ 9155969 w 12192000"/>
              <a:gd name="connsiteY23" fmla="*/ 1046804 h 2240205"/>
              <a:gd name="connsiteX24" fmla="*/ 9133985 w 12192000"/>
              <a:gd name="connsiteY24" fmla="*/ 1046450 h 2240205"/>
              <a:gd name="connsiteX25" fmla="*/ 9003462 w 12192000"/>
              <a:gd name="connsiteY25" fmla="*/ 1042406 h 2240205"/>
              <a:gd name="connsiteX26" fmla="*/ 8968445 w 12192000"/>
              <a:gd name="connsiteY26" fmla="*/ 1052169 h 2240205"/>
              <a:gd name="connsiteX27" fmla="*/ 8886001 w 12192000"/>
              <a:gd name="connsiteY27" fmla="*/ 1067468 h 2240205"/>
              <a:gd name="connsiteX28" fmla="*/ 8838610 w 12192000"/>
              <a:gd name="connsiteY28" fmla="*/ 1075091 h 2240205"/>
              <a:gd name="connsiteX29" fmla="*/ 8665605 w 12192000"/>
              <a:gd name="connsiteY29" fmla="*/ 1110791 h 2240205"/>
              <a:gd name="connsiteX30" fmla="*/ 8584946 w 12192000"/>
              <a:gd name="connsiteY30" fmla="*/ 1135226 h 2240205"/>
              <a:gd name="connsiteX31" fmla="*/ 8419755 w 12192000"/>
              <a:gd name="connsiteY31" fmla="*/ 1216260 h 2240205"/>
              <a:gd name="connsiteX32" fmla="*/ 8411626 w 12192000"/>
              <a:gd name="connsiteY32" fmla="*/ 1214397 h 2240205"/>
              <a:gd name="connsiteX33" fmla="*/ 8363469 w 12192000"/>
              <a:gd name="connsiteY33" fmla="*/ 1246658 h 2240205"/>
              <a:gd name="connsiteX34" fmla="*/ 8275497 w 12192000"/>
              <a:gd name="connsiteY34" fmla="*/ 1264396 h 2240205"/>
              <a:gd name="connsiteX35" fmla="*/ 8074238 w 12192000"/>
              <a:gd name="connsiteY35" fmla="*/ 1301895 h 2240205"/>
              <a:gd name="connsiteX36" fmla="*/ 7902328 w 12192000"/>
              <a:gd name="connsiteY36" fmla="*/ 1345865 h 2240205"/>
              <a:gd name="connsiteX37" fmla="*/ 7840612 w 12192000"/>
              <a:gd name="connsiteY37" fmla="*/ 1369373 h 2240205"/>
              <a:gd name="connsiteX38" fmla="*/ 7786819 w 12192000"/>
              <a:gd name="connsiteY38" fmla="*/ 1378970 h 2240205"/>
              <a:gd name="connsiteX39" fmla="*/ 7548172 w 12192000"/>
              <a:gd name="connsiteY39" fmla="*/ 1417460 h 2240205"/>
              <a:gd name="connsiteX40" fmla="*/ 7483437 w 12192000"/>
              <a:gd name="connsiteY40" fmla="*/ 1478152 h 2240205"/>
              <a:gd name="connsiteX41" fmla="*/ 7377870 w 12192000"/>
              <a:gd name="connsiteY41" fmla="*/ 1523319 h 2240205"/>
              <a:gd name="connsiteX42" fmla="*/ 7230737 w 12192000"/>
              <a:gd name="connsiteY42" fmla="*/ 1562633 h 2240205"/>
              <a:gd name="connsiteX43" fmla="*/ 7224458 w 12192000"/>
              <a:gd name="connsiteY43" fmla="*/ 1573008 h 2240205"/>
              <a:gd name="connsiteX44" fmla="*/ 7183121 w 12192000"/>
              <a:gd name="connsiteY44" fmla="*/ 1595162 h 2240205"/>
              <a:gd name="connsiteX45" fmla="*/ 7164601 w 12192000"/>
              <a:gd name="connsiteY45" fmla="*/ 1606490 h 2240205"/>
              <a:gd name="connsiteX46" fmla="*/ 6900177 w 12192000"/>
              <a:gd name="connsiteY46" fmla="*/ 1636016 h 2240205"/>
              <a:gd name="connsiteX47" fmla="*/ 6795372 w 12192000"/>
              <a:gd name="connsiteY47" fmla="*/ 1644845 h 2240205"/>
              <a:gd name="connsiteX48" fmla="*/ 6692251 w 12192000"/>
              <a:gd name="connsiteY48" fmla="*/ 1656357 h 2240205"/>
              <a:gd name="connsiteX49" fmla="*/ 6655235 w 12192000"/>
              <a:gd name="connsiteY49" fmla="*/ 1661869 h 2240205"/>
              <a:gd name="connsiteX50" fmla="*/ 6554894 w 12192000"/>
              <a:gd name="connsiteY50" fmla="*/ 1664428 h 2240205"/>
              <a:gd name="connsiteX51" fmla="*/ 6516595 w 12192000"/>
              <a:gd name="connsiteY51" fmla="*/ 1667475 h 2240205"/>
              <a:gd name="connsiteX52" fmla="*/ 6508541 w 12192000"/>
              <a:gd name="connsiteY52" fmla="*/ 1668757 h 2240205"/>
              <a:gd name="connsiteX53" fmla="*/ 6471012 w 12192000"/>
              <a:gd name="connsiteY53" fmla="*/ 1678604 h 2240205"/>
              <a:gd name="connsiteX54" fmla="*/ 6364035 w 12192000"/>
              <a:gd name="connsiteY54" fmla="*/ 1667683 h 2240205"/>
              <a:gd name="connsiteX55" fmla="*/ 6243319 w 12192000"/>
              <a:gd name="connsiteY55" fmla="*/ 1695560 h 2240205"/>
              <a:gd name="connsiteX56" fmla="*/ 6098321 w 12192000"/>
              <a:gd name="connsiteY56" fmla="*/ 1721646 h 2240205"/>
              <a:gd name="connsiteX57" fmla="*/ 5880652 w 12192000"/>
              <a:gd name="connsiteY57" fmla="*/ 1779643 h 2240205"/>
              <a:gd name="connsiteX58" fmla="*/ 5785959 w 12192000"/>
              <a:gd name="connsiteY58" fmla="*/ 1775307 h 2240205"/>
              <a:gd name="connsiteX59" fmla="*/ 5643534 w 12192000"/>
              <a:gd name="connsiteY59" fmla="*/ 1802919 h 2240205"/>
              <a:gd name="connsiteX60" fmla="*/ 5518799 w 12192000"/>
              <a:gd name="connsiteY60" fmla="*/ 1818312 h 2240205"/>
              <a:gd name="connsiteX61" fmla="*/ 5505014 w 12192000"/>
              <a:gd name="connsiteY61" fmla="*/ 1819259 h 2240205"/>
              <a:gd name="connsiteX62" fmla="*/ 5453307 w 12192000"/>
              <a:gd name="connsiteY62" fmla="*/ 1815450 h 2240205"/>
              <a:gd name="connsiteX63" fmla="*/ 5221533 w 12192000"/>
              <a:gd name="connsiteY63" fmla="*/ 1846950 h 2240205"/>
              <a:gd name="connsiteX64" fmla="*/ 5149802 w 12192000"/>
              <a:gd name="connsiteY64" fmla="*/ 1844846 h 2240205"/>
              <a:gd name="connsiteX65" fmla="*/ 5114927 w 12192000"/>
              <a:gd name="connsiteY65" fmla="*/ 1847827 h 2240205"/>
              <a:gd name="connsiteX66" fmla="*/ 5108970 w 12192000"/>
              <a:gd name="connsiteY66" fmla="*/ 1847935 h 2240205"/>
              <a:gd name="connsiteX67" fmla="*/ 5067961 w 12192000"/>
              <a:gd name="connsiteY67" fmla="*/ 1845917 h 2240205"/>
              <a:gd name="connsiteX68" fmla="*/ 5007075 w 12192000"/>
              <a:gd name="connsiteY68" fmla="*/ 1838626 h 2240205"/>
              <a:gd name="connsiteX69" fmla="*/ 4944087 w 12192000"/>
              <a:gd name="connsiteY69" fmla="*/ 1823332 h 2240205"/>
              <a:gd name="connsiteX70" fmla="*/ 4907662 w 12192000"/>
              <a:gd name="connsiteY70" fmla="*/ 1816900 h 2240205"/>
              <a:gd name="connsiteX71" fmla="*/ 4882386 w 12192000"/>
              <a:gd name="connsiteY71" fmla="*/ 1809844 h 2240205"/>
              <a:gd name="connsiteX72" fmla="*/ 4811440 w 12192000"/>
              <a:gd name="connsiteY72" fmla="*/ 1804655 h 2240205"/>
              <a:gd name="connsiteX73" fmla="*/ 4691075 w 12192000"/>
              <a:gd name="connsiteY73" fmla="*/ 1801389 h 2240205"/>
              <a:gd name="connsiteX74" fmla="*/ 4640313 w 12192000"/>
              <a:gd name="connsiteY74" fmla="*/ 1784307 h 2240205"/>
              <a:gd name="connsiteX75" fmla="*/ 4536503 w 12192000"/>
              <a:gd name="connsiteY75" fmla="*/ 1785334 h 2240205"/>
              <a:gd name="connsiteX76" fmla="*/ 4513724 w 12192000"/>
              <a:gd name="connsiteY76" fmla="*/ 1791996 h 2240205"/>
              <a:gd name="connsiteX77" fmla="*/ 4459810 w 12192000"/>
              <a:gd name="connsiteY77" fmla="*/ 1797886 h 2240205"/>
              <a:gd name="connsiteX78" fmla="*/ 4379064 w 12192000"/>
              <a:gd name="connsiteY78" fmla="*/ 1817177 h 2240205"/>
              <a:gd name="connsiteX79" fmla="*/ 4290981 w 12192000"/>
              <a:gd name="connsiteY79" fmla="*/ 1839677 h 2240205"/>
              <a:gd name="connsiteX80" fmla="*/ 4238372 w 12192000"/>
              <a:gd name="connsiteY80" fmla="*/ 1851480 h 2240205"/>
              <a:gd name="connsiteX81" fmla="*/ 4232517 w 12192000"/>
              <a:gd name="connsiteY81" fmla="*/ 1852567 h 2240205"/>
              <a:gd name="connsiteX82" fmla="*/ 4191732 w 12192000"/>
              <a:gd name="connsiteY82" fmla="*/ 1857328 h 2240205"/>
              <a:gd name="connsiteX83" fmla="*/ 4065532 w 12192000"/>
              <a:gd name="connsiteY83" fmla="*/ 1855477 h 2240205"/>
              <a:gd name="connsiteX84" fmla="*/ 4028460 w 12192000"/>
              <a:gd name="connsiteY84" fmla="*/ 1855137 h 2240205"/>
              <a:gd name="connsiteX85" fmla="*/ 4002267 w 12192000"/>
              <a:gd name="connsiteY85" fmla="*/ 1852352 h 2240205"/>
              <a:gd name="connsiteX86" fmla="*/ 3931396 w 12192000"/>
              <a:gd name="connsiteY86" fmla="*/ 1858915 h 2240205"/>
              <a:gd name="connsiteX87" fmla="*/ 3812162 w 12192000"/>
              <a:gd name="connsiteY87" fmla="*/ 1875501 h 2240205"/>
              <a:gd name="connsiteX88" fmla="*/ 3758105 w 12192000"/>
              <a:gd name="connsiteY88" fmla="*/ 1871856 h 2240205"/>
              <a:gd name="connsiteX89" fmla="*/ 3567259 w 12192000"/>
              <a:gd name="connsiteY89" fmla="*/ 1893482 h 2240205"/>
              <a:gd name="connsiteX90" fmla="*/ 3405770 w 12192000"/>
              <a:gd name="connsiteY90" fmla="*/ 1904591 h 2240205"/>
              <a:gd name="connsiteX91" fmla="*/ 3280097 w 12192000"/>
              <a:gd name="connsiteY91" fmla="*/ 1919610 h 2240205"/>
              <a:gd name="connsiteX92" fmla="*/ 3009910 w 12192000"/>
              <a:gd name="connsiteY92" fmla="*/ 1957866 h 2240205"/>
              <a:gd name="connsiteX93" fmla="*/ 2995934 w 12192000"/>
              <a:gd name="connsiteY93" fmla="*/ 1967085 h 2240205"/>
              <a:gd name="connsiteX94" fmla="*/ 2942858 w 12192000"/>
              <a:gd name="connsiteY94" fmla="*/ 1981367 h 2240205"/>
              <a:gd name="connsiteX95" fmla="*/ 2875436 w 12192000"/>
              <a:gd name="connsiteY95" fmla="*/ 1996977 h 2240205"/>
              <a:gd name="connsiteX96" fmla="*/ 2874892 w 12192000"/>
              <a:gd name="connsiteY96" fmla="*/ 1996085 h 2240205"/>
              <a:gd name="connsiteX97" fmla="*/ 2843662 w 12192000"/>
              <a:gd name="connsiteY97" fmla="*/ 1992498 h 2240205"/>
              <a:gd name="connsiteX98" fmla="*/ 2718916 w 12192000"/>
              <a:gd name="connsiteY98" fmla="*/ 1990867 h 2240205"/>
              <a:gd name="connsiteX99" fmla="*/ 2713522 w 12192000"/>
              <a:gd name="connsiteY99" fmla="*/ 1990173 h 2240205"/>
              <a:gd name="connsiteX100" fmla="*/ 2476147 w 12192000"/>
              <a:gd name="connsiteY100" fmla="*/ 1998305 h 2240205"/>
              <a:gd name="connsiteX101" fmla="*/ 2373568 w 12192000"/>
              <a:gd name="connsiteY101" fmla="*/ 2003219 h 2240205"/>
              <a:gd name="connsiteX102" fmla="*/ 2287219 w 12192000"/>
              <a:gd name="connsiteY102" fmla="*/ 1998750 h 2240205"/>
              <a:gd name="connsiteX103" fmla="*/ 2243069 w 12192000"/>
              <a:gd name="connsiteY103" fmla="*/ 2005321 h 2240205"/>
              <a:gd name="connsiteX104" fmla="*/ 2164831 w 12192000"/>
              <a:gd name="connsiteY104" fmla="*/ 2010143 h 2240205"/>
              <a:gd name="connsiteX105" fmla="*/ 2085228 w 12192000"/>
              <a:gd name="connsiteY105" fmla="*/ 2046431 h 2240205"/>
              <a:gd name="connsiteX106" fmla="*/ 2058061 w 12192000"/>
              <a:gd name="connsiteY106" fmla="*/ 2047942 h 2240205"/>
              <a:gd name="connsiteX107" fmla="*/ 2042244 w 12192000"/>
              <a:gd name="connsiteY107" fmla="*/ 2055560 h 2240205"/>
              <a:gd name="connsiteX108" fmla="*/ 1877728 w 12192000"/>
              <a:gd name="connsiteY108" fmla="*/ 2101004 h 2240205"/>
              <a:gd name="connsiteX109" fmla="*/ 1759056 w 12192000"/>
              <a:gd name="connsiteY109" fmla="*/ 2125608 h 2240205"/>
              <a:gd name="connsiteX110" fmla="*/ 1637948 w 12192000"/>
              <a:gd name="connsiteY110" fmla="*/ 2172597 h 2240205"/>
              <a:gd name="connsiteX111" fmla="*/ 1434549 w 12192000"/>
              <a:gd name="connsiteY111" fmla="*/ 2234522 h 2240205"/>
              <a:gd name="connsiteX112" fmla="*/ 1370962 w 12192000"/>
              <a:gd name="connsiteY112" fmla="*/ 2237474 h 2240205"/>
              <a:gd name="connsiteX113" fmla="*/ 1356367 w 12192000"/>
              <a:gd name="connsiteY113" fmla="*/ 2235089 h 2240205"/>
              <a:gd name="connsiteX114" fmla="*/ 1279765 w 12192000"/>
              <a:gd name="connsiteY114" fmla="*/ 2229639 h 2240205"/>
              <a:gd name="connsiteX115" fmla="*/ 1195347 w 12192000"/>
              <a:gd name="connsiteY115" fmla="*/ 2212354 h 2240205"/>
              <a:gd name="connsiteX116" fmla="*/ 970251 w 12192000"/>
              <a:gd name="connsiteY116" fmla="*/ 2221029 h 2240205"/>
              <a:gd name="connsiteX117" fmla="*/ 812914 w 12192000"/>
              <a:gd name="connsiteY117" fmla="*/ 2210095 h 2240205"/>
              <a:gd name="connsiteX118" fmla="*/ 776382 w 12192000"/>
              <a:gd name="connsiteY118" fmla="*/ 2204512 h 2240205"/>
              <a:gd name="connsiteX119" fmla="*/ 597225 w 12192000"/>
              <a:gd name="connsiteY119" fmla="*/ 2180999 h 2240205"/>
              <a:gd name="connsiteX120" fmla="*/ 520671 w 12192000"/>
              <a:gd name="connsiteY120" fmla="*/ 2180980 h 2240205"/>
              <a:gd name="connsiteX121" fmla="*/ 515024 w 12192000"/>
              <a:gd name="connsiteY121" fmla="*/ 2179258 h 2240205"/>
              <a:gd name="connsiteX122" fmla="*/ 413835 w 12192000"/>
              <a:gd name="connsiteY122" fmla="*/ 2156783 h 2240205"/>
              <a:gd name="connsiteX123" fmla="*/ 376513 w 12192000"/>
              <a:gd name="connsiteY123" fmla="*/ 2154014 h 2240205"/>
              <a:gd name="connsiteX124" fmla="*/ 273386 w 12192000"/>
              <a:gd name="connsiteY124" fmla="*/ 2142551 h 2240205"/>
              <a:gd name="connsiteX125" fmla="*/ 77641 w 12192000"/>
              <a:gd name="connsiteY125" fmla="*/ 2126835 h 2240205"/>
              <a:gd name="connsiteX126" fmla="*/ 37645 w 12192000"/>
              <a:gd name="connsiteY126" fmla="*/ 2115401 h 2240205"/>
              <a:gd name="connsiteX127" fmla="*/ 4572 w 12192000"/>
              <a:gd name="connsiteY127" fmla="*/ 2111091 h 2240205"/>
              <a:gd name="connsiteX128" fmla="*/ 0 w 12192000"/>
              <a:gd name="connsiteY128" fmla="*/ 2110468 h 2240205"/>
              <a:gd name="connsiteX129" fmla="*/ 0 w 12192000"/>
              <a:gd name="connsiteY129" fmla="*/ 0 h 2240205"/>
              <a:gd name="connsiteX0" fmla="*/ 0 w 12192000"/>
              <a:gd name="connsiteY0" fmla="*/ 0 h 2240205"/>
              <a:gd name="connsiteX1" fmla="*/ 12192000 w 12192000"/>
              <a:gd name="connsiteY1" fmla="*/ 0 h 2240205"/>
              <a:gd name="connsiteX2" fmla="*/ 12192000 w 12192000"/>
              <a:gd name="connsiteY2" fmla="*/ 751299 h 2240205"/>
              <a:gd name="connsiteX3" fmla="*/ 11890686 w 12192000"/>
              <a:gd name="connsiteY3" fmla="*/ 732766 h 2240205"/>
              <a:gd name="connsiteX4" fmla="*/ 11649954 w 12192000"/>
              <a:gd name="connsiteY4" fmla="*/ 749628 h 2240205"/>
              <a:gd name="connsiteX5" fmla="*/ 11560424 w 12192000"/>
              <a:gd name="connsiteY5" fmla="*/ 748017 h 2240205"/>
              <a:gd name="connsiteX6" fmla="*/ 11358455 w 12192000"/>
              <a:gd name="connsiteY6" fmla="*/ 747593 h 2240205"/>
              <a:gd name="connsiteX7" fmla="*/ 11165209 w 12192000"/>
              <a:gd name="connsiteY7" fmla="*/ 748852 h 2240205"/>
              <a:gd name="connsiteX8" fmla="*/ 11058755 w 12192000"/>
              <a:gd name="connsiteY8" fmla="*/ 749617 h 2240205"/>
              <a:gd name="connsiteX9" fmla="*/ 10803046 w 12192000"/>
              <a:gd name="connsiteY9" fmla="*/ 774328 h 2240205"/>
              <a:gd name="connsiteX10" fmla="*/ 10458762 w 12192000"/>
              <a:gd name="connsiteY10" fmla="*/ 755400 h 2240205"/>
              <a:gd name="connsiteX11" fmla="*/ 10211200 w 12192000"/>
              <a:gd name="connsiteY11" fmla="*/ 767513 h 2240205"/>
              <a:gd name="connsiteX12" fmla="*/ 10167995 w 12192000"/>
              <a:gd name="connsiteY12" fmla="*/ 760843 h 2240205"/>
              <a:gd name="connsiteX13" fmla="*/ 9997044 w 12192000"/>
              <a:gd name="connsiteY13" fmla="*/ 780129 h 2240205"/>
              <a:gd name="connsiteX14" fmla="*/ 9943887 w 12192000"/>
              <a:gd name="connsiteY14" fmla="*/ 804141 h 2240205"/>
              <a:gd name="connsiteX15" fmla="*/ 9918248 w 12192000"/>
              <a:gd name="connsiteY15" fmla="*/ 816628 h 2240205"/>
              <a:gd name="connsiteX16" fmla="*/ 9767091 w 12192000"/>
              <a:gd name="connsiteY16" fmla="*/ 870550 h 2240205"/>
              <a:gd name="connsiteX17" fmla="*/ 9683005 w 12192000"/>
              <a:gd name="connsiteY17" fmla="*/ 894128 h 2240205"/>
              <a:gd name="connsiteX18" fmla="*/ 9500499 w 12192000"/>
              <a:gd name="connsiteY18" fmla="*/ 954680 h 2240205"/>
              <a:gd name="connsiteX19" fmla="*/ 9410017 w 12192000"/>
              <a:gd name="connsiteY19" fmla="*/ 993931 h 2240205"/>
              <a:gd name="connsiteX20" fmla="*/ 9392919 w 12192000"/>
              <a:gd name="connsiteY20" fmla="*/ 994656 h 2240205"/>
              <a:gd name="connsiteX21" fmla="*/ 9268019 w 12192000"/>
              <a:gd name="connsiteY21" fmla="*/ 1007442 h 2240205"/>
              <a:gd name="connsiteX22" fmla="*/ 9188177 w 12192000"/>
              <a:gd name="connsiteY22" fmla="*/ 1035474 h 2240205"/>
              <a:gd name="connsiteX23" fmla="*/ 9155969 w 12192000"/>
              <a:gd name="connsiteY23" fmla="*/ 1046804 h 2240205"/>
              <a:gd name="connsiteX24" fmla="*/ 9133985 w 12192000"/>
              <a:gd name="connsiteY24" fmla="*/ 1046450 h 2240205"/>
              <a:gd name="connsiteX25" fmla="*/ 9003462 w 12192000"/>
              <a:gd name="connsiteY25" fmla="*/ 1042406 h 2240205"/>
              <a:gd name="connsiteX26" fmla="*/ 8968445 w 12192000"/>
              <a:gd name="connsiteY26" fmla="*/ 1052169 h 2240205"/>
              <a:gd name="connsiteX27" fmla="*/ 8886001 w 12192000"/>
              <a:gd name="connsiteY27" fmla="*/ 1067468 h 2240205"/>
              <a:gd name="connsiteX28" fmla="*/ 8838610 w 12192000"/>
              <a:gd name="connsiteY28" fmla="*/ 1075091 h 2240205"/>
              <a:gd name="connsiteX29" fmla="*/ 8665605 w 12192000"/>
              <a:gd name="connsiteY29" fmla="*/ 1110791 h 2240205"/>
              <a:gd name="connsiteX30" fmla="*/ 8584946 w 12192000"/>
              <a:gd name="connsiteY30" fmla="*/ 1135226 h 2240205"/>
              <a:gd name="connsiteX31" fmla="*/ 8419755 w 12192000"/>
              <a:gd name="connsiteY31" fmla="*/ 1216260 h 2240205"/>
              <a:gd name="connsiteX32" fmla="*/ 8411626 w 12192000"/>
              <a:gd name="connsiteY32" fmla="*/ 1214397 h 2240205"/>
              <a:gd name="connsiteX33" fmla="*/ 8363469 w 12192000"/>
              <a:gd name="connsiteY33" fmla="*/ 1246658 h 2240205"/>
              <a:gd name="connsiteX34" fmla="*/ 8275497 w 12192000"/>
              <a:gd name="connsiteY34" fmla="*/ 1264396 h 2240205"/>
              <a:gd name="connsiteX35" fmla="*/ 8074238 w 12192000"/>
              <a:gd name="connsiteY35" fmla="*/ 1301895 h 2240205"/>
              <a:gd name="connsiteX36" fmla="*/ 7902328 w 12192000"/>
              <a:gd name="connsiteY36" fmla="*/ 1345865 h 2240205"/>
              <a:gd name="connsiteX37" fmla="*/ 7840612 w 12192000"/>
              <a:gd name="connsiteY37" fmla="*/ 1369373 h 2240205"/>
              <a:gd name="connsiteX38" fmla="*/ 7786819 w 12192000"/>
              <a:gd name="connsiteY38" fmla="*/ 1378970 h 2240205"/>
              <a:gd name="connsiteX39" fmla="*/ 7548172 w 12192000"/>
              <a:gd name="connsiteY39" fmla="*/ 1417460 h 2240205"/>
              <a:gd name="connsiteX40" fmla="*/ 7483437 w 12192000"/>
              <a:gd name="connsiteY40" fmla="*/ 1478152 h 2240205"/>
              <a:gd name="connsiteX41" fmla="*/ 7377870 w 12192000"/>
              <a:gd name="connsiteY41" fmla="*/ 1523319 h 2240205"/>
              <a:gd name="connsiteX42" fmla="*/ 7230737 w 12192000"/>
              <a:gd name="connsiteY42" fmla="*/ 1562633 h 2240205"/>
              <a:gd name="connsiteX43" fmla="*/ 7224458 w 12192000"/>
              <a:gd name="connsiteY43" fmla="*/ 1573008 h 2240205"/>
              <a:gd name="connsiteX44" fmla="*/ 7183121 w 12192000"/>
              <a:gd name="connsiteY44" fmla="*/ 1595162 h 2240205"/>
              <a:gd name="connsiteX45" fmla="*/ 7164601 w 12192000"/>
              <a:gd name="connsiteY45" fmla="*/ 1606490 h 2240205"/>
              <a:gd name="connsiteX46" fmla="*/ 6900177 w 12192000"/>
              <a:gd name="connsiteY46" fmla="*/ 1636016 h 2240205"/>
              <a:gd name="connsiteX47" fmla="*/ 6795372 w 12192000"/>
              <a:gd name="connsiteY47" fmla="*/ 1644845 h 2240205"/>
              <a:gd name="connsiteX48" fmla="*/ 6692251 w 12192000"/>
              <a:gd name="connsiteY48" fmla="*/ 1656357 h 2240205"/>
              <a:gd name="connsiteX49" fmla="*/ 6655235 w 12192000"/>
              <a:gd name="connsiteY49" fmla="*/ 1661869 h 2240205"/>
              <a:gd name="connsiteX50" fmla="*/ 6554894 w 12192000"/>
              <a:gd name="connsiteY50" fmla="*/ 1664428 h 2240205"/>
              <a:gd name="connsiteX51" fmla="*/ 6516595 w 12192000"/>
              <a:gd name="connsiteY51" fmla="*/ 1667475 h 2240205"/>
              <a:gd name="connsiteX52" fmla="*/ 6508541 w 12192000"/>
              <a:gd name="connsiteY52" fmla="*/ 1668757 h 2240205"/>
              <a:gd name="connsiteX53" fmla="*/ 6471012 w 12192000"/>
              <a:gd name="connsiteY53" fmla="*/ 1678604 h 2240205"/>
              <a:gd name="connsiteX54" fmla="*/ 6364035 w 12192000"/>
              <a:gd name="connsiteY54" fmla="*/ 1667683 h 2240205"/>
              <a:gd name="connsiteX55" fmla="*/ 6243319 w 12192000"/>
              <a:gd name="connsiteY55" fmla="*/ 1695560 h 2240205"/>
              <a:gd name="connsiteX56" fmla="*/ 6098321 w 12192000"/>
              <a:gd name="connsiteY56" fmla="*/ 1721646 h 2240205"/>
              <a:gd name="connsiteX57" fmla="*/ 5880652 w 12192000"/>
              <a:gd name="connsiteY57" fmla="*/ 1779643 h 2240205"/>
              <a:gd name="connsiteX58" fmla="*/ 5785959 w 12192000"/>
              <a:gd name="connsiteY58" fmla="*/ 1775307 h 2240205"/>
              <a:gd name="connsiteX59" fmla="*/ 5643534 w 12192000"/>
              <a:gd name="connsiteY59" fmla="*/ 1802919 h 2240205"/>
              <a:gd name="connsiteX60" fmla="*/ 5518799 w 12192000"/>
              <a:gd name="connsiteY60" fmla="*/ 1818312 h 2240205"/>
              <a:gd name="connsiteX61" fmla="*/ 5505014 w 12192000"/>
              <a:gd name="connsiteY61" fmla="*/ 1819259 h 2240205"/>
              <a:gd name="connsiteX62" fmla="*/ 5453307 w 12192000"/>
              <a:gd name="connsiteY62" fmla="*/ 1815450 h 2240205"/>
              <a:gd name="connsiteX63" fmla="*/ 5221533 w 12192000"/>
              <a:gd name="connsiteY63" fmla="*/ 1846950 h 2240205"/>
              <a:gd name="connsiteX64" fmla="*/ 5149802 w 12192000"/>
              <a:gd name="connsiteY64" fmla="*/ 1844846 h 2240205"/>
              <a:gd name="connsiteX65" fmla="*/ 5114927 w 12192000"/>
              <a:gd name="connsiteY65" fmla="*/ 1847827 h 2240205"/>
              <a:gd name="connsiteX66" fmla="*/ 5108970 w 12192000"/>
              <a:gd name="connsiteY66" fmla="*/ 1847935 h 2240205"/>
              <a:gd name="connsiteX67" fmla="*/ 5067961 w 12192000"/>
              <a:gd name="connsiteY67" fmla="*/ 1845917 h 2240205"/>
              <a:gd name="connsiteX68" fmla="*/ 5007075 w 12192000"/>
              <a:gd name="connsiteY68" fmla="*/ 1838626 h 2240205"/>
              <a:gd name="connsiteX69" fmla="*/ 4944087 w 12192000"/>
              <a:gd name="connsiteY69" fmla="*/ 1823332 h 2240205"/>
              <a:gd name="connsiteX70" fmla="*/ 4907662 w 12192000"/>
              <a:gd name="connsiteY70" fmla="*/ 1816900 h 2240205"/>
              <a:gd name="connsiteX71" fmla="*/ 4882386 w 12192000"/>
              <a:gd name="connsiteY71" fmla="*/ 1809844 h 2240205"/>
              <a:gd name="connsiteX72" fmla="*/ 4811440 w 12192000"/>
              <a:gd name="connsiteY72" fmla="*/ 1804655 h 2240205"/>
              <a:gd name="connsiteX73" fmla="*/ 4691075 w 12192000"/>
              <a:gd name="connsiteY73" fmla="*/ 1801389 h 2240205"/>
              <a:gd name="connsiteX74" fmla="*/ 4640313 w 12192000"/>
              <a:gd name="connsiteY74" fmla="*/ 1784307 h 2240205"/>
              <a:gd name="connsiteX75" fmla="*/ 4536503 w 12192000"/>
              <a:gd name="connsiteY75" fmla="*/ 1785334 h 2240205"/>
              <a:gd name="connsiteX76" fmla="*/ 4513724 w 12192000"/>
              <a:gd name="connsiteY76" fmla="*/ 1791996 h 2240205"/>
              <a:gd name="connsiteX77" fmla="*/ 4459810 w 12192000"/>
              <a:gd name="connsiteY77" fmla="*/ 1797886 h 2240205"/>
              <a:gd name="connsiteX78" fmla="*/ 4379064 w 12192000"/>
              <a:gd name="connsiteY78" fmla="*/ 1817177 h 2240205"/>
              <a:gd name="connsiteX79" fmla="*/ 4290981 w 12192000"/>
              <a:gd name="connsiteY79" fmla="*/ 1839677 h 2240205"/>
              <a:gd name="connsiteX80" fmla="*/ 4238372 w 12192000"/>
              <a:gd name="connsiteY80" fmla="*/ 1851480 h 2240205"/>
              <a:gd name="connsiteX81" fmla="*/ 4232517 w 12192000"/>
              <a:gd name="connsiteY81" fmla="*/ 1852567 h 2240205"/>
              <a:gd name="connsiteX82" fmla="*/ 4191732 w 12192000"/>
              <a:gd name="connsiteY82" fmla="*/ 1857328 h 2240205"/>
              <a:gd name="connsiteX83" fmla="*/ 4065532 w 12192000"/>
              <a:gd name="connsiteY83" fmla="*/ 1855477 h 2240205"/>
              <a:gd name="connsiteX84" fmla="*/ 4028460 w 12192000"/>
              <a:gd name="connsiteY84" fmla="*/ 1855137 h 2240205"/>
              <a:gd name="connsiteX85" fmla="*/ 4002267 w 12192000"/>
              <a:gd name="connsiteY85" fmla="*/ 1852352 h 2240205"/>
              <a:gd name="connsiteX86" fmla="*/ 3931396 w 12192000"/>
              <a:gd name="connsiteY86" fmla="*/ 1858915 h 2240205"/>
              <a:gd name="connsiteX87" fmla="*/ 3812162 w 12192000"/>
              <a:gd name="connsiteY87" fmla="*/ 1875501 h 2240205"/>
              <a:gd name="connsiteX88" fmla="*/ 3758105 w 12192000"/>
              <a:gd name="connsiteY88" fmla="*/ 1871856 h 2240205"/>
              <a:gd name="connsiteX89" fmla="*/ 3567259 w 12192000"/>
              <a:gd name="connsiteY89" fmla="*/ 1893482 h 2240205"/>
              <a:gd name="connsiteX90" fmla="*/ 3405770 w 12192000"/>
              <a:gd name="connsiteY90" fmla="*/ 1904591 h 2240205"/>
              <a:gd name="connsiteX91" fmla="*/ 3280097 w 12192000"/>
              <a:gd name="connsiteY91" fmla="*/ 1919610 h 2240205"/>
              <a:gd name="connsiteX92" fmla="*/ 3009910 w 12192000"/>
              <a:gd name="connsiteY92" fmla="*/ 1957866 h 2240205"/>
              <a:gd name="connsiteX93" fmla="*/ 2995934 w 12192000"/>
              <a:gd name="connsiteY93" fmla="*/ 1967085 h 2240205"/>
              <a:gd name="connsiteX94" fmla="*/ 2942858 w 12192000"/>
              <a:gd name="connsiteY94" fmla="*/ 1981367 h 2240205"/>
              <a:gd name="connsiteX95" fmla="*/ 2875436 w 12192000"/>
              <a:gd name="connsiteY95" fmla="*/ 1996977 h 2240205"/>
              <a:gd name="connsiteX96" fmla="*/ 2874892 w 12192000"/>
              <a:gd name="connsiteY96" fmla="*/ 1996085 h 2240205"/>
              <a:gd name="connsiteX97" fmla="*/ 2843662 w 12192000"/>
              <a:gd name="connsiteY97" fmla="*/ 1992498 h 2240205"/>
              <a:gd name="connsiteX98" fmla="*/ 2718916 w 12192000"/>
              <a:gd name="connsiteY98" fmla="*/ 1990867 h 2240205"/>
              <a:gd name="connsiteX99" fmla="*/ 2713522 w 12192000"/>
              <a:gd name="connsiteY99" fmla="*/ 1990173 h 2240205"/>
              <a:gd name="connsiteX100" fmla="*/ 2476147 w 12192000"/>
              <a:gd name="connsiteY100" fmla="*/ 1998305 h 2240205"/>
              <a:gd name="connsiteX101" fmla="*/ 2373568 w 12192000"/>
              <a:gd name="connsiteY101" fmla="*/ 2003219 h 2240205"/>
              <a:gd name="connsiteX102" fmla="*/ 2287219 w 12192000"/>
              <a:gd name="connsiteY102" fmla="*/ 1998750 h 2240205"/>
              <a:gd name="connsiteX103" fmla="*/ 2243069 w 12192000"/>
              <a:gd name="connsiteY103" fmla="*/ 2005321 h 2240205"/>
              <a:gd name="connsiteX104" fmla="*/ 2164831 w 12192000"/>
              <a:gd name="connsiteY104" fmla="*/ 2010143 h 2240205"/>
              <a:gd name="connsiteX105" fmla="*/ 2085228 w 12192000"/>
              <a:gd name="connsiteY105" fmla="*/ 2046431 h 2240205"/>
              <a:gd name="connsiteX106" fmla="*/ 2058061 w 12192000"/>
              <a:gd name="connsiteY106" fmla="*/ 2047942 h 2240205"/>
              <a:gd name="connsiteX107" fmla="*/ 2042244 w 12192000"/>
              <a:gd name="connsiteY107" fmla="*/ 2055560 h 2240205"/>
              <a:gd name="connsiteX108" fmla="*/ 1877728 w 12192000"/>
              <a:gd name="connsiteY108" fmla="*/ 2101004 h 2240205"/>
              <a:gd name="connsiteX109" fmla="*/ 1759056 w 12192000"/>
              <a:gd name="connsiteY109" fmla="*/ 2125608 h 2240205"/>
              <a:gd name="connsiteX110" fmla="*/ 1637948 w 12192000"/>
              <a:gd name="connsiteY110" fmla="*/ 2172597 h 2240205"/>
              <a:gd name="connsiteX111" fmla="*/ 1434549 w 12192000"/>
              <a:gd name="connsiteY111" fmla="*/ 2234522 h 2240205"/>
              <a:gd name="connsiteX112" fmla="*/ 1370962 w 12192000"/>
              <a:gd name="connsiteY112" fmla="*/ 2237474 h 2240205"/>
              <a:gd name="connsiteX113" fmla="*/ 1356367 w 12192000"/>
              <a:gd name="connsiteY113" fmla="*/ 2235089 h 2240205"/>
              <a:gd name="connsiteX114" fmla="*/ 1279765 w 12192000"/>
              <a:gd name="connsiteY114" fmla="*/ 2229639 h 2240205"/>
              <a:gd name="connsiteX115" fmla="*/ 1195347 w 12192000"/>
              <a:gd name="connsiteY115" fmla="*/ 2212354 h 2240205"/>
              <a:gd name="connsiteX116" fmla="*/ 970251 w 12192000"/>
              <a:gd name="connsiteY116" fmla="*/ 2221029 h 2240205"/>
              <a:gd name="connsiteX117" fmla="*/ 812914 w 12192000"/>
              <a:gd name="connsiteY117" fmla="*/ 2210095 h 2240205"/>
              <a:gd name="connsiteX118" fmla="*/ 776382 w 12192000"/>
              <a:gd name="connsiteY118" fmla="*/ 2204512 h 2240205"/>
              <a:gd name="connsiteX119" fmla="*/ 597225 w 12192000"/>
              <a:gd name="connsiteY119" fmla="*/ 2180999 h 2240205"/>
              <a:gd name="connsiteX120" fmla="*/ 520671 w 12192000"/>
              <a:gd name="connsiteY120" fmla="*/ 2180980 h 2240205"/>
              <a:gd name="connsiteX121" fmla="*/ 515024 w 12192000"/>
              <a:gd name="connsiteY121" fmla="*/ 2179258 h 2240205"/>
              <a:gd name="connsiteX122" fmla="*/ 413835 w 12192000"/>
              <a:gd name="connsiteY122" fmla="*/ 2156783 h 2240205"/>
              <a:gd name="connsiteX123" fmla="*/ 376513 w 12192000"/>
              <a:gd name="connsiteY123" fmla="*/ 2154014 h 2240205"/>
              <a:gd name="connsiteX124" fmla="*/ 273386 w 12192000"/>
              <a:gd name="connsiteY124" fmla="*/ 2142551 h 2240205"/>
              <a:gd name="connsiteX125" fmla="*/ 77641 w 12192000"/>
              <a:gd name="connsiteY125" fmla="*/ 2126835 h 2240205"/>
              <a:gd name="connsiteX126" fmla="*/ 37645 w 12192000"/>
              <a:gd name="connsiteY126" fmla="*/ 2115401 h 2240205"/>
              <a:gd name="connsiteX127" fmla="*/ 4572 w 12192000"/>
              <a:gd name="connsiteY127" fmla="*/ 2111091 h 2240205"/>
              <a:gd name="connsiteX128" fmla="*/ 0 w 12192000"/>
              <a:gd name="connsiteY128" fmla="*/ 2110468 h 2240205"/>
              <a:gd name="connsiteX129" fmla="*/ 0 w 12192000"/>
              <a:gd name="connsiteY129" fmla="*/ 0 h 2240205"/>
              <a:gd name="connsiteX0" fmla="*/ 0 w 12192000"/>
              <a:gd name="connsiteY0" fmla="*/ 0 h 2240205"/>
              <a:gd name="connsiteX1" fmla="*/ 12192000 w 12192000"/>
              <a:gd name="connsiteY1" fmla="*/ 0 h 2240205"/>
              <a:gd name="connsiteX2" fmla="*/ 12192000 w 12192000"/>
              <a:gd name="connsiteY2" fmla="*/ 751299 h 2240205"/>
              <a:gd name="connsiteX3" fmla="*/ 11890686 w 12192000"/>
              <a:gd name="connsiteY3" fmla="*/ 732766 h 2240205"/>
              <a:gd name="connsiteX4" fmla="*/ 11649954 w 12192000"/>
              <a:gd name="connsiteY4" fmla="*/ 749628 h 2240205"/>
              <a:gd name="connsiteX5" fmla="*/ 11560424 w 12192000"/>
              <a:gd name="connsiteY5" fmla="*/ 748017 h 2240205"/>
              <a:gd name="connsiteX6" fmla="*/ 11358455 w 12192000"/>
              <a:gd name="connsiteY6" fmla="*/ 747593 h 2240205"/>
              <a:gd name="connsiteX7" fmla="*/ 11165209 w 12192000"/>
              <a:gd name="connsiteY7" fmla="*/ 748852 h 2240205"/>
              <a:gd name="connsiteX8" fmla="*/ 11058755 w 12192000"/>
              <a:gd name="connsiteY8" fmla="*/ 749617 h 2240205"/>
              <a:gd name="connsiteX9" fmla="*/ 10803046 w 12192000"/>
              <a:gd name="connsiteY9" fmla="*/ 774328 h 2240205"/>
              <a:gd name="connsiteX10" fmla="*/ 10458762 w 12192000"/>
              <a:gd name="connsiteY10" fmla="*/ 755400 h 2240205"/>
              <a:gd name="connsiteX11" fmla="*/ 10211200 w 12192000"/>
              <a:gd name="connsiteY11" fmla="*/ 767513 h 2240205"/>
              <a:gd name="connsiteX12" fmla="*/ 10167995 w 12192000"/>
              <a:gd name="connsiteY12" fmla="*/ 760843 h 2240205"/>
              <a:gd name="connsiteX13" fmla="*/ 9997044 w 12192000"/>
              <a:gd name="connsiteY13" fmla="*/ 780129 h 2240205"/>
              <a:gd name="connsiteX14" fmla="*/ 9943887 w 12192000"/>
              <a:gd name="connsiteY14" fmla="*/ 804141 h 2240205"/>
              <a:gd name="connsiteX15" fmla="*/ 9918248 w 12192000"/>
              <a:gd name="connsiteY15" fmla="*/ 816628 h 2240205"/>
              <a:gd name="connsiteX16" fmla="*/ 9767091 w 12192000"/>
              <a:gd name="connsiteY16" fmla="*/ 870550 h 2240205"/>
              <a:gd name="connsiteX17" fmla="*/ 9683005 w 12192000"/>
              <a:gd name="connsiteY17" fmla="*/ 894128 h 2240205"/>
              <a:gd name="connsiteX18" fmla="*/ 9500499 w 12192000"/>
              <a:gd name="connsiteY18" fmla="*/ 954680 h 2240205"/>
              <a:gd name="connsiteX19" fmla="*/ 9410017 w 12192000"/>
              <a:gd name="connsiteY19" fmla="*/ 993931 h 2240205"/>
              <a:gd name="connsiteX20" fmla="*/ 9392919 w 12192000"/>
              <a:gd name="connsiteY20" fmla="*/ 994656 h 2240205"/>
              <a:gd name="connsiteX21" fmla="*/ 9268019 w 12192000"/>
              <a:gd name="connsiteY21" fmla="*/ 1007442 h 2240205"/>
              <a:gd name="connsiteX22" fmla="*/ 9188177 w 12192000"/>
              <a:gd name="connsiteY22" fmla="*/ 1035474 h 2240205"/>
              <a:gd name="connsiteX23" fmla="*/ 9155969 w 12192000"/>
              <a:gd name="connsiteY23" fmla="*/ 1046804 h 2240205"/>
              <a:gd name="connsiteX24" fmla="*/ 9133985 w 12192000"/>
              <a:gd name="connsiteY24" fmla="*/ 1046450 h 2240205"/>
              <a:gd name="connsiteX25" fmla="*/ 9003462 w 12192000"/>
              <a:gd name="connsiteY25" fmla="*/ 1042406 h 2240205"/>
              <a:gd name="connsiteX26" fmla="*/ 8968445 w 12192000"/>
              <a:gd name="connsiteY26" fmla="*/ 1052169 h 2240205"/>
              <a:gd name="connsiteX27" fmla="*/ 8886001 w 12192000"/>
              <a:gd name="connsiteY27" fmla="*/ 1067468 h 2240205"/>
              <a:gd name="connsiteX28" fmla="*/ 8838610 w 12192000"/>
              <a:gd name="connsiteY28" fmla="*/ 1075091 h 2240205"/>
              <a:gd name="connsiteX29" fmla="*/ 8665605 w 12192000"/>
              <a:gd name="connsiteY29" fmla="*/ 1110791 h 2240205"/>
              <a:gd name="connsiteX30" fmla="*/ 8584946 w 12192000"/>
              <a:gd name="connsiteY30" fmla="*/ 1135226 h 2240205"/>
              <a:gd name="connsiteX31" fmla="*/ 8419755 w 12192000"/>
              <a:gd name="connsiteY31" fmla="*/ 1216260 h 2240205"/>
              <a:gd name="connsiteX32" fmla="*/ 8411626 w 12192000"/>
              <a:gd name="connsiteY32" fmla="*/ 1214397 h 2240205"/>
              <a:gd name="connsiteX33" fmla="*/ 8363469 w 12192000"/>
              <a:gd name="connsiteY33" fmla="*/ 1246658 h 2240205"/>
              <a:gd name="connsiteX34" fmla="*/ 8275497 w 12192000"/>
              <a:gd name="connsiteY34" fmla="*/ 1264396 h 2240205"/>
              <a:gd name="connsiteX35" fmla="*/ 8074238 w 12192000"/>
              <a:gd name="connsiteY35" fmla="*/ 1301895 h 2240205"/>
              <a:gd name="connsiteX36" fmla="*/ 7902328 w 12192000"/>
              <a:gd name="connsiteY36" fmla="*/ 1345865 h 2240205"/>
              <a:gd name="connsiteX37" fmla="*/ 7840612 w 12192000"/>
              <a:gd name="connsiteY37" fmla="*/ 1369373 h 2240205"/>
              <a:gd name="connsiteX38" fmla="*/ 7786819 w 12192000"/>
              <a:gd name="connsiteY38" fmla="*/ 1378970 h 2240205"/>
              <a:gd name="connsiteX39" fmla="*/ 7548172 w 12192000"/>
              <a:gd name="connsiteY39" fmla="*/ 1417460 h 2240205"/>
              <a:gd name="connsiteX40" fmla="*/ 7483437 w 12192000"/>
              <a:gd name="connsiteY40" fmla="*/ 1478152 h 2240205"/>
              <a:gd name="connsiteX41" fmla="*/ 7377870 w 12192000"/>
              <a:gd name="connsiteY41" fmla="*/ 1523319 h 2240205"/>
              <a:gd name="connsiteX42" fmla="*/ 7230737 w 12192000"/>
              <a:gd name="connsiteY42" fmla="*/ 1562633 h 2240205"/>
              <a:gd name="connsiteX43" fmla="*/ 7224458 w 12192000"/>
              <a:gd name="connsiteY43" fmla="*/ 1573008 h 2240205"/>
              <a:gd name="connsiteX44" fmla="*/ 7183121 w 12192000"/>
              <a:gd name="connsiteY44" fmla="*/ 1595162 h 2240205"/>
              <a:gd name="connsiteX45" fmla="*/ 7164601 w 12192000"/>
              <a:gd name="connsiteY45" fmla="*/ 1606490 h 2240205"/>
              <a:gd name="connsiteX46" fmla="*/ 6900177 w 12192000"/>
              <a:gd name="connsiteY46" fmla="*/ 1636016 h 2240205"/>
              <a:gd name="connsiteX47" fmla="*/ 6795372 w 12192000"/>
              <a:gd name="connsiteY47" fmla="*/ 1644845 h 2240205"/>
              <a:gd name="connsiteX48" fmla="*/ 6692251 w 12192000"/>
              <a:gd name="connsiteY48" fmla="*/ 1656357 h 2240205"/>
              <a:gd name="connsiteX49" fmla="*/ 6655235 w 12192000"/>
              <a:gd name="connsiteY49" fmla="*/ 1661869 h 2240205"/>
              <a:gd name="connsiteX50" fmla="*/ 6554894 w 12192000"/>
              <a:gd name="connsiteY50" fmla="*/ 1664428 h 2240205"/>
              <a:gd name="connsiteX51" fmla="*/ 6516595 w 12192000"/>
              <a:gd name="connsiteY51" fmla="*/ 1667475 h 2240205"/>
              <a:gd name="connsiteX52" fmla="*/ 6508541 w 12192000"/>
              <a:gd name="connsiteY52" fmla="*/ 1668757 h 2240205"/>
              <a:gd name="connsiteX53" fmla="*/ 6471012 w 12192000"/>
              <a:gd name="connsiteY53" fmla="*/ 1678604 h 2240205"/>
              <a:gd name="connsiteX54" fmla="*/ 6364035 w 12192000"/>
              <a:gd name="connsiteY54" fmla="*/ 1667683 h 2240205"/>
              <a:gd name="connsiteX55" fmla="*/ 6243319 w 12192000"/>
              <a:gd name="connsiteY55" fmla="*/ 1695560 h 2240205"/>
              <a:gd name="connsiteX56" fmla="*/ 6098321 w 12192000"/>
              <a:gd name="connsiteY56" fmla="*/ 1721646 h 2240205"/>
              <a:gd name="connsiteX57" fmla="*/ 5880652 w 12192000"/>
              <a:gd name="connsiteY57" fmla="*/ 1779643 h 2240205"/>
              <a:gd name="connsiteX58" fmla="*/ 5785959 w 12192000"/>
              <a:gd name="connsiteY58" fmla="*/ 1775307 h 2240205"/>
              <a:gd name="connsiteX59" fmla="*/ 5643534 w 12192000"/>
              <a:gd name="connsiteY59" fmla="*/ 1802919 h 2240205"/>
              <a:gd name="connsiteX60" fmla="*/ 5518799 w 12192000"/>
              <a:gd name="connsiteY60" fmla="*/ 1818312 h 2240205"/>
              <a:gd name="connsiteX61" fmla="*/ 5505014 w 12192000"/>
              <a:gd name="connsiteY61" fmla="*/ 1819259 h 2240205"/>
              <a:gd name="connsiteX62" fmla="*/ 5453307 w 12192000"/>
              <a:gd name="connsiteY62" fmla="*/ 1815450 h 2240205"/>
              <a:gd name="connsiteX63" fmla="*/ 5221533 w 12192000"/>
              <a:gd name="connsiteY63" fmla="*/ 1846950 h 2240205"/>
              <a:gd name="connsiteX64" fmla="*/ 5149802 w 12192000"/>
              <a:gd name="connsiteY64" fmla="*/ 1844846 h 2240205"/>
              <a:gd name="connsiteX65" fmla="*/ 5114927 w 12192000"/>
              <a:gd name="connsiteY65" fmla="*/ 1847827 h 2240205"/>
              <a:gd name="connsiteX66" fmla="*/ 5108970 w 12192000"/>
              <a:gd name="connsiteY66" fmla="*/ 1847935 h 2240205"/>
              <a:gd name="connsiteX67" fmla="*/ 5067961 w 12192000"/>
              <a:gd name="connsiteY67" fmla="*/ 1845917 h 2240205"/>
              <a:gd name="connsiteX68" fmla="*/ 5007075 w 12192000"/>
              <a:gd name="connsiteY68" fmla="*/ 1838626 h 2240205"/>
              <a:gd name="connsiteX69" fmla="*/ 4944087 w 12192000"/>
              <a:gd name="connsiteY69" fmla="*/ 1823332 h 2240205"/>
              <a:gd name="connsiteX70" fmla="*/ 4907662 w 12192000"/>
              <a:gd name="connsiteY70" fmla="*/ 1816900 h 2240205"/>
              <a:gd name="connsiteX71" fmla="*/ 4882386 w 12192000"/>
              <a:gd name="connsiteY71" fmla="*/ 1809844 h 2240205"/>
              <a:gd name="connsiteX72" fmla="*/ 4811440 w 12192000"/>
              <a:gd name="connsiteY72" fmla="*/ 1804655 h 2240205"/>
              <a:gd name="connsiteX73" fmla="*/ 4691075 w 12192000"/>
              <a:gd name="connsiteY73" fmla="*/ 1801389 h 2240205"/>
              <a:gd name="connsiteX74" fmla="*/ 4640313 w 12192000"/>
              <a:gd name="connsiteY74" fmla="*/ 1784307 h 2240205"/>
              <a:gd name="connsiteX75" fmla="*/ 4536503 w 12192000"/>
              <a:gd name="connsiteY75" fmla="*/ 1785334 h 2240205"/>
              <a:gd name="connsiteX76" fmla="*/ 4513724 w 12192000"/>
              <a:gd name="connsiteY76" fmla="*/ 1791996 h 2240205"/>
              <a:gd name="connsiteX77" fmla="*/ 4459810 w 12192000"/>
              <a:gd name="connsiteY77" fmla="*/ 1797886 h 2240205"/>
              <a:gd name="connsiteX78" fmla="*/ 4379064 w 12192000"/>
              <a:gd name="connsiteY78" fmla="*/ 1817177 h 2240205"/>
              <a:gd name="connsiteX79" fmla="*/ 4290981 w 12192000"/>
              <a:gd name="connsiteY79" fmla="*/ 1839677 h 2240205"/>
              <a:gd name="connsiteX80" fmla="*/ 4238372 w 12192000"/>
              <a:gd name="connsiteY80" fmla="*/ 1851480 h 2240205"/>
              <a:gd name="connsiteX81" fmla="*/ 4232517 w 12192000"/>
              <a:gd name="connsiteY81" fmla="*/ 1852567 h 2240205"/>
              <a:gd name="connsiteX82" fmla="*/ 4191732 w 12192000"/>
              <a:gd name="connsiteY82" fmla="*/ 1857328 h 2240205"/>
              <a:gd name="connsiteX83" fmla="*/ 4065532 w 12192000"/>
              <a:gd name="connsiteY83" fmla="*/ 1855477 h 2240205"/>
              <a:gd name="connsiteX84" fmla="*/ 4028460 w 12192000"/>
              <a:gd name="connsiteY84" fmla="*/ 1855137 h 2240205"/>
              <a:gd name="connsiteX85" fmla="*/ 4002267 w 12192000"/>
              <a:gd name="connsiteY85" fmla="*/ 1852352 h 2240205"/>
              <a:gd name="connsiteX86" fmla="*/ 3931396 w 12192000"/>
              <a:gd name="connsiteY86" fmla="*/ 1858915 h 2240205"/>
              <a:gd name="connsiteX87" fmla="*/ 3812162 w 12192000"/>
              <a:gd name="connsiteY87" fmla="*/ 1875501 h 2240205"/>
              <a:gd name="connsiteX88" fmla="*/ 3758105 w 12192000"/>
              <a:gd name="connsiteY88" fmla="*/ 1871856 h 2240205"/>
              <a:gd name="connsiteX89" fmla="*/ 3567259 w 12192000"/>
              <a:gd name="connsiteY89" fmla="*/ 1893482 h 2240205"/>
              <a:gd name="connsiteX90" fmla="*/ 3405770 w 12192000"/>
              <a:gd name="connsiteY90" fmla="*/ 1904591 h 2240205"/>
              <a:gd name="connsiteX91" fmla="*/ 3280097 w 12192000"/>
              <a:gd name="connsiteY91" fmla="*/ 1919610 h 2240205"/>
              <a:gd name="connsiteX92" fmla="*/ 3009910 w 12192000"/>
              <a:gd name="connsiteY92" fmla="*/ 1957866 h 2240205"/>
              <a:gd name="connsiteX93" fmla="*/ 2995934 w 12192000"/>
              <a:gd name="connsiteY93" fmla="*/ 1967085 h 2240205"/>
              <a:gd name="connsiteX94" fmla="*/ 2942858 w 12192000"/>
              <a:gd name="connsiteY94" fmla="*/ 1981367 h 2240205"/>
              <a:gd name="connsiteX95" fmla="*/ 2875436 w 12192000"/>
              <a:gd name="connsiteY95" fmla="*/ 1996977 h 2240205"/>
              <a:gd name="connsiteX96" fmla="*/ 2874892 w 12192000"/>
              <a:gd name="connsiteY96" fmla="*/ 1996085 h 2240205"/>
              <a:gd name="connsiteX97" fmla="*/ 2843662 w 12192000"/>
              <a:gd name="connsiteY97" fmla="*/ 1992498 h 2240205"/>
              <a:gd name="connsiteX98" fmla="*/ 2718916 w 12192000"/>
              <a:gd name="connsiteY98" fmla="*/ 1990867 h 2240205"/>
              <a:gd name="connsiteX99" fmla="*/ 2713522 w 12192000"/>
              <a:gd name="connsiteY99" fmla="*/ 1990173 h 2240205"/>
              <a:gd name="connsiteX100" fmla="*/ 2476147 w 12192000"/>
              <a:gd name="connsiteY100" fmla="*/ 1998305 h 2240205"/>
              <a:gd name="connsiteX101" fmla="*/ 2373568 w 12192000"/>
              <a:gd name="connsiteY101" fmla="*/ 2003219 h 2240205"/>
              <a:gd name="connsiteX102" fmla="*/ 2287219 w 12192000"/>
              <a:gd name="connsiteY102" fmla="*/ 1998750 h 2240205"/>
              <a:gd name="connsiteX103" fmla="*/ 2243069 w 12192000"/>
              <a:gd name="connsiteY103" fmla="*/ 2005321 h 2240205"/>
              <a:gd name="connsiteX104" fmla="*/ 2164831 w 12192000"/>
              <a:gd name="connsiteY104" fmla="*/ 2010143 h 2240205"/>
              <a:gd name="connsiteX105" fmla="*/ 2085228 w 12192000"/>
              <a:gd name="connsiteY105" fmla="*/ 2046431 h 2240205"/>
              <a:gd name="connsiteX106" fmla="*/ 2058061 w 12192000"/>
              <a:gd name="connsiteY106" fmla="*/ 2047942 h 2240205"/>
              <a:gd name="connsiteX107" fmla="*/ 2042244 w 12192000"/>
              <a:gd name="connsiteY107" fmla="*/ 2055560 h 2240205"/>
              <a:gd name="connsiteX108" fmla="*/ 1877728 w 12192000"/>
              <a:gd name="connsiteY108" fmla="*/ 2101004 h 2240205"/>
              <a:gd name="connsiteX109" fmla="*/ 1759056 w 12192000"/>
              <a:gd name="connsiteY109" fmla="*/ 2125608 h 2240205"/>
              <a:gd name="connsiteX110" fmla="*/ 1637948 w 12192000"/>
              <a:gd name="connsiteY110" fmla="*/ 2172597 h 2240205"/>
              <a:gd name="connsiteX111" fmla="*/ 1434549 w 12192000"/>
              <a:gd name="connsiteY111" fmla="*/ 2234522 h 2240205"/>
              <a:gd name="connsiteX112" fmla="*/ 1370962 w 12192000"/>
              <a:gd name="connsiteY112" fmla="*/ 2237474 h 2240205"/>
              <a:gd name="connsiteX113" fmla="*/ 1356367 w 12192000"/>
              <a:gd name="connsiteY113" fmla="*/ 2235089 h 2240205"/>
              <a:gd name="connsiteX114" fmla="*/ 1279765 w 12192000"/>
              <a:gd name="connsiteY114" fmla="*/ 2229639 h 2240205"/>
              <a:gd name="connsiteX115" fmla="*/ 1195347 w 12192000"/>
              <a:gd name="connsiteY115" fmla="*/ 2212354 h 2240205"/>
              <a:gd name="connsiteX116" fmla="*/ 970251 w 12192000"/>
              <a:gd name="connsiteY116" fmla="*/ 2221029 h 2240205"/>
              <a:gd name="connsiteX117" fmla="*/ 812914 w 12192000"/>
              <a:gd name="connsiteY117" fmla="*/ 2210095 h 2240205"/>
              <a:gd name="connsiteX118" fmla="*/ 776382 w 12192000"/>
              <a:gd name="connsiteY118" fmla="*/ 2204512 h 2240205"/>
              <a:gd name="connsiteX119" fmla="*/ 597225 w 12192000"/>
              <a:gd name="connsiteY119" fmla="*/ 2180999 h 2240205"/>
              <a:gd name="connsiteX120" fmla="*/ 520671 w 12192000"/>
              <a:gd name="connsiteY120" fmla="*/ 2180980 h 2240205"/>
              <a:gd name="connsiteX121" fmla="*/ 515024 w 12192000"/>
              <a:gd name="connsiteY121" fmla="*/ 2179258 h 2240205"/>
              <a:gd name="connsiteX122" fmla="*/ 413835 w 12192000"/>
              <a:gd name="connsiteY122" fmla="*/ 2156783 h 2240205"/>
              <a:gd name="connsiteX123" fmla="*/ 376513 w 12192000"/>
              <a:gd name="connsiteY123" fmla="*/ 2154014 h 2240205"/>
              <a:gd name="connsiteX124" fmla="*/ 273386 w 12192000"/>
              <a:gd name="connsiteY124" fmla="*/ 2142551 h 2240205"/>
              <a:gd name="connsiteX125" fmla="*/ 77641 w 12192000"/>
              <a:gd name="connsiteY125" fmla="*/ 2126835 h 2240205"/>
              <a:gd name="connsiteX126" fmla="*/ 37645 w 12192000"/>
              <a:gd name="connsiteY126" fmla="*/ 2115401 h 2240205"/>
              <a:gd name="connsiteX127" fmla="*/ 4572 w 12192000"/>
              <a:gd name="connsiteY127" fmla="*/ 2111091 h 2240205"/>
              <a:gd name="connsiteX128" fmla="*/ 0 w 12192000"/>
              <a:gd name="connsiteY128" fmla="*/ 2110468 h 2240205"/>
              <a:gd name="connsiteX129" fmla="*/ 0 w 12192000"/>
              <a:gd name="connsiteY129" fmla="*/ 0 h 2240205"/>
              <a:gd name="connsiteX0" fmla="*/ 0 w 12192000"/>
              <a:gd name="connsiteY0" fmla="*/ 0 h 2240205"/>
              <a:gd name="connsiteX1" fmla="*/ 12192000 w 12192000"/>
              <a:gd name="connsiteY1" fmla="*/ 0 h 2240205"/>
              <a:gd name="connsiteX2" fmla="*/ 12192000 w 12192000"/>
              <a:gd name="connsiteY2" fmla="*/ 751299 h 2240205"/>
              <a:gd name="connsiteX3" fmla="*/ 11890686 w 12192000"/>
              <a:gd name="connsiteY3" fmla="*/ 732766 h 2240205"/>
              <a:gd name="connsiteX4" fmla="*/ 11649954 w 12192000"/>
              <a:gd name="connsiteY4" fmla="*/ 749628 h 2240205"/>
              <a:gd name="connsiteX5" fmla="*/ 11560424 w 12192000"/>
              <a:gd name="connsiteY5" fmla="*/ 748017 h 2240205"/>
              <a:gd name="connsiteX6" fmla="*/ 11358455 w 12192000"/>
              <a:gd name="connsiteY6" fmla="*/ 747593 h 2240205"/>
              <a:gd name="connsiteX7" fmla="*/ 11165209 w 12192000"/>
              <a:gd name="connsiteY7" fmla="*/ 748852 h 2240205"/>
              <a:gd name="connsiteX8" fmla="*/ 11058755 w 12192000"/>
              <a:gd name="connsiteY8" fmla="*/ 749617 h 2240205"/>
              <a:gd name="connsiteX9" fmla="*/ 10803046 w 12192000"/>
              <a:gd name="connsiteY9" fmla="*/ 774328 h 2240205"/>
              <a:gd name="connsiteX10" fmla="*/ 10458762 w 12192000"/>
              <a:gd name="connsiteY10" fmla="*/ 755400 h 2240205"/>
              <a:gd name="connsiteX11" fmla="*/ 10211200 w 12192000"/>
              <a:gd name="connsiteY11" fmla="*/ 767513 h 2240205"/>
              <a:gd name="connsiteX12" fmla="*/ 10167995 w 12192000"/>
              <a:gd name="connsiteY12" fmla="*/ 760843 h 2240205"/>
              <a:gd name="connsiteX13" fmla="*/ 9997044 w 12192000"/>
              <a:gd name="connsiteY13" fmla="*/ 780129 h 2240205"/>
              <a:gd name="connsiteX14" fmla="*/ 9943887 w 12192000"/>
              <a:gd name="connsiteY14" fmla="*/ 804141 h 2240205"/>
              <a:gd name="connsiteX15" fmla="*/ 9918248 w 12192000"/>
              <a:gd name="connsiteY15" fmla="*/ 816628 h 2240205"/>
              <a:gd name="connsiteX16" fmla="*/ 9767091 w 12192000"/>
              <a:gd name="connsiteY16" fmla="*/ 870550 h 2240205"/>
              <a:gd name="connsiteX17" fmla="*/ 9683005 w 12192000"/>
              <a:gd name="connsiteY17" fmla="*/ 894128 h 2240205"/>
              <a:gd name="connsiteX18" fmla="*/ 9500499 w 12192000"/>
              <a:gd name="connsiteY18" fmla="*/ 954680 h 2240205"/>
              <a:gd name="connsiteX19" fmla="*/ 9410017 w 12192000"/>
              <a:gd name="connsiteY19" fmla="*/ 993931 h 2240205"/>
              <a:gd name="connsiteX20" fmla="*/ 9392919 w 12192000"/>
              <a:gd name="connsiteY20" fmla="*/ 994656 h 2240205"/>
              <a:gd name="connsiteX21" fmla="*/ 9268019 w 12192000"/>
              <a:gd name="connsiteY21" fmla="*/ 1007442 h 2240205"/>
              <a:gd name="connsiteX22" fmla="*/ 9188177 w 12192000"/>
              <a:gd name="connsiteY22" fmla="*/ 1035474 h 2240205"/>
              <a:gd name="connsiteX23" fmla="*/ 9155969 w 12192000"/>
              <a:gd name="connsiteY23" fmla="*/ 1046804 h 2240205"/>
              <a:gd name="connsiteX24" fmla="*/ 9133985 w 12192000"/>
              <a:gd name="connsiteY24" fmla="*/ 1046450 h 2240205"/>
              <a:gd name="connsiteX25" fmla="*/ 9003462 w 12192000"/>
              <a:gd name="connsiteY25" fmla="*/ 1042406 h 2240205"/>
              <a:gd name="connsiteX26" fmla="*/ 8968445 w 12192000"/>
              <a:gd name="connsiteY26" fmla="*/ 1052169 h 2240205"/>
              <a:gd name="connsiteX27" fmla="*/ 8886001 w 12192000"/>
              <a:gd name="connsiteY27" fmla="*/ 1067468 h 2240205"/>
              <a:gd name="connsiteX28" fmla="*/ 8838610 w 12192000"/>
              <a:gd name="connsiteY28" fmla="*/ 1075091 h 2240205"/>
              <a:gd name="connsiteX29" fmla="*/ 8665605 w 12192000"/>
              <a:gd name="connsiteY29" fmla="*/ 1110791 h 2240205"/>
              <a:gd name="connsiteX30" fmla="*/ 8419755 w 12192000"/>
              <a:gd name="connsiteY30" fmla="*/ 1216260 h 2240205"/>
              <a:gd name="connsiteX31" fmla="*/ 8411626 w 12192000"/>
              <a:gd name="connsiteY31" fmla="*/ 1214397 h 2240205"/>
              <a:gd name="connsiteX32" fmla="*/ 8363469 w 12192000"/>
              <a:gd name="connsiteY32" fmla="*/ 1246658 h 2240205"/>
              <a:gd name="connsiteX33" fmla="*/ 8275497 w 12192000"/>
              <a:gd name="connsiteY33" fmla="*/ 1264396 h 2240205"/>
              <a:gd name="connsiteX34" fmla="*/ 8074238 w 12192000"/>
              <a:gd name="connsiteY34" fmla="*/ 1301895 h 2240205"/>
              <a:gd name="connsiteX35" fmla="*/ 7902328 w 12192000"/>
              <a:gd name="connsiteY35" fmla="*/ 1345865 h 2240205"/>
              <a:gd name="connsiteX36" fmla="*/ 7840612 w 12192000"/>
              <a:gd name="connsiteY36" fmla="*/ 1369373 h 2240205"/>
              <a:gd name="connsiteX37" fmla="*/ 7786819 w 12192000"/>
              <a:gd name="connsiteY37" fmla="*/ 1378970 h 2240205"/>
              <a:gd name="connsiteX38" fmla="*/ 7548172 w 12192000"/>
              <a:gd name="connsiteY38" fmla="*/ 1417460 h 2240205"/>
              <a:gd name="connsiteX39" fmla="*/ 7483437 w 12192000"/>
              <a:gd name="connsiteY39" fmla="*/ 1478152 h 2240205"/>
              <a:gd name="connsiteX40" fmla="*/ 7377870 w 12192000"/>
              <a:gd name="connsiteY40" fmla="*/ 1523319 h 2240205"/>
              <a:gd name="connsiteX41" fmla="*/ 7230737 w 12192000"/>
              <a:gd name="connsiteY41" fmla="*/ 1562633 h 2240205"/>
              <a:gd name="connsiteX42" fmla="*/ 7224458 w 12192000"/>
              <a:gd name="connsiteY42" fmla="*/ 1573008 h 2240205"/>
              <a:gd name="connsiteX43" fmla="*/ 7183121 w 12192000"/>
              <a:gd name="connsiteY43" fmla="*/ 1595162 h 2240205"/>
              <a:gd name="connsiteX44" fmla="*/ 7164601 w 12192000"/>
              <a:gd name="connsiteY44" fmla="*/ 1606490 h 2240205"/>
              <a:gd name="connsiteX45" fmla="*/ 6900177 w 12192000"/>
              <a:gd name="connsiteY45" fmla="*/ 1636016 h 2240205"/>
              <a:gd name="connsiteX46" fmla="*/ 6795372 w 12192000"/>
              <a:gd name="connsiteY46" fmla="*/ 1644845 h 2240205"/>
              <a:gd name="connsiteX47" fmla="*/ 6692251 w 12192000"/>
              <a:gd name="connsiteY47" fmla="*/ 1656357 h 2240205"/>
              <a:gd name="connsiteX48" fmla="*/ 6655235 w 12192000"/>
              <a:gd name="connsiteY48" fmla="*/ 1661869 h 2240205"/>
              <a:gd name="connsiteX49" fmla="*/ 6554894 w 12192000"/>
              <a:gd name="connsiteY49" fmla="*/ 1664428 h 2240205"/>
              <a:gd name="connsiteX50" fmla="*/ 6516595 w 12192000"/>
              <a:gd name="connsiteY50" fmla="*/ 1667475 h 2240205"/>
              <a:gd name="connsiteX51" fmla="*/ 6508541 w 12192000"/>
              <a:gd name="connsiteY51" fmla="*/ 1668757 h 2240205"/>
              <a:gd name="connsiteX52" fmla="*/ 6471012 w 12192000"/>
              <a:gd name="connsiteY52" fmla="*/ 1678604 h 2240205"/>
              <a:gd name="connsiteX53" fmla="*/ 6364035 w 12192000"/>
              <a:gd name="connsiteY53" fmla="*/ 1667683 h 2240205"/>
              <a:gd name="connsiteX54" fmla="*/ 6243319 w 12192000"/>
              <a:gd name="connsiteY54" fmla="*/ 1695560 h 2240205"/>
              <a:gd name="connsiteX55" fmla="*/ 6098321 w 12192000"/>
              <a:gd name="connsiteY55" fmla="*/ 1721646 h 2240205"/>
              <a:gd name="connsiteX56" fmla="*/ 5880652 w 12192000"/>
              <a:gd name="connsiteY56" fmla="*/ 1779643 h 2240205"/>
              <a:gd name="connsiteX57" fmla="*/ 5785959 w 12192000"/>
              <a:gd name="connsiteY57" fmla="*/ 1775307 h 2240205"/>
              <a:gd name="connsiteX58" fmla="*/ 5643534 w 12192000"/>
              <a:gd name="connsiteY58" fmla="*/ 1802919 h 2240205"/>
              <a:gd name="connsiteX59" fmla="*/ 5518799 w 12192000"/>
              <a:gd name="connsiteY59" fmla="*/ 1818312 h 2240205"/>
              <a:gd name="connsiteX60" fmla="*/ 5505014 w 12192000"/>
              <a:gd name="connsiteY60" fmla="*/ 1819259 h 2240205"/>
              <a:gd name="connsiteX61" fmla="*/ 5453307 w 12192000"/>
              <a:gd name="connsiteY61" fmla="*/ 1815450 h 2240205"/>
              <a:gd name="connsiteX62" fmla="*/ 5221533 w 12192000"/>
              <a:gd name="connsiteY62" fmla="*/ 1846950 h 2240205"/>
              <a:gd name="connsiteX63" fmla="*/ 5149802 w 12192000"/>
              <a:gd name="connsiteY63" fmla="*/ 1844846 h 2240205"/>
              <a:gd name="connsiteX64" fmla="*/ 5114927 w 12192000"/>
              <a:gd name="connsiteY64" fmla="*/ 1847827 h 2240205"/>
              <a:gd name="connsiteX65" fmla="*/ 5108970 w 12192000"/>
              <a:gd name="connsiteY65" fmla="*/ 1847935 h 2240205"/>
              <a:gd name="connsiteX66" fmla="*/ 5067961 w 12192000"/>
              <a:gd name="connsiteY66" fmla="*/ 1845917 h 2240205"/>
              <a:gd name="connsiteX67" fmla="*/ 5007075 w 12192000"/>
              <a:gd name="connsiteY67" fmla="*/ 1838626 h 2240205"/>
              <a:gd name="connsiteX68" fmla="*/ 4944087 w 12192000"/>
              <a:gd name="connsiteY68" fmla="*/ 1823332 h 2240205"/>
              <a:gd name="connsiteX69" fmla="*/ 4907662 w 12192000"/>
              <a:gd name="connsiteY69" fmla="*/ 1816900 h 2240205"/>
              <a:gd name="connsiteX70" fmla="*/ 4882386 w 12192000"/>
              <a:gd name="connsiteY70" fmla="*/ 1809844 h 2240205"/>
              <a:gd name="connsiteX71" fmla="*/ 4811440 w 12192000"/>
              <a:gd name="connsiteY71" fmla="*/ 1804655 h 2240205"/>
              <a:gd name="connsiteX72" fmla="*/ 4691075 w 12192000"/>
              <a:gd name="connsiteY72" fmla="*/ 1801389 h 2240205"/>
              <a:gd name="connsiteX73" fmla="*/ 4640313 w 12192000"/>
              <a:gd name="connsiteY73" fmla="*/ 1784307 h 2240205"/>
              <a:gd name="connsiteX74" fmla="*/ 4536503 w 12192000"/>
              <a:gd name="connsiteY74" fmla="*/ 1785334 h 2240205"/>
              <a:gd name="connsiteX75" fmla="*/ 4513724 w 12192000"/>
              <a:gd name="connsiteY75" fmla="*/ 1791996 h 2240205"/>
              <a:gd name="connsiteX76" fmla="*/ 4459810 w 12192000"/>
              <a:gd name="connsiteY76" fmla="*/ 1797886 h 2240205"/>
              <a:gd name="connsiteX77" fmla="*/ 4379064 w 12192000"/>
              <a:gd name="connsiteY77" fmla="*/ 1817177 h 2240205"/>
              <a:gd name="connsiteX78" fmla="*/ 4290981 w 12192000"/>
              <a:gd name="connsiteY78" fmla="*/ 1839677 h 2240205"/>
              <a:gd name="connsiteX79" fmla="*/ 4238372 w 12192000"/>
              <a:gd name="connsiteY79" fmla="*/ 1851480 h 2240205"/>
              <a:gd name="connsiteX80" fmla="*/ 4232517 w 12192000"/>
              <a:gd name="connsiteY80" fmla="*/ 1852567 h 2240205"/>
              <a:gd name="connsiteX81" fmla="*/ 4191732 w 12192000"/>
              <a:gd name="connsiteY81" fmla="*/ 1857328 h 2240205"/>
              <a:gd name="connsiteX82" fmla="*/ 4065532 w 12192000"/>
              <a:gd name="connsiteY82" fmla="*/ 1855477 h 2240205"/>
              <a:gd name="connsiteX83" fmla="*/ 4028460 w 12192000"/>
              <a:gd name="connsiteY83" fmla="*/ 1855137 h 2240205"/>
              <a:gd name="connsiteX84" fmla="*/ 4002267 w 12192000"/>
              <a:gd name="connsiteY84" fmla="*/ 1852352 h 2240205"/>
              <a:gd name="connsiteX85" fmla="*/ 3931396 w 12192000"/>
              <a:gd name="connsiteY85" fmla="*/ 1858915 h 2240205"/>
              <a:gd name="connsiteX86" fmla="*/ 3812162 w 12192000"/>
              <a:gd name="connsiteY86" fmla="*/ 1875501 h 2240205"/>
              <a:gd name="connsiteX87" fmla="*/ 3758105 w 12192000"/>
              <a:gd name="connsiteY87" fmla="*/ 1871856 h 2240205"/>
              <a:gd name="connsiteX88" fmla="*/ 3567259 w 12192000"/>
              <a:gd name="connsiteY88" fmla="*/ 1893482 h 2240205"/>
              <a:gd name="connsiteX89" fmla="*/ 3405770 w 12192000"/>
              <a:gd name="connsiteY89" fmla="*/ 1904591 h 2240205"/>
              <a:gd name="connsiteX90" fmla="*/ 3280097 w 12192000"/>
              <a:gd name="connsiteY90" fmla="*/ 1919610 h 2240205"/>
              <a:gd name="connsiteX91" fmla="*/ 3009910 w 12192000"/>
              <a:gd name="connsiteY91" fmla="*/ 1957866 h 2240205"/>
              <a:gd name="connsiteX92" fmla="*/ 2995934 w 12192000"/>
              <a:gd name="connsiteY92" fmla="*/ 1967085 h 2240205"/>
              <a:gd name="connsiteX93" fmla="*/ 2942858 w 12192000"/>
              <a:gd name="connsiteY93" fmla="*/ 1981367 h 2240205"/>
              <a:gd name="connsiteX94" fmla="*/ 2875436 w 12192000"/>
              <a:gd name="connsiteY94" fmla="*/ 1996977 h 2240205"/>
              <a:gd name="connsiteX95" fmla="*/ 2874892 w 12192000"/>
              <a:gd name="connsiteY95" fmla="*/ 1996085 h 2240205"/>
              <a:gd name="connsiteX96" fmla="*/ 2843662 w 12192000"/>
              <a:gd name="connsiteY96" fmla="*/ 1992498 h 2240205"/>
              <a:gd name="connsiteX97" fmla="*/ 2718916 w 12192000"/>
              <a:gd name="connsiteY97" fmla="*/ 1990867 h 2240205"/>
              <a:gd name="connsiteX98" fmla="*/ 2713522 w 12192000"/>
              <a:gd name="connsiteY98" fmla="*/ 1990173 h 2240205"/>
              <a:gd name="connsiteX99" fmla="*/ 2476147 w 12192000"/>
              <a:gd name="connsiteY99" fmla="*/ 1998305 h 2240205"/>
              <a:gd name="connsiteX100" fmla="*/ 2373568 w 12192000"/>
              <a:gd name="connsiteY100" fmla="*/ 2003219 h 2240205"/>
              <a:gd name="connsiteX101" fmla="*/ 2287219 w 12192000"/>
              <a:gd name="connsiteY101" fmla="*/ 1998750 h 2240205"/>
              <a:gd name="connsiteX102" fmla="*/ 2243069 w 12192000"/>
              <a:gd name="connsiteY102" fmla="*/ 2005321 h 2240205"/>
              <a:gd name="connsiteX103" fmla="*/ 2164831 w 12192000"/>
              <a:gd name="connsiteY103" fmla="*/ 2010143 h 2240205"/>
              <a:gd name="connsiteX104" fmla="*/ 2085228 w 12192000"/>
              <a:gd name="connsiteY104" fmla="*/ 2046431 h 2240205"/>
              <a:gd name="connsiteX105" fmla="*/ 2058061 w 12192000"/>
              <a:gd name="connsiteY105" fmla="*/ 2047942 h 2240205"/>
              <a:gd name="connsiteX106" fmla="*/ 2042244 w 12192000"/>
              <a:gd name="connsiteY106" fmla="*/ 2055560 h 2240205"/>
              <a:gd name="connsiteX107" fmla="*/ 1877728 w 12192000"/>
              <a:gd name="connsiteY107" fmla="*/ 2101004 h 2240205"/>
              <a:gd name="connsiteX108" fmla="*/ 1759056 w 12192000"/>
              <a:gd name="connsiteY108" fmla="*/ 2125608 h 2240205"/>
              <a:gd name="connsiteX109" fmla="*/ 1637948 w 12192000"/>
              <a:gd name="connsiteY109" fmla="*/ 2172597 h 2240205"/>
              <a:gd name="connsiteX110" fmla="*/ 1434549 w 12192000"/>
              <a:gd name="connsiteY110" fmla="*/ 2234522 h 2240205"/>
              <a:gd name="connsiteX111" fmla="*/ 1370962 w 12192000"/>
              <a:gd name="connsiteY111" fmla="*/ 2237474 h 2240205"/>
              <a:gd name="connsiteX112" fmla="*/ 1356367 w 12192000"/>
              <a:gd name="connsiteY112" fmla="*/ 2235089 h 2240205"/>
              <a:gd name="connsiteX113" fmla="*/ 1279765 w 12192000"/>
              <a:gd name="connsiteY113" fmla="*/ 2229639 h 2240205"/>
              <a:gd name="connsiteX114" fmla="*/ 1195347 w 12192000"/>
              <a:gd name="connsiteY114" fmla="*/ 2212354 h 2240205"/>
              <a:gd name="connsiteX115" fmla="*/ 970251 w 12192000"/>
              <a:gd name="connsiteY115" fmla="*/ 2221029 h 2240205"/>
              <a:gd name="connsiteX116" fmla="*/ 812914 w 12192000"/>
              <a:gd name="connsiteY116" fmla="*/ 2210095 h 2240205"/>
              <a:gd name="connsiteX117" fmla="*/ 776382 w 12192000"/>
              <a:gd name="connsiteY117" fmla="*/ 2204512 h 2240205"/>
              <a:gd name="connsiteX118" fmla="*/ 597225 w 12192000"/>
              <a:gd name="connsiteY118" fmla="*/ 2180999 h 2240205"/>
              <a:gd name="connsiteX119" fmla="*/ 520671 w 12192000"/>
              <a:gd name="connsiteY119" fmla="*/ 2180980 h 2240205"/>
              <a:gd name="connsiteX120" fmla="*/ 515024 w 12192000"/>
              <a:gd name="connsiteY120" fmla="*/ 2179258 h 2240205"/>
              <a:gd name="connsiteX121" fmla="*/ 413835 w 12192000"/>
              <a:gd name="connsiteY121" fmla="*/ 2156783 h 2240205"/>
              <a:gd name="connsiteX122" fmla="*/ 376513 w 12192000"/>
              <a:gd name="connsiteY122" fmla="*/ 2154014 h 2240205"/>
              <a:gd name="connsiteX123" fmla="*/ 273386 w 12192000"/>
              <a:gd name="connsiteY123" fmla="*/ 2142551 h 2240205"/>
              <a:gd name="connsiteX124" fmla="*/ 77641 w 12192000"/>
              <a:gd name="connsiteY124" fmla="*/ 2126835 h 2240205"/>
              <a:gd name="connsiteX125" fmla="*/ 37645 w 12192000"/>
              <a:gd name="connsiteY125" fmla="*/ 2115401 h 2240205"/>
              <a:gd name="connsiteX126" fmla="*/ 4572 w 12192000"/>
              <a:gd name="connsiteY126" fmla="*/ 2111091 h 2240205"/>
              <a:gd name="connsiteX127" fmla="*/ 0 w 12192000"/>
              <a:gd name="connsiteY127" fmla="*/ 2110468 h 2240205"/>
              <a:gd name="connsiteX128" fmla="*/ 0 w 12192000"/>
              <a:gd name="connsiteY128" fmla="*/ 0 h 2240205"/>
              <a:gd name="connsiteX0" fmla="*/ 0 w 12192000"/>
              <a:gd name="connsiteY0" fmla="*/ 0 h 2240205"/>
              <a:gd name="connsiteX1" fmla="*/ 12192000 w 12192000"/>
              <a:gd name="connsiteY1" fmla="*/ 0 h 2240205"/>
              <a:gd name="connsiteX2" fmla="*/ 12192000 w 12192000"/>
              <a:gd name="connsiteY2" fmla="*/ 751299 h 2240205"/>
              <a:gd name="connsiteX3" fmla="*/ 11890686 w 12192000"/>
              <a:gd name="connsiteY3" fmla="*/ 732766 h 2240205"/>
              <a:gd name="connsiteX4" fmla="*/ 11649954 w 12192000"/>
              <a:gd name="connsiteY4" fmla="*/ 749628 h 2240205"/>
              <a:gd name="connsiteX5" fmla="*/ 11560424 w 12192000"/>
              <a:gd name="connsiteY5" fmla="*/ 748017 h 2240205"/>
              <a:gd name="connsiteX6" fmla="*/ 11358455 w 12192000"/>
              <a:gd name="connsiteY6" fmla="*/ 747593 h 2240205"/>
              <a:gd name="connsiteX7" fmla="*/ 11165209 w 12192000"/>
              <a:gd name="connsiteY7" fmla="*/ 748852 h 2240205"/>
              <a:gd name="connsiteX8" fmla="*/ 11058755 w 12192000"/>
              <a:gd name="connsiteY8" fmla="*/ 749617 h 2240205"/>
              <a:gd name="connsiteX9" fmla="*/ 10803046 w 12192000"/>
              <a:gd name="connsiteY9" fmla="*/ 774328 h 2240205"/>
              <a:gd name="connsiteX10" fmla="*/ 10458762 w 12192000"/>
              <a:gd name="connsiteY10" fmla="*/ 755400 h 2240205"/>
              <a:gd name="connsiteX11" fmla="*/ 10211200 w 12192000"/>
              <a:gd name="connsiteY11" fmla="*/ 767513 h 2240205"/>
              <a:gd name="connsiteX12" fmla="*/ 10167995 w 12192000"/>
              <a:gd name="connsiteY12" fmla="*/ 760843 h 2240205"/>
              <a:gd name="connsiteX13" fmla="*/ 9997044 w 12192000"/>
              <a:gd name="connsiteY13" fmla="*/ 780129 h 2240205"/>
              <a:gd name="connsiteX14" fmla="*/ 9943887 w 12192000"/>
              <a:gd name="connsiteY14" fmla="*/ 804141 h 2240205"/>
              <a:gd name="connsiteX15" fmla="*/ 9918248 w 12192000"/>
              <a:gd name="connsiteY15" fmla="*/ 816628 h 2240205"/>
              <a:gd name="connsiteX16" fmla="*/ 9767091 w 12192000"/>
              <a:gd name="connsiteY16" fmla="*/ 870550 h 2240205"/>
              <a:gd name="connsiteX17" fmla="*/ 9683005 w 12192000"/>
              <a:gd name="connsiteY17" fmla="*/ 894128 h 2240205"/>
              <a:gd name="connsiteX18" fmla="*/ 9500499 w 12192000"/>
              <a:gd name="connsiteY18" fmla="*/ 954680 h 2240205"/>
              <a:gd name="connsiteX19" fmla="*/ 9410017 w 12192000"/>
              <a:gd name="connsiteY19" fmla="*/ 993931 h 2240205"/>
              <a:gd name="connsiteX20" fmla="*/ 9392919 w 12192000"/>
              <a:gd name="connsiteY20" fmla="*/ 994656 h 2240205"/>
              <a:gd name="connsiteX21" fmla="*/ 9268019 w 12192000"/>
              <a:gd name="connsiteY21" fmla="*/ 1007442 h 2240205"/>
              <a:gd name="connsiteX22" fmla="*/ 9188177 w 12192000"/>
              <a:gd name="connsiteY22" fmla="*/ 1035474 h 2240205"/>
              <a:gd name="connsiteX23" fmla="*/ 9155969 w 12192000"/>
              <a:gd name="connsiteY23" fmla="*/ 1046804 h 2240205"/>
              <a:gd name="connsiteX24" fmla="*/ 9133985 w 12192000"/>
              <a:gd name="connsiteY24" fmla="*/ 1046450 h 2240205"/>
              <a:gd name="connsiteX25" fmla="*/ 9003462 w 12192000"/>
              <a:gd name="connsiteY25" fmla="*/ 1042406 h 2240205"/>
              <a:gd name="connsiteX26" fmla="*/ 8968445 w 12192000"/>
              <a:gd name="connsiteY26" fmla="*/ 1052169 h 2240205"/>
              <a:gd name="connsiteX27" fmla="*/ 8886001 w 12192000"/>
              <a:gd name="connsiteY27" fmla="*/ 1067468 h 2240205"/>
              <a:gd name="connsiteX28" fmla="*/ 8838610 w 12192000"/>
              <a:gd name="connsiteY28" fmla="*/ 1075091 h 2240205"/>
              <a:gd name="connsiteX29" fmla="*/ 8665605 w 12192000"/>
              <a:gd name="connsiteY29" fmla="*/ 1110791 h 2240205"/>
              <a:gd name="connsiteX30" fmla="*/ 8419755 w 12192000"/>
              <a:gd name="connsiteY30" fmla="*/ 1216260 h 2240205"/>
              <a:gd name="connsiteX31" fmla="*/ 8411626 w 12192000"/>
              <a:gd name="connsiteY31" fmla="*/ 1214397 h 2240205"/>
              <a:gd name="connsiteX32" fmla="*/ 8363469 w 12192000"/>
              <a:gd name="connsiteY32" fmla="*/ 1246658 h 2240205"/>
              <a:gd name="connsiteX33" fmla="*/ 8275497 w 12192000"/>
              <a:gd name="connsiteY33" fmla="*/ 1264396 h 2240205"/>
              <a:gd name="connsiteX34" fmla="*/ 8074238 w 12192000"/>
              <a:gd name="connsiteY34" fmla="*/ 1301895 h 2240205"/>
              <a:gd name="connsiteX35" fmla="*/ 7902328 w 12192000"/>
              <a:gd name="connsiteY35" fmla="*/ 1345865 h 2240205"/>
              <a:gd name="connsiteX36" fmla="*/ 7840612 w 12192000"/>
              <a:gd name="connsiteY36" fmla="*/ 1369373 h 2240205"/>
              <a:gd name="connsiteX37" fmla="*/ 7786819 w 12192000"/>
              <a:gd name="connsiteY37" fmla="*/ 1378970 h 2240205"/>
              <a:gd name="connsiteX38" fmla="*/ 7548172 w 12192000"/>
              <a:gd name="connsiteY38" fmla="*/ 1417460 h 2240205"/>
              <a:gd name="connsiteX39" fmla="*/ 7483437 w 12192000"/>
              <a:gd name="connsiteY39" fmla="*/ 1478152 h 2240205"/>
              <a:gd name="connsiteX40" fmla="*/ 7377870 w 12192000"/>
              <a:gd name="connsiteY40" fmla="*/ 1523319 h 2240205"/>
              <a:gd name="connsiteX41" fmla="*/ 7230737 w 12192000"/>
              <a:gd name="connsiteY41" fmla="*/ 1562633 h 2240205"/>
              <a:gd name="connsiteX42" fmla="*/ 7224458 w 12192000"/>
              <a:gd name="connsiteY42" fmla="*/ 1573008 h 2240205"/>
              <a:gd name="connsiteX43" fmla="*/ 7183121 w 12192000"/>
              <a:gd name="connsiteY43" fmla="*/ 1595162 h 2240205"/>
              <a:gd name="connsiteX44" fmla="*/ 7164601 w 12192000"/>
              <a:gd name="connsiteY44" fmla="*/ 1606490 h 2240205"/>
              <a:gd name="connsiteX45" fmla="*/ 6900177 w 12192000"/>
              <a:gd name="connsiteY45" fmla="*/ 1636016 h 2240205"/>
              <a:gd name="connsiteX46" fmla="*/ 6795372 w 12192000"/>
              <a:gd name="connsiteY46" fmla="*/ 1644845 h 2240205"/>
              <a:gd name="connsiteX47" fmla="*/ 6692251 w 12192000"/>
              <a:gd name="connsiteY47" fmla="*/ 1656357 h 2240205"/>
              <a:gd name="connsiteX48" fmla="*/ 6655235 w 12192000"/>
              <a:gd name="connsiteY48" fmla="*/ 1661869 h 2240205"/>
              <a:gd name="connsiteX49" fmla="*/ 6554894 w 12192000"/>
              <a:gd name="connsiteY49" fmla="*/ 1664428 h 2240205"/>
              <a:gd name="connsiteX50" fmla="*/ 6516595 w 12192000"/>
              <a:gd name="connsiteY50" fmla="*/ 1667475 h 2240205"/>
              <a:gd name="connsiteX51" fmla="*/ 6508541 w 12192000"/>
              <a:gd name="connsiteY51" fmla="*/ 1668757 h 2240205"/>
              <a:gd name="connsiteX52" fmla="*/ 6471012 w 12192000"/>
              <a:gd name="connsiteY52" fmla="*/ 1678604 h 2240205"/>
              <a:gd name="connsiteX53" fmla="*/ 6364035 w 12192000"/>
              <a:gd name="connsiteY53" fmla="*/ 1667683 h 2240205"/>
              <a:gd name="connsiteX54" fmla="*/ 6243319 w 12192000"/>
              <a:gd name="connsiteY54" fmla="*/ 1695560 h 2240205"/>
              <a:gd name="connsiteX55" fmla="*/ 6098321 w 12192000"/>
              <a:gd name="connsiteY55" fmla="*/ 1721646 h 2240205"/>
              <a:gd name="connsiteX56" fmla="*/ 5880652 w 12192000"/>
              <a:gd name="connsiteY56" fmla="*/ 1779643 h 2240205"/>
              <a:gd name="connsiteX57" fmla="*/ 5785959 w 12192000"/>
              <a:gd name="connsiteY57" fmla="*/ 1775307 h 2240205"/>
              <a:gd name="connsiteX58" fmla="*/ 5643534 w 12192000"/>
              <a:gd name="connsiteY58" fmla="*/ 1802919 h 2240205"/>
              <a:gd name="connsiteX59" fmla="*/ 5518799 w 12192000"/>
              <a:gd name="connsiteY59" fmla="*/ 1818312 h 2240205"/>
              <a:gd name="connsiteX60" fmla="*/ 5505014 w 12192000"/>
              <a:gd name="connsiteY60" fmla="*/ 1819259 h 2240205"/>
              <a:gd name="connsiteX61" fmla="*/ 5453307 w 12192000"/>
              <a:gd name="connsiteY61" fmla="*/ 1815450 h 2240205"/>
              <a:gd name="connsiteX62" fmla="*/ 5221533 w 12192000"/>
              <a:gd name="connsiteY62" fmla="*/ 1846950 h 2240205"/>
              <a:gd name="connsiteX63" fmla="*/ 5149802 w 12192000"/>
              <a:gd name="connsiteY63" fmla="*/ 1844846 h 2240205"/>
              <a:gd name="connsiteX64" fmla="*/ 5114927 w 12192000"/>
              <a:gd name="connsiteY64" fmla="*/ 1847827 h 2240205"/>
              <a:gd name="connsiteX65" fmla="*/ 5108970 w 12192000"/>
              <a:gd name="connsiteY65" fmla="*/ 1847935 h 2240205"/>
              <a:gd name="connsiteX66" fmla="*/ 5067961 w 12192000"/>
              <a:gd name="connsiteY66" fmla="*/ 1845917 h 2240205"/>
              <a:gd name="connsiteX67" fmla="*/ 5007075 w 12192000"/>
              <a:gd name="connsiteY67" fmla="*/ 1838626 h 2240205"/>
              <a:gd name="connsiteX68" fmla="*/ 4944087 w 12192000"/>
              <a:gd name="connsiteY68" fmla="*/ 1823332 h 2240205"/>
              <a:gd name="connsiteX69" fmla="*/ 4907662 w 12192000"/>
              <a:gd name="connsiteY69" fmla="*/ 1816900 h 2240205"/>
              <a:gd name="connsiteX70" fmla="*/ 4882386 w 12192000"/>
              <a:gd name="connsiteY70" fmla="*/ 1809844 h 2240205"/>
              <a:gd name="connsiteX71" fmla="*/ 4811440 w 12192000"/>
              <a:gd name="connsiteY71" fmla="*/ 1804655 h 2240205"/>
              <a:gd name="connsiteX72" fmla="*/ 4691075 w 12192000"/>
              <a:gd name="connsiteY72" fmla="*/ 1801389 h 2240205"/>
              <a:gd name="connsiteX73" fmla="*/ 4640313 w 12192000"/>
              <a:gd name="connsiteY73" fmla="*/ 1784307 h 2240205"/>
              <a:gd name="connsiteX74" fmla="*/ 4536503 w 12192000"/>
              <a:gd name="connsiteY74" fmla="*/ 1785334 h 2240205"/>
              <a:gd name="connsiteX75" fmla="*/ 4513724 w 12192000"/>
              <a:gd name="connsiteY75" fmla="*/ 1791996 h 2240205"/>
              <a:gd name="connsiteX76" fmla="*/ 4459810 w 12192000"/>
              <a:gd name="connsiteY76" fmla="*/ 1797886 h 2240205"/>
              <a:gd name="connsiteX77" fmla="*/ 4379064 w 12192000"/>
              <a:gd name="connsiteY77" fmla="*/ 1817177 h 2240205"/>
              <a:gd name="connsiteX78" fmla="*/ 4290981 w 12192000"/>
              <a:gd name="connsiteY78" fmla="*/ 1839677 h 2240205"/>
              <a:gd name="connsiteX79" fmla="*/ 4238372 w 12192000"/>
              <a:gd name="connsiteY79" fmla="*/ 1851480 h 2240205"/>
              <a:gd name="connsiteX80" fmla="*/ 4232517 w 12192000"/>
              <a:gd name="connsiteY80" fmla="*/ 1852567 h 2240205"/>
              <a:gd name="connsiteX81" fmla="*/ 4191732 w 12192000"/>
              <a:gd name="connsiteY81" fmla="*/ 1857328 h 2240205"/>
              <a:gd name="connsiteX82" fmla="*/ 4065532 w 12192000"/>
              <a:gd name="connsiteY82" fmla="*/ 1855477 h 2240205"/>
              <a:gd name="connsiteX83" fmla="*/ 4028460 w 12192000"/>
              <a:gd name="connsiteY83" fmla="*/ 1855137 h 2240205"/>
              <a:gd name="connsiteX84" fmla="*/ 4002267 w 12192000"/>
              <a:gd name="connsiteY84" fmla="*/ 1852352 h 2240205"/>
              <a:gd name="connsiteX85" fmla="*/ 3931396 w 12192000"/>
              <a:gd name="connsiteY85" fmla="*/ 1858915 h 2240205"/>
              <a:gd name="connsiteX86" fmla="*/ 3812162 w 12192000"/>
              <a:gd name="connsiteY86" fmla="*/ 1875501 h 2240205"/>
              <a:gd name="connsiteX87" fmla="*/ 3758105 w 12192000"/>
              <a:gd name="connsiteY87" fmla="*/ 1871856 h 2240205"/>
              <a:gd name="connsiteX88" fmla="*/ 3567259 w 12192000"/>
              <a:gd name="connsiteY88" fmla="*/ 1893482 h 2240205"/>
              <a:gd name="connsiteX89" fmla="*/ 3405770 w 12192000"/>
              <a:gd name="connsiteY89" fmla="*/ 1904591 h 2240205"/>
              <a:gd name="connsiteX90" fmla="*/ 3280097 w 12192000"/>
              <a:gd name="connsiteY90" fmla="*/ 1919610 h 2240205"/>
              <a:gd name="connsiteX91" fmla="*/ 3009910 w 12192000"/>
              <a:gd name="connsiteY91" fmla="*/ 1957866 h 2240205"/>
              <a:gd name="connsiteX92" fmla="*/ 2995934 w 12192000"/>
              <a:gd name="connsiteY92" fmla="*/ 1967085 h 2240205"/>
              <a:gd name="connsiteX93" fmla="*/ 2942858 w 12192000"/>
              <a:gd name="connsiteY93" fmla="*/ 1981367 h 2240205"/>
              <a:gd name="connsiteX94" fmla="*/ 2875436 w 12192000"/>
              <a:gd name="connsiteY94" fmla="*/ 1996977 h 2240205"/>
              <a:gd name="connsiteX95" fmla="*/ 2874892 w 12192000"/>
              <a:gd name="connsiteY95" fmla="*/ 1996085 h 2240205"/>
              <a:gd name="connsiteX96" fmla="*/ 2843662 w 12192000"/>
              <a:gd name="connsiteY96" fmla="*/ 1992498 h 2240205"/>
              <a:gd name="connsiteX97" fmla="*/ 2718916 w 12192000"/>
              <a:gd name="connsiteY97" fmla="*/ 1990867 h 2240205"/>
              <a:gd name="connsiteX98" fmla="*/ 2713522 w 12192000"/>
              <a:gd name="connsiteY98" fmla="*/ 1990173 h 2240205"/>
              <a:gd name="connsiteX99" fmla="*/ 2476147 w 12192000"/>
              <a:gd name="connsiteY99" fmla="*/ 1998305 h 2240205"/>
              <a:gd name="connsiteX100" fmla="*/ 2373568 w 12192000"/>
              <a:gd name="connsiteY100" fmla="*/ 2003219 h 2240205"/>
              <a:gd name="connsiteX101" fmla="*/ 2287219 w 12192000"/>
              <a:gd name="connsiteY101" fmla="*/ 1998750 h 2240205"/>
              <a:gd name="connsiteX102" fmla="*/ 2243069 w 12192000"/>
              <a:gd name="connsiteY102" fmla="*/ 2005321 h 2240205"/>
              <a:gd name="connsiteX103" fmla="*/ 2164831 w 12192000"/>
              <a:gd name="connsiteY103" fmla="*/ 2010143 h 2240205"/>
              <a:gd name="connsiteX104" fmla="*/ 2085228 w 12192000"/>
              <a:gd name="connsiteY104" fmla="*/ 2046431 h 2240205"/>
              <a:gd name="connsiteX105" fmla="*/ 2058061 w 12192000"/>
              <a:gd name="connsiteY105" fmla="*/ 2047942 h 2240205"/>
              <a:gd name="connsiteX106" fmla="*/ 2042244 w 12192000"/>
              <a:gd name="connsiteY106" fmla="*/ 2055560 h 2240205"/>
              <a:gd name="connsiteX107" fmla="*/ 1877728 w 12192000"/>
              <a:gd name="connsiteY107" fmla="*/ 2101004 h 2240205"/>
              <a:gd name="connsiteX108" fmla="*/ 1759056 w 12192000"/>
              <a:gd name="connsiteY108" fmla="*/ 2125608 h 2240205"/>
              <a:gd name="connsiteX109" fmla="*/ 1637948 w 12192000"/>
              <a:gd name="connsiteY109" fmla="*/ 2172597 h 2240205"/>
              <a:gd name="connsiteX110" fmla="*/ 1434549 w 12192000"/>
              <a:gd name="connsiteY110" fmla="*/ 2234522 h 2240205"/>
              <a:gd name="connsiteX111" fmla="*/ 1370962 w 12192000"/>
              <a:gd name="connsiteY111" fmla="*/ 2237474 h 2240205"/>
              <a:gd name="connsiteX112" fmla="*/ 1356367 w 12192000"/>
              <a:gd name="connsiteY112" fmla="*/ 2235089 h 2240205"/>
              <a:gd name="connsiteX113" fmla="*/ 1279765 w 12192000"/>
              <a:gd name="connsiteY113" fmla="*/ 2229639 h 2240205"/>
              <a:gd name="connsiteX114" fmla="*/ 1195347 w 12192000"/>
              <a:gd name="connsiteY114" fmla="*/ 2212354 h 2240205"/>
              <a:gd name="connsiteX115" fmla="*/ 970251 w 12192000"/>
              <a:gd name="connsiteY115" fmla="*/ 2221029 h 2240205"/>
              <a:gd name="connsiteX116" fmla="*/ 812914 w 12192000"/>
              <a:gd name="connsiteY116" fmla="*/ 2210095 h 2240205"/>
              <a:gd name="connsiteX117" fmla="*/ 776382 w 12192000"/>
              <a:gd name="connsiteY117" fmla="*/ 2204512 h 2240205"/>
              <a:gd name="connsiteX118" fmla="*/ 597225 w 12192000"/>
              <a:gd name="connsiteY118" fmla="*/ 2180999 h 2240205"/>
              <a:gd name="connsiteX119" fmla="*/ 520671 w 12192000"/>
              <a:gd name="connsiteY119" fmla="*/ 2180980 h 2240205"/>
              <a:gd name="connsiteX120" fmla="*/ 515024 w 12192000"/>
              <a:gd name="connsiteY120" fmla="*/ 2179258 h 2240205"/>
              <a:gd name="connsiteX121" fmla="*/ 413835 w 12192000"/>
              <a:gd name="connsiteY121" fmla="*/ 2156783 h 2240205"/>
              <a:gd name="connsiteX122" fmla="*/ 376513 w 12192000"/>
              <a:gd name="connsiteY122" fmla="*/ 2154014 h 2240205"/>
              <a:gd name="connsiteX123" fmla="*/ 273386 w 12192000"/>
              <a:gd name="connsiteY123" fmla="*/ 2142551 h 2240205"/>
              <a:gd name="connsiteX124" fmla="*/ 77641 w 12192000"/>
              <a:gd name="connsiteY124" fmla="*/ 2126835 h 2240205"/>
              <a:gd name="connsiteX125" fmla="*/ 37645 w 12192000"/>
              <a:gd name="connsiteY125" fmla="*/ 2115401 h 2240205"/>
              <a:gd name="connsiteX126" fmla="*/ 4572 w 12192000"/>
              <a:gd name="connsiteY126" fmla="*/ 2111091 h 2240205"/>
              <a:gd name="connsiteX127" fmla="*/ 0 w 12192000"/>
              <a:gd name="connsiteY127" fmla="*/ 2110468 h 2240205"/>
              <a:gd name="connsiteX128" fmla="*/ 0 w 12192000"/>
              <a:gd name="connsiteY128" fmla="*/ 0 h 2240205"/>
              <a:gd name="connsiteX0" fmla="*/ 0 w 12192000"/>
              <a:gd name="connsiteY0" fmla="*/ 0 h 2240205"/>
              <a:gd name="connsiteX1" fmla="*/ 12192000 w 12192000"/>
              <a:gd name="connsiteY1" fmla="*/ 0 h 2240205"/>
              <a:gd name="connsiteX2" fmla="*/ 12192000 w 12192000"/>
              <a:gd name="connsiteY2" fmla="*/ 751299 h 2240205"/>
              <a:gd name="connsiteX3" fmla="*/ 11890686 w 12192000"/>
              <a:gd name="connsiteY3" fmla="*/ 732766 h 2240205"/>
              <a:gd name="connsiteX4" fmla="*/ 11649954 w 12192000"/>
              <a:gd name="connsiteY4" fmla="*/ 749628 h 2240205"/>
              <a:gd name="connsiteX5" fmla="*/ 11560424 w 12192000"/>
              <a:gd name="connsiteY5" fmla="*/ 748017 h 2240205"/>
              <a:gd name="connsiteX6" fmla="*/ 11358455 w 12192000"/>
              <a:gd name="connsiteY6" fmla="*/ 747593 h 2240205"/>
              <a:gd name="connsiteX7" fmla="*/ 11165209 w 12192000"/>
              <a:gd name="connsiteY7" fmla="*/ 748852 h 2240205"/>
              <a:gd name="connsiteX8" fmla="*/ 11058755 w 12192000"/>
              <a:gd name="connsiteY8" fmla="*/ 749617 h 2240205"/>
              <a:gd name="connsiteX9" fmla="*/ 10803046 w 12192000"/>
              <a:gd name="connsiteY9" fmla="*/ 774328 h 2240205"/>
              <a:gd name="connsiteX10" fmla="*/ 10458762 w 12192000"/>
              <a:gd name="connsiteY10" fmla="*/ 755400 h 2240205"/>
              <a:gd name="connsiteX11" fmla="*/ 10211200 w 12192000"/>
              <a:gd name="connsiteY11" fmla="*/ 767513 h 2240205"/>
              <a:gd name="connsiteX12" fmla="*/ 10167995 w 12192000"/>
              <a:gd name="connsiteY12" fmla="*/ 760843 h 2240205"/>
              <a:gd name="connsiteX13" fmla="*/ 9997044 w 12192000"/>
              <a:gd name="connsiteY13" fmla="*/ 780129 h 2240205"/>
              <a:gd name="connsiteX14" fmla="*/ 9943887 w 12192000"/>
              <a:gd name="connsiteY14" fmla="*/ 804141 h 2240205"/>
              <a:gd name="connsiteX15" fmla="*/ 9918248 w 12192000"/>
              <a:gd name="connsiteY15" fmla="*/ 816628 h 2240205"/>
              <a:gd name="connsiteX16" fmla="*/ 9767091 w 12192000"/>
              <a:gd name="connsiteY16" fmla="*/ 870550 h 2240205"/>
              <a:gd name="connsiteX17" fmla="*/ 9683005 w 12192000"/>
              <a:gd name="connsiteY17" fmla="*/ 894128 h 2240205"/>
              <a:gd name="connsiteX18" fmla="*/ 9500499 w 12192000"/>
              <a:gd name="connsiteY18" fmla="*/ 954680 h 2240205"/>
              <a:gd name="connsiteX19" fmla="*/ 9410017 w 12192000"/>
              <a:gd name="connsiteY19" fmla="*/ 993931 h 2240205"/>
              <a:gd name="connsiteX20" fmla="*/ 9392919 w 12192000"/>
              <a:gd name="connsiteY20" fmla="*/ 994656 h 2240205"/>
              <a:gd name="connsiteX21" fmla="*/ 9268019 w 12192000"/>
              <a:gd name="connsiteY21" fmla="*/ 1007442 h 2240205"/>
              <a:gd name="connsiteX22" fmla="*/ 9188177 w 12192000"/>
              <a:gd name="connsiteY22" fmla="*/ 1035474 h 2240205"/>
              <a:gd name="connsiteX23" fmla="*/ 9155969 w 12192000"/>
              <a:gd name="connsiteY23" fmla="*/ 1046804 h 2240205"/>
              <a:gd name="connsiteX24" fmla="*/ 9133985 w 12192000"/>
              <a:gd name="connsiteY24" fmla="*/ 1046450 h 2240205"/>
              <a:gd name="connsiteX25" fmla="*/ 9003462 w 12192000"/>
              <a:gd name="connsiteY25" fmla="*/ 1042406 h 2240205"/>
              <a:gd name="connsiteX26" fmla="*/ 8968445 w 12192000"/>
              <a:gd name="connsiteY26" fmla="*/ 1052169 h 2240205"/>
              <a:gd name="connsiteX27" fmla="*/ 8886001 w 12192000"/>
              <a:gd name="connsiteY27" fmla="*/ 1067468 h 2240205"/>
              <a:gd name="connsiteX28" fmla="*/ 8838610 w 12192000"/>
              <a:gd name="connsiteY28" fmla="*/ 1075091 h 2240205"/>
              <a:gd name="connsiteX29" fmla="*/ 8665605 w 12192000"/>
              <a:gd name="connsiteY29" fmla="*/ 1110791 h 2240205"/>
              <a:gd name="connsiteX30" fmla="*/ 8419755 w 12192000"/>
              <a:gd name="connsiteY30" fmla="*/ 1216260 h 2240205"/>
              <a:gd name="connsiteX31" fmla="*/ 8411626 w 12192000"/>
              <a:gd name="connsiteY31" fmla="*/ 1214397 h 2240205"/>
              <a:gd name="connsiteX32" fmla="*/ 8363469 w 12192000"/>
              <a:gd name="connsiteY32" fmla="*/ 1246658 h 2240205"/>
              <a:gd name="connsiteX33" fmla="*/ 8275497 w 12192000"/>
              <a:gd name="connsiteY33" fmla="*/ 1264396 h 2240205"/>
              <a:gd name="connsiteX34" fmla="*/ 8074238 w 12192000"/>
              <a:gd name="connsiteY34" fmla="*/ 1301895 h 2240205"/>
              <a:gd name="connsiteX35" fmla="*/ 7902328 w 12192000"/>
              <a:gd name="connsiteY35" fmla="*/ 1345865 h 2240205"/>
              <a:gd name="connsiteX36" fmla="*/ 7840612 w 12192000"/>
              <a:gd name="connsiteY36" fmla="*/ 1369373 h 2240205"/>
              <a:gd name="connsiteX37" fmla="*/ 7786819 w 12192000"/>
              <a:gd name="connsiteY37" fmla="*/ 1378970 h 2240205"/>
              <a:gd name="connsiteX38" fmla="*/ 7548172 w 12192000"/>
              <a:gd name="connsiteY38" fmla="*/ 1417460 h 2240205"/>
              <a:gd name="connsiteX39" fmla="*/ 7483437 w 12192000"/>
              <a:gd name="connsiteY39" fmla="*/ 1478152 h 2240205"/>
              <a:gd name="connsiteX40" fmla="*/ 7377870 w 12192000"/>
              <a:gd name="connsiteY40" fmla="*/ 1523319 h 2240205"/>
              <a:gd name="connsiteX41" fmla="*/ 7230737 w 12192000"/>
              <a:gd name="connsiteY41" fmla="*/ 1562633 h 2240205"/>
              <a:gd name="connsiteX42" fmla="*/ 7224458 w 12192000"/>
              <a:gd name="connsiteY42" fmla="*/ 1573008 h 2240205"/>
              <a:gd name="connsiteX43" fmla="*/ 7183121 w 12192000"/>
              <a:gd name="connsiteY43" fmla="*/ 1595162 h 2240205"/>
              <a:gd name="connsiteX44" fmla="*/ 7164601 w 12192000"/>
              <a:gd name="connsiteY44" fmla="*/ 1606490 h 2240205"/>
              <a:gd name="connsiteX45" fmla="*/ 6900177 w 12192000"/>
              <a:gd name="connsiteY45" fmla="*/ 1636016 h 2240205"/>
              <a:gd name="connsiteX46" fmla="*/ 6795372 w 12192000"/>
              <a:gd name="connsiteY46" fmla="*/ 1644845 h 2240205"/>
              <a:gd name="connsiteX47" fmla="*/ 6692251 w 12192000"/>
              <a:gd name="connsiteY47" fmla="*/ 1656357 h 2240205"/>
              <a:gd name="connsiteX48" fmla="*/ 6655235 w 12192000"/>
              <a:gd name="connsiteY48" fmla="*/ 1661869 h 2240205"/>
              <a:gd name="connsiteX49" fmla="*/ 6554894 w 12192000"/>
              <a:gd name="connsiteY49" fmla="*/ 1664428 h 2240205"/>
              <a:gd name="connsiteX50" fmla="*/ 6516595 w 12192000"/>
              <a:gd name="connsiteY50" fmla="*/ 1667475 h 2240205"/>
              <a:gd name="connsiteX51" fmla="*/ 6508541 w 12192000"/>
              <a:gd name="connsiteY51" fmla="*/ 1668757 h 2240205"/>
              <a:gd name="connsiteX52" fmla="*/ 6471012 w 12192000"/>
              <a:gd name="connsiteY52" fmla="*/ 1678604 h 2240205"/>
              <a:gd name="connsiteX53" fmla="*/ 6364035 w 12192000"/>
              <a:gd name="connsiteY53" fmla="*/ 1667683 h 2240205"/>
              <a:gd name="connsiteX54" fmla="*/ 6243319 w 12192000"/>
              <a:gd name="connsiteY54" fmla="*/ 1695560 h 2240205"/>
              <a:gd name="connsiteX55" fmla="*/ 6098321 w 12192000"/>
              <a:gd name="connsiteY55" fmla="*/ 1721646 h 2240205"/>
              <a:gd name="connsiteX56" fmla="*/ 5880652 w 12192000"/>
              <a:gd name="connsiteY56" fmla="*/ 1779643 h 2240205"/>
              <a:gd name="connsiteX57" fmla="*/ 5785959 w 12192000"/>
              <a:gd name="connsiteY57" fmla="*/ 1775307 h 2240205"/>
              <a:gd name="connsiteX58" fmla="*/ 5643534 w 12192000"/>
              <a:gd name="connsiteY58" fmla="*/ 1802919 h 2240205"/>
              <a:gd name="connsiteX59" fmla="*/ 5518799 w 12192000"/>
              <a:gd name="connsiteY59" fmla="*/ 1818312 h 2240205"/>
              <a:gd name="connsiteX60" fmla="*/ 5505014 w 12192000"/>
              <a:gd name="connsiteY60" fmla="*/ 1819259 h 2240205"/>
              <a:gd name="connsiteX61" fmla="*/ 5453307 w 12192000"/>
              <a:gd name="connsiteY61" fmla="*/ 1815450 h 2240205"/>
              <a:gd name="connsiteX62" fmla="*/ 5221533 w 12192000"/>
              <a:gd name="connsiteY62" fmla="*/ 1846950 h 2240205"/>
              <a:gd name="connsiteX63" fmla="*/ 5149802 w 12192000"/>
              <a:gd name="connsiteY63" fmla="*/ 1844846 h 2240205"/>
              <a:gd name="connsiteX64" fmla="*/ 5114927 w 12192000"/>
              <a:gd name="connsiteY64" fmla="*/ 1847827 h 2240205"/>
              <a:gd name="connsiteX65" fmla="*/ 5108970 w 12192000"/>
              <a:gd name="connsiteY65" fmla="*/ 1847935 h 2240205"/>
              <a:gd name="connsiteX66" fmla="*/ 5067961 w 12192000"/>
              <a:gd name="connsiteY66" fmla="*/ 1845917 h 2240205"/>
              <a:gd name="connsiteX67" fmla="*/ 5007075 w 12192000"/>
              <a:gd name="connsiteY67" fmla="*/ 1838626 h 2240205"/>
              <a:gd name="connsiteX68" fmla="*/ 4944087 w 12192000"/>
              <a:gd name="connsiteY68" fmla="*/ 1823332 h 2240205"/>
              <a:gd name="connsiteX69" fmla="*/ 4907662 w 12192000"/>
              <a:gd name="connsiteY69" fmla="*/ 1816900 h 2240205"/>
              <a:gd name="connsiteX70" fmla="*/ 4882386 w 12192000"/>
              <a:gd name="connsiteY70" fmla="*/ 1809844 h 2240205"/>
              <a:gd name="connsiteX71" fmla="*/ 4811440 w 12192000"/>
              <a:gd name="connsiteY71" fmla="*/ 1804655 h 2240205"/>
              <a:gd name="connsiteX72" fmla="*/ 4691075 w 12192000"/>
              <a:gd name="connsiteY72" fmla="*/ 1801389 h 2240205"/>
              <a:gd name="connsiteX73" fmla="*/ 4640313 w 12192000"/>
              <a:gd name="connsiteY73" fmla="*/ 1784307 h 2240205"/>
              <a:gd name="connsiteX74" fmla="*/ 4536503 w 12192000"/>
              <a:gd name="connsiteY74" fmla="*/ 1785334 h 2240205"/>
              <a:gd name="connsiteX75" fmla="*/ 4513724 w 12192000"/>
              <a:gd name="connsiteY75" fmla="*/ 1791996 h 2240205"/>
              <a:gd name="connsiteX76" fmla="*/ 4459810 w 12192000"/>
              <a:gd name="connsiteY76" fmla="*/ 1797886 h 2240205"/>
              <a:gd name="connsiteX77" fmla="*/ 4379064 w 12192000"/>
              <a:gd name="connsiteY77" fmla="*/ 1817177 h 2240205"/>
              <a:gd name="connsiteX78" fmla="*/ 4290981 w 12192000"/>
              <a:gd name="connsiteY78" fmla="*/ 1839677 h 2240205"/>
              <a:gd name="connsiteX79" fmla="*/ 4238372 w 12192000"/>
              <a:gd name="connsiteY79" fmla="*/ 1851480 h 2240205"/>
              <a:gd name="connsiteX80" fmla="*/ 4232517 w 12192000"/>
              <a:gd name="connsiteY80" fmla="*/ 1852567 h 2240205"/>
              <a:gd name="connsiteX81" fmla="*/ 4191732 w 12192000"/>
              <a:gd name="connsiteY81" fmla="*/ 1857328 h 2240205"/>
              <a:gd name="connsiteX82" fmla="*/ 4065532 w 12192000"/>
              <a:gd name="connsiteY82" fmla="*/ 1855477 h 2240205"/>
              <a:gd name="connsiteX83" fmla="*/ 4028460 w 12192000"/>
              <a:gd name="connsiteY83" fmla="*/ 1855137 h 2240205"/>
              <a:gd name="connsiteX84" fmla="*/ 4002267 w 12192000"/>
              <a:gd name="connsiteY84" fmla="*/ 1852352 h 2240205"/>
              <a:gd name="connsiteX85" fmla="*/ 3931396 w 12192000"/>
              <a:gd name="connsiteY85" fmla="*/ 1858915 h 2240205"/>
              <a:gd name="connsiteX86" fmla="*/ 3812162 w 12192000"/>
              <a:gd name="connsiteY86" fmla="*/ 1875501 h 2240205"/>
              <a:gd name="connsiteX87" fmla="*/ 3758105 w 12192000"/>
              <a:gd name="connsiteY87" fmla="*/ 1871856 h 2240205"/>
              <a:gd name="connsiteX88" fmla="*/ 3567259 w 12192000"/>
              <a:gd name="connsiteY88" fmla="*/ 1893482 h 2240205"/>
              <a:gd name="connsiteX89" fmla="*/ 3405770 w 12192000"/>
              <a:gd name="connsiteY89" fmla="*/ 1904591 h 2240205"/>
              <a:gd name="connsiteX90" fmla="*/ 3280097 w 12192000"/>
              <a:gd name="connsiteY90" fmla="*/ 1919610 h 2240205"/>
              <a:gd name="connsiteX91" fmla="*/ 3009910 w 12192000"/>
              <a:gd name="connsiteY91" fmla="*/ 1957866 h 2240205"/>
              <a:gd name="connsiteX92" fmla="*/ 2995934 w 12192000"/>
              <a:gd name="connsiteY92" fmla="*/ 1967085 h 2240205"/>
              <a:gd name="connsiteX93" fmla="*/ 2942858 w 12192000"/>
              <a:gd name="connsiteY93" fmla="*/ 1981367 h 2240205"/>
              <a:gd name="connsiteX94" fmla="*/ 2875436 w 12192000"/>
              <a:gd name="connsiteY94" fmla="*/ 1996977 h 2240205"/>
              <a:gd name="connsiteX95" fmla="*/ 2874892 w 12192000"/>
              <a:gd name="connsiteY95" fmla="*/ 1996085 h 2240205"/>
              <a:gd name="connsiteX96" fmla="*/ 2843662 w 12192000"/>
              <a:gd name="connsiteY96" fmla="*/ 1992498 h 2240205"/>
              <a:gd name="connsiteX97" fmla="*/ 2718916 w 12192000"/>
              <a:gd name="connsiteY97" fmla="*/ 1990867 h 2240205"/>
              <a:gd name="connsiteX98" fmla="*/ 2713522 w 12192000"/>
              <a:gd name="connsiteY98" fmla="*/ 1990173 h 2240205"/>
              <a:gd name="connsiteX99" fmla="*/ 2476147 w 12192000"/>
              <a:gd name="connsiteY99" fmla="*/ 1998305 h 2240205"/>
              <a:gd name="connsiteX100" fmla="*/ 2373568 w 12192000"/>
              <a:gd name="connsiteY100" fmla="*/ 2003219 h 2240205"/>
              <a:gd name="connsiteX101" fmla="*/ 2287219 w 12192000"/>
              <a:gd name="connsiteY101" fmla="*/ 1998750 h 2240205"/>
              <a:gd name="connsiteX102" fmla="*/ 2243069 w 12192000"/>
              <a:gd name="connsiteY102" fmla="*/ 2005321 h 2240205"/>
              <a:gd name="connsiteX103" fmla="*/ 2164831 w 12192000"/>
              <a:gd name="connsiteY103" fmla="*/ 2010143 h 2240205"/>
              <a:gd name="connsiteX104" fmla="*/ 2085228 w 12192000"/>
              <a:gd name="connsiteY104" fmla="*/ 2046431 h 2240205"/>
              <a:gd name="connsiteX105" fmla="*/ 2058061 w 12192000"/>
              <a:gd name="connsiteY105" fmla="*/ 2047942 h 2240205"/>
              <a:gd name="connsiteX106" fmla="*/ 2042244 w 12192000"/>
              <a:gd name="connsiteY106" fmla="*/ 2055560 h 2240205"/>
              <a:gd name="connsiteX107" fmla="*/ 1877728 w 12192000"/>
              <a:gd name="connsiteY107" fmla="*/ 2101004 h 2240205"/>
              <a:gd name="connsiteX108" fmla="*/ 1759056 w 12192000"/>
              <a:gd name="connsiteY108" fmla="*/ 2125608 h 2240205"/>
              <a:gd name="connsiteX109" fmla="*/ 1637948 w 12192000"/>
              <a:gd name="connsiteY109" fmla="*/ 2172597 h 2240205"/>
              <a:gd name="connsiteX110" fmla="*/ 1434549 w 12192000"/>
              <a:gd name="connsiteY110" fmla="*/ 2234522 h 2240205"/>
              <a:gd name="connsiteX111" fmla="*/ 1370962 w 12192000"/>
              <a:gd name="connsiteY111" fmla="*/ 2237474 h 2240205"/>
              <a:gd name="connsiteX112" fmla="*/ 1356367 w 12192000"/>
              <a:gd name="connsiteY112" fmla="*/ 2235089 h 2240205"/>
              <a:gd name="connsiteX113" fmla="*/ 1279765 w 12192000"/>
              <a:gd name="connsiteY113" fmla="*/ 2229639 h 2240205"/>
              <a:gd name="connsiteX114" fmla="*/ 1195347 w 12192000"/>
              <a:gd name="connsiteY114" fmla="*/ 2212354 h 2240205"/>
              <a:gd name="connsiteX115" fmla="*/ 970251 w 12192000"/>
              <a:gd name="connsiteY115" fmla="*/ 2221029 h 2240205"/>
              <a:gd name="connsiteX116" fmla="*/ 812914 w 12192000"/>
              <a:gd name="connsiteY116" fmla="*/ 2210095 h 2240205"/>
              <a:gd name="connsiteX117" fmla="*/ 776382 w 12192000"/>
              <a:gd name="connsiteY117" fmla="*/ 2204512 h 2240205"/>
              <a:gd name="connsiteX118" fmla="*/ 597225 w 12192000"/>
              <a:gd name="connsiteY118" fmla="*/ 2180999 h 2240205"/>
              <a:gd name="connsiteX119" fmla="*/ 520671 w 12192000"/>
              <a:gd name="connsiteY119" fmla="*/ 2180980 h 2240205"/>
              <a:gd name="connsiteX120" fmla="*/ 515024 w 12192000"/>
              <a:gd name="connsiteY120" fmla="*/ 2179258 h 2240205"/>
              <a:gd name="connsiteX121" fmla="*/ 413835 w 12192000"/>
              <a:gd name="connsiteY121" fmla="*/ 2156783 h 2240205"/>
              <a:gd name="connsiteX122" fmla="*/ 376513 w 12192000"/>
              <a:gd name="connsiteY122" fmla="*/ 2154014 h 2240205"/>
              <a:gd name="connsiteX123" fmla="*/ 273386 w 12192000"/>
              <a:gd name="connsiteY123" fmla="*/ 2142551 h 2240205"/>
              <a:gd name="connsiteX124" fmla="*/ 77641 w 12192000"/>
              <a:gd name="connsiteY124" fmla="*/ 2126835 h 2240205"/>
              <a:gd name="connsiteX125" fmla="*/ 37645 w 12192000"/>
              <a:gd name="connsiteY125" fmla="*/ 2115401 h 2240205"/>
              <a:gd name="connsiteX126" fmla="*/ 4572 w 12192000"/>
              <a:gd name="connsiteY126" fmla="*/ 2111091 h 2240205"/>
              <a:gd name="connsiteX127" fmla="*/ 0 w 12192000"/>
              <a:gd name="connsiteY127" fmla="*/ 2110468 h 2240205"/>
              <a:gd name="connsiteX128" fmla="*/ 0 w 12192000"/>
              <a:gd name="connsiteY128" fmla="*/ 0 h 2240205"/>
              <a:gd name="connsiteX0" fmla="*/ 0 w 12192000"/>
              <a:gd name="connsiteY0" fmla="*/ 0 h 2240205"/>
              <a:gd name="connsiteX1" fmla="*/ 12192000 w 12192000"/>
              <a:gd name="connsiteY1" fmla="*/ 0 h 2240205"/>
              <a:gd name="connsiteX2" fmla="*/ 12192000 w 12192000"/>
              <a:gd name="connsiteY2" fmla="*/ 751299 h 2240205"/>
              <a:gd name="connsiteX3" fmla="*/ 11890686 w 12192000"/>
              <a:gd name="connsiteY3" fmla="*/ 732766 h 2240205"/>
              <a:gd name="connsiteX4" fmla="*/ 11649954 w 12192000"/>
              <a:gd name="connsiteY4" fmla="*/ 749628 h 2240205"/>
              <a:gd name="connsiteX5" fmla="*/ 11560424 w 12192000"/>
              <a:gd name="connsiteY5" fmla="*/ 748017 h 2240205"/>
              <a:gd name="connsiteX6" fmla="*/ 11358455 w 12192000"/>
              <a:gd name="connsiteY6" fmla="*/ 747593 h 2240205"/>
              <a:gd name="connsiteX7" fmla="*/ 11165209 w 12192000"/>
              <a:gd name="connsiteY7" fmla="*/ 748852 h 2240205"/>
              <a:gd name="connsiteX8" fmla="*/ 11058755 w 12192000"/>
              <a:gd name="connsiteY8" fmla="*/ 749617 h 2240205"/>
              <a:gd name="connsiteX9" fmla="*/ 10803046 w 12192000"/>
              <a:gd name="connsiteY9" fmla="*/ 774328 h 2240205"/>
              <a:gd name="connsiteX10" fmla="*/ 10458762 w 12192000"/>
              <a:gd name="connsiteY10" fmla="*/ 755400 h 2240205"/>
              <a:gd name="connsiteX11" fmla="*/ 10211200 w 12192000"/>
              <a:gd name="connsiteY11" fmla="*/ 767513 h 2240205"/>
              <a:gd name="connsiteX12" fmla="*/ 10167995 w 12192000"/>
              <a:gd name="connsiteY12" fmla="*/ 760843 h 2240205"/>
              <a:gd name="connsiteX13" fmla="*/ 9997044 w 12192000"/>
              <a:gd name="connsiteY13" fmla="*/ 780129 h 2240205"/>
              <a:gd name="connsiteX14" fmla="*/ 9943887 w 12192000"/>
              <a:gd name="connsiteY14" fmla="*/ 804141 h 2240205"/>
              <a:gd name="connsiteX15" fmla="*/ 9918248 w 12192000"/>
              <a:gd name="connsiteY15" fmla="*/ 816628 h 2240205"/>
              <a:gd name="connsiteX16" fmla="*/ 9767091 w 12192000"/>
              <a:gd name="connsiteY16" fmla="*/ 870550 h 2240205"/>
              <a:gd name="connsiteX17" fmla="*/ 9683005 w 12192000"/>
              <a:gd name="connsiteY17" fmla="*/ 894128 h 2240205"/>
              <a:gd name="connsiteX18" fmla="*/ 9500499 w 12192000"/>
              <a:gd name="connsiteY18" fmla="*/ 954680 h 2240205"/>
              <a:gd name="connsiteX19" fmla="*/ 9410017 w 12192000"/>
              <a:gd name="connsiteY19" fmla="*/ 993931 h 2240205"/>
              <a:gd name="connsiteX20" fmla="*/ 9392919 w 12192000"/>
              <a:gd name="connsiteY20" fmla="*/ 994656 h 2240205"/>
              <a:gd name="connsiteX21" fmla="*/ 9268019 w 12192000"/>
              <a:gd name="connsiteY21" fmla="*/ 1007442 h 2240205"/>
              <a:gd name="connsiteX22" fmla="*/ 9188177 w 12192000"/>
              <a:gd name="connsiteY22" fmla="*/ 1035474 h 2240205"/>
              <a:gd name="connsiteX23" fmla="*/ 9155969 w 12192000"/>
              <a:gd name="connsiteY23" fmla="*/ 1046804 h 2240205"/>
              <a:gd name="connsiteX24" fmla="*/ 9133985 w 12192000"/>
              <a:gd name="connsiteY24" fmla="*/ 1046450 h 2240205"/>
              <a:gd name="connsiteX25" fmla="*/ 9003462 w 12192000"/>
              <a:gd name="connsiteY25" fmla="*/ 1042406 h 2240205"/>
              <a:gd name="connsiteX26" fmla="*/ 8968445 w 12192000"/>
              <a:gd name="connsiteY26" fmla="*/ 1052169 h 2240205"/>
              <a:gd name="connsiteX27" fmla="*/ 8886001 w 12192000"/>
              <a:gd name="connsiteY27" fmla="*/ 1067468 h 2240205"/>
              <a:gd name="connsiteX28" fmla="*/ 8838610 w 12192000"/>
              <a:gd name="connsiteY28" fmla="*/ 1075091 h 2240205"/>
              <a:gd name="connsiteX29" fmla="*/ 8665605 w 12192000"/>
              <a:gd name="connsiteY29" fmla="*/ 1110791 h 2240205"/>
              <a:gd name="connsiteX30" fmla="*/ 8419755 w 12192000"/>
              <a:gd name="connsiteY30" fmla="*/ 1216260 h 2240205"/>
              <a:gd name="connsiteX31" fmla="*/ 8411626 w 12192000"/>
              <a:gd name="connsiteY31" fmla="*/ 1214397 h 2240205"/>
              <a:gd name="connsiteX32" fmla="*/ 8363469 w 12192000"/>
              <a:gd name="connsiteY32" fmla="*/ 1246658 h 2240205"/>
              <a:gd name="connsiteX33" fmla="*/ 8275497 w 12192000"/>
              <a:gd name="connsiteY33" fmla="*/ 1264396 h 2240205"/>
              <a:gd name="connsiteX34" fmla="*/ 8074238 w 12192000"/>
              <a:gd name="connsiteY34" fmla="*/ 1301895 h 2240205"/>
              <a:gd name="connsiteX35" fmla="*/ 7902328 w 12192000"/>
              <a:gd name="connsiteY35" fmla="*/ 1345865 h 2240205"/>
              <a:gd name="connsiteX36" fmla="*/ 7840612 w 12192000"/>
              <a:gd name="connsiteY36" fmla="*/ 1369373 h 2240205"/>
              <a:gd name="connsiteX37" fmla="*/ 7786819 w 12192000"/>
              <a:gd name="connsiteY37" fmla="*/ 1378970 h 2240205"/>
              <a:gd name="connsiteX38" fmla="*/ 7548172 w 12192000"/>
              <a:gd name="connsiteY38" fmla="*/ 1417460 h 2240205"/>
              <a:gd name="connsiteX39" fmla="*/ 7483437 w 12192000"/>
              <a:gd name="connsiteY39" fmla="*/ 1478152 h 2240205"/>
              <a:gd name="connsiteX40" fmla="*/ 7377870 w 12192000"/>
              <a:gd name="connsiteY40" fmla="*/ 1523319 h 2240205"/>
              <a:gd name="connsiteX41" fmla="*/ 7230737 w 12192000"/>
              <a:gd name="connsiteY41" fmla="*/ 1562633 h 2240205"/>
              <a:gd name="connsiteX42" fmla="*/ 7224458 w 12192000"/>
              <a:gd name="connsiteY42" fmla="*/ 1573008 h 2240205"/>
              <a:gd name="connsiteX43" fmla="*/ 7183121 w 12192000"/>
              <a:gd name="connsiteY43" fmla="*/ 1595162 h 2240205"/>
              <a:gd name="connsiteX44" fmla="*/ 7164601 w 12192000"/>
              <a:gd name="connsiteY44" fmla="*/ 1606490 h 2240205"/>
              <a:gd name="connsiteX45" fmla="*/ 6900177 w 12192000"/>
              <a:gd name="connsiteY45" fmla="*/ 1636016 h 2240205"/>
              <a:gd name="connsiteX46" fmla="*/ 6795372 w 12192000"/>
              <a:gd name="connsiteY46" fmla="*/ 1644845 h 2240205"/>
              <a:gd name="connsiteX47" fmla="*/ 6692251 w 12192000"/>
              <a:gd name="connsiteY47" fmla="*/ 1656357 h 2240205"/>
              <a:gd name="connsiteX48" fmla="*/ 6655235 w 12192000"/>
              <a:gd name="connsiteY48" fmla="*/ 1661869 h 2240205"/>
              <a:gd name="connsiteX49" fmla="*/ 6554894 w 12192000"/>
              <a:gd name="connsiteY49" fmla="*/ 1664428 h 2240205"/>
              <a:gd name="connsiteX50" fmla="*/ 6516595 w 12192000"/>
              <a:gd name="connsiteY50" fmla="*/ 1667475 h 2240205"/>
              <a:gd name="connsiteX51" fmla="*/ 6508541 w 12192000"/>
              <a:gd name="connsiteY51" fmla="*/ 1668757 h 2240205"/>
              <a:gd name="connsiteX52" fmla="*/ 6471012 w 12192000"/>
              <a:gd name="connsiteY52" fmla="*/ 1678604 h 2240205"/>
              <a:gd name="connsiteX53" fmla="*/ 6364035 w 12192000"/>
              <a:gd name="connsiteY53" fmla="*/ 1667683 h 2240205"/>
              <a:gd name="connsiteX54" fmla="*/ 6243319 w 12192000"/>
              <a:gd name="connsiteY54" fmla="*/ 1695560 h 2240205"/>
              <a:gd name="connsiteX55" fmla="*/ 6098321 w 12192000"/>
              <a:gd name="connsiteY55" fmla="*/ 1721646 h 2240205"/>
              <a:gd name="connsiteX56" fmla="*/ 5880652 w 12192000"/>
              <a:gd name="connsiteY56" fmla="*/ 1779643 h 2240205"/>
              <a:gd name="connsiteX57" fmla="*/ 5785959 w 12192000"/>
              <a:gd name="connsiteY57" fmla="*/ 1775307 h 2240205"/>
              <a:gd name="connsiteX58" fmla="*/ 5643534 w 12192000"/>
              <a:gd name="connsiteY58" fmla="*/ 1802919 h 2240205"/>
              <a:gd name="connsiteX59" fmla="*/ 5518799 w 12192000"/>
              <a:gd name="connsiteY59" fmla="*/ 1818312 h 2240205"/>
              <a:gd name="connsiteX60" fmla="*/ 5505014 w 12192000"/>
              <a:gd name="connsiteY60" fmla="*/ 1819259 h 2240205"/>
              <a:gd name="connsiteX61" fmla="*/ 5453307 w 12192000"/>
              <a:gd name="connsiteY61" fmla="*/ 1815450 h 2240205"/>
              <a:gd name="connsiteX62" fmla="*/ 5221533 w 12192000"/>
              <a:gd name="connsiteY62" fmla="*/ 1846950 h 2240205"/>
              <a:gd name="connsiteX63" fmla="*/ 5149802 w 12192000"/>
              <a:gd name="connsiteY63" fmla="*/ 1844846 h 2240205"/>
              <a:gd name="connsiteX64" fmla="*/ 5114927 w 12192000"/>
              <a:gd name="connsiteY64" fmla="*/ 1847827 h 2240205"/>
              <a:gd name="connsiteX65" fmla="*/ 5108970 w 12192000"/>
              <a:gd name="connsiteY65" fmla="*/ 1847935 h 2240205"/>
              <a:gd name="connsiteX66" fmla="*/ 5067961 w 12192000"/>
              <a:gd name="connsiteY66" fmla="*/ 1845917 h 2240205"/>
              <a:gd name="connsiteX67" fmla="*/ 5007075 w 12192000"/>
              <a:gd name="connsiteY67" fmla="*/ 1838626 h 2240205"/>
              <a:gd name="connsiteX68" fmla="*/ 4944087 w 12192000"/>
              <a:gd name="connsiteY68" fmla="*/ 1823332 h 2240205"/>
              <a:gd name="connsiteX69" fmla="*/ 4907662 w 12192000"/>
              <a:gd name="connsiteY69" fmla="*/ 1816900 h 2240205"/>
              <a:gd name="connsiteX70" fmla="*/ 4882386 w 12192000"/>
              <a:gd name="connsiteY70" fmla="*/ 1809844 h 2240205"/>
              <a:gd name="connsiteX71" fmla="*/ 4811440 w 12192000"/>
              <a:gd name="connsiteY71" fmla="*/ 1804655 h 2240205"/>
              <a:gd name="connsiteX72" fmla="*/ 4691075 w 12192000"/>
              <a:gd name="connsiteY72" fmla="*/ 1801389 h 2240205"/>
              <a:gd name="connsiteX73" fmla="*/ 4640313 w 12192000"/>
              <a:gd name="connsiteY73" fmla="*/ 1784307 h 2240205"/>
              <a:gd name="connsiteX74" fmla="*/ 4536503 w 12192000"/>
              <a:gd name="connsiteY74" fmla="*/ 1785334 h 2240205"/>
              <a:gd name="connsiteX75" fmla="*/ 4513724 w 12192000"/>
              <a:gd name="connsiteY75" fmla="*/ 1791996 h 2240205"/>
              <a:gd name="connsiteX76" fmla="*/ 4459810 w 12192000"/>
              <a:gd name="connsiteY76" fmla="*/ 1797886 h 2240205"/>
              <a:gd name="connsiteX77" fmla="*/ 4379064 w 12192000"/>
              <a:gd name="connsiteY77" fmla="*/ 1817177 h 2240205"/>
              <a:gd name="connsiteX78" fmla="*/ 4290981 w 12192000"/>
              <a:gd name="connsiteY78" fmla="*/ 1839677 h 2240205"/>
              <a:gd name="connsiteX79" fmla="*/ 4238372 w 12192000"/>
              <a:gd name="connsiteY79" fmla="*/ 1851480 h 2240205"/>
              <a:gd name="connsiteX80" fmla="*/ 4232517 w 12192000"/>
              <a:gd name="connsiteY80" fmla="*/ 1852567 h 2240205"/>
              <a:gd name="connsiteX81" fmla="*/ 4191732 w 12192000"/>
              <a:gd name="connsiteY81" fmla="*/ 1857328 h 2240205"/>
              <a:gd name="connsiteX82" fmla="*/ 4065532 w 12192000"/>
              <a:gd name="connsiteY82" fmla="*/ 1855477 h 2240205"/>
              <a:gd name="connsiteX83" fmla="*/ 4028460 w 12192000"/>
              <a:gd name="connsiteY83" fmla="*/ 1855137 h 2240205"/>
              <a:gd name="connsiteX84" fmla="*/ 4002267 w 12192000"/>
              <a:gd name="connsiteY84" fmla="*/ 1852352 h 2240205"/>
              <a:gd name="connsiteX85" fmla="*/ 3931396 w 12192000"/>
              <a:gd name="connsiteY85" fmla="*/ 1858915 h 2240205"/>
              <a:gd name="connsiteX86" fmla="*/ 3812162 w 12192000"/>
              <a:gd name="connsiteY86" fmla="*/ 1875501 h 2240205"/>
              <a:gd name="connsiteX87" fmla="*/ 3758105 w 12192000"/>
              <a:gd name="connsiteY87" fmla="*/ 1871856 h 2240205"/>
              <a:gd name="connsiteX88" fmla="*/ 3567259 w 12192000"/>
              <a:gd name="connsiteY88" fmla="*/ 1893482 h 2240205"/>
              <a:gd name="connsiteX89" fmla="*/ 3405770 w 12192000"/>
              <a:gd name="connsiteY89" fmla="*/ 1904591 h 2240205"/>
              <a:gd name="connsiteX90" fmla="*/ 3280097 w 12192000"/>
              <a:gd name="connsiteY90" fmla="*/ 1919610 h 2240205"/>
              <a:gd name="connsiteX91" fmla="*/ 3009910 w 12192000"/>
              <a:gd name="connsiteY91" fmla="*/ 1957866 h 2240205"/>
              <a:gd name="connsiteX92" fmla="*/ 2995934 w 12192000"/>
              <a:gd name="connsiteY92" fmla="*/ 1967085 h 2240205"/>
              <a:gd name="connsiteX93" fmla="*/ 2942858 w 12192000"/>
              <a:gd name="connsiteY93" fmla="*/ 1981367 h 2240205"/>
              <a:gd name="connsiteX94" fmla="*/ 2875436 w 12192000"/>
              <a:gd name="connsiteY94" fmla="*/ 1996977 h 2240205"/>
              <a:gd name="connsiteX95" fmla="*/ 2874892 w 12192000"/>
              <a:gd name="connsiteY95" fmla="*/ 1996085 h 2240205"/>
              <a:gd name="connsiteX96" fmla="*/ 2843662 w 12192000"/>
              <a:gd name="connsiteY96" fmla="*/ 1992498 h 2240205"/>
              <a:gd name="connsiteX97" fmla="*/ 2718916 w 12192000"/>
              <a:gd name="connsiteY97" fmla="*/ 1990867 h 2240205"/>
              <a:gd name="connsiteX98" fmla="*/ 2713522 w 12192000"/>
              <a:gd name="connsiteY98" fmla="*/ 1990173 h 2240205"/>
              <a:gd name="connsiteX99" fmla="*/ 2476147 w 12192000"/>
              <a:gd name="connsiteY99" fmla="*/ 1998305 h 2240205"/>
              <a:gd name="connsiteX100" fmla="*/ 2373568 w 12192000"/>
              <a:gd name="connsiteY100" fmla="*/ 2003219 h 2240205"/>
              <a:gd name="connsiteX101" fmla="*/ 2287219 w 12192000"/>
              <a:gd name="connsiteY101" fmla="*/ 1998750 h 2240205"/>
              <a:gd name="connsiteX102" fmla="*/ 2243069 w 12192000"/>
              <a:gd name="connsiteY102" fmla="*/ 2005321 h 2240205"/>
              <a:gd name="connsiteX103" fmla="*/ 2164831 w 12192000"/>
              <a:gd name="connsiteY103" fmla="*/ 2010143 h 2240205"/>
              <a:gd name="connsiteX104" fmla="*/ 2058061 w 12192000"/>
              <a:gd name="connsiteY104" fmla="*/ 2047942 h 2240205"/>
              <a:gd name="connsiteX105" fmla="*/ 2042244 w 12192000"/>
              <a:gd name="connsiteY105" fmla="*/ 2055560 h 2240205"/>
              <a:gd name="connsiteX106" fmla="*/ 1877728 w 12192000"/>
              <a:gd name="connsiteY106" fmla="*/ 2101004 h 2240205"/>
              <a:gd name="connsiteX107" fmla="*/ 1759056 w 12192000"/>
              <a:gd name="connsiteY107" fmla="*/ 2125608 h 2240205"/>
              <a:gd name="connsiteX108" fmla="*/ 1637948 w 12192000"/>
              <a:gd name="connsiteY108" fmla="*/ 2172597 h 2240205"/>
              <a:gd name="connsiteX109" fmla="*/ 1434549 w 12192000"/>
              <a:gd name="connsiteY109" fmla="*/ 2234522 h 2240205"/>
              <a:gd name="connsiteX110" fmla="*/ 1370962 w 12192000"/>
              <a:gd name="connsiteY110" fmla="*/ 2237474 h 2240205"/>
              <a:gd name="connsiteX111" fmla="*/ 1356367 w 12192000"/>
              <a:gd name="connsiteY111" fmla="*/ 2235089 h 2240205"/>
              <a:gd name="connsiteX112" fmla="*/ 1279765 w 12192000"/>
              <a:gd name="connsiteY112" fmla="*/ 2229639 h 2240205"/>
              <a:gd name="connsiteX113" fmla="*/ 1195347 w 12192000"/>
              <a:gd name="connsiteY113" fmla="*/ 2212354 h 2240205"/>
              <a:gd name="connsiteX114" fmla="*/ 970251 w 12192000"/>
              <a:gd name="connsiteY114" fmla="*/ 2221029 h 2240205"/>
              <a:gd name="connsiteX115" fmla="*/ 812914 w 12192000"/>
              <a:gd name="connsiteY115" fmla="*/ 2210095 h 2240205"/>
              <a:gd name="connsiteX116" fmla="*/ 776382 w 12192000"/>
              <a:gd name="connsiteY116" fmla="*/ 2204512 h 2240205"/>
              <a:gd name="connsiteX117" fmla="*/ 597225 w 12192000"/>
              <a:gd name="connsiteY117" fmla="*/ 2180999 h 2240205"/>
              <a:gd name="connsiteX118" fmla="*/ 520671 w 12192000"/>
              <a:gd name="connsiteY118" fmla="*/ 2180980 h 2240205"/>
              <a:gd name="connsiteX119" fmla="*/ 515024 w 12192000"/>
              <a:gd name="connsiteY119" fmla="*/ 2179258 h 2240205"/>
              <a:gd name="connsiteX120" fmla="*/ 413835 w 12192000"/>
              <a:gd name="connsiteY120" fmla="*/ 2156783 h 2240205"/>
              <a:gd name="connsiteX121" fmla="*/ 376513 w 12192000"/>
              <a:gd name="connsiteY121" fmla="*/ 2154014 h 2240205"/>
              <a:gd name="connsiteX122" fmla="*/ 273386 w 12192000"/>
              <a:gd name="connsiteY122" fmla="*/ 2142551 h 2240205"/>
              <a:gd name="connsiteX123" fmla="*/ 77641 w 12192000"/>
              <a:gd name="connsiteY123" fmla="*/ 2126835 h 2240205"/>
              <a:gd name="connsiteX124" fmla="*/ 37645 w 12192000"/>
              <a:gd name="connsiteY124" fmla="*/ 2115401 h 2240205"/>
              <a:gd name="connsiteX125" fmla="*/ 4572 w 12192000"/>
              <a:gd name="connsiteY125" fmla="*/ 2111091 h 2240205"/>
              <a:gd name="connsiteX126" fmla="*/ 0 w 12192000"/>
              <a:gd name="connsiteY126" fmla="*/ 2110468 h 2240205"/>
              <a:gd name="connsiteX127" fmla="*/ 0 w 12192000"/>
              <a:gd name="connsiteY127" fmla="*/ 0 h 2240205"/>
              <a:gd name="connsiteX0" fmla="*/ 0 w 12192000"/>
              <a:gd name="connsiteY0" fmla="*/ 0 h 2240205"/>
              <a:gd name="connsiteX1" fmla="*/ 12192000 w 12192000"/>
              <a:gd name="connsiteY1" fmla="*/ 0 h 2240205"/>
              <a:gd name="connsiteX2" fmla="*/ 12192000 w 12192000"/>
              <a:gd name="connsiteY2" fmla="*/ 751299 h 2240205"/>
              <a:gd name="connsiteX3" fmla="*/ 11890686 w 12192000"/>
              <a:gd name="connsiteY3" fmla="*/ 732766 h 2240205"/>
              <a:gd name="connsiteX4" fmla="*/ 11649954 w 12192000"/>
              <a:gd name="connsiteY4" fmla="*/ 749628 h 2240205"/>
              <a:gd name="connsiteX5" fmla="*/ 11560424 w 12192000"/>
              <a:gd name="connsiteY5" fmla="*/ 748017 h 2240205"/>
              <a:gd name="connsiteX6" fmla="*/ 11358455 w 12192000"/>
              <a:gd name="connsiteY6" fmla="*/ 747593 h 2240205"/>
              <a:gd name="connsiteX7" fmla="*/ 11165209 w 12192000"/>
              <a:gd name="connsiteY7" fmla="*/ 748852 h 2240205"/>
              <a:gd name="connsiteX8" fmla="*/ 11058755 w 12192000"/>
              <a:gd name="connsiteY8" fmla="*/ 749617 h 2240205"/>
              <a:gd name="connsiteX9" fmla="*/ 10803046 w 12192000"/>
              <a:gd name="connsiteY9" fmla="*/ 774328 h 2240205"/>
              <a:gd name="connsiteX10" fmla="*/ 10458762 w 12192000"/>
              <a:gd name="connsiteY10" fmla="*/ 755400 h 2240205"/>
              <a:gd name="connsiteX11" fmla="*/ 10211200 w 12192000"/>
              <a:gd name="connsiteY11" fmla="*/ 767513 h 2240205"/>
              <a:gd name="connsiteX12" fmla="*/ 10167995 w 12192000"/>
              <a:gd name="connsiteY12" fmla="*/ 760843 h 2240205"/>
              <a:gd name="connsiteX13" fmla="*/ 9997044 w 12192000"/>
              <a:gd name="connsiteY13" fmla="*/ 780129 h 2240205"/>
              <a:gd name="connsiteX14" fmla="*/ 9943887 w 12192000"/>
              <a:gd name="connsiteY14" fmla="*/ 804141 h 2240205"/>
              <a:gd name="connsiteX15" fmla="*/ 9918248 w 12192000"/>
              <a:gd name="connsiteY15" fmla="*/ 816628 h 2240205"/>
              <a:gd name="connsiteX16" fmla="*/ 9767091 w 12192000"/>
              <a:gd name="connsiteY16" fmla="*/ 870550 h 2240205"/>
              <a:gd name="connsiteX17" fmla="*/ 9683005 w 12192000"/>
              <a:gd name="connsiteY17" fmla="*/ 894128 h 2240205"/>
              <a:gd name="connsiteX18" fmla="*/ 9500499 w 12192000"/>
              <a:gd name="connsiteY18" fmla="*/ 954680 h 2240205"/>
              <a:gd name="connsiteX19" fmla="*/ 9410017 w 12192000"/>
              <a:gd name="connsiteY19" fmla="*/ 993931 h 2240205"/>
              <a:gd name="connsiteX20" fmla="*/ 9392919 w 12192000"/>
              <a:gd name="connsiteY20" fmla="*/ 994656 h 2240205"/>
              <a:gd name="connsiteX21" fmla="*/ 9268019 w 12192000"/>
              <a:gd name="connsiteY21" fmla="*/ 1007442 h 2240205"/>
              <a:gd name="connsiteX22" fmla="*/ 9188177 w 12192000"/>
              <a:gd name="connsiteY22" fmla="*/ 1035474 h 2240205"/>
              <a:gd name="connsiteX23" fmla="*/ 9155969 w 12192000"/>
              <a:gd name="connsiteY23" fmla="*/ 1046804 h 2240205"/>
              <a:gd name="connsiteX24" fmla="*/ 9133985 w 12192000"/>
              <a:gd name="connsiteY24" fmla="*/ 1046450 h 2240205"/>
              <a:gd name="connsiteX25" fmla="*/ 9003462 w 12192000"/>
              <a:gd name="connsiteY25" fmla="*/ 1042406 h 2240205"/>
              <a:gd name="connsiteX26" fmla="*/ 8968445 w 12192000"/>
              <a:gd name="connsiteY26" fmla="*/ 1052169 h 2240205"/>
              <a:gd name="connsiteX27" fmla="*/ 8886001 w 12192000"/>
              <a:gd name="connsiteY27" fmla="*/ 1067468 h 2240205"/>
              <a:gd name="connsiteX28" fmla="*/ 8838610 w 12192000"/>
              <a:gd name="connsiteY28" fmla="*/ 1075091 h 2240205"/>
              <a:gd name="connsiteX29" fmla="*/ 8665605 w 12192000"/>
              <a:gd name="connsiteY29" fmla="*/ 1110791 h 2240205"/>
              <a:gd name="connsiteX30" fmla="*/ 8419755 w 12192000"/>
              <a:gd name="connsiteY30" fmla="*/ 1216260 h 2240205"/>
              <a:gd name="connsiteX31" fmla="*/ 8411626 w 12192000"/>
              <a:gd name="connsiteY31" fmla="*/ 1214397 h 2240205"/>
              <a:gd name="connsiteX32" fmla="*/ 8363469 w 12192000"/>
              <a:gd name="connsiteY32" fmla="*/ 1246658 h 2240205"/>
              <a:gd name="connsiteX33" fmla="*/ 8275497 w 12192000"/>
              <a:gd name="connsiteY33" fmla="*/ 1264396 h 2240205"/>
              <a:gd name="connsiteX34" fmla="*/ 8074238 w 12192000"/>
              <a:gd name="connsiteY34" fmla="*/ 1301895 h 2240205"/>
              <a:gd name="connsiteX35" fmla="*/ 7902328 w 12192000"/>
              <a:gd name="connsiteY35" fmla="*/ 1345865 h 2240205"/>
              <a:gd name="connsiteX36" fmla="*/ 7840612 w 12192000"/>
              <a:gd name="connsiteY36" fmla="*/ 1369373 h 2240205"/>
              <a:gd name="connsiteX37" fmla="*/ 7786819 w 12192000"/>
              <a:gd name="connsiteY37" fmla="*/ 1378970 h 2240205"/>
              <a:gd name="connsiteX38" fmla="*/ 7548172 w 12192000"/>
              <a:gd name="connsiteY38" fmla="*/ 1417460 h 2240205"/>
              <a:gd name="connsiteX39" fmla="*/ 7483437 w 12192000"/>
              <a:gd name="connsiteY39" fmla="*/ 1478152 h 2240205"/>
              <a:gd name="connsiteX40" fmla="*/ 7377870 w 12192000"/>
              <a:gd name="connsiteY40" fmla="*/ 1523319 h 2240205"/>
              <a:gd name="connsiteX41" fmla="*/ 7230737 w 12192000"/>
              <a:gd name="connsiteY41" fmla="*/ 1562633 h 2240205"/>
              <a:gd name="connsiteX42" fmla="*/ 7224458 w 12192000"/>
              <a:gd name="connsiteY42" fmla="*/ 1573008 h 2240205"/>
              <a:gd name="connsiteX43" fmla="*/ 7183121 w 12192000"/>
              <a:gd name="connsiteY43" fmla="*/ 1595162 h 2240205"/>
              <a:gd name="connsiteX44" fmla="*/ 7164601 w 12192000"/>
              <a:gd name="connsiteY44" fmla="*/ 1606490 h 2240205"/>
              <a:gd name="connsiteX45" fmla="*/ 6900177 w 12192000"/>
              <a:gd name="connsiteY45" fmla="*/ 1636016 h 2240205"/>
              <a:gd name="connsiteX46" fmla="*/ 6795372 w 12192000"/>
              <a:gd name="connsiteY46" fmla="*/ 1644845 h 2240205"/>
              <a:gd name="connsiteX47" fmla="*/ 6692251 w 12192000"/>
              <a:gd name="connsiteY47" fmla="*/ 1656357 h 2240205"/>
              <a:gd name="connsiteX48" fmla="*/ 6655235 w 12192000"/>
              <a:gd name="connsiteY48" fmla="*/ 1661869 h 2240205"/>
              <a:gd name="connsiteX49" fmla="*/ 6554894 w 12192000"/>
              <a:gd name="connsiteY49" fmla="*/ 1664428 h 2240205"/>
              <a:gd name="connsiteX50" fmla="*/ 6516595 w 12192000"/>
              <a:gd name="connsiteY50" fmla="*/ 1667475 h 2240205"/>
              <a:gd name="connsiteX51" fmla="*/ 6508541 w 12192000"/>
              <a:gd name="connsiteY51" fmla="*/ 1668757 h 2240205"/>
              <a:gd name="connsiteX52" fmla="*/ 6471012 w 12192000"/>
              <a:gd name="connsiteY52" fmla="*/ 1678604 h 2240205"/>
              <a:gd name="connsiteX53" fmla="*/ 6364035 w 12192000"/>
              <a:gd name="connsiteY53" fmla="*/ 1667683 h 2240205"/>
              <a:gd name="connsiteX54" fmla="*/ 6243319 w 12192000"/>
              <a:gd name="connsiteY54" fmla="*/ 1695560 h 2240205"/>
              <a:gd name="connsiteX55" fmla="*/ 6098321 w 12192000"/>
              <a:gd name="connsiteY55" fmla="*/ 1721646 h 2240205"/>
              <a:gd name="connsiteX56" fmla="*/ 5880652 w 12192000"/>
              <a:gd name="connsiteY56" fmla="*/ 1779643 h 2240205"/>
              <a:gd name="connsiteX57" fmla="*/ 5785959 w 12192000"/>
              <a:gd name="connsiteY57" fmla="*/ 1775307 h 2240205"/>
              <a:gd name="connsiteX58" fmla="*/ 5643534 w 12192000"/>
              <a:gd name="connsiteY58" fmla="*/ 1802919 h 2240205"/>
              <a:gd name="connsiteX59" fmla="*/ 5518799 w 12192000"/>
              <a:gd name="connsiteY59" fmla="*/ 1818312 h 2240205"/>
              <a:gd name="connsiteX60" fmla="*/ 5505014 w 12192000"/>
              <a:gd name="connsiteY60" fmla="*/ 1819259 h 2240205"/>
              <a:gd name="connsiteX61" fmla="*/ 5453307 w 12192000"/>
              <a:gd name="connsiteY61" fmla="*/ 1815450 h 2240205"/>
              <a:gd name="connsiteX62" fmla="*/ 5221533 w 12192000"/>
              <a:gd name="connsiteY62" fmla="*/ 1846950 h 2240205"/>
              <a:gd name="connsiteX63" fmla="*/ 5149802 w 12192000"/>
              <a:gd name="connsiteY63" fmla="*/ 1844846 h 2240205"/>
              <a:gd name="connsiteX64" fmla="*/ 5114927 w 12192000"/>
              <a:gd name="connsiteY64" fmla="*/ 1847827 h 2240205"/>
              <a:gd name="connsiteX65" fmla="*/ 5108970 w 12192000"/>
              <a:gd name="connsiteY65" fmla="*/ 1847935 h 2240205"/>
              <a:gd name="connsiteX66" fmla="*/ 5067961 w 12192000"/>
              <a:gd name="connsiteY66" fmla="*/ 1845917 h 2240205"/>
              <a:gd name="connsiteX67" fmla="*/ 5007075 w 12192000"/>
              <a:gd name="connsiteY67" fmla="*/ 1838626 h 2240205"/>
              <a:gd name="connsiteX68" fmla="*/ 4944087 w 12192000"/>
              <a:gd name="connsiteY68" fmla="*/ 1823332 h 2240205"/>
              <a:gd name="connsiteX69" fmla="*/ 4907662 w 12192000"/>
              <a:gd name="connsiteY69" fmla="*/ 1816900 h 2240205"/>
              <a:gd name="connsiteX70" fmla="*/ 4882386 w 12192000"/>
              <a:gd name="connsiteY70" fmla="*/ 1809844 h 2240205"/>
              <a:gd name="connsiteX71" fmla="*/ 4811440 w 12192000"/>
              <a:gd name="connsiteY71" fmla="*/ 1804655 h 2240205"/>
              <a:gd name="connsiteX72" fmla="*/ 4691075 w 12192000"/>
              <a:gd name="connsiteY72" fmla="*/ 1801389 h 2240205"/>
              <a:gd name="connsiteX73" fmla="*/ 4640313 w 12192000"/>
              <a:gd name="connsiteY73" fmla="*/ 1784307 h 2240205"/>
              <a:gd name="connsiteX74" fmla="*/ 4536503 w 12192000"/>
              <a:gd name="connsiteY74" fmla="*/ 1785334 h 2240205"/>
              <a:gd name="connsiteX75" fmla="*/ 4513724 w 12192000"/>
              <a:gd name="connsiteY75" fmla="*/ 1791996 h 2240205"/>
              <a:gd name="connsiteX76" fmla="*/ 4459810 w 12192000"/>
              <a:gd name="connsiteY76" fmla="*/ 1797886 h 2240205"/>
              <a:gd name="connsiteX77" fmla="*/ 4379064 w 12192000"/>
              <a:gd name="connsiteY77" fmla="*/ 1817177 h 2240205"/>
              <a:gd name="connsiteX78" fmla="*/ 4290981 w 12192000"/>
              <a:gd name="connsiteY78" fmla="*/ 1839677 h 2240205"/>
              <a:gd name="connsiteX79" fmla="*/ 4238372 w 12192000"/>
              <a:gd name="connsiteY79" fmla="*/ 1851480 h 2240205"/>
              <a:gd name="connsiteX80" fmla="*/ 4232517 w 12192000"/>
              <a:gd name="connsiteY80" fmla="*/ 1852567 h 2240205"/>
              <a:gd name="connsiteX81" fmla="*/ 4191732 w 12192000"/>
              <a:gd name="connsiteY81" fmla="*/ 1857328 h 2240205"/>
              <a:gd name="connsiteX82" fmla="*/ 4065532 w 12192000"/>
              <a:gd name="connsiteY82" fmla="*/ 1855477 h 2240205"/>
              <a:gd name="connsiteX83" fmla="*/ 4028460 w 12192000"/>
              <a:gd name="connsiteY83" fmla="*/ 1855137 h 2240205"/>
              <a:gd name="connsiteX84" fmla="*/ 4002267 w 12192000"/>
              <a:gd name="connsiteY84" fmla="*/ 1852352 h 2240205"/>
              <a:gd name="connsiteX85" fmla="*/ 3931396 w 12192000"/>
              <a:gd name="connsiteY85" fmla="*/ 1858915 h 2240205"/>
              <a:gd name="connsiteX86" fmla="*/ 3812162 w 12192000"/>
              <a:gd name="connsiteY86" fmla="*/ 1875501 h 2240205"/>
              <a:gd name="connsiteX87" fmla="*/ 3758105 w 12192000"/>
              <a:gd name="connsiteY87" fmla="*/ 1871856 h 2240205"/>
              <a:gd name="connsiteX88" fmla="*/ 3567259 w 12192000"/>
              <a:gd name="connsiteY88" fmla="*/ 1893482 h 2240205"/>
              <a:gd name="connsiteX89" fmla="*/ 3405770 w 12192000"/>
              <a:gd name="connsiteY89" fmla="*/ 1904591 h 2240205"/>
              <a:gd name="connsiteX90" fmla="*/ 3280097 w 12192000"/>
              <a:gd name="connsiteY90" fmla="*/ 1919610 h 2240205"/>
              <a:gd name="connsiteX91" fmla="*/ 3009910 w 12192000"/>
              <a:gd name="connsiteY91" fmla="*/ 1957866 h 2240205"/>
              <a:gd name="connsiteX92" fmla="*/ 2995934 w 12192000"/>
              <a:gd name="connsiteY92" fmla="*/ 1967085 h 2240205"/>
              <a:gd name="connsiteX93" fmla="*/ 2942858 w 12192000"/>
              <a:gd name="connsiteY93" fmla="*/ 1981367 h 2240205"/>
              <a:gd name="connsiteX94" fmla="*/ 2875436 w 12192000"/>
              <a:gd name="connsiteY94" fmla="*/ 1996977 h 2240205"/>
              <a:gd name="connsiteX95" fmla="*/ 2874892 w 12192000"/>
              <a:gd name="connsiteY95" fmla="*/ 1996085 h 2240205"/>
              <a:gd name="connsiteX96" fmla="*/ 2843662 w 12192000"/>
              <a:gd name="connsiteY96" fmla="*/ 1992498 h 2240205"/>
              <a:gd name="connsiteX97" fmla="*/ 2718916 w 12192000"/>
              <a:gd name="connsiteY97" fmla="*/ 1990867 h 2240205"/>
              <a:gd name="connsiteX98" fmla="*/ 2713522 w 12192000"/>
              <a:gd name="connsiteY98" fmla="*/ 1990173 h 2240205"/>
              <a:gd name="connsiteX99" fmla="*/ 2476147 w 12192000"/>
              <a:gd name="connsiteY99" fmla="*/ 1998305 h 2240205"/>
              <a:gd name="connsiteX100" fmla="*/ 2373568 w 12192000"/>
              <a:gd name="connsiteY100" fmla="*/ 2003219 h 2240205"/>
              <a:gd name="connsiteX101" fmla="*/ 2287219 w 12192000"/>
              <a:gd name="connsiteY101" fmla="*/ 1998750 h 2240205"/>
              <a:gd name="connsiteX102" fmla="*/ 2164831 w 12192000"/>
              <a:gd name="connsiteY102" fmla="*/ 2010143 h 2240205"/>
              <a:gd name="connsiteX103" fmla="*/ 2058061 w 12192000"/>
              <a:gd name="connsiteY103" fmla="*/ 2047942 h 2240205"/>
              <a:gd name="connsiteX104" fmla="*/ 2042244 w 12192000"/>
              <a:gd name="connsiteY104" fmla="*/ 2055560 h 2240205"/>
              <a:gd name="connsiteX105" fmla="*/ 1877728 w 12192000"/>
              <a:gd name="connsiteY105" fmla="*/ 2101004 h 2240205"/>
              <a:gd name="connsiteX106" fmla="*/ 1759056 w 12192000"/>
              <a:gd name="connsiteY106" fmla="*/ 2125608 h 2240205"/>
              <a:gd name="connsiteX107" fmla="*/ 1637948 w 12192000"/>
              <a:gd name="connsiteY107" fmla="*/ 2172597 h 2240205"/>
              <a:gd name="connsiteX108" fmla="*/ 1434549 w 12192000"/>
              <a:gd name="connsiteY108" fmla="*/ 2234522 h 2240205"/>
              <a:gd name="connsiteX109" fmla="*/ 1370962 w 12192000"/>
              <a:gd name="connsiteY109" fmla="*/ 2237474 h 2240205"/>
              <a:gd name="connsiteX110" fmla="*/ 1356367 w 12192000"/>
              <a:gd name="connsiteY110" fmla="*/ 2235089 h 2240205"/>
              <a:gd name="connsiteX111" fmla="*/ 1279765 w 12192000"/>
              <a:gd name="connsiteY111" fmla="*/ 2229639 h 2240205"/>
              <a:gd name="connsiteX112" fmla="*/ 1195347 w 12192000"/>
              <a:gd name="connsiteY112" fmla="*/ 2212354 h 2240205"/>
              <a:gd name="connsiteX113" fmla="*/ 970251 w 12192000"/>
              <a:gd name="connsiteY113" fmla="*/ 2221029 h 2240205"/>
              <a:gd name="connsiteX114" fmla="*/ 812914 w 12192000"/>
              <a:gd name="connsiteY114" fmla="*/ 2210095 h 2240205"/>
              <a:gd name="connsiteX115" fmla="*/ 776382 w 12192000"/>
              <a:gd name="connsiteY115" fmla="*/ 2204512 h 2240205"/>
              <a:gd name="connsiteX116" fmla="*/ 597225 w 12192000"/>
              <a:gd name="connsiteY116" fmla="*/ 2180999 h 2240205"/>
              <a:gd name="connsiteX117" fmla="*/ 520671 w 12192000"/>
              <a:gd name="connsiteY117" fmla="*/ 2180980 h 2240205"/>
              <a:gd name="connsiteX118" fmla="*/ 515024 w 12192000"/>
              <a:gd name="connsiteY118" fmla="*/ 2179258 h 2240205"/>
              <a:gd name="connsiteX119" fmla="*/ 413835 w 12192000"/>
              <a:gd name="connsiteY119" fmla="*/ 2156783 h 2240205"/>
              <a:gd name="connsiteX120" fmla="*/ 376513 w 12192000"/>
              <a:gd name="connsiteY120" fmla="*/ 2154014 h 2240205"/>
              <a:gd name="connsiteX121" fmla="*/ 273386 w 12192000"/>
              <a:gd name="connsiteY121" fmla="*/ 2142551 h 2240205"/>
              <a:gd name="connsiteX122" fmla="*/ 77641 w 12192000"/>
              <a:gd name="connsiteY122" fmla="*/ 2126835 h 2240205"/>
              <a:gd name="connsiteX123" fmla="*/ 37645 w 12192000"/>
              <a:gd name="connsiteY123" fmla="*/ 2115401 h 2240205"/>
              <a:gd name="connsiteX124" fmla="*/ 4572 w 12192000"/>
              <a:gd name="connsiteY124" fmla="*/ 2111091 h 2240205"/>
              <a:gd name="connsiteX125" fmla="*/ 0 w 12192000"/>
              <a:gd name="connsiteY125" fmla="*/ 2110468 h 2240205"/>
              <a:gd name="connsiteX126" fmla="*/ 0 w 12192000"/>
              <a:gd name="connsiteY126" fmla="*/ 0 h 2240205"/>
              <a:gd name="connsiteX0" fmla="*/ 0 w 12192000"/>
              <a:gd name="connsiteY0" fmla="*/ 0 h 2240205"/>
              <a:gd name="connsiteX1" fmla="*/ 12192000 w 12192000"/>
              <a:gd name="connsiteY1" fmla="*/ 0 h 2240205"/>
              <a:gd name="connsiteX2" fmla="*/ 12192000 w 12192000"/>
              <a:gd name="connsiteY2" fmla="*/ 751299 h 2240205"/>
              <a:gd name="connsiteX3" fmla="*/ 11890686 w 12192000"/>
              <a:gd name="connsiteY3" fmla="*/ 732766 h 2240205"/>
              <a:gd name="connsiteX4" fmla="*/ 11649954 w 12192000"/>
              <a:gd name="connsiteY4" fmla="*/ 749628 h 2240205"/>
              <a:gd name="connsiteX5" fmla="*/ 11560424 w 12192000"/>
              <a:gd name="connsiteY5" fmla="*/ 748017 h 2240205"/>
              <a:gd name="connsiteX6" fmla="*/ 11358455 w 12192000"/>
              <a:gd name="connsiteY6" fmla="*/ 747593 h 2240205"/>
              <a:gd name="connsiteX7" fmla="*/ 11165209 w 12192000"/>
              <a:gd name="connsiteY7" fmla="*/ 748852 h 2240205"/>
              <a:gd name="connsiteX8" fmla="*/ 11058755 w 12192000"/>
              <a:gd name="connsiteY8" fmla="*/ 749617 h 2240205"/>
              <a:gd name="connsiteX9" fmla="*/ 10803046 w 12192000"/>
              <a:gd name="connsiteY9" fmla="*/ 774328 h 2240205"/>
              <a:gd name="connsiteX10" fmla="*/ 10458762 w 12192000"/>
              <a:gd name="connsiteY10" fmla="*/ 755400 h 2240205"/>
              <a:gd name="connsiteX11" fmla="*/ 10211200 w 12192000"/>
              <a:gd name="connsiteY11" fmla="*/ 767513 h 2240205"/>
              <a:gd name="connsiteX12" fmla="*/ 10167995 w 12192000"/>
              <a:gd name="connsiteY12" fmla="*/ 760843 h 2240205"/>
              <a:gd name="connsiteX13" fmla="*/ 9997044 w 12192000"/>
              <a:gd name="connsiteY13" fmla="*/ 780129 h 2240205"/>
              <a:gd name="connsiteX14" fmla="*/ 9943887 w 12192000"/>
              <a:gd name="connsiteY14" fmla="*/ 804141 h 2240205"/>
              <a:gd name="connsiteX15" fmla="*/ 9918248 w 12192000"/>
              <a:gd name="connsiteY15" fmla="*/ 816628 h 2240205"/>
              <a:gd name="connsiteX16" fmla="*/ 9767091 w 12192000"/>
              <a:gd name="connsiteY16" fmla="*/ 870550 h 2240205"/>
              <a:gd name="connsiteX17" fmla="*/ 9683005 w 12192000"/>
              <a:gd name="connsiteY17" fmla="*/ 894128 h 2240205"/>
              <a:gd name="connsiteX18" fmla="*/ 9500499 w 12192000"/>
              <a:gd name="connsiteY18" fmla="*/ 954680 h 2240205"/>
              <a:gd name="connsiteX19" fmla="*/ 9410017 w 12192000"/>
              <a:gd name="connsiteY19" fmla="*/ 993931 h 2240205"/>
              <a:gd name="connsiteX20" fmla="*/ 9392919 w 12192000"/>
              <a:gd name="connsiteY20" fmla="*/ 994656 h 2240205"/>
              <a:gd name="connsiteX21" fmla="*/ 9268019 w 12192000"/>
              <a:gd name="connsiteY21" fmla="*/ 1007442 h 2240205"/>
              <a:gd name="connsiteX22" fmla="*/ 9188177 w 12192000"/>
              <a:gd name="connsiteY22" fmla="*/ 1035474 h 2240205"/>
              <a:gd name="connsiteX23" fmla="*/ 9155969 w 12192000"/>
              <a:gd name="connsiteY23" fmla="*/ 1046804 h 2240205"/>
              <a:gd name="connsiteX24" fmla="*/ 9133985 w 12192000"/>
              <a:gd name="connsiteY24" fmla="*/ 1046450 h 2240205"/>
              <a:gd name="connsiteX25" fmla="*/ 9003462 w 12192000"/>
              <a:gd name="connsiteY25" fmla="*/ 1042406 h 2240205"/>
              <a:gd name="connsiteX26" fmla="*/ 8968445 w 12192000"/>
              <a:gd name="connsiteY26" fmla="*/ 1052169 h 2240205"/>
              <a:gd name="connsiteX27" fmla="*/ 8886001 w 12192000"/>
              <a:gd name="connsiteY27" fmla="*/ 1067468 h 2240205"/>
              <a:gd name="connsiteX28" fmla="*/ 8838610 w 12192000"/>
              <a:gd name="connsiteY28" fmla="*/ 1075091 h 2240205"/>
              <a:gd name="connsiteX29" fmla="*/ 8665605 w 12192000"/>
              <a:gd name="connsiteY29" fmla="*/ 1110791 h 2240205"/>
              <a:gd name="connsiteX30" fmla="*/ 8419755 w 12192000"/>
              <a:gd name="connsiteY30" fmla="*/ 1216260 h 2240205"/>
              <a:gd name="connsiteX31" fmla="*/ 8411626 w 12192000"/>
              <a:gd name="connsiteY31" fmla="*/ 1214397 h 2240205"/>
              <a:gd name="connsiteX32" fmla="*/ 8363469 w 12192000"/>
              <a:gd name="connsiteY32" fmla="*/ 1246658 h 2240205"/>
              <a:gd name="connsiteX33" fmla="*/ 8275497 w 12192000"/>
              <a:gd name="connsiteY33" fmla="*/ 1264396 h 2240205"/>
              <a:gd name="connsiteX34" fmla="*/ 8074238 w 12192000"/>
              <a:gd name="connsiteY34" fmla="*/ 1301895 h 2240205"/>
              <a:gd name="connsiteX35" fmla="*/ 7902328 w 12192000"/>
              <a:gd name="connsiteY35" fmla="*/ 1345865 h 2240205"/>
              <a:gd name="connsiteX36" fmla="*/ 7840612 w 12192000"/>
              <a:gd name="connsiteY36" fmla="*/ 1369373 h 2240205"/>
              <a:gd name="connsiteX37" fmla="*/ 7786819 w 12192000"/>
              <a:gd name="connsiteY37" fmla="*/ 1378970 h 2240205"/>
              <a:gd name="connsiteX38" fmla="*/ 7548172 w 12192000"/>
              <a:gd name="connsiteY38" fmla="*/ 1417460 h 2240205"/>
              <a:gd name="connsiteX39" fmla="*/ 7483437 w 12192000"/>
              <a:gd name="connsiteY39" fmla="*/ 1478152 h 2240205"/>
              <a:gd name="connsiteX40" fmla="*/ 7377870 w 12192000"/>
              <a:gd name="connsiteY40" fmla="*/ 1523319 h 2240205"/>
              <a:gd name="connsiteX41" fmla="*/ 7230737 w 12192000"/>
              <a:gd name="connsiteY41" fmla="*/ 1562633 h 2240205"/>
              <a:gd name="connsiteX42" fmla="*/ 7224458 w 12192000"/>
              <a:gd name="connsiteY42" fmla="*/ 1573008 h 2240205"/>
              <a:gd name="connsiteX43" fmla="*/ 7183121 w 12192000"/>
              <a:gd name="connsiteY43" fmla="*/ 1595162 h 2240205"/>
              <a:gd name="connsiteX44" fmla="*/ 7164601 w 12192000"/>
              <a:gd name="connsiteY44" fmla="*/ 1606490 h 2240205"/>
              <a:gd name="connsiteX45" fmla="*/ 6900177 w 12192000"/>
              <a:gd name="connsiteY45" fmla="*/ 1636016 h 2240205"/>
              <a:gd name="connsiteX46" fmla="*/ 6795372 w 12192000"/>
              <a:gd name="connsiteY46" fmla="*/ 1644845 h 2240205"/>
              <a:gd name="connsiteX47" fmla="*/ 6692251 w 12192000"/>
              <a:gd name="connsiteY47" fmla="*/ 1656357 h 2240205"/>
              <a:gd name="connsiteX48" fmla="*/ 6655235 w 12192000"/>
              <a:gd name="connsiteY48" fmla="*/ 1661869 h 2240205"/>
              <a:gd name="connsiteX49" fmla="*/ 6554894 w 12192000"/>
              <a:gd name="connsiteY49" fmla="*/ 1664428 h 2240205"/>
              <a:gd name="connsiteX50" fmla="*/ 6516595 w 12192000"/>
              <a:gd name="connsiteY50" fmla="*/ 1667475 h 2240205"/>
              <a:gd name="connsiteX51" fmla="*/ 6508541 w 12192000"/>
              <a:gd name="connsiteY51" fmla="*/ 1668757 h 2240205"/>
              <a:gd name="connsiteX52" fmla="*/ 6471012 w 12192000"/>
              <a:gd name="connsiteY52" fmla="*/ 1678604 h 2240205"/>
              <a:gd name="connsiteX53" fmla="*/ 6364035 w 12192000"/>
              <a:gd name="connsiteY53" fmla="*/ 1667683 h 2240205"/>
              <a:gd name="connsiteX54" fmla="*/ 6243319 w 12192000"/>
              <a:gd name="connsiteY54" fmla="*/ 1695560 h 2240205"/>
              <a:gd name="connsiteX55" fmla="*/ 6098321 w 12192000"/>
              <a:gd name="connsiteY55" fmla="*/ 1721646 h 2240205"/>
              <a:gd name="connsiteX56" fmla="*/ 5880652 w 12192000"/>
              <a:gd name="connsiteY56" fmla="*/ 1779643 h 2240205"/>
              <a:gd name="connsiteX57" fmla="*/ 5785959 w 12192000"/>
              <a:gd name="connsiteY57" fmla="*/ 1775307 h 2240205"/>
              <a:gd name="connsiteX58" fmla="*/ 5643534 w 12192000"/>
              <a:gd name="connsiteY58" fmla="*/ 1802919 h 2240205"/>
              <a:gd name="connsiteX59" fmla="*/ 5518799 w 12192000"/>
              <a:gd name="connsiteY59" fmla="*/ 1818312 h 2240205"/>
              <a:gd name="connsiteX60" fmla="*/ 5505014 w 12192000"/>
              <a:gd name="connsiteY60" fmla="*/ 1819259 h 2240205"/>
              <a:gd name="connsiteX61" fmla="*/ 5453307 w 12192000"/>
              <a:gd name="connsiteY61" fmla="*/ 1815450 h 2240205"/>
              <a:gd name="connsiteX62" fmla="*/ 5221533 w 12192000"/>
              <a:gd name="connsiteY62" fmla="*/ 1846950 h 2240205"/>
              <a:gd name="connsiteX63" fmla="*/ 5149802 w 12192000"/>
              <a:gd name="connsiteY63" fmla="*/ 1844846 h 2240205"/>
              <a:gd name="connsiteX64" fmla="*/ 5114927 w 12192000"/>
              <a:gd name="connsiteY64" fmla="*/ 1847827 h 2240205"/>
              <a:gd name="connsiteX65" fmla="*/ 5108970 w 12192000"/>
              <a:gd name="connsiteY65" fmla="*/ 1847935 h 2240205"/>
              <a:gd name="connsiteX66" fmla="*/ 5067961 w 12192000"/>
              <a:gd name="connsiteY66" fmla="*/ 1845917 h 2240205"/>
              <a:gd name="connsiteX67" fmla="*/ 5007075 w 12192000"/>
              <a:gd name="connsiteY67" fmla="*/ 1838626 h 2240205"/>
              <a:gd name="connsiteX68" fmla="*/ 4944087 w 12192000"/>
              <a:gd name="connsiteY68" fmla="*/ 1823332 h 2240205"/>
              <a:gd name="connsiteX69" fmla="*/ 4907662 w 12192000"/>
              <a:gd name="connsiteY69" fmla="*/ 1816900 h 2240205"/>
              <a:gd name="connsiteX70" fmla="*/ 4882386 w 12192000"/>
              <a:gd name="connsiteY70" fmla="*/ 1809844 h 2240205"/>
              <a:gd name="connsiteX71" fmla="*/ 4811440 w 12192000"/>
              <a:gd name="connsiteY71" fmla="*/ 1804655 h 2240205"/>
              <a:gd name="connsiteX72" fmla="*/ 4691075 w 12192000"/>
              <a:gd name="connsiteY72" fmla="*/ 1801389 h 2240205"/>
              <a:gd name="connsiteX73" fmla="*/ 4640313 w 12192000"/>
              <a:gd name="connsiteY73" fmla="*/ 1784307 h 2240205"/>
              <a:gd name="connsiteX74" fmla="*/ 4536503 w 12192000"/>
              <a:gd name="connsiteY74" fmla="*/ 1785334 h 2240205"/>
              <a:gd name="connsiteX75" fmla="*/ 4513724 w 12192000"/>
              <a:gd name="connsiteY75" fmla="*/ 1791996 h 2240205"/>
              <a:gd name="connsiteX76" fmla="*/ 4459810 w 12192000"/>
              <a:gd name="connsiteY76" fmla="*/ 1797886 h 2240205"/>
              <a:gd name="connsiteX77" fmla="*/ 4379064 w 12192000"/>
              <a:gd name="connsiteY77" fmla="*/ 1817177 h 2240205"/>
              <a:gd name="connsiteX78" fmla="*/ 4290981 w 12192000"/>
              <a:gd name="connsiteY78" fmla="*/ 1839677 h 2240205"/>
              <a:gd name="connsiteX79" fmla="*/ 4238372 w 12192000"/>
              <a:gd name="connsiteY79" fmla="*/ 1851480 h 2240205"/>
              <a:gd name="connsiteX80" fmla="*/ 4232517 w 12192000"/>
              <a:gd name="connsiteY80" fmla="*/ 1852567 h 2240205"/>
              <a:gd name="connsiteX81" fmla="*/ 4191732 w 12192000"/>
              <a:gd name="connsiteY81" fmla="*/ 1857328 h 2240205"/>
              <a:gd name="connsiteX82" fmla="*/ 4065532 w 12192000"/>
              <a:gd name="connsiteY82" fmla="*/ 1855477 h 2240205"/>
              <a:gd name="connsiteX83" fmla="*/ 4028460 w 12192000"/>
              <a:gd name="connsiteY83" fmla="*/ 1855137 h 2240205"/>
              <a:gd name="connsiteX84" fmla="*/ 4002267 w 12192000"/>
              <a:gd name="connsiteY84" fmla="*/ 1852352 h 2240205"/>
              <a:gd name="connsiteX85" fmla="*/ 3931396 w 12192000"/>
              <a:gd name="connsiteY85" fmla="*/ 1858915 h 2240205"/>
              <a:gd name="connsiteX86" fmla="*/ 3812162 w 12192000"/>
              <a:gd name="connsiteY86" fmla="*/ 1875501 h 2240205"/>
              <a:gd name="connsiteX87" fmla="*/ 3758105 w 12192000"/>
              <a:gd name="connsiteY87" fmla="*/ 1871856 h 2240205"/>
              <a:gd name="connsiteX88" fmla="*/ 3567259 w 12192000"/>
              <a:gd name="connsiteY88" fmla="*/ 1893482 h 2240205"/>
              <a:gd name="connsiteX89" fmla="*/ 3405770 w 12192000"/>
              <a:gd name="connsiteY89" fmla="*/ 1904591 h 2240205"/>
              <a:gd name="connsiteX90" fmla="*/ 3280097 w 12192000"/>
              <a:gd name="connsiteY90" fmla="*/ 1919610 h 2240205"/>
              <a:gd name="connsiteX91" fmla="*/ 3009910 w 12192000"/>
              <a:gd name="connsiteY91" fmla="*/ 1957866 h 2240205"/>
              <a:gd name="connsiteX92" fmla="*/ 2995934 w 12192000"/>
              <a:gd name="connsiteY92" fmla="*/ 1967085 h 2240205"/>
              <a:gd name="connsiteX93" fmla="*/ 2942858 w 12192000"/>
              <a:gd name="connsiteY93" fmla="*/ 1981367 h 2240205"/>
              <a:gd name="connsiteX94" fmla="*/ 2875436 w 12192000"/>
              <a:gd name="connsiteY94" fmla="*/ 1996977 h 2240205"/>
              <a:gd name="connsiteX95" fmla="*/ 2874892 w 12192000"/>
              <a:gd name="connsiteY95" fmla="*/ 1996085 h 2240205"/>
              <a:gd name="connsiteX96" fmla="*/ 2843662 w 12192000"/>
              <a:gd name="connsiteY96" fmla="*/ 1992498 h 2240205"/>
              <a:gd name="connsiteX97" fmla="*/ 2718916 w 12192000"/>
              <a:gd name="connsiteY97" fmla="*/ 1990867 h 2240205"/>
              <a:gd name="connsiteX98" fmla="*/ 2713522 w 12192000"/>
              <a:gd name="connsiteY98" fmla="*/ 1990173 h 2240205"/>
              <a:gd name="connsiteX99" fmla="*/ 2476147 w 12192000"/>
              <a:gd name="connsiteY99" fmla="*/ 1998305 h 2240205"/>
              <a:gd name="connsiteX100" fmla="*/ 2373568 w 12192000"/>
              <a:gd name="connsiteY100" fmla="*/ 2003219 h 2240205"/>
              <a:gd name="connsiteX101" fmla="*/ 2287219 w 12192000"/>
              <a:gd name="connsiteY101" fmla="*/ 1998750 h 2240205"/>
              <a:gd name="connsiteX102" fmla="*/ 2164831 w 12192000"/>
              <a:gd name="connsiteY102" fmla="*/ 2010143 h 2240205"/>
              <a:gd name="connsiteX103" fmla="*/ 2058061 w 12192000"/>
              <a:gd name="connsiteY103" fmla="*/ 2047942 h 2240205"/>
              <a:gd name="connsiteX104" fmla="*/ 2042244 w 12192000"/>
              <a:gd name="connsiteY104" fmla="*/ 2055560 h 2240205"/>
              <a:gd name="connsiteX105" fmla="*/ 1877728 w 12192000"/>
              <a:gd name="connsiteY105" fmla="*/ 2101004 h 2240205"/>
              <a:gd name="connsiteX106" fmla="*/ 1759056 w 12192000"/>
              <a:gd name="connsiteY106" fmla="*/ 2125608 h 2240205"/>
              <a:gd name="connsiteX107" fmla="*/ 1637948 w 12192000"/>
              <a:gd name="connsiteY107" fmla="*/ 2172597 h 2240205"/>
              <a:gd name="connsiteX108" fmla="*/ 1434549 w 12192000"/>
              <a:gd name="connsiteY108" fmla="*/ 2234522 h 2240205"/>
              <a:gd name="connsiteX109" fmla="*/ 1370962 w 12192000"/>
              <a:gd name="connsiteY109" fmla="*/ 2237474 h 2240205"/>
              <a:gd name="connsiteX110" fmla="*/ 1356367 w 12192000"/>
              <a:gd name="connsiteY110" fmla="*/ 2235089 h 2240205"/>
              <a:gd name="connsiteX111" fmla="*/ 1279765 w 12192000"/>
              <a:gd name="connsiteY111" fmla="*/ 2229639 h 2240205"/>
              <a:gd name="connsiteX112" fmla="*/ 1195347 w 12192000"/>
              <a:gd name="connsiteY112" fmla="*/ 2212354 h 2240205"/>
              <a:gd name="connsiteX113" fmla="*/ 970251 w 12192000"/>
              <a:gd name="connsiteY113" fmla="*/ 2221029 h 2240205"/>
              <a:gd name="connsiteX114" fmla="*/ 812914 w 12192000"/>
              <a:gd name="connsiteY114" fmla="*/ 2210095 h 2240205"/>
              <a:gd name="connsiteX115" fmla="*/ 776382 w 12192000"/>
              <a:gd name="connsiteY115" fmla="*/ 2204512 h 2240205"/>
              <a:gd name="connsiteX116" fmla="*/ 597225 w 12192000"/>
              <a:gd name="connsiteY116" fmla="*/ 2180999 h 2240205"/>
              <a:gd name="connsiteX117" fmla="*/ 520671 w 12192000"/>
              <a:gd name="connsiteY117" fmla="*/ 2180980 h 2240205"/>
              <a:gd name="connsiteX118" fmla="*/ 515024 w 12192000"/>
              <a:gd name="connsiteY118" fmla="*/ 2179258 h 2240205"/>
              <a:gd name="connsiteX119" fmla="*/ 413835 w 12192000"/>
              <a:gd name="connsiteY119" fmla="*/ 2156783 h 2240205"/>
              <a:gd name="connsiteX120" fmla="*/ 376513 w 12192000"/>
              <a:gd name="connsiteY120" fmla="*/ 2154014 h 2240205"/>
              <a:gd name="connsiteX121" fmla="*/ 273386 w 12192000"/>
              <a:gd name="connsiteY121" fmla="*/ 2142551 h 2240205"/>
              <a:gd name="connsiteX122" fmla="*/ 77641 w 12192000"/>
              <a:gd name="connsiteY122" fmla="*/ 2126835 h 2240205"/>
              <a:gd name="connsiteX123" fmla="*/ 37645 w 12192000"/>
              <a:gd name="connsiteY123" fmla="*/ 2115401 h 2240205"/>
              <a:gd name="connsiteX124" fmla="*/ 4572 w 12192000"/>
              <a:gd name="connsiteY124" fmla="*/ 2111091 h 2240205"/>
              <a:gd name="connsiteX125" fmla="*/ 0 w 12192000"/>
              <a:gd name="connsiteY125" fmla="*/ 2110468 h 2240205"/>
              <a:gd name="connsiteX126" fmla="*/ 0 w 12192000"/>
              <a:gd name="connsiteY126" fmla="*/ 0 h 2240205"/>
              <a:gd name="connsiteX0" fmla="*/ 0 w 12192000"/>
              <a:gd name="connsiteY0" fmla="*/ 0 h 2240205"/>
              <a:gd name="connsiteX1" fmla="*/ 12192000 w 12192000"/>
              <a:gd name="connsiteY1" fmla="*/ 0 h 2240205"/>
              <a:gd name="connsiteX2" fmla="*/ 12192000 w 12192000"/>
              <a:gd name="connsiteY2" fmla="*/ 751299 h 2240205"/>
              <a:gd name="connsiteX3" fmla="*/ 11890686 w 12192000"/>
              <a:gd name="connsiteY3" fmla="*/ 732766 h 2240205"/>
              <a:gd name="connsiteX4" fmla="*/ 11649954 w 12192000"/>
              <a:gd name="connsiteY4" fmla="*/ 749628 h 2240205"/>
              <a:gd name="connsiteX5" fmla="*/ 11560424 w 12192000"/>
              <a:gd name="connsiteY5" fmla="*/ 748017 h 2240205"/>
              <a:gd name="connsiteX6" fmla="*/ 11358455 w 12192000"/>
              <a:gd name="connsiteY6" fmla="*/ 747593 h 2240205"/>
              <a:gd name="connsiteX7" fmla="*/ 11165209 w 12192000"/>
              <a:gd name="connsiteY7" fmla="*/ 748852 h 2240205"/>
              <a:gd name="connsiteX8" fmla="*/ 11058755 w 12192000"/>
              <a:gd name="connsiteY8" fmla="*/ 749617 h 2240205"/>
              <a:gd name="connsiteX9" fmla="*/ 10803046 w 12192000"/>
              <a:gd name="connsiteY9" fmla="*/ 774328 h 2240205"/>
              <a:gd name="connsiteX10" fmla="*/ 10458762 w 12192000"/>
              <a:gd name="connsiteY10" fmla="*/ 755400 h 2240205"/>
              <a:gd name="connsiteX11" fmla="*/ 10211200 w 12192000"/>
              <a:gd name="connsiteY11" fmla="*/ 767513 h 2240205"/>
              <a:gd name="connsiteX12" fmla="*/ 10167995 w 12192000"/>
              <a:gd name="connsiteY12" fmla="*/ 760843 h 2240205"/>
              <a:gd name="connsiteX13" fmla="*/ 9997044 w 12192000"/>
              <a:gd name="connsiteY13" fmla="*/ 780129 h 2240205"/>
              <a:gd name="connsiteX14" fmla="*/ 9943887 w 12192000"/>
              <a:gd name="connsiteY14" fmla="*/ 804141 h 2240205"/>
              <a:gd name="connsiteX15" fmla="*/ 9918248 w 12192000"/>
              <a:gd name="connsiteY15" fmla="*/ 816628 h 2240205"/>
              <a:gd name="connsiteX16" fmla="*/ 9767091 w 12192000"/>
              <a:gd name="connsiteY16" fmla="*/ 870550 h 2240205"/>
              <a:gd name="connsiteX17" fmla="*/ 9683005 w 12192000"/>
              <a:gd name="connsiteY17" fmla="*/ 894128 h 2240205"/>
              <a:gd name="connsiteX18" fmla="*/ 9500499 w 12192000"/>
              <a:gd name="connsiteY18" fmla="*/ 954680 h 2240205"/>
              <a:gd name="connsiteX19" fmla="*/ 9410017 w 12192000"/>
              <a:gd name="connsiteY19" fmla="*/ 993931 h 2240205"/>
              <a:gd name="connsiteX20" fmla="*/ 9392919 w 12192000"/>
              <a:gd name="connsiteY20" fmla="*/ 994656 h 2240205"/>
              <a:gd name="connsiteX21" fmla="*/ 9268019 w 12192000"/>
              <a:gd name="connsiteY21" fmla="*/ 1007442 h 2240205"/>
              <a:gd name="connsiteX22" fmla="*/ 9188177 w 12192000"/>
              <a:gd name="connsiteY22" fmla="*/ 1035474 h 2240205"/>
              <a:gd name="connsiteX23" fmla="*/ 9155969 w 12192000"/>
              <a:gd name="connsiteY23" fmla="*/ 1046804 h 2240205"/>
              <a:gd name="connsiteX24" fmla="*/ 9133985 w 12192000"/>
              <a:gd name="connsiteY24" fmla="*/ 1046450 h 2240205"/>
              <a:gd name="connsiteX25" fmla="*/ 9003462 w 12192000"/>
              <a:gd name="connsiteY25" fmla="*/ 1042406 h 2240205"/>
              <a:gd name="connsiteX26" fmla="*/ 8968445 w 12192000"/>
              <a:gd name="connsiteY26" fmla="*/ 1052169 h 2240205"/>
              <a:gd name="connsiteX27" fmla="*/ 8886001 w 12192000"/>
              <a:gd name="connsiteY27" fmla="*/ 1067468 h 2240205"/>
              <a:gd name="connsiteX28" fmla="*/ 8838610 w 12192000"/>
              <a:gd name="connsiteY28" fmla="*/ 1075091 h 2240205"/>
              <a:gd name="connsiteX29" fmla="*/ 8665605 w 12192000"/>
              <a:gd name="connsiteY29" fmla="*/ 1110791 h 2240205"/>
              <a:gd name="connsiteX30" fmla="*/ 8419755 w 12192000"/>
              <a:gd name="connsiteY30" fmla="*/ 1216260 h 2240205"/>
              <a:gd name="connsiteX31" fmla="*/ 8411626 w 12192000"/>
              <a:gd name="connsiteY31" fmla="*/ 1214397 h 2240205"/>
              <a:gd name="connsiteX32" fmla="*/ 8363469 w 12192000"/>
              <a:gd name="connsiteY32" fmla="*/ 1246658 h 2240205"/>
              <a:gd name="connsiteX33" fmla="*/ 8275497 w 12192000"/>
              <a:gd name="connsiteY33" fmla="*/ 1264396 h 2240205"/>
              <a:gd name="connsiteX34" fmla="*/ 8074238 w 12192000"/>
              <a:gd name="connsiteY34" fmla="*/ 1301895 h 2240205"/>
              <a:gd name="connsiteX35" fmla="*/ 7902328 w 12192000"/>
              <a:gd name="connsiteY35" fmla="*/ 1345865 h 2240205"/>
              <a:gd name="connsiteX36" fmla="*/ 7840612 w 12192000"/>
              <a:gd name="connsiteY36" fmla="*/ 1369373 h 2240205"/>
              <a:gd name="connsiteX37" fmla="*/ 7786819 w 12192000"/>
              <a:gd name="connsiteY37" fmla="*/ 1378970 h 2240205"/>
              <a:gd name="connsiteX38" fmla="*/ 7548172 w 12192000"/>
              <a:gd name="connsiteY38" fmla="*/ 1417460 h 2240205"/>
              <a:gd name="connsiteX39" fmla="*/ 7483437 w 12192000"/>
              <a:gd name="connsiteY39" fmla="*/ 1478152 h 2240205"/>
              <a:gd name="connsiteX40" fmla="*/ 7377870 w 12192000"/>
              <a:gd name="connsiteY40" fmla="*/ 1523319 h 2240205"/>
              <a:gd name="connsiteX41" fmla="*/ 7230737 w 12192000"/>
              <a:gd name="connsiteY41" fmla="*/ 1562633 h 2240205"/>
              <a:gd name="connsiteX42" fmla="*/ 7224458 w 12192000"/>
              <a:gd name="connsiteY42" fmla="*/ 1573008 h 2240205"/>
              <a:gd name="connsiteX43" fmla="*/ 7183121 w 12192000"/>
              <a:gd name="connsiteY43" fmla="*/ 1595162 h 2240205"/>
              <a:gd name="connsiteX44" fmla="*/ 7164601 w 12192000"/>
              <a:gd name="connsiteY44" fmla="*/ 1606490 h 2240205"/>
              <a:gd name="connsiteX45" fmla="*/ 6900177 w 12192000"/>
              <a:gd name="connsiteY45" fmla="*/ 1636016 h 2240205"/>
              <a:gd name="connsiteX46" fmla="*/ 6795372 w 12192000"/>
              <a:gd name="connsiteY46" fmla="*/ 1644845 h 2240205"/>
              <a:gd name="connsiteX47" fmla="*/ 6692251 w 12192000"/>
              <a:gd name="connsiteY47" fmla="*/ 1656357 h 2240205"/>
              <a:gd name="connsiteX48" fmla="*/ 6655235 w 12192000"/>
              <a:gd name="connsiteY48" fmla="*/ 1661869 h 2240205"/>
              <a:gd name="connsiteX49" fmla="*/ 6554894 w 12192000"/>
              <a:gd name="connsiteY49" fmla="*/ 1664428 h 2240205"/>
              <a:gd name="connsiteX50" fmla="*/ 6516595 w 12192000"/>
              <a:gd name="connsiteY50" fmla="*/ 1667475 h 2240205"/>
              <a:gd name="connsiteX51" fmla="*/ 6508541 w 12192000"/>
              <a:gd name="connsiteY51" fmla="*/ 1668757 h 2240205"/>
              <a:gd name="connsiteX52" fmla="*/ 6471012 w 12192000"/>
              <a:gd name="connsiteY52" fmla="*/ 1678604 h 2240205"/>
              <a:gd name="connsiteX53" fmla="*/ 6364035 w 12192000"/>
              <a:gd name="connsiteY53" fmla="*/ 1667683 h 2240205"/>
              <a:gd name="connsiteX54" fmla="*/ 6243319 w 12192000"/>
              <a:gd name="connsiteY54" fmla="*/ 1695560 h 2240205"/>
              <a:gd name="connsiteX55" fmla="*/ 6098321 w 12192000"/>
              <a:gd name="connsiteY55" fmla="*/ 1721646 h 2240205"/>
              <a:gd name="connsiteX56" fmla="*/ 5880652 w 12192000"/>
              <a:gd name="connsiteY56" fmla="*/ 1779643 h 2240205"/>
              <a:gd name="connsiteX57" fmla="*/ 5785959 w 12192000"/>
              <a:gd name="connsiteY57" fmla="*/ 1775307 h 2240205"/>
              <a:gd name="connsiteX58" fmla="*/ 5643534 w 12192000"/>
              <a:gd name="connsiteY58" fmla="*/ 1802919 h 2240205"/>
              <a:gd name="connsiteX59" fmla="*/ 5518799 w 12192000"/>
              <a:gd name="connsiteY59" fmla="*/ 1818312 h 2240205"/>
              <a:gd name="connsiteX60" fmla="*/ 5505014 w 12192000"/>
              <a:gd name="connsiteY60" fmla="*/ 1819259 h 2240205"/>
              <a:gd name="connsiteX61" fmla="*/ 5453307 w 12192000"/>
              <a:gd name="connsiteY61" fmla="*/ 1815450 h 2240205"/>
              <a:gd name="connsiteX62" fmla="*/ 5221533 w 12192000"/>
              <a:gd name="connsiteY62" fmla="*/ 1846950 h 2240205"/>
              <a:gd name="connsiteX63" fmla="*/ 5149802 w 12192000"/>
              <a:gd name="connsiteY63" fmla="*/ 1844846 h 2240205"/>
              <a:gd name="connsiteX64" fmla="*/ 5114927 w 12192000"/>
              <a:gd name="connsiteY64" fmla="*/ 1847827 h 2240205"/>
              <a:gd name="connsiteX65" fmla="*/ 5108970 w 12192000"/>
              <a:gd name="connsiteY65" fmla="*/ 1847935 h 2240205"/>
              <a:gd name="connsiteX66" fmla="*/ 5067961 w 12192000"/>
              <a:gd name="connsiteY66" fmla="*/ 1845917 h 2240205"/>
              <a:gd name="connsiteX67" fmla="*/ 5007075 w 12192000"/>
              <a:gd name="connsiteY67" fmla="*/ 1838626 h 2240205"/>
              <a:gd name="connsiteX68" fmla="*/ 4944087 w 12192000"/>
              <a:gd name="connsiteY68" fmla="*/ 1823332 h 2240205"/>
              <a:gd name="connsiteX69" fmla="*/ 4907662 w 12192000"/>
              <a:gd name="connsiteY69" fmla="*/ 1816900 h 2240205"/>
              <a:gd name="connsiteX70" fmla="*/ 4882386 w 12192000"/>
              <a:gd name="connsiteY70" fmla="*/ 1809844 h 2240205"/>
              <a:gd name="connsiteX71" fmla="*/ 4811440 w 12192000"/>
              <a:gd name="connsiteY71" fmla="*/ 1804655 h 2240205"/>
              <a:gd name="connsiteX72" fmla="*/ 4691075 w 12192000"/>
              <a:gd name="connsiteY72" fmla="*/ 1801389 h 2240205"/>
              <a:gd name="connsiteX73" fmla="*/ 4640313 w 12192000"/>
              <a:gd name="connsiteY73" fmla="*/ 1784307 h 2240205"/>
              <a:gd name="connsiteX74" fmla="*/ 4536503 w 12192000"/>
              <a:gd name="connsiteY74" fmla="*/ 1785334 h 2240205"/>
              <a:gd name="connsiteX75" fmla="*/ 4513724 w 12192000"/>
              <a:gd name="connsiteY75" fmla="*/ 1791996 h 2240205"/>
              <a:gd name="connsiteX76" fmla="*/ 4459810 w 12192000"/>
              <a:gd name="connsiteY76" fmla="*/ 1797886 h 2240205"/>
              <a:gd name="connsiteX77" fmla="*/ 4379064 w 12192000"/>
              <a:gd name="connsiteY77" fmla="*/ 1817177 h 2240205"/>
              <a:gd name="connsiteX78" fmla="*/ 4290981 w 12192000"/>
              <a:gd name="connsiteY78" fmla="*/ 1839677 h 2240205"/>
              <a:gd name="connsiteX79" fmla="*/ 4238372 w 12192000"/>
              <a:gd name="connsiteY79" fmla="*/ 1851480 h 2240205"/>
              <a:gd name="connsiteX80" fmla="*/ 4232517 w 12192000"/>
              <a:gd name="connsiteY80" fmla="*/ 1852567 h 2240205"/>
              <a:gd name="connsiteX81" fmla="*/ 4191732 w 12192000"/>
              <a:gd name="connsiteY81" fmla="*/ 1857328 h 2240205"/>
              <a:gd name="connsiteX82" fmla="*/ 4065532 w 12192000"/>
              <a:gd name="connsiteY82" fmla="*/ 1855477 h 2240205"/>
              <a:gd name="connsiteX83" fmla="*/ 4028460 w 12192000"/>
              <a:gd name="connsiteY83" fmla="*/ 1855137 h 2240205"/>
              <a:gd name="connsiteX84" fmla="*/ 4002267 w 12192000"/>
              <a:gd name="connsiteY84" fmla="*/ 1852352 h 2240205"/>
              <a:gd name="connsiteX85" fmla="*/ 3931396 w 12192000"/>
              <a:gd name="connsiteY85" fmla="*/ 1858915 h 2240205"/>
              <a:gd name="connsiteX86" fmla="*/ 3812162 w 12192000"/>
              <a:gd name="connsiteY86" fmla="*/ 1875501 h 2240205"/>
              <a:gd name="connsiteX87" fmla="*/ 3758105 w 12192000"/>
              <a:gd name="connsiteY87" fmla="*/ 1871856 h 2240205"/>
              <a:gd name="connsiteX88" fmla="*/ 3567259 w 12192000"/>
              <a:gd name="connsiteY88" fmla="*/ 1893482 h 2240205"/>
              <a:gd name="connsiteX89" fmla="*/ 3405770 w 12192000"/>
              <a:gd name="connsiteY89" fmla="*/ 1904591 h 2240205"/>
              <a:gd name="connsiteX90" fmla="*/ 3280097 w 12192000"/>
              <a:gd name="connsiteY90" fmla="*/ 1919610 h 2240205"/>
              <a:gd name="connsiteX91" fmla="*/ 3009910 w 12192000"/>
              <a:gd name="connsiteY91" fmla="*/ 1957866 h 2240205"/>
              <a:gd name="connsiteX92" fmla="*/ 2995934 w 12192000"/>
              <a:gd name="connsiteY92" fmla="*/ 1967085 h 2240205"/>
              <a:gd name="connsiteX93" fmla="*/ 2942858 w 12192000"/>
              <a:gd name="connsiteY93" fmla="*/ 1981367 h 2240205"/>
              <a:gd name="connsiteX94" fmla="*/ 2875436 w 12192000"/>
              <a:gd name="connsiteY94" fmla="*/ 1996977 h 2240205"/>
              <a:gd name="connsiteX95" fmla="*/ 2874892 w 12192000"/>
              <a:gd name="connsiteY95" fmla="*/ 1996085 h 2240205"/>
              <a:gd name="connsiteX96" fmla="*/ 2843662 w 12192000"/>
              <a:gd name="connsiteY96" fmla="*/ 1992498 h 2240205"/>
              <a:gd name="connsiteX97" fmla="*/ 2718916 w 12192000"/>
              <a:gd name="connsiteY97" fmla="*/ 1990867 h 2240205"/>
              <a:gd name="connsiteX98" fmla="*/ 2713522 w 12192000"/>
              <a:gd name="connsiteY98" fmla="*/ 1990173 h 2240205"/>
              <a:gd name="connsiteX99" fmla="*/ 2476147 w 12192000"/>
              <a:gd name="connsiteY99" fmla="*/ 1998305 h 2240205"/>
              <a:gd name="connsiteX100" fmla="*/ 2373568 w 12192000"/>
              <a:gd name="connsiteY100" fmla="*/ 2003219 h 2240205"/>
              <a:gd name="connsiteX101" fmla="*/ 2287219 w 12192000"/>
              <a:gd name="connsiteY101" fmla="*/ 1998750 h 2240205"/>
              <a:gd name="connsiteX102" fmla="*/ 2164831 w 12192000"/>
              <a:gd name="connsiteY102" fmla="*/ 2010143 h 2240205"/>
              <a:gd name="connsiteX103" fmla="*/ 2058061 w 12192000"/>
              <a:gd name="connsiteY103" fmla="*/ 2047942 h 2240205"/>
              <a:gd name="connsiteX104" fmla="*/ 2042244 w 12192000"/>
              <a:gd name="connsiteY104" fmla="*/ 2055560 h 2240205"/>
              <a:gd name="connsiteX105" fmla="*/ 1877728 w 12192000"/>
              <a:gd name="connsiteY105" fmla="*/ 2101004 h 2240205"/>
              <a:gd name="connsiteX106" fmla="*/ 1759056 w 12192000"/>
              <a:gd name="connsiteY106" fmla="*/ 2125608 h 2240205"/>
              <a:gd name="connsiteX107" fmla="*/ 1637948 w 12192000"/>
              <a:gd name="connsiteY107" fmla="*/ 2172597 h 2240205"/>
              <a:gd name="connsiteX108" fmla="*/ 1434549 w 12192000"/>
              <a:gd name="connsiteY108" fmla="*/ 2234522 h 2240205"/>
              <a:gd name="connsiteX109" fmla="*/ 1370962 w 12192000"/>
              <a:gd name="connsiteY109" fmla="*/ 2237474 h 2240205"/>
              <a:gd name="connsiteX110" fmla="*/ 1356367 w 12192000"/>
              <a:gd name="connsiteY110" fmla="*/ 2235089 h 2240205"/>
              <a:gd name="connsiteX111" fmla="*/ 1279765 w 12192000"/>
              <a:gd name="connsiteY111" fmla="*/ 2229639 h 2240205"/>
              <a:gd name="connsiteX112" fmla="*/ 1195347 w 12192000"/>
              <a:gd name="connsiteY112" fmla="*/ 2212354 h 2240205"/>
              <a:gd name="connsiteX113" fmla="*/ 970251 w 12192000"/>
              <a:gd name="connsiteY113" fmla="*/ 2221029 h 2240205"/>
              <a:gd name="connsiteX114" fmla="*/ 812914 w 12192000"/>
              <a:gd name="connsiteY114" fmla="*/ 2210095 h 2240205"/>
              <a:gd name="connsiteX115" fmla="*/ 597225 w 12192000"/>
              <a:gd name="connsiteY115" fmla="*/ 2180999 h 2240205"/>
              <a:gd name="connsiteX116" fmla="*/ 520671 w 12192000"/>
              <a:gd name="connsiteY116" fmla="*/ 2180980 h 2240205"/>
              <a:gd name="connsiteX117" fmla="*/ 515024 w 12192000"/>
              <a:gd name="connsiteY117" fmla="*/ 2179258 h 2240205"/>
              <a:gd name="connsiteX118" fmla="*/ 413835 w 12192000"/>
              <a:gd name="connsiteY118" fmla="*/ 2156783 h 2240205"/>
              <a:gd name="connsiteX119" fmla="*/ 376513 w 12192000"/>
              <a:gd name="connsiteY119" fmla="*/ 2154014 h 2240205"/>
              <a:gd name="connsiteX120" fmla="*/ 273386 w 12192000"/>
              <a:gd name="connsiteY120" fmla="*/ 2142551 h 2240205"/>
              <a:gd name="connsiteX121" fmla="*/ 77641 w 12192000"/>
              <a:gd name="connsiteY121" fmla="*/ 2126835 h 2240205"/>
              <a:gd name="connsiteX122" fmla="*/ 37645 w 12192000"/>
              <a:gd name="connsiteY122" fmla="*/ 2115401 h 2240205"/>
              <a:gd name="connsiteX123" fmla="*/ 4572 w 12192000"/>
              <a:gd name="connsiteY123" fmla="*/ 2111091 h 2240205"/>
              <a:gd name="connsiteX124" fmla="*/ 0 w 12192000"/>
              <a:gd name="connsiteY124" fmla="*/ 2110468 h 2240205"/>
              <a:gd name="connsiteX125" fmla="*/ 0 w 12192000"/>
              <a:gd name="connsiteY125" fmla="*/ 0 h 2240205"/>
              <a:gd name="connsiteX0" fmla="*/ 0 w 12192000"/>
              <a:gd name="connsiteY0" fmla="*/ 0 h 2240205"/>
              <a:gd name="connsiteX1" fmla="*/ 12192000 w 12192000"/>
              <a:gd name="connsiteY1" fmla="*/ 0 h 2240205"/>
              <a:gd name="connsiteX2" fmla="*/ 12192000 w 12192000"/>
              <a:gd name="connsiteY2" fmla="*/ 751299 h 2240205"/>
              <a:gd name="connsiteX3" fmla="*/ 11890686 w 12192000"/>
              <a:gd name="connsiteY3" fmla="*/ 732766 h 2240205"/>
              <a:gd name="connsiteX4" fmla="*/ 11649954 w 12192000"/>
              <a:gd name="connsiteY4" fmla="*/ 749628 h 2240205"/>
              <a:gd name="connsiteX5" fmla="*/ 11560424 w 12192000"/>
              <a:gd name="connsiteY5" fmla="*/ 748017 h 2240205"/>
              <a:gd name="connsiteX6" fmla="*/ 11358455 w 12192000"/>
              <a:gd name="connsiteY6" fmla="*/ 747593 h 2240205"/>
              <a:gd name="connsiteX7" fmla="*/ 11165209 w 12192000"/>
              <a:gd name="connsiteY7" fmla="*/ 748852 h 2240205"/>
              <a:gd name="connsiteX8" fmla="*/ 11058755 w 12192000"/>
              <a:gd name="connsiteY8" fmla="*/ 749617 h 2240205"/>
              <a:gd name="connsiteX9" fmla="*/ 10803046 w 12192000"/>
              <a:gd name="connsiteY9" fmla="*/ 774328 h 2240205"/>
              <a:gd name="connsiteX10" fmla="*/ 10458762 w 12192000"/>
              <a:gd name="connsiteY10" fmla="*/ 755400 h 2240205"/>
              <a:gd name="connsiteX11" fmla="*/ 10211200 w 12192000"/>
              <a:gd name="connsiteY11" fmla="*/ 767513 h 2240205"/>
              <a:gd name="connsiteX12" fmla="*/ 10167995 w 12192000"/>
              <a:gd name="connsiteY12" fmla="*/ 760843 h 2240205"/>
              <a:gd name="connsiteX13" fmla="*/ 9997044 w 12192000"/>
              <a:gd name="connsiteY13" fmla="*/ 780129 h 2240205"/>
              <a:gd name="connsiteX14" fmla="*/ 9943887 w 12192000"/>
              <a:gd name="connsiteY14" fmla="*/ 804141 h 2240205"/>
              <a:gd name="connsiteX15" fmla="*/ 9918248 w 12192000"/>
              <a:gd name="connsiteY15" fmla="*/ 816628 h 2240205"/>
              <a:gd name="connsiteX16" fmla="*/ 9767091 w 12192000"/>
              <a:gd name="connsiteY16" fmla="*/ 870550 h 2240205"/>
              <a:gd name="connsiteX17" fmla="*/ 9683005 w 12192000"/>
              <a:gd name="connsiteY17" fmla="*/ 894128 h 2240205"/>
              <a:gd name="connsiteX18" fmla="*/ 9500499 w 12192000"/>
              <a:gd name="connsiteY18" fmla="*/ 954680 h 2240205"/>
              <a:gd name="connsiteX19" fmla="*/ 9410017 w 12192000"/>
              <a:gd name="connsiteY19" fmla="*/ 993931 h 2240205"/>
              <a:gd name="connsiteX20" fmla="*/ 9392919 w 12192000"/>
              <a:gd name="connsiteY20" fmla="*/ 994656 h 2240205"/>
              <a:gd name="connsiteX21" fmla="*/ 9268019 w 12192000"/>
              <a:gd name="connsiteY21" fmla="*/ 1007442 h 2240205"/>
              <a:gd name="connsiteX22" fmla="*/ 9188177 w 12192000"/>
              <a:gd name="connsiteY22" fmla="*/ 1035474 h 2240205"/>
              <a:gd name="connsiteX23" fmla="*/ 9155969 w 12192000"/>
              <a:gd name="connsiteY23" fmla="*/ 1046804 h 2240205"/>
              <a:gd name="connsiteX24" fmla="*/ 9133985 w 12192000"/>
              <a:gd name="connsiteY24" fmla="*/ 1046450 h 2240205"/>
              <a:gd name="connsiteX25" fmla="*/ 9003462 w 12192000"/>
              <a:gd name="connsiteY25" fmla="*/ 1042406 h 2240205"/>
              <a:gd name="connsiteX26" fmla="*/ 8968445 w 12192000"/>
              <a:gd name="connsiteY26" fmla="*/ 1052169 h 2240205"/>
              <a:gd name="connsiteX27" fmla="*/ 8886001 w 12192000"/>
              <a:gd name="connsiteY27" fmla="*/ 1067468 h 2240205"/>
              <a:gd name="connsiteX28" fmla="*/ 8838610 w 12192000"/>
              <a:gd name="connsiteY28" fmla="*/ 1075091 h 2240205"/>
              <a:gd name="connsiteX29" fmla="*/ 8665605 w 12192000"/>
              <a:gd name="connsiteY29" fmla="*/ 1110791 h 2240205"/>
              <a:gd name="connsiteX30" fmla="*/ 8419755 w 12192000"/>
              <a:gd name="connsiteY30" fmla="*/ 1216260 h 2240205"/>
              <a:gd name="connsiteX31" fmla="*/ 8411626 w 12192000"/>
              <a:gd name="connsiteY31" fmla="*/ 1214397 h 2240205"/>
              <a:gd name="connsiteX32" fmla="*/ 8363469 w 12192000"/>
              <a:gd name="connsiteY32" fmla="*/ 1246658 h 2240205"/>
              <a:gd name="connsiteX33" fmla="*/ 8275497 w 12192000"/>
              <a:gd name="connsiteY33" fmla="*/ 1264396 h 2240205"/>
              <a:gd name="connsiteX34" fmla="*/ 8074238 w 12192000"/>
              <a:gd name="connsiteY34" fmla="*/ 1301895 h 2240205"/>
              <a:gd name="connsiteX35" fmla="*/ 7902328 w 12192000"/>
              <a:gd name="connsiteY35" fmla="*/ 1345865 h 2240205"/>
              <a:gd name="connsiteX36" fmla="*/ 7840612 w 12192000"/>
              <a:gd name="connsiteY36" fmla="*/ 1369373 h 2240205"/>
              <a:gd name="connsiteX37" fmla="*/ 7786819 w 12192000"/>
              <a:gd name="connsiteY37" fmla="*/ 1378970 h 2240205"/>
              <a:gd name="connsiteX38" fmla="*/ 7548172 w 12192000"/>
              <a:gd name="connsiteY38" fmla="*/ 1417460 h 2240205"/>
              <a:gd name="connsiteX39" fmla="*/ 7483437 w 12192000"/>
              <a:gd name="connsiteY39" fmla="*/ 1478152 h 2240205"/>
              <a:gd name="connsiteX40" fmla="*/ 7377870 w 12192000"/>
              <a:gd name="connsiteY40" fmla="*/ 1523319 h 2240205"/>
              <a:gd name="connsiteX41" fmla="*/ 7230737 w 12192000"/>
              <a:gd name="connsiteY41" fmla="*/ 1562633 h 2240205"/>
              <a:gd name="connsiteX42" fmla="*/ 7224458 w 12192000"/>
              <a:gd name="connsiteY42" fmla="*/ 1573008 h 2240205"/>
              <a:gd name="connsiteX43" fmla="*/ 7183121 w 12192000"/>
              <a:gd name="connsiteY43" fmla="*/ 1595162 h 2240205"/>
              <a:gd name="connsiteX44" fmla="*/ 7164601 w 12192000"/>
              <a:gd name="connsiteY44" fmla="*/ 1606490 h 2240205"/>
              <a:gd name="connsiteX45" fmla="*/ 6900177 w 12192000"/>
              <a:gd name="connsiteY45" fmla="*/ 1636016 h 2240205"/>
              <a:gd name="connsiteX46" fmla="*/ 6795372 w 12192000"/>
              <a:gd name="connsiteY46" fmla="*/ 1644845 h 2240205"/>
              <a:gd name="connsiteX47" fmla="*/ 6692251 w 12192000"/>
              <a:gd name="connsiteY47" fmla="*/ 1656357 h 2240205"/>
              <a:gd name="connsiteX48" fmla="*/ 6655235 w 12192000"/>
              <a:gd name="connsiteY48" fmla="*/ 1661869 h 2240205"/>
              <a:gd name="connsiteX49" fmla="*/ 6554894 w 12192000"/>
              <a:gd name="connsiteY49" fmla="*/ 1664428 h 2240205"/>
              <a:gd name="connsiteX50" fmla="*/ 6516595 w 12192000"/>
              <a:gd name="connsiteY50" fmla="*/ 1667475 h 2240205"/>
              <a:gd name="connsiteX51" fmla="*/ 6508541 w 12192000"/>
              <a:gd name="connsiteY51" fmla="*/ 1668757 h 2240205"/>
              <a:gd name="connsiteX52" fmla="*/ 6471012 w 12192000"/>
              <a:gd name="connsiteY52" fmla="*/ 1678604 h 2240205"/>
              <a:gd name="connsiteX53" fmla="*/ 6364035 w 12192000"/>
              <a:gd name="connsiteY53" fmla="*/ 1667683 h 2240205"/>
              <a:gd name="connsiteX54" fmla="*/ 6243319 w 12192000"/>
              <a:gd name="connsiteY54" fmla="*/ 1695560 h 2240205"/>
              <a:gd name="connsiteX55" fmla="*/ 6098321 w 12192000"/>
              <a:gd name="connsiteY55" fmla="*/ 1721646 h 2240205"/>
              <a:gd name="connsiteX56" fmla="*/ 5880652 w 12192000"/>
              <a:gd name="connsiteY56" fmla="*/ 1779643 h 2240205"/>
              <a:gd name="connsiteX57" fmla="*/ 5785959 w 12192000"/>
              <a:gd name="connsiteY57" fmla="*/ 1775307 h 2240205"/>
              <a:gd name="connsiteX58" fmla="*/ 5643534 w 12192000"/>
              <a:gd name="connsiteY58" fmla="*/ 1802919 h 2240205"/>
              <a:gd name="connsiteX59" fmla="*/ 5518799 w 12192000"/>
              <a:gd name="connsiteY59" fmla="*/ 1818312 h 2240205"/>
              <a:gd name="connsiteX60" fmla="*/ 5505014 w 12192000"/>
              <a:gd name="connsiteY60" fmla="*/ 1819259 h 2240205"/>
              <a:gd name="connsiteX61" fmla="*/ 5453307 w 12192000"/>
              <a:gd name="connsiteY61" fmla="*/ 1815450 h 2240205"/>
              <a:gd name="connsiteX62" fmla="*/ 5221533 w 12192000"/>
              <a:gd name="connsiteY62" fmla="*/ 1846950 h 2240205"/>
              <a:gd name="connsiteX63" fmla="*/ 5149802 w 12192000"/>
              <a:gd name="connsiteY63" fmla="*/ 1844846 h 2240205"/>
              <a:gd name="connsiteX64" fmla="*/ 5114927 w 12192000"/>
              <a:gd name="connsiteY64" fmla="*/ 1847827 h 2240205"/>
              <a:gd name="connsiteX65" fmla="*/ 5108970 w 12192000"/>
              <a:gd name="connsiteY65" fmla="*/ 1847935 h 2240205"/>
              <a:gd name="connsiteX66" fmla="*/ 5067961 w 12192000"/>
              <a:gd name="connsiteY66" fmla="*/ 1845917 h 2240205"/>
              <a:gd name="connsiteX67" fmla="*/ 5007075 w 12192000"/>
              <a:gd name="connsiteY67" fmla="*/ 1838626 h 2240205"/>
              <a:gd name="connsiteX68" fmla="*/ 4944087 w 12192000"/>
              <a:gd name="connsiteY68" fmla="*/ 1823332 h 2240205"/>
              <a:gd name="connsiteX69" fmla="*/ 4907662 w 12192000"/>
              <a:gd name="connsiteY69" fmla="*/ 1816900 h 2240205"/>
              <a:gd name="connsiteX70" fmla="*/ 4882386 w 12192000"/>
              <a:gd name="connsiteY70" fmla="*/ 1809844 h 2240205"/>
              <a:gd name="connsiteX71" fmla="*/ 4811440 w 12192000"/>
              <a:gd name="connsiteY71" fmla="*/ 1804655 h 2240205"/>
              <a:gd name="connsiteX72" fmla="*/ 4691075 w 12192000"/>
              <a:gd name="connsiteY72" fmla="*/ 1801389 h 2240205"/>
              <a:gd name="connsiteX73" fmla="*/ 4640313 w 12192000"/>
              <a:gd name="connsiteY73" fmla="*/ 1784307 h 2240205"/>
              <a:gd name="connsiteX74" fmla="*/ 4536503 w 12192000"/>
              <a:gd name="connsiteY74" fmla="*/ 1785334 h 2240205"/>
              <a:gd name="connsiteX75" fmla="*/ 4513724 w 12192000"/>
              <a:gd name="connsiteY75" fmla="*/ 1791996 h 2240205"/>
              <a:gd name="connsiteX76" fmla="*/ 4459810 w 12192000"/>
              <a:gd name="connsiteY76" fmla="*/ 1797886 h 2240205"/>
              <a:gd name="connsiteX77" fmla="*/ 4379064 w 12192000"/>
              <a:gd name="connsiteY77" fmla="*/ 1817177 h 2240205"/>
              <a:gd name="connsiteX78" fmla="*/ 4290981 w 12192000"/>
              <a:gd name="connsiteY78" fmla="*/ 1839677 h 2240205"/>
              <a:gd name="connsiteX79" fmla="*/ 4238372 w 12192000"/>
              <a:gd name="connsiteY79" fmla="*/ 1851480 h 2240205"/>
              <a:gd name="connsiteX80" fmla="*/ 4232517 w 12192000"/>
              <a:gd name="connsiteY80" fmla="*/ 1852567 h 2240205"/>
              <a:gd name="connsiteX81" fmla="*/ 4191732 w 12192000"/>
              <a:gd name="connsiteY81" fmla="*/ 1857328 h 2240205"/>
              <a:gd name="connsiteX82" fmla="*/ 4065532 w 12192000"/>
              <a:gd name="connsiteY82" fmla="*/ 1855477 h 2240205"/>
              <a:gd name="connsiteX83" fmla="*/ 4028460 w 12192000"/>
              <a:gd name="connsiteY83" fmla="*/ 1855137 h 2240205"/>
              <a:gd name="connsiteX84" fmla="*/ 4002267 w 12192000"/>
              <a:gd name="connsiteY84" fmla="*/ 1852352 h 2240205"/>
              <a:gd name="connsiteX85" fmla="*/ 3931396 w 12192000"/>
              <a:gd name="connsiteY85" fmla="*/ 1858915 h 2240205"/>
              <a:gd name="connsiteX86" fmla="*/ 3812162 w 12192000"/>
              <a:gd name="connsiteY86" fmla="*/ 1875501 h 2240205"/>
              <a:gd name="connsiteX87" fmla="*/ 3758105 w 12192000"/>
              <a:gd name="connsiteY87" fmla="*/ 1871856 h 2240205"/>
              <a:gd name="connsiteX88" fmla="*/ 3567259 w 12192000"/>
              <a:gd name="connsiteY88" fmla="*/ 1893482 h 2240205"/>
              <a:gd name="connsiteX89" fmla="*/ 3405770 w 12192000"/>
              <a:gd name="connsiteY89" fmla="*/ 1904591 h 2240205"/>
              <a:gd name="connsiteX90" fmla="*/ 3280097 w 12192000"/>
              <a:gd name="connsiteY90" fmla="*/ 1919610 h 2240205"/>
              <a:gd name="connsiteX91" fmla="*/ 3009910 w 12192000"/>
              <a:gd name="connsiteY91" fmla="*/ 1957866 h 2240205"/>
              <a:gd name="connsiteX92" fmla="*/ 2995934 w 12192000"/>
              <a:gd name="connsiteY92" fmla="*/ 1967085 h 2240205"/>
              <a:gd name="connsiteX93" fmla="*/ 2942858 w 12192000"/>
              <a:gd name="connsiteY93" fmla="*/ 1981367 h 2240205"/>
              <a:gd name="connsiteX94" fmla="*/ 2875436 w 12192000"/>
              <a:gd name="connsiteY94" fmla="*/ 1996977 h 2240205"/>
              <a:gd name="connsiteX95" fmla="*/ 2874892 w 12192000"/>
              <a:gd name="connsiteY95" fmla="*/ 1996085 h 2240205"/>
              <a:gd name="connsiteX96" fmla="*/ 2843662 w 12192000"/>
              <a:gd name="connsiteY96" fmla="*/ 1992498 h 2240205"/>
              <a:gd name="connsiteX97" fmla="*/ 2718916 w 12192000"/>
              <a:gd name="connsiteY97" fmla="*/ 1990867 h 2240205"/>
              <a:gd name="connsiteX98" fmla="*/ 2713522 w 12192000"/>
              <a:gd name="connsiteY98" fmla="*/ 1990173 h 2240205"/>
              <a:gd name="connsiteX99" fmla="*/ 2476147 w 12192000"/>
              <a:gd name="connsiteY99" fmla="*/ 1998305 h 2240205"/>
              <a:gd name="connsiteX100" fmla="*/ 2373568 w 12192000"/>
              <a:gd name="connsiteY100" fmla="*/ 2003219 h 2240205"/>
              <a:gd name="connsiteX101" fmla="*/ 2287219 w 12192000"/>
              <a:gd name="connsiteY101" fmla="*/ 1998750 h 2240205"/>
              <a:gd name="connsiteX102" fmla="*/ 2164831 w 12192000"/>
              <a:gd name="connsiteY102" fmla="*/ 2010143 h 2240205"/>
              <a:gd name="connsiteX103" fmla="*/ 2058061 w 12192000"/>
              <a:gd name="connsiteY103" fmla="*/ 2047942 h 2240205"/>
              <a:gd name="connsiteX104" fmla="*/ 2042244 w 12192000"/>
              <a:gd name="connsiteY104" fmla="*/ 2055560 h 2240205"/>
              <a:gd name="connsiteX105" fmla="*/ 1877728 w 12192000"/>
              <a:gd name="connsiteY105" fmla="*/ 2101004 h 2240205"/>
              <a:gd name="connsiteX106" fmla="*/ 1759056 w 12192000"/>
              <a:gd name="connsiteY106" fmla="*/ 2125608 h 2240205"/>
              <a:gd name="connsiteX107" fmla="*/ 1637948 w 12192000"/>
              <a:gd name="connsiteY107" fmla="*/ 2172597 h 2240205"/>
              <a:gd name="connsiteX108" fmla="*/ 1434549 w 12192000"/>
              <a:gd name="connsiteY108" fmla="*/ 2234522 h 2240205"/>
              <a:gd name="connsiteX109" fmla="*/ 1370962 w 12192000"/>
              <a:gd name="connsiteY109" fmla="*/ 2237474 h 2240205"/>
              <a:gd name="connsiteX110" fmla="*/ 1356367 w 12192000"/>
              <a:gd name="connsiteY110" fmla="*/ 2235089 h 2240205"/>
              <a:gd name="connsiteX111" fmla="*/ 1279765 w 12192000"/>
              <a:gd name="connsiteY111" fmla="*/ 2229639 h 2240205"/>
              <a:gd name="connsiteX112" fmla="*/ 1195347 w 12192000"/>
              <a:gd name="connsiteY112" fmla="*/ 2212354 h 2240205"/>
              <a:gd name="connsiteX113" fmla="*/ 970251 w 12192000"/>
              <a:gd name="connsiteY113" fmla="*/ 2221029 h 2240205"/>
              <a:gd name="connsiteX114" fmla="*/ 812914 w 12192000"/>
              <a:gd name="connsiteY114" fmla="*/ 2210095 h 2240205"/>
              <a:gd name="connsiteX115" fmla="*/ 597225 w 12192000"/>
              <a:gd name="connsiteY115" fmla="*/ 2180999 h 2240205"/>
              <a:gd name="connsiteX116" fmla="*/ 520671 w 12192000"/>
              <a:gd name="connsiteY116" fmla="*/ 2180980 h 2240205"/>
              <a:gd name="connsiteX117" fmla="*/ 515024 w 12192000"/>
              <a:gd name="connsiteY117" fmla="*/ 2179258 h 2240205"/>
              <a:gd name="connsiteX118" fmla="*/ 413835 w 12192000"/>
              <a:gd name="connsiteY118" fmla="*/ 2156783 h 2240205"/>
              <a:gd name="connsiteX119" fmla="*/ 376513 w 12192000"/>
              <a:gd name="connsiteY119" fmla="*/ 2154014 h 2240205"/>
              <a:gd name="connsiteX120" fmla="*/ 273386 w 12192000"/>
              <a:gd name="connsiteY120" fmla="*/ 2142551 h 2240205"/>
              <a:gd name="connsiteX121" fmla="*/ 77641 w 12192000"/>
              <a:gd name="connsiteY121" fmla="*/ 2126835 h 2240205"/>
              <a:gd name="connsiteX122" fmla="*/ 37645 w 12192000"/>
              <a:gd name="connsiteY122" fmla="*/ 2115401 h 2240205"/>
              <a:gd name="connsiteX123" fmla="*/ 4572 w 12192000"/>
              <a:gd name="connsiteY123" fmla="*/ 2111091 h 2240205"/>
              <a:gd name="connsiteX124" fmla="*/ 0 w 12192000"/>
              <a:gd name="connsiteY124" fmla="*/ 2110468 h 2240205"/>
              <a:gd name="connsiteX125" fmla="*/ 0 w 12192000"/>
              <a:gd name="connsiteY125" fmla="*/ 0 h 2240205"/>
              <a:gd name="connsiteX0" fmla="*/ 0 w 12192000"/>
              <a:gd name="connsiteY0" fmla="*/ 0 h 2240205"/>
              <a:gd name="connsiteX1" fmla="*/ 12192000 w 12192000"/>
              <a:gd name="connsiteY1" fmla="*/ 0 h 2240205"/>
              <a:gd name="connsiteX2" fmla="*/ 12192000 w 12192000"/>
              <a:gd name="connsiteY2" fmla="*/ 751299 h 2240205"/>
              <a:gd name="connsiteX3" fmla="*/ 11890686 w 12192000"/>
              <a:gd name="connsiteY3" fmla="*/ 732766 h 2240205"/>
              <a:gd name="connsiteX4" fmla="*/ 11649954 w 12192000"/>
              <a:gd name="connsiteY4" fmla="*/ 749628 h 2240205"/>
              <a:gd name="connsiteX5" fmla="*/ 11560424 w 12192000"/>
              <a:gd name="connsiteY5" fmla="*/ 748017 h 2240205"/>
              <a:gd name="connsiteX6" fmla="*/ 11358455 w 12192000"/>
              <a:gd name="connsiteY6" fmla="*/ 747593 h 2240205"/>
              <a:gd name="connsiteX7" fmla="*/ 11165209 w 12192000"/>
              <a:gd name="connsiteY7" fmla="*/ 748852 h 2240205"/>
              <a:gd name="connsiteX8" fmla="*/ 11058755 w 12192000"/>
              <a:gd name="connsiteY8" fmla="*/ 749617 h 2240205"/>
              <a:gd name="connsiteX9" fmla="*/ 10803046 w 12192000"/>
              <a:gd name="connsiteY9" fmla="*/ 774328 h 2240205"/>
              <a:gd name="connsiteX10" fmla="*/ 10458762 w 12192000"/>
              <a:gd name="connsiteY10" fmla="*/ 755400 h 2240205"/>
              <a:gd name="connsiteX11" fmla="*/ 10211200 w 12192000"/>
              <a:gd name="connsiteY11" fmla="*/ 767513 h 2240205"/>
              <a:gd name="connsiteX12" fmla="*/ 10167995 w 12192000"/>
              <a:gd name="connsiteY12" fmla="*/ 760843 h 2240205"/>
              <a:gd name="connsiteX13" fmla="*/ 9997044 w 12192000"/>
              <a:gd name="connsiteY13" fmla="*/ 780129 h 2240205"/>
              <a:gd name="connsiteX14" fmla="*/ 9943887 w 12192000"/>
              <a:gd name="connsiteY14" fmla="*/ 804141 h 2240205"/>
              <a:gd name="connsiteX15" fmla="*/ 9918248 w 12192000"/>
              <a:gd name="connsiteY15" fmla="*/ 816628 h 2240205"/>
              <a:gd name="connsiteX16" fmla="*/ 9767091 w 12192000"/>
              <a:gd name="connsiteY16" fmla="*/ 870550 h 2240205"/>
              <a:gd name="connsiteX17" fmla="*/ 9683005 w 12192000"/>
              <a:gd name="connsiteY17" fmla="*/ 894128 h 2240205"/>
              <a:gd name="connsiteX18" fmla="*/ 9500499 w 12192000"/>
              <a:gd name="connsiteY18" fmla="*/ 954680 h 2240205"/>
              <a:gd name="connsiteX19" fmla="*/ 9410017 w 12192000"/>
              <a:gd name="connsiteY19" fmla="*/ 993931 h 2240205"/>
              <a:gd name="connsiteX20" fmla="*/ 9392919 w 12192000"/>
              <a:gd name="connsiteY20" fmla="*/ 994656 h 2240205"/>
              <a:gd name="connsiteX21" fmla="*/ 9268019 w 12192000"/>
              <a:gd name="connsiteY21" fmla="*/ 1007442 h 2240205"/>
              <a:gd name="connsiteX22" fmla="*/ 9188177 w 12192000"/>
              <a:gd name="connsiteY22" fmla="*/ 1035474 h 2240205"/>
              <a:gd name="connsiteX23" fmla="*/ 9155969 w 12192000"/>
              <a:gd name="connsiteY23" fmla="*/ 1046804 h 2240205"/>
              <a:gd name="connsiteX24" fmla="*/ 9133985 w 12192000"/>
              <a:gd name="connsiteY24" fmla="*/ 1046450 h 2240205"/>
              <a:gd name="connsiteX25" fmla="*/ 9003462 w 12192000"/>
              <a:gd name="connsiteY25" fmla="*/ 1042406 h 2240205"/>
              <a:gd name="connsiteX26" fmla="*/ 8968445 w 12192000"/>
              <a:gd name="connsiteY26" fmla="*/ 1052169 h 2240205"/>
              <a:gd name="connsiteX27" fmla="*/ 8886001 w 12192000"/>
              <a:gd name="connsiteY27" fmla="*/ 1067468 h 2240205"/>
              <a:gd name="connsiteX28" fmla="*/ 8838610 w 12192000"/>
              <a:gd name="connsiteY28" fmla="*/ 1075091 h 2240205"/>
              <a:gd name="connsiteX29" fmla="*/ 8665605 w 12192000"/>
              <a:gd name="connsiteY29" fmla="*/ 1110791 h 2240205"/>
              <a:gd name="connsiteX30" fmla="*/ 8419755 w 12192000"/>
              <a:gd name="connsiteY30" fmla="*/ 1216260 h 2240205"/>
              <a:gd name="connsiteX31" fmla="*/ 8411626 w 12192000"/>
              <a:gd name="connsiteY31" fmla="*/ 1214397 h 2240205"/>
              <a:gd name="connsiteX32" fmla="*/ 8363469 w 12192000"/>
              <a:gd name="connsiteY32" fmla="*/ 1246658 h 2240205"/>
              <a:gd name="connsiteX33" fmla="*/ 8275497 w 12192000"/>
              <a:gd name="connsiteY33" fmla="*/ 1264396 h 2240205"/>
              <a:gd name="connsiteX34" fmla="*/ 8074238 w 12192000"/>
              <a:gd name="connsiteY34" fmla="*/ 1301895 h 2240205"/>
              <a:gd name="connsiteX35" fmla="*/ 7902328 w 12192000"/>
              <a:gd name="connsiteY35" fmla="*/ 1345865 h 2240205"/>
              <a:gd name="connsiteX36" fmla="*/ 7840612 w 12192000"/>
              <a:gd name="connsiteY36" fmla="*/ 1369373 h 2240205"/>
              <a:gd name="connsiteX37" fmla="*/ 7786819 w 12192000"/>
              <a:gd name="connsiteY37" fmla="*/ 1378970 h 2240205"/>
              <a:gd name="connsiteX38" fmla="*/ 7548172 w 12192000"/>
              <a:gd name="connsiteY38" fmla="*/ 1417460 h 2240205"/>
              <a:gd name="connsiteX39" fmla="*/ 7483437 w 12192000"/>
              <a:gd name="connsiteY39" fmla="*/ 1478152 h 2240205"/>
              <a:gd name="connsiteX40" fmla="*/ 7377870 w 12192000"/>
              <a:gd name="connsiteY40" fmla="*/ 1523319 h 2240205"/>
              <a:gd name="connsiteX41" fmla="*/ 7230737 w 12192000"/>
              <a:gd name="connsiteY41" fmla="*/ 1562633 h 2240205"/>
              <a:gd name="connsiteX42" fmla="*/ 7224458 w 12192000"/>
              <a:gd name="connsiteY42" fmla="*/ 1573008 h 2240205"/>
              <a:gd name="connsiteX43" fmla="*/ 7183121 w 12192000"/>
              <a:gd name="connsiteY43" fmla="*/ 1595162 h 2240205"/>
              <a:gd name="connsiteX44" fmla="*/ 7164601 w 12192000"/>
              <a:gd name="connsiteY44" fmla="*/ 1606490 h 2240205"/>
              <a:gd name="connsiteX45" fmla="*/ 6900177 w 12192000"/>
              <a:gd name="connsiteY45" fmla="*/ 1636016 h 2240205"/>
              <a:gd name="connsiteX46" fmla="*/ 6795372 w 12192000"/>
              <a:gd name="connsiteY46" fmla="*/ 1644845 h 2240205"/>
              <a:gd name="connsiteX47" fmla="*/ 6692251 w 12192000"/>
              <a:gd name="connsiteY47" fmla="*/ 1656357 h 2240205"/>
              <a:gd name="connsiteX48" fmla="*/ 6655235 w 12192000"/>
              <a:gd name="connsiteY48" fmla="*/ 1661869 h 2240205"/>
              <a:gd name="connsiteX49" fmla="*/ 6554894 w 12192000"/>
              <a:gd name="connsiteY49" fmla="*/ 1664428 h 2240205"/>
              <a:gd name="connsiteX50" fmla="*/ 6516595 w 12192000"/>
              <a:gd name="connsiteY50" fmla="*/ 1667475 h 2240205"/>
              <a:gd name="connsiteX51" fmla="*/ 6508541 w 12192000"/>
              <a:gd name="connsiteY51" fmla="*/ 1668757 h 2240205"/>
              <a:gd name="connsiteX52" fmla="*/ 6471012 w 12192000"/>
              <a:gd name="connsiteY52" fmla="*/ 1678604 h 2240205"/>
              <a:gd name="connsiteX53" fmla="*/ 6364035 w 12192000"/>
              <a:gd name="connsiteY53" fmla="*/ 1667683 h 2240205"/>
              <a:gd name="connsiteX54" fmla="*/ 6243319 w 12192000"/>
              <a:gd name="connsiteY54" fmla="*/ 1695560 h 2240205"/>
              <a:gd name="connsiteX55" fmla="*/ 6098321 w 12192000"/>
              <a:gd name="connsiteY55" fmla="*/ 1721646 h 2240205"/>
              <a:gd name="connsiteX56" fmla="*/ 5880652 w 12192000"/>
              <a:gd name="connsiteY56" fmla="*/ 1779643 h 2240205"/>
              <a:gd name="connsiteX57" fmla="*/ 5785959 w 12192000"/>
              <a:gd name="connsiteY57" fmla="*/ 1775307 h 2240205"/>
              <a:gd name="connsiteX58" fmla="*/ 5643534 w 12192000"/>
              <a:gd name="connsiteY58" fmla="*/ 1802919 h 2240205"/>
              <a:gd name="connsiteX59" fmla="*/ 5518799 w 12192000"/>
              <a:gd name="connsiteY59" fmla="*/ 1818312 h 2240205"/>
              <a:gd name="connsiteX60" fmla="*/ 5505014 w 12192000"/>
              <a:gd name="connsiteY60" fmla="*/ 1819259 h 2240205"/>
              <a:gd name="connsiteX61" fmla="*/ 5453307 w 12192000"/>
              <a:gd name="connsiteY61" fmla="*/ 1815450 h 2240205"/>
              <a:gd name="connsiteX62" fmla="*/ 5221533 w 12192000"/>
              <a:gd name="connsiteY62" fmla="*/ 1846950 h 2240205"/>
              <a:gd name="connsiteX63" fmla="*/ 5149802 w 12192000"/>
              <a:gd name="connsiteY63" fmla="*/ 1844846 h 2240205"/>
              <a:gd name="connsiteX64" fmla="*/ 5114927 w 12192000"/>
              <a:gd name="connsiteY64" fmla="*/ 1847827 h 2240205"/>
              <a:gd name="connsiteX65" fmla="*/ 5108970 w 12192000"/>
              <a:gd name="connsiteY65" fmla="*/ 1847935 h 2240205"/>
              <a:gd name="connsiteX66" fmla="*/ 5067961 w 12192000"/>
              <a:gd name="connsiteY66" fmla="*/ 1845917 h 2240205"/>
              <a:gd name="connsiteX67" fmla="*/ 5007075 w 12192000"/>
              <a:gd name="connsiteY67" fmla="*/ 1838626 h 2240205"/>
              <a:gd name="connsiteX68" fmla="*/ 4944087 w 12192000"/>
              <a:gd name="connsiteY68" fmla="*/ 1823332 h 2240205"/>
              <a:gd name="connsiteX69" fmla="*/ 4907662 w 12192000"/>
              <a:gd name="connsiteY69" fmla="*/ 1816900 h 2240205"/>
              <a:gd name="connsiteX70" fmla="*/ 4882386 w 12192000"/>
              <a:gd name="connsiteY70" fmla="*/ 1809844 h 2240205"/>
              <a:gd name="connsiteX71" fmla="*/ 4811440 w 12192000"/>
              <a:gd name="connsiteY71" fmla="*/ 1804655 h 2240205"/>
              <a:gd name="connsiteX72" fmla="*/ 4691075 w 12192000"/>
              <a:gd name="connsiteY72" fmla="*/ 1801389 h 2240205"/>
              <a:gd name="connsiteX73" fmla="*/ 4640313 w 12192000"/>
              <a:gd name="connsiteY73" fmla="*/ 1784307 h 2240205"/>
              <a:gd name="connsiteX74" fmla="*/ 4536503 w 12192000"/>
              <a:gd name="connsiteY74" fmla="*/ 1785334 h 2240205"/>
              <a:gd name="connsiteX75" fmla="*/ 4513724 w 12192000"/>
              <a:gd name="connsiteY75" fmla="*/ 1791996 h 2240205"/>
              <a:gd name="connsiteX76" fmla="*/ 4459810 w 12192000"/>
              <a:gd name="connsiteY76" fmla="*/ 1797886 h 2240205"/>
              <a:gd name="connsiteX77" fmla="*/ 4379064 w 12192000"/>
              <a:gd name="connsiteY77" fmla="*/ 1817177 h 2240205"/>
              <a:gd name="connsiteX78" fmla="*/ 4290981 w 12192000"/>
              <a:gd name="connsiteY78" fmla="*/ 1839677 h 2240205"/>
              <a:gd name="connsiteX79" fmla="*/ 4238372 w 12192000"/>
              <a:gd name="connsiteY79" fmla="*/ 1851480 h 2240205"/>
              <a:gd name="connsiteX80" fmla="*/ 4232517 w 12192000"/>
              <a:gd name="connsiteY80" fmla="*/ 1852567 h 2240205"/>
              <a:gd name="connsiteX81" fmla="*/ 4191732 w 12192000"/>
              <a:gd name="connsiteY81" fmla="*/ 1857328 h 2240205"/>
              <a:gd name="connsiteX82" fmla="*/ 4065532 w 12192000"/>
              <a:gd name="connsiteY82" fmla="*/ 1855477 h 2240205"/>
              <a:gd name="connsiteX83" fmla="*/ 4028460 w 12192000"/>
              <a:gd name="connsiteY83" fmla="*/ 1855137 h 2240205"/>
              <a:gd name="connsiteX84" fmla="*/ 4002267 w 12192000"/>
              <a:gd name="connsiteY84" fmla="*/ 1852352 h 2240205"/>
              <a:gd name="connsiteX85" fmla="*/ 3931396 w 12192000"/>
              <a:gd name="connsiteY85" fmla="*/ 1858915 h 2240205"/>
              <a:gd name="connsiteX86" fmla="*/ 3812162 w 12192000"/>
              <a:gd name="connsiteY86" fmla="*/ 1875501 h 2240205"/>
              <a:gd name="connsiteX87" fmla="*/ 3758105 w 12192000"/>
              <a:gd name="connsiteY87" fmla="*/ 1871856 h 2240205"/>
              <a:gd name="connsiteX88" fmla="*/ 3567259 w 12192000"/>
              <a:gd name="connsiteY88" fmla="*/ 1893482 h 2240205"/>
              <a:gd name="connsiteX89" fmla="*/ 3405770 w 12192000"/>
              <a:gd name="connsiteY89" fmla="*/ 1904591 h 2240205"/>
              <a:gd name="connsiteX90" fmla="*/ 3280097 w 12192000"/>
              <a:gd name="connsiteY90" fmla="*/ 1919610 h 2240205"/>
              <a:gd name="connsiteX91" fmla="*/ 3009910 w 12192000"/>
              <a:gd name="connsiteY91" fmla="*/ 1957866 h 2240205"/>
              <a:gd name="connsiteX92" fmla="*/ 2995934 w 12192000"/>
              <a:gd name="connsiteY92" fmla="*/ 1967085 h 2240205"/>
              <a:gd name="connsiteX93" fmla="*/ 2942858 w 12192000"/>
              <a:gd name="connsiteY93" fmla="*/ 1981367 h 2240205"/>
              <a:gd name="connsiteX94" fmla="*/ 2875436 w 12192000"/>
              <a:gd name="connsiteY94" fmla="*/ 1996977 h 2240205"/>
              <a:gd name="connsiteX95" fmla="*/ 2874892 w 12192000"/>
              <a:gd name="connsiteY95" fmla="*/ 1996085 h 2240205"/>
              <a:gd name="connsiteX96" fmla="*/ 2843662 w 12192000"/>
              <a:gd name="connsiteY96" fmla="*/ 1992498 h 2240205"/>
              <a:gd name="connsiteX97" fmla="*/ 2718916 w 12192000"/>
              <a:gd name="connsiteY97" fmla="*/ 1990867 h 2240205"/>
              <a:gd name="connsiteX98" fmla="*/ 2713522 w 12192000"/>
              <a:gd name="connsiteY98" fmla="*/ 1990173 h 2240205"/>
              <a:gd name="connsiteX99" fmla="*/ 2476147 w 12192000"/>
              <a:gd name="connsiteY99" fmla="*/ 1998305 h 2240205"/>
              <a:gd name="connsiteX100" fmla="*/ 2373568 w 12192000"/>
              <a:gd name="connsiteY100" fmla="*/ 2003219 h 2240205"/>
              <a:gd name="connsiteX101" fmla="*/ 2287219 w 12192000"/>
              <a:gd name="connsiteY101" fmla="*/ 1998750 h 2240205"/>
              <a:gd name="connsiteX102" fmla="*/ 2164831 w 12192000"/>
              <a:gd name="connsiteY102" fmla="*/ 2010143 h 2240205"/>
              <a:gd name="connsiteX103" fmla="*/ 2058061 w 12192000"/>
              <a:gd name="connsiteY103" fmla="*/ 2047942 h 2240205"/>
              <a:gd name="connsiteX104" fmla="*/ 2042244 w 12192000"/>
              <a:gd name="connsiteY104" fmla="*/ 2055560 h 2240205"/>
              <a:gd name="connsiteX105" fmla="*/ 1877728 w 12192000"/>
              <a:gd name="connsiteY105" fmla="*/ 2101004 h 2240205"/>
              <a:gd name="connsiteX106" fmla="*/ 1759056 w 12192000"/>
              <a:gd name="connsiteY106" fmla="*/ 2125608 h 2240205"/>
              <a:gd name="connsiteX107" fmla="*/ 1637948 w 12192000"/>
              <a:gd name="connsiteY107" fmla="*/ 2172597 h 2240205"/>
              <a:gd name="connsiteX108" fmla="*/ 1434549 w 12192000"/>
              <a:gd name="connsiteY108" fmla="*/ 2234522 h 2240205"/>
              <a:gd name="connsiteX109" fmla="*/ 1370962 w 12192000"/>
              <a:gd name="connsiteY109" fmla="*/ 2237474 h 2240205"/>
              <a:gd name="connsiteX110" fmla="*/ 1356367 w 12192000"/>
              <a:gd name="connsiteY110" fmla="*/ 2235089 h 2240205"/>
              <a:gd name="connsiteX111" fmla="*/ 1279765 w 12192000"/>
              <a:gd name="connsiteY111" fmla="*/ 2229639 h 2240205"/>
              <a:gd name="connsiteX112" fmla="*/ 1195347 w 12192000"/>
              <a:gd name="connsiteY112" fmla="*/ 2212354 h 2240205"/>
              <a:gd name="connsiteX113" fmla="*/ 970251 w 12192000"/>
              <a:gd name="connsiteY113" fmla="*/ 2221029 h 2240205"/>
              <a:gd name="connsiteX114" fmla="*/ 812914 w 12192000"/>
              <a:gd name="connsiteY114" fmla="*/ 2210095 h 2240205"/>
              <a:gd name="connsiteX115" fmla="*/ 597225 w 12192000"/>
              <a:gd name="connsiteY115" fmla="*/ 2180999 h 2240205"/>
              <a:gd name="connsiteX116" fmla="*/ 520671 w 12192000"/>
              <a:gd name="connsiteY116" fmla="*/ 2180980 h 2240205"/>
              <a:gd name="connsiteX117" fmla="*/ 413835 w 12192000"/>
              <a:gd name="connsiteY117" fmla="*/ 2156783 h 2240205"/>
              <a:gd name="connsiteX118" fmla="*/ 376513 w 12192000"/>
              <a:gd name="connsiteY118" fmla="*/ 2154014 h 2240205"/>
              <a:gd name="connsiteX119" fmla="*/ 273386 w 12192000"/>
              <a:gd name="connsiteY119" fmla="*/ 2142551 h 2240205"/>
              <a:gd name="connsiteX120" fmla="*/ 77641 w 12192000"/>
              <a:gd name="connsiteY120" fmla="*/ 2126835 h 2240205"/>
              <a:gd name="connsiteX121" fmla="*/ 37645 w 12192000"/>
              <a:gd name="connsiteY121" fmla="*/ 2115401 h 2240205"/>
              <a:gd name="connsiteX122" fmla="*/ 4572 w 12192000"/>
              <a:gd name="connsiteY122" fmla="*/ 2111091 h 2240205"/>
              <a:gd name="connsiteX123" fmla="*/ 0 w 12192000"/>
              <a:gd name="connsiteY123" fmla="*/ 2110468 h 2240205"/>
              <a:gd name="connsiteX124" fmla="*/ 0 w 12192000"/>
              <a:gd name="connsiteY124" fmla="*/ 0 h 2240205"/>
              <a:gd name="connsiteX0" fmla="*/ 0 w 12192000"/>
              <a:gd name="connsiteY0" fmla="*/ 0 h 2240205"/>
              <a:gd name="connsiteX1" fmla="*/ 12192000 w 12192000"/>
              <a:gd name="connsiteY1" fmla="*/ 0 h 2240205"/>
              <a:gd name="connsiteX2" fmla="*/ 12192000 w 12192000"/>
              <a:gd name="connsiteY2" fmla="*/ 751299 h 2240205"/>
              <a:gd name="connsiteX3" fmla="*/ 11890686 w 12192000"/>
              <a:gd name="connsiteY3" fmla="*/ 732766 h 2240205"/>
              <a:gd name="connsiteX4" fmla="*/ 11649954 w 12192000"/>
              <a:gd name="connsiteY4" fmla="*/ 749628 h 2240205"/>
              <a:gd name="connsiteX5" fmla="*/ 11560424 w 12192000"/>
              <a:gd name="connsiteY5" fmla="*/ 748017 h 2240205"/>
              <a:gd name="connsiteX6" fmla="*/ 11358455 w 12192000"/>
              <a:gd name="connsiteY6" fmla="*/ 747593 h 2240205"/>
              <a:gd name="connsiteX7" fmla="*/ 11165209 w 12192000"/>
              <a:gd name="connsiteY7" fmla="*/ 748852 h 2240205"/>
              <a:gd name="connsiteX8" fmla="*/ 11058755 w 12192000"/>
              <a:gd name="connsiteY8" fmla="*/ 749617 h 2240205"/>
              <a:gd name="connsiteX9" fmla="*/ 10803046 w 12192000"/>
              <a:gd name="connsiteY9" fmla="*/ 774328 h 2240205"/>
              <a:gd name="connsiteX10" fmla="*/ 10458762 w 12192000"/>
              <a:gd name="connsiteY10" fmla="*/ 755400 h 2240205"/>
              <a:gd name="connsiteX11" fmla="*/ 10211200 w 12192000"/>
              <a:gd name="connsiteY11" fmla="*/ 767513 h 2240205"/>
              <a:gd name="connsiteX12" fmla="*/ 10167995 w 12192000"/>
              <a:gd name="connsiteY12" fmla="*/ 760843 h 2240205"/>
              <a:gd name="connsiteX13" fmla="*/ 9997044 w 12192000"/>
              <a:gd name="connsiteY13" fmla="*/ 780129 h 2240205"/>
              <a:gd name="connsiteX14" fmla="*/ 9943887 w 12192000"/>
              <a:gd name="connsiteY14" fmla="*/ 804141 h 2240205"/>
              <a:gd name="connsiteX15" fmla="*/ 9918248 w 12192000"/>
              <a:gd name="connsiteY15" fmla="*/ 816628 h 2240205"/>
              <a:gd name="connsiteX16" fmla="*/ 9767091 w 12192000"/>
              <a:gd name="connsiteY16" fmla="*/ 870550 h 2240205"/>
              <a:gd name="connsiteX17" fmla="*/ 9683005 w 12192000"/>
              <a:gd name="connsiteY17" fmla="*/ 894128 h 2240205"/>
              <a:gd name="connsiteX18" fmla="*/ 9500499 w 12192000"/>
              <a:gd name="connsiteY18" fmla="*/ 954680 h 2240205"/>
              <a:gd name="connsiteX19" fmla="*/ 9410017 w 12192000"/>
              <a:gd name="connsiteY19" fmla="*/ 993931 h 2240205"/>
              <a:gd name="connsiteX20" fmla="*/ 9392919 w 12192000"/>
              <a:gd name="connsiteY20" fmla="*/ 994656 h 2240205"/>
              <a:gd name="connsiteX21" fmla="*/ 9268019 w 12192000"/>
              <a:gd name="connsiteY21" fmla="*/ 1007442 h 2240205"/>
              <a:gd name="connsiteX22" fmla="*/ 9188177 w 12192000"/>
              <a:gd name="connsiteY22" fmla="*/ 1035474 h 2240205"/>
              <a:gd name="connsiteX23" fmla="*/ 9155969 w 12192000"/>
              <a:gd name="connsiteY23" fmla="*/ 1046804 h 2240205"/>
              <a:gd name="connsiteX24" fmla="*/ 9133985 w 12192000"/>
              <a:gd name="connsiteY24" fmla="*/ 1046450 h 2240205"/>
              <a:gd name="connsiteX25" fmla="*/ 9003462 w 12192000"/>
              <a:gd name="connsiteY25" fmla="*/ 1042406 h 2240205"/>
              <a:gd name="connsiteX26" fmla="*/ 8968445 w 12192000"/>
              <a:gd name="connsiteY26" fmla="*/ 1052169 h 2240205"/>
              <a:gd name="connsiteX27" fmla="*/ 8886001 w 12192000"/>
              <a:gd name="connsiteY27" fmla="*/ 1067468 h 2240205"/>
              <a:gd name="connsiteX28" fmla="*/ 8838610 w 12192000"/>
              <a:gd name="connsiteY28" fmla="*/ 1075091 h 2240205"/>
              <a:gd name="connsiteX29" fmla="*/ 8665605 w 12192000"/>
              <a:gd name="connsiteY29" fmla="*/ 1110791 h 2240205"/>
              <a:gd name="connsiteX30" fmla="*/ 8419755 w 12192000"/>
              <a:gd name="connsiteY30" fmla="*/ 1216260 h 2240205"/>
              <a:gd name="connsiteX31" fmla="*/ 8411626 w 12192000"/>
              <a:gd name="connsiteY31" fmla="*/ 1214397 h 2240205"/>
              <a:gd name="connsiteX32" fmla="*/ 8363469 w 12192000"/>
              <a:gd name="connsiteY32" fmla="*/ 1246658 h 2240205"/>
              <a:gd name="connsiteX33" fmla="*/ 8275497 w 12192000"/>
              <a:gd name="connsiteY33" fmla="*/ 1264396 h 2240205"/>
              <a:gd name="connsiteX34" fmla="*/ 8074238 w 12192000"/>
              <a:gd name="connsiteY34" fmla="*/ 1301895 h 2240205"/>
              <a:gd name="connsiteX35" fmla="*/ 7902328 w 12192000"/>
              <a:gd name="connsiteY35" fmla="*/ 1345865 h 2240205"/>
              <a:gd name="connsiteX36" fmla="*/ 7840612 w 12192000"/>
              <a:gd name="connsiteY36" fmla="*/ 1369373 h 2240205"/>
              <a:gd name="connsiteX37" fmla="*/ 7786819 w 12192000"/>
              <a:gd name="connsiteY37" fmla="*/ 1378970 h 2240205"/>
              <a:gd name="connsiteX38" fmla="*/ 7548172 w 12192000"/>
              <a:gd name="connsiteY38" fmla="*/ 1417460 h 2240205"/>
              <a:gd name="connsiteX39" fmla="*/ 7483437 w 12192000"/>
              <a:gd name="connsiteY39" fmla="*/ 1478152 h 2240205"/>
              <a:gd name="connsiteX40" fmla="*/ 7377870 w 12192000"/>
              <a:gd name="connsiteY40" fmla="*/ 1523319 h 2240205"/>
              <a:gd name="connsiteX41" fmla="*/ 7230737 w 12192000"/>
              <a:gd name="connsiteY41" fmla="*/ 1562633 h 2240205"/>
              <a:gd name="connsiteX42" fmla="*/ 7224458 w 12192000"/>
              <a:gd name="connsiteY42" fmla="*/ 1573008 h 2240205"/>
              <a:gd name="connsiteX43" fmla="*/ 7183121 w 12192000"/>
              <a:gd name="connsiteY43" fmla="*/ 1595162 h 2240205"/>
              <a:gd name="connsiteX44" fmla="*/ 7164601 w 12192000"/>
              <a:gd name="connsiteY44" fmla="*/ 1606490 h 2240205"/>
              <a:gd name="connsiteX45" fmla="*/ 6900177 w 12192000"/>
              <a:gd name="connsiteY45" fmla="*/ 1636016 h 2240205"/>
              <a:gd name="connsiteX46" fmla="*/ 6795372 w 12192000"/>
              <a:gd name="connsiteY46" fmla="*/ 1644845 h 2240205"/>
              <a:gd name="connsiteX47" fmla="*/ 6692251 w 12192000"/>
              <a:gd name="connsiteY47" fmla="*/ 1656357 h 2240205"/>
              <a:gd name="connsiteX48" fmla="*/ 6655235 w 12192000"/>
              <a:gd name="connsiteY48" fmla="*/ 1661869 h 2240205"/>
              <a:gd name="connsiteX49" fmla="*/ 6554894 w 12192000"/>
              <a:gd name="connsiteY49" fmla="*/ 1664428 h 2240205"/>
              <a:gd name="connsiteX50" fmla="*/ 6516595 w 12192000"/>
              <a:gd name="connsiteY50" fmla="*/ 1667475 h 2240205"/>
              <a:gd name="connsiteX51" fmla="*/ 6508541 w 12192000"/>
              <a:gd name="connsiteY51" fmla="*/ 1668757 h 2240205"/>
              <a:gd name="connsiteX52" fmla="*/ 6471012 w 12192000"/>
              <a:gd name="connsiteY52" fmla="*/ 1678604 h 2240205"/>
              <a:gd name="connsiteX53" fmla="*/ 6364035 w 12192000"/>
              <a:gd name="connsiteY53" fmla="*/ 1667683 h 2240205"/>
              <a:gd name="connsiteX54" fmla="*/ 6243319 w 12192000"/>
              <a:gd name="connsiteY54" fmla="*/ 1695560 h 2240205"/>
              <a:gd name="connsiteX55" fmla="*/ 6098321 w 12192000"/>
              <a:gd name="connsiteY55" fmla="*/ 1721646 h 2240205"/>
              <a:gd name="connsiteX56" fmla="*/ 5880652 w 12192000"/>
              <a:gd name="connsiteY56" fmla="*/ 1779643 h 2240205"/>
              <a:gd name="connsiteX57" fmla="*/ 5785959 w 12192000"/>
              <a:gd name="connsiteY57" fmla="*/ 1775307 h 2240205"/>
              <a:gd name="connsiteX58" fmla="*/ 5643534 w 12192000"/>
              <a:gd name="connsiteY58" fmla="*/ 1802919 h 2240205"/>
              <a:gd name="connsiteX59" fmla="*/ 5518799 w 12192000"/>
              <a:gd name="connsiteY59" fmla="*/ 1818312 h 2240205"/>
              <a:gd name="connsiteX60" fmla="*/ 5505014 w 12192000"/>
              <a:gd name="connsiteY60" fmla="*/ 1819259 h 2240205"/>
              <a:gd name="connsiteX61" fmla="*/ 5453307 w 12192000"/>
              <a:gd name="connsiteY61" fmla="*/ 1815450 h 2240205"/>
              <a:gd name="connsiteX62" fmla="*/ 5221533 w 12192000"/>
              <a:gd name="connsiteY62" fmla="*/ 1846950 h 2240205"/>
              <a:gd name="connsiteX63" fmla="*/ 5149802 w 12192000"/>
              <a:gd name="connsiteY63" fmla="*/ 1844846 h 2240205"/>
              <a:gd name="connsiteX64" fmla="*/ 5114927 w 12192000"/>
              <a:gd name="connsiteY64" fmla="*/ 1847827 h 2240205"/>
              <a:gd name="connsiteX65" fmla="*/ 5108970 w 12192000"/>
              <a:gd name="connsiteY65" fmla="*/ 1847935 h 2240205"/>
              <a:gd name="connsiteX66" fmla="*/ 5067961 w 12192000"/>
              <a:gd name="connsiteY66" fmla="*/ 1845917 h 2240205"/>
              <a:gd name="connsiteX67" fmla="*/ 5007075 w 12192000"/>
              <a:gd name="connsiteY67" fmla="*/ 1838626 h 2240205"/>
              <a:gd name="connsiteX68" fmla="*/ 4944087 w 12192000"/>
              <a:gd name="connsiteY68" fmla="*/ 1823332 h 2240205"/>
              <a:gd name="connsiteX69" fmla="*/ 4907662 w 12192000"/>
              <a:gd name="connsiteY69" fmla="*/ 1816900 h 2240205"/>
              <a:gd name="connsiteX70" fmla="*/ 4882386 w 12192000"/>
              <a:gd name="connsiteY70" fmla="*/ 1809844 h 2240205"/>
              <a:gd name="connsiteX71" fmla="*/ 4811440 w 12192000"/>
              <a:gd name="connsiteY71" fmla="*/ 1804655 h 2240205"/>
              <a:gd name="connsiteX72" fmla="*/ 4691075 w 12192000"/>
              <a:gd name="connsiteY72" fmla="*/ 1801389 h 2240205"/>
              <a:gd name="connsiteX73" fmla="*/ 4640313 w 12192000"/>
              <a:gd name="connsiteY73" fmla="*/ 1784307 h 2240205"/>
              <a:gd name="connsiteX74" fmla="*/ 4536503 w 12192000"/>
              <a:gd name="connsiteY74" fmla="*/ 1785334 h 2240205"/>
              <a:gd name="connsiteX75" fmla="*/ 4513724 w 12192000"/>
              <a:gd name="connsiteY75" fmla="*/ 1791996 h 2240205"/>
              <a:gd name="connsiteX76" fmla="*/ 4459810 w 12192000"/>
              <a:gd name="connsiteY76" fmla="*/ 1797886 h 2240205"/>
              <a:gd name="connsiteX77" fmla="*/ 4379064 w 12192000"/>
              <a:gd name="connsiteY77" fmla="*/ 1817177 h 2240205"/>
              <a:gd name="connsiteX78" fmla="*/ 4290981 w 12192000"/>
              <a:gd name="connsiteY78" fmla="*/ 1839677 h 2240205"/>
              <a:gd name="connsiteX79" fmla="*/ 4238372 w 12192000"/>
              <a:gd name="connsiteY79" fmla="*/ 1851480 h 2240205"/>
              <a:gd name="connsiteX80" fmla="*/ 4232517 w 12192000"/>
              <a:gd name="connsiteY80" fmla="*/ 1852567 h 2240205"/>
              <a:gd name="connsiteX81" fmla="*/ 4191732 w 12192000"/>
              <a:gd name="connsiteY81" fmla="*/ 1857328 h 2240205"/>
              <a:gd name="connsiteX82" fmla="*/ 4065532 w 12192000"/>
              <a:gd name="connsiteY82" fmla="*/ 1855477 h 2240205"/>
              <a:gd name="connsiteX83" fmla="*/ 4028460 w 12192000"/>
              <a:gd name="connsiteY83" fmla="*/ 1855137 h 2240205"/>
              <a:gd name="connsiteX84" fmla="*/ 4002267 w 12192000"/>
              <a:gd name="connsiteY84" fmla="*/ 1852352 h 2240205"/>
              <a:gd name="connsiteX85" fmla="*/ 3931396 w 12192000"/>
              <a:gd name="connsiteY85" fmla="*/ 1858915 h 2240205"/>
              <a:gd name="connsiteX86" fmla="*/ 3812162 w 12192000"/>
              <a:gd name="connsiteY86" fmla="*/ 1875501 h 2240205"/>
              <a:gd name="connsiteX87" fmla="*/ 3758105 w 12192000"/>
              <a:gd name="connsiteY87" fmla="*/ 1871856 h 2240205"/>
              <a:gd name="connsiteX88" fmla="*/ 3567259 w 12192000"/>
              <a:gd name="connsiteY88" fmla="*/ 1893482 h 2240205"/>
              <a:gd name="connsiteX89" fmla="*/ 3405770 w 12192000"/>
              <a:gd name="connsiteY89" fmla="*/ 1904591 h 2240205"/>
              <a:gd name="connsiteX90" fmla="*/ 3280097 w 12192000"/>
              <a:gd name="connsiteY90" fmla="*/ 1919610 h 2240205"/>
              <a:gd name="connsiteX91" fmla="*/ 3009910 w 12192000"/>
              <a:gd name="connsiteY91" fmla="*/ 1957866 h 2240205"/>
              <a:gd name="connsiteX92" fmla="*/ 2995934 w 12192000"/>
              <a:gd name="connsiteY92" fmla="*/ 1967085 h 2240205"/>
              <a:gd name="connsiteX93" fmla="*/ 2942858 w 12192000"/>
              <a:gd name="connsiteY93" fmla="*/ 1981367 h 2240205"/>
              <a:gd name="connsiteX94" fmla="*/ 2875436 w 12192000"/>
              <a:gd name="connsiteY94" fmla="*/ 1996977 h 2240205"/>
              <a:gd name="connsiteX95" fmla="*/ 2874892 w 12192000"/>
              <a:gd name="connsiteY95" fmla="*/ 1996085 h 2240205"/>
              <a:gd name="connsiteX96" fmla="*/ 2843662 w 12192000"/>
              <a:gd name="connsiteY96" fmla="*/ 1992498 h 2240205"/>
              <a:gd name="connsiteX97" fmla="*/ 2718916 w 12192000"/>
              <a:gd name="connsiteY97" fmla="*/ 1990867 h 2240205"/>
              <a:gd name="connsiteX98" fmla="*/ 2713522 w 12192000"/>
              <a:gd name="connsiteY98" fmla="*/ 1990173 h 2240205"/>
              <a:gd name="connsiteX99" fmla="*/ 2476147 w 12192000"/>
              <a:gd name="connsiteY99" fmla="*/ 1998305 h 2240205"/>
              <a:gd name="connsiteX100" fmla="*/ 2373568 w 12192000"/>
              <a:gd name="connsiteY100" fmla="*/ 2003219 h 2240205"/>
              <a:gd name="connsiteX101" fmla="*/ 2287219 w 12192000"/>
              <a:gd name="connsiteY101" fmla="*/ 1998750 h 2240205"/>
              <a:gd name="connsiteX102" fmla="*/ 2164831 w 12192000"/>
              <a:gd name="connsiteY102" fmla="*/ 2010143 h 2240205"/>
              <a:gd name="connsiteX103" fmla="*/ 2058061 w 12192000"/>
              <a:gd name="connsiteY103" fmla="*/ 2047942 h 2240205"/>
              <a:gd name="connsiteX104" fmla="*/ 2042244 w 12192000"/>
              <a:gd name="connsiteY104" fmla="*/ 2055560 h 2240205"/>
              <a:gd name="connsiteX105" fmla="*/ 1877728 w 12192000"/>
              <a:gd name="connsiteY105" fmla="*/ 2101004 h 2240205"/>
              <a:gd name="connsiteX106" fmla="*/ 1759056 w 12192000"/>
              <a:gd name="connsiteY106" fmla="*/ 2125608 h 2240205"/>
              <a:gd name="connsiteX107" fmla="*/ 1637948 w 12192000"/>
              <a:gd name="connsiteY107" fmla="*/ 2172597 h 2240205"/>
              <a:gd name="connsiteX108" fmla="*/ 1434549 w 12192000"/>
              <a:gd name="connsiteY108" fmla="*/ 2234522 h 2240205"/>
              <a:gd name="connsiteX109" fmla="*/ 1370962 w 12192000"/>
              <a:gd name="connsiteY109" fmla="*/ 2237474 h 2240205"/>
              <a:gd name="connsiteX110" fmla="*/ 1356367 w 12192000"/>
              <a:gd name="connsiteY110" fmla="*/ 2235089 h 2240205"/>
              <a:gd name="connsiteX111" fmla="*/ 1279765 w 12192000"/>
              <a:gd name="connsiteY111" fmla="*/ 2229639 h 2240205"/>
              <a:gd name="connsiteX112" fmla="*/ 1195347 w 12192000"/>
              <a:gd name="connsiteY112" fmla="*/ 2212354 h 2240205"/>
              <a:gd name="connsiteX113" fmla="*/ 970251 w 12192000"/>
              <a:gd name="connsiteY113" fmla="*/ 2221029 h 2240205"/>
              <a:gd name="connsiteX114" fmla="*/ 812914 w 12192000"/>
              <a:gd name="connsiteY114" fmla="*/ 2210095 h 2240205"/>
              <a:gd name="connsiteX115" fmla="*/ 597225 w 12192000"/>
              <a:gd name="connsiteY115" fmla="*/ 2180999 h 2240205"/>
              <a:gd name="connsiteX116" fmla="*/ 520671 w 12192000"/>
              <a:gd name="connsiteY116" fmla="*/ 2180980 h 2240205"/>
              <a:gd name="connsiteX117" fmla="*/ 413835 w 12192000"/>
              <a:gd name="connsiteY117" fmla="*/ 2156783 h 2240205"/>
              <a:gd name="connsiteX118" fmla="*/ 376513 w 12192000"/>
              <a:gd name="connsiteY118" fmla="*/ 2154014 h 2240205"/>
              <a:gd name="connsiteX119" fmla="*/ 273386 w 12192000"/>
              <a:gd name="connsiteY119" fmla="*/ 2142551 h 2240205"/>
              <a:gd name="connsiteX120" fmla="*/ 77641 w 12192000"/>
              <a:gd name="connsiteY120" fmla="*/ 2126835 h 2240205"/>
              <a:gd name="connsiteX121" fmla="*/ 37645 w 12192000"/>
              <a:gd name="connsiteY121" fmla="*/ 2115401 h 2240205"/>
              <a:gd name="connsiteX122" fmla="*/ 4572 w 12192000"/>
              <a:gd name="connsiteY122" fmla="*/ 2111091 h 2240205"/>
              <a:gd name="connsiteX123" fmla="*/ 0 w 12192000"/>
              <a:gd name="connsiteY123" fmla="*/ 2110468 h 2240205"/>
              <a:gd name="connsiteX124" fmla="*/ 0 w 12192000"/>
              <a:gd name="connsiteY124" fmla="*/ 0 h 22402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Lst>
            <a:rect l="l" t="t" r="r" b="b"/>
            <a:pathLst>
              <a:path w="12192000" h="2240205">
                <a:moveTo>
                  <a:pt x="0" y="0"/>
                </a:moveTo>
                <a:lnTo>
                  <a:pt x="12192000" y="0"/>
                </a:lnTo>
                <a:lnTo>
                  <a:pt x="12192000" y="751299"/>
                </a:lnTo>
                <a:cubicBezTo>
                  <a:pt x="12034412" y="757358"/>
                  <a:pt x="11991124" y="738944"/>
                  <a:pt x="11890686" y="732766"/>
                </a:cubicBezTo>
                <a:cubicBezTo>
                  <a:pt x="11800345" y="732488"/>
                  <a:pt x="11704998" y="747086"/>
                  <a:pt x="11649954" y="749628"/>
                </a:cubicBezTo>
                <a:cubicBezTo>
                  <a:pt x="11613048" y="740951"/>
                  <a:pt x="11593031" y="740811"/>
                  <a:pt x="11560424" y="748017"/>
                </a:cubicBezTo>
                <a:cubicBezTo>
                  <a:pt x="11488916" y="747650"/>
                  <a:pt x="11449669" y="773362"/>
                  <a:pt x="11358455" y="747593"/>
                </a:cubicBezTo>
                <a:cubicBezTo>
                  <a:pt x="11316233" y="754756"/>
                  <a:pt x="11184875" y="735040"/>
                  <a:pt x="11165209" y="748852"/>
                </a:cubicBezTo>
                <a:cubicBezTo>
                  <a:pt x="11113345" y="753539"/>
                  <a:pt x="11140250" y="736122"/>
                  <a:pt x="11058755" y="749617"/>
                </a:cubicBezTo>
                <a:cubicBezTo>
                  <a:pt x="10973519" y="757854"/>
                  <a:pt x="10849163" y="781170"/>
                  <a:pt x="10803046" y="774328"/>
                </a:cubicBezTo>
                <a:cubicBezTo>
                  <a:pt x="10741852" y="776895"/>
                  <a:pt x="10540854" y="756546"/>
                  <a:pt x="10458762" y="755400"/>
                </a:cubicBezTo>
                <a:cubicBezTo>
                  <a:pt x="10426976" y="747433"/>
                  <a:pt x="10327242" y="773719"/>
                  <a:pt x="10211200" y="767513"/>
                </a:cubicBezTo>
                <a:cubicBezTo>
                  <a:pt x="10195912" y="761163"/>
                  <a:pt x="10172943" y="749095"/>
                  <a:pt x="10167995" y="760843"/>
                </a:cubicBezTo>
                <a:cubicBezTo>
                  <a:pt x="10131971" y="759999"/>
                  <a:pt x="10031208" y="777398"/>
                  <a:pt x="9997044" y="780129"/>
                </a:cubicBezTo>
                <a:cubicBezTo>
                  <a:pt x="9972443" y="801329"/>
                  <a:pt x="9951331" y="779975"/>
                  <a:pt x="9943887" y="804141"/>
                </a:cubicBezTo>
                <a:lnTo>
                  <a:pt x="9918248" y="816628"/>
                </a:lnTo>
                <a:cubicBezTo>
                  <a:pt x="9873419" y="812573"/>
                  <a:pt x="9807158" y="855024"/>
                  <a:pt x="9767091" y="870550"/>
                </a:cubicBezTo>
                <a:cubicBezTo>
                  <a:pt x="9728743" y="880857"/>
                  <a:pt x="9714210" y="859344"/>
                  <a:pt x="9683005" y="894128"/>
                </a:cubicBezTo>
                <a:cubicBezTo>
                  <a:pt x="9638573" y="908150"/>
                  <a:pt x="9553332" y="950611"/>
                  <a:pt x="9500499" y="954680"/>
                </a:cubicBezTo>
                <a:cubicBezTo>
                  <a:pt x="9451943" y="966288"/>
                  <a:pt x="9427947" y="987268"/>
                  <a:pt x="9410017" y="993931"/>
                </a:cubicBezTo>
                <a:cubicBezTo>
                  <a:pt x="9408360" y="990327"/>
                  <a:pt x="9395782" y="990863"/>
                  <a:pt x="9392919" y="994656"/>
                </a:cubicBezTo>
                <a:cubicBezTo>
                  <a:pt x="9369253" y="996908"/>
                  <a:pt x="9294395" y="1002709"/>
                  <a:pt x="9268019" y="1007442"/>
                </a:cubicBezTo>
                <a:lnTo>
                  <a:pt x="9188177" y="1035474"/>
                </a:lnTo>
                <a:cubicBezTo>
                  <a:pt x="9182118" y="1028476"/>
                  <a:pt x="9162516" y="1043719"/>
                  <a:pt x="9155969" y="1046804"/>
                </a:cubicBezTo>
                <a:cubicBezTo>
                  <a:pt x="9154734" y="1041866"/>
                  <a:pt x="9138567" y="1041606"/>
                  <a:pt x="9133985" y="1046450"/>
                </a:cubicBezTo>
                <a:cubicBezTo>
                  <a:pt x="9112169" y="1062778"/>
                  <a:pt x="9019227" y="1027247"/>
                  <a:pt x="9003462" y="1042406"/>
                </a:cubicBezTo>
                <a:lnTo>
                  <a:pt x="8968445" y="1052169"/>
                </a:lnTo>
                <a:lnTo>
                  <a:pt x="8886001" y="1067468"/>
                </a:lnTo>
                <a:cubicBezTo>
                  <a:pt x="8847384" y="1050046"/>
                  <a:pt x="8863283" y="1068286"/>
                  <a:pt x="8838610" y="1075091"/>
                </a:cubicBezTo>
                <a:cubicBezTo>
                  <a:pt x="8780942" y="1086991"/>
                  <a:pt x="8730608" y="1108943"/>
                  <a:pt x="8665605" y="1110791"/>
                </a:cubicBezTo>
                <a:cubicBezTo>
                  <a:pt x="8590906" y="1106676"/>
                  <a:pt x="8491424" y="1191452"/>
                  <a:pt x="8419755" y="1216260"/>
                </a:cubicBezTo>
                <a:cubicBezTo>
                  <a:pt x="8376553" y="1231214"/>
                  <a:pt x="8414124" y="1215234"/>
                  <a:pt x="8411626" y="1214397"/>
                </a:cubicBezTo>
                <a:cubicBezTo>
                  <a:pt x="8391326" y="1238641"/>
                  <a:pt x="8371389" y="1231045"/>
                  <a:pt x="8363469" y="1246658"/>
                </a:cubicBezTo>
                <a:cubicBezTo>
                  <a:pt x="8322316" y="1258746"/>
                  <a:pt x="8283162" y="1250600"/>
                  <a:pt x="8275497" y="1264396"/>
                </a:cubicBezTo>
                <a:cubicBezTo>
                  <a:pt x="8194123" y="1257316"/>
                  <a:pt x="8141324" y="1289395"/>
                  <a:pt x="8074238" y="1301895"/>
                </a:cubicBezTo>
                <a:cubicBezTo>
                  <a:pt x="8012043" y="1315473"/>
                  <a:pt x="7936376" y="1347185"/>
                  <a:pt x="7902328" y="1345865"/>
                </a:cubicBezTo>
                <a:cubicBezTo>
                  <a:pt x="7876994" y="1370833"/>
                  <a:pt x="7861184" y="1361537"/>
                  <a:pt x="7840612" y="1369373"/>
                </a:cubicBezTo>
                <a:cubicBezTo>
                  <a:pt x="7803208" y="1375918"/>
                  <a:pt x="7836041" y="1389289"/>
                  <a:pt x="7786819" y="1378970"/>
                </a:cubicBezTo>
                <a:cubicBezTo>
                  <a:pt x="7732613" y="1405648"/>
                  <a:pt x="7556449" y="1409729"/>
                  <a:pt x="7548172" y="1417460"/>
                </a:cubicBezTo>
                <a:cubicBezTo>
                  <a:pt x="7520370" y="1413173"/>
                  <a:pt x="7499280" y="1470447"/>
                  <a:pt x="7483437" y="1478152"/>
                </a:cubicBezTo>
                <a:cubicBezTo>
                  <a:pt x="7446517" y="1491067"/>
                  <a:pt x="7432754" y="1502351"/>
                  <a:pt x="7377870" y="1523319"/>
                </a:cubicBezTo>
                <a:cubicBezTo>
                  <a:pt x="7324166" y="1536168"/>
                  <a:pt x="7290459" y="1563749"/>
                  <a:pt x="7230737" y="1562633"/>
                </a:cubicBezTo>
                <a:cubicBezTo>
                  <a:pt x="7229794" y="1566487"/>
                  <a:pt x="7227568" y="1569908"/>
                  <a:pt x="7224458" y="1573008"/>
                </a:cubicBezTo>
                <a:lnTo>
                  <a:pt x="7183121" y="1595162"/>
                </a:lnTo>
                <a:lnTo>
                  <a:pt x="7164601" y="1606490"/>
                </a:lnTo>
                <a:cubicBezTo>
                  <a:pt x="7117444" y="1613299"/>
                  <a:pt x="6961715" y="1629624"/>
                  <a:pt x="6900177" y="1636016"/>
                </a:cubicBezTo>
                <a:cubicBezTo>
                  <a:pt x="6859708" y="1641136"/>
                  <a:pt x="6829973" y="1628753"/>
                  <a:pt x="6795372" y="1644845"/>
                </a:cubicBezTo>
                <a:cubicBezTo>
                  <a:pt x="6757466" y="1649571"/>
                  <a:pt x="6723150" y="1647290"/>
                  <a:pt x="6692251" y="1656357"/>
                </a:cubicBezTo>
                <a:cubicBezTo>
                  <a:pt x="6678032" y="1652894"/>
                  <a:pt x="6665282" y="1652445"/>
                  <a:pt x="6655235" y="1661869"/>
                </a:cubicBezTo>
                <a:cubicBezTo>
                  <a:pt x="6632342" y="1663214"/>
                  <a:pt x="6578001" y="1663494"/>
                  <a:pt x="6554894" y="1664428"/>
                </a:cubicBezTo>
                <a:lnTo>
                  <a:pt x="6516595" y="1667475"/>
                </a:lnTo>
                <a:lnTo>
                  <a:pt x="6508541" y="1668757"/>
                </a:lnTo>
                <a:cubicBezTo>
                  <a:pt x="6495493" y="1671715"/>
                  <a:pt x="6482908" y="1675051"/>
                  <a:pt x="6471012" y="1678604"/>
                </a:cubicBezTo>
                <a:cubicBezTo>
                  <a:pt x="6446928" y="1678425"/>
                  <a:pt x="6395710" y="1665896"/>
                  <a:pt x="6364035" y="1667683"/>
                </a:cubicBezTo>
                <a:lnTo>
                  <a:pt x="6243319" y="1695560"/>
                </a:lnTo>
                <a:cubicBezTo>
                  <a:pt x="6212879" y="1700946"/>
                  <a:pt x="6162673" y="1707632"/>
                  <a:pt x="6098321" y="1721646"/>
                </a:cubicBezTo>
                <a:cubicBezTo>
                  <a:pt x="6036511" y="1734126"/>
                  <a:pt x="5902526" y="1770074"/>
                  <a:pt x="5880652" y="1779643"/>
                </a:cubicBezTo>
                <a:cubicBezTo>
                  <a:pt x="5862008" y="1784877"/>
                  <a:pt x="5777344" y="1786304"/>
                  <a:pt x="5785959" y="1775307"/>
                </a:cubicBezTo>
                <a:cubicBezTo>
                  <a:pt x="5732223" y="1803618"/>
                  <a:pt x="5707481" y="1784706"/>
                  <a:pt x="5643534" y="1802919"/>
                </a:cubicBezTo>
                <a:lnTo>
                  <a:pt x="5518799" y="1818312"/>
                </a:lnTo>
                <a:lnTo>
                  <a:pt x="5505014" y="1819259"/>
                </a:lnTo>
                <a:lnTo>
                  <a:pt x="5453307" y="1815450"/>
                </a:lnTo>
                <a:cubicBezTo>
                  <a:pt x="5364785" y="1835567"/>
                  <a:pt x="5272117" y="1842051"/>
                  <a:pt x="5221533" y="1846950"/>
                </a:cubicBezTo>
                <a:lnTo>
                  <a:pt x="5149802" y="1844846"/>
                </a:lnTo>
                <a:cubicBezTo>
                  <a:pt x="5138262" y="1844584"/>
                  <a:pt x="5124907" y="1847312"/>
                  <a:pt x="5114927" y="1847827"/>
                </a:cubicBezTo>
                <a:lnTo>
                  <a:pt x="5108970" y="1847935"/>
                </a:lnTo>
                <a:lnTo>
                  <a:pt x="5067961" y="1845917"/>
                </a:lnTo>
                <a:lnTo>
                  <a:pt x="5007075" y="1838626"/>
                </a:lnTo>
                <a:cubicBezTo>
                  <a:pt x="4987003" y="1833546"/>
                  <a:pt x="4969259" y="1814096"/>
                  <a:pt x="4944087" y="1823332"/>
                </a:cubicBezTo>
                <a:cubicBezTo>
                  <a:pt x="4949882" y="1812650"/>
                  <a:pt x="4914396" y="1826154"/>
                  <a:pt x="4907662" y="1816900"/>
                </a:cubicBezTo>
                <a:cubicBezTo>
                  <a:pt x="4903760" y="1809237"/>
                  <a:pt x="4892087" y="1811549"/>
                  <a:pt x="4882386" y="1809844"/>
                </a:cubicBezTo>
                <a:cubicBezTo>
                  <a:pt x="4874062" y="1802609"/>
                  <a:pt x="4826962" y="1801349"/>
                  <a:pt x="4811440" y="1804655"/>
                </a:cubicBezTo>
                <a:cubicBezTo>
                  <a:pt x="4768806" y="1818748"/>
                  <a:pt x="4725356" y="1790961"/>
                  <a:pt x="4691075" y="1801389"/>
                </a:cubicBezTo>
                <a:cubicBezTo>
                  <a:pt x="4657791" y="1796774"/>
                  <a:pt x="4662147" y="1786932"/>
                  <a:pt x="4640313" y="1784307"/>
                </a:cubicBezTo>
                <a:cubicBezTo>
                  <a:pt x="4614551" y="1781631"/>
                  <a:pt x="4552839" y="1782829"/>
                  <a:pt x="4536503" y="1785334"/>
                </a:cubicBezTo>
                <a:lnTo>
                  <a:pt x="4513724" y="1791996"/>
                </a:lnTo>
                <a:lnTo>
                  <a:pt x="4459810" y="1797886"/>
                </a:lnTo>
                <a:lnTo>
                  <a:pt x="4379064" y="1817177"/>
                </a:lnTo>
                <a:cubicBezTo>
                  <a:pt x="4349703" y="1824677"/>
                  <a:pt x="4313198" y="1824834"/>
                  <a:pt x="4290981" y="1839677"/>
                </a:cubicBezTo>
                <a:cubicBezTo>
                  <a:pt x="4277508" y="1842452"/>
                  <a:pt x="4248116" y="1849332"/>
                  <a:pt x="4238372" y="1851480"/>
                </a:cubicBezTo>
                <a:lnTo>
                  <a:pt x="4232517" y="1852567"/>
                </a:lnTo>
                <a:lnTo>
                  <a:pt x="4191732" y="1857328"/>
                </a:lnTo>
                <a:lnTo>
                  <a:pt x="4065532" y="1855477"/>
                </a:lnTo>
                <a:cubicBezTo>
                  <a:pt x="4069305" y="1844009"/>
                  <a:pt x="4036780" y="1863138"/>
                  <a:pt x="4028460" y="1855137"/>
                </a:cubicBezTo>
                <a:cubicBezTo>
                  <a:pt x="4023224" y="1848238"/>
                  <a:pt x="4012138" y="1852433"/>
                  <a:pt x="4002267" y="1852352"/>
                </a:cubicBezTo>
                <a:cubicBezTo>
                  <a:pt x="3992749" y="1846600"/>
                  <a:pt x="3946095" y="1853107"/>
                  <a:pt x="3931396" y="1858915"/>
                </a:cubicBezTo>
                <a:cubicBezTo>
                  <a:pt x="3891932" y="1879798"/>
                  <a:pt x="3844059" y="1859600"/>
                  <a:pt x="3812162" y="1875501"/>
                </a:cubicBezTo>
                <a:cubicBezTo>
                  <a:pt x="3778518" y="1876434"/>
                  <a:pt x="3780102" y="1870848"/>
                  <a:pt x="3758105" y="1871856"/>
                </a:cubicBezTo>
                <a:cubicBezTo>
                  <a:pt x="3717288" y="1874853"/>
                  <a:pt x="3625982" y="1888026"/>
                  <a:pt x="3567259" y="1893482"/>
                </a:cubicBezTo>
                <a:cubicBezTo>
                  <a:pt x="3512865" y="1897927"/>
                  <a:pt x="3463644" y="1898121"/>
                  <a:pt x="3405770" y="1904591"/>
                </a:cubicBezTo>
                <a:cubicBezTo>
                  <a:pt x="3361027" y="1917619"/>
                  <a:pt x="3312439" y="1902759"/>
                  <a:pt x="3280097" y="1919610"/>
                </a:cubicBezTo>
                <a:cubicBezTo>
                  <a:pt x="3120979" y="1944600"/>
                  <a:pt x="3052347" y="1932877"/>
                  <a:pt x="3009910" y="1957866"/>
                </a:cubicBezTo>
                <a:cubicBezTo>
                  <a:pt x="3005875" y="1961558"/>
                  <a:pt x="3001138" y="1964570"/>
                  <a:pt x="2995934" y="1967085"/>
                </a:cubicBezTo>
                <a:lnTo>
                  <a:pt x="2942858" y="1981367"/>
                </a:lnTo>
                <a:lnTo>
                  <a:pt x="2875436" y="1996977"/>
                </a:lnTo>
                <a:lnTo>
                  <a:pt x="2874892" y="1996085"/>
                </a:lnTo>
                <a:cubicBezTo>
                  <a:pt x="2869596" y="1995339"/>
                  <a:pt x="2856789" y="1995778"/>
                  <a:pt x="2843662" y="1992498"/>
                </a:cubicBezTo>
                <a:lnTo>
                  <a:pt x="2718916" y="1990867"/>
                </a:lnTo>
                <a:lnTo>
                  <a:pt x="2713522" y="1990173"/>
                </a:lnTo>
                <a:lnTo>
                  <a:pt x="2476147" y="1998305"/>
                </a:lnTo>
                <a:cubicBezTo>
                  <a:pt x="2437134" y="2013637"/>
                  <a:pt x="2413847" y="1999542"/>
                  <a:pt x="2373568" y="2003219"/>
                </a:cubicBezTo>
                <a:cubicBezTo>
                  <a:pt x="2342080" y="2003293"/>
                  <a:pt x="2308969" y="1996768"/>
                  <a:pt x="2287219" y="1998750"/>
                </a:cubicBezTo>
                <a:cubicBezTo>
                  <a:pt x="2221974" y="2012601"/>
                  <a:pt x="2205627" y="2006345"/>
                  <a:pt x="2164831" y="2010143"/>
                </a:cubicBezTo>
                <a:cubicBezTo>
                  <a:pt x="2133996" y="2017246"/>
                  <a:pt x="2078492" y="2040373"/>
                  <a:pt x="2058061" y="2047942"/>
                </a:cubicBezTo>
                <a:lnTo>
                  <a:pt x="2042244" y="2055560"/>
                </a:lnTo>
                <a:cubicBezTo>
                  <a:pt x="2012576" y="2064443"/>
                  <a:pt x="1896351" y="2111357"/>
                  <a:pt x="1877728" y="2101004"/>
                </a:cubicBezTo>
                <a:cubicBezTo>
                  <a:pt x="1839146" y="2101989"/>
                  <a:pt x="1818769" y="2108983"/>
                  <a:pt x="1759056" y="2125608"/>
                </a:cubicBezTo>
                <a:cubicBezTo>
                  <a:pt x="1719091" y="2137539"/>
                  <a:pt x="1691494" y="2161097"/>
                  <a:pt x="1637948" y="2172597"/>
                </a:cubicBezTo>
                <a:cubicBezTo>
                  <a:pt x="1587306" y="2207053"/>
                  <a:pt x="1496241" y="2208973"/>
                  <a:pt x="1434549" y="2234522"/>
                </a:cubicBezTo>
                <a:cubicBezTo>
                  <a:pt x="1390051" y="2245335"/>
                  <a:pt x="1383992" y="2237380"/>
                  <a:pt x="1370962" y="2237474"/>
                </a:cubicBezTo>
                <a:lnTo>
                  <a:pt x="1356367" y="2235089"/>
                </a:lnTo>
                <a:cubicBezTo>
                  <a:pt x="1341168" y="2233783"/>
                  <a:pt x="1306602" y="2233428"/>
                  <a:pt x="1279765" y="2229639"/>
                </a:cubicBezTo>
                <a:cubicBezTo>
                  <a:pt x="1260110" y="2221111"/>
                  <a:pt x="1209850" y="2211602"/>
                  <a:pt x="1195347" y="2212354"/>
                </a:cubicBezTo>
                <a:cubicBezTo>
                  <a:pt x="1171903" y="2216875"/>
                  <a:pt x="1033292" y="2222456"/>
                  <a:pt x="970251" y="2221029"/>
                </a:cubicBezTo>
                <a:cubicBezTo>
                  <a:pt x="913858" y="2213074"/>
                  <a:pt x="857841" y="2217424"/>
                  <a:pt x="812914" y="2210095"/>
                </a:cubicBezTo>
                <a:cubicBezTo>
                  <a:pt x="762967" y="2180805"/>
                  <a:pt x="645932" y="2185851"/>
                  <a:pt x="597225" y="2180999"/>
                </a:cubicBezTo>
                <a:cubicBezTo>
                  <a:pt x="575890" y="2176791"/>
                  <a:pt x="534371" y="2181270"/>
                  <a:pt x="520671" y="2180980"/>
                </a:cubicBezTo>
                <a:cubicBezTo>
                  <a:pt x="455720" y="2175427"/>
                  <a:pt x="449447" y="2164849"/>
                  <a:pt x="413835" y="2156783"/>
                </a:cubicBezTo>
                <a:cubicBezTo>
                  <a:pt x="401959" y="2163765"/>
                  <a:pt x="389622" y="2160522"/>
                  <a:pt x="376513" y="2154014"/>
                </a:cubicBezTo>
                <a:cubicBezTo>
                  <a:pt x="344376" y="2156059"/>
                  <a:pt x="311403" y="2146283"/>
                  <a:pt x="273386" y="2142551"/>
                </a:cubicBezTo>
                <a:cubicBezTo>
                  <a:pt x="223574" y="2138021"/>
                  <a:pt x="116931" y="2131360"/>
                  <a:pt x="77641" y="2126835"/>
                </a:cubicBezTo>
                <a:lnTo>
                  <a:pt x="37645" y="2115401"/>
                </a:lnTo>
                <a:cubicBezTo>
                  <a:pt x="29688" y="2109582"/>
                  <a:pt x="16534" y="2111084"/>
                  <a:pt x="4572" y="2111091"/>
                </a:cubicBezTo>
                <a:lnTo>
                  <a:pt x="0" y="2110468"/>
                </a:lnTo>
                <a:lnTo>
                  <a:pt x="0" y="0"/>
                </a:lnTo>
                <a:close/>
              </a:path>
            </a:pathLst>
          </a:custGeom>
          <a:blipFill>
            <a:blip r:embed="rId2"/>
            <a:tile tx="0" ty="0" sx="70000" sy="70000" flip="none" algn="tl"/>
          </a:blip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 name="Titolo 1">
            <a:extLst>
              <a:ext uri="{FF2B5EF4-FFF2-40B4-BE49-F238E27FC236}">
                <a16:creationId xmlns:a16="http://schemas.microsoft.com/office/drawing/2014/main" id="{A76962C7-F24A-F6AE-981B-1FF3553C23BF}"/>
              </a:ext>
            </a:extLst>
          </p:cNvPr>
          <p:cNvSpPr>
            <a:spLocks noGrp="1"/>
          </p:cNvSpPr>
          <p:nvPr>
            <p:ph type="title"/>
          </p:nvPr>
        </p:nvSpPr>
        <p:spPr>
          <a:xfrm>
            <a:off x="1219200" y="717283"/>
            <a:ext cx="10698480" cy="1149844"/>
          </a:xfrm>
        </p:spPr>
        <p:txBody>
          <a:bodyPr anchor="ctr">
            <a:normAutofit fontScale="90000"/>
          </a:bodyPr>
          <a:lstStyle/>
          <a:p>
            <a:r>
              <a:rPr dirty="0"/>
              <a:t>CRISIS COMMUNICATION PLAN</a:t>
            </a:r>
            <a:br>
              <a:rPr dirty="0"/>
            </a:br>
            <a:r>
              <a:rPr lang="en-US" i="1" dirty="0"/>
              <a:t>Objectives: Prevent</a:t>
            </a:r>
            <a:r>
              <a:rPr lang="en-US" dirty="0"/>
              <a:t> </a:t>
            </a:r>
            <a:r>
              <a:rPr lang="en-US" i="1" dirty="0"/>
              <a:t>the worsening of difficult situations!</a:t>
            </a:r>
            <a:br>
              <a:rPr lang="en-US" dirty="0"/>
            </a:br>
            <a:endParaRPr dirty="0"/>
          </a:p>
        </p:txBody>
      </p:sp>
      <p:graphicFrame>
        <p:nvGraphicFramePr>
          <p:cNvPr id="5" name="Segnaposto contenuto 2">
            <a:extLst>
              <a:ext uri="{FF2B5EF4-FFF2-40B4-BE49-F238E27FC236}">
                <a16:creationId xmlns:a16="http://schemas.microsoft.com/office/drawing/2014/main" id="{BC71B552-FF78-285E-433E-63A0D48E0541}"/>
              </a:ext>
            </a:extLst>
          </p:cNvPr>
          <p:cNvGraphicFramePr>
            <a:graphicFrameLocks noGrp="1"/>
          </p:cNvGraphicFramePr>
          <p:nvPr>
            <p:ph idx="1"/>
            <p:extLst>
              <p:ext uri="{D42A27DB-BD31-4B8C-83A1-F6EECF244321}">
                <p14:modId xmlns:p14="http://schemas.microsoft.com/office/powerpoint/2010/main" val="2359166032"/>
              </p:ext>
            </p:extLst>
          </p:nvPr>
        </p:nvGraphicFramePr>
        <p:xfrm>
          <a:off x="1219200" y="2317750"/>
          <a:ext cx="9753600" cy="4006850"/>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extLst>
      <p:ext uri="{BB962C8B-B14F-4D97-AF65-F5344CB8AC3E}">
        <p14:creationId xmlns:p14="http://schemas.microsoft.com/office/powerpoint/2010/main" val="1128866071"/>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olo 1">
            <a:extLst>
              <a:ext uri="{FF2B5EF4-FFF2-40B4-BE49-F238E27FC236}">
                <a16:creationId xmlns:a16="http://schemas.microsoft.com/office/drawing/2014/main" id="{C13D5260-6861-9CED-8849-E23B8437D642}"/>
              </a:ext>
            </a:extLst>
          </p:cNvPr>
          <p:cNvSpPr>
            <a:spLocks noGrp="1"/>
          </p:cNvSpPr>
          <p:nvPr>
            <p:ph type="title"/>
          </p:nvPr>
        </p:nvSpPr>
        <p:spPr>
          <a:xfrm>
            <a:off x="1219200" y="365125"/>
            <a:ext cx="9142328" cy="795923"/>
          </a:xfrm>
        </p:spPr>
        <p:txBody>
          <a:bodyPr>
            <a:normAutofit/>
          </a:bodyPr>
          <a:lstStyle/>
          <a:p>
            <a:r>
              <a:rPr lang="it-IT" dirty="0">
                <a:ea typeface="+mj-lt"/>
                <a:cs typeface="+mj-lt"/>
              </a:rPr>
              <a:t>Risk </a:t>
            </a:r>
            <a:r>
              <a:rPr lang="it-IT" dirty="0" err="1">
                <a:ea typeface="+mj-lt"/>
                <a:cs typeface="+mj-lt"/>
              </a:rPr>
              <a:t>evolution</a:t>
            </a:r>
            <a:endParaRPr lang="it-IT" dirty="0"/>
          </a:p>
        </p:txBody>
      </p:sp>
      <p:sp>
        <p:nvSpPr>
          <p:cNvPr id="278" name="Freccia a destra 277">
            <a:extLst>
              <a:ext uri="{FF2B5EF4-FFF2-40B4-BE49-F238E27FC236}">
                <a16:creationId xmlns:a16="http://schemas.microsoft.com/office/drawing/2014/main" id="{80870AE8-6F84-70C3-63CD-4752040A50E0}"/>
              </a:ext>
            </a:extLst>
          </p:cNvPr>
          <p:cNvSpPr/>
          <p:nvPr/>
        </p:nvSpPr>
        <p:spPr>
          <a:xfrm>
            <a:off x="3639552" y="1443789"/>
            <a:ext cx="391026" cy="370973"/>
          </a:xfrm>
          <a:prstGeom prst="rightArrow">
            <a:avLst/>
          </a:prstGeom>
          <a:solidFill>
            <a:schemeClr val="tx1"/>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it-IT"/>
          </a:p>
        </p:txBody>
      </p:sp>
      <p:sp>
        <p:nvSpPr>
          <p:cNvPr id="279" name="Rettangolo con angoli arrotondati 278">
            <a:extLst>
              <a:ext uri="{FF2B5EF4-FFF2-40B4-BE49-F238E27FC236}">
                <a16:creationId xmlns:a16="http://schemas.microsoft.com/office/drawing/2014/main" id="{AC246DF8-FD41-EC3C-01E7-887E76E98F90}"/>
              </a:ext>
            </a:extLst>
          </p:cNvPr>
          <p:cNvSpPr/>
          <p:nvPr/>
        </p:nvSpPr>
        <p:spPr>
          <a:xfrm>
            <a:off x="4281236" y="1363579"/>
            <a:ext cx="2027200" cy="701841"/>
          </a:xfrm>
          <a:prstGeom prst="roundRect">
            <a:avLst/>
          </a:prstGeom>
          <a:solidFill>
            <a:srgbClr val="92D050"/>
          </a:solid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it-IT" sz="2800" b="1" dirty="0" err="1">
                <a:latin typeface="Franklin Gothic Heavy"/>
                <a:ea typeface="+mn-lt"/>
                <a:cs typeface="+mn-lt"/>
              </a:rPr>
              <a:t>Normality</a:t>
            </a:r>
            <a:endParaRPr lang="it-IT" sz="2800" b="1" dirty="0">
              <a:latin typeface="Franklin Gothic Heavy"/>
            </a:endParaRPr>
          </a:p>
        </p:txBody>
      </p:sp>
      <p:sp>
        <p:nvSpPr>
          <p:cNvPr id="295" name="Rettangolo con angoli arrotondati 294">
            <a:extLst>
              <a:ext uri="{FF2B5EF4-FFF2-40B4-BE49-F238E27FC236}">
                <a16:creationId xmlns:a16="http://schemas.microsoft.com/office/drawing/2014/main" id="{6A006D38-84E9-C30B-4FDA-BBBFAF1D14C4}"/>
              </a:ext>
            </a:extLst>
          </p:cNvPr>
          <p:cNvSpPr/>
          <p:nvPr/>
        </p:nvSpPr>
        <p:spPr>
          <a:xfrm>
            <a:off x="1423736" y="1313447"/>
            <a:ext cx="1814762" cy="701841"/>
          </a:xfrm>
          <a:prstGeom prst="roundRect">
            <a:avLst/>
          </a:prstGeom>
          <a:solidFill>
            <a:srgbClr val="FFC000"/>
          </a:solid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lIns="91440" tIns="45720" rIns="91440" bIns="45720" rtlCol="0" anchor="ctr"/>
          <a:lstStyle/>
          <a:p>
            <a:pPr algn="ctr"/>
            <a:r>
              <a:rPr lang="it-IT" sz="2800" b="1" dirty="0" err="1">
                <a:solidFill>
                  <a:schemeClr val="bg1"/>
                </a:solidFill>
                <a:latin typeface="Franklin Gothic Heavy"/>
              </a:rPr>
              <a:t>Incident</a:t>
            </a:r>
            <a:endParaRPr lang="it-IT" sz="2800" b="1" dirty="0">
              <a:solidFill>
                <a:schemeClr val="bg1"/>
              </a:solidFill>
              <a:latin typeface="Franklin Gothic Heavy"/>
            </a:endParaRPr>
          </a:p>
        </p:txBody>
      </p:sp>
      <p:sp>
        <p:nvSpPr>
          <p:cNvPr id="296" name="Rettangolo con angoli arrotondati 295">
            <a:extLst>
              <a:ext uri="{FF2B5EF4-FFF2-40B4-BE49-F238E27FC236}">
                <a16:creationId xmlns:a16="http://schemas.microsoft.com/office/drawing/2014/main" id="{4BDA0837-5963-A48B-1DEB-E6AD28562E57}"/>
              </a:ext>
            </a:extLst>
          </p:cNvPr>
          <p:cNvSpPr/>
          <p:nvPr/>
        </p:nvSpPr>
        <p:spPr>
          <a:xfrm>
            <a:off x="1423736" y="2165684"/>
            <a:ext cx="1814762" cy="701841"/>
          </a:xfrm>
          <a:prstGeom prst="roundRect">
            <a:avLst/>
          </a:prstGeom>
          <a:solidFill>
            <a:srgbClr val="FFC000"/>
          </a:solid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lIns="91440" tIns="45720" rIns="91440" bIns="45720" rtlCol="0" anchor="ctr"/>
          <a:lstStyle/>
          <a:p>
            <a:pPr algn="ctr"/>
            <a:r>
              <a:rPr lang="it-IT" sz="2800" b="1" err="1">
                <a:solidFill>
                  <a:schemeClr val="bg1"/>
                </a:solidFill>
                <a:latin typeface="Franklin Gothic Heavy"/>
              </a:rPr>
              <a:t>Incident</a:t>
            </a:r>
            <a:endParaRPr lang="it-IT" sz="2800" b="1">
              <a:solidFill>
                <a:schemeClr val="bg1"/>
              </a:solidFill>
              <a:latin typeface="Franklin Gothic Heavy"/>
            </a:endParaRPr>
          </a:p>
        </p:txBody>
      </p:sp>
      <p:sp>
        <p:nvSpPr>
          <p:cNvPr id="299" name="Rettangolo con angoli arrotondati 298">
            <a:extLst>
              <a:ext uri="{FF2B5EF4-FFF2-40B4-BE49-F238E27FC236}">
                <a16:creationId xmlns:a16="http://schemas.microsoft.com/office/drawing/2014/main" id="{474B863C-DB23-CDC2-D1A9-FB1E22676ADC}"/>
              </a:ext>
            </a:extLst>
          </p:cNvPr>
          <p:cNvSpPr/>
          <p:nvPr/>
        </p:nvSpPr>
        <p:spPr>
          <a:xfrm>
            <a:off x="4341393" y="2165683"/>
            <a:ext cx="1814762" cy="701841"/>
          </a:xfrm>
          <a:prstGeom prst="roundRect">
            <a:avLst/>
          </a:prstGeom>
          <a:solidFill>
            <a:srgbClr val="F47721"/>
          </a:solid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lIns="91440" tIns="45720" rIns="91440" bIns="45720" rtlCol="0" anchor="ctr"/>
          <a:lstStyle/>
          <a:p>
            <a:pPr algn="ctr"/>
            <a:r>
              <a:rPr lang="it-IT" sz="2000" b="1" dirty="0">
                <a:solidFill>
                  <a:schemeClr val="bg1"/>
                </a:solidFill>
                <a:latin typeface="Franklin Gothic Heavy"/>
              </a:rPr>
              <a:t>Emergency</a:t>
            </a:r>
          </a:p>
        </p:txBody>
      </p:sp>
      <p:sp>
        <p:nvSpPr>
          <p:cNvPr id="300" name="Freccia a destra 299">
            <a:extLst>
              <a:ext uri="{FF2B5EF4-FFF2-40B4-BE49-F238E27FC236}">
                <a16:creationId xmlns:a16="http://schemas.microsoft.com/office/drawing/2014/main" id="{8D213251-5A69-1895-8C29-175E18DBC318}"/>
              </a:ext>
            </a:extLst>
          </p:cNvPr>
          <p:cNvSpPr/>
          <p:nvPr/>
        </p:nvSpPr>
        <p:spPr>
          <a:xfrm>
            <a:off x="3659605" y="2296026"/>
            <a:ext cx="391026" cy="370973"/>
          </a:xfrm>
          <a:prstGeom prst="rightArrow">
            <a:avLst/>
          </a:prstGeom>
          <a:solidFill>
            <a:schemeClr val="tx1"/>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it-IT"/>
          </a:p>
        </p:txBody>
      </p:sp>
      <p:sp>
        <p:nvSpPr>
          <p:cNvPr id="301" name="Freccia a destra 300">
            <a:extLst>
              <a:ext uri="{FF2B5EF4-FFF2-40B4-BE49-F238E27FC236}">
                <a16:creationId xmlns:a16="http://schemas.microsoft.com/office/drawing/2014/main" id="{7179C782-C780-2024-7A42-12B0BE12F802}"/>
              </a:ext>
            </a:extLst>
          </p:cNvPr>
          <p:cNvSpPr/>
          <p:nvPr/>
        </p:nvSpPr>
        <p:spPr>
          <a:xfrm>
            <a:off x="6577262" y="2336130"/>
            <a:ext cx="391026" cy="370973"/>
          </a:xfrm>
          <a:prstGeom prst="rightArrow">
            <a:avLst/>
          </a:prstGeom>
          <a:solidFill>
            <a:schemeClr val="tx1"/>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it-IT"/>
          </a:p>
        </p:txBody>
      </p:sp>
      <p:sp>
        <p:nvSpPr>
          <p:cNvPr id="302" name="Rettangolo con angoli arrotondati 301">
            <a:extLst>
              <a:ext uri="{FF2B5EF4-FFF2-40B4-BE49-F238E27FC236}">
                <a16:creationId xmlns:a16="http://schemas.microsoft.com/office/drawing/2014/main" id="{4D3F8685-35D8-EF33-D75E-0E09C602F060}"/>
              </a:ext>
            </a:extLst>
          </p:cNvPr>
          <p:cNvSpPr/>
          <p:nvPr/>
        </p:nvSpPr>
        <p:spPr>
          <a:xfrm>
            <a:off x="7339260" y="2165684"/>
            <a:ext cx="2007939" cy="701841"/>
          </a:xfrm>
          <a:prstGeom prst="roundRect">
            <a:avLst/>
          </a:prstGeom>
          <a:solidFill>
            <a:srgbClr val="92D050"/>
          </a:solid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it-IT" sz="2800" b="1" dirty="0" err="1">
                <a:latin typeface="Franklin Gothic Heavy"/>
                <a:ea typeface="+mn-lt"/>
                <a:cs typeface="+mn-lt"/>
              </a:rPr>
              <a:t>Normality</a:t>
            </a:r>
            <a:endParaRPr lang="it-IT" sz="2800" b="1" dirty="0">
              <a:latin typeface="Franklin Gothic Heavy"/>
            </a:endParaRPr>
          </a:p>
        </p:txBody>
      </p:sp>
      <p:sp>
        <p:nvSpPr>
          <p:cNvPr id="304" name="Rettangolo con angoli arrotondati 303">
            <a:extLst>
              <a:ext uri="{FF2B5EF4-FFF2-40B4-BE49-F238E27FC236}">
                <a16:creationId xmlns:a16="http://schemas.microsoft.com/office/drawing/2014/main" id="{A0B30E8D-478C-376C-CB76-AFF3D2BF5267}"/>
              </a:ext>
            </a:extLst>
          </p:cNvPr>
          <p:cNvSpPr/>
          <p:nvPr/>
        </p:nvSpPr>
        <p:spPr>
          <a:xfrm>
            <a:off x="1423736" y="3007894"/>
            <a:ext cx="1814762" cy="701841"/>
          </a:xfrm>
          <a:prstGeom prst="roundRect">
            <a:avLst/>
          </a:prstGeom>
          <a:solidFill>
            <a:srgbClr val="FFC000"/>
          </a:solid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lIns="91440" tIns="45720" rIns="91440" bIns="45720" rtlCol="0" anchor="ctr"/>
          <a:lstStyle/>
          <a:p>
            <a:pPr algn="ctr"/>
            <a:r>
              <a:rPr lang="it-IT" sz="2800" b="1" err="1">
                <a:solidFill>
                  <a:schemeClr val="bg1"/>
                </a:solidFill>
                <a:latin typeface="Franklin Gothic Heavy"/>
              </a:rPr>
              <a:t>Incident</a:t>
            </a:r>
            <a:endParaRPr lang="it-IT" sz="2800" b="1">
              <a:solidFill>
                <a:schemeClr val="bg1"/>
              </a:solidFill>
              <a:latin typeface="Franklin Gothic Heavy"/>
            </a:endParaRPr>
          </a:p>
        </p:txBody>
      </p:sp>
      <p:sp>
        <p:nvSpPr>
          <p:cNvPr id="305" name="Freccia a destra 304">
            <a:extLst>
              <a:ext uri="{FF2B5EF4-FFF2-40B4-BE49-F238E27FC236}">
                <a16:creationId xmlns:a16="http://schemas.microsoft.com/office/drawing/2014/main" id="{F68BA774-31E0-20A1-C49B-5A1946499DE2}"/>
              </a:ext>
            </a:extLst>
          </p:cNvPr>
          <p:cNvSpPr/>
          <p:nvPr/>
        </p:nvSpPr>
        <p:spPr>
          <a:xfrm>
            <a:off x="3639552" y="3178341"/>
            <a:ext cx="391026" cy="370973"/>
          </a:xfrm>
          <a:prstGeom prst="rightArrow">
            <a:avLst/>
          </a:prstGeom>
          <a:solidFill>
            <a:schemeClr val="tx1"/>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it-IT"/>
          </a:p>
        </p:txBody>
      </p:sp>
      <p:sp>
        <p:nvSpPr>
          <p:cNvPr id="308" name="Rettangolo con angoli arrotondati 307">
            <a:extLst>
              <a:ext uri="{FF2B5EF4-FFF2-40B4-BE49-F238E27FC236}">
                <a16:creationId xmlns:a16="http://schemas.microsoft.com/office/drawing/2014/main" id="{AB98DD01-7038-210D-D5DD-AE178B7778E0}"/>
              </a:ext>
            </a:extLst>
          </p:cNvPr>
          <p:cNvSpPr/>
          <p:nvPr/>
        </p:nvSpPr>
        <p:spPr>
          <a:xfrm>
            <a:off x="4341393" y="3078077"/>
            <a:ext cx="1814762" cy="701841"/>
          </a:xfrm>
          <a:prstGeom prst="roundRect">
            <a:avLst/>
          </a:prstGeom>
          <a:solidFill>
            <a:srgbClr val="F47721"/>
          </a:solid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lIns="91440" tIns="45720" rIns="91440" bIns="45720" rtlCol="0" anchor="ctr"/>
          <a:lstStyle/>
          <a:p>
            <a:pPr algn="ctr"/>
            <a:r>
              <a:rPr lang="it-IT" sz="2000" b="1" dirty="0">
                <a:solidFill>
                  <a:schemeClr val="bg1"/>
                </a:solidFill>
                <a:latin typeface="Franklin Gothic Heavy"/>
              </a:rPr>
              <a:t>Emergency</a:t>
            </a:r>
          </a:p>
        </p:txBody>
      </p:sp>
      <p:sp>
        <p:nvSpPr>
          <p:cNvPr id="309" name="Rettangolo con angoli arrotondati 308">
            <a:extLst>
              <a:ext uri="{FF2B5EF4-FFF2-40B4-BE49-F238E27FC236}">
                <a16:creationId xmlns:a16="http://schemas.microsoft.com/office/drawing/2014/main" id="{2A803417-601B-470E-AD1C-D256AEB4F8A2}"/>
              </a:ext>
            </a:extLst>
          </p:cNvPr>
          <p:cNvSpPr/>
          <p:nvPr/>
        </p:nvSpPr>
        <p:spPr>
          <a:xfrm>
            <a:off x="7339261" y="3078077"/>
            <a:ext cx="1814762" cy="701841"/>
          </a:xfrm>
          <a:prstGeom prst="roundRect">
            <a:avLst/>
          </a:prstGeom>
          <a:solidFill>
            <a:srgbClr val="FF0000"/>
          </a:solid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lIns="91440" tIns="45720" rIns="91440" bIns="45720" rtlCol="0" anchor="ctr"/>
          <a:lstStyle/>
          <a:p>
            <a:pPr algn="ctr"/>
            <a:r>
              <a:rPr lang="it-IT" sz="2800" b="1" dirty="0" err="1">
                <a:solidFill>
                  <a:schemeClr val="tx1"/>
                </a:solidFill>
                <a:latin typeface="Franklin Gothic Heavy"/>
              </a:rPr>
              <a:t>Crisis</a:t>
            </a:r>
            <a:endParaRPr lang="it-IT" sz="2800" b="1" dirty="0">
              <a:solidFill>
                <a:schemeClr val="tx1"/>
              </a:solidFill>
              <a:latin typeface="Franklin Gothic Heavy"/>
            </a:endParaRPr>
          </a:p>
        </p:txBody>
      </p:sp>
      <p:sp>
        <p:nvSpPr>
          <p:cNvPr id="3" name="Freccia a destra 2">
            <a:extLst>
              <a:ext uri="{FF2B5EF4-FFF2-40B4-BE49-F238E27FC236}">
                <a16:creationId xmlns:a16="http://schemas.microsoft.com/office/drawing/2014/main" id="{6388A03B-67FD-8DAA-5132-37A0D125E278}"/>
              </a:ext>
            </a:extLst>
          </p:cNvPr>
          <p:cNvSpPr/>
          <p:nvPr/>
        </p:nvSpPr>
        <p:spPr>
          <a:xfrm>
            <a:off x="6547183" y="3248525"/>
            <a:ext cx="391026" cy="370973"/>
          </a:xfrm>
          <a:prstGeom prst="rightArrow">
            <a:avLst/>
          </a:prstGeom>
          <a:solidFill>
            <a:schemeClr val="tx1"/>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it-IT"/>
          </a:p>
        </p:txBody>
      </p:sp>
      <p:sp>
        <p:nvSpPr>
          <p:cNvPr id="4" name="Freccia a destra 3">
            <a:extLst>
              <a:ext uri="{FF2B5EF4-FFF2-40B4-BE49-F238E27FC236}">
                <a16:creationId xmlns:a16="http://schemas.microsoft.com/office/drawing/2014/main" id="{D1843744-2270-A302-4F1B-97B380B07ECD}"/>
              </a:ext>
            </a:extLst>
          </p:cNvPr>
          <p:cNvSpPr/>
          <p:nvPr/>
        </p:nvSpPr>
        <p:spPr>
          <a:xfrm>
            <a:off x="9474866" y="3248524"/>
            <a:ext cx="391026" cy="370973"/>
          </a:xfrm>
          <a:prstGeom prst="rightArrow">
            <a:avLst/>
          </a:prstGeom>
          <a:solidFill>
            <a:schemeClr val="tx1"/>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it-IT"/>
          </a:p>
        </p:txBody>
      </p:sp>
      <p:sp>
        <p:nvSpPr>
          <p:cNvPr id="5" name="Rettangolo con angoli arrotondati 4">
            <a:extLst>
              <a:ext uri="{FF2B5EF4-FFF2-40B4-BE49-F238E27FC236}">
                <a16:creationId xmlns:a16="http://schemas.microsoft.com/office/drawing/2014/main" id="{950EE731-6942-34DF-A7B0-C0F8984F5A59}"/>
              </a:ext>
            </a:extLst>
          </p:cNvPr>
          <p:cNvSpPr/>
          <p:nvPr/>
        </p:nvSpPr>
        <p:spPr>
          <a:xfrm>
            <a:off x="10026312" y="3078078"/>
            <a:ext cx="1962487" cy="701841"/>
          </a:xfrm>
          <a:prstGeom prst="roundRect">
            <a:avLst/>
          </a:prstGeom>
          <a:solidFill>
            <a:srgbClr val="92D050"/>
          </a:solid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it-IT" sz="2800" b="1" dirty="0" err="1">
                <a:latin typeface="Franklin Gothic Heavy"/>
                <a:ea typeface="+mn-lt"/>
                <a:cs typeface="+mn-lt"/>
              </a:rPr>
              <a:t>Normality</a:t>
            </a:r>
            <a:endParaRPr lang="it-IT" sz="2800" b="1" dirty="0">
              <a:latin typeface="Franklin Gothic Heavy"/>
            </a:endParaRPr>
          </a:p>
        </p:txBody>
      </p:sp>
      <p:sp>
        <p:nvSpPr>
          <p:cNvPr id="6" name="Rettangolo con angoli arrotondati 5">
            <a:extLst>
              <a:ext uri="{FF2B5EF4-FFF2-40B4-BE49-F238E27FC236}">
                <a16:creationId xmlns:a16="http://schemas.microsoft.com/office/drawing/2014/main" id="{F5539F5F-41A3-A2A5-FC02-AAE9988B8A30}"/>
              </a:ext>
            </a:extLst>
          </p:cNvPr>
          <p:cNvSpPr/>
          <p:nvPr/>
        </p:nvSpPr>
        <p:spPr>
          <a:xfrm>
            <a:off x="1393656" y="4120814"/>
            <a:ext cx="1814762" cy="701841"/>
          </a:xfrm>
          <a:prstGeom prst="roundRect">
            <a:avLst/>
          </a:prstGeom>
          <a:solidFill>
            <a:srgbClr val="F47721"/>
          </a:solid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lIns="91440" tIns="45720" rIns="91440" bIns="45720" rtlCol="0" anchor="ctr"/>
          <a:lstStyle/>
          <a:p>
            <a:pPr algn="ctr"/>
            <a:r>
              <a:rPr lang="it-IT" sz="2000" b="1" dirty="0">
                <a:solidFill>
                  <a:schemeClr val="bg1"/>
                </a:solidFill>
                <a:latin typeface="Franklin Gothic Heavy"/>
              </a:rPr>
              <a:t>Emergency</a:t>
            </a:r>
          </a:p>
        </p:txBody>
      </p:sp>
      <p:sp>
        <p:nvSpPr>
          <p:cNvPr id="7" name="Rettangolo con angoli arrotondati 6">
            <a:extLst>
              <a:ext uri="{FF2B5EF4-FFF2-40B4-BE49-F238E27FC236}">
                <a16:creationId xmlns:a16="http://schemas.microsoft.com/office/drawing/2014/main" id="{59530044-5FEE-B4FA-7092-757120696239}"/>
              </a:ext>
            </a:extLst>
          </p:cNvPr>
          <p:cNvSpPr/>
          <p:nvPr/>
        </p:nvSpPr>
        <p:spPr>
          <a:xfrm>
            <a:off x="1393655" y="5063287"/>
            <a:ext cx="1814762" cy="701841"/>
          </a:xfrm>
          <a:prstGeom prst="roundRect">
            <a:avLst/>
          </a:prstGeom>
          <a:solidFill>
            <a:srgbClr val="F47721"/>
          </a:solid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lIns="91440" tIns="45720" rIns="91440" bIns="45720" rtlCol="0" anchor="ctr"/>
          <a:lstStyle/>
          <a:p>
            <a:pPr algn="ctr"/>
            <a:r>
              <a:rPr lang="it-IT" sz="2000" b="1" dirty="0">
                <a:solidFill>
                  <a:schemeClr val="bg1"/>
                </a:solidFill>
                <a:latin typeface="Franklin Gothic Heavy"/>
              </a:rPr>
              <a:t>Emergency</a:t>
            </a:r>
          </a:p>
        </p:txBody>
      </p:sp>
      <p:sp>
        <p:nvSpPr>
          <p:cNvPr id="8" name="Rettangolo con angoli arrotondati 7">
            <a:extLst>
              <a:ext uri="{FF2B5EF4-FFF2-40B4-BE49-F238E27FC236}">
                <a16:creationId xmlns:a16="http://schemas.microsoft.com/office/drawing/2014/main" id="{FEB677C8-B791-4421-3442-87D151505283}"/>
              </a:ext>
            </a:extLst>
          </p:cNvPr>
          <p:cNvSpPr/>
          <p:nvPr/>
        </p:nvSpPr>
        <p:spPr>
          <a:xfrm>
            <a:off x="1393655" y="5955629"/>
            <a:ext cx="1814762" cy="701841"/>
          </a:xfrm>
          <a:prstGeom prst="roundRect">
            <a:avLst/>
          </a:prstGeom>
          <a:solidFill>
            <a:srgbClr val="FF0000"/>
          </a:solid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lIns="91440" tIns="45720" rIns="91440" bIns="45720" rtlCol="0" anchor="ctr"/>
          <a:lstStyle/>
          <a:p>
            <a:pPr algn="ctr"/>
            <a:r>
              <a:rPr lang="it-IT" sz="2800" b="1" dirty="0" err="1">
                <a:solidFill>
                  <a:schemeClr val="tx1"/>
                </a:solidFill>
                <a:latin typeface="Franklin Gothic Heavy"/>
              </a:rPr>
              <a:t>Crisis</a:t>
            </a:r>
            <a:endParaRPr lang="it-IT" sz="2800" b="1" dirty="0">
              <a:solidFill>
                <a:schemeClr val="tx1"/>
              </a:solidFill>
              <a:latin typeface="Franklin Gothic Heavy"/>
            </a:endParaRPr>
          </a:p>
        </p:txBody>
      </p:sp>
      <p:sp>
        <p:nvSpPr>
          <p:cNvPr id="9" name="Rettangolo con angoli arrotondati 8">
            <a:extLst>
              <a:ext uri="{FF2B5EF4-FFF2-40B4-BE49-F238E27FC236}">
                <a16:creationId xmlns:a16="http://schemas.microsoft.com/office/drawing/2014/main" id="{07FC4265-C9A5-32FC-178E-025D08A526D8}"/>
              </a:ext>
            </a:extLst>
          </p:cNvPr>
          <p:cNvSpPr/>
          <p:nvPr/>
        </p:nvSpPr>
        <p:spPr>
          <a:xfrm>
            <a:off x="4281234" y="5063287"/>
            <a:ext cx="1814762" cy="701841"/>
          </a:xfrm>
          <a:prstGeom prst="roundRect">
            <a:avLst/>
          </a:prstGeom>
          <a:solidFill>
            <a:srgbClr val="FF0000"/>
          </a:solid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lIns="91440" tIns="45720" rIns="91440" bIns="45720" rtlCol="0" anchor="ctr"/>
          <a:lstStyle/>
          <a:p>
            <a:pPr algn="ctr"/>
            <a:r>
              <a:rPr lang="it-IT" sz="2800" b="1" dirty="0" err="1">
                <a:solidFill>
                  <a:schemeClr val="tx1"/>
                </a:solidFill>
                <a:latin typeface="Franklin Gothic Heavy"/>
              </a:rPr>
              <a:t>Crisis</a:t>
            </a:r>
            <a:endParaRPr lang="it-IT" sz="2800" b="1" dirty="0">
              <a:solidFill>
                <a:schemeClr val="tx1"/>
              </a:solidFill>
              <a:latin typeface="Franklin Gothic Heavy"/>
            </a:endParaRPr>
          </a:p>
        </p:txBody>
      </p:sp>
      <p:sp>
        <p:nvSpPr>
          <p:cNvPr id="10" name="Rettangolo con angoli arrotondati 9">
            <a:extLst>
              <a:ext uri="{FF2B5EF4-FFF2-40B4-BE49-F238E27FC236}">
                <a16:creationId xmlns:a16="http://schemas.microsoft.com/office/drawing/2014/main" id="{3424820F-6288-936A-7865-C6D63115ABEC}"/>
              </a:ext>
            </a:extLst>
          </p:cNvPr>
          <p:cNvSpPr/>
          <p:nvPr/>
        </p:nvSpPr>
        <p:spPr>
          <a:xfrm>
            <a:off x="4341392" y="5985709"/>
            <a:ext cx="2125580" cy="701841"/>
          </a:xfrm>
          <a:prstGeom prst="roundRect">
            <a:avLst/>
          </a:prstGeom>
          <a:solidFill>
            <a:srgbClr val="92D050"/>
          </a:solid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it-IT" sz="2800" b="1" dirty="0" err="1">
                <a:latin typeface="Franklin Gothic Heavy"/>
                <a:ea typeface="+mn-lt"/>
                <a:cs typeface="+mn-lt"/>
              </a:rPr>
              <a:t>Normality</a:t>
            </a:r>
            <a:endParaRPr lang="it-IT" sz="2800" b="1" dirty="0">
              <a:latin typeface="Franklin Gothic Heavy"/>
            </a:endParaRPr>
          </a:p>
        </p:txBody>
      </p:sp>
      <p:sp>
        <p:nvSpPr>
          <p:cNvPr id="11" name="Rettangolo con angoli arrotondati 10">
            <a:extLst>
              <a:ext uri="{FF2B5EF4-FFF2-40B4-BE49-F238E27FC236}">
                <a16:creationId xmlns:a16="http://schemas.microsoft.com/office/drawing/2014/main" id="{E4E1B7D0-9D96-2827-40E8-52D862D7B9EB}"/>
              </a:ext>
            </a:extLst>
          </p:cNvPr>
          <p:cNvSpPr/>
          <p:nvPr/>
        </p:nvSpPr>
        <p:spPr>
          <a:xfrm>
            <a:off x="7339259" y="5063288"/>
            <a:ext cx="2451285" cy="701841"/>
          </a:xfrm>
          <a:prstGeom prst="roundRect">
            <a:avLst/>
          </a:prstGeom>
          <a:solidFill>
            <a:srgbClr val="92D050"/>
          </a:solid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it-IT" sz="2800" b="1" dirty="0" err="1">
                <a:latin typeface="Franklin Gothic Heavy"/>
                <a:ea typeface="+mn-lt"/>
                <a:cs typeface="+mn-lt"/>
              </a:rPr>
              <a:t>Normality</a:t>
            </a:r>
            <a:endParaRPr lang="it-IT" sz="2800" b="1" dirty="0">
              <a:latin typeface="Franklin Gothic Heavy"/>
            </a:endParaRPr>
          </a:p>
        </p:txBody>
      </p:sp>
      <p:sp>
        <p:nvSpPr>
          <p:cNvPr id="12" name="Rettangolo con angoli arrotondati 11">
            <a:extLst>
              <a:ext uri="{FF2B5EF4-FFF2-40B4-BE49-F238E27FC236}">
                <a16:creationId xmlns:a16="http://schemas.microsoft.com/office/drawing/2014/main" id="{08DE52AD-BC46-CBC2-1FA8-F7445FFAFD61}"/>
              </a:ext>
            </a:extLst>
          </p:cNvPr>
          <p:cNvSpPr/>
          <p:nvPr/>
        </p:nvSpPr>
        <p:spPr>
          <a:xfrm>
            <a:off x="4341392" y="4120815"/>
            <a:ext cx="2125580" cy="701841"/>
          </a:xfrm>
          <a:prstGeom prst="roundRect">
            <a:avLst/>
          </a:prstGeom>
          <a:solidFill>
            <a:srgbClr val="92D050"/>
          </a:solid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it-IT" sz="2800" b="1" dirty="0" err="1">
                <a:latin typeface="Franklin Gothic Heavy"/>
                <a:ea typeface="+mn-lt"/>
                <a:cs typeface="+mn-lt"/>
              </a:rPr>
              <a:t>Normality</a:t>
            </a:r>
            <a:endParaRPr lang="it-IT" sz="2800" b="1" dirty="0">
              <a:latin typeface="Franklin Gothic Heavy"/>
            </a:endParaRPr>
          </a:p>
        </p:txBody>
      </p:sp>
      <p:sp>
        <p:nvSpPr>
          <p:cNvPr id="13" name="Freccia a destra 12">
            <a:extLst>
              <a:ext uri="{FF2B5EF4-FFF2-40B4-BE49-F238E27FC236}">
                <a16:creationId xmlns:a16="http://schemas.microsoft.com/office/drawing/2014/main" id="{7FDA18AB-43BC-1396-6839-1AED9497ABCD}"/>
              </a:ext>
            </a:extLst>
          </p:cNvPr>
          <p:cNvSpPr/>
          <p:nvPr/>
        </p:nvSpPr>
        <p:spPr>
          <a:xfrm>
            <a:off x="3599446" y="4281235"/>
            <a:ext cx="391026" cy="370973"/>
          </a:xfrm>
          <a:prstGeom prst="rightArrow">
            <a:avLst/>
          </a:prstGeom>
          <a:solidFill>
            <a:schemeClr val="tx1"/>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it-IT"/>
          </a:p>
        </p:txBody>
      </p:sp>
      <p:sp>
        <p:nvSpPr>
          <p:cNvPr id="14" name="Freccia a destra 13">
            <a:extLst>
              <a:ext uri="{FF2B5EF4-FFF2-40B4-BE49-F238E27FC236}">
                <a16:creationId xmlns:a16="http://schemas.microsoft.com/office/drawing/2014/main" id="{DE6D3EB6-349F-BDE2-D197-765E1651BFA1}"/>
              </a:ext>
            </a:extLst>
          </p:cNvPr>
          <p:cNvSpPr/>
          <p:nvPr/>
        </p:nvSpPr>
        <p:spPr>
          <a:xfrm>
            <a:off x="3599445" y="6116050"/>
            <a:ext cx="391026" cy="370973"/>
          </a:xfrm>
          <a:prstGeom prst="rightArrow">
            <a:avLst/>
          </a:prstGeom>
          <a:solidFill>
            <a:schemeClr val="tx1"/>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it-IT"/>
          </a:p>
        </p:txBody>
      </p:sp>
      <p:sp>
        <p:nvSpPr>
          <p:cNvPr id="15" name="Freccia a destra 14">
            <a:extLst>
              <a:ext uri="{FF2B5EF4-FFF2-40B4-BE49-F238E27FC236}">
                <a16:creationId xmlns:a16="http://schemas.microsoft.com/office/drawing/2014/main" id="{AF87749C-2FE6-88EB-CC59-4C9729B0BEB7}"/>
              </a:ext>
            </a:extLst>
          </p:cNvPr>
          <p:cNvSpPr/>
          <p:nvPr/>
        </p:nvSpPr>
        <p:spPr>
          <a:xfrm>
            <a:off x="3599446" y="5223709"/>
            <a:ext cx="391026" cy="370973"/>
          </a:xfrm>
          <a:prstGeom prst="rightArrow">
            <a:avLst/>
          </a:prstGeom>
          <a:solidFill>
            <a:schemeClr val="tx1"/>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it-IT"/>
          </a:p>
        </p:txBody>
      </p:sp>
      <p:sp>
        <p:nvSpPr>
          <p:cNvPr id="16" name="Freccia a destra 15">
            <a:extLst>
              <a:ext uri="{FF2B5EF4-FFF2-40B4-BE49-F238E27FC236}">
                <a16:creationId xmlns:a16="http://schemas.microsoft.com/office/drawing/2014/main" id="{896FF56D-7E21-EA3F-E10C-389A3C292213}"/>
              </a:ext>
            </a:extLst>
          </p:cNvPr>
          <p:cNvSpPr/>
          <p:nvPr/>
        </p:nvSpPr>
        <p:spPr>
          <a:xfrm>
            <a:off x="6466972" y="5233735"/>
            <a:ext cx="391026" cy="370973"/>
          </a:xfrm>
          <a:prstGeom prst="rightArrow">
            <a:avLst/>
          </a:prstGeom>
          <a:solidFill>
            <a:schemeClr val="tx1"/>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it-IT"/>
          </a:p>
        </p:txBody>
      </p:sp>
    </p:spTree>
    <p:extLst>
      <p:ext uri="{BB962C8B-B14F-4D97-AF65-F5344CB8AC3E}">
        <p14:creationId xmlns:p14="http://schemas.microsoft.com/office/powerpoint/2010/main" val="2450217927"/>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9" name="Rectangle 8">
            <a:extLst>
              <a:ext uri="{FF2B5EF4-FFF2-40B4-BE49-F238E27FC236}">
                <a16:creationId xmlns:a16="http://schemas.microsoft.com/office/drawing/2014/main" id="{5833CE96-7CBC-47F1-AA9E-1C0149040644}"/>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w="12700" cap="flat" cmpd="sng" algn="ctr">
            <a:noFill/>
            <a:prstDash val="solid"/>
            <a:miter lim="800000"/>
          </a:ln>
          <a:effectLst/>
          <a:extLs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Freeform: Shape 10">
            <a:extLst>
              <a:ext uri="{FF2B5EF4-FFF2-40B4-BE49-F238E27FC236}">
                <a16:creationId xmlns:a16="http://schemas.microsoft.com/office/drawing/2014/main" id="{6B1D699A-DF55-40A0-808D-D091417F090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10800000" flipH="1" flipV="1">
            <a:off x="0" y="829"/>
            <a:ext cx="9288370" cy="2276958"/>
          </a:xfrm>
          <a:custGeom>
            <a:avLst/>
            <a:gdLst>
              <a:gd name="connsiteX0" fmla="*/ 0 w 9288370"/>
              <a:gd name="connsiteY0" fmla="*/ 1858154 h 1858154"/>
              <a:gd name="connsiteX1" fmla="*/ 1049 w 9288370"/>
              <a:gd name="connsiteY1" fmla="*/ 1857909 h 1858154"/>
              <a:gd name="connsiteX2" fmla="*/ 370426 w 9288370"/>
              <a:gd name="connsiteY2" fmla="*/ 1702965 h 1858154"/>
              <a:gd name="connsiteX3" fmla="*/ 832307 w 9288370"/>
              <a:gd name="connsiteY3" fmla="*/ 1538702 h 1858154"/>
              <a:gd name="connsiteX4" fmla="*/ 971617 w 9288370"/>
              <a:gd name="connsiteY4" fmla="*/ 1522494 h 1858154"/>
              <a:gd name="connsiteX5" fmla="*/ 1186668 w 9288370"/>
              <a:gd name="connsiteY5" fmla="*/ 1521861 h 1858154"/>
              <a:gd name="connsiteX6" fmla="*/ 1456865 w 9288370"/>
              <a:gd name="connsiteY6" fmla="*/ 1510292 h 1858154"/>
              <a:gd name="connsiteX7" fmla="*/ 1463005 w 9288370"/>
              <a:gd name="connsiteY7" fmla="*/ 1511279 h 1858154"/>
              <a:gd name="connsiteX8" fmla="*/ 1604999 w 9288370"/>
              <a:gd name="connsiteY8" fmla="*/ 1513599 h 1858154"/>
              <a:gd name="connsiteX9" fmla="*/ 1717911 w 9288370"/>
              <a:gd name="connsiteY9" fmla="*/ 1497764 h 1858154"/>
              <a:gd name="connsiteX10" fmla="*/ 1794234 w 9288370"/>
              <a:gd name="connsiteY10" fmla="*/ 1464331 h 1858154"/>
              <a:gd name="connsiteX11" fmla="*/ 2101780 w 9288370"/>
              <a:gd name="connsiteY11" fmla="*/ 1409907 h 1858154"/>
              <a:gd name="connsiteX12" fmla="*/ 2244830 w 9288370"/>
              <a:gd name="connsiteY12" fmla="*/ 1388540 h 1858154"/>
              <a:gd name="connsiteX13" fmla="*/ 2428648 w 9288370"/>
              <a:gd name="connsiteY13" fmla="*/ 1372736 h 1858154"/>
              <a:gd name="connsiteX14" fmla="*/ 2645882 w 9288370"/>
              <a:gd name="connsiteY14" fmla="*/ 1341971 h 1858154"/>
              <a:gd name="connsiteX15" fmla="*/ 2707413 w 9288370"/>
              <a:gd name="connsiteY15" fmla="*/ 1347156 h 1858154"/>
              <a:gd name="connsiteX16" fmla="*/ 2843134 w 9288370"/>
              <a:gd name="connsiteY16" fmla="*/ 1323561 h 1858154"/>
              <a:gd name="connsiteX17" fmla="*/ 2923804 w 9288370"/>
              <a:gd name="connsiteY17" fmla="*/ 1314224 h 1858154"/>
              <a:gd name="connsiteX18" fmla="*/ 2953618 w 9288370"/>
              <a:gd name="connsiteY18" fmla="*/ 1318186 h 1858154"/>
              <a:gd name="connsiteX19" fmla="*/ 2995816 w 9288370"/>
              <a:gd name="connsiteY19" fmla="*/ 1318670 h 1858154"/>
              <a:gd name="connsiteX20" fmla="*/ 3352700 w 9288370"/>
              <a:gd name="connsiteY20" fmla="*/ 1264183 h 1858154"/>
              <a:gd name="connsiteX21" fmla="*/ 3444611 w 9288370"/>
              <a:gd name="connsiteY21" fmla="*/ 1236739 h 1858154"/>
              <a:gd name="connsiteX22" fmla="*/ 3650072 w 9288370"/>
              <a:gd name="connsiteY22" fmla="*/ 1217421 h 1858154"/>
              <a:gd name="connsiteX23" fmla="*/ 3707853 w 9288370"/>
              <a:gd name="connsiteY23" fmla="*/ 1241722 h 1858154"/>
              <a:gd name="connsiteX24" fmla="*/ 3925616 w 9288370"/>
              <a:gd name="connsiteY24" fmla="*/ 1253751 h 1858154"/>
              <a:gd name="connsiteX25" fmla="*/ 3954387 w 9288370"/>
              <a:gd name="connsiteY25" fmla="*/ 1263789 h 1858154"/>
              <a:gd name="connsiteX26" fmla="*/ 3995849 w 9288370"/>
              <a:gd name="connsiteY26" fmla="*/ 1272939 h 1858154"/>
              <a:gd name="connsiteX27" fmla="*/ 4067546 w 9288370"/>
              <a:gd name="connsiteY27" fmla="*/ 1294697 h 1858154"/>
              <a:gd name="connsiteX28" fmla="*/ 4190310 w 9288370"/>
              <a:gd name="connsiteY28" fmla="*/ 1307786 h 1858154"/>
              <a:gd name="connsiteX29" fmla="*/ 4230008 w 9288370"/>
              <a:gd name="connsiteY29" fmla="*/ 1303546 h 1858154"/>
              <a:gd name="connsiteX30" fmla="*/ 4575478 w 9288370"/>
              <a:gd name="connsiteY30" fmla="*/ 1261726 h 1858154"/>
              <a:gd name="connsiteX31" fmla="*/ 4650026 w 9288370"/>
              <a:gd name="connsiteY31" fmla="*/ 1265798 h 1858154"/>
              <a:gd name="connsiteX32" fmla="*/ 4792008 w 9288370"/>
              <a:gd name="connsiteY32" fmla="*/ 1243899 h 1858154"/>
              <a:gd name="connsiteX33" fmla="*/ 4954126 w 9288370"/>
              <a:gd name="connsiteY33" fmla="*/ 1204617 h 1858154"/>
              <a:gd name="connsiteX34" fmla="*/ 5309678 w 9288370"/>
              <a:gd name="connsiteY34" fmla="*/ 1128278 h 1858154"/>
              <a:gd name="connsiteX35" fmla="*/ 5474724 w 9288370"/>
              <a:gd name="connsiteY35" fmla="*/ 1091167 h 1858154"/>
              <a:gd name="connsiteX36" fmla="*/ 5612132 w 9288370"/>
              <a:gd name="connsiteY36" fmla="*/ 1051509 h 1858154"/>
              <a:gd name="connsiteX37" fmla="*/ 5776618 w 9288370"/>
              <a:gd name="connsiteY37" fmla="*/ 1053037 h 1858154"/>
              <a:gd name="connsiteX38" fmla="*/ 5785786 w 9288370"/>
              <a:gd name="connsiteY38" fmla="*/ 1051213 h 1858154"/>
              <a:gd name="connsiteX39" fmla="*/ 5829381 w 9288370"/>
              <a:gd name="connsiteY39" fmla="*/ 1046878 h 1858154"/>
              <a:gd name="connsiteX40" fmla="*/ 5943596 w 9288370"/>
              <a:gd name="connsiteY40" fmla="*/ 1043237 h 1858154"/>
              <a:gd name="connsiteX41" fmla="*/ 5985730 w 9288370"/>
              <a:gd name="connsiteY41" fmla="*/ 1035396 h 1858154"/>
              <a:gd name="connsiteX42" fmla="*/ 6103109 w 9288370"/>
              <a:gd name="connsiteY42" fmla="*/ 1019019 h 1858154"/>
              <a:gd name="connsiteX43" fmla="*/ 6222406 w 9288370"/>
              <a:gd name="connsiteY43" fmla="*/ 985341 h 1858154"/>
              <a:gd name="connsiteX44" fmla="*/ 6598672 w 9288370"/>
              <a:gd name="connsiteY44" fmla="*/ 902062 h 1858154"/>
              <a:gd name="connsiteX45" fmla="*/ 6766149 w 9288370"/>
              <a:gd name="connsiteY45" fmla="*/ 846132 h 1858154"/>
              <a:gd name="connsiteX46" fmla="*/ 6886312 w 9288370"/>
              <a:gd name="connsiteY46" fmla="*/ 781877 h 1858154"/>
              <a:gd name="connsiteX47" fmla="*/ 7006457 w 9288370"/>
              <a:gd name="connsiteY47" fmla="*/ 699758 h 1858154"/>
              <a:gd name="connsiteX48" fmla="*/ 7231643 w 9288370"/>
              <a:gd name="connsiteY48" fmla="*/ 640778 h 1858154"/>
              <a:gd name="connsiteX49" fmla="*/ 7363123 w 9288370"/>
              <a:gd name="connsiteY49" fmla="*/ 593682 h 1858154"/>
              <a:gd name="connsiteX50" fmla="*/ 7588368 w 9288370"/>
              <a:gd name="connsiteY50" fmla="*/ 531129 h 1858154"/>
              <a:gd name="connsiteX51" fmla="*/ 7952094 w 9288370"/>
              <a:gd name="connsiteY51" fmla="*/ 409302 h 1858154"/>
              <a:gd name="connsiteX52" fmla="*/ 8231938 w 9288370"/>
              <a:gd name="connsiteY52" fmla="*/ 259259 h 1858154"/>
              <a:gd name="connsiteX53" fmla="*/ 8428864 w 9288370"/>
              <a:gd name="connsiteY53" fmla="*/ 208471 h 1858154"/>
              <a:gd name="connsiteX54" fmla="*/ 8616510 w 9288370"/>
              <a:gd name="connsiteY54" fmla="*/ 161973 h 1858154"/>
              <a:gd name="connsiteX55" fmla="*/ 8826766 w 9288370"/>
              <a:gd name="connsiteY55" fmla="*/ 152111 h 1858154"/>
              <a:gd name="connsiteX56" fmla="*/ 8917647 w 9288370"/>
              <a:gd name="connsiteY56" fmla="*/ 112232 h 1858154"/>
              <a:gd name="connsiteX57" fmla="*/ 9182272 w 9288370"/>
              <a:gd name="connsiteY57" fmla="*/ 37171 h 1858154"/>
              <a:gd name="connsiteX58" fmla="*/ 9232990 w 9288370"/>
              <a:gd name="connsiteY58" fmla="*/ 24074 h 1858154"/>
              <a:gd name="connsiteX59" fmla="*/ 9288370 w 9288370"/>
              <a:gd name="connsiteY59" fmla="*/ 0 h 1858154"/>
              <a:gd name="connsiteX60" fmla="*/ 0 w 9288370"/>
              <a:gd name="connsiteY60" fmla="*/ 0 h 1858154"/>
              <a:gd name="connsiteX0" fmla="*/ 0 w 9288370"/>
              <a:gd name="connsiteY0" fmla="*/ 1858154 h 1858154"/>
              <a:gd name="connsiteX1" fmla="*/ 1049 w 9288370"/>
              <a:gd name="connsiteY1" fmla="*/ 1857909 h 1858154"/>
              <a:gd name="connsiteX2" fmla="*/ 370426 w 9288370"/>
              <a:gd name="connsiteY2" fmla="*/ 1702965 h 1858154"/>
              <a:gd name="connsiteX3" fmla="*/ 657092 w 9288370"/>
              <a:gd name="connsiteY3" fmla="*/ 1582506 h 1858154"/>
              <a:gd name="connsiteX4" fmla="*/ 971617 w 9288370"/>
              <a:gd name="connsiteY4" fmla="*/ 1522494 h 1858154"/>
              <a:gd name="connsiteX5" fmla="*/ 1186668 w 9288370"/>
              <a:gd name="connsiteY5" fmla="*/ 1521861 h 1858154"/>
              <a:gd name="connsiteX6" fmla="*/ 1456865 w 9288370"/>
              <a:gd name="connsiteY6" fmla="*/ 1510292 h 1858154"/>
              <a:gd name="connsiteX7" fmla="*/ 1463005 w 9288370"/>
              <a:gd name="connsiteY7" fmla="*/ 1511279 h 1858154"/>
              <a:gd name="connsiteX8" fmla="*/ 1604999 w 9288370"/>
              <a:gd name="connsiteY8" fmla="*/ 1513599 h 1858154"/>
              <a:gd name="connsiteX9" fmla="*/ 1717911 w 9288370"/>
              <a:gd name="connsiteY9" fmla="*/ 1497764 h 1858154"/>
              <a:gd name="connsiteX10" fmla="*/ 1794234 w 9288370"/>
              <a:gd name="connsiteY10" fmla="*/ 1464331 h 1858154"/>
              <a:gd name="connsiteX11" fmla="*/ 2101780 w 9288370"/>
              <a:gd name="connsiteY11" fmla="*/ 1409907 h 1858154"/>
              <a:gd name="connsiteX12" fmla="*/ 2244830 w 9288370"/>
              <a:gd name="connsiteY12" fmla="*/ 1388540 h 1858154"/>
              <a:gd name="connsiteX13" fmla="*/ 2428648 w 9288370"/>
              <a:gd name="connsiteY13" fmla="*/ 1372736 h 1858154"/>
              <a:gd name="connsiteX14" fmla="*/ 2645882 w 9288370"/>
              <a:gd name="connsiteY14" fmla="*/ 1341971 h 1858154"/>
              <a:gd name="connsiteX15" fmla="*/ 2707413 w 9288370"/>
              <a:gd name="connsiteY15" fmla="*/ 1347156 h 1858154"/>
              <a:gd name="connsiteX16" fmla="*/ 2843134 w 9288370"/>
              <a:gd name="connsiteY16" fmla="*/ 1323561 h 1858154"/>
              <a:gd name="connsiteX17" fmla="*/ 2923804 w 9288370"/>
              <a:gd name="connsiteY17" fmla="*/ 1314224 h 1858154"/>
              <a:gd name="connsiteX18" fmla="*/ 2953618 w 9288370"/>
              <a:gd name="connsiteY18" fmla="*/ 1318186 h 1858154"/>
              <a:gd name="connsiteX19" fmla="*/ 2995816 w 9288370"/>
              <a:gd name="connsiteY19" fmla="*/ 1318670 h 1858154"/>
              <a:gd name="connsiteX20" fmla="*/ 3352700 w 9288370"/>
              <a:gd name="connsiteY20" fmla="*/ 1264183 h 1858154"/>
              <a:gd name="connsiteX21" fmla="*/ 3444611 w 9288370"/>
              <a:gd name="connsiteY21" fmla="*/ 1236739 h 1858154"/>
              <a:gd name="connsiteX22" fmla="*/ 3650072 w 9288370"/>
              <a:gd name="connsiteY22" fmla="*/ 1217421 h 1858154"/>
              <a:gd name="connsiteX23" fmla="*/ 3707853 w 9288370"/>
              <a:gd name="connsiteY23" fmla="*/ 1241722 h 1858154"/>
              <a:gd name="connsiteX24" fmla="*/ 3925616 w 9288370"/>
              <a:gd name="connsiteY24" fmla="*/ 1253751 h 1858154"/>
              <a:gd name="connsiteX25" fmla="*/ 3954387 w 9288370"/>
              <a:gd name="connsiteY25" fmla="*/ 1263789 h 1858154"/>
              <a:gd name="connsiteX26" fmla="*/ 3995849 w 9288370"/>
              <a:gd name="connsiteY26" fmla="*/ 1272939 h 1858154"/>
              <a:gd name="connsiteX27" fmla="*/ 4067546 w 9288370"/>
              <a:gd name="connsiteY27" fmla="*/ 1294697 h 1858154"/>
              <a:gd name="connsiteX28" fmla="*/ 4190310 w 9288370"/>
              <a:gd name="connsiteY28" fmla="*/ 1307786 h 1858154"/>
              <a:gd name="connsiteX29" fmla="*/ 4230008 w 9288370"/>
              <a:gd name="connsiteY29" fmla="*/ 1303546 h 1858154"/>
              <a:gd name="connsiteX30" fmla="*/ 4575478 w 9288370"/>
              <a:gd name="connsiteY30" fmla="*/ 1261726 h 1858154"/>
              <a:gd name="connsiteX31" fmla="*/ 4650026 w 9288370"/>
              <a:gd name="connsiteY31" fmla="*/ 1265798 h 1858154"/>
              <a:gd name="connsiteX32" fmla="*/ 4792008 w 9288370"/>
              <a:gd name="connsiteY32" fmla="*/ 1243899 h 1858154"/>
              <a:gd name="connsiteX33" fmla="*/ 4954126 w 9288370"/>
              <a:gd name="connsiteY33" fmla="*/ 1204617 h 1858154"/>
              <a:gd name="connsiteX34" fmla="*/ 5309678 w 9288370"/>
              <a:gd name="connsiteY34" fmla="*/ 1128278 h 1858154"/>
              <a:gd name="connsiteX35" fmla="*/ 5474724 w 9288370"/>
              <a:gd name="connsiteY35" fmla="*/ 1091167 h 1858154"/>
              <a:gd name="connsiteX36" fmla="*/ 5612132 w 9288370"/>
              <a:gd name="connsiteY36" fmla="*/ 1051509 h 1858154"/>
              <a:gd name="connsiteX37" fmla="*/ 5776618 w 9288370"/>
              <a:gd name="connsiteY37" fmla="*/ 1053037 h 1858154"/>
              <a:gd name="connsiteX38" fmla="*/ 5785786 w 9288370"/>
              <a:gd name="connsiteY38" fmla="*/ 1051213 h 1858154"/>
              <a:gd name="connsiteX39" fmla="*/ 5829381 w 9288370"/>
              <a:gd name="connsiteY39" fmla="*/ 1046878 h 1858154"/>
              <a:gd name="connsiteX40" fmla="*/ 5943596 w 9288370"/>
              <a:gd name="connsiteY40" fmla="*/ 1043237 h 1858154"/>
              <a:gd name="connsiteX41" fmla="*/ 5985730 w 9288370"/>
              <a:gd name="connsiteY41" fmla="*/ 1035396 h 1858154"/>
              <a:gd name="connsiteX42" fmla="*/ 6103109 w 9288370"/>
              <a:gd name="connsiteY42" fmla="*/ 1019019 h 1858154"/>
              <a:gd name="connsiteX43" fmla="*/ 6222406 w 9288370"/>
              <a:gd name="connsiteY43" fmla="*/ 985341 h 1858154"/>
              <a:gd name="connsiteX44" fmla="*/ 6598672 w 9288370"/>
              <a:gd name="connsiteY44" fmla="*/ 902062 h 1858154"/>
              <a:gd name="connsiteX45" fmla="*/ 6766149 w 9288370"/>
              <a:gd name="connsiteY45" fmla="*/ 846132 h 1858154"/>
              <a:gd name="connsiteX46" fmla="*/ 6886312 w 9288370"/>
              <a:gd name="connsiteY46" fmla="*/ 781877 h 1858154"/>
              <a:gd name="connsiteX47" fmla="*/ 7006457 w 9288370"/>
              <a:gd name="connsiteY47" fmla="*/ 699758 h 1858154"/>
              <a:gd name="connsiteX48" fmla="*/ 7231643 w 9288370"/>
              <a:gd name="connsiteY48" fmla="*/ 640778 h 1858154"/>
              <a:gd name="connsiteX49" fmla="*/ 7363123 w 9288370"/>
              <a:gd name="connsiteY49" fmla="*/ 593682 h 1858154"/>
              <a:gd name="connsiteX50" fmla="*/ 7588368 w 9288370"/>
              <a:gd name="connsiteY50" fmla="*/ 531129 h 1858154"/>
              <a:gd name="connsiteX51" fmla="*/ 7952094 w 9288370"/>
              <a:gd name="connsiteY51" fmla="*/ 409302 h 1858154"/>
              <a:gd name="connsiteX52" fmla="*/ 8231938 w 9288370"/>
              <a:gd name="connsiteY52" fmla="*/ 259259 h 1858154"/>
              <a:gd name="connsiteX53" fmla="*/ 8428864 w 9288370"/>
              <a:gd name="connsiteY53" fmla="*/ 208471 h 1858154"/>
              <a:gd name="connsiteX54" fmla="*/ 8616510 w 9288370"/>
              <a:gd name="connsiteY54" fmla="*/ 161973 h 1858154"/>
              <a:gd name="connsiteX55" fmla="*/ 8826766 w 9288370"/>
              <a:gd name="connsiteY55" fmla="*/ 152111 h 1858154"/>
              <a:gd name="connsiteX56" fmla="*/ 8917647 w 9288370"/>
              <a:gd name="connsiteY56" fmla="*/ 112232 h 1858154"/>
              <a:gd name="connsiteX57" fmla="*/ 9182272 w 9288370"/>
              <a:gd name="connsiteY57" fmla="*/ 37171 h 1858154"/>
              <a:gd name="connsiteX58" fmla="*/ 9232990 w 9288370"/>
              <a:gd name="connsiteY58" fmla="*/ 24074 h 1858154"/>
              <a:gd name="connsiteX59" fmla="*/ 9288370 w 9288370"/>
              <a:gd name="connsiteY59" fmla="*/ 0 h 1858154"/>
              <a:gd name="connsiteX60" fmla="*/ 0 w 9288370"/>
              <a:gd name="connsiteY60" fmla="*/ 0 h 1858154"/>
              <a:gd name="connsiteX61" fmla="*/ 0 w 9288370"/>
              <a:gd name="connsiteY61" fmla="*/ 1858154 h 1858154"/>
              <a:gd name="connsiteX0" fmla="*/ 0 w 9288370"/>
              <a:gd name="connsiteY0" fmla="*/ 1858154 h 1858154"/>
              <a:gd name="connsiteX1" fmla="*/ 1049 w 9288370"/>
              <a:gd name="connsiteY1" fmla="*/ 1857909 h 1858154"/>
              <a:gd name="connsiteX2" fmla="*/ 249966 w 9288370"/>
              <a:gd name="connsiteY2" fmla="*/ 1724867 h 1858154"/>
              <a:gd name="connsiteX3" fmla="*/ 657092 w 9288370"/>
              <a:gd name="connsiteY3" fmla="*/ 1582506 h 1858154"/>
              <a:gd name="connsiteX4" fmla="*/ 971617 w 9288370"/>
              <a:gd name="connsiteY4" fmla="*/ 1522494 h 1858154"/>
              <a:gd name="connsiteX5" fmla="*/ 1186668 w 9288370"/>
              <a:gd name="connsiteY5" fmla="*/ 1521861 h 1858154"/>
              <a:gd name="connsiteX6" fmla="*/ 1456865 w 9288370"/>
              <a:gd name="connsiteY6" fmla="*/ 1510292 h 1858154"/>
              <a:gd name="connsiteX7" fmla="*/ 1463005 w 9288370"/>
              <a:gd name="connsiteY7" fmla="*/ 1511279 h 1858154"/>
              <a:gd name="connsiteX8" fmla="*/ 1604999 w 9288370"/>
              <a:gd name="connsiteY8" fmla="*/ 1513599 h 1858154"/>
              <a:gd name="connsiteX9" fmla="*/ 1717911 w 9288370"/>
              <a:gd name="connsiteY9" fmla="*/ 1497764 h 1858154"/>
              <a:gd name="connsiteX10" fmla="*/ 1794234 w 9288370"/>
              <a:gd name="connsiteY10" fmla="*/ 1464331 h 1858154"/>
              <a:gd name="connsiteX11" fmla="*/ 2101780 w 9288370"/>
              <a:gd name="connsiteY11" fmla="*/ 1409907 h 1858154"/>
              <a:gd name="connsiteX12" fmla="*/ 2244830 w 9288370"/>
              <a:gd name="connsiteY12" fmla="*/ 1388540 h 1858154"/>
              <a:gd name="connsiteX13" fmla="*/ 2428648 w 9288370"/>
              <a:gd name="connsiteY13" fmla="*/ 1372736 h 1858154"/>
              <a:gd name="connsiteX14" fmla="*/ 2645882 w 9288370"/>
              <a:gd name="connsiteY14" fmla="*/ 1341971 h 1858154"/>
              <a:gd name="connsiteX15" fmla="*/ 2707413 w 9288370"/>
              <a:gd name="connsiteY15" fmla="*/ 1347156 h 1858154"/>
              <a:gd name="connsiteX16" fmla="*/ 2843134 w 9288370"/>
              <a:gd name="connsiteY16" fmla="*/ 1323561 h 1858154"/>
              <a:gd name="connsiteX17" fmla="*/ 2923804 w 9288370"/>
              <a:gd name="connsiteY17" fmla="*/ 1314224 h 1858154"/>
              <a:gd name="connsiteX18" fmla="*/ 2953618 w 9288370"/>
              <a:gd name="connsiteY18" fmla="*/ 1318186 h 1858154"/>
              <a:gd name="connsiteX19" fmla="*/ 2995816 w 9288370"/>
              <a:gd name="connsiteY19" fmla="*/ 1318670 h 1858154"/>
              <a:gd name="connsiteX20" fmla="*/ 3352700 w 9288370"/>
              <a:gd name="connsiteY20" fmla="*/ 1264183 h 1858154"/>
              <a:gd name="connsiteX21" fmla="*/ 3444611 w 9288370"/>
              <a:gd name="connsiteY21" fmla="*/ 1236739 h 1858154"/>
              <a:gd name="connsiteX22" fmla="*/ 3650072 w 9288370"/>
              <a:gd name="connsiteY22" fmla="*/ 1217421 h 1858154"/>
              <a:gd name="connsiteX23" fmla="*/ 3707853 w 9288370"/>
              <a:gd name="connsiteY23" fmla="*/ 1241722 h 1858154"/>
              <a:gd name="connsiteX24" fmla="*/ 3925616 w 9288370"/>
              <a:gd name="connsiteY24" fmla="*/ 1253751 h 1858154"/>
              <a:gd name="connsiteX25" fmla="*/ 3954387 w 9288370"/>
              <a:gd name="connsiteY25" fmla="*/ 1263789 h 1858154"/>
              <a:gd name="connsiteX26" fmla="*/ 3995849 w 9288370"/>
              <a:gd name="connsiteY26" fmla="*/ 1272939 h 1858154"/>
              <a:gd name="connsiteX27" fmla="*/ 4067546 w 9288370"/>
              <a:gd name="connsiteY27" fmla="*/ 1294697 h 1858154"/>
              <a:gd name="connsiteX28" fmla="*/ 4190310 w 9288370"/>
              <a:gd name="connsiteY28" fmla="*/ 1307786 h 1858154"/>
              <a:gd name="connsiteX29" fmla="*/ 4230008 w 9288370"/>
              <a:gd name="connsiteY29" fmla="*/ 1303546 h 1858154"/>
              <a:gd name="connsiteX30" fmla="*/ 4575478 w 9288370"/>
              <a:gd name="connsiteY30" fmla="*/ 1261726 h 1858154"/>
              <a:gd name="connsiteX31" fmla="*/ 4650026 w 9288370"/>
              <a:gd name="connsiteY31" fmla="*/ 1265798 h 1858154"/>
              <a:gd name="connsiteX32" fmla="*/ 4792008 w 9288370"/>
              <a:gd name="connsiteY32" fmla="*/ 1243899 h 1858154"/>
              <a:gd name="connsiteX33" fmla="*/ 4954126 w 9288370"/>
              <a:gd name="connsiteY33" fmla="*/ 1204617 h 1858154"/>
              <a:gd name="connsiteX34" fmla="*/ 5309678 w 9288370"/>
              <a:gd name="connsiteY34" fmla="*/ 1128278 h 1858154"/>
              <a:gd name="connsiteX35" fmla="*/ 5474724 w 9288370"/>
              <a:gd name="connsiteY35" fmla="*/ 1091167 h 1858154"/>
              <a:gd name="connsiteX36" fmla="*/ 5612132 w 9288370"/>
              <a:gd name="connsiteY36" fmla="*/ 1051509 h 1858154"/>
              <a:gd name="connsiteX37" fmla="*/ 5776618 w 9288370"/>
              <a:gd name="connsiteY37" fmla="*/ 1053037 h 1858154"/>
              <a:gd name="connsiteX38" fmla="*/ 5785786 w 9288370"/>
              <a:gd name="connsiteY38" fmla="*/ 1051213 h 1858154"/>
              <a:gd name="connsiteX39" fmla="*/ 5829381 w 9288370"/>
              <a:gd name="connsiteY39" fmla="*/ 1046878 h 1858154"/>
              <a:gd name="connsiteX40" fmla="*/ 5943596 w 9288370"/>
              <a:gd name="connsiteY40" fmla="*/ 1043237 h 1858154"/>
              <a:gd name="connsiteX41" fmla="*/ 5985730 w 9288370"/>
              <a:gd name="connsiteY41" fmla="*/ 1035396 h 1858154"/>
              <a:gd name="connsiteX42" fmla="*/ 6103109 w 9288370"/>
              <a:gd name="connsiteY42" fmla="*/ 1019019 h 1858154"/>
              <a:gd name="connsiteX43" fmla="*/ 6222406 w 9288370"/>
              <a:gd name="connsiteY43" fmla="*/ 985341 h 1858154"/>
              <a:gd name="connsiteX44" fmla="*/ 6598672 w 9288370"/>
              <a:gd name="connsiteY44" fmla="*/ 902062 h 1858154"/>
              <a:gd name="connsiteX45" fmla="*/ 6766149 w 9288370"/>
              <a:gd name="connsiteY45" fmla="*/ 846132 h 1858154"/>
              <a:gd name="connsiteX46" fmla="*/ 6886312 w 9288370"/>
              <a:gd name="connsiteY46" fmla="*/ 781877 h 1858154"/>
              <a:gd name="connsiteX47" fmla="*/ 7006457 w 9288370"/>
              <a:gd name="connsiteY47" fmla="*/ 699758 h 1858154"/>
              <a:gd name="connsiteX48" fmla="*/ 7231643 w 9288370"/>
              <a:gd name="connsiteY48" fmla="*/ 640778 h 1858154"/>
              <a:gd name="connsiteX49" fmla="*/ 7363123 w 9288370"/>
              <a:gd name="connsiteY49" fmla="*/ 593682 h 1858154"/>
              <a:gd name="connsiteX50" fmla="*/ 7588368 w 9288370"/>
              <a:gd name="connsiteY50" fmla="*/ 531129 h 1858154"/>
              <a:gd name="connsiteX51" fmla="*/ 7952094 w 9288370"/>
              <a:gd name="connsiteY51" fmla="*/ 409302 h 1858154"/>
              <a:gd name="connsiteX52" fmla="*/ 8231938 w 9288370"/>
              <a:gd name="connsiteY52" fmla="*/ 259259 h 1858154"/>
              <a:gd name="connsiteX53" fmla="*/ 8428864 w 9288370"/>
              <a:gd name="connsiteY53" fmla="*/ 208471 h 1858154"/>
              <a:gd name="connsiteX54" fmla="*/ 8616510 w 9288370"/>
              <a:gd name="connsiteY54" fmla="*/ 161973 h 1858154"/>
              <a:gd name="connsiteX55" fmla="*/ 8826766 w 9288370"/>
              <a:gd name="connsiteY55" fmla="*/ 152111 h 1858154"/>
              <a:gd name="connsiteX56" fmla="*/ 8917647 w 9288370"/>
              <a:gd name="connsiteY56" fmla="*/ 112232 h 1858154"/>
              <a:gd name="connsiteX57" fmla="*/ 9182272 w 9288370"/>
              <a:gd name="connsiteY57" fmla="*/ 37171 h 1858154"/>
              <a:gd name="connsiteX58" fmla="*/ 9232990 w 9288370"/>
              <a:gd name="connsiteY58" fmla="*/ 24074 h 1858154"/>
              <a:gd name="connsiteX59" fmla="*/ 9288370 w 9288370"/>
              <a:gd name="connsiteY59" fmla="*/ 0 h 1858154"/>
              <a:gd name="connsiteX60" fmla="*/ 0 w 9288370"/>
              <a:gd name="connsiteY60" fmla="*/ 0 h 1858154"/>
              <a:gd name="connsiteX61" fmla="*/ 0 w 9288370"/>
              <a:gd name="connsiteY61" fmla="*/ 1858154 h 1858154"/>
              <a:gd name="connsiteX0" fmla="*/ 0 w 9288370"/>
              <a:gd name="connsiteY0" fmla="*/ 1858154 h 1858154"/>
              <a:gd name="connsiteX1" fmla="*/ 1049 w 9288370"/>
              <a:gd name="connsiteY1" fmla="*/ 1857909 h 1858154"/>
              <a:gd name="connsiteX2" fmla="*/ 249966 w 9288370"/>
              <a:gd name="connsiteY2" fmla="*/ 1724867 h 1858154"/>
              <a:gd name="connsiteX3" fmla="*/ 558534 w 9288370"/>
              <a:gd name="connsiteY3" fmla="*/ 1637261 h 1858154"/>
              <a:gd name="connsiteX4" fmla="*/ 971617 w 9288370"/>
              <a:gd name="connsiteY4" fmla="*/ 1522494 h 1858154"/>
              <a:gd name="connsiteX5" fmla="*/ 1186668 w 9288370"/>
              <a:gd name="connsiteY5" fmla="*/ 1521861 h 1858154"/>
              <a:gd name="connsiteX6" fmla="*/ 1456865 w 9288370"/>
              <a:gd name="connsiteY6" fmla="*/ 1510292 h 1858154"/>
              <a:gd name="connsiteX7" fmla="*/ 1463005 w 9288370"/>
              <a:gd name="connsiteY7" fmla="*/ 1511279 h 1858154"/>
              <a:gd name="connsiteX8" fmla="*/ 1604999 w 9288370"/>
              <a:gd name="connsiteY8" fmla="*/ 1513599 h 1858154"/>
              <a:gd name="connsiteX9" fmla="*/ 1717911 w 9288370"/>
              <a:gd name="connsiteY9" fmla="*/ 1497764 h 1858154"/>
              <a:gd name="connsiteX10" fmla="*/ 1794234 w 9288370"/>
              <a:gd name="connsiteY10" fmla="*/ 1464331 h 1858154"/>
              <a:gd name="connsiteX11" fmla="*/ 2101780 w 9288370"/>
              <a:gd name="connsiteY11" fmla="*/ 1409907 h 1858154"/>
              <a:gd name="connsiteX12" fmla="*/ 2244830 w 9288370"/>
              <a:gd name="connsiteY12" fmla="*/ 1388540 h 1858154"/>
              <a:gd name="connsiteX13" fmla="*/ 2428648 w 9288370"/>
              <a:gd name="connsiteY13" fmla="*/ 1372736 h 1858154"/>
              <a:gd name="connsiteX14" fmla="*/ 2645882 w 9288370"/>
              <a:gd name="connsiteY14" fmla="*/ 1341971 h 1858154"/>
              <a:gd name="connsiteX15" fmla="*/ 2707413 w 9288370"/>
              <a:gd name="connsiteY15" fmla="*/ 1347156 h 1858154"/>
              <a:gd name="connsiteX16" fmla="*/ 2843134 w 9288370"/>
              <a:gd name="connsiteY16" fmla="*/ 1323561 h 1858154"/>
              <a:gd name="connsiteX17" fmla="*/ 2923804 w 9288370"/>
              <a:gd name="connsiteY17" fmla="*/ 1314224 h 1858154"/>
              <a:gd name="connsiteX18" fmla="*/ 2953618 w 9288370"/>
              <a:gd name="connsiteY18" fmla="*/ 1318186 h 1858154"/>
              <a:gd name="connsiteX19" fmla="*/ 2995816 w 9288370"/>
              <a:gd name="connsiteY19" fmla="*/ 1318670 h 1858154"/>
              <a:gd name="connsiteX20" fmla="*/ 3352700 w 9288370"/>
              <a:gd name="connsiteY20" fmla="*/ 1264183 h 1858154"/>
              <a:gd name="connsiteX21" fmla="*/ 3444611 w 9288370"/>
              <a:gd name="connsiteY21" fmla="*/ 1236739 h 1858154"/>
              <a:gd name="connsiteX22" fmla="*/ 3650072 w 9288370"/>
              <a:gd name="connsiteY22" fmla="*/ 1217421 h 1858154"/>
              <a:gd name="connsiteX23" fmla="*/ 3707853 w 9288370"/>
              <a:gd name="connsiteY23" fmla="*/ 1241722 h 1858154"/>
              <a:gd name="connsiteX24" fmla="*/ 3925616 w 9288370"/>
              <a:gd name="connsiteY24" fmla="*/ 1253751 h 1858154"/>
              <a:gd name="connsiteX25" fmla="*/ 3954387 w 9288370"/>
              <a:gd name="connsiteY25" fmla="*/ 1263789 h 1858154"/>
              <a:gd name="connsiteX26" fmla="*/ 3995849 w 9288370"/>
              <a:gd name="connsiteY26" fmla="*/ 1272939 h 1858154"/>
              <a:gd name="connsiteX27" fmla="*/ 4067546 w 9288370"/>
              <a:gd name="connsiteY27" fmla="*/ 1294697 h 1858154"/>
              <a:gd name="connsiteX28" fmla="*/ 4190310 w 9288370"/>
              <a:gd name="connsiteY28" fmla="*/ 1307786 h 1858154"/>
              <a:gd name="connsiteX29" fmla="*/ 4230008 w 9288370"/>
              <a:gd name="connsiteY29" fmla="*/ 1303546 h 1858154"/>
              <a:gd name="connsiteX30" fmla="*/ 4575478 w 9288370"/>
              <a:gd name="connsiteY30" fmla="*/ 1261726 h 1858154"/>
              <a:gd name="connsiteX31" fmla="*/ 4650026 w 9288370"/>
              <a:gd name="connsiteY31" fmla="*/ 1265798 h 1858154"/>
              <a:gd name="connsiteX32" fmla="*/ 4792008 w 9288370"/>
              <a:gd name="connsiteY32" fmla="*/ 1243899 h 1858154"/>
              <a:gd name="connsiteX33" fmla="*/ 4954126 w 9288370"/>
              <a:gd name="connsiteY33" fmla="*/ 1204617 h 1858154"/>
              <a:gd name="connsiteX34" fmla="*/ 5309678 w 9288370"/>
              <a:gd name="connsiteY34" fmla="*/ 1128278 h 1858154"/>
              <a:gd name="connsiteX35" fmla="*/ 5474724 w 9288370"/>
              <a:gd name="connsiteY35" fmla="*/ 1091167 h 1858154"/>
              <a:gd name="connsiteX36" fmla="*/ 5612132 w 9288370"/>
              <a:gd name="connsiteY36" fmla="*/ 1051509 h 1858154"/>
              <a:gd name="connsiteX37" fmla="*/ 5776618 w 9288370"/>
              <a:gd name="connsiteY37" fmla="*/ 1053037 h 1858154"/>
              <a:gd name="connsiteX38" fmla="*/ 5785786 w 9288370"/>
              <a:gd name="connsiteY38" fmla="*/ 1051213 h 1858154"/>
              <a:gd name="connsiteX39" fmla="*/ 5829381 w 9288370"/>
              <a:gd name="connsiteY39" fmla="*/ 1046878 h 1858154"/>
              <a:gd name="connsiteX40" fmla="*/ 5943596 w 9288370"/>
              <a:gd name="connsiteY40" fmla="*/ 1043237 h 1858154"/>
              <a:gd name="connsiteX41" fmla="*/ 5985730 w 9288370"/>
              <a:gd name="connsiteY41" fmla="*/ 1035396 h 1858154"/>
              <a:gd name="connsiteX42" fmla="*/ 6103109 w 9288370"/>
              <a:gd name="connsiteY42" fmla="*/ 1019019 h 1858154"/>
              <a:gd name="connsiteX43" fmla="*/ 6222406 w 9288370"/>
              <a:gd name="connsiteY43" fmla="*/ 985341 h 1858154"/>
              <a:gd name="connsiteX44" fmla="*/ 6598672 w 9288370"/>
              <a:gd name="connsiteY44" fmla="*/ 902062 h 1858154"/>
              <a:gd name="connsiteX45" fmla="*/ 6766149 w 9288370"/>
              <a:gd name="connsiteY45" fmla="*/ 846132 h 1858154"/>
              <a:gd name="connsiteX46" fmla="*/ 6886312 w 9288370"/>
              <a:gd name="connsiteY46" fmla="*/ 781877 h 1858154"/>
              <a:gd name="connsiteX47" fmla="*/ 7006457 w 9288370"/>
              <a:gd name="connsiteY47" fmla="*/ 699758 h 1858154"/>
              <a:gd name="connsiteX48" fmla="*/ 7231643 w 9288370"/>
              <a:gd name="connsiteY48" fmla="*/ 640778 h 1858154"/>
              <a:gd name="connsiteX49" fmla="*/ 7363123 w 9288370"/>
              <a:gd name="connsiteY49" fmla="*/ 593682 h 1858154"/>
              <a:gd name="connsiteX50" fmla="*/ 7588368 w 9288370"/>
              <a:gd name="connsiteY50" fmla="*/ 531129 h 1858154"/>
              <a:gd name="connsiteX51" fmla="*/ 7952094 w 9288370"/>
              <a:gd name="connsiteY51" fmla="*/ 409302 h 1858154"/>
              <a:gd name="connsiteX52" fmla="*/ 8231938 w 9288370"/>
              <a:gd name="connsiteY52" fmla="*/ 259259 h 1858154"/>
              <a:gd name="connsiteX53" fmla="*/ 8428864 w 9288370"/>
              <a:gd name="connsiteY53" fmla="*/ 208471 h 1858154"/>
              <a:gd name="connsiteX54" fmla="*/ 8616510 w 9288370"/>
              <a:gd name="connsiteY54" fmla="*/ 161973 h 1858154"/>
              <a:gd name="connsiteX55" fmla="*/ 8826766 w 9288370"/>
              <a:gd name="connsiteY55" fmla="*/ 152111 h 1858154"/>
              <a:gd name="connsiteX56" fmla="*/ 8917647 w 9288370"/>
              <a:gd name="connsiteY56" fmla="*/ 112232 h 1858154"/>
              <a:gd name="connsiteX57" fmla="*/ 9182272 w 9288370"/>
              <a:gd name="connsiteY57" fmla="*/ 37171 h 1858154"/>
              <a:gd name="connsiteX58" fmla="*/ 9232990 w 9288370"/>
              <a:gd name="connsiteY58" fmla="*/ 24074 h 1858154"/>
              <a:gd name="connsiteX59" fmla="*/ 9288370 w 9288370"/>
              <a:gd name="connsiteY59" fmla="*/ 0 h 1858154"/>
              <a:gd name="connsiteX60" fmla="*/ 0 w 9288370"/>
              <a:gd name="connsiteY60" fmla="*/ 0 h 1858154"/>
              <a:gd name="connsiteX61" fmla="*/ 0 w 9288370"/>
              <a:gd name="connsiteY61" fmla="*/ 1858154 h 1858154"/>
              <a:gd name="connsiteX0" fmla="*/ 0 w 9288370"/>
              <a:gd name="connsiteY0" fmla="*/ 1858154 h 1858154"/>
              <a:gd name="connsiteX1" fmla="*/ 1049 w 9288370"/>
              <a:gd name="connsiteY1" fmla="*/ 1857909 h 1858154"/>
              <a:gd name="connsiteX2" fmla="*/ 249966 w 9288370"/>
              <a:gd name="connsiteY2" fmla="*/ 1724867 h 1858154"/>
              <a:gd name="connsiteX3" fmla="*/ 558534 w 9288370"/>
              <a:gd name="connsiteY3" fmla="*/ 1637261 h 1858154"/>
              <a:gd name="connsiteX4" fmla="*/ 971617 w 9288370"/>
              <a:gd name="connsiteY4" fmla="*/ 1522494 h 1858154"/>
              <a:gd name="connsiteX5" fmla="*/ 1186668 w 9288370"/>
              <a:gd name="connsiteY5" fmla="*/ 1521861 h 1858154"/>
              <a:gd name="connsiteX6" fmla="*/ 1456865 w 9288370"/>
              <a:gd name="connsiteY6" fmla="*/ 1510292 h 1858154"/>
              <a:gd name="connsiteX7" fmla="*/ 1463005 w 9288370"/>
              <a:gd name="connsiteY7" fmla="*/ 1511279 h 1858154"/>
              <a:gd name="connsiteX8" fmla="*/ 1604999 w 9288370"/>
              <a:gd name="connsiteY8" fmla="*/ 1513599 h 1858154"/>
              <a:gd name="connsiteX9" fmla="*/ 1717911 w 9288370"/>
              <a:gd name="connsiteY9" fmla="*/ 1497764 h 1858154"/>
              <a:gd name="connsiteX10" fmla="*/ 1794234 w 9288370"/>
              <a:gd name="connsiteY10" fmla="*/ 1464331 h 1858154"/>
              <a:gd name="connsiteX11" fmla="*/ 2101780 w 9288370"/>
              <a:gd name="connsiteY11" fmla="*/ 1409907 h 1858154"/>
              <a:gd name="connsiteX12" fmla="*/ 2244830 w 9288370"/>
              <a:gd name="connsiteY12" fmla="*/ 1388540 h 1858154"/>
              <a:gd name="connsiteX13" fmla="*/ 2428648 w 9288370"/>
              <a:gd name="connsiteY13" fmla="*/ 1372736 h 1858154"/>
              <a:gd name="connsiteX14" fmla="*/ 2645882 w 9288370"/>
              <a:gd name="connsiteY14" fmla="*/ 1341971 h 1858154"/>
              <a:gd name="connsiteX15" fmla="*/ 2707413 w 9288370"/>
              <a:gd name="connsiteY15" fmla="*/ 1347156 h 1858154"/>
              <a:gd name="connsiteX16" fmla="*/ 2843134 w 9288370"/>
              <a:gd name="connsiteY16" fmla="*/ 1323561 h 1858154"/>
              <a:gd name="connsiteX17" fmla="*/ 2923804 w 9288370"/>
              <a:gd name="connsiteY17" fmla="*/ 1314224 h 1858154"/>
              <a:gd name="connsiteX18" fmla="*/ 2953618 w 9288370"/>
              <a:gd name="connsiteY18" fmla="*/ 1318186 h 1858154"/>
              <a:gd name="connsiteX19" fmla="*/ 2995816 w 9288370"/>
              <a:gd name="connsiteY19" fmla="*/ 1318670 h 1858154"/>
              <a:gd name="connsiteX20" fmla="*/ 3352700 w 9288370"/>
              <a:gd name="connsiteY20" fmla="*/ 1264183 h 1858154"/>
              <a:gd name="connsiteX21" fmla="*/ 3444611 w 9288370"/>
              <a:gd name="connsiteY21" fmla="*/ 1236739 h 1858154"/>
              <a:gd name="connsiteX22" fmla="*/ 3650072 w 9288370"/>
              <a:gd name="connsiteY22" fmla="*/ 1217421 h 1858154"/>
              <a:gd name="connsiteX23" fmla="*/ 3707853 w 9288370"/>
              <a:gd name="connsiteY23" fmla="*/ 1241722 h 1858154"/>
              <a:gd name="connsiteX24" fmla="*/ 3925616 w 9288370"/>
              <a:gd name="connsiteY24" fmla="*/ 1253751 h 1858154"/>
              <a:gd name="connsiteX25" fmla="*/ 3954387 w 9288370"/>
              <a:gd name="connsiteY25" fmla="*/ 1263789 h 1858154"/>
              <a:gd name="connsiteX26" fmla="*/ 3995849 w 9288370"/>
              <a:gd name="connsiteY26" fmla="*/ 1272939 h 1858154"/>
              <a:gd name="connsiteX27" fmla="*/ 4067546 w 9288370"/>
              <a:gd name="connsiteY27" fmla="*/ 1294697 h 1858154"/>
              <a:gd name="connsiteX28" fmla="*/ 4190310 w 9288370"/>
              <a:gd name="connsiteY28" fmla="*/ 1307786 h 1858154"/>
              <a:gd name="connsiteX29" fmla="*/ 4230008 w 9288370"/>
              <a:gd name="connsiteY29" fmla="*/ 1303546 h 1858154"/>
              <a:gd name="connsiteX30" fmla="*/ 4575478 w 9288370"/>
              <a:gd name="connsiteY30" fmla="*/ 1261726 h 1858154"/>
              <a:gd name="connsiteX31" fmla="*/ 4650026 w 9288370"/>
              <a:gd name="connsiteY31" fmla="*/ 1265798 h 1858154"/>
              <a:gd name="connsiteX32" fmla="*/ 4792008 w 9288370"/>
              <a:gd name="connsiteY32" fmla="*/ 1243899 h 1858154"/>
              <a:gd name="connsiteX33" fmla="*/ 4954126 w 9288370"/>
              <a:gd name="connsiteY33" fmla="*/ 1204617 h 1858154"/>
              <a:gd name="connsiteX34" fmla="*/ 5309678 w 9288370"/>
              <a:gd name="connsiteY34" fmla="*/ 1128278 h 1858154"/>
              <a:gd name="connsiteX35" fmla="*/ 5474724 w 9288370"/>
              <a:gd name="connsiteY35" fmla="*/ 1091167 h 1858154"/>
              <a:gd name="connsiteX36" fmla="*/ 5612132 w 9288370"/>
              <a:gd name="connsiteY36" fmla="*/ 1051509 h 1858154"/>
              <a:gd name="connsiteX37" fmla="*/ 5776618 w 9288370"/>
              <a:gd name="connsiteY37" fmla="*/ 1053037 h 1858154"/>
              <a:gd name="connsiteX38" fmla="*/ 5785786 w 9288370"/>
              <a:gd name="connsiteY38" fmla="*/ 1051213 h 1858154"/>
              <a:gd name="connsiteX39" fmla="*/ 5829381 w 9288370"/>
              <a:gd name="connsiteY39" fmla="*/ 1046878 h 1858154"/>
              <a:gd name="connsiteX40" fmla="*/ 5943596 w 9288370"/>
              <a:gd name="connsiteY40" fmla="*/ 1043237 h 1858154"/>
              <a:gd name="connsiteX41" fmla="*/ 5985730 w 9288370"/>
              <a:gd name="connsiteY41" fmla="*/ 1035396 h 1858154"/>
              <a:gd name="connsiteX42" fmla="*/ 6103109 w 9288370"/>
              <a:gd name="connsiteY42" fmla="*/ 1019019 h 1858154"/>
              <a:gd name="connsiteX43" fmla="*/ 6222406 w 9288370"/>
              <a:gd name="connsiteY43" fmla="*/ 985341 h 1858154"/>
              <a:gd name="connsiteX44" fmla="*/ 6598672 w 9288370"/>
              <a:gd name="connsiteY44" fmla="*/ 902062 h 1858154"/>
              <a:gd name="connsiteX45" fmla="*/ 6766149 w 9288370"/>
              <a:gd name="connsiteY45" fmla="*/ 846132 h 1858154"/>
              <a:gd name="connsiteX46" fmla="*/ 6886312 w 9288370"/>
              <a:gd name="connsiteY46" fmla="*/ 781877 h 1858154"/>
              <a:gd name="connsiteX47" fmla="*/ 7006457 w 9288370"/>
              <a:gd name="connsiteY47" fmla="*/ 699758 h 1858154"/>
              <a:gd name="connsiteX48" fmla="*/ 7231643 w 9288370"/>
              <a:gd name="connsiteY48" fmla="*/ 640778 h 1858154"/>
              <a:gd name="connsiteX49" fmla="*/ 7363123 w 9288370"/>
              <a:gd name="connsiteY49" fmla="*/ 593682 h 1858154"/>
              <a:gd name="connsiteX50" fmla="*/ 7588368 w 9288370"/>
              <a:gd name="connsiteY50" fmla="*/ 531129 h 1858154"/>
              <a:gd name="connsiteX51" fmla="*/ 7952094 w 9288370"/>
              <a:gd name="connsiteY51" fmla="*/ 409302 h 1858154"/>
              <a:gd name="connsiteX52" fmla="*/ 8231938 w 9288370"/>
              <a:gd name="connsiteY52" fmla="*/ 259259 h 1858154"/>
              <a:gd name="connsiteX53" fmla="*/ 8428864 w 9288370"/>
              <a:gd name="connsiteY53" fmla="*/ 208471 h 1858154"/>
              <a:gd name="connsiteX54" fmla="*/ 8616510 w 9288370"/>
              <a:gd name="connsiteY54" fmla="*/ 161973 h 1858154"/>
              <a:gd name="connsiteX55" fmla="*/ 8826766 w 9288370"/>
              <a:gd name="connsiteY55" fmla="*/ 152111 h 1858154"/>
              <a:gd name="connsiteX56" fmla="*/ 8917647 w 9288370"/>
              <a:gd name="connsiteY56" fmla="*/ 112232 h 1858154"/>
              <a:gd name="connsiteX57" fmla="*/ 9182272 w 9288370"/>
              <a:gd name="connsiteY57" fmla="*/ 37171 h 1858154"/>
              <a:gd name="connsiteX58" fmla="*/ 9232990 w 9288370"/>
              <a:gd name="connsiteY58" fmla="*/ 24074 h 1858154"/>
              <a:gd name="connsiteX59" fmla="*/ 9288370 w 9288370"/>
              <a:gd name="connsiteY59" fmla="*/ 0 h 1858154"/>
              <a:gd name="connsiteX60" fmla="*/ 0 w 9288370"/>
              <a:gd name="connsiteY60" fmla="*/ 0 h 1858154"/>
              <a:gd name="connsiteX61" fmla="*/ 0 w 9288370"/>
              <a:gd name="connsiteY61" fmla="*/ 1858154 h 1858154"/>
              <a:gd name="connsiteX0" fmla="*/ 0 w 9288370"/>
              <a:gd name="connsiteY0" fmla="*/ 1858154 h 1858154"/>
              <a:gd name="connsiteX1" fmla="*/ 1049 w 9288370"/>
              <a:gd name="connsiteY1" fmla="*/ 1857909 h 1858154"/>
              <a:gd name="connsiteX2" fmla="*/ 249966 w 9288370"/>
              <a:gd name="connsiteY2" fmla="*/ 1724867 h 1858154"/>
              <a:gd name="connsiteX3" fmla="*/ 558534 w 9288370"/>
              <a:gd name="connsiteY3" fmla="*/ 1637261 h 1858154"/>
              <a:gd name="connsiteX4" fmla="*/ 763550 w 9288370"/>
              <a:gd name="connsiteY4" fmla="*/ 1533445 h 1858154"/>
              <a:gd name="connsiteX5" fmla="*/ 1186668 w 9288370"/>
              <a:gd name="connsiteY5" fmla="*/ 1521861 h 1858154"/>
              <a:gd name="connsiteX6" fmla="*/ 1456865 w 9288370"/>
              <a:gd name="connsiteY6" fmla="*/ 1510292 h 1858154"/>
              <a:gd name="connsiteX7" fmla="*/ 1463005 w 9288370"/>
              <a:gd name="connsiteY7" fmla="*/ 1511279 h 1858154"/>
              <a:gd name="connsiteX8" fmla="*/ 1604999 w 9288370"/>
              <a:gd name="connsiteY8" fmla="*/ 1513599 h 1858154"/>
              <a:gd name="connsiteX9" fmla="*/ 1717911 w 9288370"/>
              <a:gd name="connsiteY9" fmla="*/ 1497764 h 1858154"/>
              <a:gd name="connsiteX10" fmla="*/ 1794234 w 9288370"/>
              <a:gd name="connsiteY10" fmla="*/ 1464331 h 1858154"/>
              <a:gd name="connsiteX11" fmla="*/ 2101780 w 9288370"/>
              <a:gd name="connsiteY11" fmla="*/ 1409907 h 1858154"/>
              <a:gd name="connsiteX12" fmla="*/ 2244830 w 9288370"/>
              <a:gd name="connsiteY12" fmla="*/ 1388540 h 1858154"/>
              <a:gd name="connsiteX13" fmla="*/ 2428648 w 9288370"/>
              <a:gd name="connsiteY13" fmla="*/ 1372736 h 1858154"/>
              <a:gd name="connsiteX14" fmla="*/ 2645882 w 9288370"/>
              <a:gd name="connsiteY14" fmla="*/ 1341971 h 1858154"/>
              <a:gd name="connsiteX15" fmla="*/ 2707413 w 9288370"/>
              <a:gd name="connsiteY15" fmla="*/ 1347156 h 1858154"/>
              <a:gd name="connsiteX16" fmla="*/ 2843134 w 9288370"/>
              <a:gd name="connsiteY16" fmla="*/ 1323561 h 1858154"/>
              <a:gd name="connsiteX17" fmla="*/ 2923804 w 9288370"/>
              <a:gd name="connsiteY17" fmla="*/ 1314224 h 1858154"/>
              <a:gd name="connsiteX18" fmla="*/ 2953618 w 9288370"/>
              <a:gd name="connsiteY18" fmla="*/ 1318186 h 1858154"/>
              <a:gd name="connsiteX19" fmla="*/ 2995816 w 9288370"/>
              <a:gd name="connsiteY19" fmla="*/ 1318670 h 1858154"/>
              <a:gd name="connsiteX20" fmla="*/ 3352700 w 9288370"/>
              <a:gd name="connsiteY20" fmla="*/ 1264183 h 1858154"/>
              <a:gd name="connsiteX21" fmla="*/ 3444611 w 9288370"/>
              <a:gd name="connsiteY21" fmla="*/ 1236739 h 1858154"/>
              <a:gd name="connsiteX22" fmla="*/ 3650072 w 9288370"/>
              <a:gd name="connsiteY22" fmla="*/ 1217421 h 1858154"/>
              <a:gd name="connsiteX23" fmla="*/ 3707853 w 9288370"/>
              <a:gd name="connsiteY23" fmla="*/ 1241722 h 1858154"/>
              <a:gd name="connsiteX24" fmla="*/ 3925616 w 9288370"/>
              <a:gd name="connsiteY24" fmla="*/ 1253751 h 1858154"/>
              <a:gd name="connsiteX25" fmla="*/ 3954387 w 9288370"/>
              <a:gd name="connsiteY25" fmla="*/ 1263789 h 1858154"/>
              <a:gd name="connsiteX26" fmla="*/ 3995849 w 9288370"/>
              <a:gd name="connsiteY26" fmla="*/ 1272939 h 1858154"/>
              <a:gd name="connsiteX27" fmla="*/ 4067546 w 9288370"/>
              <a:gd name="connsiteY27" fmla="*/ 1294697 h 1858154"/>
              <a:gd name="connsiteX28" fmla="*/ 4190310 w 9288370"/>
              <a:gd name="connsiteY28" fmla="*/ 1307786 h 1858154"/>
              <a:gd name="connsiteX29" fmla="*/ 4230008 w 9288370"/>
              <a:gd name="connsiteY29" fmla="*/ 1303546 h 1858154"/>
              <a:gd name="connsiteX30" fmla="*/ 4575478 w 9288370"/>
              <a:gd name="connsiteY30" fmla="*/ 1261726 h 1858154"/>
              <a:gd name="connsiteX31" fmla="*/ 4650026 w 9288370"/>
              <a:gd name="connsiteY31" fmla="*/ 1265798 h 1858154"/>
              <a:gd name="connsiteX32" fmla="*/ 4792008 w 9288370"/>
              <a:gd name="connsiteY32" fmla="*/ 1243899 h 1858154"/>
              <a:gd name="connsiteX33" fmla="*/ 4954126 w 9288370"/>
              <a:gd name="connsiteY33" fmla="*/ 1204617 h 1858154"/>
              <a:gd name="connsiteX34" fmla="*/ 5309678 w 9288370"/>
              <a:gd name="connsiteY34" fmla="*/ 1128278 h 1858154"/>
              <a:gd name="connsiteX35" fmla="*/ 5474724 w 9288370"/>
              <a:gd name="connsiteY35" fmla="*/ 1091167 h 1858154"/>
              <a:gd name="connsiteX36" fmla="*/ 5612132 w 9288370"/>
              <a:gd name="connsiteY36" fmla="*/ 1051509 h 1858154"/>
              <a:gd name="connsiteX37" fmla="*/ 5776618 w 9288370"/>
              <a:gd name="connsiteY37" fmla="*/ 1053037 h 1858154"/>
              <a:gd name="connsiteX38" fmla="*/ 5785786 w 9288370"/>
              <a:gd name="connsiteY38" fmla="*/ 1051213 h 1858154"/>
              <a:gd name="connsiteX39" fmla="*/ 5829381 w 9288370"/>
              <a:gd name="connsiteY39" fmla="*/ 1046878 h 1858154"/>
              <a:gd name="connsiteX40" fmla="*/ 5943596 w 9288370"/>
              <a:gd name="connsiteY40" fmla="*/ 1043237 h 1858154"/>
              <a:gd name="connsiteX41" fmla="*/ 5985730 w 9288370"/>
              <a:gd name="connsiteY41" fmla="*/ 1035396 h 1858154"/>
              <a:gd name="connsiteX42" fmla="*/ 6103109 w 9288370"/>
              <a:gd name="connsiteY42" fmla="*/ 1019019 h 1858154"/>
              <a:gd name="connsiteX43" fmla="*/ 6222406 w 9288370"/>
              <a:gd name="connsiteY43" fmla="*/ 985341 h 1858154"/>
              <a:gd name="connsiteX44" fmla="*/ 6598672 w 9288370"/>
              <a:gd name="connsiteY44" fmla="*/ 902062 h 1858154"/>
              <a:gd name="connsiteX45" fmla="*/ 6766149 w 9288370"/>
              <a:gd name="connsiteY45" fmla="*/ 846132 h 1858154"/>
              <a:gd name="connsiteX46" fmla="*/ 6886312 w 9288370"/>
              <a:gd name="connsiteY46" fmla="*/ 781877 h 1858154"/>
              <a:gd name="connsiteX47" fmla="*/ 7006457 w 9288370"/>
              <a:gd name="connsiteY47" fmla="*/ 699758 h 1858154"/>
              <a:gd name="connsiteX48" fmla="*/ 7231643 w 9288370"/>
              <a:gd name="connsiteY48" fmla="*/ 640778 h 1858154"/>
              <a:gd name="connsiteX49" fmla="*/ 7363123 w 9288370"/>
              <a:gd name="connsiteY49" fmla="*/ 593682 h 1858154"/>
              <a:gd name="connsiteX50" fmla="*/ 7588368 w 9288370"/>
              <a:gd name="connsiteY50" fmla="*/ 531129 h 1858154"/>
              <a:gd name="connsiteX51" fmla="*/ 7952094 w 9288370"/>
              <a:gd name="connsiteY51" fmla="*/ 409302 h 1858154"/>
              <a:gd name="connsiteX52" fmla="*/ 8231938 w 9288370"/>
              <a:gd name="connsiteY52" fmla="*/ 259259 h 1858154"/>
              <a:gd name="connsiteX53" fmla="*/ 8428864 w 9288370"/>
              <a:gd name="connsiteY53" fmla="*/ 208471 h 1858154"/>
              <a:gd name="connsiteX54" fmla="*/ 8616510 w 9288370"/>
              <a:gd name="connsiteY54" fmla="*/ 161973 h 1858154"/>
              <a:gd name="connsiteX55" fmla="*/ 8826766 w 9288370"/>
              <a:gd name="connsiteY55" fmla="*/ 152111 h 1858154"/>
              <a:gd name="connsiteX56" fmla="*/ 8917647 w 9288370"/>
              <a:gd name="connsiteY56" fmla="*/ 112232 h 1858154"/>
              <a:gd name="connsiteX57" fmla="*/ 9182272 w 9288370"/>
              <a:gd name="connsiteY57" fmla="*/ 37171 h 1858154"/>
              <a:gd name="connsiteX58" fmla="*/ 9232990 w 9288370"/>
              <a:gd name="connsiteY58" fmla="*/ 24074 h 1858154"/>
              <a:gd name="connsiteX59" fmla="*/ 9288370 w 9288370"/>
              <a:gd name="connsiteY59" fmla="*/ 0 h 1858154"/>
              <a:gd name="connsiteX60" fmla="*/ 0 w 9288370"/>
              <a:gd name="connsiteY60" fmla="*/ 0 h 1858154"/>
              <a:gd name="connsiteX61" fmla="*/ 0 w 9288370"/>
              <a:gd name="connsiteY61" fmla="*/ 1858154 h 1858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9288370" h="1858154">
                <a:moveTo>
                  <a:pt x="0" y="1858154"/>
                </a:moveTo>
                <a:lnTo>
                  <a:pt x="1049" y="1857909"/>
                </a:lnTo>
                <a:cubicBezTo>
                  <a:pt x="74675" y="1831386"/>
                  <a:pt x="98074" y="1825724"/>
                  <a:pt x="249966" y="1724867"/>
                </a:cubicBezTo>
                <a:cubicBezTo>
                  <a:pt x="388509" y="1671667"/>
                  <a:pt x="451632" y="1707071"/>
                  <a:pt x="558534" y="1637261"/>
                </a:cubicBezTo>
                <a:cubicBezTo>
                  <a:pt x="604971" y="1631857"/>
                  <a:pt x="689284" y="1553149"/>
                  <a:pt x="763550" y="1533445"/>
                </a:cubicBezTo>
                <a:cubicBezTo>
                  <a:pt x="822611" y="1530638"/>
                  <a:pt x="1097347" y="1540789"/>
                  <a:pt x="1186668" y="1521861"/>
                </a:cubicBezTo>
                <a:lnTo>
                  <a:pt x="1456865" y="1510292"/>
                </a:lnTo>
                <a:lnTo>
                  <a:pt x="1463005" y="1511279"/>
                </a:lnTo>
                <a:lnTo>
                  <a:pt x="1604999" y="1513599"/>
                </a:lnTo>
                <a:lnTo>
                  <a:pt x="1717911" y="1497764"/>
                </a:lnTo>
                <a:cubicBezTo>
                  <a:pt x="1743422" y="1488490"/>
                  <a:pt x="1730257" y="1478974"/>
                  <a:pt x="1794234" y="1464331"/>
                </a:cubicBezTo>
                <a:cubicBezTo>
                  <a:pt x="1842539" y="1428781"/>
                  <a:pt x="1920661" y="1445458"/>
                  <a:pt x="2101780" y="1409907"/>
                </a:cubicBezTo>
                <a:cubicBezTo>
                  <a:pt x="2138594" y="1385934"/>
                  <a:pt x="2193900" y="1407074"/>
                  <a:pt x="2244830" y="1388540"/>
                </a:cubicBezTo>
                <a:cubicBezTo>
                  <a:pt x="2310706" y="1379336"/>
                  <a:pt x="2366733" y="1379060"/>
                  <a:pt x="2428648" y="1372736"/>
                </a:cubicBezTo>
                <a:cubicBezTo>
                  <a:pt x="2495490" y="1364975"/>
                  <a:pt x="2599421" y="1346234"/>
                  <a:pt x="2645882" y="1341971"/>
                </a:cubicBezTo>
                <a:cubicBezTo>
                  <a:pt x="2670920" y="1340537"/>
                  <a:pt x="2669117" y="1348484"/>
                  <a:pt x="2707413" y="1347156"/>
                </a:cubicBezTo>
                <a:cubicBezTo>
                  <a:pt x="2743721" y="1324535"/>
                  <a:pt x="2798213" y="1353269"/>
                  <a:pt x="2843134" y="1323561"/>
                </a:cubicBezTo>
                <a:cubicBezTo>
                  <a:pt x="2859865" y="1315298"/>
                  <a:pt x="2912970" y="1306041"/>
                  <a:pt x="2923804" y="1314224"/>
                </a:cubicBezTo>
                <a:cubicBezTo>
                  <a:pt x="2935040" y="1314339"/>
                  <a:pt x="2947659" y="1308371"/>
                  <a:pt x="2953618" y="1318186"/>
                </a:cubicBezTo>
                <a:cubicBezTo>
                  <a:pt x="2963089" y="1329568"/>
                  <a:pt x="3000111" y="1302355"/>
                  <a:pt x="2995816" y="1318670"/>
                </a:cubicBezTo>
                <a:cubicBezTo>
                  <a:pt x="3062330" y="1309669"/>
                  <a:pt x="3244113" y="1294731"/>
                  <a:pt x="3352700" y="1264183"/>
                </a:cubicBezTo>
                <a:lnTo>
                  <a:pt x="3444611" y="1236739"/>
                </a:lnTo>
                <a:cubicBezTo>
                  <a:pt x="3513098" y="1213406"/>
                  <a:pt x="3581585" y="1223860"/>
                  <a:pt x="3650072" y="1217421"/>
                </a:cubicBezTo>
                <a:cubicBezTo>
                  <a:pt x="3683717" y="1219648"/>
                  <a:pt x="3669967" y="1235157"/>
                  <a:pt x="3707853" y="1241722"/>
                </a:cubicBezTo>
                <a:cubicBezTo>
                  <a:pt x="3753776" y="1247777"/>
                  <a:pt x="3884527" y="1250073"/>
                  <a:pt x="3925616" y="1253751"/>
                </a:cubicBezTo>
                <a:cubicBezTo>
                  <a:pt x="3936659" y="1256176"/>
                  <a:pt x="3949946" y="1252887"/>
                  <a:pt x="3954387" y="1263789"/>
                </a:cubicBezTo>
                <a:cubicBezTo>
                  <a:pt x="3962052" y="1276954"/>
                  <a:pt x="4002445" y="1257743"/>
                  <a:pt x="3995849" y="1272939"/>
                </a:cubicBezTo>
                <a:cubicBezTo>
                  <a:pt x="4024501" y="1259800"/>
                  <a:pt x="4044699" y="1287470"/>
                  <a:pt x="4067546" y="1294697"/>
                </a:cubicBezTo>
                <a:lnTo>
                  <a:pt x="4190310" y="1307786"/>
                </a:lnTo>
                <a:cubicBezTo>
                  <a:pt x="4201670" y="1307054"/>
                  <a:pt x="4216873" y="1303173"/>
                  <a:pt x="4230008" y="1303546"/>
                </a:cubicBezTo>
                <a:cubicBezTo>
                  <a:pt x="4327992" y="1270528"/>
                  <a:pt x="4508090" y="1267792"/>
                  <a:pt x="4575478" y="1261726"/>
                </a:cubicBezTo>
                <a:lnTo>
                  <a:pt x="4650026" y="1265798"/>
                </a:lnTo>
                <a:lnTo>
                  <a:pt x="4792008" y="1243899"/>
                </a:lnTo>
                <a:cubicBezTo>
                  <a:pt x="4864797" y="1217989"/>
                  <a:pt x="4892960" y="1244893"/>
                  <a:pt x="4954126" y="1204617"/>
                </a:cubicBezTo>
                <a:cubicBezTo>
                  <a:pt x="5072643" y="1179171"/>
                  <a:pt x="5136253" y="1145277"/>
                  <a:pt x="5309678" y="1128278"/>
                </a:cubicBezTo>
                <a:cubicBezTo>
                  <a:pt x="5365406" y="1122815"/>
                  <a:pt x="5419708" y="1103537"/>
                  <a:pt x="5474724" y="1091167"/>
                </a:cubicBezTo>
                <a:lnTo>
                  <a:pt x="5612132" y="1051509"/>
                </a:lnTo>
                <a:cubicBezTo>
                  <a:pt x="5662448" y="1045154"/>
                  <a:pt x="5747676" y="1053086"/>
                  <a:pt x="5776618" y="1053037"/>
                </a:cubicBezTo>
                <a:lnTo>
                  <a:pt x="5785786" y="1051213"/>
                </a:lnTo>
                <a:lnTo>
                  <a:pt x="5829381" y="1046878"/>
                </a:lnTo>
                <a:cubicBezTo>
                  <a:pt x="5855683" y="1045549"/>
                  <a:pt x="5917537" y="1045151"/>
                  <a:pt x="5943596" y="1043237"/>
                </a:cubicBezTo>
                <a:cubicBezTo>
                  <a:pt x="5955032" y="1029831"/>
                  <a:pt x="5969545" y="1030469"/>
                  <a:pt x="5985730" y="1035396"/>
                </a:cubicBezTo>
                <a:cubicBezTo>
                  <a:pt x="6020901" y="1022497"/>
                  <a:pt x="6059962" y="1025742"/>
                  <a:pt x="6103109" y="1019019"/>
                </a:cubicBezTo>
                <a:cubicBezTo>
                  <a:pt x="6142495" y="996126"/>
                  <a:pt x="6176341" y="992625"/>
                  <a:pt x="6222406" y="985341"/>
                </a:cubicBezTo>
                <a:cubicBezTo>
                  <a:pt x="6305000" y="965848"/>
                  <a:pt x="6389790" y="916113"/>
                  <a:pt x="6598672" y="902062"/>
                </a:cubicBezTo>
                <a:cubicBezTo>
                  <a:pt x="6696217" y="878308"/>
                  <a:pt x="6705019" y="864412"/>
                  <a:pt x="6766149" y="846132"/>
                </a:cubicBezTo>
                <a:cubicBezTo>
                  <a:pt x="6828622" y="816303"/>
                  <a:pt x="6844288" y="800250"/>
                  <a:pt x="6886312" y="781877"/>
                </a:cubicBezTo>
                <a:cubicBezTo>
                  <a:pt x="6904346" y="770915"/>
                  <a:pt x="6974811" y="693660"/>
                  <a:pt x="7006457" y="699758"/>
                </a:cubicBezTo>
                <a:cubicBezTo>
                  <a:pt x="7015878" y="688760"/>
                  <a:pt x="7169942" y="678731"/>
                  <a:pt x="7231643" y="640778"/>
                </a:cubicBezTo>
                <a:cubicBezTo>
                  <a:pt x="7291087" y="623099"/>
                  <a:pt x="7308597" y="611957"/>
                  <a:pt x="7363123" y="593682"/>
                </a:cubicBezTo>
                <a:cubicBezTo>
                  <a:pt x="7401879" y="595559"/>
                  <a:pt x="7517574" y="550445"/>
                  <a:pt x="7588368" y="531129"/>
                </a:cubicBezTo>
                <a:cubicBezTo>
                  <a:pt x="7669636" y="521516"/>
                  <a:pt x="7844833" y="454614"/>
                  <a:pt x="7952094" y="409302"/>
                </a:cubicBezTo>
                <a:cubicBezTo>
                  <a:pt x="8059356" y="363990"/>
                  <a:pt x="8146910" y="253405"/>
                  <a:pt x="8231938" y="259259"/>
                </a:cubicBezTo>
                <a:cubicBezTo>
                  <a:pt x="8305929" y="256630"/>
                  <a:pt x="8363222" y="225400"/>
                  <a:pt x="8428864" y="208471"/>
                </a:cubicBezTo>
                <a:cubicBezTo>
                  <a:pt x="8491413" y="192972"/>
                  <a:pt x="8456819" y="173248"/>
                  <a:pt x="8616510" y="161973"/>
                </a:cubicBezTo>
                <a:cubicBezTo>
                  <a:pt x="8658196" y="158015"/>
                  <a:pt x="8776576" y="160401"/>
                  <a:pt x="8826766" y="152111"/>
                </a:cubicBezTo>
                <a:lnTo>
                  <a:pt x="8917647" y="112232"/>
                </a:lnTo>
                <a:cubicBezTo>
                  <a:pt x="8976899" y="93075"/>
                  <a:pt x="9069756" y="89380"/>
                  <a:pt x="9182272" y="37171"/>
                </a:cubicBezTo>
                <a:cubicBezTo>
                  <a:pt x="9197307" y="35724"/>
                  <a:pt x="9214647" y="30863"/>
                  <a:pt x="9232990" y="24074"/>
                </a:cubicBezTo>
                <a:lnTo>
                  <a:pt x="9288370" y="0"/>
                </a:lnTo>
                <a:lnTo>
                  <a:pt x="0" y="0"/>
                </a:lnTo>
                <a:lnTo>
                  <a:pt x="0" y="1858154"/>
                </a:lnTo>
                <a:close/>
              </a:path>
            </a:pathLst>
          </a:custGeom>
          <a:blipFill>
            <a:blip r:embed="rId2"/>
            <a:tile tx="0" ty="0" sx="70000" sy="70000" flip="none" algn="tl"/>
          </a:blipFill>
          <a:ln w="12700" cap="flat" cmpd="sng" algn="ctr">
            <a:noFill/>
            <a:prstDash val="solid"/>
            <a:miter lim="800000"/>
          </a:ln>
          <a:effectLst>
            <a:innerShdw blurRad="63500" dist="12700" dir="5400000">
              <a:prstClr val="black">
                <a:alpha val="56000"/>
              </a:prstClr>
            </a:inn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3" name="Freeform: Shape 12">
            <a:extLst>
              <a:ext uri="{FF2B5EF4-FFF2-40B4-BE49-F238E27FC236}">
                <a16:creationId xmlns:a16="http://schemas.microsoft.com/office/drawing/2014/main" id="{9784E32B-BE49-459D-8E4C-E0678A8800C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7546869" y="0"/>
            <a:ext cx="4645131" cy="6362564"/>
          </a:xfrm>
          <a:custGeom>
            <a:avLst/>
            <a:gdLst>
              <a:gd name="connsiteX0" fmla="*/ 216571 w 4604550"/>
              <a:gd name="connsiteY0" fmla="*/ 0 h 6362564"/>
              <a:gd name="connsiteX1" fmla="*/ 4604550 w 4604550"/>
              <a:gd name="connsiteY1" fmla="*/ 0 h 6362564"/>
              <a:gd name="connsiteX2" fmla="*/ 4604550 w 4604550"/>
              <a:gd name="connsiteY2" fmla="*/ 6362564 h 6362564"/>
              <a:gd name="connsiteX3" fmla="*/ 0 w 4604550"/>
              <a:gd name="connsiteY3" fmla="*/ 6201770 h 6362564"/>
            </a:gdLst>
            <a:ahLst/>
            <a:cxnLst>
              <a:cxn ang="0">
                <a:pos x="connsiteX0" y="connsiteY0"/>
              </a:cxn>
              <a:cxn ang="0">
                <a:pos x="connsiteX1" y="connsiteY1"/>
              </a:cxn>
              <a:cxn ang="0">
                <a:pos x="connsiteX2" y="connsiteY2"/>
              </a:cxn>
              <a:cxn ang="0">
                <a:pos x="connsiteX3" y="connsiteY3"/>
              </a:cxn>
            </a:cxnLst>
            <a:rect l="l" t="t" r="r" b="b"/>
            <a:pathLst>
              <a:path w="4604550" h="6362564">
                <a:moveTo>
                  <a:pt x="216571" y="0"/>
                </a:moveTo>
                <a:lnTo>
                  <a:pt x="4604550" y="0"/>
                </a:lnTo>
                <a:lnTo>
                  <a:pt x="4604550" y="6362564"/>
                </a:lnTo>
                <a:lnTo>
                  <a:pt x="0" y="6201770"/>
                </a:lnTo>
                <a:close/>
              </a:path>
            </a:pathLst>
          </a:custGeom>
          <a:solidFill>
            <a:srgbClr val="EFEEE9"/>
          </a:solidFill>
          <a:ln w="12700" cap="flat" cmpd="sng" algn="ctr">
            <a:noFill/>
            <a:prstDash val="solid"/>
            <a:miter lim="800000"/>
          </a:ln>
          <a:effectLst>
            <a:outerShdw blurRad="63500" dist="254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5" name="Picture 4" descr="Organisateurs de couleurs différentes">
            <a:extLst>
              <a:ext uri="{FF2B5EF4-FFF2-40B4-BE49-F238E27FC236}">
                <a16:creationId xmlns:a16="http://schemas.microsoft.com/office/drawing/2014/main" id="{012104EC-B4CB-1373-7FD0-23944B39E737}"/>
              </a:ext>
            </a:extLst>
          </p:cNvPr>
          <p:cNvPicPr>
            <a:picLocks noChangeAspect="1"/>
          </p:cNvPicPr>
          <p:nvPr/>
        </p:nvPicPr>
        <p:blipFill rotWithShape="1">
          <a:blip r:embed="rId3"/>
          <a:srcRect l="28288" r="27877" b="6"/>
          <a:stretch/>
        </p:blipFill>
        <p:spPr>
          <a:xfrm>
            <a:off x="7697843" y="10"/>
            <a:ext cx="4494157" cy="6202075"/>
          </a:xfrm>
          <a:custGeom>
            <a:avLst/>
            <a:gdLst/>
            <a:ahLst/>
            <a:cxnLst/>
            <a:rect l="l" t="t" r="r" b="b"/>
            <a:pathLst>
              <a:path w="4494157" h="6202085">
                <a:moveTo>
                  <a:pt x="212306" y="0"/>
                </a:moveTo>
                <a:lnTo>
                  <a:pt x="4494157" y="0"/>
                </a:lnTo>
                <a:lnTo>
                  <a:pt x="4494157" y="6202085"/>
                </a:lnTo>
                <a:lnTo>
                  <a:pt x="4001818" y="6184950"/>
                </a:lnTo>
                <a:cubicBezTo>
                  <a:pt x="2350856" y="6127297"/>
                  <a:pt x="699950" y="6068088"/>
                  <a:pt x="35951" y="6041785"/>
                </a:cubicBezTo>
                <a:cubicBezTo>
                  <a:pt x="15395" y="6040950"/>
                  <a:pt x="-645" y="6023705"/>
                  <a:pt x="20" y="6003145"/>
                </a:cubicBezTo>
                <a:close/>
              </a:path>
            </a:pathLst>
          </a:custGeom>
        </p:spPr>
      </p:pic>
      <p:sp>
        <p:nvSpPr>
          <p:cNvPr id="2" name="Titolo 1">
            <a:extLst>
              <a:ext uri="{FF2B5EF4-FFF2-40B4-BE49-F238E27FC236}">
                <a16:creationId xmlns:a16="http://schemas.microsoft.com/office/drawing/2014/main" id="{685DF4DF-4EE5-27AF-8178-71FEB599F46C}"/>
              </a:ext>
            </a:extLst>
          </p:cNvPr>
          <p:cNvSpPr>
            <a:spLocks noGrp="1"/>
          </p:cNvSpPr>
          <p:nvPr>
            <p:ph type="title"/>
          </p:nvPr>
        </p:nvSpPr>
        <p:spPr>
          <a:xfrm>
            <a:off x="1219201" y="725469"/>
            <a:ext cx="7305963" cy="1706583"/>
          </a:xfrm>
        </p:spPr>
        <p:txBody>
          <a:bodyPr vert="horz" lIns="91440" tIns="45720" rIns="91440" bIns="45720" rtlCol="0" anchor="ctr">
            <a:noAutofit/>
          </a:bodyPr>
          <a:lstStyle/>
          <a:p>
            <a:r>
              <a:rPr lang="en-US" b="1" dirty="0"/>
              <a:t>Potential risks for employers and affiliated companies</a:t>
            </a:r>
            <a:r>
              <a:rPr lang="en-US" dirty="0"/>
              <a:t> </a:t>
            </a:r>
          </a:p>
        </p:txBody>
      </p:sp>
      <p:sp>
        <p:nvSpPr>
          <p:cNvPr id="3" name="Segnaposto contenuto 2">
            <a:extLst>
              <a:ext uri="{FF2B5EF4-FFF2-40B4-BE49-F238E27FC236}">
                <a16:creationId xmlns:a16="http://schemas.microsoft.com/office/drawing/2014/main" id="{832060B1-CAC2-FE8A-4679-3B0C3D52AE74}"/>
              </a:ext>
            </a:extLst>
          </p:cNvPr>
          <p:cNvSpPr>
            <a:spLocks noGrp="1"/>
          </p:cNvSpPr>
          <p:nvPr>
            <p:ph idx="1"/>
          </p:nvPr>
        </p:nvSpPr>
        <p:spPr>
          <a:xfrm>
            <a:off x="939967" y="2432053"/>
            <a:ext cx="6757876" cy="3930512"/>
          </a:xfrm>
        </p:spPr>
        <p:txBody>
          <a:bodyPr vert="horz" lIns="91440" tIns="45720" rIns="91440" bIns="45720" rtlCol="0" anchor="ctr">
            <a:noAutofit/>
          </a:bodyPr>
          <a:lstStyle/>
          <a:p>
            <a:r>
              <a:rPr lang="en-US" sz="1400" b="1" dirty="0"/>
              <a:t>Slowdown in the</a:t>
            </a:r>
            <a:r>
              <a:rPr lang="en-US" sz="1400" dirty="0"/>
              <a:t> </a:t>
            </a:r>
            <a:r>
              <a:rPr lang="en-US" sz="1400" b="1" dirty="0"/>
              <a:t>economic</a:t>
            </a:r>
            <a:r>
              <a:rPr lang="en-US" sz="1400" dirty="0"/>
              <a:t> </a:t>
            </a:r>
            <a:r>
              <a:rPr lang="en-US" sz="1400" b="1" dirty="0"/>
              <a:t>situation likely to reduce the number of members and</a:t>
            </a:r>
            <a:r>
              <a:rPr lang="en-US" sz="1400" dirty="0"/>
              <a:t> </a:t>
            </a:r>
            <a:r>
              <a:rPr lang="en-US" sz="1400" b="1" dirty="0"/>
              <a:t>revenues</a:t>
            </a:r>
            <a:endParaRPr lang="en-US" sz="1400" dirty="0"/>
          </a:p>
          <a:p>
            <a:pPr>
              <a:buNone/>
            </a:pPr>
            <a:r>
              <a:rPr lang="en-US" sz="1400" dirty="0"/>
              <a:t>•</a:t>
            </a:r>
            <a:r>
              <a:rPr lang="en-US" sz="1400" b="1" dirty="0"/>
              <a:t>Political changes and uncertainties</a:t>
            </a:r>
            <a:endParaRPr lang="en-US" sz="1400" dirty="0"/>
          </a:p>
          <a:p>
            <a:pPr>
              <a:buNone/>
            </a:pPr>
            <a:r>
              <a:rPr lang="en-US" sz="1400" dirty="0"/>
              <a:t>•</a:t>
            </a:r>
            <a:r>
              <a:rPr lang="en-US" sz="1400" b="1" dirty="0"/>
              <a:t>Lack of diligence on the part of</a:t>
            </a:r>
            <a:r>
              <a:rPr lang="en-US" sz="1400" dirty="0"/>
              <a:t> </a:t>
            </a:r>
            <a:r>
              <a:rPr lang="en-US" sz="1400" b="1" dirty="0"/>
              <a:t>members of the</a:t>
            </a:r>
            <a:r>
              <a:rPr lang="en-US" sz="1400" dirty="0"/>
              <a:t> </a:t>
            </a:r>
            <a:r>
              <a:rPr lang="en-US" sz="1400" b="1" dirty="0"/>
              <a:t>board of directors/</a:t>
            </a:r>
            <a:r>
              <a:rPr lang="en-US" sz="1400" b="1" dirty="0" err="1"/>
              <a:t>behaviour</a:t>
            </a:r>
            <a:r>
              <a:rPr lang="en-US" sz="1400" b="1" dirty="0"/>
              <a:t> of prominent members)</a:t>
            </a:r>
            <a:endParaRPr lang="en-US" sz="1400" dirty="0"/>
          </a:p>
          <a:p>
            <a:pPr>
              <a:buNone/>
            </a:pPr>
            <a:r>
              <a:rPr lang="en-US" sz="1400" dirty="0"/>
              <a:t>•</a:t>
            </a:r>
            <a:r>
              <a:rPr lang="en-US" sz="1400" b="1" dirty="0"/>
              <a:t>Computer failures and cyberattacks</a:t>
            </a:r>
            <a:endParaRPr lang="en-US" sz="1400" dirty="0"/>
          </a:p>
          <a:p>
            <a:pPr>
              <a:buNone/>
            </a:pPr>
            <a:r>
              <a:rPr lang="en-US" sz="1400" dirty="0"/>
              <a:t>•</a:t>
            </a:r>
            <a:r>
              <a:rPr lang="en-US" sz="1400" b="1" dirty="0"/>
              <a:t>Security and damage to</a:t>
            </a:r>
            <a:r>
              <a:rPr lang="en-US" sz="1400" dirty="0"/>
              <a:t> </a:t>
            </a:r>
            <a:r>
              <a:rPr lang="en-US" sz="1400" b="1" dirty="0"/>
              <a:t>premises (fires, mob attacks, floods, etc.)</a:t>
            </a:r>
            <a:endParaRPr lang="en-US" sz="1400" dirty="0"/>
          </a:p>
          <a:p>
            <a:pPr>
              <a:buNone/>
            </a:pPr>
            <a:r>
              <a:rPr lang="en-US" sz="1400" dirty="0"/>
              <a:t>•</a:t>
            </a:r>
            <a:r>
              <a:rPr lang="en-US" sz="1400" b="1" dirty="0"/>
              <a:t>Internal management (lack of compliance), personnel issues</a:t>
            </a:r>
            <a:br>
              <a:rPr lang="en-US" sz="1400" dirty="0"/>
            </a:br>
            <a:endParaRPr lang="en-US" sz="1400" dirty="0"/>
          </a:p>
          <a:p>
            <a:r>
              <a:rPr lang="en-US" sz="1400" dirty="0"/>
              <a:t>•</a:t>
            </a:r>
            <a:r>
              <a:rPr lang="en-US" sz="1400" b="1" dirty="0"/>
              <a:t>External situation that disrupts</a:t>
            </a:r>
            <a:r>
              <a:rPr lang="en-US" sz="1400" dirty="0"/>
              <a:t> </a:t>
            </a:r>
            <a:r>
              <a:rPr lang="en-US" sz="1400" b="1" dirty="0"/>
              <a:t>seriously the normal</a:t>
            </a:r>
            <a:r>
              <a:rPr lang="en-US" sz="1400" dirty="0"/>
              <a:t> </a:t>
            </a:r>
            <a:r>
              <a:rPr lang="en-US" sz="1400" b="1" dirty="0"/>
              <a:t>functioning</a:t>
            </a:r>
            <a:r>
              <a:rPr lang="en-US" sz="1400" dirty="0"/>
              <a:t> </a:t>
            </a:r>
            <a:r>
              <a:rPr lang="en-US" sz="1400" b="1" dirty="0"/>
              <a:t>of the</a:t>
            </a:r>
            <a:r>
              <a:rPr lang="en-US" sz="1400" dirty="0"/>
              <a:t> </a:t>
            </a:r>
            <a:r>
              <a:rPr lang="en-US" sz="1400" b="1" dirty="0"/>
              <a:t>country, province or city (natural disaster, pandemic, etc.).</a:t>
            </a:r>
            <a:endParaRPr lang="en-US" sz="1400" dirty="0"/>
          </a:p>
        </p:txBody>
      </p:sp>
    </p:spTree>
    <p:extLst>
      <p:ext uri="{BB962C8B-B14F-4D97-AF65-F5344CB8AC3E}">
        <p14:creationId xmlns:p14="http://schemas.microsoft.com/office/powerpoint/2010/main" val="3457478628"/>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olo 1">
            <a:extLst>
              <a:ext uri="{FF2B5EF4-FFF2-40B4-BE49-F238E27FC236}">
                <a16:creationId xmlns:a16="http://schemas.microsoft.com/office/drawing/2014/main" id="{3DF96A5D-EDE8-7E8D-61B9-49A5D1F75116}"/>
              </a:ext>
            </a:extLst>
          </p:cNvPr>
          <p:cNvSpPr>
            <a:spLocks noGrp="1"/>
          </p:cNvSpPr>
          <p:nvPr>
            <p:ph type="title"/>
          </p:nvPr>
        </p:nvSpPr>
        <p:spPr/>
        <p:txBody>
          <a:bodyPr>
            <a:normAutofit/>
          </a:bodyPr>
          <a:lstStyle/>
          <a:p>
            <a:r>
              <a:rPr lang="it-IT" i="0" dirty="0">
                <a:ea typeface="+mj-lt"/>
                <a:cs typeface="+mj-lt"/>
              </a:rPr>
              <a:t>Risk </a:t>
            </a:r>
            <a:r>
              <a:rPr lang="it-IT" i="0" dirty="0" err="1">
                <a:ea typeface="+mj-lt"/>
                <a:cs typeface="+mj-lt"/>
              </a:rPr>
              <a:t>level</a:t>
            </a:r>
            <a:endParaRPr lang="it-IT" i="0" dirty="0">
              <a:ea typeface="+mj-lt"/>
              <a:cs typeface="+mj-lt"/>
            </a:endParaRPr>
          </a:p>
        </p:txBody>
      </p:sp>
      <p:sp>
        <p:nvSpPr>
          <p:cNvPr id="3" name="Segnaposto contenuto 2">
            <a:extLst>
              <a:ext uri="{FF2B5EF4-FFF2-40B4-BE49-F238E27FC236}">
                <a16:creationId xmlns:a16="http://schemas.microsoft.com/office/drawing/2014/main" id="{56C9C837-F841-D8C0-6749-92715E764AB9}"/>
              </a:ext>
            </a:extLst>
          </p:cNvPr>
          <p:cNvSpPr>
            <a:spLocks noGrp="1"/>
          </p:cNvSpPr>
          <p:nvPr>
            <p:ph idx="1"/>
          </p:nvPr>
        </p:nvSpPr>
        <p:spPr/>
        <p:txBody>
          <a:bodyPr vert="horz" lIns="91440" tIns="45720" rIns="91440" bIns="45720" rtlCol="0" anchor="t">
            <a:normAutofit/>
          </a:bodyPr>
          <a:lstStyle/>
          <a:p>
            <a:endParaRPr lang="it-IT" sz="1200" dirty="0"/>
          </a:p>
          <a:p>
            <a:endParaRPr lang="it-IT" sz="1200" dirty="0"/>
          </a:p>
          <a:p>
            <a:endParaRPr lang="it-IT" dirty="0"/>
          </a:p>
        </p:txBody>
      </p:sp>
      <p:sp>
        <p:nvSpPr>
          <p:cNvPr id="9" name="Rettangolo con angoli arrotondati 8">
            <a:extLst>
              <a:ext uri="{FF2B5EF4-FFF2-40B4-BE49-F238E27FC236}">
                <a16:creationId xmlns:a16="http://schemas.microsoft.com/office/drawing/2014/main" id="{281893A2-AE0E-4B8F-586D-7BCECBA420FC}"/>
              </a:ext>
            </a:extLst>
          </p:cNvPr>
          <p:cNvSpPr/>
          <p:nvPr/>
        </p:nvSpPr>
        <p:spPr>
          <a:xfrm>
            <a:off x="1371600" y="2082799"/>
            <a:ext cx="3088640" cy="4378960"/>
          </a:xfrm>
          <a:prstGeom prst="roundRect">
            <a:avLst/>
          </a:prstGeom>
          <a:solidFill>
            <a:srgbClr val="FFFFBF"/>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lnSpc>
                <a:spcPct val="120000"/>
              </a:lnSpc>
              <a:spcBef>
                <a:spcPts val="1000"/>
              </a:spcBef>
            </a:pPr>
            <a:r>
              <a:rPr lang="it-IT" sz="1400" b="1" dirty="0">
                <a:solidFill>
                  <a:schemeClr val="bg1"/>
                </a:solidFill>
                <a:latin typeface="Aptos"/>
                <a:ea typeface="Verdana"/>
              </a:rPr>
              <a:t>INCIDENT</a:t>
            </a:r>
            <a:endParaRPr lang="it-IT" dirty="0"/>
          </a:p>
          <a:p>
            <a:pPr algn="ctr">
              <a:lnSpc>
                <a:spcPct val="120000"/>
              </a:lnSpc>
              <a:spcBef>
                <a:spcPts val="1000"/>
              </a:spcBef>
            </a:pPr>
            <a:r>
              <a:rPr lang="en-US" sz="1400" dirty="0">
                <a:solidFill>
                  <a:schemeClr val="bg1"/>
                </a:solidFill>
                <a:latin typeface="Aptos"/>
                <a:ea typeface="Verdana"/>
              </a:rPr>
              <a:t>An incident is defined as a situation that has the potential to disrupt the normal course of daily life. However, it does not imply a serious threat to the </a:t>
            </a:r>
            <a:r>
              <a:rPr lang="en-US" sz="1400" dirty="0" err="1">
                <a:solidFill>
                  <a:schemeClr val="bg1"/>
                </a:solidFill>
                <a:latin typeface="Aptos"/>
                <a:ea typeface="Verdana"/>
              </a:rPr>
              <a:t>organisation's</a:t>
            </a:r>
            <a:r>
              <a:rPr lang="en-US" sz="1400" dirty="0">
                <a:solidFill>
                  <a:schemeClr val="bg1"/>
                </a:solidFill>
                <a:latin typeface="Aptos"/>
                <a:ea typeface="Verdana"/>
              </a:rPr>
              <a:t> reputation.</a:t>
            </a:r>
            <a:endParaRPr lang="it-IT" sz="1400" dirty="0">
              <a:solidFill>
                <a:schemeClr val="bg1"/>
              </a:solidFill>
              <a:latin typeface="Aptos"/>
              <a:ea typeface="Verdana"/>
            </a:endParaRPr>
          </a:p>
        </p:txBody>
      </p:sp>
      <p:sp>
        <p:nvSpPr>
          <p:cNvPr id="10" name="Rettangolo con angoli arrotondati 9">
            <a:extLst>
              <a:ext uri="{FF2B5EF4-FFF2-40B4-BE49-F238E27FC236}">
                <a16:creationId xmlns:a16="http://schemas.microsoft.com/office/drawing/2014/main" id="{BC318436-9E0C-9B62-F950-29DCC53ECE50}"/>
              </a:ext>
            </a:extLst>
          </p:cNvPr>
          <p:cNvSpPr/>
          <p:nvPr/>
        </p:nvSpPr>
        <p:spPr>
          <a:xfrm>
            <a:off x="4866640" y="2113278"/>
            <a:ext cx="3088640" cy="4348480"/>
          </a:xfrm>
          <a:prstGeom prst="roundRect">
            <a:avLst/>
          </a:prstGeom>
          <a:solidFill>
            <a:srgbClr val="F6BE98"/>
          </a:solidFill>
        </p:spPr>
        <p:style>
          <a:lnRef idx="2">
            <a:schemeClr val="accent1">
              <a:shade val="15000"/>
            </a:schemeClr>
          </a:lnRef>
          <a:fillRef idx="1">
            <a:schemeClr val="accent1"/>
          </a:fillRef>
          <a:effectRef idx="0">
            <a:schemeClr val="accent1"/>
          </a:effectRef>
          <a:fontRef idx="minor">
            <a:schemeClr val="lt1"/>
          </a:fontRef>
        </p:style>
        <p:txBody>
          <a:bodyPr lIns="91440" tIns="45720" rIns="91440" bIns="45720" rtlCol="0" anchor="ctr"/>
          <a:lstStyle/>
          <a:p>
            <a:pPr algn="ctr">
              <a:lnSpc>
                <a:spcPct val="120000"/>
              </a:lnSpc>
              <a:spcBef>
                <a:spcPts val="1000"/>
              </a:spcBef>
            </a:pPr>
            <a:r>
              <a:rPr lang="it-IT" sz="1400" b="1" dirty="0">
                <a:solidFill>
                  <a:schemeClr val="bg1"/>
                </a:solidFill>
                <a:latin typeface="Aptos"/>
                <a:ea typeface="Verdana"/>
              </a:rPr>
              <a:t>EMERGENCY</a:t>
            </a:r>
          </a:p>
          <a:p>
            <a:pPr algn="ctr">
              <a:lnSpc>
                <a:spcPct val="120000"/>
              </a:lnSpc>
              <a:spcBef>
                <a:spcPts val="1000"/>
              </a:spcBef>
            </a:pPr>
            <a:r>
              <a:rPr lang="en-US" sz="1400" dirty="0">
                <a:solidFill>
                  <a:schemeClr val="bg1"/>
                </a:solidFill>
                <a:latin typeface="Aptos"/>
                <a:ea typeface="Verdana"/>
              </a:rPr>
              <a:t>Emergencies are serious situations that are limited to a specific area. Although they do not compromise the overall reputation of the </a:t>
            </a:r>
            <a:r>
              <a:rPr lang="en-US" sz="1400" dirty="0" err="1">
                <a:solidFill>
                  <a:schemeClr val="bg1"/>
                </a:solidFill>
                <a:latin typeface="Aptos"/>
                <a:ea typeface="Verdana"/>
              </a:rPr>
              <a:t>organisation</a:t>
            </a:r>
            <a:r>
              <a:rPr lang="en-US" sz="1400" dirty="0">
                <a:solidFill>
                  <a:schemeClr val="bg1"/>
                </a:solidFill>
                <a:latin typeface="Aptos"/>
                <a:ea typeface="Verdana"/>
              </a:rPr>
              <a:t>, they can nevertheless </a:t>
            </a:r>
            <a:r>
              <a:rPr lang="en-US" sz="1400" dirty="0" err="1">
                <a:solidFill>
                  <a:schemeClr val="bg1"/>
                </a:solidFill>
                <a:latin typeface="Aptos"/>
                <a:ea typeface="Verdana"/>
              </a:rPr>
              <a:t>jeopardise</a:t>
            </a:r>
            <a:r>
              <a:rPr lang="en-US" sz="1400" dirty="0">
                <a:solidFill>
                  <a:schemeClr val="bg1"/>
                </a:solidFill>
                <a:latin typeface="Aptos"/>
                <a:ea typeface="Verdana"/>
              </a:rPr>
              <a:t> its functioning.</a:t>
            </a:r>
            <a:endParaRPr lang="it-IT" sz="1400" dirty="0">
              <a:solidFill>
                <a:schemeClr val="bg1"/>
              </a:solidFill>
              <a:latin typeface="Aptos"/>
              <a:ea typeface="Verdana"/>
            </a:endParaRPr>
          </a:p>
        </p:txBody>
      </p:sp>
      <p:sp>
        <p:nvSpPr>
          <p:cNvPr id="11" name="Rettangolo con angoli arrotondati 10">
            <a:extLst>
              <a:ext uri="{FF2B5EF4-FFF2-40B4-BE49-F238E27FC236}">
                <a16:creationId xmlns:a16="http://schemas.microsoft.com/office/drawing/2014/main" id="{E47D53B9-9ADB-B3F9-9BDC-475F0A61DCB8}"/>
              </a:ext>
            </a:extLst>
          </p:cNvPr>
          <p:cNvSpPr/>
          <p:nvPr/>
        </p:nvSpPr>
        <p:spPr>
          <a:xfrm>
            <a:off x="8239759" y="2113278"/>
            <a:ext cx="3271520" cy="4318000"/>
          </a:xfrm>
          <a:prstGeom prst="roundRect">
            <a:avLst/>
          </a:prstGeom>
          <a:solidFill>
            <a:srgbClr val="F47721"/>
          </a:solidFill>
        </p:spPr>
        <p:style>
          <a:lnRef idx="2">
            <a:schemeClr val="accent1">
              <a:shade val="15000"/>
            </a:schemeClr>
          </a:lnRef>
          <a:fillRef idx="1">
            <a:schemeClr val="accent1"/>
          </a:fillRef>
          <a:effectRef idx="0">
            <a:schemeClr val="accent1"/>
          </a:effectRef>
          <a:fontRef idx="minor">
            <a:schemeClr val="lt1"/>
          </a:fontRef>
        </p:style>
        <p:txBody>
          <a:bodyPr lIns="91440" tIns="45720" rIns="91440" bIns="45720" rtlCol="0" anchor="ctr"/>
          <a:lstStyle/>
          <a:p>
            <a:pPr algn="ctr"/>
            <a:endParaRPr lang="it-IT" sz="1400" dirty="0">
              <a:solidFill>
                <a:schemeClr val="bg1"/>
              </a:solidFill>
              <a:latin typeface="Aptos"/>
              <a:ea typeface="Verdana"/>
            </a:endParaRPr>
          </a:p>
          <a:p>
            <a:pPr algn="ctr">
              <a:buFont typeface="Arial"/>
            </a:pPr>
            <a:r>
              <a:rPr lang="it-IT" sz="1400" b="1" dirty="0">
                <a:solidFill>
                  <a:schemeClr val="bg1"/>
                </a:solidFill>
                <a:latin typeface="Aptos"/>
                <a:ea typeface="Verdana"/>
              </a:rPr>
              <a:t>CRISIS</a:t>
            </a:r>
            <a:endParaRPr lang="en-US" sz="1400" b="1" dirty="0">
              <a:solidFill>
                <a:schemeClr val="bg1"/>
              </a:solidFill>
              <a:latin typeface="Aptos"/>
              <a:ea typeface="Verdana"/>
            </a:endParaRPr>
          </a:p>
          <a:p>
            <a:pPr algn="ctr">
              <a:buFont typeface="Arial"/>
            </a:pPr>
            <a:endParaRPr lang="it-IT" sz="1400" b="1" dirty="0">
              <a:solidFill>
                <a:schemeClr val="bg1"/>
              </a:solidFill>
              <a:latin typeface="Aptos"/>
              <a:ea typeface="Verdana"/>
            </a:endParaRPr>
          </a:p>
          <a:p>
            <a:pPr algn="ctr">
              <a:buFont typeface="Arial"/>
            </a:pPr>
            <a:r>
              <a:rPr lang="it-IT" sz="1400" dirty="0">
                <a:solidFill>
                  <a:schemeClr val="bg1"/>
                </a:solidFill>
                <a:latin typeface="Aptos"/>
                <a:ea typeface="Verdana"/>
              </a:rPr>
              <a:t> </a:t>
            </a:r>
            <a:r>
              <a:rPr lang="en-US" sz="1400" dirty="0">
                <a:solidFill>
                  <a:schemeClr val="bg1"/>
                </a:solidFill>
                <a:latin typeface="Aptos"/>
                <a:ea typeface="Verdana"/>
              </a:rPr>
              <a:t> Crises are situations that present a serious risk to the </a:t>
            </a:r>
            <a:r>
              <a:rPr lang="en-US" sz="1400" dirty="0" err="1">
                <a:solidFill>
                  <a:schemeClr val="bg1"/>
                </a:solidFill>
                <a:latin typeface="Aptos"/>
                <a:ea typeface="Verdana"/>
              </a:rPr>
              <a:t>organisation's</a:t>
            </a:r>
            <a:r>
              <a:rPr lang="en-US" sz="1400" dirty="0">
                <a:solidFill>
                  <a:schemeClr val="bg1"/>
                </a:solidFill>
                <a:latin typeface="Aptos"/>
                <a:ea typeface="Verdana"/>
              </a:rPr>
              <a:t> reputation. They generate negative perceptions in the public and various environments, with the potential to significantly affect the development of the </a:t>
            </a:r>
            <a:r>
              <a:rPr lang="en-US" sz="1400" dirty="0" err="1">
                <a:solidFill>
                  <a:schemeClr val="bg1"/>
                </a:solidFill>
                <a:latin typeface="Aptos"/>
                <a:ea typeface="Verdana"/>
              </a:rPr>
              <a:t>organisation's</a:t>
            </a:r>
            <a:r>
              <a:rPr lang="en-US" sz="1400" dirty="0">
                <a:solidFill>
                  <a:schemeClr val="bg1"/>
                </a:solidFill>
                <a:latin typeface="Aptos"/>
                <a:ea typeface="Verdana"/>
              </a:rPr>
              <a:t> activities. It is imperative to manage these situations with strategic and effective communication to </a:t>
            </a:r>
            <a:r>
              <a:rPr lang="en-US" sz="1400" dirty="0" err="1">
                <a:solidFill>
                  <a:schemeClr val="bg1"/>
                </a:solidFill>
                <a:latin typeface="Aptos"/>
                <a:ea typeface="Verdana"/>
              </a:rPr>
              <a:t>minimise</a:t>
            </a:r>
            <a:r>
              <a:rPr lang="en-US" sz="1400" dirty="0">
                <a:solidFill>
                  <a:schemeClr val="bg1"/>
                </a:solidFill>
                <a:latin typeface="Aptos"/>
                <a:ea typeface="Verdana"/>
              </a:rPr>
              <a:t> negative impacts.</a:t>
            </a:r>
          </a:p>
          <a:p>
            <a:pPr algn="ctr">
              <a:lnSpc>
                <a:spcPct val="120000"/>
              </a:lnSpc>
              <a:spcBef>
                <a:spcPts val="1000"/>
              </a:spcBef>
            </a:pPr>
            <a:endParaRPr lang="it-IT" sz="1400" b="1" dirty="0">
              <a:solidFill>
                <a:schemeClr val="bg1"/>
              </a:solidFill>
              <a:latin typeface="Aptos"/>
              <a:ea typeface="Verdana"/>
            </a:endParaRPr>
          </a:p>
        </p:txBody>
      </p:sp>
    </p:spTree>
    <p:extLst>
      <p:ext uri="{BB962C8B-B14F-4D97-AF65-F5344CB8AC3E}">
        <p14:creationId xmlns:p14="http://schemas.microsoft.com/office/powerpoint/2010/main" val="2930863124"/>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bg>
      <p:bgPr>
        <a:solidFill>
          <a:schemeClr val="bg1">
            <a:lumMod val="85000"/>
            <a:lumOff val="15000"/>
          </a:schemeClr>
        </a:solidFill>
        <a:effectLst/>
      </p:bgPr>
    </p:bg>
    <p:spTree>
      <p:nvGrpSpPr>
        <p:cNvPr id="1" name=""/>
        <p:cNvGrpSpPr/>
        <p:nvPr/>
      </p:nvGrpSpPr>
      <p:grpSpPr>
        <a:xfrm>
          <a:off x="0" y="0"/>
          <a:ext cx="0" cy="0"/>
          <a:chOff x="0" y="0"/>
          <a:chExt cx="0" cy="0"/>
        </a:xfrm>
      </p:grpSpPr>
      <p:sp>
        <p:nvSpPr>
          <p:cNvPr id="5" name="CasellaDiTesto 4">
            <a:extLst>
              <a:ext uri="{FF2B5EF4-FFF2-40B4-BE49-F238E27FC236}">
                <a16:creationId xmlns:a16="http://schemas.microsoft.com/office/drawing/2014/main" id="{2E0119A2-125E-426D-1447-C63E14E66603}"/>
              </a:ext>
            </a:extLst>
          </p:cNvPr>
          <p:cNvSpPr txBox="1"/>
          <p:nvPr/>
        </p:nvSpPr>
        <p:spPr>
          <a:xfrm>
            <a:off x="690880" y="-68943"/>
            <a:ext cx="10318865" cy="1322519"/>
          </a:xfrm>
          <a:prstGeom prst="rect">
            <a:avLst/>
          </a:prstGeom>
        </p:spPr>
        <p:txBody>
          <a:bodyPr rot="0" spcFirstLastPara="0" vertOverflow="overflow" horzOverflow="overflow" vert="horz" lIns="91440" tIns="45720" rIns="91440" bIns="45720" numCol="1" spcCol="0" rtlCol="0" fromWordArt="0" anchor="ctr" anchorCtr="0" forceAA="0" compatLnSpc="1">
            <a:prstTxWarp prst="textNoShape">
              <a:avLst/>
            </a:prstTxWarp>
            <a:normAutofit/>
          </a:bodyPr>
          <a:lstStyle/>
          <a:p>
            <a:pPr>
              <a:lnSpc>
                <a:spcPct val="120000"/>
              </a:lnSpc>
              <a:spcBef>
                <a:spcPct val="0"/>
              </a:spcBef>
              <a:spcAft>
                <a:spcPts val="600"/>
              </a:spcAft>
            </a:pPr>
            <a:r>
              <a:rPr lang="en-US" sz="4000" i="1" dirty="0">
                <a:solidFill>
                  <a:srgbClr val="000000"/>
                </a:solidFill>
                <a:highlight>
                  <a:srgbClr val="FFFF00"/>
                </a:highlight>
                <a:latin typeface="+mj-lt"/>
                <a:ea typeface="+mj-ea"/>
                <a:cs typeface="+mj-cs"/>
              </a:rPr>
              <a:t>HOW TO MEASURE THE LEVEL OF RISK</a:t>
            </a:r>
          </a:p>
        </p:txBody>
      </p:sp>
      <p:sp>
        <p:nvSpPr>
          <p:cNvPr id="6" name="CasellaDiTesto 5">
            <a:extLst>
              <a:ext uri="{FF2B5EF4-FFF2-40B4-BE49-F238E27FC236}">
                <a16:creationId xmlns:a16="http://schemas.microsoft.com/office/drawing/2014/main" id="{0FF13FB2-6F76-09B9-7301-3F792488CD3B}"/>
              </a:ext>
            </a:extLst>
          </p:cNvPr>
          <p:cNvSpPr txBox="1"/>
          <p:nvPr/>
        </p:nvSpPr>
        <p:spPr>
          <a:xfrm>
            <a:off x="539435" y="2430188"/>
            <a:ext cx="3628705" cy="3894412"/>
          </a:xfrm>
          <a:prstGeom prst="rect">
            <a:avLst/>
          </a:prstGeom>
        </p:spPr>
        <p:txBody>
          <a:bodyPr rot="0" spcFirstLastPara="0" vertOverflow="overflow" horzOverflow="overflow" vert="horz" lIns="91440" tIns="45720" rIns="91440" bIns="45720" numCol="1" spcCol="0" rtlCol="0" fromWordArt="0" anchor="ctr" anchorCtr="0" forceAA="0" compatLnSpc="1">
            <a:prstTxWarp prst="textNoShape">
              <a:avLst/>
            </a:prstTxWarp>
            <a:normAutofit/>
          </a:bodyPr>
          <a:lstStyle/>
          <a:p>
            <a:pPr indent="-228600">
              <a:lnSpc>
                <a:spcPct val="110000"/>
              </a:lnSpc>
              <a:spcAft>
                <a:spcPts val="600"/>
              </a:spcAft>
            </a:pPr>
            <a:endParaRPr lang="en-US" sz="700"/>
          </a:p>
          <a:p>
            <a:pPr indent="-228600">
              <a:lnSpc>
                <a:spcPct val="110000"/>
              </a:lnSpc>
              <a:spcAft>
                <a:spcPts val="600"/>
              </a:spcAft>
            </a:pPr>
            <a:endParaRPr lang="en-US" sz="700" dirty="0"/>
          </a:p>
        </p:txBody>
      </p:sp>
      <p:sp>
        <p:nvSpPr>
          <p:cNvPr id="9" name="Segnaposto contenuto 8">
            <a:extLst>
              <a:ext uri="{FF2B5EF4-FFF2-40B4-BE49-F238E27FC236}">
                <a16:creationId xmlns:a16="http://schemas.microsoft.com/office/drawing/2014/main" id="{5792A75C-E5E9-5385-3C9F-0C0466C4026C}"/>
              </a:ext>
            </a:extLst>
          </p:cNvPr>
          <p:cNvSpPr>
            <a:spLocks noGrp="1"/>
          </p:cNvSpPr>
          <p:nvPr>
            <p:ph sz="half" idx="2"/>
          </p:nvPr>
        </p:nvSpPr>
        <p:spPr>
          <a:xfrm>
            <a:off x="375921" y="1312810"/>
            <a:ext cx="5554410" cy="4168510"/>
          </a:xfrm>
        </p:spPr>
        <p:txBody>
          <a:bodyPr vert="horz" lIns="91440" tIns="45720" rIns="91440" bIns="45720" rtlCol="0" anchor="t">
            <a:noAutofit/>
          </a:bodyPr>
          <a:lstStyle/>
          <a:p>
            <a:pPr>
              <a:lnSpc>
                <a:spcPct val="110000"/>
              </a:lnSpc>
              <a:spcBef>
                <a:spcPts val="0"/>
              </a:spcBef>
              <a:spcAft>
                <a:spcPts val="600"/>
              </a:spcAft>
            </a:pPr>
            <a:r>
              <a:rPr lang="en-US" sz="1400" dirty="0">
                <a:latin typeface="Bookman Old Style"/>
                <a:ea typeface="Verdana"/>
              </a:rPr>
              <a:t>In order to determine and objectify the level of   risk associated with a serious event, by eliminating the   subjectivity inherent in human perception, we propose to </a:t>
            </a:r>
            <a:r>
              <a:rPr lang="en-US" sz="1400" dirty="0" err="1">
                <a:latin typeface="Bookman Old Style"/>
                <a:ea typeface="Verdana"/>
              </a:rPr>
              <a:t>systematise</a:t>
            </a:r>
            <a:r>
              <a:rPr lang="en-US" sz="1400" dirty="0">
                <a:latin typeface="Bookman Old Style"/>
                <a:ea typeface="Verdana"/>
              </a:rPr>
              <a:t> the process by means of what we call the ‘</a:t>
            </a:r>
            <a:r>
              <a:rPr lang="en-US" sz="1400" b="1" dirty="0">
                <a:solidFill>
                  <a:srgbClr val="00B0F0"/>
                </a:solidFill>
                <a:latin typeface="Bookman Old Style"/>
                <a:ea typeface="Verdana"/>
              </a:rPr>
              <a:t>Risk Matrix’.</a:t>
            </a:r>
          </a:p>
          <a:p>
            <a:pPr>
              <a:lnSpc>
                <a:spcPct val="110000"/>
              </a:lnSpc>
              <a:spcBef>
                <a:spcPts val="0"/>
              </a:spcBef>
              <a:spcAft>
                <a:spcPts val="600"/>
              </a:spcAft>
            </a:pPr>
            <a:r>
              <a:rPr lang="en-US" sz="1400" dirty="0">
                <a:latin typeface="Bookman Old Style"/>
                <a:ea typeface="Verdana"/>
              </a:rPr>
              <a:t>The Risk Matrix is based on a mathematical model that aims to link and quantify amplitudes, while eliminating the subjectivity present in  risk assessment. In order to establish thresholds that allow us to quantitatively determine the level of risk inherent in a serious event, we define the ‘</a:t>
            </a:r>
            <a:r>
              <a:rPr lang="en-US" sz="1400" b="1" dirty="0">
                <a:solidFill>
                  <a:srgbClr val="00B0F0"/>
                </a:solidFill>
                <a:latin typeface="Bookman Old Style"/>
                <a:ea typeface="Verdana"/>
              </a:rPr>
              <a:t>Risk Function’ </a:t>
            </a:r>
            <a:r>
              <a:rPr lang="en-US" sz="1400" b="1" dirty="0" err="1">
                <a:solidFill>
                  <a:srgbClr val="00B0F0"/>
                </a:solidFill>
                <a:latin typeface="Bookman Old Style"/>
                <a:ea typeface="Verdana"/>
              </a:rPr>
              <a:t>fr</a:t>
            </a:r>
            <a:r>
              <a:rPr lang="en-US" sz="1400" b="1" dirty="0">
                <a:solidFill>
                  <a:srgbClr val="00B0F0"/>
                </a:solidFill>
                <a:latin typeface="Bookman Old Style"/>
                <a:ea typeface="Verdana"/>
              </a:rPr>
              <a:t> (R, A), </a:t>
            </a:r>
            <a:r>
              <a:rPr lang="en-US" sz="1400" dirty="0">
                <a:latin typeface="Bookman Old Style"/>
                <a:ea typeface="Verdana"/>
              </a:rPr>
              <a:t>which depends on two variables:</a:t>
            </a:r>
            <a:endParaRPr lang="en-US" sz="1400" dirty="0">
              <a:solidFill>
                <a:srgbClr val="00B0F0"/>
              </a:solidFill>
              <a:latin typeface="Bookman Old Style"/>
              <a:ea typeface="Verdana"/>
            </a:endParaRPr>
          </a:p>
          <a:p>
            <a:pPr>
              <a:lnSpc>
                <a:spcPct val="110000"/>
              </a:lnSpc>
              <a:spcBef>
                <a:spcPts val="0"/>
              </a:spcBef>
              <a:spcAft>
                <a:spcPts val="600"/>
              </a:spcAft>
            </a:pPr>
            <a:r>
              <a:rPr lang="en-US" sz="1400" b="1" dirty="0">
                <a:solidFill>
                  <a:srgbClr val="00B0F0"/>
                </a:solidFill>
                <a:latin typeface="Bookman Old Style"/>
                <a:ea typeface="Verdana"/>
              </a:rPr>
              <a:t>R = reputation threatened</a:t>
            </a:r>
          </a:p>
          <a:p>
            <a:pPr>
              <a:lnSpc>
                <a:spcPct val="110000"/>
              </a:lnSpc>
              <a:spcBef>
                <a:spcPts val="0"/>
              </a:spcBef>
              <a:spcAft>
                <a:spcPts val="600"/>
              </a:spcAft>
            </a:pPr>
            <a:r>
              <a:rPr lang="en-US" sz="1400" b="1" dirty="0">
                <a:solidFill>
                  <a:srgbClr val="00B0F0"/>
                </a:solidFill>
                <a:latin typeface="Bookman Old Style"/>
                <a:ea typeface="Verdana"/>
              </a:rPr>
              <a:t>A = alteration of normality (continuity of activities)</a:t>
            </a:r>
            <a:endParaRPr lang="it-IT" sz="1800" dirty="0">
              <a:latin typeface="Bookman Old Style"/>
              <a:ea typeface="Verdana"/>
            </a:endParaRPr>
          </a:p>
        </p:txBody>
      </p:sp>
      <p:sp>
        <p:nvSpPr>
          <p:cNvPr id="12" name="Segnaposto contenuto 11">
            <a:extLst>
              <a:ext uri="{FF2B5EF4-FFF2-40B4-BE49-F238E27FC236}">
                <a16:creationId xmlns:a16="http://schemas.microsoft.com/office/drawing/2014/main" id="{ABD516AE-41AB-A6AC-C9C2-D6EB29DD2210}"/>
              </a:ext>
            </a:extLst>
          </p:cNvPr>
          <p:cNvSpPr>
            <a:spLocks noGrp="1"/>
          </p:cNvSpPr>
          <p:nvPr>
            <p:ph sz="quarter" idx="4"/>
          </p:nvPr>
        </p:nvSpPr>
        <p:spPr>
          <a:xfrm>
            <a:off x="6566467" y="1170570"/>
            <a:ext cx="5473132" cy="5255630"/>
          </a:xfrm>
        </p:spPr>
        <p:txBody>
          <a:bodyPr vert="horz" lIns="91440" tIns="45720" rIns="91440" bIns="45720" rtlCol="0" anchor="t">
            <a:normAutofit/>
          </a:bodyPr>
          <a:lstStyle/>
          <a:p>
            <a:pPr>
              <a:lnSpc>
                <a:spcPct val="110000"/>
              </a:lnSpc>
              <a:spcBef>
                <a:spcPts val="0"/>
              </a:spcBef>
              <a:spcAft>
                <a:spcPts val="600"/>
              </a:spcAft>
            </a:pPr>
            <a:r>
              <a:rPr lang="en-US" sz="1400" dirty="0">
                <a:latin typeface="Bookman Old Style"/>
              </a:rPr>
              <a:t>The </a:t>
            </a:r>
            <a:r>
              <a:rPr lang="en-US" sz="1400" dirty="0" err="1">
                <a:latin typeface="Bookman Old Style"/>
              </a:rPr>
              <a:t>behaviour</a:t>
            </a:r>
            <a:r>
              <a:rPr lang="en-US" sz="1400" dirty="0">
                <a:latin typeface="Bookman Old Style"/>
              </a:rPr>
              <a:t> of the risk level is not linear, which means that as a variable increases, its impact becomes more and more significant.</a:t>
            </a:r>
            <a:endParaRPr lang="en-US" sz="1400" dirty="0">
              <a:solidFill>
                <a:srgbClr val="00B0F0"/>
              </a:solidFill>
              <a:latin typeface="Bookman Old Style"/>
            </a:endParaRPr>
          </a:p>
          <a:p>
            <a:pPr>
              <a:lnSpc>
                <a:spcPct val="110000"/>
              </a:lnSpc>
              <a:spcBef>
                <a:spcPts val="0"/>
              </a:spcBef>
              <a:spcAft>
                <a:spcPts val="600"/>
              </a:spcAft>
            </a:pPr>
            <a:r>
              <a:rPr lang="en-US" sz="1400" b="1" dirty="0">
                <a:solidFill>
                  <a:srgbClr val="00B0F0"/>
                </a:solidFill>
                <a:latin typeface="Bookman Old Style"/>
              </a:rPr>
              <a:t>Consequently, we propose a quadratic model using the function </a:t>
            </a:r>
            <a:r>
              <a:rPr lang="en-US" sz="1400" b="1" dirty="0" err="1">
                <a:solidFill>
                  <a:srgbClr val="00B0F0"/>
                </a:solidFill>
                <a:latin typeface="Bookman Old Style"/>
              </a:rPr>
              <a:t>fr</a:t>
            </a:r>
            <a:r>
              <a:rPr lang="en-US" sz="1400" b="1" dirty="0">
                <a:solidFill>
                  <a:srgbClr val="00B0F0"/>
                </a:solidFill>
                <a:latin typeface="Bookman Old Style"/>
              </a:rPr>
              <a:t> (R, A) = R² + A².</a:t>
            </a:r>
            <a:endParaRPr lang="en-US" sz="1400" dirty="0">
              <a:latin typeface="Bookman Old Style"/>
            </a:endParaRPr>
          </a:p>
          <a:p>
            <a:pPr>
              <a:lnSpc>
                <a:spcPct val="110000"/>
              </a:lnSpc>
              <a:spcBef>
                <a:spcPts val="0"/>
              </a:spcBef>
              <a:spcAft>
                <a:spcPts val="600"/>
              </a:spcAft>
            </a:pPr>
            <a:r>
              <a:rPr lang="en-US" sz="1400" dirty="0">
                <a:latin typeface="Bookman Old Style"/>
              </a:rPr>
              <a:t>We use a scale of four values for each variable: 1, 2, 3 and 4.</a:t>
            </a:r>
          </a:p>
          <a:p>
            <a:pPr>
              <a:lnSpc>
                <a:spcPct val="110000"/>
              </a:lnSpc>
              <a:spcBef>
                <a:spcPts val="0"/>
              </a:spcBef>
              <a:spcAft>
                <a:spcPts val="600"/>
              </a:spcAft>
            </a:pPr>
            <a:r>
              <a:rPr lang="en-US" sz="1400" dirty="0">
                <a:latin typeface="Bookman Old Style"/>
              </a:rPr>
              <a:t>The higher the threat to reputation or the intensity with which the activity is    altered, the higher the value assigned to the variable in question. This model allows a quantitative assessment of the level of risk, thus providing an objective basis for strategic decision-making in crisis management.</a:t>
            </a:r>
            <a:endParaRPr lang="it-IT" sz="4000" dirty="0">
              <a:latin typeface="Bookman Old Style"/>
            </a:endParaRPr>
          </a:p>
        </p:txBody>
      </p:sp>
    </p:spTree>
    <p:extLst>
      <p:ext uri="{BB962C8B-B14F-4D97-AF65-F5344CB8AC3E}">
        <p14:creationId xmlns:p14="http://schemas.microsoft.com/office/powerpoint/2010/main" val="2324405369"/>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23" name="Rectangle 11">
            <a:extLst>
              <a:ext uri="{FF2B5EF4-FFF2-40B4-BE49-F238E27FC236}">
                <a16:creationId xmlns:a16="http://schemas.microsoft.com/office/drawing/2014/main" id="{46AD51EB-971C-4722-9A98-42EB5ABCADA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w="12700" cap="flat" cmpd="sng" algn="ctr">
            <a:noFill/>
            <a:prstDash val="solid"/>
            <a:miter lim="800000"/>
          </a:ln>
          <a:effectLst/>
          <a:extLs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Freeform: Shape 13">
            <a:extLst>
              <a:ext uri="{FF2B5EF4-FFF2-40B4-BE49-F238E27FC236}">
                <a16:creationId xmlns:a16="http://schemas.microsoft.com/office/drawing/2014/main" id="{3894A7A4-3F4E-414B-97FB-E4C862AD1400}"/>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8663" y="0"/>
            <a:ext cx="8606754" cy="1542197"/>
          </a:xfrm>
          <a:custGeom>
            <a:avLst/>
            <a:gdLst>
              <a:gd name="connsiteX0" fmla="*/ 0 w 9288370"/>
              <a:gd name="connsiteY0" fmla="*/ 1858154 h 1858154"/>
              <a:gd name="connsiteX1" fmla="*/ 1049 w 9288370"/>
              <a:gd name="connsiteY1" fmla="*/ 1857909 h 1858154"/>
              <a:gd name="connsiteX2" fmla="*/ 370426 w 9288370"/>
              <a:gd name="connsiteY2" fmla="*/ 1702965 h 1858154"/>
              <a:gd name="connsiteX3" fmla="*/ 832307 w 9288370"/>
              <a:gd name="connsiteY3" fmla="*/ 1538702 h 1858154"/>
              <a:gd name="connsiteX4" fmla="*/ 971617 w 9288370"/>
              <a:gd name="connsiteY4" fmla="*/ 1522494 h 1858154"/>
              <a:gd name="connsiteX5" fmla="*/ 1186668 w 9288370"/>
              <a:gd name="connsiteY5" fmla="*/ 1521861 h 1858154"/>
              <a:gd name="connsiteX6" fmla="*/ 1456865 w 9288370"/>
              <a:gd name="connsiteY6" fmla="*/ 1510292 h 1858154"/>
              <a:gd name="connsiteX7" fmla="*/ 1463005 w 9288370"/>
              <a:gd name="connsiteY7" fmla="*/ 1511279 h 1858154"/>
              <a:gd name="connsiteX8" fmla="*/ 1604999 w 9288370"/>
              <a:gd name="connsiteY8" fmla="*/ 1513599 h 1858154"/>
              <a:gd name="connsiteX9" fmla="*/ 1717911 w 9288370"/>
              <a:gd name="connsiteY9" fmla="*/ 1497764 h 1858154"/>
              <a:gd name="connsiteX10" fmla="*/ 1794234 w 9288370"/>
              <a:gd name="connsiteY10" fmla="*/ 1464331 h 1858154"/>
              <a:gd name="connsiteX11" fmla="*/ 2101780 w 9288370"/>
              <a:gd name="connsiteY11" fmla="*/ 1409907 h 1858154"/>
              <a:gd name="connsiteX12" fmla="*/ 2244830 w 9288370"/>
              <a:gd name="connsiteY12" fmla="*/ 1388540 h 1858154"/>
              <a:gd name="connsiteX13" fmla="*/ 2428648 w 9288370"/>
              <a:gd name="connsiteY13" fmla="*/ 1372736 h 1858154"/>
              <a:gd name="connsiteX14" fmla="*/ 2645882 w 9288370"/>
              <a:gd name="connsiteY14" fmla="*/ 1341971 h 1858154"/>
              <a:gd name="connsiteX15" fmla="*/ 2707413 w 9288370"/>
              <a:gd name="connsiteY15" fmla="*/ 1347156 h 1858154"/>
              <a:gd name="connsiteX16" fmla="*/ 2843134 w 9288370"/>
              <a:gd name="connsiteY16" fmla="*/ 1323561 h 1858154"/>
              <a:gd name="connsiteX17" fmla="*/ 2923804 w 9288370"/>
              <a:gd name="connsiteY17" fmla="*/ 1314224 h 1858154"/>
              <a:gd name="connsiteX18" fmla="*/ 2953618 w 9288370"/>
              <a:gd name="connsiteY18" fmla="*/ 1318186 h 1858154"/>
              <a:gd name="connsiteX19" fmla="*/ 2995816 w 9288370"/>
              <a:gd name="connsiteY19" fmla="*/ 1318670 h 1858154"/>
              <a:gd name="connsiteX20" fmla="*/ 3352700 w 9288370"/>
              <a:gd name="connsiteY20" fmla="*/ 1264183 h 1858154"/>
              <a:gd name="connsiteX21" fmla="*/ 3444611 w 9288370"/>
              <a:gd name="connsiteY21" fmla="*/ 1236739 h 1858154"/>
              <a:gd name="connsiteX22" fmla="*/ 3650072 w 9288370"/>
              <a:gd name="connsiteY22" fmla="*/ 1217421 h 1858154"/>
              <a:gd name="connsiteX23" fmla="*/ 3707853 w 9288370"/>
              <a:gd name="connsiteY23" fmla="*/ 1241722 h 1858154"/>
              <a:gd name="connsiteX24" fmla="*/ 3925616 w 9288370"/>
              <a:gd name="connsiteY24" fmla="*/ 1253751 h 1858154"/>
              <a:gd name="connsiteX25" fmla="*/ 3954387 w 9288370"/>
              <a:gd name="connsiteY25" fmla="*/ 1263789 h 1858154"/>
              <a:gd name="connsiteX26" fmla="*/ 3995849 w 9288370"/>
              <a:gd name="connsiteY26" fmla="*/ 1272939 h 1858154"/>
              <a:gd name="connsiteX27" fmla="*/ 4067546 w 9288370"/>
              <a:gd name="connsiteY27" fmla="*/ 1294697 h 1858154"/>
              <a:gd name="connsiteX28" fmla="*/ 4190310 w 9288370"/>
              <a:gd name="connsiteY28" fmla="*/ 1307786 h 1858154"/>
              <a:gd name="connsiteX29" fmla="*/ 4230008 w 9288370"/>
              <a:gd name="connsiteY29" fmla="*/ 1303546 h 1858154"/>
              <a:gd name="connsiteX30" fmla="*/ 4575478 w 9288370"/>
              <a:gd name="connsiteY30" fmla="*/ 1261726 h 1858154"/>
              <a:gd name="connsiteX31" fmla="*/ 4650026 w 9288370"/>
              <a:gd name="connsiteY31" fmla="*/ 1265798 h 1858154"/>
              <a:gd name="connsiteX32" fmla="*/ 4792008 w 9288370"/>
              <a:gd name="connsiteY32" fmla="*/ 1243899 h 1858154"/>
              <a:gd name="connsiteX33" fmla="*/ 4954126 w 9288370"/>
              <a:gd name="connsiteY33" fmla="*/ 1204617 h 1858154"/>
              <a:gd name="connsiteX34" fmla="*/ 5309678 w 9288370"/>
              <a:gd name="connsiteY34" fmla="*/ 1128278 h 1858154"/>
              <a:gd name="connsiteX35" fmla="*/ 5474724 w 9288370"/>
              <a:gd name="connsiteY35" fmla="*/ 1091167 h 1858154"/>
              <a:gd name="connsiteX36" fmla="*/ 5612132 w 9288370"/>
              <a:gd name="connsiteY36" fmla="*/ 1051509 h 1858154"/>
              <a:gd name="connsiteX37" fmla="*/ 5776618 w 9288370"/>
              <a:gd name="connsiteY37" fmla="*/ 1053037 h 1858154"/>
              <a:gd name="connsiteX38" fmla="*/ 5785786 w 9288370"/>
              <a:gd name="connsiteY38" fmla="*/ 1051213 h 1858154"/>
              <a:gd name="connsiteX39" fmla="*/ 5829381 w 9288370"/>
              <a:gd name="connsiteY39" fmla="*/ 1046878 h 1858154"/>
              <a:gd name="connsiteX40" fmla="*/ 5943596 w 9288370"/>
              <a:gd name="connsiteY40" fmla="*/ 1043237 h 1858154"/>
              <a:gd name="connsiteX41" fmla="*/ 5985730 w 9288370"/>
              <a:gd name="connsiteY41" fmla="*/ 1035396 h 1858154"/>
              <a:gd name="connsiteX42" fmla="*/ 6103109 w 9288370"/>
              <a:gd name="connsiteY42" fmla="*/ 1019019 h 1858154"/>
              <a:gd name="connsiteX43" fmla="*/ 6222406 w 9288370"/>
              <a:gd name="connsiteY43" fmla="*/ 985341 h 1858154"/>
              <a:gd name="connsiteX44" fmla="*/ 6598672 w 9288370"/>
              <a:gd name="connsiteY44" fmla="*/ 902062 h 1858154"/>
              <a:gd name="connsiteX45" fmla="*/ 6766149 w 9288370"/>
              <a:gd name="connsiteY45" fmla="*/ 846132 h 1858154"/>
              <a:gd name="connsiteX46" fmla="*/ 6886312 w 9288370"/>
              <a:gd name="connsiteY46" fmla="*/ 781877 h 1858154"/>
              <a:gd name="connsiteX47" fmla="*/ 7006457 w 9288370"/>
              <a:gd name="connsiteY47" fmla="*/ 699758 h 1858154"/>
              <a:gd name="connsiteX48" fmla="*/ 7231643 w 9288370"/>
              <a:gd name="connsiteY48" fmla="*/ 640778 h 1858154"/>
              <a:gd name="connsiteX49" fmla="*/ 7363123 w 9288370"/>
              <a:gd name="connsiteY49" fmla="*/ 593682 h 1858154"/>
              <a:gd name="connsiteX50" fmla="*/ 7588368 w 9288370"/>
              <a:gd name="connsiteY50" fmla="*/ 531129 h 1858154"/>
              <a:gd name="connsiteX51" fmla="*/ 7952094 w 9288370"/>
              <a:gd name="connsiteY51" fmla="*/ 409302 h 1858154"/>
              <a:gd name="connsiteX52" fmla="*/ 8231938 w 9288370"/>
              <a:gd name="connsiteY52" fmla="*/ 259259 h 1858154"/>
              <a:gd name="connsiteX53" fmla="*/ 8428864 w 9288370"/>
              <a:gd name="connsiteY53" fmla="*/ 208471 h 1858154"/>
              <a:gd name="connsiteX54" fmla="*/ 8616510 w 9288370"/>
              <a:gd name="connsiteY54" fmla="*/ 161973 h 1858154"/>
              <a:gd name="connsiteX55" fmla="*/ 8826766 w 9288370"/>
              <a:gd name="connsiteY55" fmla="*/ 152111 h 1858154"/>
              <a:gd name="connsiteX56" fmla="*/ 8917647 w 9288370"/>
              <a:gd name="connsiteY56" fmla="*/ 112232 h 1858154"/>
              <a:gd name="connsiteX57" fmla="*/ 9182272 w 9288370"/>
              <a:gd name="connsiteY57" fmla="*/ 37171 h 1858154"/>
              <a:gd name="connsiteX58" fmla="*/ 9232990 w 9288370"/>
              <a:gd name="connsiteY58" fmla="*/ 24074 h 1858154"/>
              <a:gd name="connsiteX59" fmla="*/ 9288370 w 9288370"/>
              <a:gd name="connsiteY59" fmla="*/ 0 h 1858154"/>
              <a:gd name="connsiteX60" fmla="*/ 0 w 9288370"/>
              <a:gd name="connsiteY60" fmla="*/ 0 h 1858154"/>
              <a:gd name="connsiteX0" fmla="*/ 0 w 9288370"/>
              <a:gd name="connsiteY0" fmla="*/ 1858154 h 1858154"/>
              <a:gd name="connsiteX1" fmla="*/ 1049 w 9288370"/>
              <a:gd name="connsiteY1" fmla="*/ 1857909 h 1858154"/>
              <a:gd name="connsiteX2" fmla="*/ 370426 w 9288370"/>
              <a:gd name="connsiteY2" fmla="*/ 1702965 h 1858154"/>
              <a:gd name="connsiteX3" fmla="*/ 766051 w 9288370"/>
              <a:gd name="connsiteY3" fmla="*/ 1569826 h 1858154"/>
              <a:gd name="connsiteX4" fmla="*/ 971617 w 9288370"/>
              <a:gd name="connsiteY4" fmla="*/ 1522494 h 1858154"/>
              <a:gd name="connsiteX5" fmla="*/ 1186668 w 9288370"/>
              <a:gd name="connsiteY5" fmla="*/ 1521861 h 1858154"/>
              <a:gd name="connsiteX6" fmla="*/ 1456865 w 9288370"/>
              <a:gd name="connsiteY6" fmla="*/ 1510292 h 1858154"/>
              <a:gd name="connsiteX7" fmla="*/ 1463005 w 9288370"/>
              <a:gd name="connsiteY7" fmla="*/ 1511279 h 1858154"/>
              <a:gd name="connsiteX8" fmla="*/ 1604999 w 9288370"/>
              <a:gd name="connsiteY8" fmla="*/ 1513599 h 1858154"/>
              <a:gd name="connsiteX9" fmla="*/ 1717911 w 9288370"/>
              <a:gd name="connsiteY9" fmla="*/ 1497764 h 1858154"/>
              <a:gd name="connsiteX10" fmla="*/ 1794234 w 9288370"/>
              <a:gd name="connsiteY10" fmla="*/ 1464331 h 1858154"/>
              <a:gd name="connsiteX11" fmla="*/ 2101780 w 9288370"/>
              <a:gd name="connsiteY11" fmla="*/ 1409907 h 1858154"/>
              <a:gd name="connsiteX12" fmla="*/ 2244830 w 9288370"/>
              <a:gd name="connsiteY12" fmla="*/ 1388540 h 1858154"/>
              <a:gd name="connsiteX13" fmla="*/ 2428648 w 9288370"/>
              <a:gd name="connsiteY13" fmla="*/ 1372736 h 1858154"/>
              <a:gd name="connsiteX14" fmla="*/ 2645882 w 9288370"/>
              <a:gd name="connsiteY14" fmla="*/ 1341971 h 1858154"/>
              <a:gd name="connsiteX15" fmla="*/ 2707413 w 9288370"/>
              <a:gd name="connsiteY15" fmla="*/ 1347156 h 1858154"/>
              <a:gd name="connsiteX16" fmla="*/ 2843134 w 9288370"/>
              <a:gd name="connsiteY16" fmla="*/ 1323561 h 1858154"/>
              <a:gd name="connsiteX17" fmla="*/ 2923804 w 9288370"/>
              <a:gd name="connsiteY17" fmla="*/ 1314224 h 1858154"/>
              <a:gd name="connsiteX18" fmla="*/ 2953618 w 9288370"/>
              <a:gd name="connsiteY18" fmla="*/ 1318186 h 1858154"/>
              <a:gd name="connsiteX19" fmla="*/ 2995816 w 9288370"/>
              <a:gd name="connsiteY19" fmla="*/ 1318670 h 1858154"/>
              <a:gd name="connsiteX20" fmla="*/ 3352700 w 9288370"/>
              <a:gd name="connsiteY20" fmla="*/ 1264183 h 1858154"/>
              <a:gd name="connsiteX21" fmla="*/ 3444611 w 9288370"/>
              <a:gd name="connsiteY21" fmla="*/ 1236739 h 1858154"/>
              <a:gd name="connsiteX22" fmla="*/ 3650072 w 9288370"/>
              <a:gd name="connsiteY22" fmla="*/ 1217421 h 1858154"/>
              <a:gd name="connsiteX23" fmla="*/ 3707853 w 9288370"/>
              <a:gd name="connsiteY23" fmla="*/ 1241722 h 1858154"/>
              <a:gd name="connsiteX24" fmla="*/ 3925616 w 9288370"/>
              <a:gd name="connsiteY24" fmla="*/ 1253751 h 1858154"/>
              <a:gd name="connsiteX25" fmla="*/ 3954387 w 9288370"/>
              <a:gd name="connsiteY25" fmla="*/ 1263789 h 1858154"/>
              <a:gd name="connsiteX26" fmla="*/ 3995849 w 9288370"/>
              <a:gd name="connsiteY26" fmla="*/ 1272939 h 1858154"/>
              <a:gd name="connsiteX27" fmla="*/ 4067546 w 9288370"/>
              <a:gd name="connsiteY27" fmla="*/ 1294697 h 1858154"/>
              <a:gd name="connsiteX28" fmla="*/ 4190310 w 9288370"/>
              <a:gd name="connsiteY28" fmla="*/ 1307786 h 1858154"/>
              <a:gd name="connsiteX29" fmla="*/ 4230008 w 9288370"/>
              <a:gd name="connsiteY29" fmla="*/ 1303546 h 1858154"/>
              <a:gd name="connsiteX30" fmla="*/ 4575478 w 9288370"/>
              <a:gd name="connsiteY30" fmla="*/ 1261726 h 1858154"/>
              <a:gd name="connsiteX31" fmla="*/ 4650026 w 9288370"/>
              <a:gd name="connsiteY31" fmla="*/ 1265798 h 1858154"/>
              <a:gd name="connsiteX32" fmla="*/ 4792008 w 9288370"/>
              <a:gd name="connsiteY32" fmla="*/ 1243899 h 1858154"/>
              <a:gd name="connsiteX33" fmla="*/ 4954126 w 9288370"/>
              <a:gd name="connsiteY33" fmla="*/ 1204617 h 1858154"/>
              <a:gd name="connsiteX34" fmla="*/ 5309678 w 9288370"/>
              <a:gd name="connsiteY34" fmla="*/ 1128278 h 1858154"/>
              <a:gd name="connsiteX35" fmla="*/ 5474724 w 9288370"/>
              <a:gd name="connsiteY35" fmla="*/ 1091167 h 1858154"/>
              <a:gd name="connsiteX36" fmla="*/ 5612132 w 9288370"/>
              <a:gd name="connsiteY36" fmla="*/ 1051509 h 1858154"/>
              <a:gd name="connsiteX37" fmla="*/ 5776618 w 9288370"/>
              <a:gd name="connsiteY37" fmla="*/ 1053037 h 1858154"/>
              <a:gd name="connsiteX38" fmla="*/ 5785786 w 9288370"/>
              <a:gd name="connsiteY38" fmla="*/ 1051213 h 1858154"/>
              <a:gd name="connsiteX39" fmla="*/ 5829381 w 9288370"/>
              <a:gd name="connsiteY39" fmla="*/ 1046878 h 1858154"/>
              <a:gd name="connsiteX40" fmla="*/ 5943596 w 9288370"/>
              <a:gd name="connsiteY40" fmla="*/ 1043237 h 1858154"/>
              <a:gd name="connsiteX41" fmla="*/ 5985730 w 9288370"/>
              <a:gd name="connsiteY41" fmla="*/ 1035396 h 1858154"/>
              <a:gd name="connsiteX42" fmla="*/ 6103109 w 9288370"/>
              <a:gd name="connsiteY42" fmla="*/ 1019019 h 1858154"/>
              <a:gd name="connsiteX43" fmla="*/ 6222406 w 9288370"/>
              <a:gd name="connsiteY43" fmla="*/ 985341 h 1858154"/>
              <a:gd name="connsiteX44" fmla="*/ 6598672 w 9288370"/>
              <a:gd name="connsiteY44" fmla="*/ 902062 h 1858154"/>
              <a:gd name="connsiteX45" fmla="*/ 6766149 w 9288370"/>
              <a:gd name="connsiteY45" fmla="*/ 846132 h 1858154"/>
              <a:gd name="connsiteX46" fmla="*/ 6886312 w 9288370"/>
              <a:gd name="connsiteY46" fmla="*/ 781877 h 1858154"/>
              <a:gd name="connsiteX47" fmla="*/ 7006457 w 9288370"/>
              <a:gd name="connsiteY47" fmla="*/ 699758 h 1858154"/>
              <a:gd name="connsiteX48" fmla="*/ 7231643 w 9288370"/>
              <a:gd name="connsiteY48" fmla="*/ 640778 h 1858154"/>
              <a:gd name="connsiteX49" fmla="*/ 7363123 w 9288370"/>
              <a:gd name="connsiteY49" fmla="*/ 593682 h 1858154"/>
              <a:gd name="connsiteX50" fmla="*/ 7588368 w 9288370"/>
              <a:gd name="connsiteY50" fmla="*/ 531129 h 1858154"/>
              <a:gd name="connsiteX51" fmla="*/ 7952094 w 9288370"/>
              <a:gd name="connsiteY51" fmla="*/ 409302 h 1858154"/>
              <a:gd name="connsiteX52" fmla="*/ 8231938 w 9288370"/>
              <a:gd name="connsiteY52" fmla="*/ 259259 h 1858154"/>
              <a:gd name="connsiteX53" fmla="*/ 8428864 w 9288370"/>
              <a:gd name="connsiteY53" fmla="*/ 208471 h 1858154"/>
              <a:gd name="connsiteX54" fmla="*/ 8616510 w 9288370"/>
              <a:gd name="connsiteY54" fmla="*/ 161973 h 1858154"/>
              <a:gd name="connsiteX55" fmla="*/ 8826766 w 9288370"/>
              <a:gd name="connsiteY55" fmla="*/ 152111 h 1858154"/>
              <a:gd name="connsiteX56" fmla="*/ 8917647 w 9288370"/>
              <a:gd name="connsiteY56" fmla="*/ 112232 h 1858154"/>
              <a:gd name="connsiteX57" fmla="*/ 9182272 w 9288370"/>
              <a:gd name="connsiteY57" fmla="*/ 37171 h 1858154"/>
              <a:gd name="connsiteX58" fmla="*/ 9232990 w 9288370"/>
              <a:gd name="connsiteY58" fmla="*/ 24074 h 1858154"/>
              <a:gd name="connsiteX59" fmla="*/ 9288370 w 9288370"/>
              <a:gd name="connsiteY59" fmla="*/ 0 h 1858154"/>
              <a:gd name="connsiteX60" fmla="*/ 0 w 9288370"/>
              <a:gd name="connsiteY60" fmla="*/ 0 h 1858154"/>
              <a:gd name="connsiteX61" fmla="*/ 0 w 9288370"/>
              <a:gd name="connsiteY61" fmla="*/ 1858154 h 1858154"/>
              <a:gd name="connsiteX0" fmla="*/ 0 w 9288370"/>
              <a:gd name="connsiteY0" fmla="*/ 1858154 h 1858154"/>
              <a:gd name="connsiteX1" fmla="*/ 1049 w 9288370"/>
              <a:gd name="connsiteY1" fmla="*/ 1857909 h 1858154"/>
              <a:gd name="connsiteX2" fmla="*/ 370426 w 9288370"/>
              <a:gd name="connsiteY2" fmla="*/ 1702965 h 1858154"/>
              <a:gd name="connsiteX3" fmla="*/ 766051 w 9288370"/>
              <a:gd name="connsiteY3" fmla="*/ 1569826 h 1858154"/>
              <a:gd name="connsiteX4" fmla="*/ 971617 w 9288370"/>
              <a:gd name="connsiteY4" fmla="*/ 1522494 h 1858154"/>
              <a:gd name="connsiteX5" fmla="*/ 1186668 w 9288370"/>
              <a:gd name="connsiteY5" fmla="*/ 1521861 h 1858154"/>
              <a:gd name="connsiteX6" fmla="*/ 1456865 w 9288370"/>
              <a:gd name="connsiteY6" fmla="*/ 1510292 h 1858154"/>
              <a:gd name="connsiteX7" fmla="*/ 1463005 w 9288370"/>
              <a:gd name="connsiteY7" fmla="*/ 1511279 h 1858154"/>
              <a:gd name="connsiteX8" fmla="*/ 1604999 w 9288370"/>
              <a:gd name="connsiteY8" fmla="*/ 1513599 h 1858154"/>
              <a:gd name="connsiteX9" fmla="*/ 1717911 w 9288370"/>
              <a:gd name="connsiteY9" fmla="*/ 1497764 h 1858154"/>
              <a:gd name="connsiteX10" fmla="*/ 1794234 w 9288370"/>
              <a:gd name="connsiteY10" fmla="*/ 1464331 h 1858154"/>
              <a:gd name="connsiteX11" fmla="*/ 2101780 w 9288370"/>
              <a:gd name="connsiteY11" fmla="*/ 1409907 h 1858154"/>
              <a:gd name="connsiteX12" fmla="*/ 2244830 w 9288370"/>
              <a:gd name="connsiteY12" fmla="*/ 1388540 h 1858154"/>
              <a:gd name="connsiteX13" fmla="*/ 2428648 w 9288370"/>
              <a:gd name="connsiteY13" fmla="*/ 1372736 h 1858154"/>
              <a:gd name="connsiteX14" fmla="*/ 2645882 w 9288370"/>
              <a:gd name="connsiteY14" fmla="*/ 1341971 h 1858154"/>
              <a:gd name="connsiteX15" fmla="*/ 2707413 w 9288370"/>
              <a:gd name="connsiteY15" fmla="*/ 1347156 h 1858154"/>
              <a:gd name="connsiteX16" fmla="*/ 2843134 w 9288370"/>
              <a:gd name="connsiteY16" fmla="*/ 1323561 h 1858154"/>
              <a:gd name="connsiteX17" fmla="*/ 2923804 w 9288370"/>
              <a:gd name="connsiteY17" fmla="*/ 1314224 h 1858154"/>
              <a:gd name="connsiteX18" fmla="*/ 2953618 w 9288370"/>
              <a:gd name="connsiteY18" fmla="*/ 1318186 h 1858154"/>
              <a:gd name="connsiteX19" fmla="*/ 2995816 w 9288370"/>
              <a:gd name="connsiteY19" fmla="*/ 1318670 h 1858154"/>
              <a:gd name="connsiteX20" fmla="*/ 3352700 w 9288370"/>
              <a:gd name="connsiteY20" fmla="*/ 1264183 h 1858154"/>
              <a:gd name="connsiteX21" fmla="*/ 3444611 w 9288370"/>
              <a:gd name="connsiteY21" fmla="*/ 1236739 h 1858154"/>
              <a:gd name="connsiteX22" fmla="*/ 3650072 w 9288370"/>
              <a:gd name="connsiteY22" fmla="*/ 1217421 h 1858154"/>
              <a:gd name="connsiteX23" fmla="*/ 3707853 w 9288370"/>
              <a:gd name="connsiteY23" fmla="*/ 1241722 h 1858154"/>
              <a:gd name="connsiteX24" fmla="*/ 3925616 w 9288370"/>
              <a:gd name="connsiteY24" fmla="*/ 1253751 h 1858154"/>
              <a:gd name="connsiteX25" fmla="*/ 3954387 w 9288370"/>
              <a:gd name="connsiteY25" fmla="*/ 1263789 h 1858154"/>
              <a:gd name="connsiteX26" fmla="*/ 3995849 w 9288370"/>
              <a:gd name="connsiteY26" fmla="*/ 1272939 h 1858154"/>
              <a:gd name="connsiteX27" fmla="*/ 4067546 w 9288370"/>
              <a:gd name="connsiteY27" fmla="*/ 1294697 h 1858154"/>
              <a:gd name="connsiteX28" fmla="*/ 4190310 w 9288370"/>
              <a:gd name="connsiteY28" fmla="*/ 1307786 h 1858154"/>
              <a:gd name="connsiteX29" fmla="*/ 4230008 w 9288370"/>
              <a:gd name="connsiteY29" fmla="*/ 1303546 h 1858154"/>
              <a:gd name="connsiteX30" fmla="*/ 4575478 w 9288370"/>
              <a:gd name="connsiteY30" fmla="*/ 1261726 h 1858154"/>
              <a:gd name="connsiteX31" fmla="*/ 4650026 w 9288370"/>
              <a:gd name="connsiteY31" fmla="*/ 1265798 h 1858154"/>
              <a:gd name="connsiteX32" fmla="*/ 4792008 w 9288370"/>
              <a:gd name="connsiteY32" fmla="*/ 1243899 h 1858154"/>
              <a:gd name="connsiteX33" fmla="*/ 4954126 w 9288370"/>
              <a:gd name="connsiteY33" fmla="*/ 1204617 h 1858154"/>
              <a:gd name="connsiteX34" fmla="*/ 5309678 w 9288370"/>
              <a:gd name="connsiteY34" fmla="*/ 1128278 h 1858154"/>
              <a:gd name="connsiteX35" fmla="*/ 5474724 w 9288370"/>
              <a:gd name="connsiteY35" fmla="*/ 1091167 h 1858154"/>
              <a:gd name="connsiteX36" fmla="*/ 5612132 w 9288370"/>
              <a:gd name="connsiteY36" fmla="*/ 1051509 h 1858154"/>
              <a:gd name="connsiteX37" fmla="*/ 5776618 w 9288370"/>
              <a:gd name="connsiteY37" fmla="*/ 1053037 h 1858154"/>
              <a:gd name="connsiteX38" fmla="*/ 5785786 w 9288370"/>
              <a:gd name="connsiteY38" fmla="*/ 1051213 h 1858154"/>
              <a:gd name="connsiteX39" fmla="*/ 5829381 w 9288370"/>
              <a:gd name="connsiteY39" fmla="*/ 1046878 h 1858154"/>
              <a:gd name="connsiteX40" fmla="*/ 5943596 w 9288370"/>
              <a:gd name="connsiteY40" fmla="*/ 1043237 h 1858154"/>
              <a:gd name="connsiteX41" fmla="*/ 5985730 w 9288370"/>
              <a:gd name="connsiteY41" fmla="*/ 1035396 h 1858154"/>
              <a:gd name="connsiteX42" fmla="*/ 6103109 w 9288370"/>
              <a:gd name="connsiteY42" fmla="*/ 1019019 h 1858154"/>
              <a:gd name="connsiteX43" fmla="*/ 6222406 w 9288370"/>
              <a:gd name="connsiteY43" fmla="*/ 985341 h 1858154"/>
              <a:gd name="connsiteX44" fmla="*/ 6598672 w 9288370"/>
              <a:gd name="connsiteY44" fmla="*/ 902062 h 1858154"/>
              <a:gd name="connsiteX45" fmla="*/ 6766149 w 9288370"/>
              <a:gd name="connsiteY45" fmla="*/ 846132 h 1858154"/>
              <a:gd name="connsiteX46" fmla="*/ 6886312 w 9288370"/>
              <a:gd name="connsiteY46" fmla="*/ 781877 h 1858154"/>
              <a:gd name="connsiteX47" fmla="*/ 7006457 w 9288370"/>
              <a:gd name="connsiteY47" fmla="*/ 699758 h 1858154"/>
              <a:gd name="connsiteX48" fmla="*/ 7231643 w 9288370"/>
              <a:gd name="connsiteY48" fmla="*/ 640778 h 1858154"/>
              <a:gd name="connsiteX49" fmla="*/ 7363123 w 9288370"/>
              <a:gd name="connsiteY49" fmla="*/ 593682 h 1858154"/>
              <a:gd name="connsiteX50" fmla="*/ 7588368 w 9288370"/>
              <a:gd name="connsiteY50" fmla="*/ 531129 h 1858154"/>
              <a:gd name="connsiteX51" fmla="*/ 7952094 w 9288370"/>
              <a:gd name="connsiteY51" fmla="*/ 409302 h 1858154"/>
              <a:gd name="connsiteX52" fmla="*/ 8231938 w 9288370"/>
              <a:gd name="connsiteY52" fmla="*/ 259259 h 1858154"/>
              <a:gd name="connsiteX53" fmla="*/ 8428864 w 9288370"/>
              <a:gd name="connsiteY53" fmla="*/ 208471 h 1858154"/>
              <a:gd name="connsiteX54" fmla="*/ 8616510 w 9288370"/>
              <a:gd name="connsiteY54" fmla="*/ 161973 h 1858154"/>
              <a:gd name="connsiteX55" fmla="*/ 8826766 w 9288370"/>
              <a:gd name="connsiteY55" fmla="*/ 152111 h 1858154"/>
              <a:gd name="connsiteX56" fmla="*/ 8917647 w 9288370"/>
              <a:gd name="connsiteY56" fmla="*/ 112232 h 1858154"/>
              <a:gd name="connsiteX57" fmla="*/ 9182272 w 9288370"/>
              <a:gd name="connsiteY57" fmla="*/ 37171 h 1858154"/>
              <a:gd name="connsiteX58" fmla="*/ 9232990 w 9288370"/>
              <a:gd name="connsiteY58" fmla="*/ 24074 h 1858154"/>
              <a:gd name="connsiteX59" fmla="*/ 9288370 w 9288370"/>
              <a:gd name="connsiteY59" fmla="*/ 0 h 1858154"/>
              <a:gd name="connsiteX60" fmla="*/ 0 w 9288370"/>
              <a:gd name="connsiteY60" fmla="*/ 0 h 1858154"/>
              <a:gd name="connsiteX61" fmla="*/ 0 w 9288370"/>
              <a:gd name="connsiteY61" fmla="*/ 1858154 h 1858154"/>
              <a:gd name="connsiteX0" fmla="*/ 0 w 9288370"/>
              <a:gd name="connsiteY0" fmla="*/ 1858154 h 1858154"/>
              <a:gd name="connsiteX1" fmla="*/ 1049 w 9288370"/>
              <a:gd name="connsiteY1" fmla="*/ 1857909 h 1858154"/>
              <a:gd name="connsiteX2" fmla="*/ 370426 w 9288370"/>
              <a:gd name="connsiteY2" fmla="*/ 1702965 h 1858154"/>
              <a:gd name="connsiteX3" fmla="*/ 766051 w 9288370"/>
              <a:gd name="connsiteY3" fmla="*/ 1569826 h 1858154"/>
              <a:gd name="connsiteX4" fmla="*/ 971617 w 9288370"/>
              <a:gd name="connsiteY4" fmla="*/ 1522494 h 1858154"/>
              <a:gd name="connsiteX5" fmla="*/ 1186668 w 9288370"/>
              <a:gd name="connsiteY5" fmla="*/ 1521861 h 1858154"/>
              <a:gd name="connsiteX6" fmla="*/ 1456865 w 9288370"/>
              <a:gd name="connsiteY6" fmla="*/ 1510292 h 1858154"/>
              <a:gd name="connsiteX7" fmla="*/ 1463005 w 9288370"/>
              <a:gd name="connsiteY7" fmla="*/ 1511279 h 1858154"/>
              <a:gd name="connsiteX8" fmla="*/ 1604999 w 9288370"/>
              <a:gd name="connsiteY8" fmla="*/ 1513599 h 1858154"/>
              <a:gd name="connsiteX9" fmla="*/ 1717911 w 9288370"/>
              <a:gd name="connsiteY9" fmla="*/ 1497764 h 1858154"/>
              <a:gd name="connsiteX10" fmla="*/ 1794234 w 9288370"/>
              <a:gd name="connsiteY10" fmla="*/ 1464331 h 1858154"/>
              <a:gd name="connsiteX11" fmla="*/ 2101780 w 9288370"/>
              <a:gd name="connsiteY11" fmla="*/ 1409907 h 1858154"/>
              <a:gd name="connsiteX12" fmla="*/ 2244830 w 9288370"/>
              <a:gd name="connsiteY12" fmla="*/ 1388540 h 1858154"/>
              <a:gd name="connsiteX13" fmla="*/ 2428648 w 9288370"/>
              <a:gd name="connsiteY13" fmla="*/ 1372736 h 1858154"/>
              <a:gd name="connsiteX14" fmla="*/ 2645882 w 9288370"/>
              <a:gd name="connsiteY14" fmla="*/ 1341971 h 1858154"/>
              <a:gd name="connsiteX15" fmla="*/ 2707413 w 9288370"/>
              <a:gd name="connsiteY15" fmla="*/ 1347156 h 1858154"/>
              <a:gd name="connsiteX16" fmla="*/ 2843134 w 9288370"/>
              <a:gd name="connsiteY16" fmla="*/ 1323561 h 1858154"/>
              <a:gd name="connsiteX17" fmla="*/ 2923804 w 9288370"/>
              <a:gd name="connsiteY17" fmla="*/ 1314224 h 1858154"/>
              <a:gd name="connsiteX18" fmla="*/ 2953618 w 9288370"/>
              <a:gd name="connsiteY18" fmla="*/ 1318186 h 1858154"/>
              <a:gd name="connsiteX19" fmla="*/ 2995816 w 9288370"/>
              <a:gd name="connsiteY19" fmla="*/ 1318670 h 1858154"/>
              <a:gd name="connsiteX20" fmla="*/ 3352700 w 9288370"/>
              <a:gd name="connsiteY20" fmla="*/ 1264183 h 1858154"/>
              <a:gd name="connsiteX21" fmla="*/ 3444611 w 9288370"/>
              <a:gd name="connsiteY21" fmla="*/ 1236739 h 1858154"/>
              <a:gd name="connsiteX22" fmla="*/ 3650072 w 9288370"/>
              <a:gd name="connsiteY22" fmla="*/ 1217421 h 1858154"/>
              <a:gd name="connsiteX23" fmla="*/ 3707853 w 9288370"/>
              <a:gd name="connsiteY23" fmla="*/ 1241722 h 1858154"/>
              <a:gd name="connsiteX24" fmla="*/ 3925616 w 9288370"/>
              <a:gd name="connsiteY24" fmla="*/ 1253751 h 1858154"/>
              <a:gd name="connsiteX25" fmla="*/ 3954387 w 9288370"/>
              <a:gd name="connsiteY25" fmla="*/ 1263789 h 1858154"/>
              <a:gd name="connsiteX26" fmla="*/ 3995849 w 9288370"/>
              <a:gd name="connsiteY26" fmla="*/ 1272939 h 1858154"/>
              <a:gd name="connsiteX27" fmla="*/ 4067546 w 9288370"/>
              <a:gd name="connsiteY27" fmla="*/ 1294697 h 1858154"/>
              <a:gd name="connsiteX28" fmla="*/ 4190310 w 9288370"/>
              <a:gd name="connsiteY28" fmla="*/ 1307786 h 1858154"/>
              <a:gd name="connsiteX29" fmla="*/ 4230008 w 9288370"/>
              <a:gd name="connsiteY29" fmla="*/ 1303546 h 1858154"/>
              <a:gd name="connsiteX30" fmla="*/ 4575478 w 9288370"/>
              <a:gd name="connsiteY30" fmla="*/ 1261726 h 1858154"/>
              <a:gd name="connsiteX31" fmla="*/ 4650026 w 9288370"/>
              <a:gd name="connsiteY31" fmla="*/ 1265798 h 1858154"/>
              <a:gd name="connsiteX32" fmla="*/ 4792008 w 9288370"/>
              <a:gd name="connsiteY32" fmla="*/ 1243899 h 1858154"/>
              <a:gd name="connsiteX33" fmla="*/ 4954126 w 9288370"/>
              <a:gd name="connsiteY33" fmla="*/ 1204617 h 1858154"/>
              <a:gd name="connsiteX34" fmla="*/ 5309678 w 9288370"/>
              <a:gd name="connsiteY34" fmla="*/ 1128278 h 1858154"/>
              <a:gd name="connsiteX35" fmla="*/ 5474724 w 9288370"/>
              <a:gd name="connsiteY35" fmla="*/ 1091167 h 1858154"/>
              <a:gd name="connsiteX36" fmla="*/ 5612132 w 9288370"/>
              <a:gd name="connsiteY36" fmla="*/ 1051509 h 1858154"/>
              <a:gd name="connsiteX37" fmla="*/ 5776618 w 9288370"/>
              <a:gd name="connsiteY37" fmla="*/ 1053037 h 1858154"/>
              <a:gd name="connsiteX38" fmla="*/ 5785786 w 9288370"/>
              <a:gd name="connsiteY38" fmla="*/ 1051213 h 1858154"/>
              <a:gd name="connsiteX39" fmla="*/ 5829381 w 9288370"/>
              <a:gd name="connsiteY39" fmla="*/ 1046878 h 1858154"/>
              <a:gd name="connsiteX40" fmla="*/ 5943596 w 9288370"/>
              <a:gd name="connsiteY40" fmla="*/ 1043237 h 1858154"/>
              <a:gd name="connsiteX41" fmla="*/ 5985730 w 9288370"/>
              <a:gd name="connsiteY41" fmla="*/ 1035396 h 1858154"/>
              <a:gd name="connsiteX42" fmla="*/ 6103109 w 9288370"/>
              <a:gd name="connsiteY42" fmla="*/ 1019019 h 1858154"/>
              <a:gd name="connsiteX43" fmla="*/ 6222406 w 9288370"/>
              <a:gd name="connsiteY43" fmla="*/ 985341 h 1858154"/>
              <a:gd name="connsiteX44" fmla="*/ 6598672 w 9288370"/>
              <a:gd name="connsiteY44" fmla="*/ 902062 h 1858154"/>
              <a:gd name="connsiteX45" fmla="*/ 6766149 w 9288370"/>
              <a:gd name="connsiteY45" fmla="*/ 846132 h 1858154"/>
              <a:gd name="connsiteX46" fmla="*/ 6886312 w 9288370"/>
              <a:gd name="connsiteY46" fmla="*/ 781877 h 1858154"/>
              <a:gd name="connsiteX47" fmla="*/ 7006457 w 9288370"/>
              <a:gd name="connsiteY47" fmla="*/ 699758 h 1858154"/>
              <a:gd name="connsiteX48" fmla="*/ 7231643 w 9288370"/>
              <a:gd name="connsiteY48" fmla="*/ 640778 h 1858154"/>
              <a:gd name="connsiteX49" fmla="*/ 7363123 w 9288370"/>
              <a:gd name="connsiteY49" fmla="*/ 593682 h 1858154"/>
              <a:gd name="connsiteX50" fmla="*/ 7588368 w 9288370"/>
              <a:gd name="connsiteY50" fmla="*/ 531129 h 1858154"/>
              <a:gd name="connsiteX51" fmla="*/ 7952094 w 9288370"/>
              <a:gd name="connsiteY51" fmla="*/ 409302 h 1858154"/>
              <a:gd name="connsiteX52" fmla="*/ 8231938 w 9288370"/>
              <a:gd name="connsiteY52" fmla="*/ 259259 h 1858154"/>
              <a:gd name="connsiteX53" fmla="*/ 8428864 w 9288370"/>
              <a:gd name="connsiteY53" fmla="*/ 208471 h 1858154"/>
              <a:gd name="connsiteX54" fmla="*/ 8616510 w 9288370"/>
              <a:gd name="connsiteY54" fmla="*/ 161973 h 1858154"/>
              <a:gd name="connsiteX55" fmla="*/ 8826766 w 9288370"/>
              <a:gd name="connsiteY55" fmla="*/ 152111 h 1858154"/>
              <a:gd name="connsiteX56" fmla="*/ 8917647 w 9288370"/>
              <a:gd name="connsiteY56" fmla="*/ 112232 h 1858154"/>
              <a:gd name="connsiteX57" fmla="*/ 9182272 w 9288370"/>
              <a:gd name="connsiteY57" fmla="*/ 37171 h 1858154"/>
              <a:gd name="connsiteX58" fmla="*/ 9232990 w 9288370"/>
              <a:gd name="connsiteY58" fmla="*/ 24074 h 1858154"/>
              <a:gd name="connsiteX59" fmla="*/ 9288370 w 9288370"/>
              <a:gd name="connsiteY59" fmla="*/ 0 h 1858154"/>
              <a:gd name="connsiteX60" fmla="*/ 0 w 9288370"/>
              <a:gd name="connsiteY60" fmla="*/ 0 h 1858154"/>
              <a:gd name="connsiteX61" fmla="*/ 0 w 9288370"/>
              <a:gd name="connsiteY61" fmla="*/ 1858154 h 1858154"/>
              <a:gd name="connsiteX0" fmla="*/ 0 w 9288370"/>
              <a:gd name="connsiteY0" fmla="*/ 1858154 h 1858154"/>
              <a:gd name="connsiteX1" fmla="*/ 1049 w 9288370"/>
              <a:gd name="connsiteY1" fmla="*/ 1857909 h 1858154"/>
              <a:gd name="connsiteX2" fmla="*/ 370426 w 9288370"/>
              <a:gd name="connsiteY2" fmla="*/ 1702965 h 1858154"/>
              <a:gd name="connsiteX3" fmla="*/ 766051 w 9288370"/>
              <a:gd name="connsiteY3" fmla="*/ 1569826 h 1858154"/>
              <a:gd name="connsiteX4" fmla="*/ 971617 w 9288370"/>
              <a:gd name="connsiteY4" fmla="*/ 1522494 h 1858154"/>
              <a:gd name="connsiteX5" fmla="*/ 1186668 w 9288370"/>
              <a:gd name="connsiteY5" fmla="*/ 1521861 h 1858154"/>
              <a:gd name="connsiteX6" fmla="*/ 1456865 w 9288370"/>
              <a:gd name="connsiteY6" fmla="*/ 1510292 h 1858154"/>
              <a:gd name="connsiteX7" fmla="*/ 1463005 w 9288370"/>
              <a:gd name="connsiteY7" fmla="*/ 1511279 h 1858154"/>
              <a:gd name="connsiteX8" fmla="*/ 1604999 w 9288370"/>
              <a:gd name="connsiteY8" fmla="*/ 1513599 h 1858154"/>
              <a:gd name="connsiteX9" fmla="*/ 1717911 w 9288370"/>
              <a:gd name="connsiteY9" fmla="*/ 1497764 h 1858154"/>
              <a:gd name="connsiteX10" fmla="*/ 1794234 w 9288370"/>
              <a:gd name="connsiteY10" fmla="*/ 1464331 h 1858154"/>
              <a:gd name="connsiteX11" fmla="*/ 2101780 w 9288370"/>
              <a:gd name="connsiteY11" fmla="*/ 1409907 h 1858154"/>
              <a:gd name="connsiteX12" fmla="*/ 2244830 w 9288370"/>
              <a:gd name="connsiteY12" fmla="*/ 1388540 h 1858154"/>
              <a:gd name="connsiteX13" fmla="*/ 2428648 w 9288370"/>
              <a:gd name="connsiteY13" fmla="*/ 1372736 h 1858154"/>
              <a:gd name="connsiteX14" fmla="*/ 2645882 w 9288370"/>
              <a:gd name="connsiteY14" fmla="*/ 1341971 h 1858154"/>
              <a:gd name="connsiteX15" fmla="*/ 2707413 w 9288370"/>
              <a:gd name="connsiteY15" fmla="*/ 1347156 h 1858154"/>
              <a:gd name="connsiteX16" fmla="*/ 2843134 w 9288370"/>
              <a:gd name="connsiteY16" fmla="*/ 1323561 h 1858154"/>
              <a:gd name="connsiteX17" fmla="*/ 2923804 w 9288370"/>
              <a:gd name="connsiteY17" fmla="*/ 1314224 h 1858154"/>
              <a:gd name="connsiteX18" fmla="*/ 2953618 w 9288370"/>
              <a:gd name="connsiteY18" fmla="*/ 1318186 h 1858154"/>
              <a:gd name="connsiteX19" fmla="*/ 2995816 w 9288370"/>
              <a:gd name="connsiteY19" fmla="*/ 1318670 h 1858154"/>
              <a:gd name="connsiteX20" fmla="*/ 3352700 w 9288370"/>
              <a:gd name="connsiteY20" fmla="*/ 1264183 h 1858154"/>
              <a:gd name="connsiteX21" fmla="*/ 3444611 w 9288370"/>
              <a:gd name="connsiteY21" fmla="*/ 1236739 h 1858154"/>
              <a:gd name="connsiteX22" fmla="*/ 3650072 w 9288370"/>
              <a:gd name="connsiteY22" fmla="*/ 1217421 h 1858154"/>
              <a:gd name="connsiteX23" fmla="*/ 3707853 w 9288370"/>
              <a:gd name="connsiteY23" fmla="*/ 1241722 h 1858154"/>
              <a:gd name="connsiteX24" fmla="*/ 3925616 w 9288370"/>
              <a:gd name="connsiteY24" fmla="*/ 1253751 h 1858154"/>
              <a:gd name="connsiteX25" fmla="*/ 3954387 w 9288370"/>
              <a:gd name="connsiteY25" fmla="*/ 1263789 h 1858154"/>
              <a:gd name="connsiteX26" fmla="*/ 3995849 w 9288370"/>
              <a:gd name="connsiteY26" fmla="*/ 1272939 h 1858154"/>
              <a:gd name="connsiteX27" fmla="*/ 4067546 w 9288370"/>
              <a:gd name="connsiteY27" fmla="*/ 1294697 h 1858154"/>
              <a:gd name="connsiteX28" fmla="*/ 4190310 w 9288370"/>
              <a:gd name="connsiteY28" fmla="*/ 1307786 h 1858154"/>
              <a:gd name="connsiteX29" fmla="*/ 4230008 w 9288370"/>
              <a:gd name="connsiteY29" fmla="*/ 1303546 h 1858154"/>
              <a:gd name="connsiteX30" fmla="*/ 4575478 w 9288370"/>
              <a:gd name="connsiteY30" fmla="*/ 1261726 h 1858154"/>
              <a:gd name="connsiteX31" fmla="*/ 4650026 w 9288370"/>
              <a:gd name="connsiteY31" fmla="*/ 1265798 h 1858154"/>
              <a:gd name="connsiteX32" fmla="*/ 4792008 w 9288370"/>
              <a:gd name="connsiteY32" fmla="*/ 1243899 h 1858154"/>
              <a:gd name="connsiteX33" fmla="*/ 4954126 w 9288370"/>
              <a:gd name="connsiteY33" fmla="*/ 1204617 h 1858154"/>
              <a:gd name="connsiteX34" fmla="*/ 5309678 w 9288370"/>
              <a:gd name="connsiteY34" fmla="*/ 1128278 h 1858154"/>
              <a:gd name="connsiteX35" fmla="*/ 5474724 w 9288370"/>
              <a:gd name="connsiteY35" fmla="*/ 1091167 h 1858154"/>
              <a:gd name="connsiteX36" fmla="*/ 5612132 w 9288370"/>
              <a:gd name="connsiteY36" fmla="*/ 1051509 h 1858154"/>
              <a:gd name="connsiteX37" fmla="*/ 5776618 w 9288370"/>
              <a:gd name="connsiteY37" fmla="*/ 1053037 h 1858154"/>
              <a:gd name="connsiteX38" fmla="*/ 5785786 w 9288370"/>
              <a:gd name="connsiteY38" fmla="*/ 1051213 h 1858154"/>
              <a:gd name="connsiteX39" fmla="*/ 5829381 w 9288370"/>
              <a:gd name="connsiteY39" fmla="*/ 1046878 h 1858154"/>
              <a:gd name="connsiteX40" fmla="*/ 5943596 w 9288370"/>
              <a:gd name="connsiteY40" fmla="*/ 1043237 h 1858154"/>
              <a:gd name="connsiteX41" fmla="*/ 5985730 w 9288370"/>
              <a:gd name="connsiteY41" fmla="*/ 1035396 h 1858154"/>
              <a:gd name="connsiteX42" fmla="*/ 6103109 w 9288370"/>
              <a:gd name="connsiteY42" fmla="*/ 1019019 h 1858154"/>
              <a:gd name="connsiteX43" fmla="*/ 6222406 w 9288370"/>
              <a:gd name="connsiteY43" fmla="*/ 985341 h 1858154"/>
              <a:gd name="connsiteX44" fmla="*/ 6598672 w 9288370"/>
              <a:gd name="connsiteY44" fmla="*/ 902062 h 1858154"/>
              <a:gd name="connsiteX45" fmla="*/ 6766149 w 9288370"/>
              <a:gd name="connsiteY45" fmla="*/ 846132 h 1858154"/>
              <a:gd name="connsiteX46" fmla="*/ 6886312 w 9288370"/>
              <a:gd name="connsiteY46" fmla="*/ 781877 h 1858154"/>
              <a:gd name="connsiteX47" fmla="*/ 7006457 w 9288370"/>
              <a:gd name="connsiteY47" fmla="*/ 699758 h 1858154"/>
              <a:gd name="connsiteX48" fmla="*/ 7231643 w 9288370"/>
              <a:gd name="connsiteY48" fmla="*/ 640778 h 1858154"/>
              <a:gd name="connsiteX49" fmla="*/ 7363123 w 9288370"/>
              <a:gd name="connsiteY49" fmla="*/ 593682 h 1858154"/>
              <a:gd name="connsiteX50" fmla="*/ 7588368 w 9288370"/>
              <a:gd name="connsiteY50" fmla="*/ 531129 h 1858154"/>
              <a:gd name="connsiteX51" fmla="*/ 7952094 w 9288370"/>
              <a:gd name="connsiteY51" fmla="*/ 409302 h 1858154"/>
              <a:gd name="connsiteX52" fmla="*/ 8231938 w 9288370"/>
              <a:gd name="connsiteY52" fmla="*/ 259259 h 1858154"/>
              <a:gd name="connsiteX53" fmla="*/ 8428864 w 9288370"/>
              <a:gd name="connsiteY53" fmla="*/ 208471 h 1858154"/>
              <a:gd name="connsiteX54" fmla="*/ 8616510 w 9288370"/>
              <a:gd name="connsiteY54" fmla="*/ 161973 h 1858154"/>
              <a:gd name="connsiteX55" fmla="*/ 8826766 w 9288370"/>
              <a:gd name="connsiteY55" fmla="*/ 152111 h 1858154"/>
              <a:gd name="connsiteX56" fmla="*/ 8917647 w 9288370"/>
              <a:gd name="connsiteY56" fmla="*/ 112232 h 1858154"/>
              <a:gd name="connsiteX57" fmla="*/ 9182272 w 9288370"/>
              <a:gd name="connsiteY57" fmla="*/ 37171 h 1858154"/>
              <a:gd name="connsiteX58" fmla="*/ 9232990 w 9288370"/>
              <a:gd name="connsiteY58" fmla="*/ 24074 h 1858154"/>
              <a:gd name="connsiteX59" fmla="*/ 9288370 w 9288370"/>
              <a:gd name="connsiteY59" fmla="*/ 0 h 1858154"/>
              <a:gd name="connsiteX60" fmla="*/ 0 w 9288370"/>
              <a:gd name="connsiteY60" fmla="*/ 0 h 1858154"/>
              <a:gd name="connsiteX61" fmla="*/ 0 w 9288370"/>
              <a:gd name="connsiteY61" fmla="*/ 1858154 h 1858154"/>
              <a:gd name="connsiteX0" fmla="*/ 0 w 9288370"/>
              <a:gd name="connsiteY0" fmla="*/ 1858154 h 1858154"/>
              <a:gd name="connsiteX1" fmla="*/ 1049 w 9288370"/>
              <a:gd name="connsiteY1" fmla="*/ 1857909 h 1858154"/>
              <a:gd name="connsiteX2" fmla="*/ 370426 w 9288370"/>
              <a:gd name="connsiteY2" fmla="*/ 1702965 h 1858154"/>
              <a:gd name="connsiteX3" fmla="*/ 766051 w 9288370"/>
              <a:gd name="connsiteY3" fmla="*/ 1569826 h 1858154"/>
              <a:gd name="connsiteX4" fmla="*/ 971617 w 9288370"/>
              <a:gd name="connsiteY4" fmla="*/ 1522494 h 1858154"/>
              <a:gd name="connsiteX5" fmla="*/ 1186668 w 9288370"/>
              <a:gd name="connsiteY5" fmla="*/ 1521861 h 1858154"/>
              <a:gd name="connsiteX6" fmla="*/ 1456865 w 9288370"/>
              <a:gd name="connsiteY6" fmla="*/ 1510292 h 1858154"/>
              <a:gd name="connsiteX7" fmla="*/ 1492452 w 9288370"/>
              <a:gd name="connsiteY7" fmla="*/ 1519061 h 1858154"/>
              <a:gd name="connsiteX8" fmla="*/ 1604999 w 9288370"/>
              <a:gd name="connsiteY8" fmla="*/ 1513599 h 1858154"/>
              <a:gd name="connsiteX9" fmla="*/ 1717911 w 9288370"/>
              <a:gd name="connsiteY9" fmla="*/ 1497764 h 1858154"/>
              <a:gd name="connsiteX10" fmla="*/ 1794234 w 9288370"/>
              <a:gd name="connsiteY10" fmla="*/ 1464331 h 1858154"/>
              <a:gd name="connsiteX11" fmla="*/ 2101780 w 9288370"/>
              <a:gd name="connsiteY11" fmla="*/ 1409907 h 1858154"/>
              <a:gd name="connsiteX12" fmla="*/ 2244830 w 9288370"/>
              <a:gd name="connsiteY12" fmla="*/ 1388540 h 1858154"/>
              <a:gd name="connsiteX13" fmla="*/ 2428648 w 9288370"/>
              <a:gd name="connsiteY13" fmla="*/ 1372736 h 1858154"/>
              <a:gd name="connsiteX14" fmla="*/ 2645882 w 9288370"/>
              <a:gd name="connsiteY14" fmla="*/ 1341971 h 1858154"/>
              <a:gd name="connsiteX15" fmla="*/ 2707413 w 9288370"/>
              <a:gd name="connsiteY15" fmla="*/ 1347156 h 1858154"/>
              <a:gd name="connsiteX16" fmla="*/ 2843134 w 9288370"/>
              <a:gd name="connsiteY16" fmla="*/ 1323561 h 1858154"/>
              <a:gd name="connsiteX17" fmla="*/ 2923804 w 9288370"/>
              <a:gd name="connsiteY17" fmla="*/ 1314224 h 1858154"/>
              <a:gd name="connsiteX18" fmla="*/ 2953618 w 9288370"/>
              <a:gd name="connsiteY18" fmla="*/ 1318186 h 1858154"/>
              <a:gd name="connsiteX19" fmla="*/ 2995816 w 9288370"/>
              <a:gd name="connsiteY19" fmla="*/ 1318670 h 1858154"/>
              <a:gd name="connsiteX20" fmla="*/ 3352700 w 9288370"/>
              <a:gd name="connsiteY20" fmla="*/ 1264183 h 1858154"/>
              <a:gd name="connsiteX21" fmla="*/ 3444611 w 9288370"/>
              <a:gd name="connsiteY21" fmla="*/ 1236739 h 1858154"/>
              <a:gd name="connsiteX22" fmla="*/ 3650072 w 9288370"/>
              <a:gd name="connsiteY22" fmla="*/ 1217421 h 1858154"/>
              <a:gd name="connsiteX23" fmla="*/ 3707853 w 9288370"/>
              <a:gd name="connsiteY23" fmla="*/ 1241722 h 1858154"/>
              <a:gd name="connsiteX24" fmla="*/ 3925616 w 9288370"/>
              <a:gd name="connsiteY24" fmla="*/ 1253751 h 1858154"/>
              <a:gd name="connsiteX25" fmla="*/ 3954387 w 9288370"/>
              <a:gd name="connsiteY25" fmla="*/ 1263789 h 1858154"/>
              <a:gd name="connsiteX26" fmla="*/ 3995849 w 9288370"/>
              <a:gd name="connsiteY26" fmla="*/ 1272939 h 1858154"/>
              <a:gd name="connsiteX27" fmla="*/ 4067546 w 9288370"/>
              <a:gd name="connsiteY27" fmla="*/ 1294697 h 1858154"/>
              <a:gd name="connsiteX28" fmla="*/ 4190310 w 9288370"/>
              <a:gd name="connsiteY28" fmla="*/ 1307786 h 1858154"/>
              <a:gd name="connsiteX29" fmla="*/ 4230008 w 9288370"/>
              <a:gd name="connsiteY29" fmla="*/ 1303546 h 1858154"/>
              <a:gd name="connsiteX30" fmla="*/ 4575478 w 9288370"/>
              <a:gd name="connsiteY30" fmla="*/ 1261726 h 1858154"/>
              <a:gd name="connsiteX31" fmla="*/ 4650026 w 9288370"/>
              <a:gd name="connsiteY31" fmla="*/ 1265798 h 1858154"/>
              <a:gd name="connsiteX32" fmla="*/ 4792008 w 9288370"/>
              <a:gd name="connsiteY32" fmla="*/ 1243899 h 1858154"/>
              <a:gd name="connsiteX33" fmla="*/ 4954126 w 9288370"/>
              <a:gd name="connsiteY33" fmla="*/ 1204617 h 1858154"/>
              <a:gd name="connsiteX34" fmla="*/ 5309678 w 9288370"/>
              <a:gd name="connsiteY34" fmla="*/ 1128278 h 1858154"/>
              <a:gd name="connsiteX35" fmla="*/ 5474724 w 9288370"/>
              <a:gd name="connsiteY35" fmla="*/ 1091167 h 1858154"/>
              <a:gd name="connsiteX36" fmla="*/ 5612132 w 9288370"/>
              <a:gd name="connsiteY36" fmla="*/ 1051509 h 1858154"/>
              <a:gd name="connsiteX37" fmla="*/ 5776618 w 9288370"/>
              <a:gd name="connsiteY37" fmla="*/ 1053037 h 1858154"/>
              <a:gd name="connsiteX38" fmla="*/ 5785786 w 9288370"/>
              <a:gd name="connsiteY38" fmla="*/ 1051213 h 1858154"/>
              <a:gd name="connsiteX39" fmla="*/ 5829381 w 9288370"/>
              <a:gd name="connsiteY39" fmla="*/ 1046878 h 1858154"/>
              <a:gd name="connsiteX40" fmla="*/ 5943596 w 9288370"/>
              <a:gd name="connsiteY40" fmla="*/ 1043237 h 1858154"/>
              <a:gd name="connsiteX41" fmla="*/ 5985730 w 9288370"/>
              <a:gd name="connsiteY41" fmla="*/ 1035396 h 1858154"/>
              <a:gd name="connsiteX42" fmla="*/ 6103109 w 9288370"/>
              <a:gd name="connsiteY42" fmla="*/ 1019019 h 1858154"/>
              <a:gd name="connsiteX43" fmla="*/ 6222406 w 9288370"/>
              <a:gd name="connsiteY43" fmla="*/ 985341 h 1858154"/>
              <a:gd name="connsiteX44" fmla="*/ 6598672 w 9288370"/>
              <a:gd name="connsiteY44" fmla="*/ 902062 h 1858154"/>
              <a:gd name="connsiteX45" fmla="*/ 6766149 w 9288370"/>
              <a:gd name="connsiteY45" fmla="*/ 846132 h 1858154"/>
              <a:gd name="connsiteX46" fmla="*/ 6886312 w 9288370"/>
              <a:gd name="connsiteY46" fmla="*/ 781877 h 1858154"/>
              <a:gd name="connsiteX47" fmla="*/ 7006457 w 9288370"/>
              <a:gd name="connsiteY47" fmla="*/ 699758 h 1858154"/>
              <a:gd name="connsiteX48" fmla="*/ 7231643 w 9288370"/>
              <a:gd name="connsiteY48" fmla="*/ 640778 h 1858154"/>
              <a:gd name="connsiteX49" fmla="*/ 7363123 w 9288370"/>
              <a:gd name="connsiteY49" fmla="*/ 593682 h 1858154"/>
              <a:gd name="connsiteX50" fmla="*/ 7588368 w 9288370"/>
              <a:gd name="connsiteY50" fmla="*/ 531129 h 1858154"/>
              <a:gd name="connsiteX51" fmla="*/ 7952094 w 9288370"/>
              <a:gd name="connsiteY51" fmla="*/ 409302 h 1858154"/>
              <a:gd name="connsiteX52" fmla="*/ 8231938 w 9288370"/>
              <a:gd name="connsiteY52" fmla="*/ 259259 h 1858154"/>
              <a:gd name="connsiteX53" fmla="*/ 8428864 w 9288370"/>
              <a:gd name="connsiteY53" fmla="*/ 208471 h 1858154"/>
              <a:gd name="connsiteX54" fmla="*/ 8616510 w 9288370"/>
              <a:gd name="connsiteY54" fmla="*/ 161973 h 1858154"/>
              <a:gd name="connsiteX55" fmla="*/ 8826766 w 9288370"/>
              <a:gd name="connsiteY55" fmla="*/ 152111 h 1858154"/>
              <a:gd name="connsiteX56" fmla="*/ 8917647 w 9288370"/>
              <a:gd name="connsiteY56" fmla="*/ 112232 h 1858154"/>
              <a:gd name="connsiteX57" fmla="*/ 9182272 w 9288370"/>
              <a:gd name="connsiteY57" fmla="*/ 37171 h 1858154"/>
              <a:gd name="connsiteX58" fmla="*/ 9232990 w 9288370"/>
              <a:gd name="connsiteY58" fmla="*/ 24074 h 1858154"/>
              <a:gd name="connsiteX59" fmla="*/ 9288370 w 9288370"/>
              <a:gd name="connsiteY59" fmla="*/ 0 h 1858154"/>
              <a:gd name="connsiteX60" fmla="*/ 0 w 9288370"/>
              <a:gd name="connsiteY60" fmla="*/ 0 h 1858154"/>
              <a:gd name="connsiteX61" fmla="*/ 0 w 9288370"/>
              <a:gd name="connsiteY61" fmla="*/ 1858154 h 1858154"/>
              <a:gd name="connsiteX0" fmla="*/ 0 w 9288370"/>
              <a:gd name="connsiteY0" fmla="*/ 1858154 h 1858154"/>
              <a:gd name="connsiteX1" fmla="*/ 1049 w 9288370"/>
              <a:gd name="connsiteY1" fmla="*/ 1857909 h 1858154"/>
              <a:gd name="connsiteX2" fmla="*/ 370426 w 9288370"/>
              <a:gd name="connsiteY2" fmla="*/ 1702965 h 1858154"/>
              <a:gd name="connsiteX3" fmla="*/ 766051 w 9288370"/>
              <a:gd name="connsiteY3" fmla="*/ 1569826 h 1858154"/>
              <a:gd name="connsiteX4" fmla="*/ 971617 w 9288370"/>
              <a:gd name="connsiteY4" fmla="*/ 1522494 h 1858154"/>
              <a:gd name="connsiteX5" fmla="*/ 1186668 w 9288370"/>
              <a:gd name="connsiteY5" fmla="*/ 1521861 h 1858154"/>
              <a:gd name="connsiteX6" fmla="*/ 1346439 w 9288370"/>
              <a:gd name="connsiteY6" fmla="*/ 1440261 h 1858154"/>
              <a:gd name="connsiteX7" fmla="*/ 1492452 w 9288370"/>
              <a:gd name="connsiteY7" fmla="*/ 1519061 h 1858154"/>
              <a:gd name="connsiteX8" fmla="*/ 1604999 w 9288370"/>
              <a:gd name="connsiteY8" fmla="*/ 1513599 h 1858154"/>
              <a:gd name="connsiteX9" fmla="*/ 1717911 w 9288370"/>
              <a:gd name="connsiteY9" fmla="*/ 1497764 h 1858154"/>
              <a:gd name="connsiteX10" fmla="*/ 1794234 w 9288370"/>
              <a:gd name="connsiteY10" fmla="*/ 1464331 h 1858154"/>
              <a:gd name="connsiteX11" fmla="*/ 2101780 w 9288370"/>
              <a:gd name="connsiteY11" fmla="*/ 1409907 h 1858154"/>
              <a:gd name="connsiteX12" fmla="*/ 2244830 w 9288370"/>
              <a:gd name="connsiteY12" fmla="*/ 1388540 h 1858154"/>
              <a:gd name="connsiteX13" fmla="*/ 2428648 w 9288370"/>
              <a:gd name="connsiteY13" fmla="*/ 1372736 h 1858154"/>
              <a:gd name="connsiteX14" fmla="*/ 2645882 w 9288370"/>
              <a:gd name="connsiteY14" fmla="*/ 1341971 h 1858154"/>
              <a:gd name="connsiteX15" fmla="*/ 2707413 w 9288370"/>
              <a:gd name="connsiteY15" fmla="*/ 1347156 h 1858154"/>
              <a:gd name="connsiteX16" fmla="*/ 2843134 w 9288370"/>
              <a:gd name="connsiteY16" fmla="*/ 1323561 h 1858154"/>
              <a:gd name="connsiteX17" fmla="*/ 2923804 w 9288370"/>
              <a:gd name="connsiteY17" fmla="*/ 1314224 h 1858154"/>
              <a:gd name="connsiteX18" fmla="*/ 2953618 w 9288370"/>
              <a:gd name="connsiteY18" fmla="*/ 1318186 h 1858154"/>
              <a:gd name="connsiteX19" fmla="*/ 2995816 w 9288370"/>
              <a:gd name="connsiteY19" fmla="*/ 1318670 h 1858154"/>
              <a:gd name="connsiteX20" fmla="*/ 3352700 w 9288370"/>
              <a:gd name="connsiteY20" fmla="*/ 1264183 h 1858154"/>
              <a:gd name="connsiteX21" fmla="*/ 3444611 w 9288370"/>
              <a:gd name="connsiteY21" fmla="*/ 1236739 h 1858154"/>
              <a:gd name="connsiteX22" fmla="*/ 3650072 w 9288370"/>
              <a:gd name="connsiteY22" fmla="*/ 1217421 h 1858154"/>
              <a:gd name="connsiteX23" fmla="*/ 3707853 w 9288370"/>
              <a:gd name="connsiteY23" fmla="*/ 1241722 h 1858154"/>
              <a:gd name="connsiteX24" fmla="*/ 3925616 w 9288370"/>
              <a:gd name="connsiteY24" fmla="*/ 1253751 h 1858154"/>
              <a:gd name="connsiteX25" fmla="*/ 3954387 w 9288370"/>
              <a:gd name="connsiteY25" fmla="*/ 1263789 h 1858154"/>
              <a:gd name="connsiteX26" fmla="*/ 3995849 w 9288370"/>
              <a:gd name="connsiteY26" fmla="*/ 1272939 h 1858154"/>
              <a:gd name="connsiteX27" fmla="*/ 4067546 w 9288370"/>
              <a:gd name="connsiteY27" fmla="*/ 1294697 h 1858154"/>
              <a:gd name="connsiteX28" fmla="*/ 4190310 w 9288370"/>
              <a:gd name="connsiteY28" fmla="*/ 1307786 h 1858154"/>
              <a:gd name="connsiteX29" fmla="*/ 4230008 w 9288370"/>
              <a:gd name="connsiteY29" fmla="*/ 1303546 h 1858154"/>
              <a:gd name="connsiteX30" fmla="*/ 4575478 w 9288370"/>
              <a:gd name="connsiteY30" fmla="*/ 1261726 h 1858154"/>
              <a:gd name="connsiteX31" fmla="*/ 4650026 w 9288370"/>
              <a:gd name="connsiteY31" fmla="*/ 1265798 h 1858154"/>
              <a:gd name="connsiteX32" fmla="*/ 4792008 w 9288370"/>
              <a:gd name="connsiteY32" fmla="*/ 1243899 h 1858154"/>
              <a:gd name="connsiteX33" fmla="*/ 4954126 w 9288370"/>
              <a:gd name="connsiteY33" fmla="*/ 1204617 h 1858154"/>
              <a:gd name="connsiteX34" fmla="*/ 5309678 w 9288370"/>
              <a:gd name="connsiteY34" fmla="*/ 1128278 h 1858154"/>
              <a:gd name="connsiteX35" fmla="*/ 5474724 w 9288370"/>
              <a:gd name="connsiteY35" fmla="*/ 1091167 h 1858154"/>
              <a:gd name="connsiteX36" fmla="*/ 5612132 w 9288370"/>
              <a:gd name="connsiteY36" fmla="*/ 1051509 h 1858154"/>
              <a:gd name="connsiteX37" fmla="*/ 5776618 w 9288370"/>
              <a:gd name="connsiteY37" fmla="*/ 1053037 h 1858154"/>
              <a:gd name="connsiteX38" fmla="*/ 5785786 w 9288370"/>
              <a:gd name="connsiteY38" fmla="*/ 1051213 h 1858154"/>
              <a:gd name="connsiteX39" fmla="*/ 5829381 w 9288370"/>
              <a:gd name="connsiteY39" fmla="*/ 1046878 h 1858154"/>
              <a:gd name="connsiteX40" fmla="*/ 5943596 w 9288370"/>
              <a:gd name="connsiteY40" fmla="*/ 1043237 h 1858154"/>
              <a:gd name="connsiteX41" fmla="*/ 5985730 w 9288370"/>
              <a:gd name="connsiteY41" fmla="*/ 1035396 h 1858154"/>
              <a:gd name="connsiteX42" fmla="*/ 6103109 w 9288370"/>
              <a:gd name="connsiteY42" fmla="*/ 1019019 h 1858154"/>
              <a:gd name="connsiteX43" fmla="*/ 6222406 w 9288370"/>
              <a:gd name="connsiteY43" fmla="*/ 985341 h 1858154"/>
              <a:gd name="connsiteX44" fmla="*/ 6598672 w 9288370"/>
              <a:gd name="connsiteY44" fmla="*/ 902062 h 1858154"/>
              <a:gd name="connsiteX45" fmla="*/ 6766149 w 9288370"/>
              <a:gd name="connsiteY45" fmla="*/ 846132 h 1858154"/>
              <a:gd name="connsiteX46" fmla="*/ 6886312 w 9288370"/>
              <a:gd name="connsiteY46" fmla="*/ 781877 h 1858154"/>
              <a:gd name="connsiteX47" fmla="*/ 7006457 w 9288370"/>
              <a:gd name="connsiteY47" fmla="*/ 699758 h 1858154"/>
              <a:gd name="connsiteX48" fmla="*/ 7231643 w 9288370"/>
              <a:gd name="connsiteY48" fmla="*/ 640778 h 1858154"/>
              <a:gd name="connsiteX49" fmla="*/ 7363123 w 9288370"/>
              <a:gd name="connsiteY49" fmla="*/ 593682 h 1858154"/>
              <a:gd name="connsiteX50" fmla="*/ 7588368 w 9288370"/>
              <a:gd name="connsiteY50" fmla="*/ 531129 h 1858154"/>
              <a:gd name="connsiteX51" fmla="*/ 7952094 w 9288370"/>
              <a:gd name="connsiteY51" fmla="*/ 409302 h 1858154"/>
              <a:gd name="connsiteX52" fmla="*/ 8231938 w 9288370"/>
              <a:gd name="connsiteY52" fmla="*/ 259259 h 1858154"/>
              <a:gd name="connsiteX53" fmla="*/ 8428864 w 9288370"/>
              <a:gd name="connsiteY53" fmla="*/ 208471 h 1858154"/>
              <a:gd name="connsiteX54" fmla="*/ 8616510 w 9288370"/>
              <a:gd name="connsiteY54" fmla="*/ 161973 h 1858154"/>
              <a:gd name="connsiteX55" fmla="*/ 8826766 w 9288370"/>
              <a:gd name="connsiteY55" fmla="*/ 152111 h 1858154"/>
              <a:gd name="connsiteX56" fmla="*/ 8917647 w 9288370"/>
              <a:gd name="connsiteY56" fmla="*/ 112232 h 1858154"/>
              <a:gd name="connsiteX57" fmla="*/ 9182272 w 9288370"/>
              <a:gd name="connsiteY57" fmla="*/ 37171 h 1858154"/>
              <a:gd name="connsiteX58" fmla="*/ 9232990 w 9288370"/>
              <a:gd name="connsiteY58" fmla="*/ 24074 h 1858154"/>
              <a:gd name="connsiteX59" fmla="*/ 9288370 w 9288370"/>
              <a:gd name="connsiteY59" fmla="*/ 0 h 1858154"/>
              <a:gd name="connsiteX60" fmla="*/ 0 w 9288370"/>
              <a:gd name="connsiteY60" fmla="*/ 0 h 1858154"/>
              <a:gd name="connsiteX61" fmla="*/ 0 w 9288370"/>
              <a:gd name="connsiteY61" fmla="*/ 1858154 h 1858154"/>
              <a:gd name="connsiteX0" fmla="*/ 0 w 9288370"/>
              <a:gd name="connsiteY0" fmla="*/ 1858154 h 1858154"/>
              <a:gd name="connsiteX1" fmla="*/ 1049 w 9288370"/>
              <a:gd name="connsiteY1" fmla="*/ 1857909 h 1858154"/>
              <a:gd name="connsiteX2" fmla="*/ 370426 w 9288370"/>
              <a:gd name="connsiteY2" fmla="*/ 1702965 h 1858154"/>
              <a:gd name="connsiteX3" fmla="*/ 766051 w 9288370"/>
              <a:gd name="connsiteY3" fmla="*/ 1569826 h 1858154"/>
              <a:gd name="connsiteX4" fmla="*/ 971617 w 9288370"/>
              <a:gd name="connsiteY4" fmla="*/ 1522494 h 1858154"/>
              <a:gd name="connsiteX5" fmla="*/ 1186668 w 9288370"/>
              <a:gd name="connsiteY5" fmla="*/ 1521861 h 1858154"/>
              <a:gd name="connsiteX6" fmla="*/ 1339078 w 9288370"/>
              <a:gd name="connsiteY6" fmla="*/ 1494730 h 1858154"/>
              <a:gd name="connsiteX7" fmla="*/ 1492452 w 9288370"/>
              <a:gd name="connsiteY7" fmla="*/ 1519061 h 1858154"/>
              <a:gd name="connsiteX8" fmla="*/ 1604999 w 9288370"/>
              <a:gd name="connsiteY8" fmla="*/ 1513599 h 1858154"/>
              <a:gd name="connsiteX9" fmla="*/ 1717911 w 9288370"/>
              <a:gd name="connsiteY9" fmla="*/ 1497764 h 1858154"/>
              <a:gd name="connsiteX10" fmla="*/ 1794234 w 9288370"/>
              <a:gd name="connsiteY10" fmla="*/ 1464331 h 1858154"/>
              <a:gd name="connsiteX11" fmla="*/ 2101780 w 9288370"/>
              <a:gd name="connsiteY11" fmla="*/ 1409907 h 1858154"/>
              <a:gd name="connsiteX12" fmla="*/ 2244830 w 9288370"/>
              <a:gd name="connsiteY12" fmla="*/ 1388540 h 1858154"/>
              <a:gd name="connsiteX13" fmla="*/ 2428648 w 9288370"/>
              <a:gd name="connsiteY13" fmla="*/ 1372736 h 1858154"/>
              <a:gd name="connsiteX14" fmla="*/ 2645882 w 9288370"/>
              <a:gd name="connsiteY14" fmla="*/ 1341971 h 1858154"/>
              <a:gd name="connsiteX15" fmla="*/ 2707413 w 9288370"/>
              <a:gd name="connsiteY15" fmla="*/ 1347156 h 1858154"/>
              <a:gd name="connsiteX16" fmla="*/ 2843134 w 9288370"/>
              <a:gd name="connsiteY16" fmla="*/ 1323561 h 1858154"/>
              <a:gd name="connsiteX17" fmla="*/ 2923804 w 9288370"/>
              <a:gd name="connsiteY17" fmla="*/ 1314224 h 1858154"/>
              <a:gd name="connsiteX18" fmla="*/ 2953618 w 9288370"/>
              <a:gd name="connsiteY18" fmla="*/ 1318186 h 1858154"/>
              <a:gd name="connsiteX19" fmla="*/ 2995816 w 9288370"/>
              <a:gd name="connsiteY19" fmla="*/ 1318670 h 1858154"/>
              <a:gd name="connsiteX20" fmla="*/ 3352700 w 9288370"/>
              <a:gd name="connsiteY20" fmla="*/ 1264183 h 1858154"/>
              <a:gd name="connsiteX21" fmla="*/ 3444611 w 9288370"/>
              <a:gd name="connsiteY21" fmla="*/ 1236739 h 1858154"/>
              <a:gd name="connsiteX22" fmla="*/ 3650072 w 9288370"/>
              <a:gd name="connsiteY22" fmla="*/ 1217421 h 1858154"/>
              <a:gd name="connsiteX23" fmla="*/ 3707853 w 9288370"/>
              <a:gd name="connsiteY23" fmla="*/ 1241722 h 1858154"/>
              <a:gd name="connsiteX24" fmla="*/ 3925616 w 9288370"/>
              <a:gd name="connsiteY24" fmla="*/ 1253751 h 1858154"/>
              <a:gd name="connsiteX25" fmla="*/ 3954387 w 9288370"/>
              <a:gd name="connsiteY25" fmla="*/ 1263789 h 1858154"/>
              <a:gd name="connsiteX26" fmla="*/ 3995849 w 9288370"/>
              <a:gd name="connsiteY26" fmla="*/ 1272939 h 1858154"/>
              <a:gd name="connsiteX27" fmla="*/ 4067546 w 9288370"/>
              <a:gd name="connsiteY27" fmla="*/ 1294697 h 1858154"/>
              <a:gd name="connsiteX28" fmla="*/ 4190310 w 9288370"/>
              <a:gd name="connsiteY28" fmla="*/ 1307786 h 1858154"/>
              <a:gd name="connsiteX29" fmla="*/ 4230008 w 9288370"/>
              <a:gd name="connsiteY29" fmla="*/ 1303546 h 1858154"/>
              <a:gd name="connsiteX30" fmla="*/ 4575478 w 9288370"/>
              <a:gd name="connsiteY30" fmla="*/ 1261726 h 1858154"/>
              <a:gd name="connsiteX31" fmla="*/ 4650026 w 9288370"/>
              <a:gd name="connsiteY31" fmla="*/ 1265798 h 1858154"/>
              <a:gd name="connsiteX32" fmla="*/ 4792008 w 9288370"/>
              <a:gd name="connsiteY32" fmla="*/ 1243899 h 1858154"/>
              <a:gd name="connsiteX33" fmla="*/ 4954126 w 9288370"/>
              <a:gd name="connsiteY33" fmla="*/ 1204617 h 1858154"/>
              <a:gd name="connsiteX34" fmla="*/ 5309678 w 9288370"/>
              <a:gd name="connsiteY34" fmla="*/ 1128278 h 1858154"/>
              <a:gd name="connsiteX35" fmla="*/ 5474724 w 9288370"/>
              <a:gd name="connsiteY35" fmla="*/ 1091167 h 1858154"/>
              <a:gd name="connsiteX36" fmla="*/ 5612132 w 9288370"/>
              <a:gd name="connsiteY36" fmla="*/ 1051509 h 1858154"/>
              <a:gd name="connsiteX37" fmla="*/ 5776618 w 9288370"/>
              <a:gd name="connsiteY37" fmla="*/ 1053037 h 1858154"/>
              <a:gd name="connsiteX38" fmla="*/ 5785786 w 9288370"/>
              <a:gd name="connsiteY38" fmla="*/ 1051213 h 1858154"/>
              <a:gd name="connsiteX39" fmla="*/ 5829381 w 9288370"/>
              <a:gd name="connsiteY39" fmla="*/ 1046878 h 1858154"/>
              <a:gd name="connsiteX40" fmla="*/ 5943596 w 9288370"/>
              <a:gd name="connsiteY40" fmla="*/ 1043237 h 1858154"/>
              <a:gd name="connsiteX41" fmla="*/ 5985730 w 9288370"/>
              <a:gd name="connsiteY41" fmla="*/ 1035396 h 1858154"/>
              <a:gd name="connsiteX42" fmla="*/ 6103109 w 9288370"/>
              <a:gd name="connsiteY42" fmla="*/ 1019019 h 1858154"/>
              <a:gd name="connsiteX43" fmla="*/ 6222406 w 9288370"/>
              <a:gd name="connsiteY43" fmla="*/ 985341 h 1858154"/>
              <a:gd name="connsiteX44" fmla="*/ 6598672 w 9288370"/>
              <a:gd name="connsiteY44" fmla="*/ 902062 h 1858154"/>
              <a:gd name="connsiteX45" fmla="*/ 6766149 w 9288370"/>
              <a:gd name="connsiteY45" fmla="*/ 846132 h 1858154"/>
              <a:gd name="connsiteX46" fmla="*/ 6886312 w 9288370"/>
              <a:gd name="connsiteY46" fmla="*/ 781877 h 1858154"/>
              <a:gd name="connsiteX47" fmla="*/ 7006457 w 9288370"/>
              <a:gd name="connsiteY47" fmla="*/ 699758 h 1858154"/>
              <a:gd name="connsiteX48" fmla="*/ 7231643 w 9288370"/>
              <a:gd name="connsiteY48" fmla="*/ 640778 h 1858154"/>
              <a:gd name="connsiteX49" fmla="*/ 7363123 w 9288370"/>
              <a:gd name="connsiteY49" fmla="*/ 593682 h 1858154"/>
              <a:gd name="connsiteX50" fmla="*/ 7588368 w 9288370"/>
              <a:gd name="connsiteY50" fmla="*/ 531129 h 1858154"/>
              <a:gd name="connsiteX51" fmla="*/ 7952094 w 9288370"/>
              <a:gd name="connsiteY51" fmla="*/ 409302 h 1858154"/>
              <a:gd name="connsiteX52" fmla="*/ 8231938 w 9288370"/>
              <a:gd name="connsiteY52" fmla="*/ 259259 h 1858154"/>
              <a:gd name="connsiteX53" fmla="*/ 8428864 w 9288370"/>
              <a:gd name="connsiteY53" fmla="*/ 208471 h 1858154"/>
              <a:gd name="connsiteX54" fmla="*/ 8616510 w 9288370"/>
              <a:gd name="connsiteY54" fmla="*/ 161973 h 1858154"/>
              <a:gd name="connsiteX55" fmla="*/ 8826766 w 9288370"/>
              <a:gd name="connsiteY55" fmla="*/ 152111 h 1858154"/>
              <a:gd name="connsiteX56" fmla="*/ 8917647 w 9288370"/>
              <a:gd name="connsiteY56" fmla="*/ 112232 h 1858154"/>
              <a:gd name="connsiteX57" fmla="*/ 9182272 w 9288370"/>
              <a:gd name="connsiteY57" fmla="*/ 37171 h 1858154"/>
              <a:gd name="connsiteX58" fmla="*/ 9232990 w 9288370"/>
              <a:gd name="connsiteY58" fmla="*/ 24074 h 1858154"/>
              <a:gd name="connsiteX59" fmla="*/ 9288370 w 9288370"/>
              <a:gd name="connsiteY59" fmla="*/ 0 h 1858154"/>
              <a:gd name="connsiteX60" fmla="*/ 0 w 9288370"/>
              <a:gd name="connsiteY60" fmla="*/ 0 h 1858154"/>
              <a:gd name="connsiteX61" fmla="*/ 0 w 9288370"/>
              <a:gd name="connsiteY61" fmla="*/ 1858154 h 1858154"/>
              <a:gd name="connsiteX0" fmla="*/ 0 w 9288370"/>
              <a:gd name="connsiteY0" fmla="*/ 1858154 h 1858154"/>
              <a:gd name="connsiteX1" fmla="*/ 1049 w 9288370"/>
              <a:gd name="connsiteY1" fmla="*/ 1857909 h 1858154"/>
              <a:gd name="connsiteX2" fmla="*/ 370426 w 9288370"/>
              <a:gd name="connsiteY2" fmla="*/ 1702965 h 1858154"/>
              <a:gd name="connsiteX3" fmla="*/ 766051 w 9288370"/>
              <a:gd name="connsiteY3" fmla="*/ 1569826 h 1858154"/>
              <a:gd name="connsiteX4" fmla="*/ 971617 w 9288370"/>
              <a:gd name="connsiteY4" fmla="*/ 1522494 h 1858154"/>
              <a:gd name="connsiteX5" fmla="*/ 1186668 w 9288370"/>
              <a:gd name="connsiteY5" fmla="*/ 1521861 h 1858154"/>
              <a:gd name="connsiteX6" fmla="*/ 1339078 w 9288370"/>
              <a:gd name="connsiteY6" fmla="*/ 1494730 h 1858154"/>
              <a:gd name="connsiteX7" fmla="*/ 1492452 w 9288370"/>
              <a:gd name="connsiteY7" fmla="*/ 1519061 h 1858154"/>
              <a:gd name="connsiteX8" fmla="*/ 1604999 w 9288370"/>
              <a:gd name="connsiteY8" fmla="*/ 1513599 h 1858154"/>
              <a:gd name="connsiteX9" fmla="*/ 1717911 w 9288370"/>
              <a:gd name="connsiteY9" fmla="*/ 1497764 h 1858154"/>
              <a:gd name="connsiteX10" fmla="*/ 1794234 w 9288370"/>
              <a:gd name="connsiteY10" fmla="*/ 1464331 h 1858154"/>
              <a:gd name="connsiteX11" fmla="*/ 2101780 w 9288370"/>
              <a:gd name="connsiteY11" fmla="*/ 1409907 h 1858154"/>
              <a:gd name="connsiteX12" fmla="*/ 2244830 w 9288370"/>
              <a:gd name="connsiteY12" fmla="*/ 1388540 h 1858154"/>
              <a:gd name="connsiteX13" fmla="*/ 2428648 w 9288370"/>
              <a:gd name="connsiteY13" fmla="*/ 1372736 h 1858154"/>
              <a:gd name="connsiteX14" fmla="*/ 2645882 w 9288370"/>
              <a:gd name="connsiteY14" fmla="*/ 1341971 h 1858154"/>
              <a:gd name="connsiteX15" fmla="*/ 2707413 w 9288370"/>
              <a:gd name="connsiteY15" fmla="*/ 1347156 h 1858154"/>
              <a:gd name="connsiteX16" fmla="*/ 2843134 w 9288370"/>
              <a:gd name="connsiteY16" fmla="*/ 1323561 h 1858154"/>
              <a:gd name="connsiteX17" fmla="*/ 2923804 w 9288370"/>
              <a:gd name="connsiteY17" fmla="*/ 1314224 h 1858154"/>
              <a:gd name="connsiteX18" fmla="*/ 2953618 w 9288370"/>
              <a:gd name="connsiteY18" fmla="*/ 1318186 h 1858154"/>
              <a:gd name="connsiteX19" fmla="*/ 2995816 w 9288370"/>
              <a:gd name="connsiteY19" fmla="*/ 1318670 h 1858154"/>
              <a:gd name="connsiteX20" fmla="*/ 3352700 w 9288370"/>
              <a:gd name="connsiteY20" fmla="*/ 1264183 h 1858154"/>
              <a:gd name="connsiteX21" fmla="*/ 3444611 w 9288370"/>
              <a:gd name="connsiteY21" fmla="*/ 1236739 h 1858154"/>
              <a:gd name="connsiteX22" fmla="*/ 3650072 w 9288370"/>
              <a:gd name="connsiteY22" fmla="*/ 1217421 h 1858154"/>
              <a:gd name="connsiteX23" fmla="*/ 3707853 w 9288370"/>
              <a:gd name="connsiteY23" fmla="*/ 1241722 h 1858154"/>
              <a:gd name="connsiteX24" fmla="*/ 3925616 w 9288370"/>
              <a:gd name="connsiteY24" fmla="*/ 1253751 h 1858154"/>
              <a:gd name="connsiteX25" fmla="*/ 3954387 w 9288370"/>
              <a:gd name="connsiteY25" fmla="*/ 1263789 h 1858154"/>
              <a:gd name="connsiteX26" fmla="*/ 3995849 w 9288370"/>
              <a:gd name="connsiteY26" fmla="*/ 1272939 h 1858154"/>
              <a:gd name="connsiteX27" fmla="*/ 4067546 w 9288370"/>
              <a:gd name="connsiteY27" fmla="*/ 1294697 h 1858154"/>
              <a:gd name="connsiteX28" fmla="*/ 4190310 w 9288370"/>
              <a:gd name="connsiteY28" fmla="*/ 1307786 h 1858154"/>
              <a:gd name="connsiteX29" fmla="*/ 4230008 w 9288370"/>
              <a:gd name="connsiteY29" fmla="*/ 1303546 h 1858154"/>
              <a:gd name="connsiteX30" fmla="*/ 4575478 w 9288370"/>
              <a:gd name="connsiteY30" fmla="*/ 1261726 h 1858154"/>
              <a:gd name="connsiteX31" fmla="*/ 4650026 w 9288370"/>
              <a:gd name="connsiteY31" fmla="*/ 1265798 h 1858154"/>
              <a:gd name="connsiteX32" fmla="*/ 4792008 w 9288370"/>
              <a:gd name="connsiteY32" fmla="*/ 1243899 h 1858154"/>
              <a:gd name="connsiteX33" fmla="*/ 4954126 w 9288370"/>
              <a:gd name="connsiteY33" fmla="*/ 1204617 h 1858154"/>
              <a:gd name="connsiteX34" fmla="*/ 5309678 w 9288370"/>
              <a:gd name="connsiteY34" fmla="*/ 1128278 h 1858154"/>
              <a:gd name="connsiteX35" fmla="*/ 5474724 w 9288370"/>
              <a:gd name="connsiteY35" fmla="*/ 1091167 h 1858154"/>
              <a:gd name="connsiteX36" fmla="*/ 5612132 w 9288370"/>
              <a:gd name="connsiteY36" fmla="*/ 1051509 h 1858154"/>
              <a:gd name="connsiteX37" fmla="*/ 5776618 w 9288370"/>
              <a:gd name="connsiteY37" fmla="*/ 1053037 h 1858154"/>
              <a:gd name="connsiteX38" fmla="*/ 5785786 w 9288370"/>
              <a:gd name="connsiteY38" fmla="*/ 1051213 h 1858154"/>
              <a:gd name="connsiteX39" fmla="*/ 5829381 w 9288370"/>
              <a:gd name="connsiteY39" fmla="*/ 1046878 h 1858154"/>
              <a:gd name="connsiteX40" fmla="*/ 5943596 w 9288370"/>
              <a:gd name="connsiteY40" fmla="*/ 1043237 h 1858154"/>
              <a:gd name="connsiteX41" fmla="*/ 5985730 w 9288370"/>
              <a:gd name="connsiteY41" fmla="*/ 1035396 h 1858154"/>
              <a:gd name="connsiteX42" fmla="*/ 6103109 w 9288370"/>
              <a:gd name="connsiteY42" fmla="*/ 1019019 h 1858154"/>
              <a:gd name="connsiteX43" fmla="*/ 6222406 w 9288370"/>
              <a:gd name="connsiteY43" fmla="*/ 985341 h 1858154"/>
              <a:gd name="connsiteX44" fmla="*/ 6598672 w 9288370"/>
              <a:gd name="connsiteY44" fmla="*/ 902062 h 1858154"/>
              <a:gd name="connsiteX45" fmla="*/ 6766149 w 9288370"/>
              <a:gd name="connsiteY45" fmla="*/ 846132 h 1858154"/>
              <a:gd name="connsiteX46" fmla="*/ 6886312 w 9288370"/>
              <a:gd name="connsiteY46" fmla="*/ 781877 h 1858154"/>
              <a:gd name="connsiteX47" fmla="*/ 7006457 w 9288370"/>
              <a:gd name="connsiteY47" fmla="*/ 699758 h 1858154"/>
              <a:gd name="connsiteX48" fmla="*/ 7231643 w 9288370"/>
              <a:gd name="connsiteY48" fmla="*/ 640778 h 1858154"/>
              <a:gd name="connsiteX49" fmla="*/ 7363123 w 9288370"/>
              <a:gd name="connsiteY49" fmla="*/ 593682 h 1858154"/>
              <a:gd name="connsiteX50" fmla="*/ 7588368 w 9288370"/>
              <a:gd name="connsiteY50" fmla="*/ 531129 h 1858154"/>
              <a:gd name="connsiteX51" fmla="*/ 7782741 w 9288370"/>
              <a:gd name="connsiteY51" fmla="*/ 455936 h 1858154"/>
              <a:gd name="connsiteX52" fmla="*/ 7952094 w 9288370"/>
              <a:gd name="connsiteY52" fmla="*/ 409302 h 1858154"/>
              <a:gd name="connsiteX53" fmla="*/ 8231938 w 9288370"/>
              <a:gd name="connsiteY53" fmla="*/ 259259 h 1858154"/>
              <a:gd name="connsiteX54" fmla="*/ 8428864 w 9288370"/>
              <a:gd name="connsiteY54" fmla="*/ 208471 h 1858154"/>
              <a:gd name="connsiteX55" fmla="*/ 8616510 w 9288370"/>
              <a:gd name="connsiteY55" fmla="*/ 161973 h 1858154"/>
              <a:gd name="connsiteX56" fmla="*/ 8826766 w 9288370"/>
              <a:gd name="connsiteY56" fmla="*/ 152111 h 1858154"/>
              <a:gd name="connsiteX57" fmla="*/ 8917647 w 9288370"/>
              <a:gd name="connsiteY57" fmla="*/ 112232 h 1858154"/>
              <a:gd name="connsiteX58" fmla="*/ 9182272 w 9288370"/>
              <a:gd name="connsiteY58" fmla="*/ 37171 h 1858154"/>
              <a:gd name="connsiteX59" fmla="*/ 9232990 w 9288370"/>
              <a:gd name="connsiteY59" fmla="*/ 24074 h 1858154"/>
              <a:gd name="connsiteX60" fmla="*/ 9288370 w 9288370"/>
              <a:gd name="connsiteY60" fmla="*/ 0 h 1858154"/>
              <a:gd name="connsiteX61" fmla="*/ 0 w 9288370"/>
              <a:gd name="connsiteY61" fmla="*/ 0 h 1858154"/>
              <a:gd name="connsiteX62" fmla="*/ 0 w 9288370"/>
              <a:gd name="connsiteY62" fmla="*/ 1858154 h 1858154"/>
              <a:gd name="connsiteX0" fmla="*/ 0 w 9288370"/>
              <a:gd name="connsiteY0" fmla="*/ 1858154 h 1858154"/>
              <a:gd name="connsiteX1" fmla="*/ 1049 w 9288370"/>
              <a:gd name="connsiteY1" fmla="*/ 1857909 h 1858154"/>
              <a:gd name="connsiteX2" fmla="*/ 370426 w 9288370"/>
              <a:gd name="connsiteY2" fmla="*/ 1702965 h 1858154"/>
              <a:gd name="connsiteX3" fmla="*/ 766051 w 9288370"/>
              <a:gd name="connsiteY3" fmla="*/ 1569826 h 1858154"/>
              <a:gd name="connsiteX4" fmla="*/ 971617 w 9288370"/>
              <a:gd name="connsiteY4" fmla="*/ 1522494 h 1858154"/>
              <a:gd name="connsiteX5" fmla="*/ 1186668 w 9288370"/>
              <a:gd name="connsiteY5" fmla="*/ 1521861 h 1858154"/>
              <a:gd name="connsiteX6" fmla="*/ 1339078 w 9288370"/>
              <a:gd name="connsiteY6" fmla="*/ 1494730 h 1858154"/>
              <a:gd name="connsiteX7" fmla="*/ 1492452 w 9288370"/>
              <a:gd name="connsiteY7" fmla="*/ 1519061 h 1858154"/>
              <a:gd name="connsiteX8" fmla="*/ 1604999 w 9288370"/>
              <a:gd name="connsiteY8" fmla="*/ 1513599 h 1858154"/>
              <a:gd name="connsiteX9" fmla="*/ 1717911 w 9288370"/>
              <a:gd name="connsiteY9" fmla="*/ 1497764 h 1858154"/>
              <a:gd name="connsiteX10" fmla="*/ 1794234 w 9288370"/>
              <a:gd name="connsiteY10" fmla="*/ 1464331 h 1858154"/>
              <a:gd name="connsiteX11" fmla="*/ 2101780 w 9288370"/>
              <a:gd name="connsiteY11" fmla="*/ 1409907 h 1858154"/>
              <a:gd name="connsiteX12" fmla="*/ 2244830 w 9288370"/>
              <a:gd name="connsiteY12" fmla="*/ 1388540 h 1858154"/>
              <a:gd name="connsiteX13" fmla="*/ 2428648 w 9288370"/>
              <a:gd name="connsiteY13" fmla="*/ 1372736 h 1858154"/>
              <a:gd name="connsiteX14" fmla="*/ 2645882 w 9288370"/>
              <a:gd name="connsiteY14" fmla="*/ 1341971 h 1858154"/>
              <a:gd name="connsiteX15" fmla="*/ 2707413 w 9288370"/>
              <a:gd name="connsiteY15" fmla="*/ 1347156 h 1858154"/>
              <a:gd name="connsiteX16" fmla="*/ 2843134 w 9288370"/>
              <a:gd name="connsiteY16" fmla="*/ 1323561 h 1858154"/>
              <a:gd name="connsiteX17" fmla="*/ 2923804 w 9288370"/>
              <a:gd name="connsiteY17" fmla="*/ 1314224 h 1858154"/>
              <a:gd name="connsiteX18" fmla="*/ 2953618 w 9288370"/>
              <a:gd name="connsiteY18" fmla="*/ 1318186 h 1858154"/>
              <a:gd name="connsiteX19" fmla="*/ 2995816 w 9288370"/>
              <a:gd name="connsiteY19" fmla="*/ 1318670 h 1858154"/>
              <a:gd name="connsiteX20" fmla="*/ 3352700 w 9288370"/>
              <a:gd name="connsiteY20" fmla="*/ 1264183 h 1858154"/>
              <a:gd name="connsiteX21" fmla="*/ 3444611 w 9288370"/>
              <a:gd name="connsiteY21" fmla="*/ 1236739 h 1858154"/>
              <a:gd name="connsiteX22" fmla="*/ 3650072 w 9288370"/>
              <a:gd name="connsiteY22" fmla="*/ 1217421 h 1858154"/>
              <a:gd name="connsiteX23" fmla="*/ 3707853 w 9288370"/>
              <a:gd name="connsiteY23" fmla="*/ 1241722 h 1858154"/>
              <a:gd name="connsiteX24" fmla="*/ 3925616 w 9288370"/>
              <a:gd name="connsiteY24" fmla="*/ 1253751 h 1858154"/>
              <a:gd name="connsiteX25" fmla="*/ 3954387 w 9288370"/>
              <a:gd name="connsiteY25" fmla="*/ 1263789 h 1858154"/>
              <a:gd name="connsiteX26" fmla="*/ 3995849 w 9288370"/>
              <a:gd name="connsiteY26" fmla="*/ 1272939 h 1858154"/>
              <a:gd name="connsiteX27" fmla="*/ 4067546 w 9288370"/>
              <a:gd name="connsiteY27" fmla="*/ 1294697 h 1858154"/>
              <a:gd name="connsiteX28" fmla="*/ 4190310 w 9288370"/>
              <a:gd name="connsiteY28" fmla="*/ 1307786 h 1858154"/>
              <a:gd name="connsiteX29" fmla="*/ 4230008 w 9288370"/>
              <a:gd name="connsiteY29" fmla="*/ 1303546 h 1858154"/>
              <a:gd name="connsiteX30" fmla="*/ 4575478 w 9288370"/>
              <a:gd name="connsiteY30" fmla="*/ 1261726 h 1858154"/>
              <a:gd name="connsiteX31" fmla="*/ 4650026 w 9288370"/>
              <a:gd name="connsiteY31" fmla="*/ 1265798 h 1858154"/>
              <a:gd name="connsiteX32" fmla="*/ 4792008 w 9288370"/>
              <a:gd name="connsiteY32" fmla="*/ 1243899 h 1858154"/>
              <a:gd name="connsiteX33" fmla="*/ 4954126 w 9288370"/>
              <a:gd name="connsiteY33" fmla="*/ 1204617 h 1858154"/>
              <a:gd name="connsiteX34" fmla="*/ 5309678 w 9288370"/>
              <a:gd name="connsiteY34" fmla="*/ 1128278 h 1858154"/>
              <a:gd name="connsiteX35" fmla="*/ 5474724 w 9288370"/>
              <a:gd name="connsiteY35" fmla="*/ 1091167 h 1858154"/>
              <a:gd name="connsiteX36" fmla="*/ 5612132 w 9288370"/>
              <a:gd name="connsiteY36" fmla="*/ 1051509 h 1858154"/>
              <a:gd name="connsiteX37" fmla="*/ 5776618 w 9288370"/>
              <a:gd name="connsiteY37" fmla="*/ 1053037 h 1858154"/>
              <a:gd name="connsiteX38" fmla="*/ 5785786 w 9288370"/>
              <a:gd name="connsiteY38" fmla="*/ 1051213 h 1858154"/>
              <a:gd name="connsiteX39" fmla="*/ 5829381 w 9288370"/>
              <a:gd name="connsiteY39" fmla="*/ 1046878 h 1858154"/>
              <a:gd name="connsiteX40" fmla="*/ 5943596 w 9288370"/>
              <a:gd name="connsiteY40" fmla="*/ 1043237 h 1858154"/>
              <a:gd name="connsiteX41" fmla="*/ 5985730 w 9288370"/>
              <a:gd name="connsiteY41" fmla="*/ 1035396 h 1858154"/>
              <a:gd name="connsiteX42" fmla="*/ 6103109 w 9288370"/>
              <a:gd name="connsiteY42" fmla="*/ 1019019 h 1858154"/>
              <a:gd name="connsiteX43" fmla="*/ 6222406 w 9288370"/>
              <a:gd name="connsiteY43" fmla="*/ 985341 h 1858154"/>
              <a:gd name="connsiteX44" fmla="*/ 6598672 w 9288370"/>
              <a:gd name="connsiteY44" fmla="*/ 902062 h 1858154"/>
              <a:gd name="connsiteX45" fmla="*/ 6766149 w 9288370"/>
              <a:gd name="connsiteY45" fmla="*/ 846132 h 1858154"/>
              <a:gd name="connsiteX46" fmla="*/ 6886312 w 9288370"/>
              <a:gd name="connsiteY46" fmla="*/ 781877 h 1858154"/>
              <a:gd name="connsiteX47" fmla="*/ 7006457 w 9288370"/>
              <a:gd name="connsiteY47" fmla="*/ 699758 h 1858154"/>
              <a:gd name="connsiteX48" fmla="*/ 7231643 w 9288370"/>
              <a:gd name="connsiteY48" fmla="*/ 640778 h 1858154"/>
              <a:gd name="connsiteX49" fmla="*/ 7363123 w 9288370"/>
              <a:gd name="connsiteY49" fmla="*/ 593682 h 1858154"/>
              <a:gd name="connsiteX50" fmla="*/ 7588368 w 9288370"/>
              <a:gd name="connsiteY50" fmla="*/ 531129 h 1858154"/>
              <a:gd name="connsiteX51" fmla="*/ 7782741 w 9288370"/>
              <a:gd name="connsiteY51" fmla="*/ 455936 h 1858154"/>
              <a:gd name="connsiteX52" fmla="*/ 7952094 w 9288370"/>
              <a:gd name="connsiteY52" fmla="*/ 409302 h 1858154"/>
              <a:gd name="connsiteX53" fmla="*/ 8231938 w 9288370"/>
              <a:gd name="connsiteY53" fmla="*/ 259259 h 1858154"/>
              <a:gd name="connsiteX54" fmla="*/ 8428864 w 9288370"/>
              <a:gd name="connsiteY54" fmla="*/ 208471 h 1858154"/>
              <a:gd name="connsiteX55" fmla="*/ 8616510 w 9288370"/>
              <a:gd name="connsiteY55" fmla="*/ 161973 h 1858154"/>
              <a:gd name="connsiteX56" fmla="*/ 8826766 w 9288370"/>
              <a:gd name="connsiteY56" fmla="*/ 152111 h 1858154"/>
              <a:gd name="connsiteX57" fmla="*/ 8917647 w 9288370"/>
              <a:gd name="connsiteY57" fmla="*/ 112232 h 1858154"/>
              <a:gd name="connsiteX58" fmla="*/ 9182272 w 9288370"/>
              <a:gd name="connsiteY58" fmla="*/ 37171 h 1858154"/>
              <a:gd name="connsiteX59" fmla="*/ 9232990 w 9288370"/>
              <a:gd name="connsiteY59" fmla="*/ 24074 h 1858154"/>
              <a:gd name="connsiteX60" fmla="*/ 9288370 w 9288370"/>
              <a:gd name="connsiteY60" fmla="*/ 0 h 1858154"/>
              <a:gd name="connsiteX61" fmla="*/ 0 w 9288370"/>
              <a:gd name="connsiteY61" fmla="*/ 0 h 1858154"/>
              <a:gd name="connsiteX62" fmla="*/ 0 w 9288370"/>
              <a:gd name="connsiteY62" fmla="*/ 1858154 h 1858154"/>
              <a:gd name="connsiteX0" fmla="*/ 0 w 9288370"/>
              <a:gd name="connsiteY0" fmla="*/ 1858154 h 1858154"/>
              <a:gd name="connsiteX1" fmla="*/ 1049 w 9288370"/>
              <a:gd name="connsiteY1" fmla="*/ 1857909 h 1858154"/>
              <a:gd name="connsiteX2" fmla="*/ 370426 w 9288370"/>
              <a:gd name="connsiteY2" fmla="*/ 1702965 h 1858154"/>
              <a:gd name="connsiteX3" fmla="*/ 766051 w 9288370"/>
              <a:gd name="connsiteY3" fmla="*/ 1569826 h 1858154"/>
              <a:gd name="connsiteX4" fmla="*/ 971617 w 9288370"/>
              <a:gd name="connsiteY4" fmla="*/ 1522494 h 1858154"/>
              <a:gd name="connsiteX5" fmla="*/ 1186668 w 9288370"/>
              <a:gd name="connsiteY5" fmla="*/ 1521861 h 1858154"/>
              <a:gd name="connsiteX6" fmla="*/ 1339078 w 9288370"/>
              <a:gd name="connsiteY6" fmla="*/ 1494730 h 1858154"/>
              <a:gd name="connsiteX7" fmla="*/ 1492452 w 9288370"/>
              <a:gd name="connsiteY7" fmla="*/ 1519061 h 1858154"/>
              <a:gd name="connsiteX8" fmla="*/ 1604999 w 9288370"/>
              <a:gd name="connsiteY8" fmla="*/ 1513599 h 1858154"/>
              <a:gd name="connsiteX9" fmla="*/ 1717911 w 9288370"/>
              <a:gd name="connsiteY9" fmla="*/ 1497764 h 1858154"/>
              <a:gd name="connsiteX10" fmla="*/ 1794234 w 9288370"/>
              <a:gd name="connsiteY10" fmla="*/ 1464331 h 1858154"/>
              <a:gd name="connsiteX11" fmla="*/ 2101780 w 9288370"/>
              <a:gd name="connsiteY11" fmla="*/ 1409907 h 1858154"/>
              <a:gd name="connsiteX12" fmla="*/ 2244830 w 9288370"/>
              <a:gd name="connsiteY12" fmla="*/ 1388540 h 1858154"/>
              <a:gd name="connsiteX13" fmla="*/ 2428648 w 9288370"/>
              <a:gd name="connsiteY13" fmla="*/ 1372736 h 1858154"/>
              <a:gd name="connsiteX14" fmla="*/ 2645882 w 9288370"/>
              <a:gd name="connsiteY14" fmla="*/ 1341971 h 1858154"/>
              <a:gd name="connsiteX15" fmla="*/ 2707413 w 9288370"/>
              <a:gd name="connsiteY15" fmla="*/ 1347156 h 1858154"/>
              <a:gd name="connsiteX16" fmla="*/ 2843134 w 9288370"/>
              <a:gd name="connsiteY16" fmla="*/ 1323561 h 1858154"/>
              <a:gd name="connsiteX17" fmla="*/ 2923804 w 9288370"/>
              <a:gd name="connsiteY17" fmla="*/ 1314224 h 1858154"/>
              <a:gd name="connsiteX18" fmla="*/ 2953618 w 9288370"/>
              <a:gd name="connsiteY18" fmla="*/ 1318186 h 1858154"/>
              <a:gd name="connsiteX19" fmla="*/ 2995816 w 9288370"/>
              <a:gd name="connsiteY19" fmla="*/ 1318670 h 1858154"/>
              <a:gd name="connsiteX20" fmla="*/ 3352700 w 9288370"/>
              <a:gd name="connsiteY20" fmla="*/ 1264183 h 1858154"/>
              <a:gd name="connsiteX21" fmla="*/ 3444611 w 9288370"/>
              <a:gd name="connsiteY21" fmla="*/ 1236739 h 1858154"/>
              <a:gd name="connsiteX22" fmla="*/ 3650072 w 9288370"/>
              <a:gd name="connsiteY22" fmla="*/ 1217421 h 1858154"/>
              <a:gd name="connsiteX23" fmla="*/ 3707853 w 9288370"/>
              <a:gd name="connsiteY23" fmla="*/ 1241722 h 1858154"/>
              <a:gd name="connsiteX24" fmla="*/ 3925616 w 9288370"/>
              <a:gd name="connsiteY24" fmla="*/ 1253751 h 1858154"/>
              <a:gd name="connsiteX25" fmla="*/ 3954387 w 9288370"/>
              <a:gd name="connsiteY25" fmla="*/ 1263789 h 1858154"/>
              <a:gd name="connsiteX26" fmla="*/ 3995849 w 9288370"/>
              <a:gd name="connsiteY26" fmla="*/ 1272939 h 1858154"/>
              <a:gd name="connsiteX27" fmla="*/ 4067546 w 9288370"/>
              <a:gd name="connsiteY27" fmla="*/ 1294697 h 1858154"/>
              <a:gd name="connsiteX28" fmla="*/ 4190310 w 9288370"/>
              <a:gd name="connsiteY28" fmla="*/ 1307786 h 1858154"/>
              <a:gd name="connsiteX29" fmla="*/ 4230008 w 9288370"/>
              <a:gd name="connsiteY29" fmla="*/ 1303546 h 1858154"/>
              <a:gd name="connsiteX30" fmla="*/ 4575478 w 9288370"/>
              <a:gd name="connsiteY30" fmla="*/ 1261726 h 1858154"/>
              <a:gd name="connsiteX31" fmla="*/ 4650026 w 9288370"/>
              <a:gd name="connsiteY31" fmla="*/ 1265798 h 1858154"/>
              <a:gd name="connsiteX32" fmla="*/ 4792008 w 9288370"/>
              <a:gd name="connsiteY32" fmla="*/ 1243899 h 1858154"/>
              <a:gd name="connsiteX33" fmla="*/ 4954126 w 9288370"/>
              <a:gd name="connsiteY33" fmla="*/ 1204617 h 1858154"/>
              <a:gd name="connsiteX34" fmla="*/ 5309678 w 9288370"/>
              <a:gd name="connsiteY34" fmla="*/ 1128278 h 1858154"/>
              <a:gd name="connsiteX35" fmla="*/ 5474724 w 9288370"/>
              <a:gd name="connsiteY35" fmla="*/ 1091167 h 1858154"/>
              <a:gd name="connsiteX36" fmla="*/ 5612132 w 9288370"/>
              <a:gd name="connsiteY36" fmla="*/ 1051509 h 1858154"/>
              <a:gd name="connsiteX37" fmla="*/ 5776618 w 9288370"/>
              <a:gd name="connsiteY37" fmla="*/ 1053037 h 1858154"/>
              <a:gd name="connsiteX38" fmla="*/ 5785786 w 9288370"/>
              <a:gd name="connsiteY38" fmla="*/ 1051213 h 1858154"/>
              <a:gd name="connsiteX39" fmla="*/ 5829381 w 9288370"/>
              <a:gd name="connsiteY39" fmla="*/ 1046878 h 1858154"/>
              <a:gd name="connsiteX40" fmla="*/ 5943596 w 9288370"/>
              <a:gd name="connsiteY40" fmla="*/ 1043237 h 1858154"/>
              <a:gd name="connsiteX41" fmla="*/ 5985730 w 9288370"/>
              <a:gd name="connsiteY41" fmla="*/ 1035396 h 1858154"/>
              <a:gd name="connsiteX42" fmla="*/ 6103109 w 9288370"/>
              <a:gd name="connsiteY42" fmla="*/ 1019019 h 1858154"/>
              <a:gd name="connsiteX43" fmla="*/ 6222406 w 9288370"/>
              <a:gd name="connsiteY43" fmla="*/ 985341 h 1858154"/>
              <a:gd name="connsiteX44" fmla="*/ 6598672 w 9288370"/>
              <a:gd name="connsiteY44" fmla="*/ 902062 h 1858154"/>
              <a:gd name="connsiteX45" fmla="*/ 6766149 w 9288370"/>
              <a:gd name="connsiteY45" fmla="*/ 846132 h 1858154"/>
              <a:gd name="connsiteX46" fmla="*/ 6886312 w 9288370"/>
              <a:gd name="connsiteY46" fmla="*/ 781877 h 1858154"/>
              <a:gd name="connsiteX47" fmla="*/ 7006457 w 9288370"/>
              <a:gd name="connsiteY47" fmla="*/ 699758 h 1858154"/>
              <a:gd name="connsiteX48" fmla="*/ 7231643 w 9288370"/>
              <a:gd name="connsiteY48" fmla="*/ 640778 h 1858154"/>
              <a:gd name="connsiteX49" fmla="*/ 7363123 w 9288370"/>
              <a:gd name="connsiteY49" fmla="*/ 593682 h 1858154"/>
              <a:gd name="connsiteX50" fmla="*/ 7588368 w 9288370"/>
              <a:gd name="connsiteY50" fmla="*/ 531129 h 1858154"/>
              <a:gd name="connsiteX51" fmla="*/ 7782741 w 9288370"/>
              <a:gd name="connsiteY51" fmla="*/ 455936 h 1858154"/>
              <a:gd name="connsiteX52" fmla="*/ 7952094 w 9288370"/>
              <a:gd name="connsiteY52" fmla="*/ 409302 h 1858154"/>
              <a:gd name="connsiteX53" fmla="*/ 8231938 w 9288370"/>
              <a:gd name="connsiteY53" fmla="*/ 259259 h 1858154"/>
              <a:gd name="connsiteX54" fmla="*/ 8428864 w 9288370"/>
              <a:gd name="connsiteY54" fmla="*/ 208471 h 1858154"/>
              <a:gd name="connsiteX55" fmla="*/ 8616510 w 9288370"/>
              <a:gd name="connsiteY55" fmla="*/ 161973 h 1858154"/>
              <a:gd name="connsiteX56" fmla="*/ 8826766 w 9288370"/>
              <a:gd name="connsiteY56" fmla="*/ 152111 h 1858154"/>
              <a:gd name="connsiteX57" fmla="*/ 8917647 w 9288370"/>
              <a:gd name="connsiteY57" fmla="*/ 112232 h 1858154"/>
              <a:gd name="connsiteX58" fmla="*/ 9182272 w 9288370"/>
              <a:gd name="connsiteY58" fmla="*/ 37171 h 1858154"/>
              <a:gd name="connsiteX59" fmla="*/ 9232990 w 9288370"/>
              <a:gd name="connsiteY59" fmla="*/ 24074 h 1858154"/>
              <a:gd name="connsiteX60" fmla="*/ 9288370 w 9288370"/>
              <a:gd name="connsiteY60" fmla="*/ 0 h 1858154"/>
              <a:gd name="connsiteX61" fmla="*/ 0 w 9288370"/>
              <a:gd name="connsiteY61" fmla="*/ 0 h 1858154"/>
              <a:gd name="connsiteX62" fmla="*/ 0 w 9288370"/>
              <a:gd name="connsiteY62" fmla="*/ 1858154 h 1858154"/>
              <a:gd name="connsiteX0" fmla="*/ 0 w 9288370"/>
              <a:gd name="connsiteY0" fmla="*/ 1858154 h 1858154"/>
              <a:gd name="connsiteX1" fmla="*/ 1049 w 9288370"/>
              <a:gd name="connsiteY1" fmla="*/ 1857909 h 1858154"/>
              <a:gd name="connsiteX2" fmla="*/ 370426 w 9288370"/>
              <a:gd name="connsiteY2" fmla="*/ 1702965 h 1858154"/>
              <a:gd name="connsiteX3" fmla="*/ 766051 w 9288370"/>
              <a:gd name="connsiteY3" fmla="*/ 1569826 h 1858154"/>
              <a:gd name="connsiteX4" fmla="*/ 971617 w 9288370"/>
              <a:gd name="connsiteY4" fmla="*/ 1522494 h 1858154"/>
              <a:gd name="connsiteX5" fmla="*/ 1186668 w 9288370"/>
              <a:gd name="connsiteY5" fmla="*/ 1521861 h 1858154"/>
              <a:gd name="connsiteX6" fmla="*/ 1339078 w 9288370"/>
              <a:gd name="connsiteY6" fmla="*/ 1494730 h 1858154"/>
              <a:gd name="connsiteX7" fmla="*/ 1492452 w 9288370"/>
              <a:gd name="connsiteY7" fmla="*/ 1519061 h 1858154"/>
              <a:gd name="connsiteX8" fmla="*/ 1604999 w 9288370"/>
              <a:gd name="connsiteY8" fmla="*/ 1513599 h 1858154"/>
              <a:gd name="connsiteX9" fmla="*/ 1717911 w 9288370"/>
              <a:gd name="connsiteY9" fmla="*/ 1497764 h 1858154"/>
              <a:gd name="connsiteX10" fmla="*/ 1794234 w 9288370"/>
              <a:gd name="connsiteY10" fmla="*/ 1464331 h 1858154"/>
              <a:gd name="connsiteX11" fmla="*/ 2101780 w 9288370"/>
              <a:gd name="connsiteY11" fmla="*/ 1409907 h 1858154"/>
              <a:gd name="connsiteX12" fmla="*/ 2244830 w 9288370"/>
              <a:gd name="connsiteY12" fmla="*/ 1388540 h 1858154"/>
              <a:gd name="connsiteX13" fmla="*/ 2428648 w 9288370"/>
              <a:gd name="connsiteY13" fmla="*/ 1372736 h 1858154"/>
              <a:gd name="connsiteX14" fmla="*/ 2645882 w 9288370"/>
              <a:gd name="connsiteY14" fmla="*/ 1341971 h 1858154"/>
              <a:gd name="connsiteX15" fmla="*/ 2707413 w 9288370"/>
              <a:gd name="connsiteY15" fmla="*/ 1347156 h 1858154"/>
              <a:gd name="connsiteX16" fmla="*/ 2843134 w 9288370"/>
              <a:gd name="connsiteY16" fmla="*/ 1323561 h 1858154"/>
              <a:gd name="connsiteX17" fmla="*/ 2923804 w 9288370"/>
              <a:gd name="connsiteY17" fmla="*/ 1314224 h 1858154"/>
              <a:gd name="connsiteX18" fmla="*/ 2953618 w 9288370"/>
              <a:gd name="connsiteY18" fmla="*/ 1318186 h 1858154"/>
              <a:gd name="connsiteX19" fmla="*/ 2995816 w 9288370"/>
              <a:gd name="connsiteY19" fmla="*/ 1318670 h 1858154"/>
              <a:gd name="connsiteX20" fmla="*/ 3352700 w 9288370"/>
              <a:gd name="connsiteY20" fmla="*/ 1264183 h 1858154"/>
              <a:gd name="connsiteX21" fmla="*/ 3444611 w 9288370"/>
              <a:gd name="connsiteY21" fmla="*/ 1236739 h 1858154"/>
              <a:gd name="connsiteX22" fmla="*/ 3650072 w 9288370"/>
              <a:gd name="connsiteY22" fmla="*/ 1217421 h 1858154"/>
              <a:gd name="connsiteX23" fmla="*/ 3707853 w 9288370"/>
              <a:gd name="connsiteY23" fmla="*/ 1241722 h 1858154"/>
              <a:gd name="connsiteX24" fmla="*/ 3925616 w 9288370"/>
              <a:gd name="connsiteY24" fmla="*/ 1253751 h 1858154"/>
              <a:gd name="connsiteX25" fmla="*/ 3954387 w 9288370"/>
              <a:gd name="connsiteY25" fmla="*/ 1263789 h 1858154"/>
              <a:gd name="connsiteX26" fmla="*/ 3995849 w 9288370"/>
              <a:gd name="connsiteY26" fmla="*/ 1272939 h 1858154"/>
              <a:gd name="connsiteX27" fmla="*/ 4067546 w 9288370"/>
              <a:gd name="connsiteY27" fmla="*/ 1294697 h 1858154"/>
              <a:gd name="connsiteX28" fmla="*/ 4190310 w 9288370"/>
              <a:gd name="connsiteY28" fmla="*/ 1307786 h 1858154"/>
              <a:gd name="connsiteX29" fmla="*/ 4230008 w 9288370"/>
              <a:gd name="connsiteY29" fmla="*/ 1303546 h 1858154"/>
              <a:gd name="connsiteX30" fmla="*/ 4575478 w 9288370"/>
              <a:gd name="connsiteY30" fmla="*/ 1261726 h 1858154"/>
              <a:gd name="connsiteX31" fmla="*/ 4650026 w 9288370"/>
              <a:gd name="connsiteY31" fmla="*/ 1265798 h 1858154"/>
              <a:gd name="connsiteX32" fmla="*/ 4792008 w 9288370"/>
              <a:gd name="connsiteY32" fmla="*/ 1243899 h 1858154"/>
              <a:gd name="connsiteX33" fmla="*/ 4954126 w 9288370"/>
              <a:gd name="connsiteY33" fmla="*/ 1204617 h 1858154"/>
              <a:gd name="connsiteX34" fmla="*/ 5309678 w 9288370"/>
              <a:gd name="connsiteY34" fmla="*/ 1128278 h 1858154"/>
              <a:gd name="connsiteX35" fmla="*/ 5474724 w 9288370"/>
              <a:gd name="connsiteY35" fmla="*/ 1091167 h 1858154"/>
              <a:gd name="connsiteX36" fmla="*/ 5612132 w 9288370"/>
              <a:gd name="connsiteY36" fmla="*/ 1051509 h 1858154"/>
              <a:gd name="connsiteX37" fmla="*/ 5776618 w 9288370"/>
              <a:gd name="connsiteY37" fmla="*/ 1053037 h 1858154"/>
              <a:gd name="connsiteX38" fmla="*/ 5785786 w 9288370"/>
              <a:gd name="connsiteY38" fmla="*/ 1051213 h 1858154"/>
              <a:gd name="connsiteX39" fmla="*/ 5829381 w 9288370"/>
              <a:gd name="connsiteY39" fmla="*/ 1046878 h 1858154"/>
              <a:gd name="connsiteX40" fmla="*/ 5943596 w 9288370"/>
              <a:gd name="connsiteY40" fmla="*/ 1043237 h 1858154"/>
              <a:gd name="connsiteX41" fmla="*/ 5985730 w 9288370"/>
              <a:gd name="connsiteY41" fmla="*/ 1035396 h 1858154"/>
              <a:gd name="connsiteX42" fmla="*/ 6103109 w 9288370"/>
              <a:gd name="connsiteY42" fmla="*/ 1019019 h 1858154"/>
              <a:gd name="connsiteX43" fmla="*/ 6222406 w 9288370"/>
              <a:gd name="connsiteY43" fmla="*/ 985341 h 1858154"/>
              <a:gd name="connsiteX44" fmla="*/ 6598672 w 9288370"/>
              <a:gd name="connsiteY44" fmla="*/ 902062 h 1858154"/>
              <a:gd name="connsiteX45" fmla="*/ 6766149 w 9288370"/>
              <a:gd name="connsiteY45" fmla="*/ 846132 h 1858154"/>
              <a:gd name="connsiteX46" fmla="*/ 6886312 w 9288370"/>
              <a:gd name="connsiteY46" fmla="*/ 781877 h 1858154"/>
              <a:gd name="connsiteX47" fmla="*/ 7006457 w 9288370"/>
              <a:gd name="connsiteY47" fmla="*/ 699758 h 1858154"/>
              <a:gd name="connsiteX48" fmla="*/ 7231643 w 9288370"/>
              <a:gd name="connsiteY48" fmla="*/ 640778 h 1858154"/>
              <a:gd name="connsiteX49" fmla="*/ 7363123 w 9288370"/>
              <a:gd name="connsiteY49" fmla="*/ 593682 h 1858154"/>
              <a:gd name="connsiteX50" fmla="*/ 7588368 w 9288370"/>
              <a:gd name="connsiteY50" fmla="*/ 531129 h 1858154"/>
              <a:gd name="connsiteX51" fmla="*/ 7782741 w 9288370"/>
              <a:gd name="connsiteY51" fmla="*/ 455936 h 1858154"/>
              <a:gd name="connsiteX52" fmla="*/ 7952094 w 9288370"/>
              <a:gd name="connsiteY52" fmla="*/ 409302 h 1858154"/>
              <a:gd name="connsiteX53" fmla="*/ 8231938 w 9288370"/>
              <a:gd name="connsiteY53" fmla="*/ 259259 h 1858154"/>
              <a:gd name="connsiteX54" fmla="*/ 8428864 w 9288370"/>
              <a:gd name="connsiteY54" fmla="*/ 208471 h 1858154"/>
              <a:gd name="connsiteX55" fmla="*/ 8616510 w 9288370"/>
              <a:gd name="connsiteY55" fmla="*/ 161973 h 1858154"/>
              <a:gd name="connsiteX56" fmla="*/ 8826766 w 9288370"/>
              <a:gd name="connsiteY56" fmla="*/ 152111 h 1858154"/>
              <a:gd name="connsiteX57" fmla="*/ 8917647 w 9288370"/>
              <a:gd name="connsiteY57" fmla="*/ 112232 h 1858154"/>
              <a:gd name="connsiteX58" fmla="*/ 9182272 w 9288370"/>
              <a:gd name="connsiteY58" fmla="*/ 37171 h 1858154"/>
              <a:gd name="connsiteX59" fmla="*/ 9232990 w 9288370"/>
              <a:gd name="connsiteY59" fmla="*/ 24074 h 1858154"/>
              <a:gd name="connsiteX60" fmla="*/ 9288370 w 9288370"/>
              <a:gd name="connsiteY60" fmla="*/ 0 h 1858154"/>
              <a:gd name="connsiteX61" fmla="*/ 0 w 9288370"/>
              <a:gd name="connsiteY61" fmla="*/ 0 h 1858154"/>
              <a:gd name="connsiteX62" fmla="*/ 0 w 9288370"/>
              <a:gd name="connsiteY62" fmla="*/ 1858154 h 1858154"/>
              <a:gd name="connsiteX0" fmla="*/ 0 w 9288370"/>
              <a:gd name="connsiteY0" fmla="*/ 1858154 h 1858154"/>
              <a:gd name="connsiteX1" fmla="*/ 1049 w 9288370"/>
              <a:gd name="connsiteY1" fmla="*/ 1857909 h 1858154"/>
              <a:gd name="connsiteX2" fmla="*/ 370426 w 9288370"/>
              <a:gd name="connsiteY2" fmla="*/ 1702965 h 1858154"/>
              <a:gd name="connsiteX3" fmla="*/ 766051 w 9288370"/>
              <a:gd name="connsiteY3" fmla="*/ 1569826 h 1858154"/>
              <a:gd name="connsiteX4" fmla="*/ 971617 w 9288370"/>
              <a:gd name="connsiteY4" fmla="*/ 1522494 h 1858154"/>
              <a:gd name="connsiteX5" fmla="*/ 1186668 w 9288370"/>
              <a:gd name="connsiteY5" fmla="*/ 1521861 h 1858154"/>
              <a:gd name="connsiteX6" fmla="*/ 1339078 w 9288370"/>
              <a:gd name="connsiteY6" fmla="*/ 1494730 h 1858154"/>
              <a:gd name="connsiteX7" fmla="*/ 1492452 w 9288370"/>
              <a:gd name="connsiteY7" fmla="*/ 1519061 h 1858154"/>
              <a:gd name="connsiteX8" fmla="*/ 1604999 w 9288370"/>
              <a:gd name="connsiteY8" fmla="*/ 1513599 h 1858154"/>
              <a:gd name="connsiteX9" fmla="*/ 1717911 w 9288370"/>
              <a:gd name="connsiteY9" fmla="*/ 1497764 h 1858154"/>
              <a:gd name="connsiteX10" fmla="*/ 1794234 w 9288370"/>
              <a:gd name="connsiteY10" fmla="*/ 1464331 h 1858154"/>
              <a:gd name="connsiteX11" fmla="*/ 2101780 w 9288370"/>
              <a:gd name="connsiteY11" fmla="*/ 1409907 h 1858154"/>
              <a:gd name="connsiteX12" fmla="*/ 2244830 w 9288370"/>
              <a:gd name="connsiteY12" fmla="*/ 1388540 h 1858154"/>
              <a:gd name="connsiteX13" fmla="*/ 2428648 w 9288370"/>
              <a:gd name="connsiteY13" fmla="*/ 1372736 h 1858154"/>
              <a:gd name="connsiteX14" fmla="*/ 2645882 w 9288370"/>
              <a:gd name="connsiteY14" fmla="*/ 1341971 h 1858154"/>
              <a:gd name="connsiteX15" fmla="*/ 2707413 w 9288370"/>
              <a:gd name="connsiteY15" fmla="*/ 1347156 h 1858154"/>
              <a:gd name="connsiteX16" fmla="*/ 2843134 w 9288370"/>
              <a:gd name="connsiteY16" fmla="*/ 1323561 h 1858154"/>
              <a:gd name="connsiteX17" fmla="*/ 2923804 w 9288370"/>
              <a:gd name="connsiteY17" fmla="*/ 1314224 h 1858154"/>
              <a:gd name="connsiteX18" fmla="*/ 2953618 w 9288370"/>
              <a:gd name="connsiteY18" fmla="*/ 1318186 h 1858154"/>
              <a:gd name="connsiteX19" fmla="*/ 2995816 w 9288370"/>
              <a:gd name="connsiteY19" fmla="*/ 1318670 h 1858154"/>
              <a:gd name="connsiteX20" fmla="*/ 3352700 w 9288370"/>
              <a:gd name="connsiteY20" fmla="*/ 1264183 h 1858154"/>
              <a:gd name="connsiteX21" fmla="*/ 3444611 w 9288370"/>
              <a:gd name="connsiteY21" fmla="*/ 1236739 h 1858154"/>
              <a:gd name="connsiteX22" fmla="*/ 3650072 w 9288370"/>
              <a:gd name="connsiteY22" fmla="*/ 1217421 h 1858154"/>
              <a:gd name="connsiteX23" fmla="*/ 3707853 w 9288370"/>
              <a:gd name="connsiteY23" fmla="*/ 1241722 h 1858154"/>
              <a:gd name="connsiteX24" fmla="*/ 3925616 w 9288370"/>
              <a:gd name="connsiteY24" fmla="*/ 1253751 h 1858154"/>
              <a:gd name="connsiteX25" fmla="*/ 3954387 w 9288370"/>
              <a:gd name="connsiteY25" fmla="*/ 1263789 h 1858154"/>
              <a:gd name="connsiteX26" fmla="*/ 3995849 w 9288370"/>
              <a:gd name="connsiteY26" fmla="*/ 1272939 h 1858154"/>
              <a:gd name="connsiteX27" fmla="*/ 4067546 w 9288370"/>
              <a:gd name="connsiteY27" fmla="*/ 1294697 h 1858154"/>
              <a:gd name="connsiteX28" fmla="*/ 4190310 w 9288370"/>
              <a:gd name="connsiteY28" fmla="*/ 1307786 h 1858154"/>
              <a:gd name="connsiteX29" fmla="*/ 4230008 w 9288370"/>
              <a:gd name="connsiteY29" fmla="*/ 1303546 h 1858154"/>
              <a:gd name="connsiteX30" fmla="*/ 4575478 w 9288370"/>
              <a:gd name="connsiteY30" fmla="*/ 1261726 h 1858154"/>
              <a:gd name="connsiteX31" fmla="*/ 4650026 w 9288370"/>
              <a:gd name="connsiteY31" fmla="*/ 1265798 h 1858154"/>
              <a:gd name="connsiteX32" fmla="*/ 4792008 w 9288370"/>
              <a:gd name="connsiteY32" fmla="*/ 1243899 h 1858154"/>
              <a:gd name="connsiteX33" fmla="*/ 4954126 w 9288370"/>
              <a:gd name="connsiteY33" fmla="*/ 1204617 h 1858154"/>
              <a:gd name="connsiteX34" fmla="*/ 5309678 w 9288370"/>
              <a:gd name="connsiteY34" fmla="*/ 1128278 h 1858154"/>
              <a:gd name="connsiteX35" fmla="*/ 5474724 w 9288370"/>
              <a:gd name="connsiteY35" fmla="*/ 1091167 h 1858154"/>
              <a:gd name="connsiteX36" fmla="*/ 5612132 w 9288370"/>
              <a:gd name="connsiteY36" fmla="*/ 1051509 h 1858154"/>
              <a:gd name="connsiteX37" fmla="*/ 5776618 w 9288370"/>
              <a:gd name="connsiteY37" fmla="*/ 1053037 h 1858154"/>
              <a:gd name="connsiteX38" fmla="*/ 5785786 w 9288370"/>
              <a:gd name="connsiteY38" fmla="*/ 1051213 h 1858154"/>
              <a:gd name="connsiteX39" fmla="*/ 5829381 w 9288370"/>
              <a:gd name="connsiteY39" fmla="*/ 1046878 h 1858154"/>
              <a:gd name="connsiteX40" fmla="*/ 5943596 w 9288370"/>
              <a:gd name="connsiteY40" fmla="*/ 1043237 h 1858154"/>
              <a:gd name="connsiteX41" fmla="*/ 5985730 w 9288370"/>
              <a:gd name="connsiteY41" fmla="*/ 1035396 h 1858154"/>
              <a:gd name="connsiteX42" fmla="*/ 6103109 w 9288370"/>
              <a:gd name="connsiteY42" fmla="*/ 1019019 h 1858154"/>
              <a:gd name="connsiteX43" fmla="*/ 6222406 w 9288370"/>
              <a:gd name="connsiteY43" fmla="*/ 985341 h 1858154"/>
              <a:gd name="connsiteX44" fmla="*/ 6598672 w 9288370"/>
              <a:gd name="connsiteY44" fmla="*/ 902062 h 1858154"/>
              <a:gd name="connsiteX45" fmla="*/ 6766149 w 9288370"/>
              <a:gd name="connsiteY45" fmla="*/ 846132 h 1858154"/>
              <a:gd name="connsiteX46" fmla="*/ 6886312 w 9288370"/>
              <a:gd name="connsiteY46" fmla="*/ 781877 h 1858154"/>
              <a:gd name="connsiteX47" fmla="*/ 7006457 w 9288370"/>
              <a:gd name="connsiteY47" fmla="*/ 699758 h 1858154"/>
              <a:gd name="connsiteX48" fmla="*/ 7231643 w 9288370"/>
              <a:gd name="connsiteY48" fmla="*/ 640778 h 1858154"/>
              <a:gd name="connsiteX49" fmla="*/ 7363123 w 9288370"/>
              <a:gd name="connsiteY49" fmla="*/ 593682 h 1858154"/>
              <a:gd name="connsiteX50" fmla="*/ 7588368 w 9288370"/>
              <a:gd name="connsiteY50" fmla="*/ 531129 h 1858154"/>
              <a:gd name="connsiteX51" fmla="*/ 7782741 w 9288370"/>
              <a:gd name="connsiteY51" fmla="*/ 455936 h 1858154"/>
              <a:gd name="connsiteX52" fmla="*/ 7952094 w 9288370"/>
              <a:gd name="connsiteY52" fmla="*/ 409302 h 1858154"/>
              <a:gd name="connsiteX53" fmla="*/ 8231938 w 9288370"/>
              <a:gd name="connsiteY53" fmla="*/ 259259 h 1858154"/>
              <a:gd name="connsiteX54" fmla="*/ 8428864 w 9288370"/>
              <a:gd name="connsiteY54" fmla="*/ 208471 h 1858154"/>
              <a:gd name="connsiteX55" fmla="*/ 8616510 w 9288370"/>
              <a:gd name="connsiteY55" fmla="*/ 161973 h 1858154"/>
              <a:gd name="connsiteX56" fmla="*/ 8826766 w 9288370"/>
              <a:gd name="connsiteY56" fmla="*/ 152111 h 1858154"/>
              <a:gd name="connsiteX57" fmla="*/ 8917647 w 9288370"/>
              <a:gd name="connsiteY57" fmla="*/ 112232 h 1858154"/>
              <a:gd name="connsiteX58" fmla="*/ 9182272 w 9288370"/>
              <a:gd name="connsiteY58" fmla="*/ 37171 h 1858154"/>
              <a:gd name="connsiteX59" fmla="*/ 9232990 w 9288370"/>
              <a:gd name="connsiteY59" fmla="*/ 24074 h 1858154"/>
              <a:gd name="connsiteX60" fmla="*/ 9288370 w 9288370"/>
              <a:gd name="connsiteY60" fmla="*/ 0 h 1858154"/>
              <a:gd name="connsiteX61" fmla="*/ 0 w 9288370"/>
              <a:gd name="connsiteY61" fmla="*/ 0 h 1858154"/>
              <a:gd name="connsiteX62" fmla="*/ 0 w 9288370"/>
              <a:gd name="connsiteY62" fmla="*/ 1858154 h 1858154"/>
              <a:gd name="connsiteX0" fmla="*/ 0 w 9288370"/>
              <a:gd name="connsiteY0" fmla="*/ 1858154 h 1858154"/>
              <a:gd name="connsiteX1" fmla="*/ 1049 w 9288370"/>
              <a:gd name="connsiteY1" fmla="*/ 1857909 h 1858154"/>
              <a:gd name="connsiteX2" fmla="*/ 370426 w 9288370"/>
              <a:gd name="connsiteY2" fmla="*/ 1702965 h 1858154"/>
              <a:gd name="connsiteX3" fmla="*/ 766051 w 9288370"/>
              <a:gd name="connsiteY3" fmla="*/ 1569826 h 1858154"/>
              <a:gd name="connsiteX4" fmla="*/ 971617 w 9288370"/>
              <a:gd name="connsiteY4" fmla="*/ 1522494 h 1858154"/>
              <a:gd name="connsiteX5" fmla="*/ 1186668 w 9288370"/>
              <a:gd name="connsiteY5" fmla="*/ 1521861 h 1858154"/>
              <a:gd name="connsiteX6" fmla="*/ 1339078 w 9288370"/>
              <a:gd name="connsiteY6" fmla="*/ 1494730 h 1858154"/>
              <a:gd name="connsiteX7" fmla="*/ 1492452 w 9288370"/>
              <a:gd name="connsiteY7" fmla="*/ 1519061 h 1858154"/>
              <a:gd name="connsiteX8" fmla="*/ 1604999 w 9288370"/>
              <a:gd name="connsiteY8" fmla="*/ 1513599 h 1858154"/>
              <a:gd name="connsiteX9" fmla="*/ 1717911 w 9288370"/>
              <a:gd name="connsiteY9" fmla="*/ 1497764 h 1858154"/>
              <a:gd name="connsiteX10" fmla="*/ 1794234 w 9288370"/>
              <a:gd name="connsiteY10" fmla="*/ 1464331 h 1858154"/>
              <a:gd name="connsiteX11" fmla="*/ 2101780 w 9288370"/>
              <a:gd name="connsiteY11" fmla="*/ 1409907 h 1858154"/>
              <a:gd name="connsiteX12" fmla="*/ 2244830 w 9288370"/>
              <a:gd name="connsiteY12" fmla="*/ 1388540 h 1858154"/>
              <a:gd name="connsiteX13" fmla="*/ 2428648 w 9288370"/>
              <a:gd name="connsiteY13" fmla="*/ 1372736 h 1858154"/>
              <a:gd name="connsiteX14" fmla="*/ 2645882 w 9288370"/>
              <a:gd name="connsiteY14" fmla="*/ 1341971 h 1858154"/>
              <a:gd name="connsiteX15" fmla="*/ 2707413 w 9288370"/>
              <a:gd name="connsiteY15" fmla="*/ 1347156 h 1858154"/>
              <a:gd name="connsiteX16" fmla="*/ 2843134 w 9288370"/>
              <a:gd name="connsiteY16" fmla="*/ 1323561 h 1858154"/>
              <a:gd name="connsiteX17" fmla="*/ 2923804 w 9288370"/>
              <a:gd name="connsiteY17" fmla="*/ 1314224 h 1858154"/>
              <a:gd name="connsiteX18" fmla="*/ 2953618 w 9288370"/>
              <a:gd name="connsiteY18" fmla="*/ 1318186 h 1858154"/>
              <a:gd name="connsiteX19" fmla="*/ 2995816 w 9288370"/>
              <a:gd name="connsiteY19" fmla="*/ 1318670 h 1858154"/>
              <a:gd name="connsiteX20" fmla="*/ 3352700 w 9288370"/>
              <a:gd name="connsiteY20" fmla="*/ 1264183 h 1858154"/>
              <a:gd name="connsiteX21" fmla="*/ 3444611 w 9288370"/>
              <a:gd name="connsiteY21" fmla="*/ 1236739 h 1858154"/>
              <a:gd name="connsiteX22" fmla="*/ 3650072 w 9288370"/>
              <a:gd name="connsiteY22" fmla="*/ 1217421 h 1858154"/>
              <a:gd name="connsiteX23" fmla="*/ 3707853 w 9288370"/>
              <a:gd name="connsiteY23" fmla="*/ 1241722 h 1858154"/>
              <a:gd name="connsiteX24" fmla="*/ 3925616 w 9288370"/>
              <a:gd name="connsiteY24" fmla="*/ 1253751 h 1858154"/>
              <a:gd name="connsiteX25" fmla="*/ 3954387 w 9288370"/>
              <a:gd name="connsiteY25" fmla="*/ 1263789 h 1858154"/>
              <a:gd name="connsiteX26" fmla="*/ 3995849 w 9288370"/>
              <a:gd name="connsiteY26" fmla="*/ 1272939 h 1858154"/>
              <a:gd name="connsiteX27" fmla="*/ 4067546 w 9288370"/>
              <a:gd name="connsiteY27" fmla="*/ 1294697 h 1858154"/>
              <a:gd name="connsiteX28" fmla="*/ 4190310 w 9288370"/>
              <a:gd name="connsiteY28" fmla="*/ 1307786 h 1858154"/>
              <a:gd name="connsiteX29" fmla="*/ 4230008 w 9288370"/>
              <a:gd name="connsiteY29" fmla="*/ 1303546 h 1858154"/>
              <a:gd name="connsiteX30" fmla="*/ 4575478 w 9288370"/>
              <a:gd name="connsiteY30" fmla="*/ 1261726 h 1858154"/>
              <a:gd name="connsiteX31" fmla="*/ 4650026 w 9288370"/>
              <a:gd name="connsiteY31" fmla="*/ 1265798 h 1858154"/>
              <a:gd name="connsiteX32" fmla="*/ 4792008 w 9288370"/>
              <a:gd name="connsiteY32" fmla="*/ 1243899 h 1858154"/>
              <a:gd name="connsiteX33" fmla="*/ 4954126 w 9288370"/>
              <a:gd name="connsiteY33" fmla="*/ 1204617 h 1858154"/>
              <a:gd name="connsiteX34" fmla="*/ 5309678 w 9288370"/>
              <a:gd name="connsiteY34" fmla="*/ 1128278 h 1858154"/>
              <a:gd name="connsiteX35" fmla="*/ 5474724 w 9288370"/>
              <a:gd name="connsiteY35" fmla="*/ 1091167 h 1858154"/>
              <a:gd name="connsiteX36" fmla="*/ 5612132 w 9288370"/>
              <a:gd name="connsiteY36" fmla="*/ 1051509 h 1858154"/>
              <a:gd name="connsiteX37" fmla="*/ 5776618 w 9288370"/>
              <a:gd name="connsiteY37" fmla="*/ 1053037 h 1858154"/>
              <a:gd name="connsiteX38" fmla="*/ 5785786 w 9288370"/>
              <a:gd name="connsiteY38" fmla="*/ 1051213 h 1858154"/>
              <a:gd name="connsiteX39" fmla="*/ 5829381 w 9288370"/>
              <a:gd name="connsiteY39" fmla="*/ 1046878 h 1858154"/>
              <a:gd name="connsiteX40" fmla="*/ 5943596 w 9288370"/>
              <a:gd name="connsiteY40" fmla="*/ 1043237 h 1858154"/>
              <a:gd name="connsiteX41" fmla="*/ 5985730 w 9288370"/>
              <a:gd name="connsiteY41" fmla="*/ 1035396 h 1858154"/>
              <a:gd name="connsiteX42" fmla="*/ 6103109 w 9288370"/>
              <a:gd name="connsiteY42" fmla="*/ 1019019 h 1858154"/>
              <a:gd name="connsiteX43" fmla="*/ 6222406 w 9288370"/>
              <a:gd name="connsiteY43" fmla="*/ 985341 h 1858154"/>
              <a:gd name="connsiteX44" fmla="*/ 6598672 w 9288370"/>
              <a:gd name="connsiteY44" fmla="*/ 902062 h 1858154"/>
              <a:gd name="connsiteX45" fmla="*/ 6766149 w 9288370"/>
              <a:gd name="connsiteY45" fmla="*/ 846132 h 1858154"/>
              <a:gd name="connsiteX46" fmla="*/ 6886312 w 9288370"/>
              <a:gd name="connsiteY46" fmla="*/ 781877 h 1858154"/>
              <a:gd name="connsiteX47" fmla="*/ 7006457 w 9288370"/>
              <a:gd name="connsiteY47" fmla="*/ 699758 h 1858154"/>
              <a:gd name="connsiteX48" fmla="*/ 7231643 w 9288370"/>
              <a:gd name="connsiteY48" fmla="*/ 640778 h 1858154"/>
              <a:gd name="connsiteX49" fmla="*/ 7363123 w 9288370"/>
              <a:gd name="connsiteY49" fmla="*/ 593682 h 1858154"/>
              <a:gd name="connsiteX50" fmla="*/ 7588368 w 9288370"/>
              <a:gd name="connsiteY50" fmla="*/ 531129 h 1858154"/>
              <a:gd name="connsiteX51" fmla="*/ 7782741 w 9288370"/>
              <a:gd name="connsiteY51" fmla="*/ 455936 h 1858154"/>
              <a:gd name="connsiteX52" fmla="*/ 7952094 w 9288370"/>
              <a:gd name="connsiteY52" fmla="*/ 409302 h 1858154"/>
              <a:gd name="connsiteX53" fmla="*/ 8231938 w 9288370"/>
              <a:gd name="connsiteY53" fmla="*/ 259259 h 1858154"/>
              <a:gd name="connsiteX54" fmla="*/ 8428864 w 9288370"/>
              <a:gd name="connsiteY54" fmla="*/ 208471 h 1858154"/>
              <a:gd name="connsiteX55" fmla="*/ 8616510 w 9288370"/>
              <a:gd name="connsiteY55" fmla="*/ 161973 h 1858154"/>
              <a:gd name="connsiteX56" fmla="*/ 8826766 w 9288370"/>
              <a:gd name="connsiteY56" fmla="*/ 152111 h 1858154"/>
              <a:gd name="connsiteX57" fmla="*/ 8917647 w 9288370"/>
              <a:gd name="connsiteY57" fmla="*/ 112232 h 1858154"/>
              <a:gd name="connsiteX58" fmla="*/ 9182272 w 9288370"/>
              <a:gd name="connsiteY58" fmla="*/ 37171 h 1858154"/>
              <a:gd name="connsiteX59" fmla="*/ 9232990 w 9288370"/>
              <a:gd name="connsiteY59" fmla="*/ 24074 h 1858154"/>
              <a:gd name="connsiteX60" fmla="*/ 9288370 w 9288370"/>
              <a:gd name="connsiteY60" fmla="*/ 0 h 1858154"/>
              <a:gd name="connsiteX61" fmla="*/ 0 w 9288370"/>
              <a:gd name="connsiteY61" fmla="*/ 0 h 1858154"/>
              <a:gd name="connsiteX62" fmla="*/ 0 w 9288370"/>
              <a:gd name="connsiteY62" fmla="*/ 1858154 h 1858154"/>
              <a:gd name="connsiteX0" fmla="*/ 0 w 9288370"/>
              <a:gd name="connsiteY0" fmla="*/ 1858154 h 1858154"/>
              <a:gd name="connsiteX1" fmla="*/ 1049 w 9288370"/>
              <a:gd name="connsiteY1" fmla="*/ 1857909 h 1858154"/>
              <a:gd name="connsiteX2" fmla="*/ 370426 w 9288370"/>
              <a:gd name="connsiteY2" fmla="*/ 1702965 h 1858154"/>
              <a:gd name="connsiteX3" fmla="*/ 766051 w 9288370"/>
              <a:gd name="connsiteY3" fmla="*/ 1569826 h 1858154"/>
              <a:gd name="connsiteX4" fmla="*/ 971617 w 9288370"/>
              <a:gd name="connsiteY4" fmla="*/ 1522494 h 1858154"/>
              <a:gd name="connsiteX5" fmla="*/ 1186668 w 9288370"/>
              <a:gd name="connsiteY5" fmla="*/ 1521861 h 1858154"/>
              <a:gd name="connsiteX6" fmla="*/ 1339078 w 9288370"/>
              <a:gd name="connsiteY6" fmla="*/ 1494730 h 1858154"/>
              <a:gd name="connsiteX7" fmla="*/ 1492452 w 9288370"/>
              <a:gd name="connsiteY7" fmla="*/ 1519061 h 1858154"/>
              <a:gd name="connsiteX8" fmla="*/ 1604999 w 9288370"/>
              <a:gd name="connsiteY8" fmla="*/ 1513599 h 1858154"/>
              <a:gd name="connsiteX9" fmla="*/ 1717911 w 9288370"/>
              <a:gd name="connsiteY9" fmla="*/ 1497764 h 1858154"/>
              <a:gd name="connsiteX10" fmla="*/ 1794234 w 9288370"/>
              <a:gd name="connsiteY10" fmla="*/ 1464331 h 1858154"/>
              <a:gd name="connsiteX11" fmla="*/ 2101780 w 9288370"/>
              <a:gd name="connsiteY11" fmla="*/ 1409907 h 1858154"/>
              <a:gd name="connsiteX12" fmla="*/ 2244830 w 9288370"/>
              <a:gd name="connsiteY12" fmla="*/ 1388540 h 1858154"/>
              <a:gd name="connsiteX13" fmla="*/ 2428648 w 9288370"/>
              <a:gd name="connsiteY13" fmla="*/ 1372736 h 1858154"/>
              <a:gd name="connsiteX14" fmla="*/ 2645882 w 9288370"/>
              <a:gd name="connsiteY14" fmla="*/ 1341971 h 1858154"/>
              <a:gd name="connsiteX15" fmla="*/ 2707413 w 9288370"/>
              <a:gd name="connsiteY15" fmla="*/ 1347156 h 1858154"/>
              <a:gd name="connsiteX16" fmla="*/ 2843134 w 9288370"/>
              <a:gd name="connsiteY16" fmla="*/ 1323561 h 1858154"/>
              <a:gd name="connsiteX17" fmla="*/ 2923804 w 9288370"/>
              <a:gd name="connsiteY17" fmla="*/ 1314224 h 1858154"/>
              <a:gd name="connsiteX18" fmla="*/ 2953618 w 9288370"/>
              <a:gd name="connsiteY18" fmla="*/ 1318186 h 1858154"/>
              <a:gd name="connsiteX19" fmla="*/ 2995816 w 9288370"/>
              <a:gd name="connsiteY19" fmla="*/ 1318670 h 1858154"/>
              <a:gd name="connsiteX20" fmla="*/ 3352700 w 9288370"/>
              <a:gd name="connsiteY20" fmla="*/ 1264183 h 1858154"/>
              <a:gd name="connsiteX21" fmla="*/ 3444611 w 9288370"/>
              <a:gd name="connsiteY21" fmla="*/ 1236739 h 1858154"/>
              <a:gd name="connsiteX22" fmla="*/ 3650072 w 9288370"/>
              <a:gd name="connsiteY22" fmla="*/ 1217421 h 1858154"/>
              <a:gd name="connsiteX23" fmla="*/ 3707853 w 9288370"/>
              <a:gd name="connsiteY23" fmla="*/ 1241722 h 1858154"/>
              <a:gd name="connsiteX24" fmla="*/ 3925616 w 9288370"/>
              <a:gd name="connsiteY24" fmla="*/ 1253751 h 1858154"/>
              <a:gd name="connsiteX25" fmla="*/ 3954387 w 9288370"/>
              <a:gd name="connsiteY25" fmla="*/ 1263789 h 1858154"/>
              <a:gd name="connsiteX26" fmla="*/ 3995849 w 9288370"/>
              <a:gd name="connsiteY26" fmla="*/ 1272939 h 1858154"/>
              <a:gd name="connsiteX27" fmla="*/ 4067546 w 9288370"/>
              <a:gd name="connsiteY27" fmla="*/ 1294697 h 1858154"/>
              <a:gd name="connsiteX28" fmla="*/ 4190310 w 9288370"/>
              <a:gd name="connsiteY28" fmla="*/ 1307786 h 1858154"/>
              <a:gd name="connsiteX29" fmla="*/ 4230008 w 9288370"/>
              <a:gd name="connsiteY29" fmla="*/ 1303546 h 1858154"/>
              <a:gd name="connsiteX30" fmla="*/ 4575478 w 9288370"/>
              <a:gd name="connsiteY30" fmla="*/ 1261726 h 1858154"/>
              <a:gd name="connsiteX31" fmla="*/ 4650026 w 9288370"/>
              <a:gd name="connsiteY31" fmla="*/ 1265798 h 1858154"/>
              <a:gd name="connsiteX32" fmla="*/ 4792008 w 9288370"/>
              <a:gd name="connsiteY32" fmla="*/ 1243899 h 1858154"/>
              <a:gd name="connsiteX33" fmla="*/ 4954126 w 9288370"/>
              <a:gd name="connsiteY33" fmla="*/ 1204617 h 1858154"/>
              <a:gd name="connsiteX34" fmla="*/ 5309678 w 9288370"/>
              <a:gd name="connsiteY34" fmla="*/ 1128278 h 1858154"/>
              <a:gd name="connsiteX35" fmla="*/ 5474724 w 9288370"/>
              <a:gd name="connsiteY35" fmla="*/ 1091167 h 1858154"/>
              <a:gd name="connsiteX36" fmla="*/ 5612132 w 9288370"/>
              <a:gd name="connsiteY36" fmla="*/ 1051509 h 1858154"/>
              <a:gd name="connsiteX37" fmla="*/ 5776618 w 9288370"/>
              <a:gd name="connsiteY37" fmla="*/ 1053037 h 1858154"/>
              <a:gd name="connsiteX38" fmla="*/ 5785786 w 9288370"/>
              <a:gd name="connsiteY38" fmla="*/ 1051213 h 1858154"/>
              <a:gd name="connsiteX39" fmla="*/ 5829381 w 9288370"/>
              <a:gd name="connsiteY39" fmla="*/ 1046878 h 1858154"/>
              <a:gd name="connsiteX40" fmla="*/ 5943596 w 9288370"/>
              <a:gd name="connsiteY40" fmla="*/ 1043237 h 1858154"/>
              <a:gd name="connsiteX41" fmla="*/ 5985730 w 9288370"/>
              <a:gd name="connsiteY41" fmla="*/ 1035396 h 1858154"/>
              <a:gd name="connsiteX42" fmla="*/ 6103109 w 9288370"/>
              <a:gd name="connsiteY42" fmla="*/ 1019019 h 1858154"/>
              <a:gd name="connsiteX43" fmla="*/ 6222406 w 9288370"/>
              <a:gd name="connsiteY43" fmla="*/ 985341 h 1858154"/>
              <a:gd name="connsiteX44" fmla="*/ 6598672 w 9288370"/>
              <a:gd name="connsiteY44" fmla="*/ 902062 h 1858154"/>
              <a:gd name="connsiteX45" fmla="*/ 6766149 w 9288370"/>
              <a:gd name="connsiteY45" fmla="*/ 846132 h 1858154"/>
              <a:gd name="connsiteX46" fmla="*/ 6886312 w 9288370"/>
              <a:gd name="connsiteY46" fmla="*/ 781877 h 1858154"/>
              <a:gd name="connsiteX47" fmla="*/ 7006457 w 9288370"/>
              <a:gd name="connsiteY47" fmla="*/ 699758 h 1858154"/>
              <a:gd name="connsiteX48" fmla="*/ 7231643 w 9288370"/>
              <a:gd name="connsiteY48" fmla="*/ 640778 h 1858154"/>
              <a:gd name="connsiteX49" fmla="*/ 7363123 w 9288370"/>
              <a:gd name="connsiteY49" fmla="*/ 593682 h 1858154"/>
              <a:gd name="connsiteX50" fmla="*/ 7588368 w 9288370"/>
              <a:gd name="connsiteY50" fmla="*/ 531129 h 1858154"/>
              <a:gd name="connsiteX51" fmla="*/ 7782741 w 9288370"/>
              <a:gd name="connsiteY51" fmla="*/ 455936 h 1858154"/>
              <a:gd name="connsiteX52" fmla="*/ 7952094 w 9288370"/>
              <a:gd name="connsiteY52" fmla="*/ 409302 h 1858154"/>
              <a:gd name="connsiteX53" fmla="*/ 8231938 w 9288370"/>
              <a:gd name="connsiteY53" fmla="*/ 259259 h 1858154"/>
              <a:gd name="connsiteX54" fmla="*/ 8428864 w 9288370"/>
              <a:gd name="connsiteY54" fmla="*/ 208471 h 1858154"/>
              <a:gd name="connsiteX55" fmla="*/ 8616510 w 9288370"/>
              <a:gd name="connsiteY55" fmla="*/ 161973 h 1858154"/>
              <a:gd name="connsiteX56" fmla="*/ 8826766 w 9288370"/>
              <a:gd name="connsiteY56" fmla="*/ 152111 h 1858154"/>
              <a:gd name="connsiteX57" fmla="*/ 8917647 w 9288370"/>
              <a:gd name="connsiteY57" fmla="*/ 112232 h 1858154"/>
              <a:gd name="connsiteX58" fmla="*/ 9182272 w 9288370"/>
              <a:gd name="connsiteY58" fmla="*/ 37171 h 1858154"/>
              <a:gd name="connsiteX59" fmla="*/ 9232990 w 9288370"/>
              <a:gd name="connsiteY59" fmla="*/ 24074 h 1858154"/>
              <a:gd name="connsiteX60" fmla="*/ 9288370 w 9288370"/>
              <a:gd name="connsiteY60" fmla="*/ 0 h 1858154"/>
              <a:gd name="connsiteX61" fmla="*/ 0 w 9288370"/>
              <a:gd name="connsiteY61" fmla="*/ 0 h 1858154"/>
              <a:gd name="connsiteX62" fmla="*/ 0 w 9288370"/>
              <a:gd name="connsiteY62" fmla="*/ 1858154 h 1858154"/>
              <a:gd name="connsiteX0" fmla="*/ 44869 w 9288370"/>
              <a:gd name="connsiteY0" fmla="*/ 1742117 h 1857909"/>
              <a:gd name="connsiteX1" fmla="*/ 1049 w 9288370"/>
              <a:gd name="connsiteY1" fmla="*/ 1857909 h 1857909"/>
              <a:gd name="connsiteX2" fmla="*/ 370426 w 9288370"/>
              <a:gd name="connsiteY2" fmla="*/ 1702965 h 1857909"/>
              <a:gd name="connsiteX3" fmla="*/ 766051 w 9288370"/>
              <a:gd name="connsiteY3" fmla="*/ 1569826 h 1857909"/>
              <a:gd name="connsiteX4" fmla="*/ 971617 w 9288370"/>
              <a:gd name="connsiteY4" fmla="*/ 1522494 h 1857909"/>
              <a:gd name="connsiteX5" fmla="*/ 1186668 w 9288370"/>
              <a:gd name="connsiteY5" fmla="*/ 1521861 h 1857909"/>
              <a:gd name="connsiteX6" fmla="*/ 1339078 w 9288370"/>
              <a:gd name="connsiteY6" fmla="*/ 1494730 h 1857909"/>
              <a:gd name="connsiteX7" fmla="*/ 1492452 w 9288370"/>
              <a:gd name="connsiteY7" fmla="*/ 1519061 h 1857909"/>
              <a:gd name="connsiteX8" fmla="*/ 1604999 w 9288370"/>
              <a:gd name="connsiteY8" fmla="*/ 1513599 h 1857909"/>
              <a:gd name="connsiteX9" fmla="*/ 1717911 w 9288370"/>
              <a:gd name="connsiteY9" fmla="*/ 1497764 h 1857909"/>
              <a:gd name="connsiteX10" fmla="*/ 1794234 w 9288370"/>
              <a:gd name="connsiteY10" fmla="*/ 1464331 h 1857909"/>
              <a:gd name="connsiteX11" fmla="*/ 2101780 w 9288370"/>
              <a:gd name="connsiteY11" fmla="*/ 1409907 h 1857909"/>
              <a:gd name="connsiteX12" fmla="*/ 2244830 w 9288370"/>
              <a:gd name="connsiteY12" fmla="*/ 1388540 h 1857909"/>
              <a:gd name="connsiteX13" fmla="*/ 2428648 w 9288370"/>
              <a:gd name="connsiteY13" fmla="*/ 1372736 h 1857909"/>
              <a:gd name="connsiteX14" fmla="*/ 2645882 w 9288370"/>
              <a:gd name="connsiteY14" fmla="*/ 1341971 h 1857909"/>
              <a:gd name="connsiteX15" fmla="*/ 2707413 w 9288370"/>
              <a:gd name="connsiteY15" fmla="*/ 1347156 h 1857909"/>
              <a:gd name="connsiteX16" fmla="*/ 2843134 w 9288370"/>
              <a:gd name="connsiteY16" fmla="*/ 1323561 h 1857909"/>
              <a:gd name="connsiteX17" fmla="*/ 2923804 w 9288370"/>
              <a:gd name="connsiteY17" fmla="*/ 1314224 h 1857909"/>
              <a:gd name="connsiteX18" fmla="*/ 2953618 w 9288370"/>
              <a:gd name="connsiteY18" fmla="*/ 1318186 h 1857909"/>
              <a:gd name="connsiteX19" fmla="*/ 2995816 w 9288370"/>
              <a:gd name="connsiteY19" fmla="*/ 1318670 h 1857909"/>
              <a:gd name="connsiteX20" fmla="*/ 3352700 w 9288370"/>
              <a:gd name="connsiteY20" fmla="*/ 1264183 h 1857909"/>
              <a:gd name="connsiteX21" fmla="*/ 3444611 w 9288370"/>
              <a:gd name="connsiteY21" fmla="*/ 1236739 h 1857909"/>
              <a:gd name="connsiteX22" fmla="*/ 3650072 w 9288370"/>
              <a:gd name="connsiteY22" fmla="*/ 1217421 h 1857909"/>
              <a:gd name="connsiteX23" fmla="*/ 3707853 w 9288370"/>
              <a:gd name="connsiteY23" fmla="*/ 1241722 h 1857909"/>
              <a:gd name="connsiteX24" fmla="*/ 3925616 w 9288370"/>
              <a:gd name="connsiteY24" fmla="*/ 1253751 h 1857909"/>
              <a:gd name="connsiteX25" fmla="*/ 3954387 w 9288370"/>
              <a:gd name="connsiteY25" fmla="*/ 1263789 h 1857909"/>
              <a:gd name="connsiteX26" fmla="*/ 3995849 w 9288370"/>
              <a:gd name="connsiteY26" fmla="*/ 1272939 h 1857909"/>
              <a:gd name="connsiteX27" fmla="*/ 4067546 w 9288370"/>
              <a:gd name="connsiteY27" fmla="*/ 1294697 h 1857909"/>
              <a:gd name="connsiteX28" fmla="*/ 4190310 w 9288370"/>
              <a:gd name="connsiteY28" fmla="*/ 1307786 h 1857909"/>
              <a:gd name="connsiteX29" fmla="*/ 4230008 w 9288370"/>
              <a:gd name="connsiteY29" fmla="*/ 1303546 h 1857909"/>
              <a:gd name="connsiteX30" fmla="*/ 4575478 w 9288370"/>
              <a:gd name="connsiteY30" fmla="*/ 1261726 h 1857909"/>
              <a:gd name="connsiteX31" fmla="*/ 4650026 w 9288370"/>
              <a:gd name="connsiteY31" fmla="*/ 1265798 h 1857909"/>
              <a:gd name="connsiteX32" fmla="*/ 4792008 w 9288370"/>
              <a:gd name="connsiteY32" fmla="*/ 1243899 h 1857909"/>
              <a:gd name="connsiteX33" fmla="*/ 4954126 w 9288370"/>
              <a:gd name="connsiteY33" fmla="*/ 1204617 h 1857909"/>
              <a:gd name="connsiteX34" fmla="*/ 5309678 w 9288370"/>
              <a:gd name="connsiteY34" fmla="*/ 1128278 h 1857909"/>
              <a:gd name="connsiteX35" fmla="*/ 5474724 w 9288370"/>
              <a:gd name="connsiteY35" fmla="*/ 1091167 h 1857909"/>
              <a:gd name="connsiteX36" fmla="*/ 5612132 w 9288370"/>
              <a:gd name="connsiteY36" fmla="*/ 1051509 h 1857909"/>
              <a:gd name="connsiteX37" fmla="*/ 5776618 w 9288370"/>
              <a:gd name="connsiteY37" fmla="*/ 1053037 h 1857909"/>
              <a:gd name="connsiteX38" fmla="*/ 5785786 w 9288370"/>
              <a:gd name="connsiteY38" fmla="*/ 1051213 h 1857909"/>
              <a:gd name="connsiteX39" fmla="*/ 5829381 w 9288370"/>
              <a:gd name="connsiteY39" fmla="*/ 1046878 h 1857909"/>
              <a:gd name="connsiteX40" fmla="*/ 5943596 w 9288370"/>
              <a:gd name="connsiteY40" fmla="*/ 1043237 h 1857909"/>
              <a:gd name="connsiteX41" fmla="*/ 5985730 w 9288370"/>
              <a:gd name="connsiteY41" fmla="*/ 1035396 h 1857909"/>
              <a:gd name="connsiteX42" fmla="*/ 6103109 w 9288370"/>
              <a:gd name="connsiteY42" fmla="*/ 1019019 h 1857909"/>
              <a:gd name="connsiteX43" fmla="*/ 6222406 w 9288370"/>
              <a:gd name="connsiteY43" fmla="*/ 985341 h 1857909"/>
              <a:gd name="connsiteX44" fmla="*/ 6598672 w 9288370"/>
              <a:gd name="connsiteY44" fmla="*/ 902062 h 1857909"/>
              <a:gd name="connsiteX45" fmla="*/ 6766149 w 9288370"/>
              <a:gd name="connsiteY45" fmla="*/ 846132 h 1857909"/>
              <a:gd name="connsiteX46" fmla="*/ 6886312 w 9288370"/>
              <a:gd name="connsiteY46" fmla="*/ 781877 h 1857909"/>
              <a:gd name="connsiteX47" fmla="*/ 7006457 w 9288370"/>
              <a:gd name="connsiteY47" fmla="*/ 699758 h 1857909"/>
              <a:gd name="connsiteX48" fmla="*/ 7231643 w 9288370"/>
              <a:gd name="connsiteY48" fmla="*/ 640778 h 1857909"/>
              <a:gd name="connsiteX49" fmla="*/ 7363123 w 9288370"/>
              <a:gd name="connsiteY49" fmla="*/ 593682 h 1857909"/>
              <a:gd name="connsiteX50" fmla="*/ 7588368 w 9288370"/>
              <a:gd name="connsiteY50" fmla="*/ 531129 h 1857909"/>
              <a:gd name="connsiteX51" fmla="*/ 7782741 w 9288370"/>
              <a:gd name="connsiteY51" fmla="*/ 455936 h 1857909"/>
              <a:gd name="connsiteX52" fmla="*/ 7952094 w 9288370"/>
              <a:gd name="connsiteY52" fmla="*/ 409302 h 1857909"/>
              <a:gd name="connsiteX53" fmla="*/ 8231938 w 9288370"/>
              <a:gd name="connsiteY53" fmla="*/ 259259 h 1857909"/>
              <a:gd name="connsiteX54" fmla="*/ 8428864 w 9288370"/>
              <a:gd name="connsiteY54" fmla="*/ 208471 h 1857909"/>
              <a:gd name="connsiteX55" fmla="*/ 8616510 w 9288370"/>
              <a:gd name="connsiteY55" fmla="*/ 161973 h 1857909"/>
              <a:gd name="connsiteX56" fmla="*/ 8826766 w 9288370"/>
              <a:gd name="connsiteY56" fmla="*/ 152111 h 1857909"/>
              <a:gd name="connsiteX57" fmla="*/ 8917647 w 9288370"/>
              <a:gd name="connsiteY57" fmla="*/ 112232 h 1857909"/>
              <a:gd name="connsiteX58" fmla="*/ 9182272 w 9288370"/>
              <a:gd name="connsiteY58" fmla="*/ 37171 h 1857909"/>
              <a:gd name="connsiteX59" fmla="*/ 9232990 w 9288370"/>
              <a:gd name="connsiteY59" fmla="*/ 24074 h 1857909"/>
              <a:gd name="connsiteX60" fmla="*/ 9288370 w 9288370"/>
              <a:gd name="connsiteY60" fmla="*/ 0 h 1857909"/>
              <a:gd name="connsiteX61" fmla="*/ 0 w 9288370"/>
              <a:gd name="connsiteY61" fmla="*/ 0 h 1857909"/>
              <a:gd name="connsiteX62" fmla="*/ 44869 w 9288370"/>
              <a:gd name="connsiteY62" fmla="*/ 1742117 h 1857909"/>
              <a:gd name="connsiteX0" fmla="*/ 8158 w 9288370"/>
              <a:gd name="connsiteY0" fmla="*/ 1671666 h 1857909"/>
              <a:gd name="connsiteX1" fmla="*/ 1049 w 9288370"/>
              <a:gd name="connsiteY1" fmla="*/ 1857909 h 1857909"/>
              <a:gd name="connsiteX2" fmla="*/ 370426 w 9288370"/>
              <a:gd name="connsiteY2" fmla="*/ 1702965 h 1857909"/>
              <a:gd name="connsiteX3" fmla="*/ 766051 w 9288370"/>
              <a:gd name="connsiteY3" fmla="*/ 1569826 h 1857909"/>
              <a:gd name="connsiteX4" fmla="*/ 971617 w 9288370"/>
              <a:gd name="connsiteY4" fmla="*/ 1522494 h 1857909"/>
              <a:gd name="connsiteX5" fmla="*/ 1186668 w 9288370"/>
              <a:gd name="connsiteY5" fmla="*/ 1521861 h 1857909"/>
              <a:gd name="connsiteX6" fmla="*/ 1339078 w 9288370"/>
              <a:gd name="connsiteY6" fmla="*/ 1494730 h 1857909"/>
              <a:gd name="connsiteX7" fmla="*/ 1492452 w 9288370"/>
              <a:gd name="connsiteY7" fmla="*/ 1519061 h 1857909"/>
              <a:gd name="connsiteX8" fmla="*/ 1604999 w 9288370"/>
              <a:gd name="connsiteY8" fmla="*/ 1513599 h 1857909"/>
              <a:gd name="connsiteX9" fmla="*/ 1717911 w 9288370"/>
              <a:gd name="connsiteY9" fmla="*/ 1497764 h 1857909"/>
              <a:gd name="connsiteX10" fmla="*/ 1794234 w 9288370"/>
              <a:gd name="connsiteY10" fmla="*/ 1464331 h 1857909"/>
              <a:gd name="connsiteX11" fmla="*/ 2101780 w 9288370"/>
              <a:gd name="connsiteY11" fmla="*/ 1409907 h 1857909"/>
              <a:gd name="connsiteX12" fmla="*/ 2244830 w 9288370"/>
              <a:gd name="connsiteY12" fmla="*/ 1388540 h 1857909"/>
              <a:gd name="connsiteX13" fmla="*/ 2428648 w 9288370"/>
              <a:gd name="connsiteY13" fmla="*/ 1372736 h 1857909"/>
              <a:gd name="connsiteX14" fmla="*/ 2645882 w 9288370"/>
              <a:gd name="connsiteY14" fmla="*/ 1341971 h 1857909"/>
              <a:gd name="connsiteX15" fmla="*/ 2707413 w 9288370"/>
              <a:gd name="connsiteY15" fmla="*/ 1347156 h 1857909"/>
              <a:gd name="connsiteX16" fmla="*/ 2843134 w 9288370"/>
              <a:gd name="connsiteY16" fmla="*/ 1323561 h 1857909"/>
              <a:gd name="connsiteX17" fmla="*/ 2923804 w 9288370"/>
              <a:gd name="connsiteY17" fmla="*/ 1314224 h 1857909"/>
              <a:gd name="connsiteX18" fmla="*/ 2953618 w 9288370"/>
              <a:gd name="connsiteY18" fmla="*/ 1318186 h 1857909"/>
              <a:gd name="connsiteX19" fmla="*/ 2995816 w 9288370"/>
              <a:gd name="connsiteY19" fmla="*/ 1318670 h 1857909"/>
              <a:gd name="connsiteX20" fmla="*/ 3352700 w 9288370"/>
              <a:gd name="connsiteY20" fmla="*/ 1264183 h 1857909"/>
              <a:gd name="connsiteX21" fmla="*/ 3444611 w 9288370"/>
              <a:gd name="connsiteY21" fmla="*/ 1236739 h 1857909"/>
              <a:gd name="connsiteX22" fmla="*/ 3650072 w 9288370"/>
              <a:gd name="connsiteY22" fmla="*/ 1217421 h 1857909"/>
              <a:gd name="connsiteX23" fmla="*/ 3707853 w 9288370"/>
              <a:gd name="connsiteY23" fmla="*/ 1241722 h 1857909"/>
              <a:gd name="connsiteX24" fmla="*/ 3925616 w 9288370"/>
              <a:gd name="connsiteY24" fmla="*/ 1253751 h 1857909"/>
              <a:gd name="connsiteX25" fmla="*/ 3954387 w 9288370"/>
              <a:gd name="connsiteY25" fmla="*/ 1263789 h 1857909"/>
              <a:gd name="connsiteX26" fmla="*/ 3995849 w 9288370"/>
              <a:gd name="connsiteY26" fmla="*/ 1272939 h 1857909"/>
              <a:gd name="connsiteX27" fmla="*/ 4067546 w 9288370"/>
              <a:gd name="connsiteY27" fmla="*/ 1294697 h 1857909"/>
              <a:gd name="connsiteX28" fmla="*/ 4190310 w 9288370"/>
              <a:gd name="connsiteY28" fmla="*/ 1307786 h 1857909"/>
              <a:gd name="connsiteX29" fmla="*/ 4230008 w 9288370"/>
              <a:gd name="connsiteY29" fmla="*/ 1303546 h 1857909"/>
              <a:gd name="connsiteX30" fmla="*/ 4575478 w 9288370"/>
              <a:gd name="connsiteY30" fmla="*/ 1261726 h 1857909"/>
              <a:gd name="connsiteX31" fmla="*/ 4650026 w 9288370"/>
              <a:gd name="connsiteY31" fmla="*/ 1265798 h 1857909"/>
              <a:gd name="connsiteX32" fmla="*/ 4792008 w 9288370"/>
              <a:gd name="connsiteY32" fmla="*/ 1243899 h 1857909"/>
              <a:gd name="connsiteX33" fmla="*/ 4954126 w 9288370"/>
              <a:gd name="connsiteY33" fmla="*/ 1204617 h 1857909"/>
              <a:gd name="connsiteX34" fmla="*/ 5309678 w 9288370"/>
              <a:gd name="connsiteY34" fmla="*/ 1128278 h 1857909"/>
              <a:gd name="connsiteX35" fmla="*/ 5474724 w 9288370"/>
              <a:gd name="connsiteY35" fmla="*/ 1091167 h 1857909"/>
              <a:gd name="connsiteX36" fmla="*/ 5612132 w 9288370"/>
              <a:gd name="connsiteY36" fmla="*/ 1051509 h 1857909"/>
              <a:gd name="connsiteX37" fmla="*/ 5776618 w 9288370"/>
              <a:gd name="connsiteY37" fmla="*/ 1053037 h 1857909"/>
              <a:gd name="connsiteX38" fmla="*/ 5785786 w 9288370"/>
              <a:gd name="connsiteY38" fmla="*/ 1051213 h 1857909"/>
              <a:gd name="connsiteX39" fmla="*/ 5829381 w 9288370"/>
              <a:gd name="connsiteY39" fmla="*/ 1046878 h 1857909"/>
              <a:gd name="connsiteX40" fmla="*/ 5943596 w 9288370"/>
              <a:gd name="connsiteY40" fmla="*/ 1043237 h 1857909"/>
              <a:gd name="connsiteX41" fmla="*/ 5985730 w 9288370"/>
              <a:gd name="connsiteY41" fmla="*/ 1035396 h 1857909"/>
              <a:gd name="connsiteX42" fmla="*/ 6103109 w 9288370"/>
              <a:gd name="connsiteY42" fmla="*/ 1019019 h 1857909"/>
              <a:gd name="connsiteX43" fmla="*/ 6222406 w 9288370"/>
              <a:gd name="connsiteY43" fmla="*/ 985341 h 1857909"/>
              <a:gd name="connsiteX44" fmla="*/ 6598672 w 9288370"/>
              <a:gd name="connsiteY44" fmla="*/ 902062 h 1857909"/>
              <a:gd name="connsiteX45" fmla="*/ 6766149 w 9288370"/>
              <a:gd name="connsiteY45" fmla="*/ 846132 h 1857909"/>
              <a:gd name="connsiteX46" fmla="*/ 6886312 w 9288370"/>
              <a:gd name="connsiteY46" fmla="*/ 781877 h 1857909"/>
              <a:gd name="connsiteX47" fmla="*/ 7006457 w 9288370"/>
              <a:gd name="connsiteY47" fmla="*/ 699758 h 1857909"/>
              <a:gd name="connsiteX48" fmla="*/ 7231643 w 9288370"/>
              <a:gd name="connsiteY48" fmla="*/ 640778 h 1857909"/>
              <a:gd name="connsiteX49" fmla="*/ 7363123 w 9288370"/>
              <a:gd name="connsiteY49" fmla="*/ 593682 h 1857909"/>
              <a:gd name="connsiteX50" fmla="*/ 7588368 w 9288370"/>
              <a:gd name="connsiteY50" fmla="*/ 531129 h 1857909"/>
              <a:gd name="connsiteX51" fmla="*/ 7782741 w 9288370"/>
              <a:gd name="connsiteY51" fmla="*/ 455936 h 1857909"/>
              <a:gd name="connsiteX52" fmla="*/ 7952094 w 9288370"/>
              <a:gd name="connsiteY52" fmla="*/ 409302 h 1857909"/>
              <a:gd name="connsiteX53" fmla="*/ 8231938 w 9288370"/>
              <a:gd name="connsiteY53" fmla="*/ 259259 h 1857909"/>
              <a:gd name="connsiteX54" fmla="*/ 8428864 w 9288370"/>
              <a:gd name="connsiteY54" fmla="*/ 208471 h 1857909"/>
              <a:gd name="connsiteX55" fmla="*/ 8616510 w 9288370"/>
              <a:gd name="connsiteY55" fmla="*/ 161973 h 1857909"/>
              <a:gd name="connsiteX56" fmla="*/ 8826766 w 9288370"/>
              <a:gd name="connsiteY56" fmla="*/ 152111 h 1857909"/>
              <a:gd name="connsiteX57" fmla="*/ 8917647 w 9288370"/>
              <a:gd name="connsiteY57" fmla="*/ 112232 h 1857909"/>
              <a:gd name="connsiteX58" fmla="*/ 9182272 w 9288370"/>
              <a:gd name="connsiteY58" fmla="*/ 37171 h 1857909"/>
              <a:gd name="connsiteX59" fmla="*/ 9232990 w 9288370"/>
              <a:gd name="connsiteY59" fmla="*/ 24074 h 1857909"/>
              <a:gd name="connsiteX60" fmla="*/ 9288370 w 9288370"/>
              <a:gd name="connsiteY60" fmla="*/ 0 h 1857909"/>
              <a:gd name="connsiteX61" fmla="*/ 0 w 9288370"/>
              <a:gd name="connsiteY61" fmla="*/ 0 h 1857909"/>
              <a:gd name="connsiteX62" fmla="*/ 8158 w 9288370"/>
              <a:gd name="connsiteY62" fmla="*/ 1671666 h 1857909"/>
              <a:gd name="connsiteX0" fmla="*/ 8158 w 9288370"/>
              <a:gd name="connsiteY0" fmla="*/ 1671666 h 1721151"/>
              <a:gd name="connsiteX1" fmla="*/ 66313 w 9288370"/>
              <a:gd name="connsiteY1" fmla="*/ 1721151 h 1721151"/>
              <a:gd name="connsiteX2" fmla="*/ 370426 w 9288370"/>
              <a:gd name="connsiteY2" fmla="*/ 1702965 h 1721151"/>
              <a:gd name="connsiteX3" fmla="*/ 766051 w 9288370"/>
              <a:gd name="connsiteY3" fmla="*/ 1569826 h 1721151"/>
              <a:gd name="connsiteX4" fmla="*/ 971617 w 9288370"/>
              <a:gd name="connsiteY4" fmla="*/ 1522494 h 1721151"/>
              <a:gd name="connsiteX5" fmla="*/ 1186668 w 9288370"/>
              <a:gd name="connsiteY5" fmla="*/ 1521861 h 1721151"/>
              <a:gd name="connsiteX6" fmla="*/ 1339078 w 9288370"/>
              <a:gd name="connsiteY6" fmla="*/ 1494730 h 1721151"/>
              <a:gd name="connsiteX7" fmla="*/ 1492452 w 9288370"/>
              <a:gd name="connsiteY7" fmla="*/ 1519061 h 1721151"/>
              <a:gd name="connsiteX8" fmla="*/ 1604999 w 9288370"/>
              <a:gd name="connsiteY8" fmla="*/ 1513599 h 1721151"/>
              <a:gd name="connsiteX9" fmla="*/ 1717911 w 9288370"/>
              <a:gd name="connsiteY9" fmla="*/ 1497764 h 1721151"/>
              <a:gd name="connsiteX10" fmla="*/ 1794234 w 9288370"/>
              <a:gd name="connsiteY10" fmla="*/ 1464331 h 1721151"/>
              <a:gd name="connsiteX11" fmla="*/ 2101780 w 9288370"/>
              <a:gd name="connsiteY11" fmla="*/ 1409907 h 1721151"/>
              <a:gd name="connsiteX12" fmla="*/ 2244830 w 9288370"/>
              <a:gd name="connsiteY12" fmla="*/ 1388540 h 1721151"/>
              <a:gd name="connsiteX13" fmla="*/ 2428648 w 9288370"/>
              <a:gd name="connsiteY13" fmla="*/ 1372736 h 1721151"/>
              <a:gd name="connsiteX14" fmla="*/ 2645882 w 9288370"/>
              <a:gd name="connsiteY14" fmla="*/ 1341971 h 1721151"/>
              <a:gd name="connsiteX15" fmla="*/ 2707413 w 9288370"/>
              <a:gd name="connsiteY15" fmla="*/ 1347156 h 1721151"/>
              <a:gd name="connsiteX16" fmla="*/ 2843134 w 9288370"/>
              <a:gd name="connsiteY16" fmla="*/ 1323561 h 1721151"/>
              <a:gd name="connsiteX17" fmla="*/ 2923804 w 9288370"/>
              <a:gd name="connsiteY17" fmla="*/ 1314224 h 1721151"/>
              <a:gd name="connsiteX18" fmla="*/ 2953618 w 9288370"/>
              <a:gd name="connsiteY18" fmla="*/ 1318186 h 1721151"/>
              <a:gd name="connsiteX19" fmla="*/ 2995816 w 9288370"/>
              <a:gd name="connsiteY19" fmla="*/ 1318670 h 1721151"/>
              <a:gd name="connsiteX20" fmla="*/ 3352700 w 9288370"/>
              <a:gd name="connsiteY20" fmla="*/ 1264183 h 1721151"/>
              <a:gd name="connsiteX21" fmla="*/ 3444611 w 9288370"/>
              <a:gd name="connsiteY21" fmla="*/ 1236739 h 1721151"/>
              <a:gd name="connsiteX22" fmla="*/ 3650072 w 9288370"/>
              <a:gd name="connsiteY22" fmla="*/ 1217421 h 1721151"/>
              <a:gd name="connsiteX23" fmla="*/ 3707853 w 9288370"/>
              <a:gd name="connsiteY23" fmla="*/ 1241722 h 1721151"/>
              <a:gd name="connsiteX24" fmla="*/ 3925616 w 9288370"/>
              <a:gd name="connsiteY24" fmla="*/ 1253751 h 1721151"/>
              <a:gd name="connsiteX25" fmla="*/ 3954387 w 9288370"/>
              <a:gd name="connsiteY25" fmla="*/ 1263789 h 1721151"/>
              <a:gd name="connsiteX26" fmla="*/ 3995849 w 9288370"/>
              <a:gd name="connsiteY26" fmla="*/ 1272939 h 1721151"/>
              <a:gd name="connsiteX27" fmla="*/ 4067546 w 9288370"/>
              <a:gd name="connsiteY27" fmla="*/ 1294697 h 1721151"/>
              <a:gd name="connsiteX28" fmla="*/ 4190310 w 9288370"/>
              <a:gd name="connsiteY28" fmla="*/ 1307786 h 1721151"/>
              <a:gd name="connsiteX29" fmla="*/ 4230008 w 9288370"/>
              <a:gd name="connsiteY29" fmla="*/ 1303546 h 1721151"/>
              <a:gd name="connsiteX30" fmla="*/ 4575478 w 9288370"/>
              <a:gd name="connsiteY30" fmla="*/ 1261726 h 1721151"/>
              <a:gd name="connsiteX31" fmla="*/ 4650026 w 9288370"/>
              <a:gd name="connsiteY31" fmla="*/ 1265798 h 1721151"/>
              <a:gd name="connsiteX32" fmla="*/ 4792008 w 9288370"/>
              <a:gd name="connsiteY32" fmla="*/ 1243899 h 1721151"/>
              <a:gd name="connsiteX33" fmla="*/ 4954126 w 9288370"/>
              <a:gd name="connsiteY33" fmla="*/ 1204617 h 1721151"/>
              <a:gd name="connsiteX34" fmla="*/ 5309678 w 9288370"/>
              <a:gd name="connsiteY34" fmla="*/ 1128278 h 1721151"/>
              <a:gd name="connsiteX35" fmla="*/ 5474724 w 9288370"/>
              <a:gd name="connsiteY35" fmla="*/ 1091167 h 1721151"/>
              <a:gd name="connsiteX36" fmla="*/ 5612132 w 9288370"/>
              <a:gd name="connsiteY36" fmla="*/ 1051509 h 1721151"/>
              <a:gd name="connsiteX37" fmla="*/ 5776618 w 9288370"/>
              <a:gd name="connsiteY37" fmla="*/ 1053037 h 1721151"/>
              <a:gd name="connsiteX38" fmla="*/ 5785786 w 9288370"/>
              <a:gd name="connsiteY38" fmla="*/ 1051213 h 1721151"/>
              <a:gd name="connsiteX39" fmla="*/ 5829381 w 9288370"/>
              <a:gd name="connsiteY39" fmla="*/ 1046878 h 1721151"/>
              <a:gd name="connsiteX40" fmla="*/ 5943596 w 9288370"/>
              <a:gd name="connsiteY40" fmla="*/ 1043237 h 1721151"/>
              <a:gd name="connsiteX41" fmla="*/ 5985730 w 9288370"/>
              <a:gd name="connsiteY41" fmla="*/ 1035396 h 1721151"/>
              <a:gd name="connsiteX42" fmla="*/ 6103109 w 9288370"/>
              <a:gd name="connsiteY42" fmla="*/ 1019019 h 1721151"/>
              <a:gd name="connsiteX43" fmla="*/ 6222406 w 9288370"/>
              <a:gd name="connsiteY43" fmla="*/ 985341 h 1721151"/>
              <a:gd name="connsiteX44" fmla="*/ 6598672 w 9288370"/>
              <a:gd name="connsiteY44" fmla="*/ 902062 h 1721151"/>
              <a:gd name="connsiteX45" fmla="*/ 6766149 w 9288370"/>
              <a:gd name="connsiteY45" fmla="*/ 846132 h 1721151"/>
              <a:gd name="connsiteX46" fmla="*/ 6886312 w 9288370"/>
              <a:gd name="connsiteY46" fmla="*/ 781877 h 1721151"/>
              <a:gd name="connsiteX47" fmla="*/ 7006457 w 9288370"/>
              <a:gd name="connsiteY47" fmla="*/ 699758 h 1721151"/>
              <a:gd name="connsiteX48" fmla="*/ 7231643 w 9288370"/>
              <a:gd name="connsiteY48" fmla="*/ 640778 h 1721151"/>
              <a:gd name="connsiteX49" fmla="*/ 7363123 w 9288370"/>
              <a:gd name="connsiteY49" fmla="*/ 593682 h 1721151"/>
              <a:gd name="connsiteX50" fmla="*/ 7588368 w 9288370"/>
              <a:gd name="connsiteY50" fmla="*/ 531129 h 1721151"/>
              <a:gd name="connsiteX51" fmla="*/ 7782741 w 9288370"/>
              <a:gd name="connsiteY51" fmla="*/ 455936 h 1721151"/>
              <a:gd name="connsiteX52" fmla="*/ 7952094 w 9288370"/>
              <a:gd name="connsiteY52" fmla="*/ 409302 h 1721151"/>
              <a:gd name="connsiteX53" fmla="*/ 8231938 w 9288370"/>
              <a:gd name="connsiteY53" fmla="*/ 259259 h 1721151"/>
              <a:gd name="connsiteX54" fmla="*/ 8428864 w 9288370"/>
              <a:gd name="connsiteY54" fmla="*/ 208471 h 1721151"/>
              <a:gd name="connsiteX55" fmla="*/ 8616510 w 9288370"/>
              <a:gd name="connsiteY55" fmla="*/ 161973 h 1721151"/>
              <a:gd name="connsiteX56" fmla="*/ 8826766 w 9288370"/>
              <a:gd name="connsiteY56" fmla="*/ 152111 h 1721151"/>
              <a:gd name="connsiteX57" fmla="*/ 8917647 w 9288370"/>
              <a:gd name="connsiteY57" fmla="*/ 112232 h 1721151"/>
              <a:gd name="connsiteX58" fmla="*/ 9182272 w 9288370"/>
              <a:gd name="connsiteY58" fmla="*/ 37171 h 1721151"/>
              <a:gd name="connsiteX59" fmla="*/ 9232990 w 9288370"/>
              <a:gd name="connsiteY59" fmla="*/ 24074 h 1721151"/>
              <a:gd name="connsiteX60" fmla="*/ 9288370 w 9288370"/>
              <a:gd name="connsiteY60" fmla="*/ 0 h 1721151"/>
              <a:gd name="connsiteX61" fmla="*/ 0 w 9288370"/>
              <a:gd name="connsiteY61" fmla="*/ 0 h 1721151"/>
              <a:gd name="connsiteX62" fmla="*/ 8158 w 9288370"/>
              <a:gd name="connsiteY62" fmla="*/ 1671666 h 1721151"/>
              <a:gd name="connsiteX0" fmla="*/ 8158 w 9288370"/>
              <a:gd name="connsiteY0" fmla="*/ 1671666 h 1721151"/>
              <a:gd name="connsiteX1" fmla="*/ 66313 w 9288370"/>
              <a:gd name="connsiteY1" fmla="*/ 1721151 h 1721151"/>
              <a:gd name="connsiteX2" fmla="*/ 313320 w 9288370"/>
              <a:gd name="connsiteY2" fmla="*/ 1690533 h 1721151"/>
              <a:gd name="connsiteX3" fmla="*/ 766051 w 9288370"/>
              <a:gd name="connsiteY3" fmla="*/ 1569826 h 1721151"/>
              <a:gd name="connsiteX4" fmla="*/ 971617 w 9288370"/>
              <a:gd name="connsiteY4" fmla="*/ 1522494 h 1721151"/>
              <a:gd name="connsiteX5" fmla="*/ 1186668 w 9288370"/>
              <a:gd name="connsiteY5" fmla="*/ 1521861 h 1721151"/>
              <a:gd name="connsiteX6" fmla="*/ 1339078 w 9288370"/>
              <a:gd name="connsiteY6" fmla="*/ 1494730 h 1721151"/>
              <a:gd name="connsiteX7" fmla="*/ 1492452 w 9288370"/>
              <a:gd name="connsiteY7" fmla="*/ 1519061 h 1721151"/>
              <a:gd name="connsiteX8" fmla="*/ 1604999 w 9288370"/>
              <a:gd name="connsiteY8" fmla="*/ 1513599 h 1721151"/>
              <a:gd name="connsiteX9" fmla="*/ 1717911 w 9288370"/>
              <a:gd name="connsiteY9" fmla="*/ 1497764 h 1721151"/>
              <a:gd name="connsiteX10" fmla="*/ 1794234 w 9288370"/>
              <a:gd name="connsiteY10" fmla="*/ 1464331 h 1721151"/>
              <a:gd name="connsiteX11" fmla="*/ 2101780 w 9288370"/>
              <a:gd name="connsiteY11" fmla="*/ 1409907 h 1721151"/>
              <a:gd name="connsiteX12" fmla="*/ 2244830 w 9288370"/>
              <a:gd name="connsiteY12" fmla="*/ 1388540 h 1721151"/>
              <a:gd name="connsiteX13" fmla="*/ 2428648 w 9288370"/>
              <a:gd name="connsiteY13" fmla="*/ 1372736 h 1721151"/>
              <a:gd name="connsiteX14" fmla="*/ 2645882 w 9288370"/>
              <a:gd name="connsiteY14" fmla="*/ 1341971 h 1721151"/>
              <a:gd name="connsiteX15" fmla="*/ 2707413 w 9288370"/>
              <a:gd name="connsiteY15" fmla="*/ 1347156 h 1721151"/>
              <a:gd name="connsiteX16" fmla="*/ 2843134 w 9288370"/>
              <a:gd name="connsiteY16" fmla="*/ 1323561 h 1721151"/>
              <a:gd name="connsiteX17" fmla="*/ 2923804 w 9288370"/>
              <a:gd name="connsiteY17" fmla="*/ 1314224 h 1721151"/>
              <a:gd name="connsiteX18" fmla="*/ 2953618 w 9288370"/>
              <a:gd name="connsiteY18" fmla="*/ 1318186 h 1721151"/>
              <a:gd name="connsiteX19" fmla="*/ 2995816 w 9288370"/>
              <a:gd name="connsiteY19" fmla="*/ 1318670 h 1721151"/>
              <a:gd name="connsiteX20" fmla="*/ 3352700 w 9288370"/>
              <a:gd name="connsiteY20" fmla="*/ 1264183 h 1721151"/>
              <a:gd name="connsiteX21" fmla="*/ 3444611 w 9288370"/>
              <a:gd name="connsiteY21" fmla="*/ 1236739 h 1721151"/>
              <a:gd name="connsiteX22" fmla="*/ 3650072 w 9288370"/>
              <a:gd name="connsiteY22" fmla="*/ 1217421 h 1721151"/>
              <a:gd name="connsiteX23" fmla="*/ 3707853 w 9288370"/>
              <a:gd name="connsiteY23" fmla="*/ 1241722 h 1721151"/>
              <a:gd name="connsiteX24" fmla="*/ 3925616 w 9288370"/>
              <a:gd name="connsiteY24" fmla="*/ 1253751 h 1721151"/>
              <a:gd name="connsiteX25" fmla="*/ 3954387 w 9288370"/>
              <a:gd name="connsiteY25" fmla="*/ 1263789 h 1721151"/>
              <a:gd name="connsiteX26" fmla="*/ 3995849 w 9288370"/>
              <a:gd name="connsiteY26" fmla="*/ 1272939 h 1721151"/>
              <a:gd name="connsiteX27" fmla="*/ 4067546 w 9288370"/>
              <a:gd name="connsiteY27" fmla="*/ 1294697 h 1721151"/>
              <a:gd name="connsiteX28" fmla="*/ 4190310 w 9288370"/>
              <a:gd name="connsiteY28" fmla="*/ 1307786 h 1721151"/>
              <a:gd name="connsiteX29" fmla="*/ 4230008 w 9288370"/>
              <a:gd name="connsiteY29" fmla="*/ 1303546 h 1721151"/>
              <a:gd name="connsiteX30" fmla="*/ 4575478 w 9288370"/>
              <a:gd name="connsiteY30" fmla="*/ 1261726 h 1721151"/>
              <a:gd name="connsiteX31" fmla="*/ 4650026 w 9288370"/>
              <a:gd name="connsiteY31" fmla="*/ 1265798 h 1721151"/>
              <a:gd name="connsiteX32" fmla="*/ 4792008 w 9288370"/>
              <a:gd name="connsiteY32" fmla="*/ 1243899 h 1721151"/>
              <a:gd name="connsiteX33" fmla="*/ 4954126 w 9288370"/>
              <a:gd name="connsiteY33" fmla="*/ 1204617 h 1721151"/>
              <a:gd name="connsiteX34" fmla="*/ 5309678 w 9288370"/>
              <a:gd name="connsiteY34" fmla="*/ 1128278 h 1721151"/>
              <a:gd name="connsiteX35" fmla="*/ 5474724 w 9288370"/>
              <a:gd name="connsiteY35" fmla="*/ 1091167 h 1721151"/>
              <a:gd name="connsiteX36" fmla="*/ 5612132 w 9288370"/>
              <a:gd name="connsiteY36" fmla="*/ 1051509 h 1721151"/>
              <a:gd name="connsiteX37" fmla="*/ 5776618 w 9288370"/>
              <a:gd name="connsiteY37" fmla="*/ 1053037 h 1721151"/>
              <a:gd name="connsiteX38" fmla="*/ 5785786 w 9288370"/>
              <a:gd name="connsiteY38" fmla="*/ 1051213 h 1721151"/>
              <a:gd name="connsiteX39" fmla="*/ 5829381 w 9288370"/>
              <a:gd name="connsiteY39" fmla="*/ 1046878 h 1721151"/>
              <a:gd name="connsiteX40" fmla="*/ 5943596 w 9288370"/>
              <a:gd name="connsiteY40" fmla="*/ 1043237 h 1721151"/>
              <a:gd name="connsiteX41" fmla="*/ 5985730 w 9288370"/>
              <a:gd name="connsiteY41" fmla="*/ 1035396 h 1721151"/>
              <a:gd name="connsiteX42" fmla="*/ 6103109 w 9288370"/>
              <a:gd name="connsiteY42" fmla="*/ 1019019 h 1721151"/>
              <a:gd name="connsiteX43" fmla="*/ 6222406 w 9288370"/>
              <a:gd name="connsiteY43" fmla="*/ 985341 h 1721151"/>
              <a:gd name="connsiteX44" fmla="*/ 6598672 w 9288370"/>
              <a:gd name="connsiteY44" fmla="*/ 902062 h 1721151"/>
              <a:gd name="connsiteX45" fmla="*/ 6766149 w 9288370"/>
              <a:gd name="connsiteY45" fmla="*/ 846132 h 1721151"/>
              <a:gd name="connsiteX46" fmla="*/ 6886312 w 9288370"/>
              <a:gd name="connsiteY46" fmla="*/ 781877 h 1721151"/>
              <a:gd name="connsiteX47" fmla="*/ 7006457 w 9288370"/>
              <a:gd name="connsiteY47" fmla="*/ 699758 h 1721151"/>
              <a:gd name="connsiteX48" fmla="*/ 7231643 w 9288370"/>
              <a:gd name="connsiteY48" fmla="*/ 640778 h 1721151"/>
              <a:gd name="connsiteX49" fmla="*/ 7363123 w 9288370"/>
              <a:gd name="connsiteY49" fmla="*/ 593682 h 1721151"/>
              <a:gd name="connsiteX50" fmla="*/ 7588368 w 9288370"/>
              <a:gd name="connsiteY50" fmla="*/ 531129 h 1721151"/>
              <a:gd name="connsiteX51" fmla="*/ 7782741 w 9288370"/>
              <a:gd name="connsiteY51" fmla="*/ 455936 h 1721151"/>
              <a:gd name="connsiteX52" fmla="*/ 7952094 w 9288370"/>
              <a:gd name="connsiteY52" fmla="*/ 409302 h 1721151"/>
              <a:gd name="connsiteX53" fmla="*/ 8231938 w 9288370"/>
              <a:gd name="connsiteY53" fmla="*/ 259259 h 1721151"/>
              <a:gd name="connsiteX54" fmla="*/ 8428864 w 9288370"/>
              <a:gd name="connsiteY54" fmla="*/ 208471 h 1721151"/>
              <a:gd name="connsiteX55" fmla="*/ 8616510 w 9288370"/>
              <a:gd name="connsiteY55" fmla="*/ 161973 h 1721151"/>
              <a:gd name="connsiteX56" fmla="*/ 8826766 w 9288370"/>
              <a:gd name="connsiteY56" fmla="*/ 152111 h 1721151"/>
              <a:gd name="connsiteX57" fmla="*/ 8917647 w 9288370"/>
              <a:gd name="connsiteY57" fmla="*/ 112232 h 1721151"/>
              <a:gd name="connsiteX58" fmla="*/ 9182272 w 9288370"/>
              <a:gd name="connsiteY58" fmla="*/ 37171 h 1721151"/>
              <a:gd name="connsiteX59" fmla="*/ 9232990 w 9288370"/>
              <a:gd name="connsiteY59" fmla="*/ 24074 h 1721151"/>
              <a:gd name="connsiteX60" fmla="*/ 9288370 w 9288370"/>
              <a:gd name="connsiteY60" fmla="*/ 0 h 1721151"/>
              <a:gd name="connsiteX61" fmla="*/ 0 w 9288370"/>
              <a:gd name="connsiteY61" fmla="*/ 0 h 1721151"/>
              <a:gd name="connsiteX62" fmla="*/ 8158 w 9288370"/>
              <a:gd name="connsiteY62" fmla="*/ 1671666 h 1721151"/>
              <a:gd name="connsiteX0" fmla="*/ 8158 w 9288370"/>
              <a:gd name="connsiteY0" fmla="*/ 1671666 h 1721151"/>
              <a:gd name="connsiteX1" fmla="*/ 66313 w 9288370"/>
              <a:gd name="connsiteY1" fmla="*/ 1721151 h 1721151"/>
              <a:gd name="connsiteX2" fmla="*/ 313320 w 9288370"/>
              <a:gd name="connsiteY2" fmla="*/ 1690533 h 1721151"/>
              <a:gd name="connsiteX3" fmla="*/ 766051 w 9288370"/>
              <a:gd name="connsiteY3" fmla="*/ 1569826 h 1721151"/>
              <a:gd name="connsiteX4" fmla="*/ 971617 w 9288370"/>
              <a:gd name="connsiteY4" fmla="*/ 1522494 h 1721151"/>
              <a:gd name="connsiteX5" fmla="*/ 1186668 w 9288370"/>
              <a:gd name="connsiteY5" fmla="*/ 1521861 h 1721151"/>
              <a:gd name="connsiteX6" fmla="*/ 1339078 w 9288370"/>
              <a:gd name="connsiteY6" fmla="*/ 1494730 h 1721151"/>
              <a:gd name="connsiteX7" fmla="*/ 1492452 w 9288370"/>
              <a:gd name="connsiteY7" fmla="*/ 1519061 h 1721151"/>
              <a:gd name="connsiteX8" fmla="*/ 1604999 w 9288370"/>
              <a:gd name="connsiteY8" fmla="*/ 1513599 h 1721151"/>
              <a:gd name="connsiteX9" fmla="*/ 1717911 w 9288370"/>
              <a:gd name="connsiteY9" fmla="*/ 1497764 h 1721151"/>
              <a:gd name="connsiteX10" fmla="*/ 1794234 w 9288370"/>
              <a:gd name="connsiteY10" fmla="*/ 1464331 h 1721151"/>
              <a:gd name="connsiteX11" fmla="*/ 2101780 w 9288370"/>
              <a:gd name="connsiteY11" fmla="*/ 1409907 h 1721151"/>
              <a:gd name="connsiteX12" fmla="*/ 2244830 w 9288370"/>
              <a:gd name="connsiteY12" fmla="*/ 1388540 h 1721151"/>
              <a:gd name="connsiteX13" fmla="*/ 2428648 w 9288370"/>
              <a:gd name="connsiteY13" fmla="*/ 1372736 h 1721151"/>
              <a:gd name="connsiteX14" fmla="*/ 2645882 w 9288370"/>
              <a:gd name="connsiteY14" fmla="*/ 1341971 h 1721151"/>
              <a:gd name="connsiteX15" fmla="*/ 2707413 w 9288370"/>
              <a:gd name="connsiteY15" fmla="*/ 1347156 h 1721151"/>
              <a:gd name="connsiteX16" fmla="*/ 2843134 w 9288370"/>
              <a:gd name="connsiteY16" fmla="*/ 1323561 h 1721151"/>
              <a:gd name="connsiteX17" fmla="*/ 2923804 w 9288370"/>
              <a:gd name="connsiteY17" fmla="*/ 1314224 h 1721151"/>
              <a:gd name="connsiteX18" fmla="*/ 2953618 w 9288370"/>
              <a:gd name="connsiteY18" fmla="*/ 1318186 h 1721151"/>
              <a:gd name="connsiteX19" fmla="*/ 2995816 w 9288370"/>
              <a:gd name="connsiteY19" fmla="*/ 1318670 h 1721151"/>
              <a:gd name="connsiteX20" fmla="*/ 3352700 w 9288370"/>
              <a:gd name="connsiteY20" fmla="*/ 1264183 h 1721151"/>
              <a:gd name="connsiteX21" fmla="*/ 3444611 w 9288370"/>
              <a:gd name="connsiteY21" fmla="*/ 1236739 h 1721151"/>
              <a:gd name="connsiteX22" fmla="*/ 3650072 w 9288370"/>
              <a:gd name="connsiteY22" fmla="*/ 1217421 h 1721151"/>
              <a:gd name="connsiteX23" fmla="*/ 3707853 w 9288370"/>
              <a:gd name="connsiteY23" fmla="*/ 1241722 h 1721151"/>
              <a:gd name="connsiteX24" fmla="*/ 3925616 w 9288370"/>
              <a:gd name="connsiteY24" fmla="*/ 1253751 h 1721151"/>
              <a:gd name="connsiteX25" fmla="*/ 3954387 w 9288370"/>
              <a:gd name="connsiteY25" fmla="*/ 1263789 h 1721151"/>
              <a:gd name="connsiteX26" fmla="*/ 3995849 w 9288370"/>
              <a:gd name="connsiteY26" fmla="*/ 1272939 h 1721151"/>
              <a:gd name="connsiteX27" fmla="*/ 4067546 w 9288370"/>
              <a:gd name="connsiteY27" fmla="*/ 1294697 h 1721151"/>
              <a:gd name="connsiteX28" fmla="*/ 4190310 w 9288370"/>
              <a:gd name="connsiteY28" fmla="*/ 1307786 h 1721151"/>
              <a:gd name="connsiteX29" fmla="*/ 4230008 w 9288370"/>
              <a:gd name="connsiteY29" fmla="*/ 1303546 h 1721151"/>
              <a:gd name="connsiteX30" fmla="*/ 4575478 w 9288370"/>
              <a:gd name="connsiteY30" fmla="*/ 1261726 h 1721151"/>
              <a:gd name="connsiteX31" fmla="*/ 4650026 w 9288370"/>
              <a:gd name="connsiteY31" fmla="*/ 1265798 h 1721151"/>
              <a:gd name="connsiteX32" fmla="*/ 4792008 w 9288370"/>
              <a:gd name="connsiteY32" fmla="*/ 1243899 h 1721151"/>
              <a:gd name="connsiteX33" fmla="*/ 4954126 w 9288370"/>
              <a:gd name="connsiteY33" fmla="*/ 1204617 h 1721151"/>
              <a:gd name="connsiteX34" fmla="*/ 5309678 w 9288370"/>
              <a:gd name="connsiteY34" fmla="*/ 1128278 h 1721151"/>
              <a:gd name="connsiteX35" fmla="*/ 5474724 w 9288370"/>
              <a:gd name="connsiteY35" fmla="*/ 1091167 h 1721151"/>
              <a:gd name="connsiteX36" fmla="*/ 5612132 w 9288370"/>
              <a:gd name="connsiteY36" fmla="*/ 1051509 h 1721151"/>
              <a:gd name="connsiteX37" fmla="*/ 5776618 w 9288370"/>
              <a:gd name="connsiteY37" fmla="*/ 1053037 h 1721151"/>
              <a:gd name="connsiteX38" fmla="*/ 5785786 w 9288370"/>
              <a:gd name="connsiteY38" fmla="*/ 1051213 h 1721151"/>
              <a:gd name="connsiteX39" fmla="*/ 5829381 w 9288370"/>
              <a:gd name="connsiteY39" fmla="*/ 1046878 h 1721151"/>
              <a:gd name="connsiteX40" fmla="*/ 5943596 w 9288370"/>
              <a:gd name="connsiteY40" fmla="*/ 1043237 h 1721151"/>
              <a:gd name="connsiteX41" fmla="*/ 5985730 w 9288370"/>
              <a:gd name="connsiteY41" fmla="*/ 1035396 h 1721151"/>
              <a:gd name="connsiteX42" fmla="*/ 6103109 w 9288370"/>
              <a:gd name="connsiteY42" fmla="*/ 1019019 h 1721151"/>
              <a:gd name="connsiteX43" fmla="*/ 6222406 w 9288370"/>
              <a:gd name="connsiteY43" fmla="*/ 985341 h 1721151"/>
              <a:gd name="connsiteX44" fmla="*/ 6598672 w 9288370"/>
              <a:gd name="connsiteY44" fmla="*/ 902062 h 1721151"/>
              <a:gd name="connsiteX45" fmla="*/ 6766149 w 9288370"/>
              <a:gd name="connsiteY45" fmla="*/ 846132 h 1721151"/>
              <a:gd name="connsiteX46" fmla="*/ 6886312 w 9288370"/>
              <a:gd name="connsiteY46" fmla="*/ 781877 h 1721151"/>
              <a:gd name="connsiteX47" fmla="*/ 7006457 w 9288370"/>
              <a:gd name="connsiteY47" fmla="*/ 699758 h 1721151"/>
              <a:gd name="connsiteX48" fmla="*/ 7231643 w 9288370"/>
              <a:gd name="connsiteY48" fmla="*/ 640778 h 1721151"/>
              <a:gd name="connsiteX49" fmla="*/ 7363123 w 9288370"/>
              <a:gd name="connsiteY49" fmla="*/ 593682 h 1721151"/>
              <a:gd name="connsiteX50" fmla="*/ 7588368 w 9288370"/>
              <a:gd name="connsiteY50" fmla="*/ 531129 h 1721151"/>
              <a:gd name="connsiteX51" fmla="*/ 7782741 w 9288370"/>
              <a:gd name="connsiteY51" fmla="*/ 455936 h 1721151"/>
              <a:gd name="connsiteX52" fmla="*/ 7952094 w 9288370"/>
              <a:gd name="connsiteY52" fmla="*/ 409302 h 1721151"/>
              <a:gd name="connsiteX53" fmla="*/ 8231938 w 9288370"/>
              <a:gd name="connsiteY53" fmla="*/ 259259 h 1721151"/>
              <a:gd name="connsiteX54" fmla="*/ 8428864 w 9288370"/>
              <a:gd name="connsiteY54" fmla="*/ 208471 h 1721151"/>
              <a:gd name="connsiteX55" fmla="*/ 8616510 w 9288370"/>
              <a:gd name="connsiteY55" fmla="*/ 161973 h 1721151"/>
              <a:gd name="connsiteX56" fmla="*/ 8826766 w 9288370"/>
              <a:gd name="connsiteY56" fmla="*/ 152111 h 1721151"/>
              <a:gd name="connsiteX57" fmla="*/ 8917647 w 9288370"/>
              <a:gd name="connsiteY57" fmla="*/ 112232 h 1721151"/>
              <a:gd name="connsiteX58" fmla="*/ 9182272 w 9288370"/>
              <a:gd name="connsiteY58" fmla="*/ 37171 h 1721151"/>
              <a:gd name="connsiteX59" fmla="*/ 9232990 w 9288370"/>
              <a:gd name="connsiteY59" fmla="*/ 24074 h 1721151"/>
              <a:gd name="connsiteX60" fmla="*/ 9288370 w 9288370"/>
              <a:gd name="connsiteY60" fmla="*/ 0 h 1721151"/>
              <a:gd name="connsiteX61" fmla="*/ 0 w 9288370"/>
              <a:gd name="connsiteY61" fmla="*/ 0 h 1721151"/>
              <a:gd name="connsiteX62" fmla="*/ 8158 w 9288370"/>
              <a:gd name="connsiteY62" fmla="*/ 1671666 h 1721151"/>
              <a:gd name="connsiteX0" fmla="*/ 8158 w 9288370"/>
              <a:gd name="connsiteY0" fmla="*/ 1671666 h 1721151"/>
              <a:gd name="connsiteX1" fmla="*/ 66313 w 9288370"/>
              <a:gd name="connsiteY1" fmla="*/ 1721151 h 1721151"/>
              <a:gd name="connsiteX2" fmla="*/ 411216 w 9288370"/>
              <a:gd name="connsiteY2" fmla="*/ 1628370 h 1721151"/>
              <a:gd name="connsiteX3" fmla="*/ 766051 w 9288370"/>
              <a:gd name="connsiteY3" fmla="*/ 1569826 h 1721151"/>
              <a:gd name="connsiteX4" fmla="*/ 971617 w 9288370"/>
              <a:gd name="connsiteY4" fmla="*/ 1522494 h 1721151"/>
              <a:gd name="connsiteX5" fmla="*/ 1186668 w 9288370"/>
              <a:gd name="connsiteY5" fmla="*/ 1521861 h 1721151"/>
              <a:gd name="connsiteX6" fmla="*/ 1339078 w 9288370"/>
              <a:gd name="connsiteY6" fmla="*/ 1494730 h 1721151"/>
              <a:gd name="connsiteX7" fmla="*/ 1492452 w 9288370"/>
              <a:gd name="connsiteY7" fmla="*/ 1519061 h 1721151"/>
              <a:gd name="connsiteX8" fmla="*/ 1604999 w 9288370"/>
              <a:gd name="connsiteY8" fmla="*/ 1513599 h 1721151"/>
              <a:gd name="connsiteX9" fmla="*/ 1717911 w 9288370"/>
              <a:gd name="connsiteY9" fmla="*/ 1497764 h 1721151"/>
              <a:gd name="connsiteX10" fmla="*/ 1794234 w 9288370"/>
              <a:gd name="connsiteY10" fmla="*/ 1464331 h 1721151"/>
              <a:gd name="connsiteX11" fmla="*/ 2101780 w 9288370"/>
              <a:gd name="connsiteY11" fmla="*/ 1409907 h 1721151"/>
              <a:gd name="connsiteX12" fmla="*/ 2244830 w 9288370"/>
              <a:gd name="connsiteY12" fmla="*/ 1388540 h 1721151"/>
              <a:gd name="connsiteX13" fmla="*/ 2428648 w 9288370"/>
              <a:gd name="connsiteY13" fmla="*/ 1372736 h 1721151"/>
              <a:gd name="connsiteX14" fmla="*/ 2645882 w 9288370"/>
              <a:gd name="connsiteY14" fmla="*/ 1341971 h 1721151"/>
              <a:gd name="connsiteX15" fmla="*/ 2707413 w 9288370"/>
              <a:gd name="connsiteY15" fmla="*/ 1347156 h 1721151"/>
              <a:gd name="connsiteX16" fmla="*/ 2843134 w 9288370"/>
              <a:gd name="connsiteY16" fmla="*/ 1323561 h 1721151"/>
              <a:gd name="connsiteX17" fmla="*/ 2923804 w 9288370"/>
              <a:gd name="connsiteY17" fmla="*/ 1314224 h 1721151"/>
              <a:gd name="connsiteX18" fmla="*/ 2953618 w 9288370"/>
              <a:gd name="connsiteY18" fmla="*/ 1318186 h 1721151"/>
              <a:gd name="connsiteX19" fmla="*/ 2995816 w 9288370"/>
              <a:gd name="connsiteY19" fmla="*/ 1318670 h 1721151"/>
              <a:gd name="connsiteX20" fmla="*/ 3352700 w 9288370"/>
              <a:gd name="connsiteY20" fmla="*/ 1264183 h 1721151"/>
              <a:gd name="connsiteX21" fmla="*/ 3444611 w 9288370"/>
              <a:gd name="connsiteY21" fmla="*/ 1236739 h 1721151"/>
              <a:gd name="connsiteX22" fmla="*/ 3650072 w 9288370"/>
              <a:gd name="connsiteY22" fmla="*/ 1217421 h 1721151"/>
              <a:gd name="connsiteX23" fmla="*/ 3707853 w 9288370"/>
              <a:gd name="connsiteY23" fmla="*/ 1241722 h 1721151"/>
              <a:gd name="connsiteX24" fmla="*/ 3925616 w 9288370"/>
              <a:gd name="connsiteY24" fmla="*/ 1253751 h 1721151"/>
              <a:gd name="connsiteX25" fmla="*/ 3954387 w 9288370"/>
              <a:gd name="connsiteY25" fmla="*/ 1263789 h 1721151"/>
              <a:gd name="connsiteX26" fmla="*/ 3995849 w 9288370"/>
              <a:gd name="connsiteY26" fmla="*/ 1272939 h 1721151"/>
              <a:gd name="connsiteX27" fmla="*/ 4067546 w 9288370"/>
              <a:gd name="connsiteY27" fmla="*/ 1294697 h 1721151"/>
              <a:gd name="connsiteX28" fmla="*/ 4190310 w 9288370"/>
              <a:gd name="connsiteY28" fmla="*/ 1307786 h 1721151"/>
              <a:gd name="connsiteX29" fmla="*/ 4230008 w 9288370"/>
              <a:gd name="connsiteY29" fmla="*/ 1303546 h 1721151"/>
              <a:gd name="connsiteX30" fmla="*/ 4575478 w 9288370"/>
              <a:gd name="connsiteY30" fmla="*/ 1261726 h 1721151"/>
              <a:gd name="connsiteX31" fmla="*/ 4650026 w 9288370"/>
              <a:gd name="connsiteY31" fmla="*/ 1265798 h 1721151"/>
              <a:gd name="connsiteX32" fmla="*/ 4792008 w 9288370"/>
              <a:gd name="connsiteY32" fmla="*/ 1243899 h 1721151"/>
              <a:gd name="connsiteX33" fmla="*/ 4954126 w 9288370"/>
              <a:gd name="connsiteY33" fmla="*/ 1204617 h 1721151"/>
              <a:gd name="connsiteX34" fmla="*/ 5309678 w 9288370"/>
              <a:gd name="connsiteY34" fmla="*/ 1128278 h 1721151"/>
              <a:gd name="connsiteX35" fmla="*/ 5474724 w 9288370"/>
              <a:gd name="connsiteY35" fmla="*/ 1091167 h 1721151"/>
              <a:gd name="connsiteX36" fmla="*/ 5612132 w 9288370"/>
              <a:gd name="connsiteY36" fmla="*/ 1051509 h 1721151"/>
              <a:gd name="connsiteX37" fmla="*/ 5776618 w 9288370"/>
              <a:gd name="connsiteY37" fmla="*/ 1053037 h 1721151"/>
              <a:gd name="connsiteX38" fmla="*/ 5785786 w 9288370"/>
              <a:gd name="connsiteY38" fmla="*/ 1051213 h 1721151"/>
              <a:gd name="connsiteX39" fmla="*/ 5829381 w 9288370"/>
              <a:gd name="connsiteY39" fmla="*/ 1046878 h 1721151"/>
              <a:gd name="connsiteX40" fmla="*/ 5943596 w 9288370"/>
              <a:gd name="connsiteY40" fmla="*/ 1043237 h 1721151"/>
              <a:gd name="connsiteX41" fmla="*/ 5985730 w 9288370"/>
              <a:gd name="connsiteY41" fmla="*/ 1035396 h 1721151"/>
              <a:gd name="connsiteX42" fmla="*/ 6103109 w 9288370"/>
              <a:gd name="connsiteY42" fmla="*/ 1019019 h 1721151"/>
              <a:gd name="connsiteX43" fmla="*/ 6222406 w 9288370"/>
              <a:gd name="connsiteY43" fmla="*/ 985341 h 1721151"/>
              <a:gd name="connsiteX44" fmla="*/ 6598672 w 9288370"/>
              <a:gd name="connsiteY44" fmla="*/ 902062 h 1721151"/>
              <a:gd name="connsiteX45" fmla="*/ 6766149 w 9288370"/>
              <a:gd name="connsiteY45" fmla="*/ 846132 h 1721151"/>
              <a:gd name="connsiteX46" fmla="*/ 6886312 w 9288370"/>
              <a:gd name="connsiteY46" fmla="*/ 781877 h 1721151"/>
              <a:gd name="connsiteX47" fmla="*/ 7006457 w 9288370"/>
              <a:gd name="connsiteY47" fmla="*/ 699758 h 1721151"/>
              <a:gd name="connsiteX48" fmla="*/ 7231643 w 9288370"/>
              <a:gd name="connsiteY48" fmla="*/ 640778 h 1721151"/>
              <a:gd name="connsiteX49" fmla="*/ 7363123 w 9288370"/>
              <a:gd name="connsiteY49" fmla="*/ 593682 h 1721151"/>
              <a:gd name="connsiteX50" fmla="*/ 7588368 w 9288370"/>
              <a:gd name="connsiteY50" fmla="*/ 531129 h 1721151"/>
              <a:gd name="connsiteX51" fmla="*/ 7782741 w 9288370"/>
              <a:gd name="connsiteY51" fmla="*/ 455936 h 1721151"/>
              <a:gd name="connsiteX52" fmla="*/ 7952094 w 9288370"/>
              <a:gd name="connsiteY52" fmla="*/ 409302 h 1721151"/>
              <a:gd name="connsiteX53" fmla="*/ 8231938 w 9288370"/>
              <a:gd name="connsiteY53" fmla="*/ 259259 h 1721151"/>
              <a:gd name="connsiteX54" fmla="*/ 8428864 w 9288370"/>
              <a:gd name="connsiteY54" fmla="*/ 208471 h 1721151"/>
              <a:gd name="connsiteX55" fmla="*/ 8616510 w 9288370"/>
              <a:gd name="connsiteY55" fmla="*/ 161973 h 1721151"/>
              <a:gd name="connsiteX56" fmla="*/ 8826766 w 9288370"/>
              <a:gd name="connsiteY56" fmla="*/ 152111 h 1721151"/>
              <a:gd name="connsiteX57" fmla="*/ 8917647 w 9288370"/>
              <a:gd name="connsiteY57" fmla="*/ 112232 h 1721151"/>
              <a:gd name="connsiteX58" fmla="*/ 9182272 w 9288370"/>
              <a:gd name="connsiteY58" fmla="*/ 37171 h 1721151"/>
              <a:gd name="connsiteX59" fmla="*/ 9232990 w 9288370"/>
              <a:gd name="connsiteY59" fmla="*/ 24074 h 1721151"/>
              <a:gd name="connsiteX60" fmla="*/ 9288370 w 9288370"/>
              <a:gd name="connsiteY60" fmla="*/ 0 h 1721151"/>
              <a:gd name="connsiteX61" fmla="*/ 0 w 9288370"/>
              <a:gd name="connsiteY61" fmla="*/ 0 h 1721151"/>
              <a:gd name="connsiteX62" fmla="*/ 8158 w 9288370"/>
              <a:gd name="connsiteY62" fmla="*/ 1671666 h 1721151"/>
              <a:gd name="connsiteX0" fmla="*/ 8158 w 9288370"/>
              <a:gd name="connsiteY0" fmla="*/ 1671666 h 1704575"/>
              <a:gd name="connsiteX1" fmla="*/ 66313 w 9288370"/>
              <a:gd name="connsiteY1" fmla="*/ 1704575 h 1704575"/>
              <a:gd name="connsiteX2" fmla="*/ 411216 w 9288370"/>
              <a:gd name="connsiteY2" fmla="*/ 1628370 h 1704575"/>
              <a:gd name="connsiteX3" fmla="*/ 766051 w 9288370"/>
              <a:gd name="connsiteY3" fmla="*/ 1569826 h 1704575"/>
              <a:gd name="connsiteX4" fmla="*/ 971617 w 9288370"/>
              <a:gd name="connsiteY4" fmla="*/ 1522494 h 1704575"/>
              <a:gd name="connsiteX5" fmla="*/ 1186668 w 9288370"/>
              <a:gd name="connsiteY5" fmla="*/ 1521861 h 1704575"/>
              <a:gd name="connsiteX6" fmla="*/ 1339078 w 9288370"/>
              <a:gd name="connsiteY6" fmla="*/ 1494730 h 1704575"/>
              <a:gd name="connsiteX7" fmla="*/ 1492452 w 9288370"/>
              <a:gd name="connsiteY7" fmla="*/ 1519061 h 1704575"/>
              <a:gd name="connsiteX8" fmla="*/ 1604999 w 9288370"/>
              <a:gd name="connsiteY8" fmla="*/ 1513599 h 1704575"/>
              <a:gd name="connsiteX9" fmla="*/ 1717911 w 9288370"/>
              <a:gd name="connsiteY9" fmla="*/ 1497764 h 1704575"/>
              <a:gd name="connsiteX10" fmla="*/ 1794234 w 9288370"/>
              <a:gd name="connsiteY10" fmla="*/ 1464331 h 1704575"/>
              <a:gd name="connsiteX11" fmla="*/ 2101780 w 9288370"/>
              <a:gd name="connsiteY11" fmla="*/ 1409907 h 1704575"/>
              <a:gd name="connsiteX12" fmla="*/ 2244830 w 9288370"/>
              <a:gd name="connsiteY12" fmla="*/ 1388540 h 1704575"/>
              <a:gd name="connsiteX13" fmla="*/ 2428648 w 9288370"/>
              <a:gd name="connsiteY13" fmla="*/ 1372736 h 1704575"/>
              <a:gd name="connsiteX14" fmla="*/ 2645882 w 9288370"/>
              <a:gd name="connsiteY14" fmla="*/ 1341971 h 1704575"/>
              <a:gd name="connsiteX15" fmla="*/ 2707413 w 9288370"/>
              <a:gd name="connsiteY15" fmla="*/ 1347156 h 1704575"/>
              <a:gd name="connsiteX16" fmla="*/ 2843134 w 9288370"/>
              <a:gd name="connsiteY16" fmla="*/ 1323561 h 1704575"/>
              <a:gd name="connsiteX17" fmla="*/ 2923804 w 9288370"/>
              <a:gd name="connsiteY17" fmla="*/ 1314224 h 1704575"/>
              <a:gd name="connsiteX18" fmla="*/ 2953618 w 9288370"/>
              <a:gd name="connsiteY18" fmla="*/ 1318186 h 1704575"/>
              <a:gd name="connsiteX19" fmla="*/ 2995816 w 9288370"/>
              <a:gd name="connsiteY19" fmla="*/ 1318670 h 1704575"/>
              <a:gd name="connsiteX20" fmla="*/ 3352700 w 9288370"/>
              <a:gd name="connsiteY20" fmla="*/ 1264183 h 1704575"/>
              <a:gd name="connsiteX21" fmla="*/ 3444611 w 9288370"/>
              <a:gd name="connsiteY21" fmla="*/ 1236739 h 1704575"/>
              <a:gd name="connsiteX22" fmla="*/ 3650072 w 9288370"/>
              <a:gd name="connsiteY22" fmla="*/ 1217421 h 1704575"/>
              <a:gd name="connsiteX23" fmla="*/ 3707853 w 9288370"/>
              <a:gd name="connsiteY23" fmla="*/ 1241722 h 1704575"/>
              <a:gd name="connsiteX24" fmla="*/ 3925616 w 9288370"/>
              <a:gd name="connsiteY24" fmla="*/ 1253751 h 1704575"/>
              <a:gd name="connsiteX25" fmla="*/ 3954387 w 9288370"/>
              <a:gd name="connsiteY25" fmla="*/ 1263789 h 1704575"/>
              <a:gd name="connsiteX26" fmla="*/ 3995849 w 9288370"/>
              <a:gd name="connsiteY26" fmla="*/ 1272939 h 1704575"/>
              <a:gd name="connsiteX27" fmla="*/ 4067546 w 9288370"/>
              <a:gd name="connsiteY27" fmla="*/ 1294697 h 1704575"/>
              <a:gd name="connsiteX28" fmla="*/ 4190310 w 9288370"/>
              <a:gd name="connsiteY28" fmla="*/ 1307786 h 1704575"/>
              <a:gd name="connsiteX29" fmla="*/ 4230008 w 9288370"/>
              <a:gd name="connsiteY29" fmla="*/ 1303546 h 1704575"/>
              <a:gd name="connsiteX30" fmla="*/ 4575478 w 9288370"/>
              <a:gd name="connsiteY30" fmla="*/ 1261726 h 1704575"/>
              <a:gd name="connsiteX31" fmla="*/ 4650026 w 9288370"/>
              <a:gd name="connsiteY31" fmla="*/ 1265798 h 1704575"/>
              <a:gd name="connsiteX32" fmla="*/ 4792008 w 9288370"/>
              <a:gd name="connsiteY32" fmla="*/ 1243899 h 1704575"/>
              <a:gd name="connsiteX33" fmla="*/ 4954126 w 9288370"/>
              <a:gd name="connsiteY33" fmla="*/ 1204617 h 1704575"/>
              <a:gd name="connsiteX34" fmla="*/ 5309678 w 9288370"/>
              <a:gd name="connsiteY34" fmla="*/ 1128278 h 1704575"/>
              <a:gd name="connsiteX35" fmla="*/ 5474724 w 9288370"/>
              <a:gd name="connsiteY35" fmla="*/ 1091167 h 1704575"/>
              <a:gd name="connsiteX36" fmla="*/ 5612132 w 9288370"/>
              <a:gd name="connsiteY36" fmla="*/ 1051509 h 1704575"/>
              <a:gd name="connsiteX37" fmla="*/ 5776618 w 9288370"/>
              <a:gd name="connsiteY37" fmla="*/ 1053037 h 1704575"/>
              <a:gd name="connsiteX38" fmla="*/ 5785786 w 9288370"/>
              <a:gd name="connsiteY38" fmla="*/ 1051213 h 1704575"/>
              <a:gd name="connsiteX39" fmla="*/ 5829381 w 9288370"/>
              <a:gd name="connsiteY39" fmla="*/ 1046878 h 1704575"/>
              <a:gd name="connsiteX40" fmla="*/ 5943596 w 9288370"/>
              <a:gd name="connsiteY40" fmla="*/ 1043237 h 1704575"/>
              <a:gd name="connsiteX41" fmla="*/ 5985730 w 9288370"/>
              <a:gd name="connsiteY41" fmla="*/ 1035396 h 1704575"/>
              <a:gd name="connsiteX42" fmla="*/ 6103109 w 9288370"/>
              <a:gd name="connsiteY42" fmla="*/ 1019019 h 1704575"/>
              <a:gd name="connsiteX43" fmla="*/ 6222406 w 9288370"/>
              <a:gd name="connsiteY43" fmla="*/ 985341 h 1704575"/>
              <a:gd name="connsiteX44" fmla="*/ 6598672 w 9288370"/>
              <a:gd name="connsiteY44" fmla="*/ 902062 h 1704575"/>
              <a:gd name="connsiteX45" fmla="*/ 6766149 w 9288370"/>
              <a:gd name="connsiteY45" fmla="*/ 846132 h 1704575"/>
              <a:gd name="connsiteX46" fmla="*/ 6886312 w 9288370"/>
              <a:gd name="connsiteY46" fmla="*/ 781877 h 1704575"/>
              <a:gd name="connsiteX47" fmla="*/ 7006457 w 9288370"/>
              <a:gd name="connsiteY47" fmla="*/ 699758 h 1704575"/>
              <a:gd name="connsiteX48" fmla="*/ 7231643 w 9288370"/>
              <a:gd name="connsiteY48" fmla="*/ 640778 h 1704575"/>
              <a:gd name="connsiteX49" fmla="*/ 7363123 w 9288370"/>
              <a:gd name="connsiteY49" fmla="*/ 593682 h 1704575"/>
              <a:gd name="connsiteX50" fmla="*/ 7588368 w 9288370"/>
              <a:gd name="connsiteY50" fmla="*/ 531129 h 1704575"/>
              <a:gd name="connsiteX51" fmla="*/ 7782741 w 9288370"/>
              <a:gd name="connsiteY51" fmla="*/ 455936 h 1704575"/>
              <a:gd name="connsiteX52" fmla="*/ 7952094 w 9288370"/>
              <a:gd name="connsiteY52" fmla="*/ 409302 h 1704575"/>
              <a:gd name="connsiteX53" fmla="*/ 8231938 w 9288370"/>
              <a:gd name="connsiteY53" fmla="*/ 259259 h 1704575"/>
              <a:gd name="connsiteX54" fmla="*/ 8428864 w 9288370"/>
              <a:gd name="connsiteY54" fmla="*/ 208471 h 1704575"/>
              <a:gd name="connsiteX55" fmla="*/ 8616510 w 9288370"/>
              <a:gd name="connsiteY55" fmla="*/ 161973 h 1704575"/>
              <a:gd name="connsiteX56" fmla="*/ 8826766 w 9288370"/>
              <a:gd name="connsiteY56" fmla="*/ 152111 h 1704575"/>
              <a:gd name="connsiteX57" fmla="*/ 8917647 w 9288370"/>
              <a:gd name="connsiteY57" fmla="*/ 112232 h 1704575"/>
              <a:gd name="connsiteX58" fmla="*/ 9182272 w 9288370"/>
              <a:gd name="connsiteY58" fmla="*/ 37171 h 1704575"/>
              <a:gd name="connsiteX59" fmla="*/ 9232990 w 9288370"/>
              <a:gd name="connsiteY59" fmla="*/ 24074 h 1704575"/>
              <a:gd name="connsiteX60" fmla="*/ 9288370 w 9288370"/>
              <a:gd name="connsiteY60" fmla="*/ 0 h 1704575"/>
              <a:gd name="connsiteX61" fmla="*/ 0 w 9288370"/>
              <a:gd name="connsiteY61" fmla="*/ 0 h 1704575"/>
              <a:gd name="connsiteX62" fmla="*/ 8158 w 9288370"/>
              <a:gd name="connsiteY62" fmla="*/ 1671666 h 1704575"/>
              <a:gd name="connsiteX0" fmla="*/ 8158 w 9288370"/>
              <a:gd name="connsiteY0" fmla="*/ 1671666 h 1785306"/>
              <a:gd name="connsiteX1" fmla="*/ 411216 w 9288370"/>
              <a:gd name="connsiteY1" fmla="*/ 1628370 h 1785306"/>
              <a:gd name="connsiteX2" fmla="*/ 766051 w 9288370"/>
              <a:gd name="connsiteY2" fmla="*/ 1569826 h 1785306"/>
              <a:gd name="connsiteX3" fmla="*/ 971617 w 9288370"/>
              <a:gd name="connsiteY3" fmla="*/ 1522494 h 1785306"/>
              <a:gd name="connsiteX4" fmla="*/ 1186668 w 9288370"/>
              <a:gd name="connsiteY4" fmla="*/ 1521861 h 1785306"/>
              <a:gd name="connsiteX5" fmla="*/ 1339078 w 9288370"/>
              <a:gd name="connsiteY5" fmla="*/ 1494730 h 1785306"/>
              <a:gd name="connsiteX6" fmla="*/ 1492452 w 9288370"/>
              <a:gd name="connsiteY6" fmla="*/ 1519061 h 1785306"/>
              <a:gd name="connsiteX7" fmla="*/ 1604999 w 9288370"/>
              <a:gd name="connsiteY7" fmla="*/ 1513599 h 1785306"/>
              <a:gd name="connsiteX8" fmla="*/ 1717911 w 9288370"/>
              <a:gd name="connsiteY8" fmla="*/ 1497764 h 1785306"/>
              <a:gd name="connsiteX9" fmla="*/ 1794234 w 9288370"/>
              <a:gd name="connsiteY9" fmla="*/ 1464331 h 1785306"/>
              <a:gd name="connsiteX10" fmla="*/ 2101780 w 9288370"/>
              <a:gd name="connsiteY10" fmla="*/ 1409907 h 1785306"/>
              <a:gd name="connsiteX11" fmla="*/ 2244830 w 9288370"/>
              <a:gd name="connsiteY11" fmla="*/ 1388540 h 1785306"/>
              <a:gd name="connsiteX12" fmla="*/ 2428648 w 9288370"/>
              <a:gd name="connsiteY12" fmla="*/ 1372736 h 1785306"/>
              <a:gd name="connsiteX13" fmla="*/ 2645882 w 9288370"/>
              <a:gd name="connsiteY13" fmla="*/ 1341971 h 1785306"/>
              <a:gd name="connsiteX14" fmla="*/ 2707413 w 9288370"/>
              <a:gd name="connsiteY14" fmla="*/ 1347156 h 1785306"/>
              <a:gd name="connsiteX15" fmla="*/ 2843134 w 9288370"/>
              <a:gd name="connsiteY15" fmla="*/ 1323561 h 1785306"/>
              <a:gd name="connsiteX16" fmla="*/ 2923804 w 9288370"/>
              <a:gd name="connsiteY16" fmla="*/ 1314224 h 1785306"/>
              <a:gd name="connsiteX17" fmla="*/ 2953618 w 9288370"/>
              <a:gd name="connsiteY17" fmla="*/ 1318186 h 1785306"/>
              <a:gd name="connsiteX18" fmla="*/ 2995816 w 9288370"/>
              <a:gd name="connsiteY18" fmla="*/ 1318670 h 1785306"/>
              <a:gd name="connsiteX19" fmla="*/ 3352700 w 9288370"/>
              <a:gd name="connsiteY19" fmla="*/ 1264183 h 1785306"/>
              <a:gd name="connsiteX20" fmla="*/ 3444611 w 9288370"/>
              <a:gd name="connsiteY20" fmla="*/ 1236739 h 1785306"/>
              <a:gd name="connsiteX21" fmla="*/ 3650072 w 9288370"/>
              <a:gd name="connsiteY21" fmla="*/ 1217421 h 1785306"/>
              <a:gd name="connsiteX22" fmla="*/ 3707853 w 9288370"/>
              <a:gd name="connsiteY22" fmla="*/ 1241722 h 1785306"/>
              <a:gd name="connsiteX23" fmla="*/ 3925616 w 9288370"/>
              <a:gd name="connsiteY23" fmla="*/ 1253751 h 1785306"/>
              <a:gd name="connsiteX24" fmla="*/ 3954387 w 9288370"/>
              <a:gd name="connsiteY24" fmla="*/ 1263789 h 1785306"/>
              <a:gd name="connsiteX25" fmla="*/ 3995849 w 9288370"/>
              <a:gd name="connsiteY25" fmla="*/ 1272939 h 1785306"/>
              <a:gd name="connsiteX26" fmla="*/ 4067546 w 9288370"/>
              <a:gd name="connsiteY26" fmla="*/ 1294697 h 1785306"/>
              <a:gd name="connsiteX27" fmla="*/ 4190310 w 9288370"/>
              <a:gd name="connsiteY27" fmla="*/ 1307786 h 1785306"/>
              <a:gd name="connsiteX28" fmla="*/ 4230008 w 9288370"/>
              <a:gd name="connsiteY28" fmla="*/ 1303546 h 1785306"/>
              <a:gd name="connsiteX29" fmla="*/ 4575478 w 9288370"/>
              <a:gd name="connsiteY29" fmla="*/ 1261726 h 1785306"/>
              <a:gd name="connsiteX30" fmla="*/ 4650026 w 9288370"/>
              <a:gd name="connsiteY30" fmla="*/ 1265798 h 1785306"/>
              <a:gd name="connsiteX31" fmla="*/ 4792008 w 9288370"/>
              <a:gd name="connsiteY31" fmla="*/ 1243899 h 1785306"/>
              <a:gd name="connsiteX32" fmla="*/ 4954126 w 9288370"/>
              <a:gd name="connsiteY32" fmla="*/ 1204617 h 1785306"/>
              <a:gd name="connsiteX33" fmla="*/ 5309678 w 9288370"/>
              <a:gd name="connsiteY33" fmla="*/ 1128278 h 1785306"/>
              <a:gd name="connsiteX34" fmla="*/ 5474724 w 9288370"/>
              <a:gd name="connsiteY34" fmla="*/ 1091167 h 1785306"/>
              <a:gd name="connsiteX35" fmla="*/ 5612132 w 9288370"/>
              <a:gd name="connsiteY35" fmla="*/ 1051509 h 1785306"/>
              <a:gd name="connsiteX36" fmla="*/ 5776618 w 9288370"/>
              <a:gd name="connsiteY36" fmla="*/ 1053037 h 1785306"/>
              <a:gd name="connsiteX37" fmla="*/ 5785786 w 9288370"/>
              <a:gd name="connsiteY37" fmla="*/ 1051213 h 1785306"/>
              <a:gd name="connsiteX38" fmla="*/ 5829381 w 9288370"/>
              <a:gd name="connsiteY38" fmla="*/ 1046878 h 1785306"/>
              <a:gd name="connsiteX39" fmla="*/ 5943596 w 9288370"/>
              <a:gd name="connsiteY39" fmla="*/ 1043237 h 1785306"/>
              <a:gd name="connsiteX40" fmla="*/ 5985730 w 9288370"/>
              <a:gd name="connsiteY40" fmla="*/ 1035396 h 1785306"/>
              <a:gd name="connsiteX41" fmla="*/ 6103109 w 9288370"/>
              <a:gd name="connsiteY41" fmla="*/ 1019019 h 1785306"/>
              <a:gd name="connsiteX42" fmla="*/ 6222406 w 9288370"/>
              <a:gd name="connsiteY42" fmla="*/ 985341 h 1785306"/>
              <a:gd name="connsiteX43" fmla="*/ 6598672 w 9288370"/>
              <a:gd name="connsiteY43" fmla="*/ 902062 h 1785306"/>
              <a:gd name="connsiteX44" fmla="*/ 6766149 w 9288370"/>
              <a:gd name="connsiteY44" fmla="*/ 846132 h 1785306"/>
              <a:gd name="connsiteX45" fmla="*/ 6886312 w 9288370"/>
              <a:gd name="connsiteY45" fmla="*/ 781877 h 1785306"/>
              <a:gd name="connsiteX46" fmla="*/ 7006457 w 9288370"/>
              <a:gd name="connsiteY46" fmla="*/ 699758 h 1785306"/>
              <a:gd name="connsiteX47" fmla="*/ 7231643 w 9288370"/>
              <a:gd name="connsiteY47" fmla="*/ 640778 h 1785306"/>
              <a:gd name="connsiteX48" fmla="*/ 7363123 w 9288370"/>
              <a:gd name="connsiteY48" fmla="*/ 593682 h 1785306"/>
              <a:gd name="connsiteX49" fmla="*/ 7588368 w 9288370"/>
              <a:gd name="connsiteY49" fmla="*/ 531129 h 1785306"/>
              <a:gd name="connsiteX50" fmla="*/ 7782741 w 9288370"/>
              <a:gd name="connsiteY50" fmla="*/ 455936 h 1785306"/>
              <a:gd name="connsiteX51" fmla="*/ 7952094 w 9288370"/>
              <a:gd name="connsiteY51" fmla="*/ 409302 h 1785306"/>
              <a:gd name="connsiteX52" fmla="*/ 8231938 w 9288370"/>
              <a:gd name="connsiteY52" fmla="*/ 259259 h 1785306"/>
              <a:gd name="connsiteX53" fmla="*/ 8428864 w 9288370"/>
              <a:gd name="connsiteY53" fmla="*/ 208471 h 1785306"/>
              <a:gd name="connsiteX54" fmla="*/ 8616510 w 9288370"/>
              <a:gd name="connsiteY54" fmla="*/ 161973 h 1785306"/>
              <a:gd name="connsiteX55" fmla="*/ 8826766 w 9288370"/>
              <a:gd name="connsiteY55" fmla="*/ 152111 h 1785306"/>
              <a:gd name="connsiteX56" fmla="*/ 8917647 w 9288370"/>
              <a:gd name="connsiteY56" fmla="*/ 112232 h 1785306"/>
              <a:gd name="connsiteX57" fmla="*/ 9182272 w 9288370"/>
              <a:gd name="connsiteY57" fmla="*/ 37171 h 1785306"/>
              <a:gd name="connsiteX58" fmla="*/ 9232990 w 9288370"/>
              <a:gd name="connsiteY58" fmla="*/ 24074 h 1785306"/>
              <a:gd name="connsiteX59" fmla="*/ 9288370 w 9288370"/>
              <a:gd name="connsiteY59" fmla="*/ 0 h 1785306"/>
              <a:gd name="connsiteX60" fmla="*/ 0 w 9288370"/>
              <a:gd name="connsiteY60" fmla="*/ 0 h 1785306"/>
              <a:gd name="connsiteX61" fmla="*/ 8158 w 9288370"/>
              <a:gd name="connsiteY61" fmla="*/ 1671666 h 1785306"/>
              <a:gd name="connsiteX0" fmla="*/ 8158 w 9288370"/>
              <a:gd name="connsiteY0" fmla="*/ 1671666 h 1686480"/>
              <a:gd name="connsiteX1" fmla="*/ 411216 w 9288370"/>
              <a:gd name="connsiteY1" fmla="*/ 1628370 h 1686480"/>
              <a:gd name="connsiteX2" fmla="*/ 766051 w 9288370"/>
              <a:gd name="connsiteY2" fmla="*/ 1569826 h 1686480"/>
              <a:gd name="connsiteX3" fmla="*/ 971617 w 9288370"/>
              <a:gd name="connsiteY3" fmla="*/ 1522494 h 1686480"/>
              <a:gd name="connsiteX4" fmla="*/ 1186668 w 9288370"/>
              <a:gd name="connsiteY4" fmla="*/ 1521861 h 1686480"/>
              <a:gd name="connsiteX5" fmla="*/ 1339078 w 9288370"/>
              <a:gd name="connsiteY5" fmla="*/ 1494730 h 1686480"/>
              <a:gd name="connsiteX6" fmla="*/ 1492452 w 9288370"/>
              <a:gd name="connsiteY6" fmla="*/ 1519061 h 1686480"/>
              <a:gd name="connsiteX7" fmla="*/ 1604999 w 9288370"/>
              <a:gd name="connsiteY7" fmla="*/ 1513599 h 1686480"/>
              <a:gd name="connsiteX8" fmla="*/ 1717911 w 9288370"/>
              <a:gd name="connsiteY8" fmla="*/ 1497764 h 1686480"/>
              <a:gd name="connsiteX9" fmla="*/ 1794234 w 9288370"/>
              <a:gd name="connsiteY9" fmla="*/ 1464331 h 1686480"/>
              <a:gd name="connsiteX10" fmla="*/ 2101780 w 9288370"/>
              <a:gd name="connsiteY10" fmla="*/ 1409907 h 1686480"/>
              <a:gd name="connsiteX11" fmla="*/ 2244830 w 9288370"/>
              <a:gd name="connsiteY11" fmla="*/ 1388540 h 1686480"/>
              <a:gd name="connsiteX12" fmla="*/ 2428648 w 9288370"/>
              <a:gd name="connsiteY12" fmla="*/ 1372736 h 1686480"/>
              <a:gd name="connsiteX13" fmla="*/ 2645882 w 9288370"/>
              <a:gd name="connsiteY13" fmla="*/ 1341971 h 1686480"/>
              <a:gd name="connsiteX14" fmla="*/ 2707413 w 9288370"/>
              <a:gd name="connsiteY14" fmla="*/ 1347156 h 1686480"/>
              <a:gd name="connsiteX15" fmla="*/ 2843134 w 9288370"/>
              <a:gd name="connsiteY15" fmla="*/ 1323561 h 1686480"/>
              <a:gd name="connsiteX16" fmla="*/ 2923804 w 9288370"/>
              <a:gd name="connsiteY16" fmla="*/ 1314224 h 1686480"/>
              <a:gd name="connsiteX17" fmla="*/ 2953618 w 9288370"/>
              <a:gd name="connsiteY17" fmla="*/ 1318186 h 1686480"/>
              <a:gd name="connsiteX18" fmla="*/ 2995816 w 9288370"/>
              <a:gd name="connsiteY18" fmla="*/ 1318670 h 1686480"/>
              <a:gd name="connsiteX19" fmla="*/ 3352700 w 9288370"/>
              <a:gd name="connsiteY19" fmla="*/ 1264183 h 1686480"/>
              <a:gd name="connsiteX20" fmla="*/ 3444611 w 9288370"/>
              <a:gd name="connsiteY20" fmla="*/ 1236739 h 1686480"/>
              <a:gd name="connsiteX21" fmla="*/ 3650072 w 9288370"/>
              <a:gd name="connsiteY21" fmla="*/ 1217421 h 1686480"/>
              <a:gd name="connsiteX22" fmla="*/ 3707853 w 9288370"/>
              <a:gd name="connsiteY22" fmla="*/ 1241722 h 1686480"/>
              <a:gd name="connsiteX23" fmla="*/ 3925616 w 9288370"/>
              <a:gd name="connsiteY23" fmla="*/ 1253751 h 1686480"/>
              <a:gd name="connsiteX24" fmla="*/ 3954387 w 9288370"/>
              <a:gd name="connsiteY24" fmla="*/ 1263789 h 1686480"/>
              <a:gd name="connsiteX25" fmla="*/ 3995849 w 9288370"/>
              <a:gd name="connsiteY25" fmla="*/ 1272939 h 1686480"/>
              <a:gd name="connsiteX26" fmla="*/ 4067546 w 9288370"/>
              <a:gd name="connsiteY26" fmla="*/ 1294697 h 1686480"/>
              <a:gd name="connsiteX27" fmla="*/ 4190310 w 9288370"/>
              <a:gd name="connsiteY27" fmla="*/ 1307786 h 1686480"/>
              <a:gd name="connsiteX28" fmla="*/ 4230008 w 9288370"/>
              <a:gd name="connsiteY28" fmla="*/ 1303546 h 1686480"/>
              <a:gd name="connsiteX29" fmla="*/ 4575478 w 9288370"/>
              <a:gd name="connsiteY29" fmla="*/ 1261726 h 1686480"/>
              <a:gd name="connsiteX30" fmla="*/ 4650026 w 9288370"/>
              <a:gd name="connsiteY30" fmla="*/ 1265798 h 1686480"/>
              <a:gd name="connsiteX31" fmla="*/ 4792008 w 9288370"/>
              <a:gd name="connsiteY31" fmla="*/ 1243899 h 1686480"/>
              <a:gd name="connsiteX32" fmla="*/ 4954126 w 9288370"/>
              <a:gd name="connsiteY32" fmla="*/ 1204617 h 1686480"/>
              <a:gd name="connsiteX33" fmla="*/ 5309678 w 9288370"/>
              <a:gd name="connsiteY33" fmla="*/ 1128278 h 1686480"/>
              <a:gd name="connsiteX34" fmla="*/ 5474724 w 9288370"/>
              <a:gd name="connsiteY34" fmla="*/ 1091167 h 1686480"/>
              <a:gd name="connsiteX35" fmla="*/ 5612132 w 9288370"/>
              <a:gd name="connsiteY35" fmla="*/ 1051509 h 1686480"/>
              <a:gd name="connsiteX36" fmla="*/ 5776618 w 9288370"/>
              <a:gd name="connsiteY36" fmla="*/ 1053037 h 1686480"/>
              <a:gd name="connsiteX37" fmla="*/ 5785786 w 9288370"/>
              <a:gd name="connsiteY37" fmla="*/ 1051213 h 1686480"/>
              <a:gd name="connsiteX38" fmla="*/ 5829381 w 9288370"/>
              <a:gd name="connsiteY38" fmla="*/ 1046878 h 1686480"/>
              <a:gd name="connsiteX39" fmla="*/ 5943596 w 9288370"/>
              <a:gd name="connsiteY39" fmla="*/ 1043237 h 1686480"/>
              <a:gd name="connsiteX40" fmla="*/ 5985730 w 9288370"/>
              <a:gd name="connsiteY40" fmla="*/ 1035396 h 1686480"/>
              <a:gd name="connsiteX41" fmla="*/ 6103109 w 9288370"/>
              <a:gd name="connsiteY41" fmla="*/ 1019019 h 1686480"/>
              <a:gd name="connsiteX42" fmla="*/ 6222406 w 9288370"/>
              <a:gd name="connsiteY42" fmla="*/ 985341 h 1686480"/>
              <a:gd name="connsiteX43" fmla="*/ 6598672 w 9288370"/>
              <a:gd name="connsiteY43" fmla="*/ 902062 h 1686480"/>
              <a:gd name="connsiteX44" fmla="*/ 6766149 w 9288370"/>
              <a:gd name="connsiteY44" fmla="*/ 846132 h 1686480"/>
              <a:gd name="connsiteX45" fmla="*/ 6886312 w 9288370"/>
              <a:gd name="connsiteY45" fmla="*/ 781877 h 1686480"/>
              <a:gd name="connsiteX46" fmla="*/ 7006457 w 9288370"/>
              <a:gd name="connsiteY46" fmla="*/ 699758 h 1686480"/>
              <a:gd name="connsiteX47" fmla="*/ 7231643 w 9288370"/>
              <a:gd name="connsiteY47" fmla="*/ 640778 h 1686480"/>
              <a:gd name="connsiteX48" fmla="*/ 7363123 w 9288370"/>
              <a:gd name="connsiteY48" fmla="*/ 593682 h 1686480"/>
              <a:gd name="connsiteX49" fmla="*/ 7588368 w 9288370"/>
              <a:gd name="connsiteY49" fmla="*/ 531129 h 1686480"/>
              <a:gd name="connsiteX50" fmla="*/ 7782741 w 9288370"/>
              <a:gd name="connsiteY50" fmla="*/ 455936 h 1686480"/>
              <a:gd name="connsiteX51" fmla="*/ 7952094 w 9288370"/>
              <a:gd name="connsiteY51" fmla="*/ 409302 h 1686480"/>
              <a:gd name="connsiteX52" fmla="*/ 8231938 w 9288370"/>
              <a:gd name="connsiteY52" fmla="*/ 259259 h 1686480"/>
              <a:gd name="connsiteX53" fmla="*/ 8428864 w 9288370"/>
              <a:gd name="connsiteY53" fmla="*/ 208471 h 1686480"/>
              <a:gd name="connsiteX54" fmla="*/ 8616510 w 9288370"/>
              <a:gd name="connsiteY54" fmla="*/ 161973 h 1686480"/>
              <a:gd name="connsiteX55" fmla="*/ 8826766 w 9288370"/>
              <a:gd name="connsiteY55" fmla="*/ 152111 h 1686480"/>
              <a:gd name="connsiteX56" fmla="*/ 8917647 w 9288370"/>
              <a:gd name="connsiteY56" fmla="*/ 112232 h 1686480"/>
              <a:gd name="connsiteX57" fmla="*/ 9182272 w 9288370"/>
              <a:gd name="connsiteY57" fmla="*/ 37171 h 1686480"/>
              <a:gd name="connsiteX58" fmla="*/ 9232990 w 9288370"/>
              <a:gd name="connsiteY58" fmla="*/ 24074 h 1686480"/>
              <a:gd name="connsiteX59" fmla="*/ 9288370 w 9288370"/>
              <a:gd name="connsiteY59" fmla="*/ 0 h 1686480"/>
              <a:gd name="connsiteX60" fmla="*/ 0 w 9288370"/>
              <a:gd name="connsiteY60" fmla="*/ 0 h 1686480"/>
              <a:gd name="connsiteX61" fmla="*/ 8158 w 9288370"/>
              <a:gd name="connsiteY61" fmla="*/ 1671666 h 1686480"/>
              <a:gd name="connsiteX0" fmla="*/ 8158 w 9288370"/>
              <a:gd name="connsiteY0" fmla="*/ 1671666 h 1686480"/>
              <a:gd name="connsiteX1" fmla="*/ 411216 w 9288370"/>
              <a:gd name="connsiteY1" fmla="*/ 1628370 h 1686480"/>
              <a:gd name="connsiteX2" fmla="*/ 766051 w 9288370"/>
              <a:gd name="connsiteY2" fmla="*/ 1569826 h 1686480"/>
              <a:gd name="connsiteX3" fmla="*/ 971617 w 9288370"/>
              <a:gd name="connsiteY3" fmla="*/ 1522494 h 1686480"/>
              <a:gd name="connsiteX4" fmla="*/ 1186668 w 9288370"/>
              <a:gd name="connsiteY4" fmla="*/ 1521861 h 1686480"/>
              <a:gd name="connsiteX5" fmla="*/ 1339078 w 9288370"/>
              <a:gd name="connsiteY5" fmla="*/ 1494730 h 1686480"/>
              <a:gd name="connsiteX6" fmla="*/ 1492452 w 9288370"/>
              <a:gd name="connsiteY6" fmla="*/ 1519061 h 1686480"/>
              <a:gd name="connsiteX7" fmla="*/ 1604999 w 9288370"/>
              <a:gd name="connsiteY7" fmla="*/ 1513599 h 1686480"/>
              <a:gd name="connsiteX8" fmla="*/ 1717911 w 9288370"/>
              <a:gd name="connsiteY8" fmla="*/ 1497764 h 1686480"/>
              <a:gd name="connsiteX9" fmla="*/ 1794234 w 9288370"/>
              <a:gd name="connsiteY9" fmla="*/ 1464331 h 1686480"/>
              <a:gd name="connsiteX10" fmla="*/ 2101780 w 9288370"/>
              <a:gd name="connsiteY10" fmla="*/ 1409907 h 1686480"/>
              <a:gd name="connsiteX11" fmla="*/ 2244830 w 9288370"/>
              <a:gd name="connsiteY11" fmla="*/ 1388540 h 1686480"/>
              <a:gd name="connsiteX12" fmla="*/ 2428648 w 9288370"/>
              <a:gd name="connsiteY12" fmla="*/ 1372736 h 1686480"/>
              <a:gd name="connsiteX13" fmla="*/ 2645882 w 9288370"/>
              <a:gd name="connsiteY13" fmla="*/ 1341971 h 1686480"/>
              <a:gd name="connsiteX14" fmla="*/ 2707413 w 9288370"/>
              <a:gd name="connsiteY14" fmla="*/ 1347156 h 1686480"/>
              <a:gd name="connsiteX15" fmla="*/ 2843134 w 9288370"/>
              <a:gd name="connsiteY15" fmla="*/ 1323561 h 1686480"/>
              <a:gd name="connsiteX16" fmla="*/ 2923804 w 9288370"/>
              <a:gd name="connsiteY16" fmla="*/ 1314224 h 1686480"/>
              <a:gd name="connsiteX17" fmla="*/ 2953618 w 9288370"/>
              <a:gd name="connsiteY17" fmla="*/ 1318186 h 1686480"/>
              <a:gd name="connsiteX18" fmla="*/ 2995816 w 9288370"/>
              <a:gd name="connsiteY18" fmla="*/ 1318670 h 1686480"/>
              <a:gd name="connsiteX19" fmla="*/ 3352700 w 9288370"/>
              <a:gd name="connsiteY19" fmla="*/ 1264183 h 1686480"/>
              <a:gd name="connsiteX20" fmla="*/ 3444611 w 9288370"/>
              <a:gd name="connsiteY20" fmla="*/ 1236739 h 1686480"/>
              <a:gd name="connsiteX21" fmla="*/ 3650072 w 9288370"/>
              <a:gd name="connsiteY21" fmla="*/ 1217421 h 1686480"/>
              <a:gd name="connsiteX22" fmla="*/ 3707853 w 9288370"/>
              <a:gd name="connsiteY22" fmla="*/ 1241722 h 1686480"/>
              <a:gd name="connsiteX23" fmla="*/ 3925616 w 9288370"/>
              <a:gd name="connsiteY23" fmla="*/ 1253751 h 1686480"/>
              <a:gd name="connsiteX24" fmla="*/ 3954387 w 9288370"/>
              <a:gd name="connsiteY24" fmla="*/ 1263789 h 1686480"/>
              <a:gd name="connsiteX25" fmla="*/ 3995849 w 9288370"/>
              <a:gd name="connsiteY25" fmla="*/ 1272939 h 1686480"/>
              <a:gd name="connsiteX26" fmla="*/ 4067546 w 9288370"/>
              <a:gd name="connsiteY26" fmla="*/ 1294697 h 1686480"/>
              <a:gd name="connsiteX27" fmla="*/ 4230008 w 9288370"/>
              <a:gd name="connsiteY27" fmla="*/ 1303546 h 1686480"/>
              <a:gd name="connsiteX28" fmla="*/ 4575478 w 9288370"/>
              <a:gd name="connsiteY28" fmla="*/ 1261726 h 1686480"/>
              <a:gd name="connsiteX29" fmla="*/ 4650026 w 9288370"/>
              <a:gd name="connsiteY29" fmla="*/ 1265798 h 1686480"/>
              <a:gd name="connsiteX30" fmla="*/ 4792008 w 9288370"/>
              <a:gd name="connsiteY30" fmla="*/ 1243899 h 1686480"/>
              <a:gd name="connsiteX31" fmla="*/ 4954126 w 9288370"/>
              <a:gd name="connsiteY31" fmla="*/ 1204617 h 1686480"/>
              <a:gd name="connsiteX32" fmla="*/ 5309678 w 9288370"/>
              <a:gd name="connsiteY32" fmla="*/ 1128278 h 1686480"/>
              <a:gd name="connsiteX33" fmla="*/ 5474724 w 9288370"/>
              <a:gd name="connsiteY33" fmla="*/ 1091167 h 1686480"/>
              <a:gd name="connsiteX34" fmla="*/ 5612132 w 9288370"/>
              <a:gd name="connsiteY34" fmla="*/ 1051509 h 1686480"/>
              <a:gd name="connsiteX35" fmla="*/ 5776618 w 9288370"/>
              <a:gd name="connsiteY35" fmla="*/ 1053037 h 1686480"/>
              <a:gd name="connsiteX36" fmla="*/ 5785786 w 9288370"/>
              <a:gd name="connsiteY36" fmla="*/ 1051213 h 1686480"/>
              <a:gd name="connsiteX37" fmla="*/ 5829381 w 9288370"/>
              <a:gd name="connsiteY37" fmla="*/ 1046878 h 1686480"/>
              <a:gd name="connsiteX38" fmla="*/ 5943596 w 9288370"/>
              <a:gd name="connsiteY38" fmla="*/ 1043237 h 1686480"/>
              <a:gd name="connsiteX39" fmla="*/ 5985730 w 9288370"/>
              <a:gd name="connsiteY39" fmla="*/ 1035396 h 1686480"/>
              <a:gd name="connsiteX40" fmla="*/ 6103109 w 9288370"/>
              <a:gd name="connsiteY40" fmla="*/ 1019019 h 1686480"/>
              <a:gd name="connsiteX41" fmla="*/ 6222406 w 9288370"/>
              <a:gd name="connsiteY41" fmla="*/ 985341 h 1686480"/>
              <a:gd name="connsiteX42" fmla="*/ 6598672 w 9288370"/>
              <a:gd name="connsiteY42" fmla="*/ 902062 h 1686480"/>
              <a:gd name="connsiteX43" fmla="*/ 6766149 w 9288370"/>
              <a:gd name="connsiteY43" fmla="*/ 846132 h 1686480"/>
              <a:gd name="connsiteX44" fmla="*/ 6886312 w 9288370"/>
              <a:gd name="connsiteY44" fmla="*/ 781877 h 1686480"/>
              <a:gd name="connsiteX45" fmla="*/ 7006457 w 9288370"/>
              <a:gd name="connsiteY45" fmla="*/ 699758 h 1686480"/>
              <a:gd name="connsiteX46" fmla="*/ 7231643 w 9288370"/>
              <a:gd name="connsiteY46" fmla="*/ 640778 h 1686480"/>
              <a:gd name="connsiteX47" fmla="*/ 7363123 w 9288370"/>
              <a:gd name="connsiteY47" fmla="*/ 593682 h 1686480"/>
              <a:gd name="connsiteX48" fmla="*/ 7588368 w 9288370"/>
              <a:gd name="connsiteY48" fmla="*/ 531129 h 1686480"/>
              <a:gd name="connsiteX49" fmla="*/ 7782741 w 9288370"/>
              <a:gd name="connsiteY49" fmla="*/ 455936 h 1686480"/>
              <a:gd name="connsiteX50" fmla="*/ 7952094 w 9288370"/>
              <a:gd name="connsiteY50" fmla="*/ 409302 h 1686480"/>
              <a:gd name="connsiteX51" fmla="*/ 8231938 w 9288370"/>
              <a:gd name="connsiteY51" fmla="*/ 259259 h 1686480"/>
              <a:gd name="connsiteX52" fmla="*/ 8428864 w 9288370"/>
              <a:gd name="connsiteY52" fmla="*/ 208471 h 1686480"/>
              <a:gd name="connsiteX53" fmla="*/ 8616510 w 9288370"/>
              <a:gd name="connsiteY53" fmla="*/ 161973 h 1686480"/>
              <a:gd name="connsiteX54" fmla="*/ 8826766 w 9288370"/>
              <a:gd name="connsiteY54" fmla="*/ 152111 h 1686480"/>
              <a:gd name="connsiteX55" fmla="*/ 8917647 w 9288370"/>
              <a:gd name="connsiteY55" fmla="*/ 112232 h 1686480"/>
              <a:gd name="connsiteX56" fmla="*/ 9182272 w 9288370"/>
              <a:gd name="connsiteY56" fmla="*/ 37171 h 1686480"/>
              <a:gd name="connsiteX57" fmla="*/ 9232990 w 9288370"/>
              <a:gd name="connsiteY57" fmla="*/ 24074 h 1686480"/>
              <a:gd name="connsiteX58" fmla="*/ 9288370 w 9288370"/>
              <a:gd name="connsiteY58" fmla="*/ 0 h 1686480"/>
              <a:gd name="connsiteX59" fmla="*/ 0 w 9288370"/>
              <a:gd name="connsiteY59" fmla="*/ 0 h 1686480"/>
              <a:gd name="connsiteX60" fmla="*/ 8158 w 9288370"/>
              <a:gd name="connsiteY60" fmla="*/ 1671666 h 1686480"/>
              <a:gd name="connsiteX0" fmla="*/ 8158 w 9288370"/>
              <a:gd name="connsiteY0" fmla="*/ 1671666 h 1686480"/>
              <a:gd name="connsiteX1" fmla="*/ 411216 w 9288370"/>
              <a:gd name="connsiteY1" fmla="*/ 1628370 h 1686480"/>
              <a:gd name="connsiteX2" fmla="*/ 766051 w 9288370"/>
              <a:gd name="connsiteY2" fmla="*/ 1569826 h 1686480"/>
              <a:gd name="connsiteX3" fmla="*/ 971617 w 9288370"/>
              <a:gd name="connsiteY3" fmla="*/ 1522494 h 1686480"/>
              <a:gd name="connsiteX4" fmla="*/ 1186668 w 9288370"/>
              <a:gd name="connsiteY4" fmla="*/ 1521861 h 1686480"/>
              <a:gd name="connsiteX5" fmla="*/ 1339078 w 9288370"/>
              <a:gd name="connsiteY5" fmla="*/ 1494730 h 1686480"/>
              <a:gd name="connsiteX6" fmla="*/ 1492452 w 9288370"/>
              <a:gd name="connsiteY6" fmla="*/ 1519061 h 1686480"/>
              <a:gd name="connsiteX7" fmla="*/ 1604999 w 9288370"/>
              <a:gd name="connsiteY7" fmla="*/ 1513599 h 1686480"/>
              <a:gd name="connsiteX8" fmla="*/ 1717911 w 9288370"/>
              <a:gd name="connsiteY8" fmla="*/ 1497764 h 1686480"/>
              <a:gd name="connsiteX9" fmla="*/ 1794234 w 9288370"/>
              <a:gd name="connsiteY9" fmla="*/ 1464331 h 1686480"/>
              <a:gd name="connsiteX10" fmla="*/ 2101780 w 9288370"/>
              <a:gd name="connsiteY10" fmla="*/ 1409907 h 1686480"/>
              <a:gd name="connsiteX11" fmla="*/ 2244830 w 9288370"/>
              <a:gd name="connsiteY11" fmla="*/ 1388540 h 1686480"/>
              <a:gd name="connsiteX12" fmla="*/ 2428648 w 9288370"/>
              <a:gd name="connsiteY12" fmla="*/ 1372736 h 1686480"/>
              <a:gd name="connsiteX13" fmla="*/ 2645882 w 9288370"/>
              <a:gd name="connsiteY13" fmla="*/ 1341971 h 1686480"/>
              <a:gd name="connsiteX14" fmla="*/ 2707413 w 9288370"/>
              <a:gd name="connsiteY14" fmla="*/ 1347156 h 1686480"/>
              <a:gd name="connsiteX15" fmla="*/ 2843134 w 9288370"/>
              <a:gd name="connsiteY15" fmla="*/ 1323561 h 1686480"/>
              <a:gd name="connsiteX16" fmla="*/ 2923804 w 9288370"/>
              <a:gd name="connsiteY16" fmla="*/ 1314224 h 1686480"/>
              <a:gd name="connsiteX17" fmla="*/ 2953618 w 9288370"/>
              <a:gd name="connsiteY17" fmla="*/ 1318186 h 1686480"/>
              <a:gd name="connsiteX18" fmla="*/ 2995816 w 9288370"/>
              <a:gd name="connsiteY18" fmla="*/ 1318670 h 1686480"/>
              <a:gd name="connsiteX19" fmla="*/ 3352700 w 9288370"/>
              <a:gd name="connsiteY19" fmla="*/ 1264183 h 1686480"/>
              <a:gd name="connsiteX20" fmla="*/ 3444611 w 9288370"/>
              <a:gd name="connsiteY20" fmla="*/ 1236739 h 1686480"/>
              <a:gd name="connsiteX21" fmla="*/ 3650072 w 9288370"/>
              <a:gd name="connsiteY21" fmla="*/ 1217421 h 1686480"/>
              <a:gd name="connsiteX22" fmla="*/ 3707853 w 9288370"/>
              <a:gd name="connsiteY22" fmla="*/ 1241722 h 1686480"/>
              <a:gd name="connsiteX23" fmla="*/ 3925616 w 9288370"/>
              <a:gd name="connsiteY23" fmla="*/ 1253751 h 1686480"/>
              <a:gd name="connsiteX24" fmla="*/ 3954387 w 9288370"/>
              <a:gd name="connsiteY24" fmla="*/ 1263789 h 1686480"/>
              <a:gd name="connsiteX25" fmla="*/ 3995849 w 9288370"/>
              <a:gd name="connsiteY25" fmla="*/ 1272939 h 1686480"/>
              <a:gd name="connsiteX26" fmla="*/ 4067546 w 9288370"/>
              <a:gd name="connsiteY26" fmla="*/ 1294697 h 1686480"/>
              <a:gd name="connsiteX27" fmla="*/ 4230008 w 9288370"/>
              <a:gd name="connsiteY27" fmla="*/ 1303546 h 1686480"/>
              <a:gd name="connsiteX28" fmla="*/ 4575478 w 9288370"/>
              <a:gd name="connsiteY28" fmla="*/ 1261726 h 1686480"/>
              <a:gd name="connsiteX29" fmla="*/ 4650026 w 9288370"/>
              <a:gd name="connsiteY29" fmla="*/ 1265798 h 1686480"/>
              <a:gd name="connsiteX30" fmla="*/ 4792008 w 9288370"/>
              <a:gd name="connsiteY30" fmla="*/ 1243899 h 1686480"/>
              <a:gd name="connsiteX31" fmla="*/ 4954126 w 9288370"/>
              <a:gd name="connsiteY31" fmla="*/ 1204617 h 1686480"/>
              <a:gd name="connsiteX32" fmla="*/ 5309678 w 9288370"/>
              <a:gd name="connsiteY32" fmla="*/ 1128278 h 1686480"/>
              <a:gd name="connsiteX33" fmla="*/ 5474724 w 9288370"/>
              <a:gd name="connsiteY33" fmla="*/ 1091167 h 1686480"/>
              <a:gd name="connsiteX34" fmla="*/ 5612132 w 9288370"/>
              <a:gd name="connsiteY34" fmla="*/ 1051509 h 1686480"/>
              <a:gd name="connsiteX35" fmla="*/ 5776618 w 9288370"/>
              <a:gd name="connsiteY35" fmla="*/ 1053037 h 1686480"/>
              <a:gd name="connsiteX36" fmla="*/ 5785786 w 9288370"/>
              <a:gd name="connsiteY36" fmla="*/ 1051213 h 1686480"/>
              <a:gd name="connsiteX37" fmla="*/ 5829381 w 9288370"/>
              <a:gd name="connsiteY37" fmla="*/ 1046878 h 1686480"/>
              <a:gd name="connsiteX38" fmla="*/ 5943596 w 9288370"/>
              <a:gd name="connsiteY38" fmla="*/ 1043237 h 1686480"/>
              <a:gd name="connsiteX39" fmla="*/ 5985730 w 9288370"/>
              <a:gd name="connsiteY39" fmla="*/ 1035396 h 1686480"/>
              <a:gd name="connsiteX40" fmla="*/ 6103109 w 9288370"/>
              <a:gd name="connsiteY40" fmla="*/ 1019019 h 1686480"/>
              <a:gd name="connsiteX41" fmla="*/ 6222406 w 9288370"/>
              <a:gd name="connsiteY41" fmla="*/ 985341 h 1686480"/>
              <a:gd name="connsiteX42" fmla="*/ 6598672 w 9288370"/>
              <a:gd name="connsiteY42" fmla="*/ 902062 h 1686480"/>
              <a:gd name="connsiteX43" fmla="*/ 6766149 w 9288370"/>
              <a:gd name="connsiteY43" fmla="*/ 846132 h 1686480"/>
              <a:gd name="connsiteX44" fmla="*/ 6886312 w 9288370"/>
              <a:gd name="connsiteY44" fmla="*/ 781877 h 1686480"/>
              <a:gd name="connsiteX45" fmla="*/ 7006457 w 9288370"/>
              <a:gd name="connsiteY45" fmla="*/ 699758 h 1686480"/>
              <a:gd name="connsiteX46" fmla="*/ 7231643 w 9288370"/>
              <a:gd name="connsiteY46" fmla="*/ 640778 h 1686480"/>
              <a:gd name="connsiteX47" fmla="*/ 7363123 w 9288370"/>
              <a:gd name="connsiteY47" fmla="*/ 593682 h 1686480"/>
              <a:gd name="connsiteX48" fmla="*/ 7588368 w 9288370"/>
              <a:gd name="connsiteY48" fmla="*/ 531129 h 1686480"/>
              <a:gd name="connsiteX49" fmla="*/ 7782741 w 9288370"/>
              <a:gd name="connsiteY49" fmla="*/ 455936 h 1686480"/>
              <a:gd name="connsiteX50" fmla="*/ 7952094 w 9288370"/>
              <a:gd name="connsiteY50" fmla="*/ 409302 h 1686480"/>
              <a:gd name="connsiteX51" fmla="*/ 8231938 w 9288370"/>
              <a:gd name="connsiteY51" fmla="*/ 259259 h 1686480"/>
              <a:gd name="connsiteX52" fmla="*/ 8428864 w 9288370"/>
              <a:gd name="connsiteY52" fmla="*/ 208471 h 1686480"/>
              <a:gd name="connsiteX53" fmla="*/ 8616510 w 9288370"/>
              <a:gd name="connsiteY53" fmla="*/ 161973 h 1686480"/>
              <a:gd name="connsiteX54" fmla="*/ 8826766 w 9288370"/>
              <a:gd name="connsiteY54" fmla="*/ 152111 h 1686480"/>
              <a:gd name="connsiteX55" fmla="*/ 8917647 w 9288370"/>
              <a:gd name="connsiteY55" fmla="*/ 112232 h 1686480"/>
              <a:gd name="connsiteX56" fmla="*/ 9182272 w 9288370"/>
              <a:gd name="connsiteY56" fmla="*/ 37171 h 1686480"/>
              <a:gd name="connsiteX57" fmla="*/ 9232990 w 9288370"/>
              <a:gd name="connsiteY57" fmla="*/ 24074 h 1686480"/>
              <a:gd name="connsiteX58" fmla="*/ 9288370 w 9288370"/>
              <a:gd name="connsiteY58" fmla="*/ 0 h 1686480"/>
              <a:gd name="connsiteX59" fmla="*/ 0 w 9288370"/>
              <a:gd name="connsiteY59" fmla="*/ 0 h 1686480"/>
              <a:gd name="connsiteX60" fmla="*/ 8158 w 9288370"/>
              <a:gd name="connsiteY60" fmla="*/ 1671666 h 1686480"/>
              <a:gd name="connsiteX0" fmla="*/ 8158 w 9288370"/>
              <a:gd name="connsiteY0" fmla="*/ 1671666 h 1686480"/>
              <a:gd name="connsiteX1" fmla="*/ 411216 w 9288370"/>
              <a:gd name="connsiteY1" fmla="*/ 1628370 h 1686480"/>
              <a:gd name="connsiteX2" fmla="*/ 766051 w 9288370"/>
              <a:gd name="connsiteY2" fmla="*/ 1569826 h 1686480"/>
              <a:gd name="connsiteX3" fmla="*/ 971617 w 9288370"/>
              <a:gd name="connsiteY3" fmla="*/ 1522494 h 1686480"/>
              <a:gd name="connsiteX4" fmla="*/ 1186668 w 9288370"/>
              <a:gd name="connsiteY4" fmla="*/ 1521861 h 1686480"/>
              <a:gd name="connsiteX5" fmla="*/ 1339078 w 9288370"/>
              <a:gd name="connsiteY5" fmla="*/ 1494730 h 1686480"/>
              <a:gd name="connsiteX6" fmla="*/ 1492452 w 9288370"/>
              <a:gd name="connsiteY6" fmla="*/ 1519061 h 1686480"/>
              <a:gd name="connsiteX7" fmla="*/ 1604999 w 9288370"/>
              <a:gd name="connsiteY7" fmla="*/ 1513599 h 1686480"/>
              <a:gd name="connsiteX8" fmla="*/ 1717911 w 9288370"/>
              <a:gd name="connsiteY8" fmla="*/ 1497764 h 1686480"/>
              <a:gd name="connsiteX9" fmla="*/ 1794234 w 9288370"/>
              <a:gd name="connsiteY9" fmla="*/ 1464331 h 1686480"/>
              <a:gd name="connsiteX10" fmla="*/ 2101780 w 9288370"/>
              <a:gd name="connsiteY10" fmla="*/ 1409907 h 1686480"/>
              <a:gd name="connsiteX11" fmla="*/ 2244830 w 9288370"/>
              <a:gd name="connsiteY11" fmla="*/ 1388540 h 1686480"/>
              <a:gd name="connsiteX12" fmla="*/ 2428648 w 9288370"/>
              <a:gd name="connsiteY12" fmla="*/ 1372736 h 1686480"/>
              <a:gd name="connsiteX13" fmla="*/ 2645882 w 9288370"/>
              <a:gd name="connsiteY13" fmla="*/ 1341971 h 1686480"/>
              <a:gd name="connsiteX14" fmla="*/ 2707413 w 9288370"/>
              <a:gd name="connsiteY14" fmla="*/ 1347156 h 1686480"/>
              <a:gd name="connsiteX15" fmla="*/ 2843134 w 9288370"/>
              <a:gd name="connsiteY15" fmla="*/ 1323561 h 1686480"/>
              <a:gd name="connsiteX16" fmla="*/ 2923804 w 9288370"/>
              <a:gd name="connsiteY16" fmla="*/ 1314224 h 1686480"/>
              <a:gd name="connsiteX17" fmla="*/ 2953618 w 9288370"/>
              <a:gd name="connsiteY17" fmla="*/ 1318186 h 1686480"/>
              <a:gd name="connsiteX18" fmla="*/ 2995816 w 9288370"/>
              <a:gd name="connsiteY18" fmla="*/ 1318670 h 1686480"/>
              <a:gd name="connsiteX19" fmla="*/ 3352700 w 9288370"/>
              <a:gd name="connsiteY19" fmla="*/ 1264183 h 1686480"/>
              <a:gd name="connsiteX20" fmla="*/ 3444611 w 9288370"/>
              <a:gd name="connsiteY20" fmla="*/ 1236739 h 1686480"/>
              <a:gd name="connsiteX21" fmla="*/ 3650072 w 9288370"/>
              <a:gd name="connsiteY21" fmla="*/ 1217421 h 1686480"/>
              <a:gd name="connsiteX22" fmla="*/ 3707853 w 9288370"/>
              <a:gd name="connsiteY22" fmla="*/ 1241722 h 1686480"/>
              <a:gd name="connsiteX23" fmla="*/ 3925616 w 9288370"/>
              <a:gd name="connsiteY23" fmla="*/ 1253751 h 1686480"/>
              <a:gd name="connsiteX24" fmla="*/ 3954387 w 9288370"/>
              <a:gd name="connsiteY24" fmla="*/ 1263789 h 1686480"/>
              <a:gd name="connsiteX25" fmla="*/ 3995849 w 9288370"/>
              <a:gd name="connsiteY25" fmla="*/ 1272939 h 1686480"/>
              <a:gd name="connsiteX26" fmla="*/ 4067546 w 9288370"/>
              <a:gd name="connsiteY26" fmla="*/ 1294697 h 1686480"/>
              <a:gd name="connsiteX27" fmla="*/ 4230008 w 9288370"/>
              <a:gd name="connsiteY27" fmla="*/ 1303546 h 1686480"/>
              <a:gd name="connsiteX28" fmla="*/ 4575478 w 9288370"/>
              <a:gd name="connsiteY28" fmla="*/ 1261726 h 1686480"/>
              <a:gd name="connsiteX29" fmla="*/ 4650026 w 9288370"/>
              <a:gd name="connsiteY29" fmla="*/ 1265798 h 1686480"/>
              <a:gd name="connsiteX30" fmla="*/ 4792008 w 9288370"/>
              <a:gd name="connsiteY30" fmla="*/ 1243899 h 1686480"/>
              <a:gd name="connsiteX31" fmla="*/ 4954126 w 9288370"/>
              <a:gd name="connsiteY31" fmla="*/ 1204617 h 1686480"/>
              <a:gd name="connsiteX32" fmla="*/ 5309678 w 9288370"/>
              <a:gd name="connsiteY32" fmla="*/ 1128278 h 1686480"/>
              <a:gd name="connsiteX33" fmla="*/ 5474724 w 9288370"/>
              <a:gd name="connsiteY33" fmla="*/ 1091167 h 1686480"/>
              <a:gd name="connsiteX34" fmla="*/ 5612132 w 9288370"/>
              <a:gd name="connsiteY34" fmla="*/ 1051509 h 1686480"/>
              <a:gd name="connsiteX35" fmla="*/ 5776618 w 9288370"/>
              <a:gd name="connsiteY35" fmla="*/ 1053037 h 1686480"/>
              <a:gd name="connsiteX36" fmla="*/ 5785786 w 9288370"/>
              <a:gd name="connsiteY36" fmla="*/ 1051213 h 1686480"/>
              <a:gd name="connsiteX37" fmla="*/ 5829381 w 9288370"/>
              <a:gd name="connsiteY37" fmla="*/ 1046878 h 1686480"/>
              <a:gd name="connsiteX38" fmla="*/ 5943596 w 9288370"/>
              <a:gd name="connsiteY38" fmla="*/ 1043237 h 1686480"/>
              <a:gd name="connsiteX39" fmla="*/ 5985730 w 9288370"/>
              <a:gd name="connsiteY39" fmla="*/ 1035396 h 1686480"/>
              <a:gd name="connsiteX40" fmla="*/ 6103109 w 9288370"/>
              <a:gd name="connsiteY40" fmla="*/ 1019019 h 1686480"/>
              <a:gd name="connsiteX41" fmla="*/ 6222406 w 9288370"/>
              <a:gd name="connsiteY41" fmla="*/ 985341 h 1686480"/>
              <a:gd name="connsiteX42" fmla="*/ 6598672 w 9288370"/>
              <a:gd name="connsiteY42" fmla="*/ 902062 h 1686480"/>
              <a:gd name="connsiteX43" fmla="*/ 6766149 w 9288370"/>
              <a:gd name="connsiteY43" fmla="*/ 846132 h 1686480"/>
              <a:gd name="connsiteX44" fmla="*/ 6886312 w 9288370"/>
              <a:gd name="connsiteY44" fmla="*/ 781877 h 1686480"/>
              <a:gd name="connsiteX45" fmla="*/ 7006457 w 9288370"/>
              <a:gd name="connsiteY45" fmla="*/ 699758 h 1686480"/>
              <a:gd name="connsiteX46" fmla="*/ 7231643 w 9288370"/>
              <a:gd name="connsiteY46" fmla="*/ 640778 h 1686480"/>
              <a:gd name="connsiteX47" fmla="*/ 7363123 w 9288370"/>
              <a:gd name="connsiteY47" fmla="*/ 593682 h 1686480"/>
              <a:gd name="connsiteX48" fmla="*/ 7588368 w 9288370"/>
              <a:gd name="connsiteY48" fmla="*/ 531129 h 1686480"/>
              <a:gd name="connsiteX49" fmla="*/ 7782741 w 9288370"/>
              <a:gd name="connsiteY49" fmla="*/ 455936 h 1686480"/>
              <a:gd name="connsiteX50" fmla="*/ 7952094 w 9288370"/>
              <a:gd name="connsiteY50" fmla="*/ 409302 h 1686480"/>
              <a:gd name="connsiteX51" fmla="*/ 8231938 w 9288370"/>
              <a:gd name="connsiteY51" fmla="*/ 259259 h 1686480"/>
              <a:gd name="connsiteX52" fmla="*/ 8428864 w 9288370"/>
              <a:gd name="connsiteY52" fmla="*/ 208471 h 1686480"/>
              <a:gd name="connsiteX53" fmla="*/ 8616510 w 9288370"/>
              <a:gd name="connsiteY53" fmla="*/ 161973 h 1686480"/>
              <a:gd name="connsiteX54" fmla="*/ 8826766 w 9288370"/>
              <a:gd name="connsiteY54" fmla="*/ 152111 h 1686480"/>
              <a:gd name="connsiteX55" fmla="*/ 8917647 w 9288370"/>
              <a:gd name="connsiteY55" fmla="*/ 112232 h 1686480"/>
              <a:gd name="connsiteX56" fmla="*/ 9182272 w 9288370"/>
              <a:gd name="connsiteY56" fmla="*/ 37171 h 1686480"/>
              <a:gd name="connsiteX57" fmla="*/ 9232990 w 9288370"/>
              <a:gd name="connsiteY57" fmla="*/ 24074 h 1686480"/>
              <a:gd name="connsiteX58" fmla="*/ 9288370 w 9288370"/>
              <a:gd name="connsiteY58" fmla="*/ 0 h 1686480"/>
              <a:gd name="connsiteX59" fmla="*/ 0 w 9288370"/>
              <a:gd name="connsiteY59" fmla="*/ 0 h 1686480"/>
              <a:gd name="connsiteX60" fmla="*/ 8158 w 9288370"/>
              <a:gd name="connsiteY60" fmla="*/ 1671666 h 1686480"/>
              <a:gd name="connsiteX0" fmla="*/ 8158 w 9288370"/>
              <a:gd name="connsiteY0" fmla="*/ 1671666 h 1686480"/>
              <a:gd name="connsiteX1" fmla="*/ 411216 w 9288370"/>
              <a:gd name="connsiteY1" fmla="*/ 1628370 h 1686480"/>
              <a:gd name="connsiteX2" fmla="*/ 766051 w 9288370"/>
              <a:gd name="connsiteY2" fmla="*/ 1569826 h 1686480"/>
              <a:gd name="connsiteX3" fmla="*/ 971617 w 9288370"/>
              <a:gd name="connsiteY3" fmla="*/ 1522494 h 1686480"/>
              <a:gd name="connsiteX4" fmla="*/ 1186668 w 9288370"/>
              <a:gd name="connsiteY4" fmla="*/ 1521861 h 1686480"/>
              <a:gd name="connsiteX5" fmla="*/ 1339078 w 9288370"/>
              <a:gd name="connsiteY5" fmla="*/ 1494730 h 1686480"/>
              <a:gd name="connsiteX6" fmla="*/ 1492452 w 9288370"/>
              <a:gd name="connsiteY6" fmla="*/ 1519061 h 1686480"/>
              <a:gd name="connsiteX7" fmla="*/ 1604999 w 9288370"/>
              <a:gd name="connsiteY7" fmla="*/ 1513599 h 1686480"/>
              <a:gd name="connsiteX8" fmla="*/ 1717911 w 9288370"/>
              <a:gd name="connsiteY8" fmla="*/ 1497764 h 1686480"/>
              <a:gd name="connsiteX9" fmla="*/ 1794234 w 9288370"/>
              <a:gd name="connsiteY9" fmla="*/ 1464331 h 1686480"/>
              <a:gd name="connsiteX10" fmla="*/ 2101780 w 9288370"/>
              <a:gd name="connsiteY10" fmla="*/ 1409907 h 1686480"/>
              <a:gd name="connsiteX11" fmla="*/ 2244830 w 9288370"/>
              <a:gd name="connsiteY11" fmla="*/ 1388540 h 1686480"/>
              <a:gd name="connsiteX12" fmla="*/ 2428648 w 9288370"/>
              <a:gd name="connsiteY12" fmla="*/ 1372736 h 1686480"/>
              <a:gd name="connsiteX13" fmla="*/ 2645882 w 9288370"/>
              <a:gd name="connsiteY13" fmla="*/ 1341971 h 1686480"/>
              <a:gd name="connsiteX14" fmla="*/ 2707413 w 9288370"/>
              <a:gd name="connsiteY14" fmla="*/ 1347156 h 1686480"/>
              <a:gd name="connsiteX15" fmla="*/ 2843134 w 9288370"/>
              <a:gd name="connsiteY15" fmla="*/ 1323561 h 1686480"/>
              <a:gd name="connsiteX16" fmla="*/ 2923804 w 9288370"/>
              <a:gd name="connsiteY16" fmla="*/ 1314224 h 1686480"/>
              <a:gd name="connsiteX17" fmla="*/ 2953618 w 9288370"/>
              <a:gd name="connsiteY17" fmla="*/ 1318186 h 1686480"/>
              <a:gd name="connsiteX18" fmla="*/ 2995816 w 9288370"/>
              <a:gd name="connsiteY18" fmla="*/ 1318670 h 1686480"/>
              <a:gd name="connsiteX19" fmla="*/ 3352700 w 9288370"/>
              <a:gd name="connsiteY19" fmla="*/ 1264183 h 1686480"/>
              <a:gd name="connsiteX20" fmla="*/ 3444611 w 9288370"/>
              <a:gd name="connsiteY20" fmla="*/ 1236739 h 1686480"/>
              <a:gd name="connsiteX21" fmla="*/ 3534382 w 9288370"/>
              <a:gd name="connsiteY21" fmla="*/ 1245916 h 1686480"/>
              <a:gd name="connsiteX22" fmla="*/ 3707853 w 9288370"/>
              <a:gd name="connsiteY22" fmla="*/ 1241722 h 1686480"/>
              <a:gd name="connsiteX23" fmla="*/ 3925616 w 9288370"/>
              <a:gd name="connsiteY23" fmla="*/ 1253751 h 1686480"/>
              <a:gd name="connsiteX24" fmla="*/ 3954387 w 9288370"/>
              <a:gd name="connsiteY24" fmla="*/ 1263789 h 1686480"/>
              <a:gd name="connsiteX25" fmla="*/ 3995849 w 9288370"/>
              <a:gd name="connsiteY25" fmla="*/ 1272939 h 1686480"/>
              <a:gd name="connsiteX26" fmla="*/ 4067546 w 9288370"/>
              <a:gd name="connsiteY26" fmla="*/ 1294697 h 1686480"/>
              <a:gd name="connsiteX27" fmla="*/ 4230008 w 9288370"/>
              <a:gd name="connsiteY27" fmla="*/ 1303546 h 1686480"/>
              <a:gd name="connsiteX28" fmla="*/ 4575478 w 9288370"/>
              <a:gd name="connsiteY28" fmla="*/ 1261726 h 1686480"/>
              <a:gd name="connsiteX29" fmla="*/ 4650026 w 9288370"/>
              <a:gd name="connsiteY29" fmla="*/ 1265798 h 1686480"/>
              <a:gd name="connsiteX30" fmla="*/ 4792008 w 9288370"/>
              <a:gd name="connsiteY30" fmla="*/ 1243899 h 1686480"/>
              <a:gd name="connsiteX31" fmla="*/ 4954126 w 9288370"/>
              <a:gd name="connsiteY31" fmla="*/ 1204617 h 1686480"/>
              <a:gd name="connsiteX32" fmla="*/ 5309678 w 9288370"/>
              <a:gd name="connsiteY32" fmla="*/ 1128278 h 1686480"/>
              <a:gd name="connsiteX33" fmla="*/ 5474724 w 9288370"/>
              <a:gd name="connsiteY33" fmla="*/ 1091167 h 1686480"/>
              <a:gd name="connsiteX34" fmla="*/ 5612132 w 9288370"/>
              <a:gd name="connsiteY34" fmla="*/ 1051509 h 1686480"/>
              <a:gd name="connsiteX35" fmla="*/ 5776618 w 9288370"/>
              <a:gd name="connsiteY35" fmla="*/ 1053037 h 1686480"/>
              <a:gd name="connsiteX36" fmla="*/ 5785786 w 9288370"/>
              <a:gd name="connsiteY36" fmla="*/ 1051213 h 1686480"/>
              <a:gd name="connsiteX37" fmla="*/ 5829381 w 9288370"/>
              <a:gd name="connsiteY37" fmla="*/ 1046878 h 1686480"/>
              <a:gd name="connsiteX38" fmla="*/ 5943596 w 9288370"/>
              <a:gd name="connsiteY38" fmla="*/ 1043237 h 1686480"/>
              <a:gd name="connsiteX39" fmla="*/ 5985730 w 9288370"/>
              <a:gd name="connsiteY39" fmla="*/ 1035396 h 1686480"/>
              <a:gd name="connsiteX40" fmla="*/ 6103109 w 9288370"/>
              <a:gd name="connsiteY40" fmla="*/ 1019019 h 1686480"/>
              <a:gd name="connsiteX41" fmla="*/ 6222406 w 9288370"/>
              <a:gd name="connsiteY41" fmla="*/ 985341 h 1686480"/>
              <a:gd name="connsiteX42" fmla="*/ 6598672 w 9288370"/>
              <a:gd name="connsiteY42" fmla="*/ 902062 h 1686480"/>
              <a:gd name="connsiteX43" fmla="*/ 6766149 w 9288370"/>
              <a:gd name="connsiteY43" fmla="*/ 846132 h 1686480"/>
              <a:gd name="connsiteX44" fmla="*/ 6886312 w 9288370"/>
              <a:gd name="connsiteY44" fmla="*/ 781877 h 1686480"/>
              <a:gd name="connsiteX45" fmla="*/ 7006457 w 9288370"/>
              <a:gd name="connsiteY45" fmla="*/ 699758 h 1686480"/>
              <a:gd name="connsiteX46" fmla="*/ 7231643 w 9288370"/>
              <a:gd name="connsiteY46" fmla="*/ 640778 h 1686480"/>
              <a:gd name="connsiteX47" fmla="*/ 7363123 w 9288370"/>
              <a:gd name="connsiteY47" fmla="*/ 593682 h 1686480"/>
              <a:gd name="connsiteX48" fmla="*/ 7588368 w 9288370"/>
              <a:gd name="connsiteY48" fmla="*/ 531129 h 1686480"/>
              <a:gd name="connsiteX49" fmla="*/ 7782741 w 9288370"/>
              <a:gd name="connsiteY49" fmla="*/ 455936 h 1686480"/>
              <a:gd name="connsiteX50" fmla="*/ 7952094 w 9288370"/>
              <a:gd name="connsiteY50" fmla="*/ 409302 h 1686480"/>
              <a:gd name="connsiteX51" fmla="*/ 8231938 w 9288370"/>
              <a:gd name="connsiteY51" fmla="*/ 259259 h 1686480"/>
              <a:gd name="connsiteX52" fmla="*/ 8428864 w 9288370"/>
              <a:gd name="connsiteY52" fmla="*/ 208471 h 1686480"/>
              <a:gd name="connsiteX53" fmla="*/ 8616510 w 9288370"/>
              <a:gd name="connsiteY53" fmla="*/ 161973 h 1686480"/>
              <a:gd name="connsiteX54" fmla="*/ 8826766 w 9288370"/>
              <a:gd name="connsiteY54" fmla="*/ 152111 h 1686480"/>
              <a:gd name="connsiteX55" fmla="*/ 8917647 w 9288370"/>
              <a:gd name="connsiteY55" fmla="*/ 112232 h 1686480"/>
              <a:gd name="connsiteX56" fmla="*/ 9182272 w 9288370"/>
              <a:gd name="connsiteY56" fmla="*/ 37171 h 1686480"/>
              <a:gd name="connsiteX57" fmla="*/ 9232990 w 9288370"/>
              <a:gd name="connsiteY57" fmla="*/ 24074 h 1686480"/>
              <a:gd name="connsiteX58" fmla="*/ 9288370 w 9288370"/>
              <a:gd name="connsiteY58" fmla="*/ 0 h 1686480"/>
              <a:gd name="connsiteX59" fmla="*/ 0 w 9288370"/>
              <a:gd name="connsiteY59" fmla="*/ 0 h 1686480"/>
              <a:gd name="connsiteX60" fmla="*/ 8158 w 9288370"/>
              <a:gd name="connsiteY60" fmla="*/ 1671666 h 1686480"/>
              <a:gd name="connsiteX0" fmla="*/ 8158 w 9288370"/>
              <a:gd name="connsiteY0" fmla="*/ 1671666 h 1686480"/>
              <a:gd name="connsiteX1" fmla="*/ 411216 w 9288370"/>
              <a:gd name="connsiteY1" fmla="*/ 1628370 h 1686480"/>
              <a:gd name="connsiteX2" fmla="*/ 766051 w 9288370"/>
              <a:gd name="connsiteY2" fmla="*/ 1569826 h 1686480"/>
              <a:gd name="connsiteX3" fmla="*/ 971617 w 9288370"/>
              <a:gd name="connsiteY3" fmla="*/ 1522494 h 1686480"/>
              <a:gd name="connsiteX4" fmla="*/ 1186668 w 9288370"/>
              <a:gd name="connsiteY4" fmla="*/ 1521861 h 1686480"/>
              <a:gd name="connsiteX5" fmla="*/ 1339078 w 9288370"/>
              <a:gd name="connsiteY5" fmla="*/ 1494730 h 1686480"/>
              <a:gd name="connsiteX6" fmla="*/ 1492452 w 9288370"/>
              <a:gd name="connsiteY6" fmla="*/ 1519061 h 1686480"/>
              <a:gd name="connsiteX7" fmla="*/ 1604999 w 9288370"/>
              <a:gd name="connsiteY7" fmla="*/ 1513599 h 1686480"/>
              <a:gd name="connsiteX8" fmla="*/ 1717911 w 9288370"/>
              <a:gd name="connsiteY8" fmla="*/ 1497764 h 1686480"/>
              <a:gd name="connsiteX9" fmla="*/ 1794234 w 9288370"/>
              <a:gd name="connsiteY9" fmla="*/ 1464331 h 1686480"/>
              <a:gd name="connsiteX10" fmla="*/ 2101780 w 9288370"/>
              <a:gd name="connsiteY10" fmla="*/ 1409907 h 1686480"/>
              <a:gd name="connsiteX11" fmla="*/ 2244830 w 9288370"/>
              <a:gd name="connsiteY11" fmla="*/ 1388540 h 1686480"/>
              <a:gd name="connsiteX12" fmla="*/ 2428648 w 9288370"/>
              <a:gd name="connsiteY12" fmla="*/ 1372736 h 1686480"/>
              <a:gd name="connsiteX13" fmla="*/ 2645882 w 9288370"/>
              <a:gd name="connsiteY13" fmla="*/ 1341971 h 1686480"/>
              <a:gd name="connsiteX14" fmla="*/ 2707413 w 9288370"/>
              <a:gd name="connsiteY14" fmla="*/ 1347156 h 1686480"/>
              <a:gd name="connsiteX15" fmla="*/ 2843134 w 9288370"/>
              <a:gd name="connsiteY15" fmla="*/ 1323561 h 1686480"/>
              <a:gd name="connsiteX16" fmla="*/ 2923804 w 9288370"/>
              <a:gd name="connsiteY16" fmla="*/ 1314224 h 1686480"/>
              <a:gd name="connsiteX17" fmla="*/ 2953618 w 9288370"/>
              <a:gd name="connsiteY17" fmla="*/ 1318186 h 1686480"/>
              <a:gd name="connsiteX18" fmla="*/ 2995816 w 9288370"/>
              <a:gd name="connsiteY18" fmla="*/ 1318670 h 1686480"/>
              <a:gd name="connsiteX19" fmla="*/ 3352700 w 9288370"/>
              <a:gd name="connsiteY19" fmla="*/ 1264183 h 1686480"/>
              <a:gd name="connsiteX20" fmla="*/ 3420071 w 9288370"/>
              <a:gd name="connsiteY20" fmla="*/ 1283042 h 1686480"/>
              <a:gd name="connsiteX21" fmla="*/ 3534382 w 9288370"/>
              <a:gd name="connsiteY21" fmla="*/ 1245916 h 1686480"/>
              <a:gd name="connsiteX22" fmla="*/ 3707853 w 9288370"/>
              <a:gd name="connsiteY22" fmla="*/ 1241722 h 1686480"/>
              <a:gd name="connsiteX23" fmla="*/ 3925616 w 9288370"/>
              <a:gd name="connsiteY23" fmla="*/ 1253751 h 1686480"/>
              <a:gd name="connsiteX24" fmla="*/ 3954387 w 9288370"/>
              <a:gd name="connsiteY24" fmla="*/ 1263789 h 1686480"/>
              <a:gd name="connsiteX25" fmla="*/ 3995849 w 9288370"/>
              <a:gd name="connsiteY25" fmla="*/ 1272939 h 1686480"/>
              <a:gd name="connsiteX26" fmla="*/ 4067546 w 9288370"/>
              <a:gd name="connsiteY26" fmla="*/ 1294697 h 1686480"/>
              <a:gd name="connsiteX27" fmla="*/ 4230008 w 9288370"/>
              <a:gd name="connsiteY27" fmla="*/ 1303546 h 1686480"/>
              <a:gd name="connsiteX28" fmla="*/ 4575478 w 9288370"/>
              <a:gd name="connsiteY28" fmla="*/ 1261726 h 1686480"/>
              <a:gd name="connsiteX29" fmla="*/ 4650026 w 9288370"/>
              <a:gd name="connsiteY29" fmla="*/ 1265798 h 1686480"/>
              <a:gd name="connsiteX30" fmla="*/ 4792008 w 9288370"/>
              <a:gd name="connsiteY30" fmla="*/ 1243899 h 1686480"/>
              <a:gd name="connsiteX31" fmla="*/ 4954126 w 9288370"/>
              <a:gd name="connsiteY31" fmla="*/ 1204617 h 1686480"/>
              <a:gd name="connsiteX32" fmla="*/ 5309678 w 9288370"/>
              <a:gd name="connsiteY32" fmla="*/ 1128278 h 1686480"/>
              <a:gd name="connsiteX33" fmla="*/ 5474724 w 9288370"/>
              <a:gd name="connsiteY33" fmla="*/ 1091167 h 1686480"/>
              <a:gd name="connsiteX34" fmla="*/ 5612132 w 9288370"/>
              <a:gd name="connsiteY34" fmla="*/ 1051509 h 1686480"/>
              <a:gd name="connsiteX35" fmla="*/ 5776618 w 9288370"/>
              <a:gd name="connsiteY35" fmla="*/ 1053037 h 1686480"/>
              <a:gd name="connsiteX36" fmla="*/ 5785786 w 9288370"/>
              <a:gd name="connsiteY36" fmla="*/ 1051213 h 1686480"/>
              <a:gd name="connsiteX37" fmla="*/ 5829381 w 9288370"/>
              <a:gd name="connsiteY37" fmla="*/ 1046878 h 1686480"/>
              <a:gd name="connsiteX38" fmla="*/ 5943596 w 9288370"/>
              <a:gd name="connsiteY38" fmla="*/ 1043237 h 1686480"/>
              <a:gd name="connsiteX39" fmla="*/ 5985730 w 9288370"/>
              <a:gd name="connsiteY39" fmla="*/ 1035396 h 1686480"/>
              <a:gd name="connsiteX40" fmla="*/ 6103109 w 9288370"/>
              <a:gd name="connsiteY40" fmla="*/ 1019019 h 1686480"/>
              <a:gd name="connsiteX41" fmla="*/ 6222406 w 9288370"/>
              <a:gd name="connsiteY41" fmla="*/ 985341 h 1686480"/>
              <a:gd name="connsiteX42" fmla="*/ 6598672 w 9288370"/>
              <a:gd name="connsiteY42" fmla="*/ 902062 h 1686480"/>
              <a:gd name="connsiteX43" fmla="*/ 6766149 w 9288370"/>
              <a:gd name="connsiteY43" fmla="*/ 846132 h 1686480"/>
              <a:gd name="connsiteX44" fmla="*/ 6886312 w 9288370"/>
              <a:gd name="connsiteY44" fmla="*/ 781877 h 1686480"/>
              <a:gd name="connsiteX45" fmla="*/ 7006457 w 9288370"/>
              <a:gd name="connsiteY45" fmla="*/ 699758 h 1686480"/>
              <a:gd name="connsiteX46" fmla="*/ 7231643 w 9288370"/>
              <a:gd name="connsiteY46" fmla="*/ 640778 h 1686480"/>
              <a:gd name="connsiteX47" fmla="*/ 7363123 w 9288370"/>
              <a:gd name="connsiteY47" fmla="*/ 593682 h 1686480"/>
              <a:gd name="connsiteX48" fmla="*/ 7588368 w 9288370"/>
              <a:gd name="connsiteY48" fmla="*/ 531129 h 1686480"/>
              <a:gd name="connsiteX49" fmla="*/ 7782741 w 9288370"/>
              <a:gd name="connsiteY49" fmla="*/ 455936 h 1686480"/>
              <a:gd name="connsiteX50" fmla="*/ 7952094 w 9288370"/>
              <a:gd name="connsiteY50" fmla="*/ 409302 h 1686480"/>
              <a:gd name="connsiteX51" fmla="*/ 8231938 w 9288370"/>
              <a:gd name="connsiteY51" fmla="*/ 259259 h 1686480"/>
              <a:gd name="connsiteX52" fmla="*/ 8428864 w 9288370"/>
              <a:gd name="connsiteY52" fmla="*/ 208471 h 1686480"/>
              <a:gd name="connsiteX53" fmla="*/ 8616510 w 9288370"/>
              <a:gd name="connsiteY53" fmla="*/ 161973 h 1686480"/>
              <a:gd name="connsiteX54" fmla="*/ 8826766 w 9288370"/>
              <a:gd name="connsiteY54" fmla="*/ 152111 h 1686480"/>
              <a:gd name="connsiteX55" fmla="*/ 8917647 w 9288370"/>
              <a:gd name="connsiteY55" fmla="*/ 112232 h 1686480"/>
              <a:gd name="connsiteX56" fmla="*/ 9182272 w 9288370"/>
              <a:gd name="connsiteY56" fmla="*/ 37171 h 1686480"/>
              <a:gd name="connsiteX57" fmla="*/ 9232990 w 9288370"/>
              <a:gd name="connsiteY57" fmla="*/ 24074 h 1686480"/>
              <a:gd name="connsiteX58" fmla="*/ 9288370 w 9288370"/>
              <a:gd name="connsiteY58" fmla="*/ 0 h 1686480"/>
              <a:gd name="connsiteX59" fmla="*/ 0 w 9288370"/>
              <a:gd name="connsiteY59" fmla="*/ 0 h 1686480"/>
              <a:gd name="connsiteX60" fmla="*/ 8158 w 9288370"/>
              <a:gd name="connsiteY60" fmla="*/ 1671666 h 1686480"/>
              <a:gd name="connsiteX0" fmla="*/ 8158 w 9288370"/>
              <a:gd name="connsiteY0" fmla="*/ 1671666 h 1686480"/>
              <a:gd name="connsiteX1" fmla="*/ 411216 w 9288370"/>
              <a:gd name="connsiteY1" fmla="*/ 1628370 h 1686480"/>
              <a:gd name="connsiteX2" fmla="*/ 766051 w 9288370"/>
              <a:gd name="connsiteY2" fmla="*/ 1569826 h 1686480"/>
              <a:gd name="connsiteX3" fmla="*/ 971617 w 9288370"/>
              <a:gd name="connsiteY3" fmla="*/ 1522494 h 1686480"/>
              <a:gd name="connsiteX4" fmla="*/ 1186668 w 9288370"/>
              <a:gd name="connsiteY4" fmla="*/ 1521861 h 1686480"/>
              <a:gd name="connsiteX5" fmla="*/ 1339078 w 9288370"/>
              <a:gd name="connsiteY5" fmla="*/ 1494730 h 1686480"/>
              <a:gd name="connsiteX6" fmla="*/ 1492452 w 9288370"/>
              <a:gd name="connsiteY6" fmla="*/ 1519061 h 1686480"/>
              <a:gd name="connsiteX7" fmla="*/ 1604999 w 9288370"/>
              <a:gd name="connsiteY7" fmla="*/ 1513599 h 1686480"/>
              <a:gd name="connsiteX8" fmla="*/ 1717911 w 9288370"/>
              <a:gd name="connsiteY8" fmla="*/ 1497764 h 1686480"/>
              <a:gd name="connsiteX9" fmla="*/ 1794234 w 9288370"/>
              <a:gd name="connsiteY9" fmla="*/ 1464331 h 1686480"/>
              <a:gd name="connsiteX10" fmla="*/ 2101780 w 9288370"/>
              <a:gd name="connsiteY10" fmla="*/ 1409907 h 1686480"/>
              <a:gd name="connsiteX11" fmla="*/ 2244830 w 9288370"/>
              <a:gd name="connsiteY11" fmla="*/ 1388540 h 1686480"/>
              <a:gd name="connsiteX12" fmla="*/ 2428648 w 9288370"/>
              <a:gd name="connsiteY12" fmla="*/ 1372736 h 1686480"/>
              <a:gd name="connsiteX13" fmla="*/ 2645882 w 9288370"/>
              <a:gd name="connsiteY13" fmla="*/ 1341971 h 1686480"/>
              <a:gd name="connsiteX14" fmla="*/ 2707413 w 9288370"/>
              <a:gd name="connsiteY14" fmla="*/ 1347156 h 1686480"/>
              <a:gd name="connsiteX15" fmla="*/ 2843134 w 9288370"/>
              <a:gd name="connsiteY15" fmla="*/ 1323561 h 1686480"/>
              <a:gd name="connsiteX16" fmla="*/ 2923804 w 9288370"/>
              <a:gd name="connsiteY16" fmla="*/ 1314224 h 1686480"/>
              <a:gd name="connsiteX17" fmla="*/ 2953618 w 9288370"/>
              <a:gd name="connsiteY17" fmla="*/ 1318186 h 1686480"/>
              <a:gd name="connsiteX18" fmla="*/ 2995816 w 9288370"/>
              <a:gd name="connsiteY18" fmla="*/ 1318670 h 1686480"/>
              <a:gd name="connsiteX19" fmla="*/ 3261550 w 9288370"/>
              <a:gd name="connsiteY19" fmla="*/ 1289117 h 1686480"/>
              <a:gd name="connsiteX20" fmla="*/ 3420071 w 9288370"/>
              <a:gd name="connsiteY20" fmla="*/ 1283042 h 1686480"/>
              <a:gd name="connsiteX21" fmla="*/ 3534382 w 9288370"/>
              <a:gd name="connsiteY21" fmla="*/ 1245916 h 1686480"/>
              <a:gd name="connsiteX22" fmla="*/ 3707853 w 9288370"/>
              <a:gd name="connsiteY22" fmla="*/ 1241722 h 1686480"/>
              <a:gd name="connsiteX23" fmla="*/ 3925616 w 9288370"/>
              <a:gd name="connsiteY23" fmla="*/ 1253751 h 1686480"/>
              <a:gd name="connsiteX24" fmla="*/ 3954387 w 9288370"/>
              <a:gd name="connsiteY24" fmla="*/ 1263789 h 1686480"/>
              <a:gd name="connsiteX25" fmla="*/ 3995849 w 9288370"/>
              <a:gd name="connsiteY25" fmla="*/ 1272939 h 1686480"/>
              <a:gd name="connsiteX26" fmla="*/ 4067546 w 9288370"/>
              <a:gd name="connsiteY26" fmla="*/ 1294697 h 1686480"/>
              <a:gd name="connsiteX27" fmla="*/ 4230008 w 9288370"/>
              <a:gd name="connsiteY27" fmla="*/ 1303546 h 1686480"/>
              <a:gd name="connsiteX28" fmla="*/ 4575478 w 9288370"/>
              <a:gd name="connsiteY28" fmla="*/ 1261726 h 1686480"/>
              <a:gd name="connsiteX29" fmla="*/ 4650026 w 9288370"/>
              <a:gd name="connsiteY29" fmla="*/ 1265798 h 1686480"/>
              <a:gd name="connsiteX30" fmla="*/ 4792008 w 9288370"/>
              <a:gd name="connsiteY30" fmla="*/ 1243899 h 1686480"/>
              <a:gd name="connsiteX31" fmla="*/ 4954126 w 9288370"/>
              <a:gd name="connsiteY31" fmla="*/ 1204617 h 1686480"/>
              <a:gd name="connsiteX32" fmla="*/ 5309678 w 9288370"/>
              <a:gd name="connsiteY32" fmla="*/ 1128278 h 1686480"/>
              <a:gd name="connsiteX33" fmla="*/ 5474724 w 9288370"/>
              <a:gd name="connsiteY33" fmla="*/ 1091167 h 1686480"/>
              <a:gd name="connsiteX34" fmla="*/ 5612132 w 9288370"/>
              <a:gd name="connsiteY34" fmla="*/ 1051509 h 1686480"/>
              <a:gd name="connsiteX35" fmla="*/ 5776618 w 9288370"/>
              <a:gd name="connsiteY35" fmla="*/ 1053037 h 1686480"/>
              <a:gd name="connsiteX36" fmla="*/ 5785786 w 9288370"/>
              <a:gd name="connsiteY36" fmla="*/ 1051213 h 1686480"/>
              <a:gd name="connsiteX37" fmla="*/ 5829381 w 9288370"/>
              <a:gd name="connsiteY37" fmla="*/ 1046878 h 1686480"/>
              <a:gd name="connsiteX38" fmla="*/ 5943596 w 9288370"/>
              <a:gd name="connsiteY38" fmla="*/ 1043237 h 1686480"/>
              <a:gd name="connsiteX39" fmla="*/ 5985730 w 9288370"/>
              <a:gd name="connsiteY39" fmla="*/ 1035396 h 1686480"/>
              <a:gd name="connsiteX40" fmla="*/ 6103109 w 9288370"/>
              <a:gd name="connsiteY40" fmla="*/ 1019019 h 1686480"/>
              <a:gd name="connsiteX41" fmla="*/ 6222406 w 9288370"/>
              <a:gd name="connsiteY41" fmla="*/ 985341 h 1686480"/>
              <a:gd name="connsiteX42" fmla="*/ 6598672 w 9288370"/>
              <a:gd name="connsiteY42" fmla="*/ 902062 h 1686480"/>
              <a:gd name="connsiteX43" fmla="*/ 6766149 w 9288370"/>
              <a:gd name="connsiteY43" fmla="*/ 846132 h 1686480"/>
              <a:gd name="connsiteX44" fmla="*/ 6886312 w 9288370"/>
              <a:gd name="connsiteY44" fmla="*/ 781877 h 1686480"/>
              <a:gd name="connsiteX45" fmla="*/ 7006457 w 9288370"/>
              <a:gd name="connsiteY45" fmla="*/ 699758 h 1686480"/>
              <a:gd name="connsiteX46" fmla="*/ 7231643 w 9288370"/>
              <a:gd name="connsiteY46" fmla="*/ 640778 h 1686480"/>
              <a:gd name="connsiteX47" fmla="*/ 7363123 w 9288370"/>
              <a:gd name="connsiteY47" fmla="*/ 593682 h 1686480"/>
              <a:gd name="connsiteX48" fmla="*/ 7588368 w 9288370"/>
              <a:gd name="connsiteY48" fmla="*/ 531129 h 1686480"/>
              <a:gd name="connsiteX49" fmla="*/ 7782741 w 9288370"/>
              <a:gd name="connsiteY49" fmla="*/ 455936 h 1686480"/>
              <a:gd name="connsiteX50" fmla="*/ 7952094 w 9288370"/>
              <a:gd name="connsiteY50" fmla="*/ 409302 h 1686480"/>
              <a:gd name="connsiteX51" fmla="*/ 8231938 w 9288370"/>
              <a:gd name="connsiteY51" fmla="*/ 259259 h 1686480"/>
              <a:gd name="connsiteX52" fmla="*/ 8428864 w 9288370"/>
              <a:gd name="connsiteY52" fmla="*/ 208471 h 1686480"/>
              <a:gd name="connsiteX53" fmla="*/ 8616510 w 9288370"/>
              <a:gd name="connsiteY53" fmla="*/ 161973 h 1686480"/>
              <a:gd name="connsiteX54" fmla="*/ 8826766 w 9288370"/>
              <a:gd name="connsiteY54" fmla="*/ 152111 h 1686480"/>
              <a:gd name="connsiteX55" fmla="*/ 8917647 w 9288370"/>
              <a:gd name="connsiteY55" fmla="*/ 112232 h 1686480"/>
              <a:gd name="connsiteX56" fmla="*/ 9182272 w 9288370"/>
              <a:gd name="connsiteY56" fmla="*/ 37171 h 1686480"/>
              <a:gd name="connsiteX57" fmla="*/ 9232990 w 9288370"/>
              <a:gd name="connsiteY57" fmla="*/ 24074 h 1686480"/>
              <a:gd name="connsiteX58" fmla="*/ 9288370 w 9288370"/>
              <a:gd name="connsiteY58" fmla="*/ 0 h 1686480"/>
              <a:gd name="connsiteX59" fmla="*/ 0 w 9288370"/>
              <a:gd name="connsiteY59" fmla="*/ 0 h 1686480"/>
              <a:gd name="connsiteX60" fmla="*/ 8158 w 9288370"/>
              <a:gd name="connsiteY60" fmla="*/ 1671666 h 1686480"/>
              <a:gd name="connsiteX0" fmla="*/ 8158 w 9288370"/>
              <a:gd name="connsiteY0" fmla="*/ 1671666 h 1686480"/>
              <a:gd name="connsiteX1" fmla="*/ 411216 w 9288370"/>
              <a:gd name="connsiteY1" fmla="*/ 1628370 h 1686480"/>
              <a:gd name="connsiteX2" fmla="*/ 766051 w 9288370"/>
              <a:gd name="connsiteY2" fmla="*/ 1569826 h 1686480"/>
              <a:gd name="connsiteX3" fmla="*/ 971617 w 9288370"/>
              <a:gd name="connsiteY3" fmla="*/ 1522494 h 1686480"/>
              <a:gd name="connsiteX4" fmla="*/ 1186668 w 9288370"/>
              <a:gd name="connsiteY4" fmla="*/ 1521861 h 1686480"/>
              <a:gd name="connsiteX5" fmla="*/ 1339078 w 9288370"/>
              <a:gd name="connsiteY5" fmla="*/ 1494730 h 1686480"/>
              <a:gd name="connsiteX6" fmla="*/ 1492452 w 9288370"/>
              <a:gd name="connsiteY6" fmla="*/ 1519061 h 1686480"/>
              <a:gd name="connsiteX7" fmla="*/ 1604999 w 9288370"/>
              <a:gd name="connsiteY7" fmla="*/ 1513599 h 1686480"/>
              <a:gd name="connsiteX8" fmla="*/ 1717911 w 9288370"/>
              <a:gd name="connsiteY8" fmla="*/ 1497764 h 1686480"/>
              <a:gd name="connsiteX9" fmla="*/ 1794234 w 9288370"/>
              <a:gd name="connsiteY9" fmla="*/ 1464331 h 1686480"/>
              <a:gd name="connsiteX10" fmla="*/ 2101780 w 9288370"/>
              <a:gd name="connsiteY10" fmla="*/ 1409907 h 1686480"/>
              <a:gd name="connsiteX11" fmla="*/ 2244830 w 9288370"/>
              <a:gd name="connsiteY11" fmla="*/ 1388540 h 1686480"/>
              <a:gd name="connsiteX12" fmla="*/ 2428648 w 9288370"/>
              <a:gd name="connsiteY12" fmla="*/ 1372736 h 1686480"/>
              <a:gd name="connsiteX13" fmla="*/ 2645882 w 9288370"/>
              <a:gd name="connsiteY13" fmla="*/ 1341971 h 1686480"/>
              <a:gd name="connsiteX14" fmla="*/ 2707413 w 9288370"/>
              <a:gd name="connsiteY14" fmla="*/ 1347156 h 1686480"/>
              <a:gd name="connsiteX15" fmla="*/ 2843134 w 9288370"/>
              <a:gd name="connsiteY15" fmla="*/ 1323561 h 1686480"/>
              <a:gd name="connsiteX16" fmla="*/ 2923804 w 9288370"/>
              <a:gd name="connsiteY16" fmla="*/ 1314224 h 1686480"/>
              <a:gd name="connsiteX17" fmla="*/ 2953618 w 9288370"/>
              <a:gd name="connsiteY17" fmla="*/ 1318186 h 1686480"/>
              <a:gd name="connsiteX18" fmla="*/ 2995816 w 9288370"/>
              <a:gd name="connsiteY18" fmla="*/ 1318670 h 1686480"/>
              <a:gd name="connsiteX19" fmla="*/ 3261550 w 9288370"/>
              <a:gd name="connsiteY19" fmla="*/ 1289117 h 1686480"/>
              <a:gd name="connsiteX20" fmla="*/ 3409554 w 9288370"/>
              <a:gd name="connsiteY20" fmla="*/ 1258110 h 1686480"/>
              <a:gd name="connsiteX21" fmla="*/ 3534382 w 9288370"/>
              <a:gd name="connsiteY21" fmla="*/ 1245916 h 1686480"/>
              <a:gd name="connsiteX22" fmla="*/ 3707853 w 9288370"/>
              <a:gd name="connsiteY22" fmla="*/ 1241722 h 1686480"/>
              <a:gd name="connsiteX23" fmla="*/ 3925616 w 9288370"/>
              <a:gd name="connsiteY23" fmla="*/ 1253751 h 1686480"/>
              <a:gd name="connsiteX24" fmla="*/ 3954387 w 9288370"/>
              <a:gd name="connsiteY24" fmla="*/ 1263789 h 1686480"/>
              <a:gd name="connsiteX25" fmla="*/ 3995849 w 9288370"/>
              <a:gd name="connsiteY25" fmla="*/ 1272939 h 1686480"/>
              <a:gd name="connsiteX26" fmla="*/ 4067546 w 9288370"/>
              <a:gd name="connsiteY26" fmla="*/ 1294697 h 1686480"/>
              <a:gd name="connsiteX27" fmla="*/ 4230008 w 9288370"/>
              <a:gd name="connsiteY27" fmla="*/ 1303546 h 1686480"/>
              <a:gd name="connsiteX28" fmla="*/ 4575478 w 9288370"/>
              <a:gd name="connsiteY28" fmla="*/ 1261726 h 1686480"/>
              <a:gd name="connsiteX29" fmla="*/ 4650026 w 9288370"/>
              <a:gd name="connsiteY29" fmla="*/ 1265798 h 1686480"/>
              <a:gd name="connsiteX30" fmla="*/ 4792008 w 9288370"/>
              <a:gd name="connsiteY30" fmla="*/ 1243899 h 1686480"/>
              <a:gd name="connsiteX31" fmla="*/ 4954126 w 9288370"/>
              <a:gd name="connsiteY31" fmla="*/ 1204617 h 1686480"/>
              <a:gd name="connsiteX32" fmla="*/ 5309678 w 9288370"/>
              <a:gd name="connsiteY32" fmla="*/ 1128278 h 1686480"/>
              <a:gd name="connsiteX33" fmla="*/ 5474724 w 9288370"/>
              <a:gd name="connsiteY33" fmla="*/ 1091167 h 1686480"/>
              <a:gd name="connsiteX34" fmla="*/ 5612132 w 9288370"/>
              <a:gd name="connsiteY34" fmla="*/ 1051509 h 1686480"/>
              <a:gd name="connsiteX35" fmla="*/ 5776618 w 9288370"/>
              <a:gd name="connsiteY35" fmla="*/ 1053037 h 1686480"/>
              <a:gd name="connsiteX36" fmla="*/ 5785786 w 9288370"/>
              <a:gd name="connsiteY36" fmla="*/ 1051213 h 1686480"/>
              <a:gd name="connsiteX37" fmla="*/ 5829381 w 9288370"/>
              <a:gd name="connsiteY37" fmla="*/ 1046878 h 1686480"/>
              <a:gd name="connsiteX38" fmla="*/ 5943596 w 9288370"/>
              <a:gd name="connsiteY38" fmla="*/ 1043237 h 1686480"/>
              <a:gd name="connsiteX39" fmla="*/ 5985730 w 9288370"/>
              <a:gd name="connsiteY39" fmla="*/ 1035396 h 1686480"/>
              <a:gd name="connsiteX40" fmla="*/ 6103109 w 9288370"/>
              <a:gd name="connsiteY40" fmla="*/ 1019019 h 1686480"/>
              <a:gd name="connsiteX41" fmla="*/ 6222406 w 9288370"/>
              <a:gd name="connsiteY41" fmla="*/ 985341 h 1686480"/>
              <a:gd name="connsiteX42" fmla="*/ 6598672 w 9288370"/>
              <a:gd name="connsiteY42" fmla="*/ 902062 h 1686480"/>
              <a:gd name="connsiteX43" fmla="*/ 6766149 w 9288370"/>
              <a:gd name="connsiteY43" fmla="*/ 846132 h 1686480"/>
              <a:gd name="connsiteX44" fmla="*/ 6886312 w 9288370"/>
              <a:gd name="connsiteY44" fmla="*/ 781877 h 1686480"/>
              <a:gd name="connsiteX45" fmla="*/ 7006457 w 9288370"/>
              <a:gd name="connsiteY45" fmla="*/ 699758 h 1686480"/>
              <a:gd name="connsiteX46" fmla="*/ 7231643 w 9288370"/>
              <a:gd name="connsiteY46" fmla="*/ 640778 h 1686480"/>
              <a:gd name="connsiteX47" fmla="*/ 7363123 w 9288370"/>
              <a:gd name="connsiteY47" fmla="*/ 593682 h 1686480"/>
              <a:gd name="connsiteX48" fmla="*/ 7588368 w 9288370"/>
              <a:gd name="connsiteY48" fmla="*/ 531129 h 1686480"/>
              <a:gd name="connsiteX49" fmla="*/ 7782741 w 9288370"/>
              <a:gd name="connsiteY49" fmla="*/ 455936 h 1686480"/>
              <a:gd name="connsiteX50" fmla="*/ 7952094 w 9288370"/>
              <a:gd name="connsiteY50" fmla="*/ 409302 h 1686480"/>
              <a:gd name="connsiteX51" fmla="*/ 8231938 w 9288370"/>
              <a:gd name="connsiteY51" fmla="*/ 259259 h 1686480"/>
              <a:gd name="connsiteX52" fmla="*/ 8428864 w 9288370"/>
              <a:gd name="connsiteY52" fmla="*/ 208471 h 1686480"/>
              <a:gd name="connsiteX53" fmla="*/ 8616510 w 9288370"/>
              <a:gd name="connsiteY53" fmla="*/ 161973 h 1686480"/>
              <a:gd name="connsiteX54" fmla="*/ 8826766 w 9288370"/>
              <a:gd name="connsiteY54" fmla="*/ 152111 h 1686480"/>
              <a:gd name="connsiteX55" fmla="*/ 8917647 w 9288370"/>
              <a:gd name="connsiteY55" fmla="*/ 112232 h 1686480"/>
              <a:gd name="connsiteX56" fmla="*/ 9182272 w 9288370"/>
              <a:gd name="connsiteY56" fmla="*/ 37171 h 1686480"/>
              <a:gd name="connsiteX57" fmla="*/ 9232990 w 9288370"/>
              <a:gd name="connsiteY57" fmla="*/ 24074 h 1686480"/>
              <a:gd name="connsiteX58" fmla="*/ 9288370 w 9288370"/>
              <a:gd name="connsiteY58" fmla="*/ 0 h 1686480"/>
              <a:gd name="connsiteX59" fmla="*/ 0 w 9288370"/>
              <a:gd name="connsiteY59" fmla="*/ 0 h 1686480"/>
              <a:gd name="connsiteX60" fmla="*/ 8158 w 9288370"/>
              <a:gd name="connsiteY60" fmla="*/ 1671666 h 1686480"/>
              <a:gd name="connsiteX0" fmla="*/ 8158 w 9288370"/>
              <a:gd name="connsiteY0" fmla="*/ 1671666 h 1686480"/>
              <a:gd name="connsiteX1" fmla="*/ 411216 w 9288370"/>
              <a:gd name="connsiteY1" fmla="*/ 1628370 h 1686480"/>
              <a:gd name="connsiteX2" fmla="*/ 766051 w 9288370"/>
              <a:gd name="connsiteY2" fmla="*/ 1569826 h 1686480"/>
              <a:gd name="connsiteX3" fmla="*/ 971617 w 9288370"/>
              <a:gd name="connsiteY3" fmla="*/ 1522494 h 1686480"/>
              <a:gd name="connsiteX4" fmla="*/ 1186668 w 9288370"/>
              <a:gd name="connsiteY4" fmla="*/ 1521861 h 1686480"/>
              <a:gd name="connsiteX5" fmla="*/ 1339078 w 9288370"/>
              <a:gd name="connsiteY5" fmla="*/ 1494730 h 1686480"/>
              <a:gd name="connsiteX6" fmla="*/ 1492452 w 9288370"/>
              <a:gd name="connsiteY6" fmla="*/ 1519061 h 1686480"/>
              <a:gd name="connsiteX7" fmla="*/ 1604999 w 9288370"/>
              <a:gd name="connsiteY7" fmla="*/ 1513599 h 1686480"/>
              <a:gd name="connsiteX8" fmla="*/ 1717911 w 9288370"/>
              <a:gd name="connsiteY8" fmla="*/ 1497764 h 1686480"/>
              <a:gd name="connsiteX9" fmla="*/ 1794234 w 9288370"/>
              <a:gd name="connsiteY9" fmla="*/ 1464331 h 1686480"/>
              <a:gd name="connsiteX10" fmla="*/ 2101780 w 9288370"/>
              <a:gd name="connsiteY10" fmla="*/ 1409907 h 1686480"/>
              <a:gd name="connsiteX11" fmla="*/ 2244830 w 9288370"/>
              <a:gd name="connsiteY11" fmla="*/ 1388540 h 1686480"/>
              <a:gd name="connsiteX12" fmla="*/ 2428648 w 9288370"/>
              <a:gd name="connsiteY12" fmla="*/ 1372736 h 1686480"/>
              <a:gd name="connsiteX13" fmla="*/ 2645882 w 9288370"/>
              <a:gd name="connsiteY13" fmla="*/ 1341971 h 1686480"/>
              <a:gd name="connsiteX14" fmla="*/ 2707413 w 9288370"/>
              <a:gd name="connsiteY14" fmla="*/ 1347156 h 1686480"/>
              <a:gd name="connsiteX15" fmla="*/ 2843134 w 9288370"/>
              <a:gd name="connsiteY15" fmla="*/ 1323561 h 1686480"/>
              <a:gd name="connsiteX16" fmla="*/ 2923804 w 9288370"/>
              <a:gd name="connsiteY16" fmla="*/ 1314224 h 1686480"/>
              <a:gd name="connsiteX17" fmla="*/ 2953618 w 9288370"/>
              <a:gd name="connsiteY17" fmla="*/ 1318186 h 1686480"/>
              <a:gd name="connsiteX18" fmla="*/ 2995816 w 9288370"/>
              <a:gd name="connsiteY18" fmla="*/ 1318670 h 1686480"/>
              <a:gd name="connsiteX19" fmla="*/ 3261550 w 9288370"/>
              <a:gd name="connsiteY19" fmla="*/ 1289117 h 1686480"/>
              <a:gd name="connsiteX20" fmla="*/ 3409554 w 9288370"/>
              <a:gd name="connsiteY20" fmla="*/ 1258110 h 1686480"/>
              <a:gd name="connsiteX21" fmla="*/ 3534382 w 9288370"/>
              <a:gd name="connsiteY21" fmla="*/ 1245916 h 1686480"/>
              <a:gd name="connsiteX22" fmla="*/ 3707853 w 9288370"/>
              <a:gd name="connsiteY22" fmla="*/ 1241722 h 1686480"/>
              <a:gd name="connsiteX23" fmla="*/ 3925616 w 9288370"/>
              <a:gd name="connsiteY23" fmla="*/ 1253751 h 1686480"/>
              <a:gd name="connsiteX24" fmla="*/ 3954387 w 9288370"/>
              <a:gd name="connsiteY24" fmla="*/ 1263789 h 1686480"/>
              <a:gd name="connsiteX25" fmla="*/ 3995849 w 9288370"/>
              <a:gd name="connsiteY25" fmla="*/ 1272939 h 1686480"/>
              <a:gd name="connsiteX26" fmla="*/ 4067546 w 9288370"/>
              <a:gd name="connsiteY26" fmla="*/ 1294697 h 1686480"/>
              <a:gd name="connsiteX27" fmla="*/ 4575478 w 9288370"/>
              <a:gd name="connsiteY27" fmla="*/ 1261726 h 1686480"/>
              <a:gd name="connsiteX28" fmla="*/ 4650026 w 9288370"/>
              <a:gd name="connsiteY28" fmla="*/ 1265798 h 1686480"/>
              <a:gd name="connsiteX29" fmla="*/ 4792008 w 9288370"/>
              <a:gd name="connsiteY29" fmla="*/ 1243899 h 1686480"/>
              <a:gd name="connsiteX30" fmla="*/ 4954126 w 9288370"/>
              <a:gd name="connsiteY30" fmla="*/ 1204617 h 1686480"/>
              <a:gd name="connsiteX31" fmla="*/ 5309678 w 9288370"/>
              <a:gd name="connsiteY31" fmla="*/ 1128278 h 1686480"/>
              <a:gd name="connsiteX32" fmla="*/ 5474724 w 9288370"/>
              <a:gd name="connsiteY32" fmla="*/ 1091167 h 1686480"/>
              <a:gd name="connsiteX33" fmla="*/ 5612132 w 9288370"/>
              <a:gd name="connsiteY33" fmla="*/ 1051509 h 1686480"/>
              <a:gd name="connsiteX34" fmla="*/ 5776618 w 9288370"/>
              <a:gd name="connsiteY34" fmla="*/ 1053037 h 1686480"/>
              <a:gd name="connsiteX35" fmla="*/ 5785786 w 9288370"/>
              <a:gd name="connsiteY35" fmla="*/ 1051213 h 1686480"/>
              <a:gd name="connsiteX36" fmla="*/ 5829381 w 9288370"/>
              <a:gd name="connsiteY36" fmla="*/ 1046878 h 1686480"/>
              <a:gd name="connsiteX37" fmla="*/ 5943596 w 9288370"/>
              <a:gd name="connsiteY37" fmla="*/ 1043237 h 1686480"/>
              <a:gd name="connsiteX38" fmla="*/ 5985730 w 9288370"/>
              <a:gd name="connsiteY38" fmla="*/ 1035396 h 1686480"/>
              <a:gd name="connsiteX39" fmla="*/ 6103109 w 9288370"/>
              <a:gd name="connsiteY39" fmla="*/ 1019019 h 1686480"/>
              <a:gd name="connsiteX40" fmla="*/ 6222406 w 9288370"/>
              <a:gd name="connsiteY40" fmla="*/ 985341 h 1686480"/>
              <a:gd name="connsiteX41" fmla="*/ 6598672 w 9288370"/>
              <a:gd name="connsiteY41" fmla="*/ 902062 h 1686480"/>
              <a:gd name="connsiteX42" fmla="*/ 6766149 w 9288370"/>
              <a:gd name="connsiteY42" fmla="*/ 846132 h 1686480"/>
              <a:gd name="connsiteX43" fmla="*/ 6886312 w 9288370"/>
              <a:gd name="connsiteY43" fmla="*/ 781877 h 1686480"/>
              <a:gd name="connsiteX44" fmla="*/ 7006457 w 9288370"/>
              <a:gd name="connsiteY44" fmla="*/ 699758 h 1686480"/>
              <a:gd name="connsiteX45" fmla="*/ 7231643 w 9288370"/>
              <a:gd name="connsiteY45" fmla="*/ 640778 h 1686480"/>
              <a:gd name="connsiteX46" fmla="*/ 7363123 w 9288370"/>
              <a:gd name="connsiteY46" fmla="*/ 593682 h 1686480"/>
              <a:gd name="connsiteX47" fmla="*/ 7588368 w 9288370"/>
              <a:gd name="connsiteY47" fmla="*/ 531129 h 1686480"/>
              <a:gd name="connsiteX48" fmla="*/ 7782741 w 9288370"/>
              <a:gd name="connsiteY48" fmla="*/ 455936 h 1686480"/>
              <a:gd name="connsiteX49" fmla="*/ 7952094 w 9288370"/>
              <a:gd name="connsiteY49" fmla="*/ 409302 h 1686480"/>
              <a:gd name="connsiteX50" fmla="*/ 8231938 w 9288370"/>
              <a:gd name="connsiteY50" fmla="*/ 259259 h 1686480"/>
              <a:gd name="connsiteX51" fmla="*/ 8428864 w 9288370"/>
              <a:gd name="connsiteY51" fmla="*/ 208471 h 1686480"/>
              <a:gd name="connsiteX52" fmla="*/ 8616510 w 9288370"/>
              <a:gd name="connsiteY52" fmla="*/ 161973 h 1686480"/>
              <a:gd name="connsiteX53" fmla="*/ 8826766 w 9288370"/>
              <a:gd name="connsiteY53" fmla="*/ 152111 h 1686480"/>
              <a:gd name="connsiteX54" fmla="*/ 8917647 w 9288370"/>
              <a:gd name="connsiteY54" fmla="*/ 112232 h 1686480"/>
              <a:gd name="connsiteX55" fmla="*/ 9182272 w 9288370"/>
              <a:gd name="connsiteY55" fmla="*/ 37171 h 1686480"/>
              <a:gd name="connsiteX56" fmla="*/ 9232990 w 9288370"/>
              <a:gd name="connsiteY56" fmla="*/ 24074 h 1686480"/>
              <a:gd name="connsiteX57" fmla="*/ 9288370 w 9288370"/>
              <a:gd name="connsiteY57" fmla="*/ 0 h 1686480"/>
              <a:gd name="connsiteX58" fmla="*/ 0 w 9288370"/>
              <a:gd name="connsiteY58" fmla="*/ 0 h 1686480"/>
              <a:gd name="connsiteX59" fmla="*/ 8158 w 9288370"/>
              <a:gd name="connsiteY59" fmla="*/ 1671666 h 1686480"/>
              <a:gd name="connsiteX0" fmla="*/ 8158 w 9288370"/>
              <a:gd name="connsiteY0" fmla="*/ 1671666 h 1686480"/>
              <a:gd name="connsiteX1" fmla="*/ 411216 w 9288370"/>
              <a:gd name="connsiteY1" fmla="*/ 1628370 h 1686480"/>
              <a:gd name="connsiteX2" fmla="*/ 766051 w 9288370"/>
              <a:gd name="connsiteY2" fmla="*/ 1569826 h 1686480"/>
              <a:gd name="connsiteX3" fmla="*/ 971617 w 9288370"/>
              <a:gd name="connsiteY3" fmla="*/ 1522494 h 1686480"/>
              <a:gd name="connsiteX4" fmla="*/ 1186668 w 9288370"/>
              <a:gd name="connsiteY4" fmla="*/ 1521861 h 1686480"/>
              <a:gd name="connsiteX5" fmla="*/ 1339078 w 9288370"/>
              <a:gd name="connsiteY5" fmla="*/ 1494730 h 1686480"/>
              <a:gd name="connsiteX6" fmla="*/ 1492452 w 9288370"/>
              <a:gd name="connsiteY6" fmla="*/ 1519061 h 1686480"/>
              <a:gd name="connsiteX7" fmla="*/ 1604999 w 9288370"/>
              <a:gd name="connsiteY7" fmla="*/ 1513599 h 1686480"/>
              <a:gd name="connsiteX8" fmla="*/ 1717911 w 9288370"/>
              <a:gd name="connsiteY8" fmla="*/ 1497764 h 1686480"/>
              <a:gd name="connsiteX9" fmla="*/ 1794234 w 9288370"/>
              <a:gd name="connsiteY9" fmla="*/ 1464331 h 1686480"/>
              <a:gd name="connsiteX10" fmla="*/ 2101780 w 9288370"/>
              <a:gd name="connsiteY10" fmla="*/ 1409907 h 1686480"/>
              <a:gd name="connsiteX11" fmla="*/ 2244830 w 9288370"/>
              <a:gd name="connsiteY11" fmla="*/ 1388540 h 1686480"/>
              <a:gd name="connsiteX12" fmla="*/ 2428648 w 9288370"/>
              <a:gd name="connsiteY12" fmla="*/ 1372736 h 1686480"/>
              <a:gd name="connsiteX13" fmla="*/ 2645882 w 9288370"/>
              <a:gd name="connsiteY13" fmla="*/ 1341971 h 1686480"/>
              <a:gd name="connsiteX14" fmla="*/ 2707413 w 9288370"/>
              <a:gd name="connsiteY14" fmla="*/ 1347156 h 1686480"/>
              <a:gd name="connsiteX15" fmla="*/ 2843134 w 9288370"/>
              <a:gd name="connsiteY15" fmla="*/ 1323561 h 1686480"/>
              <a:gd name="connsiteX16" fmla="*/ 2923804 w 9288370"/>
              <a:gd name="connsiteY16" fmla="*/ 1314224 h 1686480"/>
              <a:gd name="connsiteX17" fmla="*/ 2953618 w 9288370"/>
              <a:gd name="connsiteY17" fmla="*/ 1318186 h 1686480"/>
              <a:gd name="connsiteX18" fmla="*/ 2995816 w 9288370"/>
              <a:gd name="connsiteY18" fmla="*/ 1318670 h 1686480"/>
              <a:gd name="connsiteX19" fmla="*/ 3261550 w 9288370"/>
              <a:gd name="connsiteY19" fmla="*/ 1289117 h 1686480"/>
              <a:gd name="connsiteX20" fmla="*/ 3409554 w 9288370"/>
              <a:gd name="connsiteY20" fmla="*/ 1258110 h 1686480"/>
              <a:gd name="connsiteX21" fmla="*/ 3534382 w 9288370"/>
              <a:gd name="connsiteY21" fmla="*/ 1245916 h 1686480"/>
              <a:gd name="connsiteX22" fmla="*/ 3707853 w 9288370"/>
              <a:gd name="connsiteY22" fmla="*/ 1241722 h 1686480"/>
              <a:gd name="connsiteX23" fmla="*/ 3925616 w 9288370"/>
              <a:gd name="connsiteY23" fmla="*/ 1253751 h 1686480"/>
              <a:gd name="connsiteX24" fmla="*/ 3954387 w 9288370"/>
              <a:gd name="connsiteY24" fmla="*/ 1263789 h 1686480"/>
              <a:gd name="connsiteX25" fmla="*/ 3995849 w 9288370"/>
              <a:gd name="connsiteY25" fmla="*/ 1272939 h 1686480"/>
              <a:gd name="connsiteX26" fmla="*/ 4067546 w 9288370"/>
              <a:gd name="connsiteY26" fmla="*/ 1294697 h 1686480"/>
              <a:gd name="connsiteX27" fmla="*/ 4575478 w 9288370"/>
              <a:gd name="connsiteY27" fmla="*/ 1261726 h 1686480"/>
              <a:gd name="connsiteX28" fmla="*/ 4650026 w 9288370"/>
              <a:gd name="connsiteY28" fmla="*/ 1265798 h 1686480"/>
              <a:gd name="connsiteX29" fmla="*/ 4792008 w 9288370"/>
              <a:gd name="connsiteY29" fmla="*/ 1243899 h 1686480"/>
              <a:gd name="connsiteX30" fmla="*/ 4954126 w 9288370"/>
              <a:gd name="connsiteY30" fmla="*/ 1204617 h 1686480"/>
              <a:gd name="connsiteX31" fmla="*/ 5309678 w 9288370"/>
              <a:gd name="connsiteY31" fmla="*/ 1128278 h 1686480"/>
              <a:gd name="connsiteX32" fmla="*/ 5474724 w 9288370"/>
              <a:gd name="connsiteY32" fmla="*/ 1091167 h 1686480"/>
              <a:gd name="connsiteX33" fmla="*/ 5612132 w 9288370"/>
              <a:gd name="connsiteY33" fmla="*/ 1051509 h 1686480"/>
              <a:gd name="connsiteX34" fmla="*/ 5776618 w 9288370"/>
              <a:gd name="connsiteY34" fmla="*/ 1053037 h 1686480"/>
              <a:gd name="connsiteX35" fmla="*/ 5785786 w 9288370"/>
              <a:gd name="connsiteY35" fmla="*/ 1051213 h 1686480"/>
              <a:gd name="connsiteX36" fmla="*/ 5829381 w 9288370"/>
              <a:gd name="connsiteY36" fmla="*/ 1046878 h 1686480"/>
              <a:gd name="connsiteX37" fmla="*/ 5943596 w 9288370"/>
              <a:gd name="connsiteY37" fmla="*/ 1043237 h 1686480"/>
              <a:gd name="connsiteX38" fmla="*/ 5985730 w 9288370"/>
              <a:gd name="connsiteY38" fmla="*/ 1035396 h 1686480"/>
              <a:gd name="connsiteX39" fmla="*/ 6103109 w 9288370"/>
              <a:gd name="connsiteY39" fmla="*/ 1019019 h 1686480"/>
              <a:gd name="connsiteX40" fmla="*/ 6222406 w 9288370"/>
              <a:gd name="connsiteY40" fmla="*/ 985341 h 1686480"/>
              <a:gd name="connsiteX41" fmla="*/ 6598672 w 9288370"/>
              <a:gd name="connsiteY41" fmla="*/ 902062 h 1686480"/>
              <a:gd name="connsiteX42" fmla="*/ 6766149 w 9288370"/>
              <a:gd name="connsiteY42" fmla="*/ 846132 h 1686480"/>
              <a:gd name="connsiteX43" fmla="*/ 6886312 w 9288370"/>
              <a:gd name="connsiteY43" fmla="*/ 781877 h 1686480"/>
              <a:gd name="connsiteX44" fmla="*/ 7006457 w 9288370"/>
              <a:gd name="connsiteY44" fmla="*/ 699758 h 1686480"/>
              <a:gd name="connsiteX45" fmla="*/ 7231643 w 9288370"/>
              <a:gd name="connsiteY45" fmla="*/ 640778 h 1686480"/>
              <a:gd name="connsiteX46" fmla="*/ 7363123 w 9288370"/>
              <a:gd name="connsiteY46" fmla="*/ 593682 h 1686480"/>
              <a:gd name="connsiteX47" fmla="*/ 7588368 w 9288370"/>
              <a:gd name="connsiteY47" fmla="*/ 531129 h 1686480"/>
              <a:gd name="connsiteX48" fmla="*/ 7782741 w 9288370"/>
              <a:gd name="connsiteY48" fmla="*/ 455936 h 1686480"/>
              <a:gd name="connsiteX49" fmla="*/ 7952094 w 9288370"/>
              <a:gd name="connsiteY49" fmla="*/ 409302 h 1686480"/>
              <a:gd name="connsiteX50" fmla="*/ 8231938 w 9288370"/>
              <a:gd name="connsiteY50" fmla="*/ 259259 h 1686480"/>
              <a:gd name="connsiteX51" fmla="*/ 8428864 w 9288370"/>
              <a:gd name="connsiteY51" fmla="*/ 208471 h 1686480"/>
              <a:gd name="connsiteX52" fmla="*/ 8616510 w 9288370"/>
              <a:gd name="connsiteY52" fmla="*/ 161973 h 1686480"/>
              <a:gd name="connsiteX53" fmla="*/ 8826766 w 9288370"/>
              <a:gd name="connsiteY53" fmla="*/ 152111 h 1686480"/>
              <a:gd name="connsiteX54" fmla="*/ 8917647 w 9288370"/>
              <a:gd name="connsiteY54" fmla="*/ 112232 h 1686480"/>
              <a:gd name="connsiteX55" fmla="*/ 9182272 w 9288370"/>
              <a:gd name="connsiteY55" fmla="*/ 37171 h 1686480"/>
              <a:gd name="connsiteX56" fmla="*/ 9232990 w 9288370"/>
              <a:gd name="connsiteY56" fmla="*/ 24074 h 1686480"/>
              <a:gd name="connsiteX57" fmla="*/ 9288370 w 9288370"/>
              <a:gd name="connsiteY57" fmla="*/ 0 h 1686480"/>
              <a:gd name="connsiteX58" fmla="*/ 0 w 9288370"/>
              <a:gd name="connsiteY58" fmla="*/ 0 h 1686480"/>
              <a:gd name="connsiteX59" fmla="*/ 8158 w 9288370"/>
              <a:gd name="connsiteY59" fmla="*/ 1671666 h 1686480"/>
              <a:gd name="connsiteX0" fmla="*/ 8158 w 9288370"/>
              <a:gd name="connsiteY0" fmla="*/ 1671666 h 1686480"/>
              <a:gd name="connsiteX1" fmla="*/ 411216 w 9288370"/>
              <a:gd name="connsiteY1" fmla="*/ 1628370 h 1686480"/>
              <a:gd name="connsiteX2" fmla="*/ 766051 w 9288370"/>
              <a:gd name="connsiteY2" fmla="*/ 1569826 h 1686480"/>
              <a:gd name="connsiteX3" fmla="*/ 971617 w 9288370"/>
              <a:gd name="connsiteY3" fmla="*/ 1522494 h 1686480"/>
              <a:gd name="connsiteX4" fmla="*/ 1186668 w 9288370"/>
              <a:gd name="connsiteY4" fmla="*/ 1521861 h 1686480"/>
              <a:gd name="connsiteX5" fmla="*/ 1339078 w 9288370"/>
              <a:gd name="connsiteY5" fmla="*/ 1494730 h 1686480"/>
              <a:gd name="connsiteX6" fmla="*/ 1492452 w 9288370"/>
              <a:gd name="connsiteY6" fmla="*/ 1519061 h 1686480"/>
              <a:gd name="connsiteX7" fmla="*/ 1604999 w 9288370"/>
              <a:gd name="connsiteY7" fmla="*/ 1513599 h 1686480"/>
              <a:gd name="connsiteX8" fmla="*/ 1717911 w 9288370"/>
              <a:gd name="connsiteY8" fmla="*/ 1497764 h 1686480"/>
              <a:gd name="connsiteX9" fmla="*/ 1794234 w 9288370"/>
              <a:gd name="connsiteY9" fmla="*/ 1464331 h 1686480"/>
              <a:gd name="connsiteX10" fmla="*/ 2101780 w 9288370"/>
              <a:gd name="connsiteY10" fmla="*/ 1409907 h 1686480"/>
              <a:gd name="connsiteX11" fmla="*/ 2244830 w 9288370"/>
              <a:gd name="connsiteY11" fmla="*/ 1388540 h 1686480"/>
              <a:gd name="connsiteX12" fmla="*/ 2428648 w 9288370"/>
              <a:gd name="connsiteY12" fmla="*/ 1372736 h 1686480"/>
              <a:gd name="connsiteX13" fmla="*/ 2645882 w 9288370"/>
              <a:gd name="connsiteY13" fmla="*/ 1341971 h 1686480"/>
              <a:gd name="connsiteX14" fmla="*/ 2707413 w 9288370"/>
              <a:gd name="connsiteY14" fmla="*/ 1347156 h 1686480"/>
              <a:gd name="connsiteX15" fmla="*/ 2843134 w 9288370"/>
              <a:gd name="connsiteY15" fmla="*/ 1323561 h 1686480"/>
              <a:gd name="connsiteX16" fmla="*/ 2923804 w 9288370"/>
              <a:gd name="connsiteY16" fmla="*/ 1314224 h 1686480"/>
              <a:gd name="connsiteX17" fmla="*/ 2953618 w 9288370"/>
              <a:gd name="connsiteY17" fmla="*/ 1318186 h 1686480"/>
              <a:gd name="connsiteX18" fmla="*/ 2995816 w 9288370"/>
              <a:gd name="connsiteY18" fmla="*/ 1318670 h 1686480"/>
              <a:gd name="connsiteX19" fmla="*/ 3261550 w 9288370"/>
              <a:gd name="connsiteY19" fmla="*/ 1289117 h 1686480"/>
              <a:gd name="connsiteX20" fmla="*/ 3409554 w 9288370"/>
              <a:gd name="connsiteY20" fmla="*/ 1258110 h 1686480"/>
              <a:gd name="connsiteX21" fmla="*/ 3534382 w 9288370"/>
              <a:gd name="connsiteY21" fmla="*/ 1245916 h 1686480"/>
              <a:gd name="connsiteX22" fmla="*/ 3707853 w 9288370"/>
              <a:gd name="connsiteY22" fmla="*/ 1241722 h 1686480"/>
              <a:gd name="connsiteX23" fmla="*/ 3925616 w 9288370"/>
              <a:gd name="connsiteY23" fmla="*/ 1253751 h 1686480"/>
              <a:gd name="connsiteX24" fmla="*/ 3954387 w 9288370"/>
              <a:gd name="connsiteY24" fmla="*/ 1263789 h 1686480"/>
              <a:gd name="connsiteX25" fmla="*/ 3995849 w 9288370"/>
              <a:gd name="connsiteY25" fmla="*/ 1272939 h 1686480"/>
              <a:gd name="connsiteX26" fmla="*/ 4060534 w 9288370"/>
              <a:gd name="connsiteY26" fmla="*/ 1273326 h 1686480"/>
              <a:gd name="connsiteX27" fmla="*/ 4575478 w 9288370"/>
              <a:gd name="connsiteY27" fmla="*/ 1261726 h 1686480"/>
              <a:gd name="connsiteX28" fmla="*/ 4650026 w 9288370"/>
              <a:gd name="connsiteY28" fmla="*/ 1265798 h 1686480"/>
              <a:gd name="connsiteX29" fmla="*/ 4792008 w 9288370"/>
              <a:gd name="connsiteY29" fmla="*/ 1243899 h 1686480"/>
              <a:gd name="connsiteX30" fmla="*/ 4954126 w 9288370"/>
              <a:gd name="connsiteY30" fmla="*/ 1204617 h 1686480"/>
              <a:gd name="connsiteX31" fmla="*/ 5309678 w 9288370"/>
              <a:gd name="connsiteY31" fmla="*/ 1128278 h 1686480"/>
              <a:gd name="connsiteX32" fmla="*/ 5474724 w 9288370"/>
              <a:gd name="connsiteY32" fmla="*/ 1091167 h 1686480"/>
              <a:gd name="connsiteX33" fmla="*/ 5612132 w 9288370"/>
              <a:gd name="connsiteY33" fmla="*/ 1051509 h 1686480"/>
              <a:gd name="connsiteX34" fmla="*/ 5776618 w 9288370"/>
              <a:gd name="connsiteY34" fmla="*/ 1053037 h 1686480"/>
              <a:gd name="connsiteX35" fmla="*/ 5785786 w 9288370"/>
              <a:gd name="connsiteY35" fmla="*/ 1051213 h 1686480"/>
              <a:gd name="connsiteX36" fmla="*/ 5829381 w 9288370"/>
              <a:gd name="connsiteY36" fmla="*/ 1046878 h 1686480"/>
              <a:gd name="connsiteX37" fmla="*/ 5943596 w 9288370"/>
              <a:gd name="connsiteY37" fmla="*/ 1043237 h 1686480"/>
              <a:gd name="connsiteX38" fmla="*/ 5985730 w 9288370"/>
              <a:gd name="connsiteY38" fmla="*/ 1035396 h 1686480"/>
              <a:gd name="connsiteX39" fmla="*/ 6103109 w 9288370"/>
              <a:gd name="connsiteY39" fmla="*/ 1019019 h 1686480"/>
              <a:gd name="connsiteX40" fmla="*/ 6222406 w 9288370"/>
              <a:gd name="connsiteY40" fmla="*/ 985341 h 1686480"/>
              <a:gd name="connsiteX41" fmla="*/ 6598672 w 9288370"/>
              <a:gd name="connsiteY41" fmla="*/ 902062 h 1686480"/>
              <a:gd name="connsiteX42" fmla="*/ 6766149 w 9288370"/>
              <a:gd name="connsiteY42" fmla="*/ 846132 h 1686480"/>
              <a:gd name="connsiteX43" fmla="*/ 6886312 w 9288370"/>
              <a:gd name="connsiteY43" fmla="*/ 781877 h 1686480"/>
              <a:gd name="connsiteX44" fmla="*/ 7006457 w 9288370"/>
              <a:gd name="connsiteY44" fmla="*/ 699758 h 1686480"/>
              <a:gd name="connsiteX45" fmla="*/ 7231643 w 9288370"/>
              <a:gd name="connsiteY45" fmla="*/ 640778 h 1686480"/>
              <a:gd name="connsiteX46" fmla="*/ 7363123 w 9288370"/>
              <a:gd name="connsiteY46" fmla="*/ 593682 h 1686480"/>
              <a:gd name="connsiteX47" fmla="*/ 7588368 w 9288370"/>
              <a:gd name="connsiteY47" fmla="*/ 531129 h 1686480"/>
              <a:gd name="connsiteX48" fmla="*/ 7782741 w 9288370"/>
              <a:gd name="connsiteY48" fmla="*/ 455936 h 1686480"/>
              <a:gd name="connsiteX49" fmla="*/ 7952094 w 9288370"/>
              <a:gd name="connsiteY49" fmla="*/ 409302 h 1686480"/>
              <a:gd name="connsiteX50" fmla="*/ 8231938 w 9288370"/>
              <a:gd name="connsiteY50" fmla="*/ 259259 h 1686480"/>
              <a:gd name="connsiteX51" fmla="*/ 8428864 w 9288370"/>
              <a:gd name="connsiteY51" fmla="*/ 208471 h 1686480"/>
              <a:gd name="connsiteX52" fmla="*/ 8616510 w 9288370"/>
              <a:gd name="connsiteY52" fmla="*/ 161973 h 1686480"/>
              <a:gd name="connsiteX53" fmla="*/ 8826766 w 9288370"/>
              <a:gd name="connsiteY53" fmla="*/ 152111 h 1686480"/>
              <a:gd name="connsiteX54" fmla="*/ 8917647 w 9288370"/>
              <a:gd name="connsiteY54" fmla="*/ 112232 h 1686480"/>
              <a:gd name="connsiteX55" fmla="*/ 9182272 w 9288370"/>
              <a:gd name="connsiteY55" fmla="*/ 37171 h 1686480"/>
              <a:gd name="connsiteX56" fmla="*/ 9232990 w 9288370"/>
              <a:gd name="connsiteY56" fmla="*/ 24074 h 1686480"/>
              <a:gd name="connsiteX57" fmla="*/ 9288370 w 9288370"/>
              <a:gd name="connsiteY57" fmla="*/ 0 h 1686480"/>
              <a:gd name="connsiteX58" fmla="*/ 0 w 9288370"/>
              <a:gd name="connsiteY58" fmla="*/ 0 h 1686480"/>
              <a:gd name="connsiteX59" fmla="*/ 8158 w 9288370"/>
              <a:gd name="connsiteY59" fmla="*/ 1671666 h 1686480"/>
              <a:gd name="connsiteX0" fmla="*/ 8158 w 9288370"/>
              <a:gd name="connsiteY0" fmla="*/ 1671666 h 1686480"/>
              <a:gd name="connsiteX1" fmla="*/ 411216 w 9288370"/>
              <a:gd name="connsiteY1" fmla="*/ 1628370 h 1686480"/>
              <a:gd name="connsiteX2" fmla="*/ 766051 w 9288370"/>
              <a:gd name="connsiteY2" fmla="*/ 1569826 h 1686480"/>
              <a:gd name="connsiteX3" fmla="*/ 971617 w 9288370"/>
              <a:gd name="connsiteY3" fmla="*/ 1522494 h 1686480"/>
              <a:gd name="connsiteX4" fmla="*/ 1186668 w 9288370"/>
              <a:gd name="connsiteY4" fmla="*/ 1521861 h 1686480"/>
              <a:gd name="connsiteX5" fmla="*/ 1339078 w 9288370"/>
              <a:gd name="connsiteY5" fmla="*/ 1494730 h 1686480"/>
              <a:gd name="connsiteX6" fmla="*/ 1492452 w 9288370"/>
              <a:gd name="connsiteY6" fmla="*/ 1519061 h 1686480"/>
              <a:gd name="connsiteX7" fmla="*/ 1604999 w 9288370"/>
              <a:gd name="connsiteY7" fmla="*/ 1513599 h 1686480"/>
              <a:gd name="connsiteX8" fmla="*/ 1717911 w 9288370"/>
              <a:gd name="connsiteY8" fmla="*/ 1497764 h 1686480"/>
              <a:gd name="connsiteX9" fmla="*/ 1794234 w 9288370"/>
              <a:gd name="connsiteY9" fmla="*/ 1464331 h 1686480"/>
              <a:gd name="connsiteX10" fmla="*/ 2101780 w 9288370"/>
              <a:gd name="connsiteY10" fmla="*/ 1409907 h 1686480"/>
              <a:gd name="connsiteX11" fmla="*/ 2244830 w 9288370"/>
              <a:gd name="connsiteY11" fmla="*/ 1388540 h 1686480"/>
              <a:gd name="connsiteX12" fmla="*/ 2428648 w 9288370"/>
              <a:gd name="connsiteY12" fmla="*/ 1372736 h 1686480"/>
              <a:gd name="connsiteX13" fmla="*/ 2645882 w 9288370"/>
              <a:gd name="connsiteY13" fmla="*/ 1341971 h 1686480"/>
              <a:gd name="connsiteX14" fmla="*/ 2707413 w 9288370"/>
              <a:gd name="connsiteY14" fmla="*/ 1347156 h 1686480"/>
              <a:gd name="connsiteX15" fmla="*/ 2843134 w 9288370"/>
              <a:gd name="connsiteY15" fmla="*/ 1323561 h 1686480"/>
              <a:gd name="connsiteX16" fmla="*/ 2923804 w 9288370"/>
              <a:gd name="connsiteY16" fmla="*/ 1314224 h 1686480"/>
              <a:gd name="connsiteX17" fmla="*/ 2953618 w 9288370"/>
              <a:gd name="connsiteY17" fmla="*/ 1318186 h 1686480"/>
              <a:gd name="connsiteX18" fmla="*/ 2995816 w 9288370"/>
              <a:gd name="connsiteY18" fmla="*/ 1318670 h 1686480"/>
              <a:gd name="connsiteX19" fmla="*/ 3261550 w 9288370"/>
              <a:gd name="connsiteY19" fmla="*/ 1289117 h 1686480"/>
              <a:gd name="connsiteX20" fmla="*/ 3409554 w 9288370"/>
              <a:gd name="connsiteY20" fmla="*/ 1258110 h 1686480"/>
              <a:gd name="connsiteX21" fmla="*/ 3534382 w 9288370"/>
              <a:gd name="connsiteY21" fmla="*/ 1245916 h 1686480"/>
              <a:gd name="connsiteX22" fmla="*/ 3707853 w 9288370"/>
              <a:gd name="connsiteY22" fmla="*/ 1241722 h 1686480"/>
              <a:gd name="connsiteX23" fmla="*/ 3925616 w 9288370"/>
              <a:gd name="connsiteY23" fmla="*/ 1253751 h 1686480"/>
              <a:gd name="connsiteX24" fmla="*/ 3954387 w 9288370"/>
              <a:gd name="connsiteY24" fmla="*/ 1263789 h 1686480"/>
              <a:gd name="connsiteX25" fmla="*/ 3995849 w 9288370"/>
              <a:gd name="connsiteY25" fmla="*/ 1272939 h 1686480"/>
              <a:gd name="connsiteX26" fmla="*/ 4060534 w 9288370"/>
              <a:gd name="connsiteY26" fmla="*/ 1273326 h 1686480"/>
              <a:gd name="connsiteX27" fmla="*/ 4575478 w 9288370"/>
              <a:gd name="connsiteY27" fmla="*/ 1261726 h 1686480"/>
              <a:gd name="connsiteX28" fmla="*/ 4650026 w 9288370"/>
              <a:gd name="connsiteY28" fmla="*/ 1265798 h 1686480"/>
              <a:gd name="connsiteX29" fmla="*/ 4792008 w 9288370"/>
              <a:gd name="connsiteY29" fmla="*/ 1243899 h 1686480"/>
              <a:gd name="connsiteX30" fmla="*/ 4954126 w 9288370"/>
              <a:gd name="connsiteY30" fmla="*/ 1204617 h 1686480"/>
              <a:gd name="connsiteX31" fmla="*/ 5309678 w 9288370"/>
              <a:gd name="connsiteY31" fmla="*/ 1128278 h 1686480"/>
              <a:gd name="connsiteX32" fmla="*/ 5474724 w 9288370"/>
              <a:gd name="connsiteY32" fmla="*/ 1091167 h 1686480"/>
              <a:gd name="connsiteX33" fmla="*/ 5612132 w 9288370"/>
              <a:gd name="connsiteY33" fmla="*/ 1051509 h 1686480"/>
              <a:gd name="connsiteX34" fmla="*/ 5776618 w 9288370"/>
              <a:gd name="connsiteY34" fmla="*/ 1053037 h 1686480"/>
              <a:gd name="connsiteX35" fmla="*/ 5785786 w 9288370"/>
              <a:gd name="connsiteY35" fmla="*/ 1051213 h 1686480"/>
              <a:gd name="connsiteX36" fmla="*/ 5829381 w 9288370"/>
              <a:gd name="connsiteY36" fmla="*/ 1046878 h 1686480"/>
              <a:gd name="connsiteX37" fmla="*/ 5943596 w 9288370"/>
              <a:gd name="connsiteY37" fmla="*/ 1043237 h 1686480"/>
              <a:gd name="connsiteX38" fmla="*/ 5985730 w 9288370"/>
              <a:gd name="connsiteY38" fmla="*/ 1035396 h 1686480"/>
              <a:gd name="connsiteX39" fmla="*/ 6103109 w 9288370"/>
              <a:gd name="connsiteY39" fmla="*/ 1019019 h 1686480"/>
              <a:gd name="connsiteX40" fmla="*/ 6222406 w 9288370"/>
              <a:gd name="connsiteY40" fmla="*/ 985341 h 1686480"/>
              <a:gd name="connsiteX41" fmla="*/ 6598672 w 9288370"/>
              <a:gd name="connsiteY41" fmla="*/ 902062 h 1686480"/>
              <a:gd name="connsiteX42" fmla="*/ 6766149 w 9288370"/>
              <a:gd name="connsiteY42" fmla="*/ 846132 h 1686480"/>
              <a:gd name="connsiteX43" fmla="*/ 6886312 w 9288370"/>
              <a:gd name="connsiteY43" fmla="*/ 781877 h 1686480"/>
              <a:gd name="connsiteX44" fmla="*/ 7006457 w 9288370"/>
              <a:gd name="connsiteY44" fmla="*/ 699758 h 1686480"/>
              <a:gd name="connsiteX45" fmla="*/ 7231643 w 9288370"/>
              <a:gd name="connsiteY45" fmla="*/ 640778 h 1686480"/>
              <a:gd name="connsiteX46" fmla="*/ 7363123 w 9288370"/>
              <a:gd name="connsiteY46" fmla="*/ 593682 h 1686480"/>
              <a:gd name="connsiteX47" fmla="*/ 7588368 w 9288370"/>
              <a:gd name="connsiteY47" fmla="*/ 531129 h 1686480"/>
              <a:gd name="connsiteX48" fmla="*/ 7782741 w 9288370"/>
              <a:gd name="connsiteY48" fmla="*/ 455936 h 1686480"/>
              <a:gd name="connsiteX49" fmla="*/ 7952094 w 9288370"/>
              <a:gd name="connsiteY49" fmla="*/ 409302 h 1686480"/>
              <a:gd name="connsiteX50" fmla="*/ 8231938 w 9288370"/>
              <a:gd name="connsiteY50" fmla="*/ 259259 h 1686480"/>
              <a:gd name="connsiteX51" fmla="*/ 8428864 w 9288370"/>
              <a:gd name="connsiteY51" fmla="*/ 208471 h 1686480"/>
              <a:gd name="connsiteX52" fmla="*/ 8616510 w 9288370"/>
              <a:gd name="connsiteY52" fmla="*/ 161973 h 1686480"/>
              <a:gd name="connsiteX53" fmla="*/ 8826766 w 9288370"/>
              <a:gd name="connsiteY53" fmla="*/ 152111 h 1686480"/>
              <a:gd name="connsiteX54" fmla="*/ 8917647 w 9288370"/>
              <a:gd name="connsiteY54" fmla="*/ 112232 h 1686480"/>
              <a:gd name="connsiteX55" fmla="*/ 9182272 w 9288370"/>
              <a:gd name="connsiteY55" fmla="*/ 37171 h 1686480"/>
              <a:gd name="connsiteX56" fmla="*/ 9232990 w 9288370"/>
              <a:gd name="connsiteY56" fmla="*/ 24074 h 1686480"/>
              <a:gd name="connsiteX57" fmla="*/ 9288370 w 9288370"/>
              <a:gd name="connsiteY57" fmla="*/ 0 h 1686480"/>
              <a:gd name="connsiteX58" fmla="*/ 0 w 9288370"/>
              <a:gd name="connsiteY58" fmla="*/ 0 h 1686480"/>
              <a:gd name="connsiteX59" fmla="*/ 8158 w 9288370"/>
              <a:gd name="connsiteY59" fmla="*/ 1671666 h 1686480"/>
              <a:gd name="connsiteX0" fmla="*/ 8158 w 9288370"/>
              <a:gd name="connsiteY0" fmla="*/ 1671666 h 1686480"/>
              <a:gd name="connsiteX1" fmla="*/ 411216 w 9288370"/>
              <a:gd name="connsiteY1" fmla="*/ 1628370 h 1686480"/>
              <a:gd name="connsiteX2" fmla="*/ 766051 w 9288370"/>
              <a:gd name="connsiteY2" fmla="*/ 1569826 h 1686480"/>
              <a:gd name="connsiteX3" fmla="*/ 971617 w 9288370"/>
              <a:gd name="connsiteY3" fmla="*/ 1522494 h 1686480"/>
              <a:gd name="connsiteX4" fmla="*/ 1186668 w 9288370"/>
              <a:gd name="connsiteY4" fmla="*/ 1521861 h 1686480"/>
              <a:gd name="connsiteX5" fmla="*/ 1339078 w 9288370"/>
              <a:gd name="connsiteY5" fmla="*/ 1494730 h 1686480"/>
              <a:gd name="connsiteX6" fmla="*/ 1492452 w 9288370"/>
              <a:gd name="connsiteY6" fmla="*/ 1519061 h 1686480"/>
              <a:gd name="connsiteX7" fmla="*/ 1604999 w 9288370"/>
              <a:gd name="connsiteY7" fmla="*/ 1513599 h 1686480"/>
              <a:gd name="connsiteX8" fmla="*/ 1717911 w 9288370"/>
              <a:gd name="connsiteY8" fmla="*/ 1497764 h 1686480"/>
              <a:gd name="connsiteX9" fmla="*/ 1794234 w 9288370"/>
              <a:gd name="connsiteY9" fmla="*/ 1464331 h 1686480"/>
              <a:gd name="connsiteX10" fmla="*/ 2101780 w 9288370"/>
              <a:gd name="connsiteY10" fmla="*/ 1409907 h 1686480"/>
              <a:gd name="connsiteX11" fmla="*/ 2244830 w 9288370"/>
              <a:gd name="connsiteY11" fmla="*/ 1388540 h 1686480"/>
              <a:gd name="connsiteX12" fmla="*/ 2428648 w 9288370"/>
              <a:gd name="connsiteY12" fmla="*/ 1372736 h 1686480"/>
              <a:gd name="connsiteX13" fmla="*/ 2645882 w 9288370"/>
              <a:gd name="connsiteY13" fmla="*/ 1341971 h 1686480"/>
              <a:gd name="connsiteX14" fmla="*/ 2707413 w 9288370"/>
              <a:gd name="connsiteY14" fmla="*/ 1347156 h 1686480"/>
              <a:gd name="connsiteX15" fmla="*/ 2843134 w 9288370"/>
              <a:gd name="connsiteY15" fmla="*/ 1323561 h 1686480"/>
              <a:gd name="connsiteX16" fmla="*/ 2923804 w 9288370"/>
              <a:gd name="connsiteY16" fmla="*/ 1314224 h 1686480"/>
              <a:gd name="connsiteX17" fmla="*/ 2953618 w 9288370"/>
              <a:gd name="connsiteY17" fmla="*/ 1318186 h 1686480"/>
              <a:gd name="connsiteX18" fmla="*/ 2995816 w 9288370"/>
              <a:gd name="connsiteY18" fmla="*/ 1318670 h 1686480"/>
              <a:gd name="connsiteX19" fmla="*/ 3261550 w 9288370"/>
              <a:gd name="connsiteY19" fmla="*/ 1289117 h 1686480"/>
              <a:gd name="connsiteX20" fmla="*/ 3409554 w 9288370"/>
              <a:gd name="connsiteY20" fmla="*/ 1258110 h 1686480"/>
              <a:gd name="connsiteX21" fmla="*/ 3534382 w 9288370"/>
              <a:gd name="connsiteY21" fmla="*/ 1245916 h 1686480"/>
              <a:gd name="connsiteX22" fmla="*/ 3707853 w 9288370"/>
              <a:gd name="connsiteY22" fmla="*/ 1241722 h 1686480"/>
              <a:gd name="connsiteX23" fmla="*/ 3925616 w 9288370"/>
              <a:gd name="connsiteY23" fmla="*/ 1253751 h 1686480"/>
              <a:gd name="connsiteX24" fmla="*/ 3954387 w 9288370"/>
              <a:gd name="connsiteY24" fmla="*/ 1263789 h 1686480"/>
              <a:gd name="connsiteX25" fmla="*/ 3995849 w 9288370"/>
              <a:gd name="connsiteY25" fmla="*/ 1272939 h 1686480"/>
              <a:gd name="connsiteX26" fmla="*/ 4060534 w 9288370"/>
              <a:gd name="connsiteY26" fmla="*/ 1273326 h 1686480"/>
              <a:gd name="connsiteX27" fmla="*/ 4575478 w 9288370"/>
              <a:gd name="connsiteY27" fmla="*/ 1261726 h 1686480"/>
              <a:gd name="connsiteX28" fmla="*/ 4650026 w 9288370"/>
              <a:gd name="connsiteY28" fmla="*/ 1265798 h 1686480"/>
              <a:gd name="connsiteX29" fmla="*/ 4792008 w 9288370"/>
              <a:gd name="connsiteY29" fmla="*/ 1243899 h 1686480"/>
              <a:gd name="connsiteX30" fmla="*/ 4954126 w 9288370"/>
              <a:gd name="connsiteY30" fmla="*/ 1204617 h 1686480"/>
              <a:gd name="connsiteX31" fmla="*/ 5309678 w 9288370"/>
              <a:gd name="connsiteY31" fmla="*/ 1128278 h 1686480"/>
              <a:gd name="connsiteX32" fmla="*/ 5474724 w 9288370"/>
              <a:gd name="connsiteY32" fmla="*/ 1091167 h 1686480"/>
              <a:gd name="connsiteX33" fmla="*/ 5612132 w 9288370"/>
              <a:gd name="connsiteY33" fmla="*/ 1051509 h 1686480"/>
              <a:gd name="connsiteX34" fmla="*/ 5776618 w 9288370"/>
              <a:gd name="connsiteY34" fmla="*/ 1053037 h 1686480"/>
              <a:gd name="connsiteX35" fmla="*/ 5785786 w 9288370"/>
              <a:gd name="connsiteY35" fmla="*/ 1051213 h 1686480"/>
              <a:gd name="connsiteX36" fmla="*/ 5829381 w 9288370"/>
              <a:gd name="connsiteY36" fmla="*/ 1046878 h 1686480"/>
              <a:gd name="connsiteX37" fmla="*/ 5943596 w 9288370"/>
              <a:gd name="connsiteY37" fmla="*/ 1043237 h 1686480"/>
              <a:gd name="connsiteX38" fmla="*/ 5985730 w 9288370"/>
              <a:gd name="connsiteY38" fmla="*/ 1035396 h 1686480"/>
              <a:gd name="connsiteX39" fmla="*/ 6103109 w 9288370"/>
              <a:gd name="connsiteY39" fmla="*/ 1019019 h 1686480"/>
              <a:gd name="connsiteX40" fmla="*/ 6222406 w 9288370"/>
              <a:gd name="connsiteY40" fmla="*/ 985341 h 1686480"/>
              <a:gd name="connsiteX41" fmla="*/ 6598672 w 9288370"/>
              <a:gd name="connsiteY41" fmla="*/ 902062 h 1686480"/>
              <a:gd name="connsiteX42" fmla="*/ 6766149 w 9288370"/>
              <a:gd name="connsiteY42" fmla="*/ 846132 h 1686480"/>
              <a:gd name="connsiteX43" fmla="*/ 6886312 w 9288370"/>
              <a:gd name="connsiteY43" fmla="*/ 781877 h 1686480"/>
              <a:gd name="connsiteX44" fmla="*/ 7006457 w 9288370"/>
              <a:gd name="connsiteY44" fmla="*/ 699758 h 1686480"/>
              <a:gd name="connsiteX45" fmla="*/ 7231643 w 9288370"/>
              <a:gd name="connsiteY45" fmla="*/ 640778 h 1686480"/>
              <a:gd name="connsiteX46" fmla="*/ 7363123 w 9288370"/>
              <a:gd name="connsiteY46" fmla="*/ 593682 h 1686480"/>
              <a:gd name="connsiteX47" fmla="*/ 7588368 w 9288370"/>
              <a:gd name="connsiteY47" fmla="*/ 531129 h 1686480"/>
              <a:gd name="connsiteX48" fmla="*/ 7782741 w 9288370"/>
              <a:gd name="connsiteY48" fmla="*/ 455936 h 1686480"/>
              <a:gd name="connsiteX49" fmla="*/ 7952094 w 9288370"/>
              <a:gd name="connsiteY49" fmla="*/ 409302 h 1686480"/>
              <a:gd name="connsiteX50" fmla="*/ 8231938 w 9288370"/>
              <a:gd name="connsiteY50" fmla="*/ 259259 h 1686480"/>
              <a:gd name="connsiteX51" fmla="*/ 8428864 w 9288370"/>
              <a:gd name="connsiteY51" fmla="*/ 208471 h 1686480"/>
              <a:gd name="connsiteX52" fmla="*/ 8616510 w 9288370"/>
              <a:gd name="connsiteY52" fmla="*/ 161973 h 1686480"/>
              <a:gd name="connsiteX53" fmla="*/ 8826766 w 9288370"/>
              <a:gd name="connsiteY53" fmla="*/ 152111 h 1686480"/>
              <a:gd name="connsiteX54" fmla="*/ 8917647 w 9288370"/>
              <a:gd name="connsiteY54" fmla="*/ 112232 h 1686480"/>
              <a:gd name="connsiteX55" fmla="*/ 9182272 w 9288370"/>
              <a:gd name="connsiteY55" fmla="*/ 37171 h 1686480"/>
              <a:gd name="connsiteX56" fmla="*/ 9232990 w 9288370"/>
              <a:gd name="connsiteY56" fmla="*/ 24074 h 1686480"/>
              <a:gd name="connsiteX57" fmla="*/ 9288370 w 9288370"/>
              <a:gd name="connsiteY57" fmla="*/ 0 h 1686480"/>
              <a:gd name="connsiteX58" fmla="*/ 0 w 9288370"/>
              <a:gd name="connsiteY58" fmla="*/ 0 h 1686480"/>
              <a:gd name="connsiteX59" fmla="*/ 8158 w 9288370"/>
              <a:gd name="connsiteY59" fmla="*/ 1671666 h 1686480"/>
              <a:gd name="connsiteX0" fmla="*/ 8158 w 9288370"/>
              <a:gd name="connsiteY0" fmla="*/ 1671666 h 1686480"/>
              <a:gd name="connsiteX1" fmla="*/ 411216 w 9288370"/>
              <a:gd name="connsiteY1" fmla="*/ 1628370 h 1686480"/>
              <a:gd name="connsiteX2" fmla="*/ 766051 w 9288370"/>
              <a:gd name="connsiteY2" fmla="*/ 1569826 h 1686480"/>
              <a:gd name="connsiteX3" fmla="*/ 971617 w 9288370"/>
              <a:gd name="connsiteY3" fmla="*/ 1522494 h 1686480"/>
              <a:gd name="connsiteX4" fmla="*/ 1186668 w 9288370"/>
              <a:gd name="connsiteY4" fmla="*/ 1521861 h 1686480"/>
              <a:gd name="connsiteX5" fmla="*/ 1339078 w 9288370"/>
              <a:gd name="connsiteY5" fmla="*/ 1494730 h 1686480"/>
              <a:gd name="connsiteX6" fmla="*/ 1492452 w 9288370"/>
              <a:gd name="connsiteY6" fmla="*/ 1519061 h 1686480"/>
              <a:gd name="connsiteX7" fmla="*/ 1604999 w 9288370"/>
              <a:gd name="connsiteY7" fmla="*/ 1513599 h 1686480"/>
              <a:gd name="connsiteX8" fmla="*/ 1717911 w 9288370"/>
              <a:gd name="connsiteY8" fmla="*/ 1497764 h 1686480"/>
              <a:gd name="connsiteX9" fmla="*/ 1794234 w 9288370"/>
              <a:gd name="connsiteY9" fmla="*/ 1464331 h 1686480"/>
              <a:gd name="connsiteX10" fmla="*/ 2101780 w 9288370"/>
              <a:gd name="connsiteY10" fmla="*/ 1409907 h 1686480"/>
              <a:gd name="connsiteX11" fmla="*/ 2244830 w 9288370"/>
              <a:gd name="connsiteY11" fmla="*/ 1388540 h 1686480"/>
              <a:gd name="connsiteX12" fmla="*/ 2428648 w 9288370"/>
              <a:gd name="connsiteY12" fmla="*/ 1372736 h 1686480"/>
              <a:gd name="connsiteX13" fmla="*/ 2645882 w 9288370"/>
              <a:gd name="connsiteY13" fmla="*/ 1341971 h 1686480"/>
              <a:gd name="connsiteX14" fmla="*/ 2707413 w 9288370"/>
              <a:gd name="connsiteY14" fmla="*/ 1347156 h 1686480"/>
              <a:gd name="connsiteX15" fmla="*/ 2843134 w 9288370"/>
              <a:gd name="connsiteY15" fmla="*/ 1323561 h 1686480"/>
              <a:gd name="connsiteX16" fmla="*/ 2923804 w 9288370"/>
              <a:gd name="connsiteY16" fmla="*/ 1314224 h 1686480"/>
              <a:gd name="connsiteX17" fmla="*/ 2953618 w 9288370"/>
              <a:gd name="connsiteY17" fmla="*/ 1318186 h 1686480"/>
              <a:gd name="connsiteX18" fmla="*/ 2995816 w 9288370"/>
              <a:gd name="connsiteY18" fmla="*/ 1318670 h 1686480"/>
              <a:gd name="connsiteX19" fmla="*/ 3261550 w 9288370"/>
              <a:gd name="connsiteY19" fmla="*/ 1289117 h 1686480"/>
              <a:gd name="connsiteX20" fmla="*/ 3409554 w 9288370"/>
              <a:gd name="connsiteY20" fmla="*/ 1258110 h 1686480"/>
              <a:gd name="connsiteX21" fmla="*/ 3534382 w 9288370"/>
              <a:gd name="connsiteY21" fmla="*/ 1245916 h 1686480"/>
              <a:gd name="connsiteX22" fmla="*/ 3707853 w 9288370"/>
              <a:gd name="connsiteY22" fmla="*/ 1241722 h 1686480"/>
              <a:gd name="connsiteX23" fmla="*/ 3925616 w 9288370"/>
              <a:gd name="connsiteY23" fmla="*/ 1253751 h 1686480"/>
              <a:gd name="connsiteX24" fmla="*/ 3954387 w 9288370"/>
              <a:gd name="connsiteY24" fmla="*/ 1263789 h 1686480"/>
              <a:gd name="connsiteX25" fmla="*/ 3995849 w 9288370"/>
              <a:gd name="connsiteY25" fmla="*/ 1272939 h 1686480"/>
              <a:gd name="connsiteX26" fmla="*/ 4060534 w 9288370"/>
              <a:gd name="connsiteY26" fmla="*/ 1273326 h 1686480"/>
              <a:gd name="connsiteX27" fmla="*/ 4575478 w 9288370"/>
              <a:gd name="connsiteY27" fmla="*/ 1261726 h 1686480"/>
              <a:gd name="connsiteX28" fmla="*/ 4650026 w 9288370"/>
              <a:gd name="connsiteY28" fmla="*/ 1265798 h 1686480"/>
              <a:gd name="connsiteX29" fmla="*/ 4792008 w 9288370"/>
              <a:gd name="connsiteY29" fmla="*/ 1243899 h 1686480"/>
              <a:gd name="connsiteX30" fmla="*/ 4954126 w 9288370"/>
              <a:gd name="connsiteY30" fmla="*/ 1204617 h 1686480"/>
              <a:gd name="connsiteX31" fmla="*/ 5309678 w 9288370"/>
              <a:gd name="connsiteY31" fmla="*/ 1128278 h 1686480"/>
              <a:gd name="connsiteX32" fmla="*/ 5474724 w 9288370"/>
              <a:gd name="connsiteY32" fmla="*/ 1091167 h 1686480"/>
              <a:gd name="connsiteX33" fmla="*/ 5612132 w 9288370"/>
              <a:gd name="connsiteY33" fmla="*/ 1051509 h 1686480"/>
              <a:gd name="connsiteX34" fmla="*/ 5776618 w 9288370"/>
              <a:gd name="connsiteY34" fmla="*/ 1053037 h 1686480"/>
              <a:gd name="connsiteX35" fmla="*/ 5785786 w 9288370"/>
              <a:gd name="connsiteY35" fmla="*/ 1051213 h 1686480"/>
              <a:gd name="connsiteX36" fmla="*/ 5829381 w 9288370"/>
              <a:gd name="connsiteY36" fmla="*/ 1046878 h 1686480"/>
              <a:gd name="connsiteX37" fmla="*/ 5943596 w 9288370"/>
              <a:gd name="connsiteY37" fmla="*/ 1043237 h 1686480"/>
              <a:gd name="connsiteX38" fmla="*/ 5985730 w 9288370"/>
              <a:gd name="connsiteY38" fmla="*/ 1035396 h 1686480"/>
              <a:gd name="connsiteX39" fmla="*/ 6103109 w 9288370"/>
              <a:gd name="connsiteY39" fmla="*/ 1019019 h 1686480"/>
              <a:gd name="connsiteX40" fmla="*/ 6222406 w 9288370"/>
              <a:gd name="connsiteY40" fmla="*/ 985341 h 1686480"/>
              <a:gd name="connsiteX41" fmla="*/ 6598672 w 9288370"/>
              <a:gd name="connsiteY41" fmla="*/ 902062 h 1686480"/>
              <a:gd name="connsiteX42" fmla="*/ 6766149 w 9288370"/>
              <a:gd name="connsiteY42" fmla="*/ 846132 h 1686480"/>
              <a:gd name="connsiteX43" fmla="*/ 6886312 w 9288370"/>
              <a:gd name="connsiteY43" fmla="*/ 781877 h 1686480"/>
              <a:gd name="connsiteX44" fmla="*/ 7006457 w 9288370"/>
              <a:gd name="connsiteY44" fmla="*/ 699758 h 1686480"/>
              <a:gd name="connsiteX45" fmla="*/ 7231643 w 9288370"/>
              <a:gd name="connsiteY45" fmla="*/ 640778 h 1686480"/>
              <a:gd name="connsiteX46" fmla="*/ 7363123 w 9288370"/>
              <a:gd name="connsiteY46" fmla="*/ 593682 h 1686480"/>
              <a:gd name="connsiteX47" fmla="*/ 7588368 w 9288370"/>
              <a:gd name="connsiteY47" fmla="*/ 531129 h 1686480"/>
              <a:gd name="connsiteX48" fmla="*/ 7782741 w 9288370"/>
              <a:gd name="connsiteY48" fmla="*/ 455936 h 1686480"/>
              <a:gd name="connsiteX49" fmla="*/ 7952094 w 9288370"/>
              <a:gd name="connsiteY49" fmla="*/ 409302 h 1686480"/>
              <a:gd name="connsiteX50" fmla="*/ 8231938 w 9288370"/>
              <a:gd name="connsiteY50" fmla="*/ 259259 h 1686480"/>
              <a:gd name="connsiteX51" fmla="*/ 8428864 w 9288370"/>
              <a:gd name="connsiteY51" fmla="*/ 208471 h 1686480"/>
              <a:gd name="connsiteX52" fmla="*/ 8616510 w 9288370"/>
              <a:gd name="connsiteY52" fmla="*/ 161973 h 1686480"/>
              <a:gd name="connsiteX53" fmla="*/ 8826766 w 9288370"/>
              <a:gd name="connsiteY53" fmla="*/ 152111 h 1686480"/>
              <a:gd name="connsiteX54" fmla="*/ 8917647 w 9288370"/>
              <a:gd name="connsiteY54" fmla="*/ 112232 h 1686480"/>
              <a:gd name="connsiteX55" fmla="*/ 9182272 w 9288370"/>
              <a:gd name="connsiteY55" fmla="*/ 37171 h 1686480"/>
              <a:gd name="connsiteX56" fmla="*/ 9232990 w 9288370"/>
              <a:gd name="connsiteY56" fmla="*/ 24074 h 1686480"/>
              <a:gd name="connsiteX57" fmla="*/ 9288370 w 9288370"/>
              <a:gd name="connsiteY57" fmla="*/ 0 h 1686480"/>
              <a:gd name="connsiteX58" fmla="*/ 0 w 9288370"/>
              <a:gd name="connsiteY58" fmla="*/ 0 h 1686480"/>
              <a:gd name="connsiteX59" fmla="*/ 8158 w 9288370"/>
              <a:gd name="connsiteY59" fmla="*/ 1671666 h 1686480"/>
              <a:gd name="connsiteX0" fmla="*/ 8158 w 9288370"/>
              <a:gd name="connsiteY0" fmla="*/ 1671666 h 1686480"/>
              <a:gd name="connsiteX1" fmla="*/ 411216 w 9288370"/>
              <a:gd name="connsiteY1" fmla="*/ 1628370 h 1686480"/>
              <a:gd name="connsiteX2" fmla="*/ 766051 w 9288370"/>
              <a:gd name="connsiteY2" fmla="*/ 1569826 h 1686480"/>
              <a:gd name="connsiteX3" fmla="*/ 971617 w 9288370"/>
              <a:gd name="connsiteY3" fmla="*/ 1522494 h 1686480"/>
              <a:gd name="connsiteX4" fmla="*/ 1186668 w 9288370"/>
              <a:gd name="connsiteY4" fmla="*/ 1521861 h 1686480"/>
              <a:gd name="connsiteX5" fmla="*/ 1339078 w 9288370"/>
              <a:gd name="connsiteY5" fmla="*/ 1494730 h 1686480"/>
              <a:gd name="connsiteX6" fmla="*/ 1492452 w 9288370"/>
              <a:gd name="connsiteY6" fmla="*/ 1519061 h 1686480"/>
              <a:gd name="connsiteX7" fmla="*/ 1604999 w 9288370"/>
              <a:gd name="connsiteY7" fmla="*/ 1513599 h 1686480"/>
              <a:gd name="connsiteX8" fmla="*/ 1717911 w 9288370"/>
              <a:gd name="connsiteY8" fmla="*/ 1497764 h 1686480"/>
              <a:gd name="connsiteX9" fmla="*/ 1794234 w 9288370"/>
              <a:gd name="connsiteY9" fmla="*/ 1464331 h 1686480"/>
              <a:gd name="connsiteX10" fmla="*/ 2101780 w 9288370"/>
              <a:gd name="connsiteY10" fmla="*/ 1409907 h 1686480"/>
              <a:gd name="connsiteX11" fmla="*/ 2244830 w 9288370"/>
              <a:gd name="connsiteY11" fmla="*/ 1388540 h 1686480"/>
              <a:gd name="connsiteX12" fmla="*/ 2428648 w 9288370"/>
              <a:gd name="connsiteY12" fmla="*/ 1372736 h 1686480"/>
              <a:gd name="connsiteX13" fmla="*/ 2645882 w 9288370"/>
              <a:gd name="connsiteY13" fmla="*/ 1341971 h 1686480"/>
              <a:gd name="connsiteX14" fmla="*/ 2707413 w 9288370"/>
              <a:gd name="connsiteY14" fmla="*/ 1347156 h 1686480"/>
              <a:gd name="connsiteX15" fmla="*/ 2843134 w 9288370"/>
              <a:gd name="connsiteY15" fmla="*/ 1323561 h 1686480"/>
              <a:gd name="connsiteX16" fmla="*/ 2923804 w 9288370"/>
              <a:gd name="connsiteY16" fmla="*/ 1314224 h 1686480"/>
              <a:gd name="connsiteX17" fmla="*/ 2953618 w 9288370"/>
              <a:gd name="connsiteY17" fmla="*/ 1318186 h 1686480"/>
              <a:gd name="connsiteX18" fmla="*/ 2995816 w 9288370"/>
              <a:gd name="connsiteY18" fmla="*/ 1318670 h 1686480"/>
              <a:gd name="connsiteX19" fmla="*/ 3261550 w 9288370"/>
              <a:gd name="connsiteY19" fmla="*/ 1289117 h 1686480"/>
              <a:gd name="connsiteX20" fmla="*/ 3409554 w 9288370"/>
              <a:gd name="connsiteY20" fmla="*/ 1258110 h 1686480"/>
              <a:gd name="connsiteX21" fmla="*/ 3534382 w 9288370"/>
              <a:gd name="connsiteY21" fmla="*/ 1245916 h 1686480"/>
              <a:gd name="connsiteX22" fmla="*/ 3707853 w 9288370"/>
              <a:gd name="connsiteY22" fmla="*/ 1241722 h 1686480"/>
              <a:gd name="connsiteX23" fmla="*/ 3925616 w 9288370"/>
              <a:gd name="connsiteY23" fmla="*/ 1253751 h 1686480"/>
              <a:gd name="connsiteX24" fmla="*/ 3954387 w 9288370"/>
              <a:gd name="connsiteY24" fmla="*/ 1263789 h 1686480"/>
              <a:gd name="connsiteX25" fmla="*/ 3995849 w 9288370"/>
              <a:gd name="connsiteY25" fmla="*/ 1272939 h 1686480"/>
              <a:gd name="connsiteX26" fmla="*/ 4060534 w 9288370"/>
              <a:gd name="connsiteY26" fmla="*/ 1273326 h 1686480"/>
              <a:gd name="connsiteX27" fmla="*/ 4575478 w 9288370"/>
              <a:gd name="connsiteY27" fmla="*/ 1261726 h 1686480"/>
              <a:gd name="connsiteX28" fmla="*/ 4650026 w 9288370"/>
              <a:gd name="connsiteY28" fmla="*/ 1265798 h 1686480"/>
              <a:gd name="connsiteX29" fmla="*/ 4792008 w 9288370"/>
              <a:gd name="connsiteY29" fmla="*/ 1243899 h 1686480"/>
              <a:gd name="connsiteX30" fmla="*/ 4954126 w 9288370"/>
              <a:gd name="connsiteY30" fmla="*/ 1204617 h 1686480"/>
              <a:gd name="connsiteX31" fmla="*/ 5309678 w 9288370"/>
              <a:gd name="connsiteY31" fmla="*/ 1128278 h 1686480"/>
              <a:gd name="connsiteX32" fmla="*/ 5474724 w 9288370"/>
              <a:gd name="connsiteY32" fmla="*/ 1091167 h 1686480"/>
              <a:gd name="connsiteX33" fmla="*/ 5612132 w 9288370"/>
              <a:gd name="connsiteY33" fmla="*/ 1051509 h 1686480"/>
              <a:gd name="connsiteX34" fmla="*/ 5776618 w 9288370"/>
              <a:gd name="connsiteY34" fmla="*/ 1053037 h 1686480"/>
              <a:gd name="connsiteX35" fmla="*/ 5785786 w 9288370"/>
              <a:gd name="connsiteY35" fmla="*/ 1051213 h 1686480"/>
              <a:gd name="connsiteX36" fmla="*/ 5829381 w 9288370"/>
              <a:gd name="connsiteY36" fmla="*/ 1046878 h 1686480"/>
              <a:gd name="connsiteX37" fmla="*/ 5943596 w 9288370"/>
              <a:gd name="connsiteY37" fmla="*/ 1043237 h 1686480"/>
              <a:gd name="connsiteX38" fmla="*/ 5985730 w 9288370"/>
              <a:gd name="connsiteY38" fmla="*/ 1035396 h 1686480"/>
              <a:gd name="connsiteX39" fmla="*/ 6103109 w 9288370"/>
              <a:gd name="connsiteY39" fmla="*/ 1019019 h 1686480"/>
              <a:gd name="connsiteX40" fmla="*/ 6222406 w 9288370"/>
              <a:gd name="connsiteY40" fmla="*/ 985341 h 1686480"/>
              <a:gd name="connsiteX41" fmla="*/ 6598672 w 9288370"/>
              <a:gd name="connsiteY41" fmla="*/ 902062 h 1686480"/>
              <a:gd name="connsiteX42" fmla="*/ 6766149 w 9288370"/>
              <a:gd name="connsiteY42" fmla="*/ 846132 h 1686480"/>
              <a:gd name="connsiteX43" fmla="*/ 6886312 w 9288370"/>
              <a:gd name="connsiteY43" fmla="*/ 781877 h 1686480"/>
              <a:gd name="connsiteX44" fmla="*/ 7006457 w 9288370"/>
              <a:gd name="connsiteY44" fmla="*/ 699758 h 1686480"/>
              <a:gd name="connsiteX45" fmla="*/ 7231643 w 9288370"/>
              <a:gd name="connsiteY45" fmla="*/ 640778 h 1686480"/>
              <a:gd name="connsiteX46" fmla="*/ 7363123 w 9288370"/>
              <a:gd name="connsiteY46" fmla="*/ 593682 h 1686480"/>
              <a:gd name="connsiteX47" fmla="*/ 7588368 w 9288370"/>
              <a:gd name="connsiteY47" fmla="*/ 531129 h 1686480"/>
              <a:gd name="connsiteX48" fmla="*/ 7782741 w 9288370"/>
              <a:gd name="connsiteY48" fmla="*/ 455936 h 1686480"/>
              <a:gd name="connsiteX49" fmla="*/ 7952094 w 9288370"/>
              <a:gd name="connsiteY49" fmla="*/ 409302 h 1686480"/>
              <a:gd name="connsiteX50" fmla="*/ 8231938 w 9288370"/>
              <a:gd name="connsiteY50" fmla="*/ 259259 h 1686480"/>
              <a:gd name="connsiteX51" fmla="*/ 8428864 w 9288370"/>
              <a:gd name="connsiteY51" fmla="*/ 208471 h 1686480"/>
              <a:gd name="connsiteX52" fmla="*/ 8616510 w 9288370"/>
              <a:gd name="connsiteY52" fmla="*/ 161973 h 1686480"/>
              <a:gd name="connsiteX53" fmla="*/ 8826766 w 9288370"/>
              <a:gd name="connsiteY53" fmla="*/ 152111 h 1686480"/>
              <a:gd name="connsiteX54" fmla="*/ 8917647 w 9288370"/>
              <a:gd name="connsiteY54" fmla="*/ 112232 h 1686480"/>
              <a:gd name="connsiteX55" fmla="*/ 9182272 w 9288370"/>
              <a:gd name="connsiteY55" fmla="*/ 37171 h 1686480"/>
              <a:gd name="connsiteX56" fmla="*/ 9232990 w 9288370"/>
              <a:gd name="connsiteY56" fmla="*/ 24074 h 1686480"/>
              <a:gd name="connsiteX57" fmla="*/ 9288370 w 9288370"/>
              <a:gd name="connsiteY57" fmla="*/ 0 h 1686480"/>
              <a:gd name="connsiteX58" fmla="*/ 0 w 9288370"/>
              <a:gd name="connsiteY58" fmla="*/ 0 h 1686480"/>
              <a:gd name="connsiteX59" fmla="*/ 8158 w 9288370"/>
              <a:gd name="connsiteY59" fmla="*/ 1671666 h 1686480"/>
              <a:gd name="connsiteX0" fmla="*/ 8158 w 9288370"/>
              <a:gd name="connsiteY0" fmla="*/ 1671666 h 1686480"/>
              <a:gd name="connsiteX1" fmla="*/ 411216 w 9288370"/>
              <a:gd name="connsiteY1" fmla="*/ 1628370 h 1686480"/>
              <a:gd name="connsiteX2" fmla="*/ 766051 w 9288370"/>
              <a:gd name="connsiteY2" fmla="*/ 1569826 h 1686480"/>
              <a:gd name="connsiteX3" fmla="*/ 971617 w 9288370"/>
              <a:gd name="connsiteY3" fmla="*/ 1522494 h 1686480"/>
              <a:gd name="connsiteX4" fmla="*/ 1186668 w 9288370"/>
              <a:gd name="connsiteY4" fmla="*/ 1521861 h 1686480"/>
              <a:gd name="connsiteX5" fmla="*/ 1339078 w 9288370"/>
              <a:gd name="connsiteY5" fmla="*/ 1494730 h 1686480"/>
              <a:gd name="connsiteX6" fmla="*/ 1492452 w 9288370"/>
              <a:gd name="connsiteY6" fmla="*/ 1519061 h 1686480"/>
              <a:gd name="connsiteX7" fmla="*/ 1604999 w 9288370"/>
              <a:gd name="connsiteY7" fmla="*/ 1513599 h 1686480"/>
              <a:gd name="connsiteX8" fmla="*/ 1717911 w 9288370"/>
              <a:gd name="connsiteY8" fmla="*/ 1497764 h 1686480"/>
              <a:gd name="connsiteX9" fmla="*/ 1794234 w 9288370"/>
              <a:gd name="connsiteY9" fmla="*/ 1464331 h 1686480"/>
              <a:gd name="connsiteX10" fmla="*/ 2101780 w 9288370"/>
              <a:gd name="connsiteY10" fmla="*/ 1409907 h 1686480"/>
              <a:gd name="connsiteX11" fmla="*/ 2244830 w 9288370"/>
              <a:gd name="connsiteY11" fmla="*/ 1388540 h 1686480"/>
              <a:gd name="connsiteX12" fmla="*/ 2428648 w 9288370"/>
              <a:gd name="connsiteY12" fmla="*/ 1372736 h 1686480"/>
              <a:gd name="connsiteX13" fmla="*/ 2645882 w 9288370"/>
              <a:gd name="connsiteY13" fmla="*/ 1341971 h 1686480"/>
              <a:gd name="connsiteX14" fmla="*/ 2707413 w 9288370"/>
              <a:gd name="connsiteY14" fmla="*/ 1347156 h 1686480"/>
              <a:gd name="connsiteX15" fmla="*/ 2843134 w 9288370"/>
              <a:gd name="connsiteY15" fmla="*/ 1323561 h 1686480"/>
              <a:gd name="connsiteX16" fmla="*/ 2923804 w 9288370"/>
              <a:gd name="connsiteY16" fmla="*/ 1314224 h 1686480"/>
              <a:gd name="connsiteX17" fmla="*/ 2953618 w 9288370"/>
              <a:gd name="connsiteY17" fmla="*/ 1318186 h 1686480"/>
              <a:gd name="connsiteX18" fmla="*/ 2995816 w 9288370"/>
              <a:gd name="connsiteY18" fmla="*/ 1318670 h 1686480"/>
              <a:gd name="connsiteX19" fmla="*/ 3261550 w 9288370"/>
              <a:gd name="connsiteY19" fmla="*/ 1289117 h 1686480"/>
              <a:gd name="connsiteX20" fmla="*/ 3409554 w 9288370"/>
              <a:gd name="connsiteY20" fmla="*/ 1258110 h 1686480"/>
              <a:gd name="connsiteX21" fmla="*/ 3534382 w 9288370"/>
              <a:gd name="connsiteY21" fmla="*/ 1245916 h 1686480"/>
              <a:gd name="connsiteX22" fmla="*/ 3707853 w 9288370"/>
              <a:gd name="connsiteY22" fmla="*/ 1241722 h 1686480"/>
              <a:gd name="connsiteX23" fmla="*/ 3925616 w 9288370"/>
              <a:gd name="connsiteY23" fmla="*/ 1253751 h 1686480"/>
              <a:gd name="connsiteX24" fmla="*/ 3954387 w 9288370"/>
              <a:gd name="connsiteY24" fmla="*/ 1263789 h 1686480"/>
              <a:gd name="connsiteX25" fmla="*/ 3995849 w 9288370"/>
              <a:gd name="connsiteY25" fmla="*/ 1272939 h 1686480"/>
              <a:gd name="connsiteX26" fmla="*/ 4060534 w 9288370"/>
              <a:gd name="connsiteY26" fmla="*/ 1273326 h 1686480"/>
              <a:gd name="connsiteX27" fmla="*/ 4575478 w 9288370"/>
              <a:gd name="connsiteY27" fmla="*/ 1261726 h 1686480"/>
              <a:gd name="connsiteX28" fmla="*/ 4650026 w 9288370"/>
              <a:gd name="connsiteY28" fmla="*/ 1265798 h 1686480"/>
              <a:gd name="connsiteX29" fmla="*/ 4792008 w 9288370"/>
              <a:gd name="connsiteY29" fmla="*/ 1243899 h 1686480"/>
              <a:gd name="connsiteX30" fmla="*/ 4954126 w 9288370"/>
              <a:gd name="connsiteY30" fmla="*/ 1204617 h 1686480"/>
              <a:gd name="connsiteX31" fmla="*/ 5309678 w 9288370"/>
              <a:gd name="connsiteY31" fmla="*/ 1128278 h 1686480"/>
              <a:gd name="connsiteX32" fmla="*/ 5474724 w 9288370"/>
              <a:gd name="connsiteY32" fmla="*/ 1091167 h 1686480"/>
              <a:gd name="connsiteX33" fmla="*/ 5612132 w 9288370"/>
              <a:gd name="connsiteY33" fmla="*/ 1051509 h 1686480"/>
              <a:gd name="connsiteX34" fmla="*/ 5776618 w 9288370"/>
              <a:gd name="connsiteY34" fmla="*/ 1053037 h 1686480"/>
              <a:gd name="connsiteX35" fmla="*/ 5785786 w 9288370"/>
              <a:gd name="connsiteY35" fmla="*/ 1051213 h 1686480"/>
              <a:gd name="connsiteX36" fmla="*/ 5829381 w 9288370"/>
              <a:gd name="connsiteY36" fmla="*/ 1046878 h 1686480"/>
              <a:gd name="connsiteX37" fmla="*/ 5943596 w 9288370"/>
              <a:gd name="connsiteY37" fmla="*/ 1043237 h 1686480"/>
              <a:gd name="connsiteX38" fmla="*/ 5985730 w 9288370"/>
              <a:gd name="connsiteY38" fmla="*/ 1035396 h 1686480"/>
              <a:gd name="connsiteX39" fmla="*/ 6103109 w 9288370"/>
              <a:gd name="connsiteY39" fmla="*/ 1019019 h 1686480"/>
              <a:gd name="connsiteX40" fmla="*/ 6222406 w 9288370"/>
              <a:gd name="connsiteY40" fmla="*/ 985341 h 1686480"/>
              <a:gd name="connsiteX41" fmla="*/ 6598672 w 9288370"/>
              <a:gd name="connsiteY41" fmla="*/ 902062 h 1686480"/>
              <a:gd name="connsiteX42" fmla="*/ 6766149 w 9288370"/>
              <a:gd name="connsiteY42" fmla="*/ 846132 h 1686480"/>
              <a:gd name="connsiteX43" fmla="*/ 6886312 w 9288370"/>
              <a:gd name="connsiteY43" fmla="*/ 781877 h 1686480"/>
              <a:gd name="connsiteX44" fmla="*/ 7006457 w 9288370"/>
              <a:gd name="connsiteY44" fmla="*/ 699758 h 1686480"/>
              <a:gd name="connsiteX45" fmla="*/ 7231643 w 9288370"/>
              <a:gd name="connsiteY45" fmla="*/ 640778 h 1686480"/>
              <a:gd name="connsiteX46" fmla="*/ 7363123 w 9288370"/>
              <a:gd name="connsiteY46" fmla="*/ 593682 h 1686480"/>
              <a:gd name="connsiteX47" fmla="*/ 7588368 w 9288370"/>
              <a:gd name="connsiteY47" fmla="*/ 531129 h 1686480"/>
              <a:gd name="connsiteX48" fmla="*/ 7782741 w 9288370"/>
              <a:gd name="connsiteY48" fmla="*/ 455936 h 1686480"/>
              <a:gd name="connsiteX49" fmla="*/ 7952094 w 9288370"/>
              <a:gd name="connsiteY49" fmla="*/ 409302 h 1686480"/>
              <a:gd name="connsiteX50" fmla="*/ 8231938 w 9288370"/>
              <a:gd name="connsiteY50" fmla="*/ 259259 h 1686480"/>
              <a:gd name="connsiteX51" fmla="*/ 8428864 w 9288370"/>
              <a:gd name="connsiteY51" fmla="*/ 208471 h 1686480"/>
              <a:gd name="connsiteX52" fmla="*/ 8616510 w 9288370"/>
              <a:gd name="connsiteY52" fmla="*/ 161973 h 1686480"/>
              <a:gd name="connsiteX53" fmla="*/ 8826766 w 9288370"/>
              <a:gd name="connsiteY53" fmla="*/ 152111 h 1686480"/>
              <a:gd name="connsiteX54" fmla="*/ 8917647 w 9288370"/>
              <a:gd name="connsiteY54" fmla="*/ 112232 h 1686480"/>
              <a:gd name="connsiteX55" fmla="*/ 9182272 w 9288370"/>
              <a:gd name="connsiteY55" fmla="*/ 37171 h 1686480"/>
              <a:gd name="connsiteX56" fmla="*/ 9232990 w 9288370"/>
              <a:gd name="connsiteY56" fmla="*/ 24074 h 1686480"/>
              <a:gd name="connsiteX57" fmla="*/ 9288370 w 9288370"/>
              <a:gd name="connsiteY57" fmla="*/ 0 h 1686480"/>
              <a:gd name="connsiteX58" fmla="*/ 0 w 9288370"/>
              <a:gd name="connsiteY58" fmla="*/ 0 h 1686480"/>
              <a:gd name="connsiteX59" fmla="*/ 8158 w 9288370"/>
              <a:gd name="connsiteY59" fmla="*/ 1671666 h 1686480"/>
              <a:gd name="connsiteX0" fmla="*/ 8158 w 9288370"/>
              <a:gd name="connsiteY0" fmla="*/ 1671666 h 1686480"/>
              <a:gd name="connsiteX1" fmla="*/ 411216 w 9288370"/>
              <a:gd name="connsiteY1" fmla="*/ 1628370 h 1686480"/>
              <a:gd name="connsiteX2" fmla="*/ 766051 w 9288370"/>
              <a:gd name="connsiteY2" fmla="*/ 1569826 h 1686480"/>
              <a:gd name="connsiteX3" fmla="*/ 971617 w 9288370"/>
              <a:gd name="connsiteY3" fmla="*/ 1522494 h 1686480"/>
              <a:gd name="connsiteX4" fmla="*/ 1186668 w 9288370"/>
              <a:gd name="connsiteY4" fmla="*/ 1514737 h 1686480"/>
              <a:gd name="connsiteX5" fmla="*/ 1339078 w 9288370"/>
              <a:gd name="connsiteY5" fmla="*/ 1494730 h 1686480"/>
              <a:gd name="connsiteX6" fmla="*/ 1492452 w 9288370"/>
              <a:gd name="connsiteY6" fmla="*/ 1519061 h 1686480"/>
              <a:gd name="connsiteX7" fmla="*/ 1604999 w 9288370"/>
              <a:gd name="connsiteY7" fmla="*/ 1513599 h 1686480"/>
              <a:gd name="connsiteX8" fmla="*/ 1717911 w 9288370"/>
              <a:gd name="connsiteY8" fmla="*/ 1497764 h 1686480"/>
              <a:gd name="connsiteX9" fmla="*/ 1794234 w 9288370"/>
              <a:gd name="connsiteY9" fmla="*/ 1464331 h 1686480"/>
              <a:gd name="connsiteX10" fmla="*/ 2101780 w 9288370"/>
              <a:gd name="connsiteY10" fmla="*/ 1409907 h 1686480"/>
              <a:gd name="connsiteX11" fmla="*/ 2244830 w 9288370"/>
              <a:gd name="connsiteY11" fmla="*/ 1388540 h 1686480"/>
              <a:gd name="connsiteX12" fmla="*/ 2428648 w 9288370"/>
              <a:gd name="connsiteY12" fmla="*/ 1372736 h 1686480"/>
              <a:gd name="connsiteX13" fmla="*/ 2645882 w 9288370"/>
              <a:gd name="connsiteY13" fmla="*/ 1341971 h 1686480"/>
              <a:gd name="connsiteX14" fmla="*/ 2707413 w 9288370"/>
              <a:gd name="connsiteY14" fmla="*/ 1347156 h 1686480"/>
              <a:gd name="connsiteX15" fmla="*/ 2843134 w 9288370"/>
              <a:gd name="connsiteY15" fmla="*/ 1323561 h 1686480"/>
              <a:gd name="connsiteX16" fmla="*/ 2923804 w 9288370"/>
              <a:gd name="connsiteY16" fmla="*/ 1314224 h 1686480"/>
              <a:gd name="connsiteX17" fmla="*/ 2953618 w 9288370"/>
              <a:gd name="connsiteY17" fmla="*/ 1318186 h 1686480"/>
              <a:gd name="connsiteX18" fmla="*/ 2995816 w 9288370"/>
              <a:gd name="connsiteY18" fmla="*/ 1318670 h 1686480"/>
              <a:gd name="connsiteX19" fmla="*/ 3261550 w 9288370"/>
              <a:gd name="connsiteY19" fmla="*/ 1289117 h 1686480"/>
              <a:gd name="connsiteX20" fmla="*/ 3409554 w 9288370"/>
              <a:gd name="connsiteY20" fmla="*/ 1258110 h 1686480"/>
              <a:gd name="connsiteX21" fmla="*/ 3534382 w 9288370"/>
              <a:gd name="connsiteY21" fmla="*/ 1245916 h 1686480"/>
              <a:gd name="connsiteX22" fmla="*/ 3707853 w 9288370"/>
              <a:gd name="connsiteY22" fmla="*/ 1241722 h 1686480"/>
              <a:gd name="connsiteX23" fmla="*/ 3925616 w 9288370"/>
              <a:gd name="connsiteY23" fmla="*/ 1253751 h 1686480"/>
              <a:gd name="connsiteX24" fmla="*/ 3954387 w 9288370"/>
              <a:gd name="connsiteY24" fmla="*/ 1263789 h 1686480"/>
              <a:gd name="connsiteX25" fmla="*/ 3995849 w 9288370"/>
              <a:gd name="connsiteY25" fmla="*/ 1272939 h 1686480"/>
              <a:gd name="connsiteX26" fmla="*/ 4060534 w 9288370"/>
              <a:gd name="connsiteY26" fmla="*/ 1273326 h 1686480"/>
              <a:gd name="connsiteX27" fmla="*/ 4575478 w 9288370"/>
              <a:gd name="connsiteY27" fmla="*/ 1261726 h 1686480"/>
              <a:gd name="connsiteX28" fmla="*/ 4650026 w 9288370"/>
              <a:gd name="connsiteY28" fmla="*/ 1265798 h 1686480"/>
              <a:gd name="connsiteX29" fmla="*/ 4792008 w 9288370"/>
              <a:gd name="connsiteY29" fmla="*/ 1243899 h 1686480"/>
              <a:gd name="connsiteX30" fmla="*/ 4954126 w 9288370"/>
              <a:gd name="connsiteY30" fmla="*/ 1204617 h 1686480"/>
              <a:gd name="connsiteX31" fmla="*/ 5309678 w 9288370"/>
              <a:gd name="connsiteY31" fmla="*/ 1128278 h 1686480"/>
              <a:gd name="connsiteX32" fmla="*/ 5474724 w 9288370"/>
              <a:gd name="connsiteY32" fmla="*/ 1091167 h 1686480"/>
              <a:gd name="connsiteX33" fmla="*/ 5612132 w 9288370"/>
              <a:gd name="connsiteY33" fmla="*/ 1051509 h 1686480"/>
              <a:gd name="connsiteX34" fmla="*/ 5776618 w 9288370"/>
              <a:gd name="connsiteY34" fmla="*/ 1053037 h 1686480"/>
              <a:gd name="connsiteX35" fmla="*/ 5785786 w 9288370"/>
              <a:gd name="connsiteY35" fmla="*/ 1051213 h 1686480"/>
              <a:gd name="connsiteX36" fmla="*/ 5829381 w 9288370"/>
              <a:gd name="connsiteY36" fmla="*/ 1046878 h 1686480"/>
              <a:gd name="connsiteX37" fmla="*/ 5943596 w 9288370"/>
              <a:gd name="connsiteY37" fmla="*/ 1043237 h 1686480"/>
              <a:gd name="connsiteX38" fmla="*/ 5985730 w 9288370"/>
              <a:gd name="connsiteY38" fmla="*/ 1035396 h 1686480"/>
              <a:gd name="connsiteX39" fmla="*/ 6103109 w 9288370"/>
              <a:gd name="connsiteY39" fmla="*/ 1019019 h 1686480"/>
              <a:gd name="connsiteX40" fmla="*/ 6222406 w 9288370"/>
              <a:gd name="connsiteY40" fmla="*/ 985341 h 1686480"/>
              <a:gd name="connsiteX41" fmla="*/ 6598672 w 9288370"/>
              <a:gd name="connsiteY41" fmla="*/ 902062 h 1686480"/>
              <a:gd name="connsiteX42" fmla="*/ 6766149 w 9288370"/>
              <a:gd name="connsiteY42" fmla="*/ 846132 h 1686480"/>
              <a:gd name="connsiteX43" fmla="*/ 6886312 w 9288370"/>
              <a:gd name="connsiteY43" fmla="*/ 781877 h 1686480"/>
              <a:gd name="connsiteX44" fmla="*/ 7006457 w 9288370"/>
              <a:gd name="connsiteY44" fmla="*/ 699758 h 1686480"/>
              <a:gd name="connsiteX45" fmla="*/ 7231643 w 9288370"/>
              <a:gd name="connsiteY45" fmla="*/ 640778 h 1686480"/>
              <a:gd name="connsiteX46" fmla="*/ 7363123 w 9288370"/>
              <a:gd name="connsiteY46" fmla="*/ 593682 h 1686480"/>
              <a:gd name="connsiteX47" fmla="*/ 7588368 w 9288370"/>
              <a:gd name="connsiteY47" fmla="*/ 531129 h 1686480"/>
              <a:gd name="connsiteX48" fmla="*/ 7782741 w 9288370"/>
              <a:gd name="connsiteY48" fmla="*/ 455936 h 1686480"/>
              <a:gd name="connsiteX49" fmla="*/ 7952094 w 9288370"/>
              <a:gd name="connsiteY49" fmla="*/ 409302 h 1686480"/>
              <a:gd name="connsiteX50" fmla="*/ 8231938 w 9288370"/>
              <a:gd name="connsiteY50" fmla="*/ 259259 h 1686480"/>
              <a:gd name="connsiteX51" fmla="*/ 8428864 w 9288370"/>
              <a:gd name="connsiteY51" fmla="*/ 208471 h 1686480"/>
              <a:gd name="connsiteX52" fmla="*/ 8616510 w 9288370"/>
              <a:gd name="connsiteY52" fmla="*/ 161973 h 1686480"/>
              <a:gd name="connsiteX53" fmla="*/ 8826766 w 9288370"/>
              <a:gd name="connsiteY53" fmla="*/ 152111 h 1686480"/>
              <a:gd name="connsiteX54" fmla="*/ 8917647 w 9288370"/>
              <a:gd name="connsiteY54" fmla="*/ 112232 h 1686480"/>
              <a:gd name="connsiteX55" fmla="*/ 9182272 w 9288370"/>
              <a:gd name="connsiteY55" fmla="*/ 37171 h 1686480"/>
              <a:gd name="connsiteX56" fmla="*/ 9232990 w 9288370"/>
              <a:gd name="connsiteY56" fmla="*/ 24074 h 1686480"/>
              <a:gd name="connsiteX57" fmla="*/ 9288370 w 9288370"/>
              <a:gd name="connsiteY57" fmla="*/ 0 h 1686480"/>
              <a:gd name="connsiteX58" fmla="*/ 0 w 9288370"/>
              <a:gd name="connsiteY58" fmla="*/ 0 h 1686480"/>
              <a:gd name="connsiteX59" fmla="*/ 8158 w 9288370"/>
              <a:gd name="connsiteY59" fmla="*/ 1671666 h 1686480"/>
              <a:gd name="connsiteX0" fmla="*/ 8158 w 9288370"/>
              <a:gd name="connsiteY0" fmla="*/ 1671666 h 1686480"/>
              <a:gd name="connsiteX1" fmla="*/ 411216 w 9288370"/>
              <a:gd name="connsiteY1" fmla="*/ 1628370 h 1686480"/>
              <a:gd name="connsiteX2" fmla="*/ 766051 w 9288370"/>
              <a:gd name="connsiteY2" fmla="*/ 1569826 h 1686480"/>
              <a:gd name="connsiteX3" fmla="*/ 971617 w 9288370"/>
              <a:gd name="connsiteY3" fmla="*/ 1522494 h 1686480"/>
              <a:gd name="connsiteX4" fmla="*/ 1186668 w 9288370"/>
              <a:gd name="connsiteY4" fmla="*/ 1514737 h 1686480"/>
              <a:gd name="connsiteX5" fmla="*/ 1339078 w 9288370"/>
              <a:gd name="connsiteY5" fmla="*/ 1494730 h 1686480"/>
              <a:gd name="connsiteX6" fmla="*/ 1488946 w 9288370"/>
              <a:gd name="connsiteY6" fmla="*/ 1508375 h 1686480"/>
              <a:gd name="connsiteX7" fmla="*/ 1604999 w 9288370"/>
              <a:gd name="connsiteY7" fmla="*/ 1513599 h 1686480"/>
              <a:gd name="connsiteX8" fmla="*/ 1717911 w 9288370"/>
              <a:gd name="connsiteY8" fmla="*/ 1497764 h 1686480"/>
              <a:gd name="connsiteX9" fmla="*/ 1794234 w 9288370"/>
              <a:gd name="connsiteY9" fmla="*/ 1464331 h 1686480"/>
              <a:gd name="connsiteX10" fmla="*/ 2101780 w 9288370"/>
              <a:gd name="connsiteY10" fmla="*/ 1409907 h 1686480"/>
              <a:gd name="connsiteX11" fmla="*/ 2244830 w 9288370"/>
              <a:gd name="connsiteY11" fmla="*/ 1388540 h 1686480"/>
              <a:gd name="connsiteX12" fmla="*/ 2428648 w 9288370"/>
              <a:gd name="connsiteY12" fmla="*/ 1372736 h 1686480"/>
              <a:gd name="connsiteX13" fmla="*/ 2645882 w 9288370"/>
              <a:gd name="connsiteY13" fmla="*/ 1341971 h 1686480"/>
              <a:gd name="connsiteX14" fmla="*/ 2707413 w 9288370"/>
              <a:gd name="connsiteY14" fmla="*/ 1347156 h 1686480"/>
              <a:gd name="connsiteX15" fmla="*/ 2843134 w 9288370"/>
              <a:gd name="connsiteY15" fmla="*/ 1323561 h 1686480"/>
              <a:gd name="connsiteX16" fmla="*/ 2923804 w 9288370"/>
              <a:gd name="connsiteY16" fmla="*/ 1314224 h 1686480"/>
              <a:gd name="connsiteX17" fmla="*/ 2953618 w 9288370"/>
              <a:gd name="connsiteY17" fmla="*/ 1318186 h 1686480"/>
              <a:gd name="connsiteX18" fmla="*/ 2995816 w 9288370"/>
              <a:gd name="connsiteY18" fmla="*/ 1318670 h 1686480"/>
              <a:gd name="connsiteX19" fmla="*/ 3261550 w 9288370"/>
              <a:gd name="connsiteY19" fmla="*/ 1289117 h 1686480"/>
              <a:gd name="connsiteX20" fmla="*/ 3409554 w 9288370"/>
              <a:gd name="connsiteY20" fmla="*/ 1258110 h 1686480"/>
              <a:gd name="connsiteX21" fmla="*/ 3534382 w 9288370"/>
              <a:gd name="connsiteY21" fmla="*/ 1245916 h 1686480"/>
              <a:gd name="connsiteX22" fmla="*/ 3707853 w 9288370"/>
              <a:gd name="connsiteY22" fmla="*/ 1241722 h 1686480"/>
              <a:gd name="connsiteX23" fmla="*/ 3925616 w 9288370"/>
              <a:gd name="connsiteY23" fmla="*/ 1253751 h 1686480"/>
              <a:gd name="connsiteX24" fmla="*/ 3954387 w 9288370"/>
              <a:gd name="connsiteY24" fmla="*/ 1263789 h 1686480"/>
              <a:gd name="connsiteX25" fmla="*/ 3995849 w 9288370"/>
              <a:gd name="connsiteY25" fmla="*/ 1272939 h 1686480"/>
              <a:gd name="connsiteX26" fmla="*/ 4060534 w 9288370"/>
              <a:gd name="connsiteY26" fmla="*/ 1273326 h 1686480"/>
              <a:gd name="connsiteX27" fmla="*/ 4575478 w 9288370"/>
              <a:gd name="connsiteY27" fmla="*/ 1261726 h 1686480"/>
              <a:gd name="connsiteX28" fmla="*/ 4650026 w 9288370"/>
              <a:gd name="connsiteY28" fmla="*/ 1265798 h 1686480"/>
              <a:gd name="connsiteX29" fmla="*/ 4792008 w 9288370"/>
              <a:gd name="connsiteY29" fmla="*/ 1243899 h 1686480"/>
              <a:gd name="connsiteX30" fmla="*/ 4954126 w 9288370"/>
              <a:gd name="connsiteY30" fmla="*/ 1204617 h 1686480"/>
              <a:gd name="connsiteX31" fmla="*/ 5309678 w 9288370"/>
              <a:gd name="connsiteY31" fmla="*/ 1128278 h 1686480"/>
              <a:gd name="connsiteX32" fmla="*/ 5474724 w 9288370"/>
              <a:gd name="connsiteY32" fmla="*/ 1091167 h 1686480"/>
              <a:gd name="connsiteX33" fmla="*/ 5612132 w 9288370"/>
              <a:gd name="connsiteY33" fmla="*/ 1051509 h 1686480"/>
              <a:gd name="connsiteX34" fmla="*/ 5776618 w 9288370"/>
              <a:gd name="connsiteY34" fmla="*/ 1053037 h 1686480"/>
              <a:gd name="connsiteX35" fmla="*/ 5785786 w 9288370"/>
              <a:gd name="connsiteY35" fmla="*/ 1051213 h 1686480"/>
              <a:gd name="connsiteX36" fmla="*/ 5829381 w 9288370"/>
              <a:gd name="connsiteY36" fmla="*/ 1046878 h 1686480"/>
              <a:gd name="connsiteX37" fmla="*/ 5943596 w 9288370"/>
              <a:gd name="connsiteY37" fmla="*/ 1043237 h 1686480"/>
              <a:gd name="connsiteX38" fmla="*/ 5985730 w 9288370"/>
              <a:gd name="connsiteY38" fmla="*/ 1035396 h 1686480"/>
              <a:gd name="connsiteX39" fmla="*/ 6103109 w 9288370"/>
              <a:gd name="connsiteY39" fmla="*/ 1019019 h 1686480"/>
              <a:gd name="connsiteX40" fmla="*/ 6222406 w 9288370"/>
              <a:gd name="connsiteY40" fmla="*/ 985341 h 1686480"/>
              <a:gd name="connsiteX41" fmla="*/ 6598672 w 9288370"/>
              <a:gd name="connsiteY41" fmla="*/ 902062 h 1686480"/>
              <a:gd name="connsiteX42" fmla="*/ 6766149 w 9288370"/>
              <a:gd name="connsiteY42" fmla="*/ 846132 h 1686480"/>
              <a:gd name="connsiteX43" fmla="*/ 6886312 w 9288370"/>
              <a:gd name="connsiteY43" fmla="*/ 781877 h 1686480"/>
              <a:gd name="connsiteX44" fmla="*/ 7006457 w 9288370"/>
              <a:gd name="connsiteY44" fmla="*/ 699758 h 1686480"/>
              <a:gd name="connsiteX45" fmla="*/ 7231643 w 9288370"/>
              <a:gd name="connsiteY45" fmla="*/ 640778 h 1686480"/>
              <a:gd name="connsiteX46" fmla="*/ 7363123 w 9288370"/>
              <a:gd name="connsiteY46" fmla="*/ 593682 h 1686480"/>
              <a:gd name="connsiteX47" fmla="*/ 7588368 w 9288370"/>
              <a:gd name="connsiteY47" fmla="*/ 531129 h 1686480"/>
              <a:gd name="connsiteX48" fmla="*/ 7782741 w 9288370"/>
              <a:gd name="connsiteY48" fmla="*/ 455936 h 1686480"/>
              <a:gd name="connsiteX49" fmla="*/ 7952094 w 9288370"/>
              <a:gd name="connsiteY49" fmla="*/ 409302 h 1686480"/>
              <a:gd name="connsiteX50" fmla="*/ 8231938 w 9288370"/>
              <a:gd name="connsiteY50" fmla="*/ 259259 h 1686480"/>
              <a:gd name="connsiteX51" fmla="*/ 8428864 w 9288370"/>
              <a:gd name="connsiteY51" fmla="*/ 208471 h 1686480"/>
              <a:gd name="connsiteX52" fmla="*/ 8616510 w 9288370"/>
              <a:gd name="connsiteY52" fmla="*/ 161973 h 1686480"/>
              <a:gd name="connsiteX53" fmla="*/ 8826766 w 9288370"/>
              <a:gd name="connsiteY53" fmla="*/ 152111 h 1686480"/>
              <a:gd name="connsiteX54" fmla="*/ 8917647 w 9288370"/>
              <a:gd name="connsiteY54" fmla="*/ 112232 h 1686480"/>
              <a:gd name="connsiteX55" fmla="*/ 9182272 w 9288370"/>
              <a:gd name="connsiteY55" fmla="*/ 37171 h 1686480"/>
              <a:gd name="connsiteX56" fmla="*/ 9232990 w 9288370"/>
              <a:gd name="connsiteY56" fmla="*/ 24074 h 1686480"/>
              <a:gd name="connsiteX57" fmla="*/ 9288370 w 9288370"/>
              <a:gd name="connsiteY57" fmla="*/ 0 h 1686480"/>
              <a:gd name="connsiteX58" fmla="*/ 0 w 9288370"/>
              <a:gd name="connsiteY58" fmla="*/ 0 h 1686480"/>
              <a:gd name="connsiteX59" fmla="*/ 8158 w 9288370"/>
              <a:gd name="connsiteY59" fmla="*/ 1671666 h 1686480"/>
              <a:gd name="connsiteX0" fmla="*/ 8158 w 9288370"/>
              <a:gd name="connsiteY0" fmla="*/ 1657420 h 1674498"/>
              <a:gd name="connsiteX1" fmla="*/ 411216 w 9288370"/>
              <a:gd name="connsiteY1" fmla="*/ 1628370 h 1674498"/>
              <a:gd name="connsiteX2" fmla="*/ 766051 w 9288370"/>
              <a:gd name="connsiteY2" fmla="*/ 1569826 h 1674498"/>
              <a:gd name="connsiteX3" fmla="*/ 971617 w 9288370"/>
              <a:gd name="connsiteY3" fmla="*/ 1522494 h 1674498"/>
              <a:gd name="connsiteX4" fmla="*/ 1186668 w 9288370"/>
              <a:gd name="connsiteY4" fmla="*/ 1514737 h 1674498"/>
              <a:gd name="connsiteX5" fmla="*/ 1339078 w 9288370"/>
              <a:gd name="connsiteY5" fmla="*/ 1494730 h 1674498"/>
              <a:gd name="connsiteX6" fmla="*/ 1488946 w 9288370"/>
              <a:gd name="connsiteY6" fmla="*/ 1508375 h 1674498"/>
              <a:gd name="connsiteX7" fmla="*/ 1604999 w 9288370"/>
              <a:gd name="connsiteY7" fmla="*/ 1513599 h 1674498"/>
              <a:gd name="connsiteX8" fmla="*/ 1717911 w 9288370"/>
              <a:gd name="connsiteY8" fmla="*/ 1497764 h 1674498"/>
              <a:gd name="connsiteX9" fmla="*/ 1794234 w 9288370"/>
              <a:gd name="connsiteY9" fmla="*/ 1464331 h 1674498"/>
              <a:gd name="connsiteX10" fmla="*/ 2101780 w 9288370"/>
              <a:gd name="connsiteY10" fmla="*/ 1409907 h 1674498"/>
              <a:gd name="connsiteX11" fmla="*/ 2244830 w 9288370"/>
              <a:gd name="connsiteY11" fmla="*/ 1388540 h 1674498"/>
              <a:gd name="connsiteX12" fmla="*/ 2428648 w 9288370"/>
              <a:gd name="connsiteY12" fmla="*/ 1372736 h 1674498"/>
              <a:gd name="connsiteX13" fmla="*/ 2645882 w 9288370"/>
              <a:gd name="connsiteY13" fmla="*/ 1341971 h 1674498"/>
              <a:gd name="connsiteX14" fmla="*/ 2707413 w 9288370"/>
              <a:gd name="connsiteY14" fmla="*/ 1347156 h 1674498"/>
              <a:gd name="connsiteX15" fmla="*/ 2843134 w 9288370"/>
              <a:gd name="connsiteY15" fmla="*/ 1323561 h 1674498"/>
              <a:gd name="connsiteX16" fmla="*/ 2923804 w 9288370"/>
              <a:gd name="connsiteY16" fmla="*/ 1314224 h 1674498"/>
              <a:gd name="connsiteX17" fmla="*/ 2953618 w 9288370"/>
              <a:gd name="connsiteY17" fmla="*/ 1318186 h 1674498"/>
              <a:gd name="connsiteX18" fmla="*/ 2995816 w 9288370"/>
              <a:gd name="connsiteY18" fmla="*/ 1318670 h 1674498"/>
              <a:gd name="connsiteX19" fmla="*/ 3261550 w 9288370"/>
              <a:gd name="connsiteY19" fmla="*/ 1289117 h 1674498"/>
              <a:gd name="connsiteX20" fmla="*/ 3409554 w 9288370"/>
              <a:gd name="connsiteY20" fmla="*/ 1258110 h 1674498"/>
              <a:gd name="connsiteX21" fmla="*/ 3534382 w 9288370"/>
              <a:gd name="connsiteY21" fmla="*/ 1245916 h 1674498"/>
              <a:gd name="connsiteX22" fmla="*/ 3707853 w 9288370"/>
              <a:gd name="connsiteY22" fmla="*/ 1241722 h 1674498"/>
              <a:gd name="connsiteX23" fmla="*/ 3925616 w 9288370"/>
              <a:gd name="connsiteY23" fmla="*/ 1253751 h 1674498"/>
              <a:gd name="connsiteX24" fmla="*/ 3954387 w 9288370"/>
              <a:gd name="connsiteY24" fmla="*/ 1263789 h 1674498"/>
              <a:gd name="connsiteX25" fmla="*/ 3995849 w 9288370"/>
              <a:gd name="connsiteY25" fmla="*/ 1272939 h 1674498"/>
              <a:gd name="connsiteX26" fmla="*/ 4060534 w 9288370"/>
              <a:gd name="connsiteY26" fmla="*/ 1273326 h 1674498"/>
              <a:gd name="connsiteX27" fmla="*/ 4575478 w 9288370"/>
              <a:gd name="connsiteY27" fmla="*/ 1261726 h 1674498"/>
              <a:gd name="connsiteX28" fmla="*/ 4650026 w 9288370"/>
              <a:gd name="connsiteY28" fmla="*/ 1265798 h 1674498"/>
              <a:gd name="connsiteX29" fmla="*/ 4792008 w 9288370"/>
              <a:gd name="connsiteY29" fmla="*/ 1243899 h 1674498"/>
              <a:gd name="connsiteX30" fmla="*/ 4954126 w 9288370"/>
              <a:gd name="connsiteY30" fmla="*/ 1204617 h 1674498"/>
              <a:gd name="connsiteX31" fmla="*/ 5309678 w 9288370"/>
              <a:gd name="connsiteY31" fmla="*/ 1128278 h 1674498"/>
              <a:gd name="connsiteX32" fmla="*/ 5474724 w 9288370"/>
              <a:gd name="connsiteY32" fmla="*/ 1091167 h 1674498"/>
              <a:gd name="connsiteX33" fmla="*/ 5612132 w 9288370"/>
              <a:gd name="connsiteY33" fmla="*/ 1051509 h 1674498"/>
              <a:gd name="connsiteX34" fmla="*/ 5776618 w 9288370"/>
              <a:gd name="connsiteY34" fmla="*/ 1053037 h 1674498"/>
              <a:gd name="connsiteX35" fmla="*/ 5785786 w 9288370"/>
              <a:gd name="connsiteY35" fmla="*/ 1051213 h 1674498"/>
              <a:gd name="connsiteX36" fmla="*/ 5829381 w 9288370"/>
              <a:gd name="connsiteY36" fmla="*/ 1046878 h 1674498"/>
              <a:gd name="connsiteX37" fmla="*/ 5943596 w 9288370"/>
              <a:gd name="connsiteY37" fmla="*/ 1043237 h 1674498"/>
              <a:gd name="connsiteX38" fmla="*/ 5985730 w 9288370"/>
              <a:gd name="connsiteY38" fmla="*/ 1035396 h 1674498"/>
              <a:gd name="connsiteX39" fmla="*/ 6103109 w 9288370"/>
              <a:gd name="connsiteY39" fmla="*/ 1019019 h 1674498"/>
              <a:gd name="connsiteX40" fmla="*/ 6222406 w 9288370"/>
              <a:gd name="connsiteY40" fmla="*/ 985341 h 1674498"/>
              <a:gd name="connsiteX41" fmla="*/ 6598672 w 9288370"/>
              <a:gd name="connsiteY41" fmla="*/ 902062 h 1674498"/>
              <a:gd name="connsiteX42" fmla="*/ 6766149 w 9288370"/>
              <a:gd name="connsiteY42" fmla="*/ 846132 h 1674498"/>
              <a:gd name="connsiteX43" fmla="*/ 6886312 w 9288370"/>
              <a:gd name="connsiteY43" fmla="*/ 781877 h 1674498"/>
              <a:gd name="connsiteX44" fmla="*/ 7006457 w 9288370"/>
              <a:gd name="connsiteY44" fmla="*/ 699758 h 1674498"/>
              <a:gd name="connsiteX45" fmla="*/ 7231643 w 9288370"/>
              <a:gd name="connsiteY45" fmla="*/ 640778 h 1674498"/>
              <a:gd name="connsiteX46" fmla="*/ 7363123 w 9288370"/>
              <a:gd name="connsiteY46" fmla="*/ 593682 h 1674498"/>
              <a:gd name="connsiteX47" fmla="*/ 7588368 w 9288370"/>
              <a:gd name="connsiteY47" fmla="*/ 531129 h 1674498"/>
              <a:gd name="connsiteX48" fmla="*/ 7782741 w 9288370"/>
              <a:gd name="connsiteY48" fmla="*/ 455936 h 1674498"/>
              <a:gd name="connsiteX49" fmla="*/ 7952094 w 9288370"/>
              <a:gd name="connsiteY49" fmla="*/ 409302 h 1674498"/>
              <a:gd name="connsiteX50" fmla="*/ 8231938 w 9288370"/>
              <a:gd name="connsiteY50" fmla="*/ 259259 h 1674498"/>
              <a:gd name="connsiteX51" fmla="*/ 8428864 w 9288370"/>
              <a:gd name="connsiteY51" fmla="*/ 208471 h 1674498"/>
              <a:gd name="connsiteX52" fmla="*/ 8616510 w 9288370"/>
              <a:gd name="connsiteY52" fmla="*/ 161973 h 1674498"/>
              <a:gd name="connsiteX53" fmla="*/ 8826766 w 9288370"/>
              <a:gd name="connsiteY53" fmla="*/ 152111 h 1674498"/>
              <a:gd name="connsiteX54" fmla="*/ 8917647 w 9288370"/>
              <a:gd name="connsiteY54" fmla="*/ 112232 h 1674498"/>
              <a:gd name="connsiteX55" fmla="*/ 9182272 w 9288370"/>
              <a:gd name="connsiteY55" fmla="*/ 37171 h 1674498"/>
              <a:gd name="connsiteX56" fmla="*/ 9232990 w 9288370"/>
              <a:gd name="connsiteY56" fmla="*/ 24074 h 1674498"/>
              <a:gd name="connsiteX57" fmla="*/ 9288370 w 9288370"/>
              <a:gd name="connsiteY57" fmla="*/ 0 h 1674498"/>
              <a:gd name="connsiteX58" fmla="*/ 0 w 9288370"/>
              <a:gd name="connsiteY58" fmla="*/ 0 h 1674498"/>
              <a:gd name="connsiteX59" fmla="*/ 8158 w 9288370"/>
              <a:gd name="connsiteY59" fmla="*/ 1657420 h 1674498"/>
              <a:gd name="connsiteX0" fmla="*/ 8158 w 9288370"/>
              <a:gd name="connsiteY0" fmla="*/ 1657420 h 1657420"/>
              <a:gd name="connsiteX1" fmla="*/ 411216 w 9288370"/>
              <a:gd name="connsiteY1" fmla="*/ 1628370 h 1657420"/>
              <a:gd name="connsiteX2" fmla="*/ 766051 w 9288370"/>
              <a:gd name="connsiteY2" fmla="*/ 1569826 h 1657420"/>
              <a:gd name="connsiteX3" fmla="*/ 971617 w 9288370"/>
              <a:gd name="connsiteY3" fmla="*/ 1522494 h 1657420"/>
              <a:gd name="connsiteX4" fmla="*/ 1186668 w 9288370"/>
              <a:gd name="connsiteY4" fmla="*/ 1514737 h 1657420"/>
              <a:gd name="connsiteX5" fmla="*/ 1339078 w 9288370"/>
              <a:gd name="connsiteY5" fmla="*/ 1494730 h 1657420"/>
              <a:gd name="connsiteX6" fmla="*/ 1488946 w 9288370"/>
              <a:gd name="connsiteY6" fmla="*/ 1508375 h 1657420"/>
              <a:gd name="connsiteX7" fmla="*/ 1604999 w 9288370"/>
              <a:gd name="connsiteY7" fmla="*/ 1513599 h 1657420"/>
              <a:gd name="connsiteX8" fmla="*/ 1717911 w 9288370"/>
              <a:gd name="connsiteY8" fmla="*/ 1497764 h 1657420"/>
              <a:gd name="connsiteX9" fmla="*/ 1794234 w 9288370"/>
              <a:gd name="connsiteY9" fmla="*/ 1464331 h 1657420"/>
              <a:gd name="connsiteX10" fmla="*/ 2101780 w 9288370"/>
              <a:gd name="connsiteY10" fmla="*/ 1409907 h 1657420"/>
              <a:gd name="connsiteX11" fmla="*/ 2244830 w 9288370"/>
              <a:gd name="connsiteY11" fmla="*/ 1388540 h 1657420"/>
              <a:gd name="connsiteX12" fmla="*/ 2428648 w 9288370"/>
              <a:gd name="connsiteY12" fmla="*/ 1372736 h 1657420"/>
              <a:gd name="connsiteX13" fmla="*/ 2645882 w 9288370"/>
              <a:gd name="connsiteY13" fmla="*/ 1341971 h 1657420"/>
              <a:gd name="connsiteX14" fmla="*/ 2707413 w 9288370"/>
              <a:gd name="connsiteY14" fmla="*/ 1347156 h 1657420"/>
              <a:gd name="connsiteX15" fmla="*/ 2843134 w 9288370"/>
              <a:gd name="connsiteY15" fmla="*/ 1323561 h 1657420"/>
              <a:gd name="connsiteX16" fmla="*/ 2923804 w 9288370"/>
              <a:gd name="connsiteY16" fmla="*/ 1314224 h 1657420"/>
              <a:gd name="connsiteX17" fmla="*/ 2953618 w 9288370"/>
              <a:gd name="connsiteY17" fmla="*/ 1318186 h 1657420"/>
              <a:gd name="connsiteX18" fmla="*/ 2995816 w 9288370"/>
              <a:gd name="connsiteY18" fmla="*/ 1318670 h 1657420"/>
              <a:gd name="connsiteX19" fmla="*/ 3261550 w 9288370"/>
              <a:gd name="connsiteY19" fmla="*/ 1289117 h 1657420"/>
              <a:gd name="connsiteX20" fmla="*/ 3409554 w 9288370"/>
              <a:gd name="connsiteY20" fmla="*/ 1258110 h 1657420"/>
              <a:gd name="connsiteX21" fmla="*/ 3534382 w 9288370"/>
              <a:gd name="connsiteY21" fmla="*/ 1245916 h 1657420"/>
              <a:gd name="connsiteX22" fmla="*/ 3707853 w 9288370"/>
              <a:gd name="connsiteY22" fmla="*/ 1241722 h 1657420"/>
              <a:gd name="connsiteX23" fmla="*/ 3925616 w 9288370"/>
              <a:gd name="connsiteY23" fmla="*/ 1253751 h 1657420"/>
              <a:gd name="connsiteX24" fmla="*/ 3954387 w 9288370"/>
              <a:gd name="connsiteY24" fmla="*/ 1263789 h 1657420"/>
              <a:gd name="connsiteX25" fmla="*/ 3995849 w 9288370"/>
              <a:gd name="connsiteY25" fmla="*/ 1272939 h 1657420"/>
              <a:gd name="connsiteX26" fmla="*/ 4060534 w 9288370"/>
              <a:gd name="connsiteY26" fmla="*/ 1273326 h 1657420"/>
              <a:gd name="connsiteX27" fmla="*/ 4575478 w 9288370"/>
              <a:gd name="connsiteY27" fmla="*/ 1261726 h 1657420"/>
              <a:gd name="connsiteX28" fmla="*/ 4650026 w 9288370"/>
              <a:gd name="connsiteY28" fmla="*/ 1265798 h 1657420"/>
              <a:gd name="connsiteX29" fmla="*/ 4792008 w 9288370"/>
              <a:gd name="connsiteY29" fmla="*/ 1243899 h 1657420"/>
              <a:gd name="connsiteX30" fmla="*/ 4954126 w 9288370"/>
              <a:gd name="connsiteY30" fmla="*/ 1204617 h 1657420"/>
              <a:gd name="connsiteX31" fmla="*/ 5309678 w 9288370"/>
              <a:gd name="connsiteY31" fmla="*/ 1128278 h 1657420"/>
              <a:gd name="connsiteX32" fmla="*/ 5474724 w 9288370"/>
              <a:gd name="connsiteY32" fmla="*/ 1091167 h 1657420"/>
              <a:gd name="connsiteX33" fmla="*/ 5612132 w 9288370"/>
              <a:gd name="connsiteY33" fmla="*/ 1051509 h 1657420"/>
              <a:gd name="connsiteX34" fmla="*/ 5776618 w 9288370"/>
              <a:gd name="connsiteY34" fmla="*/ 1053037 h 1657420"/>
              <a:gd name="connsiteX35" fmla="*/ 5785786 w 9288370"/>
              <a:gd name="connsiteY35" fmla="*/ 1051213 h 1657420"/>
              <a:gd name="connsiteX36" fmla="*/ 5829381 w 9288370"/>
              <a:gd name="connsiteY36" fmla="*/ 1046878 h 1657420"/>
              <a:gd name="connsiteX37" fmla="*/ 5943596 w 9288370"/>
              <a:gd name="connsiteY37" fmla="*/ 1043237 h 1657420"/>
              <a:gd name="connsiteX38" fmla="*/ 5985730 w 9288370"/>
              <a:gd name="connsiteY38" fmla="*/ 1035396 h 1657420"/>
              <a:gd name="connsiteX39" fmla="*/ 6103109 w 9288370"/>
              <a:gd name="connsiteY39" fmla="*/ 1019019 h 1657420"/>
              <a:gd name="connsiteX40" fmla="*/ 6222406 w 9288370"/>
              <a:gd name="connsiteY40" fmla="*/ 985341 h 1657420"/>
              <a:gd name="connsiteX41" fmla="*/ 6598672 w 9288370"/>
              <a:gd name="connsiteY41" fmla="*/ 902062 h 1657420"/>
              <a:gd name="connsiteX42" fmla="*/ 6766149 w 9288370"/>
              <a:gd name="connsiteY42" fmla="*/ 846132 h 1657420"/>
              <a:gd name="connsiteX43" fmla="*/ 6886312 w 9288370"/>
              <a:gd name="connsiteY43" fmla="*/ 781877 h 1657420"/>
              <a:gd name="connsiteX44" fmla="*/ 7006457 w 9288370"/>
              <a:gd name="connsiteY44" fmla="*/ 699758 h 1657420"/>
              <a:gd name="connsiteX45" fmla="*/ 7231643 w 9288370"/>
              <a:gd name="connsiteY45" fmla="*/ 640778 h 1657420"/>
              <a:gd name="connsiteX46" fmla="*/ 7363123 w 9288370"/>
              <a:gd name="connsiteY46" fmla="*/ 593682 h 1657420"/>
              <a:gd name="connsiteX47" fmla="*/ 7588368 w 9288370"/>
              <a:gd name="connsiteY47" fmla="*/ 531129 h 1657420"/>
              <a:gd name="connsiteX48" fmla="*/ 7782741 w 9288370"/>
              <a:gd name="connsiteY48" fmla="*/ 455936 h 1657420"/>
              <a:gd name="connsiteX49" fmla="*/ 7952094 w 9288370"/>
              <a:gd name="connsiteY49" fmla="*/ 409302 h 1657420"/>
              <a:gd name="connsiteX50" fmla="*/ 8231938 w 9288370"/>
              <a:gd name="connsiteY50" fmla="*/ 259259 h 1657420"/>
              <a:gd name="connsiteX51" fmla="*/ 8428864 w 9288370"/>
              <a:gd name="connsiteY51" fmla="*/ 208471 h 1657420"/>
              <a:gd name="connsiteX52" fmla="*/ 8616510 w 9288370"/>
              <a:gd name="connsiteY52" fmla="*/ 161973 h 1657420"/>
              <a:gd name="connsiteX53" fmla="*/ 8826766 w 9288370"/>
              <a:gd name="connsiteY53" fmla="*/ 152111 h 1657420"/>
              <a:gd name="connsiteX54" fmla="*/ 8917647 w 9288370"/>
              <a:gd name="connsiteY54" fmla="*/ 112232 h 1657420"/>
              <a:gd name="connsiteX55" fmla="*/ 9182272 w 9288370"/>
              <a:gd name="connsiteY55" fmla="*/ 37171 h 1657420"/>
              <a:gd name="connsiteX56" fmla="*/ 9232990 w 9288370"/>
              <a:gd name="connsiteY56" fmla="*/ 24074 h 1657420"/>
              <a:gd name="connsiteX57" fmla="*/ 9288370 w 9288370"/>
              <a:gd name="connsiteY57" fmla="*/ 0 h 1657420"/>
              <a:gd name="connsiteX58" fmla="*/ 0 w 9288370"/>
              <a:gd name="connsiteY58" fmla="*/ 0 h 1657420"/>
              <a:gd name="connsiteX59" fmla="*/ 8158 w 9288370"/>
              <a:gd name="connsiteY59" fmla="*/ 1657420 h 1657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9288370" h="1657420">
                <a:moveTo>
                  <a:pt x="8158" y="1657420"/>
                </a:moveTo>
                <a:cubicBezTo>
                  <a:pt x="61478" y="1649348"/>
                  <a:pt x="284901" y="1645343"/>
                  <a:pt x="411216" y="1628370"/>
                </a:cubicBezTo>
                <a:cubicBezTo>
                  <a:pt x="480417" y="1633188"/>
                  <a:pt x="558470" y="1603899"/>
                  <a:pt x="766051" y="1569826"/>
                </a:cubicBezTo>
                <a:cubicBezTo>
                  <a:pt x="812488" y="1564422"/>
                  <a:pt x="953443" y="1560007"/>
                  <a:pt x="971617" y="1522494"/>
                </a:cubicBezTo>
                <a:cubicBezTo>
                  <a:pt x="1020161" y="1501878"/>
                  <a:pt x="1097347" y="1533665"/>
                  <a:pt x="1186668" y="1514737"/>
                </a:cubicBezTo>
                <a:lnTo>
                  <a:pt x="1339078" y="1494730"/>
                </a:lnTo>
                <a:lnTo>
                  <a:pt x="1488946" y="1508375"/>
                </a:lnTo>
                <a:lnTo>
                  <a:pt x="1604999" y="1513599"/>
                </a:lnTo>
                <a:lnTo>
                  <a:pt x="1717911" y="1497764"/>
                </a:lnTo>
                <a:cubicBezTo>
                  <a:pt x="1743422" y="1488490"/>
                  <a:pt x="1730257" y="1478974"/>
                  <a:pt x="1794234" y="1464331"/>
                </a:cubicBezTo>
                <a:cubicBezTo>
                  <a:pt x="1842539" y="1428781"/>
                  <a:pt x="1920661" y="1445458"/>
                  <a:pt x="2101780" y="1409907"/>
                </a:cubicBezTo>
                <a:cubicBezTo>
                  <a:pt x="2138594" y="1385934"/>
                  <a:pt x="2193900" y="1407074"/>
                  <a:pt x="2244830" y="1388540"/>
                </a:cubicBezTo>
                <a:cubicBezTo>
                  <a:pt x="2310706" y="1379336"/>
                  <a:pt x="2366733" y="1379060"/>
                  <a:pt x="2428648" y="1372736"/>
                </a:cubicBezTo>
                <a:cubicBezTo>
                  <a:pt x="2495490" y="1364975"/>
                  <a:pt x="2599421" y="1346234"/>
                  <a:pt x="2645882" y="1341971"/>
                </a:cubicBezTo>
                <a:cubicBezTo>
                  <a:pt x="2670920" y="1340537"/>
                  <a:pt x="2669117" y="1348484"/>
                  <a:pt x="2707413" y="1347156"/>
                </a:cubicBezTo>
                <a:cubicBezTo>
                  <a:pt x="2743721" y="1324535"/>
                  <a:pt x="2798213" y="1353269"/>
                  <a:pt x="2843134" y="1323561"/>
                </a:cubicBezTo>
                <a:cubicBezTo>
                  <a:pt x="2859865" y="1315298"/>
                  <a:pt x="2912970" y="1306041"/>
                  <a:pt x="2923804" y="1314224"/>
                </a:cubicBezTo>
                <a:cubicBezTo>
                  <a:pt x="2935040" y="1314339"/>
                  <a:pt x="2947659" y="1308371"/>
                  <a:pt x="2953618" y="1318186"/>
                </a:cubicBezTo>
                <a:cubicBezTo>
                  <a:pt x="2963089" y="1329568"/>
                  <a:pt x="3000111" y="1302355"/>
                  <a:pt x="2995816" y="1318670"/>
                </a:cubicBezTo>
                <a:cubicBezTo>
                  <a:pt x="3062330" y="1309669"/>
                  <a:pt x="3152963" y="1319665"/>
                  <a:pt x="3261550" y="1289117"/>
                </a:cubicBezTo>
                <a:lnTo>
                  <a:pt x="3409554" y="1258110"/>
                </a:lnTo>
                <a:cubicBezTo>
                  <a:pt x="3478041" y="1234777"/>
                  <a:pt x="3465895" y="1252355"/>
                  <a:pt x="3534382" y="1245916"/>
                </a:cubicBezTo>
                <a:cubicBezTo>
                  <a:pt x="3568027" y="1248143"/>
                  <a:pt x="3669967" y="1235157"/>
                  <a:pt x="3707853" y="1241722"/>
                </a:cubicBezTo>
                <a:cubicBezTo>
                  <a:pt x="3753776" y="1247777"/>
                  <a:pt x="3884527" y="1250073"/>
                  <a:pt x="3925616" y="1253751"/>
                </a:cubicBezTo>
                <a:cubicBezTo>
                  <a:pt x="3936659" y="1256176"/>
                  <a:pt x="3949946" y="1252887"/>
                  <a:pt x="3954387" y="1263789"/>
                </a:cubicBezTo>
                <a:cubicBezTo>
                  <a:pt x="3962052" y="1276954"/>
                  <a:pt x="4002445" y="1257743"/>
                  <a:pt x="3995849" y="1272939"/>
                </a:cubicBezTo>
                <a:cubicBezTo>
                  <a:pt x="4024501" y="1259800"/>
                  <a:pt x="4037687" y="1266099"/>
                  <a:pt x="4060534" y="1273326"/>
                </a:cubicBezTo>
                <a:cubicBezTo>
                  <a:pt x="4222834" y="1244527"/>
                  <a:pt x="4406167" y="1272716"/>
                  <a:pt x="4575478" y="1261726"/>
                </a:cubicBezTo>
                <a:lnTo>
                  <a:pt x="4650026" y="1265798"/>
                </a:lnTo>
                <a:lnTo>
                  <a:pt x="4792008" y="1243899"/>
                </a:lnTo>
                <a:cubicBezTo>
                  <a:pt x="4864797" y="1217989"/>
                  <a:pt x="4892960" y="1244893"/>
                  <a:pt x="4954126" y="1204617"/>
                </a:cubicBezTo>
                <a:cubicBezTo>
                  <a:pt x="5072643" y="1179171"/>
                  <a:pt x="5136253" y="1145277"/>
                  <a:pt x="5309678" y="1128278"/>
                </a:cubicBezTo>
                <a:cubicBezTo>
                  <a:pt x="5365406" y="1122815"/>
                  <a:pt x="5419708" y="1103537"/>
                  <a:pt x="5474724" y="1091167"/>
                </a:cubicBezTo>
                <a:lnTo>
                  <a:pt x="5612132" y="1051509"/>
                </a:lnTo>
                <a:cubicBezTo>
                  <a:pt x="5662448" y="1045154"/>
                  <a:pt x="5747676" y="1053086"/>
                  <a:pt x="5776618" y="1053037"/>
                </a:cubicBezTo>
                <a:lnTo>
                  <a:pt x="5785786" y="1051213"/>
                </a:lnTo>
                <a:lnTo>
                  <a:pt x="5829381" y="1046878"/>
                </a:lnTo>
                <a:cubicBezTo>
                  <a:pt x="5855683" y="1045549"/>
                  <a:pt x="5917537" y="1045151"/>
                  <a:pt x="5943596" y="1043237"/>
                </a:cubicBezTo>
                <a:cubicBezTo>
                  <a:pt x="5955032" y="1029831"/>
                  <a:pt x="5969545" y="1030469"/>
                  <a:pt x="5985730" y="1035396"/>
                </a:cubicBezTo>
                <a:cubicBezTo>
                  <a:pt x="6020901" y="1022497"/>
                  <a:pt x="6059962" y="1025742"/>
                  <a:pt x="6103109" y="1019019"/>
                </a:cubicBezTo>
                <a:cubicBezTo>
                  <a:pt x="6142495" y="996126"/>
                  <a:pt x="6176341" y="992625"/>
                  <a:pt x="6222406" y="985341"/>
                </a:cubicBezTo>
                <a:cubicBezTo>
                  <a:pt x="6305000" y="965848"/>
                  <a:pt x="6389790" y="916113"/>
                  <a:pt x="6598672" y="902062"/>
                </a:cubicBezTo>
                <a:cubicBezTo>
                  <a:pt x="6696217" y="878308"/>
                  <a:pt x="6705019" y="864412"/>
                  <a:pt x="6766149" y="846132"/>
                </a:cubicBezTo>
                <a:cubicBezTo>
                  <a:pt x="6751303" y="824906"/>
                  <a:pt x="6844288" y="800250"/>
                  <a:pt x="6886312" y="781877"/>
                </a:cubicBezTo>
                <a:cubicBezTo>
                  <a:pt x="6904346" y="796722"/>
                  <a:pt x="6974811" y="693660"/>
                  <a:pt x="7006457" y="699758"/>
                </a:cubicBezTo>
                <a:cubicBezTo>
                  <a:pt x="7015878" y="688760"/>
                  <a:pt x="7169942" y="678731"/>
                  <a:pt x="7231643" y="640778"/>
                </a:cubicBezTo>
                <a:cubicBezTo>
                  <a:pt x="7291087" y="623099"/>
                  <a:pt x="7308597" y="611957"/>
                  <a:pt x="7363123" y="593682"/>
                </a:cubicBezTo>
                <a:cubicBezTo>
                  <a:pt x="7401879" y="595559"/>
                  <a:pt x="7546060" y="516035"/>
                  <a:pt x="7588368" y="531129"/>
                </a:cubicBezTo>
                <a:cubicBezTo>
                  <a:pt x="7589802" y="511039"/>
                  <a:pt x="7775022" y="480542"/>
                  <a:pt x="7782741" y="455936"/>
                </a:cubicBezTo>
                <a:cubicBezTo>
                  <a:pt x="7843362" y="435631"/>
                  <a:pt x="7898455" y="431261"/>
                  <a:pt x="7952094" y="409302"/>
                </a:cubicBezTo>
                <a:cubicBezTo>
                  <a:pt x="8005733" y="387343"/>
                  <a:pt x="8146910" y="289023"/>
                  <a:pt x="8231938" y="259259"/>
                </a:cubicBezTo>
                <a:cubicBezTo>
                  <a:pt x="8305929" y="256630"/>
                  <a:pt x="8363222" y="225400"/>
                  <a:pt x="8428864" y="208471"/>
                </a:cubicBezTo>
                <a:cubicBezTo>
                  <a:pt x="8491413" y="192972"/>
                  <a:pt x="8456819" y="173248"/>
                  <a:pt x="8616510" y="161973"/>
                </a:cubicBezTo>
                <a:cubicBezTo>
                  <a:pt x="8658196" y="158015"/>
                  <a:pt x="8776576" y="160401"/>
                  <a:pt x="8826766" y="152111"/>
                </a:cubicBezTo>
                <a:lnTo>
                  <a:pt x="8917647" y="112232"/>
                </a:lnTo>
                <a:cubicBezTo>
                  <a:pt x="8976899" y="93075"/>
                  <a:pt x="9069756" y="89380"/>
                  <a:pt x="9182272" y="37171"/>
                </a:cubicBezTo>
                <a:cubicBezTo>
                  <a:pt x="9197307" y="35724"/>
                  <a:pt x="9214647" y="30863"/>
                  <a:pt x="9232990" y="24074"/>
                </a:cubicBezTo>
                <a:lnTo>
                  <a:pt x="9288370" y="0"/>
                </a:lnTo>
                <a:lnTo>
                  <a:pt x="0" y="0"/>
                </a:lnTo>
                <a:cubicBezTo>
                  <a:pt x="2719" y="557222"/>
                  <a:pt x="5439" y="1100198"/>
                  <a:pt x="8158" y="1657420"/>
                </a:cubicBezTo>
                <a:close/>
              </a:path>
            </a:pathLst>
          </a:custGeom>
          <a:blipFill>
            <a:blip r:embed="rId2"/>
            <a:tile tx="0" ty="0" sx="70000" sy="70000" flip="none" algn="tl"/>
          </a:blipFill>
          <a:ln w="12700" cap="flat" cmpd="sng" algn="ctr">
            <a:noFill/>
            <a:prstDash val="solid"/>
            <a:miter lim="800000"/>
          </a:ln>
          <a:effectLst>
            <a:innerShdw blurRad="63500" dist="12700" dir="5400000">
              <a:prstClr val="black">
                <a:alpha val="56000"/>
              </a:prstClr>
            </a:inn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 name="Titolo 1">
            <a:extLst>
              <a:ext uri="{FF2B5EF4-FFF2-40B4-BE49-F238E27FC236}">
                <a16:creationId xmlns:a16="http://schemas.microsoft.com/office/drawing/2014/main" id="{DA29918A-97B3-28C8-E97B-9184EF5CFD1F}"/>
              </a:ext>
            </a:extLst>
          </p:cNvPr>
          <p:cNvSpPr>
            <a:spLocks noGrp="1"/>
          </p:cNvSpPr>
          <p:nvPr>
            <p:ph type="title"/>
          </p:nvPr>
        </p:nvSpPr>
        <p:spPr>
          <a:xfrm>
            <a:off x="685799" y="685800"/>
            <a:ext cx="4559301" cy="1811740"/>
          </a:xfrm>
        </p:spPr>
        <p:txBody>
          <a:bodyPr vert="horz" lIns="91440" tIns="45720" rIns="91440" bIns="45720" rtlCol="0" anchor="ctr">
            <a:normAutofit fontScale="90000"/>
          </a:bodyPr>
          <a:lstStyle/>
          <a:p>
            <a:pPr>
              <a:spcAft>
                <a:spcPts val="600"/>
              </a:spcAft>
            </a:pPr>
            <a:r>
              <a:rPr lang="en-US" sz="3600" dirty="0"/>
              <a:t>COMMENT MESURER LE NIEVAU DE RISQUE </a:t>
            </a:r>
          </a:p>
        </p:txBody>
      </p:sp>
      <p:sp>
        <p:nvSpPr>
          <p:cNvPr id="4" name="Segnaposto contenuto 3">
            <a:extLst>
              <a:ext uri="{FF2B5EF4-FFF2-40B4-BE49-F238E27FC236}">
                <a16:creationId xmlns:a16="http://schemas.microsoft.com/office/drawing/2014/main" id="{9BB71883-D442-CEA1-7513-D632611BC2FC}"/>
              </a:ext>
            </a:extLst>
          </p:cNvPr>
          <p:cNvSpPr>
            <a:spLocks noGrp="1"/>
          </p:cNvSpPr>
          <p:nvPr>
            <p:ph sz="half" idx="2"/>
          </p:nvPr>
        </p:nvSpPr>
        <p:spPr>
          <a:xfrm>
            <a:off x="685800" y="2590801"/>
            <a:ext cx="4559301" cy="3722670"/>
          </a:xfrm>
        </p:spPr>
        <p:txBody>
          <a:bodyPr vert="horz" lIns="91440" tIns="45720" rIns="91440" bIns="45720" rtlCol="0" anchor="ctr">
            <a:normAutofit fontScale="92500" lnSpcReduction="10000"/>
          </a:bodyPr>
          <a:lstStyle/>
          <a:p>
            <a:pPr>
              <a:buNone/>
            </a:pPr>
            <a:r>
              <a:rPr lang="en-US" sz="1400" dirty="0"/>
              <a:t>For the purposes of more practical use, the mathematical model </a:t>
            </a:r>
            <a:r>
              <a:rPr lang="en-US" sz="1400" b="1" dirty="0" err="1">
                <a:solidFill>
                  <a:srgbClr val="00B0F0"/>
                </a:solidFill>
              </a:rPr>
              <a:t>fr</a:t>
            </a:r>
            <a:r>
              <a:rPr lang="en-US" sz="1400" b="1" dirty="0">
                <a:solidFill>
                  <a:srgbClr val="00B0F0"/>
                </a:solidFill>
              </a:rPr>
              <a:t> (R,A) = R² + A²</a:t>
            </a:r>
            <a:r>
              <a:rPr lang="en-US" sz="1400" dirty="0">
                <a:solidFill>
                  <a:srgbClr val="00B0F0"/>
                </a:solidFill>
              </a:rPr>
              <a:t> </a:t>
            </a:r>
            <a:r>
              <a:rPr lang="en-US" sz="1400" dirty="0"/>
              <a:t>is translated into the </a:t>
            </a:r>
            <a:r>
              <a:rPr lang="en-US" sz="1400" b="1" dirty="0"/>
              <a:t>risk matrix</a:t>
            </a:r>
            <a:r>
              <a:rPr lang="en-US" sz="1400" dirty="0"/>
              <a:t>.</a:t>
            </a:r>
            <a:br>
              <a:rPr lang="en-US" sz="1400" dirty="0"/>
            </a:br>
            <a:endParaRPr lang="en-US" sz="1400" dirty="0"/>
          </a:p>
          <a:p>
            <a:pPr>
              <a:buNone/>
            </a:pPr>
            <a:r>
              <a:rPr lang="en-US" sz="1400" dirty="0"/>
              <a:t>The Risk Matrix allows the level of risk involved in a serious event to be determined and quantified:</a:t>
            </a:r>
          </a:p>
          <a:p>
            <a:r>
              <a:rPr lang="en-US" sz="1400" b="1" dirty="0"/>
              <a:t>Systematically</a:t>
            </a:r>
            <a:endParaRPr lang="en-US" sz="1400" dirty="0"/>
          </a:p>
          <a:p>
            <a:r>
              <a:rPr lang="en-US" sz="1400" b="1" dirty="0"/>
              <a:t>By eliminating as much of the subjectivity of perception as possible</a:t>
            </a:r>
            <a:endParaRPr lang="en-US" sz="1400" dirty="0"/>
          </a:p>
          <a:p>
            <a:r>
              <a:rPr lang="en-US" sz="1400" dirty="0"/>
              <a:t>•Based on the score assigned to each of the two previously defined variables (alteration of normality and threat to reputation), the matrix will determine the level of risk.</a:t>
            </a:r>
          </a:p>
        </p:txBody>
      </p:sp>
      <p:pic>
        <p:nvPicPr>
          <p:cNvPr id="5" name="Picture 4">
            <a:extLst>
              <a:ext uri="{FF2B5EF4-FFF2-40B4-BE49-F238E27FC236}">
                <a16:creationId xmlns:a16="http://schemas.microsoft.com/office/drawing/2014/main" id="{99015C9D-D54C-E137-772F-346B5B858A14}"/>
              </a:ext>
            </a:extLst>
          </p:cNvPr>
          <p:cNvPicPr>
            <a:picLocks noChangeAspect="1"/>
          </p:cNvPicPr>
          <p:nvPr/>
        </p:nvPicPr>
        <p:blipFill>
          <a:blip r:embed="rId3"/>
          <a:stretch>
            <a:fillRect/>
          </a:stretch>
        </p:blipFill>
        <p:spPr>
          <a:xfrm>
            <a:off x="5500254" y="1380994"/>
            <a:ext cx="6436590" cy="4096012"/>
          </a:xfrm>
          <a:prstGeom prst="rect">
            <a:avLst/>
          </a:prstGeom>
        </p:spPr>
      </p:pic>
    </p:spTree>
    <p:extLst>
      <p:ext uri="{BB962C8B-B14F-4D97-AF65-F5344CB8AC3E}">
        <p14:creationId xmlns:p14="http://schemas.microsoft.com/office/powerpoint/2010/main" val="3807927398"/>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olo 1">
            <a:extLst>
              <a:ext uri="{FF2B5EF4-FFF2-40B4-BE49-F238E27FC236}">
                <a16:creationId xmlns:a16="http://schemas.microsoft.com/office/drawing/2014/main" id="{8BDCC404-B63A-3EC3-066E-345992196197}"/>
              </a:ext>
            </a:extLst>
          </p:cNvPr>
          <p:cNvSpPr>
            <a:spLocks noGrp="1"/>
          </p:cNvSpPr>
          <p:nvPr>
            <p:ph type="title"/>
          </p:nvPr>
        </p:nvSpPr>
        <p:spPr>
          <a:xfrm>
            <a:off x="457200" y="-325755"/>
            <a:ext cx="9753599" cy="1577975"/>
          </a:xfrm>
        </p:spPr>
        <p:txBody>
          <a:bodyPr/>
          <a:lstStyle/>
          <a:p>
            <a:r>
              <a:rPr lang="it-IT" dirty="0"/>
              <a:t>Risk Level</a:t>
            </a:r>
          </a:p>
        </p:txBody>
      </p:sp>
      <p:sp>
        <p:nvSpPr>
          <p:cNvPr id="4" name="Segnaposto contenuto 3">
            <a:extLst>
              <a:ext uri="{FF2B5EF4-FFF2-40B4-BE49-F238E27FC236}">
                <a16:creationId xmlns:a16="http://schemas.microsoft.com/office/drawing/2014/main" id="{6C1048D1-8D5E-93C6-D242-7946FCB790FC}"/>
              </a:ext>
            </a:extLst>
          </p:cNvPr>
          <p:cNvSpPr>
            <a:spLocks noGrp="1"/>
          </p:cNvSpPr>
          <p:nvPr>
            <p:ph sz="half" idx="2"/>
          </p:nvPr>
        </p:nvSpPr>
        <p:spPr>
          <a:xfrm>
            <a:off x="599441" y="2074810"/>
            <a:ext cx="4507930" cy="3386190"/>
          </a:xfrm>
        </p:spPr>
        <p:txBody>
          <a:bodyPr vert="horz" lIns="91440" tIns="45720" rIns="91440" bIns="45720" rtlCol="0" anchor="t">
            <a:normAutofit/>
          </a:bodyPr>
          <a:lstStyle/>
          <a:p>
            <a:pPr>
              <a:buNone/>
            </a:pPr>
            <a:r>
              <a:rPr lang="en-US" sz="1600" dirty="0"/>
              <a:t>•With this four-point scale, the following thresholds are proposed to define the level of risk:</a:t>
            </a:r>
          </a:p>
          <a:p>
            <a:pPr>
              <a:buNone/>
            </a:pPr>
            <a:r>
              <a:rPr lang="en-US" sz="1600" b="1" dirty="0">
                <a:solidFill>
                  <a:srgbClr val="00B0F0"/>
                </a:solidFill>
              </a:rPr>
              <a:t>Incident</a:t>
            </a:r>
            <a:r>
              <a:rPr lang="en-US" sz="1600" dirty="0">
                <a:solidFill>
                  <a:srgbClr val="00B0F0"/>
                </a:solidFill>
              </a:rPr>
              <a:t> </a:t>
            </a:r>
            <a:r>
              <a:rPr lang="en-US" sz="1600" b="1" dirty="0">
                <a:solidFill>
                  <a:srgbClr val="00B0F0"/>
                </a:solidFill>
              </a:rPr>
              <a:t>or a</a:t>
            </a:r>
            <a:r>
              <a:rPr lang="en-US" sz="1600" dirty="0">
                <a:solidFill>
                  <a:srgbClr val="00B0F0"/>
                </a:solidFill>
              </a:rPr>
              <a:t> </a:t>
            </a:r>
            <a:r>
              <a:rPr lang="en-US" sz="1600" b="1" dirty="0">
                <a:solidFill>
                  <a:srgbClr val="00B0F0"/>
                </a:solidFill>
              </a:rPr>
              <a:t>low risk</a:t>
            </a:r>
            <a:r>
              <a:rPr lang="en-US" sz="1600" dirty="0">
                <a:solidFill>
                  <a:srgbClr val="00B0F0"/>
                </a:solidFill>
              </a:rPr>
              <a:t> </a:t>
            </a:r>
            <a:r>
              <a:rPr lang="en-US" sz="1600" b="1" dirty="0">
                <a:solidFill>
                  <a:srgbClr val="00B0F0"/>
                </a:solidFill>
              </a:rPr>
              <a:t>→ &lt;9</a:t>
            </a:r>
            <a:endParaRPr lang="en-US" sz="1600" dirty="0">
              <a:solidFill>
                <a:srgbClr val="00B0F0"/>
              </a:solidFill>
            </a:endParaRPr>
          </a:p>
          <a:p>
            <a:pPr>
              <a:buNone/>
            </a:pPr>
            <a:r>
              <a:rPr lang="en-US" sz="1600" b="1" dirty="0">
                <a:solidFill>
                  <a:srgbClr val="00B0F0"/>
                </a:solidFill>
              </a:rPr>
              <a:t>Emergency</a:t>
            </a:r>
            <a:r>
              <a:rPr lang="en-US" sz="1600" dirty="0">
                <a:solidFill>
                  <a:srgbClr val="00B0F0"/>
                </a:solidFill>
              </a:rPr>
              <a:t> </a:t>
            </a:r>
            <a:r>
              <a:rPr lang="en-US" sz="1600" b="1" dirty="0">
                <a:solidFill>
                  <a:srgbClr val="00B0F0"/>
                </a:solidFill>
              </a:rPr>
              <a:t>or a</a:t>
            </a:r>
            <a:r>
              <a:rPr lang="en-US" sz="1600" dirty="0">
                <a:solidFill>
                  <a:srgbClr val="00B0F0"/>
                </a:solidFill>
              </a:rPr>
              <a:t> </a:t>
            </a:r>
            <a:r>
              <a:rPr lang="en-US" sz="1600" b="1" dirty="0">
                <a:solidFill>
                  <a:srgbClr val="00B0F0"/>
                </a:solidFill>
              </a:rPr>
              <a:t>medium risk</a:t>
            </a:r>
            <a:r>
              <a:rPr lang="en-US" sz="1600" dirty="0">
                <a:solidFill>
                  <a:srgbClr val="00B0F0"/>
                </a:solidFill>
              </a:rPr>
              <a:t> </a:t>
            </a:r>
            <a:r>
              <a:rPr lang="en-US" sz="1600" b="1" dirty="0">
                <a:solidFill>
                  <a:srgbClr val="00B0F0"/>
                </a:solidFill>
              </a:rPr>
              <a:t>→ &gt;9 and &lt;16</a:t>
            </a:r>
            <a:endParaRPr lang="en-US" dirty="0">
              <a:solidFill>
                <a:srgbClr val="00B0F0"/>
              </a:solidFill>
            </a:endParaRPr>
          </a:p>
          <a:p>
            <a:pPr>
              <a:buNone/>
            </a:pPr>
            <a:r>
              <a:rPr lang="en-US" sz="1600" b="1" dirty="0">
                <a:solidFill>
                  <a:srgbClr val="00B0F0"/>
                </a:solidFill>
              </a:rPr>
              <a:t>Crisis</a:t>
            </a:r>
            <a:r>
              <a:rPr lang="en-US" sz="1600" dirty="0">
                <a:solidFill>
                  <a:srgbClr val="00B0F0"/>
                </a:solidFill>
              </a:rPr>
              <a:t> </a:t>
            </a:r>
            <a:r>
              <a:rPr lang="en-US" sz="1600" b="1" dirty="0">
                <a:solidFill>
                  <a:srgbClr val="00B0F0"/>
                </a:solidFill>
              </a:rPr>
              <a:t>or a</a:t>
            </a:r>
            <a:r>
              <a:rPr lang="en-US" sz="1600" dirty="0">
                <a:solidFill>
                  <a:srgbClr val="00B0F0"/>
                </a:solidFill>
              </a:rPr>
              <a:t> </a:t>
            </a:r>
            <a:r>
              <a:rPr lang="en-US" sz="1600" b="1" dirty="0">
                <a:solidFill>
                  <a:srgbClr val="00B0F0"/>
                </a:solidFill>
              </a:rPr>
              <a:t>high risk</a:t>
            </a:r>
            <a:r>
              <a:rPr lang="en-US" sz="1600" dirty="0">
                <a:solidFill>
                  <a:srgbClr val="00B0F0"/>
                </a:solidFill>
              </a:rPr>
              <a:t> </a:t>
            </a:r>
            <a:r>
              <a:rPr lang="en-US" sz="1600" b="1" dirty="0">
                <a:solidFill>
                  <a:srgbClr val="00B0F0"/>
                </a:solidFill>
              </a:rPr>
              <a:t>→ &gt;16</a:t>
            </a:r>
            <a:endParaRPr lang="en-US" sz="1600" dirty="0">
              <a:solidFill>
                <a:srgbClr val="00B0F0"/>
              </a:solidFill>
            </a:endParaRPr>
          </a:p>
        </p:txBody>
      </p:sp>
      <p:sp>
        <p:nvSpPr>
          <p:cNvPr id="9" name="Segnaposto contenuto 8">
            <a:extLst>
              <a:ext uri="{FF2B5EF4-FFF2-40B4-BE49-F238E27FC236}">
                <a16:creationId xmlns:a16="http://schemas.microsoft.com/office/drawing/2014/main" id="{8ED15CE6-9DB3-6F39-7577-6972B45CDD24}"/>
              </a:ext>
            </a:extLst>
          </p:cNvPr>
          <p:cNvSpPr>
            <a:spLocks noGrp="1"/>
          </p:cNvSpPr>
          <p:nvPr>
            <p:ph sz="quarter" idx="4"/>
          </p:nvPr>
        </p:nvSpPr>
        <p:spPr>
          <a:xfrm>
            <a:off x="5702867" y="530490"/>
            <a:ext cx="5970972" cy="5601070"/>
          </a:xfrm>
        </p:spPr>
        <p:txBody>
          <a:bodyPr vert="horz" lIns="91440" tIns="45720" rIns="91440" bIns="45720" rtlCol="0" anchor="t">
            <a:normAutofit/>
          </a:bodyPr>
          <a:lstStyle/>
          <a:p>
            <a:r>
              <a:rPr lang="en-US" dirty="0"/>
              <a:t>EXAMPLES:</a:t>
            </a:r>
          </a:p>
          <a:p>
            <a:r>
              <a:rPr lang="en-US" dirty="0"/>
              <a:t>I) Various members of the company's management are accused of irregularities or embezzlement: high threat to reputation and high disruption → R = 4, and A = 3 </a:t>
            </a:r>
            <a:r>
              <a:rPr lang="en-US" dirty="0" err="1"/>
              <a:t>fr</a:t>
            </a:r>
            <a:r>
              <a:rPr lang="en-US" dirty="0"/>
              <a:t> (4.3)=16+9=25 = CRISIS</a:t>
            </a:r>
          </a:p>
          <a:p>
            <a:r>
              <a:rPr lang="en-US" dirty="0"/>
              <a:t>2) Some vending machines are not working, causing queues and inconvenience for customers: medium threat to reputation and high disruption →R=2,YA = 3 </a:t>
            </a:r>
            <a:r>
              <a:rPr lang="en-US" dirty="0" err="1"/>
              <a:t>fr</a:t>
            </a:r>
            <a:r>
              <a:rPr lang="en-US" dirty="0"/>
              <a:t> (2.3)=4+913= EMERGENCY</a:t>
            </a:r>
          </a:p>
          <a:p>
            <a:r>
              <a:rPr lang="en-US" dirty="0"/>
              <a:t>3) Trade unions threaten to go on strike due to the deterioration of working conditions: high threat to reputation and high disruption → R = 3,YA = 3 </a:t>
            </a:r>
            <a:r>
              <a:rPr lang="en-US" dirty="0" err="1"/>
              <a:t>fr</a:t>
            </a:r>
            <a:r>
              <a:rPr lang="en-US" dirty="0"/>
              <a:t> (3,3)=9+9= 18= CRISIS</a:t>
            </a:r>
            <a:endParaRPr dirty="0"/>
          </a:p>
        </p:txBody>
      </p:sp>
    </p:spTree>
    <p:extLst>
      <p:ext uri="{BB962C8B-B14F-4D97-AF65-F5344CB8AC3E}">
        <p14:creationId xmlns:p14="http://schemas.microsoft.com/office/powerpoint/2010/main" val="1783067033"/>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0" name="Rectangle 9">
            <a:extLst>
              <a:ext uri="{FF2B5EF4-FFF2-40B4-BE49-F238E27FC236}">
                <a16:creationId xmlns:a16="http://schemas.microsoft.com/office/drawing/2014/main" id="{5833CE96-7CBC-47F1-AA9E-1C0149040644}"/>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w="12700" cap="flat" cmpd="sng" algn="ctr">
            <a:noFill/>
            <a:prstDash val="solid"/>
            <a:miter lim="800000"/>
          </a:ln>
          <a:effectLst/>
          <a:extLs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Freeform: Shape 11">
            <a:extLst>
              <a:ext uri="{FF2B5EF4-FFF2-40B4-BE49-F238E27FC236}">
                <a16:creationId xmlns:a16="http://schemas.microsoft.com/office/drawing/2014/main" id="{6B1D699A-DF55-40A0-808D-D091417F090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10800000" flipH="1" flipV="1">
            <a:off x="0" y="829"/>
            <a:ext cx="9288370" cy="2276958"/>
          </a:xfrm>
          <a:custGeom>
            <a:avLst/>
            <a:gdLst>
              <a:gd name="connsiteX0" fmla="*/ 0 w 9288370"/>
              <a:gd name="connsiteY0" fmla="*/ 1858154 h 1858154"/>
              <a:gd name="connsiteX1" fmla="*/ 1049 w 9288370"/>
              <a:gd name="connsiteY1" fmla="*/ 1857909 h 1858154"/>
              <a:gd name="connsiteX2" fmla="*/ 370426 w 9288370"/>
              <a:gd name="connsiteY2" fmla="*/ 1702965 h 1858154"/>
              <a:gd name="connsiteX3" fmla="*/ 832307 w 9288370"/>
              <a:gd name="connsiteY3" fmla="*/ 1538702 h 1858154"/>
              <a:gd name="connsiteX4" fmla="*/ 971617 w 9288370"/>
              <a:gd name="connsiteY4" fmla="*/ 1522494 h 1858154"/>
              <a:gd name="connsiteX5" fmla="*/ 1186668 w 9288370"/>
              <a:gd name="connsiteY5" fmla="*/ 1521861 h 1858154"/>
              <a:gd name="connsiteX6" fmla="*/ 1456865 w 9288370"/>
              <a:gd name="connsiteY6" fmla="*/ 1510292 h 1858154"/>
              <a:gd name="connsiteX7" fmla="*/ 1463005 w 9288370"/>
              <a:gd name="connsiteY7" fmla="*/ 1511279 h 1858154"/>
              <a:gd name="connsiteX8" fmla="*/ 1604999 w 9288370"/>
              <a:gd name="connsiteY8" fmla="*/ 1513599 h 1858154"/>
              <a:gd name="connsiteX9" fmla="*/ 1717911 w 9288370"/>
              <a:gd name="connsiteY9" fmla="*/ 1497764 h 1858154"/>
              <a:gd name="connsiteX10" fmla="*/ 1794234 w 9288370"/>
              <a:gd name="connsiteY10" fmla="*/ 1464331 h 1858154"/>
              <a:gd name="connsiteX11" fmla="*/ 2101780 w 9288370"/>
              <a:gd name="connsiteY11" fmla="*/ 1409907 h 1858154"/>
              <a:gd name="connsiteX12" fmla="*/ 2244830 w 9288370"/>
              <a:gd name="connsiteY12" fmla="*/ 1388540 h 1858154"/>
              <a:gd name="connsiteX13" fmla="*/ 2428648 w 9288370"/>
              <a:gd name="connsiteY13" fmla="*/ 1372736 h 1858154"/>
              <a:gd name="connsiteX14" fmla="*/ 2645882 w 9288370"/>
              <a:gd name="connsiteY14" fmla="*/ 1341971 h 1858154"/>
              <a:gd name="connsiteX15" fmla="*/ 2707413 w 9288370"/>
              <a:gd name="connsiteY15" fmla="*/ 1347156 h 1858154"/>
              <a:gd name="connsiteX16" fmla="*/ 2843134 w 9288370"/>
              <a:gd name="connsiteY16" fmla="*/ 1323561 h 1858154"/>
              <a:gd name="connsiteX17" fmla="*/ 2923804 w 9288370"/>
              <a:gd name="connsiteY17" fmla="*/ 1314224 h 1858154"/>
              <a:gd name="connsiteX18" fmla="*/ 2953618 w 9288370"/>
              <a:gd name="connsiteY18" fmla="*/ 1318186 h 1858154"/>
              <a:gd name="connsiteX19" fmla="*/ 2995816 w 9288370"/>
              <a:gd name="connsiteY19" fmla="*/ 1318670 h 1858154"/>
              <a:gd name="connsiteX20" fmla="*/ 3352700 w 9288370"/>
              <a:gd name="connsiteY20" fmla="*/ 1264183 h 1858154"/>
              <a:gd name="connsiteX21" fmla="*/ 3444611 w 9288370"/>
              <a:gd name="connsiteY21" fmla="*/ 1236739 h 1858154"/>
              <a:gd name="connsiteX22" fmla="*/ 3650072 w 9288370"/>
              <a:gd name="connsiteY22" fmla="*/ 1217421 h 1858154"/>
              <a:gd name="connsiteX23" fmla="*/ 3707853 w 9288370"/>
              <a:gd name="connsiteY23" fmla="*/ 1241722 h 1858154"/>
              <a:gd name="connsiteX24" fmla="*/ 3925616 w 9288370"/>
              <a:gd name="connsiteY24" fmla="*/ 1253751 h 1858154"/>
              <a:gd name="connsiteX25" fmla="*/ 3954387 w 9288370"/>
              <a:gd name="connsiteY25" fmla="*/ 1263789 h 1858154"/>
              <a:gd name="connsiteX26" fmla="*/ 3995849 w 9288370"/>
              <a:gd name="connsiteY26" fmla="*/ 1272939 h 1858154"/>
              <a:gd name="connsiteX27" fmla="*/ 4067546 w 9288370"/>
              <a:gd name="connsiteY27" fmla="*/ 1294697 h 1858154"/>
              <a:gd name="connsiteX28" fmla="*/ 4190310 w 9288370"/>
              <a:gd name="connsiteY28" fmla="*/ 1307786 h 1858154"/>
              <a:gd name="connsiteX29" fmla="*/ 4230008 w 9288370"/>
              <a:gd name="connsiteY29" fmla="*/ 1303546 h 1858154"/>
              <a:gd name="connsiteX30" fmla="*/ 4575478 w 9288370"/>
              <a:gd name="connsiteY30" fmla="*/ 1261726 h 1858154"/>
              <a:gd name="connsiteX31" fmla="*/ 4650026 w 9288370"/>
              <a:gd name="connsiteY31" fmla="*/ 1265798 h 1858154"/>
              <a:gd name="connsiteX32" fmla="*/ 4792008 w 9288370"/>
              <a:gd name="connsiteY32" fmla="*/ 1243899 h 1858154"/>
              <a:gd name="connsiteX33" fmla="*/ 4954126 w 9288370"/>
              <a:gd name="connsiteY33" fmla="*/ 1204617 h 1858154"/>
              <a:gd name="connsiteX34" fmla="*/ 5309678 w 9288370"/>
              <a:gd name="connsiteY34" fmla="*/ 1128278 h 1858154"/>
              <a:gd name="connsiteX35" fmla="*/ 5474724 w 9288370"/>
              <a:gd name="connsiteY35" fmla="*/ 1091167 h 1858154"/>
              <a:gd name="connsiteX36" fmla="*/ 5612132 w 9288370"/>
              <a:gd name="connsiteY36" fmla="*/ 1051509 h 1858154"/>
              <a:gd name="connsiteX37" fmla="*/ 5776618 w 9288370"/>
              <a:gd name="connsiteY37" fmla="*/ 1053037 h 1858154"/>
              <a:gd name="connsiteX38" fmla="*/ 5785786 w 9288370"/>
              <a:gd name="connsiteY38" fmla="*/ 1051213 h 1858154"/>
              <a:gd name="connsiteX39" fmla="*/ 5829381 w 9288370"/>
              <a:gd name="connsiteY39" fmla="*/ 1046878 h 1858154"/>
              <a:gd name="connsiteX40" fmla="*/ 5943596 w 9288370"/>
              <a:gd name="connsiteY40" fmla="*/ 1043237 h 1858154"/>
              <a:gd name="connsiteX41" fmla="*/ 5985730 w 9288370"/>
              <a:gd name="connsiteY41" fmla="*/ 1035396 h 1858154"/>
              <a:gd name="connsiteX42" fmla="*/ 6103109 w 9288370"/>
              <a:gd name="connsiteY42" fmla="*/ 1019019 h 1858154"/>
              <a:gd name="connsiteX43" fmla="*/ 6222406 w 9288370"/>
              <a:gd name="connsiteY43" fmla="*/ 985341 h 1858154"/>
              <a:gd name="connsiteX44" fmla="*/ 6598672 w 9288370"/>
              <a:gd name="connsiteY44" fmla="*/ 902062 h 1858154"/>
              <a:gd name="connsiteX45" fmla="*/ 6766149 w 9288370"/>
              <a:gd name="connsiteY45" fmla="*/ 846132 h 1858154"/>
              <a:gd name="connsiteX46" fmla="*/ 6886312 w 9288370"/>
              <a:gd name="connsiteY46" fmla="*/ 781877 h 1858154"/>
              <a:gd name="connsiteX47" fmla="*/ 7006457 w 9288370"/>
              <a:gd name="connsiteY47" fmla="*/ 699758 h 1858154"/>
              <a:gd name="connsiteX48" fmla="*/ 7231643 w 9288370"/>
              <a:gd name="connsiteY48" fmla="*/ 640778 h 1858154"/>
              <a:gd name="connsiteX49" fmla="*/ 7363123 w 9288370"/>
              <a:gd name="connsiteY49" fmla="*/ 593682 h 1858154"/>
              <a:gd name="connsiteX50" fmla="*/ 7588368 w 9288370"/>
              <a:gd name="connsiteY50" fmla="*/ 531129 h 1858154"/>
              <a:gd name="connsiteX51" fmla="*/ 7952094 w 9288370"/>
              <a:gd name="connsiteY51" fmla="*/ 409302 h 1858154"/>
              <a:gd name="connsiteX52" fmla="*/ 8231938 w 9288370"/>
              <a:gd name="connsiteY52" fmla="*/ 259259 h 1858154"/>
              <a:gd name="connsiteX53" fmla="*/ 8428864 w 9288370"/>
              <a:gd name="connsiteY53" fmla="*/ 208471 h 1858154"/>
              <a:gd name="connsiteX54" fmla="*/ 8616510 w 9288370"/>
              <a:gd name="connsiteY54" fmla="*/ 161973 h 1858154"/>
              <a:gd name="connsiteX55" fmla="*/ 8826766 w 9288370"/>
              <a:gd name="connsiteY55" fmla="*/ 152111 h 1858154"/>
              <a:gd name="connsiteX56" fmla="*/ 8917647 w 9288370"/>
              <a:gd name="connsiteY56" fmla="*/ 112232 h 1858154"/>
              <a:gd name="connsiteX57" fmla="*/ 9182272 w 9288370"/>
              <a:gd name="connsiteY57" fmla="*/ 37171 h 1858154"/>
              <a:gd name="connsiteX58" fmla="*/ 9232990 w 9288370"/>
              <a:gd name="connsiteY58" fmla="*/ 24074 h 1858154"/>
              <a:gd name="connsiteX59" fmla="*/ 9288370 w 9288370"/>
              <a:gd name="connsiteY59" fmla="*/ 0 h 1858154"/>
              <a:gd name="connsiteX60" fmla="*/ 0 w 9288370"/>
              <a:gd name="connsiteY60" fmla="*/ 0 h 1858154"/>
              <a:gd name="connsiteX0" fmla="*/ 0 w 9288370"/>
              <a:gd name="connsiteY0" fmla="*/ 1858154 h 1858154"/>
              <a:gd name="connsiteX1" fmla="*/ 1049 w 9288370"/>
              <a:gd name="connsiteY1" fmla="*/ 1857909 h 1858154"/>
              <a:gd name="connsiteX2" fmla="*/ 370426 w 9288370"/>
              <a:gd name="connsiteY2" fmla="*/ 1702965 h 1858154"/>
              <a:gd name="connsiteX3" fmla="*/ 657092 w 9288370"/>
              <a:gd name="connsiteY3" fmla="*/ 1582506 h 1858154"/>
              <a:gd name="connsiteX4" fmla="*/ 971617 w 9288370"/>
              <a:gd name="connsiteY4" fmla="*/ 1522494 h 1858154"/>
              <a:gd name="connsiteX5" fmla="*/ 1186668 w 9288370"/>
              <a:gd name="connsiteY5" fmla="*/ 1521861 h 1858154"/>
              <a:gd name="connsiteX6" fmla="*/ 1456865 w 9288370"/>
              <a:gd name="connsiteY6" fmla="*/ 1510292 h 1858154"/>
              <a:gd name="connsiteX7" fmla="*/ 1463005 w 9288370"/>
              <a:gd name="connsiteY7" fmla="*/ 1511279 h 1858154"/>
              <a:gd name="connsiteX8" fmla="*/ 1604999 w 9288370"/>
              <a:gd name="connsiteY8" fmla="*/ 1513599 h 1858154"/>
              <a:gd name="connsiteX9" fmla="*/ 1717911 w 9288370"/>
              <a:gd name="connsiteY9" fmla="*/ 1497764 h 1858154"/>
              <a:gd name="connsiteX10" fmla="*/ 1794234 w 9288370"/>
              <a:gd name="connsiteY10" fmla="*/ 1464331 h 1858154"/>
              <a:gd name="connsiteX11" fmla="*/ 2101780 w 9288370"/>
              <a:gd name="connsiteY11" fmla="*/ 1409907 h 1858154"/>
              <a:gd name="connsiteX12" fmla="*/ 2244830 w 9288370"/>
              <a:gd name="connsiteY12" fmla="*/ 1388540 h 1858154"/>
              <a:gd name="connsiteX13" fmla="*/ 2428648 w 9288370"/>
              <a:gd name="connsiteY13" fmla="*/ 1372736 h 1858154"/>
              <a:gd name="connsiteX14" fmla="*/ 2645882 w 9288370"/>
              <a:gd name="connsiteY14" fmla="*/ 1341971 h 1858154"/>
              <a:gd name="connsiteX15" fmla="*/ 2707413 w 9288370"/>
              <a:gd name="connsiteY15" fmla="*/ 1347156 h 1858154"/>
              <a:gd name="connsiteX16" fmla="*/ 2843134 w 9288370"/>
              <a:gd name="connsiteY16" fmla="*/ 1323561 h 1858154"/>
              <a:gd name="connsiteX17" fmla="*/ 2923804 w 9288370"/>
              <a:gd name="connsiteY17" fmla="*/ 1314224 h 1858154"/>
              <a:gd name="connsiteX18" fmla="*/ 2953618 w 9288370"/>
              <a:gd name="connsiteY18" fmla="*/ 1318186 h 1858154"/>
              <a:gd name="connsiteX19" fmla="*/ 2995816 w 9288370"/>
              <a:gd name="connsiteY19" fmla="*/ 1318670 h 1858154"/>
              <a:gd name="connsiteX20" fmla="*/ 3352700 w 9288370"/>
              <a:gd name="connsiteY20" fmla="*/ 1264183 h 1858154"/>
              <a:gd name="connsiteX21" fmla="*/ 3444611 w 9288370"/>
              <a:gd name="connsiteY21" fmla="*/ 1236739 h 1858154"/>
              <a:gd name="connsiteX22" fmla="*/ 3650072 w 9288370"/>
              <a:gd name="connsiteY22" fmla="*/ 1217421 h 1858154"/>
              <a:gd name="connsiteX23" fmla="*/ 3707853 w 9288370"/>
              <a:gd name="connsiteY23" fmla="*/ 1241722 h 1858154"/>
              <a:gd name="connsiteX24" fmla="*/ 3925616 w 9288370"/>
              <a:gd name="connsiteY24" fmla="*/ 1253751 h 1858154"/>
              <a:gd name="connsiteX25" fmla="*/ 3954387 w 9288370"/>
              <a:gd name="connsiteY25" fmla="*/ 1263789 h 1858154"/>
              <a:gd name="connsiteX26" fmla="*/ 3995849 w 9288370"/>
              <a:gd name="connsiteY26" fmla="*/ 1272939 h 1858154"/>
              <a:gd name="connsiteX27" fmla="*/ 4067546 w 9288370"/>
              <a:gd name="connsiteY27" fmla="*/ 1294697 h 1858154"/>
              <a:gd name="connsiteX28" fmla="*/ 4190310 w 9288370"/>
              <a:gd name="connsiteY28" fmla="*/ 1307786 h 1858154"/>
              <a:gd name="connsiteX29" fmla="*/ 4230008 w 9288370"/>
              <a:gd name="connsiteY29" fmla="*/ 1303546 h 1858154"/>
              <a:gd name="connsiteX30" fmla="*/ 4575478 w 9288370"/>
              <a:gd name="connsiteY30" fmla="*/ 1261726 h 1858154"/>
              <a:gd name="connsiteX31" fmla="*/ 4650026 w 9288370"/>
              <a:gd name="connsiteY31" fmla="*/ 1265798 h 1858154"/>
              <a:gd name="connsiteX32" fmla="*/ 4792008 w 9288370"/>
              <a:gd name="connsiteY32" fmla="*/ 1243899 h 1858154"/>
              <a:gd name="connsiteX33" fmla="*/ 4954126 w 9288370"/>
              <a:gd name="connsiteY33" fmla="*/ 1204617 h 1858154"/>
              <a:gd name="connsiteX34" fmla="*/ 5309678 w 9288370"/>
              <a:gd name="connsiteY34" fmla="*/ 1128278 h 1858154"/>
              <a:gd name="connsiteX35" fmla="*/ 5474724 w 9288370"/>
              <a:gd name="connsiteY35" fmla="*/ 1091167 h 1858154"/>
              <a:gd name="connsiteX36" fmla="*/ 5612132 w 9288370"/>
              <a:gd name="connsiteY36" fmla="*/ 1051509 h 1858154"/>
              <a:gd name="connsiteX37" fmla="*/ 5776618 w 9288370"/>
              <a:gd name="connsiteY37" fmla="*/ 1053037 h 1858154"/>
              <a:gd name="connsiteX38" fmla="*/ 5785786 w 9288370"/>
              <a:gd name="connsiteY38" fmla="*/ 1051213 h 1858154"/>
              <a:gd name="connsiteX39" fmla="*/ 5829381 w 9288370"/>
              <a:gd name="connsiteY39" fmla="*/ 1046878 h 1858154"/>
              <a:gd name="connsiteX40" fmla="*/ 5943596 w 9288370"/>
              <a:gd name="connsiteY40" fmla="*/ 1043237 h 1858154"/>
              <a:gd name="connsiteX41" fmla="*/ 5985730 w 9288370"/>
              <a:gd name="connsiteY41" fmla="*/ 1035396 h 1858154"/>
              <a:gd name="connsiteX42" fmla="*/ 6103109 w 9288370"/>
              <a:gd name="connsiteY42" fmla="*/ 1019019 h 1858154"/>
              <a:gd name="connsiteX43" fmla="*/ 6222406 w 9288370"/>
              <a:gd name="connsiteY43" fmla="*/ 985341 h 1858154"/>
              <a:gd name="connsiteX44" fmla="*/ 6598672 w 9288370"/>
              <a:gd name="connsiteY44" fmla="*/ 902062 h 1858154"/>
              <a:gd name="connsiteX45" fmla="*/ 6766149 w 9288370"/>
              <a:gd name="connsiteY45" fmla="*/ 846132 h 1858154"/>
              <a:gd name="connsiteX46" fmla="*/ 6886312 w 9288370"/>
              <a:gd name="connsiteY46" fmla="*/ 781877 h 1858154"/>
              <a:gd name="connsiteX47" fmla="*/ 7006457 w 9288370"/>
              <a:gd name="connsiteY47" fmla="*/ 699758 h 1858154"/>
              <a:gd name="connsiteX48" fmla="*/ 7231643 w 9288370"/>
              <a:gd name="connsiteY48" fmla="*/ 640778 h 1858154"/>
              <a:gd name="connsiteX49" fmla="*/ 7363123 w 9288370"/>
              <a:gd name="connsiteY49" fmla="*/ 593682 h 1858154"/>
              <a:gd name="connsiteX50" fmla="*/ 7588368 w 9288370"/>
              <a:gd name="connsiteY50" fmla="*/ 531129 h 1858154"/>
              <a:gd name="connsiteX51" fmla="*/ 7952094 w 9288370"/>
              <a:gd name="connsiteY51" fmla="*/ 409302 h 1858154"/>
              <a:gd name="connsiteX52" fmla="*/ 8231938 w 9288370"/>
              <a:gd name="connsiteY52" fmla="*/ 259259 h 1858154"/>
              <a:gd name="connsiteX53" fmla="*/ 8428864 w 9288370"/>
              <a:gd name="connsiteY53" fmla="*/ 208471 h 1858154"/>
              <a:gd name="connsiteX54" fmla="*/ 8616510 w 9288370"/>
              <a:gd name="connsiteY54" fmla="*/ 161973 h 1858154"/>
              <a:gd name="connsiteX55" fmla="*/ 8826766 w 9288370"/>
              <a:gd name="connsiteY55" fmla="*/ 152111 h 1858154"/>
              <a:gd name="connsiteX56" fmla="*/ 8917647 w 9288370"/>
              <a:gd name="connsiteY56" fmla="*/ 112232 h 1858154"/>
              <a:gd name="connsiteX57" fmla="*/ 9182272 w 9288370"/>
              <a:gd name="connsiteY57" fmla="*/ 37171 h 1858154"/>
              <a:gd name="connsiteX58" fmla="*/ 9232990 w 9288370"/>
              <a:gd name="connsiteY58" fmla="*/ 24074 h 1858154"/>
              <a:gd name="connsiteX59" fmla="*/ 9288370 w 9288370"/>
              <a:gd name="connsiteY59" fmla="*/ 0 h 1858154"/>
              <a:gd name="connsiteX60" fmla="*/ 0 w 9288370"/>
              <a:gd name="connsiteY60" fmla="*/ 0 h 1858154"/>
              <a:gd name="connsiteX61" fmla="*/ 0 w 9288370"/>
              <a:gd name="connsiteY61" fmla="*/ 1858154 h 1858154"/>
              <a:gd name="connsiteX0" fmla="*/ 0 w 9288370"/>
              <a:gd name="connsiteY0" fmla="*/ 1858154 h 1858154"/>
              <a:gd name="connsiteX1" fmla="*/ 1049 w 9288370"/>
              <a:gd name="connsiteY1" fmla="*/ 1857909 h 1858154"/>
              <a:gd name="connsiteX2" fmla="*/ 249966 w 9288370"/>
              <a:gd name="connsiteY2" fmla="*/ 1724867 h 1858154"/>
              <a:gd name="connsiteX3" fmla="*/ 657092 w 9288370"/>
              <a:gd name="connsiteY3" fmla="*/ 1582506 h 1858154"/>
              <a:gd name="connsiteX4" fmla="*/ 971617 w 9288370"/>
              <a:gd name="connsiteY4" fmla="*/ 1522494 h 1858154"/>
              <a:gd name="connsiteX5" fmla="*/ 1186668 w 9288370"/>
              <a:gd name="connsiteY5" fmla="*/ 1521861 h 1858154"/>
              <a:gd name="connsiteX6" fmla="*/ 1456865 w 9288370"/>
              <a:gd name="connsiteY6" fmla="*/ 1510292 h 1858154"/>
              <a:gd name="connsiteX7" fmla="*/ 1463005 w 9288370"/>
              <a:gd name="connsiteY7" fmla="*/ 1511279 h 1858154"/>
              <a:gd name="connsiteX8" fmla="*/ 1604999 w 9288370"/>
              <a:gd name="connsiteY8" fmla="*/ 1513599 h 1858154"/>
              <a:gd name="connsiteX9" fmla="*/ 1717911 w 9288370"/>
              <a:gd name="connsiteY9" fmla="*/ 1497764 h 1858154"/>
              <a:gd name="connsiteX10" fmla="*/ 1794234 w 9288370"/>
              <a:gd name="connsiteY10" fmla="*/ 1464331 h 1858154"/>
              <a:gd name="connsiteX11" fmla="*/ 2101780 w 9288370"/>
              <a:gd name="connsiteY11" fmla="*/ 1409907 h 1858154"/>
              <a:gd name="connsiteX12" fmla="*/ 2244830 w 9288370"/>
              <a:gd name="connsiteY12" fmla="*/ 1388540 h 1858154"/>
              <a:gd name="connsiteX13" fmla="*/ 2428648 w 9288370"/>
              <a:gd name="connsiteY13" fmla="*/ 1372736 h 1858154"/>
              <a:gd name="connsiteX14" fmla="*/ 2645882 w 9288370"/>
              <a:gd name="connsiteY14" fmla="*/ 1341971 h 1858154"/>
              <a:gd name="connsiteX15" fmla="*/ 2707413 w 9288370"/>
              <a:gd name="connsiteY15" fmla="*/ 1347156 h 1858154"/>
              <a:gd name="connsiteX16" fmla="*/ 2843134 w 9288370"/>
              <a:gd name="connsiteY16" fmla="*/ 1323561 h 1858154"/>
              <a:gd name="connsiteX17" fmla="*/ 2923804 w 9288370"/>
              <a:gd name="connsiteY17" fmla="*/ 1314224 h 1858154"/>
              <a:gd name="connsiteX18" fmla="*/ 2953618 w 9288370"/>
              <a:gd name="connsiteY18" fmla="*/ 1318186 h 1858154"/>
              <a:gd name="connsiteX19" fmla="*/ 2995816 w 9288370"/>
              <a:gd name="connsiteY19" fmla="*/ 1318670 h 1858154"/>
              <a:gd name="connsiteX20" fmla="*/ 3352700 w 9288370"/>
              <a:gd name="connsiteY20" fmla="*/ 1264183 h 1858154"/>
              <a:gd name="connsiteX21" fmla="*/ 3444611 w 9288370"/>
              <a:gd name="connsiteY21" fmla="*/ 1236739 h 1858154"/>
              <a:gd name="connsiteX22" fmla="*/ 3650072 w 9288370"/>
              <a:gd name="connsiteY22" fmla="*/ 1217421 h 1858154"/>
              <a:gd name="connsiteX23" fmla="*/ 3707853 w 9288370"/>
              <a:gd name="connsiteY23" fmla="*/ 1241722 h 1858154"/>
              <a:gd name="connsiteX24" fmla="*/ 3925616 w 9288370"/>
              <a:gd name="connsiteY24" fmla="*/ 1253751 h 1858154"/>
              <a:gd name="connsiteX25" fmla="*/ 3954387 w 9288370"/>
              <a:gd name="connsiteY25" fmla="*/ 1263789 h 1858154"/>
              <a:gd name="connsiteX26" fmla="*/ 3995849 w 9288370"/>
              <a:gd name="connsiteY26" fmla="*/ 1272939 h 1858154"/>
              <a:gd name="connsiteX27" fmla="*/ 4067546 w 9288370"/>
              <a:gd name="connsiteY27" fmla="*/ 1294697 h 1858154"/>
              <a:gd name="connsiteX28" fmla="*/ 4190310 w 9288370"/>
              <a:gd name="connsiteY28" fmla="*/ 1307786 h 1858154"/>
              <a:gd name="connsiteX29" fmla="*/ 4230008 w 9288370"/>
              <a:gd name="connsiteY29" fmla="*/ 1303546 h 1858154"/>
              <a:gd name="connsiteX30" fmla="*/ 4575478 w 9288370"/>
              <a:gd name="connsiteY30" fmla="*/ 1261726 h 1858154"/>
              <a:gd name="connsiteX31" fmla="*/ 4650026 w 9288370"/>
              <a:gd name="connsiteY31" fmla="*/ 1265798 h 1858154"/>
              <a:gd name="connsiteX32" fmla="*/ 4792008 w 9288370"/>
              <a:gd name="connsiteY32" fmla="*/ 1243899 h 1858154"/>
              <a:gd name="connsiteX33" fmla="*/ 4954126 w 9288370"/>
              <a:gd name="connsiteY33" fmla="*/ 1204617 h 1858154"/>
              <a:gd name="connsiteX34" fmla="*/ 5309678 w 9288370"/>
              <a:gd name="connsiteY34" fmla="*/ 1128278 h 1858154"/>
              <a:gd name="connsiteX35" fmla="*/ 5474724 w 9288370"/>
              <a:gd name="connsiteY35" fmla="*/ 1091167 h 1858154"/>
              <a:gd name="connsiteX36" fmla="*/ 5612132 w 9288370"/>
              <a:gd name="connsiteY36" fmla="*/ 1051509 h 1858154"/>
              <a:gd name="connsiteX37" fmla="*/ 5776618 w 9288370"/>
              <a:gd name="connsiteY37" fmla="*/ 1053037 h 1858154"/>
              <a:gd name="connsiteX38" fmla="*/ 5785786 w 9288370"/>
              <a:gd name="connsiteY38" fmla="*/ 1051213 h 1858154"/>
              <a:gd name="connsiteX39" fmla="*/ 5829381 w 9288370"/>
              <a:gd name="connsiteY39" fmla="*/ 1046878 h 1858154"/>
              <a:gd name="connsiteX40" fmla="*/ 5943596 w 9288370"/>
              <a:gd name="connsiteY40" fmla="*/ 1043237 h 1858154"/>
              <a:gd name="connsiteX41" fmla="*/ 5985730 w 9288370"/>
              <a:gd name="connsiteY41" fmla="*/ 1035396 h 1858154"/>
              <a:gd name="connsiteX42" fmla="*/ 6103109 w 9288370"/>
              <a:gd name="connsiteY42" fmla="*/ 1019019 h 1858154"/>
              <a:gd name="connsiteX43" fmla="*/ 6222406 w 9288370"/>
              <a:gd name="connsiteY43" fmla="*/ 985341 h 1858154"/>
              <a:gd name="connsiteX44" fmla="*/ 6598672 w 9288370"/>
              <a:gd name="connsiteY44" fmla="*/ 902062 h 1858154"/>
              <a:gd name="connsiteX45" fmla="*/ 6766149 w 9288370"/>
              <a:gd name="connsiteY45" fmla="*/ 846132 h 1858154"/>
              <a:gd name="connsiteX46" fmla="*/ 6886312 w 9288370"/>
              <a:gd name="connsiteY46" fmla="*/ 781877 h 1858154"/>
              <a:gd name="connsiteX47" fmla="*/ 7006457 w 9288370"/>
              <a:gd name="connsiteY47" fmla="*/ 699758 h 1858154"/>
              <a:gd name="connsiteX48" fmla="*/ 7231643 w 9288370"/>
              <a:gd name="connsiteY48" fmla="*/ 640778 h 1858154"/>
              <a:gd name="connsiteX49" fmla="*/ 7363123 w 9288370"/>
              <a:gd name="connsiteY49" fmla="*/ 593682 h 1858154"/>
              <a:gd name="connsiteX50" fmla="*/ 7588368 w 9288370"/>
              <a:gd name="connsiteY50" fmla="*/ 531129 h 1858154"/>
              <a:gd name="connsiteX51" fmla="*/ 7952094 w 9288370"/>
              <a:gd name="connsiteY51" fmla="*/ 409302 h 1858154"/>
              <a:gd name="connsiteX52" fmla="*/ 8231938 w 9288370"/>
              <a:gd name="connsiteY52" fmla="*/ 259259 h 1858154"/>
              <a:gd name="connsiteX53" fmla="*/ 8428864 w 9288370"/>
              <a:gd name="connsiteY53" fmla="*/ 208471 h 1858154"/>
              <a:gd name="connsiteX54" fmla="*/ 8616510 w 9288370"/>
              <a:gd name="connsiteY54" fmla="*/ 161973 h 1858154"/>
              <a:gd name="connsiteX55" fmla="*/ 8826766 w 9288370"/>
              <a:gd name="connsiteY55" fmla="*/ 152111 h 1858154"/>
              <a:gd name="connsiteX56" fmla="*/ 8917647 w 9288370"/>
              <a:gd name="connsiteY56" fmla="*/ 112232 h 1858154"/>
              <a:gd name="connsiteX57" fmla="*/ 9182272 w 9288370"/>
              <a:gd name="connsiteY57" fmla="*/ 37171 h 1858154"/>
              <a:gd name="connsiteX58" fmla="*/ 9232990 w 9288370"/>
              <a:gd name="connsiteY58" fmla="*/ 24074 h 1858154"/>
              <a:gd name="connsiteX59" fmla="*/ 9288370 w 9288370"/>
              <a:gd name="connsiteY59" fmla="*/ 0 h 1858154"/>
              <a:gd name="connsiteX60" fmla="*/ 0 w 9288370"/>
              <a:gd name="connsiteY60" fmla="*/ 0 h 1858154"/>
              <a:gd name="connsiteX61" fmla="*/ 0 w 9288370"/>
              <a:gd name="connsiteY61" fmla="*/ 1858154 h 1858154"/>
              <a:gd name="connsiteX0" fmla="*/ 0 w 9288370"/>
              <a:gd name="connsiteY0" fmla="*/ 1858154 h 1858154"/>
              <a:gd name="connsiteX1" fmla="*/ 1049 w 9288370"/>
              <a:gd name="connsiteY1" fmla="*/ 1857909 h 1858154"/>
              <a:gd name="connsiteX2" fmla="*/ 249966 w 9288370"/>
              <a:gd name="connsiteY2" fmla="*/ 1724867 h 1858154"/>
              <a:gd name="connsiteX3" fmla="*/ 558534 w 9288370"/>
              <a:gd name="connsiteY3" fmla="*/ 1637261 h 1858154"/>
              <a:gd name="connsiteX4" fmla="*/ 971617 w 9288370"/>
              <a:gd name="connsiteY4" fmla="*/ 1522494 h 1858154"/>
              <a:gd name="connsiteX5" fmla="*/ 1186668 w 9288370"/>
              <a:gd name="connsiteY5" fmla="*/ 1521861 h 1858154"/>
              <a:gd name="connsiteX6" fmla="*/ 1456865 w 9288370"/>
              <a:gd name="connsiteY6" fmla="*/ 1510292 h 1858154"/>
              <a:gd name="connsiteX7" fmla="*/ 1463005 w 9288370"/>
              <a:gd name="connsiteY7" fmla="*/ 1511279 h 1858154"/>
              <a:gd name="connsiteX8" fmla="*/ 1604999 w 9288370"/>
              <a:gd name="connsiteY8" fmla="*/ 1513599 h 1858154"/>
              <a:gd name="connsiteX9" fmla="*/ 1717911 w 9288370"/>
              <a:gd name="connsiteY9" fmla="*/ 1497764 h 1858154"/>
              <a:gd name="connsiteX10" fmla="*/ 1794234 w 9288370"/>
              <a:gd name="connsiteY10" fmla="*/ 1464331 h 1858154"/>
              <a:gd name="connsiteX11" fmla="*/ 2101780 w 9288370"/>
              <a:gd name="connsiteY11" fmla="*/ 1409907 h 1858154"/>
              <a:gd name="connsiteX12" fmla="*/ 2244830 w 9288370"/>
              <a:gd name="connsiteY12" fmla="*/ 1388540 h 1858154"/>
              <a:gd name="connsiteX13" fmla="*/ 2428648 w 9288370"/>
              <a:gd name="connsiteY13" fmla="*/ 1372736 h 1858154"/>
              <a:gd name="connsiteX14" fmla="*/ 2645882 w 9288370"/>
              <a:gd name="connsiteY14" fmla="*/ 1341971 h 1858154"/>
              <a:gd name="connsiteX15" fmla="*/ 2707413 w 9288370"/>
              <a:gd name="connsiteY15" fmla="*/ 1347156 h 1858154"/>
              <a:gd name="connsiteX16" fmla="*/ 2843134 w 9288370"/>
              <a:gd name="connsiteY16" fmla="*/ 1323561 h 1858154"/>
              <a:gd name="connsiteX17" fmla="*/ 2923804 w 9288370"/>
              <a:gd name="connsiteY17" fmla="*/ 1314224 h 1858154"/>
              <a:gd name="connsiteX18" fmla="*/ 2953618 w 9288370"/>
              <a:gd name="connsiteY18" fmla="*/ 1318186 h 1858154"/>
              <a:gd name="connsiteX19" fmla="*/ 2995816 w 9288370"/>
              <a:gd name="connsiteY19" fmla="*/ 1318670 h 1858154"/>
              <a:gd name="connsiteX20" fmla="*/ 3352700 w 9288370"/>
              <a:gd name="connsiteY20" fmla="*/ 1264183 h 1858154"/>
              <a:gd name="connsiteX21" fmla="*/ 3444611 w 9288370"/>
              <a:gd name="connsiteY21" fmla="*/ 1236739 h 1858154"/>
              <a:gd name="connsiteX22" fmla="*/ 3650072 w 9288370"/>
              <a:gd name="connsiteY22" fmla="*/ 1217421 h 1858154"/>
              <a:gd name="connsiteX23" fmla="*/ 3707853 w 9288370"/>
              <a:gd name="connsiteY23" fmla="*/ 1241722 h 1858154"/>
              <a:gd name="connsiteX24" fmla="*/ 3925616 w 9288370"/>
              <a:gd name="connsiteY24" fmla="*/ 1253751 h 1858154"/>
              <a:gd name="connsiteX25" fmla="*/ 3954387 w 9288370"/>
              <a:gd name="connsiteY25" fmla="*/ 1263789 h 1858154"/>
              <a:gd name="connsiteX26" fmla="*/ 3995849 w 9288370"/>
              <a:gd name="connsiteY26" fmla="*/ 1272939 h 1858154"/>
              <a:gd name="connsiteX27" fmla="*/ 4067546 w 9288370"/>
              <a:gd name="connsiteY27" fmla="*/ 1294697 h 1858154"/>
              <a:gd name="connsiteX28" fmla="*/ 4190310 w 9288370"/>
              <a:gd name="connsiteY28" fmla="*/ 1307786 h 1858154"/>
              <a:gd name="connsiteX29" fmla="*/ 4230008 w 9288370"/>
              <a:gd name="connsiteY29" fmla="*/ 1303546 h 1858154"/>
              <a:gd name="connsiteX30" fmla="*/ 4575478 w 9288370"/>
              <a:gd name="connsiteY30" fmla="*/ 1261726 h 1858154"/>
              <a:gd name="connsiteX31" fmla="*/ 4650026 w 9288370"/>
              <a:gd name="connsiteY31" fmla="*/ 1265798 h 1858154"/>
              <a:gd name="connsiteX32" fmla="*/ 4792008 w 9288370"/>
              <a:gd name="connsiteY32" fmla="*/ 1243899 h 1858154"/>
              <a:gd name="connsiteX33" fmla="*/ 4954126 w 9288370"/>
              <a:gd name="connsiteY33" fmla="*/ 1204617 h 1858154"/>
              <a:gd name="connsiteX34" fmla="*/ 5309678 w 9288370"/>
              <a:gd name="connsiteY34" fmla="*/ 1128278 h 1858154"/>
              <a:gd name="connsiteX35" fmla="*/ 5474724 w 9288370"/>
              <a:gd name="connsiteY35" fmla="*/ 1091167 h 1858154"/>
              <a:gd name="connsiteX36" fmla="*/ 5612132 w 9288370"/>
              <a:gd name="connsiteY36" fmla="*/ 1051509 h 1858154"/>
              <a:gd name="connsiteX37" fmla="*/ 5776618 w 9288370"/>
              <a:gd name="connsiteY37" fmla="*/ 1053037 h 1858154"/>
              <a:gd name="connsiteX38" fmla="*/ 5785786 w 9288370"/>
              <a:gd name="connsiteY38" fmla="*/ 1051213 h 1858154"/>
              <a:gd name="connsiteX39" fmla="*/ 5829381 w 9288370"/>
              <a:gd name="connsiteY39" fmla="*/ 1046878 h 1858154"/>
              <a:gd name="connsiteX40" fmla="*/ 5943596 w 9288370"/>
              <a:gd name="connsiteY40" fmla="*/ 1043237 h 1858154"/>
              <a:gd name="connsiteX41" fmla="*/ 5985730 w 9288370"/>
              <a:gd name="connsiteY41" fmla="*/ 1035396 h 1858154"/>
              <a:gd name="connsiteX42" fmla="*/ 6103109 w 9288370"/>
              <a:gd name="connsiteY42" fmla="*/ 1019019 h 1858154"/>
              <a:gd name="connsiteX43" fmla="*/ 6222406 w 9288370"/>
              <a:gd name="connsiteY43" fmla="*/ 985341 h 1858154"/>
              <a:gd name="connsiteX44" fmla="*/ 6598672 w 9288370"/>
              <a:gd name="connsiteY44" fmla="*/ 902062 h 1858154"/>
              <a:gd name="connsiteX45" fmla="*/ 6766149 w 9288370"/>
              <a:gd name="connsiteY45" fmla="*/ 846132 h 1858154"/>
              <a:gd name="connsiteX46" fmla="*/ 6886312 w 9288370"/>
              <a:gd name="connsiteY46" fmla="*/ 781877 h 1858154"/>
              <a:gd name="connsiteX47" fmla="*/ 7006457 w 9288370"/>
              <a:gd name="connsiteY47" fmla="*/ 699758 h 1858154"/>
              <a:gd name="connsiteX48" fmla="*/ 7231643 w 9288370"/>
              <a:gd name="connsiteY48" fmla="*/ 640778 h 1858154"/>
              <a:gd name="connsiteX49" fmla="*/ 7363123 w 9288370"/>
              <a:gd name="connsiteY49" fmla="*/ 593682 h 1858154"/>
              <a:gd name="connsiteX50" fmla="*/ 7588368 w 9288370"/>
              <a:gd name="connsiteY50" fmla="*/ 531129 h 1858154"/>
              <a:gd name="connsiteX51" fmla="*/ 7952094 w 9288370"/>
              <a:gd name="connsiteY51" fmla="*/ 409302 h 1858154"/>
              <a:gd name="connsiteX52" fmla="*/ 8231938 w 9288370"/>
              <a:gd name="connsiteY52" fmla="*/ 259259 h 1858154"/>
              <a:gd name="connsiteX53" fmla="*/ 8428864 w 9288370"/>
              <a:gd name="connsiteY53" fmla="*/ 208471 h 1858154"/>
              <a:gd name="connsiteX54" fmla="*/ 8616510 w 9288370"/>
              <a:gd name="connsiteY54" fmla="*/ 161973 h 1858154"/>
              <a:gd name="connsiteX55" fmla="*/ 8826766 w 9288370"/>
              <a:gd name="connsiteY55" fmla="*/ 152111 h 1858154"/>
              <a:gd name="connsiteX56" fmla="*/ 8917647 w 9288370"/>
              <a:gd name="connsiteY56" fmla="*/ 112232 h 1858154"/>
              <a:gd name="connsiteX57" fmla="*/ 9182272 w 9288370"/>
              <a:gd name="connsiteY57" fmla="*/ 37171 h 1858154"/>
              <a:gd name="connsiteX58" fmla="*/ 9232990 w 9288370"/>
              <a:gd name="connsiteY58" fmla="*/ 24074 h 1858154"/>
              <a:gd name="connsiteX59" fmla="*/ 9288370 w 9288370"/>
              <a:gd name="connsiteY59" fmla="*/ 0 h 1858154"/>
              <a:gd name="connsiteX60" fmla="*/ 0 w 9288370"/>
              <a:gd name="connsiteY60" fmla="*/ 0 h 1858154"/>
              <a:gd name="connsiteX61" fmla="*/ 0 w 9288370"/>
              <a:gd name="connsiteY61" fmla="*/ 1858154 h 1858154"/>
              <a:gd name="connsiteX0" fmla="*/ 0 w 9288370"/>
              <a:gd name="connsiteY0" fmla="*/ 1858154 h 1858154"/>
              <a:gd name="connsiteX1" fmla="*/ 1049 w 9288370"/>
              <a:gd name="connsiteY1" fmla="*/ 1857909 h 1858154"/>
              <a:gd name="connsiteX2" fmla="*/ 249966 w 9288370"/>
              <a:gd name="connsiteY2" fmla="*/ 1724867 h 1858154"/>
              <a:gd name="connsiteX3" fmla="*/ 558534 w 9288370"/>
              <a:gd name="connsiteY3" fmla="*/ 1637261 h 1858154"/>
              <a:gd name="connsiteX4" fmla="*/ 971617 w 9288370"/>
              <a:gd name="connsiteY4" fmla="*/ 1522494 h 1858154"/>
              <a:gd name="connsiteX5" fmla="*/ 1186668 w 9288370"/>
              <a:gd name="connsiteY5" fmla="*/ 1521861 h 1858154"/>
              <a:gd name="connsiteX6" fmla="*/ 1456865 w 9288370"/>
              <a:gd name="connsiteY6" fmla="*/ 1510292 h 1858154"/>
              <a:gd name="connsiteX7" fmla="*/ 1463005 w 9288370"/>
              <a:gd name="connsiteY7" fmla="*/ 1511279 h 1858154"/>
              <a:gd name="connsiteX8" fmla="*/ 1604999 w 9288370"/>
              <a:gd name="connsiteY8" fmla="*/ 1513599 h 1858154"/>
              <a:gd name="connsiteX9" fmla="*/ 1717911 w 9288370"/>
              <a:gd name="connsiteY9" fmla="*/ 1497764 h 1858154"/>
              <a:gd name="connsiteX10" fmla="*/ 1794234 w 9288370"/>
              <a:gd name="connsiteY10" fmla="*/ 1464331 h 1858154"/>
              <a:gd name="connsiteX11" fmla="*/ 2101780 w 9288370"/>
              <a:gd name="connsiteY11" fmla="*/ 1409907 h 1858154"/>
              <a:gd name="connsiteX12" fmla="*/ 2244830 w 9288370"/>
              <a:gd name="connsiteY12" fmla="*/ 1388540 h 1858154"/>
              <a:gd name="connsiteX13" fmla="*/ 2428648 w 9288370"/>
              <a:gd name="connsiteY13" fmla="*/ 1372736 h 1858154"/>
              <a:gd name="connsiteX14" fmla="*/ 2645882 w 9288370"/>
              <a:gd name="connsiteY14" fmla="*/ 1341971 h 1858154"/>
              <a:gd name="connsiteX15" fmla="*/ 2707413 w 9288370"/>
              <a:gd name="connsiteY15" fmla="*/ 1347156 h 1858154"/>
              <a:gd name="connsiteX16" fmla="*/ 2843134 w 9288370"/>
              <a:gd name="connsiteY16" fmla="*/ 1323561 h 1858154"/>
              <a:gd name="connsiteX17" fmla="*/ 2923804 w 9288370"/>
              <a:gd name="connsiteY17" fmla="*/ 1314224 h 1858154"/>
              <a:gd name="connsiteX18" fmla="*/ 2953618 w 9288370"/>
              <a:gd name="connsiteY18" fmla="*/ 1318186 h 1858154"/>
              <a:gd name="connsiteX19" fmla="*/ 2995816 w 9288370"/>
              <a:gd name="connsiteY19" fmla="*/ 1318670 h 1858154"/>
              <a:gd name="connsiteX20" fmla="*/ 3352700 w 9288370"/>
              <a:gd name="connsiteY20" fmla="*/ 1264183 h 1858154"/>
              <a:gd name="connsiteX21" fmla="*/ 3444611 w 9288370"/>
              <a:gd name="connsiteY21" fmla="*/ 1236739 h 1858154"/>
              <a:gd name="connsiteX22" fmla="*/ 3650072 w 9288370"/>
              <a:gd name="connsiteY22" fmla="*/ 1217421 h 1858154"/>
              <a:gd name="connsiteX23" fmla="*/ 3707853 w 9288370"/>
              <a:gd name="connsiteY23" fmla="*/ 1241722 h 1858154"/>
              <a:gd name="connsiteX24" fmla="*/ 3925616 w 9288370"/>
              <a:gd name="connsiteY24" fmla="*/ 1253751 h 1858154"/>
              <a:gd name="connsiteX25" fmla="*/ 3954387 w 9288370"/>
              <a:gd name="connsiteY25" fmla="*/ 1263789 h 1858154"/>
              <a:gd name="connsiteX26" fmla="*/ 3995849 w 9288370"/>
              <a:gd name="connsiteY26" fmla="*/ 1272939 h 1858154"/>
              <a:gd name="connsiteX27" fmla="*/ 4067546 w 9288370"/>
              <a:gd name="connsiteY27" fmla="*/ 1294697 h 1858154"/>
              <a:gd name="connsiteX28" fmla="*/ 4190310 w 9288370"/>
              <a:gd name="connsiteY28" fmla="*/ 1307786 h 1858154"/>
              <a:gd name="connsiteX29" fmla="*/ 4230008 w 9288370"/>
              <a:gd name="connsiteY29" fmla="*/ 1303546 h 1858154"/>
              <a:gd name="connsiteX30" fmla="*/ 4575478 w 9288370"/>
              <a:gd name="connsiteY30" fmla="*/ 1261726 h 1858154"/>
              <a:gd name="connsiteX31" fmla="*/ 4650026 w 9288370"/>
              <a:gd name="connsiteY31" fmla="*/ 1265798 h 1858154"/>
              <a:gd name="connsiteX32" fmla="*/ 4792008 w 9288370"/>
              <a:gd name="connsiteY32" fmla="*/ 1243899 h 1858154"/>
              <a:gd name="connsiteX33" fmla="*/ 4954126 w 9288370"/>
              <a:gd name="connsiteY33" fmla="*/ 1204617 h 1858154"/>
              <a:gd name="connsiteX34" fmla="*/ 5309678 w 9288370"/>
              <a:gd name="connsiteY34" fmla="*/ 1128278 h 1858154"/>
              <a:gd name="connsiteX35" fmla="*/ 5474724 w 9288370"/>
              <a:gd name="connsiteY35" fmla="*/ 1091167 h 1858154"/>
              <a:gd name="connsiteX36" fmla="*/ 5612132 w 9288370"/>
              <a:gd name="connsiteY36" fmla="*/ 1051509 h 1858154"/>
              <a:gd name="connsiteX37" fmla="*/ 5776618 w 9288370"/>
              <a:gd name="connsiteY37" fmla="*/ 1053037 h 1858154"/>
              <a:gd name="connsiteX38" fmla="*/ 5785786 w 9288370"/>
              <a:gd name="connsiteY38" fmla="*/ 1051213 h 1858154"/>
              <a:gd name="connsiteX39" fmla="*/ 5829381 w 9288370"/>
              <a:gd name="connsiteY39" fmla="*/ 1046878 h 1858154"/>
              <a:gd name="connsiteX40" fmla="*/ 5943596 w 9288370"/>
              <a:gd name="connsiteY40" fmla="*/ 1043237 h 1858154"/>
              <a:gd name="connsiteX41" fmla="*/ 5985730 w 9288370"/>
              <a:gd name="connsiteY41" fmla="*/ 1035396 h 1858154"/>
              <a:gd name="connsiteX42" fmla="*/ 6103109 w 9288370"/>
              <a:gd name="connsiteY42" fmla="*/ 1019019 h 1858154"/>
              <a:gd name="connsiteX43" fmla="*/ 6222406 w 9288370"/>
              <a:gd name="connsiteY43" fmla="*/ 985341 h 1858154"/>
              <a:gd name="connsiteX44" fmla="*/ 6598672 w 9288370"/>
              <a:gd name="connsiteY44" fmla="*/ 902062 h 1858154"/>
              <a:gd name="connsiteX45" fmla="*/ 6766149 w 9288370"/>
              <a:gd name="connsiteY45" fmla="*/ 846132 h 1858154"/>
              <a:gd name="connsiteX46" fmla="*/ 6886312 w 9288370"/>
              <a:gd name="connsiteY46" fmla="*/ 781877 h 1858154"/>
              <a:gd name="connsiteX47" fmla="*/ 7006457 w 9288370"/>
              <a:gd name="connsiteY47" fmla="*/ 699758 h 1858154"/>
              <a:gd name="connsiteX48" fmla="*/ 7231643 w 9288370"/>
              <a:gd name="connsiteY48" fmla="*/ 640778 h 1858154"/>
              <a:gd name="connsiteX49" fmla="*/ 7363123 w 9288370"/>
              <a:gd name="connsiteY49" fmla="*/ 593682 h 1858154"/>
              <a:gd name="connsiteX50" fmla="*/ 7588368 w 9288370"/>
              <a:gd name="connsiteY50" fmla="*/ 531129 h 1858154"/>
              <a:gd name="connsiteX51" fmla="*/ 7952094 w 9288370"/>
              <a:gd name="connsiteY51" fmla="*/ 409302 h 1858154"/>
              <a:gd name="connsiteX52" fmla="*/ 8231938 w 9288370"/>
              <a:gd name="connsiteY52" fmla="*/ 259259 h 1858154"/>
              <a:gd name="connsiteX53" fmla="*/ 8428864 w 9288370"/>
              <a:gd name="connsiteY53" fmla="*/ 208471 h 1858154"/>
              <a:gd name="connsiteX54" fmla="*/ 8616510 w 9288370"/>
              <a:gd name="connsiteY54" fmla="*/ 161973 h 1858154"/>
              <a:gd name="connsiteX55" fmla="*/ 8826766 w 9288370"/>
              <a:gd name="connsiteY55" fmla="*/ 152111 h 1858154"/>
              <a:gd name="connsiteX56" fmla="*/ 8917647 w 9288370"/>
              <a:gd name="connsiteY56" fmla="*/ 112232 h 1858154"/>
              <a:gd name="connsiteX57" fmla="*/ 9182272 w 9288370"/>
              <a:gd name="connsiteY57" fmla="*/ 37171 h 1858154"/>
              <a:gd name="connsiteX58" fmla="*/ 9232990 w 9288370"/>
              <a:gd name="connsiteY58" fmla="*/ 24074 h 1858154"/>
              <a:gd name="connsiteX59" fmla="*/ 9288370 w 9288370"/>
              <a:gd name="connsiteY59" fmla="*/ 0 h 1858154"/>
              <a:gd name="connsiteX60" fmla="*/ 0 w 9288370"/>
              <a:gd name="connsiteY60" fmla="*/ 0 h 1858154"/>
              <a:gd name="connsiteX61" fmla="*/ 0 w 9288370"/>
              <a:gd name="connsiteY61" fmla="*/ 1858154 h 1858154"/>
              <a:gd name="connsiteX0" fmla="*/ 0 w 9288370"/>
              <a:gd name="connsiteY0" fmla="*/ 1858154 h 1858154"/>
              <a:gd name="connsiteX1" fmla="*/ 1049 w 9288370"/>
              <a:gd name="connsiteY1" fmla="*/ 1857909 h 1858154"/>
              <a:gd name="connsiteX2" fmla="*/ 249966 w 9288370"/>
              <a:gd name="connsiteY2" fmla="*/ 1724867 h 1858154"/>
              <a:gd name="connsiteX3" fmla="*/ 558534 w 9288370"/>
              <a:gd name="connsiteY3" fmla="*/ 1637261 h 1858154"/>
              <a:gd name="connsiteX4" fmla="*/ 763550 w 9288370"/>
              <a:gd name="connsiteY4" fmla="*/ 1533445 h 1858154"/>
              <a:gd name="connsiteX5" fmla="*/ 1186668 w 9288370"/>
              <a:gd name="connsiteY5" fmla="*/ 1521861 h 1858154"/>
              <a:gd name="connsiteX6" fmla="*/ 1456865 w 9288370"/>
              <a:gd name="connsiteY6" fmla="*/ 1510292 h 1858154"/>
              <a:gd name="connsiteX7" fmla="*/ 1463005 w 9288370"/>
              <a:gd name="connsiteY7" fmla="*/ 1511279 h 1858154"/>
              <a:gd name="connsiteX8" fmla="*/ 1604999 w 9288370"/>
              <a:gd name="connsiteY8" fmla="*/ 1513599 h 1858154"/>
              <a:gd name="connsiteX9" fmla="*/ 1717911 w 9288370"/>
              <a:gd name="connsiteY9" fmla="*/ 1497764 h 1858154"/>
              <a:gd name="connsiteX10" fmla="*/ 1794234 w 9288370"/>
              <a:gd name="connsiteY10" fmla="*/ 1464331 h 1858154"/>
              <a:gd name="connsiteX11" fmla="*/ 2101780 w 9288370"/>
              <a:gd name="connsiteY11" fmla="*/ 1409907 h 1858154"/>
              <a:gd name="connsiteX12" fmla="*/ 2244830 w 9288370"/>
              <a:gd name="connsiteY12" fmla="*/ 1388540 h 1858154"/>
              <a:gd name="connsiteX13" fmla="*/ 2428648 w 9288370"/>
              <a:gd name="connsiteY13" fmla="*/ 1372736 h 1858154"/>
              <a:gd name="connsiteX14" fmla="*/ 2645882 w 9288370"/>
              <a:gd name="connsiteY14" fmla="*/ 1341971 h 1858154"/>
              <a:gd name="connsiteX15" fmla="*/ 2707413 w 9288370"/>
              <a:gd name="connsiteY15" fmla="*/ 1347156 h 1858154"/>
              <a:gd name="connsiteX16" fmla="*/ 2843134 w 9288370"/>
              <a:gd name="connsiteY16" fmla="*/ 1323561 h 1858154"/>
              <a:gd name="connsiteX17" fmla="*/ 2923804 w 9288370"/>
              <a:gd name="connsiteY17" fmla="*/ 1314224 h 1858154"/>
              <a:gd name="connsiteX18" fmla="*/ 2953618 w 9288370"/>
              <a:gd name="connsiteY18" fmla="*/ 1318186 h 1858154"/>
              <a:gd name="connsiteX19" fmla="*/ 2995816 w 9288370"/>
              <a:gd name="connsiteY19" fmla="*/ 1318670 h 1858154"/>
              <a:gd name="connsiteX20" fmla="*/ 3352700 w 9288370"/>
              <a:gd name="connsiteY20" fmla="*/ 1264183 h 1858154"/>
              <a:gd name="connsiteX21" fmla="*/ 3444611 w 9288370"/>
              <a:gd name="connsiteY21" fmla="*/ 1236739 h 1858154"/>
              <a:gd name="connsiteX22" fmla="*/ 3650072 w 9288370"/>
              <a:gd name="connsiteY22" fmla="*/ 1217421 h 1858154"/>
              <a:gd name="connsiteX23" fmla="*/ 3707853 w 9288370"/>
              <a:gd name="connsiteY23" fmla="*/ 1241722 h 1858154"/>
              <a:gd name="connsiteX24" fmla="*/ 3925616 w 9288370"/>
              <a:gd name="connsiteY24" fmla="*/ 1253751 h 1858154"/>
              <a:gd name="connsiteX25" fmla="*/ 3954387 w 9288370"/>
              <a:gd name="connsiteY25" fmla="*/ 1263789 h 1858154"/>
              <a:gd name="connsiteX26" fmla="*/ 3995849 w 9288370"/>
              <a:gd name="connsiteY26" fmla="*/ 1272939 h 1858154"/>
              <a:gd name="connsiteX27" fmla="*/ 4067546 w 9288370"/>
              <a:gd name="connsiteY27" fmla="*/ 1294697 h 1858154"/>
              <a:gd name="connsiteX28" fmla="*/ 4190310 w 9288370"/>
              <a:gd name="connsiteY28" fmla="*/ 1307786 h 1858154"/>
              <a:gd name="connsiteX29" fmla="*/ 4230008 w 9288370"/>
              <a:gd name="connsiteY29" fmla="*/ 1303546 h 1858154"/>
              <a:gd name="connsiteX30" fmla="*/ 4575478 w 9288370"/>
              <a:gd name="connsiteY30" fmla="*/ 1261726 h 1858154"/>
              <a:gd name="connsiteX31" fmla="*/ 4650026 w 9288370"/>
              <a:gd name="connsiteY31" fmla="*/ 1265798 h 1858154"/>
              <a:gd name="connsiteX32" fmla="*/ 4792008 w 9288370"/>
              <a:gd name="connsiteY32" fmla="*/ 1243899 h 1858154"/>
              <a:gd name="connsiteX33" fmla="*/ 4954126 w 9288370"/>
              <a:gd name="connsiteY33" fmla="*/ 1204617 h 1858154"/>
              <a:gd name="connsiteX34" fmla="*/ 5309678 w 9288370"/>
              <a:gd name="connsiteY34" fmla="*/ 1128278 h 1858154"/>
              <a:gd name="connsiteX35" fmla="*/ 5474724 w 9288370"/>
              <a:gd name="connsiteY35" fmla="*/ 1091167 h 1858154"/>
              <a:gd name="connsiteX36" fmla="*/ 5612132 w 9288370"/>
              <a:gd name="connsiteY36" fmla="*/ 1051509 h 1858154"/>
              <a:gd name="connsiteX37" fmla="*/ 5776618 w 9288370"/>
              <a:gd name="connsiteY37" fmla="*/ 1053037 h 1858154"/>
              <a:gd name="connsiteX38" fmla="*/ 5785786 w 9288370"/>
              <a:gd name="connsiteY38" fmla="*/ 1051213 h 1858154"/>
              <a:gd name="connsiteX39" fmla="*/ 5829381 w 9288370"/>
              <a:gd name="connsiteY39" fmla="*/ 1046878 h 1858154"/>
              <a:gd name="connsiteX40" fmla="*/ 5943596 w 9288370"/>
              <a:gd name="connsiteY40" fmla="*/ 1043237 h 1858154"/>
              <a:gd name="connsiteX41" fmla="*/ 5985730 w 9288370"/>
              <a:gd name="connsiteY41" fmla="*/ 1035396 h 1858154"/>
              <a:gd name="connsiteX42" fmla="*/ 6103109 w 9288370"/>
              <a:gd name="connsiteY42" fmla="*/ 1019019 h 1858154"/>
              <a:gd name="connsiteX43" fmla="*/ 6222406 w 9288370"/>
              <a:gd name="connsiteY43" fmla="*/ 985341 h 1858154"/>
              <a:gd name="connsiteX44" fmla="*/ 6598672 w 9288370"/>
              <a:gd name="connsiteY44" fmla="*/ 902062 h 1858154"/>
              <a:gd name="connsiteX45" fmla="*/ 6766149 w 9288370"/>
              <a:gd name="connsiteY45" fmla="*/ 846132 h 1858154"/>
              <a:gd name="connsiteX46" fmla="*/ 6886312 w 9288370"/>
              <a:gd name="connsiteY46" fmla="*/ 781877 h 1858154"/>
              <a:gd name="connsiteX47" fmla="*/ 7006457 w 9288370"/>
              <a:gd name="connsiteY47" fmla="*/ 699758 h 1858154"/>
              <a:gd name="connsiteX48" fmla="*/ 7231643 w 9288370"/>
              <a:gd name="connsiteY48" fmla="*/ 640778 h 1858154"/>
              <a:gd name="connsiteX49" fmla="*/ 7363123 w 9288370"/>
              <a:gd name="connsiteY49" fmla="*/ 593682 h 1858154"/>
              <a:gd name="connsiteX50" fmla="*/ 7588368 w 9288370"/>
              <a:gd name="connsiteY50" fmla="*/ 531129 h 1858154"/>
              <a:gd name="connsiteX51" fmla="*/ 7952094 w 9288370"/>
              <a:gd name="connsiteY51" fmla="*/ 409302 h 1858154"/>
              <a:gd name="connsiteX52" fmla="*/ 8231938 w 9288370"/>
              <a:gd name="connsiteY52" fmla="*/ 259259 h 1858154"/>
              <a:gd name="connsiteX53" fmla="*/ 8428864 w 9288370"/>
              <a:gd name="connsiteY53" fmla="*/ 208471 h 1858154"/>
              <a:gd name="connsiteX54" fmla="*/ 8616510 w 9288370"/>
              <a:gd name="connsiteY54" fmla="*/ 161973 h 1858154"/>
              <a:gd name="connsiteX55" fmla="*/ 8826766 w 9288370"/>
              <a:gd name="connsiteY55" fmla="*/ 152111 h 1858154"/>
              <a:gd name="connsiteX56" fmla="*/ 8917647 w 9288370"/>
              <a:gd name="connsiteY56" fmla="*/ 112232 h 1858154"/>
              <a:gd name="connsiteX57" fmla="*/ 9182272 w 9288370"/>
              <a:gd name="connsiteY57" fmla="*/ 37171 h 1858154"/>
              <a:gd name="connsiteX58" fmla="*/ 9232990 w 9288370"/>
              <a:gd name="connsiteY58" fmla="*/ 24074 h 1858154"/>
              <a:gd name="connsiteX59" fmla="*/ 9288370 w 9288370"/>
              <a:gd name="connsiteY59" fmla="*/ 0 h 1858154"/>
              <a:gd name="connsiteX60" fmla="*/ 0 w 9288370"/>
              <a:gd name="connsiteY60" fmla="*/ 0 h 1858154"/>
              <a:gd name="connsiteX61" fmla="*/ 0 w 9288370"/>
              <a:gd name="connsiteY61" fmla="*/ 1858154 h 1858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9288370" h="1858154">
                <a:moveTo>
                  <a:pt x="0" y="1858154"/>
                </a:moveTo>
                <a:lnTo>
                  <a:pt x="1049" y="1857909"/>
                </a:lnTo>
                <a:cubicBezTo>
                  <a:pt x="74675" y="1831386"/>
                  <a:pt x="98074" y="1825724"/>
                  <a:pt x="249966" y="1724867"/>
                </a:cubicBezTo>
                <a:cubicBezTo>
                  <a:pt x="388509" y="1671667"/>
                  <a:pt x="451632" y="1707071"/>
                  <a:pt x="558534" y="1637261"/>
                </a:cubicBezTo>
                <a:cubicBezTo>
                  <a:pt x="604971" y="1631857"/>
                  <a:pt x="689284" y="1553149"/>
                  <a:pt x="763550" y="1533445"/>
                </a:cubicBezTo>
                <a:cubicBezTo>
                  <a:pt x="822611" y="1530638"/>
                  <a:pt x="1097347" y="1540789"/>
                  <a:pt x="1186668" y="1521861"/>
                </a:cubicBezTo>
                <a:lnTo>
                  <a:pt x="1456865" y="1510292"/>
                </a:lnTo>
                <a:lnTo>
                  <a:pt x="1463005" y="1511279"/>
                </a:lnTo>
                <a:lnTo>
                  <a:pt x="1604999" y="1513599"/>
                </a:lnTo>
                <a:lnTo>
                  <a:pt x="1717911" y="1497764"/>
                </a:lnTo>
                <a:cubicBezTo>
                  <a:pt x="1743422" y="1488490"/>
                  <a:pt x="1730257" y="1478974"/>
                  <a:pt x="1794234" y="1464331"/>
                </a:cubicBezTo>
                <a:cubicBezTo>
                  <a:pt x="1842539" y="1428781"/>
                  <a:pt x="1920661" y="1445458"/>
                  <a:pt x="2101780" y="1409907"/>
                </a:cubicBezTo>
                <a:cubicBezTo>
                  <a:pt x="2138594" y="1385934"/>
                  <a:pt x="2193900" y="1407074"/>
                  <a:pt x="2244830" y="1388540"/>
                </a:cubicBezTo>
                <a:cubicBezTo>
                  <a:pt x="2310706" y="1379336"/>
                  <a:pt x="2366733" y="1379060"/>
                  <a:pt x="2428648" y="1372736"/>
                </a:cubicBezTo>
                <a:cubicBezTo>
                  <a:pt x="2495490" y="1364975"/>
                  <a:pt x="2599421" y="1346234"/>
                  <a:pt x="2645882" y="1341971"/>
                </a:cubicBezTo>
                <a:cubicBezTo>
                  <a:pt x="2670920" y="1340537"/>
                  <a:pt x="2669117" y="1348484"/>
                  <a:pt x="2707413" y="1347156"/>
                </a:cubicBezTo>
                <a:cubicBezTo>
                  <a:pt x="2743721" y="1324535"/>
                  <a:pt x="2798213" y="1353269"/>
                  <a:pt x="2843134" y="1323561"/>
                </a:cubicBezTo>
                <a:cubicBezTo>
                  <a:pt x="2859865" y="1315298"/>
                  <a:pt x="2912970" y="1306041"/>
                  <a:pt x="2923804" y="1314224"/>
                </a:cubicBezTo>
                <a:cubicBezTo>
                  <a:pt x="2935040" y="1314339"/>
                  <a:pt x="2947659" y="1308371"/>
                  <a:pt x="2953618" y="1318186"/>
                </a:cubicBezTo>
                <a:cubicBezTo>
                  <a:pt x="2963089" y="1329568"/>
                  <a:pt x="3000111" y="1302355"/>
                  <a:pt x="2995816" y="1318670"/>
                </a:cubicBezTo>
                <a:cubicBezTo>
                  <a:pt x="3062330" y="1309669"/>
                  <a:pt x="3244113" y="1294731"/>
                  <a:pt x="3352700" y="1264183"/>
                </a:cubicBezTo>
                <a:lnTo>
                  <a:pt x="3444611" y="1236739"/>
                </a:lnTo>
                <a:cubicBezTo>
                  <a:pt x="3513098" y="1213406"/>
                  <a:pt x="3581585" y="1223860"/>
                  <a:pt x="3650072" y="1217421"/>
                </a:cubicBezTo>
                <a:cubicBezTo>
                  <a:pt x="3683717" y="1219648"/>
                  <a:pt x="3669967" y="1235157"/>
                  <a:pt x="3707853" y="1241722"/>
                </a:cubicBezTo>
                <a:cubicBezTo>
                  <a:pt x="3753776" y="1247777"/>
                  <a:pt x="3884527" y="1250073"/>
                  <a:pt x="3925616" y="1253751"/>
                </a:cubicBezTo>
                <a:cubicBezTo>
                  <a:pt x="3936659" y="1256176"/>
                  <a:pt x="3949946" y="1252887"/>
                  <a:pt x="3954387" y="1263789"/>
                </a:cubicBezTo>
                <a:cubicBezTo>
                  <a:pt x="3962052" y="1276954"/>
                  <a:pt x="4002445" y="1257743"/>
                  <a:pt x="3995849" y="1272939"/>
                </a:cubicBezTo>
                <a:cubicBezTo>
                  <a:pt x="4024501" y="1259800"/>
                  <a:pt x="4044699" y="1287470"/>
                  <a:pt x="4067546" y="1294697"/>
                </a:cubicBezTo>
                <a:lnTo>
                  <a:pt x="4190310" y="1307786"/>
                </a:lnTo>
                <a:cubicBezTo>
                  <a:pt x="4201670" y="1307054"/>
                  <a:pt x="4216873" y="1303173"/>
                  <a:pt x="4230008" y="1303546"/>
                </a:cubicBezTo>
                <a:cubicBezTo>
                  <a:pt x="4327992" y="1270528"/>
                  <a:pt x="4508090" y="1267792"/>
                  <a:pt x="4575478" y="1261726"/>
                </a:cubicBezTo>
                <a:lnTo>
                  <a:pt x="4650026" y="1265798"/>
                </a:lnTo>
                <a:lnTo>
                  <a:pt x="4792008" y="1243899"/>
                </a:lnTo>
                <a:cubicBezTo>
                  <a:pt x="4864797" y="1217989"/>
                  <a:pt x="4892960" y="1244893"/>
                  <a:pt x="4954126" y="1204617"/>
                </a:cubicBezTo>
                <a:cubicBezTo>
                  <a:pt x="5072643" y="1179171"/>
                  <a:pt x="5136253" y="1145277"/>
                  <a:pt x="5309678" y="1128278"/>
                </a:cubicBezTo>
                <a:cubicBezTo>
                  <a:pt x="5365406" y="1122815"/>
                  <a:pt x="5419708" y="1103537"/>
                  <a:pt x="5474724" y="1091167"/>
                </a:cubicBezTo>
                <a:lnTo>
                  <a:pt x="5612132" y="1051509"/>
                </a:lnTo>
                <a:cubicBezTo>
                  <a:pt x="5662448" y="1045154"/>
                  <a:pt x="5747676" y="1053086"/>
                  <a:pt x="5776618" y="1053037"/>
                </a:cubicBezTo>
                <a:lnTo>
                  <a:pt x="5785786" y="1051213"/>
                </a:lnTo>
                <a:lnTo>
                  <a:pt x="5829381" y="1046878"/>
                </a:lnTo>
                <a:cubicBezTo>
                  <a:pt x="5855683" y="1045549"/>
                  <a:pt x="5917537" y="1045151"/>
                  <a:pt x="5943596" y="1043237"/>
                </a:cubicBezTo>
                <a:cubicBezTo>
                  <a:pt x="5955032" y="1029831"/>
                  <a:pt x="5969545" y="1030469"/>
                  <a:pt x="5985730" y="1035396"/>
                </a:cubicBezTo>
                <a:cubicBezTo>
                  <a:pt x="6020901" y="1022497"/>
                  <a:pt x="6059962" y="1025742"/>
                  <a:pt x="6103109" y="1019019"/>
                </a:cubicBezTo>
                <a:cubicBezTo>
                  <a:pt x="6142495" y="996126"/>
                  <a:pt x="6176341" y="992625"/>
                  <a:pt x="6222406" y="985341"/>
                </a:cubicBezTo>
                <a:cubicBezTo>
                  <a:pt x="6305000" y="965848"/>
                  <a:pt x="6389790" y="916113"/>
                  <a:pt x="6598672" y="902062"/>
                </a:cubicBezTo>
                <a:cubicBezTo>
                  <a:pt x="6696217" y="878308"/>
                  <a:pt x="6705019" y="864412"/>
                  <a:pt x="6766149" y="846132"/>
                </a:cubicBezTo>
                <a:cubicBezTo>
                  <a:pt x="6828622" y="816303"/>
                  <a:pt x="6844288" y="800250"/>
                  <a:pt x="6886312" y="781877"/>
                </a:cubicBezTo>
                <a:cubicBezTo>
                  <a:pt x="6904346" y="770915"/>
                  <a:pt x="6974811" y="693660"/>
                  <a:pt x="7006457" y="699758"/>
                </a:cubicBezTo>
                <a:cubicBezTo>
                  <a:pt x="7015878" y="688760"/>
                  <a:pt x="7169942" y="678731"/>
                  <a:pt x="7231643" y="640778"/>
                </a:cubicBezTo>
                <a:cubicBezTo>
                  <a:pt x="7291087" y="623099"/>
                  <a:pt x="7308597" y="611957"/>
                  <a:pt x="7363123" y="593682"/>
                </a:cubicBezTo>
                <a:cubicBezTo>
                  <a:pt x="7401879" y="595559"/>
                  <a:pt x="7517574" y="550445"/>
                  <a:pt x="7588368" y="531129"/>
                </a:cubicBezTo>
                <a:cubicBezTo>
                  <a:pt x="7669636" y="521516"/>
                  <a:pt x="7844833" y="454614"/>
                  <a:pt x="7952094" y="409302"/>
                </a:cubicBezTo>
                <a:cubicBezTo>
                  <a:pt x="8059356" y="363990"/>
                  <a:pt x="8146910" y="253405"/>
                  <a:pt x="8231938" y="259259"/>
                </a:cubicBezTo>
                <a:cubicBezTo>
                  <a:pt x="8305929" y="256630"/>
                  <a:pt x="8363222" y="225400"/>
                  <a:pt x="8428864" y="208471"/>
                </a:cubicBezTo>
                <a:cubicBezTo>
                  <a:pt x="8491413" y="192972"/>
                  <a:pt x="8456819" y="173248"/>
                  <a:pt x="8616510" y="161973"/>
                </a:cubicBezTo>
                <a:cubicBezTo>
                  <a:pt x="8658196" y="158015"/>
                  <a:pt x="8776576" y="160401"/>
                  <a:pt x="8826766" y="152111"/>
                </a:cubicBezTo>
                <a:lnTo>
                  <a:pt x="8917647" y="112232"/>
                </a:lnTo>
                <a:cubicBezTo>
                  <a:pt x="8976899" y="93075"/>
                  <a:pt x="9069756" y="89380"/>
                  <a:pt x="9182272" y="37171"/>
                </a:cubicBezTo>
                <a:cubicBezTo>
                  <a:pt x="9197307" y="35724"/>
                  <a:pt x="9214647" y="30863"/>
                  <a:pt x="9232990" y="24074"/>
                </a:cubicBezTo>
                <a:lnTo>
                  <a:pt x="9288370" y="0"/>
                </a:lnTo>
                <a:lnTo>
                  <a:pt x="0" y="0"/>
                </a:lnTo>
                <a:lnTo>
                  <a:pt x="0" y="1858154"/>
                </a:lnTo>
                <a:close/>
              </a:path>
            </a:pathLst>
          </a:custGeom>
          <a:blipFill>
            <a:blip r:embed="rId2"/>
            <a:tile tx="0" ty="0" sx="70000" sy="70000" flip="none" algn="tl"/>
          </a:blipFill>
          <a:ln w="12700" cap="flat" cmpd="sng" algn="ctr">
            <a:noFill/>
            <a:prstDash val="solid"/>
            <a:miter lim="800000"/>
          </a:ln>
          <a:effectLst>
            <a:innerShdw blurRad="63500" dist="12700" dir="5400000">
              <a:prstClr val="black">
                <a:alpha val="56000"/>
              </a:prstClr>
            </a:inn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4" name="Freeform: Shape 13">
            <a:extLst>
              <a:ext uri="{FF2B5EF4-FFF2-40B4-BE49-F238E27FC236}">
                <a16:creationId xmlns:a16="http://schemas.microsoft.com/office/drawing/2014/main" id="{9784E32B-BE49-459D-8E4C-E0678A8800C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7546869" y="0"/>
            <a:ext cx="4645131" cy="6362564"/>
          </a:xfrm>
          <a:custGeom>
            <a:avLst/>
            <a:gdLst>
              <a:gd name="connsiteX0" fmla="*/ 216571 w 4604550"/>
              <a:gd name="connsiteY0" fmla="*/ 0 h 6362564"/>
              <a:gd name="connsiteX1" fmla="*/ 4604550 w 4604550"/>
              <a:gd name="connsiteY1" fmla="*/ 0 h 6362564"/>
              <a:gd name="connsiteX2" fmla="*/ 4604550 w 4604550"/>
              <a:gd name="connsiteY2" fmla="*/ 6362564 h 6362564"/>
              <a:gd name="connsiteX3" fmla="*/ 0 w 4604550"/>
              <a:gd name="connsiteY3" fmla="*/ 6201770 h 6362564"/>
            </a:gdLst>
            <a:ahLst/>
            <a:cxnLst>
              <a:cxn ang="0">
                <a:pos x="connsiteX0" y="connsiteY0"/>
              </a:cxn>
              <a:cxn ang="0">
                <a:pos x="connsiteX1" y="connsiteY1"/>
              </a:cxn>
              <a:cxn ang="0">
                <a:pos x="connsiteX2" y="connsiteY2"/>
              </a:cxn>
              <a:cxn ang="0">
                <a:pos x="connsiteX3" y="connsiteY3"/>
              </a:cxn>
            </a:cxnLst>
            <a:rect l="l" t="t" r="r" b="b"/>
            <a:pathLst>
              <a:path w="4604550" h="6362564">
                <a:moveTo>
                  <a:pt x="216571" y="0"/>
                </a:moveTo>
                <a:lnTo>
                  <a:pt x="4604550" y="0"/>
                </a:lnTo>
                <a:lnTo>
                  <a:pt x="4604550" y="6362564"/>
                </a:lnTo>
                <a:lnTo>
                  <a:pt x="0" y="6201770"/>
                </a:lnTo>
                <a:close/>
              </a:path>
            </a:pathLst>
          </a:custGeom>
          <a:solidFill>
            <a:srgbClr val="EFEEE9"/>
          </a:solidFill>
          <a:ln w="12700" cap="flat" cmpd="sng" algn="ctr">
            <a:noFill/>
            <a:prstDash val="solid"/>
            <a:miter lim="800000"/>
          </a:ln>
          <a:effectLst>
            <a:outerShdw blurRad="63500" dist="254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7" name="Picture 5" descr="Échec et mat dans une partie d'échecs">
            <a:extLst>
              <a:ext uri="{FF2B5EF4-FFF2-40B4-BE49-F238E27FC236}">
                <a16:creationId xmlns:a16="http://schemas.microsoft.com/office/drawing/2014/main" id="{722B5A39-8053-440E-827A-0EB89259A07B}"/>
              </a:ext>
            </a:extLst>
          </p:cNvPr>
          <p:cNvPicPr>
            <a:picLocks noChangeAspect="1"/>
          </p:cNvPicPr>
          <p:nvPr/>
        </p:nvPicPr>
        <p:blipFill rotWithShape="1">
          <a:blip r:embed="rId3"/>
          <a:srcRect l="18564" r="26589" b="-8"/>
          <a:stretch/>
        </p:blipFill>
        <p:spPr>
          <a:xfrm>
            <a:off x="7697843" y="10"/>
            <a:ext cx="4494157" cy="6202075"/>
          </a:xfrm>
          <a:custGeom>
            <a:avLst/>
            <a:gdLst/>
            <a:ahLst/>
            <a:cxnLst/>
            <a:rect l="l" t="t" r="r" b="b"/>
            <a:pathLst>
              <a:path w="4494157" h="6202085">
                <a:moveTo>
                  <a:pt x="212306" y="0"/>
                </a:moveTo>
                <a:lnTo>
                  <a:pt x="4494157" y="0"/>
                </a:lnTo>
                <a:lnTo>
                  <a:pt x="4494157" y="6202085"/>
                </a:lnTo>
                <a:lnTo>
                  <a:pt x="4001818" y="6184950"/>
                </a:lnTo>
                <a:cubicBezTo>
                  <a:pt x="2350856" y="6127297"/>
                  <a:pt x="699950" y="6068088"/>
                  <a:pt x="35951" y="6041785"/>
                </a:cubicBezTo>
                <a:cubicBezTo>
                  <a:pt x="15395" y="6040950"/>
                  <a:pt x="-645" y="6023705"/>
                  <a:pt x="20" y="6003145"/>
                </a:cubicBezTo>
                <a:close/>
              </a:path>
            </a:pathLst>
          </a:custGeom>
        </p:spPr>
      </p:pic>
      <p:sp>
        <p:nvSpPr>
          <p:cNvPr id="2" name="Titolo 1">
            <a:extLst>
              <a:ext uri="{FF2B5EF4-FFF2-40B4-BE49-F238E27FC236}">
                <a16:creationId xmlns:a16="http://schemas.microsoft.com/office/drawing/2014/main" id="{F9A2CFB2-3FC6-8E11-56CE-F3EC688641E4}"/>
              </a:ext>
            </a:extLst>
          </p:cNvPr>
          <p:cNvSpPr>
            <a:spLocks noGrp="1"/>
          </p:cNvSpPr>
          <p:nvPr>
            <p:ph type="title"/>
          </p:nvPr>
        </p:nvSpPr>
        <p:spPr>
          <a:xfrm>
            <a:off x="1219201" y="725469"/>
            <a:ext cx="7143429" cy="1706583"/>
          </a:xfrm>
        </p:spPr>
        <p:txBody>
          <a:bodyPr vert="horz" lIns="91440" tIns="45720" rIns="91440" bIns="45720" rtlCol="0" anchor="ctr">
            <a:normAutofit/>
          </a:bodyPr>
          <a:lstStyle/>
          <a:p>
            <a:r>
              <a:t>RISK EVOLUTION</a:t>
            </a:r>
          </a:p>
        </p:txBody>
      </p:sp>
      <p:sp>
        <p:nvSpPr>
          <p:cNvPr id="4" name="Segnaposto contenuto 3">
            <a:extLst>
              <a:ext uri="{FF2B5EF4-FFF2-40B4-BE49-F238E27FC236}">
                <a16:creationId xmlns:a16="http://schemas.microsoft.com/office/drawing/2014/main" id="{06F11594-EF8C-A2B5-B47B-3391F3126D5B}"/>
              </a:ext>
            </a:extLst>
          </p:cNvPr>
          <p:cNvSpPr>
            <a:spLocks noGrp="1"/>
          </p:cNvSpPr>
          <p:nvPr>
            <p:ph sz="half" idx="2"/>
          </p:nvPr>
        </p:nvSpPr>
        <p:spPr>
          <a:xfrm>
            <a:off x="1219200" y="2810013"/>
            <a:ext cx="5666935" cy="3514587"/>
          </a:xfrm>
        </p:spPr>
        <p:txBody>
          <a:bodyPr vert="horz" lIns="91440" tIns="45720" rIns="91440" bIns="45720" rtlCol="0" anchor="ctr">
            <a:normAutofit/>
          </a:bodyPr>
          <a:lstStyle/>
          <a:p>
            <a:pPr>
              <a:lnSpc>
                <a:spcPct val="110000"/>
              </a:lnSpc>
            </a:pPr>
            <a:r>
              <a:rPr lang="en-US" sz="1400" dirty="0"/>
              <a:t>The initially identified level of risk, if not managed quickly and effectively, has the potential to worsen progressively. This deterioration can affect the functioning of the company and its reputation, thus transforming a simple incident or emergency into a crisis situation. However, once an appropriate action procedure is applied, the situation can be restored directly to normality, without intermediate </a:t>
            </a:r>
            <a:r>
              <a:rPr lang="en-US" sz="1400" dirty="0" err="1"/>
              <a:t>phases.The</a:t>
            </a:r>
            <a:r>
              <a:rPr lang="en-US" sz="1400" dirty="0"/>
              <a:t> stages in the development of a conflict situation depend on how the risk was initially defined and subsequently managed.</a:t>
            </a:r>
          </a:p>
        </p:txBody>
      </p:sp>
    </p:spTree>
    <p:extLst>
      <p:ext uri="{BB962C8B-B14F-4D97-AF65-F5344CB8AC3E}">
        <p14:creationId xmlns:p14="http://schemas.microsoft.com/office/powerpoint/2010/main" val="2444878433"/>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9" name="Rectangle 8">
            <a:extLst>
              <a:ext uri="{FF2B5EF4-FFF2-40B4-BE49-F238E27FC236}">
                <a16:creationId xmlns:a16="http://schemas.microsoft.com/office/drawing/2014/main" id="{C5D27EB0-8BE0-48A7-8570-9A138605F2BA}"/>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w="12700" cap="flat" cmpd="sng" algn="ctr">
            <a:noFill/>
            <a:prstDash val="solid"/>
            <a:miter lim="800000"/>
          </a:ln>
          <a:effectLst/>
          <a:extLs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Freeform: Shape 10">
            <a:extLst>
              <a:ext uri="{FF2B5EF4-FFF2-40B4-BE49-F238E27FC236}">
                <a16:creationId xmlns:a16="http://schemas.microsoft.com/office/drawing/2014/main" id="{E7A55D5B-D482-4672-82D9-7C01DF001A49}"/>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10800000" flipV="1">
            <a:off x="0" y="0"/>
            <a:ext cx="12192000" cy="2179475"/>
          </a:xfrm>
          <a:custGeom>
            <a:avLst/>
            <a:gdLst>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154948 w 12192000"/>
              <a:gd name="connsiteY4" fmla="*/ 762731 h 2237474"/>
              <a:gd name="connsiteX5" fmla="*/ 12047364 w 12192000"/>
              <a:gd name="connsiteY5" fmla="*/ 749662 h 2237474"/>
              <a:gd name="connsiteX6" fmla="*/ 11890686 w 12192000"/>
              <a:gd name="connsiteY6" fmla="*/ 732766 h 2237474"/>
              <a:gd name="connsiteX7" fmla="*/ 11782413 w 12192000"/>
              <a:gd name="connsiteY7" fmla="*/ 769868 h 2237474"/>
              <a:gd name="connsiteX8" fmla="*/ 11649954 w 12192000"/>
              <a:gd name="connsiteY8" fmla="*/ 749628 h 2237474"/>
              <a:gd name="connsiteX9" fmla="*/ 11560424 w 12192000"/>
              <a:gd name="connsiteY9" fmla="*/ 748017 h 2237474"/>
              <a:gd name="connsiteX10" fmla="*/ 11358455 w 12192000"/>
              <a:gd name="connsiteY10" fmla="*/ 747593 h 2237474"/>
              <a:gd name="connsiteX11" fmla="*/ 11165209 w 12192000"/>
              <a:gd name="connsiteY11" fmla="*/ 748852 h 2237474"/>
              <a:gd name="connsiteX12" fmla="*/ 11058755 w 12192000"/>
              <a:gd name="connsiteY12" fmla="*/ 749617 h 2237474"/>
              <a:gd name="connsiteX13" fmla="*/ 10884013 w 12192000"/>
              <a:gd name="connsiteY13" fmla="*/ 760728 h 2237474"/>
              <a:gd name="connsiteX14" fmla="*/ 10834688 w 12192000"/>
              <a:gd name="connsiteY14" fmla="*/ 757726 h 2237474"/>
              <a:gd name="connsiteX15" fmla="*/ 10805004 w 12192000"/>
              <a:gd name="connsiteY15" fmla="*/ 757573 h 2237474"/>
              <a:gd name="connsiteX16" fmla="*/ 10739478 w 12192000"/>
              <a:gd name="connsiteY16" fmla="*/ 776841 h 2237474"/>
              <a:gd name="connsiteX17" fmla="*/ 10458762 w 12192000"/>
              <a:gd name="connsiteY17" fmla="*/ 755400 h 2237474"/>
              <a:gd name="connsiteX18" fmla="*/ 10246919 w 12192000"/>
              <a:gd name="connsiteY18" fmla="*/ 769960 h 2237474"/>
              <a:gd name="connsiteX19" fmla="*/ 10167995 w 12192000"/>
              <a:gd name="connsiteY19" fmla="*/ 760843 h 2237474"/>
              <a:gd name="connsiteX20" fmla="*/ 9997044 w 12192000"/>
              <a:gd name="connsiteY20" fmla="*/ 780129 h 2237474"/>
              <a:gd name="connsiteX21" fmla="*/ 9943887 w 12192000"/>
              <a:gd name="connsiteY21" fmla="*/ 804141 h 2237474"/>
              <a:gd name="connsiteX22" fmla="*/ 9918248 w 12192000"/>
              <a:gd name="connsiteY22" fmla="*/ 816628 h 2237474"/>
              <a:gd name="connsiteX23" fmla="*/ 9836148 w 12192000"/>
              <a:gd name="connsiteY23" fmla="*/ 858312 h 2237474"/>
              <a:gd name="connsiteX24" fmla="*/ 9823800 w 12192000"/>
              <a:gd name="connsiteY24" fmla="*/ 866604 h 2237474"/>
              <a:gd name="connsiteX25" fmla="*/ 9794684 w 12192000"/>
              <a:gd name="connsiteY25" fmla="*/ 864509 h 2237474"/>
              <a:gd name="connsiteX26" fmla="*/ 9778288 w 12192000"/>
              <a:gd name="connsiteY26" fmla="*/ 854362 h 2237474"/>
              <a:gd name="connsiteX27" fmla="*/ 9773886 w 12192000"/>
              <a:gd name="connsiteY27" fmla="*/ 857543 h 2237474"/>
              <a:gd name="connsiteX28" fmla="*/ 9761459 w 12192000"/>
              <a:gd name="connsiteY28" fmla="*/ 862394 h 2237474"/>
              <a:gd name="connsiteX29" fmla="*/ 9705768 w 12192000"/>
              <a:gd name="connsiteY29" fmla="*/ 894610 h 2237474"/>
              <a:gd name="connsiteX30" fmla="*/ 9683005 w 12192000"/>
              <a:gd name="connsiteY30" fmla="*/ 894128 h 2237474"/>
              <a:gd name="connsiteX31" fmla="*/ 9594438 w 12192000"/>
              <a:gd name="connsiteY31" fmla="*/ 919051 h 2237474"/>
              <a:gd name="connsiteX32" fmla="*/ 9577033 w 12192000"/>
              <a:gd name="connsiteY32" fmla="*/ 922857 h 2237474"/>
              <a:gd name="connsiteX33" fmla="*/ 9544189 w 12192000"/>
              <a:gd name="connsiteY33" fmla="*/ 938966 h 2237474"/>
              <a:gd name="connsiteX34" fmla="*/ 9534048 w 12192000"/>
              <a:gd name="connsiteY34" fmla="*/ 940158 h 2237474"/>
              <a:gd name="connsiteX35" fmla="*/ 9500499 w 12192000"/>
              <a:gd name="connsiteY35" fmla="*/ 954680 h 2237474"/>
              <a:gd name="connsiteX36" fmla="*/ 9428195 w 12192000"/>
              <a:gd name="connsiteY36" fmla="*/ 986225 h 2237474"/>
              <a:gd name="connsiteX37" fmla="*/ 9410017 w 12192000"/>
              <a:gd name="connsiteY37" fmla="*/ 993931 h 2237474"/>
              <a:gd name="connsiteX38" fmla="*/ 9392919 w 12192000"/>
              <a:gd name="connsiteY38" fmla="*/ 994656 h 2237474"/>
              <a:gd name="connsiteX39" fmla="*/ 9301293 w 12192000"/>
              <a:gd name="connsiteY39" fmla="*/ 1011593 h 2237474"/>
              <a:gd name="connsiteX40" fmla="*/ 9278619 w 12192000"/>
              <a:gd name="connsiteY40" fmla="*/ 1011878 h 2237474"/>
              <a:gd name="connsiteX41" fmla="*/ 9268019 w 12192000"/>
              <a:gd name="connsiteY41" fmla="*/ 1007442 h 2237474"/>
              <a:gd name="connsiteX42" fmla="*/ 9234662 w 12192000"/>
              <a:gd name="connsiteY42" fmla="*/ 1023056 h 2237474"/>
              <a:gd name="connsiteX43" fmla="*/ 9181033 w 12192000"/>
              <a:gd name="connsiteY43" fmla="*/ 1037921 h 2237474"/>
              <a:gd name="connsiteX44" fmla="*/ 9155969 w 12192000"/>
              <a:gd name="connsiteY44" fmla="*/ 1046804 h 2237474"/>
              <a:gd name="connsiteX45" fmla="*/ 9133985 w 12192000"/>
              <a:gd name="connsiteY45" fmla="*/ 1046450 h 2237474"/>
              <a:gd name="connsiteX46" fmla="*/ 9012987 w 12192000"/>
              <a:gd name="connsiteY46" fmla="*/ 1061986 h 2237474"/>
              <a:gd name="connsiteX47" fmla="*/ 8968445 w 12192000"/>
              <a:gd name="connsiteY47" fmla="*/ 1052169 h 2237474"/>
              <a:gd name="connsiteX48" fmla="*/ 8958984 w 12192000"/>
              <a:gd name="connsiteY48" fmla="*/ 1057212 h 2237474"/>
              <a:gd name="connsiteX49" fmla="*/ 8886001 w 12192000"/>
              <a:gd name="connsiteY49" fmla="*/ 1067468 h 2237474"/>
              <a:gd name="connsiteX50" fmla="*/ 8838610 w 12192000"/>
              <a:gd name="connsiteY50" fmla="*/ 1075091 h 2237474"/>
              <a:gd name="connsiteX51" fmla="*/ 8750383 w 12192000"/>
              <a:gd name="connsiteY51" fmla="*/ 1097387 h 2237474"/>
              <a:gd name="connsiteX52" fmla="*/ 8697365 w 12192000"/>
              <a:gd name="connsiteY52" fmla="*/ 1105869 h 2237474"/>
              <a:gd name="connsiteX53" fmla="*/ 8665605 w 12192000"/>
              <a:gd name="connsiteY53" fmla="*/ 1110791 h 2237474"/>
              <a:gd name="connsiteX54" fmla="*/ 8584946 w 12192000"/>
              <a:gd name="connsiteY54" fmla="*/ 1135226 h 2237474"/>
              <a:gd name="connsiteX55" fmla="*/ 8460755 w 12192000"/>
              <a:gd name="connsiteY55" fmla="*/ 1203427 h 2237474"/>
              <a:gd name="connsiteX56" fmla="*/ 8419755 w 12192000"/>
              <a:gd name="connsiteY56" fmla="*/ 1216260 h 2237474"/>
              <a:gd name="connsiteX57" fmla="*/ 8411626 w 12192000"/>
              <a:gd name="connsiteY57" fmla="*/ 1214397 h 2237474"/>
              <a:gd name="connsiteX58" fmla="*/ 8363469 w 12192000"/>
              <a:gd name="connsiteY58" fmla="*/ 1246658 h 2237474"/>
              <a:gd name="connsiteX59" fmla="*/ 8275497 w 12192000"/>
              <a:gd name="connsiteY59" fmla="*/ 1264396 h 2237474"/>
              <a:gd name="connsiteX60" fmla="*/ 8206287 w 12192000"/>
              <a:gd name="connsiteY60" fmla="*/ 1273060 h 2237474"/>
              <a:gd name="connsiteX61" fmla="*/ 8168705 w 12192000"/>
              <a:gd name="connsiteY61" fmla="*/ 1279956 h 2237474"/>
              <a:gd name="connsiteX62" fmla="*/ 8139997 w 12192000"/>
              <a:gd name="connsiteY62" fmla="*/ 1282713 h 2237474"/>
              <a:gd name="connsiteX63" fmla="*/ 8074238 w 12192000"/>
              <a:gd name="connsiteY63" fmla="*/ 1301895 h 2237474"/>
              <a:gd name="connsiteX64" fmla="*/ 7968292 w 12192000"/>
              <a:gd name="connsiteY64" fmla="*/ 1338779 h 2237474"/>
              <a:gd name="connsiteX65" fmla="*/ 7945122 w 12192000"/>
              <a:gd name="connsiteY65" fmla="*/ 1345477 h 2237474"/>
              <a:gd name="connsiteX66" fmla="*/ 7922771 w 12192000"/>
              <a:gd name="connsiteY66" fmla="*/ 1346645 h 2237474"/>
              <a:gd name="connsiteX67" fmla="*/ 7915461 w 12192000"/>
              <a:gd name="connsiteY67" fmla="*/ 1342919 h 2237474"/>
              <a:gd name="connsiteX68" fmla="*/ 7902328 w 12192000"/>
              <a:gd name="connsiteY68" fmla="*/ 1345865 h 2237474"/>
              <a:gd name="connsiteX69" fmla="*/ 7898322 w 12192000"/>
              <a:gd name="connsiteY69" fmla="*/ 1345689 h 2237474"/>
              <a:gd name="connsiteX70" fmla="*/ 7875879 w 12192000"/>
              <a:gd name="connsiteY70" fmla="*/ 1345646 h 2237474"/>
              <a:gd name="connsiteX71" fmla="*/ 7840612 w 12192000"/>
              <a:gd name="connsiteY71" fmla="*/ 1369373 h 2237474"/>
              <a:gd name="connsiteX72" fmla="*/ 7786819 w 12192000"/>
              <a:gd name="connsiteY72" fmla="*/ 1378970 h 2237474"/>
              <a:gd name="connsiteX73" fmla="*/ 7548172 w 12192000"/>
              <a:gd name="connsiteY73" fmla="*/ 1417460 h 2237474"/>
              <a:gd name="connsiteX74" fmla="*/ 7483437 w 12192000"/>
              <a:gd name="connsiteY74" fmla="*/ 1478152 h 2237474"/>
              <a:gd name="connsiteX75" fmla="*/ 7377870 w 12192000"/>
              <a:gd name="connsiteY75" fmla="*/ 1523319 h 2237474"/>
              <a:gd name="connsiteX76" fmla="*/ 7230737 w 12192000"/>
              <a:gd name="connsiteY76" fmla="*/ 1562633 h 2237474"/>
              <a:gd name="connsiteX77" fmla="*/ 7224458 w 12192000"/>
              <a:gd name="connsiteY77" fmla="*/ 1573008 h 2237474"/>
              <a:gd name="connsiteX78" fmla="*/ 7213486 w 12192000"/>
              <a:gd name="connsiteY78" fmla="*/ 1580987 h 2237474"/>
              <a:gd name="connsiteX79" fmla="*/ 7210972 w 12192000"/>
              <a:gd name="connsiteY79" fmla="*/ 1580856 h 2237474"/>
              <a:gd name="connsiteX80" fmla="*/ 7183121 w 12192000"/>
              <a:gd name="connsiteY80" fmla="*/ 1595162 h 2237474"/>
              <a:gd name="connsiteX81" fmla="*/ 7164601 w 12192000"/>
              <a:gd name="connsiteY81" fmla="*/ 1606490 h 2237474"/>
              <a:gd name="connsiteX82" fmla="*/ 7159286 w 12192000"/>
              <a:gd name="connsiteY82" fmla="*/ 1606850 h 2237474"/>
              <a:gd name="connsiteX83" fmla="*/ 7114651 w 12192000"/>
              <a:gd name="connsiteY83" fmla="*/ 1620959 h 2237474"/>
              <a:gd name="connsiteX84" fmla="*/ 7092727 w 12192000"/>
              <a:gd name="connsiteY84" fmla="*/ 1623628 h 2237474"/>
              <a:gd name="connsiteX85" fmla="*/ 7031309 w 12192000"/>
              <a:gd name="connsiteY85" fmla="*/ 1619451 h 2237474"/>
              <a:gd name="connsiteX86" fmla="*/ 6999084 w 12192000"/>
              <a:gd name="connsiteY86" fmla="*/ 1634317 h 2237474"/>
              <a:gd name="connsiteX87" fmla="*/ 6992107 w 12192000"/>
              <a:gd name="connsiteY87" fmla="*/ 1636860 h 2237474"/>
              <a:gd name="connsiteX88" fmla="*/ 6991765 w 12192000"/>
              <a:gd name="connsiteY88" fmla="*/ 1636725 h 2237474"/>
              <a:gd name="connsiteX89" fmla="*/ 6983996 w 12192000"/>
              <a:gd name="connsiteY89" fmla="*/ 1639040 h 2237474"/>
              <a:gd name="connsiteX90" fmla="*/ 6979383 w 12192000"/>
              <a:gd name="connsiteY90" fmla="*/ 1641496 h 2237474"/>
              <a:gd name="connsiteX91" fmla="*/ 6900177 w 12192000"/>
              <a:gd name="connsiteY91" fmla="*/ 1636016 h 2237474"/>
              <a:gd name="connsiteX92" fmla="*/ 6795372 w 12192000"/>
              <a:gd name="connsiteY92" fmla="*/ 1644845 h 2237474"/>
              <a:gd name="connsiteX93" fmla="*/ 6692251 w 12192000"/>
              <a:gd name="connsiteY93" fmla="*/ 1656357 h 2237474"/>
              <a:gd name="connsiteX94" fmla="*/ 6655235 w 12192000"/>
              <a:gd name="connsiteY94" fmla="*/ 1661869 h 2237474"/>
              <a:gd name="connsiteX95" fmla="*/ 6587857 w 12192000"/>
              <a:gd name="connsiteY95" fmla="*/ 1665769 h 2237474"/>
              <a:gd name="connsiteX96" fmla="*/ 6554894 w 12192000"/>
              <a:gd name="connsiteY96" fmla="*/ 1664428 h 2237474"/>
              <a:gd name="connsiteX97" fmla="*/ 6551579 w 12192000"/>
              <a:gd name="connsiteY97" fmla="*/ 1662213 h 2237474"/>
              <a:gd name="connsiteX98" fmla="*/ 6545693 w 12192000"/>
              <a:gd name="connsiteY98" fmla="*/ 1661776 h 2237474"/>
              <a:gd name="connsiteX99" fmla="*/ 6530561 w 12192000"/>
              <a:gd name="connsiteY99" fmla="*/ 1664619 h 2237474"/>
              <a:gd name="connsiteX100" fmla="*/ 6525028 w 12192000"/>
              <a:gd name="connsiteY100" fmla="*/ 1666354 h 2237474"/>
              <a:gd name="connsiteX101" fmla="*/ 6516595 w 12192000"/>
              <a:gd name="connsiteY101" fmla="*/ 1667475 h 2237474"/>
              <a:gd name="connsiteX102" fmla="*/ 6516340 w 12192000"/>
              <a:gd name="connsiteY102" fmla="*/ 1667291 h 2237474"/>
              <a:gd name="connsiteX103" fmla="*/ 6508541 w 12192000"/>
              <a:gd name="connsiteY103" fmla="*/ 1668757 h 2237474"/>
              <a:gd name="connsiteX104" fmla="*/ 6471012 w 12192000"/>
              <a:gd name="connsiteY104" fmla="*/ 1678604 h 2237474"/>
              <a:gd name="connsiteX105" fmla="*/ 6415265 w 12192000"/>
              <a:gd name="connsiteY105" fmla="*/ 1665317 h 2237474"/>
              <a:gd name="connsiteX106" fmla="*/ 6393343 w 12192000"/>
              <a:gd name="connsiteY106" fmla="*/ 1664672 h 2237474"/>
              <a:gd name="connsiteX107" fmla="*/ 6380457 w 12192000"/>
              <a:gd name="connsiteY107" fmla="*/ 1662376 h 2237474"/>
              <a:gd name="connsiteX108" fmla="*/ 6280959 w 12192000"/>
              <a:gd name="connsiteY108" fmla="*/ 1689329 h 2237474"/>
              <a:gd name="connsiteX109" fmla="*/ 6266765 w 12192000"/>
              <a:gd name="connsiteY109" fmla="*/ 1695560 h 2237474"/>
              <a:gd name="connsiteX110" fmla="*/ 6255823 w 12192000"/>
              <a:gd name="connsiteY110" fmla="*/ 1704850 h 2237474"/>
              <a:gd name="connsiteX111" fmla="*/ 6098321 w 12192000"/>
              <a:gd name="connsiteY111" fmla="*/ 1721646 h 2237474"/>
              <a:gd name="connsiteX112" fmla="*/ 5880652 w 12192000"/>
              <a:gd name="connsiteY112" fmla="*/ 1779643 h 2237474"/>
              <a:gd name="connsiteX113" fmla="*/ 5785959 w 12192000"/>
              <a:gd name="connsiteY113" fmla="*/ 1775307 h 2237474"/>
              <a:gd name="connsiteX114" fmla="*/ 5643534 w 12192000"/>
              <a:gd name="connsiteY114" fmla="*/ 1802919 h 2237474"/>
              <a:gd name="connsiteX115" fmla="*/ 5518799 w 12192000"/>
              <a:gd name="connsiteY115" fmla="*/ 1818312 h 2237474"/>
              <a:gd name="connsiteX116" fmla="*/ 5505014 w 12192000"/>
              <a:gd name="connsiteY116" fmla="*/ 1819259 h 2237474"/>
              <a:gd name="connsiteX117" fmla="*/ 5499949 w 12192000"/>
              <a:gd name="connsiteY117" fmla="*/ 1814490 h 2237474"/>
              <a:gd name="connsiteX118" fmla="*/ 5453307 w 12192000"/>
              <a:gd name="connsiteY118" fmla="*/ 1815450 h 2237474"/>
              <a:gd name="connsiteX119" fmla="*/ 5364192 w 12192000"/>
              <a:gd name="connsiteY119" fmla="*/ 1826074 h 2237474"/>
              <a:gd name="connsiteX120" fmla="*/ 5350380 w 12192000"/>
              <a:gd name="connsiteY120" fmla="*/ 1830891 h 2237474"/>
              <a:gd name="connsiteX121" fmla="*/ 5259633 w 12192000"/>
              <a:gd name="connsiteY121" fmla="*/ 1837160 h 2237474"/>
              <a:gd name="connsiteX122" fmla="*/ 5197513 w 12192000"/>
              <a:gd name="connsiteY122" fmla="*/ 1844718 h 2237474"/>
              <a:gd name="connsiteX123" fmla="*/ 5184170 w 12192000"/>
              <a:gd name="connsiteY123" fmla="*/ 1849402 h 2237474"/>
              <a:gd name="connsiteX124" fmla="*/ 5168852 w 12192000"/>
              <a:gd name="connsiteY124" fmla="*/ 1844846 h 2237474"/>
              <a:gd name="connsiteX125" fmla="*/ 5164370 w 12192000"/>
              <a:gd name="connsiteY125" fmla="*/ 1840597 h 2237474"/>
              <a:gd name="connsiteX126" fmla="*/ 5114927 w 12192000"/>
              <a:gd name="connsiteY126" fmla="*/ 1847827 h 2237474"/>
              <a:gd name="connsiteX127" fmla="*/ 5108970 w 12192000"/>
              <a:gd name="connsiteY127" fmla="*/ 1847935 h 2237474"/>
              <a:gd name="connsiteX128" fmla="*/ 5067961 w 12192000"/>
              <a:gd name="connsiteY128" fmla="*/ 1845917 h 2237474"/>
              <a:gd name="connsiteX129" fmla="*/ 5007075 w 12192000"/>
              <a:gd name="connsiteY129" fmla="*/ 1838626 h 2237474"/>
              <a:gd name="connsiteX130" fmla="*/ 4944087 w 12192000"/>
              <a:gd name="connsiteY130" fmla="*/ 1823332 h 2237474"/>
              <a:gd name="connsiteX131" fmla="*/ 4907662 w 12192000"/>
              <a:gd name="connsiteY131" fmla="*/ 1816900 h 2237474"/>
              <a:gd name="connsiteX132" fmla="*/ 4882386 w 12192000"/>
              <a:gd name="connsiteY132" fmla="*/ 1809844 h 2237474"/>
              <a:gd name="connsiteX133" fmla="*/ 4811440 w 12192000"/>
              <a:gd name="connsiteY133" fmla="*/ 1804655 h 2237474"/>
              <a:gd name="connsiteX134" fmla="*/ 4691075 w 12192000"/>
              <a:gd name="connsiteY134" fmla="*/ 1801389 h 2237474"/>
              <a:gd name="connsiteX135" fmla="*/ 4647449 w 12192000"/>
              <a:gd name="connsiteY135" fmla="*/ 1793181 h 2237474"/>
              <a:gd name="connsiteX136" fmla="*/ 4645504 w 12192000"/>
              <a:gd name="connsiteY136" fmla="*/ 1787606 h 2237474"/>
              <a:gd name="connsiteX137" fmla="*/ 4632229 w 12192000"/>
              <a:gd name="connsiteY137" fmla="*/ 1785815 h 2237474"/>
              <a:gd name="connsiteX138" fmla="*/ 4629273 w 12192000"/>
              <a:gd name="connsiteY138" fmla="*/ 1784355 h 2237474"/>
              <a:gd name="connsiteX139" fmla="*/ 4611738 w 12192000"/>
              <a:gd name="connsiteY139" fmla="*/ 1776964 h 2237474"/>
              <a:gd name="connsiteX140" fmla="*/ 4560070 w 12192000"/>
              <a:gd name="connsiteY140" fmla="*/ 1785640 h 2237474"/>
              <a:gd name="connsiteX141" fmla="*/ 4536503 w 12192000"/>
              <a:gd name="connsiteY141" fmla="*/ 1785334 h 2237474"/>
              <a:gd name="connsiteX142" fmla="*/ 4513724 w 12192000"/>
              <a:gd name="connsiteY142" fmla="*/ 1791996 h 2237474"/>
              <a:gd name="connsiteX143" fmla="*/ 4501513 w 12192000"/>
              <a:gd name="connsiteY143" fmla="*/ 1799835 h 2237474"/>
              <a:gd name="connsiteX144" fmla="*/ 4459076 w 12192000"/>
              <a:gd name="connsiteY144" fmla="*/ 1813003 h 2237474"/>
              <a:gd name="connsiteX145" fmla="*/ 4459810 w 12192000"/>
              <a:gd name="connsiteY145" fmla="*/ 1797886 h 2237474"/>
              <a:gd name="connsiteX146" fmla="*/ 4379064 w 12192000"/>
              <a:gd name="connsiteY146" fmla="*/ 1817177 h 2237474"/>
              <a:gd name="connsiteX147" fmla="*/ 4319209 w 12192000"/>
              <a:gd name="connsiteY147" fmla="*/ 1834833 h 2237474"/>
              <a:gd name="connsiteX148" fmla="*/ 4306907 w 12192000"/>
              <a:gd name="connsiteY148" fmla="*/ 1841641 h 2237474"/>
              <a:gd name="connsiteX149" fmla="*/ 4290981 w 12192000"/>
              <a:gd name="connsiteY149" fmla="*/ 1839677 h 2237474"/>
              <a:gd name="connsiteX150" fmla="*/ 4285792 w 12192000"/>
              <a:gd name="connsiteY150" fmla="*/ 1836231 h 2237474"/>
              <a:gd name="connsiteX151" fmla="*/ 4238372 w 12192000"/>
              <a:gd name="connsiteY151" fmla="*/ 1851480 h 2237474"/>
              <a:gd name="connsiteX152" fmla="*/ 4232517 w 12192000"/>
              <a:gd name="connsiteY152" fmla="*/ 1852567 h 2237474"/>
              <a:gd name="connsiteX153" fmla="*/ 4191732 w 12192000"/>
              <a:gd name="connsiteY153" fmla="*/ 1857328 h 2237474"/>
              <a:gd name="connsiteX154" fmla="*/ 4065532 w 12192000"/>
              <a:gd name="connsiteY154" fmla="*/ 1855477 h 2237474"/>
              <a:gd name="connsiteX155" fmla="*/ 4028460 w 12192000"/>
              <a:gd name="connsiteY155" fmla="*/ 1855137 h 2237474"/>
              <a:gd name="connsiteX156" fmla="*/ 4002267 w 12192000"/>
              <a:gd name="connsiteY156" fmla="*/ 1852352 h 2237474"/>
              <a:gd name="connsiteX157" fmla="*/ 3931396 w 12192000"/>
              <a:gd name="connsiteY157" fmla="*/ 1858915 h 2237474"/>
              <a:gd name="connsiteX158" fmla="*/ 3812162 w 12192000"/>
              <a:gd name="connsiteY158" fmla="*/ 1875501 h 2237474"/>
              <a:gd name="connsiteX159" fmla="*/ 3767672 w 12192000"/>
              <a:gd name="connsiteY159" fmla="*/ 1874600 h 2237474"/>
              <a:gd name="connsiteX160" fmla="*/ 3764741 w 12192000"/>
              <a:gd name="connsiteY160" fmla="*/ 1869433 h 2237474"/>
              <a:gd name="connsiteX161" fmla="*/ 3751332 w 12192000"/>
              <a:gd name="connsiteY161" fmla="*/ 1869854 h 2237474"/>
              <a:gd name="connsiteX162" fmla="*/ 3748155 w 12192000"/>
              <a:gd name="connsiteY162" fmla="*/ 1868903 h 2237474"/>
              <a:gd name="connsiteX163" fmla="*/ 3729530 w 12192000"/>
              <a:gd name="connsiteY163" fmla="*/ 1864513 h 2237474"/>
              <a:gd name="connsiteX164" fmla="*/ 3680177 w 12192000"/>
              <a:gd name="connsiteY164" fmla="*/ 1881552 h 2237474"/>
              <a:gd name="connsiteX165" fmla="*/ 3567259 w 12192000"/>
              <a:gd name="connsiteY165" fmla="*/ 1893482 h 2237474"/>
              <a:gd name="connsiteX166" fmla="*/ 3405770 w 12192000"/>
              <a:gd name="connsiteY166" fmla="*/ 1904591 h 2237474"/>
              <a:gd name="connsiteX167" fmla="*/ 3280097 w 12192000"/>
              <a:gd name="connsiteY167" fmla="*/ 1919610 h 2237474"/>
              <a:gd name="connsiteX168" fmla="*/ 3123424 w 12192000"/>
              <a:gd name="connsiteY168" fmla="*/ 1952930 h 2237474"/>
              <a:gd name="connsiteX169" fmla="*/ 3009910 w 12192000"/>
              <a:gd name="connsiteY169" fmla="*/ 1957866 h 2237474"/>
              <a:gd name="connsiteX170" fmla="*/ 2995934 w 12192000"/>
              <a:gd name="connsiteY170" fmla="*/ 1967085 h 2237474"/>
              <a:gd name="connsiteX171" fmla="*/ 2980071 w 12192000"/>
              <a:gd name="connsiteY171" fmla="*/ 1972988 h 2237474"/>
              <a:gd name="connsiteX172" fmla="*/ 2978094 w 12192000"/>
              <a:gd name="connsiteY172" fmla="*/ 1972369 h 2237474"/>
              <a:gd name="connsiteX173" fmla="*/ 2942858 w 12192000"/>
              <a:gd name="connsiteY173" fmla="*/ 1981367 h 2237474"/>
              <a:gd name="connsiteX174" fmla="*/ 2875436 w 12192000"/>
              <a:gd name="connsiteY174" fmla="*/ 1996977 h 2237474"/>
              <a:gd name="connsiteX175" fmla="*/ 2874892 w 12192000"/>
              <a:gd name="connsiteY175" fmla="*/ 1996085 h 2237474"/>
              <a:gd name="connsiteX176" fmla="*/ 2864145 w 12192000"/>
              <a:gd name="connsiteY176" fmla="*/ 1994061 h 2237474"/>
              <a:gd name="connsiteX177" fmla="*/ 2843662 w 12192000"/>
              <a:gd name="connsiteY177" fmla="*/ 1992498 h 2237474"/>
              <a:gd name="connsiteX178" fmla="*/ 2796128 w 12192000"/>
              <a:gd name="connsiteY178" fmla="*/ 1976403 h 2237474"/>
              <a:gd name="connsiteX179" fmla="*/ 2756784 w 12192000"/>
              <a:gd name="connsiteY179" fmla="*/ 1985116 h 2237474"/>
              <a:gd name="connsiteX180" fmla="*/ 2748833 w 12192000"/>
              <a:gd name="connsiteY180" fmla="*/ 1986323 h 2237474"/>
              <a:gd name="connsiteX181" fmla="*/ 2748661 w 12192000"/>
              <a:gd name="connsiteY181" fmla="*/ 1986122 h 2237474"/>
              <a:gd name="connsiteX182" fmla="*/ 2740251 w 12192000"/>
              <a:gd name="connsiteY182" fmla="*/ 1986946 h 2237474"/>
              <a:gd name="connsiteX183" fmla="*/ 2718916 w 12192000"/>
              <a:gd name="connsiteY183" fmla="*/ 1990867 h 2237474"/>
              <a:gd name="connsiteX184" fmla="*/ 2713522 w 12192000"/>
              <a:gd name="connsiteY184" fmla="*/ 1990173 h 2237474"/>
              <a:gd name="connsiteX185" fmla="*/ 2680597 w 12192000"/>
              <a:gd name="connsiteY185" fmla="*/ 1984996 h 2237474"/>
              <a:gd name="connsiteX186" fmla="*/ 2578178 w 12192000"/>
              <a:gd name="connsiteY186" fmla="*/ 1990531 h 2237474"/>
              <a:gd name="connsiteX187" fmla="*/ 2476147 w 12192000"/>
              <a:gd name="connsiteY187" fmla="*/ 1998305 h 2237474"/>
              <a:gd name="connsiteX188" fmla="*/ 2373568 w 12192000"/>
              <a:gd name="connsiteY188" fmla="*/ 2003219 h 2237474"/>
              <a:gd name="connsiteX189" fmla="*/ 2321399 w 12192000"/>
              <a:gd name="connsiteY189" fmla="*/ 1989467 h 2237474"/>
              <a:gd name="connsiteX190" fmla="*/ 2315525 w 12192000"/>
              <a:gd name="connsiteY190" fmla="*/ 1989708 h 2237474"/>
              <a:gd name="connsiteX191" fmla="*/ 2300792 w 12192000"/>
              <a:gd name="connsiteY191" fmla="*/ 1994290 h 2237474"/>
              <a:gd name="connsiteX192" fmla="*/ 2295469 w 12192000"/>
              <a:gd name="connsiteY192" fmla="*/ 1996659 h 2237474"/>
              <a:gd name="connsiteX193" fmla="*/ 2287219 w 12192000"/>
              <a:gd name="connsiteY193" fmla="*/ 1998750 h 2237474"/>
              <a:gd name="connsiteX194" fmla="*/ 2286948 w 12192000"/>
              <a:gd name="connsiteY194" fmla="*/ 1998596 h 2237474"/>
              <a:gd name="connsiteX195" fmla="*/ 2243069 w 12192000"/>
              <a:gd name="connsiteY195" fmla="*/ 2015111 h 2237474"/>
              <a:gd name="connsiteX196" fmla="*/ 2186609 w 12192000"/>
              <a:gd name="connsiteY196" fmla="*/ 2008263 h 2237474"/>
              <a:gd name="connsiteX197" fmla="*/ 2164831 w 12192000"/>
              <a:gd name="connsiteY197" fmla="*/ 2010143 h 2237474"/>
              <a:gd name="connsiteX198" fmla="*/ 2152836 w 12192000"/>
              <a:gd name="connsiteY198" fmla="*/ 2010048 h 2237474"/>
              <a:gd name="connsiteX199" fmla="*/ 2117102 w 12192000"/>
              <a:gd name="connsiteY199" fmla="*/ 2023004 h 2237474"/>
              <a:gd name="connsiteX200" fmla="*/ 2111935 w 12192000"/>
              <a:gd name="connsiteY200" fmla="*/ 2023163 h 2237474"/>
              <a:gd name="connsiteX201" fmla="*/ 2089991 w 12192000"/>
              <a:gd name="connsiteY201" fmla="*/ 2034193 h 2237474"/>
              <a:gd name="connsiteX202" fmla="*/ 2058061 w 12192000"/>
              <a:gd name="connsiteY202" fmla="*/ 2047942 h 2237474"/>
              <a:gd name="connsiteX203" fmla="*/ 2055737 w 12192000"/>
              <a:gd name="connsiteY203" fmla="*/ 2047704 h 2237474"/>
              <a:gd name="connsiteX204" fmla="*/ 2042244 w 12192000"/>
              <a:gd name="connsiteY204" fmla="*/ 2055560 h 2237474"/>
              <a:gd name="connsiteX205" fmla="*/ 1976224 w 12192000"/>
              <a:gd name="connsiteY205" fmla="*/ 2074257 h 2237474"/>
              <a:gd name="connsiteX206" fmla="*/ 1877728 w 12192000"/>
              <a:gd name="connsiteY206" fmla="*/ 2101004 h 2237474"/>
              <a:gd name="connsiteX207" fmla="*/ 1759056 w 12192000"/>
              <a:gd name="connsiteY207" fmla="*/ 2125608 h 2237474"/>
              <a:gd name="connsiteX208" fmla="*/ 1637948 w 12192000"/>
              <a:gd name="connsiteY208" fmla="*/ 2172597 h 2237474"/>
              <a:gd name="connsiteX209" fmla="*/ 1434549 w 12192000"/>
              <a:gd name="connsiteY209" fmla="*/ 2234522 h 2237474"/>
              <a:gd name="connsiteX210" fmla="*/ 1398481 w 12192000"/>
              <a:gd name="connsiteY210" fmla="*/ 2237074 h 2237474"/>
              <a:gd name="connsiteX211" fmla="*/ 1398407 w 12192000"/>
              <a:gd name="connsiteY211" fmla="*/ 2237095 h 2237474"/>
              <a:gd name="connsiteX212" fmla="*/ 1370962 w 12192000"/>
              <a:gd name="connsiteY212" fmla="*/ 2237474 h 2237474"/>
              <a:gd name="connsiteX213" fmla="*/ 1356367 w 12192000"/>
              <a:gd name="connsiteY213" fmla="*/ 2235089 h 2237474"/>
              <a:gd name="connsiteX214" fmla="*/ 1324828 w 12192000"/>
              <a:gd name="connsiteY214" fmla="*/ 2231968 h 2237474"/>
              <a:gd name="connsiteX215" fmla="*/ 1297744 w 12192000"/>
              <a:gd name="connsiteY215" fmla="*/ 2235849 h 2237474"/>
              <a:gd name="connsiteX216" fmla="*/ 1286236 w 12192000"/>
              <a:gd name="connsiteY216" fmla="*/ 2233135 h 2237474"/>
              <a:gd name="connsiteX217" fmla="*/ 1283504 w 12192000"/>
              <a:gd name="connsiteY217" fmla="*/ 2233797 h 2237474"/>
              <a:gd name="connsiteX218" fmla="*/ 1279765 w 12192000"/>
              <a:gd name="connsiteY218" fmla="*/ 2229639 h 2237474"/>
              <a:gd name="connsiteX219" fmla="*/ 1195347 w 12192000"/>
              <a:gd name="connsiteY219" fmla="*/ 2212354 h 2237474"/>
              <a:gd name="connsiteX220" fmla="*/ 970251 w 12192000"/>
              <a:gd name="connsiteY220" fmla="*/ 2221029 h 2237474"/>
              <a:gd name="connsiteX221" fmla="*/ 812914 w 12192000"/>
              <a:gd name="connsiteY221" fmla="*/ 2202752 h 2237474"/>
              <a:gd name="connsiteX222" fmla="*/ 800195 w 12192000"/>
              <a:gd name="connsiteY222" fmla="*/ 2209407 h 2237474"/>
              <a:gd name="connsiteX223" fmla="*/ 784978 w 12192000"/>
              <a:gd name="connsiteY223" fmla="*/ 2212360 h 2237474"/>
              <a:gd name="connsiteX224" fmla="*/ 681987 w 12192000"/>
              <a:gd name="connsiteY224" fmla="*/ 2216757 h 2237474"/>
              <a:gd name="connsiteX225" fmla="*/ 669923 w 12192000"/>
              <a:gd name="connsiteY225" fmla="*/ 2211682 h 2237474"/>
              <a:gd name="connsiteX226" fmla="*/ 648680 w 12192000"/>
              <a:gd name="connsiteY226" fmla="*/ 2206229 h 2237474"/>
              <a:gd name="connsiteX227" fmla="*/ 597225 w 12192000"/>
              <a:gd name="connsiteY227" fmla="*/ 2180999 h 2237474"/>
              <a:gd name="connsiteX228" fmla="*/ 558449 w 12192000"/>
              <a:gd name="connsiteY228" fmla="*/ 2182346 h 2237474"/>
              <a:gd name="connsiteX229" fmla="*/ 550517 w 12192000"/>
              <a:gd name="connsiteY229" fmla="*/ 2182060 h 2237474"/>
              <a:gd name="connsiteX230" fmla="*/ 550309 w 12192000"/>
              <a:gd name="connsiteY230" fmla="*/ 2181825 h 2237474"/>
              <a:gd name="connsiteX231" fmla="*/ 541836 w 12192000"/>
              <a:gd name="connsiteY231" fmla="*/ 2181063 h 2237474"/>
              <a:gd name="connsiteX232" fmla="*/ 536057 w 12192000"/>
              <a:gd name="connsiteY232" fmla="*/ 2181537 h 2237474"/>
              <a:gd name="connsiteX233" fmla="*/ 520671 w 12192000"/>
              <a:gd name="connsiteY233" fmla="*/ 2180980 h 2237474"/>
              <a:gd name="connsiteX234" fmla="*/ 515024 w 12192000"/>
              <a:gd name="connsiteY234" fmla="*/ 2179258 h 2237474"/>
              <a:gd name="connsiteX235" fmla="*/ 512278 w 12192000"/>
              <a:gd name="connsiteY235" fmla="*/ 2176369 h 2237474"/>
              <a:gd name="connsiteX236" fmla="*/ 480419 w 12192000"/>
              <a:gd name="connsiteY236" fmla="*/ 2167807 h 2237474"/>
              <a:gd name="connsiteX237" fmla="*/ 413835 w 12192000"/>
              <a:gd name="connsiteY237" fmla="*/ 2156783 h 2237474"/>
              <a:gd name="connsiteX238" fmla="*/ 376513 w 12192000"/>
              <a:gd name="connsiteY238" fmla="*/ 2154014 h 2237474"/>
              <a:gd name="connsiteX239" fmla="*/ 273386 w 12192000"/>
              <a:gd name="connsiteY239" fmla="*/ 2142551 h 2237474"/>
              <a:gd name="connsiteX240" fmla="*/ 169207 w 12192000"/>
              <a:gd name="connsiteY240" fmla="*/ 2128100 h 2237474"/>
              <a:gd name="connsiteX241" fmla="*/ 93149 w 12192000"/>
              <a:gd name="connsiteY241" fmla="*/ 2105324 h 2237474"/>
              <a:gd name="connsiteX242" fmla="*/ 88109 w 12192000"/>
              <a:gd name="connsiteY242" fmla="*/ 2106704 h 2237474"/>
              <a:gd name="connsiteX243" fmla="*/ 80022 w 12192000"/>
              <a:gd name="connsiteY243" fmla="*/ 2107254 h 2237474"/>
              <a:gd name="connsiteX244" fmla="*/ 79717 w 12192000"/>
              <a:gd name="connsiteY244" fmla="*/ 2107046 h 2237474"/>
              <a:gd name="connsiteX245" fmla="*/ 72352 w 12192000"/>
              <a:gd name="connsiteY245" fmla="*/ 2107991 h 2237474"/>
              <a:gd name="connsiteX246" fmla="*/ 37645 w 12192000"/>
              <a:gd name="connsiteY246" fmla="*/ 2115401 h 2237474"/>
              <a:gd name="connsiteX247" fmla="*/ 4572 w 12192000"/>
              <a:gd name="connsiteY247" fmla="*/ 2111091 h 2237474"/>
              <a:gd name="connsiteX248" fmla="*/ 0 w 12192000"/>
              <a:gd name="connsiteY248" fmla="*/ 2110468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154948 w 12192000"/>
              <a:gd name="connsiteY4" fmla="*/ 762731 h 2237474"/>
              <a:gd name="connsiteX5" fmla="*/ 12047364 w 12192000"/>
              <a:gd name="connsiteY5" fmla="*/ 749662 h 2237474"/>
              <a:gd name="connsiteX6" fmla="*/ 11890686 w 12192000"/>
              <a:gd name="connsiteY6" fmla="*/ 732766 h 2237474"/>
              <a:gd name="connsiteX7" fmla="*/ 11782413 w 12192000"/>
              <a:gd name="connsiteY7" fmla="*/ 769868 h 2237474"/>
              <a:gd name="connsiteX8" fmla="*/ 11649954 w 12192000"/>
              <a:gd name="connsiteY8" fmla="*/ 749628 h 2237474"/>
              <a:gd name="connsiteX9" fmla="*/ 11560424 w 12192000"/>
              <a:gd name="connsiteY9" fmla="*/ 748017 h 2237474"/>
              <a:gd name="connsiteX10" fmla="*/ 11358455 w 12192000"/>
              <a:gd name="connsiteY10" fmla="*/ 747593 h 2237474"/>
              <a:gd name="connsiteX11" fmla="*/ 11165209 w 12192000"/>
              <a:gd name="connsiteY11" fmla="*/ 748852 h 2237474"/>
              <a:gd name="connsiteX12" fmla="*/ 11058755 w 12192000"/>
              <a:gd name="connsiteY12" fmla="*/ 749617 h 2237474"/>
              <a:gd name="connsiteX13" fmla="*/ 10884013 w 12192000"/>
              <a:gd name="connsiteY13" fmla="*/ 760728 h 2237474"/>
              <a:gd name="connsiteX14" fmla="*/ 10834688 w 12192000"/>
              <a:gd name="connsiteY14" fmla="*/ 757726 h 2237474"/>
              <a:gd name="connsiteX15" fmla="*/ 10805004 w 12192000"/>
              <a:gd name="connsiteY15" fmla="*/ 757573 h 2237474"/>
              <a:gd name="connsiteX16" fmla="*/ 10739478 w 12192000"/>
              <a:gd name="connsiteY16" fmla="*/ 776841 h 2237474"/>
              <a:gd name="connsiteX17" fmla="*/ 10458762 w 12192000"/>
              <a:gd name="connsiteY17" fmla="*/ 755400 h 2237474"/>
              <a:gd name="connsiteX18" fmla="*/ 10246919 w 12192000"/>
              <a:gd name="connsiteY18" fmla="*/ 769960 h 2237474"/>
              <a:gd name="connsiteX19" fmla="*/ 10167995 w 12192000"/>
              <a:gd name="connsiteY19" fmla="*/ 760843 h 2237474"/>
              <a:gd name="connsiteX20" fmla="*/ 9997044 w 12192000"/>
              <a:gd name="connsiteY20" fmla="*/ 780129 h 2237474"/>
              <a:gd name="connsiteX21" fmla="*/ 9943887 w 12192000"/>
              <a:gd name="connsiteY21" fmla="*/ 804141 h 2237474"/>
              <a:gd name="connsiteX22" fmla="*/ 9918248 w 12192000"/>
              <a:gd name="connsiteY22" fmla="*/ 816628 h 2237474"/>
              <a:gd name="connsiteX23" fmla="*/ 9836148 w 12192000"/>
              <a:gd name="connsiteY23" fmla="*/ 858312 h 2237474"/>
              <a:gd name="connsiteX24" fmla="*/ 9823800 w 12192000"/>
              <a:gd name="connsiteY24" fmla="*/ 866604 h 2237474"/>
              <a:gd name="connsiteX25" fmla="*/ 9794684 w 12192000"/>
              <a:gd name="connsiteY25" fmla="*/ 864509 h 2237474"/>
              <a:gd name="connsiteX26" fmla="*/ 9778288 w 12192000"/>
              <a:gd name="connsiteY26" fmla="*/ 854362 h 2237474"/>
              <a:gd name="connsiteX27" fmla="*/ 9773886 w 12192000"/>
              <a:gd name="connsiteY27" fmla="*/ 857543 h 2237474"/>
              <a:gd name="connsiteX28" fmla="*/ 9761459 w 12192000"/>
              <a:gd name="connsiteY28" fmla="*/ 862394 h 2237474"/>
              <a:gd name="connsiteX29" fmla="*/ 9705768 w 12192000"/>
              <a:gd name="connsiteY29" fmla="*/ 894610 h 2237474"/>
              <a:gd name="connsiteX30" fmla="*/ 9683005 w 12192000"/>
              <a:gd name="connsiteY30" fmla="*/ 894128 h 2237474"/>
              <a:gd name="connsiteX31" fmla="*/ 9594438 w 12192000"/>
              <a:gd name="connsiteY31" fmla="*/ 919051 h 2237474"/>
              <a:gd name="connsiteX32" fmla="*/ 9577033 w 12192000"/>
              <a:gd name="connsiteY32" fmla="*/ 922857 h 2237474"/>
              <a:gd name="connsiteX33" fmla="*/ 9544189 w 12192000"/>
              <a:gd name="connsiteY33" fmla="*/ 938966 h 2237474"/>
              <a:gd name="connsiteX34" fmla="*/ 9534048 w 12192000"/>
              <a:gd name="connsiteY34" fmla="*/ 940158 h 2237474"/>
              <a:gd name="connsiteX35" fmla="*/ 9500499 w 12192000"/>
              <a:gd name="connsiteY35" fmla="*/ 954680 h 2237474"/>
              <a:gd name="connsiteX36" fmla="*/ 9428195 w 12192000"/>
              <a:gd name="connsiteY36" fmla="*/ 986225 h 2237474"/>
              <a:gd name="connsiteX37" fmla="*/ 9410017 w 12192000"/>
              <a:gd name="connsiteY37" fmla="*/ 993931 h 2237474"/>
              <a:gd name="connsiteX38" fmla="*/ 9392919 w 12192000"/>
              <a:gd name="connsiteY38" fmla="*/ 994656 h 2237474"/>
              <a:gd name="connsiteX39" fmla="*/ 9301293 w 12192000"/>
              <a:gd name="connsiteY39" fmla="*/ 1011593 h 2237474"/>
              <a:gd name="connsiteX40" fmla="*/ 9278619 w 12192000"/>
              <a:gd name="connsiteY40" fmla="*/ 1011878 h 2237474"/>
              <a:gd name="connsiteX41" fmla="*/ 9268019 w 12192000"/>
              <a:gd name="connsiteY41" fmla="*/ 1007442 h 2237474"/>
              <a:gd name="connsiteX42" fmla="*/ 9234662 w 12192000"/>
              <a:gd name="connsiteY42" fmla="*/ 1023056 h 2237474"/>
              <a:gd name="connsiteX43" fmla="*/ 9181033 w 12192000"/>
              <a:gd name="connsiteY43" fmla="*/ 1037921 h 2237474"/>
              <a:gd name="connsiteX44" fmla="*/ 9155969 w 12192000"/>
              <a:gd name="connsiteY44" fmla="*/ 1046804 h 2237474"/>
              <a:gd name="connsiteX45" fmla="*/ 9133985 w 12192000"/>
              <a:gd name="connsiteY45" fmla="*/ 1046450 h 2237474"/>
              <a:gd name="connsiteX46" fmla="*/ 9012987 w 12192000"/>
              <a:gd name="connsiteY46" fmla="*/ 1061986 h 2237474"/>
              <a:gd name="connsiteX47" fmla="*/ 8968445 w 12192000"/>
              <a:gd name="connsiteY47" fmla="*/ 1052169 h 2237474"/>
              <a:gd name="connsiteX48" fmla="*/ 8958984 w 12192000"/>
              <a:gd name="connsiteY48" fmla="*/ 1057212 h 2237474"/>
              <a:gd name="connsiteX49" fmla="*/ 8886001 w 12192000"/>
              <a:gd name="connsiteY49" fmla="*/ 1067468 h 2237474"/>
              <a:gd name="connsiteX50" fmla="*/ 8838610 w 12192000"/>
              <a:gd name="connsiteY50" fmla="*/ 1075091 h 2237474"/>
              <a:gd name="connsiteX51" fmla="*/ 8750383 w 12192000"/>
              <a:gd name="connsiteY51" fmla="*/ 1097387 h 2237474"/>
              <a:gd name="connsiteX52" fmla="*/ 8697365 w 12192000"/>
              <a:gd name="connsiteY52" fmla="*/ 1105869 h 2237474"/>
              <a:gd name="connsiteX53" fmla="*/ 8665605 w 12192000"/>
              <a:gd name="connsiteY53" fmla="*/ 1110791 h 2237474"/>
              <a:gd name="connsiteX54" fmla="*/ 8584946 w 12192000"/>
              <a:gd name="connsiteY54" fmla="*/ 1135226 h 2237474"/>
              <a:gd name="connsiteX55" fmla="*/ 8460755 w 12192000"/>
              <a:gd name="connsiteY55" fmla="*/ 1203427 h 2237474"/>
              <a:gd name="connsiteX56" fmla="*/ 8419755 w 12192000"/>
              <a:gd name="connsiteY56" fmla="*/ 1216260 h 2237474"/>
              <a:gd name="connsiteX57" fmla="*/ 8411626 w 12192000"/>
              <a:gd name="connsiteY57" fmla="*/ 1214397 h 2237474"/>
              <a:gd name="connsiteX58" fmla="*/ 8363469 w 12192000"/>
              <a:gd name="connsiteY58" fmla="*/ 1246658 h 2237474"/>
              <a:gd name="connsiteX59" fmla="*/ 8275497 w 12192000"/>
              <a:gd name="connsiteY59" fmla="*/ 1264396 h 2237474"/>
              <a:gd name="connsiteX60" fmla="*/ 8206287 w 12192000"/>
              <a:gd name="connsiteY60" fmla="*/ 1273060 h 2237474"/>
              <a:gd name="connsiteX61" fmla="*/ 8168705 w 12192000"/>
              <a:gd name="connsiteY61" fmla="*/ 1279956 h 2237474"/>
              <a:gd name="connsiteX62" fmla="*/ 8139997 w 12192000"/>
              <a:gd name="connsiteY62" fmla="*/ 1282713 h 2237474"/>
              <a:gd name="connsiteX63" fmla="*/ 8074238 w 12192000"/>
              <a:gd name="connsiteY63" fmla="*/ 1301895 h 2237474"/>
              <a:gd name="connsiteX64" fmla="*/ 7968292 w 12192000"/>
              <a:gd name="connsiteY64" fmla="*/ 1338779 h 2237474"/>
              <a:gd name="connsiteX65" fmla="*/ 7945122 w 12192000"/>
              <a:gd name="connsiteY65" fmla="*/ 1345477 h 2237474"/>
              <a:gd name="connsiteX66" fmla="*/ 7922771 w 12192000"/>
              <a:gd name="connsiteY66" fmla="*/ 1346645 h 2237474"/>
              <a:gd name="connsiteX67" fmla="*/ 7915461 w 12192000"/>
              <a:gd name="connsiteY67" fmla="*/ 1342919 h 2237474"/>
              <a:gd name="connsiteX68" fmla="*/ 7902328 w 12192000"/>
              <a:gd name="connsiteY68" fmla="*/ 1345865 h 2237474"/>
              <a:gd name="connsiteX69" fmla="*/ 7898322 w 12192000"/>
              <a:gd name="connsiteY69" fmla="*/ 1345689 h 2237474"/>
              <a:gd name="connsiteX70" fmla="*/ 7875879 w 12192000"/>
              <a:gd name="connsiteY70" fmla="*/ 1345646 h 2237474"/>
              <a:gd name="connsiteX71" fmla="*/ 7840612 w 12192000"/>
              <a:gd name="connsiteY71" fmla="*/ 1369373 h 2237474"/>
              <a:gd name="connsiteX72" fmla="*/ 7786819 w 12192000"/>
              <a:gd name="connsiteY72" fmla="*/ 1378970 h 2237474"/>
              <a:gd name="connsiteX73" fmla="*/ 7548172 w 12192000"/>
              <a:gd name="connsiteY73" fmla="*/ 1417460 h 2237474"/>
              <a:gd name="connsiteX74" fmla="*/ 7483437 w 12192000"/>
              <a:gd name="connsiteY74" fmla="*/ 1478152 h 2237474"/>
              <a:gd name="connsiteX75" fmla="*/ 7377870 w 12192000"/>
              <a:gd name="connsiteY75" fmla="*/ 1523319 h 2237474"/>
              <a:gd name="connsiteX76" fmla="*/ 7230737 w 12192000"/>
              <a:gd name="connsiteY76" fmla="*/ 1562633 h 2237474"/>
              <a:gd name="connsiteX77" fmla="*/ 7224458 w 12192000"/>
              <a:gd name="connsiteY77" fmla="*/ 1573008 h 2237474"/>
              <a:gd name="connsiteX78" fmla="*/ 7213486 w 12192000"/>
              <a:gd name="connsiteY78" fmla="*/ 1580987 h 2237474"/>
              <a:gd name="connsiteX79" fmla="*/ 7210972 w 12192000"/>
              <a:gd name="connsiteY79" fmla="*/ 1580856 h 2237474"/>
              <a:gd name="connsiteX80" fmla="*/ 7183121 w 12192000"/>
              <a:gd name="connsiteY80" fmla="*/ 1595162 h 2237474"/>
              <a:gd name="connsiteX81" fmla="*/ 7164601 w 12192000"/>
              <a:gd name="connsiteY81" fmla="*/ 1606490 h 2237474"/>
              <a:gd name="connsiteX82" fmla="*/ 7159286 w 12192000"/>
              <a:gd name="connsiteY82" fmla="*/ 1606850 h 2237474"/>
              <a:gd name="connsiteX83" fmla="*/ 7114651 w 12192000"/>
              <a:gd name="connsiteY83" fmla="*/ 1620959 h 2237474"/>
              <a:gd name="connsiteX84" fmla="*/ 7092727 w 12192000"/>
              <a:gd name="connsiteY84" fmla="*/ 1623628 h 2237474"/>
              <a:gd name="connsiteX85" fmla="*/ 7031309 w 12192000"/>
              <a:gd name="connsiteY85" fmla="*/ 1619451 h 2237474"/>
              <a:gd name="connsiteX86" fmla="*/ 6999084 w 12192000"/>
              <a:gd name="connsiteY86" fmla="*/ 1634317 h 2237474"/>
              <a:gd name="connsiteX87" fmla="*/ 6992107 w 12192000"/>
              <a:gd name="connsiteY87" fmla="*/ 1636860 h 2237474"/>
              <a:gd name="connsiteX88" fmla="*/ 6991765 w 12192000"/>
              <a:gd name="connsiteY88" fmla="*/ 1636725 h 2237474"/>
              <a:gd name="connsiteX89" fmla="*/ 6983996 w 12192000"/>
              <a:gd name="connsiteY89" fmla="*/ 1639040 h 2237474"/>
              <a:gd name="connsiteX90" fmla="*/ 6979383 w 12192000"/>
              <a:gd name="connsiteY90" fmla="*/ 1641496 h 2237474"/>
              <a:gd name="connsiteX91" fmla="*/ 6900177 w 12192000"/>
              <a:gd name="connsiteY91" fmla="*/ 1636016 h 2237474"/>
              <a:gd name="connsiteX92" fmla="*/ 6795372 w 12192000"/>
              <a:gd name="connsiteY92" fmla="*/ 1644845 h 2237474"/>
              <a:gd name="connsiteX93" fmla="*/ 6692251 w 12192000"/>
              <a:gd name="connsiteY93" fmla="*/ 1656357 h 2237474"/>
              <a:gd name="connsiteX94" fmla="*/ 6655235 w 12192000"/>
              <a:gd name="connsiteY94" fmla="*/ 1661869 h 2237474"/>
              <a:gd name="connsiteX95" fmla="*/ 6587857 w 12192000"/>
              <a:gd name="connsiteY95" fmla="*/ 1665769 h 2237474"/>
              <a:gd name="connsiteX96" fmla="*/ 6554894 w 12192000"/>
              <a:gd name="connsiteY96" fmla="*/ 1664428 h 2237474"/>
              <a:gd name="connsiteX97" fmla="*/ 6551579 w 12192000"/>
              <a:gd name="connsiteY97" fmla="*/ 1662213 h 2237474"/>
              <a:gd name="connsiteX98" fmla="*/ 6545693 w 12192000"/>
              <a:gd name="connsiteY98" fmla="*/ 1661776 h 2237474"/>
              <a:gd name="connsiteX99" fmla="*/ 6530561 w 12192000"/>
              <a:gd name="connsiteY99" fmla="*/ 1664619 h 2237474"/>
              <a:gd name="connsiteX100" fmla="*/ 6525028 w 12192000"/>
              <a:gd name="connsiteY100" fmla="*/ 1666354 h 2237474"/>
              <a:gd name="connsiteX101" fmla="*/ 6516595 w 12192000"/>
              <a:gd name="connsiteY101" fmla="*/ 1667475 h 2237474"/>
              <a:gd name="connsiteX102" fmla="*/ 6516340 w 12192000"/>
              <a:gd name="connsiteY102" fmla="*/ 1667291 h 2237474"/>
              <a:gd name="connsiteX103" fmla="*/ 6508541 w 12192000"/>
              <a:gd name="connsiteY103" fmla="*/ 1668757 h 2237474"/>
              <a:gd name="connsiteX104" fmla="*/ 6471012 w 12192000"/>
              <a:gd name="connsiteY104" fmla="*/ 1678604 h 2237474"/>
              <a:gd name="connsiteX105" fmla="*/ 6415265 w 12192000"/>
              <a:gd name="connsiteY105" fmla="*/ 1665317 h 2237474"/>
              <a:gd name="connsiteX106" fmla="*/ 6393343 w 12192000"/>
              <a:gd name="connsiteY106" fmla="*/ 1664672 h 2237474"/>
              <a:gd name="connsiteX107" fmla="*/ 6380457 w 12192000"/>
              <a:gd name="connsiteY107" fmla="*/ 1662376 h 2237474"/>
              <a:gd name="connsiteX108" fmla="*/ 6280959 w 12192000"/>
              <a:gd name="connsiteY108" fmla="*/ 1689329 h 2237474"/>
              <a:gd name="connsiteX109" fmla="*/ 6266765 w 12192000"/>
              <a:gd name="connsiteY109" fmla="*/ 1695560 h 2237474"/>
              <a:gd name="connsiteX110" fmla="*/ 6255823 w 12192000"/>
              <a:gd name="connsiteY110" fmla="*/ 1704850 h 2237474"/>
              <a:gd name="connsiteX111" fmla="*/ 6098321 w 12192000"/>
              <a:gd name="connsiteY111" fmla="*/ 1721646 h 2237474"/>
              <a:gd name="connsiteX112" fmla="*/ 5880652 w 12192000"/>
              <a:gd name="connsiteY112" fmla="*/ 1779643 h 2237474"/>
              <a:gd name="connsiteX113" fmla="*/ 5785959 w 12192000"/>
              <a:gd name="connsiteY113" fmla="*/ 1775307 h 2237474"/>
              <a:gd name="connsiteX114" fmla="*/ 5643534 w 12192000"/>
              <a:gd name="connsiteY114" fmla="*/ 1802919 h 2237474"/>
              <a:gd name="connsiteX115" fmla="*/ 5518799 w 12192000"/>
              <a:gd name="connsiteY115" fmla="*/ 1818312 h 2237474"/>
              <a:gd name="connsiteX116" fmla="*/ 5505014 w 12192000"/>
              <a:gd name="connsiteY116" fmla="*/ 1819259 h 2237474"/>
              <a:gd name="connsiteX117" fmla="*/ 5499949 w 12192000"/>
              <a:gd name="connsiteY117" fmla="*/ 1814490 h 2237474"/>
              <a:gd name="connsiteX118" fmla="*/ 5453307 w 12192000"/>
              <a:gd name="connsiteY118" fmla="*/ 1815450 h 2237474"/>
              <a:gd name="connsiteX119" fmla="*/ 5364192 w 12192000"/>
              <a:gd name="connsiteY119" fmla="*/ 1826074 h 2237474"/>
              <a:gd name="connsiteX120" fmla="*/ 5350380 w 12192000"/>
              <a:gd name="connsiteY120" fmla="*/ 1830891 h 2237474"/>
              <a:gd name="connsiteX121" fmla="*/ 5259633 w 12192000"/>
              <a:gd name="connsiteY121" fmla="*/ 1837160 h 2237474"/>
              <a:gd name="connsiteX122" fmla="*/ 5197513 w 12192000"/>
              <a:gd name="connsiteY122" fmla="*/ 1844718 h 2237474"/>
              <a:gd name="connsiteX123" fmla="*/ 5184170 w 12192000"/>
              <a:gd name="connsiteY123" fmla="*/ 1849402 h 2237474"/>
              <a:gd name="connsiteX124" fmla="*/ 5168852 w 12192000"/>
              <a:gd name="connsiteY124" fmla="*/ 1844846 h 2237474"/>
              <a:gd name="connsiteX125" fmla="*/ 5164370 w 12192000"/>
              <a:gd name="connsiteY125" fmla="*/ 1840597 h 2237474"/>
              <a:gd name="connsiteX126" fmla="*/ 5114927 w 12192000"/>
              <a:gd name="connsiteY126" fmla="*/ 1847827 h 2237474"/>
              <a:gd name="connsiteX127" fmla="*/ 5108970 w 12192000"/>
              <a:gd name="connsiteY127" fmla="*/ 1847935 h 2237474"/>
              <a:gd name="connsiteX128" fmla="*/ 5067961 w 12192000"/>
              <a:gd name="connsiteY128" fmla="*/ 1845917 h 2237474"/>
              <a:gd name="connsiteX129" fmla="*/ 5007075 w 12192000"/>
              <a:gd name="connsiteY129" fmla="*/ 1838626 h 2237474"/>
              <a:gd name="connsiteX130" fmla="*/ 4944087 w 12192000"/>
              <a:gd name="connsiteY130" fmla="*/ 1823332 h 2237474"/>
              <a:gd name="connsiteX131" fmla="*/ 4907662 w 12192000"/>
              <a:gd name="connsiteY131" fmla="*/ 1816900 h 2237474"/>
              <a:gd name="connsiteX132" fmla="*/ 4882386 w 12192000"/>
              <a:gd name="connsiteY132" fmla="*/ 1809844 h 2237474"/>
              <a:gd name="connsiteX133" fmla="*/ 4811440 w 12192000"/>
              <a:gd name="connsiteY133" fmla="*/ 1804655 h 2237474"/>
              <a:gd name="connsiteX134" fmla="*/ 4691075 w 12192000"/>
              <a:gd name="connsiteY134" fmla="*/ 1801389 h 2237474"/>
              <a:gd name="connsiteX135" fmla="*/ 4647449 w 12192000"/>
              <a:gd name="connsiteY135" fmla="*/ 1793181 h 2237474"/>
              <a:gd name="connsiteX136" fmla="*/ 4645504 w 12192000"/>
              <a:gd name="connsiteY136" fmla="*/ 1787606 h 2237474"/>
              <a:gd name="connsiteX137" fmla="*/ 4632229 w 12192000"/>
              <a:gd name="connsiteY137" fmla="*/ 1785815 h 2237474"/>
              <a:gd name="connsiteX138" fmla="*/ 4629273 w 12192000"/>
              <a:gd name="connsiteY138" fmla="*/ 1784355 h 2237474"/>
              <a:gd name="connsiteX139" fmla="*/ 4611738 w 12192000"/>
              <a:gd name="connsiteY139" fmla="*/ 1776964 h 2237474"/>
              <a:gd name="connsiteX140" fmla="*/ 4560070 w 12192000"/>
              <a:gd name="connsiteY140" fmla="*/ 1785640 h 2237474"/>
              <a:gd name="connsiteX141" fmla="*/ 4536503 w 12192000"/>
              <a:gd name="connsiteY141" fmla="*/ 1785334 h 2237474"/>
              <a:gd name="connsiteX142" fmla="*/ 4513724 w 12192000"/>
              <a:gd name="connsiteY142" fmla="*/ 1791996 h 2237474"/>
              <a:gd name="connsiteX143" fmla="*/ 4501513 w 12192000"/>
              <a:gd name="connsiteY143" fmla="*/ 1799835 h 2237474"/>
              <a:gd name="connsiteX144" fmla="*/ 4459810 w 12192000"/>
              <a:gd name="connsiteY144" fmla="*/ 1797886 h 2237474"/>
              <a:gd name="connsiteX145" fmla="*/ 4379064 w 12192000"/>
              <a:gd name="connsiteY145" fmla="*/ 1817177 h 2237474"/>
              <a:gd name="connsiteX146" fmla="*/ 4319209 w 12192000"/>
              <a:gd name="connsiteY146" fmla="*/ 1834833 h 2237474"/>
              <a:gd name="connsiteX147" fmla="*/ 4306907 w 12192000"/>
              <a:gd name="connsiteY147" fmla="*/ 1841641 h 2237474"/>
              <a:gd name="connsiteX148" fmla="*/ 4290981 w 12192000"/>
              <a:gd name="connsiteY148" fmla="*/ 1839677 h 2237474"/>
              <a:gd name="connsiteX149" fmla="*/ 4285792 w 12192000"/>
              <a:gd name="connsiteY149" fmla="*/ 1836231 h 2237474"/>
              <a:gd name="connsiteX150" fmla="*/ 4238372 w 12192000"/>
              <a:gd name="connsiteY150" fmla="*/ 1851480 h 2237474"/>
              <a:gd name="connsiteX151" fmla="*/ 4232517 w 12192000"/>
              <a:gd name="connsiteY151" fmla="*/ 1852567 h 2237474"/>
              <a:gd name="connsiteX152" fmla="*/ 4191732 w 12192000"/>
              <a:gd name="connsiteY152" fmla="*/ 1857328 h 2237474"/>
              <a:gd name="connsiteX153" fmla="*/ 4065532 w 12192000"/>
              <a:gd name="connsiteY153" fmla="*/ 1855477 h 2237474"/>
              <a:gd name="connsiteX154" fmla="*/ 4028460 w 12192000"/>
              <a:gd name="connsiteY154" fmla="*/ 1855137 h 2237474"/>
              <a:gd name="connsiteX155" fmla="*/ 4002267 w 12192000"/>
              <a:gd name="connsiteY155" fmla="*/ 1852352 h 2237474"/>
              <a:gd name="connsiteX156" fmla="*/ 3931396 w 12192000"/>
              <a:gd name="connsiteY156" fmla="*/ 1858915 h 2237474"/>
              <a:gd name="connsiteX157" fmla="*/ 3812162 w 12192000"/>
              <a:gd name="connsiteY157" fmla="*/ 1875501 h 2237474"/>
              <a:gd name="connsiteX158" fmla="*/ 3767672 w 12192000"/>
              <a:gd name="connsiteY158" fmla="*/ 1874600 h 2237474"/>
              <a:gd name="connsiteX159" fmla="*/ 3764741 w 12192000"/>
              <a:gd name="connsiteY159" fmla="*/ 1869433 h 2237474"/>
              <a:gd name="connsiteX160" fmla="*/ 3751332 w 12192000"/>
              <a:gd name="connsiteY160" fmla="*/ 1869854 h 2237474"/>
              <a:gd name="connsiteX161" fmla="*/ 3748155 w 12192000"/>
              <a:gd name="connsiteY161" fmla="*/ 1868903 h 2237474"/>
              <a:gd name="connsiteX162" fmla="*/ 3729530 w 12192000"/>
              <a:gd name="connsiteY162" fmla="*/ 1864513 h 2237474"/>
              <a:gd name="connsiteX163" fmla="*/ 3680177 w 12192000"/>
              <a:gd name="connsiteY163" fmla="*/ 1881552 h 2237474"/>
              <a:gd name="connsiteX164" fmla="*/ 3567259 w 12192000"/>
              <a:gd name="connsiteY164" fmla="*/ 1893482 h 2237474"/>
              <a:gd name="connsiteX165" fmla="*/ 3405770 w 12192000"/>
              <a:gd name="connsiteY165" fmla="*/ 1904591 h 2237474"/>
              <a:gd name="connsiteX166" fmla="*/ 3280097 w 12192000"/>
              <a:gd name="connsiteY166" fmla="*/ 1919610 h 2237474"/>
              <a:gd name="connsiteX167" fmla="*/ 3123424 w 12192000"/>
              <a:gd name="connsiteY167" fmla="*/ 1952930 h 2237474"/>
              <a:gd name="connsiteX168" fmla="*/ 3009910 w 12192000"/>
              <a:gd name="connsiteY168" fmla="*/ 1957866 h 2237474"/>
              <a:gd name="connsiteX169" fmla="*/ 2995934 w 12192000"/>
              <a:gd name="connsiteY169" fmla="*/ 1967085 h 2237474"/>
              <a:gd name="connsiteX170" fmla="*/ 2980071 w 12192000"/>
              <a:gd name="connsiteY170" fmla="*/ 1972988 h 2237474"/>
              <a:gd name="connsiteX171" fmla="*/ 2978094 w 12192000"/>
              <a:gd name="connsiteY171" fmla="*/ 1972369 h 2237474"/>
              <a:gd name="connsiteX172" fmla="*/ 2942858 w 12192000"/>
              <a:gd name="connsiteY172" fmla="*/ 1981367 h 2237474"/>
              <a:gd name="connsiteX173" fmla="*/ 2875436 w 12192000"/>
              <a:gd name="connsiteY173" fmla="*/ 1996977 h 2237474"/>
              <a:gd name="connsiteX174" fmla="*/ 2874892 w 12192000"/>
              <a:gd name="connsiteY174" fmla="*/ 1996085 h 2237474"/>
              <a:gd name="connsiteX175" fmla="*/ 2864145 w 12192000"/>
              <a:gd name="connsiteY175" fmla="*/ 1994061 h 2237474"/>
              <a:gd name="connsiteX176" fmla="*/ 2843662 w 12192000"/>
              <a:gd name="connsiteY176" fmla="*/ 1992498 h 2237474"/>
              <a:gd name="connsiteX177" fmla="*/ 2796128 w 12192000"/>
              <a:gd name="connsiteY177" fmla="*/ 1976403 h 2237474"/>
              <a:gd name="connsiteX178" fmla="*/ 2756784 w 12192000"/>
              <a:gd name="connsiteY178" fmla="*/ 1985116 h 2237474"/>
              <a:gd name="connsiteX179" fmla="*/ 2748833 w 12192000"/>
              <a:gd name="connsiteY179" fmla="*/ 1986323 h 2237474"/>
              <a:gd name="connsiteX180" fmla="*/ 2748661 w 12192000"/>
              <a:gd name="connsiteY180" fmla="*/ 1986122 h 2237474"/>
              <a:gd name="connsiteX181" fmla="*/ 2740251 w 12192000"/>
              <a:gd name="connsiteY181" fmla="*/ 1986946 h 2237474"/>
              <a:gd name="connsiteX182" fmla="*/ 2718916 w 12192000"/>
              <a:gd name="connsiteY182" fmla="*/ 1990867 h 2237474"/>
              <a:gd name="connsiteX183" fmla="*/ 2713522 w 12192000"/>
              <a:gd name="connsiteY183" fmla="*/ 1990173 h 2237474"/>
              <a:gd name="connsiteX184" fmla="*/ 2680597 w 12192000"/>
              <a:gd name="connsiteY184" fmla="*/ 1984996 h 2237474"/>
              <a:gd name="connsiteX185" fmla="*/ 2578178 w 12192000"/>
              <a:gd name="connsiteY185" fmla="*/ 1990531 h 2237474"/>
              <a:gd name="connsiteX186" fmla="*/ 2476147 w 12192000"/>
              <a:gd name="connsiteY186" fmla="*/ 1998305 h 2237474"/>
              <a:gd name="connsiteX187" fmla="*/ 2373568 w 12192000"/>
              <a:gd name="connsiteY187" fmla="*/ 2003219 h 2237474"/>
              <a:gd name="connsiteX188" fmla="*/ 2321399 w 12192000"/>
              <a:gd name="connsiteY188" fmla="*/ 1989467 h 2237474"/>
              <a:gd name="connsiteX189" fmla="*/ 2315525 w 12192000"/>
              <a:gd name="connsiteY189" fmla="*/ 1989708 h 2237474"/>
              <a:gd name="connsiteX190" fmla="*/ 2300792 w 12192000"/>
              <a:gd name="connsiteY190" fmla="*/ 1994290 h 2237474"/>
              <a:gd name="connsiteX191" fmla="*/ 2295469 w 12192000"/>
              <a:gd name="connsiteY191" fmla="*/ 1996659 h 2237474"/>
              <a:gd name="connsiteX192" fmla="*/ 2287219 w 12192000"/>
              <a:gd name="connsiteY192" fmla="*/ 1998750 h 2237474"/>
              <a:gd name="connsiteX193" fmla="*/ 2286948 w 12192000"/>
              <a:gd name="connsiteY193" fmla="*/ 1998596 h 2237474"/>
              <a:gd name="connsiteX194" fmla="*/ 2243069 w 12192000"/>
              <a:gd name="connsiteY194" fmla="*/ 2015111 h 2237474"/>
              <a:gd name="connsiteX195" fmla="*/ 2186609 w 12192000"/>
              <a:gd name="connsiteY195" fmla="*/ 2008263 h 2237474"/>
              <a:gd name="connsiteX196" fmla="*/ 2164831 w 12192000"/>
              <a:gd name="connsiteY196" fmla="*/ 2010143 h 2237474"/>
              <a:gd name="connsiteX197" fmla="*/ 2152836 w 12192000"/>
              <a:gd name="connsiteY197" fmla="*/ 2010048 h 2237474"/>
              <a:gd name="connsiteX198" fmla="*/ 2117102 w 12192000"/>
              <a:gd name="connsiteY198" fmla="*/ 2023004 h 2237474"/>
              <a:gd name="connsiteX199" fmla="*/ 2111935 w 12192000"/>
              <a:gd name="connsiteY199" fmla="*/ 2023163 h 2237474"/>
              <a:gd name="connsiteX200" fmla="*/ 2089991 w 12192000"/>
              <a:gd name="connsiteY200" fmla="*/ 2034193 h 2237474"/>
              <a:gd name="connsiteX201" fmla="*/ 2058061 w 12192000"/>
              <a:gd name="connsiteY201" fmla="*/ 2047942 h 2237474"/>
              <a:gd name="connsiteX202" fmla="*/ 2055737 w 12192000"/>
              <a:gd name="connsiteY202" fmla="*/ 2047704 h 2237474"/>
              <a:gd name="connsiteX203" fmla="*/ 2042244 w 12192000"/>
              <a:gd name="connsiteY203" fmla="*/ 2055560 h 2237474"/>
              <a:gd name="connsiteX204" fmla="*/ 1976224 w 12192000"/>
              <a:gd name="connsiteY204" fmla="*/ 2074257 h 2237474"/>
              <a:gd name="connsiteX205" fmla="*/ 1877728 w 12192000"/>
              <a:gd name="connsiteY205" fmla="*/ 2101004 h 2237474"/>
              <a:gd name="connsiteX206" fmla="*/ 1759056 w 12192000"/>
              <a:gd name="connsiteY206" fmla="*/ 2125608 h 2237474"/>
              <a:gd name="connsiteX207" fmla="*/ 1637948 w 12192000"/>
              <a:gd name="connsiteY207" fmla="*/ 2172597 h 2237474"/>
              <a:gd name="connsiteX208" fmla="*/ 1434549 w 12192000"/>
              <a:gd name="connsiteY208" fmla="*/ 2234522 h 2237474"/>
              <a:gd name="connsiteX209" fmla="*/ 1398481 w 12192000"/>
              <a:gd name="connsiteY209" fmla="*/ 2237074 h 2237474"/>
              <a:gd name="connsiteX210" fmla="*/ 1398407 w 12192000"/>
              <a:gd name="connsiteY210" fmla="*/ 2237095 h 2237474"/>
              <a:gd name="connsiteX211" fmla="*/ 1370962 w 12192000"/>
              <a:gd name="connsiteY211" fmla="*/ 2237474 h 2237474"/>
              <a:gd name="connsiteX212" fmla="*/ 1356367 w 12192000"/>
              <a:gd name="connsiteY212" fmla="*/ 2235089 h 2237474"/>
              <a:gd name="connsiteX213" fmla="*/ 1324828 w 12192000"/>
              <a:gd name="connsiteY213" fmla="*/ 2231968 h 2237474"/>
              <a:gd name="connsiteX214" fmla="*/ 1297744 w 12192000"/>
              <a:gd name="connsiteY214" fmla="*/ 2235849 h 2237474"/>
              <a:gd name="connsiteX215" fmla="*/ 1286236 w 12192000"/>
              <a:gd name="connsiteY215" fmla="*/ 2233135 h 2237474"/>
              <a:gd name="connsiteX216" fmla="*/ 1283504 w 12192000"/>
              <a:gd name="connsiteY216" fmla="*/ 2233797 h 2237474"/>
              <a:gd name="connsiteX217" fmla="*/ 1279765 w 12192000"/>
              <a:gd name="connsiteY217" fmla="*/ 2229639 h 2237474"/>
              <a:gd name="connsiteX218" fmla="*/ 1195347 w 12192000"/>
              <a:gd name="connsiteY218" fmla="*/ 2212354 h 2237474"/>
              <a:gd name="connsiteX219" fmla="*/ 970251 w 12192000"/>
              <a:gd name="connsiteY219" fmla="*/ 2221029 h 2237474"/>
              <a:gd name="connsiteX220" fmla="*/ 812914 w 12192000"/>
              <a:gd name="connsiteY220" fmla="*/ 2202752 h 2237474"/>
              <a:gd name="connsiteX221" fmla="*/ 800195 w 12192000"/>
              <a:gd name="connsiteY221" fmla="*/ 2209407 h 2237474"/>
              <a:gd name="connsiteX222" fmla="*/ 784978 w 12192000"/>
              <a:gd name="connsiteY222" fmla="*/ 2212360 h 2237474"/>
              <a:gd name="connsiteX223" fmla="*/ 681987 w 12192000"/>
              <a:gd name="connsiteY223" fmla="*/ 2216757 h 2237474"/>
              <a:gd name="connsiteX224" fmla="*/ 669923 w 12192000"/>
              <a:gd name="connsiteY224" fmla="*/ 2211682 h 2237474"/>
              <a:gd name="connsiteX225" fmla="*/ 648680 w 12192000"/>
              <a:gd name="connsiteY225" fmla="*/ 2206229 h 2237474"/>
              <a:gd name="connsiteX226" fmla="*/ 597225 w 12192000"/>
              <a:gd name="connsiteY226" fmla="*/ 2180999 h 2237474"/>
              <a:gd name="connsiteX227" fmla="*/ 558449 w 12192000"/>
              <a:gd name="connsiteY227" fmla="*/ 2182346 h 2237474"/>
              <a:gd name="connsiteX228" fmla="*/ 550517 w 12192000"/>
              <a:gd name="connsiteY228" fmla="*/ 2182060 h 2237474"/>
              <a:gd name="connsiteX229" fmla="*/ 550309 w 12192000"/>
              <a:gd name="connsiteY229" fmla="*/ 2181825 h 2237474"/>
              <a:gd name="connsiteX230" fmla="*/ 541836 w 12192000"/>
              <a:gd name="connsiteY230" fmla="*/ 2181063 h 2237474"/>
              <a:gd name="connsiteX231" fmla="*/ 536057 w 12192000"/>
              <a:gd name="connsiteY231" fmla="*/ 2181537 h 2237474"/>
              <a:gd name="connsiteX232" fmla="*/ 520671 w 12192000"/>
              <a:gd name="connsiteY232" fmla="*/ 2180980 h 2237474"/>
              <a:gd name="connsiteX233" fmla="*/ 515024 w 12192000"/>
              <a:gd name="connsiteY233" fmla="*/ 2179258 h 2237474"/>
              <a:gd name="connsiteX234" fmla="*/ 512278 w 12192000"/>
              <a:gd name="connsiteY234" fmla="*/ 2176369 h 2237474"/>
              <a:gd name="connsiteX235" fmla="*/ 480419 w 12192000"/>
              <a:gd name="connsiteY235" fmla="*/ 2167807 h 2237474"/>
              <a:gd name="connsiteX236" fmla="*/ 413835 w 12192000"/>
              <a:gd name="connsiteY236" fmla="*/ 2156783 h 2237474"/>
              <a:gd name="connsiteX237" fmla="*/ 376513 w 12192000"/>
              <a:gd name="connsiteY237" fmla="*/ 2154014 h 2237474"/>
              <a:gd name="connsiteX238" fmla="*/ 273386 w 12192000"/>
              <a:gd name="connsiteY238" fmla="*/ 2142551 h 2237474"/>
              <a:gd name="connsiteX239" fmla="*/ 169207 w 12192000"/>
              <a:gd name="connsiteY239" fmla="*/ 2128100 h 2237474"/>
              <a:gd name="connsiteX240" fmla="*/ 93149 w 12192000"/>
              <a:gd name="connsiteY240" fmla="*/ 2105324 h 2237474"/>
              <a:gd name="connsiteX241" fmla="*/ 88109 w 12192000"/>
              <a:gd name="connsiteY241" fmla="*/ 2106704 h 2237474"/>
              <a:gd name="connsiteX242" fmla="*/ 80022 w 12192000"/>
              <a:gd name="connsiteY242" fmla="*/ 2107254 h 2237474"/>
              <a:gd name="connsiteX243" fmla="*/ 79717 w 12192000"/>
              <a:gd name="connsiteY243" fmla="*/ 2107046 h 2237474"/>
              <a:gd name="connsiteX244" fmla="*/ 72352 w 12192000"/>
              <a:gd name="connsiteY244" fmla="*/ 2107991 h 2237474"/>
              <a:gd name="connsiteX245" fmla="*/ 37645 w 12192000"/>
              <a:gd name="connsiteY245" fmla="*/ 2115401 h 2237474"/>
              <a:gd name="connsiteX246" fmla="*/ 4572 w 12192000"/>
              <a:gd name="connsiteY246" fmla="*/ 2111091 h 2237474"/>
              <a:gd name="connsiteX247" fmla="*/ 0 w 12192000"/>
              <a:gd name="connsiteY247" fmla="*/ 2110468 h 2237474"/>
              <a:gd name="connsiteX248" fmla="*/ 0 w 12192000"/>
              <a:gd name="connsiteY248"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154948 w 12192000"/>
              <a:gd name="connsiteY4" fmla="*/ 762731 h 2237474"/>
              <a:gd name="connsiteX5" fmla="*/ 12047364 w 12192000"/>
              <a:gd name="connsiteY5" fmla="*/ 749662 h 2237474"/>
              <a:gd name="connsiteX6" fmla="*/ 11890686 w 12192000"/>
              <a:gd name="connsiteY6" fmla="*/ 732766 h 2237474"/>
              <a:gd name="connsiteX7" fmla="*/ 11782413 w 12192000"/>
              <a:gd name="connsiteY7" fmla="*/ 769868 h 2237474"/>
              <a:gd name="connsiteX8" fmla="*/ 11649954 w 12192000"/>
              <a:gd name="connsiteY8" fmla="*/ 749628 h 2237474"/>
              <a:gd name="connsiteX9" fmla="*/ 11560424 w 12192000"/>
              <a:gd name="connsiteY9" fmla="*/ 748017 h 2237474"/>
              <a:gd name="connsiteX10" fmla="*/ 11358455 w 12192000"/>
              <a:gd name="connsiteY10" fmla="*/ 747593 h 2237474"/>
              <a:gd name="connsiteX11" fmla="*/ 11165209 w 12192000"/>
              <a:gd name="connsiteY11" fmla="*/ 748852 h 2237474"/>
              <a:gd name="connsiteX12" fmla="*/ 11058755 w 12192000"/>
              <a:gd name="connsiteY12" fmla="*/ 749617 h 2237474"/>
              <a:gd name="connsiteX13" fmla="*/ 10884013 w 12192000"/>
              <a:gd name="connsiteY13" fmla="*/ 760728 h 2237474"/>
              <a:gd name="connsiteX14" fmla="*/ 10834688 w 12192000"/>
              <a:gd name="connsiteY14" fmla="*/ 757726 h 2237474"/>
              <a:gd name="connsiteX15" fmla="*/ 10805004 w 12192000"/>
              <a:gd name="connsiteY15" fmla="*/ 757573 h 2237474"/>
              <a:gd name="connsiteX16" fmla="*/ 10739478 w 12192000"/>
              <a:gd name="connsiteY16" fmla="*/ 776841 h 2237474"/>
              <a:gd name="connsiteX17" fmla="*/ 10458762 w 12192000"/>
              <a:gd name="connsiteY17" fmla="*/ 755400 h 2237474"/>
              <a:gd name="connsiteX18" fmla="*/ 10246919 w 12192000"/>
              <a:gd name="connsiteY18" fmla="*/ 769960 h 2237474"/>
              <a:gd name="connsiteX19" fmla="*/ 10167995 w 12192000"/>
              <a:gd name="connsiteY19" fmla="*/ 760843 h 2237474"/>
              <a:gd name="connsiteX20" fmla="*/ 9997044 w 12192000"/>
              <a:gd name="connsiteY20" fmla="*/ 780129 h 2237474"/>
              <a:gd name="connsiteX21" fmla="*/ 9943887 w 12192000"/>
              <a:gd name="connsiteY21" fmla="*/ 804141 h 2237474"/>
              <a:gd name="connsiteX22" fmla="*/ 9918248 w 12192000"/>
              <a:gd name="connsiteY22" fmla="*/ 816628 h 2237474"/>
              <a:gd name="connsiteX23" fmla="*/ 9836148 w 12192000"/>
              <a:gd name="connsiteY23" fmla="*/ 858312 h 2237474"/>
              <a:gd name="connsiteX24" fmla="*/ 9823800 w 12192000"/>
              <a:gd name="connsiteY24" fmla="*/ 866604 h 2237474"/>
              <a:gd name="connsiteX25" fmla="*/ 9794684 w 12192000"/>
              <a:gd name="connsiteY25" fmla="*/ 864509 h 2237474"/>
              <a:gd name="connsiteX26" fmla="*/ 9778288 w 12192000"/>
              <a:gd name="connsiteY26" fmla="*/ 854362 h 2237474"/>
              <a:gd name="connsiteX27" fmla="*/ 9773886 w 12192000"/>
              <a:gd name="connsiteY27" fmla="*/ 857543 h 2237474"/>
              <a:gd name="connsiteX28" fmla="*/ 9761459 w 12192000"/>
              <a:gd name="connsiteY28" fmla="*/ 862394 h 2237474"/>
              <a:gd name="connsiteX29" fmla="*/ 9705768 w 12192000"/>
              <a:gd name="connsiteY29" fmla="*/ 894610 h 2237474"/>
              <a:gd name="connsiteX30" fmla="*/ 9683005 w 12192000"/>
              <a:gd name="connsiteY30" fmla="*/ 894128 h 2237474"/>
              <a:gd name="connsiteX31" fmla="*/ 9594438 w 12192000"/>
              <a:gd name="connsiteY31" fmla="*/ 919051 h 2237474"/>
              <a:gd name="connsiteX32" fmla="*/ 9577033 w 12192000"/>
              <a:gd name="connsiteY32" fmla="*/ 922857 h 2237474"/>
              <a:gd name="connsiteX33" fmla="*/ 9544189 w 12192000"/>
              <a:gd name="connsiteY33" fmla="*/ 938966 h 2237474"/>
              <a:gd name="connsiteX34" fmla="*/ 9534048 w 12192000"/>
              <a:gd name="connsiteY34" fmla="*/ 940158 h 2237474"/>
              <a:gd name="connsiteX35" fmla="*/ 9500499 w 12192000"/>
              <a:gd name="connsiteY35" fmla="*/ 954680 h 2237474"/>
              <a:gd name="connsiteX36" fmla="*/ 9428195 w 12192000"/>
              <a:gd name="connsiteY36" fmla="*/ 986225 h 2237474"/>
              <a:gd name="connsiteX37" fmla="*/ 9410017 w 12192000"/>
              <a:gd name="connsiteY37" fmla="*/ 993931 h 2237474"/>
              <a:gd name="connsiteX38" fmla="*/ 9392919 w 12192000"/>
              <a:gd name="connsiteY38" fmla="*/ 994656 h 2237474"/>
              <a:gd name="connsiteX39" fmla="*/ 9301293 w 12192000"/>
              <a:gd name="connsiteY39" fmla="*/ 1011593 h 2237474"/>
              <a:gd name="connsiteX40" fmla="*/ 9278619 w 12192000"/>
              <a:gd name="connsiteY40" fmla="*/ 1011878 h 2237474"/>
              <a:gd name="connsiteX41" fmla="*/ 9268019 w 12192000"/>
              <a:gd name="connsiteY41" fmla="*/ 1007442 h 2237474"/>
              <a:gd name="connsiteX42" fmla="*/ 9234662 w 12192000"/>
              <a:gd name="connsiteY42" fmla="*/ 1023056 h 2237474"/>
              <a:gd name="connsiteX43" fmla="*/ 9181033 w 12192000"/>
              <a:gd name="connsiteY43" fmla="*/ 1037921 h 2237474"/>
              <a:gd name="connsiteX44" fmla="*/ 9155969 w 12192000"/>
              <a:gd name="connsiteY44" fmla="*/ 1046804 h 2237474"/>
              <a:gd name="connsiteX45" fmla="*/ 9133985 w 12192000"/>
              <a:gd name="connsiteY45" fmla="*/ 1046450 h 2237474"/>
              <a:gd name="connsiteX46" fmla="*/ 9012987 w 12192000"/>
              <a:gd name="connsiteY46" fmla="*/ 1061986 h 2237474"/>
              <a:gd name="connsiteX47" fmla="*/ 8968445 w 12192000"/>
              <a:gd name="connsiteY47" fmla="*/ 1052169 h 2237474"/>
              <a:gd name="connsiteX48" fmla="*/ 8958984 w 12192000"/>
              <a:gd name="connsiteY48" fmla="*/ 1057212 h 2237474"/>
              <a:gd name="connsiteX49" fmla="*/ 8886001 w 12192000"/>
              <a:gd name="connsiteY49" fmla="*/ 1067468 h 2237474"/>
              <a:gd name="connsiteX50" fmla="*/ 8838610 w 12192000"/>
              <a:gd name="connsiteY50" fmla="*/ 1075091 h 2237474"/>
              <a:gd name="connsiteX51" fmla="*/ 8750383 w 12192000"/>
              <a:gd name="connsiteY51" fmla="*/ 1097387 h 2237474"/>
              <a:gd name="connsiteX52" fmla="*/ 8697365 w 12192000"/>
              <a:gd name="connsiteY52" fmla="*/ 1105869 h 2237474"/>
              <a:gd name="connsiteX53" fmla="*/ 8665605 w 12192000"/>
              <a:gd name="connsiteY53" fmla="*/ 1110791 h 2237474"/>
              <a:gd name="connsiteX54" fmla="*/ 8584946 w 12192000"/>
              <a:gd name="connsiteY54" fmla="*/ 1135226 h 2237474"/>
              <a:gd name="connsiteX55" fmla="*/ 8460755 w 12192000"/>
              <a:gd name="connsiteY55" fmla="*/ 1203427 h 2237474"/>
              <a:gd name="connsiteX56" fmla="*/ 8419755 w 12192000"/>
              <a:gd name="connsiteY56" fmla="*/ 1216260 h 2237474"/>
              <a:gd name="connsiteX57" fmla="*/ 8411626 w 12192000"/>
              <a:gd name="connsiteY57" fmla="*/ 1214397 h 2237474"/>
              <a:gd name="connsiteX58" fmla="*/ 8363469 w 12192000"/>
              <a:gd name="connsiteY58" fmla="*/ 1246658 h 2237474"/>
              <a:gd name="connsiteX59" fmla="*/ 8275497 w 12192000"/>
              <a:gd name="connsiteY59" fmla="*/ 1264396 h 2237474"/>
              <a:gd name="connsiteX60" fmla="*/ 8206287 w 12192000"/>
              <a:gd name="connsiteY60" fmla="*/ 1273060 h 2237474"/>
              <a:gd name="connsiteX61" fmla="*/ 8168705 w 12192000"/>
              <a:gd name="connsiteY61" fmla="*/ 1279956 h 2237474"/>
              <a:gd name="connsiteX62" fmla="*/ 8139997 w 12192000"/>
              <a:gd name="connsiteY62" fmla="*/ 1282713 h 2237474"/>
              <a:gd name="connsiteX63" fmla="*/ 8074238 w 12192000"/>
              <a:gd name="connsiteY63" fmla="*/ 1301895 h 2237474"/>
              <a:gd name="connsiteX64" fmla="*/ 7968292 w 12192000"/>
              <a:gd name="connsiteY64" fmla="*/ 1338779 h 2237474"/>
              <a:gd name="connsiteX65" fmla="*/ 7945122 w 12192000"/>
              <a:gd name="connsiteY65" fmla="*/ 1345477 h 2237474"/>
              <a:gd name="connsiteX66" fmla="*/ 7922771 w 12192000"/>
              <a:gd name="connsiteY66" fmla="*/ 1346645 h 2237474"/>
              <a:gd name="connsiteX67" fmla="*/ 7915461 w 12192000"/>
              <a:gd name="connsiteY67" fmla="*/ 1342919 h 2237474"/>
              <a:gd name="connsiteX68" fmla="*/ 7902328 w 12192000"/>
              <a:gd name="connsiteY68" fmla="*/ 1345865 h 2237474"/>
              <a:gd name="connsiteX69" fmla="*/ 7898322 w 12192000"/>
              <a:gd name="connsiteY69" fmla="*/ 1345689 h 2237474"/>
              <a:gd name="connsiteX70" fmla="*/ 7875879 w 12192000"/>
              <a:gd name="connsiteY70" fmla="*/ 1345646 h 2237474"/>
              <a:gd name="connsiteX71" fmla="*/ 7840612 w 12192000"/>
              <a:gd name="connsiteY71" fmla="*/ 1369373 h 2237474"/>
              <a:gd name="connsiteX72" fmla="*/ 7786819 w 12192000"/>
              <a:gd name="connsiteY72" fmla="*/ 1378970 h 2237474"/>
              <a:gd name="connsiteX73" fmla="*/ 7548172 w 12192000"/>
              <a:gd name="connsiteY73" fmla="*/ 1417460 h 2237474"/>
              <a:gd name="connsiteX74" fmla="*/ 7483437 w 12192000"/>
              <a:gd name="connsiteY74" fmla="*/ 1478152 h 2237474"/>
              <a:gd name="connsiteX75" fmla="*/ 7377870 w 12192000"/>
              <a:gd name="connsiteY75" fmla="*/ 1523319 h 2237474"/>
              <a:gd name="connsiteX76" fmla="*/ 7230737 w 12192000"/>
              <a:gd name="connsiteY76" fmla="*/ 1562633 h 2237474"/>
              <a:gd name="connsiteX77" fmla="*/ 7224458 w 12192000"/>
              <a:gd name="connsiteY77" fmla="*/ 1573008 h 2237474"/>
              <a:gd name="connsiteX78" fmla="*/ 7213486 w 12192000"/>
              <a:gd name="connsiteY78" fmla="*/ 1580987 h 2237474"/>
              <a:gd name="connsiteX79" fmla="*/ 7210972 w 12192000"/>
              <a:gd name="connsiteY79" fmla="*/ 1580856 h 2237474"/>
              <a:gd name="connsiteX80" fmla="*/ 7183121 w 12192000"/>
              <a:gd name="connsiteY80" fmla="*/ 1595162 h 2237474"/>
              <a:gd name="connsiteX81" fmla="*/ 7164601 w 12192000"/>
              <a:gd name="connsiteY81" fmla="*/ 1606490 h 2237474"/>
              <a:gd name="connsiteX82" fmla="*/ 7159286 w 12192000"/>
              <a:gd name="connsiteY82" fmla="*/ 1606850 h 2237474"/>
              <a:gd name="connsiteX83" fmla="*/ 7114651 w 12192000"/>
              <a:gd name="connsiteY83" fmla="*/ 1620959 h 2237474"/>
              <a:gd name="connsiteX84" fmla="*/ 7092727 w 12192000"/>
              <a:gd name="connsiteY84" fmla="*/ 1623628 h 2237474"/>
              <a:gd name="connsiteX85" fmla="*/ 7031309 w 12192000"/>
              <a:gd name="connsiteY85" fmla="*/ 1619451 h 2237474"/>
              <a:gd name="connsiteX86" fmla="*/ 6999084 w 12192000"/>
              <a:gd name="connsiteY86" fmla="*/ 1634317 h 2237474"/>
              <a:gd name="connsiteX87" fmla="*/ 6992107 w 12192000"/>
              <a:gd name="connsiteY87" fmla="*/ 1636860 h 2237474"/>
              <a:gd name="connsiteX88" fmla="*/ 6991765 w 12192000"/>
              <a:gd name="connsiteY88" fmla="*/ 1636725 h 2237474"/>
              <a:gd name="connsiteX89" fmla="*/ 6983996 w 12192000"/>
              <a:gd name="connsiteY89" fmla="*/ 1639040 h 2237474"/>
              <a:gd name="connsiteX90" fmla="*/ 6979383 w 12192000"/>
              <a:gd name="connsiteY90" fmla="*/ 1641496 h 2237474"/>
              <a:gd name="connsiteX91" fmla="*/ 6900177 w 12192000"/>
              <a:gd name="connsiteY91" fmla="*/ 1636016 h 2237474"/>
              <a:gd name="connsiteX92" fmla="*/ 6795372 w 12192000"/>
              <a:gd name="connsiteY92" fmla="*/ 1644845 h 2237474"/>
              <a:gd name="connsiteX93" fmla="*/ 6692251 w 12192000"/>
              <a:gd name="connsiteY93" fmla="*/ 1656357 h 2237474"/>
              <a:gd name="connsiteX94" fmla="*/ 6655235 w 12192000"/>
              <a:gd name="connsiteY94" fmla="*/ 1661869 h 2237474"/>
              <a:gd name="connsiteX95" fmla="*/ 6587857 w 12192000"/>
              <a:gd name="connsiteY95" fmla="*/ 1665769 h 2237474"/>
              <a:gd name="connsiteX96" fmla="*/ 6554894 w 12192000"/>
              <a:gd name="connsiteY96" fmla="*/ 1664428 h 2237474"/>
              <a:gd name="connsiteX97" fmla="*/ 6551579 w 12192000"/>
              <a:gd name="connsiteY97" fmla="*/ 1662213 h 2237474"/>
              <a:gd name="connsiteX98" fmla="*/ 6545693 w 12192000"/>
              <a:gd name="connsiteY98" fmla="*/ 1661776 h 2237474"/>
              <a:gd name="connsiteX99" fmla="*/ 6530561 w 12192000"/>
              <a:gd name="connsiteY99" fmla="*/ 1664619 h 2237474"/>
              <a:gd name="connsiteX100" fmla="*/ 6525028 w 12192000"/>
              <a:gd name="connsiteY100" fmla="*/ 1666354 h 2237474"/>
              <a:gd name="connsiteX101" fmla="*/ 6516595 w 12192000"/>
              <a:gd name="connsiteY101" fmla="*/ 1667475 h 2237474"/>
              <a:gd name="connsiteX102" fmla="*/ 6516340 w 12192000"/>
              <a:gd name="connsiteY102" fmla="*/ 1667291 h 2237474"/>
              <a:gd name="connsiteX103" fmla="*/ 6508541 w 12192000"/>
              <a:gd name="connsiteY103" fmla="*/ 1668757 h 2237474"/>
              <a:gd name="connsiteX104" fmla="*/ 6471012 w 12192000"/>
              <a:gd name="connsiteY104" fmla="*/ 1678604 h 2237474"/>
              <a:gd name="connsiteX105" fmla="*/ 6415265 w 12192000"/>
              <a:gd name="connsiteY105" fmla="*/ 1665317 h 2237474"/>
              <a:gd name="connsiteX106" fmla="*/ 6393343 w 12192000"/>
              <a:gd name="connsiteY106" fmla="*/ 1664672 h 2237474"/>
              <a:gd name="connsiteX107" fmla="*/ 6380457 w 12192000"/>
              <a:gd name="connsiteY107" fmla="*/ 1662376 h 2237474"/>
              <a:gd name="connsiteX108" fmla="*/ 6280959 w 12192000"/>
              <a:gd name="connsiteY108" fmla="*/ 1689329 h 2237474"/>
              <a:gd name="connsiteX109" fmla="*/ 6266765 w 12192000"/>
              <a:gd name="connsiteY109" fmla="*/ 1695560 h 2237474"/>
              <a:gd name="connsiteX110" fmla="*/ 6255823 w 12192000"/>
              <a:gd name="connsiteY110" fmla="*/ 1704850 h 2237474"/>
              <a:gd name="connsiteX111" fmla="*/ 6098321 w 12192000"/>
              <a:gd name="connsiteY111" fmla="*/ 1721646 h 2237474"/>
              <a:gd name="connsiteX112" fmla="*/ 5880652 w 12192000"/>
              <a:gd name="connsiteY112" fmla="*/ 1779643 h 2237474"/>
              <a:gd name="connsiteX113" fmla="*/ 5785959 w 12192000"/>
              <a:gd name="connsiteY113" fmla="*/ 1775307 h 2237474"/>
              <a:gd name="connsiteX114" fmla="*/ 5643534 w 12192000"/>
              <a:gd name="connsiteY114" fmla="*/ 1802919 h 2237474"/>
              <a:gd name="connsiteX115" fmla="*/ 5518799 w 12192000"/>
              <a:gd name="connsiteY115" fmla="*/ 1818312 h 2237474"/>
              <a:gd name="connsiteX116" fmla="*/ 5505014 w 12192000"/>
              <a:gd name="connsiteY116" fmla="*/ 1819259 h 2237474"/>
              <a:gd name="connsiteX117" fmla="*/ 5499949 w 12192000"/>
              <a:gd name="connsiteY117" fmla="*/ 1814490 h 2237474"/>
              <a:gd name="connsiteX118" fmla="*/ 5453307 w 12192000"/>
              <a:gd name="connsiteY118" fmla="*/ 1815450 h 2237474"/>
              <a:gd name="connsiteX119" fmla="*/ 5364192 w 12192000"/>
              <a:gd name="connsiteY119" fmla="*/ 1826074 h 2237474"/>
              <a:gd name="connsiteX120" fmla="*/ 5350380 w 12192000"/>
              <a:gd name="connsiteY120" fmla="*/ 1830891 h 2237474"/>
              <a:gd name="connsiteX121" fmla="*/ 5259633 w 12192000"/>
              <a:gd name="connsiteY121" fmla="*/ 1837160 h 2237474"/>
              <a:gd name="connsiteX122" fmla="*/ 5197513 w 12192000"/>
              <a:gd name="connsiteY122" fmla="*/ 1844718 h 2237474"/>
              <a:gd name="connsiteX123" fmla="*/ 5184170 w 12192000"/>
              <a:gd name="connsiteY123" fmla="*/ 1849402 h 2237474"/>
              <a:gd name="connsiteX124" fmla="*/ 5168852 w 12192000"/>
              <a:gd name="connsiteY124" fmla="*/ 1844846 h 2237474"/>
              <a:gd name="connsiteX125" fmla="*/ 5164370 w 12192000"/>
              <a:gd name="connsiteY125" fmla="*/ 1840597 h 2237474"/>
              <a:gd name="connsiteX126" fmla="*/ 5114927 w 12192000"/>
              <a:gd name="connsiteY126" fmla="*/ 1847827 h 2237474"/>
              <a:gd name="connsiteX127" fmla="*/ 5108970 w 12192000"/>
              <a:gd name="connsiteY127" fmla="*/ 1847935 h 2237474"/>
              <a:gd name="connsiteX128" fmla="*/ 5067961 w 12192000"/>
              <a:gd name="connsiteY128" fmla="*/ 1845917 h 2237474"/>
              <a:gd name="connsiteX129" fmla="*/ 5007075 w 12192000"/>
              <a:gd name="connsiteY129" fmla="*/ 1838626 h 2237474"/>
              <a:gd name="connsiteX130" fmla="*/ 4944087 w 12192000"/>
              <a:gd name="connsiteY130" fmla="*/ 1823332 h 2237474"/>
              <a:gd name="connsiteX131" fmla="*/ 4907662 w 12192000"/>
              <a:gd name="connsiteY131" fmla="*/ 1816900 h 2237474"/>
              <a:gd name="connsiteX132" fmla="*/ 4882386 w 12192000"/>
              <a:gd name="connsiteY132" fmla="*/ 1809844 h 2237474"/>
              <a:gd name="connsiteX133" fmla="*/ 4811440 w 12192000"/>
              <a:gd name="connsiteY133" fmla="*/ 1804655 h 2237474"/>
              <a:gd name="connsiteX134" fmla="*/ 4691075 w 12192000"/>
              <a:gd name="connsiteY134" fmla="*/ 1801389 h 2237474"/>
              <a:gd name="connsiteX135" fmla="*/ 4647449 w 12192000"/>
              <a:gd name="connsiteY135" fmla="*/ 1793181 h 2237474"/>
              <a:gd name="connsiteX136" fmla="*/ 4645504 w 12192000"/>
              <a:gd name="connsiteY136" fmla="*/ 1787606 h 2237474"/>
              <a:gd name="connsiteX137" fmla="*/ 4632229 w 12192000"/>
              <a:gd name="connsiteY137" fmla="*/ 1785815 h 2237474"/>
              <a:gd name="connsiteX138" fmla="*/ 4629273 w 12192000"/>
              <a:gd name="connsiteY138" fmla="*/ 1784355 h 2237474"/>
              <a:gd name="connsiteX139" fmla="*/ 4611738 w 12192000"/>
              <a:gd name="connsiteY139" fmla="*/ 1776964 h 2237474"/>
              <a:gd name="connsiteX140" fmla="*/ 4560070 w 12192000"/>
              <a:gd name="connsiteY140" fmla="*/ 1785640 h 2237474"/>
              <a:gd name="connsiteX141" fmla="*/ 4536503 w 12192000"/>
              <a:gd name="connsiteY141" fmla="*/ 1785334 h 2237474"/>
              <a:gd name="connsiteX142" fmla="*/ 4513724 w 12192000"/>
              <a:gd name="connsiteY142" fmla="*/ 1791996 h 2237474"/>
              <a:gd name="connsiteX143" fmla="*/ 4459810 w 12192000"/>
              <a:gd name="connsiteY143" fmla="*/ 1797886 h 2237474"/>
              <a:gd name="connsiteX144" fmla="*/ 4379064 w 12192000"/>
              <a:gd name="connsiteY144" fmla="*/ 1817177 h 2237474"/>
              <a:gd name="connsiteX145" fmla="*/ 4319209 w 12192000"/>
              <a:gd name="connsiteY145" fmla="*/ 1834833 h 2237474"/>
              <a:gd name="connsiteX146" fmla="*/ 4306907 w 12192000"/>
              <a:gd name="connsiteY146" fmla="*/ 1841641 h 2237474"/>
              <a:gd name="connsiteX147" fmla="*/ 4290981 w 12192000"/>
              <a:gd name="connsiteY147" fmla="*/ 1839677 h 2237474"/>
              <a:gd name="connsiteX148" fmla="*/ 4285792 w 12192000"/>
              <a:gd name="connsiteY148" fmla="*/ 1836231 h 2237474"/>
              <a:gd name="connsiteX149" fmla="*/ 4238372 w 12192000"/>
              <a:gd name="connsiteY149" fmla="*/ 1851480 h 2237474"/>
              <a:gd name="connsiteX150" fmla="*/ 4232517 w 12192000"/>
              <a:gd name="connsiteY150" fmla="*/ 1852567 h 2237474"/>
              <a:gd name="connsiteX151" fmla="*/ 4191732 w 12192000"/>
              <a:gd name="connsiteY151" fmla="*/ 1857328 h 2237474"/>
              <a:gd name="connsiteX152" fmla="*/ 4065532 w 12192000"/>
              <a:gd name="connsiteY152" fmla="*/ 1855477 h 2237474"/>
              <a:gd name="connsiteX153" fmla="*/ 4028460 w 12192000"/>
              <a:gd name="connsiteY153" fmla="*/ 1855137 h 2237474"/>
              <a:gd name="connsiteX154" fmla="*/ 4002267 w 12192000"/>
              <a:gd name="connsiteY154" fmla="*/ 1852352 h 2237474"/>
              <a:gd name="connsiteX155" fmla="*/ 3931396 w 12192000"/>
              <a:gd name="connsiteY155" fmla="*/ 1858915 h 2237474"/>
              <a:gd name="connsiteX156" fmla="*/ 3812162 w 12192000"/>
              <a:gd name="connsiteY156" fmla="*/ 1875501 h 2237474"/>
              <a:gd name="connsiteX157" fmla="*/ 3767672 w 12192000"/>
              <a:gd name="connsiteY157" fmla="*/ 1874600 h 2237474"/>
              <a:gd name="connsiteX158" fmla="*/ 3764741 w 12192000"/>
              <a:gd name="connsiteY158" fmla="*/ 1869433 h 2237474"/>
              <a:gd name="connsiteX159" fmla="*/ 3751332 w 12192000"/>
              <a:gd name="connsiteY159" fmla="*/ 1869854 h 2237474"/>
              <a:gd name="connsiteX160" fmla="*/ 3748155 w 12192000"/>
              <a:gd name="connsiteY160" fmla="*/ 1868903 h 2237474"/>
              <a:gd name="connsiteX161" fmla="*/ 3729530 w 12192000"/>
              <a:gd name="connsiteY161" fmla="*/ 1864513 h 2237474"/>
              <a:gd name="connsiteX162" fmla="*/ 3680177 w 12192000"/>
              <a:gd name="connsiteY162" fmla="*/ 1881552 h 2237474"/>
              <a:gd name="connsiteX163" fmla="*/ 3567259 w 12192000"/>
              <a:gd name="connsiteY163" fmla="*/ 1893482 h 2237474"/>
              <a:gd name="connsiteX164" fmla="*/ 3405770 w 12192000"/>
              <a:gd name="connsiteY164" fmla="*/ 1904591 h 2237474"/>
              <a:gd name="connsiteX165" fmla="*/ 3280097 w 12192000"/>
              <a:gd name="connsiteY165" fmla="*/ 1919610 h 2237474"/>
              <a:gd name="connsiteX166" fmla="*/ 3123424 w 12192000"/>
              <a:gd name="connsiteY166" fmla="*/ 1952930 h 2237474"/>
              <a:gd name="connsiteX167" fmla="*/ 3009910 w 12192000"/>
              <a:gd name="connsiteY167" fmla="*/ 1957866 h 2237474"/>
              <a:gd name="connsiteX168" fmla="*/ 2995934 w 12192000"/>
              <a:gd name="connsiteY168" fmla="*/ 1967085 h 2237474"/>
              <a:gd name="connsiteX169" fmla="*/ 2980071 w 12192000"/>
              <a:gd name="connsiteY169" fmla="*/ 1972988 h 2237474"/>
              <a:gd name="connsiteX170" fmla="*/ 2978094 w 12192000"/>
              <a:gd name="connsiteY170" fmla="*/ 1972369 h 2237474"/>
              <a:gd name="connsiteX171" fmla="*/ 2942858 w 12192000"/>
              <a:gd name="connsiteY171" fmla="*/ 1981367 h 2237474"/>
              <a:gd name="connsiteX172" fmla="*/ 2875436 w 12192000"/>
              <a:gd name="connsiteY172" fmla="*/ 1996977 h 2237474"/>
              <a:gd name="connsiteX173" fmla="*/ 2874892 w 12192000"/>
              <a:gd name="connsiteY173" fmla="*/ 1996085 h 2237474"/>
              <a:gd name="connsiteX174" fmla="*/ 2864145 w 12192000"/>
              <a:gd name="connsiteY174" fmla="*/ 1994061 h 2237474"/>
              <a:gd name="connsiteX175" fmla="*/ 2843662 w 12192000"/>
              <a:gd name="connsiteY175" fmla="*/ 1992498 h 2237474"/>
              <a:gd name="connsiteX176" fmla="*/ 2796128 w 12192000"/>
              <a:gd name="connsiteY176" fmla="*/ 1976403 h 2237474"/>
              <a:gd name="connsiteX177" fmla="*/ 2756784 w 12192000"/>
              <a:gd name="connsiteY177" fmla="*/ 1985116 h 2237474"/>
              <a:gd name="connsiteX178" fmla="*/ 2748833 w 12192000"/>
              <a:gd name="connsiteY178" fmla="*/ 1986323 h 2237474"/>
              <a:gd name="connsiteX179" fmla="*/ 2748661 w 12192000"/>
              <a:gd name="connsiteY179" fmla="*/ 1986122 h 2237474"/>
              <a:gd name="connsiteX180" fmla="*/ 2740251 w 12192000"/>
              <a:gd name="connsiteY180" fmla="*/ 1986946 h 2237474"/>
              <a:gd name="connsiteX181" fmla="*/ 2718916 w 12192000"/>
              <a:gd name="connsiteY181" fmla="*/ 1990867 h 2237474"/>
              <a:gd name="connsiteX182" fmla="*/ 2713522 w 12192000"/>
              <a:gd name="connsiteY182" fmla="*/ 1990173 h 2237474"/>
              <a:gd name="connsiteX183" fmla="*/ 2680597 w 12192000"/>
              <a:gd name="connsiteY183" fmla="*/ 1984996 h 2237474"/>
              <a:gd name="connsiteX184" fmla="*/ 2578178 w 12192000"/>
              <a:gd name="connsiteY184" fmla="*/ 1990531 h 2237474"/>
              <a:gd name="connsiteX185" fmla="*/ 2476147 w 12192000"/>
              <a:gd name="connsiteY185" fmla="*/ 1998305 h 2237474"/>
              <a:gd name="connsiteX186" fmla="*/ 2373568 w 12192000"/>
              <a:gd name="connsiteY186" fmla="*/ 2003219 h 2237474"/>
              <a:gd name="connsiteX187" fmla="*/ 2321399 w 12192000"/>
              <a:gd name="connsiteY187" fmla="*/ 1989467 h 2237474"/>
              <a:gd name="connsiteX188" fmla="*/ 2315525 w 12192000"/>
              <a:gd name="connsiteY188" fmla="*/ 1989708 h 2237474"/>
              <a:gd name="connsiteX189" fmla="*/ 2300792 w 12192000"/>
              <a:gd name="connsiteY189" fmla="*/ 1994290 h 2237474"/>
              <a:gd name="connsiteX190" fmla="*/ 2295469 w 12192000"/>
              <a:gd name="connsiteY190" fmla="*/ 1996659 h 2237474"/>
              <a:gd name="connsiteX191" fmla="*/ 2287219 w 12192000"/>
              <a:gd name="connsiteY191" fmla="*/ 1998750 h 2237474"/>
              <a:gd name="connsiteX192" fmla="*/ 2286948 w 12192000"/>
              <a:gd name="connsiteY192" fmla="*/ 1998596 h 2237474"/>
              <a:gd name="connsiteX193" fmla="*/ 2243069 w 12192000"/>
              <a:gd name="connsiteY193" fmla="*/ 2015111 h 2237474"/>
              <a:gd name="connsiteX194" fmla="*/ 2186609 w 12192000"/>
              <a:gd name="connsiteY194" fmla="*/ 2008263 h 2237474"/>
              <a:gd name="connsiteX195" fmla="*/ 2164831 w 12192000"/>
              <a:gd name="connsiteY195" fmla="*/ 2010143 h 2237474"/>
              <a:gd name="connsiteX196" fmla="*/ 2152836 w 12192000"/>
              <a:gd name="connsiteY196" fmla="*/ 2010048 h 2237474"/>
              <a:gd name="connsiteX197" fmla="*/ 2117102 w 12192000"/>
              <a:gd name="connsiteY197" fmla="*/ 2023004 h 2237474"/>
              <a:gd name="connsiteX198" fmla="*/ 2111935 w 12192000"/>
              <a:gd name="connsiteY198" fmla="*/ 2023163 h 2237474"/>
              <a:gd name="connsiteX199" fmla="*/ 2089991 w 12192000"/>
              <a:gd name="connsiteY199" fmla="*/ 2034193 h 2237474"/>
              <a:gd name="connsiteX200" fmla="*/ 2058061 w 12192000"/>
              <a:gd name="connsiteY200" fmla="*/ 2047942 h 2237474"/>
              <a:gd name="connsiteX201" fmla="*/ 2055737 w 12192000"/>
              <a:gd name="connsiteY201" fmla="*/ 2047704 h 2237474"/>
              <a:gd name="connsiteX202" fmla="*/ 2042244 w 12192000"/>
              <a:gd name="connsiteY202" fmla="*/ 2055560 h 2237474"/>
              <a:gd name="connsiteX203" fmla="*/ 1976224 w 12192000"/>
              <a:gd name="connsiteY203" fmla="*/ 2074257 h 2237474"/>
              <a:gd name="connsiteX204" fmla="*/ 1877728 w 12192000"/>
              <a:gd name="connsiteY204" fmla="*/ 2101004 h 2237474"/>
              <a:gd name="connsiteX205" fmla="*/ 1759056 w 12192000"/>
              <a:gd name="connsiteY205" fmla="*/ 2125608 h 2237474"/>
              <a:gd name="connsiteX206" fmla="*/ 1637948 w 12192000"/>
              <a:gd name="connsiteY206" fmla="*/ 2172597 h 2237474"/>
              <a:gd name="connsiteX207" fmla="*/ 1434549 w 12192000"/>
              <a:gd name="connsiteY207" fmla="*/ 2234522 h 2237474"/>
              <a:gd name="connsiteX208" fmla="*/ 1398481 w 12192000"/>
              <a:gd name="connsiteY208" fmla="*/ 2237074 h 2237474"/>
              <a:gd name="connsiteX209" fmla="*/ 1398407 w 12192000"/>
              <a:gd name="connsiteY209" fmla="*/ 2237095 h 2237474"/>
              <a:gd name="connsiteX210" fmla="*/ 1370962 w 12192000"/>
              <a:gd name="connsiteY210" fmla="*/ 2237474 h 2237474"/>
              <a:gd name="connsiteX211" fmla="*/ 1356367 w 12192000"/>
              <a:gd name="connsiteY211" fmla="*/ 2235089 h 2237474"/>
              <a:gd name="connsiteX212" fmla="*/ 1324828 w 12192000"/>
              <a:gd name="connsiteY212" fmla="*/ 2231968 h 2237474"/>
              <a:gd name="connsiteX213" fmla="*/ 1297744 w 12192000"/>
              <a:gd name="connsiteY213" fmla="*/ 2235849 h 2237474"/>
              <a:gd name="connsiteX214" fmla="*/ 1286236 w 12192000"/>
              <a:gd name="connsiteY214" fmla="*/ 2233135 h 2237474"/>
              <a:gd name="connsiteX215" fmla="*/ 1283504 w 12192000"/>
              <a:gd name="connsiteY215" fmla="*/ 2233797 h 2237474"/>
              <a:gd name="connsiteX216" fmla="*/ 1279765 w 12192000"/>
              <a:gd name="connsiteY216" fmla="*/ 2229639 h 2237474"/>
              <a:gd name="connsiteX217" fmla="*/ 1195347 w 12192000"/>
              <a:gd name="connsiteY217" fmla="*/ 2212354 h 2237474"/>
              <a:gd name="connsiteX218" fmla="*/ 970251 w 12192000"/>
              <a:gd name="connsiteY218" fmla="*/ 2221029 h 2237474"/>
              <a:gd name="connsiteX219" fmla="*/ 812914 w 12192000"/>
              <a:gd name="connsiteY219" fmla="*/ 2202752 h 2237474"/>
              <a:gd name="connsiteX220" fmla="*/ 800195 w 12192000"/>
              <a:gd name="connsiteY220" fmla="*/ 2209407 h 2237474"/>
              <a:gd name="connsiteX221" fmla="*/ 784978 w 12192000"/>
              <a:gd name="connsiteY221" fmla="*/ 2212360 h 2237474"/>
              <a:gd name="connsiteX222" fmla="*/ 681987 w 12192000"/>
              <a:gd name="connsiteY222" fmla="*/ 2216757 h 2237474"/>
              <a:gd name="connsiteX223" fmla="*/ 669923 w 12192000"/>
              <a:gd name="connsiteY223" fmla="*/ 2211682 h 2237474"/>
              <a:gd name="connsiteX224" fmla="*/ 648680 w 12192000"/>
              <a:gd name="connsiteY224" fmla="*/ 2206229 h 2237474"/>
              <a:gd name="connsiteX225" fmla="*/ 597225 w 12192000"/>
              <a:gd name="connsiteY225" fmla="*/ 2180999 h 2237474"/>
              <a:gd name="connsiteX226" fmla="*/ 558449 w 12192000"/>
              <a:gd name="connsiteY226" fmla="*/ 2182346 h 2237474"/>
              <a:gd name="connsiteX227" fmla="*/ 550517 w 12192000"/>
              <a:gd name="connsiteY227" fmla="*/ 2182060 h 2237474"/>
              <a:gd name="connsiteX228" fmla="*/ 550309 w 12192000"/>
              <a:gd name="connsiteY228" fmla="*/ 2181825 h 2237474"/>
              <a:gd name="connsiteX229" fmla="*/ 541836 w 12192000"/>
              <a:gd name="connsiteY229" fmla="*/ 2181063 h 2237474"/>
              <a:gd name="connsiteX230" fmla="*/ 536057 w 12192000"/>
              <a:gd name="connsiteY230" fmla="*/ 2181537 h 2237474"/>
              <a:gd name="connsiteX231" fmla="*/ 520671 w 12192000"/>
              <a:gd name="connsiteY231" fmla="*/ 2180980 h 2237474"/>
              <a:gd name="connsiteX232" fmla="*/ 515024 w 12192000"/>
              <a:gd name="connsiteY232" fmla="*/ 2179258 h 2237474"/>
              <a:gd name="connsiteX233" fmla="*/ 512278 w 12192000"/>
              <a:gd name="connsiteY233" fmla="*/ 2176369 h 2237474"/>
              <a:gd name="connsiteX234" fmla="*/ 480419 w 12192000"/>
              <a:gd name="connsiteY234" fmla="*/ 2167807 h 2237474"/>
              <a:gd name="connsiteX235" fmla="*/ 413835 w 12192000"/>
              <a:gd name="connsiteY235" fmla="*/ 2156783 h 2237474"/>
              <a:gd name="connsiteX236" fmla="*/ 376513 w 12192000"/>
              <a:gd name="connsiteY236" fmla="*/ 2154014 h 2237474"/>
              <a:gd name="connsiteX237" fmla="*/ 273386 w 12192000"/>
              <a:gd name="connsiteY237" fmla="*/ 2142551 h 2237474"/>
              <a:gd name="connsiteX238" fmla="*/ 169207 w 12192000"/>
              <a:gd name="connsiteY238" fmla="*/ 2128100 h 2237474"/>
              <a:gd name="connsiteX239" fmla="*/ 93149 w 12192000"/>
              <a:gd name="connsiteY239" fmla="*/ 2105324 h 2237474"/>
              <a:gd name="connsiteX240" fmla="*/ 88109 w 12192000"/>
              <a:gd name="connsiteY240" fmla="*/ 2106704 h 2237474"/>
              <a:gd name="connsiteX241" fmla="*/ 80022 w 12192000"/>
              <a:gd name="connsiteY241" fmla="*/ 2107254 h 2237474"/>
              <a:gd name="connsiteX242" fmla="*/ 79717 w 12192000"/>
              <a:gd name="connsiteY242" fmla="*/ 2107046 h 2237474"/>
              <a:gd name="connsiteX243" fmla="*/ 72352 w 12192000"/>
              <a:gd name="connsiteY243" fmla="*/ 2107991 h 2237474"/>
              <a:gd name="connsiteX244" fmla="*/ 37645 w 12192000"/>
              <a:gd name="connsiteY244" fmla="*/ 2115401 h 2237474"/>
              <a:gd name="connsiteX245" fmla="*/ 4572 w 12192000"/>
              <a:gd name="connsiteY245" fmla="*/ 2111091 h 2237474"/>
              <a:gd name="connsiteX246" fmla="*/ 0 w 12192000"/>
              <a:gd name="connsiteY246" fmla="*/ 2110468 h 2237474"/>
              <a:gd name="connsiteX247" fmla="*/ 0 w 12192000"/>
              <a:gd name="connsiteY247"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154948 w 12192000"/>
              <a:gd name="connsiteY4" fmla="*/ 762731 h 2237474"/>
              <a:gd name="connsiteX5" fmla="*/ 12047364 w 12192000"/>
              <a:gd name="connsiteY5" fmla="*/ 749662 h 2237474"/>
              <a:gd name="connsiteX6" fmla="*/ 11890686 w 12192000"/>
              <a:gd name="connsiteY6" fmla="*/ 732766 h 2237474"/>
              <a:gd name="connsiteX7" fmla="*/ 11782413 w 12192000"/>
              <a:gd name="connsiteY7" fmla="*/ 769868 h 2237474"/>
              <a:gd name="connsiteX8" fmla="*/ 11649954 w 12192000"/>
              <a:gd name="connsiteY8" fmla="*/ 749628 h 2237474"/>
              <a:gd name="connsiteX9" fmla="*/ 11560424 w 12192000"/>
              <a:gd name="connsiteY9" fmla="*/ 748017 h 2237474"/>
              <a:gd name="connsiteX10" fmla="*/ 11358455 w 12192000"/>
              <a:gd name="connsiteY10" fmla="*/ 747593 h 2237474"/>
              <a:gd name="connsiteX11" fmla="*/ 11165209 w 12192000"/>
              <a:gd name="connsiteY11" fmla="*/ 748852 h 2237474"/>
              <a:gd name="connsiteX12" fmla="*/ 11058755 w 12192000"/>
              <a:gd name="connsiteY12" fmla="*/ 749617 h 2237474"/>
              <a:gd name="connsiteX13" fmla="*/ 10884013 w 12192000"/>
              <a:gd name="connsiteY13" fmla="*/ 760728 h 2237474"/>
              <a:gd name="connsiteX14" fmla="*/ 10834688 w 12192000"/>
              <a:gd name="connsiteY14" fmla="*/ 757726 h 2237474"/>
              <a:gd name="connsiteX15" fmla="*/ 10805004 w 12192000"/>
              <a:gd name="connsiteY15" fmla="*/ 757573 h 2237474"/>
              <a:gd name="connsiteX16" fmla="*/ 10739478 w 12192000"/>
              <a:gd name="connsiteY16" fmla="*/ 776841 h 2237474"/>
              <a:gd name="connsiteX17" fmla="*/ 10458762 w 12192000"/>
              <a:gd name="connsiteY17" fmla="*/ 755400 h 2237474"/>
              <a:gd name="connsiteX18" fmla="*/ 10246919 w 12192000"/>
              <a:gd name="connsiteY18" fmla="*/ 769960 h 2237474"/>
              <a:gd name="connsiteX19" fmla="*/ 10167995 w 12192000"/>
              <a:gd name="connsiteY19" fmla="*/ 760843 h 2237474"/>
              <a:gd name="connsiteX20" fmla="*/ 9997044 w 12192000"/>
              <a:gd name="connsiteY20" fmla="*/ 780129 h 2237474"/>
              <a:gd name="connsiteX21" fmla="*/ 9943887 w 12192000"/>
              <a:gd name="connsiteY21" fmla="*/ 804141 h 2237474"/>
              <a:gd name="connsiteX22" fmla="*/ 9918248 w 12192000"/>
              <a:gd name="connsiteY22" fmla="*/ 816628 h 2237474"/>
              <a:gd name="connsiteX23" fmla="*/ 9836148 w 12192000"/>
              <a:gd name="connsiteY23" fmla="*/ 858312 h 2237474"/>
              <a:gd name="connsiteX24" fmla="*/ 9823800 w 12192000"/>
              <a:gd name="connsiteY24" fmla="*/ 866604 h 2237474"/>
              <a:gd name="connsiteX25" fmla="*/ 9794684 w 12192000"/>
              <a:gd name="connsiteY25" fmla="*/ 864509 h 2237474"/>
              <a:gd name="connsiteX26" fmla="*/ 9778288 w 12192000"/>
              <a:gd name="connsiteY26" fmla="*/ 854362 h 2237474"/>
              <a:gd name="connsiteX27" fmla="*/ 9773886 w 12192000"/>
              <a:gd name="connsiteY27" fmla="*/ 857543 h 2237474"/>
              <a:gd name="connsiteX28" fmla="*/ 9761459 w 12192000"/>
              <a:gd name="connsiteY28" fmla="*/ 862394 h 2237474"/>
              <a:gd name="connsiteX29" fmla="*/ 9705768 w 12192000"/>
              <a:gd name="connsiteY29" fmla="*/ 894610 h 2237474"/>
              <a:gd name="connsiteX30" fmla="*/ 9683005 w 12192000"/>
              <a:gd name="connsiteY30" fmla="*/ 894128 h 2237474"/>
              <a:gd name="connsiteX31" fmla="*/ 9594438 w 12192000"/>
              <a:gd name="connsiteY31" fmla="*/ 919051 h 2237474"/>
              <a:gd name="connsiteX32" fmla="*/ 9577033 w 12192000"/>
              <a:gd name="connsiteY32" fmla="*/ 922857 h 2237474"/>
              <a:gd name="connsiteX33" fmla="*/ 9544189 w 12192000"/>
              <a:gd name="connsiteY33" fmla="*/ 938966 h 2237474"/>
              <a:gd name="connsiteX34" fmla="*/ 9534048 w 12192000"/>
              <a:gd name="connsiteY34" fmla="*/ 940158 h 2237474"/>
              <a:gd name="connsiteX35" fmla="*/ 9500499 w 12192000"/>
              <a:gd name="connsiteY35" fmla="*/ 954680 h 2237474"/>
              <a:gd name="connsiteX36" fmla="*/ 9428195 w 12192000"/>
              <a:gd name="connsiteY36" fmla="*/ 986225 h 2237474"/>
              <a:gd name="connsiteX37" fmla="*/ 9410017 w 12192000"/>
              <a:gd name="connsiteY37" fmla="*/ 993931 h 2237474"/>
              <a:gd name="connsiteX38" fmla="*/ 9392919 w 12192000"/>
              <a:gd name="connsiteY38" fmla="*/ 994656 h 2237474"/>
              <a:gd name="connsiteX39" fmla="*/ 9301293 w 12192000"/>
              <a:gd name="connsiteY39" fmla="*/ 1011593 h 2237474"/>
              <a:gd name="connsiteX40" fmla="*/ 9278619 w 12192000"/>
              <a:gd name="connsiteY40" fmla="*/ 1011878 h 2237474"/>
              <a:gd name="connsiteX41" fmla="*/ 9268019 w 12192000"/>
              <a:gd name="connsiteY41" fmla="*/ 1007442 h 2237474"/>
              <a:gd name="connsiteX42" fmla="*/ 9234662 w 12192000"/>
              <a:gd name="connsiteY42" fmla="*/ 1023056 h 2237474"/>
              <a:gd name="connsiteX43" fmla="*/ 9181033 w 12192000"/>
              <a:gd name="connsiteY43" fmla="*/ 1037921 h 2237474"/>
              <a:gd name="connsiteX44" fmla="*/ 9155969 w 12192000"/>
              <a:gd name="connsiteY44" fmla="*/ 1046804 h 2237474"/>
              <a:gd name="connsiteX45" fmla="*/ 9133985 w 12192000"/>
              <a:gd name="connsiteY45" fmla="*/ 1046450 h 2237474"/>
              <a:gd name="connsiteX46" fmla="*/ 9012987 w 12192000"/>
              <a:gd name="connsiteY46" fmla="*/ 1061986 h 2237474"/>
              <a:gd name="connsiteX47" fmla="*/ 8968445 w 12192000"/>
              <a:gd name="connsiteY47" fmla="*/ 1052169 h 2237474"/>
              <a:gd name="connsiteX48" fmla="*/ 8958984 w 12192000"/>
              <a:gd name="connsiteY48" fmla="*/ 1057212 h 2237474"/>
              <a:gd name="connsiteX49" fmla="*/ 8886001 w 12192000"/>
              <a:gd name="connsiteY49" fmla="*/ 1067468 h 2237474"/>
              <a:gd name="connsiteX50" fmla="*/ 8838610 w 12192000"/>
              <a:gd name="connsiteY50" fmla="*/ 1075091 h 2237474"/>
              <a:gd name="connsiteX51" fmla="*/ 8750383 w 12192000"/>
              <a:gd name="connsiteY51" fmla="*/ 1097387 h 2237474"/>
              <a:gd name="connsiteX52" fmla="*/ 8697365 w 12192000"/>
              <a:gd name="connsiteY52" fmla="*/ 1105869 h 2237474"/>
              <a:gd name="connsiteX53" fmla="*/ 8665605 w 12192000"/>
              <a:gd name="connsiteY53" fmla="*/ 1110791 h 2237474"/>
              <a:gd name="connsiteX54" fmla="*/ 8584946 w 12192000"/>
              <a:gd name="connsiteY54" fmla="*/ 1135226 h 2237474"/>
              <a:gd name="connsiteX55" fmla="*/ 8460755 w 12192000"/>
              <a:gd name="connsiteY55" fmla="*/ 1203427 h 2237474"/>
              <a:gd name="connsiteX56" fmla="*/ 8419755 w 12192000"/>
              <a:gd name="connsiteY56" fmla="*/ 1216260 h 2237474"/>
              <a:gd name="connsiteX57" fmla="*/ 8411626 w 12192000"/>
              <a:gd name="connsiteY57" fmla="*/ 1214397 h 2237474"/>
              <a:gd name="connsiteX58" fmla="*/ 8363469 w 12192000"/>
              <a:gd name="connsiteY58" fmla="*/ 1246658 h 2237474"/>
              <a:gd name="connsiteX59" fmla="*/ 8275497 w 12192000"/>
              <a:gd name="connsiteY59" fmla="*/ 1264396 h 2237474"/>
              <a:gd name="connsiteX60" fmla="*/ 8206287 w 12192000"/>
              <a:gd name="connsiteY60" fmla="*/ 1273060 h 2237474"/>
              <a:gd name="connsiteX61" fmla="*/ 8168705 w 12192000"/>
              <a:gd name="connsiteY61" fmla="*/ 1279956 h 2237474"/>
              <a:gd name="connsiteX62" fmla="*/ 8139997 w 12192000"/>
              <a:gd name="connsiteY62" fmla="*/ 1282713 h 2237474"/>
              <a:gd name="connsiteX63" fmla="*/ 8074238 w 12192000"/>
              <a:gd name="connsiteY63" fmla="*/ 1301895 h 2237474"/>
              <a:gd name="connsiteX64" fmla="*/ 7968292 w 12192000"/>
              <a:gd name="connsiteY64" fmla="*/ 1338779 h 2237474"/>
              <a:gd name="connsiteX65" fmla="*/ 7945122 w 12192000"/>
              <a:gd name="connsiteY65" fmla="*/ 1345477 h 2237474"/>
              <a:gd name="connsiteX66" fmla="*/ 7922771 w 12192000"/>
              <a:gd name="connsiteY66" fmla="*/ 1346645 h 2237474"/>
              <a:gd name="connsiteX67" fmla="*/ 7915461 w 12192000"/>
              <a:gd name="connsiteY67" fmla="*/ 1342919 h 2237474"/>
              <a:gd name="connsiteX68" fmla="*/ 7902328 w 12192000"/>
              <a:gd name="connsiteY68" fmla="*/ 1345865 h 2237474"/>
              <a:gd name="connsiteX69" fmla="*/ 7898322 w 12192000"/>
              <a:gd name="connsiteY69" fmla="*/ 1345689 h 2237474"/>
              <a:gd name="connsiteX70" fmla="*/ 7875879 w 12192000"/>
              <a:gd name="connsiteY70" fmla="*/ 1345646 h 2237474"/>
              <a:gd name="connsiteX71" fmla="*/ 7840612 w 12192000"/>
              <a:gd name="connsiteY71" fmla="*/ 1369373 h 2237474"/>
              <a:gd name="connsiteX72" fmla="*/ 7786819 w 12192000"/>
              <a:gd name="connsiteY72" fmla="*/ 1378970 h 2237474"/>
              <a:gd name="connsiteX73" fmla="*/ 7548172 w 12192000"/>
              <a:gd name="connsiteY73" fmla="*/ 1417460 h 2237474"/>
              <a:gd name="connsiteX74" fmla="*/ 7483437 w 12192000"/>
              <a:gd name="connsiteY74" fmla="*/ 1478152 h 2237474"/>
              <a:gd name="connsiteX75" fmla="*/ 7377870 w 12192000"/>
              <a:gd name="connsiteY75" fmla="*/ 1523319 h 2237474"/>
              <a:gd name="connsiteX76" fmla="*/ 7230737 w 12192000"/>
              <a:gd name="connsiteY76" fmla="*/ 1562633 h 2237474"/>
              <a:gd name="connsiteX77" fmla="*/ 7224458 w 12192000"/>
              <a:gd name="connsiteY77" fmla="*/ 1573008 h 2237474"/>
              <a:gd name="connsiteX78" fmla="*/ 7213486 w 12192000"/>
              <a:gd name="connsiteY78" fmla="*/ 1580987 h 2237474"/>
              <a:gd name="connsiteX79" fmla="*/ 7210972 w 12192000"/>
              <a:gd name="connsiteY79" fmla="*/ 1580856 h 2237474"/>
              <a:gd name="connsiteX80" fmla="*/ 7183121 w 12192000"/>
              <a:gd name="connsiteY80" fmla="*/ 1595162 h 2237474"/>
              <a:gd name="connsiteX81" fmla="*/ 7164601 w 12192000"/>
              <a:gd name="connsiteY81" fmla="*/ 1606490 h 2237474"/>
              <a:gd name="connsiteX82" fmla="*/ 7159286 w 12192000"/>
              <a:gd name="connsiteY82" fmla="*/ 1606850 h 2237474"/>
              <a:gd name="connsiteX83" fmla="*/ 7114651 w 12192000"/>
              <a:gd name="connsiteY83" fmla="*/ 1620959 h 2237474"/>
              <a:gd name="connsiteX84" fmla="*/ 7092727 w 12192000"/>
              <a:gd name="connsiteY84" fmla="*/ 1623628 h 2237474"/>
              <a:gd name="connsiteX85" fmla="*/ 7031309 w 12192000"/>
              <a:gd name="connsiteY85" fmla="*/ 1619451 h 2237474"/>
              <a:gd name="connsiteX86" fmla="*/ 6999084 w 12192000"/>
              <a:gd name="connsiteY86" fmla="*/ 1634317 h 2237474"/>
              <a:gd name="connsiteX87" fmla="*/ 6992107 w 12192000"/>
              <a:gd name="connsiteY87" fmla="*/ 1636860 h 2237474"/>
              <a:gd name="connsiteX88" fmla="*/ 6991765 w 12192000"/>
              <a:gd name="connsiteY88" fmla="*/ 1636725 h 2237474"/>
              <a:gd name="connsiteX89" fmla="*/ 6983996 w 12192000"/>
              <a:gd name="connsiteY89" fmla="*/ 1639040 h 2237474"/>
              <a:gd name="connsiteX90" fmla="*/ 6979383 w 12192000"/>
              <a:gd name="connsiteY90" fmla="*/ 1641496 h 2237474"/>
              <a:gd name="connsiteX91" fmla="*/ 6900177 w 12192000"/>
              <a:gd name="connsiteY91" fmla="*/ 1636016 h 2237474"/>
              <a:gd name="connsiteX92" fmla="*/ 6795372 w 12192000"/>
              <a:gd name="connsiteY92" fmla="*/ 1644845 h 2237474"/>
              <a:gd name="connsiteX93" fmla="*/ 6692251 w 12192000"/>
              <a:gd name="connsiteY93" fmla="*/ 1656357 h 2237474"/>
              <a:gd name="connsiteX94" fmla="*/ 6655235 w 12192000"/>
              <a:gd name="connsiteY94" fmla="*/ 1661869 h 2237474"/>
              <a:gd name="connsiteX95" fmla="*/ 6587857 w 12192000"/>
              <a:gd name="connsiteY95" fmla="*/ 1665769 h 2237474"/>
              <a:gd name="connsiteX96" fmla="*/ 6554894 w 12192000"/>
              <a:gd name="connsiteY96" fmla="*/ 1664428 h 2237474"/>
              <a:gd name="connsiteX97" fmla="*/ 6551579 w 12192000"/>
              <a:gd name="connsiteY97" fmla="*/ 1662213 h 2237474"/>
              <a:gd name="connsiteX98" fmla="*/ 6545693 w 12192000"/>
              <a:gd name="connsiteY98" fmla="*/ 1661776 h 2237474"/>
              <a:gd name="connsiteX99" fmla="*/ 6530561 w 12192000"/>
              <a:gd name="connsiteY99" fmla="*/ 1664619 h 2237474"/>
              <a:gd name="connsiteX100" fmla="*/ 6525028 w 12192000"/>
              <a:gd name="connsiteY100" fmla="*/ 1666354 h 2237474"/>
              <a:gd name="connsiteX101" fmla="*/ 6516595 w 12192000"/>
              <a:gd name="connsiteY101" fmla="*/ 1667475 h 2237474"/>
              <a:gd name="connsiteX102" fmla="*/ 6516340 w 12192000"/>
              <a:gd name="connsiteY102" fmla="*/ 1667291 h 2237474"/>
              <a:gd name="connsiteX103" fmla="*/ 6508541 w 12192000"/>
              <a:gd name="connsiteY103" fmla="*/ 1668757 h 2237474"/>
              <a:gd name="connsiteX104" fmla="*/ 6471012 w 12192000"/>
              <a:gd name="connsiteY104" fmla="*/ 1678604 h 2237474"/>
              <a:gd name="connsiteX105" fmla="*/ 6415265 w 12192000"/>
              <a:gd name="connsiteY105" fmla="*/ 1665317 h 2237474"/>
              <a:gd name="connsiteX106" fmla="*/ 6393343 w 12192000"/>
              <a:gd name="connsiteY106" fmla="*/ 1664672 h 2237474"/>
              <a:gd name="connsiteX107" fmla="*/ 6380457 w 12192000"/>
              <a:gd name="connsiteY107" fmla="*/ 1662376 h 2237474"/>
              <a:gd name="connsiteX108" fmla="*/ 6280959 w 12192000"/>
              <a:gd name="connsiteY108" fmla="*/ 1689329 h 2237474"/>
              <a:gd name="connsiteX109" fmla="*/ 6266765 w 12192000"/>
              <a:gd name="connsiteY109" fmla="*/ 1695560 h 2237474"/>
              <a:gd name="connsiteX110" fmla="*/ 6255823 w 12192000"/>
              <a:gd name="connsiteY110" fmla="*/ 1704850 h 2237474"/>
              <a:gd name="connsiteX111" fmla="*/ 6098321 w 12192000"/>
              <a:gd name="connsiteY111" fmla="*/ 1721646 h 2237474"/>
              <a:gd name="connsiteX112" fmla="*/ 5880652 w 12192000"/>
              <a:gd name="connsiteY112" fmla="*/ 1779643 h 2237474"/>
              <a:gd name="connsiteX113" fmla="*/ 5785959 w 12192000"/>
              <a:gd name="connsiteY113" fmla="*/ 1775307 h 2237474"/>
              <a:gd name="connsiteX114" fmla="*/ 5643534 w 12192000"/>
              <a:gd name="connsiteY114" fmla="*/ 1802919 h 2237474"/>
              <a:gd name="connsiteX115" fmla="*/ 5518799 w 12192000"/>
              <a:gd name="connsiteY115" fmla="*/ 1818312 h 2237474"/>
              <a:gd name="connsiteX116" fmla="*/ 5505014 w 12192000"/>
              <a:gd name="connsiteY116" fmla="*/ 1819259 h 2237474"/>
              <a:gd name="connsiteX117" fmla="*/ 5453307 w 12192000"/>
              <a:gd name="connsiteY117" fmla="*/ 1815450 h 2237474"/>
              <a:gd name="connsiteX118" fmla="*/ 5364192 w 12192000"/>
              <a:gd name="connsiteY118" fmla="*/ 1826074 h 2237474"/>
              <a:gd name="connsiteX119" fmla="*/ 5350380 w 12192000"/>
              <a:gd name="connsiteY119" fmla="*/ 1830891 h 2237474"/>
              <a:gd name="connsiteX120" fmla="*/ 5259633 w 12192000"/>
              <a:gd name="connsiteY120" fmla="*/ 1837160 h 2237474"/>
              <a:gd name="connsiteX121" fmla="*/ 5197513 w 12192000"/>
              <a:gd name="connsiteY121" fmla="*/ 1844718 h 2237474"/>
              <a:gd name="connsiteX122" fmla="*/ 5184170 w 12192000"/>
              <a:gd name="connsiteY122" fmla="*/ 1849402 h 2237474"/>
              <a:gd name="connsiteX123" fmla="*/ 5168852 w 12192000"/>
              <a:gd name="connsiteY123" fmla="*/ 1844846 h 2237474"/>
              <a:gd name="connsiteX124" fmla="*/ 5164370 w 12192000"/>
              <a:gd name="connsiteY124" fmla="*/ 1840597 h 2237474"/>
              <a:gd name="connsiteX125" fmla="*/ 5114927 w 12192000"/>
              <a:gd name="connsiteY125" fmla="*/ 1847827 h 2237474"/>
              <a:gd name="connsiteX126" fmla="*/ 5108970 w 12192000"/>
              <a:gd name="connsiteY126" fmla="*/ 1847935 h 2237474"/>
              <a:gd name="connsiteX127" fmla="*/ 5067961 w 12192000"/>
              <a:gd name="connsiteY127" fmla="*/ 1845917 h 2237474"/>
              <a:gd name="connsiteX128" fmla="*/ 5007075 w 12192000"/>
              <a:gd name="connsiteY128" fmla="*/ 1838626 h 2237474"/>
              <a:gd name="connsiteX129" fmla="*/ 4944087 w 12192000"/>
              <a:gd name="connsiteY129" fmla="*/ 1823332 h 2237474"/>
              <a:gd name="connsiteX130" fmla="*/ 4907662 w 12192000"/>
              <a:gd name="connsiteY130" fmla="*/ 1816900 h 2237474"/>
              <a:gd name="connsiteX131" fmla="*/ 4882386 w 12192000"/>
              <a:gd name="connsiteY131" fmla="*/ 1809844 h 2237474"/>
              <a:gd name="connsiteX132" fmla="*/ 4811440 w 12192000"/>
              <a:gd name="connsiteY132" fmla="*/ 1804655 h 2237474"/>
              <a:gd name="connsiteX133" fmla="*/ 4691075 w 12192000"/>
              <a:gd name="connsiteY133" fmla="*/ 1801389 h 2237474"/>
              <a:gd name="connsiteX134" fmla="*/ 4647449 w 12192000"/>
              <a:gd name="connsiteY134" fmla="*/ 1793181 h 2237474"/>
              <a:gd name="connsiteX135" fmla="*/ 4645504 w 12192000"/>
              <a:gd name="connsiteY135" fmla="*/ 1787606 h 2237474"/>
              <a:gd name="connsiteX136" fmla="*/ 4632229 w 12192000"/>
              <a:gd name="connsiteY136" fmla="*/ 1785815 h 2237474"/>
              <a:gd name="connsiteX137" fmla="*/ 4629273 w 12192000"/>
              <a:gd name="connsiteY137" fmla="*/ 1784355 h 2237474"/>
              <a:gd name="connsiteX138" fmla="*/ 4611738 w 12192000"/>
              <a:gd name="connsiteY138" fmla="*/ 1776964 h 2237474"/>
              <a:gd name="connsiteX139" fmla="*/ 4560070 w 12192000"/>
              <a:gd name="connsiteY139" fmla="*/ 1785640 h 2237474"/>
              <a:gd name="connsiteX140" fmla="*/ 4536503 w 12192000"/>
              <a:gd name="connsiteY140" fmla="*/ 1785334 h 2237474"/>
              <a:gd name="connsiteX141" fmla="*/ 4513724 w 12192000"/>
              <a:gd name="connsiteY141" fmla="*/ 1791996 h 2237474"/>
              <a:gd name="connsiteX142" fmla="*/ 4459810 w 12192000"/>
              <a:gd name="connsiteY142" fmla="*/ 1797886 h 2237474"/>
              <a:gd name="connsiteX143" fmla="*/ 4379064 w 12192000"/>
              <a:gd name="connsiteY143" fmla="*/ 1817177 h 2237474"/>
              <a:gd name="connsiteX144" fmla="*/ 4319209 w 12192000"/>
              <a:gd name="connsiteY144" fmla="*/ 1834833 h 2237474"/>
              <a:gd name="connsiteX145" fmla="*/ 4306907 w 12192000"/>
              <a:gd name="connsiteY145" fmla="*/ 1841641 h 2237474"/>
              <a:gd name="connsiteX146" fmla="*/ 4290981 w 12192000"/>
              <a:gd name="connsiteY146" fmla="*/ 1839677 h 2237474"/>
              <a:gd name="connsiteX147" fmla="*/ 4285792 w 12192000"/>
              <a:gd name="connsiteY147" fmla="*/ 1836231 h 2237474"/>
              <a:gd name="connsiteX148" fmla="*/ 4238372 w 12192000"/>
              <a:gd name="connsiteY148" fmla="*/ 1851480 h 2237474"/>
              <a:gd name="connsiteX149" fmla="*/ 4232517 w 12192000"/>
              <a:gd name="connsiteY149" fmla="*/ 1852567 h 2237474"/>
              <a:gd name="connsiteX150" fmla="*/ 4191732 w 12192000"/>
              <a:gd name="connsiteY150" fmla="*/ 1857328 h 2237474"/>
              <a:gd name="connsiteX151" fmla="*/ 4065532 w 12192000"/>
              <a:gd name="connsiteY151" fmla="*/ 1855477 h 2237474"/>
              <a:gd name="connsiteX152" fmla="*/ 4028460 w 12192000"/>
              <a:gd name="connsiteY152" fmla="*/ 1855137 h 2237474"/>
              <a:gd name="connsiteX153" fmla="*/ 4002267 w 12192000"/>
              <a:gd name="connsiteY153" fmla="*/ 1852352 h 2237474"/>
              <a:gd name="connsiteX154" fmla="*/ 3931396 w 12192000"/>
              <a:gd name="connsiteY154" fmla="*/ 1858915 h 2237474"/>
              <a:gd name="connsiteX155" fmla="*/ 3812162 w 12192000"/>
              <a:gd name="connsiteY155" fmla="*/ 1875501 h 2237474"/>
              <a:gd name="connsiteX156" fmla="*/ 3767672 w 12192000"/>
              <a:gd name="connsiteY156" fmla="*/ 1874600 h 2237474"/>
              <a:gd name="connsiteX157" fmla="*/ 3764741 w 12192000"/>
              <a:gd name="connsiteY157" fmla="*/ 1869433 h 2237474"/>
              <a:gd name="connsiteX158" fmla="*/ 3751332 w 12192000"/>
              <a:gd name="connsiteY158" fmla="*/ 1869854 h 2237474"/>
              <a:gd name="connsiteX159" fmla="*/ 3748155 w 12192000"/>
              <a:gd name="connsiteY159" fmla="*/ 1868903 h 2237474"/>
              <a:gd name="connsiteX160" fmla="*/ 3729530 w 12192000"/>
              <a:gd name="connsiteY160" fmla="*/ 1864513 h 2237474"/>
              <a:gd name="connsiteX161" fmla="*/ 3680177 w 12192000"/>
              <a:gd name="connsiteY161" fmla="*/ 1881552 h 2237474"/>
              <a:gd name="connsiteX162" fmla="*/ 3567259 w 12192000"/>
              <a:gd name="connsiteY162" fmla="*/ 1893482 h 2237474"/>
              <a:gd name="connsiteX163" fmla="*/ 3405770 w 12192000"/>
              <a:gd name="connsiteY163" fmla="*/ 1904591 h 2237474"/>
              <a:gd name="connsiteX164" fmla="*/ 3280097 w 12192000"/>
              <a:gd name="connsiteY164" fmla="*/ 1919610 h 2237474"/>
              <a:gd name="connsiteX165" fmla="*/ 3123424 w 12192000"/>
              <a:gd name="connsiteY165" fmla="*/ 1952930 h 2237474"/>
              <a:gd name="connsiteX166" fmla="*/ 3009910 w 12192000"/>
              <a:gd name="connsiteY166" fmla="*/ 1957866 h 2237474"/>
              <a:gd name="connsiteX167" fmla="*/ 2995934 w 12192000"/>
              <a:gd name="connsiteY167" fmla="*/ 1967085 h 2237474"/>
              <a:gd name="connsiteX168" fmla="*/ 2980071 w 12192000"/>
              <a:gd name="connsiteY168" fmla="*/ 1972988 h 2237474"/>
              <a:gd name="connsiteX169" fmla="*/ 2978094 w 12192000"/>
              <a:gd name="connsiteY169" fmla="*/ 1972369 h 2237474"/>
              <a:gd name="connsiteX170" fmla="*/ 2942858 w 12192000"/>
              <a:gd name="connsiteY170" fmla="*/ 1981367 h 2237474"/>
              <a:gd name="connsiteX171" fmla="*/ 2875436 w 12192000"/>
              <a:gd name="connsiteY171" fmla="*/ 1996977 h 2237474"/>
              <a:gd name="connsiteX172" fmla="*/ 2874892 w 12192000"/>
              <a:gd name="connsiteY172" fmla="*/ 1996085 h 2237474"/>
              <a:gd name="connsiteX173" fmla="*/ 2864145 w 12192000"/>
              <a:gd name="connsiteY173" fmla="*/ 1994061 h 2237474"/>
              <a:gd name="connsiteX174" fmla="*/ 2843662 w 12192000"/>
              <a:gd name="connsiteY174" fmla="*/ 1992498 h 2237474"/>
              <a:gd name="connsiteX175" fmla="*/ 2796128 w 12192000"/>
              <a:gd name="connsiteY175" fmla="*/ 1976403 h 2237474"/>
              <a:gd name="connsiteX176" fmla="*/ 2756784 w 12192000"/>
              <a:gd name="connsiteY176" fmla="*/ 1985116 h 2237474"/>
              <a:gd name="connsiteX177" fmla="*/ 2748833 w 12192000"/>
              <a:gd name="connsiteY177" fmla="*/ 1986323 h 2237474"/>
              <a:gd name="connsiteX178" fmla="*/ 2748661 w 12192000"/>
              <a:gd name="connsiteY178" fmla="*/ 1986122 h 2237474"/>
              <a:gd name="connsiteX179" fmla="*/ 2740251 w 12192000"/>
              <a:gd name="connsiteY179" fmla="*/ 1986946 h 2237474"/>
              <a:gd name="connsiteX180" fmla="*/ 2718916 w 12192000"/>
              <a:gd name="connsiteY180" fmla="*/ 1990867 h 2237474"/>
              <a:gd name="connsiteX181" fmla="*/ 2713522 w 12192000"/>
              <a:gd name="connsiteY181" fmla="*/ 1990173 h 2237474"/>
              <a:gd name="connsiteX182" fmla="*/ 2680597 w 12192000"/>
              <a:gd name="connsiteY182" fmla="*/ 1984996 h 2237474"/>
              <a:gd name="connsiteX183" fmla="*/ 2578178 w 12192000"/>
              <a:gd name="connsiteY183" fmla="*/ 1990531 h 2237474"/>
              <a:gd name="connsiteX184" fmla="*/ 2476147 w 12192000"/>
              <a:gd name="connsiteY184" fmla="*/ 1998305 h 2237474"/>
              <a:gd name="connsiteX185" fmla="*/ 2373568 w 12192000"/>
              <a:gd name="connsiteY185" fmla="*/ 2003219 h 2237474"/>
              <a:gd name="connsiteX186" fmla="*/ 2321399 w 12192000"/>
              <a:gd name="connsiteY186" fmla="*/ 1989467 h 2237474"/>
              <a:gd name="connsiteX187" fmla="*/ 2315525 w 12192000"/>
              <a:gd name="connsiteY187" fmla="*/ 1989708 h 2237474"/>
              <a:gd name="connsiteX188" fmla="*/ 2300792 w 12192000"/>
              <a:gd name="connsiteY188" fmla="*/ 1994290 h 2237474"/>
              <a:gd name="connsiteX189" fmla="*/ 2295469 w 12192000"/>
              <a:gd name="connsiteY189" fmla="*/ 1996659 h 2237474"/>
              <a:gd name="connsiteX190" fmla="*/ 2287219 w 12192000"/>
              <a:gd name="connsiteY190" fmla="*/ 1998750 h 2237474"/>
              <a:gd name="connsiteX191" fmla="*/ 2286948 w 12192000"/>
              <a:gd name="connsiteY191" fmla="*/ 1998596 h 2237474"/>
              <a:gd name="connsiteX192" fmla="*/ 2243069 w 12192000"/>
              <a:gd name="connsiteY192" fmla="*/ 2015111 h 2237474"/>
              <a:gd name="connsiteX193" fmla="*/ 2186609 w 12192000"/>
              <a:gd name="connsiteY193" fmla="*/ 2008263 h 2237474"/>
              <a:gd name="connsiteX194" fmla="*/ 2164831 w 12192000"/>
              <a:gd name="connsiteY194" fmla="*/ 2010143 h 2237474"/>
              <a:gd name="connsiteX195" fmla="*/ 2152836 w 12192000"/>
              <a:gd name="connsiteY195" fmla="*/ 2010048 h 2237474"/>
              <a:gd name="connsiteX196" fmla="*/ 2117102 w 12192000"/>
              <a:gd name="connsiteY196" fmla="*/ 2023004 h 2237474"/>
              <a:gd name="connsiteX197" fmla="*/ 2111935 w 12192000"/>
              <a:gd name="connsiteY197" fmla="*/ 2023163 h 2237474"/>
              <a:gd name="connsiteX198" fmla="*/ 2089991 w 12192000"/>
              <a:gd name="connsiteY198" fmla="*/ 2034193 h 2237474"/>
              <a:gd name="connsiteX199" fmla="*/ 2058061 w 12192000"/>
              <a:gd name="connsiteY199" fmla="*/ 2047942 h 2237474"/>
              <a:gd name="connsiteX200" fmla="*/ 2055737 w 12192000"/>
              <a:gd name="connsiteY200" fmla="*/ 2047704 h 2237474"/>
              <a:gd name="connsiteX201" fmla="*/ 2042244 w 12192000"/>
              <a:gd name="connsiteY201" fmla="*/ 2055560 h 2237474"/>
              <a:gd name="connsiteX202" fmla="*/ 1976224 w 12192000"/>
              <a:gd name="connsiteY202" fmla="*/ 2074257 h 2237474"/>
              <a:gd name="connsiteX203" fmla="*/ 1877728 w 12192000"/>
              <a:gd name="connsiteY203" fmla="*/ 2101004 h 2237474"/>
              <a:gd name="connsiteX204" fmla="*/ 1759056 w 12192000"/>
              <a:gd name="connsiteY204" fmla="*/ 2125608 h 2237474"/>
              <a:gd name="connsiteX205" fmla="*/ 1637948 w 12192000"/>
              <a:gd name="connsiteY205" fmla="*/ 2172597 h 2237474"/>
              <a:gd name="connsiteX206" fmla="*/ 1434549 w 12192000"/>
              <a:gd name="connsiteY206" fmla="*/ 2234522 h 2237474"/>
              <a:gd name="connsiteX207" fmla="*/ 1398481 w 12192000"/>
              <a:gd name="connsiteY207" fmla="*/ 2237074 h 2237474"/>
              <a:gd name="connsiteX208" fmla="*/ 1398407 w 12192000"/>
              <a:gd name="connsiteY208" fmla="*/ 2237095 h 2237474"/>
              <a:gd name="connsiteX209" fmla="*/ 1370962 w 12192000"/>
              <a:gd name="connsiteY209" fmla="*/ 2237474 h 2237474"/>
              <a:gd name="connsiteX210" fmla="*/ 1356367 w 12192000"/>
              <a:gd name="connsiteY210" fmla="*/ 2235089 h 2237474"/>
              <a:gd name="connsiteX211" fmla="*/ 1324828 w 12192000"/>
              <a:gd name="connsiteY211" fmla="*/ 2231968 h 2237474"/>
              <a:gd name="connsiteX212" fmla="*/ 1297744 w 12192000"/>
              <a:gd name="connsiteY212" fmla="*/ 2235849 h 2237474"/>
              <a:gd name="connsiteX213" fmla="*/ 1286236 w 12192000"/>
              <a:gd name="connsiteY213" fmla="*/ 2233135 h 2237474"/>
              <a:gd name="connsiteX214" fmla="*/ 1283504 w 12192000"/>
              <a:gd name="connsiteY214" fmla="*/ 2233797 h 2237474"/>
              <a:gd name="connsiteX215" fmla="*/ 1279765 w 12192000"/>
              <a:gd name="connsiteY215" fmla="*/ 2229639 h 2237474"/>
              <a:gd name="connsiteX216" fmla="*/ 1195347 w 12192000"/>
              <a:gd name="connsiteY216" fmla="*/ 2212354 h 2237474"/>
              <a:gd name="connsiteX217" fmla="*/ 970251 w 12192000"/>
              <a:gd name="connsiteY217" fmla="*/ 2221029 h 2237474"/>
              <a:gd name="connsiteX218" fmla="*/ 812914 w 12192000"/>
              <a:gd name="connsiteY218" fmla="*/ 2202752 h 2237474"/>
              <a:gd name="connsiteX219" fmla="*/ 800195 w 12192000"/>
              <a:gd name="connsiteY219" fmla="*/ 2209407 h 2237474"/>
              <a:gd name="connsiteX220" fmla="*/ 784978 w 12192000"/>
              <a:gd name="connsiteY220" fmla="*/ 2212360 h 2237474"/>
              <a:gd name="connsiteX221" fmla="*/ 681987 w 12192000"/>
              <a:gd name="connsiteY221" fmla="*/ 2216757 h 2237474"/>
              <a:gd name="connsiteX222" fmla="*/ 669923 w 12192000"/>
              <a:gd name="connsiteY222" fmla="*/ 2211682 h 2237474"/>
              <a:gd name="connsiteX223" fmla="*/ 648680 w 12192000"/>
              <a:gd name="connsiteY223" fmla="*/ 2206229 h 2237474"/>
              <a:gd name="connsiteX224" fmla="*/ 597225 w 12192000"/>
              <a:gd name="connsiteY224" fmla="*/ 2180999 h 2237474"/>
              <a:gd name="connsiteX225" fmla="*/ 558449 w 12192000"/>
              <a:gd name="connsiteY225" fmla="*/ 2182346 h 2237474"/>
              <a:gd name="connsiteX226" fmla="*/ 550517 w 12192000"/>
              <a:gd name="connsiteY226" fmla="*/ 2182060 h 2237474"/>
              <a:gd name="connsiteX227" fmla="*/ 550309 w 12192000"/>
              <a:gd name="connsiteY227" fmla="*/ 2181825 h 2237474"/>
              <a:gd name="connsiteX228" fmla="*/ 541836 w 12192000"/>
              <a:gd name="connsiteY228" fmla="*/ 2181063 h 2237474"/>
              <a:gd name="connsiteX229" fmla="*/ 536057 w 12192000"/>
              <a:gd name="connsiteY229" fmla="*/ 2181537 h 2237474"/>
              <a:gd name="connsiteX230" fmla="*/ 520671 w 12192000"/>
              <a:gd name="connsiteY230" fmla="*/ 2180980 h 2237474"/>
              <a:gd name="connsiteX231" fmla="*/ 515024 w 12192000"/>
              <a:gd name="connsiteY231" fmla="*/ 2179258 h 2237474"/>
              <a:gd name="connsiteX232" fmla="*/ 512278 w 12192000"/>
              <a:gd name="connsiteY232" fmla="*/ 2176369 h 2237474"/>
              <a:gd name="connsiteX233" fmla="*/ 480419 w 12192000"/>
              <a:gd name="connsiteY233" fmla="*/ 2167807 h 2237474"/>
              <a:gd name="connsiteX234" fmla="*/ 413835 w 12192000"/>
              <a:gd name="connsiteY234" fmla="*/ 2156783 h 2237474"/>
              <a:gd name="connsiteX235" fmla="*/ 376513 w 12192000"/>
              <a:gd name="connsiteY235" fmla="*/ 2154014 h 2237474"/>
              <a:gd name="connsiteX236" fmla="*/ 273386 w 12192000"/>
              <a:gd name="connsiteY236" fmla="*/ 2142551 h 2237474"/>
              <a:gd name="connsiteX237" fmla="*/ 169207 w 12192000"/>
              <a:gd name="connsiteY237" fmla="*/ 2128100 h 2237474"/>
              <a:gd name="connsiteX238" fmla="*/ 93149 w 12192000"/>
              <a:gd name="connsiteY238" fmla="*/ 2105324 h 2237474"/>
              <a:gd name="connsiteX239" fmla="*/ 88109 w 12192000"/>
              <a:gd name="connsiteY239" fmla="*/ 2106704 h 2237474"/>
              <a:gd name="connsiteX240" fmla="*/ 80022 w 12192000"/>
              <a:gd name="connsiteY240" fmla="*/ 2107254 h 2237474"/>
              <a:gd name="connsiteX241" fmla="*/ 79717 w 12192000"/>
              <a:gd name="connsiteY241" fmla="*/ 2107046 h 2237474"/>
              <a:gd name="connsiteX242" fmla="*/ 72352 w 12192000"/>
              <a:gd name="connsiteY242" fmla="*/ 2107991 h 2237474"/>
              <a:gd name="connsiteX243" fmla="*/ 37645 w 12192000"/>
              <a:gd name="connsiteY243" fmla="*/ 2115401 h 2237474"/>
              <a:gd name="connsiteX244" fmla="*/ 4572 w 12192000"/>
              <a:gd name="connsiteY244" fmla="*/ 2111091 h 2237474"/>
              <a:gd name="connsiteX245" fmla="*/ 0 w 12192000"/>
              <a:gd name="connsiteY245" fmla="*/ 2110468 h 2237474"/>
              <a:gd name="connsiteX246" fmla="*/ 0 w 12192000"/>
              <a:gd name="connsiteY246"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154948 w 12192000"/>
              <a:gd name="connsiteY4" fmla="*/ 762731 h 2237474"/>
              <a:gd name="connsiteX5" fmla="*/ 12047364 w 12192000"/>
              <a:gd name="connsiteY5" fmla="*/ 749662 h 2237474"/>
              <a:gd name="connsiteX6" fmla="*/ 11890686 w 12192000"/>
              <a:gd name="connsiteY6" fmla="*/ 732766 h 2237474"/>
              <a:gd name="connsiteX7" fmla="*/ 11782413 w 12192000"/>
              <a:gd name="connsiteY7" fmla="*/ 769868 h 2237474"/>
              <a:gd name="connsiteX8" fmla="*/ 11649954 w 12192000"/>
              <a:gd name="connsiteY8" fmla="*/ 749628 h 2237474"/>
              <a:gd name="connsiteX9" fmla="*/ 11560424 w 12192000"/>
              <a:gd name="connsiteY9" fmla="*/ 748017 h 2237474"/>
              <a:gd name="connsiteX10" fmla="*/ 11358455 w 12192000"/>
              <a:gd name="connsiteY10" fmla="*/ 747593 h 2237474"/>
              <a:gd name="connsiteX11" fmla="*/ 11165209 w 12192000"/>
              <a:gd name="connsiteY11" fmla="*/ 748852 h 2237474"/>
              <a:gd name="connsiteX12" fmla="*/ 11058755 w 12192000"/>
              <a:gd name="connsiteY12" fmla="*/ 749617 h 2237474"/>
              <a:gd name="connsiteX13" fmla="*/ 10884013 w 12192000"/>
              <a:gd name="connsiteY13" fmla="*/ 760728 h 2237474"/>
              <a:gd name="connsiteX14" fmla="*/ 10834688 w 12192000"/>
              <a:gd name="connsiteY14" fmla="*/ 757726 h 2237474"/>
              <a:gd name="connsiteX15" fmla="*/ 10805004 w 12192000"/>
              <a:gd name="connsiteY15" fmla="*/ 757573 h 2237474"/>
              <a:gd name="connsiteX16" fmla="*/ 10739478 w 12192000"/>
              <a:gd name="connsiteY16" fmla="*/ 776841 h 2237474"/>
              <a:gd name="connsiteX17" fmla="*/ 10458762 w 12192000"/>
              <a:gd name="connsiteY17" fmla="*/ 755400 h 2237474"/>
              <a:gd name="connsiteX18" fmla="*/ 10246919 w 12192000"/>
              <a:gd name="connsiteY18" fmla="*/ 769960 h 2237474"/>
              <a:gd name="connsiteX19" fmla="*/ 10167995 w 12192000"/>
              <a:gd name="connsiteY19" fmla="*/ 760843 h 2237474"/>
              <a:gd name="connsiteX20" fmla="*/ 9997044 w 12192000"/>
              <a:gd name="connsiteY20" fmla="*/ 780129 h 2237474"/>
              <a:gd name="connsiteX21" fmla="*/ 9943887 w 12192000"/>
              <a:gd name="connsiteY21" fmla="*/ 804141 h 2237474"/>
              <a:gd name="connsiteX22" fmla="*/ 9918248 w 12192000"/>
              <a:gd name="connsiteY22" fmla="*/ 816628 h 2237474"/>
              <a:gd name="connsiteX23" fmla="*/ 9836148 w 12192000"/>
              <a:gd name="connsiteY23" fmla="*/ 858312 h 2237474"/>
              <a:gd name="connsiteX24" fmla="*/ 9823800 w 12192000"/>
              <a:gd name="connsiteY24" fmla="*/ 866604 h 2237474"/>
              <a:gd name="connsiteX25" fmla="*/ 9794684 w 12192000"/>
              <a:gd name="connsiteY25" fmla="*/ 864509 h 2237474"/>
              <a:gd name="connsiteX26" fmla="*/ 9778288 w 12192000"/>
              <a:gd name="connsiteY26" fmla="*/ 854362 h 2237474"/>
              <a:gd name="connsiteX27" fmla="*/ 9773886 w 12192000"/>
              <a:gd name="connsiteY27" fmla="*/ 857543 h 2237474"/>
              <a:gd name="connsiteX28" fmla="*/ 9761459 w 12192000"/>
              <a:gd name="connsiteY28" fmla="*/ 862394 h 2237474"/>
              <a:gd name="connsiteX29" fmla="*/ 9705768 w 12192000"/>
              <a:gd name="connsiteY29" fmla="*/ 894610 h 2237474"/>
              <a:gd name="connsiteX30" fmla="*/ 9683005 w 12192000"/>
              <a:gd name="connsiteY30" fmla="*/ 894128 h 2237474"/>
              <a:gd name="connsiteX31" fmla="*/ 9594438 w 12192000"/>
              <a:gd name="connsiteY31" fmla="*/ 919051 h 2237474"/>
              <a:gd name="connsiteX32" fmla="*/ 9577033 w 12192000"/>
              <a:gd name="connsiteY32" fmla="*/ 922857 h 2237474"/>
              <a:gd name="connsiteX33" fmla="*/ 9544189 w 12192000"/>
              <a:gd name="connsiteY33" fmla="*/ 938966 h 2237474"/>
              <a:gd name="connsiteX34" fmla="*/ 9534048 w 12192000"/>
              <a:gd name="connsiteY34" fmla="*/ 940158 h 2237474"/>
              <a:gd name="connsiteX35" fmla="*/ 9500499 w 12192000"/>
              <a:gd name="connsiteY35" fmla="*/ 954680 h 2237474"/>
              <a:gd name="connsiteX36" fmla="*/ 9428195 w 12192000"/>
              <a:gd name="connsiteY36" fmla="*/ 986225 h 2237474"/>
              <a:gd name="connsiteX37" fmla="*/ 9410017 w 12192000"/>
              <a:gd name="connsiteY37" fmla="*/ 993931 h 2237474"/>
              <a:gd name="connsiteX38" fmla="*/ 9392919 w 12192000"/>
              <a:gd name="connsiteY38" fmla="*/ 994656 h 2237474"/>
              <a:gd name="connsiteX39" fmla="*/ 9301293 w 12192000"/>
              <a:gd name="connsiteY39" fmla="*/ 1011593 h 2237474"/>
              <a:gd name="connsiteX40" fmla="*/ 9278619 w 12192000"/>
              <a:gd name="connsiteY40" fmla="*/ 1011878 h 2237474"/>
              <a:gd name="connsiteX41" fmla="*/ 9268019 w 12192000"/>
              <a:gd name="connsiteY41" fmla="*/ 1007442 h 2237474"/>
              <a:gd name="connsiteX42" fmla="*/ 9234662 w 12192000"/>
              <a:gd name="connsiteY42" fmla="*/ 1023056 h 2237474"/>
              <a:gd name="connsiteX43" fmla="*/ 9181033 w 12192000"/>
              <a:gd name="connsiteY43" fmla="*/ 1037921 h 2237474"/>
              <a:gd name="connsiteX44" fmla="*/ 9155969 w 12192000"/>
              <a:gd name="connsiteY44" fmla="*/ 1046804 h 2237474"/>
              <a:gd name="connsiteX45" fmla="*/ 9133985 w 12192000"/>
              <a:gd name="connsiteY45" fmla="*/ 1046450 h 2237474"/>
              <a:gd name="connsiteX46" fmla="*/ 9012987 w 12192000"/>
              <a:gd name="connsiteY46" fmla="*/ 1061986 h 2237474"/>
              <a:gd name="connsiteX47" fmla="*/ 8968445 w 12192000"/>
              <a:gd name="connsiteY47" fmla="*/ 1052169 h 2237474"/>
              <a:gd name="connsiteX48" fmla="*/ 8958984 w 12192000"/>
              <a:gd name="connsiteY48" fmla="*/ 1057212 h 2237474"/>
              <a:gd name="connsiteX49" fmla="*/ 8886001 w 12192000"/>
              <a:gd name="connsiteY49" fmla="*/ 1067468 h 2237474"/>
              <a:gd name="connsiteX50" fmla="*/ 8838610 w 12192000"/>
              <a:gd name="connsiteY50" fmla="*/ 1075091 h 2237474"/>
              <a:gd name="connsiteX51" fmla="*/ 8750383 w 12192000"/>
              <a:gd name="connsiteY51" fmla="*/ 1097387 h 2237474"/>
              <a:gd name="connsiteX52" fmla="*/ 8697365 w 12192000"/>
              <a:gd name="connsiteY52" fmla="*/ 1105869 h 2237474"/>
              <a:gd name="connsiteX53" fmla="*/ 8665605 w 12192000"/>
              <a:gd name="connsiteY53" fmla="*/ 1110791 h 2237474"/>
              <a:gd name="connsiteX54" fmla="*/ 8584946 w 12192000"/>
              <a:gd name="connsiteY54" fmla="*/ 1135226 h 2237474"/>
              <a:gd name="connsiteX55" fmla="*/ 8460755 w 12192000"/>
              <a:gd name="connsiteY55" fmla="*/ 1203427 h 2237474"/>
              <a:gd name="connsiteX56" fmla="*/ 8419755 w 12192000"/>
              <a:gd name="connsiteY56" fmla="*/ 1216260 h 2237474"/>
              <a:gd name="connsiteX57" fmla="*/ 8411626 w 12192000"/>
              <a:gd name="connsiteY57" fmla="*/ 1214397 h 2237474"/>
              <a:gd name="connsiteX58" fmla="*/ 8363469 w 12192000"/>
              <a:gd name="connsiteY58" fmla="*/ 1246658 h 2237474"/>
              <a:gd name="connsiteX59" fmla="*/ 8275497 w 12192000"/>
              <a:gd name="connsiteY59" fmla="*/ 1264396 h 2237474"/>
              <a:gd name="connsiteX60" fmla="*/ 8206287 w 12192000"/>
              <a:gd name="connsiteY60" fmla="*/ 1273060 h 2237474"/>
              <a:gd name="connsiteX61" fmla="*/ 8168705 w 12192000"/>
              <a:gd name="connsiteY61" fmla="*/ 1279956 h 2237474"/>
              <a:gd name="connsiteX62" fmla="*/ 8139997 w 12192000"/>
              <a:gd name="connsiteY62" fmla="*/ 1282713 h 2237474"/>
              <a:gd name="connsiteX63" fmla="*/ 8074238 w 12192000"/>
              <a:gd name="connsiteY63" fmla="*/ 1301895 h 2237474"/>
              <a:gd name="connsiteX64" fmla="*/ 7968292 w 12192000"/>
              <a:gd name="connsiteY64" fmla="*/ 1338779 h 2237474"/>
              <a:gd name="connsiteX65" fmla="*/ 7945122 w 12192000"/>
              <a:gd name="connsiteY65" fmla="*/ 1345477 h 2237474"/>
              <a:gd name="connsiteX66" fmla="*/ 7922771 w 12192000"/>
              <a:gd name="connsiteY66" fmla="*/ 1346645 h 2237474"/>
              <a:gd name="connsiteX67" fmla="*/ 7915461 w 12192000"/>
              <a:gd name="connsiteY67" fmla="*/ 1342919 h 2237474"/>
              <a:gd name="connsiteX68" fmla="*/ 7902328 w 12192000"/>
              <a:gd name="connsiteY68" fmla="*/ 1345865 h 2237474"/>
              <a:gd name="connsiteX69" fmla="*/ 7898322 w 12192000"/>
              <a:gd name="connsiteY69" fmla="*/ 1345689 h 2237474"/>
              <a:gd name="connsiteX70" fmla="*/ 7875879 w 12192000"/>
              <a:gd name="connsiteY70" fmla="*/ 1345646 h 2237474"/>
              <a:gd name="connsiteX71" fmla="*/ 7840612 w 12192000"/>
              <a:gd name="connsiteY71" fmla="*/ 1369373 h 2237474"/>
              <a:gd name="connsiteX72" fmla="*/ 7786819 w 12192000"/>
              <a:gd name="connsiteY72" fmla="*/ 1378970 h 2237474"/>
              <a:gd name="connsiteX73" fmla="*/ 7548172 w 12192000"/>
              <a:gd name="connsiteY73" fmla="*/ 1417460 h 2237474"/>
              <a:gd name="connsiteX74" fmla="*/ 7483437 w 12192000"/>
              <a:gd name="connsiteY74" fmla="*/ 1478152 h 2237474"/>
              <a:gd name="connsiteX75" fmla="*/ 7377870 w 12192000"/>
              <a:gd name="connsiteY75" fmla="*/ 1523319 h 2237474"/>
              <a:gd name="connsiteX76" fmla="*/ 7230737 w 12192000"/>
              <a:gd name="connsiteY76" fmla="*/ 1562633 h 2237474"/>
              <a:gd name="connsiteX77" fmla="*/ 7224458 w 12192000"/>
              <a:gd name="connsiteY77" fmla="*/ 1573008 h 2237474"/>
              <a:gd name="connsiteX78" fmla="*/ 7213486 w 12192000"/>
              <a:gd name="connsiteY78" fmla="*/ 1580987 h 2237474"/>
              <a:gd name="connsiteX79" fmla="*/ 7210972 w 12192000"/>
              <a:gd name="connsiteY79" fmla="*/ 1580856 h 2237474"/>
              <a:gd name="connsiteX80" fmla="*/ 7183121 w 12192000"/>
              <a:gd name="connsiteY80" fmla="*/ 1595162 h 2237474"/>
              <a:gd name="connsiteX81" fmla="*/ 7164601 w 12192000"/>
              <a:gd name="connsiteY81" fmla="*/ 1606490 h 2237474"/>
              <a:gd name="connsiteX82" fmla="*/ 7159286 w 12192000"/>
              <a:gd name="connsiteY82" fmla="*/ 1606850 h 2237474"/>
              <a:gd name="connsiteX83" fmla="*/ 7114651 w 12192000"/>
              <a:gd name="connsiteY83" fmla="*/ 1620959 h 2237474"/>
              <a:gd name="connsiteX84" fmla="*/ 7092727 w 12192000"/>
              <a:gd name="connsiteY84" fmla="*/ 1623628 h 2237474"/>
              <a:gd name="connsiteX85" fmla="*/ 7031309 w 12192000"/>
              <a:gd name="connsiteY85" fmla="*/ 1619451 h 2237474"/>
              <a:gd name="connsiteX86" fmla="*/ 6999084 w 12192000"/>
              <a:gd name="connsiteY86" fmla="*/ 1634317 h 2237474"/>
              <a:gd name="connsiteX87" fmla="*/ 6992107 w 12192000"/>
              <a:gd name="connsiteY87" fmla="*/ 1636860 h 2237474"/>
              <a:gd name="connsiteX88" fmla="*/ 6991765 w 12192000"/>
              <a:gd name="connsiteY88" fmla="*/ 1636725 h 2237474"/>
              <a:gd name="connsiteX89" fmla="*/ 6983996 w 12192000"/>
              <a:gd name="connsiteY89" fmla="*/ 1639040 h 2237474"/>
              <a:gd name="connsiteX90" fmla="*/ 6979383 w 12192000"/>
              <a:gd name="connsiteY90" fmla="*/ 1641496 h 2237474"/>
              <a:gd name="connsiteX91" fmla="*/ 6900177 w 12192000"/>
              <a:gd name="connsiteY91" fmla="*/ 1636016 h 2237474"/>
              <a:gd name="connsiteX92" fmla="*/ 6795372 w 12192000"/>
              <a:gd name="connsiteY92" fmla="*/ 1644845 h 2237474"/>
              <a:gd name="connsiteX93" fmla="*/ 6692251 w 12192000"/>
              <a:gd name="connsiteY93" fmla="*/ 1656357 h 2237474"/>
              <a:gd name="connsiteX94" fmla="*/ 6655235 w 12192000"/>
              <a:gd name="connsiteY94" fmla="*/ 1661869 h 2237474"/>
              <a:gd name="connsiteX95" fmla="*/ 6587857 w 12192000"/>
              <a:gd name="connsiteY95" fmla="*/ 1665769 h 2237474"/>
              <a:gd name="connsiteX96" fmla="*/ 6554894 w 12192000"/>
              <a:gd name="connsiteY96" fmla="*/ 1664428 h 2237474"/>
              <a:gd name="connsiteX97" fmla="*/ 6551579 w 12192000"/>
              <a:gd name="connsiteY97" fmla="*/ 1662213 h 2237474"/>
              <a:gd name="connsiteX98" fmla="*/ 6545693 w 12192000"/>
              <a:gd name="connsiteY98" fmla="*/ 1661776 h 2237474"/>
              <a:gd name="connsiteX99" fmla="*/ 6530561 w 12192000"/>
              <a:gd name="connsiteY99" fmla="*/ 1664619 h 2237474"/>
              <a:gd name="connsiteX100" fmla="*/ 6525028 w 12192000"/>
              <a:gd name="connsiteY100" fmla="*/ 1666354 h 2237474"/>
              <a:gd name="connsiteX101" fmla="*/ 6516595 w 12192000"/>
              <a:gd name="connsiteY101" fmla="*/ 1667475 h 2237474"/>
              <a:gd name="connsiteX102" fmla="*/ 6516340 w 12192000"/>
              <a:gd name="connsiteY102" fmla="*/ 1667291 h 2237474"/>
              <a:gd name="connsiteX103" fmla="*/ 6508541 w 12192000"/>
              <a:gd name="connsiteY103" fmla="*/ 1668757 h 2237474"/>
              <a:gd name="connsiteX104" fmla="*/ 6471012 w 12192000"/>
              <a:gd name="connsiteY104" fmla="*/ 1678604 h 2237474"/>
              <a:gd name="connsiteX105" fmla="*/ 6415265 w 12192000"/>
              <a:gd name="connsiteY105" fmla="*/ 1665317 h 2237474"/>
              <a:gd name="connsiteX106" fmla="*/ 6393343 w 12192000"/>
              <a:gd name="connsiteY106" fmla="*/ 1664672 h 2237474"/>
              <a:gd name="connsiteX107" fmla="*/ 6380457 w 12192000"/>
              <a:gd name="connsiteY107" fmla="*/ 1662376 h 2237474"/>
              <a:gd name="connsiteX108" fmla="*/ 6280959 w 12192000"/>
              <a:gd name="connsiteY108" fmla="*/ 1689329 h 2237474"/>
              <a:gd name="connsiteX109" fmla="*/ 6266765 w 12192000"/>
              <a:gd name="connsiteY109" fmla="*/ 1695560 h 2237474"/>
              <a:gd name="connsiteX110" fmla="*/ 6098321 w 12192000"/>
              <a:gd name="connsiteY110" fmla="*/ 1721646 h 2237474"/>
              <a:gd name="connsiteX111" fmla="*/ 5880652 w 12192000"/>
              <a:gd name="connsiteY111" fmla="*/ 1779643 h 2237474"/>
              <a:gd name="connsiteX112" fmla="*/ 5785959 w 12192000"/>
              <a:gd name="connsiteY112" fmla="*/ 1775307 h 2237474"/>
              <a:gd name="connsiteX113" fmla="*/ 5643534 w 12192000"/>
              <a:gd name="connsiteY113" fmla="*/ 1802919 h 2237474"/>
              <a:gd name="connsiteX114" fmla="*/ 5518799 w 12192000"/>
              <a:gd name="connsiteY114" fmla="*/ 1818312 h 2237474"/>
              <a:gd name="connsiteX115" fmla="*/ 5505014 w 12192000"/>
              <a:gd name="connsiteY115" fmla="*/ 1819259 h 2237474"/>
              <a:gd name="connsiteX116" fmla="*/ 5453307 w 12192000"/>
              <a:gd name="connsiteY116" fmla="*/ 1815450 h 2237474"/>
              <a:gd name="connsiteX117" fmla="*/ 5364192 w 12192000"/>
              <a:gd name="connsiteY117" fmla="*/ 1826074 h 2237474"/>
              <a:gd name="connsiteX118" fmla="*/ 5350380 w 12192000"/>
              <a:gd name="connsiteY118" fmla="*/ 1830891 h 2237474"/>
              <a:gd name="connsiteX119" fmla="*/ 5259633 w 12192000"/>
              <a:gd name="connsiteY119" fmla="*/ 1837160 h 2237474"/>
              <a:gd name="connsiteX120" fmla="*/ 5197513 w 12192000"/>
              <a:gd name="connsiteY120" fmla="*/ 1844718 h 2237474"/>
              <a:gd name="connsiteX121" fmla="*/ 5184170 w 12192000"/>
              <a:gd name="connsiteY121" fmla="*/ 1849402 h 2237474"/>
              <a:gd name="connsiteX122" fmla="*/ 5168852 w 12192000"/>
              <a:gd name="connsiteY122" fmla="*/ 1844846 h 2237474"/>
              <a:gd name="connsiteX123" fmla="*/ 5164370 w 12192000"/>
              <a:gd name="connsiteY123" fmla="*/ 1840597 h 2237474"/>
              <a:gd name="connsiteX124" fmla="*/ 5114927 w 12192000"/>
              <a:gd name="connsiteY124" fmla="*/ 1847827 h 2237474"/>
              <a:gd name="connsiteX125" fmla="*/ 5108970 w 12192000"/>
              <a:gd name="connsiteY125" fmla="*/ 1847935 h 2237474"/>
              <a:gd name="connsiteX126" fmla="*/ 5067961 w 12192000"/>
              <a:gd name="connsiteY126" fmla="*/ 1845917 h 2237474"/>
              <a:gd name="connsiteX127" fmla="*/ 5007075 w 12192000"/>
              <a:gd name="connsiteY127" fmla="*/ 1838626 h 2237474"/>
              <a:gd name="connsiteX128" fmla="*/ 4944087 w 12192000"/>
              <a:gd name="connsiteY128" fmla="*/ 1823332 h 2237474"/>
              <a:gd name="connsiteX129" fmla="*/ 4907662 w 12192000"/>
              <a:gd name="connsiteY129" fmla="*/ 1816900 h 2237474"/>
              <a:gd name="connsiteX130" fmla="*/ 4882386 w 12192000"/>
              <a:gd name="connsiteY130" fmla="*/ 1809844 h 2237474"/>
              <a:gd name="connsiteX131" fmla="*/ 4811440 w 12192000"/>
              <a:gd name="connsiteY131" fmla="*/ 1804655 h 2237474"/>
              <a:gd name="connsiteX132" fmla="*/ 4691075 w 12192000"/>
              <a:gd name="connsiteY132" fmla="*/ 1801389 h 2237474"/>
              <a:gd name="connsiteX133" fmla="*/ 4647449 w 12192000"/>
              <a:gd name="connsiteY133" fmla="*/ 1793181 h 2237474"/>
              <a:gd name="connsiteX134" fmla="*/ 4645504 w 12192000"/>
              <a:gd name="connsiteY134" fmla="*/ 1787606 h 2237474"/>
              <a:gd name="connsiteX135" fmla="*/ 4632229 w 12192000"/>
              <a:gd name="connsiteY135" fmla="*/ 1785815 h 2237474"/>
              <a:gd name="connsiteX136" fmla="*/ 4629273 w 12192000"/>
              <a:gd name="connsiteY136" fmla="*/ 1784355 h 2237474"/>
              <a:gd name="connsiteX137" fmla="*/ 4611738 w 12192000"/>
              <a:gd name="connsiteY137" fmla="*/ 1776964 h 2237474"/>
              <a:gd name="connsiteX138" fmla="*/ 4560070 w 12192000"/>
              <a:gd name="connsiteY138" fmla="*/ 1785640 h 2237474"/>
              <a:gd name="connsiteX139" fmla="*/ 4536503 w 12192000"/>
              <a:gd name="connsiteY139" fmla="*/ 1785334 h 2237474"/>
              <a:gd name="connsiteX140" fmla="*/ 4513724 w 12192000"/>
              <a:gd name="connsiteY140" fmla="*/ 1791996 h 2237474"/>
              <a:gd name="connsiteX141" fmla="*/ 4459810 w 12192000"/>
              <a:gd name="connsiteY141" fmla="*/ 1797886 h 2237474"/>
              <a:gd name="connsiteX142" fmla="*/ 4379064 w 12192000"/>
              <a:gd name="connsiteY142" fmla="*/ 1817177 h 2237474"/>
              <a:gd name="connsiteX143" fmla="*/ 4319209 w 12192000"/>
              <a:gd name="connsiteY143" fmla="*/ 1834833 h 2237474"/>
              <a:gd name="connsiteX144" fmla="*/ 4306907 w 12192000"/>
              <a:gd name="connsiteY144" fmla="*/ 1841641 h 2237474"/>
              <a:gd name="connsiteX145" fmla="*/ 4290981 w 12192000"/>
              <a:gd name="connsiteY145" fmla="*/ 1839677 h 2237474"/>
              <a:gd name="connsiteX146" fmla="*/ 4285792 w 12192000"/>
              <a:gd name="connsiteY146" fmla="*/ 1836231 h 2237474"/>
              <a:gd name="connsiteX147" fmla="*/ 4238372 w 12192000"/>
              <a:gd name="connsiteY147" fmla="*/ 1851480 h 2237474"/>
              <a:gd name="connsiteX148" fmla="*/ 4232517 w 12192000"/>
              <a:gd name="connsiteY148" fmla="*/ 1852567 h 2237474"/>
              <a:gd name="connsiteX149" fmla="*/ 4191732 w 12192000"/>
              <a:gd name="connsiteY149" fmla="*/ 1857328 h 2237474"/>
              <a:gd name="connsiteX150" fmla="*/ 4065532 w 12192000"/>
              <a:gd name="connsiteY150" fmla="*/ 1855477 h 2237474"/>
              <a:gd name="connsiteX151" fmla="*/ 4028460 w 12192000"/>
              <a:gd name="connsiteY151" fmla="*/ 1855137 h 2237474"/>
              <a:gd name="connsiteX152" fmla="*/ 4002267 w 12192000"/>
              <a:gd name="connsiteY152" fmla="*/ 1852352 h 2237474"/>
              <a:gd name="connsiteX153" fmla="*/ 3931396 w 12192000"/>
              <a:gd name="connsiteY153" fmla="*/ 1858915 h 2237474"/>
              <a:gd name="connsiteX154" fmla="*/ 3812162 w 12192000"/>
              <a:gd name="connsiteY154" fmla="*/ 1875501 h 2237474"/>
              <a:gd name="connsiteX155" fmla="*/ 3767672 w 12192000"/>
              <a:gd name="connsiteY155" fmla="*/ 1874600 h 2237474"/>
              <a:gd name="connsiteX156" fmla="*/ 3764741 w 12192000"/>
              <a:gd name="connsiteY156" fmla="*/ 1869433 h 2237474"/>
              <a:gd name="connsiteX157" fmla="*/ 3751332 w 12192000"/>
              <a:gd name="connsiteY157" fmla="*/ 1869854 h 2237474"/>
              <a:gd name="connsiteX158" fmla="*/ 3748155 w 12192000"/>
              <a:gd name="connsiteY158" fmla="*/ 1868903 h 2237474"/>
              <a:gd name="connsiteX159" fmla="*/ 3729530 w 12192000"/>
              <a:gd name="connsiteY159" fmla="*/ 1864513 h 2237474"/>
              <a:gd name="connsiteX160" fmla="*/ 3680177 w 12192000"/>
              <a:gd name="connsiteY160" fmla="*/ 1881552 h 2237474"/>
              <a:gd name="connsiteX161" fmla="*/ 3567259 w 12192000"/>
              <a:gd name="connsiteY161" fmla="*/ 1893482 h 2237474"/>
              <a:gd name="connsiteX162" fmla="*/ 3405770 w 12192000"/>
              <a:gd name="connsiteY162" fmla="*/ 1904591 h 2237474"/>
              <a:gd name="connsiteX163" fmla="*/ 3280097 w 12192000"/>
              <a:gd name="connsiteY163" fmla="*/ 1919610 h 2237474"/>
              <a:gd name="connsiteX164" fmla="*/ 3123424 w 12192000"/>
              <a:gd name="connsiteY164" fmla="*/ 1952930 h 2237474"/>
              <a:gd name="connsiteX165" fmla="*/ 3009910 w 12192000"/>
              <a:gd name="connsiteY165" fmla="*/ 1957866 h 2237474"/>
              <a:gd name="connsiteX166" fmla="*/ 2995934 w 12192000"/>
              <a:gd name="connsiteY166" fmla="*/ 1967085 h 2237474"/>
              <a:gd name="connsiteX167" fmla="*/ 2980071 w 12192000"/>
              <a:gd name="connsiteY167" fmla="*/ 1972988 h 2237474"/>
              <a:gd name="connsiteX168" fmla="*/ 2978094 w 12192000"/>
              <a:gd name="connsiteY168" fmla="*/ 1972369 h 2237474"/>
              <a:gd name="connsiteX169" fmla="*/ 2942858 w 12192000"/>
              <a:gd name="connsiteY169" fmla="*/ 1981367 h 2237474"/>
              <a:gd name="connsiteX170" fmla="*/ 2875436 w 12192000"/>
              <a:gd name="connsiteY170" fmla="*/ 1996977 h 2237474"/>
              <a:gd name="connsiteX171" fmla="*/ 2874892 w 12192000"/>
              <a:gd name="connsiteY171" fmla="*/ 1996085 h 2237474"/>
              <a:gd name="connsiteX172" fmla="*/ 2864145 w 12192000"/>
              <a:gd name="connsiteY172" fmla="*/ 1994061 h 2237474"/>
              <a:gd name="connsiteX173" fmla="*/ 2843662 w 12192000"/>
              <a:gd name="connsiteY173" fmla="*/ 1992498 h 2237474"/>
              <a:gd name="connsiteX174" fmla="*/ 2796128 w 12192000"/>
              <a:gd name="connsiteY174" fmla="*/ 1976403 h 2237474"/>
              <a:gd name="connsiteX175" fmla="*/ 2756784 w 12192000"/>
              <a:gd name="connsiteY175" fmla="*/ 1985116 h 2237474"/>
              <a:gd name="connsiteX176" fmla="*/ 2748833 w 12192000"/>
              <a:gd name="connsiteY176" fmla="*/ 1986323 h 2237474"/>
              <a:gd name="connsiteX177" fmla="*/ 2748661 w 12192000"/>
              <a:gd name="connsiteY177" fmla="*/ 1986122 h 2237474"/>
              <a:gd name="connsiteX178" fmla="*/ 2740251 w 12192000"/>
              <a:gd name="connsiteY178" fmla="*/ 1986946 h 2237474"/>
              <a:gd name="connsiteX179" fmla="*/ 2718916 w 12192000"/>
              <a:gd name="connsiteY179" fmla="*/ 1990867 h 2237474"/>
              <a:gd name="connsiteX180" fmla="*/ 2713522 w 12192000"/>
              <a:gd name="connsiteY180" fmla="*/ 1990173 h 2237474"/>
              <a:gd name="connsiteX181" fmla="*/ 2680597 w 12192000"/>
              <a:gd name="connsiteY181" fmla="*/ 1984996 h 2237474"/>
              <a:gd name="connsiteX182" fmla="*/ 2578178 w 12192000"/>
              <a:gd name="connsiteY182" fmla="*/ 1990531 h 2237474"/>
              <a:gd name="connsiteX183" fmla="*/ 2476147 w 12192000"/>
              <a:gd name="connsiteY183" fmla="*/ 1998305 h 2237474"/>
              <a:gd name="connsiteX184" fmla="*/ 2373568 w 12192000"/>
              <a:gd name="connsiteY184" fmla="*/ 2003219 h 2237474"/>
              <a:gd name="connsiteX185" fmla="*/ 2321399 w 12192000"/>
              <a:gd name="connsiteY185" fmla="*/ 1989467 h 2237474"/>
              <a:gd name="connsiteX186" fmla="*/ 2315525 w 12192000"/>
              <a:gd name="connsiteY186" fmla="*/ 1989708 h 2237474"/>
              <a:gd name="connsiteX187" fmla="*/ 2300792 w 12192000"/>
              <a:gd name="connsiteY187" fmla="*/ 1994290 h 2237474"/>
              <a:gd name="connsiteX188" fmla="*/ 2295469 w 12192000"/>
              <a:gd name="connsiteY188" fmla="*/ 1996659 h 2237474"/>
              <a:gd name="connsiteX189" fmla="*/ 2287219 w 12192000"/>
              <a:gd name="connsiteY189" fmla="*/ 1998750 h 2237474"/>
              <a:gd name="connsiteX190" fmla="*/ 2286948 w 12192000"/>
              <a:gd name="connsiteY190" fmla="*/ 1998596 h 2237474"/>
              <a:gd name="connsiteX191" fmla="*/ 2243069 w 12192000"/>
              <a:gd name="connsiteY191" fmla="*/ 2015111 h 2237474"/>
              <a:gd name="connsiteX192" fmla="*/ 2186609 w 12192000"/>
              <a:gd name="connsiteY192" fmla="*/ 2008263 h 2237474"/>
              <a:gd name="connsiteX193" fmla="*/ 2164831 w 12192000"/>
              <a:gd name="connsiteY193" fmla="*/ 2010143 h 2237474"/>
              <a:gd name="connsiteX194" fmla="*/ 2152836 w 12192000"/>
              <a:gd name="connsiteY194" fmla="*/ 2010048 h 2237474"/>
              <a:gd name="connsiteX195" fmla="*/ 2117102 w 12192000"/>
              <a:gd name="connsiteY195" fmla="*/ 2023004 h 2237474"/>
              <a:gd name="connsiteX196" fmla="*/ 2111935 w 12192000"/>
              <a:gd name="connsiteY196" fmla="*/ 2023163 h 2237474"/>
              <a:gd name="connsiteX197" fmla="*/ 2089991 w 12192000"/>
              <a:gd name="connsiteY197" fmla="*/ 2034193 h 2237474"/>
              <a:gd name="connsiteX198" fmla="*/ 2058061 w 12192000"/>
              <a:gd name="connsiteY198" fmla="*/ 2047942 h 2237474"/>
              <a:gd name="connsiteX199" fmla="*/ 2055737 w 12192000"/>
              <a:gd name="connsiteY199" fmla="*/ 2047704 h 2237474"/>
              <a:gd name="connsiteX200" fmla="*/ 2042244 w 12192000"/>
              <a:gd name="connsiteY200" fmla="*/ 2055560 h 2237474"/>
              <a:gd name="connsiteX201" fmla="*/ 1976224 w 12192000"/>
              <a:gd name="connsiteY201" fmla="*/ 2074257 h 2237474"/>
              <a:gd name="connsiteX202" fmla="*/ 1877728 w 12192000"/>
              <a:gd name="connsiteY202" fmla="*/ 2101004 h 2237474"/>
              <a:gd name="connsiteX203" fmla="*/ 1759056 w 12192000"/>
              <a:gd name="connsiteY203" fmla="*/ 2125608 h 2237474"/>
              <a:gd name="connsiteX204" fmla="*/ 1637948 w 12192000"/>
              <a:gd name="connsiteY204" fmla="*/ 2172597 h 2237474"/>
              <a:gd name="connsiteX205" fmla="*/ 1434549 w 12192000"/>
              <a:gd name="connsiteY205" fmla="*/ 2234522 h 2237474"/>
              <a:gd name="connsiteX206" fmla="*/ 1398481 w 12192000"/>
              <a:gd name="connsiteY206" fmla="*/ 2237074 h 2237474"/>
              <a:gd name="connsiteX207" fmla="*/ 1398407 w 12192000"/>
              <a:gd name="connsiteY207" fmla="*/ 2237095 h 2237474"/>
              <a:gd name="connsiteX208" fmla="*/ 1370962 w 12192000"/>
              <a:gd name="connsiteY208" fmla="*/ 2237474 h 2237474"/>
              <a:gd name="connsiteX209" fmla="*/ 1356367 w 12192000"/>
              <a:gd name="connsiteY209" fmla="*/ 2235089 h 2237474"/>
              <a:gd name="connsiteX210" fmla="*/ 1324828 w 12192000"/>
              <a:gd name="connsiteY210" fmla="*/ 2231968 h 2237474"/>
              <a:gd name="connsiteX211" fmla="*/ 1297744 w 12192000"/>
              <a:gd name="connsiteY211" fmla="*/ 2235849 h 2237474"/>
              <a:gd name="connsiteX212" fmla="*/ 1286236 w 12192000"/>
              <a:gd name="connsiteY212" fmla="*/ 2233135 h 2237474"/>
              <a:gd name="connsiteX213" fmla="*/ 1283504 w 12192000"/>
              <a:gd name="connsiteY213" fmla="*/ 2233797 h 2237474"/>
              <a:gd name="connsiteX214" fmla="*/ 1279765 w 12192000"/>
              <a:gd name="connsiteY214" fmla="*/ 2229639 h 2237474"/>
              <a:gd name="connsiteX215" fmla="*/ 1195347 w 12192000"/>
              <a:gd name="connsiteY215" fmla="*/ 2212354 h 2237474"/>
              <a:gd name="connsiteX216" fmla="*/ 970251 w 12192000"/>
              <a:gd name="connsiteY216" fmla="*/ 2221029 h 2237474"/>
              <a:gd name="connsiteX217" fmla="*/ 812914 w 12192000"/>
              <a:gd name="connsiteY217" fmla="*/ 2202752 h 2237474"/>
              <a:gd name="connsiteX218" fmla="*/ 800195 w 12192000"/>
              <a:gd name="connsiteY218" fmla="*/ 2209407 h 2237474"/>
              <a:gd name="connsiteX219" fmla="*/ 784978 w 12192000"/>
              <a:gd name="connsiteY219" fmla="*/ 2212360 h 2237474"/>
              <a:gd name="connsiteX220" fmla="*/ 681987 w 12192000"/>
              <a:gd name="connsiteY220" fmla="*/ 2216757 h 2237474"/>
              <a:gd name="connsiteX221" fmla="*/ 669923 w 12192000"/>
              <a:gd name="connsiteY221" fmla="*/ 2211682 h 2237474"/>
              <a:gd name="connsiteX222" fmla="*/ 648680 w 12192000"/>
              <a:gd name="connsiteY222" fmla="*/ 2206229 h 2237474"/>
              <a:gd name="connsiteX223" fmla="*/ 597225 w 12192000"/>
              <a:gd name="connsiteY223" fmla="*/ 2180999 h 2237474"/>
              <a:gd name="connsiteX224" fmla="*/ 558449 w 12192000"/>
              <a:gd name="connsiteY224" fmla="*/ 2182346 h 2237474"/>
              <a:gd name="connsiteX225" fmla="*/ 550517 w 12192000"/>
              <a:gd name="connsiteY225" fmla="*/ 2182060 h 2237474"/>
              <a:gd name="connsiteX226" fmla="*/ 550309 w 12192000"/>
              <a:gd name="connsiteY226" fmla="*/ 2181825 h 2237474"/>
              <a:gd name="connsiteX227" fmla="*/ 541836 w 12192000"/>
              <a:gd name="connsiteY227" fmla="*/ 2181063 h 2237474"/>
              <a:gd name="connsiteX228" fmla="*/ 536057 w 12192000"/>
              <a:gd name="connsiteY228" fmla="*/ 2181537 h 2237474"/>
              <a:gd name="connsiteX229" fmla="*/ 520671 w 12192000"/>
              <a:gd name="connsiteY229" fmla="*/ 2180980 h 2237474"/>
              <a:gd name="connsiteX230" fmla="*/ 515024 w 12192000"/>
              <a:gd name="connsiteY230" fmla="*/ 2179258 h 2237474"/>
              <a:gd name="connsiteX231" fmla="*/ 512278 w 12192000"/>
              <a:gd name="connsiteY231" fmla="*/ 2176369 h 2237474"/>
              <a:gd name="connsiteX232" fmla="*/ 480419 w 12192000"/>
              <a:gd name="connsiteY232" fmla="*/ 2167807 h 2237474"/>
              <a:gd name="connsiteX233" fmla="*/ 413835 w 12192000"/>
              <a:gd name="connsiteY233" fmla="*/ 2156783 h 2237474"/>
              <a:gd name="connsiteX234" fmla="*/ 376513 w 12192000"/>
              <a:gd name="connsiteY234" fmla="*/ 2154014 h 2237474"/>
              <a:gd name="connsiteX235" fmla="*/ 273386 w 12192000"/>
              <a:gd name="connsiteY235" fmla="*/ 2142551 h 2237474"/>
              <a:gd name="connsiteX236" fmla="*/ 169207 w 12192000"/>
              <a:gd name="connsiteY236" fmla="*/ 2128100 h 2237474"/>
              <a:gd name="connsiteX237" fmla="*/ 93149 w 12192000"/>
              <a:gd name="connsiteY237" fmla="*/ 2105324 h 2237474"/>
              <a:gd name="connsiteX238" fmla="*/ 88109 w 12192000"/>
              <a:gd name="connsiteY238" fmla="*/ 2106704 h 2237474"/>
              <a:gd name="connsiteX239" fmla="*/ 80022 w 12192000"/>
              <a:gd name="connsiteY239" fmla="*/ 2107254 h 2237474"/>
              <a:gd name="connsiteX240" fmla="*/ 79717 w 12192000"/>
              <a:gd name="connsiteY240" fmla="*/ 2107046 h 2237474"/>
              <a:gd name="connsiteX241" fmla="*/ 72352 w 12192000"/>
              <a:gd name="connsiteY241" fmla="*/ 2107991 h 2237474"/>
              <a:gd name="connsiteX242" fmla="*/ 37645 w 12192000"/>
              <a:gd name="connsiteY242" fmla="*/ 2115401 h 2237474"/>
              <a:gd name="connsiteX243" fmla="*/ 4572 w 12192000"/>
              <a:gd name="connsiteY243" fmla="*/ 2111091 h 2237474"/>
              <a:gd name="connsiteX244" fmla="*/ 0 w 12192000"/>
              <a:gd name="connsiteY244" fmla="*/ 2110468 h 2237474"/>
              <a:gd name="connsiteX245" fmla="*/ 0 w 12192000"/>
              <a:gd name="connsiteY245"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154948 w 12192000"/>
              <a:gd name="connsiteY4" fmla="*/ 762731 h 2237474"/>
              <a:gd name="connsiteX5" fmla="*/ 12047364 w 12192000"/>
              <a:gd name="connsiteY5" fmla="*/ 749662 h 2237474"/>
              <a:gd name="connsiteX6" fmla="*/ 11890686 w 12192000"/>
              <a:gd name="connsiteY6" fmla="*/ 732766 h 2237474"/>
              <a:gd name="connsiteX7" fmla="*/ 11782413 w 12192000"/>
              <a:gd name="connsiteY7" fmla="*/ 769868 h 2237474"/>
              <a:gd name="connsiteX8" fmla="*/ 11649954 w 12192000"/>
              <a:gd name="connsiteY8" fmla="*/ 749628 h 2237474"/>
              <a:gd name="connsiteX9" fmla="*/ 11560424 w 12192000"/>
              <a:gd name="connsiteY9" fmla="*/ 748017 h 2237474"/>
              <a:gd name="connsiteX10" fmla="*/ 11358455 w 12192000"/>
              <a:gd name="connsiteY10" fmla="*/ 747593 h 2237474"/>
              <a:gd name="connsiteX11" fmla="*/ 11165209 w 12192000"/>
              <a:gd name="connsiteY11" fmla="*/ 748852 h 2237474"/>
              <a:gd name="connsiteX12" fmla="*/ 11058755 w 12192000"/>
              <a:gd name="connsiteY12" fmla="*/ 749617 h 2237474"/>
              <a:gd name="connsiteX13" fmla="*/ 10884013 w 12192000"/>
              <a:gd name="connsiteY13" fmla="*/ 760728 h 2237474"/>
              <a:gd name="connsiteX14" fmla="*/ 10834688 w 12192000"/>
              <a:gd name="connsiteY14" fmla="*/ 757726 h 2237474"/>
              <a:gd name="connsiteX15" fmla="*/ 10805004 w 12192000"/>
              <a:gd name="connsiteY15" fmla="*/ 757573 h 2237474"/>
              <a:gd name="connsiteX16" fmla="*/ 10739478 w 12192000"/>
              <a:gd name="connsiteY16" fmla="*/ 776841 h 2237474"/>
              <a:gd name="connsiteX17" fmla="*/ 10458762 w 12192000"/>
              <a:gd name="connsiteY17" fmla="*/ 755400 h 2237474"/>
              <a:gd name="connsiteX18" fmla="*/ 10246919 w 12192000"/>
              <a:gd name="connsiteY18" fmla="*/ 769960 h 2237474"/>
              <a:gd name="connsiteX19" fmla="*/ 10167995 w 12192000"/>
              <a:gd name="connsiteY19" fmla="*/ 760843 h 2237474"/>
              <a:gd name="connsiteX20" fmla="*/ 9997044 w 12192000"/>
              <a:gd name="connsiteY20" fmla="*/ 780129 h 2237474"/>
              <a:gd name="connsiteX21" fmla="*/ 9943887 w 12192000"/>
              <a:gd name="connsiteY21" fmla="*/ 804141 h 2237474"/>
              <a:gd name="connsiteX22" fmla="*/ 9918248 w 12192000"/>
              <a:gd name="connsiteY22" fmla="*/ 816628 h 2237474"/>
              <a:gd name="connsiteX23" fmla="*/ 9836148 w 12192000"/>
              <a:gd name="connsiteY23" fmla="*/ 858312 h 2237474"/>
              <a:gd name="connsiteX24" fmla="*/ 9823800 w 12192000"/>
              <a:gd name="connsiteY24" fmla="*/ 866604 h 2237474"/>
              <a:gd name="connsiteX25" fmla="*/ 9794684 w 12192000"/>
              <a:gd name="connsiteY25" fmla="*/ 864509 h 2237474"/>
              <a:gd name="connsiteX26" fmla="*/ 9778288 w 12192000"/>
              <a:gd name="connsiteY26" fmla="*/ 854362 h 2237474"/>
              <a:gd name="connsiteX27" fmla="*/ 9773886 w 12192000"/>
              <a:gd name="connsiteY27" fmla="*/ 857543 h 2237474"/>
              <a:gd name="connsiteX28" fmla="*/ 9761459 w 12192000"/>
              <a:gd name="connsiteY28" fmla="*/ 862394 h 2237474"/>
              <a:gd name="connsiteX29" fmla="*/ 9705768 w 12192000"/>
              <a:gd name="connsiteY29" fmla="*/ 894610 h 2237474"/>
              <a:gd name="connsiteX30" fmla="*/ 9683005 w 12192000"/>
              <a:gd name="connsiteY30" fmla="*/ 894128 h 2237474"/>
              <a:gd name="connsiteX31" fmla="*/ 9594438 w 12192000"/>
              <a:gd name="connsiteY31" fmla="*/ 919051 h 2237474"/>
              <a:gd name="connsiteX32" fmla="*/ 9577033 w 12192000"/>
              <a:gd name="connsiteY32" fmla="*/ 922857 h 2237474"/>
              <a:gd name="connsiteX33" fmla="*/ 9544189 w 12192000"/>
              <a:gd name="connsiteY33" fmla="*/ 938966 h 2237474"/>
              <a:gd name="connsiteX34" fmla="*/ 9534048 w 12192000"/>
              <a:gd name="connsiteY34" fmla="*/ 940158 h 2237474"/>
              <a:gd name="connsiteX35" fmla="*/ 9500499 w 12192000"/>
              <a:gd name="connsiteY35" fmla="*/ 954680 h 2237474"/>
              <a:gd name="connsiteX36" fmla="*/ 9428195 w 12192000"/>
              <a:gd name="connsiteY36" fmla="*/ 986225 h 2237474"/>
              <a:gd name="connsiteX37" fmla="*/ 9410017 w 12192000"/>
              <a:gd name="connsiteY37" fmla="*/ 993931 h 2237474"/>
              <a:gd name="connsiteX38" fmla="*/ 9392919 w 12192000"/>
              <a:gd name="connsiteY38" fmla="*/ 994656 h 2237474"/>
              <a:gd name="connsiteX39" fmla="*/ 9301293 w 12192000"/>
              <a:gd name="connsiteY39" fmla="*/ 1011593 h 2237474"/>
              <a:gd name="connsiteX40" fmla="*/ 9278619 w 12192000"/>
              <a:gd name="connsiteY40" fmla="*/ 1011878 h 2237474"/>
              <a:gd name="connsiteX41" fmla="*/ 9268019 w 12192000"/>
              <a:gd name="connsiteY41" fmla="*/ 1007442 h 2237474"/>
              <a:gd name="connsiteX42" fmla="*/ 9234662 w 12192000"/>
              <a:gd name="connsiteY42" fmla="*/ 1023056 h 2237474"/>
              <a:gd name="connsiteX43" fmla="*/ 9181033 w 12192000"/>
              <a:gd name="connsiteY43" fmla="*/ 1037921 h 2237474"/>
              <a:gd name="connsiteX44" fmla="*/ 9155969 w 12192000"/>
              <a:gd name="connsiteY44" fmla="*/ 1046804 h 2237474"/>
              <a:gd name="connsiteX45" fmla="*/ 9133985 w 12192000"/>
              <a:gd name="connsiteY45" fmla="*/ 1046450 h 2237474"/>
              <a:gd name="connsiteX46" fmla="*/ 9012987 w 12192000"/>
              <a:gd name="connsiteY46" fmla="*/ 1061986 h 2237474"/>
              <a:gd name="connsiteX47" fmla="*/ 8968445 w 12192000"/>
              <a:gd name="connsiteY47" fmla="*/ 1052169 h 2237474"/>
              <a:gd name="connsiteX48" fmla="*/ 8958984 w 12192000"/>
              <a:gd name="connsiteY48" fmla="*/ 1057212 h 2237474"/>
              <a:gd name="connsiteX49" fmla="*/ 8886001 w 12192000"/>
              <a:gd name="connsiteY49" fmla="*/ 1067468 h 2237474"/>
              <a:gd name="connsiteX50" fmla="*/ 8838610 w 12192000"/>
              <a:gd name="connsiteY50" fmla="*/ 1075091 h 2237474"/>
              <a:gd name="connsiteX51" fmla="*/ 8750383 w 12192000"/>
              <a:gd name="connsiteY51" fmla="*/ 1097387 h 2237474"/>
              <a:gd name="connsiteX52" fmla="*/ 8697365 w 12192000"/>
              <a:gd name="connsiteY52" fmla="*/ 1105869 h 2237474"/>
              <a:gd name="connsiteX53" fmla="*/ 8665605 w 12192000"/>
              <a:gd name="connsiteY53" fmla="*/ 1110791 h 2237474"/>
              <a:gd name="connsiteX54" fmla="*/ 8584946 w 12192000"/>
              <a:gd name="connsiteY54" fmla="*/ 1135226 h 2237474"/>
              <a:gd name="connsiteX55" fmla="*/ 8460755 w 12192000"/>
              <a:gd name="connsiteY55" fmla="*/ 1203427 h 2237474"/>
              <a:gd name="connsiteX56" fmla="*/ 8419755 w 12192000"/>
              <a:gd name="connsiteY56" fmla="*/ 1216260 h 2237474"/>
              <a:gd name="connsiteX57" fmla="*/ 8411626 w 12192000"/>
              <a:gd name="connsiteY57" fmla="*/ 1214397 h 2237474"/>
              <a:gd name="connsiteX58" fmla="*/ 8363469 w 12192000"/>
              <a:gd name="connsiteY58" fmla="*/ 1246658 h 2237474"/>
              <a:gd name="connsiteX59" fmla="*/ 8275497 w 12192000"/>
              <a:gd name="connsiteY59" fmla="*/ 1264396 h 2237474"/>
              <a:gd name="connsiteX60" fmla="*/ 8206287 w 12192000"/>
              <a:gd name="connsiteY60" fmla="*/ 1273060 h 2237474"/>
              <a:gd name="connsiteX61" fmla="*/ 8168705 w 12192000"/>
              <a:gd name="connsiteY61" fmla="*/ 1279956 h 2237474"/>
              <a:gd name="connsiteX62" fmla="*/ 8139997 w 12192000"/>
              <a:gd name="connsiteY62" fmla="*/ 1282713 h 2237474"/>
              <a:gd name="connsiteX63" fmla="*/ 8074238 w 12192000"/>
              <a:gd name="connsiteY63" fmla="*/ 1301895 h 2237474"/>
              <a:gd name="connsiteX64" fmla="*/ 7968292 w 12192000"/>
              <a:gd name="connsiteY64" fmla="*/ 1338779 h 2237474"/>
              <a:gd name="connsiteX65" fmla="*/ 7945122 w 12192000"/>
              <a:gd name="connsiteY65" fmla="*/ 1345477 h 2237474"/>
              <a:gd name="connsiteX66" fmla="*/ 7922771 w 12192000"/>
              <a:gd name="connsiteY66" fmla="*/ 1346645 h 2237474"/>
              <a:gd name="connsiteX67" fmla="*/ 7915461 w 12192000"/>
              <a:gd name="connsiteY67" fmla="*/ 1342919 h 2237474"/>
              <a:gd name="connsiteX68" fmla="*/ 7902328 w 12192000"/>
              <a:gd name="connsiteY68" fmla="*/ 1345865 h 2237474"/>
              <a:gd name="connsiteX69" fmla="*/ 7898322 w 12192000"/>
              <a:gd name="connsiteY69" fmla="*/ 1345689 h 2237474"/>
              <a:gd name="connsiteX70" fmla="*/ 7875879 w 12192000"/>
              <a:gd name="connsiteY70" fmla="*/ 1345646 h 2237474"/>
              <a:gd name="connsiteX71" fmla="*/ 7840612 w 12192000"/>
              <a:gd name="connsiteY71" fmla="*/ 1369373 h 2237474"/>
              <a:gd name="connsiteX72" fmla="*/ 7786819 w 12192000"/>
              <a:gd name="connsiteY72" fmla="*/ 1378970 h 2237474"/>
              <a:gd name="connsiteX73" fmla="*/ 7548172 w 12192000"/>
              <a:gd name="connsiteY73" fmla="*/ 1417460 h 2237474"/>
              <a:gd name="connsiteX74" fmla="*/ 7483437 w 12192000"/>
              <a:gd name="connsiteY74" fmla="*/ 1478152 h 2237474"/>
              <a:gd name="connsiteX75" fmla="*/ 7377870 w 12192000"/>
              <a:gd name="connsiteY75" fmla="*/ 1523319 h 2237474"/>
              <a:gd name="connsiteX76" fmla="*/ 7230737 w 12192000"/>
              <a:gd name="connsiteY76" fmla="*/ 1562633 h 2237474"/>
              <a:gd name="connsiteX77" fmla="*/ 7224458 w 12192000"/>
              <a:gd name="connsiteY77" fmla="*/ 1573008 h 2237474"/>
              <a:gd name="connsiteX78" fmla="*/ 7213486 w 12192000"/>
              <a:gd name="connsiteY78" fmla="*/ 1580987 h 2237474"/>
              <a:gd name="connsiteX79" fmla="*/ 7210972 w 12192000"/>
              <a:gd name="connsiteY79" fmla="*/ 1580856 h 2237474"/>
              <a:gd name="connsiteX80" fmla="*/ 7183121 w 12192000"/>
              <a:gd name="connsiteY80" fmla="*/ 1595162 h 2237474"/>
              <a:gd name="connsiteX81" fmla="*/ 7164601 w 12192000"/>
              <a:gd name="connsiteY81" fmla="*/ 1606490 h 2237474"/>
              <a:gd name="connsiteX82" fmla="*/ 7159286 w 12192000"/>
              <a:gd name="connsiteY82" fmla="*/ 1606850 h 2237474"/>
              <a:gd name="connsiteX83" fmla="*/ 7114651 w 12192000"/>
              <a:gd name="connsiteY83" fmla="*/ 1620959 h 2237474"/>
              <a:gd name="connsiteX84" fmla="*/ 7092727 w 12192000"/>
              <a:gd name="connsiteY84" fmla="*/ 1623628 h 2237474"/>
              <a:gd name="connsiteX85" fmla="*/ 7031309 w 12192000"/>
              <a:gd name="connsiteY85" fmla="*/ 1619451 h 2237474"/>
              <a:gd name="connsiteX86" fmla="*/ 6999084 w 12192000"/>
              <a:gd name="connsiteY86" fmla="*/ 1634317 h 2237474"/>
              <a:gd name="connsiteX87" fmla="*/ 6992107 w 12192000"/>
              <a:gd name="connsiteY87" fmla="*/ 1636860 h 2237474"/>
              <a:gd name="connsiteX88" fmla="*/ 6991765 w 12192000"/>
              <a:gd name="connsiteY88" fmla="*/ 1636725 h 2237474"/>
              <a:gd name="connsiteX89" fmla="*/ 6983996 w 12192000"/>
              <a:gd name="connsiteY89" fmla="*/ 1639040 h 2237474"/>
              <a:gd name="connsiteX90" fmla="*/ 6979383 w 12192000"/>
              <a:gd name="connsiteY90" fmla="*/ 1641496 h 2237474"/>
              <a:gd name="connsiteX91" fmla="*/ 6900177 w 12192000"/>
              <a:gd name="connsiteY91" fmla="*/ 1636016 h 2237474"/>
              <a:gd name="connsiteX92" fmla="*/ 6795372 w 12192000"/>
              <a:gd name="connsiteY92" fmla="*/ 1644845 h 2237474"/>
              <a:gd name="connsiteX93" fmla="*/ 6692251 w 12192000"/>
              <a:gd name="connsiteY93" fmla="*/ 1656357 h 2237474"/>
              <a:gd name="connsiteX94" fmla="*/ 6655235 w 12192000"/>
              <a:gd name="connsiteY94" fmla="*/ 1661869 h 2237474"/>
              <a:gd name="connsiteX95" fmla="*/ 6587857 w 12192000"/>
              <a:gd name="connsiteY95" fmla="*/ 1665769 h 2237474"/>
              <a:gd name="connsiteX96" fmla="*/ 6554894 w 12192000"/>
              <a:gd name="connsiteY96" fmla="*/ 1664428 h 2237474"/>
              <a:gd name="connsiteX97" fmla="*/ 6551579 w 12192000"/>
              <a:gd name="connsiteY97" fmla="*/ 1662213 h 2237474"/>
              <a:gd name="connsiteX98" fmla="*/ 6545693 w 12192000"/>
              <a:gd name="connsiteY98" fmla="*/ 1661776 h 2237474"/>
              <a:gd name="connsiteX99" fmla="*/ 6530561 w 12192000"/>
              <a:gd name="connsiteY99" fmla="*/ 1664619 h 2237474"/>
              <a:gd name="connsiteX100" fmla="*/ 6525028 w 12192000"/>
              <a:gd name="connsiteY100" fmla="*/ 1666354 h 2237474"/>
              <a:gd name="connsiteX101" fmla="*/ 6516595 w 12192000"/>
              <a:gd name="connsiteY101" fmla="*/ 1667475 h 2237474"/>
              <a:gd name="connsiteX102" fmla="*/ 6516340 w 12192000"/>
              <a:gd name="connsiteY102" fmla="*/ 1667291 h 2237474"/>
              <a:gd name="connsiteX103" fmla="*/ 6508541 w 12192000"/>
              <a:gd name="connsiteY103" fmla="*/ 1668757 h 2237474"/>
              <a:gd name="connsiteX104" fmla="*/ 6471012 w 12192000"/>
              <a:gd name="connsiteY104" fmla="*/ 1678604 h 2237474"/>
              <a:gd name="connsiteX105" fmla="*/ 6415265 w 12192000"/>
              <a:gd name="connsiteY105" fmla="*/ 1665317 h 2237474"/>
              <a:gd name="connsiteX106" fmla="*/ 6393343 w 12192000"/>
              <a:gd name="connsiteY106" fmla="*/ 1664672 h 2237474"/>
              <a:gd name="connsiteX107" fmla="*/ 6380457 w 12192000"/>
              <a:gd name="connsiteY107" fmla="*/ 1662376 h 2237474"/>
              <a:gd name="connsiteX108" fmla="*/ 6280959 w 12192000"/>
              <a:gd name="connsiteY108" fmla="*/ 1689329 h 2237474"/>
              <a:gd name="connsiteX109" fmla="*/ 6266765 w 12192000"/>
              <a:gd name="connsiteY109" fmla="*/ 1695560 h 2237474"/>
              <a:gd name="connsiteX110" fmla="*/ 6098321 w 12192000"/>
              <a:gd name="connsiteY110" fmla="*/ 1721646 h 2237474"/>
              <a:gd name="connsiteX111" fmla="*/ 5880652 w 12192000"/>
              <a:gd name="connsiteY111" fmla="*/ 1779643 h 2237474"/>
              <a:gd name="connsiteX112" fmla="*/ 5785959 w 12192000"/>
              <a:gd name="connsiteY112" fmla="*/ 1775307 h 2237474"/>
              <a:gd name="connsiteX113" fmla="*/ 5643534 w 12192000"/>
              <a:gd name="connsiteY113" fmla="*/ 1802919 h 2237474"/>
              <a:gd name="connsiteX114" fmla="*/ 5518799 w 12192000"/>
              <a:gd name="connsiteY114" fmla="*/ 1818312 h 2237474"/>
              <a:gd name="connsiteX115" fmla="*/ 5505014 w 12192000"/>
              <a:gd name="connsiteY115" fmla="*/ 1819259 h 2237474"/>
              <a:gd name="connsiteX116" fmla="*/ 5453307 w 12192000"/>
              <a:gd name="connsiteY116" fmla="*/ 1815450 h 2237474"/>
              <a:gd name="connsiteX117" fmla="*/ 5364192 w 12192000"/>
              <a:gd name="connsiteY117" fmla="*/ 1826074 h 2237474"/>
              <a:gd name="connsiteX118" fmla="*/ 5350380 w 12192000"/>
              <a:gd name="connsiteY118" fmla="*/ 1830891 h 2237474"/>
              <a:gd name="connsiteX119" fmla="*/ 5259633 w 12192000"/>
              <a:gd name="connsiteY119" fmla="*/ 1837160 h 2237474"/>
              <a:gd name="connsiteX120" fmla="*/ 5197513 w 12192000"/>
              <a:gd name="connsiteY120" fmla="*/ 1844718 h 2237474"/>
              <a:gd name="connsiteX121" fmla="*/ 5184170 w 12192000"/>
              <a:gd name="connsiteY121" fmla="*/ 1849402 h 2237474"/>
              <a:gd name="connsiteX122" fmla="*/ 5168852 w 12192000"/>
              <a:gd name="connsiteY122" fmla="*/ 1844846 h 2237474"/>
              <a:gd name="connsiteX123" fmla="*/ 5164370 w 12192000"/>
              <a:gd name="connsiteY123" fmla="*/ 1840597 h 2237474"/>
              <a:gd name="connsiteX124" fmla="*/ 5114927 w 12192000"/>
              <a:gd name="connsiteY124" fmla="*/ 1847827 h 2237474"/>
              <a:gd name="connsiteX125" fmla="*/ 5108970 w 12192000"/>
              <a:gd name="connsiteY125" fmla="*/ 1847935 h 2237474"/>
              <a:gd name="connsiteX126" fmla="*/ 5067961 w 12192000"/>
              <a:gd name="connsiteY126" fmla="*/ 1845917 h 2237474"/>
              <a:gd name="connsiteX127" fmla="*/ 5007075 w 12192000"/>
              <a:gd name="connsiteY127" fmla="*/ 1838626 h 2237474"/>
              <a:gd name="connsiteX128" fmla="*/ 4944087 w 12192000"/>
              <a:gd name="connsiteY128" fmla="*/ 1823332 h 2237474"/>
              <a:gd name="connsiteX129" fmla="*/ 4907662 w 12192000"/>
              <a:gd name="connsiteY129" fmla="*/ 1816900 h 2237474"/>
              <a:gd name="connsiteX130" fmla="*/ 4882386 w 12192000"/>
              <a:gd name="connsiteY130" fmla="*/ 1809844 h 2237474"/>
              <a:gd name="connsiteX131" fmla="*/ 4811440 w 12192000"/>
              <a:gd name="connsiteY131" fmla="*/ 1804655 h 2237474"/>
              <a:gd name="connsiteX132" fmla="*/ 4691075 w 12192000"/>
              <a:gd name="connsiteY132" fmla="*/ 1801389 h 2237474"/>
              <a:gd name="connsiteX133" fmla="*/ 4647449 w 12192000"/>
              <a:gd name="connsiteY133" fmla="*/ 1793181 h 2237474"/>
              <a:gd name="connsiteX134" fmla="*/ 4645504 w 12192000"/>
              <a:gd name="connsiteY134" fmla="*/ 1787606 h 2237474"/>
              <a:gd name="connsiteX135" fmla="*/ 4632229 w 12192000"/>
              <a:gd name="connsiteY135" fmla="*/ 1785815 h 2237474"/>
              <a:gd name="connsiteX136" fmla="*/ 4611738 w 12192000"/>
              <a:gd name="connsiteY136" fmla="*/ 1776964 h 2237474"/>
              <a:gd name="connsiteX137" fmla="*/ 4560070 w 12192000"/>
              <a:gd name="connsiteY137" fmla="*/ 1785640 h 2237474"/>
              <a:gd name="connsiteX138" fmla="*/ 4536503 w 12192000"/>
              <a:gd name="connsiteY138" fmla="*/ 1785334 h 2237474"/>
              <a:gd name="connsiteX139" fmla="*/ 4513724 w 12192000"/>
              <a:gd name="connsiteY139" fmla="*/ 1791996 h 2237474"/>
              <a:gd name="connsiteX140" fmla="*/ 4459810 w 12192000"/>
              <a:gd name="connsiteY140" fmla="*/ 1797886 h 2237474"/>
              <a:gd name="connsiteX141" fmla="*/ 4379064 w 12192000"/>
              <a:gd name="connsiteY141" fmla="*/ 1817177 h 2237474"/>
              <a:gd name="connsiteX142" fmla="*/ 4319209 w 12192000"/>
              <a:gd name="connsiteY142" fmla="*/ 1834833 h 2237474"/>
              <a:gd name="connsiteX143" fmla="*/ 4306907 w 12192000"/>
              <a:gd name="connsiteY143" fmla="*/ 1841641 h 2237474"/>
              <a:gd name="connsiteX144" fmla="*/ 4290981 w 12192000"/>
              <a:gd name="connsiteY144" fmla="*/ 1839677 h 2237474"/>
              <a:gd name="connsiteX145" fmla="*/ 4285792 w 12192000"/>
              <a:gd name="connsiteY145" fmla="*/ 1836231 h 2237474"/>
              <a:gd name="connsiteX146" fmla="*/ 4238372 w 12192000"/>
              <a:gd name="connsiteY146" fmla="*/ 1851480 h 2237474"/>
              <a:gd name="connsiteX147" fmla="*/ 4232517 w 12192000"/>
              <a:gd name="connsiteY147" fmla="*/ 1852567 h 2237474"/>
              <a:gd name="connsiteX148" fmla="*/ 4191732 w 12192000"/>
              <a:gd name="connsiteY148" fmla="*/ 1857328 h 2237474"/>
              <a:gd name="connsiteX149" fmla="*/ 4065532 w 12192000"/>
              <a:gd name="connsiteY149" fmla="*/ 1855477 h 2237474"/>
              <a:gd name="connsiteX150" fmla="*/ 4028460 w 12192000"/>
              <a:gd name="connsiteY150" fmla="*/ 1855137 h 2237474"/>
              <a:gd name="connsiteX151" fmla="*/ 4002267 w 12192000"/>
              <a:gd name="connsiteY151" fmla="*/ 1852352 h 2237474"/>
              <a:gd name="connsiteX152" fmla="*/ 3931396 w 12192000"/>
              <a:gd name="connsiteY152" fmla="*/ 1858915 h 2237474"/>
              <a:gd name="connsiteX153" fmla="*/ 3812162 w 12192000"/>
              <a:gd name="connsiteY153" fmla="*/ 1875501 h 2237474"/>
              <a:gd name="connsiteX154" fmla="*/ 3767672 w 12192000"/>
              <a:gd name="connsiteY154" fmla="*/ 1874600 h 2237474"/>
              <a:gd name="connsiteX155" fmla="*/ 3764741 w 12192000"/>
              <a:gd name="connsiteY155" fmla="*/ 1869433 h 2237474"/>
              <a:gd name="connsiteX156" fmla="*/ 3751332 w 12192000"/>
              <a:gd name="connsiteY156" fmla="*/ 1869854 h 2237474"/>
              <a:gd name="connsiteX157" fmla="*/ 3748155 w 12192000"/>
              <a:gd name="connsiteY157" fmla="*/ 1868903 h 2237474"/>
              <a:gd name="connsiteX158" fmla="*/ 3729530 w 12192000"/>
              <a:gd name="connsiteY158" fmla="*/ 1864513 h 2237474"/>
              <a:gd name="connsiteX159" fmla="*/ 3680177 w 12192000"/>
              <a:gd name="connsiteY159" fmla="*/ 1881552 h 2237474"/>
              <a:gd name="connsiteX160" fmla="*/ 3567259 w 12192000"/>
              <a:gd name="connsiteY160" fmla="*/ 1893482 h 2237474"/>
              <a:gd name="connsiteX161" fmla="*/ 3405770 w 12192000"/>
              <a:gd name="connsiteY161" fmla="*/ 1904591 h 2237474"/>
              <a:gd name="connsiteX162" fmla="*/ 3280097 w 12192000"/>
              <a:gd name="connsiteY162" fmla="*/ 1919610 h 2237474"/>
              <a:gd name="connsiteX163" fmla="*/ 3123424 w 12192000"/>
              <a:gd name="connsiteY163" fmla="*/ 1952930 h 2237474"/>
              <a:gd name="connsiteX164" fmla="*/ 3009910 w 12192000"/>
              <a:gd name="connsiteY164" fmla="*/ 1957866 h 2237474"/>
              <a:gd name="connsiteX165" fmla="*/ 2995934 w 12192000"/>
              <a:gd name="connsiteY165" fmla="*/ 1967085 h 2237474"/>
              <a:gd name="connsiteX166" fmla="*/ 2980071 w 12192000"/>
              <a:gd name="connsiteY166" fmla="*/ 1972988 h 2237474"/>
              <a:gd name="connsiteX167" fmla="*/ 2978094 w 12192000"/>
              <a:gd name="connsiteY167" fmla="*/ 1972369 h 2237474"/>
              <a:gd name="connsiteX168" fmla="*/ 2942858 w 12192000"/>
              <a:gd name="connsiteY168" fmla="*/ 1981367 h 2237474"/>
              <a:gd name="connsiteX169" fmla="*/ 2875436 w 12192000"/>
              <a:gd name="connsiteY169" fmla="*/ 1996977 h 2237474"/>
              <a:gd name="connsiteX170" fmla="*/ 2874892 w 12192000"/>
              <a:gd name="connsiteY170" fmla="*/ 1996085 h 2237474"/>
              <a:gd name="connsiteX171" fmla="*/ 2864145 w 12192000"/>
              <a:gd name="connsiteY171" fmla="*/ 1994061 h 2237474"/>
              <a:gd name="connsiteX172" fmla="*/ 2843662 w 12192000"/>
              <a:gd name="connsiteY172" fmla="*/ 1992498 h 2237474"/>
              <a:gd name="connsiteX173" fmla="*/ 2796128 w 12192000"/>
              <a:gd name="connsiteY173" fmla="*/ 1976403 h 2237474"/>
              <a:gd name="connsiteX174" fmla="*/ 2756784 w 12192000"/>
              <a:gd name="connsiteY174" fmla="*/ 1985116 h 2237474"/>
              <a:gd name="connsiteX175" fmla="*/ 2748833 w 12192000"/>
              <a:gd name="connsiteY175" fmla="*/ 1986323 h 2237474"/>
              <a:gd name="connsiteX176" fmla="*/ 2748661 w 12192000"/>
              <a:gd name="connsiteY176" fmla="*/ 1986122 h 2237474"/>
              <a:gd name="connsiteX177" fmla="*/ 2740251 w 12192000"/>
              <a:gd name="connsiteY177" fmla="*/ 1986946 h 2237474"/>
              <a:gd name="connsiteX178" fmla="*/ 2718916 w 12192000"/>
              <a:gd name="connsiteY178" fmla="*/ 1990867 h 2237474"/>
              <a:gd name="connsiteX179" fmla="*/ 2713522 w 12192000"/>
              <a:gd name="connsiteY179" fmla="*/ 1990173 h 2237474"/>
              <a:gd name="connsiteX180" fmla="*/ 2680597 w 12192000"/>
              <a:gd name="connsiteY180" fmla="*/ 1984996 h 2237474"/>
              <a:gd name="connsiteX181" fmla="*/ 2578178 w 12192000"/>
              <a:gd name="connsiteY181" fmla="*/ 1990531 h 2237474"/>
              <a:gd name="connsiteX182" fmla="*/ 2476147 w 12192000"/>
              <a:gd name="connsiteY182" fmla="*/ 1998305 h 2237474"/>
              <a:gd name="connsiteX183" fmla="*/ 2373568 w 12192000"/>
              <a:gd name="connsiteY183" fmla="*/ 2003219 h 2237474"/>
              <a:gd name="connsiteX184" fmla="*/ 2321399 w 12192000"/>
              <a:gd name="connsiteY184" fmla="*/ 1989467 h 2237474"/>
              <a:gd name="connsiteX185" fmla="*/ 2315525 w 12192000"/>
              <a:gd name="connsiteY185" fmla="*/ 1989708 h 2237474"/>
              <a:gd name="connsiteX186" fmla="*/ 2300792 w 12192000"/>
              <a:gd name="connsiteY186" fmla="*/ 1994290 h 2237474"/>
              <a:gd name="connsiteX187" fmla="*/ 2295469 w 12192000"/>
              <a:gd name="connsiteY187" fmla="*/ 1996659 h 2237474"/>
              <a:gd name="connsiteX188" fmla="*/ 2287219 w 12192000"/>
              <a:gd name="connsiteY188" fmla="*/ 1998750 h 2237474"/>
              <a:gd name="connsiteX189" fmla="*/ 2286948 w 12192000"/>
              <a:gd name="connsiteY189" fmla="*/ 1998596 h 2237474"/>
              <a:gd name="connsiteX190" fmla="*/ 2243069 w 12192000"/>
              <a:gd name="connsiteY190" fmla="*/ 2015111 h 2237474"/>
              <a:gd name="connsiteX191" fmla="*/ 2186609 w 12192000"/>
              <a:gd name="connsiteY191" fmla="*/ 2008263 h 2237474"/>
              <a:gd name="connsiteX192" fmla="*/ 2164831 w 12192000"/>
              <a:gd name="connsiteY192" fmla="*/ 2010143 h 2237474"/>
              <a:gd name="connsiteX193" fmla="*/ 2152836 w 12192000"/>
              <a:gd name="connsiteY193" fmla="*/ 2010048 h 2237474"/>
              <a:gd name="connsiteX194" fmla="*/ 2117102 w 12192000"/>
              <a:gd name="connsiteY194" fmla="*/ 2023004 h 2237474"/>
              <a:gd name="connsiteX195" fmla="*/ 2111935 w 12192000"/>
              <a:gd name="connsiteY195" fmla="*/ 2023163 h 2237474"/>
              <a:gd name="connsiteX196" fmla="*/ 2089991 w 12192000"/>
              <a:gd name="connsiteY196" fmla="*/ 2034193 h 2237474"/>
              <a:gd name="connsiteX197" fmla="*/ 2058061 w 12192000"/>
              <a:gd name="connsiteY197" fmla="*/ 2047942 h 2237474"/>
              <a:gd name="connsiteX198" fmla="*/ 2055737 w 12192000"/>
              <a:gd name="connsiteY198" fmla="*/ 2047704 h 2237474"/>
              <a:gd name="connsiteX199" fmla="*/ 2042244 w 12192000"/>
              <a:gd name="connsiteY199" fmla="*/ 2055560 h 2237474"/>
              <a:gd name="connsiteX200" fmla="*/ 1976224 w 12192000"/>
              <a:gd name="connsiteY200" fmla="*/ 2074257 h 2237474"/>
              <a:gd name="connsiteX201" fmla="*/ 1877728 w 12192000"/>
              <a:gd name="connsiteY201" fmla="*/ 2101004 h 2237474"/>
              <a:gd name="connsiteX202" fmla="*/ 1759056 w 12192000"/>
              <a:gd name="connsiteY202" fmla="*/ 2125608 h 2237474"/>
              <a:gd name="connsiteX203" fmla="*/ 1637948 w 12192000"/>
              <a:gd name="connsiteY203" fmla="*/ 2172597 h 2237474"/>
              <a:gd name="connsiteX204" fmla="*/ 1434549 w 12192000"/>
              <a:gd name="connsiteY204" fmla="*/ 2234522 h 2237474"/>
              <a:gd name="connsiteX205" fmla="*/ 1398481 w 12192000"/>
              <a:gd name="connsiteY205" fmla="*/ 2237074 h 2237474"/>
              <a:gd name="connsiteX206" fmla="*/ 1398407 w 12192000"/>
              <a:gd name="connsiteY206" fmla="*/ 2237095 h 2237474"/>
              <a:gd name="connsiteX207" fmla="*/ 1370962 w 12192000"/>
              <a:gd name="connsiteY207" fmla="*/ 2237474 h 2237474"/>
              <a:gd name="connsiteX208" fmla="*/ 1356367 w 12192000"/>
              <a:gd name="connsiteY208" fmla="*/ 2235089 h 2237474"/>
              <a:gd name="connsiteX209" fmla="*/ 1324828 w 12192000"/>
              <a:gd name="connsiteY209" fmla="*/ 2231968 h 2237474"/>
              <a:gd name="connsiteX210" fmla="*/ 1297744 w 12192000"/>
              <a:gd name="connsiteY210" fmla="*/ 2235849 h 2237474"/>
              <a:gd name="connsiteX211" fmla="*/ 1286236 w 12192000"/>
              <a:gd name="connsiteY211" fmla="*/ 2233135 h 2237474"/>
              <a:gd name="connsiteX212" fmla="*/ 1283504 w 12192000"/>
              <a:gd name="connsiteY212" fmla="*/ 2233797 h 2237474"/>
              <a:gd name="connsiteX213" fmla="*/ 1279765 w 12192000"/>
              <a:gd name="connsiteY213" fmla="*/ 2229639 h 2237474"/>
              <a:gd name="connsiteX214" fmla="*/ 1195347 w 12192000"/>
              <a:gd name="connsiteY214" fmla="*/ 2212354 h 2237474"/>
              <a:gd name="connsiteX215" fmla="*/ 970251 w 12192000"/>
              <a:gd name="connsiteY215" fmla="*/ 2221029 h 2237474"/>
              <a:gd name="connsiteX216" fmla="*/ 812914 w 12192000"/>
              <a:gd name="connsiteY216" fmla="*/ 2202752 h 2237474"/>
              <a:gd name="connsiteX217" fmla="*/ 800195 w 12192000"/>
              <a:gd name="connsiteY217" fmla="*/ 2209407 h 2237474"/>
              <a:gd name="connsiteX218" fmla="*/ 784978 w 12192000"/>
              <a:gd name="connsiteY218" fmla="*/ 2212360 h 2237474"/>
              <a:gd name="connsiteX219" fmla="*/ 681987 w 12192000"/>
              <a:gd name="connsiteY219" fmla="*/ 2216757 h 2237474"/>
              <a:gd name="connsiteX220" fmla="*/ 669923 w 12192000"/>
              <a:gd name="connsiteY220" fmla="*/ 2211682 h 2237474"/>
              <a:gd name="connsiteX221" fmla="*/ 648680 w 12192000"/>
              <a:gd name="connsiteY221" fmla="*/ 2206229 h 2237474"/>
              <a:gd name="connsiteX222" fmla="*/ 597225 w 12192000"/>
              <a:gd name="connsiteY222" fmla="*/ 2180999 h 2237474"/>
              <a:gd name="connsiteX223" fmla="*/ 558449 w 12192000"/>
              <a:gd name="connsiteY223" fmla="*/ 2182346 h 2237474"/>
              <a:gd name="connsiteX224" fmla="*/ 550517 w 12192000"/>
              <a:gd name="connsiteY224" fmla="*/ 2182060 h 2237474"/>
              <a:gd name="connsiteX225" fmla="*/ 550309 w 12192000"/>
              <a:gd name="connsiteY225" fmla="*/ 2181825 h 2237474"/>
              <a:gd name="connsiteX226" fmla="*/ 541836 w 12192000"/>
              <a:gd name="connsiteY226" fmla="*/ 2181063 h 2237474"/>
              <a:gd name="connsiteX227" fmla="*/ 536057 w 12192000"/>
              <a:gd name="connsiteY227" fmla="*/ 2181537 h 2237474"/>
              <a:gd name="connsiteX228" fmla="*/ 520671 w 12192000"/>
              <a:gd name="connsiteY228" fmla="*/ 2180980 h 2237474"/>
              <a:gd name="connsiteX229" fmla="*/ 515024 w 12192000"/>
              <a:gd name="connsiteY229" fmla="*/ 2179258 h 2237474"/>
              <a:gd name="connsiteX230" fmla="*/ 512278 w 12192000"/>
              <a:gd name="connsiteY230" fmla="*/ 2176369 h 2237474"/>
              <a:gd name="connsiteX231" fmla="*/ 480419 w 12192000"/>
              <a:gd name="connsiteY231" fmla="*/ 2167807 h 2237474"/>
              <a:gd name="connsiteX232" fmla="*/ 413835 w 12192000"/>
              <a:gd name="connsiteY232" fmla="*/ 2156783 h 2237474"/>
              <a:gd name="connsiteX233" fmla="*/ 376513 w 12192000"/>
              <a:gd name="connsiteY233" fmla="*/ 2154014 h 2237474"/>
              <a:gd name="connsiteX234" fmla="*/ 273386 w 12192000"/>
              <a:gd name="connsiteY234" fmla="*/ 2142551 h 2237474"/>
              <a:gd name="connsiteX235" fmla="*/ 169207 w 12192000"/>
              <a:gd name="connsiteY235" fmla="*/ 2128100 h 2237474"/>
              <a:gd name="connsiteX236" fmla="*/ 93149 w 12192000"/>
              <a:gd name="connsiteY236" fmla="*/ 2105324 h 2237474"/>
              <a:gd name="connsiteX237" fmla="*/ 88109 w 12192000"/>
              <a:gd name="connsiteY237" fmla="*/ 2106704 h 2237474"/>
              <a:gd name="connsiteX238" fmla="*/ 80022 w 12192000"/>
              <a:gd name="connsiteY238" fmla="*/ 2107254 h 2237474"/>
              <a:gd name="connsiteX239" fmla="*/ 79717 w 12192000"/>
              <a:gd name="connsiteY239" fmla="*/ 2107046 h 2237474"/>
              <a:gd name="connsiteX240" fmla="*/ 72352 w 12192000"/>
              <a:gd name="connsiteY240" fmla="*/ 2107991 h 2237474"/>
              <a:gd name="connsiteX241" fmla="*/ 37645 w 12192000"/>
              <a:gd name="connsiteY241" fmla="*/ 2115401 h 2237474"/>
              <a:gd name="connsiteX242" fmla="*/ 4572 w 12192000"/>
              <a:gd name="connsiteY242" fmla="*/ 2111091 h 2237474"/>
              <a:gd name="connsiteX243" fmla="*/ 0 w 12192000"/>
              <a:gd name="connsiteY243" fmla="*/ 2110468 h 2237474"/>
              <a:gd name="connsiteX244" fmla="*/ 0 w 12192000"/>
              <a:gd name="connsiteY244"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154948 w 12192000"/>
              <a:gd name="connsiteY4" fmla="*/ 762731 h 2237474"/>
              <a:gd name="connsiteX5" fmla="*/ 12047364 w 12192000"/>
              <a:gd name="connsiteY5" fmla="*/ 749662 h 2237474"/>
              <a:gd name="connsiteX6" fmla="*/ 11890686 w 12192000"/>
              <a:gd name="connsiteY6" fmla="*/ 732766 h 2237474"/>
              <a:gd name="connsiteX7" fmla="*/ 11782413 w 12192000"/>
              <a:gd name="connsiteY7" fmla="*/ 769868 h 2237474"/>
              <a:gd name="connsiteX8" fmla="*/ 11649954 w 12192000"/>
              <a:gd name="connsiteY8" fmla="*/ 749628 h 2237474"/>
              <a:gd name="connsiteX9" fmla="*/ 11560424 w 12192000"/>
              <a:gd name="connsiteY9" fmla="*/ 748017 h 2237474"/>
              <a:gd name="connsiteX10" fmla="*/ 11358455 w 12192000"/>
              <a:gd name="connsiteY10" fmla="*/ 747593 h 2237474"/>
              <a:gd name="connsiteX11" fmla="*/ 11165209 w 12192000"/>
              <a:gd name="connsiteY11" fmla="*/ 748852 h 2237474"/>
              <a:gd name="connsiteX12" fmla="*/ 11058755 w 12192000"/>
              <a:gd name="connsiteY12" fmla="*/ 749617 h 2237474"/>
              <a:gd name="connsiteX13" fmla="*/ 10884013 w 12192000"/>
              <a:gd name="connsiteY13" fmla="*/ 760728 h 2237474"/>
              <a:gd name="connsiteX14" fmla="*/ 10834688 w 12192000"/>
              <a:gd name="connsiteY14" fmla="*/ 757726 h 2237474"/>
              <a:gd name="connsiteX15" fmla="*/ 10805004 w 12192000"/>
              <a:gd name="connsiteY15" fmla="*/ 757573 h 2237474"/>
              <a:gd name="connsiteX16" fmla="*/ 10739478 w 12192000"/>
              <a:gd name="connsiteY16" fmla="*/ 776841 h 2237474"/>
              <a:gd name="connsiteX17" fmla="*/ 10458762 w 12192000"/>
              <a:gd name="connsiteY17" fmla="*/ 755400 h 2237474"/>
              <a:gd name="connsiteX18" fmla="*/ 10246919 w 12192000"/>
              <a:gd name="connsiteY18" fmla="*/ 769960 h 2237474"/>
              <a:gd name="connsiteX19" fmla="*/ 10167995 w 12192000"/>
              <a:gd name="connsiteY19" fmla="*/ 760843 h 2237474"/>
              <a:gd name="connsiteX20" fmla="*/ 9997044 w 12192000"/>
              <a:gd name="connsiteY20" fmla="*/ 780129 h 2237474"/>
              <a:gd name="connsiteX21" fmla="*/ 9943887 w 12192000"/>
              <a:gd name="connsiteY21" fmla="*/ 804141 h 2237474"/>
              <a:gd name="connsiteX22" fmla="*/ 9918248 w 12192000"/>
              <a:gd name="connsiteY22" fmla="*/ 816628 h 2237474"/>
              <a:gd name="connsiteX23" fmla="*/ 9836148 w 12192000"/>
              <a:gd name="connsiteY23" fmla="*/ 858312 h 2237474"/>
              <a:gd name="connsiteX24" fmla="*/ 9823800 w 12192000"/>
              <a:gd name="connsiteY24" fmla="*/ 866604 h 2237474"/>
              <a:gd name="connsiteX25" fmla="*/ 9794684 w 12192000"/>
              <a:gd name="connsiteY25" fmla="*/ 864509 h 2237474"/>
              <a:gd name="connsiteX26" fmla="*/ 9778288 w 12192000"/>
              <a:gd name="connsiteY26" fmla="*/ 854362 h 2237474"/>
              <a:gd name="connsiteX27" fmla="*/ 9773886 w 12192000"/>
              <a:gd name="connsiteY27" fmla="*/ 857543 h 2237474"/>
              <a:gd name="connsiteX28" fmla="*/ 9761459 w 12192000"/>
              <a:gd name="connsiteY28" fmla="*/ 862394 h 2237474"/>
              <a:gd name="connsiteX29" fmla="*/ 9705768 w 12192000"/>
              <a:gd name="connsiteY29" fmla="*/ 894610 h 2237474"/>
              <a:gd name="connsiteX30" fmla="*/ 9683005 w 12192000"/>
              <a:gd name="connsiteY30" fmla="*/ 894128 h 2237474"/>
              <a:gd name="connsiteX31" fmla="*/ 9594438 w 12192000"/>
              <a:gd name="connsiteY31" fmla="*/ 919051 h 2237474"/>
              <a:gd name="connsiteX32" fmla="*/ 9577033 w 12192000"/>
              <a:gd name="connsiteY32" fmla="*/ 922857 h 2237474"/>
              <a:gd name="connsiteX33" fmla="*/ 9544189 w 12192000"/>
              <a:gd name="connsiteY33" fmla="*/ 938966 h 2237474"/>
              <a:gd name="connsiteX34" fmla="*/ 9534048 w 12192000"/>
              <a:gd name="connsiteY34" fmla="*/ 940158 h 2237474"/>
              <a:gd name="connsiteX35" fmla="*/ 9500499 w 12192000"/>
              <a:gd name="connsiteY35" fmla="*/ 954680 h 2237474"/>
              <a:gd name="connsiteX36" fmla="*/ 9428195 w 12192000"/>
              <a:gd name="connsiteY36" fmla="*/ 986225 h 2237474"/>
              <a:gd name="connsiteX37" fmla="*/ 9410017 w 12192000"/>
              <a:gd name="connsiteY37" fmla="*/ 993931 h 2237474"/>
              <a:gd name="connsiteX38" fmla="*/ 9392919 w 12192000"/>
              <a:gd name="connsiteY38" fmla="*/ 994656 h 2237474"/>
              <a:gd name="connsiteX39" fmla="*/ 9301293 w 12192000"/>
              <a:gd name="connsiteY39" fmla="*/ 1011593 h 2237474"/>
              <a:gd name="connsiteX40" fmla="*/ 9278619 w 12192000"/>
              <a:gd name="connsiteY40" fmla="*/ 1011878 h 2237474"/>
              <a:gd name="connsiteX41" fmla="*/ 9268019 w 12192000"/>
              <a:gd name="connsiteY41" fmla="*/ 1007442 h 2237474"/>
              <a:gd name="connsiteX42" fmla="*/ 9234662 w 12192000"/>
              <a:gd name="connsiteY42" fmla="*/ 1023056 h 2237474"/>
              <a:gd name="connsiteX43" fmla="*/ 9181033 w 12192000"/>
              <a:gd name="connsiteY43" fmla="*/ 1037921 h 2237474"/>
              <a:gd name="connsiteX44" fmla="*/ 9155969 w 12192000"/>
              <a:gd name="connsiteY44" fmla="*/ 1046804 h 2237474"/>
              <a:gd name="connsiteX45" fmla="*/ 9133985 w 12192000"/>
              <a:gd name="connsiteY45" fmla="*/ 1046450 h 2237474"/>
              <a:gd name="connsiteX46" fmla="*/ 9012987 w 12192000"/>
              <a:gd name="connsiteY46" fmla="*/ 1061986 h 2237474"/>
              <a:gd name="connsiteX47" fmla="*/ 8968445 w 12192000"/>
              <a:gd name="connsiteY47" fmla="*/ 1052169 h 2237474"/>
              <a:gd name="connsiteX48" fmla="*/ 8958984 w 12192000"/>
              <a:gd name="connsiteY48" fmla="*/ 1057212 h 2237474"/>
              <a:gd name="connsiteX49" fmla="*/ 8886001 w 12192000"/>
              <a:gd name="connsiteY49" fmla="*/ 1067468 h 2237474"/>
              <a:gd name="connsiteX50" fmla="*/ 8838610 w 12192000"/>
              <a:gd name="connsiteY50" fmla="*/ 1075091 h 2237474"/>
              <a:gd name="connsiteX51" fmla="*/ 8750383 w 12192000"/>
              <a:gd name="connsiteY51" fmla="*/ 1097387 h 2237474"/>
              <a:gd name="connsiteX52" fmla="*/ 8697365 w 12192000"/>
              <a:gd name="connsiteY52" fmla="*/ 1105869 h 2237474"/>
              <a:gd name="connsiteX53" fmla="*/ 8665605 w 12192000"/>
              <a:gd name="connsiteY53" fmla="*/ 1110791 h 2237474"/>
              <a:gd name="connsiteX54" fmla="*/ 8584946 w 12192000"/>
              <a:gd name="connsiteY54" fmla="*/ 1135226 h 2237474"/>
              <a:gd name="connsiteX55" fmla="*/ 8460755 w 12192000"/>
              <a:gd name="connsiteY55" fmla="*/ 1203427 h 2237474"/>
              <a:gd name="connsiteX56" fmla="*/ 8419755 w 12192000"/>
              <a:gd name="connsiteY56" fmla="*/ 1216260 h 2237474"/>
              <a:gd name="connsiteX57" fmla="*/ 8411626 w 12192000"/>
              <a:gd name="connsiteY57" fmla="*/ 1214397 h 2237474"/>
              <a:gd name="connsiteX58" fmla="*/ 8363469 w 12192000"/>
              <a:gd name="connsiteY58" fmla="*/ 1246658 h 2237474"/>
              <a:gd name="connsiteX59" fmla="*/ 8275497 w 12192000"/>
              <a:gd name="connsiteY59" fmla="*/ 1264396 h 2237474"/>
              <a:gd name="connsiteX60" fmla="*/ 8206287 w 12192000"/>
              <a:gd name="connsiteY60" fmla="*/ 1273060 h 2237474"/>
              <a:gd name="connsiteX61" fmla="*/ 8168705 w 12192000"/>
              <a:gd name="connsiteY61" fmla="*/ 1279956 h 2237474"/>
              <a:gd name="connsiteX62" fmla="*/ 8139997 w 12192000"/>
              <a:gd name="connsiteY62" fmla="*/ 1282713 h 2237474"/>
              <a:gd name="connsiteX63" fmla="*/ 8074238 w 12192000"/>
              <a:gd name="connsiteY63" fmla="*/ 1301895 h 2237474"/>
              <a:gd name="connsiteX64" fmla="*/ 7968292 w 12192000"/>
              <a:gd name="connsiteY64" fmla="*/ 1338779 h 2237474"/>
              <a:gd name="connsiteX65" fmla="*/ 7945122 w 12192000"/>
              <a:gd name="connsiteY65" fmla="*/ 1345477 h 2237474"/>
              <a:gd name="connsiteX66" fmla="*/ 7922771 w 12192000"/>
              <a:gd name="connsiteY66" fmla="*/ 1346645 h 2237474"/>
              <a:gd name="connsiteX67" fmla="*/ 7915461 w 12192000"/>
              <a:gd name="connsiteY67" fmla="*/ 1342919 h 2237474"/>
              <a:gd name="connsiteX68" fmla="*/ 7902328 w 12192000"/>
              <a:gd name="connsiteY68" fmla="*/ 1345865 h 2237474"/>
              <a:gd name="connsiteX69" fmla="*/ 7898322 w 12192000"/>
              <a:gd name="connsiteY69" fmla="*/ 1345689 h 2237474"/>
              <a:gd name="connsiteX70" fmla="*/ 7875879 w 12192000"/>
              <a:gd name="connsiteY70" fmla="*/ 1345646 h 2237474"/>
              <a:gd name="connsiteX71" fmla="*/ 7840612 w 12192000"/>
              <a:gd name="connsiteY71" fmla="*/ 1369373 h 2237474"/>
              <a:gd name="connsiteX72" fmla="*/ 7786819 w 12192000"/>
              <a:gd name="connsiteY72" fmla="*/ 1378970 h 2237474"/>
              <a:gd name="connsiteX73" fmla="*/ 7548172 w 12192000"/>
              <a:gd name="connsiteY73" fmla="*/ 1417460 h 2237474"/>
              <a:gd name="connsiteX74" fmla="*/ 7483437 w 12192000"/>
              <a:gd name="connsiteY74" fmla="*/ 1478152 h 2237474"/>
              <a:gd name="connsiteX75" fmla="*/ 7377870 w 12192000"/>
              <a:gd name="connsiteY75" fmla="*/ 1523319 h 2237474"/>
              <a:gd name="connsiteX76" fmla="*/ 7230737 w 12192000"/>
              <a:gd name="connsiteY76" fmla="*/ 1562633 h 2237474"/>
              <a:gd name="connsiteX77" fmla="*/ 7224458 w 12192000"/>
              <a:gd name="connsiteY77" fmla="*/ 1573008 h 2237474"/>
              <a:gd name="connsiteX78" fmla="*/ 7213486 w 12192000"/>
              <a:gd name="connsiteY78" fmla="*/ 1580987 h 2237474"/>
              <a:gd name="connsiteX79" fmla="*/ 7210972 w 12192000"/>
              <a:gd name="connsiteY79" fmla="*/ 1580856 h 2237474"/>
              <a:gd name="connsiteX80" fmla="*/ 7183121 w 12192000"/>
              <a:gd name="connsiteY80" fmla="*/ 1595162 h 2237474"/>
              <a:gd name="connsiteX81" fmla="*/ 7164601 w 12192000"/>
              <a:gd name="connsiteY81" fmla="*/ 1606490 h 2237474"/>
              <a:gd name="connsiteX82" fmla="*/ 7159286 w 12192000"/>
              <a:gd name="connsiteY82" fmla="*/ 1606850 h 2237474"/>
              <a:gd name="connsiteX83" fmla="*/ 7114651 w 12192000"/>
              <a:gd name="connsiteY83" fmla="*/ 1620959 h 2237474"/>
              <a:gd name="connsiteX84" fmla="*/ 7092727 w 12192000"/>
              <a:gd name="connsiteY84" fmla="*/ 1623628 h 2237474"/>
              <a:gd name="connsiteX85" fmla="*/ 7031309 w 12192000"/>
              <a:gd name="connsiteY85" fmla="*/ 1619451 h 2237474"/>
              <a:gd name="connsiteX86" fmla="*/ 6999084 w 12192000"/>
              <a:gd name="connsiteY86" fmla="*/ 1634317 h 2237474"/>
              <a:gd name="connsiteX87" fmla="*/ 6992107 w 12192000"/>
              <a:gd name="connsiteY87" fmla="*/ 1636860 h 2237474"/>
              <a:gd name="connsiteX88" fmla="*/ 6991765 w 12192000"/>
              <a:gd name="connsiteY88" fmla="*/ 1636725 h 2237474"/>
              <a:gd name="connsiteX89" fmla="*/ 6983996 w 12192000"/>
              <a:gd name="connsiteY89" fmla="*/ 1639040 h 2237474"/>
              <a:gd name="connsiteX90" fmla="*/ 6979383 w 12192000"/>
              <a:gd name="connsiteY90" fmla="*/ 1641496 h 2237474"/>
              <a:gd name="connsiteX91" fmla="*/ 6900177 w 12192000"/>
              <a:gd name="connsiteY91" fmla="*/ 1636016 h 2237474"/>
              <a:gd name="connsiteX92" fmla="*/ 6795372 w 12192000"/>
              <a:gd name="connsiteY92" fmla="*/ 1644845 h 2237474"/>
              <a:gd name="connsiteX93" fmla="*/ 6692251 w 12192000"/>
              <a:gd name="connsiteY93" fmla="*/ 1656357 h 2237474"/>
              <a:gd name="connsiteX94" fmla="*/ 6655235 w 12192000"/>
              <a:gd name="connsiteY94" fmla="*/ 1661869 h 2237474"/>
              <a:gd name="connsiteX95" fmla="*/ 6587857 w 12192000"/>
              <a:gd name="connsiteY95" fmla="*/ 1665769 h 2237474"/>
              <a:gd name="connsiteX96" fmla="*/ 6554894 w 12192000"/>
              <a:gd name="connsiteY96" fmla="*/ 1664428 h 2237474"/>
              <a:gd name="connsiteX97" fmla="*/ 6551579 w 12192000"/>
              <a:gd name="connsiteY97" fmla="*/ 1662213 h 2237474"/>
              <a:gd name="connsiteX98" fmla="*/ 6545693 w 12192000"/>
              <a:gd name="connsiteY98" fmla="*/ 1661776 h 2237474"/>
              <a:gd name="connsiteX99" fmla="*/ 6530561 w 12192000"/>
              <a:gd name="connsiteY99" fmla="*/ 1664619 h 2237474"/>
              <a:gd name="connsiteX100" fmla="*/ 6525028 w 12192000"/>
              <a:gd name="connsiteY100" fmla="*/ 1666354 h 2237474"/>
              <a:gd name="connsiteX101" fmla="*/ 6516595 w 12192000"/>
              <a:gd name="connsiteY101" fmla="*/ 1667475 h 2237474"/>
              <a:gd name="connsiteX102" fmla="*/ 6516340 w 12192000"/>
              <a:gd name="connsiteY102" fmla="*/ 1667291 h 2237474"/>
              <a:gd name="connsiteX103" fmla="*/ 6508541 w 12192000"/>
              <a:gd name="connsiteY103" fmla="*/ 1668757 h 2237474"/>
              <a:gd name="connsiteX104" fmla="*/ 6471012 w 12192000"/>
              <a:gd name="connsiteY104" fmla="*/ 1678604 h 2237474"/>
              <a:gd name="connsiteX105" fmla="*/ 6415265 w 12192000"/>
              <a:gd name="connsiteY105" fmla="*/ 1665317 h 2237474"/>
              <a:gd name="connsiteX106" fmla="*/ 6393343 w 12192000"/>
              <a:gd name="connsiteY106" fmla="*/ 1664672 h 2237474"/>
              <a:gd name="connsiteX107" fmla="*/ 6380457 w 12192000"/>
              <a:gd name="connsiteY107" fmla="*/ 1662376 h 2237474"/>
              <a:gd name="connsiteX108" fmla="*/ 6280959 w 12192000"/>
              <a:gd name="connsiteY108" fmla="*/ 1689329 h 2237474"/>
              <a:gd name="connsiteX109" fmla="*/ 6266765 w 12192000"/>
              <a:gd name="connsiteY109" fmla="*/ 1695560 h 2237474"/>
              <a:gd name="connsiteX110" fmla="*/ 6098321 w 12192000"/>
              <a:gd name="connsiteY110" fmla="*/ 1721646 h 2237474"/>
              <a:gd name="connsiteX111" fmla="*/ 5880652 w 12192000"/>
              <a:gd name="connsiteY111" fmla="*/ 1779643 h 2237474"/>
              <a:gd name="connsiteX112" fmla="*/ 5785959 w 12192000"/>
              <a:gd name="connsiteY112" fmla="*/ 1775307 h 2237474"/>
              <a:gd name="connsiteX113" fmla="*/ 5643534 w 12192000"/>
              <a:gd name="connsiteY113" fmla="*/ 1802919 h 2237474"/>
              <a:gd name="connsiteX114" fmla="*/ 5518799 w 12192000"/>
              <a:gd name="connsiteY114" fmla="*/ 1818312 h 2237474"/>
              <a:gd name="connsiteX115" fmla="*/ 5505014 w 12192000"/>
              <a:gd name="connsiteY115" fmla="*/ 1819259 h 2237474"/>
              <a:gd name="connsiteX116" fmla="*/ 5453307 w 12192000"/>
              <a:gd name="connsiteY116" fmla="*/ 1815450 h 2237474"/>
              <a:gd name="connsiteX117" fmla="*/ 5364192 w 12192000"/>
              <a:gd name="connsiteY117" fmla="*/ 1826074 h 2237474"/>
              <a:gd name="connsiteX118" fmla="*/ 5350380 w 12192000"/>
              <a:gd name="connsiteY118" fmla="*/ 1830891 h 2237474"/>
              <a:gd name="connsiteX119" fmla="*/ 5259633 w 12192000"/>
              <a:gd name="connsiteY119" fmla="*/ 1837160 h 2237474"/>
              <a:gd name="connsiteX120" fmla="*/ 5197513 w 12192000"/>
              <a:gd name="connsiteY120" fmla="*/ 1844718 h 2237474"/>
              <a:gd name="connsiteX121" fmla="*/ 5184170 w 12192000"/>
              <a:gd name="connsiteY121" fmla="*/ 1849402 h 2237474"/>
              <a:gd name="connsiteX122" fmla="*/ 5168852 w 12192000"/>
              <a:gd name="connsiteY122" fmla="*/ 1844846 h 2237474"/>
              <a:gd name="connsiteX123" fmla="*/ 5164370 w 12192000"/>
              <a:gd name="connsiteY123" fmla="*/ 1840597 h 2237474"/>
              <a:gd name="connsiteX124" fmla="*/ 5114927 w 12192000"/>
              <a:gd name="connsiteY124" fmla="*/ 1847827 h 2237474"/>
              <a:gd name="connsiteX125" fmla="*/ 5108970 w 12192000"/>
              <a:gd name="connsiteY125" fmla="*/ 1847935 h 2237474"/>
              <a:gd name="connsiteX126" fmla="*/ 5067961 w 12192000"/>
              <a:gd name="connsiteY126" fmla="*/ 1845917 h 2237474"/>
              <a:gd name="connsiteX127" fmla="*/ 5007075 w 12192000"/>
              <a:gd name="connsiteY127" fmla="*/ 1838626 h 2237474"/>
              <a:gd name="connsiteX128" fmla="*/ 4944087 w 12192000"/>
              <a:gd name="connsiteY128" fmla="*/ 1823332 h 2237474"/>
              <a:gd name="connsiteX129" fmla="*/ 4907662 w 12192000"/>
              <a:gd name="connsiteY129" fmla="*/ 1816900 h 2237474"/>
              <a:gd name="connsiteX130" fmla="*/ 4882386 w 12192000"/>
              <a:gd name="connsiteY130" fmla="*/ 1809844 h 2237474"/>
              <a:gd name="connsiteX131" fmla="*/ 4811440 w 12192000"/>
              <a:gd name="connsiteY131" fmla="*/ 1804655 h 2237474"/>
              <a:gd name="connsiteX132" fmla="*/ 4691075 w 12192000"/>
              <a:gd name="connsiteY132" fmla="*/ 1801389 h 2237474"/>
              <a:gd name="connsiteX133" fmla="*/ 4647449 w 12192000"/>
              <a:gd name="connsiteY133" fmla="*/ 1793181 h 2237474"/>
              <a:gd name="connsiteX134" fmla="*/ 4645504 w 12192000"/>
              <a:gd name="connsiteY134" fmla="*/ 1787606 h 2237474"/>
              <a:gd name="connsiteX135" fmla="*/ 4611738 w 12192000"/>
              <a:gd name="connsiteY135" fmla="*/ 1776964 h 2237474"/>
              <a:gd name="connsiteX136" fmla="*/ 4560070 w 12192000"/>
              <a:gd name="connsiteY136" fmla="*/ 1785640 h 2237474"/>
              <a:gd name="connsiteX137" fmla="*/ 4536503 w 12192000"/>
              <a:gd name="connsiteY137" fmla="*/ 1785334 h 2237474"/>
              <a:gd name="connsiteX138" fmla="*/ 4513724 w 12192000"/>
              <a:gd name="connsiteY138" fmla="*/ 1791996 h 2237474"/>
              <a:gd name="connsiteX139" fmla="*/ 4459810 w 12192000"/>
              <a:gd name="connsiteY139" fmla="*/ 1797886 h 2237474"/>
              <a:gd name="connsiteX140" fmla="*/ 4379064 w 12192000"/>
              <a:gd name="connsiteY140" fmla="*/ 1817177 h 2237474"/>
              <a:gd name="connsiteX141" fmla="*/ 4319209 w 12192000"/>
              <a:gd name="connsiteY141" fmla="*/ 1834833 h 2237474"/>
              <a:gd name="connsiteX142" fmla="*/ 4306907 w 12192000"/>
              <a:gd name="connsiteY142" fmla="*/ 1841641 h 2237474"/>
              <a:gd name="connsiteX143" fmla="*/ 4290981 w 12192000"/>
              <a:gd name="connsiteY143" fmla="*/ 1839677 h 2237474"/>
              <a:gd name="connsiteX144" fmla="*/ 4285792 w 12192000"/>
              <a:gd name="connsiteY144" fmla="*/ 1836231 h 2237474"/>
              <a:gd name="connsiteX145" fmla="*/ 4238372 w 12192000"/>
              <a:gd name="connsiteY145" fmla="*/ 1851480 h 2237474"/>
              <a:gd name="connsiteX146" fmla="*/ 4232517 w 12192000"/>
              <a:gd name="connsiteY146" fmla="*/ 1852567 h 2237474"/>
              <a:gd name="connsiteX147" fmla="*/ 4191732 w 12192000"/>
              <a:gd name="connsiteY147" fmla="*/ 1857328 h 2237474"/>
              <a:gd name="connsiteX148" fmla="*/ 4065532 w 12192000"/>
              <a:gd name="connsiteY148" fmla="*/ 1855477 h 2237474"/>
              <a:gd name="connsiteX149" fmla="*/ 4028460 w 12192000"/>
              <a:gd name="connsiteY149" fmla="*/ 1855137 h 2237474"/>
              <a:gd name="connsiteX150" fmla="*/ 4002267 w 12192000"/>
              <a:gd name="connsiteY150" fmla="*/ 1852352 h 2237474"/>
              <a:gd name="connsiteX151" fmla="*/ 3931396 w 12192000"/>
              <a:gd name="connsiteY151" fmla="*/ 1858915 h 2237474"/>
              <a:gd name="connsiteX152" fmla="*/ 3812162 w 12192000"/>
              <a:gd name="connsiteY152" fmla="*/ 1875501 h 2237474"/>
              <a:gd name="connsiteX153" fmla="*/ 3767672 w 12192000"/>
              <a:gd name="connsiteY153" fmla="*/ 1874600 h 2237474"/>
              <a:gd name="connsiteX154" fmla="*/ 3764741 w 12192000"/>
              <a:gd name="connsiteY154" fmla="*/ 1869433 h 2237474"/>
              <a:gd name="connsiteX155" fmla="*/ 3751332 w 12192000"/>
              <a:gd name="connsiteY155" fmla="*/ 1869854 h 2237474"/>
              <a:gd name="connsiteX156" fmla="*/ 3748155 w 12192000"/>
              <a:gd name="connsiteY156" fmla="*/ 1868903 h 2237474"/>
              <a:gd name="connsiteX157" fmla="*/ 3729530 w 12192000"/>
              <a:gd name="connsiteY157" fmla="*/ 1864513 h 2237474"/>
              <a:gd name="connsiteX158" fmla="*/ 3680177 w 12192000"/>
              <a:gd name="connsiteY158" fmla="*/ 1881552 h 2237474"/>
              <a:gd name="connsiteX159" fmla="*/ 3567259 w 12192000"/>
              <a:gd name="connsiteY159" fmla="*/ 1893482 h 2237474"/>
              <a:gd name="connsiteX160" fmla="*/ 3405770 w 12192000"/>
              <a:gd name="connsiteY160" fmla="*/ 1904591 h 2237474"/>
              <a:gd name="connsiteX161" fmla="*/ 3280097 w 12192000"/>
              <a:gd name="connsiteY161" fmla="*/ 1919610 h 2237474"/>
              <a:gd name="connsiteX162" fmla="*/ 3123424 w 12192000"/>
              <a:gd name="connsiteY162" fmla="*/ 1952930 h 2237474"/>
              <a:gd name="connsiteX163" fmla="*/ 3009910 w 12192000"/>
              <a:gd name="connsiteY163" fmla="*/ 1957866 h 2237474"/>
              <a:gd name="connsiteX164" fmla="*/ 2995934 w 12192000"/>
              <a:gd name="connsiteY164" fmla="*/ 1967085 h 2237474"/>
              <a:gd name="connsiteX165" fmla="*/ 2980071 w 12192000"/>
              <a:gd name="connsiteY165" fmla="*/ 1972988 h 2237474"/>
              <a:gd name="connsiteX166" fmla="*/ 2978094 w 12192000"/>
              <a:gd name="connsiteY166" fmla="*/ 1972369 h 2237474"/>
              <a:gd name="connsiteX167" fmla="*/ 2942858 w 12192000"/>
              <a:gd name="connsiteY167" fmla="*/ 1981367 h 2237474"/>
              <a:gd name="connsiteX168" fmla="*/ 2875436 w 12192000"/>
              <a:gd name="connsiteY168" fmla="*/ 1996977 h 2237474"/>
              <a:gd name="connsiteX169" fmla="*/ 2874892 w 12192000"/>
              <a:gd name="connsiteY169" fmla="*/ 1996085 h 2237474"/>
              <a:gd name="connsiteX170" fmla="*/ 2864145 w 12192000"/>
              <a:gd name="connsiteY170" fmla="*/ 1994061 h 2237474"/>
              <a:gd name="connsiteX171" fmla="*/ 2843662 w 12192000"/>
              <a:gd name="connsiteY171" fmla="*/ 1992498 h 2237474"/>
              <a:gd name="connsiteX172" fmla="*/ 2796128 w 12192000"/>
              <a:gd name="connsiteY172" fmla="*/ 1976403 h 2237474"/>
              <a:gd name="connsiteX173" fmla="*/ 2756784 w 12192000"/>
              <a:gd name="connsiteY173" fmla="*/ 1985116 h 2237474"/>
              <a:gd name="connsiteX174" fmla="*/ 2748833 w 12192000"/>
              <a:gd name="connsiteY174" fmla="*/ 1986323 h 2237474"/>
              <a:gd name="connsiteX175" fmla="*/ 2748661 w 12192000"/>
              <a:gd name="connsiteY175" fmla="*/ 1986122 h 2237474"/>
              <a:gd name="connsiteX176" fmla="*/ 2740251 w 12192000"/>
              <a:gd name="connsiteY176" fmla="*/ 1986946 h 2237474"/>
              <a:gd name="connsiteX177" fmla="*/ 2718916 w 12192000"/>
              <a:gd name="connsiteY177" fmla="*/ 1990867 h 2237474"/>
              <a:gd name="connsiteX178" fmla="*/ 2713522 w 12192000"/>
              <a:gd name="connsiteY178" fmla="*/ 1990173 h 2237474"/>
              <a:gd name="connsiteX179" fmla="*/ 2680597 w 12192000"/>
              <a:gd name="connsiteY179" fmla="*/ 1984996 h 2237474"/>
              <a:gd name="connsiteX180" fmla="*/ 2578178 w 12192000"/>
              <a:gd name="connsiteY180" fmla="*/ 1990531 h 2237474"/>
              <a:gd name="connsiteX181" fmla="*/ 2476147 w 12192000"/>
              <a:gd name="connsiteY181" fmla="*/ 1998305 h 2237474"/>
              <a:gd name="connsiteX182" fmla="*/ 2373568 w 12192000"/>
              <a:gd name="connsiteY182" fmla="*/ 2003219 h 2237474"/>
              <a:gd name="connsiteX183" fmla="*/ 2321399 w 12192000"/>
              <a:gd name="connsiteY183" fmla="*/ 1989467 h 2237474"/>
              <a:gd name="connsiteX184" fmla="*/ 2315525 w 12192000"/>
              <a:gd name="connsiteY184" fmla="*/ 1989708 h 2237474"/>
              <a:gd name="connsiteX185" fmla="*/ 2300792 w 12192000"/>
              <a:gd name="connsiteY185" fmla="*/ 1994290 h 2237474"/>
              <a:gd name="connsiteX186" fmla="*/ 2295469 w 12192000"/>
              <a:gd name="connsiteY186" fmla="*/ 1996659 h 2237474"/>
              <a:gd name="connsiteX187" fmla="*/ 2287219 w 12192000"/>
              <a:gd name="connsiteY187" fmla="*/ 1998750 h 2237474"/>
              <a:gd name="connsiteX188" fmla="*/ 2286948 w 12192000"/>
              <a:gd name="connsiteY188" fmla="*/ 1998596 h 2237474"/>
              <a:gd name="connsiteX189" fmla="*/ 2243069 w 12192000"/>
              <a:gd name="connsiteY189" fmla="*/ 2015111 h 2237474"/>
              <a:gd name="connsiteX190" fmla="*/ 2186609 w 12192000"/>
              <a:gd name="connsiteY190" fmla="*/ 2008263 h 2237474"/>
              <a:gd name="connsiteX191" fmla="*/ 2164831 w 12192000"/>
              <a:gd name="connsiteY191" fmla="*/ 2010143 h 2237474"/>
              <a:gd name="connsiteX192" fmla="*/ 2152836 w 12192000"/>
              <a:gd name="connsiteY192" fmla="*/ 2010048 h 2237474"/>
              <a:gd name="connsiteX193" fmla="*/ 2117102 w 12192000"/>
              <a:gd name="connsiteY193" fmla="*/ 2023004 h 2237474"/>
              <a:gd name="connsiteX194" fmla="*/ 2111935 w 12192000"/>
              <a:gd name="connsiteY194" fmla="*/ 2023163 h 2237474"/>
              <a:gd name="connsiteX195" fmla="*/ 2089991 w 12192000"/>
              <a:gd name="connsiteY195" fmla="*/ 2034193 h 2237474"/>
              <a:gd name="connsiteX196" fmla="*/ 2058061 w 12192000"/>
              <a:gd name="connsiteY196" fmla="*/ 2047942 h 2237474"/>
              <a:gd name="connsiteX197" fmla="*/ 2055737 w 12192000"/>
              <a:gd name="connsiteY197" fmla="*/ 2047704 h 2237474"/>
              <a:gd name="connsiteX198" fmla="*/ 2042244 w 12192000"/>
              <a:gd name="connsiteY198" fmla="*/ 2055560 h 2237474"/>
              <a:gd name="connsiteX199" fmla="*/ 1976224 w 12192000"/>
              <a:gd name="connsiteY199" fmla="*/ 2074257 h 2237474"/>
              <a:gd name="connsiteX200" fmla="*/ 1877728 w 12192000"/>
              <a:gd name="connsiteY200" fmla="*/ 2101004 h 2237474"/>
              <a:gd name="connsiteX201" fmla="*/ 1759056 w 12192000"/>
              <a:gd name="connsiteY201" fmla="*/ 2125608 h 2237474"/>
              <a:gd name="connsiteX202" fmla="*/ 1637948 w 12192000"/>
              <a:gd name="connsiteY202" fmla="*/ 2172597 h 2237474"/>
              <a:gd name="connsiteX203" fmla="*/ 1434549 w 12192000"/>
              <a:gd name="connsiteY203" fmla="*/ 2234522 h 2237474"/>
              <a:gd name="connsiteX204" fmla="*/ 1398481 w 12192000"/>
              <a:gd name="connsiteY204" fmla="*/ 2237074 h 2237474"/>
              <a:gd name="connsiteX205" fmla="*/ 1398407 w 12192000"/>
              <a:gd name="connsiteY205" fmla="*/ 2237095 h 2237474"/>
              <a:gd name="connsiteX206" fmla="*/ 1370962 w 12192000"/>
              <a:gd name="connsiteY206" fmla="*/ 2237474 h 2237474"/>
              <a:gd name="connsiteX207" fmla="*/ 1356367 w 12192000"/>
              <a:gd name="connsiteY207" fmla="*/ 2235089 h 2237474"/>
              <a:gd name="connsiteX208" fmla="*/ 1324828 w 12192000"/>
              <a:gd name="connsiteY208" fmla="*/ 2231968 h 2237474"/>
              <a:gd name="connsiteX209" fmla="*/ 1297744 w 12192000"/>
              <a:gd name="connsiteY209" fmla="*/ 2235849 h 2237474"/>
              <a:gd name="connsiteX210" fmla="*/ 1286236 w 12192000"/>
              <a:gd name="connsiteY210" fmla="*/ 2233135 h 2237474"/>
              <a:gd name="connsiteX211" fmla="*/ 1283504 w 12192000"/>
              <a:gd name="connsiteY211" fmla="*/ 2233797 h 2237474"/>
              <a:gd name="connsiteX212" fmla="*/ 1279765 w 12192000"/>
              <a:gd name="connsiteY212" fmla="*/ 2229639 h 2237474"/>
              <a:gd name="connsiteX213" fmla="*/ 1195347 w 12192000"/>
              <a:gd name="connsiteY213" fmla="*/ 2212354 h 2237474"/>
              <a:gd name="connsiteX214" fmla="*/ 970251 w 12192000"/>
              <a:gd name="connsiteY214" fmla="*/ 2221029 h 2237474"/>
              <a:gd name="connsiteX215" fmla="*/ 812914 w 12192000"/>
              <a:gd name="connsiteY215" fmla="*/ 2202752 h 2237474"/>
              <a:gd name="connsiteX216" fmla="*/ 800195 w 12192000"/>
              <a:gd name="connsiteY216" fmla="*/ 2209407 h 2237474"/>
              <a:gd name="connsiteX217" fmla="*/ 784978 w 12192000"/>
              <a:gd name="connsiteY217" fmla="*/ 2212360 h 2237474"/>
              <a:gd name="connsiteX218" fmla="*/ 681987 w 12192000"/>
              <a:gd name="connsiteY218" fmla="*/ 2216757 h 2237474"/>
              <a:gd name="connsiteX219" fmla="*/ 669923 w 12192000"/>
              <a:gd name="connsiteY219" fmla="*/ 2211682 h 2237474"/>
              <a:gd name="connsiteX220" fmla="*/ 648680 w 12192000"/>
              <a:gd name="connsiteY220" fmla="*/ 2206229 h 2237474"/>
              <a:gd name="connsiteX221" fmla="*/ 597225 w 12192000"/>
              <a:gd name="connsiteY221" fmla="*/ 2180999 h 2237474"/>
              <a:gd name="connsiteX222" fmla="*/ 558449 w 12192000"/>
              <a:gd name="connsiteY222" fmla="*/ 2182346 h 2237474"/>
              <a:gd name="connsiteX223" fmla="*/ 550517 w 12192000"/>
              <a:gd name="connsiteY223" fmla="*/ 2182060 h 2237474"/>
              <a:gd name="connsiteX224" fmla="*/ 550309 w 12192000"/>
              <a:gd name="connsiteY224" fmla="*/ 2181825 h 2237474"/>
              <a:gd name="connsiteX225" fmla="*/ 541836 w 12192000"/>
              <a:gd name="connsiteY225" fmla="*/ 2181063 h 2237474"/>
              <a:gd name="connsiteX226" fmla="*/ 536057 w 12192000"/>
              <a:gd name="connsiteY226" fmla="*/ 2181537 h 2237474"/>
              <a:gd name="connsiteX227" fmla="*/ 520671 w 12192000"/>
              <a:gd name="connsiteY227" fmla="*/ 2180980 h 2237474"/>
              <a:gd name="connsiteX228" fmla="*/ 515024 w 12192000"/>
              <a:gd name="connsiteY228" fmla="*/ 2179258 h 2237474"/>
              <a:gd name="connsiteX229" fmla="*/ 512278 w 12192000"/>
              <a:gd name="connsiteY229" fmla="*/ 2176369 h 2237474"/>
              <a:gd name="connsiteX230" fmla="*/ 480419 w 12192000"/>
              <a:gd name="connsiteY230" fmla="*/ 2167807 h 2237474"/>
              <a:gd name="connsiteX231" fmla="*/ 413835 w 12192000"/>
              <a:gd name="connsiteY231" fmla="*/ 2156783 h 2237474"/>
              <a:gd name="connsiteX232" fmla="*/ 376513 w 12192000"/>
              <a:gd name="connsiteY232" fmla="*/ 2154014 h 2237474"/>
              <a:gd name="connsiteX233" fmla="*/ 273386 w 12192000"/>
              <a:gd name="connsiteY233" fmla="*/ 2142551 h 2237474"/>
              <a:gd name="connsiteX234" fmla="*/ 169207 w 12192000"/>
              <a:gd name="connsiteY234" fmla="*/ 2128100 h 2237474"/>
              <a:gd name="connsiteX235" fmla="*/ 93149 w 12192000"/>
              <a:gd name="connsiteY235" fmla="*/ 2105324 h 2237474"/>
              <a:gd name="connsiteX236" fmla="*/ 88109 w 12192000"/>
              <a:gd name="connsiteY236" fmla="*/ 2106704 h 2237474"/>
              <a:gd name="connsiteX237" fmla="*/ 80022 w 12192000"/>
              <a:gd name="connsiteY237" fmla="*/ 2107254 h 2237474"/>
              <a:gd name="connsiteX238" fmla="*/ 79717 w 12192000"/>
              <a:gd name="connsiteY238" fmla="*/ 2107046 h 2237474"/>
              <a:gd name="connsiteX239" fmla="*/ 72352 w 12192000"/>
              <a:gd name="connsiteY239" fmla="*/ 2107991 h 2237474"/>
              <a:gd name="connsiteX240" fmla="*/ 37645 w 12192000"/>
              <a:gd name="connsiteY240" fmla="*/ 2115401 h 2237474"/>
              <a:gd name="connsiteX241" fmla="*/ 4572 w 12192000"/>
              <a:gd name="connsiteY241" fmla="*/ 2111091 h 2237474"/>
              <a:gd name="connsiteX242" fmla="*/ 0 w 12192000"/>
              <a:gd name="connsiteY242" fmla="*/ 2110468 h 2237474"/>
              <a:gd name="connsiteX243" fmla="*/ 0 w 12192000"/>
              <a:gd name="connsiteY243"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154948 w 12192000"/>
              <a:gd name="connsiteY4" fmla="*/ 762731 h 2237474"/>
              <a:gd name="connsiteX5" fmla="*/ 12047364 w 12192000"/>
              <a:gd name="connsiteY5" fmla="*/ 749662 h 2237474"/>
              <a:gd name="connsiteX6" fmla="*/ 11890686 w 12192000"/>
              <a:gd name="connsiteY6" fmla="*/ 732766 h 2237474"/>
              <a:gd name="connsiteX7" fmla="*/ 11782413 w 12192000"/>
              <a:gd name="connsiteY7" fmla="*/ 769868 h 2237474"/>
              <a:gd name="connsiteX8" fmla="*/ 11649954 w 12192000"/>
              <a:gd name="connsiteY8" fmla="*/ 749628 h 2237474"/>
              <a:gd name="connsiteX9" fmla="*/ 11560424 w 12192000"/>
              <a:gd name="connsiteY9" fmla="*/ 748017 h 2237474"/>
              <a:gd name="connsiteX10" fmla="*/ 11358455 w 12192000"/>
              <a:gd name="connsiteY10" fmla="*/ 747593 h 2237474"/>
              <a:gd name="connsiteX11" fmla="*/ 11165209 w 12192000"/>
              <a:gd name="connsiteY11" fmla="*/ 748852 h 2237474"/>
              <a:gd name="connsiteX12" fmla="*/ 11058755 w 12192000"/>
              <a:gd name="connsiteY12" fmla="*/ 749617 h 2237474"/>
              <a:gd name="connsiteX13" fmla="*/ 10884013 w 12192000"/>
              <a:gd name="connsiteY13" fmla="*/ 760728 h 2237474"/>
              <a:gd name="connsiteX14" fmla="*/ 10834688 w 12192000"/>
              <a:gd name="connsiteY14" fmla="*/ 757726 h 2237474"/>
              <a:gd name="connsiteX15" fmla="*/ 10805004 w 12192000"/>
              <a:gd name="connsiteY15" fmla="*/ 757573 h 2237474"/>
              <a:gd name="connsiteX16" fmla="*/ 10739478 w 12192000"/>
              <a:gd name="connsiteY16" fmla="*/ 776841 h 2237474"/>
              <a:gd name="connsiteX17" fmla="*/ 10458762 w 12192000"/>
              <a:gd name="connsiteY17" fmla="*/ 755400 h 2237474"/>
              <a:gd name="connsiteX18" fmla="*/ 10246919 w 12192000"/>
              <a:gd name="connsiteY18" fmla="*/ 769960 h 2237474"/>
              <a:gd name="connsiteX19" fmla="*/ 10167995 w 12192000"/>
              <a:gd name="connsiteY19" fmla="*/ 760843 h 2237474"/>
              <a:gd name="connsiteX20" fmla="*/ 9997044 w 12192000"/>
              <a:gd name="connsiteY20" fmla="*/ 780129 h 2237474"/>
              <a:gd name="connsiteX21" fmla="*/ 9943887 w 12192000"/>
              <a:gd name="connsiteY21" fmla="*/ 804141 h 2237474"/>
              <a:gd name="connsiteX22" fmla="*/ 9918248 w 12192000"/>
              <a:gd name="connsiteY22" fmla="*/ 816628 h 2237474"/>
              <a:gd name="connsiteX23" fmla="*/ 9836148 w 12192000"/>
              <a:gd name="connsiteY23" fmla="*/ 858312 h 2237474"/>
              <a:gd name="connsiteX24" fmla="*/ 9823800 w 12192000"/>
              <a:gd name="connsiteY24" fmla="*/ 866604 h 2237474"/>
              <a:gd name="connsiteX25" fmla="*/ 9794684 w 12192000"/>
              <a:gd name="connsiteY25" fmla="*/ 864509 h 2237474"/>
              <a:gd name="connsiteX26" fmla="*/ 9778288 w 12192000"/>
              <a:gd name="connsiteY26" fmla="*/ 854362 h 2237474"/>
              <a:gd name="connsiteX27" fmla="*/ 9773886 w 12192000"/>
              <a:gd name="connsiteY27" fmla="*/ 857543 h 2237474"/>
              <a:gd name="connsiteX28" fmla="*/ 9761459 w 12192000"/>
              <a:gd name="connsiteY28" fmla="*/ 862394 h 2237474"/>
              <a:gd name="connsiteX29" fmla="*/ 9705768 w 12192000"/>
              <a:gd name="connsiteY29" fmla="*/ 894610 h 2237474"/>
              <a:gd name="connsiteX30" fmla="*/ 9683005 w 12192000"/>
              <a:gd name="connsiteY30" fmla="*/ 894128 h 2237474"/>
              <a:gd name="connsiteX31" fmla="*/ 9594438 w 12192000"/>
              <a:gd name="connsiteY31" fmla="*/ 919051 h 2237474"/>
              <a:gd name="connsiteX32" fmla="*/ 9577033 w 12192000"/>
              <a:gd name="connsiteY32" fmla="*/ 922857 h 2237474"/>
              <a:gd name="connsiteX33" fmla="*/ 9544189 w 12192000"/>
              <a:gd name="connsiteY33" fmla="*/ 938966 h 2237474"/>
              <a:gd name="connsiteX34" fmla="*/ 9534048 w 12192000"/>
              <a:gd name="connsiteY34" fmla="*/ 940158 h 2237474"/>
              <a:gd name="connsiteX35" fmla="*/ 9500499 w 12192000"/>
              <a:gd name="connsiteY35" fmla="*/ 954680 h 2237474"/>
              <a:gd name="connsiteX36" fmla="*/ 9428195 w 12192000"/>
              <a:gd name="connsiteY36" fmla="*/ 986225 h 2237474"/>
              <a:gd name="connsiteX37" fmla="*/ 9410017 w 12192000"/>
              <a:gd name="connsiteY37" fmla="*/ 993931 h 2237474"/>
              <a:gd name="connsiteX38" fmla="*/ 9392919 w 12192000"/>
              <a:gd name="connsiteY38" fmla="*/ 994656 h 2237474"/>
              <a:gd name="connsiteX39" fmla="*/ 9301293 w 12192000"/>
              <a:gd name="connsiteY39" fmla="*/ 1011593 h 2237474"/>
              <a:gd name="connsiteX40" fmla="*/ 9278619 w 12192000"/>
              <a:gd name="connsiteY40" fmla="*/ 1011878 h 2237474"/>
              <a:gd name="connsiteX41" fmla="*/ 9268019 w 12192000"/>
              <a:gd name="connsiteY41" fmla="*/ 1007442 h 2237474"/>
              <a:gd name="connsiteX42" fmla="*/ 9234662 w 12192000"/>
              <a:gd name="connsiteY42" fmla="*/ 1023056 h 2237474"/>
              <a:gd name="connsiteX43" fmla="*/ 9181033 w 12192000"/>
              <a:gd name="connsiteY43" fmla="*/ 1037921 h 2237474"/>
              <a:gd name="connsiteX44" fmla="*/ 9155969 w 12192000"/>
              <a:gd name="connsiteY44" fmla="*/ 1046804 h 2237474"/>
              <a:gd name="connsiteX45" fmla="*/ 9133985 w 12192000"/>
              <a:gd name="connsiteY45" fmla="*/ 1046450 h 2237474"/>
              <a:gd name="connsiteX46" fmla="*/ 9012987 w 12192000"/>
              <a:gd name="connsiteY46" fmla="*/ 1061986 h 2237474"/>
              <a:gd name="connsiteX47" fmla="*/ 8968445 w 12192000"/>
              <a:gd name="connsiteY47" fmla="*/ 1052169 h 2237474"/>
              <a:gd name="connsiteX48" fmla="*/ 8958984 w 12192000"/>
              <a:gd name="connsiteY48" fmla="*/ 1057212 h 2237474"/>
              <a:gd name="connsiteX49" fmla="*/ 8886001 w 12192000"/>
              <a:gd name="connsiteY49" fmla="*/ 1067468 h 2237474"/>
              <a:gd name="connsiteX50" fmla="*/ 8838610 w 12192000"/>
              <a:gd name="connsiteY50" fmla="*/ 1075091 h 2237474"/>
              <a:gd name="connsiteX51" fmla="*/ 8750383 w 12192000"/>
              <a:gd name="connsiteY51" fmla="*/ 1097387 h 2237474"/>
              <a:gd name="connsiteX52" fmla="*/ 8697365 w 12192000"/>
              <a:gd name="connsiteY52" fmla="*/ 1105869 h 2237474"/>
              <a:gd name="connsiteX53" fmla="*/ 8665605 w 12192000"/>
              <a:gd name="connsiteY53" fmla="*/ 1110791 h 2237474"/>
              <a:gd name="connsiteX54" fmla="*/ 8584946 w 12192000"/>
              <a:gd name="connsiteY54" fmla="*/ 1135226 h 2237474"/>
              <a:gd name="connsiteX55" fmla="*/ 8460755 w 12192000"/>
              <a:gd name="connsiteY55" fmla="*/ 1203427 h 2237474"/>
              <a:gd name="connsiteX56" fmla="*/ 8419755 w 12192000"/>
              <a:gd name="connsiteY56" fmla="*/ 1216260 h 2237474"/>
              <a:gd name="connsiteX57" fmla="*/ 8411626 w 12192000"/>
              <a:gd name="connsiteY57" fmla="*/ 1214397 h 2237474"/>
              <a:gd name="connsiteX58" fmla="*/ 8363469 w 12192000"/>
              <a:gd name="connsiteY58" fmla="*/ 1246658 h 2237474"/>
              <a:gd name="connsiteX59" fmla="*/ 8275497 w 12192000"/>
              <a:gd name="connsiteY59" fmla="*/ 1264396 h 2237474"/>
              <a:gd name="connsiteX60" fmla="*/ 8206287 w 12192000"/>
              <a:gd name="connsiteY60" fmla="*/ 1273060 h 2237474"/>
              <a:gd name="connsiteX61" fmla="*/ 8168705 w 12192000"/>
              <a:gd name="connsiteY61" fmla="*/ 1279956 h 2237474"/>
              <a:gd name="connsiteX62" fmla="*/ 8139997 w 12192000"/>
              <a:gd name="connsiteY62" fmla="*/ 1282713 h 2237474"/>
              <a:gd name="connsiteX63" fmla="*/ 8074238 w 12192000"/>
              <a:gd name="connsiteY63" fmla="*/ 1301895 h 2237474"/>
              <a:gd name="connsiteX64" fmla="*/ 7968292 w 12192000"/>
              <a:gd name="connsiteY64" fmla="*/ 1338779 h 2237474"/>
              <a:gd name="connsiteX65" fmla="*/ 7945122 w 12192000"/>
              <a:gd name="connsiteY65" fmla="*/ 1345477 h 2237474"/>
              <a:gd name="connsiteX66" fmla="*/ 7922771 w 12192000"/>
              <a:gd name="connsiteY66" fmla="*/ 1346645 h 2237474"/>
              <a:gd name="connsiteX67" fmla="*/ 7915461 w 12192000"/>
              <a:gd name="connsiteY67" fmla="*/ 1342919 h 2237474"/>
              <a:gd name="connsiteX68" fmla="*/ 7902328 w 12192000"/>
              <a:gd name="connsiteY68" fmla="*/ 1345865 h 2237474"/>
              <a:gd name="connsiteX69" fmla="*/ 7898322 w 12192000"/>
              <a:gd name="connsiteY69" fmla="*/ 1345689 h 2237474"/>
              <a:gd name="connsiteX70" fmla="*/ 7875879 w 12192000"/>
              <a:gd name="connsiteY70" fmla="*/ 1345646 h 2237474"/>
              <a:gd name="connsiteX71" fmla="*/ 7840612 w 12192000"/>
              <a:gd name="connsiteY71" fmla="*/ 1369373 h 2237474"/>
              <a:gd name="connsiteX72" fmla="*/ 7786819 w 12192000"/>
              <a:gd name="connsiteY72" fmla="*/ 1378970 h 2237474"/>
              <a:gd name="connsiteX73" fmla="*/ 7548172 w 12192000"/>
              <a:gd name="connsiteY73" fmla="*/ 1417460 h 2237474"/>
              <a:gd name="connsiteX74" fmla="*/ 7483437 w 12192000"/>
              <a:gd name="connsiteY74" fmla="*/ 1478152 h 2237474"/>
              <a:gd name="connsiteX75" fmla="*/ 7377870 w 12192000"/>
              <a:gd name="connsiteY75" fmla="*/ 1523319 h 2237474"/>
              <a:gd name="connsiteX76" fmla="*/ 7230737 w 12192000"/>
              <a:gd name="connsiteY76" fmla="*/ 1562633 h 2237474"/>
              <a:gd name="connsiteX77" fmla="*/ 7224458 w 12192000"/>
              <a:gd name="connsiteY77" fmla="*/ 1573008 h 2237474"/>
              <a:gd name="connsiteX78" fmla="*/ 7213486 w 12192000"/>
              <a:gd name="connsiteY78" fmla="*/ 1580987 h 2237474"/>
              <a:gd name="connsiteX79" fmla="*/ 7210972 w 12192000"/>
              <a:gd name="connsiteY79" fmla="*/ 1580856 h 2237474"/>
              <a:gd name="connsiteX80" fmla="*/ 7183121 w 12192000"/>
              <a:gd name="connsiteY80" fmla="*/ 1595162 h 2237474"/>
              <a:gd name="connsiteX81" fmla="*/ 7164601 w 12192000"/>
              <a:gd name="connsiteY81" fmla="*/ 1606490 h 2237474"/>
              <a:gd name="connsiteX82" fmla="*/ 7159286 w 12192000"/>
              <a:gd name="connsiteY82" fmla="*/ 1606850 h 2237474"/>
              <a:gd name="connsiteX83" fmla="*/ 7114651 w 12192000"/>
              <a:gd name="connsiteY83" fmla="*/ 1620959 h 2237474"/>
              <a:gd name="connsiteX84" fmla="*/ 7092727 w 12192000"/>
              <a:gd name="connsiteY84" fmla="*/ 1623628 h 2237474"/>
              <a:gd name="connsiteX85" fmla="*/ 7031309 w 12192000"/>
              <a:gd name="connsiteY85" fmla="*/ 1619451 h 2237474"/>
              <a:gd name="connsiteX86" fmla="*/ 6999084 w 12192000"/>
              <a:gd name="connsiteY86" fmla="*/ 1634317 h 2237474"/>
              <a:gd name="connsiteX87" fmla="*/ 6992107 w 12192000"/>
              <a:gd name="connsiteY87" fmla="*/ 1636860 h 2237474"/>
              <a:gd name="connsiteX88" fmla="*/ 6991765 w 12192000"/>
              <a:gd name="connsiteY88" fmla="*/ 1636725 h 2237474"/>
              <a:gd name="connsiteX89" fmla="*/ 6983996 w 12192000"/>
              <a:gd name="connsiteY89" fmla="*/ 1639040 h 2237474"/>
              <a:gd name="connsiteX90" fmla="*/ 6979383 w 12192000"/>
              <a:gd name="connsiteY90" fmla="*/ 1641496 h 2237474"/>
              <a:gd name="connsiteX91" fmla="*/ 6900177 w 12192000"/>
              <a:gd name="connsiteY91" fmla="*/ 1636016 h 2237474"/>
              <a:gd name="connsiteX92" fmla="*/ 6795372 w 12192000"/>
              <a:gd name="connsiteY92" fmla="*/ 1644845 h 2237474"/>
              <a:gd name="connsiteX93" fmla="*/ 6692251 w 12192000"/>
              <a:gd name="connsiteY93" fmla="*/ 1656357 h 2237474"/>
              <a:gd name="connsiteX94" fmla="*/ 6655235 w 12192000"/>
              <a:gd name="connsiteY94" fmla="*/ 1661869 h 2237474"/>
              <a:gd name="connsiteX95" fmla="*/ 6587857 w 12192000"/>
              <a:gd name="connsiteY95" fmla="*/ 1665769 h 2237474"/>
              <a:gd name="connsiteX96" fmla="*/ 6554894 w 12192000"/>
              <a:gd name="connsiteY96" fmla="*/ 1664428 h 2237474"/>
              <a:gd name="connsiteX97" fmla="*/ 6551579 w 12192000"/>
              <a:gd name="connsiteY97" fmla="*/ 1662213 h 2237474"/>
              <a:gd name="connsiteX98" fmla="*/ 6545693 w 12192000"/>
              <a:gd name="connsiteY98" fmla="*/ 1661776 h 2237474"/>
              <a:gd name="connsiteX99" fmla="*/ 6530561 w 12192000"/>
              <a:gd name="connsiteY99" fmla="*/ 1664619 h 2237474"/>
              <a:gd name="connsiteX100" fmla="*/ 6525028 w 12192000"/>
              <a:gd name="connsiteY100" fmla="*/ 1666354 h 2237474"/>
              <a:gd name="connsiteX101" fmla="*/ 6516595 w 12192000"/>
              <a:gd name="connsiteY101" fmla="*/ 1667475 h 2237474"/>
              <a:gd name="connsiteX102" fmla="*/ 6516340 w 12192000"/>
              <a:gd name="connsiteY102" fmla="*/ 1667291 h 2237474"/>
              <a:gd name="connsiteX103" fmla="*/ 6508541 w 12192000"/>
              <a:gd name="connsiteY103" fmla="*/ 1668757 h 2237474"/>
              <a:gd name="connsiteX104" fmla="*/ 6471012 w 12192000"/>
              <a:gd name="connsiteY104" fmla="*/ 1678604 h 2237474"/>
              <a:gd name="connsiteX105" fmla="*/ 6415265 w 12192000"/>
              <a:gd name="connsiteY105" fmla="*/ 1665317 h 2237474"/>
              <a:gd name="connsiteX106" fmla="*/ 6393343 w 12192000"/>
              <a:gd name="connsiteY106" fmla="*/ 1664672 h 2237474"/>
              <a:gd name="connsiteX107" fmla="*/ 6380457 w 12192000"/>
              <a:gd name="connsiteY107" fmla="*/ 1662376 h 2237474"/>
              <a:gd name="connsiteX108" fmla="*/ 6280959 w 12192000"/>
              <a:gd name="connsiteY108" fmla="*/ 1689329 h 2237474"/>
              <a:gd name="connsiteX109" fmla="*/ 6266765 w 12192000"/>
              <a:gd name="connsiteY109" fmla="*/ 1695560 h 2237474"/>
              <a:gd name="connsiteX110" fmla="*/ 6098321 w 12192000"/>
              <a:gd name="connsiteY110" fmla="*/ 1721646 h 2237474"/>
              <a:gd name="connsiteX111" fmla="*/ 5880652 w 12192000"/>
              <a:gd name="connsiteY111" fmla="*/ 1779643 h 2237474"/>
              <a:gd name="connsiteX112" fmla="*/ 5785959 w 12192000"/>
              <a:gd name="connsiteY112" fmla="*/ 1775307 h 2237474"/>
              <a:gd name="connsiteX113" fmla="*/ 5643534 w 12192000"/>
              <a:gd name="connsiteY113" fmla="*/ 1802919 h 2237474"/>
              <a:gd name="connsiteX114" fmla="*/ 5518799 w 12192000"/>
              <a:gd name="connsiteY114" fmla="*/ 1818312 h 2237474"/>
              <a:gd name="connsiteX115" fmla="*/ 5505014 w 12192000"/>
              <a:gd name="connsiteY115" fmla="*/ 1819259 h 2237474"/>
              <a:gd name="connsiteX116" fmla="*/ 5453307 w 12192000"/>
              <a:gd name="connsiteY116" fmla="*/ 1815450 h 2237474"/>
              <a:gd name="connsiteX117" fmla="*/ 5364192 w 12192000"/>
              <a:gd name="connsiteY117" fmla="*/ 1826074 h 2237474"/>
              <a:gd name="connsiteX118" fmla="*/ 5350380 w 12192000"/>
              <a:gd name="connsiteY118" fmla="*/ 1830891 h 2237474"/>
              <a:gd name="connsiteX119" fmla="*/ 5259633 w 12192000"/>
              <a:gd name="connsiteY119" fmla="*/ 1837160 h 2237474"/>
              <a:gd name="connsiteX120" fmla="*/ 5197513 w 12192000"/>
              <a:gd name="connsiteY120" fmla="*/ 1844718 h 2237474"/>
              <a:gd name="connsiteX121" fmla="*/ 5184170 w 12192000"/>
              <a:gd name="connsiteY121" fmla="*/ 1849402 h 2237474"/>
              <a:gd name="connsiteX122" fmla="*/ 5168852 w 12192000"/>
              <a:gd name="connsiteY122" fmla="*/ 1844846 h 2237474"/>
              <a:gd name="connsiteX123" fmla="*/ 5164370 w 12192000"/>
              <a:gd name="connsiteY123" fmla="*/ 1840597 h 2237474"/>
              <a:gd name="connsiteX124" fmla="*/ 5114927 w 12192000"/>
              <a:gd name="connsiteY124" fmla="*/ 1847827 h 2237474"/>
              <a:gd name="connsiteX125" fmla="*/ 5108970 w 12192000"/>
              <a:gd name="connsiteY125" fmla="*/ 1847935 h 2237474"/>
              <a:gd name="connsiteX126" fmla="*/ 5067961 w 12192000"/>
              <a:gd name="connsiteY126" fmla="*/ 1845917 h 2237474"/>
              <a:gd name="connsiteX127" fmla="*/ 5007075 w 12192000"/>
              <a:gd name="connsiteY127" fmla="*/ 1838626 h 2237474"/>
              <a:gd name="connsiteX128" fmla="*/ 4944087 w 12192000"/>
              <a:gd name="connsiteY128" fmla="*/ 1823332 h 2237474"/>
              <a:gd name="connsiteX129" fmla="*/ 4907662 w 12192000"/>
              <a:gd name="connsiteY129" fmla="*/ 1816900 h 2237474"/>
              <a:gd name="connsiteX130" fmla="*/ 4882386 w 12192000"/>
              <a:gd name="connsiteY130" fmla="*/ 1809844 h 2237474"/>
              <a:gd name="connsiteX131" fmla="*/ 4811440 w 12192000"/>
              <a:gd name="connsiteY131" fmla="*/ 1804655 h 2237474"/>
              <a:gd name="connsiteX132" fmla="*/ 4691075 w 12192000"/>
              <a:gd name="connsiteY132" fmla="*/ 1801389 h 2237474"/>
              <a:gd name="connsiteX133" fmla="*/ 4647449 w 12192000"/>
              <a:gd name="connsiteY133" fmla="*/ 1793181 h 2237474"/>
              <a:gd name="connsiteX134" fmla="*/ 4611738 w 12192000"/>
              <a:gd name="connsiteY134" fmla="*/ 1776964 h 2237474"/>
              <a:gd name="connsiteX135" fmla="*/ 4560070 w 12192000"/>
              <a:gd name="connsiteY135" fmla="*/ 1785640 h 2237474"/>
              <a:gd name="connsiteX136" fmla="*/ 4536503 w 12192000"/>
              <a:gd name="connsiteY136" fmla="*/ 1785334 h 2237474"/>
              <a:gd name="connsiteX137" fmla="*/ 4513724 w 12192000"/>
              <a:gd name="connsiteY137" fmla="*/ 1791996 h 2237474"/>
              <a:gd name="connsiteX138" fmla="*/ 4459810 w 12192000"/>
              <a:gd name="connsiteY138" fmla="*/ 1797886 h 2237474"/>
              <a:gd name="connsiteX139" fmla="*/ 4379064 w 12192000"/>
              <a:gd name="connsiteY139" fmla="*/ 1817177 h 2237474"/>
              <a:gd name="connsiteX140" fmla="*/ 4319209 w 12192000"/>
              <a:gd name="connsiteY140" fmla="*/ 1834833 h 2237474"/>
              <a:gd name="connsiteX141" fmla="*/ 4306907 w 12192000"/>
              <a:gd name="connsiteY141" fmla="*/ 1841641 h 2237474"/>
              <a:gd name="connsiteX142" fmla="*/ 4290981 w 12192000"/>
              <a:gd name="connsiteY142" fmla="*/ 1839677 h 2237474"/>
              <a:gd name="connsiteX143" fmla="*/ 4285792 w 12192000"/>
              <a:gd name="connsiteY143" fmla="*/ 1836231 h 2237474"/>
              <a:gd name="connsiteX144" fmla="*/ 4238372 w 12192000"/>
              <a:gd name="connsiteY144" fmla="*/ 1851480 h 2237474"/>
              <a:gd name="connsiteX145" fmla="*/ 4232517 w 12192000"/>
              <a:gd name="connsiteY145" fmla="*/ 1852567 h 2237474"/>
              <a:gd name="connsiteX146" fmla="*/ 4191732 w 12192000"/>
              <a:gd name="connsiteY146" fmla="*/ 1857328 h 2237474"/>
              <a:gd name="connsiteX147" fmla="*/ 4065532 w 12192000"/>
              <a:gd name="connsiteY147" fmla="*/ 1855477 h 2237474"/>
              <a:gd name="connsiteX148" fmla="*/ 4028460 w 12192000"/>
              <a:gd name="connsiteY148" fmla="*/ 1855137 h 2237474"/>
              <a:gd name="connsiteX149" fmla="*/ 4002267 w 12192000"/>
              <a:gd name="connsiteY149" fmla="*/ 1852352 h 2237474"/>
              <a:gd name="connsiteX150" fmla="*/ 3931396 w 12192000"/>
              <a:gd name="connsiteY150" fmla="*/ 1858915 h 2237474"/>
              <a:gd name="connsiteX151" fmla="*/ 3812162 w 12192000"/>
              <a:gd name="connsiteY151" fmla="*/ 1875501 h 2237474"/>
              <a:gd name="connsiteX152" fmla="*/ 3767672 w 12192000"/>
              <a:gd name="connsiteY152" fmla="*/ 1874600 h 2237474"/>
              <a:gd name="connsiteX153" fmla="*/ 3764741 w 12192000"/>
              <a:gd name="connsiteY153" fmla="*/ 1869433 h 2237474"/>
              <a:gd name="connsiteX154" fmla="*/ 3751332 w 12192000"/>
              <a:gd name="connsiteY154" fmla="*/ 1869854 h 2237474"/>
              <a:gd name="connsiteX155" fmla="*/ 3748155 w 12192000"/>
              <a:gd name="connsiteY155" fmla="*/ 1868903 h 2237474"/>
              <a:gd name="connsiteX156" fmla="*/ 3729530 w 12192000"/>
              <a:gd name="connsiteY156" fmla="*/ 1864513 h 2237474"/>
              <a:gd name="connsiteX157" fmla="*/ 3680177 w 12192000"/>
              <a:gd name="connsiteY157" fmla="*/ 1881552 h 2237474"/>
              <a:gd name="connsiteX158" fmla="*/ 3567259 w 12192000"/>
              <a:gd name="connsiteY158" fmla="*/ 1893482 h 2237474"/>
              <a:gd name="connsiteX159" fmla="*/ 3405770 w 12192000"/>
              <a:gd name="connsiteY159" fmla="*/ 1904591 h 2237474"/>
              <a:gd name="connsiteX160" fmla="*/ 3280097 w 12192000"/>
              <a:gd name="connsiteY160" fmla="*/ 1919610 h 2237474"/>
              <a:gd name="connsiteX161" fmla="*/ 3123424 w 12192000"/>
              <a:gd name="connsiteY161" fmla="*/ 1952930 h 2237474"/>
              <a:gd name="connsiteX162" fmla="*/ 3009910 w 12192000"/>
              <a:gd name="connsiteY162" fmla="*/ 1957866 h 2237474"/>
              <a:gd name="connsiteX163" fmla="*/ 2995934 w 12192000"/>
              <a:gd name="connsiteY163" fmla="*/ 1967085 h 2237474"/>
              <a:gd name="connsiteX164" fmla="*/ 2980071 w 12192000"/>
              <a:gd name="connsiteY164" fmla="*/ 1972988 h 2237474"/>
              <a:gd name="connsiteX165" fmla="*/ 2978094 w 12192000"/>
              <a:gd name="connsiteY165" fmla="*/ 1972369 h 2237474"/>
              <a:gd name="connsiteX166" fmla="*/ 2942858 w 12192000"/>
              <a:gd name="connsiteY166" fmla="*/ 1981367 h 2237474"/>
              <a:gd name="connsiteX167" fmla="*/ 2875436 w 12192000"/>
              <a:gd name="connsiteY167" fmla="*/ 1996977 h 2237474"/>
              <a:gd name="connsiteX168" fmla="*/ 2874892 w 12192000"/>
              <a:gd name="connsiteY168" fmla="*/ 1996085 h 2237474"/>
              <a:gd name="connsiteX169" fmla="*/ 2864145 w 12192000"/>
              <a:gd name="connsiteY169" fmla="*/ 1994061 h 2237474"/>
              <a:gd name="connsiteX170" fmla="*/ 2843662 w 12192000"/>
              <a:gd name="connsiteY170" fmla="*/ 1992498 h 2237474"/>
              <a:gd name="connsiteX171" fmla="*/ 2796128 w 12192000"/>
              <a:gd name="connsiteY171" fmla="*/ 1976403 h 2237474"/>
              <a:gd name="connsiteX172" fmla="*/ 2756784 w 12192000"/>
              <a:gd name="connsiteY172" fmla="*/ 1985116 h 2237474"/>
              <a:gd name="connsiteX173" fmla="*/ 2748833 w 12192000"/>
              <a:gd name="connsiteY173" fmla="*/ 1986323 h 2237474"/>
              <a:gd name="connsiteX174" fmla="*/ 2748661 w 12192000"/>
              <a:gd name="connsiteY174" fmla="*/ 1986122 h 2237474"/>
              <a:gd name="connsiteX175" fmla="*/ 2740251 w 12192000"/>
              <a:gd name="connsiteY175" fmla="*/ 1986946 h 2237474"/>
              <a:gd name="connsiteX176" fmla="*/ 2718916 w 12192000"/>
              <a:gd name="connsiteY176" fmla="*/ 1990867 h 2237474"/>
              <a:gd name="connsiteX177" fmla="*/ 2713522 w 12192000"/>
              <a:gd name="connsiteY177" fmla="*/ 1990173 h 2237474"/>
              <a:gd name="connsiteX178" fmla="*/ 2680597 w 12192000"/>
              <a:gd name="connsiteY178" fmla="*/ 1984996 h 2237474"/>
              <a:gd name="connsiteX179" fmla="*/ 2578178 w 12192000"/>
              <a:gd name="connsiteY179" fmla="*/ 1990531 h 2237474"/>
              <a:gd name="connsiteX180" fmla="*/ 2476147 w 12192000"/>
              <a:gd name="connsiteY180" fmla="*/ 1998305 h 2237474"/>
              <a:gd name="connsiteX181" fmla="*/ 2373568 w 12192000"/>
              <a:gd name="connsiteY181" fmla="*/ 2003219 h 2237474"/>
              <a:gd name="connsiteX182" fmla="*/ 2321399 w 12192000"/>
              <a:gd name="connsiteY182" fmla="*/ 1989467 h 2237474"/>
              <a:gd name="connsiteX183" fmla="*/ 2315525 w 12192000"/>
              <a:gd name="connsiteY183" fmla="*/ 1989708 h 2237474"/>
              <a:gd name="connsiteX184" fmla="*/ 2300792 w 12192000"/>
              <a:gd name="connsiteY184" fmla="*/ 1994290 h 2237474"/>
              <a:gd name="connsiteX185" fmla="*/ 2295469 w 12192000"/>
              <a:gd name="connsiteY185" fmla="*/ 1996659 h 2237474"/>
              <a:gd name="connsiteX186" fmla="*/ 2287219 w 12192000"/>
              <a:gd name="connsiteY186" fmla="*/ 1998750 h 2237474"/>
              <a:gd name="connsiteX187" fmla="*/ 2286948 w 12192000"/>
              <a:gd name="connsiteY187" fmla="*/ 1998596 h 2237474"/>
              <a:gd name="connsiteX188" fmla="*/ 2243069 w 12192000"/>
              <a:gd name="connsiteY188" fmla="*/ 2015111 h 2237474"/>
              <a:gd name="connsiteX189" fmla="*/ 2186609 w 12192000"/>
              <a:gd name="connsiteY189" fmla="*/ 2008263 h 2237474"/>
              <a:gd name="connsiteX190" fmla="*/ 2164831 w 12192000"/>
              <a:gd name="connsiteY190" fmla="*/ 2010143 h 2237474"/>
              <a:gd name="connsiteX191" fmla="*/ 2152836 w 12192000"/>
              <a:gd name="connsiteY191" fmla="*/ 2010048 h 2237474"/>
              <a:gd name="connsiteX192" fmla="*/ 2117102 w 12192000"/>
              <a:gd name="connsiteY192" fmla="*/ 2023004 h 2237474"/>
              <a:gd name="connsiteX193" fmla="*/ 2111935 w 12192000"/>
              <a:gd name="connsiteY193" fmla="*/ 2023163 h 2237474"/>
              <a:gd name="connsiteX194" fmla="*/ 2089991 w 12192000"/>
              <a:gd name="connsiteY194" fmla="*/ 2034193 h 2237474"/>
              <a:gd name="connsiteX195" fmla="*/ 2058061 w 12192000"/>
              <a:gd name="connsiteY195" fmla="*/ 2047942 h 2237474"/>
              <a:gd name="connsiteX196" fmla="*/ 2055737 w 12192000"/>
              <a:gd name="connsiteY196" fmla="*/ 2047704 h 2237474"/>
              <a:gd name="connsiteX197" fmla="*/ 2042244 w 12192000"/>
              <a:gd name="connsiteY197" fmla="*/ 2055560 h 2237474"/>
              <a:gd name="connsiteX198" fmla="*/ 1976224 w 12192000"/>
              <a:gd name="connsiteY198" fmla="*/ 2074257 h 2237474"/>
              <a:gd name="connsiteX199" fmla="*/ 1877728 w 12192000"/>
              <a:gd name="connsiteY199" fmla="*/ 2101004 h 2237474"/>
              <a:gd name="connsiteX200" fmla="*/ 1759056 w 12192000"/>
              <a:gd name="connsiteY200" fmla="*/ 2125608 h 2237474"/>
              <a:gd name="connsiteX201" fmla="*/ 1637948 w 12192000"/>
              <a:gd name="connsiteY201" fmla="*/ 2172597 h 2237474"/>
              <a:gd name="connsiteX202" fmla="*/ 1434549 w 12192000"/>
              <a:gd name="connsiteY202" fmla="*/ 2234522 h 2237474"/>
              <a:gd name="connsiteX203" fmla="*/ 1398481 w 12192000"/>
              <a:gd name="connsiteY203" fmla="*/ 2237074 h 2237474"/>
              <a:gd name="connsiteX204" fmla="*/ 1398407 w 12192000"/>
              <a:gd name="connsiteY204" fmla="*/ 2237095 h 2237474"/>
              <a:gd name="connsiteX205" fmla="*/ 1370962 w 12192000"/>
              <a:gd name="connsiteY205" fmla="*/ 2237474 h 2237474"/>
              <a:gd name="connsiteX206" fmla="*/ 1356367 w 12192000"/>
              <a:gd name="connsiteY206" fmla="*/ 2235089 h 2237474"/>
              <a:gd name="connsiteX207" fmla="*/ 1324828 w 12192000"/>
              <a:gd name="connsiteY207" fmla="*/ 2231968 h 2237474"/>
              <a:gd name="connsiteX208" fmla="*/ 1297744 w 12192000"/>
              <a:gd name="connsiteY208" fmla="*/ 2235849 h 2237474"/>
              <a:gd name="connsiteX209" fmla="*/ 1286236 w 12192000"/>
              <a:gd name="connsiteY209" fmla="*/ 2233135 h 2237474"/>
              <a:gd name="connsiteX210" fmla="*/ 1283504 w 12192000"/>
              <a:gd name="connsiteY210" fmla="*/ 2233797 h 2237474"/>
              <a:gd name="connsiteX211" fmla="*/ 1279765 w 12192000"/>
              <a:gd name="connsiteY211" fmla="*/ 2229639 h 2237474"/>
              <a:gd name="connsiteX212" fmla="*/ 1195347 w 12192000"/>
              <a:gd name="connsiteY212" fmla="*/ 2212354 h 2237474"/>
              <a:gd name="connsiteX213" fmla="*/ 970251 w 12192000"/>
              <a:gd name="connsiteY213" fmla="*/ 2221029 h 2237474"/>
              <a:gd name="connsiteX214" fmla="*/ 812914 w 12192000"/>
              <a:gd name="connsiteY214" fmla="*/ 2202752 h 2237474"/>
              <a:gd name="connsiteX215" fmla="*/ 800195 w 12192000"/>
              <a:gd name="connsiteY215" fmla="*/ 2209407 h 2237474"/>
              <a:gd name="connsiteX216" fmla="*/ 784978 w 12192000"/>
              <a:gd name="connsiteY216" fmla="*/ 2212360 h 2237474"/>
              <a:gd name="connsiteX217" fmla="*/ 681987 w 12192000"/>
              <a:gd name="connsiteY217" fmla="*/ 2216757 h 2237474"/>
              <a:gd name="connsiteX218" fmla="*/ 669923 w 12192000"/>
              <a:gd name="connsiteY218" fmla="*/ 2211682 h 2237474"/>
              <a:gd name="connsiteX219" fmla="*/ 648680 w 12192000"/>
              <a:gd name="connsiteY219" fmla="*/ 2206229 h 2237474"/>
              <a:gd name="connsiteX220" fmla="*/ 597225 w 12192000"/>
              <a:gd name="connsiteY220" fmla="*/ 2180999 h 2237474"/>
              <a:gd name="connsiteX221" fmla="*/ 558449 w 12192000"/>
              <a:gd name="connsiteY221" fmla="*/ 2182346 h 2237474"/>
              <a:gd name="connsiteX222" fmla="*/ 550517 w 12192000"/>
              <a:gd name="connsiteY222" fmla="*/ 2182060 h 2237474"/>
              <a:gd name="connsiteX223" fmla="*/ 550309 w 12192000"/>
              <a:gd name="connsiteY223" fmla="*/ 2181825 h 2237474"/>
              <a:gd name="connsiteX224" fmla="*/ 541836 w 12192000"/>
              <a:gd name="connsiteY224" fmla="*/ 2181063 h 2237474"/>
              <a:gd name="connsiteX225" fmla="*/ 536057 w 12192000"/>
              <a:gd name="connsiteY225" fmla="*/ 2181537 h 2237474"/>
              <a:gd name="connsiteX226" fmla="*/ 520671 w 12192000"/>
              <a:gd name="connsiteY226" fmla="*/ 2180980 h 2237474"/>
              <a:gd name="connsiteX227" fmla="*/ 515024 w 12192000"/>
              <a:gd name="connsiteY227" fmla="*/ 2179258 h 2237474"/>
              <a:gd name="connsiteX228" fmla="*/ 512278 w 12192000"/>
              <a:gd name="connsiteY228" fmla="*/ 2176369 h 2237474"/>
              <a:gd name="connsiteX229" fmla="*/ 480419 w 12192000"/>
              <a:gd name="connsiteY229" fmla="*/ 2167807 h 2237474"/>
              <a:gd name="connsiteX230" fmla="*/ 413835 w 12192000"/>
              <a:gd name="connsiteY230" fmla="*/ 2156783 h 2237474"/>
              <a:gd name="connsiteX231" fmla="*/ 376513 w 12192000"/>
              <a:gd name="connsiteY231" fmla="*/ 2154014 h 2237474"/>
              <a:gd name="connsiteX232" fmla="*/ 273386 w 12192000"/>
              <a:gd name="connsiteY232" fmla="*/ 2142551 h 2237474"/>
              <a:gd name="connsiteX233" fmla="*/ 169207 w 12192000"/>
              <a:gd name="connsiteY233" fmla="*/ 2128100 h 2237474"/>
              <a:gd name="connsiteX234" fmla="*/ 93149 w 12192000"/>
              <a:gd name="connsiteY234" fmla="*/ 2105324 h 2237474"/>
              <a:gd name="connsiteX235" fmla="*/ 88109 w 12192000"/>
              <a:gd name="connsiteY235" fmla="*/ 2106704 h 2237474"/>
              <a:gd name="connsiteX236" fmla="*/ 80022 w 12192000"/>
              <a:gd name="connsiteY236" fmla="*/ 2107254 h 2237474"/>
              <a:gd name="connsiteX237" fmla="*/ 79717 w 12192000"/>
              <a:gd name="connsiteY237" fmla="*/ 2107046 h 2237474"/>
              <a:gd name="connsiteX238" fmla="*/ 72352 w 12192000"/>
              <a:gd name="connsiteY238" fmla="*/ 2107991 h 2237474"/>
              <a:gd name="connsiteX239" fmla="*/ 37645 w 12192000"/>
              <a:gd name="connsiteY239" fmla="*/ 2115401 h 2237474"/>
              <a:gd name="connsiteX240" fmla="*/ 4572 w 12192000"/>
              <a:gd name="connsiteY240" fmla="*/ 2111091 h 2237474"/>
              <a:gd name="connsiteX241" fmla="*/ 0 w 12192000"/>
              <a:gd name="connsiteY241" fmla="*/ 2110468 h 2237474"/>
              <a:gd name="connsiteX242" fmla="*/ 0 w 12192000"/>
              <a:gd name="connsiteY242"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154948 w 12192000"/>
              <a:gd name="connsiteY4" fmla="*/ 762731 h 2237474"/>
              <a:gd name="connsiteX5" fmla="*/ 12047364 w 12192000"/>
              <a:gd name="connsiteY5" fmla="*/ 749662 h 2237474"/>
              <a:gd name="connsiteX6" fmla="*/ 11890686 w 12192000"/>
              <a:gd name="connsiteY6" fmla="*/ 732766 h 2237474"/>
              <a:gd name="connsiteX7" fmla="*/ 11782413 w 12192000"/>
              <a:gd name="connsiteY7" fmla="*/ 769868 h 2237474"/>
              <a:gd name="connsiteX8" fmla="*/ 11649954 w 12192000"/>
              <a:gd name="connsiteY8" fmla="*/ 749628 h 2237474"/>
              <a:gd name="connsiteX9" fmla="*/ 11560424 w 12192000"/>
              <a:gd name="connsiteY9" fmla="*/ 748017 h 2237474"/>
              <a:gd name="connsiteX10" fmla="*/ 11358455 w 12192000"/>
              <a:gd name="connsiteY10" fmla="*/ 747593 h 2237474"/>
              <a:gd name="connsiteX11" fmla="*/ 11165209 w 12192000"/>
              <a:gd name="connsiteY11" fmla="*/ 748852 h 2237474"/>
              <a:gd name="connsiteX12" fmla="*/ 11058755 w 12192000"/>
              <a:gd name="connsiteY12" fmla="*/ 749617 h 2237474"/>
              <a:gd name="connsiteX13" fmla="*/ 10884013 w 12192000"/>
              <a:gd name="connsiteY13" fmla="*/ 760728 h 2237474"/>
              <a:gd name="connsiteX14" fmla="*/ 10834688 w 12192000"/>
              <a:gd name="connsiteY14" fmla="*/ 757726 h 2237474"/>
              <a:gd name="connsiteX15" fmla="*/ 10805004 w 12192000"/>
              <a:gd name="connsiteY15" fmla="*/ 757573 h 2237474"/>
              <a:gd name="connsiteX16" fmla="*/ 10739478 w 12192000"/>
              <a:gd name="connsiteY16" fmla="*/ 776841 h 2237474"/>
              <a:gd name="connsiteX17" fmla="*/ 10458762 w 12192000"/>
              <a:gd name="connsiteY17" fmla="*/ 755400 h 2237474"/>
              <a:gd name="connsiteX18" fmla="*/ 10246919 w 12192000"/>
              <a:gd name="connsiteY18" fmla="*/ 769960 h 2237474"/>
              <a:gd name="connsiteX19" fmla="*/ 10167995 w 12192000"/>
              <a:gd name="connsiteY19" fmla="*/ 760843 h 2237474"/>
              <a:gd name="connsiteX20" fmla="*/ 9997044 w 12192000"/>
              <a:gd name="connsiteY20" fmla="*/ 780129 h 2237474"/>
              <a:gd name="connsiteX21" fmla="*/ 9943887 w 12192000"/>
              <a:gd name="connsiteY21" fmla="*/ 804141 h 2237474"/>
              <a:gd name="connsiteX22" fmla="*/ 9918248 w 12192000"/>
              <a:gd name="connsiteY22" fmla="*/ 816628 h 2237474"/>
              <a:gd name="connsiteX23" fmla="*/ 9836148 w 12192000"/>
              <a:gd name="connsiteY23" fmla="*/ 858312 h 2237474"/>
              <a:gd name="connsiteX24" fmla="*/ 9823800 w 12192000"/>
              <a:gd name="connsiteY24" fmla="*/ 866604 h 2237474"/>
              <a:gd name="connsiteX25" fmla="*/ 9794684 w 12192000"/>
              <a:gd name="connsiteY25" fmla="*/ 864509 h 2237474"/>
              <a:gd name="connsiteX26" fmla="*/ 9778288 w 12192000"/>
              <a:gd name="connsiteY26" fmla="*/ 854362 h 2237474"/>
              <a:gd name="connsiteX27" fmla="*/ 9773886 w 12192000"/>
              <a:gd name="connsiteY27" fmla="*/ 857543 h 2237474"/>
              <a:gd name="connsiteX28" fmla="*/ 9761459 w 12192000"/>
              <a:gd name="connsiteY28" fmla="*/ 862394 h 2237474"/>
              <a:gd name="connsiteX29" fmla="*/ 9705768 w 12192000"/>
              <a:gd name="connsiteY29" fmla="*/ 894610 h 2237474"/>
              <a:gd name="connsiteX30" fmla="*/ 9683005 w 12192000"/>
              <a:gd name="connsiteY30" fmla="*/ 894128 h 2237474"/>
              <a:gd name="connsiteX31" fmla="*/ 9594438 w 12192000"/>
              <a:gd name="connsiteY31" fmla="*/ 919051 h 2237474"/>
              <a:gd name="connsiteX32" fmla="*/ 9577033 w 12192000"/>
              <a:gd name="connsiteY32" fmla="*/ 922857 h 2237474"/>
              <a:gd name="connsiteX33" fmla="*/ 9544189 w 12192000"/>
              <a:gd name="connsiteY33" fmla="*/ 938966 h 2237474"/>
              <a:gd name="connsiteX34" fmla="*/ 9534048 w 12192000"/>
              <a:gd name="connsiteY34" fmla="*/ 940158 h 2237474"/>
              <a:gd name="connsiteX35" fmla="*/ 9500499 w 12192000"/>
              <a:gd name="connsiteY35" fmla="*/ 954680 h 2237474"/>
              <a:gd name="connsiteX36" fmla="*/ 9428195 w 12192000"/>
              <a:gd name="connsiteY36" fmla="*/ 986225 h 2237474"/>
              <a:gd name="connsiteX37" fmla="*/ 9410017 w 12192000"/>
              <a:gd name="connsiteY37" fmla="*/ 993931 h 2237474"/>
              <a:gd name="connsiteX38" fmla="*/ 9392919 w 12192000"/>
              <a:gd name="connsiteY38" fmla="*/ 994656 h 2237474"/>
              <a:gd name="connsiteX39" fmla="*/ 9301293 w 12192000"/>
              <a:gd name="connsiteY39" fmla="*/ 1011593 h 2237474"/>
              <a:gd name="connsiteX40" fmla="*/ 9278619 w 12192000"/>
              <a:gd name="connsiteY40" fmla="*/ 1011878 h 2237474"/>
              <a:gd name="connsiteX41" fmla="*/ 9268019 w 12192000"/>
              <a:gd name="connsiteY41" fmla="*/ 1007442 h 2237474"/>
              <a:gd name="connsiteX42" fmla="*/ 9234662 w 12192000"/>
              <a:gd name="connsiteY42" fmla="*/ 1023056 h 2237474"/>
              <a:gd name="connsiteX43" fmla="*/ 9181033 w 12192000"/>
              <a:gd name="connsiteY43" fmla="*/ 1037921 h 2237474"/>
              <a:gd name="connsiteX44" fmla="*/ 9155969 w 12192000"/>
              <a:gd name="connsiteY44" fmla="*/ 1046804 h 2237474"/>
              <a:gd name="connsiteX45" fmla="*/ 9133985 w 12192000"/>
              <a:gd name="connsiteY45" fmla="*/ 1046450 h 2237474"/>
              <a:gd name="connsiteX46" fmla="*/ 9012987 w 12192000"/>
              <a:gd name="connsiteY46" fmla="*/ 1061986 h 2237474"/>
              <a:gd name="connsiteX47" fmla="*/ 8968445 w 12192000"/>
              <a:gd name="connsiteY47" fmla="*/ 1052169 h 2237474"/>
              <a:gd name="connsiteX48" fmla="*/ 8958984 w 12192000"/>
              <a:gd name="connsiteY48" fmla="*/ 1057212 h 2237474"/>
              <a:gd name="connsiteX49" fmla="*/ 8886001 w 12192000"/>
              <a:gd name="connsiteY49" fmla="*/ 1067468 h 2237474"/>
              <a:gd name="connsiteX50" fmla="*/ 8838610 w 12192000"/>
              <a:gd name="connsiteY50" fmla="*/ 1075091 h 2237474"/>
              <a:gd name="connsiteX51" fmla="*/ 8750383 w 12192000"/>
              <a:gd name="connsiteY51" fmla="*/ 1097387 h 2237474"/>
              <a:gd name="connsiteX52" fmla="*/ 8697365 w 12192000"/>
              <a:gd name="connsiteY52" fmla="*/ 1105869 h 2237474"/>
              <a:gd name="connsiteX53" fmla="*/ 8665605 w 12192000"/>
              <a:gd name="connsiteY53" fmla="*/ 1110791 h 2237474"/>
              <a:gd name="connsiteX54" fmla="*/ 8584946 w 12192000"/>
              <a:gd name="connsiteY54" fmla="*/ 1135226 h 2237474"/>
              <a:gd name="connsiteX55" fmla="*/ 8460755 w 12192000"/>
              <a:gd name="connsiteY55" fmla="*/ 1203427 h 2237474"/>
              <a:gd name="connsiteX56" fmla="*/ 8419755 w 12192000"/>
              <a:gd name="connsiteY56" fmla="*/ 1216260 h 2237474"/>
              <a:gd name="connsiteX57" fmla="*/ 8411626 w 12192000"/>
              <a:gd name="connsiteY57" fmla="*/ 1214397 h 2237474"/>
              <a:gd name="connsiteX58" fmla="*/ 8363469 w 12192000"/>
              <a:gd name="connsiteY58" fmla="*/ 1246658 h 2237474"/>
              <a:gd name="connsiteX59" fmla="*/ 8275497 w 12192000"/>
              <a:gd name="connsiteY59" fmla="*/ 1264396 h 2237474"/>
              <a:gd name="connsiteX60" fmla="*/ 8206287 w 12192000"/>
              <a:gd name="connsiteY60" fmla="*/ 1273060 h 2237474"/>
              <a:gd name="connsiteX61" fmla="*/ 8168705 w 12192000"/>
              <a:gd name="connsiteY61" fmla="*/ 1279956 h 2237474"/>
              <a:gd name="connsiteX62" fmla="*/ 8139997 w 12192000"/>
              <a:gd name="connsiteY62" fmla="*/ 1282713 h 2237474"/>
              <a:gd name="connsiteX63" fmla="*/ 8074238 w 12192000"/>
              <a:gd name="connsiteY63" fmla="*/ 1301895 h 2237474"/>
              <a:gd name="connsiteX64" fmla="*/ 7968292 w 12192000"/>
              <a:gd name="connsiteY64" fmla="*/ 1338779 h 2237474"/>
              <a:gd name="connsiteX65" fmla="*/ 7945122 w 12192000"/>
              <a:gd name="connsiteY65" fmla="*/ 1345477 h 2237474"/>
              <a:gd name="connsiteX66" fmla="*/ 7922771 w 12192000"/>
              <a:gd name="connsiteY66" fmla="*/ 1346645 h 2237474"/>
              <a:gd name="connsiteX67" fmla="*/ 7915461 w 12192000"/>
              <a:gd name="connsiteY67" fmla="*/ 1342919 h 2237474"/>
              <a:gd name="connsiteX68" fmla="*/ 7902328 w 12192000"/>
              <a:gd name="connsiteY68" fmla="*/ 1345865 h 2237474"/>
              <a:gd name="connsiteX69" fmla="*/ 7898322 w 12192000"/>
              <a:gd name="connsiteY69" fmla="*/ 1345689 h 2237474"/>
              <a:gd name="connsiteX70" fmla="*/ 7875879 w 12192000"/>
              <a:gd name="connsiteY70" fmla="*/ 1345646 h 2237474"/>
              <a:gd name="connsiteX71" fmla="*/ 7840612 w 12192000"/>
              <a:gd name="connsiteY71" fmla="*/ 1369373 h 2237474"/>
              <a:gd name="connsiteX72" fmla="*/ 7786819 w 12192000"/>
              <a:gd name="connsiteY72" fmla="*/ 1378970 h 2237474"/>
              <a:gd name="connsiteX73" fmla="*/ 7548172 w 12192000"/>
              <a:gd name="connsiteY73" fmla="*/ 1417460 h 2237474"/>
              <a:gd name="connsiteX74" fmla="*/ 7483437 w 12192000"/>
              <a:gd name="connsiteY74" fmla="*/ 1478152 h 2237474"/>
              <a:gd name="connsiteX75" fmla="*/ 7377870 w 12192000"/>
              <a:gd name="connsiteY75" fmla="*/ 1523319 h 2237474"/>
              <a:gd name="connsiteX76" fmla="*/ 7230737 w 12192000"/>
              <a:gd name="connsiteY76" fmla="*/ 1562633 h 2237474"/>
              <a:gd name="connsiteX77" fmla="*/ 7224458 w 12192000"/>
              <a:gd name="connsiteY77" fmla="*/ 1573008 h 2237474"/>
              <a:gd name="connsiteX78" fmla="*/ 7213486 w 12192000"/>
              <a:gd name="connsiteY78" fmla="*/ 1580987 h 2237474"/>
              <a:gd name="connsiteX79" fmla="*/ 7210972 w 12192000"/>
              <a:gd name="connsiteY79" fmla="*/ 1580856 h 2237474"/>
              <a:gd name="connsiteX80" fmla="*/ 7183121 w 12192000"/>
              <a:gd name="connsiteY80" fmla="*/ 1595162 h 2237474"/>
              <a:gd name="connsiteX81" fmla="*/ 7164601 w 12192000"/>
              <a:gd name="connsiteY81" fmla="*/ 1606490 h 2237474"/>
              <a:gd name="connsiteX82" fmla="*/ 7159286 w 12192000"/>
              <a:gd name="connsiteY82" fmla="*/ 1606850 h 2237474"/>
              <a:gd name="connsiteX83" fmla="*/ 7114651 w 12192000"/>
              <a:gd name="connsiteY83" fmla="*/ 1620959 h 2237474"/>
              <a:gd name="connsiteX84" fmla="*/ 7092727 w 12192000"/>
              <a:gd name="connsiteY84" fmla="*/ 1623628 h 2237474"/>
              <a:gd name="connsiteX85" fmla="*/ 7031309 w 12192000"/>
              <a:gd name="connsiteY85" fmla="*/ 1619451 h 2237474"/>
              <a:gd name="connsiteX86" fmla="*/ 6999084 w 12192000"/>
              <a:gd name="connsiteY86" fmla="*/ 1634317 h 2237474"/>
              <a:gd name="connsiteX87" fmla="*/ 6992107 w 12192000"/>
              <a:gd name="connsiteY87" fmla="*/ 1636860 h 2237474"/>
              <a:gd name="connsiteX88" fmla="*/ 6991765 w 12192000"/>
              <a:gd name="connsiteY88" fmla="*/ 1636725 h 2237474"/>
              <a:gd name="connsiteX89" fmla="*/ 6983996 w 12192000"/>
              <a:gd name="connsiteY89" fmla="*/ 1639040 h 2237474"/>
              <a:gd name="connsiteX90" fmla="*/ 6979383 w 12192000"/>
              <a:gd name="connsiteY90" fmla="*/ 1641496 h 2237474"/>
              <a:gd name="connsiteX91" fmla="*/ 6900177 w 12192000"/>
              <a:gd name="connsiteY91" fmla="*/ 1636016 h 2237474"/>
              <a:gd name="connsiteX92" fmla="*/ 6795372 w 12192000"/>
              <a:gd name="connsiteY92" fmla="*/ 1644845 h 2237474"/>
              <a:gd name="connsiteX93" fmla="*/ 6692251 w 12192000"/>
              <a:gd name="connsiteY93" fmla="*/ 1656357 h 2237474"/>
              <a:gd name="connsiteX94" fmla="*/ 6655235 w 12192000"/>
              <a:gd name="connsiteY94" fmla="*/ 1661869 h 2237474"/>
              <a:gd name="connsiteX95" fmla="*/ 6587857 w 12192000"/>
              <a:gd name="connsiteY95" fmla="*/ 1665769 h 2237474"/>
              <a:gd name="connsiteX96" fmla="*/ 6554894 w 12192000"/>
              <a:gd name="connsiteY96" fmla="*/ 1664428 h 2237474"/>
              <a:gd name="connsiteX97" fmla="*/ 6551579 w 12192000"/>
              <a:gd name="connsiteY97" fmla="*/ 1662213 h 2237474"/>
              <a:gd name="connsiteX98" fmla="*/ 6545693 w 12192000"/>
              <a:gd name="connsiteY98" fmla="*/ 1661776 h 2237474"/>
              <a:gd name="connsiteX99" fmla="*/ 6530561 w 12192000"/>
              <a:gd name="connsiteY99" fmla="*/ 1664619 h 2237474"/>
              <a:gd name="connsiteX100" fmla="*/ 6525028 w 12192000"/>
              <a:gd name="connsiteY100" fmla="*/ 1666354 h 2237474"/>
              <a:gd name="connsiteX101" fmla="*/ 6516595 w 12192000"/>
              <a:gd name="connsiteY101" fmla="*/ 1667475 h 2237474"/>
              <a:gd name="connsiteX102" fmla="*/ 6516340 w 12192000"/>
              <a:gd name="connsiteY102" fmla="*/ 1667291 h 2237474"/>
              <a:gd name="connsiteX103" fmla="*/ 6508541 w 12192000"/>
              <a:gd name="connsiteY103" fmla="*/ 1668757 h 2237474"/>
              <a:gd name="connsiteX104" fmla="*/ 6471012 w 12192000"/>
              <a:gd name="connsiteY104" fmla="*/ 1678604 h 2237474"/>
              <a:gd name="connsiteX105" fmla="*/ 6415265 w 12192000"/>
              <a:gd name="connsiteY105" fmla="*/ 1665317 h 2237474"/>
              <a:gd name="connsiteX106" fmla="*/ 6393343 w 12192000"/>
              <a:gd name="connsiteY106" fmla="*/ 1664672 h 2237474"/>
              <a:gd name="connsiteX107" fmla="*/ 6380457 w 12192000"/>
              <a:gd name="connsiteY107" fmla="*/ 1662376 h 2237474"/>
              <a:gd name="connsiteX108" fmla="*/ 6280959 w 12192000"/>
              <a:gd name="connsiteY108" fmla="*/ 1689329 h 2237474"/>
              <a:gd name="connsiteX109" fmla="*/ 6266765 w 12192000"/>
              <a:gd name="connsiteY109" fmla="*/ 1695560 h 2237474"/>
              <a:gd name="connsiteX110" fmla="*/ 6098321 w 12192000"/>
              <a:gd name="connsiteY110" fmla="*/ 1721646 h 2237474"/>
              <a:gd name="connsiteX111" fmla="*/ 5880652 w 12192000"/>
              <a:gd name="connsiteY111" fmla="*/ 1779643 h 2237474"/>
              <a:gd name="connsiteX112" fmla="*/ 5785959 w 12192000"/>
              <a:gd name="connsiteY112" fmla="*/ 1775307 h 2237474"/>
              <a:gd name="connsiteX113" fmla="*/ 5643534 w 12192000"/>
              <a:gd name="connsiteY113" fmla="*/ 1802919 h 2237474"/>
              <a:gd name="connsiteX114" fmla="*/ 5518799 w 12192000"/>
              <a:gd name="connsiteY114" fmla="*/ 1818312 h 2237474"/>
              <a:gd name="connsiteX115" fmla="*/ 5505014 w 12192000"/>
              <a:gd name="connsiteY115" fmla="*/ 1819259 h 2237474"/>
              <a:gd name="connsiteX116" fmla="*/ 5453307 w 12192000"/>
              <a:gd name="connsiteY116" fmla="*/ 1815450 h 2237474"/>
              <a:gd name="connsiteX117" fmla="*/ 5364192 w 12192000"/>
              <a:gd name="connsiteY117" fmla="*/ 1826074 h 2237474"/>
              <a:gd name="connsiteX118" fmla="*/ 5350380 w 12192000"/>
              <a:gd name="connsiteY118" fmla="*/ 1830891 h 2237474"/>
              <a:gd name="connsiteX119" fmla="*/ 5259633 w 12192000"/>
              <a:gd name="connsiteY119" fmla="*/ 1837160 h 2237474"/>
              <a:gd name="connsiteX120" fmla="*/ 5197513 w 12192000"/>
              <a:gd name="connsiteY120" fmla="*/ 1844718 h 2237474"/>
              <a:gd name="connsiteX121" fmla="*/ 5184170 w 12192000"/>
              <a:gd name="connsiteY121" fmla="*/ 1849402 h 2237474"/>
              <a:gd name="connsiteX122" fmla="*/ 5168852 w 12192000"/>
              <a:gd name="connsiteY122" fmla="*/ 1844846 h 2237474"/>
              <a:gd name="connsiteX123" fmla="*/ 5164370 w 12192000"/>
              <a:gd name="connsiteY123" fmla="*/ 1840597 h 2237474"/>
              <a:gd name="connsiteX124" fmla="*/ 5114927 w 12192000"/>
              <a:gd name="connsiteY124" fmla="*/ 1847827 h 2237474"/>
              <a:gd name="connsiteX125" fmla="*/ 5108970 w 12192000"/>
              <a:gd name="connsiteY125" fmla="*/ 1847935 h 2237474"/>
              <a:gd name="connsiteX126" fmla="*/ 5067961 w 12192000"/>
              <a:gd name="connsiteY126" fmla="*/ 1845917 h 2237474"/>
              <a:gd name="connsiteX127" fmla="*/ 5007075 w 12192000"/>
              <a:gd name="connsiteY127" fmla="*/ 1838626 h 2237474"/>
              <a:gd name="connsiteX128" fmla="*/ 4944087 w 12192000"/>
              <a:gd name="connsiteY128" fmla="*/ 1823332 h 2237474"/>
              <a:gd name="connsiteX129" fmla="*/ 4907662 w 12192000"/>
              <a:gd name="connsiteY129" fmla="*/ 1816900 h 2237474"/>
              <a:gd name="connsiteX130" fmla="*/ 4882386 w 12192000"/>
              <a:gd name="connsiteY130" fmla="*/ 1809844 h 2237474"/>
              <a:gd name="connsiteX131" fmla="*/ 4811440 w 12192000"/>
              <a:gd name="connsiteY131" fmla="*/ 1804655 h 2237474"/>
              <a:gd name="connsiteX132" fmla="*/ 4691075 w 12192000"/>
              <a:gd name="connsiteY132" fmla="*/ 1801389 h 2237474"/>
              <a:gd name="connsiteX133" fmla="*/ 4611738 w 12192000"/>
              <a:gd name="connsiteY133" fmla="*/ 1776964 h 2237474"/>
              <a:gd name="connsiteX134" fmla="*/ 4560070 w 12192000"/>
              <a:gd name="connsiteY134" fmla="*/ 1785640 h 2237474"/>
              <a:gd name="connsiteX135" fmla="*/ 4536503 w 12192000"/>
              <a:gd name="connsiteY135" fmla="*/ 1785334 h 2237474"/>
              <a:gd name="connsiteX136" fmla="*/ 4513724 w 12192000"/>
              <a:gd name="connsiteY136" fmla="*/ 1791996 h 2237474"/>
              <a:gd name="connsiteX137" fmla="*/ 4459810 w 12192000"/>
              <a:gd name="connsiteY137" fmla="*/ 1797886 h 2237474"/>
              <a:gd name="connsiteX138" fmla="*/ 4379064 w 12192000"/>
              <a:gd name="connsiteY138" fmla="*/ 1817177 h 2237474"/>
              <a:gd name="connsiteX139" fmla="*/ 4319209 w 12192000"/>
              <a:gd name="connsiteY139" fmla="*/ 1834833 h 2237474"/>
              <a:gd name="connsiteX140" fmla="*/ 4306907 w 12192000"/>
              <a:gd name="connsiteY140" fmla="*/ 1841641 h 2237474"/>
              <a:gd name="connsiteX141" fmla="*/ 4290981 w 12192000"/>
              <a:gd name="connsiteY141" fmla="*/ 1839677 h 2237474"/>
              <a:gd name="connsiteX142" fmla="*/ 4285792 w 12192000"/>
              <a:gd name="connsiteY142" fmla="*/ 1836231 h 2237474"/>
              <a:gd name="connsiteX143" fmla="*/ 4238372 w 12192000"/>
              <a:gd name="connsiteY143" fmla="*/ 1851480 h 2237474"/>
              <a:gd name="connsiteX144" fmla="*/ 4232517 w 12192000"/>
              <a:gd name="connsiteY144" fmla="*/ 1852567 h 2237474"/>
              <a:gd name="connsiteX145" fmla="*/ 4191732 w 12192000"/>
              <a:gd name="connsiteY145" fmla="*/ 1857328 h 2237474"/>
              <a:gd name="connsiteX146" fmla="*/ 4065532 w 12192000"/>
              <a:gd name="connsiteY146" fmla="*/ 1855477 h 2237474"/>
              <a:gd name="connsiteX147" fmla="*/ 4028460 w 12192000"/>
              <a:gd name="connsiteY147" fmla="*/ 1855137 h 2237474"/>
              <a:gd name="connsiteX148" fmla="*/ 4002267 w 12192000"/>
              <a:gd name="connsiteY148" fmla="*/ 1852352 h 2237474"/>
              <a:gd name="connsiteX149" fmla="*/ 3931396 w 12192000"/>
              <a:gd name="connsiteY149" fmla="*/ 1858915 h 2237474"/>
              <a:gd name="connsiteX150" fmla="*/ 3812162 w 12192000"/>
              <a:gd name="connsiteY150" fmla="*/ 1875501 h 2237474"/>
              <a:gd name="connsiteX151" fmla="*/ 3767672 w 12192000"/>
              <a:gd name="connsiteY151" fmla="*/ 1874600 h 2237474"/>
              <a:gd name="connsiteX152" fmla="*/ 3764741 w 12192000"/>
              <a:gd name="connsiteY152" fmla="*/ 1869433 h 2237474"/>
              <a:gd name="connsiteX153" fmla="*/ 3751332 w 12192000"/>
              <a:gd name="connsiteY153" fmla="*/ 1869854 h 2237474"/>
              <a:gd name="connsiteX154" fmla="*/ 3748155 w 12192000"/>
              <a:gd name="connsiteY154" fmla="*/ 1868903 h 2237474"/>
              <a:gd name="connsiteX155" fmla="*/ 3729530 w 12192000"/>
              <a:gd name="connsiteY155" fmla="*/ 1864513 h 2237474"/>
              <a:gd name="connsiteX156" fmla="*/ 3680177 w 12192000"/>
              <a:gd name="connsiteY156" fmla="*/ 1881552 h 2237474"/>
              <a:gd name="connsiteX157" fmla="*/ 3567259 w 12192000"/>
              <a:gd name="connsiteY157" fmla="*/ 1893482 h 2237474"/>
              <a:gd name="connsiteX158" fmla="*/ 3405770 w 12192000"/>
              <a:gd name="connsiteY158" fmla="*/ 1904591 h 2237474"/>
              <a:gd name="connsiteX159" fmla="*/ 3280097 w 12192000"/>
              <a:gd name="connsiteY159" fmla="*/ 1919610 h 2237474"/>
              <a:gd name="connsiteX160" fmla="*/ 3123424 w 12192000"/>
              <a:gd name="connsiteY160" fmla="*/ 1952930 h 2237474"/>
              <a:gd name="connsiteX161" fmla="*/ 3009910 w 12192000"/>
              <a:gd name="connsiteY161" fmla="*/ 1957866 h 2237474"/>
              <a:gd name="connsiteX162" fmla="*/ 2995934 w 12192000"/>
              <a:gd name="connsiteY162" fmla="*/ 1967085 h 2237474"/>
              <a:gd name="connsiteX163" fmla="*/ 2980071 w 12192000"/>
              <a:gd name="connsiteY163" fmla="*/ 1972988 h 2237474"/>
              <a:gd name="connsiteX164" fmla="*/ 2978094 w 12192000"/>
              <a:gd name="connsiteY164" fmla="*/ 1972369 h 2237474"/>
              <a:gd name="connsiteX165" fmla="*/ 2942858 w 12192000"/>
              <a:gd name="connsiteY165" fmla="*/ 1981367 h 2237474"/>
              <a:gd name="connsiteX166" fmla="*/ 2875436 w 12192000"/>
              <a:gd name="connsiteY166" fmla="*/ 1996977 h 2237474"/>
              <a:gd name="connsiteX167" fmla="*/ 2874892 w 12192000"/>
              <a:gd name="connsiteY167" fmla="*/ 1996085 h 2237474"/>
              <a:gd name="connsiteX168" fmla="*/ 2864145 w 12192000"/>
              <a:gd name="connsiteY168" fmla="*/ 1994061 h 2237474"/>
              <a:gd name="connsiteX169" fmla="*/ 2843662 w 12192000"/>
              <a:gd name="connsiteY169" fmla="*/ 1992498 h 2237474"/>
              <a:gd name="connsiteX170" fmla="*/ 2796128 w 12192000"/>
              <a:gd name="connsiteY170" fmla="*/ 1976403 h 2237474"/>
              <a:gd name="connsiteX171" fmla="*/ 2756784 w 12192000"/>
              <a:gd name="connsiteY171" fmla="*/ 1985116 h 2237474"/>
              <a:gd name="connsiteX172" fmla="*/ 2748833 w 12192000"/>
              <a:gd name="connsiteY172" fmla="*/ 1986323 h 2237474"/>
              <a:gd name="connsiteX173" fmla="*/ 2748661 w 12192000"/>
              <a:gd name="connsiteY173" fmla="*/ 1986122 h 2237474"/>
              <a:gd name="connsiteX174" fmla="*/ 2740251 w 12192000"/>
              <a:gd name="connsiteY174" fmla="*/ 1986946 h 2237474"/>
              <a:gd name="connsiteX175" fmla="*/ 2718916 w 12192000"/>
              <a:gd name="connsiteY175" fmla="*/ 1990867 h 2237474"/>
              <a:gd name="connsiteX176" fmla="*/ 2713522 w 12192000"/>
              <a:gd name="connsiteY176" fmla="*/ 1990173 h 2237474"/>
              <a:gd name="connsiteX177" fmla="*/ 2680597 w 12192000"/>
              <a:gd name="connsiteY177" fmla="*/ 1984996 h 2237474"/>
              <a:gd name="connsiteX178" fmla="*/ 2578178 w 12192000"/>
              <a:gd name="connsiteY178" fmla="*/ 1990531 h 2237474"/>
              <a:gd name="connsiteX179" fmla="*/ 2476147 w 12192000"/>
              <a:gd name="connsiteY179" fmla="*/ 1998305 h 2237474"/>
              <a:gd name="connsiteX180" fmla="*/ 2373568 w 12192000"/>
              <a:gd name="connsiteY180" fmla="*/ 2003219 h 2237474"/>
              <a:gd name="connsiteX181" fmla="*/ 2321399 w 12192000"/>
              <a:gd name="connsiteY181" fmla="*/ 1989467 h 2237474"/>
              <a:gd name="connsiteX182" fmla="*/ 2315525 w 12192000"/>
              <a:gd name="connsiteY182" fmla="*/ 1989708 h 2237474"/>
              <a:gd name="connsiteX183" fmla="*/ 2300792 w 12192000"/>
              <a:gd name="connsiteY183" fmla="*/ 1994290 h 2237474"/>
              <a:gd name="connsiteX184" fmla="*/ 2295469 w 12192000"/>
              <a:gd name="connsiteY184" fmla="*/ 1996659 h 2237474"/>
              <a:gd name="connsiteX185" fmla="*/ 2287219 w 12192000"/>
              <a:gd name="connsiteY185" fmla="*/ 1998750 h 2237474"/>
              <a:gd name="connsiteX186" fmla="*/ 2286948 w 12192000"/>
              <a:gd name="connsiteY186" fmla="*/ 1998596 h 2237474"/>
              <a:gd name="connsiteX187" fmla="*/ 2243069 w 12192000"/>
              <a:gd name="connsiteY187" fmla="*/ 2015111 h 2237474"/>
              <a:gd name="connsiteX188" fmla="*/ 2186609 w 12192000"/>
              <a:gd name="connsiteY188" fmla="*/ 2008263 h 2237474"/>
              <a:gd name="connsiteX189" fmla="*/ 2164831 w 12192000"/>
              <a:gd name="connsiteY189" fmla="*/ 2010143 h 2237474"/>
              <a:gd name="connsiteX190" fmla="*/ 2152836 w 12192000"/>
              <a:gd name="connsiteY190" fmla="*/ 2010048 h 2237474"/>
              <a:gd name="connsiteX191" fmla="*/ 2117102 w 12192000"/>
              <a:gd name="connsiteY191" fmla="*/ 2023004 h 2237474"/>
              <a:gd name="connsiteX192" fmla="*/ 2111935 w 12192000"/>
              <a:gd name="connsiteY192" fmla="*/ 2023163 h 2237474"/>
              <a:gd name="connsiteX193" fmla="*/ 2089991 w 12192000"/>
              <a:gd name="connsiteY193" fmla="*/ 2034193 h 2237474"/>
              <a:gd name="connsiteX194" fmla="*/ 2058061 w 12192000"/>
              <a:gd name="connsiteY194" fmla="*/ 2047942 h 2237474"/>
              <a:gd name="connsiteX195" fmla="*/ 2055737 w 12192000"/>
              <a:gd name="connsiteY195" fmla="*/ 2047704 h 2237474"/>
              <a:gd name="connsiteX196" fmla="*/ 2042244 w 12192000"/>
              <a:gd name="connsiteY196" fmla="*/ 2055560 h 2237474"/>
              <a:gd name="connsiteX197" fmla="*/ 1976224 w 12192000"/>
              <a:gd name="connsiteY197" fmla="*/ 2074257 h 2237474"/>
              <a:gd name="connsiteX198" fmla="*/ 1877728 w 12192000"/>
              <a:gd name="connsiteY198" fmla="*/ 2101004 h 2237474"/>
              <a:gd name="connsiteX199" fmla="*/ 1759056 w 12192000"/>
              <a:gd name="connsiteY199" fmla="*/ 2125608 h 2237474"/>
              <a:gd name="connsiteX200" fmla="*/ 1637948 w 12192000"/>
              <a:gd name="connsiteY200" fmla="*/ 2172597 h 2237474"/>
              <a:gd name="connsiteX201" fmla="*/ 1434549 w 12192000"/>
              <a:gd name="connsiteY201" fmla="*/ 2234522 h 2237474"/>
              <a:gd name="connsiteX202" fmla="*/ 1398481 w 12192000"/>
              <a:gd name="connsiteY202" fmla="*/ 2237074 h 2237474"/>
              <a:gd name="connsiteX203" fmla="*/ 1398407 w 12192000"/>
              <a:gd name="connsiteY203" fmla="*/ 2237095 h 2237474"/>
              <a:gd name="connsiteX204" fmla="*/ 1370962 w 12192000"/>
              <a:gd name="connsiteY204" fmla="*/ 2237474 h 2237474"/>
              <a:gd name="connsiteX205" fmla="*/ 1356367 w 12192000"/>
              <a:gd name="connsiteY205" fmla="*/ 2235089 h 2237474"/>
              <a:gd name="connsiteX206" fmla="*/ 1324828 w 12192000"/>
              <a:gd name="connsiteY206" fmla="*/ 2231968 h 2237474"/>
              <a:gd name="connsiteX207" fmla="*/ 1297744 w 12192000"/>
              <a:gd name="connsiteY207" fmla="*/ 2235849 h 2237474"/>
              <a:gd name="connsiteX208" fmla="*/ 1286236 w 12192000"/>
              <a:gd name="connsiteY208" fmla="*/ 2233135 h 2237474"/>
              <a:gd name="connsiteX209" fmla="*/ 1283504 w 12192000"/>
              <a:gd name="connsiteY209" fmla="*/ 2233797 h 2237474"/>
              <a:gd name="connsiteX210" fmla="*/ 1279765 w 12192000"/>
              <a:gd name="connsiteY210" fmla="*/ 2229639 h 2237474"/>
              <a:gd name="connsiteX211" fmla="*/ 1195347 w 12192000"/>
              <a:gd name="connsiteY211" fmla="*/ 2212354 h 2237474"/>
              <a:gd name="connsiteX212" fmla="*/ 970251 w 12192000"/>
              <a:gd name="connsiteY212" fmla="*/ 2221029 h 2237474"/>
              <a:gd name="connsiteX213" fmla="*/ 812914 w 12192000"/>
              <a:gd name="connsiteY213" fmla="*/ 2202752 h 2237474"/>
              <a:gd name="connsiteX214" fmla="*/ 800195 w 12192000"/>
              <a:gd name="connsiteY214" fmla="*/ 2209407 h 2237474"/>
              <a:gd name="connsiteX215" fmla="*/ 784978 w 12192000"/>
              <a:gd name="connsiteY215" fmla="*/ 2212360 h 2237474"/>
              <a:gd name="connsiteX216" fmla="*/ 681987 w 12192000"/>
              <a:gd name="connsiteY216" fmla="*/ 2216757 h 2237474"/>
              <a:gd name="connsiteX217" fmla="*/ 669923 w 12192000"/>
              <a:gd name="connsiteY217" fmla="*/ 2211682 h 2237474"/>
              <a:gd name="connsiteX218" fmla="*/ 648680 w 12192000"/>
              <a:gd name="connsiteY218" fmla="*/ 2206229 h 2237474"/>
              <a:gd name="connsiteX219" fmla="*/ 597225 w 12192000"/>
              <a:gd name="connsiteY219" fmla="*/ 2180999 h 2237474"/>
              <a:gd name="connsiteX220" fmla="*/ 558449 w 12192000"/>
              <a:gd name="connsiteY220" fmla="*/ 2182346 h 2237474"/>
              <a:gd name="connsiteX221" fmla="*/ 550517 w 12192000"/>
              <a:gd name="connsiteY221" fmla="*/ 2182060 h 2237474"/>
              <a:gd name="connsiteX222" fmla="*/ 550309 w 12192000"/>
              <a:gd name="connsiteY222" fmla="*/ 2181825 h 2237474"/>
              <a:gd name="connsiteX223" fmla="*/ 541836 w 12192000"/>
              <a:gd name="connsiteY223" fmla="*/ 2181063 h 2237474"/>
              <a:gd name="connsiteX224" fmla="*/ 536057 w 12192000"/>
              <a:gd name="connsiteY224" fmla="*/ 2181537 h 2237474"/>
              <a:gd name="connsiteX225" fmla="*/ 520671 w 12192000"/>
              <a:gd name="connsiteY225" fmla="*/ 2180980 h 2237474"/>
              <a:gd name="connsiteX226" fmla="*/ 515024 w 12192000"/>
              <a:gd name="connsiteY226" fmla="*/ 2179258 h 2237474"/>
              <a:gd name="connsiteX227" fmla="*/ 512278 w 12192000"/>
              <a:gd name="connsiteY227" fmla="*/ 2176369 h 2237474"/>
              <a:gd name="connsiteX228" fmla="*/ 480419 w 12192000"/>
              <a:gd name="connsiteY228" fmla="*/ 2167807 h 2237474"/>
              <a:gd name="connsiteX229" fmla="*/ 413835 w 12192000"/>
              <a:gd name="connsiteY229" fmla="*/ 2156783 h 2237474"/>
              <a:gd name="connsiteX230" fmla="*/ 376513 w 12192000"/>
              <a:gd name="connsiteY230" fmla="*/ 2154014 h 2237474"/>
              <a:gd name="connsiteX231" fmla="*/ 273386 w 12192000"/>
              <a:gd name="connsiteY231" fmla="*/ 2142551 h 2237474"/>
              <a:gd name="connsiteX232" fmla="*/ 169207 w 12192000"/>
              <a:gd name="connsiteY232" fmla="*/ 2128100 h 2237474"/>
              <a:gd name="connsiteX233" fmla="*/ 93149 w 12192000"/>
              <a:gd name="connsiteY233" fmla="*/ 2105324 h 2237474"/>
              <a:gd name="connsiteX234" fmla="*/ 88109 w 12192000"/>
              <a:gd name="connsiteY234" fmla="*/ 2106704 h 2237474"/>
              <a:gd name="connsiteX235" fmla="*/ 80022 w 12192000"/>
              <a:gd name="connsiteY235" fmla="*/ 2107254 h 2237474"/>
              <a:gd name="connsiteX236" fmla="*/ 79717 w 12192000"/>
              <a:gd name="connsiteY236" fmla="*/ 2107046 h 2237474"/>
              <a:gd name="connsiteX237" fmla="*/ 72352 w 12192000"/>
              <a:gd name="connsiteY237" fmla="*/ 2107991 h 2237474"/>
              <a:gd name="connsiteX238" fmla="*/ 37645 w 12192000"/>
              <a:gd name="connsiteY238" fmla="*/ 2115401 h 2237474"/>
              <a:gd name="connsiteX239" fmla="*/ 4572 w 12192000"/>
              <a:gd name="connsiteY239" fmla="*/ 2111091 h 2237474"/>
              <a:gd name="connsiteX240" fmla="*/ 0 w 12192000"/>
              <a:gd name="connsiteY240" fmla="*/ 2110468 h 2237474"/>
              <a:gd name="connsiteX241" fmla="*/ 0 w 12192000"/>
              <a:gd name="connsiteY241"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154948 w 12192000"/>
              <a:gd name="connsiteY4" fmla="*/ 762731 h 2237474"/>
              <a:gd name="connsiteX5" fmla="*/ 12047364 w 12192000"/>
              <a:gd name="connsiteY5" fmla="*/ 749662 h 2237474"/>
              <a:gd name="connsiteX6" fmla="*/ 11890686 w 12192000"/>
              <a:gd name="connsiteY6" fmla="*/ 732766 h 2237474"/>
              <a:gd name="connsiteX7" fmla="*/ 11782413 w 12192000"/>
              <a:gd name="connsiteY7" fmla="*/ 769868 h 2237474"/>
              <a:gd name="connsiteX8" fmla="*/ 11649954 w 12192000"/>
              <a:gd name="connsiteY8" fmla="*/ 749628 h 2237474"/>
              <a:gd name="connsiteX9" fmla="*/ 11560424 w 12192000"/>
              <a:gd name="connsiteY9" fmla="*/ 748017 h 2237474"/>
              <a:gd name="connsiteX10" fmla="*/ 11358455 w 12192000"/>
              <a:gd name="connsiteY10" fmla="*/ 747593 h 2237474"/>
              <a:gd name="connsiteX11" fmla="*/ 11165209 w 12192000"/>
              <a:gd name="connsiteY11" fmla="*/ 748852 h 2237474"/>
              <a:gd name="connsiteX12" fmla="*/ 11058755 w 12192000"/>
              <a:gd name="connsiteY12" fmla="*/ 749617 h 2237474"/>
              <a:gd name="connsiteX13" fmla="*/ 10884013 w 12192000"/>
              <a:gd name="connsiteY13" fmla="*/ 760728 h 2237474"/>
              <a:gd name="connsiteX14" fmla="*/ 10834688 w 12192000"/>
              <a:gd name="connsiteY14" fmla="*/ 757726 h 2237474"/>
              <a:gd name="connsiteX15" fmla="*/ 10805004 w 12192000"/>
              <a:gd name="connsiteY15" fmla="*/ 757573 h 2237474"/>
              <a:gd name="connsiteX16" fmla="*/ 10739478 w 12192000"/>
              <a:gd name="connsiteY16" fmla="*/ 776841 h 2237474"/>
              <a:gd name="connsiteX17" fmla="*/ 10458762 w 12192000"/>
              <a:gd name="connsiteY17" fmla="*/ 755400 h 2237474"/>
              <a:gd name="connsiteX18" fmla="*/ 10246919 w 12192000"/>
              <a:gd name="connsiteY18" fmla="*/ 769960 h 2237474"/>
              <a:gd name="connsiteX19" fmla="*/ 10167995 w 12192000"/>
              <a:gd name="connsiteY19" fmla="*/ 760843 h 2237474"/>
              <a:gd name="connsiteX20" fmla="*/ 9997044 w 12192000"/>
              <a:gd name="connsiteY20" fmla="*/ 780129 h 2237474"/>
              <a:gd name="connsiteX21" fmla="*/ 9943887 w 12192000"/>
              <a:gd name="connsiteY21" fmla="*/ 804141 h 2237474"/>
              <a:gd name="connsiteX22" fmla="*/ 9918248 w 12192000"/>
              <a:gd name="connsiteY22" fmla="*/ 816628 h 2237474"/>
              <a:gd name="connsiteX23" fmla="*/ 9836148 w 12192000"/>
              <a:gd name="connsiteY23" fmla="*/ 858312 h 2237474"/>
              <a:gd name="connsiteX24" fmla="*/ 9823800 w 12192000"/>
              <a:gd name="connsiteY24" fmla="*/ 866604 h 2237474"/>
              <a:gd name="connsiteX25" fmla="*/ 9794684 w 12192000"/>
              <a:gd name="connsiteY25" fmla="*/ 864509 h 2237474"/>
              <a:gd name="connsiteX26" fmla="*/ 9778288 w 12192000"/>
              <a:gd name="connsiteY26" fmla="*/ 854362 h 2237474"/>
              <a:gd name="connsiteX27" fmla="*/ 9773886 w 12192000"/>
              <a:gd name="connsiteY27" fmla="*/ 857543 h 2237474"/>
              <a:gd name="connsiteX28" fmla="*/ 9761459 w 12192000"/>
              <a:gd name="connsiteY28" fmla="*/ 862394 h 2237474"/>
              <a:gd name="connsiteX29" fmla="*/ 9705768 w 12192000"/>
              <a:gd name="connsiteY29" fmla="*/ 894610 h 2237474"/>
              <a:gd name="connsiteX30" fmla="*/ 9683005 w 12192000"/>
              <a:gd name="connsiteY30" fmla="*/ 894128 h 2237474"/>
              <a:gd name="connsiteX31" fmla="*/ 9594438 w 12192000"/>
              <a:gd name="connsiteY31" fmla="*/ 919051 h 2237474"/>
              <a:gd name="connsiteX32" fmla="*/ 9577033 w 12192000"/>
              <a:gd name="connsiteY32" fmla="*/ 922857 h 2237474"/>
              <a:gd name="connsiteX33" fmla="*/ 9544189 w 12192000"/>
              <a:gd name="connsiteY33" fmla="*/ 938966 h 2237474"/>
              <a:gd name="connsiteX34" fmla="*/ 9534048 w 12192000"/>
              <a:gd name="connsiteY34" fmla="*/ 940158 h 2237474"/>
              <a:gd name="connsiteX35" fmla="*/ 9500499 w 12192000"/>
              <a:gd name="connsiteY35" fmla="*/ 954680 h 2237474"/>
              <a:gd name="connsiteX36" fmla="*/ 9428195 w 12192000"/>
              <a:gd name="connsiteY36" fmla="*/ 986225 h 2237474"/>
              <a:gd name="connsiteX37" fmla="*/ 9410017 w 12192000"/>
              <a:gd name="connsiteY37" fmla="*/ 993931 h 2237474"/>
              <a:gd name="connsiteX38" fmla="*/ 9392919 w 12192000"/>
              <a:gd name="connsiteY38" fmla="*/ 994656 h 2237474"/>
              <a:gd name="connsiteX39" fmla="*/ 9301293 w 12192000"/>
              <a:gd name="connsiteY39" fmla="*/ 1011593 h 2237474"/>
              <a:gd name="connsiteX40" fmla="*/ 9278619 w 12192000"/>
              <a:gd name="connsiteY40" fmla="*/ 1011878 h 2237474"/>
              <a:gd name="connsiteX41" fmla="*/ 9268019 w 12192000"/>
              <a:gd name="connsiteY41" fmla="*/ 1007442 h 2237474"/>
              <a:gd name="connsiteX42" fmla="*/ 9234662 w 12192000"/>
              <a:gd name="connsiteY42" fmla="*/ 1023056 h 2237474"/>
              <a:gd name="connsiteX43" fmla="*/ 9181033 w 12192000"/>
              <a:gd name="connsiteY43" fmla="*/ 1037921 h 2237474"/>
              <a:gd name="connsiteX44" fmla="*/ 9155969 w 12192000"/>
              <a:gd name="connsiteY44" fmla="*/ 1046804 h 2237474"/>
              <a:gd name="connsiteX45" fmla="*/ 9133985 w 12192000"/>
              <a:gd name="connsiteY45" fmla="*/ 1046450 h 2237474"/>
              <a:gd name="connsiteX46" fmla="*/ 9012987 w 12192000"/>
              <a:gd name="connsiteY46" fmla="*/ 1061986 h 2237474"/>
              <a:gd name="connsiteX47" fmla="*/ 8968445 w 12192000"/>
              <a:gd name="connsiteY47" fmla="*/ 1052169 h 2237474"/>
              <a:gd name="connsiteX48" fmla="*/ 8958984 w 12192000"/>
              <a:gd name="connsiteY48" fmla="*/ 1057212 h 2237474"/>
              <a:gd name="connsiteX49" fmla="*/ 8886001 w 12192000"/>
              <a:gd name="connsiteY49" fmla="*/ 1067468 h 2237474"/>
              <a:gd name="connsiteX50" fmla="*/ 8838610 w 12192000"/>
              <a:gd name="connsiteY50" fmla="*/ 1075091 h 2237474"/>
              <a:gd name="connsiteX51" fmla="*/ 8750383 w 12192000"/>
              <a:gd name="connsiteY51" fmla="*/ 1097387 h 2237474"/>
              <a:gd name="connsiteX52" fmla="*/ 8697365 w 12192000"/>
              <a:gd name="connsiteY52" fmla="*/ 1105869 h 2237474"/>
              <a:gd name="connsiteX53" fmla="*/ 8665605 w 12192000"/>
              <a:gd name="connsiteY53" fmla="*/ 1110791 h 2237474"/>
              <a:gd name="connsiteX54" fmla="*/ 8584946 w 12192000"/>
              <a:gd name="connsiteY54" fmla="*/ 1135226 h 2237474"/>
              <a:gd name="connsiteX55" fmla="*/ 8460755 w 12192000"/>
              <a:gd name="connsiteY55" fmla="*/ 1203427 h 2237474"/>
              <a:gd name="connsiteX56" fmla="*/ 8419755 w 12192000"/>
              <a:gd name="connsiteY56" fmla="*/ 1216260 h 2237474"/>
              <a:gd name="connsiteX57" fmla="*/ 8411626 w 12192000"/>
              <a:gd name="connsiteY57" fmla="*/ 1214397 h 2237474"/>
              <a:gd name="connsiteX58" fmla="*/ 8363469 w 12192000"/>
              <a:gd name="connsiteY58" fmla="*/ 1246658 h 2237474"/>
              <a:gd name="connsiteX59" fmla="*/ 8275497 w 12192000"/>
              <a:gd name="connsiteY59" fmla="*/ 1264396 h 2237474"/>
              <a:gd name="connsiteX60" fmla="*/ 8206287 w 12192000"/>
              <a:gd name="connsiteY60" fmla="*/ 1273060 h 2237474"/>
              <a:gd name="connsiteX61" fmla="*/ 8168705 w 12192000"/>
              <a:gd name="connsiteY61" fmla="*/ 1279956 h 2237474"/>
              <a:gd name="connsiteX62" fmla="*/ 8139997 w 12192000"/>
              <a:gd name="connsiteY62" fmla="*/ 1282713 h 2237474"/>
              <a:gd name="connsiteX63" fmla="*/ 8074238 w 12192000"/>
              <a:gd name="connsiteY63" fmla="*/ 1301895 h 2237474"/>
              <a:gd name="connsiteX64" fmla="*/ 7968292 w 12192000"/>
              <a:gd name="connsiteY64" fmla="*/ 1338779 h 2237474"/>
              <a:gd name="connsiteX65" fmla="*/ 7945122 w 12192000"/>
              <a:gd name="connsiteY65" fmla="*/ 1345477 h 2237474"/>
              <a:gd name="connsiteX66" fmla="*/ 7922771 w 12192000"/>
              <a:gd name="connsiteY66" fmla="*/ 1346645 h 2237474"/>
              <a:gd name="connsiteX67" fmla="*/ 7915461 w 12192000"/>
              <a:gd name="connsiteY67" fmla="*/ 1342919 h 2237474"/>
              <a:gd name="connsiteX68" fmla="*/ 7902328 w 12192000"/>
              <a:gd name="connsiteY68" fmla="*/ 1345865 h 2237474"/>
              <a:gd name="connsiteX69" fmla="*/ 7898322 w 12192000"/>
              <a:gd name="connsiteY69" fmla="*/ 1345689 h 2237474"/>
              <a:gd name="connsiteX70" fmla="*/ 7875879 w 12192000"/>
              <a:gd name="connsiteY70" fmla="*/ 1345646 h 2237474"/>
              <a:gd name="connsiteX71" fmla="*/ 7840612 w 12192000"/>
              <a:gd name="connsiteY71" fmla="*/ 1369373 h 2237474"/>
              <a:gd name="connsiteX72" fmla="*/ 7786819 w 12192000"/>
              <a:gd name="connsiteY72" fmla="*/ 1378970 h 2237474"/>
              <a:gd name="connsiteX73" fmla="*/ 7548172 w 12192000"/>
              <a:gd name="connsiteY73" fmla="*/ 1417460 h 2237474"/>
              <a:gd name="connsiteX74" fmla="*/ 7483437 w 12192000"/>
              <a:gd name="connsiteY74" fmla="*/ 1478152 h 2237474"/>
              <a:gd name="connsiteX75" fmla="*/ 7377870 w 12192000"/>
              <a:gd name="connsiteY75" fmla="*/ 1523319 h 2237474"/>
              <a:gd name="connsiteX76" fmla="*/ 7230737 w 12192000"/>
              <a:gd name="connsiteY76" fmla="*/ 1562633 h 2237474"/>
              <a:gd name="connsiteX77" fmla="*/ 7224458 w 12192000"/>
              <a:gd name="connsiteY77" fmla="*/ 1573008 h 2237474"/>
              <a:gd name="connsiteX78" fmla="*/ 7213486 w 12192000"/>
              <a:gd name="connsiteY78" fmla="*/ 1580987 h 2237474"/>
              <a:gd name="connsiteX79" fmla="*/ 7210972 w 12192000"/>
              <a:gd name="connsiteY79" fmla="*/ 1580856 h 2237474"/>
              <a:gd name="connsiteX80" fmla="*/ 7183121 w 12192000"/>
              <a:gd name="connsiteY80" fmla="*/ 1595162 h 2237474"/>
              <a:gd name="connsiteX81" fmla="*/ 7164601 w 12192000"/>
              <a:gd name="connsiteY81" fmla="*/ 1606490 h 2237474"/>
              <a:gd name="connsiteX82" fmla="*/ 7159286 w 12192000"/>
              <a:gd name="connsiteY82" fmla="*/ 1606850 h 2237474"/>
              <a:gd name="connsiteX83" fmla="*/ 7114651 w 12192000"/>
              <a:gd name="connsiteY83" fmla="*/ 1620959 h 2237474"/>
              <a:gd name="connsiteX84" fmla="*/ 7092727 w 12192000"/>
              <a:gd name="connsiteY84" fmla="*/ 1623628 h 2237474"/>
              <a:gd name="connsiteX85" fmla="*/ 7031309 w 12192000"/>
              <a:gd name="connsiteY85" fmla="*/ 1619451 h 2237474"/>
              <a:gd name="connsiteX86" fmla="*/ 6999084 w 12192000"/>
              <a:gd name="connsiteY86" fmla="*/ 1634317 h 2237474"/>
              <a:gd name="connsiteX87" fmla="*/ 6992107 w 12192000"/>
              <a:gd name="connsiteY87" fmla="*/ 1636860 h 2237474"/>
              <a:gd name="connsiteX88" fmla="*/ 6991765 w 12192000"/>
              <a:gd name="connsiteY88" fmla="*/ 1636725 h 2237474"/>
              <a:gd name="connsiteX89" fmla="*/ 6983996 w 12192000"/>
              <a:gd name="connsiteY89" fmla="*/ 1639040 h 2237474"/>
              <a:gd name="connsiteX90" fmla="*/ 6979383 w 12192000"/>
              <a:gd name="connsiteY90" fmla="*/ 1641496 h 2237474"/>
              <a:gd name="connsiteX91" fmla="*/ 6900177 w 12192000"/>
              <a:gd name="connsiteY91" fmla="*/ 1636016 h 2237474"/>
              <a:gd name="connsiteX92" fmla="*/ 6795372 w 12192000"/>
              <a:gd name="connsiteY92" fmla="*/ 1644845 h 2237474"/>
              <a:gd name="connsiteX93" fmla="*/ 6692251 w 12192000"/>
              <a:gd name="connsiteY93" fmla="*/ 1656357 h 2237474"/>
              <a:gd name="connsiteX94" fmla="*/ 6655235 w 12192000"/>
              <a:gd name="connsiteY94" fmla="*/ 1661869 h 2237474"/>
              <a:gd name="connsiteX95" fmla="*/ 6587857 w 12192000"/>
              <a:gd name="connsiteY95" fmla="*/ 1665769 h 2237474"/>
              <a:gd name="connsiteX96" fmla="*/ 6554894 w 12192000"/>
              <a:gd name="connsiteY96" fmla="*/ 1664428 h 2237474"/>
              <a:gd name="connsiteX97" fmla="*/ 6551579 w 12192000"/>
              <a:gd name="connsiteY97" fmla="*/ 1662213 h 2237474"/>
              <a:gd name="connsiteX98" fmla="*/ 6545693 w 12192000"/>
              <a:gd name="connsiteY98" fmla="*/ 1661776 h 2237474"/>
              <a:gd name="connsiteX99" fmla="*/ 6530561 w 12192000"/>
              <a:gd name="connsiteY99" fmla="*/ 1664619 h 2237474"/>
              <a:gd name="connsiteX100" fmla="*/ 6525028 w 12192000"/>
              <a:gd name="connsiteY100" fmla="*/ 1666354 h 2237474"/>
              <a:gd name="connsiteX101" fmla="*/ 6516595 w 12192000"/>
              <a:gd name="connsiteY101" fmla="*/ 1667475 h 2237474"/>
              <a:gd name="connsiteX102" fmla="*/ 6516340 w 12192000"/>
              <a:gd name="connsiteY102" fmla="*/ 1667291 h 2237474"/>
              <a:gd name="connsiteX103" fmla="*/ 6508541 w 12192000"/>
              <a:gd name="connsiteY103" fmla="*/ 1668757 h 2237474"/>
              <a:gd name="connsiteX104" fmla="*/ 6471012 w 12192000"/>
              <a:gd name="connsiteY104" fmla="*/ 1678604 h 2237474"/>
              <a:gd name="connsiteX105" fmla="*/ 6415265 w 12192000"/>
              <a:gd name="connsiteY105" fmla="*/ 1665317 h 2237474"/>
              <a:gd name="connsiteX106" fmla="*/ 6393343 w 12192000"/>
              <a:gd name="connsiteY106" fmla="*/ 1664672 h 2237474"/>
              <a:gd name="connsiteX107" fmla="*/ 6380457 w 12192000"/>
              <a:gd name="connsiteY107" fmla="*/ 1662376 h 2237474"/>
              <a:gd name="connsiteX108" fmla="*/ 6280959 w 12192000"/>
              <a:gd name="connsiteY108" fmla="*/ 1689329 h 2237474"/>
              <a:gd name="connsiteX109" fmla="*/ 6266765 w 12192000"/>
              <a:gd name="connsiteY109" fmla="*/ 1695560 h 2237474"/>
              <a:gd name="connsiteX110" fmla="*/ 6098321 w 12192000"/>
              <a:gd name="connsiteY110" fmla="*/ 1721646 h 2237474"/>
              <a:gd name="connsiteX111" fmla="*/ 5880652 w 12192000"/>
              <a:gd name="connsiteY111" fmla="*/ 1779643 h 2237474"/>
              <a:gd name="connsiteX112" fmla="*/ 5785959 w 12192000"/>
              <a:gd name="connsiteY112" fmla="*/ 1775307 h 2237474"/>
              <a:gd name="connsiteX113" fmla="*/ 5643534 w 12192000"/>
              <a:gd name="connsiteY113" fmla="*/ 1802919 h 2237474"/>
              <a:gd name="connsiteX114" fmla="*/ 5518799 w 12192000"/>
              <a:gd name="connsiteY114" fmla="*/ 1818312 h 2237474"/>
              <a:gd name="connsiteX115" fmla="*/ 5505014 w 12192000"/>
              <a:gd name="connsiteY115" fmla="*/ 1819259 h 2237474"/>
              <a:gd name="connsiteX116" fmla="*/ 5453307 w 12192000"/>
              <a:gd name="connsiteY116" fmla="*/ 1815450 h 2237474"/>
              <a:gd name="connsiteX117" fmla="*/ 5364192 w 12192000"/>
              <a:gd name="connsiteY117" fmla="*/ 1826074 h 2237474"/>
              <a:gd name="connsiteX118" fmla="*/ 5350380 w 12192000"/>
              <a:gd name="connsiteY118" fmla="*/ 1830891 h 2237474"/>
              <a:gd name="connsiteX119" fmla="*/ 5259633 w 12192000"/>
              <a:gd name="connsiteY119" fmla="*/ 1837160 h 2237474"/>
              <a:gd name="connsiteX120" fmla="*/ 5197513 w 12192000"/>
              <a:gd name="connsiteY120" fmla="*/ 1844718 h 2237474"/>
              <a:gd name="connsiteX121" fmla="*/ 5184170 w 12192000"/>
              <a:gd name="connsiteY121" fmla="*/ 1849402 h 2237474"/>
              <a:gd name="connsiteX122" fmla="*/ 5168852 w 12192000"/>
              <a:gd name="connsiteY122" fmla="*/ 1844846 h 2237474"/>
              <a:gd name="connsiteX123" fmla="*/ 5164370 w 12192000"/>
              <a:gd name="connsiteY123" fmla="*/ 1840597 h 2237474"/>
              <a:gd name="connsiteX124" fmla="*/ 5114927 w 12192000"/>
              <a:gd name="connsiteY124" fmla="*/ 1847827 h 2237474"/>
              <a:gd name="connsiteX125" fmla="*/ 5108970 w 12192000"/>
              <a:gd name="connsiteY125" fmla="*/ 1847935 h 2237474"/>
              <a:gd name="connsiteX126" fmla="*/ 5067961 w 12192000"/>
              <a:gd name="connsiteY126" fmla="*/ 1845917 h 2237474"/>
              <a:gd name="connsiteX127" fmla="*/ 5007075 w 12192000"/>
              <a:gd name="connsiteY127" fmla="*/ 1838626 h 2237474"/>
              <a:gd name="connsiteX128" fmla="*/ 4944087 w 12192000"/>
              <a:gd name="connsiteY128" fmla="*/ 1823332 h 2237474"/>
              <a:gd name="connsiteX129" fmla="*/ 4907662 w 12192000"/>
              <a:gd name="connsiteY129" fmla="*/ 1816900 h 2237474"/>
              <a:gd name="connsiteX130" fmla="*/ 4882386 w 12192000"/>
              <a:gd name="connsiteY130" fmla="*/ 1809844 h 2237474"/>
              <a:gd name="connsiteX131" fmla="*/ 4811440 w 12192000"/>
              <a:gd name="connsiteY131" fmla="*/ 1804655 h 2237474"/>
              <a:gd name="connsiteX132" fmla="*/ 4691075 w 12192000"/>
              <a:gd name="connsiteY132" fmla="*/ 1801389 h 2237474"/>
              <a:gd name="connsiteX133" fmla="*/ 4611738 w 12192000"/>
              <a:gd name="connsiteY133" fmla="*/ 1776964 h 2237474"/>
              <a:gd name="connsiteX134" fmla="*/ 4560070 w 12192000"/>
              <a:gd name="connsiteY134" fmla="*/ 1785640 h 2237474"/>
              <a:gd name="connsiteX135" fmla="*/ 4536503 w 12192000"/>
              <a:gd name="connsiteY135" fmla="*/ 1785334 h 2237474"/>
              <a:gd name="connsiteX136" fmla="*/ 4513724 w 12192000"/>
              <a:gd name="connsiteY136" fmla="*/ 1791996 h 2237474"/>
              <a:gd name="connsiteX137" fmla="*/ 4459810 w 12192000"/>
              <a:gd name="connsiteY137" fmla="*/ 1797886 h 2237474"/>
              <a:gd name="connsiteX138" fmla="*/ 4379064 w 12192000"/>
              <a:gd name="connsiteY138" fmla="*/ 1817177 h 2237474"/>
              <a:gd name="connsiteX139" fmla="*/ 4319209 w 12192000"/>
              <a:gd name="connsiteY139" fmla="*/ 1834833 h 2237474"/>
              <a:gd name="connsiteX140" fmla="*/ 4290981 w 12192000"/>
              <a:gd name="connsiteY140" fmla="*/ 1839677 h 2237474"/>
              <a:gd name="connsiteX141" fmla="*/ 4285792 w 12192000"/>
              <a:gd name="connsiteY141" fmla="*/ 1836231 h 2237474"/>
              <a:gd name="connsiteX142" fmla="*/ 4238372 w 12192000"/>
              <a:gd name="connsiteY142" fmla="*/ 1851480 h 2237474"/>
              <a:gd name="connsiteX143" fmla="*/ 4232517 w 12192000"/>
              <a:gd name="connsiteY143" fmla="*/ 1852567 h 2237474"/>
              <a:gd name="connsiteX144" fmla="*/ 4191732 w 12192000"/>
              <a:gd name="connsiteY144" fmla="*/ 1857328 h 2237474"/>
              <a:gd name="connsiteX145" fmla="*/ 4065532 w 12192000"/>
              <a:gd name="connsiteY145" fmla="*/ 1855477 h 2237474"/>
              <a:gd name="connsiteX146" fmla="*/ 4028460 w 12192000"/>
              <a:gd name="connsiteY146" fmla="*/ 1855137 h 2237474"/>
              <a:gd name="connsiteX147" fmla="*/ 4002267 w 12192000"/>
              <a:gd name="connsiteY147" fmla="*/ 1852352 h 2237474"/>
              <a:gd name="connsiteX148" fmla="*/ 3931396 w 12192000"/>
              <a:gd name="connsiteY148" fmla="*/ 1858915 h 2237474"/>
              <a:gd name="connsiteX149" fmla="*/ 3812162 w 12192000"/>
              <a:gd name="connsiteY149" fmla="*/ 1875501 h 2237474"/>
              <a:gd name="connsiteX150" fmla="*/ 3767672 w 12192000"/>
              <a:gd name="connsiteY150" fmla="*/ 1874600 h 2237474"/>
              <a:gd name="connsiteX151" fmla="*/ 3764741 w 12192000"/>
              <a:gd name="connsiteY151" fmla="*/ 1869433 h 2237474"/>
              <a:gd name="connsiteX152" fmla="*/ 3751332 w 12192000"/>
              <a:gd name="connsiteY152" fmla="*/ 1869854 h 2237474"/>
              <a:gd name="connsiteX153" fmla="*/ 3748155 w 12192000"/>
              <a:gd name="connsiteY153" fmla="*/ 1868903 h 2237474"/>
              <a:gd name="connsiteX154" fmla="*/ 3729530 w 12192000"/>
              <a:gd name="connsiteY154" fmla="*/ 1864513 h 2237474"/>
              <a:gd name="connsiteX155" fmla="*/ 3680177 w 12192000"/>
              <a:gd name="connsiteY155" fmla="*/ 1881552 h 2237474"/>
              <a:gd name="connsiteX156" fmla="*/ 3567259 w 12192000"/>
              <a:gd name="connsiteY156" fmla="*/ 1893482 h 2237474"/>
              <a:gd name="connsiteX157" fmla="*/ 3405770 w 12192000"/>
              <a:gd name="connsiteY157" fmla="*/ 1904591 h 2237474"/>
              <a:gd name="connsiteX158" fmla="*/ 3280097 w 12192000"/>
              <a:gd name="connsiteY158" fmla="*/ 1919610 h 2237474"/>
              <a:gd name="connsiteX159" fmla="*/ 3123424 w 12192000"/>
              <a:gd name="connsiteY159" fmla="*/ 1952930 h 2237474"/>
              <a:gd name="connsiteX160" fmla="*/ 3009910 w 12192000"/>
              <a:gd name="connsiteY160" fmla="*/ 1957866 h 2237474"/>
              <a:gd name="connsiteX161" fmla="*/ 2995934 w 12192000"/>
              <a:gd name="connsiteY161" fmla="*/ 1967085 h 2237474"/>
              <a:gd name="connsiteX162" fmla="*/ 2980071 w 12192000"/>
              <a:gd name="connsiteY162" fmla="*/ 1972988 h 2237474"/>
              <a:gd name="connsiteX163" fmla="*/ 2978094 w 12192000"/>
              <a:gd name="connsiteY163" fmla="*/ 1972369 h 2237474"/>
              <a:gd name="connsiteX164" fmla="*/ 2942858 w 12192000"/>
              <a:gd name="connsiteY164" fmla="*/ 1981367 h 2237474"/>
              <a:gd name="connsiteX165" fmla="*/ 2875436 w 12192000"/>
              <a:gd name="connsiteY165" fmla="*/ 1996977 h 2237474"/>
              <a:gd name="connsiteX166" fmla="*/ 2874892 w 12192000"/>
              <a:gd name="connsiteY166" fmla="*/ 1996085 h 2237474"/>
              <a:gd name="connsiteX167" fmla="*/ 2864145 w 12192000"/>
              <a:gd name="connsiteY167" fmla="*/ 1994061 h 2237474"/>
              <a:gd name="connsiteX168" fmla="*/ 2843662 w 12192000"/>
              <a:gd name="connsiteY168" fmla="*/ 1992498 h 2237474"/>
              <a:gd name="connsiteX169" fmla="*/ 2796128 w 12192000"/>
              <a:gd name="connsiteY169" fmla="*/ 1976403 h 2237474"/>
              <a:gd name="connsiteX170" fmla="*/ 2756784 w 12192000"/>
              <a:gd name="connsiteY170" fmla="*/ 1985116 h 2237474"/>
              <a:gd name="connsiteX171" fmla="*/ 2748833 w 12192000"/>
              <a:gd name="connsiteY171" fmla="*/ 1986323 h 2237474"/>
              <a:gd name="connsiteX172" fmla="*/ 2748661 w 12192000"/>
              <a:gd name="connsiteY172" fmla="*/ 1986122 h 2237474"/>
              <a:gd name="connsiteX173" fmla="*/ 2740251 w 12192000"/>
              <a:gd name="connsiteY173" fmla="*/ 1986946 h 2237474"/>
              <a:gd name="connsiteX174" fmla="*/ 2718916 w 12192000"/>
              <a:gd name="connsiteY174" fmla="*/ 1990867 h 2237474"/>
              <a:gd name="connsiteX175" fmla="*/ 2713522 w 12192000"/>
              <a:gd name="connsiteY175" fmla="*/ 1990173 h 2237474"/>
              <a:gd name="connsiteX176" fmla="*/ 2680597 w 12192000"/>
              <a:gd name="connsiteY176" fmla="*/ 1984996 h 2237474"/>
              <a:gd name="connsiteX177" fmla="*/ 2578178 w 12192000"/>
              <a:gd name="connsiteY177" fmla="*/ 1990531 h 2237474"/>
              <a:gd name="connsiteX178" fmla="*/ 2476147 w 12192000"/>
              <a:gd name="connsiteY178" fmla="*/ 1998305 h 2237474"/>
              <a:gd name="connsiteX179" fmla="*/ 2373568 w 12192000"/>
              <a:gd name="connsiteY179" fmla="*/ 2003219 h 2237474"/>
              <a:gd name="connsiteX180" fmla="*/ 2321399 w 12192000"/>
              <a:gd name="connsiteY180" fmla="*/ 1989467 h 2237474"/>
              <a:gd name="connsiteX181" fmla="*/ 2315525 w 12192000"/>
              <a:gd name="connsiteY181" fmla="*/ 1989708 h 2237474"/>
              <a:gd name="connsiteX182" fmla="*/ 2300792 w 12192000"/>
              <a:gd name="connsiteY182" fmla="*/ 1994290 h 2237474"/>
              <a:gd name="connsiteX183" fmla="*/ 2295469 w 12192000"/>
              <a:gd name="connsiteY183" fmla="*/ 1996659 h 2237474"/>
              <a:gd name="connsiteX184" fmla="*/ 2287219 w 12192000"/>
              <a:gd name="connsiteY184" fmla="*/ 1998750 h 2237474"/>
              <a:gd name="connsiteX185" fmla="*/ 2286948 w 12192000"/>
              <a:gd name="connsiteY185" fmla="*/ 1998596 h 2237474"/>
              <a:gd name="connsiteX186" fmla="*/ 2243069 w 12192000"/>
              <a:gd name="connsiteY186" fmla="*/ 2015111 h 2237474"/>
              <a:gd name="connsiteX187" fmla="*/ 2186609 w 12192000"/>
              <a:gd name="connsiteY187" fmla="*/ 2008263 h 2237474"/>
              <a:gd name="connsiteX188" fmla="*/ 2164831 w 12192000"/>
              <a:gd name="connsiteY188" fmla="*/ 2010143 h 2237474"/>
              <a:gd name="connsiteX189" fmla="*/ 2152836 w 12192000"/>
              <a:gd name="connsiteY189" fmla="*/ 2010048 h 2237474"/>
              <a:gd name="connsiteX190" fmla="*/ 2117102 w 12192000"/>
              <a:gd name="connsiteY190" fmla="*/ 2023004 h 2237474"/>
              <a:gd name="connsiteX191" fmla="*/ 2111935 w 12192000"/>
              <a:gd name="connsiteY191" fmla="*/ 2023163 h 2237474"/>
              <a:gd name="connsiteX192" fmla="*/ 2089991 w 12192000"/>
              <a:gd name="connsiteY192" fmla="*/ 2034193 h 2237474"/>
              <a:gd name="connsiteX193" fmla="*/ 2058061 w 12192000"/>
              <a:gd name="connsiteY193" fmla="*/ 2047942 h 2237474"/>
              <a:gd name="connsiteX194" fmla="*/ 2055737 w 12192000"/>
              <a:gd name="connsiteY194" fmla="*/ 2047704 h 2237474"/>
              <a:gd name="connsiteX195" fmla="*/ 2042244 w 12192000"/>
              <a:gd name="connsiteY195" fmla="*/ 2055560 h 2237474"/>
              <a:gd name="connsiteX196" fmla="*/ 1976224 w 12192000"/>
              <a:gd name="connsiteY196" fmla="*/ 2074257 h 2237474"/>
              <a:gd name="connsiteX197" fmla="*/ 1877728 w 12192000"/>
              <a:gd name="connsiteY197" fmla="*/ 2101004 h 2237474"/>
              <a:gd name="connsiteX198" fmla="*/ 1759056 w 12192000"/>
              <a:gd name="connsiteY198" fmla="*/ 2125608 h 2237474"/>
              <a:gd name="connsiteX199" fmla="*/ 1637948 w 12192000"/>
              <a:gd name="connsiteY199" fmla="*/ 2172597 h 2237474"/>
              <a:gd name="connsiteX200" fmla="*/ 1434549 w 12192000"/>
              <a:gd name="connsiteY200" fmla="*/ 2234522 h 2237474"/>
              <a:gd name="connsiteX201" fmla="*/ 1398481 w 12192000"/>
              <a:gd name="connsiteY201" fmla="*/ 2237074 h 2237474"/>
              <a:gd name="connsiteX202" fmla="*/ 1398407 w 12192000"/>
              <a:gd name="connsiteY202" fmla="*/ 2237095 h 2237474"/>
              <a:gd name="connsiteX203" fmla="*/ 1370962 w 12192000"/>
              <a:gd name="connsiteY203" fmla="*/ 2237474 h 2237474"/>
              <a:gd name="connsiteX204" fmla="*/ 1356367 w 12192000"/>
              <a:gd name="connsiteY204" fmla="*/ 2235089 h 2237474"/>
              <a:gd name="connsiteX205" fmla="*/ 1324828 w 12192000"/>
              <a:gd name="connsiteY205" fmla="*/ 2231968 h 2237474"/>
              <a:gd name="connsiteX206" fmla="*/ 1297744 w 12192000"/>
              <a:gd name="connsiteY206" fmla="*/ 2235849 h 2237474"/>
              <a:gd name="connsiteX207" fmla="*/ 1286236 w 12192000"/>
              <a:gd name="connsiteY207" fmla="*/ 2233135 h 2237474"/>
              <a:gd name="connsiteX208" fmla="*/ 1283504 w 12192000"/>
              <a:gd name="connsiteY208" fmla="*/ 2233797 h 2237474"/>
              <a:gd name="connsiteX209" fmla="*/ 1279765 w 12192000"/>
              <a:gd name="connsiteY209" fmla="*/ 2229639 h 2237474"/>
              <a:gd name="connsiteX210" fmla="*/ 1195347 w 12192000"/>
              <a:gd name="connsiteY210" fmla="*/ 2212354 h 2237474"/>
              <a:gd name="connsiteX211" fmla="*/ 970251 w 12192000"/>
              <a:gd name="connsiteY211" fmla="*/ 2221029 h 2237474"/>
              <a:gd name="connsiteX212" fmla="*/ 812914 w 12192000"/>
              <a:gd name="connsiteY212" fmla="*/ 2202752 h 2237474"/>
              <a:gd name="connsiteX213" fmla="*/ 800195 w 12192000"/>
              <a:gd name="connsiteY213" fmla="*/ 2209407 h 2237474"/>
              <a:gd name="connsiteX214" fmla="*/ 784978 w 12192000"/>
              <a:gd name="connsiteY214" fmla="*/ 2212360 h 2237474"/>
              <a:gd name="connsiteX215" fmla="*/ 681987 w 12192000"/>
              <a:gd name="connsiteY215" fmla="*/ 2216757 h 2237474"/>
              <a:gd name="connsiteX216" fmla="*/ 669923 w 12192000"/>
              <a:gd name="connsiteY216" fmla="*/ 2211682 h 2237474"/>
              <a:gd name="connsiteX217" fmla="*/ 648680 w 12192000"/>
              <a:gd name="connsiteY217" fmla="*/ 2206229 h 2237474"/>
              <a:gd name="connsiteX218" fmla="*/ 597225 w 12192000"/>
              <a:gd name="connsiteY218" fmla="*/ 2180999 h 2237474"/>
              <a:gd name="connsiteX219" fmla="*/ 558449 w 12192000"/>
              <a:gd name="connsiteY219" fmla="*/ 2182346 h 2237474"/>
              <a:gd name="connsiteX220" fmla="*/ 550517 w 12192000"/>
              <a:gd name="connsiteY220" fmla="*/ 2182060 h 2237474"/>
              <a:gd name="connsiteX221" fmla="*/ 550309 w 12192000"/>
              <a:gd name="connsiteY221" fmla="*/ 2181825 h 2237474"/>
              <a:gd name="connsiteX222" fmla="*/ 541836 w 12192000"/>
              <a:gd name="connsiteY222" fmla="*/ 2181063 h 2237474"/>
              <a:gd name="connsiteX223" fmla="*/ 536057 w 12192000"/>
              <a:gd name="connsiteY223" fmla="*/ 2181537 h 2237474"/>
              <a:gd name="connsiteX224" fmla="*/ 520671 w 12192000"/>
              <a:gd name="connsiteY224" fmla="*/ 2180980 h 2237474"/>
              <a:gd name="connsiteX225" fmla="*/ 515024 w 12192000"/>
              <a:gd name="connsiteY225" fmla="*/ 2179258 h 2237474"/>
              <a:gd name="connsiteX226" fmla="*/ 512278 w 12192000"/>
              <a:gd name="connsiteY226" fmla="*/ 2176369 h 2237474"/>
              <a:gd name="connsiteX227" fmla="*/ 480419 w 12192000"/>
              <a:gd name="connsiteY227" fmla="*/ 2167807 h 2237474"/>
              <a:gd name="connsiteX228" fmla="*/ 413835 w 12192000"/>
              <a:gd name="connsiteY228" fmla="*/ 2156783 h 2237474"/>
              <a:gd name="connsiteX229" fmla="*/ 376513 w 12192000"/>
              <a:gd name="connsiteY229" fmla="*/ 2154014 h 2237474"/>
              <a:gd name="connsiteX230" fmla="*/ 273386 w 12192000"/>
              <a:gd name="connsiteY230" fmla="*/ 2142551 h 2237474"/>
              <a:gd name="connsiteX231" fmla="*/ 169207 w 12192000"/>
              <a:gd name="connsiteY231" fmla="*/ 2128100 h 2237474"/>
              <a:gd name="connsiteX232" fmla="*/ 93149 w 12192000"/>
              <a:gd name="connsiteY232" fmla="*/ 2105324 h 2237474"/>
              <a:gd name="connsiteX233" fmla="*/ 88109 w 12192000"/>
              <a:gd name="connsiteY233" fmla="*/ 2106704 h 2237474"/>
              <a:gd name="connsiteX234" fmla="*/ 80022 w 12192000"/>
              <a:gd name="connsiteY234" fmla="*/ 2107254 h 2237474"/>
              <a:gd name="connsiteX235" fmla="*/ 79717 w 12192000"/>
              <a:gd name="connsiteY235" fmla="*/ 2107046 h 2237474"/>
              <a:gd name="connsiteX236" fmla="*/ 72352 w 12192000"/>
              <a:gd name="connsiteY236" fmla="*/ 2107991 h 2237474"/>
              <a:gd name="connsiteX237" fmla="*/ 37645 w 12192000"/>
              <a:gd name="connsiteY237" fmla="*/ 2115401 h 2237474"/>
              <a:gd name="connsiteX238" fmla="*/ 4572 w 12192000"/>
              <a:gd name="connsiteY238" fmla="*/ 2111091 h 2237474"/>
              <a:gd name="connsiteX239" fmla="*/ 0 w 12192000"/>
              <a:gd name="connsiteY239" fmla="*/ 2110468 h 2237474"/>
              <a:gd name="connsiteX240" fmla="*/ 0 w 12192000"/>
              <a:gd name="connsiteY240"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154948 w 12192000"/>
              <a:gd name="connsiteY4" fmla="*/ 762731 h 2237474"/>
              <a:gd name="connsiteX5" fmla="*/ 12047364 w 12192000"/>
              <a:gd name="connsiteY5" fmla="*/ 749662 h 2237474"/>
              <a:gd name="connsiteX6" fmla="*/ 11890686 w 12192000"/>
              <a:gd name="connsiteY6" fmla="*/ 732766 h 2237474"/>
              <a:gd name="connsiteX7" fmla="*/ 11782413 w 12192000"/>
              <a:gd name="connsiteY7" fmla="*/ 769868 h 2237474"/>
              <a:gd name="connsiteX8" fmla="*/ 11649954 w 12192000"/>
              <a:gd name="connsiteY8" fmla="*/ 749628 h 2237474"/>
              <a:gd name="connsiteX9" fmla="*/ 11560424 w 12192000"/>
              <a:gd name="connsiteY9" fmla="*/ 748017 h 2237474"/>
              <a:gd name="connsiteX10" fmla="*/ 11358455 w 12192000"/>
              <a:gd name="connsiteY10" fmla="*/ 747593 h 2237474"/>
              <a:gd name="connsiteX11" fmla="*/ 11165209 w 12192000"/>
              <a:gd name="connsiteY11" fmla="*/ 748852 h 2237474"/>
              <a:gd name="connsiteX12" fmla="*/ 11058755 w 12192000"/>
              <a:gd name="connsiteY12" fmla="*/ 749617 h 2237474"/>
              <a:gd name="connsiteX13" fmla="*/ 10884013 w 12192000"/>
              <a:gd name="connsiteY13" fmla="*/ 760728 h 2237474"/>
              <a:gd name="connsiteX14" fmla="*/ 10834688 w 12192000"/>
              <a:gd name="connsiteY14" fmla="*/ 757726 h 2237474"/>
              <a:gd name="connsiteX15" fmla="*/ 10805004 w 12192000"/>
              <a:gd name="connsiteY15" fmla="*/ 757573 h 2237474"/>
              <a:gd name="connsiteX16" fmla="*/ 10739478 w 12192000"/>
              <a:gd name="connsiteY16" fmla="*/ 776841 h 2237474"/>
              <a:gd name="connsiteX17" fmla="*/ 10458762 w 12192000"/>
              <a:gd name="connsiteY17" fmla="*/ 755400 h 2237474"/>
              <a:gd name="connsiteX18" fmla="*/ 10246919 w 12192000"/>
              <a:gd name="connsiteY18" fmla="*/ 769960 h 2237474"/>
              <a:gd name="connsiteX19" fmla="*/ 10167995 w 12192000"/>
              <a:gd name="connsiteY19" fmla="*/ 760843 h 2237474"/>
              <a:gd name="connsiteX20" fmla="*/ 9997044 w 12192000"/>
              <a:gd name="connsiteY20" fmla="*/ 780129 h 2237474"/>
              <a:gd name="connsiteX21" fmla="*/ 9943887 w 12192000"/>
              <a:gd name="connsiteY21" fmla="*/ 804141 h 2237474"/>
              <a:gd name="connsiteX22" fmla="*/ 9918248 w 12192000"/>
              <a:gd name="connsiteY22" fmla="*/ 816628 h 2237474"/>
              <a:gd name="connsiteX23" fmla="*/ 9836148 w 12192000"/>
              <a:gd name="connsiteY23" fmla="*/ 858312 h 2237474"/>
              <a:gd name="connsiteX24" fmla="*/ 9823800 w 12192000"/>
              <a:gd name="connsiteY24" fmla="*/ 866604 h 2237474"/>
              <a:gd name="connsiteX25" fmla="*/ 9794684 w 12192000"/>
              <a:gd name="connsiteY25" fmla="*/ 864509 h 2237474"/>
              <a:gd name="connsiteX26" fmla="*/ 9778288 w 12192000"/>
              <a:gd name="connsiteY26" fmla="*/ 854362 h 2237474"/>
              <a:gd name="connsiteX27" fmla="*/ 9773886 w 12192000"/>
              <a:gd name="connsiteY27" fmla="*/ 857543 h 2237474"/>
              <a:gd name="connsiteX28" fmla="*/ 9761459 w 12192000"/>
              <a:gd name="connsiteY28" fmla="*/ 862394 h 2237474"/>
              <a:gd name="connsiteX29" fmla="*/ 9705768 w 12192000"/>
              <a:gd name="connsiteY29" fmla="*/ 894610 h 2237474"/>
              <a:gd name="connsiteX30" fmla="*/ 9683005 w 12192000"/>
              <a:gd name="connsiteY30" fmla="*/ 894128 h 2237474"/>
              <a:gd name="connsiteX31" fmla="*/ 9594438 w 12192000"/>
              <a:gd name="connsiteY31" fmla="*/ 919051 h 2237474"/>
              <a:gd name="connsiteX32" fmla="*/ 9577033 w 12192000"/>
              <a:gd name="connsiteY32" fmla="*/ 922857 h 2237474"/>
              <a:gd name="connsiteX33" fmla="*/ 9544189 w 12192000"/>
              <a:gd name="connsiteY33" fmla="*/ 938966 h 2237474"/>
              <a:gd name="connsiteX34" fmla="*/ 9534048 w 12192000"/>
              <a:gd name="connsiteY34" fmla="*/ 940158 h 2237474"/>
              <a:gd name="connsiteX35" fmla="*/ 9500499 w 12192000"/>
              <a:gd name="connsiteY35" fmla="*/ 954680 h 2237474"/>
              <a:gd name="connsiteX36" fmla="*/ 9428195 w 12192000"/>
              <a:gd name="connsiteY36" fmla="*/ 986225 h 2237474"/>
              <a:gd name="connsiteX37" fmla="*/ 9410017 w 12192000"/>
              <a:gd name="connsiteY37" fmla="*/ 993931 h 2237474"/>
              <a:gd name="connsiteX38" fmla="*/ 9392919 w 12192000"/>
              <a:gd name="connsiteY38" fmla="*/ 994656 h 2237474"/>
              <a:gd name="connsiteX39" fmla="*/ 9301293 w 12192000"/>
              <a:gd name="connsiteY39" fmla="*/ 1011593 h 2237474"/>
              <a:gd name="connsiteX40" fmla="*/ 9278619 w 12192000"/>
              <a:gd name="connsiteY40" fmla="*/ 1011878 h 2237474"/>
              <a:gd name="connsiteX41" fmla="*/ 9268019 w 12192000"/>
              <a:gd name="connsiteY41" fmla="*/ 1007442 h 2237474"/>
              <a:gd name="connsiteX42" fmla="*/ 9234662 w 12192000"/>
              <a:gd name="connsiteY42" fmla="*/ 1023056 h 2237474"/>
              <a:gd name="connsiteX43" fmla="*/ 9181033 w 12192000"/>
              <a:gd name="connsiteY43" fmla="*/ 1037921 h 2237474"/>
              <a:gd name="connsiteX44" fmla="*/ 9155969 w 12192000"/>
              <a:gd name="connsiteY44" fmla="*/ 1046804 h 2237474"/>
              <a:gd name="connsiteX45" fmla="*/ 9133985 w 12192000"/>
              <a:gd name="connsiteY45" fmla="*/ 1046450 h 2237474"/>
              <a:gd name="connsiteX46" fmla="*/ 9012987 w 12192000"/>
              <a:gd name="connsiteY46" fmla="*/ 1061986 h 2237474"/>
              <a:gd name="connsiteX47" fmla="*/ 8968445 w 12192000"/>
              <a:gd name="connsiteY47" fmla="*/ 1052169 h 2237474"/>
              <a:gd name="connsiteX48" fmla="*/ 8958984 w 12192000"/>
              <a:gd name="connsiteY48" fmla="*/ 1057212 h 2237474"/>
              <a:gd name="connsiteX49" fmla="*/ 8886001 w 12192000"/>
              <a:gd name="connsiteY49" fmla="*/ 1067468 h 2237474"/>
              <a:gd name="connsiteX50" fmla="*/ 8838610 w 12192000"/>
              <a:gd name="connsiteY50" fmla="*/ 1075091 h 2237474"/>
              <a:gd name="connsiteX51" fmla="*/ 8750383 w 12192000"/>
              <a:gd name="connsiteY51" fmla="*/ 1097387 h 2237474"/>
              <a:gd name="connsiteX52" fmla="*/ 8697365 w 12192000"/>
              <a:gd name="connsiteY52" fmla="*/ 1105869 h 2237474"/>
              <a:gd name="connsiteX53" fmla="*/ 8665605 w 12192000"/>
              <a:gd name="connsiteY53" fmla="*/ 1110791 h 2237474"/>
              <a:gd name="connsiteX54" fmla="*/ 8584946 w 12192000"/>
              <a:gd name="connsiteY54" fmla="*/ 1135226 h 2237474"/>
              <a:gd name="connsiteX55" fmla="*/ 8460755 w 12192000"/>
              <a:gd name="connsiteY55" fmla="*/ 1203427 h 2237474"/>
              <a:gd name="connsiteX56" fmla="*/ 8419755 w 12192000"/>
              <a:gd name="connsiteY56" fmla="*/ 1216260 h 2237474"/>
              <a:gd name="connsiteX57" fmla="*/ 8411626 w 12192000"/>
              <a:gd name="connsiteY57" fmla="*/ 1214397 h 2237474"/>
              <a:gd name="connsiteX58" fmla="*/ 8363469 w 12192000"/>
              <a:gd name="connsiteY58" fmla="*/ 1246658 h 2237474"/>
              <a:gd name="connsiteX59" fmla="*/ 8275497 w 12192000"/>
              <a:gd name="connsiteY59" fmla="*/ 1264396 h 2237474"/>
              <a:gd name="connsiteX60" fmla="*/ 8206287 w 12192000"/>
              <a:gd name="connsiteY60" fmla="*/ 1273060 h 2237474"/>
              <a:gd name="connsiteX61" fmla="*/ 8168705 w 12192000"/>
              <a:gd name="connsiteY61" fmla="*/ 1279956 h 2237474"/>
              <a:gd name="connsiteX62" fmla="*/ 8139997 w 12192000"/>
              <a:gd name="connsiteY62" fmla="*/ 1282713 h 2237474"/>
              <a:gd name="connsiteX63" fmla="*/ 8074238 w 12192000"/>
              <a:gd name="connsiteY63" fmla="*/ 1301895 h 2237474"/>
              <a:gd name="connsiteX64" fmla="*/ 7968292 w 12192000"/>
              <a:gd name="connsiteY64" fmla="*/ 1338779 h 2237474"/>
              <a:gd name="connsiteX65" fmla="*/ 7945122 w 12192000"/>
              <a:gd name="connsiteY65" fmla="*/ 1345477 h 2237474"/>
              <a:gd name="connsiteX66" fmla="*/ 7922771 w 12192000"/>
              <a:gd name="connsiteY66" fmla="*/ 1346645 h 2237474"/>
              <a:gd name="connsiteX67" fmla="*/ 7915461 w 12192000"/>
              <a:gd name="connsiteY67" fmla="*/ 1342919 h 2237474"/>
              <a:gd name="connsiteX68" fmla="*/ 7902328 w 12192000"/>
              <a:gd name="connsiteY68" fmla="*/ 1345865 h 2237474"/>
              <a:gd name="connsiteX69" fmla="*/ 7898322 w 12192000"/>
              <a:gd name="connsiteY69" fmla="*/ 1345689 h 2237474"/>
              <a:gd name="connsiteX70" fmla="*/ 7875879 w 12192000"/>
              <a:gd name="connsiteY70" fmla="*/ 1345646 h 2237474"/>
              <a:gd name="connsiteX71" fmla="*/ 7840612 w 12192000"/>
              <a:gd name="connsiteY71" fmla="*/ 1369373 h 2237474"/>
              <a:gd name="connsiteX72" fmla="*/ 7786819 w 12192000"/>
              <a:gd name="connsiteY72" fmla="*/ 1378970 h 2237474"/>
              <a:gd name="connsiteX73" fmla="*/ 7548172 w 12192000"/>
              <a:gd name="connsiteY73" fmla="*/ 1417460 h 2237474"/>
              <a:gd name="connsiteX74" fmla="*/ 7483437 w 12192000"/>
              <a:gd name="connsiteY74" fmla="*/ 1478152 h 2237474"/>
              <a:gd name="connsiteX75" fmla="*/ 7377870 w 12192000"/>
              <a:gd name="connsiteY75" fmla="*/ 1523319 h 2237474"/>
              <a:gd name="connsiteX76" fmla="*/ 7230737 w 12192000"/>
              <a:gd name="connsiteY76" fmla="*/ 1562633 h 2237474"/>
              <a:gd name="connsiteX77" fmla="*/ 7224458 w 12192000"/>
              <a:gd name="connsiteY77" fmla="*/ 1573008 h 2237474"/>
              <a:gd name="connsiteX78" fmla="*/ 7213486 w 12192000"/>
              <a:gd name="connsiteY78" fmla="*/ 1580987 h 2237474"/>
              <a:gd name="connsiteX79" fmla="*/ 7210972 w 12192000"/>
              <a:gd name="connsiteY79" fmla="*/ 1580856 h 2237474"/>
              <a:gd name="connsiteX80" fmla="*/ 7183121 w 12192000"/>
              <a:gd name="connsiteY80" fmla="*/ 1595162 h 2237474"/>
              <a:gd name="connsiteX81" fmla="*/ 7164601 w 12192000"/>
              <a:gd name="connsiteY81" fmla="*/ 1606490 h 2237474"/>
              <a:gd name="connsiteX82" fmla="*/ 7159286 w 12192000"/>
              <a:gd name="connsiteY82" fmla="*/ 1606850 h 2237474"/>
              <a:gd name="connsiteX83" fmla="*/ 7114651 w 12192000"/>
              <a:gd name="connsiteY83" fmla="*/ 1620959 h 2237474"/>
              <a:gd name="connsiteX84" fmla="*/ 7092727 w 12192000"/>
              <a:gd name="connsiteY84" fmla="*/ 1623628 h 2237474"/>
              <a:gd name="connsiteX85" fmla="*/ 7031309 w 12192000"/>
              <a:gd name="connsiteY85" fmla="*/ 1619451 h 2237474"/>
              <a:gd name="connsiteX86" fmla="*/ 6999084 w 12192000"/>
              <a:gd name="connsiteY86" fmla="*/ 1634317 h 2237474"/>
              <a:gd name="connsiteX87" fmla="*/ 6992107 w 12192000"/>
              <a:gd name="connsiteY87" fmla="*/ 1636860 h 2237474"/>
              <a:gd name="connsiteX88" fmla="*/ 6991765 w 12192000"/>
              <a:gd name="connsiteY88" fmla="*/ 1636725 h 2237474"/>
              <a:gd name="connsiteX89" fmla="*/ 6983996 w 12192000"/>
              <a:gd name="connsiteY89" fmla="*/ 1639040 h 2237474"/>
              <a:gd name="connsiteX90" fmla="*/ 6979383 w 12192000"/>
              <a:gd name="connsiteY90" fmla="*/ 1641496 h 2237474"/>
              <a:gd name="connsiteX91" fmla="*/ 6900177 w 12192000"/>
              <a:gd name="connsiteY91" fmla="*/ 1636016 h 2237474"/>
              <a:gd name="connsiteX92" fmla="*/ 6795372 w 12192000"/>
              <a:gd name="connsiteY92" fmla="*/ 1644845 h 2237474"/>
              <a:gd name="connsiteX93" fmla="*/ 6692251 w 12192000"/>
              <a:gd name="connsiteY93" fmla="*/ 1656357 h 2237474"/>
              <a:gd name="connsiteX94" fmla="*/ 6655235 w 12192000"/>
              <a:gd name="connsiteY94" fmla="*/ 1661869 h 2237474"/>
              <a:gd name="connsiteX95" fmla="*/ 6587857 w 12192000"/>
              <a:gd name="connsiteY95" fmla="*/ 1665769 h 2237474"/>
              <a:gd name="connsiteX96" fmla="*/ 6554894 w 12192000"/>
              <a:gd name="connsiteY96" fmla="*/ 1664428 h 2237474"/>
              <a:gd name="connsiteX97" fmla="*/ 6551579 w 12192000"/>
              <a:gd name="connsiteY97" fmla="*/ 1662213 h 2237474"/>
              <a:gd name="connsiteX98" fmla="*/ 6545693 w 12192000"/>
              <a:gd name="connsiteY98" fmla="*/ 1661776 h 2237474"/>
              <a:gd name="connsiteX99" fmla="*/ 6530561 w 12192000"/>
              <a:gd name="connsiteY99" fmla="*/ 1664619 h 2237474"/>
              <a:gd name="connsiteX100" fmla="*/ 6525028 w 12192000"/>
              <a:gd name="connsiteY100" fmla="*/ 1666354 h 2237474"/>
              <a:gd name="connsiteX101" fmla="*/ 6516595 w 12192000"/>
              <a:gd name="connsiteY101" fmla="*/ 1667475 h 2237474"/>
              <a:gd name="connsiteX102" fmla="*/ 6516340 w 12192000"/>
              <a:gd name="connsiteY102" fmla="*/ 1667291 h 2237474"/>
              <a:gd name="connsiteX103" fmla="*/ 6508541 w 12192000"/>
              <a:gd name="connsiteY103" fmla="*/ 1668757 h 2237474"/>
              <a:gd name="connsiteX104" fmla="*/ 6471012 w 12192000"/>
              <a:gd name="connsiteY104" fmla="*/ 1678604 h 2237474"/>
              <a:gd name="connsiteX105" fmla="*/ 6415265 w 12192000"/>
              <a:gd name="connsiteY105" fmla="*/ 1665317 h 2237474"/>
              <a:gd name="connsiteX106" fmla="*/ 6393343 w 12192000"/>
              <a:gd name="connsiteY106" fmla="*/ 1664672 h 2237474"/>
              <a:gd name="connsiteX107" fmla="*/ 6380457 w 12192000"/>
              <a:gd name="connsiteY107" fmla="*/ 1662376 h 2237474"/>
              <a:gd name="connsiteX108" fmla="*/ 6280959 w 12192000"/>
              <a:gd name="connsiteY108" fmla="*/ 1689329 h 2237474"/>
              <a:gd name="connsiteX109" fmla="*/ 6266765 w 12192000"/>
              <a:gd name="connsiteY109" fmla="*/ 1695560 h 2237474"/>
              <a:gd name="connsiteX110" fmla="*/ 6098321 w 12192000"/>
              <a:gd name="connsiteY110" fmla="*/ 1721646 h 2237474"/>
              <a:gd name="connsiteX111" fmla="*/ 5880652 w 12192000"/>
              <a:gd name="connsiteY111" fmla="*/ 1779643 h 2237474"/>
              <a:gd name="connsiteX112" fmla="*/ 5785959 w 12192000"/>
              <a:gd name="connsiteY112" fmla="*/ 1775307 h 2237474"/>
              <a:gd name="connsiteX113" fmla="*/ 5643534 w 12192000"/>
              <a:gd name="connsiteY113" fmla="*/ 1802919 h 2237474"/>
              <a:gd name="connsiteX114" fmla="*/ 5518799 w 12192000"/>
              <a:gd name="connsiteY114" fmla="*/ 1818312 h 2237474"/>
              <a:gd name="connsiteX115" fmla="*/ 5505014 w 12192000"/>
              <a:gd name="connsiteY115" fmla="*/ 1819259 h 2237474"/>
              <a:gd name="connsiteX116" fmla="*/ 5453307 w 12192000"/>
              <a:gd name="connsiteY116" fmla="*/ 1815450 h 2237474"/>
              <a:gd name="connsiteX117" fmla="*/ 5364192 w 12192000"/>
              <a:gd name="connsiteY117" fmla="*/ 1826074 h 2237474"/>
              <a:gd name="connsiteX118" fmla="*/ 5350380 w 12192000"/>
              <a:gd name="connsiteY118" fmla="*/ 1830891 h 2237474"/>
              <a:gd name="connsiteX119" fmla="*/ 5259633 w 12192000"/>
              <a:gd name="connsiteY119" fmla="*/ 1837160 h 2237474"/>
              <a:gd name="connsiteX120" fmla="*/ 5197513 w 12192000"/>
              <a:gd name="connsiteY120" fmla="*/ 1844718 h 2237474"/>
              <a:gd name="connsiteX121" fmla="*/ 5184170 w 12192000"/>
              <a:gd name="connsiteY121" fmla="*/ 1849402 h 2237474"/>
              <a:gd name="connsiteX122" fmla="*/ 5168852 w 12192000"/>
              <a:gd name="connsiteY122" fmla="*/ 1844846 h 2237474"/>
              <a:gd name="connsiteX123" fmla="*/ 5164370 w 12192000"/>
              <a:gd name="connsiteY123" fmla="*/ 1840597 h 2237474"/>
              <a:gd name="connsiteX124" fmla="*/ 5114927 w 12192000"/>
              <a:gd name="connsiteY124" fmla="*/ 1847827 h 2237474"/>
              <a:gd name="connsiteX125" fmla="*/ 5108970 w 12192000"/>
              <a:gd name="connsiteY125" fmla="*/ 1847935 h 2237474"/>
              <a:gd name="connsiteX126" fmla="*/ 5067961 w 12192000"/>
              <a:gd name="connsiteY126" fmla="*/ 1845917 h 2237474"/>
              <a:gd name="connsiteX127" fmla="*/ 5007075 w 12192000"/>
              <a:gd name="connsiteY127" fmla="*/ 1838626 h 2237474"/>
              <a:gd name="connsiteX128" fmla="*/ 4944087 w 12192000"/>
              <a:gd name="connsiteY128" fmla="*/ 1823332 h 2237474"/>
              <a:gd name="connsiteX129" fmla="*/ 4907662 w 12192000"/>
              <a:gd name="connsiteY129" fmla="*/ 1816900 h 2237474"/>
              <a:gd name="connsiteX130" fmla="*/ 4882386 w 12192000"/>
              <a:gd name="connsiteY130" fmla="*/ 1809844 h 2237474"/>
              <a:gd name="connsiteX131" fmla="*/ 4811440 w 12192000"/>
              <a:gd name="connsiteY131" fmla="*/ 1804655 h 2237474"/>
              <a:gd name="connsiteX132" fmla="*/ 4691075 w 12192000"/>
              <a:gd name="connsiteY132" fmla="*/ 1801389 h 2237474"/>
              <a:gd name="connsiteX133" fmla="*/ 4611738 w 12192000"/>
              <a:gd name="connsiteY133" fmla="*/ 1776964 h 2237474"/>
              <a:gd name="connsiteX134" fmla="*/ 4560070 w 12192000"/>
              <a:gd name="connsiteY134" fmla="*/ 1785640 h 2237474"/>
              <a:gd name="connsiteX135" fmla="*/ 4536503 w 12192000"/>
              <a:gd name="connsiteY135" fmla="*/ 1785334 h 2237474"/>
              <a:gd name="connsiteX136" fmla="*/ 4513724 w 12192000"/>
              <a:gd name="connsiteY136" fmla="*/ 1791996 h 2237474"/>
              <a:gd name="connsiteX137" fmla="*/ 4459810 w 12192000"/>
              <a:gd name="connsiteY137" fmla="*/ 1797886 h 2237474"/>
              <a:gd name="connsiteX138" fmla="*/ 4379064 w 12192000"/>
              <a:gd name="connsiteY138" fmla="*/ 1817177 h 2237474"/>
              <a:gd name="connsiteX139" fmla="*/ 4319209 w 12192000"/>
              <a:gd name="connsiteY139" fmla="*/ 1834833 h 2237474"/>
              <a:gd name="connsiteX140" fmla="*/ 4290981 w 12192000"/>
              <a:gd name="connsiteY140" fmla="*/ 1839677 h 2237474"/>
              <a:gd name="connsiteX141" fmla="*/ 4285792 w 12192000"/>
              <a:gd name="connsiteY141" fmla="*/ 1836231 h 2237474"/>
              <a:gd name="connsiteX142" fmla="*/ 4238372 w 12192000"/>
              <a:gd name="connsiteY142" fmla="*/ 1851480 h 2237474"/>
              <a:gd name="connsiteX143" fmla="*/ 4232517 w 12192000"/>
              <a:gd name="connsiteY143" fmla="*/ 1852567 h 2237474"/>
              <a:gd name="connsiteX144" fmla="*/ 4191732 w 12192000"/>
              <a:gd name="connsiteY144" fmla="*/ 1857328 h 2237474"/>
              <a:gd name="connsiteX145" fmla="*/ 4065532 w 12192000"/>
              <a:gd name="connsiteY145" fmla="*/ 1855477 h 2237474"/>
              <a:gd name="connsiteX146" fmla="*/ 4028460 w 12192000"/>
              <a:gd name="connsiteY146" fmla="*/ 1855137 h 2237474"/>
              <a:gd name="connsiteX147" fmla="*/ 4002267 w 12192000"/>
              <a:gd name="connsiteY147" fmla="*/ 1852352 h 2237474"/>
              <a:gd name="connsiteX148" fmla="*/ 3931396 w 12192000"/>
              <a:gd name="connsiteY148" fmla="*/ 1858915 h 2237474"/>
              <a:gd name="connsiteX149" fmla="*/ 3812162 w 12192000"/>
              <a:gd name="connsiteY149" fmla="*/ 1875501 h 2237474"/>
              <a:gd name="connsiteX150" fmla="*/ 3767672 w 12192000"/>
              <a:gd name="connsiteY150" fmla="*/ 1874600 h 2237474"/>
              <a:gd name="connsiteX151" fmla="*/ 3751332 w 12192000"/>
              <a:gd name="connsiteY151" fmla="*/ 1869854 h 2237474"/>
              <a:gd name="connsiteX152" fmla="*/ 3748155 w 12192000"/>
              <a:gd name="connsiteY152" fmla="*/ 1868903 h 2237474"/>
              <a:gd name="connsiteX153" fmla="*/ 3729530 w 12192000"/>
              <a:gd name="connsiteY153" fmla="*/ 1864513 h 2237474"/>
              <a:gd name="connsiteX154" fmla="*/ 3680177 w 12192000"/>
              <a:gd name="connsiteY154" fmla="*/ 1881552 h 2237474"/>
              <a:gd name="connsiteX155" fmla="*/ 3567259 w 12192000"/>
              <a:gd name="connsiteY155" fmla="*/ 1893482 h 2237474"/>
              <a:gd name="connsiteX156" fmla="*/ 3405770 w 12192000"/>
              <a:gd name="connsiteY156" fmla="*/ 1904591 h 2237474"/>
              <a:gd name="connsiteX157" fmla="*/ 3280097 w 12192000"/>
              <a:gd name="connsiteY157" fmla="*/ 1919610 h 2237474"/>
              <a:gd name="connsiteX158" fmla="*/ 3123424 w 12192000"/>
              <a:gd name="connsiteY158" fmla="*/ 1952930 h 2237474"/>
              <a:gd name="connsiteX159" fmla="*/ 3009910 w 12192000"/>
              <a:gd name="connsiteY159" fmla="*/ 1957866 h 2237474"/>
              <a:gd name="connsiteX160" fmla="*/ 2995934 w 12192000"/>
              <a:gd name="connsiteY160" fmla="*/ 1967085 h 2237474"/>
              <a:gd name="connsiteX161" fmla="*/ 2980071 w 12192000"/>
              <a:gd name="connsiteY161" fmla="*/ 1972988 h 2237474"/>
              <a:gd name="connsiteX162" fmla="*/ 2978094 w 12192000"/>
              <a:gd name="connsiteY162" fmla="*/ 1972369 h 2237474"/>
              <a:gd name="connsiteX163" fmla="*/ 2942858 w 12192000"/>
              <a:gd name="connsiteY163" fmla="*/ 1981367 h 2237474"/>
              <a:gd name="connsiteX164" fmla="*/ 2875436 w 12192000"/>
              <a:gd name="connsiteY164" fmla="*/ 1996977 h 2237474"/>
              <a:gd name="connsiteX165" fmla="*/ 2874892 w 12192000"/>
              <a:gd name="connsiteY165" fmla="*/ 1996085 h 2237474"/>
              <a:gd name="connsiteX166" fmla="*/ 2864145 w 12192000"/>
              <a:gd name="connsiteY166" fmla="*/ 1994061 h 2237474"/>
              <a:gd name="connsiteX167" fmla="*/ 2843662 w 12192000"/>
              <a:gd name="connsiteY167" fmla="*/ 1992498 h 2237474"/>
              <a:gd name="connsiteX168" fmla="*/ 2796128 w 12192000"/>
              <a:gd name="connsiteY168" fmla="*/ 1976403 h 2237474"/>
              <a:gd name="connsiteX169" fmla="*/ 2756784 w 12192000"/>
              <a:gd name="connsiteY169" fmla="*/ 1985116 h 2237474"/>
              <a:gd name="connsiteX170" fmla="*/ 2748833 w 12192000"/>
              <a:gd name="connsiteY170" fmla="*/ 1986323 h 2237474"/>
              <a:gd name="connsiteX171" fmla="*/ 2748661 w 12192000"/>
              <a:gd name="connsiteY171" fmla="*/ 1986122 h 2237474"/>
              <a:gd name="connsiteX172" fmla="*/ 2740251 w 12192000"/>
              <a:gd name="connsiteY172" fmla="*/ 1986946 h 2237474"/>
              <a:gd name="connsiteX173" fmla="*/ 2718916 w 12192000"/>
              <a:gd name="connsiteY173" fmla="*/ 1990867 h 2237474"/>
              <a:gd name="connsiteX174" fmla="*/ 2713522 w 12192000"/>
              <a:gd name="connsiteY174" fmla="*/ 1990173 h 2237474"/>
              <a:gd name="connsiteX175" fmla="*/ 2680597 w 12192000"/>
              <a:gd name="connsiteY175" fmla="*/ 1984996 h 2237474"/>
              <a:gd name="connsiteX176" fmla="*/ 2578178 w 12192000"/>
              <a:gd name="connsiteY176" fmla="*/ 1990531 h 2237474"/>
              <a:gd name="connsiteX177" fmla="*/ 2476147 w 12192000"/>
              <a:gd name="connsiteY177" fmla="*/ 1998305 h 2237474"/>
              <a:gd name="connsiteX178" fmla="*/ 2373568 w 12192000"/>
              <a:gd name="connsiteY178" fmla="*/ 2003219 h 2237474"/>
              <a:gd name="connsiteX179" fmla="*/ 2321399 w 12192000"/>
              <a:gd name="connsiteY179" fmla="*/ 1989467 h 2237474"/>
              <a:gd name="connsiteX180" fmla="*/ 2315525 w 12192000"/>
              <a:gd name="connsiteY180" fmla="*/ 1989708 h 2237474"/>
              <a:gd name="connsiteX181" fmla="*/ 2300792 w 12192000"/>
              <a:gd name="connsiteY181" fmla="*/ 1994290 h 2237474"/>
              <a:gd name="connsiteX182" fmla="*/ 2295469 w 12192000"/>
              <a:gd name="connsiteY182" fmla="*/ 1996659 h 2237474"/>
              <a:gd name="connsiteX183" fmla="*/ 2287219 w 12192000"/>
              <a:gd name="connsiteY183" fmla="*/ 1998750 h 2237474"/>
              <a:gd name="connsiteX184" fmla="*/ 2286948 w 12192000"/>
              <a:gd name="connsiteY184" fmla="*/ 1998596 h 2237474"/>
              <a:gd name="connsiteX185" fmla="*/ 2243069 w 12192000"/>
              <a:gd name="connsiteY185" fmla="*/ 2015111 h 2237474"/>
              <a:gd name="connsiteX186" fmla="*/ 2186609 w 12192000"/>
              <a:gd name="connsiteY186" fmla="*/ 2008263 h 2237474"/>
              <a:gd name="connsiteX187" fmla="*/ 2164831 w 12192000"/>
              <a:gd name="connsiteY187" fmla="*/ 2010143 h 2237474"/>
              <a:gd name="connsiteX188" fmla="*/ 2152836 w 12192000"/>
              <a:gd name="connsiteY188" fmla="*/ 2010048 h 2237474"/>
              <a:gd name="connsiteX189" fmla="*/ 2117102 w 12192000"/>
              <a:gd name="connsiteY189" fmla="*/ 2023004 h 2237474"/>
              <a:gd name="connsiteX190" fmla="*/ 2111935 w 12192000"/>
              <a:gd name="connsiteY190" fmla="*/ 2023163 h 2237474"/>
              <a:gd name="connsiteX191" fmla="*/ 2089991 w 12192000"/>
              <a:gd name="connsiteY191" fmla="*/ 2034193 h 2237474"/>
              <a:gd name="connsiteX192" fmla="*/ 2058061 w 12192000"/>
              <a:gd name="connsiteY192" fmla="*/ 2047942 h 2237474"/>
              <a:gd name="connsiteX193" fmla="*/ 2055737 w 12192000"/>
              <a:gd name="connsiteY193" fmla="*/ 2047704 h 2237474"/>
              <a:gd name="connsiteX194" fmla="*/ 2042244 w 12192000"/>
              <a:gd name="connsiteY194" fmla="*/ 2055560 h 2237474"/>
              <a:gd name="connsiteX195" fmla="*/ 1976224 w 12192000"/>
              <a:gd name="connsiteY195" fmla="*/ 2074257 h 2237474"/>
              <a:gd name="connsiteX196" fmla="*/ 1877728 w 12192000"/>
              <a:gd name="connsiteY196" fmla="*/ 2101004 h 2237474"/>
              <a:gd name="connsiteX197" fmla="*/ 1759056 w 12192000"/>
              <a:gd name="connsiteY197" fmla="*/ 2125608 h 2237474"/>
              <a:gd name="connsiteX198" fmla="*/ 1637948 w 12192000"/>
              <a:gd name="connsiteY198" fmla="*/ 2172597 h 2237474"/>
              <a:gd name="connsiteX199" fmla="*/ 1434549 w 12192000"/>
              <a:gd name="connsiteY199" fmla="*/ 2234522 h 2237474"/>
              <a:gd name="connsiteX200" fmla="*/ 1398481 w 12192000"/>
              <a:gd name="connsiteY200" fmla="*/ 2237074 h 2237474"/>
              <a:gd name="connsiteX201" fmla="*/ 1398407 w 12192000"/>
              <a:gd name="connsiteY201" fmla="*/ 2237095 h 2237474"/>
              <a:gd name="connsiteX202" fmla="*/ 1370962 w 12192000"/>
              <a:gd name="connsiteY202" fmla="*/ 2237474 h 2237474"/>
              <a:gd name="connsiteX203" fmla="*/ 1356367 w 12192000"/>
              <a:gd name="connsiteY203" fmla="*/ 2235089 h 2237474"/>
              <a:gd name="connsiteX204" fmla="*/ 1324828 w 12192000"/>
              <a:gd name="connsiteY204" fmla="*/ 2231968 h 2237474"/>
              <a:gd name="connsiteX205" fmla="*/ 1297744 w 12192000"/>
              <a:gd name="connsiteY205" fmla="*/ 2235849 h 2237474"/>
              <a:gd name="connsiteX206" fmla="*/ 1286236 w 12192000"/>
              <a:gd name="connsiteY206" fmla="*/ 2233135 h 2237474"/>
              <a:gd name="connsiteX207" fmla="*/ 1283504 w 12192000"/>
              <a:gd name="connsiteY207" fmla="*/ 2233797 h 2237474"/>
              <a:gd name="connsiteX208" fmla="*/ 1279765 w 12192000"/>
              <a:gd name="connsiteY208" fmla="*/ 2229639 h 2237474"/>
              <a:gd name="connsiteX209" fmla="*/ 1195347 w 12192000"/>
              <a:gd name="connsiteY209" fmla="*/ 2212354 h 2237474"/>
              <a:gd name="connsiteX210" fmla="*/ 970251 w 12192000"/>
              <a:gd name="connsiteY210" fmla="*/ 2221029 h 2237474"/>
              <a:gd name="connsiteX211" fmla="*/ 812914 w 12192000"/>
              <a:gd name="connsiteY211" fmla="*/ 2202752 h 2237474"/>
              <a:gd name="connsiteX212" fmla="*/ 800195 w 12192000"/>
              <a:gd name="connsiteY212" fmla="*/ 2209407 h 2237474"/>
              <a:gd name="connsiteX213" fmla="*/ 784978 w 12192000"/>
              <a:gd name="connsiteY213" fmla="*/ 2212360 h 2237474"/>
              <a:gd name="connsiteX214" fmla="*/ 681987 w 12192000"/>
              <a:gd name="connsiteY214" fmla="*/ 2216757 h 2237474"/>
              <a:gd name="connsiteX215" fmla="*/ 669923 w 12192000"/>
              <a:gd name="connsiteY215" fmla="*/ 2211682 h 2237474"/>
              <a:gd name="connsiteX216" fmla="*/ 648680 w 12192000"/>
              <a:gd name="connsiteY216" fmla="*/ 2206229 h 2237474"/>
              <a:gd name="connsiteX217" fmla="*/ 597225 w 12192000"/>
              <a:gd name="connsiteY217" fmla="*/ 2180999 h 2237474"/>
              <a:gd name="connsiteX218" fmla="*/ 558449 w 12192000"/>
              <a:gd name="connsiteY218" fmla="*/ 2182346 h 2237474"/>
              <a:gd name="connsiteX219" fmla="*/ 550517 w 12192000"/>
              <a:gd name="connsiteY219" fmla="*/ 2182060 h 2237474"/>
              <a:gd name="connsiteX220" fmla="*/ 550309 w 12192000"/>
              <a:gd name="connsiteY220" fmla="*/ 2181825 h 2237474"/>
              <a:gd name="connsiteX221" fmla="*/ 541836 w 12192000"/>
              <a:gd name="connsiteY221" fmla="*/ 2181063 h 2237474"/>
              <a:gd name="connsiteX222" fmla="*/ 536057 w 12192000"/>
              <a:gd name="connsiteY222" fmla="*/ 2181537 h 2237474"/>
              <a:gd name="connsiteX223" fmla="*/ 520671 w 12192000"/>
              <a:gd name="connsiteY223" fmla="*/ 2180980 h 2237474"/>
              <a:gd name="connsiteX224" fmla="*/ 515024 w 12192000"/>
              <a:gd name="connsiteY224" fmla="*/ 2179258 h 2237474"/>
              <a:gd name="connsiteX225" fmla="*/ 512278 w 12192000"/>
              <a:gd name="connsiteY225" fmla="*/ 2176369 h 2237474"/>
              <a:gd name="connsiteX226" fmla="*/ 480419 w 12192000"/>
              <a:gd name="connsiteY226" fmla="*/ 2167807 h 2237474"/>
              <a:gd name="connsiteX227" fmla="*/ 413835 w 12192000"/>
              <a:gd name="connsiteY227" fmla="*/ 2156783 h 2237474"/>
              <a:gd name="connsiteX228" fmla="*/ 376513 w 12192000"/>
              <a:gd name="connsiteY228" fmla="*/ 2154014 h 2237474"/>
              <a:gd name="connsiteX229" fmla="*/ 273386 w 12192000"/>
              <a:gd name="connsiteY229" fmla="*/ 2142551 h 2237474"/>
              <a:gd name="connsiteX230" fmla="*/ 169207 w 12192000"/>
              <a:gd name="connsiteY230" fmla="*/ 2128100 h 2237474"/>
              <a:gd name="connsiteX231" fmla="*/ 93149 w 12192000"/>
              <a:gd name="connsiteY231" fmla="*/ 2105324 h 2237474"/>
              <a:gd name="connsiteX232" fmla="*/ 88109 w 12192000"/>
              <a:gd name="connsiteY232" fmla="*/ 2106704 h 2237474"/>
              <a:gd name="connsiteX233" fmla="*/ 80022 w 12192000"/>
              <a:gd name="connsiteY233" fmla="*/ 2107254 h 2237474"/>
              <a:gd name="connsiteX234" fmla="*/ 79717 w 12192000"/>
              <a:gd name="connsiteY234" fmla="*/ 2107046 h 2237474"/>
              <a:gd name="connsiteX235" fmla="*/ 72352 w 12192000"/>
              <a:gd name="connsiteY235" fmla="*/ 2107991 h 2237474"/>
              <a:gd name="connsiteX236" fmla="*/ 37645 w 12192000"/>
              <a:gd name="connsiteY236" fmla="*/ 2115401 h 2237474"/>
              <a:gd name="connsiteX237" fmla="*/ 4572 w 12192000"/>
              <a:gd name="connsiteY237" fmla="*/ 2111091 h 2237474"/>
              <a:gd name="connsiteX238" fmla="*/ 0 w 12192000"/>
              <a:gd name="connsiteY238" fmla="*/ 2110468 h 2237474"/>
              <a:gd name="connsiteX239" fmla="*/ 0 w 12192000"/>
              <a:gd name="connsiteY239"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154948 w 12192000"/>
              <a:gd name="connsiteY4" fmla="*/ 762731 h 2237474"/>
              <a:gd name="connsiteX5" fmla="*/ 12047364 w 12192000"/>
              <a:gd name="connsiteY5" fmla="*/ 749662 h 2237474"/>
              <a:gd name="connsiteX6" fmla="*/ 11890686 w 12192000"/>
              <a:gd name="connsiteY6" fmla="*/ 732766 h 2237474"/>
              <a:gd name="connsiteX7" fmla="*/ 11782413 w 12192000"/>
              <a:gd name="connsiteY7" fmla="*/ 769868 h 2237474"/>
              <a:gd name="connsiteX8" fmla="*/ 11649954 w 12192000"/>
              <a:gd name="connsiteY8" fmla="*/ 749628 h 2237474"/>
              <a:gd name="connsiteX9" fmla="*/ 11560424 w 12192000"/>
              <a:gd name="connsiteY9" fmla="*/ 748017 h 2237474"/>
              <a:gd name="connsiteX10" fmla="*/ 11358455 w 12192000"/>
              <a:gd name="connsiteY10" fmla="*/ 747593 h 2237474"/>
              <a:gd name="connsiteX11" fmla="*/ 11165209 w 12192000"/>
              <a:gd name="connsiteY11" fmla="*/ 748852 h 2237474"/>
              <a:gd name="connsiteX12" fmla="*/ 11058755 w 12192000"/>
              <a:gd name="connsiteY12" fmla="*/ 749617 h 2237474"/>
              <a:gd name="connsiteX13" fmla="*/ 10884013 w 12192000"/>
              <a:gd name="connsiteY13" fmla="*/ 760728 h 2237474"/>
              <a:gd name="connsiteX14" fmla="*/ 10834688 w 12192000"/>
              <a:gd name="connsiteY14" fmla="*/ 757726 h 2237474"/>
              <a:gd name="connsiteX15" fmla="*/ 10805004 w 12192000"/>
              <a:gd name="connsiteY15" fmla="*/ 757573 h 2237474"/>
              <a:gd name="connsiteX16" fmla="*/ 10739478 w 12192000"/>
              <a:gd name="connsiteY16" fmla="*/ 776841 h 2237474"/>
              <a:gd name="connsiteX17" fmla="*/ 10458762 w 12192000"/>
              <a:gd name="connsiteY17" fmla="*/ 755400 h 2237474"/>
              <a:gd name="connsiteX18" fmla="*/ 10246919 w 12192000"/>
              <a:gd name="connsiteY18" fmla="*/ 769960 h 2237474"/>
              <a:gd name="connsiteX19" fmla="*/ 10167995 w 12192000"/>
              <a:gd name="connsiteY19" fmla="*/ 760843 h 2237474"/>
              <a:gd name="connsiteX20" fmla="*/ 9997044 w 12192000"/>
              <a:gd name="connsiteY20" fmla="*/ 780129 h 2237474"/>
              <a:gd name="connsiteX21" fmla="*/ 9943887 w 12192000"/>
              <a:gd name="connsiteY21" fmla="*/ 804141 h 2237474"/>
              <a:gd name="connsiteX22" fmla="*/ 9918248 w 12192000"/>
              <a:gd name="connsiteY22" fmla="*/ 816628 h 2237474"/>
              <a:gd name="connsiteX23" fmla="*/ 9836148 w 12192000"/>
              <a:gd name="connsiteY23" fmla="*/ 858312 h 2237474"/>
              <a:gd name="connsiteX24" fmla="*/ 9823800 w 12192000"/>
              <a:gd name="connsiteY24" fmla="*/ 866604 h 2237474"/>
              <a:gd name="connsiteX25" fmla="*/ 9794684 w 12192000"/>
              <a:gd name="connsiteY25" fmla="*/ 864509 h 2237474"/>
              <a:gd name="connsiteX26" fmla="*/ 9778288 w 12192000"/>
              <a:gd name="connsiteY26" fmla="*/ 854362 h 2237474"/>
              <a:gd name="connsiteX27" fmla="*/ 9773886 w 12192000"/>
              <a:gd name="connsiteY27" fmla="*/ 857543 h 2237474"/>
              <a:gd name="connsiteX28" fmla="*/ 9761459 w 12192000"/>
              <a:gd name="connsiteY28" fmla="*/ 862394 h 2237474"/>
              <a:gd name="connsiteX29" fmla="*/ 9705768 w 12192000"/>
              <a:gd name="connsiteY29" fmla="*/ 894610 h 2237474"/>
              <a:gd name="connsiteX30" fmla="*/ 9683005 w 12192000"/>
              <a:gd name="connsiteY30" fmla="*/ 894128 h 2237474"/>
              <a:gd name="connsiteX31" fmla="*/ 9594438 w 12192000"/>
              <a:gd name="connsiteY31" fmla="*/ 919051 h 2237474"/>
              <a:gd name="connsiteX32" fmla="*/ 9577033 w 12192000"/>
              <a:gd name="connsiteY32" fmla="*/ 922857 h 2237474"/>
              <a:gd name="connsiteX33" fmla="*/ 9544189 w 12192000"/>
              <a:gd name="connsiteY33" fmla="*/ 938966 h 2237474"/>
              <a:gd name="connsiteX34" fmla="*/ 9534048 w 12192000"/>
              <a:gd name="connsiteY34" fmla="*/ 940158 h 2237474"/>
              <a:gd name="connsiteX35" fmla="*/ 9500499 w 12192000"/>
              <a:gd name="connsiteY35" fmla="*/ 954680 h 2237474"/>
              <a:gd name="connsiteX36" fmla="*/ 9428195 w 12192000"/>
              <a:gd name="connsiteY36" fmla="*/ 986225 h 2237474"/>
              <a:gd name="connsiteX37" fmla="*/ 9410017 w 12192000"/>
              <a:gd name="connsiteY37" fmla="*/ 993931 h 2237474"/>
              <a:gd name="connsiteX38" fmla="*/ 9392919 w 12192000"/>
              <a:gd name="connsiteY38" fmla="*/ 994656 h 2237474"/>
              <a:gd name="connsiteX39" fmla="*/ 9301293 w 12192000"/>
              <a:gd name="connsiteY39" fmla="*/ 1011593 h 2237474"/>
              <a:gd name="connsiteX40" fmla="*/ 9278619 w 12192000"/>
              <a:gd name="connsiteY40" fmla="*/ 1011878 h 2237474"/>
              <a:gd name="connsiteX41" fmla="*/ 9268019 w 12192000"/>
              <a:gd name="connsiteY41" fmla="*/ 1007442 h 2237474"/>
              <a:gd name="connsiteX42" fmla="*/ 9234662 w 12192000"/>
              <a:gd name="connsiteY42" fmla="*/ 1023056 h 2237474"/>
              <a:gd name="connsiteX43" fmla="*/ 9181033 w 12192000"/>
              <a:gd name="connsiteY43" fmla="*/ 1037921 h 2237474"/>
              <a:gd name="connsiteX44" fmla="*/ 9155969 w 12192000"/>
              <a:gd name="connsiteY44" fmla="*/ 1046804 h 2237474"/>
              <a:gd name="connsiteX45" fmla="*/ 9133985 w 12192000"/>
              <a:gd name="connsiteY45" fmla="*/ 1046450 h 2237474"/>
              <a:gd name="connsiteX46" fmla="*/ 9012987 w 12192000"/>
              <a:gd name="connsiteY46" fmla="*/ 1061986 h 2237474"/>
              <a:gd name="connsiteX47" fmla="*/ 8968445 w 12192000"/>
              <a:gd name="connsiteY47" fmla="*/ 1052169 h 2237474"/>
              <a:gd name="connsiteX48" fmla="*/ 8958984 w 12192000"/>
              <a:gd name="connsiteY48" fmla="*/ 1057212 h 2237474"/>
              <a:gd name="connsiteX49" fmla="*/ 8886001 w 12192000"/>
              <a:gd name="connsiteY49" fmla="*/ 1067468 h 2237474"/>
              <a:gd name="connsiteX50" fmla="*/ 8838610 w 12192000"/>
              <a:gd name="connsiteY50" fmla="*/ 1075091 h 2237474"/>
              <a:gd name="connsiteX51" fmla="*/ 8750383 w 12192000"/>
              <a:gd name="connsiteY51" fmla="*/ 1097387 h 2237474"/>
              <a:gd name="connsiteX52" fmla="*/ 8697365 w 12192000"/>
              <a:gd name="connsiteY52" fmla="*/ 1105869 h 2237474"/>
              <a:gd name="connsiteX53" fmla="*/ 8665605 w 12192000"/>
              <a:gd name="connsiteY53" fmla="*/ 1110791 h 2237474"/>
              <a:gd name="connsiteX54" fmla="*/ 8584946 w 12192000"/>
              <a:gd name="connsiteY54" fmla="*/ 1135226 h 2237474"/>
              <a:gd name="connsiteX55" fmla="*/ 8460755 w 12192000"/>
              <a:gd name="connsiteY55" fmla="*/ 1203427 h 2237474"/>
              <a:gd name="connsiteX56" fmla="*/ 8419755 w 12192000"/>
              <a:gd name="connsiteY56" fmla="*/ 1216260 h 2237474"/>
              <a:gd name="connsiteX57" fmla="*/ 8411626 w 12192000"/>
              <a:gd name="connsiteY57" fmla="*/ 1214397 h 2237474"/>
              <a:gd name="connsiteX58" fmla="*/ 8363469 w 12192000"/>
              <a:gd name="connsiteY58" fmla="*/ 1246658 h 2237474"/>
              <a:gd name="connsiteX59" fmla="*/ 8275497 w 12192000"/>
              <a:gd name="connsiteY59" fmla="*/ 1264396 h 2237474"/>
              <a:gd name="connsiteX60" fmla="*/ 8206287 w 12192000"/>
              <a:gd name="connsiteY60" fmla="*/ 1273060 h 2237474"/>
              <a:gd name="connsiteX61" fmla="*/ 8168705 w 12192000"/>
              <a:gd name="connsiteY61" fmla="*/ 1279956 h 2237474"/>
              <a:gd name="connsiteX62" fmla="*/ 8139997 w 12192000"/>
              <a:gd name="connsiteY62" fmla="*/ 1282713 h 2237474"/>
              <a:gd name="connsiteX63" fmla="*/ 8074238 w 12192000"/>
              <a:gd name="connsiteY63" fmla="*/ 1301895 h 2237474"/>
              <a:gd name="connsiteX64" fmla="*/ 7968292 w 12192000"/>
              <a:gd name="connsiteY64" fmla="*/ 1338779 h 2237474"/>
              <a:gd name="connsiteX65" fmla="*/ 7945122 w 12192000"/>
              <a:gd name="connsiteY65" fmla="*/ 1345477 h 2237474"/>
              <a:gd name="connsiteX66" fmla="*/ 7922771 w 12192000"/>
              <a:gd name="connsiteY66" fmla="*/ 1346645 h 2237474"/>
              <a:gd name="connsiteX67" fmla="*/ 7915461 w 12192000"/>
              <a:gd name="connsiteY67" fmla="*/ 1342919 h 2237474"/>
              <a:gd name="connsiteX68" fmla="*/ 7902328 w 12192000"/>
              <a:gd name="connsiteY68" fmla="*/ 1345865 h 2237474"/>
              <a:gd name="connsiteX69" fmla="*/ 7898322 w 12192000"/>
              <a:gd name="connsiteY69" fmla="*/ 1345689 h 2237474"/>
              <a:gd name="connsiteX70" fmla="*/ 7875879 w 12192000"/>
              <a:gd name="connsiteY70" fmla="*/ 1345646 h 2237474"/>
              <a:gd name="connsiteX71" fmla="*/ 7840612 w 12192000"/>
              <a:gd name="connsiteY71" fmla="*/ 1369373 h 2237474"/>
              <a:gd name="connsiteX72" fmla="*/ 7786819 w 12192000"/>
              <a:gd name="connsiteY72" fmla="*/ 1378970 h 2237474"/>
              <a:gd name="connsiteX73" fmla="*/ 7548172 w 12192000"/>
              <a:gd name="connsiteY73" fmla="*/ 1417460 h 2237474"/>
              <a:gd name="connsiteX74" fmla="*/ 7483437 w 12192000"/>
              <a:gd name="connsiteY74" fmla="*/ 1478152 h 2237474"/>
              <a:gd name="connsiteX75" fmla="*/ 7377870 w 12192000"/>
              <a:gd name="connsiteY75" fmla="*/ 1523319 h 2237474"/>
              <a:gd name="connsiteX76" fmla="*/ 7230737 w 12192000"/>
              <a:gd name="connsiteY76" fmla="*/ 1562633 h 2237474"/>
              <a:gd name="connsiteX77" fmla="*/ 7224458 w 12192000"/>
              <a:gd name="connsiteY77" fmla="*/ 1573008 h 2237474"/>
              <a:gd name="connsiteX78" fmla="*/ 7213486 w 12192000"/>
              <a:gd name="connsiteY78" fmla="*/ 1580987 h 2237474"/>
              <a:gd name="connsiteX79" fmla="*/ 7210972 w 12192000"/>
              <a:gd name="connsiteY79" fmla="*/ 1580856 h 2237474"/>
              <a:gd name="connsiteX80" fmla="*/ 7183121 w 12192000"/>
              <a:gd name="connsiteY80" fmla="*/ 1595162 h 2237474"/>
              <a:gd name="connsiteX81" fmla="*/ 7164601 w 12192000"/>
              <a:gd name="connsiteY81" fmla="*/ 1606490 h 2237474"/>
              <a:gd name="connsiteX82" fmla="*/ 7159286 w 12192000"/>
              <a:gd name="connsiteY82" fmla="*/ 1606850 h 2237474"/>
              <a:gd name="connsiteX83" fmla="*/ 7114651 w 12192000"/>
              <a:gd name="connsiteY83" fmla="*/ 1620959 h 2237474"/>
              <a:gd name="connsiteX84" fmla="*/ 7092727 w 12192000"/>
              <a:gd name="connsiteY84" fmla="*/ 1623628 h 2237474"/>
              <a:gd name="connsiteX85" fmla="*/ 7031309 w 12192000"/>
              <a:gd name="connsiteY85" fmla="*/ 1619451 h 2237474"/>
              <a:gd name="connsiteX86" fmla="*/ 6999084 w 12192000"/>
              <a:gd name="connsiteY86" fmla="*/ 1634317 h 2237474"/>
              <a:gd name="connsiteX87" fmla="*/ 6992107 w 12192000"/>
              <a:gd name="connsiteY87" fmla="*/ 1636860 h 2237474"/>
              <a:gd name="connsiteX88" fmla="*/ 6991765 w 12192000"/>
              <a:gd name="connsiteY88" fmla="*/ 1636725 h 2237474"/>
              <a:gd name="connsiteX89" fmla="*/ 6983996 w 12192000"/>
              <a:gd name="connsiteY89" fmla="*/ 1639040 h 2237474"/>
              <a:gd name="connsiteX90" fmla="*/ 6979383 w 12192000"/>
              <a:gd name="connsiteY90" fmla="*/ 1641496 h 2237474"/>
              <a:gd name="connsiteX91" fmla="*/ 6900177 w 12192000"/>
              <a:gd name="connsiteY91" fmla="*/ 1636016 h 2237474"/>
              <a:gd name="connsiteX92" fmla="*/ 6795372 w 12192000"/>
              <a:gd name="connsiteY92" fmla="*/ 1644845 h 2237474"/>
              <a:gd name="connsiteX93" fmla="*/ 6692251 w 12192000"/>
              <a:gd name="connsiteY93" fmla="*/ 1656357 h 2237474"/>
              <a:gd name="connsiteX94" fmla="*/ 6655235 w 12192000"/>
              <a:gd name="connsiteY94" fmla="*/ 1661869 h 2237474"/>
              <a:gd name="connsiteX95" fmla="*/ 6587857 w 12192000"/>
              <a:gd name="connsiteY95" fmla="*/ 1665769 h 2237474"/>
              <a:gd name="connsiteX96" fmla="*/ 6554894 w 12192000"/>
              <a:gd name="connsiteY96" fmla="*/ 1664428 h 2237474"/>
              <a:gd name="connsiteX97" fmla="*/ 6551579 w 12192000"/>
              <a:gd name="connsiteY97" fmla="*/ 1662213 h 2237474"/>
              <a:gd name="connsiteX98" fmla="*/ 6545693 w 12192000"/>
              <a:gd name="connsiteY98" fmla="*/ 1661776 h 2237474"/>
              <a:gd name="connsiteX99" fmla="*/ 6530561 w 12192000"/>
              <a:gd name="connsiteY99" fmla="*/ 1664619 h 2237474"/>
              <a:gd name="connsiteX100" fmla="*/ 6525028 w 12192000"/>
              <a:gd name="connsiteY100" fmla="*/ 1666354 h 2237474"/>
              <a:gd name="connsiteX101" fmla="*/ 6516595 w 12192000"/>
              <a:gd name="connsiteY101" fmla="*/ 1667475 h 2237474"/>
              <a:gd name="connsiteX102" fmla="*/ 6516340 w 12192000"/>
              <a:gd name="connsiteY102" fmla="*/ 1667291 h 2237474"/>
              <a:gd name="connsiteX103" fmla="*/ 6508541 w 12192000"/>
              <a:gd name="connsiteY103" fmla="*/ 1668757 h 2237474"/>
              <a:gd name="connsiteX104" fmla="*/ 6471012 w 12192000"/>
              <a:gd name="connsiteY104" fmla="*/ 1678604 h 2237474"/>
              <a:gd name="connsiteX105" fmla="*/ 6415265 w 12192000"/>
              <a:gd name="connsiteY105" fmla="*/ 1665317 h 2237474"/>
              <a:gd name="connsiteX106" fmla="*/ 6393343 w 12192000"/>
              <a:gd name="connsiteY106" fmla="*/ 1664672 h 2237474"/>
              <a:gd name="connsiteX107" fmla="*/ 6380457 w 12192000"/>
              <a:gd name="connsiteY107" fmla="*/ 1662376 h 2237474"/>
              <a:gd name="connsiteX108" fmla="*/ 6280959 w 12192000"/>
              <a:gd name="connsiteY108" fmla="*/ 1689329 h 2237474"/>
              <a:gd name="connsiteX109" fmla="*/ 6266765 w 12192000"/>
              <a:gd name="connsiteY109" fmla="*/ 1695560 h 2237474"/>
              <a:gd name="connsiteX110" fmla="*/ 6098321 w 12192000"/>
              <a:gd name="connsiteY110" fmla="*/ 1721646 h 2237474"/>
              <a:gd name="connsiteX111" fmla="*/ 5880652 w 12192000"/>
              <a:gd name="connsiteY111" fmla="*/ 1779643 h 2237474"/>
              <a:gd name="connsiteX112" fmla="*/ 5785959 w 12192000"/>
              <a:gd name="connsiteY112" fmla="*/ 1775307 h 2237474"/>
              <a:gd name="connsiteX113" fmla="*/ 5643534 w 12192000"/>
              <a:gd name="connsiteY113" fmla="*/ 1802919 h 2237474"/>
              <a:gd name="connsiteX114" fmla="*/ 5518799 w 12192000"/>
              <a:gd name="connsiteY114" fmla="*/ 1818312 h 2237474"/>
              <a:gd name="connsiteX115" fmla="*/ 5505014 w 12192000"/>
              <a:gd name="connsiteY115" fmla="*/ 1819259 h 2237474"/>
              <a:gd name="connsiteX116" fmla="*/ 5453307 w 12192000"/>
              <a:gd name="connsiteY116" fmla="*/ 1815450 h 2237474"/>
              <a:gd name="connsiteX117" fmla="*/ 5364192 w 12192000"/>
              <a:gd name="connsiteY117" fmla="*/ 1826074 h 2237474"/>
              <a:gd name="connsiteX118" fmla="*/ 5350380 w 12192000"/>
              <a:gd name="connsiteY118" fmla="*/ 1830891 h 2237474"/>
              <a:gd name="connsiteX119" fmla="*/ 5259633 w 12192000"/>
              <a:gd name="connsiteY119" fmla="*/ 1837160 h 2237474"/>
              <a:gd name="connsiteX120" fmla="*/ 5197513 w 12192000"/>
              <a:gd name="connsiteY120" fmla="*/ 1844718 h 2237474"/>
              <a:gd name="connsiteX121" fmla="*/ 5184170 w 12192000"/>
              <a:gd name="connsiteY121" fmla="*/ 1849402 h 2237474"/>
              <a:gd name="connsiteX122" fmla="*/ 5168852 w 12192000"/>
              <a:gd name="connsiteY122" fmla="*/ 1844846 h 2237474"/>
              <a:gd name="connsiteX123" fmla="*/ 5164370 w 12192000"/>
              <a:gd name="connsiteY123" fmla="*/ 1840597 h 2237474"/>
              <a:gd name="connsiteX124" fmla="*/ 5114927 w 12192000"/>
              <a:gd name="connsiteY124" fmla="*/ 1847827 h 2237474"/>
              <a:gd name="connsiteX125" fmla="*/ 5108970 w 12192000"/>
              <a:gd name="connsiteY125" fmla="*/ 1847935 h 2237474"/>
              <a:gd name="connsiteX126" fmla="*/ 5067961 w 12192000"/>
              <a:gd name="connsiteY126" fmla="*/ 1845917 h 2237474"/>
              <a:gd name="connsiteX127" fmla="*/ 5007075 w 12192000"/>
              <a:gd name="connsiteY127" fmla="*/ 1838626 h 2237474"/>
              <a:gd name="connsiteX128" fmla="*/ 4944087 w 12192000"/>
              <a:gd name="connsiteY128" fmla="*/ 1823332 h 2237474"/>
              <a:gd name="connsiteX129" fmla="*/ 4907662 w 12192000"/>
              <a:gd name="connsiteY129" fmla="*/ 1816900 h 2237474"/>
              <a:gd name="connsiteX130" fmla="*/ 4882386 w 12192000"/>
              <a:gd name="connsiteY130" fmla="*/ 1809844 h 2237474"/>
              <a:gd name="connsiteX131" fmla="*/ 4811440 w 12192000"/>
              <a:gd name="connsiteY131" fmla="*/ 1804655 h 2237474"/>
              <a:gd name="connsiteX132" fmla="*/ 4691075 w 12192000"/>
              <a:gd name="connsiteY132" fmla="*/ 1801389 h 2237474"/>
              <a:gd name="connsiteX133" fmla="*/ 4611738 w 12192000"/>
              <a:gd name="connsiteY133" fmla="*/ 1776964 h 2237474"/>
              <a:gd name="connsiteX134" fmla="*/ 4560070 w 12192000"/>
              <a:gd name="connsiteY134" fmla="*/ 1785640 h 2237474"/>
              <a:gd name="connsiteX135" fmla="*/ 4536503 w 12192000"/>
              <a:gd name="connsiteY135" fmla="*/ 1785334 h 2237474"/>
              <a:gd name="connsiteX136" fmla="*/ 4513724 w 12192000"/>
              <a:gd name="connsiteY136" fmla="*/ 1791996 h 2237474"/>
              <a:gd name="connsiteX137" fmla="*/ 4459810 w 12192000"/>
              <a:gd name="connsiteY137" fmla="*/ 1797886 h 2237474"/>
              <a:gd name="connsiteX138" fmla="*/ 4379064 w 12192000"/>
              <a:gd name="connsiteY138" fmla="*/ 1817177 h 2237474"/>
              <a:gd name="connsiteX139" fmla="*/ 4319209 w 12192000"/>
              <a:gd name="connsiteY139" fmla="*/ 1834833 h 2237474"/>
              <a:gd name="connsiteX140" fmla="*/ 4290981 w 12192000"/>
              <a:gd name="connsiteY140" fmla="*/ 1839677 h 2237474"/>
              <a:gd name="connsiteX141" fmla="*/ 4285792 w 12192000"/>
              <a:gd name="connsiteY141" fmla="*/ 1836231 h 2237474"/>
              <a:gd name="connsiteX142" fmla="*/ 4238372 w 12192000"/>
              <a:gd name="connsiteY142" fmla="*/ 1851480 h 2237474"/>
              <a:gd name="connsiteX143" fmla="*/ 4232517 w 12192000"/>
              <a:gd name="connsiteY143" fmla="*/ 1852567 h 2237474"/>
              <a:gd name="connsiteX144" fmla="*/ 4191732 w 12192000"/>
              <a:gd name="connsiteY144" fmla="*/ 1857328 h 2237474"/>
              <a:gd name="connsiteX145" fmla="*/ 4065532 w 12192000"/>
              <a:gd name="connsiteY145" fmla="*/ 1855477 h 2237474"/>
              <a:gd name="connsiteX146" fmla="*/ 4028460 w 12192000"/>
              <a:gd name="connsiteY146" fmla="*/ 1855137 h 2237474"/>
              <a:gd name="connsiteX147" fmla="*/ 4002267 w 12192000"/>
              <a:gd name="connsiteY147" fmla="*/ 1852352 h 2237474"/>
              <a:gd name="connsiteX148" fmla="*/ 3931396 w 12192000"/>
              <a:gd name="connsiteY148" fmla="*/ 1858915 h 2237474"/>
              <a:gd name="connsiteX149" fmla="*/ 3812162 w 12192000"/>
              <a:gd name="connsiteY149" fmla="*/ 1875501 h 2237474"/>
              <a:gd name="connsiteX150" fmla="*/ 3767672 w 12192000"/>
              <a:gd name="connsiteY150" fmla="*/ 1874600 h 2237474"/>
              <a:gd name="connsiteX151" fmla="*/ 3751332 w 12192000"/>
              <a:gd name="connsiteY151" fmla="*/ 1869854 h 2237474"/>
              <a:gd name="connsiteX152" fmla="*/ 3729530 w 12192000"/>
              <a:gd name="connsiteY152" fmla="*/ 1864513 h 2237474"/>
              <a:gd name="connsiteX153" fmla="*/ 3680177 w 12192000"/>
              <a:gd name="connsiteY153" fmla="*/ 1881552 h 2237474"/>
              <a:gd name="connsiteX154" fmla="*/ 3567259 w 12192000"/>
              <a:gd name="connsiteY154" fmla="*/ 1893482 h 2237474"/>
              <a:gd name="connsiteX155" fmla="*/ 3405770 w 12192000"/>
              <a:gd name="connsiteY155" fmla="*/ 1904591 h 2237474"/>
              <a:gd name="connsiteX156" fmla="*/ 3280097 w 12192000"/>
              <a:gd name="connsiteY156" fmla="*/ 1919610 h 2237474"/>
              <a:gd name="connsiteX157" fmla="*/ 3123424 w 12192000"/>
              <a:gd name="connsiteY157" fmla="*/ 1952930 h 2237474"/>
              <a:gd name="connsiteX158" fmla="*/ 3009910 w 12192000"/>
              <a:gd name="connsiteY158" fmla="*/ 1957866 h 2237474"/>
              <a:gd name="connsiteX159" fmla="*/ 2995934 w 12192000"/>
              <a:gd name="connsiteY159" fmla="*/ 1967085 h 2237474"/>
              <a:gd name="connsiteX160" fmla="*/ 2980071 w 12192000"/>
              <a:gd name="connsiteY160" fmla="*/ 1972988 h 2237474"/>
              <a:gd name="connsiteX161" fmla="*/ 2978094 w 12192000"/>
              <a:gd name="connsiteY161" fmla="*/ 1972369 h 2237474"/>
              <a:gd name="connsiteX162" fmla="*/ 2942858 w 12192000"/>
              <a:gd name="connsiteY162" fmla="*/ 1981367 h 2237474"/>
              <a:gd name="connsiteX163" fmla="*/ 2875436 w 12192000"/>
              <a:gd name="connsiteY163" fmla="*/ 1996977 h 2237474"/>
              <a:gd name="connsiteX164" fmla="*/ 2874892 w 12192000"/>
              <a:gd name="connsiteY164" fmla="*/ 1996085 h 2237474"/>
              <a:gd name="connsiteX165" fmla="*/ 2864145 w 12192000"/>
              <a:gd name="connsiteY165" fmla="*/ 1994061 h 2237474"/>
              <a:gd name="connsiteX166" fmla="*/ 2843662 w 12192000"/>
              <a:gd name="connsiteY166" fmla="*/ 1992498 h 2237474"/>
              <a:gd name="connsiteX167" fmla="*/ 2796128 w 12192000"/>
              <a:gd name="connsiteY167" fmla="*/ 1976403 h 2237474"/>
              <a:gd name="connsiteX168" fmla="*/ 2756784 w 12192000"/>
              <a:gd name="connsiteY168" fmla="*/ 1985116 h 2237474"/>
              <a:gd name="connsiteX169" fmla="*/ 2748833 w 12192000"/>
              <a:gd name="connsiteY169" fmla="*/ 1986323 h 2237474"/>
              <a:gd name="connsiteX170" fmla="*/ 2748661 w 12192000"/>
              <a:gd name="connsiteY170" fmla="*/ 1986122 h 2237474"/>
              <a:gd name="connsiteX171" fmla="*/ 2740251 w 12192000"/>
              <a:gd name="connsiteY171" fmla="*/ 1986946 h 2237474"/>
              <a:gd name="connsiteX172" fmla="*/ 2718916 w 12192000"/>
              <a:gd name="connsiteY172" fmla="*/ 1990867 h 2237474"/>
              <a:gd name="connsiteX173" fmla="*/ 2713522 w 12192000"/>
              <a:gd name="connsiteY173" fmla="*/ 1990173 h 2237474"/>
              <a:gd name="connsiteX174" fmla="*/ 2680597 w 12192000"/>
              <a:gd name="connsiteY174" fmla="*/ 1984996 h 2237474"/>
              <a:gd name="connsiteX175" fmla="*/ 2578178 w 12192000"/>
              <a:gd name="connsiteY175" fmla="*/ 1990531 h 2237474"/>
              <a:gd name="connsiteX176" fmla="*/ 2476147 w 12192000"/>
              <a:gd name="connsiteY176" fmla="*/ 1998305 h 2237474"/>
              <a:gd name="connsiteX177" fmla="*/ 2373568 w 12192000"/>
              <a:gd name="connsiteY177" fmla="*/ 2003219 h 2237474"/>
              <a:gd name="connsiteX178" fmla="*/ 2321399 w 12192000"/>
              <a:gd name="connsiteY178" fmla="*/ 1989467 h 2237474"/>
              <a:gd name="connsiteX179" fmla="*/ 2315525 w 12192000"/>
              <a:gd name="connsiteY179" fmla="*/ 1989708 h 2237474"/>
              <a:gd name="connsiteX180" fmla="*/ 2300792 w 12192000"/>
              <a:gd name="connsiteY180" fmla="*/ 1994290 h 2237474"/>
              <a:gd name="connsiteX181" fmla="*/ 2295469 w 12192000"/>
              <a:gd name="connsiteY181" fmla="*/ 1996659 h 2237474"/>
              <a:gd name="connsiteX182" fmla="*/ 2287219 w 12192000"/>
              <a:gd name="connsiteY182" fmla="*/ 1998750 h 2237474"/>
              <a:gd name="connsiteX183" fmla="*/ 2286948 w 12192000"/>
              <a:gd name="connsiteY183" fmla="*/ 1998596 h 2237474"/>
              <a:gd name="connsiteX184" fmla="*/ 2243069 w 12192000"/>
              <a:gd name="connsiteY184" fmla="*/ 2015111 h 2237474"/>
              <a:gd name="connsiteX185" fmla="*/ 2186609 w 12192000"/>
              <a:gd name="connsiteY185" fmla="*/ 2008263 h 2237474"/>
              <a:gd name="connsiteX186" fmla="*/ 2164831 w 12192000"/>
              <a:gd name="connsiteY186" fmla="*/ 2010143 h 2237474"/>
              <a:gd name="connsiteX187" fmla="*/ 2152836 w 12192000"/>
              <a:gd name="connsiteY187" fmla="*/ 2010048 h 2237474"/>
              <a:gd name="connsiteX188" fmla="*/ 2117102 w 12192000"/>
              <a:gd name="connsiteY188" fmla="*/ 2023004 h 2237474"/>
              <a:gd name="connsiteX189" fmla="*/ 2111935 w 12192000"/>
              <a:gd name="connsiteY189" fmla="*/ 2023163 h 2237474"/>
              <a:gd name="connsiteX190" fmla="*/ 2089991 w 12192000"/>
              <a:gd name="connsiteY190" fmla="*/ 2034193 h 2237474"/>
              <a:gd name="connsiteX191" fmla="*/ 2058061 w 12192000"/>
              <a:gd name="connsiteY191" fmla="*/ 2047942 h 2237474"/>
              <a:gd name="connsiteX192" fmla="*/ 2055737 w 12192000"/>
              <a:gd name="connsiteY192" fmla="*/ 2047704 h 2237474"/>
              <a:gd name="connsiteX193" fmla="*/ 2042244 w 12192000"/>
              <a:gd name="connsiteY193" fmla="*/ 2055560 h 2237474"/>
              <a:gd name="connsiteX194" fmla="*/ 1976224 w 12192000"/>
              <a:gd name="connsiteY194" fmla="*/ 2074257 h 2237474"/>
              <a:gd name="connsiteX195" fmla="*/ 1877728 w 12192000"/>
              <a:gd name="connsiteY195" fmla="*/ 2101004 h 2237474"/>
              <a:gd name="connsiteX196" fmla="*/ 1759056 w 12192000"/>
              <a:gd name="connsiteY196" fmla="*/ 2125608 h 2237474"/>
              <a:gd name="connsiteX197" fmla="*/ 1637948 w 12192000"/>
              <a:gd name="connsiteY197" fmla="*/ 2172597 h 2237474"/>
              <a:gd name="connsiteX198" fmla="*/ 1434549 w 12192000"/>
              <a:gd name="connsiteY198" fmla="*/ 2234522 h 2237474"/>
              <a:gd name="connsiteX199" fmla="*/ 1398481 w 12192000"/>
              <a:gd name="connsiteY199" fmla="*/ 2237074 h 2237474"/>
              <a:gd name="connsiteX200" fmla="*/ 1398407 w 12192000"/>
              <a:gd name="connsiteY200" fmla="*/ 2237095 h 2237474"/>
              <a:gd name="connsiteX201" fmla="*/ 1370962 w 12192000"/>
              <a:gd name="connsiteY201" fmla="*/ 2237474 h 2237474"/>
              <a:gd name="connsiteX202" fmla="*/ 1356367 w 12192000"/>
              <a:gd name="connsiteY202" fmla="*/ 2235089 h 2237474"/>
              <a:gd name="connsiteX203" fmla="*/ 1324828 w 12192000"/>
              <a:gd name="connsiteY203" fmla="*/ 2231968 h 2237474"/>
              <a:gd name="connsiteX204" fmla="*/ 1297744 w 12192000"/>
              <a:gd name="connsiteY204" fmla="*/ 2235849 h 2237474"/>
              <a:gd name="connsiteX205" fmla="*/ 1286236 w 12192000"/>
              <a:gd name="connsiteY205" fmla="*/ 2233135 h 2237474"/>
              <a:gd name="connsiteX206" fmla="*/ 1283504 w 12192000"/>
              <a:gd name="connsiteY206" fmla="*/ 2233797 h 2237474"/>
              <a:gd name="connsiteX207" fmla="*/ 1279765 w 12192000"/>
              <a:gd name="connsiteY207" fmla="*/ 2229639 h 2237474"/>
              <a:gd name="connsiteX208" fmla="*/ 1195347 w 12192000"/>
              <a:gd name="connsiteY208" fmla="*/ 2212354 h 2237474"/>
              <a:gd name="connsiteX209" fmla="*/ 970251 w 12192000"/>
              <a:gd name="connsiteY209" fmla="*/ 2221029 h 2237474"/>
              <a:gd name="connsiteX210" fmla="*/ 812914 w 12192000"/>
              <a:gd name="connsiteY210" fmla="*/ 2202752 h 2237474"/>
              <a:gd name="connsiteX211" fmla="*/ 800195 w 12192000"/>
              <a:gd name="connsiteY211" fmla="*/ 2209407 h 2237474"/>
              <a:gd name="connsiteX212" fmla="*/ 784978 w 12192000"/>
              <a:gd name="connsiteY212" fmla="*/ 2212360 h 2237474"/>
              <a:gd name="connsiteX213" fmla="*/ 681987 w 12192000"/>
              <a:gd name="connsiteY213" fmla="*/ 2216757 h 2237474"/>
              <a:gd name="connsiteX214" fmla="*/ 669923 w 12192000"/>
              <a:gd name="connsiteY214" fmla="*/ 2211682 h 2237474"/>
              <a:gd name="connsiteX215" fmla="*/ 648680 w 12192000"/>
              <a:gd name="connsiteY215" fmla="*/ 2206229 h 2237474"/>
              <a:gd name="connsiteX216" fmla="*/ 597225 w 12192000"/>
              <a:gd name="connsiteY216" fmla="*/ 2180999 h 2237474"/>
              <a:gd name="connsiteX217" fmla="*/ 558449 w 12192000"/>
              <a:gd name="connsiteY217" fmla="*/ 2182346 h 2237474"/>
              <a:gd name="connsiteX218" fmla="*/ 550517 w 12192000"/>
              <a:gd name="connsiteY218" fmla="*/ 2182060 h 2237474"/>
              <a:gd name="connsiteX219" fmla="*/ 550309 w 12192000"/>
              <a:gd name="connsiteY219" fmla="*/ 2181825 h 2237474"/>
              <a:gd name="connsiteX220" fmla="*/ 541836 w 12192000"/>
              <a:gd name="connsiteY220" fmla="*/ 2181063 h 2237474"/>
              <a:gd name="connsiteX221" fmla="*/ 536057 w 12192000"/>
              <a:gd name="connsiteY221" fmla="*/ 2181537 h 2237474"/>
              <a:gd name="connsiteX222" fmla="*/ 520671 w 12192000"/>
              <a:gd name="connsiteY222" fmla="*/ 2180980 h 2237474"/>
              <a:gd name="connsiteX223" fmla="*/ 515024 w 12192000"/>
              <a:gd name="connsiteY223" fmla="*/ 2179258 h 2237474"/>
              <a:gd name="connsiteX224" fmla="*/ 512278 w 12192000"/>
              <a:gd name="connsiteY224" fmla="*/ 2176369 h 2237474"/>
              <a:gd name="connsiteX225" fmla="*/ 480419 w 12192000"/>
              <a:gd name="connsiteY225" fmla="*/ 2167807 h 2237474"/>
              <a:gd name="connsiteX226" fmla="*/ 413835 w 12192000"/>
              <a:gd name="connsiteY226" fmla="*/ 2156783 h 2237474"/>
              <a:gd name="connsiteX227" fmla="*/ 376513 w 12192000"/>
              <a:gd name="connsiteY227" fmla="*/ 2154014 h 2237474"/>
              <a:gd name="connsiteX228" fmla="*/ 273386 w 12192000"/>
              <a:gd name="connsiteY228" fmla="*/ 2142551 h 2237474"/>
              <a:gd name="connsiteX229" fmla="*/ 169207 w 12192000"/>
              <a:gd name="connsiteY229" fmla="*/ 2128100 h 2237474"/>
              <a:gd name="connsiteX230" fmla="*/ 93149 w 12192000"/>
              <a:gd name="connsiteY230" fmla="*/ 2105324 h 2237474"/>
              <a:gd name="connsiteX231" fmla="*/ 88109 w 12192000"/>
              <a:gd name="connsiteY231" fmla="*/ 2106704 h 2237474"/>
              <a:gd name="connsiteX232" fmla="*/ 80022 w 12192000"/>
              <a:gd name="connsiteY232" fmla="*/ 2107254 h 2237474"/>
              <a:gd name="connsiteX233" fmla="*/ 79717 w 12192000"/>
              <a:gd name="connsiteY233" fmla="*/ 2107046 h 2237474"/>
              <a:gd name="connsiteX234" fmla="*/ 72352 w 12192000"/>
              <a:gd name="connsiteY234" fmla="*/ 2107991 h 2237474"/>
              <a:gd name="connsiteX235" fmla="*/ 37645 w 12192000"/>
              <a:gd name="connsiteY235" fmla="*/ 2115401 h 2237474"/>
              <a:gd name="connsiteX236" fmla="*/ 4572 w 12192000"/>
              <a:gd name="connsiteY236" fmla="*/ 2111091 h 2237474"/>
              <a:gd name="connsiteX237" fmla="*/ 0 w 12192000"/>
              <a:gd name="connsiteY237" fmla="*/ 2110468 h 2237474"/>
              <a:gd name="connsiteX238" fmla="*/ 0 w 12192000"/>
              <a:gd name="connsiteY238"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154948 w 12192000"/>
              <a:gd name="connsiteY4" fmla="*/ 762731 h 2237474"/>
              <a:gd name="connsiteX5" fmla="*/ 12047364 w 12192000"/>
              <a:gd name="connsiteY5" fmla="*/ 749662 h 2237474"/>
              <a:gd name="connsiteX6" fmla="*/ 11890686 w 12192000"/>
              <a:gd name="connsiteY6" fmla="*/ 732766 h 2237474"/>
              <a:gd name="connsiteX7" fmla="*/ 11782413 w 12192000"/>
              <a:gd name="connsiteY7" fmla="*/ 769868 h 2237474"/>
              <a:gd name="connsiteX8" fmla="*/ 11649954 w 12192000"/>
              <a:gd name="connsiteY8" fmla="*/ 749628 h 2237474"/>
              <a:gd name="connsiteX9" fmla="*/ 11560424 w 12192000"/>
              <a:gd name="connsiteY9" fmla="*/ 748017 h 2237474"/>
              <a:gd name="connsiteX10" fmla="*/ 11358455 w 12192000"/>
              <a:gd name="connsiteY10" fmla="*/ 747593 h 2237474"/>
              <a:gd name="connsiteX11" fmla="*/ 11165209 w 12192000"/>
              <a:gd name="connsiteY11" fmla="*/ 748852 h 2237474"/>
              <a:gd name="connsiteX12" fmla="*/ 11058755 w 12192000"/>
              <a:gd name="connsiteY12" fmla="*/ 749617 h 2237474"/>
              <a:gd name="connsiteX13" fmla="*/ 10884013 w 12192000"/>
              <a:gd name="connsiteY13" fmla="*/ 760728 h 2237474"/>
              <a:gd name="connsiteX14" fmla="*/ 10834688 w 12192000"/>
              <a:gd name="connsiteY14" fmla="*/ 757726 h 2237474"/>
              <a:gd name="connsiteX15" fmla="*/ 10805004 w 12192000"/>
              <a:gd name="connsiteY15" fmla="*/ 757573 h 2237474"/>
              <a:gd name="connsiteX16" fmla="*/ 10739478 w 12192000"/>
              <a:gd name="connsiteY16" fmla="*/ 776841 h 2237474"/>
              <a:gd name="connsiteX17" fmla="*/ 10458762 w 12192000"/>
              <a:gd name="connsiteY17" fmla="*/ 755400 h 2237474"/>
              <a:gd name="connsiteX18" fmla="*/ 10246919 w 12192000"/>
              <a:gd name="connsiteY18" fmla="*/ 769960 h 2237474"/>
              <a:gd name="connsiteX19" fmla="*/ 10167995 w 12192000"/>
              <a:gd name="connsiteY19" fmla="*/ 760843 h 2237474"/>
              <a:gd name="connsiteX20" fmla="*/ 9997044 w 12192000"/>
              <a:gd name="connsiteY20" fmla="*/ 780129 h 2237474"/>
              <a:gd name="connsiteX21" fmla="*/ 9943887 w 12192000"/>
              <a:gd name="connsiteY21" fmla="*/ 804141 h 2237474"/>
              <a:gd name="connsiteX22" fmla="*/ 9918248 w 12192000"/>
              <a:gd name="connsiteY22" fmla="*/ 816628 h 2237474"/>
              <a:gd name="connsiteX23" fmla="*/ 9836148 w 12192000"/>
              <a:gd name="connsiteY23" fmla="*/ 858312 h 2237474"/>
              <a:gd name="connsiteX24" fmla="*/ 9823800 w 12192000"/>
              <a:gd name="connsiteY24" fmla="*/ 866604 h 2237474"/>
              <a:gd name="connsiteX25" fmla="*/ 9794684 w 12192000"/>
              <a:gd name="connsiteY25" fmla="*/ 864509 h 2237474"/>
              <a:gd name="connsiteX26" fmla="*/ 9778288 w 12192000"/>
              <a:gd name="connsiteY26" fmla="*/ 854362 h 2237474"/>
              <a:gd name="connsiteX27" fmla="*/ 9773886 w 12192000"/>
              <a:gd name="connsiteY27" fmla="*/ 857543 h 2237474"/>
              <a:gd name="connsiteX28" fmla="*/ 9761459 w 12192000"/>
              <a:gd name="connsiteY28" fmla="*/ 862394 h 2237474"/>
              <a:gd name="connsiteX29" fmla="*/ 9705768 w 12192000"/>
              <a:gd name="connsiteY29" fmla="*/ 894610 h 2237474"/>
              <a:gd name="connsiteX30" fmla="*/ 9683005 w 12192000"/>
              <a:gd name="connsiteY30" fmla="*/ 894128 h 2237474"/>
              <a:gd name="connsiteX31" fmla="*/ 9594438 w 12192000"/>
              <a:gd name="connsiteY31" fmla="*/ 919051 h 2237474"/>
              <a:gd name="connsiteX32" fmla="*/ 9577033 w 12192000"/>
              <a:gd name="connsiteY32" fmla="*/ 922857 h 2237474"/>
              <a:gd name="connsiteX33" fmla="*/ 9544189 w 12192000"/>
              <a:gd name="connsiteY33" fmla="*/ 938966 h 2237474"/>
              <a:gd name="connsiteX34" fmla="*/ 9534048 w 12192000"/>
              <a:gd name="connsiteY34" fmla="*/ 940158 h 2237474"/>
              <a:gd name="connsiteX35" fmla="*/ 9500499 w 12192000"/>
              <a:gd name="connsiteY35" fmla="*/ 954680 h 2237474"/>
              <a:gd name="connsiteX36" fmla="*/ 9428195 w 12192000"/>
              <a:gd name="connsiteY36" fmla="*/ 986225 h 2237474"/>
              <a:gd name="connsiteX37" fmla="*/ 9410017 w 12192000"/>
              <a:gd name="connsiteY37" fmla="*/ 993931 h 2237474"/>
              <a:gd name="connsiteX38" fmla="*/ 9392919 w 12192000"/>
              <a:gd name="connsiteY38" fmla="*/ 994656 h 2237474"/>
              <a:gd name="connsiteX39" fmla="*/ 9301293 w 12192000"/>
              <a:gd name="connsiteY39" fmla="*/ 1011593 h 2237474"/>
              <a:gd name="connsiteX40" fmla="*/ 9278619 w 12192000"/>
              <a:gd name="connsiteY40" fmla="*/ 1011878 h 2237474"/>
              <a:gd name="connsiteX41" fmla="*/ 9268019 w 12192000"/>
              <a:gd name="connsiteY41" fmla="*/ 1007442 h 2237474"/>
              <a:gd name="connsiteX42" fmla="*/ 9234662 w 12192000"/>
              <a:gd name="connsiteY42" fmla="*/ 1023056 h 2237474"/>
              <a:gd name="connsiteX43" fmla="*/ 9181033 w 12192000"/>
              <a:gd name="connsiteY43" fmla="*/ 1037921 h 2237474"/>
              <a:gd name="connsiteX44" fmla="*/ 9155969 w 12192000"/>
              <a:gd name="connsiteY44" fmla="*/ 1046804 h 2237474"/>
              <a:gd name="connsiteX45" fmla="*/ 9133985 w 12192000"/>
              <a:gd name="connsiteY45" fmla="*/ 1046450 h 2237474"/>
              <a:gd name="connsiteX46" fmla="*/ 9012987 w 12192000"/>
              <a:gd name="connsiteY46" fmla="*/ 1061986 h 2237474"/>
              <a:gd name="connsiteX47" fmla="*/ 8968445 w 12192000"/>
              <a:gd name="connsiteY47" fmla="*/ 1052169 h 2237474"/>
              <a:gd name="connsiteX48" fmla="*/ 8958984 w 12192000"/>
              <a:gd name="connsiteY48" fmla="*/ 1057212 h 2237474"/>
              <a:gd name="connsiteX49" fmla="*/ 8886001 w 12192000"/>
              <a:gd name="connsiteY49" fmla="*/ 1067468 h 2237474"/>
              <a:gd name="connsiteX50" fmla="*/ 8838610 w 12192000"/>
              <a:gd name="connsiteY50" fmla="*/ 1075091 h 2237474"/>
              <a:gd name="connsiteX51" fmla="*/ 8750383 w 12192000"/>
              <a:gd name="connsiteY51" fmla="*/ 1097387 h 2237474"/>
              <a:gd name="connsiteX52" fmla="*/ 8697365 w 12192000"/>
              <a:gd name="connsiteY52" fmla="*/ 1105869 h 2237474"/>
              <a:gd name="connsiteX53" fmla="*/ 8665605 w 12192000"/>
              <a:gd name="connsiteY53" fmla="*/ 1110791 h 2237474"/>
              <a:gd name="connsiteX54" fmla="*/ 8584946 w 12192000"/>
              <a:gd name="connsiteY54" fmla="*/ 1135226 h 2237474"/>
              <a:gd name="connsiteX55" fmla="*/ 8460755 w 12192000"/>
              <a:gd name="connsiteY55" fmla="*/ 1203427 h 2237474"/>
              <a:gd name="connsiteX56" fmla="*/ 8419755 w 12192000"/>
              <a:gd name="connsiteY56" fmla="*/ 1216260 h 2237474"/>
              <a:gd name="connsiteX57" fmla="*/ 8411626 w 12192000"/>
              <a:gd name="connsiteY57" fmla="*/ 1214397 h 2237474"/>
              <a:gd name="connsiteX58" fmla="*/ 8363469 w 12192000"/>
              <a:gd name="connsiteY58" fmla="*/ 1246658 h 2237474"/>
              <a:gd name="connsiteX59" fmla="*/ 8275497 w 12192000"/>
              <a:gd name="connsiteY59" fmla="*/ 1264396 h 2237474"/>
              <a:gd name="connsiteX60" fmla="*/ 8206287 w 12192000"/>
              <a:gd name="connsiteY60" fmla="*/ 1273060 h 2237474"/>
              <a:gd name="connsiteX61" fmla="*/ 8168705 w 12192000"/>
              <a:gd name="connsiteY61" fmla="*/ 1279956 h 2237474"/>
              <a:gd name="connsiteX62" fmla="*/ 8139997 w 12192000"/>
              <a:gd name="connsiteY62" fmla="*/ 1282713 h 2237474"/>
              <a:gd name="connsiteX63" fmla="*/ 8074238 w 12192000"/>
              <a:gd name="connsiteY63" fmla="*/ 1301895 h 2237474"/>
              <a:gd name="connsiteX64" fmla="*/ 7968292 w 12192000"/>
              <a:gd name="connsiteY64" fmla="*/ 1338779 h 2237474"/>
              <a:gd name="connsiteX65" fmla="*/ 7945122 w 12192000"/>
              <a:gd name="connsiteY65" fmla="*/ 1345477 h 2237474"/>
              <a:gd name="connsiteX66" fmla="*/ 7922771 w 12192000"/>
              <a:gd name="connsiteY66" fmla="*/ 1346645 h 2237474"/>
              <a:gd name="connsiteX67" fmla="*/ 7915461 w 12192000"/>
              <a:gd name="connsiteY67" fmla="*/ 1342919 h 2237474"/>
              <a:gd name="connsiteX68" fmla="*/ 7902328 w 12192000"/>
              <a:gd name="connsiteY68" fmla="*/ 1345865 h 2237474"/>
              <a:gd name="connsiteX69" fmla="*/ 7898322 w 12192000"/>
              <a:gd name="connsiteY69" fmla="*/ 1345689 h 2237474"/>
              <a:gd name="connsiteX70" fmla="*/ 7875879 w 12192000"/>
              <a:gd name="connsiteY70" fmla="*/ 1345646 h 2237474"/>
              <a:gd name="connsiteX71" fmla="*/ 7840612 w 12192000"/>
              <a:gd name="connsiteY71" fmla="*/ 1369373 h 2237474"/>
              <a:gd name="connsiteX72" fmla="*/ 7786819 w 12192000"/>
              <a:gd name="connsiteY72" fmla="*/ 1378970 h 2237474"/>
              <a:gd name="connsiteX73" fmla="*/ 7548172 w 12192000"/>
              <a:gd name="connsiteY73" fmla="*/ 1417460 h 2237474"/>
              <a:gd name="connsiteX74" fmla="*/ 7483437 w 12192000"/>
              <a:gd name="connsiteY74" fmla="*/ 1478152 h 2237474"/>
              <a:gd name="connsiteX75" fmla="*/ 7377870 w 12192000"/>
              <a:gd name="connsiteY75" fmla="*/ 1523319 h 2237474"/>
              <a:gd name="connsiteX76" fmla="*/ 7230737 w 12192000"/>
              <a:gd name="connsiteY76" fmla="*/ 1562633 h 2237474"/>
              <a:gd name="connsiteX77" fmla="*/ 7224458 w 12192000"/>
              <a:gd name="connsiteY77" fmla="*/ 1573008 h 2237474"/>
              <a:gd name="connsiteX78" fmla="*/ 7213486 w 12192000"/>
              <a:gd name="connsiteY78" fmla="*/ 1580987 h 2237474"/>
              <a:gd name="connsiteX79" fmla="*/ 7210972 w 12192000"/>
              <a:gd name="connsiteY79" fmla="*/ 1580856 h 2237474"/>
              <a:gd name="connsiteX80" fmla="*/ 7183121 w 12192000"/>
              <a:gd name="connsiteY80" fmla="*/ 1595162 h 2237474"/>
              <a:gd name="connsiteX81" fmla="*/ 7164601 w 12192000"/>
              <a:gd name="connsiteY81" fmla="*/ 1606490 h 2237474"/>
              <a:gd name="connsiteX82" fmla="*/ 7159286 w 12192000"/>
              <a:gd name="connsiteY82" fmla="*/ 1606850 h 2237474"/>
              <a:gd name="connsiteX83" fmla="*/ 7114651 w 12192000"/>
              <a:gd name="connsiteY83" fmla="*/ 1620959 h 2237474"/>
              <a:gd name="connsiteX84" fmla="*/ 7092727 w 12192000"/>
              <a:gd name="connsiteY84" fmla="*/ 1623628 h 2237474"/>
              <a:gd name="connsiteX85" fmla="*/ 7031309 w 12192000"/>
              <a:gd name="connsiteY85" fmla="*/ 1619451 h 2237474"/>
              <a:gd name="connsiteX86" fmla="*/ 6999084 w 12192000"/>
              <a:gd name="connsiteY86" fmla="*/ 1634317 h 2237474"/>
              <a:gd name="connsiteX87" fmla="*/ 6992107 w 12192000"/>
              <a:gd name="connsiteY87" fmla="*/ 1636860 h 2237474"/>
              <a:gd name="connsiteX88" fmla="*/ 6991765 w 12192000"/>
              <a:gd name="connsiteY88" fmla="*/ 1636725 h 2237474"/>
              <a:gd name="connsiteX89" fmla="*/ 6983996 w 12192000"/>
              <a:gd name="connsiteY89" fmla="*/ 1639040 h 2237474"/>
              <a:gd name="connsiteX90" fmla="*/ 6979383 w 12192000"/>
              <a:gd name="connsiteY90" fmla="*/ 1641496 h 2237474"/>
              <a:gd name="connsiteX91" fmla="*/ 6900177 w 12192000"/>
              <a:gd name="connsiteY91" fmla="*/ 1636016 h 2237474"/>
              <a:gd name="connsiteX92" fmla="*/ 6795372 w 12192000"/>
              <a:gd name="connsiteY92" fmla="*/ 1644845 h 2237474"/>
              <a:gd name="connsiteX93" fmla="*/ 6692251 w 12192000"/>
              <a:gd name="connsiteY93" fmla="*/ 1656357 h 2237474"/>
              <a:gd name="connsiteX94" fmla="*/ 6655235 w 12192000"/>
              <a:gd name="connsiteY94" fmla="*/ 1661869 h 2237474"/>
              <a:gd name="connsiteX95" fmla="*/ 6587857 w 12192000"/>
              <a:gd name="connsiteY95" fmla="*/ 1665769 h 2237474"/>
              <a:gd name="connsiteX96" fmla="*/ 6554894 w 12192000"/>
              <a:gd name="connsiteY96" fmla="*/ 1664428 h 2237474"/>
              <a:gd name="connsiteX97" fmla="*/ 6551579 w 12192000"/>
              <a:gd name="connsiteY97" fmla="*/ 1662213 h 2237474"/>
              <a:gd name="connsiteX98" fmla="*/ 6545693 w 12192000"/>
              <a:gd name="connsiteY98" fmla="*/ 1661776 h 2237474"/>
              <a:gd name="connsiteX99" fmla="*/ 6530561 w 12192000"/>
              <a:gd name="connsiteY99" fmla="*/ 1664619 h 2237474"/>
              <a:gd name="connsiteX100" fmla="*/ 6525028 w 12192000"/>
              <a:gd name="connsiteY100" fmla="*/ 1666354 h 2237474"/>
              <a:gd name="connsiteX101" fmla="*/ 6516595 w 12192000"/>
              <a:gd name="connsiteY101" fmla="*/ 1667475 h 2237474"/>
              <a:gd name="connsiteX102" fmla="*/ 6516340 w 12192000"/>
              <a:gd name="connsiteY102" fmla="*/ 1667291 h 2237474"/>
              <a:gd name="connsiteX103" fmla="*/ 6508541 w 12192000"/>
              <a:gd name="connsiteY103" fmla="*/ 1668757 h 2237474"/>
              <a:gd name="connsiteX104" fmla="*/ 6471012 w 12192000"/>
              <a:gd name="connsiteY104" fmla="*/ 1678604 h 2237474"/>
              <a:gd name="connsiteX105" fmla="*/ 6415265 w 12192000"/>
              <a:gd name="connsiteY105" fmla="*/ 1665317 h 2237474"/>
              <a:gd name="connsiteX106" fmla="*/ 6393343 w 12192000"/>
              <a:gd name="connsiteY106" fmla="*/ 1664672 h 2237474"/>
              <a:gd name="connsiteX107" fmla="*/ 6380457 w 12192000"/>
              <a:gd name="connsiteY107" fmla="*/ 1662376 h 2237474"/>
              <a:gd name="connsiteX108" fmla="*/ 6280959 w 12192000"/>
              <a:gd name="connsiteY108" fmla="*/ 1689329 h 2237474"/>
              <a:gd name="connsiteX109" fmla="*/ 6266765 w 12192000"/>
              <a:gd name="connsiteY109" fmla="*/ 1695560 h 2237474"/>
              <a:gd name="connsiteX110" fmla="*/ 6098321 w 12192000"/>
              <a:gd name="connsiteY110" fmla="*/ 1721646 h 2237474"/>
              <a:gd name="connsiteX111" fmla="*/ 5880652 w 12192000"/>
              <a:gd name="connsiteY111" fmla="*/ 1779643 h 2237474"/>
              <a:gd name="connsiteX112" fmla="*/ 5785959 w 12192000"/>
              <a:gd name="connsiteY112" fmla="*/ 1775307 h 2237474"/>
              <a:gd name="connsiteX113" fmla="*/ 5643534 w 12192000"/>
              <a:gd name="connsiteY113" fmla="*/ 1802919 h 2237474"/>
              <a:gd name="connsiteX114" fmla="*/ 5518799 w 12192000"/>
              <a:gd name="connsiteY114" fmla="*/ 1818312 h 2237474"/>
              <a:gd name="connsiteX115" fmla="*/ 5505014 w 12192000"/>
              <a:gd name="connsiteY115" fmla="*/ 1819259 h 2237474"/>
              <a:gd name="connsiteX116" fmla="*/ 5453307 w 12192000"/>
              <a:gd name="connsiteY116" fmla="*/ 1815450 h 2237474"/>
              <a:gd name="connsiteX117" fmla="*/ 5364192 w 12192000"/>
              <a:gd name="connsiteY117" fmla="*/ 1826074 h 2237474"/>
              <a:gd name="connsiteX118" fmla="*/ 5350380 w 12192000"/>
              <a:gd name="connsiteY118" fmla="*/ 1830891 h 2237474"/>
              <a:gd name="connsiteX119" fmla="*/ 5259633 w 12192000"/>
              <a:gd name="connsiteY119" fmla="*/ 1837160 h 2237474"/>
              <a:gd name="connsiteX120" fmla="*/ 5197513 w 12192000"/>
              <a:gd name="connsiteY120" fmla="*/ 1844718 h 2237474"/>
              <a:gd name="connsiteX121" fmla="*/ 5184170 w 12192000"/>
              <a:gd name="connsiteY121" fmla="*/ 1849402 h 2237474"/>
              <a:gd name="connsiteX122" fmla="*/ 5168852 w 12192000"/>
              <a:gd name="connsiteY122" fmla="*/ 1844846 h 2237474"/>
              <a:gd name="connsiteX123" fmla="*/ 5164370 w 12192000"/>
              <a:gd name="connsiteY123" fmla="*/ 1840597 h 2237474"/>
              <a:gd name="connsiteX124" fmla="*/ 5114927 w 12192000"/>
              <a:gd name="connsiteY124" fmla="*/ 1847827 h 2237474"/>
              <a:gd name="connsiteX125" fmla="*/ 5108970 w 12192000"/>
              <a:gd name="connsiteY125" fmla="*/ 1847935 h 2237474"/>
              <a:gd name="connsiteX126" fmla="*/ 5067961 w 12192000"/>
              <a:gd name="connsiteY126" fmla="*/ 1845917 h 2237474"/>
              <a:gd name="connsiteX127" fmla="*/ 5007075 w 12192000"/>
              <a:gd name="connsiteY127" fmla="*/ 1838626 h 2237474"/>
              <a:gd name="connsiteX128" fmla="*/ 4944087 w 12192000"/>
              <a:gd name="connsiteY128" fmla="*/ 1823332 h 2237474"/>
              <a:gd name="connsiteX129" fmla="*/ 4907662 w 12192000"/>
              <a:gd name="connsiteY129" fmla="*/ 1816900 h 2237474"/>
              <a:gd name="connsiteX130" fmla="*/ 4882386 w 12192000"/>
              <a:gd name="connsiteY130" fmla="*/ 1809844 h 2237474"/>
              <a:gd name="connsiteX131" fmla="*/ 4811440 w 12192000"/>
              <a:gd name="connsiteY131" fmla="*/ 1804655 h 2237474"/>
              <a:gd name="connsiteX132" fmla="*/ 4691075 w 12192000"/>
              <a:gd name="connsiteY132" fmla="*/ 1801389 h 2237474"/>
              <a:gd name="connsiteX133" fmla="*/ 4611738 w 12192000"/>
              <a:gd name="connsiteY133" fmla="*/ 1776964 h 2237474"/>
              <a:gd name="connsiteX134" fmla="*/ 4560070 w 12192000"/>
              <a:gd name="connsiteY134" fmla="*/ 1785640 h 2237474"/>
              <a:gd name="connsiteX135" fmla="*/ 4536503 w 12192000"/>
              <a:gd name="connsiteY135" fmla="*/ 1785334 h 2237474"/>
              <a:gd name="connsiteX136" fmla="*/ 4513724 w 12192000"/>
              <a:gd name="connsiteY136" fmla="*/ 1791996 h 2237474"/>
              <a:gd name="connsiteX137" fmla="*/ 4459810 w 12192000"/>
              <a:gd name="connsiteY137" fmla="*/ 1797886 h 2237474"/>
              <a:gd name="connsiteX138" fmla="*/ 4379064 w 12192000"/>
              <a:gd name="connsiteY138" fmla="*/ 1817177 h 2237474"/>
              <a:gd name="connsiteX139" fmla="*/ 4319209 w 12192000"/>
              <a:gd name="connsiteY139" fmla="*/ 1834833 h 2237474"/>
              <a:gd name="connsiteX140" fmla="*/ 4290981 w 12192000"/>
              <a:gd name="connsiteY140" fmla="*/ 1839677 h 2237474"/>
              <a:gd name="connsiteX141" fmla="*/ 4285792 w 12192000"/>
              <a:gd name="connsiteY141" fmla="*/ 1836231 h 2237474"/>
              <a:gd name="connsiteX142" fmla="*/ 4238372 w 12192000"/>
              <a:gd name="connsiteY142" fmla="*/ 1851480 h 2237474"/>
              <a:gd name="connsiteX143" fmla="*/ 4232517 w 12192000"/>
              <a:gd name="connsiteY143" fmla="*/ 1852567 h 2237474"/>
              <a:gd name="connsiteX144" fmla="*/ 4191732 w 12192000"/>
              <a:gd name="connsiteY144" fmla="*/ 1857328 h 2237474"/>
              <a:gd name="connsiteX145" fmla="*/ 4065532 w 12192000"/>
              <a:gd name="connsiteY145" fmla="*/ 1855477 h 2237474"/>
              <a:gd name="connsiteX146" fmla="*/ 4028460 w 12192000"/>
              <a:gd name="connsiteY146" fmla="*/ 1855137 h 2237474"/>
              <a:gd name="connsiteX147" fmla="*/ 4002267 w 12192000"/>
              <a:gd name="connsiteY147" fmla="*/ 1852352 h 2237474"/>
              <a:gd name="connsiteX148" fmla="*/ 3931396 w 12192000"/>
              <a:gd name="connsiteY148" fmla="*/ 1858915 h 2237474"/>
              <a:gd name="connsiteX149" fmla="*/ 3812162 w 12192000"/>
              <a:gd name="connsiteY149" fmla="*/ 1875501 h 2237474"/>
              <a:gd name="connsiteX150" fmla="*/ 3767672 w 12192000"/>
              <a:gd name="connsiteY150" fmla="*/ 1874600 h 2237474"/>
              <a:gd name="connsiteX151" fmla="*/ 3729530 w 12192000"/>
              <a:gd name="connsiteY151" fmla="*/ 1864513 h 2237474"/>
              <a:gd name="connsiteX152" fmla="*/ 3680177 w 12192000"/>
              <a:gd name="connsiteY152" fmla="*/ 1881552 h 2237474"/>
              <a:gd name="connsiteX153" fmla="*/ 3567259 w 12192000"/>
              <a:gd name="connsiteY153" fmla="*/ 1893482 h 2237474"/>
              <a:gd name="connsiteX154" fmla="*/ 3405770 w 12192000"/>
              <a:gd name="connsiteY154" fmla="*/ 1904591 h 2237474"/>
              <a:gd name="connsiteX155" fmla="*/ 3280097 w 12192000"/>
              <a:gd name="connsiteY155" fmla="*/ 1919610 h 2237474"/>
              <a:gd name="connsiteX156" fmla="*/ 3123424 w 12192000"/>
              <a:gd name="connsiteY156" fmla="*/ 1952930 h 2237474"/>
              <a:gd name="connsiteX157" fmla="*/ 3009910 w 12192000"/>
              <a:gd name="connsiteY157" fmla="*/ 1957866 h 2237474"/>
              <a:gd name="connsiteX158" fmla="*/ 2995934 w 12192000"/>
              <a:gd name="connsiteY158" fmla="*/ 1967085 h 2237474"/>
              <a:gd name="connsiteX159" fmla="*/ 2980071 w 12192000"/>
              <a:gd name="connsiteY159" fmla="*/ 1972988 h 2237474"/>
              <a:gd name="connsiteX160" fmla="*/ 2978094 w 12192000"/>
              <a:gd name="connsiteY160" fmla="*/ 1972369 h 2237474"/>
              <a:gd name="connsiteX161" fmla="*/ 2942858 w 12192000"/>
              <a:gd name="connsiteY161" fmla="*/ 1981367 h 2237474"/>
              <a:gd name="connsiteX162" fmla="*/ 2875436 w 12192000"/>
              <a:gd name="connsiteY162" fmla="*/ 1996977 h 2237474"/>
              <a:gd name="connsiteX163" fmla="*/ 2874892 w 12192000"/>
              <a:gd name="connsiteY163" fmla="*/ 1996085 h 2237474"/>
              <a:gd name="connsiteX164" fmla="*/ 2864145 w 12192000"/>
              <a:gd name="connsiteY164" fmla="*/ 1994061 h 2237474"/>
              <a:gd name="connsiteX165" fmla="*/ 2843662 w 12192000"/>
              <a:gd name="connsiteY165" fmla="*/ 1992498 h 2237474"/>
              <a:gd name="connsiteX166" fmla="*/ 2796128 w 12192000"/>
              <a:gd name="connsiteY166" fmla="*/ 1976403 h 2237474"/>
              <a:gd name="connsiteX167" fmla="*/ 2756784 w 12192000"/>
              <a:gd name="connsiteY167" fmla="*/ 1985116 h 2237474"/>
              <a:gd name="connsiteX168" fmla="*/ 2748833 w 12192000"/>
              <a:gd name="connsiteY168" fmla="*/ 1986323 h 2237474"/>
              <a:gd name="connsiteX169" fmla="*/ 2748661 w 12192000"/>
              <a:gd name="connsiteY169" fmla="*/ 1986122 h 2237474"/>
              <a:gd name="connsiteX170" fmla="*/ 2740251 w 12192000"/>
              <a:gd name="connsiteY170" fmla="*/ 1986946 h 2237474"/>
              <a:gd name="connsiteX171" fmla="*/ 2718916 w 12192000"/>
              <a:gd name="connsiteY171" fmla="*/ 1990867 h 2237474"/>
              <a:gd name="connsiteX172" fmla="*/ 2713522 w 12192000"/>
              <a:gd name="connsiteY172" fmla="*/ 1990173 h 2237474"/>
              <a:gd name="connsiteX173" fmla="*/ 2680597 w 12192000"/>
              <a:gd name="connsiteY173" fmla="*/ 1984996 h 2237474"/>
              <a:gd name="connsiteX174" fmla="*/ 2578178 w 12192000"/>
              <a:gd name="connsiteY174" fmla="*/ 1990531 h 2237474"/>
              <a:gd name="connsiteX175" fmla="*/ 2476147 w 12192000"/>
              <a:gd name="connsiteY175" fmla="*/ 1998305 h 2237474"/>
              <a:gd name="connsiteX176" fmla="*/ 2373568 w 12192000"/>
              <a:gd name="connsiteY176" fmla="*/ 2003219 h 2237474"/>
              <a:gd name="connsiteX177" fmla="*/ 2321399 w 12192000"/>
              <a:gd name="connsiteY177" fmla="*/ 1989467 h 2237474"/>
              <a:gd name="connsiteX178" fmla="*/ 2315525 w 12192000"/>
              <a:gd name="connsiteY178" fmla="*/ 1989708 h 2237474"/>
              <a:gd name="connsiteX179" fmla="*/ 2300792 w 12192000"/>
              <a:gd name="connsiteY179" fmla="*/ 1994290 h 2237474"/>
              <a:gd name="connsiteX180" fmla="*/ 2295469 w 12192000"/>
              <a:gd name="connsiteY180" fmla="*/ 1996659 h 2237474"/>
              <a:gd name="connsiteX181" fmla="*/ 2287219 w 12192000"/>
              <a:gd name="connsiteY181" fmla="*/ 1998750 h 2237474"/>
              <a:gd name="connsiteX182" fmla="*/ 2286948 w 12192000"/>
              <a:gd name="connsiteY182" fmla="*/ 1998596 h 2237474"/>
              <a:gd name="connsiteX183" fmla="*/ 2243069 w 12192000"/>
              <a:gd name="connsiteY183" fmla="*/ 2015111 h 2237474"/>
              <a:gd name="connsiteX184" fmla="*/ 2186609 w 12192000"/>
              <a:gd name="connsiteY184" fmla="*/ 2008263 h 2237474"/>
              <a:gd name="connsiteX185" fmla="*/ 2164831 w 12192000"/>
              <a:gd name="connsiteY185" fmla="*/ 2010143 h 2237474"/>
              <a:gd name="connsiteX186" fmla="*/ 2152836 w 12192000"/>
              <a:gd name="connsiteY186" fmla="*/ 2010048 h 2237474"/>
              <a:gd name="connsiteX187" fmla="*/ 2117102 w 12192000"/>
              <a:gd name="connsiteY187" fmla="*/ 2023004 h 2237474"/>
              <a:gd name="connsiteX188" fmla="*/ 2111935 w 12192000"/>
              <a:gd name="connsiteY188" fmla="*/ 2023163 h 2237474"/>
              <a:gd name="connsiteX189" fmla="*/ 2089991 w 12192000"/>
              <a:gd name="connsiteY189" fmla="*/ 2034193 h 2237474"/>
              <a:gd name="connsiteX190" fmla="*/ 2058061 w 12192000"/>
              <a:gd name="connsiteY190" fmla="*/ 2047942 h 2237474"/>
              <a:gd name="connsiteX191" fmla="*/ 2055737 w 12192000"/>
              <a:gd name="connsiteY191" fmla="*/ 2047704 h 2237474"/>
              <a:gd name="connsiteX192" fmla="*/ 2042244 w 12192000"/>
              <a:gd name="connsiteY192" fmla="*/ 2055560 h 2237474"/>
              <a:gd name="connsiteX193" fmla="*/ 1976224 w 12192000"/>
              <a:gd name="connsiteY193" fmla="*/ 2074257 h 2237474"/>
              <a:gd name="connsiteX194" fmla="*/ 1877728 w 12192000"/>
              <a:gd name="connsiteY194" fmla="*/ 2101004 h 2237474"/>
              <a:gd name="connsiteX195" fmla="*/ 1759056 w 12192000"/>
              <a:gd name="connsiteY195" fmla="*/ 2125608 h 2237474"/>
              <a:gd name="connsiteX196" fmla="*/ 1637948 w 12192000"/>
              <a:gd name="connsiteY196" fmla="*/ 2172597 h 2237474"/>
              <a:gd name="connsiteX197" fmla="*/ 1434549 w 12192000"/>
              <a:gd name="connsiteY197" fmla="*/ 2234522 h 2237474"/>
              <a:gd name="connsiteX198" fmla="*/ 1398481 w 12192000"/>
              <a:gd name="connsiteY198" fmla="*/ 2237074 h 2237474"/>
              <a:gd name="connsiteX199" fmla="*/ 1398407 w 12192000"/>
              <a:gd name="connsiteY199" fmla="*/ 2237095 h 2237474"/>
              <a:gd name="connsiteX200" fmla="*/ 1370962 w 12192000"/>
              <a:gd name="connsiteY200" fmla="*/ 2237474 h 2237474"/>
              <a:gd name="connsiteX201" fmla="*/ 1356367 w 12192000"/>
              <a:gd name="connsiteY201" fmla="*/ 2235089 h 2237474"/>
              <a:gd name="connsiteX202" fmla="*/ 1324828 w 12192000"/>
              <a:gd name="connsiteY202" fmla="*/ 2231968 h 2237474"/>
              <a:gd name="connsiteX203" fmla="*/ 1297744 w 12192000"/>
              <a:gd name="connsiteY203" fmla="*/ 2235849 h 2237474"/>
              <a:gd name="connsiteX204" fmla="*/ 1286236 w 12192000"/>
              <a:gd name="connsiteY204" fmla="*/ 2233135 h 2237474"/>
              <a:gd name="connsiteX205" fmla="*/ 1283504 w 12192000"/>
              <a:gd name="connsiteY205" fmla="*/ 2233797 h 2237474"/>
              <a:gd name="connsiteX206" fmla="*/ 1279765 w 12192000"/>
              <a:gd name="connsiteY206" fmla="*/ 2229639 h 2237474"/>
              <a:gd name="connsiteX207" fmla="*/ 1195347 w 12192000"/>
              <a:gd name="connsiteY207" fmla="*/ 2212354 h 2237474"/>
              <a:gd name="connsiteX208" fmla="*/ 970251 w 12192000"/>
              <a:gd name="connsiteY208" fmla="*/ 2221029 h 2237474"/>
              <a:gd name="connsiteX209" fmla="*/ 812914 w 12192000"/>
              <a:gd name="connsiteY209" fmla="*/ 2202752 h 2237474"/>
              <a:gd name="connsiteX210" fmla="*/ 800195 w 12192000"/>
              <a:gd name="connsiteY210" fmla="*/ 2209407 h 2237474"/>
              <a:gd name="connsiteX211" fmla="*/ 784978 w 12192000"/>
              <a:gd name="connsiteY211" fmla="*/ 2212360 h 2237474"/>
              <a:gd name="connsiteX212" fmla="*/ 681987 w 12192000"/>
              <a:gd name="connsiteY212" fmla="*/ 2216757 h 2237474"/>
              <a:gd name="connsiteX213" fmla="*/ 669923 w 12192000"/>
              <a:gd name="connsiteY213" fmla="*/ 2211682 h 2237474"/>
              <a:gd name="connsiteX214" fmla="*/ 648680 w 12192000"/>
              <a:gd name="connsiteY214" fmla="*/ 2206229 h 2237474"/>
              <a:gd name="connsiteX215" fmla="*/ 597225 w 12192000"/>
              <a:gd name="connsiteY215" fmla="*/ 2180999 h 2237474"/>
              <a:gd name="connsiteX216" fmla="*/ 558449 w 12192000"/>
              <a:gd name="connsiteY216" fmla="*/ 2182346 h 2237474"/>
              <a:gd name="connsiteX217" fmla="*/ 550517 w 12192000"/>
              <a:gd name="connsiteY217" fmla="*/ 2182060 h 2237474"/>
              <a:gd name="connsiteX218" fmla="*/ 550309 w 12192000"/>
              <a:gd name="connsiteY218" fmla="*/ 2181825 h 2237474"/>
              <a:gd name="connsiteX219" fmla="*/ 541836 w 12192000"/>
              <a:gd name="connsiteY219" fmla="*/ 2181063 h 2237474"/>
              <a:gd name="connsiteX220" fmla="*/ 536057 w 12192000"/>
              <a:gd name="connsiteY220" fmla="*/ 2181537 h 2237474"/>
              <a:gd name="connsiteX221" fmla="*/ 520671 w 12192000"/>
              <a:gd name="connsiteY221" fmla="*/ 2180980 h 2237474"/>
              <a:gd name="connsiteX222" fmla="*/ 515024 w 12192000"/>
              <a:gd name="connsiteY222" fmla="*/ 2179258 h 2237474"/>
              <a:gd name="connsiteX223" fmla="*/ 512278 w 12192000"/>
              <a:gd name="connsiteY223" fmla="*/ 2176369 h 2237474"/>
              <a:gd name="connsiteX224" fmla="*/ 480419 w 12192000"/>
              <a:gd name="connsiteY224" fmla="*/ 2167807 h 2237474"/>
              <a:gd name="connsiteX225" fmla="*/ 413835 w 12192000"/>
              <a:gd name="connsiteY225" fmla="*/ 2156783 h 2237474"/>
              <a:gd name="connsiteX226" fmla="*/ 376513 w 12192000"/>
              <a:gd name="connsiteY226" fmla="*/ 2154014 h 2237474"/>
              <a:gd name="connsiteX227" fmla="*/ 273386 w 12192000"/>
              <a:gd name="connsiteY227" fmla="*/ 2142551 h 2237474"/>
              <a:gd name="connsiteX228" fmla="*/ 169207 w 12192000"/>
              <a:gd name="connsiteY228" fmla="*/ 2128100 h 2237474"/>
              <a:gd name="connsiteX229" fmla="*/ 93149 w 12192000"/>
              <a:gd name="connsiteY229" fmla="*/ 2105324 h 2237474"/>
              <a:gd name="connsiteX230" fmla="*/ 88109 w 12192000"/>
              <a:gd name="connsiteY230" fmla="*/ 2106704 h 2237474"/>
              <a:gd name="connsiteX231" fmla="*/ 80022 w 12192000"/>
              <a:gd name="connsiteY231" fmla="*/ 2107254 h 2237474"/>
              <a:gd name="connsiteX232" fmla="*/ 79717 w 12192000"/>
              <a:gd name="connsiteY232" fmla="*/ 2107046 h 2237474"/>
              <a:gd name="connsiteX233" fmla="*/ 72352 w 12192000"/>
              <a:gd name="connsiteY233" fmla="*/ 2107991 h 2237474"/>
              <a:gd name="connsiteX234" fmla="*/ 37645 w 12192000"/>
              <a:gd name="connsiteY234" fmla="*/ 2115401 h 2237474"/>
              <a:gd name="connsiteX235" fmla="*/ 4572 w 12192000"/>
              <a:gd name="connsiteY235" fmla="*/ 2111091 h 2237474"/>
              <a:gd name="connsiteX236" fmla="*/ 0 w 12192000"/>
              <a:gd name="connsiteY236" fmla="*/ 2110468 h 2237474"/>
              <a:gd name="connsiteX237" fmla="*/ 0 w 12192000"/>
              <a:gd name="connsiteY237"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154948 w 12192000"/>
              <a:gd name="connsiteY4" fmla="*/ 762731 h 2237474"/>
              <a:gd name="connsiteX5" fmla="*/ 12047364 w 12192000"/>
              <a:gd name="connsiteY5" fmla="*/ 749662 h 2237474"/>
              <a:gd name="connsiteX6" fmla="*/ 11890686 w 12192000"/>
              <a:gd name="connsiteY6" fmla="*/ 732766 h 2237474"/>
              <a:gd name="connsiteX7" fmla="*/ 11782413 w 12192000"/>
              <a:gd name="connsiteY7" fmla="*/ 769868 h 2237474"/>
              <a:gd name="connsiteX8" fmla="*/ 11649954 w 12192000"/>
              <a:gd name="connsiteY8" fmla="*/ 749628 h 2237474"/>
              <a:gd name="connsiteX9" fmla="*/ 11560424 w 12192000"/>
              <a:gd name="connsiteY9" fmla="*/ 748017 h 2237474"/>
              <a:gd name="connsiteX10" fmla="*/ 11358455 w 12192000"/>
              <a:gd name="connsiteY10" fmla="*/ 747593 h 2237474"/>
              <a:gd name="connsiteX11" fmla="*/ 11165209 w 12192000"/>
              <a:gd name="connsiteY11" fmla="*/ 748852 h 2237474"/>
              <a:gd name="connsiteX12" fmla="*/ 11058755 w 12192000"/>
              <a:gd name="connsiteY12" fmla="*/ 749617 h 2237474"/>
              <a:gd name="connsiteX13" fmla="*/ 10884013 w 12192000"/>
              <a:gd name="connsiteY13" fmla="*/ 760728 h 2237474"/>
              <a:gd name="connsiteX14" fmla="*/ 10834688 w 12192000"/>
              <a:gd name="connsiteY14" fmla="*/ 757726 h 2237474"/>
              <a:gd name="connsiteX15" fmla="*/ 10805004 w 12192000"/>
              <a:gd name="connsiteY15" fmla="*/ 757573 h 2237474"/>
              <a:gd name="connsiteX16" fmla="*/ 10739478 w 12192000"/>
              <a:gd name="connsiteY16" fmla="*/ 776841 h 2237474"/>
              <a:gd name="connsiteX17" fmla="*/ 10458762 w 12192000"/>
              <a:gd name="connsiteY17" fmla="*/ 755400 h 2237474"/>
              <a:gd name="connsiteX18" fmla="*/ 10246919 w 12192000"/>
              <a:gd name="connsiteY18" fmla="*/ 769960 h 2237474"/>
              <a:gd name="connsiteX19" fmla="*/ 10167995 w 12192000"/>
              <a:gd name="connsiteY19" fmla="*/ 760843 h 2237474"/>
              <a:gd name="connsiteX20" fmla="*/ 9997044 w 12192000"/>
              <a:gd name="connsiteY20" fmla="*/ 780129 h 2237474"/>
              <a:gd name="connsiteX21" fmla="*/ 9943887 w 12192000"/>
              <a:gd name="connsiteY21" fmla="*/ 804141 h 2237474"/>
              <a:gd name="connsiteX22" fmla="*/ 9918248 w 12192000"/>
              <a:gd name="connsiteY22" fmla="*/ 816628 h 2237474"/>
              <a:gd name="connsiteX23" fmla="*/ 9836148 w 12192000"/>
              <a:gd name="connsiteY23" fmla="*/ 858312 h 2237474"/>
              <a:gd name="connsiteX24" fmla="*/ 9823800 w 12192000"/>
              <a:gd name="connsiteY24" fmla="*/ 866604 h 2237474"/>
              <a:gd name="connsiteX25" fmla="*/ 9794684 w 12192000"/>
              <a:gd name="connsiteY25" fmla="*/ 864509 h 2237474"/>
              <a:gd name="connsiteX26" fmla="*/ 9778288 w 12192000"/>
              <a:gd name="connsiteY26" fmla="*/ 854362 h 2237474"/>
              <a:gd name="connsiteX27" fmla="*/ 9773886 w 12192000"/>
              <a:gd name="connsiteY27" fmla="*/ 857543 h 2237474"/>
              <a:gd name="connsiteX28" fmla="*/ 9761459 w 12192000"/>
              <a:gd name="connsiteY28" fmla="*/ 862394 h 2237474"/>
              <a:gd name="connsiteX29" fmla="*/ 9705768 w 12192000"/>
              <a:gd name="connsiteY29" fmla="*/ 894610 h 2237474"/>
              <a:gd name="connsiteX30" fmla="*/ 9683005 w 12192000"/>
              <a:gd name="connsiteY30" fmla="*/ 894128 h 2237474"/>
              <a:gd name="connsiteX31" fmla="*/ 9594438 w 12192000"/>
              <a:gd name="connsiteY31" fmla="*/ 919051 h 2237474"/>
              <a:gd name="connsiteX32" fmla="*/ 9577033 w 12192000"/>
              <a:gd name="connsiteY32" fmla="*/ 922857 h 2237474"/>
              <a:gd name="connsiteX33" fmla="*/ 9544189 w 12192000"/>
              <a:gd name="connsiteY33" fmla="*/ 938966 h 2237474"/>
              <a:gd name="connsiteX34" fmla="*/ 9534048 w 12192000"/>
              <a:gd name="connsiteY34" fmla="*/ 940158 h 2237474"/>
              <a:gd name="connsiteX35" fmla="*/ 9500499 w 12192000"/>
              <a:gd name="connsiteY35" fmla="*/ 954680 h 2237474"/>
              <a:gd name="connsiteX36" fmla="*/ 9428195 w 12192000"/>
              <a:gd name="connsiteY36" fmla="*/ 986225 h 2237474"/>
              <a:gd name="connsiteX37" fmla="*/ 9410017 w 12192000"/>
              <a:gd name="connsiteY37" fmla="*/ 993931 h 2237474"/>
              <a:gd name="connsiteX38" fmla="*/ 9392919 w 12192000"/>
              <a:gd name="connsiteY38" fmla="*/ 994656 h 2237474"/>
              <a:gd name="connsiteX39" fmla="*/ 9301293 w 12192000"/>
              <a:gd name="connsiteY39" fmla="*/ 1011593 h 2237474"/>
              <a:gd name="connsiteX40" fmla="*/ 9278619 w 12192000"/>
              <a:gd name="connsiteY40" fmla="*/ 1011878 h 2237474"/>
              <a:gd name="connsiteX41" fmla="*/ 9268019 w 12192000"/>
              <a:gd name="connsiteY41" fmla="*/ 1007442 h 2237474"/>
              <a:gd name="connsiteX42" fmla="*/ 9234662 w 12192000"/>
              <a:gd name="connsiteY42" fmla="*/ 1023056 h 2237474"/>
              <a:gd name="connsiteX43" fmla="*/ 9181033 w 12192000"/>
              <a:gd name="connsiteY43" fmla="*/ 1037921 h 2237474"/>
              <a:gd name="connsiteX44" fmla="*/ 9155969 w 12192000"/>
              <a:gd name="connsiteY44" fmla="*/ 1046804 h 2237474"/>
              <a:gd name="connsiteX45" fmla="*/ 9133985 w 12192000"/>
              <a:gd name="connsiteY45" fmla="*/ 1046450 h 2237474"/>
              <a:gd name="connsiteX46" fmla="*/ 9012987 w 12192000"/>
              <a:gd name="connsiteY46" fmla="*/ 1061986 h 2237474"/>
              <a:gd name="connsiteX47" fmla="*/ 8968445 w 12192000"/>
              <a:gd name="connsiteY47" fmla="*/ 1052169 h 2237474"/>
              <a:gd name="connsiteX48" fmla="*/ 8958984 w 12192000"/>
              <a:gd name="connsiteY48" fmla="*/ 1057212 h 2237474"/>
              <a:gd name="connsiteX49" fmla="*/ 8886001 w 12192000"/>
              <a:gd name="connsiteY49" fmla="*/ 1067468 h 2237474"/>
              <a:gd name="connsiteX50" fmla="*/ 8838610 w 12192000"/>
              <a:gd name="connsiteY50" fmla="*/ 1075091 h 2237474"/>
              <a:gd name="connsiteX51" fmla="*/ 8750383 w 12192000"/>
              <a:gd name="connsiteY51" fmla="*/ 1097387 h 2237474"/>
              <a:gd name="connsiteX52" fmla="*/ 8697365 w 12192000"/>
              <a:gd name="connsiteY52" fmla="*/ 1105869 h 2237474"/>
              <a:gd name="connsiteX53" fmla="*/ 8665605 w 12192000"/>
              <a:gd name="connsiteY53" fmla="*/ 1110791 h 2237474"/>
              <a:gd name="connsiteX54" fmla="*/ 8584946 w 12192000"/>
              <a:gd name="connsiteY54" fmla="*/ 1135226 h 2237474"/>
              <a:gd name="connsiteX55" fmla="*/ 8460755 w 12192000"/>
              <a:gd name="connsiteY55" fmla="*/ 1203427 h 2237474"/>
              <a:gd name="connsiteX56" fmla="*/ 8419755 w 12192000"/>
              <a:gd name="connsiteY56" fmla="*/ 1216260 h 2237474"/>
              <a:gd name="connsiteX57" fmla="*/ 8411626 w 12192000"/>
              <a:gd name="connsiteY57" fmla="*/ 1214397 h 2237474"/>
              <a:gd name="connsiteX58" fmla="*/ 8363469 w 12192000"/>
              <a:gd name="connsiteY58" fmla="*/ 1246658 h 2237474"/>
              <a:gd name="connsiteX59" fmla="*/ 8275497 w 12192000"/>
              <a:gd name="connsiteY59" fmla="*/ 1264396 h 2237474"/>
              <a:gd name="connsiteX60" fmla="*/ 8206287 w 12192000"/>
              <a:gd name="connsiteY60" fmla="*/ 1273060 h 2237474"/>
              <a:gd name="connsiteX61" fmla="*/ 8168705 w 12192000"/>
              <a:gd name="connsiteY61" fmla="*/ 1279956 h 2237474"/>
              <a:gd name="connsiteX62" fmla="*/ 8139997 w 12192000"/>
              <a:gd name="connsiteY62" fmla="*/ 1282713 h 2237474"/>
              <a:gd name="connsiteX63" fmla="*/ 8074238 w 12192000"/>
              <a:gd name="connsiteY63" fmla="*/ 1301895 h 2237474"/>
              <a:gd name="connsiteX64" fmla="*/ 7968292 w 12192000"/>
              <a:gd name="connsiteY64" fmla="*/ 1338779 h 2237474"/>
              <a:gd name="connsiteX65" fmla="*/ 7945122 w 12192000"/>
              <a:gd name="connsiteY65" fmla="*/ 1345477 h 2237474"/>
              <a:gd name="connsiteX66" fmla="*/ 7922771 w 12192000"/>
              <a:gd name="connsiteY66" fmla="*/ 1346645 h 2237474"/>
              <a:gd name="connsiteX67" fmla="*/ 7915461 w 12192000"/>
              <a:gd name="connsiteY67" fmla="*/ 1342919 h 2237474"/>
              <a:gd name="connsiteX68" fmla="*/ 7902328 w 12192000"/>
              <a:gd name="connsiteY68" fmla="*/ 1345865 h 2237474"/>
              <a:gd name="connsiteX69" fmla="*/ 7898322 w 12192000"/>
              <a:gd name="connsiteY69" fmla="*/ 1345689 h 2237474"/>
              <a:gd name="connsiteX70" fmla="*/ 7875879 w 12192000"/>
              <a:gd name="connsiteY70" fmla="*/ 1345646 h 2237474"/>
              <a:gd name="connsiteX71" fmla="*/ 7840612 w 12192000"/>
              <a:gd name="connsiteY71" fmla="*/ 1369373 h 2237474"/>
              <a:gd name="connsiteX72" fmla="*/ 7786819 w 12192000"/>
              <a:gd name="connsiteY72" fmla="*/ 1378970 h 2237474"/>
              <a:gd name="connsiteX73" fmla="*/ 7548172 w 12192000"/>
              <a:gd name="connsiteY73" fmla="*/ 1417460 h 2237474"/>
              <a:gd name="connsiteX74" fmla="*/ 7483437 w 12192000"/>
              <a:gd name="connsiteY74" fmla="*/ 1478152 h 2237474"/>
              <a:gd name="connsiteX75" fmla="*/ 7377870 w 12192000"/>
              <a:gd name="connsiteY75" fmla="*/ 1523319 h 2237474"/>
              <a:gd name="connsiteX76" fmla="*/ 7230737 w 12192000"/>
              <a:gd name="connsiteY76" fmla="*/ 1562633 h 2237474"/>
              <a:gd name="connsiteX77" fmla="*/ 7224458 w 12192000"/>
              <a:gd name="connsiteY77" fmla="*/ 1573008 h 2237474"/>
              <a:gd name="connsiteX78" fmla="*/ 7213486 w 12192000"/>
              <a:gd name="connsiteY78" fmla="*/ 1580987 h 2237474"/>
              <a:gd name="connsiteX79" fmla="*/ 7210972 w 12192000"/>
              <a:gd name="connsiteY79" fmla="*/ 1580856 h 2237474"/>
              <a:gd name="connsiteX80" fmla="*/ 7183121 w 12192000"/>
              <a:gd name="connsiteY80" fmla="*/ 1595162 h 2237474"/>
              <a:gd name="connsiteX81" fmla="*/ 7164601 w 12192000"/>
              <a:gd name="connsiteY81" fmla="*/ 1606490 h 2237474"/>
              <a:gd name="connsiteX82" fmla="*/ 7159286 w 12192000"/>
              <a:gd name="connsiteY82" fmla="*/ 1606850 h 2237474"/>
              <a:gd name="connsiteX83" fmla="*/ 7114651 w 12192000"/>
              <a:gd name="connsiteY83" fmla="*/ 1620959 h 2237474"/>
              <a:gd name="connsiteX84" fmla="*/ 7092727 w 12192000"/>
              <a:gd name="connsiteY84" fmla="*/ 1623628 h 2237474"/>
              <a:gd name="connsiteX85" fmla="*/ 7031309 w 12192000"/>
              <a:gd name="connsiteY85" fmla="*/ 1619451 h 2237474"/>
              <a:gd name="connsiteX86" fmla="*/ 6999084 w 12192000"/>
              <a:gd name="connsiteY86" fmla="*/ 1634317 h 2237474"/>
              <a:gd name="connsiteX87" fmla="*/ 6992107 w 12192000"/>
              <a:gd name="connsiteY87" fmla="*/ 1636860 h 2237474"/>
              <a:gd name="connsiteX88" fmla="*/ 6991765 w 12192000"/>
              <a:gd name="connsiteY88" fmla="*/ 1636725 h 2237474"/>
              <a:gd name="connsiteX89" fmla="*/ 6983996 w 12192000"/>
              <a:gd name="connsiteY89" fmla="*/ 1639040 h 2237474"/>
              <a:gd name="connsiteX90" fmla="*/ 6979383 w 12192000"/>
              <a:gd name="connsiteY90" fmla="*/ 1641496 h 2237474"/>
              <a:gd name="connsiteX91" fmla="*/ 6900177 w 12192000"/>
              <a:gd name="connsiteY91" fmla="*/ 1636016 h 2237474"/>
              <a:gd name="connsiteX92" fmla="*/ 6795372 w 12192000"/>
              <a:gd name="connsiteY92" fmla="*/ 1644845 h 2237474"/>
              <a:gd name="connsiteX93" fmla="*/ 6692251 w 12192000"/>
              <a:gd name="connsiteY93" fmla="*/ 1656357 h 2237474"/>
              <a:gd name="connsiteX94" fmla="*/ 6655235 w 12192000"/>
              <a:gd name="connsiteY94" fmla="*/ 1661869 h 2237474"/>
              <a:gd name="connsiteX95" fmla="*/ 6587857 w 12192000"/>
              <a:gd name="connsiteY95" fmla="*/ 1665769 h 2237474"/>
              <a:gd name="connsiteX96" fmla="*/ 6554894 w 12192000"/>
              <a:gd name="connsiteY96" fmla="*/ 1664428 h 2237474"/>
              <a:gd name="connsiteX97" fmla="*/ 6551579 w 12192000"/>
              <a:gd name="connsiteY97" fmla="*/ 1662213 h 2237474"/>
              <a:gd name="connsiteX98" fmla="*/ 6545693 w 12192000"/>
              <a:gd name="connsiteY98" fmla="*/ 1661776 h 2237474"/>
              <a:gd name="connsiteX99" fmla="*/ 6530561 w 12192000"/>
              <a:gd name="connsiteY99" fmla="*/ 1664619 h 2237474"/>
              <a:gd name="connsiteX100" fmla="*/ 6525028 w 12192000"/>
              <a:gd name="connsiteY100" fmla="*/ 1666354 h 2237474"/>
              <a:gd name="connsiteX101" fmla="*/ 6516595 w 12192000"/>
              <a:gd name="connsiteY101" fmla="*/ 1667475 h 2237474"/>
              <a:gd name="connsiteX102" fmla="*/ 6516340 w 12192000"/>
              <a:gd name="connsiteY102" fmla="*/ 1667291 h 2237474"/>
              <a:gd name="connsiteX103" fmla="*/ 6508541 w 12192000"/>
              <a:gd name="connsiteY103" fmla="*/ 1668757 h 2237474"/>
              <a:gd name="connsiteX104" fmla="*/ 6471012 w 12192000"/>
              <a:gd name="connsiteY104" fmla="*/ 1678604 h 2237474"/>
              <a:gd name="connsiteX105" fmla="*/ 6415265 w 12192000"/>
              <a:gd name="connsiteY105" fmla="*/ 1665317 h 2237474"/>
              <a:gd name="connsiteX106" fmla="*/ 6393343 w 12192000"/>
              <a:gd name="connsiteY106" fmla="*/ 1664672 h 2237474"/>
              <a:gd name="connsiteX107" fmla="*/ 6380457 w 12192000"/>
              <a:gd name="connsiteY107" fmla="*/ 1662376 h 2237474"/>
              <a:gd name="connsiteX108" fmla="*/ 6280959 w 12192000"/>
              <a:gd name="connsiteY108" fmla="*/ 1689329 h 2237474"/>
              <a:gd name="connsiteX109" fmla="*/ 6266765 w 12192000"/>
              <a:gd name="connsiteY109" fmla="*/ 1695560 h 2237474"/>
              <a:gd name="connsiteX110" fmla="*/ 6098321 w 12192000"/>
              <a:gd name="connsiteY110" fmla="*/ 1721646 h 2237474"/>
              <a:gd name="connsiteX111" fmla="*/ 5880652 w 12192000"/>
              <a:gd name="connsiteY111" fmla="*/ 1779643 h 2237474"/>
              <a:gd name="connsiteX112" fmla="*/ 5785959 w 12192000"/>
              <a:gd name="connsiteY112" fmla="*/ 1775307 h 2237474"/>
              <a:gd name="connsiteX113" fmla="*/ 5643534 w 12192000"/>
              <a:gd name="connsiteY113" fmla="*/ 1802919 h 2237474"/>
              <a:gd name="connsiteX114" fmla="*/ 5518799 w 12192000"/>
              <a:gd name="connsiteY114" fmla="*/ 1818312 h 2237474"/>
              <a:gd name="connsiteX115" fmla="*/ 5505014 w 12192000"/>
              <a:gd name="connsiteY115" fmla="*/ 1819259 h 2237474"/>
              <a:gd name="connsiteX116" fmla="*/ 5453307 w 12192000"/>
              <a:gd name="connsiteY116" fmla="*/ 1815450 h 2237474"/>
              <a:gd name="connsiteX117" fmla="*/ 5364192 w 12192000"/>
              <a:gd name="connsiteY117" fmla="*/ 1826074 h 2237474"/>
              <a:gd name="connsiteX118" fmla="*/ 5350380 w 12192000"/>
              <a:gd name="connsiteY118" fmla="*/ 1830891 h 2237474"/>
              <a:gd name="connsiteX119" fmla="*/ 5259633 w 12192000"/>
              <a:gd name="connsiteY119" fmla="*/ 1837160 h 2237474"/>
              <a:gd name="connsiteX120" fmla="*/ 5197513 w 12192000"/>
              <a:gd name="connsiteY120" fmla="*/ 1844718 h 2237474"/>
              <a:gd name="connsiteX121" fmla="*/ 5184170 w 12192000"/>
              <a:gd name="connsiteY121" fmla="*/ 1849402 h 2237474"/>
              <a:gd name="connsiteX122" fmla="*/ 5168852 w 12192000"/>
              <a:gd name="connsiteY122" fmla="*/ 1844846 h 2237474"/>
              <a:gd name="connsiteX123" fmla="*/ 5164370 w 12192000"/>
              <a:gd name="connsiteY123" fmla="*/ 1840597 h 2237474"/>
              <a:gd name="connsiteX124" fmla="*/ 5114927 w 12192000"/>
              <a:gd name="connsiteY124" fmla="*/ 1847827 h 2237474"/>
              <a:gd name="connsiteX125" fmla="*/ 5108970 w 12192000"/>
              <a:gd name="connsiteY125" fmla="*/ 1847935 h 2237474"/>
              <a:gd name="connsiteX126" fmla="*/ 5067961 w 12192000"/>
              <a:gd name="connsiteY126" fmla="*/ 1845917 h 2237474"/>
              <a:gd name="connsiteX127" fmla="*/ 5007075 w 12192000"/>
              <a:gd name="connsiteY127" fmla="*/ 1838626 h 2237474"/>
              <a:gd name="connsiteX128" fmla="*/ 4944087 w 12192000"/>
              <a:gd name="connsiteY128" fmla="*/ 1823332 h 2237474"/>
              <a:gd name="connsiteX129" fmla="*/ 4907662 w 12192000"/>
              <a:gd name="connsiteY129" fmla="*/ 1816900 h 2237474"/>
              <a:gd name="connsiteX130" fmla="*/ 4882386 w 12192000"/>
              <a:gd name="connsiteY130" fmla="*/ 1809844 h 2237474"/>
              <a:gd name="connsiteX131" fmla="*/ 4811440 w 12192000"/>
              <a:gd name="connsiteY131" fmla="*/ 1804655 h 2237474"/>
              <a:gd name="connsiteX132" fmla="*/ 4691075 w 12192000"/>
              <a:gd name="connsiteY132" fmla="*/ 1801389 h 2237474"/>
              <a:gd name="connsiteX133" fmla="*/ 4611738 w 12192000"/>
              <a:gd name="connsiteY133" fmla="*/ 1776964 h 2237474"/>
              <a:gd name="connsiteX134" fmla="*/ 4560070 w 12192000"/>
              <a:gd name="connsiteY134" fmla="*/ 1785640 h 2237474"/>
              <a:gd name="connsiteX135" fmla="*/ 4536503 w 12192000"/>
              <a:gd name="connsiteY135" fmla="*/ 1785334 h 2237474"/>
              <a:gd name="connsiteX136" fmla="*/ 4513724 w 12192000"/>
              <a:gd name="connsiteY136" fmla="*/ 1791996 h 2237474"/>
              <a:gd name="connsiteX137" fmla="*/ 4459810 w 12192000"/>
              <a:gd name="connsiteY137" fmla="*/ 1797886 h 2237474"/>
              <a:gd name="connsiteX138" fmla="*/ 4379064 w 12192000"/>
              <a:gd name="connsiteY138" fmla="*/ 1817177 h 2237474"/>
              <a:gd name="connsiteX139" fmla="*/ 4319209 w 12192000"/>
              <a:gd name="connsiteY139" fmla="*/ 1834833 h 2237474"/>
              <a:gd name="connsiteX140" fmla="*/ 4290981 w 12192000"/>
              <a:gd name="connsiteY140" fmla="*/ 1839677 h 2237474"/>
              <a:gd name="connsiteX141" fmla="*/ 4285792 w 12192000"/>
              <a:gd name="connsiteY141" fmla="*/ 1836231 h 2237474"/>
              <a:gd name="connsiteX142" fmla="*/ 4238372 w 12192000"/>
              <a:gd name="connsiteY142" fmla="*/ 1851480 h 2237474"/>
              <a:gd name="connsiteX143" fmla="*/ 4232517 w 12192000"/>
              <a:gd name="connsiteY143" fmla="*/ 1852567 h 2237474"/>
              <a:gd name="connsiteX144" fmla="*/ 4191732 w 12192000"/>
              <a:gd name="connsiteY144" fmla="*/ 1857328 h 2237474"/>
              <a:gd name="connsiteX145" fmla="*/ 4065532 w 12192000"/>
              <a:gd name="connsiteY145" fmla="*/ 1855477 h 2237474"/>
              <a:gd name="connsiteX146" fmla="*/ 4028460 w 12192000"/>
              <a:gd name="connsiteY146" fmla="*/ 1855137 h 2237474"/>
              <a:gd name="connsiteX147" fmla="*/ 4002267 w 12192000"/>
              <a:gd name="connsiteY147" fmla="*/ 1852352 h 2237474"/>
              <a:gd name="connsiteX148" fmla="*/ 3931396 w 12192000"/>
              <a:gd name="connsiteY148" fmla="*/ 1858915 h 2237474"/>
              <a:gd name="connsiteX149" fmla="*/ 3812162 w 12192000"/>
              <a:gd name="connsiteY149" fmla="*/ 1875501 h 2237474"/>
              <a:gd name="connsiteX150" fmla="*/ 3729530 w 12192000"/>
              <a:gd name="connsiteY150" fmla="*/ 1864513 h 2237474"/>
              <a:gd name="connsiteX151" fmla="*/ 3680177 w 12192000"/>
              <a:gd name="connsiteY151" fmla="*/ 1881552 h 2237474"/>
              <a:gd name="connsiteX152" fmla="*/ 3567259 w 12192000"/>
              <a:gd name="connsiteY152" fmla="*/ 1893482 h 2237474"/>
              <a:gd name="connsiteX153" fmla="*/ 3405770 w 12192000"/>
              <a:gd name="connsiteY153" fmla="*/ 1904591 h 2237474"/>
              <a:gd name="connsiteX154" fmla="*/ 3280097 w 12192000"/>
              <a:gd name="connsiteY154" fmla="*/ 1919610 h 2237474"/>
              <a:gd name="connsiteX155" fmla="*/ 3123424 w 12192000"/>
              <a:gd name="connsiteY155" fmla="*/ 1952930 h 2237474"/>
              <a:gd name="connsiteX156" fmla="*/ 3009910 w 12192000"/>
              <a:gd name="connsiteY156" fmla="*/ 1957866 h 2237474"/>
              <a:gd name="connsiteX157" fmla="*/ 2995934 w 12192000"/>
              <a:gd name="connsiteY157" fmla="*/ 1967085 h 2237474"/>
              <a:gd name="connsiteX158" fmla="*/ 2980071 w 12192000"/>
              <a:gd name="connsiteY158" fmla="*/ 1972988 h 2237474"/>
              <a:gd name="connsiteX159" fmla="*/ 2978094 w 12192000"/>
              <a:gd name="connsiteY159" fmla="*/ 1972369 h 2237474"/>
              <a:gd name="connsiteX160" fmla="*/ 2942858 w 12192000"/>
              <a:gd name="connsiteY160" fmla="*/ 1981367 h 2237474"/>
              <a:gd name="connsiteX161" fmla="*/ 2875436 w 12192000"/>
              <a:gd name="connsiteY161" fmla="*/ 1996977 h 2237474"/>
              <a:gd name="connsiteX162" fmla="*/ 2874892 w 12192000"/>
              <a:gd name="connsiteY162" fmla="*/ 1996085 h 2237474"/>
              <a:gd name="connsiteX163" fmla="*/ 2864145 w 12192000"/>
              <a:gd name="connsiteY163" fmla="*/ 1994061 h 2237474"/>
              <a:gd name="connsiteX164" fmla="*/ 2843662 w 12192000"/>
              <a:gd name="connsiteY164" fmla="*/ 1992498 h 2237474"/>
              <a:gd name="connsiteX165" fmla="*/ 2796128 w 12192000"/>
              <a:gd name="connsiteY165" fmla="*/ 1976403 h 2237474"/>
              <a:gd name="connsiteX166" fmla="*/ 2756784 w 12192000"/>
              <a:gd name="connsiteY166" fmla="*/ 1985116 h 2237474"/>
              <a:gd name="connsiteX167" fmla="*/ 2748833 w 12192000"/>
              <a:gd name="connsiteY167" fmla="*/ 1986323 h 2237474"/>
              <a:gd name="connsiteX168" fmla="*/ 2748661 w 12192000"/>
              <a:gd name="connsiteY168" fmla="*/ 1986122 h 2237474"/>
              <a:gd name="connsiteX169" fmla="*/ 2740251 w 12192000"/>
              <a:gd name="connsiteY169" fmla="*/ 1986946 h 2237474"/>
              <a:gd name="connsiteX170" fmla="*/ 2718916 w 12192000"/>
              <a:gd name="connsiteY170" fmla="*/ 1990867 h 2237474"/>
              <a:gd name="connsiteX171" fmla="*/ 2713522 w 12192000"/>
              <a:gd name="connsiteY171" fmla="*/ 1990173 h 2237474"/>
              <a:gd name="connsiteX172" fmla="*/ 2680597 w 12192000"/>
              <a:gd name="connsiteY172" fmla="*/ 1984996 h 2237474"/>
              <a:gd name="connsiteX173" fmla="*/ 2578178 w 12192000"/>
              <a:gd name="connsiteY173" fmla="*/ 1990531 h 2237474"/>
              <a:gd name="connsiteX174" fmla="*/ 2476147 w 12192000"/>
              <a:gd name="connsiteY174" fmla="*/ 1998305 h 2237474"/>
              <a:gd name="connsiteX175" fmla="*/ 2373568 w 12192000"/>
              <a:gd name="connsiteY175" fmla="*/ 2003219 h 2237474"/>
              <a:gd name="connsiteX176" fmla="*/ 2321399 w 12192000"/>
              <a:gd name="connsiteY176" fmla="*/ 1989467 h 2237474"/>
              <a:gd name="connsiteX177" fmla="*/ 2315525 w 12192000"/>
              <a:gd name="connsiteY177" fmla="*/ 1989708 h 2237474"/>
              <a:gd name="connsiteX178" fmla="*/ 2300792 w 12192000"/>
              <a:gd name="connsiteY178" fmla="*/ 1994290 h 2237474"/>
              <a:gd name="connsiteX179" fmla="*/ 2295469 w 12192000"/>
              <a:gd name="connsiteY179" fmla="*/ 1996659 h 2237474"/>
              <a:gd name="connsiteX180" fmla="*/ 2287219 w 12192000"/>
              <a:gd name="connsiteY180" fmla="*/ 1998750 h 2237474"/>
              <a:gd name="connsiteX181" fmla="*/ 2286948 w 12192000"/>
              <a:gd name="connsiteY181" fmla="*/ 1998596 h 2237474"/>
              <a:gd name="connsiteX182" fmla="*/ 2243069 w 12192000"/>
              <a:gd name="connsiteY182" fmla="*/ 2015111 h 2237474"/>
              <a:gd name="connsiteX183" fmla="*/ 2186609 w 12192000"/>
              <a:gd name="connsiteY183" fmla="*/ 2008263 h 2237474"/>
              <a:gd name="connsiteX184" fmla="*/ 2164831 w 12192000"/>
              <a:gd name="connsiteY184" fmla="*/ 2010143 h 2237474"/>
              <a:gd name="connsiteX185" fmla="*/ 2152836 w 12192000"/>
              <a:gd name="connsiteY185" fmla="*/ 2010048 h 2237474"/>
              <a:gd name="connsiteX186" fmla="*/ 2117102 w 12192000"/>
              <a:gd name="connsiteY186" fmla="*/ 2023004 h 2237474"/>
              <a:gd name="connsiteX187" fmla="*/ 2111935 w 12192000"/>
              <a:gd name="connsiteY187" fmla="*/ 2023163 h 2237474"/>
              <a:gd name="connsiteX188" fmla="*/ 2089991 w 12192000"/>
              <a:gd name="connsiteY188" fmla="*/ 2034193 h 2237474"/>
              <a:gd name="connsiteX189" fmla="*/ 2058061 w 12192000"/>
              <a:gd name="connsiteY189" fmla="*/ 2047942 h 2237474"/>
              <a:gd name="connsiteX190" fmla="*/ 2055737 w 12192000"/>
              <a:gd name="connsiteY190" fmla="*/ 2047704 h 2237474"/>
              <a:gd name="connsiteX191" fmla="*/ 2042244 w 12192000"/>
              <a:gd name="connsiteY191" fmla="*/ 2055560 h 2237474"/>
              <a:gd name="connsiteX192" fmla="*/ 1976224 w 12192000"/>
              <a:gd name="connsiteY192" fmla="*/ 2074257 h 2237474"/>
              <a:gd name="connsiteX193" fmla="*/ 1877728 w 12192000"/>
              <a:gd name="connsiteY193" fmla="*/ 2101004 h 2237474"/>
              <a:gd name="connsiteX194" fmla="*/ 1759056 w 12192000"/>
              <a:gd name="connsiteY194" fmla="*/ 2125608 h 2237474"/>
              <a:gd name="connsiteX195" fmla="*/ 1637948 w 12192000"/>
              <a:gd name="connsiteY195" fmla="*/ 2172597 h 2237474"/>
              <a:gd name="connsiteX196" fmla="*/ 1434549 w 12192000"/>
              <a:gd name="connsiteY196" fmla="*/ 2234522 h 2237474"/>
              <a:gd name="connsiteX197" fmla="*/ 1398481 w 12192000"/>
              <a:gd name="connsiteY197" fmla="*/ 2237074 h 2237474"/>
              <a:gd name="connsiteX198" fmla="*/ 1398407 w 12192000"/>
              <a:gd name="connsiteY198" fmla="*/ 2237095 h 2237474"/>
              <a:gd name="connsiteX199" fmla="*/ 1370962 w 12192000"/>
              <a:gd name="connsiteY199" fmla="*/ 2237474 h 2237474"/>
              <a:gd name="connsiteX200" fmla="*/ 1356367 w 12192000"/>
              <a:gd name="connsiteY200" fmla="*/ 2235089 h 2237474"/>
              <a:gd name="connsiteX201" fmla="*/ 1324828 w 12192000"/>
              <a:gd name="connsiteY201" fmla="*/ 2231968 h 2237474"/>
              <a:gd name="connsiteX202" fmla="*/ 1297744 w 12192000"/>
              <a:gd name="connsiteY202" fmla="*/ 2235849 h 2237474"/>
              <a:gd name="connsiteX203" fmla="*/ 1286236 w 12192000"/>
              <a:gd name="connsiteY203" fmla="*/ 2233135 h 2237474"/>
              <a:gd name="connsiteX204" fmla="*/ 1283504 w 12192000"/>
              <a:gd name="connsiteY204" fmla="*/ 2233797 h 2237474"/>
              <a:gd name="connsiteX205" fmla="*/ 1279765 w 12192000"/>
              <a:gd name="connsiteY205" fmla="*/ 2229639 h 2237474"/>
              <a:gd name="connsiteX206" fmla="*/ 1195347 w 12192000"/>
              <a:gd name="connsiteY206" fmla="*/ 2212354 h 2237474"/>
              <a:gd name="connsiteX207" fmla="*/ 970251 w 12192000"/>
              <a:gd name="connsiteY207" fmla="*/ 2221029 h 2237474"/>
              <a:gd name="connsiteX208" fmla="*/ 812914 w 12192000"/>
              <a:gd name="connsiteY208" fmla="*/ 2202752 h 2237474"/>
              <a:gd name="connsiteX209" fmla="*/ 800195 w 12192000"/>
              <a:gd name="connsiteY209" fmla="*/ 2209407 h 2237474"/>
              <a:gd name="connsiteX210" fmla="*/ 784978 w 12192000"/>
              <a:gd name="connsiteY210" fmla="*/ 2212360 h 2237474"/>
              <a:gd name="connsiteX211" fmla="*/ 681987 w 12192000"/>
              <a:gd name="connsiteY211" fmla="*/ 2216757 h 2237474"/>
              <a:gd name="connsiteX212" fmla="*/ 669923 w 12192000"/>
              <a:gd name="connsiteY212" fmla="*/ 2211682 h 2237474"/>
              <a:gd name="connsiteX213" fmla="*/ 648680 w 12192000"/>
              <a:gd name="connsiteY213" fmla="*/ 2206229 h 2237474"/>
              <a:gd name="connsiteX214" fmla="*/ 597225 w 12192000"/>
              <a:gd name="connsiteY214" fmla="*/ 2180999 h 2237474"/>
              <a:gd name="connsiteX215" fmla="*/ 558449 w 12192000"/>
              <a:gd name="connsiteY215" fmla="*/ 2182346 h 2237474"/>
              <a:gd name="connsiteX216" fmla="*/ 550517 w 12192000"/>
              <a:gd name="connsiteY216" fmla="*/ 2182060 h 2237474"/>
              <a:gd name="connsiteX217" fmla="*/ 550309 w 12192000"/>
              <a:gd name="connsiteY217" fmla="*/ 2181825 h 2237474"/>
              <a:gd name="connsiteX218" fmla="*/ 541836 w 12192000"/>
              <a:gd name="connsiteY218" fmla="*/ 2181063 h 2237474"/>
              <a:gd name="connsiteX219" fmla="*/ 536057 w 12192000"/>
              <a:gd name="connsiteY219" fmla="*/ 2181537 h 2237474"/>
              <a:gd name="connsiteX220" fmla="*/ 520671 w 12192000"/>
              <a:gd name="connsiteY220" fmla="*/ 2180980 h 2237474"/>
              <a:gd name="connsiteX221" fmla="*/ 515024 w 12192000"/>
              <a:gd name="connsiteY221" fmla="*/ 2179258 h 2237474"/>
              <a:gd name="connsiteX222" fmla="*/ 512278 w 12192000"/>
              <a:gd name="connsiteY222" fmla="*/ 2176369 h 2237474"/>
              <a:gd name="connsiteX223" fmla="*/ 480419 w 12192000"/>
              <a:gd name="connsiteY223" fmla="*/ 2167807 h 2237474"/>
              <a:gd name="connsiteX224" fmla="*/ 413835 w 12192000"/>
              <a:gd name="connsiteY224" fmla="*/ 2156783 h 2237474"/>
              <a:gd name="connsiteX225" fmla="*/ 376513 w 12192000"/>
              <a:gd name="connsiteY225" fmla="*/ 2154014 h 2237474"/>
              <a:gd name="connsiteX226" fmla="*/ 273386 w 12192000"/>
              <a:gd name="connsiteY226" fmla="*/ 2142551 h 2237474"/>
              <a:gd name="connsiteX227" fmla="*/ 169207 w 12192000"/>
              <a:gd name="connsiteY227" fmla="*/ 2128100 h 2237474"/>
              <a:gd name="connsiteX228" fmla="*/ 93149 w 12192000"/>
              <a:gd name="connsiteY228" fmla="*/ 2105324 h 2237474"/>
              <a:gd name="connsiteX229" fmla="*/ 88109 w 12192000"/>
              <a:gd name="connsiteY229" fmla="*/ 2106704 h 2237474"/>
              <a:gd name="connsiteX230" fmla="*/ 80022 w 12192000"/>
              <a:gd name="connsiteY230" fmla="*/ 2107254 h 2237474"/>
              <a:gd name="connsiteX231" fmla="*/ 79717 w 12192000"/>
              <a:gd name="connsiteY231" fmla="*/ 2107046 h 2237474"/>
              <a:gd name="connsiteX232" fmla="*/ 72352 w 12192000"/>
              <a:gd name="connsiteY232" fmla="*/ 2107991 h 2237474"/>
              <a:gd name="connsiteX233" fmla="*/ 37645 w 12192000"/>
              <a:gd name="connsiteY233" fmla="*/ 2115401 h 2237474"/>
              <a:gd name="connsiteX234" fmla="*/ 4572 w 12192000"/>
              <a:gd name="connsiteY234" fmla="*/ 2111091 h 2237474"/>
              <a:gd name="connsiteX235" fmla="*/ 0 w 12192000"/>
              <a:gd name="connsiteY235" fmla="*/ 2110468 h 2237474"/>
              <a:gd name="connsiteX236" fmla="*/ 0 w 12192000"/>
              <a:gd name="connsiteY236"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154948 w 12192000"/>
              <a:gd name="connsiteY4" fmla="*/ 762731 h 2237474"/>
              <a:gd name="connsiteX5" fmla="*/ 12047364 w 12192000"/>
              <a:gd name="connsiteY5" fmla="*/ 749662 h 2237474"/>
              <a:gd name="connsiteX6" fmla="*/ 11890686 w 12192000"/>
              <a:gd name="connsiteY6" fmla="*/ 732766 h 2237474"/>
              <a:gd name="connsiteX7" fmla="*/ 11782413 w 12192000"/>
              <a:gd name="connsiteY7" fmla="*/ 769868 h 2237474"/>
              <a:gd name="connsiteX8" fmla="*/ 11649954 w 12192000"/>
              <a:gd name="connsiteY8" fmla="*/ 749628 h 2237474"/>
              <a:gd name="connsiteX9" fmla="*/ 11560424 w 12192000"/>
              <a:gd name="connsiteY9" fmla="*/ 748017 h 2237474"/>
              <a:gd name="connsiteX10" fmla="*/ 11358455 w 12192000"/>
              <a:gd name="connsiteY10" fmla="*/ 747593 h 2237474"/>
              <a:gd name="connsiteX11" fmla="*/ 11165209 w 12192000"/>
              <a:gd name="connsiteY11" fmla="*/ 748852 h 2237474"/>
              <a:gd name="connsiteX12" fmla="*/ 11058755 w 12192000"/>
              <a:gd name="connsiteY12" fmla="*/ 749617 h 2237474"/>
              <a:gd name="connsiteX13" fmla="*/ 10884013 w 12192000"/>
              <a:gd name="connsiteY13" fmla="*/ 760728 h 2237474"/>
              <a:gd name="connsiteX14" fmla="*/ 10834688 w 12192000"/>
              <a:gd name="connsiteY14" fmla="*/ 757726 h 2237474"/>
              <a:gd name="connsiteX15" fmla="*/ 10805004 w 12192000"/>
              <a:gd name="connsiteY15" fmla="*/ 757573 h 2237474"/>
              <a:gd name="connsiteX16" fmla="*/ 10739478 w 12192000"/>
              <a:gd name="connsiteY16" fmla="*/ 776841 h 2237474"/>
              <a:gd name="connsiteX17" fmla="*/ 10458762 w 12192000"/>
              <a:gd name="connsiteY17" fmla="*/ 755400 h 2237474"/>
              <a:gd name="connsiteX18" fmla="*/ 10246919 w 12192000"/>
              <a:gd name="connsiteY18" fmla="*/ 769960 h 2237474"/>
              <a:gd name="connsiteX19" fmla="*/ 10167995 w 12192000"/>
              <a:gd name="connsiteY19" fmla="*/ 760843 h 2237474"/>
              <a:gd name="connsiteX20" fmla="*/ 9997044 w 12192000"/>
              <a:gd name="connsiteY20" fmla="*/ 780129 h 2237474"/>
              <a:gd name="connsiteX21" fmla="*/ 9943887 w 12192000"/>
              <a:gd name="connsiteY21" fmla="*/ 804141 h 2237474"/>
              <a:gd name="connsiteX22" fmla="*/ 9918248 w 12192000"/>
              <a:gd name="connsiteY22" fmla="*/ 816628 h 2237474"/>
              <a:gd name="connsiteX23" fmla="*/ 9836148 w 12192000"/>
              <a:gd name="connsiteY23" fmla="*/ 858312 h 2237474"/>
              <a:gd name="connsiteX24" fmla="*/ 9823800 w 12192000"/>
              <a:gd name="connsiteY24" fmla="*/ 866604 h 2237474"/>
              <a:gd name="connsiteX25" fmla="*/ 9794684 w 12192000"/>
              <a:gd name="connsiteY25" fmla="*/ 864509 h 2237474"/>
              <a:gd name="connsiteX26" fmla="*/ 9778288 w 12192000"/>
              <a:gd name="connsiteY26" fmla="*/ 854362 h 2237474"/>
              <a:gd name="connsiteX27" fmla="*/ 9773886 w 12192000"/>
              <a:gd name="connsiteY27" fmla="*/ 857543 h 2237474"/>
              <a:gd name="connsiteX28" fmla="*/ 9761459 w 12192000"/>
              <a:gd name="connsiteY28" fmla="*/ 862394 h 2237474"/>
              <a:gd name="connsiteX29" fmla="*/ 9705768 w 12192000"/>
              <a:gd name="connsiteY29" fmla="*/ 894610 h 2237474"/>
              <a:gd name="connsiteX30" fmla="*/ 9683005 w 12192000"/>
              <a:gd name="connsiteY30" fmla="*/ 894128 h 2237474"/>
              <a:gd name="connsiteX31" fmla="*/ 9594438 w 12192000"/>
              <a:gd name="connsiteY31" fmla="*/ 919051 h 2237474"/>
              <a:gd name="connsiteX32" fmla="*/ 9577033 w 12192000"/>
              <a:gd name="connsiteY32" fmla="*/ 922857 h 2237474"/>
              <a:gd name="connsiteX33" fmla="*/ 9544189 w 12192000"/>
              <a:gd name="connsiteY33" fmla="*/ 938966 h 2237474"/>
              <a:gd name="connsiteX34" fmla="*/ 9534048 w 12192000"/>
              <a:gd name="connsiteY34" fmla="*/ 940158 h 2237474"/>
              <a:gd name="connsiteX35" fmla="*/ 9500499 w 12192000"/>
              <a:gd name="connsiteY35" fmla="*/ 954680 h 2237474"/>
              <a:gd name="connsiteX36" fmla="*/ 9428195 w 12192000"/>
              <a:gd name="connsiteY36" fmla="*/ 986225 h 2237474"/>
              <a:gd name="connsiteX37" fmla="*/ 9410017 w 12192000"/>
              <a:gd name="connsiteY37" fmla="*/ 993931 h 2237474"/>
              <a:gd name="connsiteX38" fmla="*/ 9392919 w 12192000"/>
              <a:gd name="connsiteY38" fmla="*/ 994656 h 2237474"/>
              <a:gd name="connsiteX39" fmla="*/ 9301293 w 12192000"/>
              <a:gd name="connsiteY39" fmla="*/ 1011593 h 2237474"/>
              <a:gd name="connsiteX40" fmla="*/ 9278619 w 12192000"/>
              <a:gd name="connsiteY40" fmla="*/ 1011878 h 2237474"/>
              <a:gd name="connsiteX41" fmla="*/ 9268019 w 12192000"/>
              <a:gd name="connsiteY41" fmla="*/ 1007442 h 2237474"/>
              <a:gd name="connsiteX42" fmla="*/ 9234662 w 12192000"/>
              <a:gd name="connsiteY42" fmla="*/ 1023056 h 2237474"/>
              <a:gd name="connsiteX43" fmla="*/ 9181033 w 12192000"/>
              <a:gd name="connsiteY43" fmla="*/ 1037921 h 2237474"/>
              <a:gd name="connsiteX44" fmla="*/ 9155969 w 12192000"/>
              <a:gd name="connsiteY44" fmla="*/ 1046804 h 2237474"/>
              <a:gd name="connsiteX45" fmla="*/ 9133985 w 12192000"/>
              <a:gd name="connsiteY45" fmla="*/ 1046450 h 2237474"/>
              <a:gd name="connsiteX46" fmla="*/ 9012987 w 12192000"/>
              <a:gd name="connsiteY46" fmla="*/ 1061986 h 2237474"/>
              <a:gd name="connsiteX47" fmla="*/ 8968445 w 12192000"/>
              <a:gd name="connsiteY47" fmla="*/ 1052169 h 2237474"/>
              <a:gd name="connsiteX48" fmla="*/ 8958984 w 12192000"/>
              <a:gd name="connsiteY48" fmla="*/ 1057212 h 2237474"/>
              <a:gd name="connsiteX49" fmla="*/ 8886001 w 12192000"/>
              <a:gd name="connsiteY49" fmla="*/ 1067468 h 2237474"/>
              <a:gd name="connsiteX50" fmla="*/ 8838610 w 12192000"/>
              <a:gd name="connsiteY50" fmla="*/ 1075091 h 2237474"/>
              <a:gd name="connsiteX51" fmla="*/ 8750383 w 12192000"/>
              <a:gd name="connsiteY51" fmla="*/ 1097387 h 2237474"/>
              <a:gd name="connsiteX52" fmla="*/ 8697365 w 12192000"/>
              <a:gd name="connsiteY52" fmla="*/ 1105869 h 2237474"/>
              <a:gd name="connsiteX53" fmla="*/ 8665605 w 12192000"/>
              <a:gd name="connsiteY53" fmla="*/ 1110791 h 2237474"/>
              <a:gd name="connsiteX54" fmla="*/ 8584946 w 12192000"/>
              <a:gd name="connsiteY54" fmla="*/ 1135226 h 2237474"/>
              <a:gd name="connsiteX55" fmla="*/ 8460755 w 12192000"/>
              <a:gd name="connsiteY55" fmla="*/ 1203427 h 2237474"/>
              <a:gd name="connsiteX56" fmla="*/ 8419755 w 12192000"/>
              <a:gd name="connsiteY56" fmla="*/ 1216260 h 2237474"/>
              <a:gd name="connsiteX57" fmla="*/ 8411626 w 12192000"/>
              <a:gd name="connsiteY57" fmla="*/ 1214397 h 2237474"/>
              <a:gd name="connsiteX58" fmla="*/ 8363469 w 12192000"/>
              <a:gd name="connsiteY58" fmla="*/ 1246658 h 2237474"/>
              <a:gd name="connsiteX59" fmla="*/ 8275497 w 12192000"/>
              <a:gd name="connsiteY59" fmla="*/ 1264396 h 2237474"/>
              <a:gd name="connsiteX60" fmla="*/ 8206287 w 12192000"/>
              <a:gd name="connsiteY60" fmla="*/ 1273060 h 2237474"/>
              <a:gd name="connsiteX61" fmla="*/ 8168705 w 12192000"/>
              <a:gd name="connsiteY61" fmla="*/ 1279956 h 2237474"/>
              <a:gd name="connsiteX62" fmla="*/ 8139997 w 12192000"/>
              <a:gd name="connsiteY62" fmla="*/ 1282713 h 2237474"/>
              <a:gd name="connsiteX63" fmla="*/ 8074238 w 12192000"/>
              <a:gd name="connsiteY63" fmla="*/ 1301895 h 2237474"/>
              <a:gd name="connsiteX64" fmla="*/ 7968292 w 12192000"/>
              <a:gd name="connsiteY64" fmla="*/ 1338779 h 2237474"/>
              <a:gd name="connsiteX65" fmla="*/ 7945122 w 12192000"/>
              <a:gd name="connsiteY65" fmla="*/ 1345477 h 2237474"/>
              <a:gd name="connsiteX66" fmla="*/ 7922771 w 12192000"/>
              <a:gd name="connsiteY66" fmla="*/ 1346645 h 2237474"/>
              <a:gd name="connsiteX67" fmla="*/ 7915461 w 12192000"/>
              <a:gd name="connsiteY67" fmla="*/ 1342919 h 2237474"/>
              <a:gd name="connsiteX68" fmla="*/ 7902328 w 12192000"/>
              <a:gd name="connsiteY68" fmla="*/ 1345865 h 2237474"/>
              <a:gd name="connsiteX69" fmla="*/ 7898322 w 12192000"/>
              <a:gd name="connsiteY69" fmla="*/ 1345689 h 2237474"/>
              <a:gd name="connsiteX70" fmla="*/ 7875879 w 12192000"/>
              <a:gd name="connsiteY70" fmla="*/ 1345646 h 2237474"/>
              <a:gd name="connsiteX71" fmla="*/ 7840612 w 12192000"/>
              <a:gd name="connsiteY71" fmla="*/ 1369373 h 2237474"/>
              <a:gd name="connsiteX72" fmla="*/ 7786819 w 12192000"/>
              <a:gd name="connsiteY72" fmla="*/ 1378970 h 2237474"/>
              <a:gd name="connsiteX73" fmla="*/ 7548172 w 12192000"/>
              <a:gd name="connsiteY73" fmla="*/ 1417460 h 2237474"/>
              <a:gd name="connsiteX74" fmla="*/ 7483437 w 12192000"/>
              <a:gd name="connsiteY74" fmla="*/ 1478152 h 2237474"/>
              <a:gd name="connsiteX75" fmla="*/ 7377870 w 12192000"/>
              <a:gd name="connsiteY75" fmla="*/ 1523319 h 2237474"/>
              <a:gd name="connsiteX76" fmla="*/ 7230737 w 12192000"/>
              <a:gd name="connsiteY76" fmla="*/ 1562633 h 2237474"/>
              <a:gd name="connsiteX77" fmla="*/ 7224458 w 12192000"/>
              <a:gd name="connsiteY77" fmla="*/ 1573008 h 2237474"/>
              <a:gd name="connsiteX78" fmla="*/ 7213486 w 12192000"/>
              <a:gd name="connsiteY78" fmla="*/ 1580987 h 2237474"/>
              <a:gd name="connsiteX79" fmla="*/ 7210972 w 12192000"/>
              <a:gd name="connsiteY79" fmla="*/ 1580856 h 2237474"/>
              <a:gd name="connsiteX80" fmla="*/ 7183121 w 12192000"/>
              <a:gd name="connsiteY80" fmla="*/ 1595162 h 2237474"/>
              <a:gd name="connsiteX81" fmla="*/ 7164601 w 12192000"/>
              <a:gd name="connsiteY81" fmla="*/ 1606490 h 2237474"/>
              <a:gd name="connsiteX82" fmla="*/ 7159286 w 12192000"/>
              <a:gd name="connsiteY82" fmla="*/ 1606850 h 2237474"/>
              <a:gd name="connsiteX83" fmla="*/ 7114651 w 12192000"/>
              <a:gd name="connsiteY83" fmla="*/ 1620959 h 2237474"/>
              <a:gd name="connsiteX84" fmla="*/ 7092727 w 12192000"/>
              <a:gd name="connsiteY84" fmla="*/ 1623628 h 2237474"/>
              <a:gd name="connsiteX85" fmla="*/ 7031309 w 12192000"/>
              <a:gd name="connsiteY85" fmla="*/ 1619451 h 2237474"/>
              <a:gd name="connsiteX86" fmla="*/ 6999084 w 12192000"/>
              <a:gd name="connsiteY86" fmla="*/ 1634317 h 2237474"/>
              <a:gd name="connsiteX87" fmla="*/ 6992107 w 12192000"/>
              <a:gd name="connsiteY87" fmla="*/ 1636860 h 2237474"/>
              <a:gd name="connsiteX88" fmla="*/ 6991765 w 12192000"/>
              <a:gd name="connsiteY88" fmla="*/ 1636725 h 2237474"/>
              <a:gd name="connsiteX89" fmla="*/ 6983996 w 12192000"/>
              <a:gd name="connsiteY89" fmla="*/ 1639040 h 2237474"/>
              <a:gd name="connsiteX90" fmla="*/ 6979383 w 12192000"/>
              <a:gd name="connsiteY90" fmla="*/ 1641496 h 2237474"/>
              <a:gd name="connsiteX91" fmla="*/ 6900177 w 12192000"/>
              <a:gd name="connsiteY91" fmla="*/ 1636016 h 2237474"/>
              <a:gd name="connsiteX92" fmla="*/ 6795372 w 12192000"/>
              <a:gd name="connsiteY92" fmla="*/ 1644845 h 2237474"/>
              <a:gd name="connsiteX93" fmla="*/ 6692251 w 12192000"/>
              <a:gd name="connsiteY93" fmla="*/ 1656357 h 2237474"/>
              <a:gd name="connsiteX94" fmla="*/ 6655235 w 12192000"/>
              <a:gd name="connsiteY94" fmla="*/ 1661869 h 2237474"/>
              <a:gd name="connsiteX95" fmla="*/ 6587857 w 12192000"/>
              <a:gd name="connsiteY95" fmla="*/ 1665769 h 2237474"/>
              <a:gd name="connsiteX96" fmla="*/ 6554894 w 12192000"/>
              <a:gd name="connsiteY96" fmla="*/ 1664428 h 2237474"/>
              <a:gd name="connsiteX97" fmla="*/ 6551579 w 12192000"/>
              <a:gd name="connsiteY97" fmla="*/ 1662213 h 2237474"/>
              <a:gd name="connsiteX98" fmla="*/ 6545693 w 12192000"/>
              <a:gd name="connsiteY98" fmla="*/ 1661776 h 2237474"/>
              <a:gd name="connsiteX99" fmla="*/ 6530561 w 12192000"/>
              <a:gd name="connsiteY99" fmla="*/ 1664619 h 2237474"/>
              <a:gd name="connsiteX100" fmla="*/ 6525028 w 12192000"/>
              <a:gd name="connsiteY100" fmla="*/ 1666354 h 2237474"/>
              <a:gd name="connsiteX101" fmla="*/ 6516595 w 12192000"/>
              <a:gd name="connsiteY101" fmla="*/ 1667475 h 2237474"/>
              <a:gd name="connsiteX102" fmla="*/ 6516340 w 12192000"/>
              <a:gd name="connsiteY102" fmla="*/ 1667291 h 2237474"/>
              <a:gd name="connsiteX103" fmla="*/ 6508541 w 12192000"/>
              <a:gd name="connsiteY103" fmla="*/ 1668757 h 2237474"/>
              <a:gd name="connsiteX104" fmla="*/ 6471012 w 12192000"/>
              <a:gd name="connsiteY104" fmla="*/ 1678604 h 2237474"/>
              <a:gd name="connsiteX105" fmla="*/ 6415265 w 12192000"/>
              <a:gd name="connsiteY105" fmla="*/ 1665317 h 2237474"/>
              <a:gd name="connsiteX106" fmla="*/ 6393343 w 12192000"/>
              <a:gd name="connsiteY106" fmla="*/ 1664672 h 2237474"/>
              <a:gd name="connsiteX107" fmla="*/ 6280959 w 12192000"/>
              <a:gd name="connsiteY107" fmla="*/ 1689329 h 2237474"/>
              <a:gd name="connsiteX108" fmla="*/ 6266765 w 12192000"/>
              <a:gd name="connsiteY108" fmla="*/ 1695560 h 2237474"/>
              <a:gd name="connsiteX109" fmla="*/ 6098321 w 12192000"/>
              <a:gd name="connsiteY109" fmla="*/ 1721646 h 2237474"/>
              <a:gd name="connsiteX110" fmla="*/ 5880652 w 12192000"/>
              <a:gd name="connsiteY110" fmla="*/ 1779643 h 2237474"/>
              <a:gd name="connsiteX111" fmla="*/ 5785959 w 12192000"/>
              <a:gd name="connsiteY111" fmla="*/ 1775307 h 2237474"/>
              <a:gd name="connsiteX112" fmla="*/ 5643534 w 12192000"/>
              <a:gd name="connsiteY112" fmla="*/ 1802919 h 2237474"/>
              <a:gd name="connsiteX113" fmla="*/ 5518799 w 12192000"/>
              <a:gd name="connsiteY113" fmla="*/ 1818312 h 2237474"/>
              <a:gd name="connsiteX114" fmla="*/ 5505014 w 12192000"/>
              <a:gd name="connsiteY114" fmla="*/ 1819259 h 2237474"/>
              <a:gd name="connsiteX115" fmla="*/ 5453307 w 12192000"/>
              <a:gd name="connsiteY115" fmla="*/ 1815450 h 2237474"/>
              <a:gd name="connsiteX116" fmla="*/ 5364192 w 12192000"/>
              <a:gd name="connsiteY116" fmla="*/ 1826074 h 2237474"/>
              <a:gd name="connsiteX117" fmla="*/ 5350380 w 12192000"/>
              <a:gd name="connsiteY117" fmla="*/ 1830891 h 2237474"/>
              <a:gd name="connsiteX118" fmla="*/ 5259633 w 12192000"/>
              <a:gd name="connsiteY118" fmla="*/ 1837160 h 2237474"/>
              <a:gd name="connsiteX119" fmla="*/ 5197513 w 12192000"/>
              <a:gd name="connsiteY119" fmla="*/ 1844718 h 2237474"/>
              <a:gd name="connsiteX120" fmla="*/ 5184170 w 12192000"/>
              <a:gd name="connsiteY120" fmla="*/ 1849402 h 2237474"/>
              <a:gd name="connsiteX121" fmla="*/ 5168852 w 12192000"/>
              <a:gd name="connsiteY121" fmla="*/ 1844846 h 2237474"/>
              <a:gd name="connsiteX122" fmla="*/ 5164370 w 12192000"/>
              <a:gd name="connsiteY122" fmla="*/ 1840597 h 2237474"/>
              <a:gd name="connsiteX123" fmla="*/ 5114927 w 12192000"/>
              <a:gd name="connsiteY123" fmla="*/ 1847827 h 2237474"/>
              <a:gd name="connsiteX124" fmla="*/ 5108970 w 12192000"/>
              <a:gd name="connsiteY124" fmla="*/ 1847935 h 2237474"/>
              <a:gd name="connsiteX125" fmla="*/ 5067961 w 12192000"/>
              <a:gd name="connsiteY125" fmla="*/ 1845917 h 2237474"/>
              <a:gd name="connsiteX126" fmla="*/ 5007075 w 12192000"/>
              <a:gd name="connsiteY126" fmla="*/ 1838626 h 2237474"/>
              <a:gd name="connsiteX127" fmla="*/ 4944087 w 12192000"/>
              <a:gd name="connsiteY127" fmla="*/ 1823332 h 2237474"/>
              <a:gd name="connsiteX128" fmla="*/ 4907662 w 12192000"/>
              <a:gd name="connsiteY128" fmla="*/ 1816900 h 2237474"/>
              <a:gd name="connsiteX129" fmla="*/ 4882386 w 12192000"/>
              <a:gd name="connsiteY129" fmla="*/ 1809844 h 2237474"/>
              <a:gd name="connsiteX130" fmla="*/ 4811440 w 12192000"/>
              <a:gd name="connsiteY130" fmla="*/ 1804655 h 2237474"/>
              <a:gd name="connsiteX131" fmla="*/ 4691075 w 12192000"/>
              <a:gd name="connsiteY131" fmla="*/ 1801389 h 2237474"/>
              <a:gd name="connsiteX132" fmla="*/ 4611738 w 12192000"/>
              <a:gd name="connsiteY132" fmla="*/ 1776964 h 2237474"/>
              <a:gd name="connsiteX133" fmla="*/ 4560070 w 12192000"/>
              <a:gd name="connsiteY133" fmla="*/ 1785640 h 2237474"/>
              <a:gd name="connsiteX134" fmla="*/ 4536503 w 12192000"/>
              <a:gd name="connsiteY134" fmla="*/ 1785334 h 2237474"/>
              <a:gd name="connsiteX135" fmla="*/ 4513724 w 12192000"/>
              <a:gd name="connsiteY135" fmla="*/ 1791996 h 2237474"/>
              <a:gd name="connsiteX136" fmla="*/ 4459810 w 12192000"/>
              <a:gd name="connsiteY136" fmla="*/ 1797886 h 2237474"/>
              <a:gd name="connsiteX137" fmla="*/ 4379064 w 12192000"/>
              <a:gd name="connsiteY137" fmla="*/ 1817177 h 2237474"/>
              <a:gd name="connsiteX138" fmla="*/ 4319209 w 12192000"/>
              <a:gd name="connsiteY138" fmla="*/ 1834833 h 2237474"/>
              <a:gd name="connsiteX139" fmla="*/ 4290981 w 12192000"/>
              <a:gd name="connsiteY139" fmla="*/ 1839677 h 2237474"/>
              <a:gd name="connsiteX140" fmla="*/ 4285792 w 12192000"/>
              <a:gd name="connsiteY140" fmla="*/ 1836231 h 2237474"/>
              <a:gd name="connsiteX141" fmla="*/ 4238372 w 12192000"/>
              <a:gd name="connsiteY141" fmla="*/ 1851480 h 2237474"/>
              <a:gd name="connsiteX142" fmla="*/ 4232517 w 12192000"/>
              <a:gd name="connsiteY142" fmla="*/ 1852567 h 2237474"/>
              <a:gd name="connsiteX143" fmla="*/ 4191732 w 12192000"/>
              <a:gd name="connsiteY143" fmla="*/ 1857328 h 2237474"/>
              <a:gd name="connsiteX144" fmla="*/ 4065532 w 12192000"/>
              <a:gd name="connsiteY144" fmla="*/ 1855477 h 2237474"/>
              <a:gd name="connsiteX145" fmla="*/ 4028460 w 12192000"/>
              <a:gd name="connsiteY145" fmla="*/ 1855137 h 2237474"/>
              <a:gd name="connsiteX146" fmla="*/ 4002267 w 12192000"/>
              <a:gd name="connsiteY146" fmla="*/ 1852352 h 2237474"/>
              <a:gd name="connsiteX147" fmla="*/ 3931396 w 12192000"/>
              <a:gd name="connsiteY147" fmla="*/ 1858915 h 2237474"/>
              <a:gd name="connsiteX148" fmla="*/ 3812162 w 12192000"/>
              <a:gd name="connsiteY148" fmla="*/ 1875501 h 2237474"/>
              <a:gd name="connsiteX149" fmla="*/ 3729530 w 12192000"/>
              <a:gd name="connsiteY149" fmla="*/ 1864513 h 2237474"/>
              <a:gd name="connsiteX150" fmla="*/ 3680177 w 12192000"/>
              <a:gd name="connsiteY150" fmla="*/ 1881552 h 2237474"/>
              <a:gd name="connsiteX151" fmla="*/ 3567259 w 12192000"/>
              <a:gd name="connsiteY151" fmla="*/ 1893482 h 2237474"/>
              <a:gd name="connsiteX152" fmla="*/ 3405770 w 12192000"/>
              <a:gd name="connsiteY152" fmla="*/ 1904591 h 2237474"/>
              <a:gd name="connsiteX153" fmla="*/ 3280097 w 12192000"/>
              <a:gd name="connsiteY153" fmla="*/ 1919610 h 2237474"/>
              <a:gd name="connsiteX154" fmla="*/ 3123424 w 12192000"/>
              <a:gd name="connsiteY154" fmla="*/ 1952930 h 2237474"/>
              <a:gd name="connsiteX155" fmla="*/ 3009910 w 12192000"/>
              <a:gd name="connsiteY155" fmla="*/ 1957866 h 2237474"/>
              <a:gd name="connsiteX156" fmla="*/ 2995934 w 12192000"/>
              <a:gd name="connsiteY156" fmla="*/ 1967085 h 2237474"/>
              <a:gd name="connsiteX157" fmla="*/ 2980071 w 12192000"/>
              <a:gd name="connsiteY157" fmla="*/ 1972988 h 2237474"/>
              <a:gd name="connsiteX158" fmla="*/ 2978094 w 12192000"/>
              <a:gd name="connsiteY158" fmla="*/ 1972369 h 2237474"/>
              <a:gd name="connsiteX159" fmla="*/ 2942858 w 12192000"/>
              <a:gd name="connsiteY159" fmla="*/ 1981367 h 2237474"/>
              <a:gd name="connsiteX160" fmla="*/ 2875436 w 12192000"/>
              <a:gd name="connsiteY160" fmla="*/ 1996977 h 2237474"/>
              <a:gd name="connsiteX161" fmla="*/ 2874892 w 12192000"/>
              <a:gd name="connsiteY161" fmla="*/ 1996085 h 2237474"/>
              <a:gd name="connsiteX162" fmla="*/ 2864145 w 12192000"/>
              <a:gd name="connsiteY162" fmla="*/ 1994061 h 2237474"/>
              <a:gd name="connsiteX163" fmla="*/ 2843662 w 12192000"/>
              <a:gd name="connsiteY163" fmla="*/ 1992498 h 2237474"/>
              <a:gd name="connsiteX164" fmla="*/ 2796128 w 12192000"/>
              <a:gd name="connsiteY164" fmla="*/ 1976403 h 2237474"/>
              <a:gd name="connsiteX165" fmla="*/ 2756784 w 12192000"/>
              <a:gd name="connsiteY165" fmla="*/ 1985116 h 2237474"/>
              <a:gd name="connsiteX166" fmla="*/ 2748833 w 12192000"/>
              <a:gd name="connsiteY166" fmla="*/ 1986323 h 2237474"/>
              <a:gd name="connsiteX167" fmla="*/ 2748661 w 12192000"/>
              <a:gd name="connsiteY167" fmla="*/ 1986122 h 2237474"/>
              <a:gd name="connsiteX168" fmla="*/ 2740251 w 12192000"/>
              <a:gd name="connsiteY168" fmla="*/ 1986946 h 2237474"/>
              <a:gd name="connsiteX169" fmla="*/ 2718916 w 12192000"/>
              <a:gd name="connsiteY169" fmla="*/ 1990867 h 2237474"/>
              <a:gd name="connsiteX170" fmla="*/ 2713522 w 12192000"/>
              <a:gd name="connsiteY170" fmla="*/ 1990173 h 2237474"/>
              <a:gd name="connsiteX171" fmla="*/ 2680597 w 12192000"/>
              <a:gd name="connsiteY171" fmla="*/ 1984996 h 2237474"/>
              <a:gd name="connsiteX172" fmla="*/ 2578178 w 12192000"/>
              <a:gd name="connsiteY172" fmla="*/ 1990531 h 2237474"/>
              <a:gd name="connsiteX173" fmla="*/ 2476147 w 12192000"/>
              <a:gd name="connsiteY173" fmla="*/ 1998305 h 2237474"/>
              <a:gd name="connsiteX174" fmla="*/ 2373568 w 12192000"/>
              <a:gd name="connsiteY174" fmla="*/ 2003219 h 2237474"/>
              <a:gd name="connsiteX175" fmla="*/ 2321399 w 12192000"/>
              <a:gd name="connsiteY175" fmla="*/ 1989467 h 2237474"/>
              <a:gd name="connsiteX176" fmla="*/ 2315525 w 12192000"/>
              <a:gd name="connsiteY176" fmla="*/ 1989708 h 2237474"/>
              <a:gd name="connsiteX177" fmla="*/ 2300792 w 12192000"/>
              <a:gd name="connsiteY177" fmla="*/ 1994290 h 2237474"/>
              <a:gd name="connsiteX178" fmla="*/ 2295469 w 12192000"/>
              <a:gd name="connsiteY178" fmla="*/ 1996659 h 2237474"/>
              <a:gd name="connsiteX179" fmla="*/ 2287219 w 12192000"/>
              <a:gd name="connsiteY179" fmla="*/ 1998750 h 2237474"/>
              <a:gd name="connsiteX180" fmla="*/ 2286948 w 12192000"/>
              <a:gd name="connsiteY180" fmla="*/ 1998596 h 2237474"/>
              <a:gd name="connsiteX181" fmla="*/ 2243069 w 12192000"/>
              <a:gd name="connsiteY181" fmla="*/ 2015111 h 2237474"/>
              <a:gd name="connsiteX182" fmla="*/ 2186609 w 12192000"/>
              <a:gd name="connsiteY182" fmla="*/ 2008263 h 2237474"/>
              <a:gd name="connsiteX183" fmla="*/ 2164831 w 12192000"/>
              <a:gd name="connsiteY183" fmla="*/ 2010143 h 2237474"/>
              <a:gd name="connsiteX184" fmla="*/ 2152836 w 12192000"/>
              <a:gd name="connsiteY184" fmla="*/ 2010048 h 2237474"/>
              <a:gd name="connsiteX185" fmla="*/ 2117102 w 12192000"/>
              <a:gd name="connsiteY185" fmla="*/ 2023004 h 2237474"/>
              <a:gd name="connsiteX186" fmla="*/ 2111935 w 12192000"/>
              <a:gd name="connsiteY186" fmla="*/ 2023163 h 2237474"/>
              <a:gd name="connsiteX187" fmla="*/ 2089991 w 12192000"/>
              <a:gd name="connsiteY187" fmla="*/ 2034193 h 2237474"/>
              <a:gd name="connsiteX188" fmla="*/ 2058061 w 12192000"/>
              <a:gd name="connsiteY188" fmla="*/ 2047942 h 2237474"/>
              <a:gd name="connsiteX189" fmla="*/ 2055737 w 12192000"/>
              <a:gd name="connsiteY189" fmla="*/ 2047704 h 2237474"/>
              <a:gd name="connsiteX190" fmla="*/ 2042244 w 12192000"/>
              <a:gd name="connsiteY190" fmla="*/ 2055560 h 2237474"/>
              <a:gd name="connsiteX191" fmla="*/ 1976224 w 12192000"/>
              <a:gd name="connsiteY191" fmla="*/ 2074257 h 2237474"/>
              <a:gd name="connsiteX192" fmla="*/ 1877728 w 12192000"/>
              <a:gd name="connsiteY192" fmla="*/ 2101004 h 2237474"/>
              <a:gd name="connsiteX193" fmla="*/ 1759056 w 12192000"/>
              <a:gd name="connsiteY193" fmla="*/ 2125608 h 2237474"/>
              <a:gd name="connsiteX194" fmla="*/ 1637948 w 12192000"/>
              <a:gd name="connsiteY194" fmla="*/ 2172597 h 2237474"/>
              <a:gd name="connsiteX195" fmla="*/ 1434549 w 12192000"/>
              <a:gd name="connsiteY195" fmla="*/ 2234522 h 2237474"/>
              <a:gd name="connsiteX196" fmla="*/ 1398481 w 12192000"/>
              <a:gd name="connsiteY196" fmla="*/ 2237074 h 2237474"/>
              <a:gd name="connsiteX197" fmla="*/ 1398407 w 12192000"/>
              <a:gd name="connsiteY197" fmla="*/ 2237095 h 2237474"/>
              <a:gd name="connsiteX198" fmla="*/ 1370962 w 12192000"/>
              <a:gd name="connsiteY198" fmla="*/ 2237474 h 2237474"/>
              <a:gd name="connsiteX199" fmla="*/ 1356367 w 12192000"/>
              <a:gd name="connsiteY199" fmla="*/ 2235089 h 2237474"/>
              <a:gd name="connsiteX200" fmla="*/ 1324828 w 12192000"/>
              <a:gd name="connsiteY200" fmla="*/ 2231968 h 2237474"/>
              <a:gd name="connsiteX201" fmla="*/ 1297744 w 12192000"/>
              <a:gd name="connsiteY201" fmla="*/ 2235849 h 2237474"/>
              <a:gd name="connsiteX202" fmla="*/ 1286236 w 12192000"/>
              <a:gd name="connsiteY202" fmla="*/ 2233135 h 2237474"/>
              <a:gd name="connsiteX203" fmla="*/ 1283504 w 12192000"/>
              <a:gd name="connsiteY203" fmla="*/ 2233797 h 2237474"/>
              <a:gd name="connsiteX204" fmla="*/ 1279765 w 12192000"/>
              <a:gd name="connsiteY204" fmla="*/ 2229639 h 2237474"/>
              <a:gd name="connsiteX205" fmla="*/ 1195347 w 12192000"/>
              <a:gd name="connsiteY205" fmla="*/ 2212354 h 2237474"/>
              <a:gd name="connsiteX206" fmla="*/ 970251 w 12192000"/>
              <a:gd name="connsiteY206" fmla="*/ 2221029 h 2237474"/>
              <a:gd name="connsiteX207" fmla="*/ 812914 w 12192000"/>
              <a:gd name="connsiteY207" fmla="*/ 2202752 h 2237474"/>
              <a:gd name="connsiteX208" fmla="*/ 800195 w 12192000"/>
              <a:gd name="connsiteY208" fmla="*/ 2209407 h 2237474"/>
              <a:gd name="connsiteX209" fmla="*/ 784978 w 12192000"/>
              <a:gd name="connsiteY209" fmla="*/ 2212360 h 2237474"/>
              <a:gd name="connsiteX210" fmla="*/ 681987 w 12192000"/>
              <a:gd name="connsiteY210" fmla="*/ 2216757 h 2237474"/>
              <a:gd name="connsiteX211" fmla="*/ 669923 w 12192000"/>
              <a:gd name="connsiteY211" fmla="*/ 2211682 h 2237474"/>
              <a:gd name="connsiteX212" fmla="*/ 648680 w 12192000"/>
              <a:gd name="connsiteY212" fmla="*/ 2206229 h 2237474"/>
              <a:gd name="connsiteX213" fmla="*/ 597225 w 12192000"/>
              <a:gd name="connsiteY213" fmla="*/ 2180999 h 2237474"/>
              <a:gd name="connsiteX214" fmla="*/ 558449 w 12192000"/>
              <a:gd name="connsiteY214" fmla="*/ 2182346 h 2237474"/>
              <a:gd name="connsiteX215" fmla="*/ 550517 w 12192000"/>
              <a:gd name="connsiteY215" fmla="*/ 2182060 h 2237474"/>
              <a:gd name="connsiteX216" fmla="*/ 550309 w 12192000"/>
              <a:gd name="connsiteY216" fmla="*/ 2181825 h 2237474"/>
              <a:gd name="connsiteX217" fmla="*/ 541836 w 12192000"/>
              <a:gd name="connsiteY217" fmla="*/ 2181063 h 2237474"/>
              <a:gd name="connsiteX218" fmla="*/ 536057 w 12192000"/>
              <a:gd name="connsiteY218" fmla="*/ 2181537 h 2237474"/>
              <a:gd name="connsiteX219" fmla="*/ 520671 w 12192000"/>
              <a:gd name="connsiteY219" fmla="*/ 2180980 h 2237474"/>
              <a:gd name="connsiteX220" fmla="*/ 515024 w 12192000"/>
              <a:gd name="connsiteY220" fmla="*/ 2179258 h 2237474"/>
              <a:gd name="connsiteX221" fmla="*/ 512278 w 12192000"/>
              <a:gd name="connsiteY221" fmla="*/ 2176369 h 2237474"/>
              <a:gd name="connsiteX222" fmla="*/ 480419 w 12192000"/>
              <a:gd name="connsiteY222" fmla="*/ 2167807 h 2237474"/>
              <a:gd name="connsiteX223" fmla="*/ 413835 w 12192000"/>
              <a:gd name="connsiteY223" fmla="*/ 2156783 h 2237474"/>
              <a:gd name="connsiteX224" fmla="*/ 376513 w 12192000"/>
              <a:gd name="connsiteY224" fmla="*/ 2154014 h 2237474"/>
              <a:gd name="connsiteX225" fmla="*/ 273386 w 12192000"/>
              <a:gd name="connsiteY225" fmla="*/ 2142551 h 2237474"/>
              <a:gd name="connsiteX226" fmla="*/ 169207 w 12192000"/>
              <a:gd name="connsiteY226" fmla="*/ 2128100 h 2237474"/>
              <a:gd name="connsiteX227" fmla="*/ 93149 w 12192000"/>
              <a:gd name="connsiteY227" fmla="*/ 2105324 h 2237474"/>
              <a:gd name="connsiteX228" fmla="*/ 88109 w 12192000"/>
              <a:gd name="connsiteY228" fmla="*/ 2106704 h 2237474"/>
              <a:gd name="connsiteX229" fmla="*/ 80022 w 12192000"/>
              <a:gd name="connsiteY229" fmla="*/ 2107254 h 2237474"/>
              <a:gd name="connsiteX230" fmla="*/ 79717 w 12192000"/>
              <a:gd name="connsiteY230" fmla="*/ 2107046 h 2237474"/>
              <a:gd name="connsiteX231" fmla="*/ 72352 w 12192000"/>
              <a:gd name="connsiteY231" fmla="*/ 2107991 h 2237474"/>
              <a:gd name="connsiteX232" fmla="*/ 37645 w 12192000"/>
              <a:gd name="connsiteY232" fmla="*/ 2115401 h 2237474"/>
              <a:gd name="connsiteX233" fmla="*/ 4572 w 12192000"/>
              <a:gd name="connsiteY233" fmla="*/ 2111091 h 2237474"/>
              <a:gd name="connsiteX234" fmla="*/ 0 w 12192000"/>
              <a:gd name="connsiteY234" fmla="*/ 2110468 h 2237474"/>
              <a:gd name="connsiteX235" fmla="*/ 0 w 12192000"/>
              <a:gd name="connsiteY235"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154948 w 12192000"/>
              <a:gd name="connsiteY4" fmla="*/ 762731 h 2237474"/>
              <a:gd name="connsiteX5" fmla="*/ 12047364 w 12192000"/>
              <a:gd name="connsiteY5" fmla="*/ 749662 h 2237474"/>
              <a:gd name="connsiteX6" fmla="*/ 11890686 w 12192000"/>
              <a:gd name="connsiteY6" fmla="*/ 732766 h 2237474"/>
              <a:gd name="connsiteX7" fmla="*/ 11782413 w 12192000"/>
              <a:gd name="connsiteY7" fmla="*/ 769868 h 2237474"/>
              <a:gd name="connsiteX8" fmla="*/ 11649954 w 12192000"/>
              <a:gd name="connsiteY8" fmla="*/ 749628 h 2237474"/>
              <a:gd name="connsiteX9" fmla="*/ 11560424 w 12192000"/>
              <a:gd name="connsiteY9" fmla="*/ 748017 h 2237474"/>
              <a:gd name="connsiteX10" fmla="*/ 11358455 w 12192000"/>
              <a:gd name="connsiteY10" fmla="*/ 747593 h 2237474"/>
              <a:gd name="connsiteX11" fmla="*/ 11165209 w 12192000"/>
              <a:gd name="connsiteY11" fmla="*/ 748852 h 2237474"/>
              <a:gd name="connsiteX12" fmla="*/ 11058755 w 12192000"/>
              <a:gd name="connsiteY12" fmla="*/ 749617 h 2237474"/>
              <a:gd name="connsiteX13" fmla="*/ 10884013 w 12192000"/>
              <a:gd name="connsiteY13" fmla="*/ 760728 h 2237474"/>
              <a:gd name="connsiteX14" fmla="*/ 10834688 w 12192000"/>
              <a:gd name="connsiteY14" fmla="*/ 757726 h 2237474"/>
              <a:gd name="connsiteX15" fmla="*/ 10805004 w 12192000"/>
              <a:gd name="connsiteY15" fmla="*/ 757573 h 2237474"/>
              <a:gd name="connsiteX16" fmla="*/ 10739478 w 12192000"/>
              <a:gd name="connsiteY16" fmla="*/ 776841 h 2237474"/>
              <a:gd name="connsiteX17" fmla="*/ 10458762 w 12192000"/>
              <a:gd name="connsiteY17" fmla="*/ 755400 h 2237474"/>
              <a:gd name="connsiteX18" fmla="*/ 10246919 w 12192000"/>
              <a:gd name="connsiteY18" fmla="*/ 769960 h 2237474"/>
              <a:gd name="connsiteX19" fmla="*/ 10167995 w 12192000"/>
              <a:gd name="connsiteY19" fmla="*/ 760843 h 2237474"/>
              <a:gd name="connsiteX20" fmla="*/ 9997044 w 12192000"/>
              <a:gd name="connsiteY20" fmla="*/ 780129 h 2237474"/>
              <a:gd name="connsiteX21" fmla="*/ 9943887 w 12192000"/>
              <a:gd name="connsiteY21" fmla="*/ 804141 h 2237474"/>
              <a:gd name="connsiteX22" fmla="*/ 9918248 w 12192000"/>
              <a:gd name="connsiteY22" fmla="*/ 816628 h 2237474"/>
              <a:gd name="connsiteX23" fmla="*/ 9836148 w 12192000"/>
              <a:gd name="connsiteY23" fmla="*/ 858312 h 2237474"/>
              <a:gd name="connsiteX24" fmla="*/ 9823800 w 12192000"/>
              <a:gd name="connsiteY24" fmla="*/ 866604 h 2237474"/>
              <a:gd name="connsiteX25" fmla="*/ 9794684 w 12192000"/>
              <a:gd name="connsiteY25" fmla="*/ 864509 h 2237474"/>
              <a:gd name="connsiteX26" fmla="*/ 9778288 w 12192000"/>
              <a:gd name="connsiteY26" fmla="*/ 854362 h 2237474"/>
              <a:gd name="connsiteX27" fmla="*/ 9773886 w 12192000"/>
              <a:gd name="connsiteY27" fmla="*/ 857543 h 2237474"/>
              <a:gd name="connsiteX28" fmla="*/ 9761459 w 12192000"/>
              <a:gd name="connsiteY28" fmla="*/ 862394 h 2237474"/>
              <a:gd name="connsiteX29" fmla="*/ 9705768 w 12192000"/>
              <a:gd name="connsiteY29" fmla="*/ 894610 h 2237474"/>
              <a:gd name="connsiteX30" fmla="*/ 9683005 w 12192000"/>
              <a:gd name="connsiteY30" fmla="*/ 894128 h 2237474"/>
              <a:gd name="connsiteX31" fmla="*/ 9594438 w 12192000"/>
              <a:gd name="connsiteY31" fmla="*/ 919051 h 2237474"/>
              <a:gd name="connsiteX32" fmla="*/ 9577033 w 12192000"/>
              <a:gd name="connsiteY32" fmla="*/ 922857 h 2237474"/>
              <a:gd name="connsiteX33" fmla="*/ 9544189 w 12192000"/>
              <a:gd name="connsiteY33" fmla="*/ 938966 h 2237474"/>
              <a:gd name="connsiteX34" fmla="*/ 9534048 w 12192000"/>
              <a:gd name="connsiteY34" fmla="*/ 940158 h 2237474"/>
              <a:gd name="connsiteX35" fmla="*/ 9500499 w 12192000"/>
              <a:gd name="connsiteY35" fmla="*/ 954680 h 2237474"/>
              <a:gd name="connsiteX36" fmla="*/ 9428195 w 12192000"/>
              <a:gd name="connsiteY36" fmla="*/ 986225 h 2237474"/>
              <a:gd name="connsiteX37" fmla="*/ 9410017 w 12192000"/>
              <a:gd name="connsiteY37" fmla="*/ 993931 h 2237474"/>
              <a:gd name="connsiteX38" fmla="*/ 9392919 w 12192000"/>
              <a:gd name="connsiteY38" fmla="*/ 994656 h 2237474"/>
              <a:gd name="connsiteX39" fmla="*/ 9301293 w 12192000"/>
              <a:gd name="connsiteY39" fmla="*/ 1011593 h 2237474"/>
              <a:gd name="connsiteX40" fmla="*/ 9278619 w 12192000"/>
              <a:gd name="connsiteY40" fmla="*/ 1011878 h 2237474"/>
              <a:gd name="connsiteX41" fmla="*/ 9268019 w 12192000"/>
              <a:gd name="connsiteY41" fmla="*/ 1007442 h 2237474"/>
              <a:gd name="connsiteX42" fmla="*/ 9234662 w 12192000"/>
              <a:gd name="connsiteY42" fmla="*/ 1023056 h 2237474"/>
              <a:gd name="connsiteX43" fmla="*/ 9181033 w 12192000"/>
              <a:gd name="connsiteY43" fmla="*/ 1037921 h 2237474"/>
              <a:gd name="connsiteX44" fmla="*/ 9155969 w 12192000"/>
              <a:gd name="connsiteY44" fmla="*/ 1046804 h 2237474"/>
              <a:gd name="connsiteX45" fmla="*/ 9133985 w 12192000"/>
              <a:gd name="connsiteY45" fmla="*/ 1046450 h 2237474"/>
              <a:gd name="connsiteX46" fmla="*/ 9012987 w 12192000"/>
              <a:gd name="connsiteY46" fmla="*/ 1061986 h 2237474"/>
              <a:gd name="connsiteX47" fmla="*/ 8968445 w 12192000"/>
              <a:gd name="connsiteY47" fmla="*/ 1052169 h 2237474"/>
              <a:gd name="connsiteX48" fmla="*/ 8958984 w 12192000"/>
              <a:gd name="connsiteY48" fmla="*/ 1057212 h 2237474"/>
              <a:gd name="connsiteX49" fmla="*/ 8886001 w 12192000"/>
              <a:gd name="connsiteY49" fmla="*/ 1067468 h 2237474"/>
              <a:gd name="connsiteX50" fmla="*/ 8838610 w 12192000"/>
              <a:gd name="connsiteY50" fmla="*/ 1075091 h 2237474"/>
              <a:gd name="connsiteX51" fmla="*/ 8750383 w 12192000"/>
              <a:gd name="connsiteY51" fmla="*/ 1097387 h 2237474"/>
              <a:gd name="connsiteX52" fmla="*/ 8697365 w 12192000"/>
              <a:gd name="connsiteY52" fmla="*/ 1105869 h 2237474"/>
              <a:gd name="connsiteX53" fmla="*/ 8665605 w 12192000"/>
              <a:gd name="connsiteY53" fmla="*/ 1110791 h 2237474"/>
              <a:gd name="connsiteX54" fmla="*/ 8584946 w 12192000"/>
              <a:gd name="connsiteY54" fmla="*/ 1135226 h 2237474"/>
              <a:gd name="connsiteX55" fmla="*/ 8460755 w 12192000"/>
              <a:gd name="connsiteY55" fmla="*/ 1203427 h 2237474"/>
              <a:gd name="connsiteX56" fmla="*/ 8419755 w 12192000"/>
              <a:gd name="connsiteY56" fmla="*/ 1216260 h 2237474"/>
              <a:gd name="connsiteX57" fmla="*/ 8411626 w 12192000"/>
              <a:gd name="connsiteY57" fmla="*/ 1214397 h 2237474"/>
              <a:gd name="connsiteX58" fmla="*/ 8363469 w 12192000"/>
              <a:gd name="connsiteY58" fmla="*/ 1246658 h 2237474"/>
              <a:gd name="connsiteX59" fmla="*/ 8275497 w 12192000"/>
              <a:gd name="connsiteY59" fmla="*/ 1264396 h 2237474"/>
              <a:gd name="connsiteX60" fmla="*/ 8206287 w 12192000"/>
              <a:gd name="connsiteY60" fmla="*/ 1273060 h 2237474"/>
              <a:gd name="connsiteX61" fmla="*/ 8168705 w 12192000"/>
              <a:gd name="connsiteY61" fmla="*/ 1279956 h 2237474"/>
              <a:gd name="connsiteX62" fmla="*/ 8139997 w 12192000"/>
              <a:gd name="connsiteY62" fmla="*/ 1282713 h 2237474"/>
              <a:gd name="connsiteX63" fmla="*/ 8074238 w 12192000"/>
              <a:gd name="connsiteY63" fmla="*/ 1301895 h 2237474"/>
              <a:gd name="connsiteX64" fmla="*/ 7968292 w 12192000"/>
              <a:gd name="connsiteY64" fmla="*/ 1338779 h 2237474"/>
              <a:gd name="connsiteX65" fmla="*/ 7945122 w 12192000"/>
              <a:gd name="connsiteY65" fmla="*/ 1345477 h 2237474"/>
              <a:gd name="connsiteX66" fmla="*/ 7922771 w 12192000"/>
              <a:gd name="connsiteY66" fmla="*/ 1346645 h 2237474"/>
              <a:gd name="connsiteX67" fmla="*/ 7915461 w 12192000"/>
              <a:gd name="connsiteY67" fmla="*/ 1342919 h 2237474"/>
              <a:gd name="connsiteX68" fmla="*/ 7902328 w 12192000"/>
              <a:gd name="connsiteY68" fmla="*/ 1345865 h 2237474"/>
              <a:gd name="connsiteX69" fmla="*/ 7898322 w 12192000"/>
              <a:gd name="connsiteY69" fmla="*/ 1345689 h 2237474"/>
              <a:gd name="connsiteX70" fmla="*/ 7875879 w 12192000"/>
              <a:gd name="connsiteY70" fmla="*/ 1345646 h 2237474"/>
              <a:gd name="connsiteX71" fmla="*/ 7840612 w 12192000"/>
              <a:gd name="connsiteY71" fmla="*/ 1369373 h 2237474"/>
              <a:gd name="connsiteX72" fmla="*/ 7786819 w 12192000"/>
              <a:gd name="connsiteY72" fmla="*/ 1378970 h 2237474"/>
              <a:gd name="connsiteX73" fmla="*/ 7548172 w 12192000"/>
              <a:gd name="connsiteY73" fmla="*/ 1417460 h 2237474"/>
              <a:gd name="connsiteX74" fmla="*/ 7483437 w 12192000"/>
              <a:gd name="connsiteY74" fmla="*/ 1478152 h 2237474"/>
              <a:gd name="connsiteX75" fmla="*/ 7377870 w 12192000"/>
              <a:gd name="connsiteY75" fmla="*/ 1523319 h 2237474"/>
              <a:gd name="connsiteX76" fmla="*/ 7230737 w 12192000"/>
              <a:gd name="connsiteY76" fmla="*/ 1562633 h 2237474"/>
              <a:gd name="connsiteX77" fmla="*/ 7224458 w 12192000"/>
              <a:gd name="connsiteY77" fmla="*/ 1573008 h 2237474"/>
              <a:gd name="connsiteX78" fmla="*/ 7213486 w 12192000"/>
              <a:gd name="connsiteY78" fmla="*/ 1580987 h 2237474"/>
              <a:gd name="connsiteX79" fmla="*/ 7210972 w 12192000"/>
              <a:gd name="connsiteY79" fmla="*/ 1580856 h 2237474"/>
              <a:gd name="connsiteX80" fmla="*/ 7183121 w 12192000"/>
              <a:gd name="connsiteY80" fmla="*/ 1595162 h 2237474"/>
              <a:gd name="connsiteX81" fmla="*/ 7164601 w 12192000"/>
              <a:gd name="connsiteY81" fmla="*/ 1606490 h 2237474"/>
              <a:gd name="connsiteX82" fmla="*/ 7159286 w 12192000"/>
              <a:gd name="connsiteY82" fmla="*/ 1606850 h 2237474"/>
              <a:gd name="connsiteX83" fmla="*/ 7114651 w 12192000"/>
              <a:gd name="connsiteY83" fmla="*/ 1620959 h 2237474"/>
              <a:gd name="connsiteX84" fmla="*/ 7092727 w 12192000"/>
              <a:gd name="connsiteY84" fmla="*/ 1623628 h 2237474"/>
              <a:gd name="connsiteX85" fmla="*/ 7031309 w 12192000"/>
              <a:gd name="connsiteY85" fmla="*/ 1619451 h 2237474"/>
              <a:gd name="connsiteX86" fmla="*/ 6999084 w 12192000"/>
              <a:gd name="connsiteY86" fmla="*/ 1634317 h 2237474"/>
              <a:gd name="connsiteX87" fmla="*/ 6992107 w 12192000"/>
              <a:gd name="connsiteY87" fmla="*/ 1636860 h 2237474"/>
              <a:gd name="connsiteX88" fmla="*/ 6991765 w 12192000"/>
              <a:gd name="connsiteY88" fmla="*/ 1636725 h 2237474"/>
              <a:gd name="connsiteX89" fmla="*/ 6983996 w 12192000"/>
              <a:gd name="connsiteY89" fmla="*/ 1639040 h 2237474"/>
              <a:gd name="connsiteX90" fmla="*/ 6979383 w 12192000"/>
              <a:gd name="connsiteY90" fmla="*/ 1641496 h 2237474"/>
              <a:gd name="connsiteX91" fmla="*/ 6900177 w 12192000"/>
              <a:gd name="connsiteY91" fmla="*/ 1636016 h 2237474"/>
              <a:gd name="connsiteX92" fmla="*/ 6795372 w 12192000"/>
              <a:gd name="connsiteY92" fmla="*/ 1644845 h 2237474"/>
              <a:gd name="connsiteX93" fmla="*/ 6692251 w 12192000"/>
              <a:gd name="connsiteY93" fmla="*/ 1656357 h 2237474"/>
              <a:gd name="connsiteX94" fmla="*/ 6655235 w 12192000"/>
              <a:gd name="connsiteY94" fmla="*/ 1661869 h 2237474"/>
              <a:gd name="connsiteX95" fmla="*/ 6587857 w 12192000"/>
              <a:gd name="connsiteY95" fmla="*/ 1665769 h 2237474"/>
              <a:gd name="connsiteX96" fmla="*/ 6554894 w 12192000"/>
              <a:gd name="connsiteY96" fmla="*/ 1664428 h 2237474"/>
              <a:gd name="connsiteX97" fmla="*/ 6551579 w 12192000"/>
              <a:gd name="connsiteY97" fmla="*/ 1662213 h 2237474"/>
              <a:gd name="connsiteX98" fmla="*/ 6545693 w 12192000"/>
              <a:gd name="connsiteY98" fmla="*/ 1661776 h 2237474"/>
              <a:gd name="connsiteX99" fmla="*/ 6530561 w 12192000"/>
              <a:gd name="connsiteY99" fmla="*/ 1664619 h 2237474"/>
              <a:gd name="connsiteX100" fmla="*/ 6525028 w 12192000"/>
              <a:gd name="connsiteY100" fmla="*/ 1666354 h 2237474"/>
              <a:gd name="connsiteX101" fmla="*/ 6516595 w 12192000"/>
              <a:gd name="connsiteY101" fmla="*/ 1667475 h 2237474"/>
              <a:gd name="connsiteX102" fmla="*/ 6516340 w 12192000"/>
              <a:gd name="connsiteY102" fmla="*/ 1667291 h 2237474"/>
              <a:gd name="connsiteX103" fmla="*/ 6508541 w 12192000"/>
              <a:gd name="connsiteY103" fmla="*/ 1668757 h 2237474"/>
              <a:gd name="connsiteX104" fmla="*/ 6471012 w 12192000"/>
              <a:gd name="connsiteY104" fmla="*/ 1678604 h 2237474"/>
              <a:gd name="connsiteX105" fmla="*/ 6415265 w 12192000"/>
              <a:gd name="connsiteY105" fmla="*/ 1665317 h 2237474"/>
              <a:gd name="connsiteX106" fmla="*/ 6364035 w 12192000"/>
              <a:gd name="connsiteY106" fmla="*/ 1667683 h 2237474"/>
              <a:gd name="connsiteX107" fmla="*/ 6280959 w 12192000"/>
              <a:gd name="connsiteY107" fmla="*/ 1689329 h 2237474"/>
              <a:gd name="connsiteX108" fmla="*/ 6266765 w 12192000"/>
              <a:gd name="connsiteY108" fmla="*/ 1695560 h 2237474"/>
              <a:gd name="connsiteX109" fmla="*/ 6098321 w 12192000"/>
              <a:gd name="connsiteY109" fmla="*/ 1721646 h 2237474"/>
              <a:gd name="connsiteX110" fmla="*/ 5880652 w 12192000"/>
              <a:gd name="connsiteY110" fmla="*/ 1779643 h 2237474"/>
              <a:gd name="connsiteX111" fmla="*/ 5785959 w 12192000"/>
              <a:gd name="connsiteY111" fmla="*/ 1775307 h 2237474"/>
              <a:gd name="connsiteX112" fmla="*/ 5643534 w 12192000"/>
              <a:gd name="connsiteY112" fmla="*/ 1802919 h 2237474"/>
              <a:gd name="connsiteX113" fmla="*/ 5518799 w 12192000"/>
              <a:gd name="connsiteY113" fmla="*/ 1818312 h 2237474"/>
              <a:gd name="connsiteX114" fmla="*/ 5505014 w 12192000"/>
              <a:gd name="connsiteY114" fmla="*/ 1819259 h 2237474"/>
              <a:gd name="connsiteX115" fmla="*/ 5453307 w 12192000"/>
              <a:gd name="connsiteY115" fmla="*/ 1815450 h 2237474"/>
              <a:gd name="connsiteX116" fmla="*/ 5364192 w 12192000"/>
              <a:gd name="connsiteY116" fmla="*/ 1826074 h 2237474"/>
              <a:gd name="connsiteX117" fmla="*/ 5350380 w 12192000"/>
              <a:gd name="connsiteY117" fmla="*/ 1830891 h 2237474"/>
              <a:gd name="connsiteX118" fmla="*/ 5259633 w 12192000"/>
              <a:gd name="connsiteY118" fmla="*/ 1837160 h 2237474"/>
              <a:gd name="connsiteX119" fmla="*/ 5197513 w 12192000"/>
              <a:gd name="connsiteY119" fmla="*/ 1844718 h 2237474"/>
              <a:gd name="connsiteX120" fmla="*/ 5184170 w 12192000"/>
              <a:gd name="connsiteY120" fmla="*/ 1849402 h 2237474"/>
              <a:gd name="connsiteX121" fmla="*/ 5168852 w 12192000"/>
              <a:gd name="connsiteY121" fmla="*/ 1844846 h 2237474"/>
              <a:gd name="connsiteX122" fmla="*/ 5164370 w 12192000"/>
              <a:gd name="connsiteY122" fmla="*/ 1840597 h 2237474"/>
              <a:gd name="connsiteX123" fmla="*/ 5114927 w 12192000"/>
              <a:gd name="connsiteY123" fmla="*/ 1847827 h 2237474"/>
              <a:gd name="connsiteX124" fmla="*/ 5108970 w 12192000"/>
              <a:gd name="connsiteY124" fmla="*/ 1847935 h 2237474"/>
              <a:gd name="connsiteX125" fmla="*/ 5067961 w 12192000"/>
              <a:gd name="connsiteY125" fmla="*/ 1845917 h 2237474"/>
              <a:gd name="connsiteX126" fmla="*/ 5007075 w 12192000"/>
              <a:gd name="connsiteY126" fmla="*/ 1838626 h 2237474"/>
              <a:gd name="connsiteX127" fmla="*/ 4944087 w 12192000"/>
              <a:gd name="connsiteY127" fmla="*/ 1823332 h 2237474"/>
              <a:gd name="connsiteX128" fmla="*/ 4907662 w 12192000"/>
              <a:gd name="connsiteY128" fmla="*/ 1816900 h 2237474"/>
              <a:gd name="connsiteX129" fmla="*/ 4882386 w 12192000"/>
              <a:gd name="connsiteY129" fmla="*/ 1809844 h 2237474"/>
              <a:gd name="connsiteX130" fmla="*/ 4811440 w 12192000"/>
              <a:gd name="connsiteY130" fmla="*/ 1804655 h 2237474"/>
              <a:gd name="connsiteX131" fmla="*/ 4691075 w 12192000"/>
              <a:gd name="connsiteY131" fmla="*/ 1801389 h 2237474"/>
              <a:gd name="connsiteX132" fmla="*/ 4611738 w 12192000"/>
              <a:gd name="connsiteY132" fmla="*/ 1776964 h 2237474"/>
              <a:gd name="connsiteX133" fmla="*/ 4560070 w 12192000"/>
              <a:gd name="connsiteY133" fmla="*/ 1785640 h 2237474"/>
              <a:gd name="connsiteX134" fmla="*/ 4536503 w 12192000"/>
              <a:gd name="connsiteY134" fmla="*/ 1785334 h 2237474"/>
              <a:gd name="connsiteX135" fmla="*/ 4513724 w 12192000"/>
              <a:gd name="connsiteY135" fmla="*/ 1791996 h 2237474"/>
              <a:gd name="connsiteX136" fmla="*/ 4459810 w 12192000"/>
              <a:gd name="connsiteY136" fmla="*/ 1797886 h 2237474"/>
              <a:gd name="connsiteX137" fmla="*/ 4379064 w 12192000"/>
              <a:gd name="connsiteY137" fmla="*/ 1817177 h 2237474"/>
              <a:gd name="connsiteX138" fmla="*/ 4319209 w 12192000"/>
              <a:gd name="connsiteY138" fmla="*/ 1834833 h 2237474"/>
              <a:gd name="connsiteX139" fmla="*/ 4290981 w 12192000"/>
              <a:gd name="connsiteY139" fmla="*/ 1839677 h 2237474"/>
              <a:gd name="connsiteX140" fmla="*/ 4285792 w 12192000"/>
              <a:gd name="connsiteY140" fmla="*/ 1836231 h 2237474"/>
              <a:gd name="connsiteX141" fmla="*/ 4238372 w 12192000"/>
              <a:gd name="connsiteY141" fmla="*/ 1851480 h 2237474"/>
              <a:gd name="connsiteX142" fmla="*/ 4232517 w 12192000"/>
              <a:gd name="connsiteY142" fmla="*/ 1852567 h 2237474"/>
              <a:gd name="connsiteX143" fmla="*/ 4191732 w 12192000"/>
              <a:gd name="connsiteY143" fmla="*/ 1857328 h 2237474"/>
              <a:gd name="connsiteX144" fmla="*/ 4065532 w 12192000"/>
              <a:gd name="connsiteY144" fmla="*/ 1855477 h 2237474"/>
              <a:gd name="connsiteX145" fmla="*/ 4028460 w 12192000"/>
              <a:gd name="connsiteY145" fmla="*/ 1855137 h 2237474"/>
              <a:gd name="connsiteX146" fmla="*/ 4002267 w 12192000"/>
              <a:gd name="connsiteY146" fmla="*/ 1852352 h 2237474"/>
              <a:gd name="connsiteX147" fmla="*/ 3931396 w 12192000"/>
              <a:gd name="connsiteY147" fmla="*/ 1858915 h 2237474"/>
              <a:gd name="connsiteX148" fmla="*/ 3812162 w 12192000"/>
              <a:gd name="connsiteY148" fmla="*/ 1875501 h 2237474"/>
              <a:gd name="connsiteX149" fmla="*/ 3729530 w 12192000"/>
              <a:gd name="connsiteY149" fmla="*/ 1864513 h 2237474"/>
              <a:gd name="connsiteX150" fmla="*/ 3680177 w 12192000"/>
              <a:gd name="connsiteY150" fmla="*/ 1881552 h 2237474"/>
              <a:gd name="connsiteX151" fmla="*/ 3567259 w 12192000"/>
              <a:gd name="connsiteY151" fmla="*/ 1893482 h 2237474"/>
              <a:gd name="connsiteX152" fmla="*/ 3405770 w 12192000"/>
              <a:gd name="connsiteY152" fmla="*/ 1904591 h 2237474"/>
              <a:gd name="connsiteX153" fmla="*/ 3280097 w 12192000"/>
              <a:gd name="connsiteY153" fmla="*/ 1919610 h 2237474"/>
              <a:gd name="connsiteX154" fmla="*/ 3123424 w 12192000"/>
              <a:gd name="connsiteY154" fmla="*/ 1952930 h 2237474"/>
              <a:gd name="connsiteX155" fmla="*/ 3009910 w 12192000"/>
              <a:gd name="connsiteY155" fmla="*/ 1957866 h 2237474"/>
              <a:gd name="connsiteX156" fmla="*/ 2995934 w 12192000"/>
              <a:gd name="connsiteY156" fmla="*/ 1967085 h 2237474"/>
              <a:gd name="connsiteX157" fmla="*/ 2980071 w 12192000"/>
              <a:gd name="connsiteY157" fmla="*/ 1972988 h 2237474"/>
              <a:gd name="connsiteX158" fmla="*/ 2978094 w 12192000"/>
              <a:gd name="connsiteY158" fmla="*/ 1972369 h 2237474"/>
              <a:gd name="connsiteX159" fmla="*/ 2942858 w 12192000"/>
              <a:gd name="connsiteY159" fmla="*/ 1981367 h 2237474"/>
              <a:gd name="connsiteX160" fmla="*/ 2875436 w 12192000"/>
              <a:gd name="connsiteY160" fmla="*/ 1996977 h 2237474"/>
              <a:gd name="connsiteX161" fmla="*/ 2874892 w 12192000"/>
              <a:gd name="connsiteY161" fmla="*/ 1996085 h 2237474"/>
              <a:gd name="connsiteX162" fmla="*/ 2864145 w 12192000"/>
              <a:gd name="connsiteY162" fmla="*/ 1994061 h 2237474"/>
              <a:gd name="connsiteX163" fmla="*/ 2843662 w 12192000"/>
              <a:gd name="connsiteY163" fmla="*/ 1992498 h 2237474"/>
              <a:gd name="connsiteX164" fmla="*/ 2796128 w 12192000"/>
              <a:gd name="connsiteY164" fmla="*/ 1976403 h 2237474"/>
              <a:gd name="connsiteX165" fmla="*/ 2756784 w 12192000"/>
              <a:gd name="connsiteY165" fmla="*/ 1985116 h 2237474"/>
              <a:gd name="connsiteX166" fmla="*/ 2748833 w 12192000"/>
              <a:gd name="connsiteY166" fmla="*/ 1986323 h 2237474"/>
              <a:gd name="connsiteX167" fmla="*/ 2748661 w 12192000"/>
              <a:gd name="connsiteY167" fmla="*/ 1986122 h 2237474"/>
              <a:gd name="connsiteX168" fmla="*/ 2740251 w 12192000"/>
              <a:gd name="connsiteY168" fmla="*/ 1986946 h 2237474"/>
              <a:gd name="connsiteX169" fmla="*/ 2718916 w 12192000"/>
              <a:gd name="connsiteY169" fmla="*/ 1990867 h 2237474"/>
              <a:gd name="connsiteX170" fmla="*/ 2713522 w 12192000"/>
              <a:gd name="connsiteY170" fmla="*/ 1990173 h 2237474"/>
              <a:gd name="connsiteX171" fmla="*/ 2680597 w 12192000"/>
              <a:gd name="connsiteY171" fmla="*/ 1984996 h 2237474"/>
              <a:gd name="connsiteX172" fmla="*/ 2578178 w 12192000"/>
              <a:gd name="connsiteY172" fmla="*/ 1990531 h 2237474"/>
              <a:gd name="connsiteX173" fmla="*/ 2476147 w 12192000"/>
              <a:gd name="connsiteY173" fmla="*/ 1998305 h 2237474"/>
              <a:gd name="connsiteX174" fmla="*/ 2373568 w 12192000"/>
              <a:gd name="connsiteY174" fmla="*/ 2003219 h 2237474"/>
              <a:gd name="connsiteX175" fmla="*/ 2321399 w 12192000"/>
              <a:gd name="connsiteY175" fmla="*/ 1989467 h 2237474"/>
              <a:gd name="connsiteX176" fmla="*/ 2315525 w 12192000"/>
              <a:gd name="connsiteY176" fmla="*/ 1989708 h 2237474"/>
              <a:gd name="connsiteX177" fmla="*/ 2300792 w 12192000"/>
              <a:gd name="connsiteY177" fmla="*/ 1994290 h 2237474"/>
              <a:gd name="connsiteX178" fmla="*/ 2295469 w 12192000"/>
              <a:gd name="connsiteY178" fmla="*/ 1996659 h 2237474"/>
              <a:gd name="connsiteX179" fmla="*/ 2287219 w 12192000"/>
              <a:gd name="connsiteY179" fmla="*/ 1998750 h 2237474"/>
              <a:gd name="connsiteX180" fmla="*/ 2286948 w 12192000"/>
              <a:gd name="connsiteY180" fmla="*/ 1998596 h 2237474"/>
              <a:gd name="connsiteX181" fmla="*/ 2243069 w 12192000"/>
              <a:gd name="connsiteY181" fmla="*/ 2015111 h 2237474"/>
              <a:gd name="connsiteX182" fmla="*/ 2186609 w 12192000"/>
              <a:gd name="connsiteY182" fmla="*/ 2008263 h 2237474"/>
              <a:gd name="connsiteX183" fmla="*/ 2164831 w 12192000"/>
              <a:gd name="connsiteY183" fmla="*/ 2010143 h 2237474"/>
              <a:gd name="connsiteX184" fmla="*/ 2152836 w 12192000"/>
              <a:gd name="connsiteY184" fmla="*/ 2010048 h 2237474"/>
              <a:gd name="connsiteX185" fmla="*/ 2117102 w 12192000"/>
              <a:gd name="connsiteY185" fmla="*/ 2023004 h 2237474"/>
              <a:gd name="connsiteX186" fmla="*/ 2111935 w 12192000"/>
              <a:gd name="connsiteY186" fmla="*/ 2023163 h 2237474"/>
              <a:gd name="connsiteX187" fmla="*/ 2089991 w 12192000"/>
              <a:gd name="connsiteY187" fmla="*/ 2034193 h 2237474"/>
              <a:gd name="connsiteX188" fmla="*/ 2058061 w 12192000"/>
              <a:gd name="connsiteY188" fmla="*/ 2047942 h 2237474"/>
              <a:gd name="connsiteX189" fmla="*/ 2055737 w 12192000"/>
              <a:gd name="connsiteY189" fmla="*/ 2047704 h 2237474"/>
              <a:gd name="connsiteX190" fmla="*/ 2042244 w 12192000"/>
              <a:gd name="connsiteY190" fmla="*/ 2055560 h 2237474"/>
              <a:gd name="connsiteX191" fmla="*/ 1976224 w 12192000"/>
              <a:gd name="connsiteY191" fmla="*/ 2074257 h 2237474"/>
              <a:gd name="connsiteX192" fmla="*/ 1877728 w 12192000"/>
              <a:gd name="connsiteY192" fmla="*/ 2101004 h 2237474"/>
              <a:gd name="connsiteX193" fmla="*/ 1759056 w 12192000"/>
              <a:gd name="connsiteY193" fmla="*/ 2125608 h 2237474"/>
              <a:gd name="connsiteX194" fmla="*/ 1637948 w 12192000"/>
              <a:gd name="connsiteY194" fmla="*/ 2172597 h 2237474"/>
              <a:gd name="connsiteX195" fmla="*/ 1434549 w 12192000"/>
              <a:gd name="connsiteY195" fmla="*/ 2234522 h 2237474"/>
              <a:gd name="connsiteX196" fmla="*/ 1398481 w 12192000"/>
              <a:gd name="connsiteY196" fmla="*/ 2237074 h 2237474"/>
              <a:gd name="connsiteX197" fmla="*/ 1398407 w 12192000"/>
              <a:gd name="connsiteY197" fmla="*/ 2237095 h 2237474"/>
              <a:gd name="connsiteX198" fmla="*/ 1370962 w 12192000"/>
              <a:gd name="connsiteY198" fmla="*/ 2237474 h 2237474"/>
              <a:gd name="connsiteX199" fmla="*/ 1356367 w 12192000"/>
              <a:gd name="connsiteY199" fmla="*/ 2235089 h 2237474"/>
              <a:gd name="connsiteX200" fmla="*/ 1324828 w 12192000"/>
              <a:gd name="connsiteY200" fmla="*/ 2231968 h 2237474"/>
              <a:gd name="connsiteX201" fmla="*/ 1297744 w 12192000"/>
              <a:gd name="connsiteY201" fmla="*/ 2235849 h 2237474"/>
              <a:gd name="connsiteX202" fmla="*/ 1286236 w 12192000"/>
              <a:gd name="connsiteY202" fmla="*/ 2233135 h 2237474"/>
              <a:gd name="connsiteX203" fmla="*/ 1283504 w 12192000"/>
              <a:gd name="connsiteY203" fmla="*/ 2233797 h 2237474"/>
              <a:gd name="connsiteX204" fmla="*/ 1279765 w 12192000"/>
              <a:gd name="connsiteY204" fmla="*/ 2229639 h 2237474"/>
              <a:gd name="connsiteX205" fmla="*/ 1195347 w 12192000"/>
              <a:gd name="connsiteY205" fmla="*/ 2212354 h 2237474"/>
              <a:gd name="connsiteX206" fmla="*/ 970251 w 12192000"/>
              <a:gd name="connsiteY206" fmla="*/ 2221029 h 2237474"/>
              <a:gd name="connsiteX207" fmla="*/ 812914 w 12192000"/>
              <a:gd name="connsiteY207" fmla="*/ 2202752 h 2237474"/>
              <a:gd name="connsiteX208" fmla="*/ 800195 w 12192000"/>
              <a:gd name="connsiteY208" fmla="*/ 2209407 h 2237474"/>
              <a:gd name="connsiteX209" fmla="*/ 784978 w 12192000"/>
              <a:gd name="connsiteY209" fmla="*/ 2212360 h 2237474"/>
              <a:gd name="connsiteX210" fmla="*/ 681987 w 12192000"/>
              <a:gd name="connsiteY210" fmla="*/ 2216757 h 2237474"/>
              <a:gd name="connsiteX211" fmla="*/ 669923 w 12192000"/>
              <a:gd name="connsiteY211" fmla="*/ 2211682 h 2237474"/>
              <a:gd name="connsiteX212" fmla="*/ 648680 w 12192000"/>
              <a:gd name="connsiteY212" fmla="*/ 2206229 h 2237474"/>
              <a:gd name="connsiteX213" fmla="*/ 597225 w 12192000"/>
              <a:gd name="connsiteY213" fmla="*/ 2180999 h 2237474"/>
              <a:gd name="connsiteX214" fmla="*/ 558449 w 12192000"/>
              <a:gd name="connsiteY214" fmla="*/ 2182346 h 2237474"/>
              <a:gd name="connsiteX215" fmla="*/ 550517 w 12192000"/>
              <a:gd name="connsiteY215" fmla="*/ 2182060 h 2237474"/>
              <a:gd name="connsiteX216" fmla="*/ 550309 w 12192000"/>
              <a:gd name="connsiteY216" fmla="*/ 2181825 h 2237474"/>
              <a:gd name="connsiteX217" fmla="*/ 541836 w 12192000"/>
              <a:gd name="connsiteY217" fmla="*/ 2181063 h 2237474"/>
              <a:gd name="connsiteX218" fmla="*/ 536057 w 12192000"/>
              <a:gd name="connsiteY218" fmla="*/ 2181537 h 2237474"/>
              <a:gd name="connsiteX219" fmla="*/ 520671 w 12192000"/>
              <a:gd name="connsiteY219" fmla="*/ 2180980 h 2237474"/>
              <a:gd name="connsiteX220" fmla="*/ 515024 w 12192000"/>
              <a:gd name="connsiteY220" fmla="*/ 2179258 h 2237474"/>
              <a:gd name="connsiteX221" fmla="*/ 512278 w 12192000"/>
              <a:gd name="connsiteY221" fmla="*/ 2176369 h 2237474"/>
              <a:gd name="connsiteX222" fmla="*/ 480419 w 12192000"/>
              <a:gd name="connsiteY222" fmla="*/ 2167807 h 2237474"/>
              <a:gd name="connsiteX223" fmla="*/ 413835 w 12192000"/>
              <a:gd name="connsiteY223" fmla="*/ 2156783 h 2237474"/>
              <a:gd name="connsiteX224" fmla="*/ 376513 w 12192000"/>
              <a:gd name="connsiteY224" fmla="*/ 2154014 h 2237474"/>
              <a:gd name="connsiteX225" fmla="*/ 273386 w 12192000"/>
              <a:gd name="connsiteY225" fmla="*/ 2142551 h 2237474"/>
              <a:gd name="connsiteX226" fmla="*/ 169207 w 12192000"/>
              <a:gd name="connsiteY226" fmla="*/ 2128100 h 2237474"/>
              <a:gd name="connsiteX227" fmla="*/ 93149 w 12192000"/>
              <a:gd name="connsiteY227" fmla="*/ 2105324 h 2237474"/>
              <a:gd name="connsiteX228" fmla="*/ 88109 w 12192000"/>
              <a:gd name="connsiteY228" fmla="*/ 2106704 h 2237474"/>
              <a:gd name="connsiteX229" fmla="*/ 80022 w 12192000"/>
              <a:gd name="connsiteY229" fmla="*/ 2107254 h 2237474"/>
              <a:gd name="connsiteX230" fmla="*/ 79717 w 12192000"/>
              <a:gd name="connsiteY230" fmla="*/ 2107046 h 2237474"/>
              <a:gd name="connsiteX231" fmla="*/ 72352 w 12192000"/>
              <a:gd name="connsiteY231" fmla="*/ 2107991 h 2237474"/>
              <a:gd name="connsiteX232" fmla="*/ 37645 w 12192000"/>
              <a:gd name="connsiteY232" fmla="*/ 2115401 h 2237474"/>
              <a:gd name="connsiteX233" fmla="*/ 4572 w 12192000"/>
              <a:gd name="connsiteY233" fmla="*/ 2111091 h 2237474"/>
              <a:gd name="connsiteX234" fmla="*/ 0 w 12192000"/>
              <a:gd name="connsiteY234" fmla="*/ 2110468 h 2237474"/>
              <a:gd name="connsiteX235" fmla="*/ 0 w 12192000"/>
              <a:gd name="connsiteY235"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154948 w 12192000"/>
              <a:gd name="connsiteY4" fmla="*/ 762731 h 2237474"/>
              <a:gd name="connsiteX5" fmla="*/ 12047364 w 12192000"/>
              <a:gd name="connsiteY5" fmla="*/ 749662 h 2237474"/>
              <a:gd name="connsiteX6" fmla="*/ 11890686 w 12192000"/>
              <a:gd name="connsiteY6" fmla="*/ 732766 h 2237474"/>
              <a:gd name="connsiteX7" fmla="*/ 11782413 w 12192000"/>
              <a:gd name="connsiteY7" fmla="*/ 769868 h 2237474"/>
              <a:gd name="connsiteX8" fmla="*/ 11649954 w 12192000"/>
              <a:gd name="connsiteY8" fmla="*/ 749628 h 2237474"/>
              <a:gd name="connsiteX9" fmla="*/ 11560424 w 12192000"/>
              <a:gd name="connsiteY9" fmla="*/ 748017 h 2237474"/>
              <a:gd name="connsiteX10" fmla="*/ 11358455 w 12192000"/>
              <a:gd name="connsiteY10" fmla="*/ 747593 h 2237474"/>
              <a:gd name="connsiteX11" fmla="*/ 11165209 w 12192000"/>
              <a:gd name="connsiteY11" fmla="*/ 748852 h 2237474"/>
              <a:gd name="connsiteX12" fmla="*/ 11058755 w 12192000"/>
              <a:gd name="connsiteY12" fmla="*/ 749617 h 2237474"/>
              <a:gd name="connsiteX13" fmla="*/ 10884013 w 12192000"/>
              <a:gd name="connsiteY13" fmla="*/ 760728 h 2237474"/>
              <a:gd name="connsiteX14" fmla="*/ 10834688 w 12192000"/>
              <a:gd name="connsiteY14" fmla="*/ 757726 h 2237474"/>
              <a:gd name="connsiteX15" fmla="*/ 10805004 w 12192000"/>
              <a:gd name="connsiteY15" fmla="*/ 757573 h 2237474"/>
              <a:gd name="connsiteX16" fmla="*/ 10739478 w 12192000"/>
              <a:gd name="connsiteY16" fmla="*/ 776841 h 2237474"/>
              <a:gd name="connsiteX17" fmla="*/ 10458762 w 12192000"/>
              <a:gd name="connsiteY17" fmla="*/ 755400 h 2237474"/>
              <a:gd name="connsiteX18" fmla="*/ 10246919 w 12192000"/>
              <a:gd name="connsiteY18" fmla="*/ 769960 h 2237474"/>
              <a:gd name="connsiteX19" fmla="*/ 10167995 w 12192000"/>
              <a:gd name="connsiteY19" fmla="*/ 760843 h 2237474"/>
              <a:gd name="connsiteX20" fmla="*/ 9997044 w 12192000"/>
              <a:gd name="connsiteY20" fmla="*/ 780129 h 2237474"/>
              <a:gd name="connsiteX21" fmla="*/ 9943887 w 12192000"/>
              <a:gd name="connsiteY21" fmla="*/ 804141 h 2237474"/>
              <a:gd name="connsiteX22" fmla="*/ 9918248 w 12192000"/>
              <a:gd name="connsiteY22" fmla="*/ 816628 h 2237474"/>
              <a:gd name="connsiteX23" fmla="*/ 9836148 w 12192000"/>
              <a:gd name="connsiteY23" fmla="*/ 858312 h 2237474"/>
              <a:gd name="connsiteX24" fmla="*/ 9823800 w 12192000"/>
              <a:gd name="connsiteY24" fmla="*/ 866604 h 2237474"/>
              <a:gd name="connsiteX25" fmla="*/ 9794684 w 12192000"/>
              <a:gd name="connsiteY25" fmla="*/ 864509 h 2237474"/>
              <a:gd name="connsiteX26" fmla="*/ 9778288 w 12192000"/>
              <a:gd name="connsiteY26" fmla="*/ 854362 h 2237474"/>
              <a:gd name="connsiteX27" fmla="*/ 9773886 w 12192000"/>
              <a:gd name="connsiteY27" fmla="*/ 857543 h 2237474"/>
              <a:gd name="connsiteX28" fmla="*/ 9761459 w 12192000"/>
              <a:gd name="connsiteY28" fmla="*/ 862394 h 2237474"/>
              <a:gd name="connsiteX29" fmla="*/ 9705768 w 12192000"/>
              <a:gd name="connsiteY29" fmla="*/ 894610 h 2237474"/>
              <a:gd name="connsiteX30" fmla="*/ 9683005 w 12192000"/>
              <a:gd name="connsiteY30" fmla="*/ 894128 h 2237474"/>
              <a:gd name="connsiteX31" fmla="*/ 9594438 w 12192000"/>
              <a:gd name="connsiteY31" fmla="*/ 919051 h 2237474"/>
              <a:gd name="connsiteX32" fmla="*/ 9577033 w 12192000"/>
              <a:gd name="connsiteY32" fmla="*/ 922857 h 2237474"/>
              <a:gd name="connsiteX33" fmla="*/ 9544189 w 12192000"/>
              <a:gd name="connsiteY33" fmla="*/ 938966 h 2237474"/>
              <a:gd name="connsiteX34" fmla="*/ 9534048 w 12192000"/>
              <a:gd name="connsiteY34" fmla="*/ 940158 h 2237474"/>
              <a:gd name="connsiteX35" fmla="*/ 9500499 w 12192000"/>
              <a:gd name="connsiteY35" fmla="*/ 954680 h 2237474"/>
              <a:gd name="connsiteX36" fmla="*/ 9428195 w 12192000"/>
              <a:gd name="connsiteY36" fmla="*/ 986225 h 2237474"/>
              <a:gd name="connsiteX37" fmla="*/ 9410017 w 12192000"/>
              <a:gd name="connsiteY37" fmla="*/ 993931 h 2237474"/>
              <a:gd name="connsiteX38" fmla="*/ 9392919 w 12192000"/>
              <a:gd name="connsiteY38" fmla="*/ 994656 h 2237474"/>
              <a:gd name="connsiteX39" fmla="*/ 9301293 w 12192000"/>
              <a:gd name="connsiteY39" fmla="*/ 1011593 h 2237474"/>
              <a:gd name="connsiteX40" fmla="*/ 9278619 w 12192000"/>
              <a:gd name="connsiteY40" fmla="*/ 1011878 h 2237474"/>
              <a:gd name="connsiteX41" fmla="*/ 9268019 w 12192000"/>
              <a:gd name="connsiteY41" fmla="*/ 1007442 h 2237474"/>
              <a:gd name="connsiteX42" fmla="*/ 9234662 w 12192000"/>
              <a:gd name="connsiteY42" fmla="*/ 1023056 h 2237474"/>
              <a:gd name="connsiteX43" fmla="*/ 9181033 w 12192000"/>
              <a:gd name="connsiteY43" fmla="*/ 1037921 h 2237474"/>
              <a:gd name="connsiteX44" fmla="*/ 9155969 w 12192000"/>
              <a:gd name="connsiteY44" fmla="*/ 1046804 h 2237474"/>
              <a:gd name="connsiteX45" fmla="*/ 9133985 w 12192000"/>
              <a:gd name="connsiteY45" fmla="*/ 1046450 h 2237474"/>
              <a:gd name="connsiteX46" fmla="*/ 9012987 w 12192000"/>
              <a:gd name="connsiteY46" fmla="*/ 1061986 h 2237474"/>
              <a:gd name="connsiteX47" fmla="*/ 8968445 w 12192000"/>
              <a:gd name="connsiteY47" fmla="*/ 1052169 h 2237474"/>
              <a:gd name="connsiteX48" fmla="*/ 8958984 w 12192000"/>
              <a:gd name="connsiteY48" fmla="*/ 1057212 h 2237474"/>
              <a:gd name="connsiteX49" fmla="*/ 8886001 w 12192000"/>
              <a:gd name="connsiteY49" fmla="*/ 1067468 h 2237474"/>
              <a:gd name="connsiteX50" fmla="*/ 8838610 w 12192000"/>
              <a:gd name="connsiteY50" fmla="*/ 1075091 h 2237474"/>
              <a:gd name="connsiteX51" fmla="*/ 8750383 w 12192000"/>
              <a:gd name="connsiteY51" fmla="*/ 1097387 h 2237474"/>
              <a:gd name="connsiteX52" fmla="*/ 8697365 w 12192000"/>
              <a:gd name="connsiteY52" fmla="*/ 1105869 h 2237474"/>
              <a:gd name="connsiteX53" fmla="*/ 8665605 w 12192000"/>
              <a:gd name="connsiteY53" fmla="*/ 1110791 h 2237474"/>
              <a:gd name="connsiteX54" fmla="*/ 8584946 w 12192000"/>
              <a:gd name="connsiteY54" fmla="*/ 1135226 h 2237474"/>
              <a:gd name="connsiteX55" fmla="*/ 8460755 w 12192000"/>
              <a:gd name="connsiteY55" fmla="*/ 1203427 h 2237474"/>
              <a:gd name="connsiteX56" fmla="*/ 8419755 w 12192000"/>
              <a:gd name="connsiteY56" fmla="*/ 1216260 h 2237474"/>
              <a:gd name="connsiteX57" fmla="*/ 8411626 w 12192000"/>
              <a:gd name="connsiteY57" fmla="*/ 1214397 h 2237474"/>
              <a:gd name="connsiteX58" fmla="*/ 8363469 w 12192000"/>
              <a:gd name="connsiteY58" fmla="*/ 1246658 h 2237474"/>
              <a:gd name="connsiteX59" fmla="*/ 8275497 w 12192000"/>
              <a:gd name="connsiteY59" fmla="*/ 1264396 h 2237474"/>
              <a:gd name="connsiteX60" fmla="*/ 8206287 w 12192000"/>
              <a:gd name="connsiteY60" fmla="*/ 1273060 h 2237474"/>
              <a:gd name="connsiteX61" fmla="*/ 8168705 w 12192000"/>
              <a:gd name="connsiteY61" fmla="*/ 1279956 h 2237474"/>
              <a:gd name="connsiteX62" fmla="*/ 8139997 w 12192000"/>
              <a:gd name="connsiteY62" fmla="*/ 1282713 h 2237474"/>
              <a:gd name="connsiteX63" fmla="*/ 8074238 w 12192000"/>
              <a:gd name="connsiteY63" fmla="*/ 1301895 h 2237474"/>
              <a:gd name="connsiteX64" fmla="*/ 7968292 w 12192000"/>
              <a:gd name="connsiteY64" fmla="*/ 1338779 h 2237474"/>
              <a:gd name="connsiteX65" fmla="*/ 7945122 w 12192000"/>
              <a:gd name="connsiteY65" fmla="*/ 1345477 h 2237474"/>
              <a:gd name="connsiteX66" fmla="*/ 7922771 w 12192000"/>
              <a:gd name="connsiteY66" fmla="*/ 1346645 h 2237474"/>
              <a:gd name="connsiteX67" fmla="*/ 7915461 w 12192000"/>
              <a:gd name="connsiteY67" fmla="*/ 1342919 h 2237474"/>
              <a:gd name="connsiteX68" fmla="*/ 7902328 w 12192000"/>
              <a:gd name="connsiteY68" fmla="*/ 1345865 h 2237474"/>
              <a:gd name="connsiteX69" fmla="*/ 7898322 w 12192000"/>
              <a:gd name="connsiteY69" fmla="*/ 1345689 h 2237474"/>
              <a:gd name="connsiteX70" fmla="*/ 7875879 w 12192000"/>
              <a:gd name="connsiteY70" fmla="*/ 1345646 h 2237474"/>
              <a:gd name="connsiteX71" fmla="*/ 7840612 w 12192000"/>
              <a:gd name="connsiteY71" fmla="*/ 1369373 h 2237474"/>
              <a:gd name="connsiteX72" fmla="*/ 7786819 w 12192000"/>
              <a:gd name="connsiteY72" fmla="*/ 1378970 h 2237474"/>
              <a:gd name="connsiteX73" fmla="*/ 7548172 w 12192000"/>
              <a:gd name="connsiteY73" fmla="*/ 1417460 h 2237474"/>
              <a:gd name="connsiteX74" fmla="*/ 7483437 w 12192000"/>
              <a:gd name="connsiteY74" fmla="*/ 1478152 h 2237474"/>
              <a:gd name="connsiteX75" fmla="*/ 7377870 w 12192000"/>
              <a:gd name="connsiteY75" fmla="*/ 1523319 h 2237474"/>
              <a:gd name="connsiteX76" fmla="*/ 7230737 w 12192000"/>
              <a:gd name="connsiteY76" fmla="*/ 1562633 h 2237474"/>
              <a:gd name="connsiteX77" fmla="*/ 7224458 w 12192000"/>
              <a:gd name="connsiteY77" fmla="*/ 1573008 h 2237474"/>
              <a:gd name="connsiteX78" fmla="*/ 7213486 w 12192000"/>
              <a:gd name="connsiteY78" fmla="*/ 1580987 h 2237474"/>
              <a:gd name="connsiteX79" fmla="*/ 7210972 w 12192000"/>
              <a:gd name="connsiteY79" fmla="*/ 1580856 h 2237474"/>
              <a:gd name="connsiteX80" fmla="*/ 7183121 w 12192000"/>
              <a:gd name="connsiteY80" fmla="*/ 1595162 h 2237474"/>
              <a:gd name="connsiteX81" fmla="*/ 7164601 w 12192000"/>
              <a:gd name="connsiteY81" fmla="*/ 1606490 h 2237474"/>
              <a:gd name="connsiteX82" fmla="*/ 7159286 w 12192000"/>
              <a:gd name="connsiteY82" fmla="*/ 1606850 h 2237474"/>
              <a:gd name="connsiteX83" fmla="*/ 7114651 w 12192000"/>
              <a:gd name="connsiteY83" fmla="*/ 1620959 h 2237474"/>
              <a:gd name="connsiteX84" fmla="*/ 7092727 w 12192000"/>
              <a:gd name="connsiteY84" fmla="*/ 1623628 h 2237474"/>
              <a:gd name="connsiteX85" fmla="*/ 7031309 w 12192000"/>
              <a:gd name="connsiteY85" fmla="*/ 1619451 h 2237474"/>
              <a:gd name="connsiteX86" fmla="*/ 6999084 w 12192000"/>
              <a:gd name="connsiteY86" fmla="*/ 1634317 h 2237474"/>
              <a:gd name="connsiteX87" fmla="*/ 6992107 w 12192000"/>
              <a:gd name="connsiteY87" fmla="*/ 1636860 h 2237474"/>
              <a:gd name="connsiteX88" fmla="*/ 6991765 w 12192000"/>
              <a:gd name="connsiteY88" fmla="*/ 1636725 h 2237474"/>
              <a:gd name="connsiteX89" fmla="*/ 6983996 w 12192000"/>
              <a:gd name="connsiteY89" fmla="*/ 1639040 h 2237474"/>
              <a:gd name="connsiteX90" fmla="*/ 6979383 w 12192000"/>
              <a:gd name="connsiteY90" fmla="*/ 1641496 h 2237474"/>
              <a:gd name="connsiteX91" fmla="*/ 6900177 w 12192000"/>
              <a:gd name="connsiteY91" fmla="*/ 1636016 h 2237474"/>
              <a:gd name="connsiteX92" fmla="*/ 6795372 w 12192000"/>
              <a:gd name="connsiteY92" fmla="*/ 1644845 h 2237474"/>
              <a:gd name="connsiteX93" fmla="*/ 6692251 w 12192000"/>
              <a:gd name="connsiteY93" fmla="*/ 1656357 h 2237474"/>
              <a:gd name="connsiteX94" fmla="*/ 6655235 w 12192000"/>
              <a:gd name="connsiteY94" fmla="*/ 1661869 h 2237474"/>
              <a:gd name="connsiteX95" fmla="*/ 6587857 w 12192000"/>
              <a:gd name="connsiteY95" fmla="*/ 1665769 h 2237474"/>
              <a:gd name="connsiteX96" fmla="*/ 6554894 w 12192000"/>
              <a:gd name="connsiteY96" fmla="*/ 1664428 h 2237474"/>
              <a:gd name="connsiteX97" fmla="*/ 6551579 w 12192000"/>
              <a:gd name="connsiteY97" fmla="*/ 1662213 h 2237474"/>
              <a:gd name="connsiteX98" fmla="*/ 6545693 w 12192000"/>
              <a:gd name="connsiteY98" fmla="*/ 1661776 h 2237474"/>
              <a:gd name="connsiteX99" fmla="*/ 6530561 w 12192000"/>
              <a:gd name="connsiteY99" fmla="*/ 1664619 h 2237474"/>
              <a:gd name="connsiteX100" fmla="*/ 6525028 w 12192000"/>
              <a:gd name="connsiteY100" fmla="*/ 1666354 h 2237474"/>
              <a:gd name="connsiteX101" fmla="*/ 6516595 w 12192000"/>
              <a:gd name="connsiteY101" fmla="*/ 1667475 h 2237474"/>
              <a:gd name="connsiteX102" fmla="*/ 6516340 w 12192000"/>
              <a:gd name="connsiteY102" fmla="*/ 1667291 h 2237474"/>
              <a:gd name="connsiteX103" fmla="*/ 6508541 w 12192000"/>
              <a:gd name="connsiteY103" fmla="*/ 1668757 h 2237474"/>
              <a:gd name="connsiteX104" fmla="*/ 6471012 w 12192000"/>
              <a:gd name="connsiteY104" fmla="*/ 1678604 h 2237474"/>
              <a:gd name="connsiteX105" fmla="*/ 6415265 w 12192000"/>
              <a:gd name="connsiteY105" fmla="*/ 1665317 h 2237474"/>
              <a:gd name="connsiteX106" fmla="*/ 6364035 w 12192000"/>
              <a:gd name="connsiteY106" fmla="*/ 1667683 h 2237474"/>
              <a:gd name="connsiteX107" fmla="*/ 6280959 w 12192000"/>
              <a:gd name="connsiteY107" fmla="*/ 1689329 h 2237474"/>
              <a:gd name="connsiteX108" fmla="*/ 6266765 w 12192000"/>
              <a:gd name="connsiteY108" fmla="*/ 1695560 h 2237474"/>
              <a:gd name="connsiteX109" fmla="*/ 6098321 w 12192000"/>
              <a:gd name="connsiteY109" fmla="*/ 1721646 h 2237474"/>
              <a:gd name="connsiteX110" fmla="*/ 5880652 w 12192000"/>
              <a:gd name="connsiteY110" fmla="*/ 1779643 h 2237474"/>
              <a:gd name="connsiteX111" fmla="*/ 5785959 w 12192000"/>
              <a:gd name="connsiteY111" fmla="*/ 1775307 h 2237474"/>
              <a:gd name="connsiteX112" fmla="*/ 5643534 w 12192000"/>
              <a:gd name="connsiteY112" fmla="*/ 1802919 h 2237474"/>
              <a:gd name="connsiteX113" fmla="*/ 5518799 w 12192000"/>
              <a:gd name="connsiteY113" fmla="*/ 1818312 h 2237474"/>
              <a:gd name="connsiteX114" fmla="*/ 5505014 w 12192000"/>
              <a:gd name="connsiteY114" fmla="*/ 1819259 h 2237474"/>
              <a:gd name="connsiteX115" fmla="*/ 5453307 w 12192000"/>
              <a:gd name="connsiteY115" fmla="*/ 1815450 h 2237474"/>
              <a:gd name="connsiteX116" fmla="*/ 5364192 w 12192000"/>
              <a:gd name="connsiteY116" fmla="*/ 1826074 h 2237474"/>
              <a:gd name="connsiteX117" fmla="*/ 5350380 w 12192000"/>
              <a:gd name="connsiteY117" fmla="*/ 1830891 h 2237474"/>
              <a:gd name="connsiteX118" fmla="*/ 5259633 w 12192000"/>
              <a:gd name="connsiteY118" fmla="*/ 1837160 h 2237474"/>
              <a:gd name="connsiteX119" fmla="*/ 5197513 w 12192000"/>
              <a:gd name="connsiteY119" fmla="*/ 1844718 h 2237474"/>
              <a:gd name="connsiteX120" fmla="*/ 5184170 w 12192000"/>
              <a:gd name="connsiteY120" fmla="*/ 1849402 h 2237474"/>
              <a:gd name="connsiteX121" fmla="*/ 5168852 w 12192000"/>
              <a:gd name="connsiteY121" fmla="*/ 1844846 h 2237474"/>
              <a:gd name="connsiteX122" fmla="*/ 5164370 w 12192000"/>
              <a:gd name="connsiteY122" fmla="*/ 1840597 h 2237474"/>
              <a:gd name="connsiteX123" fmla="*/ 5114927 w 12192000"/>
              <a:gd name="connsiteY123" fmla="*/ 1847827 h 2237474"/>
              <a:gd name="connsiteX124" fmla="*/ 5108970 w 12192000"/>
              <a:gd name="connsiteY124" fmla="*/ 1847935 h 2237474"/>
              <a:gd name="connsiteX125" fmla="*/ 5067961 w 12192000"/>
              <a:gd name="connsiteY125" fmla="*/ 1845917 h 2237474"/>
              <a:gd name="connsiteX126" fmla="*/ 5007075 w 12192000"/>
              <a:gd name="connsiteY126" fmla="*/ 1838626 h 2237474"/>
              <a:gd name="connsiteX127" fmla="*/ 4944087 w 12192000"/>
              <a:gd name="connsiteY127" fmla="*/ 1823332 h 2237474"/>
              <a:gd name="connsiteX128" fmla="*/ 4907662 w 12192000"/>
              <a:gd name="connsiteY128" fmla="*/ 1816900 h 2237474"/>
              <a:gd name="connsiteX129" fmla="*/ 4882386 w 12192000"/>
              <a:gd name="connsiteY129" fmla="*/ 1809844 h 2237474"/>
              <a:gd name="connsiteX130" fmla="*/ 4811440 w 12192000"/>
              <a:gd name="connsiteY130" fmla="*/ 1804655 h 2237474"/>
              <a:gd name="connsiteX131" fmla="*/ 4691075 w 12192000"/>
              <a:gd name="connsiteY131" fmla="*/ 1801389 h 2237474"/>
              <a:gd name="connsiteX132" fmla="*/ 4611738 w 12192000"/>
              <a:gd name="connsiteY132" fmla="*/ 1776964 h 2237474"/>
              <a:gd name="connsiteX133" fmla="*/ 4560070 w 12192000"/>
              <a:gd name="connsiteY133" fmla="*/ 1785640 h 2237474"/>
              <a:gd name="connsiteX134" fmla="*/ 4536503 w 12192000"/>
              <a:gd name="connsiteY134" fmla="*/ 1785334 h 2237474"/>
              <a:gd name="connsiteX135" fmla="*/ 4513724 w 12192000"/>
              <a:gd name="connsiteY135" fmla="*/ 1791996 h 2237474"/>
              <a:gd name="connsiteX136" fmla="*/ 4459810 w 12192000"/>
              <a:gd name="connsiteY136" fmla="*/ 1797886 h 2237474"/>
              <a:gd name="connsiteX137" fmla="*/ 4379064 w 12192000"/>
              <a:gd name="connsiteY137" fmla="*/ 1817177 h 2237474"/>
              <a:gd name="connsiteX138" fmla="*/ 4319209 w 12192000"/>
              <a:gd name="connsiteY138" fmla="*/ 1834833 h 2237474"/>
              <a:gd name="connsiteX139" fmla="*/ 4290981 w 12192000"/>
              <a:gd name="connsiteY139" fmla="*/ 1839677 h 2237474"/>
              <a:gd name="connsiteX140" fmla="*/ 4285792 w 12192000"/>
              <a:gd name="connsiteY140" fmla="*/ 1836231 h 2237474"/>
              <a:gd name="connsiteX141" fmla="*/ 4238372 w 12192000"/>
              <a:gd name="connsiteY141" fmla="*/ 1851480 h 2237474"/>
              <a:gd name="connsiteX142" fmla="*/ 4232517 w 12192000"/>
              <a:gd name="connsiteY142" fmla="*/ 1852567 h 2237474"/>
              <a:gd name="connsiteX143" fmla="*/ 4191732 w 12192000"/>
              <a:gd name="connsiteY143" fmla="*/ 1857328 h 2237474"/>
              <a:gd name="connsiteX144" fmla="*/ 4065532 w 12192000"/>
              <a:gd name="connsiteY144" fmla="*/ 1855477 h 2237474"/>
              <a:gd name="connsiteX145" fmla="*/ 4028460 w 12192000"/>
              <a:gd name="connsiteY145" fmla="*/ 1855137 h 2237474"/>
              <a:gd name="connsiteX146" fmla="*/ 4002267 w 12192000"/>
              <a:gd name="connsiteY146" fmla="*/ 1852352 h 2237474"/>
              <a:gd name="connsiteX147" fmla="*/ 3931396 w 12192000"/>
              <a:gd name="connsiteY147" fmla="*/ 1858915 h 2237474"/>
              <a:gd name="connsiteX148" fmla="*/ 3812162 w 12192000"/>
              <a:gd name="connsiteY148" fmla="*/ 1875501 h 2237474"/>
              <a:gd name="connsiteX149" fmla="*/ 3729530 w 12192000"/>
              <a:gd name="connsiteY149" fmla="*/ 1864513 h 2237474"/>
              <a:gd name="connsiteX150" fmla="*/ 3680177 w 12192000"/>
              <a:gd name="connsiteY150" fmla="*/ 1881552 h 2237474"/>
              <a:gd name="connsiteX151" fmla="*/ 3567259 w 12192000"/>
              <a:gd name="connsiteY151" fmla="*/ 1893482 h 2237474"/>
              <a:gd name="connsiteX152" fmla="*/ 3405770 w 12192000"/>
              <a:gd name="connsiteY152" fmla="*/ 1904591 h 2237474"/>
              <a:gd name="connsiteX153" fmla="*/ 3280097 w 12192000"/>
              <a:gd name="connsiteY153" fmla="*/ 1919610 h 2237474"/>
              <a:gd name="connsiteX154" fmla="*/ 3123424 w 12192000"/>
              <a:gd name="connsiteY154" fmla="*/ 1952930 h 2237474"/>
              <a:gd name="connsiteX155" fmla="*/ 3009910 w 12192000"/>
              <a:gd name="connsiteY155" fmla="*/ 1957866 h 2237474"/>
              <a:gd name="connsiteX156" fmla="*/ 2995934 w 12192000"/>
              <a:gd name="connsiteY156" fmla="*/ 1967085 h 2237474"/>
              <a:gd name="connsiteX157" fmla="*/ 2980071 w 12192000"/>
              <a:gd name="connsiteY157" fmla="*/ 1972988 h 2237474"/>
              <a:gd name="connsiteX158" fmla="*/ 2978094 w 12192000"/>
              <a:gd name="connsiteY158" fmla="*/ 1972369 h 2237474"/>
              <a:gd name="connsiteX159" fmla="*/ 2942858 w 12192000"/>
              <a:gd name="connsiteY159" fmla="*/ 1981367 h 2237474"/>
              <a:gd name="connsiteX160" fmla="*/ 2875436 w 12192000"/>
              <a:gd name="connsiteY160" fmla="*/ 1996977 h 2237474"/>
              <a:gd name="connsiteX161" fmla="*/ 2874892 w 12192000"/>
              <a:gd name="connsiteY161" fmla="*/ 1996085 h 2237474"/>
              <a:gd name="connsiteX162" fmla="*/ 2864145 w 12192000"/>
              <a:gd name="connsiteY162" fmla="*/ 1994061 h 2237474"/>
              <a:gd name="connsiteX163" fmla="*/ 2843662 w 12192000"/>
              <a:gd name="connsiteY163" fmla="*/ 1992498 h 2237474"/>
              <a:gd name="connsiteX164" fmla="*/ 2796128 w 12192000"/>
              <a:gd name="connsiteY164" fmla="*/ 1976403 h 2237474"/>
              <a:gd name="connsiteX165" fmla="*/ 2756784 w 12192000"/>
              <a:gd name="connsiteY165" fmla="*/ 1985116 h 2237474"/>
              <a:gd name="connsiteX166" fmla="*/ 2748833 w 12192000"/>
              <a:gd name="connsiteY166" fmla="*/ 1986323 h 2237474"/>
              <a:gd name="connsiteX167" fmla="*/ 2748661 w 12192000"/>
              <a:gd name="connsiteY167" fmla="*/ 1986122 h 2237474"/>
              <a:gd name="connsiteX168" fmla="*/ 2740251 w 12192000"/>
              <a:gd name="connsiteY168" fmla="*/ 1986946 h 2237474"/>
              <a:gd name="connsiteX169" fmla="*/ 2718916 w 12192000"/>
              <a:gd name="connsiteY169" fmla="*/ 1990867 h 2237474"/>
              <a:gd name="connsiteX170" fmla="*/ 2713522 w 12192000"/>
              <a:gd name="connsiteY170" fmla="*/ 1990173 h 2237474"/>
              <a:gd name="connsiteX171" fmla="*/ 2680597 w 12192000"/>
              <a:gd name="connsiteY171" fmla="*/ 1984996 h 2237474"/>
              <a:gd name="connsiteX172" fmla="*/ 2578178 w 12192000"/>
              <a:gd name="connsiteY172" fmla="*/ 1990531 h 2237474"/>
              <a:gd name="connsiteX173" fmla="*/ 2476147 w 12192000"/>
              <a:gd name="connsiteY173" fmla="*/ 1998305 h 2237474"/>
              <a:gd name="connsiteX174" fmla="*/ 2373568 w 12192000"/>
              <a:gd name="connsiteY174" fmla="*/ 2003219 h 2237474"/>
              <a:gd name="connsiteX175" fmla="*/ 2321399 w 12192000"/>
              <a:gd name="connsiteY175" fmla="*/ 1989467 h 2237474"/>
              <a:gd name="connsiteX176" fmla="*/ 2315525 w 12192000"/>
              <a:gd name="connsiteY176" fmla="*/ 1989708 h 2237474"/>
              <a:gd name="connsiteX177" fmla="*/ 2300792 w 12192000"/>
              <a:gd name="connsiteY177" fmla="*/ 1994290 h 2237474"/>
              <a:gd name="connsiteX178" fmla="*/ 2295469 w 12192000"/>
              <a:gd name="connsiteY178" fmla="*/ 1996659 h 2237474"/>
              <a:gd name="connsiteX179" fmla="*/ 2287219 w 12192000"/>
              <a:gd name="connsiteY179" fmla="*/ 1998750 h 2237474"/>
              <a:gd name="connsiteX180" fmla="*/ 2286948 w 12192000"/>
              <a:gd name="connsiteY180" fmla="*/ 1998596 h 2237474"/>
              <a:gd name="connsiteX181" fmla="*/ 2243069 w 12192000"/>
              <a:gd name="connsiteY181" fmla="*/ 2015111 h 2237474"/>
              <a:gd name="connsiteX182" fmla="*/ 2186609 w 12192000"/>
              <a:gd name="connsiteY182" fmla="*/ 2008263 h 2237474"/>
              <a:gd name="connsiteX183" fmla="*/ 2164831 w 12192000"/>
              <a:gd name="connsiteY183" fmla="*/ 2010143 h 2237474"/>
              <a:gd name="connsiteX184" fmla="*/ 2152836 w 12192000"/>
              <a:gd name="connsiteY184" fmla="*/ 2010048 h 2237474"/>
              <a:gd name="connsiteX185" fmla="*/ 2117102 w 12192000"/>
              <a:gd name="connsiteY185" fmla="*/ 2023004 h 2237474"/>
              <a:gd name="connsiteX186" fmla="*/ 2111935 w 12192000"/>
              <a:gd name="connsiteY186" fmla="*/ 2023163 h 2237474"/>
              <a:gd name="connsiteX187" fmla="*/ 2089991 w 12192000"/>
              <a:gd name="connsiteY187" fmla="*/ 2034193 h 2237474"/>
              <a:gd name="connsiteX188" fmla="*/ 2058061 w 12192000"/>
              <a:gd name="connsiteY188" fmla="*/ 2047942 h 2237474"/>
              <a:gd name="connsiteX189" fmla="*/ 2055737 w 12192000"/>
              <a:gd name="connsiteY189" fmla="*/ 2047704 h 2237474"/>
              <a:gd name="connsiteX190" fmla="*/ 2042244 w 12192000"/>
              <a:gd name="connsiteY190" fmla="*/ 2055560 h 2237474"/>
              <a:gd name="connsiteX191" fmla="*/ 1976224 w 12192000"/>
              <a:gd name="connsiteY191" fmla="*/ 2074257 h 2237474"/>
              <a:gd name="connsiteX192" fmla="*/ 1877728 w 12192000"/>
              <a:gd name="connsiteY192" fmla="*/ 2101004 h 2237474"/>
              <a:gd name="connsiteX193" fmla="*/ 1759056 w 12192000"/>
              <a:gd name="connsiteY193" fmla="*/ 2125608 h 2237474"/>
              <a:gd name="connsiteX194" fmla="*/ 1637948 w 12192000"/>
              <a:gd name="connsiteY194" fmla="*/ 2172597 h 2237474"/>
              <a:gd name="connsiteX195" fmla="*/ 1434549 w 12192000"/>
              <a:gd name="connsiteY195" fmla="*/ 2234522 h 2237474"/>
              <a:gd name="connsiteX196" fmla="*/ 1398481 w 12192000"/>
              <a:gd name="connsiteY196" fmla="*/ 2237074 h 2237474"/>
              <a:gd name="connsiteX197" fmla="*/ 1398407 w 12192000"/>
              <a:gd name="connsiteY197" fmla="*/ 2237095 h 2237474"/>
              <a:gd name="connsiteX198" fmla="*/ 1370962 w 12192000"/>
              <a:gd name="connsiteY198" fmla="*/ 2237474 h 2237474"/>
              <a:gd name="connsiteX199" fmla="*/ 1356367 w 12192000"/>
              <a:gd name="connsiteY199" fmla="*/ 2235089 h 2237474"/>
              <a:gd name="connsiteX200" fmla="*/ 1324828 w 12192000"/>
              <a:gd name="connsiteY200" fmla="*/ 2231968 h 2237474"/>
              <a:gd name="connsiteX201" fmla="*/ 1297744 w 12192000"/>
              <a:gd name="connsiteY201" fmla="*/ 2235849 h 2237474"/>
              <a:gd name="connsiteX202" fmla="*/ 1286236 w 12192000"/>
              <a:gd name="connsiteY202" fmla="*/ 2233135 h 2237474"/>
              <a:gd name="connsiteX203" fmla="*/ 1283504 w 12192000"/>
              <a:gd name="connsiteY203" fmla="*/ 2233797 h 2237474"/>
              <a:gd name="connsiteX204" fmla="*/ 1279765 w 12192000"/>
              <a:gd name="connsiteY204" fmla="*/ 2229639 h 2237474"/>
              <a:gd name="connsiteX205" fmla="*/ 1195347 w 12192000"/>
              <a:gd name="connsiteY205" fmla="*/ 2212354 h 2237474"/>
              <a:gd name="connsiteX206" fmla="*/ 970251 w 12192000"/>
              <a:gd name="connsiteY206" fmla="*/ 2221029 h 2237474"/>
              <a:gd name="connsiteX207" fmla="*/ 812914 w 12192000"/>
              <a:gd name="connsiteY207" fmla="*/ 2202752 h 2237474"/>
              <a:gd name="connsiteX208" fmla="*/ 800195 w 12192000"/>
              <a:gd name="connsiteY208" fmla="*/ 2209407 h 2237474"/>
              <a:gd name="connsiteX209" fmla="*/ 784978 w 12192000"/>
              <a:gd name="connsiteY209" fmla="*/ 2212360 h 2237474"/>
              <a:gd name="connsiteX210" fmla="*/ 681987 w 12192000"/>
              <a:gd name="connsiteY210" fmla="*/ 2216757 h 2237474"/>
              <a:gd name="connsiteX211" fmla="*/ 669923 w 12192000"/>
              <a:gd name="connsiteY211" fmla="*/ 2211682 h 2237474"/>
              <a:gd name="connsiteX212" fmla="*/ 648680 w 12192000"/>
              <a:gd name="connsiteY212" fmla="*/ 2206229 h 2237474"/>
              <a:gd name="connsiteX213" fmla="*/ 597225 w 12192000"/>
              <a:gd name="connsiteY213" fmla="*/ 2180999 h 2237474"/>
              <a:gd name="connsiteX214" fmla="*/ 558449 w 12192000"/>
              <a:gd name="connsiteY214" fmla="*/ 2182346 h 2237474"/>
              <a:gd name="connsiteX215" fmla="*/ 550517 w 12192000"/>
              <a:gd name="connsiteY215" fmla="*/ 2182060 h 2237474"/>
              <a:gd name="connsiteX216" fmla="*/ 550309 w 12192000"/>
              <a:gd name="connsiteY216" fmla="*/ 2181825 h 2237474"/>
              <a:gd name="connsiteX217" fmla="*/ 541836 w 12192000"/>
              <a:gd name="connsiteY217" fmla="*/ 2181063 h 2237474"/>
              <a:gd name="connsiteX218" fmla="*/ 536057 w 12192000"/>
              <a:gd name="connsiteY218" fmla="*/ 2181537 h 2237474"/>
              <a:gd name="connsiteX219" fmla="*/ 520671 w 12192000"/>
              <a:gd name="connsiteY219" fmla="*/ 2180980 h 2237474"/>
              <a:gd name="connsiteX220" fmla="*/ 515024 w 12192000"/>
              <a:gd name="connsiteY220" fmla="*/ 2179258 h 2237474"/>
              <a:gd name="connsiteX221" fmla="*/ 512278 w 12192000"/>
              <a:gd name="connsiteY221" fmla="*/ 2176369 h 2237474"/>
              <a:gd name="connsiteX222" fmla="*/ 480419 w 12192000"/>
              <a:gd name="connsiteY222" fmla="*/ 2167807 h 2237474"/>
              <a:gd name="connsiteX223" fmla="*/ 413835 w 12192000"/>
              <a:gd name="connsiteY223" fmla="*/ 2156783 h 2237474"/>
              <a:gd name="connsiteX224" fmla="*/ 376513 w 12192000"/>
              <a:gd name="connsiteY224" fmla="*/ 2154014 h 2237474"/>
              <a:gd name="connsiteX225" fmla="*/ 273386 w 12192000"/>
              <a:gd name="connsiteY225" fmla="*/ 2142551 h 2237474"/>
              <a:gd name="connsiteX226" fmla="*/ 169207 w 12192000"/>
              <a:gd name="connsiteY226" fmla="*/ 2128100 h 2237474"/>
              <a:gd name="connsiteX227" fmla="*/ 93149 w 12192000"/>
              <a:gd name="connsiteY227" fmla="*/ 2105324 h 2237474"/>
              <a:gd name="connsiteX228" fmla="*/ 88109 w 12192000"/>
              <a:gd name="connsiteY228" fmla="*/ 2106704 h 2237474"/>
              <a:gd name="connsiteX229" fmla="*/ 80022 w 12192000"/>
              <a:gd name="connsiteY229" fmla="*/ 2107254 h 2237474"/>
              <a:gd name="connsiteX230" fmla="*/ 79717 w 12192000"/>
              <a:gd name="connsiteY230" fmla="*/ 2107046 h 2237474"/>
              <a:gd name="connsiteX231" fmla="*/ 72352 w 12192000"/>
              <a:gd name="connsiteY231" fmla="*/ 2107991 h 2237474"/>
              <a:gd name="connsiteX232" fmla="*/ 37645 w 12192000"/>
              <a:gd name="connsiteY232" fmla="*/ 2115401 h 2237474"/>
              <a:gd name="connsiteX233" fmla="*/ 4572 w 12192000"/>
              <a:gd name="connsiteY233" fmla="*/ 2111091 h 2237474"/>
              <a:gd name="connsiteX234" fmla="*/ 0 w 12192000"/>
              <a:gd name="connsiteY234" fmla="*/ 2110468 h 2237474"/>
              <a:gd name="connsiteX235" fmla="*/ 0 w 12192000"/>
              <a:gd name="connsiteY235"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154948 w 12192000"/>
              <a:gd name="connsiteY4" fmla="*/ 762731 h 2237474"/>
              <a:gd name="connsiteX5" fmla="*/ 12047364 w 12192000"/>
              <a:gd name="connsiteY5" fmla="*/ 749662 h 2237474"/>
              <a:gd name="connsiteX6" fmla="*/ 11890686 w 12192000"/>
              <a:gd name="connsiteY6" fmla="*/ 732766 h 2237474"/>
              <a:gd name="connsiteX7" fmla="*/ 11782413 w 12192000"/>
              <a:gd name="connsiteY7" fmla="*/ 769868 h 2237474"/>
              <a:gd name="connsiteX8" fmla="*/ 11649954 w 12192000"/>
              <a:gd name="connsiteY8" fmla="*/ 749628 h 2237474"/>
              <a:gd name="connsiteX9" fmla="*/ 11560424 w 12192000"/>
              <a:gd name="connsiteY9" fmla="*/ 748017 h 2237474"/>
              <a:gd name="connsiteX10" fmla="*/ 11358455 w 12192000"/>
              <a:gd name="connsiteY10" fmla="*/ 747593 h 2237474"/>
              <a:gd name="connsiteX11" fmla="*/ 11165209 w 12192000"/>
              <a:gd name="connsiteY11" fmla="*/ 748852 h 2237474"/>
              <a:gd name="connsiteX12" fmla="*/ 11058755 w 12192000"/>
              <a:gd name="connsiteY12" fmla="*/ 749617 h 2237474"/>
              <a:gd name="connsiteX13" fmla="*/ 10884013 w 12192000"/>
              <a:gd name="connsiteY13" fmla="*/ 760728 h 2237474"/>
              <a:gd name="connsiteX14" fmla="*/ 10834688 w 12192000"/>
              <a:gd name="connsiteY14" fmla="*/ 757726 h 2237474"/>
              <a:gd name="connsiteX15" fmla="*/ 10805004 w 12192000"/>
              <a:gd name="connsiteY15" fmla="*/ 757573 h 2237474"/>
              <a:gd name="connsiteX16" fmla="*/ 10739478 w 12192000"/>
              <a:gd name="connsiteY16" fmla="*/ 776841 h 2237474"/>
              <a:gd name="connsiteX17" fmla="*/ 10458762 w 12192000"/>
              <a:gd name="connsiteY17" fmla="*/ 755400 h 2237474"/>
              <a:gd name="connsiteX18" fmla="*/ 10246919 w 12192000"/>
              <a:gd name="connsiteY18" fmla="*/ 769960 h 2237474"/>
              <a:gd name="connsiteX19" fmla="*/ 10167995 w 12192000"/>
              <a:gd name="connsiteY19" fmla="*/ 760843 h 2237474"/>
              <a:gd name="connsiteX20" fmla="*/ 9997044 w 12192000"/>
              <a:gd name="connsiteY20" fmla="*/ 780129 h 2237474"/>
              <a:gd name="connsiteX21" fmla="*/ 9943887 w 12192000"/>
              <a:gd name="connsiteY21" fmla="*/ 804141 h 2237474"/>
              <a:gd name="connsiteX22" fmla="*/ 9918248 w 12192000"/>
              <a:gd name="connsiteY22" fmla="*/ 816628 h 2237474"/>
              <a:gd name="connsiteX23" fmla="*/ 9836148 w 12192000"/>
              <a:gd name="connsiteY23" fmla="*/ 858312 h 2237474"/>
              <a:gd name="connsiteX24" fmla="*/ 9823800 w 12192000"/>
              <a:gd name="connsiteY24" fmla="*/ 866604 h 2237474"/>
              <a:gd name="connsiteX25" fmla="*/ 9794684 w 12192000"/>
              <a:gd name="connsiteY25" fmla="*/ 864509 h 2237474"/>
              <a:gd name="connsiteX26" fmla="*/ 9778288 w 12192000"/>
              <a:gd name="connsiteY26" fmla="*/ 854362 h 2237474"/>
              <a:gd name="connsiteX27" fmla="*/ 9773886 w 12192000"/>
              <a:gd name="connsiteY27" fmla="*/ 857543 h 2237474"/>
              <a:gd name="connsiteX28" fmla="*/ 9761459 w 12192000"/>
              <a:gd name="connsiteY28" fmla="*/ 862394 h 2237474"/>
              <a:gd name="connsiteX29" fmla="*/ 9705768 w 12192000"/>
              <a:gd name="connsiteY29" fmla="*/ 894610 h 2237474"/>
              <a:gd name="connsiteX30" fmla="*/ 9683005 w 12192000"/>
              <a:gd name="connsiteY30" fmla="*/ 894128 h 2237474"/>
              <a:gd name="connsiteX31" fmla="*/ 9594438 w 12192000"/>
              <a:gd name="connsiteY31" fmla="*/ 919051 h 2237474"/>
              <a:gd name="connsiteX32" fmla="*/ 9577033 w 12192000"/>
              <a:gd name="connsiteY32" fmla="*/ 922857 h 2237474"/>
              <a:gd name="connsiteX33" fmla="*/ 9544189 w 12192000"/>
              <a:gd name="connsiteY33" fmla="*/ 938966 h 2237474"/>
              <a:gd name="connsiteX34" fmla="*/ 9534048 w 12192000"/>
              <a:gd name="connsiteY34" fmla="*/ 940158 h 2237474"/>
              <a:gd name="connsiteX35" fmla="*/ 9500499 w 12192000"/>
              <a:gd name="connsiteY35" fmla="*/ 954680 h 2237474"/>
              <a:gd name="connsiteX36" fmla="*/ 9428195 w 12192000"/>
              <a:gd name="connsiteY36" fmla="*/ 986225 h 2237474"/>
              <a:gd name="connsiteX37" fmla="*/ 9410017 w 12192000"/>
              <a:gd name="connsiteY37" fmla="*/ 993931 h 2237474"/>
              <a:gd name="connsiteX38" fmla="*/ 9392919 w 12192000"/>
              <a:gd name="connsiteY38" fmla="*/ 994656 h 2237474"/>
              <a:gd name="connsiteX39" fmla="*/ 9301293 w 12192000"/>
              <a:gd name="connsiteY39" fmla="*/ 1011593 h 2237474"/>
              <a:gd name="connsiteX40" fmla="*/ 9278619 w 12192000"/>
              <a:gd name="connsiteY40" fmla="*/ 1011878 h 2237474"/>
              <a:gd name="connsiteX41" fmla="*/ 9268019 w 12192000"/>
              <a:gd name="connsiteY41" fmla="*/ 1007442 h 2237474"/>
              <a:gd name="connsiteX42" fmla="*/ 9234662 w 12192000"/>
              <a:gd name="connsiteY42" fmla="*/ 1023056 h 2237474"/>
              <a:gd name="connsiteX43" fmla="*/ 9181033 w 12192000"/>
              <a:gd name="connsiteY43" fmla="*/ 1037921 h 2237474"/>
              <a:gd name="connsiteX44" fmla="*/ 9155969 w 12192000"/>
              <a:gd name="connsiteY44" fmla="*/ 1046804 h 2237474"/>
              <a:gd name="connsiteX45" fmla="*/ 9133985 w 12192000"/>
              <a:gd name="connsiteY45" fmla="*/ 1046450 h 2237474"/>
              <a:gd name="connsiteX46" fmla="*/ 9012987 w 12192000"/>
              <a:gd name="connsiteY46" fmla="*/ 1061986 h 2237474"/>
              <a:gd name="connsiteX47" fmla="*/ 8968445 w 12192000"/>
              <a:gd name="connsiteY47" fmla="*/ 1052169 h 2237474"/>
              <a:gd name="connsiteX48" fmla="*/ 8958984 w 12192000"/>
              <a:gd name="connsiteY48" fmla="*/ 1057212 h 2237474"/>
              <a:gd name="connsiteX49" fmla="*/ 8886001 w 12192000"/>
              <a:gd name="connsiteY49" fmla="*/ 1067468 h 2237474"/>
              <a:gd name="connsiteX50" fmla="*/ 8838610 w 12192000"/>
              <a:gd name="connsiteY50" fmla="*/ 1075091 h 2237474"/>
              <a:gd name="connsiteX51" fmla="*/ 8750383 w 12192000"/>
              <a:gd name="connsiteY51" fmla="*/ 1097387 h 2237474"/>
              <a:gd name="connsiteX52" fmla="*/ 8697365 w 12192000"/>
              <a:gd name="connsiteY52" fmla="*/ 1105869 h 2237474"/>
              <a:gd name="connsiteX53" fmla="*/ 8665605 w 12192000"/>
              <a:gd name="connsiteY53" fmla="*/ 1110791 h 2237474"/>
              <a:gd name="connsiteX54" fmla="*/ 8584946 w 12192000"/>
              <a:gd name="connsiteY54" fmla="*/ 1135226 h 2237474"/>
              <a:gd name="connsiteX55" fmla="*/ 8460755 w 12192000"/>
              <a:gd name="connsiteY55" fmla="*/ 1203427 h 2237474"/>
              <a:gd name="connsiteX56" fmla="*/ 8419755 w 12192000"/>
              <a:gd name="connsiteY56" fmla="*/ 1216260 h 2237474"/>
              <a:gd name="connsiteX57" fmla="*/ 8411626 w 12192000"/>
              <a:gd name="connsiteY57" fmla="*/ 1214397 h 2237474"/>
              <a:gd name="connsiteX58" fmla="*/ 8363469 w 12192000"/>
              <a:gd name="connsiteY58" fmla="*/ 1246658 h 2237474"/>
              <a:gd name="connsiteX59" fmla="*/ 8275497 w 12192000"/>
              <a:gd name="connsiteY59" fmla="*/ 1264396 h 2237474"/>
              <a:gd name="connsiteX60" fmla="*/ 8206287 w 12192000"/>
              <a:gd name="connsiteY60" fmla="*/ 1273060 h 2237474"/>
              <a:gd name="connsiteX61" fmla="*/ 8168705 w 12192000"/>
              <a:gd name="connsiteY61" fmla="*/ 1279956 h 2237474"/>
              <a:gd name="connsiteX62" fmla="*/ 8139997 w 12192000"/>
              <a:gd name="connsiteY62" fmla="*/ 1282713 h 2237474"/>
              <a:gd name="connsiteX63" fmla="*/ 8074238 w 12192000"/>
              <a:gd name="connsiteY63" fmla="*/ 1301895 h 2237474"/>
              <a:gd name="connsiteX64" fmla="*/ 7968292 w 12192000"/>
              <a:gd name="connsiteY64" fmla="*/ 1338779 h 2237474"/>
              <a:gd name="connsiteX65" fmla="*/ 7945122 w 12192000"/>
              <a:gd name="connsiteY65" fmla="*/ 1345477 h 2237474"/>
              <a:gd name="connsiteX66" fmla="*/ 7922771 w 12192000"/>
              <a:gd name="connsiteY66" fmla="*/ 1346645 h 2237474"/>
              <a:gd name="connsiteX67" fmla="*/ 7915461 w 12192000"/>
              <a:gd name="connsiteY67" fmla="*/ 1342919 h 2237474"/>
              <a:gd name="connsiteX68" fmla="*/ 7902328 w 12192000"/>
              <a:gd name="connsiteY68" fmla="*/ 1345865 h 2237474"/>
              <a:gd name="connsiteX69" fmla="*/ 7898322 w 12192000"/>
              <a:gd name="connsiteY69" fmla="*/ 1345689 h 2237474"/>
              <a:gd name="connsiteX70" fmla="*/ 7875879 w 12192000"/>
              <a:gd name="connsiteY70" fmla="*/ 1345646 h 2237474"/>
              <a:gd name="connsiteX71" fmla="*/ 7840612 w 12192000"/>
              <a:gd name="connsiteY71" fmla="*/ 1369373 h 2237474"/>
              <a:gd name="connsiteX72" fmla="*/ 7786819 w 12192000"/>
              <a:gd name="connsiteY72" fmla="*/ 1378970 h 2237474"/>
              <a:gd name="connsiteX73" fmla="*/ 7548172 w 12192000"/>
              <a:gd name="connsiteY73" fmla="*/ 1417460 h 2237474"/>
              <a:gd name="connsiteX74" fmla="*/ 7483437 w 12192000"/>
              <a:gd name="connsiteY74" fmla="*/ 1478152 h 2237474"/>
              <a:gd name="connsiteX75" fmla="*/ 7377870 w 12192000"/>
              <a:gd name="connsiteY75" fmla="*/ 1523319 h 2237474"/>
              <a:gd name="connsiteX76" fmla="*/ 7230737 w 12192000"/>
              <a:gd name="connsiteY76" fmla="*/ 1562633 h 2237474"/>
              <a:gd name="connsiteX77" fmla="*/ 7224458 w 12192000"/>
              <a:gd name="connsiteY77" fmla="*/ 1573008 h 2237474"/>
              <a:gd name="connsiteX78" fmla="*/ 7213486 w 12192000"/>
              <a:gd name="connsiteY78" fmla="*/ 1580987 h 2237474"/>
              <a:gd name="connsiteX79" fmla="*/ 7210972 w 12192000"/>
              <a:gd name="connsiteY79" fmla="*/ 1580856 h 2237474"/>
              <a:gd name="connsiteX80" fmla="*/ 7183121 w 12192000"/>
              <a:gd name="connsiteY80" fmla="*/ 1595162 h 2237474"/>
              <a:gd name="connsiteX81" fmla="*/ 7164601 w 12192000"/>
              <a:gd name="connsiteY81" fmla="*/ 1606490 h 2237474"/>
              <a:gd name="connsiteX82" fmla="*/ 7159286 w 12192000"/>
              <a:gd name="connsiteY82" fmla="*/ 1606850 h 2237474"/>
              <a:gd name="connsiteX83" fmla="*/ 7114651 w 12192000"/>
              <a:gd name="connsiteY83" fmla="*/ 1620959 h 2237474"/>
              <a:gd name="connsiteX84" fmla="*/ 7092727 w 12192000"/>
              <a:gd name="connsiteY84" fmla="*/ 1623628 h 2237474"/>
              <a:gd name="connsiteX85" fmla="*/ 7031309 w 12192000"/>
              <a:gd name="connsiteY85" fmla="*/ 1619451 h 2237474"/>
              <a:gd name="connsiteX86" fmla="*/ 6999084 w 12192000"/>
              <a:gd name="connsiteY86" fmla="*/ 1634317 h 2237474"/>
              <a:gd name="connsiteX87" fmla="*/ 6992107 w 12192000"/>
              <a:gd name="connsiteY87" fmla="*/ 1636860 h 2237474"/>
              <a:gd name="connsiteX88" fmla="*/ 6991765 w 12192000"/>
              <a:gd name="connsiteY88" fmla="*/ 1636725 h 2237474"/>
              <a:gd name="connsiteX89" fmla="*/ 6983996 w 12192000"/>
              <a:gd name="connsiteY89" fmla="*/ 1639040 h 2237474"/>
              <a:gd name="connsiteX90" fmla="*/ 6979383 w 12192000"/>
              <a:gd name="connsiteY90" fmla="*/ 1641496 h 2237474"/>
              <a:gd name="connsiteX91" fmla="*/ 6900177 w 12192000"/>
              <a:gd name="connsiteY91" fmla="*/ 1636016 h 2237474"/>
              <a:gd name="connsiteX92" fmla="*/ 6795372 w 12192000"/>
              <a:gd name="connsiteY92" fmla="*/ 1644845 h 2237474"/>
              <a:gd name="connsiteX93" fmla="*/ 6692251 w 12192000"/>
              <a:gd name="connsiteY93" fmla="*/ 1656357 h 2237474"/>
              <a:gd name="connsiteX94" fmla="*/ 6655235 w 12192000"/>
              <a:gd name="connsiteY94" fmla="*/ 1661869 h 2237474"/>
              <a:gd name="connsiteX95" fmla="*/ 6587857 w 12192000"/>
              <a:gd name="connsiteY95" fmla="*/ 1665769 h 2237474"/>
              <a:gd name="connsiteX96" fmla="*/ 6554894 w 12192000"/>
              <a:gd name="connsiteY96" fmla="*/ 1664428 h 2237474"/>
              <a:gd name="connsiteX97" fmla="*/ 6551579 w 12192000"/>
              <a:gd name="connsiteY97" fmla="*/ 1662213 h 2237474"/>
              <a:gd name="connsiteX98" fmla="*/ 6545693 w 12192000"/>
              <a:gd name="connsiteY98" fmla="*/ 1661776 h 2237474"/>
              <a:gd name="connsiteX99" fmla="*/ 6530561 w 12192000"/>
              <a:gd name="connsiteY99" fmla="*/ 1664619 h 2237474"/>
              <a:gd name="connsiteX100" fmla="*/ 6525028 w 12192000"/>
              <a:gd name="connsiteY100" fmla="*/ 1666354 h 2237474"/>
              <a:gd name="connsiteX101" fmla="*/ 6516595 w 12192000"/>
              <a:gd name="connsiteY101" fmla="*/ 1667475 h 2237474"/>
              <a:gd name="connsiteX102" fmla="*/ 6516340 w 12192000"/>
              <a:gd name="connsiteY102" fmla="*/ 1667291 h 2237474"/>
              <a:gd name="connsiteX103" fmla="*/ 6508541 w 12192000"/>
              <a:gd name="connsiteY103" fmla="*/ 1668757 h 2237474"/>
              <a:gd name="connsiteX104" fmla="*/ 6471012 w 12192000"/>
              <a:gd name="connsiteY104" fmla="*/ 1678604 h 2237474"/>
              <a:gd name="connsiteX105" fmla="*/ 6415265 w 12192000"/>
              <a:gd name="connsiteY105" fmla="*/ 1665317 h 2237474"/>
              <a:gd name="connsiteX106" fmla="*/ 6364035 w 12192000"/>
              <a:gd name="connsiteY106" fmla="*/ 1667683 h 2237474"/>
              <a:gd name="connsiteX107" fmla="*/ 6280959 w 12192000"/>
              <a:gd name="connsiteY107" fmla="*/ 1689329 h 2237474"/>
              <a:gd name="connsiteX108" fmla="*/ 6243319 w 12192000"/>
              <a:gd name="connsiteY108" fmla="*/ 1695560 h 2237474"/>
              <a:gd name="connsiteX109" fmla="*/ 6098321 w 12192000"/>
              <a:gd name="connsiteY109" fmla="*/ 1721646 h 2237474"/>
              <a:gd name="connsiteX110" fmla="*/ 5880652 w 12192000"/>
              <a:gd name="connsiteY110" fmla="*/ 1779643 h 2237474"/>
              <a:gd name="connsiteX111" fmla="*/ 5785959 w 12192000"/>
              <a:gd name="connsiteY111" fmla="*/ 1775307 h 2237474"/>
              <a:gd name="connsiteX112" fmla="*/ 5643534 w 12192000"/>
              <a:gd name="connsiteY112" fmla="*/ 1802919 h 2237474"/>
              <a:gd name="connsiteX113" fmla="*/ 5518799 w 12192000"/>
              <a:gd name="connsiteY113" fmla="*/ 1818312 h 2237474"/>
              <a:gd name="connsiteX114" fmla="*/ 5505014 w 12192000"/>
              <a:gd name="connsiteY114" fmla="*/ 1819259 h 2237474"/>
              <a:gd name="connsiteX115" fmla="*/ 5453307 w 12192000"/>
              <a:gd name="connsiteY115" fmla="*/ 1815450 h 2237474"/>
              <a:gd name="connsiteX116" fmla="*/ 5364192 w 12192000"/>
              <a:gd name="connsiteY116" fmla="*/ 1826074 h 2237474"/>
              <a:gd name="connsiteX117" fmla="*/ 5350380 w 12192000"/>
              <a:gd name="connsiteY117" fmla="*/ 1830891 h 2237474"/>
              <a:gd name="connsiteX118" fmla="*/ 5259633 w 12192000"/>
              <a:gd name="connsiteY118" fmla="*/ 1837160 h 2237474"/>
              <a:gd name="connsiteX119" fmla="*/ 5197513 w 12192000"/>
              <a:gd name="connsiteY119" fmla="*/ 1844718 h 2237474"/>
              <a:gd name="connsiteX120" fmla="*/ 5184170 w 12192000"/>
              <a:gd name="connsiteY120" fmla="*/ 1849402 h 2237474"/>
              <a:gd name="connsiteX121" fmla="*/ 5168852 w 12192000"/>
              <a:gd name="connsiteY121" fmla="*/ 1844846 h 2237474"/>
              <a:gd name="connsiteX122" fmla="*/ 5164370 w 12192000"/>
              <a:gd name="connsiteY122" fmla="*/ 1840597 h 2237474"/>
              <a:gd name="connsiteX123" fmla="*/ 5114927 w 12192000"/>
              <a:gd name="connsiteY123" fmla="*/ 1847827 h 2237474"/>
              <a:gd name="connsiteX124" fmla="*/ 5108970 w 12192000"/>
              <a:gd name="connsiteY124" fmla="*/ 1847935 h 2237474"/>
              <a:gd name="connsiteX125" fmla="*/ 5067961 w 12192000"/>
              <a:gd name="connsiteY125" fmla="*/ 1845917 h 2237474"/>
              <a:gd name="connsiteX126" fmla="*/ 5007075 w 12192000"/>
              <a:gd name="connsiteY126" fmla="*/ 1838626 h 2237474"/>
              <a:gd name="connsiteX127" fmla="*/ 4944087 w 12192000"/>
              <a:gd name="connsiteY127" fmla="*/ 1823332 h 2237474"/>
              <a:gd name="connsiteX128" fmla="*/ 4907662 w 12192000"/>
              <a:gd name="connsiteY128" fmla="*/ 1816900 h 2237474"/>
              <a:gd name="connsiteX129" fmla="*/ 4882386 w 12192000"/>
              <a:gd name="connsiteY129" fmla="*/ 1809844 h 2237474"/>
              <a:gd name="connsiteX130" fmla="*/ 4811440 w 12192000"/>
              <a:gd name="connsiteY130" fmla="*/ 1804655 h 2237474"/>
              <a:gd name="connsiteX131" fmla="*/ 4691075 w 12192000"/>
              <a:gd name="connsiteY131" fmla="*/ 1801389 h 2237474"/>
              <a:gd name="connsiteX132" fmla="*/ 4611738 w 12192000"/>
              <a:gd name="connsiteY132" fmla="*/ 1776964 h 2237474"/>
              <a:gd name="connsiteX133" fmla="*/ 4560070 w 12192000"/>
              <a:gd name="connsiteY133" fmla="*/ 1785640 h 2237474"/>
              <a:gd name="connsiteX134" fmla="*/ 4536503 w 12192000"/>
              <a:gd name="connsiteY134" fmla="*/ 1785334 h 2237474"/>
              <a:gd name="connsiteX135" fmla="*/ 4513724 w 12192000"/>
              <a:gd name="connsiteY135" fmla="*/ 1791996 h 2237474"/>
              <a:gd name="connsiteX136" fmla="*/ 4459810 w 12192000"/>
              <a:gd name="connsiteY136" fmla="*/ 1797886 h 2237474"/>
              <a:gd name="connsiteX137" fmla="*/ 4379064 w 12192000"/>
              <a:gd name="connsiteY137" fmla="*/ 1817177 h 2237474"/>
              <a:gd name="connsiteX138" fmla="*/ 4319209 w 12192000"/>
              <a:gd name="connsiteY138" fmla="*/ 1834833 h 2237474"/>
              <a:gd name="connsiteX139" fmla="*/ 4290981 w 12192000"/>
              <a:gd name="connsiteY139" fmla="*/ 1839677 h 2237474"/>
              <a:gd name="connsiteX140" fmla="*/ 4285792 w 12192000"/>
              <a:gd name="connsiteY140" fmla="*/ 1836231 h 2237474"/>
              <a:gd name="connsiteX141" fmla="*/ 4238372 w 12192000"/>
              <a:gd name="connsiteY141" fmla="*/ 1851480 h 2237474"/>
              <a:gd name="connsiteX142" fmla="*/ 4232517 w 12192000"/>
              <a:gd name="connsiteY142" fmla="*/ 1852567 h 2237474"/>
              <a:gd name="connsiteX143" fmla="*/ 4191732 w 12192000"/>
              <a:gd name="connsiteY143" fmla="*/ 1857328 h 2237474"/>
              <a:gd name="connsiteX144" fmla="*/ 4065532 w 12192000"/>
              <a:gd name="connsiteY144" fmla="*/ 1855477 h 2237474"/>
              <a:gd name="connsiteX145" fmla="*/ 4028460 w 12192000"/>
              <a:gd name="connsiteY145" fmla="*/ 1855137 h 2237474"/>
              <a:gd name="connsiteX146" fmla="*/ 4002267 w 12192000"/>
              <a:gd name="connsiteY146" fmla="*/ 1852352 h 2237474"/>
              <a:gd name="connsiteX147" fmla="*/ 3931396 w 12192000"/>
              <a:gd name="connsiteY147" fmla="*/ 1858915 h 2237474"/>
              <a:gd name="connsiteX148" fmla="*/ 3812162 w 12192000"/>
              <a:gd name="connsiteY148" fmla="*/ 1875501 h 2237474"/>
              <a:gd name="connsiteX149" fmla="*/ 3729530 w 12192000"/>
              <a:gd name="connsiteY149" fmla="*/ 1864513 h 2237474"/>
              <a:gd name="connsiteX150" fmla="*/ 3680177 w 12192000"/>
              <a:gd name="connsiteY150" fmla="*/ 1881552 h 2237474"/>
              <a:gd name="connsiteX151" fmla="*/ 3567259 w 12192000"/>
              <a:gd name="connsiteY151" fmla="*/ 1893482 h 2237474"/>
              <a:gd name="connsiteX152" fmla="*/ 3405770 w 12192000"/>
              <a:gd name="connsiteY152" fmla="*/ 1904591 h 2237474"/>
              <a:gd name="connsiteX153" fmla="*/ 3280097 w 12192000"/>
              <a:gd name="connsiteY153" fmla="*/ 1919610 h 2237474"/>
              <a:gd name="connsiteX154" fmla="*/ 3123424 w 12192000"/>
              <a:gd name="connsiteY154" fmla="*/ 1952930 h 2237474"/>
              <a:gd name="connsiteX155" fmla="*/ 3009910 w 12192000"/>
              <a:gd name="connsiteY155" fmla="*/ 1957866 h 2237474"/>
              <a:gd name="connsiteX156" fmla="*/ 2995934 w 12192000"/>
              <a:gd name="connsiteY156" fmla="*/ 1967085 h 2237474"/>
              <a:gd name="connsiteX157" fmla="*/ 2980071 w 12192000"/>
              <a:gd name="connsiteY157" fmla="*/ 1972988 h 2237474"/>
              <a:gd name="connsiteX158" fmla="*/ 2978094 w 12192000"/>
              <a:gd name="connsiteY158" fmla="*/ 1972369 h 2237474"/>
              <a:gd name="connsiteX159" fmla="*/ 2942858 w 12192000"/>
              <a:gd name="connsiteY159" fmla="*/ 1981367 h 2237474"/>
              <a:gd name="connsiteX160" fmla="*/ 2875436 w 12192000"/>
              <a:gd name="connsiteY160" fmla="*/ 1996977 h 2237474"/>
              <a:gd name="connsiteX161" fmla="*/ 2874892 w 12192000"/>
              <a:gd name="connsiteY161" fmla="*/ 1996085 h 2237474"/>
              <a:gd name="connsiteX162" fmla="*/ 2864145 w 12192000"/>
              <a:gd name="connsiteY162" fmla="*/ 1994061 h 2237474"/>
              <a:gd name="connsiteX163" fmla="*/ 2843662 w 12192000"/>
              <a:gd name="connsiteY163" fmla="*/ 1992498 h 2237474"/>
              <a:gd name="connsiteX164" fmla="*/ 2796128 w 12192000"/>
              <a:gd name="connsiteY164" fmla="*/ 1976403 h 2237474"/>
              <a:gd name="connsiteX165" fmla="*/ 2756784 w 12192000"/>
              <a:gd name="connsiteY165" fmla="*/ 1985116 h 2237474"/>
              <a:gd name="connsiteX166" fmla="*/ 2748833 w 12192000"/>
              <a:gd name="connsiteY166" fmla="*/ 1986323 h 2237474"/>
              <a:gd name="connsiteX167" fmla="*/ 2748661 w 12192000"/>
              <a:gd name="connsiteY167" fmla="*/ 1986122 h 2237474"/>
              <a:gd name="connsiteX168" fmla="*/ 2740251 w 12192000"/>
              <a:gd name="connsiteY168" fmla="*/ 1986946 h 2237474"/>
              <a:gd name="connsiteX169" fmla="*/ 2718916 w 12192000"/>
              <a:gd name="connsiteY169" fmla="*/ 1990867 h 2237474"/>
              <a:gd name="connsiteX170" fmla="*/ 2713522 w 12192000"/>
              <a:gd name="connsiteY170" fmla="*/ 1990173 h 2237474"/>
              <a:gd name="connsiteX171" fmla="*/ 2680597 w 12192000"/>
              <a:gd name="connsiteY171" fmla="*/ 1984996 h 2237474"/>
              <a:gd name="connsiteX172" fmla="*/ 2578178 w 12192000"/>
              <a:gd name="connsiteY172" fmla="*/ 1990531 h 2237474"/>
              <a:gd name="connsiteX173" fmla="*/ 2476147 w 12192000"/>
              <a:gd name="connsiteY173" fmla="*/ 1998305 h 2237474"/>
              <a:gd name="connsiteX174" fmla="*/ 2373568 w 12192000"/>
              <a:gd name="connsiteY174" fmla="*/ 2003219 h 2237474"/>
              <a:gd name="connsiteX175" fmla="*/ 2321399 w 12192000"/>
              <a:gd name="connsiteY175" fmla="*/ 1989467 h 2237474"/>
              <a:gd name="connsiteX176" fmla="*/ 2315525 w 12192000"/>
              <a:gd name="connsiteY176" fmla="*/ 1989708 h 2237474"/>
              <a:gd name="connsiteX177" fmla="*/ 2300792 w 12192000"/>
              <a:gd name="connsiteY177" fmla="*/ 1994290 h 2237474"/>
              <a:gd name="connsiteX178" fmla="*/ 2295469 w 12192000"/>
              <a:gd name="connsiteY178" fmla="*/ 1996659 h 2237474"/>
              <a:gd name="connsiteX179" fmla="*/ 2287219 w 12192000"/>
              <a:gd name="connsiteY179" fmla="*/ 1998750 h 2237474"/>
              <a:gd name="connsiteX180" fmla="*/ 2286948 w 12192000"/>
              <a:gd name="connsiteY180" fmla="*/ 1998596 h 2237474"/>
              <a:gd name="connsiteX181" fmla="*/ 2243069 w 12192000"/>
              <a:gd name="connsiteY181" fmla="*/ 2015111 h 2237474"/>
              <a:gd name="connsiteX182" fmla="*/ 2186609 w 12192000"/>
              <a:gd name="connsiteY182" fmla="*/ 2008263 h 2237474"/>
              <a:gd name="connsiteX183" fmla="*/ 2164831 w 12192000"/>
              <a:gd name="connsiteY183" fmla="*/ 2010143 h 2237474"/>
              <a:gd name="connsiteX184" fmla="*/ 2152836 w 12192000"/>
              <a:gd name="connsiteY184" fmla="*/ 2010048 h 2237474"/>
              <a:gd name="connsiteX185" fmla="*/ 2117102 w 12192000"/>
              <a:gd name="connsiteY185" fmla="*/ 2023004 h 2237474"/>
              <a:gd name="connsiteX186" fmla="*/ 2111935 w 12192000"/>
              <a:gd name="connsiteY186" fmla="*/ 2023163 h 2237474"/>
              <a:gd name="connsiteX187" fmla="*/ 2089991 w 12192000"/>
              <a:gd name="connsiteY187" fmla="*/ 2034193 h 2237474"/>
              <a:gd name="connsiteX188" fmla="*/ 2058061 w 12192000"/>
              <a:gd name="connsiteY188" fmla="*/ 2047942 h 2237474"/>
              <a:gd name="connsiteX189" fmla="*/ 2055737 w 12192000"/>
              <a:gd name="connsiteY189" fmla="*/ 2047704 h 2237474"/>
              <a:gd name="connsiteX190" fmla="*/ 2042244 w 12192000"/>
              <a:gd name="connsiteY190" fmla="*/ 2055560 h 2237474"/>
              <a:gd name="connsiteX191" fmla="*/ 1976224 w 12192000"/>
              <a:gd name="connsiteY191" fmla="*/ 2074257 h 2237474"/>
              <a:gd name="connsiteX192" fmla="*/ 1877728 w 12192000"/>
              <a:gd name="connsiteY192" fmla="*/ 2101004 h 2237474"/>
              <a:gd name="connsiteX193" fmla="*/ 1759056 w 12192000"/>
              <a:gd name="connsiteY193" fmla="*/ 2125608 h 2237474"/>
              <a:gd name="connsiteX194" fmla="*/ 1637948 w 12192000"/>
              <a:gd name="connsiteY194" fmla="*/ 2172597 h 2237474"/>
              <a:gd name="connsiteX195" fmla="*/ 1434549 w 12192000"/>
              <a:gd name="connsiteY195" fmla="*/ 2234522 h 2237474"/>
              <a:gd name="connsiteX196" fmla="*/ 1398481 w 12192000"/>
              <a:gd name="connsiteY196" fmla="*/ 2237074 h 2237474"/>
              <a:gd name="connsiteX197" fmla="*/ 1398407 w 12192000"/>
              <a:gd name="connsiteY197" fmla="*/ 2237095 h 2237474"/>
              <a:gd name="connsiteX198" fmla="*/ 1370962 w 12192000"/>
              <a:gd name="connsiteY198" fmla="*/ 2237474 h 2237474"/>
              <a:gd name="connsiteX199" fmla="*/ 1356367 w 12192000"/>
              <a:gd name="connsiteY199" fmla="*/ 2235089 h 2237474"/>
              <a:gd name="connsiteX200" fmla="*/ 1324828 w 12192000"/>
              <a:gd name="connsiteY200" fmla="*/ 2231968 h 2237474"/>
              <a:gd name="connsiteX201" fmla="*/ 1297744 w 12192000"/>
              <a:gd name="connsiteY201" fmla="*/ 2235849 h 2237474"/>
              <a:gd name="connsiteX202" fmla="*/ 1286236 w 12192000"/>
              <a:gd name="connsiteY202" fmla="*/ 2233135 h 2237474"/>
              <a:gd name="connsiteX203" fmla="*/ 1283504 w 12192000"/>
              <a:gd name="connsiteY203" fmla="*/ 2233797 h 2237474"/>
              <a:gd name="connsiteX204" fmla="*/ 1279765 w 12192000"/>
              <a:gd name="connsiteY204" fmla="*/ 2229639 h 2237474"/>
              <a:gd name="connsiteX205" fmla="*/ 1195347 w 12192000"/>
              <a:gd name="connsiteY205" fmla="*/ 2212354 h 2237474"/>
              <a:gd name="connsiteX206" fmla="*/ 970251 w 12192000"/>
              <a:gd name="connsiteY206" fmla="*/ 2221029 h 2237474"/>
              <a:gd name="connsiteX207" fmla="*/ 812914 w 12192000"/>
              <a:gd name="connsiteY207" fmla="*/ 2202752 h 2237474"/>
              <a:gd name="connsiteX208" fmla="*/ 800195 w 12192000"/>
              <a:gd name="connsiteY208" fmla="*/ 2209407 h 2237474"/>
              <a:gd name="connsiteX209" fmla="*/ 784978 w 12192000"/>
              <a:gd name="connsiteY209" fmla="*/ 2212360 h 2237474"/>
              <a:gd name="connsiteX210" fmla="*/ 681987 w 12192000"/>
              <a:gd name="connsiteY210" fmla="*/ 2216757 h 2237474"/>
              <a:gd name="connsiteX211" fmla="*/ 669923 w 12192000"/>
              <a:gd name="connsiteY211" fmla="*/ 2211682 h 2237474"/>
              <a:gd name="connsiteX212" fmla="*/ 648680 w 12192000"/>
              <a:gd name="connsiteY212" fmla="*/ 2206229 h 2237474"/>
              <a:gd name="connsiteX213" fmla="*/ 597225 w 12192000"/>
              <a:gd name="connsiteY213" fmla="*/ 2180999 h 2237474"/>
              <a:gd name="connsiteX214" fmla="*/ 558449 w 12192000"/>
              <a:gd name="connsiteY214" fmla="*/ 2182346 h 2237474"/>
              <a:gd name="connsiteX215" fmla="*/ 550517 w 12192000"/>
              <a:gd name="connsiteY215" fmla="*/ 2182060 h 2237474"/>
              <a:gd name="connsiteX216" fmla="*/ 550309 w 12192000"/>
              <a:gd name="connsiteY216" fmla="*/ 2181825 h 2237474"/>
              <a:gd name="connsiteX217" fmla="*/ 541836 w 12192000"/>
              <a:gd name="connsiteY217" fmla="*/ 2181063 h 2237474"/>
              <a:gd name="connsiteX218" fmla="*/ 536057 w 12192000"/>
              <a:gd name="connsiteY218" fmla="*/ 2181537 h 2237474"/>
              <a:gd name="connsiteX219" fmla="*/ 520671 w 12192000"/>
              <a:gd name="connsiteY219" fmla="*/ 2180980 h 2237474"/>
              <a:gd name="connsiteX220" fmla="*/ 515024 w 12192000"/>
              <a:gd name="connsiteY220" fmla="*/ 2179258 h 2237474"/>
              <a:gd name="connsiteX221" fmla="*/ 512278 w 12192000"/>
              <a:gd name="connsiteY221" fmla="*/ 2176369 h 2237474"/>
              <a:gd name="connsiteX222" fmla="*/ 480419 w 12192000"/>
              <a:gd name="connsiteY222" fmla="*/ 2167807 h 2237474"/>
              <a:gd name="connsiteX223" fmla="*/ 413835 w 12192000"/>
              <a:gd name="connsiteY223" fmla="*/ 2156783 h 2237474"/>
              <a:gd name="connsiteX224" fmla="*/ 376513 w 12192000"/>
              <a:gd name="connsiteY224" fmla="*/ 2154014 h 2237474"/>
              <a:gd name="connsiteX225" fmla="*/ 273386 w 12192000"/>
              <a:gd name="connsiteY225" fmla="*/ 2142551 h 2237474"/>
              <a:gd name="connsiteX226" fmla="*/ 169207 w 12192000"/>
              <a:gd name="connsiteY226" fmla="*/ 2128100 h 2237474"/>
              <a:gd name="connsiteX227" fmla="*/ 93149 w 12192000"/>
              <a:gd name="connsiteY227" fmla="*/ 2105324 h 2237474"/>
              <a:gd name="connsiteX228" fmla="*/ 88109 w 12192000"/>
              <a:gd name="connsiteY228" fmla="*/ 2106704 h 2237474"/>
              <a:gd name="connsiteX229" fmla="*/ 80022 w 12192000"/>
              <a:gd name="connsiteY229" fmla="*/ 2107254 h 2237474"/>
              <a:gd name="connsiteX230" fmla="*/ 79717 w 12192000"/>
              <a:gd name="connsiteY230" fmla="*/ 2107046 h 2237474"/>
              <a:gd name="connsiteX231" fmla="*/ 72352 w 12192000"/>
              <a:gd name="connsiteY231" fmla="*/ 2107991 h 2237474"/>
              <a:gd name="connsiteX232" fmla="*/ 37645 w 12192000"/>
              <a:gd name="connsiteY232" fmla="*/ 2115401 h 2237474"/>
              <a:gd name="connsiteX233" fmla="*/ 4572 w 12192000"/>
              <a:gd name="connsiteY233" fmla="*/ 2111091 h 2237474"/>
              <a:gd name="connsiteX234" fmla="*/ 0 w 12192000"/>
              <a:gd name="connsiteY234" fmla="*/ 2110468 h 2237474"/>
              <a:gd name="connsiteX235" fmla="*/ 0 w 12192000"/>
              <a:gd name="connsiteY235"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154948 w 12192000"/>
              <a:gd name="connsiteY4" fmla="*/ 762731 h 2237474"/>
              <a:gd name="connsiteX5" fmla="*/ 12047364 w 12192000"/>
              <a:gd name="connsiteY5" fmla="*/ 749662 h 2237474"/>
              <a:gd name="connsiteX6" fmla="*/ 11890686 w 12192000"/>
              <a:gd name="connsiteY6" fmla="*/ 732766 h 2237474"/>
              <a:gd name="connsiteX7" fmla="*/ 11782413 w 12192000"/>
              <a:gd name="connsiteY7" fmla="*/ 769868 h 2237474"/>
              <a:gd name="connsiteX8" fmla="*/ 11649954 w 12192000"/>
              <a:gd name="connsiteY8" fmla="*/ 749628 h 2237474"/>
              <a:gd name="connsiteX9" fmla="*/ 11560424 w 12192000"/>
              <a:gd name="connsiteY9" fmla="*/ 748017 h 2237474"/>
              <a:gd name="connsiteX10" fmla="*/ 11358455 w 12192000"/>
              <a:gd name="connsiteY10" fmla="*/ 747593 h 2237474"/>
              <a:gd name="connsiteX11" fmla="*/ 11165209 w 12192000"/>
              <a:gd name="connsiteY11" fmla="*/ 748852 h 2237474"/>
              <a:gd name="connsiteX12" fmla="*/ 11058755 w 12192000"/>
              <a:gd name="connsiteY12" fmla="*/ 749617 h 2237474"/>
              <a:gd name="connsiteX13" fmla="*/ 10884013 w 12192000"/>
              <a:gd name="connsiteY13" fmla="*/ 760728 h 2237474"/>
              <a:gd name="connsiteX14" fmla="*/ 10834688 w 12192000"/>
              <a:gd name="connsiteY14" fmla="*/ 757726 h 2237474"/>
              <a:gd name="connsiteX15" fmla="*/ 10805004 w 12192000"/>
              <a:gd name="connsiteY15" fmla="*/ 757573 h 2237474"/>
              <a:gd name="connsiteX16" fmla="*/ 10739478 w 12192000"/>
              <a:gd name="connsiteY16" fmla="*/ 776841 h 2237474"/>
              <a:gd name="connsiteX17" fmla="*/ 10458762 w 12192000"/>
              <a:gd name="connsiteY17" fmla="*/ 755400 h 2237474"/>
              <a:gd name="connsiteX18" fmla="*/ 10246919 w 12192000"/>
              <a:gd name="connsiteY18" fmla="*/ 769960 h 2237474"/>
              <a:gd name="connsiteX19" fmla="*/ 10167995 w 12192000"/>
              <a:gd name="connsiteY19" fmla="*/ 760843 h 2237474"/>
              <a:gd name="connsiteX20" fmla="*/ 9997044 w 12192000"/>
              <a:gd name="connsiteY20" fmla="*/ 780129 h 2237474"/>
              <a:gd name="connsiteX21" fmla="*/ 9943887 w 12192000"/>
              <a:gd name="connsiteY21" fmla="*/ 804141 h 2237474"/>
              <a:gd name="connsiteX22" fmla="*/ 9918248 w 12192000"/>
              <a:gd name="connsiteY22" fmla="*/ 816628 h 2237474"/>
              <a:gd name="connsiteX23" fmla="*/ 9836148 w 12192000"/>
              <a:gd name="connsiteY23" fmla="*/ 858312 h 2237474"/>
              <a:gd name="connsiteX24" fmla="*/ 9823800 w 12192000"/>
              <a:gd name="connsiteY24" fmla="*/ 866604 h 2237474"/>
              <a:gd name="connsiteX25" fmla="*/ 9794684 w 12192000"/>
              <a:gd name="connsiteY25" fmla="*/ 864509 h 2237474"/>
              <a:gd name="connsiteX26" fmla="*/ 9778288 w 12192000"/>
              <a:gd name="connsiteY26" fmla="*/ 854362 h 2237474"/>
              <a:gd name="connsiteX27" fmla="*/ 9773886 w 12192000"/>
              <a:gd name="connsiteY27" fmla="*/ 857543 h 2237474"/>
              <a:gd name="connsiteX28" fmla="*/ 9761459 w 12192000"/>
              <a:gd name="connsiteY28" fmla="*/ 862394 h 2237474"/>
              <a:gd name="connsiteX29" fmla="*/ 9705768 w 12192000"/>
              <a:gd name="connsiteY29" fmla="*/ 894610 h 2237474"/>
              <a:gd name="connsiteX30" fmla="*/ 9683005 w 12192000"/>
              <a:gd name="connsiteY30" fmla="*/ 894128 h 2237474"/>
              <a:gd name="connsiteX31" fmla="*/ 9594438 w 12192000"/>
              <a:gd name="connsiteY31" fmla="*/ 919051 h 2237474"/>
              <a:gd name="connsiteX32" fmla="*/ 9577033 w 12192000"/>
              <a:gd name="connsiteY32" fmla="*/ 922857 h 2237474"/>
              <a:gd name="connsiteX33" fmla="*/ 9544189 w 12192000"/>
              <a:gd name="connsiteY33" fmla="*/ 938966 h 2237474"/>
              <a:gd name="connsiteX34" fmla="*/ 9534048 w 12192000"/>
              <a:gd name="connsiteY34" fmla="*/ 940158 h 2237474"/>
              <a:gd name="connsiteX35" fmla="*/ 9500499 w 12192000"/>
              <a:gd name="connsiteY35" fmla="*/ 954680 h 2237474"/>
              <a:gd name="connsiteX36" fmla="*/ 9428195 w 12192000"/>
              <a:gd name="connsiteY36" fmla="*/ 986225 h 2237474"/>
              <a:gd name="connsiteX37" fmla="*/ 9410017 w 12192000"/>
              <a:gd name="connsiteY37" fmla="*/ 993931 h 2237474"/>
              <a:gd name="connsiteX38" fmla="*/ 9392919 w 12192000"/>
              <a:gd name="connsiteY38" fmla="*/ 994656 h 2237474"/>
              <a:gd name="connsiteX39" fmla="*/ 9301293 w 12192000"/>
              <a:gd name="connsiteY39" fmla="*/ 1011593 h 2237474"/>
              <a:gd name="connsiteX40" fmla="*/ 9278619 w 12192000"/>
              <a:gd name="connsiteY40" fmla="*/ 1011878 h 2237474"/>
              <a:gd name="connsiteX41" fmla="*/ 9268019 w 12192000"/>
              <a:gd name="connsiteY41" fmla="*/ 1007442 h 2237474"/>
              <a:gd name="connsiteX42" fmla="*/ 9234662 w 12192000"/>
              <a:gd name="connsiteY42" fmla="*/ 1023056 h 2237474"/>
              <a:gd name="connsiteX43" fmla="*/ 9181033 w 12192000"/>
              <a:gd name="connsiteY43" fmla="*/ 1037921 h 2237474"/>
              <a:gd name="connsiteX44" fmla="*/ 9155969 w 12192000"/>
              <a:gd name="connsiteY44" fmla="*/ 1046804 h 2237474"/>
              <a:gd name="connsiteX45" fmla="*/ 9133985 w 12192000"/>
              <a:gd name="connsiteY45" fmla="*/ 1046450 h 2237474"/>
              <a:gd name="connsiteX46" fmla="*/ 9012987 w 12192000"/>
              <a:gd name="connsiteY46" fmla="*/ 1061986 h 2237474"/>
              <a:gd name="connsiteX47" fmla="*/ 8968445 w 12192000"/>
              <a:gd name="connsiteY47" fmla="*/ 1052169 h 2237474"/>
              <a:gd name="connsiteX48" fmla="*/ 8958984 w 12192000"/>
              <a:gd name="connsiteY48" fmla="*/ 1057212 h 2237474"/>
              <a:gd name="connsiteX49" fmla="*/ 8886001 w 12192000"/>
              <a:gd name="connsiteY49" fmla="*/ 1067468 h 2237474"/>
              <a:gd name="connsiteX50" fmla="*/ 8838610 w 12192000"/>
              <a:gd name="connsiteY50" fmla="*/ 1075091 h 2237474"/>
              <a:gd name="connsiteX51" fmla="*/ 8750383 w 12192000"/>
              <a:gd name="connsiteY51" fmla="*/ 1097387 h 2237474"/>
              <a:gd name="connsiteX52" fmla="*/ 8697365 w 12192000"/>
              <a:gd name="connsiteY52" fmla="*/ 1105869 h 2237474"/>
              <a:gd name="connsiteX53" fmla="*/ 8665605 w 12192000"/>
              <a:gd name="connsiteY53" fmla="*/ 1110791 h 2237474"/>
              <a:gd name="connsiteX54" fmla="*/ 8584946 w 12192000"/>
              <a:gd name="connsiteY54" fmla="*/ 1135226 h 2237474"/>
              <a:gd name="connsiteX55" fmla="*/ 8460755 w 12192000"/>
              <a:gd name="connsiteY55" fmla="*/ 1203427 h 2237474"/>
              <a:gd name="connsiteX56" fmla="*/ 8419755 w 12192000"/>
              <a:gd name="connsiteY56" fmla="*/ 1216260 h 2237474"/>
              <a:gd name="connsiteX57" fmla="*/ 8411626 w 12192000"/>
              <a:gd name="connsiteY57" fmla="*/ 1214397 h 2237474"/>
              <a:gd name="connsiteX58" fmla="*/ 8363469 w 12192000"/>
              <a:gd name="connsiteY58" fmla="*/ 1246658 h 2237474"/>
              <a:gd name="connsiteX59" fmla="*/ 8275497 w 12192000"/>
              <a:gd name="connsiteY59" fmla="*/ 1264396 h 2237474"/>
              <a:gd name="connsiteX60" fmla="*/ 8206287 w 12192000"/>
              <a:gd name="connsiteY60" fmla="*/ 1273060 h 2237474"/>
              <a:gd name="connsiteX61" fmla="*/ 8168705 w 12192000"/>
              <a:gd name="connsiteY61" fmla="*/ 1279956 h 2237474"/>
              <a:gd name="connsiteX62" fmla="*/ 8139997 w 12192000"/>
              <a:gd name="connsiteY62" fmla="*/ 1282713 h 2237474"/>
              <a:gd name="connsiteX63" fmla="*/ 8074238 w 12192000"/>
              <a:gd name="connsiteY63" fmla="*/ 1301895 h 2237474"/>
              <a:gd name="connsiteX64" fmla="*/ 7968292 w 12192000"/>
              <a:gd name="connsiteY64" fmla="*/ 1338779 h 2237474"/>
              <a:gd name="connsiteX65" fmla="*/ 7945122 w 12192000"/>
              <a:gd name="connsiteY65" fmla="*/ 1345477 h 2237474"/>
              <a:gd name="connsiteX66" fmla="*/ 7922771 w 12192000"/>
              <a:gd name="connsiteY66" fmla="*/ 1346645 h 2237474"/>
              <a:gd name="connsiteX67" fmla="*/ 7915461 w 12192000"/>
              <a:gd name="connsiteY67" fmla="*/ 1342919 h 2237474"/>
              <a:gd name="connsiteX68" fmla="*/ 7902328 w 12192000"/>
              <a:gd name="connsiteY68" fmla="*/ 1345865 h 2237474"/>
              <a:gd name="connsiteX69" fmla="*/ 7898322 w 12192000"/>
              <a:gd name="connsiteY69" fmla="*/ 1345689 h 2237474"/>
              <a:gd name="connsiteX70" fmla="*/ 7875879 w 12192000"/>
              <a:gd name="connsiteY70" fmla="*/ 1345646 h 2237474"/>
              <a:gd name="connsiteX71" fmla="*/ 7840612 w 12192000"/>
              <a:gd name="connsiteY71" fmla="*/ 1369373 h 2237474"/>
              <a:gd name="connsiteX72" fmla="*/ 7786819 w 12192000"/>
              <a:gd name="connsiteY72" fmla="*/ 1378970 h 2237474"/>
              <a:gd name="connsiteX73" fmla="*/ 7548172 w 12192000"/>
              <a:gd name="connsiteY73" fmla="*/ 1417460 h 2237474"/>
              <a:gd name="connsiteX74" fmla="*/ 7483437 w 12192000"/>
              <a:gd name="connsiteY74" fmla="*/ 1478152 h 2237474"/>
              <a:gd name="connsiteX75" fmla="*/ 7377870 w 12192000"/>
              <a:gd name="connsiteY75" fmla="*/ 1523319 h 2237474"/>
              <a:gd name="connsiteX76" fmla="*/ 7230737 w 12192000"/>
              <a:gd name="connsiteY76" fmla="*/ 1562633 h 2237474"/>
              <a:gd name="connsiteX77" fmla="*/ 7224458 w 12192000"/>
              <a:gd name="connsiteY77" fmla="*/ 1573008 h 2237474"/>
              <a:gd name="connsiteX78" fmla="*/ 7213486 w 12192000"/>
              <a:gd name="connsiteY78" fmla="*/ 1580987 h 2237474"/>
              <a:gd name="connsiteX79" fmla="*/ 7210972 w 12192000"/>
              <a:gd name="connsiteY79" fmla="*/ 1580856 h 2237474"/>
              <a:gd name="connsiteX80" fmla="*/ 7183121 w 12192000"/>
              <a:gd name="connsiteY80" fmla="*/ 1595162 h 2237474"/>
              <a:gd name="connsiteX81" fmla="*/ 7164601 w 12192000"/>
              <a:gd name="connsiteY81" fmla="*/ 1606490 h 2237474"/>
              <a:gd name="connsiteX82" fmla="*/ 7159286 w 12192000"/>
              <a:gd name="connsiteY82" fmla="*/ 1606850 h 2237474"/>
              <a:gd name="connsiteX83" fmla="*/ 7114651 w 12192000"/>
              <a:gd name="connsiteY83" fmla="*/ 1620959 h 2237474"/>
              <a:gd name="connsiteX84" fmla="*/ 7092727 w 12192000"/>
              <a:gd name="connsiteY84" fmla="*/ 1623628 h 2237474"/>
              <a:gd name="connsiteX85" fmla="*/ 7031309 w 12192000"/>
              <a:gd name="connsiteY85" fmla="*/ 1619451 h 2237474"/>
              <a:gd name="connsiteX86" fmla="*/ 6999084 w 12192000"/>
              <a:gd name="connsiteY86" fmla="*/ 1634317 h 2237474"/>
              <a:gd name="connsiteX87" fmla="*/ 6992107 w 12192000"/>
              <a:gd name="connsiteY87" fmla="*/ 1636860 h 2237474"/>
              <a:gd name="connsiteX88" fmla="*/ 6991765 w 12192000"/>
              <a:gd name="connsiteY88" fmla="*/ 1636725 h 2237474"/>
              <a:gd name="connsiteX89" fmla="*/ 6983996 w 12192000"/>
              <a:gd name="connsiteY89" fmla="*/ 1639040 h 2237474"/>
              <a:gd name="connsiteX90" fmla="*/ 6979383 w 12192000"/>
              <a:gd name="connsiteY90" fmla="*/ 1641496 h 2237474"/>
              <a:gd name="connsiteX91" fmla="*/ 6900177 w 12192000"/>
              <a:gd name="connsiteY91" fmla="*/ 1636016 h 2237474"/>
              <a:gd name="connsiteX92" fmla="*/ 6795372 w 12192000"/>
              <a:gd name="connsiteY92" fmla="*/ 1644845 h 2237474"/>
              <a:gd name="connsiteX93" fmla="*/ 6692251 w 12192000"/>
              <a:gd name="connsiteY93" fmla="*/ 1656357 h 2237474"/>
              <a:gd name="connsiteX94" fmla="*/ 6655235 w 12192000"/>
              <a:gd name="connsiteY94" fmla="*/ 1661869 h 2237474"/>
              <a:gd name="connsiteX95" fmla="*/ 6587857 w 12192000"/>
              <a:gd name="connsiteY95" fmla="*/ 1665769 h 2237474"/>
              <a:gd name="connsiteX96" fmla="*/ 6554894 w 12192000"/>
              <a:gd name="connsiteY96" fmla="*/ 1664428 h 2237474"/>
              <a:gd name="connsiteX97" fmla="*/ 6551579 w 12192000"/>
              <a:gd name="connsiteY97" fmla="*/ 1662213 h 2237474"/>
              <a:gd name="connsiteX98" fmla="*/ 6545693 w 12192000"/>
              <a:gd name="connsiteY98" fmla="*/ 1661776 h 2237474"/>
              <a:gd name="connsiteX99" fmla="*/ 6530561 w 12192000"/>
              <a:gd name="connsiteY99" fmla="*/ 1664619 h 2237474"/>
              <a:gd name="connsiteX100" fmla="*/ 6525028 w 12192000"/>
              <a:gd name="connsiteY100" fmla="*/ 1666354 h 2237474"/>
              <a:gd name="connsiteX101" fmla="*/ 6516595 w 12192000"/>
              <a:gd name="connsiteY101" fmla="*/ 1667475 h 2237474"/>
              <a:gd name="connsiteX102" fmla="*/ 6508541 w 12192000"/>
              <a:gd name="connsiteY102" fmla="*/ 1668757 h 2237474"/>
              <a:gd name="connsiteX103" fmla="*/ 6471012 w 12192000"/>
              <a:gd name="connsiteY103" fmla="*/ 1678604 h 2237474"/>
              <a:gd name="connsiteX104" fmla="*/ 6415265 w 12192000"/>
              <a:gd name="connsiteY104" fmla="*/ 1665317 h 2237474"/>
              <a:gd name="connsiteX105" fmla="*/ 6364035 w 12192000"/>
              <a:gd name="connsiteY105" fmla="*/ 1667683 h 2237474"/>
              <a:gd name="connsiteX106" fmla="*/ 6280959 w 12192000"/>
              <a:gd name="connsiteY106" fmla="*/ 1689329 h 2237474"/>
              <a:gd name="connsiteX107" fmla="*/ 6243319 w 12192000"/>
              <a:gd name="connsiteY107" fmla="*/ 1695560 h 2237474"/>
              <a:gd name="connsiteX108" fmla="*/ 6098321 w 12192000"/>
              <a:gd name="connsiteY108" fmla="*/ 1721646 h 2237474"/>
              <a:gd name="connsiteX109" fmla="*/ 5880652 w 12192000"/>
              <a:gd name="connsiteY109" fmla="*/ 1779643 h 2237474"/>
              <a:gd name="connsiteX110" fmla="*/ 5785959 w 12192000"/>
              <a:gd name="connsiteY110" fmla="*/ 1775307 h 2237474"/>
              <a:gd name="connsiteX111" fmla="*/ 5643534 w 12192000"/>
              <a:gd name="connsiteY111" fmla="*/ 1802919 h 2237474"/>
              <a:gd name="connsiteX112" fmla="*/ 5518799 w 12192000"/>
              <a:gd name="connsiteY112" fmla="*/ 1818312 h 2237474"/>
              <a:gd name="connsiteX113" fmla="*/ 5505014 w 12192000"/>
              <a:gd name="connsiteY113" fmla="*/ 1819259 h 2237474"/>
              <a:gd name="connsiteX114" fmla="*/ 5453307 w 12192000"/>
              <a:gd name="connsiteY114" fmla="*/ 1815450 h 2237474"/>
              <a:gd name="connsiteX115" fmla="*/ 5364192 w 12192000"/>
              <a:gd name="connsiteY115" fmla="*/ 1826074 h 2237474"/>
              <a:gd name="connsiteX116" fmla="*/ 5350380 w 12192000"/>
              <a:gd name="connsiteY116" fmla="*/ 1830891 h 2237474"/>
              <a:gd name="connsiteX117" fmla="*/ 5259633 w 12192000"/>
              <a:gd name="connsiteY117" fmla="*/ 1837160 h 2237474"/>
              <a:gd name="connsiteX118" fmla="*/ 5197513 w 12192000"/>
              <a:gd name="connsiteY118" fmla="*/ 1844718 h 2237474"/>
              <a:gd name="connsiteX119" fmla="*/ 5184170 w 12192000"/>
              <a:gd name="connsiteY119" fmla="*/ 1849402 h 2237474"/>
              <a:gd name="connsiteX120" fmla="*/ 5168852 w 12192000"/>
              <a:gd name="connsiteY120" fmla="*/ 1844846 h 2237474"/>
              <a:gd name="connsiteX121" fmla="*/ 5164370 w 12192000"/>
              <a:gd name="connsiteY121" fmla="*/ 1840597 h 2237474"/>
              <a:gd name="connsiteX122" fmla="*/ 5114927 w 12192000"/>
              <a:gd name="connsiteY122" fmla="*/ 1847827 h 2237474"/>
              <a:gd name="connsiteX123" fmla="*/ 5108970 w 12192000"/>
              <a:gd name="connsiteY123" fmla="*/ 1847935 h 2237474"/>
              <a:gd name="connsiteX124" fmla="*/ 5067961 w 12192000"/>
              <a:gd name="connsiteY124" fmla="*/ 1845917 h 2237474"/>
              <a:gd name="connsiteX125" fmla="*/ 5007075 w 12192000"/>
              <a:gd name="connsiteY125" fmla="*/ 1838626 h 2237474"/>
              <a:gd name="connsiteX126" fmla="*/ 4944087 w 12192000"/>
              <a:gd name="connsiteY126" fmla="*/ 1823332 h 2237474"/>
              <a:gd name="connsiteX127" fmla="*/ 4907662 w 12192000"/>
              <a:gd name="connsiteY127" fmla="*/ 1816900 h 2237474"/>
              <a:gd name="connsiteX128" fmla="*/ 4882386 w 12192000"/>
              <a:gd name="connsiteY128" fmla="*/ 1809844 h 2237474"/>
              <a:gd name="connsiteX129" fmla="*/ 4811440 w 12192000"/>
              <a:gd name="connsiteY129" fmla="*/ 1804655 h 2237474"/>
              <a:gd name="connsiteX130" fmla="*/ 4691075 w 12192000"/>
              <a:gd name="connsiteY130" fmla="*/ 1801389 h 2237474"/>
              <a:gd name="connsiteX131" fmla="*/ 4611738 w 12192000"/>
              <a:gd name="connsiteY131" fmla="*/ 1776964 h 2237474"/>
              <a:gd name="connsiteX132" fmla="*/ 4560070 w 12192000"/>
              <a:gd name="connsiteY132" fmla="*/ 1785640 h 2237474"/>
              <a:gd name="connsiteX133" fmla="*/ 4536503 w 12192000"/>
              <a:gd name="connsiteY133" fmla="*/ 1785334 h 2237474"/>
              <a:gd name="connsiteX134" fmla="*/ 4513724 w 12192000"/>
              <a:gd name="connsiteY134" fmla="*/ 1791996 h 2237474"/>
              <a:gd name="connsiteX135" fmla="*/ 4459810 w 12192000"/>
              <a:gd name="connsiteY135" fmla="*/ 1797886 h 2237474"/>
              <a:gd name="connsiteX136" fmla="*/ 4379064 w 12192000"/>
              <a:gd name="connsiteY136" fmla="*/ 1817177 h 2237474"/>
              <a:gd name="connsiteX137" fmla="*/ 4319209 w 12192000"/>
              <a:gd name="connsiteY137" fmla="*/ 1834833 h 2237474"/>
              <a:gd name="connsiteX138" fmla="*/ 4290981 w 12192000"/>
              <a:gd name="connsiteY138" fmla="*/ 1839677 h 2237474"/>
              <a:gd name="connsiteX139" fmla="*/ 4285792 w 12192000"/>
              <a:gd name="connsiteY139" fmla="*/ 1836231 h 2237474"/>
              <a:gd name="connsiteX140" fmla="*/ 4238372 w 12192000"/>
              <a:gd name="connsiteY140" fmla="*/ 1851480 h 2237474"/>
              <a:gd name="connsiteX141" fmla="*/ 4232517 w 12192000"/>
              <a:gd name="connsiteY141" fmla="*/ 1852567 h 2237474"/>
              <a:gd name="connsiteX142" fmla="*/ 4191732 w 12192000"/>
              <a:gd name="connsiteY142" fmla="*/ 1857328 h 2237474"/>
              <a:gd name="connsiteX143" fmla="*/ 4065532 w 12192000"/>
              <a:gd name="connsiteY143" fmla="*/ 1855477 h 2237474"/>
              <a:gd name="connsiteX144" fmla="*/ 4028460 w 12192000"/>
              <a:gd name="connsiteY144" fmla="*/ 1855137 h 2237474"/>
              <a:gd name="connsiteX145" fmla="*/ 4002267 w 12192000"/>
              <a:gd name="connsiteY145" fmla="*/ 1852352 h 2237474"/>
              <a:gd name="connsiteX146" fmla="*/ 3931396 w 12192000"/>
              <a:gd name="connsiteY146" fmla="*/ 1858915 h 2237474"/>
              <a:gd name="connsiteX147" fmla="*/ 3812162 w 12192000"/>
              <a:gd name="connsiteY147" fmla="*/ 1875501 h 2237474"/>
              <a:gd name="connsiteX148" fmla="*/ 3729530 w 12192000"/>
              <a:gd name="connsiteY148" fmla="*/ 1864513 h 2237474"/>
              <a:gd name="connsiteX149" fmla="*/ 3680177 w 12192000"/>
              <a:gd name="connsiteY149" fmla="*/ 1881552 h 2237474"/>
              <a:gd name="connsiteX150" fmla="*/ 3567259 w 12192000"/>
              <a:gd name="connsiteY150" fmla="*/ 1893482 h 2237474"/>
              <a:gd name="connsiteX151" fmla="*/ 3405770 w 12192000"/>
              <a:gd name="connsiteY151" fmla="*/ 1904591 h 2237474"/>
              <a:gd name="connsiteX152" fmla="*/ 3280097 w 12192000"/>
              <a:gd name="connsiteY152" fmla="*/ 1919610 h 2237474"/>
              <a:gd name="connsiteX153" fmla="*/ 3123424 w 12192000"/>
              <a:gd name="connsiteY153" fmla="*/ 1952930 h 2237474"/>
              <a:gd name="connsiteX154" fmla="*/ 3009910 w 12192000"/>
              <a:gd name="connsiteY154" fmla="*/ 1957866 h 2237474"/>
              <a:gd name="connsiteX155" fmla="*/ 2995934 w 12192000"/>
              <a:gd name="connsiteY155" fmla="*/ 1967085 h 2237474"/>
              <a:gd name="connsiteX156" fmla="*/ 2980071 w 12192000"/>
              <a:gd name="connsiteY156" fmla="*/ 1972988 h 2237474"/>
              <a:gd name="connsiteX157" fmla="*/ 2978094 w 12192000"/>
              <a:gd name="connsiteY157" fmla="*/ 1972369 h 2237474"/>
              <a:gd name="connsiteX158" fmla="*/ 2942858 w 12192000"/>
              <a:gd name="connsiteY158" fmla="*/ 1981367 h 2237474"/>
              <a:gd name="connsiteX159" fmla="*/ 2875436 w 12192000"/>
              <a:gd name="connsiteY159" fmla="*/ 1996977 h 2237474"/>
              <a:gd name="connsiteX160" fmla="*/ 2874892 w 12192000"/>
              <a:gd name="connsiteY160" fmla="*/ 1996085 h 2237474"/>
              <a:gd name="connsiteX161" fmla="*/ 2864145 w 12192000"/>
              <a:gd name="connsiteY161" fmla="*/ 1994061 h 2237474"/>
              <a:gd name="connsiteX162" fmla="*/ 2843662 w 12192000"/>
              <a:gd name="connsiteY162" fmla="*/ 1992498 h 2237474"/>
              <a:gd name="connsiteX163" fmla="*/ 2796128 w 12192000"/>
              <a:gd name="connsiteY163" fmla="*/ 1976403 h 2237474"/>
              <a:gd name="connsiteX164" fmla="*/ 2756784 w 12192000"/>
              <a:gd name="connsiteY164" fmla="*/ 1985116 h 2237474"/>
              <a:gd name="connsiteX165" fmla="*/ 2748833 w 12192000"/>
              <a:gd name="connsiteY165" fmla="*/ 1986323 h 2237474"/>
              <a:gd name="connsiteX166" fmla="*/ 2748661 w 12192000"/>
              <a:gd name="connsiteY166" fmla="*/ 1986122 h 2237474"/>
              <a:gd name="connsiteX167" fmla="*/ 2740251 w 12192000"/>
              <a:gd name="connsiteY167" fmla="*/ 1986946 h 2237474"/>
              <a:gd name="connsiteX168" fmla="*/ 2718916 w 12192000"/>
              <a:gd name="connsiteY168" fmla="*/ 1990867 h 2237474"/>
              <a:gd name="connsiteX169" fmla="*/ 2713522 w 12192000"/>
              <a:gd name="connsiteY169" fmla="*/ 1990173 h 2237474"/>
              <a:gd name="connsiteX170" fmla="*/ 2680597 w 12192000"/>
              <a:gd name="connsiteY170" fmla="*/ 1984996 h 2237474"/>
              <a:gd name="connsiteX171" fmla="*/ 2578178 w 12192000"/>
              <a:gd name="connsiteY171" fmla="*/ 1990531 h 2237474"/>
              <a:gd name="connsiteX172" fmla="*/ 2476147 w 12192000"/>
              <a:gd name="connsiteY172" fmla="*/ 1998305 h 2237474"/>
              <a:gd name="connsiteX173" fmla="*/ 2373568 w 12192000"/>
              <a:gd name="connsiteY173" fmla="*/ 2003219 h 2237474"/>
              <a:gd name="connsiteX174" fmla="*/ 2321399 w 12192000"/>
              <a:gd name="connsiteY174" fmla="*/ 1989467 h 2237474"/>
              <a:gd name="connsiteX175" fmla="*/ 2315525 w 12192000"/>
              <a:gd name="connsiteY175" fmla="*/ 1989708 h 2237474"/>
              <a:gd name="connsiteX176" fmla="*/ 2300792 w 12192000"/>
              <a:gd name="connsiteY176" fmla="*/ 1994290 h 2237474"/>
              <a:gd name="connsiteX177" fmla="*/ 2295469 w 12192000"/>
              <a:gd name="connsiteY177" fmla="*/ 1996659 h 2237474"/>
              <a:gd name="connsiteX178" fmla="*/ 2287219 w 12192000"/>
              <a:gd name="connsiteY178" fmla="*/ 1998750 h 2237474"/>
              <a:gd name="connsiteX179" fmla="*/ 2286948 w 12192000"/>
              <a:gd name="connsiteY179" fmla="*/ 1998596 h 2237474"/>
              <a:gd name="connsiteX180" fmla="*/ 2243069 w 12192000"/>
              <a:gd name="connsiteY180" fmla="*/ 2015111 h 2237474"/>
              <a:gd name="connsiteX181" fmla="*/ 2186609 w 12192000"/>
              <a:gd name="connsiteY181" fmla="*/ 2008263 h 2237474"/>
              <a:gd name="connsiteX182" fmla="*/ 2164831 w 12192000"/>
              <a:gd name="connsiteY182" fmla="*/ 2010143 h 2237474"/>
              <a:gd name="connsiteX183" fmla="*/ 2152836 w 12192000"/>
              <a:gd name="connsiteY183" fmla="*/ 2010048 h 2237474"/>
              <a:gd name="connsiteX184" fmla="*/ 2117102 w 12192000"/>
              <a:gd name="connsiteY184" fmla="*/ 2023004 h 2237474"/>
              <a:gd name="connsiteX185" fmla="*/ 2111935 w 12192000"/>
              <a:gd name="connsiteY185" fmla="*/ 2023163 h 2237474"/>
              <a:gd name="connsiteX186" fmla="*/ 2089991 w 12192000"/>
              <a:gd name="connsiteY186" fmla="*/ 2034193 h 2237474"/>
              <a:gd name="connsiteX187" fmla="*/ 2058061 w 12192000"/>
              <a:gd name="connsiteY187" fmla="*/ 2047942 h 2237474"/>
              <a:gd name="connsiteX188" fmla="*/ 2055737 w 12192000"/>
              <a:gd name="connsiteY188" fmla="*/ 2047704 h 2237474"/>
              <a:gd name="connsiteX189" fmla="*/ 2042244 w 12192000"/>
              <a:gd name="connsiteY189" fmla="*/ 2055560 h 2237474"/>
              <a:gd name="connsiteX190" fmla="*/ 1976224 w 12192000"/>
              <a:gd name="connsiteY190" fmla="*/ 2074257 h 2237474"/>
              <a:gd name="connsiteX191" fmla="*/ 1877728 w 12192000"/>
              <a:gd name="connsiteY191" fmla="*/ 2101004 h 2237474"/>
              <a:gd name="connsiteX192" fmla="*/ 1759056 w 12192000"/>
              <a:gd name="connsiteY192" fmla="*/ 2125608 h 2237474"/>
              <a:gd name="connsiteX193" fmla="*/ 1637948 w 12192000"/>
              <a:gd name="connsiteY193" fmla="*/ 2172597 h 2237474"/>
              <a:gd name="connsiteX194" fmla="*/ 1434549 w 12192000"/>
              <a:gd name="connsiteY194" fmla="*/ 2234522 h 2237474"/>
              <a:gd name="connsiteX195" fmla="*/ 1398481 w 12192000"/>
              <a:gd name="connsiteY195" fmla="*/ 2237074 h 2237474"/>
              <a:gd name="connsiteX196" fmla="*/ 1398407 w 12192000"/>
              <a:gd name="connsiteY196" fmla="*/ 2237095 h 2237474"/>
              <a:gd name="connsiteX197" fmla="*/ 1370962 w 12192000"/>
              <a:gd name="connsiteY197" fmla="*/ 2237474 h 2237474"/>
              <a:gd name="connsiteX198" fmla="*/ 1356367 w 12192000"/>
              <a:gd name="connsiteY198" fmla="*/ 2235089 h 2237474"/>
              <a:gd name="connsiteX199" fmla="*/ 1324828 w 12192000"/>
              <a:gd name="connsiteY199" fmla="*/ 2231968 h 2237474"/>
              <a:gd name="connsiteX200" fmla="*/ 1297744 w 12192000"/>
              <a:gd name="connsiteY200" fmla="*/ 2235849 h 2237474"/>
              <a:gd name="connsiteX201" fmla="*/ 1286236 w 12192000"/>
              <a:gd name="connsiteY201" fmla="*/ 2233135 h 2237474"/>
              <a:gd name="connsiteX202" fmla="*/ 1283504 w 12192000"/>
              <a:gd name="connsiteY202" fmla="*/ 2233797 h 2237474"/>
              <a:gd name="connsiteX203" fmla="*/ 1279765 w 12192000"/>
              <a:gd name="connsiteY203" fmla="*/ 2229639 h 2237474"/>
              <a:gd name="connsiteX204" fmla="*/ 1195347 w 12192000"/>
              <a:gd name="connsiteY204" fmla="*/ 2212354 h 2237474"/>
              <a:gd name="connsiteX205" fmla="*/ 970251 w 12192000"/>
              <a:gd name="connsiteY205" fmla="*/ 2221029 h 2237474"/>
              <a:gd name="connsiteX206" fmla="*/ 812914 w 12192000"/>
              <a:gd name="connsiteY206" fmla="*/ 2202752 h 2237474"/>
              <a:gd name="connsiteX207" fmla="*/ 800195 w 12192000"/>
              <a:gd name="connsiteY207" fmla="*/ 2209407 h 2237474"/>
              <a:gd name="connsiteX208" fmla="*/ 784978 w 12192000"/>
              <a:gd name="connsiteY208" fmla="*/ 2212360 h 2237474"/>
              <a:gd name="connsiteX209" fmla="*/ 681987 w 12192000"/>
              <a:gd name="connsiteY209" fmla="*/ 2216757 h 2237474"/>
              <a:gd name="connsiteX210" fmla="*/ 669923 w 12192000"/>
              <a:gd name="connsiteY210" fmla="*/ 2211682 h 2237474"/>
              <a:gd name="connsiteX211" fmla="*/ 648680 w 12192000"/>
              <a:gd name="connsiteY211" fmla="*/ 2206229 h 2237474"/>
              <a:gd name="connsiteX212" fmla="*/ 597225 w 12192000"/>
              <a:gd name="connsiteY212" fmla="*/ 2180999 h 2237474"/>
              <a:gd name="connsiteX213" fmla="*/ 558449 w 12192000"/>
              <a:gd name="connsiteY213" fmla="*/ 2182346 h 2237474"/>
              <a:gd name="connsiteX214" fmla="*/ 550517 w 12192000"/>
              <a:gd name="connsiteY214" fmla="*/ 2182060 h 2237474"/>
              <a:gd name="connsiteX215" fmla="*/ 550309 w 12192000"/>
              <a:gd name="connsiteY215" fmla="*/ 2181825 h 2237474"/>
              <a:gd name="connsiteX216" fmla="*/ 541836 w 12192000"/>
              <a:gd name="connsiteY216" fmla="*/ 2181063 h 2237474"/>
              <a:gd name="connsiteX217" fmla="*/ 536057 w 12192000"/>
              <a:gd name="connsiteY217" fmla="*/ 2181537 h 2237474"/>
              <a:gd name="connsiteX218" fmla="*/ 520671 w 12192000"/>
              <a:gd name="connsiteY218" fmla="*/ 2180980 h 2237474"/>
              <a:gd name="connsiteX219" fmla="*/ 515024 w 12192000"/>
              <a:gd name="connsiteY219" fmla="*/ 2179258 h 2237474"/>
              <a:gd name="connsiteX220" fmla="*/ 512278 w 12192000"/>
              <a:gd name="connsiteY220" fmla="*/ 2176369 h 2237474"/>
              <a:gd name="connsiteX221" fmla="*/ 480419 w 12192000"/>
              <a:gd name="connsiteY221" fmla="*/ 2167807 h 2237474"/>
              <a:gd name="connsiteX222" fmla="*/ 413835 w 12192000"/>
              <a:gd name="connsiteY222" fmla="*/ 2156783 h 2237474"/>
              <a:gd name="connsiteX223" fmla="*/ 376513 w 12192000"/>
              <a:gd name="connsiteY223" fmla="*/ 2154014 h 2237474"/>
              <a:gd name="connsiteX224" fmla="*/ 273386 w 12192000"/>
              <a:gd name="connsiteY224" fmla="*/ 2142551 h 2237474"/>
              <a:gd name="connsiteX225" fmla="*/ 169207 w 12192000"/>
              <a:gd name="connsiteY225" fmla="*/ 2128100 h 2237474"/>
              <a:gd name="connsiteX226" fmla="*/ 93149 w 12192000"/>
              <a:gd name="connsiteY226" fmla="*/ 2105324 h 2237474"/>
              <a:gd name="connsiteX227" fmla="*/ 88109 w 12192000"/>
              <a:gd name="connsiteY227" fmla="*/ 2106704 h 2237474"/>
              <a:gd name="connsiteX228" fmla="*/ 80022 w 12192000"/>
              <a:gd name="connsiteY228" fmla="*/ 2107254 h 2237474"/>
              <a:gd name="connsiteX229" fmla="*/ 79717 w 12192000"/>
              <a:gd name="connsiteY229" fmla="*/ 2107046 h 2237474"/>
              <a:gd name="connsiteX230" fmla="*/ 72352 w 12192000"/>
              <a:gd name="connsiteY230" fmla="*/ 2107991 h 2237474"/>
              <a:gd name="connsiteX231" fmla="*/ 37645 w 12192000"/>
              <a:gd name="connsiteY231" fmla="*/ 2115401 h 2237474"/>
              <a:gd name="connsiteX232" fmla="*/ 4572 w 12192000"/>
              <a:gd name="connsiteY232" fmla="*/ 2111091 h 2237474"/>
              <a:gd name="connsiteX233" fmla="*/ 0 w 12192000"/>
              <a:gd name="connsiteY233" fmla="*/ 2110468 h 2237474"/>
              <a:gd name="connsiteX234" fmla="*/ 0 w 12192000"/>
              <a:gd name="connsiteY234"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154948 w 12192000"/>
              <a:gd name="connsiteY4" fmla="*/ 762731 h 2237474"/>
              <a:gd name="connsiteX5" fmla="*/ 12047364 w 12192000"/>
              <a:gd name="connsiteY5" fmla="*/ 749662 h 2237474"/>
              <a:gd name="connsiteX6" fmla="*/ 11890686 w 12192000"/>
              <a:gd name="connsiteY6" fmla="*/ 732766 h 2237474"/>
              <a:gd name="connsiteX7" fmla="*/ 11782413 w 12192000"/>
              <a:gd name="connsiteY7" fmla="*/ 769868 h 2237474"/>
              <a:gd name="connsiteX8" fmla="*/ 11649954 w 12192000"/>
              <a:gd name="connsiteY8" fmla="*/ 749628 h 2237474"/>
              <a:gd name="connsiteX9" fmla="*/ 11560424 w 12192000"/>
              <a:gd name="connsiteY9" fmla="*/ 748017 h 2237474"/>
              <a:gd name="connsiteX10" fmla="*/ 11358455 w 12192000"/>
              <a:gd name="connsiteY10" fmla="*/ 747593 h 2237474"/>
              <a:gd name="connsiteX11" fmla="*/ 11165209 w 12192000"/>
              <a:gd name="connsiteY11" fmla="*/ 748852 h 2237474"/>
              <a:gd name="connsiteX12" fmla="*/ 11058755 w 12192000"/>
              <a:gd name="connsiteY12" fmla="*/ 749617 h 2237474"/>
              <a:gd name="connsiteX13" fmla="*/ 10884013 w 12192000"/>
              <a:gd name="connsiteY13" fmla="*/ 760728 h 2237474"/>
              <a:gd name="connsiteX14" fmla="*/ 10834688 w 12192000"/>
              <a:gd name="connsiteY14" fmla="*/ 757726 h 2237474"/>
              <a:gd name="connsiteX15" fmla="*/ 10805004 w 12192000"/>
              <a:gd name="connsiteY15" fmla="*/ 757573 h 2237474"/>
              <a:gd name="connsiteX16" fmla="*/ 10739478 w 12192000"/>
              <a:gd name="connsiteY16" fmla="*/ 776841 h 2237474"/>
              <a:gd name="connsiteX17" fmla="*/ 10458762 w 12192000"/>
              <a:gd name="connsiteY17" fmla="*/ 755400 h 2237474"/>
              <a:gd name="connsiteX18" fmla="*/ 10246919 w 12192000"/>
              <a:gd name="connsiteY18" fmla="*/ 769960 h 2237474"/>
              <a:gd name="connsiteX19" fmla="*/ 10167995 w 12192000"/>
              <a:gd name="connsiteY19" fmla="*/ 760843 h 2237474"/>
              <a:gd name="connsiteX20" fmla="*/ 9997044 w 12192000"/>
              <a:gd name="connsiteY20" fmla="*/ 780129 h 2237474"/>
              <a:gd name="connsiteX21" fmla="*/ 9943887 w 12192000"/>
              <a:gd name="connsiteY21" fmla="*/ 804141 h 2237474"/>
              <a:gd name="connsiteX22" fmla="*/ 9918248 w 12192000"/>
              <a:gd name="connsiteY22" fmla="*/ 816628 h 2237474"/>
              <a:gd name="connsiteX23" fmla="*/ 9836148 w 12192000"/>
              <a:gd name="connsiteY23" fmla="*/ 858312 h 2237474"/>
              <a:gd name="connsiteX24" fmla="*/ 9823800 w 12192000"/>
              <a:gd name="connsiteY24" fmla="*/ 866604 h 2237474"/>
              <a:gd name="connsiteX25" fmla="*/ 9794684 w 12192000"/>
              <a:gd name="connsiteY25" fmla="*/ 864509 h 2237474"/>
              <a:gd name="connsiteX26" fmla="*/ 9778288 w 12192000"/>
              <a:gd name="connsiteY26" fmla="*/ 854362 h 2237474"/>
              <a:gd name="connsiteX27" fmla="*/ 9773886 w 12192000"/>
              <a:gd name="connsiteY27" fmla="*/ 857543 h 2237474"/>
              <a:gd name="connsiteX28" fmla="*/ 9761459 w 12192000"/>
              <a:gd name="connsiteY28" fmla="*/ 862394 h 2237474"/>
              <a:gd name="connsiteX29" fmla="*/ 9705768 w 12192000"/>
              <a:gd name="connsiteY29" fmla="*/ 894610 h 2237474"/>
              <a:gd name="connsiteX30" fmla="*/ 9683005 w 12192000"/>
              <a:gd name="connsiteY30" fmla="*/ 894128 h 2237474"/>
              <a:gd name="connsiteX31" fmla="*/ 9594438 w 12192000"/>
              <a:gd name="connsiteY31" fmla="*/ 919051 h 2237474"/>
              <a:gd name="connsiteX32" fmla="*/ 9577033 w 12192000"/>
              <a:gd name="connsiteY32" fmla="*/ 922857 h 2237474"/>
              <a:gd name="connsiteX33" fmla="*/ 9544189 w 12192000"/>
              <a:gd name="connsiteY33" fmla="*/ 938966 h 2237474"/>
              <a:gd name="connsiteX34" fmla="*/ 9534048 w 12192000"/>
              <a:gd name="connsiteY34" fmla="*/ 940158 h 2237474"/>
              <a:gd name="connsiteX35" fmla="*/ 9500499 w 12192000"/>
              <a:gd name="connsiteY35" fmla="*/ 954680 h 2237474"/>
              <a:gd name="connsiteX36" fmla="*/ 9428195 w 12192000"/>
              <a:gd name="connsiteY36" fmla="*/ 986225 h 2237474"/>
              <a:gd name="connsiteX37" fmla="*/ 9410017 w 12192000"/>
              <a:gd name="connsiteY37" fmla="*/ 993931 h 2237474"/>
              <a:gd name="connsiteX38" fmla="*/ 9392919 w 12192000"/>
              <a:gd name="connsiteY38" fmla="*/ 994656 h 2237474"/>
              <a:gd name="connsiteX39" fmla="*/ 9301293 w 12192000"/>
              <a:gd name="connsiteY39" fmla="*/ 1011593 h 2237474"/>
              <a:gd name="connsiteX40" fmla="*/ 9278619 w 12192000"/>
              <a:gd name="connsiteY40" fmla="*/ 1011878 h 2237474"/>
              <a:gd name="connsiteX41" fmla="*/ 9268019 w 12192000"/>
              <a:gd name="connsiteY41" fmla="*/ 1007442 h 2237474"/>
              <a:gd name="connsiteX42" fmla="*/ 9234662 w 12192000"/>
              <a:gd name="connsiteY42" fmla="*/ 1023056 h 2237474"/>
              <a:gd name="connsiteX43" fmla="*/ 9181033 w 12192000"/>
              <a:gd name="connsiteY43" fmla="*/ 1037921 h 2237474"/>
              <a:gd name="connsiteX44" fmla="*/ 9155969 w 12192000"/>
              <a:gd name="connsiteY44" fmla="*/ 1046804 h 2237474"/>
              <a:gd name="connsiteX45" fmla="*/ 9133985 w 12192000"/>
              <a:gd name="connsiteY45" fmla="*/ 1046450 h 2237474"/>
              <a:gd name="connsiteX46" fmla="*/ 9012987 w 12192000"/>
              <a:gd name="connsiteY46" fmla="*/ 1061986 h 2237474"/>
              <a:gd name="connsiteX47" fmla="*/ 8968445 w 12192000"/>
              <a:gd name="connsiteY47" fmla="*/ 1052169 h 2237474"/>
              <a:gd name="connsiteX48" fmla="*/ 8958984 w 12192000"/>
              <a:gd name="connsiteY48" fmla="*/ 1057212 h 2237474"/>
              <a:gd name="connsiteX49" fmla="*/ 8886001 w 12192000"/>
              <a:gd name="connsiteY49" fmla="*/ 1067468 h 2237474"/>
              <a:gd name="connsiteX50" fmla="*/ 8838610 w 12192000"/>
              <a:gd name="connsiteY50" fmla="*/ 1075091 h 2237474"/>
              <a:gd name="connsiteX51" fmla="*/ 8750383 w 12192000"/>
              <a:gd name="connsiteY51" fmla="*/ 1097387 h 2237474"/>
              <a:gd name="connsiteX52" fmla="*/ 8697365 w 12192000"/>
              <a:gd name="connsiteY52" fmla="*/ 1105869 h 2237474"/>
              <a:gd name="connsiteX53" fmla="*/ 8665605 w 12192000"/>
              <a:gd name="connsiteY53" fmla="*/ 1110791 h 2237474"/>
              <a:gd name="connsiteX54" fmla="*/ 8584946 w 12192000"/>
              <a:gd name="connsiteY54" fmla="*/ 1135226 h 2237474"/>
              <a:gd name="connsiteX55" fmla="*/ 8460755 w 12192000"/>
              <a:gd name="connsiteY55" fmla="*/ 1203427 h 2237474"/>
              <a:gd name="connsiteX56" fmla="*/ 8419755 w 12192000"/>
              <a:gd name="connsiteY56" fmla="*/ 1216260 h 2237474"/>
              <a:gd name="connsiteX57" fmla="*/ 8411626 w 12192000"/>
              <a:gd name="connsiteY57" fmla="*/ 1214397 h 2237474"/>
              <a:gd name="connsiteX58" fmla="*/ 8363469 w 12192000"/>
              <a:gd name="connsiteY58" fmla="*/ 1246658 h 2237474"/>
              <a:gd name="connsiteX59" fmla="*/ 8275497 w 12192000"/>
              <a:gd name="connsiteY59" fmla="*/ 1264396 h 2237474"/>
              <a:gd name="connsiteX60" fmla="*/ 8206287 w 12192000"/>
              <a:gd name="connsiteY60" fmla="*/ 1273060 h 2237474"/>
              <a:gd name="connsiteX61" fmla="*/ 8168705 w 12192000"/>
              <a:gd name="connsiteY61" fmla="*/ 1279956 h 2237474"/>
              <a:gd name="connsiteX62" fmla="*/ 8139997 w 12192000"/>
              <a:gd name="connsiteY62" fmla="*/ 1282713 h 2237474"/>
              <a:gd name="connsiteX63" fmla="*/ 8074238 w 12192000"/>
              <a:gd name="connsiteY63" fmla="*/ 1301895 h 2237474"/>
              <a:gd name="connsiteX64" fmla="*/ 7968292 w 12192000"/>
              <a:gd name="connsiteY64" fmla="*/ 1338779 h 2237474"/>
              <a:gd name="connsiteX65" fmla="*/ 7945122 w 12192000"/>
              <a:gd name="connsiteY65" fmla="*/ 1345477 h 2237474"/>
              <a:gd name="connsiteX66" fmla="*/ 7922771 w 12192000"/>
              <a:gd name="connsiteY66" fmla="*/ 1346645 h 2237474"/>
              <a:gd name="connsiteX67" fmla="*/ 7915461 w 12192000"/>
              <a:gd name="connsiteY67" fmla="*/ 1342919 h 2237474"/>
              <a:gd name="connsiteX68" fmla="*/ 7902328 w 12192000"/>
              <a:gd name="connsiteY68" fmla="*/ 1345865 h 2237474"/>
              <a:gd name="connsiteX69" fmla="*/ 7898322 w 12192000"/>
              <a:gd name="connsiteY69" fmla="*/ 1345689 h 2237474"/>
              <a:gd name="connsiteX70" fmla="*/ 7875879 w 12192000"/>
              <a:gd name="connsiteY70" fmla="*/ 1345646 h 2237474"/>
              <a:gd name="connsiteX71" fmla="*/ 7840612 w 12192000"/>
              <a:gd name="connsiteY71" fmla="*/ 1369373 h 2237474"/>
              <a:gd name="connsiteX72" fmla="*/ 7786819 w 12192000"/>
              <a:gd name="connsiteY72" fmla="*/ 1378970 h 2237474"/>
              <a:gd name="connsiteX73" fmla="*/ 7548172 w 12192000"/>
              <a:gd name="connsiteY73" fmla="*/ 1417460 h 2237474"/>
              <a:gd name="connsiteX74" fmla="*/ 7483437 w 12192000"/>
              <a:gd name="connsiteY74" fmla="*/ 1478152 h 2237474"/>
              <a:gd name="connsiteX75" fmla="*/ 7377870 w 12192000"/>
              <a:gd name="connsiteY75" fmla="*/ 1523319 h 2237474"/>
              <a:gd name="connsiteX76" fmla="*/ 7230737 w 12192000"/>
              <a:gd name="connsiteY76" fmla="*/ 1562633 h 2237474"/>
              <a:gd name="connsiteX77" fmla="*/ 7224458 w 12192000"/>
              <a:gd name="connsiteY77" fmla="*/ 1573008 h 2237474"/>
              <a:gd name="connsiteX78" fmla="*/ 7213486 w 12192000"/>
              <a:gd name="connsiteY78" fmla="*/ 1580987 h 2237474"/>
              <a:gd name="connsiteX79" fmla="*/ 7210972 w 12192000"/>
              <a:gd name="connsiteY79" fmla="*/ 1580856 h 2237474"/>
              <a:gd name="connsiteX80" fmla="*/ 7183121 w 12192000"/>
              <a:gd name="connsiteY80" fmla="*/ 1595162 h 2237474"/>
              <a:gd name="connsiteX81" fmla="*/ 7164601 w 12192000"/>
              <a:gd name="connsiteY81" fmla="*/ 1606490 h 2237474"/>
              <a:gd name="connsiteX82" fmla="*/ 7159286 w 12192000"/>
              <a:gd name="connsiteY82" fmla="*/ 1606850 h 2237474"/>
              <a:gd name="connsiteX83" fmla="*/ 7114651 w 12192000"/>
              <a:gd name="connsiteY83" fmla="*/ 1620959 h 2237474"/>
              <a:gd name="connsiteX84" fmla="*/ 7092727 w 12192000"/>
              <a:gd name="connsiteY84" fmla="*/ 1623628 h 2237474"/>
              <a:gd name="connsiteX85" fmla="*/ 7031309 w 12192000"/>
              <a:gd name="connsiteY85" fmla="*/ 1619451 h 2237474"/>
              <a:gd name="connsiteX86" fmla="*/ 6999084 w 12192000"/>
              <a:gd name="connsiteY86" fmla="*/ 1634317 h 2237474"/>
              <a:gd name="connsiteX87" fmla="*/ 6992107 w 12192000"/>
              <a:gd name="connsiteY87" fmla="*/ 1636860 h 2237474"/>
              <a:gd name="connsiteX88" fmla="*/ 6991765 w 12192000"/>
              <a:gd name="connsiteY88" fmla="*/ 1636725 h 2237474"/>
              <a:gd name="connsiteX89" fmla="*/ 6983996 w 12192000"/>
              <a:gd name="connsiteY89" fmla="*/ 1639040 h 2237474"/>
              <a:gd name="connsiteX90" fmla="*/ 6979383 w 12192000"/>
              <a:gd name="connsiteY90" fmla="*/ 1641496 h 2237474"/>
              <a:gd name="connsiteX91" fmla="*/ 6900177 w 12192000"/>
              <a:gd name="connsiteY91" fmla="*/ 1636016 h 2237474"/>
              <a:gd name="connsiteX92" fmla="*/ 6795372 w 12192000"/>
              <a:gd name="connsiteY92" fmla="*/ 1644845 h 2237474"/>
              <a:gd name="connsiteX93" fmla="*/ 6692251 w 12192000"/>
              <a:gd name="connsiteY93" fmla="*/ 1656357 h 2237474"/>
              <a:gd name="connsiteX94" fmla="*/ 6655235 w 12192000"/>
              <a:gd name="connsiteY94" fmla="*/ 1661869 h 2237474"/>
              <a:gd name="connsiteX95" fmla="*/ 6587857 w 12192000"/>
              <a:gd name="connsiteY95" fmla="*/ 1665769 h 2237474"/>
              <a:gd name="connsiteX96" fmla="*/ 6554894 w 12192000"/>
              <a:gd name="connsiteY96" fmla="*/ 1664428 h 2237474"/>
              <a:gd name="connsiteX97" fmla="*/ 6551579 w 12192000"/>
              <a:gd name="connsiteY97" fmla="*/ 1662213 h 2237474"/>
              <a:gd name="connsiteX98" fmla="*/ 6545693 w 12192000"/>
              <a:gd name="connsiteY98" fmla="*/ 1661776 h 2237474"/>
              <a:gd name="connsiteX99" fmla="*/ 6530561 w 12192000"/>
              <a:gd name="connsiteY99" fmla="*/ 1664619 h 2237474"/>
              <a:gd name="connsiteX100" fmla="*/ 6516595 w 12192000"/>
              <a:gd name="connsiteY100" fmla="*/ 1667475 h 2237474"/>
              <a:gd name="connsiteX101" fmla="*/ 6508541 w 12192000"/>
              <a:gd name="connsiteY101" fmla="*/ 1668757 h 2237474"/>
              <a:gd name="connsiteX102" fmla="*/ 6471012 w 12192000"/>
              <a:gd name="connsiteY102" fmla="*/ 1678604 h 2237474"/>
              <a:gd name="connsiteX103" fmla="*/ 6415265 w 12192000"/>
              <a:gd name="connsiteY103" fmla="*/ 1665317 h 2237474"/>
              <a:gd name="connsiteX104" fmla="*/ 6364035 w 12192000"/>
              <a:gd name="connsiteY104" fmla="*/ 1667683 h 2237474"/>
              <a:gd name="connsiteX105" fmla="*/ 6280959 w 12192000"/>
              <a:gd name="connsiteY105" fmla="*/ 1689329 h 2237474"/>
              <a:gd name="connsiteX106" fmla="*/ 6243319 w 12192000"/>
              <a:gd name="connsiteY106" fmla="*/ 1695560 h 2237474"/>
              <a:gd name="connsiteX107" fmla="*/ 6098321 w 12192000"/>
              <a:gd name="connsiteY107" fmla="*/ 1721646 h 2237474"/>
              <a:gd name="connsiteX108" fmla="*/ 5880652 w 12192000"/>
              <a:gd name="connsiteY108" fmla="*/ 1779643 h 2237474"/>
              <a:gd name="connsiteX109" fmla="*/ 5785959 w 12192000"/>
              <a:gd name="connsiteY109" fmla="*/ 1775307 h 2237474"/>
              <a:gd name="connsiteX110" fmla="*/ 5643534 w 12192000"/>
              <a:gd name="connsiteY110" fmla="*/ 1802919 h 2237474"/>
              <a:gd name="connsiteX111" fmla="*/ 5518799 w 12192000"/>
              <a:gd name="connsiteY111" fmla="*/ 1818312 h 2237474"/>
              <a:gd name="connsiteX112" fmla="*/ 5505014 w 12192000"/>
              <a:gd name="connsiteY112" fmla="*/ 1819259 h 2237474"/>
              <a:gd name="connsiteX113" fmla="*/ 5453307 w 12192000"/>
              <a:gd name="connsiteY113" fmla="*/ 1815450 h 2237474"/>
              <a:gd name="connsiteX114" fmla="*/ 5364192 w 12192000"/>
              <a:gd name="connsiteY114" fmla="*/ 1826074 h 2237474"/>
              <a:gd name="connsiteX115" fmla="*/ 5350380 w 12192000"/>
              <a:gd name="connsiteY115" fmla="*/ 1830891 h 2237474"/>
              <a:gd name="connsiteX116" fmla="*/ 5259633 w 12192000"/>
              <a:gd name="connsiteY116" fmla="*/ 1837160 h 2237474"/>
              <a:gd name="connsiteX117" fmla="*/ 5197513 w 12192000"/>
              <a:gd name="connsiteY117" fmla="*/ 1844718 h 2237474"/>
              <a:gd name="connsiteX118" fmla="*/ 5184170 w 12192000"/>
              <a:gd name="connsiteY118" fmla="*/ 1849402 h 2237474"/>
              <a:gd name="connsiteX119" fmla="*/ 5168852 w 12192000"/>
              <a:gd name="connsiteY119" fmla="*/ 1844846 h 2237474"/>
              <a:gd name="connsiteX120" fmla="*/ 5164370 w 12192000"/>
              <a:gd name="connsiteY120" fmla="*/ 1840597 h 2237474"/>
              <a:gd name="connsiteX121" fmla="*/ 5114927 w 12192000"/>
              <a:gd name="connsiteY121" fmla="*/ 1847827 h 2237474"/>
              <a:gd name="connsiteX122" fmla="*/ 5108970 w 12192000"/>
              <a:gd name="connsiteY122" fmla="*/ 1847935 h 2237474"/>
              <a:gd name="connsiteX123" fmla="*/ 5067961 w 12192000"/>
              <a:gd name="connsiteY123" fmla="*/ 1845917 h 2237474"/>
              <a:gd name="connsiteX124" fmla="*/ 5007075 w 12192000"/>
              <a:gd name="connsiteY124" fmla="*/ 1838626 h 2237474"/>
              <a:gd name="connsiteX125" fmla="*/ 4944087 w 12192000"/>
              <a:gd name="connsiteY125" fmla="*/ 1823332 h 2237474"/>
              <a:gd name="connsiteX126" fmla="*/ 4907662 w 12192000"/>
              <a:gd name="connsiteY126" fmla="*/ 1816900 h 2237474"/>
              <a:gd name="connsiteX127" fmla="*/ 4882386 w 12192000"/>
              <a:gd name="connsiteY127" fmla="*/ 1809844 h 2237474"/>
              <a:gd name="connsiteX128" fmla="*/ 4811440 w 12192000"/>
              <a:gd name="connsiteY128" fmla="*/ 1804655 h 2237474"/>
              <a:gd name="connsiteX129" fmla="*/ 4691075 w 12192000"/>
              <a:gd name="connsiteY129" fmla="*/ 1801389 h 2237474"/>
              <a:gd name="connsiteX130" fmla="*/ 4611738 w 12192000"/>
              <a:gd name="connsiteY130" fmla="*/ 1776964 h 2237474"/>
              <a:gd name="connsiteX131" fmla="*/ 4560070 w 12192000"/>
              <a:gd name="connsiteY131" fmla="*/ 1785640 h 2237474"/>
              <a:gd name="connsiteX132" fmla="*/ 4536503 w 12192000"/>
              <a:gd name="connsiteY132" fmla="*/ 1785334 h 2237474"/>
              <a:gd name="connsiteX133" fmla="*/ 4513724 w 12192000"/>
              <a:gd name="connsiteY133" fmla="*/ 1791996 h 2237474"/>
              <a:gd name="connsiteX134" fmla="*/ 4459810 w 12192000"/>
              <a:gd name="connsiteY134" fmla="*/ 1797886 h 2237474"/>
              <a:gd name="connsiteX135" fmla="*/ 4379064 w 12192000"/>
              <a:gd name="connsiteY135" fmla="*/ 1817177 h 2237474"/>
              <a:gd name="connsiteX136" fmla="*/ 4319209 w 12192000"/>
              <a:gd name="connsiteY136" fmla="*/ 1834833 h 2237474"/>
              <a:gd name="connsiteX137" fmla="*/ 4290981 w 12192000"/>
              <a:gd name="connsiteY137" fmla="*/ 1839677 h 2237474"/>
              <a:gd name="connsiteX138" fmla="*/ 4285792 w 12192000"/>
              <a:gd name="connsiteY138" fmla="*/ 1836231 h 2237474"/>
              <a:gd name="connsiteX139" fmla="*/ 4238372 w 12192000"/>
              <a:gd name="connsiteY139" fmla="*/ 1851480 h 2237474"/>
              <a:gd name="connsiteX140" fmla="*/ 4232517 w 12192000"/>
              <a:gd name="connsiteY140" fmla="*/ 1852567 h 2237474"/>
              <a:gd name="connsiteX141" fmla="*/ 4191732 w 12192000"/>
              <a:gd name="connsiteY141" fmla="*/ 1857328 h 2237474"/>
              <a:gd name="connsiteX142" fmla="*/ 4065532 w 12192000"/>
              <a:gd name="connsiteY142" fmla="*/ 1855477 h 2237474"/>
              <a:gd name="connsiteX143" fmla="*/ 4028460 w 12192000"/>
              <a:gd name="connsiteY143" fmla="*/ 1855137 h 2237474"/>
              <a:gd name="connsiteX144" fmla="*/ 4002267 w 12192000"/>
              <a:gd name="connsiteY144" fmla="*/ 1852352 h 2237474"/>
              <a:gd name="connsiteX145" fmla="*/ 3931396 w 12192000"/>
              <a:gd name="connsiteY145" fmla="*/ 1858915 h 2237474"/>
              <a:gd name="connsiteX146" fmla="*/ 3812162 w 12192000"/>
              <a:gd name="connsiteY146" fmla="*/ 1875501 h 2237474"/>
              <a:gd name="connsiteX147" fmla="*/ 3729530 w 12192000"/>
              <a:gd name="connsiteY147" fmla="*/ 1864513 h 2237474"/>
              <a:gd name="connsiteX148" fmla="*/ 3680177 w 12192000"/>
              <a:gd name="connsiteY148" fmla="*/ 1881552 h 2237474"/>
              <a:gd name="connsiteX149" fmla="*/ 3567259 w 12192000"/>
              <a:gd name="connsiteY149" fmla="*/ 1893482 h 2237474"/>
              <a:gd name="connsiteX150" fmla="*/ 3405770 w 12192000"/>
              <a:gd name="connsiteY150" fmla="*/ 1904591 h 2237474"/>
              <a:gd name="connsiteX151" fmla="*/ 3280097 w 12192000"/>
              <a:gd name="connsiteY151" fmla="*/ 1919610 h 2237474"/>
              <a:gd name="connsiteX152" fmla="*/ 3123424 w 12192000"/>
              <a:gd name="connsiteY152" fmla="*/ 1952930 h 2237474"/>
              <a:gd name="connsiteX153" fmla="*/ 3009910 w 12192000"/>
              <a:gd name="connsiteY153" fmla="*/ 1957866 h 2237474"/>
              <a:gd name="connsiteX154" fmla="*/ 2995934 w 12192000"/>
              <a:gd name="connsiteY154" fmla="*/ 1967085 h 2237474"/>
              <a:gd name="connsiteX155" fmla="*/ 2980071 w 12192000"/>
              <a:gd name="connsiteY155" fmla="*/ 1972988 h 2237474"/>
              <a:gd name="connsiteX156" fmla="*/ 2978094 w 12192000"/>
              <a:gd name="connsiteY156" fmla="*/ 1972369 h 2237474"/>
              <a:gd name="connsiteX157" fmla="*/ 2942858 w 12192000"/>
              <a:gd name="connsiteY157" fmla="*/ 1981367 h 2237474"/>
              <a:gd name="connsiteX158" fmla="*/ 2875436 w 12192000"/>
              <a:gd name="connsiteY158" fmla="*/ 1996977 h 2237474"/>
              <a:gd name="connsiteX159" fmla="*/ 2874892 w 12192000"/>
              <a:gd name="connsiteY159" fmla="*/ 1996085 h 2237474"/>
              <a:gd name="connsiteX160" fmla="*/ 2864145 w 12192000"/>
              <a:gd name="connsiteY160" fmla="*/ 1994061 h 2237474"/>
              <a:gd name="connsiteX161" fmla="*/ 2843662 w 12192000"/>
              <a:gd name="connsiteY161" fmla="*/ 1992498 h 2237474"/>
              <a:gd name="connsiteX162" fmla="*/ 2796128 w 12192000"/>
              <a:gd name="connsiteY162" fmla="*/ 1976403 h 2237474"/>
              <a:gd name="connsiteX163" fmla="*/ 2756784 w 12192000"/>
              <a:gd name="connsiteY163" fmla="*/ 1985116 h 2237474"/>
              <a:gd name="connsiteX164" fmla="*/ 2748833 w 12192000"/>
              <a:gd name="connsiteY164" fmla="*/ 1986323 h 2237474"/>
              <a:gd name="connsiteX165" fmla="*/ 2748661 w 12192000"/>
              <a:gd name="connsiteY165" fmla="*/ 1986122 h 2237474"/>
              <a:gd name="connsiteX166" fmla="*/ 2740251 w 12192000"/>
              <a:gd name="connsiteY166" fmla="*/ 1986946 h 2237474"/>
              <a:gd name="connsiteX167" fmla="*/ 2718916 w 12192000"/>
              <a:gd name="connsiteY167" fmla="*/ 1990867 h 2237474"/>
              <a:gd name="connsiteX168" fmla="*/ 2713522 w 12192000"/>
              <a:gd name="connsiteY168" fmla="*/ 1990173 h 2237474"/>
              <a:gd name="connsiteX169" fmla="*/ 2680597 w 12192000"/>
              <a:gd name="connsiteY169" fmla="*/ 1984996 h 2237474"/>
              <a:gd name="connsiteX170" fmla="*/ 2578178 w 12192000"/>
              <a:gd name="connsiteY170" fmla="*/ 1990531 h 2237474"/>
              <a:gd name="connsiteX171" fmla="*/ 2476147 w 12192000"/>
              <a:gd name="connsiteY171" fmla="*/ 1998305 h 2237474"/>
              <a:gd name="connsiteX172" fmla="*/ 2373568 w 12192000"/>
              <a:gd name="connsiteY172" fmla="*/ 2003219 h 2237474"/>
              <a:gd name="connsiteX173" fmla="*/ 2321399 w 12192000"/>
              <a:gd name="connsiteY173" fmla="*/ 1989467 h 2237474"/>
              <a:gd name="connsiteX174" fmla="*/ 2315525 w 12192000"/>
              <a:gd name="connsiteY174" fmla="*/ 1989708 h 2237474"/>
              <a:gd name="connsiteX175" fmla="*/ 2300792 w 12192000"/>
              <a:gd name="connsiteY175" fmla="*/ 1994290 h 2237474"/>
              <a:gd name="connsiteX176" fmla="*/ 2295469 w 12192000"/>
              <a:gd name="connsiteY176" fmla="*/ 1996659 h 2237474"/>
              <a:gd name="connsiteX177" fmla="*/ 2287219 w 12192000"/>
              <a:gd name="connsiteY177" fmla="*/ 1998750 h 2237474"/>
              <a:gd name="connsiteX178" fmla="*/ 2286948 w 12192000"/>
              <a:gd name="connsiteY178" fmla="*/ 1998596 h 2237474"/>
              <a:gd name="connsiteX179" fmla="*/ 2243069 w 12192000"/>
              <a:gd name="connsiteY179" fmla="*/ 2015111 h 2237474"/>
              <a:gd name="connsiteX180" fmla="*/ 2186609 w 12192000"/>
              <a:gd name="connsiteY180" fmla="*/ 2008263 h 2237474"/>
              <a:gd name="connsiteX181" fmla="*/ 2164831 w 12192000"/>
              <a:gd name="connsiteY181" fmla="*/ 2010143 h 2237474"/>
              <a:gd name="connsiteX182" fmla="*/ 2152836 w 12192000"/>
              <a:gd name="connsiteY182" fmla="*/ 2010048 h 2237474"/>
              <a:gd name="connsiteX183" fmla="*/ 2117102 w 12192000"/>
              <a:gd name="connsiteY183" fmla="*/ 2023004 h 2237474"/>
              <a:gd name="connsiteX184" fmla="*/ 2111935 w 12192000"/>
              <a:gd name="connsiteY184" fmla="*/ 2023163 h 2237474"/>
              <a:gd name="connsiteX185" fmla="*/ 2089991 w 12192000"/>
              <a:gd name="connsiteY185" fmla="*/ 2034193 h 2237474"/>
              <a:gd name="connsiteX186" fmla="*/ 2058061 w 12192000"/>
              <a:gd name="connsiteY186" fmla="*/ 2047942 h 2237474"/>
              <a:gd name="connsiteX187" fmla="*/ 2055737 w 12192000"/>
              <a:gd name="connsiteY187" fmla="*/ 2047704 h 2237474"/>
              <a:gd name="connsiteX188" fmla="*/ 2042244 w 12192000"/>
              <a:gd name="connsiteY188" fmla="*/ 2055560 h 2237474"/>
              <a:gd name="connsiteX189" fmla="*/ 1976224 w 12192000"/>
              <a:gd name="connsiteY189" fmla="*/ 2074257 h 2237474"/>
              <a:gd name="connsiteX190" fmla="*/ 1877728 w 12192000"/>
              <a:gd name="connsiteY190" fmla="*/ 2101004 h 2237474"/>
              <a:gd name="connsiteX191" fmla="*/ 1759056 w 12192000"/>
              <a:gd name="connsiteY191" fmla="*/ 2125608 h 2237474"/>
              <a:gd name="connsiteX192" fmla="*/ 1637948 w 12192000"/>
              <a:gd name="connsiteY192" fmla="*/ 2172597 h 2237474"/>
              <a:gd name="connsiteX193" fmla="*/ 1434549 w 12192000"/>
              <a:gd name="connsiteY193" fmla="*/ 2234522 h 2237474"/>
              <a:gd name="connsiteX194" fmla="*/ 1398481 w 12192000"/>
              <a:gd name="connsiteY194" fmla="*/ 2237074 h 2237474"/>
              <a:gd name="connsiteX195" fmla="*/ 1398407 w 12192000"/>
              <a:gd name="connsiteY195" fmla="*/ 2237095 h 2237474"/>
              <a:gd name="connsiteX196" fmla="*/ 1370962 w 12192000"/>
              <a:gd name="connsiteY196" fmla="*/ 2237474 h 2237474"/>
              <a:gd name="connsiteX197" fmla="*/ 1356367 w 12192000"/>
              <a:gd name="connsiteY197" fmla="*/ 2235089 h 2237474"/>
              <a:gd name="connsiteX198" fmla="*/ 1324828 w 12192000"/>
              <a:gd name="connsiteY198" fmla="*/ 2231968 h 2237474"/>
              <a:gd name="connsiteX199" fmla="*/ 1297744 w 12192000"/>
              <a:gd name="connsiteY199" fmla="*/ 2235849 h 2237474"/>
              <a:gd name="connsiteX200" fmla="*/ 1286236 w 12192000"/>
              <a:gd name="connsiteY200" fmla="*/ 2233135 h 2237474"/>
              <a:gd name="connsiteX201" fmla="*/ 1283504 w 12192000"/>
              <a:gd name="connsiteY201" fmla="*/ 2233797 h 2237474"/>
              <a:gd name="connsiteX202" fmla="*/ 1279765 w 12192000"/>
              <a:gd name="connsiteY202" fmla="*/ 2229639 h 2237474"/>
              <a:gd name="connsiteX203" fmla="*/ 1195347 w 12192000"/>
              <a:gd name="connsiteY203" fmla="*/ 2212354 h 2237474"/>
              <a:gd name="connsiteX204" fmla="*/ 970251 w 12192000"/>
              <a:gd name="connsiteY204" fmla="*/ 2221029 h 2237474"/>
              <a:gd name="connsiteX205" fmla="*/ 812914 w 12192000"/>
              <a:gd name="connsiteY205" fmla="*/ 2202752 h 2237474"/>
              <a:gd name="connsiteX206" fmla="*/ 800195 w 12192000"/>
              <a:gd name="connsiteY206" fmla="*/ 2209407 h 2237474"/>
              <a:gd name="connsiteX207" fmla="*/ 784978 w 12192000"/>
              <a:gd name="connsiteY207" fmla="*/ 2212360 h 2237474"/>
              <a:gd name="connsiteX208" fmla="*/ 681987 w 12192000"/>
              <a:gd name="connsiteY208" fmla="*/ 2216757 h 2237474"/>
              <a:gd name="connsiteX209" fmla="*/ 669923 w 12192000"/>
              <a:gd name="connsiteY209" fmla="*/ 2211682 h 2237474"/>
              <a:gd name="connsiteX210" fmla="*/ 648680 w 12192000"/>
              <a:gd name="connsiteY210" fmla="*/ 2206229 h 2237474"/>
              <a:gd name="connsiteX211" fmla="*/ 597225 w 12192000"/>
              <a:gd name="connsiteY211" fmla="*/ 2180999 h 2237474"/>
              <a:gd name="connsiteX212" fmla="*/ 558449 w 12192000"/>
              <a:gd name="connsiteY212" fmla="*/ 2182346 h 2237474"/>
              <a:gd name="connsiteX213" fmla="*/ 550517 w 12192000"/>
              <a:gd name="connsiteY213" fmla="*/ 2182060 h 2237474"/>
              <a:gd name="connsiteX214" fmla="*/ 550309 w 12192000"/>
              <a:gd name="connsiteY214" fmla="*/ 2181825 h 2237474"/>
              <a:gd name="connsiteX215" fmla="*/ 541836 w 12192000"/>
              <a:gd name="connsiteY215" fmla="*/ 2181063 h 2237474"/>
              <a:gd name="connsiteX216" fmla="*/ 536057 w 12192000"/>
              <a:gd name="connsiteY216" fmla="*/ 2181537 h 2237474"/>
              <a:gd name="connsiteX217" fmla="*/ 520671 w 12192000"/>
              <a:gd name="connsiteY217" fmla="*/ 2180980 h 2237474"/>
              <a:gd name="connsiteX218" fmla="*/ 515024 w 12192000"/>
              <a:gd name="connsiteY218" fmla="*/ 2179258 h 2237474"/>
              <a:gd name="connsiteX219" fmla="*/ 512278 w 12192000"/>
              <a:gd name="connsiteY219" fmla="*/ 2176369 h 2237474"/>
              <a:gd name="connsiteX220" fmla="*/ 480419 w 12192000"/>
              <a:gd name="connsiteY220" fmla="*/ 2167807 h 2237474"/>
              <a:gd name="connsiteX221" fmla="*/ 413835 w 12192000"/>
              <a:gd name="connsiteY221" fmla="*/ 2156783 h 2237474"/>
              <a:gd name="connsiteX222" fmla="*/ 376513 w 12192000"/>
              <a:gd name="connsiteY222" fmla="*/ 2154014 h 2237474"/>
              <a:gd name="connsiteX223" fmla="*/ 273386 w 12192000"/>
              <a:gd name="connsiteY223" fmla="*/ 2142551 h 2237474"/>
              <a:gd name="connsiteX224" fmla="*/ 169207 w 12192000"/>
              <a:gd name="connsiteY224" fmla="*/ 2128100 h 2237474"/>
              <a:gd name="connsiteX225" fmla="*/ 93149 w 12192000"/>
              <a:gd name="connsiteY225" fmla="*/ 2105324 h 2237474"/>
              <a:gd name="connsiteX226" fmla="*/ 88109 w 12192000"/>
              <a:gd name="connsiteY226" fmla="*/ 2106704 h 2237474"/>
              <a:gd name="connsiteX227" fmla="*/ 80022 w 12192000"/>
              <a:gd name="connsiteY227" fmla="*/ 2107254 h 2237474"/>
              <a:gd name="connsiteX228" fmla="*/ 79717 w 12192000"/>
              <a:gd name="connsiteY228" fmla="*/ 2107046 h 2237474"/>
              <a:gd name="connsiteX229" fmla="*/ 72352 w 12192000"/>
              <a:gd name="connsiteY229" fmla="*/ 2107991 h 2237474"/>
              <a:gd name="connsiteX230" fmla="*/ 37645 w 12192000"/>
              <a:gd name="connsiteY230" fmla="*/ 2115401 h 2237474"/>
              <a:gd name="connsiteX231" fmla="*/ 4572 w 12192000"/>
              <a:gd name="connsiteY231" fmla="*/ 2111091 h 2237474"/>
              <a:gd name="connsiteX232" fmla="*/ 0 w 12192000"/>
              <a:gd name="connsiteY232" fmla="*/ 2110468 h 2237474"/>
              <a:gd name="connsiteX233" fmla="*/ 0 w 12192000"/>
              <a:gd name="connsiteY233"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154948 w 12192000"/>
              <a:gd name="connsiteY4" fmla="*/ 762731 h 2237474"/>
              <a:gd name="connsiteX5" fmla="*/ 12047364 w 12192000"/>
              <a:gd name="connsiteY5" fmla="*/ 749662 h 2237474"/>
              <a:gd name="connsiteX6" fmla="*/ 11890686 w 12192000"/>
              <a:gd name="connsiteY6" fmla="*/ 732766 h 2237474"/>
              <a:gd name="connsiteX7" fmla="*/ 11782413 w 12192000"/>
              <a:gd name="connsiteY7" fmla="*/ 769868 h 2237474"/>
              <a:gd name="connsiteX8" fmla="*/ 11649954 w 12192000"/>
              <a:gd name="connsiteY8" fmla="*/ 749628 h 2237474"/>
              <a:gd name="connsiteX9" fmla="*/ 11560424 w 12192000"/>
              <a:gd name="connsiteY9" fmla="*/ 748017 h 2237474"/>
              <a:gd name="connsiteX10" fmla="*/ 11358455 w 12192000"/>
              <a:gd name="connsiteY10" fmla="*/ 747593 h 2237474"/>
              <a:gd name="connsiteX11" fmla="*/ 11165209 w 12192000"/>
              <a:gd name="connsiteY11" fmla="*/ 748852 h 2237474"/>
              <a:gd name="connsiteX12" fmla="*/ 11058755 w 12192000"/>
              <a:gd name="connsiteY12" fmla="*/ 749617 h 2237474"/>
              <a:gd name="connsiteX13" fmla="*/ 10884013 w 12192000"/>
              <a:gd name="connsiteY13" fmla="*/ 760728 h 2237474"/>
              <a:gd name="connsiteX14" fmla="*/ 10834688 w 12192000"/>
              <a:gd name="connsiteY14" fmla="*/ 757726 h 2237474"/>
              <a:gd name="connsiteX15" fmla="*/ 10805004 w 12192000"/>
              <a:gd name="connsiteY15" fmla="*/ 757573 h 2237474"/>
              <a:gd name="connsiteX16" fmla="*/ 10739478 w 12192000"/>
              <a:gd name="connsiteY16" fmla="*/ 776841 h 2237474"/>
              <a:gd name="connsiteX17" fmla="*/ 10458762 w 12192000"/>
              <a:gd name="connsiteY17" fmla="*/ 755400 h 2237474"/>
              <a:gd name="connsiteX18" fmla="*/ 10246919 w 12192000"/>
              <a:gd name="connsiteY18" fmla="*/ 769960 h 2237474"/>
              <a:gd name="connsiteX19" fmla="*/ 10167995 w 12192000"/>
              <a:gd name="connsiteY19" fmla="*/ 760843 h 2237474"/>
              <a:gd name="connsiteX20" fmla="*/ 9997044 w 12192000"/>
              <a:gd name="connsiteY20" fmla="*/ 780129 h 2237474"/>
              <a:gd name="connsiteX21" fmla="*/ 9943887 w 12192000"/>
              <a:gd name="connsiteY21" fmla="*/ 804141 h 2237474"/>
              <a:gd name="connsiteX22" fmla="*/ 9918248 w 12192000"/>
              <a:gd name="connsiteY22" fmla="*/ 816628 h 2237474"/>
              <a:gd name="connsiteX23" fmla="*/ 9836148 w 12192000"/>
              <a:gd name="connsiteY23" fmla="*/ 858312 h 2237474"/>
              <a:gd name="connsiteX24" fmla="*/ 9823800 w 12192000"/>
              <a:gd name="connsiteY24" fmla="*/ 866604 h 2237474"/>
              <a:gd name="connsiteX25" fmla="*/ 9794684 w 12192000"/>
              <a:gd name="connsiteY25" fmla="*/ 864509 h 2237474"/>
              <a:gd name="connsiteX26" fmla="*/ 9778288 w 12192000"/>
              <a:gd name="connsiteY26" fmla="*/ 854362 h 2237474"/>
              <a:gd name="connsiteX27" fmla="*/ 9773886 w 12192000"/>
              <a:gd name="connsiteY27" fmla="*/ 857543 h 2237474"/>
              <a:gd name="connsiteX28" fmla="*/ 9761459 w 12192000"/>
              <a:gd name="connsiteY28" fmla="*/ 862394 h 2237474"/>
              <a:gd name="connsiteX29" fmla="*/ 9705768 w 12192000"/>
              <a:gd name="connsiteY29" fmla="*/ 894610 h 2237474"/>
              <a:gd name="connsiteX30" fmla="*/ 9683005 w 12192000"/>
              <a:gd name="connsiteY30" fmla="*/ 894128 h 2237474"/>
              <a:gd name="connsiteX31" fmla="*/ 9594438 w 12192000"/>
              <a:gd name="connsiteY31" fmla="*/ 919051 h 2237474"/>
              <a:gd name="connsiteX32" fmla="*/ 9577033 w 12192000"/>
              <a:gd name="connsiteY32" fmla="*/ 922857 h 2237474"/>
              <a:gd name="connsiteX33" fmla="*/ 9544189 w 12192000"/>
              <a:gd name="connsiteY33" fmla="*/ 938966 h 2237474"/>
              <a:gd name="connsiteX34" fmla="*/ 9534048 w 12192000"/>
              <a:gd name="connsiteY34" fmla="*/ 940158 h 2237474"/>
              <a:gd name="connsiteX35" fmla="*/ 9500499 w 12192000"/>
              <a:gd name="connsiteY35" fmla="*/ 954680 h 2237474"/>
              <a:gd name="connsiteX36" fmla="*/ 9428195 w 12192000"/>
              <a:gd name="connsiteY36" fmla="*/ 986225 h 2237474"/>
              <a:gd name="connsiteX37" fmla="*/ 9410017 w 12192000"/>
              <a:gd name="connsiteY37" fmla="*/ 993931 h 2237474"/>
              <a:gd name="connsiteX38" fmla="*/ 9392919 w 12192000"/>
              <a:gd name="connsiteY38" fmla="*/ 994656 h 2237474"/>
              <a:gd name="connsiteX39" fmla="*/ 9301293 w 12192000"/>
              <a:gd name="connsiteY39" fmla="*/ 1011593 h 2237474"/>
              <a:gd name="connsiteX40" fmla="*/ 9278619 w 12192000"/>
              <a:gd name="connsiteY40" fmla="*/ 1011878 h 2237474"/>
              <a:gd name="connsiteX41" fmla="*/ 9268019 w 12192000"/>
              <a:gd name="connsiteY41" fmla="*/ 1007442 h 2237474"/>
              <a:gd name="connsiteX42" fmla="*/ 9234662 w 12192000"/>
              <a:gd name="connsiteY42" fmla="*/ 1023056 h 2237474"/>
              <a:gd name="connsiteX43" fmla="*/ 9181033 w 12192000"/>
              <a:gd name="connsiteY43" fmla="*/ 1037921 h 2237474"/>
              <a:gd name="connsiteX44" fmla="*/ 9155969 w 12192000"/>
              <a:gd name="connsiteY44" fmla="*/ 1046804 h 2237474"/>
              <a:gd name="connsiteX45" fmla="*/ 9133985 w 12192000"/>
              <a:gd name="connsiteY45" fmla="*/ 1046450 h 2237474"/>
              <a:gd name="connsiteX46" fmla="*/ 9012987 w 12192000"/>
              <a:gd name="connsiteY46" fmla="*/ 1061986 h 2237474"/>
              <a:gd name="connsiteX47" fmla="*/ 8968445 w 12192000"/>
              <a:gd name="connsiteY47" fmla="*/ 1052169 h 2237474"/>
              <a:gd name="connsiteX48" fmla="*/ 8958984 w 12192000"/>
              <a:gd name="connsiteY48" fmla="*/ 1057212 h 2237474"/>
              <a:gd name="connsiteX49" fmla="*/ 8886001 w 12192000"/>
              <a:gd name="connsiteY49" fmla="*/ 1067468 h 2237474"/>
              <a:gd name="connsiteX50" fmla="*/ 8838610 w 12192000"/>
              <a:gd name="connsiteY50" fmla="*/ 1075091 h 2237474"/>
              <a:gd name="connsiteX51" fmla="*/ 8750383 w 12192000"/>
              <a:gd name="connsiteY51" fmla="*/ 1097387 h 2237474"/>
              <a:gd name="connsiteX52" fmla="*/ 8697365 w 12192000"/>
              <a:gd name="connsiteY52" fmla="*/ 1105869 h 2237474"/>
              <a:gd name="connsiteX53" fmla="*/ 8665605 w 12192000"/>
              <a:gd name="connsiteY53" fmla="*/ 1110791 h 2237474"/>
              <a:gd name="connsiteX54" fmla="*/ 8584946 w 12192000"/>
              <a:gd name="connsiteY54" fmla="*/ 1135226 h 2237474"/>
              <a:gd name="connsiteX55" fmla="*/ 8460755 w 12192000"/>
              <a:gd name="connsiteY55" fmla="*/ 1203427 h 2237474"/>
              <a:gd name="connsiteX56" fmla="*/ 8419755 w 12192000"/>
              <a:gd name="connsiteY56" fmla="*/ 1216260 h 2237474"/>
              <a:gd name="connsiteX57" fmla="*/ 8411626 w 12192000"/>
              <a:gd name="connsiteY57" fmla="*/ 1214397 h 2237474"/>
              <a:gd name="connsiteX58" fmla="*/ 8363469 w 12192000"/>
              <a:gd name="connsiteY58" fmla="*/ 1246658 h 2237474"/>
              <a:gd name="connsiteX59" fmla="*/ 8275497 w 12192000"/>
              <a:gd name="connsiteY59" fmla="*/ 1264396 h 2237474"/>
              <a:gd name="connsiteX60" fmla="*/ 8206287 w 12192000"/>
              <a:gd name="connsiteY60" fmla="*/ 1273060 h 2237474"/>
              <a:gd name="connsiteX61" fmla="*/ 8168705 w 12192000"/>
              <a:gd name="connsiteY61" fmla="*/ 1279956 h 2237474"/>
              <a:gd name="connsiteX62" fmla="*/ 8139997 w 12192000"/>
              <a:gd name="connsiteY62" fmla="*/ 1282713 h 2237474"/>
              <a:gd name="connsiteX63" fmla="*/ 8074238 w 12192000"/>
              <a:gd name="connsiteY63" fmla="*/ 1301895 h 2237474"/>
              <a:gd name="connsiteX64" fmla="*/ 7968292 w 12192000"/>
              <a:gd name="connsiteY64" fmla="*/ 1338779 h 2237474"/>
              <a:gd name="connsiteX65" fmla="*/ 7945122 w 12192000"/>
              <a:gd name="connsiteY65" fmla="*/ 1345477 h 2237474"/>
              <a:gd name="connsiteX66" fmla="*/ 7922771 w 12192000"/>
              <a:gd name="connsiteY66" fmla="*/ 1346645 h 2237474"/>
              <a:gd name="connsiteX67" fmla="*/ 7915461 w 12192000"/>
              <a:gd name="connsiteY67" fmla="*/ 1342919 h 2237474"/>
              <a:gd name="connsiteX68" fmla="*/ 7902328 w 12192000"/>
              <a:gd name="connsiteY68" fmla="*/ 1345865 h 2237474"/>
              <a:gd name="connsiteX69" fmla="*/ 7898322 w 12192000"/>
              <a:gd name="connsiteY69" fmla="*/ 1345689 h 2237474"/>
              <a:gd name="connsiteX70" fmla="*/ 7875879 w 12192000"/>
              <a:gd name="connsiteY70" fmla="*/ 1345646 h 2237474"/>
              <a:gd name="connsiteX71" fmla="*/ 7840612 w 12192000"/>
              <a:gd name="connsiteY71" fmla="*/ 1369373 h 2237474"/>
              <a:gd name="connsiteX72" fmla="*/ 7786819 w 12192000"/>
              <a:gd name="connsiteY72" fmla="*/ 1378970 h 2237474"/>
              <a:gd name="connsiteX73" fmla="*/ 7548172 w 12192000"/>
              <a:gd name="connsiteY73" fmla="*/ 1417460 h 2237474"/>
              <a:gd name="connsiteX74" fmla="*/ 7483437 w 12192000"/>
              <a:gd name="connsiteY74" fmla="*/ 1478152 h 2237474"/>
              <a:gd name="connsiteX75" fmla="*/ 7377870 w 12192000"/>
              <a:gd name="connsiteY75" fmla="*/ 1523319 h 2237474"/>
              <a:gd name="connsiteX76" fmla="*/ 7230737 w 12192000"/>
              <a:gd name="connsiteY76" fmla="*/ 1562633 h 2237474"/>
              <a:gd name="connsiteX77" fmla="*/ 7224458 w 12192000"/>
              <a:gd name="connsiteY77" fmla="*/ 1573008 h 2237474"/>
              <a:gd name="connsiteX78" fmla="*/ 7213486 w 12192000"/>
              <a:gd name="connsiteY78" fmla="*/ 1580987 h 2237474"/>
              <a:gd name="connsiteX79" fmla="*/ 7210972 w 12192000"/>
              <a:gd name="connsiteY79" fmla="*/ 1580856 h 2237474"/>
              <a:gd name="connsiteX80" fmla="*/ 7183121 w 12192000"/>
              <a:gd name="connsiteY80" fmla="*/ 1595162 h 2237474"/>
              <a:gd name="connsiteX81" fmla="*/ 7164601 w 12192000"/>
              <a:gd name="connsiteY81" fmla="*/ 1606490 h 2237474"/>
              <a:gd name="connsiteX82" fmla="*/ 7159286 w 12192000"/>
              <a:gd name="connsiteY82" fmla="*/ 1606850 h 2237474"/>
              <a:gd name="connsiteX83" fmla="*/ 7114651 w 12192000"/>
              <a:gd name="connsiteY83" fmla="*/ 1620959 h 2237474"/>
              <a:gd name="connsiteX84" fmla="*/ 7092727 w 12192000"/>
              <a:gd name="connsiteY84" fmla="*/ 1623628 h 2237474"/>
              <a:gd name="connsiteX85" fmla="*/ 7031309 w 12192000"/>
              <a:gd name="connsiteY85" fmla="*/ 1619451 h 2237474"/>
              <a:gd name="connsiteX86" fmla="*/ 6999084 w 12192000"/>
              <a:gd name="connsiteY86" fmla="*/ 1634317 h 2237474"/>
              <a:gd name="connsiteX87" fmla="*/ 6992107 w 12192000"/>
              <a:gd name="connsiteY87" fmla="*/ 1636860 h 2237474"/>
              <a:gd name="connsiteX88" fmla="*/ 6991765 w 12192000"/>
              <a:gd name="connsiteY88" fmla="*/ 1636725 h 2237474"/>
              <a:gd name="connsiteX89" fmla="*/ 6983996 w 12192000"/>
              <a:gd name="connsiteY89" fmla="*/ 1639040 h 2237474"/>
              <a:gd name="connsiteX90" fmla="*/ 6979383 w 12192000"/>
              <a:gd name="connsiteY90" fmla="*/ 1641496 h 2237474"/>
              <a:gd name="connsiteX91" fmla="*/ 6900177 w 12192000"/>
              <a:gd name="connsiteY91" fmla="*/ 1636016 h 2237474"/>
              <a:gd name="connsiteX92" fmla="*/ 6795372 w 12192000"/>
              <a:gd name="connsiteY92" fmla="*/ 1644845 h 2237474"/>
              <a:gd name="connsiteX93" fmla="*/ 6692251 w 12192000"/>
              <a:gd name="connsiteY93" fmla="*/ 1656357 h 2237474"/>
              <a:gd name="connsiteX94" fmla="*/ 6655235 w 12192000"/>
              <a:gd name="connsiteY94" fmla="*/ 1661869 h 2237474"/>
              <a:gd name="connsiteX95" fmla="*/ 6587857 w 12192000"/>
              <a:gd name="connsiteY95" fmla="*/ 1665769 h 2237474"/>
              <a:gd name="connsiteX96" fmla="*/ 6554894 w 12192000"/>
              <a:gd name="connsiteY96" fmla="*/ 1664428 h 2237474"/>
              <a:gd name="connsiteX97" fmla="*/ 6551579 w 12192000"/>
              <a:gd name="connsiteY97" fmla="*/ 1662213 h 2237474"/>
              <a:gd name="connsiteX98" fmla="*/ 6545693 w 12192000"/>
              <a:gd name="connsiteY98" fmla="*/ 1661776 h 2237474"/>
              <a:gd name="connsiteX99" fmla="*/ 6516595 w 12192000"/>
              <a:gd name="connsiteY99" fmla="*/ 1667475 h 2237474"/>
              <a:gd name="connsiteX100" fmla="*/ 6508541 w 12192000"/>
              <a:gd name="connsiteY100" fmla="*/ 1668757 h 2237474"/>
              <a:gd name="connsiteX101" fmla="*/ 6471012 w 12192000"/>
              <a:gd name="connsiteY101" fmla="*/ 1678604 h 2237474"/>
              <a:gd name="connsiteX102" fmla="*/ 6415265 w 12192000"/>
              <a:gd name="connsiteY102" fmla="*/ 1665317 h 2237474"/>
              <a:gd name="connsiteX103" fmla="*/ 6364035 w 12192000"/>
              <a:gd name="connsiteY103" fmla="*/ 1667683 h 2237474"/>
              <a:gd name="connsiteX104" fmla="*/ 6280959 w 12192000"/>
              <a:gd name="connsiteY104" fmla="*/ 1689329 h 2237474"/>
              <a:gd name="connsiteX105" fmla="*/ 6243319 w 12192000"/>
              <a:gd name="connsiteY105" fmla="*/ 1695560 h 2237474"/>
              <a:gd name="connsiteX106" fmla="*/ 6098321 w 12192000"/>
              <a:gd name="connsiteY106" fmla="*/ 1721646 h 2237474"/>
              <a:gd name="connsiteX107" fmla="*/ 5880652 w 12192000"/>
              <a:gd name="connsiteY107" fmla="*/ 1779643 h 2237474"/>
              <a:gd name="connsiteX108" fmla="*/ 5785959 w 12192000"/>
              <a:gd name="connsiteY108" fmla="*/ 1775307 h 2237474"/>
              <a:gd name="connsiteX109" fmla="*/ 5643534 w 12192000"/>
              <a:gd name="connsiteY109" fmla="*/ 1802919 h 2237474"/>
              <a:gd name="connsiteX110" fmla="*/ 5518799 w 12192000"/>
              <a:gd name="connsiteY110" fmla="*/ 1818312 h 2237474"/>
              <a:gd name="connsiteX111" fmla="*/ 5505014 w 12192000"/>
              <a:gd name="connsiteY111" fmla="*/ 1819259 h 2237474"/>
              <a:gd name="connsiteX112" fmla="*/ 5453307 w 12192000"/>
              <a:gd name="connsiteY112" fmla="*/ 1815450 h 2237474"/>
              <a:gd name="connsiteX113" fmla="*/ 5364192 w 12192000"/>
              <a:gd name="connsiteY113" fmla="*/ 1826074 h 2237474"/>
              <a:gd name="connsiteX114" fmla="*/ 5350380 w 12192000"/>
              <a:gd name="connsiteY114" fmla="*/ 1830891 h 2237474"/>
              <a:gd name="connsiteX115" fmla="*/ 5259633 w 12192000"/>
              <a:gd name="connsiteY115" fmla="*/ 1837160 h 2237474"/>
              <a:gd name="connsiteX116" fmla="*/ 5197513 w 12192000"/>
              <a:gd name="connsiteY116" fmla="*/ 1844718 h 2237474"/>
              <a:gd name="connsiteX117" fmla="*/ 5184170 w 12192000"/>
              <a:gd name="connsiteY117" fmla="*/ 1849402 h 2237474"/>
              <a:gd name="connsiteX118" fmla="*/ 5168852 w 12192000"/>
              <a:gd name="connsiteY118" fmla="*/ 1844846 h 2237474"/>
              <a:gd name="connsiteX119" fmla="*/ 5164370 w 12192000"/>
              <a:gd name="connsiteY119" fmla="*/ 1840597 h 2237474"/>
              <a:gd name="connsiteX120" fmla="*/ 5114927 w 12192000"/>
              <a:gd name="connsiteY120" fmla="*/ 1847827 h 2237474"/>
              <a:gd name="connsiteX121" fmla="*/ 5108970 w 12192000"/>
              <a:gd name="connsiteY121" fmla="*/ 1847935 h 2237474"/>
              <a:gd name="connsiteX122" fmla="*/ 5067961 w 12192000"/>
              <a:gd name="connsiteY122" fmla="*/ 1845917 h 2237474"/>
              <a:gd name="connsiteX123" fmla="*/ 5007075 w 12192000"/>
              <a:gd name="connsiteY123" fmla="*/ 1838626 h 2237474"/>
              <a:gd name="connsiteX124" fmla="*/ 4944087 w 12192000"/>
              <a:gd name="connsiteY124" fmla="*/ 1823332 h 2237474"/>
              <a:gd name="connsiteX125" fmla="*/ 4907662 w 12192000"/>
              <a:gd name="connsiteY125" fmla="*/ 1816900 h 2237474"/>
              <a:gd name="connsiteX126" fmla="*/ 4882386 w 12192000"/>
              <a:gd name="connsiteY126" fmla="*/ 1809844 h 2237474"/>
              <a:gd name="connsiteX127" fmla="*/ 4811440 w 12192000"/>
              <a:gd name="connsiteY127" fmla="*/ 1804655 h 2237474"/>
              <a:gd name="connsiteX128" fmla="*/ 4691075 w 12192000"/>
              <a:gd name="connsiteY128" fmla="*/ 1801389 h 2237474"/>
              <a:gd name="connsiteX129" fmla="*/ 4611738 w 12192000"/>
              <a:gd name="connsiteY129" fmla="*/ 1776964 h 2237474"/>
              <a:gd name="connsiteX130" fmla="*/ 4560070 w 12192000"/>
              <a:gd name="connsiteY130" fmla="*/ 1785640 h 2237474"/>
              <a:gd name="connsiteX131" fmla="*/ 4536503 w 12192000"/>
              <a:gd name="connsiteY131" fmla="*/ 1785334 h 2237474"/>
              <a:gd name="connsiteX132" fmla="*/ 4513724 w 12192000"/>
              <a:gd name="connsiteY132" fmla="*/ 1791996 h 2237474"/>
              <a:gd name="connsiteX133" fmla="*/ 4459810 w 12192000"/>
              <a:gd name="connsiteY133" fmla="*/ 1797886 h 2237474"/>
              <a:gd name="connsiteX134" fmla="*/ 4379064 w 12192000"/>
              <a:gd name="connsiteY134" fmla="*/ 1817177 h 2237474"/>
              <a:gd name="connsiteX135" fmla="*/ 4319209 w 12192000"/>
              <a:gd name="connsiteY135" fmla="*/ 1834833 h 2237474"/>
              <a:gd name="connsiteX136" fmla="*/ 4290981 w 12192000"/>
              <a:gd name="connsiteY136" fmla="*/ 1839677 h 2237474"/>
              <a:gd name="connsiteX137" fmla="*/ 4285792 w 12192000"/>
              <a:gd name="connsiteY137" fmla="*/ 1836231 h 2237474"/>
              <a:gd name="connsiteX138" fmla="*/ 4238372 w 12192000"/>
              <a:gd name="connsiteY138" fmla="*/ 1851480 h 2237474"/>
              <a:gd name="connsiteX139" fmla="*/ 4232517 w 12192000"/>
              <a:gd name="connsiteY139" fmla="*/ 1852567 h 2237474"/>
              <a:gd name="connsiteX140" fmla="*/ 4191732 w 12192000"/>
              <a:gd name="connsiteY140" fmla="*/ 1857328 h 2237474"/>
              <a:gd name="connsiteX141" fmla="*/ 4065532 w 12192000"/>
              <a:gd name="connsiteY141" fmla="*/ 1855477 h 2237474"/>
              <a:gd name="connsiteX142" fmla="*/ 4028460 w 12192000"/>
              <a:gd name="connsiteY142" fmla="*/ 1855137 h 2237474"/>
              <a:gd name="connsiteX143" fmla="*/ 4002267 w 12192000"/>
              <a:gd name="connsiteY143" fmla="*/ 1852352 h 2237474"/>
              <a:gd name="connsiteX144" fmla="*/ 3931396 w 12192000"/>
              <a:gd name="connsiteY144" fmla="*/ 1858915 h 2237474"/>
              <a:gd name="connsiteX145" fmla="*/ 3812162 w 12192000"/>
              <a:gd name="connsiteY145" fmla="*/ 1875501 h 2237474"/>
              <a:gd name="connsiteX146" fmla="*/ 3729530 w 12192000"/>
              <a:gd name="connsiteY146" fmla="*/ 1864513 h 2237474"/>
              <a:gd name="connsiteX147" fmla="*/ 3680177 w 12192000"/>
              <a:gd name="connsiteY147" fmla="*/ 1881552 h 2237474"/>
              <a:gd name="connsiteX148" fmla="*/ 3567259 w 12192000"/>
              <a:gd name="connsiteY148" fmla="*/ 1893482 h 2237474"/>
              <a:gd name="connsiteX149" fmla="*/ 3405770 w 12192000"/>
              <a:gd name="connsiteY149" fmla="*/ 1904591 h 2237474"/>
              <a:gd name="connsiteX150" fmla="*/ 3280097 w 12192000"/>
              <a:gd name="connsiteY150" fmla="*/ 1919610 h 2237474"/>
              <a:gd name="connsiteX151" fmla="*/ 3123424 w 12192000"/>
              <a:gd name="connsiteY151" fmla="*/ 1952930 h 2237474"/>
              <a:gd name="connsiteX152" fmla="*/ 3009910 w 12192000"/>
              <a:gd name="connsiteY152" fmla="*/ 1957866 h 2237474"/>
              <a:gd name="connsiteX153" fmla="*/ 2995934 w 12192000"/>
              <a:gd name="connsiteY153" fmla="*/ 1967085 h 2237474"/>
              <a:gd name="connsiteX154" fmla="*/ 2980071 w 12192000"/>
              <a:gd name="connsiteY154" fmla="*/ 1972988 h 2237474"/>
              <a:gd name="connsiteX155" fmla="*/ 2978094 w 12192000"/>
              <a:gd name="connsiteY155" fmla="*/ 1972369 h 2237474"/>
              <a:gd name="connsiteX156" fmla="*/ 2942858 w 12192000"/>
              <a:gd name="connsiteY156" fmla="*/ 1981367 h 2237474"/>
              <a:gd name="connsiteX157" fmla="*/ 2875436 w 12192000"/>
              <a:gd name="connsiteY157" fmla="*/ 1996977 h 2237474"/>
              <a:gd name="connsiteX158" fmla="*/ 2874892 w 12192000"/>
              <a:gd name="connsiteY158" fmla="*/ 1996085 h 2237474"/>
              <a:gd name="connsiteX159" fmla="*/ 2864145 w 12192000"/>
              <a:gd name="connsiteY159" fmla="*/ 1994061 h 2237474"/>
              <a:gd name="connsiteX160" fmla="*/ 2843662 w 12192000"/>
              <a:gd name="connsiteY160" fmla="*/ 1992498 h 2237474"/>
              <a:gd name="connsiteX161" fmla="*/ 2796128 w 12192000"/>
              <a:gd name="connsiteY161" fmla="*/ 1976403 h 2237474"/>
              <a:gd name="connsiteX162" fmla="*/ 2756784 w 12192000"/>
              <a:gd name="connsiteY162" fmla="*/ 1985116 h 2237474"/>
              <a:gd name="connsiteX163" fmla="*/ 2748833 w 12192000"/>
              <a:gd name="connsiteY163" fmla="*/ 1986323 h 2237474"/>
              <a:gd name="connsiteX164" fmla="*/ 2748661 w 12192000"/>
              <a:gd name="connsiteY164" fmla="*/ 1986122 h 2237474"/>
              <a:gd name="connsiteX165" fmla="*/ 2740251 w 12192000"/>
              <a:gd name="connsiteY165" fmla="*/ 1986946 h 2237474"/>
              <a:gd name="connsiteX166" fmla="*/ 2718916 w 12192000"/>
              <a:gd name="connsiteY166" fmla="*/ 1990867 h 2237474"/>
              <a:gd name="connsiteX167" fmla="*/ 2713522 w 12192000"/>
              <a:gd name="connsiteY167" fmla="*/ 1990173 h 2237474"/>
              <a:gd name="connsiteX168" fmla="*/ 2680597 w 12192000"/>
              <a:gd name="connsiteY168" fmla="*/ 1984996 h 2237474"/>
              <a:gd name="connsiteX169" fmla="*/ 2578178 w 12192000"/>
              <a:gd name="connsiteY169" fmla="*/ 1990531 h 2237474"/>
              <a:gd name="connsiteX170" fmla="*/ 2476147 w 12192000"/>
              <a:gd name="connsiteY170" fmla="*/ 1998305 h 2237474"/>
              <a:gd name="connsiteX171" fmla="*/ 2373568 w 12192000"/>
              <a:gd name="connsiteY171" fmla="*/ 2003219 h 2237474"/>
              <a:gd name="connsiteX172" fmla="*/ 2321399 w 12192000"/>
              <a:gd name="connsiteY172" fmla="*/ 1989467 h 2237474"/>
              <a:gd name="connsiteX173" fmla="*/ 2315525 w 12192000"/>
              <a:gd name="connsiteY173" fmla="*/ 1989708 h 2237474"/>
              <a:gd name="connsiteX174" fmla="*/ 2300792 w 12192000"/>
              <a:gd name="connsiteY174" fmla="*/ 1994290 h 2237474"/>
              <a:gd name="connsiteX175" fmla="*/ 2295469 w 12192000"/>
              <a:gd name="connsiteY175" fmla="*/ 1996659 h 2237474"/>
              <a:gd name="connsiteX176" fmla="*/ 2287219 w 12192000"/>
              <a:gd name="connsiteY176" fmla="*/ 1998750 h 2237474"/>
              <a:gd name="connsiteX177" fmla="*/ 2286948 w 12192000"/>
              <a:gd name="connsiteY177" fmla="*/ 1998596 h 2237474"/>
              <a:gd name="connsiteX178" fmla="*/ 2243069 w 12192000"/>
              <a:gd name="connsiteY178" fmla="*/ 2015111 h 2237474"/>
              <a:gd name="connsiteX179" fmla="*/ 2186609 w 12192000"/>
              <a:gd name="connsiteY179" fmla="*/ 2008263 h 2237474"/>
              <a:gd name="connsiteX180" fmla="*/ 2164831 w 12192000"/>
              <a:gd name="connsiteY180" fmla="*/ 2010143 h 2237474"/>
              <a:gd name="connsiteX181" fmla="*/ 2152836 w 12192000"/>
              <a:gd name="connsiteY181" fmla="*/ 2010048 h 2237474"/>
              <a:gd name="connsiteX182" fmla="*/ 2117102 w 12192000"/>
              <a:gd name="connsiteY182" fmla="*/ 2023004 h 2237474"/>
              <a:gd name="connsiteX183" fmla="*/ 2111935 w 12192000"/>
              <a:gd name="connsiteY183" fmla="*/ 2023163 h 2237474"/>
              <a:gd name="connsiteX184" fmla="*/ 2089991 w 12192000"/>
              <a:gd name="connsiteY184" fmla="*/ 2034193 h 2237474"/>
              <a:gd name="connsiteX185" fmla="*/ 2058061 w 12192000"/>
              <a:gd name="connsiteY185" fmla="*/ 2047942 h 2237474"/>
              <a:gd name="connsiteX186" fmla="*/ 2055737 w 12192000"/>
              <a:gd name="connsiteY186" fmla="*/ 2047704 h 2237474"/>
              <a:gd name="connsiteX187" fmla="*/ 2042244 w 12192000"/>
              <a:gd name="connsiteY187" fmla="*/ 2055560 h 2237474"/>
              <a:gd name="connsiteX188" fmla="*/ 1976224 w 12192000"/>
              <a:gd name="connsiteY188" fmla="*/ 2074257 h 2237474"/>
              <a:gd name="connsiteX189" fmla="*/ 1877728 w 12192000"/>
              <a:gd name="connsiteY189" fmla="*/ 2101004 h 2237474"/>
              <a:gd name="connsiteX190" fmla="*/ 1759056 w 12192000"/>
              <a:gd name="connsiteY190" fmla="*/ 2125608 h 2237474"/>
              <a:gd name="connsiteX191" fmla="*/ 1637948 w 12192000"/>
              <a:gd name="connsiteY191" fmla="*/ 2172597 h 2237474"/>
              <a:gd name="connsiteX192" fmla="*/ 1434549 w 12192000"/>
              <a:gd name="connsiteY192" fmla="*/ 2234522 h 2237474"/>
              <a:gd name="connsiteX193" fmla="*/ 1398481 w 12192000"/>
              <a:gd name="connsiteY193" fmla="*/ 2237074 h 2237474"/>
              <a:gd name="connsiteX194" fmla="*/ 1398407 w 12192000"/>
              <a:gd name="connsiteY194" fmla="*/ 2237095 h 2237474"/>
              <a:gd name="connsiteX195" fmla="*/ 1370962 w 12192000"/>
              <a:gd name="connsiteY195" fmla="*/ 2237474 h 2237474"/>
              <a:gd name="connsiteX196" fmla="*/ 1356367 w 12192000"/>
              <a:gd name="connsiteY196" fmla="*/ 2235089 h 2237474"/>
              <a:gd name="connsiteX197" fmla="*/ 1324828 w 12192000"/>
              <a:gd name="connsiteY197" fmla="*/ 2231968 h 2237474"/>
              <a:gd name="connsiteX198" fmla="*/ 1297744 w 12192000"/>
              <a:gd name="connsiteY198" fmla="*/ 2235849 h 2237474"/>
              <a:gd name="connsiteX199" fmla="*/ 1286236 w 12192000"/>
              <a:gd name="connsiteY199" fmla="*/ 2233135 h 2237474"/>
              <a:gd name="connsiteX200" fmla="*/ 1283504 w 12192000"/>
              <a:gd name="connsiteY200" fmla="*/ 2233797 h 2237474"/>
              <a:gd name="connsiteX201" fmla="*/ 1279765 w 12192000"/>
              <a:gd name="connsiteY201" fmla="*/ 2229639 h 2237474"/>
              <a:gd name="connsiteX202" fmla="*/ 1195347 w 12192000"/>
              <a:gd name="connsiteY202" fmla="*/ 2212354 h 2237474"/>
              <a:gd name="connsiteX203" fmla="*/ 970251 w 12192000"/>
              <a:gd name="connsiteY203" fmla="*/ 2221029 h 2237474"/>
              <a:gd name="connsiteX204" fmla="*/ 812914 w 12192000"/>
              <a:gd name="connsiteY204" fmla="*/ 2202752 h 2237474"/>
              <a:gd name="connsiteX205" fmla="*/ 800195 w 12192000"/>
              <a:gd name="connsiteY205" fmla="*/ 2209407 h 2237474"/>
              <a:gd name="connsiteX206" fmla="*/ 784978 w 12192000"/>
              <a:gd name="connsiteY206" fmla="*/ 2212360 h 2237474"/>
              <a:gd name="connsiteX207" fmla="*/ 681987 w 12192000"/>
              <a:gd name="connsiteY207" fmla="*/ 2216757 h 2237474"/>
              <a:gd name="connsiteX208" fmla="*/ 669923 w 12192000"/>
              <a:gd name="connsiteY208" fmla="*/ 2211682 h 2237474"/>
              <a:gd name="connsiteX209" fmla="*/ 648680 w 12192000"/>
              <a:gd name="connsiteY209" fmla="*/ 2206229 h 2237474"/>
              <a:gd name="connsiteX210" fmla="*/ 597225 w 12192000"/>
              <a:gd name="connsiteY210" fmla="*/ 2180999 h 2237474"/>
              <a:gd name="connsiteX211" fmla="*/ 558449 w 12192000"/>
              <a:gd name="connsiteY211" fmla="*/ 2182346 h 2237474"/>
              <a:gd name="connsiteX212" fmla="*/ 550517 w 12192000"/>
              <a:gd name="connsiteY212" fmla="*/ 2182060 h 2237474"/>
              <a:gd name="connsiteX213" fmla="*/ 550309 w 12192000"/>
              <a:gd name="connsiteY213" fmla="*/ 2181825 h 2237474"/>
              <a:gd name="connsiteX214" fmla="*/ 541836 w 12192000"/>
              <a:gd name="connsiteY214" fmla="*/ 2181063 h 2237474"/>
              <a:gd name="connsiteX215" fmla="*/ 536057 w 12192000"/>
              <a:gd name="connsiteY215" fmla="*/ 2181537 h 2237474"/>
              <a:gd name="connsiteX216" fmla="*/ 520671 w 12192000"/>
              <a:gd name="connsiteY216" fmla="*/ 2180980 h 2237474"/>
              <a:gd name="connsiteX217" fmla="*/ 515024 w 12192000"/>
              <a:gd name="connsiteY217" fmla="*/ 2179258 h 2237474"/>
              <a:gd name="connsiteX218" fmla="*/ 512278 w 12192000"/>
              <a:gd name="connsiteY218" fmla="*/ 2176369 h 2237474"/>
              <a:gd name="connsiteX219" fmla="*/ 480419 w 12192000"/>
              <a:gd name="connsiteY219" fmla="*/ 2167807 h 2237474"/>
              <a:gd name="connsiteX220" fmla="*/ 413835 w 12192000"/>
              <a:gd name="connsiteY220" fmla="*/ 2156783 h 2237474"/>
              <a:gd name="connsiteX221" fmla="*/ 376513 w 12192000"/>
              <a:gd name="connsiteY221" fmla="*/ 2154014 h 2237474"/>
              <a:gd name="connsiteX222" fmla="*/ 273386 w 12192000"/>
              <a:gd name="connsiteY222" fmla="*/ 2142551 h 2237474"/>
              <a:gd name="connsiteX223" fmla="*/ 169207 w 12192000"/>
              <a:gd name="connsiteY223" fmla="*/ 2128100 h 2237474"/>
              <a:gd name="connsiteX224" fmla="*/ 93149 w 12192000"/>
              <a:gd name="connsiteY224" fmla="*/ 2105324 h 2237474"/>
              <a:gd name="connsiteX225" fmla="*/ 88109 w 12192000"/>
              <a:gd name="connsiteY225" fmla="*/ 2106704 h 2237474"/>
              <a:gd name="connsiteX226" fmla="*/ 80022 w 12192000"/>
              <a:gd name="connsiteY226" fmla="*/ 2107254 h 2237474"/>
              <a:gd name="connsiteX227" fmla="*/ 79717 w 12192000"/>
              <a:gd name="connsiteY227" fmla="*/ 2107046 h 2237474"/>
              <a:gd name="connsiteX228" fmla="*/ 72352 w 12192000"/>
              <a:gd name="connsiteY228" fmla="*/ 2107991 h 2237474"/>
              <a:gd name="connsiteX229" fmla="*/ 37645 w 12192000"/>
              <a:gd name="connsiteY229" fmla="*/ 2115401 h 2237474"/>
              <a:gd name="connsiteX230" fmla="*/ 4572 w 12192000"/>
              <a:gd name="connsiteY230" fmla="*/ 2111091 h 2237474"/>
              <a:gd name="connsiteX231" fmla="*/ 0 w 12192000"/>
              <a:gd name="connsiteY231" fmla="*/ 2110468 h 2237474"/>
              <a:gd name="connsiteX232" fmla="*/ 0 w 12192000"/>
              <a:gd name="connsiteY232"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154948 w 12192000"/>
              <a:gd name="connsiteY4" fmla="*/ 762731 h 2237474"/>
              <a:gd name="connsiteX5" fmla="*/ 12047364 w 12192000"/>
              <a:gd name="connsiteY5" fmla="*/ 749662 h 2237474"/>
              <a:gd name="connsiteX6" fmla="*/ 11890686 w 12192000"/>
              <a:gd name="connsiteY6" fmla="*/ 732766 h 2237474"/>
              <a:gd name="connsiteX7" fmla="*/ 11782413 w 12192000"/>
              <a:gd name="connsiteY7" fmla="*/ 769868 h 2237474"/>
              <a:gd name="connsiteX8" fmla="*/ 11649954 w 12192000"/>
              <a:gd name="connsiteY8" fmla="*/ 749628 h 2237474"/>
              <a:gd name="connsiteX9" fmla="*/ 11560424 w 12192000"/>
              <a:gd name="connsiteY9" fmla="*/ 748017 h 2237474"/>
              <a:gd name="connsiteX10" fmla="*/ 11358455 w 12192000"/>
              <a:gd name="connsiteY10" fmla="*/ 747593 h 2237474"/>
              <a:gd name="connsiteX11" fmla="*/ 11165209 w 12192000"/>
              <a:gd name="connsiteY11" fmla="*/ 748852 h 2237474"/>
              <a:gd name="connsiteX12" fmla="*/ 11058755 w 12192000"/>
              <a:gd name="connsiteY12" fmla="*/ 749617 h 2237474"/>
              <a:gd name="connsiteX13" fmla="*/ 10884013 w 12192000"/>
              <a:gd name="connsiteY13" fmla="*/ 760728 h 2237474"/>
              <a:gd name="connsiteX14" fmla="*/ 10834688 w 12192000"/>
              <a:gd name="connsiteY14" fmla="*/ 757726 h 2237474"/>
              <a:gd name="connsiteX15" fmla="*/ 10805004 w 12192000"/>
              <a:gd name="connsiteY15" fmla="*/ 757573 h 2237474"/>
              <a:gd name="connsiteX16" fmla="*/ 10739478 w 12192000"/>
              <a:gd name="connsiteY16" fmla="*/ 776841 h 2237474"/>
              <a:gd name="connsiteX17" fmla="*/ 10458762 w 12192000"/>
              <a:gd name="connsiteY17" fmla="*/ 755400 h 2237474"/>
              <a:gd name="connsiteX18" fmla="*/ 10246919 w 12192000"/>
              <a:gd name="connsiteY18" fmla="*/ 769960 h 2237474"/>
              <a:gd name="connsiteX19" fmla="*/ 10167995 w 12192000"/>
              <a:gd name="connsiteY19" fmla="*/ 760843 h 2237474"/>
              <a:gd name="connsiteX20" fmla="*/ 9997044 w 12192000"/>
              <a:gd name="connsiteY20" fmla="*/ 780129 h 2237474"/>
              <a:gd name="connsiteX21" fmla="*/ 9943887 w 12192000"/>
              <a:gd name="connsiteY21" fmla="*/ 804141 h 2237474"/>
              <a:gd name="connsiteX22" fmla="*/ 9918248 w 12192000"/>
              <a:gd name="connsiteY22" fmla="*/ 816628 h 2237474"/>
              <a:gd name="connsiteX23" fmla="*/ 9836148 w 12192000"/>
              <a:gd name="connsiteY23" fmla="*/ 858312 h 2237474"/>
              <a:gd name="connsiteX24" fmla="*/ 9823800 w 12192000"/>
              <a:gd name="connsiteY24" fmla="*/ 866604 h 2237474"/>
              <a:gd name="connsiteX25" fmla="*/ 9794684 w 12192000"/>
              <a:gd name="connsiteY25" fmla="*/ 864509 h 2237474"/>
              <a:gd name="connsiteX26" fmla="*/ 9778288 w 12192000"/>
              <a:gd name="connsiteY26" fmla="*/ 854362 h 2237474"/>
              <a:gd name="connsiteX27" fmla="*/ 9773886 w 12192000"/>
              <a:gd name="connsiteY27" fmla="*/ 857543 h 2237474"/>
              <a:gd name="connsiteX28" fmla="*/ 9761459 w 12192000"/>
              <a:gd name="connsiteY28" fmla="*/ 862394 h 2237474"/>
              <a:gd name="connsiteX29" fmla="*/ 9705768 w 12192000"/>
              <a:gd name="connsiteY29" fmla="*/ 894610 h 2237474"/>
              <a:gd name="connsiteX30" fmla="*/ 9683005 w 12192000"/>
              <a:gd name="connsiteY30" fmla="*/ 894128 h 2237474"/>
              <a:gd name="connsiteX31" fmla="*/ 9594438 w 12192000"/>
              <a:gd name="connsiteY31" fmla="*/ 919051 h 2237474"/>
              <a:gd name="connsiteX32" fmla="*/ 9577033 w 12192000"/>
              <a:gd name="connsiteY32" fmla="*/ 922857 h 2237474"/>
              <a:gd name="connsiteX33" fmla="*/ 9544189 w 12192000"/>
              <a:gd name="connsiteY33" fmla="*/ 938966 h 2237474"/>
              <a:gd name="connsiteX34" fmla="*/ 9534048 w 12192000"/>
              <a:gd name="connsiteY34" fmla="*/ 940158 h 2237474"/>
              <a:gd name="connsiteX35" fmla="*/ 9500499 w 12192000"/>
              <a:gd name="connsiteY35" fmla="*/ 954680 h 2237474"/>
              <a:gd name="connsiteX36" fmla="*/ 9428195 w 12192000"/>
              <a:gd name="connsiteY36" fmla="*/ 986225 h 2237474"/>
              <a:gd name="connsiteX37" fmla="*/ 9410017 w 12192000"/>
              <a:gd name="connsiteY37" fmla="*/ 993931 h 2237474"/>
              <a:gd name="connsiteX38" fmla="*/ 9392919 w 12192000"/>
              <a:gd name="connsiteY38" fmla="*/ 994656 h 2237474"/>
              <a:gd name="connsiteX39" fmla="*/ 9301293 w 12192000"/>
              <a:gd name="connsiteY39" fmla="*/ 1011593 h 2237474"/>
              <a:gd name="connsiteX40" fmla="*/ 9278619 w 12192000"/>
              <a:gd name="connsiteY40" fmla="*/ 1011878 h 2237474"/>
              <a:gd name="connsiteX41" fmla="*/ 9268019 w 12192000"/>
              <a:gd name="connsiteY41" fmla="*/ 1007442 h 2237474"/>
              <a:gd name="connsiteX42" fmla="*/ 9234662 w 12192000"/>
              <a:gd name="connsiteY42" fmla="*/ 1023056 h 2237474"/>
              <a:gd name="connsiteX43" fmla="*/ 9181033 w 12192000"/>
              <a:gd name="connsiteY43" fmla="*/ 1037921 h 2237474"/>
              <a:gd name="connsiteX44" fmla="*/ 9155969 w 12192000"/>
              <a:gd name="connsiteY44" fmla="*/ 1046804 h 2237474"/>
              <a:gd name="connsiteX45" fmla="*/ 9133985 w 12192000"/>
              <a:gd name="connsiteY45" fmla="*/ 1046450 h 2237474"/>
              <a:gd name="connsiteX46" fmla="*/ 9012987 w 12192000"/>
              <a:gd name="connsiteY46" fmla="*/ 1061986 h 2237474"/>
              <a:gd name="connsiteX47" fmla="*/ 8968445 w 12192000"/>
              <a:gd name="connsiteY47" fmla="*/ 1052169 h 2237474"/>
              <a:gd name="connsiteX48" fmla="*/ 8958984 w 12192000"/>
              <a:gd name="connsiteY48" fmla="*/ 1057212 h 2237474"/>
              <a:gd name="connsiteX49" fmla="*/ 8886001 w 12192000"/>
              <a:gd name="connsiteY49" fmla="*/ 1067468 h 2237474"/>
              <a:gd name="connsiteX50" fmla="*/ 8838610 w 12192000"/>
              <a:gd name="connsiteY50" fmla="*/ 1075091 h 2237474"/>
              <a:gd name="connsiteX51" fmla="*/ 8750383 w 12192000"/>
              <a:gd name="connsiteY51" fmla="*/ 1097387 h 2237474"/>
              <a:gd name="connsiteX52" fmla="*/ 8697365 w 12192000"/>
              <a:gd name="connsiteY52" fmla="*/ 1105869 h 2237474"/>
              <a:gd name="connsiteX53" fmla="*/ 8665605 w 12192000"/>
              <a:gd name="connsiteY53" fmla="*/ 1110791 h 2237474"/>
              <a:gd name="connsiteX54" fmla="*/ 8584946 w 12192000"/>
              <a:gd name="connsiteY54" fmla="*/ 1135226 h 2237474"/>
              <a:gd name="connsiteX55" fmla="*/ 8460755 w 12192000"/>
              <a:gd name="connsiteY55" fmla="*/ 1203427 h 2237474"/>
              <a:gd name="connsiteX56" fmla="*/ 8419755 w 12192000"/>
              <a:gd name="connsiteY56" fmla="*/ 1216260 h 2237474"/>
              <a:gd name="connsiteX57" fmla="*/ 8411626 w 12192000"/>
              <a:gd name="connsiteY57" fmla="*/ 1214397 h 2237474"/>
              <a:gd name="connsiteX58" fmla="*/ 8363469 w 12192000"/>
              <a:gd name="connsiteY58" fmla="*/ 1246658 h 2237474"/>
              <a:gd name="connsiteX59" fmla="*/ 8275497 w 12192000"/>
              <a:gd name="connsiteY59" fmla="*/ 1264396 h 2237474"/>
              <a:gd name="connsiteX60" fmla="*/ 8206287 w 12192000"/>
              <a:gd name="connsiteY60" fmla="*/ 1273060 h 2237474"/>
              <a:gd name="connsiteX61" fmla="*/ 8168705 w 12192000"/>
              <a:gd name="connsiteY61" fmla="*/ 1279956 h 2237474"/>
              <a:gd name="connsiteX62" fmla="*/ 8139997 w 12192000"/>
              <a:gd name="connsiteY62" fmla="*/ 1282713 h 2237474"/>
              <a:gd name="connsiteX63" fmla="*/ 8074238 w 12192000"/>
              <a:gd name="connsiteY63" fmla="*/ 1301895 h 2237474"/>
              <a:gd name="connsiteX64" fmla="*/ 7968292 w 12192000"/>
              <a:gd name="connsiteY64" fmla="*/ 1338779 h 2237474"/>
              <a:gd name="connsiteX65" fmla="*/ 7945122 w 12192000"/>
              <a:gd name="connsiteY65" fmla="*/ 1345477 h 2237474"/>
              <a:gd name="connsiteX66" fmla="*/ 7922771 w 12192000"/>
              <a:gd name="connsiteY66" fmla="*/ 1346645 h 2237474"/>
              <a:gd name="connsiteX67" fmla="*/ 7915461 w 12192000"/>
              <a:gd name="connsiteY67" fmla="*/ 1342919 h 2237474"/>
              <a:gd name="connsiteX68" fmla="*/ 7902328 w 12192000"/>
              <a:gd name="connsiteY68" fmla="*/ 1345865 h 2237474"/>
              <a:gd name="connsiteX69" fmla="*/ 7898322 w 12192000"/>
              <a:gd name="connsiteY69" fmla="*/ 1345689 h 2237474"/>
              <a:gd name="connsiteX70" fmla="*/ 7875879 w 12192000"/>
              <a:gd name="connsiteY70" fmla="*/ 1345646 h 2237474"/>
              <a:gd name="connsiteX71" fmla="*/ 7840612 w 12192000"/>
              <a:gd name="connsiteY71" fmla="*/ 1369373 h 2237474"/>
              <a:gd name="connsiteX72" fmla="*/ 7786819 w 12192000"/>
              <a:gd name="connsiteY72" fmla="*/ 1378970 h 2237474"/>
              <a:gd name="connsiteX73" fmla="*/ 7548172 w 12192000"/>
              <a:gd name="connsiteY73" fmla="*/ 1417460 h 2237474"/>
              <a:gd name="connsiteX74" fmla="*/ 7483437 w 12192000"/>
              <a:gd name="connsiteY74" fmla="*/ 1478152 h 2237474"/>
              <a:gd name="connsiteX75" fmla="*/ 7377870 w 12192000"/>
              <a:gd name="connsiteY75" fmla="*/ 1523319 h 2237474"/>
              <a:gd name="connsiteX76" fmla="*/ 7230737 w 12192000"/>
              <a:gd name="connsiteY76" fmla="*/ 1562633 h 2237474"/>
              <a:gd name="connsiteX77" fmla="*/ 7224458 w 12192000"/>
              <a:gd name="connsiteY77" fmla="*/ 1573008 h 2237474"/>
              <a:gd name="connsiteX78" fmla="*/ 7213486 w 12192000"/>
              <a:gd name="connsiteY78" fmla="*/ 1580987 h 2237474"/>
              <a:gd name="connsiteX79" fmla="*/ 7210972 w 12192000"/>
              <a:gd name="connsiteY79" fmla="*/ 1580856 h 2237474"/>
              <a:gd name="connsiteX80" fmla="*/ 7183121 w 12192000"/>
              <a:gd name="connsiteY80" fmla="*/ 1595162 h 2237474"/>
              <a:gd name="connsiteX81" fmla="*/ 7164601 w 12192000"/>
              <a:gd name="connsiteY81" fmla="*/ 1606490 h 2237474"/>
              <a:gd name="connsiteX82" fmla="*/ 7159286 w 12192000"/>
              <a:gd name="connsiteY82" fmla="*/ 1606850 h 2237474"/>
              <a:gd name="connsiteX83" fmla="*/ 7114651 w 12192000"/>
              <a:gd name="connsiteY83" fmla="*/ 1620959 h 2237474"/>
              <a:gd name="connsiteX84" fmla="*/ 7092727 w 12192000"/>
              <a:gd name="connsiteY84" fmla="*/ 1623628 h 2237474"/>
              <a:gd name="connsiteX85" fmla="*/ 7031309 w 12192000"/>
              <a:gd name="connsiteY85" fmla="*/ 1619451 h 2237474"/>
              <a:gd name="connsiteX86" fmla="*/ 6999084 w 12192000"/>
              <a:gd name="connsiteY86" fmla="*/ 1634317 h 2237474"/>
              <a:gd name="connsiteX87" fmla="*/ 6992107 w 12192000"/>
              <a:gd name="connsiteY87" fmla="*/ 1636860 h 2237474"/>
              <a:gd name="connsiteX88" fmla="*/ 6991765 w 12192000"/>
              <a:gd name="connsiteY88" fmla="*/ 1636725 h 2237474"/>
              <a:gd name="connsiteX89" fmla="*/ 6983996 w 12192000"/>
              <a:gd name="connsiteY89" fmla="*/ 1639040 h 2237474"/>
              <a:gd name="connsiteX90" fmla="*/ 6979383 w 12192000"/>
              <a:gd name="connsiteY90" fmla="*/ 1641496 h 2237474"/>
              <a:gd name="connsiteX91" fmla="*/ 6900177 w 12192000"/>
              <a:gd name="connsiteY91" fmla="*/ 1636016 h 2237474"/>
              <a:gd name="connsiteX92" fmla="*/ 6795372 w 12192000"/>
              <a:gd name="connsiteY92" fmla="*/ 1644845 h 2237474"/>
              <a:gd name="connsiteX93" fmla="*/ 6692251 w 12192000"/>
              <a:gd name="connsiteY93" fmla="*/ 1656357 h 2237474"/>
              <a:gd name="connsiteX94" fmla="*/ 6655235 w 12192000"/>
              <a:gd name="connsiteY94" fmla="*/ 1661869 h 2237474"/>
              <a:gd name="connsiteX95" fmla="*/ 6587857 w 12192000"/>
              <a:gd name="connsiteY95" fmla="*/ 1665769 h 2237474"/>
              <a:gd name="connsiteX96" fmla="*/ 6554894 w 12192000"/>
              <a:gd name="connsiteY96" fmla="*/ 1664428 h 2237474"/>
              <a:gd name="connsiteX97" fmla="*/ 6551579 w 12192000"/>
              <a:gd name="connsiteY97" fmla="*/ 1662213 h 2237474"/>
              <a:gd name="connsiteX98" fmla="*/ 6516595 w 12192000"/>
              <a:gd name="connsiteY98" fmla="*/ 1667475 h 2237474"/>
              <a:gd name="connsiteX99" fmla="*/ 6508541 w 12192000"/>
              <a:gd name="connsiteY99" fmla="*/ 1668757 h 2237474"/>
              <a:gd name="connsiteX100" fmla="*/ 6471012 w 12192000"/>
              <a:gd name="connsiteY100" fmla="*/ 1678604 h 2237474"/>
              <a:gd name="connsiteX101" fmla="*/ 6415265 w 12192000"/>
              <a:gd name="connsiteY101" fmla="*/ 1665317 h 2237474"/>
              <a:gd name="connsiteX102" fmla="*/ 6364035 w 12192000"/>
              <a:gd name="connsiteY102" fmla="*/ 1667683 h 2237474"/>
              <a:gd name="connsiteX103" fmla="*/ 6280959 w 12192000"/>
              <a:gd name="connsiteY103" fmla="*/ 1689329 h 2237474"/>
              <a:gd name="connsiteX104" fmla="*/ 6243319 w 12192000"/>
              <a:gd name="connsiteY104" fmla="*/ 1695560 h 2237474"/>
              <a:gd name="connsiteX105" fmla="*/ 6098321 w 12192000"/>
              <a:gd name="connsiteY105" fmla="*/ 1721646 h 2237474"/>
              <a:gd name="connsiteX106" fmla="*/ 5880652 w 12192000"/>
              <a:gd name="connsiteY106" fmla="*/ 1779643 h 2237474"/>
              <a:gd name="connsiteX107" fmla="*/ 5785959 w 12192000"/>
              <a:gd name="connsiteY107" fmla="*/ 1775307 h 2237474"/>
              <a:gd name="connsiteX108" fmla="*/ 5643534 w 12192000"/>
              <a:gd name="connsiteY108" fmla="*/ 1802919 h 2237474"/>
              <a:gd name="connsiteX109" fmla="*/ 5518799 w 12192000"/>
              <a:gd name="connsiteY109" fmla="*/ 1818312 h 2237474"/>
              <a:gd name="connsiteX110" fmla="*/ 5505014 w 12192000"/>
              <a:gd name="connsiteY110" fmla="*/ 1819259 h 2237474"/>
              <a:gd name="connsiteX111" fmla="*/ 5453307 w 12192000"/>
              <a:gd name="connsiteY111" fmla="*/ 1815450 h 2237474"/>
              <a:gd name="connsiteX112" fmla="*/ 5364192 w 12192000"/>
              <a:gd name="connsiteY112" fmla="*/ 1826074 h 2237474"/>
              <a:gd name="connsiteX113" fmla="*/ 5350380 w 12192000"/>
              <a:gd name="connsiteY113" fmla="*/ 1830891 h 2237474"/>
              <a:gd name="connsiteX114" fmla="*/ 5259633 w 12192000"/>
              <a:gd name="connsiteY114" fmla="*/ 1837160 h 2237474"/>
              <a:gd name="connsiteX115" fmla="*/ 5197513 w 12192000"/>
              <a:gd name="connsiteY115" fmla="*/ 1844718 h 2237474"/>
              <a:gd name="connsiteX116" fmla="*/ 5184170 w 12192000"/>
              <a:gd name="connsiteY116" fmla="*/ 1849402 h 2237474"/>
              <a:gd name="connsiteX117" fmla="*/ 5168852 w 12192000"/>
              <a:gd name="connsiteY117" fmla="*/ 1844846 h 2237474"/>
              <a:gd name="connsiteX118" fmla="*/ 5164370 w 12192000"/>
              <a:gd name="connsiteY118" fmla="*/ 1840597 h 2237474"/>
              <a:gd name="connsiteX119" fmla="*/ 5114927 w 12192000"/>
              <a:gd name="connsiteY119" fmla="*/ 1847827 h 2237474"/>
              <a:gd name="connsiteX120" fmla="*/ 5108970 w 12192000"/>
              <a:gd name="connsiteY120" fmla="*/ 1847935 h 2237474"/>
              <a:gd name="connsiteX121" fmla="*/ 5067961 w 12192000"/>
              <a:gd name="connsiteY121" fmla="*/ 1845917 h 2237474"/>
              <a:gd name="connsiteX122" fmla="*/ 5007075 w 12192000"/>
              <a:gd name="connsiteY122" fmla="*/ 1838626 h 2237474"/>
              <a:gd name="connsiteX123" fmla="*/ 4944087 w 12192000"/>
              <a:gd name="connsiteY123" fmla="*/ 1823332 h 2237474"/>
              <a:gd name="connsiteX124" fmla="*/ 4907662 w 12192000"/>
              <a:gd name="connsiteY124" fmla="*/ 1816900 h 2237474"/>
              <a:gd name="connsiteX125" fmla="*/ 4882386 w 12192000"/>
              <a:gd name="connsiteY125" fmla="*/ 1809844 h 2237474"/>
              <a:gd name="connsiteX126" fmla="*/ 4811440 w 12192000"/>
              <a:gd name="connsiteY126" fmla="*/ 1804655 h 2237474"/>
              <a:gd name="connsiteX127" fmla="*/ 4691075 w 12192000"/>
              <a:gd name="connsiteY127" fmla="*/ 1801389 h 2237474"/>
              <a:gd name="connsiteX128" fmla="*/ 4611738 w 12192000"/>
              <a:gd name="connsiteY128" fmla="*/ 1776964 h 2237474"/>
              <a:gd name="connsiteX129" fmla="*/ 4560070 w 12192000"/>
              <a:gd name="connsiteY129" fmla="*/ 1785640 h 2237474"/>
              <a:gd name="connsiteX130" fmla="*/ 4536503 w 12192000"/>
              <a:gd name="connsiteY130" fmla="*/ 1785334 h 2237474"/>
              <a:gd name="connsiteX131" fmla="*/ 4513724 w 12192000"/>
              <a:gd name="connsiteY131" fmla="*/ 1791996 h 2237474"/>
              <a:gd name="connsiteX132" fmla="*/ 4459810 w 12192000"/>
              <a:gd name="connsiteY132" fmla="*/ 1797886 h 2237474"/>
              <a:gd name="connsiteX133" fmla="*/ 4379064 w 12192000"/>
              <a:gd name="connsiteY133" fmla="*/ 1817177 h 2237474"/>
              <a:gd name="connsiteX134" fmla="*/ 4319209 w 12192000"/>
              <a:gd name="connsiteY134" fmla="*/ 1834833 h 2237474"/>
              <a:gd name="connsiteX135" fmla="*/ 4290981 w 12192000"/>
              <a:gd name="connsiteY135" fmla="*/ 1839677 h 2237474"/>
              <a:gd name="connsiteX136" fmla="*/ 4285792 w 12192000"/>
              <a:gd name="connsiteY136" fmla="*/ 1836231 h 2237474"/>
              <a:gd name="connsiteX137" fmla="*/ 4238372 w 12192000"/>
              <a:gd name="connsiteY137" fmla="*/ 1851480 h 2237474"/>
              <a:gd name="connsiteX138" fmla="*/ 4232517 w 12192000"/>
              <a:gd name="connsiteY138" fmla="*/ 1852567 h 2237474"/>
              <a:gd name="connsiteX139" fmla="*/ 4191732 w 12192000"/>
              <a:gd name="connsiteY139" fmla="*/ 1857328 h 2237474"/>
              <a:gd name="connsiteX140" fmla="*/ 4065532 w 12192000"/>
              <a:gd name="connsiteY140" fmla="*/ 1855477 h 2237474"/>
              <a:gd name="connsiteX141" fmla="*/ 4028460 w 12192000"/>
              <a:gd name="connsiteY141" fmla="*/ 1855137 h 2237474"/>
              <a:gd name="connsiteX142" fmla="*/ 4002267 w 12192000"/>
              <a:gd name="connsiteY142" fmla="*/ 1852352 h 2237474"/>
              <a:gd name="connsiteX143" fmla="*/ 3931396 w 12192000"/>
              <a:gd name="connsiteY143" fmla="*/ 1858915 h 2237474"/>
              <a:gd name="connsiteX144" fmla="*/ 3812162 w 12192000"/>
              <a:gd name="connsiteY144" fmla="*/ 1875501 h 2237474"/>
              <a:gd name="connsiteX145" fmla="*/ 3729530 w 12192000"/>
              <a:gd name="connsiteY145" fmla="*/ 1864513 h 2237474"/>
              <a:gd name="connsiteX146" fmla="*/ 3680177 w 12192000"/>
              <a:gd name="connsiteY146" fmla="*/ 1881552 h 2237474"/>
              <a:gd name="connsiteX147" fmla="*/ 3567259 w 12192000"/>
              <a:gd name="connsiteY147" fmla="*/ 1893482 h 2237474"/>
              <a:gd name="connsiteX148" fmla="*/ 3405770 w 12192000"/>
              <a:gd name="connsiteY148" fmla="*/ 1904591 h 2237474"/>
              <a:gd name="connsiteX149" fmla="*/ 3280097 w 12192000"/>
              <a:gd name="connsiteY149" fmla="*/ 1919610 h 2237474"/>
              <a:gd name="connsiteX150" fmla="*/ 3123424 w 12192000"/>
              <a:gd name="connsiteY150" fmla="*/ 1952930 h 2237474"/>
              <a:gd name="connsiteX151" fmla="*/ 3009910 w 12192000"/>
              <a:gd name="connsiteY151" fmla="*/ 1957866 h 2237474"/>
              <a:gd name="connsiteX152" fmla="*/ 2995934 w 12192000"/>
              <a:gd name="connsiteY152" fmla="*/ 1967085 h 2237474"/>
              <a:gd name="connsiteX153" fmla="*/ 2980071 w 12192000"/>
              <a:gd name="connsiteY153" fmla="*/ 1972988 h 2237474"/>
              <a:gd name="connsiteX154" fmla="*/ 2978094 w 12192000"/>
              <a:gd name="connsiteY154" fmla="*/ 1972369 h 2237474"/>
              <a:gd name="connsiteX155" fmla="*/ 2942858 w 12192000"/>
              <a:gd name="connsiteY155" fmla="*/ 1981367 h 2237474"/>
              <a:gd name="connsiteX156" fmla="*/ 2875436 w 12192000"/>
              <a:gd name="connsiteY156" fmla="*/ 1996977 h 2237474"/>
              <a:gd name="connsiteX157" fmla="*/ 2874892 w 12192000"/>
              <a:gd name="connsiteY157" fmla="*/ 1996085 h 2237474"/>
              <a:gd name="connsiteX158" fmla="*/ 2864145 w 12192000"/>
              <a:gd name="connsiteY158" fmla="*/ 1994061 h 2237474"/>
              <a:gd name="connsiteX159" fmla="*/ 2843662 w 12192000"/>
              <a:gd name="connsiteY159" fmla="*/ 1992498 h 2237474"/>
              <a:gd name="connsiteX160" fmla="*/ 2796128 w 12192000"/>
              <a:gd name="connsiteY160" fmla="*/ 1976403 h 2237474"/>
              <a:gd name="connsiteX161" fmla="*/ 2756784 w 12192000"/>
              <a:gd name="connsiteY161" fmla="*/ 1985116 h 2237474"/>
              <a:gd name="connsiteX162" fmla="*/ 2748833 w 12192000"/>
              <a:gd name="connsiteY162" fmla="*/ 1986323 h 2237474"/>
              <a:gd name="connsiteX163" fmla="*/ 2748661 w 12192000"/>
              <a:gd name="connsiteY163" fmla="*/ 1986122 h 2237474"/>
              <a:gd name="connsiteX164" fmla="*/ 2740251 w 12192000"/>
              <a:gd name="connsiteY164" fmla="*/ 1986946 h 2237474"/>
              <a:gd name="connsiteX165" fmla="*/ 2718916 w 12192000"/>
              <a:gd name="connsiteY165" fmla="*/ 1990867 h 2237474"/>
              <a:gd name="connsiteX166" fmla="*/ 2713522 w 12192000"/>
              <a:gd name="connsiteY166" fmla="*/ 1990173 h 2237474"/>
              <a:gd name="connsiteX167" fmla="*/ 2680597 w 12192000"/>
              <a:gd name="connsiteY167" fmla="*/ 1984996 h 2237474"/>
              <a:gd name="connsiteX168" fmla="*/ 2578178 w 12192000"/>
              <a:gd name="connsiteY168" fmla="*/ 1990531 h 2237474"/>
              <a:gd name="connsiteX169" fmla="*/ 2476147 w 12192000"/>
              <a:gd name="connsiteY169" fmla="*/ 1998305 h 2237474"/>
              <a:gd name="connsiteX170" fmla="*/ 2373568 w 12192000"/>
              <a:gd name="connsiteY170" fmla="*/ 2003219 h 2237474"/>
              <a:gd name="connsiteX171" fmla="*/ 2321399 w 12192000"/>
              <a:gd name="connsiteY171" fmla="*/ 1989467 h 2237474"/>
              <a:gd name="connsiteX172" fmla="*/ 2315525 w 12192000"/>
              <a:gd name="connsiteY172" fmla="*/ 1989708 h 2237474"/>
              <a:gd name="connsiteX173" fmla="*/ 2300792 w 12192000"/>
              <a:gd name="connsiteY173" fmla="*/ 1994290 h 2237474"/>
              <a:gd name="connsiteX174" fmla="*/ 2295469 w 12192000"/>
              <a:gd name="connsiteY174" fmla="*/ 1996659 h 2237474"/>
              <a:gd name="connsiteX175" fmla="*/ 2287219 w 12192000"/>
              <a:gd name="connsiteY175" fmla="*/ 1998750 h 2237474"/>
              <a:gd name="connsiteX176" fmla="*/ 2286948 w 12192000"/>
              <a:gd name="connsiteY176" fmla="*/ 1998596 h 2237474"/>
              <a:gd name="connsiteX177" fmla="*/ 2243069 w 12192000"/>
              <a:gd name="connsiteY177" fmla="*/ 2015111 h 2237474"/>
              <a:gd name="connsiteX178" fmla="*/ 2186609 w 12192000"/>
              <a:gd name="connsiteY178" fmla="*/ 2008263 h 2237474"/>
              <a:gd name="connsiteX179" fmla="*/ 2164831 w 12192000"/>
              <a:gd name="connsiteY179" fmla="*/ 2010143 h 2237474"/>
              <a:gd name="connsiteX180" fmla="*/ 2152836 w 12192000"/>
              <a:gd name="connsiteY180" fmla="*/ 2010048 h 2237474"/>
              <a:gd name="connsiteX181" fmla="*/ 2117102 w 12192000"/>
              <a:gd name="connsiteY181" fmla="*/ 2023004 h 2237474"/>
              <a:gd name="connsiteX182" fmla="*/ 2111935 w 12192000"/>
              <a:gd name="connsiteY182" fmla="*/ 2023163 h 2237474"/>
              <a:gd name="connsiteX183" fmla="*/ 2089991 w 12192000"/>
              <a:gd name="connsiteY183" fmla="*/ 2034193 h 2237474"/>
              <a:gd name="connsiteX184" fmla="*/ 2058061 w 12192000"/>
              <a:gd name="connsiteY184" fmla="*/ 2047942 h 2237474"/>
              <a:gd name="connsiteX185" fmla="*/ 2055737 w 12192000"/>
              <a:gd name="connsiteY185" fmla="*/ 2047704 h 2237474"/>
              <a:gd name="connsiteX186" fmla="*/ 2042244 w 12192000"/>
              <a:gd name="connsiteY186" fmla="*/ 2055560 h 2237474"/>
              <a:gd name="connsiteX187" fmla="*/ 1976224 w 12192000"/>
              <a:gd name="connsiteY187" fmla="*/ 2074257 h 2237474"/>
              <a:gd name="connsiteX188" fmla="*/ 1877728 w 12192000"/>
              <a:gd name="connsiteY188" fmla="*/ 2101004 h 2237474"/>
              <a:gd name="connsiteX189" fmla="*/ 1759056 w 12192000"/>
              <a:gd name="connsiteY189" fmla="*/ 2125608 h 2237474"/>
              <a:gd name="connsiteX190" fmla="*/ 1637948 w 12192000"/>
              <a:gd name="connsiteY190" fmla="*/ 2172597 h 2237474"/>
              <a:gd name="connsiteX191" fmla="*/ 1434549 w 12192000"/>
              <a:gd name="connsiteY191" fmla="*/ 2234522 h 2237474"/>
              <a:gd name="connsiteX192" fmla="*/ 1398481 w 12192000"/>
              <a:gd name="connsiteY192" fmla="*/ 2237074 h 2237474"/>
              <a:gd name="connsiteX193" fmla="*/ 1398407 w 12192000"/>
              <a:gd name="connsiteY193" fmla="*/ 2237095 h 2237474"/>
              <a:gd name="connsiteX194" fmla="*/ 1370962 w 12192000"/>
              <a:gd name="connsiteY194" fmla="*/ 2237474 h 2237474"/>
              <a:gd name="connsiteX195" fmla="*/ 1356367 w 12192000"/>
              <a:gd name="connsiteY195" fmla="*/ 2235089 h 2237474"/>
              <a:gd name="connsiteX196" fmla="*/ 1324828 w 12192000"/>
              <a:gd name="connsiteY196" fmla="*/ 2231968 h 2237474"/>
              <a:gd name="connsiteX197" fmla="*/ 1297744 w 12192000"/>
              <a:gd name="connsiteY197" fmla="*/ 2235849 h 2237474"/>
              <a:gd name="connsiteX198" fmla="*/ 1286236 w 12192000"/>
              <a:gd name="connsiteY198" fmla="*/ 2233135 h 2237474"/>
              <a:gd name="connsiteX199" fmla="*/ 1283504 w 12192000"/>
              <a:gd name="connsiteY199" fmla="*/ 2233797 h 2237474"/>
              <a:gd name="connsiteX200" fmla="*/ 1279765 w 12192000"/>
              <a:gd name="connsiteY200" fmla="*/ 2229639 h 2237474"/>
              <a:gd name="connsiteX201" fmla="*/ 1195347 w 12192000"/>
              <a:gd name="connsiteY201" fmla="*/ 2212354 h 2237474"/>
              <a:gd name="connsiteX202" fmla="*/ 970251 w 12192000"/>
              <a:gd name="connsiteY202" fmla="*/ 2221029 h 2237474"/>
              <a:gd name="connsiteX203" fmla="*/ 812914 w 12192000"/>
              <a:gd name="connsiteY203" fmla="*/ 2202752 h 2237474"/>
              <a:gd name="connsiteX204" fmla="*/ 800195 w 12192000"/>
              <a:gd name="connsiteY204" fmla="*/ 2209407 h 2237474"/>
              <a:gd name="connsiteX205" fmla="*/ 784978 w 12192000"/>
              <a:gd name="connsiteY205" fmla="*/ 2212360 h 2237474"/>
              <a:gd name="connsiteX206" fmla="*/ 681987 w 12192000"/>
              <a:gd name="connsiteY206" fmla="*/ 2216757 h 2237474"/>
              <a:gd name="connsiteX207" fmla="*/ 669923 w 12192000"/>
              <a:gd name="connsiteY207" fmla="*/ 2211682 h 2237474"/>
              <a:gd name="connsiteX208" fmla="*/ 648680 w 12192000"/>
              <a:gd name="connsiteY208" fmla="*/ 2206229 h 2237474"/>
              <a:gd name="connsiteX209" fmla="*/ 597225 w 12192000"/>
              <a:gd name="connsiteY209" fmla="*/ 2180999 h 2237474"/>
              <a:gd name="connsiteX210" fmla="*/ 558449 w 12192000"/>
              <a:gd name="connsiteY210" fmla="*/ 2182346 h 2237474"/>
              <a:gd name="connsiteX211" fmla="*/ 550517 w 12192000"/>
              <a:gd name="connsiteY211" fmla="*/ 2182060 h 2237474"/>
              <a:gd name="connsiteX212" fmla="*/ 550309 w 12192000"/>
              <a:gd name="connsiteY212" fmla="*/ 2181825 h 2237474"/>
              <a:gd name="connsiteX213" fmla="*/ 541836 w 12192000"/>
              <a:gd name="connsiteY213" fmla="*/ 2181063 h 2237474"/>
              <a:gd name="connsiteX214" fmla="*/ 536057 w 12192000"/>
              <a:gd name="connsiteY214" fmla="*/ 2181537 h 2237474"/>
              <a:gd name="connsiteX215" fmla="*/ 520671 w 12192000"/>
              <a:gd name="connsiteY215" fmla="*/ 2180980 h 2237474"/>
              <a:gd name="connsiteX216" fmla="*/ 515024 w 12192000"/>
              <a:gd name="connsiteY216" fmla="*/ 2179258 h 2237474"/>
              <a:gd name="connsiteX217" fmla="*/ 512278 w 12192000"/>
              <a:gd name="connsiteY217" fmla="*/ 2176369 h 2237474"/>
              <a:gd name="connsiteX218" fmla="*/ 480419 w 12192000"/>
              <a:gd name="connsiteY218" fmla="*/ 2167807 h 2237474"/>
              <a:gd name="connsiteX219" fmla="*/ 413835 w 12192000"/>
              <a:gd name="connsiteY219" fmla="*/ 2156783 h 2237474"/>
              <a:gd name="connsiteX220" fmla="*/ 376513 w 12192000"/>
              <a:gd name="connsiteY220" fmla="*/ 2154014 h 2237474"/>
              <a:gd name="connsiteX221" fmla="*/ 273386 w 12192000"/>
              <a:gd name="connsiteY221" fmla="*/ 2142551 h 2237474"/>
              <a:gd name="connsiteX222" fmla="*/ 169207 w 12192000"/>
              <a:gd name="connsiteY222" fmla="*/ 2128100 h 2237474"/>
              <a:gd name="connsiteX223" fmla="*/ 93149 w 12192000"/>
              <a:gd name="connsiteY223" fmla="*/ 2105324 h 2237474"/>
              <a:gd name="connsiteX224" fmla="*/ 88109 w 12192000"/>
              <a:gd name="connsiteY224" fmla="*/ 2106704 h 2237474"/>
              <a:gd name="connsiteX225" fmla="*/ 80022 w 12192000"/>
              <a:gd name="connsiteY225" fmla="*/ 2107254 h 2237474"/>
              <a:gd name="connsiteX226" fmla="*/ 79717 w 12192000"/>
              <a:gd name="connsiteY226" fmla="*/ 2107046 h 2237474"/>
              <a:gd name="connsiteX227" fmla="*/ 72352 w 12192000"/>
              <a:gd name="connsiteY227" fmla="*/ 2107991 h 2237474"/>
              <a:gd name="connsiteX228" fmla="*/ 37645 w 12192000"/>
              <a:gd name="connsiteY228" fmla="*/ 2115401 h 2237474"/>
              <a:gd name="connsiteX229" fmla="*/ 4572 w 12192000"/>
              <a:gd name="connsiteY229" fmla="*/ 2111091 h 2237474"/>
              <a:gd name="connsiteX230" fmla="*/ 0 w 12192000"/>
              <a:gd name="connsiteY230" fmla="*/ 2110468 h 2237474"/>
              <a:gd name="connsiteX231" fmla="*/ 0 w 12192000"/>
              <a:gd name="connsiteY231"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154948 w 12192000"/>
              <a:gd name="connsiteY4" fmla="*/ 762731 h 2237474"/>
              <a:gd name="connsiteX5" fmla="*/ 12047364 w 12192000"/>
              <a:gd name="connsiteY5" fmla="*/ 749662 h 2237474"/>
              <a:gd name="connsiteX6" fmla="*/ 11890686 w 12192000"/>
              <a:gd name="connsiteY6" fmla="*/ 732766 h 2237474"/>
              <a:gd name="connsiteX7" fmla="*/ 11782413 w 12192000"/>
              <a:gd name="connsiteY7" fmla="*/ 769868 h 2237474"/>
              <a:gd name="connsiteX8" fmla="*/ 11649954 w 12192000"/>
              <a:gd name="connsiteY8" fmla="*/ 749628 h 2237474"/>
              <a:gd name="connsiteX9" fmla="*/ 11560424 w 12192000"/>
              <a:gd name="connsiteY9" fmla="*/ 748017 h 2237474"/>
              <a:gd name="connsiteX10" fmla="*/ 11358455 w 12192000"/>
              <a:gd name="connsiteY10" fmla="*/ 747593 h 2237474"/>
              <a:gd name="connsiteX11" fmla="*/ 11165209 w 12192000"/>
              <a:gd name="connsiteY11" fmla="*/ 748852 h 2237474"/>
              <a:gd name="connsiteX12" fmla="*/ 11058755 w 12192000"/>
              <a:gd name="connsiteY12" fmla="*/ 749617 h 2237474"/>
              <a:gd name="connsiteX13" fmla="*/ 10884013 w 12192000"/>
              <a:gd name="connsiteY13" fmla="*/ 760728 h 2237474"/>
              <a:gd name="connsiteX14" fmla="*/ 10834688 w 12192000"/>
              <a:gd name="connsiteY14" fmla="*/ 757726 h 2237474"/>
              <a:gd name="connsiteX15" fmla="*/ 10805004 w 12192000"/>
              <a:gd name="connsiteY15" fmla="*/ 757573 h 2237474"/>
              <a:gd name="connsiteX16" fmla="*/ 10739478 w 12192000"/>
              <a:gd name="connsiteY16" fmla="*/ 776841 h 2237474"/>
              <a:gd name="connsiteX17" fmla="*/ 10458762 w 12192000"/>
              <a:gd name="connsiteY17" fmla="*/ 755400 h 2237474"/>
              <a:gd name="connsiteX18" fmla="*/ 10246919 w 12192000"/>
              <a:gd name="connsiteY18" fmla="*/ 769960 h 2237474"/>
              <a:gd name="connsiteX19" fmla="*/ 10167995 w 12192000"/>
              <a:gd name="connsiteY19" fmla="*/ 760843 h 2237474"/>
              <a:gd name="connsiteX20" fmla="*/ 9997044 w 12192000"/>
              <a:gd name="connsiteY20" fmla="*/ 780129 h 2237474"/>
              <a:gd name="connsiteX21" fmla="*/ 9943887 w 12192000"/>
              <a:gd name="connsiteY21" fmla="*/ 804141 h 2237474"/>
              <a:gd name="connsiteX22" fmla="*/ 9918248 w 12192000"/>
              <a:gd name="connsiteY22" fmla="*/ 816628 h 2237474"/>
              <a:gd name="connsiteX23" fmla="*/ 9836148 w 12192000"/>
              <a:gd name="connsiteY23" fmla="*/ 858312 h 2237474"/>
              <a:gd name="connsiteX24" fmla="*/ 9823800 w 12192000"/>
              <a:gd name="connsiteY24" fmla="*/ 866604 h 2237474"/>
              <a:gd name="connsiteX25" fmla="*/ 9794684 w 12192000"/>
              <a:gd name="connsiteY25" fmla="*/ 864509 h 2237474"/>
              <a:gd name="connsiteX26" fmla="*/ 9778288 w 12192000"/>
              <a:gd name="connsiteY26" fmla="*/ 854362 h 2237474"/>
              <a:gd name="connsiteX27" fmla="*/ 9773886 w 12192000"/>
              <a:gd name="connsiteY27" fmla="*/ 857543 h 2237474"/>
              <a:gd name="connsiteX28" fmla="*/ 9761459 w 12192000"/>
              <a:gd name="connsiteY28" fmla="*/ 862394 h 2237474"/>
              <a:gd name="connsiteX29" fmla="*/ 9705768 w 12192000"/>
              <a:gd name="connsiteY29" fmla="*/ 894610 h 2237474"/>
              <a:gd name="connsiteX30" fmla="*/ 9683005 w 12192000"/>
              <a:gd name="connsiteY30" fmla="*/ 894128 h 2237474"/>
              <a:gd name="connsiteX31" fmla="*/ 9594438 w 12192000"/>
              <a:gd name="connsiteY31" fmla="*/ 919051 h 2237474"/>
              <a:gd name="connsiteX32" fmla="*/ 9577033 w 12192000"/>
              <a:gd name="connsiteY32" fmla="*/ 922857 h 2237474"/>
              <a:gd name="connsiteX33" fmla="*/ 9544189 w 12192000"/>
              <a:gd name="connsiteY33" fmla="*/ 938966 h 2237474"/>
              <a:gd name="connsiteX34" fmla="*/ 9534048 w 12192000"/>
              <a:gd name="connsiteY34" fmla="*/ 940158 h 2237474"/>
              <a:gd name="connsiteX35" fmla="*/ 9500499 w 12192000"/>
              <a:gd name="connsiteY35" fmla="*/ 954680 h 2237474"/>
              <a:gd name="connsiteX36" fmla="*/ 9428195 w 12192000"/>
              <a:gd name="connsiteY36" fmla="*/ 986225 h 2237474"/>
              <a:gd name="connsiteX37" fmla="*/ 9410017 w 12192000"/>
              <a:gd name="connsiteY37" fmla="*/ 993931 h 2237474"/>
              <a:gd name="connsiteX38" fmla="*/ 9392919 w 12192000"/>
              <a:gd name="connsiteY38" fmla="*/ 994656 h 2237474"/>
              <a:gd name="connsiteX39" fmla="*/ 9301293 w 12192000"/>
              <a:gd name="connsiteY39" fmla="*/ 1011593 h 2237474"/>
              <a:gd name="connsiteX40" fmla="*/ 9278619 w 12192000"/>
              <a:gd name="connsiteY40" fmla="*/ 1011878 h 2237474"/>
              <a:gd name="connsiteX41" fmla="*/ 9268019 w 12192000"/>
              <a:gd name="connsiteY41" fmla="*/ 1007442 h 2237474"/>
              <a:gd name="connsiteX42" fmla="*/ 9234662 w 12192000"/>
              <a:gd name="connsiteY42" fmla="*/ 1023056 h 2237474"/>
              <a:gd name="connsiteX43" fmla="*/ 9181033 w 12192000"/>
              <a:gd name="connsiteY43" fmla="*/ 1037921 h 2237474"/>
              <a:gd name="connsiteX44" fmla="*/ 9155969 w 12192000"/>
              <a:gd name="connsiteY44" fmla="*/ 1046804 h 2237474"/>
              <a:gd name="connsiteX45" fmla="*/ 9133985 w 12192000"/>
              <a:gd name="connsiteY45" fmla="*/ 1046450 h 2237474"/>
              <a:gd name="connsiteX46" fmla="*/ 9012987 w 12192000"/>
              <a:gd name="connsiteY46" fmla="*/ 1061986 h 2237474"/>
              <a:gd name="connsiteX47" fmla="*/ 8968445 w 12192000"/>
              <a:gd name="connsiteY47" fmla="*/ 1052169 h 2237474"/>
              <a:gd name="connsiteX48" fmla="*/ 8958984 w 12192000"/>
              <a:gd name="connsiteY48" fmla="*/ 1057212 h 2237474"/>
              <a:gd name="connsiteX49" fmla="*/ 8886001 w 12192000"/>
              <a:gd name="connsiteY49" fmla="*/ 1067468 h 2237474"/>
              <a:gd name="connsiteX50" fmla="*/ 8838610 w 12192000"/>
              <a:gd name="connsiteY50" fmla="*/ 1075091 h 2237474"/>
              <a:gd name="connsiteX51" fmla="*/ 8750383 w 12192000"/>
              <a:gd name="connsiteY51" fmla="*/ 1097387 h 2237474"/>
              <a:gd name="connsiteX52" fmla="*/ 8697365 w 12192000"/>
              <a:gd name="connsiteY52" fmla="*/ 1105869 h 2237474"/>
              <a:gd name="connsiteX53" fmla="*/ 8665605 w 12192000"/>
              <a:gd name="connsiteY53" fmla="*/ 1110791 h 2237474"/>
              <a:gd name="connsiteX54" fmla="*/ 8584946 w 12192000"/>
              <a:gd name="connsiteY54" fmla="*/ 1135226 h 2237474"/>
              <a:gd name="connsiteX55" fmla="*/ 8460755 w 12192000"/>
              <a:gd name="connsiteY55" fmla="*/ 1203427 h 2237474"/>
              <a:gd name="connsiteX56" fmla="*/ 8419755 w 12192000"/>
              <a:gd name="connsiteY56" fmla="*/ 1216260 h 2237474"/>
              <a:gd name="connsiteX57" fmla="*/ 8411626 w 12192000"/>
              <a:gd name="connsiteY57" fmla="*/ 1214397 h 2237474"/>
              <a:gd name="connsiteX58" fmla="*/ 8363469 w 12192000"/>
              <a:gd name="connsiteY58" fmla="*/ 1246658 h 2237474"/>
              <a:gd name="connsiteX59" fmla="*/ 8275497 w 12192000"/>
              <a:gd name="connsiteY59" fmla="*/ 1264396 h 2237474"/>
              <a:gd name="connsiteX60" fmla="*/ 8206287 w 12192000"/>
              <a:gd name="connsiteY60" fmla="*/ 1273060 h 2237474"/>
              <a:gd name="connsiteX61" fmla="*/ 8168705 w 12192000"/>
              <a:gd name="connsiteY61" fmla="*/ 1279956 h 2237474"/>
              <a:gd name="connsiteX62" fmla="*/ 8139997 w 12192000"/>
              <a:gd name="connsiteY62" fmla="*/ 1282713 h 2237474"/>
              <a:gd name="connsiteX63" fmla="*/ 8074238 w 12192000"/>
              <a:gd name="connsiteY63" fmla="*/ 1301895 h 2237474"/>
              <a:gd name="connsiteX64" fmla="*/ 7968292 w 12192000"/>
              <a:gd name="connsiteY64" fmla="*/ 1338779 h 2237474"/>
              <a:gd name="connsiteX65" fmla="*/ 7945122 w 12192000"/>
              <a:gd name="connsiteY65" fmla="*/ 1345477 h 2237474"/>
              <a:gd name="connsiteX66" fmla="*/ 7922771 w 12192000"/>
              <a:gd name="connsiteY66" fmla="*/ 1346645 h 2237474"/>
              <a:gd name="connsiteX67" fmla="*/ 7915461 w 12192000"/>
              <a:gd name="connsiteY67" fmla="*/ 1342919 h 2237474"/>
              <a:gd name="connsiteX68" fmla="*/ 7902328 w 12192000"/>
              <a:gd name="connsiteY68" fmla="*/ 1345865 h 2237474"/>
              <a:gd name="connsiteX69" fmla="*/ 7898322 w 12192000"/>
              <a:gd name="connsiteY69" fmla="*/ 1345689 h 2237474"/>
              <a:gd name="connsiteX70" fmla="*/ 7875879 w 12192000"/>
              <a:gd name="connsiteY70" fmla="*/ 1345646 h 2237474"/>
              <a:gd name="connsiteX71" fmla="*/ 7840612 w 12192000"/>
              <a:gd name="connsiteY71" fmla="*/ 1369373 h 2237474"/>
              <a:gd name="connsiteX72" fmla="*/ 7786819 w 12192000"/>
              <a:gd name="connsiteY72" fmla="*/ 1378970 h 2237474"/>
              <a:gd name="connsiteX73" fmla="*/ 7548172 w 12192000"/>
              <a:gd name="connsiteY73" fmla="*/ 1417460 h 2237474"/>
              <a:gd name="connsiteX74" fmla="*/ 7483437 w 12192000"/>
              <a:gd name="connsiteY74" fmla="*/ 1478152 h 2237474"/>
              <a:gd name="connsiteX75" fmla="*/ 7377870 w 12192000"/>
              <a:gd name="connsiteY75" fmla="*/ 1523319 h 2237474"/>
              <a:gd name="connsiteX76" fmla="*/ 7230737 w 12192000"/>
              <a:gd name="connsiteY76" fmla="*/ 1562633 h 2237474"/>
              <a:gd name="connsiteX77" fmla="*/ 7224458 w 12192000"/>
              <a:gd name="connsiteY77" fmla="*/ 1573008 h 2237474"/>
              <a:gd name="connsiteX78" fmla="*/ 7213486 w 12192000"/>
              <a:gd name="connsiteY78" fmla="*/ 1580987 h 2237474"/>
              <a:gd name="connsiteX79" fmla="*/ 7210972 w 12192000"/>
              <a:gd name="connsiteY79" fmla="*/ 1580856 h 2237474"/>
              <a:gd name="connsiteX80" fmla="*/ 7183121 w 12192000"/>
              <a:gd name="connsiteY80" fmla="*/ 1595162 h 2237474"/>
              <a:gd name="connsiteX81" fmla="*/ 7164601 w 12192000"/>
              <a:gd name="connsiteY81" fmla="*/ 1606490 h 2237474"/>
              <a:gd name="connsiteX82" fmla="*/ 7159286 w 12192000"/>
              <a:gd name="connsiteY82" fmla="*/ 1606850 h 2237474"/>
              <a:gd name="connsiteX83" fmla="*/ 7114651 w 12192000"/>
              <a:gd name="connsiteY83" fmla="*/ 1620959 h 2237474"/>
              <a:gd name="connsiteX84" fmla="*/ 7092727 w 12192000"/>
              <a:gd name="connsiteY84" fmla="*/ 1623628 h 2237474"/>
              <a:gd name="connsiteX85" fmla="*/ 7031309 w 12192000"/>
              <a:gd name="connsiteY85" fmla="*/ 1619451 h 2237474"/>
              <a:gd name="connsiteX86" fmla="*/ 6999084 w 12192000"/>
              <a:gd name="connsiteY86" fmla="*/ 1634317 h 2237474"/>
              <a:gd name="connsiteX87" fmla="*/ 6992107 w 12192000"/>
              <a:gd name="connsiteY87" fmla="*/ 1636860 h 2237474"/>
              <a:gd name="connsiteX88" fmla="*/ 6991765 w 12192000"/>
              <a:gd name="connsiteY88" fmla="*/ 1636725 h 2237474"/>
              <a:gd name="connsiteX89" fmla="*/ 6983996 w 12192000"/>
              <a:gd name="connsiteY89" fmla="*/ 1639040 h 2237474"/>
              <a:gd name="connsiteX90" fmla="*/ 6979383 w 12192000"/>
              <a:gd name="connsiteY90" fmla="*/ 1641496 h 2237474"/>
              <a:gd name="connsiteX91" fmla="*/ 6900177 w 12192000"/>
              <a:gd name="connsiteY91" fmla="*/ 1636016 h 2237474"/>
              <a:gd name="connsiteX92" fmla="*/ 6795372 w 12192000"/>
              <a:gd name="connsiteY92" fmla="*/ 1644845 h 2237474"/>
              <a:gd name="connsiteX93" fmla="*/ 6692251 w 12192000"/>
              <a:gd name="connsiteY93" fmla="*/ 1656357 h 2237474"/>
              <a:gd name="connsiteX94" fmla="*/ 6655235 w 12192000"/>
              <a:gd name="connsiteY94" fmla="*/ 1661869 h 2237474"/>
              <a:gd name="connsiteX95" fmla="*/ 6587857 w 12192000"/>
              <a:gd name="connsiteY95" fmla="*/ 1665769 h 2237474"/>
              <a:gd name="connsiteX96" fmla="*/ 6554894 w 12192000"/>
              <a:gd name="connsiteY96" fmla="*/ 1664428 h 2237474"/>
              <a:gd name="connsiteX97" fmla="*/ 6516595 w 12192000"/>
              <a:gd name="connsiteY97" fmla="*/ 1667475 h 2237474"/>
              <a:gd name="connsiteX98" fmla="*/ 6508541 w 12192000"/>
              <a:gd name="connsiteY98" fmla="*/ 1668757 h 2237474"/>
              <a:gd name="connsiteX99" fmla="*/ 6471012 w 12192000"/>
              <a:gd name="connsiteY99" fmla="*/ 1678604 h 2237474"/>
              <a:gd name="connsiteX100" fmla="*/ 6415265 w 12192000"/>
              <a:gd name="connsiteY100" fmla="*/ 1665317 h 2237474"/>
              <a:gd name="connsiteX101" fmla="*/ 6364035 w 12192000"/>
              <a:gd name="connsiteY101" fmla="*/ 1667683 h 2237474"/>
              <a:gd name="connsiteX102" fmla="*/ 6280959 w 12192000"/>
              <a:gd name="connsiteY102" fmla="*/ 1689329 h 2237474"/>
              <a:gd name="connsiteX103" fmla="*/ 6243319 w 12192000"/>
              <a:gd name="connsiteY103" fmla="*/ 1695560 h 2237474"/>
              <a:gd name="connsiteX104" fmla="*/ 6098321 w 12192000"/>
              <a:gd name="connsiteY104" fmla="*/ 1721646 h 2237474"/>
              <a:gd name="connsiteX105" fmla="*/ 5880652 w 12192000"/>
              <a:gd name="connsiteY105" fmla="*/ 1779643 h 2237474"/>
              <a:gd name="connsiteX106" fmla="*/ 5785959 w 12192000"/>
              <a:gd name="connsiteY106" fmla="*/ 1775307 h 2237474"/>
              <a:gd name="connsiteX107" fmla="*/ 5643534 w 12192000"/>
              <a:gd name="connsiteY107" fmla="*/ 1802919 h 2237474"/>
              <a:gd name="connsiteX108" fmla="*/ 5518799 w 12192000"/>
              <a:gd name="connsiteY108" fmla="*/ 1818312 h 2237474"/>
              <a:gd name="connsiteX109" fmla="*/ 5505014 w 12192000"/>
              <a:gd name="connsiteY109" fmla="*/ 1819259 h 2237474"/>
              <a:gd name="connsiteX110" fmla="*/ 5453307 w 12192000"/>
              <a:gd name="connsiteY110" fmla="*/ 1815450 h 2237474"/>
              <a:gd name="connsiteX111" fmla="*/ 5364192 w 12192000"/>
              <a:gd name="connsiteY111" fmla="*/ 1826074 h 2237474"/>
              <a:gd name="connsiteX112" fmla="*/ 5350380 w 12192000"/>
              <a:gd name="connsiteY112" fmla="*/ 1830891 h 2237474"/>
              <a:gd name="connsiteX113" fmla="*/ 5259633 w 12192000"/>
              <a:gd name="connsiteY113" fmla="*/ 1837160 h 2237474"/>
              <a:gd name="connsiteX114" fmla="*/ 5197513 w 12192000"/>
              <a:gd name="connsiteY114" fmla="*/ 1844718 h 2237474"/>
              <a:gd name="connsiteX115" fmla="*/ 5184170 w 12192000"/>
              <a:gd name="connsiteY115" fmla="*/ 1849402 h 2237474"/>
              <a:gd name="connsiteX116" fmla="*/ 5168852 w 12192000"/>
              <a:gd name="connsiteY116" fmla="*/ 1844846 h 2237474"/>
              <a:gd name="connsiteX117" fmla="*/ 5164370 w 12192000"/>
              <a:gd name="connsiteY117" fmla="*/ 1840597 h 2237474"/>
              <a:gd name="connsiteX118" fmla="*/ 5114927 w 12192000"/>
              <a:gd name="connsiteY118" fmla="*/ 1847827 h 2237474"/>
              <a:gd name="connsiteX119" fmla="*/ 5108970 w 12192000"/>
              <a:gd name="connsiteY119" fmla="*/ 1847935 h 2237474"/>
              <a:gd name="connsiteX120" fmla="*/ 5067961 w 12192000"/>
              <a:gd name="connsiteY120" fmla="*/ 1845917 h 2237474"/>
              <a:gd name="connsiteX121" fmla="*/ 5007075 w 12192000"/>
              <a:gd name="connsiteY121" fmla="*/ 1838626 h 2237474"/>
              <a:gd name="connsiteX122" fmla="*/ 4944087 w 12192000"/>
              <a:gd name="connsiteY122" fmla="*/ 1823332 h 2237474"/>
              <a:gd name="connsiteX123" fmla="*/ 4907662 w 12192000"/>
              <a:gd name="connsiteY123" fmla="*/ 1816900 h 2237474"/>
              <a:gd name="connsiteX124" fmla="*/ 4882386 w 12192000"/>
              <a:gd name="connsiteY124" fmla="*/ 1809844 h 2237474"/>
              <a:gd name="connsiteX125" fmla="*/ 4811440 w 12192000"/>
              <a:gd name="connsiteY125" fmla="*/ 1804655 h 2237474"/>
              <a:gd name="connsiteX126" fmla="*/ 4691075 w 12192000"/>
              <a:gd name="connsiteY126" fmla="*/ 1801389 h 2237474"/>
              <a:gd name="connsiteX127" fmla="*/ 4611738 w 12192000"/>
              <a:gd name="connsiteY127" fmla="*/ 1776964 h 2237474"/>
              <a:gd name="connsiteX128" fmla="*/ 4560070 w 12192000"/>
              <a:gd name="connsiteY128" fmla="*/ 1785640 h 2237474"/>
              <a:gd name="connsiteX129" fmla="*/ 4536503 w 12192000"/>
              <a:gd name="connsiteY129" fmla="*/ 1785334 h 2237474"/>
              <a:gd name="connsiteX130" fmla="*/ 4513724 w 12192000"/>
              <a:gd name="connsiteY130" fmla="*/ 1791996 h 2237474"/>
              <a:gd name="connsiteX131" fmla="*/ 4459810 w 12192000"/>
              <a:gd name="connsiteY131" fmla="*/ 1797886 h 2237474"/>
              <a:gd name="connsiteX132" fmla="*/ 4379064 w 12192000"/>
              <a:gd name="connsiteY132" fmla="*/ 1817177 h 2237474"/>
              <a:gd name="connsiteX133" fmla="*/ 4319209 w 12192000"/>
              <a:gd name="connsiteY133" fmla="*/ 1834833 h 2237474"/>
              <a:gd name="connsiteX134" fmla="*/ 4290981 w 12192000"/>
              <a:gd name="connsiteY134" fmla="*/ 1839677 h 2237474"/>
              <a:gd name="connsiteX135" fmla="*/ 4285792 w 12192000"/>
              <a:gd name="connsiteY135" fmla="*/ 1836231 h 2237474"/>
              <a:gd name="connsiteX136" fmla="*/ 4238372 w 12192000"/>
              <a:gd name="connsiteY136" fmla="*/ 1851480 h 2237474"/>
              <a:gd name="connsiteX137" fmla="*/ 4232517 w 12192000"/>
              <a:gd name="connsiteY137" fmla="*/ 1852567 h 2237474"/>
              <a:gd name="connsiteX138" fmla="*/ 4191732 w 12192000"/>
              <a:gd name="connsiteY138" fmla="*/ 1857328 h 2237474"/>
              <a:gd name="connsiteX139" fmla="*/ 4065532 w 12192000"/>
              <a:gd name="connsiteY139" fmla="*/ 1855477 h 2237474"/>
              <a:gd name="connsiteX140" fmla="*/ 4028460 w 12192000"/>
              <a:gd name="connsiteY140" fmla="*/ 1855137 h 2237474"/>
              <a:gd name="connsiteX141" fmla="*/ 4002267 w 12192000"/>
              <a:gd name="connsiteY141" fmla="*/ 1852352 h 2237474"/>
              <a:gd name="connsiteX142" fmla="*/ 3931396 w 12192000"/>
              <a:gd name="connsiteY142" fmla="*/ 1858915 h 2237474"/>
              <a:gd name="connsiteX143" fmla="*/ 3812162 w 12192000"/>
              <a:gd name="connsiteY143" fmla="*/ 1875501 h 2237474"/>
              <a:gd name="connsiteX144" fmla="*/ 3729530 w 12192000"/>
              <a:gd name="connsiteY144" fmla="*/ 1864513 h 2237474"/>
              <a:gd name="connsiteX145" fmla="*/ 3680177 w 12192000"/>
              <a:gd name="connsiteY145" fmla="*/ 1881552 h 2237474"/>
              <a:gd name="connsiteX146" fmla="*/ 3567259 w 12192000"/>
              <a:gd name="connsiteY146" fmla="*/ 1893482 h 2237474"/>
              <a:gd name="connsiteX147" fmla="*/ 3405770 w 12192000"/>
              <a:gd name="connsiteY147" fmla="*/ 1904591 h 2237474"/>
              <a:gd name="connsiteX148" fmla="*/ 3280097 w 12192000"/>
              <a:gd name="connsiteY148" fmla="*/ 1919610 h 2237474"/>
              <a:gd name="connsiteX149" fmla="*/ 3123424 w 12192000"/>
              <a:gd name="connsiteY149" fmla="*/ 1952930 h 2237474"/>
              <a:gd name="connsiteX150" fmla="*/ 3009910 w 12192000"/>
              <a:gd name="connsiteY150" fmla="*/ 1957866 h 2237474"/>
              <a:gd name="connsiteX151" fmla="*/ 2995934 w 12192000"/>
              <a:gd name="connsiteY151" fmla="*/ 1967085 h 2237474"/>
              <a:gd name="connsiteX152" fmla="*/ 2980071 w 12192000"/>
              <a:gd name="connsiteY152" fmla="*/ 1972988 h 2237474"/>
              <a:gd name="connsiteX153" fmla="*/ 2978094 w 12192000"/>
              <a:gd name="connsiteY153" fmla="*/ 1972369 h 2237474"/>
              <a:gd name="connsiteX154" fmla="*/ 2942858 w 12192000"/>
              <a:gd name="connsiteY154" fmla="*/ 1981367 h 2237474"/>
              <a:gd name="connsiteX155" fmla="*/ 2875436 w 12192000"/>
              <a:gd name="connsiteY155" fmla="*/ 1996977 h 2237474"/>
              <a:gd name="connsiteX156" fmla="*/ 2874892 w 12192000"/>
              <a:gd name="connsiteY156" fmla="*/ 1996085 h 2237474"/>
              <a:gd name="connsiteX157" fmla="*/ 2864145 w 12192000"/>
              <a:gd name="connsiteY157" fmla="*/ 1994061 h 2237474"/>
              <a:gd name="connsiteX158" fmla="*/ 2843662 w 12192000"/>
              <a:gd name="connsiteY158" fmla="*/ 1992498 h 2237474"/>
              <a:gd name="connsiteX159" fmla="*/ 2796128 w 12192000"/>
              <a:gd name="connsiteY159" fmla="*/ 1976403 h 2237474"/>
              <a:gd name="connsiteX160" fmla="*/ 2756784 w 12192000"/>
              <a:gd name="connsiteY160" fmla="*/ 1985116 h 2237474"/>
              <a:gd name="connsiteX161" fmla="*/ 2748833 w 12192000"/>
              <a:gd name="connsiteY161" fmla="*/ 1986323 h 2237474"/>
              <a:gd name="connsiteX162" fmla="*/ 2748661 w 12192000"/>
              <a:gd name="connsiteY162" fmla="*/ 1986122 h 2237474"/>
              <a:gd name="connsiteX163" fmla="*/ 2740251 w 12192000"/>
              <a:gd name="connsiteY163" fmla="*/ 1986946 h 2237474"/>
              <a:gd name="connsiteX164" fmla="*/ 2718916 w 12192000"/>
              <a:gd name="connsiteY164" fmla="*/ 1990867 h 2237474"/>
              <a:gd name="connsiteX165" fmla="*/ 2713522 w 12192000"/>
              <a:gd name="connsiteY165" fmla="*/ 1990173 h 2237474"/>
              <a:gd name="connsiteX166" fmla="*/ 2680597 w 12192000"/>
              <a:gd name="connsiteY166" fmla="*/ 1984996 h 2237474"/>
              <a:gd name="connsiteX167" fmla="*/ 2578178 w 12192000"/>
              <a:gd name="connsiteY167" fmla="*/ 1990531 h 2237474"/>
              <a:gd name="connsiteX168" fmla="*/ 2476147 w 12192000"/>
              <a:gd name="connsiteY168" fmla="*/ 1998305 h 2237474"/>
              <a:gd name="connsiteX169" fmla="*/ 2373568 w 12192000"/>
              <a:gd name="connsiteY169" fmla="*/ 2003219 h 2237474"/>
              <a:gd name="connsiteX170" fmla="*/ 2321399 w 12192000"/>
              <a:gd name="connsiteY170" fmla="*/ 1989467 h 2237474"/>
              <a:gd name="connsiteX171" fmla="*/ 2315525 w 12192000"/>
              <a:gd name="connsiteY171" fmla="*/ 1989708 h 2237474"/>
              <a:gd name="connsiteX172" fmla="*/ 2300792 w 12192000"/>
              <a:gd name="connsiteY172" fmla="*/ 1994290 h 2237474"/>
              <a:gd name="connsiteX173" fmla="*/ 2295469 w 12192000"/>
              <a:gd name="connsiteY173" fmla="*/ 1996659 h 2237474"/>
              <a:gd name="connsiteX174" fmla="*/ 2287219 w 12192000"/>
              <a:gd name="connsiteY174" fmla="*/ 1998750 h 2237474"/>
              <a:gd name="connsiteX175" fmla="*/ 2286948 w 12192000"/>
              <a:gd name="connsiteY175" fmla="*/ 1998596 h 2237474"/>
              <a:gd name="connsiteX176" fmla="*/ 2243069 w 12192000"/>
              <a:gd name="connsiteY176" fmla="*/ 2015111 h 2237474"/>
              <a:gd name="connsiteX177" fmla="*/ 2186609 w 12192000"/>
              <a:gd name="connsiteY177" fmla="*/ 2008263 h 2237474"/>
              <a:gd name="connsiteX178" fmla="*/ 2164831 w 12192000"/>
              <a:gd name="connsiteY178" fmla="*/ 2010143 h 2237474"/>
              <a:gd name="connsiteX179" fmla="*/ 2152836 w 12192000"/>
              <a:gd name="connsiteY179" fmla="*/ 2010048 h 2237474"/>
              <a:gd name="connsiteX180" fmla="*/ 2117102 w 12192000"/>
              <a:gd name="connsiteY180" fmla="*/ 2023004 h 2237474"/>
              <a:gd name="connsiteX181" fmla="*/ 2111935 w 12192000"/>
              <a:gd name="connsiteY181" fmla="*/ 2023163 h 2237474"/>
              <a:gd name="connsiteX182" fmla="*/ 2089991 w 12192000"/>
              <a:gd name="connsiteY182" fmla="*/ 2034193 h 2237474"/>
              <a:gd name="connsiteX183" fmla="*/ 2058061 w 12192000"/>
              <a:gd name="connsiteY183" fmla="*/ 2047942 h 2237474"/>
              <a:gd name="connsiteX184" fmla="*/ 2055737 w 12192000"/>
              <a:gd name="connsiteY184" fmla="*/ 2047704 h 2237474"/>
              <a:gd name="connsiteX185" fmla="*/ 2042244 w 12192000"/>
              <a:gd name="connsiteY185" fmla="*/ 2055560 h 2237474"/>
              <a:gd name="connsiteX186" fmla="*/ 1976224 w 12192000"/>
              <a:gd name="connsiteY186" fmla="*/ 2074257 h 2237474"/>
              <a:gd name="connsiteX187" fmla="*/ 1877728 w 12192000"/>
              <a:gd name="connsiteY187" fmla="*/ 2101004 h 2237474"/>
              <a:gd name="connsiteX188" fmla="*/ 1759056 w 12192000"/>
              <a:gd name="connsiteY188" fmla="*/ 2125608 h 2237474"/>
              <a:gd name="connsiteX189" fmla="*/ 1637948 w 12192000"/>
              <a:gd name="connsiteY189" fmla="*/ 2172597 h 2237474"/>
              <a:gd name="connsiteX190" fmla="*/ 1434549 w 12192000"/>
              <a:gd name="connsiteY190" fmla="*/ 2234522 h 2237474"/>
              <a:gd name="connsiteX191" fmla="*/ 1398481 w 12192000"/>
              <a:gd name="connsiteY191" fmla="*/ 2237074 h 2237474"/>
              <a:gd name="connsiteX192" fmla="*/ 1398407 w 12192000"/>
              <a:gd name="connsiteY192" fmla="*/ 2237095 h 2237474"/>
              <a:gd name="connsiteX193" fmla="*/ 1370962 w 12192000"/>
              <a:gd name="connsiteY193" fmla="*/ 2237474 h 2237474"/>
              <a:gd name="connsiteX194" fmla="*/ 1356367 w 12192000"/>
              <a:gd name="connsiteY194" fmla="*/ 2235089 h 2237474"/>
              <a:gd name="connsiteX195" fmla="*/ 1324828 w 12192000"/>
              <a:gd name="connsiteY195" fmla="*/ 2231968 h 2237474"/>
              <a:gd name="connsiteX196" fmla="*/ 1297744 w 12192000"/>
              <a:gd name="connsiteY196" fmla="*/ 2235849 h 2237474"/>
              <a:gd name="connsiteX197" fmla="*/ 1286236 w 12192000"/>
              <a:gd name="connsiteY197" fmla="*/ 2233135 h 2237474"/>
              <a:gd name="connsiteX198" fmla="*/ 1283504 w 12192000"/>
              <a:gd name="connsiteY198" fmla="*/ 2233797 h 2237474"/>
              <a:gd name="connsiteX199" fmla="*/ 1279765 w 12192000"/>
              <a:gd name="connsiteY199" fmla="*/ 2229639 h 2237474"/>
              <a:gd name="connsiteX200" fmla="*/ 1195347 w 12192000"/>
              <a:gd name="connsiteY200" fmla="*/ 2212354 h 2237474"/>
              <a:gd name="connsiteX201" fmla="*/ 970251 w 12192000"/>
              <a:gd name="connsiteY201" fmla="*/ 2221029 h 2237474"/>
              <a:gd name="connsiteX202" fmla="*/ 812914 w 12192000"/>
              <a:gd name="connsiteY202" fmla="*/ 2202752 h 2237474"/>
              <a:gd name="connsiteX203" fmla="*/ 800195 w 12192000"/>
              <a:gd name="connsiteY203" fmla="*/ 2209407 h 2237474"/>
              <a:gd name="connsiteX204" fmla="*/ 784978 w 12192000"/>
              <a:gd name="connsiteY204" fmla="*/ 2212360 h 2237474"/>
              <a:gd name="connsiteX205" fmla="*/ 681987 w 12192000"/>
              <a:gd name="connsiteY205" fmla="*/ 2216757 h 2237474"/>
              <a:gd name="connsiteX206" fmla="*/ 669923 w 12192000"/>
              <a:gd name="connsiteY206" fmla="*/ 2211682 h 2237474"/>
              <a:gd name="connsiteX207" fmla="*/ 648680 w 12192000"/>
              <a:gd name="connsiteY207" fmla="*/ 2206229 h 2237474"/>
              <a:gd name="connsiteX208" fmla="*/ 597225 w 12192000"/>
              <a:gd name="connsiteY208" fmla="*/ 2180999 h 2237474"/>
              <a:gd name="connsiteX209" fmla="*/ 558449 w 12192000"/>
              <a:gd name="connsiteY209" fmla="*/ 2182346 h 2237474"/>
              <a:gd name="connsiteX210" fmla="*/ 550517 w 12192000"/>
              <a:gd name="connsiteY210" fmla="*/ 2182060 h 2237474"/>
              <a:gd name="connsiteX211" fmla="*/ 550309 w 12192000"/>
              <a:gd name="connsiteY211" fmla="*/ 2181825 h 2237474"/>
              <a:gd name="connsiteX212" fmla="*/ 541836 w 12192000"/>
              <a:gd name="connsiteY212" fmla="*/ 2181063 h 2237474"/>
              <a:gd name="connsiteX213" fmla="*/ 536057 w 12192000"/>
              <a:gd name="connsiteY213" fmla="*/ 2181537 h 2237474"/>
              <a:gd name="connsiteX214" fmla="*/ 520671 w 12192000"/>
              <a:gd name="connsiteY214" fmla="*/ 2180980 h 2237474"/>
              <a:gd name="connsiteX215" fmla="*/ 515024 w 12192000"/>
              <a:gd name="connsiteY215" fmla="*/ 2179258 h 2237474"/>
              <a:gd name="connsiteX216" fmla="*/ 512278 w 12192000"/>
              <a:gd name="connsiteY216" fmla="*/ 2176369 h 2237474"/>
              <a:gd name="connsiteX217" fmla="*/ 480419 w 12192000"/>
              <a:gd name="connsiteY217" fmla="*/ 2167807 h 2237474"/>
              <a:gd name="connsiteX218" fmla="*/ 413835 w 12192000"/>
              <a:gd name="connsiteY218" fmla="*/ 2156783 h 2237474"/>
              <a:gd name="connsiteX219" fmla="*/ 376513 w 12192000"/>
              <a:gd name="connsiteY219" fmla="*/ 2154014 h 2237474"/>
              <a:gd name="connsiteX220" fmla="*/ 273386 w 12192000"/>
              <a:gd name="connsiteY220" fmla="*/ 2142551 h 2237474"/>
              <a:gd name="connsiteX221" fmla="*/ 169207 w 12192000"/>
              <a:gd name="connsiteY221" fmla="*/ 2128100 h 2237474"/>
              <a:gd name="connsiteX222" fmla="*/ 93149 w 12192000"/>
              <a:gd name="connsiteY222" fmla="*/ 2105324 h 2237474"/>
              <a:gd name="connsiteX223" fmla="*/ 88109 w 12192000"/>
              <a:gd name="connsiteY223" fmla="*/ 2106704 h 2237474"/>
              <a:gd name="connsiteX224" fmla="*/ 80022 w 12192000"/>
              <a:gd name="connsiteY224" fmla="*/ 2107254 h 2237474"/>
              <a:gd name="connsiteX225" fmla="*/ 79717 w 12192000"/>
              <a:gd name="connsiteY225" fmla="*/ 2107046 h 2237474"/>
              <a:gd name="connsiteX226" fmla="*/ 72352 w 12192000"/>
              <a:gd name="connsiteY226" fmla="*/ 2107991 h 2237474"/>
              <a:gd name="connsiteX227" fmla="*/ 37645 w 12192000"/>
              <a:gd name="connsiteY227" fmla="*/ 2115401 h 2237474"/>
              <a:gd name="connsiteX228" fmla="*/ 4572 w 12192000"/>
              <a:gd name="connsiteY228" fmla="*/ 2111091 h 2237474"/>
              <a:gd name="connsiteX229" fmla="*/ 0 w 12192000"/>
              <a:gd name="connsiteY229" fmla="*/ 2110468 h 2237474"/>
              <a:gd name="connsiteX230" fmla="*/ 0 w 12192000"/>
              <a:gd name="connsiteY230"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154948 w 12192000"/>
              <a:gd name="connsiteY4" fmla="*/ 762731 h 2237474"/>
              <a:gd name="connsiteX5" fmla="*/ 12047364 w 12192000"/>
              <a:gd name="connsiteY5" fmla="*/ 749662 h 2237474"/>
              <a:gd name="connsiteX6" fmla="*/ 11890686 w 12192000"/>
              <a:gd name="connsiteY6" fmla="*/ 732766 h 2237474"/>
              <a:gd name="connsiteX7" fmla="*/ 11782413 w 12192000"/>
              <a:gd name="connsiteY7" fmla="*/ 769868 h 2237474"/>
              <a:gd name="connsiteX8" fmla="*/ 11649954 w 12192000"/>
              <a:gd name="connsiteY8" fmla="*/ 749628 h 2237474"/>
              <a:gd name="connsiteX9" fmla="*/ 11560424 w 12192000"/>
              <a:gd name="connsiteY9" fmla="*/ 748017 h 2237474"/>
              <a:gd name="connsiteX10" fmla="*/ 11358455 w 12192000"/>
              <a:gd name="connsiteY10" fmla="*/ 747593 h 2237474"/>
              <a:gd name="connsiteX11" fmla="*/ 11165209 w 12192000"/>
              <a:gd name="connsiteY11" fmla="*/ 748852 h 2237474"/>
              <a:gd name="connsiteX12" fmla="*/ 11058755 w 12192000"/>
              <a:gd name="connsiteY12" fmla="*/ 749617 h 2237474"/>
              <a:gd name="connsiteX13" fmla="*/ 10884013 w 12192000"/>
              <a:gd name="connsiteY13" fmla="*/ 760728 h 2237474"/>
              <a:gd name="connsiteX14" fmla="*/ 10834688 w 12192000"/>
              <a:gd name="connsiteY14" fmla="*/ 757726 h 2237474"/>
              <a:gd name="connsiteX15" fmla="*/ 10805004 w 12192000"/>
              <a:gd name="connsiteY15" fmla="*/ 757573 h 2237474"/>
              <a:gd name="connsiteX16" fmla="*/ 10739478 w 12192000"/>
              <a:gd name="connsiteY16" fmla="*/ 776841 h 2237474"/>
              <a:gd name="connsiteX17" fmla="*/ 10458762 w 12192000"/>
              <a:gd name="connsiteY17" fmla="*/ 755400 h 2237474"/>
              <a:gd name="connsiteX18" fmla="*/ 10246919 w 12192000"/>
              <a:gd name="connsiteY18" fmla="*/ 769960 h 2237474"/>
              <a:gd name="connsiteX19" fmla="*/ 10167995 w 12192000"/>
              <a:gd name="connsiteY19" fmla="*/ 760843 h 2237474"/>
              <a:gd name="connsiteX20" fmla="*/ 9997044 w 12192000"/>
              <a:gd name="connsiteY20" fmla="*/ 780129 h 2237474"/>
              <a:gd name="connsiteX21" fmla="*/ 9943887 w 12192000"/>
              <a:gd name="connsiteY21" fmla="*/ 804141 h 2237474"/>
              <a:gd name="connsiteX22" fmla="*/ 9918248 w 12192000"/>
              <a:gd name="connsiteY22" fmla="*/ 816628 h 2237474"/>
              <a:gd name="connsiteX23" fmla="*/ 9836148 w 12192000"/>
              <a:gd name="connsiteY23" fmla="*/ 858312 h 2237474"/>
              <a:gd name="connsiteX24" fmla="*/ 9823800 w 12192000"/>
              <a:gd name="connsiteY24" fmla="*/ 866604 h 2237474"/>
              <a:gd name="connsiteX25" fmla="*/ 9794684 w 12192000"/>
              <a:gd name="connsiteY25" fmla="*/ 864509 h 2237474"/>
              <a:gd name="connsiteX26" fmla="*/ 9778288 w 12192000"/>
              <a:gd name="connsiteY26" fmla="*/ 854362 h 2237474"/>
              <a:gd name="connsiteX27" fmla="*/ 9773886 w 12192000"/>
              <a:gd name="connsiteY27" fmla="*/ 857543 h 2237474"/>
              <a:gd name="connsiteX28" fmla="*/ 9761459 w 12192000"/>
              <a:gd name="connsiteY28" fmla="*/ 862394 h 2237474"/>
              <a:gd name="connsiteX29" fmla="*/ 9705768 w 12192000"/>
              <a:gd name="connsiteY29" fmla="*/ 894610 h 2237474"/>
              <a:gd name="connsiteX30" fmla="*/ 9683005 w 12192000"/>
              <a:gd name="connsiteY30" fmla="*/ 894128 h 2237474"/>
              <a:gd name="connsiteX31" fmla="*/ 9594438 w 12192000"/>
              <a:gd name="connsiteY31" fmla="*/ 919051 h 2237474"/>
              <a:gd name="connsiteX32" fmla="*/ 9577033 w 12192000"/>
              <a:gd name="connsiteY32" fmla="*/ 922857 h 2237474"/>
              <a:gd name="connsiteX33" fmla="*/ 9544189 w 12192000"/>
              <a:gd name="connsiteY33" fmla="*/ 938966 h 2237474"/>
              <a:gd name="connsiteX34" fmla="*/ 9534048 w 12192000"/>
              <a:gd name="connsiteY34" fmla="*/ 940158 h 2237474"/>
              <a:gd name="connsiteX35" fmla="*/ 9500499 w 12192000"/>
              <a:gd name="connsiteY35" fmla="*/ 954680 h 2237474"/>
              <a:gd name="connsiteX36" fmla="*/ 9428195 w 12192000"/>
              <a:gd name="connsiteY36" fmla="*/ 986225 h 2237474"/>
              <a:gd name="connsiteX37" fmla="*/ 9410017 w 12192000"/>
              <a:gd name="connsiteY37" fmla="*/ 993931 h 2237474"/>
              <a:gd name="connsiteX38" fmla="*/ 9392919 w 12192000"/>
              <a:gd name="connsiteY38" fmla="*/ 994656 h 2237474"/>
              <a:gd name="connsiteX39" fmla="*/ 9301293 w 12192000"/>
              <a:gd name="connsiteY39" fmla="*/ 1011593 h 2237474"/>
              <a:gd name="connsiteX40" fmla="*/ 9278619 w 12192000"/>
              <a:gd name="connsiteY40" fmla="*/ 1011878 h 2237474"/>
              <a:gd name="connsiteX41" fmla="*/ 9268019 w 12192000"/>
              <a:gd name="connsiteY41" fmla="*/ 1007442 h 2237474"/>
              <a:gd name="connsiteX42" fmla="*/ 9234662 w 12192000"/>
              <a:gd name="connsiteY42" fmla="*/ 1023056 h 2237474"/>
              <a:gd name="connsiteX43" fmla="*/ 9181033 w 12192000"/>
              <a:gd name="connsiteY43" fmla="*/ 1037921 h 2237474"/>
              <a:gd name="connsiteX44" fmla="*/ 9155969 w 12192000"/>
              <a:gd name="connsiteY44" fmla="*/ 1046804 h 2237474"/>
              <a:gd name="connsiteX45" fmla="*/ 9133985 w 12192000"/>
              <a:gd name="connsiteY45" fmla="*/ 1046450 h 2237474"/>
              <a:gd name="connsiteX46" fmla="*/ 9012987 w 12192000"/>
              <a:gd name="connsiteY46" fmla="*/ 1061986 h 2237474"/>
              <a:gd name="connsiteX47" fmla="*/ 8968445 w 12192000"/>
              <a:gd name="connsiteY47" fmla="*/ 1052169 h 2237474"/>
              <a:gd name="connsiteX48" fmla="*/ 8958984 w 12192000"/>
              <a:gd name="connsiteY48" fmla="*/ 1057212 h 2237474"/>
              <a:gd name="connsiteX49" fmla="*/ 8886001 w 12192000"/>
              <a:gd name="connsiteY49" fmla="*/ 1067468 h 2237474"/>
              <a:gd name="connsiteX50" fmla="*/ 8838610 w 12192000"/>
              <a:gd name="connsiteY50" fmla="*/ 1075091 h 2237474"/>
              <a:gd name="connsiteX51" fmla="*/ 8750383 w 12192000"/>
              <a:gd name="connsiteY51" fmla="*/ 1097387 h 2237474"/>
              <a:gd name="connsiteX52" fmla="*/ 8697365 w 12192000"/>
              <a:gd name="connsiteY52" fmla="*/ 1105869 h 2237474"/>
              <a:gd name="connsiteX53" fmla="*/ 8665605 w 12192000"/>
              <a:gd name="connsiteY53" fmla="*/ 1110791 h 2237474"/>
              <a:gd name="connsiteX54" fmla="*/ 8584946 w 12192000"/>
              <a:gd name="connsiteY54" fmla="*/ 1135226 h 2237474"/>
              <a:gd name="connsiteX55" fmla="*/ 8460755 w 12192000"/>
              <a:gd name="connsiteY55" fmla="*/ 1203427 h 2237474"/>
              <a:gd name="connsiteX56" fmla="*/ 8419755 w 12192000"/>
              <a:gd name="connsiteY56" fmla="*/ 1216260 h 2237474"/>
              <a:gd name="connsiteX57" fmla="*/ 8411626 w 12192000"/>
              <a:gd name="connsiteY57" fmla="*/ 1214397 h 2237474"/>
              <a:gd name="connsiteX58" fmla="*/ 8363469 w 12192000"/>
              <a:gd name="connsiteY58" fmla="*/ 1246658 h 2237474"/>
              <a:gd name="connsiteX59" fmla="*/ 8275497 w 12192000"/>
              <a:gd name="connsiteY59" fmla="*/ 1264396 h 2237474"/>
              <a:gd name="connsiteX60" fmla="*/ 8206287 w 12192000"/>
              <a:gd name="connsiteY60" fmla="*/ 1273060 h 2237474"/>
              <a:gd name="connsiteX61" fmla="*/ 8168705 w 12192000"/>
              <a:gd name="connsiteY61" fmla="*/ 1279956 h 2237474"/>
              <a:gd name="connsiteX62" fmla="*/ 8139997 w 12192000"/>
              <a:gd name="connsiteY62" fmla="*/ 1282713 h 2237474"/>
              <a:gd name="connsiteX63" fmla="*/ 8074238 w 12192000"/>
              <a:gd name="connsiteY63" fmla="*/ 1301895 h 2237474"/>
              <a:gd name="connsiteX64" fmla="*/ 7968292 w 12192000"/>
              <a:gd name="connsiteY64" fmla="*/ 1338779 h 2237474"/>
              <a:gd name="connsiteX65" fmla="*/ 7945122 w 12192000"/>
              <a:gd name="connsiteY65" fmla="*/ 1345477 h 2237474"/>
              <a:gd name="connsiteX66" fmla="*/ 7922771 w 12192000"/>
              <a:gd name="connsiteY66" fmla="*/ 1346645 h 2237474"/>
              <a:gd name="connsiteX67" fmla="*/ 7902328 w 12192000"/>
              <a:gd name="connsiteY67" fmla="*/ 1345865 h 2237474"/>
              <a:gd name="connsiteX68" fmla="*/ 7898322 w 12192000"/>
              <a:gd name="connsiteY68" fmla="*/ 1345689 h 2237474"/>
              <a:gd name="connsiteX69" fmla="*/ 7875879 w 12192000"/>
              <a:gd name="connsiteY69" fmla="*/ 1345646 h 2237474"/>
              <a:gd name="connsiteX70" fmla="*/ 7840612 w 12192000"/>
              <a:gd name="connsiteY70" fmla="*/ 1369373 h 2237474"/>
              <a:gd name="connsiteX71" fmla="*/ 7786819 w 12192000"/>
              <a:gd name="connsiteY71" fmla="*/ 1378970 h 2237474"/>
              <a:gd name="connsiteX72" fmla="*/ 7548172 w 12192000"/>
              <a:gd name="connsiteY72" fmla="*/ 1417460 h 2237474"/>
              <a:gd name="connsiteX73" fmla="*/ 7483437 w 12192000"/>
              <a:gd name="connsiteY73" fmla="*/ 1478152 h 2237474"/>
              <a:gd name="connsiteX74" fmla="*/ 7377870 w 12192000"/>
              <a:gd name="connsiteY74" fmla="*/ 1523319 h 2237474"/>
              <a:gd name="connsiteX75" fmla="*/ 7230737 w 12192000"/>
              <a:gd name="connsiteY75" fmla="*/ 1562633 h 2237474"/>
              <a:gd name="connsiteX76" fmla="*/ 7224458 w 12192000"/>
              <a:gd name="connsiteY76" fmla="*/ 1573008 h 2237474"/>
              <a:gd name="connsiteX77" fmla="*/ 7213486 w 12192000"/>
              <a:gd name="connsiteY77" fmla="*/ 1580987 h 2237474"/>
              <a:gd name="connsiteX78" fmla="*/ 7210972 w 12192000"/>
              <a:gd name="connsiteY78" fmla="*/ 1580856 h 2237474"/>
              <a:gd name="connsiteX79" fmla="*/ 7183121 w 12192000"/>
              <a:gd name="connsiteY79" fmla="*/ 1595162 h 2237474"/>
              <a:gd name="connsiteX80" fmla="*/ 7164601 w 12192000"/>
              <a:gd name="connsiteY80" fmla="*/ 1606490 h 2237474"/>
              <a:gd name="connsiteX81" fmla="*/ 7159286 w 12192000"/>
              <a:gd name="connsiteY81" fmla="*/ 1606850 h 2237474"/>
              <a:gd name="connsiteX82" fmla="*/ 7114651 w 12192000"/>
              <a:gd name="connsiteY82" fmla="*/ 1620959 h 2237474"/>
              <a:gd name="connsiteX83" fmla="*/ 7092727 w 12192000"/>
              <a:gd name="connsiteY83" fmla="*/ 1623628 h 2237474"/>
              <a:gd name="connsiteX84" fmla="*/ 7031309 w 12192000"/>
              <a:gd name="connsiteY84" fmla="*/ 1619451 h 2237474"/>
              <a:gd name="connsiteX85" fmla="*/ 6999084 w 12192000"/>
              <a:gd name="connsiteY85" fmla="*/ 1634317 h 2237474"/>
              <a:gd name="connsiteX86" fmla="*/ 6992107 w 12192000"/>
              <a:gd name="connsiteY86" fmla="*/ 1636860 h 2237474"/>
              <a:gd name="connsiteX87" fmla="*/ 6991765 w 12192000"/>
              <a:gd name="connsiteY87" fmla="*/ 1636725 h 2237474"/>
              <a:gd name="connsiteX88" fmla="*/ 6983996 w 12192000"/>
              <a:gd name="connsiteY88" fmla="*/ 1639040 h 2237474"/>
              <a:gd name="connsiteX89" fmla="*/ 6979383 w 12192000"/>
              <a:gd name="connsiteY89" fmla="*/ 1641496 h 2237474"/>
              <a:gd name="connsiteX90" fmla="*/ 6900177 w 12192000"/>
              <a:gd name="connsiteY90" fmla="*/ 1636016 h 2237474"/>
              <a:gd name="connsiteX91" fmla="*/ 6795372 w 12192000"/>
              <a:gd name="connsiteY91" fmla="*/ 1644845 h 2237474"/>
              <a:gd name="connsiteX92" fmla="*/ 6692251 w 12192000"/>
              <a:gd name="connsiteY92" fmla="*/ 1656357 h 2237474"/>
              <a:gd name="connsiteX93" fmla="*/ 6655235 w 12192000"/>
              <a:gd name="connsiteY93" fmla="*/ 1661869 h 2237474"/>
              <a:gd name="connsiteX94" fmla="*/ 6587857 w 12192000"/>
              <a:gd name="connsiteY94" fmla="*/ 1665769 h 2237474"/>
              <a:gd name="connsiteX95" fmla="*/ 6554894 w 12192000"/>
              <a:gd name="connsiteY95" fmla="*/ 1664428 h 2237474"/>
              <a:gd name="connsiteX96" fmla="*/ 6516595 w 12192000"/>
              <a:gd name="connsiteY96" fmla="*/ 1667475 h 2237474"/>
              <a:gd name="connsiteX97" fmla="*/ 6508541 w 12192000"/>
              <a:gd name="connsiteY97" fmla="*/ 1668757 h 2237474"/>
              <a:gd name="connsiteX98" fmla="*/ 6471012 w 12192000"/>
              <a:gd name="connsiteY98" fmla="*/ 1678604 h 2237474"/>
              <a:gd name="connsiteX99" fmla="*/ 6415265 w 12192000"/>
              <a:gd name="connsiteY99" fmla="*/ 1665317 h 2237474"/>
              <a:gd name="connsiteX100" fmla="*/ 6364035 w 12192000"/>
              <a:gd name="connsiteY100" fmla="*/ 1667683 h 2237474"/>
              <a:gd name="connsiteX101" fmla="*/ 6280959 w 12192000"/>
              <a:gd name="connsiteY101" fmla="*/ 1689329 h 2237474"/>
              <a:gd name="connsiteX102" fmla="*/ 6243319 w 12192000"/>
              <a:gd name="connsiteY102" fmla="*/ 1695560 h 2237474"/>
              <a:gd name="connsiteX103" fmla="*/ 6098321 w 12192000"/>
              <a:gd name="connsiteY103" fmla="*/ 1721646 h 2237474"/>
              <a:gd name="connsiteX104" fmla="*/ 5880652 w 12192000"/>
              <a:gd name="connsiteY104" fmla="*/ 1779643 h 2237474"/>
              <a:gd name="connsiteX105" fmla="*/ 5785959 w 12192000"/>
              <a:gd name="connsiteY105" fmla="*/ 1775307 h 2237474"/>
              <a:gd name="connsiteX106" fmla="*/ 5643534 w 12192000"/>
              <a:gd name="connsiteY106" fmla="*/ 1802919 h 2237474"/>
              <a:gd name="connsiteX107" fmla="*/ 5518799 w 12192000"/>
              <a:gd name="connsiteY107" fmla="*/ 1818312 h 2237474"/>
              <a:gd name="connsiteX108" fmla="*/ 5505014 w 12192000"/>
              <a:gd name="connsiteY108" fmla="*/ 1819259 h 2237474"/>
              <a:gd name="connsiteX109" fmla="*/ 5453307 w 12192000"/>
              <a:gd name="connsiteY109" fmla="*/ 1815450 h 2237474"/>
              <a:gd name="connsiteX110" fmla="*/ 5364192 w 12192000"/>
              <a:gd name="connsiteY110" fmla="*/ 1826074 h 2237474"/>
              <a:gd name="connsiteX111" fmla="*/ 5350380 w 12192000"/>
              <a:gd name="connsiteY111" fmla="*/ 1830891 h 2237474"/>
              <a:gd name="connsiteX112" fmla="*/ 5259633 w 12192000"/>
              <a:gd name="connsiteY112" fmla="*/ 1837160 h 2237474"/>
              <a:gd name="connsiteX113" fmla="*/ 5197513 w 12192000"/>
              <a:gd name="connsiteY113" fmla="*/ 1844718 h 2237474"/>
              <a:gd name="connsiteX114" fmla="*/ 5184170 w 12192000"/>
              <a:gd name="connsiteY114" fmla="*/ 1849402 h 2237474"/>
              <a:gd name="connsiteX115" fmla="*/ 5168852 w 12192000"/>
              <a:gd name="connsiteY115" fmla="*/ 1844846 h 2237474"/>
              <a:gd name="connsiteX116" fmla="*/ 5164370 w 12192000"/>
              <a:gd name="connsiteY116" fmla="*/ 1840597 h 2237474"/>
              <a:gd name="connsiteX117" fmla="*/ 5114927 w 12192000"/>
              <a:gd name="connsiteY117" fmla="*/ 1847827 h 2237474"/>
              <a:gd name="connsiteX118" fmla="*/ 5108970 w 12192000"/>
              <a:gd name="connsiteY118" fmla="*/ 1847935 h 2237474"/>
              <a:gd name="connsiteX119" fmla="*/ 5067961 w 12192000"/>
              <a:gd name="connsiteY119" fmla="*/ 1845917 h 2237474"/>
              <a:gd name="connsiteX120" fmla="*/ 5007075 w 12192000"/>
              <a:gd name="connsiteY120" fmla="*/ 1838626 h 2237474"/>
              <a:gd name="connsiteX121" fmla="*/ 4944087 w 12192000"/>
              <a:gd name="connsiteY121" fmla="*/ 1823332 h 2237474"/>
              <a:gd name="connsiteX122" fmla="*/ 4907662 w 12192000"/>
              <a:gd name="connsiteY122" fmla="*/ 1816900 h 2237474"/>
              <a:gd name="connsiteX123" fmla="*/ 4882386 w 12192000"/>
              <a:gd name="connsiteY123" fmla="*/ 1809844 h 2237474"/>
              <a:gd name="connsiteX124" fmla="*/ 4811440 w 12192000"/>
              <a:gd name="connsiteY124" fmla="*/ 1804655 h 2237474"/>
              <a:gd name="connsiteX125" fmla="*/ 4691075 w 12192000"/>
              <a:gd name="connsiteY125" fmla="*/ 1801389 h 2237474"/>
              <a:gd name="connsiteX126" fmla="*/ 4611738 w 12192000"/>
              <a:gd name="connsiteY126" fmla="*/ 1776964 h 2237474"/>
              <a:gd name="connsiteX127" fmla="*/ 4560070 w 12192000"/>
              <a:gd name="connsiteY127" fmla="*/ 1785640 h 2237474"/>
              <a:gd name="connsiteX128" fmla="*/ 4536503 w 12192000"/>
              <a:gd name="connsiteY128" fmla="*/ 1785334 h 2237474"/>
              <a:gd name="connsiteX129" fmla="*/ 4513724 w 12192000"/>
              <a:gd name="connsiteY129" fmla="*/ 1791996 h 2237474"/>
              <a:gd name="connsiteX130" fmla="*/ 4459810 w 12192000"/>
              <a:gd name="connsiteY130" fmla="*/ 1797886 h 2237474"/>
              <a:gd name="connsiteX131" fmla="*/ 4379064 w 12192000"/>
              <a:gd name="connsiteY131" fmla="*/ 1817177 h 2237474"/>
              <a:gd name="connsiteX132" fmla="*/ 4319209 w 12192000"/>
              <a:gd name="connsiteY132" fmla="*/ 1834833 h 2237474"/>
              <a:gd name="connsiteX133" fmla="*/ 4290981 w 12192000"/>
              <a:gd name="connsiteY133" fmla="*/ 1839677 h 2237474"/>
              <a:gd name="connsiteX134" fmla="*/ 4285792 w 12192000"/>
              <a:gd name="connsiteY134" fmla="*/ 1836231 h 2237474"/>
              <a:gd name="connsiteX135" fmla="*/ 4238372 w 12192000"/>
              <a:gd name="connsiteY135" fmla="*/ 1851480 h 2237474"/>
              <a:gd name="connsiteX136" fmla="*/ 4232517 w 12192000"/>
              <a:gd name="connsiteY136" fmla="*/ 1852567 h 2237474"/>
              <a:gd name="connsiteX137" fmla="*/ 4191732 w 12192000"/>
              <a:gd name="connsiteY137" fmla="*/ 1857328 h 2237474"/>
              <a:gd name="connsiteX138" fmla="*/ 4065532 w 12192000"/>
              <a:gd name="connsiteY138" fmla="*/ 1855477 h 2237474"/>
              <a:gd name="connsiteX139" fmla="*/ 4028460 w 12192000"/>
              <a:gd name="connsiteY139" fmla="*/ 1855137 h 2237474"/>
              <a:gd name="connsiteX140" fmla="*/ 4002267 w 12192000"/>
              <a:gd name="connsiteY140" fmla="*/ 1852352 h 2237474"/>
              <a:gd name="connsiteX141" fmla="*/ 3931396 w 12192000"/>
              <a:gd name="connsiteY141" fmla="*/ 1858915 h 2237474"/>
              <a:gd name="connsiteX142" fmla="*/ 3812162 w 12192000"/>
              <a:gd name="connsiteY142" fmla="*/ 1875501 h 2237474"/>
              <a:gd name="connsiteX143" fmla="*/ 3729530 w 12192000"/>
              <a:gd name="connsiteY143" fmla="*/ 1864513 h 2237474"/>
              <a:gd name="connsiteX144" fmla="*/ 3680177 w 12192000"/>
              <a:gd name="connsiteY144" fmla="*/ 1881552 h 2237474"/>
              <a:gd name="connsiteX145" fmla="*/ 3567259 w 12192000"/>
              <a:gd name="connsiteY145" fmla="*/ 1893482 h 2237474"/>
              <a:gd name="connsiteX146" fmla="*/ 3405770 w 12192000"/>
              <a:gd name="connsiteY146" fmla="*/ 1904591 h 2237474"/>
              <a:gd name="connsiteX147" fmla="*/ 3280097 w 12192000"/>
              <a:gd name="connsiteY147" fmla="*/ 1919610 h 2237474"/>
              <a:gd name="connsiteX148" fmla="*/ 3123424 w 12192000"/>
              <a:gd name="connsiteY148" fmla="*/ 1952930 h 2237474"/>
              <a:gd name="connsiteX149" fmla="*/ 3009910 w 12192000"/>
              <a:gd name="connsiteY149" fmla="*/ 1957866 h 2237474"/>
              <a:gd name="connsiteX150" fmla="*/ 2995934 w 12192000"/>
              <a:gd name="connsiteY150" fmla="*/ 1967085 h 2237474"/>
              <a:gd name="connsiteX151" fmla="*/ 2980071 w 12192000"/>
              <a:gd name="connsiteY151" fmla="*/ 1972988 h 2237474"/>
              <a:gd name="connsiteX152" fmla="*/ 2978094 w 12192000"/>
              <a:gd name="connsiteY152" fmla="*/ 1972369 h 2237474"/>
              <a:gd name="connsiteX153" fmla="*/ 2942858 w 12192000"/>
              <a:gd name="connsiteY153" fmla="*/ 1981367 h 2237474"/>
              <a:gd name="connsiteX154" fmla="*/ 2875436 w 12192000"/>
              <a:gd name="connsiteY154" fmla="*/ 1996977 h 2237474"/>
              <a:gd name="connsiteX155" fmla="*/ 2874892 w 12192000"/>
              <a:gd name="connsiteY155" fmla="*/ 1996085 h 2237474"/>
              <a:gd name="connsiteX156" fmla="*/ 2864145 w 12192000"/>
              <a:gd name="connsiteY156" fmla="*/ 1994061 h 2237474"/>
              <a:gd name="connsiteX157" fmla="*/ 2843662 w 12192000"/>
              <a:gd name="connsiteY157" fmla="*/ 1992498 h 2237474"/>
              <a:gd name="connsiteX158" fmla="*/ 2796128 w 12192000"/>
              <a:gd name="connsiteY158" fmla="*/ 1976403 h 2237474"/>
              <a:gd name="connsiteX159" fmla="*/ 2756784 w 12192000"/>
              <a:gd name="connsiteY159" fmla="*/ 1985116 h 2237474"/>
              <a:gd name="connsiteX160" fmla="*/ 2748833 w 12192000"/>
              <a:gd name="connsiteY160" fmla="*/ 1986323 h 2237474"/>
              <a:gd name="connsiteX161" fmla="*/ 2748661 w 12192000"/>
              <a:gd name="connsiteY161" fmla="*/ 1986122 h 2237474"/>
              <a:gd name="connsiteX162" fmla="*/ 2740251 w 12192000"/>
              <a:gd name="connsiteY162" fmla="*/ 1986946 h 2237474"/>
              <a:gd name="connsiteX163" fmla="*/ 2718916 w 12192000"/>
              <a:gd name="connsiteY163" fmla="*/ 1990867 h 2237474"/>
              <a:gd name="connsiteX164" fmla="*/ 2713522 w 12192000"/>
              <a:gd name="connsiteY164" fmla="*/ 1990173 h 2237474"/>
              <a:gd name="connsiteX165" fmla="*/ 2680597 w 12192000"/>
              <a:gd name="connsiteY165" fmla="*/ 1984996 h 2237474"/>
              <a:gd name="connsiteX166" fmla="*/ 2578178 w 12192000"/>
              <a:gd name="connsiteY166" fmla="*/ 1990531 h 2237474"/>
              <a:gd name="connsiteX167" fmla="*/ 2476147 w 12192000"/>
              <a:gd name="connsiteY167" fmla="*/ 1998305 h 2237474"/>
              <a:gd name="connsiteX168" fmla="*/ 2373568 w 12192000"/>
              <a:gd name="connsiteY168" fmla="*/ 2003219 h 2237474"/>
              <a:gd name="connsiteX169" fmla="*/ 2321399 w 12192000"/>
              <a:gd name="connsiteY169" fmla="*/ 1989467 h 2237474"/>
              <a:gd name="connsiteX170" fmla="*/ 2315525 w 12192000"/>
              <a:gd name="connsiteY170" fmla="*/ 1989708 h 2237474"/>
              <a:gd name="connsiteX171" fmla="*/ 2300792 w 12192000"/>
              <a:gd name="connsiteY171" fmla="*/ 1994290 h 2237474"/>
              <a:gd name="connsiteX172" fmla="*/ 2295469 w 12192000"/>
              <a:gd name="connsiteY172" fmla="*/ 1996659 h 2237474"/>
              <a:gd name="connsiteX173" fmla="*/ 2287219 w 12192000"/>
              <a:gd name="connsiteY173" fmla="*/ 1998750 h 2237474"/>
              <a:gd name="connsiteX174" fmla="*/ 2286948 w 12192000"/>
              <a:gd name="connsiteY174" fmla="*/ 1998596 h 2237474"/>
              <a:gd name="connsiteX175" fmla="*/ 2243069 w 12192000"/>
              <a:gd name="connsiteY175" fmla="*/ 2015111 h 2237474"/>
              <a:gd name="connsiteX176" fmla="*/ 2186609 w 12192000"/>
              <a:gd name="connsiteY176" fmla="*/ 2008263 h 2237474"/>
              <a:gd name="connsiteX177" fmla="*/ 2164831 w 12192000"/>
              <a:gd name="connsiteY177" fmla="*/ 2010143 h 2237474"/>
              <a:gd name="connsiteX178" fmla="*/ 2152836 w 12192000"/>
              <a:gd name="connsiteY178" fmla="*/ 2010048 h 2237474"/>
              <a:gd name="connsiteX179" fmla="*/ 2117102 w 12192000"/>
              <a:gd name="connsiteY179" fmla="*/ 2023004 h 2237474"/>
              <a:gd name="connsiteX180" fmla="*/ 2111935 w 12192000"/>
              <a:gd name="connsiteY180" fmla="*/ 2023163 h 2237474"/>
              <a:gd name="connsiteX181" fmla="*/ 2089991 w 12192000"/>
              <a:gd name="connsiteY181" fmla="*/ 2034193 h 2237474"/>
              <a:gd name="connsiteX182" fmla="*/ 2058061 w 12192000"/>
              <a:gd name="connsiteY182" fmla="*/ 2047942 h 2237474"/>
              <a:gd name="connsiteX183" fmla="*/ 2055737 w 12192000"/>
              <a:gd name="connsiteY183" fmla="*/ 2047704 h 2237474"/>
              <a:gd name="connsiteX184" fmla="*/ 2042244 w 12192000"/>
              <a:gd name="connsiteY184" fmla="*/ 2055560 h 2237474"/>
              <a:gd name="connsiteX185" fmla="*/ 1976224 w 12192000"/>
              <a:gd name="connsiteY185" fmla="*/ 2074257 h 2237474"/>
              <a:gd name="connsiteX186" fmla="*/ 1877728 w 12192000"/>
              <a:gd name="connsiteY186" fmla="*/ 2101004 h 2237474"/>
              <a:gd name="connsiteX187" fmla="*/ 1759056 w 12192000"/>
              <a:gd name="connsiteY187" fmla="*/ 2125608 h 2237474"/>
              <a:gd name="connsiteX188" fmla="*/ 1637948 w 12192000"/>
              <a:gd name="connsiteY188" fmla="*/ 2172597 h 2237474"/>
              <a:gd name="connsiteX189" fmla="*/ 1434549 w 12192000"/>
              <a:gd name="connsiteY189" fmla="*/ 2234522 h 2237474"/>
              <a:gd name="connsiteX190" fmla="*/ 1398481 w 12192000"/>
              <a:gd name="connsiteY190" fmla="*/ 2237074 h 2237474"/>
              <a:gd name="connsiteX191" fmla="*/ 1398407 w 12192000"/>
              <a:gd name="connsiteY191" fmla="*/ 2237095 h 2237474"/>
              <a:gd name="connsiteX192" fmla="*/ 1370962 w 12192000"/>
              <a:gd name="connsiteY192" fmla="*/ 2237474 h 2237474"/>
              <a:gd name="connsiteX193" fmla="*/ 1356367 w 12192000"/>
              <a:gd name="connsiteY193" fmla="*/ 2235089 h 2237474"/>
              <a:gd name="connsiteX194" fmla="*/ 1324828 w 12192000"/>
              <a:gd name="connsiteY194" fmla="*/ 2231968 h 2237474"/>
              <a:gd name="connsiteX195" fmla="*/ 1297744 w 12192000"/>
              <a:gd name="connsiteY195" fmla="*/ 2235849 h 2237474"/>
              <a:gd name="connsiteX196" fmla="*/ 1286236 w 12192000"/>
              <a:gd name="connsiteY196" fmla="*/ 2233135 h 2237474"/>
              <a:gd name="connsiteX197" fmla="*/ 1283504 w 12192000"/>
              <a:gd name="connsiteY197" fmla="*/ 2233797 h 2237474"/>
              <a:gd name="connsiteX198" fmla="*/ 1279765 w 12192000"/>
              <a:gd name="connsiteY198" fmla="*/ 2229639 h 2237474"/>
              <a:gd name="connsiteX199" fmla="*/ 1195347 w 12192000"/>
              <a:gd name="connsiteY199" fmla="*/ 2212354 h 2237474"/>
              <a:gd name="connsiteX200" fmla="*/ 970251 w 12192000"/>
              <a:gd name="connsiteY200" fmla="*/ 2221029 h 2237474"/>
              <a:gd name="connsiteX201" fmla="*/ 812914 w 12192000"/>
              <a:gd name="connsiteY201" fmla="*/ 2202752 h 2237474"/>
              <a:gd name="connsiteX202" fmla="*/ 800195 w 12192000"/>
              <a:gd name="connsiteY202" fmla="*/ 2209407 h 2237474"/>
              <a:gd name="connsiteX203" fmla="*/ 784978 w 12192000"/>
              <a:gd name="connsiteY203" fmla="*/ 2212360 h 2237474"/>
              <a:gd name="connsiteX204" fmla="*/ 681987 w 12192000"/>
              <a:gd name="connsiteY204" fmla="*/ 2216757 h 2237474"/>
              <a:gd name="connsiteX205" fmla="*/ 669923 w 12192000"/>
              <a:gd name="connsiteY205" fmla="*/ 2211682 h 2237474"/>
              <a:gd name="connsiteX206" fmla="*/ 648680 w 12192000"/>
              <a:gd name="connsiteY206" fmla="*/ 2206229 h 2237474"/>
              <a:gd name="connsiteX207" fmla="*/ 597225 w 12192000"/>
              <a:gd name="connsiteY207" fmla="*/ 2180999 h 2237474"/>
              <a:gd name="connsiteX208" fmla="*/ 558449 w 12192000"/>
              <a:gd name="connsiteY208" fmla="*/ 2182346 h 2237474"/>
              <a:gd name="connsiteX209" fmla="*/ 550517 w 12192000"/>
              <a:gd name="connsiteY209" fmla="*/ 2182060 h 2237474"/>
              <a:gd name="connsiteX210" fmla="*/ 550309 w 12192000"/>
              <a:gd name="connsiteY210" fmla="*/ 2181825 h 2237474"/>
              <a:gd name="connsiteX211" fmla="*/ 541836 w 12192000"/>
              <a:gd name="connsiteY211" fmla="*/ 2181063 h 2237474"/>
              <a:gd name="connsiteX212" fmla="*/ 536057 w 12192000"/>
              <a:gd name="connsiteY212" fmla="*/ 2181537 h 2237474"/>
              <a:gd name="connsiteX213" fmla="*/ 520671 w 12192000"/>
              <a:gd name="connsiteY213" fmla="*/ 2180980 h 2237474"/>
              <a:gd name="connsiteX214" fmla="*/ 515024 w 12192000"/>
              <a:gd name="connsiteY214" fmla="*/ 2179258 h 2237474"/>
              <a:gd name="connsiteX215" fmla="*/ 512278 w 12192000"/>
              <a:gd name="connsiteY215" fmla="*/ 2176369 h 2237474"/>
              <a:gd name="connsiteX216" fmla="*/ 480419 w 12192000"/>
              <a:gd name="connsiteY216" fmla="*/ 2167807 h 2237474"/>
              <a:gd name="connsiteX217" fmla="*/ 413835 w 12192000"/>
              <a:gd name="connsiteY217" fmla="*/ 2156783 h 2237474"/>
              <a:gd name="connsiteX218" fmla="*/ 376513 w 12192000"/>
              <a:gd name="connsiteY218" fmla="*/ 2154014 h 2237474"/>
              <a:gd name="connsiteX219" fmla="*/ 273386 w 12192000"/>
              <a:gd name="connsiteY219" fmla="*/ 2142551 h 2237474"/>
              <a:gd name="connsiteX220" fmla="*/ 169207 w 12192000"/>
              <a:gd name="connsiteY220" fmla="*/ 2128100 h 2237474"/>
              <a:gd name="connsiteX221" fmla="*/ 93149 w 12192000"/>
              <a:gd name="connsiteY221" fmla="*/ 2105324 h 2237474"/>
              <a:gd name="connsiteX222" fmla="*/ 88109 w 12192000"/>
              <a:gd name="connsiteY222" fmla="*/ 2106704 h 2237474"/>
              <a:gd name="connsiteX223" fmla="*/ 80022 w 12192000"/>
              <a:gd name="connsiteY223" fmla="*/ 2107254 h 2237474"/>
              <a:gd name="connsiteX224" fmla="*/ 79717 w 12192000"/>
              <a:gd name="connsiteY224" fmla="*/ 2107046 h 2237474"/>
              <a:gd name="connsiteX225" fmla="*/ 72352 w 12192000"/>
              <a:gd name="connsiteY225" fmla="*/ 2107991 h 2237474"/>
              <a:gd name="connsiteX226" fmla="*/ 37645 w 12192000"/>
              <a:gd name="connsiteY226" fmla="*/ 2115401 h 2237474"/>
              <a:gd name="connsiteX227" fmla="*/ 4572 w 12192000"/>
              <a:gd name="connsiteY227" fmla="*/ 2111091 h 2237474"/>
              <a:gd name="connsiteX228" fmla="*/ 0 w 12192000"/>
              <a:gd name="connsiteY228" fmla="*/ 2110468 h 2237474"/>
              <a:gd name="connsiteX229" fmla="*/ 0 w 12192000"/>
              <a:gd name="connsiteY229"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154948 w 12192000"/>
              <a:gd name="connsiteY4" fmla="*/ 762731 h 2237474"/>
              <a:gd name="connsiteX5" fmla="*/ 12047364 w 12192000"/>
              <a:gd name="connsiteY5" fmla="*/ 749662 h 2237474"/>
              <a:gd name="connsiteX6" fmla="*/ 11890686 w 12192000"/>
              <a:gd name="connsiteY6" fmla="*/ 732766 h 2237474"/>
              <a:gd name="connsiteX7" fmla="*/ 11782413 w 12192000"/>
              <a:gd name="connsiteY7" fmla="*/ 769868 h 2237474"/>
              <a:gd name="connsiteX8" fmla="*/ 11649954 w 12192000"/>
              <a:gd name="connsiteY8" fmla="*/ 749628 h 2237474"/>
              <a:gd name="connsiteX9" fmla="*/ 11560424 w 12192000"/>
              <a:gd name="connsiteY9" fmla="*/ 748017 h 2237474"/>
              <a:gd name="connsiteX10" fmla="*/ 11358455 w 12192000"/>
              <a:gd name="connsiteY10" fmla="*/ 747593 h 2237474"/>
              <a:gd name="connsiteX11" fmla="*/ 11165209 w 12192000"/>
              <a:gd name="connsiteY11" fmla="*/ 748852 h 2237474"/>
              <a:gd name="connsiteX12" fmla="*/ 11058755 w 12192000"/>
              <a:gd name="connsiteY12" fmla="*/ 749617 h 2237474"/>
              <a:gd name="connsiteX13" fmla="*/ 10884013 w 12192000"/>
              <a:gd name="connsiteY13" fmla="*/ 760728 h 2237474"/>
              <a:gd name="connsiteX14" fmla="*/ 10834688 w 12192000"/>
              <a:gd name="connsiteY14" fmla="*/ 757726 h 2237474"/>
              <a:gd name="connsiteX15" fmla="*/ 10805004 w 12192000"/>
              <a:gd name="connsiteY15" fmla="*/ 757573 h 2237474"/>
              <a:gd name="connsiteX16" fmla="*/ 10739478 w 12192000"/>
              <a:gd name="connsiteY16" fmla="*/ 776841 h 2237474"/>
              <a:gd name="connsiteX17" fmla="*/ 10458762 w 12192000"/>
              <a:gd name="connsiteY17" fmla="*/ 755400 h 2237474"/>
              <a:gd name="connsiteX18" fmla="*/ 10246919 w 12192000"/>
              <a:gd name="connsiteY18" fmla="*/ 769960 h 2237474"/>
              <a:gd name="connsiteX19" fmla="*/ 10167995 w 12192000"/>
              <a:gd name="connsiteY19" fmla="*/ 760843 h 2237474"/>
              <a:gd name="connsiteX20" fmla="*/ 9997044 w 12192000"/>
              <a:gd name="connsiteY20" fmla="*/ 780129 h 2237474"/>
              <a:gd name="connsiteX21" fmla="*/ 9943887 w 12192000"/>
              <a:gd name="connsiteY21" fmla="*/ 804141 h 2237474"/>
              <a:gd name="connsiteX22" fmla="*/ 9918248 w 12192000"/>
              <a:gd name="connsiteY22" fmla="*/ 816628 h 2237474"/>
              <a:gd name="connsiteX23" fmla="*/ 9836148 w 12192000"/>
              <a:gd name="connsiteY23" fmla="*/ 858312 h 2237474"/>
              <a:gd name="connsiteX24" fmla="*/ 9823800 w 12192000"/>
              <a:gd name="connsiteY24" fmla="*/ 866604 h 2237474"/>
              <a:gd name="connsiteX25" fmla="*/ 9794684 w 12192000"/>
              <a:gd name="connsiteY25" fmla="*/ 864509 h 2237474"/>
              <a:gd name="connsiteX26" fmla="*/ 9778288 w 12192000"/>
              <a:gd name="connsiteY26" fmla="*/ 854362 h 2237474"/>
              <a:gd name="connsiteX27" fmla="*/ 9773886 w 12192000"/>
              <a:gd name="connsiteY27" fmla="*/ 857543 h 2237474"/>
              <a:gd name="connsiteX28" fmla="*/ 9761459 w 12192000"/>
              <a:gd name="connsiteY28" fmla="*/ 862394 h 2237474"/>
              <a:gd name="connsiteX29" fmla="*/ 9705768 w 12192000"/>
              <a:gd name="connsiteY29" fmla="*/ 894610 h 2237474"/>
              <a:gd name="connsiteX30" fmla="*/ 9683005 w 12192000"/>
              <a:gd name="connsiteY30" fmla="*/ 894128 h 2237474"/>
              <a:gd name="connsiteX31" fmla="*/ 9594438 w 12192000"/>
              <a:gd name="connsiteY31" fmla="*/ 919051 h 2237474"/>
              <a:gd name="connsiteX32" fmla="*/ 9577033 w 12192000"/>
              <a:gd name="connsiteY32" fmla="*/ 922857 h 2237474"/>
              <a:gd name="connsiteX33" fmla="*/ 9544189 w 12192000"/>
              <a:gd name="connsiteY33" fmla="*/ 938966 h 2237474"/>
              <a:gd name="connsiteX34" fmla="*/ 9534048 w 12192000"/>
              <a:gd name="connsiteY34" fmla="*/ 940158 h 2237474"/>
              <a:gd name="connsiteX35" fmla="*/ 9500499 w 12192000"/>
              <a:gd name="connsiteY35" fmla="*/ 954680 h 2237474"/>
              <a:gd name="connsiteX36" fmla="*/ 9428195 w 12192000"/>
              <a:gd name="connsiteY36" fmla="*/ 986225 h 2237474"/>
              <a:gd name="connsiteX37" fmla="*/ 9410017 w 12192000"/>
              <a:gd name="connsiteY37" fmla="*/ 993931 h 2237474"/>
              <a:gd name="connsiteX38" fmla="*/ 9392919 w 12192000"/>
              <a:gd name="connsiteY38" fmla="*/ 994656 h 2237474"/>
              <a:gd name="connsiteX39" fmla="*/ 9301293 w 12192000"/>
              <a:gd name="connsiteY39" fmla="*/ 1011593 h 2237474"/>
              <a:gd name="connsiteX40" fmla="*/ 9278619 w 12192000"/>
              <a:gd name="connsiteY40" fmla="*/ 1011878 h 2237474"/>
              <a:gd name="connsiteX41" fmla="*/ 9268019 w 12192000"/>
              <a:gd name="connsiteY41" fmla="*/ 1007442 h 2237474"/>
              <a:gd name="connsiteX42" fmla="*/ 9234662 w 12192000"/>
              <a:gd name="connsiteY42" fmla="*/ 1023056 h 2237474"/>
              <a:gd name="connsiteX43" fmla="*/ 9181033 w 12192000"/>
              <a:gd name="connsiteY43" fmla="*/ 1037921 h 2237474"/>
              <a:gd name="connsiteX44" fmla="*/ 9155969 w 12192000"/>
              <a:gd name="connsiteY44" fmla="*/ 1046804 h 2237474"/>
              <a:gd name="connsiteX45" fmla="*/ 9133985 w 12192000"/>
              <a:gd name="connsiteY45" fmla="*/ 1046450 h 2237474"/>
              <a:gd name="connsiteX46" fmla="*/ 9012987 w 12192000"/>
              <a:gd name="connsiteY46" fmla="*/ 1061986 h 2237474"/>
              <a:gd name="connsiteX47" fmla="*/ 8968445 w 12192000"/>
              <a:gd name="connsiteY47" fmla="*/ 1052169 h 2237474"/>
              <a:gd name="connsiteX48" fmla="*/ 8958984 w 12192000"/>
              <a:gd name="connsiteY48" fmla="*/ 1057212 h 2237474"/>
              <a:gd name="connsiteX49" fmla="*/ 8886001 w 12192000"/>
              <a:gd name="connsiteY49" fmla="*/ 1067468 h 2237474"/>
              <a:gd name="connsiteX50" fmla="*/ 8838610 w 12192000"/>
              <a:gd name="connsiteY50" fmla="*/ 1075091 h 2237474"/>
              <a:gd name="connsiteX51" fmla="*/ 8750383 w 12192000"/>
              <a:gd name="connsiteY51" fmla="*/ 1097387 h 2237474"/>
              <a:gd name="connsiteX52" fmla="*/ 8697365 w 12192000"/>
              <a:gd name="connsiteY52" fmla="*/ 1105869 h 2237474"/>
              <a:gd name="connsiteX53" fmla="*/ 8665605 w 12192000"/>
              <a:gd name="connsiteY53" fmla="*/ 1110791 h 2237474"/>
              <a:gd name="connsiteX54" fmla="*/ 8584946 w 12192000"/>
              <a:gd name="connsiteY54" fmla="*/ 1135226 h 2237474"/>
              <a:gd name="connsiteX55" fmla="*/ 8460755 w 12192000"/>
              <a:gd name="connsiteY55" fmla="*/ 1203427 h 2237474"/>
              <a:gd name="connsiteX56" fmla="*/ 8419755 w 12192000"/>
              <a:gd name="connsiteY56" fmla="*/ 1216260 h 2237474"/>
              <a:gd name="connsiteX57" fmla="*/ 8411626 w 12192000"/>
              <a:gd name="connsiteY57" fmla="*/ 1214397 h 2237474"/>
              <a:gd name="connsiteX58" fmla="*/ 8363469 w 12192000"/>
              <a:gd name="connsiteY58" fmla="*/ 1246658 h 2237474"/>
              <a:gd name="connsiteX59" fmla="*/ 8275497 w 12192000"/>
              <a:gd name="connsiteY59" fmla="*/ 1264396 h 2237474"/>
              <a:gd name="connsiteX60" fmla="*/ 8206287 w 12192000"/>
              <a:gd name="connsiteY60" fmla="*/ 1273060 h 2237474"/>
              <a:gd name="connsiteX61" fmla="*/ 8168705 w 12192000"/>
              <a:gd name="connsiteY61" fmla="*/ 1279956 h 2237474"/>
              <a:gd name="connsiteX62" fmla="*/ 8139997 w 12192000"/>
              <a:gd name="connsiteY62" fmla="*/ 1282713 h 2237474"/>
              <a:gd name="connsiteX63" fmla="*/ 8074238 w 12192000"/>
              <a:gd name="connsiteY63" fmla="*/ 1301895 h 2237474"/>
              <a:gd name="connsiteX64" fmla="*/ 7968292 w 12192000"/>
              <a:gd name="connsiteY64" fmla="*/ 1338779 h 2237474"/>
              <a:gd name="connsiteX65" fmla="*/ 7945122 w 12192000"/>
              <a:gd name="connsiteY65" fmla="*/ 1345477 h 2237474"/>
              <a:gd name="connsiteX66" fmla="*/ 7902328 w 12192000"/>
              <a:gd name="connsiteY66" fmla="*/ 1345865 h 2237474"/>
              <a:gd name="connsiteX67" fmla="*/ 7898322 w 12192000"/>
              <a:gd name="connsiteY67" fmla="*/ 1345689 h 2237474"/>
              <a:gd name="connsiteX68" fmla="*/ 7875879 w 12192000"/>
              <a:gd name="connsiteY68" fmla="*/ 1345646 h 2237474"/>
              <a:gd name="connsiteX69" fmla="*/ 7840612 w 12192000"/>
              <a:gd name="connsiteY69" fmla="*/ 1369373 h 2237474"/>
              <a:gd name="connsiteX70" fmla="*/ 7786819 w 12192000"/>
              <a:gd name="connsiteY70" fmla="*/ 1378970 h 2237474"/>
              <a:gd name="connsiteX71" fmla="*/ 7548172 w 12192000"/>
              <a:gd name="connsiteY71" fmla="*/ 1417460 h 2237474"/>
              <a:gd name="connsiteX72" fmla="*/ 7483437 w 12192000"/>
              <a:gd name="connsiteY72" fmla="*/ 1478152 h 2237474"/>
              <a:gd name="connsiteX73" fmla="*/ 7377870 w 12192000"/>
              <a:gd name="connsiteY73" fmla="*/ 1523319 h 2237474"/>
              <a:gd name="connsiteX74" fmla="*/ 7230737 w 12192000"/>
              <a:gd name="connsiteY74" fmla="*/ 1562633 h 2237474"/>
              <a:gd name="connsiteX75" fmla="*/ 7224458 w 12192000"/>
              <a:gd name="connsiteY75" fmla="*/ 1573008 h 2237474"/>
              <a:gd name="connsiteX76" fmla="*/ 7213486 w 12192000"/>
              <a:gd name="connsiteY76" fmla="*/ 1580987 h 2237474"/>
              <a:gd name="connsiteX77" fmla="*/ 7210972 w 12192000"/>
              <a:gd name="connsiteY77" fmla="*/ 1580856 h 2237474"/>
              <a:gd name="connsiteX78" fmla="*/ 7183121 w 12192000"/>
              <a:gd name="connsiteY78" fmla="*/ 1595162 h 2237474"/>
              <a:gd name="connsiteX79" fmla="*/ 7164601 w 12192000"/>
              <a:gd name="connsiteY79" fmla="*/ 1606490 h 2237474"/>
              <a:gd name="connsiteX80" fmla="*/ 7159286 w 12192000"/>
              <a:gd name="connsiteY80" fmla="*/ 1606850 h 2237474"/>
              <a:gd name="connsiteX81" fmla="*/ 7114651 w 12192000"/>
              <a:gd name="connsiteY81" fmla="*/ 1620959 h 2237474"/>
              <a:gd name="connsiteX82" fmla="*/ 7092727 w 12192000"/>
              <a:gd name="connsiteY82" fmla="*/ 1623628 h 2237474"/>
              <a:gd name="connsiteX83" fmla="*/ 7031309 w 12192000"/>
              <a:gd name="connsiteY83" fmla="*/ 1619451 h 2237474"/>
              <a:gd name="connsiteX84" fmla="*/ 6999084 w 12192000"/>
              <a:gd name="connsiteY84" fmla="*/ 1634317 h 2237474"/>
              <a:gd name="connsiteX85" fmla="*/ 6992107 w 12192000"/>
              <a:gd name="connsiteY85" fmla="*/ 1636860 h 2237474"/>
              <a:gd name="connsiteX86" fmla="*/ 6991765 w 12192000"/>
              <a:gd name="connsiteY86" fmla="*/ 1636725 h 2237474"/>
              <a:gd name="connsiteX87" fmla="*/ 6983996 w 12192000"/>
              <a:gd name="connsiteY87" fmla="*/ 1639040 h 2237474"/>
              <a:gd name="connsiteX88" fmla="*/ 6979383 w 12192000"/>
              <a:gd name="connsiteY88" fmla="*/ 1641496 h 2237474"/>
              <a:gd name="connsiteX89" fmla="*/ 6900177 w 12192000"/>
              <a:gd name="connsiteY89" fmla="*/ 1636016 h 2237474"/>
              <a:gd name="connsiteX90" fmla="*/ 6795372 w 12192000"/>
              <a:gd name="connsiteY90" fmla="*/ 1644845 h 2237474"/>
              <a:gd name="connsiteX91" fmla="*/ 6692251 w 12192000"/>
              <a:gd name="connsiteY91" fmla="*/ 1656357 h 2237474"/>
              <a:gd name="connsiteX92" fmla="*/ 6655235 w 12192000"/>
              <a:gd name="connsiteY92" fmla="*/ 1661869 h 2237474"/>
              <a:gd name="connsiteX93" fmla="*/ 6587857 w 12192000"/>
              <a:gd name="connsiteY93" fmla="*/ 1665769 h 2237474"/>
              <a:gd name="connsiteX94" fmla="*/ 6554894 w 12192000"/>
              <a:gd name="connsiteY94" fmla="*/ 1664428 h 2237474"/>
              <a:gd name="connsiteX95" fmla="*/ 6516595 w 12192000"/>
              <a:gd name="connsiteY95" fmla="*/ 1667475 h 2237474"/>
              <a:gd name="connsiteX96" fmla="*/ 6508541 w 12192000"/>
              <a:gd name="connsiteY96" fmla="*/ 1668757 h 2237474"/>
              <a:gd name="connsiteX97" fmla="*/ 6471012 w 12192000"/>
              <a:gd name="connsiteY97" fmla="*/ 1678604 h 2237474"/>
              <a:gd name="connsiteX98" fmla="*/ 6415265 w 12192000"/>
              <a:gd name="connsiteY98" fmla="*/ 1665317 h 2237474"/>
              <a:gd name="connsiteX99" fmla="*/ 6364035 w 12192000"/>
              <a:gd name="connsiteY99" fmla="*/ 1667683 h 2237474"/>
              <a:gd name="connsiteX100" fmla="*/ 6280959 w 12192000"/>
              <a:gd name="connsiteY100" fmla="*/ 1689329 h 2237474"/>
              <a:gd name="connsiteX101" fmla="*/ 6243319 w 12192000"/>
              <a:gd name="connsiteY101" fmla="*/ 1695560 h 2237474"/>
              <a:gd name="connsiteX102" fmla="*/ 6098321 w 12192000"/>
              <a:gd name="connsiteY102" fmla="*/ 1721646 h 2237474"/>
              <a:gd name="connsiteX103" fmla="*/ 5880652 w 12192000"/>
              <a:gd name="connsiteY103" fmla="*/ 1779643 h 2237474"/>
              <a:gd name="connsiteX104" fmla="*/ 5785959 w 12192000"/>
              <a:gd name="connsiteY104" fmla="*/ 1775307 h 2237474"/>
              <a:gd name="connsiteX105" fmla="*/ 5643534 w 12192000"/>
              <a:gd name="connsiteY105" fmla="*/ 1802919 h 2237474"/>
              <a:gd name="connsiteX106" fmla="*/ 5518799 w 12192000"/>
              <a:gd name="connsiteY106" fmla="*/ 1818312 h 2237474"/>
              <a:gd name="connsiteX107" fmla="*/ 5505014 w 12192000"/>
              <a:gd name="connsiteY107" fmla="*/ 1819259 h 2237474"/>
              <a:gd name="connsiteX108" fmla="*/ 5453307 w 12192000"/>
              <a:gd name="connsiteY108" fmla="*/ 1815450 h 2237474"/>
              <a:gd name="connsiteX109" fmla="*/ 5364192 w 12192000"/>
              <a:gd name="connsiteY109" fmla="*/ 1826074 h 2237474"/>
              <a:gd name="connsiteX110" fmla="*/ 5350380 w 12192000"/>
              <a:gd name="connsiteY110" fmla="*/ 1830891 h 2237474"/>
              <a:gd name="connsiteX111" fmla="*/ 5259633 w 12192000"/>
              <a:gd name="connsiteY111" fmla="*/ 1837160 h 2237474"/>
              <a:gd name="connsiteX112" fmla="*/ 5197513 w 12192000"/>
              <a:gd name="connsiteY112" fmla="*/ 1844718 h 2237474"/>
              <a:gd name="connsiteX113" fmla="*/ 5184170 w 12192000"/>
              <a:gd name="connsiteY113" fmla="*/ 1849402 h 2237474"/>
              <a:gd name="connsiteX114" fmla="*/ 5168852 w 12192000"/>
              <a:gd name="connsiteY114" fmla="*/ 1844846 h 2237474"/>
              <a:gd name="connsiteX115" fmla="*/ 5164370 w 12192000"/>
              <a:gd name="connsiteY115" fmla="*/ 1840597 h 2237474"/>
              <a:gd name="connsiteX116" fmla="*/ 5114927 w 12192000"/>
              <a:gd name="connsiteY116" fmla="*/ 1847827 h 2237474"/>
              <a:gd name="connsiteX117" fmla="*/ 5108970 w 12192000"/>
              <a:gd name="connsiteY117" fmla="*/ 1847935 h 2237474"/>
              <a:gd name="connsiteX118" fmla="*/ 5067961 w 12192000"/>
              <a:gd name="connsiteY118" fmla="*/ 1845917 h 2237474"/>
              <a:gd name="connsiteX119" fmla="*/ 5007075 w 12192000"/>
              <a:gd name="connsiteY119" fmla="*/ 1838626 h 2237474"/>
              <a:gd name="connsiteX120" fmla="*/ 4944087 w 12192000"/>
              <a:gd name="connsiteY120" fmla="*/ 1823332 h 2237474"/>
              <a:gd name="connsiteX121" fmla="*/ 4907662 w 12192000"/>
              <a:gd name="connsiteY121" fmla="*/ 1816900 h 2237474"/>
              <a:gd name="connsiteX122" fmla="*/ 4882386 w 12192000"/>
              <a:gd name="connsiteY122" fmla="*/ 1809844 h 2237474"/>
              <a:gd name="connsiteX123" fmla="*/ 4811440 w 12192000"/>
              <a:gd name="connsiteY123" fmla="*/ 1804655 h 2237474"/>
              <a:gd name="connsiteX124" fmla="*/ 4691075 w 12192000"/>
              <a:gd name="connsiteY124" fmla="*/ 1801389 h 2237474"/>
              <a:gd name="connsiteX125" fmla="*/ 4611738 w 12192000"/>
              <a:gd name="connsiteY125" fmla="*/ 1776964 h 2237474"/>
              <a:gd name="connsiteX126" fmla="*/ 4560070 w 12192000"/>
              <a:gd name="connsiteY126" fmla="*/ 1785640 h 2237474"/>
              <a:gd name="connsiteX127" fmla="*/ 4536503 w 12192000"/>
              <a:gd name="connsiteY127" fmla="*/ 1785334 h 2237474"/>
              <a:gd name="connsiteX128" fmla="*/ 4513724 w 12192000"/>
              <a:gd name="connsiteY128" fmla="*/ 1791996 h 2237474"/>
              <a:gd name="connsiteX129" fmla="*/ 4459810 w 12192000"/>
              <a:gd name="connsiteY129" fmla="*/ 1797886 h 2237474"/>
              <a:gd name="connsiteX130" fmla="*/ 4379064 w 12192000"/>
              <a:gd name="connsiteY130" fmla="*/ 1817177 h 2237474"/>
              <a:gd name="connsiteX131" fmla="*/ 4319209 w 12192000"/>
              <a:gd name="connsiteY131" fmla="*/ 1834833 h 2237474"/>
              <a:gd name="connsiteX132" fmla="*/ 4290981 w 12192000"/>
              <a:gd name="connsiteY132" fmla="*/ 1839677 h 2237474"/>
              <a:gd name="connsiteX133" fmla="*/ 4285792 w 12192000"/>
              <a:gd name="connsiteY133" fmla="*/ 1836231 h 2237474"/>
              <a:gd name="connsiteX134" fmla="*/ 4238372 w 12192000"/>
              <a:gd name="connsiteY134" fmla="*/ 1851480 h 2237474"/>
              <a:gd name="connsiteX135" fmla="*/ 4232517 w 12192000"/>
              <a:gd name="connsiteY135" fmla="*/ 1852567 h 2237474"/>
              <a:gd name="connsiteX136" fmla="*/ 4191732 w 12192000"/>
              <a:gd name="connsiteY136" fmla="*/ 1857328 h 2237474"/>
              <a:gd name="connsiteX137" fmla="*/ 4065532 w 12192000"/>
              <a:gd name="connsiteY137" fmla="*/ 1855477 h 2237474"/>
              <a:gd name="connsiteX138" fmla="*/ 4028460 w 12192000"/>
              <a:gd name="connsiteY138" fmla="*/ 1855137 h 2237474"/>
              <a:gd name="connsiteX139" fmla="*/ 4002267 w 12192000"/>
              <a:gd name="connsiteY139" fmla="*/ 1852352 h 2237474"/>
              <a:gd name="connsiteX140" fmla="*/ 3931396 w 12192000"/>
              <a:gd name="connsiteY140" fmla="*/ 1858915 h 2237474"/>
              <a:gd name="connsiteX141" fmla="*/ 3812162 w 12192000"/>
              <a:gd name="connsiteY141" fmla="*/ 1875501 h 2237474"/>
              <a:gd name="connsiteX142" fmla="*/ 3729530 w 12192000"/>
              <a:gd name="connsiteY142" fmla="*/ 1864513 h 2237474"/>
              <a:gd name="connsiteX143" fmla="*/ 3680177 w 12192000"/>
              <a:gd name="connsiteY143" fmla="*/ 1881552 h 2237474"/>
              <a:gd name="connsiteX144" fmla="*/ 3567259 w 12192000"/>
              <a:gd name="connsiteY144" fmla="*/ 1893482 h 2237474"/>
              <a:gd name="connsiteX145" fmla="*/ 3405770 w 12192000"/>
              <a:gd name="connsiteY145" fmla="*/ 1904591 h 2237474"/>
              <a:gd name="connsiteX146" fmla="*/ 3280097 w 12192000"/>
              <a:gd name="connsiteY146" fmla="*/ 1919610 h 2237474"/>
              <a:gd name="connsiteX147" fmla="*/ 3123424 w 12192000"/>
              <a:gd name="connsiteY147" fmla="*/ 1952930 h 2237474"/>
              <a:gd name="connsiteX148" fmla="*/ 3009910 w 12192000"/>
              <a:gd name="connsiteY148" fmla="*/ 1957866 h 2237474"/>
              <a:gd name="connsiteX149" fmla="*/ 2995934 w 12192000"/>
              <a:gd name="connsiteY149" fmla="*/ 1967085 h 2237474"/>
              <a:gd name="connsiteX150" fmla="*/ 2980071 w 12192000"/>
              <a:gd name="connsiteY150" fmla="*/ 1972988 h 2237474"/>
              <a:gd name="connsiteX151" fmla="*/ 2978094 w 12192000"/>
              <a:gd name="connsiteY151" fmla="*/ 1972369 h 2237474"/>
              <a:gd name="connsiteX152" fmla="*/ 2942858 w 12192000"/>
              <a:gd name="connsiteY152" fmla="*/ 1981367 h 2237474"/>
              <a:gd name="connsiteX153" fmla="*/ 2875436 w 12192000"/>
              <a:gd name="connsiteY153" fmla="*/ 1996977 h 2237474"/>
              <a:gd name="connsiteX154" fmla="*/ 2874892 w 12192000"/>
              <a:gd name="connsiteY154" fmla="*/ 1996085 h 2237474"/>
              <a:gd name="connsiteX155" fmla="*/ 2864145 w 12192000"/>
              <a:gd name="connsiteY155" fmla="*/ 1994061 h 2237474"/>
              <a:gd name="connsiteX156" fmla="*/ 2843662 w 12192000"/>
              <a:gd name="connsiteY156" fmla="*/ 1992498 h 2237474"/>
              <a:gd name="connsiteX157" fmla="*/ 2796128 w 12192000"/>
              <a:gd name="connsiteY157" fmla="*/ 1976403 h 2237474"/>
              <a:gd name="connsiteX158" fmla="*/ 2756784 w 12192000"/>
              <a:gd name="connsiteY158" fmla="*/ 1985116 h 2237474"/>
              <a:gd name="connsiteX159" fmla="*/ 2748833 w 12192000"/>
              <a:gd name="connsiteY159" fmla="*/ 1986323 h 2237474"/>
              <a:gd name="connsiteX160" fmla="*/ 2748661 w 12192000"/>
              <a:gd name="connsiteY160" fmla="*/ 1986122 h 2237474"/>
              <a:gd name="connsiteX161" fmla="*/ 2740251 w 12192000"/>
              <a:gd name="connsiteY161" fmla="*/ 1986946 h 2237474"/>
              <a:gd name="connsiteX162" fmla="*/ 2718916 w 12192000"/>
              <a:gd name="connsiteY162" fmla="*/ 1990867 h 2237474"/>
              <a:gd name="connsiteX163" fmla="*/ 2713522 w 12192000"/>
              <a:gd name="connsiteY163" fmla="*/ 1990173 h 2237474"/>
              <a:gd name="connsiteX164" fmla="*/ 2680597 w 12192000"/>
              <a:gd name="connsiteY164" fmla="*/ 1984996 h 2237474"/>
              <a:gd name="connsiteX165" fmla="*/ 2578178 w 12192000"/>
              <a:gd name="connsiteY165" fmla="*/ 1990531 h 2237474"/>
              <a:gd name="connsiteX166" fmla="*/ 2476147 w 12192000"/>
              <a:gd name="connsiteY166" fmla="*/ 1998305 h 2237474"/>
              <a:gd name="connsiteX167" fmla="*/ 2373568 w 12192000"/>
              <a:gd name="connsiteY167" fmla="*/ 2003219 h 2237474"/>
              <a:gd name="connsiteX168" fmla="*/ 2321399 w 12192000"/>
              <a:gd name="connsiteY168" fmla="*/ 1989467 h 2237474"/>
              <a:gd name="connsiteX169" fmla="*/ 2315525 w 12192000"/>
              <a:gd name="connsiteY169" fmla="*/ 1989708 h 2237474"/>
              <a:gd name="connsiteX170" fmla="*/ 2300792 w 12192000"/>
              <a:gd name="connsiteY170" fmla="*/ 1994290 h 2237474"/>
              <a:gd name="connsiteX171" fmla="*/ 2295469 w 12192000"/>
              <a:gd name="connsiteY171" fmla="*/ 1996659 h 2237474"/>
              <a:gd name="connsiteX172" fmla="*/ 2287219 w 12192000"/>
              <a:gd name="connsiteY172" fmla="*/ 1998750 h 2237474"/>
              <a:gd name="connsiteX173" fmla="*/ 2286948 w 12192000"/>
              <a:gd name="connsiteY173" fmla="*/ 1998596 h 2237474"/>
              <a:gd name="connsiteX174" fmla="*/ 2243069 w 12192000"/>
              <a:gd name="connsiteY174" fmla="*/ 2015111 h 2237474"/>
              <a:gd name="connsiteX175" fmla="*/ 2186609 w 12192000"/>
              <a:gd name="connsiteY175" fmla="*/ 2008263 h 2237474"/>
              <a:gd name="connsiteX176" fmla="*/ 2164831 w 12192000"/>
              <a:gd name="connsiteY176" fmla="*/ 2010143 h 2237474"/>
              <a:gd name="connsiteX177" fmla="*/ 2152836 w 12192000"/>
              <a:gd name="connsiteY177" fmla="*/ 2010048 h 2237474"/>
              <a:gd name="connsiteX178" fmla="*/ 2117102 w 12192000"/>
              <a:gd name="connsiteY178" fmla="*/ 2023004 h 2237474"/>
              <a:gd name="connsiteX179" fmla="*/ 2111935 w 12192000"/>
              <a:gd name="connsiteY179" fmla="*/ 2023163 h 2237474"/>
              <a:gd name="connsiteX180" fmla="*/ 2089991 w 12192000"/>
              <a:gd name="connsiteY180" fmla="*/ 2034193 h 2237474"/>
              <a:gd name="connsiteX181" fmla="*/ 2058061 w 12192000"/>
              <a:gd name="connsiteY181" fmla="*/ 2047942 h 2237474"/>
              <a:gd name="connsiteX182" fmla="*/ 2055737 w 12192000"/>
              <a:gd name="connsiteY182" fmla="*/ 2047704 h 2237474"/>
              <a:gd name="connsiteX183" fmla="*/ 2042244 w 12192000"/>
              <a:gd name="connsiteY183" fmla="*/ 2055560 h 2237474"/>
              <a:gd name="connsiteX184" fmla="*/ 1976224 w 12192000"/>
              <a:gd name="connsiteY184" fmla="*/ 2074257 h 2237474"/>
              <a:gd name="connsiteX185" fmla="*/ 1877728 w 12192000"/>
              <a:gd name="connsiteY185" fmla="*/ 2101004 h 2237474"/>
              <a:gd name="connsiteX186" fmla="*/ 1759056 w 12192000"/>
              <a:gd name="connsiteY186" fmla="*/ 2125608 h 2237474"/>
              <a:gd name="connsiteX187" fmla="*/ 1637948 w 12192000"/>
              <a:gd name="connsiteY187" fmla="*/ 2172597 h 2237474"/>
              <a:gd name="connsiteX188" fmla="*/ 1434549 w 12192000"/>
              <a:gd name="connsiteY188" fmla="*/ 2234522 h 2237474"/>
              <a:gd name="connsiteX189" fmla="*/ 1398481 w 12192000"/>
              <a:gd name="connsiteY189" fmla="*/ 2237074 h 2237474"/>
              <a:gd name="connsiteX190" fmla="*/ 1398407 w 12192000"/>
              <a:gd name="connsiteY190" fmla="*/ 2237095 h 2237474"/>
              <a:gd name="connsiteX191" fmla="*/ 1370962 w 12192000"/>
              <a:gd name="connsiteY191" fmla="*/ 2237474 h 2237474"/>
              <a:gd name="connsiteX192" fmla="*/ 1356367 w 12192000"/>
              <a:gd name="connsiteY192" fmla="*/ 2235089 h 2237474"/>
              <a:gd name="connsiteX193" fmla="*/ 1324828 w 12192000"/>
              <a:gd name="connsiteY193" fmla="*/ 2231968 h 2237474"/>
              <a:gd name="connsiteX194" fmla="*/ 1297744 w 12192000"/>
              <a:gd name="connsiteY194" fmla="*/ 2235849 h 2237474"/>
              <a:gd name="connsiteX195" fmla="*/ 1286236 w 12192000"/>
              <a:gd name="connsiteY195" fmla="*/ 2233135 h 2237474"/>
              <a:gd name="connsiteX196" fmla="*/ 1283504 w 12192000"/>
              <a:gd name="connsiteY196" fmla="*/ 2233797 h 2237474"/>
              <a:gd name="connsiteX197" fmla="*/ 1279765 w 12192000"/>
              <a:gd name="connsiteY197" fmla="*/ 2229639 h 2237474"/>
              <a:gd name="connsiteX198" fmla="*/ 1195347 w 12192000"/>
              <a:gd name="connsiteY198" fmla="*/ 2212354 h 2237474"/>
              <a:gd name="connsiteX199" fmla="*/ 970251 w 12192000"/>
              <a:gd name="connsiteY199" fmla="*/ 2221029 h 2237474"/>
              <a:gd name="connsiteX200" fmla="*/ 812914 w 12192000"/>
              <a:gd name="connsiteY200" fmla="*/ 2202752 h 2237474"/>
              <a:gd name="connsiteX201" fmla="*/ 800195 w 12192000"/>
              <a:gd name="connsiteY201" fmla="*/ 2209407 h 2237474"/>
              <a:gd name="connsiteX202" fmla="*/ 784978 w 12192000"/>
              <a:gd name="connsiteY202" fmla="*/ 2212360 h 2237474"/>
              <a:gd name="connsiteX203" fmla="*/ 681987 w 12192000"/>
              <a:gd name="connsiteY203" fmla="*/ 2216757 h 2237474"/>
              <a:gd name="connsiteX204" fmla="*/ 669923 w 12192000"/>
              <a:gd name="connsiteY204" fmla="*/ 2211682 h 2237474"/>
              <a:gd name="connsiteX205" fmla="*/ 648680 w 12192000"/>
              <a:gd name="connsiteY205" fmla="*/ 2206229 h 2237474"/>
              <a:gd name="connsiteX206" fmla="*/ 597225 w 12192000"/>
              <a:gd name="connsiteY206" fmla="*/ 2180999 h 2237474"/>
              <a:gd name="connsiteX207" fmla="*/ 558449 w 12192000"/>
              <a:gd name="connsiteY207" fmla="*/ 2182346 h 2237474"/>
              <a:gd name="connsiteX208" fmla="*/ 550517 w 12192000"/>
              <a:gd name="connsiteY208" fmla="*/ 2182060 h 2237474"/>
              <a:gd name="connsiteX209" fmla="*/ 550309 w 12192000"/>
              <a:gd name="connsiteY209" fmla="*/ 2181825 h 2237474"/>
              <a:gd name="connsiteX210" fmla="*/ 541836 w 12192000"/>
              <a:gd name="connsiteY210" fmla="*/ 2181063 h 2237474"/>
              <a:gd name="connsiteX211" fmla="*/ 536057 w 12192000"/>
              <a:gd name="connsiteY211" fmla="*/ 2181537 h 2237474"/>
              <a:gd name="connsiteX212" fmla="*/ 520671 w 12192000"/>
              <a:gd name="connsiteY212" fmla="*/ 2180980 h 2237474"/>
              <a:gd name="connsiteX213" fmla="*/ 515024 w 12192000"/>
              <a:gd name="connsiteY213" fmla="*/ 2179258 h 2237474"/>
              <a:gd name="connsiteX214" fmla="*/ 512278 w 12192000"/>
              <a:gd name="connsiteY214" fmla="*/ 2176369 h 2237474"/>
              <a:gd name="connsiteX215" fmla="*/ 480419 w 12192000"/>
              <a:gd name="connsiteY215" fmla="*/ 2167807 h 2237474"/>
              <a:gd name="connsiteX216" fmla="*/ 413835 w 12192000"/>
              <a:gd name="connsiteY216" fmla="*/ 2156783 h 2237474"/>
              <a:gd name="connsiteX217" fmla="*/ 376513 w 12192000"/>
              <a:gd name="connsiteY217" fmla="*/ 2154014 h 2237474"/>
              <a:gd name="connsiteX218" fmla="*/ 273386 w 12192000"/>
              <a:gd name="connsiteY218" fmla="*/ 2142551 h 2237474"/>
              <a:gd name="connsiteX219" fmla="*/ 169207 w 12192000"/>
              <a:gd name="connsiteY219" fmla="*/ 2128100 h 2237474"/>
              <a:gd name="connsiteX220" fmla="*/ 93149 w 12192000"/>
              <a:gd name="connsiteY220" fmla="*/ 2105324 h 2237474"/>
              <a:gd name="connsiteX221" fmla="*/ 88109 w 12192000"/>
              <a:gd name="connsiteY221" fmla="*/ 2106704 h 2237474"/>
              <a:gd name="connsiteX222" fmla="*/ 80022 w 12192000"/>
              <a:gd name="connsiteY222" fmla="*/ 2107254 h 2237474"/>
              <a:gd name="connsiteX223" fmla="*/ 79717 w 12192000"/>
              <a:gd name="connsiteY223" fmla="*/ 2107046 h 2237474"/>
              <a:gd name="connsiteX224" fmla="*/ 72352 w 12192000"/>
              <a:gd name="connsiteY224" fmla="*/ 2107991 h 2237474"/>
              <a:gd name="connsiteX225" fmla="*/ 37645 w 12192000"/>
              <a:gd name="connsiteY225" fmla="*/ 2115401 h 2237474"/>
              <a:gd name="connsiteX226" fmla="*/ 4572 w 12192000"/>
              <a:gd name="connsiteY226" fmla="*/ 2111091 h 2237474"/>
              <a:gd name="connsiteX227" fmla="*/ 0 w 12192000"/>
              <a:gd name="connsiteY227" fmla="*/ 2110468 h 2237474"/>
              <a:gd name="connsiteX228" fmla="*/ 0 w 12192000"/>
              <a:gd name="connsiteY228"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154948 w 12192000"/>
              <a:gd name="connsiteY4" fmla="*/ 762731 h 2237474"/>
              <a:gd name="connsiteX5" fmla="*/ 12047364 w 12192000"/>
              <a:gd name="connsiteY5" fmla="*/ 749662 h 2237474"/>
              <a:gd name="connsiteX6" fmla="*/ 11890686 w 12192000"/>
              <a:gd name="connsiteY6" fmla="*/ 732766 h 2237474"/>
              <a:gd name="connsiteX7" fmla="*/ 11782413 w 12192000"/>
              <a:gd name="connsiteY7" fmla="*/ 769868 h 2237474"/>
              <a:gd name="connsiteX8" fmla="*/ 11649954 w 12192000"/>
              <a:gd name="connsiteY8" fmla="*/ 749628 h 2237474"/>
              <a:gd name="connsiteX9" fmla="*/ 11560424 w 12192000"/>
              <a:gd name="connsiteY9" fmla="*/ 748017 h 2237474"/>
              <a:gd name="connsiteX10" fmla="*/ 11358455 w 12192000"/>
              <a:gd name="connsiteY10" fmla="*/ 747593 h 2237474"/>
              <a:gd name="connsiteX11" fmla="*/ 11165209 w 12192000"/>
              <a:gd name="connsiteY11" fmla="*/ 748852 h 2237474"/>
              <a:gd name="connsiteX12" fmla="*/ 11058755 w 12192000"/>
              <a:gd name="connsiteY12" fmla="*/ 749617 h 2237474"/>
              <a:gd name="connsiteX13" fmla="*/ 10884013 w 12192000"/>
              <a:gd name="connsiteY13" fmla="*/ 760728 h 2237474"/>
              <a:gd name="connsiteX14" fmla="*/ 10834688 w 12192000"/>
              <a:gd name="connsiteY14" fmla="*/ 757726 h 2237474"/>
              <a:gd name="connsiteX15" fmla="*/ 10805004 w 12192000"/>
              <a:gd name="connsiteY15" fmla="*/ 757573 h 2237474"/>
              <a:gd name="connsiteX16" fmla="*/ 10739478 w 12192000"/>
              <a:gd name="connsiteY16" fmla="*/ 776841 h 2237474"/>
              <a:gd name="connsiteX17" fmla="*/ 10458762 w 12192000"/>
              <a:gd name="connsiteY17" fmla="*/ 755400 h 2237474"/>
              <a:gd name="connsiteX18" fmla="*/ 10246919 w 12192000"/>
              <a:gd name="connsiteY18" fmla="*/ 769960 h 2237474"/>
              <a:gd name="connsiteX19" fmla="*/ 10167995 w 12192000"/>
              <a:gd name="connsiteY19" fmla="*/ 760843 h 2237474"/>
              <a:gd name="connsiteX20" fmla="*/ 9997044 w 12192000"/>
              <a:gd name="connsiteY20" fmla="*/ 780129 h 2237474"/>
              <a:gd name="connsiteX21" fmla="*/ 9943887 w 12192000"/>
              <a:gd name="connsiteY21" fmla="*/ 804141 h 2237474"/>
              <a:gd name="connsiteX22" fmla="*/ 9918248 w 12192000"/>
              <a:gd name="connsiteY22" fmla="*/ 816628 h 2237474"/>
              <a:gd name="connsiteX23" fmla="*/ 9836148 w 12192000"/>
              <a:gd name="connsiteY23" fmla="*/ 858312 h 2237474"/>
              <a:gd name="connsiteX24" fmla="*/ 9823800 w 12192000"/>
              <a:gd name="connsiteY24" fmla="*/ 866604 h 2237474"/>
              <a:gd name="connsiteX25" fmla="*/ 9794684 w 12192000"/>
              <a:gd name="connsiteY25" fmla="*/ 864509 h 2237474"/>
              <a:gd name="connsiteX26" fmla="*/ 9778288 w 12192000"/>
              <a:gd name="connsiteY26" fmla="*/ 854362 h 2237474"/>
              <a:gd name="connsiteX27" fmla="*/ 9773886 w 12192000"/>
              <a:gd name="connsiteY27" fmla="*/ 857543 h 2237474"/>
              <a:gd name="connsiteX28" fmla="*/ 9761459 w 12192000"/>
              <a:gd name="connsiteY28" fmla="*/ 862394 h 2237474"/>
              <a:gd name="connsiteX29" fmla="*/ 9705768 w 12192000"/>
              <a:gd name="connsiteY29" fmla="*/ 894610 h 2237474"/>
              <a:gd name="connsiteX30" fmla="*/ 9683005 w 12192000"/>
              <a:gd name="connsiteY30" fmla="*/ 894128 h 2237474"/>
              <a:gd name="connsiteX31" fmla="*/ 9594438 w 12192000"/>
              <a:gd name="connsiteY31" fmla="*/ 919051 h 2237474"/>
              <a:gd name="connsiteX32" fmla="*/ 9577033 w 12192000"/>
              <a:gd name="connsiteY32" fmla="*/ 922857 h 2237474"/>
              <a:gd name="connsiteX33" fmla="*/ 9544189 w 12192000"/>
              <a:gd name="connsiteY33" fmla="*/ 938966 h 2237474"/>
              <a:gd name="connsiteX34" fmla="*/ 9534048 w 12192000"/>
              <a:gd name="connsiteY34" fmla="*/ 940158 h 2237474"/>
              <a:gd name="connsiteX35" fmla="*/ 9500499 w 12192000"/>
              <a:gd name="connsiteY35" fmla="*/ 954680 h 2237474"/>
              <a:gd name="connsiteX36" fmla="*/ 9428195 w 12192000"/>
              <a:gd name="connsiteY36" fmla="*/ 986225 h 2237474"/>
              <a:gd name="connsiteX37" fmla="*/ 9410017 w 12192000"/>
              <a:gd name="connsiteY37" fmla="*/ 993931 h 2237474"/>
              <a:gd name="connsiteX38" fmla="*/ 9392919 w 12192000"/>
              <a:gd name="connsiteY38" fmla="*/ 994656 h 2237474"/>
              <a:gd name="connsiteX39" fmla="*/ 9301293 w 12192000"/>
              <a:gd name="connsiteY39" fmla="*/ 1011593 h 2237474"/>
              <a:gd name="connsiteX40" fmla="*/ 9278619 w 12192000"/>
              <a:gd name="connsiteY40" fmla="*/ 1011878 h 2237474"/>
              <a:gd name="connsiteX41" fmla="*/ 9268019 w 12192000"/>
              <a:gd name="connsiteY41" fmla="*/ 1007442 h 2237474"/>
              <a:gd name="connsiteX42" fmla="*/ 9234662 w 12192000"/>
              <a:gd name="connsiteY42" fmla="*/ 1023056 h 2237474"/>
              <a:gd name="connsiteX43" fmla="*/ 9181033 w 12192000"/>
              <a:gd name="connsiteY43" fmla="*/ 1037921 h 2237474"/>
              <a:gd name="connsiteX44" fmla="*/ 9155969 w 12192000"/>
              <a:gd name="connsiteY44" fmla="*/ 1046804 h 2237474"/>
              <a:gd name="connsiteX45" fmla="*/ 9133985 w 12192000"/>
              <a:gd name="connsiteY45" fmla="*/ 1046450 h 2237474"/>
              <a:gd name="connsiteX46" fmla="*/ 9012987 w 12192000"/>
              <a:gd name="connsiteY46" fmla="*/ 1061986 h 2237474"/>
              <a:gd name="connsiteX47" fmla="*/ 8968445 w 12192000"/>
              <a:gd name="connsiteY47" fmla="*/ 1052169 h 2237474"/>
              <a:gd name="connsiteX48" fmla="*/ 8958984 w 12192000"/>
              <a:gd name="connsiteY48" fmla="*/ 1057212 h 2237474"/>
              <a:gd name="connsiteX49" fmla="*/ 8886001 w 12192000"/>
              <a:gd name="connsiteY49" fmla="*/ 1067468 h 2237474"/>
              <a:gd name="connsiteX50" fmla="*/ 8838610 w 12192000"/>
              <a:gd name="connsiteY50" fmla="*/ 1075091 h 2237474"/>
              <a:gd name="connsiteX51" fmla="*/ 8750383 w 12192000"/>
              <a:gd name="connsiteY51" fmla="*/ 1097387 h 2237474"/>
              <a:gd name="connsiteX52" fmla="*/ 8697365 w 12192000"/>
              <a:gd name="connsiteY52" fmla="*/ 1105869 h 2237474"/>
              <a:gd name="connsiteX53" fmla="*/ 8665605 w 12192000"/>
              <a:gd name="connsiteY53" fmla="*/ 1110791 h 2237474"/>
              <a:gd name="connsiteX54" fmla="*/ 8584946 w 12192000"/>
              <a:gd name="connsiteY54" fmla="*/ 1135226 h 2237474"/>
              <a:gd name="connsiteX55" fmla="*/ 8460755 w 12192000"/>
              <a:gd name="connsiteY55" fmla="*/ 1203427 h 2237474"/>
              <a:gd name="connsiteX56" fmla="*/ 8419755 w 12192000"/>
              <a:gd name="connsiteY56" fmla="*/ 1216260 h 2237474"/>
              <a:gd name="connsiteX57" fmla="*/ 8411626 w 12192000"/>
              <a:gd name="connsiteY57" fmla="*/ 1214397 h 2237474"/>
              <a:gd name="connsiteX58" fmla="*/ 8363469 w 12192000"/>
              <a:gd name="connsiteY58" fmla="*/ 1246658 h 2237474"/>
              <a:gd name="connsiteX59" fmla="*/ 8275497 w 12192000"/>
              <a:gd name="connsiteY59" fmla="*/ 1264396 h 2237474"/>
              <a:gd name="connsiteX60" fmla="*/ 8206287 w 12192000"/>
              <a:gd name="connsiteY60" fmla="*/ 1273060 h 2237474"/>
              <a:gd name="connsiteX61" fmla="*/ 8168705 w 12192000"/>
              <a:gd name="connsiteY61" fmla="*/ 1279956 h 2237474"/>
              <a:gd name="connsiteX62" fmla="*/ 8139997 w 12192000"/>
              <a:gd name="connsiteY62" fmla="*/ 1282713 h 2237474"/>
              <a:gd name="connsiteX63" fmla="*/ 8074238 w 12192000"/>
              <a:gd name="connsiteY63" fmla="*/ 1301895 h 2237474"/>
              <a:gd name="connsiteX64" fmla="*/ 7968292 w 12192000"/>
              <a:gd name="connsiteY64" fmla="*/ 1338779 h 2237474"/>
              <a:gd name="connsiteX65" fmla="*/ 7945122 w 12192000"/>
              <a:gd name="connsiteY65" fmla="*/ 1345477 h 2237474"/>
              <a:gd name="connsiteX66" fmla="*/ 7902328 w 12192000"/>
              <a:gd name="connsiteY66" fmla="*/ 1345865 h 2237474"/>
              <a:gd name="connsiteX67" fmla="*/ 7898322 w 12192000"/>
              <a:gd name="connsiteY67" fmla="*/ 1345689 h 2237474"/>
              <a:gd name="connsiteX68" fmla="*/ 7875879 w 12192000"/>
              <a:gd name="connsiteY68" fmla="*/ 1345646 h 2237474"/>
              <a:gd name="connsiteX69" fmla="*/ 7840612 w 12192000"/>
              <a:gd name="connsiteY69" fmla="*/ 1369373 h 2237474"/>
              <a:gd name="connsiteX70" fmla="*/ 7786819 w 12192000"/>
              <a:gd name="connsiteY70" fmla="*/ 1378970 h 2237474"/>
              <a:gd name="connsiteX71" fmla="*/ 7548172 w 12192000"/>
              <a:gd name="connsiteY71" fmla="*/ 1417460 h 2237474"/>
              <a:gd name="connsiteX72" fmla="*/ 7483437 w 12192000"/>
              <a:gd name="connsiteY72" fmla="*/ 1478152 h 2237474"/>
              <a:gd name="connsiteX73" fmla="*/ 7377870 w 12192000"/>
              <a:gd name="connsiteY73" fmla="*/ 1523319 h 2237474"/>
              <a:gd name="connsiteX74" fmla="*/ 7230737 w 12192000"/>
              <a:gd name="connsiteY74" fmla="*/ 1562633 h 2237474"/>
              <a:gd name="connsiteX75" fmla="*/ 7224458 w 12192000"/>
              <a:gd name="connsiteY75" fmla="*/ 1573008 h 2237474"/>
              <a:gd name="connsiteX76" fmla="*/ 7213486 w 12192000"/>
              <a:gd name="connsiteY76" fmla="*/ 1580987 h 2237474"/>
              <a:gd name="connsiteX77" fmla="*/ 7210972 w 12192000"/>
              <a:gd name="connsiteY77" fmla="*/ 1580856 h 2237474"/>
              <a:gd name="connsiteX78" fmla="*/ 7183121 w 12192000"/>
              <a:gd name="connsiteY78" fmla="*/ 1595162 h 2237474"/>
              <a:gd name="connsiteX79" fmla="*/ 7164601 w 12192000"/>
              <a:gd name="connsiteY79" fmla="*/ 1606490 h 2237474"/>
              <a:gd name="connsiteX80" fmla="*/ 7159286 w 12192000"/>
              <a:gd name="connsiteY80" fmla="*/ 1606850 h 2237474"/>
              <a:gd name="connsiteX81" fmla="*/ 7114651 w 12192000"/>
              <a:gd name="connsiteY81" fmla="*/ 1620959 h 2237474"/>
              <a:gd name="connsiteX82" fmla="*/ 7092727 w 12192000"/>
              <a:gd name="connsiteY82" fmla="*/ 1623628 h 2237474"/>
              <a:gd name="connsiteX83" fmla="*/ 7031309 w 12192000"/>
              <a:gd name="connsiteY83" fmla="*/ 1619451 h 2237474"/>
              <a:gd name="connsiteX84" fmla="*/ 6999084 w 12192000"/>
              <a:gd name="connsiteY84" fmla="*/ 1634317 h 2237474"/>
              <a:gd name="connsiteX85" fmla="*/ 6992107 w 12192000"/>
              <a:gd name="connsiteY85" fmla="*/ 1636860 h 2237474"/>
              <a:gd name="connsiteX86" fmla="*/ 6991765 w 12192000"/>
              <a:gd name="connsiteY86" fmla="*/ 1636725 h 2237474"/>
              <a:gd name="connsiteX87" fmla="*/ 6983996 w 12192000"/>
              <a:gd name="connsiteY87" fmla="*/ 1639040 h 2237474"/>
              <a:gd name="connsiteX88" fmla="*/ 6900177 w 12192000"/>
              <a:gd name="connsiteY88" fmla="*/ 1636016 h 2237474"/>
              <a:gd name="connsiteX89" fmla="*/ 6795372 w 12192000"/>
              <a:gd name="connsiteY89" fmla="*/ 1644845 h 2237474"/>
              <a:gd name="connsiteX90" fmla="*/ 6692251 w 12192000"/>
              <a:gd name="connsiteY90" fmla="*/ 1656357 h 2237474"/>
              <a:gd name="connsiteX91" fmla="*/ 6655235 w 12192000"/>
              <a:gd name="connsiteY91" fmla="*/ 1661869 h 2237474"/>
              <a:gd name="connsiteX92" fmla="*/ 6587857 w 12192000"/>
              <a:gd name="connsiteY92" fmla="*/ 1665769 h 2237474"/>
              <a:gd name="connsiteX93" fmla="*/ 6554894 w 12192000"/>
              <a:gd name="connsiteY93" fmla="*/ 1664428 h 2237474"/>
              <a:gd name="connsiteX94" fmla="*/ 6516595 w 12192000"/>
              <a:gd name="connsiteY94" fmla="*/ 1667475 h 2237474"/>
              <a:gd name="connsiteX95" fmla="*/ 6508541 w 12192000"/>
              <a:gd name="connsiteY95" fmla="*/ 1668757 h 2237474"/>
              <a:gd name="connsiteX96" fmla="*/ 6471012 w 12192000"/>
              <a:gd name="connsiteY96" fmla="*/ 1678604 h 2237474"/>
              <a:gd name="connsiteX97" fmla="*/ 6415265 w 12192000"/>
              <a:gd name="connsiteY97" fmla="*/ 1665317 h 2237474"/>
              <a:gd name="connsiteX98" fmla="*/ 6364035 w 12192000"/>
              <a:gd name="connsiteY98" fmla="*/ 1667683 h 2237474"/>
              <a:gd name="connsiteX99" fmla="*/ 6280959 w 12192000"/>
              <a:gd name="connsiteY99" fmla="*/ 1689329 h 2237474"/>
              <a:gd name="connsiteX100" fmla="*/ 6243319 w 12192000"/>
              <a:gd name="connsiteY100" fmla="*/ 1695560 h 2237474"/>
              <a:gd name="connsiteX101" fmla="*/ 6098321 w 12192000"/>
              <a:gd name="connsiteY101" fmla="*/ 1721646 h 2237474"/>
              <a:gd name="connsiteX102" fmla="*/ 5880652 w 12192000"/>
              <a:gd name="connsiteY102" fmla="*/ 1779643 h 2237474"/>
              <a:gd name="connsiteX103" fmla="*/ 5785959 w 12192000"/>
              <a:gd name="connsiteY103" fmla="*/ 1775307 h 2237474"/>
              <a:gd name="connsiteX104" fmla="*/ 5643534 w 12192000"/>
              <a:gd name="connsiteY104" fmla="*/ 1802919 h 2237474"/>
              <a:gd name="connsiteX105" fmla="*/ 5518799 w 12192000"/>
              <a:gd name="connsiteY105" fmla="*/ 1818312 h 2237474"/>
              <a:gd name="connsiteX106" fmla="*/ 5505014 w 12192000"/>
              <a:gd name="connsiteY106" fmla="*/ 1819259 h 2237474"/>
              <a:gd name="connsiteX107" fmla="*/ 5453307 w 12192000"/>
              <a:gd name="connsiteY107" fmla="*/ 1815450 h 2237474"/>
              <a:gd name="connsiteX108" fmla="*/ 5364192 w 12192000"/>
              <a:gd name="connsiteY108" fmla="*/ 1826074 h 2237474"/>
              <a:gd name="connsiteX109" fmla="*/ 5350380 w 12192000"/>
              <a:gd name="connsiteY109" fmla="*/ 1830891 h 2237474"/>
              <a:gd name="connsiteX110" fmla="*/ 5259633 w 12192000"/>
              <a:gd name="connsiteY110" fmla="*/ 1837160 h 2237474"/>
              <a:gd name="connsiteX111" fmla="*/ 5197513 w 12192000"/>
              <a:gd name="connsiteY111" fmla="*/ 1844718 h 2237474"/>
              <a:gd name="connsiteX112" fmla="*/ 5184170 w 12192000"/>
              <a:gd name="connsiteY112" fmla="*/ 1849402 h 2237474"/>
              <a:gd name="connsiteX113" fmla="*/ 5168852 w 12192000"/>
              <a:gd name="connsiteY113" fmla="*/ 1844846 h 2237474"/>
              <a:gd name="connsiteX114" fmla="*/ 5164370 w 12192000"/>
              <a:gd name="connsiteY114" fmla="*/ 1840597 h 2237474"/>
              <a:gd name="connsiteX115" fmla="*/ 5114927 w 12192000"/>
              <a:gd name="connsiteY115" fmla="*/ 1847827 h 2237474"/>
              <a:gd name="connsiteX116" fmla="*/ 5108970 w 12192000"/>
              <a:gd name="connsiteY116" fmla="*/ 1847935 h 2237474"/>
              <a:gd name="connsiteX117" fmla="*/ 5067961 w 12192000"/>
              <a:gd name="connsiteY117" fmla="*/ 1845917 h 2237474"/>
              <a:gd name="connsiteX118" fmla="*/ 5007075 w 12192000"/>
              <a:gd name="connsiteY118" fmla="*/ 1838626 h 2237474"/>
              <a:gd name="connsiteX119" fmla="*/ 4944087 w 12192000"/>
              <a:gd name="connsiteY119" fmla="*/ 1823332 h 2237474"/>
              <a:gd name="connsiteX120" fmla="*/ 4907662 w 12192000"/>
              <a:gd name="connsiteY120" fmla="*/ 1816900 h 2237474"/>
              <a:gd name="connsiteX121" fmla="*/ 4882386 w 12192000"/>
              <a:gd name="connsiteY121" fmla="*/ 1809844 h 2237474"/>
              <a:gd name="connsiteX122" fmla="*/ 4811440 w 12192000"/>
              <a:gd name="connsiteY122" fmla="*/ 1804655 h 2237474"/>
              <a:gd name="connsiteX123" fmla="*/ 4691075 w 12192000"/>
              <a:gd name="connsiteY123" fmla="*/ 1801389 h 2237474"/>
              <a:gd name="connsiteX124" fmla="*/ 4611738 w 12192000"/>
              <a:gd name="connsiteY124" fmla="*/ 1776964 h 2237474"/>
              <a:gd name="connsiteX125" fmla="*/ 4560070 w 12192000"/>
              <a:gd name="connsiteY125" fmla="*/ 1785640 h 2237474"/>
              <a:gd name="connsiteX126" fmla="*/ 4536503 w 12192000"/>
              <a:gd name="connsiteY126" fmla="*/ 1785334 h 2237474"/>
              <a:gd name="connsiteX127" fmla="*/ 4513724 w 12192000"/>
              <a:gd name="connsiteY127" fmla="*/ 1791996 h 2237474"/>
              <a:gd name="connsiteX128" fmla="*/ 4459810 w 12192000"/>
              <a:gd name="connsiteY128" fmla="*/ 1797886 h 2237474"/>
              <a:gd name="connsiteX129" fmla="*/ 4379064 w 12192000"/>
              <a:gd name="connsiteY129" fmla="*/ 1817177 h 2237474"/>
              <a:gd name="connsiteX130" fmla="*/ 4319209 w 12192000"/>
              <a:gd name="connsiteY130" fmla="*/ 1834833 h 2237474"/>
              <a:gd name="connsiteX131" fmla="*/ 4290981 w 12192000"/>
              <a:gd name="connsiteY131" fmla="*/ 1839677 h 2237474"/>
              <a:gd name="connsiteX132" fmla="*/ 4285792 w 12192000"/>
              <a:gd name="connsiteY132" fmla="*/ 1836231 h 2237474"/>
              <a:gd name="connsiteX133" fmla="*/ 4238372 w 12192000"/>
              <a:gd name="connsiteY133" fmla="*/ 1851480 h 2237474"/>
              <a:gd name="connsiteX134" fmla="*/ 4232517 w 12192000"/>
              <a:gd name="connsiteY134" fmla="*/ 1852567 h 2237474"/>
              <a:gd name="connsiteX135" fmla="*/ 4191732 w 12192000"/>
              <a:gd name="connsiteY135" fmla="*/ 1857328 h 2237474"/>
              <a:gd name="connsiteX136" fmla="*/ 4065532 w 12192000"/>
              <a:gd name="connsiteY136" fmla="*/ 1855477 h 2237474"/>
              <a:gd name="connsiteX137" fmla="*/ 4028460 w 12192000"/>
              <a:gd name="connsiteY137" fmla="*/ 1855137 h 2237474"/>
              <a:gd name="connsiteX138" fmla="*/ 4002267 w 12192000"/>
              <a:gd name="connsiteY138" fmla="*/ 1852352 h 2237474"/>
              <a:gd name="connsiteX139" fmla="*/ 3931396 w 12192000"/>
              <a:gd name="connsiteY139" fmla="*/ 1858915 h 2237474"/>
              <a:gd name="connsiteX140" fmla="*/ 3812162 w 12192000"/>
              <a:gd name="connsiteY140" fmla="*/ 1875501 h 2237474"/>
              <a:gd name="connsiteX141" fmla="*/ 3729530 w 12192000"/>
              <a:gd name="connsiteY141" fmla="*/ 1864513 h 2237474"/>
              <a:gd name="connsiteX142" fmla="*/ 3680177 w 12192000"/>
              <a:gd name="connsiteY142" fmla="*/ 1881552 h 2237474"/>
              <a:gd name="connsiteX143" fmla="*/ 3567259 w 12192000"/>
              <a:gd name="connsiteY143" fmla="*/ 1893482 h 2237474"/>
              <a:gd name="connsiteX144" fmla="*/ 3405770 w 12192000"/>
              <a:gd name="connsiteY144" fmla="*/ 1904591 h 2237474"/>
              <a:gd name="connsiteX145" fmla="*/ 3280097 w 12192000"/>
              <a:gd name="connsiteY145" fmla="*/ 1919610 h 2237474"/>
              <a:gd name="connsiteX146" fmla="*/ 3123424 w 12192000"/>
              <a:gd name="connsiteY146" fmla="*/ 1952930 h 2237474"/>
              <a:gd name="connsiteX147" fmla="*/ 3009910 w 12192000"/>
              <a:gd name="connsiteY147" fmla="*/ 1957866 h 2237474"/>
              <a:gd name="connsiteX148" fmla="*/ 2995934 w 12192000"/>
              <a:gd name="connsiteY148" fmla="*/ 1967085 h 2237474"/>
              <a:gd name="connsiteX149" fmla="*/ 2980071 w 12192000"/>
              <a:gd name="connsiteY149" fmla="*/ 1972988 h 2237474"/>
              <a:gd name="connsiteX150" fmla="*/ 2978094 w 12192000"/>
              <a:gd name="connsiteY150" fmla="*/ 1972369 h 2237474"/>
              <a:gd name="connsiteX151" fmla="*/ 2942858 w 12192000"/>
              <a:gd name="connsiteY151" fmla="*/ 1981367 h 2237474"/>
              <a:gd name="connsiteX152" fmla="*/ 2875436 w 12192000"/>
              <a:gd name="connsiteY152" fmla="*/ 1996977 h 2237474"/>
              <a:gd name="connsiteX153" fmla="*/ 2874892 w 12192000"/>
              <a:gd name="connsiteY153" fmla="*/ 1996085 h 2237474"/>
              <a:gd name="connsiteX154" fmla="*/ 2864145 w 12192000"/>
              <a:gd name="connsiteY154" fmla="*/ 1994061 h 2237474"/>
              <a:gd name="connsiteX155" fmla="*/ 2843662 w 12192000"/>
              <a:gd name="connsiteY155" fmla="*/ 1992498 h 2237474"/>
              <a:gd name="connsiteX156" fmla="*/ 2796128 w 12192000"/>
              <a:gd name="connsiteY156" fmla="*/ 1976403 h 2237474"/>
              <a:gd name="connsiteX157" fmla="*/ 2756784 w 12192000"/>
              <a:gd name="connsiteY157" fmla="*/ 1985116 h 2237474"/>
              <a:gd name="connsiteX158" fmla="*/ 2748833 w 12192000"/>
              <a:gd name="connsiteY158" fmla="*/ 1986323 h 2237474"/>
              <a:gd name="connsiteX159" fmla="*/ 2748661 w 12192000"/>
              <a:gd name="connsiteY159" fmla="*/ 1986122 h 2237474"/>
              <a:gd name="connsiteX160" fmla="*/ 2740251 w 12192000"/>
              <a:gd name="connsiteY160" fmla="*/ 1986946 h 2237474"/>
              <a:gd name="connsiteX161" fmla="*/ 2718916 w 12192000"/>
              <a:gd name="connsiteY161" fmla="*/ 1990867 h 2237474"/>
              <a:gd name="connsiteX162" fmla="*/ 2713522 w 12192000"/>
              <a:gd name="connsiteY162" fmla="*/ 1990173 h 2237474"/>
              <a:gd name="connsiteX163" fmla="*/ 2680597 w 12192000"/>
              <a:gd name="connsiteY163" fmla="*/ 1984996 h 2237474"/>
              <a:gd name="connsiteX164" fmla="*/ 2578178 w 12192000"/>
              <a:gd name="connsiteY164" fmla="*/ 1990531 h 2237474"/>
              <a:gd name="connsiteX165" fmla="*/ 2476147 w 12192000"/>
              <a:gd name="connsiteY165" fmla="*/ 1998305 h 2237474"/>
              <a:gd name="connsiteX166" fmla="*/ 2373568 w 12192000"/>
              <a:gd name="connsiteY166" fmla="*/ 2003219 h 2237474"/>
              <a:gd name="connsiteX167" fmla="*/ 2321399 w 12192000"/>
              <a:gd name="connsiteY167" fmla="*/ 1989467 h 2237474"/>
              <a:gd name="connsiteX168" fmla="*/ 2315525 w 12192000"/>
              <a:gd name="connsiteY168" fmla="*/ 1989708 h 2237474"/>
              <a:gd name="connsiteX169" fmla="*/ 2300792 w 12192000"/>
              <a:gd name="connsiteY169" fmla="*/ 1994290 h 2237474"/>
              <a:gd name="connsiteX170" fmla="*/ 2295469 w 12192000"/>
              <a:gd name="connsiteY170" fmla="*/ 1996659 h 2237474"/>
              <a:gd name="connsiteX171" fmla="*/ 2287219 w 12192000"/>
              <a:gd name="connsiteY171" fmla="*/ 1998750 h 2237474"/>
              <a:gd name="connsiteX172" fmla="*/ 2286948 w 12192000"/>
              <a:gd name="connsiteY172" fmla="*/ 1998596 h 2237474"/>
              <a:gd name="connsiteX173" fmla="*/ 2243069 w 12192000"/>
              <a:gd name="connsiteY173" fmla="*/ 2015111 h 2237474"/>
              <a:gd name="connsiteX174" fmla="*/ 2186609 w 12192000"/>
              <a:gd name="connsiteY174" fmla="*/ 2008263 h 2237474"/>
              <a:gd name="connsiteX175" fmla="*/ 2164831 w 12192000"/>
              <a:gd name="connsiteY175" fmla="*/ 2010143 h 2237474"/>
              <a:gd name="connsiteX176" fmla="*/ 2152836 w 12192000"/>
              <a:gd name="connsiteY176" fmla="*/ 2010048 h 2237474"/>
              <a:gd name="connsiteX177" fmla="*/ 2117102 w 12192000"/>
              <a:gd name="connsiteY177" fmla="*/ 2023004 h 2237474"/>
              <a:gd name="connsiteX178" fmla="*/ 2111935 w 12192000"/>
              <a:gd name="connsiteY178" fmla="*/ 2023163 h 2237474"/>
              <a:gd name="connsiteX179" fmla="*/ 2089991 w 12192000"/>
              <a:gd name="connsiteY179" fmla="*/ 2034193 h 2237474"/>
              <a:gd name="connsiteX180" fmla="*/ 2058061 w 12192000"/>
              <a:gd name="connsiteY180" fmla="*/ 2047942 h 2237474"/>
              <a:gd name="connsiteX181" fmla="*/ 2055737 w 12192000"/>
              <a:gd name="connsiteY181" fmla="*/ 2047704 h 2237474"/>
              <a:gd name="connsiteX182" fmla="*/ 2042244 w 12192000"/>
              <a:gd name="connsiteY182" fmla="*/ 2055560 h 2237474"/>
              <a:gd name="connsiteX183" fmla="*/ 1976224 w 12192000"/>
              <a:gd name="connsiteY183" fmla="*/ 2074257 h 2237474"/>
              <a:gd name="connsiteX184" fmla="*/ 1877728 w 12192000"/>
              <a:gd name="connsiteY184" fmla="*/ 2101004 h 2237474"/>
              <a:gd name="connsiteX185" fmla="*/ 1759056 w 12192000"/>
              <a:gd name="connsiteY185" fmla="*/ 2125608 h 2237474"/>
              <a:gd name="connsiteX186" fmla="*/ 1637948 w 12192000"/>
              <a:gd name="connsiteY186" fmla="*/ 2172597 h 2237474"/>
              <a:gd name="connsiteX187" fmla="*/ 1434549 w 12192000"/>
              <a:gd name="connsiteY187" fmla="*/ 2234522 h 2237474"/>
              <a:gd name="connsiteX188" fmla="*/ 1398481 w 12192000"/>
              <a:gd name="connsiteY188" fmla="*/ 2237074 h 2237474"/>
              <a:gd name="connsiteX189" fmla="*/ 1398407 w 12192000"/>
              <a:gd name="connsiteY189" fmla="*/ 2237095 h 2237474"/>
              <a:gd name="connsiteX190" fmla="*/ 1370962 w 12192000"/>
              <a:gd name="connsiteY190" fmla="*/ 2237474 h 2237474"/>
              <a:gd name="connsiteX191" fmla="*/ 1356367 w 12192000"/>
              <a:gd name="connsiteY191" fmla="*/ 2235089 h 2237474"/>
              <a:gd name="connsiteX192" fmla="*/ 1324828 w 12192000"/>
              <a:gd name="connsiteY192" fmla="*/ 2231968 h 2237474"/>
              <a:gd name="connsiteX193" fmla="*/ 1297744 w 12192000"/>
              <a:gd name="connsiteY193" fmla="*/ 2235849 h 2237474"/>
              <a:gd name="connsiteX194" fmla="*/ 1286236 w 12192000"/>
              <a:gd name="connsiteY194" fmla="*/ 2233135 h 2237474"/>
              <a:gd name="connsiteX195" fmla="*/ 1283504 w 12192000"/>
              <a:gd name="connsiteY195" fmla="*/ 2233797 h 2237474"/>
              <a:gd name="connsiteX196" fmla="*/ 1279765 w 12192000"/>
              <a:gd name="connsiteY196" fmla="*/ 2229639 h 2237474"/>
              <a:gd name="connsiteX197" fmla="*/ 1195347 w 12192000"/>
              <a:gd name="connsiteY197" fmla="*/ 2212354 h 2237474"/>
              <a:gd name="connsiteX198" fmla="*/ 970251 w 12192000"/>
              <a:gd name="connsiteY198" fmla="*/ 2221029 h 2237474"/>
              <a:gd name="connsiteX199" fmla="*/ 812914 w 12192000"/>
              <a:gd name="connsiteY199" fmla="*/ 2202752 h 2237474"/>
              <a:gd name="connsiteX200" fmla="*/ 800195 w 12192000"/>
              <a:gd name="connsiteY200" fmla="*/ 2209407 h 2237474"/>
              <a:gd name="connsiteX201" fmla="*/ 784978 w 12192000"/>
              <a:gd name="connsiteY201" fmla="*/ 2212360 h 2237474"/>
              <a:gd name="connsiteX202" fmla="*/ 681987 w 12192000"/>
              <a:gd name="connsiteY202" fmla="*/ 2216757 h 2237474"/>
              <a:gd name="connsiteX203" fmla="*/ 669923 w 12192000"/>
              <a:gd name="connsiteY203" fmla="*/ 2211682 h 2237474"/>
              <a:gd name="connsiteX204" fmla="*/ 648680 w 12192000"/>
              <a:gd name="connsiteY204" fmla="*/ 2206229 h 2237474"/>
              <a:gd name="connsiteX205" fmla="*/ 597225 w 12192000"/>
              <a:gd name="connsiteY205" fmla="*/ 2180999 h 2237474"/>
              <a:gd name="connsiteX206" fmla="*/ 558449 w 12192000"/>
              <a:gd name="connsiteY206" fmla="*/ 2182346 h 2237474"/>
              <a:gd name="connsiteX207" fmla="*/ 550517 w 12192000"/>
              <a:gd name="connsiteY207" fmla="*/ 2182060 h 2237474"/>
              <a:gd name="connsiteX208" fmla="*/ 550309 w 12192000"/>
              <a:gd name="connsiteY208" fmla="*/ 2181825 h 2237474"/>
              <a:gd name="connsiteX209" fmla="*/ 541836 w 12192000"/>
              <a:gd name="connsiteY209" fmla="*/ 2181063 h 2237474"/>
              <a:gd name="connsiteX210" fmla="*/ 536057 w 12192000"/>
              <a:gd name="connsiteY210" fmla="*/ 2181537 h 2237474"/>
              <a:gd name="connsiteX211" fmla="*/ 520671 w 12192000"/>
              <a:gd name="connsiteY211" fmla="*/ 2180980 h 2237474"/>
              <a:gd name="connsiteX212" fmla="*/ 515024 w 12192000"/>
              <a:gd name="connsiteY212" fmla="*/ 2179258 h 2237474"/>
              <a:gd name="connsiteX213" fmla="*/ 512278 w 12192000"/>
              <a:gd name="connsiteY213" fmla="*/ 2176369 h 2237474"/>
              <a:gd name="connsiteX214" fmla="*/ 480419 w 12192000"/>
              <a:gd name="connsiteY214" fmla="*/ 2167807 h 2237474"/>
              <a:gd name="connsiteX215" fmla="*/ 413835 w 12192000"/>
              <a:gd name="connsiteY215" fmla="*/ 2156783 h 2237474"/>
              <a:gd name="connsiteX216" fmla="*/ 376513 w 12192000"/>
              <a:gd name="connsiteY216" fmla="*/ 2154014 h 2237474"/>
              <a:gd name="connsiteX217" fmla="*/ 273386 w 12192000"/>
              <a:gd name="connsiteY217" fmla="*/ 2142551 h 2237474"/>
              <a:gd name="connsiteX218" fmla="*/ 169207 w 12192000"/>
              <a:gd name="connsiteY218" fmla="*/ 2128100 h 2237474"/>
              <a:gd name="connsiteX219" fmla="*/ 93149 w 12192000"/>
              <a:gd name="connsiteY219" fmla="*/ 2105324 h 2237474"/>
              <a:gd name="connsiteX220" fmla="*/ 88109 w 12192000"/>
              <a:gd name="connsiteY220" fmla="*/ 2106704 h 2237474"/>
              <a:gd name="connsiteX221" fmla="*/ 80022 w 12192000"/>
              <a:gd name="connsiteY221" fmla="*/ 2107254 h 2237474"/>
              <a:gd name="connsiteX222" fmla="*/ 79717 w 12192000"/>
              <a:gd name="connsiteY222" fmla="*/ 2107046 h 2237474"/>
              <a:gd name="connsiteX223" fmla="*/ 72352 w 12192000"/>
              <a:gd name="connsiteY223" fmla="*/ 2107991 h 2237474"/>
              <a:gd name="connsiteX224" fmla="*/ 37645 w 12192000"/>
              <a:gd name="connsiteY224" fmla="*/ 2115401 h 2237474"/>
              <a:gd name="connsiteX225" fmla="*/ 4572 w 12192000"/>
              <a:gd name="connsiteY225" fmla="*/ 2111091 h 2237474"/>
              <a:gd name="connsiteX226" fmla="*/ 0 w 12192000"/>
              <a:gd name="connsiteY226" fmla="*/ 2110468 h 2237474"/>
              <a:gd name="connsiteX227" fmla="*/ 0 w 12192000"/>
              <a:gd name="connsiteY227"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154948 w 12192000"/>
              <a:gd name="connsiteY4" fmla="*/ 762731 h 2237474"/>
              <a:gd name="connsiteX5" fmla="*/ 12047364 w 12192000"/>
              <a:gd name="connsiteY5" fmla="*/ 749662 h 2237474"/>
              <a:gd name="connsiteX6" fmla="*/ 11890686 w 12192000"/>
              <a:gd name="connsiteY6" fmla="*/ 732766 h 2237474"/>
              <a:gd name="connsiteX7" fmla="*/ 11782413 w 12192000"/>
              <a:gd name="connsiteY7" fmla="*/ 769868 h 2237474"/>
              <a:gd name="connsiteX8" fmla="*/ 11649954 w 12192000"/>
              <a:gd name="connsiteY8" fmla="*/ 749628 h 2237474"/>
              <a:gd name="connsiteX9" fmla="*/ 11560424 w 12192000"/>
              <a:gd name="connsiteY9" fmla="*/ 748017 h 2237474"/>
              <a:gd name="connsiteX10" fmla="*/ 11358455 w 12192000"/>
              <a:gd name="connsiteY10" fmla="*/ 747593 h 2237474"/>
              <a:gd name="connsiteX11" fmla="*/ 11165209 w 12192000"/>
              <a:gd name="connsiteY11" fmla="*/ 748852 h 2237474"/>
              <a:gd name="connsiteX12" fmla="*/ 11058755 w 12192000"/>
              <a:gd name="connsiteY12" fmla="*/ 749617 h 2237474"/>
              <a:gd name="connsiteX13" fmla="*/ 10884013 w 12192000"/>
              <a:gd name="connsiteY13" fmla="*/ 760728 h 2237474"/>
              <a:gd name="connsiteX14" fmla="*/ 10834688 w 12192000"/>
              <a:gd name="connsiteY14" fmla="*/ 757726 h 2237474"/>
              <a:gd name="connsiteX15" fmla="*/ 10805004 w 12192000"/>
              <a:gd name="connsiteY15" fmla="*/ 757573 h 2237474"/>
              <a:gd name="connsiteX16" fmla="*/ 10739478 w 12192000"/>
              <a:gd name="connsiteY16" fmla="*/ 776841 h 2237474"/>
              <a:gd name="connsiteX17" fmla="*/ 10458762 w 12192000"/>
              <a:gd name="connsiteY17" fmla="*/ 755400 h 2237474"/>
              <a:gd name="connsiteX18" fmla="*/ 10246919 w 12192000"/>
              <a:gd name="connsiteY18" fmla="*/ 769960 h 2237474"/>
              <a:gd name="connsiteX19" fmla="*/ 10167995 w 12192000"/>
              <a:gd name="connsiteY19" fmla="*/ 760843 h 2237474"/>
              <a:gd name="connsiteX20" fmla="*/ 9997044 w 12192000"/>
              <a:gd name="connsiteY20" fmla="*/ 780129 h 2237474"/>
              <a:gd name="connsiteX21" fmla="*/ 9943887 w 12192000"/>
              <a:gd name="connsiteY21" fmla="*/ 804141 h 2237474"/>
              <a:gd name="connsiteX22" fmla="*/ 9918248 w 12192000"/>
              <a:gd name="connsiteY22" fmla="*/ 816628 h 2237474"/>
              <a:gd name="connsiteX23" fmla="*/ 9836148 w 12192000"/>
              <a:gd name="connsiteY23" fmla="*/ 858312 h 2237474"/>
              <a:gd name="connsiteX24" fmla="*/ 9823800 w 12192000"/>
              <a:gd name="connsiteY24" fmla="*/ 866604 h 2237474"/>
              <a:gd name="connsiteX25" fmla="*/ 9794684 w 12192000"/>
              <a:gd name="connsiteY25" fmla="*/ 864509 h 2237474"/>
              <a:gd name="connsiteX26" fmla="*/ 9778288 w 12192000"/>
              <a:gd name="connsiteY26" fmla="*/ 854362 h 2237474"/>
              <a:gd name="connsiteX27" fmla="*/ 9773886 w 12192000"/>
              <a:gd name="connsiteY27" fmla="*/ 857543 h 2237474"/>
              <a:gd name="connsiteX28" fmla="*/ 9761459 w 12192000"/>
              <a:gd name="connsiteY28" fmla="*/ 862394 h 2237474"/>
              <a:gd name="connsiteX29" fmla="*/ 9705768 w 12192000"/>
              <a:gd name="connsiteY29" fmla="*/ 894610 h 2237474"/>
              <a:gd name="connsiteX30" fmla="*/ 9683005 w 12192000"/>
              <a:gd name="connsiteY30" fmla="*/ 894128 h 2237474"/>
              <a:gd name="connsiteX31" fmla="*/ 9594438 w 12192000"/>
              <a:gd name="connsiteY31" fmla="*/ 919051 h 2237474"/>
              <a:gd name="connsiteX32" fmla="*/ 9577033 w 12192000"/>
              <a:gd name="connsiteY32" fmla="*/ 922857 h 2237474"/>
              <a:gd name="connsiteX33" fmla="*/ 9544189 w 12192000"/>
              <a:gd name="connsiteY33" fmla="*/ 938966 h 2237474"/>
              <a:gd name="connsiteX34" fmla="*/ 9534048 w 12192000"/>
              <a:gd name="connsiteY34" fmla="*/ 940158 h 2237474"/>
              <a:gd name="connsiteX35" fmla="*/ 9500499 w 12192000"/>
              <a:gd name="connsiteY35" fmla="*/ 954680 h 2237474"/>
              <a:gd name="connsiteX36" fmla="*/ 9428195 w 12192000"/>
              <a:gd name="connsiteY36" fmla="*/ 986225 h 2237474"/>
              <a:gd name="connsiteX37" fmla="*/ 9410017 w 12192000"/>
              <a:gd name="connsiteY37" fmla="*/ 993931 h 2237474"/>
              <a:gd name="connsiteX38" fmla="*/ 9392919 w 12192000"/>
              <a:gd name="connsiteY38" fmla="*/ 994656 h 2237474"/>
              <a:gd name="connsiteX39" fmla="*/ 9301293 w 12192000"/>
              <a:gd name="connsiteY39" fmla="*/ 1011593 h 2237474"/>
              <a:gd name="connsiteX40" fmla="*/ 9278619 w 12192000"/>
              <a:gd name="connsiteY40" fmla="*/ 1011878 h 2237474"/>
              <a:gd name="connsiteX41" fmla="*/ 9268019 w 12192000"/>
              <a:gd name="connsiteY41" fmla="*/ 1007442 h 2237474"/>
              <a:gd name="connsiteX42" fmla="*/ 9234662 w 12192000"/>
              <a:gd name="connsiteY42" fmla="*/ 1023056 h 2237474"/>
              <a:gd name="connsiteX43" fmla="*/ 9181033 w 12192000"/>
              <a:gd name="connsiteY43" fmla="*/ 1037921 h 2237474"/>
              <a:gd name="connsiteX44" fmla="*/ 9155969 w 12192000"/>
              <a:gd name="connsiteY44" fmla="*/ 1046804 h 2237474"/>
              <a:gd name="connsiteX45" fmla="*/ 9133985 w 12192000"/>
              <a:gd name="connsiteY45" fmla="*/ 1046450 h 2237474"/>
              <a:gd name="connsiteX46" fmla="*/ 9012987 w 12192000"/>
              <a:gd name="connsiteY46" fmla="*/ 1061986 h 2237474"/>
              <a:gd name="connsiteX47" fmla="*/ 8968445 w 12192000"/>
              <a:gd name="connsiteY47" fmla="*/ 1052169 h 2237474"/>
              <a:gd name="connsiteX48" fmla="*/ 8958984 w 12192000"/>
              <a:gd name="connsiteY48" fmla="*/ 1057212 h 2237474"/>
              <a:gd name="connsiteX49" fmla="*/ 8886001 w 12192000"/>
              <a:gd name="connsiteY49" fmla="*/ 1067468 h 2237474"/>
              <a:gd name="connsiteX50" fmla="*/ 8838610 w 12192000"/>
              <a:gd name="connsiteY50" fmla="*/ 1075091 h 2237474"/>
              <a:gd name="connsiteX51" fmla="*/ 8750383 w 12192000"/>
              <a:gd name="connsiteY51" fmla="*/ 1097387 h 2237474"/>
              <a:gd name="connsiteX52" fmla="*/ 8697365 w 12192000"/>
              <a:gd name="connsiteY52" fmla="*/ 1105869 h 2237474"/>
              <a:gd name="connsiteX53" fmla="*/ 8665605 w 12192000"/>
              <a:gd name="connsiteY53" fmla="*/ 1110791 h 2237474"/>
              <a:gd name="connsiteX54" fmla="*/ 8584946 w 12192000"/>
              <a:gd name="connsiteY54" fmla="*/ 1135226 h 2237474"/>
              <a:gd name="connsiteX55" fmla="*/ 8460755 w 12192000"/>
              <a:gd name="connsiteY55" fmla="*/ 1203427 h 2237474"/>
              <a:gd name="connsiteX56" fmla="*/ 8419755 w 12192000"/>
              <a:gd name="connsiteY56" fmla="*/ 1216260 h 2237474"/>
              <a:gd name="connsiteX57" fmla="*/ 8411626 w 12192000"/>
              <a:gd name="connsiteY57" fmla="*/ 1214397 h 2237474"/>
              <a:gd name="connsiteX58" fmla="*/ 8363469 w 12192000"/>
              <a:gd name="connsiteY58" fmla="*/ 1246658 h 2237474"/>
              <a:gd name="connsiteX59" fmla="*/ 8275497 w 12192000"/>
              <a:gd name="connsiteY59" fmla="*/ 1264396 h 2237474"/>
              <a:gd name="connsiteX60" fmla="*/ 8206287 w 12192000"/>
              <a:gd name="connsiteY60" fmla="*/ 1273060 h 2237474"/>
              <a:gd name="connsiteX61" fmla="*/ 8168705 w 12192000"/>
              <a:gd name="connsiteY61" fmla="*/ 1279956 h 2237474"/>
              <a:gd name="connsiteX62" fmla="*/ 8139997 w 12192000"/>
              <a:gd name="connsiteY62" fmla="*/ 1282713 h 2237474"/>
              <a:gd name="connsiteX63" fmla="*/ 8074238 w 12192000"/>
              <a:gd name="connsiteY63" fmla="*/ 1301895 h 2237474"/>
              <a:gd name="connsiteX64" fmla="*/ 7968292 w 12192000"/>
              <a:gd name="connsiteY64" fmla="*/ 1338779 h 2237474"/>
              <a:gd name="connsiteX65" fmla="*/ 7945122 w 12192000"/>
              <a:gd name="connsiteY65" fmla="*/ 1345477 h 2237474"/>
              <a:gd name="connsiteX66" fmla="*/ 7902328 w 12192000"/>
              <a:gd name="connsiteY66" fmla="*/ 1345865 h 2237474"/>
              <a:gd name="connsiteX67" fmla="*/ 7898322 w 12192000"/>
              <a:gd name="connsiteY67" fmla="*/ 1345689 h 2237474"/>
              <a:gd name="connsiteX68" fmla="*/ 7875879 w 12192000"/>
              <a:gd name="connsiteY68" fmla="*/ 1345646 h 2237474"/>
              <a:gd name="connsiteX69" fmla="*/ 7840612 w 12192000"/>
              <a:gd name="connsiteY69" fmla="*/ 1369373 h 2237474"/>
              <a:gd name="connsiteX70" fmla="*/ 7786819 w 12192000"/>
              <a:gd name="connsiteY70" fmla="*/ 1378970 h 2237474"/>
              <a:gd name="connsiteX71" fmla="*/ 7548172 w 12192000"/>
              <a:gd name="connsiteY71" fmla="*/ 1417460 h 2237474"/>
              <a:gd name="connsiteX72" fmla="*/ 7483437 w 12192000"/>
              <a:gd name="connsiteY72" fmla="*/ 1478152 h 2237474"/>
              <a:gd name="connsiteX73" fmla="*/ 7377870 w 12192000"/>
              <a:gd name="connsiteY73" fmla="*/ 1523319 h 2237474"/>
              <a:gd name="connsiteX74" fmla="*/ 7230737 w 12192000"/>
              <a:gd name="connsiteY74" fmla="*/ 1562633 h 2237474"/>
              <a:gd name="connsiteX75" fmla="*/ 7224458 w 12192000"/>
              <a:gd name="connsiteY75" fmla="*/ 1573008 h 2237474"/>
              <a:gd name="connsiteX76" fmla="*/ 7213486 w 12192000"/>
              <a:gd name="connsiteY76" fmla="*/ 1580987 h 2237474"/>
              <a:gd name="connsiteX77" fmla="*/ 7210972 w 12192000"/>
              <a:gd name="connsiteY77" fmla="*/ 1580856 h 2237474"/>
              <a:gd name="connsiteX78" fmla="*/ 7183121 w 12192000"/>
              <a:gd name="connsiteY78" fmla="*/ 1595162 h 2237474"/>
              <a:gd name="connsiteX79" fmla="*/ 7164601 w 12192000"/>
              <a:gd name="connsiteY79" fmla="*/ 1606490 h 2237474"/>
              <a:gd name="connsiteX80" fmla="*/ 7159286 w 12192000"/>
              <a:gd name="connsiteY80" fmla="*/ 1606850 h 2237474"/>
              <a:gd name="connsiteX81" fmla="*/ 7114651 w 12192000"/>
              <a:gd name="connsiteY81" fmla="*/ 1620959 h 2237474"/>
              <a:gd name="connsiteX82" fmla="*/ 7092727 w 12192000"/>
              <a:gd name="connsiteY82" fmla="*/ 1623628 h 2237474"/>
              <a:gd name="connsiteX83" fmla="*/ 7031309 w 12192000"/>
              <a:gd name="connsiteY83" fmla="*/ 1619451 h 2237474"/>
              <a:gd name="connsiteX84" fmla="*/ 6999084 w 12192000"/>
              <a:gd name="connsiteY84" fmla="*/ 1634317 h 2237474"/>
              <a:gd name="connsiteX85" fmla="*/ 6992107 w 12192000"/>
              <a:gd name="connsiteY85" fmla="*/ 1636860 h 2237474"/>
              <a:gd name="connsiteX86" fmla="*/ 6991765 w 12192000"/>
              <a:gd name="connsiteY86" fmla="*/ 1636725 h 2237474"/>
              <a:gd name="connsiteX87" fmla="*/ 6900177 w 12192000"/>
              <a:gd name="connsiteY87" fmla="*/ 1636016 h 2237474"/>
              <a:gd name="connsiteX88" fmla="*/ 6795372 w 12192000"/>
              <a:gd name="connsiteY88" fmla="*/ 1644845 h 2237474"/>
              <a:gd name="connsiteX89" fmla="*/ 6692251 w 12192000"/>
              <a:gd name="connsiteY89" fmla="*/ 1656357 h 2237474"/>
              <a:gd name="connsiteX90" fmla="*/ 6655235 w 12192000"/>
              <a:gd name="connsiteY90" fmla="*/ 1661869 h 2237474"/>
              <a:gd name="connsiteX91" fmla="*/ 6587857 w 12192000"/>
              <a:gd name="connsiteY91" fmla="*/ 1665769 h 2237474"/>
              <a:gd name="connsiteX92" fmla="*/ 6554894 w 12192000"/>
              <a:gd name="connsiteY92" fmla="*/ 1664428 h 2237474"/>
              <a:gd name="connsiteX93" fmla="*/ 6516595 w 12192000"/>
              <a:gd name="connsiteY93" fmla="*/ 1667475 h 2237474"/>
              <a:gd name="connsiteX94" fmla="*/ 6508541 w 12192000"/>
              <a:gd name="connsiteY94" fmla="*/ 1668757 h 2237474"/>
              <a:gd name="connsiteX95" fmla="*/ 6471012 w 12192000"/>
              <a:gd name="connsiteY95" fmla="*/ 1678604 h 2237474"/>
              <a:gd name="connsiteX96" fmla="*/ 6415265 w 12192000"/>
              <a:gd name="connsiteY96" fmla="*/ 1665317 h 2237474"/>
              <a:gd name="connsiteX97" fmla="*/ 6364035 w 12192000"/>
              <a:gd name="connsiteY97" fmla="*/ 1667683 h 2237474"/>
              <a:gd name="connsiteX98" fmla="*/ 6280959 w 12192000"/>
              <a:gd name="connsiteY98" fmla="*/ 1689329 h 2237474"/>
              <a:gd name="connsiteX99" fmla="*/ 6243319 w 12192000"/>
              <a:gd name="connsiteY99" fmla="*/ 1695560 h 2237474"/>
              <a:gd name="connsiteX100" fmla="*/ 6098321 w 12192000"/>
              <a:gd name="connsiteY100" fmla="*/ 1721646 h 2237474"/>
              <a:gd name="connsiteX101" fmla="*/ 5880652 w 12192000"/>
              <a:gd name="connsiteY101" fmla="*/ 1779643 h 2237474"/>
              <a:gd name="connsiteX102" fmla="*/ 5785959 w 12192000"/>
              <a:gd name="connsiteY102" fmla="*/ 1775307 h 2237474"/>
              <a:gd name="connsiteX103" fmla="*/ 5643534 w 12192000"/>
              <a:gd name="connsiteY103" fmla="*/ 1802919 h 2237474"/>
              <a:gd name="connsiteX104" fmla="*/ 5518799 w 12192000"/>
              <a:gd name="connsiteY104" fmla="*/ 1818312 h 2237474"/>
              <a:gd name="connsiteX105" fmla="*/ 5505014 w 12192000"/>
              <a:gd name="connsiteY105" fmla="*/ 1819259 h 2237474"/>
              <a:gd name="connsiteX106" fmla="*/ 5453307 w 12192000"/>
              <a:gd name="connsiteY106" fmla="*/ 1815450 h 2237474"/>
              <a:gd name="connsiteX107" fmla="*/ 5364192 w 12192000"/>
              <a:gd name="connsiteY107" fmla="*/ 1826074 h 2237474"/>
              <a:gd name="connsiteX108" fmla="*/ 5350380 w 12192000"/>
              <a:gd name="connsiteY108" fmla="*/ 1830891 h 2237474"/>
              <a:gd name="connsiteX109" fmla="*/ 5259633 w 12192000"/>
              <a:gd name="connsiteY109" fmla="*/ 1837160 h 2237474"/>
              <a:gd name="connsiteX110" fmla="*/ 5197513 w 12192000"/>
              <a:gd name="connsiteY110" fmla="*/ 1844718 h 2237474"/>
              <a:gd name="connsiteX111" fmla="*/ 5184170 w 12192000"/>
              <a:gd name="connsiteY111" fmla="*/ 1849402 h 2237474"/>
              <a:gd name="connsiteX112" fmla="*/ 5168852 w 12192000"/>
              <a:gd name="connsiteY112" fmla="*/ 1844846 h 2237474"/>
              <a:gd name="connsiteX113" fmla="*/ 5164370 w 12192000"/>
              <a:gd name="connsiteY113" fmla="*/ 1840597 h 2237474"/>
              <a:gd name="connsiteX114" fmla="*/ 5114927 w 12192000"/>
              <a:gd name="connsiteY114" fmla="*/ 1847827 h 2237474"/>
              <a:gd name="connsiteX115" fmla="*/ 5108970 w 12192000"/>
              <a:gd name="connsiteY115" fmla="*/ 1847935 h 2237474"/>
              <a:gd name="connsiteX116" fmla="*/ 5067961 w 12192000"/>
              <a:gd name="connsiteY116" fmla="*/ 1845917 h 2237474"/>
              <a:gd name="connsiteX117" fmla="*/ 5007075 w 12192000"/>
              <a:gd name="connsiteY117" fmla="*/ 1838626 h 2237474"/>
              <a:gd name="connsiteX118" fmla="*/ 4944087 w 12192000"/>
              <a:gd name="connsiteY118" fmla="*/ 1823332 h 2237474"/>
              <a:gd name="connsiteX119" fmla="*/ 4907662 w 12192000"/>
              <a:gd name="connsiteY119" fmla="*/ 1816900 h 2237474"/>
              <a:gd name="connsiteX120" fmla="*/ 4882386 w 12192000"/>
              <a:gd name="connsiteY120" fmla="*/ 1809844 h 2237474"/>
              <a:gd name="connsiteX121" fmla="*/ 4811440 w 12192000"/>
              <a:gd name="connsiteY121" fmla="*/ 1804655 h 2237474"/>
              <a:gd name="connsiteX122" fmla="*/ 4691075 w 12192000"/>
              <a:gd name="connsiteY122" fmla="*/ 1801389 h 2237474"/>
              <a:gd name="connsiteX123" fmla="*/ 4611738 w 12192000"/>
              <a:gd name="connsiteY123" fmla="*/ 1776964 h 2237474"/>
              <a:gd name="connsiteX124" fmla="*/ 4560070 w 12192000"/>
              <a:gd name="connsiteY124" fmla="*/ 1785640 h 2237474"/>
              <a:gd name="connsiteX125" fmla="*/ 4536503 w 12192000"/>
              <a:gd name="connsiteY125" fmla="*/ 1785334 h 2237474"/>
              <a:gd name="connsiteX126" fmla="*/ 4513724 w 12192000"/>
              <a:gd name="connsiteY126" fmla="*/ 1791996 h 2237474"/>
              <a:gd name="connsiteX127" fmla="*/ 4459810 w 12192000"/>
              <a:gd name="connsiteY127" fmla="*/ 1797886 h 2237474"/>
              <a:gd name="connsiteX128" fmla="*/ 4379064 w 12192000"/>
              <a:gd name="connsiteY128" fmla="*/ 1817177 h 2237474"/>
              <a:gd name="connsiteX129" fmla="*/ 4319209 w 12192000"/>
              <a:gd name="connsiteY129" fmla="*/ 1834833 h 2237474"/>
              <a:gd name="connsiteX130" fmla="*/ 4290981 w 12192000"/>
              <a:gd name="connsiteY130" fmla="*/ 1839677 h 2237474"/>
              <a:gd name="connsiteX131" fmla="*/ 4285792 w 12192000"/>
              <a:gd name="connsiteY131" fmla="*/ 1836231 h 2237474"/>
              <a:gd name="connsiteX132" fmla="*/ 4238372 w 12192000"/>
              <a:gd name="connsiteY132" fmla="*/ 1851480 h 2237474"/>
              <a:gd name="connsiteX133" fmla="*/ 4232517 w 12192000"/>
              <a:gd name="connsiteY133" fmla="*/ 1852567 h 2237474"/>
              <a:gd name="connsiteX134" fmla="*/ 4191732 w 12192000"/>
              <a:gd name="connsiteY134" fmla="*/ 1857328 h 2237474"/>
              <a:gd name="connsiteX135" fmla="*/ 4065532 w 12192000"/>
              <a:gd name="connsiteY135" fmla="*/ 1855477 h 2237474"/>
              <a:gd name="connsiteX136" fmla="*/ 4028460 w 12192000"/>
              <a:gd name="connsiteY136" fmla="*/ 1855137 h 2237474"/>
              <a:gd name="connsiteX137" fmla="*/ 4002267 w 12192000"/>
              <a:gd name="connsiteY137" fmla="*/ 1852352 h 2237474"/>
              <a:gd name="connsiteX138" fmla="*/ 3931396 w 12192000"/>
              <a:gd name="connsiteY138" fmla="*/ 1858915 h 2237474"/>
              <a:gd name="connsiteX139" fmla="*/ 3812162 w 12192000"/>
              <a:gd name="connsiteY139" fmla="*/ 1875501 h 2237474"/>
              <a:gd name="connsiteX140" fmla="*/ 3729530 w 12192000"/>
              <a:gd name="connsiteY140" fmla="*/ 1864513 h 2237474"/>
              <a:gd name="connsiteX141" fmla="*/ 3680177 w 12192000"/>
              <a:gd name="connsiteY141" fmla="*/ 1881552 h 2237474"/>
              <a:gd name="connsiteX142" fmla="*/ 3567259 w 12192000"/>
              <a:gd name="connsiteY142" fmla="*/ 1893482 h 2237474"/>
              <a:gd name="connsiteX143" fmla="*/ 3405770 w 12192000"/>
              <a:gd name="connsiteY143" fmla="*/ 1904591 h 2237474"/>
              <a:gd name="connsiteX144" fmla="*/ 3280097 w 12192000"/>
              <a:gd name="connsiteY144" fmla="*/ 1919610 h 2237474"/>
              <a:gd name="connsiteX145" fmla="*/ 3123424 w 12192000"/>
              <a:gd name="connsiteY145" fmla="*/ 1952930 h 2237474"/>
              <a:gd name="connsiteX146" fmla="*/ 3009910 w 12192000"/>
              <a:gd name="connsiteY146" fmla="*/ 1957866 h 2237474"/>
              <a:gd name="connsiteX147" fmla="*/ 2995934 w 12192000"/>
              <a:gd name="connsiteY147" fmla="*/ 1967085 h 2237474"/>
              <a:gd name="connsiteX148" fmla="*/ 2980071 w 12192000"/>
              <a:gd name="connsiteY148" fmla="*/ 1972988 h 2237474"/>
              <a:gd name="connsiteX149" fmla="*/ 2978094 w 12192000"/>
              <a:gd name="connsiteY149" fmla="*/ 1972369 h 2237474"/>
              <a:gd name="connsiteX150" fmla="*/ 2942858 w 12192000"/>
              <a:gd name="connsiteY150" fmla="*/ 1981367 h 2237474"/>
              <a:gd name="connsiteX151" fmla="*/ 2875436 w 12192000"/>
              <a:gd name="connsiteY151" fmla="*/ 1996977 h 2237474"/>
              <a:gd name="connsiteX152" fmla="*/ 2874892 w 12192000"/>
              <a:gd name="connsiteY152" fmla="*/ 1996085 h 2237474"/>
              <a:gd name="connsiteX153" fmla="*/ 2864145 w 12192000"/>
              <a:gd name="connsiteY153" fmla="*/ 1994061 h 2237474"/>
              <a:gd name="connsiteX154" fmla="*/ 2843662 w 12192000"/>
              <a:gd name="connsiteY154" fmla="*/ 1992498 h 2237474"/>
              <a:gd name="connsiteX155" fmla="*/ 2796128 w 12192000"/>
              <a:gd name="connsiteY155" fmla="*/ 1976403 h 2237474"/>
              <a:gd name="connsiteX156" fmla="*/ 2756784 w 12192000"/>
              <a:gd name="connsiteY156" fmla="*/ 1985116 h 2237474"/>
              <a:gd name="connsiteX157" fmla="*/ 2748833 w 12192000"/>
              <a:gd name="connsiteY157" fmla="*/ 1986323 h 2237474"/>
              <a:gd name="connsiteX158" fmla="*/ 2748661 w 12192000"/>
              <a:gd name="connsiteY158" fmla="*/ 1986122 h 2237474"/>
              <a:gd name="connsiteX159" fmla="*/ 2740251 w 12192000"/>
              <a:gd name="connsiteY159" fmla="*/ 1986946 h 2237474"/>
              <a:gd name="connsiteX160" fmla="*/ 2718916 w 12192000"/>
              <a:gd name="connsiteY160" fmla="*/ 1990867 h 2237474"/>
              <a:gd name="connsiteX161" fmla="*/ 2713522 w 12192000"/>
              <a:gd name="connsiteY161" fmla="*/ 1990173 h 2237474"/>
              <a:gd name="connsiteX162" fmla="*/ 2680597 w 12192000"/>
              <a:gd name="connsiteY162" fmla="*/ 1984996 h 2237474"/>
              <a:gd name="connsiteX163" fmla="*/ 2578178 w 12192000"/>
              <a:gd name="connsiteY163" fmla="*/ 1990531 h 2237474"/>
              <a:gd name="connsiteX164" fmla="*/ 2476147 w 12192000"/>
              <a:gd name="connsiteY164" fmla="*/ 1998305 h 2237474"/>
              <a:gd name="connsiteX165" fmla="*/ 2373568 w 12192000"/>
              <a:gd name="connsiteY165" fmla="*/ 2003219 h 2237474"/>
              <a:gd name="connsiteX166" fmla="*/ 2321399 w 12192000"/>
              <a:gd name="connsiteY166" fmla="*/ 1989467 h 2237474"/>
              <a:gd name="connsiteX167" fmla="*/ 2315525 w 12192000"/>
              <a:gd name="connsiteY167" fmla="*/ 1989708 h 2237474"/>
              <a:gd name="connsiteX168" fmla="*/ 2300792 w 12192000"/>
              <a:gd name="connsiteY168" fmla="*/ 1994290 h 2237474"/>
              <a:gd name="connsiteX169" fmla="*/ 2295469 w 12192000"/>
              <a:gd name="connsiteY169" fmla="*/ 1996659 h 2237474"/>
              <a:gd name="connsiteX170" fmla="*/ 2287219 w 12192000"/>
              <a:gd name="connsiteY170" fmla="*/ 1998750 h 2237474"/>
              <a:gd name="connsiteX171" fmla="*/ 2286948 w 12192000"/>
              <a:gd name="connsiteY171" fmla="*/ 1998596 h 2237474"/>
              <a:gd name="connsiteX172" fmla="*/ 2243069 w 12192000"/>
              <a:gd name="connsiteY172" fmla="*/ 2015111 h 2237474"/>
              <a:gd name="connsiteX173" fmla="*/ 2186609 w 12192000"/>
              <a:gd name="connsiteY173" fmla="*/ 2008263 h 2237474"/>
              <a:gd name="connsiteX174" fmla="*/ 2164831 w 12192000"/>
              <a:gd name="connsiteY174" fmla="*/ 2010143 h 2237474"/>
              <a:gd name="connsiteX175" fmla="*/ 2152836 w 12192000"/>
              <a:gd name="connsiteY175" fmla="*/ 2010048 h 2237474"/>
              <a:gd name="connsiteX176" fmla="*/ 2117102 w 12192000"/>
              <a:gd name="connsiteY176" fmla="*/ 2023004 h 2237474"/>
              <a:gd name="connsiteX177" fmla="*/ 2111935 w 12192000"/>
              <a:gd name="connsiteY177" fmla="*/ 2023163 h 2237474"/>
              <a:gd name="connsiteX178" fmla="*/ 2089991 w 12192000"/>
              <a:gd name="connsiteY178" fmla="*/ 2034193 h 2237474"/>
              <a:gd name="connsiteX179" fmla="*/ 2058061 w 12192000"/>
              <a:gd name="connsiteY179" fmla="*/ 2047942 h 2237474"/>
              <a:gd name="connsiteX180" fmla="*/ 2055737 w 12192000"/>
              <a:gd name="connsiteY180" fmla="*/ 2047704 h 2237474"/>
              <a:gd name="connsiteX181" fmla="*/ 2042244 w 12192000"/>
              <a:gd name="connsiteY181" fmla="*/ 2055560 h 2237474"/>
              <a:gd name="connsiteX182" fmla="*/ 1976224 w 12192000"/>
              <a:gd name="connsiteY182" fmla="*/ 2074257 h 2237474"/>
              <a:gd name="connsiteX183" fmla="*/ 1877728 w 12192000"/>
              <a:gd name="connsiteY183" fmla="*/ 2101004 h 2237474"/>
              <a:gd name="connsiteX184" fmla="*/ 1759056 w 12192000"/>
              <a:gd name="connsiteY184" fmla="*/ 2125608 h 2237474"/>
              <a:gd name="connsiteX185" fmla="*/ 1637948 w 12192000"/>
              <a:gd name="connsiteY185" fmla="*/ 2172597 h 2237474"/>
              <a:gd name="connsiteX186" fmla="*/ 1434549 w 12192000"/>
              <a:gd name="connsiteY186" fmla="*/ 2234522 h 2237474"/>
              <a:gd name="connsiteX187" fmla="*/ 1398481 w 12192000"/>
              <a:gd name="connsiteY187" fmla="*/ 2237074 h 2237474"/>
              <a:gd name="connsiteX188" fmla="*/ 1398407 w 12192000"/>
              <a:gd name="connsiteY188" fmla="*/ 2237095 h 2237474"/>
              <a:gd name="connsiteX189" fmla="*/ 1370962 w 12192000"/>
              <a:gd name="connsiteY189" fmla="*/ 2237474 h 2237474"/>
              <a:gd name="connsiteX190" fmla="*/ 1356367 w 12192000"/>
              <a:gd name="connsiteY190" fmla="*/ 2235089 h 2237474"/>
              <a:gd name="connsiteX191" fmla="*/ 1324828 w 12192000"/>
              <a:gd name="connsiteY191" fmla="*/ 2231968 h 2237474"/>
              <a:gd name="connsiteX192" fmla="*/ 1297744 w 12192000"/>
              <a:gd name="connsiteY192" fmla="*/ 2235849 h 2237474"/>
              <a:gd name="connsiteX193" fmla="*/ 1286236 w 12192000"/>
              <a:gd name="connsiteY193" fmla="*/ 2233135 h 2237474"/>
              <a:gd name="connsiteX194" fmla="*/ 1283504 w 12192000"/>
              <a:gd name="connsiteY194" fmla="*/ 2233797 h 2237474"/>
              <a:gd name="connsiteX195" fmla="*/ 1279765 w 12192000"/>
              <a:gd name="connsiteY195" fmla="*/ 2229639 h 2237474"/>
              <a:gd name="connsiteX196" fmla="*/ 1195347 w 12192000"/>
              <a:gd name="connsiteY196" fmla="*/ 2212354 h 2237474"/>
              <a:gd name="connsiteX197" fmla="*/ 970251 w 12192000"/>
              <a:gd name="connsiteY197" fmla="*/ 2221029 h 2237474"/>
              <a:gd name="connsiteX198" fmla="*/ 812914 w 12192000"/>
              <a:gd name="connsiteY198" fmla="*/ 2202752 h 2237474"/>
              <a:gd name="connsiteX199" fmla="*/ 800195 w 12192000"/>
              <a:gd name="connsiteY199" fmla="*/ 2209407 h 2237474"/>
              <a:gd name="connsiteX200" fmla="*/ 784978 w 12192000"/>
              <a:gd name="connsiteY200" fmla="*/ 2212360 h 2237474"/>
              <a:gd name="connsiteX201" fmla="*/ 681987 w 12192000"/>
              <a:gd name="connsiteY201" fmla="*/ 2216757 h 2237474"/>
              <a:gd name="connsiteX202" fmla="*/ 669923 w 12192000"/>
              <a:gd name="connsiteY202" fmla="*/ 2211682 h 2237474"/>
              <a:gd name="connsiteX203" fmla="*/ 648680 w 12192000"/>
              <a:gd name="connsiteY203" fmla="*/ 2206229 h 2237474"/>
              <a:gd name="connsiteX204" fmla="*/ 597225 w 12192000"/>
              <a:gd name="connsiteY204" fmla="*/ 2180999 h 2237474"/>
              <a:gd name="connsiteX205" fmla="*/ 558449 w 12192000"/>
              <a:gd name="connsiteY205" fmla="*/ 2182346 h 2237474"/>
              <a:gd name="connsiteX206" fmla="*/ 550517 w 12192000"/>
              <a:gd name="connsiteY206" fmla="*/ 2182060 h 2237474"/>
              <a:gd name="connsiteX207" fmla="*/ 550309 w 12192000"/>
              <a:gd name="connsiteY207" fmla="*/ 2181825 h 2237474"/>
              <a:gd name="connsiteX208" fmla="*/ 541836 w 12192000"/>
              <a:gd name="connsiteY208" fmla="*/ 2181063 h 2237474"/>
              <a:gd name="connsiteX209" fmla="*/ 536057 w 12192000"/>
              <a:gd name="connsiteY209" fmla="*/ 2181537 h 2237474"/>
              <a:gd name="connsiteX210" fmla="*/ 520671 w 12192000"/>
              <a:gd name="connsiteY210" fmla="*/ 2180980 h 2237474"/>
              <a:gd name="connsiteX211" fmla="*/ 515024 w 12192000"/>
              <a:gd name="connsiteY211" fmla="*/ 2179258 h 2237474"/>
              <a:gd name="connsiteX212" fmla="*/ 512278 w 12192000"/>
              <a:gd name="connsiteY212" fmla="*/ 2176369 h 2237474"/>
              <a:gd name="connsiteX213" fmla="*/ 480419 w 12192000"/>
              <a:gd name="connsiteY213" fmla="*/ 2167807 h 2237474"/>
              <a:gd name="connsiteX214" fmla="*/ 413835 w 12192000"/>
              <a:gd name="connsiteY214" fmla="*/ 2156783 h 2237474"/>
              <a:gd name="connsiteX215" fmla="*/ 376513 w 12192000"/>
              <a:gd name="connsiteY215" fmla="*/ 2154014 h 2237474"/>
              <a:gd name="connsiteX216" fmla="*/ 273386 w 12192000"/>
              <a:gd name="connsiteY216" fmla="*/ 2142551 h 2237474"/>
              <a:gd name="connsiteX217" fmla="*/ 169207 w 12192000"/>
              <a:gd name="connsiteY217" fmla="*/ 2128100 h 2237474"/>
              <a:gd name="connsiteX218" fmla="*/ 93149 w 12192000"/>
              <a:gd name="connsiteY218" fmla="*/ 2105324 h 2237474"/>
              <a:gd name="connsiteX219" fmla="*/ 88109 w 12192000"/>
              <a:gd name="connsiteY219" fmla="*/ 2106704 h 2237474"/>
              <a:gd name="connsiteX220" fmla="*/ 80022 w 12192000"/>
              <a:gd name="connsiteY220" fmla="*/ 2107254 h 2237474"/>
              <a:gd name="connsiteX221" fmla="*/ 79717 w 12192000"/>
              <a:gd name="connsiteY221" fmla="*/ 2107046 h 2237474"/>
              <a:gd name="connsiteX222" fmla="*/ 72352 w 12192000"/>
              <a:gd name="connsiteY222" fmla="*/ 2107991 h 2237474"/>
              <a:gd name="connsiteX223" fmla="*/ 37645 w 12192000"/>
              <a:gd name="connsiteY223" fmla="*/ 2115401 h 2237474"/>
              <a:gd name="connsiteX224" fmla="*/ 4572 w 12192000"/>
              <a:gd name="connsiteY224" fmla="*/ 2111091 h 2237474"/>
              <a:gd name="connsiteX225" fmla="*/ 0 w 12192000"/>
              <a:gd name="connsiteY225" fmla="*/ 2110468 h 2237474"/>
              <a:gd name="connsiteX226" fmla="*/ 0 w 12192000"/>
              <a:gd name="connsiteY226"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154948 w 12192000"/>
              <a:gd name="connsiteY4" fmla="*/ 762731 h 2237474"/>
              <a:gd name="connsiteX5" fmla="*/ 12047364 w 12192000"/>
              <a:gd name="connsiteY5" fmla="*/ 749662 h 2237474"/>
              <a:gd name="connsiteX6" fmla="*/ 11890686 w 12192000"/>
              <a:gd name="connsiteY6" fmla="*/ 732766 h 2237474"/>
              <a:gd name="connsiteX7" fmla="*/ 11782413 w 12192000"/>
              <a:gd name="connsiteY7" fmla="*/ 769868 h 2237474"/>
              <a:gd name="connsiteX8" fmla="*/ 11649954 w 12192000"/>
              <a:gd name="connsiteY8" fmla="*/ 749628 h 2237474"/>
              <a:gd name="connsiteX9" fmla="*/ 11560424 w 12192000"/>
              <a:gd name="connsiteY9" fmla="*/ 748017 h 2237474"/>
              <a:gd name="connsiteX10" fmla="*/ 11358455 w 12192000"/>
              <a:gd name="connsiteY10" fmla="*/ 747593 h 2237474"/>
              <a:gd name="connsiteX11" fmla="*/ 11165209 w 12192000"/>
              <a:gd name="connsiteY11" fmla="*/ 748852 h 2237474"/>
              <a:gd name="connsiteX12" fmla="*/ 11058755 w 12192000"/>
              <a:gd name="connsiteY12" fmla="*/ 749617 h 2237474"/>
              <a:gd name="connsiteX13" fmla="*/ 10884013 w 12192000"/>
              <a:gd name="connsiteY13" fmla="*/ 760728 h 2237474"/>
              <a:gd name="connsiteX14" fmla="*/ 10834688 w 12192000"/>
              <a:gd name="connsiteY14" fmla="*/ 757726 h 2237474"/>
              <a:gd name="connsiteX15" fmla="*/ 10805004 w 12192000"/>
              <a:gd name="connsiteY15" fmla="*/ 757573 h 2237474"/>
              <a:gd name="connsiteX16" fmla="*/ 10739478 w 12192000"/>
              <a:gd name="connsiteY16" fmla="*/ 776841 h 2237474"/>
              <a:gd name="connsiteX17" fmla="*/ 10458762 w 12192000"/>
              <a:gd name="connsiteY17" fmla="*/ 755400 h 2237474"/>
              <a:gd name="connsiteX18" fmla="*/ 10246919 w 12192000"/>
              <a:gd name="connsiteY18" fmla="*/ 769960 h 2237474"/>
              <a:gd name="connsiteX19" fmla="*/ 10167995 w 12192000"/>
              <a:gd name="connsiteY19" fmla="*/ 760843 h 2237474"/>
              <a:gd name="connsiteX20" fmla="*/ 9997044 w 12192000"/>
              <a:gd name="connsiteY20" fmla="*/ 780129 h 2237474"/>
              <a:gd name="connsiteX21" fmla="*/ 9943887 w 12192000"/>
              <a:gd name="connsiteY21" fmla="*/ 804141 h 2237474"/>
              <a:gd name="connsiteX22" fmla="*/ 9918248 w 12192000"/>
              <a:gd name="connsiteY22" fmla="*/ 816628 h 2237474"/>
              <a:gd name="connsiteX23" fmla="*/ 9836148 w 12192000"/>
              <a:gd name="connsiteY23" fmla="*/ 858312 h 2237474"/>
              <a:gd name="connsiteX24" fmla="*/ 9823800 w 12192000"/>
              <a:gd name="connsiteY24" fmla="*/ 866604 h 2237474"/>
              <a:gd name="connsiteX25" fmla="*/ 9794684 w 12192000"/>
              <a:gd name="connsiteY25" fmla="*/ 864509 h 2237474"/>
              <a:gd name="connsiteX26" fmla="*/ 9778288 w 12192000"/>
              <a:gd name="connsiteY26" fmla="*/ 854362 h 2237474"/>
              <a:gd name="connsiteX27" fmla="*/ 9773886 w 12192000"/>
              <a:gd name="connsiteY27" fmla="*/ 857543 h 2237474"/>
              <a:gd name="connsiteX28" fmla="*/ 9761459 w 12192000"/>
              <a:gd name="connsiteY28" fmla="*/ 862394 h 2237474"/>
              <a:gd name="connsiteX29" fmla="*/ 9705768 w 12192000"/>
              <a:gd name="connsiteY29" fmla="*/ 894610 h 2237474"/>
              <a:gd name="connsiteX30" fmla="*/ 9683005 w 12192000"/>
              <a:gd name="connsiteY30" fmla="*/ 894128 h 2237474"/>
              <a:gd name="connsiteX31" fmla="*/ 9594438 w 12192000"/>
              <a:gd name="connsiteY31" fmla="*/ 919051 h 2237474"/>
              <a:gd name="connsiteX32" fmla="*/ 9577033 w 12192000"/>
              <a:gd name="connsiteY32" fmla="*/ 922857 h 2237474"/>
              <a:gd name="connsiteX33" fmla="*/ 9544189 w 12192000"/>
              <a:gd name="connsiteY33" fmla="*/ 938966 h 2237474"/>
              <a:gd name="connsiteX34" fmla="*/ 9534048 w 12192000"/>
              <a:gd name="connsiteY34" fmla="*/ 940158 h 2237474"/>
              <a:gd name="connsiteX35" fmla="*/ 9500499 w 12192000"/>
              <a:gd name="connsiteY35" fmla="*/ 954680 h 2237474"/>
              <a:gd name="connsiteX36" fmla="*/ 9428195 w 12192000"/>
              <a:gd name="connsiteY36" fmla="*/ 986225 h 2237474"/>
              <a:gd name="connsiteX37" fmla="*/ 9410017 w 12192000"/>
              <a:gd name="connsiteY37" fmla="*/ 993931 h 2237474"/>
              <a:gd name="connsiteX38" fmla="*/ 9392919 w 12192000"/>
              <a:gd name="connsiteY38" fmla="*/ 994656 h 2237474"/>
              <a:gd name="connsiteX39" fmla="*/ 9301293 w 12192000"/>
              <a:gd name="connsiteY39" fmla="*/ 1011593 h 2237474"/>
              <a:gd name="connsiteX40" fmla="*/ 9278619 w 12192000"/>
              <a:gd name="connsiteY40" fmla="*/ 1011878 h 2237474"/>
              <a:gd name="connsiteX41" fmla="*/ 9268019 w 12192000"/>
              <a:gd name="connsiteY41" fmla="*/ 1007442 h 2237474"/>
              <a:gd name="connsiteX42" fmla="*/ 9234662 w 12192000"/>
              <a:gd name="connsiteY42" fmla="*/ 1023056 h 2237474"/>
              <a:gd name="connsiteX43" fmla="*/ 9181033 w 12192000"/>
              <a:gd name="connsiteY43" fmla="*/ 1037921 h 2237474"/>
              <a:gd name="connsiteX44" fmla="*/ 9155969 w 12192000"/>
              <a:gd name="connsiteY44" fmla="*/ 1046804 h 2237474"/>
              <a:gd name="connsiteX45" fmla="*/ 9133985 w 12192000"/>
              <a:gd name="connsiteY45" fmla="*/ 1046450 h 2237474"/>
              <a:gd name="connsiteX46" fmla="*/ 9012987 w 12192000"/>
              <a:gd name="connsiteY46" fmla="*/ 1061986 h 2237474"/>
              <a:gd name="connsiteX47" fmla="*/ 8968445 w 12192000"/>
              <a:gd name="connsiteY47" fmla="*/ 1052169 h 2237474"/>
              <a:gd name="connsiteX48" fmla="*/ 8958984 w 12192000"/>
              <a:gd name="connsiteY48" fmla="*/ 1057212 h 2237474"/>
              <a:gd name="connsiteX49" fmla="*/ 8886001 w 12192000"/>
              <a:gd name="connsiteY49" fmla="*/ 1067468 h 2237474"/>
              <a:gd name="connsiteX50" fmla="*/ 8838610 w 12192000"/>
              <a:gd name="connsiteY50" fmla="*/ 1075091 h 2237474"/>
              <a:gd name="connsiteX51" fmla="*/ 8750383 w 12192000"/>
              <a:gd name="connsiteY51" fmla="*/ 1097387 h 2237474"/>
              <a:gd name="connsiteX52" fmla="*/ 8697365 w 12192000"/>
              <a:gd name="connsiteY52" fmla="*/ 1105869 h 2237474"/>
              <a:gd name="connsiteX53" fmla="*/ 8665605 w 12192000"/>
              <a:gd name="connsiteY53" fmla="*/ 1110791 h 2237474"/>
              <a:gd name="connsiteX54" fmla="*/ 8584946 w 12192000"/>
              <a:gd name="connsiteY54" fmla="*/ 1135226 h 2237474"/>
              <a:gd name="connsiteX55" fmla="*/ 8460755 w 12192000"/>
              <a:gd name="connsiteY55" fmla="*/ 1203427 h 2237474"/>
              <a:gd name="connsiteX56" fmla="*/ 8419755 w 12192000"/>
              <a:gd name="connsiteY56" fmla="*/ 1216260 h 2237474"/>
              <a:gd name="connsiteX57" fmla="*/ 8411626 w 12192000"/>
              <a:gd name="connsiteY57" fmla="*/ 1214397 h 2237474"/>
              <a:gd name="connsiteX58" fmla="*/ 8363469 w 12192000"/>
              <a:gd name="connsiteY58" fmla="*/ 1246658 h 2237474"/>
              <a:gd name="connsiteX59" fmla="*/ 8275497 w 12192000"/>
              <a:gd name="connsiteY59" fmla="*/ 1264396 h 2237474"/>
              <a:gd name="connsiteX60" fmla="*/ 8206287 w 12192000"/>
              <a:gd name="connsiteY60" fmla="*/ 1273060 h 2237474"/>
              <a:gd name="connsiteX61" fmla="*/ 8168705 w 12192000"/>
              <a:gd name="connsiteY61" fmla="*/ 1279956 h 2237474"/>
              <a:gd name="connsiteX62" fmla="*/ 8139997 w 12192000"/>
              <a:gd name="connsiteY62" fmla="*/ 1282713 h 2237474"/>
              <a:gd name="connsiteX63" fmla="*/ 8074238 w 12192000"/>
              <a:gd name="connsiteY63" fmla="*/ 1301895 h 2237474"/>
              <a:gd name="connsiteX64" fmla="*/ 7968292 w 12192000"/>
              <a:gd name="connsiteY64" fmla="*/ 1338779 h 2237474"/>
              <a:gd name="connsiteX65" fmla="*/ 7945122 w 12192000"/>
              <a:gd name="connsiteY65" fmla="*/ 1345477 h 2237474"/>
              <a:gd name="connsiteX66" fmla="*/ 7902328 w 12192000"/>
              <a:gd name="connsiteY66" fmla="*/ 1345865 h 2237474"/>
              <a:gd name="connsiteX67" fmla="*/ 7898322 w 12192000"/>
              <a:gd name="connsiteY67" fmla="*/ 1345689 h 2237474"/>
              <a:gd name="connsiteX68" fmla="*/ 7875879 w 12192000"/>
              <a:gd name="connsiteY68" fmla="*/ 1345646 h 2237474"/>
              <a:gd name="connsiteX69" fmla="*/ 7840612 w 12192000"/>
              <a:gd name="connsiteY69" fmla="*/ 1369373 h 2237474"/>
              <a:gd name="connsiteX70" fmla="*/ 7786819 w 12192000"/>
              <a:gd name="connsiteY70" fmla="*/ 1378970 h 2237474"/>
              <a:gd name="connsiteX71" fmla="*/ 7548172 w 12192000"/>
              <a:gd name="connsiteY71" fmla="*/ 1417460 h 2237474"/>
              <a:gd name="connsiteX72" fmla="*/ 7483437 w 12192000"/>
              <a:gd name="connsiteY72" fmla="*/ 1478152 h 2237474"/>
              <a:gd name="connsiteX73" fmla="*/ 7377870 w 12192000"/>
              <a:gd name="connsiteY73" fmla="*/ 1523319 h 2237474"/>
              <a:gd name="connsiteX74" fmla="*/ 7230737 w 12192000"/>
              <a:gd name="connsiteY74" fmla="*/ 1562633 h 2237474"/>
              <a:gd name="connsiteX75" fmla="*/ 7224458 w 12192000"/>
              <a:gd name="connsiteY75" fmla="*/ 1573008 h 2237474"/>
              <a:gd name="connsiteX76" fmla="*/ 7213486 w 12192000"/>
              <a:gd name="connsiteY76" fmla="*/ 1580987 h 2237474"/>
              <a:gd name="connsiteX77" fmla="*/ 7210972 w 12192000"/>
              <a:gd name="connsiteY77" fmla="*/ 1580856 h 2237474"/>
              <a:gd name="connsiteX78" fmla="*/ 7183121 w 12192000"/>
              <a:gd name="connsiteY78" fmla="*/ 1595162 h 2237474"/>
              <a:gd name="connsiteX79" fmla="*/ 7164601 w 12192000"/>
              <a:gd name="connsiteY79" fmla="*/ 1606490 h 2237474"/>
              <a:gd name="connsiteX80" fmla="*/ 7114651 w 12192000"/>
              <a:gd name="connsiteY80" fmla="*/ 1620959 h 2237474"/>
              <a:gd name="connsiteX81" fmla="*/ 7092727 w 12192000"/>
              <a:gd name="connsiteY81" fmla="*/ 1623628 h 2237474"/>
              <a:gd name="connsiteX82" fmla="*/ 7031309 w 12192000"/>
              <a:gd name="connsiteY82" fmla="*/ 1619451 h 2237474"/>
              <a:gd name="connsiteX83" fmla="*/ 6999084 w 12192000"/>
              <a:gd name="connsiteY83" fmla="*/ 1634317 h 2237474"/>
              <a:gd name="connsiteX84" fmla="*/ 6992107 w 12192000"/>
              <a:gd name="connsiteY84" fmla="*/ 1636860 h 2237474"/>
              <a:gd name="connsiteX85" fmla="*/ 6991765 w 12192000"/>
              <a:gd name="connsiteY85" fmla="*/ 1636725 h 2237474"/>
              <a:gd name="connsiteX86" fmla="*/ 6900177 w 12192000"/>
              <a:gd name="connsiteY86" fmla="*/ 1636016 h 2237474"/>
              <a:gd name="connsiteX87" fmla="*/ 6795372 w 12192000"/>
              <a:gd name="connsiteY87" fmla="*/ 1644845 h 2237474"/>
              <a:gd name="connsiteX88" fmla="*/ 6692251 w 12192000"/>
              <a:gd name="connsiteY88" fmla="*/ 1656357 h 2237474"/>
              <a:gd name="connsiteX89" fmla="*/ 6655235 w 12192000"/>
              <a:gd name="connsiteY89" fmla="*/ 1661869 h 2237474"/>
              <a:gd name="connsiteX90" fmla="*/ 6587857 w 12192000"/>
              <a:gd name="connsiteY90" fmla="*/ 1665769 h 2237474"/>
              <a:gd name="connsiteX91" fmla="*/ 6554894 w 12192000"/>
              <a:gd name="connsiteY91" fmla="*/ 1664428 h 2237474"/>
              <a:gd name="connsiteX92" fmla="*/ 6516595 w 12192000"/>
              <a:gd name="connsiteY92" fmla="*/ 1667475 h 2237474"/>
              <a:gd name="connsiteX93" fmla="*/ 6508541 w 12192000"/>
              <a:gd name="connsiteY93" fmla="*/ 1668757 h 2237474"/>
              <a:gd name="connsiteX94" fmla="*/ 6471012 w 12192000"/>
              <a:gd name="connsiteY94" fmla="*/ 1678604 h 2237474"/>
              <a:gd name="connsiteX95" fmla="*/ 6415265 w 12192000"/>
              <a:gd name="connsiteY95" fmla="*/ 1665317 h 2237474"/>
              <a:gd name="connsiteX96" fmla="*/ 6364035 w 12192000"/>
              <a:gd name="connsiteY96" fmla="*/ 1667683 h 2237474"/>
              <a:gd name="connsiteX97" fmla="*/ 6280959 w 12192000"/>
              <a:gd name="connsiteY97" fmla="*/ 1689329 h 2237474"/>
              <a:gd name="connsiteX98" fmla="*/ 6243319 w 12192000"/>
              <a:gd name="connsiteY98" fmla="*/ 1695560 h 2237474"/>
              <a:gd name="connsiteX99" fmla="*/ 6098321 w 12192000"/>
              <a:gd name="connsiteY99" fmla="*/ 1721646 h 2237474"/>
              <a:gd name="connsiteX100" fmla="*/ 5880652 w 12192000"/>
              <a:gd name="connsiteY100" fmla="*/ 1779643 h 2237474"/>
              <a:gd name="connsiteX101" fmla="*/ 5785959 w 12192000"/>
              <a:gd name="connsiteY101" fmla="*/ 1775307 h 2237474"/>
              <a:gd name="connsiteX102" fmla="*/ 5643534 w 12192000"/>
              <a:gd name="connsiteY102" fmla="*/ 1802919 h 2237474"/>
              <a:gd name="connsiteX103" fmla="*/ 5518799 w 12192000"/>
              <a:gd name="connsiteY103" fmla="*/ 1818312 h 2237474"/>
              <a:gd name="connsiteX104" fmla="*/ 5505014 w 12192000"/>
              <a:gd name="connsiteY104" fmla="*/ 1819259 h 2237474"/>
              <a:gd name="connsiteX105" fmla="*/ 5453307 w 12192000"/>
              <a:gd name="connsiteY105" fmla="*/ 1815450 h 2237474"/>
              <a:gd name="connsiteX106" fmla="*/ 5364192 w 12192000"/>
              <a:gd name="connsiteY106" fmla="*/ 1826074 h 2237474"/>
              <a:gd name="connsiteX107" fmla="*/ 5350380 w 12192000"/>
              <a:gd name="connsiteY107" fmla="*/ 1830891 h 2237474"/>
              <a:gd name="connsiteX108" fmla="*/ 5259633 w 12192000"/>
              <a:gd name="connsiteY108" fmla="*/ 1837160 h 2237474"/>
              <a:gd name="connsiteX109" fmla="*/ 5197513 w 12192000"/>
              <a:gd name="connsiteY109" fmla="*/ 1844718 h 2237474"/>
              <a:gd name="connsiteX110" fmla="*/ 5184170 w 12192000"/>
              <a:gd name="connsiteY110" fmla="*/ 1849402 h 2237474"/>
              <a:gd name="connsiteX111" fmla="*/ 5168852 w 12192000"/>
              <a:gd name="connsiteY111" fmla="*/ 1844846 h 2237474"/>
              <a:gd name="connsiteX112" fmla="*/ 5164370 w 12192000"/>
              <a:gd name="connsiteY112" fmla="*/ 1840597 h 2237474"/>
              <a:gd name="connsiteX113" fmla="*/ 5114927 w 12192000"/>
              <a:gd name="connsiteY113" fmla="*/ 1847827 h 2237474"/>
              <a:gd name="connsiteX114" fmla="*/ 5108970 w 12192000"/>
              <a:gd name="connsiteY114" fmla="*/ 1847935 h 2237474"/>
              <a:gd name="connsiteX115" fmla="*/ 5067961 w 12192000"/>
              <a:gd name="connsiteY115" fmla="*/ 1845917 h 2237474"/>
              <a:gd name="connsiteX116" fmla="*/ 5007075 w 12192000"/>
              <a:gd name="connsiteY116" fmla="*/ 1838626 h 2237474"/>
              <a:gd name="connsiteX117" fmla="*/ 4944087 w 12192000"/>
              <a:gd name="connsiteY117" fmla="*/ 1823332 h 2237474"/>
              <a:gd name="connsiteX118" fmla="*/ 4907662 w 12192000"/>
              <a:gd name="connsiteY118" fmla="*/ 1816900 h 2237474"/>
              <a:gd name="connsiteX119" fmla="*/ 4882386 w 12192000"/>
              <a:gd name="connsiteY119" fmla="*/ 1809844 h 2237474"/>
              <a:gd name="connsiteX120" fmla="*/ 4811440 w 12192000"/>
              <a:gd name="connsiteY120" fmla="*/ 1804655 h 2237474"/>
              <a:gd name="connsiteX121" fmla="*/ 4691075 w 12192000"/>
              <a:gd name="connsiteY121" fmla="*/ 1801389 h 2237474"/>
              <a:gd name="connsiteX122" fmla="*/ 4611738 w 12192000"/>
              <a:gd name="connsiteY122" fmla="*/ 1776964 h 2237474"/>
              <a:gd name="connsiteX123" fmla="*/ 4560070 w 12192000"/>
              <a:gd name="connsiteY123" fmla="*/ 1785640 h 2237474"/>
              <a:gd name="connsiteX124" fmla="*/ 4536503 w 12192000"/>
              <a:gd name="connsiteY124" fmla="*/ 1785334 h 2237474"/>
              <a:gd name="connsiteX125" fmla="*/ 4513724 w 12192000"/>
              <a:gd name="connsiteY125" fmla="*/ 1791996 h 2237474"/>
              <a:gd name="connsiteX126" fmla="*/ 4459810 w 12192000"/>
              <a:gd name="connsiteY126" fmla="*/ 1797886 h 2237474"/>
              <a:gd name="connsiteX127" fmla="*/ 4379064 w 12192000"/>
              <a:gd name="connsiteY127" fmla="*/ 1817177 h 2237474"/>
              <a:gd name="connsiteX128" fmla="*/ 4319209 w 12192000"/>
              <a:gd name="connsiteY128" fmla="*/ 1834833 h 2237474"/>
              <a:gd name="connsiteX129" fmla="*/ 4290981 w 12192000"/>
              <a:gd name="connsiteY129" fmla="*/ 1839677 h 2237474"/>
              <a:gd name="connsiteX130" fmla="*/ 4285792 w 12192000"/>
              <a:gd name="connsiteY130" fmla="*/ 1836231 h 2237474"/>
              <a:gd name="connsiteX131" fmla="*/ 4238372 w 12192000"/>
              <a:gd name="connsiteY131" fmla="*/ 1851480 h 2237474"/>
              <a:gd name="connsiteX132" fmla="*/ 4232517 w 12192000"/>
              <a:gd name="connsiteY132" fmla="*/ 1852567 h 2237474"/>
              <a:gd name="connsiteX133" fmla="*/ 4191732 w 12192000"/>
              <a:gd name="connsiteY133" fmla="*/ 1857328 h 2237474"/>
              <a:gd name="connsiteX134" fmla="*/ 4065532 w 12192000"/>
              <a:gd name="connsiteY134" fmla="*/ 1855477 h 2237474"/>
              <a:gd name="connsiteX135" fmla="*/ 4028460 w 12192000"/>
              <a:gd name="connsiteY135" fmla="*/ 1855137 h 2237474"/>
              <a:gd name="connsiteX136" fmla="*/ 4002267 w 12192000"/>
              <a:gd name="connsiteY136" fmla="*/ 1852352 h 2237474"/>
              <a:gd name="connsiteX137" fmla="*/ 3931396 w 12192000"/>
              <a:gd name="connsiteY137" fmla="*/ 1858915 h 2237474"/>
              <a:gd name="connsiteX138" fmla="*/ 3812162 w 12192000"/>
              <a:gd name="connsiteY138" fmla="*/ 1875501 h 2237474"/>
              <a:gd name="connsiteX139" fmla="*/ 3729530 w 12192000"/>
              <a:gd name="connsiteY139" fmla="*/ 1864513 h 2237474"/>
              <a:gd name="connsiteX140" fmla="*/ 3680177 w 12192000"/>
              <a:gd name="connsiteY140" fmla="*/ 1881552 h 2237474"/>
              <a:gd name="connsiteX141" fmla="*/ 3567259 w 12192000"/>
              <a:gd name="connsiteY141" fmla="*/ 1893482 h 2237474"/>
              <a:gd name="connsiteX142" fmla="*/ 3405770 w 12192000"/>
              <a:gd name="connsiteY142" fmla="*/ 1904591 h 2237474"/>
              <a:gd name="connsiteX143" fmla="*/ 3280097 w 12192000"/>
              <a:gd name="connsiteY143" fmla="*/ 1919610 h 2237474"/>
              <a:gd name="connsiteX144" fmla="*/ 3123424 w 12192000"/>
              <a:gd name="connsiteY144" fmla="*/ 1952930 h 2237474"/>
              <a:gd name="connsiteX145" fmla="*/ 3009910 w 12192000"/>
              <a:gd name="connsiteY145" fmla="*/ 1957866 h 2237474"/>
              <a:gd name="connsiteX146" fmla="*/ 2995934 w 12192000"/>
              <a:gd name="connsiteY146" fmla="*/ 1967085 h 2237474"/>
              <a:gd name="connsiteX147" fmla="*/ 2980071 w 12192000"/>
              <a:gd name="connsiteY147" fmla="*/ 1972988 h 2237474"/>
              <a:gd name="connsiteX148" fmla="*/ 2978094 w 12192000"/>
              <a:gd name="connsiteY148" fmla="*/ 1972369 h 2237474"/>
              <a:gd name="connsiteX149" fmla="*/ 2942858 w 12192000"/>
              <a:gd name="connsiteY149" fmla="*/ 1981367 h 2237474"/>
              <a:gd name="connsiteX150" fmla="*/ 2875436 w 12192000"/>
              <a:gd name="connsiteY150" fmla="*/ 1996977 h 2237474"/>
              <a:gd name="connsiteX151" fmla="*/ 2874892 w 12192000"/>
              <a:gd name="connsiteY151" fmla="*/ 1996085 h 2237474"/>
              <a:gd name="connsiteX152" fmla="*/ 2864145 w 12192000"/>
              <a:gd name="connsiteY152" fmla="*/ 1994061 h 2237474"/>
              <a:gd name="connsiteX153" fmla="*/ 2843662 w 12192000"/>
              <a:gd name="connsiteY153" fmla="*/ 1992498 h 2237474"/>
              <a:gd name="connsiteX154" fmla="*/ 2796128 w 12192000"/>
              <a:gd name="connsiteY154" fmla="*/ 1976403 h 2237474"/>
              <a:gd name="connsiteX155" fmla="*/ 2756784 w 12192000"/>
              <a:gd name="connsiteY155" fmla="*/ 1985116 h 2237474"/>
              <a:gd name="connsiteX156" fmla="*/ 2748833 w 12192000"/>
              <a:gd name="connsiteY156" fmla="*/ 1986323 h 2237474"/>
              <a:gd name="connsiteX157" fmla="*/ 2748661 w 12192000"/>
              <a:gd name="connsiteY157" fmla="*/ 1986122 h 2237474"/>
              <a:gd name="connsiteX158" fmla="*/ 2740251 w 12192000"/>
              <a:gd name="connsiteY158" fmla="*/ 1986946 h 2237474"/>
              <a:gd name="connsiteX159" fmla="*/ 2718916 w 12192000"/>
              <a:gd name="connsiteY159" fmla="*/ 1990867 h 2237474"/>
              <a:gd name="connsiteX160" fmla="*/ 2713522 w 12192000"/>
              <a:gd name="connsiteY160" fmla="*/ 1990173 h 2237474"/>
              <a:gd name="connsiteX161" fmla="*/ 2680597 w 12192000"/>
              <a:gd name="connsiteY161" fmla="*/ 1984996 h 2237474"/>
              <a:gd name="connsiteX162" fmla="*/ 2578178 w 12192000"/>
              <a:gd name="connsiteY162" fmla="*/ 1990531 h 2237474"/>
              <a:gd name="connsiteX163" fmla="*/ 2476147 w 12192000"/>
              <a:gd name="connsiteY163" fmla="*/ 1998305 h 2237474"/>
              <a:gd name="connsiteX164" fmla="*/ 2373568 w 12192000"/>
              <a:gd name="connsiteY164" fmla="*/ 2003219 h 2237474"/>
              <a:gd name="connsiteX165" fmla="*/ 2321399 w 12192000"/>
              <a:gd name="connsiteY165" fmla="*/ 1989467 h 2237474"/>
              <a:gd name="connsiteX166" fmla="*/ 2315525 w 12192000"/>
              <a:gd name="connsiteY166" fmla="*/ 1989708 h 2237474"/>
              <a:gd name="connsiteX167" fmla="*/ 2300792 w 12192000"/>
              <a:gd name="connsiteY167" fmla="*/ 1994290 h 2237474"/>
              <a:gd name="connsiteX168" fmla="*/ 2295469 w 12192000"/>
              <a:gd name="connsiteY168" fmla="*/ 1996659 h 2237474"/>
              <a:gd name="connsiteX169" fmla="*/ 2287219 w 12192000"/>
              <a:gd name="connsiteY169" fmla="*/ 1998750 h 2237474"/>
              <a:gd name="connsiteX170" fmla="*/ 2286948 w 12192000"/>
              <a:gd name="connsiteY170" fmla="*/ 1998596 h 2237474"/>
              <a:gd name="connsiteX171" fmla="*/ 2243069 w 12192000"/>
              <a:gd name="connsiteY171" fmla="*/ 2015111 h 2237474"/>
              <a:gd name="connsiteX172" fmla="*/ 2186609 w 12192000"/>
              <a:gd name="connsiteY172" fmla="*/ 2008263 h 2237474"/>
              <a:gd name="connsiteX173" fmla="*/ 2164831 w 12192000"/>
              <a:gd name="connsiteY173" fmla="*/ 2010143 h 2237474"/>
              <a:gd name="connsiteX174" fmla="*/ 2152836 w 12192000"/>
              <a:gd name="connsiteY174" fmla="*/ 2010048 h 2237474"/>
              <a:gd name="connsiteX175" fmla="*/ 2117102 w 12192000"/>
              <a:gd name="connsiteY175" fmla="*/ 2023004 h 2237474"/>
              <a:gd name="connsiteX176" fmla="*/ 2111935 w 12192000"/>
              <a:gd name="connsiteY176" fmla="*/ 2023163 h 2237474"/>
              <a:gd name="connsiteX177" fmla="*/ 2089991 w 12192000"/>
              <a:gd name="connsiteY177" fmla="*/ 2034193 h 2237474"/>
              <a:gd name="connsiteX178" fmla="*/ 2058061 w 12192000"/>
              <a:gd name="connsiteY178" fmla="*/ 2047942 h 2237474"/>
              <a:gd name="connsiteX179" fmla="*/ 2055737 w 12192000"/>
              <a:gd name="connsiteY179" fmla="*/ 2047704 h 2237474"/>
              <a:gd name="connsiteX180" fmla="*/ 2042244 w 12192000"/>
              <a:gd name="connsiteY180" fmla="*/ 2055560 h 2237474"/>
              <a:gd name="connsiteX181" fmla="*/ 1976224 w 12192000"/>
              <a:gd name="connsiteY181" fmla="*/ 2074257 h 2237474"/>
              <a:gd name="connsiteX182" fmla="*/ 1877728 w 12192000"/>
              <a:gd name="connsiteY182" fmla="*/ 2101004 h 2237474"/>
              <a:gd name="connsiteX183" fmla="*/ 1759056 w 12192000"/>
              <a:gd name="connsiteY183" fmla="*/ 2125608 h 2237474"/>
              <a:gd name="connsiteX184" fmla="*/ 1637948 w 12192000"/>
              <a:gd name="connsiteY184" fmla="*/ 2172597 h 2237474"/>
              <a:gd name="connsiteX185" fmla="*/ 1434549 w 12192000"/>
              <a:gd name="connsiteY185" fmla="*/ 2234522 h 2237474"/>
              <a:gd name="connsiteX186" fmla="*/ 1398481 w 12192000"/>
              <a:gd name="connsiteY186" fmla="*/ 2237074 h 2237474"/>
              <a:gd name="connsiteX187" fmla="*/ 1398407 w 12192000"/>
              <a:gd name="connsiteY187" fmla="*/ 2237095 h 2237474"/>
              <a:gd name="connsiteX188" fmla="*/ 1370962 w 12192000"/>
              <a:gd name="connsiteY188" fmla="*/ 2237474 h 2237474"/>
              <a:gd name="connsiteX189" fmla="*/ 1356367 w 12192000"/>
              <a:gd name="connsiteY189" fmla="*/ 2235089 h 2237474"/>
              <a:gd name="connsiteX190" fmla="*/ 1324828 w 12192000"/>
              <a:gd name="connsiteY190" fmla="*/ 2231968 h 2237474"/>
              <a:gd name="connsiteX191" fmla="*/ 1297744 w 12192000"/>
              <a:gd name="connsiteY191" fmla="*/ 2235849 h 2237474"/>
              <a:gd name="connsiteX192" fmla="*/ 1286236 w 12192000"/>
              <a:gd name="connsiteY192" fmla="*/ 2233135 h 2237474"/>
              <a:gd name="connsiteX193" fmla="*/ 1283504 w 12192000"/>
              <a:gd name="connsiteY193" fmla="*/ 2233797 h 2237474"/>
              <a:gd name="connsiteX194" fmla="*/ 1279765 w 12192000"/>
              <a:gd name="connsiteY194" fmla="*/ 2229639 h 2237474"/>
              <a:gd name="connsiteX195" fmla="*/ 1195347 w 12192000"/>
              <a:gd name="connsiteY195" fmla="*/ 2212354 h 2237474"/>
              <a:gd name="connsiteX196" fmla="*/ 970251 w 12192000"/>
              <a:gd name="connsiteY196" fmla="*/ 2221029 h 2237474"/>
              <a:gd name="connsiteX197" fmla="*/ 812914 w 12192000"/>
              <a:gd name="connsiteY197" fmla="*/ 2202752 h 2237474"/>
              <a:gd name="connsiteX198" fmla="*/ 800195 w 12192000"/>
              <a:gd name="connsiteY198" fmla="*/ 2209407 h 2237474"/>
              <a:gd name="connsiteX199" fmla="*/ 784978 w 12192000"/>
              <a:gd name="connsiteY199" fmla="*/ 2212360 h 2237474"/>
              <a:gd name="connsiteX200" fmla="*/ 681987 w 12192000"/>
              <a:gd name="connsiteY200" fmla="*/ 2216757 h 2237474"/>
              <a:gd name="connsiteX201" fmla="*/ 669923 w 12192000"/>
              <a:gd name="connsiteY201" fmla="*/ 2211682 h 2237474"/>
              <a:gd name="connsiteX202" fmla="*/ 648680 w 12192000"/>
              <a:gd name="connsiteY202" fmla="*/ 2206229 h 2237474"/>
              <a:gd name="connsiteX203" fmla="*/ 597225 w 12192000"/>
              <a:gd name="connsiteY203" fmla="*/ 2180999 h 2237474"/>
              <a:gd name="connsiteX204" fmla="*/ 558449 w 12192000"/>
              <a:gd name="connsiteY204" fmla="*/ 2182346 h 2237474"/>
              <a:gd name="connsiteX205" fmla="*/ 550517 w 12192000"/>
              <a:gd name="connsiteY205" fmla="*/ 2182060 h 2237474"/>
              <a:gd name="connsiteX206" fmla="*/ 550309 w 12192000"/>
              <a:gd name="connsiteY206" fmla="*/ 2181825 h 2237474"/>
              <a:gd name="connsiteX207" fmla="*/ 541836 w 12192000"/>
              <a:gd name="connsiteY207" fmla="*/ 2181063 h 2237474"/>
              <a:gd name="connsiteX208" fmla="*/ 536057 w 12192000"/>
              <a:gd name="connsiteY208" fmla="*/ 2181537 h 2237474"/>
              <a:gd name="connsiteX209" fmla="*/ 520671 w 12192000"/>
              <a:gd name="connsiteY209" fmla="*/ 2180980 h 2237474"/>
              <a:gd name="connsiteX210" fmla="*/ 515024 w 12192000"/>
              <a:gd name="connsiteY210" fmla="*/ 2179258 h 2237474"/>
              <a:gd name="connsiteX211" fmla="*/ 512278 w 12192000"/>
              <a:gd name="connsiteY211" fmla="*/ 2176369 h 2237474"/>
              <a:gd name="connsiteX212" fmla="*/ 480419 w 12192000"/>
              <a:gd name="connsiteY212" fmla="*/ 2167807 h 2237474"/>
              <a:gd name="connsiteX213" fmla="*/ 413835 w 12192000"/>
              <a:gd name="connsiteY213" fmla="*/ 2156783 h 2237474"/>
              <a:gd name="connsiteX214" fmla="*/ 376513 w 12192000"/>
              <a:gd name="connsiteY214" fmla="*/ 2154014 h 2237474"/>
              <a:gd name="connsiteX215" fmla="*/ 273386 w 12192000"/>
              <a:gd name="connsiteY215" fmla="*/ 2142551 h 2237474"/>
              <a:gd name="connsiteX216" fmla="*/ 169207 w 12192000"/>
              <a:gd name="connsiteY216" fmla="*/ 2128100 h 2237474"/>
              <a:gd name="connsiteX217" fmla="*/ 93149 w 12192000"/>
              <a:gd name="connsiteY217" fmla="*/ 2105324 h 2237474"/>
              <a:gd name="connsiteX218" fmla="*/ 88109 w 12192000"/>
              <a:gd name="connsiteY218" fmla="*/ 2106704 h 2237474"/>
              <a:gd name="connsiteX219" fmla="*/ 80022 w 12192000"/>
              <a:gd name="connsiteY219" fmla="*/ 2107254 h 2237474"/>
              <a:gd name="connsiteX220" fmla="*/ 79717 w 12192000"/>
              <a:gd name="connsiteY220" fmla="*/ 2107046 h 2237474"/>
              <a:gd name="connsiteX221" fmla="*/ 72352 w 12192000"/>
              <a:gd name="connsiteY221" fmla="*/ 2107991 h 2237474"/>
              <a:gd name="connsiteX222" fmla="*/ 37645 w 12192000"/>
              <a:gd name="connsiteY222" fmla="*/ 2115401 h 2237474"/>
              <a:gd name="connsiteX223" fmla="*/ 4572 w 12192000"/>
              <a:gd name="connsiteY223" fmla="*/ 2111091 h 2237474"/>
              <a:gd name="connsiteX224" fmla="*/ 0 w 12192000"/>
              <a:gd name="connsiteY224" fmla="*/ 2110468 h 2237474"/>
              <a:gd name="connsiteX225" fmla="*/ 0 w 12192000"/>
              <a:gd name="connsiteY225"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154948 w 12192000"/>
              <a:gd name="connsiteY4" fmla="*/ 762731 h 2237474"/>
              <a:gd name="connsiteX5" fmla="*/ 12047364 w 12192000"/>
              <a:gd name="connsiteY5" fmla="*/ 749662 h 2237474"/>
              <a:gd name="connsiteX6" fmla="*/ 11890686 w 12192000"/>
              <a:gd name="connsiteY6" fmla="*/ 732766 h 2237474"/>
              <a:gd name="connsiteX7" fmla="*/ 11782413 w 12192000"/>
              <a:gd name="connsiteY7" fmla="*/ 769868 h 2237474"/>
              <a:gd name="connsiteX8" fmla="*/ 11649954 w 12192000"/>
              <a:gd name="connsiteY8" fmla="*/ 749628 h 2237474"/>
              <a:gd name="connsiteX9" fmla="*/ 11560424 w 12192000"/>
              <a:gd name="connsiteY9" fmla="*/ 748017 h 2237474"/>
              <a:gd name="connsiteX10" fmla="*/ 11358455 w 12192000"/>
              <a:gd name="connsiteY10" fmla="*/ 747593 h 2237474"/>
              <a:gd name="connsiteX11" fmla="*/ 11165209 w 12192000"/>
              <a:gd name="connsiteY11" fmla="*/ 748852 h 2237474"/>
              <a:gd name="connsiteX12" fmla="*/ 11058755 w 12192000"/>
              <a:gd name="connsiteY12" fmla="*/ 749617 h 2237474"/>
              <a:gd name="connsiteX13" fmla="*/ 10884013 w 12192000"/>
              <a:gd name="connsiteY13" fmla="*/ 760728 h 2237474"/>
              <a:gd name="connsiteX14" fmla="*/ 10834688 w 12192000"/>
              <a:gd name="connsiteY14" fmla="*/ 757726 h 2237474"/>
              <a:gd name="connsiteX15" fmla="*/ 10805004 w 12192000"/>
              <a:gd name="connsiteY15" fmla="*/ 757573 h 2237474"/>
              <a:gd name="connsiteX16" fmla="*/ 10739478 w 12192000"/>
              <a:gd name="connsiteY16" fmla="*/ 776841 h 2237474"/>
              <a:gd name="connsiteX17" fmla="*/ 10458762 w 12192000"/>
              <a:gd name="connsiteY17" fmla="*/ 755400 h 2237474"/>
              <a:gd name="connsiteX18" fmla="*/ 10246919 w 12192000"/>
              <a:gd name="connsiteY18" fmla="*/ 769960 h 2237474"/>
              <a:gd name="connsiteX19" fmla="*/ 10167995 w 12192000"/>
              <a:gd name="connsiteY19" fmla="*/ 760843 h 2237474"/>
              <a:gd name="connsiteX20" fmla="*/ 9997044 w 12192000"/>
              <a:gd name="connsiteY20" fmla="*/ 780129 h 2237474"/>
              <a:gd name="connsiteX21" fmla="*/ 9943887 w 12192000"/>
              <a:gd name="connsiteY21" fmla="*/ 804141 h 2237474"/>
              <a:gd name="connsiteX22" fmla="*/ 9918248 w 12192000"/>
              <a:gd name="connsiteY22" fmla="*/ 816628 h 2237474"/>
              <a:gd name="connsiteX23" fmla="*/ 9836148 w 12192000"/>
              <a:gd name="connsiteY23" fmla="*/ 858312 h 2237474"/>
              <a:gd name="connsiteX24" fmla="*/ 9823800 w 12192000"/>
              <a:gd name="connsiteY24" fmla="*/ 866604 h 2237474"/>
              <a:gd name="connsiteX25" fmla="*/ 9794684 w 12192000"/>
              <a:gd name="connsiteY25" fmla="*/ 864509 h 2237474"/>
              <a:gd name="connsiteX26" fmla="*/ 9778288 w 12192000"/>
              <a:gd name="connsiteY26" fmla="*/ 854362 h 2237474"/>
              <a:gd name="connsiteX27" fmla="*/ 9773886 w 12192000"/>
              <a:gd name="connsiteY27" fmla="*/ 857543 h 2237474"/>
              <a:gd name="connsiteX28" fmla="*/ 9761459 w 12192000"/>
              <a:gd name="connsiteY28" fmla="*/ 862394 h 2237474"/>
              <a:gd name="connsiteX29" fmla="*/ 9705768 w 12192000"/>
              <a:gd name="connsiteY29" fmla="*/ 894610 h 2237474"/>
              <a:gd name="connsiteX30" fmla="*/ 9683005 w 12192000"/>
              <a:gd name="connsiteY30" fmla="*/ 894128 h 2237474"/>
              <a:gd name="connsiteX31" fmla="*/ 9594438 w 12192000"/>
              <a:gd name="connsiteY31" fmla="*/ 919051 h 2237474"/>
              <a:gd name="connsiteX32" fmla="*/ 9577033 w 12192000"/>
              <a:gd name="connsiteY32" fmla="*/ 922857 h 2237474"/>
              <a:gd name="connsiteX33" fmla="*/ 9544189 w 12192000"/>
              <a:gd name="connsiteY33" fmla="*/ 938966 h 2237474"/>
              <a:gd name="connsiteX34" fmla="*/ 9534048 w 12192000"/>
              <a:gd name="connsiteY34" fmla="*/ 940158 h 2237474"/>
              <a:gd name="connsiteX35" fmla="*/ 9500499 w 12192000"/>
              <a:gd name="connsiteY35" fmla="*/ 954680 h 2237474"/>
              <a:gd name="connsiteX36" fmla="*/ 9428195 w 12192000"/>
              <a:gd name="connsiteY36" fmla="*/ 986225 h 2237474"/>
              <a:gd name="connsiteX37" fmla="*/ 9410017 w 12192000"/>
              <a:gd name="connsiteY37" fmla="*/ 993931 h 2237474"/>
              <a:gd name="connsiteX38" fmla="*/ 9392919 w 12192000"/>
              <a:gd name="connsiteY38" fmla="*/ 994656 h 2237474"/>
              <a:gd name="connsiteX39" fmla="*/ 9301293 w 12192000"/>
              <a:gd name="connsiteY39" fmla="*/ 1011593 h 2237474"/>
              <a:gd name="connsiteX40" fmla="*/ 9278619 w 12192000"/>
              <a:gd name="connsiteY40" fmla="*/ 1011878 h 2237474"/>
              <a:gd name="connsiteX41" fmla="*/ 9268019 w 12192000"/>
              <a:gd name="connsiteY41" fmla="*/ 1007442 h 2237474"/>
              <a:gd name="connsiteX42" fmla="*/ 9234662 w 12192000"/>
              <a:gd name="connsiteY42" fmla="*/ 1023056 h 2237474"/>
              <a:gd name="connsiteX43" fmla="*/ 9181033 w 12192000"/>
              <a:gd name="connsiteY43" fmla="*/ 1037921 h 2237474"/>
              <a:gd name="connsiteX44" fmla="*/ 9155969 w 12192000"/>
              <a:gd name="connsiteY44" fmla="*/ 1046804 h 2237474"/>
              <a:gd name="connsiteX45" fmla="*/ 9133985 w 12192000"/>
              <a:gd name="connsiteY45" fmla="*/ 1046450 h 2237474"/>
              <a:gd name="connsiteX46" fmla="*/ 9012987 w 12192000"/>
              <a:gd name="connsiteY46" fmla="*/ 1061986 h 2237474"/>
              <a:gd name="connsiteX47" fmla="*/ 8968445 w 12192000"/>
              <a:gd name="connsiteY47" fmla="*/ 1052169 h 2237474"/>
              <a:gd name="connsiteX48" fmla="*/ 8958984 w 12192000"/>
              <a:gd name="connsiteY48" fmla="*/ 1057212 h 2237474"/>
              <a:gd name="connsiteX49" fmla="*/ 8886001 w 12192000"/>
              <a:gd name="connsiteY49" fmla="*/ 1067468 h 2237474"/>
              <a:gd name="connsiteX50" fmla="*/ 8838610 w 12192000"/>
              <a:gd name="connsiteY50" fmla="*/ 1075091 h 2237474"/>
              <a:gd name="connsiteX51" fmla="*/ 8750383 w 12192000"/>
              <a:gd name="connsiteY51" fmla="*/ 1097387 h 2237474"/>
              <a:gd name="connsiteX52" fmla="*/ 8697365 w 12192000"/>
              <a:gd name="connsiteY52" fmla="*/ 1105869 h 2237474"/>
              <a:gd name="connsiteX53" fmla="*/ 8665605 w 12192000"/>
              <a:gd name="connsiteY53" fmla="*/ 1110791 h 2237474"/>
              <a:gd name="connsiteX54" fmla="*/ 8584946 w 12192000"/>
              <a:gd name="connsiteY54" fmla="*/ 1135226 h 2237474"/>
              <a:gd name="connsiteX55" fmla="*/ 8460755 w 12192000"/>
              <a:gd name="connsiteY55" fmla="*/ 1203427 h 2237474"/>
              <a:gd name="connsiteX56" fmla="*/ 8419755 w 12192000"/>
              <a:gd name="connsiteY56" fmla="*/ 1216260 h 2237474"/>
              <a:gd name="connsiteX57" fmla="*/ 8411626 w 12192000"/>
              <a:gd name="connsiteY57" fmla="*/ 1214397 h 2237474"/>
              <a:gd name="connsiteX58" fmla="*/ 8363469 w 12192000"/>
              <a:gd name="connsiteY58" fmla="*/ 1246658 h 2237474"/>
              <a:gd name="connsiteX59" fmla="*/ 8275497 w 12192000"/>
              <a:gd name="connsiteY59" fmla="*/ 1264396 h 2237474"/>
              <a:gd name="connsiteX60" fmla="*/ 8206287 w 12192000"/>
              <a:gd name="connsiteY60" fmla="*/ 1273060 h 2237474"/>
              <a:gd name="connsiteX61" fmla="*/ 8168705 w 12192000"/>
              <a:gd name="connsiteY61" fmla="*/ 1279956 h 2237474"/>
              <a:gd name="connsiteX62" fmla="*/ 8139997 w 12192000"/>
              <a:gd name="connsiteY62" fmla="*/ 1282713 h 2237474"/>
              <a:gd name="connsiteX63" fmla="*/ 8074238 w 12192000"/>
              <a:gd name="connsiteY63" fmla="*/ 1301895 h 2237474"/>
              <a:gd name="connsiteX64" fmla="*/ 7968292 w 12192000"/>
              <a:gd name="connsiteY64" fmla="*/ 1338779 h 2237474"/>
              <a:gd name="connsiteX65" fmla="*/ 7945122 w 12192000"/>
              <a:gd name="connsiteY65" fmla="*/ 1345477 h 2237474"/>
              <a:gd name="connsiteX66" fmla="*/ 7902328 w 12192000"/>
              <a:gd name="connsiteY66" fmla="*/ 1345865 h 2237474"/>
              <a:gd name="connsiteX67" fmla="*/ 7898322 w 12192000"/>
              <a:gd name="connsiteY67" fmla="*/ 1345689 h 2237474"/>
              <a:gd name="connsiteX68" fmla="*/ 7875879 w 12192000"/>
              <a:gd name="connsiteY68" fmla="*/ 1345646 h 2237474"/>
              <a:gd name="connsiteX69" fmla="*/ 7840612 w 12192000"/>
              <a:gd name="connsiteY69" fmla="*/ 1369373 h 2237474"/>
              <a:gd name="connsiteX70" fmla="*/ 7786819 w 12192000"/>
              <a:gd name="connsiteY70" fmla="*/ 1378970 h 2237474"/>
              <a:gd name="connsiteX71" fmla="*/ 7548172 w 12192000"/>
              <a:gd name="connsiteY71" fmla="*/ 1417460 h 2237474"/>
              <a:gd name="connsiteX72" fmla="*/ 7483437 w 12192000"/>
              <a:gd name="connsiteY72" fmla="*/ 1478152 h 2237474"/>
              <a:gd name="connsiteX73" fmla="*/ 7377870 w 12192000"/>
              <a:gd name="connsiteY73" fmla="*/ 1523319 h 2237474"/>
              <a:gd name="connsiteX74" fmla="*/ 7230737 w 12192000"/>
              <a:gd name="connsiteY74" fmla="*/ 1562633 h 2237474"/>
              <a:gd name="connsiteX75" fmla="*/ 7224458 w 12192000"/>
              <a:gd name="connsiteY75" fmla="*/ 1573008 h 2237474"/>
              <a:gd name="connsiteX76" fmla="*/ 7213486 w 12192000"/>
              <a:gd name="connsiteY76" fmla="*/ 1580987 h 2237474"/>
              <a:gd name="connsiteX77" fmla="*/ 7183121 w 12192000"/>
              <a:gd name="connsiteY77" fmla="*/ 1595162 h 2237474"/>
              <a:gd name="connsiteX78" fmla="*/ 7164601 w 12192000"/>
              <a:gd name="connsiteY78" fmla="*/ 1606490 h 2237474"/>
              <a:gd name="connsiteX79" fmla="*/ 7114651 w 12192000"/>
              <a:gd name="connsiteY79" fmla="*/ 1620959 h 2237474"/>
              <a:gd name="connsiteX80" fmla="*/ 7092727 w 12192000"/>
              <a:gd name="connsiteY80" fmla="*/ 1623628 h 2237474"/>
              <a:gd name="connsiteX81" fmla="*/ 7031309 w 12192000"/>
              <a:gd name="connsiteY81" fmla="*/ 1619451 h 2237474"/>
              <a:gd name="connsiteX82" fmla="*/ 6999084 w 12192000"/>
              <a:gd name="connsiteY82" fmla="*/ 1634317 h 2237474"/>
              <a:gd name="connsiteX83" fmla="*/ 6992107 w 12192000"/>
              <a:gd name="connsiteY83" fmla="*/ 1636860 h 2237474"/>
              <a:gd name="connsiteX84" fmla="*/ 6991765 w 12192000"/>
              <a:gd name="connsiteY84" fmla="*/ 1636725 h 2237474"/>
              <a:gd name="connsiteX85" fmla="*/ 6900177 w 12192000"/>
              <a:gd name="connsiteY85" fmla="*/ 1636016 h 2237474"/>
              <a:gd name="connsiteX86" fmla="*/ 6795372 w 12192000"/>
              <a:gd name="connsiteY86" fmla="*/ 1644845 h 2237474"/>
              <a:gd name="connsiteX87" fmla="*/ 6692251 w 12192000"/>
              <a:gd name="connsiteY87" fmla="*/ 1656357 h 2237474"/>
              <a:gd name="connsiteX88" fmla="*/ 6655235 w 12192000"/>
              <a:gd name="connsiteY88" fmla="*/ 1661869 h 2237474"/>
              <a:gd name="connsiteX89" fmla="*/ 6587857 w 12192000"/>
              <a:gd name="connsiteY89" fmla="*/ 1665769 h 2237474"/>
              <a:gd name="connsiteX90" fmla="*/ 6554894 w 12192000"/>
              <a:gd name="connsiteY90" fmla="*/ 1664428 h 2237474"/>
              <a:gd name="connsiteX91" fmla="*/ 6516595 w 12192000"/>
              <a:gd name="connsiteY91" fmla="*/ 1667475 h 2237474"/>
              <a:gd name="connsiteX92" fmla="*/ 6508541 w 12192000"/>
              <a:gd name="connsiteY92" fmla="*/ 1668757 h 2237474"/>
              <a:gd name="connsiteX93" fmla="*/ 6471012 w 12192000"/>
              <a:gd name="connsiteY93" fmla="*/ 1678604 h 2237474"/>
              <a:gd name="connsiteX94" fmla="*/ 6415265 w 12192000"/>
              <a:gd name="connsiteY94" fmla="*/ 1665317 h 2237474"/>
              <a:gd name="connsiteX95" fmla="*/ 6364035 w 12192000"/>
              <a:gd name="connsiteY95" fmla="*/ 1667683 h 2237474"/>
              <a:gd name="connsiteX96" fmla="*/ 6280959 w 12192000"/>
              <a:gd name="connsiteY96" fmla="*/ 1689329 h 2237474"/>
              <a:gd name="connsiteX97" fmla="*/ 6243319 w 12192000"/>
              <a:gd name="connsiteY97" fmla="*/ 1695560 h 2237474"/>
              <a:gd name="connsiteX98" fmla="*/ 6098321 w 12192000"/>
              <a:gd name="connsiteY98" fmla="*/ 1721646 h 2237474"/>
              <a:gd name="connsiteX99" fmla="*/ 5880652 w 12192000"/>
              <a:gd name="connsiteY99" fmla="*/ 1779643 h 2237474"/>
              <a:gd name="connsiteX100" fmla="*/ 5785959 w 12192000"/>
              <a:gd name="connsiteY100" fmla="*/ 1775307 h 2237474"/>
              <a:gd name="connsiteX101" fmla="*/ 5643534 w 12192000"/>
              <a:gd name="connsiteY101" fmla="*/ 1802919 h 2237474"/>
              <a:gd name="connsiteX102" fmla="*/ 5518799 w 12192000"/>
              <a:gd name="connsiteY102" fmla="*/ 1818312 h 2237474"/>
              <a:gd name="connsiteX103" fmla="*/ 5505014 w 12192000"/>
              <a:gd name="connsiteY103" fmla="*/ 1819259 h 2237474"/>
              <a:gd name="connsiteX104" fmla="*/ 5453307 w 12192000"/>
              <a:gd name="connsiteY104" fmla="*/ 1815450 h 2237474"/>
              <a:gd name="connsiteX105" fmla="*/ 5364192 w 12192000"/>
              <a:gd name="connsiteY105" fmla="*/ 1826074 h 2237474"/>
              <a:gd name="connsiteX106" fmla="*/ 5350380 w 12192000"/>
              <a:gd name="connsiteY106" fmla="*/ 1830891 h 2237474"/>
              <a:gd name="connsiteX107" fmla="*/ 5259633 w 12192000"/>
              <a:gd name="connsiteY107" fmla="*/ 1837160 h 2237474"/>
              <a:gd name="connsiteX108" fmla="*/ 5197513 w 12192000"/>
              <a:gd name="connsiteY108" fmla="*/ 1844718 h 2237474"/>
              <a:gd name="connsiteX109" fmla="*/ 5184170 w 12192000"/>
              <a:gd name="connsiteY109" fmla="*/ 1849402 h 2237474"/>
              <a:gd name="connsiteX110" fmla="*/ 5168852 w 12192000"/>
              <a:gd name="connsiteY110" fmla="*/ 1844846 h 2237474"/>
              <a:gd name="connsiteX111" fmla="*/ 5164370 w 12192000"/>
              <a:gd name="connsiteY111" fmla="*/ 1840597 h 2237474"/>
              <a:gd name="connsiteX112" fmla="*/ 5114927 w 12192000"/>
              <a:gd name="connsiteY112" fmla="*/ 1847827 h 2237474"/>
              <a:gd name="connsiteX113" fmla="*/ 5108970 w 12192000"/>
              <a:gd name="connsiteY113" fmla="*/ 1847935 h 2237474"/>
              <a:gd name="connsiteX114" fmla="*/ 5067961 w 12192000"/>
              <a:gd name="connsiteY114" fmla="*/ 1845917 h 2237474"/>
              <a:gd name="connsiteX115" fmla="*/ 5007075 w 12192000"/>
              <a:gd name="connsiteY115" fmla="*/ 1838626 h 2237474"/>
              <a:gd name="connsiteX116" fmla="*/ 4944087 w 12192000"/>
              <a:gd name="connsiteY116" fmla="*/ 1823332 h 2237474"/>
              <a:gd name="connsiteX117" fmla="*/ 4907662 w 12192000"/>
              <a:gd name="connsiteY117" fmla="*/ 1816900 h 2237474"/>
              <a:gd name="connsiteX118" fmla="*/ 4882386 w 12192000"/>
              <a:gd name="connsiteY118" fmla="*/ 1809844 h 2237474"/>
              <a:gd name="connsiteX119" fmla="*/ 4811440 w 12192000"/>
              <a:gd name="connsiteY119" fmla="*/ 1804655 h 2237474"/>
              <a:gd name="connsiteX120" fmla="*/ 4691075 w 12192000"/>
              <a:gd name="connsiteY120" fmla="*/ 1801389 h 2237474"/>
              <a:gd name="connsiteX121" fmla="*/ 4611738 w 12192000"/>
              <a:gd name="connsiteY121" fmla="*/ 1776964 h 2237474"/>
              <a:gd name="connsiteX122" fmla="*/ 4560070 w 12192000"/>
              <a:gd name="connsiteY122" fmla="*/ 1785640 h 2237474"/>
              <a:gd name="connsiteX123" fmla="*/ 4536503 w 12192000"/>
              <a:gd name="connsiteY123" fmla="*/ 1785334 h 2237474"/>
              <a:gd name="connsiteX124" fmla="*/ 4513724 w 12192000"/>
              <a:gd name="connsiteY124" fmla="*/ 1791996 h 2237474"/>
              <a:gd name="connsiteX125" fmla="*/ 4459810 w 12192000"/>
              <a:gd name="connsiteY125" fmla="*/ 1797886 h 2237474"/>
              <a:gd name="connsiteX126" fmla="*/ 4379064 w 12192000"/>
              <a:gd name="connsiteY126" fmla="*/ 1817177 h 2237474"/>
              <a:gd name="connsiteX127" fmla="*/ 4319209 w 12192000"/>
              <a:gd name="connsiteY127" fmla="*/ 1834833 h 2237474"/>
              <a:gd name="connsiteX128" fmla="*/ 4290981 w 12192000"/>
              <a:gd name="connsiteY128" fmla="*/ 1839677 h 2237474"/>
              <a:gd name="connsiteX129" fmla="*/ 4285792 w 12192000"/>
              <a:gd name="connsiteY129" fmla="*/ 1836231 h 2237474"/>
              <a:gd name="connsiteX130" fmla="*/ 4238372 w 12192000"/>
              <a:gd name="connsiteY130" fmla="*/ 1851480 h 2237474"/>
              <a:gd name="connsiteX131" fmla="*/ 4232517 w 12192000"/>
              <a:gd name="connsiteY131" fmla="*/ 1852567 h 2237474"/>
              <a:gd name="connsiteX132" fmla="*/ 4191732 w 12192000"/>
              <a:gd name="connsiteY132" fmla="*/ 1857328 h 2237474"/>
              <a:gd name="connsiteX133" fmla="*/ 4065532 w 12192000"/>
              <a:gd name="connsiteY133" fmla="*/ 1855477 h 2237474"/>
              <a:gd name="connsiteX134" fmla="*/ 4028460 w 12192000"/>
              <a:gd name="connsiteY134" fmla="*/ 1855137 h 2237474"/>
              <a:gd name="connsiteX135" fmla="*/ 4002267 w 12192000"/>
              <a:gd name="connsiteY135" fmla="*/ 1852352 h 2237474"/>
              <a:gd name="connsiteX136" fmla="*/ 3931396 w 12192000"/>
              <a:gd name="connsiteY136" fmla="*/ 1858915 h 2237474"/>
              <a:gd name="connsiteX137" fmla="*/ 3812162 w 12192000"/>
              <a:gd name="connsiteY137" fmla="*/ 1875501 h 2237474"/>
              <a:gd name="connsiteX138" fmla="*/ 3729530 w 12192000"/>
              <a:gd name="connsiteY138" fmla="*/ 1864513 h 2237474"/>
              <a:gd name="connsiteX139" fmla="*/ 3680177 w 12192000"/>
              <a:gd name="connsiteY139" fmla="*/ 1881552 h 2237474"/>
              <a:gd name="connsiteX140" fmla="*/ 3567259 w 12192000"/>
              <a:gd name="connsiteY140" fmla="*/ 1893482 h 2237474"/>
              <a:gd name="connsiteX141" fmla="*/ 3405770 w 12192000"/>
              <a:gd name="connsiteY141" fmla="*/ 1904591 h 2237474"/>
              <a:gd name="connsiteX142" fmla="*/ 3280097 w 12192000"/>
              <a:gd name="connsiteY142" fmla="*/ 1919610 h 2237474"/>
              <a:gd name="connsiteX143" fmla="*/ 3123424 w 12192000"/>
              <a:gd name="connsiteY143" fmla="*/ 1952930 h 2237474"/>
              <a:gd name="connsiteX144" fmla="*/ 3009910 w 12192000"/>
              <a:gd name="connsiteY144" fmla="*/ 1957866 h 2237474"/>
              <a:gd name="connsiteX145" fmla="*/ 2995934 w 12192000"/>
              <a:gd name="connsiteY145" fmla="*/ 1967085 h 2237474"/>
              <a:gd name="connsiteX146" fmla="*/ 2980071 w 12192000"/>
              <a:gd name="connsiteY146" fmla="*/ 1972988 h 2237474"/>
              <a:gd name="connsiteX147" fmla="*/ 2978094 w 12192000"/>
              <a:gd name="connsiteY147" fmla="*/ 1972369 h 2237474"/>
              <a:gd name="connsiteX148" fmla="*/ 2942858 w 12192000"/>
              <a:gd name="connsiteY148" fmla="*/ 1981367 h 2237474"/>
              <a:gd name="connsiteX149" fmla="*/ 2875436 w 12192000"/>
              <a:gd name="connsiteY149" fmla="*/ 1996977 h 2237474"/>
              <a:gd name="connsiteX150" fmla="*/ 2874892 w 12192000"/>
              <a:gd name="connsiteY150" fmla="*/ 1996085 h 2237474"/>
              <a:gd name="connsiteX151" fmla="*/ 2864145 w 12192000"/>
              <a:gd name="connsiteY151" fmla="*/ 1994061 h 2237474"/>
              <a:gd name="connsiteX152" fmla="*/ 2843662 w 12192000"/>
              <a:gd name="connsiteY152" fmla="*/ 1992498 h 2237474"/>
              <a:gd name="connsiteX153" fmla="*/ 2796128 w 12192000"/>
              <a:gd name="connsiteY153" fmla="*/ 1976403 h 2237474"/>
              <a:gd name="connsiteX154" fmla="*/ 2756784 w 12192000"/>
              <a:gd name="connsiteY154" fmla="*/ 1985116 h 2237474"/>
              <a:gd name="connsiteX155" fmla="*/ 2748833 w 12192000"/>
              <a:gd name="connsiteY155" fmla="*/ 1986323 h 2237474"/>
              <a:gd name="connsiteX156" fmla="*/ 2748661 w 12192000"/>
              <a:gd name="connsiteY156" fmla="*/ 1986122 h 2237474"/>
              <a:gd name="connsiteX157" fmla="*/ 2740251 w 12192000"/>
              <a:gd name="connsiteY157" fmla="*/ 1986946 h 2237474"/>
              <a:gd name="connsiteX158" fmla="*/ 2718916 w 12192000"/>
              <a:gd name="connsiteY158" fmla="*/ 1990867 h 2237474"/>
              <a:gd name="connsiteX159" fmla="*/ 2713522 w 12192000"/>
              <a:gd name="connsiteY159" fmla="*/ 1990173 h 2237474"/>
              <a:gd name="connsiteX160" fmla="*/ 2680597 w 12192000"/>
              <a:gd name="connsiteY160" fmla="*/ 1984996 h 2237474"/>
              <a:gd name="connsiteX161" fmla="*/ 2578178 w 12192000"/>
              <a:gd name="connsiteY161" fmla="*/ 1990531 h 2237474"/>
              <a:gd name="connsiteX162" fmla="*/ 2476147 w 12192000"/>
              <a:gd name="connsiteY162" fmla="*/ 1998305 h 2237474"/>
              <a:gd name="connsiteX163" fmla="*/ 2373568 w 12192000"/>
              <a:gd name="connsiteY163" fmla="*/ 2003219 h 2237474"/>
              <a:gd name="connsiteX164" fmla="*/ 2321399 w 12192000"/>
              <a:gd name="connsiteY164" fmla="*/ 1989467 h 2237474"/>
              <a:gd name="connsiteX165" fmla="*/ 2315525 w 12192000"/>
              <a:gd name="connsiteY165" fmla="*/ 1989708 h 2237474"/>
              <a:gd name="connsiteX166" fmla="*/ 2300792 w 12192000"/>
              <a:gd name="connsiteY166" fmla="*/ 1994290 h 2237474"/>
              <a:gd name="connsiteX167" fmla="*/ 2295469 w 12192000"/>
              <a:gd name="connsiteY167" fmla="*/ 1996659 h 2237474"/>
              <a:gd name="connsiteX168" fmla="*/ 2287219 w 12192000"/>
              <a:gd name="connsiteY168" fmla="*/ 1998750 h 2237474"/>
              <a:gd name="connsiteX169" fmla="*/ 2286948 w 12192000"/>
              <a:gd name="connsiteY169" fmla="*/ 1998596 h 2237474"/>
              <a:gd name="connsiteX170" fmla="*/ 2243069 w 12192000"/>
              <a:gd name="connsiteY170" fmla="*/ 2015111 h 2237474"/>
              <a:gd name="connsiteX171" fmla="*/ 2186609 w 12192000"/>
              <a:gd name="connsiteY171" fmla="*/ 2008263 h 2237474"/>
              <a:gd name="connsiteX172" fmla="*/ 2164831 w 12192000"/>
              <a:gd name="connsiteY172" fmla="*/ 2010143 h 2237474"/>
              <a:gd name="connsiteX173" fmla="*/ 2152836 w 12192000"/>
              <a:gd name="connsiteY173" fmla="*/ 2010048 h 2237474"/>
              <a:gd name="connsiteX174" fmla="*/ 2117102 w 12192000"/>
              <a:gd name="connsiteY174" fmla="*/ 2023004 h 2237474"/>
              <a:gd name="connsiteX175" fmla="*/ 2111935 w 12192000"/>
              <a:gd name="connsiteY175" fmla="*/ 2023163 h 2237474"/>
              <a:gd name="connsiteX176" fmla="*/ 2089991 w 12192000"/>
              <a:gd name="connsiteY176" fmla="*/ 2034193 h 2237474"/>
              <a:gd name="connsiteX177" fmla="*/ 2058061 w 12192000"/>
              <a:gd name="connsiteY177" fmla="*/ 2047942 h 2237474"/>
              <a:gd name="connsiteX178" fmla="*/ 2055737 w 12192000"/>
              <a:gd name="connsiteY178" fmla="*/ 2047704 h 2237474"/>
              <a:gd name="connsiteX179" fmla="*/ 2042244 w 12192000"/>
              <a:gd name="connsiteY179" fmla="*/ 2055560 h 2237474"/>
              <a:gd name="connsiteX180" fmla="*/ 1976224 w 12192000"/>
              <a:gd name="connsiteY180" fmla="*/ 2074257 h 2237474"/>
              <a:gd name="connsiteX181" fmla="*/ 1877728 w 12192000"/>
              <a:gd name="connsiteY181" fmla="*/ 2101004 h 2237474"/>
              <a:gd name="connsiteX182" fmla="*/ 1759056 w 12192000"/>
              <a:gd name="connsiteY182" fmla="*/ 2125608 h 2237474"/>
              <a:gd name="connsiteX183" fmla="*/ 1637948 w 12192000"/>
              <a:gd name="connsiteY183" fmla="*/ 2172597 h 2237474"/>
              <a:gd name="connsiteX184" fmla="*/ 1434549 w 12192000"/>
              <a:gd name="connsiteY184" fmla="*/ 2234522 h 2237474"/>
              <a:gd name="connsiteX185" fmla="*/ 1398481 w 12192000"/>
              <a:gd name="connsiteY185" fmla="*/ 2237074 h 2237474"/>
              <a:gd name="connsiteX186" fmla="*/ 1398407 w 12192000"/>
              <a:gd name="connsiteY186" fmla="*/ 2237095 h 2237474"/>
              <a:gd name="connsiteX187" fmla="*/ 1370962 w 12192000"/>
              <a:gd name="connsiteY187" fmla="*/ 2237474 h 2237474"/>
              <a:gd name="connsiteX188" fmla="*/ 1356367 w 12192000"/>
              <a:gd name="connsiteY188" fmla="*/ 2235089 h 2237474"/>
              <a:gd name="connsiteX189" fmla="*/ 1324828 w 12192000"/>
              <a:gd name="connsiteY189" fmla="*/ 2231968 h 2237474"/>
              <a:gd name="connsiteX190" fmla="*/ 1297744 w 12192000"/>
              <a:gd name="connsiteY190" fmla="*/ 2235849 h 2237474"/>
              <a:gd name="connsiteX191" fmla="*/ 1286236 w 12192000"/>
              <a:gd name="connsiteY191" fmla="*/ 2233135 h 2237474"/>
              <a:gd name="connsiteX192" fmla="*/ 1283504 w 12192000"/>
              <a:gd name="connsiteY192" fmla="*/ 2233797 h 2237474"/>
              <a:gd name="connsiteX193" fmla="*/ 1279765 w 12192000"/>
              <a:gd name="connsiteY193" fmla="*/ 2229639 h 2237474"/>
              <a:gd name="connsiteX194" fmla="*/ 1195347 w 12192000"/>
              <a:gd name="connsiteY194" fmla="*/ 2212354 h 2237474"/>
              <a:gd name="connsiteX195" fmla="*/ 970251 w 12192000"/>
              <a:gd name="connsiteY195" fmla="*/ 2221029 h 2237474"/>
              <a:gd name="connsiteX196" fmla="*/ 812914 w 12192000"/>
              <a:gd name="connsiteY196" fmla="*/ 2202752 h 2237474"/>
              <a:gd name="connsiteX197" fmla="*/ 800195 w 12192000"/>
              <a:gd name="connsiteY197" fmla="*/ 2209407 h 2237474"/>
              <a:gd name="connsiteX198" fmla="*/ 784978 w 12192000"/>
              <a:gd name="connsiteY198" fmla="*/ 2212360 h 2237474"/>
              <a:gd name="connsiteX199" fmla="*/ 681987 w 12192000"/>
              <a:gd name="connsiteY199" fmla="*/ 2216757 h 2237474"/>
              <a:gd name="connsiteX200" fmla="*/ 669923 w 12192000"/>
              <a:gd name="connsiteY200" fmla="*/ 2211682 h 2237474"/>
              <a:gd name="connsiteX201" fmla="*/ 648680 w 12192000"/>
              <a:gd name="connsiteY201" fmla="*/ 2206229 h 2237474"/>
              <a:gd name="connsiteX202" fmla="*/ 597225 w 12192000"/>
              <a:gd name="connsiteY202" fmla="*/ 2180999 h 2237474"/>
              <a:gd name="connsiteX203" fmla="*/ 558449 w 12192000"/>
              <a:gd name="connsiteY203" fmla="*/ 2182346 h 2237474"/>
              <a:gd name="connsiteX204" fmla="*/ 550517 w 12192000"/>
              <a:gd name="connsiteY204" fmla="*/ 2182060 h 2237474"/>
              <a:gd name="connsiteX205" fmla="*/ 550309 w 12192000"/>
              <a:gd name="connsiteY205" fmla="*/ 2181825 h 2237474"/>
              <a:gd name="connsiteX206" fmla="*/ 541836 w 12192000"/>
              <a:gd name="connsiteY206" fmla="*/ 2181063 h 2237474"/>
              <a:gd name="connsiteX207" fmla="*/ 536057 w 12192000"/>
              <a:gd name="connsiteY207" fmla="*/ 2181537 h 2237474"/>
              <a:gd name="connsiteX208" fmla="*/ 520671 w 12192000"/>
              <a:gd name="connsiteY208" fmla="*/ 2180980 h 2237474"/>
              <a:gd name="connsiteX209" fmla="*/ 515024 w 12192000"/>
              <a:gd name="connsiteY209" fmla="*/ 2179258 h 2237474"/>
              <a:gd name="connsiteX210" fmla="*/ 512278 w 12192000"/>
              <a:gd name="connsiteY210" fmla="*/ 2176369 h 2237474"/>
              <a:gd name="connsiteX211" fmla="*/ 480419 w 12192000"/>
              <a:gd name="connsiteY211" fmla="*/ 2167807 h 2237474"/>
              <a:gd name="connsiteX212" fmla="*/ 413835 w 12192000"/>
              <a:gd name="connsiteY212" fmla="*/ 2156783 h 2237474"/>
              <a:gd name="connsiteX213" fmla="*/ 376513 w 12192000"/>
              <a:gd name="connsiteY213" fmla="*/ 2154014 h 2237474"/>
              <a:gd name="connsiteX214" fmla="*/ 273386 w 12192000"/>
              <a:gd name="connsiteY214" fmla="*/ 2142551 h 2237474"/>
              <a:gd name="connsiteX215" fmla="*/ 169207 w 12192000"/>
              <a:gd name="connsiteY215" fmla="*/ 2128100 h 2237474"/>
              <a:gd name="connsiteX216" fmla="*/ 93149 w 12192000"/>
              <a:gd name="connsiteY216" fmla="*/ 2105324 h 2237474"/>
              <a:gd name="connsiteX217" fmla="*/ 88109 w 12192000"/>
              <a:gd name="connsiteY217" fmla="*/ 2106704 h 2237474"/>
              <a:gd name="connsiteX218" fmla="*/ 80022 w 12192000"/>
              <a:gd name="connsiteY218" fmla="*/ 2107254 h 2237474"/>
              <a:gd name="connsiteX219" fmla="*/ 79717 w 12192000"/>
              <a:gd name="connsiteY219" fmla="*/ 2107046 h 2237474"/>
              <a:gd name="connsiteX220" fmla="*/ 72352 w 12192000"/>
              <a:gd name="connsiteY220" fmla="*/ 2107991 h 2237474"/>
              <a:gd name="connsiteX221" fmla="*/ 37645 w 12192000"/>
              <a:gd name="connsiteY221" fmla="*/ 2115401 h 2237474"/>
              <a:gd name="connsiteX222" fmla="*/ 4572 w 12192000"/>
              <a:gd name="connsiteY222" fmla="*/ 2111091 h 2237474"/>
              <a:gd name="connsiteX223" fmla="*/ 0 w 12192000"/>
              <a:gd name="connsiteY223" fmla="*/ 2110468 h 2237474"/>
              <a:gd name="connsiteX224" fmla="*/ 0 w 12192000"/>
              <a:gd name="connsiteY224"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154948 w 12192000"/>
              <a:gd name="connsiteY4" fmla="*/ 762731 h 2237474"/>
              <a:gd name="connsiteX5" fmla="*/ 12047364 w 12192000"/>
              <a:gd name="connsiteY5" fmla="*/ 749662 h 2237474"/>
              <a:gd name="connsiteX6" fmla="*/ 11890686 w 12192000"/>
              <a:gd name="connsiteY6" fmla="*/ 732766 h 2237474"/>
              <a:gd name="connsiteX7" fmla="*/ 11782413 w 12192000"/>
              <a:gd name="connsiteY7" fmla="*/ 769868 h 2237474"/>
              <a:gd name="connsiteX8" fmla="*/ 11649954 w 12192000"/>
              <a:gd name="connsiteY8" fmla="*/ 749628 h 2237474"/>
              <a:gd name="connsiteX9" fmla="*/ 11560424 w 12192000"/>
              <a:gd name="connsiteY9" fmla="*/ 748017 h 2237474"/>
              <a:gd name="connsiteX10" fmla="*/ 11358455 w 12192000"/>
              <a:gd name="connsiteY10" fmla="*/ 747593 h 2237474"/>
              <a:gd name="connsiteX11" fmla="*/ 11165209 w 12192000"/>
              <a:gd name="connsiteY11" fmla="*/ 748852 h 2237474"/>
              <a:gd name="connsiteX12" fmla="*/ 11058755 w 12192000"/>
              <a:gd name="connsiteY12" fmla="*/ 749617 h 2237474"/>
              <a:gd name="connsiteX13" fmla="*/ 10884013 w 12192000"/>
              <a:gd name="connsiteY13" fmla="*/ 760728 h 2237474"/>
              <a:gd name="connsiteX14" fmla="*/ 10834688 w 12192000"/>
              <a:gd name="connsiteY14" fmla="*/ 757726 h 2237474"/>
              <a:gd name="connsiteX15" fmla="*/ 10805004 w 12192000"/>
              <a:gd name="connsiteY15" fmla="*/ 757573 h 2237474"/>
              <a:gd name="connsiteX16" fmla="*/ 10739478 w 12192000"/>
              <a:gd name="connsiteY16" fmla="*/ 776841 h 2237474"/>
              <a:gd name="connsiteX17" fmla="*/ 10458762 w 12192000"/>
              <a:gd name="connsiteY17" fmla="*/ 755400 h 2237474"/>
              <a:gd name="connsiteX18" fmla="*/ 10246919 w 12192000"/>
              <a:gd name="connsiteY18" fmla="*/ 769960 h 2237474"/>
              <a:gd name="connsiteX19" fmla="*/ 10167995 w 12192000"/>
              <a:gd name="connsiteY19" fmla="*/ 760843 h 2237474"/>
              <a:gd name="connsiteX20" fmla="*/ 9997044 w 12192000"/>
              <a:gd name="connsiteY20" fmla="*/ 780129 h 2237474"/>
              <a:gd name="connsiteX21" fmla="*/ 9943887 w 12192000"/>
              <a:gd name="connsiteY21" fmla="*/ 804141 h 2237474"/>
              <a:gd name="connsiteX22" fmla="*/ 9918248 w 12192000"/>
              <a:gd name="connsiteY22" fmla="*/ 816628 h 2237474"/>
              <a:gd name="connsiteX23" fmla="*/ 9836148 w 12192000"/>
              <a:gd name="connsiteY23" fmla="*/ 858312 h 2237474"/>
              <a:gd name="connsiteX24" fmla="*/ 9823800 w 12192000"/>
              <a:gd name="connsiteY24" fmla="*/ 866604 h 2237474"/>
              <a:gd name="connsiteX25" fmla="*/ 9794684 w 12192000"/>
              <a:gd name="connsiteY25" fmla="*/ 864509 h 2237474"/>
              <a:gd name="connsiteX26" fmla="*/ 9778288 w 12192000"/>
              <a:gd name="connsiteY26" fmla="*/ 854362 h 2237474"/>
              <a:gd name="connsiteX27" fmla="*/ 9773886 w 12192000"/>
              <a:gd name="connsiteY27" fmla="*/ 857543 h 2237474"/>
              <a:gd name="connsiteX28" fmla="*/ 9761459 w 12192000"/>
              <a:gd name="connsiteY28" fmla="*/ 862394 h 2237474"/>
              <a:gd name="connsiteX29" fmla="*/ 9705768 w 12192000"/>
              <a:gd name="connsiteY29" fmla="*/ 894610 h 2237474"/>
              <a:gd name="connsiteX30" fmla="*/ 9683005 w 12192000"/>
              <a:gd name="connsiteY30" fmla="*/ 894128 h 2237474"/>
              <a:gd name="connsiteX31" fmla="*/ 9594438 w 12192000"/>
              <a:gd name="connsiteY31" fmla="*/ 919051 h 2237474"/>
              <a:gd name="connsiteX32" fmla="*/ 9577033 w 12192000"/>
              <a:gd name="connsiteY32" fmla="*/ 922857 h 2237474"/>
              <a:gd name="connsiteX33" fmla="*/ 9544189 w 12192000"/>
              <a:gd name="connsiteY33" fmla="*/ 938966 h 2237474"/>
              <a:gd name="connsiteX34" fmla="*/ 9534048 w 12192000"/>
              <a:gd name="connsiteY34" fmla="*/ 940158 h 2237474"/>
              <a:gd name="connsiteX35" fmla="*/ 9500499 w 12192000"/>
              <a:gd name="connsiteY35" fmla="*/ 954680 h 2237474"/>
              <a:gd name="connsiteX36" fmla="*/ 9428195 w 12192000"/>
              <a:gd name="connsiteY36" fmla="*/ 986225 h 2237474"/>
              <a:gd name="connsiteX37" fmla="*/ 9410017 w 12192000"/>
              <a:gd name="connsiteY37" fmla="*/ 993931 h 2237474"/>
              <a:gd name="connsiteX38" fmla="*/ 9392919 w 12192000"/>
              <a:gd name="connsiteY38" fmla="*/ 994656 h 2237474"/>
              <a:gd name="connsiteX39" fmla="*/ 9301293 w 12192000"/>
              <a:gd name="connsiteY39" fmla="*/ 1011593 h 2237474"/>
              <a:gd name="connsiteX40" fmla="*/ 9278619 w 12192000"/>
              <a:gd name="connsiteY40" fmla="*/ 1011878 h 2237474"/>
              <a:gd name="connsiteX41" fmla="*/ 9268019 w 12192000"/>
              <a:gd name="connsiteY41" fmla="*/ 1007442 h 2237474"/>
              <a:gd name="connsiteX42" fmla="*/ 9234662 w 12192000"/>
              <a:gd name="connsiteY42" fmla="*/ 1023056 h 2237474"/>
              <a:gd name="connsiteX43" fmla="*/ 9181033 w 12192000"/>
              <a:gd name="connsiteY43" fmla="*/ 1037921 h 2237474"/>
              <a:gd name="connsiteX44" fmla="*/ 9155969 w 12192000"/>
              <a:gd name="connsiteY44" fmla="*/ 1046804 h 2237474"/>
              <a:gd name="connsiteX45" fmla="*/ 9133985 w 12192000"/>
              <a:gd name="connsiteY45" fmla="*/ 1046450 h 2237474"/>
              <a:gd name="connsiteX46" fmla="*/ 9012987 w 12192000"/>
              <a:gd name="connsiteY46" fmla="*/ 1061986 h 2237474"/>
              <a:gd name="connsiteX47" fmla="*/ 8968445 w 12192000"/>
              <a:gd name="connsiteY47" fmla="*/ 1052169 h 2237474"/>
              <a:gd name="connsiteX48" fmla="*/ 8958984 w 12192000"/>
              <a:gd name="connsiteY48" fmla="*/ 1057212 h 2237474"/>
              <a:gd name="connsiteX49" fmla="*/ 8886001 w 12192000"/>
              <a:gd name="connsiteY49" fmla="*/ 1067468 h 2237474"/>
              <a:gd name="connsiteX50" fmla="*/ 8838610 w 12192000"/>
              <a:gd name="connsiteY50" fmla="*/ 1075091 h 2237474"/>
              <a:gd name="connsiteX51" fmla="*/ 8750383 w 12192000"/>
              <a:gd name="connsiteY51" fmla="*/ 1097387 h 2237474"/>
              <a:gd name="connsiteX52" fmla="*/ 8697365 w 12192000"/>
              <a:gd name="connsiteY52" fmla="*/ 1105869 h 2237474"/>
              <a:gd name="connsiteX53" fmla="*/ 8665605 w 12192000"/>
              <a:gd name="connsiteY53" fmla="*/ 1110791 h 2237474"/>
              <a:gd name="connsiteX54" fmla="*/ 8584946 w 12192000"/>
              <a:gd name="connsiteY54" fmla="*/ 1135226 h 2237474"/>
              <a:gd name="connsiteX55" fmla="*/ 8460755 w 12192000"/>
              <a:gd name="connsiteY55" fmla="*/ 1203427 h 2237474"/>
              <a:gd name="connsiteX56" fmla="*/ 8419755 w 12192000"/>
              <a:gd name="connsiteY56" fmla="*/ 1216260 h 2237474"/>
              <a:gd name="connsiteX57" fmla="*/ 8411626 w 12192000"/>
              <a:gd name="connsiteY57" fmla="*/ 1214397 h 2237474"/>
              <a:gd name="connsiteX58" fmla="*/ 8363469 w 12192000"/>
              <a:gd name="connsiteY58" fmla="*/ 1246658 h 2237474"/>
              <a:gd name="connsiteX59" fmla="*/ 8275497 w 12192000"/>
              <a:gd name="connsiteY59" fmla="*/ 1264396 h 2237474"/>
              <a:gd name="connsiteX60" fmla="*/ 8206287 w 12192000"/>
              <a:gd name="connsiteY60" fmla="*/ 1273060 h 2237474"/>
              <a:gd name="connsiteX61" fmla="*/ 8168705 w 12192000"/>
              <a:gd name="connsiteY61" fmla="*/ 1279956 h 2237474"/>
              <a:gd name="connsiteX62" fmla="*/ 8139997 w 12192000"/>
              <a:gd name="connsiteY62" fmla="*/ 1282713 h 2237474"/>
              <a:gd name="connsiteX63" fmla="*/ 8074238 w 12192000"/>
              <a:gd name="connsiteY63" fmla="*/ 1301895 h 2237474"/>
              <a:gd name="connsiteX64" fmla="*/ 7968292 w 12192000"/>
              <a:gd name="connsiteY64" fmla="*/ 1338779 h 2237474"/>
              <a:gd name="connsiteX65" fmla="*/ 7945122 w 12192000"/>
              <a:gd name="connsiteY65" fmla="*/ 1345477 h 2237474"/>
              <a:gd name="connsiteX66" fmla="*/ 7902328 w 12192000"/>
              <a:gd name="connsiteY66" fmla="*/ 1345865 h 2237474"/>
              <a:gd name="connsiteX67" fmla="*/ 7898322 w 12192000"/>
              <a:gd name="connsiteY67" fmla="*/ 1345689 h 2237474"/>
              <a:gd name="connsiteX68" fmla="*/ 7875879 w 12192000"/>
              <a:gd name="connsiteY68" fmla="*/ 1345646 h 2237474"/>
              <a:gd name="connsiteX69" fmla="*/ 7840612 w 12192000"/>
              <a:gd name="connsiteY69" fmla="*/ 1369373 h 2237474"/>
              <a:gd name="connsiteX70" fmla="*/ 7786819 w 12192000"/>
              <a:gd name="connsiteY70" fmla="*/ 1378970 h 2237474"/>
              <a:gd name="connsiteX71" fmla="*/ 7548172 w 12192000"/>
              <a:gd name="connsiteY71" fmla="*/ 1417460 h 2237474"/>
              <a:gd name="connsiteX72" fmla="*/ 7483437 w 12192000"/>
              <a:gd name="connsiteY72" fmla="*/ 1478152 h 2237474"/>
              <a:gd name="connsiteX73" fmla="*/ 7377870 w 12192000"/>
              <a:gd name="connsiteY73" fmla="*/ 1523319 h 2237474"/>
              <a:gd name="connsiteX74" fmla="*/ 7230737 w 12192000"/>
              <a:gd name="connsiteY74" fmla="*/ 1562633 h 2237474"/>
              <a:gd name="connsiteX75" fmla="*/ 7224458 w 12192000"/>
              <a:gd name="connsiteY75" fmla="*/ 1573008 h 2237474"/>
              <a:gd name="connsiteX76" fmla="*/ 7213486 w 12192000"/>
              <a:gd name="connsiteY76" fmla="*/ 1580987 h 2237474"/>
              <a:gd name="connsiteX77" fmla="*/ 7183121 w 12192000"/>
              <a:gd name="connsiteY77" fmla="*/ 1595162 h 2237474"/>
              <a:gd name="connsiteX78" fmla="*/ 7164601 w 12192000"/>
              <a:gd name="connsiteY78" fmla="*/ 1606490 h 2237474"/>
              <a:gd name="connsiteX79" fmla="*/ 7114651 w 12192000"/>
              <a:gd name="connsiteY79" fmla="*/ 1620959 h 2237474"/>
              <a:gd name="connsiteX80" fmla="*/ 7092727 w 12192000"/>
              <a:gd name="connsiteY80" fmla="*/ 1623628 h 2237474"/>
              <a:gd name="connsiteX81" fmla="*/ 7031309 w 12192000"/>
              <a:gd name="connsiteY81" fmla="*/ 1619451 h 2237474"/>
              <a:gd name="connsiteX82" fmla="*/ 6999084 w 12192000"/>
              <a:gd name="connsiteY82" fmla="*/ 1634317 h 2237474"/>
              <a:gd name="connsiteX83" fmla="*/ 6992107 w 12192000"/>
              <a:gd name="connsiteY83" fmla="*/ 1636860 h 2237474"/>
              <a:gd name="connsiteX84" fmla="*/ 6991765 w 12192000"/>
              <a:gd name="connsiteY84" fmla="*/ 1636725 h 2237474"/>
              <a:gd name="connsiteX85" fmla="*/ 6900177 w 12192000"/>
              <a:gd name="connsiteY85" fmla="*/ 1636016 h 2237474"/>
              <a:gd name="connsiteX86" fmla="*/ 6795372 w 12192000"/>
              <a:gd name="connsiteY86" fmla="*/ 1644845 h 2237474"/>
              <a:gd name="connsiteX87" fmla="*/ 6692251 w 12192000"/>
              <a:gd name="connsiteY87" fmla="*/ 1656357 h 2237474"/>
              <a:gd name="connsiteX88" fmla="*/ 6655235 w 12192000"/>
              <a:gd name="connsiteY88" fmla="*/ 1661869 h 2237474"/>
              <a:gd name="connsiteX89" fmla="*/ 6587857 w 12192000"/>
              <a:gd name="connsiteY89" fmla="*/ 1665769 h 2237474"/>
              <a:gd name="connsiteX90" fmla="*/ 6554894 w 12192000"/>
              <a:gd name="connsiteY90" fmla="*/ 1664428 h 2237474"/>
              <a:gd name="connsiteX91" fmla="*/ 6516595 w 12192000"/>
              <a:gd name="connsiteY91" fmla="*/ 1667475 h 2237474"/>
              <a:gd name="connsiteX92" fmla="*/ 6508541 w 12192000"/>
              <a:gd name="connsiteY92" fmla="*/ 1668757 h 2237474"/>
              <a:gd name="connsiteX93" fmla="*/ 6471012 w 12192000"/>
              <a:gd name="connsiteY93" fmla="*/ 1678604 h 2237474"/>
              <a:gd name="connsiteX94" fmla="*/ 6415265 w 12192000"/>
              <a:gd name="connsiteY94" fmla="*/ 1665317 h 2237474"/>
              <a:gd name="connsiteX95" fmla="*/ 6364035 w 12192000"/>
              <a:gd name="connsiteY95" fmla="*/ 1667683 h 2237474"/>
              <a:gd name="connsiteX96" fmla="*/ 6280959 w 12192000"/>
              <a:gd name="connsiteY96" fmla="*/ 1689329 h 2237474"/>
              <a:gd name="connsiteX97" fmla="*/ 6243319 w 12192000"/>
              <a:gd name="connsiteY97" fmla="*/ 1695560 h 2237474"/>
              <a:gd name="connsiteX98" fmla="*/ 6098321 w 12192000"/>
              <a:gd name="connsiteY98" fmla="*/ 1721646 h 2237474"/>
              <a:gd name="connsiteX99" fmla="*/ 5880652 w 12192000"/>
              <a:gd name="connsiteY99" fmla="*/ 1779643 h 2237474"/>
              <a:gd name="connsiteX100" fmla="*/ 5785959 w 12192000"/>
              <a:gd name="connsiteY100" fmla="*/ 1775307 h 2237474"/>
              <a:gd name="connsiteX101" fmla="*/ 5643534 w 12192000"/>
              <a:gd name="connsiteY101" fmla="*/ 1802919 h 2237474"/>
              <a:gd name="connsiteX102" fmla="*/ 5518799 w 12192000"/>
              <a:gd name="connsiteY102" fmla="*/ 1818312 h 2237474"/>
              <a:gd name="connsiteX103" fmla="*/ 5505014 w 12192000"/>
              <a:gd name="connsiteY103" fmla="*/ 1819259 h 2237474"/>
              <a:gd name="connsiteX104" fmla="*/ 5453307 w 12192000"/>
              <a:gd name="connsiteY104" fmla="*/ 1815450 h 2237474"/>
              <a:gd name="connsiteX105" fmla="*/ 5364192 w 12192000"/>
              <a:gd name="connsiteY105" fmla="*/ 1826074 h 2237474"/>
              <a:gd name="connsiteX106" fmla="*/ 5350380 w 12192000"/>
              <a:gd name="connsiteY106" fmla="*/ 1830891 h 2237474"/>
              <a:gd name="connsiteX107" fmla="*/ 5259633 w 12192000"/>
              <a:gd name="connsiteY107" fmla="*/ 1837160 h 2237474"/>
              <a:gd name="connsiteX108" fmla="*/ 5197513 w 12192000"/>
              <a:gd name="connsiteY108" fmla="*/ 1844718 h 2237474"/>
              <a:gd name="connsiteX109" fmla="*/ 5184170 w 12192000"/>
              <a:gd name="connsiteY109" fmla="*/ 1849402 h 2237474"/>
              <a:gd name="connsiteX110" fmla="*/ 5168852 w 12192000"/>
              <a:gd name="connsiteY110" fmla="*/ 1844846 h 2237474"/>
              <a:gd name="connsiteX111" fmla="*/ 5114927 w 12192000"/>
              <a:gd name="connsiteY111" fmla="*/ 1847827 h 2237474"/>
              <a:gd name="connsiteX112" fmla="*/ 5108970 w 12192000"/>
              <a:gd name="connsiteY112" fmla="*/ 1847935 h 2237474"/>
              <a:gd name="connsiteX113" fmla="*/ 5067961 w 12192000"/>
              <a:gd name="connsiteY113" fmla="*/ 1845917 h 2237474"/>
              <a:gd name="connsiteX114" fmla="*/ 5007075 w 12192000"/>
              <a:gd name="connsiteY114" fmla="*/ 1838626 h 2237474"/>
              <a:gd name="connsiteX115" fmla="*/ 4944087 w 12192000"/>
              <a:gd name="connsiteY115" fmla="*/ 1823332 h 2237474"/>
              <a:gd name="connsiteX116" fmla="*/ 4907662 w 12192000"/>
              <a:gd name="connsiteY116" fmla="*/ 1816900 h 2237474"/>
              <a:gd name="connsiteX117" fmla="*/ 4882386 w 12192000"/>
              <a:gd name="connsiteY117" fmla="*/ 1809844 h 2237474"/>
              <a:gd name="connsiteX118" fmla="*/ 4811440 w 12192000"/>
              <a:gd name="connsiteY118" fmla="*/ 1804655 h 2237474"/>
              <a:gd name="connsiteX119" fmla="*/ 4691075 w 12192000"/>
              <a:gd name="connsiteY119" fmla="*/ 1801389 h 2237474"/>
              <a:gd name="connsiteX120" fmla="*/ 4611738 w 12192000"/>
              <a:gd name="connsiteY120" fmla="*/ 1776964 h 2237474"/>
              <a:gd name="connsiteX121" fmla="*/ 4560070 w 12192000"/>
              <a:gd name="connsiteY121" fmla="*/ 1785640 h 2237474"/>
              <a:gd name="connsiteX122" fmla="*/ 4536503 w 12192000"/>
              <a:gd name="connsiteY122" fmla="*/ 1785334 h 2237474"/>
              <a:gd name="connsiteX123" fmla="*/ 4513724 w 12192000"/>
              <a:gd name="connsiteY123" fmla="*/ 1791996 h 2237474"/>
              <a:gd name="connsiteX124" fmla="*/ 4459810 w 12192000"/>
              <a:gd name="connsiteY124" fmla="*/ 1797886 h 2237474"/>
              <a:gd name="connsiteX125" fmla="*/ 4379064 w 12192000"/>
              <a:gd name="connsiteY125" fmla="*/ 1817177 h 2237474"/>
              <a:gd name="connsiteX126" fmla="*/ 4319209 w 12192000"/>
              <a:gd name="connsiteY126" fmla="*/ 1834833 h 2237474"/>
              <a:gd name="connsiteX127" fmla="*/ 4290981 w 12192000"/>
              <a:gd name="connsiteY127" fmla="*/ 1839677 h 2237474"/>
              <a:gd name="connsiteX128" fmla="*/ 4285792 w 12192000"/>
              <a:gd name="connsiteY128" fmla="*/ 1836231 h 2237474"/>
              <a:gd name="connsiteX129" fmla="*/ 4238372 w 12192000"/>
              <a:gd name="connsiteY129" fmla="*/ 1851480 h 2237474"/>
              <a:gd name="connsiteX130" fmla="*/ 4232517 w 12192000"/>
              <a:gd name="connsiteY130" fmla="*/ 1852567 h 2237474"/>
              <a:gd name="connsiteX131" fmla="*/ 4191732 w 12192000"/>
              <a:gd name="connsiteY131" fmla="*/ 1857328 h 2237474"/>
              <a:gd name="connsiteX132" fmla="*/ 4065532 w 12192000"/>
              <a:gd name="connsiteY132" fmla="*/ 1855477 h 2237474"/>
              <a:gd name="connsiteX133" fmla="*/ 4028460 w 12192000"/>
              <a:gd name="connsiteY133" fmla="*/ 1855137 h 2237474"/>
              <a:gd name="connsiteX134" fmla="*/ 4002267 w 12192000"/>
              <a:gd name="connsiteY134" fmla="*/ 1852352 h 2237474"/>
              <a:gd name="connsiteX135" fmla="*/ 3931396 w 12192000"/>
              <a:gd name="connsiteY135" fmla="*/ 1858915 h 2237474"/>
              <a:gd name="connsiteX136" fmla="*/ 3812162 w 12192000"/>
              <a:gd name="connsiteY136" fmla="*/ 1875501 h 2237474"/>
              <a:gd name="connsiteX137" fmla="*/ 3729530 w 12192000"/>
              <a:gd name="connsiteY137" fmla="*/ 1864513 h 2237474"/>
              <a:gd name="connsiteX138" fmla="*/ 3680177 w 12192000"/>
              <a:gd name="connsiteY138" fmla="*/ 1881552 h 2237474"/>
              <a:gd name="connsiteX139" fmla="*/ 3567259 w 12192000"/>
              <a:gd name="connsiteY139" fmla="*/ 1893482 h 2237474"/>
              <a:gd name="connsiteX140" fmla="*/ 3405770 w 12192000"/>
              <a:gd name="connsiteY140" fmla="*/ 1904591 h 2237474"/>
              <a:gd name="connsiteX141" fmla="*/ 3280097 w 12192000"/>
              <a:gd name="connsiteY141" fmla="*/ 1919610 h 2237474"/>
              <a:gd name="connsiteX142" fmla="*/ 3123424 w 12192000"/>
              <a:gd name="connsiteY142" fmla="*/ 1952930 h 2237474"/>
              <a:gd name="connsiteX143" fmla="*/ 3009910 w 12192000"/>
              <a:gd name="connsiteY143" fmla="*/ 1957866 h 2237474"/>
              <a:gd name="connsiteX144" fmla="*/ 2995934 w 12192000"/>
              <a:gd name="connsiteY144" fmla="*/ 1967085 h 2237474"/>
              <a:gd name="connsiteX145" fmla="*/ 2980071 w 12192000"/>
              <a:gd name="connsiteY145" fmla="*/ 1972988 h 2237474"/>
              <a:gd name="connsiteX146" fmla="*/ 2978094 w 12192000"/>
              <a:gd name="connsiteY146" fmla="*/ 1972369 h 2237474"/>
              <a:gd name="connsiteX147" fmla="*/ 2942858 w 12192000"/>
              <a:gd name="connsiteY147" fmla="*/ 1981367 h 2237474"/>
              <a:gd name="connsiteX148" fmla="*/ 2875436 w 12192000"/>
              <a:gd name="connsiteY148" fmla="*/ 1996977 h 2237474"/>
              <a:gd name="connsiteX149" fmla="*/ 2874892 w 12192000"/>
              <a:gd name="connsiteY149" fmla="*/ 1996085 h 2237474"/>
              <a:gd name="connsiteX150" fmla="*/ 2864145 w 12192000"/>
              <a:gd name="connsiteY150" fmla="*/ 1994061 h 2237474"/>
              <a:gd name="connsiteX151" fmla="*/ 2843662 w 12192000"/>
              <a:gd name="connsiteY151" fmla="*/ 1992498 h 2237474"/>
              <a:gd name="connsiteX152" fmla="*/ 2796128 w 12192000"/>
              <a:gd name="connsiteY152" fmla="*/ 1976403 h 2237474"/>
              <a:gd name="connsiteX153" fmla="*/ 2756784 w 12192000"/>
              <a:gd name="connsiteY153" fmla="*/ 1985116 h 2237474"/>
              <a:gd name="connsiteX154" fmla="*/ 2748833 w 12192000"/>
              <a:gd name="connsiteY154" fmla="*/ 1986323 h 2237474"/>
              <a:gd name="connsiteX155" fmla="*/ 2748661 w 12192000"/>
              <a:gd name="connsiteY155" fmla="*/ 1986122 h 2237474"/>
              <a:gd name="connsiteX156" fmla="*/ 2740251 w 12192000"/>
              <a:gd name="connsiteY156" fmla="*/ 1986946 h 2237474"/>
              <a:gd name="connsiteX157" fmla="*/ 2718916 w 12192000"/>
              <a:gd name="connsiteY157" fmla="*/ 1990867 h 2237474"/>
              <a:gd name="connsiteX158" fmla="*/ 2713522 w 12192000"/>
              <a:gd name="connsiteY158" fmla="*/ 1990173 h 2237474"/>
              <a:gd name="connsiteX159" fmla="*/ 2680597 w 12192000"/>
              <a:gd name="connsiteY159" fmla="*/ 1984996 h 2237474"/>
              <a:gd name="connsiteX160" fmla="*/ 2578178 w 12192000"/>
              <a:gd name="connsiteY160" fmla="*/ 1990531 h 2237474"/>
              <a:gd name="connsiteX161" fmla="*/ 2476147 w 12192000"/>
              <a:gd name="connsiteY161" fmla="*/ 1998305 h 2237474"/>
              <a:gd name="connsiteX162" fmla="*/ 2373568 w 12192000"/>
              <a:gd name="connsiteY162" fmla="*/ 2003219 h 2237474"/>
              <a:gd name="connsiteX163" fmla="*/ 2321399 w 12192000"/>
              <a:gd name="connsiteY163" fmla="*/ 1989467 h 2237474"/>
              <a:gd name="connsiteX164" fmla="*/ 2315525 w 12192000"/>
              <a:gd name="connsiteY164" fmla="*/ 1989708 h 2237474"/>
              <a:gd name="connsiteX165" fmla="*/ 2300792 w 12192000"/>
              <a:gd name="connsiteY165" fmla="*/ 1994290 h 2237474"/>
              <a:gd name="connsiteX166" fmla="*/ 2295469 w 12192000"/>
              <a:gd name="connsiteY166" fmla="*/ 1996659 h 2237474"/>
              <a:gd name="connsiteX167" fmla="*/ 2287219 w 12192000"/>
              <a:gd name="connsiteY167" fmla="*/ 1998750 h 2237474"/>
              <a:gd name="connsiteX168" fmla="*/ 2286948 w 12192000"/>
              <a:gd name="connsiteY168" fmla="*/ 1998596 h 2237474"/>
              <a:gd name="connsiteX169" fmla="*/ 2243069 w 12192000"/>
              <a:gd name="connsiteY169" fmla="*/ 2015111 h 2237474"/>
              <a:gd name="connsiteX170" fmla="*/ 2186609 w 12192000"/>
              <a:gd name="connsiteY170" fmla="*/ 2008263 h 2237474"/>
              <a:gd name="connsiteX171" fmla="*/ 2164831 w 12192000"/>
              <a:gd name="connsiteY171" fmla="*/ 2010143 h 2237474"/>
              <a:gd name="connsiteX172" fmla="*/ 2152836 w 12192000"/>
              <a:gd name="connsiteY172" fmla="*/ 2010048 h 2237474"/>
              <a:gd name="connsiteX173" fmla="*/ 2117102 w 12192000"/>
              <a:gd name="connsiteY173" fmla="*/ 2023004 h 2237474"/>
              <a:gd name="connsiteX174" fmla="*/ 2111935 w 12192000"/>
              <a:gd name="connsiteY174" fmla="*/ 2023163 h 2237474"/>
              <a:gd name="connsiteX175" fmla="*/ 2089991 w 12192000"/>
              <a:gd name="connsiteY175" fmla="*/ 2034193 h 2237474"/>
              <a:gd name="connsiteX176" fmla="*/ 2058061 w 12192000"/>
              <a:gd name="connsiteY176" fmla="*/ 2047942 h 2237474"/>
              <a:gd name="connsiteX177" fmla="*/ 2055737 w 12192000"/>
              <a:gd name="connsiteY177" fmla="*/ 2047704 h 2237474"/>
              <a:gd name="connsiteX178" fmla="*/ 2042244 w 12192000"/>
              <a:gd name="connsiteY178" fmla="*/ 2055560 h 2237474"/>
              <a:gd name="connsiteX179" fmla="*/ 1976224 w 12192000"/>
              <a:gd name="connsiteY179" fmla="*/ 2074257 h 2237474"/>
              <a:gd name="connsiteX180" fmla="*/ 1877728 w 12192000"/>
              <a:gd name="connsiteY180" fmla="*/ 2101004 h 2237474"/>
              <a:gd name="connsiteX181" fmla="*/ 1759056 w 12192000"/>
              <a:gd name="connsiteY181" fmla="*/ 2125608 h 2237474"/>
              <a:gd name="connsiteX182" fmla="*/ 1637948 w 12192000"/>
              <a:gd name="connsiteY182" fmla="*/ 2172597 h 2237474"/>
              <a:gd name="connsiteX183" fmla="*/ 1434549 w 12192000"/>
              <a:gd name="connsiteY183" fmla="*/ 2234522 h 2237474"/>
              <a:gd name="connsiteX184" fmla="*/ 1398481 w 12192000"/>
              <a:gd name="connsiteY184" fmla="*/ 2237074 h 2237474"/>
              <a:gd name="connsiteX185" fmla="*/ 1398407 w 12192000"/>
              <a:gd name="connsiteY185" fmla="*/ 2237095 h 2237474"/>
              <a:gd name="connsiteX186" fmla="*/ 1370962 w 12192000"/>
              <a:gd name="connsiteY186" fmla="*/ 2237474 h 2237474"/>
              <a:gd name="connsiteX187" fmla="*/ 1356367 w 12192000"/>
              <a:gd name="connsiteY187" fmla="*/ 2235089 h 2237474"/>
              <a:gd name="connsiteX188" fmla="*/ 1324828 w 12192000"/>
              <a:gd name="connsiteY188" fmla="*/ 2231968 h 2237474"/>
              <a:gd name="connsiteX189" fmla="*/ 1297744 w 12192000"/>
              <a:gd name="connsiteY189" fmla="*/ 2235849 h 2237474"/>
              <a:gd name="connsiteX190" fmla="*/ 1286236 w 12192000"/>
              <a:gd name="connsiteY190" fmla="*/ 2233135 h 2237474"/>
              <a:gd name="connsiteX191" fmla="*/ 1283504 w 12192000"/>
              <a:gd name="connsiteY191" fmla="*/ 2233797 h 2237474"/>
              <a:gd name="connsiteX192" fmla="*/ 1279765 w 12192000"/>
              <a:gd name="connsiteY192" fmla="*/ 2229639 h 2237474"/>
              <a:gd name="connsiteX193" fmla="*/ 1195347 w 12192000"/>
              <a:gd name="connsiteY193" fmla="*/ 2212354 h 2237474"/>
              <a:gd name="connsiteX194" fmla="*/ 970251 w 12192000"/>
              <a:gd name="connsiteY194" fmla="*/ 2221029 h 2237474"/>
              <a:gd name="connsiteX195" fmla="*/ 812914 w 12192000"/>
              <a:gd name="connsiteY195" fmla="*/ 2202752 h 2237474"/>
              <a:gd name="connsiteX196" fmla="*/ 800195 w 12192000"/>
              <a:gd name="connsiteY196" fmla="*/ 2209407 h 2237474"/>
              <a:gd name="connsiteX197" fmla="*/ 784978 w 12192000"/>
              <a:gd name="connsiteY197" fmla="*/ 2212360 h 2237474"/>
              <a:gd name="connsiteX198" fmla="*/ 681987 w 12192000"/>
              <a:gd name="connsiteY198" fmla="*/ 2216757 h 2237474"/>
              <a:gd name="connsiteX199" fmla="*/ 669923 w 12192000"/>
              <a:gd name="connsiteY199" fmla="*/ 2211682 h 2237474"/>
              <a:gd name="connsiteX200" fmla="*/ 648680 w 12192000"/>
              <a:gd name="connsiteY200" fmla="*/ 2206229 h 2237474"/>
              <a:gd name="connsiteX201" fmla="*/ 597225 w 12192000"/>
              <a:gd name="connsiteY201" fmla="*/ 2180999 h 2237474"/>
              <a:gd name="connsiteX202" fmla="*/ 558449 w 12192000"/>
              <a:gd name="connsiteY202" fmla="*/ 2182346 h 2237474"/>
              <a:gd name="connsiteX203" fmla="*/ 550517 w 12192000"/>
              <a:gd name="connsiteY203" fmla="*/ 2182060 h 2237474"/>
              <a:gd name="connsiteX204" fmla="*/ 550309 w 12192000"/>
              <a:gd name="connsiteY204" fmla="*/ 2181825 h 2237474"/>
              <a:gd name="connsiteX205" fmla="*/ 541836 w 12192000"/>
              <a:gd name="connsiteY205" fmla="*/ 2181063 h 2237474"/>
              <a:gd name="connsiteX206" fmla="*/ 536057 w 12192000"/>
              <a:gd name="connsiteY206" fmla="*/ 2181537 h 2237474"/>
              <a:gd name="connsiteX207" fmla="*/ 520671 w 12192000"/>
              <a:gd name="connsiteY207" fmla="*/ 2180980 h 2237474"/>
              <a:gd name="connsiteX208" fmla="*/ 515024 w 12192000"/>
              <a:gd name="connsiteY208" fmla="*/ 2179258 h 2237474"/>
              <a:gd name="connsiteX209" fmla="*/ 512278 w 12192000"/>
              <a:gd name="connsiteY209" fmla="*/ 2176369 h 2237474"/>
              <a:gd name="connsiteX210" fmla="*/ 480419 w 12192000"/>
              <a:gd name="connsiteY210" fmla="*/ 2167807 h 2237474"/>
              <a:gd name="connsiteX211" fmla="*/ 413835 w 12192000"/>
              <a:gd name="connsiteY211" fmla="*/ 2156783 h 2237474"/>
              <a:gd name="connsiteX212" fmla="*/ 376513 w 12192000"/>
              <a:gd name="connsiteY212" fmla="*/ 2154014 h 2237474"/>
              <a:gd name="connsiteX213" fmla="*/ 273386 w 12192000"/>
              <a:gd name="connsiteY213" fmla="*/ 2142551 h 2237474"/>
              <a:gd name="connsiteX214" fmla="*/ 169207 w 12192000"/>
              <a:gd name="connsiteY214" fmla="*/ 2128100 h 2237474"/>
              <a:gd name="connsiteX215" fmla="*/ 93149 w 12192000"/>
              <a:gd name="connsiteY215" fmla="*/ 2105324 h 2237474"/>
              <a:gd name="connsiteX216" fmla="*/ 88109 w 12192000"/>
              <a:gd name="connsiteY216" fmla="*/ 2106704 h 2237474"/>
              <a:gd name="connsiteX217" fmla="*/ 80022 w 12192000"/>
              <a:gd name="connsiteY217" fmla="*/ 2107254 h 2237474"/>
              <a:gd name="connsiteX218" fmla="*/ 79717 w 12192000"/>
              <a:gd name="connsiteY218" fmla="*/ 2107046 h 2237474"/>
              <a:gd name="connsiteX219" fmla="*/ 72352 w 12192000"/>
              <a:gd name="connsiteY219" fmla="*/ 2107991 h 2237474"/>
              <a:gd name="connsiteX220" fmla="*/ 37645 w 12192000"/>
              <a:gd name="connsiteY220" fmla="*/ 2115401 h 2237474"/>
              <a:gd name="connsiteX221" fmla="*/ 4572 w 12192000"/>
              <a:gd name="connsiteY221" fmla="*/ 2111091 h 2237474"/>
              <a:gd name="connsiteX222" fmla="*/ 0 w 12192000"/>
              <a:gd name="connsiteY222" fmla="*/ 2110468 h 2237474"/>
              <a:gd name="connsiteX223" fmla="*/ 0 w 12192000"/>
              <a:gd name="connsiteY223"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154948 w 12192000"/>
              <a:gd name="connsiteY4" fmla="*/ 762731 h 2237474"/>
              <a:gd name="connsiteX5" fmla="*/ 12047364 w 12192000"/>
              <a:gd name="connsiteY5" fmla="*/ 749662 h 2237474"/>
              <a:gd name="connsiteX6" fmla="*/ 11890686 w 12192000"/>
              <a:gd name="connsiteY6" fmla="*/ 732766 h 2237474"/>
              <a:gd name="connsiteX7" fmla="*/ 11782413 w 12192000"/>
              <a:gd name="connsiteY7" fmla="*/ 769868 h 2237474"/>
              <a:gd name="connsiteX8" fmla="*/ 11649954 w 12192000"/>
              <a:gd name="connsiteY8" fmla="*/ 749628 h 2237474"/>
              <a:gd name="connsiteX9" fmla="*/ 11560424 w 12192000"/>
              <a:gd name="connsiteY9" fmla="*/ 748017 h 2237474"/>
              <a:gd name="connsiteX10" fmla="*/ 11358455 w 12192000"/>
              <a:gd name="connsiteY10" fmla="*/ 747593 h 2237474"/>
              <a:gd name="connsiteX11" fmla="*/ 11165209 w 12192000"/>
              <a:gd name="connsiteY11" fmla="*/ 748852 h 2237474"/>
              <a:gd name="connsiteX12" fmla="*/ 11058755 w 12192000"/>
              <a:gd name="connsiteY12" fmla="*/ 749617 h 2237474"/>
              <a:gd name="connsiteX13" fmla="*/ 10884013 w 12192000"/>
              <a:gd name="connsiteY13" fmla="*/ 760728 h 2237474"/>
              <a:gd name="connsiteX14" fmla="*/ 10834688 w 12192000"/>
              <a:gd name="connsiteY14" fmla="*/ 757726 h 2237474"/>
              <a:gd name="connsiteX15" fmla="*/ 10805004 w 12192000"/>
              <a:gd name="connsiteY15" fmla="*/ 757573 h 2237474"/>
              <a:gd name="connsiteX16" fmla="*/ 10739478 w 12192000"/>
              <a:gd name="connsiteY16" fmla="*/ 776841 h 2237474"/>
              <a:gd name="connsiteX17" fmla="*/ 10458762 w 12192000"/>
              <a:gd name="connsiteY17" fmla="*/ 755400 h 2237474"/>
              <a:gd name="connsiteX18" fmla="*/ 10246919 w 12192000"/>
              <a:gd name="connsiteY18" fmla="*/ 769960 h 2237474"/>
              <a:gd name="connsiteX19" fmla="*/ 10167995 w 12192000"/>
              <a:gd name="connsiteY19" fmla="*/ 760843 h 2237474"/>
              <a:gd name="connsiteX20" fmla="*/ 9997044 w 12192000"/>
              <a:gd name="connsiteY20" fmla="*/ 780129 h 2237474"/>
              <a:gd name="connsiteX21" fmla="*/ 9943887 w 12192000"/>
              <a:gd name="connsiteY21" fmla="*/ 804141 h 2237474"/>
              <a:gd name="connsiteX22" fmla="*/ 9918248 w 12192000"/>
              <a:gd name="connsiteY22" fmla="*/ 816628 h 2237474"/>
              <a:gd name="connsiteX23" fmla="*/ 9836148 w 12192000"/>
              <a:gd name="connsiteY23" fmla="*/ 858312 h 2237474"/>
              <a:gd name="connsiteX24" fmla="*/ 9823800 w 12192000"/>
              <a:gd name="connsiteY24" fmla="*/ 866604 h 2237474"/>
              <a:gd name="connsiteX25" fmla="*/ 9794684 w 12192000"/>
              <a:gd name="connsiteY25" fmla="*/ 864509 h 2237474"/>
              <a:gd name="connsiteX26" fmla="*/ 9778288 w 12192000"/>
              <a:gd name="connsiteY26" fmla="*/ 854362 h 2237474"/>
              <a:gd name="connsiteX27" fmla="*/ 9773886 w 12192000"/>
              <a:gd name="connsiteY27" fmla="*/ 857543 h 2237474"/>
              <a:gd name="connsiteX28" fmla="*/ 9761459 w 12192000"/>
              <a:gd name="connsiteY28" fmla="*/ 862394 h 2237474"/>
              <a:gd name="connsiteX29" fmla="*/ 9705768 w 12192000"/>
              <a:gd name="connsiteY29" fmla="*/ 894610 h 2237474"/>
              <a:gd name="connsiteX30" fmla="*/ 9683005 w 12192000"/>
              <a:gd name="connsiteY30" fmla="*/ 894128 h 2237474"/>
              <a:gd name="connsiteX31" fmla="*/ 9594438 w 12192000"/>
              <a:gd name="connsiteY31" fmla="*/ 919051 h 2237474"/>
              <a:gd name="connsiteX32" fmla="*/ 9577033 w 12192000"/>
              <a:gd name="connsiteY32" fmla="*/ 922857 h 2237474"/>
              <a:gd name="connsiteX33" fmla="*/ 9544189 w 12192000"/>
              <a:gd name="connsiteY33" fmla="*/ 938966 h 2237474"/>
              <a:gd name="connsiteX34" fmla="*/ 9534048 w 12192000"/>
              <a:gd name="connsiteY34" fmla="*/ 940158 h 2237474"/>
              <a:gd name="connsiteX35" fmla="*/ 9500499 w 12192000"/>
              <a:gd name="connsiteY35" fmla="*/ 954680 h 2237474"/>
              <a:gd name="connsiteX36" fmla="*/ 9428195 w 12192000"/>
              <a:gd name="connsiteY36" fmla="*/ 986225 h 2237474"/>
              <a:gd name="connsiteX37" fmla="*/ 9410017 w 12192000"/>
              <a:gd name="connsiteY37" fmla="*/ 993931 h 2237474"/>
              <a:gd name="connsiteX38" fmla="*/ 9392919 w 12192000"/>
              <a:gd name="connsiteY38" fmla="*/ 994656 h 2237474"/>
              <a:gd name="connsiteX39" fmla="*/ 9301293 w 12192000"/>
              <a:gd name="connsiteY39" fmla="*/ 1011593 h 2237474"/>
              <a:gd name="connsiteX40" fmla="*/ 9278619 w 12192000"/>
              <a:gd name="connsiteY40" fmla="*/ 1011878 h 2237474"/>
              <a:gd name="connsiteX41" fmla="*/ 9268019 w 12192000"/>
              <a:gd name="connsiteY41" fmla="*/ 1007442 h 2237474"/>
              <a:gd name="connsiteX42" fmla="*/ 9234662 w 12192000"/>
              <a:gd name="connsiteY42" fmla="*/ 1023056 h 2237474"/>
              <a:gd name="connsiteX43" fmla="*/ 9181033 w 12192000"/>
              <a:gd name="connsiteY43" fmla="*/ 1037921 h 2237474"/>
              <a:gd name="connsiteX44" fmla="*/ 9155969 w 12192000"/>
              <a:gd name="connsiteY44" fmla="*/ 1046804 h 2237474"/>
              <a:gd name="connsiteX45" fmla="*/ 9133985 w 12192000"/>
              <a:gd name="connsiteY45" fmla="*/ 1046450 h 2237474"/>
              <a:gd name="connsiteX46" fmla="*/ 9012987 w 12192000"/>
              <a:gd name="connsiteY46" fmla="*/ 1061986 h 2237474"/>
              <a:gd name="connsiteX47" fmla="*/ 8968445 w 12192000"/>
              <a:gd name="connsiteY47" fmla="*/ 1052169 h 2237474"/>
              <a:gd name="connsiteX48" fmla="*/ 8958984 w 12192000"/>
              <a:gd name="connsiteY48" fmla="*/ 1057212 h 2237474"/>
              <a:gd name="connsiteX49" fmla="*/ 8886001 w 12192000"/>
              <a:gd name="connsiteY49" fmla="*/ 1067468 h 2237474"/>
              <a:gd name="connsiteX50" fmla="*/ 8838610 w 12192000"/>
              <a:gd name="connsiteY50" fmla="*/ 1075091 h 2237474"/>
              <a:gd name="connsiteX51" fmla="*/ 8750383 w 12192000"/>
              <a:gd name="connsiteY51" fmla="*/ 1097387 h 2237474"/>
              <a:gd name="connsiteX52" fmla="*/ 8697365 w 12192000"/>
              <a:gd name="connsiteY52" fmla="*/ 1105869 h 2237474"/>
              <a:gd name="connsiteX53" fmla="*/ 8665605 w 12192000"/>
              <a:gd name="connsiteY53" fmla="*/ 1110791 h 2237474"/>
              <a:gd name="connsiteX54" fmla="*/ 8584946 w 12192000"/>
              <a:gd name="connsiteY54" fmla="*/ 1135226 h 2237474"/>
              <a:gd name="connsiteX55" fmla="*/ 8460755 w 12192000"/>
              <a:gd name="connsiteY55" fmla="*/ 1203427 h 2237474"/>
              <a:gd name="connsiteX56" fmla="*/ 8419755 w 12192000"/>
              <a:gd name="connsiteY56" fmla="*/ 1216260 h 2237474"/>
              <a:gd name="connsiteX57" fmla="*/ 8411626 w 12192000"/>
              <a:gd name="connsiteY57" fmla="*/ 1214397 h 2237474"/>
              <a:gd name="connsiteX58" fmla="*/ 8363469 w 12192000"/>
              <a:gd name="connsiteY58" fmla="*/ 1246658 h 2237474"/>
              <a:gd name="connsiteX59" fmla="*/ 8275497 w 12192000"/>
              <a:gd name="connsiteY59" fmla="*/ 1264396 h 2237474"/>
              <a:gd name="connsiteX60" fmla="*/ 8206287 w 12192000"/>
              <a:gd name="connsiteY60" fmla="*/ 1273060 h 2237474"/>
              <a:gd name="connsiteX61" fmla="*/ 8168705 w 12192000"/>
              <a:gd name="connsiteY61" fmla="*/ 1279956 h 2237474"/>
              <a:gd name="connsiteX62" fmla="*/ 8139997 w 12192000"/>
              <a:gd name="connsiteY62" fmla="*/ 1282713 h 2237474"/>
              <a:gd name="connsiteX63" fmla="*/ 8074238 w 12192000"/>
              <a:gd name="connsiteY63" fmla="*/ 1301895 h 2237474"/>
              <a:gd name="connsiteX64" fmla="*/ 7968292 w 12192000"/>
              <a:gd name="connsiteY64" fmla="*/ 1338779 h 2237474"/>
              <a:gd name="connsiteX65" fmla="*/ 7945122 w 12192000"/>
              <a:gd name="connsiteY65" fmla="*/ 1345477 h 2237474"/>
              <a:gd name="connsiteX66" fmla="*/ 7902328 w 12192000"/>
              <a:gd name="connsiteY66" fmla="*/ 1345865 h 2237474"/>
              <a:gd name="connsiteX67" fmla="*/ 7898322 w 12192000"/>
              <a:gd name="connsiteY67" fmla="*/ 1345689 h 2237474"/>
              <a:gd name="connsiteX68" fmla="*/ 7875879 w 12192000"/>
              <a:gd name="connsiteY68" fmla="*/ 1345646 h 2237474"/>
              <a:gd name="connsiteX69" fmla="*/ 7840612 w 12192000"/>
              <a:gd name="connsiteY69" fmla="*/ 1369373 h 2237474"/>
              <a:gd name="connsiteX70" fmla="*/ 7786819 w 12192000"/>
              <a:gd name="connsiteY70" fmla="*/ 1378970 h 2237474"/>
              <a:gd name="connsiteX71" fmla="*/ 7548172 w 12192000"/>
              <a:gd name="connsiteY71" fmla="*/ 1417460 h 2237474"/>
              <a:gd name="connsiteX72" fmla="*/ 7483437 w 12192000"/>
              <a:gd name="connsiteY72" fmla="*/ 1478152 h 2237474"/>
              <a:gd name="connsiteX73" fmla="*/ 7377870 w 12192000"/>
              <a:gd name="connsiteY73" fmla="*/ 1523319 h 2237474"/>
              <a:gd name="connsiteX74" fmla="*/ 7230737 w 12192000"/>
              <a:gd name="connsiteY74" fmla="*/ 1562633 h 2237474"/>
              <a:gd name="connsiteX75" fmla="*/ 7224458 w 12192000"/>
              <a:gd name="connsiteY75" fmla="*/ 1573008 h 2237474"/>
              <a:gd name="connsiteX76" fmla="*/ 7213486 w 12192000"/>
              <a:gd name="connsiteY76" fmla="*/ 1580987 h 2237474"/>
              <a:gd name="connsiteX77" fmla="*/ 7183121 w 12192000"/>
              <a:gd name="connsiteY77" fmla="*/ 1595162 h 2237474"/>
              <a:gd name="connsiteX78" fmla="*/ 7164601 w 12192000"/>
              <a:gd name="connsiteY78" fmla="*/ 1606490 h 2237474"/>
              <a:gd name="connsiteX79" fmla="*/ 7114651 w 12192000"/>
              <a:gd name="connsiteY79" fmla="*/ 1620959 h 2237474"/>
              <a:gd name="connsiteX80" fmla="*/ 7092727 w 12192000"/>
              <a:gd name="connsiteY80" fmla="*/ 1623628 h 2237474"/>
              <a:gd name="connsiteX81" fmla="*/ 7031309 w 12192000"/>
              <a:gd name="connsiteY81" fmla="*/ 1619451 h 2237474"/>
              <a:gd name="connsiteX82" fmla="*/ 6999084 w 12192000"/>
              <a:gd name="connsiteY82" fmla="*/ 1634317 h 2237474"/>
              <a:gd name="connsiteX83" fmla="*/ 6992107 w 12192000"/>
              <a:gd name="connsiteY83" fmla="*/ 1636860 h 2237474"/>
              <a:gd name="connsiteX84" fmla="*/ 6991765 w 12192000"/>
              <a:gd name="connsiteY84" fmla="*/ 1636725 h 2237474"/>
              <a:gd name="connsiteX85" fmla="*/ 6900177 w 12192000"/>
              <a:gd name="connsiteY85" fmla="*/ 1636016 h 2237474"/>
              <a:gd name="connsiteX86" fmla="*/ 6795372 w 12192000"/>
              <a:gd name="connsiteY86" fmla="*/ 1644845 h 2237474"/>
              <a:gd name="connsiteX87" fmla="*/ 6692251 w 12192000"/>
              <a:gd name="connsiteY87" fmla="*/ 1656357 h 2237474"/>
              <a:gd name="connsiteX88" fmla="*/ 6655235 w 12192000"/>
              <a:gd name="connsiteY88" fmla="*/ 1661869 h 2237474"/>
              <a:gd name="connsiteX89" fmla="*/ 6587857 w 12192000"/>
              <a:gd name="connsiteY89" fmla="*/ 1665769 h 2237474"/>
              <a:gd name="connsiteX90" fmla="*/ 6554894 w 12192000"/>
              <a:gd name="connsiteY90" fmla="*/ 1664428 h 2237474"/>
              <a:gd name="connsiteX91" fmla="*/ 6516595 w 12192000"/>
              <a:gd name="connsiteY91" fmla="*/ 1667475 h 2237474"/>
              <a:gd name="connsiteX92" fmla="*/ 6508541 w 12192000"/>
              <a:gd name="connsiteY92" fmla="*/ 1668757 h 2237474"/>
              <a:gd name="connsiteX93" fmla="*/ 6471012 w 12192000"/>
              <a:gd name="connsiteY93" fmla="*/ 1678604 h 2237474"/>
              <a:gd name="connsiteX94" fmla="*/ 6415265 w 12192000"/>
              <a:gd name="connsiteY94" fmla="*/ 1665317 h 2237474"/>
              <a:gd name="connsiteX95" fmla="*/ 6364035 w 12192000"/>
              <a:gd name="connsiteY95" fmla="*/ 1667683 h 2237474"/>
              <a:gd name="connsiteX96" fmla="*/ 6280959 w 12192000"/>
              <a:gd name="connsiteY96" fmla="*/ 1689329 h 2237474"/>
              <a:gd name="connsiteX97" fmla="*/ 6243319 w 12192000"/>
              <a:gd name="connsiteY97" fmla="*/ 1695560 h 2237474"/>
              <a:gd name="connsiteX98" fmla="*/ 6098321 w 12192000"/>
              <a:gd name="connsiteY98" fmla="*/ 1721646 h 2237474"/>
              <a:gd name="connsiteX99" fmla="*/ 5880652 w 12192000"/>
              <a:gd name="connsiteY99" fmla="*/ 1779643 h 2237474"/>
              <a:gd name="connsiteX100" fmla="*/ 5785959 w 12192000"/>
              <a:gd name="connsiteY100" fmla="*/ 1775307 h 2237474"/>
              <a:gd name="connsiteX101" fmla="*/ 5643534 w 12192000"/>
              <a:gd name="connsiteY101" fmla="*/ 1802919 h 2237474"/>
              <a:gd name="connsiteX102" fmla="*/ 5518799 w 12192000"/>
              <a:gd name="connsiteY102" fmla="*/ 1818312 h 2237474"/>
              <a:gd name="connsiteX103" fmla="*/ 5505014 w 12192000"/>
              <a:gd name="connsiteY103" fmla="*/ 1819259 h 2237474"/>
              <a:gd name="connsiteX104" fmla="*/ 5453307 w 12192000"/>
              <a:gd name="connsiteY104" fmla="*/ 1815450 h 2237474"/>
              <a:gd name="connsiteX105" fmla="*/ 5364192 w 12192000"/>
              <a:gd name="connsiteY105" fmla="*/ 1826074 h 2237474"/>
              <a:gd name="connsiteX106" fmla="*/ 5350380 w 12192000"/>
              <a:gd name="connsiteY106" fmla="*/ 1830891 h 2237474"/>
              <a:gd name="connsiteX107" fmla="*/ 5259633 w 12192000"/>
              <a:gd name="connsiteY107" fmla="*/ 1837160 h 2237474"/>
              <a:gd name="connsiteX108" fmla="*/ 5197513 w 12192000"/>
              <a:gd name="connsiteY108" fmla="*/ 1844718 h 2237474"/>
              <a:gd name="connsiteX109" fmla="*/ 5168852 w 12192000"/>
              <a:gd name="connsiteY109" fmla="*/ 1844846 h 2237474"/>
              <a:gd name="connsiteX110" fmla="*/ 5114927 w 12192000"/>
              <a:gd name="connsiteY110" fmla="*/ 1847827 h 2237474"/>
              <a:gd name="connsiteX111" fmla="*/ 5108970 w 12192000"/>
              <a:gd name="connsiteY111" fmla="*/ 1847935 h 2237474"/>
              <a:gd name="connsiteX112" fmla="*/ 5067961 w 12192000"/>
              <a:gd name="connsiteY112" fmla="*/ 1845917 h 2237474"/>
              <a:gd name="connsiteX113" fmla="*/ 5007075 w 12192000"/>
              <a:gd name="connsiteY113" fmla="*/ 1838626 h 2237474"/>
              <a:gd name="connsiteX114" fmla="*/ 4944087 w 12192000"/>
              <a:gd name="connsiteY114" fmla="*/ 1823332 h 2237474"/>
              <a:gd name="connsiteX115" fmla="*/ 4907662 w 12192000"/>
              <a:gd name="connsiteY115" fmla="*/ 1816900 h 2237474"/>
              <a:gd name="connsiteX116" fmla="*/ 4882386 w 12192000"/>
              <a:gd name="connsiteY116" fmla="*/ 1809844 h 2237474"/>
              <a:gd name="connsiteX117" fmla="*/ 4811440 w 12192000"/>
              <a:gd name="connsiteY117" fmla="*/ 1804655 h 2237474"/>
              <a:gd name="connsiteX118" fmla="*/ 4691075 w 12192000"/>
              <a:gd name="connsiteY118" fmla="*/ 1801389 h 2237474"/>
              <a:gd name="connsiteX119" fmla="*/ 4611738 w 12192000"/>
              <a:gd name="connsiteY119" fmla="*/ 1776964 h 2237474"/>
              <a:gd name="connsiteX120" fmla="*/ 4560070 w 12192000"/>
              <a:gd name="connsiteY120" fmla="*/ 1785640 h 2237474"/>
              <a:gd name="connsiteX121" fmla="*/ 4536503 w 12192000"/>
              <a:gd name="connsiteY121" fmla="*/ 1785334 h 2237474"/>
              <a:gd name="connsiteX122" fmla="*/ 4513724 w 12192000"/>
              <a:gd name="connsiteY122" fmla="*/ 1791996 h 2237474"/>
              <a:gd name="connsiteX123" fmla="*/ 4459810 w 12192000"/>
              <a:gd name="connsiteY123" fmla="*/ 1797886 h 2237474"/>
              <a:gd name="connsiteX124" fmla="*/ 4379064 w 12192000"/>
              <a:gd name="connsiteY124" fmla="*/ 1817177 h 2237474"/>
              <a:gd name="connsiteX125" fmla="*/ 4319209 w 12192000"/>
              <a:gd name="connsiteY125" fmla="*/ 1834833 h 2237474"/>
              <a:gd name="connsiteX126" fmla="*/ 4290981 w 12192000"/>
              <a:gd name="connsiteY126" fmla="*/ 1839677 h 2237474"/>
              <a:gd name="connsiteX127" fmla="*/ 4285792 w 12192000"/>
              <a:gd name="connsiteY127" fmla="*/ 1836231 h 2237474"/>
              <a:gd name="connsiteX128" fmla="*/ 4238372 w 12192000"/>
              <a:gd name="connsiteY128" fmla="*/ 1851480 h 2237474"/>
              <a:gd name="connsiteX129" fmla="*/ 4232517 w 12192000"/>
              <a:gd name="connsiteY129" fmla="*/ 1852567 h 2237474"/>
              <a:gd name="connsiteX130" fmla="*/ 4191732 w 12192000"/>
              <a:gd name="connsiteY130" fmla="*/ 1857328 h 2237474"/>
              <a:gd name="connsiteX131" fmla="*/ 4065532 w 12192000"/>
              <a:gd name="connsiteY131" fmla="*/ 1855477 h 2237474"/>
              <a:gd name="connsiteX132" fmla="*/ 4028460 w 12192000"/>
              <a:gd name="connsiteY132" fmla="*/ 1855137 h 2237474"/>
              <a:gd name="connsiteX133" fmla="*/ 4002267 w 12192000"/>
              <a:gd name="connsiteY133" fmla="*/ 1852352 h 2237474"/>
              <a:gd name="connsiteX134" fmla="*/ 3931396 w 12192000"/>
              <a:gd name="connsiteY134" fmla="*/ 1858915 h 2237474"/>
              <a:gd name="connsiteX135" fmla="*/ 3812162 w 12192000"/>
              <a:gd name="connsiteY135" fmla="*/ 1875501 h 2237474"/>
              <a:gd name="connsiteX136" fmla="*/ 3729530 w 12192000"/>
              <a:gd name="connsiteY136" fmla="*/ 1864513 h 2237474"/>
              <a:gd name="connsiteX137" fmla="*/ 3680177 w 12192000"/>
              <a:gd name="connsiteY137" fmla="*/ 1881552 h 2237474"/>
              <a:gd name="connsiteX138" fmla="*/ 3567259 w 12192000"/>
              <a:gd name="connsiteY138" fmla="*/ 1893482 h 2237474"/>
              <a:gd name="connsiteX139" fmla="*/ 3405770 w 12192000"/>
              <a:gd name="connsiteY139" fmla="*/ 1904591 h 2237474"/>
              <a:gd name="connsiteX140" fmla="*/ 3280097 w 12192000"/>
              <a:gd name="connsiteY140" fmla="*/ 1919610 h 2237474"/>
              <a:gd name="connsiteX141" fmla="*/ 3123424 w 12192000"/>
              <a:gd name="connsiteY141" fmla="*/ 1952930 h 2237474"/>
              <a:gd name="connsiteX142" fmla="*/ 3009910 w 12192000"/>
              <a:gd name="connsiteY142" fmla="*/ 1957866 h 2237474"/>
              <a:gd name="connsiteX143" fmla="*/ 2995934 w 12192000"/>
              <a:gd name="connsiteY143" fmla="*/ 1967085 h 2237474"/>
              <a:gd name="connsiteX144" fmla="*/ 2980071 w 12192000"/>
              <a:gd name="connsiteY144" fmla="*/ 1972988 h 2237474"/>
              <a:gd name="connsiteX145" fmla="*/ 2978094 w 12192000"/>
              <a:gd name="connsiteY145" fmla="*/ 1972369 h 2237474"/>
              <a:gd name="connsiteX146" fmla="*/ 2942858 w 12192000"/>
              <a:gd name="connsiteY146" fmla="*/ 1981367 h 2237474"/>
              <a:gd name="connsiteX147" fmla="*/ 2875436 w 12192000"/>
              <a:gd name="connsiteY147" fmla="*/ 1996977 h 2237474"/>
              <a:gd name="connsiteX148" fmla="*/ 2874892 w 12192000"/>
              <a:gd name="connsiteY148" fmla="*/ 1996085 h 2237474"/>
              <a:gd name="connsiteX149" fmla="*/ 2864145 w 12192000"/>
              <a:gd name="connsiteY149" fmla="*/ 1994061 h 2237474"/>
              <a:gd name="connsiteX150" fmla="*/ 2843662 w 12192000"/>
              <a:gd name="connsiteY150" fmla="*/ 1992498 h 2237474"/>
              <a:gd name="connsiteX151" fmla="*/ 2796128 w 12192000"/>
              <a:gd name="connsiteY151" fmla="*/ 1976403 h 2237474"/>
              <a:gd name="connsiteX152" fmla="*/ 2756784 w 12192000"/>
              <a:gd name="connsiteY152" fmla="*/ 1985116 h 2237474"/>
              <a:gd name="connsiteX153" fmla="*/ 2748833 w 12192000"/>
              <a:gd name="connsiteY153" fmla="*/ 1986323 h 2237474"/>
              <a:gd name="connsiteX154" fmla="*/ 2748661 w 12192000"/>
              <a:gd name="connsiteY154" fmla="*/ 1986122 h 2237474"/>
              <a:gd name="connsiteX155" fmla="*/ 2740251 w 12192000"/>
              <a:gd name="connsiteY155" fmla="*/ 1986946 h 2237474"/>
              <a:gd name="connsiteX156" fmla="*/ 2718916 w 12192000"/>
              <a:gd name="connsiteY156" fmla="*/ 1990867 h 2237474"/>
              <a:gd name="connsiteX157" fmla="*/ 2713522 w 12192000"/>
              <a:gd name="connsiteY157" fmla="*/ 1990173 h 2237474"/>
              <a:gd name="connsiteX158" fmla="*/ 2680597 w 12192000"/>
              <a:gd name="connsiteY158" fmla="*/ 1984996 h 2237474"/>
              <a:gd name="connsiteX159" fmla="*/ 2578178 w 12192000"/>
              <a:gd name="connsiteY159" fmla="*/ 1990531 h 2237474"/>
              <a:gd name="connsiteX160" fmla="*/ 2476147 w 12192000"/>
              <a:gd name="connsiteY160" fmla="*/ 1998305 h 2237474"/>
              <a:gd name="connsiteX161" fmla="*/ 2373568 w 12192000"/>
              <a:gd name="connsiteY161" fmla="*/ 2003219 h 2237474"/>
              <a:gd name="connsiteX162" fmla="*/ 2321399 w 12192000"/>
              <a:gd name="connsiteY162" fmla="*/ 1989467 h 2237474"/>
              <a:gd name="connsiteX163" fmla="*/ 2315525 w 12192000"/>
              <a:gd name="connsiteY163" fmla="*/ 1989708 h 2237474"/>
              <a:gd name="connsiteX164" fmla="*/ 2300792 w 12192000"/>
              <a:gd name="connsiteY164" fmla="*/ 1994290 h 2237474"/>
              <a:gd name="connsiteX165" fmla="*/ 2295469 w 12192000"/>
              <a:gd name="connsiteY165" fmla="*/ 1996659 h 2237474"/>
              <a:gd name="connsiteX166" fmla="*/ 2287219 w 12192000"/>
              <a:gd name="connsiteY166" fmla="*/ 1998750 h 2237474"/>
              <a:gd name="connsiteX167" fmla="*/ 2286948 w 12192000"/>
              <a:gd name="connsiteY167" fmla="*/ 1998596 h 2237474"/>
              <a:gd name="connsiteX168" fmla="*/ 2243069 w 12192000"/>
              <a:gd name="connsiteY168" fmla="*/ 2015111 h 2237474"/>
              <a:gd name="connsiteX169" fmla="*/ 2186609 w 12192000"/>
              <a:gd name="connsiteY169" fmla="*/ 2008263 h 2237474"/>
              <a:gd name="connsiteX170" fmla="*/ 2164831 w 12192000"/>
              <a:gd name="connsiteY170" fmla="*/ 2010143 h 2237474"/>
              <a:gd name="connsiteX171" fmla="*/ 2152836 w 12192000"/>
              <a:gd name="connsiteY171" fmla="*/ 2010048 h 2237474"/>
              <a:gd name="connsiteX172" fmla="*/ 2117102 w 12192000"/>
              <a:gd name="connsiteY172" fmla="*/ 2023004 h 2237474"/>
              <a:gd name="connsiteX173" fmla="*/ 2111935 w 12192000"/>
              <a:gd name="connsiteY173" fmla="*/ 2023163 h 2237474"/>
              <a:gd name="connsiteX174" fmla="*/ 2089991 w 12192000"/>
              <a:gd name="connsiteY174" fmla="*/ 2034193 h 2237474"/>
              <a:gd name="connsiteX175" fmla="*/ 2058061 w 12192000"/>
              <a:gd name="connsiteY175" fmla="*/ 2047942 h 2237474"/>
              <a:gd name="connsiteX176" fmla="*/ 2055737 w 12192000"/>
              <a:gd name="connsiteY176" fmla="*/ 2047704 h 2237474"/>
              <a:gd name="connsiteX177" fmla="*/ 2042244 w 12192000"/>
              <a:gd name="connsiteY177" fmla="*/ 2055560 h 2237474"/>
              <a:gd name="connsiteX178" fmla="*/ 1976224 w 12192000"/>
              <a:gd name="connsiteY178" fmla="*/ 2074257 h 2237474"/>
              <a:gd name="connsiteX179" fmla="*/ 1877728 w 12192000"/>
              <a:gd name="connsiteY179" fmla="*/ 2101004 h 2237474"/>
              <a:gd name="connsiteX180" fmla="*/ 1759056 w 12192000"/>
              <a:gd name="connsiteY180" fmla="*/ 2125608 h 2237474"/>
              <a:gd name="connsiteX181" fmla="*/ 1637948 w 12192000"/>
              <a:gd name="connsiteY181" fmla="*/ 2172597 h 2237474"/>
              <a:gd name="connsiteX182" fmla="*/ 1434549 w 12192000"/>
              <a:gd name="connsiteY182" fmla="*/ 2234522 h 2237474"/>
              <a:gd name="connsiteX183" fmla="*/ 1398481 w 12192000"/>
              <a:gd name="connsiteY183" fmla="*/ 2237074 h 2237474"/>
              <a:gd name="connsiteX184" fmla="*/ 1398407 w 12192000"/>
              <a:gd name="connsiteY184" fmla="*/ 2237095 h 2237474"/>
              <a:gd name="connsiteX185" fmla="*/ 1370962 w 12192000"/>
              <a:gd name="connsiteY185" fmla="*/ 2237474 h 2237474"/>
              <a:gd name="connsiteX186" fmla="*/ 1356367 w 12192000"/>
              <a:gd name="connsiteY186" fmla="*/ 2235089 h 2237474"/>
              <a:gd name="connsiteX187" fmla="*/ 1324828 w 12192000"/>
              <a:gd name="connsiteY187" fmla="*/ 2231968 h 2237474"/>
              <a:gd name="connsiteX188" fmla="*/ 1297744 w 12192000"/>
              <a:gd name="connsiteY188" fmla="*/ 2235849 h 2237474"/>
              <a:gd name="connsiteX189" fmla="*/ 1286236 w 12192000"/>
              <a:gd name="connsiteY189" fmla="*/ 2233135 h 2237474"/>
              <a:gd name="connsiteX190" fmla="*/ 1283504 w 12192000"/>
              <a:gd name="connsiteY190" fmla="*/ 2233797 h 2237474"/>
              <a:gd name="connsiteX191" fmla="*/ 1279765 w 12192000"/>
              <a:gd name="connsiteY191" fmla="*/ 2229639 h 2237474"/>
              <a:gd name="connsiteX192" fmla="*/ 1195347 w 12192000"/>
              <a:gd name="connsiteY192" fmla="*/ 2212354 h 2237474"/>
              <a:gd name="connsiteX193" fmla="*/ 970251 w 12192000"/>
              <a:gd name="connsiteY193" fmla="*/ 2221029 h 2237474"/>
              <a:gd name="connsiteX194" fmla="*/ 812914 w 12192000"/>
              <a:gd name="connsiteY194" fmla="*/ 2202752 h 2237474"/>
              <a:gd name="connsiteX195" fmla="*/ 800195 w 12192000"/>
              <a:gd name="connsiteY195" fmla="*/ 2209407 h 2237474"/>
              <a:gd name="connsiteX196" fmla="*/ 784978 w 12192000"/>
              <a:gd name="connsiteY196" fmla="*/ 2212360 h 2237474"/>
              <a:gd name="connsiteX197" fmla="*/ 681987 w 12192000"/>
              <a:gd name="connsiteY197" fmla="*/ 2216757 h 2237474"/>
              <a:gd name="connsiteX198" fmla="*/ 669923 w 12192000"/>
              <a:gd name="connsiteY198" fmla="*/ 2211682 h 2237474"/>
              <a:gd name="connsiteX199" fmla="*/ 648680 w 12192000"/>
              <a:gd name="connsiteY199" fmla="*/ 2206229 h 2237474"/>
              <a:gd name="connsiteX200" fmla="*/ 597225 w 12192000"/>
              <a:gd name="connsiteY200" fmla="*/ 2180999 h 2237474"/>
              <a:gd name="connsiteX201" fmla="*/ 558449 w 12192000"/>
              <a:gd name="connsiteY201" fmla="*/ 2182346 h 2237474"/>
              <a:gd name="connsiteX202" fmla="*/ 550517 w 12192000"/>
              <a:gd name="connsiteY202" fmla="*/ 2182060 h 2237474"/>
              <a:gd name="connsiteX203" fmla="*/ 550309 w 12192000"/>
              <a:gd name="connsiteY203" fmla="*/ 2181825 h 2237474"/>
              <a:gd name="connsiteX204" fmla="*/ 541836 w 12192000"/>
              <a:gd name="connsiteY204" fmla="*/ 2181063 h 2237474"/>
              <a:gd name="connsiteX205" fmla="*/ 536057 w 12192000"/>
              <a:gd name="connsiteY205" fmla="*/ 2181537 h 2237474"/>
              <a:gd name="connsiteX206" fmla="*/ 520671 w 12192000"/>
              <a:gd name="connsiteY206" fmla="*/ 2180980 h 2237474"/>
              <a:gd name="connsiteX207" fmla="*/ 515024 w 12192000"/>
              <a:gd name="connsiteY207" fmla="*/ 2179258 h 2237474"/>
              <a:gd name="connsiteX208" fmla="*/ 512278 w 12192000"/>
              <a:gd name="connsiteY208" fmla="*/ 2176369 h 2237474"/>
              <a:gd name="connsiteX209" fmla="*/ 480419 w 12192000"/>
              <a:gd name="connsiteY209" fmla="*/ 2167807 h 2237474"/>
              <a:gd name="connsiteX210" fmla="*/ 413835 w 12192000"/>
              <a:gd name="connsiteY210" fmla="*/ 2156783 h 2237474"/>
              <a:gd name="connsiteX211" fmla="*/ 376513 w 12192000"/>
              <a:gd name="connsiteY211" fmla="*/ 2154014 h 2237474"/>
              <a:gd name="connsiteX212" fmla="*/ 273386 w 12192000"/>
              <a:gd name="connsiteY212" fmla="*/ 2142551 h 2237474"/>
              <a:gd name="connsiteX213" fmla="*/ 169207 w 12192000"/>
              <a:gd name="connsiteY213" fmla="*/ 2128100 h 2237474"/>
              <a:gd name="connsiteX214" fmla="*/ 93149 w 12192000"/>
              <a:gd name="connsiteY214" fmla="*/ 2105324 h 2237474"/>
              <a:gd name="connsiteX215" fmla="*/ 88109 w 12192000"/>
              <a:gd name="connsiteY215" fmla="*/ 2106704 h 2237474"/>
              <a:gd name="connsiteX216" fmla="*/ 80022 w 12192000"/>
              <a:gd name="connsiteY216" fmla="*/ 2107254 h 2237474"/>
              <a:gd name="connsiteX217" fmla="*/ 79717 w 12192000"/>
              <a:gd name="connsiteY217" fmla="*/ 2107046 h 2237474"/>
              <a:gd name="connsiteX218" fmla="*/ 72352 w 12192000"/>
              <a:gd name="connsiteY218" fmla="*/ 2107991 h 2237474"/>
              <a:gd name="connsiteX219" fmla="*/ 37645 w 12192000"/>
              <a:gd name="connsiteY219" fmla="*/ 2115401 h 2237474"/>
              <a:gd name="connsiteX220" fmla="*/ 4572 w 12192000"/>
              <a:gd name="connsiteY220" fmla="*/ 2111091 h 2237474"/>
              <a:gd name="connsiteX221" fmla="*/ 0 w 12192000"/>
              <a:gd name="connsiteY221" fmla="*/ 2110468 h 2237474"/>
              <a:gd name="connsiteX222" fmla="*/ 0 w 12192000"/>
              <a:gd name="connsiteY222"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154948 w 12192000"/>
              <a:gd name="connsiteY4" fmla="*/ 762731 h 2237474"/>
              <a:gd name="connsiteX5" fmla="*/ 12047364 w 12192000"/>
              <a:gd name="connsiteY5" fmla="*/ 749662 h 2237474"/>
              <a:gd name="connsiteX6" fmla="*/ 11890686 w 12192000"/>
              <a:gd name="connsiteY6" fmla="*/ 732766 h 2237474"/>
              <a:gd name="connsiteX7" fmla="*/ 11782413 w 12192000"/>
              <a:gd name="connsiteY7" fmla="*/ 769868 h 2237474"/>
              <a:gd name="connsiteX8" fmla="*/ 11649954 w 12192000"/>
              <a:gd name="connsiteY8" fmla="*/ 749628 h 2237474"/>
              <a:gd name="connsiteX9" fmla="*/ 11560424 w 12192000"/>
              <a:gd name="connsiteY9" fmla="*/ 748017 h 2237474"/>
              <a:gd name="connsiteX10" fmla="*/ 11358455 w 12192000"/>
              <a:gd name="connsiteY10" fmla="*/ 747593 h 2237474"/>
              <a:gd name="connsiteX11" fmla="*/ 11165209 w 12192000"/>
              <a:gd name="connsiteY11" fmla="*/ 748852 h 2237474"/>
              <a:gd name="connsiteX12" fmla="*/ 11058755 w 12192000"/>
              <a:gd name="connsiteY12" fmla="*/ 749617 h 2237474"/>
              <a:gd name="connsiteX13" fmla="*/ 10884013 w 12192000"/>
              <a:gd name="connsiteY13" fmla="*/ 760728 h 2237474"/>
              <a:gd name="connsiteX14" fmla="*/ 10834688 w 12192000"/>
              <a:gd name="connsiteY14" fmla="*/ 757726 h 2237474"/>
              <a:gd name="connsiteX15" fmla="*/ 10805004 w 12192000"/>
              <a:gd name="connsiteY15" fmla="*/ 757573 h 2237474"/>
              <a:gd name="connsiteX16" fmla="*/ 10739478 w 12192000"/>
              <a:gd name="connsiteY16" fmla="*/ 776841 h 2237474"/>
              <a:gd name="connsiteX17" fmla="*/ 10458762 w 12192000"/>
              <a:gd name="connsiteY17" fmla="*/ 755400 h 2237474"/>
              <a:gd name="connsiteX18" fmla="*/ 10246919 w 12192000"/>
              <a:gd name="connsiteY18" fmla="*/ 769960 h 2237474"/>
              <a:gd name="connsiteX19" fmla="*/ 10167995 w 12192000"/>
              <a:gd name="connsiteY19" fmla="*/ 760843 h 2237474"/>
              <a:gd name="connsiteX20" fmla="*/ 9997044 w 12192000"/>
              <a:gd name="connsiteY20" fmla="*/ 780129 h 2237474"/>
              <a:gd name="connsiteX21" fmla="*/ 9943887 w 12192000"/>
              <a:gd name="connsiteY21" fmla="*/ 804141 h 2237474"/>
              <a:gd name="connsiteX22" fmla="*/ 9918248 w 12192000"/>
              <a:gd name="connsiteY22" fmla="*/ 816628 h 2237474"/>
              <a:gd name="connsiteX23" fmla="*/ 9836148 w 12192000"/>
              <a:gd name="connsiteY23" fmla="*/ 858312 h 2237474"/>
              <a:gd name="connsiteX24" fmla="*/ 9823800 w 12192000"/>
              <a:gd name="connsiteY24" fmla="*/ 866604 h 2237474"/>
              <a:gd name="connsiteX25" fmla="*/ 9794684 w 12192000"/>
              <a:gd name="connsiteY25" fmla="*/ 864509 h 2237474"/>
              <a:gd name="connsiteX26" fmla="*/ 9778288 w 12192000"/>
              <a:gd name="connsiteY26" fmla="*/ 854362 h 2237474"/>
              <a:gd name="connsiteX27" fmla="*/ 9773886 w 12192000"/>
              <a:gd name="connsiteY27" fmla="*/ 857543 h 2237474"/>
              <a:gd name="connsiteX28" fmla="*/ 9761459 w 12192000"/>
              <a:gd name="connsiteY28" fmla="*/ 862394 h 2237474"/>
              <a:gd name="connsiteX29" fmla="*/ 9705768 w 12192000"/>
              <a:gd name="connsiteY29" fmla="*/ 894610 h 2237474"/>
              <a:gd name="connsiteX30" fmla="*/ 9683005 w 12192000"/>
              <a:gd name="connsiteY30" fmla="*/ 894128 h 2237474"/>
              <a:gd name="connsiteX31" fmla="*/ 9594438 w 12192000"/>
              <a:gd name="connsiteY31" fmla="*/ 919051 h 2237474"/>
              <a:gd name="connsiteX32" fmla="*/ 9577033 w 12192000"/>
              <a:gd name="connsiteY32" fmla="*/ 922857 h 2237474"/>
              <a:gd name="connsiteX33" fmla="*/ 9544189 w 12192000"/>
              <a:gd name="connsiteY33" fmla="*/ 938966 h 2237474"/>
              <a:gd name="connsiteX34" fmla="*/ 9534048 w 12192000"/>
              <a:gd name="connsiteY34" fmla="*/ 940158 h 2237474"/>
              <a:gd name="connsiteX35" fmla="*/ 9500499 w 12192000"/>
              <a:gd name="connsiteY35" fmla="*/ 954680 h 2237474"/>
              <a:gd name="connsiteX36" fmla="*/ 9428195 w 12192000"/>
              <a:gd name="connsiteY36" fmla="*/ 986225 h 2237474"/>
              <a:gd name="connsiteX37" fmla="*/ 9410017 w 12192000"/>
              <a:gd name="connsiteY37" fmla="*/ 993931 h 2237474"/>
              <a:gd name="connsiteX38" fmla="*/ 9392919 w 12192000"/>
              <a:gd name="connsiteY38" fmla="*/ 994656 h 2237474"/>
              <a:gd name="connsiteX39" fmla="*/ 9301293 w 12192000"/>
              <a:gd name="connsiteY39" fmla="*/ 1011593 h 2237474"/>
              <a:gd name="connsiteX40" fmla="*/ 9278619 w 12192000"/>
              <a:gd name="connsiteY40" fmla="*/ 1011878 h 2237474"/>
              <a:gd name="connsiteX41" fmla="*/ 9268019 w 12192000"/>
              <a:gd name="connsiteY41" fmla="*/ 1007442 h 2237474"/>
              <a:gd name="connsiteX42" fmla="*/ 9234662 w 12192000"/>
              <a:gd name="connsiteY42" fmla="*/ 1023056 h 2237474"/>
              <a:gd name="connsiteX43" fmla="*/ 9181033 w 12192000"/>
              <a:gd name="connsiteY43" fmla="*/ 1037921 h 2237474"/>
              <a:gd name="connsiteX44" fmla="*/ 9155969 w 12192000"/>
              <a:gd name="connsiteY44" fmla="*/ 1046804 h 2237474"/>
              <a:gd name="connsiteX45" fmla="*/ 9133985 w 12192000"/>
              <a:gd name="connsiteY45" fmla="*/ 1046450 h 2237474"/>
              <a:gd name="connsiteX46" fmla="*/ 9012987 w 12192000"/>
              <a:gd name="connsiteY46" fmla="*/ 1061986 h 2237474"/>
              <a:gd name="connsiteX47" fmla="*/ 8968445 w 12192000"/>
              <a:gd name="connsiteY47" fmla="*/ 1052169 h 2237474"/>
              <a:gd name="connsiteX48" fmla="*/ 8958984 w 12192000"/>
              <a:gd name="connsiteY48" fmla="*/ 1057212 h 2237474"/>
              <a:gd name="connsiteX49" fmla="*/ 8886001 w 12192000"/>
              <a:gd name="connsiteY49" fmla="*/ 1067468 h 2237474"/>
              <a:gd name="connsiteX50" fmla="*/ 8838610 w 12192000"/>
              <a:gd name="connsiteY50" fmla="*/ 1075091 h 2237474"/>
              <a:gd name="connsiteX51" fmla="*/ 8750383 w 12192000"/>
              <a:gd name="connsiteY51" fmla="*/ 1097387 h 2237474"/>
              <a:gd name="connsiteX52" fmla="*/ 8697365 w 12192000"/>
              <a:gd name="connsiteY52" fmla="*/ 1105869 h 2237474"/>
              <a:gd name="connsiteX53" fmla="*/ 8665605 w 12192000"/>
              <a:gd name="connsiteY53" fmla="*/ 1110791 h 2237474"/>
              <a:gd name="connsiteX54" fmla="*/ 8584946 w 12192000"/>
              <a:gd name="connsiteY54" fmla="*/ 1135226 h 2237474"/>
              <a:gd name="connsiteX55" fmla="*/ 8460755 w 12192000"/>
              <a:gd name="connsiteY55" fmla="*/ 1203427 h 2237474"/>
              <a:gd name="connsiteX56" fmla="*/ 8419755 w 12192000"/>
              <a:gd name="connsiteY56" fmla="*/ 1216260 h 2237474"/>
              <a:gd name="connsiteX57" fmla="*/ 8411626 w 12192000"/>
              <a:gd name="connsiteY57" fmla="*/ 1214397 h 2237474"/>
              <a:gd name="connsiteX58" fmla="*/ 8363469 w 12192000"/>
              <a:gd name="connsiteY58" fmla="*/ 1246658 h 2237474"/>
              <a:gd name="connsiteX59" fmla="*/ 8275497 w 12192000"/>
              <a:gd name="connsiteY59" fmla="*/ 1264396 h 2237474"/>
              <a:gd name="connsiteX60" fmla="*/ 8206287 w 12192000"/>
              <a:gd name="connsiteY60" fmla="*/ 1273060 h 2237474"/>
              <a:gd name="connsiteX61" fmla="*/ 8168705 w 12192000"/>
              <a:gd name="connsiteY61" fmla="*/ 1279956 h 2237474"/>
              <a:gd name="connsiteX62" fmla="*/ 8139997 w 12192000"/>
              <a:gd name="connsiteY62" fmla="*/ 1282713 h 2237474"/>
              <a:gd name="connsiteX63" fmla="*/ 8074238 w 12192000"/>
              <a:gd name="connsiteY63" fmla="*/ 1301895 h 2237474"/>
              <a:gd name="connsiteX64" fmla="*/ 7968292 w 12192000"/>
              <a:gd name="connsiteY64" fmla="*/ 1338779 h 2237474"/>
              <a:gd name="connsiteX65" fmla="*/ 7945122 w 12192000"/>
              <a:gd name="connsiteY65" fmla="*/ 1345477 h 2237474"/>
              <a:gd name="connsiteX66" fmla="*/ 7902328 w 12192000"/>
              <a:gd name="connsiteY66" fmla="*/ 1345865 h 2237474"/>
              <a:gd name="connsiteX67" fmla="*/ 7875879 w 12192000"/>
              <a:gd name="connsiteY67" fmla="*/ 1345646 h 2237474"/>
              <a:gd name="connsiteX68" fmla="*/ 7840612 w 12192000"/>
              <a:gd name="connsiteY68" fmla="*/ 1369373 h 2237474"/>
              <a:gd name="connsiteX69" fmla="*/ 7786819 w 12192000"/>
              <a:gd name="connsiteY69" fmla="*/ 1378970 h 2237474"/>
              <a:gd name="connsiteX70" fmla="*/ 7548172 w 12192000"/>
              <a:gd name="connsiteY70" fmla="*/ 1417460 h 2237474"/>
              <a:gd name="connsiteX71" fmla="*/ 7483437 w 12192000"/>
              <a:gd name="connsiteY71" fmla="*/ 1478152 h 2237474"/>
              <a:gd name="connsiteX72" fmla="*/ 7377870 w 12192000"/>
              <a:gd name="connsiteY72" fmla="*/ 1523319 h 2237474"/>
              <a:gd name="connsiteX73" fmla="*/ 7230737 w 12192000"/>
              <a:gd name="connsiteY73" fmla="*/ 1562633 h 2237474"/>
              <a:gd name="connsiteX74" fmla="*/ 7224458 w 12192000"/>
              <a:gd name="connsiteY74" fmla="*/ 1573008 h 2237474"/>
              <a:gd name="connsiteX75" fmla="*/ 7213486 w 12192000"/>
              <a:gd name="connsiteY75" fmla="*/ 1580987 h 2237474"/>
              <a:gd name="connsiteX76" fmla="*/ 7183121 w 12192000"/>
              <a:gd name="connsiteY76" fmla="*/ 1595162 h 2237474"/>
              <a:gd name="connsiteX77" fmla="*/ 7164601 w 12192000"/>
              <a:gd name="connsiteY77" fmla="*/ 1606490 h 2237474"/>
              <a:gd name="connsiteX78" fmla="*/ 7114651 w 12192000"/>
              <a:gd name="connsiteY78" fmla="*/ 1620959 h 2237474"/>
              <a:gd name="connsiteX79" fmla="*/ 7092727 w 12192000"/>
              <a:gd name="connsiteY79" fmla="*/ 1623628 h 2237474"/>
              <a:gd name="connsiteX80" fmla="*/ 7031309 w 12192000"/>
              <a:gd name="connsiteY80" fmla="*/ 1619451 h 2237474"/>
              <a:gd name="connsiteX81" fmla="*/ 6999084 w 12192000"/>
              <a:gd name="connsiteY81" fmla="*/ 1634317 h 2237474"/>
              <a:gd name="connsiteX82" fmla="*/ 6992107 w 12192000"/>
              <a:gd name="connsiteY82" fmla="*/ 1636860 h 2237474"/>
              <a:gd name="connsiteX83" fmla="*/ 6991765 w 12192000"/>
              <a:gd name="connsiteY83" fmla="*/ 1636725 h 2237474"/>
              <a:gd name="connsiteX84" fmla="*/ 6900177 w 12192000"/>
              <a:gd name="connsiteY84" fmla="*/ 1636016 h 2237474"/>
              <a:gd name="connsiteX85" fmla="*/ 6795372 w 12192000"/>
              <a:gd name="connsiteY85" fmla="*/ 1644845 h 2237474"/>
              <a:gd name="connsiteX86" fmla="*/ 6692251 w 12192000"/>
              <a:gd name="connsiteY86" fmla="*/ 1656357 h 2237474"/>
              <a:gd name="connsiteX87" fmla="*/ 6655235 w 12192000"/>
              <a:gd name="connsiteY87" fmla="*/ 1661869 h 2237474"/>
              <a:gd name="connsiteX88" fmla="*/ 6587857 w 12192000"/>
              <a:gd name="connsiteY88" fmla="*/ 1665769 h 2237474"/>
              <a:gd name="connsiteX89" fmla="*/ 6554894 w 12192000"/>
              <a:gd name="connsiteY89" fmla="*/ 1664428 h 2237474"/>
              <a:gd name="connsiteX90" fmla="*/ 6516595 w 12192000"/>
              <a:gd name="connsiteY90" fmla="*/ 1667475 h 2237474"/>
              <a:gd name="connsiteX91" fmla="*/ 6508541 w 12192000"/>
              <a:gd name="connsiteY91" fmla="*/ 1668757 h 2237474"/>
              <a:gd name="connsiteX92" fmla="*/ 6471012 w 12192000"/>
              <a:gd name="connsiteY92" fmla="*/ 1678604 h 2237474"/>
              <a:gd name="connsiteX93" fmla="*/ 6415265 w 12192000"/>
              <a:gd name="connsiteY93" fmla="*/ 1665317 h 2237474"/>
              <a:gd name="connsiteX94" fmla="*/ 6364035 w 12192000"/>
              <a:gd name="connsiteY94" fmla="*/ 1667683 h 2237474"/>
              <a:gd name="connsiteX95" fmla="*/ 6280959 w 12192000"/>
              <a:gd name="connsiteY95" fmla="*/ 1689329 h 2237474"/>
              <a:gd name="connsiteX96" fmla="*/ 6243319 w 12192000"/>
              <a:gd name="connsiteY96" fmla="*/ 1695560 h 2237474"/>
              <a:gd name="connsiteX97" fmla="*/ 6098321 w 12192000"/>
              <a:gd name="connsiteY97" fmla="*/ 1721646 h 2237474"/>
              <a:gd name="connsiteX98" fmla="*/ 5880652 w 12192000"/>
              <a:gd name="connsiteY98" fmla="*/ 1779643 h 2237474"/>
              <a:gd name="connsiteX99" fmla="*/ 5785959 w 12192000"/>
              <a:gd name="connsiteY99" fmla="*/ 1775307 h 2237474"/>
              <a:gd name="connsiteX100" fmla="*/ 5643534 w 12192000"/>
              <a:gd name="connsiteY100" fmla="*/ 1802919 h 2237474"/>
              <a:gd name="connsiteX101" fmla="*/ 5518799 w 12192000"/>
              <a:gd name="connsiteY101" fmla="*/ 1818312 h 2237474"/>
              <a:gd name="connsiteX102" fmla="*/ 5505014 w 12192000"/>
              <a:gd name="connsiteY102" fmla="*/ 1819259 h 2237474"/>
              <a:gd name="connsiteX103" fmla="*/ 5453307 w 12192000"/>
              <a:gd name="connsiteY103" fmla="*/ 1815450 h 2237474"/>
              <a:gd name="connsiteX104" fmla="*/ 5364192 w 12192000"/>
              <a:gd name="connsiteY104" fmla="*/ 1826074 h 2237474"/>
              <a:gd name="connsiteX105" fmla="*/ 5350380 w 12192000"/>
              <a:gd name="connsiteY105" fmla="*/ 1830891 h 2237474"/>
              <a:gd name="connsiteX106" fmla="*/ 5259633 w 12192000"/>
              <a:gd name="connsiteY106" fmla="*/ 1837160 h 2237474"/>
              <a:gd name="connsiteX107" fmla="*/ 5197513 w 12192000"/>
              <a:gd name="connsiteY107" fmla="*/ 1844718 h 2237474"/>
              <a:gd name="connsiteX108" fmla="*/ 5168852 w 12192000"/>
              <a:gd name="connsiteY108" fmla="*/ 1844846 h 2237474"/>
              <a:gd name="connsiteX109" fmla="*/ 5114927 w 12192000"/>
              <a:gd name="connsiteY109" fmla="*/ 1847827 h 2237474"/>
              <a:gd name="connsiteX110" fmla="*/ 5108970 w 12192000"/>
              <a:gd name="connsiteY110" fmla="*/ 1847935 h 2237474"/>
              <a:gd name="connsiteX111" fmla="*/ 5067961 w 12192000"/>
              <a:gd name="connsiteY111" fmla="*/ 1845917 h 2237474"/>
              <a:gd name="connsiteX112" fmla="*/ 5007075 w 12192000"/>
              <a:gd name="connsiteY112" fmla="*/ 1838626 h 2237474"/>
              <a:gd name="connsiteX113" fmla="*/ 4944087 w 12192000"/>
              <a:gd name="connsiteY113" fmla="*/ 1823332 h 2237474"/>
              <a:gd name="connsiteX114" fmla="*/ 4907662 w 12192000"/>
              <a:gd name="connsiteY114" fmla="*/ 1816900 h 2237474"/>
              <a:gd name="connsiteX115" fmla="*/ 4882386 w 12192000"/>
              <a:gd name="connsiteY115" fmla="*/ 1809844 h 2237474"/>
              <a:gd name="connsiteX116" fmla="*/ 4811440 w 12192000"/>
              <a:gd name="connsiteY116" fmla="*/ 1804655 h 2237474"/>
              <a:gd name="connsiteX117" fmla="*/ 4691075 w 12192000"/>
              <a:gd name="connsiteY117" fmla="*/ 1801389 h 2237474"/>
              <a:gd name="connsiteX118" fmla="*/ 4611738 w 12192000"/>
              <a:gd name="connsiteY118" fmla="*/ 1776964 h 2237474"/>
              <a:gd name="connsiteX119" fmla="*/ 4560070 w 12192000"/>
              <a:gd name="connsiteY119" fmla="*/ 1785640 h 2237474"/>
              <a:gd name="connsiteX120" fmla="*/ 4536503 w 12192000"/>
              <a:gd name="connsiteY120" fmla="*/ 1785334 h 2237474"/>
              <a:gd name="connsiteX121" fmla="*/ 4513724 w 12192000"/>
              <a:gd name="connsiteY121" fmla="*/ 1791996 h 2237474"/>
              <a:gd name="connsiteX122" fmla="*/ 4459810 w 12192000"/>
              <a:gd name="connsiteY122" fmla="*/ 1797886 h 2237474"/>
              <a:gd name="connsiteX123" fmla="*/ 4379064 w 12192000"/>
              <a:gd name="connsiteY123" fmla="*/ 1817177 h 2237474"/>
              <a:gd name="connsiteX124" fmla="*/ 4319209 w 12192000"/>
              <a:gd name="connsiteY124" fmla="*/ 1834833 h 2237474"/>
              <a:gd name="connsiteX125" fmla="*/ 4290981 w 12192000"/>
              <a:gd name="connsiteY125" fmla="*/ 1839677 h 2237474"/>
              <a:gd name="connsiteX126" fmla="*/ 4285792 w 12192000"/>
              <a:gd name="connsiteY126" fmla="*/ 1836231 h 2237474"/>
              <a:gd name="connsiteX127" fmla="*/ 4238372 w 12192000"/>
              <a:gd name="connsiteY127" fmla="*/ 1851480 h 2237474"/>
              <a:gd name="connsiteX128" fmla="*/ 4232517 w 12192000"/>
              <a:gd name="connsiteY128" fmla="*/ 1852567 h 2237474"/>
              <a:gd name="connsiteX129" fmla="*/ 4191732 w 12192000"/>
              <a:gd name="connsiteY129" fmla="*/ 1857328 h 2237474"/>
              <a:gd name="connsiteX130" fmla="*/ 4065532 w 12192000"/>
              <a:gd name="connsiteY130" fmla="*/ 1855477 h 2237474"/>
              <a:gd name="connsiteX131" fmla="*/ 4028460 w 12192000"/>
              <a:gd name="connsiteY131" fmla="*/ 1855137 h 2237474"/>
              <a:gd name="connsiteX132" fmla="*/ 4002267 w 12192000"/>
              <a:gd name="connsiteY132" fmla="*/ 1852352 h 2237474"/>
              <a:gd name="connsiteX133" fmla="*/ 3931396 w 12192000"/>
              <a:gd name="connsiteY133" fmla="*/ 1858915 h 2237474"/>
              <a:gd name="connsiteX134" fmla="*/ 3812162 w 12192000"/>
              <a:gd name="connsiteY134" fmla="*/ 1875501 h 2237474"/>
              <a:gd name="connsiteX135" fmla="*/ 3729530 w 12192000"/>
              <a:gd name="connsiteY135" fmla="*/ 1864513 h 2237474"/>
              <a:gd name="connsiteX136" fmla="*/ 3680177 w 12192000"/>
              <a:gd name="connsiteY136" fmla="*/ 1881552 h 2237474"/>
              <a:gd name="connsiteX137" fmla="*/ 3567259 w 12192000"/>
              <a:gd name="connsiteY137" fmla="*/ 1893482 h 2237474"/>
              <a:gd name="connsiteX138" fmla="*/ 3405770 w 12192000"/>
              <a:gd name="connsiteY138" fmla="*/ 1904591 h 2237474"/>
              <a:gd name="connsiteX139" fmla="*/ 3280097 w 12192000"/>
              <a:gd name="connsiteY139" fmla="*/ 1919610 h 2237474"/>
              <a:gd name="connsiteX140" fmla="*/ 3123424 w 12192000"/>
              <a:gd name="connsiteY140" fmla="*/ 1952930 h 2237474"/>
              <a:gd name="connsiteX141" fmla="*/ 3009910 w 12192000"/>
              <a:gd name="connsiteY141" fmla="*/ 1957866 h 2237474"/>
              <a:gd name="connsiteX142" fmla="*/ 2995934 w 12192000"/>
              <a:gd name="connsiteY142" fmla="*/ 1967085 h 2237474"/>
              <a:gd name="connsiteX143" fmla="*/ 2980071 w 12192000"/>
              <a:gd name="connsiteY143" fmla="*/ 1972988 h 2237474"/>
              <a:gd name="connsiteX144" fmla="*/ 2978094 w 12192000"/>
              <a:gd name="connsiteY144" fmla="*/ 1972369 h 2237474"/>
              <a:gd name="connsiteX145" fmla="*/ 2942858 w 12192000"/>
              <a:gd name="connsiteY145" fmla="*/ 1981367 h 2237474"/>
              <a:gd name="connsiteX146" fmla="*/ 2875436 w 12192000"/>
              <a:gd name="connsiteY146" fmla="*/ 1996977 h 2237474"/>
              <a:gd name="connsiteX147" fmla="*/ 2874892 w 12192000"/>
              <a:gd name="connsiteY147" fmla="*/ 1996085 h 2237474"/>
              <a:gd name="connsiteX148" fmla="*/ 2864145 w 12192000"/>
              <a:gd name="connsiteY148" fmla="*/ 1994061 h 2237474"/>
              <a:gd name="connsiteX149" fmla="*/ 2843662 w 12192000"/>
              <a:gd name="connsiteY149" fmla="*/ 1992498 h 2237474"/>
              <a:gd name="connsiteX150" fmla="*/ 2796128 w 12192000"/>
              <a:gd name="connsiteY150" fmla="*/ 1976403 h 2237474"/>
              <a:gd name="connsiteX151" fmla="*/ 2756784 w 12192000"/>
              <a:gd name="connsiteY151" fmla="*/ 1985116 h 2237474"/>
              <a:gd name="connsiteX152" fmla="*/ 2748833 w 12192000"/>
              <a:gd name="connsiteY152" fmla="*/ 1986323 h 2237474"/>
              <a:gd name="connsiteX153" fmla="*/ 2748661 w 12192000"/>
              <a:gd name="connsiteY153" fmla="*/ 1986122 h 2237474"/>
              <a:gd name="connsiteX154" fmla="*/ 2740251 w 12192000"/>
              <a:gd name="connsiteY154" fmla="*/ 1986946 h 2237474"/>
              <a:gd name="connsiteX155" fmla="*/ 2718916 w 12192000"/>
              <a:gd name="connsiteY155" fmla="*/ 1990867 h 2237474"/>
              <a:gd name="connsiteX156" fmla="*/ 2713522 w 12192000"/>
              <a:gd name="connsiteY156" fmla="*/ 1990173 h 2237474"/>
              <a:gd name="connsiteX157" fmla="*/ 2680597 w 12192000"/>
              <a:gd name="connsiteY157" fmla="*/ 1984996 h 2237474"/>
              <a:gd name="connsiteX158" fmla="*/ 2578178 w 12192000"/>
              <a:gd name="connsiteY158" fmla="*/ 1990531 h 2237474"/>
              <a:gd name="connsiteX159" fmla="*/ 2476147 w 12192000"/>
              <a:gd name="connsiteY159" fmla="*/ 1998305 h 2237474"/>
              <a:gd name="connsiteX160" fmla="*/ 2373568 w 12192000"/>
              <a:gd name="connsiteY160" fmla="*/ 2003219 h 2237474"/>
              <a:gd name="connsiteX161" fmla="*/ 2321399 w 12192000"/>
              <a:gd name="connsiteY161" fmla="*/ 1989467 h 2237474"/>
              <a:gd name="connsiteX162" fmla="*/ 2315525 w 12192000"/>
              <a:gd name="connsiteY162" fmla="*/ 1989708 h 2237474"/>
              <a:gd name="connsiteX163" fmla="*/ 2300792 w 12192000"/>
              <a:gd name="connsiteY163" fmla="*/ 1994290 h 2237474"/>
              <a:gd name="connsiteX164" fmla="*/ 2295469 w 12192000"/>
              <a:gd name="connsiteY164" fmla="*/ 1996659 h 2237474"/>
              <a:gd name="connsiteX165" fmla="*/ 2287219 w 12192000"/>
              <a:gd name="connsiteY165" fmla="*/ 1998750 h 2237474"/>
              <a:gd name="connsiteX166" fmla="*/ 2286948 w 12192000"/>
              <a:gd name="connsiteY166" fmla="*/ 1998596 h 2237474"/>
              <a:gd name="connsiteX167" fmla="*/ 2243069 w 12192000"/>
              <a:gd name="connsiteY167" fmla="*/ 2015111 h 2237474"/>
              <a:gd name="connsiteX168" fmla="*/ 2186609 w 12192000"/>
              <a:gd name="connsiteY168" fmla="*/ 2008263 h 2237474"/>
              <a:gd name="connsiteX169" fmla="*/ 2164831 w 12192000"/>
              <a:gd name="connsiteY169" fmla="*/ 2010143 h 2237474"/>
              <a:gd name="connsiteX170" fmla="*/ 2152836 w 12192000"/>
              <a:gd name="connsiteY170" fmla="*/ 2010048 h 2237474"/>
              <a:gd name="connsiteX171" fmla="*/ 2117102 w 12192000"/>
              <a:gd name="connsiteY171" fmla="*/ 2023004 h 2237474"/>
              <a:gd name="connsiteX172" fmla="*/ 2111935 w 12192000"/>
              <a:gd name="connsiteY172" fmla="*/ 2023163 h 2237474"/>
              <a:gd name="connsiteX173" fmla="*/ 2089991 w 12192000"/>
              <a:gd name="connsiteY173" fmla="*/ 2034193 h 2237474"/>
              <a:gd name="connsiteX174" fmla="*/ 2058061 w 12192000"/>
              <a:gd name="connsiteY174" fmla="*/ 2047942 h 2237474"/>
              <a:gd name="connsiteX175" fmla="*/ 2055737 w 12192000"/>
              <a:gd name="connsiteY175" fmla="*/ 2047704 h 2237474"/>
              <a:gd name="connsiteX176" fmla="*/ 2042244 w 12192000"/>
              <a:gd name="connsiteY176" fmla="*/ 2055560 h 2237474"/>
              <a:gd name="connsiteX177" fmla="*/ 1976224 w 12192000"/>
              <a:gd name="connsiteY177" fmla="*/ 2074257 h 2237474"/>
              <a:gd name="connsiteX178" fmla="*/ 1877728 w 12192000"/>
              <a:gd name="connsiteY178" fmla="*/ 2101004 h 2237474"/>
              <a:gd name="connsiteX179" fmla="*/ 1759056 w 12192000"/>
              <a:gd name="connsiteY179" fmla="*/ 2125608 h 2237474"/>
              <a:gd name="connsiteX180" fmla="*/ 1637948 w 12192000"/>
              <a:gd name="connsiteY180" fmla="*/ 2172597 h 2237474"/>
              <a:gd name="connsiteX181" fmla="*/ 1434549 w 12192000"/>
              <a:gd name="connsiteY181" fmla="*/ 2234522 h 2237474"/>
              <a:gd name="connsiteX182" fmla="*/ 1398481 w 12192000"/>
              <a:gd name="connsiteY182" fmla="*/ 2237074 h 2237474"/>
              <a:gd name="connsiteX183" fmla="*/ 1398407 w 12192000"/>
              <a:gd name="connsiteY183" fmla="*/ 2237095 h 2237474"/>
              <a:gd name="connsiteX184" fmla="*/ 1370962 w 12192000"/>
              <a:gd name="connsiteY184" fmla="*/ 2237474 h 2237474"/>
              <a:gd name="connsiteX185" fmla="*/ 1356367 w 12192000"/>
              <a:gd name="connsiteY185" fmla="*/ 2235089 h 2237474"/>
              <a:gd name="connsiteX186" fmla="*/ 1324828 w 12192000"/>
              <a:gd name="connsiteY186" fmla="*/ 2231968 h 2237474"/>
              <a:gd name="connsiteX187" fmla="*/ 1297744 w 12192000"/>
              <a:gd name="connsiteY187" fmla="*/ 2235849 h 2237474"/>
              <a:gd name="connsiteX188" fmla="*/ 1286236 w 12192000"/>
              <a:gd name="connsiteY188" fmla="*/ 2233135 h 2237474"/>
              <a:gd name="connsiteX189" fmla="*/ 1283504 w 12192000"/>
              <a:gd name="connsiteY189" fmla="*/ 2233797 h 2237474"/>
              <a:gd name="connsiteX190" fmla="*/ 1279765 w 12192000"/>
              <a:gd name="connsiteY190" fmla="*/ 2229639 h 2237474"/>
              <a:gd name="connsiteX191" fmla="*/ 1195347 w 12192000"/>
              <a:gd name="connsiteY191" fmla="*/ 2212354 h 2237474"/>
              <a:gd name="connsiteX192" fmla="*/ 970251 w 12192000"/>
              <a:gd name="connsiteY192" fmla="*/ 2221029 h 2237474"/>
              <a:gd name="connsiteX193" fmla="*/ 812914 w 12192000"/>
              <a:gd name="connsiteY193" fmla="*/ 2202752 h 2237474"/>
              <a:gd name="connsiteX194" fmla="*/ 800195 w 12192000"/>
              <a:gd name="connsiteY194" fmla="*/ 2209407 h 2237474"/>
              <a:gd name="connsiteX195" fmla="*/ 784978 w 12192000"/>
              <a:gd name="connsiteY195" fmla="*/ 2212360 h 2237474"/>
              <a:gd name="connsiteX196" fmla="*/ 681987 w 12192000"/>
              <a:gd name="connsiteY196" fmla="*/ 2216757 h 2237474"/>
              <a:gd name="connsiteX197" fmla="*/ 669923 w 12192000"/>
              <a:gd name="connsiteY197" fmla="*/ 2211682 h 2237474"/>
              <a:gd name="connsiteX198" fmla="*/ 648680 w 12192000"/>
              <a:gd name="connsiteY198" fmla="*/ 2206229 h 2237474"/>
              <a:gd name="connsiteX199" fmla="*/ 597225 w 12192000"/>
              <a:gd name="connsiteY199" fmla="*/ 2180999 h 2237474"/>
              <a:gd name="connsiteX200" fmla="*/ 558449 w 12192000"/>
              <a:gd name="connsiteY200" fmla="*/ 2182346 h 2237474"/>
              <a:gd name="connsiteX201" fmla="*/ 550517 w 12192000"/>
              <a:gd name="connsiteY201" fmla="*/ 2182060 h 2237474"/>
              <a:gd name="connsiteX202" fmla="*/ 550309 w 12192000"/>
              <a:gd name="connsiteY202" fmla="*/ 2181825 h 2237474"/>
              <a:gd name="connsiteX203" fmla="*/ 541836 w 12192000"/>
              <a:gd name="connsiteY203" fmla="*/ 2181063 h 2237474"/>
              <a:gd name="connsiteX204" fmla="*/ 536057 w 12192000"/>
              <a:gd name="connsiteY204" fmla="*/ 2181537 h 2237474"/>
              <a:gd name="connsiteX205" fmla="*/ 520671 w 12192000"/>
              <a:gd name="connsiteY205" fmla="*/ 2180980 h 2237474"/>
              <a:gd name="connsiteX206" fmla="*/ 515024 w 12192000"/>
              <a:gd name="connsiteY206" fmla="*/ 2179258 h 2237474"/>
              <a:gd name="connsiteX207" fmla="*/ 512278 w 12192000"/>
              <a:gd name="connsiteY207" fmla="*/ 2176369 h 2237474"/>
              <a:gd name="connsiteX208" fmla="*/ 480419 w 12192000"/>
              <a:gd name="connsiteY208" fmla="*/ 2167807 h 2237474"/>
              <a:gd name="connsiteX209" fmla="*/ 413835 w 12192000"/>
              <a:gd name="connsiteY209" fmla="*/ 2156783 h 2237474"/>
              <a:gd name="connsiteX210" fmla="*/ 376513 w 12192000"/>
              <a:gd name="connsiteY210" fmla="*/ 2154014 h 2237474"/>
              <a:gd name="connsiteX211" fmla="*/ 273386 w 12192000"/>
              <a:gd name="connsiteY211" fmla="*/ 2142551 h 2237474"/>
              <a:gd name="connsiteX212" fmla="*/ 169207 w 12192000"/>
              <a:gd name="connsiteY212" fmla="*/ 2128100 h 2237474"/>
              <a:gd name="connsiteX213" fmla="*/ 93149 w 12192000"/>
              <a:gd name="connsiteY213" fmla="*/ 2105324 h 2237474"/>
              <a:gd name="connsiteX214" fmla="*/ 88109 w 12192000"/>
              <a:gd name="connsiteY214" fmla="*/ 2106704 h 2237474"/>
              <a:gd name="connsiteX215" fmla="*/ 80022 w 12192000"/>
              <a:gd name="connsiteY215" fmla="*/ 2107254 h 2237474"/>
              <a:gd name="connsiteX216" fmla="*/ 79717 w 12192000"/>
              <a:gd name="connsiteY216" fmla="*/ 2107046 h 2237474"/>
              <a:gd name="connsiteX217" fmla="*/ 72352 w 12192000"/>
              <a:gd name="connsiteY217" fmla="*/ 2107991 h 2237474"/>
              <a:gd name="connsiteX218" fmla="*/ 37645 w 12192000"/>
              <a:gd name="connsiteY218" fmla="*/ 2115401 h 2237474"/>
              <a:gd name="connsiteX219" fmla="*/ 4572 w 12192000"/>
              <a:gd name="connsiteY219" fmla="*/ 2111091 h 2237474"/>
              <a:gd name="connsiteX220" fmla="*/ 0 w 12192000"/>
              <a:gd name="connsiteY220" fmla="*/ 2110468 h 2237474"/>
              <a:gd name="connsiteX221" fmla="*/ 0 w 12192000"/>
              <a:gd name="connsiteY221"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154948 w 12192000"/>
              <a:gd name="connsiteY4" fmla="*/ 762731 h 2237474"/>
              <a:gd name="connsiteX5" fmla="*/ 12047364 w 12192000"/>
              <a:gd name="connsiteY5" fmla="*/ 749662 h 2237474"/>
              <a:gd name="connsiteX6" fmla="*/ 11890686 w 12192000"/>
              <a:gd name="connsiteY6" fmla="*/ 732766 h 2237474"/>
              <a:gd name="connsiteX7" fmla="*/ 11782413 w 12192000"/>
              <a:gd name="connsiteY7" fmla="*/ 769868 h 2237474"/>
              <a:gd name="connsiteX8" fmla="*/ 11649954 w 12192000"/>
              <a:gd name="connsiteY8" fmla="*/ 749628 h 2237474"/>
              <a:gd name="connsiteX9" fmla="*/ 11560424 w 12192000"/>
              <a:gd name="connsiteY9" fmla="*/ 748017 h 2237474"/>
              <a:gd name="connsiteX10" fmla="*/ 11358455 w 12192000"/>
              <a:gd name="connsiteY10" fmla="*/ 747593 h 2237474"/>
              <a:gd name="connsiteX11" fmla="*/ 11165209 w 12192000"/>
              <a:gd name="connsiteY11" fmla="*/ 748852 h 2237474"/>
              <a:gd name="connsiteX12" fmla="*/ 11058755 w 12192000"/>
              <a:gd name="connsiteY12" fmla="*/ 749617 h 2237474"/>
              <a:gd name="connsiteX13" fmla="*/ 10884013 w 12192000"/>
              <a:gd name="connsiteY13" fmla="*/ 760728 h 2237474"/>
              <a:gd name="connsiteX14" fmla="*/ 10834688 w 12192000"/>
              <a:gd name="connsiteY14" fmla="*/ 757726 h 2237474"/>
              <a:gd name="connsiteX15" fmla="*/ 10805004 w 12192000"/>
              <a:gd name="connsiteY15" fmla="*/ 757573 h 2237474"/>
              <a:gd name="connsiteX16" fmla="*/ 10739478 w 12192000"/>
              <a:gd name="connsiteY16" fmla="*/ 776841 h 2237474"/>
              <a:gd name="connsiteX17" fmla="*/ 10458762 w 12192000"/>
              <a:gd name="connsiteY17" fmla="*/ 755400 h 2237474"/>
              <a:gd name="connsiteX18" fmla="*/ 10246919 w 12192000"/>
              <a:gd name="connsiteY18" fmla="*/ 769960 h 2237474"/>
              <a:gd name="connsiteX19" fmla="*/ 10167995 w 12192000"/>
              <a:gd name="connsiteY19" fmla="*/ 760843 h 2237474"/>
              <a:gd name="connsiteX20" fmla="*/ 9997044 w 12192000"/>
              <a:gd name="connsiteY20" fmla="*/ 780129 h 2237474"/>
              <a:gd name="connsiteX21" fmla="*/ 9943887 w 12192000"/>
              <a:gd name="connsiteY21" fmla="*/ 804141 h 2237474"/>
              <a:gd name="connsiteX22" fmla="*/ 9918248 w 12192000"/>
              <a:gd name="connsiteY22" fmla="*/ 816628 h 2237474"/>
              <a:gd name="connsiteX23" fmla="*/ 9836148 w 12192000"/>
              <a:gd name="connsiteY23" fmla="*/ 858312 h 2237474"/>
              <a:gd name="connsiteX24" fmla="*/ 9823800 w 12192000"/>
              <a:gd name="connsiteY24" fmla="*/ 866604 h 2237474"/>
              <a:gd name="connsiteX25" fmla="*/ 9794684 w 12192000"/>
              <a:gd name="connsiteY25" fmla="*/ 864509 h 2237474"/>
              <a:gd name="connsiteX26" fmla="*/ 9778288 w 12192000"/>
              <a:gd name="connsiteY26" fmla="*/ 854362 h 2237474"/>
              <a:gd name="connsiteX27" fmla="*/ 9773886 w 12192000"/>
              <a:gd name="connsiteY27" fmla="*/ 857543 h 2237474"/>
              <a:gd name="connsiteX28" fmla="*/ 9761459 w 12192000"/>
              <a:gd name="connsiteY28" fmla="*/ 862394 h 2237474"/>
              <a:gd name="connsiteX29" fmla="*/ 9705768 w 12192000"/>
              <a:gd name="connsiteY29" fmla="*/ 894610 h 2237474"/>
              <a:gd name="connsiteX30" fmla="*/ 9683005 w 12192000"/>
              <a:gd name="connsiteY30" fmla="*/ 894128 h 2237474"/>
              <a:gd name="connsiteX31" fmla="*/ 9594438 w 12192000"/>
              <a:gd name="connsiteY31" fmla="*/ 919051 h 2237474"/>
              <a:gd name="connsiteX32" fmla="*/ 9577033 w 12192000"/>
              <a:gd name="connsiteY32" fmla="*/ 922857 h 2237474"/>
              <a:gd name="connsiteX33" fmla="*/ 9544189 w 12192000"/>
              <a:gd name="connsiteY33" fmla="*/ 938966 h 2237474"/>
              <a:gd name="connsiteX34" fmla="*/ 9534048 w 12192000"/>
              <a:gd name="connsiteY34" fmla="*/ 940158 h 2237474"/>
              <a:gd name="connsiteX35" fmla="*/ 9500499 w 12192000"/>
              <a:gd name="connsiteY35" fmla="*/ 954680 h 2237474"/>
              <a:gd name="connsiteX36" fmla="*/ 9428195 w 12192000"/>
              <a:gd name="connsiteY36" fmla="*/ 986225 h 2237474"/>
              <a:gd name="connsiteX37" fmla="*/ 9410017 w 12192000"/>
              <a:gd name="connsiteY37" fmla="*/ 993931 h 2237474"/>
              <a:gd name="connsiteX38" fmla="*/ 9392919 w 12192000"/>
              <a:gd name="connsiteY38" fmla="*/ 994656 h 2237474"/>
              <a:gd name="connsiteX39" fmla="*/ 9278619 w 12192000"/>
              <a:gd name="connsiteY39" fmla="*/ 1011878 h 2237474"/>
              <a:gd name="connsiteX40" fmla="*/ 9268019 w 12192000"/>
              <a:gd name="connsiteY40" fmla="*/ 1007442 h 2237474"/>
              <a:gd name="connsiteX41" fmla="*/ 9234662 w 12192000"/>
              <a:gd name="connsiteY41" fmla="*/ 1023056 h 2237474"/>
              <a:gd name="connsiteX42" fmla="*/ 9181033 w 12192000"/>
              <a:gd name="connsiteY42" fmla="*/ 1037921 h 2237474"/>
              <a:gd name="connsiteX43" fmla="*/ 9155969 w 12192000"/>
              <a:gd name="connsiteY43" fmla="*/ 1046804 h 2237474"/>
              <a:gd name="connsiteX44" fmla="*/ 9133985 w 12192000"/>
              <a:gd name="connsiteY44" fmla="*/ 1046450 h 2237474"/>
              <a:gd name="connsiteX45" fmla="*/ 9012987 w 12192000"/>
              <a:gd name="connsiteY45" fmla="*/ 1061986 h 2237474"/>
              <a:gd name="connsiteX46" fmla="*/ 8968445 w 12192000"/>
              <a:gd name="connsiteY46" fmla="*/ 1052169 h 2237474"/>
              <a:gd name="connsiteX47" fmla="*/ 8958984 w 12192000"/>
              <a:gd name="connsiteY47" fmla="*/ 1057212 h 2237474"/>
              <a:gd name="connsiteX48" fmla="*/ 8886001 w 12192000"/>
              <a:gd name="connsiteY48" fmla="*/ 1067468 h 2237474"/>
              <a:gd name="connsiteX49" fmla="*/ 8838610 w 12192000"/>
              <a:gd name="connsiteY49" fmla="*/ 1075091 h 2237474"/>
              <a:gd name="connsiteX50" fmla="*/ 8750383 w 12192000"/>
              <a:gd name="connsiteY50" fmla="*/ 1097387 h 2237474"/>
              <a:gd name="connsiteX51" fmla="*/ 8697365 w 12192000"/>
              <a:gd name="connsiteY51" fmla="*/ 1105869 h 2237474"/>
              <a:gd name="connsiteX52" fmla="*/ 8665605 w 12192000"/>
              <a:gd name="connsiteY52" fmla="*/ 1110791 h 2237474"/>
              <a:gd name="connsiteX53" fmla="*/ 8584946 w 12192000"/>
              <a:gd name="connsiteY53" fmla="*/ 1135226 h 2237474"/>
              <a:gd name="connsiteX54" fmla="*/ 8460755 w 12192000"/>
              <a:gd name="connsiteY54" fmla="*/ 1203427 h 2237474"/>
              <a:gd name="connsiteX55" fmla="*/ 8419755 w 12192000"/>
              <a:gd name="connsiteY55" fmla="*/ 1216260 h 2237474"/>
              <a:gd name="connsiteX56" fmla="*/ 8411626 w 12192000"/>
              <a:gd name="connsiteY56" fmla="*/ 1214397 h 2237474"/>
              <a:gd name="connsiteX57" fmla="*/ 8363469 w 12192000"/>
              <a:gd name="connsiteY57" fmla="*/ 1246658 h 2237474"/>
              <a:gd name="connsiteX58" fmla="*/ 8275497 w 12192000"/>
              <a:gd name="connsiteY58" fmla="*/ 1264396 h 2237474"/>
              <a:gd name="connsiteX59" fmla="*/ 8206287 w 12192000"/>
              <a:gd name="connsiteY59" fmla="*/ 1273060 h 2237474"/>
              <a:gd name="connsiteX60" fmla="*/ 8168705 w 12192000"/>
              <a:gd name="connsiteY60" fmla="*/ 1279956 h 2237474"/>
              <a:gd name="connsiteX61" fmla="*/ 8139997 w 12192000"/>
              <a:gd name="connsiteY61" fmla="*/ 1282713 h 2237474"/>
              <a:gd name="connsiteX62" fmla="*/ 8074238 w 12192000"/>
              <a:gd name="connsiteY62" fmla="*/ 1301895 h 2237474"/>
              <a:gd name="connsiteX63" fmla="*/ 7968292 w 12192000"/>
              <a:gd name="connsiteY63" fmla="*/ 1338779 h 2237474"/>
              <a:gd name="connsiteX64" fmla="*/ 7945122 w 12192000"/>
              <a:gd name="connsiteY64" fmla="*/ 1345477 h 2237474"/>
              <a:gd name="connsiteX65" fmla="*/ 7902328 w 12192000"/>
              <a:gd name="connsiteY65" fmla="*/ 1345865 h 2237474"/>
              <a:gd name="connsiteX66" fmla="*/ 7875879 w 12192000"/>
              <a:gd name="connsiteY66" fmla="*/ 1345646 h 2237474"/>
              <a:gd name="connsiteX67" fmla="*/ 7840612 w 12192000"/>
              <a:gd name="connsiteY67" fmla="*/ 1369373 h 2237474"/>
              <a:gd name="connsiteX68" fmla="*/ 7786819 w 12192000"/>
              <a:gd name="connsiteY68" fmla="*/ 1378970 h 2237474"/>
              <a:gd name="connsiteX69" fmla="*/ 7548172 w 12192000"/>
              <a:gd name="connsiteY69" fmla="*/ 1417460 h 2237474"/>
              <a:gd name="connsiteX70" fmla="*/ 7483437 w 12192000"/>
              <a:gd name="connsiteY70" fmla="*/ 1478152 h 2237474"/>
              <a:gd name="connsiteX71" fmla="*/ 7377870 w 12192000"/>
              <a:gd name="connsiteY71" fmla="*/ 1523319 h 2237474"/>
              <a:gd name="connsiteX72" fmla="*/ 7230737 w 12192000"/>
              <a:gd name="connsiteY72" fmla="*/ 1562633 h 2237474"/>
              <a:gd name="connsiteX73" fmla="*/ 7224458 w 12192000"/>
              <a:gd name="connsiteY73" fmla="*/ 1573008 h 2237474"/>
              <a:gd name="connsiteX74" fmla="*/ 7213486 w 12192000"/>
              <a:gd name="connsiteY74" fmla="*/ 1580987 h 2237474"/>
              <a:gd name="connsiteX75" fmla="*/ 7183121 w 12192000"/>
              <a:gd name="connsiteY75" fmla="*/ 1595162 h 2237474"/>
              <a:gd name="connsiteX76" fmla="*/ 7164601 w 12192000"/>
              <a:gd name="connsiteY76" fmla="*/ 1606490 h 2237474"/>
              <a:gd name="connsiteX77" fmla="*/ 7114651 w 12192000"/>
              <a:gd name="connsiteY77" fmla="*/ 1620959 h 2237474"/>
              <a:gd name="connsiteX78" fmla="*/ 7092727 w 12192000"/>
              <a:gd name="connsiteY78" fmla="*/ 1623628 h 2237474"/>
              <a:gd name="connsiteX79" fmla="*/ 7031309 w 12192000"/>
              <a:gd name="connsiteY79" fmla="*/ 1619451 h 2237474"/>
              <a:gd name="connsiteX80" fmla="*/ 6999084 w 12192000"/>
              <a:gd name="connsiteY80" fmla="*/ 1634317 h 2237474"/>
              <a:gd name="connsiteX81" fmla="*/ 6992107 w 12192000"/>
              <a:gd name="connsiteY81" fmla="*/ 1636860 h 2237474"/>
              <a:gd name="connsiteX82" fmla="*/ 6991765 w 12192000"/>
              <a:gd name="connsiteY82" fmla="*/ 1636725 h 2237474"/>
              <a:gd name="connsiteX83" fmla="*/ 6900177 w 12192000"/>
              <a:gd name="connsiteY83" fmla="*/ 1636016 h 2237474"/>
              <a:gd name="connsiteX84" fmla="*/ 6795372 w 12192000"/>
              <a:gd name="connsiteY84" fmla="*/ 1644845 h 2237474"/>
              <a:gd name="connsiteX85" fmla="*/ 6692251 w 12192000"/>
              <a:gd name="connsiteY85" fmla="*/ 1656357 h 2237474"/>
              <a:gd name="connsiteX86" fmla="*/ 6655235 w 12192000"/>
              <a:gd name="connsiteY86" fmla="*/ 1661869 h 2237474"/>
              <a:gd name="connsiteX87" fmla="*/ 6587857 w 12192000"/>
              <a:gd name="connsiteY87" fmla="*/ 1665769 h 2237474"/>
              <a:gd name="connsiteX88" fmla="*/ 6554894 w 12192000"/>
              <a:gd name="connsiteY88" fmla="*/ 1664428 h 2237474"/>
              <a:gd name="connsiteX89" fmla="*/ 6516595 w 12192000"/>
              <a:gd name="connsiteY89" fmla="*/ 1667475 h 2237474"/>
              <a:gd name="connsiteX90" fmla="*/ 6508541 w 12192000"/>
              <a:gd name="connsiteY90" fmla="*/ 1668757 h 2237474"/>
              <a:gd name="connsiteX91" fmla="*/ 6471012 w 12192000"/>
              <a:gd name="connsiteY91" fmla="*/ 1678604 h 2237474"/>
              <a:gd name="connsiteX92" fmla="*/ 6415265 w 12192000"/>
              <a:gd name="connsiteY92" fmla="*/ 1665317 h 2237474"/>
              <a:gd name="connsiteX93" fmla="*/ 6364035 w 12192000"/>
              <a:gd name="connsiteY93" fmla="*/ 1667683 h 2237474"/>
              <a:gd name="connsiteX94" fmla="*/ 6280959 w 12192000"/>
              <a:gd name="connsiteY94" fmla="*/ 1689329 h 2237474"/>
              <a:gd name="connsiteX95" fmla="*/ 6243319 w 12192000"/>
              <a:gd name="connsiteY95" fmla="*/ 1695560 h 2237474"/>
              <a:gd name="connsiteX96" fmla="*/ 6098321 w 12192000"/>
              <a:gd name="connsiteY96" fmla="*/ 1721646 h 2237474"/>
              <a:gd name="connsiteX97" fmla="*/ 5880652 w 12192000"/>
              <a:gd name="connsiteY97" fmla="*/ 1779643 h 2237474"/>
              <a:gd name="connsiteX98" fmla="*/ 5785959 w 12192000"/>
              <a:gd name="connsiteY98" fmla="*/ 1775307 h 2237474"/>
              <a:gd name="connsiteX99" fmla="*/ 5643534 w 12192000"/>
              <a:gd name="connsiteY99" fmla="*/ 1802919 h 2237474"/>
              <a:gd name="connsiteX100" fmla="*/ 5518799 w 12192000"/>
              <a:gd name="connsiteY100" fmla="*/ 1818312 h 2237474"/>
              <a:gd name="connsiteX101" fmla="*/ 5505014 w 12192000"/>
              <a:gd name="connsiteY101" fmla="*/ 1819259 h 2237474"/>
              <a:gd name="connsiteX102" fmla="*/ 5453307 w 12192000"/>
              <a:gd name="connsiteY102" fmla="*/ 1815450 h 2237474"/>
              <a:gd name="connsiteX103" fmla="*/ 5364192 w 12192000"/>
              <a:gd name="connsiteY103" fmla="*/ 1826074 h 2237474"/>
              <a:gd name="connsiteX104" fmla="*/ 5350380 w 12192000"/>
              <a:gd name="connsiteY104" fmla="*/ 1830891 h 2237474"/>
              <a:gd name="connsiteX105" fmla="*/ 5259633 w 12192000"/>
              <a:gd name="connsiteY105" fmla="*/ 1837160 h 2237474"/>
              <a:gd name="connsiteX106" fmla="*/ 5197513 w 12192000"/>
              <a:gd name="connsiteY106" fmla="*/ 1844718 h 2237474"/>
              <a:gd name="connsiteX107" fmla="*/ 5168852 w 12192000"/>
              <a:gd name="connsiteY107" fmla="*/ 1844846 h 2237474"/>
              <a:gd name="connsiteX108" fmla="*/ 5114927 w 12192000"/>
              <a:gd name="connsiteY108" fmla="*/ 1847827 h 2237474"/>
              <a:gd name="connsiteX109" fmla="*/ 5108970 w 12192000"/>
              <a:gd name="connsiteY109" fmla="*/ 1847935 h 2237474"/>
              <a:gd name="connsiteX110" fmla="*/ 5067961 w 12192000"/>
              <a:gd name="connsiteY110" fmla="*/ 1845917 h 2237474"/>
              <a:gd name="connsiteX111" fmla="*/ 5007075 w 12192000"/>
              <a:gd name="connsiteY111" fmla="*/ 1838626 h 2237474"/>
              <a:gd name="connsiteX112" fmla="*/ 4944087 w 12192000"/>
              <a:gd name="connsiteY112" fmla="*/ 1823332 h 2237474"/>
              <a:gd name="connsiteX113" fmla="*/ 4907662 w 12192000"/>
              <a:gd name="connsiteY113" fmla="*/ 1816900 h 2237474"/>
              <a:gd name="connsiteX114" fmla="*/ 4882386 w 12192000"/>
              <a:gd name="connsiteY114" fmla="*/ 1809844 h 2237474"/>
              <a:gd name="connsiteX115" fmla="*/ 4811440 w 12192000"/>
              <a:gd name="connsiteY115" fmla="*/ 1804655 h 2237474"/>
              <a:gd name="connsiteX116" fmla="*/ 4691075 w 12192000"/>
              <a:gd name="connsiteY116" fmla="*/ 1801389 h 2237474"/>
              <a:gd name="connsiteX117" fmla="*/ 4611738 w 12192000"/>
              <a:gd name="connsiteY117" fmla="*/ 1776964 h 2237474"/>
              <a:gd name="connsiteX118" fmla="*/ 4560070 w 12192000"/>
              <a:gd name="connsiteY118" fmla="*/ 1785640 h 2237474"/>
              <a:gd name="connsiteX119" fmla="*/ 4536503 w 12192000"/>
              <a:gd name="connsiteY119" fmla="*/ 1785334 h 2237474"/>
              <a:gd name="connsiteX120" fmla="*/ 4513724 w 12192000"/>
              <a:gd name="connsiteY120" fmla="*/ 1791996 h 2237474"/>
              <a:gd name="connsiteX121" fmla="*/ 4459810 w 12192000"/>
              <a:gd name="connsiteY121" fmla="*/ 1797886 h 2237474"/>
              <a:gd name="connsiteX122" fmla="*/ 4379064 w 12192000"/>
              <a:gd name="connsiteY122" fmla="*/ 1817177 h 2237474"/>
              <a:gd name="connsiteX123" fmla="*/ 4319209 w 12192000"/>
              <a:gd name="connsiteY123" fmla="*/ 1834833 h 2237474"/>
              <a:gd name="connsiteX124" fmla="*/ 4290981 w 12192000"/>
              <a:gd name="connsiteY124" fmla="*/ 1839677 h 2237474"/>
              <a:gd name="connsiteX125" fmla="*/ 4285792 w 12192000"/>
              <a:gd name="connsiteY125" fmla="*/ 1836231 h 2237474"/>
              <a:gd name="connsiteX126" fmla="*/ 4238372 w 12192000"/>
              <a:gd name="connsiteY126" fmla="*/ 1851480 h 2237474"/>
              <a:gd name="connsiteX127" fmla="*/ 4232517 w 12192000"/>
              <a:gd name="connsiteY127" fmla="*/ 1852567 h 2237474"/>
              <a:gd name="connsiteX128" fmla="*/ 4191732 w 12192000"/>
              <a:gd name="connsiteY128" fmla="*/ 1857328 h 2237474"/>
              <a:gd name="connsiteX129" fmla="*/ 4065532 w 12192000"/>
              <a:gd name="connsiteY129" fmla="*/ 1855477 h 2237474"/>
              <a:gd name="connsiteX130" fmla="*/ 4028460 w 12192000"/>
              <a:gd name="connsiteY130" fmla="*/ 1855137 h 2237474"/>
              <a:gd name="connsiteX131" fmla="*/ 4002267 w 12192000"/>
              <a:gd name="connsiteY131" fmla="*/ 1852352 h 2237474"/>
              <a:gd name="connsiteX132" fmla="*/ 3931396 w 12192000"/>
              <a:gd name="connsiteY132" fmla="*/ 1858915 h 2237474"/>
              <a:gd name="connsiteX133" fmla="*/ 3812162 w 12192000"/>
              <a:gd name="connsiteY133" fmla="*/ 1875501 h 2237474"/>
              <a:gd name="connsiteX134" fmla="*/ 3729530 w 12192000"/>
              <a:gd name="connsiteY134" fmla="*/ 1864513 h 2237474"/>
              <a:gd name="connsiteX135" fmla="*/ 3680177 w 12192000"/>
              <a:gd name="connsiteY135" fmla="*/ 1881552 h 2237474"/>
              <a:gd name="connsiteX136" fmla="*/ 3567259 w 12192000"/>
              <a:gd name="connsiteY136" fmla="*/ 1893482 h 2237474"/>
              <a:gd name="connsiteX137" fmla="*/ 3405770 w 12192000"/>
              <a:gd name="connsiteY137" fmla="*/ 1904591 h 2237474"/>
              <a:gd name="connsiteX138" fmla="*/ 3280097 w 12192000"/>
              <a:gd name="connsiteY138" fmla="*/ 1919610 h 2237474"/>
              <a:gd name="connsiteX139" fmla="*/ 3123424 w 12192000"/>
              <a:gd name="connsiteY139" fmla="*/ 1952930 h 2237474"/>
              <a:gd name="connsiteX140" fmla="*/ 3009910 w 12192000"/>
              <a:gd name="connsiteY140" fmla="*/ 1957866 h 2237474"/>
              <a:gd name="connsiteX141" fmla="*/ 2995934 w 12192000"/>
              <a:gd name="connsiteY141" fmla="*/ 1967085 h 2237474"/>
              <a:gd name="connsiteX142" fmla="*/ 2980071 w 12192000"/>
              <a:gd name="connsiteY142" fmla="*/ 1972988 h 2237474"/>
              <a:gd name="connsiteX143" fmla="*/ 2978094 w 12192000"/>
              <a:gd name="connsiteY143" fmla="*/ 1972369 h 2237474"/>
              <a:gd name="connsiteX144" fmla="*/ 2942858 w 12192000"/>
              <a:gd name="connsiteY144" fmla="*/ 1981367 h 2237474"/>
              <a:gd name="connsiteX145" fmla="*/ 2875436 w 12192000"/>
              <a:gd name="connsiteY145" fmla="*/ 1996977 h 2237474"/>
              <a:gd name="connsiteX146" fmla="*/ 2874892 w 12192000"/>
              <a:gd name="connsiteY146" fmla="*/ 1996085 h 2237474"/>
              <a:gd name="connsiteX147" fmla="*/ 2864145 w 12192000"/>
              <a:gd name="connsiteY147" fmla="*/ 1994061 h 2237474"/>
              <a:gd name="connsiteX148" fmla="*/ 2843662 w 12192000"/>
              <a:gd name="connsiteY148" fmla="*/ 1992498 h 2237474"/>
              <a:gd name="connsiteX149" fmla="*/ 2796128 w 12192000"/>
              <a:gd name="connsiteY149" fmla="*/ 1976403 h 2237474"/>
              <a:gd name="connsiteX150" fmla="*/ 2756784 w 12192000"/>
              <a:gd name="connsiteY150" fmla="*/ 1985116 h 2237474"/>
              <a:gd name="connsiteX151" fmla="*/ 2748833 w 12192000"/>
              <a:gd name="connsiteY151" fmla="*/ 1986323 h 2237474"/>
              <a:gd name="connsiteX152" fmla="*/ 2748661 w 12192000"/>
              <a:gd name="connsiteY152" fmla="*/ 1986122 h 2237474"/>
              <a:gd name="connsiteX153" fmla="*/ 2740251 w 12192000"/>
              <a:gd name="connsiteY153" fmla="*/ 1986946 h 2237474"/>
              <a:gd name="connsiteX154" fmla="*/ 2718916 w 12192000"/>
              <a:gd name="connsiteY154" fmla="*/ 1990867 h 2237474"/>
              <a:gd name="connsiteX155" fmla="*/ 2713522 w 12192000"/>
              <a:gd name="connsiteY155" fmla="*/ 1990173 h 2237474"/>
              <a:gd name="connsiteX156" fmla="*/ 2680597 w 12192000"/>
              <a:gd name="connsiteY156" fmla="*/ 1984996 h 2237474"/>
              <a:gd name="connsiteX157" fmla="*/ 2578178 w 12192000"/>
              <a:gd name="connsiteY157" fmla="*/ 1990531 h 2237474"/>
              <a:gd name="connsiteX158" fmla="*/ 2476147 w 12192000"/>
              <a:gd name="connsiteY158" fmla="*/ 1998305 h 2237474"/>
              <a:gd name="connsiteX159" fmla="*/ 2373568 w 12192000"/>
              <a:gd name="connsiteY159" fmla="*/ 2003219 h 2237474"/>
              <a:gd name="connsiteX160" fmla="*/ 2321399 w 12192000"/>
              <a:gd name="connsiteY160" fmla="*/ 1989467 h 2237474"/>
              <a:gd name="connsiteX161" fmla="*/ 2315525 w 12192000"/>
              <a:gd name="connsiteY161" fmla="*/ 1989708 h 2237474"/>
              <a:gd name="connsiteX162" fmla="*/ 2300792 w 12192000"/>
              <a:gd name="connsiteY162" fmla="*/ 1994290 h 2237474"/>
              <a:gd name="connsiteX163" fmla="*/ 2295469 w 12192000"/>
              <a:gd name="connsiteY163" fmla="*/ 1996659 h 2237474"/>
              <a:gd name="connsiteX164" fmla="*/ 2287219 w 12192000"/>
              <a:gd name="connsiteY164" fmla="*/ 1998750 h 2237474"/>
              <a:gd name="connsiteX165" fmla="*/ 2286948 w 12192000"/>
              <a:gd name="connsiteY165" fmla="*/ 1998596 h 2237474"/>
              <a:gd name="connsiteX166" fmla="*/ 2243069 w 12192000"/>
              <a:gd name="connsiteY166" fmla="*/ 2015111 h 2237474"/>
              <a:gd name="connsiteX167" fmla="*/ 2186609 w 12192000"/>
              <a:gd name="connsiteY167" fmla="*/ 2008263 h 2237474"/>
              <a:gd name="connsiteX168" fmla="*/ 2164831 w 12192000"/>
              <a:gd name="connsiteY168" fmla="*/ 2010143 h 2237474"/>
              <a:gd name="connsiteX169" fmla="*/ 2152836 w 12192000"/>
              <a:gd name="connsiteY169" fmla="*/ 2010048 h 2237474"/>
              <a:gd name="connsiteX170" fmla="*/ 2117102 w 12192000"/>
              <a:gd name="connsiteY170" fmla="*/ 2023004 h 2237474"/>
              <a:gd name="connsiteX171" fmla="*/ 2111935 w 12192000"/>
              <a:gd name="connsiteY171" fmla="*/ 2023163 h 2237474"/>
              <a:gd name="connsiteX172" fmla="*/ 2089991 w 12192000"/>
              <a:gd name="connsiteY172" fmla="*/ 2034193 h 2237474"/>
              <a:gd name="connsiteX173" fmla="*/ 2058061 w 12192000"/>
              <a:gd name="connsiteY173" fmla="*/ 2047942 h 2237474"/>
              <a:gd name="connsiteX174" fmla="*/ 2055737 w 12192000"/>
              <a:gd name="connsiteY174" fmla="*/ 2047704 h 2237474"/>
              <a:gd name="connsiteX175" fmla="*/ 2042244 w 12192000"/>
              <a:gd name="connsiteY175" fmla="*/ 2055560 h 2237474"/>
              <a:gd name="connsiteX176" fmla="*/ 1976224 w 12192000"/>
              <a:gd name="connsiteY176" fmla="*/ 2074257 h 2237474"/>
              <a:gd name="connsiteX177" fmla="*/ 1877728 w 12192000"/>
              <a:gd name="connsiteY177" fmla="*/ 2101004 h 2237474"/>
              <a:gd name="connsiteX178" fmla="*/ 1759056 w 12192000"/>
              <a:gd name="connsiteY178" fmla="*/ 2125608 h 2237474"/>
              <a:gd name="connsiteX179" fmla="*/ 1637948 w 12192000"/>
              <a:gd name="connsiteY179" fmla="*/ 2172597 h 2237474"/>
              <a:gd name="connsiteX180" fmla="*/ 1434549 w 12192000"/>
              <a:gd name="connsiteY180" fmla="*/ 2234522 h 2237474"/>
              <a:gd name="connsiteX181" fmla="*/ 1398481 w 12192000"/>
              <a:gd name="connsiteY181" fmla="*/ 2237074 h 2237474"/>
              <a:gd name="connsiteX182" fmla="*/ 1398407 w 12192000"/>
              <a:gd name="connsiteY182" fmla="*/ 2237095 h 2237474"/>
              <a:gd name="connsiteX183" fmla="*/ 1370962 w 12192000"/>
              <a:gd name="connsiteY183" fmla="*/ 2237474 h 2237474"/>
              <a:gd name="connsiteX184" fmla="*/ 1356367 w 12192000"/>
              <a:gd name="connsiteY184" fmla="*/ 2235089 h 2237474"/>
              <a:gd name="connsiteX185" fmla="*/ 1324828 w 12192000"/>
              <a:gd name="connsiteY185" fmla="*/ 2231968 h 2237474"/>
              <a:gd name="connsiteX186" fmla="*/ 1297744 w 12192000"/>
              <a:gd name="connsiteY186" fmla="*/ 2235849 h 2237474"/>
              <a:gd name="connsiteX187" fmla="*/ 1286236 w 12192000"/>
              <a:gd name="connsiteY187" fmla="*/ 2233135 h 2237474"/>
              <a:gd name="connsiteX188" fmla="*/ 1283504 w 12192000"/>
              <a:gd name="connsiteY188" fmla="*/ 2233797 h 2237474"/>
              <a:gd name="connsiteX189" fmla="*/ 1279765 w 12192000"/>
              <a:gd name="connsiteY189" fmla="*/ 2229639 h 2237474"/>
              <a:gd name="connsiteX190" fmla="*/ 1195347 w 12192000"/>
              <a:gd name="connsiteY190" fmla="*/ 2212354 h 2237474"/>
              <a:gd name="connsiteX191" fmla="*/ 970251 w 12192000"/>
              <a:gd name="connsiteY191" fmla="*/ 2221029 h 2237474"/>
              <a:gd name="connsiteX192" fmla="*/ 812914 w 12192000"/>
              <a:gd name="connsiteY192" fmla="*/ 2202752 h 2237474"/>
              <a:gd name="connsiteX193" fmla="*/ 800195 w 12192000"/>
              <a:gd name="connsiteY193" fmla="*/ 2209407 h 2237474"/>
              <a:gd name="connsiteX194" fmla="*/ 784978 w 12192000"/>
              <a:gd name="connsiteY194" fmla="*/ 2212360 h 2237474"/>
              <a:gd name="connsiteX195" fmla="*/ 681987 w 12192000"/>
              <a:gd name="connsiteY195" fmla="*/ 2216757 h 2237474"/>
              <a:gd name="connsiteX196" fmla="*/ 669923 w 12192000"/>
              <a:gd name="connsiteY196" fmla="*/ 2211682 h 2237474"/>
              <a:gd name="connsiteX197" fmla="*/ 648680 w 12192000"/>
              <a:gd name="connsiteY197" fmla="*/ 2206229 h 2237474"/>
              <a:gd name="connsiteX198" fmla="*/ 597225 w 12192000"/>
              <a:gd name="connsiteY198" fmla="*/ 2180999 h 2237474"/>
              <a:gd name="connsiteX199" fmla="*/ 558449 w 12192000"/>
              <a:gd name="connsiteY199" fmla="*/ 2182346 h 2237474"/>
              <a:gd name="connsiteX200" fmla="*/ 550517 w 12192000"/>
              <a:gd name="connsiteY200" fmla="*/ 2182060 h 2237474"/>
              <a:gd name="connsiteX201" fmla="*/ 550309 w 12192000"/>
              <a:gd name="connsiteY201" fmla="*/ 2181825 h 2237474"/>
              <a:gd name="connsiteX202" fmla="*/ 541836 w 12192000"/>
              <a:gd name="connsiteY202" fmla="*/ 2181063 h 2237474"/>
              <a:gd name="connsiteX203" fmla="*/ 536057 w 12192000"/>
              <a:gd name="connsiteY203" fmla="*/ 2181537 h 2237474"/>
              <a:gd name="connsiteX204" fmla="*/ 520671 w 12192000"/>
              <a:gd name="connsiteY204" fmla="*/ 2180980 h 2237474"/>
              <a:gd name="connsiteX205" fmla="*/ 515024 w 12192000"/>
              <a:gd name="connsiteY205" fmla="*/ 2179258 h 2237474"/>
              <a:gd name="connsiteX206" fmla="*/ 512278 w 12192000"/>
              <a:gd name="connsiteY206" fmla="*/ 2176369 h 2237474"/>
              <a:gd name="connsiteX207" fmla="*/ 480419 w 12192000"/>
              <a:gd name="connsiteY207" fmla="*/ 2167807 h 2237474"/>
              <a:gd name="connsiteX208" fmla="*/ 413835 w 12192000"/>
              <a:gd name="connsiteY208" fmla="*/ 2156783 h 2237474"/>
              <a:gd name="connsiteX209" fmla="*/ 376513 w 12192000"/>
              <a:gd name="connsiteY209" fmla="*/ 2154014 h 2237474"/>
              <a:gd name="connsiteX210" fmla="*/ 273386 w 12192000"/>
              <a:gd name="connsiteY210" fmla="*/ 2142551 h 2237474"/>
              <a:gd name="connsiteX211" fmla="*/ 169207 w 12192000"/>
              <a:gd name="connsiteY211" fmla="*/ 2128100 h 2237474"/>
              <a:gd name="connsiteX212" fmla="*/ 93149 w 12192000"/>
              <a:gd name="connsiteY212" fmla="*/ 2105324 h 2237474"/>
              <a:gd name="connsiteX213" fmla="*/ 88109 w 12192000"/>
              <a:gd name="connsiteY213" fmla="*/ 2106704 h 2237474"/>
              <a:gd name="connsiteX214" fmla="*/ 80022 w 12192000"/>
              <a:gd name="connsiteY214" fmla="*/ 2107254 h 2237474"/>
              <a:gd name="connsiteX215" fmla="*/ 79717 w 12192000"/>
              <a:gd name="connsiteY215" fmla="*/ 2107046 h 2237474"/>
              <a:gd name="connsiteX216" fmla="*/ 72352 w 12192000"/>
              <a:gd name="connsiteY216" fmla="*/ 2107991 h 2237474"/>
              <a:gd name="connsiteX217" fmla="*/ 37645 w 12192000"/>
              <a:gd name="connsiteY217" fmla="*/ 2115401 h 2237474"/>
              <a:gd name="connsiteX218" fmla="*/ 4572 w 12192000"/>
              <a:gd name="connsiteY218" fmla="*/ 2111091 h 2237474"/>
              <a:gd name="connsiteX219" fmla="*/ 0 w 12192000"/>
              <a:gd name="connsiteY219" fmla="*/ 2110468 h 2237474"/>
              <a:gd name="connsiteX220" fmla="*/ 0 w 12192000"/>
              <a:gd name="connsiteY220"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154948 w 12192000"/>
              <a:gd name="connsiteY4" fmla="*/ 762731 h 2237474"/>
              <a:gd name="connsiteX5" fmla="*/ 12047364 w 12192000"/>
              <a:gd name="connsiteY5" fmla="*/ 749662 h 2237474"/>
              <a:gd name="connsiteX6" fmla="*/ 11890686 w 12192000"/>
              <a:gd name="connsiteY6" fmla="*/ 732766 h 2237474"/>
              <a:gd name="connsiteX7" fmla="*/ 11782413 w 12192000"/>
              <a:gd name="connsiteY7" fmla="*/ 769868 h 2237474"/>
              <a:gd name="connsiteX8" fmla="*/ 11649954 w 12192000"/>
              <a:gd name="connsiteY8" fmla="*/ 749628 h 2237474"/>
              <a:gd name="connsiteX9" fmla="*/ 11560424 w 12192000"/>
              <a:gd name="connsiteY9" fmla="*/ 748017 h 2237474"/>
              <a:gd name="connsiteX10" fmla="*/ 11358455 w 12192000"/>
              <a:gd name="connsiteY10" fmla="*/ 747593 h 2237474"/>
              <a:gd name="connsiteX11" fmla="*/ 11165209 w 12192000"/>
              <a:gd name="connsiteY11" fmla="*/ 748852 h 2237474"/>
              <a:gd name="connsiteX12" fmla="*/ 11058755 w 12192000"/>
              <a:gd name="connsiteY12" fmla="*/ 749617 h 2237474"/>
              <a:gd name="connsiteX13" fmla="*/ 10884013 w 12192000"/>
              <a:gd name="connsiteY13" fmla="*/ 760728 h 2237474"/>
              <a:gd name="connsiteX14" fmla="*/ 10834688 w 12192000"/>
              <a:gd name="connsiteY14" fmla="*/ 757726 h 2237474"/>
              <a:gd name="connsiteX15" fmla="*/ 10805004 w 12192000"/>
              <a:gd name="connsiteY15" fmla="*/ 757573 h 2237474"/>
              <a:gd name="connsiteX16" fmla="*/ 10739478 w 12192000"/>
              <a:gd name="connsiteY16" fmla="*/ 776841 h 2237474"/>
              <a:gd name="connsiteX17" fmla="*/ 10458762 w 12192000"/>
              <a:gd name="connsiteY17" fmla="*/ 755400 h 2237474"/>
              <a:gd name="connsiteX18" fmla="*/ 10246919 w 12192000"/>
              <a:gd name="connsiteY18" fmla="*/ 769960 h 2237474"/>
              <a:gd name="connsiteX19" fmla="*/ 10167995 w 12192000"/>
              <a:gd name="connsiteY19" fmla="*/ 760843 h 2237474"/>
              <a:gd name="connsiteX20" fmla="*/ 9997044 w 12192000"/>
              <a:gd name="connsiteY20" fmla="*/ 780129 h 2237474"/>
              <a:gd name="connsiteX21" fmla="*/ 9943887 w 12192000"/>
              <a:gd name="connsiteY21" fmla="*/ 804141 h 2237474"/>
              <a:gd name="connsiteX22" fmla="*/ 9918248 w 12192000"/>
              <a:gd name="connsiteY22" fmla="*/ 816628 h 2237474"/>
              <a:gd name="connsiteX23" fmla="*/ 9836148 w 12192000"/>
              <a:gd name="connsiteY23" fmla="*/ 858312 h 2237474"/>
              <a:gd name="connsiteX24" fmla="*/ 9823800 w 12192000"/>
              <a:gd name="connsiteY24" fmla="*/ 866604 h 2237474"/>
              <a:gd name="connsiteX25" fmla="*/ 9794684 w 12192000"/>
              <a:gd name="connsiteY25" fmla="*/ 864509 h 2237474"/>
              <a:gd name="connsiteX26" fmla="*/ 9778288 w 12192000"/>
              <a:gd name="connsiteY26" fmla="*/ 854362 h 2237474"/>
              <a:gd name="connsiteX27" fmla="*/ 9773886 w 12192000"/>
              <a:gd name="connsiteY27" fmla="*/ 857543 h 2237474"/>
              <a:gd name="connsiteX28" fmla="*/ 9761459 w 12192000"/>
              <a:gd name="connsiteY28" fmla="*/ 862394 h 2237474"/>
              <a:gd name="connsiteX29" fmla="*/ 9705768 w 12192000"/>
              <a:gd name="connsiteY29" fmla="*/ 894610 h 2237474"/>
              <a:gd name="connsiteX30" fmla="*/ 9683005 w 12192000"/>
              <a:gd name="connsiteY30" fmla="*/ 894128 h 2237474"/>
              <a:gd name="connsiteX31" fmla="*/ 9594438 w 12192000"/>
              <a:gd name="connsiteY31" fmla="*/ 919051 h 2237474"/>
              <a:gd name="connsiteX32" fmla="*/ 9577033 w 12192000"/>
              <a:gd name="connsiteY32" fmla="*/ 922857 h 2237474"/>
              <a:gd name="connsiteX33" fmla="*/ 9544189 w 12192000"/>
              <a:gd name="connsiteY33" fmla="*/ 938966 h 2237474"/>
              <a:gd name="connsiteX34" fmla="*/ 9500499 w 12192000"/>
              <a:gd name="connsiteY34" fmla="*/ 954680 h 2237474"/>
              <a:gd name="connsiteX35" fmla="*/ 9428195 w 12192000"/>
              <a:gd name="connsiteY35" fmla="*/ 986225 h 2237474"/>
              <a:gd name="connsiteX36" fmla="*/ 9410017 w 12192000"/>
              <a:gd name="connsiteY36" fmla="*/ 993931 h 2237474"/>
              <a:gd name="connsiteX37" fmla="*/ 9392919 w 12192000"/>
              <a:gd name="connsiteY37" fmla="*/ 994656 h 2237474"/>
              <a:gd name="connsiteX38" fmla="*/ 9278619 w 12192000"/>
              <a:gd name="connsiteY38" fmla="*/ 1011878 h 2237474"/>
              <a:gd name="connsiteX39" fmla="*/ 9268019 w 12192000"/>
              <a:gd name="connsiteY39" fmla="*/ 1007442 h 2237474"/>
              <a:gd name="connsiteX40" fmla="*/ 9234662 w 12192000"/>
              <a:gd name="connsiteY40" fmla="*/ 1023056 h 2237474"/>
              <a:gd name="connsiteX41" fmla="*/ 9181033 w 12192000"/>
              <a:gd name="connsiteY41" fmla="*/ 1037921 h 2237474"/>
              <a:gd name="connsiteX42" fmla="*/ 9155969 w 12192000"/>
              <a:gd name="connsiteY42" fmla="*/ 1046804 h 2237474"/>
              <a:gd name="connsiteX43" fmla="*/ 9133985 w 12192000"/>
              <a:gd name="connsiteY43" fmla="*/ 1046450 h 2237474"/>
              <a:gd name="connsiteX44" fmla="*/ 9012987 w 12192000"/>
              <a:gd name="connsiteY44" fmla="*/ 1061986 h 2237474"/>
              <a:gd name="connsiteX45" fmla="*/ 8968445 w 12192000"/>
              <a:gd name="connsiteY45" fmla="*/ 1052169 h 2237474"/>
              <a:gd name="connsiteX46" fmla="*/ 8958984 w 12192000"/>
              <a:gd name="connsiteY46" fmla="*/ 1057212 h 2237474"/>
              <a:gd name="connsiteX47" fmla="*/ 8886001 w 12192000"/>
              <a:gd name="connsiteY47" fmla="*/ 1067468 h 2237474"/>
              <a:gd name="connsiteX48" fmla="*/ 8838610 w 12192000"/>
              <a:gd name="connsiteY48" fmla="*/ 1075091 h 2237474"/>
              <a:gd name="connsiteX49" fmla="*/ 8750383 w 12192000"/>
              <a:gd name="connsiteY49" fmla="*/ 1097387 h 2237474"/>
              <a:gd name="connsiteX50" fmla="*/ 8697365 w 12192000"/>
              <a:gd name="connsiteY50" fmla="*/ 1105869 h 2237474"/>
              <a:gd name="connsiteX51" fmla="*/ 8665605 w 12192000"/>
              <a:gd name="connsiteY51" fmla="*/ 1110791 h 2237474"/>
              <a:gd name="connsiteX52" fmla="*/ 8584946 w 12192000"/>
              <a:gd name="connsiteY52" fmla="*/ 1135226 h 2237474"/>
              <a:gd name="connsiteX53" fmla="*/ 8460755 w 12192000"/>
              <a:gd name="connsiteY53" fmla="*/ 1203427 h 2237474"/>
              <a:gd name="connsiteX54" fmla="*/ 8419755 w 12192000"/>
              <a:gd name="connsiteY54" fmla="*/ 1216260 h 2237474"/>
              <a:gd name="connsiteX55" fmla="*/ 8411626 w 12192000"/>
              <a:gd name="connsiteY55" fmla="*/ 1214397 h 2237474"/>
              <a:gd name="connsiteX56" fmla="*/ 8363469 w 12192000"/>
              <a:gd name="connsiteY56" fmla="*/ 1246658 h 2237474"/>
              <a:gd name="connsiteX57" fmla="*/ 8275497 w 12192000"/>
              <a:gd name="connsiteY57" fmla="*/ 1264396 h 2237474"/>
              <a:gd name="connsiteX58" fmla="*/ 8206287 w 12192000"/>
              <a:gd name="connsiteY58" fmla="*/ 1273060 h 2237474"/>
              <a:gd name="connsiteX59" fmla="*/ 8168705 w 12192000"/>
              <a:gd name="connsiteY59" fmla="*/ 1279956 h 2237474"/>
              <a:gd name="connsiteX60" fmla="*/ 8139997 w 12192000"/>
              <a:gd name="connsiteY60" fmla="*/ 1282713 h 2237474"/>
              <a:gd name="connsiteX61" fmla="*/ 8074238 w 12192000"/>
              <a:gd name="connsiteY61" fmla="*/ 1301895 h 2237474"/>
              <a:gd name="connsiteX62" fmla="*/ 7968292 w 12192000"/>
              <a:gd name="connsiteY62" fmla="*/ 1338779 h 2237474"/>
              <a:gd name="connsiteX63" fmla="*/ 7945122 w 12192000"/>
              <a:gd name="connsiteY63" fmla="*/ 1345477 h 2237474"/>
              <a:gd name="connsiteX64" fmla="*/ 7902328 w 12192000"/>
              <a:gd name="connsiteY64" fmla="*/ 1345865 h 2237474"/>
              <a:gd name="connsiteX65" fmla="*/ 7875879 w 12192000"/>
              <a:gd name="connsiteY65" fmla="*/ 1345646 h 2237474"/>
              <a:gd name="connsiteX66" fmla="*/ 7840612 w 12192000"/>
              <a:gd name="connsiteY66" fmla="*/ 1369373 h 2237474"/>
              <a:gd name="connsiteX67" fmla="*/ 7786819 w 12192000"/>
              <a:gd name="connsiteY67" fmla="*/ 1378970 h 2237474"/>
              <a:gd name="connsiteX68" fmla="*/ 7548172 w 12192000"/>
              <a:gd name="connsiteY68" fmla="*/ 1417460 h 2237474"/>
              <a:gd name="connsiteX69" fmla="*/ 7483437 w 12192000"/>
              <a:gd name="connsiteY69" fmla="*/ 1478152 h 2237474"/>
              <a:gd name="connsiteX70" fmla="*/ 7377870 w 12192000"/>
              <a:gd name="connsiteY70" fmla="*/ 1523319 h 2237474"/>
              <a:gd name="connsiteX71" fmla="*/ 7230737 w 12192000"/>
              <a:gd name="connsiteY71" fmla="*/ 1562633 h 2237474"/>
              <a:gd name="connsiteX72" fmla="*/ 7224458 w 12192000"/>
              <a:gd name="connsiteY72" fmla="*/ 1573008 h 2237474"/>
              <a:gd name="connsiteX73" fmla="*/ 7213486 w 12192000"/>
              <a:gd name="connsiteY73" fmla="*/ 1580987 h 2237474"/>
              <a:gd name="connsiteX74" fmla="*/ 7183121 w 12192000"/>
              <a:gd name="connsiteY74" fmla="*/ 1595162 h 2237474"/>
              <a:gd name="connsiteX75" fmla="*/ 7164601 w 12192000"/>
              <a:gd name="connsiteY75" fmla="*/ 1606490 h 2237474"/>
              <a:gd name="connsiteX76" fmla="*/ 7114651 w 12192000"/>
              <a:gd name="connsiteY76" fmla="*/ 1620959 h 2237474"/>
              <a:gd name="connsiteX77" fmla="*/ 7092727 w 12192000"/>
              <a:gd name="connsiteY77" fmla="*/ 1623628 h 2237474"/>
              <a:gd name="connsiteX78" fmla="*/ 7031309 w 12192000"/>
              <a:gd name="connsiteY78" fmla="*/ 1619451 h 2237474"/>
              <a:gd name="connsiteX79" fmla="*/ 6999084 w 12192000"/>
              <a:gd name="connsiteY79" fmla="*/ 1634317 h 2237474"/>
              <a:gd name="connsiteX80" fmla="*/ 6992107 w 12192000"/>
              <a:gd name="connsiteY80" fmla="*/ 1636860 h 2237474"/>
              <a:gd name="connsiteX81" fmla="*/ 6991765 w 12192000"/>
              <a:gd name="connsiteY81" fmla="*/ 1636725 h 2237474"/>
              <a:gd name="connsiteX82" fmla="*/ 6900177 w 12192000"/>
              <a:gd name="connsiteY82" fmla="*/ 1636016 h 2237474"/>
              <a:gd name="connsiteX83" fmla="*/ 6795372 w 12192000"/>
              <a:gd name="connsiteY83" fmla="*/ 1644845 h 2237474"/>
              <a:gd name="connsiteX84" fmla="*/ 6692251 w 12192000"/>
              <a:gd name="connsiteY84" fmla="*/ 1656357 h 2237474"/>
              <a:gd name="connsiteX85" fmla="*/ 6655235 w 12192000"/>
              <a:gd name="connsiteY85" fmla="*/ 1661869 h 2237474"/>
              <a:gd name="connsiteX86" fmla="*/ 6587857 w 12192000"/>
              <a:gd name="connsiteY86" fmla="*/ 1665769 h 2237474"/>
              <a:gd name="connsiteX87" fmla="*/ 6554894 w 12192000"/>
              <a:gd name="connsiteY87" fmla="*/ 1664428 h 2237474"/>
              <a:gd name="connsiteX88" fmla="*/ 6516595 w 12192000"/>
              <a:gd name="connsiteY88" fmla="*/ 1667475 h 2237474"/>
              <a:gd name="connsiteX89" fmla="*/ 6508541 w 12192000"/>
              <a:gd name="connsiteY89" fmla="*/ 1668757 h 2237474"/>
              <a:gd name="connsiteX90" fmla="*/ 6471012 w 12192000"/>
              <a:gd name="connsiteY90" fmla="*/ 1678604 h 2237474"/>
              <a:gd name="connsiteX91" fmla="*/ 6415265 w 12192000"/>
              <a:gd name="connsiteY91" fmla="*/ 1665317 h 2237474"/>
              <a:gd name="connsiteX92" fmla="*/ 6364035 w 12192000"/>
              <a:gd name="connsiteY92" fmla="*/ 1667683 h 2237474"/>
              <a:gd name="connsiteX93" fmla="*/ 6280959 w 12192000"/>
              <a:gd name="connsiteY93" fmla="*/ 1689329 h 2237474"/>
              <a:gd name="connsiteX94" fmla="*/ 6243319 w 12192000"/>
              <a:gd name="connsiteY94" fmla="*/ 1695560 h 2237474"/>
              <a:gd name="connsiteX95" fmla="*/ 6098321 w 12192000"/>
              <a:gd name="connsiteY95" fmla="*/ 1721646 h 2237474"/>
              <a:gd name="connsiteX96" fmla="*/ 5880652 w 12192000"/>
              <a:gd name="connsiteY96" fmla="*/ 1779643 h 2237474"/>
              <a:gd name="connsiteX97" fmla="*/ 5785959 w 12192000"/>
              <a:gd name="connsiteY97" fmla="*/ 1775307 h 2237474"/>
              <a:gd name="connsiteX98" fmla="*/ 5643534 w 12192000"/>
              <a:gd name="connsiteY98" fmla="*/ 1802919 h 2237474"/>
              <a:gd name="connsiteX99" fmla="*/ 5518799 w 12192000"/>
              <a:gd name="connsiteY99" fmla="*/ 1818312 h 2237474"/>
              <a:gd name="connsiteX100" fmla="*/ 5505014 w 12192000"/>
              <a:gd name="connsiteY100" fmla="*/ 1819259 h 2237474"/>
              <a:gd name="connsiteX101" fmla="*/ 5453307 w 12192000"/>
              <a:gd name="connsiteY101" fmla="*/ 1815450 h 2237474"/>
              <a:gd name="connsiteX102" fmla="*/ 5364192 w 12192000"/>
              <a:gd name="connsiteY102" fmla="*/ 1826074 h 2237474"/>
              <a:gd name="connsiteX103" fmla="*/ 5350380 w 12192000"/>
              <a:gd name="connsiteY103" fmla="*/ 1830891 h 2237474"/>
              <a:gd name="connsiteX104" fmla="*/ 5259633 w 12192000"/>
              <a:gd name="connsiteY104" fmla="*/ 1837160 h 2237474"/>
              <a:gd name="connsiteX105" fmla="*/ 5197513 w 12192000"/>
              <a:gd name="connsiteY105" fmla="*/ 1844718 h 2237474"/>
              <a:gd name="connsiteX106" fmla="*/ 5168852 w 12192000"/>
              <a:gd name="connsiteY106" fmla="*/ 1844846 h 2237474"/>
              <a:gd name="connsiteX107" fmla="*/ 5114927 w 12192000"/>
              <a:gd name="connsiteY107" fmla="*/ 1847827 h 2237474"/>
              <a:gd name="connsiteX108" fmla="*/ 5108970 w 12192000"/>
              <a:gd name="connsiteY108" fmla="*/ 1847935 h 2237474"/>
              <a:gd name="connsiteX109" fmla="*/ 5067961 w 12192000"/>
              <a:gd name="connsiteY109" fmla="*/ 1845917 h 2237474"/>
              <a:gd name="connsiteX110" fmla="*/ 5007075 w 12192000"/>
              <a:gd name="connsiteY110" fmla="*/ 1838626 h 2237474"/>
              <a:gd name="connsiteX111" fmla="*/ 4944087 w 12192000"/>
              <a:gd name="connsiteY111" fmla="*/ 1823332 h 2237474"/>
              <a:gd name="connsiteX112" fmla="*/ 4907662 w 12192000"/>
              <a:gd name="connsiteY112" fmla="*/ 1816900 h 2237474"/>
              <a:gd name="connsiteX113" fmla="*/ 4882386 w 12192000"/>
              <a:gd name="connsiteY113" fmla="*/ 1809844 h 2237474"/>
              <a:gd name="connsiteX114" fmla="*/ 4811440 w 12192000"/>
              <a:gd name="connsiteY114" fmla="*/ 1804655 h 2237474"/>
              <a:gd name="connsiteX115" fmla="*/ 4691075 w 12192000"/>
              <a:gd name="connsiteY115" fmla="*/ 1801389 h 2237474"/>
              <a:gd name="connsiteX116" fmla="*/ 4611738 w 12192000"/>
              <a:gd name="connsiteY116" fmla="*/ 1776964 h 2237474"/>
              <a:gd name="connsiteX117" fmla="*/ 4560070 w 12192000"/>
              <a:gd name="connsiteY117" fmla="*/ 1785640 h 2237474"/>
              <a:gd name="connsiteX118" fmla="*/ 4536503 w 12192000"/>
              <a:gd name="connsiteY118" fmla="*/ 1785334 h 2237474"/>
              <a:gd name="connsiteX119" fmla="*/ 4513724 w 12192000"/>
              <a:gd name="connsiteY119" fmla="*/ 1791996 h 2237474"/>
              <a:gd name="connsiteX120" fmla="*/ 4459810 w 12192000"/>
              <a:gd name="connsiteY120" fmla="*/ 1797886 h 2237474"/>
              <a:gd name="connsiteX121" fmla="*/ 4379064 w 12192000"/>
              <a:gd name="connsiteY121" fmla="*/ 1817177 h 2237474"/>
              <a:gd name="connsiteX122" fmla="*/ 4319209 w 12192000"/>
              <a:gd name="connsiteY122" fmla="*/ 1834833 h 2237474"/>
              <a:gd name="connsiteX123" fmla="*/ 4290981 w 12192000"/>
              <a:gd name="connsiteY123" fmla="*/ 1839677 h 2237474"/>
              <a:gd name="connsiteX124" fmla="*/ 4285792 w 12192000"/>
              <a:gd name="connsiteY124" fmla="*/ 1836231 h 2237474"/>
              <a:gd name="connsiteX125" fmla="*/ 4238372 w 12192000"/>
              <a:gd name="connsiteY125" fmla="*/ 1851480 h 2237474"/>
              <a:gd name="connsiteX126" fmla="*/ 4232517 w 12192000"/>
              <a:gd name="connsiteY126" fmla="*/ 1852567 h 2237474"/>
              <a:gd name="connsiteX127" fmla="*/ 4191732 w 12192000"/>
              <a:gd name="connsiteY127" fmla="*/ 1857328 h 2237474"/>
              <a:gd name="connsiteX128" fmla="*/ 4065532 w 12192000"/>
              <a:gd name="connsiteY128" fmla="*/ 1855477 h 2237474"/>
              <a:gd name="connsiteX129" fmla="*/ 4028460 w 12192000"/>
              <a:gd name="connsiteY129" fmla="*/ 1855137 h 2237474"/>
              <a:gd name="connsiteX130" fmla="*/ 4002267 w 12192000"/>
              <a:gd name="connsiteY130" fmla="*/ 1852352 h 2237474"/>
              <a:gd name="connsiteX131" fmla="*/ 3931396 w 12192000"/>
              <a:gd name="connsiteY131" fmla="*/ 1858915 h 2237474"/>
              <a:gd name="connsiteX132" fmla="*/ 3812162 w 12192000"/>
              <a:gd name="connsiteY132" fmla="*/ 1875501 h 2237474"/>
              <a:gd name="connsiteX133" fmla="*/ 3729530 w 12192000"/>
              <a:gd name="connsiteY133" fmla="*/ 1864513 h 2237474"/>
              <a:gd name="connsiteX134" fmla="*/ 3680177 w 12192000"/>
              <a:gd name="connsiteY134" fmla="*/ 1881552 h 2237474"/>
              <a:gd name="connsiteX135" fmla="*/ 3567259 w 12192000"/>
              <a:gd name="connsiteY135" fmla="*/ 1893482 h 2237474"/>
              <a:gd name="connsiteX136" fmla="*/ 3405770 w 12192000"/>
              <a:gd name="connsiteY136" fmla="*/ 1904591 h 2237474"/>
              <a:gd name="connsiteX137" fmla="*/ 3280097 w 12192000"/>
              <a:gd name="connsiteY137" fmla="*/ 1919610 h 2237474"/>
              <a:gd name="connsiteX138" fmla="*/ 3123424 w 12192000"/>
              <a:gd name="connsiteY138" fmla="*/ 1952930 h 2237474"/>
              <a:gd name="connsiteX139" fmla="*/ 3009910 w 12192000"/>
              <a:gd name="connsiteY139" fmla="*/ 1957866 h 2237474"/>
              <a:gd name="connsiteX140" fmla="*/ 2995934 w 12192000"/>
              <a:gd name="connsiteY140" fmla="*/ 1967085 h 2237474"/>
              <a:gd name="connsiteX141" fmla="*/ 2980071 w 12192000"/>
              <a:gd name="connsiteY141" fmla="*/ 1972988 h 2237474"/>
              <a:gd name="connsiteX142" fmla="*/ 2978094 w 12192000"/>
              <a:gd name="connsiteY142" fmla="*/ 1972369 h 2237474"/>
              <a:gd name="connsiteX143" fmla="*/ 2942858 w 12192000"/>
              <a:gd name="connsiteY143" fmla="*/ 1981367 h 2237474"/>
              <a:gd name="connsiteX144" fmla="*/ 2875436 w 12192000"/>
              <a:gd name="connsiteY144" fmla="*/ 1996977 h 2237474"/>
              <a:gd name="connsiteX145" fmla="*/ 2874892 w 12192000"/>
              <a:gd name="connsiteY145" fmla="*/ 1996085 h 2237474"/>
              <a:gd name="connsiteX146" fmla="*/ 2864145 w 12192000"/>
              <a:gd name="connsiteY146" fmla="*/ 1994061 h 2237474"/>
              <a:gd name="connsiteX147" fmla="*/ 2843662 w 12192000"/>
              <a:gd name="connsiteY147" fmla="*/ 1992498 h 2237474"/>
              <a:gd name="connsiteX148" fmla="*/ 2796128 w 12192000"/>
              <a:gd name="connsiteY148" fmla="*/ 1976403 h 2237474"/>
              <a:gd name="connsiteX149" fmla="*/ 2756784 w 12192000"/>
              <a:gd name="connsiteY149" fmla="*/ 1985116 h 2237474"/>
              <a:gd name="connsiteX150" fmla="*/ 2748833 w 12192000"/>
              <a:gd name="connsiteY150" fmla="*/ 1986323 h 2237474"/>
              <a:gd name="connsiteX151" fmla="*/ 2748661 w 12192000"/>
              <a:gd name="connsiteY151" fmla="*/ 1986122 h 2237474"/>
              <a:gd name="connsiteX152" fmla="*/ 2740251 w 12192000"/>
              <a:gd name="connsiteY152" fmla="*/ 1986946 h 2237474"/>
              <a:gd name="connsiteX153" fmla="*/ 2718916 w 12192000"/>
              <a:gd name="connsiteY153" fmla="*/ 1990867 h 2237474"/>
              <a:gd name="connsiteX154" fmla="*/ 2713522 w 12192000"/>
              <a:gd name="connsiteY154" fmla="*/ 1990173 h 2237474"/>
              <a:gd name="connsiteX155" fmla="*/ 2680597 w 12192000"/>
              <a:gd name="connsiteY155" fmla="*/ 1984996 h 2237474"/>
              <a:gd name="connsiteX156" fmla="*/ 2578178 w 12192000"/>
              <a:gd name="connsiteY156" fmla="*/ 1990531 h 2237474"/>
              <a:gd name="connsiteX157" fmla="*/ 2476147 w 12192000"/>
              <a:gd name="connsiteY157" fmla="*/ 1998305 h 2237474"/>
              <a:gd name="connsiteX158" fmla="*/ 2373568 w 12192000"/>
              <a:gd name="connsiteY158" fmla="*/ 2003219 h 2237474"/>
              <a:gd name="connsiteX159" fmla="*/ 2321399 w 12192000"/>
              <a:gd name="connsiteY159" fmla="*/ 1989467 h 2237474"/>
              <a:gd name="connsiteX160" fmla="*/ 2315525 w 12192000"/>
              <a:gd name="connsiteY160" fmla="*/ 1989708 h 2237474"/>
              <a:gd name="connsiteX161" fmla="*/ 2300792 w 12192000"/>
              <a:gd name="connsiteY161" fmla="*/ 1994290 h 2237474"/>
              <a:gd name="connsiteX162" fmla="*/ 2295469 w 12192000"/>
              <a:gd name="connsiteY162" fmla="*/ 1996659 h 2237474"/>
              <a:gd name="connsiteX163" fmla="*/ 2287219 w 12192000"/>
              <a:gd name="connsiteY163" fmla="*/ 1998750 h 2237474"/>
              <a:gd name="connsiteX164" fmla="*/ 2286948 w 12192000"/>
              <a:gd name="connsiteY164" fmla="*/ 1998596 h 2237474"/>
              <a:gd name="connsiteX165" fmla="*/ 2243069 w 12192000"/>
              <a:gd name="connsiteY165" fmla="*/ 2015111 h 2237474"/>
              <a:gd name="connsiteX166" fmla="*/ 2186609 w 12192000"/>
              <a:gd name="connsiteY166" fmla="*/ 2008263 h 2237474"/>
              <a:gd name="connsiteX167" fmla="*/ 2164831 w 12192000"/>
              <a:gd name="connsiteY167" fmla="*/ 2010143 h 2237474"/>
              <a:gd name="connsiteX168" fmla="*/ 2152836 w 12192000"/>
              <a:gd name="connsiteY168" fmla="*/ 2010048 h 2237474"/>
              <a:gd name="connsiteX169" fmla="*/ 2117102 w 12192000"/>
              <a:gd name="connsiteY169" fmla="*/ 2023004 h 2237474"/>
              <a:gd name="connsiteX170" fmla="*/ 2111935 w 12192000"/>
              <a:gd name="connsiteY170" fmla="*/ 2023163 h 2237474"/>
              <a:gd name="connsiteX171" fmla="*/ 2089991 w 12192000"/>
              <a:gd name="connsiteY171" fmla="*/ 2034193 h 2237474"/>
              <a:gd name="connsiteX172" fmla="*/ 2058061 w 12192000"/>
              <a:gd name="connsiteY172" fmla="*/ 2047942 h 2237474"/>
              <a:gd name="connsiteX173" fmla="*/ 2055737 w 12192000"/>
              <a:gd name="connsiteY173" fmla="*/ 2047704 h 2237474"/>
              <a:gd name="connsiteX174" fmla="*/ 2042244 w 12192000"/>
              <a:gd name="connsiteY174" fmla="*/ 2055560 h 2237474"/>
              <a:gd name="connsiteX175" fmla="*/ 1976224 w 12192000"/>
              <a:gd name="connsiteY175" fmla="*/ 2074257 h 2237474"/>
              <a:gd name="connsiteX176" fmla="*/ 1877728 w 12192000"/>
              <a:gd name="connsiteY176" fmla="*/ 2101004 h 2237474"/>
              <a:gd name="connsiteX177" fmla="*/ 1759056 w 12192000"/>
              <a:gd name="connsiteY177" fmla="*/ 2125608 h 2237474"/>
              <a:gd name="connsiteX178" fmla="*/ 1637948 w 12192000"/>
              <a:gd name="connsiteY178" fmla="*/ 2172597 h 2237474"/>
              <a:gd name="connsiteX179" fmla="*/ 1434549 w 12192000"/>
              <a:gd name="connsiteY179" fmla="*/ 2234522 h 2237474"/>
              <a:gd name="connsiteX180" fmla="*/ 1398481 w 12192000"/>
              <a:gd name="connsiteY180" fmla="*/ 2237074 h 2237474"/>
              <a:gd name="connsiteX181" fmla="*/ 1398407 w 12192000"/>
              <a:gd name="connsiteY181" fmla="*/ 2237095 h 2237474"/>
              <a:gd name="connsiteX182" fmla="*/ 1370962 w 12192000"/>
              <a:gd name="connsiteY182" fmla="*/ 2237474 h 2237474"/>
              <a:gd name="connsiteX183" fmla="*/ 1356367 w 12192000"/>
              <a:gd name="connsiteY183" fmla="*/ 2235089 h 2237474"/>
              <a:gd name="connsiteX184" fmla="*/ 1324828 w 12192000"/>
              <a:gd name="connsiteY184" fmla="*/ 2231968 h 2237474"/>
              <a:gd name="connsiteX185" fmla="*/ 1297744 w 12192000"/>
              <a:gd name="connsiteY185" fmla="*/ 2235849 h 2237474"/>
              <a:gd name="connsiteX186" fmla="*/ 1286236 w 12192000"/>
              <a:gd name="connsiteY186" fmla="*/ 2233135 h 2237474"/>
              <a:gd name="connsiteX187" fmla="*/ 1283504 w 12192000"/>
              <a:gd name="connsiteY187" fmla="*/ 2233797 h 2237474"/>
              <a:gd name="connsiteX188" fmla="*/ 1279765 w 12192000"/>
              <a:gd name="connsiteY188" fmla="*/ 2229639 h 2237474"/>
              <a:gd name="connsiteX189" fmla="*/ 1195347 w 12192000"/>
              <a:gd name="connsiteY189" fmla="*/ 2212354 h 2237474"/>
              <a:gd name="connsiteX190" fmla="*/ 970251 w 12192000"/>
              <a:gd name="connsiteY190" fmla="*/ 2221029 h 2237474"/>
              <a:gd name="connsiteX191" fmla="*/ 812914 w 12192000"/>
              <a:gd name="connsiteY191" fmla="*/ 2202752 h 2237474"/>
              <a:gd name="connsiteX192" fmla="*/ 800195 w 12192000"/>
              <a:gd name="connsiteY192" fmla="*/ 2209407 h 2237474"/>
              <a:gd name="connsiteX193" fmla="*/ 784978 w 12192000"/>
              <a:gd name="connsiteY193" fmla="*/ 2212360 h 2237474"/>
              <a:gd name="connsiteX194" fmla="*/ 681987 w 12192000"/>
              <a:gd name="connsiteY194" fmla="*/ 2216757 h 2237474"/>
              <a:gd name="connsiteX195" fmla="*/ 669923 w 12192000"/>
              <a:gd name="connsiteY195" fmla="*/ 2211682 h 2237474"/>
              <a:gd name="connsiteX196" fmla="*/ 648680 w 12192000"/>
              <a:gd name="connsiteY196" fmla="*/ 2206229 h 2237474"/>
              <a:gd name="connsiteX197" fmla="*/ 597225 w 12192000"/>
              <a:gd name="connsiteY197" fmla="*/ 2180999 h 2237474"/>
              <a:gd name="connsiteX198" fmla="*/ 558449 w 12192000"/>
              <a:gd name="connsiteY198" fmla="*/ 2182346 h 2237474"/>
              <a:gd name="connsiteX199" fmla="*/ 550517 w 12192000"/>
              <a:gd name="connsiteY199" fmla="*/ 2182060 h 2237474"/>
              <a:gd name="connsiteX200" fmla="*/ 550309 w 12192000"/>
              <a:gd name="connsiteY200" fmla="*/ 2181825 h 2237474"/>
              <a:gd name="connsiteX201" fmla="*/ 541836 w 12192000"/>
              <a:gd name="connsiteY201" fmla="*/ 2181063 h 2237474"/>
              <a:gd name="connsiteX202" fmla="*/ 536057 w 12192000"/>
              <a:gd name="connsiteY202" fmla="*/ 2181537 h 2237474"/>
              <a:gd name="connsiteX203" fmla="*/ 520671 w 12192000"/>
              <a:gd name="connsiteY203" fmla="*/ 2180980 h 2237474"/>
              <a:gd name="connsiteX204" fmla="*/ 515024 w 12192000"/>
              <a:gd name="connsiteY204" fmla="*/ 2179258 h 2237474"/>
              <a:gd name="connsiteX205" fmla="*/ 512278 w 12192000"/>
              <a:gd name="connsiteY205" fmla="*/ 2176369 h 2237474"/>
              <a:gd name="connsiteX206" fmla="*/ 480419 w 12192000"/>
              <a:gd name="connsiteY206" fmla="*/ 2167807 h 2237474"/>
              <a:gd name="connsiteX207" fmla="*/ 413835 w 12192000"/>
              <a:gd name="connsiteY207" fmla="*/ 2156783 h 2237474"/>
              <a:gd name="connsiteX208" fmla="*/ 376513 w 12192000"/>
              <a:gd name="connsiteY208" fmla="*/ 2154014 h 2237474"/>
              <a:gd name="connsiteX209" fmla="*/ 273386 w 12192000"/>
              <a:gd name="connsiteY209" fmla="*/ 2142551 h 2237474"/>
              <a:gd name="connsiteX210" fmla="*/ 169207 w 12192000"/>
              <a:gd name="connsiteY210" fmla="*/ 2128100 h 2237474"/>
              <a:gd name="connsiteX211" fmla="*/ 93149 w 12192000"/>
              <a:gd name="connsiteY211" fmla="*/ 2105324 h 2237474"/>
              <a:gd name="connsiteX212" fmla="*/ 88109 w 12192000"/>
              <a:gd name="connsiteY212" fmla="*/ 2106704 h 2237474"/>
              <a:gd name="connsiteX213" fmla="*/ 80022 w 12192000"/>
              <a:gd name="connsiteY213" fmla="*/ 2107254 h 2237474"/>
              <a:gd name="connsiteX214" fmla="*/ 79717 w 12192000"/>
              <a:gd name="connsiteY214" fmla="*/ 2107046 h 2237474"/>
              <a:gd name="connsiteX215" fmla="*/ 72352 w 12192000"/>
              <a:gd name="connsiteY215" fmla="*/ 2107991 h 2237474"/>
              <a:gd name="connsiteX216" fmla="*/ 37645 w 12192000"/>
              <a:gd name="connsiteY216" fmla="*/ 2115401 h 2237474"/>
              <a:gd name="connsiteX217" fmla="*/ 4572 w 12192000"/>
              <a:gd name="connsiteY217" fmla="*/ 2111091 h 2237474"/>
              <a:gd name="connsiteX218" fmla="*/ 0 w 12192000"/>
              <a:gd name="connsiteY218" fmla="*/ 2110468 h 2237474"/>
              <a:gd name="connsiteX219" fmla="*/ 0 w 12192000"/>
              <a:gd name="connsiteY219"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154948 w 12192000"/>
              <a:gd name="connsiteY4" fmla="*/ 762731 h 2237474"/>
              <a:gd name="connsiteX5" fmla="*/ 12047364 w 12192000"/>
              <a:gd name="connsiteY5" fmla="*/ 749662 h 2237474"/>
              <a:gd name="connsiteX6" fmla="*/ 11890686 w 12192000"/>
              <a:gd name="connsiteY6" fmla="*/ 732766 h 2237474"/>
              <a:gd name="connsiteX7" fmla="*/ 11782413 w 12192000"/>
              <a:gd name="connsiteY7" fmla="*/ 769868 h 2237474"/>
              <a:gd name="connsiteX8" fmla="*/ 11649954 w 12192000"/>
              <a:gd name="connsiteY8" fmla="*/ 749628 h 2237474"/>
              <a:gd name="connsiteX9" fmla="*/ 11560424 w 12192000"/>
              <a:gd name="connsiteY9" fmla="*/ 748017 h 2237474"/>
              <a:gd name="connsiteX10" fmla="*/ 11358455 w 12192000"/>
              <a:gd name="connsiteY10" fmla="*/ 747593 h 2237474"/>
              <a:gd name="connsiteX11" fmla="*/ 11165209 w 12192000"/>
              <a:gd name="connsiteY11" fmla="*/ 748852 h 2237474"/>
              <a:gd name="connsiteX12" fmla="*/ 11058755 w 12192000"/>
              <a:gd name="connsiteY12" fmla="*/ 749617 h 2237474"/>
              <a:gd name="connsiteX13" fmla="*/ 10884013 w 12192000"/>
              <a:gd name="connsiteY13" fmla="*/ 760728 h 2237474"/>
              <a:gd name="connsiteX14" fmla="*/ 10834688 w 12192000"/>
              <a:gd name="connsiteY14" fmla="*/ 757726 h 2237474"/>
              <a:gd name="connsiteX15" fmla="*/ 10805004 w 12192000"/>
              <a:gd name="connsiteY15" fmla="*/ 757573 h 2237474"/>
              <a:gd name="connsiteX16" fmla="*/ 10739478 w 12192000"/>
              <a:gd name="connsiteY16" fmla="*/ 776841 h 2237474"/>
              <a:gd name="connsiteX17" fmla="*/ 10458762 w 12192000"/>
              <a:gd name="connsiteY17" fmla="*/ 755400 h 2237474"/>
              <a:gd name="connsiteX18" fmla="*/ 10246919 w 12192000"/>
              <a:gd name="connsiteY18" fmla="*/ 769960 h 2237474"/>
              <a:gd name="connsiteX19" fmla="*/ 10167995 w 12192000"/>
              <a:gd name="connsiteY19" fmla="*/ 760843 h 2237474"/>
              <a:gd name="connsiteX20" fmla="*/ 9997044 w 12192000"/>
              <a:gd name="connsiteY20" fmla="*/ 780129 h 2237474"/>
              <a:gd name="connsiteX21" fmla="*/ 9943887 w 12192000"/>
              <a:gd name="connsiteY21" fmla="*/ 804141 h 2237474"/>
              <a:gd name="connsiteX22" fmla="*/ 9918248 w 12192000"/>
              <a:gd name="connsiteY22" fmla="*/ 816628 h 2237474"/>
              <a:gd name="connsiteX23" fmla="*/ 9836148 w 12192000"/>
              <a:gd name="connsiteY23" fmla="*/ 858312 h 2237474"/>
              <a:gd name="connsiteX24" fmla="*/ 9823800 w 12192000"/>
              <a:gd name="connsiteY24" fmla="*/ 866604 h 2237474"/>
              <a:gd name="connsiteX25" fmla="*/ 9794684 w 12192000"/>
              <a:gd name="connsiteY25" fmla="*/ 864509 h 2237474"/>
              <a:gd name="connsiteX26" fmla="*/ 9778288 w 12192000"/>
              <a:gd name="connsiteY26" fmla="*/ 854362 h 2237474"/>
              <a:gd name="connsiteX27" fmla="*/ 9761459 w 12192000"/>
              <a:gd name="connsiteY27" fmla="*/ 862394 h 2237474"/>
              <a:gd name="connsiteX28" fmla="*/ 9705768 w 12192000"/>
              <a:gd name="connsiteY28" fmla="*/ 894610 h 2237474"/>
              <a:gd name="connsiteX29" fmla="*/ 9683005 w 12192000"/>
              <a:gd name="connsiteY29" fmla="*/ 894128 h 2237474"/>
              <a:gd name="connsiteX30" fmla="*/ 9594438 w 12192000"/>
              <a:gd name="connsiteY30" fmla="*/ 919051 h 2237474"/>
              <a:gd name="connsiteX31" fmla="*/ 9577033 w 12192000"/>
              <a:gd name="connsiteY31" fmla="*/ 922857 h 2237474"/>
              <a:gd name="connsiteX32" fmla="*/ 9544189 w 12192000"/>
              <a:gd name="connsiteY32" fmla="*/ 938966 h 2237474"/>
              <a:gd name="connsiteX33" fmla="*/ 9500499 w 12192000"/>
              <a:gd name="connsiteY33" fmla="*/ 954680 h 2237474"/>
              <a:gd name="connsiteX34" fmla="*/ 9428195 w 12192000"/>
              <a:gd name="connsiteY34" fmla="*/ 986225 h 2237474"/>
              <a:gd name="connsiteX35" fmla="*/ 9410017 w 12192000"/>
              <a:gd name="connsiteY35" fmla="*/ 993931 h 2237474"/>
              <a:gd name="connsiteX36" fmla="*/ 9392919 w 12192000"/>
              <a:gd name="connsiteY36" fmla="*/ 994656 h 2237474"/>
              <a:gd name="connsiteX37" fmla="*/ 9278619 w 12192000"/>
              <a:gd name="connsiteY37" fmla="*/ 1011878 h 2237474"/>
              <a:gd name="connsiteX38" fmla="*/ 9268019 w 12192000"/>
              <a:gd name="connsiteY38" fmla="*/ 1007442 h 2237474"/>
              <a:gd name="connsiteX39" fmla="*/ 9234662 w 12192000"/>
              <a:gd name="connsiteY39" fmla="*/ 1023056 h 2237474"/>
              <a:gd name="connsiteX40" fmla="*/ 9181033 w 12192000"/>
              <a:gd name="connsiteY40" fmla="*/ 1037921 h 2237474"/>
              <a:gd name="connsiteX41" fmla="*/ 9155969 w 12192000"/>
              <a:gd name="connsiteY41" fmla="*/ 1046804 h 2237474"/>
              <a:gd name="connsiteX42" fmla="*/ 9133985 w 12192000"/>
              <a:gd name="connsiteY42" fmla="*/ 1046450 h 2237474"/>
              <a:gd name="connsiteX43" fmla="*/ 9012987 w 12192000"/>
              <a:gd name="connsiteY43" fmla="*/ 1061986 h 2237474"/>
              <a:gd name="connsiteX44" fmla="*/ 8968445 w 12192000"/>
              <a:gd name="connsiteY44" fmla="*/ 1052169 h 2237474"/>
              <a:gd name="connsiteX45" fmla="*/ 8958984 w 12192000"/>
              <a:gd name="connsiteY45" fmla="*/ 1057212 h 2237474"/>
              <a:gd name="connsiteX46" fmla="*/ 8886001 w 12192000"/>
              <a:gd name="connsiteY46" fmla="*/ 1067468 h 2237474"/>
              <a:gd name="connsiteX47" fmla="*/ 8838610 w 12192000"/>
              <a:gd name="connsiteY47" fmla="*/ 1075091 h 2237474"/>
              <a:gd name="connsiteX48" fmla="*/ 8750383 w 12192000"/>
              <a:gd name="connsiteY48" fmla="*/ 1097387 h 2237474"/>
              <a:gd name="connsiteX49" fmla="*/ 8697365 w 12192000"/>
              <a:gd name="connsiteY49" fmla="*/ 1105869 h 2237474"/>
              <a:gd name="connsiteX50" fmla="*/ 8665605 w 12192000"/>
              <a:gd name="connsiteY50" fmla="*/ 1110791 h 2237474"/>
              <a:gd name="connsiteX51" fmla="*/ 8584946 w 12192000"/>
              <a:gd name="connsiteY51" fmla="*/ 1135226 h 2237474"/>
              <a:gd name="connsiteX52" fmla="*/ 8460755 w 12192000"/>
              <a:gd name="connsiteY52" fmla="*/ 1203427 h 2237474"/>
              <a:gd name="connsiteX53" fmla="*/ 8419755 w 12192000"/>
              <a:gd name="connsiteY53" fmla="*/ 1216260 h 2237474"/>
              <a:gd name="connsiteX54" fmla="*/ 8411626 w 12192000"/>
              <a:gd name="connsiteY54" fmla="*/ 1214397 h 2237474"/>
              <a:gd name="connsiteX55" fmla="*/ 8363469 w 12192000"/>
              <a:gd name="connsiteY55" fmla="*/ 1246658 h 2237474"/>
              <a:gd name="connsiteX56" fmla="*/ 8275497 w 12192000"/>
              <a:gd name="connsiteY56" fmla="*/ 1264396 h 2237474"/>
              <a:gd name="connsiteX57" fmla="*/ 8206287 w 12192000"/>
              <a:gd name="connsiteY57" fmla="*/ 1273060 h 2237474"/>
              <a:gd name="connsiteX58" fmla="*/ 8168705 w 12192000"/>
              <a:gd name="connsiteY58" fmla="*/ 1279956 h 2237474"/>
              <a:gd name="connsiteX59" fmla="*/ 8139997 w 12192000"/>
              <a:gd name="connsiteY59" fmla="*/ 1282713 h 2237474"/>
              <a:gd name="connsiteX60" fmla="*/ 8074238 w 12192000"/>
              <a:gd name="connsiteY60" fmla="*/ 1301895 h 2237474"/>
              <a:gd name="connsiteX61" fmla="*/ 7968292 w 12192000"/>
              <a:gd name="connsiteY61" fmla="*/ 1338779 h 2237474"/>
              <a:gd name="connsiteX62" fmla="*/ 7945122 w 12192000"/>
              <a:gd name="connsiteY62" fmla="*/ 1345477 h 2237474"/>
              <a:gd name="connsiteX63" fmla="*/ 7902328 w 12192000"/>
              <a:gd name="connsiteY63" fmla="*/ 1345865 h 2237474"/>
              <a:gd name="connsiteX64" fmla="*/ 7875879 w 12192000"/>
              <a:gd name="connsiteY64" fmla="*/ 1345646 h 2237474"/>
              <a:gd name="connsiteX65" fmla="*/ 7840612 w 12192000"/>
              <a:gd name="connsiteY65" fmla="*/ 1369373 h 2237474"/>
              <a:gd name="connsiteX66" fmla="*/ 7786819 w 12192000"/>
              <a:gd name="connsiteY66" fmla="*/ 1378970 h 2237474"/>
              <a:gd name="connsiteX67" fmla="*/ 7548172 w 12192000"/>
              <a:gd name="connsiteY67" fmla="*/ 1417460 h 2237474"/>
              <a:gd name="connsiteX68" fmla="*/ 7483437 w 12192000"/>
              <a:gd name="connsiteY68" fmla="*/ 1478152 h 2237474"/>
              <a:gd name="connsiteX69" fmla="*/ 7377870 w 12192000"/>
              <a:gd name="connsiteY69" fmla="*/ 1523319 h 2237474"/>
              <a:gd name="connsiteX70" fmla="*/ 7230737 w 12192000"/>
              <a:gd name="connsiteY70" fmla="*/ 1562633 h 2237474"/>
              <a:gd name="connsiteX71" fmla="*/ 7224458 w 12192000"/>
              <a:gd name="connsiteY71" fmla="*/ 1573008 h 2237474"/>
              <a:gd name="connsiteX72" fmla="*/ 7213486 w 12192000"/>
              <a:gd name="connsiteY72" fmla="*/ 1580987 h 2237474"/>
              <a:gd name="connsiteX73" fmla="*/ 7183121 w 12192000"/>
              <a:gd name="connsiteY73" fmla="*/ 1595162 h 2237474"/>
              <a:gd name="connsiteX74" fmla="*/ 7164601 w 12192000"/>
              <a:gd name="connsiteY74" fmla="*/ 1606490 h 2237474"/>
              <a:gd name="connsiteX75" fmla="*/ 7114651 w 12192000"/>
              <a:gd name="connsiteY75" fmla="*/ 1620959 h 2237474"/>
              <a:gd name="connsiteX76" fmla="*/ 7092727 w 12192000"/>
              <a:gd name="connsiteY76" fmla="*/ 1623628 h 2237474"/>
              <a:gd name="connsiteX77" fmla="*/ 7031309 w 12192000"/>
              <a:gd name="connsiteY77" fmla="*/ 1619451 h 2237474"/>
              <a:gd name="connsiteX78" fmla="*/ 6999084 w 12192000"/>
              <a:gd name="connsiteY78" fmla="*/ 1634317 h 2237474"/>
              <a:gd name="connsiteX79" fmla="*/ 6992107 w 12192000"/>
              <a:gd name="connsiteY79" fmla="*/ 1636860 h 2237474"/>
              <a:gd name="connsiteX80" fmla="*/ 6991765 w 12192000"/>
              <a:gd name="connsiteY80" fmla="*/ 1636725 h 2237474"/>
              <a:gd name="connsiteX81" fmla="*/ 6900177 w 12192000"/>
              <a:gd name="connsiteY81" fmla="*/ 1636016 h 2237474"/>
              <a:gd name="connsiteX82" fmla="*/ 6795372 w 12192000"/>
              <a:gd name="connsiteY82" fmla="*/ 1644845 h 2237474"/>
              <a:gd name="connsiteX83" fmla="*/ 6692251 w 12192000"/>
              <a:gd name="connsiteY83" fmla="*/ 1656357 h 2237474"/>
              <a:gd name="connsiteX84" fmla="*/ 6655235 w 12192000"/>
              <a:gd name="connsiteY84" fmla="*/ 1661869 h 2237474"/>
              <a:gd name="connsiteX85" fmla="*/ 6587857 w 12192000"/>
              <a:gd name="connsiteY85" fmla="*/ 1665769 h 2237474"/>
              <a:gd name="connsiteX86" fmla="*/ 6554894 w 12192000"/>
              <a:gd name="connsiteY86" fmla="*/ 1664428 h 2237474"/>
              <a:gd name="connsiteX87" fmla="*/ 6516595 w 12192000"/>
              <a:gd name="connsiteY87" fmla="*/ 1667475 h 2237474"/>
              <a:gd name="connsiteX88" fmla="*/ 6508541 w 12192000"/>
              <a:gd name="connsiteY88" fmla="*/ 1668757 h 2237474"/>
              <a:gd name="connsiteX89" fmla="*/ 6471012 w 12192000"/>
              <a:gd name="connsiteY89" fmla="*/ 1678604 h 2237474"/>
              <a:gd name="connsiteX90" fmla="*/ 6415265 w 12192000"/>
              <a:gd name="connsiteY90" fmla="*/ 1665317 h 2237474"/>
              <a:gd name="connsiteX91" fmla="*/ 6364035 w 12192000"/>
              <a:gd name="connsiteY91" fmla="*/ 1667683 h 2237474"/>
              <a:gd name="connsiteX92" fmla="*/ 6280959 w 12192000"/>
              <a:gd name="connsiteY92" fmla="*/ 1689329 h 2237474"/>
              <a:gd name="connsiteX93" fmla="*/ 6243319 w 12192000"/>
              <a:gd name="connsiteY93" fmla="*/ 1695560 h 2237474"/>
              <a:gd name="connsiteX94" fmla="*/ 6098321 w 12192000"/>
              <a:gd name="connsiteY94" fmla="*/ 1721646 h 2237474"/>
              <a:gd name="connsiteX95" fmla="*/ 5880652 w 12192000"/>
              <a:gd name="connsiteY95" fmla="*/ 1779643 h 2237474"/>
              <a:gd name="connsiteX96" fmla="*/ 5785959 w 12192000"/>
              <a:gd name="connsiteY96" fmla="*/ 1775307 h 2237474"/>
              <a:gd name="connsiteX97" fmla="*/ 5643534 w 12192000"/>
              <a:gd name="connsiteY97" fmla="*/ 1802919 h 2237474"/>
              <a:gd name="connsiteX98" fmla="*/ 5518799 w 12192000"/>
              <a:gd name="connsiteY98" fmla="*/ 1818312 h 2237474"/>
              <a:gd name="connsiteX99" fmla="*/ 5505014 w 12192000"/>
              <a:gd name="connsiteY99" fmla="*/ 1819259 h 2237474"/>
              <a:gd name="connsiteX100" fmla="*/ 5453307 w 12192000"/>
              <a:gd name="connsiteY100" fmla="*/ 1815450 h 2237474"/>
              <a:gd name="connsiteX101" fmla="*/ 5364192 w 12192000"/>
              <a:gd name="connsiteY101" fmla="*/ 1826074 h 2237474"/>
              <a:gd name="connsiteX102" fmla="*/ 5350380 w 12192000"/>
              <a:gd name="connsiteY102" fmla="*/ 1830891 h 2237474"/>
              <a:gd name="connsiteX103" fmla="*/ 5259633 w 12192000"/>
              <a:gd name="connsiteY103" fmla="*/ 1837160 h 2237474"/>
              <a:gd name="connsiteX104" fmla="*/ 5197513 w 12192000"/>
              <a:gd name="connsiteY104" fmla="*/ 1844718 h 2237474"/>
              <a:gd name="connsiteX105" fmla="*/ 5168852 w 12192000"/>
              <a:gd name="connsiteY105" fmla="*/ 1844846 h 2237474"/>
              <a:gd name="connsiteX106" fmla="*/ 5114927 w 12192000"/>
              <a:gd name="connsiteY106" fmla="*/ 1847827 h 2237474"/>
              <a:gd name="connsiteX107" fmla="*/ 5108970 w 12192000"/>
              <a:gd name="connsiteY107" fmla="*/ 1847935 h 2237474"/>
              <a:gd name="connsiteX108" fmla="*/ 5067961 w 12192000"/>
              <a:gd name="connsiteY108" fmla="*/ 1845917 h 2237474"/>
              <a:gd name="connsiteX109" fmla="*/ 5007075 w 12192000"/>
              <a:gd name="connsiteY109" fmla="*/ 1838626 h 2237474"/>
              <a:gd name="connsiteX110" fmla="*/ 4944087 w 12192000"/>
              <a:gd name="connsiteY110" fmla="*/ 1823332 h 2237474"/>
              <a:gd name="connsiteX111" fmla="*/ 4907662 w 12192000"/>
              <a:gd name="connsiteY111" fmla="*/ 1816900 h 2237474"/>
              <a:gd name="connsiteX112" fmla="*/ 4882386 w 12192000"/>
              <a:gd name="connsiteY112" fmla="*/ 1809844 h 2237474"/>
              <a:gd name="connsiteX113" fmla="*/ 4811440 w 12192000"/>
              <a:gd name="connsiteY113" fmla="*/ 1804655 h 2237474"/>
              <a:gd name="connsiteX114" fmla="*/ 4691075 w 12192000"/>
              <a:gd name="connsiteY114" fmla="*/ 1801389 h 2237474"/>
              <a:gd name="connsiteX115" fmla="*/ 4611738 w 12192000"/>
              <a:gd name="connsiteY115" fmla="*/ 1776964 h 2237474"/>
              <a:gd name="connsiteX116" fmla="*/ 4560070 w 12192000"/>
              <a:gd name="connsiteY116" fmla="*/ 1785640 h 2237474"/>
              <a:gd name="connsiteX117" fmla="*/ 4536503 w 12192000"/>
              <a:gd name="connsiteY117" fmla="*/ 1785334 h 2237474"/>
              <a:gd name="connsiteX118" fmla="*/ 4513724 w 12192000"/>
              <a:gd name="connsiteY118" fmla="*/ 1791996 h 2237474"/>
              <a:gd name="connsiteX119" fmla="*/ 4459810 w 12192000"/>
              <a:gd name="connsiteY119" fmla="*/ 1797886 h 2237474"/>
              <a:gd name="connsiteX120" fmla="*/ 4379064 w 12192000"/>
              <a:gd name="connsiteY120" fmla="*/ 1817177 h 2237474"/>
              <a:gd name="connsiteX121" fmla="*/ 4319209 w 12192000"/>
              <a:gd name="connsiteY121" fmla="*/ 1834833 h 2237474"/>
              <a:gd name="connsiteX122" fmla="*/ 4290981 w 12192000"/>
              <a:gd name="connsiteY122" fmla="*/ 1839677 h 2237474"/>
              <a:gd name="connsiteX123" fmla="*/ 4285792 w 12192000"/>
              <a:gd name="connsiteY123" fmla="*/ 1836231 h 2237474"/>
              <a:gd name="connsiteX124" fmla="*/ 4238372 w 12192000"/>
              <a:gd name="connsiteY124" fmla="*/ 1851480 h 2237474"/>
              <a:gd name="connsiteX125" fmla="*/ 4232517 w 12192000"/>
              <a:gd name="connsiteY125" fmla="*/ 1852567 h 2237474"/>
              <a:gd name="connsiteX126" fmla="*/ 4191732 w 12192000"/>
              <a:gd name="connsiteY126" fmla="*/ 1857328 h 2237474"/>
              <a:gd name="connsiteX127" fmla="*/ 4065532 w 12192000"/>
              <a:gd name="connsiteY127" fmla="*/ 1855477 h 2237474"/>
              <a:gd name="connsiteX128" fmla="*/ 4028460 w 12192000"/>
              <a:gd name="connsiteY128" fmla="*/ 1855137 h 2237474"/>
              <a:gd name="connsiteX129" fmla="*/ 4002267 w 12192000"/>
              <a:gd name="connsiteY129" fmla="*/ 1852352 h 2237474"/>
              <a:gd name="connsiteX130" fmla="*/ 3931396 w 12192000"/>
              <a:gd name="connsiteY130" fmla="*/ 1858915 h 2237474"/>
              <a:gd name="connsiteX131" fmla="*/ 3812162 w 12192000"/>
              <a:gd name="connsiteY131" fmla="*/ 1875501 h 2237474"/>
              <a:gd name="connsiteX132" fmla="*/ 3729530 w 12192000"/>
              <a:gd name="connsiteY132" fmla="*/ 1864513 h 2237474"/>
              <a:gd name="connsiteX133" fmla="*/ 3680177 w 12192000"/>
              <a:gd name="connsiteY133" fmla="*/ 1881552 h 2237474"/>
              <a:gd name="connsiteX134" fmla="*/ 3567259 w 12192000"/>
              <a:gd name="connsiteY134" fmla="*/ 1893482 h 2237474"/>
              <a:gd name="connsiteX135" fmla="*/ 3405770 w 12192000"/>
              <a:gd name="connsiteY135" fmla="*/ 1904591 h 2237474"/>
              <a:gd name="connsiteX136" fmla="*/ 3280097 w 12192000"/>
              <a:gd name="connsiteY136" fmla="*/ 1919610 h 2237474"/>
              <a:gd name="connsiteX137" fmla="*/ 3123424 w 12192000"/>
              <a:gd name="connsiteY137" fmla="*/ 1952930 h 2237474"/>
              <a:gd name="connsiteX138" fmla="*/ 3009910 w 12192000"/>
              <a:gd name="connsiteY138" fmla="*/ 1957866 h 2237474"/>
              <a:gd name="connsiteX139" fmla="*/ 2995934 w 12192000"/>
              <a:gd name="connsiteY139" fmla="*/ 1967085 h 2237474"/>
              <a:gd name="connsiteX140" fmla="*/ 2980071 w 12192000"/>
              <a:gd name="connsiteY140" fmla="*/ 1972988 h 2237474"/>
              <a:gd name="connsiteX141" fmla="*/ 2978094 w 12192000"/>
              <a:gd name="connsiteY141" fmla="*/ 1972369 h 2237474"/>
              <a:gd name="connsiteX142" fmla="*/ 2942858 w 12192000"/>
              <a:gd name="connsiteY142" fmla="*/ 1981367 h 2237474"/>
              <a:gd name="connsiteX143" fmla="*/ 2875436 w 12192000"/>
              <a:gd name="connsiteY143" fmla="*/ 1996977 h 2237474"/>
              <a:gd name="connsiteX144" fmla="*/ 2874892 w 12192000"/>
              <a:gd name="connsiteY144" fmla="*/ 1996085 h 2237474"/>
              <a:gd name="connsiteX145" fmla="*/ 2864145 w 12192000"/>
              <a:gd name="connsiteY145" fmla="*/ 1994061 h 2237474"/>
              <a:gd name="connsiteX146" fmla="*/ 2843662 w 12192000"/>
              <a:gd name="connsiteY146" fmla="*/ 1992498 h 2237474"/>
              <a:gd name="connsiteX147" fmla="*/ 2796128 w 12192000"/>
              <a:gd name="connsiteY147" fmla="*/ 1976403 h 2237474"/>
              <a:gd name="connsiteX148" fmla="*/ 2756784 w 12192000"/>
              <a:gd name="connsiteY148" fmla="*/ 1985116 h 2237474"/>
              <a:gd name="connsiteX149" fmla="*/ 2748833 w 12192000"/>
              <a:gd name="connsiteY149" fmla="*/ 1986323 h 2237474"/>
              <a:gd name="connsiteX150" fmla="*/ 2748661 w 12192000"/>
              <a:gd name="connsiteY150" fmla="*/ 1986122 h 2237474"/>
              <a:gd name="connsiteX151" fmla="*/ 2740251 w 12192000"/>
              <a:gd name="connsiteY151" fmla="*/ 1986946 h 2237474"/>
              <a:gd name="connsiteX152" fmla="*/ 2718916 w 12192000"/>
              <a:gd name="connsiteY152" fmla="*/ 1990867 h 2237474"/>
              <a:gd name="connsiteX153" fmla="*/ 2713522 w 12192000"/>
              <a:gd name="connsiteY153" fmla="*/ 1990173 h 2237474"/>
              <a:gd name="connsiteX154" fmla="*/ 2680597 w 12192000"/>
              <a:gd name="connsiteY154" fmla="*/ 1984996 h 2237474"/>
              <a:gd name="connsiteX155" fmla="*/ 2578178 w 12192000"/>
              <a:gd name="connsiteY155" fmla="*/ 1990531 h 2237474"/>
              <a:gd name="connsiteX156" fmla="*/ 2476147 w 12192000"/>
              <a:gd name="connsiteY156" fmla="*/ 1998305 h 2237474"/>
              <a:gd name="connsiteX157" fmla="*/ 2373568 w 12192000"/>
              <a:gd name="connsiteY157" fmla="*/ 2003219 h 2237474"/>
              <a:gd name="connsiteX158" fmla="*/ 2321399 w 12192000"/>
              <a:gd name="connsiteY158" fmla="*/ 1989467 h 2237474"/>
              <a:gd name="connsiteX159" fmla="*/ 2315525 w 12192000"/>
              <a:gd name="connsiteY159" fmla="*/ 1989708 h 2237474"/>
              <a:gd name="connsiteX160" fmla="*/ 2300792 w 12192000"/>
              <a:gd name="connsiteY160" fmla="*/ 1994290 h 2237474"/>
              <a:gd name="connsiteX161" fmla="*/ 2295469 w 12192000"/>
              <a:gd name="connsiteY161" fmla="*/ 1996659 h 2237474"/>
              <a:gd name="connsiteX162" fmla="*/ 2287219 w 12192000"/>
              <a:gd name="connsiteY162" fmla="*/ 1998750 h 2237474"/>
              <a:gd name="connsiteX163" fmla="*/ 2286948 w 12192000"/>
              <a:gd name="connsiteY163" fmla="*/ 1998596 h 2237474"/>
              <a:gd name="connsiteX164" fmla="*/ 2243069 w 12192000"/>
              <a:gd name="connsiteY164" fmla="*/ 2015111 h 2237474"/>
              <a:gd name="connsiteX165" fmla="*/ 2186609 w 12192000"/>
              <a:gd name="connsiteY165" fmla="*/ 2008263 h 2237474"/>
              <a:gd name="connsiteX166" fmla="*/ 2164831 w 12192000"/>
              <a:gd name="connsiteY166" fmla="*/ 2010143 h 2237474"/>
              <a:gd name="connsiteX167" fmla="*/ 2152836 w 12192000"/>
              <a:gd name="connsiteY167" fmla="*/ 2010048 h 2237474"/>
              <a:gd name="connsiteX168" fmla="*/ 2117102 w 12192000"/>
              <a:gd name="connsiteY168" fmla="*/ 2023004 h 2237474"/>
              <a:gd name="connsiteX169" fmla="*/ 2111935 w 12192000"/>
              <a:gd name="connsiteY169" fmla="*/ 2023163 h 2237474"/>
              <a:gd name="connsiteX170" fmla="*/ 2089991 w 12192000"/>
              <a:gd name="connsiteY170" fmla="*/ 2034193 h 2237474"/>
              <a:gd name="connsiteX171" fmla="*/ 2058061 w 12192000"/>
              <a:gd name="connsiteY171" fmla="*/ 2047942 h 2237474"/>
              <a:gd name="connsiteX172" fmla="*/ 2055737 w 12192000"/>
              <a:gd name="connsiteY172" fmla="*/ 2047704 h 2237474"/>
              <a:gd name="connsiteX173" fmla="*/ 2042244 w 12192000"/>
              <a:gd name="connsiteY173" fmla="*/ 2055560 h 2237474"/>
              <a:gd name="connsiteX174" fmla="*/ 1976224 w 12192000"/>
              <a:gd name="connsiteY174" fmla="*/ 2074257 h 2237474"/>
              <a:gd name="connsiteX175" fmla="*/ 1877728 w 12192000"/>
              <a:gd name="connsiteY175" fmla="*/ 2101004 h 2237474"/>
              <a:gd name="connsiteX176" fmla="*/ 1759056 w 12192000"/>
              <a:gd name="connsiteY176" fmla="*/ 2125608 h 2237474"/>
              <a:gd name="connsiteX177" fmla="*/ 1637948 w 12192000"/>
              <a:gd name="connsiteY177" fmla="*/ 2172597 h 2237474"/>
              <a:gd name="connsiteX178" fmla="*/ 1434549 w 12192000"/>
              <a:gd name="connsiteY178" fmla="*/ 2234522 h 2237474"/>
              <a:gd name="connsiteX179" fmla="*/ 1398481 w 12192000"/>
              <a:gd name="connsiteY179" fmla="*/ 2237074 h 2237474"/>
              <a:gd name="connsiteX180" fmla="*/ 1398407 w 12192000"/>
              <a:gd name="connsiteY180" fmla="*/ 2237095 h 2237474"/>
              <a:gd name="connsiteX181" fmla="*/ 1370962 w 12192000"/>
              <a:gd name="connsiteY181" fmla="*/ 2237474 h 2237474"/>
              <a:gd name="connsiteX182" fmla="*/ 1356367 w 12192000"/>
              <a:gd name="connsiteY182" fmla="*/ 2235089 h 2237474"/>
              <a:gd name="connsiteX183" fmla="*/ 1324828 w 12192000"/>
              <a:gd name="connsiteY183" fmla="*/ 2231968 h 2237474"/>
              <a:gd name="connsiteX184" fmla="*/ 1297744 w 12192000"/>
              <a:gd name="connsiteY184" fmla="*/ 2235849 h 2237474"/>
              <a:gd name="connsiteX185" fmla="*/ 1286236 w 12192000"/>
              <a:gd name="connsiteY185" fmla="*/ 2233135 h 2237474"/>
              <a:gd name="connsiteX186" fmla="*/ 1283504 w 12192000"/>
              <a:gd name="connsiteY186" fmla="*/ 2233797 h 2237474"/>
              <a:gd name="connsiteX187" fmla="*/ 1279765 w 12192000"/>
              <a:gd name="connsiteY187" fmla="*/ 2229639 h 2237474"/>
              <a:gd name="connsiteX188" fmla="*/ 1195347 w 12192000"/>
              <a:gd name="connsiteY188" fmla="*/ 2212354 h 2237474"/>
              <a:gd name="connsiteX189" fmla="*/ 970251 w 12192000"/>
              <a:gd name="connsiteY189" fmla="*/ 2221029 h 2237474"/>
              <a:gd name="connsiteX190" fmla="*/ 812914 w 12192000"/>
              <a:gd name="connsiteY190" fmla="*/ 2202752 h 2237474"/>
              <a:gd name="connsiteX191" fmla="*/ 800195 w 12192000"/>
              <a:gd name="connsiteY191" fmla="*/ 2209407 h 2237474"/>
              <a:gd name="connsiteX192" fmla="*/ 784978 w 12192000"/>
              <a:gd name="connsiteY192" fmla="*/ 2212360 h 2237474"/>
              <a:gd name="connsiteX193" fmla="*/ 681987 w 12192000"/>
              <a:gd name="connsiteY193" fmla="*/ 2216757 h 2237474"/>
              <a:gd name="connsiteX194" fmla="*/ 669923 w 12192000"/>
              <a:gd name="connsiteY194" fmla="*/ 2211682 h 2237474"/>
              <a:gd name="connsiteX195" fmla="*/ 648680 w 12192000"/>
              <a:gd name="connsiteY195" fmla="*/ 2206229 h 2237474"/>
              <a:gd name="connsiteX196" fmla="*/ 597225 w 12192000"/>
              <a:gd name="connsiteY196" fmla="*/ 2180999 h 2237474"/>
              <a:gd name="connsiteX197" fmla="*/ 558449 w 12192000"/>
              <a:gd name="connsiteY197" fmla="*/ 2182346 h 2237474"/>
              <a:gd name="connsiteX198" fmla="*/ 550517 w 12192000"/>
              <a:gd name="connsiteY198" fmla="*/ 2182060 h 2237474"/>
              <a:gd name="connsiteX199" fmla="*/ 550309 w 12192000"/>
              <a:gd name="connsiteY199" fmla="*/ 2181825 h 2237474"/>
              <a:gd name="connsiteX200" fmla="*/ 541836 w 12192000"/>
              <a:gd name="connsiteY200" fmla="*/ 2181063 h 2237474"/>
              <a:gd name="connsiteX201" fmla="*/ 536057 w 12192000"/>
              <a:gd name="connsiteY201" fmla="*/ 2181537 h 2237474"/>
              <a:gd name="connsiteX202" fmla="*/ 520671 w 12192000"/>
              <a:gd name="connsiteY202" fmla="*/ 2180980 h 2237474"/>
              <a:gd name="connsiteX203" fmla="*/ 515024 w 12192000"/>
              <a:gd name="connsiteY203" fmla="*/ 2179258 h 2237474"/>
              <a:gd name="connsiteX204" fmla="*/ 512278 w 12192000"/>
              <a:gd name="connsiteY204" fmla="*/ 2176369 h 2237474"/>
              <a:gd name="connsiteX205" fmla="*/ 480419 w 12192000"/>
              <a:gd name="connsiteY205" fmla="*/ 2167807 h 2237474"/>
              <a:gd name="connsiteX206" fmla="*/ 413835 w 12192000"/>
              <a:gd name="connsiteY206" fmla="*/ 2156783 h 2237474"/>
              <a:gd name="connsiteX207" fmla="*/ 376513 w 12192000"/>
              <a:gd name="connsiteY207" fmla="*/ 2154014 h 2237474"/>
              <a:gd name="connsiteX208" fmla="*/ 273386 w 12192000"/>
              <a:gd name="connsiteY208" fmla="*/ 2142551 h 2237474"/>
              <a:gd name="connsiteX209" fmla="*/ 169207 w 12192000"/>
              <a:gd name="connsiteY209" fmla="*/ 2128100 h 2237474"/>
              <a:gd name="connsiteX210" fmla="*/ 93149 w 12192000"/>
              <a:gd name="connsiteY210" fmla="*/ 2105324 h 2237474"/>
              <a:gd name="connsiteX211" fmla="*/ 88109 w 12192000"/>
              <a:gd name="connsiteY211" fmla="*/ 2106704 h 2237474"/>
              <a:gd name="connsiteX212" fmla="*/ 80022 w 12192000"/>
              <a:gd name="connsiteY212" fmla="*/ 2107254 h 2237474"/>
              <a:gd name="connsiteX213" fmla="*/ 79717 w 12192000"/>
              <a:gd name="connsiteY213" fmla="*/ 2107046 h 2237474"/>
              <a:gd name="connsiteX214" fmla="*/ 72352 w 12192000"/>
              <a:gd name="connsiteY214" fmla="*/ 2107991 h 2237474"/>
              <a:gd name="connsiteX215" fmla="*/ 37645 w 12192000"/>
              <a:gd name="connsiteY215" fmla="*/ 2115401 h 2237474"/>
              <a:gd name="connsiteX216" fmla="*/ 4572 w 12192000"/>
              <a:gd name="connsiteY216" fmla="*/ 2111091 h 2237474"/>
              <a:gd name="connsiteX217" fmla="*/ 0 w 12192000"/>
              <a:gd name="connsiteY217" fmla="*/ 2110468 h 2237474"/>
              <a:gd name="connsiteX218" fmla="*/ 0 w 12192000"/>
              <a:gd name="connsiteY218"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154948 w 12192000"/>
              <a:gd name="connsiteY4" fmla="*/ 762731 h 2237474"/>
              <a:gd name="connsiteX5" fmla="*/ 12047364 w 12192000"/>
              <a:gd name="connsiteY5" fmla="*/ 749662 h 2237474"/>
              <a:gd name="connsiteX6" fmla="*/ 11890686 w 12192000"/>
              <a:gd name="connsiteY6" fmla="*/ 732766 h 2237474"/>
              <a:gd name="connsiteX7" fmla="*/ 11782413 w 12192000"/>
              <a:gd name="connsiteY7" fmla="*/ 769868 h 2237474"/>
              <a:gd name="connsiteX8" fmla="*/ 11649954 w 12192000"/>
              <a:gd name="connsiteY8" fmla="*/ 749628 h 2237474"/>
              <a:gd name="connsiteX9" fmla="*/ 11560424 w 12192000"/>
              <a:gd name="connsiteY9" fmla="*/ 748017 h 2237474"/>
              <a:gd name="connsiteX10" fmla="*/ 11358455 w 12192000"/>
              <a:gd name="connsiteY10" fmla="*/ 747593 h 2237474"/>
              <a:gd name="connsiteX11" fmla="*/ 11165209 w 12192000"/>
              <a:gd name="connsiteY11" fmla="*/ 748852 h 2237474"/>
              <a:gd name="connsiteX12" fmla="*/ 11058755 w 12192000"/>
              <a:gd name="connsiteY12" fmla="*/ 749617 h 2237474"/>
              <a:gd name="connsiteX13" fmla="*/ 10884013 w 12192000"/>
              <a:gd name="connsiteY13" fmla="*/ 760728 h 2237474"/>
              <a:gd name="connsiteX14" fmla="*/ 10834688 w 12192000"/>
              <a:gd name="connsiteY14" fmla="*/ 757726 h 2237474"/>
              <a:gd name="connsiteX15" fmla="*/ 10805004 w 12192000"/>
              <a:gd name="connsiteY15" fmla="*/ 757573 h 2237474"/>
              <a:gd name="connsiteX16" fmla="*/ 10739478 w 12192000"/>
              <a:gd name="connsiteY16" fmla="*/ 776841 h 2237474"/>
              <a:gd name="connsiteX17" fmla="*/ 10458762 w 12192000"/>
              <a:gd name="connsiteY17" fmla="*/ 755400 h 2237474"/>
              <a:gd name="connsiteX18" fmla="*/ 10246919 w 12192000"/>
              <a:gd name="connsiteY18" fmla="*/ 769960 h 2237474"/>
              <a:gd name="connsiteX19" fmla="*/ 10167995 w 12192000"/>
              <a:gd name="connsiteY19" fmla="*/ 760843 h 2237474"/>
              <a:gd name="connsiteX20" fmla="*/ 9997044 w 12192000"/>
              <a:gd name="connsiteY20" fmla="*/ 780129 h 2237474"/>
              <a:gd name="connsiteX21" fmla="*/ 9943887 w 12192000"/>
              <a:gd name="connsiteY21" fmla="*/ 804141 h 2237474"/>
              <a:gd name="connsiteX22" fmla="*/ 9918248 w 12192000"/>
              <a:gd name="connsiteY22" fmla="*/ 816628 h 2237474"/>
              <a:gd name="connsiteX23" fmla="*/ 9836148 w 12192000"/>
              <a:gd name="connsiteY23" fmla="*/ 858312 h 2237474"/>
              <a:gd name="connsiteX24" fmla="*/ 9823800 w 12192000"/>
              <a:gd name="connsiteY24" fmla="*/ 866604 h 2237474"/>
              <a:gd name="connsiteX25" fmla="*/ 9778288 w 12192000"/>
              <a:gd name="connsiteY25" fmla="*/ 854362 h 2237474"/>
              <a:gd name="connsiteX26" fmla="*/ 9761459 w 12192000"/>
              <a:gd name="connsiteY26" fmla="*/ 862394 h 2237474"/>
              <a:gd name="connsiteX27" fmla="*/ 9705768 w 12192000"/>
              <a:gd name="connsiteY27" fmla="*/ 894610 h 2237474"/>
              <a:gd name="connsiteX28" fmla="*/ 9683005 w 12192000"/>
              <a:gd name="connsiteY28" fmla="*/ 894128 h 2237474"/>
              <a:gd name="connsiteX29" fmla="*/ 9594438 w 12192000"/>
              <a:gd name="connsiteY29" fmla="*/ 919051 h 2237474"/>
              <a:gd name="connsiteX30" fmla="*/ 9577033 w 12192000"/>
              <a:gd name="connsiteY30" fmla="*/ 922857 h 2237474"/>
              <a:gd name="connsiteX31" fmla="*/ 9544189 w 12192000"/>
              <a:gd name="connsiteY31" fmla="*/ 938966 h 2237474"/>
              <a:gd name="connsiteX32" fmla="*/ 9500499 w 12192000"/>
              <a:gd name="connsiteY32" fmla="*/ 954680 h 2237474"/>
              <a:gd name="connsiteX33" fmla="*/ 9428195 w 12192000"/>
              <a:gd name="connsiteY33" fmla="*/ 986225 h 2237474"/>
              <a:gd name="connsiteX34" fmla="*/ 9410017 w 12192000"/>
              <a:gd name="connsiteY34" fmla="*/ 993931 h 2237474"/>
              <a:gd name="connsiteX35" fmla="*/ 9392919 w 12192000"/>
              <a:gd name="connsiteY35" fmla="*/ 994656 h 2237474"/>
              <a:gd name="connsiteX36" fmla="*/ 9278619 w 12192000"/>
              <a:gd name="connsiteY36" fmla="*/ 1011878 h 2237474"/>
              <a:gd name="connsiteX37" fmla="*/ 9268019 w 12192000"/>
              <a:gd name="connsiteY37" fmla="*/ 1007442 h 2237474"/>
              <a:gd name="connsiteX38" fmla="*/ 9234662 w 12192000"/>
              <a:gd name="connsiteY38" fmla="*/ 1023056 h 2237474"/>
              <a:gd name="connsiteX39" fmla="*/ 9181033 w 12192000"/>
              <a:gd name="connsiteY39" fmla="*/ 1037921 h 2237474"/>
              <a:gd name="connsiteX40" fmla="*/ 9155969 w 12192000"/>
              <a:gd name="connsiteY40" fmla="*/ 1046804 h 2237474"/>
              <a:gd name="connsiteX41" fmla="*/ 9133985 w 12192000"/>
              <a:gd name="connsiteY41" fmla="*/ 1046450 h 2237474"/>
              <a:gd name="connsiteX42" fmla="*/ 9012987 w 12192000"/>
              <a:gd name="connsiteY42" fmla="*/ 1061986 h 2237474"/>
              <a:gd name="connsiteX43" fmla="*/ 8968445 w 12192000"/>
              <a:gd name="connsiteY43" fmla="*/ 1052169 h 2237474"/>
              <a:gd name="connsiteX44" fmla="*/ 8958984 w 12192000"/>
              <a:gd name="connsiteY44" fmla="*/ 1057212 h 2237474"/>
              <a:gd name="connsiteX45" fmla="*/ 8886001 w 12192000"/>
              <a:gd name="connsiteY45" fmla="*/ 1067468 h 2237474"/>
              <a:gd name="connsiteX46" fmla="*/ 8838610 w 12192000"/>
              <a:gd name="connsiteY46" fmla="*/ 1075091 h 2237474"/>
              <a:gd name="connsiteX47" fmla="*/ 8750383 w 12192000"/>
              <a:gd name="connsiteY47" fmla="*/ 1097387 h 2237474"/>
              <a:gd name="connsiteX48" fmla="*/ 8697365 w 12192000"/>
              <a:gd name="connsiteY48" fmla="*/ 1105869 h 2237474"/>
              <a:gd name="connsiteX49" fmla="*/ 8665605 w 12192000"/>
              <a:gd name="connsiteY49" fmla="*/ 1110791 h 2237474"/>
              <a:gd name="connsiteX50" fmla="*/ 8584946 w 12192000"/>
              <a:gd name="connsiteY50" fmla="*/ 1135226 h 2237474"/>
              <a:gd name="connsiteX51" fmla="*/ 8460755 w 12192000"/>
              <a:gd name="connsiteY51" fmla="*/ 1203427 h 2237474"/>
              <a:gd name="connsiteX52" fmla="*/ 8419755 w 12192000"/>
              <a:gd name="connsiteY52" fmla="*/ 1216260 h 2237474"/>
              <a:gd name="connsiteX53" fmla="*/ 8411626 w 12192000"/>
              <a:gd name="connsiteY53" fmla="*/ 1214397 h 2237474"/>
              <a:gd name="connsiteX54" fmla="*/ 8363469 w 12192000"/>
              <a:gd name="connsiteY54" fmla="*/ 1246658 h 2237474"/>
              <a:gd name="connsiteX55" fmla="*/ 8275497 w 12192000"/>
              <a:gd name="connsiteY55" fmla="*/ 1264396 h 2237474"/>
              <a:gd name="connsiteX56" fmla="*/ 8206287 w 12192000"/>
              <a:gd name="connsiteY56" fmla="*/ 1273060 h 2237474"/>
              <a:gd name="connsiteX57" fmla="*/ 8168705 w 12192000"/>
              <a:gd name="connsiteY57" fmla="*/ 1279956 h 2237474"/>
              <a:gd name="connsiteX58" fmla="*/ 8139997 w 12192000"/>
              <a:gd name="connsiteY58" fmla="*/ 1282713 h 2237474"/>
              <a:gd name="connsiteX59" fmla="*/ 8074238 w 12192000"/>
              <a:gd name="connsiteY59" fmla="*/ 1301895 h 2237474"/>
              <a:gd name="connsiteX60" fmla="*/ 7968292 w 12192000"/>
              <a:gd name="connsiteY60" fmla="*/ 1338779 h 2237474"/>
              <a:gd name="connsiteX61" fmla="*/ 7945122 w 12192000"/>
              <a:gd name="connsiteY61" fmla="*/ 1345477 h 2237474"/>
              <a:gd name="connsiteX62" fmla="*/ 7902328 w 12192000"/>
              <a:gd name="connsiteY62" fmla="*/ 1345865 h 2237474"/>
              <a:gd name="connsiteX63" fmla="*/ 7875879 w 12192000"/>
              <a:gd name="connsiteY63" fmla="*/ 1345646 h 2237474"/>
              <a:gd name="connsiteX64" fmla="*/ 7840612 w 12192000"/>
              <a:gd name="connsiteY64" fmla="*/ 1369373 h 2237474"/>
              <a:gd name="connsiteX65" fmla="*/ 7786819 w 12192000"/>
              <a:gd name="connsiteY65" fmla="*/ 1378970 h 2237474"/>
              <a:gd name="connsiteX66" fmla="*/ 7548172 w 12192000"/>
              <a:gd name="connsiteY66" fmla="*/ 1417460 h 2237474"/>
              <a:gd name="connsiteX67" fmla="*/ 7483437 w 12192000"/>
              <a:gd name="connsiteY67" fmla="*/ 1478152 h 2237474"/>
              <a:gd name="connsiteX68" fmla="*/ 7377870 w 12192000"/>
              <a:gd name="connsiteY68" fmla="*/ 1523319 h 2237474"/>
              <a:gd name="connsiteX69" fmla="*/ 7230737 w 12192000"/>
              <a:gd name="connsiteY69" fmla="*/ 1562633 h 2237474"/>
              <a:gd name="connsiteX70" fmla="*/ 7224458 w 12192000"/>
              <a:gd name="connsiteY70" fmla="*/ 1573008 h 2237474"/>
              <a:gd name="connsiteX71" fmla="*/ 7213486 w 12192000"/>
              <a:gd name="connsiteY71" fmla="*/ 1580987 h 2237474"/>
              <a:gd name="connsiteX72" fmla="*/ 7183121 w 12192000"/>
              <a:gd name="connsiteY72" fmla="*/ 1595162 h 2237474"/>
              <a:gd name="connsiteX73" fmla="*/ 7164601 w 12192000"/>
              <a:gd name="connsiteY73" fmla="*/ 1606490 h 2237474"/>
              <a:gd name="connsiteX74" fmla="*/ 7114651 w 12192000"/>
              <a:gd name="connsiteY74" fmla="*/ 1620959 h 2237474"/>
              <a:gd name="connsiteX75" fmla="*/ 7092727 w 12192000"/>
              <a:gd name="connsiteY75" fmla="*/ 1623628 h 2237474"/>
              <a:gd name="connsiteX76" fmla="*/ 7031309 w 12192000"/>
              <a:gd name="connsiteY76" fmla="*/ 1619451 h 2237474"/>
              <a:gd name="connsiteX77" fmla="*/ 6999084 w 12192000"/>
              <a:gd name="connsiteY77" fmla="*/ 1634317 h 2237474"/>
              <a:gd name="connsiteX78" fmla="*/ 6992107 w 12192000"/>
              <a:gd name="connsiteY78" fmla="*/ 1636860 h 2237474"/>
              <a:gd name="connsiteX79" fmla="*/ 6991765 w 12192000"/>
              <a:gd name="connsiteY79" fmla="*/ 1636725 h 2237474"/>
              <a:gd name="connsiteX80" fmla="*/ 6900177 w 12192000"/>
              <a:gd name="connsiteY80" fmla="*/ 1636016 h 2237474"/>
              <a:gd name="connsiteX81" fmla="*/ 6795372 w 12192000"/>
              <a:gd name="connsiteY81" fmla="*/ 1644845 h 2237474"/>
              <a:gd name="connsiteX82" fmla="*/ 6692251 w 12192000"/>
              <a:gd name="connsiteY82" fmla="*/ 1656357 h 2237474"/>
              <a:gd name="connsiteX83" fmla="*/ 6655235 w 12192000"/>
              <a:gd name="connsiteY83" fmla="*/ 1661869 h 2237474"/>
              <a:gd name="connsiteX84" fmla="*/ 6587857 w 12192000"/>
              <a:gd name="connsiteY84" fmla="*/ 1665769 h 2237474"/>
              <a:gd name="connsiteX85" fmla="*/ 6554894 w 12192000"/>
              <a:gd name="connsiteY85" fmla="*/ 1664428 h 2237474"/>
              <a:gd name="connsiteX86" fmla="*/ 6516595 w 12192000"/>
              <a:gd name="connsiteY86" fmla="*/ 1667475 h 2237474"/>
              <a:gd name="connsiteX87" fmla="*/ 6508541 w 12192000"/>
              <a:gd name="connsiteY87" fmla="*/ 1668757 h 2237474"/>
              <a:gd name="connsiteX88" fmla="*/ 6471012 w 12192000"/>
              <a:gd name="connsiteY88" fmla="*/ 1678604 h 2237474"/>
              <a:gd name="connsiteX89" fmla="*/ 6415265 w 12192000"/>
              <a:gd name="connsiteY89" fmla="*/ 1665317 h 2237474"/>
              <a:gd name="connsiteX90" fmla="*/ 6364035 w 12192000"/>
              <a:gd name="connsiteY90" fmla="*/ 1667683 h 2237474"/>
              <a:gd name="connsiteX91" fmla="*/ 6280959 w 12192000"/>
              <a:gd name="connsiteY91" fmla="*/ 1689329 h 2237474"/>
              <a:gd name="connsiteX92" fmla="*/ 6243319 w 12192000"/>
              <a:gd name="connsiteY92" fmla="*/ 1695560 h 2237474"/>
              <a:gd name="connsiteX93" fmla="*/ 6098321 w 12192000"/>
              <a:gd name="connsiteY93" fmla="*/ 1721646 h 2237474"/>
              <a:gd name="connsiteX94" fmla="*/ 5880652 w 12192000"/>
              <a:gd name="connsiteY94" fmla="*/ 1779643 h 2237474"/>
              <a:gd name="connsiteX95" fmla="*/ 5785959 w 12192000"/>
              <a:gd name="connsiteY95" fmla="*/ 1775307 h 2237474"/>
              <a:gd name="connsiteX96" fmla="*/ 5643534 w 12192000"/>
              <a:gd name="connsiteY96" fmla="*/ 1802919 h 2237474"/>
              <a:gd name="connsiteX97" fmla="*/ 5518799 w 12192000"/>
              <a:gd name="connsiteY97" fmla="*/ 1818312 h 2237474"/>
              <a:gd name="connsiteX98" fmla="*/ 5505014 w 12192000"/>
              <a:gd name="connsiteY98" fmla="*/ 1819259 h 2237474"/>
              <a:gd name="connsiteX99" fmla="*/ 5453307 w 12192000"/>
              <a:gd name="connsiteY99" fmla="*/ 1815450 h 2237474"/>
              <a:gd name="connsiteX100" fmla="*/ 5364192 w 12192000"/>
              <a:gd name="connsiteY100" fmla="*/ 1826074 h 2237474"/>
              <a:gd name="connsiteX101" fmla="*/ 5350380 w 12192000"/>
              <a:gd name="connsiteY101" fmla="*/ 1830891 h 2237474"/>
              <a:gd name="connsiteX102" fmla="*/ 5259633 w 12192000"/>
              <a:gd name="connsiteY102" fmla="*/ 1837160 h 2237474"/>
              <a:gd name="connsiteX103" fmla="*/ 5197513 w 12192000"/>
              <a:gd name="connsiteY103" fmla="*/ 1844718 h 2237474"/>
              <a:gd name="connsiteX104" fmla="*/ 5168852 w 12192000"/>
              <a:gd name="connsiteY104" fmla="*/ 1844846 h 2237474"/>
              <a:gd name="connsiteX105" fmla="*/ 5114927 w 12192000"/>
              <a:gd name="connsiteY105" fmla="*/ 1847827 h 2237474"/>
              <a:gd name="connsiteX106" fmla="*/ 5108970 w 12192000"/>
              <a:gd name="connsiteY106" fmla="*/ 1847935 h 2237474"/>
              <a:gd name="connsiteX107" fmla="*/ 5067961 w 12192000"/>
              <a:gd name="connsiteY107" fmla="*/ 1845917 h 2237474"/>
              <a:gd name="connsiteX108" fmla="*/ 5007075 w 12192000"/>
              <a:gd name="connsiteY108" fmla="*/ 1838626 h 2237474"/>
              <a:gd name="connsiteX109" fmla="*/ 4944087 w 12192000"/>
              <a:gd name="connsiteY109" fmla="*/ 1823332 h 2237474"/>
              <a:gd name="connsiteX110" fmla="*/ 4907662 w 12192000"/>
              <a:gd name="connsiteY110" fmla="*/ 1816900 h 2237474"/>
              <a:gd name="connsiteX111" fmla="*/ 4882386 w 12192000"/>
              <a:gd name="connsiteY111" fmla="*/ 1809844 h 2237474"/>
              <a:gd name="connsiteX112" fmla="*/ 4811440 w 12192000"/>
              <a:gd name="connsiteY112" fmla="*/ 1804655 h 2237474"/>
              <a:gd name="connsiteX113" fmla="*/ 4691075 w 12192000"/>
              <a:gd name="connsiteY113" fmla="*/ 1801389 h 2237474"/>
              <a:gd name="connsiteX114" fmla="*/ 4611738 w 12192000"/>
              <a:gd name="connsiteY114" fmla="*/ 1776964 h 2237474"/>
              <a:gd name="connsiteX115" fmla="*/ 4560070 w 12192000"/>
              <a:gd name="connsiteY115" fmla="*/ 1785640 h 2237474"/>
              <a:gd name="connsiteX116" fmla="*/ 4536503 w 12192000"/>
              <a:gd name="connsiteY116" fmla="*/ 1785334 h 2237474"/>
              <a:gd name="connsiteX117" fmla="*/ 4513724 w 12192000"/>
              <a:gd name="connsiteY117" fmla="*/ 1791996 h 2237474"/>
              <a:gd name="connsiteX118" fmla="*/ 4459810 w 12192000"/>
              <a:gd name="connsiteY118" fmla="*/ 1797886 h 2237474"/>
              <a:gd name="connsiteX119" fmla="*/ 4379064 w 12192000"/>
              <a:gd name="connsiteY119" fmla="*/ 1817177 h 2237474"/>
              <a:gd name="connsiteX120" fmla="*/ 4319209 w 12192000"/>
              <a:gd name="connsiteY120" fmla="*/ 1834833 h 2237474"/>
              <a:gd name="connsiteX121" fmla="*/ 4290981 w 12192000"/>
              <a:gd name="connsiteY121" fmla="*/ 1839677 h 2237474"/>
              <a:gd name="connsiteX122" fmla="*/ 4285792 w 12192000"/>
              <a:gd name="connsiteY122" fmla="*/ 1836231 h 2237474"/>
              <a:gd name="connsiteX123" fmla="*/ 4238372 w 12192000"/>
              <a:gd name="connsiteY123" fmla="*/ 1851480 h 2237474"/>
              <a:gd name="connsiteX124" fmla="*/ 4232517 w 12192000"/>
              <a:gd name="connsiteY124" fmla="*/ 1852567 h 2237474"/>
              <a:gd name="connsiteX125" fmla="*/ 4191732 w 12192000"/>
              <a:gd name="connsiteY125" fmla="*/ 1857328 h 2237474"/>
              <a:gd name="connsiteX126" fmla="*/ 4065532 w 12192000"/>
              <a:gd name="connsiteY126" fmla="*/ 1855477 h 2237474"/>
              <a:gd name="connsiteX127" fmla="*/ 4028460 w 12192000"/>
              <a:gd name="connsiteY127" fmla="*/ 1855137 h 2237474"/>
              <a:gd name="connsiteX128" fmla="*/ 4002267 w 12192000"/>
              <a:gd name="connsiteY128" fmla="*/ 1852352 h 2237474"/>
              <a:gd name="connsiteX129" fmla="*/ 3931396 w 12192000"/>
              <a:gd name="connsiteY129" fmla="*/ 1858915 h 2237474"/>
              <a:gd name="connsiteX130" fmla="*/ 3812162 w 12192000"/>
              <a:gd name="connsiteY130" fmla="*/ 1875501 h 2237474"/>
              <a:gd name="connsiteX131" fmla="*/ 3729530 w 12192000"/>
              <a:gd name="connsiteY131" fmla="*/ 1864513 h 2237474"/>
              <a:gd name="connsiteX132" fmla="*/ 3680177 w 12192000"/>
              <a:gd name="connsiteY132" fmla="*/ 1881552 h 2237474"/>
              <a:gd name="connsiteX133" fmla="*/ 3567259 w 12192000"/>
              <a:gd name="connsiteY133" fmla="*/ 1893482 h 2237474"/>
              <a:gd name="connsiteX134" fmla="*/ 3405770 w 12192000"/>
              <a:gd name="connsiteY134" fmla="*/ 1904591 h 2237474"/>
              <a:gd name="connsiteX135" fmla="*/ 3280097 w 12192000"/>
              <a:gd name="connsiteY135" fmla="*/ 1919610 h 2237474"/>
              <a:gd name="connsiteX136" fmla="*/ 3123424 w 12192000"/>
              <a:gd name="connsiteY136" fmla="*/ 1952930 h 2237474"/>
              <a:gd name="connsiteX137" fmla="*/ 3009910 w 12192000"/>
              <a:gd name="connsiteY137" fmla="*/ 1957866 h 2237474"/>
              <a:gd name="connsiteX138" fmla="*/ 2995934 w 12192000"/>
              <a:gd name="connsiteY138" fmla="*/ 1967085 h 2237474"/>
              <a:gd name="connsiteX139" fmla="*/ 2980071 w 12192000"/>
              <a:gd name="connsiteY139" fmla="*/ 1972988 h 2237474"/>
              <a:gd name="connsiteX140" fmla="*/ 2978094 w 12192000"/>
              <a:gd name="connsiteY140" fmla="*/ 1972369 h 2237474"/>
              <a:gd name="connsiteX141" fmla="*/ 2942858 w 12192000"/>
              <a:gd name="connsiteY141" fmla="*/ 1981367 h 2237474"/>
              <a:gd name="connsiteX142" fmla="*/ 2875436 w 12192000"/>
              <a:gd name="connsiteY142" fmla="*/ 1996977 h 2237474"/>
              <a:gd name="connsiteX143" fmla="*/ 2874892 w 12192000"/>
              <a:gd name="connsiteY143" fmla="*/ 1996085 h 2237474"/>
              <a:gd name="connsiteX144" fmla="*/ 2864145 w 12192000"/>
              <a:gd name="connsiteY144" fmla="*/ 1994061 h 2237474"/>
              <a:gd name="connsiteX145" fmla="*/ 2843662 w 12192000"/>
              <a:gd name="connsiteY145" fmla="*/ 1992498 h 2237474"/>
              <a:gd name="connsiteX146" fmla="*/ 2796128 w 12192000"/>
              <a:gd name="connsiteY146" fmla="*/ 1976403 h 2237474"/>
              <a:gd name="connsiteX147" fmla="*/ 2756784 w 12192000"/>
              <a:gd name="connsiteY147" fmla="*/ 1985116 h 2237474"/>
              <a:gd name="connsiteX148" fmla="*/ 2748833 w 12192000"/>
              <a:gd name="connsiteY148" fmla="*/ 1986323 h 2237474"/>
              <a:gd name="connsiteX149" fmla="*/ 2748661 w 12192000"/>
              <a:gd name="connsiteY149" fmla="*/ 1986122 h 2237474"/>
              <a:gd name="connsiteX150" fmla="*/ 2740251 w 12192000"/>
              <a:gd name="connsiteY150" fmla="*/ 1986946 h 2237474"/>
              <a:gd name="connsiteX151" fmla="*/ 2718916 w 12192000"/>
              <a:gd name="connsiteY151" fmla="*/ 1990867 h 2237474"/>
              <a:gd name="connsiteX152" fmla="*/ 2713522 w 12192000"/>
              <a:gd name="connsiteY152" fmla="*/ 1990173 h 2237474"/>
              <a:gd name="connsiteX153" fmla="*/ 2680597 w 12192000"/>
              <a:gd name="connsiteY153" fmla="*/ 1984996 h 2237474"/>
              <a:gd name="connsiteX154" fmla="*/ 2578178 w 12192000"/>
              <a:gd name="connsiteY154" fmla="*/ 1990531 h 2237474"/>
              <a:gd name="connsiteX155" fmla="*/ 2476147 w 12192000"/>
              <a:gd name="connsiteY155" fmla="*/ 1998305 h 2237474"/>
              <a:gd name="connsiteX156" fmla="*/ 2373568 w 12192000"/>
              <a:gd name="connsiteY156" fmla="*/ 2003219 h 2237474"/>
              <a:gd name="connsiteX157" fmla="*/ 2321399 w 12192000"/>
              <a:gd name="connsiteY157" fmla="*/ 1989467 h 2237474"/>
              <a:gd name="connsiteX158" fmla="*/ 2315525 w 12192000"/>
              <a:gd name="connsiteY158" fmla="*/ 1989708 h 2237474"/>
              <a:gd name="connsiteX159" fmla="*/ 2300792 w 12192000"/>
              <a:gd name="connsiteY159" fmla="*/ 1994290 h 2237474"/>
              <a:gd name="connsiteX160" fmla="*/ 2295469 w 12192000"/>
              <a:gd name="connsiteY160" fmla="*/ 1996659 h 2237474"/>
              <a:gd name="connsiteX161" fmla="*/ 2287219 w 12192000"/>
              <a:gd name="connsiteY161" fmla="*/ 1998750 h 2237474"/>
              <a:gd name="connsiteX162" fmla="*/ 2286948 w 12192000"/>
              <a:gd name="connsiteY162" fmla="*/ 1998596 h 2237474"/>
              <a:gd name="connsiteX163" fmla="*/ 2243069 w 12192000"/>
              <a:gd name="connsiteY163" fmla="*/ 2015111 h 2237474"/>
              <a:gd name="connsiteX164" fmla="*/ 2186609 w 12192000"/>
              <a:gd name="connsiteY164" fmla="*/ 2008263 h 2237474"/>
              <a:gd name="connsiteX165" fmla="*/ 2164831 w 12192000"/>
              <a:gd name="connsiteY165" fmla="*/ 2010143 h 2237474"/>
              <a:gd name="connsiteX166" fmla="*/ 2152836 w 12192000"/>
              <a:gd name="connsiteY166" fmla="*/ 2010048 h 2237474"/>
              <a:gd name="connsiteX167" fmla="*/ 2117102 w 12192000"/>
              <a:gd name="connsiteY167" fmla="*/ 2023004 h 2237474"/>
              <a:gd name="connsiteX168" fmla="*/ 2111935 w 12192000"/>
              <a:gd name="connsiteY168" fmla="*/ 2023163 h 2237474"/>
              <a:gd name="connsiteX169" fmla="*/ 2089991 w 12192000"/>
              <a:gd name="connsiteY169" fmla="*/ 2034193 h 2237474"/>
              <a:gd name="connsiteX170" fmla="*/ 2058061 w 12192000"/>
              <a:gd name="connsiteY170" fmla="*/ 2047942 h 2237474"/>
              <a:gd name="connsiteX171" fmla="*/ 2055737 w 12192000"/>
              <a:gd name="connsiteY171" fmla="*/ 2047704 h 2237474"/>
              <a:gd name="connsiteX172" fmla="*/ 2042244 w 12192000"/>
              <a:gd name="connsiteY172" fmla="*/ 2055560 h 2237474"/>
              <a:gd name="connsiteX173" fmla="*/ 1976224 w 12192000"/>
              <a:gd name="connsiteY173" fmla="*/ 2074257 h 2237474"/>
              <a:gd name="connsiteX174" fmla="*/ 1877728 w 12192000"/>
              <a:gd name="connsiteY174" fmla="*/ 2101004 h 2237474"/>
              <a:gd name="connsiteX175" fmla="*/ 1759056 w 12192000"/>
              <a:gd name="connsiteY175" fmla="*/ 2125608 h 2237474"/>
              <a:gd name="connsiteX176" fmla="*/ 1637948 w 12192000"/>
              <a:gd name="connsiteY176" fmla="*/ 2172597 h 2237474"/>
              <a:gd name="connsiteX177" fmla="*/ 1434549 w 12192000"/>
              <a:gd name="connsiteY177" fmla="*/ 2234522 h 2237474"/>
              <a:gd name="connsiteX178" fmla="*/ 1398481 w 12192000"/>
              <a:gd name="connsiteY178" fmla="*/ 2237074 h 2237474"/>
              <a:gd name="connsiteX179" fmla="*/ 1398407 w 12192000"/>
              <a:gd name="connsiteY179" fmla="*/ 2237095 h 2237474"/>
              <a:gd name="connsiteX180" fmla="*/ 1370962 w 12192000"/>
              <a:gd name="connsiteY180" fmla="*/ 2237474 h 2237474"/>
              <a:gd name="connsiteX181" fmla="*/ 1356367 w 12192000"/>
              <a:gd name="connsiteY181" fmla="*/ 2235089 h 2237474"/>
              <a:gd name="connsiteX182" fmla="*/ 1324828 w 12192000"/>
              <a:gd name="connsiteY182" fmla="*/ 2231968 h 2237474"/>
              <a:gd name="connsiteX183" fmla="*/ 1297744 w 12192000"/>
              <a:gd name="connsiteY183" fmla="*/ 2235849 h 2237474"/>
              <a:gd name="connsiteX184" fmla="*/ 1286236 w 12192000"/>
              <a:gd name="connsiteY184" fmla="*/ 2233135 h 2237474"/>
              <a:gd name="connsiteX185" fmla="*/ 1283504 w 12192000"/>
              <a:gd name="connsiteY185" fmla="*/ 2233797 h 2237474"/>
              <a:gd name="connsiteX186" fmla="*/ 1279765 w 12192000"/>
              <a:gd name="connsiteY186" fmla="*/ 2229639 h 2237474"/>
              <a:gd name="connsiteX187" fmla="*/ 1195347 w 12192000"/>
              <a:gd name="connsiteY187" fmla="*/ 2212354 h 2237474"/>
              <a:gd name="connsiteX188" fmla="*/ 970251 w 12192000"/>
              <a:gd name="connsiteY188" fmla="*/ 2221029 h 2237474"/>
              <a:gd name="connsiteX189" fmla="*/ 812914 w 12192000"/>
              <a:gd name="connsiteY189" fmla="*/ 2202752 h 2237474"/>
              <a:gd name="connsiteX190" fmla="*/ 800195 w 12192000"/>
              <a:gd name="connsiteY190" fmla="*/ 2209407 h 2237474"/>
              <a:gd name="connsiteX191" fmla="*/ 784978 w 12192000"/>
              <a:gd name="connsiteY191" fmla="*/ 2212360 h 2237474"/>
              <a:gd name="connsiteX192" fmla="*/ 681987 w 12192000"/>
              <a:gd name="connsiteY192" fmla="*/ 2216757 h 2237474"/>
              <a:gd name="connsiteX193" fmla="*/ 669923 w 12192000"/>
              <a:gd name="connsiteY193" fmla="*/ 2211682 h 2237474"/>
              <a:gd name="connsiteX194" fmla="*/ 648680 w 12192000"/>
              <a:gd name="connsiteY194" fmla="*/ 2206229 h 2237474"/>
              <a:gd name="connsiteX195" fmla="*/ 597225 w 12192000"/>
              <a:gd name="connsiteY195" fmla="*/ 2180999 h 2237474"/>
              <a:gd name="connsiteX196" fmla="*/ 558449 w 12192000"/>
              <a:gd name="connsiteY196" fmla="*/ 2182346 h 2237474"/>
              <a:gd name="connsiteX197" fmla="*/ 550517 w 12192000"/>
              <a:gd name="connsiteY197" fmla="*/ 2182060 h 2237474"/>
              <a:gd name="connsiteX198" fmla="*/ 550309 w 12192000"/>
              <a:gd name="connsiteY198" fmla="*/ 2181825 h 2237474"/>
              <a:gd name="connsiteX199" fmla="*/ 541836 w 12192000"/>
              <a:gd name="connsiteY199" fmla="*/ 2181063 h 2237474"/>
              <a:gd name="connsiteX200" fmla="*/ 536057 w 12192000"/>
              <a:gd name="connsiteY200" fmla="*/ 2181537 h 2237474"/>
              <a:gd name="connsiteX201" fmla="*/ 520671 w 12192000"/>
              <a:gd name="connsiteY201" fmla="*/ 2180980 h 2237474"/>
              <a:gd name="connsiteX202" fmla="*/ 515024 w 12192000"/>
              <a:gd name="connsiteY202" fmla="*/ 2179258 h 2237474"/>
              <a:gd name="connsiteX203" fmla="*/ 512278 w 12192000"/>
              <a:gd name="connsiteY203" fmla="*/ 2176369 h 2237474"/>
              <a:gd name="connsiteX204" fmla="*/ 480419 w 12192000"/>
              <a:gd name="connsiteY204" fmla="*/ 2167807 h 2237474"/>
              <a:gd name="connsiteX205" fmla="*/ 413835 w 12192000"/>
              <a:gd name="connsiteY205" fmla="*/ 2156783 h 2237474"/>
              <a:gd name="connsiteX206" fmla="*/ 376513 w 12192000"/>
              <a:gd name="connsiteY206" fmla="*/ 2154014 h 2237474"/>
              <a:gd name="connsiteX207" fmla="*/ 273386 w 12192000"/>
              <a:gd name="connsiteY207" fmla="*/ 2142551 h 2237474"/>
              <a:gd name="connsiteX208" fmla="*/ 169207 w 12192000"/>
              <a:gd name="connsiteY208" fmla="*/ 2128100 h 2237474"/>
              <a:gd name="connsiteX209" fmla="*/ 93149 w 12192000"/>
              <a:gd name="connsiteY209" fmla="*/ 2105324 h 2237474"/>
              <a:gd name="connsiteX210" fmla="*/ 88109 w 12192000"/>
              <a:gd name="connsiteY210" fmla="*/ 2106704 h 2237474"/>
              <a:gd name="connsiteX211" fmla="*/ 80022 w 12192000"/>
              <a:gd name="connsiteY211" fmla="*/ 2107254 h 2237474"/>
              <a:gd name="connsiteX212" fmla="*/ 79717 w 12192000"/>
              <a:gd name="connsiteY212" fmla="*/ 2107046 h 2237474"/>
              <a:gd name="connsiteX213" fmla="*/ 72352 w 12192000"/>
              <a:gd name="connsiteY213" fmla="*/ 2107991 h 2237474"/>
              <a:gd name="connsiteX214" fmla="*/ 37645 w 12192000"/>
              <a:gd name="connsiteY214" fmla="*/ 2115401 h 2237474"/>
              <a:gd name="connsiteX215" fmla="*/ 4572 w 12192000"/>
              <a:gd name="connsiteY215" fmla="*/ 2111091 h 2237474"/>
              <a:gd name="connsiteX216" fmla="*/ 0 w 12192000"/>
              <a:gd name="connsiteY216" fmla="*/ 2110468 h 2237474"/>
              <a:gd name="connsiteX217" fmla="*/ 0 w 12192000"/>
              <a:gd name="connsiteY217"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154948 w 12192000"/>
              <a:gd name="connsiteY4" fmla="*/ 762731 h 2237474"/>
              <a:gd name="connsiteX5" fmla="*/ 12047364 w 12192000"/>
              <a:gd name="connsiteY5" fmla="*/ 749662 h 2237474"/>
              <a:gd name="connsiteX6" fmla="*/ 11890686 w 12192000"/>
              <a:gd name="connsiteY6" fmla="*/ 732766 h 2237474"/>
              <a:gd name="connsiteX7" fmla="*/ 11782413 w 12192000"/>
              <a:gd name="connsiteY7" fmla="*/ 769868 h 2237474"/>
              <a:gd name="connsiteX8" fmla="*/ 11649954 w 12192000"/>
              <a:gd name="connsiteY8" fmla="*/ 749628 h 2237474"/>
              <a:gd name="connsiteX9" fmla="*/ 11560424 w 12192000"/>
              <a:gd name="connsiteY9" fmla="*/ 748017 h 2237474"/>
              <a:gd name="connsiteX10" fmla="*/ 11358455 w 12192000"/>
              <a:gd name="connsiteY10" fmla="*/ 747593 h 2237474"/>
              <a:gd name="connsiteX11" fmla="*/ 11165209 w 12192000"/>
              <a:gd name="connsiteY11" fmla="*/ 748852 h 2237474"/>
              <a:gd name="connsiteX12" fmla="*/ 11058755 w 12192000"/>
              <a:gd name="connsiteY12" fmla="*/ 749617 h 2237474"/>
              <a:gd name="connsiteX13" fmla="*/ 10884013 w 12192000"/>
              <a:gd name="connsiteY13" fmla="*/ 760728 h 2237474"/>
              <a:gd name="connsiteX14" fmla="*/ 10834688 w 12192000"/>
              <a:gd name="connsiteY14" fmla="*/ 757726 h 2237474"/>
              <a:gd name="connsiteX15" fmla="*/ 10805004 w 12192000"/>
              <a:gd name="connsiteY15" fmla="*/ 757573 h 2237474"/>
              <a:gd name="connsiteX16" fmla="*/ 10739478 w 12192000"/>
              <a:gd name="connsiteY16" fmla="*/ 776841 h 2237474"/>
              <a:gd name="connsiteX17" fmla="*/ 10458762 w 12192000"/>
              <a:gd name="connsiteY17" fmla="*/ 755400 h 2237474"/>
              <a:gd name="connsiteX18" fmla="*/ 10246919 w 12192000"/>
              <a:gd name="connsiteY18" fmla="*/ 769960 h 2237474"/>
              <a:gd name="connsiteX19" fmla="*/ 10167995 w 12192000"/>
              <a:gd name="connsiteY19" fmla="*/ 760843 h 2237474"/>
              <a:gd name="connsiteX20" fmla="*/ 9997044 w 12192000"/>
              <a:gd name="connsiteY20" fmla="*/ 780129 h 2237474"/>
              <a:gd name="connsiteX21" fmla="*/ 9943887 w 12192000"/>
              <a:gd name="connsiteY21" fmla="*/ 804141 h 2237474"/>
              <a:gd name="connsiteX22" fmla="*/ 9918248 w 12192000"/>
              <a:gd name="connsiteY22" fmla="*/ 816628 h 2237474"/>
              <a:gd name="connsiteX23" fmla="*/ 9836148 w 12192000"/>
              <a:gd name="connsiteY23" fmla="*/ 858312 h 2237474"/>
              <a:gd name="connsiteX24" fmla="*/ 9823800 w 12192000"/>
              <a:gd name="connsiteY24" fmla="*/ 866604 h 2237474"/>
              <a:gd name="connsiteX25" fmla="*/ 9761459 w 12192000"/>
              <a:gd name="connsiteY25" fmla="*/ 862394 h 2237474"/>
              <a:gd name="connsiteX26" fmla="*/ 9705768 w 12192000"/>
              <a:gd name="connsiteY26" fmla="*/ 894610 h 2237474"/>
              <a:gd name="connsiteX27" fmla="*/ 9683005 w 12192000"/>
              <a:gd name="connsiteY27" fmla="*/ 894128 h 2237474"/>
              <a:gd name="connsiteX28" fmla="*/ 9594438 w 12192000"/>
              <a:gd name="connsiteY28" fmla="*/ 919051 h 2237474"/>
              <a:gd name="connsiteX29" fmla="*/ 9577033 w 12192000"/>
              <a:gd name="connsiteY29" fmla="*/ 922857 h 2237474"/>
              <a:gd name="connsiteX30" fmla="*/ 9544189 w 12192000"/>
              <a:gd name="connsiteY30" fmla="*/ 938966 h 2237474"/>
              <a:gd name="connsiteX31" fmla="*/ 9500499 w 12192000"/>
              <a:gd name="connsiteY31" fmla="*/ 954680 h 2237474"/>
              <a:gd name="connsiteX32" fmla="*/ 9428195 w 12192000"/>
              <a:gd name="connsiteY32" fmla="*/ 986225 h 2237474"/>
              <a:gd name="connsiteX33" fmla="*/ 9410017 w 12192000"/>
              <a:gd name="connsiteY33" fmla="*/ 993931 h 2237474"/>
              <a:gd name="connsiteX34" fmla="*/ 9392919 w 12192000"/>
              <a:gd name="connsiteY34" fmla="*/ 994656 h 2237474"/>
              <a:gd name="connsiteX35" fmla="*/ 9278619 w 12192000"/>
              <a:gd name="connsiteY35" fmla="*/ 1011878 h 2237474"/>
              <a:gd name="connsiteX36" fmla="*/ 9268019 w 12192000"/>
              <a:gd name="connsiteY36" fmla="*/ 1007442 h 2237474"/>
              <a:gd name="connsiteX37" fmla="*/ 9234662 w 12192000"/>
              <a:gd name="connsiteY37" fmla="*/ 1023056 h 2237474"/>
              <a:gd name="connsiteX38" fmla="*/ 9181033 w 12192000"/>
              <a:gd name="connsiteY38" fmla="*/ 1037921 h 2237474"/>
              <a:gd name="connsiteX39" fmla="*/ 9155969 w 12192000"/>
              <a:gd name="connsiteY39" fmla="*/ 1046804 h 2237474"/>
              <a:gd name="connsiteX40" fmla="*/ 9133985 w 12192000"/>
              <a:gd name="connsiteY40" fmla="*/ 1046450 h 2237474"/>
              <a:gd name="connsiteX41" fmla="*/ 9012987 w 12192000"/>
              <a:gd name="connsiteY41" fmla="*/ 1061986 h 2237474"/>
              <a:gd name="connsiteX42" fmla="*/ 8968445 w 12192000"/>
              <a:gd name="connsiteY42" fmla="*/ 1052169 h 2237474"/>
              <a:gd name="connsiteX43" fmla="*/ 8958984 w 12192000"/>
              <a:gd name="connsiteY43" fmla="*/ 1057212 h 2237474"/>
              <a:gd name="connsiteX44" fmla="*/ 8886001 w 12192000"/>
              <a:gd name="connsiteY44" fmla="*/ 1067468 h 2237474"/>
              <a:gd name="connsiteX45" fmla="*/ 8838610 w 12192000"/>
              <a:gd name="connsiteY45" fmla="*/ 1075091 h 2237474"/>
              <a:gd name="connsiteX46" fmla="*/ 8750383 w 12192000"/>
              <a:gd name="connsiteY46" fmla="*/ 1097387 h 2237474"/>
              <a:gd name="connsiteX47" fmla="*/ 8697365 w 12192000"/>
              <a:gd name="connsiteY47" fmla="*/ 1105869 h 2237474"/>
              <a:gd name="connsiteX48" fmla="*/ 8665605 w 12192000"/>
              <a:gd name="connsiteY48" fmla="*/ 1110791 h 2237474"/>
              <a:gd name="connsiteX49" fmla="*/ 8584946 w 12192000"/>
              <a:gd name="connsiteY49" fmla="*/ 1135226 h 2237474"/>
              <a:gd name="connsiteX50" fmla="*/ 8460755 w 12192000"/>
              <a:gd name="connsiteY50" fmla="*/ 1203427 h 2237474"/>
              <a:gd name="connsiteX51" fmla="*/ 8419755 w 12192000"/>
              <a:gd name="connsiteY51" fmla="*/ 1216260 h 2237474"/>
              <a:gd name="connsiteX52" fmla="*/ 8411626 w 12192000"/>
              <a:gd name="connsiteY52" fmla="*/ 1214397 h 2237474"/>
              <a:gd name="connsiteX53" fmla="*/ 8363469 w 12192000"/>
              <a:gd name="connsiteY53" fmla="*/ 1246658 h 2237474"/>
              <a:gd name="connsiteX54" fmla="*/ 8275497 w 12192000"/>
              <a:gd name="connsiteY54" fmla="*/ 1264396 h 2237474"/>
              <a:gd name="connsiteX55" fmla="*/ 8206287 w 12192000"/>
              <a:gd name="connsiteY55" fmla="*/ 1273060 h 2237474"/>
              <a:gd name="connsiteX56" fmla="*/ 8168705 w 12192000"/>
              <a:gd name="connsiteY56" fmla="*/ 1279956 h 2237474"/>
              <a:gd name="connsiteX57" fmla="*/ 8139997 w 12192000"/>
              <a:gd name="connsiteY57" fmla="*/ 1282713 h 2237474"/>
              <a:gd name="connsiteX58" fmla="*/ 8074238 w 12192000"/>
              <a:gd name="connsiteY58" fmla="*/ 1301895 h 2237474"/>
              <a:gd name="connsiteX59" fmla="*/ 7968292 w 12192000"/>
              <a:gd name="connsiteY59" fmla="*/ 1338779 h 2237474"/>
              <a:gd name="connsiteX60" fmla="*/ 7945122 w 12192000"/>
              <a:gd name="connsiteY60" fmla="*/ 1345477 h 2237474"/>
              <a:gd name="connsiteX61" fmla="*/ 7902328 w 12192000"/>
              <a:gd name="connsiteY61" fmla="*/ 1345865 h 2237474"/>
              <a:gd name="connsiteX62" fmla="*/ 7875879 w 12192000"/>
              <a:gd name="connsiteY62" fmla="*/ 1345646 h 2237474"/>
              <a:gd name="connsiteX63" fmla="*/ 7840612 w 12192000"/>
              <a:gd name="connsiteY63" fmla="*/ 1369373 h 2237474"/>
              <a:gd name="connsiteX64" fmla="*/ 7786819 w 12192000"/>
              <a:gd name="connsiteY64" fmla="*/ 1378970 h 2237474"/>
              <a:gd name="connsiteX65" fmla="*/ 7548172 w 12192000"/>
              <a:gd name="connsiteY65" fmla="*/ 1417460 h 2237474"/>
              <a:gd name="connsiteX66" fmla="*/ 7483437 w 12192000"/>
              <a:gd name="connsiteY66" fmla="*/ 1478152 h 2237474"/>
              <a:gd name="connsiteX67" fmla="*/ 7377870 w 12192000"/>
              <a:gd name="connsiteY67" fmla="*/ 1523319 h 2237474"/>
              <a:gd name="connsiteX68" fmla="*/ 7230737 w 12192000"/>
              <a:gd name="connsiteY68" fmla="*/ 1562633 h 2237474"/>
              <a:gd name="connsiteX69" fmla="*/ 7224458 w 12192000"/>
              <a:gd name="connsiteY69" fmla="*/ 1573008 h 2237474"/>
              <a:gd name="connsiteX70" fmla="*/ 7213486 w 12192000"/>
              <a:gd name="connsiteY70" fmla="*/ 1580987 h 2237474"/>
              <a:gd name="connsiteX71" fmla="*/ 7183121 w 12192000"/>
              <a:gd name="connsiteY71" fmla="*/ 1595162 h 2237474"/>
              <a:gd name="connsiteX72" fmla="*/ 7164601 w 12192000"/>
              <a:gd name="connsiteY72" fmla="*/ 1606490 h 2237474"/>
              <a:gd name="connsiteX73" fmla="*/ 7114651 w 12192000"/>
              <a:gd name="connsiteY73" fmla="*/ 1620959 h 2237474"/>
              <a:gd name="connsiteX74" fmla="*/ 7092727 w 12192000"/>
              <a:gd name="connsiteY74" fmla="*/ 1623628 h 2237474"/>
              <a:gd name="connsiteX75" fmla="*/ 7031309 w 12192000"/>
              <a:gd name="connsiteY75" fmla="*/ 1619451 h 2237474"/>
              <a:gd name="connsiteX76" fmla="*/ 6999084 w 12192000"/>
              <a:gd name="connsiteY76" fmla="*/ 1634317 h 2237474"/>
              <a:gd name="connsiteX77" fmla="*/ 6992107 w 12192000"/>
              <a:gd name="connsiteY77" fmla="*/ 1636860 h 2237474"/>
              <a:gd name="connsiteX78" fmla="*/ 6991765 w 12192000"/>
              <a:gd name="connsiteY78" fmla="*/ 1636725 h 2237474"/>
              <a:gd name="connsiteX79" fmla="*/ 6900177 w 12192000"/>
              <a:gd name="connsiteY79" fmla="*/ 1636016 h 2237474"/>
              <a:gd name="connsiteX80" fmla="*/ 6795372 w 12192000"/>
              <a:gd name="connsiteY80" fmla="*/ 1644845 h 2237474"/>
              <a:gd name="connsiteX81" fmla="*/ 6692251 w 12192000"/>
              <a:gd name="connsiteY81" fmla="*/ 1656357 h 2237474"/>
              <a:gd name="connsiteX82" fmla="*/ 6655235 w 12192000"/>
              <a:gd name="connsiteY82" fmla="*/ 1661869 h 2237474"/>
              <a:gd name="connsiteX83" fmla="*/ 6587857 w 12192000"/>
              <a:gd name="connsiteY83" fmla="*/ 1665769 h 2237474"/>
              <a:gd name="connsiteX84" fmla="*/ 6554894 w 12192000"/>
              <a:gd name="connsiteY84" fmla="*/ 1664428 h 2237474"/>
              <a:gd name="connsiteX85" fmla="*/ 6516595 w 12192000"/>
              <a:gd name="connsiteY85" fmla="*/ 1667475 h 2237474"/>
              <a:gd name="connsiteX86" fmla="*/ 6508541 w 12192000"/>
              <a:gd name="connsiteY86" fmla="*/ 1668757 h 2237474"/>
              <a:gd name="connsiteX87" fmla="*/ 6471012 w 12192000"/>
              <a:gd name="connsiteY87" fmla="*/ 1678604 h 2237474"/>
              <a:gd name="connsiteX88" fmla="*/ 6415265 w 12192000"/>
              <a:gd name="connsiteY88" fmla="*/ 1665317 h 2237474"/>
              <a:gd name="connsiteX89" fmla="*/ 6364035 w 12192000"/>
              <a:gd name="connsiteY89" fmla="*/ 1667683 h 2237474"/>
              <a:gd name="connsiteX90" fmla="*/ 6280959 w 12192000"/>
              <a:gd name="connsiteY90" fmla="*/ 1689329 h 2237474"/>
              <a:gd name="connsiteX91" fmla="*/ 6243319 w 12192000"/>
              <a:gd name="connsiteY91" fmla="*/ 1695560 h 2237474"/>
              <a:gd name="connsiteX92" fmla="*/ 6098321 w 12192000"/>
              <a:gd name="connsiteY92" fmla="*/ 1721646 h 2237474"/>
              <a:gd name="connsiteX93" fmla="*/ 5880652 w 12192000"/>
              <a:gd name="connsiteY93" fmla="*/ 1779643 h 2237474"/>
              <a:gd name="connsiteX94" fmla="*/ 5785959 w 12192000"/>
              <a:gd name="connsiteY94" fmla="*/ 1775307 h 2237474"/>
              <a:gd name="connsiteX95" fmla="*/ 5643534 w 12192000"/>
              <a:gd name="connsiteY95" fmla="*/ 1802919 h 2237474"/>
              <a:gd name="connsiteX96" fmla="*/ 5518799 w 12192000"/>
              <a:gd name="connsiteY96" fmla="*/ 1818312 h 2237474"/>
              <a:gd name="connsiteX97" fmla="*/ 5505014 w 12192000"/>
              <a:gd name="connsiteY97" fmla="*/ 1819259 h 2237474"/>
              <a:gd name="connsiteX98" fmla="*/ 5453307 w 12192000"/>
              <a:gd name="connsiteY98" fmla="*/ 1815450 h 2237474"/>
              <a:gd name="connsiteX99" fmla="*/ 5364192 w 12192000"/>
              <a:gd name="connsiteY99" fmla="*/ 1826074 h 2237474"/>
              <a:gd name="connsiteX100" fmla="*/ 5350380 w 12192000"/>
              <a:gd name="connsiteY100" fmla="*/ 1830891 h 2237474"/>
              <a:gd name="connsiteX101" fmla="*/ 5259633 w 12192000"/>
              <a:gd name="connsiteY101" fmla="*/ 1837160 h 2237474"/>
              <a:gd name="connsiteX102" fmla="*/ 5197513 w 12192000"/>
              <a:gd name="connsiteY102" fmla="*/ 1844718 h 2237474"/>
              <a:gd name="connsiteX103" fmla="*/ 5168852 w 12192000"/>
              <a:gd name="connsiteY103" fmla="*/ 1844846 h 2237474"/>
              <a:gd name="connsiteX104" fmla="*/ 5114927 w 12192000"/>
              <a:gd name="connsiteY104" fmla="*/ 1847827 h 2237474"/>
              <a:gd name="connsiteX105" fmla="*/ 5108970 w 12192000"/>
              <a:gd name="connsiteY105" fmla="*/ 1847935 h 2237474"/>
              <a:gd name="connsiteX106" fmla="*/ 5067961 w 12192000"/>
              <a:gd name="connsiteY106" fmla="*/ 1845917 h 2237474"/>
              <a:gd name="connsiteX107" fmla="*/ 5007075 w 12192000"/>
              <a:gd name="connsiteY107" fmla="*/ 1838626 h 2237474"/>
              <a:gd name="connsiteX108" fmla="*/ 4944087 w 12192000"/>
              <a:gd name="connsiteY108" fmla="*/ 1823332 h 2237474"/>
              <a:gd name="connsiteX109" fmla="*/ 4907662 w 12192000"/>
              <a:gd name="connsiteY109" fmla="*/ 1816900 h 2237474"/>
              <a:gd name="connsiteX110" fmla="*/ 4882386 w 12192000"/>
              <a:gd name="connsiteY110" fmla="*/ 1809844 h 2237474"/>
              <a:gd name="connsiteX111" fmla="*/ 4811440 w 12192000"/>
              <a:gd name="connsiteY111" fmla="*/ 1804655 h 2237474"/>
              <a:gd name="connsiteX112" fmla="*/ 4691075 w 12192000"/>
              <a:gd name="connsiteY112" fmla="*/ 1801389 h 2237474"/>
              <a:gd name="connsiteX113" fmla="*/ 4611738 w 12192000"/>
              <a:gd name="connsiteY113" fmla="*/ 1776964 h 2237474"/>
              <a:gd name="connsiteX114" fmla="*/ 4560070 w 12192000"/>
              <a:gd name="connsiteY114" fmla="*/ 1785640 h 2237474"/>
              <a:gd name="connsiteX115" fmla="*/ 4536503 w 12192000"/>
              <a:gd name="connsiteY115" fmla="*/ 1785334 h 2237474"/>
              <a:gd name="connsiteX116" fmla="*/ 4513724 w 12192000"/>
              <a:gd name="connsiteY116" fmla="*/ 1791996 h 2237474"/>
              <a:gd name="connsiteX117" fmla="*/ 4459810 w 12192000"/>
              <a:gd name="connsiteY117" fmla="*/ 1797886 h 2237474"/>
              <a:gd name="connsiteX118" fmla="*/ 4379064 w 12192000"/>
              <a:gd name="connsiteY118" fmla="*/ 1817177 h 2237474"/>
              <a:gd name="connsiteX119" fmla="*/ 4319209 w 12192000"/>
              <a:gd name="connsiteY119" fmla="*/ 1834833 h 2237474"/>
              <a:gd name="connsiteX120" fmla="*/ 4290981 w 12192000"/>
              <a:gd name="connsiteY120" fmla="*/ 1839677 h 2237474"/>
              <a:gd name="connsiteX121" fmla="*/ 4285792 w 12192000"/>
              <a:gd name="connsiteY121" fmla="*/ 1836231 h 2237474"/>
              <a:gd name="connsiteX122" fmla="*/ 4238372 w 12192000"/>
              <a:gd name="connsiteY122" fmla="*/ 1851480 h 2237474"/>
              <a:gd name="connsiteX123" fmla="*/ 4232517 w 12192000"/>
              <a:gd name="connsiteY123" fmla="*/ 1852567 h 2237474"/>
              <a:gd name="connsiteX124" fmla="*/ 4191732 w 12192000"/>
              <a:gd name="connsiteY124" fmla="*/ 1857328 h 2237474"/>
              <a:gd name="connsiteX125" fmla="*/ 4065532 w 12192000"/>
              <a:gd name="connsiteY125" fmla="*/ 1855477 h 2237474"/>
              <a:gd name="connsiteX126" fmla="*/ 4028460 w 12192000"/>
              <a:gd name="connsiteY126" fmla="*/ 1855137 h 2237474"/>
              <a:gd name="connsiteX127" fmla="*/ 4002267 w 12192000"/>
              <a:gd name="connsiteY127" fmla="*/ 1852352 h 2237474"/>
              <a:gd name="connsiteX128" fmla="*/ 3931396 w 12192000"/>
              <a:gd name="connsiteY128" fmla="*/ 1858915 h 2237474"/>
              <a:gd name="connsiteX129" fmla="*/ 3812162 w 12192000"/>
              <a:gd name="connsiteY129" fmla="*/ 1875501 h 2237474"/>
              <a:gd name="connsiteX130" fmla="*/ 3729530 w 12192000"/>
              <a:gd name="connsiteY130" fmla="*/ 1864513 h 2237474"/>
              <a:gd name="connsiteX131" fmla="*/ 3680177 w 12192000"/>
              <a:gd name="connsiteY131" fmla="*/ 1881552 h 2237474"/>
              <a:gd name="connsiteX132" fmla="*/ 3567259 w 12192000"/>
              <a:gd name="connsiteY132" fmla="*/ 1893482 h 2237474"/>
              <a:gd name="connsiteX133" fmla="*/ 3405770 w 12192000"/>
              <a:gd name="connsiteY133" fmla="*/ 1904591 h 2237474"/>
              <a:gd name="connsiteX134" fmla="*/ 3280097 w 12192000"/>
              <a:gd name="connsiteY134" fmla="*/ 1919610 h 2237474"/>
              <a:gd name="connsiteX135" fmla="*/ 3123424 w 12192000"/>
              <a:gd name="connsiteY135" fmla="*/ 1952930 h 2237474"/>
              <a:gd name="connsiteX136" fmla="*/ 3009910 w 12192000"/>
              <a:gd name="connsiteY136" fmla="*/ 1957866 h 2237474"/>
              <a:gd name="connsiteX137" fmla="*/ 2995934 w 12192000"/>
              <a:gd name="connsiteY137" fmla="*/ 1967085 h 2237474"/>
              <a:gd name="connsiteX138" fmla="*/ 2980071 w 12192000"/>
              <a:gd name="connsiteY138" fmla="*/ 1972988 h 2237474"/>
              <a:gd name="connsiteX139" fmla="*/ 2978094 w 12192000"/>
              <a:gd name="connsiteY139" fmla="*/ 1972369 h 2237474"/>
              <a:gd name="connsiteX140" fmla="*/ 2942858 w 12192000"/>
              <a:gd name="connsiteY140" fmla="*/ 1981367 h 2237474"/>
              <a:gd name="connsiteX141" fmla="*/ 2875436 w 12192000"/>
              <a:gd name="connsiteY141" fmla="*/ 1996977 h 2237474"/>
              <a:gd name="connsiteX142" fmla="*/ 2874892 w 12192000"/>
              <a:gd name="connsiteY142" fmla="*/ 1996085 h 2237474"/>
              <a:gd name="connsiteX143" fmla="*/ 2864145 w 12192000"/>
              <a:gd name="connsiteY143" fmla="*/ 1994061 h 2237474"/>
              <a:gd name="connsiteX144" fmla="*/ 2843662 w 12192000"/>
              <a:gd name="connsiteY144" fmla="*/ 1992498 h 2237474"/>
              <a:gd name="connsiteX145" fmla="*/ 2796128 w 12192000"/>
              <a:gd name="connsiteY145" fmla="*/ 1976403 h 2237474"/>
              <a:gd name="connsiteX146" fmla="*/ 2756784 w 12192000"/>
              <a:gd name="connsiteY146" fmla="*/ 1985116 h 2237474"/>
              <a:gd name="connsiteX147" fmla="*/ 2748833 w 12192000"/>
              <a:gd name="connsiteY147" fmla="*/ 1986323 h 2237474"/>
              <a:gd name="connsiteX148" fmla="*/ 2748661 w 12192000"/>
              <a:gd name="connsiteY148" fmla="*/ 1986122 h 2237474"/>
              <a:gd name="connsiteX149" fmla="*/ 2740251 w 12192000"/>
              <a:gd name="connsiteY149" fmla="*/ 1986946 h 2237474"/>
              <a:gd name="connsiteX150" fmla="*/ 2718916 w 12192000"/>
              <a:gd name="connsiteY150" fmla="*/ 1990867 h 2237474"/>
              <a:gd name="connsiteX151" fmla="*/ 2713522 w 12192000"/>
              <a:gd name="connsiteY151" fmla="*/ 1990173 h 2237474"/>
              <a:gd name="connsiteX152" fmla="*/ 2680597 w 12192000"/>
              <a:gd name="connsiteY152" fmla="*/ 1984996 h 2237474"/>
              <a:gd name="connsiteX153" fmla="*/ 2578178 w 12192000"/>
              <a:gd name="connsiteY153" fmla="*/ 1990531 h 2237474"/>
              <a:gd name="connsiteX154" fmla="*/ 2476147 w 12192000"/>
              <a:gd name="connsiteY154" fmla="*/ 1998305 h 2237474"/>
              <a:gd name="connsiteX155" fmla="*/ 2373568 w 12192000"/>
              <a:gd name="connsiteY155" fmla="*/ 2003219 h 2237474"/>
              <a:gd name="connsiteX156" fmla="*/ 2321399 w 12192000"/>
              <a:gd name="connsiteY156" fmla="*/ 1989467 h 2237474"/>
              <a:gd name="connsiteX157" fmla="*/ 2315525 w 12192000"/>
              <a:gd name="connsiteY157" fmla="*/ 1989708 h 2237474"/>
              <a:gd name="connsiteX158" fmla="*/ 2300792 w 12192000"/>
              <a:gd name="connsiteY158" fmla="*/ 1994290 h 2237474"/>
              <a:gd name="connsiteX159" fmla="*/ 2295469 w 12192000"/>
              <a:gd name="connsiteY159" fmla="*/ 1996659 h 2237474"/>
              <a:gd name="connsiteX160" fmla="*/ 2287219 w 12192000"/>
              <a:gd name="connsiteY160" fmla="*/ 1998750 h 2237474"/>
              <a:gd name="connsiteX161" fmla="*/ 2286948 w 12192000"/>
              <a:gd name="connsiteY161" fmla="*/ 1998596 h 2237474"/>
              <a:gd name="connsiteX162" fmla="*/ 2243069 w 12192000"/>
              <a:gd name="connsiteY162" fmla="*/ 2015111 h 2237474"/>
              <a:gd name="connsiteX163" fmla="*/ 2186609 w 12192000"/>
              <a:gd name="connsiteY163" fmla="*/ 2008263 h 2237474"/>
              <a:gd name="connsiteX164" fmla="*/ 2164831 w 12192000"/>
              <a:gd name="connsiteY164" fmla="*/ 2010143 h 2237474"/>
              <a:gd name="connsiteX165" fmla="*/ 2152836 w 12192000"/>
              <a:gd name="connsiteY165" fmla="*/ 2010048 h 2237474"/>
              <a:gd name="connsiteX166" fmla="*/ 2117102 w 12192000"/>
              <a:gd name="connsiteY166" fmla="*/ 2023004 h 2237474"/>
              <a:gd name="connsiteX167" fmla="*/ 2111935 w 12192000"/>
              <a:gd name="connsiteY167" fmla="*/ 2023163 h 2237474"/>
              <a:gd name="connsiteX168" fmla="*/ 2089991 w 12192000"/>
              <a:gd name="connsiteY168" fmla="*/ 2034193 h 2237474"/>
              <a:gd name="connsiteX169" fmla="*/ 2058061 w 12192000"/>
              <a:gd name="connsiteY169" fmla="*/ 2047942 h 2237474"/>
              <a:gd name="connsiteX170" fmla="*/ 2055737 w 12192000"/>
              <a:gd name="connsiteY170" fmla="*/ 2047704 h 2237474"/>
              <a:gd name="connsiteX171" fmla="*/ 2042244 w 12192000"/>
              <a:gd name="connsiteY171" fmla="*/ 2055560 h 2237474"/>
              <a:gd name="connsiteX172" fmla="*/ 1976224 w 12192000"/>
              <a:gd name="connsiteY172" fmla="*/ 2074257 h 2237474"/>
              <a:gd name="connsiteX173" fmla="*/ 1877728 w 12192000"/>
              <a:gd name="connsiteY173" fmla="*/ 2101004 h 2237474"/>
              <a:gd name="connsiteX174" fmla="*/ 1759056 w 12192000"/>
              <a:gd name="connsiteY174" fmla="*/ 2125608 h 2237474"/>
              <a:gd name="connsiteX175" fmla="*/ 1637948 w 12192000"/>
              <a:gd name="connsiteY175" fmla="*/ 2172597 h 2237474"/>
              <a:gd name="connsiteX176" fmla="*/ 1434549 w 12192000"/>
              <a:gd name="connsiteY176" fmla="*/ 2234522 h 2237474"/>
              <a:gd name="connsiteX177" fmla="*/ 1398481 w 12192000"/>
              <a:gd name="connsiteY177" fmla="*/ 2237074 h 2237474"/>
              <a:gd name="connsiteX178" fmla="*/ 1398407 w 12192000"/>
              <a:gd name="connsiteY178" fmla="*/ 2237095 h 2237474"/>
              <a:gd name="connsiteX179" fmla="*/ 1370962 w 12192000"/>
              <a:gd name="connsiteY179" fmla="*/ 2237474 h 2237474"/>
              <a:gd name="connsiteX180" fmla="*/ 1356367 w 12192000"/>
              <a:gd name="connsiteY180" fmla="*/ 2235089 h 2237474"/>
              <a:gd name="connsiteX181" fmla="*/ 1324828 w 12192000"/>
              <a:gd name="connsiteY181" fmla="*/ 2231968 h 2237474"/>
              <a:gd name="connsiteX182" fmla="*/ 1297744 w 12192000"/>
              <a:gd name="connsiteY182" fmla="*/ 2235849 h 2237474"/>
              <a:gd name="connsiteX183" fmla="*/ 1286236 w 12192000"/>
              <a:gd name="connsiteY183" fmla="*/ 2233135 h 2237474"/>
              <a:gd name="connsiteX184" fmla="*/ 1283504 w 12192000"/>
              <a:gd name="connsiteY184" fmla="*/ 2233797 h 2237474"/>
              <a:gd name="connsiteX185" fmla="*/ 1279765 w 12192000"/>
              <a:gd name="connsiteY185" fmla="*/ 2229639 h 2237474"/>
              <a:gd name="connsiteX186" fmla="*/ 1195347 w 12192000"/>
              <a:gd name="connsiteY186" fmla="*/ 2212354 h 2237474"/>
              <a:gd name="connsiteX187" fmla="*/ 970251 w 12192000"/>
              <a:gd name="connsiteY187" fmla="*/ 2221029 h 2237474"/>
              <a:gd name="connsiteX188" fmla="*/ 812914 w 12192000"/>
              <a:gd name="connsiteY188" fmla="*/ 2202752 h 2237474"/>
              <a:gd name="connsiteX189" fmla="*/ 800195 w 12192000"/>
              <a:gd name="connsiteY189" fmla="*/ 2209407 h 2237474"/>
              <a:gd name="connsiteX190" fmla="*/ 784978 w 12192000"/>
              <a:gd name="connsiteY190" fmla="*/ 2212360 h 2237474"/>
              <a:gd name="connsiteX191" fmla="*/ 681987 w 12192000"/>
              <a:gd name="connsiteY191" fmla="*/ 2216757 h 2237474"/>
              <a:gd name="connsiteX192" fmla="*/ 669923 w 12192000"/>
              <a:gd name="connsiteY192" fmla="*/ 2211682 h 2237474"/>
              <a:gd name="connsiteX193" fmla="*/ 648680 w 12192000"/>
              <a:gd name="connsiteY193" fmla="*/ 2206229 h 2237474"/>
              <a:gd name="connsiteX194" fmla="*/ 597225 w 12192000"/>
              <a:gd name="connsiteY194" fmla="*/ 2180999 h 2237474"/>
              <a:gd name="connsiteX195" fmla="*/ 558449 w 12192000"/>
              <a:gd name="connsiteY195" fmla="*/ 2182346 h 2237474"/>
              <a:gd name="connsiteX196" fmla="*/ 550517 w 12192000"/>
              <a:gd name="connsiteY196" fmla="*/ 2182060 h 2237474"/>
              <a:gd name="connsiteX197" fmla="*/ 550309 w 12192000"/>
              <a:gd name="connsiteY197" fmla="*/ 2181825 h 2237474"/>
              <a:gd name="connsiteX198" fmla="*/ 541836 w 12192000"/>
              <a:gd name="connsiteY198" fmla="*/ 2181063 h 2237474"/>
              <a:gd name="connsiteX199" fmla="*/ 536057 w 12192000"/>
              <a:gd name="connsiteY199" fmla="*/ 2181537 h 2237474"/>
              <a:gd name="connsiteX200" fmla="*/ 520671 w 12192000"/>
              <a:gd name="connsiteY200" fmla="*/ 2180980 h 2237474"/>
              <a:gd name="connsiteX201" fmla="*/ 515024 w 12192000"/>
              <a:gd name="connsiteY201" fmla="*/ 2179258 h 2237474"/>
              <a:gd name="connsiteX202" fmla="*/ 512278 w 12192000"/>
              <a:gd name="connsiteY202" fmla="*/ 2176369 h 2237474"/>
              <a:gd name="connsiteX203" fmla="*/ 480419 w 12192000"/>
              <a:gd name="connsiteY203" fmla="*/ 2167807 h 2237474"/>
              <a:gd name="connsiteX204" fmla="*/ 413835 w 12192000"/>
              <a:gd name="connsiteY204" fmla="*/ 2156783 h 2237474"/>
              <a:gd name="connsiteX205" fmla="*/ 376513 w 12192000"/>
              <a:gd name="connsiteY205" fmla="*/ 2154014 h 2237474"/>
              <a:gd name="connsiteX206" fmla="*/ 273386 w 12192000"/>
              <a:gd name="connsiteY206" fmla="*/ 2142551 h 2237474"/>
              <a:gd name="connsiteX207" fmla="*/ 169207 w 12192000"/>
              <a:gd name="connsiteY207" fmla="*/ 2128100 h 2237474"/>
              <a:gd name="connsiteX208" fmla="*/ 93149 w 12192000"/>
              <a:gd name="connsiteY208" fmla="*/ 2105324 h 2237474"/>
              <a:gd name="connsiteX209" fmla="*/ 88109 w 12192000"/>
              <a:gd name="connsiteY209" fmla="*/ 2106704 h 2237474"/>
              <a:gd name="connsiteX210" fmla="*/ 80022 w 12192000"/>
              <a:gd name="connsiteY210" fmla="*/ 2107254 h 2237474"/>
              <a:gd name="connsiteX211" fmla="*/ 79717 w 12192000"/>
              <a:gd name="connsiteY211" fmla="*/ 2107046 h 2237474"/>
              <a:gd name="connsiteX212" fmla="*/ 72352 w 12192000"/>
              <a:gd name="connsiteY212" fmla="*/ 2107991 h 2237474"/>
              <a:gd name="connsiteX213" fmla="*/ 37645 w 12192000"/>
              <a:gd name="connsiteY213" fmla="*/ 2115401 h 2237474"/>
              <a:gd name="connsiteX214" fmla="*/ 4572 w 12192000"/>
              <a:gd name="connsiteY214" fmla="*/ 2111091 h 2237474"/>
              <a:gd name="connsiteX215" fmla="*/ 0 w 12192000"/>
              <a:gd name="connsiteY215" fmla="*/ 2110468 h 2237474"/>
              <a:gd name="connsiteX216" fmla="*/ 0 w 12192000"/>
              <a:gd name="connsiteY216"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154948 w 12192000"/>
              <a:gd name="connsiteY4" fmla="*/ 762731 h 2237474"/>
              <a:gd name="connsiteX5" fmla="*/ 12047364 w 12192000"/>
              <a:gd name="connsiteY5" fmla="*/ 749662 h 2237474"/>
              <a:gd name="connsiteX6" fmla="*/ 11890686 w 12192000"/>
              <a:gd name="connsiteY6" fmla="*/ 732766 h 2237474"/>
              <a:gd name="connsiteX7" fmla="*/ 11782413 w 12192000"/>
              <a:gd name="connsiteY7" fmla="*/ 769868 h 2237474"/>
              <a:gd name="connsiteX8" fmla="*/ 11649954 w 12192000"/>
              <a:gd name="connsiteY8" fmla="*/ 749628 h 2237474"/>
              <a:gd name="connsiteX9" fmla="*/ 11560424 w 12192000"/>
              <a:gd name="connsiteY9" fmla="*/ 748017 h 2237474"/>
              <a:gd name="connsiteX10" fmla="*/ 11358455 w 12192000"/>
              <a:gd name="connsiteY10" fmla="*/ 747593 h 2237474"/>
              <a:gd name="connsiteX11" fmla="*/ 11165209 w 12192000"/>
              <a:gd name="connsiteY11" fmla="*/ 748852 h 2237474"/>
              <a:gd name="connsiteX12" fmla="*/ 11058755 w 12192000"/>
              <a:gd name="connsiteY12" fmla="*/ 749617 h 2237474"/>
              <a:gd name="connsiteX13" fmla="*/ 10884013 w 12192000"/>
              <a:gd name="connsiteY13" fmla="*/ 760728 h 2237474"/>
              <a:gd name="connsiteX14" fmla="*/ 10834688 w 12192000"/>
              <a:gd name="connsiteY14" fmla="*/ 757726 h 2237474"/>
              <a:gd name="connsiteX15" fmla="*/ 10805004 w 12192000"/>
              <a:gd name="connsiteY15" fmla="*/ 757573 h 2237474"/>
              <a:gd name="connsiteX16" fmla="*/ 10739478 w 12192000"/>
              <a:gd name="connsiteY16" fmla="*/ 776841 h 2237474"/>
              <a:gd name="connsiteX17" fmla="*/ 10458762 w 12192000"/>
              <a:gd name="connsiteY17" fmla="*/ 755400 h 2237474"/>
              <a:gd name="connsiteX18" fmla="*/ 10246919 w 12192000"/>
              <a:gd name="connsiteY18" fmla="*/ 769960 h 2237474"/>
              <a:gd name="connsiteX19" fmla="*/ 10167995 w 12192000"/>
              <a:gd name="connsiteY19" fmla="*/ 760843 h 2237474"/>
              <a:gd name="connsiteX20" fmla="*/ 9997044 w 12192000"/>
              <a:gd name="connsiteY20" fmla="*/ 780129 h 2237474"/>
              <a:gd name="connsiteX21" fmla="*/ 9943887 w 12192000"/>
              <a:gd name="connsiteY21" fmla="*/ 804141 h 2237474"/>
              <a:gd name="connsiteX22" fmla="*/ 9918248 w 12192000"/>
              <a:gd name="connsiteY22" fmla="*/ 816628 h 2237474"/>
              <a:gd name="connsiteX23" fmla="*/ 9836148 w 12192000"/>
              <a:gd name="connsiteY23" fmla="*/ 858312 h 2237474"/>
              <a:gd name="connsiteX24" fmla="*/ 9823800 w 12192000"/>
              <a:gd name="connsiteY24" fmla="*/ 866604 h 2237474"/>
              <a:gd name="connsiteX25" fmla="*/ 9761459 w 12192000"/>
              <a:gd name="connsiteY25" fmla="*/ 862394 h 2237474"/>
              <a:gd name="connsiteX26" fmla="*/ 9705768 w 12192000"/>
              <a:gd name="connsiteY26" fmla="*/ 894610 h 2237474"/>
              <a:gd name="connsiteX27" fmla="*/ 9683005 w 12192000"/>
              <a:gd name="connsiteY27" fmla="*/ 894128 h 2237474"/>
              <a:gd name="connsiteX28" fmla="*/ 9594438 w 12192000"/>
              <a:gd name="connsiteY28" fmla="*/ 919051 h 2237474"/>
              <a:gd name="connsiteX29" fmla="*/ 9577033 w 12192000"/>
              <a:gd name="connsiteY29" fmla="*/ 922857 h 2237474"/>
              <a:gd name="connsiteX30" fmla="*/ 9544189 w 12192000"/>
              <a:gd name="connsiteY30" fmla="*/ 938966 h 2237474"/>
              <a:gd name="connsiteX31" fmla="*/ 9500499 w 12192000"/>
              <a:gd name="connsiteY31" fmla="*/ 954680 h 2237474"/>
              <a:gd name="connsiteX32" fmla="*/ 9428195 w 12192000"/>
              <a:gd name="connsiteY32" fmla="*/ 986225 h 2237474"/>
              <a:gd name="connsiteX33" fmla="*/ 9410017 w 12192000"/>
              <a:gd name="connsiteY33" fmla="*/ 993931 h 2237474"/>
              <a:gd name="connsiteX34" fmla="*/ 9392919 w 12192000"/>
              <a:gd name="connsiteY34" fmla="*/ 994656 h 2237474"/>
              <a:gd name="connsiteX35" fmla="*/ 9278619 w 12192000"/>
              <a:gd name="connsiteY35" fmla="*/ 1011878 h 2237474"/>
              <a:gd name="connsiteX36" fmla="*/ 9268019 w 12192000"/>
              <a:gd name="connsiteY36" fmla="*/ 1007442 h 2237474"/>
              <a:gd name="connsiteX37" fmla="*/ 9234662 w 12192000"/>
              <a:gd name="connsiteY37" fmla="*/ 1023056 h 2237474"/>
              <a:gd name="connsiteX38" fmla="*/ 9181033 w 12192000"/>
              <a:gd name="connsiteY38" fmla="*/ 1037921 h 2237474"/>
              <a:gd name="connsiteX39" fmla="*/ 9155969 w 12192000"/>
              <a:gd name="connsiteY39" fmla="*/ 1046804 h 2237474"/>
              <a:gd name="connsiteX40" fmla="*/ 9133985 w 12192000"/>
              <a:gd name="connsiteY40" fmla="*/ 1046450 h 2237474"/>
              <a:gd name="connsiteX41" fmla="*/ 9012987 w 12192000"/>
              <a:gd name="connsiteY41" fmla="*/ 1061986 h 2237474"/>
              <a:gd name="connsiteX42" fmla="*/ 8968445 w 12192000"/>
              <a:gd name="connsiteY42" fmla="*/ 1052169 h 2237474"/>
              <a:gd name="connsiteX43" fmla="*/ 8958984 w 12192000"/>
              <a:gd name="connsiteY43" fmla="*/ 1057212 h 2237474"/>
              <a:gd name="connsiteX44" fmla="*/ 8886001 w 12192000"/>
              <a:gd name="connsiteY44" fmla="*/ 1067468 h 2237474"/>
              <a:gd name="connsiteX45" fmla="*/ 8838610 w 12192000"/>
              <a:gd name="connsiteY45" fmla="*/ 1075091 h 2237474"/>
              <a:gd name="connsiteX46" fmla="*/ 8750383 w 12192000"/>
              <a:gd name="connsiteY46" fmla="*/ 1097387 h 2237474"/>
              <a:gd name="connsiteX47" fmla="*/ 8697365 w 12192000"/>
              <a:gd name="connsiteY47" fmla="*/ 1105869 h 2237474"/>
              <a:gd name="connsiteX48" fmla="*/ 8665605 w 12192000"/>
              <a:gd name="connsiteY48" fmla="*/ 1110791 h 2237474"/>
              <a:gd name="connsiteX49" fmla="*/ 8584946 w 12192000"/>
              <a:gd name="connsiteY49" fmla="*/ 1135226 h 2237474"/>
              <a:gd name="connsiteX50" fmla="*/ 8460755 w 12192000"/>
              <a:gd name="connsiteY50" fmla="*/ 1203427 h 2237474"/>
              <a:gd name="connsiteX51" fmla="*/ 8419755 w 12192000"/>
              <a:gd name="connsiteY51" fmla="*/ 1216260 h 2237474"/>
              <a:gd name="connsiteX52" fmla="*/ 8411626 w 12192000"/>
              <a:gd name="connsiteY52" fmla="*/ 1214397 h 2237474"/>
              <a:gd name="connsiteX53" fmla="*/ 8363469 w 12192000"/>
              <a:gd name="connsiteY53" fmla="*/ 1246658 h 2237474"/>
              <a:gd name="connsiteX54" fmla="*/ 8275497 w 12192000"/>
              <a:gd name="connsiteY54" fmla="*/ 1264396 h 2237474"/>
              <a:gd name="connsiteX55" fmla="*/ 8206287 w 12192000"/>
              <a:gd name="connsiteY55" fmla="*/ 1273060 h 2237474"/>
              <a:gd name="connsiteX56" fmla="*/ 8168705 w 12192000"/>
              <a:gd name="connsiteY56" fmla="*/ 1279956 h 2237474"/>
              <a:gd name="connsiteX57" fmla="*/ 8139997 w 12192000"/>
              <a:gd name="connsiteY57" fmla="*/ 1282713 h 2237474"/>
              <a:gd name="connsiteX58" fmla="*/ 8074238 w 12192000"/>
              <a:gd name="connsiteY58" fmla="*/ 1301895 h 2237474"/>
              <a:gd name="connsiteX59" fmla="*/ 7968292 w 12192000"/>
              <a:gd name="connsiteY59" fmla="*/ 1338779 h 2237474"/>
              <a:gd name="connsiteX60" fmla="*/ 7945122 w 12192000"/>
              <a:gd name="connsiteY60" fmla="*/ 1345477 h 2237474"/>
              <a:gd name="connsiteX61" fmla="*/ 7902328 w 12192000"/>
              <a:gd name="connsiteY61" fmla="*/ 1345865 h 2237474"/>
              <a:gd name="connsiteX62" fmla="*/ 7875879 w 12192000"/>
              <a:gd name="connsiteY62" fmla="*/ 1345646 h 2237474"/>
              <a:gd name="connsiteX63" fmla="*/ 7840612 w 12192000"/>
              <a:gd name="connsiteY63" fmla="*/ 1369373 h 2237474"/>
              <a:gd name="connsiteX64" fmla="*/ 7786819 w 12192000"/>
              <a:gd name="connsiteY64" fmla="*/ 1378970 h 2237474"/>
              <a:gd name="connsiteX65" fmla="*/ 7548172 w 12192000"/>
              <a:gd name="connsiteY65" fmla="*/ 1417460 h 2237474"/>
              <a:gd name="connsiteX66" fmla="*/ 7483437 w 12192000"/>
              <a:gd name="connsiteY66" fmla="*/ 1478152 h 2237474"/>
              <a:gd name="connsiteX67" fmla="*/ 7377870 w 12192000"/>
              <a:gd name="connsiteY67" fmla="*/ 1523319 h 2237474"/>
              <a:gd name="connsiteX68" fmla="*/ 7230737 w 12192000"/>
              <a:gd name="connsiteY68" fmla="*/ 1562633 h 2237474"/>
              <a:gd name="connsiteX69" fmla="*/ 7224458 w 12192000"/>
              <a:gd name="connsiteY69" fmla="*/ 1573008 h 2237474"/>
              <a:gd name="connsiteX70" fmla="*/ 7213486 w 12192000"/>
              <a:gd name="connsiteY70" fmla="*/ 1580987 h 2237474"/>
              <a:gd name="connsiteX71" fmla="*/ 7183121 w 12192000"/>
              <a:gd name="connsiteY71" fmla="*/ 1595162 h 2237474"/>
              <a:gd name="connsiteX72" fmla="*/ 7164601 w 12192000"/>
              <a:gd name="connsiteY72" fmla="*/ 1606490 h 2237474"/>
              <a:gd name="connsiteX73" fmla="*/ 7114651 w 12192000"/>
              <a:gd name="connsiteY73" fmla="*/ 1620959 h 2237474"/>
              <a:gd name="connsiteX74" fmla="*/ 7092727 w 12192000"/>
              <a:gd name="connsiteY74" fmla="*/ 1623628 h 2237474"/>
              <a:gd name="connsiteX75" fmla="*/ 7031309 w 12192000"/>
              <a:gd name="connsiteY75" fmla="*/ 1619451 h 2237474"/>
              <a:gd name="connsiteX76" fmla="*/ 6999084 w 12192000"/>
              <a:gd name="connsiteY76" fmla="*/ 1634317 h 2237474"/>
              <a:gd name="connsiteX77" fmla="*/ 6992107 w 12192000"/>
              <a:gd name="connsiteY77" fmla="*/ 1636860 h 2237474"/>
              <a:gd name="connsiteX78" fmla="*/ 6991765 w 12192000"/>
              <a:gd name="connsiteY78" fmla="*/ 1636725 h 2237474"/>
              <a:gd name="connsiteX79" fmla="*/ 6900177 w 12192000"/>
              <a:gd name="connsiteY79" fmla="*/ 1636016 h 2237474"/>
              <a:gd name="connsiteX80" fmla="*/ 6795372 w 12192000"/>
              <a:gd name="connsiteY80" fmla="*/ 1644845 h 2237474"/>
              <a:gd name="connsiteX81" fmla="*/ 6692251 w 12192000"/>
              <a:gd name="connsiteY81" fmla="*/ 1656357 h 2237474"/>
              <a:gd name="connsiteX82" fmla="*/ 6655235 w 12192000"/>
              <a:gd name="connsiteY82" fmla="*/ 1661869 h 2237474"/>
              <a:gd name="connsiteX83" fmla="*/ 6587857 w 12192000"/>
              <a:gd name="connsiteY83" fmla="*/ 1665769 h 2237474"/>
              <a:gd name="connsiteX84" fmla="*/ 6554894 w 12192000"/>
              <a:gd name="connsiteY84" fmla="*/ 1664428 h 2237474"/>
              <a:gd name="connsiteX85" fmla="*/ 6516595 w 12192000"/>
              <a:gd name="connsiteY85" fmla="*/ 1667475 h 2237474"/>
              <a:gd name="connsiteX86" fmla="*/ 6508541 w 12192000"/>
              <a:gd name="connsiteY86" fmla="*/ 1668757 h 2237474"/>
              <a:gd name="connsiteX87" fmla="*/ 6471012 w 12192000"/>
              <a:gd name="connsiteY87" fmla="*/ 1678604 h 2237474"/>
              <a:gd name="connsiteX88" fmla="*/ 6415265 w 12192000"/>
              <a:gd name="connsiteY88" fmla="*/ 1665317 h 2237474"/>
              <a:gd name="connsiteX89" fmla="*/ 6364035 w 12192000"/>
              <a:gd name="connsiteY89" fmla="*/ 1667683 h 2237474"/>
              <a:gd name="connsiteX90" fmla="*/ 6280959 w 12192000"/>
              <a:gd name="connsiteY90" fmla="*/ 1689329 h 2237474"/>
              <a:gd name="connsiteX91" fmla="*/ 6243319 w 12192000"/>
              <a:gd name="connsiteY91" fmla="*/ 1695560 h 2237474"/>
              <a:gd name="connsiteX92" fmla="*/ 6098321 w 12192000"/>
              <a:gd name="connsiteY92" fmla="*/ 1721646 h 2237474"/>
              <a:gd name="connsiteX93" fmla="*/ 5880652 w 12192000"/>
              <a:gd name="connsiteY93" fmla="*/ 1779643 h 2237474"/>
              <a:gd name="connsiteX94" fmla="*/ 5785959 w 12192000"/>
              <a:gd name="connsiteY94" fmla="*/ 1775307 h 2237474"/>
              <a:gd name="connsiteX95" fmla="*/ 5643534 w 12192000"/>
              <a:gd name="connsiteY95" fmla="*/ 1802919 h 2237474"/>
              <a:gd name="connsiteX96" fmla="*/ 5518799 w 12192000"/>
              <a:gd name="connsiteY96" fmla="*/ 1818312 h 2237474"/>
              <a:gd name="connsiteX97" fmla="*/ 5505014 w 12192000"/>
              <a:gd name="connsiteY97" fmla="*/ 1819259 h 2237474"/>
              <a:gd name="connsiteX98" fmla="*/ 5453307 w 12192000"/>
              <a:gd name="connsiteY98" fmla="*/ 1815450 h 2237474"/>
              <a:gd name="connsiteX99" fmla="*/ 5364192 w 12192000"/>
              <a:gd name="connsiteY99" fmla="*/ 1826074 h 2237474"/>
              <a:gd name="connsiteX100" fmla="*/ 5350380 w 12192000"/>
              <a:gd name="connsiteY100" fmla="*/ 1830891 h 2237474"/>
              <a:gd name="connsiteX101" fmla="*/ 5259633 w 12192000"/>
              <a:gd name="connsiteY101" fmla="*/ 1837160 h 2237474"/>
              <a:gd name="connsiteX102" fmla="*/ 5197513 w 12192000"/>
              <a:gd name="connsiteY102" fmla="*/ 1844718 h 2237474"/>
              <a:gd name="connsiteX103" fmla="*/ 5168852 w 12192000"/>
              <a:gd name="connsiteY103" fmla="*/ 1844846 h 2237474"/>
              <a:gd name="connsiteX104" fmla="*/ 5114927 w 12192000"/>
              <a:gd name="connsiteY104" fmla="*/ 1847827 h 2237474"/>
              <a:gd name="connsiteX105" fmla="*/ 5108970 w 12192000"/>
              <a:gd name="connsiteY105" fmla="*/ 1847935 h 2237474"/>
              <a:gd name="connsiteX106" fmla="*/ 5067961 w 12192000"/>
              <a:gd name="connsiteY106" fmla="*/ 1845917 h 2237474"/>
              <a:gd name="connsiteX107" fmla="*/ 5007075 w 12192000"/>
              <a:gd name="connsiteY107" fmla="*/ 1838626 h 2237474"/>
              <a:gd name="connsiteX108" fmla="*/ 4944087 w 12192000"/>
              <a:gd name="connsiteY108" fmla="*/ 1823332 h 2237474"/>
              <a:gd name="connsiteX109" fmla="*/ 4907662 w 12192000"/>
              <a:gd name="connsiteY109" fmla="*/ 1816900 h 2237474"/>
              <a:gd name="connsiteX110" fmla="*/ 4882386 w 12192000"/>
              <a:gd name="connsiteY110" fmla="*/ 1809844 h 2237474"/>
              <a:gd name="connsiteX111" fmla="*/ 4811440 w 12192000"/>
              <a:gd name="connsiteY111" fmla="*/ 1804655 h 2237474"/>
              <a:gd name="connsiteX112" fmla="*/ 4691075 w 12192000"/>
              <a:gd name="connsiteY112" fmla="*/ 1801389 h 2237474"/>
              <a:gd name="connsiteX113" fmla="*/ 4611738 w 12192000"/>
              <a:gd name="connsiteY113" fmla="*/ 1776964 h 2237474"/>
              <a:gd name="connsiteX114" fmla="*/ 4560070 w 12192000"/>
              <a:gd name="connsiteY114" fmla="*/ 1785640 h 2237474"/>
              <a:gd name="connsiteX115" fmla="*/ 4536503 w 12192000"/>
              <a:gd name="connsiteY115" fmla="*/ 1785334 h 2237474"/>
              <a:gd name="connsiteX116" fmla="*/ 4513724 w 12192000"/>
              <a:gd name="connsiteY116" fmla="*/ 1791996 h 2237474"/>
              <a:gd name="connsiteX117" fmla="*/ 4459810 w 12192000"/>
              <a:gd name="connsiteY117" fmla="*/ 1797886 h 2237474"/>
              <a:gd name="connsiteX118" fmla="*/ 4379064 w 12192000"/>
              <a:gd name="connsiteY118" fmla="*/ 1817177 h 2237474"/>
              <a:gd name="connsiteX119" fmla="*/ 4319209 w 12192000"/>
              <a:gd name="connsiteY119" fmla="*/ 1834833 h 2237474"/>
              <a:gd name="connsiteX120" fmla="*/ 4290981 w 12192000"/>
              <a:gd name="connsiteY120" fmla="*/ 1839677 h 2237474"/>
              <a:gd name="connsiteX121" fmla="*/ 4285792 w 12192000"/>
              <a:gd name="connsiteY121" fmla="*/ 1836231 h 2237474"/>
              <a:gd name="connsiteX122" fmla="*/ 4238372 w 12192000"/>
              <a:gd name="connsiteY122" fmla="*/ 1851480 h 2237474"/>
              <a:gd name="connsiteX123" fmla="*/ 4232517 w 12192000"/>
              <a:gd name="connsiteY123" fmla="*/ 1852567 h 2237474"/>
              <a:gd name="connsiteX124" fmla="*/ 4191732 w 12192000"/>
              <a:gd name="connsiteY124" fmla="*/ 1857328 h 2237474"/>
              <a:gd name="connsiteX125" fmla="*/ 4065532 w 12192000"/>
              <a:gd name="connsiteY125" fmla="*/ 1855477 h 2237474"/>
              <a:gd name="connsiteX126" fmla="*/ 4028460 w 12192000"/>
              <a:gd name="connsiteY126" fmla="*/ 1855137 h 2237474"/>
              <a:gd name="connsiteX127" fmla="*/ 4002267 w 12192000"/>
              <a:gd name="connsiteY127" fmla="*/ 1852352 h 2237474"/>
              <a:gd name="connsiteX128" fmla="*/ 3931396 w 12192000"/>
              <a:gd name="connsiteY128" fmla="*/ 1858915 h 2237474"/>
              <a:gd name="connsiteX129" fmla="*/ 3812162 w 12192000"/>
              <a:gd name="connsiteY129" fmla="*/ 1875501 h 2237474"/>
              <a:gd name="connsiteX130" fmla="*/ 3729530 w 12192000"/>
              <a:gd name="connsiteY130" fmla="*/ 1864513 h 2237474"/>
              <a:gd name="connsiteX131" fmla="*/ 3680177 w 12192000"/>
              <a:gd name="connsiteY131" fmla="*/ 1881552 h 2237474"/>
              <a:gd name="connsiteX132" fmla="*/ 3567259 w 12192000"/>
              <a:gd name="connsiteY132" fmla="*/ 1893482 h 2237474"/>
              <a:gd name="connsiteX133" fmla="*/ 3405770 w 12192000"/>
              <a:gd name="connsiteY133" fmla="*/ 1904591 h 2237474"/>
              <a:gd name="connsiteX134" fmla="*/ 3280097 w 12192000"/>
              <a:gd name="connsiteY134" fmla="*/ 1919610 h 2237474"/>
              <a:gd name="connsiteX135" fmla="*/ 3123424 w 12192000"/>
              <a:gd name="connsiteY135" fmla="*/ 1952930 h 2237474"/>
              <a:gd name="connsiteX136" fmla="*/ 3009910 w 12192000"/>
              <a:gd name="connsiteY136" fmla="*/ 1957866 h 2237474"/>
              <a:gd name="connsiteX137" fmla="*/ 2995934 w 12192000"/>
              <a:gd name="connsiteY137" fmla="*/ 1967085 h 2237474"/>
              <a:gd name="connsiteX138" fmla="*/ 2980071 w 12192000"/>
              <a:gd name="connsiteY138" fmla="*/ 1972988 h 2237474"/>
              <a:gd name="connsiteX139" fmla="*/ 2978094 w 12192000"/>
              <a:gd name="connsiteY139" fmla="*/ 1972369 h 2237474"/>
              <a:gd name="connsiteX140" fmla="*/ 2942858 w 12192000"/>
              <a:gd name="connsiteY140" fmla="*/ 1981367 h 2237474"/>
              <a:gd name="connsiteX141" fmla="*/ 2875436 w 12192000"/>
              <a:gd name="connsiteY141" fmla="*/ 1996977 h 2237474"/>
              <a:gd name="connsiteX142" fmla="*/ 2874892 w 12192000"/>
              <a:gd name="connsiteY142" fmla="*/ 1996085 h 2237474"/>
              <a:gd name="connsiteX143" fmla="*/ 2864145 w 12192000"/>
              <a:gd name="connsiteY143" fmla="*/ 1994061 h 2237474"/>
              <a:gd name="connsiteX144" fmla="*/ 2843662 w 12192000"/>
              <a:gd name="connsiteY144" fmla="*/ 1992498 h 2237474"/>
              <a:gd name="connsiteX145" fmla="*/ 2796128 w 12192000"/>
              <a:gd name="connsiteY145" fmla="*/ 1976403 h 2237474"/>
              <a:gd name="connsiteX146" fmla="*/ 2756784 w 12192000"/>
              <a:gd name="connsiteY146" fmla="*/ 1985116 h 2237474"/>
              <a:gd name="connsiteX147" fmla="*/ 2748833 w 12192000"/>
              <a:gd name="connsiteY147" fmla="*/ 1986323 h 2237474"/>
              <a:gd name="connsiteX148" fmla="*/ 2748661 w 12192000"/>
              <a:gd name="connsiteY148" fmla="*/ 1986122 h 2237474"/>
              <a:gd name="connsiteX149" fmla="*/ 2740251 w 12192000"/>
              <a:gd name="connsiteY149" fmla="*/ 1986946 h 2237474"/>
              <a:gd name="connsiteX150" fmla="*/ 2718916 w 12192000"/>
              <a:gd name="connsiteY150" fmla="*/ 1990867 h 2237474"/>
              <a:gd name="connsiteX151" fmla="*/ 2713522 w 12192000"/>
              <a:gd name="connsiteY151" fmla="*/ 1990173 h 2237474"/>
              <a:gd name="connsiteX152" fmla="*/ 2680597 w 12192000"/>
              <a:gd name="connsiteY152" fmla="*/ 1984996 h 2237474"/>
              <a:gd name="connsiteX153" fmla="*/ 2578178 w 12192000"/>
              <a:gd name="connsiteY153" fmla="*/ 1990531 h 2237474"/>
              <a:gd name="connsiteX154" fmla="*/ 2476147 w 12192000"/>
              <a:gd name="connsiteY154" fmla="*/ 1998305 h 2237474"/>
              <a:gd name="connsiteX155" fmla="*/ 2373568 w 12192000"/>
              <a:gd name="connsiteY155" fmla="*/ 2003219 h 2237474"/>
              <a:gd name="connsiteX156" fmla="*/ 2321399 w 12192000"/>
              <a:gd name="connsiteY156" fmla="*/ 1989467 h 2237474"/>
              <a:gd name="connsiteX157" fmla="*/ 2315525 w 12192000"/>
              <a:gd name="connsiteY157" fmla="*/ 1989708 h 2237474"/>
              <a:gd name="connsiteX158" fmla="*/ 2300792 w 12192000"/>
              <a:gd name="connsiteY158" fmla="*/ 1994290 h 2237474"/>
              <a:gd name="connsiteX159" fmla="*/ 2295469 w 12192000"/>
              <a:gd name="connsiteY159" fmla="*/ 1996659 h 2237474"/>
              <a:gd name="connsiteX160" fmla="*/ 2287219 w 12192000"/>
              <a:gd name="connsiteY160" fmla="*/ 1998750 h 2237474"/>
              <a:gd name="connsiteX161" fmla="*/ 2286948 w 12192000"/>
              <a:gd name="connsiteY161" fmla="*/ 1998596 h 2237474"/>
              <a:gd name="connsiteX162" fmla="*/ 2243069 w 12192000"/>
              <a:gd name="connsiteY162" fmla="*/ 2015111 h 2237474"/>
              <a:gd name="connsiteX163" fmla="*/ 2186609 w 12192000"/>
              <a:gd name="connsiteY163" fmla="*/ 2008263 h 2237474"/>
              <a:gd name="connsiteX164" fmla="*/ 2164831 w 12192000"/>
              <a:gd name="connsiteY164" fmla="*/ 2010143 h 2237474"/>
              <a:gd name="connsiteX165" fmla="*/ 2152836 w 12192000"/>
              <a:gd name="connsiteY165" fmla="*/ 2010048 h 2237474"/>
              <a:gd name="connsiteX166" fmla="*/ 2117102 w 12192000"/>
              <a:gd name="connsiteY166" fmla="*/ 2023004 h 2237474"/>
              <a:gd name="connsiteX167" fmla="*/ 2111935 w 12192000"/>
              <a:gd name="connsiteY167" fmla="*/ 2023163 h 2237474"/>
              <a:gd name="connsiteX168" fmla="*/ 2089991 w 12192000"/>
              <a:gd name="connsiteY168" fmla="*/ 2034193 h 2237474"/>
              <a:gd name="connsiteX169" fmla="*/ 2058061 w 12192000"/>
              <a:gd name="connsiteY169" fmla="*/ 2047942 h 2237474"/>
              <a:gd name="connsiteX170" fmla="*/ 2055737 w 12192000"/>
              <a:gd name="connsiteY170" fmla="*/ 2047704 h 2237474"/>
              <a:gd name="connsiteX171" fmla="*/ 2042244 w 12192000"/>
              <a:gd name="connsiteY171" fmla="*/ 2055560 h 2237474"/>
              <a:gd name="connsiteX172" fmla="*/ 1976224 w 12192000"/>
              <a:gd name="connsiteY172" fmla="*/ 2074257 h 2237474"/>
              <a:gd name="connsiteX173" fmla="*/ 1877728 w 12192000"/>
              <a:gd name="connsiteY173" fmla="*/ 2101004 h 2237474"/>
              <a:gd name="connsiteX174" fmla="*/ 1759056 w 12192000"/>
              <a:gd name="connsiteY174" fmla="*/ 2125608 h 2237474"/>
              <a:gd name="connsiteX175" fmla="*/ 1637948 w 12192000"/>
              <a:gd name="connsiteY175" fmla="*/ 2172597 h 2237474"/>
              <a:gd name="connsiteX176" fmla="*/ 1434549 w 12192000"/>
              <a:gd name="connsiteY176" fmla="*/ 2234522 h 2237474"/>
              <a:gd name="connsiteX177" fmla="*/ 1398481 w 12192000"/>
              <a:gd name="connsiteY177" fmla="*/ 2237074 h 2237474"/>
              <a:gd name="connsiteX178" fmla="*/ 1398407 w 12192000"/>
              <a:gd name="connsiteY178" fmla="*/ 2237095 h 2237474"/>
              <a:gd name="connsiteX179" fmla="*/ 1370962 w 12192000"/>
              <a:gd name="connsiteY179" fmla="*/ 2237474 h 2237474"/>
              <a:gd name="connsiteX180" fmla="*/ 1356367 w 12192000"/>
              <a:gd name="connsiteY180" fmla="*/ 2235089 h 2237474"/>
              <a:gd name="connsiteX181" fmla="*/ 1324828 w 12192000"/>
              <a:gd name="connsiteY181" fmla="*/ 2231968 h 2237474"/>
              <a:gd name="connsiteX182" fmla="*/ 1297744 w 12192000"/>
              <a:gd name="connsiteY182" fmla="*/ 2235849 h 2237474"/>
              <a:gd name="connsiteX183" fmla="*/ 1286236 w 12192000"/>
              <a:gd name="connsiteY183" fmla="*/ 2233135 h 2237474"/>
              <a:gd name="connsiteX184" fmla="*/ 1283504 w 12192000"/>
              <a:gd name="connsiteY184" fmla="*/ 2233797 h 2237474"/>
              <a:gd name="connsiteX185" fmla="*/ 1279765 w 12192000"/>
              <a:gd name="connsiteY185" fmla="*/ 2229639 h 2237474"/>
              <a:gd name="connsiteX186" fmla="*/ 1195347 w 12192000"/>
              <a:gd name="connsiteY186" fmla="*/ 2212354 h 2237474"/>
              <a:gd name="connsiteX187" fmla="*/ 970251 w 12192000"/>
              <a:gd name="connsiteY187" fmla="*/ 2221029 h 2237474"/>
              <a:gd name="connsiteX188" fmla="*/ 812914 w 12192000"/>
              <a:gd name="connsiteY188" fmla="*/ 2202752 h 2237474"/>
              <a:gd name="connsiteX189" fmla="*/ 800195 w 12192000"/>
              <a:gd name="connsiteY189" fmla="*/ 2209407 h 2237474"/>
              <a:gd name="connsiteX190" fmla="*/ 784978 w 12192000"/>
              <a:gd name="connsiteY190" fmla="*/ 2212360 h 2237474"/>
              <a:gd name="connsiteX191" fmla="*/ 681987 w 12192000"/>
              <a:gd name="connsiteY191" fmla="*/ 2216757 h 2237474"/>
              <a:gd name="connsiteX192" fmla="*/ 669923 w 12192000"/>
              <a:gd name="connsiteY192" fmla="*/ 2211682 h 2237474"/>
              <a:gd name="connsiteX193" fmla="*/ 648680 w 12192000"/>
              <a:gd name="connsiteY193" fmla="*/ 2206229 h 2237474"/>
              <a:gd name="connsiteX194" fmla="*/ 597225 w 12192000"/>
              <a:gd name="connsiteY194" fmla="*/ 2180999 h 2237474"/>
              <a:gd name="connsiteX195" fmla="*/ 558449 w 12192000"/>
              <a:gd name="connsiteY195" fmla="*/ 2182346 h 2237474"/>
              <a:gd name="connsiteX196" fmla="*/ 550517 w 12192000"/>
              <a:gd name="connsiteY196" fmla="*/ 2182060 h 2237474"/>
              <a:gd name="connsiteX197" fmla="*/ 550309 w 12192000"/>
              <a:gd name="connsiteY197" fmla="*/ 2181825 h 2237474"/>
              <a:gd name="connsiteX198" fmla="*/ 541836 w 12192000"/>
              <a:gd name="connsiteY198" fmla="*/ 2181063 h 2237474"/>
              <a:gd name="connsiteX199" fmla="*/ 536057 w 12192000"/>
              <a:gd name="connsiteY199" fmla="*/ 2181537 h 2237474"/>
              <a:gd name="connsiteX200" fmla="*/ 520671 w 12192000"/>
              <a:gd name="connsiteY200" fmla="*/ 2180980 h 2237474"/>
              <a:gd name="connsiteX201" fmla="*/ 515024 w 12192000"/>
              <a:gd name="connsiteY201" fmla="*/ 2179258 h 2237474"/>
              <a:gd name="connsiteX202" fmla="*/ 512278 w 12192000"/>
              <a:gd name="connsiteY202" fmla="*/ 2176369 h 2237474"/>
              <a:gd name="connsiteX203" fmla="*/ 480419 w 12192000"/>
              <a:gd name="connsiteY203" fmla="*/ 2167807 h 2237474"/>
              <a:gd name="connsiteX204" fmla="*/ 413835 w 12192000"/>
              <a:gd name="connsiteY204" fmla="*/ 2156783 h 2237474"/>
              <a:gd name="connsiteX205" fmla="*/ 376513 w 12192000"/>
              <a:gd name="connsiteY205" fmla="*/ 2154014 h 2237474"/>
              <a:gd name="connsiteX206" fmla="*/ 273386 w 12192000"/>
              <a:gd name="connsiteY206" fmla="*/ 2142551 h 2237474"/>
              <a:gd name="connsiteX207" fmla="*/ 169207 w 12192000"/>
              <a:gd name="connsiteY207" fmla="*/ 2128100 h 2237474"/>
              <a:gd name="connsiteX208" fmla="*/ 93149 w 12192000"/>
              <a:gd name="connsiteY208" fmla="*/ 2105324 h 2237474"/>
              <a:gd name="connsiteX209" fmla="*/ 88109 w 12192000"/>
              <a:gd name="connsiteY209" fmla="*/ 2106704 h 2237474"/>
              <a:gd name="connsiteX210" fmla="*/ 80022 w 12192000"/>
              <a:gd name="connsiteY210" fmla="*/ 2107254 h 2237474"/>
              <a:gd name="connsiteX211" fmla="*/ 79717 w 12192000"/>
              <a:gd name="connsiteY211" fmla="*/ 2107046 h 2237474"/>
              <a:gd name="connsiteX212" fmla="*/ 72352 w 12192000"/>
              <a:gd name="connsiteY212" fmla="*/ 2107991 h 2237474"/>
              <a:gd name="connsiteX213" fmla="*/ 37645 w 12192000"/>
              <a:gd name="connsiteY213" fmla="*/ 2115401 h 2237474"/>
              <a:gd name="connsiteX214" fmla="*/ 4572 w 12192000"/>
              <a:gd name="connsiteY214" fmla="*/ 2111091 h 2237474"/>
              <a:gd name="connsiteX215" fmla="*/ 0 w 12192000"/>
              <a:gd name="connsiteY215" fmla="*/ 2110468 h 2237474"/>
              <a:gd name="connsiteX216" fmla="*/ 0 w 12192000"/>
              <a:gd name="connsiteY216"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154948 w 12192000"/>
              <a:gd name="connsiteY4" fmla="*/ 762731 h 2237474"/>
              <a:gd name="connsiteX5" fmla="*/ 12047364 w 12192000"/>
              <a:gd name="connsiteY5" fmla="*/ 749662 h 2237474"/>
              <a:gd name="connsiteX6" fmla="*/ 11890686 w 12192000"/>
              <a:gd name="connsiteY6" fmla="*/ 732766 h 2237474"/>
              <a:gd name="connsiteX7" fmla="*/ 11782413 w 12192000"/>
              <a:gd name="connsiteY7" fmla="*/ 769868 h 2237474"/>
              <a:gd name="connsiteX8" fmla="*/ 11649954 w 12192000"/>
              <a:gd name="connsiteY8" fmla="*/ 749628 h 2237474"/>
              <a:gd name="connsiteX9" fmla="*/ 11560424 w 12192000"/>
              <a:gd name="connsiteY9" fmla="*/ 748017 h 2237474"/>
              <a:gd name="connsiteX10" fmla="*/ 11358455 w 12192000"/>
              <a:gd name="connsiteY10" fmla="*/ 747593 h 2237474"/>
              <a:gd name="connsiteX11" fmla="*/ 11165209 w 12192000"/>
              <a:gd name="connsiteY11" fmla="*/ 748852 h 2237474"/>
              <a:gd name="connsiteX12" fmla="*/ 11058755 w 12192000"/>
              <a:gd name="connsiteY12" fmla="*/ 749617 h 2237474"/>
              <a:gd name="connsiteX13" fmla="*/ 10884013 w 12192000"/>
              <a:gd name="connsiteY13" fmla="*/ 760728 h 2237474"/>
              <a:gd name="connsiteX14" fmla="*/ 10834688 w 12192000"/>
              <a:gd name="connsiteY14" fmla="*/ 757726 h 2237474"/>
              <a:gd name="connsiteX15" fmla="*/ 10805004 w 12192000"/>
              <a:gd name="connsiteY15" fmla="*/ 757573 h 2237474"/>
              <a:gd name="connsiteX16" fmla="*/ 10739478 w 12192000"/>
              <a:gd name="connsiteY16" fmla="*/ 776841 h 2237474"/>
              <a:gd name="connsiteX17" fmla="*/ 10458762 w 12192000"/>
              <a:gd name="connsiteY17" fmla="*/ 755400 h 2237474"/>
              <a:gd name="connsiteX18" fmla="*/ 10246919 w 12192000"/>
              <a:gd name="connsiteY18" fmla="*/ 769960 h 2237474"/>
              <a:gd name="connsiteX19" fmla="*/ 10167995 w 12192000"/>
              <a:gd name="connsiteY19" fmla="*/ 760843 h 2237474"/>
              <a:gd name="connsiteX20" fmla="*/ 9997044 w 12192000"/>
              <a:gd name="connsiteY20" fmla="*/ 780129 h 2237474"/>
              <a:gd name="connsiteX21" fmla="*/ 9943887 w 12192000"/>
              <a:gd name="connsiteY21" fmla="*/ 804141 h 2237474"/>
              <a:gd name="connsiteX22" fmla="*/ 9918248 w 12192000"/>
              <a:gd name="connsiteY22" fmla="*/ 816628 h 2237474"/>
              <a:gd name="connsiteX23" fmla="*/ 9836148 w 12192000"/>
              <a:gd name="connsiteY23" fmla="*/ 858312 h 2237474"/>
              <a:gd name="connsiteX24" fmla="*/ 9761459 w 12192000"/>
              <a:gd name="connsiteY24" fmla="*/ 862394 h 2237474"/>
              <a:gd name="connsiteX25" fmla="*/ 9705768 w 12192000"/>
              <a:gd name="connsiteY25" fmla="*/ 894610 h 2237474"/>
              <a:gd name="connsiteX26" fmla="*/ 9683005 w 12192000"/>
              <a:gd name="connsiteY26" fmla="*/ 894128 h 2237474"/>
              <a:gd name="connsiteX27" fmla="*/ 9594438 w 12192000"/>
              <a:gd name="connsiteY27" fmla="*/ 919051 h 2237474"/>
              <a:gd name="connsiteX28" fmla="*/ 9577033 w 12192000"/>
              <a:gd name="connsiteY28" fmla="*/ 922857 h 2237474"/>
              <a:gd name="connsiteX29" fmla="*/ 9544189 w 12192000"/>
              <a:gd name="connsiteY29" fmla="*/ 938966 h 2237474"/>
              <a:gd name="connsiteX30" fmla="*/ 9500499 w 12192000"/>
              <a:gd name="connsiteY30" fmla="*/ 954680 h 2237474"/>
              <a:gd name="connsiteX31" fmla="*/ 9428195 w 12192000"/>
              <a:gd name="connsiteY31" fmla="*/ 986225 h 2237474"/>
              <a:gd name="connsiteX32" fmla="*/ 9410017 w 12192000"/>
              <a:gd name="connsiteY32" fmla="*/ 993931 h 2237474"/>
              <a:gd name="connsiteX33" fmla="*/ 9392919 w 12192000"/>
              <a:gd name="connsiteY33" fmla="*/ 994656 h 2237474"/>
              <a:gd name="connsiteX34" fmla="*/ 9278619 w 12192000"/>
              <a:gd name="connsiteY34" fmla="*/ 1011878 h 2237474"/>
              <a:gd name="connsiteX35" fmla="*/ 9268019 w 12192000"/>
              <a:gd name="connsiteY35" fmla="*/ 1007442 h 2237474"/>
              <a:gd name="connsiteX36" fmla="*/ 9234662 w 12192000"/>
              <a:gd name="connsiteY36" fmla="*/ 1023056 h 2237474"/>
              <a:gd name="connsiteX37" fmla="*/ 9181033 w 12192000"/>
              <a:gd name="connsiteY37" fmla="*/ 1037921 h 2237474"/>
              <a:gd name="connsiteX38" fmla="*/ 9155969 w 12192000"/>
              <a:gd name="connsiteY38" fmla="*/ 1046804 h 2237474"/>
              <a:gd name="connsiteX39" fmla="*/ 9133985 w 12192000"/>
              <a:gd name="connsiteY39" fmla="*/ 1046450 h 2237474"/>
              <a:gd name="connsiteX40" fmla="*/ 9012987 w 12192000"/>
              <a:gd name="connsiteY40" fmla="*/ 1061986 h 2237474"/>
              <a:gd name="connsiteX41" fmla="*/ 8968445 w 12192000"/>
              <a:gd name="connsiteY41" fmla="*/ 1052169 h 2237474"/>
              <a:gd name="connsiteX42" fmla="*/ 8958984 w 12192000"/>
              <a:gd name="connsiteY42" fmla="*/ 1057212 h 2237474"/>
              <a:gd name="connsiteX43" fmla="*/ 8886001 w 12192000"/>
              <a:gd name="connsiteY43" fmla="*/ 1067468 h 2237474"/>
              <a:gd name="connsiteX44" fmla="*/ 8838610 w 12192000"/>
              <a:gd name="connsiteY44" fmla="*/ 1075091 h 2237474"/>
              <a:gd name="connsiteX45" fmla="*/ 8750383 w 12192000"/>
              <a:gd name="connsiteY45" fmla="*/ 1097387 h 2237474"/>
              <a:gd name="connsiteX46" fmla="*/ 8697365 w 12192000"/>
              <a:gd name="connsiteY46" fmla="*/ 1105869 h 2237474"/>
              <a:gd name="connsiteX47" fmla="*/ 8665605 w 12192000"/>
              <a:gd name="connsiteY47" fmla="*/ 1110791 h 2237474"/>
              <a:gd name="connsiteX48" fmla="*/ 8584946 w 12192000"/>
              <a:gd name="connsiteY48" fmla="*/ 1135226 h 2237474"/>
              <a:gd name="connsiteX49" fmla="*/ 8460755 w 12192000"/>
              <a:gd name="connsiteY49" fmla="*/ 1203427 h 2237474"/>
              <a:gd name="connsiteX50" fmla="*/ 8419755 w 12192000"/>
              <a:gd name="connsiteY50" fmla="*/ 1216260 h 2237474"/>
              <a:gd name="connsiteX51" fmla="*/ 8411626 w 12192000"/>
              <a:gd name="connsiteY51" fmla="*/ 1214397 h 2237474"/>
              <a:gd name="connsiteX52" fmla="*/ 8363469 w 12192000"/>
              <a:gd name="connsiteY52" fmla="*/ 1246658 h 2237474"/>
              <a:gd name="connsiteX53" fmla="*/ 8275497 w 12192000"/>
              <a:gd name="connsiteY53" fmla="*/ 1264396 h 2237474"/>
              <a:gd name="connsiteX54" fmla="*/ 8206287 w 12192000"/>
              <a:gd name="connsiteY54" fmla="*/ 1273060 h 2237474"/>
              <a:gd name="connsiteX55" fmla="*/ 8168705 w 12192000"/>
              <a:gd name="connsiteY55" fmla="*/ 1279956 h 2237474"/>
              <a:gd name="connsiteX56" fmla="*/ 8139997 w 12192000"/>
              <a:gd name="connsiteY56" fmla="*/ 1282713 h 2237474"/>
              <a:gd name="connsiteX57" fmla="*/ 8074238 w 12192000"/>
              <a:gd name="connsiteY57" fmla="*/ 1301895 h 2237474"/>
              <a:gd name="connsiteX58" fmla="*/ 7968292 w 12192000"/>
              <a:gd name="connsiteY58" fmla="*/ 1338779 h 2237474"/>
              <a:gd name="connsiteX59" fmla="*/ 7945122 w 12192000"/>
              <a:gd name="connsiteY59" fmla="*/ 1345477 h 2237474"/>
              <a:gd name="connsiteX60" fmla="*/ 7902328 w 12192000"/>
              <a:gd name="connsiteY60" fmla="*/ 1345865 h 2237474"/>
              <a:gd name="connsiteX61" fmla="*/ 7875879 w 12192000"/>
              <a:gd name="connsiteY61" fmla="*/ 1345646 h 2237474"/>
              <a:gd name="connsiteX62" fmla="*/ 7840612 w 12192000"/>
              <a:gd name="connsiteY62" fmla="*/ 1369373 h 2237474"/>
              <a:gd name="connsiteX63" fmla="*/ 7786819 w 12192000"/>
              <a:gd name="connsiteY63" fmla="*/ 1378970 h 2237474"/>
              <a:gd name="connsiteX64" fmla="*/ 7548172 w 12192000"/>
              <a:gd name="connsiteY64" fmla="*/ 1417460 h 2237474"/>
              <a:gd name="connsiteX65" fmla="*/ 7483437 w 12192000"/>
              <a:gd name="connsiteY65" fmla="*/ 1478152 h 2237474"/>
              <a:gd name="connsiteX66" fmla="*/ 7377870 w 12192000"/>
              <a:gd name="connsiteY66" fmla="*/ 1523319 h 2237474"/>
              <a:gd name="connsiteX67" fmla="*/ 7230737 w 12192000"/>
              <a:gd name="connsiteY67" fmla="*/ 1562633 h 2237474"/>
              <a:gd name="connsiteX68" fmla="*/ 7224458 w 12192000"/>
              <a:gd name="connsiteY68" fmla="*/ 1573008 h 2237474"/>
              <a:gd name="connsiteX69" fmla="*/ 7213486 w 12192000"/>
              <a:gd name="connsiteY69" fmla="*/ 1580987 h 2237474"/>
              <a:gd name="connsiteX70" fmla="*/ 7183121 w 12192000"/>
              <a:gd name="connsiteY70" fmla="*/ 1595162 h 2237474"/>
              <a:gd name="connsiteX71" fmla="*/ 7164601 w 12192000"/>
              <a:gd name="connsiteY71" fmla="*/ 1606490 h 2237474"/>
              <a:gd name="connsiteX72" fmla="*/ 7114651 w 12192000"/>
              <a:gd name="connsiteY72" fmla="*/ 1620959 h 2237474"/>
              <a:gd name="connsiteX73" fmla="*/ 7092727 w 12192000"/>
              <a:gd name="connsiteY73" fmla="*/ 1623628 h 2237474"/>
              <a:gd name="connsiteX74" fmla="*/ 7031309 w 12192000"/>
              <a:gd name="connsiteY74" fmla="*/ 1619451 h 2237474"/>
              <a:gd name="connsiteX75" fmla="*/ 6999084 w 12192000"/>
              <a:gd name="connsiteY75" fmla="*/ 1634317 h 2237474"/>
              <a:gd name="connsiteX76" fmla="*/ 6992107 w 12192000"/>
              <a:gd name="connsiteY76" fmla="*/ 1636860 h 2237474"/>
              <a:gd name="connsiteX77" fmla="*/ 6991765 w 12192000"/>
              <a:gd name="connsiteY77" fmla="*/ 1636725 h 2237474"/>
              <a:gd name="connsiteX78" fmla="*/ 6900177 w 12192000"/>
              <a:gd name="connsiteY78" fmla="*/ 1636016 h 2237474"/>
              <a:gd name="connsiteX79" fmla="*/ 6795372 w 12192000"/>
              <a:gd name="connsiteY79" fmla="*/ 1644845 h 2237474"/>
              <a:gd name="connsiteX80" fmla="*/ 6692251 w 12192000"/>
              <a:gd name="connsiteY80" fmla="*/ 1656357 h 2237474"/>
              <a:gd name="connsiteX81" fmla="*/ 6655235 w 12192000"/>
              <a:gd name="connsiteY81" fmla="*/ 1661869 h 2237474"/>
              <a:gd name="connsiteX82" fmla="*/ 6587857 w 12192000"/>
              <a:gd name="connsiteY82" fmla="*/ 1665769 h 2237474"/>
              <a:gd name="connsiteX83" fmla="*/ 6554894 w 12192000"/>
              <a:gd name="connsiteY83" fmla="*/ 1664428 h 2237474"/>
              <a:gd name="connsiteX84" fmla="*/ 6516595 w 12192000"/>
              <a:gd name="connsiteY84" fmla="*/ 1667475 h 2237474"/>
              <a:gd name="connsiteX85" fmla="*/ 6508541 w 12192000"/>
              <a:gd name="connsiteY85" fmla="*/ 1668757 h 2237474"/>
              <a:gd name="connsiteX86" fmla="*/ 6471012 w 12192000"/>
              <a:gd name="connsiteY86" fmla="*/ 1678604 h 2237474"/>
              <a:gd name="connsiteX87" fmla="*/ 6415265 w 12192000"/>
              <a:gd name="connsiteY87" fmla="*/ 1665317 h 2237474"/>
              <a:gd name="connsiteX88" fmla="*/ 6364035 w 12192000"/>
              <a:gd name="connsiteY88" fmla="*/ 1667683 h 2237474"/>
              <a:gd name="connsiteX89" fmla="*/ 6280959 w 12192000"/>
              <a:gd name="connsiteY89" fmla="*/ 1689329 h 2237474"/>
              <a:gd name="connsiteX90" fmla="*/ 6243319 w 12192000"/>
              <a:gd name="connsiteY90" fmla="*/ 1695560 h 2237474"/>
              <a:gd name="connsiteX91" fmla="*/ 6098321 w 12192000"/>
              <a:gd name="connsiteY91" fmla="*/ 1721646 h 2237474"/>
              <a:gd name="connsiteX92" fmla="*/ 5880652 w 12192000"/>
              <a:gd name="connsiteY92" fmla="*/ 1779643 h 2237474"/>
              <a:gd name="connsiteX93" fmla="*/ 5785959 w 12192000"/>
              <a:gd name="connsiteY93" fmla="*/ 1775307 h 2237474"/>
              <a:gd name="connsiteX94" fmla="*/ 5643534 w 12192000"/>
              <a:gd name="connsiteY94" fmla="*/ 1802919 h 2237474"/>
              <a:gd name="connsiteX95" fmla="*/ 5518799 w 12192000"/>
              <a:gd name="connsiteY95" fmla="*/ 1818312 h 2237474"/>
              <a:gd name="connsiteX96" fmla="*/ 5505014 w 12192000"/>
              <a:gd name="connsiteY96" fmla="*/ 1819259 h 2237474"/>
              <a:gd name="connsiteX97" fmla="*/ 5453307 w 12192000"/>
              <a:gd name="connsiteY97" fmla="*/ 1815450 h 2237474"/>
              <a:gd name="connsiteX98" fmla="*/ 5364192 w 12192000"/>
              <a:gd name="connsiteY98" fmla="*/ 1826074 h 2237474"/>
              <a:gd name="connsiteX99" fmla="*/ 5350380 w 12192000"/>
              <a:gd name="connsiteY99" fmla="*/ 1830891 h 2237474"/>
              <a:gd name="connsiteX100" fmla="*/ 5259633 w 12192000"/>
              <a:gd name="connsiteY100" fmla="*/ 1837160 h 2237474"/>
              <a:gd name="connsiteX101" fmla="*/ 5197513 w 12192000"/>
              <a:gd name="connsiteY101" fmla="*/ 1844718 h 2237474"/>
              <a:gd name="connsiteX102" fmla="*/ 5168852 w 12192000"/>
              <a:gd name="connsiteY102" fmla="*/ 1844846 h 2237474"/>
              <a:gd name="connsiteX103" fmla="*/ 5114927 w 12192000"/>
              <a:gd name="connsiteY103" fmla="*/ 1847827 h 2237474"/>
              <a:gd name="connsiteX104" fmla="*/ 5108970 w 12192000"/>
              <a:gd name="connsiteY104" fmla="*/ 1847935 h 2237474"/>
              <a:gd name="connsiteX105" fmla="*/ 5067961 w 12192000"/>
              <a:gd name="connsiteY105" fmla="*/ 1845917 h 2237474"/>
              <a:gd name="connsiteX106" fmla="*/ 5007075 w 12192000"/>
              <a:gd name="connsiteY106" fmla="*/ 1838626 h 2237474"/>
              <a:gd name="connsiteX107" fmla="*/ 4944087 w 12192000"/>
              <a:gd name="connsiteY107" fmla="*/ 1823332 h 2237474"/>
              <a:gd name="connsiteX108" fmla="*/ 4907662 w 12192000"/>
              <a:gd name="connsiteY108" fmla="*/ 1816900 h 2237474"/>
              <a:gd name="connsiteX109" fmla="*/ 4882386 w 12192000"/>
              <a:gd name="connsiteY109" fmla="*/ 1809844 h 2237474"/>
              <a:gd name="connsiteX110" fmla="*/ 4811440 w 12192000"/>
              <a:gd name="connsiteY110" fmla="*/ 1804655 h 2237474"/>
              <a:gd name="connsiteX111" fmla="*/ 4691075 w 12192000"/>
              <a:gd name="connsiteY111" fmla="*/ 1801389 h 2237474"/>
              <a:gd name="connsiteX112" fmla="*/ 4611738 w 12192000"/>
              <a:gd name="connsiteY112" fmla="*/ 1776964 h 2237474"/>
              <a:gd name="connsiteX113" fmla="*/ 4560070 w 12192000"/>
              <a:gd name="connsiteY113" fmla="*/ 1785640 h 2237474"/>
              <a:gd name="connsiteX114" fmla="*/ 4536503 w 12192000"/>
              <a:gd name="connsiteY114" fmla="*/ 1785334 h 2237474"/>
              <a:gd name="connsiteX115" fmla="*/ 4513724 w 12192000"/>
              <a:gd name="connsiteY115" fmla="*/ 1791996 h 2237474"/>
              <a:gd name="connsiteX116" fmla="*/ 4459810 w 12192000"/>
              <a:gd name="connsiteY116" fmla="*/ 1797886 h 2237474"/>
              <a:gd name="connsiteX117" fmla="*/ 4379064 w 12192000"/>
              <a:gd name="connsiteY117" fmla="*/ 1817177 h 2237474"/>
              <a:gd name="connsiteX118" fmla="*/ 4319209 w 12192000"/>
              <a:gd name="connsiteY118" fmla="*/ 1834833 h 2237474"/>
              <a:gd name="connsiteX119" fmla="*/ 4290981 w 12192000"/>
              <a:gd name="connsiteY119" fmla="*/ 1839677 h 2237474"/>
              <a:gd name="connsiteX120" fmla="*/ 4285792 w 12192000"/>
              <a:gd name="connsiteY120" fmla="*/ 1836231 h 2237474"/>
              <a:gd name="connsiteX121" fmla="*/ 4238372 w 12192000"/>
              <a:gd name="connsiteY121" fmla="*/ 1851480 h 2237474"/>
              <a:gd name="connsiteX122" fmla="*/ 4232517 w 12192000"/>
              <a:gd name="connsiteY122" fmla="*/ 1852567 h 2237474"/>
              <a:gd name="connsiteX123" fmla="*/ 4191732 w 12192000"/>
              <a:gd name="connsiteY123" fmla="*/ 1857328 h 2237474"/>
              <a:gd name="connsiteX124" fmla="*/ 4065532 w 12192000"/>
              <a:gd name="connsiteY124" fmla="*/ 1855477 h 2237474"/>
              <a:gd name="connsiteX125" fmla="*/ 4028460 w 12192000"/>
              <a:gd name="connsiteY125" fmla="*/ 1855137 h 2237474"/>
              <a:gd name="connsiteX126" fmla="*/ 4002267 w 12192000"/>
              <a:gd name="connsiteY126" fmla="*/ 1852352 h 2237474"/>
              <a:gd name="connsiteX127" fmla="*/ 3931396 w 12192000"/>
              <a:gd name="connsiteY127" fmla="*/ 1858915 h 2237474"/>
              <a:gd name="connsiteX128" fmla="*/ 3812162 w 12192000"/>
              <a:gd name="connsiteY128" fmla="*/ 1875501 h 2237474"/>
              <a:gd name="connsiteX129" fmla="*/ 3729530 w 12192000"/>
              <a:gd name="connsiteY129" fmla="*/ 1864513 h 2237474"/>
              <a:gd name="connsiteX130" fmla="*/ 3680177 w 12192000"/>
              <a:gd name="connsiteY130" fmla="*/ 1881552 h 2237474"/>
              <a:gd name="connsiteX131" fmla="*/ 3567259 w 12192000"/>
              <a:gd name="connsiteY131" fmla="*/ 1893482 h 2237474"/>
              <a:gd name="connsiteX132" fmla="*/ 3405770 w 12192000"/>
              <a:gd name="connsiteY132" fmla="*/ 1904591 h 2237474"/>
              <a:gd name="connsiteX133" fmla="*/ 3280097 w 12192000"/>
              <a:gd name="connsiteY133" fmla="*/ 1919610 h 2237474"/>
              <a:gd name="connsiteX134" fmla="*/ 3123424 w 12192000"/>
              <a:gd name="connsiteY134" fmla="*/ 1952930 h 2237474"/>
              <a:gd name="connsiteX135" fmla="*/ 3009910 w 12192000"/>
              <a:gd name="connsiteY135" fmla="*/ 1957866 h 2237474"/>
              <a:gd name="connsiteX136" fmla="*/ 2995934 w 12192000"/>
              <a:gd name="connsiteY136" fmla="*/ 1967085 h 2237474"/>
              <a:gd name="connsiteX137" fmla="*/ 2980071 w 12192000"/>
              <a:gd name="connsiteY137" fmla="*/ 1972988 h 2237474"/>
              <a:gd name="connsiteX138" fmla="*/ 2978094 w 12192000"/>
              <a:gd name="connsiteY138" fmla="*/ 1972369 h 2237474"/>
              <a:gd name="connsiteX139" fmla="*/ 2942858 w 12192000"/>
              <a:gd name="connsiteY139" fmla="*/ 1981367 h 2237474"/>
              <a:gd name="connsiteX140" fmla="*/ 2875436 w 12192000"/>
              <a:gd name="connsiteY140" fmla="*/ 1996977 h 2237474"/>
              <a:gd name="connsiteX141" fmla="*/ 2874892 w 12192000"/>
              <a:gd name="connsiteY141" fmla="*/ 1996085 h 2237474"/>
              <a:gd name="connsiteX142" fmla="*/ 2864145 w 12192000"/>
              <a:gd name="connsiteY142" fmla="*/ 1994061 h 2237474"/>
              <a:gd name="connsiteX143" fmla="*/ 2843662 w 12192000"/>
              <a:gd name="connsiteY143" fmla="*/ 1992498 h 2237474"/>
              <a:gd name="connsiteX144" fmla="*/ 2796128 w 12192000"/>
              <a:gd name="connsiteY144" fmla="*/ 1976403 h 2237474"/>
              <a:gd name="connsiteX145" fmla="*/ 2756784 w 12192000"/>
              <a:gd name="connsiteY145" fmla="*/ 1985116 h 2237474"/>
              <a:gd name="connsiteX146" fmla="*/ 2748833 w 12192000"/>
              <a:gd name="connsiteY146" fmla="*/ 1986323 h 2237474"/>
              <a:gd name="connsiteX147" fmla="*/ 2748661 w 12192000"/>
              <a:gd name="connsiteY147" fmla="*/ 1986122 h 2237474"/>
              <a:gd name="connsiteX148" fmla="*/ 2740251 w 12192000"/>
              <a:gd name="connsiteY148" fmla="*/ 1986946 h 2237474"/>
              <a:gd name="connsiteX149" fmla="*/ 2718916 w 12192000"/>
              <a:gd name="connsiteY149" fmla="*/ 1990867 h 2237474"/>
              <a:gd name="connsiteX150" fmla="*/ 2713522 w 12192000"/>
              <a:gd name="connsiteY150" fmla="*/ 1990173 h 2237474"/>
              <a:gd name="connsiteX151" fmla="*/ 2680597 w 12192000"/>
              <a:gd name="connsiteY151" fmla="*/ 1984996 h 2237474"/>
              <a:gd name="connsiteX152" fmla="*/ 2578178 w 12192000"/>
              <a:gd name="connsiteY152" fmla="*/ 1990531 h 2237474"/>
              <a:gd name="connsiteX153" fmla="*/ 2476147 w 12192000"/>
              <a:gd name="connsiteY153" fmla="*/ 1998305 h 2237474"/>
              <a:gd name="connsiteX154" fmla="*/ 2373568 w 12192000"/>
              <a:gd name="connsiteY154" fmla="*/ 2003219 h 2237474"/>
              <a:gd name="connsiteX155" fmla="*/ 2321399 w 12192000"/>
              <a:gd name="connsiteY155" fmla="*/ 1989467 h 2237474"/>
              <a:gd name="connsiteX156" fmla="*/ 2315525 w 12192000"/>
              <a:gd name="connsiteY156" fmla="*/ 1989708 h 2237474"/>
              <a:gd name="connsiteX157" fmla="*/ 2300792 w 12192000"/>
              <a:gd name="connsiteY157" fmla="*/ 1994290 h 2237474"/>
              <a:gd name="connsiteX158" fmla="*/ 2295469 w 12192000"/>
              <a:gd name="connsiteY158" fmla="*/ 1996659 h 2237474"/>
              <a:gd name="connsiteX159" fmla="*/ 2287219 w 12192000"/>
              <a:gd name="connsiteY159" fmla="*/ 1998750 h 2237474"/>
              <a:gd name="connsiteX160" fmla="*/ 2286948 w 12192000"/>
              <a:gd name="connsiteY160" fmla="*/ 1998596 h 2237474"/>
              <a:gd name="connsiteX161" fmla="*/ 2243069 w 12192000"/>
              <a:gd name="connsiteY161" fmla="*/ 2015111 h 2237474"/>
              <a:gd name="connsiteX162" fmla="*/ 2186609 w 12192000"/>
              <a:gd name="connsiteY162" fmla="*/ 2008263 h 2237474"/>
              <a:gd name="connsiteX163" fmla="*/ 2164831 w 12192000"/>
              <a:gd name="connsiteY163" fmla="*/ 2010143 h 2237474"/>
              <a:gd name="connsiteX164" fmla="*/ 2152836 w 12192000"/>
              <a:gd name="connsiteY164" fmla="*/ 2010048 h 2237474"/>
              <a:gd name="connsiteX165" fmla="*/ 2117102 w 12192000"/>
              <a:gd name="connsiteY165" fmla="*/ 2023004 h 2237474"/>
              <a:gd name="connsiteX166" fmla="*/ 2111935 w 12192000"/>
              <a:gd name="connsiteY166" fmla="*/ 2023163 h 2237474"/>
              <a:gd name="connsiteX167" fmla="*/ 2089991 w 12192000"/>
              <a:gd name="connsiteY167" fmla="*/ 2034193 h 2237474"/>
              <a:gd name="connsiteX168" fmla="*/ 2058061 w 12192000"/>
              <a:gd name="connsiteY168" fmla="*/ 2047942 h 2237474"/>
              <a:gd name="connsiteX169" fmla="*/ 2055737 w 12192000"/>
              <a:gd name="connsiteY169" fmla="*/ 2047704 h 2237474"/>
              <a:gd name="connsiteX170" fmla="*/ 2042244 w 12192000"/>
              <a:gd name="connsiteY170" fmla="*/ 2055560 h 2237474"/>
              <a:gd name="connsiteX171" fmla="*/ 1976224 w 12192000"/>
              <a:gd name="connsiteY171" fmla="*/ 2074257 h 2237474"/>
              <a:gd name="connsiteX172" fmla="*/ 1877728 w 12192000"/>
              <a:gd name="connsiteY172" fmla="*/ 2101004 h 2237474"/>
              <a:gd name="connsiteX173" fmla="*/ 1759056 w 12192000"/>
              <a:gd name="connsiteY173" fmla="*/ 2125608 h 2237474"/>
              <a:gd name="connsiteX174" fmla="*/ 1637948 w 12192000"/>
              <a:gd name="connsiteY174" fmla="*/ 2172597 h 2237474"/>
              <a:gd name="connsiteX175" fmla="*/ 1434549 w 12192000"/>
              <a:gd name="connsiteY175" fmla="*/ 2234522 h 2237474"/>
              <a:gd name="connsiteX176" fmla="*/ 1398481 w 12192000"/>
              <a:gd name="connsiteY176" fmla="*/ 2237074 h 2237474"/>
              <a:gd name="connsiteX177" fmla="*/ 1398407 w 12192000"/>
              <a:gd name="connsiteY177" fmla="*/ 2237095 h 2237474"/>
              <a:gd name="connsiteX178" fmla="*/ 1370962 w 12192000"/>
              <a:gd name="connsiteY178" fmla="*/ 2237474 h 2237474"/>
              <a:gd name="connsiteX179" fmla="*/ 1356367 w 12192000"/>
              <a:gd name="connsiteY179" fmla="*/ 2235089 h 2237474"/>
              <a:gd name="connsiteX180" fmla="*/ 1324828 w 12192000"/>
              <a:gd name="connsiteY180" fmla="*/ 2231968 h 2237474"/>
              <a:gd name="connsiteX181" fmla="*/ 1297744 w 12192000"/>
              <a:gd name="connsiteY181" fmla="*/ 2235849 h 2237474"/>
              <a:gd name="connsiteX182" fmla="*/ 1286236 w 12192000"/>
              <a:gd name="connsiteY182" fmla="*/ 2233135 h 2237474"/>
              <a:gd name="connsiteX183" fmla="*/ 1283504 w 12192000"/>
              <a:gd name="connsiteY183" fmla="*/ 2233797 h 2237474"/>
              <a:gd name="connsiteX184" fmla="*/ 1279765 w 12192000"/>
              <a:gd name="connsiteY184" fmla="*/ 2229639 h 2237474"/>
              <a:gd name="connsiteX185" fmla="*/ 1195347 w 12192000"/>
              <a:gd name="connsiteY185" fmla="*/ 2212354 h 2237474"/>
              <a:gd name="connsiteX186" fmla="*/ 970251 w 12192000"/>
              <a:gd name="connsiteY186" fmla="*/ 2221029 h 2237474"/>
              <a:gd name="connsiteX187" fmla="*/ 812914 w 12192000"/>
              <a:gd name="connsiteY187" fmla="*/ 2202752 h 2237474"/>
              <a:gd name="connsiteX188" fmla="*/ 800195 w 12192000"/>
              <a:gd name="connsiteY188" fmla="*/ 2209407 h 2237474"/>
              <a:gd name="connsiteX189" fmla="*/ 784978 w 12192000"/>
              <a:gd name="connsiteY189" fmla="*/ 2212360 h 2237474"/>
              <a:gd name="connsiteX190" fmla="*/ 681987 w 12192000"/>
              <a:gd name="connsiteY190" fmla="*/ 2216757 h 2237474"/>
              <a:gd name="connsiteX191" fmla="*/ 669923 w 12192000"/>
              <a:gd name="connsiteY191" fmla="*/ 2211682 h 2237474"/>
              <a:gd name="connsiteX192" fmla="*/ 648680 w 12192000"/>
              <a:gd name="connsiteY192" fmla="*/ 2206229 h 2237474"/>
              <a:gd name="connsiteX193" fmla="*/ 597225 w 12192000"/>
              <a:gd name="connsiteY193" fmla="*/ 2180999 h 2237474"/>
              <a:gd name="connsiteX194" fmla="*/ 558449 w 12192000"/>
              <a:gd name="connsiteY194" fmla="*/ 2182346 h 2237474"/>
              <a:gd name="connsiteX195" fmla="*/ 550517 w 12192000"/>
              <a:gd name="connsiteY195" fmla="*/ 2182060 h 2237474"/>
              <a:gd name="connsiteX196" fmla="*/ 550309 w 12192000"/>
              <a:gd name="connsiteY196" fmla="*/ 2181825 h 2237474"/>
              <a:gd name="connsiteX197" fmla="*/ 541836 w 12192000"/>
              <a:gd name="connsiteY197" fmla="*/ 2181063 h 2237474"/>
              <a:gd name="connsiteX198" fmla="*/ 536057 w 12192000"/>
              <a:gd name="connsiteY198" fmla="*/ 2181537 h 2237474"/>
              <a:gd name="connsiteX199" fmla="*/ 520671 w 12192000"/>
              <a:gd name="connsiteY199" fmla="*/ 2180980 h 2237474"/>
              <a:gd name="connsiteX200" fmla="*/ 515024 w 12192000"/>
              <a:gd name="connsiteY200" fmla="*/ 2179258 h 2237474"/>
              <a:gd name="connsiteX201" fmla="*/ 512278 w 12192000"/>
              <a:gd name="connsiteY201" fmla="*/ 2176369 h 2237474"/>
              <a:gd name="connsiteX202" fmla="*/ 480419 w 12192000"/>
              <a:gd name="connsiteY202" fmla="*/ 2167807 h 2237474"/>
              <a:gd name="connsiteX203" fmla="*/ 413835 w 12192000"/>
              <a:gd name="connsiteY203" fmla="*/ 2156783 h 2237474"/>
              <a:gd name="connsiteX204" fmla="*/ 376513 w 12192000"/>
              <a:gd name="connsiteY204" fmla="*/ 2154014 h 2237474"/>
              <a:gd name="connsiteX205" fmla="*/ 273386 w 12192000"/>
              <a:gd name="connsiteY205" fmla="*/ 2142551 h 2237474"/>
              <a:gd name="connsiteX206" fmla="*/ 169207 w 12192000"/>
              <a:gd name="connsiteY206" fmla="*/ 2128100 h 2237474"/>
              <a:gd name="connsiteX207" fmla="*/ 93149 w 12192000"/>
              <a:gd name="connsiteY207" fmla="*/ 2105324 h 2237474"/>
              <a:gd name="connsiteX208" fmla="*/ 88109 w 12192000"/>
              <a:gd name="connsiteY208" fmla="*/ 2106704 h 2237474"/>
              <a:gd name="connsiteX209" fmla="*/ 80022 w 12192000"/>
              <a:gd name="connsiteY209" fmla="*/ 2107254 h 2237474"/>
              <a:gd name="connsiteX210" fmla="*/ 79717 w 12192000"/>
              <a:gd name="connsiteY210" fmla="*/ 2107046 h 2237474"/>
              <a:gd name="connsiteX211" fmla="*/ 72352 w 12192000"/>
              <a:gd name="connsiteY211" fmla="*/ 2107991 h 2237474"/>
              <a:gd name="connsiteX212" fmla="*/ 37645 w 12192000"/>
              <a:gd name="connsiteY212" fmla="*/ 2115401 h 2237474"/>
              <a:gd name="connsiteX213" fmla="*/ 4572 w 12192000"/>
              <a:gd name="connsiteY213" fmla="*/ 2111091 h 2237474"/>
              <a:gd name="connsiteX214" fmla="*/ 0 w 12192000"/>
              <a:gd name="connsiteY214" fmla="*/ 2110468 h 2237474"/>
              <a:gd name="connsiteX215" fmla="*/ 0 w 12192000"/>
              <a:gd name="connsiteY215"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154948 w 12192000"/>
              <a:gd name="connsiteY4" fmla="*/ 762731 h 2237474"/>
              <a:gd name="connsiteX5" fmla="*/ 12047364 w 12192000"/>
              <a:gd name="connsiteY5" fmla="*/ 749662 h 2237474"/>
              <a:gd name="connsiteX6" fmla="*/ 11890686 w 12192000"/>
              <a:gd name="connsiteY6" fmla="*/ 732766 h 2237474"/>
              <a:gd name="connsiteX7" fmla="*/ 11782413 w 12192000"/>
              <a:gd name="connsiteY7" fmla="*/ 769868 h 2237474"/>
              <a:gd name="connsiteX8" fmla="*/ 11649954 w 12192000"/>
              <a:gd name="connsiteY8" fmla="*/ 749628 h 2237474"/>
              <a:gd name="connsiteX9" fmla="*/ 11560424 w 12192000"/>
              <a:gd name="connsiteY9" fmla="*/ 748017 h 2237474"/>
              <a:gd name="connsiteX10" fmla="*/ 11358455 w 12192000"/>
              <a:gd name="connsiteY10" fmla="*/ 747593 h 2237474"/>
              <a:gd name="connsiteX11" fmla="*/ 11165209 w 12192000"/>
              <a:gd name="connsiteY11" fmla="*/ 748852 h 2237474"/>
              <a:gd name="connsiteX12" fmla="*/ 11058755 w 12192000"/>
              <a:gd name="connsiteY12" fmla="*/ 749617 h 2237474"/>
              <a:gd name="connsiteX13" fmla="*/ 10884013 w 12192000"/>
              <a:gd name="connsiteY13" fmla="*/ 760728 h 2237474"/>
              <a:gd name="connsiteX14" fmla="*/ 10834688 w 12192000"/>
              <a:gd name="connsiteY14" fmla="*/ 757726 h 2237474"/>
              <a:gd name="connsiteX15" fmla="*/ 10805004 w 12192000"/>
              <a:gd name="connsiteY15" fmla="*/ 757573 h 2237474"/>
              <a:gd name="connsiteX16" fmla="*/ 10739478 w 12192000"/>
              <a:gd name="connsiteY16" fmla="*/ 776841 h 2237474"/>
              <a:gd name="connsiteX17" fmla="*/ 10458762 w 12192000"/>
              <a:gd name="connsiteY17" fmla="*/ 755400 h 2237474"/>
              <a:gd name="connsiteX18" fmla="*/ 10246919 w 12192000"/>
              <a:gd name="connsiteY18" fmla="*/ 769960 h 2237474"/>
              <a:gd name="connsiteX19" fmla="*/ 10167995 w 12192000"/>
              <a:gd name="connsiteY19" fmla="*/ 760843 h 2237474"/>
              <a:gd name="connsiteX20" fmla="*/ 9997044 w 12192000"/>
              <a:gd name="connsiteY20" fmla="*/ 780129 h 2237474"/>
              <a:gd name="connsiteX21" fmla="*/ 9943887 w 12192000"/>
              <a:gd name="connsiteY21" fmla="*/ 804141 h 2237474"/>
              <a:gd name="connsiteX22" fmla="*/ 9918248 w 12192000"/>
              <a:gd name="connsiteY22" fmla="*/ 816628 h 2237474"/>
              <a:gd name="connsiteX23" fmla="*/ 9798048 w 12192000"/>
              <a:gd name="connsiteY23" fmla="*/ 863207 h 2237474"/>
              <a:gd name="connsiteX24" fmla="*/ 9761459 w 12192000"/>
              <a:gd name="connsiteY24" fmla="*/ 862394 h 2237474"/>
              <a:gd name="connsiteX25" fmla="*/ 9705768 w 12192000"/>
              <a:gd name="connsiteY25" fmla="*/ 894610 h 2237474"/>
              <a:gd name="connsiteX26" fmla="*/ 9683005 w 12192000"/>
              <a:gd name="connsiteY26" fmla="*/ 894128 h 2237474"/>
              <a:gd name="connsiteX27" fmla="*/ 9594438 w 12192000"/>
              <a:gd name="connsiteY27" fmla="*/ 919051 h 2237474"/>
              <a:gd name="connsiteX28" fmla="*/ 9577033 w 12192000"/>
              <a:gd name="connsiteY28" fmla="*/ 922857 h 2237474"/>
              <a:gd name="connsiteX29" fmla="*/ 9544189 w 12192000"/>
              <a:gd name="connsiteY29" fmla="*/ 938966 h 2237474"/>
              <a:gd name="connsiteX30" fmla="*/ 9500499 w 12192000"/>
              <a:gd name="connsiteY30" fmla="*/ 954680 h 2237474"/>
              <a:gd name="connsiteX31" fmla="*/ 9428195 w 12192000"/>
              <a:gd name="connsiteY31" fmla="*/ 986225 h 2237474"/>
              <a:gd name="connsiteX32" fmla="*/ 9410017 w 12192000"/>
              <a:gd name="connsiteY32" fmla="*/ 993931 h 2237474"/>
              <a:gd name="connsiteX33" fmla="*/ 9392919 w 12192000"/>
              <a:gd name="connsiteY33" fmla="*/ 994656 h 2237474"/>
              <a:gd name="connsiteX34" fmla="*/ 9278619 w 12192000"/>
              <a:gd name="connsiteY34" fmla="*/ 1011878 h 2237474"/>
              <a:gd name="connsiteX35" fmla="*/ 9268019 w 12192000"/>
              <a:gd name="connsiteY35" fmla="*/ 1007442 h 2237474"/>
              <a:gd name="connsiteX36" fmla="*/ 9234662 w 12192000"/>
              <a:gd name="connsiteY36" fmla="*/ 1023056 h 2237474"/>
              <a:gd name="connsiteX37" fmla="*/ 9181033 w 12192000"/>
              <a:gd name="connsiteY37" fmla="*/ 1037921 h 2237474"/>
              <a:gd name="connsiteX38" fmla="*/ 9155969 w 12192000"/>
              <a:gd name="connsiteY38" fmla="*/ 1046804 h 2237474"/>
              <a:gd name="connsiteX39" fmla="*/ 9133985 w 12192000"/>
              <a:gd name="connsiteY39" fmla="*/ 1046450 h 2237474"/>
              <a:gd name="connsiteX40" fmla="*/ 9012987 w 12192000"/>
              <a:gd name="connsiteY40" fmla="*/ 1061986 h 2237474"/>
              <a:gd name="connsiteX41" fmla="*/ 8968445 w 12192000"/>
              <a:gd name="connsiteY41" fmla="*/ 1052169 h 2237474"/>
              <a:gd name="connsiteX42" fmla="*/ 8958984 w 12192000"/>
              <a:gd name="connsiteY42" fmla="*/ 1057212 h 2237474"/>
              <a:gd name="connsiteX43" fmla="*/ 8886001 w 12192000"/>
              <a:gd name="connsiteY43" fmla="*/ 1067468 h 2237474"/>
              <a:gd name="connsiteX44" fmla="*/ 8838610 w 12192000"/>
              <a:gd name="connsiteY44" fmla="*/ 1075091 h 2237474"/>
              <a:gd name="connsiteX45" fmla="*/ 8750383 w 12192000"/>
              <a:gd name="connsiteY45" fmla="*/ 1097387 h 2237474"/>
              <a:gd name="connsiteX46" fmla="*/ 8697365 w 12192000"/>
              <a:gd name="connsiteY46" fmla="*/ 1105869 h 2237474"/>
              <a:gd name="connsiteX47" fmla="*/ 8665605 w 12192000"/>
              <a:gd name="connsiteY47" fmla="*/ 1110791 h 2237474"/>
              <a:gd name="connsiteX48" fmla="*/ 8584946 w 12192000"/>
              <a:gd name="connsiteY48" fmla="*/ 1135226 h 2237474"/>
              <a:gd name="connsiteX49" fmla="*/ 8460755 w 12192000"/>
              <a:gd name="connsiteY49" fmla="*/ 1203427 h 2237474"/>
              <a:gd name="connsiteX50" fmla="*/ 8419755 w 12192000"/>
              <a:gd name="connsiteY50" fmla="*/ 1216260 h 2237474"/>
              <a:gd name="connsiteX51" fmla="*/ 8411626 w 12192000"/>
              <a:gd name="connsiteY51" fmla="*/ 1214397 h 2237474"/>
              <a:gd name="connsiteX52" fmla="*/ 8363469 w 12192000"/>
              <a:gd name="connsiteY52" fmla="*/ 1246658 h 2237474"/>
              <a:gd name="connsiteX53" fmla="*/ 8275497 w 12192000"/>
              <a:gd name="connsiteY53" fmla="*/ 1264396 h 2237474"/>
              <a:gd name="connsiteX54" fmla="*/ 8206287 w 12192000"/>
              <a:gd name="connsiteY54" fmla="*/ 1273060 h 2237474"/>
              <a:gd name="connsiteX55" fmla="*/ 8168705 w 12192000"/>
              <a:gd name="connsiteY55" fmla="*/ 1279956 h 2237474"/>
              <a:gd name="connsiteX56" fmla="*/ 8139997 w 12192000"/>
              <a:gd name="connsiteY56" fmla="*/ 1282713 h 2237474"/>
              <a:gd name="connsiteX57" fmla="*/ 8074238 w 12192000"/>
              <a:gd name="connsiteY57" fmla="*/ 1301895 h 2237474"/>
              <a:gd name="connsiteX58" fmla="*/ 7968292 w 12192000"/>
              <a:gd name="connsiteY58" fmla="*/ 1338779 h 2237474"/>
              <a:gd name="connsiteX59" fmla="*/ 7945122 w 12192000"/>
              <a:gd name="connsiteY59" fmla="*/ 1345477 h 2237474"/>
              <a:gd name="connsiteX60" fmla="*/ 7902328 w 12192000"/>
              <a:gd name="connsiteY60" fmla="*/ 1345865 h 2237474"/>
              <a:gd name="connsiteX61" fmla="*/ 7875879 w 12192000"/>
              <a:gd name="connsiteY61" fmla="*/ 1345646 h 2237474"/>
              <a:gd name="connsiteX62" fmla="*/ 7840612 w 12192000"/>
              <a:gd name="connsiteY62" fmla="*/ 1369373 h 2237474"/>
              <a:gd name="connsiteX63" fmla="*/ 7786819 w 12192000"/>
              <a:gd name="connsiteY63" fmla="*/ 1378970 h 2237474"/>
              <a:gd name="connsiteX64" fmla="*/ 7548172 w 12192000"/>
              <a:gd name="connsiteY64" fmla="*/ 1417460 h 2237474"/>
              <a:gd name="connsiteX65" fmla="*/ 7483437 w 12192000"/>
              <a:gd name="connsiteY65" fmla="*/ 1478152 h 2237474"/>
              <a:gd name="connsiteX66" fmla="*/ 7377870 w 12192000"/>
              <a:gd name="connsiteY66" fmla="*/ 1523319 h 2237474"/>
              <a:gd name="connsiteX67" fmla="*/ 7230737 w 12192000"/>
              <a:gd name="connsiteY67" fmla="*/ 1562633 h 2237474"/>
              <a:gd name="connsiteX68" fmla="*/ 7224458 w 12192000"/>
              <a:gd name="connsiteY68" fmla="*/ 1573008 h 2237474"/>
              <a:gd name="connsiteX69" fmla="*/ 7213486 w 12192000"/>
              <a:gd name="connsiteY69" fmla="*/ 1580987 h 2237474"/>
              <a:gd name="connsiteX70" fmla="*/ 7183121 w 12192000"/>
              <a:gd name="connsiteY70" fmla="*/ 1595162 h 2237474"/>
              <a:gd name="connsiteX71" fmla="*/ 7164601 w 12192000"/>
              <a:gd name="connsiteY71" fmla="*/ 1606490 h 2237474"/>
              <a:gd name="connsiteX72" fmla="*/ 7114651 w 12192000"/>
              <a:gd name="connsiteY72" fmla="*/ 1620959 h 2237474"/>
              <a:gd name="connsiteX73" fmla="*/ 7092727 w 12192000"/>
              <a:gd name="connsiteY73" fmla="*/ 1623628 h 2237474"/>
              <a:gd name="connsiteX74" fmla="*/ 7031309 w 12192000"/>
              <a:gd name="connsiteY74" fmla="*/ 1619451 h 2237474"/>
              <a:gd name="connsiteX75" fmla="*/ 6999084 w 12192000"/>
              <a:gd name="connsiteY75" fmla="*/ 1634317 h 2237474"/>
              <a:gd name="connsiteX76" fmla="*/ 6992107 w 12192000"/>
              <a:gd name="connsiteY76" fmla="*/ 1636860 h 2237474"/>
              <a:gd name="connsiteX77" fmla="*/ 6991765 w 12192000"/>
              <a:gd name="connsiteY77" fmla="*/ 1636725 h 2237474"/>
              <a:gd name="connsiteX78" fmla="*/ 6900177 w 12192000"/>
              <a:gd name="connsiteY78" fmla="*/ 1636016 h 2237474"/>
              <a:gd name="connsiteX79" fmla="*/ 6795372 w 12192000"/>
              <a:gd name="connsiteY79" fmla="*/ 1644845 h 2237474"/>
              <a:gd name="connsiteX80" fmla="*/ 6692251 w 12192000"/>
              <a:gd name="connsiteY80" fmla="*/ 1656357 h 2237474"/>
              <a:gd name="connsiteX81" fmla="*/ 6655235 w 12192000"/>
              <a:gd name="connsiteY81" fmla="*/ 1661869 h 2237474"/>
              <a:gd name="connsiteX82" fmla="*/ 6587857 w 12192000"/>
              <a:gd name="connsiteY82" fmla="*/ 1665769 h 2237474"/>
              <a:gd name="connsiteX83" fmla="*/ 6554894 w 12192000"/>
              <a:gd name="connsiteY83" fmla="*/ 1664428 h 2237474"/>
              <a:gd name="connsiteX84" fmla="*/ 6516595 w 12192000"/>
              <a:gd name="connsiteY84" fmla="*/ 1667475 h 2237474"/>
              <a:gd name="connsiteX85" fmla="*/ 6508541 w 12192000"/>
              <a:gd name="connsiteY85" fmla="*/ 1668757 h 2237474"/>
              <a:gd name="connsiteX86" fmla="*/ 6471012 w 12192000"/>
              <a:gd name="connsiteY86" fmla="*/ 1678604 h 2237474"/>
              <a:gd name="connsiteX87" fmla="*/ 6415265 w 12192000"/>
              <a:gd name="connsiteY87" fmla="*/ 1665317 h 2237474"/>
              <a:gd name="connsiteX88" fmla="*/ 6364035 w 12192000"/>
              <a:gd name="connsiteY88" fmla="*/ 1667683 h 2237474"/>
              <a:gd name="connsiteX89" fmla="*/ 6280959 w 12192000"/>
              <a:gd name="connsiteY89" fmla="*/ 1689329 h 2237474"/>
              <a:gd name="connsiteX90" fmla="*/ 6243319 w 12192000"/>
              <a:gd name="connsiteY90" fmla="*/ 1695560 h 2237474"/>
              <a:gd name="connsiteX91" fmla="*/ 6098321 w 12192000"/>
              <a:gd name="connsiteY91" fmla="*/ 1721646 h 2237474"/>
              <a:gd name="connsiteX92" fmla="*/ 5880652 w 12192000"/>
              <a:gd name="connsiteY92" fmla="*/ 1779643 h 2237474"/>
              <a:gd name="connsiteX93" fmla="*/ 5785959 w 12192000"/>
              <a:gd name="connsiteY93" fmla="*/ 1775307 h 2237474"/>
              <a:gd name="connsiteX94" fmla="*/ 5643534 w 12192000"/>
              <a:gd name="connsiteY94" fmla="*/ 1802919 h 2237474"/>
              <a:gd name="connsiteX95" fmla="*/ 5518799 w 12192000"/>
              <a:gd name="connsiteY95" fmla="*/ 1818312 h 2237474"/>
              <a:gd name="connsiteX96" fmla="*/ 5505014 w 12192000"/>
              <a:gd name="connsiteY96" fmla="*/ 1819259 h 2237474"/>
              <a:gd name="connsiteX97" fmla="*/ 5453307 w 12192000"/>
              <a:gd name="connsiteY97" fmla="*/ 1815450 h 2237474"/>
              <a:gd name="connsiteX98" fmla="*/ 5364192 w 12192000"/>
              <a:gd name="connsiteY98" fmla="*/ 1826074 h 2237474"/>
              <a:gd name="connsiteX99" fmla="*/ 5350380 w 12192000"/>
              <a:gd name="connsiteY99" fmla="*/ 1830891 h 2237474"/>
              <a:gd name="connsiteX100" fmla="*/ 5259633 w 12192000"/>
              <a:gd name="connsiteY100" fmla="*/ 1837160 h 2237474"/>
              <a:gd name="connsiteX101" fmla="*/ 5197513 w 12192000"/>
              <a:gd name="connsiteY101" fmla="*/ 1844718 h 2237474"/>
              <a:gd name="connsiteX102" fmla="*/ 5168852 w 12192000"/>
              <a:gd name="connsiteY102" fmla="*/ 1844846 h 2237474"/>
              <a:gd name="connsiteX103" fmla="*/ 5114927 w 12192000"/>
              <a:gd name="connsiteY103" fmla="*/ 1847827 h 2237474"/>
              <a:gd name="connsiteX104" fmla="*/ 5108970 w 12192000"/>
              <a:gd name="connsiteY104" fmla="*/ 1847935 h 2237474"/>
              <a:gd name="connsiteX105" fmla="*/ 5067961 w 12192000"/>
              <a:gd name="connsiteY105" fmla="*/ 1845917 h 2237474"/>
              <a:gd name="connsiteX106" fmla="*/ 5007075 w 12192000"/>
              <a:gd name="connsiteY106" fmla="*/ 1838626 h 2237474"/>
              <a:gd name="connsiteX107" fmla="*/ 4944087 w 12192000"/>
              <a:gd name="connsiteY107" fmla="*/ 1823332 h 2237474"/>
              <a:gd name="connsiteX108" fmla="*/ 4907662 w 12192000"/>
              <a:gd name="connsiteY108" fmla="*/ 1816900 h 2237474"/>
              <a:gd name="connsiteX109" fmla="*/ 4882386 w 12192000"/>
              <a:gd name="connsiteY109" fmla="*/ 1809844 h 2237474"/>
              <a:gd name="connsiteX110" fmla="*/ 4811440 w 12192000"/>
              <a:gd name="connsiteY110" fmla="*/ 1804655 h 2237474"/>
              <a:gd name="connsiteX111" fmla="*/ 4691075 w 12192000"/>
              <a:gd name="connsiteY111" fmla="*/ 1801389 h 2237474"/>
              <a:gd name="connsiteX112" fmla="*/ 4611738 w 12192000"/>
              <a:gd name="connsiteY112" fmla="*/ 1776964 h 2237474"/>
              <a:gd name="connsiteX113" fmla="*/ 4560070 w 12192000"/>
              <a:gd name="connsiteY113" fmla="*/ 1785640 h 2237474"/>
              <a:gd name="connsiteX114" fmla="*/ 4536503 w 12192000"/>
              <a:gd name="connsiteY114" fmla="*/ 1785334 h 2237474"/>
              <a:gd name="connsiteX115" fmla="*/ 4513724 w 12192000"/>
              <a:gd name="connsiteY115" fmla="*/ 1791996 h 2237474"/>
              <a:gd name="connsiteX116" fmla="*/ 4459810 w 12192000"/>
              <a:gd name="connsiteY116" fmla="*/ 1797886 h 2237474"/>
              <a:gd name="connsiteX117" fmla="*/ 4379064 w 12192000"/>
              <a:gd name="connsiteY117" fmla="*/ 1817177 h 2237474"/>
              <a:gd name="connsiteX118" fmla="*/ 4319209 w 12192000"/>
              <a:gd name="connsiteY118" fmla="*/ 1834833 h 2237474"/>
              <a:gd name="connsiteX119" fmla="*/ 4290981 w 12192000"/>
              <a:gd name="connsiteY119" fmla="*/ 1839677 h 2237474"/>
              <a:gd name="connsiteX120" fmla="*/ 4285792 w 12192000"/>
              <a:gd name="connsiteY120" fmla="*/ 1836231 h 2237474"/>
              <a:gd name="connsiteX121" fmla="*/ 4238372 w 12192000"/>
              <a:gd name="connsiteY121" fmla="*/ 1851480 h 2237474"/>
              <a:gd name="connsiteX122" fmla="*/ 4232517 w 12192000"/>
              <a:gd name="connsiteY122" fmla="*/ 1852567 h 2237474"/>
              <a:gd name="connsiteX123" fmla="*/ 4191732 w 12192000"/>
              <a:gd name="connsiteY123" fmla="*/ 1857328 h 2237474"/>
              <a:gd name="connsiteX124" fmla="*/ 4065532 w 12192000"/>
              <a:gd name="connsiteY124" fmla="*/ 1855477 h 2237474"/>
              <a:gd name="connsiteX125" fmla="*/ 4028460 w 12192000"/>
              <a:gd name="connsiteY125" fmla="*/ 1855137 h 2237474"/>
              <a:gd name="connsiteX126" fmla="*/ 4002267 w 12192000"/>
              <a:gd name="connsiteY126" fmla="*/ 1852352 h 2237474"/>
              <a:gd name="connsiteX127" fmla="*/ 3931396 w 12192000"/>
              <a:gd name="connsiteY127" fmla="*/ 1858915 h 2237474"/>
              <a:gd name="connsiteX128" fmla="*/ 3812162 w 12192000"/>
              <a:gd name="connsiteY128" fmla="*/ 1875501 h 2237474"/>
              <a:gd name="connsiteX129" fmla="*/ 3729530 w 12192000"/>
              <a:gd name="connsiteY129" fmla="*/ 1864513 h 2237474"/>
              <a:gd name="connsiteX130" fmla="*/ 3680177 w 12192000"/>
              <a:gd name="connsiteY130" fmla="*/ 1881552 h 2237474"/>
              <a:gd name="connsiteX131" fmla="*/ 3567259 w 12192000"/>
              <a:gd name="connsiteY131" fmla="*/ 1893482 h 2237474"/>
              <a:gd name="connsiteX132" fmla="*/ 3405770 w 12192000"/>
              <a:gd name="connsiteY132" fmla="*/ 1904591 h 2237474"/>
              <a:gd name="connsiteX133" fmla="*/ 3280097 w 12192000"/>
              <a:gd name="connsiteY133" fmla="*/ 1919610 h 2237474"/>
              <a:gd name="connsiteX134" fmla="*/ 3123424 w 12192000"/>
              <a:gd name="connsiteY134" fmla="*/ 1952930 h 2237474"/>
              <a:gd name="connsiteX135" fmla="*/ 3009910 w 12192000"/>
              <a:gd name="connsiteY135" fmla="*/ 1957866 h 2237474"/>
              <a:gd name="connsiteX136" fmla="*/ 2995934 w 12192000"/>
              <a:gd name="connsiteY136" fmla="*/ 1967085 h 2237474"/>
              <a:gd name="connsiteX137" fmla="*/ 2980071 w 12192000"/>
              <a:gd name="connsiteY137" fmla="*/ 1972988 h 2237474"/>
              <a:gd name="connsiteX138" fmla="*/ 2978094 w 12192000"/>
              <a:gd name="connsiteY138" fmla="*/ 1972369 h 2237474"/>
              <a:gd name="connsiteX139" fmla="*/ 2942858 w 12192000"/>
              <a:gd name="connsiteY139" fmla="*/ 1981367 h 2237474"/>
              <a:gd name="connsiteX140" fmla="*/ 2875436 w 12192000"/>
              <a:gd name="connsiteY140" fmla="*/ 1996977 h 2237474"/>
              <a:gd name="connsiteX141" fmla="*/ 2874892 w 12192000"/>
              <a:gd name="connsiteY141" fmla="*/ 1996085 h 2237474"/>
              <a:gd name="connsiteX142" fmla="*/ 2864145 w 12192000"/>
              <a:gd name="connsiteY142" fmla="*/ 1994061 h 2237474"/>
              <a:gd name="connsiteX143" fmla="*/ 2843662 w 12192000"/>
              <a:gd name="connsiteY143" fmla="*/ 1992498 h 2237474"/>
              <a:gd name="connsiteX144" fmla="*/ 2796128 w 12192000"/>
              <a:gd name="connsiteY144" fmla="*/ 1976403 h 2237474"/>
              <a:gd name="connsiteX145" fmla="*/ 2756784 w 12192000"/>
              <a:gd name="connsiteY145" fmla="*/ 1985116 h 2237474"/>
              <a:gd name="connsiteX146" fmla="*/ 2748833 w 12192000"/>
              <a:gd name="connsiteY146" fmla="*/ 1986323 h 2237474"/>
              <a:gd name="connsiteX147" fmla="*/ 2748661 w 12192000"/>
              <a:gd name="connsiteY147" fmla="*/ 1986122 h 2237474"/>
              <a:gd name="connsiteX148" fmla="*/ 2740251 w 12192000"/>
              <a:gd name="connsiteY148" fmla="*/ 1986946 h 2237474"/>
              <a:gd name="connsiteX149" fmla="*/ 2718916 w 12192000"/>
              <a:gd name="connsiteY149" fmla="*/ 1990867 h 2237474"/>
              <a:gd name="connsiteX150" fmla="*/ 2713522 w 12192000"/>
              <a:gd name="connsiteY150" fmla="*/ 1990173 h 2237474"/>
              <a:gd name="connsiteX151" fmla="*/ 2680597 w 12192000"/>
              <a:gd name="connsiteY151" fmla="*/ 1984996 h 2237474"/>
              <a:gd name="connsiteX152" fmla="*/ 2578178 w 12192000"/>
              <a:gd name="connsiteY152" fmla="*/ 1990531 h 2237474"/>
              <a:gd name="connsiteX153" fmla="*/ 2476147 w 12192000"/>
              <a:gd name="connsiteY153" fmla="*/ 1998305 h 2237474"/>
              <a:gd name="connsiteX154" fmla="*/ 2373568 w 12192000"/>
              <a:gd name="connsiteY154" fmla="*/ 2003219 h 2237474"/>
              <a:gd name="connsiteX155" fmla="*/ 2321399 w 12192000"/>
              <a:gd name="connsiteY155" fmla="*/ 1989467 h 2237474"/>
              <a:gd name="connsiteX156" fmla="*/ 2315525 w 12192000"/>
              <a:gd name="connsiteY156" fmla="*/ 1989708 h 2237474"/>
              <a:gd name="connsiteX157" fmla="*/ 2300792 w 12192000"/>
              <a:gd name="connsiteY157" fmla="*/ 1994290 h 2237474"/>
              <a:gd name="connsiteX158" fmla="*/ 2295469 w 12192000"/>
              <a:gd name="connsiteY158" fmla="*/ 1996659 h 2237474"/>
              <a:gd name="connsiteX159" fmla="*/ 2287219 w 12192000"/>
              <a:gd name="connsiteY159" fmla="*/ 1998750 h 2237474"/>
              <a:gd name="connsiteX160" fmla="*/ 2286948 w 12192000"/>
              <a:gd name="connsiteY160" fmla="*/ 1998596 h 2237474"/>
              <a:gd name="connsiteX161" fmla="*/ 2243069 w 12192000"/>
              <a:gd name="connsiteY161" fmla="*/ 2015111 h 2237474"/>
              <a:gd name="connsiteX162" fmla="*/ 2186609 w 12192000"/>
              <a:gd name="connsiteY162" fmla="*/ 2008263 h 2237474"/>
              <a:gd name="connsiteX163" fmla="*/ 2164831 w 12192000"/>
              <a:gd name="connsiteY163" fmla="*/ 2010143 h 2237474"/>
              <a:gd name="connsiteX164" fmla="*/ 2152836 w 12192000"/>
              <a:gd name="connsiteY164" fmla="*/ 2010048 h 2237474"/>
              <a:gd name="connsiteX165" fmla="*/ 2117102 w 12192000"/>
              <a:gd name="connsiteY165" fmla="*/ 2023004 h 2237474"/>
              <a:gd name="connsiteX166" fmla="*/ 2111935 w 12192000"/>
              <a:gd name="connsiteY166" fmla="*/ 2023163 h 2237474"/>
              <a:gd name="connsiteX167" fmla="*/ 2089991 w 12192000"/>
              <a:gd name="connsiteY167" fmla="*/ 2034193 h 2237474"/>
              <a:gd name="connsiteX168" fmla="*/ 2058061 w 12192000"/>
              <a:gd name="connsiteY168" fmla="*/ 2047942 h 2237474"/>
              <a:gd name="connsiteX169" fmla="*/ 2055737 w 12192000"/>
              <a:gd name="connsiteY169" fmla="*/ 2047704 h 2237474"/>
              <a:gd name="connsiteX170" fmla="*/ 2042244 w 12192000"/>
              <a:gd name="connsiteY170" fmla="*/ 2055560 h 2237474"/>
              <a:gd name="connsiteX171" fmla="*/ 1976224 w 12192000"/>
              <a:gd name="connsiteY171" fmla="*/ 2074257 h 2237474"/>
              <a:gd name="connsiteX172" fmla="*/ 1877728 w 12192000"/>
              <a:gd name="connsiteY172" fmla="*/ 2101004 h 2237474"/>
              <a:gd name="connsiteX173" fmla="*/ 1759056 w 12192000"/>
              <a:gd name="connsiteY173" fmla="*/ 2125608 h 2237474"/>
              <a:gd name="connsiteX174" fmla="*/ 1637948 w 12192000"/>
              <a:gd name="connsiteY174" fmla="*/ 2172597 h 2237474"/>
              <a:gd name="connsiteX175" fmla="*/ 1434549 w 12192000"/>
              <a:gd name="connsiteY175" fmla="*/ 2234522 h 2237474"/>
              <a:gd name="connsiteX176" fmla="*/ 1398481 w 12192000"/>
              <a:gd name="connsiteY176" fmla="*/ 2237074 h 2237474"/>
              <a:gd name="connsiteX177" fmla="*/ 1398407 w 12192000"/>
              <a:gd name="connsiteY177" fmla="*/ 2237095 h 2237474"/>
              <a:gd name="connsiteX178" fmla="*/ 1370962 w 12192000"/>
              <a:gd name="connsiteY178" fmla="*/ 2237474 h 2237474"/>
              <a:gd name="connsiteX179" fmla="*/ 1356367 w 12192000"/>
              <a:gd name="connsiteY179" fmla="*/ 2235089 h 2237474"/>
              <a:gd name="connsiteX180" fmla="*/ 1324828 w 12192000"/>
              <a:gd name="connsiteY180" fmla="*/ 2231968 h 2237474"/>
              <a:gd name="connsiteX181" fmla="*/ 1297744 w 12192000"/>
              <a:gd name="connsiteY181" fmla="*/ 2235849 h 2237474"/>
              <a:gd name="connsiteX182" fmla="*/ 1286236 w 12192000"/>
              <a:gd name="connsiteY182" fmla="*/ 2233135 h 2237474"/>
              <a:gd name="connsiteX183" fmla="*/ 1283504 w 12192000"/>
              <a:gd name="connsiteY183" fmla="*/ 2233797 h 2237474"/>
              <a:gd name="connsiteX184" fmla="*/ 1279765 w 12192000"/>
              <a:gd name="connsiteY184" fmla="*/ 2229639 h 2237474"/>
              <a:gd name="connsiteX185" fmla="*/ 1195347 w 12192000"/>
              <a:gd name="connsiteY185" fmla="*/ 2212354 h 2237474"/>
              <a:gd name="connsiteX186" fmla="*/ 970251 w 12192000"/>
              <a:gd name="connsiteY186" fmla="*/ 2221029 h 2237474"/>
              <a:gd name="connsiteX187" fmla="*/ 812914 w 12192000"/>
              <a:gd name="connsiteY187" fmla="*/ 2202752 h 2237474"/>
              <a:gd name="connsiteX188" fmla="*/ 800195 w 12192000"/>
              <a:gd name="connsiteY188" fmla="*/ 2209407 h 2237474"/>
              <a:gd name="connsiteX189" fmla="*/ 784978 w 12192000"/>
              <a:gd name="connsiteY189" fmla="*/ 2212360 h 2237474"/>
              <a:gd name="connsiteX190" fmla="*/ 681987 w 12192000"/>
              <a:gd name="connsiteY190" fmla="*/ 2216757 h 2237474"/>
              <a:gd name="connsiteX191" fmla="*/ 669923 w 12192000"/>
              <a:gd name="connsiteY191" fmla="*/ 2211682 h 2237474"/>
              <a:gd name="connsiteX192" fmla="*/ 648680 w 12192000"/>
              <a:gd name="connsiteY192" fmla="*/ 2206229 h 2237474"/>
              <a:gd name="connsiteX193" fmla="*/ 597225 w 12192000"/>
              <a:gd name="connsiteY193" fmla="*/ 2180999 h 2237474"/>
              <a:gd name="connsiteX194" fmla="*/ 558449 w 12192000"/>
              <a:gd name="connsiteY194" fmla="*/ 2182346 h 2237474"/>
              <a:gd name="connsiteX195" fmla="*/ 550517 w 12192000"/>
              <a:gd name="connsiteY195" fmla="*/ 2182060 h 2237474"/>
              <a:gd name="connsiteX196" fmla="*/ 550309 w 12192000"/>
              <a:gd name="connsiteY196" fmla="*/ 2181825 h 2237474"/>
              <a:gd name="connsiteX197" fmla="*/ 541836 w 12192000"/>
              <a:gd name="connsiteY197" fmla="*/ 2181063 h 2237474"/>
              <a:gd name="connsiteX198" fmla="*/ 536057 w 12192000"/>
              <a:gd name="connsiteY198" fmla="*/ 2181537 h 2237474"/>
              <a:gd name="connsiteX199" fmla="*/ 520671 w 12192000"/>
              <a:gd name="connsiteY199" fmla="*/ 2180980 h 2237474"/>
              <a:gd name="connsiteX200" fmla="*/ 515024 w 12192000"/>
              <a:gd name="connsiteY200" fmla="*/ 2179258 h 2237474"/>
              <a:gd name="connsiteX201" fmla="*/ 512278 w 12192000"/>
              <a:gd name="connsiteY201" fmla="*/ 2176369 h 2237474"/>
              <a:gd name="connsiteX202" fmla="*/ 480419 w 12192000"/>
              <a:gd name="connsiteY202" fmla="*/ 2167807 h 2237474"/>
              <a:gd name="connsiteX203" fmla="*/ 413835 w 12192000"/>
              <a:gd name="connsiteY203" fmla="*/ 2156783 h 2237474"/>
              <a:gd name="connsiteX204" fmla="*/ 376513 w 12192000"/>
              <a:gd name="connsiteY204" fmla="*/ 2154014 h 2237474"/>
              <a:gd name="connsiteX205" fmla="*/ 273386 w 12192000"/>
              <a:gd name="connsiteY205" fmla="*/ 2142551 h 2237474"/>
              <a:gd name="connsiteX206" fmla="*/ 169207 w 12192000"/>
              <a:gd name="connsiteY206" fmla="*/ 2128100 h 2237474"/>
              <a:gd name="connsiteX207" fmla="*/ 93149 w 12192000"/>
              <a:gd name="connsiteY207" fmla="*/ 2105324 h 2237474"/>
              <a:gd name="connsiteX208" fmla="*/ 88109 w 12192000"/>
              <a:gd name="connsiteY208" fmla="*/ 2106704 h 2237474"/>
              <a:gd name="connsiteX209" fmla="*/ 80022 w 12192000"/>
              <a:gd name="connsiteY209" fmla="*/ 2107254 h 2237474"/>
              <a:gd name="connsiteX210" fmla="*/ 79717 w 12192000"/>
              <a:gd name="connsiteY210" fmla="*/ 2107046 h 2237474"/>
              <a:gd name="connsiteX211" fmla="*/ 72352 w 12192000"/>
              <a:gd name="connsiteY211" fmla="*/ 2107991 h 2237474"/>
              <a:gd name="connsiteX212" fmla="*/ 37645 w 12192000"/>
              <a:gd name="connsiteY212" fmla="*/ 2115401 h 2237474"/>
              <a:gd name="connsiteX213" fmla="*/ 4572 w 12192000"/>
              <a:gd name="connsiteY213" fmla="*/ 2111091 h 2237474"/>
              <a:gd name="connsiteX214" fmla="*/ 0 w 12192000"/>
              <a:gd name="connsiteY214" fmla="*/ 2110468 h 2237474"/>
              <a:gd name="connsiteX215" fmla="*/ 0 w 12192000"/>
              <a:gd name="connsiteY215"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154948 w 12192000"/>
              <a:gd name="connsiteY4" fmla="*/ 762731 h 2237474"/>
              <a:gd name="connsiteX5" fmla="*/ 12047364 w 12192000"/>
              <a:gd name="connsiteY5" fmla="*/ 749662 h 2237474"/>
              <a:gd name="connsiteX6" fmla="*/ 11890686 w 12192000"/>
              <a:gd name="connsiteY6" fmla="*/ 732766 h 2237474"/>
              <a:gd name="connsiteX7" fmla="*/ 11782413 w 12192000"/>
              <a:gd name="connsiteY7" fmla="*/ 769868 h 2237474"/>
              <a:gd name="connsiteX8" fmla="*/ 11649954 w 12192000"/>
              <a:gd name="connsiteY8" fmla="*/ 749628 h 2237474"/>
              <a:gd name="connsiteX9" fmla="*/ 11560424 w 12192000"/>
              <a:gd name="connsiteY9" fmla="*/ 748017 h 2237474"/>
              <a:gd name="connsiteX10" fmla="*/ 11358455 w 12192000"/>
              <a:gd name="connsiteY10" fmla="*/ 747593 h 2237474"/>
              <a:gd name="connsiteX11" fmla="*/ 11165209 w 12192000"/>
              <a:gd name="connsiteY11" fmla="*/ 748852 h 2237474"/>
              <a:gd name="connsiteX12" fmla="*/ 11058755 w 12192000"/>
              <a:gd name="connsiteY12" fmla="*/ 749617 h 2237474"/>
              <a:gd name="connsiteX13" fmla="*/ 10884013 w 12192000"/>
              <a:gd name="connsiteY13" fmla="*/ 760728 h 2237474"/>
              <a:gd name="connsiteX14" fmla="*/ 10834688 w 12192000"/>
              <a:gd name="connsiteY14" fmla="*/ 757726 h 2237474"/>
              <a:gd name="connsiteX15" fmla="*/ 10805004 w 12192000"/>
              <a:gd name="connsiteY15" fmla="*/ 757573 h 2237474"/>
              <a:gd name="connsiteX16" fmla="*/ 10739478 w 12192000"/>
              <a:gd name="connsiteY16" fmla="*/ 776841 h 2237474"/>
              <a:gd name="connsiteX17" fmla="*/ 10458762 w 12192000"/>
              <a:gd name="connsiteY17" fmla="*/ 755400 h 2237474"/>
              <a:gd name="connsiteX18" fmla="*/ 10246919 w 12192000"/>
              <a:gd name="connsiteY18" fmla="*/ 769960 h 2237474"/>
              <a:gd name="connsiteX19" fmla="*/ 10167995 w 12192000"/>
              <a:gd name="connsiteY19" fmla="*/ 760843 h 2237474"/>
              <a:gd name="connsiteX20" fmla="*/ 9997044 w 12192000"/>
              <a:gd name="connsiteY20" fmla="*/ 780129 h 2237474"/>
              <a:gd name="connsiteX21" fmla="*/ 9943887 w 12192000"/>
              <a:gd name="connsiteY21" fmla="*/ 804141 h 2237474"/>
              <a:gd name="connsiteX22" fmla="*/ 9918248 w 12192000"/>
              <a:gd name="connsiteY22" fmla="*/ 816628 h 2237474"/>
              <a:gd name="connsiteX23" fmla="*/ 9798048 w 12192000"/>
              <a:gd name="connsiteY23" fmla="*/ 863207 h 2237474"/>
              <a:gd name="connsiteX24" fmla="*/ 9761459 w 12192000"/>
              <a:gd name="connsiteY24" fmla="*/ 862394 h 2237474"/>
              <a:gd name="connsiteX25" fmla="*/ 9705768 w 12192000"/>
              <a:gd name="connsiteY25" fmla="*/ 894610 h 2237474"/>
              <a:gd name="connsiteX26" fmla="*/ 9683005 w 12192000"/>
              <a:gd name="connsiteY26" fmla="*/ 894128 h 2237474"/>
              <a:gd name="connsiteX27" fmla="*/ 9594438 w 12192000"/>
              <a:gd name="connsiteY27" fmla="*/ 919051 h 2237474"/>
              <a:gd name="connsiteX28" fmla="*/ 9577033 w 12192000"/>
              <a:gd name="connsiteY28" fmla="*/ 922857 h 2237474"/>
              <a:gd name="connsiteX29" fmla="*/ 9544189 w 12192000"/>
              <a:gd name="connsiteY29" fmla="*/ 938966 h 2237474"/>
              <a:gd name="connsiteX30" fmla="*/ 9500499 w 12192000"/>
              <a:gd name="connsiteY30" fmla="*/ 954680 h 2237474"/>
              <a:gd name="connsiteX31" fmla="*/ 9428195 w 12192000"/>
              <a:gd name="connsiteY31" fmla="*/ 986225 h 2237474"/>
              <a:gd name="connsiteX32" fmla="*/ 9410017 w 12192000"/>
              <a:gd name="connsiteY32" fmla="*/ 993931 h 2237474"/>
              <a:gd name="connsiteX33" fmla="*/ 9392919 w 12192000"/>
              <a:gd name="connsiteY33" fmla="*/ 994656 h 2237474"/>
              <a:gd name="connsiteX34" fmla="*/ 9278619 w 12192000"/>
              <a:gd name="connsiteY34" fmla="*/ 1011878 h 2237474"/>
              <a:gd name="connsiteX35" fmla="*/ 9268019 w 12192000"/>
              <a:gd name="connsiteY35" fmla="*/ 1007442 h 2237474"/>
              <a:gd name="connsiteX36" fmla="*/ 9234662 w 12192000"/>
              <a:gd name="connsiteY36" fmla="*/ 1023056 h 2237474"/>
              <a:gd name="connsiteX37" fmla="*/ 9181033 w 12192000"/>
              <a:gd name="connsiteY37" fmla="*/ 1037921 h 2237474"/>
              <a:gd name="connsiteX38" fmla="*/ 9155969 w 12192000"/>
              <a:gd name="connsiteY38" fmla="*/ 1046804 h 2237474"/>
              <a:gd name="connsiteX39" fmla="*/ 9133985 w 12192000"/>
              <a:gd name="connsiteY39" fmla="*/ 1046450 h 2237474"/>
              <a:gd name="connsiteX40" fmla="*/ 9012987 w 12192000"/>
              <a:gd name="connsiteY40" fmla="*/ 1061986 h 2237474"/>
              <a:gd name="connsiteX41" fmla="*/ 8968445 w 12192000"/>
              <a:gd name="connsiteY41" fmla="*/ 1052169 h 2237474"/>
              <a:gd name="connsiteX42" fmla="*/ 8958984 w 12192000"/>
              <a:gd name="connsiteY42" fmla="*/ 1057212 h 2237474"/>
              <a:gd name="connsiteX43" fmla="*/ 8886001 w 12192000"/>
              <a:gd name="connsiteY43" fmla="*/ 1067468 h 2237474"/>
              <a:gd name="connsiteX44" fmla="*/ 8838610 w 12192000"/>
              <a:gd name="connsiteY44" fmla="*/ 1075091 h 2237474"/>
              <a:gd name="connsiteX45" fmla="*/ 8750383 w 12192000"/>
              <a:gd name="connsiteY45" fmla="*/ 1097387 h 2237474"/>
              <a:gd name="connsiteX46" fmla="*/ 8697365 w 12192000"/>
              <a:gd name="connsiteY46" fmla="*/ 1105869 h 2237474"/>
              <a:gd name="connsiteX47" fmla="*/ 8665605 w 12192000"/>
              <a:gd name="connsiteY47" fmla="*/ 1110791 h 2237474"/>
              <a:gd name="connsiteX48" fmla="*/ 8584946 w 12192000"/>
              <a:gd name="connsiteY48" fmla="*/ 1135226 h 2237474"/>
              <a:gd name="connsiteX49" fmla="*/ 8460755 w 12192000"/>
              <a:gd name="connsiteY49" fmla="*/ 1203427 h 2237474"/>
              <a:gd name="connsiteX50" fmla="*/ 8419755 w 12192000"/>
              <a:gd name="connsiteY50" fmla="*/ 1216260 h 2237474"/>
              <a:gd name="connsiteX51" fmla="*/ 8411626 w 12192000"/>
              <a:gd name="connsiteY51" fmla="*/ 1214397 h 2237474"/>
              <a:gd name="connsiteX52" fmla="*/ 8363469 w 12192000"/>
              <a:gd name="connsiteY52" fmla="*/ 1246658 h 2237474"/>
              <a:gd name="connsiteX53" fmla="*/ 8275497 w 12192000"/>
              <a:gd name="connsiteY53" fmla="*/ 1264396 h 2237474"/>
              <a:gd name="connsiteX54" fmla="*/ 8206287 w 12192000"/>
              <a:gd name="connsiteY54" fmla="*/ 1273060 h 2237474"/>
              <a:gd name="connsiteX55" fmla="*/ 8168705 w 12192000"/>
              <a:gd name="connsiteY55" fmla="*/ 1279956 h 2237474"/>
              <a:gd name="connsiteX56" fmla="*/ 8139997 w 12192000"/>
              <a:gd name="connsiteY56" fmla="*/ 1282713 h 2237474"/>
              <a:gd name="connsiteX57" fmla="*/ 8074238 w 12192000"/>
              <a:gd name="connsiteY57" fmla="*/ 1301895 h 2237474"/>
              <a:gd name="connsiteX58" fmla="*/ 7968292 w 12192000"/>
              <a:gd name="connsiteY58" fmla="*/ 1338779 h 2237474"/>
              <a:gd name="connsiteX59" fmla="*/ 7945122 w 12192000"/>
              <a:gd name="connsiteY59" fmla="*/ 1345477 h 2237474"/>
              <a:gd name="connsiteX60" fmla="*/ 7902328 w 12192000"/>
              <a:gd name="connsiteY60" fmla="*/ 1345865 h 2237474"/>
              <a:gd name="connsiteX61" fmla="*/ 7875879 w 12192000"/>
              <a:gd name="connsiteY61" fmla="*/ 1345646 h 2237474"/>
              <a:gd name="connsiteX62" fmla="*/ 7840612 w 12192000"/>
              <a:gd name="connsiteY62" fmla="*/ 1369373 h 2237474"/>
              <a:gd name="connsiteX63" fmla="*/ 7786819 w 12192000"/>
              <a:gd name="connsiteY63" fmla="*/ 1378970 h 2237474"/>
              <a:gd name="connsiteX64" fmla="*/ 7548172 w 12192000"/>
              <a:gd name="connsiteY64" fmla="*/ 1417460 h 2237474"/>
              <a:gd name="connsiteX65" fmla="*/ 7483437 w 12192000"/>
              <a:gd name="connsiteY65" fmla="*/ 1478152 h 2237474"/>
              <a:gd name="connsiteX66" fmla="*/ 7377870 w 12192000"/>
              <a:gd name="connsiteY66" fmla="*/ 1523319 h 2237474"/>
              <a:gd name="connsiteX67" fmla="*/ 7230737 w 12192000"/>
              <a:gd name="connsiteY67" fmla="*/ 1562633 h 2237474"/>
              <a:gd name="connsiteX68" fmla="*/ 7224458 w 12192000"/>
              <a:gd name="connsiteY68" fmla="*/ 1573008 h 2237474"/>
              <a:gd name="connsiteX69" fmla="*/ 7213486 w 12192000"/>
              <a:gd name="connsiteY69" fmla="*/ 1580987 h 2237474"/>
              <a:gd name="connsiteX70" fmla="*/ 7183121 w 12192000"/>
              <a:gd name="connsiteY70" fmla="*/ 1595162 h 2237474"/>
              <a:gd name="connsiteX71" fmla="*/ 7164601 w 12192000"/>
              <a:gd name="connsiteY71" fmla="*/ 1606490 h 2237474"/>
              <a:gd name="connsiteX72" fmla="*/ 7114651 w 12192000"/>
              <a:gd name="connsiteY72" fmla="*/ 1620959 h 2237474"/>
              <a:gd name="connsiteX73" fmla="*/ 7092727 w 12192000"/>
              <a:gd name="connsiteY73" fmla="*/ 1623628 h 2237474"/>
              <a:gd name="connsiteX74" fmla="*/ 7031309 w 12192000"/>
              <a:gd name="connsiteY74" fmla="*/ 1619451 h 2237474"/>
              <a:gd name="connsiteX75" fmla="*/ 6999084 w 12192000"/>
              <a:gd name="connsiteY75" fmla="*/ 1634317 h 2237474"/>
              <a:gd name="connsiteX76" fmla="*/ 6992107 w 12192000"/>
              <a:gd name="connsiteY76" fmla="*/ 1636860 h 2237474"/>
              <a:gd name="connsiteX77" fmla="*/ 6991765 w 12192000"/>
              <a:gd name="connsiteY77" fmla="*/ 1636725 h 2237474"/>
              <a:gd name="connsiteX78" fmla="*/ 6900177 w 12192000"/>
              <a:gd name="connsiteY78" fmla="*/ 1636016 h 2237474"/>
              <a:gd name="connsiteX79" fmla="*/ 6795372 w 12192000"/>
              <a:gd name="connsiteY79" fmla="*/ 1644845 h 2237474"/>
              <a:gd name="connsiteX80" fmla="*/ 6692251 w 12192000"/>
              <a:gd name="connsiteY80" fmla="*/ 1656357 h 2237474"/>
              <a:gd name="connsiteX81" fmla="*/ 6655235 w 12192000"/>
              <a:gd name="connsiteY81" fmla="*/ 1661869 h 2237474"/>
              <a:gd name="connsiteX82" fmla="*/ 6587857 w 12192000"/>
              <a:gd name="connsiteY82" fmla="*/ 1665769 h 2237474"/>
              <a:gd name="connsiteX83" fmla="*/ 6554894 w 12192000"/>
              <a:gd name="connsiteY83" fmla="*/ 1664428 h 2237474"/>
              <a:gd name="connsiteX84" fmla="*/ 6516595 w 12192000"/>
              <a:gd name="connsiteY84" fmla="*/ 1667475 h 2237474"/>
              <a:gd name="connsiteX85" fmla="*/ 6508541 w 12192000"/>
              <a:gd name="connsiteY85" fmla="*/ 1668757 h 2237474"/>
              <a:gd name="connsiteX86" fmla="*/ 6471012 w 12192000"/>
              <a:gd name="connsiteY86" fmla="*/ 1678604 h 2237474"/>
              <a:gd name="connsiteX87" fmla="*/ 6415265 w 12192000"/>
              <a:gd name="connsiteY87" fmla="*/ 1665317 h 2237474"/>
              <a:gd name="connsiteX88" fmla="*/ 6364035 w 12192000"/>
              <a:gd name="connsiteY88" fmla="*/ 1667683 h 2237474"/>
              <a:gd name="connsiteX89" fmla="*/ 6280959 w 12192000"/>
              <a:gd name="connsiteY89" fmla="*/ 1689329 h 2237474"/>
              <a:gd name="connsiteX90" fmla="*/ 6243319 w 12192000"/>
              <a:gd name="connsiteY90" fmla="*/ 1695560 h 2237474"/>
              <a:gd name="connsiteX91" fmla="*/ 6098321 w 12192000"/>
              <a:gd name="connsiteY91" fmla="*/ 1721646 h 2237474"/>
              <a:gd name="connsiteX92" fmla="*/ 5880652 w 12192000"/>
              <a:gd name="connsiteY92" fmla="*/ 1779643 h 2237474"/>
              <a:gd name="connsiteX93" fmla="*/ 5785959 w 12192000"/>
              <a:gd name="connsiteY93" fmla="*/ 1775307 h 2237474"/>
              <a:gd name="connsiteX94" fmla="*/ 5643534 w 12192000"/>
              <a:gd name="connsiteY94" fmla="*/ 1802919 h 2237474"/>
              <a:gd name="connsiteX95" fmla="*/ 5518799 w 12192000"/>
              <a:gd name="connsiteY95" fmla="*/ 1818312 h 2237474"/>
              <a:gd name="connsiteX96" fmla="*/ 5505014 w 12192000"/>
              <a:gd name="connsiteY96" fmla="*/ 1819259 h 2237474"/>
              <a:gd name="connsiteX97" fmla="*/ 5453307 w 12192000"/>
              <a:gd name="connsiteY97" fmla="*/ 1815450 h 2237474"/>
              <a:gd name="connsiteX98" fmla="*/ 5364192 w 12192000"/>
              <a:gd name="connsiteY98" fmla="*/ 1826074 h 2237474"/>
              <a:gd name="connsiteX99" fmla="*/ 5350380 w 12192000"/>
              <a:gd name="connsiteY99" fmla="*/ 1830891 h 2237474"/>
              <a:gd name="connsiteX100" fmla="*/ 5259633 w 12192000"/>
              <a:gd name="connsiteY100" fmla="*/ 1837160 h 2237474"/>
              <a:gd name="connsiteX101" fmla="*/ 5197513 w 12192000"/>
              <a:gd name="connsiteY101" fmla="*/ 1844718 h 2237474"/>
              <a:gd name="connsiteX102" fmla="*/ 5168852 w 12192000"/>
              <a:gd name="connsiteY102" fmla="*/ 1844846 h 2237474"/>
              <a:gd name="connsiteX103" fmla="*/ 5114927 w 12192000"/>
              <a:gd name="connsiteY103" fmla="*/ 1847827 h 2237474"/>
              <a:gd name="connsiteX104" fmla="*/ 5108970 w 12192000"/>
              <a:gd name="connsiteY104" fmla="*/ 1847935 h 2237474"/>
              <a:gd name="connsiteX105" fmla="*/ 5067961 w 12192000"/>
              <a:gd name="connsiteY105" fmla="*/ 1845917 h 2237474"/>
              <a:gd name="connsiteX106" fmla="*/ 5007075 w 12192000"/>
              <a:gd name="connsiteY106" fmla="*/ 1838626 h 2237474"/>
              <a:gd name="connsiteX107" fmla="*/ 4944087 w 12192000"/>
              <a:gd name="connsiteY107" fmla="*/ 1823332 h 2237474"/>
              <a:gd name="connsiteX108" fmla="*/ 4907662 w 12192000"/>
              <a:gd name="connsiteY108" fmla="*/ 1816900 h 2237474"/>
              <a:gd name="connsiteX109" fmla="*/ 4882386 w 12192000"/>
              <a:gd name="connsiteY109" fmla="*/ 1809844 h 2237474"/>
              <a:gd name="connsiteX110" fmla="*/ 4811440 w 12192000"/>
              <a:gd name="connsiteY110" fmla="*/ 1804655 h 2237474"/>
              <a:gd name="connsiteX111" fmla="*/ 4691075 w 12192000"/>
              <a:gd name="connsiteY111" fmla="*/ 1801389 h 2237474"/>
              <a:gd name="connsiteX112" fmla="*/ 4611738 w 12192000"/>
              <a:gd name="connsiteY112" fmla="*/ 1776964 h 2237474"/>
              <a:gd name="connsiteX113" fmla="*/ 4560070 w 12192000"/>
              <a:gd name="connsiteY113" fmla="*/ 1785640 h 2237474"/>
              <a:gd name="connsiteX114" fmla="*/ 4536503 w 12192000"/>
              <a:gd name="connsiteY114" fmla="*/ 1785334 h 2237474"/>
              <a:gd name="connsiteX115" fmla="*/ 4513724 w 12192000"/>
              <a:gd name="connsiteY115" fmla="*/ 1791996 h 2237474"/>
              <a:gd name="connsiteX116" fmla="*/ 4459810 w 12192000"/>
              <a:gd name="connsiteY116" fmla="*/ 1797886 h 2237474"/>
              <a:gd name="connsiteX117" fmla="*/ 4379064 w 12192000"/>
              <a:gd name="connsiteY117" fmla="*/ 1817177 h 2237474"/>
              <a:gd name="connsiteX118" fmla="*/ 4319209 w 12192000"/>
              <a:gd name="connsiteY118" fmla="*/ 1834833 h 2237474"/>
              <a:gd name="connsiteX119" fmla="*/ 4290981 w 12192000"/>
              <a:gd name="connsiteY119" fmla="*/ 1839677 h 2237474"/>
              <a:gd name="connsiteX120" fmla="*/ 4285792 w 12192000"/>
              <a:gd name="connsiteY120" fmla="*/ 1836231 h 2237474"/>
              <a:gd name="connsiteX121" fmla="*/ 4238372 w 12192000"/>
              <a:gd name="connsiteY121" fmla="*/ 1851480 h 2237474"/>
              <a:gd name="connsiteX122" fmla="*/ 4232517 w 12192000"/>
              <a:gd name="connsiteY122" fmla="*/ 1852567 h 2237474"/>
              <a:gd name="connsiteX123" fmla="*/ 4191732 w 12192000"/>
              <a:gd name="connsiteY123" fmla="*/ 1857328 h 2237474"/>
              <a:gd name="connsiteX124" fmla="*/ 4065532 w 12192000"/>
              <a:gd name="connsiteY124" fmla="*/ 1855477 h 2237474"/>
              <a:gd name="connsiteX125" fmla="*/ 4028460 w 12192000"/>
              <a:gd name="connsiteY125" fmla="*/ 1855137 h 2237474"/>
              <a:gd name="connsiteX126" fmla="*/ 4002267 w 12192000"/>
              <a:gd name="connsiteY126" fmla="*/ 1852352 h 2237474"/>
              <a:gd name="connsiteX127" fmla="*/ 3931396 w 12192000"/>
              <a:gd name="connsiteY127" fmla="*/ 1858915 h 2237474"/>
              <a:gd name="connsiteX128" fmla="*/ 3812162 w 12192000"/>
              <a:gd name="connsiteY128" fmla="*/ 1875501 h 2237474"/>
              <a:gd name="connsiteX129" fmla="*/ 3729530 w 12192000"/>
              <a:gd name="connsiteY129" fmla="*/ 1864513 h 2237474"/>
              <a:gd name="connsiteX130" fmla="*/ 3680177 w 12192000"/>
              <a:gd name="connsiteY130" fmla="*/ 1881552 h 2237474"/>
              <a:gd name="connsiteX131" fmla="*/ 3567259 w 12192000"/>
              <a:gd name="connsiteY131" fmla="*/ 1893482 h 2237474"/>
              <a:gd name="connsiteX132" fmla="*/ 3405770 w 12192000"/>
              <a:gd name="connsiteY132" fmla="*/ 1904591 h 2237474"/>
              <a:gd name="connsiteX133" fmla="*/ 3280097 w 12192000"/>
              <a:gd name="connsiteY133" fmla="*/ 1919610 h 2237474"/>
              <a:gd name="connsiteX134" fmla="*/ 3123424 w 12192000"/>
              <a:gd name="connsiteY134" fmla="*/ 1952930 h 2237474"/>
              <a:gd name="connsiteX135" fmla="*/ 3009910 w 12192000"/>
              <a:gd name="connsiteY135" fmla="*/ 1957866 h 2237474"/>
              <a:gd name="connsiteX136" fmla="*/ 2995934 w 12192000"/>
              <a:gd name="connsiteY136" fmla="*/ 1967085 h 2237474"/>
              <a:gd name="connsiteX137" fmla="*/ 2980071 w 12192000"/>
              <a:gd name="connsiteY137" fmla="*/ 1972988 h 2237474"/>
              <a:gd name="connsiteX138" fmla="*/ 2978094 w 12192000"/>
              <a:gd name="connsiteY138" fmla="*/ 1972369 h 2237474"/>
              <a:gd name="connsiteX139" fmla="*/ 2942858 w 12192000"/>
              <a:gd name="connsiteY139" fmla="*/ 1981367 h 2237474"/>
              <a:gd name="connsiteX140" fmla="*/ 2875436 w 12192000"/>
              <a:gd name="connsiteY140" fmla="*/ 1996977 h 2237474"/>
              <a:gd name="connsiteX141" fmla="*/ 2874892 w 12192000"/>
              <a:gd name="connsiteY141" fmla="*/ 1996085 h 2237474"/>
              <a:gd name="connsiteX142" fmla="*/ 2864145 w 12192000"/>
              <a:gd name="connsiteY142" fmla="*/ 1994061 h 2237474"/>
              <a:gd name="connsiteX143" fmla="*/ 2843662 w 12192000"/>
              <a:gd name="connsiteY143" fmla="*/ 1992498 h 2237474"/>
              <a:gd name="connsiteX144" fmla="*/ 2796128 w 12192000"/>
              <a:gd name="connsiteY144" fmla="*/ 1976403 h 2237474"/>
              <a:gd name="connsiteX145" fmla="*/ 2756784 w 12192000"/>
              <a:gd name="connsiteY145" fmla="*/ 1985116 h 2237474"/>
              <a:gd name="connsiteX146" fmla="*/ 2748833 w 12192000"/>
              <a:gd name="connsiteY146" fmla="*/ 1986323 h 2237474"/>
              <a:gd name="connsiteX147" fmla="*/ 2748661 w 12192000"/>
              <a:gd name="connsiteY147" fmla="*/ 1986122 h 2237474"/>
              <a:gd name="connsiteX148" fmla="*/ 2740251 w 12192000"/>
              <a:gd name="connsiteY148" fmla="*/ 1986946 h 2237474"/>
              <a:gd name="connsiteX149" fmla="*/ 2718916 w 12192000"/>
              <a:gd name="connsiteY149" fmla="*/ 1990867 h 2237474"/>
              <a:gd name="connsiteX150" fmla="*/ 2713522 w 12192000"/>
              <a:gd name="connsiteY150" fmla="*/ 1990173 h 2237474"/>
              <a:gd name="connsiteX151" fmla="*/ 2680597 w 12192000"/>
              <a:gd name="connsiteY151" fmla="*/ 1984996 h 2237474"/>
              <a:gd name="connsiteX152" fmla="*/ 2578178 w 12192000"/>
              <a:gd name="connsiteY152" fmla="*/ 1990531 h 2237474"/>
              <a:gd name="connsiteX153" fmla="*/ 2476147 w 12192000"/>
              <a:gd name="connsiteY153" fmla="*/ 1998305 h 2237474"/>
              <a:gd name="connsiteX154" fmla="*/ 2373568 w 12192000"/>
              <a:gd name="connsiteY154" fmla="*/ 2003219 h 2237474"/>
              <a:gd name="connsiteX155" fmla="*/ 2321399 w 12192000"/>
              <a:gd name="connsiteY155" fmla="*/ 1989467 h 2237474"/>
              <a:gd name="connsiteX156" fmla="*/ 2315525 w 12192000"/>
              <a:gd name="connsiteY156" fmla="*/ 1989708 h 2237474"/>
              <a:gd name="connsiteX157" fmla="*/ 2300792 w 12192000"/>
              <a:gd name="connsiteY157" fmla="*/ 1994290 h 2237474"/>
              <a:gd name="connsiteX158" fmla="*/ 2295469 w 12192000"/>
              <a:gd name="connsiteY158" fmla="*/ 1996659 h 2237474"/>
              <a:gd name="connsiteX159" fmla="*/ 2287219 w 12192000"/>
              <a:gd name="connsiteY159" fmla="*/ 1998750 h 2237474"/>
              <a:gd name="connsiteX160" fmla="*/ 2286948 w 12192000"/>
              <a:gd name="connsiteY160" fmla="*/ 1998596 h 2237474"/>
              <a:gd name="connsiteX161" fmla="*/ 2243069 w 12192000"/>
              <a:gd name="connsiteY161" fmla="*/ 2015111 h 2237474"/>
              <a:gd name="connsiteX162" fmla="*/ 2186609 w 12192000"/>
              <a:gd name="connsiteY162" fmla="*/ 2008263 h 2237474"/>
              <a:gd name="connsiteX163" fmla="*/ 2164831 w 12192000"/>
              <a:gd name="connsiteY163" fmla="*/ 2010143 h 2237474"/>
              <a:gd name="connsiteX164" fmla="*/ 2152836 w 12192000"/>
              <a:gd name="connsiteY164" fmla="*/ 2010048 h 2237474"/>
              <a:gd name="connsiteX165" fmla="*/ 2117102 w 12192000"/>
              <a:gd name="connsiteY165" fmla="*/ 2023004 h 2237474"/>
              <a:gd name="connsiteX166" fmla="*/ 2111935 w 12192000"/>
              <a:gd name="connsiteY166" fmla="*/ 2023163 h 2237474"/>
              <a:gd name="connsiteX167" fmla="*/ 2089991 w 12192000"/>
              <a:gd name="connsiteY167" fmla="*/ 2034193 h 2237474"/>
              <a:gd name="connsiteX168" fmla="*/ 2058061 w 12192000"/>
              <a:gd name="connsiteY168" fmla="*/ 2047942 h 2237474"/>
              <a:gd name="connsiteX169" fmla="*/ 2055737 w 12192000"/>
              <a:gd name="connsiteY169" fmla="*/ 2047704 h 2237474"/>
              <a:gd name="connsiteX170" fmla="*/ 2042244 w 12192000"/>
              <a:gd name="connsiteY170" fmla="*/ 2055560 h 2237474"/>
              <a:gd name="connsiteX171" fmla="*/ 1976224 w 12192000"/>
              <a:gd name="connsiteY171" fmla="*/ 2074257 h 2237474"/>
              <a:gd name="connsiteX172" fmla="*/ 1877728 w 12192000"/>
              <a:gd name="connsiteY172" fmla="*/ 2101004 h 2237474"/>
              <a:gd name="connsiteX173" fmla="*/ 1759056 w 12192000"/>
              <a:gd name="connsiteY173" fmla="*/ 2125608 h 2237474"/>
              <a:gd name="connsiteX174" fmla="*/ 1637948 w 12192000"/>
              <a:gd name="connsiteY174" fmla="*/ 2172597 h 2237474"/>
              <a:gd name="connsiteX175" fmla="*/ 1434549 w 12192000"/>
              <a:gd name="connsiteY175" fmla="*/ 2234522 h 2237474"/>
              <a:gd name="connsiteX176" fmla="*/ 1398481 w 12192000"/>
              <a:gd name="connsiteY176" fmla="*/ 2237074 h 2237474"/>
              <a:gd name="connsiteX177" fmla="*/ 1398407 w 12192000"/>
              <a:gd name="connsiteY177" fmla="*/ 2237095 h 2237474"/>
              <a:gd name="connsiteX178" fmla="*/ 1370962 w 12192000"/>
              <a:gd name="connsiteY178" fmla="*/ 2237474 h 2237474"/>
              <a:gd name="connsiteX179" fmla="*/ 1356367 w 12192000"/>
              <a:gd name="connsiteY179" fmla="*/ 2235089 h 2237474"/>
              <a:gd name="connsiteX180" fmla="*/ 1324828 w 12192000"/>
              <a:gd name="connsiteY180" fmla="*/ 2231968 h 2237474"/>
              <a:gd name="connsiteX181" fmla="*/ 1297744 w 12192000"/>
              <a:gd name="connsiteY181" fmla="*/ 2235849 h 2237474"/>
              <a:gd name="connsiteX182" fmla="*/ 1286236 w 12192000"/>
              <a:gd name="connsiteY182" fmla="*/ 2233135 h 2237474"/>
              <a:gd name="connsiteX183" fmla="*/ 1283504 w 12192000"/>
              <a:gd name="connsiteY183" fmla="*/ 2233797 h 2237474"/>
              <a:gd name="connsiteX184" fmla="*/ 1279765 w 12192000"/>
              <a:gd name="connsiteY184" fmla="*/ 2229639 h 2237474"/>
              <a:gd name="connsiteX185" fmla="*/ 1195347 w 12192000"/>
              <a:gd name="connsiteY185" fmla="*/ 2212354 h 2237474"/>
              <a:gd name="connsiteX186" fmla="*/ 970251 w 12192000"/>
              <a:gd name="connsiteY186" fmla="*/ 2221029 h 2237474"/>
              <a:gd name="connsiteX187" fmla="*/ 812914 w 12192000"/>
              <a:gd name="connsiteY187" fmla="*/ 2202752 h 2237474"/>
              <a:gd name="connsiteX188" fmla="*/ 800195 w 12192000"/>
              <a:gd name="connsiteY188" fmla="*/ 2209407 h 2237474"/>
              <a:gd name="connsiteX189" fmla="*/ 784978 w 12192000"/>
              <a:gd name="connsiteY189" fmla="*/ 2212360 h 2237474"/>
              <a:gd name="connsiteX190" fmla="*/ 681987 w 12192000"/>
              <a:gd name="connsiteY190" fmla="*/ 2216757 h 2237474"/>
              <a:gd name="connsiteX191" fmla="*/ 669923 w 12192000"/>
              <a:gd name="connsiteY191" fmla="*/ 2211682 h 2237474"/>
              <a:gd name="connsiteX192" fmla="*/ 648680 w 12192000"/>
              <a:gd name="connsiteY192" fmla="*/ 2206229 h 2237474"/>
              <a:gd name="connsiteX193" fmla="*/ 597225 w 12192000"/>
              <a:gd name="connsiteY193" fmla="*/ 2180999 h 2237474"/>
              <a:gd name="connsiteX194" fmla="*/ 558449 w 12192000"/>
              <a:gd name="connsiteY194" fmla="*/ 2182346 h 2237474"/>
              <a:gd name="connsiteX195" fmla="*/ 550517 w 12192000"/>
              <a:gd name="connsiteY195" fmla="*/ 2182060 h 2237474"/>
              <a:gd name="connsiteX196" fmla="*/ 550309 w 12192000"/>
              <a:gd name="connsiteY196" fmla="*/ 2181825 h 2237474"/>
              <a:gd name="connsiteX197" fmla="*/ 541836 w 12192000"/>
              <a:gd name="connsiteY197" fmla="*/ 2181063 h 2237474"/>
              <a:gd name="connsiteX198" fmla="*/ 536057 w 12192000"/>
              <a:gd name="connsiteY198" fmla="*/ 2181537 h 2237474"/>
              <a:gd name="connsiteX199" fmla="*/ 520671 w 12192000"/>
              <a:gd name="connsiteY199" fmla="*/ 2180980 h 2237474"/>
              <a:gd name="connsiteX200" fmla="*/ 515024 w 12192000"/>
              <a:gd name="connsiteY200" fmla="*/ 2179258 h 2237474"/>
              <a:gd name="connsiteX201" fmla="*/ 512278 w 12192000"/>
              <a:gd name="connsiteY201" fmla="*/ 2176369 h 2237474"/>
              <a:gd name="connsiteX202" fmla="*/ 480419 w 12192000"/>
              <a:gd name="connsiteY202" fmla="*/ 2167807 h 2237474"/>
              <a:gd name="connsiteX203" fmla="*/ 413835 w 12192000"/>
              <a:gd name="connsiteY203" fmla="*/ 2156783 h 2237474"/>
              <a:gd name="connsiteX204" fmla="*/ 376513 w 12192000"/>
              <a:gd name="connsiteY204" fmla="*/ 2154014 h 2237474"/>
              <a:gd name="connsiteX205" fmla="*/ 273386 w 12192000"/>
              <a:gd name="connsiteY205" fmla="*/ 2142551 h 2237474"/>
              <a:gd name="connsiteX206" fmla="*/ 169207 w 12192000"/>
              <a:gd name="connsiteY206" fmla="*/ 2128100 h 2237474"/>
              <a:gd name="connsiteX207" fmla="*/ 93149 w 12192000"/>
              <a:gd name="connsiteY207" fmla="*/ 2105324 h 2237474"/>
              <a:gd name="connsiteX208" fmla="*/ 88109 w 12192000"/>
              <a:gd name="connsiteY208" fmla="*/ 2106704 h 2237474"/>
              <a:gd name="connsiteX209" fmla="*/ 80022 w 12192000"/>
              <a:gd name="connsiteY209" fmla="*/ 2107254 h 2237474"/>
              <a:gd name="connsiteX210" fmla="*/ 79717 w 12192000"/>
              <a:gd name="connsiteY210" fmla="*/ 2107046 h 2237474"/>
              <a:gd name="connsiteX211" fmla="*/ 72352 w 12192000"/>
              <a:gd name="connsiteY211" fmla="*/ 2107991 h 2237474"/>
              <a:gd name="connsiteX212" fmla="*/ 37645 w 12192000"/>
              <a:gd name="connsiteY212" fmla="*/ 2115401 h 2237474"/>
              <a:gd name="connsiteX213" fmla="*/ 4572 w 12192000"/>
              <a:gd name="connsiteY213" fmla="*/ 2111091 h 2237474"/>
              <a:gd name="connsiteX214" fmla="*/ 0 w 12192000"/>
              <a:gd name="connsiteY214" fmla="*/ 2110468 h 2237474"/>
              <a:gd name="connsiteX215" fmla="*/ 0 w 12192000"/>
              <a:gd name="connsiteY215"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154948 w 12192000"/>
              <a:gd name="connsiteY4" fmla="*/ 762731 h 2237474"/>
              <a:gd name="connsiteX5" fmla="*/ 12047364 w 12192000"/>
              <a:gd name="connsiteY5" fmla="*/ 749662 h 2237474"/>
              <a:gd name="connsiteX6" fmla="*/ 11890686 w 12192000"/>
              <a:gd name="connsiteY6" fmla="*/ 732766 h 2237474"/>
              <a:gd name="connsiteX7" fmla="*/ 11782413 w 12192000"/>
              <a:gd name="connsiteY7" fmla="*/ 769868 h 2237474"/>
              <a:gd name="connsiteX8" fmla="*/ 11649954 w 12192000"/>
              <a:gd name="connsiteY8" fmla="*/ 749628 h 2237474"/>
              <a:gd name="connsiteX9" fmla="*/ 11560424 w 12192000"/>
              <a:gd name="connsiteY9" fmla="*/ 748017 h 2237474"/>
              <a:gd name="connsiteX10" fmla="*/ 11358455 w 12192000"/>
              <a:gd name="connsiteY10" fmla="*/ 747593 h 2237474"/>
              <a:gd name="connsiteX11" fmla="*/ 11165209 w 12192000"/>
              <a:gd name="connsiteY11" fmla="*/ 748852 h 2237474"/>
              <a:gd name="connsiteX12" fmla="*/ 11058755 w 12192000"/>
              <a:gd name="connsiteY12" fmla="*/ 749617 h 2237474"/>
              <a:gd name="connsiteX13" fmla="*/ 10884013 w 12192000"/>
              <a:gd name="connsiteY13" fmla="*/ 760728 h 2237474"/>
              <a:gd name="connsiteX14" fmla="*/ 10834688 w 12192000"/>
              <a:gd name="connsiteY14" fmla="*/ 757726 h 2237474"/>
              <a:gd name="connsiteX15" fmla="*/ 10805004 w 12192000"/>
              <a:gd name="connsiteY15" fmla="*/ 757573 h 2237474"/>
              <a:gd name="connsiteX16" fmla="*/ 10739478 w 12192000"/>
              <a:gd name="connsiteY16" fmla="*/ 776841 h 2237474"/>
              <a:gd name="connsiteX17" fmla="*/ 10458762 w 12192000"/>
              <a:gd name="connsiteY17" fmla="*/ 755400 h 2237474"/>
              <a:gd name="connsiteX18" fmla="*/ 10211200 w 12192000"/>
              <a:gd name="connsiteY18" fmla="*/ 767513 h 2237474"/>
              <a:gd name="connsiteX19" fmla="*/ 10167995 w 12192000"/>
              <a:gd name="connsiteY19" fmla="*/ 760843 h 2237474"/>
              <a:gd name="connsiteX20" fmla="*/ 9997044 w 12192000"/>
              <a:gd name="connsiteY20" fmla="*/ 780129 h 2237474"/>
              <a:gd name="connsiteX21" fmla="*/ 9943887 w 12192000"/>
              <a:gd name="connsiteY21" fmla="*/ 804141 h 2237474"/>
              <a:gd name="connsiteX22" fmla="*/ 9918248 w 12192000"/>
              <a:gd name="connsiteY22" fmla="*/ 816628 h 2237474"/>
              <a:gd name="connsiteX23" fmla="*/ 9798048 w 12192000"/>
              <a:gd name="connsiteY23" fmla="*/ 863207 h 2237474"/>
              <a:gd name="connsiteX24" fmla="*/ 9761459 w 12192000"/>
              <a:gd name="connsiteY24" fmla="*/ 862394 h 2237474"/>
              <a:gd name="connsiteX25" fmla="*/ 9705768 w 12192000"/>
              <a:gd name="connsiteY25" fmla="*/ 894610 h 2237474"/>
              <a:gd name="connsiteX26" fmla="*/ 9683005 w 12192000"/>
              <a:gd name="connsiteY26" fmla="*/ 894128 h 2237474"/>
              <a:gd name="connsiteX27" fmla="*/ 9594438 w 12192000"/>
              <a:gd name="connsiteY27" fmla="*/ 919051 h 2237474"/>
              <a:gd name="connsiteX28" fmla="*/ 9577033 w 12192000"/>
              <a:gd name="connsiteY28" fmla="*/ 922857 h 2237474"/>
              <a:gd name="connsiteX29" fmla="*/ 9544189 w 12192000"/>
              <a:gd name="connsiteY29" fmla="*/ 938966 h 2237474"/>
              <a:gd name="connsiteX30" fmla="*/ 9500499 w 12192000"/>
              <a:gd name="connsiteY30" fmla="*/ 954680 h 2237474"/>
              <a:gd name="connsiteX31" fmla="*/ 9428195 w 12192000"/>
              <a:gd name="connsiteY31" fmla="*/ 986225 h 2237474"/>
              <a:gd name="connsiteX32" fmla="*/ 9410017 w 12192000"/>
              <a:gd name="connsiteY32" fmla="*/ 993931 h 2237474"/>
              <a:gd name="connsiteX33" fmla="*/ 9392919 w 12192000"/>
              <a:gd name="connsiteY33" fmla="*/ 994656 h 2237474"/>
              <a:gd name="connsiteX34" fmla="*/ 9278619 w 12192000"/>
              <a:gd name="connsiteY34" fmla="*/ 1011878 h 2237474"/>
              <a:gd name="connsiteX35" fmla="*/ 9268019 w 12192000"/>
              <a:gd name="connsiteY35" fmla="*/ 1007442 h 2237474"/>
              <a:gd name="connsiteX36" fmla="*/ 9234662 w 12192000"/>
              <a:gd name="connsiteY36" fmla="*/ 1023056 h 2237474"/>
              <a:gd name="connsiteX37" fmla="*/ 9181033 w 12192000"/>
              <a:gd name="connsiteY37" fmla="*/ 1037921 h 2237474"/>
              <a:gd name="connsiteX38" fmla="*/ 9155969 w 12192000"/>
              <a:gd name="connsiteY38" fmla="*/ 1046804 h 2237474"/>
              <a:gd name="connsiteX39" fmla="*/ 9133985 w 12192000"/>
              <a:gd name="connsiteY39" fmla="*/ 1046450 h 2237474"/>
              <a:gd name="connsiteX40" fmla="*/ 9012987 w 12192000"/>
              <a:gd name="connsiteY40" fmla="*/ 1061986 h 2237474"/>
              <a:gd name="connsiteX41" fmla="*/ 8968445 w 12192000"/>
              <a:gd name="connsiteY41" fmla="*/ 1052169 h 2237474"/>
              <a:gd name="connsiteX42" fmla="*/ 8958984 w 12192000"/>
              <a:gd name="connsiteY42" fmla="*/ 1057212 h 2237474"/>
              <a:gd name="connsiteX43" fmla="*/ 8886001 w 12192000"/>
              <a:gd name="connsiteY43" fmla="*/ 1067468 h 2237474"/>
              <a:gd name="connsiteX44" fmla="*/ 8838610 w 12192000"/>
              <a:gd name="connsiteY44" fmla="*/ 1075091 h 2237474"/>
              <a:gd name="connsiteX45" fmla="*/ 8750383 w 12192000"/>
              <a:gd name="connsiteY45" fmla="*/ 1097387 h 2237474"/>
              <a:gd name="connsiteX46" fmla="*/ 8697365 w 12192000"/>
              <a:gd name="connsiteY46" fmla="*/ 1105869 h 2237474"/>
              <a:gd name="connsiteX47" fmla="*/ 8665605 w 12192000"/>
              <a:gd name="connsiteY47" fmla="*/ 1110791 h 2237474"/>
              <a:gd name="connsiteX48" fmla="*/ 8584946 w 12192000"/>
              <a:gd name="connsiteY48" fmla="*/ 1135226 h 2237474"/>
              <a:gd name="connsiteX49" fmla="*/ 8460755 w 12192000"/>
              <a:gd name="connsiteY49" fmla="*/ 1203427 h 2237474"/>
              <a:gd name="connsiteX50" fmla="*/ 8419755 w 12192000"/>
              <a:gd name="connsiteY50" fmla="*/ 1216260 h 2237474"/>
              <a:gd name="connsiteX51" fmla="*/ 8411626 w 12192000"/>
              <a:gd name="connsiteY51" fmla="*/ 1214397 h 2237474"/>
              <a:gd name="connsiteX52" fmla="*/ 8363469 w 12192000"/>
              <a:gd name="connsiteY52" fmla="*/ 1246658 h 2237474"/>
              <a:gd name="connsiteX53" fmla="*/ 8275497 w 12192000"/>
              <a:gd name="connsiteY53" fmla="*/ 1264396 h 2237474"/>
              <a:gd name="connsiteX54" fmla="*/ 8206287 w 12192000"/>
              <a:gd name="connsiteY54" fmla="*/ 1273060 h 2237474"/>
              <a:gd name="connsiteX55" fmla="*/ 8168705 w 12192000"/>
              <a:gd name="connsiteY55" fmla="*/ 1279956 h 2237474"/>
              <a:gd name="connsiteX56" fmla="*/ 8139997 w 12192000"/>
              <a:gd name="connsiteY56" fmla="*/ 1282713 h 2237474"/>
              <a:gd name="connsiteX57" fmla="*/ 8074238 w 12192000"/>
              <a:gd name="connsiteY57" fmla="*/ 1301895 h 2237474"/>
              <a:gd name="connsiteX58" fmla="*/ 7968292 w 12192000"/>
              <a:gd name="connsiteY58" fmla="*/ 1338779 h 2237474"/>
              <a:gd name="connsiteX59" fmla="*/ 7945122 w 12192000"/>
              <a:gd name="connsiteY59" fmla="*/ 1345477 h 2237474"/>
              <a:gd name="connsiteX60" fmla="*/ 7902328 w 12192000"/>
              <a:gd name="connsiteY60" fmla="*/ 1345865 h 2237474"/>
              <a:gd name="connsiteX61" fmla="*/ 7875879 w 12192000"/>
              <a:gd name="connsiteY61" fmla="*/ 1345646 h 2237474"/>
              <a:gd name="connsiteX62" fmla="*/ 7840612 w 12192000"/>
              <a:gd name="connsiteY62" fmla="*/ 1369373 h 2237474"/>
              <a:gd name="connsiteX63" fmla="*/ 7786819 w 12192000"/>
              <a:gd name="connsiteY63" fmla="*/ 1378970 h 2237474"/>
              <a:gd name="connsiteX64" fmla="*/ 7548172 w 12192000"/>
              <a:gd name="connsiteY64" fmla="*/ 1417460 h 2237474"/>
              <a:gd name="connsiteX65" fmla="*/ 7483437 w 12192000"/>
              <a:gd name="connsiteY65" fmla="*/ 1478152 h 2237474"/>
              <a:gd name="connsiteX66" fmla="*/ 7377870 w 12192000"/>
              <a:gd name="connsiteY66" fmla="*/ 1523319 h 2237474"/>
              <a:gd name="connsiteX67" fmla="*/ 7230737 w 12192000"/>
              <a:gd name="connsiteY67" fmla="*/ 1562633 h 2237474"/>
              <a:gd name="connsiteX68" fmla="*/ 7224458 w 12192000"/>
              <a:gd name="connsiteY68" fmla="*/ 1573008 h 2237474"/>
              <a:gd name="connsiteX69" fmla="*/ 7213486 w 12192000"/>
              <a:gd name="connsiteY69" fmla="*/ 1580987 h 2237474"/>
              <a:gd name="connsiteX70" fmla="*/ 7183121 w 12192000"/>
              <a:gd name="connsiteY70" fmla="*/ 1595162 h 2237474"/>
              <a:gd name="connsiteX71" fmla="*/ 7164601 w 12192000"/>
              <a:gd name="connsiteY71" fmla="*/ 1606490 h 2237474"/>
              <a:gd name="connsiteX72" fmla="*/ 7114651 w 12192000"/>
              <a:gd name="connsiteY72" fmla="*/ 1620959 h 2237474"/>
              <a:gd name="connsiteX73" fmla="*/ 7092727 w 12192000"/>
              <a:gd name="connsiteY73" fmla="*/ 1623628 h 2237474"/>
              <a:gd name="connsiteX74" fmla="*/ 7031309 w 12192000"/>
              <a:gd name="connsiteY74" fmla="*/ 1619451 h 2237474"/>
              <a:gd name="connsiteX75" fmla="*/ 6999084 w 12192000"/>
              <a:gd name="connsiteY75" fmla="*/ 1634317 h 2237474"/>
              <a:gd name="connsiteX76" fmla="*/ 6992107 w 12192000"/>
              <a:gd name="connsiteY76" fmla="*/ 1636860 h 2237474"/>
              <a:gd name="connsiteX77" fmla="*/ 6991765 w 12192000"/>
              <a:gd name="connsiteY77" fmla="*/ 1636725 h 2237474"/>
              <a:gd name="connsiteX78" fmla="*/ 6900177 w 12192000"/>
              <a:gd name="connsiteY78" fmla="*/ 1636016 h 2237474"/>
              <a:gd name="connsiteX79" fmla="*/ 6795372 w 12192000"/>
              <a:gd name="connsiteY79" fmla="*/ 1644845 h 2237474"/>
              <a:gd name="connsiteX80" fmla="*/ 6692251 w 12192000"/>
              <a:gd name="connsiteY80" fmla="*/ 1656357 h 2237474"/>
              <a:gd name="connsiteX81" fmla="*/ 6655235 w 12192000"/>
              <a:gd name="connsiteY81" fmla="*/ 1661869 h 2237474"/>
              <a:gd name="connsiteX82" fmla="*/ 6587857 w 12192000"/>
              <a:gd name="connsiteY82" fmla="*/ 1665769 h 2237474"/>
              <a:gd name="connsiteX83" fmla="*/ 6554894 w 12192000"/>
              <a:gd name="connsiteY83" fmla="*/ 1664428 h 2237474"/>
              <a:gd name="connsiteX84" fmla="*/ 6516595 w 12192000"/>
              <a:gd name="connsiteY84" fmla="*/ 1667475 h 2237474"/>
              <a:gd name="connsiteX85" fmla="*/ 6508541 w 12192000"/>
              <a:gd name="connsiteY85" fmla="*/ 1668757 h 2237474"/>
              <a:gd name="connsiteX86" fmla="*/ 6471012 w 12192000"/>
              <a:gd name="connsiteY86" fmla="*/ 1678604 h 2237474"/>
              <a:gd name="connsiteX87" fmla="*/ 6415265 w 12192000"/>
              <a:gd name="connsiteY87" fmla="*/ 1665317 h 2237474"/>
              <a:gd name="connsiteX88" fmla="*/ 6364035 w 12192000"/>
              <a:gd name="connsiteY88" fmla="*/ 1667683 h 2237474"/>
              <a:gd name="connsiteX89" fmla="*/ 6280959 w 12192000"/>
              <a:gd name="connsiteY89" fmla="*/ 1689329 h 2237474"/>
              <a:gd name="connsiteX90" fmla="*/ 6243319 w 12192000"/>
              <a:gd name="connsiteY90" fmla="*/ 1695560 h 2237474"/>
              <a:gd name="connsiteX91" fmla="*/ 6098321 w 12192000"/>
              <a:gd name="connsiteY91" fmla="*/ 1721646 h 2237474"/>
              <a:gd name="connsiteX92" fmla="*/ 5880652 w 12192000"/>
              <a:gd name="connsiteY92" fmla="*/ 1779643 h 2237474"/>
              <a:gd name="connsiteX93" fmla="*/ 5785959 w 12192000"/>
              <a:gd name="connsiteY93" fmla="*/ 1775307 h 2237474"/>
              <a:gd name="connsiteX94" fmla="*/ 5643534 w 12192000"/>
              <a:gd name="connsiteY94" fmla="*/ 1802919 h 2237474"/>
              <a:gd name="connsiteX95" fmla="*/ 5518799 w 12192000"/>
              <a:gd name="connsiteY95" fmla="*/ 1818312 h 2237474"/>
              <a:gd name="connsiteX96" fmla="*/ 5505014 w 12192000"/>
              <a:gd name="connsiteY96" fmla="*/ 1819259 h 2237474"/>
              <a:gd name="connsiteX97" fmla="*/ 5453307 w 12192000"/>
              <a:gd name="connsiteY97" fmla="*/ 1815450 h 2237474"/>
              <a:gd name="connsiteX98" fmla="*/ 5364192 w 12192000"/>
              <a:gd name="connsiteY98" fmla="*/ 1826074 h 2237474"/>
              <a:gd name="connsiteX99" fmla="*/ 5350380 w 12192000"/>
              <a:gd name="connsiteY99" fmla="*/ 1830891 h 2237474"/>
              <a:gd name="connsiteX100" fmla="*/ 5259633 w 12192000"/>
              <a:gd name="connsiteY100" fmla="*/ 1837160 h 2237474"/>
              <a:gd name="connsiteX101" fmla="*/ 5197513 w 12192000"/>
              <a:gd name="connsiteY101" fmla="*/ 1844718 h 2237474"/>
              <a:gd name="connsiteX102" fmla="*/ 5168852 w 12192000"/>
              <a:gd name="connsiteY102" fmla="*/ 1844846 h 2237474"/>
              <a:gd name="connsiteX103" fmla="*/ 5114927 w 12192000"/>
              <a:gd name="connsiteY103" fmla="*/ 1847827 h 2237474"/>
              <a:gd name="connsiteX104" fmla="*/ 5108970 w 12192000"/>
              <a:gd name="connsiteY104" fmla="*/ 1847935 h 2237474"/>
              <a:gd name="connsiteX105" fmla="*/ 5067961 w 12192000"/>
              <a:gd name="connsiteY105" fmla="*/ 1845917 h 2237474"/>
              <a:gd name="connsiteX106" fmla="*/ 5007075 w 12192000"/>
              <a:gd name="connsiteY106" fmla="*/ 1838626 h 2237474"/>
              <a:gd name="connsiteX107" fmla="*/ 4944087 w 12192000"/>
              <a:gd name="connsiteY107" fmla="*/ 1823332 h 2237474"/>
              <a:gd name="connsiteX108" fmla="*/ 4907662 w 12192000"/>
              <a:gd name="connsiteY108" fmla="*/ 1816900 h 2237474"/>
              <a:gd name="connsiteX109" fmla="*/ 4882386 w 12192000"/>
              <a:gd name="connsiteY109" fmla="*/ 1809844 h 2237474"/>
              <a:gd name="connsiteX110" fmla="*/ 4811440 w 12192000"/>
              <a:gd name="connsiteY110" fmla="*/ 1804655 h 2237474"/>
              <a:gd name="connsiteX111" fmla="*/ 4691075 w 12192000"/>
              <a:gd name="connsiteY111" fmla="*/ 1801389 h 2237474"/>
              <a:gd name="connsiteX112" fmla="*/ 4611738 w 12192000"/>
              <a:gd name="connsiteY112" fmla="*/ 1776964 h 2237474"/>
              <a:gd name="connsiteX113" fmla="*/ 4560070 w 12192000"/>
              <a:gd name="connsiteY113" fmla="*/ 1785640 h 2237474"/>
              <a:gd name="connsiteX114" fmla="*/ 4536503 w 12192000"/>
              <a:gd name="connsiteY114" fmla="*/ 1785334 h 2237474"/>
              <a:gd name="connsiteX115" fmla="*/ 4513724 w 12192000"/>
              <a:gd name="connsiteY115" fmla="*/ 1791996 h 2237474"/>
              <a:gd name="connsiteX116" fmla="*/ 4459810 w 12192000"/>
              <a:gd name="connsiteY116" fmla="*/ 1797886 h 2237474"/>
              <a:gd name="connsiteX117" fmla="*/ 4379064 w 12192000"/>
              <a:gd name="connsiteY117" fmla="*/ 1817177 h 2237474"/>
              <a:gd name="connsiteX118" fmla="*/ 4319209 w 12192000"/>
              <a:gd name="connsiteY118" fmla="*/ 1834833 h 2237474"/>
              <a:gd name="connsiteX119" fmla="*/ 4290981 w 12192000"/>
              <a:gd name="connsiteY119" fmla="*/ 1839677 h 2237474"/>
              <a:gd name="connsiteX120" fmla="*/ 4285792 w 12192000"/>
              <a:gd name="connsiteY120" fmla="*/ 1836231 h 2237474"/>
              <a:gd name="connsiteX121" fmla="*/ 4238372 w 12192000"/>
              <a:gd name="connsiteY121" fmla="*/ 1851480 h 2237474"/>
              <a:gd name="connsiteX122" fmla="*/ 4232517 w 12192000"/>
              <a:gd name="connsiteY122" fmla="*/ 1852567 h 2237474"/>
              <a:gd name="connsiteX123" fmla="*/ 4191732 w 12192000"/>
              <a:gd name="connsiteY123" fmla="*/ 1857328 h 2237474"/>
              <a:gd name="connsiteX124" fmla="*/ 4065532 w 12192000"/>
              <a:gd name="connsiteY124" fmla="*/ 1855477 h 2237474"/>
              <a:gd name="connsiteX125" fmla="*/ 4028460 w 12192000"/>
              <a:gd name="connsiteY125" fmla="*/ 1855137 h 2237474"/>
              <a:gd name="connsiteX126" fmla="*/ 4002267 w 12192000"/>
              <a:gd name="connsiteY126" fmla="*/ 1852352 h 2237474"/>
              <a:gd name="connsiteX127" fmla="*/ 3931396 w 12192000"/>
              <a:gd name="connsiteY127" fmla="*/ 1858915 h 2237474"/>
              <a:gd name="connsiteX128" fmla="*/ 3812162 w 12192000"/>
              <a:gd name="connsiteY128" fmla="*/ 1875501 h 2237474"/>
              <a:gd name="connsiteX129" fmla="*/ 3729530 w 12192000"/>
              <a:gd name="connsiteY129" fmla="*/ 1864513 h 2237474"/>
              <a:gd name="connsiteX130" fmla="*/ 3680177 w 12192000"/>
              <a:gd name="connsiteY130" fmla="*/ 1881552 h 2237474"/>
              <a:gd name="connsiteX131" fmla="*/ 3567259 w 12192000"/>
              <a:gd name="connsiteY131" fmla="*/ 1893482 h 2237474"/>
              <a:gd name="connsiteX132" fmla="*/ 3405770 w 12192000"/>
              <a:gd name="connsiteY132" fmla="*/ 1904591 h 2237474"/>
              <a:gd name="connsiteX133" fmla="*/ 3280097 w 12192000"/>
              <a:gd name="connsiteY133" fmla="*/ 1919610 h 2237474"/>
              <a:gd name="connsiteX134" fmla="*/ 3123424 w 12192000"/>
              <a:gd name="connsiteY134" fmla="*/ 1952930 h 2237474"/>
              <a:gd name="connsiteX135" fmla="*/ 3009910 w 12192000"/>
              <a:gd name="connsiteY135" fmla="*/ 1957866 h 2237474"/>
              <a:gd name="connsiteX136" fmla="*/ 2995934 w 12192000"/>
              <a:gd name="connsiteY136" fmla="*/ 1967085 h 2237474"/>
              <a:gd name="connsiteX137" fmla="*/ 2980071 w 12192000"/>
              <a:gd name="connsiteY137" fmla="*/ 1972988 h 2237474"/>
              <a:gd name="connsiteX138" fmla="*/ 2978094 w 12192000"/>
              <a:gd name="connsiteY138" fmla="*/ 1972369 h 2237474"/>
              <a:gd name="connsiteX139" fmla="*/ 2942858 w 12192000"/>
              <a:gd name="connsiteY139" fmla="*/ 1981367 h 2237474"/>
              <a:gd name="connsiteX140" fmla="*/ 2875436 w 12192000"/>
              <a:gd name="connsiteY140" fmla="*/ 1996977 h 2237474"/>
              <a:gd name="connsiteX141" fmla="*/ 2874892 w 12192000"/>
              <a:gd name="connsiteY141" fmla="*/ 1996085 h 2237474"/>
              <a:gd name="connsiteX142" fmla="*/ 2864145 w 12192000"/>
              <a:gd name="connsiteY142" fmla="*/ 1994061 h 2237474"/>
              <a:gd name="connsiteX143" fmla="*/ 2843662 w 12192000"/>
              <a:gd name="connsiteY143" fmla="*/ 1992498 h 2237474"/>
              <a:gd name="connsiteX144" fmla="*/ 2796128 w 12192000"/>
              <a:gd name="connsiteY144" fmla="*/ 1976403 h 2237474"/>
              <a:gd name="connsiteX145" fmla="*/ 2756784 w 12192000"/>
              <a:gd name="connsiteY145" fmla="*/ 1985116 h 2237474"/>
              <a:gd name="connsiteX146" fmla="*/ 2748833 w 12192000"/>
              <a:gd name="connsiteY146" fmla="*/ 1986323 h 2237474"/>
              <a:gd name="connsiteX147" fmla="*/ 2748661 w 12192000"/>
              <a:gd name="connsiteY147" fmla="*/ 1986122 h 2237474"/>
              <a:gd name="connsiteX148" fmla="*/ 2740251 w 12192000"/>
              <a:gd name="connsiteY148" fmla="*/ 1986946 h 2237474"/>
              <a:gd name="connsiteX149" fmla="*/ 2718916 w 12192000"/>
              <a:gd name="connsiteY149" fmla="*/ 1990867 h 2237474"/>
              <a:gd name="connsiteX150" fmla="*/ 2713522 w 12192000"/>
              <a:gd name="connsiteY150" fmla="*/ 1990173 h 2237474"/>
              <a:gd name="connsiteX151" fmla="*/ 2680597 w 12192000"/>
              <a:gd name="connsiteY151" fmla="*/ 1984996 h 2237474"/>
              <a:gd name="connsiteX152" fmla="*/ 2578178 w 12192000"/>
              <a:gd name="connsiteY152" fmla="*/ 1990531 h 2237474"/>
              <a:gd name="connsiteX153" fmla="*/ 2476147 w 12192000"/>
              <a:gd name="connsiteY153" fmla="*/ 1998305 h 2237474"/>
              <a:gd name="connsiteX154" fmla="*/ 2373568 w 12192000"/>
              <a:gd name="connsiteY154" fmla="*/ 2003219 h 2237474"/>
              <a:gd name="connsiteX155" fmla="*/ 2321399 w 12192000"/>
              <a:gd name="connsiteY155" fmla="*/ 1989467 h 2237474"/>
              <a:gd name="connsiteX156" fmla="*/ 2315525 w 12192000"/>
              <a:gd name="connsiteY156" fmla="*/ 1989708 h 2237474"/>
              <a:gd name="connsiteX157" fmla="*/ 2300792 w 12192000"/>
              <a:gd name="connsiteY157" fmla="*/ 1994290 h 2237474"/>
              <a:gd name="connsiteX158" fmla="*/ 2295469 w 12192000"/>
              <a:gd name="connsiteY158" fmla="*/ 1996659 h 2237474"/>
              <a:gd name="connsiteX159" fmla="*/ 2287219 w 12192000"/>
              <a:gd name="connsiteY159" fmla="*/ 1998750 h 2237474"/>
              <a:gd name="connsiteX160" fmla="*/ 2286948 w 12192000"/>
              <a:gd name="connsiteY160" fmla="*/ 1998596 h 2237474"/>
              <a:gd name="connsiteX161" fmla="*/ 2243069 w 12192000"/>
              <a:gd name="connsiteY161" fmla="*/ 2015111 h 2237474"/>
              <a:gd name="connsiteX162" fmla="*/ 2186609 w 12192000"/>
              <a:gd name="connsiteY162" fmla="*/ 2008263 h 2237474"/>
              <a:gd name="connsiteX163" fmla="*/ 2164831 w 12192000"/>
              <a:gd name="connsiteY163" fmla="*/ 2010143 h 2237474"/>
              <a:gd name="connsiteX164" fmla="*/ 2152836 w 12192000"/>
              <a:gd name="connsiteY164" fmla="*/ 2010048 h 2237474"/>
              <a:gd name="connsiteX165" fmla="*/ 2117102 w 12192000"/>
              <a:gd name="connsiteY165" fmla="*/ 2023004 h 2237474"/>
              <a:gd name="connsiteX166" fmla="*/ 2111935 w 12192000"/>
              <a:gd name="connsiteY166" fmla="*/ 2023163 h 2237474"/>
              <a:gd name="connsiteX167" fmla="*/ 2089991 w 12192000"/>
              <a:gd name="connsiteY167" fmla="*/ 2034193 h 2237474"/>
              <a:gd name="connsiteX168" fmla="*/ 2058061 w 12192000"/>
              <a:gd name="connsiteY168" fmla="*/ 2047942 h 2237474"/>
              <a:gd name="connsiteX169" fmla="*/ 2055737 w 12192000"/>
              <a:gd name="connsiteY169" fmla="*/ 2047704 h 2237474"/>
              <a:gd name="connsiteX170" fmla="*/ 2042244 w 12192000"/>
              <a:gd name="connsiteY170" fmla="*/ 2055560 h 2237474"/>
              <a:gd name="connsiteX171" fmla="*/ 1976224 w 12192000"/>
              <a:gd name="connsiteY171" fmla="*/ 2074257 h 2237474"/>
              <a:gd name="connsiteX172" fmla="*/ 1877728 w 12192000"/>
              <a:gd name="connsiteY172" fmla="*/ 2101004 h 2237474"/>
              <a:gd name="connsiteX173" fmla="*/ 1759056 w 12192000"/>
              <a:gd name="connsiteY173" fmla="*/ 2125608 h 2237474"/>
              <a:gd name="connsiteX174" fmla="*/ 1637948 w 12192000"/>
              <a:gd name="connsiteY174" fmla="*/ 2172597 h 2237474"/>
              <a:gd name="connsiteX175" fmla="*/ 1434549 w 12192000"/>
              <a:gd name="connsiteY175" fmla="*/ 2234522 h 2237474"/>
              <a:gd name="connsiteX176" fmla="*/ 1398481 w 12192000"/>
              <a:gd name="connsiteY176" fmla="*/ 2237074 h 2237474"/>
              <a:gd name="connsiteX177" fmla="*/ 1398407 w 12192000"/>
              <a:gd name="connsiteY177" fmla="*/ 2237095 h 2237474"/>
              <a:gd name="connsiteX178" fmla="*/ 1370962 w 12192000"/>
              <a:gd name="connsiteY178" fmla="*/ 2237474 h 2237474"/>
              <a:gd name="connsiteX179" fmla="*/ 1356367 w 12192000"/>
              <a:gd name="connsiteY179" fmla="*/ 2235089 h 2237474"/>
              <a:gd name="connsiteX180" fmla="*/ 1324828 w 12192000"/>
              <a:gd name="connsiteY180" fmla="*/ 2231968 h 2237474"/>
              <a:gd name="connsiteX181" fmla="*/ 1297744 w 12192000"/>
              <a:gd name="connsiteY181" fmla="*/ 2235849 h 2237474"/>
              <a:gd name="connsiteX182" fmla="*/ 1286236 w 12192000"/>
              <a:gd name="connsiteY182" fmla="*/ 2233135 h 2237474"/>
              <a:gd name="connsiteX183" fmla="*/ 1283504 w 12192000"/>
              <a:gd name="connsiteY183" fmla="*/ 2233797 h 2237474"/>
              <a:gd name="connsiteX184" fmla="*/ 1279765 w 12192000"/>
              <a:gd name="connsiteY184" fmla="*/ 2229639 h 2237474"/>
              <a:gd name="connsiteX185" fmla="*/ 1195347 w 12192000"/>
              <a:gd name="connsiteY185" fmla="*/ 2212354 h 2237474"/>
              <a:gd name="connsiteX186" fmla="*/ 970251 w 12192000"/>
              <a:gd name="connsiteY186" fmla="*/ 2221029 h 2237474"/>
              <a:gd name="connsiteX187" fmla="*/ 812914 w 12192000"/>
              <a:gd name="connsiteY187" fmla="*/ 2202752 h 2237474"/>
              <a:gd name="connsiteX188" fmla="*/ 800195 w 12192000"/>
              <a:gd name="connsiteY188" fmla="*/ 2209407 h 2237474"/>
              <a:gd name="connsiteX189" fmla="*/ 784978 w 12192000"/>
              <a:gd name="connsiteY189" fmla="*/ 2212360 h 2237474"/>
              <a:gd name="connsiteX190" fmla="*/ 681987 w 12192000"/>
              <a:gd name="connsiteY190" fmla="*/ 2216757 h 2237474"/>
              <a:gd name="connsiteX191" fmla="*/ 669923 w 12192000"/>
              <a:gd name="connsiteY191" fmla="*/ 2211682 h 2237474"/>
              <a:gd name="connsiteX192" fmla="*/ 648680 w 12192000"/>
              <a:gd name="connsiteY192" fmla="*/ 2206229 h 2237474"/>
              <a:gd name="connsiteX193" fmla="*/ 597225 w 12192000"/>
              <a:gd name="connsiteY193" fmla="*/ 2180999 h 2237474"/>
              <a:gd name="connsiteX194" fmla="*/ 558449 w 12192000"/>
              <a:gd name="connsiteY194" fmla="*/ 2182346 h 2237474"/>
              <a:gd name="connsiteX195" fmla="*/ 550517 w 12192000"/>
              <a:gd name="connsiteY195" fmla="*/ 2182060 h 2237474"/>
              <a:gd name="connsiteX196" fmla="*/ 550309 w 12192000"/>
              <a:gd name="connsiteY196" fmla="*/ 2181825 h 2237474"/>
              <a:gd name="connsiteX197" fmla="*/ 541836 w 12192000"/>
              <a:gd name="connsiteY197" fmla="*/ 2181063 h 2237474"/>
              <a:gd name="connsiteX198" fmla="*/ 536057 w 12192000"/>
              <a:gd name="connsiteY198" fmla="*/ 2181537 h 2237474"/>
              <a:gd name="connsiteX199" fmla="*/ 520671 w 12192000"/>
              <a:gd name="connsiteY199" fmla="*/ 2180980 h 2237474"/>
              <a:gd name="connsiteX200" fmla="*/ 515024 w 12192000"/>
              <a:gd name="connsiteY200" fmla="*/ 2179258 h 2237474"/>
              <a:gd name="connsiteX201" fmla="*/ 512278 w 12192000"/>
              <a:gd name="connsiteY201" fmla="*/ 2176369 h 2237474"/>
              <a:gd name="connsiteX202" fmla="*/ 480419 w 12192000"/>
              <a:gd name="connsiteY202" fmla="*/ 2167807 h 2237474"/>
              <a:gd name="connsiteX203" fmla="*/ 413835 w 12192000"/>
              <a:gd name="connsiteY203" fmla="*/ 2156783 h 2237474"/>
              <a:gd name="connsiteX204" fmla="*/ 376513 w 12192000"/>
              <a:gd name="connsiteY204" fmla="*/ 2154014 h 2237474"/>
              <a:gd name="connsiteX205" fmla="*/ 273386 w 12192000"/>
              <a:gd name="connsiteY205" fmla="*/ 2142551 h 2237474"/>
              <a:gd name="connsiteX206" fmla="*/ 169207 w 12192000"/>
              <a:gd name="connsiteY206" fmla="*/ 2128100 h 2237474"/>
              <a:gd name="connsiteX207" fmla="*/ 93149 w 12192000"/>
              <a:gd name="connsiteY207" fmla="*/ 2105324 h 2237474"/>
              <a:gd name="connsiteX208" fmla="*/ 88109 w 12192000"/>
              <a:gd name="connsiteY208" fmla="*/ 2106704 h 2237474"/>
              <a:gd name="connsiteX209" fmla="*/ 80022 w 12192000"/>
              <a:gd name="connsiteY209" fmla="*/ 2107254 h 2237474"/>
              <a:gd name="connsiteX210" fmla="*/ 79717 w 12192000"/>
              <a:gd name="connsiteY210" fmla="*/ 2107046 h 2237474"/>
              <a:gd name="connsiteX211" fmla="*/ 72352 w 12192000"/>
              <a:gd name="connsiteY211" fmla="*/ 2107991 h 2237474"/>
              <a:gd name="connsiteX212" fmla="*/ 37645 w 12192000"/>
              <a:gd name="connsiteY212" fmla="*/ 2115401 h 2237474"/>
              <a:gd name="connsiteX213" fmla="*/ 4572 w 12192000"/>
              <a:gd name="connsiteY213" fmla="*/ 2111091 h 2237474"/>
              <a:gd name="connsiteX214" fmla="*/ 0 w 12192000"/>
              <a:gd name="connsiteY214" fmla="*/ 2110468 h 2237474"/>
              <a:gd name="connsiteX215" fmla="*/ 0 w 12192000"/>
              <a:gd name="connsiteY215"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154948 w 12192000"/>
              <a:gd name="connsiteY4" fmla="*/ 762731 h 2237474"/>
              <a:gd name="connsiteX5" fmla="*/ 12047364 w 12192000"/>
              <a:gd name="connsiteY5" fmla="*/ 749662 h 2237474"/>
              <a:gd name="connsiteX6" fmla="*/ 11890686 w 12192000"/>
              <a:gd name="connsiteY6" fmla="*/ 732766 h 2237474"/>
              <a:gd name="connsiteX7" fmla="*/ 11782413 w 12192000"/>
              <a:gd name="connsiteY7" fmla="*/ 769868 h 2237474"/>
              <a:gd name="connsiteX8" fmla="*/ 11649954 w 12192000"/>
              <a:gd name="connsiteY8" fmla="*/ 749628 h 2237474"/>
              <a:gd name="connsiteX9" fmla="*/ 11560424 w 12192000"/>
              <a:gd name="connsiteY9" fmla="*/ 748017 h 2237474"/>
              <a:gd name="connsiteX10" fmla="*/ 11358455 w 12192000"/>
              <a:gd name="connsiteY10" fmla="*/ 747593 h 2237474"/>
              <a:gd name="connsiteX11" fmla="*/ 11165209 w 12192000"/>
              <a:gd name="connsiteY11" fmla="*/ 748852 h 2237474"/>
              <a:gd name="connsiteX12" fmla="*/ 11058755 w 12192000"/>
              <a:gd name="connsiteY12" fmla="*/ 749617 h 2237474"/>
              <a:gd name="connsiteX13" fmla="*/ 10884013 w 12192000"/>
              <a:gd name="connsiteY13" fmla="*/ 760728 h 2237474"/>
              <a:gd name="connsiteX14" fmla="*/ 10834688 w 12192000"/>
              <a:gd name="connsiteY14" fmla="*/ 757726 h 2237474"/>
              <a:gd name="connsiteX15" fmla="*/ 10805004 w 12192000"/>
              <a:gd name="connsiteY15" fmla="*/ 757573 h 2237474"/>
              <a:gd name="connsiteX16" fmla="*/ 10739478 w 12192000"/>
              <a:gd name="connsiteY16" fmla="*/ 776841 h 2237474"/>
              <a:gd name="connsiteX17" fmla="*/ 10458762 w 12192000"/>
              <a:gd name="connsiteY17" fmla="*/ 755400 h 2237474"/>
              <a:gd name="connsiteX18" fmla="*/ 10211200 w 12192000"/>
              <a:gd name="connsiteY18" fmla="*/ 767513 h 2237474"/>
              <a:gd name="connsiteX19" fmla="*/ 10167995 w 12192000"/>
              <a:gd name="connsiteY19" fmla="*/ 760843 h 2237474"/>
              <a:gd name="connsiteX20" fmla="*/ 9997044 w 12192000"/>
              <a:gd name="connsiteY20" fmla="*/ 780129 h 2237474"/>
              <a:gd name="connsiteX21" fmla="*/ 9943887 w 12192000"/>
              <a:gd name="connsiteY21" fmla="*/ 804141 h 2237474"/>
              <a:gd name="connsiteX22" fmla="*/ 9918248 w 12192000"/>
              <a:gd name="connsiteY22" fmla="*/ 816628 h 2237474"/>
              <a:gd name="connsiteX23" fmla="*/ 9798048 w 12192000"/>
              <a:gd name="connsiteY23" fmla="*/ 863207 h 2237474"/>
              <a:gd name="connsiteX24" fmla="*/ 9761459 w 12192000"/>
              <a:gd name="connsiteY24" fmla="*/ 862394 h 2237474"/>
              <a:gd name="connsiteX25" fmla="*/ 9705768 w 12192000"/>
              <a:gd name="connsiteY25" fmla="*/ 894610 h 2237474"/>
              <a:gd name="connsiteX26" fmla="*/ 9683005 w 12192000"/>
              <a:gd name="connsiteY26" fmla="*/ 894128 h 2237474"/>
              <a:gd name="connsiteX27" fmla="*/ 9594438 w 12192000"/>
              <a:gd name="connsiteY27" fmla="*/ 919051 h 2237474"/>
              <a:gd name="connsiteX28" fmla="*/ 9577033 w 12192000"/>
              <a:gd name="connsiteY28" fmla="*/ 922857 h 2237474"/>
              <a:gd name="connsiteX29" fmla="*/ 9544189 w 12192000"/>
              <a:gd name="connsiteY29" fmla="*/ 938966 h 2237474"/>
              <a:gd name="connsiteX30" fmla="*/ 9500499 w 12192000"/>
              <a:gd name="connsiteY30" fmla="*/ 954680 h 2237474"/>
              <a:gd name="connsiteX31" fmla="*/ 9428195 w 12192000"/>
              <a:gd name="connsiteY31" fmla="*/ 986225 h 2237474"/>
              <a:gd name="connsiteX32" fmla="*/ 9410017 w 12192000"/>
              <a:gd name="connsiteY32" fmla="*/ 993931 h 2237474"/>
              <a:gd name="connsiteX33" fmla="*/ 9392919 w 12192000"/>
              <a:gd name="connsiteY33" fmla="*/ 994656 h 2237474"/>
              <a:gd name="connsiteX34" fmla="*/ 9278619 w 12192000"/>
              <a:gd name="connsiteY34" fmla="*/ 1011878 h 2237474"/>
              <a:gd name="connsiteX35" fmla="*/ 9268019 w 12192000"/>
              <a:gd name="connsiteY35" fmla="*/ 1007442 h 2237474"/>
              <a:gd name="connsiteX36" fmla="*/ 9234662 w 12192000"/>
              <a:gd name="connsiteY36" fmla="*/ 1023056 h 2237474"/>
              <a:gd name="connsiteX37" fmla="*/ 9181033 w 12192000"/>
              <a:gd name="connsiteY37" fmla="*/ 1037921 h 2237474"/>
              <a:gd name="connsiteX38" fmla="*/ 9155969 w 12192000"/>
              <a:gd name="connsiteY38" fmla="*/ 1046804 h 2237474"/>
              <a:gd name="connsiteX39" fmla="*/ 9133985 w 12192000"/>
              <a:gd name="connsiteY39" fmla="*/ 1046450 h 2237474"/>
              <a:gd name="connsiteX40" fmla="*/ 9012987 w 12192000"/>
              <a:gd name="connsiteY40" fmla="*/ 1061986 h 2237474"/>
              <a:gd name="connsiteX41" fmla="*/ 8968445 w 12192000"/>
              <a:gd name="connsiteY41" fmla="*/ 1052169 h 2237474"/>
              <a:gd name="connsiteX42" fmla="*/ 8958984 w 12192000"/>
              <a:gd name="connsiteY42" fmla="*/ 1057212 h 2237474"/>
              <a:gd name="connsiteX43" fmla="*/ 8886001 w 12192000"/>
              <a:gd name="connsiteY43" fmla="*/ 1067468 h 2237474"/>
              <a:gd name="connsiteX44" fmla="*/ 8838610 w 12192000"/>
              <a:gd name="connsiteY44" fmla="*/ 1075091 h 2237474"/>
              <a:gd name="connsiteX45" fmla="*/ 8750383 w 12192000"/>
              <a:gd name="connsiteY45" fmla="*/ 1097387 h 2237474"/>
              <a:gd name="connsiteX46" fmla="*/ 8697365 w 12192000"/>
              <a:gd name="connsiteY46" fmla="*/ 1105869 h 2237474"/>
              <a:gd name="connsiteX47" fmla="*/ 8665605 w 12192000"/>
              <a:gd name="connsiteY47" fmla="*/ 1110791 h 2237474"/>
              <a:gd name="connsiteX48" fmla="*/ 8584946 w 12192000"/>
              <a:gd name="connsiteY48" fmla="*/ 1135226 h 2237474"/>
              <a:gd name="connsiteX49" fmla="*/ 8460755 w 12192000"/>
              <a:gd name="connsiteY49" fmla="*/ 1203427 h 2237474"/>
              <a:gd name="connsiteX50" fmla="*/ 8419755 w 12192000"/>
              <a:gd name="connsiteY50" fmla="*/ 1216260 h 2237474"/>
              <a:gd name="connsiteX51" fmla="*/ 8411626 w 12192000"/>
              <a:gd name="connsiteY51" fmla="*/ 1214397 h 2237474"/>
              <a:gd name="connsiteX52" fmla="*/ 8363469 w 12192000"/>
              <a:gd name="connsiteY52" fmla="*/ 1246658 h 2237474"/>
              <a:gd name="connsiteX53" fmla="*/ 8275497 w 12192000"/>
              <a:gd name="connsiteY53" fmla="*/ 1264396 h 2237474"/>
              <a:gd name="connsiteX54" fmla="*/ 8206287 w 12192000"/>
              <a:gd name="connsiteY54" fmla="*/ 1273060 h 2237474"/>
              <a:gd name="connsiteX55" fmla="*/ 8168705 w 12192000"/>
              <a:gd name="connsiteY55" fmla="*/ 1279956 h 2237474"/>
              <a:gd name="connsiteX56" fmla="*/ 8139997 w 12192000"/>
              <a:gd name="connsiteY56" fmla="*/ 1282713 h 2237474"/>
              <a:gd name="connsiteX57" fmla="*/ 8074238 w 12192000"/>
              <a:gd name="connsiteY57" fmla="*/ 1301895 h 2237474"/>
              <a:gd name="connsiteX58" fmla="*/ 7968292 w 12192000"/>
              <a:gd name="connsiteY58" fmla="*/ 1338779 h 2237474"/>
              <a:gd name="connsiteX59" fmla="*/ 7945122 w 12192000"/>
              <a:gd name="connsiteY59" fmla="*/ 1345477 h 2237474"/>
              <a:gd name="connsiteX60" fmla="*/ 7902328 w 12192000"/>
              <a:gd name="connsiteY60" fmla="*/ 1345865 h 2237474"/>
              <a:gd name="connsiteX61" fmla="*/ 7875879 w 12192000"/>
              <a:gd name="connsiteY61" fmla="*/ 1345646 h 2237474"/>
              <a:gd name="connsiteX62" fmla="*/ 7840612 w 12192000"/>
              <a:gd name="connsiteY62" fmla="*/ 1369373 h 2237474"/>
              <a:gd name="connsiteX63" fmla="*/ 7786819 w 12192000"/>
              <a:gd name="connsiteY63" fmla="*/ 1378970 h 2237474"/>
              <a:gd name="connsiteX64" fmla="*/ 7548172 w 12192000"/>
              <a:gd name="connsiteY64" fmla="*/ 1417460 h 2237474"/>
              <a:gd name="connsiteX65" fmla="*/ 7483437 w 12192000"/>
              <a:gd name="connsiteY65" fmla="*/ 1478152 h 2237474"/>
              <a:gd name="connsiteX66" fmla="*/ 7377870 w 12192000"/>
              <a:gd name="connsiteY66" fmla="*/ 1523319 h 2237474"/>
              <a:gd name="connsiteX67" fmla="*/ 7230737 w 12192000"/>
              <a:gd name="connsiteY67" fmla="*/ 1562633 h 2237474"/>
              <a:gd name="connsiteX68" fmla="*/ 7224458 w 12192000"/>
              <a:gd name="connsiteY68" fmla="*/ 1573008 h 2237474"/>
              <a:gd name="connsiteX69" fmla="*/ 7213486 w 12192000"/>
              <a:gd name="connsiteY69" fmla="*/ 1580987 h 2237474"/>
              <a:gd name="connsiteX70" fmla="*/ 7183121 w 12192000"/>
              <a:gd name="connsiteY70" fmla="*/ 1595162 h 2237474"/>
              <a:gd name="connsiteX71" fmla="*/ 7164601 w 12192000"/>
              <a:gd name="connsiteY71" fmla="*/ 1606490 h 2237474"/>
              <a:gd name="connsiteX72" fmla="*/ 7092727 w 12192000"/>
              <a:gd name="connsiteY72" fmla="*/ 1623628 h 2237474"/>
              <a:gd name="connsiteX73" fmla="*/ 7031309 w 12192000"/>
              <a:gd name="connsiteY73" fmla="*/ 1619451 h 2237474"/>
              <a:gd name="connsiteX74" fmla="*/ 6999084 w 12192000"/>
              <a:gd name="connsiteY74" fmla="*/ 1634317 h 2237474"/>
              <a:gd name="connsiteX75" fmla="*/ 6992107 w 12192000"/>
              <a:gd name="connsiteY75" fmla="*/ 1636860 h 2237474"/>
              <a:gd name="connsiteX76" fmla="*/ 6991765 w 12192000"/>
              <a:gd name="connsiteY76" fmla="*/ 1636725 h 2237474"/>
              <a:gd name="connsiteX77" fmla="*/ 6900177 w 12192000"/>
              <a:gd name="connsiteY77" fmla="*/ 1636016 h 2237474"/>
              <a:gd name="connsiteX78" fmla="*/ 6795372 w 12192000"/>
              <a:gd name="connsiteY78" fmla="*/ 1644845 h 2237474"/>
              <a:gd name="connsiteX79" fmla="*/ 6692251 w 12192000"/>
              <a:gd name="connsiteY79" fmla="*/ 1656357 h 2237474"/>
              <a:gd name="connsiteX80" fmla="*/ 6655235 w 12192000"/>
              <a:gd name="connsiteY80" fmla="*/ 1661869 h 2237474"/>
              <a:gd name="connsiteX81" fmla="*/ 6587857 w 12192000"/>
              <a:gd name="connsiteY81" fmla="*/ 1665769 h 2237474"/>
              <a:gd name="connsiteX82" fmla="*/ 6554894 w 12192000"/>
              <a:gd name="connsiteY82" fmla="*/ 1664428 h 2237474"/>
              <a:gd name="connsiteX83" fmla="*/ 6516595 w 12192000"/>
              <a:gd name="connsiteY83" fmla="*/ 1667475 h 2237474"/>
              <a:gd name="connsiteX84" fmla="*/ 6508541 w 12192000"/>
              <a:gd name="connsiteY84" fmla="*/ 1668757 h 2237474"/>
              <a:gd name="connsiteX85" fmla="*/ 6471012 w 12192000"/>
              <a:gd name="connsiteY85" fmla="*/ 1678604 h 2237474"/>
              <a:gd name="connsiteX86" fmla="*/ 6415265 w 12192000"/>
              <a:gd name="connsiteY86" fmla="*/ 1665317 h 2237474"/>
              <a:gd name="connsiteX87" fmla="*/ 6364035 w 12192000"/>
              <a:gd name="connsiteY87" fmla="*/ 1667683 h 2237474"/>
              <a:gd name="connsiteX88" fmla="*/ 6280959 w 12192000"/>
              <a:gd name="connsiteY88" fmla="*/ 1689329 h 2237474"/>
              <a:gd name="connsiteX89" fmla="*/ 6243319 w 12192000"/>
              <a:gd name="connsiteY89" fmla="*/ 1695560 h 2237474"/>
              <a:gd name="connsiteX90" fmla="*/ 6098321 w 12192000"/>
              <a:gd name="connsiteY90" fmla="*/ 1721646 h 2237474"/>
              <a:gd name="connsiteX91" fmla="*/ 5880652 w 12192000"/>
              <a:gd name="connsiteY91" fmla="*/ 1779643 h 2237474"/>
              <a:gd name="connsiteX92" fmla="*/ 5785959 w 12192000"/>
              <a:gd name="connsiteY92" fmla="*/ 1775307 h 2237474"/>
              <a:gd name="connsiteX93" fmla="*/ 5643534 w 12192000"/>
              <a:gd name="connsiteY93" fmla="*/ 1802919 h 2237474"/>
              <a:gd name="connsiteX94" fmla="*/ 5518799 w 12192000"/>
              <a:gd name="connsiteY94" fmla="*/ 1818312 h 2237474"/>
              <a:gd name="connsiteX95" fmla="*/ 5505014 w 12192000"/>
              <a:gd name="connsiteY95" fmla="*/ 1819259 h 2237474"/>
              <a:gd name="connsiteX96" fmla="*/ 5453307 w 12192000"/>
              <a:gd name="connsiteY96" fmla="*/ 1815450 h 2237474"/>
              <a:gd name="connsiteX97" fmla="*/ 5364192 w 12192000"/>
              <a:gd name="connsiteY97" fmla="*/ 1826074 h 2237474"/>
              <a:gd name="connsiteX98" fmla="*/ 5350380 w 12192000"/>
              <a:gd name="connsiteY98" fmla="*/ 1830891 h 2237474"/>
              <a:gd name="connsiteX99" fmla="*/ 5259633 w 12192000"/>
              <a:gd name="connsiteY99" fmla="*/ 1837160 h 2237474"/>
              <a:gd name="connsiteX100" fmla="*/ 5197513 w 12192000"/>
              <a:gd name="connsiteY100" fmla="*/ 1844718 h 2237474"/>
              <a:gd name="connsiteX101" fmla="*/ 5168852 w 12192000"/>
              <a:gd name="connsiteY101" fmla="*/ 1844846 h 2237474"/>
              <a:gd name="connsiteX102" fmla="*/ 5114927 w 12192000"/>
              <a:gd name="connsiteY102" fmla="*/ 1847827 h 2237474"/>
              <a:gd name="connsiteX103" fmla="*/ 5108970 w 12192000"/>
              <a:gd name="connsiteY103" fmla="*/ 1847935 h 2237474"/>
              <a:gd name="connsiteX104" fmla="*/ 5067961 w 12192000"/>
              <a:gd name="connsiteY104" fmla="*/ 1845917 h 2237474"/>
              <a:gd name="connsiteX105" fmla="*/ 5007075 w 12192000"/>
              <a:gd name="connsiteY105" fmla="*/ 1838626 h 2237474"/>
              <a:gd name="connsiteX106" fmla="*/ 4944087 w 12192000"/>
              <a:gd name="connsiteY106" fmla="*/ 1823332 h 2237474"/>
              <a:gd name="connsiteX107" fmla="*/ 4907662 w 12192000"/>
              <a:gd name="connsiteY107" fmla="*/ 1816900 h 2237474"/>
              <a:gd name="connsiteX108" fmla="*/ 4882386 w 12192000"/>
              <a:gd name="connsiteY108" fmla="*/ 1809844 h 2237474"/>
              <a:gd name="connsiteX109" fmla="*/ 4811440 w 12192000"/>
              <a:gd name="connsiteY109" fmla="*/ 1804655 h 2237474"/>
              <a:gd name="connsiteX110" fmla="*/ 4691075 w 12192000"/>
              <a:gd name="connsiteY110" fmla="*/ 1801389 h 2237474"/>
              <a:gd name="connsiteX111" fmla="*/ 4611738 w 12192000"/>
              <a:gd name="connsiteY111" fmla="*/ 1776964 h 2237474"/>
              <a:gd name="connsiteX112" fmla="*/ 4560070 w 12192000"/>
              <a:gd name="connsiteY112" fmla="*/ 1785640 h 2237474"/>
              <a:gd name="connsiteX113" fmla="*/ 4536503 w 12192000"/>
              <a:gd name="connsiteY113" fmla="*/ 1785334 h 2237474"/>
              <a:gd name="connsiteX114" fmla="*/ 4513724 w 12192000"/>
              <a:gd name="connsiteY114" fmla="*/ 1791996 h 2237474"/>
              <a:gd name="connsiteX115" fmla="*/ 4459810 w 12192000"/>
              <a:gd name="connsiteY115" fmla="*/ 1797886 h 2237474"/>
              <a:gd name="connsiteX116" fmla="*/ 4379064 w 12192000"/>
              <a:gd name="connsiteY116" fmla="*/ 1817177 h 2237474"/>
              <a:gd name="connsiteX117" fmla="*/ 4319209 w 12192000"/>
              <a:gd name="connsiteY117" fmla="*/ 1834833 h 2237474"/>
              <a:gd name="connsiteX118" fmla="*/ 4290981 w 12192000"/>
              <a:gd name="connsiteY118" fmla="*/ 1839677 h 2237474"/>
              <a:gd name="connsiteX119" fmla="*/ 4285792 w 12192000"/>
              <a:gd name="connsiteY119" fmla="*/ 1836231 h 2237474"/>
              <a:gd name="connsiteX120" fmla="*/ 4238372 w 12192000"/>
              <a:gd name="connsiteY120" fmla="*/ 1851480 h 2237474"/>
              <a:gd name="connsiteX121" fmla="*/ 4232517 w 12192000"/>
              <a:gd name="connsiteY121" fmla="*/ 1852567 h 2237474"/>
              <a:gd name="connsiteX122" fmla="*/ 4191732 w 12192000"/>
              <a:gd name="connsiteY122" fmla="*/ 1857328 h 2237474"/>
              <a:gd name="connsiteX123" fmla="*/ 4065532 w 12192000"/>
              <a:gd name="connsiteY123" fmla="*/ 1855477 h 2237474"/>
              <a:gd name="connsiteX124" fmla="*/ 4028460 w 12192000"/>
              <a:gd name="connsiteY124" fmla="*/ 1855137 h 2237474"/>
              <a:gd name="connsiteX125" fmla="*/ 4002267 w 12192000"/>
              <a:gd name="connsiteY125" fmla="*/ 1852352 h 2237474"/>
              <a:gd name="connsiteX126" fmla="*/ 3931396 w 12192000"/>
              <a:gd name="connsiteY126" fmla="*/ 1858915 h 2237474"/>
              <a:gd name="connsiteX127" fmla="*/ 3812162 w 12192000"/>
              <a:gd name="connsiteY127" fmla="*/ 1875501 h 2237474"/>
              <a:gd name="connsiteX128" fmla="*/ 3729530 w 12192000"/>
              <a:gd name="connsiteY128" fmla="*/ 1864513 h 2237474"/>
              <a:gd name="connsiteX129" fmla="*/ 3680177 w 12192000"/>
              <a:gd name="connsiteY129" fmla="*/ 1881552 h 2237474"/>
              <a:gd name="connsiteX130" fmla="*/ 3567259 w 12192000"/>
              <a:gd name="connsiteY130" fmla="*/ 1893482 h 2237474"/>
              <a:gd name="connsiteX131" fmla="*/ 3405770 w 12192000"/>
              <a:gd name="connsiteY131" fmla="*/ 1904591 h 2237474"/>
              <a:gd name="connsiteX132" fmla="*/ 3280097 w 12192000"/>
              <a:gd name="connsiteY132" fmla="*/ 1919610 h 2237474"/>
              <a:gd name="connsiteX133" fmla="*/ 3123424 w 12192000"/>
              <a:gd name="connsiteY133" fmla="*/ 1952930 h 2237474"/>
              <a:gd name="connsiteX134" fmla="*/ 3009910 w 12192000"/>
              <a:gd name="connsiteY134" fmla="*/ 1957866 h 2237474"/>
              <a:gd name="connsiteX135" fmla="*/ 2995934 w 12192000"/>
              <a:gd name="connsiteY135" fmla="*/ 1967085 h 2237474"/>
              <a:gd name="connsiteX136" fmla="*/ 2980071 w 12192000"/>
              <a:gd name="connsiteY136" fmla="*/ 1972988 h 2237474"/>
              <a:gd name="connsiteX137" fmla="*/ 2978094 w 12192000"/>
              <a:gd name="connsiteY137" fmla="*/ 1972369 h 2237474"/>
              <a:gd name="connsiteX138" fmla="*/ 2942858 w 12192000"/>
              <a:gd name="connsiteY138" fmla="*/ 1981367 h 2237474"/>
              <a:gd name="connsiteX139" fmla="*/ 2875436 w 12192000"/>
              <a:gd name="connsiteY139" fmla="*/ 1996977 h 2237474"/>
              <a:gd name="connsiteX140" fmla="*/ 2874892 w 12192000"/>
              <a:gd name="connsiteY140" fmla="*/ 1996085 h 2237474"/>
              <a:gd name="connsiteX141" fmla="*/ 2864145 w 12192000"/>
              <a:gd name="connsiteY141" fmla="*/ 1994061 h 2237474"/>
              <a:gd name="connsiteX142" fmla="*/ 2843662 w 12192000"/>
              <a:gd name="connsiteY142" fmla="*/ 1992498 h 2237474"/>
              <a:gd name="connsiteX143" fmla="*/ 2796128 w 12192000"/>
              <a:gd name="connsiteY143" fmla="*/ 1976403 h 2237474"/>
              <a:gd name="connsiteX144" fmla="*/ 2756784 w 12192000"/>
              <a:gd name="connsiteY144" fmla="*/ 1985116 h 2237474"/>
              <a:gd name="connsiteX145" fmla="*/ 2748833 w 12192000"/>
              <a:gd name="connsiteY145" fmla="*/ 1986323 h 2237474"/>
              <a:gd name="connsiteX146" fmla="*/ 2748661 w 12192000"/>
              <a:gd name="connsiteY146" fmla="*/ 1986122 h 2237474"/>
              <a:gd name="connsiteX147" fmla="*/ 2740251 w 12192000"/>
              <a:gd name="connsiteY147" fmla="*/ 1986946 h 2237474"/>
              <a:gd name="connsiteX148" fmla="*/ 2718916 w 12192000"/>
              <a:gd name="connsiteY148" fmla="*/ 1990867 h 2237474"/>
              <a:gd name="connsiteX149" fmla="*/ 2713522 w 12192000"/>
              <a:gd name="connsiteY149" fmla="*/ 1990173 h 2237474"/>
              <a:gd name="connsiteX150" fmla="*/ 2680597 w 12192000"/>
              <a:gd name="connsiteY150" fmla="*/ 1984996 h 2237474"/>
              <a:gd name="connsiteX151" fmla="*/ 2578178 w 12192000"/>
              <a:gd name="connsiteY151" fmla="*/ 1990531 h 2237474"/>
              <a:gd name="connsiteX152" fmla="*/ 2476147 w 12192000"/>
              <a:gd name="connsiteY152" fmla="*/ 1998305 h 2237474"/>
              <a:gd name="connsiteX153" fmla="*/ 2373568 w 12192000"/>
              <a:gd name="connsiteY153" fmla="*/ 2003219 h 2237474"/>
              <a:gd name="connsiteX154" fmla="*/ 2321399 w 12192000"/>
              <a:gd name="connsiteY154" fmla="*/ 1989467 h 2237474"/>
              <a:gd name="connsiteX155" fmla="*/ 2315525 w 12192000"/>
              <a:gd name="connsiteY155" fmla="*/ 1989708 h 2237474"/>
              <a:gd name="connsiteX156" fmla="*/ 2300792 w 12192000"/>
              <a:gd name="connsiteY156" fmla="*/ 1994290 h 2237474"/>
              <a:gd name="connsiteX157" fmla="*/ 2295469 w 12192000"/>
              <a:gd name="connsiteY157" fmla="*/ 1996659 h 2237474"/>
              <a:gd name="connsiteX158" fmla="*/ 2287219 w 12192000"/>
              <a:gd name="connsiteY158" fmla="*/ 1998750 h 2237474"/>
              <a:gd name="connsiteX159" fmla="*/ 2286948 w 12192000"/>
              <a:gd name="connsiteY159" fmla="*/ 1998596 h 2237474"/>
              <a:gd name="connsiteX160" fmla="*/ 2243069 w 12192000"/>
              <a:gd name="connsiteY160" fmla="*/ 2015111 h 2237474"/>
              <a:gd name="connsiteX161" fmla="*/ 2186609 w 12192000"/>
              <a:gd name="connsiteY161" fmla="*/ 2008263 h 2237474"/>
              <a:gd name="connsiteX162" fmla="*/ 2164831 w 12192000"/>
              <a:gd name="connsiteY162" fmla="*/ 2010143 h 2237474"/>
              <a:gd name="connsiteX163" fmla="*/ 2152836 w 12192000"/>
              <a:gd name="connsiteY163" fmla="*/ 2010048 h 2237474"/>
              <a:gd name="connsiteX164" fmla="*/ 2117102 w 12192000"/>
              <a:gd name="connsiteY164" fmla="*/ 2023004 h 2237474"/>
              <a:gd name="connsiteX165" fmla="*/ 2111935 w 12192000"/>
              <a:gd name="connsiteY165" fmla="*/ 2023163 h 2237474"/>
              <a:gd name="connsiteX166" fmla="*/ 2089991 w 12192000"/>
              <a:gd name="connsiteY166" fmla="*/ 2034193 h 2237474"/>
              <a:gd name="connsiteX167" fmla="*/ 2058061 w 12192000"/>
              <a:gd name="connsiteY167" fmla="*/ 2047942 h 2237474"/>
              <a:gd name="connsiteX168" fmla="*/ 2055737 w 12192000"/>
              <a:gd name="connsiteY168" fmla="*/ 2047704 h 2237474"/>
              <a:gd name="connsiteX169" fmla="*/ 2042244 w 12192000"/>
              <a:gd name="connsiteY169" fmla="*/ 2055560 h 2237474"/>
              <a:gd name="connsiteX170" fmla="*/ 1976224 w 12192000"/>
              <a:gd name="connsiteY170" fmla="*/ 2074257 h 2237474"/>
              <a:gd name="connsiteX171" fmla="*/ 1877728 w 12192000"/>
              <a:gd name="connsiteY171" fmla="*/ 2101004 h 2237474"/>
              <a:gd name="connsiteX172" fmla="*/ 1759056 w 12192000"/>
              <a:gd name="connsiteY172" fmla="*/ 2125608 h 2237474"/>
              <a:gd name="connsiteX173" fmla="*/ 1637948 w 12192000"/>
              <a:gd name="connsiteY173" fmla="*/ 2172597 h 2237474"/>
              <a:gd name="connsiteX174" fmla="*/ 1434549 w 12192000"/>
              <a:gd name="connsiteY174" fmla="*/ 2234522 h 2237474"/>
              <a:gd name="connsiteX175" fmla="*/ 1398481 w 12192000"/>
              <a:gd name="connsiteY175" fmla="*/ 2237074 h 2237474"/>
              <a:gd name="connsiteX176" fmla="*/ 1398407 w 12192000"/>
              <a:gd name="connsiteY176" fmla="*/ 2237095 h 2237474"/>
              <a:gd name="connsiteX177" fmla="*/ 1370962 w 12192000"/>
              <a:gd name="connsiteY177" fmla="*/ 2237474 h 2237474"/>
              <a:gd name="connsiteX178" fmla="*/ 1356367 w 12192000"/>
              <a:gd name="connsiteY178" fmla="*/ 2235089 h 2237474"/>
              <a:gd name="connsiteX179" fmla="*/ 1324828 w 12192000"/>
              <a:gd name="connsiteY179" fmla="*/ 2231968 h 2237474"/>
              <a:gd name="connsiteX180" fmla="*/ 1297744 w 12192000"/>
              <a:gd name="connsiteY180" fmla="*/ 2235849 h 2237474"/>
              <a:gd name="connsiteX181" fmla="*/ 1286236 w 12192000"/>
              <a:gd name="connsiteY181" fmla="*/ 2233135 h 2237474"/>
              <a:gd name="connsiteX182" fmla="*/ 1283504 w 12192000"/>
              <a:gd name="connsiteY182" fmla="*/ 2233797 h 2237474"/>
              <a:gd name="connsiteX183" fmla="*/ 1279765 w 12192000"/>
              <a:gd name="connsiteY183" fmla="*/ 2229639 h 2237474"/>
              <a:gd name="connsiteX184" fmla="*/ 1195347 w 12192000"/>
              <a:gd name="connsiteY184" fmla="*/ 2212354 h 2237474"/>
              <a:gd name="connsiteX185" fmla="*/ 970251 w 12192000"/>
              <a:gd name="connsiteY185" fmla="*/ 2221029 h 2237474"/>
              <a:gd name="connsiteX186" fmla="*/ 812914 w 12192000"/>
              <a:gd name="connsiteY186" fmla="*/ 2202752 h 2237474"/>
              <a:gd name="connsiteX187" fmla="*/ 800195 w 12192000"/>
              <a:gd name="connsiteY187" fmla="*/ 2209407 h 2237474"/>
              <a:gd name="connsiteX188" fmla="*/ 784978 w 12192000"/>
              <a:gd name="connsiteY188" fmla="*/ 2212360 h 2237474"/>
              <a:gd name="connsiteX189" fmla="*/ 681987 w 12192000"/>
              <a:gd name="connsiteY189" fmla="*/ 2216757 h 2237474"/>
              <a:gd name="connsiteX190" fmla="*/ 669923 w 12192000"/>
              <a:gd name="connsiteY190" fmla="*/ 2211682 h 2237474"/>
              <a:gd name="connsiteX191" fmla="*/ 648680 w 12192000"/>
              <a:gd name="connsiteY191" fmla="*/ 2206229 h 2237474"/>
              <a:gd name="connsiteX192" fmla="*/ 597225 w 12192000"/>
              <a:gd name="connsiteY192" fmla="*/ 2180999 h 2237474"/>
              <a:gd name="connsiteX193" fmla="*/ 558449 w 12192000"/>
              <a:gd name="connsiteY193" fmla="*/ 2182346 h 2237474"/>
              <a:gd name="connsiteX194" fmla="*/ 550517 w 12192000"/>
              <a:gd name="connsiteY194" fmla="*/ 2182060 h 2237474"/>
              <a:gd name="connsiteX195" fmla="*/ 550309 w 12192000"/>
              <a:gd name="connsiteY195" fmla="*/ 2181825 h 2237474"/>
              <a:gd name="connsiteX196" fmla="*/ 541836 w 12192000"/>
              <a:gd name="connsiteY196" fmla="*/ 2181063 h 2237474"/>
              <a:gd name="connsiteX197" fmla="*/ 536057 w 12192000"/>
              <a:gd name="connsiteY197" fmla="*/ 2181537 h 2237474"/>
              <a:gd name="connsiteX198" fmla="*/ 520671 w 12192000"/>
              <a:gd name="connsiteY198" fmla="*/ 2180980 h 2237474"/>
              <a:gd name="connsiteX199" fmla="*/ 515024 w 12192000"/>
              <a:gd name="connsiteY199" fmla="*/ 2179258 h 2237474"/>
              <a:gd name="connsiteX200" fmla="*/ 512278 w 12192000"/>
              <a:gd name="connsiteY200" fmla="*/ 2176369 h 2237474"/>
              <a:gd name="connsiteX201" fmla="*/ 480419 w 12192000"/>
              <a:gd name="connsiteY201" fmla="*/ 2167807 h 2237474"/>
              <a:gd name="connsiteX202" fmla="*/ 413835 w 12192000"/>
              <a:gd name="connsiteY202" fmla="*/ 2156783 h 2237474"/>
              <a:gd name="connsiteX203" fmla="*/ 376513 w 12192000"/>
              <a:gd name="connsiteY203" fmla="*/ 2154014 h 2237474"/>
              <a:gd name="connsiteX204" fmla="*/ 273386 w 12192000"/>
              <a:gd name="connsiteY204" fmla="*/ 2142551 h 2237474"/>
              <a:gd name="connsiteX205" fmla="*/ 169207 w 12192000"/>
              <a:gd name="connsiteY205" fmla="*/ 2128100 h 2237474"/>
              <a:gd name="connsiteX206" fmla="*/ 93149 w 12192000"/>
              <a:gd name="connsiteY206" fmla="*/ 2105324 h 2237474"/>
              <a:gd name="connsiteX207" fmla="*/ 88109 w 12192000"/>
              <a:gd name="connsiteY207" fmla="*/ 2106704 h 2237474"/>
              <a:gd name="connsiteX208" fmla="*/ 80022 w 12192000"/>
              <a:gd name="connsiteY208" fmla="*/ 2107254 h 2237474"/>
              <a:gd name="connsiteX209" fmla="*/ 79717 w 12192000"/>
              <a:gd name="connsiteY209" fmla="*/ 2107046 h 2237474"/>
              <a:gd name="connsiteX210" fmla="*/ 72352 w 12192000"/>
              <a:gd name="connsiteY210" fmla="*/ 2107991 h 2237474"/>
              <a:gd name="connsiteX211" fmla="*/ 37645 w 12192000"/>
              <a:gd name="connsiteY211" fmla="*/ 2115401 h 2237474"/>
              <a:gd name="connsiteX212" fmla="*/ 4572 w 12192000"/>
              <a:gd name="connsiteY212" fmla="*/ 2111091 h 2237474"/>
              <a:gd name="connsiteX213" fmla="*/ 0 w 12192000"/>
              <a:gd name="connsiteY213" fmla="*/ 2110468 h 2237474"/>
              <a:gd name="connsiteX214" fmla="*/ 0 w 12192000"/>
              <a:gd name="connsiteY214"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154948 w 12192000"/>
              <a:gd name="connsiteY4" fmla="*/ 762731 h 2237474"/>
              <a:gd name="connsiteX5" fmla="*/ 12047364 w 12192000"/>
              <a:gd name="connsiteY5" fmla="*/ 749662 h 2237474"/>
              <a:gd name="connsiteX6" fmla="*/ 11890686 w 12192000"/>
              <a:gd name="connsiteY6" fmla="*/ 732766 h 2237474"/>
              <a:gd name="connsiteX7" fmla="*/ 11782413 w 12192000"/>
              <a:gd name="connsiteY7" fmla="*/ 769868 h 2237474"/>
              <a:gd name="connsiteX8" fmla="*/ 11649954 w 12192000"/>
              <a:gd name="connsiteY8" fmla="*/ 749628 h 2237474"/>
              <a:gd name="connsiteX9" fmla="*/ 11560424 w 12192000"/>
              <a:gd name="connsiteY9" fmla="*/ 748017 h 2237474"/>
              <a:gd name="connsiteX10" fmla="*/ 11358455 w 12192000"/>
              <a:gd name="connsiteY10" fmla="*/ 747593 h 2237474"/>
              <a:gd name="connsiteX11" fmla="*/ 11165209 w 12192000"/>
              <a:gd name="connsiteY11" fmla="*/ 748852 h 2237474"/>
              <a:gd name="connsiteX12" fmla="*/ 11058755 w 12192000"/>
              <a:gd name="connsiteY12" fmla="*/ 749617 h 2237474"/>
              <a:gd name="connsiteX13" fmla="*/ 10884013 w 12192000"/>
              <a:gd name="connsiteY13" fmla="*/ 760728 h 2237474"/>
              <a:gd name="connsiteX14" fmla="*/ 10834688 w 12192000"/>
              <a:gd name="connsiteY14" fmla="*/ 757726 h 2237474"/>
              <a:gd name="connsiteX15" fmla="*/ 10805004 w 12192000"/>
              <a:gd name="connsiteY15" fmla="*/ 757573 h 2237474"/>
              <a:gd name="connsiteX16" fmla="*/ 10739478 w 12192000"/>
              <a:gd name="connsiteY16" fmla="*/ 776841 h 2237474"/>
              <a:gd name="connsiteX17" fmla="*/ 10458762 w 12192000"/>
              <a:gd name="connsiteY17" fmla="*/ 755400 h 2237474"/>
              <a:gd name="connsiteX18" fmla="*/ 10211200 w 12192000"/>
              <a:gd name="connsiteY18" fmla="*/ 767513 h 2237474"/>
              <a:gd name="connsiteX19" fmla="*/ 10167995 w 12192000"/>
              <a:gd name="connsiteY19" fmla="*/ 760843 h 2237474"/>
              <a:gd name="connsiteX20" fmla="*/ 9997044 w 12192000"/>
              <a:gd name="connsiteY20" fmla="*/ 780129 h 2237474"/>
              <a:gd name="connsiteX21" fmla="*/ 9943887 w 12192000"/>
              <a:gd name="connsiteY21" fmla="*/ 804141 h 2237474"/>
              <a:gd name="connsiteX22" fmla="*/ 9918248 w 12192000"/>
              <a:gd name="connsiteY22" fmla="*/ 816628 h 2237474"/>
              <a:gd name="connsiteX23" fmla="*/ 9798048 w 12192000"/>
              <a:gd name="connsiteY23" fmla="*/ 863207 h 2237474"/>
              <a:gd name="connsiteX24" fmla="*/ 9761459 w 12192000"/>
              <a:gd name="connsiteY24" fmla="*/ 862394 h 2237474"/>
              <a:gd name="connsiteX25" fmla="*/ 9705768 w 12192000"/>
              <a:gd name="connsiteY25" fmla="*/ 894610 h 2237474"/>
              <a:gd name="connsiteX26" fmla="*/ 9683005 w 12192000"/>
              <a:gd name="connsiteY26" fmla="*/ 894128 h 2237474"/>
              <a:gd name="connsiteX27" fmla="*/ 9594438 w 12192000"/>
              <a:gd name="connsiteY27" fmla="*/ 919051 h 2237474"/>
              <a:gd name="connsiteX28" fmla="*/ 9577033 w 12192000"/>
              <a:gd name="connsiteY28" fmla="*/ 922857 h 2237474"/>
              <a:gd name="connsiteX29" fmla="*/ 9544189 w 12192000"/>
              <a:gd name="connsiteY29" fmla="*/ 938966 h 2237474"/>
              <a:gd name="connsiteX30" fmla="*/ 9500499 w 12192000"/>
              <a:gd name="connsiteY30" fmla="*/ 954680 h 2237474"/>
              <a:gd name="connsiteX31" fmla="*/ 9428195 w 12192000"/>
              <a:gd name="connsiteY31" fmla="*/ 986225 h 2237474"/>
              <a:gd name="connsiteX32" fmla="*/ 9410017 w 12192000"/>
              <a:gd name="connsiteY32" fmla="*/ 993931 h 2237474"/>
              <a:gd name="connsiteX33" fmla="*/ 9392919 w 12192000"/>
              <a:gd name="connsiteY33" fmla="*/ 994656 h 2237474"/>
              <a:gd name="connsiteX34" fmla="*/ 9278619 w 12192000"/>
              <a:gd name="connsiteY34" fmla="*/ 1011878 h 2237474"/>
              <a:gd name="connsiteX35" fmla="*/ 9268019 w 12192000"/>
              <a:gd name="connsiteY35" fmla="*/ 1007442 h 2237474"/>
              <a:gd name="connsiteX36" fmla="*/ 9234662 w 12192000"/>
              <a:gd name="connsiteY36" fmla="*/ 1023056 h 2237474"/>
              <a:gd name="connsiteX37" fmla="*/ 9181033 w 12192000"/>
              <a:gd name="connsiteY37" fmla="*/ 1037921 h 2237474"/>
              <a:gd name="connsiteX38" fmla="*/ 9155969 w 12192000"/>
              <a:gd name="connsiteY38" fmla="*/ 1046804 h 2237474"/>
              <a:gd name="connsiteX39" fmla="*/ 9133985 w 12192000"/>
              <a:gd name="connsiteY39" fmla="*/ 1046450 h 2237474"/>
              <a:gd name="connsiteX40" fmla="*/ 9012987 w 12192000"/>
              <a:gd name="connsiteY40" fmla="*/ 1061986 h 2237474"/>
              <a:gd name="connsiteX41" fmla="*/ 8968445 w 12192000"/>
              <a:gd name="connsiteY41" fmla="*/ 1052169 h 2237474"/>
              <a:gd name="connsiteX42" fmla="*/ 8958984 w 12192000"/>
              <a:gd name="connsiteY42" fmla="*/ 1057212 h 2237474"/>
              <a:gd name="connsiteX43" fmla="*/ 8886001 w 12192000"/>
              <a:gd name="connsiteY43" fmla="*/ 1067468 h 2237474"/>
              <a:gd name="connsiteX44" fmla="*/ 8838610 w 12192000"/>
              <a:gd name="connsiteY44" fmla="*/ 1075091 h 2237474"/>
              <a:gd name="connsiteX45" fmla="*/ 8750383 w 12192000"/>
              <a:gd name="connsiteY45" fmla="*/ 1097387 h 2237474"/>
              <a:gd name="connsiteX46" fmla="*/ 8697365 w 12192000"/>
              <a:gd name="connsiteY46" fmla="*/ 1105869 h 2237474"/>
              <a:gd name="connsiteX47" fmla="*/ 8665605 w 12192000"/>
              <a:gd name="connsiteY47" fmla="*/ 1110791 h 2237474"/>
              <a:gd name="connsiteX48" fmla="*/ 8584946 w 12192000"/>
              <a:gd name="connsiteY48" fmla="*/ 1135226 h 2237474"/>
              <a:gd name="connsiteX49" fmla="*/ 8460755 w 12192000"/>
              <a:gd name="connsiteY49" fmla="*/ 1203427 h 2237474"/>
              <a:gd name="connsiteX50" fmla="*/ 8419755 w 12192000"/>
              <a:gd name="connsiteY50" fmla="*/ 1216260 h 2237474"/>
              <a:gd name="connsiteX51" fmla="*/ 8411626 w 12192000"/>
              <a:gd name="connsiteY51" fmla="*/ 1214397 h 2237474"/>
              <a:gd name="connsiteX52" fmla="*/ 8363469 w 12192000"/>
              <a:gd name="connsiteY52" fmla="*/ 1246658 h 2237474"/>
              <a:gd name="connsiteX53" fmla="*/ 8275497 w 12192000"/>
              <a:gd name="connsiteY53" fmla="*/ 1264396 h 2237474"/>
              <a:gd name="connsiteX54" fmla="*/ 8206287 w 12192000"/>
              <a:gd name="connsiteY54" fmla="*/ 1273060 h 2237474"/>
              <a:gd name="connsiteX55" fmla="*/ 8168705 w 12192000"/>
              <a:gd name="connsiteY55" fmla="*/ 1279956 h 2237474"/>
              <a:gd name="connsiteX56" fmla="*/ 8139997 w 12192000"/>
              <a:gd name="connsiteY56" fmla="*/ 1282713 h 2237474"/>
              <a:gd name="connsiteX57" fmla="*/ 8074238 w 12192000"/>
              <a:gd name="connsiteY57" fmla="*/ 1301895 h 2237474"/>
              <a:gd name="connsiteX58" fmla="*/ 7968292 w 12192000"/>
              <a:gd name="connsiteY58" fmla="*/ 1338779 h 2237474"/>
              <a:gd name="connsiteX59" fmla="*/ 7945122 w 12192000"/>
              <a:gd name="connsiteY59" fmla="*/ 1345477 h 2237474"/>
              <a:gd name="connsiteX60" fmla="*/ 7902328 w 12192000"/>
              <a:gd name="connsiteY60" fmla="*/ 1345865 h 2237474"/>
              <a:gd name="connsiteX61" fmla="*/ 7875879 w 12192000"/>
              <a:gd name="connsiteY61" fmla="*/ 1345646 h 2237474"/>
              <a:gd name="connsiteX62" fmla="*/ 7840612 w 12192000"/>
              <a:gd name="connsiteY62" fmla="*/ 1369373 h 2237474"/>
              <a:gd name="connsiteX63" fmla="*/ 7786819 w 12192000"/>
              <a:gd name="connsiteY63" fmla="*/ 1378970 h 2237474"/>
              <a:gd name="connsiteX64" fmla="*/ 7548172 w 12192000"/>
              <a:gd name="connsiteY64" fmla="*/ 1417460 h 2237474"/>
              <a:gd name="connsiteX65" fmla="*/ 7483437 w 12192000"/>
              <a:gd name="connsiteY65" fmla="*/ 1478152 h 2237474"/>
              <a:gd name="connsiteX66" fmla="*/ 7377870 w 12192000"/>
              <a:gd name="connsiteY66" fmla="*/ 1523319 h 2237474"/>
              <a:gd name="connsiteX67" fmla="*/ 7230737 w 12192000"/>
              <a:gd name="connsiteY67" fmla="*/ 1562633 h 2237474"/>
              <a:gd name="connsiteX68" fmla="*/ 7224458 w 12192000"/>
              <a:gd name="connsiteY68" fmla="*/ 1573008 h 2237474"/>
              <a:gd name="connsiteX69" fmla="*/ 7183121 w 12192000"/>
              <a:gd name="connsiteY69" fmla="*/ 1595162 h 2237474"/>
              <a:gd name="connsiteX70" fmla="*/ 7164601 w 12192000"/>
              <a:gd name="connsiteY70" fmla="*/ 1606490 h 2237474"/>
              <a:gd name="connsiteX71" fmla="*/ 7092727 w 12192000"/>
              <a:gd name="connsiteY71" fmla="*/ 1623628 h 2237474"/>
              <a:gd name="connsiteX72" fmla="*/ 7031309 w 12192000"/>
              <a:gd name="connsiteY72" fmla="*/ 1619451 h 2237474"/>
              <a:gd name="connsiteX73" fmla="*/ 6999084 w 12192000"/>
              <a:gd name="connsiteY73" fmla="*/ 1634317 h 2237474"/>
              <a:gd name="connsiteX74" fmla="*/ 6992107 w 12192000"/>
              <a:gd name="connsiteY74" fmla="*/ 1636860 h 2237474"/>
              <a:gd name="connsiteX75" fmla="*/ 6991765 w 12192000"/>
              <a:gd name="connsiteY75" fmla="*/ 1636725 h 2237474"/>
              <a:gd name="connsiteX76" fmla="*/ 6900177 w 12192000"/>
              <a:gd name="connsiteY76" fmla="*/ 1636016 h 2237474"/>
              <a:gd name="connsiteX77" fmla="*/ 6795372 w 12192000"/>
              <a:gd name="connsiteY77" fmla="*/ 1644845 h 2237474"/>
              <a:gd name="connsiteX78" fmla="*/ 6692251 w 12192000"/>
              <a:gd name="connsiteY78" fmla="*/ 1656357 h 2237474"/>
              <a:gd name="connsiteX79" fmla="*/ 6655235 w 12192000"/>
              <a:gd name="connsiteY79" fmla="*/ 1661869 h 2237474"/>
              <a:gd name="connsiteX80" fmla="*/ 6587857 w 12192000"/>
              <a:gd name="connsiteY80" fmla="*/ 1665769 h 2237474"/>
              <a:gd name="connsiteX81" fmla="*/ 6554894 w 12192000"/>
              <a:gd name="connsiteY81" fmla="*/ 1664428 h 2237474"/>
              <a:gd name="connsiteX82" fmla="*/ 6516595 w 12192000"/>
              <a:gd name="connsiteY82" fmla="*/ 1667475 h 2237474"/>
              <a:gd name="connsiteX83" fmla="*/ 6508541 w 12192000"/>
              <a:gd name="connsiteY83" fmla="*/ 1668757 h 2237474"/>
              <a:gd name="connsiteX84" fmla="*/ 6471012 w 12192000"/>
              <a:gd name="connsiteY84" fmla="*/ 1678604 h 2237474"/>
              <a:gd name="connsiteX85" fmla="*/ 6415265 w 12192000"/>
              <a:gd name="connsiteY85" fmla="*/ 1665317 h 2237474"/>
              <a:gd name="connsiteX86" fmla="*/ 6364035 w 12192000"/>
              <a:gd name="connsiteY86" fmla="*/ 1667683 h 2237474"/>
              <a:gd name="connsiteX87" fmla="*/ 6280959 w 12192000"/>
              <a:gd name="connsiteY87" fmla="*/ 1689329 h 2237474"/>
              <a:gd name="connsiteX88" fmla="*/ 6243319 w 12192000"/>
              <a:gd name="connsiteY88" fmla="*/ 1695560 h 2237474"/>
              <a:gd name="connsiteX89" fmla="*/ 6098321 w 12192000"/>
              <a:gd name="connsiteY89" fmla="*/ 1721646 h 2237474"/>
              <a:gd name="connsiteX90" fmla="*/ 5880652 w 12192000"/>
              <a:gd name="connsiteY90" fmla="*/ 1779643 h 2237474"/>
              <a:gd name="connsiteX91" fmla="*/ 5785959 w 12192000"/>
              <a:gd name="connsiteY91" fmla="*/ 1775307 h 2237474"/>
              <a:gd name="connsiteX92" fmla="*/ 5643534 w 12192000"/>
              <a:gd name="connsiteY92" fmla="*/ 1802919 h 2237474"/>
              <a:gd name="connsiteX93" fmla="*/ 5518799 w 12192000"/>
              <a:gd name="connsiteY93" fmla="*/ 1818312 h 2237474"/>
              <a:gd name="connsiteX94" fmla="*/ 5505014 w 12192000"/>
              <a:gd name="connsiteY94" fmla="*/ 1819259 h 2237474"/>
              <a:gd name="connsiteX95" fmla="*/ 5453307 w 12192000"/>
              <a:gd name="connsiteY95" fmla="*/ 1815450 h 2237474"/>
              <a:gd name="connsiteX96" fmla="*/ 5364192 w 12192000"/>
              <a:gd name="connsiteY96" fmla="*/ 1826074 h 2237474"/>
              <a:gd name="connsiteX97" fmla="*/ 5350380 w 12192000"/>
              <a:gd name="connsiteY97" fmla="*/ 1830891 h 2237474"/>
              <a:gd name="connsiteX98" fmla="*/ 5259633 w 12192000"/>
              <a:gd name="connsiteY98" fmla="*/ 1837160 h 2237474"/>
              <a:gd name="connsiteX99" fmla="*/ 5197513 w 12192000"/>
              <a:gd name="connsiteY99" fmla="*/ 1844718 h 2237474"/>
              <a:gd name="connsiteX100" fmla="*/ 5168852 w 12192000"/>
              <a:gd name="connsiteY100" fmla="*/ 1844846 h 2237474"/>
              <a:gd name="connsiteX101" fmla="*/ 5114927 w 12192000"/>
              <a:gd name="connsiteY101" fmla="*/ 1847827 h 2237474"/>
              <a:gd name="connsiteX102" fmla="*/ 5108970 w 12192000"/>
              <a:gd name="connsiteY102" fmla="*/ 1847935 h 2237474"/>
              <a:gd name="connsiteX103" fmla="*/ 5067961 w 12192000"/>
              <a:gd name="connsiteY103" fmla="*/ 1845917 h 2237474"/>
              <a:gd name="connsiteX104" fmla="*/ 5007075 w 12192000"/>
              <a:gd name="connsiteY104" fmla="*/ 1838626 h 2237474"/>
              <a:gd name="connsiteX105" fmla="*/ 4944087 w 12192000"/>
              <a:gd name="connsiteY105" fmla="*/ 1823332 h 2237474"/>
              <a:gd name="connsiteX106" fmla="*/ 4907662 w 12192000"/>
              <a:gd name="connsiteY106" fmla="*/ 1816900 h 2237474"/>
              <a:gd name="connsiteX107" fmla="*/ 4882386 w 12192000"/>
              <a:gd name="connsiteY107" fmla="*/ 1809844 h 2237474"/>
              <a:gd name="connsiteX108" fmla="*/ 4811440 w 12192000"/>
              <a:gd name="connsiteY108" fmla="*/ 1804655 h 2237474"/>
              <a:gd name="connsiteX109" fmla="*/ 4691075 w 12192000"/>
              <a:gd name="connsiteY109" fmla="*/ 1801389 h 2237474"/>
              <a:gd name="connsiteX110" fmla="*/ 4611738 w 12192000"/>
              <a:gd name="connsiteY110" fmla="*/ 1776964 h 2237474"/>
              <a:gd name="connsiteX111" fmla="*/ 4560070 w 12192000"/>
              <a:gd name="connsiteY111" fmla="*/ 1785640 h 2237474"/>
              <a:gd name="connsiteX112" fmla="*/ 4536503 w 12192000"/>
              <a:gd name="connsiteY112" fmla="*/ 1785334 h 2237474"/>
              <a:gd name="connsiteX113" fmla="*/ 4513724 w 12192000"/>
              <a:gd name="connsiteY113" fmla="*/ 1791996 h 2237474"/>
              <a:gd name="connsiteX114" fmla="*/ 4459810 w 12192000"/>
              <a:gd name="connsiteY114" fmla="*/ 1797886 h 2237474"/>
              <a:gd name="connsiteX115" fmla="*/ 4379064 w 12192000"/>
              <a:gd name="connsiteY115" fmla="*/ 1817177 h 2237474"/>
              <a:gd name="connsiteX116" fmla="*/ 4319209 w 12192000"/>
              <a:gd name="connsiteY116" fmla="*/ 1834833 h 2237474"/>
              <a:gd name="connsiteX117" fmla="*/ 4290981 w 12192000"/>
              <a:gd name="connsiteY117" fmla="*/ 1839677 h 2237474"/>
              <a:gd name="connsiteX118" fmla="*/ 4285792 w 12192000"/>
              <a:gd name="connsiteY118" fmla="*/ 1836231 h 2237474"/>
              <a:gd name="connsiteX119" fmla="*/ 4238372 w 12192000"/>
              <a:gd name="connsiteY119" fmla="*/ 1851480 h 2237474"/>
              <a:gd name="connsiteX120" fmla="*/ 4232517 w 12192000"/>
              <a:gd name="connsiteY120" fmla="*/ 1852567 h 2237474"/>
              <a:gd name="connsiteX121" fmla="*/ 4191732 w 12192000"/>
              <a:gd name="connsiteY121" fmla="*/ 1857328 h 2237474"/>
              <a:gd name="connsiteX122" fmla="*/ 4065532 w 12192000"/>
              <a:gd name="connsiteY122" fmla="*/ 1855477 h 2237474"/>
              <a:gd name="connsiteX123" fmla="*/ 4028460 w 12192000"/>
              <a:gd name="connsiteY123" fmla="*/ 1855137 h 2237474"/>
              <a:gd name="connsiteX124" fmla="*/ 4002267 w 12192000"/>
              <a:gd name="connsiteY124" fmla="*/ 1852352 h 2237474"/>
              <a:gd name="connsiteX125" fmla="*/ 3931396 w 12192000"/>
              <a:gd name="connsiteY125" fmla="*/ 1858915 h 2237474"/>
              <a:gd name="connsiteX126" fmla="*/ 3812162 w 12192000"/>
              <a:gd name="connsiteY126" fmla="*/ 1875501 h 2237474"/>
              <a:gd name="connsiteX127" fmla="*/ 3729530 w 12192000"/>
              <a:gd name="connsiteY127" fmla="*/ 1864513 h 2237474"/>
              <a:gd name="connsiteX128" fmla="*/ 3680177 w 12192000"/>
              <a:gd name="connsiteY128" fmla="*/ 1881552 h 2237474"/>
              <a:gd name="connsiteX129" fmla="*/ 3567259 w 12192000"/>
              <a:gd name="connsiteY129" fmla="*/ 1893482 h 2237474"/>
              <a:gd name="connsiteX130" fmla="*/ 3405770 w 12192000"/>
              <a:gd name="connsiteY130" fmla="*/ 1904591 h 2237474"/>
              <a:gd name="connsiteX131" fmla="*/ 3280097 w 12192000"/>
              <a:gd name="connsiteY131" fmla="*/ 1919610 h 2237474"/>
              <a:gd name="connsiteX132" fmla="*/ 3123424 w 12192000"/>
              <a:gd name="connsiteY132" fmla="*/ 1952930 h 2237474"/>
              <a:gd name="connsiteX133" fmla="*/ 3009910 w 12192000"/>
              <a:gd name="connsiteY133" fmla="*/ 1957866 h 2237474"/>
              <a:gd name="connsiteX134" fmla="*/ 2995934 w 12192000"/>
              <a:gd name="connsiteY134" fmla="*/ 1967085 h 2237474"/>
              <a:gd name="connsiteX135" fmla="*/ 2980071 w 12192000"/>
              <a:gd name="connsiteY135" fmla="*/ 1972988 h 2237474"/>
              <a:gd name="connsiteX136" fmla="*/ 2978094 w 12192000"/>
              <a:gd name="connsiteY136" fmla="*/ 1972369 h 2237474"/>
              <a:gd name="connsiteX137" fmla="*/ 2942858 w 12192000"/>
              <a:gd name="connsiteY137" fmla="*/ 1981367 h 2237474"/>
              <a:gd name="connsiteX138" fmla="*/ 2875436 w 12192000"/>
              <a:gd name="connsiteY138" fmla="*/ 1996977 h 2237474"/>
              <a:gd name="connsiteX139" fmla="*/ 2874892 w 12192000"/>
              <a:gd name="connsiteY139" fmla="*/ 1996085 h 2237474"/>
              <a:gd name="connsiteX140" fmla="*/ 2864145 w 12192000"/>
              <a:gd name="connsiteY140" fmla="*/ 1994061 h 2237474"/>
              <a:gd name="connsiteX141" fmla="*/ 2843662 w 12192000"/>
              <a:gd name="connsiteY141" fmla="*/ 1992498 h 2237474"/>
              <a:gd name="connsiteX142" fmla="*/ 2796128 w 12192000"/>
              <a:gd name="connsiteY142" fmla="*/ 1976403 h 2237474"/>
              <a:gd name="connsiteX143" fmla="*/ 2756784 w 12192000"/>
              <a:gd name="connsiteY143" fmla="*/ 1985116 h 2237474"/>
              <a:gd name="connsiteX144" fmla="*/ 2748833 w 12192000"/>
              <a:gd name="connsiteY144" fmla="*/ 1986323 h 2237474"/>
              <a:gd name="connsiteX145" fmla="*/ 2748661 w 12192000"/>
              <a:gd name="connsiteY145" fmla="*/ 1986122 h 2237474"/>
              <a:gd name="connsiteX146" fmla="*/ 2740251 w 12192000"/>
              <a:gd name="connsiteY146" fmla="*/ 1986946 h 2237474"/>
              <a:gd name="connsiteX147" fmla="*/ 2718916 w 12192000"/>
              <a:gd name="connsiteY147" fmla="*/ 1990867 h 2237474"/>
              <a:gd name="connsiteX148" fmla="*/ 2713522 w 12192000"/>
              <a:gd name="connsiteY148" fmla="*/ 1990173 h 2237474"/>
              <a:gd name="connsiteX149" fmla="*/ 2680597 w 12192000"/>
              <a:gd name="connsiteY149" fmla="*/ 1984996 h 2237474"/>
              <a:gd name="connsiteX150" fmla="*/ 2578178 w 12192000"/>
              <a:gd name="connsiteY150" fmla="*/ 1990531 h 2237474"/>
              <a:gd name="connsiteX151" fmla="*/ 2476147 w 12192000"/>
              <a:gd name="connsiteY151" fmla="*/ 1998305 h 2237474"/>
              <a:gd name="connsiteX152" fmla="*/ 2373568 w 12192000"/>
              <a:gd name="connsiteY152" fmla="*/ 2003219 h 2237474"/>
              <a:gd name="connsiteX153" fmla="*/ 2321399 w 12192000"/>
              <a:gd name="connsiteY153" fmla="*/ 1989467 h 2237474"/>
              <a:gd name="connsiteX154" fmla="*/ 2315525 w 12192000"/>
              <a:gd name="connsiteY154" fmla="*/ 1989708 h 2237474"/>
              <a:gd name="connsiteX155" fmla="*/ 2300792 w 12192000"/>
              <a:gd name="connsiteY155" fmla="*/ 1994290 h 2237474"/>
              <a:gd name="connsiteX156" fmla="*/ 2295469 w 12192000"/>
              <a:gd name="connsiteY156" fmla="*/ 1996659 h 2237474"/>
              <a:gd name="connsiteX157" fmla="*/ 2287219 w 12192000"/>
              <a:gd name="connsiteY157" fmla="*/ 1998750 h 2237474"/>
              <a:gd name="connsiteX158" fmla="*/ 2286948 w 12192000"/>
              <a:gd name="connsiteY158" fmla="*/ 1998596 h 2237474"/>
              <a:gd name="connsiteX159" fmla="*/ 2243069 w 12192000"/>
              <a:gd name="connsiteY159" fmla="*/ 2015111 h 2237474"/>
              <a:gd name="connsiteX160" fmla="*/ 2186609 w 12192000"/>
              <a:gd name="connsiteY160" fmla="*/ 2008263 h 2237474"/>
              <a:gd name="connsiteX161" fmla="*/ 2164831 w 12192000"/>
              <a:gd name="connsiteY161" fmla="*/ 2010143 h 2237474"/>
              <a:gd name="connsiteX162" fmla="*/ 2152836 w 12192000"/>
              <a:gd name="connsiteY162" fmla="*/ 2010048 h 2237474"/>
              <a:gd name="connsiteX163" fmla="*/ 2117102 w 12192000"/>
              <a:gd name="connsiteY163" fmla="*/ 2023004 h 2237474"/>
              <a:gd name="connsiteX164" fmla="*/ 2111935 w 12192000"/>
              <a:gd name="connsiteY164" fmla="*/ 2023163 h 2237474"/>
              <a:gd name="connsiteX165" fmla="*/ 2089991 w 12192000"/>
              <a:gd name="connsiteY165" fmla="*/ 2034193 h 2237474"/>
              <a:gd name="connsiteX166" fmla="*/ 2058061 w 12192000"/>
              <a:gd name="connsiteY166" fmla="*/ 2047942 h 2237474"/>
              <a:gd name="connsiteX167" fmla="*/ 2055737 w 12192000"/>
              <a:gd name="connsiteY167" fmla="*/ 2047704 h 2237474"/>
              <a:gd name="connsiteX168" fmla="*/ 2042244 w 12192000"/>
              <a:gd name="connsiteY168" fmla="*/ 2055560 h 2237474"/>
              <a:gd name="connsiteX169" fmla="*/ 1976224 w 12192000"/>
              <a:gd name="connsiteY169" fmla="*/ 2074257 h 2237474"/>
              <a:gd name="connsiteX170" fmla="*/ 1877728 w 12192000"/>
              <a:gd name="connsiteY170" fmla="*/ 2101004 h 2237474"/>
              <a:gd name="connsiteX171" fmla="*/ 1759056 w 12192000"/>
              <a:gd name="connsiteY171" fmla="*/ 2125608 h 2237474"/>
              <a:gd name="connsiteX172" fmla="*/ 1637948 w 12192000"/>
              <a:gd name="connsiteY172" fmla="*/ 2172597 h 2237474"/>
              <a:gd name="connsiteX173" fmla="*/ 1434549 w 12192000"/>
              <a:gd name="connsiteY173" fmla="*/ 2234522 h 2237474"/>
              <a:gd name="connsiteX174" fmla="*/ 1398481 w 12192000"/>
              <a:gd name="connsiteY174" fmla="*/ 2237074 h 2237474"/>
              <a:gd name="connsiteX175" fmla="*/ 1398407 w 12192000"/>
              <a:gd name="connsiteY175" fmla="*/ 2237095 h 2237474"/>
              <a:gd name="connsiteX176" fmla="*/ 1370962 w 12192000"/>
              <a:gd name="connsiteY176" fmla="*/ 2237474 h 2237474"/>
              <a:gd name="connsiteX177" fmla="*/ 1356367 w 12192000"/>
              <a:gd name="connsiteY177" fmla="*/ 2235089 h 2237474"/>
              <a:gd name="connsiteX178" fmla="*/ 1324828 w 12192000"/>
              <a:gd name="connsiteY178" fmla="*/ 2231968 h 2237474"/>
              <a:gd name="connsiteX179" fmla="*/ 1297744 w 12192000"/>
              <a:gd name="connsiteY179" fmla="*/ 2235849 h 2237474"/>
              <a:gd name="connsiteX180" fmla="*/ 1286236 w 12192000"/>
              <a:gd name="connsiteY180" fmla="*/ 2233135 h 2237474"/>
              <a:gd name="connsiteX181" fmla="*/ 1283504 w 12192000"/>
              <a:gd name="connsiteY181" fmla="*/ 2233797 h 2237474"/>
              <a:gd name="connsiteX182" fmla="*/ 1279765 w 12192000"/>
              <a:gd name="connsiteY182" fmla="*/ 2229639 h 2237474"/>
              <a:gd name="connsiteX183" fmla="*/ 1195347 w 12192000"/>
              <a:gd name="connsiteY183" fmla="*/ 2212354 h 2237474"/>
              <a:gd name="connsiteX184" fmla="*/ 970251 w 12192000"/>
              <a:gd name="connsiteY184" fmla="*/ 2221029 h 2237474"/>
              <a:gd name="connsiteX185" fmla="*/ 812914 w 12192000"/>
              <a:gd name="connsiteY185" fmla="*/ 2202752 h 2237474"/>
              <a:gd name="connsiteX186" fmla="*/ 800195 w 12192000"/>
              <a:gd name="connsiteY186" fmla="*/ 2209407 h 2237474"/>
              <a:gd name="connsiteX187" fmla="*/ 784978 w 12192000"/>
              <a:gd name="connsiteY187" fmla="*/ 2212360 h 2237474"/>
              <a:gd name="connsiteX188" fmla="*/ 681987 w 12192000"/>
              <a:gd name="connsiteY188" fmla="*/ 2216757 h 2237474"/>
              <a:gd name="connsiteX189" fmla="*/ 669923 w 12192000"/>
              <a:gd name="connsiteY189" fmla="*/ 2211682 h 2237474"/>
              <a:gd name="connsiteX190" fmla="*/ 648680 w 12192000"/>
              <a:gd name="connsiteY190" fmla="*/ 2206229 h 2237474"/>
              <a:gd name="connsiteX191" fmla="*/ 597225 w 12192000"/>
              <a:gd name="connsiteY191" fmla="*/ 2180999 h 2237474"/>
              <a:gd name="connsiteX192" fmla="*/ 558449 w 12192000"/>
              <a:gd name="connsiteY192" fmla="*/ 2182346 h 2237474"/>
              <a:gd name="connsiteX193" fmla="*/ 550517 w 12192000"/>
              <a:gd name="connsiteY193" fmla="*/ 2182060 h 2237474"/>
              <a:gd name="connsiteX194" fmla="*/ 550309 w 12192000"/>
              <a:gd name="connsiteY194" fmla="*/ 2181825 h 2237474"/>
              <a:gd name="connsiteX195" fmla="*/ 541836 w 12192000"/>
              <a:gd name="connsiteY195" fmla="*/ 2181063 h 2237474"/>
              <a:gd name="connsiteX196" fmla="*/ 536057 w 12192000"/>
              <a:gd name="connsiteY196" fmla="*/ 2181537 h 2237474"/>
              <a:gd name="connsiteX197" fmla="*/ 520671 w 12192000"/>
              <a:gd name="connsiteY197" fmla="*/ 2180980 h 2237474"/>
              <a:gd name="connsiteX198" fmla="*/ 515024 w 12192000"/>
              <a:gd name="connsiteY198" fmla="*/ 2179258 h 2237474"/>
              <a:gd name="connsiteX199" fmla="*/ 512278 w 12192000"/>
              <a:gd name="connsiteY199" fmla="*/ 2176369 h 2237474"/>
              <a:gd name="connsiteX200" fmla="*/ 480419 w 12192000"/>
              <a:gd name="connsiteY200" fmla="*/ 2167807 h 2237474"/>
              <a:gd name="connsiteX201" fmla="*/ 413835 w 12192000"/>
              <a:gd name="connsiteY201" fmla="*/ 2156783 h 2237474"/>
              <a:gd name="connsiteX202" fmla="*/ 376513 w 12192000"/>
              <a:gd name="connsiteY202" fmla="*/ 2154014 h 2237474"/>
              <a:gd name="connsiteX203" fmla="*/ 273386 w 12192000"/>
              <a:gd name="connsiteY203" fmla="*/ 2142551 h 2237474"/>
              <a:gd name="connsiteX204" fmla="*/ 169207 w 12192000"/>
              <a:gd name="connsiteY204" fmla="*/ 2128100 h 2237474"/>
              <a:gd name="connsiteX205" fmla="*/ 93149 w 12192000"/>
              <a:gd name="connsiteY205" fmla="*/ 2105324 h 2237474"/>
              <a:gd name="connsiteX206" fmla="*/ 88109 w 12192000"/>
              <a:gd name="connsiteY206" fmla="*/ 2106704 h 2237474"/>
              <a:gd name="connsiteX207" fmla="*/ 80022 w 12192000"/>
              <a:gd name="connsiteY207" fmla="*/ 2107254 h 2237474"/>
              <a:gd name="connsiteX208" fmla="*/ 79717 w 12192000"/>
              <a:gd name="connsiteY208" fmla="*/ 2107046 h 2237474"/>
              <a:gd name="connsiteX209" fmla="*/ 72352 w 12192000"/>
              <a:gd name="connsiteY209" fmla="*/ 2107991 h 2237474"/>
              <a:gd name="connsiteX210" fmla="*/ 37645 w 12192000"/>
              <a:gd name="connsiteY210" fmla="*/ 2115401 h 2237474"/>
              <a:gd name="connsiteX211" fmla="*/ 4572 w 12192000"/>
              <a:gd name="connsiteY211" fmla="*/ 2111091 h 2237474"/>
              <a:gd name="connsiteX212" fmla="*/ 0 w 12192000"/>
              <a:gd name="connsiteY212" fmla="*/ 2110468 h 2237474"/>
              <a:gd name="connsiteX213" fmla="*/ 0 w 12192000"/>
              <a:gd name="connsiteY213"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154948 w 12192000"/>
              <a:gd name="connsiteY4" fmla="*/ 762731 h 2237474"/>
              <a:gd name="connsiteX5" fmla="*/ 12047364 w 12192000"/>
              <a:gd name="connsiteY5" fmla="*/ 749662 h 2237474"/>
              <a:gd name="connsiteX6" fmla="*/ 11890686 w 12192000"/>
              <a:gd name="connsiteY6" fmla="*/ 732766 h 2237474"/>
              <a:gd name="connsiteX7" fmla="*/ 11782413 w 12192000"/>
              <a:gd name="connsiteY7" fmla="*/ 769868 h 2237474"/>
              <a:gd name="connsiteX8" fmla="*/ 11649954 w 12192000"/>
              <a:gd name="connsiteY8" fmla="*/ 749628 h 2237474"/>
              <a:gd name="connsiteX9" fmla="*/ 11560424 w 12192000"/>
              <a:gd name="connsiteY9" fmla="*/ 748017 h 2237474"/>
              <a:gd name="connsiteX10" fmla="*/ 11358455 w 12192000"/>
              <a:gd name="connsiteY10" fmla="*/ 747593 h 2237474"/>
              <a:gd name="connsiteX11" fmla="*/ 11165209 w 12192000"/>
              <a:gd name="connsiteY11" fmla="*/ 748852 h 2237474"/>
              <a:gd name="connsiteX12" fmla="*/ 11058755 w 12192000"/>
              <a:gd name="connsiteY12" fmla="*/ 749617 h 2237474"/>
              <a:gd name="connsiteX13" fmla="*/ 10884013 w 12192000"/>
              <a:gd name="connsiteY13" fmla="*/ 760728 h 2237474"/>
              <a:gd name="connsiteX14" fmla="*/ 10834688 w 12192000"/>
              <a:gd name="connsiteY14" fmla="*/ 757726 h 2237474"/>
              <a:gd name="connsiteX15" fmla="*/ 10805004 w 12192000"/>
              <a:gd name="connsiteY15" fmla="*/ 757573 h 2237474"/>
              <a:gd name="connsiteX16" fmla="*/ 10739478 w 12192000"/>
              <a:gd name="connsiteY16" fmla="*/ 776841 h 2237474"/>
              <a:gd name="connsiteX17" fmla="*/ 10458762 w 12192000"/>
              <a:gd name="connsiteY17" fmla="*/ 755400 h 2237474"/>
              <a:gd name="connsiteX18" fmla="*/ 10211200 w 12192000"/>
              <a:gd name="connsiteY18" fmla="*/ 767513 h 2237474"/>
              <a:gd name="connsiteX19" fmla="*/ 10167995 w 12192000"/>
              <a:gd name="connsiteY19" fmla="*/ 760843 h 2237474"/>
              <a:gd name="connsiteX20" fmla="*/ 9997044 w 12192000"/>
              <a:gd name="connsiteY20" fmla="*/ 780129 h 2237474"/>
              <a:gd name="connsiteX21" fmla="*/ 9943887 w 12192000"/>
              <a:gd name="connsiteY21" fmla="*/ 804141 h 2237474"/>
              <a:gd name="connsiteX22" fmla="*/ 9918248 w 12192000"/>
              <a:gd name="connsiteY22" fmla="*/ 816628 h 2237474"/>
              <a:gd name="connsiteX23" fmla="*/ 9798048 w 12192000"/>
              <a:gd name="connsiteY23" fmla="*/ 863207 h 2237474"/>
              <a:gd name="connsiteX24" fmla="*/ 9761459 w 12192000"/>
              <a:gd name="connsiteY24" fmla="*/ 862394 h 2237474"/>
              <a:gd name="connsiteX25" fmla="*/ 9705768 w 12192000"/>
              <a:gd name="connsiteY25" fmla="*/ 894610 h 2237474"/>
              <a:gd name="connsiteX26" fmla="*/ 9683005 w 12192000"/>
              <a:gd name="connsiteY26" fmla="*/ 894128 h 2237474"/>
              <a:gd name="connsiteX27" fmla="*/ 9594438 w 12192000"/>
              <a:gd name="connsiteY27" fmla="*/ 919051 h 2237474"/>
              <a:gd name="connsiteX28" fmla="*/ 9577033 w 12192000"/>
              <a:gd name="connsiteY28" fmla="*/ 922857 h 2237474"/>
              <a:gd name="connsiteX29" fmla="*/ 9544189 w 12192000"/>
              <a:gd name="connsiteY29" fmla="*/ 938966 h 2237474"/>
              <a:gd name="connsiteX30" fmla="*/ 9500499 w 12192000"/>
              <a:gd name="connsiteY30" fmla="*/ 954680 h 2237474"/>
              <a:gd name="connsiteX31" fmla="*/ 9428195 w 12192000"/>
              <a:gd name="connsiteY31" fmla="*/ 986225 h 2237474"/>
              <a:gd name="connsiteX32" fmla="*/ 9410017 w 12192000"/>
              <a:gd name="connsiteY32" fmla="*/ 993931 h 2237474"/>
              <a:gd name="connsiteX33" fmla="*/ 9392919 w 12192000"/>
              <a:gd name="connsiteY33" fmla="*/ 994656 h 2237474"/>
              <a:gd name="connsiteX34" fmla="*/ 9278619 w 12192000"/>
              <a:gd name="connsiteY34" fmla="*/ 1011878 h 2237474"/>
              <a:gd name="connsiteX35" fmla="*/ 9268019 w 12192000"/>
              <a:gd name="connsiteY35" fmla="*/ 1007442 h 2237474"/>
              <a:gd name="connsiteX36" fmla="*/ 9234662 w 12192000"/>
              <a:gd name="connsiteY36" fmla="*/ 1023056 h 2237474"/>
              <a:gd name="connsiteX37" fmla="*/ 9181033 w 12192000"/>
              <a:gd name="connsiteY37" fmla="*/ 1037921 h 2237474"/>
              <a:gd name="connsiteX38" fmla="*/ 9155969 w 12192000"/>
              <a:gd name="connsiteY38" fmla="*/ 1046804 h 2237474"/>
              <a:gd name="connsiteX39" fmla="*/ 9133985 w 12192000"/>
              <a:gd name="connsiteY39" fmla="*/ 1046450 h 2237474"/>
              <a:gd name="connsiteX40" fmla="*/ 9012987 w 12192000"/>
              <a:gd name="connsiteY40" fmla="*/ 1061986 h 2237474"/>
              <a:gd name="connsiteX41" fmla="*/ 8968445 w 12192000"/>
              <a:gd name="connsiteY41" fmla="*/ 1052169 h 2237474"/>
              <a:gd name="connsiteX42" fmla="*/ 8958984 w 12192000"/>
              <a:gd name="connsiteY42" fmla="*/ 1057212 h 2237474"/>
              <a:gd name="connsiteX43" fmla="*/ 8886001 w 12192000"/>
              <a:gd name="connsiteY43" fmla="*/ 1067468 h 2237474"/>
              <a:gd name="connsiteX44" fmla="*/ 8838610 w 12192000"/>
              <a:gd name="connsiteY44" fmla="*/ 1075091 h 2237474"/>
              <a:gd name="connsiteX45" fmla="*/ 8750383 w 12192000"/>
              <a:gd name="connsiteY45" fmla="*/ 1097387 h 2237474"/>
              <a:gd name="connsiteX46" fmla="*/ 8697365 w 12192000"/>
              <a:gd name="connsiteY46" fmla="*/ 1105869 h 2237474"/>
              <a:gd name="connsiteX47" fmla="*/ 8665605 w 12192000"/>
              <a:gd name="connsiteY47" fmla="*/ 1110791 h 2237474"/>
              <a:gd name="connsiteX48" fmla="*/ 8584946 w 12192000"/>
              <a:gd name="connsiteY48" fmla="*/ 1135226 h 2237474"/>
              <a:gd name="connsiteX49" fmla="*/ 8460755 w 12192000"/>
              <a:gd name="connsiteY49" fmla="*/ 1203427 h 2237474"/>
              <a:gd name="connsiteX50" fmla="*/ 8419755 w 12192000"/>
              <a:gd name="connsiteY50" fmla="*/ 1216260 h 2237474"/>
              <a:gd name="connsiteX51" fmla="*/ 8411626 w 12192000"/>
              <a:gd name="connsiteY51" fmla="*/ 1214397 h 2237474"/>
              <a:gd name="connsiteX52" fmla="*/ 8363469 w 12192000"/>
              <a:gd name="connsiteY52" fmla="*/ 1246658 h 2237474"/>
              <a:gd name="connsiteX53" fmla="*/ 8275497 w 12192000"/>
              <a:gd name="connsiteY53" fmla="*/ 1264396 h 2237474"/>
              <a:gd name="connsiteX54" fmla="*/ 8206287 w 12192000"/>
              <a:gd name="connsiteY54" fmla="*/ 1273060 h 2237474"/>
              <a:gd name="connsiteX55" fmla="*/ 8168705 w 12192000"/>
              <a:gd name="connsiteY55" fmla="*/ 1279956 h 2237474"/>
              <a:gd name="connsiteX56" fmla="*/ 8139997 w 12192000"/>
              <a:gd name="connsiteY56" fmla="*/ 1282713 h 2237474"/>
              <a:gd name="connsiteX57" fmla="*/ 8074238 w 12192000"/>
              <a:gd name="connsiteY57" fmla="*/ 1301895 h 2237474"/>
              <a:gd name="connsiteX58" fmla="*/ 7968292 w 12192000"/>
              <a:gd name="connsiteY58" fmla="*/ 1338779 h 2237474"/>
              <a:gd name="connsiteX59" fmla="*/ 7945122 w 12192000"/>
              <a:gd name="connsiteY59" fmla="*/ 1345477 h 2237474"/>
              <a:gd name="connsiteX60" fmla="*/ 7902328 w 12192000"/>
              <a:gd name="connsiteY60" fmla="*/ 1345865 h 2237474"/>
              <a:gd name="connsiteX61" fmla="*/ 7875879 w 12192000"/>
              <a:gd name="connsiteY61" fmla="*/ 1345646 h 2237474"/>
              <a:gd name="connsiteX62" fmla="*/ 7840612 w 12192000"/>
              <a:gd name="connsiteY62" fmla="*/ 1369373 h 2237474"/>
              <a:gd name="connsiteX63" fmla="*/ 7786819 w 12192000"/>
              <a:gd name="connsiteY63" fmla="*/ 1378970 h 2237474"/>
              <a:gd name="connsiteX64" fmla="*/ 7548172 w 12192000"/>
              <a:gd name="connsiteY64" fmla="*/ 1417460 h 2237474"/>
              <a:gd name="connsiteX65" fmla="*/ 7483437 w 12192000"/>
              <a:gd name="connsiteY65" fmla="*/ 1478152 h 2237474"/>
              <a:gd name="connsiteX66" fmla="*/ 7377870 w 12192000"/>
              <a:gd name="connsiteY66" fmla="*/ 1523319 h 2237474"/>
              <a:gd name="connsiteX67" fmla="*/ 7230737 w 12192000"/>
              <a:gd name="connsiteY67" fmla="*/ 1562633 h 2237474"/>
              <a:gd name="connsiteX68" fmla="*/ 7224458 w 12192000"/>
              <a:gd name="connsiteY68" fmla="*/ 1573008 h 2237474"/>
              <a:gd name="connsiteX69" fmla="*/ 7183121 w 12192000"/>
              <a:gd name="connsiteY69" fmla="*/ 1595162 h 2237474"/>
              <a:gd name="connsiteX70" fmla="*/ 7164601 w 12192000"/>
              <a:gd name="connsiteY70" fmla="*/ 1606490 h 2237474"/>
              <a:gd name="connsiteX71" fmla="*/ 7092727 w 12192000"/>
              <a:gd name="connsiteY71" fmla="*/ 1623628 h 2237474"/>
              <a:gd name="connsiteX72" fmla="*/ 7031309 w 12192000"/>
              <a:gd name="connsiteY72" fmla="*/ 1619451 h 2237474"/>
              <a:gd name="connsiteX73" fmla="*/ 6999084 w 12192000"/>
              <a:gd name="connsiteY73" fmla="*/ 1634317 h 2237474"/>
              <a:gd name="connsiteX74" fmla="*/ 6992107 w 12192000"/>
              <a:gd name="connsiteY74" fmla="*/ 1636860 h 2237474"/>
              <a:gd name="connsiteX75" fmla="*/ 6991765 w 12192000"/>
              <a:gd name="connsiteY75" fmla="*/ 1636725 h 2237474"/>
              <a:gd name="connsiteX76" fmla="*/ 6900177 w 12192000"/>
              <a:gd name="connsiteY76" fmla="*/ 1636016 h 2237474"/>
              <a:gd name="connsiteX77" fmla="*/ 6795372 w 12192000"/>
              <a:gd name="connsiteY77" fmla="*/ 1644845 h 2237474"/>
              <a:gd name="connsiteX78" fmla="*/ 6692251 w 12192000"/>
              <a:gd name="connsiteY78" fmla="*/ 1656357 h 2237474"/>
              <a:gd name="connsiteX79" fmla="*/ 6655235 w 12192000"/>
              <a:gd name="connsiteY79" fmla="*/ 1661869 h 2237474"/>
              <a:gd name="connsiteX80" fmla="*/ 6554894 w 12192000"/>
              <a:gd name="connsiteY80" fmla="*/ 1664428 h 2237474"/>
              <a:gd name="connsiteX81" fmla="*/ 6516595 w 12192000"/>
              <a:gd name="connsiteY81" fmla="*/ 1667475 h 2237474"/>
              <a:gd name="connsiteX82" fmla="*/ 6508541 w 12192000"/>
              <a:gd name="connsiteY82" fmla="*/ 1668757 h 2237474"/>
              <a:gd name="connsiteX83" fmla="*/ 6471012 w 12192000"/>
              <a:gd name="connsiteY83" fmla="*/ 1678604 h 2237474"/>
              <a:gd name="connsiteX84" fmla="*/ 6415265 w 12192000"/>
              <a:gd name="connsiteY84" fmla="*/ 1665317 h 2237474"/>
              <a:gd name="connsiteX85" fmla="*/ 6364035 w 12192000"/>
              <a:gd name="connsiteY85" fmla="*/ 1667683 h 2237474"/>
              <a:gd name="connsiteX86" fmla="*/ 6280959 w 12192000"/>
              <a:gd name="connsiteY86" fmla="*/ 1689329 h 2237474"/>
              <a:gd name="connsiteX87" fmla="*/ 6243319 w 12192000"/>
              <a:gd name="connsiteY87" fmla="*/ 1695560 h 2237474"/>
              <a:gd name="connsiteX88" fmla="*/ 6098321 w 12192000"/>
              <a:gd name="connsiteY88" fmla="*/ 1721646 h 2237474"/>
              <a:gd name="connsiteX89" fmla="*/ 5880652 w 12192000"/>
              <a:gd name="connsiteY89" fmla="*/ 1779643 h 2237474"/>
              <a:gd name="connsiteX90" fmla="*/ 5785959 w 12192000"/>
              <a:gd name="connsiteY90" fmla="*/ 1775307 h 2237474"/>
              <a:gd name="connsiteX91" fmla="*/ 5643534 w 12192000"/>
              <a:gd name="connsiteY91" fmla="*/ 1802919 h 2237474"/>
              <a:gd name="connsiteX92" fmla="*/ 5518799 w 12192000"/>
              <a:gd name="connsiteY92" fmla="*/ 1818312 h 2237474"/>
              <a:gd name="connsiteX93" fmla="*/ 5505014 w 12192000"/>
              <a:gd name="connsiteY93" fmla="*/ 1819259 h 2237474"/>
              <a:gd name="connsiteX94" fmla="*/ 5453307 w 12192000"/>
              <a:gd name="connsiteY94" fmla="*/ 1815450 h 2237474"/>
              <a:gd name="connsiteX95" fmla="*/ 5364192 w 12192000"/>
              <a:gd name="connsiteY95" fmla="*/ 1826074 h 2237474"/>
              <a:gd name="connsiteX96" fmla="*/ 5350380 w 12192000"/>
              <a:gd name="connsiteY96" fmla="*/ 1830891 h 2237474"/>
              <a:gd name="connsiteX97" fmla="*/ 5259633 w 12192000"/>
              <a:gd name="connsiteY97" fmla="*/ 1837160 h 2237474"/>
              <a:gd name="connsiteX98" fmla="*/ 5197513 w 12192000"/>
              <a:gd name="connsiteY98" fmla="*/ 1844718 h 2237474"/>
              <a:gd name="connsiteX99" fmla="*/ 5168852 w 12192000"/>
              <a:gd name="connsiteY99" fmla="*/ 1844846 h 2237474"/>
              <a:gd name="connsiteX100" fmla="*/ 5114927 w 12192000"/>
              <a:gd name="connsiteY100" fmla="*/ 1847827 h 2237474"/>
              <a:gd name="connsiteX101" fmla="*/ 5108970 w 12192000"/>
              <a:gd name="connsiteY101" fmla="*/ 1847935 h 2237474"/>
              <a:gd name="connsiteX102" fmla="*/ 5067961 w 12192000"/>
              <a:gd name="connsiteY102" fmla="*/ 1845917 h 2237474"/>
              <a:gd name="connsiteX103" fmla="*/ 5007075 w 12192000"/>
              <a:gd name="connsiteY103" fmla="*/ 1838626 h 2237474"/>
              <a:gd name="connsiteX104" fmla="*/ 4944087 w 12192000"/>
              <a:gd name="connsiteY104" fmla="*/ 1823332 h 2237474"/>
              <a:gd name="connsiteX105" fmla="*/ 4907662 w 12192000"/>
              <a:gd name="connsiteY105" fmla="*/ 1816900 h 2237474"/>
              <a:gd name="connsiteX106" fmla="*/ 4882386 w 12192000"/>
              <a:gd name="connsiteY106" fmla="*/ 1809844 h 2237474"/>
              <a:gd name="connsiteX107" fmla="*/ 4811440 w 12192000"/>
              <a:gd name="connsiteY107" fmla="*/ 1804655 h 2237474"/>
              <a:gd name="connsiteX108" fmla="*/ 4691075 w 12192000"/>
              <a:gd name="connsiteY108" fmla="*/ 1801389 h 2237474"/>
              <a:gd name="connsiteX109" fmla="*/ 4611738 w 12192000"/>
              <a:gd name="connsiteY109" fmla="*/ 1776964 h 2237474"/>
              <a:gd name="connsiteX110" fmla="*/ 4560070 w 12192000"/>
              <a:gd name="connsiteY110" fmla="*/ 1785640 h 2237474"/>
              <a:gd name="connsiteX111" fmla="*/ 4536503 w 12192000"/>
              <a:gd name="connsiteY111" fmla="*/ 1785334 h 2237474"/>
              <a:gd name="connsiteX112" fmla="*/ 4513724 w 12192000"/>
              <a:gd name="connsiteY112" fmla="*/ 1791996 h 2237474"/>
              <a:gd name="connsiteX113" fmla="*/ 4459810 w 12192000"/>
              <a:gd name="connsiteY113" fmla="*/ 1797886 h 2237474"/>
              <a:gd name="connsiteX114" fmla="*/ 4379064 w 12192000"/>
              <a:gd name="connsiteY114" fmla="*/ 1817177 h 2237474"/>
              <a:gd name="connsiteX115" fmla="*/ 4319209 w 12192000"/>
              <a:gd name="connsiteY115" fmla="*/ 1834833 h 2237474"/>
              <a:gd name="connsiteX116" fmla="*/ 4290981 w 12192000"/>
              <a:gd name="connsiteY116" fmla="*/ 1839677 h 2237474"/>
              <a:gd name="connsiteX117" fmla="*/ 4285792 w 12192000"/>
              <a:gd name="connsiteY117" fmla="*/ 1836231 h 2237474"/>
              <a:gd name="connsiteX118" fmla="*/ 4238372 w 12192000"/>
              <a:gd name="connsiteY118" fmla="*/ 1851480 h 2237474"/>
              <a:gd name="connsiteX119" fmla="*/ 4232517 w 12192000"/>
              <a:gd name="connsiteY119" fmla="*/ 1852567 h 2237474"/>
              <a:gd name="connsiteX120" fmla="*/ 4191732 w 12192000"/>
              <a:gd name="connsiteY120" fmla="*/ 1857328 h 2237474"/>
              <a:gd name="connsiteX121" fmla="*/ 4065532 w 12192000"/>
              <a:gd name="connsiteY121" fmla="*/ 1855477 h 2237474"/>
              <a:gd name="connsiteX122" fmla="*/ 4028460 w 12192000"/>
              <a:gd name="connsiteY122" fmla="*/ 1855137 h 2237474"/>
              <a:gd name="connsiteX123" fmla="*/ 4002267 w 12192000"/>
              <a:gd name="connsiteY123" fmla="*/ 1852352 h 2237474"/>
              <a:gd name="connsiteX124" fmla="*/ 3931396 w 12192000"/>
              <a:gd name="connsiteY124" fmla="*/ 1858915 h 2237474"/>
              <a:gd name="connsiteX125" fmla="*/ 3812162 w 12192000"/>
              <a:gd name="connsiteY125" fmla="*/ 1875501 h 2237474"/>
              <a:gd name="connsiteX126" fmla="*/ 3729530 w 12192000"/>
              <a:gd name="connsiteY126" fmla="*/ 1864513 h 2237474"/>
              <a:gd name="connsiteX127" fmla="*/ 3680177 w 12192000"/>
              <a:gd name="connsiteY127" fmla="*/ 1881552 h 2237474"/>
              <a:gd name="connsiteX128" fmla="*/ 3567259 w 12192000"/>
              <a:gd name="connsiteY128" fmla="*/ 1893482 h 2237474"/>
              <a:gd name="connsiteX129" fmla="*/ 3405770 w 12192000"/>
              <a:gd name="connsiteY129" fmla="*/ 1904591 h 2237474"/>
              <a:gd name="connsiteX130" fmla="*/ 3280097 w 12192000"/>
              <a:gd name="connsiteY130" fmla="*/ 1919610 h 2237474"/>
              <a:gd name="connsiteX131" fmla="*/ 3123424 w 12192000"/>
              <a:gd name="connsiteY131" fmla="*/ 1952930 h 2237474"/>
              <a:gd name="connsiteX132" fmla="*/ 3009910 w 12192000"/>
              <a:gd name="connsiteY132" fmla="*/ 1957866 h 2237474"/>
              <a:gd name="connsiteX133" fmla="*/ 2995934 w 12192000"/>
              <a:gd name="connsiteY133" fmla="*/ 1967085 h 2237474"/>
              <a:gd name="connsiteX134" fmla="*/ 2980071 w 12192000"/>
              <a:gd name="connsiteY134" fmla="*/ 1972988 h 2237474"/>
              <a:gd name="connsiteX135" fmla="*/ 2978094 w 12192000"/>
              <a:gd name="connsiteY135" fmla="*/ 1972369 h 2237474"/>
              <a:gd name="connsiteX136" fmla="*/ 2942858 w 12192000"/>
              <a:gd name="connsiteY136" fmla="*/ 1981367 h 2237474"/>
              <a:gd name="connsiteX137" fmla="*/ 2875436 w 12192000"/>
              <a:gd name="connsiteY137" fmla="*/ 1996977 h 2237474"/>
              <a:gd name="connsiteX138" fmla="*/ 2874892 w 12192000"/>
              <a:gd name="connsiteY138" fmla="*/ 1996085 h 2237474"/>
              <a:gd name="connsiteX139" fmla="*/ 2864145 w 12192000"/>
              <a:gd name="connsiteY139" fmla="*/ 1994061 h 2237474"/>
              <a:gd name="connsiteX140" fmla="*/ 2843662 w 12192000"/>
              <a:gd name="connsiteY140" fmla="*/ 1992498 h 2237474"/>
              <a:gd name="connsiteX141" fmla="*/ 2796128 w 12192000"/>
              <a:gd name="connsiteY141" fmla="*/ 1976403 h 2237474"/>
              <a:gd name="connsiteX142" fmla="*/ 2756784 w 12192000"/>
              <a:gd name="connsiteY142" fmla="*/ 1985116 h 2237474"/>
              <a:gd name="connsiteX143" fmla="*/ 2748833 w 12192000"/>
              <a:gd name="connsiteY143" fmla="*/ 1986323 h 2237474"/>
              <a:gd name="connsiteX144" fmla="*/ 2748661 w 12192000"/>
              <a:gd name="connsiteY144" fmla="*/ 1986122 h 2237474"/>
              <a:gd name="connsiteX145" fmla="*/ 2740251 w 12192000"/>
              <a:gd name="connsiteY145" fmla="*/ 1986946 h 2237474"/>
              <a:gd name="connsiteX146" fmla="*/ 2718916 w 12192000"/>
              <a:gd name="connsiteY146" fmla="*/ 1990867 h 2237474"/>
              <a:gd name="connsiteX147" fmla="*/ 2713522 w 12192000"/>
              <a:gd name="connsiteY147" fmla="*/ 1990173 h 2237474"/>
              <a:gd name="connsiteX148" fmla="*/ 2680597 w 12192000"/>
              <a:gd name="connsiteY148" fmla="*/ 1984996 h 2237474"/>
              <a:gd name="connsiteX149" fmla="*/ 2578178 w 12192000"/>
              <a:gd name="connsiteY149" fmla="*/ 1990531 h 2237474"/>
              <a:gd name="connsiteX150" fmla="*/ 2476147 w 12192000"/>
              <a:gd name="connsiteY150" fmla="*/ 1998305 h 2237474"/>
              <a:gd name="connsiteX151" fmla="*/ 2373568 w 12192000"/>
              <a:gd name="connsiteY151" fmla="*/ 2003219 h 2237474"/>
              <a:gd name="connsiteX152" fmla="*/ 2321399 w 12192000"/>
              <a:gd name="connsiteY152" fmla="*/ 1989467 h 2237474"/>
              <a:gd name="connsiteX153" fmla="*/ 2315525 w 12192000"/>
              <a:gd name="connsiteY153" fmla="*/ 1989708 h 2237474"/>
              <a:gd name="connsiteX154" fmla="*/ 2300792 w 12192000"/>
              <a:gd name="connsiteY154" fmla="*/ 1994290 h 2237474"/>
              <a:gd name="connsiteX155" fmla="*/ 2295469 w 12192000"/>
              <a:gd name="connsiteY155" fmla="*/ 1996659 h 2237474"/>
              <a:gd name="connsiteX156" fmla="*/ 2287219 w 12192000"/>
              <a:gd name="connsiteY156" fmla="*/ 1998750 h 2237474"/>
              <a:gd name="connsiteX157" fmla="*/ 2286948 w 12192000"/>
              <a:gd name="connsiteY157" fmla="*/ 1998596 h 2237474"/>
              <a:gd name="connsiteX158" fmla="*/ 2243069 w 12192000"/>
              <a:gd name="connsiteY158" fmla="*/ 2015111 h 2237474"/>
              <a:gd name="connsiteX159" fmla="*/ 2186609 w 12192000"/>
              <a:gd name="connsiteY159" fmla="*/ 2008263 h 2237474"/>
              <a:gd name="connsiteX160" fmla="*/ 2164831 w 12192000"/>
              <a:gd name="connsiteY160" fmla="*/ 2010143 h 2237474"/>
              <a:gd name="connsiteX161" fmla="*/ 2152836 w 12192000"/>
              <a:gd name="connsiteY161" fmla="*/ 2010048 h 2237474"/>
              <a:gd name="connsiteX162" fmla="*/ 2117102 w 12192000"/>
              <a:gd name="connsiteY162" fmla="*/ 2023004 h 2237474"/>
              <a:gd name="connsiteX163" fmla="*/ 2111935 w 12192000"/>
              <a:gd name="connsiteY163" fmla="*/ 2023163 h 2237474"/>
              <a:gd name="connsiteX164" fmla="*/ 2089991 w 12192000"/>
              <a:gd name="connsiteY164" fmla="*/ 2034193 h 2237474"/>
              <a:gd name="connsiteX165" fmla="*/ 2058061 w 12192000"/>
              <a:gd name="connsiteY165" fmla="*/ 2047942 h 2237474"/>
              <a:gd name="connsiteX166" fmla="*/ 2055737 w 12192000"/>
              <a:gd name="connsiteY166" fmla="*/ 2047704 h 2237474"/>
              <a:gd name="connsiteX167" fmla="*/ 2042244 w 12192000"/>
              <a:gd name="connsiteY167" fmla="*/ 2055560 h 2237474"/>
              <a:gd name="connsiteX168" fmla="*/ 1976224 w 12192000"/>
              <a:gd name="connsiteY168" fmla="*/ 2074257 h 2237474"/>
              <a:gd name="connsiteX169" fmla="*/ 1877728 w 12192000"/>
              <a:gd name="connsiteY169" fmla="*/ 2101004 h 2237474"/>
              <a:gd name="connsiteX170" fmla="*/ 1759056 w 12192000"/>
              <a:gd name="connsiteY170" fmla="*/ 2125608 h 2237474"/>
              <a:gd name="connsiteX171" fmla="*/ 1637948 w 12192000"/>
              <a:gd name="connsiteY171" fmla="*/ 2172597 h 2237474"/>
              <a:gd name="connsiteX172" fmla="*/ 1434549 w 12192000"/>
              <a:gd name="connsiteY172" fmla="*/ 2234522 h 2237474"/>
              <a:gd name="connsiteX173" fmla="*/ 1398481 w 12192000"/>
              <a:gd name="connsiteY173" fmla="*/ 2237074 h 2237474"/>
              <a:gd name="connsiteX174" fmla="*/ 1398407 w 12192000"/>
              <a:gd name="connsiteY174" fmla="*/ 2237095 h 2237474"/>
              <a:gd name="connsiteX175" fmla="*/ 1370962 w 12192000"/>
              <a:gd name="connsiteY175" fmla="*/ 2237474 h 2237474"/>
              <a:gd name="connsiteX176" fmla="*/ 1356367 w 12192000"/>
              <a:gd name="connsiteY176" fmla="*/ 2235089 h 2237474"/>
              <a:gd name="connsiteX177" fmla="*/ 1324828 w 12192000"/>
              <a:gd name="connsiteY177" fmla="*/ 2231968 h 2237474"/>
              <a:gd name="connsiteX178" fmla="*/ 1297744 w 12192000"/>
              <a:gd name="connsiteY178" fmla="*/ 2235849 h 2237474"/>
              <a:gd name="connsiteX179" fmla="*/ 1286236 w 12192000"/>
              <a:gd name="connsiteY179" fmla="*/ 2233135 h 2237474"/>
              <a:gd name="connsiteX180" fmla="*/ 1283504 w 12192000"/>
              <a:gd name="connsiteY180" fmla="*/ 2233797 h 2237474"/>
              <a:gd name="connsiteX181" fmla="*/ 1279765 w 12192000"/>
              <a:gd name="connsiteY181" fmla="*/ 2229639 h 2237474"/>
              <a:gd name="connsiteX182" fmla="*/ 1195347 w 12192000"/>
              <a:gd name="connsiteY182" fmla="*/ 2212354 h 2237474"/>
              <a:gd name="connsiteX183" fmla="*/ 970251 w 12192000"/>
              <a:gd name="connsiteY183" fmla="*/ 2221029 h 2237474"/>
              <a:gd name="connsiteX184" fmla="*/ 812914 w 12192000"/>
              <a:gd name="connsiteY184" fmla="*/ 2202752 h 2237474"/>
              <a:gd name="connsiteX185" fmla="*/ 800195 w 12192000"/>
              <a:gd name="connsiteY185" fmla="*/ 2209407 h 2237474"/>
              <a:gd name="connsiteX186" fmla="*/ 784978 w 12192000"/>
              <a:gd name="connsiteY186" fmla="*/ 2212360 h 2237474"/>
              <a:gd name="connsiteX187" fmla="*/ 681987 w 12192000"/>
              <a:gd name="connsiteY187" fmla="*/ 2216757 h 2237474"/>
              <a:gd name="connsiteX188" fmla="*/ 669923 w 12192000"/>
              <a:gd name="connsiteY188" fmla="*/ 2211682 h 2237474"/>
              <a:gd name="connsiteX189" fmla="*/ 648680 w 12192000"/>
              <a:gd name="connsiteY189" fmla="*/ 2206229 h 2237474"/>
              <a:gd name="connsiteX190" fmla="*/ 597225 w 12192000"/>
              <a:gd name="connsiteY190" fmla="*/ 2180999 h 2237474"/>
              <a:gd name="connsiteX191" fmla="*/ 558449 w 12192000"/>
              <a:gd name="connsiteY191" fmla="*/ 2182346 h 2237474"/>
              <a:gd name="connsiteX192" fmla="*/ 550517 w 12192000"/>
              <a:gd name="connsiteY192" fmla="*/ 2182060 h 2237474"/>
              <a:gd name="connsiteX193" fmla="*/ 550309 w 12192000"/>
              <a:gd name="connsiteY193" fmla="*/ 2181825 h 2237474"/>
              <a:gd name="connsiteX194" fmla="*/ 541836 w 12192000"/>
              <a:gd name="connsiteY194" fmla="*/ 2181063 h 2237474"/>
              <a:gd name="connsiteX195" fmla="*/ 536057 w 12192000"/>
              <a:gd name="connsiteY195" fmla="*/ 2181537 h 2237474"/>
              <a:gd name="connsiteX196" fmla="*/ 520671 w 12192000"/>
              <a:gd name="connsiteY196" fmla="*/ 2180980 h 2237474"/>
              <a:gd name="connsiteX197" fmla="*/ 515024 w 12192000"/>
              <a:gd name="connsiteY197" fmla="*/ 2179258 h 2237474"/>
              <a:gd name="connsiteX198" fmla="*/ 512278 w 12192000"/>
              <a:gd name="connsiteY198" fmla="*/ 2176369 h 2237474"/>
              <a:gd name="connsiteX199" fmla="*/ 480419 w 12192000"/>
              <a:gd name="connsiteY199" fmla="*/ 2167807 h 2237474"/>
              <a:gd name="connsiteX200" fmla="*/ 413835 w 12192000"/>
              <a:gd name="connsiteY200" fmla="*/ 2156783 h 2237474"/>
              <a:gd name="connsiteX201" fmla="*/ 376513 w 12192000"/>
              <a:gd name="connsiteY201" fmla="*/ 2154014 h 2237474"/>
              <a:gd name="connsiteX202" fmla="*/ 273386 w 12192000"/>
              <a:gd name="connsiteY202" fmla="*/ 2142551 h 2237474"/>
              <a:gd name="connsiteX203" fmla="*/ 169207 w 12192000"/>
              <a:gd name="connsiteY203" fmla="*/ 2128100 h 2237474"/>
              <a:gd name="connsiteX204" fmla="*/ 93149 w 12192000"/>
              <a:gd name="connsiteY204" fmla="*/ 2105324 h 2237474"/>
              <a:gd name="connsiteX205" fmla="*/ 88109 w 12192000"/>
              <a:gd name="connsiteY205" fmla="*/ 2106704 h 2237474"/>
              <a:gd name="connsiteX206" fmla="*/ 80022 w 12192000"/>
              <a:gd name="connsiteY206" fmla="*/ 2107254 h 2237474"/>
              <a:gd name="connsiteX207" fmla="*/ 79717 w 12192000"/>
              <a:gd name="connsiteY207" fmla="*/ 2107046 h 2237474"/>
              <a:gd name="connsiteX208" fmla="*/ 72352 w 12192000"/>
              <a:gd name="connsiteY208" fmla="*/ 2107991 h 2237474"/>
              <a:gd name="connsiteX209" fmla="*/ 37645 w 12192000"/>
              <a:gd name="connsiteY209" fmla="*/ 2115401 h 2237474"/>
              <a:gd name="connsiteX210" fmla="*/ 4572 w 12192000"/>
              <a:gd name="connsiteY210" fmla="*/ 2111091 h 2237474"/>
              <a:gd name="connsiteX211" fmla="*/ 0 w 12192000"/>
              <a:gd name="connsiteY211" fmla="*/ 2110468 h 2237474"/>
              <a:gd name="connsiteX212" fmla="*/ 0 w 12192000"/>
              <a:gd name="connsiteY212"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154948 w 12192000"/>
              <a:gd name="connsiteY4" fmla="*/ 762731 h 2237474"/>
              <a:gd name="connsiteX5" fmla="*/ 12047364 w 12192000"/>
              <a:gd name="connsiteY5" fmla="*/ 749662 h 2237474"/>
              <a:gd name="connsiteX6" fmla="*/ 11890686 w 12192000"/>
              <a:gd name="connsiteY6" fmla="*/ 732766 h 2237474"/>
              <a:gd name="connsiteX7" fmla="*/ 11782413 w 12192000"/>
              <a:gd name="connsiteY7" fmla="*/ 769868 h 2237474"/>
              <a:gd name="connsiteX8" fmla="*/ 11649954 w 12192000"/>
              <a:gd name="connsiteY8" fmla="*/ 749628 h 2237474"/>
              <a:gd name="connsiteX9" fmla="*/ 11560424 w 12192000"/>
              <a:gd name="connsiteY9" fmla="*/ 748017 h 2237474"/>
              <a:gd name="connsiteX10" fmla="*/ 11358455 w 12192000"/>
              <a:gd name="connsiteY10" fmla="*/ 747593 h 2237474"/>
              <a:gd name="connsiteX11" fmla="*/ 11165209 w 12192000"/>
              <a:gd name="connsiteY11" fmla="*/ 748852 h 2237474"/>
              <a:gd name="connsiteX12" fmla="*/ 11058755 w 12192000"/>
              <a:gd name="connsiteY12" fmla="*/ 749617 h 2237474"/>
              <a:gd name="connsiteX13" fmla="*/ 10884013 w 12192000"/>
              <a:gd name="connsiteY13" fmla="*/ 760728 h 2237474"/>
              <a:gd name="connsiteX14" fmla="*/ 10834688 w 12192000"/>
              <a:gd name="connsiteY14" fmla="*/ 757726 h 2237474"/>
              <a:gd name="connsiteX15" fmla="*/ 10805004 w 12192000"/>
              <a:gd name="connsiteY15" fmla="*/ 757573 h 2237474"/>
              <a:gd name="connsiteX16" fmla="*/ 10739478 w 12192000"/>
              <a:gd name="connsiteY16" fmla="*/ 776841 h 2237474"/>
              <a:gd name="connsiteX17" fmla="*/ 10458762 w 12192000"/>
              <a:gd name="connsiteY17" fmla="*/ 755400 h 2237474"/>
              <a:gd name="connsiteX18" fmla="*/ 10211200 w 12192000"/>
              <a:gd name="connsiteY18" fmla="*/ 767513 h 2237474"/>
              <a:gd name="connsiteX19" fmla="*/ 10167995 w 12192000"/>
              <a:gd name="connsiteY19" fmla="*/ 760843 h 2237474"/>
              <a:gd name="connsiteX20" fmla="*/ 9997044 w 12192000"/>
              <a:gd name="connsiteY20" fmla="*/ 780129 h 2237474"/>
              <a:gd name="connsiteX21" fmla="*/ 9943887 w 12192000"/>
              <a:gd name="connsiteY21" fmla="*/ 804141 h 2237474"/>
              <a:gd name="connsiteX22" fmla="*/ 9918248 w 12192000"/>
              <a:gd name="connsiteY22" fmla="*/ 816628 h 2237474"/>
              <a:gd name="connsiteX23" fmla="*/ 9798048 w 12192000"/>
              <a:gd name="connsiteY23" fmla="*/ 863207 h 2237474"/>
              <a:gd name="connsiteX24" fmla="*/ 9761459 w 12192000"/>
              <a:gd name="connsiteY24" fmla="*/ 862394 h 2237474"/>
              <a:gd name="connsiteX25" fmla="*/ 9705768 w 12192000"/>
              <a:gd name="connsiteY25" fmla="*/ 894610 h 2237474"/>
              <a:gd name="connsiteX26" fmla="*/ 9683005 w 12192000"/>
              <a:gd name="connsiteY26" fmla="*/ 894128 h 2237474"/>
              <a:gd name="connsiteX27" fmla="*/ 9594438 w 12192000"/>
              <a:gd name="connsiteY27" fmla="*/ 919051 h 2237474"/>
              <a:gd name="connsiteX28" fmla="*/ 9577033 w 12192000"/>
              <a:gd name="connsiteY28" fmla="*/ 922857 h 2237474"/>
              <a:gd name="connsiteX29" fmla="*/ 9544189 w 12192000"/>
              <a:gd name="connsiteY29" fmla="*/ 938966 h 2237474"/>
              <a:gd name="connsiteX30" fmla="*/ 9500499 w 12192000"/>
              <a:gd name="connsiteY30" fmla="*/ 954680 h 2237474"/>
              <a:gd name="connsiteX31" fmla="*/ 9428195 w 12192000"/>
              <a:gd name="connsiteY31" fmla="*/ 986225 h 2237474"/>
              <a:gd name="connsiteX32" fmla="*/ 9410017 w 12192000"/>
              <a:gd name="connsiteY32" fmla="*/ 993931 h 2237474"/>
              <a:gd name="connsiteX33" fmla="*/ 9392919 w 12192000"/>
              <a:gd name="connsiteY33" fmla="*/ 994656 h 2237474"/>
              <a:gd name="connsiteX34" fmla="*/ 9278619 w 12192000"/>
              <a:gd name="connsiteY34" fmla="*/ 1011878 h 2237474"/>
              <a:gd name="connsiteX35" fmla="*/ 9268019 w 12192000"/>
              <a:gd name="connsiteY35" fmla="*/ 1007442 h 2237474"/>
              <a:gd name="connsiteX36" fmla="*/ 9234662 w 12192000"/>
              <a:gd name="connsiteY36" fmla="*/ 1023056 h 2237474"/>
              <a:gd name="connsiteX37" fmla="*/ 9181033 w 12192000"/>
              <a:gd name="connsiteY37" fmla="*/ 1037921 h 2237474"/>
              <a:gd name="connsiteX38" fmla="*/ 9155969 w 12192000"/>
              <a:gd name="connsiteY38" fmla="*/ 1046804 h 2237474"/>
              <a:gd name="connsiteX39" fmla="*/ 9133985 w 12192000"/>
              <a:gd name="connsiteY39" fmla="*/ 1046450 h 2237474"/>
              <a:gd name="connsiteX40" fmla="*/ 9012987 w 12192000"/>
              <a:gd name="connsiteY40" fmla="*/ 1061986 h 2237474"/>
              <a:gd name="connsiteX41" fmla="*/ 8968445 w 12192000"/>
              <a:gd name="connsiteY41" fmla="*/ 1052169 h 2237474"/>
              <a:gd name="connsiteX42" fmla="*/ 8958984 w 12192000"/>
              <a:gd name="connsiteY42" fmla="*/ 1057212 h 2237474"/>
              <a:gd name="connsiteX43" fmla="*/ 8886001 w 12192000"/>
              <a:gd name="connsiteY43" fmla="*/ 1067468 h 2237474"/>
              <a:gd name="connsiteX44" fmla="*/ 8838610 w 12192000"/>
              <a:gd name="connsiteY44" fmla="*/ 1075091 h 2237474"/>
              <a:gd name="connsiteX45" fmla="*/ 8750383 w 12192000"/>
              <a:gd name="connsiteY45" fmla="*/ 1097387 h 2237474"/>
              <a:gd name="connsiteX46" fmla="*/ 8697365 w 12192000"/>
              <a:gd name="connsiteY46" fmla="*/ 1105869 h 2237474"/>
              <a:gd name="connsiteX47" fmla="*/ 8665605 w 12192000"/>
              <a:gd name="connsiteY47" fmla="*/ 1110791 h 2237474"/>
              <a:gd name="connsiteX48" fmla="*/ 8584946 w 12192000"/>
              <a:gd name="connsiteY48" fmla="*/ 1135226 h 2237474"/>
              <a:gd name="connsiteX49" fmla="*/ 8460755 w 12192000"/>
              <a:gd name="connsiteY49" fmla="*/ 1203427 h 2237474"/>
              <a:gd name="connsiteX50" fmla="*/ 8419755 w 12192000"/>
              <a:gd name="connsiteY50" fmla="*/ 1216260 h 2237474"/>
              <a:gd name="connsiteX51" fmla="*/ 8411626 w 12192000"/>
              <a:gd name="connsiteY51" fmla="*/ 1214397 h 2237474"/>
              <a:gd name="connsiteX52" fmla="*/ 8363469 w 12192000"/>
              <a:gd name="connsiteY52" fmla="*/ 1246658 h 2237474"/>
              <a:gd name="connsiteX53" fmla="*/ 8275497 w 12192000"/>
              <a:gd name="connsiteY53" fmla="*/ 1264396 h 2237474"/>
              <a:gd name="connsiteX54" fmla="*/ 8206287 w 12192000"/>
              <a:gd name="connsiteY54" fmla="*/ 1273060 h 2237474"/>
              <a:gd name="connsiteX55" fmla="*/ 8168705 w 12192000"/>
              <a:gd name="connsiteY55" fmla="*/ 1279956 h 2237474"/>
              <a:gd name="connsiteX56" fmla="*/ 8139997 w 12192000"/>
              <a:gd name="connsiteY56" fmla="*/ 1282713 h 2237474"/>
              <a:gd name="connsiteX57" fmla="*/ 8074238 w 12192000"/>
              <a:gd name="connsiteY57" fmla="*/ 1301895 h 2237474"/>
              <a:gd name="connsiteX58" fmla="*/ 7968292 w 12192000"/>
              <a:gd name="connsiteY58" fmla="*/ 1338779 h 2237474"/>
              <a:gd name="connsiteX59" fmla="*/ 7945122 w 12192000"/>
              <a:gd name="connsiteY59" fmla="*/ 1345477 h 2237474"/>
              <a:gd name="connsiteX60" fmla="*/ 7902328 w 12192000"/>
              <a:gd name="connsiteY60" fmla="*/ 1345865 h 2237474"/>
              <a:gd name="connsiteX61" fmla="*/ 7875879 w 12192000"/>
              <a:gd name="connsiteY61" fmla="*/ 1345646 h 2237474"/>
              <a:gd name="connsiteX62" fmla="*/ 7840612 w 12192000"/>
              <a:gd name="connsiteY62" fmla="*/ 1369373 h 2237474"/>
              <a:gd name="connsiteX63" fmla="*/ 7786819 w 12192000"/>
              <a:gd name="connsiteY63" fmla="*/ 1378970 h 2237474"/>
              <a:gd name="connsiteX64" fmla="*/ 7548172 w 12192000"/>
              <a:gd name="connsiteY64" fmla="*/ 1417460 h 2237474"/>
              <a:gd name="connsiteX65" fmla="*/ 7483437 w 12192000"/>
              <a:gd name="connsiteY65" fmla="*/ 1478152 h 2237474"/>
              <a:gd name="connsiteX66" fmla="*/ 7377870 w 12192000"/>
              <a:gd name="connsiteY66" fmla="*/ 1523319 h 2237474"/>
              <a:gd name="connsiteX67" fmla="*/ 7230737 w 12192000"/>
              <a:gd name="connsiteY67" fmla="*/ 1562633 h 2237474"/>
              <a:gd name="connsiteX68" fmla="*/ 7224458 w 12192000"/>
              <a:gd name="connsiteY68" fmla="*/ 1573008 h 2237474"/>
              <a:gd name="connsiteX69" fmla="*/ 7183121 w 12192000"/>
              <a:gd name="connsiteY69" fmla="*/ 1595162 h 2237474"/>
              <a:gd name="connsiteX70" fmla="*/ 7164601 w 12192000"/>
              <a:gd name="connsiteY70" fmla="*/ 1606490 h 2237474"/>
              <a:gd name="connsiteX71" fmla="*/ 7092727 w 12192000"/>
              <a:gd name="connsiteY71" fmla="*/ 1623628 h 2237474"/>
              <a:gd name="connsiteX72" fmla="*/ 7031309 w 12192000"/>
              <a:gd name="connsiteY72" fmla="*/ 1619451 h 2237474"/>
              <a:gd name="connsiteX73" fmla="*/ 6999084 w 12192000"/>
              <a:gd name="connsiteY73" fmla="*/ 1634317 h 2237474"/>
              <a:gd name="connsiteX74" fmla="*/ 6992107 w 12192000"/>
              <a:gd name="connsiteY74" fmla="*/ 1636860 h 2237474"/>
              <a:gd name="connsiteX75" fmla="*/ 6900177 w 12192000"/>
              <a:gd name="connsiteY75" fmla="*/ 1636016 h 2237474"/>
              <a:gd name="connsiteX76" fmla="*/ 6795372 w 12192000"/>
              <a:gd name="connsiteY76" fmla="*/ 1644845 h 2237474"/>
              <a:gd name="connsiteX77" fmla="*/ 6692251 w 12192000"/>
              <a:gd name="connsiteY77" fmla="*/ 1656357 h 2237474"/>
              <a:gd name="connsiteX78" fmla="*/ 6655235 w 12192000"/>
              <a:gd name="connsiteY78" fmla="*/ 1661869 h 2237474"/>
              <a:gd name="connsiteX79" fmla="*/ 6554894 w 12192000"/>
              <a:gd name="connsiteY79" fmla="*/ 1664428 h 2237474"/>
              <a:gd name="connsiteX80" fmla="*/ 6516595 w 12192000"/>
              <a:gd name="connsiteY80" fmla="*/ 1667475 h 2237474"/>
              <a:gd name="connsiteX81" fmla="*/ 6508541 w 12192000"/>
              <a:gd name="connsiteY81" fmla="*/ 1668757 h 2237474"/>
              <a:gd name="connsiteX82" fmla="*/ 6471012 w 12192000"/>
              <a:gd name="connsiteY82" fmla="*/ 1678604 h 2237474"/>
              <a:gd name="connsiteX83" fmla="*/ 6415265 w 12192000"/>
              <a:gd name="connsiteY83" fmla="*/ 1665317 h 2237474"/>
              <a:gd name="connsiteX84" fmla="*/ 6364035 w 12192000"/>
              <a:gd name="connsiteY84" fmla="*/ 1667683 h 2237474"/>
              <a:gd name="connsiteX85" fmla="*/ 6280959 w 12192000"/>
              <a:gd name="connsiteY85" fmla="*/ 1689329 h 2237474"/>
              <a:gd name="connsiteX86" fmla="*/ 6243319 w 12192000"/>
              <a:gd name="connsiteY86" fmla="*/ 1695560 h 2237474"/>
              <a:gd name="connsiteX87" fmla="*/ 6098321 w 12192000"/>
              <a:gd name="connsiteY87" fmla="*/ 1721646 h 2237474"/>
              <a:gd name="connsiteX88" fmla="*/ 5880652 w 12192000"/>
              <a:gd name="connsiteY88" fmla="*/ 1779643 h 2237474"/>
              <a:gd name="connsiteX89" fmla="*/ 5785959 w 12192000"/>
              <a:gd name="connsiteY89" fmla="*/ 1775307 h 2237474"/>
              <a:gd name="connsiteX90" fmla="*/ 5643534 w 12192000"/>
              <a:gd name="connsiteY90" fmla="*/ 1802919 h 2237474"/>
              <a:gd name="connsiteX91" fmla="*/ 5518799 w 12192000"/>
              <a:gd name="connsiteY91" fmla="*/ 1818312 h 2237474"/>
              <a:gd name="connsiteX92" fmla="*/ 5505014 w 12192000"/>
              <a:gd name="connsiteY92" fmla="*/ 1819259 h 2237474"/>
              <a:gd name="connsiteX93" fmla="*/ 5453307 w 12192000"/>
              <a:gd name="connsiteY93" fmla="*/ 1815450 h 2237474"/>
              <a:gd name="connsiteX94" fmla="*/ 5364192 w 12192000"/>
              <a:gd name="connsiteY94" fmla="*/ 1826074 h 2237474"/>
              <a:gd name="connsiteX95" fmla="*/ 5350380 w 12192000"/>
              <a:gd name="connsiteY95" fmla="*/ 1830891 h 2237474"/>
              <a:gd name="connsiteX96" fmla="*/ 5259633 w 12192000"/>
              <a:gd name="connsiteY96" fmla="*/ 1837160 h 2237474"/>
              <a:gd name="connsiteX97" fmla="*/ 5197513 w 12192000"/>
              <a:gd name="connsiteY97" fmla="*/ 1844718 h 2237474"/>
              <a:gd name="connsiteX98" fmla="*/ 5168852 w 12192000"/>
              <a:gd name="connsiteY98" fmla="*/ 1844846 h 2237474"/>
              <a:gd name="connsiteX99" fmla="*/ 5114927 w 12192000"/>
              <a:gd name="connsiteY99" fmla="*/ 1847827 h 2237474"/>
              <a:gd name="connsiteX100" fmla="*/ 5108970 w 12192000"/>
              <a:gd name="connsiteY100" fmla="*/ 1847935 h 2237474"/>
              <a:gd name="connsiteX101" fmla="*/ 5067961 w 12192000"/>
              <a:gd name="connsiteY101" fmla="*/ 1845917 h 2237474"/>
              <a:gd name="connsiteX102" fmla="*/ 5007075 w 12192000"/>
              <a:gd name="connsiteY102" fmla="*/ 1838626 h 2237474"/>
              <a:gd name="connsiteX103" fmla="*/ 4944087 w 12192000"/>
              <a:gd name="connsiteY103" fmla="*/ 1823332 h 2237474"/>
              <a:gd name="connsiteX104" fmla="*/ 4907662 w 12192000"/>
              <a:gd name="connsiteY104" fmla="*/ 1816900 h 2237474"/>
              <a:gd name="connsiteX105" fmla="*/ 4882386 w 12192000"/>
              <a:gd name="connsiteY105" fmla="*/ 1809844 h 2237474"/>
              <a:gd name="connsiteX106" fmla="*/ 4811440 w 12192000"/>
              <a:gd name="connsiteY106" fmla="*/ 1804655 h 2237474"/>
              <a:gd name="connsiteX107" fmla="*/ 4691075 w 12192000"/>
              <a:gd name="connsiteY107" fmla="*/ 1801389 h 2237474"/>
              <a:gd name="connsiteX108" fmla="*/ 4611738 w 12192000"/>
              <a:gd name="connsiteY108" fmla="*/ 1776964 h 2237474"/>
              <a:gd name="connsiteX109" fmla="*/ 4560070 w 12192000"/>
              <a:gd name="connsiteY109" fmla="*/ 1785640 h 2237474"/>
              <a:gd name="connsiteX110" fmla="*/ 4536503 w 12192000"/>
              <a:gd name="connsiteY110" fmla="*/ 1785334 h 2237474"/>
              <a:gd name="connsiteX111" fmla="*/ 4513724 w 12192000"/>
              <a:gd name="connsiteY111" fmla="*/ 1791996 h 2237474"/>
              <a:gd name="connsiteX112" fmla="*/ 4459810 w 12192000"/>
              <a:gd name="connsiteY112" fmla="*/ 1797886 h 2237474"/>
              <a:gd name="connsiteX113" fmla="*/ 4379064 w 12192000"/>
              <a:gd name="connsiteY113" fmla="*/ 1817177 h 2237474"/>
              <a:gd name="connsiteX114" fmla="*/ 4319209 w 12192000"/>
              <a:gd name="connsiteY114" fmla="*/ 1834833 h 2237474"/>
              <a:gd name="connsiteX115" fmla="*/ 4290981 w 12192000"/>
              <a:gd name="connsiteY115" fmla="*/ 1839677 h 2237474"/>
              <a:gd name="connsiteX116" fmla="*/ 4285792 w 12192000"/>
              <a:gd name="connsiteY116" fmla="*/ 1836231 h 2237474"/>
              <a:gd name="connsiteX117" fmla="*/ 4238372 w 12192000"/>
              <a:gd name="connsiteY117" fmla="*/ 1851480 h 2237474"/>
              <a:gd name="connsiteX118" fmla="*/ 4232517 w 12192000"/>
              <a:gd name="connsiteY118" fmla="*/ 1852567 h 2237474"/>
              <a:gd name="connsiteX119" fmla="*/ 4191732 w 12192000"/>
              <a:gd name="connsiteY119" fmla="*/ 1857328 h 2237474"/>
              <a:gd name="connsiteX120" fmla="*/ 4065532 w 12192000"/>
              <a:gd name="connsiteY120" fmla="*/ 1855477 h 2237474"/>
              <a:gd name="connsiteX121" fmla="*/ 4028460 w 12192000"/>
              <a:gd name="connsiteY121" fmla="*/ 1855137 h 2237474"/>
              <a:gd name="connsiteX122" fmla="*/ 4002267 w 12192000"/>
              <a:gd name="connsiteY122" fmla="*/ 1852352 h 2237474"/>
              <a:gd name="connsiteX123" fmla="*/ 3931396 w 12192000"/>
              <a:gd name="connsiteY123" fmla="*/ 1858915 h 2237474"/>
              <a:gd name="connsiteX124" fmla="*/ 3812162 w 12192000"/>
              <a:gd name="connsiteY124" fmla="*/ 1875501 h 2237474"/>
              <a:gd name="connsiteX125" fmla="*/ 3729530 w 12192000"/>
              <a:gd name="connsiteY125" fmla="*/ 1864513 h 2237474"/>
              <a:gd name="connsiteX126" fmla="*/ 3680177 w 12192000"/>
              <a:gd name="connsiteY126" fmla="*/ 1881552 h 2237474"/>
              <a:gd name="connsiteX127" fmla="*/ 3567259 w 12192000"/>
              <a:gd name="connsiteY127" fmla="*/ 1893482 h 2237474"/>
              <a:gd name="connsiteX128" fmla="*/ 3405770 w 12192000"/>
              <a:gd name="connsiteY128" fmla="*/ 1904591 h 2237474"/>
              <a:gd name="connsiteX129" fmla="*/ 3280097 w 12192000"/>
              <a:gd name="connsiteY129" fmla="*/ 1919610 h 2237474"/>
              <a:gd name="connsiteX130" fmla="*/ 3123424 w 12192000"/>
              <a:gd name="connsiteY130" fmla="*/ 1952930 h 2237474"/>
              <a:gd name="connsiteX131" fmla="*/ 3009910 w 12192000"/>
              <a:gd name="connsiteY131" fmla="*/ 1957866 h 2237474"/>
              <a:gd name="connsiteX132" fmla="*/ 2995934 w 12192000"/>
              <a:gd name="connsiteY132" fmla="*/ 1967085 h 2237474"/>
              <a:gd name="connsiteX133" fmla="*/ 2980071 w 12192000"/>
              <a:gd name="connsiteY133" fmla="*/ 1972988 h 2237474"/>
              <a:gd name="connsiteX134" fmla="*/ 2978094 w 12192000"/>
              <a:gd name="connsiteY134" fmla="*/ 1972369 h 2237474"/>
              <a:gd name="connsiteX135" fmla="*/ 2942858 w 12192000"/>
              <a:gd name="connsiteY135" fmla="*/ 1981367 h 2237474"/>
              <a:gd name="connsiteX136" fmla="*/ 2875436 w 12192000"/>
              <a:gd name="connsiteY136" fmla="*/ 1996977 h 2237474"/>
              <a:gd name="connsiteX137" fmla="*/ 2874892 w 12192000"/>
              <a:gd name="connsiteY137" fmla="*/ 1996085 h 2237474"/>
              <a:gd name="connsiteX138" fmla="*/ 2864145 w 12192000"/>
              <a:gd name="connsiteY138" fmla="*/ 1994061 h 2237474"/>
              <a:gd name="connsiteX139" fmla="*/ 2843662 w 12192000"/>
              <a:gd name="connsiteY139" fmla="*/ 1992498 h 2237474"/>
              <a:gd name="connsiteX140" fmla="*/ 2796128 w 12192000"/>
              <a:gd name="connsiteY140" fmla="*/ 1976403 h 2237474"/>
              <a:gd name="connsiteX141" fmla="*/ 2756784 w 12192000"/>
              <a:gd name="connsiteY141" fmla="*/ 1985116 h 2237474"/>
              <a:gd name="connsiteX142" fmla="*/ 2748833 w 12192000"/>
              <a:gd name="connsiteY142" fmla="*/ 1986323 h 2237474"/>
              <a:gd name="connsiteX143" fmla="*/ 2748661 w 12192000"/>
              <a:gd name="connsiteY143" fmla="*/ 1986122 h 2237474"/>
              <a:gd name="connsiteX144" fmla="*/ 2740251 w 12192000"/>
              <a:gd name="connsiteY144" fmla="*/ 1986946 h 2237474"/>
              <a:gd name="connsiteX145" fmla="*/ 2718916 w 12192000"/>
              <a:gd name="connsiteY145" fmla="*/ 1990867 h 2237474"/>
              <a:gd name="connsiteX146" fmla="*/ 2713522 w 12192000"/>
              <a:gd name="connsiteY146" fmla="*/ 1990173 h 2237474"/>
              <a:gd name="connsiteX147" fmla="*/ 2680597 w 12192000"/>
              <a:gd name="connsiteY147" fmla="*/ 1984996 h 2237474"/>
              <a:gd name="connsiteX148" fmla="*/ 2578178 w 12192000"/>
              <a:gd name="connsiteY148" fmla="*/ 1990531 h 2237474"/>
              <a:gd name="connsiteX149" fmla="*/ 2476147 w 12192000"/>
              <a:gd name="connsiteY149" fmla="*/ 1998305 h 2237474"/>
              <a:gd name="connsiteX150" fmla="*/ 2373568 w 12192000"/>
              <a:gd name="connsiteY150" fmla="*/ 2003219 h 2237474"/>
              <a:gd name="connsiteX151" fmla="*/ 2321399 w 12192000"/>
              <a:gd name="connsiteY151" fmla="*/ 1989467 h 2237474"/>
              <a:gd name="connsiteX152" fmla="*/ 2315525 w 12192000"/>
              <a:gd name="connsiteY152" fmla="*/ 1989708 h 2237474"/>
              <a:gd name="connsiteX153" fmla="*/ 2300792 w 12192000"/>
              <a:gd name="connsiteY153" fmla="*/ 1994290 h 2237474"/>
              <a:gd name="connsiteX154" fmla="*/ 2295469 w 12192000"/>
              <a:gd name="connsiteY154" fmla="*/ 1996659 h 2237474"/>
              <a:gd name="connsiteX155" fmla="*/ 2287219 w 12192000"/>
              <a:gd name="connsiteY155" fmla="*/ 1998750 h 2237474"/>
              <a:gd name="connsiteX156" fmla="*/ 2286948 w 12192000"/>
              <a:gd name="connsiteY156" fmla="*/ 1998596 h 2237474"/>
              <a:gd name="connsiteX157" fmla="*/ 2243069 w 12192000"/>
              <a:gd name="connsiteY157" fmla="*/ 2015111 h 2237474"/>
              <a:gd name="connsiteX158" fmla="*/ 2186609 w 12192000"/>
              <a:gd name="connsiteY158" fmla="*/ 2008263 h 2237474"/>
              <a:gd name="connsiteX159" fmla="*/ 2164831 w 12192000"/>
              <a:gd name="connsiteY159" fmla="*/ 2010143 h 2237474"/>
              <a:gd name="connsiteX160" fmla="*/ 2152836 w 12192000"/>
              <a:gd name="connsiteY160" fmla="*/ 2010048 h 2237474"/>
              <a:gd name="connsiteX161" fmla="*/ 2117102 w 12192000"/>
              <a:gd name="connsiteY161" fmla="*/ 2023004 h 2237474"/>
              <a:gd name="connsiteX162" fmla="*/ 2111935 w 12192000"/>
              <a:gd name="connsiteY162" fmla="*/ 2023163 h 2237474"/>
              <a:gd name="connsiteX163" fmla="*/ 2089991 w 12192000"/>
              <a:gd name="connsiteY163" fmla="*/ 2034193 h 2237474"/>
              <a:gd name="connsiteX164" fmla="*/ 2058061 w 12192000"/>
              <a:gd name="connsiteY164" fmla="*/ 2047942 h 2237474"/>
              <a:gd name="connsiteX165" fmla="*/ 2055737 w 12192000"/>
              <a:gd name="connsiteY165" fmla="*/ 2047704 h 2237474"/>
              <a:gd name="connsiteX166" fmla="*/ 2042244 w 12192000"/>
              <a:gd name="connsiteY166" fmla="*/ 2055560 h 2237474"/>
              <a:gd name="connsiteX167" fmla="*/ 1976224 w 12192000"/>
              <a:gd name="connsiteY167" fmla="*/ 2074257 h 2237474"/>
              <a:gd name="connsiteX168" fmla="*/ 1877728 w 12192000"/>
              <a:gd name="connsiteY168" fmla="*/ 2101004 h 2237474"/>
              <a:gd name="connsiteX169" fmla="*/ 1759056 w 12192000"/>
              <a:gd name="connsiteY169" fmla="*/ 2125608 h 2237474"/>
              <a:gd name="connsiteX170" fmla="*/ 1637948 w 12192000"/>
              <a:gd name="connsiteY170" fmla="*/ 2172597 h 2237474"/>
              <a:gd name="connsiteX171" fmla="*/ 1434549 w 12192000"/>
              <a:gd name="connsiteY171" fmla="*/ 2234522 h 2237474"/>
              <a:gd name="connsiteX172" fmla="*/ 1398481 w 12192000"/>
              <a:gd name="connsiteY172" fmla="*/ 2237074 h 2237474"/>
              <a:gd name="connsiteX173" fmla="*/ 1398407 w 12192000"/>
              <a:gd name="connsiteY173" fmla="*/ 2237095 h 2237474"/>
              <a:gd name="connsiteX174" fmla="*/ 1370962 w 12192000"/>
              <a:gd name="connsiteY174" fmla="*/ 2237474 h 2237474"/>
              <a:gd name="connsiteX175" fmla="*/ 1356367 w 12192000"/>
              <a:gd name="connsiteY175" fmla="*/ 2235089 h 2237474"/>
              <a:gd name="connsiteX176" fmla="*/ 1324828 w 12192000"/>
              <a:gd name="connsiteY176" fmla="*/ 2231968 h 2237474"/>
              <a:gd name="connsiteX177" fmla="*/ 1297744 w 12192000"/>
              <a:gd name="connsiteY177" fmla="*/ 2235849 h 2237474"/>
              <a:gd name="connsiteX178" fmla="*/ 1286236 w 12192000"/>
              <a:gd name="connsiteY178" fmla="*/ 2233135 h 2237474"/>
              <a:gd name="connsiteX179" fmla="*/ 1283504 w 12192000"/>
              <a:gd name="connsiteY179" fmla="*/ 2233797 h 2237474"/>
              <a:gd name="connsiteX180" fmla="*/ 1279765 w 12192000"/>
              <a:gd name="connsiteY180" fmla="*/ 2229639 h 2237474"/>
              <a:gd name="connsiteX181" fmla="*/ 1195347 w 12192000"/>
              <a:gd name="connsiteY181" fmla="*/ 2212354 h 2237474"/>
              <a:gd name="connsiteX182" fmla="*/ 970251 w 12192000"/>
              <a:gd name="connsiteY182" fmla="*/ 2221029 h 2237474"/>
              <a:gd name="connsiteX183" fmla="*/ 812914 w 12192000"/>
              <a:gd name="connsiteY183" fmla="*/ 2202752 h 2237474"/>
              <a:gd name="connsiteX184" fmla="*/ 800195 w 12192000"/>
              <a:gd name="connsiteY184" fmla="*/ 2209407 h 2237474"/>
              <a:gd name="connsiteX185" fmla="*/ 784978 w 12192000"/>
              <a:gd name="connsiteY185" fmla="*/ 2212360 h 2237474"/>
              <a:gd name="connsiteX186" fmla="*/ 681987 w 12192000"/>
              <a:gd name="connsiteY186" fmla="*/ 2216757 h 2237474"/>
              <a:gd name="connsiteX187" fmla="*/ 669923 w 12192000"/>
              <a:gd name="connsiteY187" fmla="*/ 2211682 h 2237474"/>
              <a:gd name="connsiteX188" fmla="*/ 648680 w 12192000"/>
              <a:gd name="connsiteY188" fmla="*/ 2206229 h 2237474"/>
              <a:gd name="connsiteX189" fmla="*/ 597225 w 12192000"/>
              <a:gd name="connsiteY189" fmla="*/ 2180999 h 2237474"/>
              <a:gd name="connsiteX190" fmla="*/ 558449 w 12192000"/>
              <a:gd name="connsiteY190" fmla="*/ 2182346 h 2237474"/>
              <a:gd name="connsiteX191" fmla="*/ 550517 w 12192000"/>
              <a:gd name="connsiteY191" fmla="*/ 2182060 h 2237474"/>
              <a:gd name="connsiteX192" fmla="*/ 550309 w 12192000"/>
              <a:gd name="connsiteY192" fmla="*/ 2181825 h 2237474"/>
              <a:gd name="connsiteX193" fmla="*/ 541836 w 12192000"/>
              <a:gd name="connsiteY193" fmla="*/ 2181063 h 2237474"/>
              <a:gd name="connsiteX194" fmla="*/ 536057 w 12192000"/>
              <a:gd name="connsiteY194" fmla="*/ 2181537 h 2237474"/>
              <a:gd name="connsiteX195" fmla="*/ 520671 w 12192000"/>
              <a:gd name="connsiteY195" fmla="*/ 2180980 h 2237474"/>
              <a:gd name="connsiteX196" fmla="*/ 515024 w 12192000"/>
              <a:gd name="connsiteY196" fmla="*/ 2179258 h 2237474"/>
              <a:gd name="connsiteX197" fmla="*/ 512278 w 12192000"/>
              <a:gd name="connsiteY197" fmla="*/ 2176369 h 2237474"/>
              <a:gd name="connsiteX198" fmla="*/ 480419 w 12192000"/>
              <a:gd name="connsiteY198" fmla="*/ 2167807 h 2237474"/>
              <a:gd name="connsiteX199" fmla="*/ 413835 w 12192000"/>
              <a:gd name="connsiteY199" fmla="*/ 2156783 h 2237474"/>
              <a:gd name="connsiteX200" fmla="*/ 376513 w 12192000"/>
              <a:gd name="connsiteY200" fmla="*/ 2154014 h 2237474"/>
              <a:gd name="connsiteX201" fmla="*/ 273386 w 12192000"/>
              <a:gd name="connsiteY201" fmla="*/ 2142551 h 2237474"/>
              <a:gd name="connsiteX202" fmla="*/ 169207 w 12192000"/>
              <a:gd name="connsiteY202" fmla="*/ 2128100 h 2237474"/>
              <a:gd name="connsiteX203" fmla="*/ 93149 w 12192000"/>
              <a:gd name="connsiteY203" fmla="*/ 2105324 h 2237474"/>
              <a:gd name="connsiteX204" fmla="*/ 88109 w 12192000"/>
              <a:gd name="connsiteY204" fmla="*/ 2106704 h 2237474"/>
              <a:gd name="connsiteX205" fmla="*/ 80022 w 12192000"/>
              <a:gd name="connsiteY205" fmla="*/ 2107254 h 2237474"/>
              <a:gd name="connsiteX206" fmla="*/ 79717 w 12192000"/>
              <a:gd name="connsiteY206" fmla="*/ 2107046 h 2237474"/>
              <a:gd name="connsiteX207" fmla="*/ 72352 w 12192000"/>
              <a:gd name="connsiteY207" fmla="*/ 2107991 h 2237474"/>
              <a:gd name="connsiteX208" fmla="*/ 37645 w 12192000"/>
              <a:gd name="connsiteY208" fmla="*/ 2115401 h 2237474"/>
              <a:gd name="connsiteX209" fmla="*/ 4572 w 12192000"/>
              <a:gd name="connsiteY209" fmla="*/ 2111091 h 2237474"/>
              <a:gd name="connsiteX210" fmla="*/ 0 w 12192000"/>
              <a:gd name="connsiteY210" fmla="*/ 2110468 h 2237474"/>
              <a:gd name="connsiteX211" fmla="*/ 0 w 12192000"/>
              <a:gd name="connsiteY211"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154948 w 12192000"/>
              <a:gd name="connsiteY4" fmla="*/ 762731 h 2237474"/>
              <a:gd name="connsiteX5" fmla="*/ 12047364 w 12192000"/>
              <a:gd name="connsiteY5" fmla="*/ 749662 h 2237474"/>
              <a:gd name="connsiteX6" fmla="*/ 11890686 w 12192000"/>
              <a:gd name="connsiteY6" fmla="*/ 732766 h 2237474"/>
              <a:gd name="connsiteX7" fmla="*/ 11782413 w 12192000"/>
              <a:gd name="connsiteY7" fmla="*/ 769868 h 2237474"/>
              <a:gd name="connsiteX8" fmla="*/ 11649954 w 12192000"/>
              <a:gd name="connsiteY8" fmla="*/ 749628 h 2237474"/>
              <a:gd name="connsiteX9" fmla="*/ 11560424 w 12192000"/>
              <a:gd name="connsiteY9" fmla="*/ 748017 h 2237474"/>
              <a:gd name="connsiteX10" fmla="*/ 11358455 w 12192000"/>
              <a:gd name="connsiteY10" fmla="*/ 747593 h 2237474"/>
              <a:gd name="connsiteX11" fmla="*/ 11165209 w 12192000"/>
              <a:gd name="connsiteY11" fmla="*/ 748852 h 2237474"/>
              <a:gd name="connsiteX12" fmla="*/ 11058755 w 12192000"/>
              <a:gd name="connsiteY12" fmla="*/ 749617 h 2237474"/>
              <a:gd name="connsiteX13" fmla="*/ 10884013 w 12192000"/>
              <a:gd name="connsiteY13" fmla="*/ 760728 h 2237474"/>
              <a:gd name="connsiteX14" fmla="*/ 10834688 w 12192000"/>
              <a:gd name="connsiteY14" fmla="*/ 757726 h 2237474"/>
              <a:gd name="connsiteX15" fmla="*/ 10805004 w 12192000"/>
              <a:gd name="connsiteY15" fmla="*/ 757573 h 2237474"/>
              <a:gd name="connsiteX16" fmla="*/ 10739478 w 12192000"/>
              <a:gd name="connsiteY16" fmla="*/ 776841 h 2237474"/>
              <a:gd name="connsiteX17" fmla="*/ 10458762 w 12192000"/>
              <a:gd name="connsiteY17" fmla="*/ 755400 h 2237474"/>
              <a:gd name="connsiteX18" fmla="*/ 10211200 w 12192000"/>
              <a:gd name="connsiteY18" fmla="*/ 767513 h 2237474"/>
              <a:gd name="connsiteX19" fmla="*/ 10167995 w 12192000"/>
              <a:gd name="connsiteY19" fmla="*/ 760843 h 2237474"/>
              <a:gd name="connsiteX20" fmla="*/ 9997044 w 12192000"/>
              <a:gd name="connsiteY20" fmla="*/ 780129 h 2237474"/>
              <a:gd name="connsiteX21" fmla="*/ 9943887 w 12192000"/>
              <a:gd name="connsiteY21" fmla="*/ 804141 h 2237474"/>
              <a:gd name="connsiteX22" fmla="*/ 9918248 w 12192000"/>
              <a:gd name="connsiteY22" fmla="*/ 816628 h 2237474"/>
              <a:gd name="connsiteX23" fmla="*/ 9798048 w 12192000"/>
              <a:gd name="connsiteY23" fmla="*/ 863207 h 2237474"/>
              <a:gd name="connsiteX24" fmla="*/ 9761459 w 12192000"/>
              <a:gd name="connsiteY24" fmla="*/ 862394 h 2237474"/>
              <a:gd name="connsiteX25" fmla="*/ 9705768 w 12192000"/>
              <a:gd name="connsiteY25" fmla="*/ 894610 h 2237474"/>
              <a:gd name="connsiteX26" fmla="*/ 9683005 w 12192000"/>
              <a:gd name="connsiteY26" fmla="*/ 894128 h 2237474"/>
              <a:gd name="connsiteX27" fmla="*/ 9594438 w 12192000"/>
              <a:gd name="connsiteY27" fmla="*/ 919051 h 2237474"/>
              <a:gd name="connsiteX28" fmla="*/ 9577033 w 12192000"/>
              <a:gd name="connsiteY28" fmla="*/ 922857 h 2237474"/>
              <a:gd name="connsiteX29" fmla="*/ 9544189 w 12192000"/>
              <a:gd name="connsiteY29" fmla="*/ 938966 h 2237474"/>
              <a:gd name="connsiteX30" fmla="*/ 9500499 w 12192000"/>
              <a:gd name="connsiteY30" fmla="*/ 954680 h 2237474"/>
              <a:gd name="connsiteX31" fmla="*/ 9428195 w 12192000"/>
              <a:gd name="connsiteY31" fmla="*/ 986225 h 2237474"/>
              <a:gd name="connsiteX32" fmla="*/ 9410017 w 12192000"/>
              <a:gd name="connsiteY32" fmla="*/ 993931 h 2237474"/>
              <a:gd name="connsiteX33" fmla="*/ 9392919 w 12192000"/>
              <a:gd name="connsiteY33" fmla="*/ 994656 h 2237474"/>
              <a:gd name="connsiteX34" fmla="*/ 9278619 w 12192000"/>
              <a:gd name="connsiteY34" fmla="*/ 1011878 h 2237474"/>
              <a:gd name="connsiteX35" fmla="*/ 9268019 w 12192000"/>
              <a:gd name="connsiteY35" fmla="*/ 1007442 h 2237474"/>
              <a:gd name="connsiteX36" fmla="*/ 9234662 w 12192000"/>
              <a:gd name="connsiteY36" fmla="*/ 1023056 h 2237474"/>
              <a:gd name="connsiteX37" fmla="*/ 9181033 w 12192000"/>
              <a:gd name="connsiteY37" fmla="*/ 1037921 h 2237474"/>
              <a:gd name="connsiteX38" fmla="*/ 9155969 w 12192000"/>
              <a:gd name="connsiteY38" fmla="*/ 1046804 h 2237474"/>
              <a:gd name="connsiteX39" fmla="*/ 9133985 w 12192000"/>
              <a:gd name="connsiteY39" fmla="*/ 1046450 h 2237474"/>
              <a:gd name="connsiteX40" fmla="*/ 9012987 w 12192000"/>
              <a:gd name="connsiteY40" fmla="*/ 1061986 h 2237474"/>
              <a:gd name="connsiteX41" fmla="*/ 8968445 w 12192000"/>
              <a:gd name="connsiteY41" fmla="*/ 1052169 h 2237474"/>
              <a:gd name="connsiteX42" fmla="*/ 8958984 w 12192000"/>
              <a:gd name="connsiteY42" fmla="*/ 1057212 h 2237474"/>
              <a:gd name="connsiteX43" fmla="*/ 8886001 w 12192000"/>
              <a:gd name="connsiteY43" fmla="*/ 1067468 h 2237474"/>
              <a:gd name="connsiteX44" fmla="*/ 8838610 w 12192000"/>
              <a:gd name="connsiteY44" fmla="*/ 1075091 h 2237474"/>
              <a:gd name="connsiteX45" fmla="*/ 8750383 w 12192000"/>
              <a:gd name="connsiteY45" fmla="*/ 1097387 h 2237474"/>
              <a:gd name="connsiteX46" fmla="*/ 8697365 w 12192000"/>
              <a:gd name="connsiteY46" fmla="*/ 1105869 h 2237474"/>
              <a:gd name="connsiteX47" fmla="*/ 8665605 w 12192000"/>
              <a:gd name="connsiteY47" fmla="*/ 1110791 h 2237474"/>
              <a:gd name="connsiteX48" fmla="*/ 8584946 w 12192000"/>
              <a:gd name="connsiteY48" fmla="*/ 1135226 h 2237474"/>
              <a:gd name="connsiteX49" fmla="*/ 8460755 w 12192000"/>
              <a:gd name="connsiteY49" fmla="*/ 1203427 h 2237474"/>
              <a:gd name="connsiteX50" fmla="*/ 8419755 w 12192000"/>
              <a:gd name="connsiteY50" fmla="*/ 1216260 h 2237474"/>
              <a:gd name="connsiteX51" fmla="*/ 8411626 w 12192000"/>
              <a:gd name="connsiteY51" fmla="*/ 1214397 h 2237474"/>
              <a:gd name="connsiteX52" fmla="*/ 8363469 w 12192000"/>
              <a:gd name="connsiteY52" fmla="*/ 1246658 h 2237474"/>
              <a:gd name="connsiteX53" fmla="*/ 8275497 w 12192000"/>
              <a:gd name="connsiteY53" fmla="*/ 1264396 h 2237474"/>
              <a:gd name="connsiteX54" fmla="*/ 8206287 w 12192000"/>
              <a:gd name="connsiteY54" fmla="*/ 1273060 h 2237474"/>
              <a:gd name="connsiteX55" fmla="*/ 8168705 w 12192000"/>
              <a:gd name="connsiteY55" fmla="*/ 1279956 h 2237474"/>
              <a:gd name="connsiteX56" fmla="*/ 8139997 w 12192000"/>
              <a:gd name="connsiteY56" fmla="*/ 1282713 h 2237474"/>
              <a:gd name="connsiteX57" fmla="*/ 8074238 w 12192000"/>
              <a:gd name="connsiteY57" fmla="*/ 1301895 h 2237474"/>
              <a:gd name="connsiteX58" fmla="*/ 7968292 w 12192000"/>
              <a:gd name="connsiteY58" fmla="*/ 1338779 h 2237474"/>
              <a:gd name="connsiteX59" fmla="*/ 7945122 w 12192000"/>
              <a:gd name="connsiteY59" fmla="*/ 1345477 h 2237474"/>
              <a:gd name="connsiteX60" fmla="*/ 7902328 w 12192000"/>
              <a:gd name="connsiteY60" fmla="*/ 1345865 h 2237474"/>
              <a:gd name="connsiteX61" fmla="*/ 7875879 w 12192000"/>
              <a:gd name="connsiteY61" fmla="*/ 1345646 h 2237474"/>
              <a:gd name="connsiteX62" fmla="*/ 7840612 w 12192000"/>
              <a:gd name="connsiteY62" fmla="*/ 1369373 h 2237474"/>
              <a:gd name="connsiteX63" fmla="*/ 7786819 w 12192000"/>
              <a:gd name="connsiteY63" fmla="*/ 1378970 h 2237474"/>
              <a:gd name="connsiteX64" fmla="*/ 7548172 w 12192000"/>
              <a:gd name="connsiteY64" fmla="*/ 1417460 h 2237474"/>
              <a:gd name="connsiteX65" fmla="*/ 7483437 w 12192000"/>
              <a:gd name="connsiteY65" fmla="*/ 1478152 h 2237474"/>
              <a:gd name="connsiteX66" fmla="*/ 7377870 w 12192000"/>
              <a:gd name="connsiteY66" fmla="*/ 1523319 h 2237474"/>
              <a:gd name="connsiteX67" fmla="*/ 7230737 w 12192000"/>
              <a:gd name="connsiteY67" fmla="*/ 1562633 h 2237474"/>
              <a:gd name="connsiteX68" fmla="*/ 7224458 w 12192000"/>
              <a:gd name="connsiteY68" fmla="*/ 1573008 h 2237474"/>
              <a:gd name="connsiteX69" fmla="*/ 7183121 w 12192000"/>
              <a:gd name="connsiteY69" fmla="*/ 1595162 h 2237474"/>
              <a:gd name="connsiteX70" fmla="*/ 7164601 w 12192000"/>
              <a:gd name="connsiteY70" fmla="*/ 1606490 h 2237474"/>
              <a:gd name="connsiteX71" fmla="*/ 7092727 w 12192000"/>
              <a:gd name="connsiteY71" fmla="*/ 1623628 h 2237474"/>
              <a:gd name="connsiteX72" fmla="*/ 7031309 w 12192000"/>
              <a:gd name="connsiteY72" fmla="*/ 1619451 h 2237474"/>
              <a:gd name="connsiteX73" fmla="*/ 6999084 w 12192000"/>
              <a:gd name="connsiteY73" fmla="*/ 1634317 h 2237474"/>
              <a:gd name="connsiteX74" fmla="*/ 6992107 w 12192000"/>
              <a:gd name="connsiteY74" fmla="*/ 1636860 h 2237474"/>
              <a:gd name="connsiteX75" fmla="*/ 6900177 w 12192000"/>
              <a:gd name="connsiteY75" fmla="*/ 1636016 h 2237474"/>
              <a:gd name="connsiteX76" fmla="*/ 6795372 w 12192000"/>
              <a:gd name="connsiteY76" fmla="*/ 1644845 h 2237474"/>
              <a:gd name="connsiteX77" fmla="*/ 6692251 w 12192000"/>
              <a:gd name="connsiteY77" fmla="*/ 1656357 h 2237474"/>
              <a:gd name="connsiteX78" fmla="*/ 6655235 w 12192000"/>
              <a:gd name="connsiteY78" fmla="*/ 1661869 h 2237474"/>
              <a:gd name="connsiteX79" fmla="*/ 6554894 w 12192000"/>
              <a:gd name="connsiteY79" fmla="*/ 1664428 h 2237474"/>
              <a:gd name="connsiteX80" fmla="*/ 6516595 w 12192000"/>
              <a:gd name="connsiteY80" fmla="*/ 1667475 h 2237474"/>
              <a:gd name="connsiteX81" fmla="*/ 6508541 w 12192000"/>
              <a:gd name="connsiteY81" fmla="*/ 1668757 h 2237474"/>
              <a:gd name="connsiteX82" fmla="*/ 6471012 w 12192000"/>
              <a:gd name="connsiteY82" fmla="*/ 1678604 h 2237474"/>
              <a:gd name="connsiteX83" fmla="*/ 6364035 w 12192000"/>
              <a:gd name="connsiteY83" fmla="*/ 1667683 h 2237474"/>
              <a:gd name="connsiteX84" fmla="*/ 6280959 w 12192000"/>
              <a:gd name="connsiteY84" fmla="*/ 1689329 h 2237474"/>
              <a:gd name="connsiteX85" fmla="*/ 6243319 w 12192000"/>
              <a:gd name="connsiteY85" fmla="*/ 1695560 h 2237474"/>
              <a:gd name="connsiteX86" fmla="*/ 6098321 w 12192000"/>
              <a:gd name="connsiteY86" fmla="*/ 1721646 h 2237474"/>
              <a:gd name="connsiteX87" fmla="*/ 5880652 w 12192000"/>
              <a:gd name="connsiteY87" fmla="*/ 1779643 h 2237474"/>
              <a:gd name="connsiteX88" fmla="*/ 5785959 w 12192000"/>
              <a:gd name="connsiteY88" fmla="*/ 1775307 h 2237474"/>
              <a:gd name="connsiteX89" fmla="*/ 5643534 w 12192000"/>
              <a:gd name="connsiteY89" fmla="*/ 1802919 h 2237474"/>
              <a:gd name="connsiteX90" fmla="*/ 5518799 w 12192000"/>
              <a:gd name="connsiteY90" fmla="*/ 1818312 h 2237474"/>
              <a:gd name="connsiteX91" fmla="*/ 5505014 w 12192000"/>
              <a:gd name="connsiteY91" fmla="*/ 1819259 h 2237474"/>
              <a:gd name="connsiteX92" fmla="*/ 5453307 w 12192000"/>
              <a:gd name="connsiteY92" fmla="*/ 1815450 h 2237474"/>
              <a:gd name="connsiteX93" fmla="*/ 5364192 w 12192000"/>
              <a:gd name="connsiteY93" fmla="*/ 1826074 h 2237474"/>
              <a:gd name="connsiteX94" fmla="*/ 5350380 w 12192000"/>
              <a:gd name="connsiteY94" fmla="*/ 1830891 h 2237474"/>
              <a:gd name="connsiteX95" fmla="*/ 5259633 w 12192000"/>
              <a:gd name="connsiteY95" fmla="*/ 1837160 h 2237474"/>
              <a:gd name="connsiteX96" fmla="*/ 5197513 w 12192000"/>
              <a:gd name="connsiteY96" fmla="*/ 1844718 h 2237474"/>
              <a:gd name="connsiteX97" fmla="*/ 5168852 w 12192000"/>
              <a:gd name="connsiteY97" fmla="*/ 1844846 h 2237474"/>
              <a:gd name="connsiteX98" fmla="*/ 5114927 w 12192000"/>
              <a:gd name="connsiteY98" fmla="*/ 1847827 h 2237474"/>
              <a:gd name="connsiteX99" fmla="*/ 5108970 w 12192000"/>
              <a:gd name="connsiteY99" fmla="*/ 1847935 h 2237474"/>
              <a:gd name="connsiteX100" fmla="*/ 5067961 w 12192000"/>
              <a:gd name="connsiteY100" fmla="*/ 1845917 h 2237474"/>
              <a:gd name="connsiteX101" fmla="*/ 5007075 w 12192000"/>
              <a:gd name="connsiteY101" fmla="*/ 1838626 h 2237474"/>
              <a:gd name="connsiteX102" fmla="*/ 4944087 w 12192000"/>
              <a:gd name="connsiteY102" fmla="*/ 1823332 h 2237474"/>
              <a:gd name="connsiteX103" fmla="*/ 4907662 w 12192000"/>
              <a:gd name="connsiteY103" fmla="*/ 1816900 h 2237474"/>
              <a:gd name="connsiteX104" fmla="*/ 4882386 w 12192000"/>
              <a:gd name="connsiteY104" fmla="*/ 1809844 h 2237474"/>
              <a:gd name="connsiteX105" fmla="*/ 4811440 w 12192000"/>
              <a:gd name="connsiteY105" fmla="*/ 1804655 h 2237474"/>
              <a:gd name="connsiteX106" fmla="*/ 4691075 w 12192000"/>
              <a:gd name="connsiteY106" fmla="*/ 1801389 h 2237474"/>
              <a:gd name="connsiteX107" fmla="*/ 4611738 w 12192000"/>
              <a:gd name="connsiteY107" fmla="*/ 1776964 h 2237474"/>
              <a:gd name="connsiteX108" fmla="*/ 4560070 w 12192000"/>
              <a:gd name="connsiteY108" fmla="*/ 1785640 h 2237474"/>
              <a:gd name="connsiteX109" fmla="*/ 4536503 w 12192000"/>
              <a:gd name="connsiteY109" fmla="*/ 1785334 h 2237474"/>
              <a:gd name="connsiteX110" fmla="*/ 4513724 w 12192000"/>
              <a:gd name="connsiteY110" fmla="*/ 1791996 h 2237474"/>
              <a:gd name="connsiteX111" fmla="*/ 4459810 w 12192000"/>
              <a:gd name="connsiteY111" fmla="*/ 1797886 h 2237474"/>
              <a:gd name="connsiteX112" fmla="*/ 4379064 w 12192000"/>
              <a:gd name="connsiteY112" fmla="*/ 1817177 h 2237474"/>
              <a:gd name="connsiteX113" fmla="*/ 4319209 w 12192000"/>
              <a:gd name="connsiteY113" fmla="*/ 1834833 h 2237474"/>
              <a:gd name="connsiteX114" fmla="*/ 4290981 w 12192000"/>
              <a:gd name="connsiteY114" fmla="*/ 1839677 h 2237474"/>
              <a:gd name="connsiteX115" fmla="*/ 4285792 w 12192000"/>
              <a:gd name="connsiteY115" fmla="*/ 1836231 h 2237474"/>
              <a:gd name="connsiteX116" fmla="*/ 4238372 w 12192000"/>
              <a:gd name="connsiteY116" fmla="*/ 1851480 h 2237474"/>
              <a:gd name="connsiteX117" fmla="*/ 4232517 w 12192000"/>
              <a:gd name="connsiteY117" fmla="*/ 1852567 h 2237474"/>
              <a:gd name="connsiteX118" fmla="*/ 4191732 w 12192000"/>
              <a:gd name="connsiteY118" fmla="*/ 1857328 h 2237474"/>
              <a:gd name="connsiteX119" fmla="*/ 4065532 w 12192000"/>
              <a:gd name="connsiteY119" fmla="*/ 1855477 h 2237474"/>
              <a:gd name="connsiteX120" fmla="*/ 4028460 w 12192000"/>
              <a:gd name="connsiteY120" fmla="*/ 1855137 h 2237474"/>
              <a:gd name="connsiteX121" fmla="*/ 4002267 w 12192000"/>
              <a:gd name="connsiteY121" fmla="*/ 1852352 h 2237474"/>
              <a:gd name="connsiteX122" fmla="*/ 3931396 w 12192000"/>
              <a:gd name="connsiteY122" fmla="*/ 1858915 h 2237474"/>
              <a:gd name="connsiteX123" fmla="*/ 3812162 w 12192000"/>
              <a:gd name="connsiteY123" fmla="*/ 1875501 h 2237474"/>
              <a:gd name="connsiteX124" fmla="*/ 3729530 w 12192000"/>
              <a:gd name="connsiteY124" fmla="*/ 1864513 h 2237474"/>
              <a:gd name="connsiteX125" fmla="*/ 3680177 w 12192000"/>
              <a:gd name="connsiteY125" fmla="*/ 1881552 h 2237474"/>
              <a:gd name="connsiteX126" fmla="*/ 3567259 w 12192000"/>
              <a:gd name="connsiteY126" fmla="*/ 1893482 h 2237474"/>
              <a:gd name="connsiteX127" fmla="*/ 3405770 w 12192000"/>
              <a:gd name="connsiteY127" fmla="*/ 1904591 h 2237474"/>
              <a:gd name="connsiteX128" fmla="*/ 3280097 w 12192000"/>
              <a:gd name="connsiteY128" fmla="*/ 1919610 h 2237474"/>
              <a:gd name="connsiteX129" fmla="*/ 3123424 w 12192000"/>
              <a:gd name="connsiteY129" fmla="*/ 1952930 h 2237474"/>
              <a:gd name="connsiteX130" fmla="*/ 3009910 w 12192000"/>
              <a:gd name="connsiteY130" fmla="*/ 1957866 h 2237474"/>
              <a:gd name="connsiteX131" fmla="*/ 2995934 w 12192000"/>
              <a:gd name="connsiteY131" fmla="*/ 1967085 h 2237474"/>
              <a:gd name="connsiteX132" fmla="*/ 2980071 w 12192000"/>
              <a:gd name="connsiteY132" fmla="*/ 1972988 h 2237474"/>
              <a:gd name="connsiteX133" fmla="*/ 2978094 w 12192000"/>
              <a:gd name="connsiteY133" fmla="*/ 1972369 h 2237474"/>
              <a:gd name="connsiteX134" fmla="*/ 2942858 w 12192000"/>
              <a:gd name="connsiteY134" fmla="*/ 1981367 h 2237474"/>
              <a:gd name="connsiteX135" fmla="*/ 2875436 w 12192000"/>
              <a:gd name="connsiteY135" fmla="*/ 1996977 h 2237474"/>
              <a:gd name="connsiteX136" fmla="*/ 2874892 w 12192000"/>
              <a:gd name="connsiteY136" fmla="*/ 1996085 h 2237474"/>
              <a:gd name="connsiteX137" fmla="*/ 2864145 w 12192000"/>
              <a:gd name="connsiteY137" fmla="*/ 1994061 h 2237474"/>
              <a:gd name="connsiteX138" fmla="*/ 2843662 w 12192000"/>
              <a:gd name="connsiteY138" fmla="*/ 1992498 h 2237474"/>
              <a:gd name="connsiteX139" fmla="*/ 2796128 w 12192000"/>
              <a:gd name="connsiteY139" fmla="*/ 1976403 h 2237474"/>
              <a:gd name="connsiteX140" fmla="*/ 2756784 w 12192000"/>
              <a:gd name="connsiteY140" fmla="*/ 1985116 h 2237474"/>
              <a:gd name="connsiteX141" fmla="*/ 2748833 w 12192000"/>
              <a:gd name="connsiteY141" fmla="*/ 1986323 h 2237474"/>
              <a:gd name="connsiteX142" fmla="*/ 2748661 w 12192000"/>
              <a:gd name="connsiteY142" fmla="*/ 1986122 h 2237474"/>
              <a:gd name="connsiteX143" fmla="*/ 2740251 w 12192000"/>
              <a:gd name="connsiteY143" fmla="*/ 1986946 h 2237474"/>
              <a:gd name="connsiteX144" fmla="*/ 2718916 w 12192000"/>
              <a:gd name="connsiteY144" fmla="*/ 1990867 h 2237474"/>
              <a:gd name="connsiteX145" fmla="*/ 2713522 w 12192000"/>
              <a:gd name="connsiteY145" fmla="*/ 1990173 h 2237474"/>
              <a:gd name="connsiteX146" fmla="*/ 2680597 w 12192000"/>
              <a:gd name="connsiteY146" fmla="*/ 1984996 h 2237474"/>
              <a:gd name="connsiteX147" fmla="*/ 2578178 w 12192000"/>
              <a:gd name="connsiteY147" fmla="*/ 1990531 h 2237474"/>
              <a:gd name="connsiteX148" fmla="*/ 2476147 w 12192000"/>
              <a:gd name="connsiteY148" fmla="*/ 1998305 h 2237474"/>
              <a:gd name="connsiteX149" fmla="*/ 2373568 w 12192000"/>
              <a:gd name="connsiteY149" fmla="*/ 2003219 h 2237474"/>
              <a:gd name="connsiteX150" fmla="*/ 2321399 w 12192000"/>
              <a:gd name="connsiteY150" fmla="*/ 1989467 h 2237474"/>
              <a:gd name="connsiteX151" fmla="*/ 2315525 w 12192000"/>
              <a:gd name="connsiteY151" fmla="*/ 1989708 h 2237474"/>
              <a:gd name="connsiteX152" fmla="*/ 2300792 w 12192000"/>
              <a:gd name="connsiteY152" fmla="*/ 1994290 h 2237474"/>
              <a:gd name="connsiteX153" fmla="*/ 2295469 w 12192000"/>
              <a:gd name="connsiteY153" fmla="*/ 1996659 h 2237474"/>
              <a:gd name="connsiteX154" fmla="*/ 2287219 w 12192000"/>
              <a:gd name="connsiteY154" fmla="*/ 1998750 h 2237474"/>
              <a:gd name="connsiteX155" fmla="*/ 2286948 w 12192000"/>
              <a:gd name="connsiteY155" fmla="*/ 1998596 h 2237474"/>
              <a:gd name="connsiteX156" fmla="*/ 2243069 w 12192000"/>
              <a:gd name="connsiteY156" fmla="*/ 2015111 h 2237474"/>
              <a:gd name="connsiteX157" fmla="*/ 2186609 w 12192000"/>
              <a:gd name="connsiteY157" fmla="*/ 2008263 h 2237474"/>
              <a:gd name="connsiteX158" fmla="*/ 2164831 w 12192000"/>
              <a:gd name="connsiteY158" fmla="*/ 2010143 h 2237474"/>
              <a:gd name="connsiteX159" fmla="*/ 2152836 w 12192000"/>
              <a:gd name="connsiteY159" fmla="*/ 2010048 h 2237474"/>
              <a:gd name="connsiteX160" fmla="*/ 2117102 w 12192000"/>
              <a:gd name="connsiteY160" fmla="*/ 2023004 h 2237474"/>
              <a:gd name="connsiteX161" fmla="*/ 2111935 w 12192000"/>
              <a:gd name="connsiteY161" fmla="*/ 2023163 h 2237474"/>
              <a:gd name="connsiteX162" fmla="*/ 2089991 w 12192000"/>
              <a:gd name="connsiteY162" fmla="*/ 2034193 h 2237474"/>
              <a:gd name="connsiteX163" fmla="*/ 2058061 w 12192000"/>
              <a:gd name="connsiteY163" fmla="*/ 2047942 h 2237474"/>
              <a:gd name="connsiteX164" fmla="*/ 2055737 w 12192000"/>
              <a:gd name="connsiteY164" fmla="*/ 2047704 h 2237474"/>
              <a:gd name="connsiteX165" fmla="*/ 2042244 w 12192000"/>
              <a:gd name="connsiteY165" fmla="*/ 2055560 h 2237474"/>
              <a:gd name="connsiteX166" fmla="*/ 1976224 w 12192000"/>
              <a:gd name="connsiteY166" fmla="*/ 2074257 h 2237474"/>
              <a:gd name="connsiteX167" fmla="*/ 1877728 w 12192000"/>
              <a:gd name="connsiteY167" fmla="*/ 2101004 h 2237474"/>
              <a:gd name="connsiteX168" fmla="*/ 1759056 w 12192000"/>
              <a:gd name="connsiteY168" fmla="*/ 2125608 h 2237474"/>
              <a:gd name="connsiteX169" fmla="*/ 1637948 w 12192000"/>
              <a:gd name="connsiteY169" fmla="*/ 2172597 h 2237474"/>
              <a:gd name="connsiteX170" fmla="*/ 1434549 w 12192000"/>
              <a:gd name="connsiteY170" fmla="*/ 2234522 h 2237474"/>
              <a:gd name="connsiteX171" fmla="*/ 1398481 w 12192000"/>
              <a:gd name="connsiteY171" fmla="*/ 2237074 h 2237474"/>
              <a:gd name="connsiteX172" fmla="*/ 1398407 w 12192000"/>
              <a:gd name="connsiteY172" fmla="*/ 2237095 h 2237474"/>
              <a:gd name="connsiteX173" fmla="*/ 1370962 w 12192000"/>
              <a:gd name="connsiteY173" fmla="*/ 2237474 h 2237474"/>
              <a:gd name="connsiteX174" fmla="*/ 1356367 w 12192000"/>
              <a:gd name="connsiteY174" fmla="*/ 2235089 h 2237474"/>
              <a:gd name="connsiteX175" fmla="*/ 1324828 w 12192000"/>
              <a:gd name="connsiteY175" fmla="*/ 2231968 h 2237474"/>
              <a:gd name="connsiteX176" fmla="*/ 1297744 w 12192000"/>
              <a:gd name="connsiteY176" fmla="*/ 2235849 h 2237474"/>
              <a:gd name="connsiteX177" fmla="*/ 1286236 w 12192000"/>
              <a:gd name="connsiteY177" fmla="*/ 2233135 h 2237474"/>
              <a:gd name="connsiteX178" fmla="*/ 1283504 w 12192000"/>
              <a:gd name="connsiteY178" fmla="*/ 2233797 h 2237474"/>
              <a:gd name="connsiteX179" fmla="*/ 1279765 w 12192000"/>
              <a:gd name="connsiteY179" fmla="*/ 2229639 h 2237474"/>
              <a:gd name="connsiteX180" fmla="*/ 1195347 w 12192000"/>
              <a:gd name="connsiteY180" fmla="*/ 2212354 h 2237474"/>
              <a:gd name="connsiteX181" fmla="*/ 970251 w 12192000"/>
              <a:gd name="connsiteY181" fmla="*/ 2221029 h 2237474"/>
              <a:gd name="connsiteX182" fmla="*/ 812914 w 12192000"/>
              <a:gd name="connsiteY182" fmla="*/ 2202752 h 2237474"/>
              <a:gd name="connsiteX183" fmla="*/ 800195 w 12192000"/>
              <a:gd name="connsiteY183" fmla="*/ 2209407 h 2237474"/>
              <a:gd name="connsiteX184" fmla="*/ 784978 w 12192000"/>
              <a:gd name="connsiteY184" fmla="*/ 2212360 h 2237474"/>
              <a:gd name="connsiteX185" fmla="*/ 681987 w 12192000"/>
              <a:gd name="connsiteY185" fmla="*/ 2216757 h 2237474"/>
              <a:gd name="connsiteX186" fmla="*/ 669923 w 12192000"/>
              <a:gd name="connsiteY186" fmla="*/ 2211682 h 2237474"/>
              <a:gd name="connsiteX187" fmla="*/ 648680 w 12192000"/>
              <a:gd name="connsiteY187" fmla="*/ 2206229 h 2237474"/>
              <a:gd name="connsiteX188" fmla="*/ 597225 w 12192000"/>
              <a:gd name="connsiteY188" fmla="*/ 2180999 h 2237474"/>
              <a:gd name="connsiteX189" fmla="*/ 558449 w 12192000"/>
              <a:gd name="connsiteY189" fmla="*/ 2182346 h 2237474"/>
              <a:gd name="connsiteX190" fmla="*/ 550517 w 12192000"/>
              <a:gd name="connsiteY190" fmla="*/ 2182060 h 2237474"/>
              <a:gd name="connsiteX191" fmla="*/ 550309 w 12192000"/>
              <a:gd name="connsiteY191" fmla="*/ 2181825 h 2237474"/>
              <a:gd name="connsiteX192" fmla="*/ 541836 w 12192000"/>
              <a:gd name="connsiteY192" fmla="*/ 2181063 h 2237474"/>
              <a:gd name="connsiteX193" fmla="*/ 536057 w 12192000"/>
              <a:gd name="connsiteY193" fmla="*/ 2181537 h 2237474"/>
              <a:gd name="connsiteX194" fmla="*/ 520671 w 12192000"/>
              <a:gd name="connsiteY194" fmla="*/ 2180980 h 2237474"/>
              <a:gd name="connsiteX195" fmla="*/ 515024 w 12192000"/>
              <a:gd name="connsiteY195" fmla="*/ 2179258 h 2237474"/>
              <a:gd name="connsiteX196" fmla="*/ 512278 w 12192000"/>
              <a:gd name="connsiteY196" fmla="*/ 2176369 h 2237474"/>
              <a:gd name="connsiteX197" fmla="*/ 480419 w 12192000"/>
              <a:gd name="connsiteY197" fmla="*/ 2167807 h 2237474"/>
              <a:gd name="connsiteX198" fmla="*/ 413835 w 12192000"/>
              <a:gd name="connsiteY198" fmla="*/ 2156783 h 2237474"/>
              <a:gd name="connsiteX199" fmla="*/ 376513 w 12192000"/>
              <a:gd name="connsiteY199" fmla="*/ 2154014 h 2237474"/>
              <a:gd name="connsiteX200" fmla="*/ 273386 w 12192000"/>
              <a:gd name="connsiteY200" fmla="*/ 2142551 h 2237474"/>
              <a:gd name="connsiteX201" fmla="*/ 169207 w 12192000"/>
              <a:gd name="connsiteY201" fmla="*/ 2128100 h 2237474"/>
              <a:gd name="connsiteX202" fmla="*/ 93149 w 12192000"/>
              <a:gd name="connsiteY202" fmla="*/ 2105324 h 2237474"/>
              <a:gd name="connsiteX203" fmla="*/ 88109 w 12192000"/>
              <a:gd name="connsiteY203" fmla="*/ 2106704 h 2237474"/>
              <a:gd name="connsiteX204" fmla="*/ 80022 w 12192000"/>
              <a:gd name="connsiteY204" fmla="*/ 2107254 h 2237474"/>
              <a:gd name="connsiteX205" fmla="*/ 79717 w 12192000"/>
              <a:gd name="connsiteY205" fmla="*/ 2107046 h 2237474"/>
              <a:gd name="connsiteX206" fmla="*/ 72352 w 12192000"/>
              <a:gd name="connsiteY206" fmla="*/ 2107991 h 2237474"/>
              <a:gd name="connsiteX207" fmla="*/ 37645 w 12192000"/>
              <a:gd name="connsiteY207" fmla="*/ 2115401 h 2237474"/>
              <a:gd name="connsiteX208" fmla="*/ 4572 w 12192000"/>
              <a:gd name="connsiteY208" fmla="*/ 2111091 h 2237474"/>
              <a:gd name="connsiteX209" fmla="*/ 0 w 12192000"/>
              <a:gd name="connsiteY209" fmla="*/ 2110468 h 2237474"/>
              <a:gd name="connsiteX210" fmla="*/ 0 w 12192000"/>
              <a:gd name="connsiteY210"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154948 w 12192000"/>
              <a:gd name="connsiteY4" fmla="*/ 762731 h 2237474"/>
              <a:gd name="connsiteX5" fmla="*/ 12047364 w 12192000"/>
              <a:gd name="connsiteY5" fmla="*/ 749662 h 2237474"/>
              <a:gd name="connsiteX6" fmla="*/ 11890686 w 12192000"/>
              <a:gd name="connsiteY6" fmla="*/ 732766 h 2237474"/>
              <a:gd name="connsiteX7" fmla="*/ 11782413 w 12192000"/>
              <a:gd name="connsiteY7" fmla="*/ 769868 h 2237474"/>
              <a:gd name="connsiteX8" fmla="*/ 11649954 w 12192000"/>
              <a:gd name="connsiteY8" fmla="*/ 749628 h 2237474"/>
              <a:gd name="connsiteX9" fmla="*/ 11560424 w 12192000"/>
              <a:gd name="connsiteY9" fmla="*/ 748017 h 2237474"/>
              <a:gd name="connsiteX10" fmla="*/ 11358455 w 12192000"/>
              <a:gd name="connsiteY10" fmla="*/ 747593 h 2237474"/>
              <a:gd name="connsiteX11" fmla="*/ 11165209 w 12192000"/>
              <a:gd name="connsiteY11" fmla="*/ 748852 h 2237474"/>
              <a:gd name="connsiteX12" fmla="*/ 11058755 w 12192000"/>
              <a:gd name="connsiteY12" fmla="*/ 749617 h 2237474"/>
              <a:gd name="connsiteX13" fmla="*/ 10884013 w 12192000"/>
              <a:gd name="connsiteY13" fmla="*/ 760728 h 2237474"/>
              <a:gd name="connsiteX14" fmla="*/ 10834688 w 12192000"/>
              <a:gd name="connsiteY14" fmla="*/ 757726 h 2237474"/>
              <a:gd name="connsiteX15" fmla="*/ 10805004 w 12192000"/>
              <a:gd name="connsiteY15" fmla="*/ 757573 h 2237474"/>
              <a:gd name="connsiteX16" fmla="*/ 10739478 w 12192000"/>
              <a:gd name="connsiteY16" fmla="*/ 776841 h 2237474"/>
              <a:gd name="connsiteX17" fmla="*/ 10458762 w 12192000"/>
              <a:gd name="connsiteY17" fmla="*/ 755400 h 2237474"/>
              <a:gd name="connsiteX18" fmla="*/ 10211200 w 12192000"/>
              <a:gd name="connsiteY18" fmla="*/ 767513 h 2237474"/>
              <a:gd name="connsiteX19" fmla="*/ 10167995 w 12192000"/>
              <a:gd name="connsiteY19" fmla="*/ 760843 h 2237474"/>
              <a:gd name="connsiteX20" fmla="*/ 9997044 w 12192000"/>
              <a:gd name="connsiteY20" fmla="*/ 780129 h 2237474"/>
              <a:gd name="connsiteX21" fmla="*/ 9943887 w 12192000"/>
              <a:gd name="connsiteY21" fmla="*/ 804141 h 2237474"/>
              <a:gd name="connsiteX22" fmla="*/ 9918248 w 12192000"/>
              <a:gd name="connsiteY22" fmla="*/ 816628 h 2237474"/>
              <a:gd name="connsiteX23" fmla="*/ 9798048 w 12192000"/>
              <a:gd name="connsiteY23" fmla="*/ 863207 h 2237474"/>
              <a:gd name="connsiteX24" fmla="*/ 9761459 w 12192000"/>
              <a:gd name="connsiteY24" fmla="*/ 862394 h 2237474"/>
              <a:gd name="connsiteX25" fmla="*/ 9705768 w 12192000"/>
              <a:gd name="connsiteY25" fmla="*/ 894610 h 2237474"/>
              <a:gd name="connsiteX26" fmla="*/ 9683005 w 12192000"/>
              <a:gd name="connsiteY26" fmla="*/ 894128 h 2237474"/>
              <a:gd name="connsiteX27" fmla="*/ 9594438 w 12192000"/>
              <a:gd name="connsiteY27" fmla="*/ 919051 h 2237474"/>
              <a:gd name="connsiteX28" fmla="*/ 9577033 w 12192000"/>
              <a:gd name="connsiteY28" fmla="*/ 922857 h 2237474"/>
              <a:gd name="connsiteX29" fmla="*/ 9544189 w 12192000"/>
              <a:gd name="connsiteY29" fmla="*/ 938966 h 2237474"/>
              <a:gd name="connsiteX30" fmla="*/ 9500499 w 12192000"/>
              <a:gd name="connsiteY30" fmla="*/ 954680 h 2237474"/>
              <a:gd name="connsiteX31" fmla="*/ 9428195 w 12192000"/>
              <a:gd name="connsiteY31" fmla="*/ 986225 h 2237474"/>
              <a:gd name="connsiteX32" fmla="*/ 9410017 w 12192000"/>
              <a:gd name="connsiteY32" fmla="*/ 993931 h 2237474"/>
              <a:gd name="connsiteX33" fmla="*/ 9392919 w 12192000"/>
              <a:gd name="connsiteY33" fmla="*/ 994656 h 2237474"/>
              <a:gd name="connsiteX34" fmla="*/ 9278619 w 12192000"/>
              <a:gd name="connsiteY34" fmla="*/ 1011878 h 2237474"/>
              <a:gd name="connsiteX35" fmla="*/ 9268019 w 12192000"/>
              <a:gd name="connsiteY35" fmla="*/ 1007442 h 2237474"/>
              <a:gd name="connsiteX36" fmla="*/ 9234662 w 12192000"/>
              <a:gd name="connsiteY36" fmla="*/ 1023056 h 2237474"/>
              <a:gd name="connsiteX37" fmla="*/ 9181033 w 12192000"/>
              <a:gd name="connsiteY37" fmla="*/ 1037921 h 2237474"/>
              <a:gd name="connsiteX38" fmla="*/ 9155969 w 12192000"/>
              <a:gd name="connsiteY38" fmla="*/ 1046804 h 2237474"/>
              <a:gd name="connsiteX39" fmla="*/ 9133985 w 12192000"/>
              <a:gd name="connsiteY39" fmla="*/ 1046450 h 2237474"/>
              <a:gd name="connsiteX40" fmla="*/ 9012987 w 12192000"/>
              <a:gd name="connsiteY40" fmla="*/ 1061986 h 2237474"/>
              <a:gd name="connsiteX41" fmla="*/ 8968445 w 12192000"/>
              <a:gd name="connsiteY41" fmla="*/ 1052169 h 2237474"/>
              <a:gd name="connsiteX42" fmla="*/ 8958984 w 12192000"/>
              <a:gd name="connsiteY42" fmla="*/ 1057212 h 2237474"/>
              <a:gd name="connsiteX43" fmla="*/ 8886001 w 12192000"/>
              <a:gd name="connsiteY43" fmla="*/ 1067468 h 2237474"/>
              <a:gd name="connsiteX44" fmla="*/ 8838610 w 12192000"/>
              <a:gd name="connsiteY44" fmla="*/ 1075091 h 2237474"/>
              <a:gd name="connsiteX45" fmla="*/ 8750383 w 12192000"/>
              <a:gd name="connsiteY45" fmla="*/ 1097387 h 2237474"/>
              <a:gd name="connsiteX46" fmla="*/ 8665605 w 12192000"/>
              <a:gd name="connsiteY46" fmla="*/ 1110791 h 2237474"/>
              <a:gd name="connsiteX47" fmla="*/ 8584946 w 12192000"/>
              <a:gd name="connsiteY47" fmla="*/ 1135226 h 2237474"/>
              <a:gd name="connsiteX48" fmla="*/ 8460755 w 12192000"/>
              <a:gd name="connsiteY48" fmla="*/ 1203427 h 2237474"/>
              <a:gd name="connsiteX49" fmla="*/ 8419755 w 12192000"/>
              <a:gd name="connsiteY49" fmla="*/ 1216260 h 2237474"/>
              <a:gd name="connsiteX50" fmla="*/ 8411626 w 12192000"/>
              <a:gd name="connsiteY50" fmla="*/ 1214397 h 2237474"/>
              <a:gd name="connsiteX51" fmla="*/ 8363469 w 12192000"/>
              <a:gd name="connsiteY51" fmla="*/ 1246658 h 2237474"/>
              <a:gd name="connsiteX52" fmla="*/ 8275497 w 12192000"/>
              <a:gd name="connsiteY52" fmla="*/ 1264396 h 2237474"/>
              <a:gd name="connsiteX53" fmla="*/ 8206287 w 12192000"/>
              <a:gd name="connsiteY53" fmla="*/ 1273060 h 2237474"/>
              <a:gd name="connsiteX54" fmla="*/ 8168705 w 12192000"/>
              <a:gd name="connsiteY54" fmla="*/ 1279956 h 2237474"/>
              <a:gd name="connsiteX55" fmla="*/ 8139997 w 12192000"/>
              <a:gd name="connsiteY55" fmla="*/ 1282713 h 2237474"/>
              <a:gd name="connsiteX56" fmla="*/ 8074238 w 12192000"/>
              <a:gd name="connsiteY56" fmla="*/ 1301895 h 2237474"/>
              <a:gd name="connsiteX57" fmla="*/ 7968292 w 12192000"/>
              <a:gd name="connsiteY57" fmla="*/ 1338779 h 2237474"/>
              <a:gd name="connsiteX58" fmla="*/ 7945122 w 12192000"/>
              <a:gd name="connsiteY58" fmla="*/ 1345477 h 2237474"/>
              <a:gd name="connsiteX59" fmla="*/ 7902328 w 12192000"/>
              <a:gd name="connsiteY59" fmla="*/ 1345865 h 2237474"/>
              <a:gd name="connsiteX60" fmla="*/ 7875879 w 12192000"/>
              <a:gd name="connsiteY60" fmla="*/ 1345646 h 2237474"/>
              <a:gd name="connsiteX61" fmla="*/ 7840612 w 12192000"/>
              <a:gd name="connsiteY61" fmla="*/ 1369373 h 2237474"/>
              <a:gd name="connsiteX62" fmla="*/ 7786819 w 12192000"/>
              <a:gd name="connsiteY62" fmla="*/ 1378970 h 2237474"/>
              <a:gd name="connsiteX63" fmla="*/ 7548172 w 12192000"/>
              <a:gd name="connsiteY63" fmla="*/ 1417460 h 2237474"/>
              <a:gd name="connsiteX64" fmla="*/ 7483437 w 12192000"/>
              <a:gd name="connsiteY64" fmla="*/ 1478152 h 2237474"/>
              <a:gd name="connsiteX65" fmla="*/ 7377870 w 12192000"/>
              <a:gd name="connsiteY65" fmla="*/ 1523319 h 2237474"/>
              <a:gd name="connsiteX66" fmla="*/ 7230737 w 12192000"/>
              <a:gd name="connsiteY66" fmla="*/ 1562633 h 2237474"/>
              <a:gd name="connsiteX67" fmla="*/ 7224458 w 12192000"/>
              <a:gd name="connsiteY67" fmla="*/ 1573008 h 2237474"/>
              <a:gd name="connsiteX68" fmla="*/ 7183121 w 12192000"/>
              <a:gd name="connsiteY68" fmla="*/ 1595162 h 2237474"/>
              <a:gd name="connsiteX69" fmla="*/ 7164601 w 12192000"/>
              <a:gd name="connsiteY69" fmla="*/ 1606490 h 2237474"/>
              <a:gd name="connsiteX70" fmla="*/ 7092727 w 12192000"/>
              <a:gd name="connsiteY70" fmla="*/ 1623628 h 2237474"/>
              <a:gd name="connsiteX71" fmla="*/ 7031309 w 12192000"/>
              <a:gd name="connsiteY71" fmla="*/ 1619451 h 2237474"/>
              <a:gd name="connsiteX72" fmla="*/ 6999084 w 12192000"/>
              <a:gd name="connsiteY72" fmla="*/ 1634317 h 2237474"/>
              <a:gd name="connsiteX73" fmla="*/ 6992107 w 12192000"/>
              <a:gd name="connsiteY73" fmla="*/ 1636860 h 2237474"/>
              <a:gd name="connsiteX74" fmla="*/ 6900177 w 12192000"/>
              <a:gd name="connsiteY74" fmla="*/ 1636016 h 2237474"/>
              <a:gd name="connsiteX75" fmla="*/ 6795372 w 12192000"/>
              <a:gd name="connsiteY75" fmla="*/ 1644845 h 2237474"/>
              <a:gd name="connsiteX76" fmla="*/ 6692251 w 12192000"/>
              <a:gd name="connsiteY76" fmla="*/ 1656357 h 2237474"/>
              <a:gd name="connsiteX77" fmla="*/ 6655235 w 12192000"/>
              <a:gd name="connsiteY77" fmla="*/ 1661869 h 2237474"/>
              <a:gd name="connsiteX78" fmla="*/ 6554894 w 12192000"/>
              <a:gd name="connsiteY78" fmla="*/ 1664428 h 2237474"/>
              <a:gd name="connsiteX79" fmla="*/ 6516595 w 12192000"/>
              <a:gd name="connsiteY79" fmla="*/ 1667475 h 2237474"/>
              <a:gd name="connsiteX80" fmla="*/ 6508541 w 12192000"/>
              <a:gd name="connsiteY80" fmla="*/ 1668757 h 2237474"/>
              <a:gd name="connsiteX81" fmla="*/ 6471012 w 12192000"/>
              <a:gd name="connsiteY81" fmla="*/ 1678604 h 2237474"/>
              <a:gd name="connsiteX82" fmla="*/ 6364035 w 12192000"/>
              <a:gd name="connsiteY82" fmla="*/ 1667683 h 2237474"/>
              <a:gd name="connsiteX83" fmla="*/ 6280959 w 12192000"/>
              <a:gd name="connsiteY83" fmla="*/ 1689329 h 2237474"/>
              <a:gd name="connsiteX84" fmla="*/ 6243319 w 12192000"/>
              <a:gd name="connsiteY84" fmla="*/ 1695560 h 2237474"/>
              <a:gd name="connsiteX85" fmla="*/ 6098321 w 12192000"/>
              <a:gd name="connsiteY85" fmla="*/ 1721646 h 2237474"/>
              <a:gd name="connsiteX86" fmla="*/ 5880652 w 12192000"/>
              <a:gd name="connsiteY86" fmla="*/ 1779643 h 2237474"/>
              <a:gd name="connsiteX87" fmla="*/ 5785959 w 12192000"/>
              <a:gd name="connsiteY87" fmla="*/ 1775307 h 2237474"/>
              <a:gd name="connsiteX88" fmla="*/ 5643534 w 12192000"/>
              <a:gd name="connsiteY88" fmla="*/ 1802919 h 2237474"/>
              <a:gd name="connsiteX89" fmla="*/ 5518799 w 12192000"/>
              <a:gd name="connsiteY89" fmla="*/ 1818312 h 2237474"/>
              <a:gd name="connsiteX90" fmla="*/ 5505014 w 12192000"/>
              <a:gd name="connsiteY90" fmla="*/ 1819259 h 2237474"/>
              <a:gd name="connsiteX91" fmla="*/ 5453307 w 12192000"/>
              <a:gd name="connsiteY91" fmla="*/ 1815450 h 2237474"/>
              <a:gd name="connsiteX92" fmla="*/ 5364192 w 12192000"/>
              <a:gd name="connsiteY92" fmla="*/ 1826074 h 2237474"/>
              <a:gd name="connsiteX93" fmla="*/ 5350380 w 12192000"/>
              <a:gd name="connsiteY93" fmla="*/ 1830891 h 2237474"/>
              <a:gd name="connsiteX94" fmla="*/ 5259633 w 12192000"/>
              <a:gd name="connsiteY94" fmla="*/ 1837160 h 2237474"/>
              <a:gd name="connsiteX95" fmla="*/ 5197513 w 12192000"/>
              <a:gd name="connsiteY95" fmla="*/ 1844718 h 2237474"/>
              <a:gd name="connsiteX96" fmla="*/ 5168852 w 12192000"/>
              <a:gd name="connsiteY96" fmla="*/ 1844846 h 2237474"/>
              <a:gd name="connsiteX97" fmla="*/ 5114927 w 12192000"/>
              <a:gd name="connsiteY97" fmla="*/ 1847827 h 2237474"/>
              <a:gd name="connsiteX98" fmla="*/ 5108970 w 12192000"/>
              <a:gd name="connsiteY98" fmla="*/ 1847935 h 2237474"/>
              <a:gd name="connsiteX99" fmla="*/ 5067961 w 12192000"/>
              <a:gd name="connsiteY99" fmla="*/ 1845917 h 2237474"/>
              <a:gd name="connsiteX100" fmla="*/ 5007075 w 12192000"/>
              <a:gd name="connsiteY100" fmla="*/ 1838626 h 2237474"/>
              <a:gd name="connsiteX101" fmla="*/ 4944087 w 12192000"/>
              <a:gd name="connsiteY101" fmla="*/ 1823332 h 2237474"/>
              <a:gd name="connsiteX102" fmla="*/ 4907662 w 12192000"/>
              <a:gd name="connsiteY102" fmla="*/ 1816900 h 2237474"/>
              <a:gd name="connsiteX103" fmla="*/ 4882386 w 12192000"/>
              <a:gd name="connsiteY103" fmla="*/ 1809844 h 2237474"/>
              <a:gd name="connsiteX104" fmla="*/ 4811440 w 12192000"/>
              <a:gd name="connsiteY104" fmla="*/ 1804655 h 2237474"/>
              <a:gd name="connsiteX105" fmla="*/ 4691075 w 12192000"/>
              <a:gd name="connsiteY105" fmla="*/ 1801389 h 2237474"/>
              <a:gd name="connsiteX106" fmla="*/ 4611738 w 12192000"/>
              <a:gd name="connsiteY106" fmla="*/ 1776964 h 2237474"/>
              <a:gd name="connsiteX107" fmla="*/ 4560070 w 12192000"/>
              <a:gd name="connsiteY107" fmla="*/ 1785640 h 2237474"/>
              <a:gd name="connsiteX108" fmla="*/ 4536503 w 12192000"/>
              <a:gd name="connsiteY108" fmla="*/ 1785334 h 2237474"/>
              <a:gd name="connsiteX109" fmla="*/ 4513724 w 12192000"/>
              <a:gd name="connsiteY109" fmla="*/ 1791996 h 2237474"/>
              <a:gd name="connsiteX110" fmla="*/ 4459810 w 12192000"/>
              <a:gd name="connsiteY110" fmla="*/ 1797886 h 2237474"/>
              <a:gd name="connsiteX111" fmla="*/ 4379064 w 12192000"/>
              <a:gd name="connsiteY111" fmla="*/ 1817177 h 2237474"/>
              <a:gd name="connsiteX112" fmla="*/ 4319209 w 12192000"/>
              <a:gd name="connsiteY112" fmla="*/ 1834833 h 2237474"/>
              <a:gd name="connsiteX113" fmla="*/ 4290981 w 12192000"/>
              <a:gd name="connsiteY113" fmla="*/ 1839677 h 2237474"/>
              <a:gd name="connsiteX114" fmla="*/ 4285792 w 12192000"/>
              <a:gd name="connsiteY114" fmla="*/ 1836231 h 2237474"/>
              <a:gd name="connsiteX115" fmla="*/ 4238372 w 12192000"/>
              <a:gd name="connsiteY115" fmla="*/ 1851480 h 2237474"/>
              <a:gd name="connsiteX116" fmla="*/ 4232517 w 12192000"/>
              <a:gd name="connsiteY116" fmla="*/ 1852567 h 2237474"/>
              <a:gd name="connsiteX117" fmla="*/ 4191732 w 12192000"/>
              <a:gd name="connsiteY117" fmla="*/ 1857328 h 2237474"/>
              <a:gd name="connsiteX118" fmla="*/ 4065532 w 12192000"/>
              <a:gd name="connsiteY118" fmla="*/ 1855477 h 2237474"/>
              <a:gd name="connsiteX119" fmla="*/ 4028460 w 12192000"/>
              <a:gd name="connsiteY119" fmla="*/ 1855137 h 2237474"/>
              <a:gd name="connsiteX120" fmla="*/ 4002267 w 12192000"/>
              <a:gd name="connsiteY120" fmla="*/ 1852352 h 2237474"/>
              <a:gd name="connsiteX121" fmla="*/ 3931396 w 12192000"/>
              <a:gd name="connsiteY121" fmla="*/ 1858915 h 2237474"/>
              <a:gd name="connsiteX122" fmla="*/ 3812162 w 12192000"/>
              <a:gd name="connsiteY122" fmla="*/ 1875501 h 2237474"/>
              <a:gd name="connsiteX123" fmla="*/ 3729530 w 12192000"/>
              <a:gd name="connsiteY123" fmla="*/ 1864513 h 2237474"/>
              <a:gd name="connsiteX124" fmla="*/ 3680177 w 12192000"/>
              <a:gd name="connsiteY124" fmla="*/ 1881552 h 2237474"/>
              <a:gd name="connsiteX125" fmla="*/ 3567259 w 12192000"/>
              <a:gd name="connsiteY125" fmla="*/ 1893482 h 2237474"/>
              <a:gd name="connsiteX126" fmla="*/ 3405770 w 12192000"/>
              <a:gd name="connsiteY126" fmla="*/ 1904591 h 2237474"/>
              <a:gd name="connsiteX127" fmla="*/ 3280097 w 12192000"/>
              <a:gd name="connsiteY127" fmla="*/ 1919610 h 2237474"/>
              <a:gd name="connsiteX128" fmla="*/ 3123424 w 12192000"/>
              <a:gd name="connsiteY128" fmla="*/ 1952930 h 2237474"/>
              <a:gd name="connsiteX129" fmla="*/ 3009910 w 12192000"/>
              <a:gd name="connsiteY129" fmla="*/ 1957866 h 2237474"/>
              <a:gd name="connsiteX130" fmla="*/ 2995934 w 12192000"/>
              <a:gd name="connsiteY130" fmla="*/ 1967085 h 2237474"/>
              <a:gd name="connsiteX131" fmla="*/ 2980071 w 12192000"/>
              <a:gd name="connsiteY131" fmla="*/ 1972988 h 2237474"/>
              <a:gd name="connsiteX132" fmla="*/ 2978094 w 12192000"/>
              <a:gd name="connsiteY132" fmla="*/ 1972369 h 2237474"/>
              <a:gd name="connsiteX133" fmla="*/ 2942858 w 12192000"/>
              <a:gd name="connsiteY133" fmla="*/ 1981367 h 2237474"/>
              <a:gd name="connsiteX134" fmla="*/ 2875436 w 12192000"/>
              <a:gd name="connsiteY134" fmla="*/ 1996977 h 2237474"/>
              <a:gd name="connsiteX135" fmla="*/ 2874892 w 12192000"/>
              <a:gd name="connsiteY135" fmla="*/ 1996085 h 2237474"/>
              <a:gd name="connsiteX136" fmla="*/ 2864145 w 12192000"/>
              <a:gd name="connsiteY136" fmla="*/ 1994061 h 2237474"/>
              <a:gd name="connsiteX137" fmla="*/ 2843662 w 12192000"/>
              <a:gd name="connsiteY137" fmla="*/ 1992498 h 2237474"/>
              <a:gd name="connsiteX138" fmla="*/ 2796128 w 12192000"/>
              <a:gd name="connsiteY138" fmla="*/ 1976403 h 2237474"/>
              <a:gd name="connsiteX139" fmla="*/ 2756784 w 12192000"/>
              <a:gd name="connsiteY139" fmla="*/ 1985116 h 2237474"/>
              <a:gd name="connsiteX140" fmla="*/ 2748833 w 12192000"/>
              <a:gd name="connsiteY140" fmla="*/ 1986323 h 2237474"/>
              <a:gd name="connsiteX141" fmla="*/ 2748661 w 12192000"/>
              <a:gd name="connsiteY141" fmla="*/ 1986122 h 2237474"/>
              <a:gd name="connsiteX142" fmla="*/ 2740251 w 12192000"/>
              <a:gd name="connsiteY142" fmla="*/ 1986946 h 2237474"/>
              <a:gd name="connsiteX143" fmla="*/ 2718916 w 12192000"/>
              <a:gd name="connsiteY143" fmla="*/ 1990867 h 2237474"/>
              <a:gd name="connsiteX144" fmla="*/ 2713522 w 12192000"/>
              <a:gd name="connsiteY144" fmla="*/ 1990173 h 2237474"/>
              <a:gd name="connsiteX145" fmla="*/ 2680597 w 12192000"/>
              <a:gd name="connsiteY145" fmla="*/ 1984996 h 2237474"/>
              <a:gd name="connsiteX146" fmla="*/ 2578178 w 12192000"/>
              <a:gd name="connsiteY146" fmla="*/ 1990531 h 2237474"/>
              <a:gd name="connsiteX147" fmla="*/ 2476147 w 12192000"/>
              <a:gd name="connsiteY147" fmla="*/ 1998305 h 2237474"/>
              <a:gd name="connsiteX148" fmla="*/ 2373568 w 12192000"/>
              <a:gd name="connsiteY148" fmla="*/ 2003219 h 2237474"/>
              <a:gd name="connsiteX149" fmla="*/ 2321399 w 12192000"/>
              <a:gd name="connsiteY149" fmla="*/ 1989467 h 2237474"/>
              <a:gd name="connsiteX150" fmla="*/ 2315525 w 12192000"/>
              <a:gd name="connsiteY150" fmla="*/ 1989708 h 2237474"/>
              <a:gd name="connsiteX151" fmla="*/ 2300792 w 12192000"/>
              <a:gd name="connsiteY151" fmla="*/ 1994290 h 2237474"/>
              <a:gd name="connsiteX152" fmla="*/ 2295469 w 12192000"/>
              <a:gd name="connsiteY152" fmla="*/ 1996659 h 2237474"/>
              <a:gd name="connsiteX153" fmla="*/ 2287219 w 12192000"/>
              <a:gd name="connsiteY153" fmla="*/ 1998750 h 2237474"/>
              <a:gd name="connsiteX154" fmla="*/ 2286948 w 12192000"/>
              <a:gd name="connsiteY154" fmla="*/ 1998596 h 2237474"/>
              <a:gd name="connsiteX155" fmla="*/ 2243069 w 12192000"/>
              <a:gd name="connsiteY155" fmla="*/ 2015111 h 2237474"/>
              <a:gd name="connsiteX156" fmla="*/ 2186609 w 12192000"/>
              <a:gd name="connsiteY156" fmla="*/ 2008263 h 2237474"/>
              <a:gd name="connsiteX157" fmla="*/ 2164831 w 12192000"/>
              <a:gd name="connsiteY157" fmla="*/ 2010143 h 2237474"/>
              <a:gd name="connsiteX158" fmla="*/ 2152836 w 12192000"/>
              <a:gd name="connsiteY158" fmla="*/ 2010048 h 2237474"/>
              <a:gd name="connsiteX159" fmla="*/ 2117102 w 12192000"/>
              <a:gd name="connsiteY159" fmla="*/ 2023004 h 2237474"/>
              <a:gd name="connsiteX160" fmla="*/ 2111935 w 12192000"/>
              <a:gd name="connsiteY160" fmla="*/ 2023163 h 2237474"/>
              <a:gd name="connsiteX161" fmla="*/ 2089991 w 12192000"/>
              <a:gd name="connsiteY161" fmla="*/ 2034193 h 2237474"/>
              <a:gd name="connsiteX162" fmla="*/ 2058061 w 12192000"/>
              <a:gd name="connsiteY162" fmla="*/ 2047942 h 2237474"/>
              <a:gd name="connsiteX163" fmla="*/ 2055737 w 12192000"/>
              <a:gd name="connsiteY163" fmla="*/ 2047704 h 2237474"/>
              <a:gd name="connsiteX164" fmla="*/ 2042244 w 12192000"/>
              <a:gd name="connsiteY164" fmla="*/ 2055560 h 2237474"/>
              <a:gd name="connsiteX165" fmla="*/ 1976224 w 12192000"/>
              <a:gd name="connsiteY165" fmla="*/ 2074257 h 2237474"/>
              <a:gd name="connsiteX166" fmla="*/ 1877728 w 12192000"/>
              <a:gd name="connsiteY166" fmla="*/ 2101004 h 2237474"/>
              <a:gd name="connsiteX167" fmla="*/ 1759056 w 12192000"/>
              <a:gd name="connsiteY167" fmla="*/ 2125608 h 2237474"/>
              <a:gd name="connsiteX168" fmla="*/ 1637948 w 12192000"/>
              <a:gd name="connsiteY168" fmla="*/ 2172597 h 2237474"/>
              <a:gd name="connsiteX169" fmla="*/ 1434549 w 12192000"/>
              <a:gd name="connsiteY169" fmla="*/ 2234522 h 2237474"/>
              <a:gd name="connsiteX170" fmla="*/ 1398481 w 12192000"/>
              <a:gd name="connsiteY170" fmla="*/ 2237074 h 2237474"/>
              <a:gd name="connsiteX171" fmla="*/ 1398407 w 12192000"/>
              <a:gd name="connsiteY171" fmla="*/ 2237095 h 2237474"/>
              <a:gd name="connsiteX172" fmla="*/ 1370962 w 12192000"/>
              <a:gd name="connsiteY172" fmla="*/ 2237474 h 2237474"/>
              <a:gd name="connsiteX173" fmla="*/ 1356367 w 12192000"/>
              <a:gd name="connsiteY173" fmla="*/ 2235089 h 2237474"/>
              <a:gd name="connsiteX174" fmla="*/ 1324828 w 12192000"/>
              <a:gd name="connsiteY174" fmla="*/ 2231968 h 2237474"/>
              <a:gd name="connsiteX175" fmla="*/ 1297744 w 12192000"/>
              <a:gd name="connsiteY175" fmla="*/ 2235849 h 2237474"/>
              <a:gd name="connsiteX176" fmla="*/ 1286236 w 12192000"/>
              <a:gd name="connsiteY176" fmla="*/ 2233135 h 2237474"/>
              <a:gd name="connsiteX177" fmla="*/ 1283504 w 12192000"/>
              <a:gd name="connsiteY177" fmla="*/ 2233797 h 2237474"/>
              <a:gd name="connsiteX178" fmla="*/ 1279765 w 12192000"/>
              <a:gd name="connsiteY178" fmla="*/ 2229639 h 2237474"/>
              <a:gd name="connsiteX179" fmla="*/ 1195347 w 12192000"/>
              <a:gd name="connsiteY179" fmla="*/ 2212354 h 2237474"/>
              <a:gd name="connsiteX180" fmla="*/ 970251 w 12192000"/>
              <a:gd name="connsiteY180" fmla="*/ 2221029 h 2237474"/>
              <a:gd name="connsiteX181" fmla="*/ 812914 w 12192000"/>
              <a:gd name="connsiteY181" fmla="*/ 2202752 h 2237474"/>
              <a:gd name="connsiteX182" fmla="*/ 800195 w 12192000"/>
              <a:gd name="connsiteY182" fmla="*/ 2209407 h 2237474"/>
              <a:gd name="connsiteX183" fmla="*/ 784978 w 12192000"/>
              <a:gd name="connsiteY183" fmla="*/ 2212360 h 2237474"/>
              <a:gd name="connsiteX184" fmla="*/ 681987 w 12192000"/>
              <a:gd name="connsiteY184" fmla="*/ 2216757 h 2237474"/>
              <a:gd name="connsiteX185" fmla="*/ 669923 w 12192000"/>
              <a:gd name="connsiteY185" fmla="*/ 2211682 h 2237474"/>
              <a:gd name="connsiteX186" fmla="*/ 648680 w 12192000"/>
              <a:gd name="connsiteY186" fmla="*/ 2206229 h 2237474"/>
              <a:gd name="connsiteX187" fmla="*/ 597225 w 12192000"/>
              <a:gd name="connsiteY187" fmla="*/ 2180999 h 2237474"/>
              <a:gd name="connsiteX188" fmla="*/ 558449 w 12192000"/>
              <a:gd name="connsiteY188" fmla="*/ 2182346 h 2237474"/>
              <a:gd name="connsiteX189" fmla="*/ 550517 w 12192000"/>
              <a:gd name="connsiteY189" fmla="*/ 2182060 h 2237474"/>
              <a:gd name="connsiteX190" fmla="*/ 550309 w 12192000"/>
              <a:gd name="connsiteY190" fmla="*/ 2181825 h 2237474"/>
              <a:gd name="connsiteX191" fmla="*/ 541836 w 12192000"/>
              <a:gd name="connsiteY191" fmla="*/ 2181063 h 2237474"/>
              <a:gd name="connsiteX192" fmla="*/ 536057 w 12192000"/>
              <a:gd name="connsiteY192" fmla="*/ 2181537 h 2237474"/>
              <a:gd name="connsiteX193" fmla="*/ 520671 w 12192000"/>
              <a:gd name="connsiteY193" fmla="*/ 2180980 h 2237474"/>
              <a:gd name="connsiteX194" fmla="*/ 515024 w 12192000"/>
              <a:gd name="connsiteY194" fmla="*/ 2179258 h 2237474"/>
              <a:gd name="connsiteX195" fmla="*/ 512278 w 12192000"/>
              <a:gd name="connsiteY195" fmla="*/ 2176369 h 2237474"/>
              <a:gd name="connsiteX196" fmla="*/ 480419 w 12192000"/>
              <a:gd name="connsiteY196" fmla="*/ 2167807 h 2237474"/>
              <a:gd name="connsiteX197" fmla="*/ 413835 w 12192000"/>
              <a:gd name="connsiteY197" fmla="*/ 2156783 h 2237474"/>
              <a:gd name="connsiteX198" fmla="*/ 376513 w 12192000"/>
              <a:gd name="connsiteY198" fmla="*/ 2154014 h 2237474"/>
              <a:gd name="connsiteX199" fmla="*/ 273386 w 12192000"/>
              <a:gd name="connsiteY199" fmla="*/ 2142551 h 2237474"/>
              <a:gd name="connsiteX200" fmla="*/ 169207 w 12192000"/>
              <a:gd name="connsiteY200" fmla="*/ 2128100 h 2237474"/>
              <a:gd name="connsiteX201" fmla="*/ 93149 w 12192000"/>
              <a:gd name="connsiteY201" fmla="*/ 2105324 h 2237474"/>
              <a:gd name="connsiteX202" fmla="*/ 88109 w 12192000"/>
              <a:gd name="connsiteY202" fmla="*/ 2106704 h 2237474"/>
              <a:gd name="connsiteX203" fmla="*/ 80022 w 12192000"/>
              <a:gd name="connsiteY203" fmla="*/ 2107254 h 2237474"/>
              <a:gd name="connsiteX204" fmla="*/ 79717 w 12192000"/>
              <a:gd name="connsiteY204" fmla="*/ 2107046 h 2237474"/>
              <a:gd name="connsiteX205" fmla="*/ 72352 w 12192000"/>
              <a:gd name="connsiteY205" fmla="*/ 2107991 h 2237474"/>
              <a:gd name="connsiteX206" fmla="*/ 37645 w 12192000"/>
              <a:gd name="connsiteY206" fmla="*/ 2115401 h 2237474"/>
              <a:gd name="connsiteX207" fmla="*/ 4572 w 12192000"/>
              <a:gd name="connsiteY207" fmla="*/ 2111091 h 2237474"/>
              <a:gd name="connsiteX208" fmla="*/ 0 w 12192000"/>
              <a:gd name="connsiteY208" fmla="*/ 2110468 h 2237474"/>
              <a:gd name="connsiteX209" fmla="*/ 0 w 12192000"/>
              <a:gd name="connsiteY209"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154948 w 12192000"/>
              <a:gd name="connsiteY4" fmla="*/ 762731 h 2237474"/>
              <a:gd name="connsiteX5" fmla="*/ 12047364 w 12192000"/>
              <a:gd name="connsiteY5" fmla="*/ 749662 h 2237474"/>
              <a:gd name="connsiteX6" fmla="*/ 11890686 w 12192000"/>
              <a:gd name="connsiteY6" fmla="*/ 732766 h 2237474"/>
              <a:gd name="connsiteX7" fmla="*/ 11782413 w 12192000"/>
              <a:gd name="connsiteY7" fmla="*/ 769868 h 2237474"/>
              <a:gd name="connsiteX8" fmla="*/ 11649954 w 12192000"/>
              <a:gd name="connsiteY8" fmla="*/ 749628 h 2237474"/>
              <a:gd name="connsiteX9" fmla="*/ 11560424 w 12192000"/>
              <a:gd name="connsiteY9" fmla="*/ 748017 h 2237474"/>
              <a:gd name="connsiteX10" fmla="*/ 11358455 w 12192000"/>
              <a:gd name="connsiteY10" fmla="*/ 747593 h 2237474"/>
              <a:gd name="connsiteX11" fmla="*/ 11165209 w 12192000"/>
              <a:gd name="connsiteY11" fmla="*/ 748852 h 2237474"/>
              <a:gd name="connsiteX12" fmla="*/ 11058755 w 12192000"/>
              <a:gd name="connsiteY12" fmla="*/ 749617 h 2237474"/>
              <a:gd name="connsiteX13" fmla="*/ 10884013 w 12192000"/>
              <a:gd name="connsiteY13" fmla="*/ 760728 h 2237474"/>
              <a:gd name="connsiteX14" fmla="*/ 10834688 w 12192000"/>
              <a:gd name="connsiteY14" fmla="*/ 757726 h 2237474"/>
              <a:gd name="connsiteX15" fmla="*/ 10805004 w 12192000"/>
              <a:gd name="connsiteY15" fmla="*/ 757573 h 2237474"/>
              <a:gd name="connsiteX16" fmla="*/ 10739478 w 12192000"/>
              <a:gd name="connsiteY16" fmla="*/ 776841 h 2237474"/>
              <a:gd name="connsiteX17" fmla="*/ 10458762 w 12192000"/>
              <a:gd name="connsiteY17" fmla="*/ 755400 h 2237474"/>
              <a:gd name="connsiteX18" fmla="*/ 10211200 w 12192000"/>
              <a:gd name="connsiteY18" fmla="*/ 767513 h 2237474"/>
              <a:gd name="connsiteX19" fmla="*/ 10167995 w 12192000"/>
              <a:gd name="connsiteY19" fmla="*/ 760843 h 2237474"/>
              <a:gd name="connsiteX20" fmla="*/ 9997044 w 12192000"/>
              <a:gd name="connsiteY20" fmla="*/ 780129 h 2237474"/>
              <a:gd name="connsiteX21" fmla="*/ 9943887 w 12192000"/>
              <a:gd name="connsiteY21" fmla="*/ 804141 h 2237474"/>
              <a:gd name="connsiteX22" fmla="*/ 9918248 w 12192000"/>
              <a:gd name="connsiteY22" fmla="*/ 816628 h 2237474"/>
              <a:gd name="connsiteX23" fmla="*/ 9798048 w 12192000"/>
              <a:gd name="connsiteY23" fmla="*/ 863207 h 2237474"/>
              <a:gd name="connsiteX24" fmla="*/ 9761459 w 12192000"/>
              <a:gd name="connsiteY24" fmla="*/ 862394 h 2237474"/>
              <a:gd name="connsiteX25" fmla="*/ 9705768 w 12192000"/>
              <a:gd name="connsiteY25" fmla="*/ 894610 h 2237474"/>
              <a:gd name="connsiteX26" fmla="*/ 9683005 w 12192000"/>
              <a:gd name="connsiteY26" fmla="*/ 894128 h 2237474"/>
              <a:gd name="connsiteX27" fmla="*/ 9594438 w 12192000"/>
              <a:gd name="connsiteY27" fmla="*/ 919051 h 2237474"/>
              <a:gd name="connsiteX28" fmla="*/ 9577033 w 12192000"/>
              <a:gd name="connsiteY28" fmla="*/ 922857 h 2237474"/>
              <a:gd name="connsiteX29" fmla="*/ 9544189 w 12192000"/>
              <a:gd name="connsiteY29" fmla="*/ 938966 h 2237474"/>
              <a:gd name="connsiteX30" fmla="*/ 9500499 w 12192000"/>
              <a:gd name="connsiteY30" fmla="*/ 954680 h 2237474"/>
              <a:gd name="connsiteX31" fmla="*/ 9428195 w 12192000"/>
              <a:gd name="connsiteY31" fmla="*/ 986225 h 2237474"/>
              <a:gd name="connsiteX32" fmla="*/ 9410017 w 12192000"/>
              <a:gd name="connsiteY32" fmla="*/ 993931 h 2237474"/>
              <a:gd name="connsiteX33" fmla="*/ 9392919 w 12192000"/>
              <a:gd name="connsiteY33" fmla="*/ 994656 h 2237474"/>
              <a:gd name="connsiteX34" fmla="*/ 9278619 w 12192000"/>
              <a:gd name="connsiteY34" fmla="*/ 1011878 h 2237474"/>
              <a:gd name="connsiteX35" fmla="*/ 9268019 w 12192000"/>
              <a:gd name="connsiteY35" fmla="*/ 1007442 h 2237474"/>
              <a:gd name="connsiteX36" fmla="*/ 9234662 w 12192000"/>
              <a:gd name="connsiteY36" fmla="*/ 1023056 h 2237474"/>
              <a:gd name="connsiteX37" fmla="*/ 9181033 w 12192000"/>
              <a:gd name="connsiteY37" fmla="*/ 1037921 h 2237474"/>
              <a:gd name="connsiteX38" fmla="*/ 9155969 w 12192000"/>
              <a:gd name="connsiteY38" fmla="*/ 1046804 h 2237474"/>
              <a:gd name="connsiteX39" fmla="*/ 9133985 w 12192000"/>
              <a:gd name="connsiteY39" fmla="*/ 1046450 h 2237474"/>
              <a:gd name="connsiteX40" fmla="*/ 9012987 w 12192000"/>
              <a:gd name="connsiteY40" fmla="*/ 1061986 h 2237474"/>
              <a:gd name="connsiteX41" fmla="*/ 8968445 w 12192000"/>
              <a:gd name="connsiteY41" fmla="*/ 1052169 h 2237474"/>
              <a:gd name="connsiteX42" fmla="*/ 8958984 w 12192000"/>
              <a:gd name="connsiteY42" fmla="*/ 1057212 h 2237474"/>
              <a:gd name="connsiteX43" fmla="*/ 8886001 w 12192000"/>
              <a:gd name="connsiteY43" fmla="*/ 1067468 h 2237474"/>
              <a:gd name="connsiteX44" fmla="*/ 8838610 w 12192000"/>
              <a:gd name="connsiteY44" fmla="*/ 1075091 h 2237474"/>
              <a:gd name="connsiteX45" fmla="*/ 8750383 w 12192000"/>
              <a:gd name="connsiteY45" fmla="*/ 1097387 h 2237474"/>
              <a:gd name="connsiteX46" fmla="*/ 8665605 w 12192000"/>
              <a:gd name="connsiteY46" fmla="*/ 1110791 h 2237474"/>
              <a:gd name="connsiteX47" fmla="*/ 8584946 w 12192000"/>
              <a:gd name="connsiteY47" fmla="*/ 1135226 h 2237474"/>
              <a:gd name="connsiteX48" fmla="*/ 8460755 w 12192000"/>
              <a:gd name="connsiteY48" fmla="*/ 1203427 h 2237474"/>
              <a:gd name="connsiteX49" fmla="*/ 8419755 w 12192000"/>
              <a:gd name="connsiteY49" fmla="*/ 1216260 h 2237474"/>
              <a:gd name="connsiteX50" fmla="*/ 8411626 w 12192000"/>
              <a:gd name="connsiteY50" fmla="*/ 1214397 h 2237474"/>
              <a:gd name="connsiteX51" fmla="*/ 8363469 w 12192000"/>
              <a:gd name="connsiteY51" fmla="*/ 1246658 h 2237474"/>
              <a:gd name="connsiteX52" fmla="*/ 8275497 w 12192000"/>
              <a:gd name="connsiteY52" fmla="*/ 1264396 h 2237474"/>
              <a:gd name="connsiteX53" fmla="*/ 8206287 w 12192000"/>
              <a:gd name="connsiteY53" fmla="*/ 1273060 h 2237474"/>
              <a:gd name="connsiteX54" fmla="*/ 8168705 w 12192000"/>
              <a:gd name="connsiteY54" fmla="*/ 1279956 h 2237474"/>
              <a:gd name="connsiteX55" fmla="*/ 8139997 w 12192000"/>
              <a:gd name="connsiteY55" fmla="*/ 1282713 h 2237474"/>
              <a:gd name="connsiteX56" fmla="*/ 8074238 w 12192000"/>
              <a:gd name="connsiteY56" fmla="*/ 1301895 h 2237474"/>
              <a:gd name="connsiteX57" fmla="*/ 7968292 w 12192000"/>
              <a:gd name="connsiteY57" fmla="*/ 1338779 h 2237474"/>
              <a:gd name="connsiteX58" fmla="*/ 7902328 w 12192000"/>
              <a:gd name="connsiteY58" fmla="*/ 1345865 h 2237474"/>
              <a:gd name="connsiteX59" fmla="*/ 7875879 w 12192000"/>
              <a:gd name="connsiteY59" fmla="*/ 1345646 h 2237474"/>
              <a:gd name="connsiteX60" fmla="*/ 7840612 w 12192000"/>
              <a:gd name="connsiteY60" fmla="*/ 1369373 h 2237474"/>
              <a:gd name="connsiteX61" fmla="*/ 7786819 w 12192000"/>
              <a:gd name="connsiteY61" fmla="*/ 1378970 h 2237474"/>
              <a:gd name="connsiteX62" fmla="*/ 7548172 w 12192000"/>
              <a:gd name="connsiteY62" fmla="*/ 1417460 h 2237474"/>
              <a:gd name="connsiteX63" fmla="*/ 7483437 w 12192000"/>
              <a:gd name="connsiteY63" fmla="*/ 1478152 h 2237474"/>
              <a:gd name="connsiteX64" fmla="*/ 7377870 w 12192000"/>
              <a:gd name="connsiteY64" fmla="*/ 1523319 h 2237474"/>
              <a:gd name="connsiteX65" fmla="*/ 7230737 w 12192000"/>
              <a:gd name="connsiteY65" fmla="*/ 1562633 h 2237474"/>
              <a:gd name="connsiteX66" fmla="*/ 7224458 w 12192000"/>
              <a:gd name="connsiteY66" fmla="*/ 1573008 h 2237474"/>
              <a:gd name="connsiteX67" fmla="*/ 7183121 w 12192000"/>
              <a:gd name="connsiteY67" fmla="*/ 1595162 h 2237474"/>
              <a:gd name="connsiteX68" fmla="*/ 7164601 w 12192000"/>
              <a:gd name="connsiteY68" fmla="*/ 1606490 h 2237474"/>
              <a:gd name="connsiteX69" fmla="*/ 7092727 w 12192000"/>
              <a:gd name="connsiteY69" fmla="*/ 1623628 h 2237474"/>
              <a:gd name="connsiteX70" fmla="*/ 7031309 w 12192000"/>
              <a:gd name="connsiteY70" fmla="*/ 1619451 h 2237474"/>
              <a:gd name="connsiteX71" fmla="*/ 6999084 w 12192000"/>
              <a:gd name="connsiteY71" fmla="*/ 1634317 h 2237474"/>
              <a:gd name="connsiteX72" fmla="*/ 6992107 w 12192000"/>
              <a:gd name="connsiteY72" fmla="*/ 1636860 h 2237474"/>
              <a:gd name="connsiteX73" fmla="*/ 6900177 w 12192000"/>
              <a:gd name="connsiteY73" fmla="*/ 1636016 h 2237474"/>
              <a:gd name="connsiteX74" fmla="*/ 6795372 w 12192000"/>
              <a:gd name="connsiteY74" fmla="*/ 1644845 h 2237474"/>
              <a:gd name="connsiteX75" fmla="*/ 6692251 w 12192000"/>
              <a:gd name="connsiteY75" fmla="*/ 1656357 h 2237474"/>
              <a:gd name="connsiteX76" fmla="*/ 6655235 w 12192000"/>
              <a:gd name="connsiteY76" fmla="*/ 1661869 h 2237474"/>
              <a:gd name="connsiteX77" fmla="*/ 6554894 w 12192000"/>
              <a:gd name="connsiteY77" fmla="*/ 1664428 h 2237474"/>
              <a:gd name="connsiteX78" fmla="*/ 6516595 w 12192000"/>
              <a:gd name="connsiteY78" fmla="*/ 1667475 h 2237474"/>
              <a:gd name="connsiteX79" fmla="*/ 6508541 w 12192000"/>
              <a:gd name="connsiteY79" fmla="*/ 1668757 h 2237474"/>
              <a:gd name="connsiteX80" fmla="*/ 6471012 w 12192000"/>
              <a:gd name="connsiteY80" fmla="*/ 1678604 h 2237474"/>
              <a:gd name="connsiteX81" fmla="*/ 6364035 w 12192000"/>
              <a:gd name="connsiteY81" fmla="*/ 1667683 h 2237474"/>
              <a:gd name="connsiteX82" fmla="*/ 6280959 w 12192000"/>
              <a:gd name="connsiteY82" fmla="*/ 1689329 h 2237474"/>
              <a:gd name="connsiteX83" fmla="*/ 6243319 w 12192000"/>
              <a:gd name="connsiteY83" fmla="*/ 1695560 h 2237474"/>
              <a:gd name="connsiteX84" fmla="*/ 6098321 w 12192000"/>
              <a:gd name="connsiteY84" fmla="*/ 1721646 h 2237474"/>
              <a:gd name="connsiteX85" fmla="*/ 5880652 w 12192000"/>
              <a:gd name="connsiteY85" fmla="*/ 1779643 h 2237474"/>
              <a:gd name="connsiteX86" fmla="*/ 5785959 w 12192000"/>
              <a:gd name="connsiteY86" fmla="*/ 1775307 h 2237474"/>
              <a:gd name="connsiteX87" fmla="*/ 5643534 w 12192000"/>
              <a:gd name="connsiteY87" fmla="*/ 1802919 h 2237474"/>
              <a:gd name="connsiteX88" fmla="*/ 5518799 w 12192000"/>
              <a:gd name="connsiteY88" fmla="*/ 1818312 h 2237474"/>
              <a:gd name="connsiteX89" fmla="*/ 5505014 w 12192000"/>
              <a:gd name="connsiteY89" fmla="*/ 1819259 h 2237474"/>
              <a:gd name="connsiteX90" fmla="*/ 5453307 w 12192000"/>
              <a:gd name="connsiteY90" fmla="*/ 1815450 h 2237474"/>
              <a:gd name="connsiteX91" fmla="*/ 5364192 w 12192000"/>
              <a:gd name="connsiteY91" fmla="*/ 1826074 h 2237474"/>
              <a:gd name="connsiteX92" fmla="*/ 5350380 w 12192000"/>
              <a:gd name="connsiteY92" fmla="*/ 1830891 h 2237474"/>
              <a:gd name="connsiteX93" fmla="*/ 5259633 w 12192000"/>
              <a:gd name="connsiteY93" fmla="*/ 1837160 h 2237474"/>
              <a:gd name="connsiteX94" fmla="*/ 5197513 w 12192000"/>
              <a:gd name="connsiteY94" fmla="*/ 1844718 h 2237474"/>
              <a:gd name="connsiteX95" fmla="*/ 5168852 w 12192000"/>
              <a:gd name="connsiteY95" fmla="*/ 1844846 h 2237474"/>
              <a:gd name="connsiteX96" fmla="*/ 5114927 w 12192000"/>
              <a:gd name="connsiteY96" fmla="*/ 1847827 h 2237474"/>
              <a:gd name="connsiteX97" fmla="*/ 5108970 w 12192000"/>
              <a:gd name="connsiteY97" fmla="*/ 1847935 h 2237474"/>
              <a:gd name="connsiteX98" fmla="*/ 5067961 w 12192000"/>
              <a:gd name="connsiteY98" fmla="*/ 1845917 h 2237474"/>
              <a:gd name="connsiteX99" fmla="*/ 5007075 w 12192000"/>
              <a:gd name="connsiteY99" fmla="*/ 1838626 h 2237474"/>
              <a:gd name="connsiteX100" fmla="*/ 4944087 w 12192000"/>
              <a:gd name="connsiteY100" fmla="*/ 1823332 h 2237474"/>
              <a:gd name="connsiteX101" fmla="*/ 4907662 w 12192000"/>
              <a:gd name="connsiteY101" fmla="*/ 1816900 h 2237474"/>
              <a:gd name="connsiteX102" fmla="*/ 4882386 w 12192000"/>
              <a:gd name="connsiteY102" fmla="*/ 1809844 h 2237474"/>
              <a:gd name="connsiteX103" fmla="*/ 4811440 w 12192000"/>
              <a:gd name="connsiteY103" fmla="*/ 1804655 h 2237474"/>
              <a:gd name="connsiteX104" fmla="*/ 4691075 w 12192000"/>
              <a:gd name="connsiteY104" fmla="*/ 1801389 h 2237474"/>
              <a:gd name="connsiteX105" fmla="*/ 4611738 w 12192000"/>
              <a:gd name="connsiteY105" fmla="*/ 1776964 h 2237474"/>
              <a:gd name="connsiteX106" fmla="*/ 4560070 w 12192000"/>
              <a:gd name="connsiteY106" fmla="*/ 1785640 h 2237474"/>
              <a:gd name="connsiteX107" fmla="*/ 4536503 w 12192000"/>
              <a:gd name="connsiteY107" fmla="*/ 1785334 h 2237474"/>
              <a:gd name="connsiteX108" fmla="*/ 4513724 w 12192000"/>
              <a:gd name="connsiteY108" fmla="*/ 1791996 h 2237474"/>
              <a:gd name="connsiteX109" fmla="*/ 4459810 w 12192000"/>
              <a:gd name="connsiteY109" fmla="*/ 1797886 h 2237474"/>
              <a:gd name="connsiteX110" fmla="*/ 4379064 w 12192000"/>
              <a:gd name="connsiteY110" fmla="*/ 1817177 h 2237474"/>
              <a:gd name="connsiteX111" fmla="*/ 4319209 w 12192000"/>
              <a:gd name="connsiteY111" fmla="*/ 1834833 h 2237474"/>
              <a:gd name="connsiteX112" fmla="*/ 4290981 w 12192000"/>
              <a:gd name="connsiteY112" fmla="*/ 1839677 h 2237474"/>
              <a:gd name="connsiteX113" fmla="*/ 4285792 w 12192000"/>
              <a:gd name="connsiteY113" fmla="*/ 1836231 h 2237474"/>
              <a:gd name="connsiteX114" fmla="*/ 4238372 w 12192000"/>
              <a:gd name="connsiteY114" fmla="*/ 1851480 h 2237474"/>
              <a:gd name="connsiteX115" fmla="*/ 4232517 w 12192000"/>
              <a:gd name="connsiteY115" fmla="*/ 1852567 h 2237474"/>
              <a:gd name="connsiteX116" fmla="*/ 4191732 w 12192000"/>
              <a:gd name="connsiteY116" fmla="*/ 1857328 h 2237474"/>
              <a:gd name="connsiteX117" fmla="*/ 4065532 w 12192000"/>
              <a:gd name="connsiteY117" fmla="*/ 1855477 h 2237474"/>
              <a:gd name="connsiteX118" fmla="*/ 4028460 w 12192000"/>
              <a:gd name="connsiteY118" fmla="*/ 1855137 h 2237474"/>
              <a:gd name="connsiteX119" fmla="*/ 4002267 w 12192000"/>
              <a:gd name="connsiteY119" fmla="*/ 1852352 h 2237474"/>
              <a:gd name="connsiteX120" fmla="*/ 3931396 w 12192000"/>
              <a:gd name="connsiteY120" fmla="*/ 1858915 h 2237474"/>
              <a:gd name="connsiteX121" fmla="*/ 3812162 w 12192000"/>
              <a:gd name="connsiteY121" fmla="*/ 1875501 h 2237474"/>
              <a:gd name="connsiteX122" fmla="*/ 3729530 w 12192000"/>
              <a:gd name="connsiteY122" fmla="*/ 1864513 h 2237474"/>
              <a:gd name="connsiteX123" fmla="*/ 3680177 w 12192000"/>
              <a:gd name="connsiteY123" fmla="*/ 1881552 h 2237474"/>
              <a:gd name="connsiteX124" fmla="*/ 3567259 w 12192000"/>
              <a:gd name="connsiteY124" fmla="*/ 1893482 h 2237474"/>
              <a:gd name="connsiteX125" fmla="*/ 3405770 w 12192000"/>
              <a:gd name="connsiteY125" fmla="*/ 1904591 h 2237474"/>
              <a:gd name="connsiteX126" fmla="*/ 3280097 w 12192000"/>
              <a:gd name="connsiteY126" fmla="*/ 1919610 h 2237474"/>
              <a:gd name="connsiteX127" fmla="*/ 3123424 w 12192000"/>
              <a:gd name="connsiteY127" fmla="*/ 1952930 h 2237474"/>
              <a:gd name="connsiteX128" fmla="*/ 3009910 w 12192000"/>
              <a:gd name="connsiteY128" fmla="*/ 1957866 h 2237474"/>
              <a:gd name="connsiteX129" fmla="*/ 2995934 w 12192000"/>
              <a:gd name="connsiteY129" fmla="*/ 1967085 h 2237474"/>
              <a:gd name="connsiteX130" fmla="*/ 2980071 w 12192000"/>
              <a:gd name="connsiteY130" fmla="*/ 1972988 h 2237474"/>
              <a:gd name="connsiteX131" fmla="*/ 2978094 w 12192000"/>
              <a:gd name="connsiteY131" fmla="*/ 1972369 h 2237474"/>
              <a:gd name="connsiteX132" fmla="*/ 2942858 w 12192000"/>
              <a:gd name="connsiteY132" fmla="*/ 1981367 h 2237474"/>
              <a:gd name="connsiteX133" fmla="*/ 2875436 w 12192000"/>
              <a:gd name="connsiteY133" fmla="*/ 1996977 h 2237474"/>
              <a:gd name="connsiteX134" fmla="*/ 2874892 w 12192000"/>
              <a:gd name="connsiteY134" fmla="*/ 1996085 h 2237474"/>
              <a:gd name="connsiteX135" fmla="*/ 2864145 w 12192000"/>
              <a:gd name="connsiteY135" fmla="*/ 1994061 h 2237474"/>
              <a:gd name="connsiteX136" fmla="*/ 2843662 w 12192000"/>
              <a:gd name="connsiteY136" fmla="*/ 1992498 h 2237474"/>
              <a:gd name="connsiteX137" fmla="*/ 2796128 w 12192000"/>
              <a:gd name="connsiteY137" fmla="*/ 1976403 h 2237474"/>
              <a:gd name="connsiteX138" fmla="*/ 2756784 w 12192000"/>
              <a:gd name="connsiteY138" fmla="*/ 1985116 h 2237474"/>
              <a:gd name="connsiteX139" fmla="*/ 2748833 w 12192000"/>
              <a:gd name="connsiteY139" fmla="*/ 1986323 h 2237474"/>
              <a:gd name="connsiteX140" fmla="*/ 2748661 w 12192000"/>
              <a:gd name="connsiteY140" fmla="*/ 1986122 h 2237474"/>
              <a:gd name="connsiteX141" fmla="*/ 2740251 w 12192000"/>
              <a:gd name="connsiteY141" fmla="*/ 1986946 h 2237474"/>
              <a:gd name="connsiteX142" fmla="*/ 2718916 w 12192000"/>
              <a:gd name="connsiteY142" fmla="*/ 1990867 h 2237474"/>
              <a:gd name="connsiteX143" fmla="*/ 2713522 w 12192000"/>
              <a:gd name="connsiteY143" fmla="*/ 1990173 h 2237474"/>
              <a:gd name="connsiteX144" fmla="*/ 2680597 w 12192000"/>
              <a:gd name="connsiteY144" fmla="*/ 1984996 h 2237474"/>
              <a:gd name="connsiteX145" fmla="*/ 2578178 w 12192000"/>
              <a:gd name="connsiteY145" fmla="*/ 1990531 h 2237474"/>
              <a:gd name="connsiteX146" fmla="*/ 2476147 w 12192000"/>
              <a:gd name="connsiteY146" fmla="*/ 1998305 h 2237474"/>
              <a:gd name="connsiteX147" fmla="*/ 2373568 w 12192000"/>
              <a:gd name="connsiteY147" fmla="*/ 2003219 h 2237474"/>
              <a:gd name="connsiteX148" fmla="*/ 2321399 w 12192000"/>
              <a:gd name="connsiteY148" fmla="*/ 1989467 h 2237474"/>
              <a:gd name="connsiteX149" fmla="*/ 2315525 w 12192000"/>
              <a:gd name="connsiteY149" fmla="*/ 1989708 h 2237474"/>
              <a:gd name="connsiteX150" fmla="*/ 2300792 w 12192000"/>
              <a:gd name="connsiteY150" fmla="*/ 1994290 h 2237474"/>
              <a:gd name="connsiteX151" fmla="*/ 2295469 w 12192000"/>
              <a:gd name="connsiteY151" fmla="*/ 1996659 h 2237474"/>
              <a:gd name="connsiteX152" fmla="*/ 2287219 w 12192000"/>
              <a:gd name="connsiteY152" fmla="*/ 1998750 h 2237474"/>
              <a:gd name="connsiteX153" fmla="*/ 2286948 w 12192000"/>
              <a:gd name="connsiteY153" fmla="*/ 1998596 h 2237474"/>
              <a:gd name="connsiteX154" fmla="*/ 2243069 w 12192000"/>
              <a:gd name="connsiteY154" fmla="*/ 2015111 h 2237474"/>
              <a:gd name="connsiteX155" fmla="*/ 2186609 w 12192000"/>
              <a:gd name="connsiteY155" fmla="*/ 2008263 h 2237474"/>
              <a:gd name="connsiteX156" fmla="*/ 2164831 w 12192000"/>
              <a:gd name="connsiteY156" fmla="*/ 2010143 h 2237474"/>
              <a:gd name="connsiteX157" fmla="*/ 2152836 w 12192000"/>
              <a:gd name="connsiteY157" fmla="*/ 2010048 h 2237474"/>
              <a:gd name="connsiteX158" fmla="*/ 2117102 w 12192000"/>
              <a:gd name="connsiteY158" fmla="*/ 2023004 h 2237474"/>
              <a:gd name="connsiteX159" fmla="*/ 2111935 w 12192000"/>
              <a:gd name="connsiteY159" fmla="*/ 2023163 h 2237474"/>
              <a:gd name="connsiteX160" fmla="*/ 2089991 w 12192000"/>
              <a:gd name="connsiteY160" fmla="*/ 2034193 h 2237474"/>
              <a:gd name="connsiteX161" fmla="*/ 2058061 w 12192000"/>
              <a:gd name="connsiteY161" fmla="*/ 2047942 h 2237474"/>
              <a:gd name="connsiteX162" fmla="*/ 2055737 w 12192000"/>
              <a:gd name="connsiteY162" fmla="*/ 2047704 h 2237474"/>
              <a:gd name="connsiteX163" fmla="*/ 2042244 w 12192000"/>
              <a:gd name="connsiteY163" fmla="*/ 2055560 h 2237474"/>
              <a:gd name="connsiteX164" fmla="*/ 1976224 w 12192000"/>
              <a:gd name="connsiteY164" fmla="*/ 2074257 h 2237474"/>
              <a:gd name="connsiteX165" fmla="*/ 1877728 w 12192000"/>
              <a:gd name="connsiteY165" fmla="*/ 2101004 h 2237474"/>
              <a:gd name="connsiteX166" fmla="*/ 1759056 w 12192000"/>
              <a:gd name="connsiteY166" fmla="*/ 2125608 h 2237474"/>
              <a:gd name="connsiteX167" fmla="*/ 1637948 w 12192000"/>
              <a:gd name="connsiteY167" fmla="*/ 2172597 h 2237474"/>
              <a:gd name="connsiteX168" fmla="*/ 1434549 w 12192000"/>
              <a:gd name="connsiteY168" fmla="*/ 2234522 h 2237474"/>
              <a:gd name="connsiteX169" fmla="*/ 1398481 w 12192000"/>
              <a:gd name="connsiteY169" fmla="*/ 2237074 h 2237474"/>
              <a:gd name="connsiteX170" fmla="*/ 1398407 w 12192000"/>
              <a:gd name="connsiteY170" fmla="*/ 2237095 h 2237474"/>
              <a:gd name="connsiteX171" fmla="*/ 1370962 w 12192000"/>
              <a:gd name="connsiteY171" fmla="*/ 2237474 h 2237474"/>
              <a:gd name="connsiteX172" fmla="*/ 1356367 w 12192000"/>
              <a:gd name="connsiteY172" fmla="*/ 2235089 h 2237474"/>
              <a:gd name="connsiteX173" fmla="*/ 1324828 w 12192000"/>
              <a:gd name="connsiteY173" fmla="*/ 2231968 h 2237474"/>
              <a:gd name="connsiteX174" fmla="*/ 1297744 w 12192000"/>
              <a:gd name="connsiteY174" fmla="*/ 2235849 h 2237474"/>
              <a:gd name="connsiteX175" fmla="*/ 1286236 w 12192000"/>
              <a:gd name="connsiteY175" fmla="*/ 2233135 h 2237474"/>
              <a:gd name="connsiteX176" fmla="*/ 1283504 w 12192000"/>
              <a:gd name="connsiteY176" fmla="*/ 2233797 h 2237474"/>
              <a:gd name="connsiteX177" fmla="*/ 1279765 w 12192000"/>
              <a:gd name="connsiteY177" fmla="*/ 2229639 h 2237474"/>
              <a:gd name="connsiteX178" fmla="*/ 1195347 w 12192000"/>
              <a:gd name="connsiteY178" fmla="*/ 2212354 h 2237474"/>
              <a:gd name="connsiteX179" fmla="*/ 970251 w 12192000"/>
              <a:gd name="connsiteY179" fmla="*/ 2221029 h 2237474"/>
              <a:gd name="connsiteX180" fmla="*/ 812914 w 12192000"/>
              <a:gd name="connsiteY180" fmla="*/ 2202752 h 2237474"/>
              <a:gd name="connsiteX181" fmla="*/ 800195 w 12192000"/>
              <a:gd name="connsiteY181" fmla="*/ 2209407 h 2237474"/>
              <a:gd name="connsiteX182" fmla="*/ 784978 w 12192000"/>
              <a:gd name="connsiteY182" fmla="*/ 2212360 h 2237474"/>
              <a:gd name="connsiteX183" fmla="*/ 681987 w 12192000"/>
              <a:gd name="connsiteY183" fmla="*/ 2216757 h 2237474"/>
              <a:gd name="connsiteX184" fmla="*/ 669923 w 12192000"/>
              <a:gd name="connsiteY184" fmla="*/ 2211682 h 2237474"/>
              <a:gd name="connsiteX185" fmla="*/ 648680 w 12192000"/>
              <a:gd name="connsiteY185" fmla="*/ 2206229 h 2237474"/>
              <a:gd name="connsiteX186" fmla="*/ 597225 w 12192000"/>
              <a:gd name="connsiteY186" fmla="*/ 2180999 h 2237474"/>
              <a:gd name="connsiteX187" fmla="*/ 558449 w 12192000"/>
              <a:gd name="connsiteY187" fmla="*/ 2182346 h 2237474"/>
              <a:gd name="connsiteX188" fmla="*/ 550517 w 12192000"/>
              <a:gd name="connsiteY188" fmla="*/ 2182060 h 2237474"/>
              <a:gd name="connsiteX189" fmla="*/ 550309 w 12192000"/>
              <a:gd name="connsiteY189" fmla="*/ 2181825 h 2237474"/>
              <a:gd name="connsiteX190" fmla="*/ 541836 w 12192000"/>
              <a:gd name="connsiteY190" fmla="*/ 2181063 h 2237474"/>
              <a:gd name="connsiteX191" fmla="*/ 536057 w 12192000"/>
              <a:gd name="connsiteY191" fmla="*/ 2181537 h 2237474"/>
              <a:gd name="connsiteX192" fmla="*/ 520671 w 12192000"/>
              <a:gd name="connsiteY192" fmla="*/ 2180980 h 2237474"/>
              <a:gd name="connsiteX193" fmla="*/ 515024 w 12192000"/>
              <a:gd name="connsiteY193" fmla="*/ 2179258 h 2237474"/>
              <a:gd name="connsiteX194" fmla="*/ 512278 w 12192000"/>
              <a:gd name="connsiteY194" fmla="*/ 2176369 h 2237474"/>
              <a:gd name="connsiteX195" fmla="*/ 480419 w 12192000"/>
              <a:gd name="connsiteY195" fmla="*/ 2167807 h 2237474"/>
              <a:gd name="connsiteX196" fmla="*/ 413835 w 12192000"/>
              <a:gd name="connsiteY196" fmla="*/ 2156783 h 2237474"/>
              <a:gd name="connsiteX197" fmla="*/ 376513 w 12192000"/>
              <a:gd name="connsiteY197" fmla="*/ 2154014 h 2237474"/>
              <a:gd name="connsiteX198" fmla="*/ 273386 w 12192000"/>
              <a:gd name="connsiteY198" fmla="*/ 2142551 h 2237474"/>
              <a:gd name="connsiteX199" fmla="*/ 169207 w 12192000"/>
              <a:gd name="connsiteY199" fmla="*/ 2128100 h 2237474"/>
              <a:gd name="connsiteX200" fmla="*/ 93149 w 12192000"/>
              <a:gd name="connsiteY200" fmla="*/ 2105324 h 2237474"/>
              <a:gd name="connsiteX201" fmla="*/ 88109 w 12192000"/>
              <a:gd name="connsiteY201" fmla="*/ 2106704 h 2237474"/>
              <a:gd name="connsiteX202" fmla="*/ 80022 w 12192000"/>
              <a:gd name="connsiteY202" fmla="*/ 2107254 h 2237474"/>
              <a:gd name="connsiteX203" fmla="*/ 79717 w 12192000"/>
              <a:gd name="connsiteY203" fmla="*/ 2107046 h 2237474"/>
              <a:gd name="connsiteX204" fmla="*/ 72352 w 12192000"/>
              <a:gd name="connsiteY204" fmla="*/ 2107991 h 2237474"/>
              <a:gd name="connsiteX205" fmla="*/ 37645 w 12192000"/>
              <a:gd name="connsiteY205" fmla="*/ 2115401 h 2237474"/>
              <a:gd name="connsiteX206" fmla="*/ 4572 w 12192000"/>
              <a:gd name="connsiteY206" fmla="*/ 2111091 h 2237474"/>
              <a:gd name="connsiteX207" fmla="*/ 0 w 12192000"/>
              <a:gd name="connsiteY207" fmla="*/ 2110468 h 2237474"/>
              <a:gd name="connsiteX208" fmla="*/ 0 w 12192000"/>
              <a:gd name="connsiteY208"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154948 w 12192000"/>
              <a:gd name="connsiteY4" fmla="*/ 762731 h 2237474"/>
              <a:gd name="connsiteX5" fmla="*/ 12047364 w 12192000"/>
              <a:gd name="connsiteY5" fmla="*/ 749662 h 2237474"/>
              <a:gd name="connsiteX6" fmla="*/ 11890686 w 12192000"/>
              <a:gd name="connsiteY6" fmla="*/ 732766 h 2237474"/>
              <a:gd name="connsiteX7" fmla="*/ 11782413 w 12192000"/>
              <a:gd name="connsiteY7" fmla="*/ 769868 h 2237474"/>
              <a:gd name="connsiteX8" fmla="*/ 11649954 w 12192000"/>
              <a:gd name="connsiteY8" fmla="*/ 749628 h 2237474"/>
              <a:gd name="connsiteX9" fmla="*/ 11560424 w 12192000"/>
              <a:gd name="connsiteY9" fmla="*/ 748017 h 2237474"/>
              <a:gd name="connsiteX10" fmla="*/ 11358455 w 12192000"/>
              <a:gd name="connsiteY10" fmla="*/ 747593 h 2237474"/>
              <a:gd name="connsiteX11" fmla="*/ 11165209 w 12192000"/>
              <a:gd name="connsiteY11" fmla="*/ 748852 h 2237474"/>
              <a:gd name="connsiteX12" fmla="*/ 11058755 w 12192000"/>
              <a:gd name="connsiteY12" fmla="*/ 749617 h 2237474"/>
              <a:gd name="connsiteX13" fmla="*/ 10884013 w 12192000"/>
              <a:gd name="connsiteY13" fmla="*/ 760728 h 2237474"/>
              <a:gd name="connsiteX14" fmla="*/ 10834688 w 12192000"/>
              <a:gd name="connsiteY14" fmla="*/ 757726 h 2237474"/>
              <a:gd name="connsiteX15" fmla="*/ 10805004 w 12192000"/>
              <a:gd name="connsiteY15" fmla="*/ 757573 h 2237474"/>
              <a:gd name="connsiteX16" fmla="*/ 10739478 w 12192000"/>
              <a:gd name="connsiteY16" fmla="*/ 776841 h 2237474"/>
              <a:gd name="connsiteX17" fmla="*/ 10458762 w 12192000"/>
              <a:gd name="connsiteY17" fmla="*/ 755400 h 2237474"/>
              <a:gd name="connsiteX18" fmla="*/ 10211200 w 12192000"/>
              <a:gd name="connsiteY18" fmla="*/ 767513 h 2237474"/>
              <a:gd name="connsiteX19" fmla="*/ 10167995 w 12192000"/>
              <a:gd name="connsiteY19" fmla="*/ 760843 h 2237474"/>
              <a:gd name="connsiteX20" fmla="*/ 9997044 w 12192000"/>
              <a:gd name="connsiteY20" fmla="*/ 780129 h 2237474"/>
              <a:gd name="connsiteX21" fmla="*/ 9943887 w 12192000"/>
              <a:gd name="connsiteY21" fmla="*/ 804141 h 2237474"/>
              <a:gd name="connsiteX22" fmla="*/ 9918248 w 12192000"/>
              <a:gd name="connsiteY22" fmla="*/ 816628 h 2237474"/>
              <a:gd name="connsiteX23" fmla="*/ 9798048 w 12192000"/>
              <a:gd name="connsiteY23" fmla="*/ 863207 h 2237474"/>
              <a:gd name="connsiteX24" fmla="*/ 9705768 w 12192000"/>
              <a:gd name="connsiteY24" fmla="*/ 894610 h 2237474"/>
              <a:gd name="connsiteX25" fmla="*/ 9683005 w 12192000"/>
              <a:gd name="connsiteY25" fmla="*/ 894128 h 2237474"/>
              <a:gd name="connsiteX26" fmla="*/ 9594438 w 12192000"/>
              <a:gd name="connsiteY26" fmla="*/ 919051 h 2237474"/>
              <a:gd name="connsiteX27" fmla="*/ 9577033 w 12192000"/>
              <a:gd name="connsiteY27" fmla="*/ 922857 h 2237474"/>
              <a:gd name="connsiteX28" fmla="*/ 9544189 w 12192000"/>
              <a:gd name="connsiteY28" fmla="*/ 938966 h 2237474"/>
              <a:gd name="connsiteX29" fmla="*/ 9500499 w 12192000"/>
              <a:gd name="connsiteY29" fmla="*/ 954680 h 2237474"/>
              <a:gd name="connsiteX30" fmla="*/ 9428195 w 12192000"/>
              <a:gd name="connsiteY30" fmla="*/ 986225 h 2237474"/>
              <a:gd name="connsiteX31" fmla="*/ 9410017 w 12192000"/>
              <a:gd name="connsiteY31" fmla="*/ 993931 h 2237474"/>
              <a:gd name="connsiteX32" fmla="*/ 9392919 w 12192000"/>
              <a:gd name="connsiteY32" fmla="*/ 994656 h 2237474"/>
              <a:gd name="connsiteX33" fmla="*/ 9278619 w 12192000"/>
              <a:gd name="connsiteY33" fmla="*/ 1011878 h 2237474"/>
              <a:gd name="connsiteX34" fmla="*/ 9268019 w 12192000"/>
              <a:gd name="connsiteY34" fmla="*/ 1007442 h 2237474"/>
              <a:gd name="connsiteX35" fmla="*/ 9234662 w 12192000"/>
              <a:gd name="connsiteY35" fmla="*/ 1023056 h 2237474"/>
              <a:gd name="connsiteX36" fmla="*/ 9181033 w 12192000"/>
              <a:gd name="connsiteY36" fmla="*/ 1037921 h 2237474"/>
              <a:gd name="connsiteX37" fmla="*/ 9155969 w 12192000"/>
              <a:gd name="connsiteY37" fmla="*/ 1046804 h 2237474"/>
              <a:gd name="connsiteX38" fmla="*/ 9133985 w 12192000"/>
              <a:gd name="connsiteY38" fmla="*/ 1046450 h 2237474"/>
              <a:gd name="connsiteX39" fmla="*/ 9012987 w 12192000"/>
              <a:gd name="connsiteY39" fmla="*/ 1061986 h 2237474"/>
              <a:gd name="connsiteX40" fmla="*/ 8968445 w 12192000"/>
              <a:gd name="connsiteY40" fmla="*/ 1052169 h 2237474"/>
              <a:gd name="connsiteX41" fmla="*/ 8958984 w 12192000"/>
              <a:gd name="connsiteY41" fmla="*/ 1057212 h 2237474"/>
              <a:gd name="connsiteX42" fmla="*/ 8886001 w 12192000"/>
              <a:gd name="connsiteY42" fmla="*/ 1067468 h 2237474"/>
              <a:gd name="connsiteX43" fmla="*/ 8838610 w 12192000"/>
              <a:gd name="connsiteY43" fmla="*/ 1075091 h 2237474"/>
              <a:gd name="connsiteX44" fmla="*/ 8750383 w 12192000"/>
              <a:gd name="connsiteY44" fmla="*/ 1097387 h 2237474"/>
              <a:gd name="connsiteX45" fmla="*/ 8665605 w 12192000"/>
              <a:gd name="connsiteY45" fmla="*/ 1110791 h 2237474"/>
              <a:gd name="connsiteX46" fmla="*/ 8584946 w 12192000"/>
              <a:gd name="connsiteY46" fmla="*/ 1135226 h 2237474"/>
              <a:gd name="connsiteX47" fmla="*/ 8460755 w 12192000"/>
              <a:gd name="connsiteY47" fmla="*/ 1203427 h 2237474"/>
              <a:gd name="connsiteX48" fmla="*/ 8419755 w 12192000"/>
              <a:gd name="connsiteY48" fmla="*/ 1216260 h 2237474"/>
              <a:gd name="connsiteX49" fmla="*/ 8411626 w 12192000"/>
              <a:gd name="connsiteY49" fmla="*/ 1214397 h 2237474"/>
              <a:gd name="connsiteX50" fmla="*/ 8363469 w 12192000"/>
              <a:gd name="connsiteY50" fmla="*/ 1246658 h 2237474"/>
              <a:gd name="connsiteX51" fmla="*/ 8275497 w 12192000"/>
              <a:gd name="connsiteY51" fmla="*/ 1264396 h 2237474"/>
              <a:gd name="connsiteX52" fmla="*/ 8206287 w 12192000"/>
              <a:gd name="connsiteY52" fmla="*/ 1273060 h 2237474"/>
              <a:gd name="connsiteX53" fmla="*/ 8168705 w 12192000"/>
              <a:gd name="connsiteY53" fmla="*/ 1279956 h 2237474"/>
              <a:gd name="connsiteX54" fmla="*/ 8139997 w 12192000"/>
              <a:gd name="connsiteY54" fmla="*/ 1282713 h 2237474"/>
              <a:gd name="connsiteX55" fmla="*/ 8074238 w 12192000"/>
              <a:gd name="connsiteY55" fmla="*/ 1301895 h 2237474"/>
              <a:gd name="connsiteX56" fmla="*/ 7968292 w 12192000"/>
              <a:gd name="connsiteY56" fmla="*/ 1338779 h 2237474"/>
              <a:gd name="connsiteX57" fmla="*/ 7902328 w 12192000"/>
              <a:gd name="connsiteY57" fmla="*/ 1345865 h 2237474"/>
              <a:gd name="connsiteX58" fmla="*/ 7875879 w 12192000"/>
              <a:gd name="connsiteY58" fmla="*/ 1345646 h 2237474"/>
              <a:gd name="connsiteX59" fmla="*/ 7840612 w 12192000"/>
              <a:gd name="connsiteY59" fmla="*/ 1369373 h 2237474"/>
              <a:gd name="connsiteX60" fmla="*/ 7786819 w 12192000"/>
              <a:gd name="connsiteY60" fmla="*/ 1378970 h 2237474"/>
              <a:gd name="connsiteX61" fmla="*/ 7548172 w 12192000"/>
              <a:gd name="connsiteY61" fmla="*/ 1417460 h 2237474"/>
              <a:gd name="connsiteX62" fmla="*/ 7483437 w 12192000"/>
              <a:gd name="connsiteY62" fmla="*/ 1478152 h 2237474"/>
              <a:gd name="connsiteX63" fmla="*/ 7377870 w 12192000"/>
              <a:gd name="connsiteY63" fmla="*/ 1523319 h 2237474"/>
              <a:gd name="connsiteX64" fmla="*/ 7230737 w 12192000"/>
              <a:gd name="connsiteY64" fmla="*/ 1562633 h 2237474"/>
              <a:gd name="connsiteX65" fmla="*/ 7224458 w 12192000"/>
              <a:gd name="connsiteY65" fmla="*/ 1573008 h 2237474"/>
              <a:gd name="connsiteX66" fmla="*/ 7183121 w 12192000"/>
              <a:gd name="connsiteY66" fmla="*/ 1595162 h 2237474"/>
              <a:gd name="connsiteX67" fmla="*/ 7164601 w 12192000"/>
              <a:gd name="connsiteY67" fmla="*/ 1606490 h 2237474"/>
              <a:gd name="connsiteX68" fmla="*/ 7092727 w 12192000"/>
              <a:gd name="connsiteY68" fmla="*/ 1623628 h 2237474"/>
              <a:gd name="connsiteX69" fmla="*/ 7031309 w 12192000"/>
              <a:gd name="connsiteY69" fmla="*/ 1619451 h 2237474"/>
              <a:gd name="connsiteX70" fmla="*/ 6999084 w 12192000"/>
              <a:gd name="connsiteY70" fmla="*/ 1634317 h 2237474"/>
              <a:gd name="connsiteX71" fmla="*/ 6992107 w 12192000"/>
              <a:gd name="connsiteY71" fmla="*/ 1636860 h 2237474"/>
              <a:gd name="connsiteX72" fmla="*/ 6900177 w 12192000"/>
              <a:gd name="connsiteY72" fmla="*/ 1636016 h 2237474"/>
              <a:gd name="connsiteX73" fmla="*/ 6795372 w 12192000"/>
              <a:gd name="connsiteY73" fmla="*/ 1644845 h 2237474"/>
              <a:gd name="connsiteX74" fmla="*/ 6692251 w 12192000"/>
              <a:gd name="connsiteY74" fmla="*/ 1656357 h 2237474"/>
              <a:gd name="connsiteX75" fmla="*/ 6655235 w 12192000"/>
              <a:gd name="connsiteY75" fmla="*/ 1661869 h 2237474"/>
              <a:gd name="connsiteX76" fmla="*/ 6554894 w 12192000"/>
              <a:gd name="connsiteY76" fmla="*/ 1664428 h 2237474"/>
              <a:gd name="connsiteX77" fmla="*/ 6516595 w 12192000"/>
              <a:gd name="connsiteY77" fmla="*/ 1667475 h 2237474"/>
              <a:gd name="connsiteX78" fmla="*/ 6508541 w 12192000"/>
              <a:gd name="connsiteY78" fmla="*/ 1668757 h 2237474"/>
              <a:gd name="connsiteX79" fmla="*/ 6471012 w 12192000"/>
              <a:gd name="connsiteY79" fmla="*/ 1678604 h 2237474"/>
              <a:gd name="connsiteX80" fmla="*/ 6364035 w 12192000"/>
              <a:gd name="connsiteY80" fmla="*/ 1667683 h 2237474"/>
              <a:gd name="connsiteX81" fmla="*/ 6280959 w 12192000"/>
              <a:gd name="connsiteY81" fmla="*/ 1689329 h 2237474"/>
              <a:gd name="connsiteX82" fmla="*/ 6243319 w 12192000"/>
              <a:gd name="connsiteY82" fmla="*/ 1695560 h 2237474"/>
              <a:gd name="connsiteX83" fmla="*/ 6098321 w 12192000"/>
              <a:gd name="connsiteY83" fmla="*/ 1721646 h 2237474"/>
              <a:gd name="connsiteX84" fmla="*/ 5880652 w 12192000"/>
              <a:gd name="connsiteY84" fmla="*/ 1779643 h 2237474"/>
              <a:gd name="connsiteX85" fmla="*/ 5785959 w 12192000"/>
              <a:gd name="connsiteY85" fmla="*/ 1775307 h 2237474"/>
              <a:gd name="connsiteX86" fmla="*/ 5643534 w 12192000"/>
              <a:gd name="connsiteY86" fmla="*/ 1802919 h 2237474"/>
              <a:gd name="connsiteX87" fmla="*/ 5518799 w 12192000"/>
              <a:gd name="connsiteY87" fmla="*/ 1818312 h 2237474"/>
              <a:gd name="connsiteX88" fmla="*/ 5505014 w 12192000"/>
              <a:gd name="connsiteY88" fmla="*/ 1819259 h 2237474"/>
              <a:gd name="connsiteX89" fmla="*/ 5453307 w 12192000"/>
              <a:gd name="connsiteY89" fmla="*/ 1815450 h 2237474"/>
              <a:gd name="connsiteX90" fmla="*/ 5364192 w 12192000"/>
              <a:gd name="connsiteY90" fmla="*/ 1826074 h 2237474"/>
              <a:gd name="connsiteX91" fmla="*/ 5350380 w 12192000"/>
              <a:gd name="connsiteY91" fmla="*/ 1830891 h 2237474"/>
              <a:gd name="connsiteX92" fmla="*/ 5259633 w 12192000"/>
              <a:gd name="connsiteY92" fmla="*/ 1837160 h 2237474"/>
              <a:gd name="connsiteX93" fmla="*/ 5197513 w 12192000"/>
              <a:gd name="connsiteY93" fmla="*/ 1844718 h 2237474"/>
              <a:gd name="connsiteX94" fmla="*/ 5168852 w 12192000"/>
              <a:gd name="connsiteY94" fmla="*/ 1844846 h 2237474"/>
              <a:gd name="connsiteX95" fmla="*/ 5114927 w 12192000"/>
              <a:gd name="connsiteY95" fmla="*/ 1847827 h 2237474"/>
              <a:gd name="connsiteX96" fmla="*/ 5108970 w 12192000"/>
              <a:gd name="connsiteY96" fmla="*/ 1847935 h 2237474"/>
              <a:gd name="connsiteX97" fmla="*/ 5067961 w 12192000"/>
              <a:gd name="connsiteY97" fmla="*/ 1845917 h 2237474"/>
              <a:gd name="connsiteX98" fmla="*/ 5007075 w 12192000"/>
              <a:gd name="connsiteY98" fmla="*/ 1838626 h 2237474"/>
              <a:gd name="connsiteX99" fmla="*/ 4944087 w 12192000"/>
              <a:gd name="connsiteY99" fmla="*/ 1823332 h 2237474"/>
              <a:gd name="connsiteX100" fmla="*/ 4907662 w 12192000"/>
              <a:gd name="connsiteY100" fmla="*/ 1816900 h 2237474"/>
              <a:gd name="connsiteX101" fmla="*/ 4882386 w 12192000"/>
              <a:gd name="connsiteY101" fmla="*/ 1809844 h 2237474"/>
              <a:gd name="connsiteX102" fmla="*/ 4811440 w 12192000"/>
              <a:gd name="connsiteY102" fmla="*/ 1804655 h 2237474"/>
              <a:gd name="connsiteX103" fmla="*/ 4691075 w 12192000"/>
              <a:gd name="connsiteY103" fmla="*/ 1801389 h 2237474"/>
              <a:gd name="connsiteX104" fmla="*/ 4611738 w 12192000"/>
              <a:gd name="connsiteY104" fmla="*/ 1776964 h 2237474"/>
              <a:gd name="connsiteX105" fmla="*/ 4560070 w 12192000"/>
              <a:gd name="connsiteY105" fmla="*/ 1785640 h 2237474"/>
              <a:gd name="connsiteX106" fmla="*/ 4536503 w 12192000"/>
              <a:gd name="connsiteY106" fmla="*/ 1785334 h 2237474"/>
              <a:gd name="connsiteX107" fmla="*/ 4513724 w 12192000"/>
              <a:gd name="connsiteY107" fmla="*/ 1791996 h 2237474"/>
              <a:gd name="connsiteX108" fmla="*/ 4459810 w 12192000"/>
              <a:gd name="connsiteY108" fmla="*/ 1797886 h 2237474"/>
              <a:gd name="connsiteX109" fmla="*/ 4379064 w 12192000"/>
              <a:gd name="connsiteY109" fmla="*/ 1817177 h 2237474"/>
              <a:gd name="connsiteX110" fmla="*/ 4319209 w 12192000"/>
              <a:gd name="connsiteY110" fmla="*/ 1834833 h 2237474"/>
              <a:gd name="connsiteX111" fmla="*/ 4290981 w 12192000"/>
              <a:gd name="connsiteY111" fmla="*/ 1839677 h 2237474"/>
              <a:gd name="connsiteX112" fmla="*/ 4285792 w 12192000"/>
              <a:gd name="connsiteY112" fmla="*/ 1836231 h 2237474"/>
              <a:gd name="connsiteX113" fmla="*/ 4238372 w 12192000"/>
              <a:gd name="connsiteY113" fmla="*/ 1851480 h 2237474"/>
              <a:gd name="connsiteX114" fmla="*/ 4232517 w 12192000"/>
              <a:gd name="connsiteY114" fmla="*/ 1852567 h 2237474"/>
              <a:gd name="connsiteX115" fmla="*/ 4191732 w 12192000"/>
              <a:gd name="connsiteY115" fmla="*/ 1857328 h 2237474"/>
              <a:gd name="connsiteX116" fmla="*/ 4065532 w 12192000"/>
              <a:gd name="connsiteY116" fmla="*/ 1855477 h 2237474"/>
              <a:gd name="connsiteX117" fmla="*/ 4028460 w 12192000"/>
              <a:gd name="connsiteY117" fmla="*/ 1855137 h 2237474"/>
              <a:gd name="connsiteX118" fmla="*/ 4002267 w 12192000"/>
              <a:gd name="connsiteY118" fmla="*/ 1852352 h 2237474"/>
              <a:gd name="connsiteX119" fmla="*/ 3931396 w 12192000"/>
              <a:gd name="connsiteY119" fmla="*/ 1858915 h 2237474"/>
              <a:gd name="connsiteX120" fmla="*/ 3812162 w 12192000"/>
              <a:gd name="connsiteY120" fmla="*/ 1875501 h 2237474"/>
              <a:gd name="connsiteX121" fmla="*/ 3729530 w 12192000"/>
              <a:gd name="connsiteY121" fmla="*/ 1864513 h 2237474"/>
              <a:gd name="connsiteX122" fmla="*/ 3680177 w 12192000"/>
              <a:gd name="connsiteY122" fmla="*/ 1881552 h 2237474"/>
              <a:gd name="connsiteX123" fmla="*/ 3567259 w 12192000"/>
              <a:gd name="connsiteY123" fmla="*/ 1893482 h 2237474"/>
              <a:gd name="connsiteX124" fmla="*/ 3405770 w 12192000"/>
              <a:gd name="connsiteY124" fmla="*/ 1904591 h 2237474"/>
              <a:gd name="connsiteX125" fmla="*/ 3280097 w 12192000"/>
              <a:gd name="connsiteY125" fmla="*/ 1919610 h 2237474"/>
              <a:gd name="connsiteX126" fmla="*/ 3123424 w 12192000"/>
              <a:gd name="connsiteY126" fmla="*/ 1952930 h 2237474"/>
              <a:gd name="connsiteX127" fmla="*/ 3009910 w 12192000"/>
              <a:gd name="connsiteY127" fmla="*/ 1957866 h 2237474"/>
              <a:gd name="connsiteX128" fmla="*/ 2995934 w 12192000"/>
              <a:gd name="connsiteY128" fmla="*/ 1967085 h 2237474"/>
              <a:gd name="connsiteX129" fmla="*/ 2980071 w 12192000"/>
              <a:gd name="connsiteY129" fmla="*/ 1972988 h 2237474"/>
              <a:gd name="connsiteX130" fmla="*/ 2978094 w 12192000"/>
              <a:gd name="connsiteY130" fmla="*/ 1972369 h 2237474"/>
              <a:gd name="connsiteX131" fmla="*/ 2942858 w 12192000"/>
              <a:gd name="connsiteY131" fmla="*/ 1981367 h 2237474"/>
              <a:gd name="connsiteX132" fmla="*/ 2875436 w 12192000"/>
              <a:gd name="connsiteY132" fmla="*/ 1996977 h 2237474"/>
              <a:gd name="connsiteX133" fmla="*/ 2874892 w 12192000"/>
              <a:gd name="connsiteY133" fmla="*/ 1996085 h 2237474"/>
              <a:gd name="connsiteX134" fmla="*/ 2864145 w 12192000"/>
              <a:gd name="connsiteY134" fmla="*/ 1994061 h 2237474"/>
              <a:gd name="connsiteX135" fmla="*/ 2843662 w 12192000"/>
              <a:gd name="connsiteY135" fmla="*/ 1992498 h 2237474"/>
              <a:gd name="connsiteX136" fmla="*/ 2796128 w 12192000"/>
              <a:gd name="connsiteY136" fmla="*/ 1976403 h 2237474"/>
              <a:gd name="connsiteX137" fmla="*/ 2756784 w 12192000"/>
              <a:gd name="connsiteY137" fmla="*/ 1985116 h 2237474"/>
              <a:gd name="connsiteX138" fmla="*/ 2748833 w 12192000"/>
              <a:gd name="connsiteY138" fmla="*/ 1986323 h 2237474"/>
              <a:gd name="connsiteX139" fmla="*/ 2748661 w 12192000"/>
              <a:gd name="connsiteY139" fmla="*/ 1986122 h 2237474"/>
              <a:gd name="connsiteX140" fmla="*/ 2740251 w 12192000"/>
              <a:gd name="connsiteY140" fmla="*/ 1986946 h 2237474"/>
              <a:gd name="connsiteX141" fmla="*/ 2718916 w 12192000"/>
              <a:gd name="connsiteY141" fmla="*/ 1990867 h 2237474"/>
              <a:gd name="connsiteX142" fmla="*/ 2713522 w 12192000"/>
              <a:gd name="connsiteY142" fmla="*/ 1990173 h 2237474"/>
              <a:gd name="connsiteX143" fmla="*/ 2680597 w 12192000"/>
              <a:gd name="connsiteY143" fmla="*/ 1984996 h 2237474"/>
              <a:gd name="connsiteX144" fmla="*/ 2578178 w 12192000"/>
              <a:gd name="connsiteY144" fmla="*/ 1990531 h 2237474"/>
              <a:gd name="connsiteX145" fmla="*/ 2476147 w 12192000"/>
              <a:gd name="connsiteY145" fmla="*/ 1998305 h 2237474"/>
              <a:gd name="connsiteX146" fmla="*/ 2373568 w 12192000"/>
              <a:gd name="connsiteY146" fmla="*/ 2003219 h 2237474"/>
              <a:gd name="connsiteX147" fmla="*/ 2321399 w 12192000"/>
              <a:gd name="connsiteY147" fmla="*/ 1989467 h 2237474"/>
              <a:gd name="connsiteX148" fmla="*/ 2315525 w 12192000"/>
              <a:gd name="connsiteY148" fmla="*/ 1989708 h 2237474"/>
              <a:gd name="connsiteX149" fmla="*/ 2300792 w 12192000"/>
              <a:gd name="connsiteY149" fmla="*/ 1994290 h 2237474"/>
              <a:gd name="connsiteX150" fmla="*/ 2295469 w 12192000"/>
              <a:gd name="connsiteY150" fmla="*/ 1996659 h 2237474"/>
              <a:gd name="connsiteX151" fmla="*/ 2287219 w 12192000"/>
              <a:gd name="connsiteY151" fmla="*/ 1998750 h 2237474"/>
              <a:gd name="connsiteX152" fmla="*/ 2286948 w 12192000"/>
              <a:gd name="connsiteY152" fmla="*/ 1998596 h 2237474"/>
              <a:gd name="connsiteX153" fmla="*/ 2243069 w 12192000"/>
              <a:gd name="connsiteY153" fmla="*/ 2015111 h 2237474"/>
              <a:gd name="connsiteX154" fmla="*/ 2186609 w 12192000"/>
              <a:gd name="connsiteY154" fmla="*/ 2008263 h 2237474"/>
              <a:gd name="connsiteX155" fmla="*/ 2164831 w 12192000"/>
              <a:gd name="connsiteY155" fmla="*/ 2010143 h 2237474"/>
              <a:gd name="connsiteX156" fmla="*/ 2152836 w 12192000"/>
              <a:gd name="connsiteY156" fmla="*/ 2010048 h 2237474"/>
              <a:gd name="connsiteX157" fmla="*/ 2117102 w 12192000"/>
              <a:gd name="connsiteY157" fmla="*/ 2023004 h 2237474"/>
              <a:gd name="connsiteX158" fmla="*/ 2111935 w 12192000"/>
              <a:gd name="connsiteY158" fmla="*/ 2023163 h 2237474"/>
              <a:gd name="connsiteX159" fmla="*/ 2089991 w 12192000"/>
              <a:gd name="connsiteY159" fmla="*/ 2034193 h 2237474"/>
              <a:gd name="connsiteX160" fmla="*/ 2058061 w 12192000"/>
              <a:gd name="connsiteY160" fmla="*/ 2047942 h 2237474"/>
              <a:gd name="connsiteX161" fmla="*/ 2055737 w 12192000"/>
              <a:gd name="connsiteY161" fmla="*/ 2047704 h 2237474"/>
              <a:gd name="connsiteX162" fmla="*/ 2042244 w 12192000"/>
              <a:gd name="connsiteY162" fmla="*/ 2055560 h 2237474"/>
              <a:gd name="connsiteX163" fmla="*/ 1976224 w 12192000"/>
              <a:gd name="connsiteY163" fmla="*/ 2074257 h 2237474"/>
              <a:gd name="connsiteX164" fmla="*/ 1877728 w 12192000"/>
              <a:gd name="connsiteY164" fmla="*/ 2101004 h 2237474"/>
              <a:gd name="connsiteX165" fmla="*/ 1759056 w 12192000"/>
              <a:gd name="connsiteY165" fmla="*/ 2125608 h 2237474"/>
              <a:gd name="connsiteX166" fmla="*/ 1637948 w 12192000"/>
              <a:gd name="connsiteY166" fmla="*/ 2172597 h 2237474"/>
              <a:gd name="connsiteX167" fmla="*/ 1434549 w 12192000"/>
              <a:gd name="connsiteY167" fmla="*/ 2234522 h 2237474"/>
              <a:gd name="connsiteX168" fmla="*/ 1398481 w 12192000"/>
              <a:gd name="connsiteY168" fmla="*/ 2237074 h 2237474"/>
              <a:gd name="connsiteX169" fmla="*/ 1398407 w 12192000"/>
              <a:gd name="connsiteY169" fmla="*/ 2237095 h 2237474"/>
              <a:gd name="connsiteX170" fmla="*/ 1370962 w 12192000"/>
              <a:gd name="connsiteY170" fmla="*/ 2237474 h 2237474"/>
              <a:gd name="connsiteX171" fmla="*/ 1356367 w 12192000"/>
              <a:gd name="connsiteY171" fmla="*/ 2235089 h 2237474"/>
              <a:gd name="connsiteX172" fmla="*/ 1324828 w 12192000"/>
              <a:gd name="connsiteY172" fmla="*/ 2231968 h 2237474"/>
              <a:gd name="connsiteX173" fmla="*/ 1297744 w 12192000"/>
              <a:gd name="connsiteY173" fmla="*/ 2235849 h 2237474"/>
              <a:gd name="connsiteX174" fmla="*/ 1286236 w 12192000"/>
              <a:gd name="connsiteY174" fmla="*/ 2233135 h 2237474"/>
              <a:gd name="connsiteX175" fmla="*/ 1283504 w 12192000"/>
              <a:gd name="connsiteY175" fmla="*/ 2233797 h 2237474"/>
              <a:gd name="connsiteX176" fmla="*/ 1279765 w 12192000"/>
              <a:gd name="connsiteY176" fmla="*/ 2229639 h 2237474"/>
              <a:gd name="connsiteX177" fmla="*/ 1195347 w 12192000"/>
              <a:gd name="connsiteY177" fmla="*/ 2212354 h 2237474"/>
              <a:gd name="connsiteX178" fmla="*/ 970251 w 12192000"/>
              <a:gd name="connsiteY178" fmla="*/ 2221029 h 2237474"/>
              <a:gd name="connsiteX179" fmla="*/ 812914 w 12192000"/>
              <a:gd name="connsiteY179" fmla="*/ 2202752 h 2237474"/>
              <a:gd name="connsiteX180" fmla="*/ 800195 w 12192000"/>
              <a:gd name="connsiteY180" fmla="*/ 2209407 h 2237474"/>
              <a:gd name="connsiteX181" fmla="*/ 784978 w 12192000"/>
              <a:gd name="connsiteY181" fmla="*/ 2212360 h 2237474"/>
              <a:gd name="connsiteX182" fmla="*/ 681987 w 12192000"/>
              <a:gd name="connsiteY182" fmla="*/ 2216757 h 2237474"/>
              <a:gd name="connsiteX183" fmla="*/ 669923 w 12192000"/>
              <a:gd name="connsiteY183" fmla="*/ 2211682 h 2237474"/>
              <a:gd name="connsiteX184" fmla="*/ 648680 w 12192000"/>
              <a:gd name="connsiteY184" fmla="*/ 2206229 h 2237474"/>
              <a:gd name="connsiteX185" fmla="*/ 597225 w 12192000"/>
              <a:gd name="connsiteY185" fmla="*/ 2180999 h 2237474"/>
              <a:gd name="connsiteX186" fmla="*/ 558449 w 12192000"/>
              <a:gd name="connsiteY186" fmla="*/ 2182346 h 2237474"/>
              <a:gd name="connsiteX187" fmla="*/ 550517 w 12192000"/>
              <a:gd name="connsiteY187" fmla="*/ 2182060 h 2237474"/>
              <a:gd name="connsiteX188" fmla="*/ 550309 w 12192000"/>
              <a:gd name="connsiteY188" fmla="*/ 2181825 h 2237474"/>
              <a:gd name="connsiteX189" fmla="*/ 541836 w 12192000"/>
              <a:gd name="connsiteY189" fmla="*/ 2181063 h 2237474"/>
              <a:gd name="connsiteX190" fmla="*/ 536057 w 12192000"/>
              <a:gd name="connsiteY190" fmla="*/ 2181537 h 2237474"/>
              <a:gd name="connsiteX191" fmla="*/ 520671 w 12192000"/>
              <a:gd name="connsiteY191" fmla="*/ 2180980 h 2237474"/>
              <a:gd name="connsiteX192" fmla="*/ 515024 w 12192000"/>
              <a:gd name="connsiteY192" fmla="*/ 2179258 h 2237474"/>
              <a:gd name="connsiteX193" fmla="*/ 512278 w 12192000"/>
              <a:gd name="connsiteY193" fmla="*/ 2176369 h 2237474"/>
              <a:gd name="connsiteX194" fmla="*/ 480419 w 12192000"/>
              <a:gd name="connsiteY194" fmla="*/ 2167807 h 2237474"/>
              <a:gd name="connsiteX195" fmla="*/ 413835 w 12192000"/>
              <a:gd name="connsiteY195" fmla="*/ 2156783 h 2237474"/>
              <a:gd name="connsiteX196" fmla="*/ 376513 w 12192000"/>
              <a:gd name="connsiteY196" fmla="*/ 2154014 h 2237474"/>
              <a:gd name="connsiteX197" fmla="*/ 273386 w 12192000"/>
              <a:gd name="connsiteY197" fmla="*/ 2142551 h 2237474"/>
              <a:gd name="connsiteX198" fmla="*/ 169207 w 12192000"/>
              <a:gd name="connsiteY198" fmla="*/ 2128100 h 2237474"/>
              <a:gd name="connsiteX199" fmla="*/ 93149 w 12192000"/>
              <a:gd name="connsiteY199" fmla="*/ 2105324 h 2237474"/>
              <a:gd name="connsiteX200" fmla="*/ 88109 w 12192000"/>
              <a:gd name="connsiteY200" fmla="*/ 2106704 h 2237474"/>
              <a:gd name="connsiteX201" fmla="*/ 80022 w 12192000"/>
              <a:gd name="connsiteY201" fmla="*/ 2107254 h 2237474"/>
              <a:gd name="connsiteX202" fmla="*/ 79717 w 12192000"/>
              <a:gd name="connsiteY202" fmla="*/ 2107046 h 2237474"/>
              <a:gd name="connsiteX203" fmla="*/ 72352 w 12192000"/>
              <a:gd name="connsiteY203" fmla="*/ 2107991 h 2237474"/>
              <a:gd name="connsiteX204" fmla="*/ 37645 w 12192000"/>
              <a:gd name="connsiteY204" fmla="*/ 2115401 h 2237474"/>
              <a:gd name="connsiteX205" fmla="*/ 4572 w 12192000"/>
              <a:gd name="connsiteY205" fmla="*/ 2111091 h 2237474"/>
              <a:gd name="connsiteX206" fmla="*/ 0 w 12192000"/>
              <a:gd name="connsiteY206" fmla="*/ 2110468 h 2237474"/>
              <a:gd name="connsiteX207" fmla="*/ 0 w 12192000"/>
              <a:gd name="connsiteY207"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154948 w 12192000"/>
              <a:gd name="connsiteY4" fmla="*/ 762731 h 2237474"/>
              <a:gd name="connsiteX5" fmla="*/ 12047364 w 12192000"/>
              <a:gd name="connsiteY5" fmla="*/ 749662 h 2237474"/>
              <a:gd name="connsiteX6" fmla="*/ 11890686 w 12192000"/>
              <a:gd name="connsiteY6" fmla="*/ 732766 h 2237474"/>
              <a:gd name="connsiteX7" fmla="*/ 11782413 w 12192000"/>
              <a:gd name="connsiteY7" fmla="*/ 769868 h 2237474"/>
              <a:gd name="connsiteX8" fmla="*/ 11649954 w 12192000"/>
              <a:gd name="connsiteY8" fmla="*/ 749628 h 2237474"/>
              <a:gd name="connsiteX9" fmla="*/ 11560424 w 12192000"/>
              <a:gd name="connsiteY9" fmla="*/ 748017 h 2237474"/>
              <a:gd name="connsiteX10" fmla="*/ 11358455 w 12192000"/>
              <a:gd name="connsiteY10" fmla="*/ 747593 h 2237474"/>
              <a:gd name="connsiteX11" fmla="*/ 11165209 w 12192000"/>
              <a:gd name="connsiteY11" fmla="*/ 748852 h 2237474"/>
              <a:gd name="connsiteX12" fmla="*/ 11058755 w 12192000"/>
              <a:gd name="connsiteY12" fmla="*/ 749617 h 2237474"/>
              <a:gd name="connsiteX13" fmla="*/ 10884013 w 12192000"/>
              <a:gd name="connsiteY13" fmla="*/ 760728 h 2237474"/>
              <a:gd name="connsiteX14" fmla="*/ 10834688 w 12192000"/>
              <a:gd name="connsiteY14" fmla="*/ 757726 h 2237474"/>
              <a:gd name="connsiteX15" fmla="*/ 10805004 w 12192000"/>
              <a:gd name="connsiteY15" fmla="*/ 757573 h 2237474"/>
              <a:gd name="connsiteX16" fmla="*/ 10739478 w 12192000"/>
              <a:gd name="connsiteY16" fmla="*/ 776841 h 2237474"/>
              <a:gd name="connsiteX17" fmla="*/ 10458762 w 12192000"/>
              <a:gd name="connsiteY17" fmla="*/ 755400 h 2237474"/>
              <a:gd name="connsiteX18" fmla="*/ 10211200 w 12192000"/>
              <a:gd name="connsiteY18" fmla="*/ 767513 h 2237474"/>
              <a:gd name="connsiteX19" fmla="*/ 10167995 w 12192000"/>
              <a:gd name="connsiteY19" fmla="*/ 760843 h 2237474"/>
              <a:gd name="connsiteX20" fmla="*/ 9997044 w 12192000"/>
              <a:gd name="connsiteY20" fmla="*/ 780129 h 2237474"/>
              <a:gd name="connsiteX21" fmla="*/ 9943887 w 12192000"/>
              <a:gd name="connsiteY21" fmla="*/ 804141 h 2237474"/>
              <a:gd name="connsiteX22" fmla="*/ 9918248 w 12192000"/>
              <a:gd name="connsiteY22" fmla="*/ 816628 h 2237474"/>
              <a:gd name="connsiteX23" fmla="*/ 9798048 w 12192000"/>
              <a:gd name="connsiteY23" fmla="*/ 863207 h 2237474"/>
              <a:gd name="connsiteX24" fmla="*/ 9683005 w 12192000"/>
              <a:gd name="connsiteY24" fmla="*/ 894128 h 2237474"/>
              <a:gd name="connsiteX25" fmla="*/ 9594438 w 12192000"/>
              <a:gd name="connsiteY25" fmla="*/ 919051 h 2237474"/>
              <a:gd name="connsiteX26" fmla="*/ 9577033 w 12192000"/>
              <a:gd name="connsiteY26" fmla="*/ 922857 h 2237474"/>
              <a:gd name="connsiteX27" fmla="*/ 9544189 w 12192000"/>
              <a:gd name="connsiteY27" fmla="*/ 938966 h 2237474"/>
              <a:gd name="connsiteX28" fmla="*/ 9500499 w 12192000"/>
              <a:gd name="connsiteY28" fmla="*/ 954680 h 2237474"/>
              <a:gd name="connsiteX29" fmla="*/ 9428195 w 12192000"/>
              <a:gd name="connsiteY29" fmla="*/ 986225 h 2237474"/>
              <a:gd name="connsiteX30" fmla="*/ 9410017 w 12192000"/>
              <a:gd name="connsiteY30" fmla="*/ 993931 h 2237474"/>
              <a:gd name="connsiteX31" fmla="*/ 9392919 w 12192000"/>
              <a:gd name="connsiteY31" fmla="*/ 994656 h 2237474"/>
              <a:gd name="connsiteX32" fmla="*/ 9278619 w 12192000"/>
              <a:gd name="connsiteY32" fmla="*/ 1011878 h 2237474"/>
              <a:gd name="connsiteX33" fmla="*/ 9268019 w 12192000"/>
              <a:gd name="connsiteY33" fmla="*/ 1007442 h 2237474"/>
              <a:gd name="connsiteX34" fmla="*/ 9234662 w 12192000"/>
              <a:gd name="connsiteY34" fmla="*/ 1023056 h 2237474"/>
              <a:gd name="connsiteX35" fmla="*/ 9181033 w 12192000"/>
              <a:gd name="connsiteY35" fmla="*/ 1037921 h 2237474"/>
              <a:gd name="connsiteX36" fmla="*/ 9155969 w 12192000"/>
              <a:gd name="connsiteY36" fmla="*/ 1046804 h 2237474"/>
              <a:gd name="connsiteX37" fmla="*/ 9133985 w 12192000"/>
              <a:gd name="connsiteY37" fmla="*/ 1046450 h 2237474"/>
              <a:gd name="connsiteX38" fmla="*/ 9012987 w 12192000"/>
              <a:gd name="connsiteY38" fmla="*/ 1061986 h 2237474"/>
              <a:gd name="connsiteX39" fmla="*/ 8968445 w 12192000"/>
              <a:gd name="connsiteY39" fmla="*/ 1052169 h 2237474"/>
              <a:gd name="connsiteX40" fmla="*/ 8958984 w 12192000"/>
              <a:gd name="connsiteY40" fmla="*/ 1057212 h 2237474"/>
              <a:gd name="connsiteX41" fmla="*/ 8886001 w 12192000"/>
              <a:gd name="connsiteY41" fmla="*/ 1067468 h 2237474"/>
              <a:gd name="connsiteX42" fmla="*/ 8838610 w 12192000"/>
              <a:gd name="connsiteY42" fmla="*/ 1075091 h 2237474"/>
              <a:gd name="connsiteX43" fmla="*/ 8750383 w 12192000"/>
              <a:gd name="connsiteY43" fmla="*/ 1097387 h 2237474"/>
              <a:gd name="connsiteX44" fmla="*/ 8665605 w 12192000"/>
              <a:gd name="connsiteY44" fmla="*/ 1110791 h 2237474"/>
              <a:gd name="connsiteX45" fmla="*/ 8584946 w 12192000"/>
              <a:gd name="connsiteY45" fmla="*/ 1135226 h 2237474"/>
              <a:gd name="connsiteX46" fmla="*/ 8460755 w 12192000"/>
              <a:gd name="connsiteY46" fmla="*/ 1203427 h 2237474"/>
              <a:gd name="connsiteX47" fmla="*/ 8419755 w 12192000"/>
              <a:gd name="connsiteY47" fmla="*/ 1216260 h 2237474"/>
              <a:gd name="connsiteX48" fmla="*/ 8411626 w 12192000"/>
              <a:gd name="connsiteY48" fmla="*/ 1214397 h 2237474"/>
              <a:gd name="connsiteX49" fmla="*/ 8363469 w 12192000"/>
              <a:gd name="connsiteY49" fmla="*/ 1246658 h 2237474"/>
              <a:gd name="connsiteX50" fmla="*/ 8275497 w 12192000"/>
              <a:gd name="connsiteY50" fmla="*/ 1264396 h 2237474"/>
              <a:gd name="connsiteX51" fmla="*/ 8206287 w 12192000"/>
              <a:gd name="connsiteY51" fmla="*/ 1273060 h 2237474"/>
              <a:gd name="connsiteX52" fmla="*/ 8168705 w 12192000"/>
              <a:gd name="connsiteY52" fmla="*/ 1279956 h 2237474"/>
              <a:gd name="connsiteX53" fmla="*/ 8139997 w 12192000"/>
              <a:gd name="connsiteY53" fmla="*/ 1282713 h 2237474"/>
              <a:gd name="connsiteX54" fmla="*/ 8074238 w 12192000"/>
              <a:gd name="connsiteY54" fmla="*/ 1301895 h 2237474"/>
              <a:gd name="connsiteX55" fmla="*/ 7968292 w 12192000"/>
              <a:gd name="connsiteY55" fmla="*/ 1338779 h 2237474"/>
              <a:gd name="connsiteX56" fmla="*/ 7902328 w 12192000"/>
              <a:gd name="connsiteY56" fmla="*/ 1345865 h 2237474"/>
              <a:gd name="connsiteX57" fmla="*/ 7875879 w 12192000"/>
              <a:gd name="connsiteY57" fmla="*/ 1345646 h 2237474"/>
              <a:gd name="connsiteX58" fmla="*/ 7840612 w 12192000"/>
              <a:gd name="connsiteY58" fmla="*/ 1369373 h 2237474"/>
              <a:gd name="connsiteX59" fmla="*/ 7786819 w 12192000"/>
              <a:gd name="connsiteY59" fmla="*/ 1378970 h 2237474"/>
              <a:gd name="connsiteX60" fmla="*/ 7548172 w 12192000"/>
              <a:gd name="connsiteY60" fmla="*/ 1417460 h 2237474"/>
              <a:gd name="connsiteX61" fmla="*/ 7483437 w 12192000"/>
              <a:gd name="connsiteY61" fmla="*/ 1478152 h 2237474"/>
              <a:gd name="connsiteX62" fmla="*/ 7377870 w 12192000"/>
              <a:gd name="connsiteY62" fmla="*/ 1523319 h 2237474"/>
              <a:gd name="connsiteX63" fmla="*/ 7230737 w 12192000"/>
              <a:gd name="connsiteY63" fmla="*/ 1562633 h 2237474"/>
              <a:gd name="connsiteX64" fmla="*/ 7224458 w 12192000"/>
              <a:gd name="connsiteY64" fmla="*/ 1573008 h 2237474"/>
              <a:gd name="connsiteX65" fmla="*/ 7183121 w 12192000"/>
              <a:gd name="connsiteY65" fmla="*/ 1595162 h 2237474"/>
              <a:gd name="connsiteX66" fmla="*/ 7164601 w 12192000"/>
              <a:gd name="connsiteY66" fmla="*/ 1606490 h 2237474"/>
              <a:gd name="connsiteX67" fmla="*/ 7092727 w 12192000"/>
              <a:gd name="connsiteY67" fmla="*/ 1623628 h 2237474"/>
              <a:gd name="connsiteX68" fmla="*/ 7031309 w 12192000"/>
              <a:gd name="connsiteY68" fmla="*/ 1619451 h 2237474"/>
              <a:gd name="connsiteX69" fmla="*/ 6999084 w 12192000"/>
              <a:gd name="connsiteY69" fmla="*/ 1634317 h 2237474"/>
              <a:gd name="connsiteX70" fmla="*/ 6992107 w 12192000"/>
              <a:gd name="connsiteY70" fmla="*/ 1636860 h 2237474"/>
              <a:gd name="connsiteX71" fmla="*/ 6900177 w 12192000"/>
              <a:gd name="connsiteY71" fmla="*/ 1636016 h 2237474"/>
              <a:gd name="connsiteX72" fmla="*/ 6795372 w 12192000"/>
              <a:gd name="connsiteY72" fmla="*/ 1644845 h 2237474"/>
              <a:gd name="connsiteX73" fmla="*/ 6692251 w 12192000"/>
              <a:gd name="connsiteY73" fmla="*/ 1656357 h 2237474"/>
              <a:gd name="connsiteX74" fmla="*/ 6655235 w 12192000"/>
              <a:gd name="connsiteY74" fmla="*/ 1661869 h 2237474"/>
              <a:gd name="connsiteX75" fmla="*/ 6554894 w 12192000"/>
              <a:gd name="connsiteY75" fmla="*/ 1664428 h 2237474"/>
              <a:gd name="connsiteX76" fmla="*/ 6516595 w 12192000"/>
              <a:gd name="connsiteY76" fmla="*/ 1667475 h 2237474"/>
              <a:gd name="connsiteX77" fmla="*/ 6508541 w 12192000"/>
              <a:gd name="connsiteY77" fmla="*/ 1668757 h 2237474"/>
              <a:gd name="connsiteX78" fmla="*/ 6471012 w 12192000"/>
              <a:gd name="connsiteY78" fmla="*/ 1678604 h 2237474"/>
              <a:gd name="connsiteX79" fmla="*/ 6364035 w 12192000"/>
              <a:gd name="connsiteY79" fmla="*/ 1667683 h 2237474"/>
              <a:gd name="connsiteX80" fmla="*/ 6280959 w 12192000"/>
              <a:gd name="connsiteY80" fmla="*/ 1689329 h 2237474"/>
              <a:gd name="connsiteX81" fmla="*/ 6243319 w 12192000"/>
              <a:gd name="connsiteY81" fmla="*/ 1695560 h 2237474"/>
              <a:gd name="connsiteX82" fmla="*/ 6098321 w 12192000"/>
              <a:gd name="connsiteY82" fmla="*/ 1721646 h 2237474"/>
              <a:gd name="connsiteX83" fmla="*/ 5880652 w 12192000"/>
              <a:gd name="connsiteY83" fmla="*/ 1779643 h 2237474"/>
              <a:gd name="connsiteX84" fmla="*/ 5785959 w 12192000"/>
              <a:gd name="connsiteY84" fmla="*/ 1775307 h 2237474"/>
              <a:gd name="connsiteX85" fmla="*/ 5643534 w 12192000"/>
              <a:gd name="connsiteY85" fmla="*/ 1802919 h 2237474"/>
              <a:gd name="connsiteX86" fmla="*/ 5518799 w 12192000"/>
              <a:gd name="connsiteY86" fmla="*/ 1818312 h 2237474"/>
              <a:gd name="connsiteX87" fmla="*/ 5505014 w 12192000"/>
              <a:gd name="connsiteY87" fmla="*/ 1819259 h 2237474"/>
              <a:gd name="connsiteX88" fmla="*/ 5453307 w 12192000"/>
              <a:gd name="connsiteY88" fmla="*/ 1815450 h 2237474"/>
              <a:gd name="connsiteX89" fmla="*/ 5364192 w 12192000"/>
              <a:gd name="connsiteY89" fmla="*/ 1826074 h 2237474"/>
              <a:gd name="connsiteX90" fmla="*/ 5350380 w 12192000"/>
              <a:gd name="connsiteY90" fmla="*/ 1830891 h 2237474"/>
              <a:gd name="connsiteX91" fmla="*/ 5259633 w 12192000"/>
              <a:gd name="connsiteY91" fmla="*/ 1837160 h 2237474"/>
              <a:gd name="connsiteX92" fmla="*/ 5197513 w 12192000"/>
              <a:gd name="connsiteY92" fmla="*/ 1844718 h 2237474"/>
              <a:gd name="connsiteX93" fmla="*/ 5168852 w 12192000"/>
              <a:gd name="connsiteY93" fmla="*/ 1844846 h 2237474"/>
              <a:gd name="connsiteX94" fmla="*/ 5114927 w 12192000"/>
              <a:gd name="connsiteY94" fmla="*/ 1847827 h 2237474"/>
              <a:gd name="connsiteX95" fmla="*/ 5108970 w 12192000"/>
              <a:gd name="connsiteY95" fmla="*/ 1847935 h 2237474"/>
              <a:gd name="connsiteX96" fmla="*/ 5067961 w 12192000"/>
              <a:gd name="connsiteY96" fmla="*/ 1845917 h 2237474"/>
              <a:gd name="connsiteX97" fmla="*/ 5007075 w 12192000"/>
              <a:gd name="connsiteY97" fmla="*/ 1838626 h 2237474"/>
              <a:gd name="connsiteX98" fmla="*/ 4944087 w 12192000"/>
              <a:gd name="connsiteY98" fmla="*/ 1823332 h 2237474"/>
              <a:gd name="connsiteX99" fmla="*/ 4907662 w 12192000"/>
              <a:gd name="connsiteY99" fmla="*/ 1816900 h 2237474"/>
              <a:gd name="connsiteX100" fmla="*/ 4882386 w 12192000"/>
              <a:gd name="connsiteY100" fmla="*/ 1809844 h 2237474"/>
              <a:gd name="connsiteX101" fmla="*/ 4811440 w 12192000"/>
              <a:gd name="connsiteY101" fmla="*/ 1804655 h 2237474"/>
              <a:gd name="connsiteX102" fmla="*/ 4691075 w 12192000"/>
              <a:gd name="connsiteY102" fmla="*/ 1801389 h 2237474"/>
              <a:gd name="connsiteX103" fmla="*/ 4611738 w 12192000"/>
              <a:gd name="connsiteY103" fmla="*/ 1776964 h 2237474"/>
              <a:gd name="connsiteX104" fmla="*/ 4560070 w 12192000"/>
              <a:gd name="connsiteY104" fmla="*/ 1785640 h 2237474"/>
              <a:gd name="connsiteX105" fmla="*/ 4536503 w 12192000"/>
              <a:gd name="connsiteY105" fmla="*/ 1785334 h 2237474"/>
              <a:gd name="connsiteX106" fmla="*/ 4513724 w 12192000"/>
              <a:gd name="connsiteY106" fmla="*/ 1791996 h 2237474"/>
              <a:gd name="connsiteX107" fmla="*/ 4459810 w 12192000"/>
              <a:gd name="connsiteY107" fmla="*/ 1797886 h 2237474"/>
              <a:gd name="connsiteX108" fmla="*/ 4379064 w 12192000"/>
              <a:gd name="connsiteY108" fmla="*/ 1817177 h 2237474"/>
              <a:gd name="connsiteX109" fmla="*/ 4319209 w 12192000"/>
              <a:gd name="connsiteY109" fmla="*/ 1834833 h 2237474"/>
              <a:gd name="connsiteX110" fmla="*/ 4290981 w 12192000"/>
              <a:gd name="connsiteY110" fmla="*/ 1839677 h 2237474"/>
              <a:gd name="connsiteX111" fmla="*/ 4285792 w 12192000"/>
              <a:gd name="connsiteY111" fmla="*/ 1836231 h 2237474"/>
              <a:gd name="connsiteX112" fmla="*/ 4238372 w 12192000"/>
              <a:gd name="connsiteY112" fmla="*/ 1851480 h 2237474"/>
              <a:gd name="connsiteX113" fmla="*/ 4232517 w 12192000"/>
              <a:gd name="connsiteY113" fmla="*/ 1852567 h 2237474"/>
              <a:gd name="connsiteX114" fmla="*/ 4191732 w 12192000"/>
              <a:gd name="connsiteY114" fmla="*/ 1857328 h 2237474"/>
              <a:gd name="connsiteX115" fmla="*/ 4065532 w 12192000"/>
              <a:gd name="connsiteY115" fmla="*/ 1855477 h 2237474"/>
              <a:gd name="connsiteX116" fmla="*/ 4028460 w 12192000"/>
              <a:gd name="connsiteY116" fmla="*/ 1855137 h 2237474"/>
              <a:gd name="connsiteX117" fmla="*/ 4002267 w 12192000"/>
              <a:gd name="connsiteY117" fmla="*/ 1852352 h 2237474"/>
              <a:gd name="connsiteX118" fmla="*/ 3931396 w 12192000"/>
              <a:gd name="connsiteY118" fmla="*/ 1858915 h 2237474"/>
              <a:gd name="connsiteX119" fmla="*/ 3812162 w 12192000"/>
              <a:gd name="connsiteY119" fmla="*/ 1875501 h 2237474"/>
              <a:gd name="connsiteX120" fmla="*/ 3729530 w 12192000"/>
              <a:gd name="connsiteY120" fmla="*/ 1864513 h 2237474"/>
              <a:gd name="connsiteX121" fmla="*/ 3680177 w 12192000"/>
              <a:gd name="connsiteY121" fmla="*/ 1881552 h 2237474"/>
              <a:gd name="connsiteX122" fmla="*/ 3567259 w 12192000"/>
              <a:gd name="connsiteY122" fmla="*/ 1893482 h 2237474"/>
              <a:gd name="connsiteX123" fmla="*/ 3405770 w 12192000"/>
              <a:gd name="connsiteY123" fmla="*/ 1904591 h 2237474"/>
              <a:gd name="connsiteX124" fmla="*/ 3280097 w 12192000"/>
              <a:gd name="connsiteY124" fmla="*/ 1919610 h 2237474"/>
              <a:gd name="connsiteX125" fmla="*/ 3123424 w 12192000"/>
              <a:gd name="connsiteY125" fmla="*/ 1952930 h 2237474"/>
              <a:gd name="connsiteX126" fmla="*/ 3009910 w 12192000"/>
              <a:gd name="connsiteY126" fmla="*/ 1957866 h 2237474"/>
              <a:gd name="connsiteX127" fmla="*/ 2995934 w 12192000"/>
              <a:gd name="connsiteY127" fmla="*/ 1967085 h 2237474"/>
              <a:gd name="connsiteX128" fmla="*/ 2980071 w 12192000"/>
              <a:gd name="connsiteY128" fmla="*/ 1972988 h 2237474"/>
              <a:gd name="connsiteX129" fmla="*/ 2978094 w 12192000"/>
              <a:gd name="connsiteY129" fmla="*/ 1972369 h 2237474"/>
              <a:gd name="connsiteX130" fmla="*/ 2942858 w 12192000"/>
              <a:gd name="connsiteY130" fmla="*/ 1981367 h 2237474"/>
              <a:gd name="connsiteX131" fmla="*/ 2875436 w 12192000"/>
              <a:gd name="connsiteY131" fmla="*/ 1996977 h 2237474"/>
              <a:gd name="connsiteX132" fmla="*/ 2874892 w 12192000"/>
              <a:gd name="connsiteY132" fmla="*/ 1996085 h 2237474"/>
              <a:gd name="connsiteX133" fmla="*/ 2864145 w 12192000"/>
              <a:gd name="connsiteY133" fmla="*/ 1994061 h 2237474"/>
              <a:gd name="connsiteX134" fmla="*/ 2843662 w 12192000"/>
              <a:gd name="connsiteY134" fmla="*/ 1992498 h 2237474"/>
              <a:gd name="connsiteX135" fmla="*/ 2796128 w 12192000"/>
              <a:gd name="connsiteY135" fmla="*/ 1976403 h 2237474"/>
              <a:gd name="connsiteX136" fmla="*/ 2756784 w 12192000"/>
              <a:gd name="connsiteY136" fmla="*/ 1985116 h 2237474"/>
              <a:gd name="connsiteX137" fmla="*/ 2748833 w 12192000"/>
              <a:gd name="connsiteY137" fmla="*/ 1986323 h 2237474"/>
              <a:gd name="connsiteX138" fmla="*/ 2748661 w 12192000"/>
              <a:gd name="connsiteY138" fmla="*/ 1986122 h 2237474"/>
              <a:gd name="connsiteX139" fmla="*/ 2740251 w 12192000"/>
              <a:gd name="connsiteY139" fmla="*/ 1986946 h 2237474"/>
              <a:gd name="connsiteX140" fmla="*/ 2718916 w 12192000"/>
              <a:gd name="connsiteY140" fmla="*/ 1990867 h 2237474"/>
              <a:gd name="connsiteX141" fmla="*/ 2713522 w 12192000"/>
              <a:gd name="connsiteY141" fmla="*/ 1990173 h 2237474"/>
              <a:gd name="connsiteX142" fmla="*/ 2680597 w 12192000"/>
              <a:gd name="connsiteY142" fmla="*/ 1984996 h 2237474"/>
              <a:gd name="connsiteX143" fmla="*/ 2578178 w 12192000"/>
              <a:gd name="connsiteY143" fmla="*/ 1990531 h 2237474"/>
              <a:gd name="connsiteX144" fmla="*/ 2476147 w 12192000"/>
              <a:gd name="connsiteY144" fmla="*/ 1998305 h 2237474"/>
              <a:gd name="connsiteX145" fmla="*/ 2373568 w 12192000"/>
              <a:gd name="connsiteY145" fmla="*/ 2003219 h 2237474"/>
              <a:gd name="connsiteX146" fmla="*/ 2321399 w 12192000"/>
              <a:gd name="connsiteY146" fmla="*/ 1989467 h 2237474"/>
              <a:gd name="connsiteX147" fmla="*/ 2315525 w 12192000"/>
              <a:gd name="connsiteY147" fmla="*/ 1989708 h 2237474"/>
              <a:gd name="connsiteX148" fmla="*/ 2300792 w 12192000"/>
              <a:gd name="connsiteY148" fmla="*/ 1994290 h 2237474"/>
              <a:gd name="connsiteX149" fmla="*/ 2295469 w 12192000"/>
              <a:gd name="connsiteY149" fmla="*/ 1996659 h 2237474"/>
              <a:gd name="connsiteX150" fmla="*/ 2287219 w 12192000"/>
              <a:gd name="connsiteY150" fmla="*/ 1998750 h 2237474"/>
              <a:gd name="connsiteX151" fmla="*/ 2286948 w 12192000"/>
              <a:gd name="connsiteY151" fmla="*/ 1998596 h 2237474"/>
              <a:gd name="connsiteX152" fmla="*/ 2243069 w 12192000"/>
              <a:gd name="connsiteY152" fmla="*/ 2015111 h 2237474"/>
              <a:gd name="connsiteX153" fmla="*/ 2186609 w 12192000"/>
              <a:gd name="connsiteY153" fmla="*/ 2008263 h 2237474"/>
              <a:gd name="connsiteX154" fmla="*/ 2164831 w 12192000"/>
              <a:gd name="connsiteY154" fmla="*/ 2010143 h 2237474"/>
              <a:gd name="connsiteX155" fmla="*/ 2152836 w 12192000"/>
              <a:gd name="connsiteY155" fmla="*/ 2010048 h 2237474"/>
              <a:gd name="connsiteX156" fmla="*/ 2117102 w 12192000"/>
              <a:gd name="connsiteY156" fmla="*/ 2023004 h 2237474"/>
              <a:gd name="connsiteX157" fmla="*/ 2111935 w 12192000"/>
              <a:gd name="connsiteY157" fmla="*/ 2023163 h 2237474"/>
              <a:gd name="connsiteX158" fmla="*/ 2089991 w 12192000"/>
              <a:gd name="connsiteY158" fmla="*/ 2034193 h 2237474"/>
              <a:gd name="connsiteX159" fmla="*/ 2058061 w 12192000"/>
              <a:gd name="connsiteY159" fmla="*/ 2047942 h 2237474"/>
              <a:gd name="connsiteX160" fmla="*/ 2055737 w 12192000"/>
              <a:gd name="connsiteY160" fmla="*/ 2047704 h 2237474"/>
              <a:gd name="connsiteX161" fmla="*/ 2042244 w 12192000"/>
              <a:gd name="connsiteY161" fmla="*/ 2055560 h 2237474"/>
              <a:gd name="connsiteX162" fmla="*/ 1976224 w 12192000"/>
              <a:gd name="connsiteY162" fmla="*/ 2074257 h 2237474"/>
              <a:gd name="connsiteX163" fmla="*/ 1877728 w 12192000"/>
              <a:gd name="connsiteY163" fmla="*/ 2101004 h 2237474"/>
              <a:gd name="connsiteX164" fmla="*/ 1759056 w 12192000"/>
              <a:gd name="connsiteY164" fmla="*/ 2125608 h 2237474"/>
              <a:gd name="connsiteX165" fmla="*/ 1637948 w 12192000"/>
              <a:gd name="connsiteY165" fmla="*/ 2172597 h 2237474"/>
              <a:gd name="connsiteX166" fmla="*/ 1434549 w 12192000"/>
              <a:gd name="connsiteY166" fmla="*/ 2234522 h 2237474"/>
              <a:gd name="connsiteX167" fmla="*/ 1398481 w 12192000"/>
              <a:gd name="connsiteY167" fmla="*/ 2237074 h 2237474"/>
              <a:gd name="connsiteX168" fmla="*/ 1398407 w 12192000"/>
              <a:gd name="connsiteY168" fmla="*/ 2237095 h 2237474"/>
              <a:gd name="connsiteX169" fmla="*/ 1370962 w 12192000"/>
              <a:gd name="connsiteY169" fmla="*/ 2237474 h 2237474"/>
              <a:gd name="connsiteX170" fmla="*/ 1356367 w 12192000"/>
              <a:gd name="connsiteY170" fmla="*/ 2235089 h 2237474"/>
              <a:gd name="connsiteX171" fmla="*/ 1324828 w 12192000"/>
              <a:gd name="connsiteY171" fmla="*/ 2231968 h 2237474"/>
              <a:gd name="connsiteX172" fmla="*/ 1297744 w 12192000"/>
              <a:gd name="connsiteY172" fmla="*/ 2235849 h 2237474"/>
              <a:gd name="connsiteX173" fmla="*/ 1286236 w 12192000"/>
              <a:gd name="connsiteY173" fmla="*/ 2233135 h 2237474"/>
              <a:gd name="connsiteX174" fmla="*/ 1283504 w 12192000"/>
              <a:gd name="connsiteY174" fmla="*/ 2233797 h 2237474"/>
              <a:gd name="connsiteX175" fmla="*/ 1279765 w 12192000"/>
              <a:gd name="connsiteY175" fmla="*/ 2229639 h 2237474"/>
              <a:gd name="connsiteX176" fmla="*/ 1195347 w 12192000"/>
              <a:gd name="connsiteY176" fmla="*/ 2212354 h 2237474"/>
              <a:gd name="connsiteX177" fmla="*/ 970251 w 12192000"/>
              <a:gd name="connsiteY177" fmla="*/ 2221029 h 2237474"/>
              <a:gd name="connsiteX178" fmla="*/ 812914 w 12192000"/>
              <a:gd name="connsiteY178" fmla="*/ 2202752 h 2237474"/>
              <a:gd name="connsiteX179" fmla="*/ 800195 w 12192000"/>
              <a:gd name="connsiteY179" fmla="*/ 2209407 h 2237474"/>
              <a:gd name="connsiteX180" fmla="*/ 784978 w 12192000"/>
              <a:gd name="connsiteY180" fmla="*/ 2212360 h 2237474"/>
              <a:gd name="connsiteX181" fmla="*/ 681987 w 12192000"/>
              <a:gd name="connsiteY181" fmla="*/ 2216757 h 2237474"/>
              <a:gd name="connsiteX182" fmla="*/ 669923 w 12192000"/>
              <a:gd name="connsiteY182" fmla="*/ 2211682 h 2237474"/>
              <a:gd name="connsiteX183" fmla="*/ 648680 w 12192000"/>
              <a:gd name="connsiteY183" fmla="*/ 2206229 h 2237474"/>
              <a:gd name="connsiteX184" fmla="*/ 597225 w 12192000"/>
              <a:gd name="connsiteY184" fmla="*/ 2180999 h 2237474"/>
              <a:gd name="connsiteX185" fmla="*/ 558449 w 12192000"/>
              <a:gd name="connsiteY185" fmla="*/ 2182346 h 2237474"/>
              <a:gd name="connsiteX186" fmla="*/ 550517 w 12192000"/>
              <a:gd name="connsiteY186" fmla="*/ 2182060 h 2237474"/>
              <a:gd name="connsiteX187" fmla="*/ 550309 w 12192000"/>
              <a:gd name="connsiteY187" fmla="*/ 2181825 h 2237474"/>
              <a:gd name="connsiteX188" fmla="*/ 541836 w 12192000"/>
              <a:gd name="connsiteY188" fmla="*/ 2181063 h 2237474"/>
              <a:gd name="connsiteX189" fmla="*/ 536057 w 12192000"/>
              <a:gd name="connsiteY189" fmla="*/ 2181537 h 2237474"/>
              <a:gd name="connsiteX190" fmla="*/ 520671 w 12192000"/>
              <a:gd name="connsiteY190" fmla="*/ 2180980 h 2237474"/>
              <a:gd name="connsiteX191" fmla="*/ 515024 w 12192000"/>
              <a:gd name="connsiteY191" fmla="*/ 2179258 h 2237474"/>
              <a:gd name="connsiteX192" fmla="*/ 512278 w 12192000"/>
              <a:gd name="connsiteY192" fmla="*/ 2176369 h 2237474"/>
              <a:gd name="connsiteX193" fmla="*/ 480419 w 12192000"/>
              <a:gd name="connsiteY193" fmla="*/ 2167807 h 2237474"/>
              <a:gd name="connsiteX194" fmla="*/ 413835 w 12192000"/>
              <a:gd name="connsiteY194" fmla="*/ 2156783 h 2237474"/>
              <a:gd name="connsiteX195" fmla="*/ 376513 w 12192000"/>
              <a:gd name="connsiteY195" fmla="*/ 2154014 h 2237474"/>
              <a:gd name="connsiteX196" fmla="*/ 273386 w 12192000"/>
              <a:gd name="connsiteY196" fmla="*/ 2142551 h 2237474"/>
              <a:gd name="connsiteX197" fmla="*/ 169207 w 12192000"/>
              <a:gd name="connsiteY197" fmla="*/ 2128100 h 2237474"/>
              <a:gd name="connsiteX198" fmla="*/ 93149 w 12192000"/>
              <a:gd name="connsiteY198" fmla="*/ 2105324 h 2237474"/>
              <a:gd name="connsiteX199" fmla="*/ 88109 w 12192000"/>
              <a:gd name="connsiteY199" fmla="*/ 2106704 h 2237474"/>
              <a:gd name="connsiteX200" fmla="*/ 80022 w 12192000"/>
              <a:gd name="connsiteY200" fmla="*/ 2107254 h 2237474"/>
              <a:gd name="connsiteX201" fmla="*/ 79717 w 12192000"/>
              <a:gd name="connsiteY201" fmla="*/ 2107046 h 2237474"/>
              <a:gd name="connsiteX202" fmla="*/ 72352 w 12192000"/>
              <a:gd name="connsiteY202" fmla="*/ 2107991 h 2237474"/>
              <a:gd name="connsiteX203" fmla="*/ 37645 w 12192000"/>
              <a:gd name="connsiteY203" fmla="*/ 2115401 h 2237474"/>
              <a:gd name="connsiteX204" fmla="*/ 4572 w 12192000"/>
              <a:gd name="connsiteY204" fmla="*/ 2111091 h 2237474"/>
              <a:gd name="connsiteX205" fmla="*/ 0 w 12192000"/>
              <a:gd name="connsiteY205" fmla="*/ 2110468 h 2237474"/>
              <a:gd name="connsiteX206" fmla="*/ 0 w 12192000"/>
              <a:gd name="connsiteY206"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154948 w 12192000"/>
              <a:gd name="connsiteY4" fmla="*/ 762731 h 2237474"/>
              <a:gd name="connsiteX5" fmla="*/ 12047364 w 12192000"/>
              <a:gd name="connsiteY5" fmla="*/ 749662 h 2237474"/>
              <a:gd name="connsiteX6" fmla="*/ 11890686 w 12192000"/>
              <a:gd name="connsiteY6" fmla="*/ 732766 h 2237474"/>
              <a:gd name="connsiteX7" fmla="*/ 11782413 w 12192000"/>
              <a:gd name="connsiteY7" fmla="*/ 769868 h 2237474"/>
              <a:gd name="connsiteX8" fmla="*/ 11649954 w 12192000"/>
              <a:gd name="connsiteY8" fmla="*/ 749628 h 2237474"/>
              <a:gd name="connsiteX9" fmla="*/ 11560424 w 12192000"/>
              <a:gd name="connsiteY9" fmla="*/ 748017 h 2237474"/>
              <a:gd name="connsiteX10" fmla="*/ 11358455 w 12192000"/>
              <a:gd name="connsiteY10" fmla="*/ 747593 h 2237474"/>
              <a:gd name="connsiteX11" fmla="*/ 11165209 w 12192000"/>
              <a:gd name="connsiteY11" fmla="*/ 748852 h 2237474"/>
              <a:gd name="connsiteX12" fmla="*/ 11058755 w 12192000"/>
              <a:gd name="connsiteY12" fmla="*/ 749617 h 2237474"/>
              <a:gd name="connsiteX13" fmla="*/ 10884013 w 12192000"/>
              <a:gd name="connsiteY13" fmla="*/ 760728 h 2237474"/>
              <a:gd name="connsiteX14" fmla="*/ 10834688 w 12192000"/>
              <a:gd name="connsiteY14" fmla="*/ 757726 h 2237474"/>
              <a:gd name="connsiteX15" fmla="*/ 10805004 w 12192000"/>
              <a:gd name="connsiteY15" fmla="*/ 757573 h 2237474"/>
              <a:gd name="connsiteX16" fmla="*/ 10739478 w 12192000"/>
              <a:gd name="connsiteY16" fmla="*/ 776841 h 2237474"/>
              <a:gd name="connsiteX17" fmla="*/ 10458762 w 12192000"/>
              <a:gd name="connsiteY17" fmla="*/ 755400 h 2237474"/>
              <a:gd name="connsiteX18" fmla="*/ 10211200 w 12192000"/>
              <a:gd name="connsiteY18" fmla="*/ 767513 h 2237474"/>
              <a:gd name="connsiteX19" fmla="*/ 10167995 w 12192000"/>
              <a:gd name="connsiteY19" fmla="*/ 760843 h 2237474"/>
              <a:gd name="connsiteX20" fmla="*/ 9997044 w 12192000"/>
              <a:gd name="connsiteY20" fmla="*/ 780129 h 2237474"/>
              <a:gd name="connsiteX21" fmla="*/ 9943887 w 12192000"/>
              <a:gd name="connsiteY21" fmla="*/ 804141 h 2237474"/>
              <a:gd name="connsiteX22" fmla="*/ 9918248 w 12192000"/>
              <a:gd name="connsiteY22" fmla="*/ 816628 h 2237474"/>
              <a:gd name="connsiteX23" fmla="*/ 9798048 w 12192000"/>
              <a:gd name="connsiteY23" fmla="*/ 863207 h 2237474"/>
              <a:gd name="connsiteX24" fmla="*/ 9683005 w 12192000"/>
              <a:gd name="connsiteY24" fmla="*/ 894128 h 2237474"/>
              <a:gd name="connsiteX25" fmla="*/ 9594438 w 12192000"/>
              <a:gd name="connsiteY25" fmla="*/ 919051 h 2237474"/>
              <a:gd name="connsiteX26" fmla="*/ 9577033 w 12192000"/>
              <a:gd name="connsiteY26" fmla="*/ 922857 h 2237474"/>
              <a:gd name="connsiteX27" fmla="*/ 9544189 w 12192000"/>
              <a:gd name="connsiteY27" fmla="*/ 938966 h 2237474"/>
              <a:gd name="connsiteX28" fmla="*/ 9500499 w 12192000"/>
              <a:gd name="connsiteY28" fmla="*/ 954680 h 2237474"/>
              <a:gd name="connsiteX29" fmla="*/ 9428195 w 12192000"/>
              <a:gd name="connsiteY29" fmla="*/ 986225 h 2237474"/>
              <a:gd name="connsiteX30" fmla="*/ 9410017 w 12192000"/>
              <a:gd name="connsiteY30" fmla="*/ 993931 h 2237474"/>
              <a:gd name="connsiteX31" fmla="*/ 9392919 w 12192000"/>
              <a:gd name="connsiteY31" fmla="*/ 994656 h 2237474"/>
              <a:gd name="connsiteX32" fmla="*/ 9278619 w 12192000"/>
              <a:gd name="connsiteY32" fmla="*/ 1011878 h 2237474"/>
              <a:gd name="connsiteX33" fmla="*/ 9268019 w 12192000"/>
              <a:gd name="connsiteY33" fmla="*/ 1007442 h 2237474"/>
              <a:gd name="connsiteX34" fmla="*/ 9234662 w 12192000"/>
              <a:gd name="connsiteY34" fmla="*/ 1023056 h 2237474"/>
              <a:gd name="connsiteX35" fmla="*/ 9181033 w 12192000"/>
              <a:gd name="connsiteY35" fmla="*/ 1037921 h 2237474"/>
              <a:gd name="connsiteX36" fmla="*/ 9155969 w 12192000"/>
              <a:gd name="connsiteY36" fmla="*/ 1046804 h 2237474"/>
              <a:gd name="connsiteX37" fmla="*/ 9133985 w 12192000"/>
              <a:gd name="connsiteY37" fmla="*/ 1046450 h 2237474"/>
              <a:gd name="connsiteX38" fmla="*/ 9012987 w 12192000"/>
              <a:gd name="connsiteY38" fmla="*/ 1061986 h 2237474"/>
              <a:gd name="connsiteX39" fmla="*/ 8968445 w 12192000"/>
              <a:gd name="connsiteY39" fmla="*/ 1052169 h 2237474"/>
              <a:gd name="connsiteX40" fmla="*/ 8958984 w 12192000"/>
              <a:gd name="connsiteY40" fmla="*/ 1057212 h 2237474"/>
              <a:gd name="connsiteX41" fmla="*/ 8886001 w 12192000"/>
              <a:gd name="connsiteY41" fmla="*/ 1067468 h 2237474"/>
              <a:gd name="connsiteX42" fmla="*/ 8838610 w 12192000"/>
              <a:gd name="connsiteY42" fmla="*/ 1075091 h 2237474"/>
              <a:gd name="connsiteX43" fmla="*/ 8750383 w 12192000"/>
              <a:gd name="connsiteY43" fmla="*/ 1097387 h 2237474"/>
              <a:gd name="connsiteX44" fmla="*/ 8665605 w 12192000"/>
              <a:gd name="connsiteY44" fmla="*/ 1110791 h 2237474"/>
              <a:gd name="connsiteX45" fmla="*/ 8584946 w 12192000"/>
              <a:gd name="connsiteY45" fmla="*/ 1135226 h 2237474"/>
              <a:gd name="connsiteX46" fmla="*/ 8460755 w 12192000"/>
              <a:gd name="connsiteY46" fmla="*/ 1203427 h 2237474"/>
              <a:gd name="connsiteX47" fmla="*/ 8419755 w 12192000"/>
              <a:gd name="connsiteY47" fmla="*/ 1216260 h 2237474"/>
              <a:gd name="connsiteX48" fmla="*/ 8411626 w 12192000"/>
              <a:gd name="connsiteY48" fmla="*/ 1214397 h 2237474"/>
              <a:gd name="connsiteX49" fmla="*/ 8363469 w 12192000"/>
              <a:gd name="connsiteY49" fmla="*/ 1246658 h 2237474"/>
              <a:gd name="connsiteX50" fmla="*/ 8275497 w 12192000"/>
              <a:gd name="connsiteY50" fmla="*/ 1264396 h 2237474"/>
              <a:gd name="connsiteX51" fmla="*/ 8206287 w 12192000"/>
              <a:gd name="connsiteY51" fmla="*/ 1273060 h 2237474"/>
              <a:gd name="connsiteX52" fmla="*/ 8168705 w 12192000"/>
              <a:gd name="connsiteY52" fmla="*/ 1279956 h 2237474"/>
              <a:gd name="connsiteX53" fmla="*/ 8139997 w 12192000"/>
              <a:gd name="connsiteY53" fmla="*/ 1282713 h 2237474"/>
              <a:gd name="connsiteX54" fmla="*/ 8074238 w 12192000"/>
              <a:gd name="connsiteY54" fmla="*/ 1301895 h 2237474"/>
              <a:gd name="connsiteX55" fmla="*/ 7968292 w 12192000"/>
              <a:gd name="connsiteY55" fmla="*/ 1338779 h 2237474"/>
              <a:gd name="connsiteX56" fmla="*/ 7902328 w 12192000"/>
              <a:gd name="connsiteY56" fmla="*/ 1345865 h 2237474"/>
              <a:gd name="connsiteX57" fmla="*/ 7875879 w 12192000"/>
              <a:gd name="connsiteY57" fmla="*/ 1345646 h 2237474"/>
              <a:gd name="connsiteX58" fmla="*/ 7840612 w 12192000"/>
              <a:gd name="connsiteY58" fmla="*/ 1369373 h 2237474"/>
              <a:gd name="connsiteX59" fmla="*/ 7786819 w 12192000"/>
              <a:gd name="connsiteY59" fmla="*/ 1378970 h 2237474"/>
              <a:gd name="connsiteX60" fmla="*/ 7548172 w 12192000"/>
              <a:gd name="connsiteY60" fmla="*/ 1417460 h 2237474"/>
              <a:gd name="connsiteX61" fmla="*/ 7483437 w 12192000"/>
              <a:gd name="connsiteY61" fmla="*/ 1478152 h 2237474"/>
              <a:gd name="connsiteX62" fmla="*/ 7377870 w 12192000"/>
              <a:gd name="connsiteY62" fmla="*/ 1523319 h 2237474"/>
              <a:gd name="connsiteX63" fmla="*/ 7230737 w 12192000"/>
              <a:gd name="connsiteY63" fmla="*/ 1562633 h 2237474"/>
              <a:gd name="connsiteX64" fmla="*/ 7224458 w 12192000"/>
              <a:gd name="connsiteY64" fmla="*/ 1573008 h 2237474"/>
              <a:gd name="connsiteX65" fmla="*/ 7183121 w 12192000"/>
              <a:gd name="connsiteY65" fmla="*/ 1595162 h 2237474"/>
              <a:gd name="connsiteX66" fmla="*/ 7164601 w 12192000"/>
              <a:gd name="connsiteY66" fmla="*/ 1606490 h 2237474"/>
              <a:gd name="connsiteX67" fmla="*/ 7092727 w 12192000"/>
              <a:gd name="connsiteY67" fmla="*/ 1623628 h 2237474"/>
              <a:gd name="connsiteX68" fmla="*/ 7031309 w 12192000"/>
              <a:gd name="connsiteY68" fmla="*/ 1619451 h 2237474"/>
              <a:gd name="connsiteX69" fmla="*/ 6999084 w 12192000"/>
              <a:gd name="connsiteY69" fmla="*/ 1634317 h 2237474"/>
              <a:gd name="connsiteX70" fmla="*/ 6992107 w 12192000"/>
              <a:gd name="connsiteY70" fmla="*/ 1636860 h 2237474"/>
              <a:gd name="connsiteX71" fmla="*/ 6900177 w 12192000"/>
              <a:gd name="connsiteY71" fmla="*/ 1636016 h 2237474"/>
              <a:gd name="connsiteX72" fmla="*/ 6795372 w 12192000"/>
              <a:gd name="connsiteY72" fmla="*/ 1644845 h 2237474"/>
              <a:gd name="connsiteX73" fmla="*/ 6692251 w 12192000"/>
              <a:gd name="connsiteY73" fmla="*/ 1656357 h 2237474"/>
              <a:gd name="connsiteX74" fmla="*/ 6655235 w 12192000"/>
              <a:gd name="connsiteY74" fmla="*/ 1661869 h 2237474"/>
              <a:gd name="connsiteX75" fmla="*/ 6554894 w 12192000"/>
              <a:gd name="connsiteY75" fmla="*/ 1664428 h 2237474"/>
              <a:gd name="connsiteX76" fmla="*/ 6516595 w 12192000"/>
              <a:gd name="connsiteY76" fmla="*/ 1667475 h 2237474"/>
              <a:gd name="connsiteX77" fmla="*/ 6508541 w 12192000"/>
              <a:gd name="connsiteY77" fmla="*/ 1668757 h 2237474"/>
              <a:gd name="connsiteX78" fmla="*/ 6471012 w 12192000"/>
              <a:gd name="connsiteY78" fmla="*/ 1678604 h 2237474"/>
              <a:gd name="connsiteX79" fmla="*/ 6364035 w 12192000"/>
              <a:gd name="connsiteY79" fmla="*/ 1667683 h 2237474"/>
              <a:gd name="connsiteX80" fmla="*/ 6280959 w 12192000"/>
              <a:gd name="connsiteY80" fmla="*/ 1689329 h 2237474"/>
              <a:gd name="connsiteX81" fmla="*/ 6243319 w 12192000"/>
              <a:gd name="connsiteY81" fmla="*/ 1695560 h 2237474"/>
              <a:gd name="connsiteX82" fmla="*/ 6098321 w 12192000"/>
              <a:gd name="connsiteY82" fmla="*/ 1721646 h 2237474"/>
              <a:gd name="connsiteX83" fmla="*/ 5880652 w 12192000"/>
              <a:gd name="connsiteY83" fmla="*/ 1779643 h 2237474"/>
              <a:gd name="connsiteX84" fmla="*/ 5785959 w 12192000"/>
              <a:gd name="connsiteY84" fmla="*/ 1775307 h 2237474"/>
              <a:gd name="connsiteX85" fmla="*/ 5643534 w 12192000"/>
              <a:gd name="connsiteY85" fmla="*/ 1802919 h 2237474"/>
              <a:gd name="connsiteX86" fmla="*/ 5518799 w 12192000"/>
              <a:gd name="connsiteY86" fmla="*/ 1818312 h 2237474"/>
              <a:gd name="connsiteX87" fmla="*/ 5505014 w 12192000"/>
              <a:gd name="connsiteY87" fmla="*/ 1819259 h 2237474"/>
              <a:gd name="connsiteX88" fmla="*/ 5453307 w 12192000"/>
              <a:gd name="connsiteY88" fmla="*/ 1815450 h 2237474"/>
              <a:gd name="connsiteX89" fmla="*/ 5364192 w 12192000"/>
              <a:gd name="connsiteY89" fmla="*/ 1826074 h 2237474"/>
              <a:gd name="connsiteX90" fmla="*/ 5350380 w 12192000"/>
              <a:gd name="connsiteY90" fmla="*/ 1830891 h 2237474"/>
              <a:gd name="connsiteX91" fmla="*/ 5259633 w 12192000"/>
              <a:gd name="connsiteY91" fmla="*/ 1837160 h 2237474"/>
              <a:gd name="connsiteX92" fmla="*/ 5197513 w 12192000"/>
              <a:gd name="connsiteY92" fmla="*/ 1844718 h 2237474"/>
              <a:gd name="connsiteX93" fmla="*/ 5168852 w 12192000"/>
              <a:gd name="connsiteY93" fmla="*/ 1844846 h 2237474"/>
              <a:gd name="connsiteX94" fmla="*/ 5114927 w 12192000"/>
              <a:gd name="connsiteY94" fmla="*/ 1847827 h 2237474"/>
              <a:gd name="connsiteX95" fmla="*/ 5108970 w 12192000"/>
              <a:gd name="connsiteY95" fmla="*/ 1847935 h 2237474"/>
              <a:gd name="connsiteX96" fmla="*/ 5067961 w 12192000"/>
              <a:gd name="connsiteY96" fmla="*/ 1845917 h 2237474"/>
              <a:gd name="connsiteX97" fmla="*/ 5007075 w 12192000"/>
              <a:gd name="connsiteY97" fmla="*/ 1838626 h 2237474"/>
              <a:gd name="connsiteX98" fmla="*/ 4944087 w 12192000"/>
              <a:gd name="connsiteY98" fmla="*/ 1823332 h 2237474"/>
              <a:gd name="connsiteX99" fmla="*/ 4907662 w 12192000"/>
              <a:gd name="connsiteY99" fmla="*/ 1816900 h 2237474"/>
              <a:gd name="connsiteX100" fmla="*/ 4882386 w 12192000"/>
              <a:gd name="connsiteY100" fmla="*/ 1809844 h 2237474"/>
              <a:gd name="connsiteX101" fmla="*/ 4811440 w 12192000"/>
              <a:gd name="connsiteY101" fmla="*/ 1804655 h 2237474"/>
              <a:gd name="connsiteX102" fmla="*/ 4691075 w 12192000"/>
              <a:gd name="connsiteY102" fmla="*/ 1801389 h 2237474"/>
              <a:gd name="connsiteX103" fmla="*/ 4611738 w 12192000"/>
              <a:gd name="connsiteY103" fmla="*/ 1776964 h 2237474"/>
              <a:gd name="connsiteX104" fmla="*/ 4560070 w 12192000"/>
              <a:gd name="connsiteY104" fmla="*/ 1785640 h 2237474"/>
              <a:gd name="connsiteX105" fmla="*/ 4536503 w 12192000"/>
              <a:gd name="connsiteY105" fmla="*/ 1785334 h 2237474"/>
              <a:gd name="connsiteX106" fmla="*/ 4513724 w 12192000"/>
              <a:gd name="connsiteY106" fmla="*/ 1791996 h 2237474"/>
              <a:gd name="connsiteX107" fmla="*/ 4459810 w 12192000"/>
              <a:gd name="connsiteY107" fmla="*/ 1797886 h 2237474"/>
              <a:gd name="connsiteX108" fmla="*/ 4379064 w 12192000"/>
              <a:gd name="connsiteY108" fmla="*/ 1817177 h 2237474"/>
              <a:gd name="connsiteX109" fmla="*/ 4319209 w 12192000"/>
              <a:gd name="connsiteY109" fmla="*/ 1834833 h 2237474"/>
              <a:gd name="connsiteX110" fmla="*/ 4290981 w 12192000"/>
              <a:gd name="connsiteY110" fmla="*/ 1839677 h 2237474"/>
              <a:gd name="connsiteX111" fmla="*/ 4285792 w 12192000"/>
              <a:gd name="connsiteY111" fmla="*/ 1836231 h 2237474"/>
              <a:gd name="connsiteX112" fmla="*/ 4238372 w 12192000"/>
              <a:gd name="connsiteY112" fmla="*/ 1851480 h 2237474"/>
              <a:gd name="connsiteX113" fmla="*/ 4232517 w 12192000"/>
              <a:gd name="connsiteY113" fmla="*/ 1852567 h 2237474"/>
              <a:gd name="connsiteX114" fmla="*/ 4191732 w 12192000"/>
              <a:gd name="connsiteY114" fmla="*/ 1857328 h 2237474"/>
              <a:gd name="connsiteX115" fmla="*/ 4065532 w 12192000"/>
              <a:gd name="connsiteY115" fmla="*/ 1855477 h 2237474"/>
              <a:gd name="connsiteX116" fmla="*/ 4028460 w 12192000"/>
              <a:gd name="connsiteY116" fmla="*/ 1855137 h 2237474"/>
              <a:gd name="connsiteX117" fmla="*/ 4002267 w 12192000"/>
              <a:gd name="connsiteY117" fmla="*/ 1852352 h 2237474"/>
              <a:gd name="connsiteX118" fmla="*/ 3931396 w 12192000"/>
              <a:gd name="connsiteY118" fmla="*/ 1858915 h 2237474"/>
              <a:gd name="connsiteX119" fmla="*/ 3812162 w 12192000"/>
              <a:gd name="connsiteY119" fmla="*/ 1875501 h 2237474"/>
              <a:gd name="connsiteX120" fmla="*/ 3729530 w 12192000"/>
              <a:gd name="connsiteY120" fmla="*/ 1864513 h 2237474"/>
              <a:gd name="connsiteX121" fmla="*/ 3680177 w 12192000"/>
              <a:gd name="connsiteY121" fmla="*/ 1881552 h 2237474"/>
              <a:gd name="connsiteX122" fmla="*/ 3567259 w 12192000"/>
              <a:gd name="connsiteY122" fmla="*/ 1893482 h 2237474"/>
              <a:gd name="connsiteX123" fmla="*/ 3405770 w 12192000"/>
              <a:gd name="connsiteY123" fmla="*/ 1904591 h 2237474"/>
              <a:gd name="connsiteX124" fmla="*/ 3280097 w 12192000"/>
              <a:gd name="connsiteY124" fmla="*/ 1919610 h 2237474"/>
              <a:gd name="connsiteX125" fmla="*/ 3123424 w 12192000"/>
              <a:gd name="connsiteY125" fmla="*/ 1952930 h 2237474"/>
              <a:gd name="connsiteX126" fmla="*/ 3009910 w 12192000"/>
              <a:gd name="connsiteY126" fmla="*/ 1957866 h 2237474"/>
              <a:gd name="connsiteX127" fmla="*/ 2995934 w 12192000"/>
              <a:gd name="connsiteY127" fmla="*/ 1967085 h 2237474"/>
              <a:gd name="connsiteX128" fmla="*/ 2980071 w 12192000"/>
              <a:gd name="connsiteY128" fmla="*/ 1972988 h 2237474"/>
              <a:gd name="connsiteX129" fmla="*/ 2978094 w 12192000"/>
              <a:gd name="connsiteY129" fmla="*/ 1972369 h 2237474"/>
              <a:gd name="connsiteX130" fmla="*/ 2942858 w 12192000"/>
              <a:gd name="connsiteY130" fmla="*/ 1981367 h 2237474"/>
              <a:gd name="connsiteX131" fmla="*/ 2875436 w 12192000"/>
              <a:gd name="connsiteY131" fmla="*/ 1996977 h 2237474"/>
              <a:gd name="connsiteX132" fmla="*/ 2874892 w 12192000"/>
              <a:gd name="connsiteY132" fmla="*/ 1996085 h 2237474"/>
              <a:gd name="connsiteX133" fmla="*/ 2864145 w 12192000"/>
              <a:gd name="connsiteY133" fmla="*/ 1994061 h 2237474"/>
              <a:gd name="connsiteX134" fmla="*/ 2843662 w 12192000"/>
              <a:gd name="connsiteY134" fmla="*/ 1992498 h 2237474"/>
              <a:gd name="connsiteX135" fmla="*/ 2796128 w 12192000"/>
              <a:gd name="connsiteY135" fmla="*/ 1976403 h 2237474"/>
              <a:gd name="connsiteX136" fmla="*/ 2756784 w 12192000"/>
              <a:gd name="connsiteY136" fmla="*/ 1985116 h 2237474"/>
              <a:gd name="connsiteX137" fmla="*/ 2748833 w 12192000"/>
              <a:gd name="connsiteY137" fmla="*/ 1986323 h 2237474"/>
              <a:gd name="connsiteX138" fmla="*/ 2748661 w 12192000"/>
              <a:gd name="connsiteY138" fmla="*/ 1986122 h 2237474"/>
              <a:gd name="connsiteX139" fmla="*/ 2740251 w 12192000"/>
              <a:gd name="connsiteY139" fmla="*/ 1986946 h 2237474"/>
              <a:gd name="connsiteX140" fmla="*/ 2718916 w 12192000"/>
              <a:gd name="connsiteY140" fmla="*/ 1990867 h 2237474"/>
              <a:gd name="connsiteX141" fmla="*/ 2713522 w 12192000"/>
              <a:gd name="connsiteY141" fmla="*/ 1990173 h 2237474"/>
              <a:gd name="connsiteX142" fmla="*/ 2680597 w 12192000"/>
              <a:gd name="connsiteY142" fmla="*/ 1984996 h 2237474"/>
              <a:gd name="connsiteX143" fmla="*/ 2578178 w 12192000"/>
              <a:gd name="connsiteY143" fmla="*/ 1990531 h 2237474"/>
              <a:gd name="connsiteX144" fmla="*/ 2476147 w 12192000"/>
              <a:gd name="connsiteY144" fmla="*/ 1998305 h 2237474"/>
              <a:gd name="connsiteX145" fmla="*/ 2373568 w 12192000"/>
              <a:gd name="connsiteY145" fmla="*/ 2003219 h 2237474"/>
              <a:gd name="connsiteX146" fmla="*/ 2321399 w 12192000"/>
              <a:gd name="connsiteY146" fmla="*/ 1989467 h 2237474"/>
              <a:gd name="connsiteX147" fmla="*/ 2315525 w 12192000"/>
              <a:gd name="connsiteY147" fmla="*/ 1989708 h 2237474"/>
              <a:gd name="connsiteX148" fmla="*/ 2300792 w 12192000"/>
              <a:gd name="connsiteY148" fmla="*/ 1994290 h 2237474"/>
              <a:gd name="connsiteX149" fmla="*/ 2295469 w 12192000"/>
              <a:gd name="connsiteY149" fmla="*/ 1996659 h 2237474"/>
              <a:gd name="connsiteX150" fmla="*/ 2287219 w 12192000"/>
              <a:gd name="connsiteY150" fmla="*/ 1998750 h 2237474"/>
              <a:gd name="connsiteX151" fmla="*/ 2286948 w 12192000"/>
              <a:gd name="connsiteY151" fmla="*/ 1998596 h 2237474"/>
              <a:gd name="connsiteX152" fmla="*/ 2243069 w 12192000"/>
              <a:gd name="connsiteY152" fmla="*/ 2015111 h 2237474"/>
              <a:gd name="connsiteX153" fmla="*/ 2186609 w 12192000"/>
              <a:gd name="connsiteY153" fmla="*/ 2008263 h 2237474"/>
              <a:gd name="connsiteX154" fmla="*/ 2164831 w 12192000"/>
              <a:gd name="connsiteY154" fmla="*/ 2010143 h 2237474"/>
              <a:gd name="connsiteX155" fmla="*/ 2152836 w 12192000"/>
              <a:gd name="connsiteY155" fmla="*/ 2010048 h 2237474"/>
              <a:gd name="connsiteX156" fmla="*/ 2117102 w 12192000"/>
              <a:gd name="connsiteY156" fmla="*/ 2023004 h 2237474"/>
              <a:gd name="connsiteX157" fmla="*/ 2111935 w 12192000"/>
              <a:gd name="connsiteY157" fmla="*/ 2023163 h 2237474"/>
              <a:gd name="connsiteX158" fmla="*/ 2089991 w 12192000"/>
              <a:gd name="connsiteY158" fmla="*/ 2034193 h 2237474"/>
              <a:gd name="connsiteX159" fmla="*/ 2058061 w 12192000"/>
              <a:gd name="connsiteY159" fmla="*/ 2047942 h 2237474"/>
              <a:gd name="connsiteX160" fmla="*/ 2055737 w 12192000"/>
              <a:gd name="connsiteY160" fmla="*/ 2047704 h 2237474"/>
              <a:gd name="connsiteX161" fmla="*/ 2042244 w 12192000"/>
              <a:gd name="connsiteY161" fmla="*/ 2055560 h 2237474"/>
              <a:gd name="connsiteX162" fmla="*/ 1976224 w 12192000"/>
              <a:gd name="connsiteY162" fmla="*/ 2074257 h 2237474"/>
              <a:gd name="connsiteX163" fmla="*/ 1877728 w 12192000"/>
              <a:gd name="connsiteY163" fmla="*/ 2101004 h 2237474"/>
              <a:gd name="connsiteX164" fmla="*/ 1759056 w 12192000"/>
              <a:gd name="connsiteY164" fmla="*/ 2125608 h 2237474"/>
              <a:gd name="connsiteX165" fmla="*/ 1637948 w 12192000"/>
              <a:gd name="connsiteY165" fmla="*/ 2172597 h 2237474"/>
              <a:gd name="connsiteX166" fmla="*/ 1434549 w 12192000"/>
              <a:gd name="connsiteY166" fmla="*/ 2234522 h 2237474"/>
              <a:gd name="connsiteX167" fmla="*/ 1398481 w 12192000"/>
              <a:gd name="connsiteY167" fmla="*/ 2237074 h 2237474"/>
              <a:gd name="connsiteX168" fmla="*/ 1398407 w 12192000"/>
              <a:gd name="connsiteY168" fmla="*/ 2237095 h 2237474"/>
              <a:gd name="connsiteX169" fmla="*/ 1370962 w 12192000"/>
              <a:gd name="connsiteY169" fmla="*/ 2237474 h 2237474"/>
              <a:gd name="connsiteX170" fmla="*/ 1356367 w 12192000"/>
              <a:gd name="connsiteY170" fmla="*/ 2235089 h 2237474"/>
              <a:gd name="connsiteX171" fmla="*/ 1324828 w 12192000"/>
              <a:gd name="connsiteY171" fmla="*/ 2231968 h 2237474"/>
              <a:gd name="connsiteX172" fmla="*/ 1297744 w 12192000"/>
              <a:gd name="connsiteY172" fmla="*/ 2235849 h 2237474"/>
              <a:gd name="connsiteX173" fmla="*/ 1286236 w 12192000"/>
              <a:gd name="connsiteY173" fmla="*/ 2233135 h 2237474"/>
              <a:gd name="connsiteX174" fmla="*/ 1283504 w 12192000"/>
              <a:gd name="connsiteY174" fmla="*/ 2233797 h 2237474"/>
              <a:gd name="connsiteX175" fmla="*/ 1279765 w 12192000"/>
              <a:gd name="connsiteY175" fmla="*/ 2229639 h 2237474"/>
              <a:gd name="connsiteX176" fmla="*/ 1195347 w 12192000"/>
              <a:gd name="connsiteY176" fmla="*/ 2212354 h 2237474"/>
              <a:gd name="connsiteX177" fmla="*/ 970251 w 12192000"/>
              <a:gd name="connsiteY177" fmla="*/ 2221029 h 2237474"/>
              <a:gd name="connsiteX178" fmla="*/ 812914 w 12192000"/>
              <a:gd name="connsiteY178" fmla="*/ 2202752 h 2237474"/>
              <a:gd name="connsiteX179" fmla="*/ 800195 w 12192000"/>
              <a:gd name="connsiteY179" fmla="*/ 2209407 h 2237474"/>
              <a:gd name="connsiteX180" fmla="*/ 784978 w 12192000"/>
              <a:gd name="connsiteY180" fmla="*/ 2212360 h 2237474"/>
              <a:gd name="connsiteX181" fmla="*/ 681987 w 12192000"/>
              <a:gd name="connsiteY181" fmla="*/ 2216757 h 2237474"/>
              <a:gd name="connsiteX182" fmla="*/ 669923 w 12192000"/>
              <a:gd name="connsiteY182" fmla="*/ 2211682 h 2237474"/>
              <a:gd name="connsiteX183" fmla="*/ 648680 w 12192000"/>
              <a:gd name="connsiteY183" fmla="*/ 2206229 h 2237474"/>
              <a:gd name="connsiteX184" fmla="*/ 597225 w 12192000"/>
              <a:gd name="connsiteY184" fmla="*/ 2180999 h 2237474"/>
              <a:gd name="connsiteX185" fmla="*/ 558449 w 12192000"/>
              <a:gd name="connsiteY185" fmla="*/ 2182346 h 2237474"/>
              <a:gd name="connsiteX186" fmla="*/ 550517 w 12192000"/>
              <a:gd name="connsiteY186" fmla="*/ 2182060 h 2237474"/>
              <a:gd name="connsiteX187" fmla="*/ 550309 w 12192000"/>
              <a:gd name="connsiteY187" fmla="*/ 2181825 h 2237474"/>
              <a:gd name="connsiteX188" fmla="*/ 541836 w 12192000"/>
              <a:gd name="connsiteY188" fmla="*/ 2181063 h 2237474"/>
              <a:gd name="connsiteX189" fmla="*/ 536057 w 12192000"/>
              <a:gd name="connsiteY189" fmla="*/ 2181537 h 2237474"/>
              <a:gd name="connsiteX190" fmla="*/ 520671 w 12192000"/>
              <a:gd name="connsiteY190" fmla="*/ 2180980 h 2237474"/>
              <a:gd name="connsiteX191" fmla="*/ 515024 w 12192000"/>
              <a:gd name="connsiteY191" fmla="*/ 2179258 h 2237474"/>
              <a:gd name="connsiteX192" fmla="*/ 512278 w 12192000"/>
              <a:gd name="connsiteY192" fmla="*/ 2176369 h 2237474"/>
              <a:gd name="connsiteX193" fmla="*/ 480419 w 12192000"/>
              <a:gd name="connsiteY193" fmla="*/ 2167807 h 2237474"/>
              <a:gd name="connsiteX194" fmla="*/ 413835 w 12192000"/>
              <a:gd name="connsiteY194" fmla="*/ 2156783 h 2237474"/>
              <a:gd name="connsiteX195" fmla="*/ 376513 w 12192000"/>
              <a:gd name="connsiteY195" fmla="*/ 2154014 h 2237474"/>
              <a:gd name="connsiteX196" fmla="*/ 273386 w 12192000"/>
              <a:gd name="connsiteY196" fmla="*/ 2142551 h 2237474"/>
              <a:gd name="connsiteX197" fmla="*/ 169207 w 12192000"/>
              <a:gd name="connsiteY197" fmla="*/ 2128100 h 2237474"/>
              <a:gd name="connsiteX198" fmla="*/ 93149 w 12192000"/>
              <a:gd name="connsiteY198" fmla="*/ 2105324 h 2237474"/>
              <a:gd name="connsiteX199" fmla="*/ 88109 w 12192000"/>
              <a:gd name="connsiteY199" fmla="*/ 2106704 h 2237474"/>
              <a:gd name="connsiteX200" fmla="*/ 80022 w 12192000"/>
              <a:gd name="connsiteY200" fmla="*/ 2107254 h 2237474"/>
              <a:gd name="connsiteX201" fmla="*/ 79717 w 12192000"/>
              <a:gd name="connsiteY201" fmla="*/ 2107046 h 2237474"/>
              <a:gd name="connsiteX202" fmla="*/ 72352 w 12192000"/>
              <a:gd name="connsiteY202" fmla="*/ 2107991 h 2237474"/>
              <a:gd name="connsiteX203" fmla="*/ 37645 w 12192000"/>
              <a:gd name="connsiteY203" fmla="*/ 2115401 h 2237474"/>
              <a:gd name="connsiteX204" fmla="*/ 4572 w 12192000"/>
              <a:gd name="connsiteY204" fmla="*/ 2111091 h 2237474"/>
              <a:gd name="connsiteX205" fmla="*/ 0 w 12192000"/>
              <a:gd name="connsiteY205" fmla="*/ 2110468 h 2237474"/>
              <a:gd name="connsiteX206" fmla="*/ 0 w 12192000"/>
              <a:gd name="connsiteY206"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154948 w 12192000"/>
              <a:gd name="connsiteY4" fmla="*/ 762731 h 2237474"/>
              <a:gd name="connsiteX5" fmla="*/ 12047364 w 12192000"/>
              <a:gd name="connsiteY5" fmla="*/ 749662 h 2237474"/>
              <a:gd name="connsiteX6" fmla="*/ 11890686 w 12192000"/>
              <a:gd name="connsiteY6" fmla="*/ 732766 h 2237474"/>
              <a:gd name="connsiteX7" fmla="*/ 11782413 w 12192000"/>
              <a:gd name="connsiteY7" fmla="*/ 769868 h 2237474"/>
              <a:gd name="connsiteX8" fmla="*/ 11649954 w 12192000"/>
              <a:gd name="connsiteY8" fmla="*/ 749628 h 2237474"/>
              <a:gd name="connsiteX9" fmla="*/ 11560424 w 12192000"/>
              <a:gd name="connsiteY9" fmla="*/ 748017 h 2237474"/>
              <a:gd name="connsiteX10" fmla="*/ 11358455 w 12192000"/>
              <a:gd name="connsiteY10" fmla="*/ 747593 h 2237474"/>
              <a:gd name="connsiteX11" fmla="*/ 11165209 w 12192000"/>
              <a:gd name="connsiteY11" fmla="*/ 748852 h 2237474"/>
              <a:gd name="connsiteX12" fmla="*/ 11058755 w 12192000"/>
              <a:gd name="connsiteY12" fmla="*/ 749617 h 2237474"/>
              <a:gd name="connsiteX13" fmla="*/ 10884013 w 12192000"/>
              <a:gd name="connsiteY13" fmla="*/ 760728 h 2237474"/>
              <a:gd name="connsiteX14" fmla="*/ 10834688 w 12192000"/>
              <a:gd name="connsiteY14" fmla="*/ 757726 h 2237474"/>
              <a:gd name="connsiteX15" fmla="*/ 10805004 w 12192000"/>
              <a:gd name="connsiteY15" fmla="*/ 757573 h 2237474"/>
              <a:gd name="connsiteX16" fmla="*/ 10739478 w 12192000"/>
              <a:gd name="connsiteY16" fmla="*/ 776841 h 2237474"/>
              <a:gd name="connsiteX17" fmla="*/ 10458762 w 12192000"/>
              <a:gd name="connsiteY17" fmla="*/ 755400 h 2237474"/>
              <a:gd name="connsiteX18" fmla="*/ 10211200 w 12192000"/>
              <a:gd name="connsiteY18" fmla="*/ 767513 h 2237474"/>
              <a:gd name="connsiteX19" fmla="*/ 10167995 w 12192000"/>
              <a:gd name="connsiteY19" fmla="*/ 760843 h 2237474"/>
              <a:gd name="connsiteX20" fmla="*/ 9997044 w 12192000"/>
              <a:gd name="connsiteY20" fmla="*/ 780129 h 2237474"/>
              <a:gd name="connsiteX21" fmla="*/ 9943887 w 12192000"/>
              <a:gd name="connsiteY21" fmla="*/ 804141 h 2237474"/>
              <a:gd name="connsiteX22" fmla="*/ 9918248 w 12192000"/>
              <a:gd name="connsiteY22" fmla="*/ 816628 h 2237474"/>
              <a:gd name="connsiteX23" fmla="*/ 9767091 w 12192000"/>
              <a:gd name="connsiteY23" fmla="*/ 870550 h 2237474"/>
              <a:gd name="connsiteX24" fmla="*/ 9683005 w 12192000"/>
              <a:gd name="connsiteY24" fmla="*/ 894128 h 2237474"/>
              <a:gd name="connsiteX25" fmla="*/ 9594438 w 12192000"/>
              <a:gd name="connsiteY25" fmla="*/ 919051 h 2237474"/>
              <a:gd name="connsiteX26" fmla="*/ 9577033 w 12192000"/>
              <a:gd name="connsiteY26" fmla="*/ 922857 h 2237474"/>
              <a:gd name="connsiteX27" fmla="*/ 9544189 w 12192000"/>
              <a:gd name="connsiteY27" fmla="*/ 938966 h 2237474"/>
              <a:gd name="connsiteX28" fmla="*/ 9500499 w 12192000"/>
              <a:gd name="connsiteY28" fmla="*/ 954680 h 2237474"/>
              <a:gd name="connsiteX29" fmla="*/ 9428195 w 12192000"/>
              <a:gd name="connsiteY29" fmla="*/ 986225 h 2237474"/>
              <a:gd name="connsiteX30" fmla="*/ 9410017 w 12192000"/>
              <a:gd name="connsiteY30" fmla="*/ 993931 h 2237474"/>
              <a:gd name="connsiteX31" fmla="*/ 9392919 w 12192000"/>
              <a:gd name="connsiteY31" fmla="*/ 994656 h 2237474"/>
              <a:gd name="connsiteX32" fmla="*/ 9278619 w 12192000"/>
              <a:gd name="connsiteY32" fmla="*/ 1011878 h 2237474"/>
              <a:gd name="connsiteX33" fmla="*/ 9268019 w 12192000"/>
              <a:gd name="connsiteY33" fmla="*/ 1007442 h 2237474"/>
              <a:gd name="connsiteX34" fmla="*/ 9234662 w 12192000"/>
              <a:gd name="connsiteY34" fmla="*/ 1023056 h 2237474"/>
              <a:gd name="connsiteX35" fmla="*/ 9181033 w 12192000"/>
              <a:gd name="connsiteY35" fmla="*/ 1037921 h 2237474"/>
              <a:gd name="connsiteX36" fmla="*/ 9155969 w 12192000"/>
              <a:gd name="connsiteY36" fmla="*/ 1046804 h 2237474"/>
              <a:gd name="connsiteX37" fmla="*/ 9133985 w 12192000"/>
              <a:gd name="connsiteY37" fmla="*/ 1046450 h 2237474"/>
              <a:gd name="connsiteX38" fmla="*/ 9012987 w 12192000"/>
              <a:gd name="connsiteY38" fmla="*/ 1061986 h 2237474"/>
              <a:gd name="connsiteX39" fmla="*/ 8968445 w 12192000"/>
              <a:gd name="connsiteY39" fmla="*/ 1052169 h 2237474"/>
              <a:gd name="connsiteX40" fmla="*/ 8958984 w 12192000"/>
              <a:gd name="connsiteY40" fmla="*/ 1057212 h 2237474"/>
              <a:gd name="connsiteX41" fmla="*/ 8886001 w 12192000"/>
              <a:gd name="connsiteY41" fmla="*/ 1067468 h 2237474"/>
              <a:gd name="connsiteX42" fmla="*/ 8838610 w 12192000"/>
              <a:gd name="connsiteY42" fmla="*/ 1075091 h 2237474"/>
              <a:gd name="connsiteX43" fmla="*/ 8750383 w 12192000"/>
              <a:gd name="connsiteY43" fmla="*/ 1097387 h 2237474"/>
              <a:gd name="connsiteX44" fmla="*/ 8665605 w 12192000"/>
              <a:gd name="connsiteY44" fmla="*/ 1110791 h 2237474"/>
              <a:gd name="connsiteX45" fmla="*/ 8584946 w 12192000"/>
              <a:gd name="connsiteY45" fmla="*/ 1135226 h 2237474"/>
              <a:gd name="connsiteX46" fmla="*/ 8460755 w 12192000"/>
              <a:gd name="connsiteY46" fmla="*/ 1203427 h 2237474"/>
              <a:gd name="connsiteX47" fmla="*/ 8419755 w 12192000"/>
              <a:gd name="connsiteY47" fmla="*/ 1216260 h 2237474"/>
              <a:gd name="connsiteX48" fmla="*/ 8411626 w 12192000"/>
              <a:gd name="connsiteY48" fmla="*/ 1214397 h 2237474"/>
              <a:gd name="connsiteX49" fmla="*/ 8363469 w 12192000"/>
              <a:gd name="connsiteY49" fmla="*/ 1246658 h 2237474"/>
              <a:gd name="connsiteX50" fmla="*/ 8275497 w 12192000"/>
              <a:gd name="connsiteY50" fmla="*/ 1264396 h 2237474"/>
              <a:gd name="connsiteX51" fmla="*/ 8206287 w 12192000"/>
              <a:gd name="connsiteY51" fmla="*/ 1273060 h 2237474"/>
              <a:gd name="connsiteX52" fmla="*/ 8168705 w 12192000"/>
              <a:gd name="connsiteY52" fmla="*/ 1279956 h 2237474"/>
              <a:gd name="connsiteX53" fmla="*/ 8139997 w 12192000"/>
              <a:gd name="connsiteY53" fmla="*/ 1282713 h 2237474"/>
              <a:gd name="connsiteX54" fmla="*/ 8074238 w 12192000"/>
              <a:gd name="connsiteY54" fmla="*/ 1301895 h 2237474"/>
              <a:gd name="connsiteX55" fmla="*/ 7968292 w 12192000"/>
              <a:gd name="connsiteY55" fmla="*/ 1338779 h 2237474"/>
              <a:gd name="connsiteX56" fmla="*/ 7902328 w 12192000"/>
              <a:gd name="connsiteY56" fmla="*/ 1345865 h 2237474"/>
              <a:gd name="connsiteX57" fmla="*/ 7875879 w 12192000"/>
              <a:gd name="connsiteY57" fmla="*/ 1345646 h 2237474"/>
              <a:gd name="connsiteX58" fmla="*/ 7840612 w 12192000"/>
              <a:gd name="connsiteY58" fmla="*/ 1369373 h 2237474"/>
              <a:gd name="connsiteX59" fmla="*/ 7786819 w 12192000"/>
              <a:gd name="connsiteY59" fmla="*/ 1378970 h 2237474"/>
              <a:gd name="connsiteX60" fmla="*/ 7548172 w 12192000"/>
              <a:gd name="connsiteY60" fmla="*/ 1417460 h 2237474"/>
              <a:gd name="connsiteX61" fmla="*/ 7483437 w 12192000"/>
              <a:gd name="connsiteY61" fmla="*/ 1478152 h 2237474"/>
              <a:gd name="connsiteX62" fmla="*/ 7377870 w 12192000"/>
              <a:gd name="connsiteY62" fmla="*/ 1523319 h 2237474"/>
              <a:gd name="connsiteX63" fmla="*/ 7230737 w 12192000"/>
              <a:gd name="connsiteY63" fmla="*/ 1562633 h 2237474"/>
              <a:gd name="connsiteX64" fmla="*/ 7224458 w 12192000"/>
              <a:gd name="connsiteY64" fmla="*/ 1573008 h 2237474"/>
              <a:gd name="connsiteX65" fmla="*/ 7183121 w 12192000"/>
              <a:gd name="connsiteY65" fmla="*/ 1595162 h 2237474"/>
              <a:gd name="connsiteX66" fmla="*/ 7164601 w 12192000"/>
              <a:gd name="connsiteY66" fmla="*/ 1606490 h 2237474"/>
              <a:gd name="connsiteX67" fmla="*/ 7092727 w 12192000"/>
              <a:gd name="connsiteY67" fmla="*/ 1623628 h 2237474"/>
              <a:gd name="connsiteX68" fmla="*/ 7031309 w 12192000"/>
              <a:gd name="connsiteY68" fmla="*/ 1619451 h 2237474"/>
              <a:gd name="connsiteX69" fmla="*/ 6999084 w 12192000"/>
              <a:gd name="connsiteY69" fmla="*/ 1634317 h 2237474"/>
              <a:gd name="connsiteX70" fmla="*/ 6992107 w 12192000"/>
              <a:gd name="connsiteY70" fmla="*/ 1636860 h 2237474"/>
              <a:gd name="connsiteX71" fmla="*/ 6900177 w 12192000"/>
              <a:gd name="connsiteY71" fmla="*/ 1636016 h 2237474"/>
              <a:gd name="connsiteX72" fmla="*/ 6795372 w 12192000"/>
              <a:gd name="connsiteY72" fmla="*/ 1644845 h 2237474"/>
              <a:gd name="connsiteX73" fmla="*/ 6692251 w 12192000"/>
              <a:gd name="connsiteY73" fmla="*/ 1656357 h 2237474"/>
              <a:gd name="connsiteX74" fmla="*/ 6655235 w 12192000"/>
              <a:gd name="connsiteY74" fmla="*/ 1661869 h 2237474"/>
              <a:gd name="connsiteX75" fmla="*/ 6554894 w 12192000"/>
              <a:gd name="connsiteY75" fmla="*/ 1664428 h 2237474"/>
              <a:gd name="connsiteX76" fmla="*/ 6516595 w 12192000"/>
              <a:gd name="connsiteY76" fmla="*/ 1667475 h 2237474"/>
              <a:gd name="connsiteX77" fmla="*/ 6508541 w 12192000"/>
              <a:gd name="connsiteY77" fmla="*/ 1668757 h 2237474"/>
              <a:gd name="connsiteX78" fmla="*/ 6471012 w 12192000"/>
              <a:gd name="connsiteY78" fmla="*/ 1678604 h 2237474"/>
              <a:gd name="connsiteX79" fmla="*/ 6364035 w 12192000"/>
              <a:gd name="connsiteY79" fmla="*/ 1667683 h 2237474"/>
              <a:gd name="connsiteX80" fmla="*/ 6280959 w 12192000"/>
              <a:gd name="connsiteY80" fmla="*/ 1689329 h 2237474"/>
              <a:gd name="connsiteX81" fmla="*/ 6243319 w 12192000"/>
              <a:gd name="connsiteY81" fmla="*/ 1695560 h 2237474"/>
              <a:gd name="connsiteX82" fmla="*/ 6098321 w 12192000"/>
              <a:gd name="connsiteY82" fmla="*/ 1721646 h 2237474"/>
              <a:gd name="connsiteX83" fmla="*/ 5880652 w 12192000"/>
              <a:gd name="connsiteY83" fmla="*/ 1779643 h 2237474"/>
              <a:gd name="connsiteX84" fmla="*/ 5785959 w 12192000"/>
              <a:gd name="connsiteY84" fmla="*/ 1775307 h 2237474"/>
              <a:gd name="connsiteX85" fmla="*/ 5643534 w 12192000"/>
              <a:gd name="connsiteY85" fmla="*/ 1802919 h 2237474"/>
              <a:gd name="connsiteX86" fmla="*/ 5518799 w 12192000"/>
              <a:gd name="connsiteY86" fmla="*/ 1818312 h 2237474"/>
              <a:gd name="connsiteX87" fmla="*/ 5505014 w 12192000"/>
              <a:gd name="connsiteY87" fmla="*/ 1819259 h 2237474"/>
              <a:gd name="connsiteX88" fmla="*/ 5453307 w 12192000"/>
              <a:gd name="connsiteY88" fmla="*/ 1815450 h 2237474"/>
              <a:gd name="connsiteX89" fmla="*/ 5364192 w 12192000"/>
              <a:gd name="connsiteY89" fmla="*/ 1826074 h 2237474"/>
              <a:gd name="connsiteX90" fmla="*/ 5350380 w 12192000"/>
              <a:gd name="connsiteY90" fmla="*/ 1830891 h 2237474"/>
              <a:gd name="connsiteX91" fmla="*/ 5259633 w 12192000"/>
              <a:gd name="connsiteY91" fmla="*/ 1837160 h 2237474"/>
              <a:gd name="connsiteX92" fmla="*/ 5197513 w 12192000"/>
              <a:gd name="connsiteY92" fmla="*/ 1844718 h 2237474"/>
              <a:gd name="connsiteX93" fmla="*/ 5168852 w 12192000"/>
              <a:gd name="connsiteY93" fmla="*/ 1844846 h 2237474"/>
              <a:gd name="connsiteX94" fmla="*/ 5114927 w 12192000"/>
              <a:gd name="connsiteY94" fmla="*/ 1847827 h 2237474"/>
              <a:gd name="connsiteX95" fmla="*/ 5108970 w 12192000"/>
              <a:gd name="connsiteY95" fmla="*/ 1847935 h 2237474"/>
              <a:gd name="connsiteX96" fmla="*/ 5067961 w 12192000"/>
              <a:gd name="connsiteY96" fmla="*/ 1845917 h 2237474"/>
              <a:gd name="connsiteX97" fmla="*/ 5007075 w 12192000"/>
              <a:gd name="connsiteY97" fmla="*/ 1838626 h 2237474"/>
              <a:gd name="connsiteX98" fmla="*/ 4944087 w 12192000"/>
              <a:gd name="connsiteY98" fmla="*/ 1823332 h 2237474"/>
              <a:gd name="connsiteX99" fmla="*/ 4907662 w 12192000"/>
              <a:gd name="connsiteY99" fmla="*/ 1816900 h 2237474"/>
              <a:gd name="connsiteX100" fmla="*/ 4882386 w 12192000"/>
              <a:gd name="connsiteY100" fmla="*/ 1809844 h 2237474"/>
              <a:gd name="connsiteX101" fmla="*/ 4811440 w 12192000"/>
              <a:gd name="connsiteY101" fmla="*/ 1804655 h 2237474"/>
              <a:gd name="connsiteX102" fmla="*/ 4691075 w 12192000"/>
              <a:gd name="connsiteY102" fmla="*/ 1801389 h 2237474"/>
              <a:gd name="connsiteX103" fmla="*/ 4611738 w 12192000"/>
              <a:gd name="connsiteY103" fmla="*/ 1776964 h 2237474"/>
              <a:gd name="connsiteX104" fmla="*/ 4560070 w 12192000"/>
              <a:gd name="connsiteY104" fmla="*/ 1785640 h 2237474"/>
              <a:gd name="connsiteX105" fmla="*/ 4536503 w 12192000"/>
              <a:gd name="connsiteY105" fmla="*/ 1785334 h 2237474"/>
              <a:gd name="connsiteX106" fmla="*/ 4513724 w 12192000"/>
              <a:gd name="connsiteY106" fmla="*/ 1791996 h 2237474"/>
              <a:gd name="connsiteX107" fmla="*/ 4459810 w 12192000"/>
              <a:gd name="connsiteY107" fmla="*/ 1797886 h 2237474"/>
              <a:gd name="connsiteX108" fmla="*/ 4379064 w 12192000"/>
              <a:gd name="connsiteY108" fmla="*/ 1817177 h 2237474"/>
              <a:gd name="connsiteX109" fmla="*/ 4319209 w 12192000"/>
              <a:gd name="connsiteY109" fmla="*/ 1834833 h 2237474"/>
              <a:gd name="connsiteX110" fmla="*/ 4290981 w 12192000"/>
              <a:gd name="connsiteY110" fmla="*/ 1839677 h 2237474"/>
              <a:gd name="connsiteX111" fmla="*/ 4285792 w 12192000"/>
              <a:gd name="connsiteY111" fmla="*/ 1836231 h 2237474"/>
              <a:gd name="connsiteX112" fmla="*/ 4238372 w 12192000"/>
              <a:gd name="connsiteY112" fmla="*/ 1851480 h 2237474"/>
              <a:gd name="connsiteX113" fmla="*/ 4232517 w 12192000"/>
              <a:gd name="connsiteY113" fmla="*/ 1852567 h 2237474"/>
              <a:gd name="connsiteX114" fmla="*/ 4191732 w 12192000"/>
              <a:gd name="connsiteY114" fmla="*/ 1857328 h 2237474"/>
              <a:gd name="connsiteX115" fmla="*/ 4065532 w 12192000"/>
              <a:gd name="connsiteY115" fmla="*/ 1855477 h 2237474"/>
              <a:gd name="connsiteX116" fmla="*/ 4028460 w 12192000"/>
              <a:gd name="connsiteY116" fmla="*/ 1855137 h 2237474"/>
              <a:gd name="connsiteX117" fmla="*/ 4002267 w 12192000"/>
              <a:gd name="connsiteY117" fmla="*/ 1852352 h 2237474"/>
              <a:gd name="connsiteX118" fmla="*/ 3931396 w 12192000"/>
              <a:gd name="connsiteY118" fmla="*/ 1858915 h 2237474"/>
              <a:gd name="connsiteX119" fmla="*/ 3812162 w 12192000"/>
              <a:gd name="connsiteY119" fmla="*/ 1875501 h 2237474"/>
              <a:gd name="connsiteX120" fmla="*/ 3729530 w 12192000"/>
              <a:gd name="connsiteY120" fmla="*/ 1864513 h 2237474"/>
              <a:gd name="connsiteX121" fmla="*/ 3680177 w 12192000"/>
              <a:gd name="connsiteY121" fmla="*/ 1881552 h 2237474"/>
              <a:gd name="connsiteX122" fmla="*/ 3567259 w 12192000"/>
              <a:gd name="connsiteY122" fmla="*/ 1893482 h 2237474"/>
              <a:gd name="connsiteX123" fmla="*/ 3405770 w 12192000"/>
              <a:gd name="connsiteY123" fmla="*/ 1904591 h 2237474"/>
              <a:gd name="connsiteX124" fmla="*/ 3280097 w 12192000"/>
              <a:gd name="connsiteY124" fmla="*/ 1919610 h 2237474"/>
              <a:gd name="connsiteX125" fmla="*/ 3123424 w 12192000"/>
              <a:gd name="connsiteY125" fmla="*/ 1952930 h 2237474"/>
              <a:gd name="connsiteX126" fmla="*/ 3009910 w 12192000"/>
              <a:gd name="connsiteY126" fmla="*/ 1957866 h 2237474"/>
              <a:gd name="connsiteX127" fmla="*/ 2995934 w 12192000"/>
              <a:gd name="connsiteY127" fmla="*/ 1967085 h 2237474"/>
              <a:gd name="connsiteX128" fmla="*/ 2980071 w 12192000"/>
              <a:gd name="connsiteY128" fmla="*/ 1972988 h 2237474"/>
              <a:gd name="connsiteX129" fmla="*/ 2978094 w 12192000"/>
              <a:gd name="connsiteY129" fmla="*/ 1972369 h 2237474"/>
              <a:gd name="connsiteX130" fmla="*/ 2942858 w 12192000"/>
              <a:gd name="connsiteY130" fmla="*/ 1981367 h 2237474"/>
              <a:gd name="connsiteX131" fmla="*/ 2875436 w 12192000"/>
              <a:gd name="connsiteY131" fmla="*/ 1996977 h 2237474"/>
              <a:gd name="connsiteX132" fmla="*/ 2874892 w 12192000"/>
              <a:gd name="connsiteY132" fmla="*/ 1996085 h 2237474"/>
              <a:gd name="connsiteX133" fmla="*/ 2864145 w 12192000"/>
              <a:gd name="connsiteY133" fmla="*/ 1994061 h 2237474"/>
              <a:gd name="connsiteX134" fmla="*/ 2843662 w 12192000"/>
              <a:gd name="connsiteY134" fmla="*/ 1992498 h 2237474"/>
              <a:gd name="connsiteX135" fmla="*/ 2796128 w 12192000"/>
              <a:gd name="connsiteY135" fmla="*/ 1976403 h 2237474"/>
              <a:gd name="connsiteX136" fmla="*/ 2756784 w 12192000"/>
              <a:gd name="connsiteY136" fmla="*/ 1985116 h 2237474"/>
              <a:gd name="connsiteX137" fmla="*/ 2748833 w 12192000"/>
              <a:gd name="connsiteY137" fmla="*/ 1986323 h 2237474"/>
              <a:gd name="connsiteX138" fmla="*/ 2748661 w 12192000"/>
              <a:gd name="connsiteY138" fmla="*/ 1986122 h 2237474"/>
              <a:gd name="connsiteX139" fmla="*/ 2740251 w 12192000"/>
              <a:gd name="connsiteY139" fmla="*/ 1986946 h 2237474"/>
              <a:gd name="connsiteX140" fmla="*/ 2718916 w 12192000"/>
              <a:gd name="connsiteY140" fmla="*/ 1990867 h 2237474"/>
              <a:gd name="connsiteX141" fmla="*/ 2713522 w 12192000"/>
              <a:gd name="connsiteY141" fmla="*/ 1990173 h 2237474"/>
              <a:gd name="connsiteX142" fmla="*/ 2680597 w 12192000"/>
              <a:gd name="connsiteY142" fmla="*/ 1984996 h 2237474"/>
              <a:gd name="connsiteX143" fmla="*/ 2578178 w 12192000"/>
              <a:gd name="connsiteY143" fmla="*/ 1990531 h 2237474"/>
              <a:gd name="connsiteX144" fmla="*/ 2476147 w 12192000"/>
              <a:gd name="connsiteY144" fmla="*/ 1998305 h 2237474"/>
              <a:gd name="connsiteX145" fmla="*/ 2373568 w 12192000"/>
              <a:gd name="connsiteY145" fmla="*/ 2003219 h 2237474"/>
              <a:gd name="connsiteX146" fmla="*/ 2321399 w 12192000"/>
              <a:gd name="connsiteY146" fmla="*/ 1989467 h 2237474"/>
              <a:gd name="connsiteX147" fmla="*/ 2315525 w 12192000"/>
              <a:gd name="connsiteY147" fmla="*/ 1989708 h 2237474"/>
              <a:gd name="connsiteX148" fmla="*/ 2300792 w 12192000"/>
              <a:gd name="connsiteY148" fmla="*/ 1994290 h 2237474"/>
              <a:gd name="connsiteX149" fmla="*/ 2295469 w 12192000"/>
              <a:gd name="connsiteY149" fmla="*/ 1996659 h 2237474"/>
              <a:gd name="connsiteX150" fmla="*/ 2287219 w 12192000"/>
              <a:gd name="connsiteY150" fmla="*/ 1998750 h 2237474"/>
              <a:gd name="connsiteX151" fmla="*/ 2286948 w 12192000"/>
              <a:gd name="connsiteY151" fmla="*/ 1998596 h 2237474"/>
              <a:gd name="connsiteX152" fmla="*/ 2243069 w 12192000"/>
              <a:gd name="connsiteY152" fmla="*/ 2015111 h 2237474"/>
              <a:gd name="connsiteX153" fmla="*/ 2186609 w 12192000"/>
              <a:gd name="connsiteY153" fmla="*/ 2008263 h 2237474"/>
              <a:gd name="connsiteX154" fmla="*/ 2164831 w 12192000"/>
              <a:gd name="connsiteY154" fmla="*/ 2010143 h 2237474"/>
              <a:gd name="connsiteX155" fmla="*/ 2152836 w 12192000"/>
              <a:gd name="connsiteY155" fmla="*/ 2010048 h 2237474"/>
              <a:gd name="connsiteX156" fmla="*/ 2117102 w 12192000"/>
              <a:gd name="connsiteY156" fmla="*/ 2023004 h 2237474"/>
              <a:gd name="connsiteX157" fmla="*/ 2111935 w 12192000"/>
              <a:gd name="connsiteY157" fmla="*/ 2023163 h 2237474"/>
              <a:gd name="connsiteX158" fmla="*/ 2089991 w 12192000"/>
              <a:gd name="connsiteY158" fmla="*/ 2034193 h 2237474"/>
              <a:gd name="connsiteX159" fmla="*/ 2058061 w 12192000"/>
              <a:gd name="connsiteY159" fmla="*/ 2047942 h 2237474"/>
              <a:gd name="connsiteX160" fmla="*/ 2055737 w 12192000"/>
              <a:gd name="connsiteY160" fmla="*/ 2047704 h 2237474"/>
              <a:gd name="connsiteX161" fmla="*/ 2042244 w 12192000"/>
              <a:gd name="connsiteY161" fmla="*/ 2055560 h 2237474"/>
              <a:gd name="connsiteX162" fmla="*/ 1976224 w 12192000"/>
              <a:gd name="connsiteY162" fmla="*/ 2074257 h 2237474"/>
              <a:gd name="connsiteX163" fmla="*/ 1877728 w 12192000"/>
              <a:gd name="connsiteY163" fmla="*/ 2101004 h 2237474"/>
              <a:gd name="connsiteX164" fmla="*/ 1759056 w 12192000"/>
              <a:gd name="connsiteY164" fmla="*/ 2125608 h 2237474"/>
              <a:gd name="connsiteX165" fmla="*/ 1637948 w 12192000"/>
              <a:gd name="connsiteY165" fmla="*/ 2172597 h 2237474"/>
              <a:gd name="connsiteX166" fmla="*/ 1434549 w 12192000"/>
              <a:gd name="connsiteY166" fmla="*/ 2234522 h 2237474"/>
              <a:gd name="connsiteX167" fmla="*/ 1398481 w 12192000"/>
              <a:gd name="connsiteY167" fmla="*/ 2237074 h 2237474"/>
              <a:gd name="connsiteX168" fmla="*/ 1398407 w 12192000"/>
              <a:gd name="connsiteY168" fmla="*/ 2237095 h 2237474"/>
              <a:gd name="connsiteX169" fmla="*/ 1370962 w 12192000"/>
              <a:gd name="connsiteY169" fmla="*/ 2237474 h 2237474"/>
              <a:gd name="connsiteX170" fmla="*/ 1356367 w 12192000"/>
              <a:gd name="connsiteY170" fmla="*/ 2235089 h 2237474"/>
              <a:gd name="connsiteX171" fmla="*/ 1324828 w 12192000"/>
              <a:gd name="connsiteY171" fmla="*/ 2231968 h 2237474"/>
              <a:gd name="connsiteX172" fmla="*/ 1297744 w 12192000"/>
              <a:gd name="connsiteY172" fmla="*/ 2235849 h 2237474"/>
              <a:gd name="connsiteX173" fmla="*/ 1286236 w 12192000"/>
              <a:gd name="connsiteY173" fmla="*/ 2233135 h 2237474"/>
              <a:gd name="connsiteX174" fmla="*/ 1283504 w 12192000"/>
              <a:gd name="connsiteY174" fmla="*/ 2233797 h 2237474"/>
              <a:gd name="connsiteX175" fmla="*/ 1279765 w 12192000"/>
              <a:gd name="connsiteY175" fmla="*/ 2229639 h 2237474"/>
              <a:gd name="connsiteX176" fmla="*/ 1195347 w 12192000"/>
              <a:gd name="connsiteY176" fmla="*/ 2212354 h 2237474"/>
              <a:gd name="connsiteX177" fmla="*/ 970251 w 12192000"/>
              <a:gd name="connsiteY177" fmla="*/ 2221029 h 2237474"/>
              <a:gd name="connsiteX178" fmla="*/ 812914 w 12192000"/>
              <a:gd name="connsiteY178" fmla="*/ 2202752 h 2237474"/>
              <a:gd name="connsiteX179" fmla="*/ 800195 w 12192000"/>
              <a:gd name="connsiteY179" fmla="*/ 2209407 h 2237474"/>
              <a:gd name="connsiteX180" fmla="*/ 784978 w 12192000"/>
              <a:gd name="connsiteY180" fmla="*/ 2212360 h 2237474"/>
              <a:gd name="connsiteX181" fmla="*/ 681987 w 12192000"/>
              <a:gd name="connsiteY181" fmla="*/ 2216757 h 2237474"/>
              <a:gd name="connsiteX182" fmla="*/ 669923 w 12192000"/>
              <a:gd name="connsiteY182" fmla="*/ 2211682 h 2237474"/>
              <a:gd name="connsiteX183" fmla="*/ 648680 w 12192000"/>
              <a:gd name="connsiteY183" fmla="*/ 2206229 h 2237474"/>
              <a:gd name="connsiteX184" fmla="*/ 597225 w 12192000"/>
              <a:gd name="connsiteY184" fmla="*/ 2180999 h 2237474"/>
              <a:gd name="connsiteX185" fmla="*/ 558449 w 12192000"/>
              <a:gd name="connsiteY185" fmla="*/ 2182346 h 2237474"/>
              <a:gd name="connsiteX186" fmla="*/ 550517 w 12192000"/>
              <a:gd name="connsiteY186" fmla="*/ 2182060 h 2237474"/>
              <a:gd name="connsiteX187" fmla="*/ 550309 w 12192000"/>
              <a:gd name="connsiteY187" fmla="*/ 2181825 h 2237474"/>
              <a:gd name="connsiteX188" fmla="*/ 541836 w 12192000"/>
              <a:gd name="connsiteY188" fmla="*/ 2181063 h 2237474"/>
              <a:gd name="connsiteX189" fmla="*/ 536057 w 12192000"/>
              <a:gd name="connsiteY189" fmla="*/ 2181537 h 2237474"/>
              <a:gd name="connsiteX190" fmla="*/ 520671 w 12192000"/>
              <a:gd name="connsiteY190" fmla="*/ 2180980 h 2237474"/>
              <a:gd name="connsiteX191" fmla="*/ 515024 w 12192000"/>
              <a:gd name="connsiteY191" fmla="*/ 2179258 h 2237474"/>
              <a:gd name="connsiteX192" fmla="*/ 512278 w 12192000"/>
              <a:gd name="connsiteY192" fmla="*/ 2176369 h 2237474"/>
              <a:gd name="connsiteX193" fmla="*/ 480419 w 12192000"/>
              <a:gd name="connsiteY193" fmla="*/ 2167807 h 2237474"/>
              <a:gd name="connsiteX194" fmla="*/ 413835 w 12192000"/>
              <a:gd name="connsiteY194" fmla="*/ 2156783 h 2237474"/>
              <a:gd name="connsiteX195" fmla="*/ 376513 w 12192000"/>
              <a:gd name="connsiteY195" fmla="*/ 2154014 h 2237474"/>
              <a:gd name="connsiteX196" fmla="*/ 273386 w 12192000"/>
              <a:gd name="connsiteY196" fmla="*/ 2142551 h 2237474"/>
              <a:gd name="connsiteX197" fmla="*/ 169207 w 12192000"/>
              <a:gd name="connsiteY197" fmla="*/ 2128100 h 2237474"/>
              <a:gd name="connsiteX198" fmla="*/ 93149 w 12192000"/>
              <a:gd name="connsiteY198" fmla="*/ 2105324 h 2237474"/>
              <a:gd name="connsiteX199" fmla="*/ 88109 w 12192000"/>
              <a:gd name="connsiteY199" fmla="*/ 2106704 h 2237474"/>
              <a:gd name="connsiteX200" fmla="*/ 80022 w 12192000"/>
              <a:gd name="connsiteY200" fmla="*/ 2107254 h 2237474"/>
              <a:gd name="connsiteX201" fmla="*/ 79717 w 12192000"/>
              <a:gd name="connsiteY201" fmla="*/ 2107046 h 2237474"/>
              <a:gd name="connsiteX202" fmla="*/ 72352 w 12192000"/>
              <a:gd name="connsiteY202" fmla="*/ 2107991 h 2237474"/>
              <a:gd name="connsiteX203" fmla="*/ 37645 w 12192000"/>
              <a:gd name="connsiteY203" fmla="*/ 2115401 h 2237474"/>
              <a:gd name="connsiteX204" fmla="*/ 4572 w 12192000"/>
              <a:gd name="connsiteY204" fmla="*/ 2111091 h 2237474"/>
              <a:gd name="connsiteX205" fmla="*/ 0 w 12192000"/>
              <a:gd name="connsiteY205" fmla="*/ 2110468 h 2237474"/>
              <a:gd name="connsiteX206" fmla="*/ 0 w 12192000"/>
              <a:gd name="connsiteY206"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154948 w 12192000"/>
              <a:gd name="connsiteY4" fmla="*/ 762731 h 2237474"/>
              <a:gd name="connsiteX5" fmla="*/ 12047364 w 12192000"/>
              <a:gd name="connsiteY5" fmla="*/ 749662 h 2237474"/>
              <a:gd name="connsiteX6" fmla="*/ 11890686 w 12192000"/>
              <a:gd name="connsiteY6" fmla="*/ 732766 h 2237474"/>
              <a:gd name="connsiteX7" fmla="*/ 11782413 w 12192000"/>
              <a:gd name="connsiteY7" fmla="*/ 769868 h 2237474"/>
              <a:gd name="connsiteX8" fmla="*/ 11649954 w 12192000"/>
              <a:gd name="connsiteY8" fmla="*/ 749628 h 2237474"/>
              <a:gd name="connsiteX9" fmla="*/ 11560424 w 12192000"/>
              <a:gd name="connsiteY9" fmla="*/ 748017 h 2237474"/>
              <a:gd name="connsiteX10" fmla="*/ 11358455 w 12192000"/>
              <a:gd name="connsiteY10" fmla="*/ 747593 h 2237474"/>
              <a:gd name="connsiteX11" fmla="*/ 11165209 w 12192000"/>
              <a:gd name="connsiteY11" fmla="*/ 748852 h 2237474"/>
              <a:gd name="connsiteX12" fmla="*/ 11058755 w 12192000"/>
              <a:gd name="connsiteY12" fmla="*/ 749617 h 2237474"/>
              <a:gd name="connsiteX13" fmla="*/ 10834688 w 12192000"/>
              <a:gd name="connsiteY13" fmla="*/ 757726 h 2237474"/>
              <a:gd name="connsiteX14" fmla="*/ 10805004 w 12192000"/>
              <a:gd name="connsiteY14" fmla="*/ 757573 h 2237474"/>
              <a:gd name="connsiteX15" fmla="*/ 10739478 w 12192000"/>
              <a:gd name="connsiteY15" fmla="*/ 776841 h 2237474"/>
              <a:gd name="connsiteX16" fmla="*/ 10458762 w 12192000"/>
              <a:gd name="connsiteY16" fmla="*/ 755400 h 2237474"/>
              <a:gd name="connsiteX17" fmla="*/ 10211200 w 12192000"/>
              <a:gd name="connsiteY17" fmla="*/ 767513 h 2237474"/>
              <a:gd name="connsiteX18" fmla="*/ 10167995 w 12192000"/>
              <a:gd name="connsiteY18" fmla="*/ 760843 h 2237474"/>
              <a:gd name="connsiteX19" fmla="*/ 9997044 w 12192000"/>
              <a:gd name="connsiteY19" fmla="*/ 780129 h 2237474"/>
              <a:gd name="connsiteX20" fmla="*/ 9943887 w 12192000"/>
              <a:gd name="connsiteY20" fmla="*/ 804141 h 2237474"/>
              <a:gd name="connsiteX21" fmla="*/ 9918248 w 12192000"/>
              <a:gd name="connsiteY21" fmla="*/ 816628 h 2237474"/>
              <a:gd name="connsiteX22" fmla="*/ 9767091 w 12192000"/>
              <a:gd name="connsiteY22" fmla="*/ 870550 h 2237474"/>
              <a:gd name="connsiteX23" fmla="*/ 9683005 w 12192000"/>
              <a:gd name="connsiteY23" fmla="*/ 894128 h 2237474"/>
              <a:gd name="connsiteX24" fmla="*/ 9594438 w 12192000"/>
              <a:gd name="connsiteY24" fmla="*/ 919051 h 2237474"/>
              <a:gd name="connsiteX25" fmla="*/ 9577033 w 12192000"/>
              <a:gd name="connsiteY25" fmla="*/ 922857 h 2237474"/>
              <a:gd name="connsiteX26" fmla="*/ 9544189 w 12192000"/>
              <a:gd name="connsiteY26" fmla="*/ 938966 h 2237474"/>
              <a:gd name="connsiteX27" fmla="*/ 9500499 w 12192000"/>
              <a:gd name="connsiteY27" fmla="*/ 954680 h 2237474"/>
              <a:gd name="connsiteX28" fmla="*/ 9428195 w 12192000"/>
              <a:gd name="connsiteY28" fmla="*/ 986225 h 2237474"/>
              <a:gd name="connsiteX29" fmla="*/ 9410017 w 12192000"/>
              <a:gd name="connsiteY29" fmla="*/ 993931 h 2237474"/>
              <a:gd name="connsiteX30" fmla="*/ 9392919 w 12192000"/>
              <a:gd name="connsiteY30" fmla="*/ 994656 h 2237474"/>
              <a:gd name="connsiteX31" fmla="*/ 9278619 w 12192000"/>
              <a:gd name="connsiteY31" fmla="*/ 1011878 h 2237474"/>
              <a:gd name="connsiteX32" fmla="*/ 9268019 w 12192000"/>
              <a:gd name="connsiteY32" fmla="*/ 1007442 h 2237474"/>
              <a:gd name="connsiteX33" fmla="*/ 9234662 w 12192000"/>
              <a:gd name="connsiteY33" fmla="*/ 1023056 h 2237474"/>
              <a:gd name="connsiteX34" fmla="*/ 9181033 w 12192000"/>
              <a:gd name="connsiteY34" fmla="*/ 1037921 h 2237474"/>
              <a:gd name="connsiteX35" fmla="*/ 9155969 w 12192000"/>
              <a:gd name="connsiteY35" fmla="*/ 1046804 h 2237474"/>
              <a:gd name="connsiteX36" fmla="*/ 9133985 w 12192000"/>
              <a:gd name="connsiteY36" fmla="*/ 1046450 h 2237474"/>
              <a:gd name="connsiteX37" fmla="*/ 9012987 w 12192000"/>
              <a:gd name="connsiteY37" fmla="*/ 1061986 h 2237474"/>
              <a:gd name="connsiteX38" fmla="*/ 8968445 w 12192000"/>
              <a:gd name="connsiteY38" fmla="*/ 1052169 h 2237474"/>
              <a:gd name="connsiteX39" fmla="*/ 8958984 w 12192000"/>
              <a:gd name="connsiteY39" fmla="*/ 1057212 h 2237474"/>
              <a:gd name="connsiteX40" fmla="*/ 8886001 w 12192000"/>
              <a:gd name="connsiteY40" fmla="*/ 1067468 h 2237474"/>
              <a:gd name="connsiteX41" fmla="*/ 8838610 w 12192000"/>
              <a:gd name="connsiteY41" fmla="*/ 1075091 h 2237474"/>
              <a:gd name="connsiteX42" fmla="*/ 8750383 w 12192000"/>
              <a:gd name="connsiteY42" fmla="*/ 1097387 h 2237474"/>
              <a:gd name="connsiteX43" fmla="*/ 8665605 w 12192000"/>
              <a:gd name="connsiteY43" fmla="*/ 1110791 h 2237474"/>
              <a:gd name="connsiteX44" fmla="*/ 8584946 w 12192000"/>
              <a:gd name="connsiteY44" fmla="*/ 1135226 h 2237474"/>
              <a:gd name="connsiteX45" fmla="*/ 8460755 w 12192000"/>
              <a:gd name="connsiteY45" fmla="*/ 1203427 h 2237474"/>
              <a:gd name="connsiteX46" fmla="*/ 8419755 w 12192000"/>
              <a:gd name="connsiteY46" fmla="*/ 1216260 h 2237474"/>
              <a:gd name="connsiteX47" fmla="*/ 8411626 w 12192000"/>
              <a:gd name="connsiteY47" fmla="*/ 1214397 h 2237474"/>
              <a:gd name="connsiteX48" fmla="*/ 8363469 w 12192000"/>
              <a:gd name="connsiteY48" fmla="*/ 1246658 h 2237474"/>
              <a:gd name="connsiteX49" fmla="*/ 8275497 w 12192000"/>
              <a:gd name="connsiteY49" fmla="*/ 1264396 h 2237474"/>
              <a:gd name="connsiteX50" fmla="*/ 8206287 w 12192000"/>
              <a:gd name="connsiteY50" fmla="*/ 1273060 h 2237474"/>
              <a:gd name="connsiteX51" fmla="*/ 8168705 w 12192000"/>
              <a:gd name="connsiteY51" fmla="*/ 1279956 h 2237474"/>
              <a:gd name="connsiteX52" fmla="*/ 8139997 w 12192000"/>
              <a:gd name="connsiteY52" fmla="*/ 1282713 h 2237474"/>
              <a:gd name="connsiteX53" fmla="*/ 8074238 w 12192000"/>
              <a:gd name="connsiteY53" fmla="*/ 1301895 h 2237474"/>
              <a:gd name="connsiteX54" fmla="*/ 7968292 w 12192000"/>
              <a:gd name="connsiteY54" fmla="*/ 1338779 h 2237474"/>
              <a:gd name="connsiteX55" fmla="*/ 7902328 w 12192000"/>
              <a:gd name="connsiteY55" fmla="*/ 1345865 h 2237474"/>
              <a:gd name="connsiteX56" fmla="*/ 7875879 w 12192000"/>
              <a:gd name="connsiteY56" fmla="*/ 1345646 h 2237474"/>
              <a:gd name="connsiteX57" fmla="*/ 7840612 w 12192000"/>
              <a:gd name="connsiteY57" fmla="*/ 1369373 h 2237474"/>
              <a:gd name="connsiteX58" fmla="*/ 7786819 w 12192000"/>
              <a:gd name="connsiteY58" fmla="*/ 1378970 h 2237474"/>
              <a:gd name="connsiteX59" fmla="*/ 7548172 w 12192000"/>
              <a:gd name="connsiteY59" fmla="*/ 1417460 h 2237474"/>
              <a:gd name="connsiteX60" fmla="*/ 7483437 w 12192000"/>
              <a:gd name="connsiteY60" fmla="*/ 1478152 h 2237474"/>
              <a:gd name="connsiteX61" fmla="*/ 7377870 w 12192000"/>
              <a:gd name="connsiteY61" fmla="*/ 1523319 h 2237474"/>
              <a:gd name="connsiteX62" fmla="*/ 7230737 w 12192000"/>
              <a:gd name="connsiteY62" fmla="*/ 1562633 h 2237474"/>
              <a:gd name="connsiteX63" fmla="*/ 7224458 w 12192000"/>
              <a:gd name="connsiteY63" fmla="*/ 1573008 h 2237474"/>
              <a:gd name="connsiteX64" fmla="*/ 7183121 w 12192000"/>
              <a:gd name="connsiteY64" fmla="*/ 1595162 h 2237474"/>
              <a:gd name="connsiteX65" fmla="*/ 7164601 w 12192000"/>
              <a:gd name="connsiteY65" fmla="*/ 1606490 h 2237474"/>
              <a:gd name="connsiteX66" fmla="*/ 7092727 w 12192000"/>
              <a:gd name="connsiteY66" fmla="*/ 1623628 h 2237474"/>
              <a:gd name="connsiteX67" fmla="*/ 7031309 w 12192000"/>
              <a:gd name="connsiteY67" fmla="*/ 1619451 h 2237474"/>
              <a:gd name="connsiteX68" fmla="*/ 6999084 w 12192000"/>
              <a:gd name="connsiteY68" fmla="*/ 1634317 h 2237474"/>
              <a:gd name="connsiteX69" fmla="*/ 6992107 w 12192000"/>
              <a:gd name="connsiteY69" fmla="*/ 1636860 h 2237474"/>
              <a:gd name="connsiteX70" fmla="*/ 6900177 w 12192000"/>
              <a:gd name="connsiteY70" fmla="*/ 1636016 h 2237474"/>
              <a:gd name="connsiteX71" fmla="*/ 6795372 w 12192000"/>
              <a:gd name="connsiteY71" fmla="*/ 1644845 h 2237474"/>
              <a:gd name="connsiteX72" fmla="*/ 6692251 w 12192000"/>
              <a:gd name="connsiteY72" fmla="*/ 1656357 h 2237474"/>
              <a:gd name="connsiteX73" fmla="*/ 6655235 w 12192000"/>
              <a:gd name="connsiteY73" fmla="*/ 1661869 h 2237474"/>
              <a:gd name="connsiteX74" fmla="*/ 6554894 w 12192000"/>
              <a:gd name="connsiteY74" fmla="*/ 1664428 h 2237474"/>
              <a:gd name="connsiteX75" fmla="*/ 6516595 w 12192000"/>
              <a:gd name="connsiteY75" fmla="*/ 1667475 h 2237474"/>
              <a:gd name="connsiteX76" fmla="*/ 6508541 w 12192000"/>
              <a:gd name="connsiteY76" fmla="*/ 1668757 h 2237474"/>
              <a:gd name="connsiteX77" fmla="*/ 6471012 w 12192000"/>
              <a:gd name="connsiteY77" fmla="*/ 1678604 h 2237474"/>
              <a:gd name="connsiteX78" fmla="*/ 6364035 w 12192000"/>
              <a:gd name="connsiteY78" fmla="*/ 1667683 h 2237474"/>
              <a:gd name="connsiteX79" fmla="*/ 6280959 w 12192000"/>
              <a:gd name="connsiteY79" fmla="*/ 1689329 h 2237474"/>
              <a:gd name="connsiteX80" fmla="*/ 6243319 w 12192000"/>
              <a:gd name="connsiteY80" fmla="*/ 1695560 h 2237474"/>
              <a:gd name="connsiteX81" fmla="*/ 6098321 w 12192000"/>
              <a:gd name="connsiteY81" fmla="*/ 1721646 h 2237474"/>
              <a:gd name="connsiteX82" fmla="*/ 5880652 w 12192000"/>
              <a:gd name="connsiteY82" fmla="*/ 1779643 h 2237474"/>
              <a:gd name="connsiteX83" fmla="*/ 5785959 w 12192000"/>
              <a:gd name="connsiteY83" fmla="*/ 1775307 h 2237474"/>
              <a:gd name="connsiteX84" fmla="*/ 5643534 w 12192000"/>
              <a:gd name="connsiteY84" fmla="*/ 1802919 h 2237474"/>
              <a:gd name="connsiteX85" fmla="*/ 5518799 w 12192000"/>
              <a:gd name="connsiteY85" fmla="*/ 1818312 h 2237474"/>
              <a:gd name="connsiteX86" fmla="*/ 5505014 w 12192000"/>
              <a:gd name="connsiteY86" fmla="*/ 1819259 h 2237474"/>
              <a:gd name="connsiteX87" fmla="*/ 5453307 w 12192000"/>
              <a:gd name="connsiteY87" fmla="*/ 1815450 h 2237474"/>
              <a:gd name="connsiteX88" fmla="*/ 5364192 w 12192000"/>
              <a:gd name="connsiteY88" fmla="*/ 1826074 h 2237474"/>
              <a:gd name="connsiteX89" fmla="*/ 5350380 w 12192000"/>
              <a:gd name="connsiteY89" fmla="*/ 1830891 h 2237474"/>
              <a:gd name="connsiteX90" fmla="*/ 5259633 w 12192000"/>
              <a:gd name="connsiteY90" fmla="*/ 1837160 h 2237474"/>
              <a:gd name="connsiteX91" fmla="*/ 5197513 w 12192000"/>
              <a:gd name="connsiteY91" fmla="*/ 1844718 h 2237474"/>
              <a:gd name="connsiteX92" fmla="*/ 5168852 w 12192000"/>
              <a:gd name="connsiteY92" fmla="*/ 1844846 h 2237474"/>
              <a:gd name="connsiteX93" fmla="*/ 5114927 w 12192000"/>
              <a:gd name="connsiteY93" fmla="*/ 1847827 h 2237474"/>
              <a:gd name="connsiteX94" fmla="*/ 5108970 w 12192000"/>
              <a:gd name="connsiteY94" fmla="*/ 1847935 h 2237474"/>
              <a:gd name="connsiteX95" fmla="*/ 5067961 w 12192000"/>
              <a:gd name="connsiteY95" fmla="*/ 1845917 h 2237474"/>
              <a:gd name="connsiteX96" fmla="*/ 5007075 w 12192000"/>
              <a:gd name="connsiteY96" fmla="*/ 1838626 h 2237474"/>
              <a:gd name="connsiteX97" fmla="*/ 4944087 w 12192000"/>
              <a:gd name="connsiteY97" fmla="*/ 1823332 h 2237474"/>
              <a:gd name="connsiteX98" fmla="*/ 4907662 w 12192000"/>
              <a:gd name="connsiteY98" fmla="*/ 1816900 h 2237474"/>
              <a:gd name="connsiteX99" fmla="*/ 4882386 w 12192000"/>
              <a:gd name="connsiteY99" fmla="*/ 1809844 h 2237474"/>
              <a:gd name="connsiteX100" fmla="*/ 4811440 w 12192000"/>
              <a:gd name="connsiteY100" fmla="*/ 1804655 h 2237474"/>
              <a:gd name="connsiteX101" fmla="*/ 4691075 w 12192000"/>
              <a:gd name="connsiteY101" fmla="*/ 1801389 h 2237474"/>
              <a:gd name="connsiteX102" fmla="*/ 4611738 w 12192000"/>
              <a:gd name="connsiteY102" fmla="*/ 1776964 h 2237474"/>
              <a:gd name="connsiteX103" fmla="*/ 4560070 w 12192000"/>
              <a:gd name="connsiteY103" fmla="*/ 1785640 h 2237474"/>
              <a:gd name="connsiteX104" fmla="*/ 4536503 w 12192000"/>
              <a:gd name="connsiteY104" fmla="*/ 1785334 h 2237474"/>
              <a:gd name="connsiteX105" fmla="*/ 4513724 w 12192000"/>
              <a:gd name="connsiteY105" fmla="*/ 1791996 h 2237474"/>
              <a:gd name="connsiteX106" fmla="*/ 4459810 w 12192000"/>
              <a:gd name="connsiteY106" fmla="*/ 1797886 h 2237474"/>
              <a:gd name="connsiteX107" fmla="*/ 4379064 w 12192000"/>
              <a:gd name="connsiteY107" fmla="*/ 1817177 h 2237474"/>
              <a:gd name="connsiteX108" fmla="*/ 4319209 w 12192000"/>
              <a:gd name="connsiteY108" fmla="*/ 1834833 h 2237474"/>
              <a:gd name="connsiteX109" fmla="*/ 4290981 w 12192000"/>
              <a:gd name="connsiteY109" fmla="*/ 1839677 h 2237474"/>
              <a:gd name="connsiteX110" fmla="*/ 4285792 w 12192000"/>
              <a:gd name="connsiteY110" fmla="*/ 1836231 h 2237474"/>
              <a:gd name="connsiteX111" fmla="*/ 4238372 w 12192000"/>
              <a:gd name="connsiteY111" fmla="*/ 1851480 h 2237474"/>
              <a:gd name="connsiteX112" fmla="*/ 4232517 w 12192000"/>
              <a:gd name="connsiteY112" fmla="*/ 1852567 h 2237474"/>
              <a:gd name="connsiteX113" fmla="*/ 4191732 w 12192000"/>
              <a:gd name="connsiteY113" fmla="*/ 1857328 h 2237474"/>
              <a:gd name="connsiteX114" fmla="*/ 4065532 w 12192000"/>
              <a:gd name="connsiteY114" fmla="*/ 1855477 h 2237474"/>
              <a:gd name="connsiteX115" fmla="*/ 4028460 w 12192000"/>
              <a:gd name="connsiteY115" fmla="*/ 1855137 h 2237474"/>
              <a:gd name="connsiteX116" fmla="*/ 4002267 w 12192000"/>
              <a:gd name="connsiteY116" fmla="*/ 1852352 h 2237474"/>
              <a:gd name="connsiteX117" fmla="*/ 3931396 w 12192000"/>
              <a:gd name="connsiteY117" fmla="*/ 1858915 h 2237474"/>
              <a:gd name="connsiteX118" fmla="*/ 3812162 w 12192000"/>
              <a:gd name="connsiteY118" fmla="*/ 1875501 h 2237474"/>
              <a:gd name="connsiteX119" fmla="*/ 3729530 w 12192000"/>
              <a:gd name="connsiteY119" fmla="*/ 1864513 h 2237474"/>
              <a:gd name="connsiteX120" fmla="*/ 3680177 w 12192000"/>
              <a:gd name="connsiteY120" fmla="*/ 1881552 h 2237474"/>
              <a:gd name="connsiteX121" fmla="*/ 3567259 w 12192000"/>
              <a:gd name="connsiteY121" fmla="*/ 1893482 h 2237474"/>
              <a:gd name="connsiteX122" fmla="*/ 3405770 w 12192000"/>
              <a:gd name="connsiteY122" fmla="*/ 1904591 h 2237474"/>
              <a:gd name="connsiteX123" fmla="*/ 3280097 w 12192000"/>
              <a:gd name="connsiteY123" fmla="*/ 1919610 h 2237474"/>
              <a:gd name="connsiteX124" fmla="*/ 3123424 w 12192000"/>
              <a:gd name="connsiteY124" fmla="*/ 1952930 h 2237474"/>
              <a:gd name="connsiteX125" fmla="*/ 3009910 w 12192000"/>
              <a:gd name="connsiteY125" fmla="*/ 1957866 h 2237474"/>
              <a:gd name="connsiteX126" fmla="*/ 2995934 w 12192000"/>
              <a:gd name="connsiteY126" fmla="*/ 1967085 h 2237474"/>
              <a:gd name="connsiteX127" fmla="*/ 2980071 w 12192000"/>
              <a:gd name="connsiteY127" fmla="*/ 1972988 h 2237474"/>
              <a:gd name="connsiteX128" fmla="*/ 2978094 w 12192000"/>
              <a:gd name="connsiteY128" fmla="*/ 1972369 h 2237474"/>
              <a:gd name="connsiteX129" fmla="*/ 2942858 w 12192000"/>
              <a:gd name="connsiteY129" fmla="*/ 1981367 h 2237474"/>
              <a:gd name="connsiteX130" fmla="*/ 2875436 w 12192000"/>
              <a:gd name="connsiteY130" fmla="*/ 1996977 h 2237474"/>
              <a:gd name="connsiteX131" fmla="*/ 2874892 w 12192000"/>
              <a:gd name="connsiteY131" fmla="*/ 1996085 h 2237474"/>
              <a:gd name="connsiteX132" fmla="*/ 2864145 w 12192000"/>
              <a:gd name="connsiteY132" fmla="*/ 1994061 h 2237474"/>
              <a:gd name="connsiteX133" fmla="*/ 2843662 w 12192000"/>
              <a:gd name="connsiteY133" fmla="*/ 1992498 h 2237474"/>
              <a:gd name="connsiteX134" fmla="*/ 2796128 w 12192000"/>
              <a:gd name="connsiteY134" fmla="*/ 1976403 h 2237474"/>
              <a:gd name="connsiteX135" fmla="*/ 2756784 w 12192000"/>
              <a:gd name="connsiteY135" fmla="*/ 1985116 h 2237474"/>
              <a:gd name="connsiteX136" fmla="*/ 2748833 w 12192000"/>
              <a:gd name="connsiteY136" fmla="*/ 1986323 h 2237474"/>
              <a:gd name="connsiteX137" fmla="*/ 2748661 w 12192000"/>
              <a:gd name="connsiteY137" fmla="*/ 1986122 h 2237474"/>
              <a:gd name="connsiteX138" fmla="*/ 2740251 w 12192000"/>
              <a:gd name="connsiteY138" fmla="*/ 1986946 h 2237474"/>
              <a:gd name="connsiteX139" fmla="*/ 2718916 w 12192000"/>
              <a:gd name="connsiteY139" fmla="*/ 1990867 h 2237474"/>
              <a:gd name="connsiteX140" fmla="*/ 2713522 w 12192000"/>
              <a:gd name="connsiteY140" fmla="*/ 1990173 h 2237474"/>
              <a:gd name="connsiteX141" fmla="*/ 2680597 w 12192000"/>
              <a:gd name="connsiteY141" fmla="*/ 1984996 h 2237474"/>
              <a:gd name="connsiteX142" fmla="*/ 2578178 w 12192000"/>
              <a:gd name="connsiteY142" fmla="*/ 1990531 h 2237474"/>
              <a:gd name="connsiteX143" fmla="*/ 2476147 w 12192000"/>
              <a:gd name="connsiteY143" fmla="*/ 1998305 h 2237474"/>
              <a:gd name="connsiteX144" fmla="*/ 2373568 w 12192000"/>
              <a:gd name="connsiteY144" fmla="*/ 2003219 h 2237474"/>
              <a:gd name="connsiteX145" fmla="*/ 2321399 w 12192000"/>
              <a:gd name="connsiteY145" fmla="*/ 1989467 h 2237474"/>
              <a:gd name="connsiteX146" fmla="*/ 2315525 w 12192000"/>
              <a:gd name="connsiteY146" fmla="*/ 1989708 h 2237474"/>
              <a:gd name="connsiteX147" fmla="*/ 2300792 w 12192000"/>
              <a:gd name="connsiteY147" fmla="*/ 1994290 h 2237474"/>
              <a:gd name="connsiteX148" fmla="*/ 2295469 w 12192000"/>
              <a:gd name="connsiteY148" fmla="*/ 1996659 h 2237474"/>
              <a:gd name="connsiteX149" fmla="*/ 2287219 w 12192000"/>
              <a:gd name="connsiteY149" fmla="*/ 1998750 h 2237474"/>
              <a:gd name="connsiteX150" fmla="*/ 2286948 w 12192000"/>
              <a:gd name="connsiteY150" fmla="*/ 1998596 h 2237474"/>
              <a:gd name="connsiteX151" fmla="*/ 2243069 w 12192000"/>
              <a:gd name="connsiteY151" fmla="*/ 2015111 h 2237474"/>
              <a:gd name="connsiteX152" fmla="*/ 2186609 w 12192000"/>
              <a:gd name="connsiteY152" fmla="*/ 2008263 h 2237474"/>
              <a:gd name="connsiteX153" fmla="*/ 2164831 w 12192000"/>
              <a:gd name="connsiteY153" fmla="*/ 2010143 h 2237474"/>
              <a:gd name="connsiteX154" fmla="*/ 2152836 w 12192000"/>
              <a:gd name="connsiteY154" fmla="*/ 2010048 h 2237474"/>
              <a:gd name="connsiteX155" fmla="*/ 2117102 w 12192000"/>
              <a:gd name="connsiteY155" fmla="*/ 2023004 h 2237474"/>
              <a:gd name="connsiteX156" fmla="*/ 2111935 w 12192000"/>
              <a:gd name="connsiteY156" fmla="*/ 2023163 h 2237474"/>
              <a:gd name="connsiteX157" fmla="*/ 2089991 w 12192000"/>
              <a:gd name="connsiteY157" fmla="*/ 2034193 h 2237474"/>
              <a:gd name="connsiteX158" fmla="*/ 2058061 w 12192000"/>
              <a:gd name="connsiteY158" fmla="*/ 2047942 h 2237474"/>
              <a:gd name="connsiteX159" fmla="*/ 2055737 w 12192000"/>
              <a:gd name="connsiteY159" fmla="*/ 2047704 h 2237474"/>
              <a:gd name="connsiteX160" fmla="*/ 2042244 w 12192000"/>
              <a:gd name="connsiteY160" fmla="*/ 2055560 h 2237474"/>
              <a:gd name="connsiteX161" fmla="*/ 1976224 w 12192000"/>
              <a:gd name="connsiteY161" fmla="*/ 2074257 h 2237474"/>
              <a:gd name="connsiteX162" fmla="*/ 1877728 w 12192000"/>
              <a:gd name="connsiteY162" fmla="*/ 2101004 h 2237474"/>
              <a:gd name="connsiteX163" fmla="*/ 1759056 w 12192000"/>
              <a:gd name="connsiteY163" fmla="*/ 2125608 h 2237474"/>
              <a:gd name="connsiteX164" fmla="*/ 1637948 w 12192000"/>
              <a:gd name="connsiteY164" fmla="*/ 2172597 h 2237474"/>
              <a:gd name="connsiteX165" fmla="*/ 1434549 w 12192000"/>
              <a:gd name="connsiteY165" fmla="*/ 2234522 h 2237474"/>
              <a:gd name="connsiteX166" fmla="*/ 1398481 w 12192000"/>
              <a:gd name="connsiteY166" fmla="*/ 2237074 h 2237474"/>
              <a:gd name="connsiteX167" fmla="*/ 1398407 w 12192000"/>
              <a:gd name="connsiteY167" fmla="*/ 2237095 h 2237474"/>
              <a:gd name="connsiteX168" fmla="*/ 1370962 w 12192000"/>
              <a:gd name="connsiteY168" fmla="*/ 2237474 h 2237474"/>
              <a:gd name="connsiteX169" fmla="*/ 1356367 w 12192000"/>
              <a:gd name="connsiteY169" fmla="*/ 2235089 h 2237474"/>
              <a:gd name="connsiteX170" fmla="*/ 1324828 w 12192000"/>
              <a:gd name="connsiteY170" fmla="*/ 2231968 h 2237474"/>
              <a:gd name="connsiteX171" fmla="*/ 1297744 w 12192000"/>
              <a:gd name="connsiteY171" fmla="*/ 2235849 h 2237474"/>
              <a:gd name="connsiteX172" fmla="*/ 1286236 w 12192000"/>
              <a:gd name="connsiteY172" fmla="*/ 2233135 h 2237474"/>
              <a:gd name="connsiteX173" fmla="*/ 1283504 w 12192000"/>
              <a:gd name="connsiteY173" fmla="*/ 2233797 h 2237474"/>
              <a:gd name="connsiteX174" fmla="*/ 1279765 w 12192000"/>
              <a:gd name="connsiteY174" fmla="*/ 2229639 h 2237474"/>
              <a:gd name="connsiteX175" fmla="*/ 1195347 w 12192000"/>
              <a:gd name="connsiteY175" fmla="*/ 2212354 h 2237474"/>
              <a:gd name="connsiteX176" fmla="*/ 970251 w 12192000"/>
              <a:gd name="connsiteY176" fmla="*/ 2221029 h 2237474"/>
              <a:gd name="connsiteX177" fmla="*/ 812914 w 12192000"/>
              <a:gd name="connsiteY177" fmla="*/ 2202752 h 2237474"/>
              <a:gd name="connsiteX178" fmla="*/ 800195 w 12192000"/>
              <a:gd name="connsiteY178" fmla="*/ 2209407 h 2237474"/>
              <a:gd name="connsiteX179" fmla="*/ 784978 w 12192000"/>
              <a:gd name="connsiteY179" fmla="*/ 2212360 h 2237474"/>
              <a:gd name="connsiteX180" fmla="*/ 681987 w 12192000"/>
              <a:gd name="connsiteY180" fmla="*/ 2216757 h 2237474"/>
              <a:gd name="connsiteX181" fmla="*/ 669923 w 12192000"/>
              <a:gd name="connsiteY181" fmla="*/ 2211682 h 2237474"/>
              <a:gd name="connsiteX182" fmla="*/ 648680 w 12192000"/>
              <a:gd name="connsiteY182" fmla="*/ 2206229 h 2237474"/>
              <a:gd name="connsiteX183" fmla="*/ 597225 w 12192000"/>
              <a:gd name="connsiteY183" fmla="*/ 2180999 h 2237474"/>
              <a:gd name="connsiteX184" fmla="*/ 558449 w 12192000"/>
              <a:gd name="connsiteY184" fmla="*/ 2182346 h 2237474"/>
              <a:gd name="connsiteX185" fmla="*/ 550517 w 12192000"/>
              <a:gd name="connsiteY185" fmla="*/ 2182060 h 2237474"/>
              <a:gd name="connsiteX186" fmla="*/ 550309 w 12192000"/>
              <a:gd name="connsiteY186" fmla="*/ 2181825 h 2237474"/>
              <a:gd name="connsiteX187" fmla="*/ 541836 w 12192000"/>
              <a:gd name="connsiteY187" fmla="*/ 2181063 h 2237474"/>
              <a:gd name="connsiteX188" fmla="*/ 536057 w 12192000"/>
              <a:gd name="connsiteY188" fmla="*/ 2181537 h 2237474"/>
              <a:gd name="connsiteX189" fmla="*/ 520671 w 12192000"/>
              <a:gd name="connsiteY189" fmla="*/ 2180980 h 2237474"/>
              <a:gd name="connsiteX190" fmla="*/ 515024 w 12192000"/>
              <a:gd name="connsiteY190" fmla="*/ 2179258 h 2237474"/>
              <a:gd name="connsiteX191" fmla="*/ 512278 w 12192000"/>
              <a:gd name="connsiteY191" fmla="*/ 2176369 h 2237474"/>
              <a:gd name="connsiteX192" fmla="*/ 480419 w 12192000"/>
              <a:gd name="connsiteY192" fmla="*/ 2167807 h 2237474"/>
              <a:gd name="connsiteX193" fmla="*/ 413835 w 12192000"/>
              <a:gd name="connsiteY193" fmla="*/ 2156783 h 2237474"/>
              <a:gd name="connsiteX194" fmla="*/ 376513 w 12192000"/>
              <a:gd name="connsiteY194" fmla="*/ 2154014 h 2237474"/>
              <a:gd name="connsiteX195" fmla="*/ 273386 w 12192000"/>
              <a:gd name="connsiteY195" fmla="*/ 2142551 h 2237474"/>
              <a:gd name="connsiteX196" fmla="*/ 169207 w 12192000"/>
              <a:gd name="connsiteY196" fmla="*/ 2128100 h 2237474"/>
              <a:gd name="connsiteX197" fmla="*/ 93149 w 12192000"/>
              <a:gd name="connsiteY197" fmla="*/ 2105324 h 2237474"/>
              <a:gd name="connsiteX198" fmla="*/ 88109 w 12192000"/>
              <a:gd name="connsiteY198" fmla="*/ 2106704 h 2237474"/>
              <a:gd name="connsiteX199" fmla="*/ 80022 w 12192000"/>
              <a:gd name="connsiteY199" fmla="*/ 2107254 h 2237474"/>
              <a:gd name="connsiteX200" fmla="*/ 79717 w 12192000"/>
              <a:gd name="connsiteY200" fmla="*/ 2107046 h 2237474"/>
              <a:gd name="connsiteX201" fmla="*/ 72352 w 12192000"/>
              <a:gd name="connsiteY201" fmla="*/ 2107991 h 2237474"/>
              <a:gd name="connsiteX202" fmla="*/ 37645 w 12192000"/>
              <a:gd name="connsiteY202" fmla="*/ 2115401 h 2237474"/>
              <a:gd name="connsiteX203" fmla="*/ 4572 w 12192000"/>
              <a:gd name="connsiteY203" fmla="*/ 2111091 h 2237474"/>
              <a:gd name="connsiteX204" fmla="*/ 0 w 12192000"/>
              <a:gd name="connsiteY204" fmla="*/ 2110468 h 2237474"/>
              <a:gd name="connsiteX205" fmla="*/ 0 w 12192000"/>
              <a:gd name="connsiteY205"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154948 w 12192000"/>
              <a:gd name="connsiteY4" fmla="*/ 762731 h 2237474"/>
              <a:gd name="connsiteX5" fmla="*/ 12047364 w 12192000"/>
              <a:gd name="connsiteY5" fmla="*/ 749662 h 2237474"/>
              <a:gd name="connsiteX6" fmla="*/ 11890686 w 12192000"/>
              <a:gd name="connsiteY6" fmla="*/ 732766 h 2237474"/>
              <a:gd name="connsiteX7" fmla="*/ 11782413 w 12192000"/>
              <a:gd name="connsiteY7" fmla="*/ 769868 h 2237474"/>
              <a:gd name="connsiteX8" fmla="*/ 11649954 w 12192000"/>
              <a:gd name="connsiteY8" fmla="*/ 749628 h 2237474"/>
              <a:gd name="connsiteX9" fmla="*/ 11560424 w 12192000"/>
              <a:gd name="connsiteY9" fmla="*/ 748017 h 2237474"/>
              <a:gd name="connsiteX10" fmla="*/ 11358455 w 12192000"/>
              <a:gd name="connsiteY10" fmla="*/ 747593 h 2237474"/>
              <a:gd name="connsiteX11" fmla="*/ 11165209 w 12192000"/>
              <a:gd name="connsiteY11" fmla="*/ 748852 h 2237474"/>
              <a:gd name="connsiteX12" fmla="*/ 11058755 w 12192000"/>
              <a:gd name="connsiteY12" fmla="*/ 749617 h 2237474"/>
              <a:gd name="connsiteX13" fmla="*/ 10834688 w 12192000"/>
              <a:gd name="connsiteY13" fmla="*/ 757726 h 2237474"/>
              <a:gd name="connsiteX14" fmla="*/ 10805004 w 12192000"/>
              <a:gd name="connsiteY14" fmla="*/ 757573 h 2237474"/>
              <a:gd name="connsiteX15" fmla="*/ 10739478 w 12192000"/>
              <a:gd name="connsiteY15" fmla="*/ 776841 h 2237474"/>
              <a:gd name="connsiteX16" fmla="*/ 10458762 w 12192000"/>
              <a:gd name="connsiteY16" fmla="*/ 755400 h 2237474"/>
              <a:gd name="connsiteX17" fmla="*/ 10211200 w 12192000"/>
              <a:gd name="connsiteY17" fmla="*/ 767513 h 2237474"/>
              <a:gd name="connsiteX18" fmla="*/ 10167995 w 12192000"/>
              <a:gd name="connsiteY18" fmla="*/ 760843 h 2237474"/>
              <a:gd name="connsiteX19" fmla="*/ 9997044 w 12192000"/>
              <a:gd name="connsiteY19" fmla="*/ 780129 h 2237474"/>
              <a:gd name="connsiteX20" fmla="*/ 9943887 w 12192000"/>
              <a:gd name="connsiteY20" fmla="*/ 804141 h 2237474"/>
              <a:gd name="connsiteX21" fmla="*/ 9918248 w 12192000"/>
              <a:gd name="connsiteY21" fmla="*/ 816628 h 2237474"/>
              <a:gd name="connsiteX22" fmla="*/ 9767091 w 12192000"/>
              <a:gd name="connsiteY22" fmla="*/ 870550 h 2237474"/>
              <a:gd name="connsiteX23" fmla="*/ 9683005 w 12192000"/>
              <a:gd name="connsiteY23" fmla="*/ 894128 h 2237474"/>
              <a:gd name="connsiteX24" fmla="*/ 9594438 w 12192000"/>
              <a:gd name="connsiteY24" fmla="*/ 919051 h 2237474"/>
              <a:gd name="connsiteX25" fmla="*/ 9577033 w 12192000"/>
              <a:gd name="connsiteY25" fmla="*/ 922857 h 2237474"/>
              <a:gd name="connsiteX26" fmla="*/ 9544189 w 12192000"/>
              <a:gd name="connsiteY26" fmla="*/ 938966 h 2237474"/>
              <a:gd name="connsiteX27" fmla="*/ 9500499 w 12192000"/>
              <a:gd name="connsiteY27" fmla="*/ 954680 h 2237474"/>
              <a:gd name="connsiteX28" fmla="*/ 9428195 w 12192000"/>
              <a:gd name="connsiteY28" fmla="*/ 986225 h 2237474"/>
              <a:gd name="connsiteX29" fmla="*/ 9410017 w 12192000"/>
              <a:gd name="connsiteY29" fmla="*/ 993931 h 2237474"/>
              <a:gd name="connsiteX30" fmla="*/ 9392919 w 12192000"/>
              <a:gd name="connsiteY30" fmla="*/ 994656 h 2237474"/>
              <a:gd name="connsiteX31" fmla="*/ 9278619 w 12192000"/>
              <a:gd name="connsiteY31" fmla="*/ 1011878 h 2237474"/>
              <a:gd name="connsiteX32" fmla="*/ 9268019 w 12192000"/>
              <a:gd name="connsiteY32" fmla="*/ 1007442 h 2237474"/>
              <a:gd name="connsiteX33" fmla="*/ 9234662 w 12192000"/>
              <a:gd name="connsiteY33" fmla="*/ 1023056 h 2237474"/>
              <a:gd name="connsiteX34" fmla="*/ 9181033 w 12192000"/>
              <a:gd name="connsiteY34" fmla="*/ 1037921 h 2237474"/>
              <a:gd name="connsiteX35" fmla="*/ 9155969 w 12192000"/>
              <a:gd name="connsiteY35" fmla="*/ 1046804 h 2237474"/>
              <a:gd name="connsiteX36" fmla="*/ 9133985 w 12192000"/>
              <a:gd name="connsiteY36" fmla="*/ 1046450 h 2237474"/>
              <a:gd name="connsiteX37" fmla="*/ 9012987 w 12192000"/>
              <a:gd name="connsiteY37" fmla="*/ 1061986 h 2237474"/>
              <a:gd name="connsiteX38" fmla="*/ 8968445 w 12192000"/>
              <a:gd name="connsiteY38" fmla="*/ 1052169 h 2237474"/>
              <a:gd name="connsiteX39" fmla="*/ 8958984 w 12192000"/>
              <a:gd name="connsiteY39" fmla="*/ 1057212 h 2237474"/>
              <a:gd name="connsiteX40" fmla="*/ 8886001 w 12192000"/>
              <a:gd name="connsiteY40" fmla="*/ 1067468 h 2237474"/>
              <a:gd name="connsiteX41" fmla="*/ 8838610 w 12192000"/>
              <a:gd name="connsiteY41" fmla="*/ 1075091 h 2237474"/>
              <a:gd name="connsiteX42" fmla="*/ 8750383 w 12192000"/>
              <a:gd name="connsiteY42" fmla="*/ 1097387 h 2237474"/>
              <a:gd name="connsiteX43" fmla="*/ 8665605 w 12192000"/>
              <a:gd name="connsiteY43" fmla="*/ 1110791 h 2237474"/>
              <a:gd name="connsiteX44" fmla="*/ 8584946 w 12192000"/>
              <a:gd name="connsiteY44" fmla="*/ 1135226 h 2237474"/>
              <a:gd name="connsiteX45" fmla="*/ 8460755 w 12192000"/>
              <a:gd name="connsiteY45" fmla="*/ 1203427 h 2237474"/>
              <a:gd name="connsiteX46" fmla="*/ 8419755 w 12192000"/>
              <a:gd name="connsiteY46" fmla="*/ 1216260 h 2237474"/>
              <a:gd name="connsiteX47" fmla="*/ 8411626 w 12192000"/>
              <a:gd name="connsiteY47" fmla="*/ 1214397 h 2237474"/>
              <a:gd name="connsiteX48" fmla="*/ 8363469 w 12192000"/>
              <a:gd name="connsiteY48" fmla="*/ 1246658 h 2237474"/>
              <a:gd name="connsiteX49" fmla="*/ 8275497 w 12192000"/>
              <a:gd name="connsiteY49" fmla="*/ 1264396 h 2237474"/>
              <a:gd name="connsiteX50" fmla="*/ 8206287 w 12192000"/>
              <a:gd name="connsiteY50" fmla="*/ 1273060 h 2237474"/>
              <a:gd name="connsiteX51" fmla="*/ 8168705 w 12192000"/>
              <a:gd name="connsiteY51" fmla="*/ 1279956 h 2237474"/>
              <a:gd name="connsiteX52" fmla="*/ 8139997 w 12192000"/>
              <a:gd name="connsiteY52" fmla="*/ 1282713 h 2237474"/>
              <a:gd name="connsiteX53" fmla="*/ 8074238 w 12192000"/>
              <a:gd name="connsiteY53" fmla="*/ 1301895 h 2237474"/>
              <a:gd name="connsiteX54" fmla="*/ 7968292 w 12192000"/>
              <a:gd name="connsiteY54" fmla="*/ 1338779 h 2237474"/>
              <a:gd name="connsiteX55" fmla="*/ 7902328 w 12192000"/>
              <a:gd name="connsiteY55" fmla="*/ 1345865 h 2237474"/>
              <a:gd name="connsiteX56" fmla="*/ 7875879 w 12192000"/>
              <a:gd name="connsiteY56" fmla="*/ 1345646 h 2237474"/>
              <a:gd name="connsiteX57" fmla="*/ 7840612 w 12192000"/>
              <a:gd name="connsiteY57" fmla="*/ 1369373 h 2237474"/>
              <a:gd name="connsiteX58" fmla="*/ 7786819 w 12192000"/>
              <a:gd name="connsiteY58" fmla="*/ 1378970 h 2237474"/>
              <a:gd name="connsiteX59" fmla="*/ 7548172 w 12192000"/>
              <a:gd name="connsiteY59" fmla="*/ 1417460 h 2237474"/>
              <a:gd name="connsiteX60" fmla="*/ 7483437 w 12192000"/>
              <a:gd name="connsiteY60" fmla="*/ 1478152 h 2237474"/>
              <a:gd name="connsiteX61" fmla="*/ 7377870 w 12192000"/>
              <a:gd name="connsiteY61" fmla="*/ 1523319 h 2237474"/>
              <a:gd name="connsiteX62" fmla="*/ 7230737 w 12192000"/>
              <a:gd name="connsiteY62" fmla="*/ 1562633 h 2237474"/>
              <a:gd name="connsiteX63" fmla="*/ 7224458 w 12192000"/>
              <a:gd name="connsiteY63" fmla="*/ 1573008 h 2237474"/>
              <a:gd name="connsiteX64" fmla="*/ 7183121 w 12192000"/>
              <a:gd name="connsiteY64" fmla="*/ 1595162 h 2237474"/>
              <a:gd name="connsiteX65" fmla="*/ 7164601 w 12192000"/>
              <a:gd name="connsiteY65" fmla="*/ 1606490 h 2237474"/>
              <a:gd name="connsiteX66" fmla="*/ 7092727 w 12192000"/>
              <a:gd name="connsiteY66" fmla="*/ 1623628 h 2237474"/>
              <a:gd name="connsiteX67" fmla="*/ 7031309 w 12192000"/>
              <a:gd name="connsiteY67" fmla="*/ 1619451 h 2237474"/>
              <a:gd name="connsiteX68" fmla="*/ 6999084 w 12192000"/>
              <a:gd name="connsiteY68" fmla="*/ 1634317 h 2237474"/>
              <a:gd name="connsiteX69" fmla="*/ 6992107 w 12192000"/>
              <a:gd name="connsiteY69" fmla="*/ 1636860 h 2237474"/>
              <a:gd name="connsiteX70" fmla="*/ 6900177 w 12192000"/>
              <a:gd name="connsiteY70" fmla="*/ 1636016 h 2237474"/>
              <a:gd name="connsiteX71" fmla="*/ 6795372 w 12192000"/>
              <a:gd name="connsiteY71" fmla="*/ 1644845 h 2237474"/>
              <a:gd name="connsiteX72" fmla="*/ 6692251 w 12192000"/>
              <a:gd name="connsiteY72" fmla="*/ 1656357 h 2237474"/>
              <a:gd name="connsiteX73" fmla="*/ 6655235 w 12192000"/>
              <a:gd name="connsiteY73" fmla="*/ 1661869 h 2237474"/>
              <a:gd name="connsiteX74" fmla="*/ 6554894 w 12192000"/>
              <a:gd name="connsiteY74" fmla="*/ 1664428 h 2237474"/>
              <a:gd name="connsiteX75" fmla="*/ 6516595 w 12192000"/>
              <a:gd name="connsiteY75" fmla="*/ 1667475 h 2237474"/>
              <a:gd name="connsiteX76" fmla="*/ 6508541 w 12192000"/>
              <a:gd name="connsiteY76" fmla="*/ 1668757 h 2237474"/>
              <a:gd name="connsiteX77" fmla="*/ 6471012 w 12192000"/>
              <a:gd name="connsiteY77" fmla="*/ 1678604 h 2237474"/>
              <a:gd name="connsiteX78" fmla="*/ 6364035 w 12192000"/>
              <a:gd name="connsiteY78" fmla="*/ 1667683 h 2237474"/>
              <a:gd name="connsiteX79" fmla="*/ 6280959 w 12192000"/>
              <a:gd name="connsiteY79" fmla="*/ 1689329 h 2237474"/>
              <a:gd name="connsiteX80" fmla="*/ 6243319 w 12192000"/>
              <a:gd name="connsiteY80" fmla="*/ 1695560 h 2237474"/>
              <a:gd name="connsiteX81" fmla="*/ 6098321 w 12192000"/>
              <a:gd name="connsiteY81" fmla="*/ 1721646 h 2237474"/>
              <a:gd name="connsiteX82" fmla="*/ 5880652 w 12192000"/>
              <a:gd name="connsiteY82" fmla="*/ 1779643 h 2237474"/>
              <a:gd name="connsiteX83" fmla="*/ 5785959 w 12192000"/>
              <a:gd name="connsiteY83" fmla="*/ 1775307 h 2237474"/>
              <a:gd name="connsiteX84" fmla="*/ 5643534 w 12192000"/>
              <a:gd name="connsiteY84" fmla="*/ 1802919 h 2237474"/>
              <a:gd name="connsiteX85" fmla="*/ 5518799 w 12192000"/>
              <a:gd name="connsiteY85" fmla="*/ 1818312 h 2237474"/>
              <a:gd name="connsiteX86" fmla="*/ 5505014 w 12192000"/>
              <a:gd name="connsiteY86" fmla="*/ 1819259 h 2237474"/>
              <a:gd name="connsiteX87" fmla="*/ 5453307 w 12192000"/>
              <a:gd name="connsiteY87" fmla="*/ 1815450 h 2237474"/>
              <a:gd name="connsiteX88" fmla="*/ 5364192 w 12192000"/>
              <a:gd name="connsiteY88" fmla="*/ 1826074 h 2237474"/>
              <a:gd name="connsiteX89" fmla="*/ 5350380 w 12192000"/>
              <a:gd name="connsiteY89" fmla="*/ 1830891 h 2237474"/>
              <a:gd name="connsiteX90" fmla="*/ 5259633 w 12192000"/>
              <a:gd name="connsiteY90" fmla="*/ 1837160 h 2237474"/>
              <a:gd name="connsiteX91" fmla="*/ 5197513 w 12192000"/>
              <a:gd name="connsiteY91" fmla="*/ 1844718 h 2237474"/>
              <a:gd name="connsiteX92" fmla="*/ 5168852 w 12192000"/>
              <a:gd name="connsiteY92" fmla="*/ 1844846 h 2237474"/>
              <a:gd name="connsiteX93" fmla="*/ 5114927 w 12192000"/>
              <a:gd name="connsiteY93" fmla="*/ 1847827 h 2237474"/>
              <a:gd name="connsiteX94" fmla="*/ 5108970 w 12192000"/>
              <a:gd name="connsiteY94" fmla="*/ 1847935 h 2237474"/>
              <a:gd name="connsiteX95" fmla="*/ 5067961 w 12192000"/>
              <a:gd name="connsiteY95" fmla="*/ 1845917 h 2237474"/>
              <a:gd name="connsiteX96" fmla="*/ 5007075 w 12192000"/>
              <a:gd name="connsiteY96" fmla="*/ 1838626 h 2237474"/>
              <a:gd name="connsiteX97" fmla="*/ 4944087 w 12192000"/>
              <a:gd name="connsiteY97" fmla="*/ 1823332 h 2237474"/>
              <a:gd name="connsiteX98" fmla="*/ 4907662 w 12192000"/>
              <a:gd name="connsiteY98" fmla="*/ 1816900 h 2237474"/>
              <a:gd name="connsiteX99" fmla="*/ 4882386 w 12192000"/>
              <a:gd name="connsiteY99" fmla="*/ 1809844 h 2237474"/>
              <a:gd name="connsiteX100" fmla="*/ 4811440 w 12192000"/>
              <a:gd name="connsiteY100" fmla="*/ 1804655 h 2237474"/>
              <a:gd name="connsiteX101" fmla="*/ 4691075 w 12192000"/>
              <a:gd name="connsiteY101" fmla="*/ 1801389 h 2237474"/>
              <a:gd name="connsiteX102" fmla="*/ 4611738 w 12192000"/>
              <a:gd name="connsiteY102" fmla="*/ 1776964 h 2237474"/>
              <a:gd name="connsiteX103" fmla="*/ 4560070 w 12192000"/>
              <a:gd name="connsiteY103" fmla="*/ 1785640 h 2237474"/>
              <a:gd name="connsiteX104" fmla="*/ 4536503 w 12192000"/>
              <a:gd name="connsiteY104" fmla="*/ 1785334 h 2237474"/>
              <a:gd name="connsiteX105" fmla="*/ 4513724 w 12192000"/>
              <a:gd name="connsiteY105" fmla="*/ 1791996 h 2237474"/>
              <a:gd name="connsiteX106" fmla="*/ 4459810 w 12192000"/>
              <a:gd name="connsiteY106" fmla="*/ 1797886 h 2237474"/>
              <a:gd name="connsiteX107" fmla="*/ 4379064 w 12192000"/>
              <a:gd name="connsiteY107" fmla="*/ 1817177 h 2237474"/>
              <a:gd name="connsiteX108" fmla="*/ 4319209 w 12192000"/>
              <a:gd name="connsiteY108" fmla="*/ 1834833 h 2237474"/>
              <a:gd name="connsiteX109" fmla="*/ 4290981 w 12192000"/>
              <a:gd name="connsiteY109" fmla="*/ 1839677 h 2237474"/>
              <a:gd name="connsiteX110" fmla="*/ 4285792 w 12192000"/>
              <a:gd name="connsiteY110" fmla="*/ 1836231 h 2237474"/>
              <a:gd name="connsiteX111" fmla="*/ 4238372 w 12192000"/>
              <a:gd name="connsiteY111" fmla="*/ 1851480 h 2237474"/>
              <a:gd name="connsiteX112" fmla="*/ 4232517 w 12192000"/>
              <a:gd name="connsiteY112" fmla="*/ 1852567 h 2237474"/>
              <a:gd name="connsiteX113" fmla="*/ 4191732 w 12192000"/>
              <a:gd name="connsiteY113" fmla="*/ 1857328 h 2237474"/>
              <a:gd name="connsiteX114" fmla="*/ 4065532 w 12192000"/>
              <a:gd name="connsiteY114" fmla="*/ 1855477 h 2237474"/>
              <a:gd name="connsiteX115" fmla="*/ 4028460 w 12192000"/>
              <a:gd name="connsiteY115" fmla="*/ 1855137 h 2237474"/>
              <a:gd name="connsiteX116" fmla="*/ 4002267 w 12192000"/>
              <a:gd name="connsiteY116" fmla="*/ 1852352 h 2237474"/>
              <a:gd name="connsiteX117" fmla="*/ 3931396 w 12192000"/>
              <a:gd name="connsiteY117" fmla="*/ 1858915 h 2237474"/>
              <a:gd name="connsiteX118" fmla="*/ 3812162 w 12192000"/>
              <a:gd name="connsiteY118" fmla="*/ 1875501 h 2237474"/>
              <a:gd name="connsiteX119" fmla="*/ 3729530 w 12192000"/>
              <a:gd name="connsiteY119" fmla="*/ 1864513 h 2237474"/>
              <a:gd name="connsiteX120" fmla="*/ 3680177 w 12192000"/>
              <a:gd name="connsiteY120" fmla="*/ 1881552 h 2237474"/>
              <a:gd name="connsiteX121" fmla="*/ 3567259 w 12192000"/>
              <a:gd name="connsiteY121" fmla="*/ 1893482 h 2237474"/>
              <a:gd name="connsiteX122" fmla="*/ 3405770 w 12192000"/>
              <a:gd name="connsiteY122" fmla="*/ 1904591 h 2237474"/>
              <a:gd name="connsiteX123" fmla="*/ 3280097 w 12192000"/>
              <a:gd name="connsiteY123" fmla="*/ 1919610 h 2237474"/>
              <a:gd name="connsiteX124" fmla="*/ 3123424 w 12192000"/>
              <a:gd name="connsiteY124" fmla="*/ 1952930 h 2237474"/>
              <a:gd name="connsiteX125" fmla="*/ 3009910 w 12192000"/>
              <a:gd name="connsiteY125" fmla="*/ 1957866 h 2237474"/>
              <a:gd name="connsiteX126" fmla="*/ 2995934 w 12192000"/>
              <a:gd name="connsiteY126" fmla="*/ 1967085 h 2237474"/>
              <a:gd name="connsiteX127" fmla="*/ 2980071 w 12192000"/>
              <a:gd name="connsiteY127" fmla="*/ 1972988 h 2237474"/>
              <a:gd name="connsiteX128" fmla="*/ 2978094 w 12192000"/>
              <a:gd name="connsiteY128" fmla="*/ 1972369 h 2237474"/>
              <a:gd name="connsiteX129" fmla="*/ 2942858 w 12192000"/>
              <a:gd name="connsiteY129" fmla="*/ 1981367 h 2237474"/>
              <a:gd name="connsiteX130" fmla="*/ 2875436 w 12192000"/>
              <a:gd name="connsiteY130" fmla="*/ 1996977 h 2237474"/>
              <a:gd name="connsiteX131" fmla="*/ 2874892 w 12192000"/>
              <a:gd name="connsiteY131" fmla="*/ 1996085 h 2237474"/>
              <a:gd name="connsiteX132" fmla="*/ 2864145 w 12192000"/>
              <a:gd name="connsiteY132" fmla="*/ 1994061 h 2237474"/>
              <a:gd name="connsiteX133" fmla="*/ 2843662 w 12192000"/>
              <a:gd name="connsiteY133" fmla="*/ 1992498 h 2237474"/>
              <a:gd name="connsiteX134" fmla="*/ 2796128 w 12192000"/>
              <a:gd name="connsiteY134" fmla="*/ 1976403 h 2237474"/>
              <a:gd name="connsiteX135" fmla="*/ 2756784 w 12192000"/>
              <a:gd name="connsiteY135" fmla="*/ 1985116 h 2237474"/>
              <a:gd name="connsiteX136" fmla="*/ 2748833 w 12192000"/>
              <a:gd name="connsiteY136" fmla="*/ 1986323 h 2237474"/>
              <a:gd name="connsiteX137" fmla="*/ 2748661 w 12192000"/>
              <a:gd name="connsiteY137" fmla="*/ 1986122 h 2237474"/>
              <a:gd name="connsiteX138" fmla="*/ 2740251 w 12192000"/>
              <a:gd name="connsiteY138" fmla="*/ 1986946 h 2237474"/>
              <a:gd name="connsiteX139" fmla="*/ 2718916 w 12192000"/>
              <a:gd name="connsiteY139" fmla="*/ 1990867 h 2237474"/>
              <a:gd name="connsiteX140" fmla="*/ 2713522 w 12192000"/>
              <a:gd name="connsiteY140" fmla="*/ 1990173 h 2237474"/>
              <a:gd name="connsiteX141" fmla="*/ 2680597 w 12192000"/>
              <a:gd name="connsiteY141" fmla="*/ 1984996 h 2237474"/>
              <a:gd name="connsiteX142" fmla="*/ 2578178 w 12192000"/>
              <a:gd name="connsiteY142" fmla="*/ 1990531 h 2237474"/>
              <a:gd name="connsiteX143" fmla="*/ 2476147 w 12192000"/>
              <a:gd name="connsiteY143" fmla="*/ 1998305 h 2237474"/>
              <a:gd name="connsiteX144" fmla="*/ 2373568 w 12192000"/>
              <a:gd name="connsiteY144" fmla="*/ 2003219 h 2237474"/>
              <a:gd name="connsiteX145" fmla="*/ 2321399 w 12192000"/>
              <a:gd name="connsiteY145" fmla="*/ 1989467 h 2237474"/>
              <a:gd name="connsiteX146" fmla="*/ 2315525 w 12192000"/>
              <a:gd name="connsiteY146" fmla="*/ 1989708 h 2237474"/>
              <a:gd name="connsiteX147" fmla="*/ 2300792 w 12192000"/>
              <a:gd name="connsiteY147" fmla="*/ 1994290 h 2237474"/>
              <a:gd name="connsiteX148" fmla="*/ 2295469 w 12192000"/>
              <a:gd name="connsiteY148" fmla="*/ 1996659 h 2237474"/>
              <a:gd name="connsiteX149" fmla="*/ 2287219 w 12192000"/>
              <a:gd name="connsiteY149" fmla="*/ 1998750 h 2237474"/>
              <a:gd name="connsiteX150" fmla="*/ 2286948 w 12192000"/>
              <a:gd name="connsiteY150" fmla="*/ 1998596 h 2237474"/>
              <a:gd name="connsiteX151" fmla="*/ 2243069 w 12192000"/>
              <a:gd name="connsiteY151" fmla="*/ 2015111 h 2237474"/>
              <a:gd name="connsiteX152" fmla="*/ 2186609 w 12192000"/>
              <a:gd name="connsiteY152" fmla="*/ 2008263 h 2237474"/>
              <a:gd name="connsiteX153" fmla="*/ 2164831 w 12192000"/>
              <a:gd name="connsiteY153" fmla="*/ 2010143 h 2237474"/>
              <a:gd name="connsiteX154" fmla="*/ 2152836 w 12192000"/>
              <a:gd name="connsiteY154" fmla="*/ 2010048 h 2237474"/>
              <a:gd name="connsiteX155" fmla="*/ 2117102 w 12192000"/>
              <a:gd name="connsiteY155" fmla="*/ 2023004 h 2237474"/>
              <a:gd name="connsiteX156" fmla="*/ 2111935 w 12192000"/>
              <a:gd name="connsiteY156" fmla="*/ 2023163 h 2237474"/>
              <a:gd name="connsiteX157" fmla="*/ 2089991 w 12192000"/>
              <a:gd name="connsiteY157" fmla="*/ 2034193 h 2237474"/>
              <a:gd name="connsiteX158" fmla="*/ 2058061 w 12192000"/>
              <a:gd name="connsiteY158" fmla="*/ 2047942 h 2237474"/>
              <a:gd name="connsiteX159" fmla="*/ 2055737 w 12192000"/>
              <a:gd name="connsiteY159" fmla="*/ 2047704 h 2237474"/>
              <a:gd name="connsiteX160" fmla="*/ 2042244 w 12192000"/>
              <a:gd name="connsiteY160" fmla="*/ 2055560 h 2237474"/>
              <a:gd name="connsiteX161" fmla="*/ 1976224 w 12192000"/>
              <a:gd name="connsiteY161" fmla="*/ 2074257 h 2237474"/>
              <a:gd name="connsiteX162" fmla="*/ 1877728 w 12192000"/>
              <a:gd name="connsiteY162" fmla="*/ 2101004 h 2237474"/>
              <a:gd name="connsiteX163" fmla="*/ 1759056 w 12192000"/>
              <a:gd name="connsiteY163" fmla="*/ 2125608 h 2237474"/>
              <a:gd name="connsiteX164" fmla="*/ 1637948 w 12192000"/>
              <a:gd name="connsiteY164" fmla="*/ 2172597 h 2237474"/>
              <a:gd name="connsiteX165" fmla="*/ 1434549 w 12192000"/>
              <a:gd name="connsiteY165" fmla="*/ 2234522 h 2237474"/>
              <a:gd name="connsiteX166" fmla="*/ 1398481 w 12192000"/>
              <a:gd name="connsiteY166" fmla="*/ 2237074 h 2237474"/>
              <a:gd name="connsiteX167" fmla="*/ 1398407 w 12192000"/>
              <a:gd name="connsiteY167" fmla="*/ 2237095 h 2237474"/>
              <a:gd name="connsiteX168" fmla="*/ 1370962 w 12192000"/>
              <a:gd name="connsiteY168" fmla="*/ 2237474 h 2237474"/>
              <a:gd name="connsiteX169" fmla="*/ 1356367 w 12192000"/>
              <a:gd name="connsiteY169" fmla="*/ 2235089 h 2237474"/>
              <a:gd name="connsiteX170" fmla="*/ 1324828 w 12192000"/>
              <a:gd name="connsiteY170" fmla="*/ 2231968 h 2237474"/>
              <a:gd name="connsiteX171" fmla="*/ 1297744 w 12192000"/>
              <a:gd name="connsiteY171" fmla="*/ 2235849 h 2237474"/>
              <a:gd name="connsiteX172" fmla="*/ 1286236 w 12192000"/>
              <a:gd name="connsiteY172" fmla="*/ 2233135 h 2237474"/>
              <a:gd name="connsiteX173" fmla="*/ 1283504 w 12192000"/>
              <a:gd name="connsiteY173" fmla="*/ 2233797 h 2237474"/>
              <a:gd name="connsiteX174" fmla="*/ 1279765 w 12192000"/>
              <a:gd name="connsiteY174" fmla="*/ 2229639 h 2237474"/>
              <a:gd name="connsiteX175" fmla="*/ 1195347 w 12192000"/>
              <a:gd name="connsiteY175" fmla="*/ 2212354 h 2237474"/>
              <a:gd name="connsiteX176" fmla="*/ 970251 w 12192000"/>
              <a:gd name="connsiteY176" fmla="*/ 2221029 h 2237474"/>
              <a:gd name="connsiteX177" fmla="*/ 812914 w 12192000"/>
              <a:gd name="connsiteY177" fmla="*/ 2202752 h 2237474"/>
              <a:gd name="connsiteX178" fmla="*/ 800195 w 12192000"/>
              <a:gd name="connsiteY178" fmla="*/ 2209407 h 2237474"/>
              <a:gd name="connsiteX179" fmla="*/ 784978 w 12192000"/>
              <a:gd name="connsiteY179" fmla="*/ 2212360 h 2237474"/>
              <a:gd name="connsiteX180" fmla="*/ 681987 w 12192000"/>
              <a:gd name="connsiteY180" fmla="*/ 2216757 h 2237474"/>
              <a:gd name="connsiteX181" fmla="*/ 669923 w 12192000"/>
              <a:gd name="connsiteY181" fmla="*/ 2211682 h 2237474"/>
              <a:gd name="connsiteX182" fmla="*/ 648680 w 12192000"/>
              <a:gd name="connsiteY182" fmla="*/ 2206229 h 2237474"/>
              <a:gd name="connsiteX183" fmla="*/ 597225 w 12192000"/>
              <a:gd name="connsiteY183" fmla="*/ 2180999 h 2237474"/>
              <a:gd name="connsiteX184" fmla="*/ 558449 w 12192000"/>
              <a:gd name="connsiteY184" fmla="*/ 2182346 h 2237474"/>
              <a:gd name="connsiteX185" fmla="*/ 550517 w 12192000"/>
              <a:gd name="connsiteY185" fmla="*/ 2182060 h 2237474"/>
              <a:gd name="connsiteX186" fmla="*/ 550309 w 12192000"/>
              <a:gd name="connsiteY186" fmla="*/ 2181825 h 2237474"/>
              <a:gd name="connsiteX187" fmla="*/ 541836 w 12192000"/>
              <a:gd name="connsiteY187" fmla="*/ 2181063 h 2237474"/>
              <a:gd name="connsiteX188" fmla="*/ 536057 w 12192000"/>
              <a:gd name="connsiteY188" fmla="*/ 2181537 h 2237474"/>
              <a:gd name="connsiteX189" fmla="*/ 520671 w 12192000"/>
              <a:gd name="connsiteY189" fmla="*/ 2180980 h 2237474"/>
              <a:gd name="connsiteX190" fmla="*/ 515024 w 12192000"/>
              <a:gd name="connsiteY190" fmla="*/ 2179258 h 2237474"/>
              <a:gd name="connsiteX191" fmla="*/ 512278 w 12192000"/>
              <a:gd name="connsiteY191" fmla="*/ 2176369 h 2237474"/>
              <a:gd name="connsiteX192" fmla="*/ 480419 w 12192000"/>
              <a:gd name="connsiteY192" fmla="*/ 2167807 h 2237474"/>
              <a:gd name="connsiteX193" fmla="*/ 413835 w 12192000"/>
              <a:gd name="connsiteY193" fmla="*/ 2156783 h 2237474"/>
              <a:gd name="connsiteX194" fmla="*/ 376513 w 12192000"/>
              <a:gd name="connsiteY194" fmla="*/ 2154014 h 2237474"/>
              <a:gd name="connsiteX195" fmla="*/ 273386 w 12192000"/>
              <a:gd name="connsiteY195" fmla="*/ 2142551 h 2237474"/>
              <a:gd name="connsiteX196" fmla="*/ 169207 w 12192000"/>
              <a:gd name="connsiteY196" fmla="*/ 2128100 h 2237474"/>
              <a:gd name="connsiteX197" fmla="*/ 93149 w 12192000"/>
              <a:gd name="connsiteY197" fmla="*/ 2105324 h 2237474"/>
              <a:gd name="connsiteX198" fmla="*/ 88109 w 12192000"/>
              <a:gd name="connsiteY198" fmla="*/ 2106704 h 2237474"/>
              <a:gd name="connsiteX199" fmla="*/ 80022 w 12192000"/>
              <a:gd name="connsiteY199" fmla="*/ 2107254 h 2237474"/>
              <a:gd name="connsiteX200" fmla="*/ 79717 w 12192000"/>
              <a:gd name="connsiteY200" fmla="*/ 2107046 h 2237474"/>
              <a:gd name="connsiteX201" fmla="*/ 72352 w 12192000"/>
              <a:gd name="connsiteY201" fmla="*/ 2107991 h 2237474"/>
              <a:gd name="connsiteX202" fmla="*/ 37645 w 12192000"/>
              <a:gd name="connsiteY202" fmla="*/ 2115401 h 2237474"/>
              <a:gd name="connsiteX203" fmla="*/ 4572 w 12192000"/>
              <a:gd name="connsiteY203" fmla="*/ 2111091 h 2237474"/>
              <a:gd name="connsiteX204" fmla="*/ 0 w 12192000"/>
              <a:gd name="connsiteY204" fmla="*/ 2110468 h 2237474"/>
              <a:gd name="connsiteX205" fmla="*/ 0 w 12192000"/>
              <a:gd name="connsiteY205"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154948 w 12192000"/>
              <a:gd name="connsiteY4" fmla="*/ 762731 h 2237474"/>
              <a:gd name="connsiteX5" fmla="*/ 12047364 w 12192000"/>
              <a:gd name="connsiteY5" fmla="*/ 749662 h 2237474"/>
              <a:gd name="connsiteX6" fmla="*/ 11890686 w 12192000"/>
              <a:gd name="connsiteY6" fmla="*/ 732766 h 2237474"/>
              <a:gd name="connsiteX7" fmla="*/ 11834800 w 12192000"/>
              <a:gd name="connsiteY7" fmla="*/ 747840 h 2237474"/>
              <a:gd name="connsiteX8" fmla="*/ 11649954 w 12192000"/>
              <a:gd name="connsiteY8" fmla="*/ 749628 h 2237474"/>
              <a:gd name="connsiteX9" fmla="*/ 11560424 w 12192000"/>
              <a:gd name="connsiteY9" fmla="*/ 748017 h 2237474"/>
              <a:gd name="connsiteX10" fmla="*/ 11358455 w 12192000"/>
              <a:gd name="connsiteY10" fmla="*/ 747593 h 2237474"/>
              <a:gd name="connsiteX11" fmla="*/ 11165209 w 12192000"/>
              <a:gd name="connsiteY11" fmla="*/ 748852 h 2237474"/>
              <a:gd name="connsiteX12" fmla="*/ 11058755 w 12192000"/>
              <a:gd name="connsiteY12" fmla="*/ 749617 h 2237474"/>
              <a:gd name="connsiteX13" fmla="*/ 10834688 w 12192000"/>
              <a:gd name="connsiteY13" fmla="*/ 757726 h 2237474"/>
              <a:gd name="connsiteX14" fmla="*/ 10805004 w 12192000"/>
              <a:gd name="connsiteY14" fmla="*/ 757573 h 2237474"/>
              <a:gd name="connsiteX15" fmla="*/ 10739478 w 12192000"/>
              <a:gd name="connsiteY15" fmla="*/ 776841 h 2237474"/>
              <a:gd name="connsiteX16" fmla="*/ 10458762 w 12192000"/>
              <a:gd name="connsiteY16" fmla="*/ 755400 h 2237474"/>
              <a:gd name="connsiteX17" fmla="*/ 10211200 w 12192000"/>
              <a:gd name="connsiteY17" fmla="*/ 767513 h 2237474"/>
              <a:gd name="connsiteX18" fmla="*/ 10167995 w 12192000"/>
              <a:gd name="connsiteY18" fmla="*/ 760843 h 2237474"/>
              <a:gd name="connsiteX19" fmla="*/ 9997044 w 12192000"/>
              <a:gd name="connsiteY19" fmla="*/ 780129 h 2237474"/>
              <a:gd name="connsiteX20" fmla="*/ 9943887 w 12192000"/>
              <a:gd name="connsiteY20" fmla="*/ 804141 h 2237474"/>
              <a:gd name="connsiteX21" fmla="*/ 9918248 w 12192000"/>
              <a:gd name="connsiteY21" fmla="*/ 816628 h 2237474"/>
              <a:gd name="connsiteX22" fmla="*/ 9767091 w 12192000"/>
              <a:gd name="connsiteY22" fmla="*/ 870550 h 2237474"/>
              <a:gd name="connsiteX23" fmla="*/ 9683005 w 12192000"/>
              <a:gd name="connsiteY23" fmla="*/ 894128 h 2237474"/>
              <a:gd name="connsiteX24" fmla="*/ 9594438 w 12192000"/>
              <a:gd name="connsiteY24" fmla="*/ 919051 h 2237474"/>
              <a:gd name="connsiteX25" fmla="*/ 9577033 w 12192000"/>
              <a:gd name="connsiteY25" fmla="*/ 922857 h 2237474"/>
              <a:gd name="connsiteX26" fmla="*/ 9544189 w 12192000"/>
              <a:gd name="connsiteY26" fmla="*/ 938966 h 2237474"/>
              <a:gd name="connsiteX27" fmla="*/ 9500499 w 12192000"/>
              <a:gd name="connsiteY27" fmla="*/ 954680 h 2237474"/>
              <a:gd name="connsiteX28" fmla="*/ 9428195 w 12192000"/>
              <a:gd name="connsiteY28" fmla="*/ 986225 h 2237474"/>
              <a:gd name="connsiteX29" fmla="*/ 9410017 w 12192000"/>
              <a:gd name="connsiteY29" fmla="*/ 993931 h 2237474"/>
              <a:gd name="connsiteX30" fmla="*/ 9392919 w 12192000"/>
              <a:gd name="connsiteY30" fmla="*/ 994656 h 2237474"/>
              <a:gd name="connsiteX31" fmla="*/ 9278619 w 12192000"/>
              <a:gd name="connsiteY31" fmla="*/ 1011878 h 2237474"/>
              <a:gd name="connsiteX32" fmla="*/ 9268019 w 12192000"/>
              <a:gd name="connsiteY32" fmla="*/ 1007442 h 2237474"/>
              <a:gd name="connsiteX33" fmla="*/ 9234662 w 12192000"/>
              <a:gd name="connsiteY33" fmla="*/ 1023056 h 2237474"/>
              <a:gd name="connsiteX34" fmla="*/ 9181033 w 12192000"/>
              <a:gd name="connsiteY34" fmla="*/ 1037921 h 2237474"/>
              <a:gd name="connsiteX35" fmla="*/ 9155969 w 12192000"/>
              <a:gd name="connsiteY35" fmla="*/ 1046804 h 2237474"/>
              <a:gd name="connsiteX36" fmla="*/ 9133985 w 12192000"/>
              <a:gd name="connsiteY36" fmla="*/ 1046450 h 2237474"/>
              <a:gd name="connsiteX37" fmla="*/ 9012987 w 12192000"/>
              <a:gd name="connsiteY37" fmla="*/ 1061986 h 2237474"/>
              <a:gd name="connsiteX38" fmla="*/ 8968445 w 12192000"/>
              <a:gd name="connsiteY38" fmla="*/ 1052169 h 2237474"/>
              <a:gd name="connsiteX39" fmla="*/ 8958984 w 12192000"/>
              <a:gd name="connsiteY39" fmla="*/ 1057212 h 2237474"/>
              <a:gd name="connsiteX40" fmla="*/ 8886001 w 12192000"/>
              <a:gd name="connsiteY40" fmla="*/ 1067468 h 2237474"/>
              <a:gd name="connsiteX41" fmla="*/ 8838610 w 12192000"/>
              <a:gd name="connsiteY41" fmla="*/ 1075091 h 2237474"/>
              <a:gd name="connsiteX42" fmla="*/ 8750383 w 12192000"/>
              <a:gd name="connsiteY42" fmla="*/ 1097387 h 2237474"/>
              <a:gd name="connsiteX43" fmla="*/ 8665605 w 12192000"/>
              <a:gd name="connsiteY43" fmla="*/ 1110791 h 2237474"/>
              <a:gd name="connsiteX44" fmla="*/ 8584946 w 12192000"/>
              <a:gd name="connsiteY44" fmla="*/ 1135226 h 2237474"/>
              <a:gd name="connsiteX45" fmla="*/ 8460755 w 12192000"/>
              <a:gd name="connsiteY45" fmla="*/ 1203427 h 2237474"/>
              <a:gd name="connsiteX46" fmla="*/ 8419755 w 12192000"/>
              <a:gd name="connsiteY46" fmla="*/ 1216260 h 2237474"/>
              <a:gd name="connsiteX47" fmla="*/ 8411626 w 12192000"/>
              <a:gd name="connsiteY47" fmla="*/ 1214397 h 2237474"/>
              <a:gd name="connsiteX48" fmla="*/ 8363469 w 12192000"/>
              <a:gd name="connsiteY48" fmla="*/ 1246658 h 2237474"/>
              <a:gd name="connsiteX49" fmla="*/ 8275497 w 12192000"/>
              <a:gd name="connsiteY49" fmla="*/ 1264396 h 2237474"/>
              <a:gd name="connsiteX50" fmla="*/ 8206287 w 12192000"/>
              <a:gd name="connsiteY50" fmla="*/ 1273060 h 2237474"/>
              <a:gd name="connsiteX51" fmla="*/ 8168705 w 12192000"/>
              <a:gd name="connsiteY51" fmla="*/ 1279956 h 2237474"/>
              <a:gd name="connsiteX52" fmla="*/ 8139997 w 12192000"/>
              <a:gd name="connsiteY52" fmla="*/ 1282713 h 2237474"/>
              <a:gd name="connsiteX53" fmla="*/ 8074238 w 12192000"/>
              <a:gd name="connsiteY53" fmla="*/ 1301895 h 2237474"/>
              <a:gd name="connsiteX54" fmla="*/ 7968292 w 12192000"/>
              <a:gd name="connsiteY54" fmla="*/ 1338779 h 2237474"/>
              <a:gd name="connsiteX55" fmla="*/ 7902328 w 12192000"/>
              <a:gd name="connsiteY55" fmla="*/ 1345865 h 2237474"/>
              <a:gd name="connsiteX56" fmla="*/ 7875879 w 12192000"/>
              <a:gd name="connsiteY56" fmla="*/ 1345646 h 2237474"/>
              <a:gd name="connsiteX57" fmla="*/ 7840612 w 12192000"/>
              <a:gd name="connsiteY57" fmla="*/ 1369373 h 2237474"/>
              <a:gd name="connsiteX58" fmla="*/ 7786819 w 12192000"/>
              <a:gd name="connsiteY58" fmla="*/ 1378970 h 2237474"/>
              <a:gd name="connsiteX59" fmla="*/ 7548172 w 12192000"/>
              <a:gd name="connsiteY59" fmla="*/ 1417460 h 2237474"/>
              <a:gd name="connsiteX60" fmla="*/ 7483437 w 12192000"/>
              <a:gd name="connsiteY60" fmla="*/ 1478152 h 2237474"/>
              <a:gd name="connsiteX61" fmla="*/ 7377870 w 12192000"/>
              <a:gd name="connsiteY61" fmla="*/ 1523319 h 2237474"/>
              <a:gd name="connsiteX62" fmla="*/ 7230737 w 12192000"/>
              <a:gd name="connsiteY62" fmla="*/ 1562633 h 2237474"/>
              <a:gd name="connsiteX63" fmla="*/ 7224458 w 12192000"/>
              <a:gd name="connsiteY63" fmla="*/ 1573008 h 2237474"/>
              <a:gd name="connsiteX64" fmla="*/ 7183121 w 12192000"/>
              <a:gd name="connsiteY64" fmla="*/ 1595162 h 2237474"/>
              <a:gd name="connsiteX65" fmla="*/ 7164601 w 12192000"/>
              <a:gd name="connsiteY65" fmla="*/ 1606490 h 2237474"/>
              <a:gd name="connsiteX66" fmla="*/ 7092727 w 12192000"/>
              <a:gd name="connsiteY66" fmla="*/ 1623628 h 2237474"/>
              <a:gd name="connsiteX67" fmla="*/ 7031309 w 12192000"/>
              <a:gd name="connsiteY67" fmla="*/ 1619451 h 2237474"/>
              <a:gd name="connsiteX68" fmla="*/ 6999084 w 12192000"/>
              <a:gd name="connsiteY68" fmla="*/ 1634317 h 2237474"/>
              <a:gd name="connsiteX69" fmla="*/ 6992107 w 12192000"/>
              <a:gd name="connsiteY69" fmla="*/ 1636860 h 2237474"/>
              <a:gd name="connsiteX70" fmla="*/ 6900177 w 12192000"/>
              <a:gd name="connsiteY70" fmla="*/ 1636016 h 2237474"/>
              <a:gd name="connsiteX71" fmla="*/ 6795372 w 12192000"/>
              <a:gd name="connsiteY71" fmla="*/ 1644845 h 2237474"/>
              <a:gd name="connsiteX72" fmla="*/ 6692251 w 12192000"/>
              <a:gd name="connsiteY72" fmla="*/ 1656357 h 2237474"/>
              <a:gd name="connsiteX73" fmla="*/ 6655235 w 12192000"/>
              <a:gd name="connsiteY73" fmla="*/ 1661869 h 2237474"/>
              <a:gd name="connsiteX74" fmla="*/ 6554894 w 12192000"/>
              <a:gd name="connsiteY74" fmla="*/ 1664428 h 2237474"/>
              <a:gd name="connsiteX75" fmla="*/ 6516595 w 12192000"/>
              <a:gd name="connsiteY75" fmla="*/ 1667475 h 2237474"/>
              <a:gd name="connsiteX76" fmla="*/ 6508541 w 12192000"/>
              <a:gd name="connsiteY76" fmla="*/ 1668757 h 2237474"/>
              <a:gd name="connsiteX77" fmla="*/ 6471012 w 12192000"/>
              <a:gd name="connsiteY77" fmla="*/ 1678604 h 2237474"/>
              <a:gd name="connsiteX78" fmla="*/ 6364035 w 12192000"/>
              <a:gd name="connsiteY78" fmla="*/ 1667683 h 2237474"/>
              <a:gd name="connsiteX79" fmla="*/ 6280959 w 12192000"/>
              <a:gd name="connsiteY79" fmla="*/ 1689329 h 2237474"/>
              <a:gd name="connsiteX80" fmla="*/ 6243319 w 12192000"/>
              <a:gd name="connsiteY80" fmla="*/ 1695560 h 2237474"/>
              <a:gd name="connsiteX81" fmla="*/ 6098321 w 12192000"/>
              <a:gd name="connsiteY81" fmla="*/ 1721646 h 2237474"/>
              <a:gd name="connsiteX82" fmla="*/ 5880652 w 12192000"/>
              <a:gd name="connsiteY82" fmla="*/ 1779643 h 2237474"/>
              <a:gd name="connsiteX83" fmla="*/ 5785959 w 12192000"/>
              <a:gd name="connsiteY83" fmla="*/ 1775307 h 2237474"/>
              <a:gd name="connsiteX84" fmla="*/ 5643534 w 12192000"/>
              <a:gd name="connsiteY84" fmla="*/ 1802919 h 2237474"/>
              <a:gd name="connsiteX85" fmla="*/ 5518799 w 12192000"/>
              <a:gd name="connsiteY85" fmla="*/ 1818312 h 2237474"/>
              <a:gd name="connsiteX86" fmla="*/ 5505014 w 12192000"/>
              <a:gd name="connsiteY86" fmla="*/ 1819259 h 2237474"/>
              <a:gd name="connsiteX87" fmla="*/ 5453307 w 12192000"/>
              <a:gd name="connsiteY87" fmla="*/ 1815450 h 2237474"/>
              <a:gd name="connsiteX88" fmla="*/ 5364192 w 12192000"/>
              <a:gd name="connsiteY88" fmla="*/ 1826074 h 2237474"/>
              <a:gd name="connsiteX89" fmla="*/ 5350380 w 12192000"/>
              <a:gd name="connsiteY89" fmla="*/ 1830891 h 2237474"/>
              <a:gd name="connsiteX90" fmla="*/ 5259633 w 12192000"/>
              <a:gd name="connsiteY90" fmla="*/ 1837160 h 2237474"/>
              <a:gd name="connsiteX91" fmla="*/ 5197513 w 12192000"/>
              <a:gd name="connsiteY91" fmla="*/ 1844718 h 2237474"/>
              <a:gd name="connsiteX92" fmla="*/ 5168852 w 12192000"/>
              <a:gd name="connsiteY92" fmla="*/ 1844846 h 2237474"/>
              <a:gd name="connsiteX93" fmla="*/ 5114927 w 12192000"/>
              <a:gd name="connsiteY93" fmla="*/ 1847827 h 2237474"/>
              <a:gd name="connsiteX94" fmla="*/ 5108970 w 12192000"/>
              <a:gd name="connsiteY94" fmla="*/ 1847935 h 2237474"/>
              <a:gd name="connsiteX95" fmla="*/ 5067961 w 12192000"/>
              <a:gd name="connsiteY95" fmla="*/ 1845917 h 2237474"/>
              <a:gd name="connsiteX96" fmla="*/ 5007075 w 12192000"/>
              <a:gd name="connsiteY96" fmla="*/ 1838626 h 2237474"/>
              <a:gd name="connsiteX97" fmla="*/ 4944087 w 12192000"/>
              <a:gd name="connsiteY97" fmla="*/ 1823332 h 2237474"/>
              <a:gd name="connsiteX98" fmla="*/ 4907662 w 12192000"/>
              <a:gd name="connsiteY98" fmla="*/ 1816900 h 2237474"/>
              <a:gd name="connsiteX99" fmla="*/ 4882386 w 12192000"/>
              <a:gd name="connsiteY99" fmla="*/ 1809844 h 2237474"/>
              <a:gd name="connsiteX100" fmla="*/ 4811440 w 12192000"/>
              <a:gd name="connsiteY100" fmla="*/ 1804655 h 2237474"/>
              <a:gd name="connsiteX101" fmla="*/ 4691075 w 12192000"/>
              <a:gd name="connsiteY101" fmla="*/ 1801389 h 2237474"/>
              <a:gd name="connsiteX102" fmla="*/ 4611738 w 12192000"/>
              <a:gd name="connsiteY102" fmla="*/ 1776964 h 2237474"/>
              <a:gd name="connsiteX103" fmla="*/ 4560070 w 12192000"/>
              <a:gd name="connsiteY103" fmla="*/ 1785640 h 2237474"/>
              <a:gd name="connsiteX104" fmla="*/ 4536503 w 12192000"/>
              <a:gd name="connsiteY104" fmla="*/ 1785334 h 2237474"/>
              <a:gd name="connsiteX105" fmla="*/ 4513724 w 12192000"/>
              <a:gd name="connsiteY105" fmla="*/ 1791996 h 2237474"/>
              <a:gd name="connsiteX106" fmla="*/ 4459810 w 12192000"/>
              <a:gd name="connsiteY106" fmla="*/ 1797886 h 2237474"/>
              <a:gd name="connsiteX107" fmla="*/ 4379064 w 12192000"/>
              <a:gd name="connsiteY107" fmla="*/ 1817177 h 2237474"/>
              <a:gd name="connsiteX108" fmla="*/ 4319209 w 12192000"/>
              <a:gd name="connsiteY108" fmla="*/ 1834833 h 2237474"/>
              <a:gd name="connsiteX109" fmla="*/ 4290981 w 12192000"/>
              <a:gd name="connsiteY109" fmla="*/ 1839677 h 2237474"/>
              <a:gd name="connsiteX110" fmla="*/ 4285792 w 12192000"/>
              <a:gd name="connsiteY110" fmla="*/ 1836231 h 2237474"/>
              <a:gd name="connsiteX111" fmla="*/ 4238372 w 12192000"/>
              <a:gd name="connsiteY111" fmla="*/ 1851480 h 2237474"/>
              <a:gd name="connsiteX112" fmla="*/ 4232517 w 12192000"/>
              <a:gd name="connsiteY112" fmla="*/ 1852567 h 2237474"/>
              <a:gd name="connsiteX113" fmla="*/ 4191732 w 12192000"/>
              <a:gd name="connsiteY113" fmla="*/ 1857328 h 2237474"/>
              <a:gd name="connsiteX114" fmla="*/ 4065532 w 12192000"/>
              <a:gd name="connsiteY114" fmla="*/ 1855477 h 2237474"/>
              <a:gd name="connsiteX115" fmla="*/ 4028460 w 12192000"/>
              <a:gd name="connsiteY115" fmla="*/ 1855137 h 2237474"/>
              <a:gd name="connsiteX116" fmla="*/ 4002267 w 12192000"/>
              <a:gd name="connsiteY116" fmla="*/ 1852352 h 2237474"/>
              <a:gd name="connsiteX117" fmla="*/ 3931396 w 12192000"/>
              <a:gd name="connsiteY117" fmla="*/ 1858915 h 2237474"/>
              <a:gd name="connsiteX118" fmla="*/ 3812162 w 12192000"/>
              <a:gd name="connsiteY118" fmla="*/ 1875501 h 2237474"/>
              <a:gd name="connsiteX119" fmla="*/ 3729530 w 12192000"/>
              <a:gd name="connsiteY119" fmla="*/ 1864513 h 2237474"/>
              <a:gd name="connsiteX120" fmla="*/ 3680177 w 12192000"/>
              <a:gd name="connsiteY120" fmla="*/ 1881552 h 2237474"/>
              <a:gd name="connsiteX121" fmla="*/ 3567259 w 12192000"/>
              <a:gd name="connsiteY121" fmla="*/ 1893482 h 2237474"/>
              <a:gd name="connsiteX122" fmla="*/ 3405770 w 12192000"/>
              <a:gd name="connsiteY122" fmla="*/ 1904591 h 2237474"/>
              <a:gd name="connsiteX123" fmla="*/ 3280097 w 12192000"/>
              <a:gd name="connsiteY123" fmla="*/ 1919610 h 2237474"/>
              <a:gd name="connsiteX124" fmla="*/ 3123424 w 12192000"/>
              <a:gd name="connsiteY124" fmla="*/ 1952930 h 2237474"/>
              <a:gd name="connsiteX125" fmla="*/ 3009910 w 12192000"/>
              <a:gd name="connsiteY125" fmla="*/ 1957866 h 2237474"/>
              <a:gd name="connsiteX126" fmla="*/ 2995934 w 12192000"/>
              <a:gd name="connsiteY126" fmla="*/ 1967085 h 2237474"/>
              <a:gd name="connsiteX127" fmla="*/ 2980071 w 12192000"/>
              <a:gd name="connsiteY127" fmla="*/ 1972988 h 2237474"/>
              <a:gd name="connsiteX128" fmla="*/ 2978094 w 12192000"/>
              <a:gd name="connsiteY128" fmla="*/ 1972369 h 2237474"/>
              <a:gd name="connsiteX129" fmla="*/ 2942858 w 12192000"/>
              <a:gd name="connsiteY129" fmla="*/ 1981367 h 2237474"/>
              <a:gd name="connsiteX130" fmla="*/ 2875436 w 12192000"/>
              <a:gd name="connsiteY130" fmla="*/ 1996977 h 2237474"/>
              <a:gd name="connsiteX131" fmla="*/ 2874892 w 12192000"/>
              <a:gd name="connsiteY131" fmla="*/ 1996085 h 2237474"/>
              <a:gd name="connsiteX132" fmla="*/ 2864145 w 12192000"/>
              <a:gd name="connsiteY132" fmla="*/ 1994061 h 2237474"/>
              <a:gd name="connsiteX133" fmla="*/ 2843662 w 12192000"/>
              <a:gd name="connsiteY133" fmla="*/ 1992498 h 2237474"/>
              <a:gd name="connsiteX134" fmla="*/ 2796128 w 12192000"/>
              <a:gd name="connsiteY134" fmla="*/ 1976403 h 2237474"/>
              <a:gd name="connsiteX135" fmla="*/ 2756784 w 12192000"/>
              <a:gd name="connsiteY135" fmla="*/ 1985116 h 2237474"/>
              <a:gd name="connsiteX136" fmla="*/ 2748833 w 12192000"/>
              <a:gd name="connsiteY136" fmla="*/ 1986323 h 2237474"/>
              <a:gd name="connsiteX137" fmla="*/ 2748661 w 12192000"/>
              <a:gd name="connsiteY137" fmla="*/ 1986122 h 2237474"/>
              <a:gd name="connsiteX138" fmla="*/ 2740251 w 12192000"/>
              <a:gd name="connsiteY138" fmla="*/ 1986946 h 2237474"/>
              <a:gd name="connsiteX139" fmla="*/ 2718916 w 12192000"/>
              <a:gd name="connsiteY139" fmla="*/ 1990867 h 2237474"/>
              <a:gd name="connsiteX140" fmla="*/ 2713522 w 12192000"/>
              <a:gd name="connsiteY140" fmla="*/ 1990173 h 2237474"/>
              <a:gd name="connsiteX141" fmla="*/ 2680597 w 12192000"/>
              <a:gd name="connsiteY141" fmla="*/ 1984996 h 2237474"/>
              <a:gd name="connsiteX142" fmla="*/ 2578178 w 12192000"/>
              <a:gd name="connsiteY142" fmla="*/ 1990531 h 2237474"/>
              <a:gd name="connsiteX143" fmla="*/ 2476147 w 12192000"/>
              <a:gd name="connsiteY143" fmla="*/ 1998305 h 2237474"/>
              <a:gd name="connsiteX144" fmla="*/ 2373568 w 12192000"/>
              <a:gd name="connsiteY144" fmla="*/ 2003219 h 2237474"/>
              <a:gd name="connsiteX145" fmla="*/ 2321399 w 12192000"/>
              <a:gd name="connsiteY145" fmla="*/ 1989467 h 2237474"/>
              <a:gd name="connsiteX146" fmla="*/ 2315525 w 12192000"/>
              <a:gd name="connsiteY146" fmla="*/ 1989708 h 2237474"/>
              <a:gd name="connsiteX147" fmla="*/ 2300792 w 12192000"/>
              <a:gd name="connsiteY147" fmla="*/ 1994290 h 2237474"/>
              <a:gd name="connsiteX148" fmla="*/ 2295469 w 12192000"/>
              <a:gd name="connsiteY148" fmla="*/ 1996659 h 2237474"/>
              <a:gd name="connsiteX149" fmla="*/ 2287219 w 12192000"/>
              <a:gd name="connsiteY149" fmla="*/ 1998750 h 2237474"/>
              <a:gd name="connsiteX150" fmla="*/ 2286948 w 12192000"/>
              <a:gd name="connsiteY150" fmla="*/ 1998596 h 2237474"/>
              <a:gd name="connsiteX151" fmla="*/ 2243069 w 12192000"/>
              <a:gd name="connsiteY151" fmla="*/ 2015111 h 2237474"/>
              <a:gd name="connsiteX152" fmla="*/ 2186609 w 12192000"/>
              <a:gd name="connsiteY152" fmla="*/ 2008263 h 2237474"/>
              <a:gd name="connsiteX153" fmla="*/ 2164831 w 12192000"/>
              <a:gd name="connsiteY153" fmla="*/ 2010143 h 2237474"/>
              <a:gd name="connsiteX154" fmla="*/ 2152836 w 12192000"/>
              <a:gd name="connsiteY154" fmla="*/ 2010048 h 2237474"/>
              <a:gd name="connsiteX155" fmla="*/ 2117102 w 12192000"/>
              <a:gd name="connsiteY155" fmla="*/ 2023004 h 2237474"/>
              <a:gd name="connsiteX156" fmla="*/ 2111935 w 12192000"/>
              <a:gd name="connsiteY156" fmla="*/ 2023163 h 2237474"/>
              <a:gd name="connsiteX157" fmla="*/ 2089991 w 12192000"/>
              <a:gd name="connsiteY157" fmla="*/ 2034193 h 2237474"/>
              <a:gd name="connsiteX158" fmla="*/ 2058061 w 12192000"/>
              <a:gd name="connsiteY158" fmla="*/ 2047942 h 2237474"/>
              <a:gd name="connsiteX159" fmla="*/ 2055737 w 12192000"/>
              <a:gd name="connsiteY159" fmla="*/ 2047704 h 2237474"/>
              <a:gd name="connsiteX160" fmla="*/ 2042244 w 12192000"/>
              <a:gd name="connsiteY160" fmla="*/ 2055560 h 2237474"/>
              <a:gd name="connsiteX161" fmla="*/ 1976224 w 12192000"/>
              <a:gd name="connsiteY161" fmla="*/ 2074257 h 2237474"/>
              <a:gd name="connsiteX162" fmla="*/ 1877728 w 12192000"/>
              <a:gd name="connsiteY162" fmla="*/ 2101004 h 2237474"/>
              <a:gd name="connsiteX163" fmla="*/ 1759056 w 12192000"/>
              <a:gd name="connsiteY163" fmla="*/ 2125608 h 2237474"/>
              <a:gd name="connsiteX164" fmla="*/ 1637948 w 12192000"/>
              <a:gd name="connsiteY164" fmla="*/ 2172597 h 2237474"/>
              <a:gd name="connsiteX165" fmla="*/ 1434549 w 12192000"/>
              <a:gd name="connsiteY165" fmla="*/ 2234522 h 2237474"/>
              <a:gd name="connsiteX166" fmla="*/ 1398481 w 12192000"/>
              <a:gd name="connsiteY166" fmla="*/ 2237074 h 2237474"/>
              <a:gd name="connsiteX167" fmla="*/ 1398407 w 12192000"/>
              <a:gd name="connsiteY167" fmla="*/ 2237095 h 2237474"/>
              <a:gd name="connsiteX168" fmla="*/ 1370962 w 12192000"/>
              <a:gd name="connsiteY168" fmla="*/ 2237474 h 2237474"/>
              <a:gd name="connsiteX169" fmla="*/ 1356367 w 12192000"/>
              <a:gd name="connsiteY169" fmla="*/ 2235089 h 2237474"/>
              <a:gd name="connsiteX170" fmla="*/ 1324828 w 12192000"/>
              <a:gd name="connsiteY170" fmla="*/ 2231968 h 2237474"/>
              <a:gd name="connsiteX171" fmla="*/ 1297744 w 12192000"/>
              <a:gd name="connsiteY171" fmla="*/ 2235849 h 2237474"/>
              <a:gd name="connsiteX172" fmla="*/ 1286236 w 12192000"/>
              <a:gd name="connsiteY172" fmla="*/ 2233135 h 2237474"/>
              <a:gd name="connsiteX173" fmla="*/ 1283504 w 12192000"/>
              <a:gd name="connsiteY173" fmla="*/ 2233797 h 2237474"/>
              <a:gd name="connsiteX174" fmla="*/ 1279765 w 12192000"/>
              <a:gd name="connsiteY174" fmla="*/ 2229639 h 2237474"/>
              <a:gd name="connsiteX175" fmla="*/ 1195347 w 12192000"/>
              <a:gd name="connsiteY175" fmla="*/ 2212354 h 2237474"/>
              <a:gd name="connsiteX176" fmla="*/ 970251 w 12192000"/>
              <a:gd name="connsiteY176" fmla="*/ 2221029 h 2237474"/>
              <a:gd name="connsiteX177" fmla="*/ 812914 w 12192000"/>
              <a:gd name="connsiteY177" fmla="*/ 2202752 h 2237474"/>
              <a:gd name="connsiteX178" fmla="*/ 800195 w 12192000"/>
              <a:gd name="connsiteY178" fmla="*/ 2209407 h 2237474"/>
              <a:gd name="connsiteX179" fmla="*/ 784978 w 12192000"/>
              <a:gd name="connsiteY179" fmla="*/ 2212360 h 2237474"/>
              <a:gd name="connsiteX180" fmla="*/ 681987 w 12192000"/>
              <a:gd name="connsiteY180" fmla="*/ 2216757 h 2237474"/>
              <a:gd name="connsiteX181" fmla="*/ 669923 w 12192000"/>
              <a:gd name="connsiteY181" fmla="*/ 2211682 h 2237474"/>
              <a:gd name="connsiteX182" fmla="*/ 648680 w 12192000"/>
              <a:gd name="connsiteY182" fmla="*/ 2206229 h 2237474"/>
              <a:gd name="connsiteX183" fmla="*/ 597225 w 12192000"/>
              <a:gd name="connsiteY183" fmla="*/ 2180999 h 2237474"/>
              <a:gd name="connsiteX184" fmla="*/ 558449 w 12192000"/>
              <a:gd name="connsiteY184" fmla="*/ 2182346 h 2237474"/>
              <a:gd name="connsiteX185" fmla="*/ 550517 w 12192000"/>
              <a:gd name="connsiteY185" fmla="*/ 2182060 h 2237474"/>
              <a:gd name="connsiteX186" fmla="*/ 550309 w 12192000"/>
              <a:gd name="connsiteY186" fmla="*/ 2181825 h 2237474"/>
              <a:gd name="connsiteX187" fmla="*/ 541836 w 12192000"/>
              <a:gd name="connsiteY187" fmla="*/ 2181063 h 2237474"/>
              <a:gd name="connsiteX188" fmla="*/ 536057 w 12192000"/>
              <a:gd name="connsiteY188" fmla="*/ 2181537 h 2237474"/>
              <a:gd name="connsiteX189" fmla="*/ 520671 w 12192000"/>
              <a:gd name="connsiteY189" fmla="*/ 2180980 h 2237474"/>
              <a:gd name="connsiteX190" fmla="*/ 515024 w 12192000"/>
              <a:gd name="connsiteY190" fmla="*/ 2179258 h 2237474"/>
              <a:gd name="connsiteX191" fmla="*/ 512278 w 12192000"/>
              <a:gd name="connsiteY191" fmla="*/ 2176369 h 2237474"/>
              <a:gd name="connsiteX192" fmla="*/ 480419 w 12192000"/>
              <a:gd name="connsiteY192" fmla="*/ 2167807 h 2237474"/>
              <a:gd name="connsiteX193" fmla="*/ 413835 w 12192000"/>
              <a:gd name="connsiteY193" fmla="*/ 2156783 h 2237474"/>
              <a:gd name="connsiteX194" fmla="*/ 376513 w 12192000"/>
              <a:gd name="connsiteY194" fmla="*/ 2154014 h 2237474"/>
              <a:gd name="connsiteX195" fmla="*/ 273386 w 12192000"/>
              <a:gd name="connsiteY195" fmla="*/ 2142551 h 2237474"/>
              <a:gd name="connsiteX196" fmla="*/ 169207 w 12192000"/>
              <a:gd name="connsiteY196" fmla="*/ 2128100 h 2237474"/>
              <a:gd name="connsiteX197" fmla="*/ 93149 w 12192000"/>
              <a:gd name="connsiteY197" fmla="*/ 2105324 h 2237474"/>
              <a:gd name="connsiteX198" fmla="*/ 88109 w 12192000"/>
              <a:gd name="connsiteY198" fmla="*/ 2106704 h 2237474"/>
              <a:gd name="connsiteX199" fmla="*/ 80022 w 12192000"/>
              <a:gd name="connsiteY199" fmla="*/ 2107254 h 2237474"/>
              <a:gd name="connsiteX200" fmla="*/ 79717 w 12192000"/>
              <a:gd name="connsiteY200" fmla="*/ 2107046 h 2237474"/>
              <a:gd name="connsiteX201" fmla="*/ 72352 w 12192000"/>
              <a:gd name="connsiteY201" fmla="*/ 2107991 h 2237474"/>
              <a:gd name="connsiteX202" fmla="*/ 37645 w 12192000"/>
              <a:gd name="connsiteY202" fmla="*/ 2115401 h 2237474"/>
              <a:gd name="connsiteX203" fmla="*/ 4572 w 12192000"/>
              <a:gd name="connsiteY203" fmla="*/ 2111091 h 2237474"/>
              <a:gd name="connsiteX204" fmla="*/ 0 w 12192000"/>
              <a:gd name="connsiteY204" fmla="*/ 2110468 h 2237474"/>
              <a:gd name="connsiteX205" fmla="*/ 0 w 12192000"/>
              <a:gd name="connsiteY205"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34800 w 12192000"/>
              <a:gd name="connsiteY6" fmla="*/ 747840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34688 w 12192000"/>
              <a:gd name="connsiteY12" fmla="*/ 757726 h 2237474"/>
              <a:gd name="connsiteX13" fmla="*/ 10805004 w 12192000"/>
              <a:gd name="connsiteY13" fmla="*/ 757573 h 2237474"/>
              <a:gd name="connsiteX14" fmla="*/ 10739478 w 12192000"/>
              <a:gd name="connsiteY14" fmla="*/ 776841 h 2237474"/>
              <a:gd name="connsiteX15" fmla="*/ 10458762 w 12192000"/>
              <a:gd name="connsiteY15" fmla="*/ 755400 h 2237474"/>
              <a:gd name="connsiteX16" fmla="*/ 10211200 w 12192000"/>
              <a:gd name="connsiteY16" fmla="*/ 767513 h 2237474"/>
              <a:gd name="connsiteX17" fmla="*/ 10167995 w 12192000"/>
              <a:gd name="connsiteY17" fmla="*/ 760843 h 2237474"/>
              <a:gd name="connsiteX18" fmla="*/ 9997044 w 12192000"/>
              <a:gd name="connsiteY18" fmla="*/ 780129 h 2237474"/>
              <a:gd name="connsiteX19" fmla="*/ 9943887 w 12192000"/>
              <a:gd name="connsiteY19" fmla="*/ 804141 h 2237474"/>
              <a:gd name="connsiteX20" fmla="*/ 9918248 w 12192000"/>
              <a:gd name="connsiteY20" fmla="*/ 816628 h 2237474"/>
              <a:gd name="connsiteX21" fmla="*/ 9767091 w 12192000"/>
              <a:gd name="connsiteY21" fmla="*/ 870550 h 2237474"/>
              <a:gd name="connsiteX22" fmla="*/ 9683005 w 12192000"/>
              <a:gd name="connsiteY22" fmla="*/ 894128 h 2237474"/>
              <a:gd name="connsiteX23" fmla="*/ 9594438 w 12192000"/>
              <a:gd name="connsiteY23" fmla="*/ 919051 h 2237474"/>
              <a:gd name="connsiteX24" fmla="*/ 9577033 w 12192000"/>
              <a:gd name="connsiteY24" fmla="*/ 922857 h 2237474"/>
              <a:gd name="connsiteX25" fmla="*/ 9544189 w 12192000"/>
              <a:gd name="connsiteY25" fmla="*/ 938966 h 2237474"/>
              <a:gd name="connsiteX26" fmla="*/ 9500499 w 12192000"/>
              <a:gd name="connsiteY26" fmla="*/ 954680 h 2237474"/>
              <a:gd name="connsiteX27" fmla="*/ 9428195 w 12192000"/>
              <a:gd name="connsiteY27" fmla="*/ 986225 h 2237474"/>
              <a:gd name="connsiteX28" fmla="*/ 9410017 w 12192000"/>
              <a:gd name="connsiteY28" fmla="*/ 993931 h 2237474"/>
              <a:gd name="connsiteX29" fmla="*/ 9392919 w 12192000"/>
              <a:gd name="connsiteY29" fmla="*/ 994656 h 2237474"/>
              <a:gd name="connsiteX30" fmla="*/ 9278619 w 12192000"/>
              <a:gd name="connsiteY30" fmla="*/ 1011878 h 2237474"/>
              <a:gd name="connsiteX31" fmla="*/ 9268019 w 12192000"/>
              <a:gd name="connsiteY31" fmla="*/ 1007442 h 2237474"/>
              <a:gd name="connsiteX32" fmla="*/ 9234662 w 12192000"/>
              <a:gd name="connsiteY32" fmla="*/ 1023056 h 2237474"/>
              <a:gd name="connsiteX33" fmla="*/ 9181033 w 12192000"/>
              <a:gd name="connsiteY33" fmla="*/ 1037921 h 2237474"/>
              <a:gd name="connsiteX34" fmla="*/ 9155969 w 12192000"/>
              <a:gd name="connsiteY34" fmla="*/ 1046804 h 2237474"/>
              <a:gd name="connsiteX35" fmla="*/ 9133985 w 12192000"/>
              <a:gd name="connsiteY35" fmla="*/ 1046450 h 2237474"/>
              <a:gd name="connsiteX36" fmla="*/ 9012987 w 12192000"/>
              <a:gd name="connsiteY36" fmla="*/ 1061986 h 2237474"/>
              <a:gd name="connsiteX37" fmla="*/ 8968445 w 12192000"/>
              <a:gd name="connsiteY37" fmla="*/ 1052169 h 2237474"/>
              <a:gd name="connsiteX38" fmla="*/ 8958984 w 12192000"/>
              <a:gd name="connsiteY38" fmla="*/ 1057212 h 2237474"/>
              <a:gd name="connsiteX39" fmla="*/ 8886001 w 12192000"/>
              <a:gd name="connsiteY39" fmla="*/ 1067468 h 2237474"/>
              <a:gd name="connsiteX40" fmla="*/ 8838610 w 12192000"/>
              <a:gd name="connsiteY40" fmla="*/ 1075091 h 2237474"/>
              <a:gd name="connsiteX41" fmla="*/ 8750383 w 12192000"/>
              <a:gd name="connsiteY41" fmla="*/ 1097387 h 2237474"/>
              <a:gd name="connsiteX42" fmla="*/ 8665605 w 12192000"/>
              <a:gd name="connsiteY42" fmla="*/ 1110791 h 2237474"/>
              <a:gd name="connsiteX43" fmla="*/ 8584946 w 12192000"/>
              <a:gd name="connsiteY43" fmla="*/ 1135226 h 2237474"/>
              <a:gd name="connsiteX44" fmla="*/ 8460755 w 12192000"/>
              <a:gd name="connsiteY44" fmla="*/ 1203427 h 2237474"/>
              <a:gd name="connsiteX45" fmla="*/ 8419755 w 12192000"/>
              <a:gd name="connsiteY45" fmla="*/ 1216260 h 2237474"/>
              <a:gd name="connsiteX46" fmla="*/ 8411626 w 12192000"/>
              <a:gd name="connsiteY46" fmla="*/ 1214397 h 2237474"/>
              <a:gd name="connsiteX47" fmla="*/ 8363469 w 12192000"/>
              <a:gd name="connsiteY47" fmla="*/ 1246658 h 2237474"/>
              <a:gd name="connsiteX48" fmla="*/ 8275497 w 12192000"/>
              <a:gd name="connsiteY48" fmla="*/ 1264396 h 2237474"/>
              <a:gd name="connsiteX49" fmla="*/ 8206287 w 12192000"/>
              <a:gd name="connsiteY49" fmla="*/ 1273060 h 2237474"/>
              <a:gd name="connsiteX50" fmla="*/ 8168705 w 12192000"/>
              <a:gd name="connsiteY50" fmla="*/ 1279956 h 2237474"/>
              <a:gd name="connsiteX51" fmla="*/ 8139997 w 12192000"/>
              <a:gd name="connsiteY51" fmla="*/ 1282713 h 2237474"/>
              <a:gd name="connsiteX52" fmla="*/ 8074238 w 12192000"/>
              <a:gd name="connsiteY52" fmla="*/ 1301895 h 2237474"/>
              <a:gd name="connsiteX53" fmla="*/ 7968292 w 12192000"/>
              <a:gd name="connsiteY53" fmla="*/ 1338779 h 2237474"/>
              <a:gd name="connsiteX54" fmla="*/ 7902328 w 12192000"/>
              <a:gd name="connsiteY54" fmla="*/ 1345865 h 2237474"/>
              <a:gd name="connsiteX55" fmla="*/ 7875879 w 12192000"/>
              <a:gd name="connsiteY55" fmla="*/ 1345646 h 2237474"/>
              <a:gd name="connsiteX56" fmla="*/ 7840612 w 12192000"/>
              <a:gd name="connsiteY56" fmla="*/ 1369373 h 2237474"/>
              <a:gd name="connsiteX57" fmla="*/ 7786819 w 12192000"/>
              <a:gd name="connsiteY57" fmla="*/ 1378970 h 2237474"/>
              <a:gd name="connsiteX58" fmla="*/ 7548172 w 12192000"/>
              <a:gd name="connsiteY58" fmla="*/ 1417460 h 2237474"/>
              <a:gd name="connsiteX59" fmla="*/ 7483437 w 12192000"/>
              <a:gd name="connsiteY59" fmla="*/ 1478152 h 2237474"/>
              <a:gd name="connsiteX60" fmla="*/ 7377870 w 12192000"/>
              <a:gd name="connsiteY60" fmla="*/ 1523319 h 2237474"/>
              <a:gd name="connsiteX61" fmla="*/ 7230737 w 12192000"/>
              <a:gd name="connsiteY61" fmla="*/ 1562633 h 2237474"/>
              <a:gd name="connsiteX62" fmla="*/ 7224458 w 12192000"/>
              <a:gd name="connsiteY62" fmla="*/ 1573008 h 2237474"/>
              <a:gd name="connsiteX63" fmla="*/ 7183121 w 12192000"/>
              <a:gd name="connsiteY63" fmla="*/ 1595162 h 2237474"/>
              <a:gd name="connsiteX64" fmla="*/ 7164601 w 12192000"/>
              <a:gd name="connsiteY64" fmla="*/ 1606490 h 2237474"/>
              <a:gd name="connsiteX65" fmla="*/ 7092727 w 12192000"/>
              <a:gd name="connsiteY65" fmla="*/ 1623628 h 2237474"/>
              <a:gd name="connsiteX66" fmla="*/ 7031309 w 12192000"/>
              <a:gd name="connsiteY66" fmla="*/ 1619451 h 2237474"/>
              <a:gd name="connsiteX67" fmla="*/ 6999084 w 12192000"/>
              <a:gd name="connsiteY67" fmla="*/ 1634317 h 2237474"/>
              <a:gd name="connsiteX68" fmla="*/ 6992107 w 12192000"/>
              <a:gd name="connsiteY68" fmla="*/ 1636860 h 2237474"/>
              <a:gd name="connsiteX69" fmla="*/ 6900177 w 12192000"/>
              <a:gd name="connsiteY69" fmla="*/ 1636016 h 2237474"/>
              <a:gd name="connsiteX70" fmla="*/ 6795372 w 12192000"/>
              <a:gd name="connsiteY70" fmla="*/ 1644845 h 2237474"/>
              <a:gd name="connsiteX71" fmla="*/ 6692251 w 12192000"/>
              <a:gd name="connsiteY71" fmla="*/ 1656357 h 2237474"/>
              <a:gd name="connsiteX72" fmla="*/ 6655235 w 12192000"/>
              <a:gd name="connsiteY72" fmla="*/ 1661869 h 2237474"/>
              <a:gd name="connsiteX73" fmla="*/ 6554894 w 12192000"/>
              <a:gd name="connsiteY73" fmla="*/ 1664428 h 2237474"/>
              <a:gd name="connsiteX74" fmla="*/ 6516595 w 12192000"/>
              <a:gd name="connsiteY74" fmla="*/ 1667475 h 2237474"/>
              <a:gd name="connsiteX75" fmla="*/ 6508541 w 12192000"/>
              <a:gd name="connsiteY75" fmla="*/ 1668757 h 2237474"/>
              <a:gd name="connsiteX76" fmla="*/ 6471012 w 12192000"/>
              <a:gd name="connsiteY76" fmla="*/ 1678604 h 2237474"/>
              <a:gd name="connsiteX77" fmla="*/ 6364035 w 12192000"/>
              <a:gd name="connsiteY77" fmla="*/ 1667683 h 2237474"/>
              <a:gd name="connsiteX78" fmla="*/ 6280959 w 12192000"/>
              <a:gd name="connsiteY78" fmla="*/ 1689329 h 2237474"/>
              <a:gd name="connsiteX79" fmla="*/ 6243319 w 12192000"/>
              <a:gd name="connsiteY79" fmla="*/ 1695560 h 2237474"/>
              <a:gd name="connsiteX80" fmla="*/ 6098321 w 12192000"/>
              <a:gd name="connsiteY80" fmla="*/ 1721646 h 2237474"/>
              <a:gd name="connsiteX81" fmla="*/ 5880652 w 12192000"/>
              <a:gd name="connsiteY81" fmla="*/ 1779643 h 2237474"/>
              <a:gd name="connsiteX82" fmla="*/ 5785959 w 12192000"/>
              <a:gd name="connsiteY82" fmla="*/ 1775307 h 2237474"/>
              <a:gd name="connsiteX83" fmla="*/ 5643534 w 12192000"/>
              <a:gd name="connsiteY83" fmla="*/ 1802919 h 2237474"/>
              <a:gd name="connsiteX84" fmla="*/ 5518799 w 12192000"/>
              <a:gd name="connsiteY84" fmla="*/ 1818312 h 2237474"/>
              <a:gd name="connsiteX85" fmla="*/ 5505014 w 12192000"/>
              <a:gd name="connsiteY85" fmla="*/ 1819259 h 2237474"/>
              <a:gd name="connsiteX86" fmla="*/ 5453307 w 12192000"/>
              <a:gd name="connsiteY86" fmla="*/ 1815450 h 2237474"/>
              <a:gd name="connsiteX87" fmla="*/ 5364192 w 12192000"/>
              <a:gd name="connsiteY87" fmla="*/ 1826074 h 2237474"/>
              <a:gd name="connsiteX88" fmla="*/ 5350380 w 12192000"/>
              <a:gd name="connsiteY88" fmla="*/ 1830891 h 2237474"/>
              <a:gd name="connsiteX89" fmla="*/ 5259633 w 12192000"/>
              <a:gd name="connsiteY89" fmla="*/ 1837160 h 2237474"/>
              <a:gd name="connsiteX90" fmla="*/ 5197513 w 12192000"/>
              <a:gd name="connsiteY90" fmla="*/ 1844718 h 2237474"/>
              <a:gd name="connsiteX91" fmla="*/ 5168852 w 12192000"/>
              <a:gd name="connsiteY91" fmla="*/ 1844846 h 2237474"/>
              <a:gd name="connsiteX92" fmla="*/ 5114927 w 12192000"/>
              <a:gd name="connsiteY92" fmla="*/ 1847827 h 2237474"/>
              <a:gd name="connsiteX93" fmla="*/ 5108970 w 12192000"/>
              <a:gd name="connsiteY93" fmla="*/ 1847935 h 2237474"/>
              <a:gd name="connsiteX94" fmla="*/ 5067961 w 12192000"/>
              <a:gd name="connsiteY94" fmla="*/ 1845917 h 2237474"/>
              <a:gd name="connsiteX95" fmla="*/ 5007075 w 12192000"/>
              <a:gd name="connsiteY95" fmla="*/ 1838626 h 2237474"/>
              <a:gd name="connsiteX96" fmla="*/ 4944087 w 12192000"/>
              <a:gd name="connsiteY96" fmla="*/ 1823332 h 2237474"/>
              <a:gd name="connsiteX97" fmla="*/ 4907662 w 12192000"/>
              <a:gd name="connsiteY97" fmla="*/ 1816900 h 2237474"/>
              <a:gd name="connsiteX98" fmla="*/ 4882386 w 12192000"/>
              <a:gd name="connsiteY98" fmla="*/ 1809844 h 2237474"/>
              <a:gd name="connsiteX99" fmla="*/ 4811440 w 12192000"/>
              <a:gd name="connsiteY99" fmla="*/ 1804655 h 2237474"/>
              <a:gd name="connsiteX100" fmla="*/ 4691075 w 12192000"/>
              <a:gd name="connsiteY100" fmla="*/ 1801389 h 2237474"/>
              <a:gd name="connsiteX101" fmla="*/ 4611738 w 12192000"/>
              <a:gd name="connsiteY101" fmla="*/ 1776964 h 2237474"/>
              <a:gd name="connsiteX102" fmla="*/ 4560070 w 12192000"/>
              <a:gd name="connsiteY102" fmla="*/ 1785640 h 2237474"/>
              <a:gd name="connsiteX103" fmla="*/ 4536503 w 12192000"/>
              <a:gd name="connsiteY103" fmla="*/ 1785334 h 2237474"/>
              <a:gd name="connsiteX104" fmla="*/ 4513724 w 12192000"/>
              <a:gd name="connsiteY104" fmla="*/ 1791996 h 2237474"/>
              <a:gd name="connsiteX105" fmla="*/ 4459810 w 12192000"/>
              <a:gd name="connsiteY105" fmla="*/ 1797886 h 2237474"/>
              <a:gd name="connsiteX106" fmla="*/ 4379064 w 12192000"/>
              <a:gd name="connsiteY106" fmla="*/ 1817177 h 2237474"/>
              <a:gd name="connsiteX107" fmla="*/ 4319209 w 12192000"/>
              <a:gd name="connsiteY107" fmla="*/ 1834833 h 2237474"/>
              <a:gd name="connsiteX108" fmla="*/ 4290981 w 12192000"/>
              <a:gd name="connsiteY108" fmla="*/ 1839677 h 2237474"/>
              <a:gd name="connsiteX109" fmla="*/ 4285792 w 12192000"/>
              <a:gd name="connsiteY109" fmla="*/ 1836231 h 2237474"/>
              <a:gd name="connsiteX110" fmla="*/ 4238372 w 12192000"/>
              <a:gd name="connsiteY110" fmla="*/ 1851480 h 2237474"/>
              <a:gd name="connsiteX111" fmla="*/ 4232517 w 12192000"/>
              <a:gd name="connsiteY111" fmla="*/ 1852567 h 2237474"/>
              <a:gd name="connsiteX112" fmla="*/ 4191732 w 12192000"/>
              <a:gd name="connsiteY112" fmla="*/ 1857328 h 2237474"/>
              <a:gd name="connsiteX113" fmla="*/ 4065532 w 12192000"/>
              <a:gd name="connsiteY113" fmla="*/ 1855477 h 2237474"/>
              <a:gd name="connsiteX114" fmla="*/ 4028460 w 12192000"/>
              <a:gd name="connsiteY114" fmla="*/ 1855137 h 2237474"/>
              <a:gd name="connsiteX115" fmla="*/ 4002267 w 12192000"/>
              <a:gd name="connsiteY115" fmla="*/ 1852352 h 2237474"/>
              <a:gd name="connsiteX116" fmla="*/ 3931396 w 12192000"/>
              <a:gd name="connsiteY116" fmla="*/ 1858915 h 2237474"/>
              <a:gd name="connsiteX117" fmla="*/ 3812162 w 12192000"/>
              <a:gd name="connsiteY117" fmla="*/ 1875501 h 2237474"/>
              <a:gd name="connsiteX118" fmla="*/ 3729530 w 12192000"/>
              <a:gd name="connsiteY118" fmla="*/ 1864513 h 2237474"/>
              <a:gd name="connsiteX119" fmla="*/ 3680177 w 12192000"/>
              <a:gd name="connsiteY119" fmla="*/ 1881552 h 2237474"/>
              <a:gd name="connsiteX120" fmla="*/ 3567259 w 12192000"/>
              <a:gd name="connsiteY120" fmla="*/ 1893482 h 2237474"/>
              <a:gd name="connsiteX121" fmla="*/ 3405770 w 12192000"/>
              <a:gd name="connsiteY121" fmla="*/ 1904591 h 2237474"/>
              <a:gd name="connsiteX122" fmla="*/ 3280097 w 12192000"/>
              <a:gd name="connsiteY122" fmla="*/ 1919610 h 2237474"/>
              <a:gd name="connsiteX123" fmla="*/ 3123424 w 12192000"/>
              <a:gd name="connsiteY123" fmla="*/ 1952930 h 2237474"/>
              <a:gd name="connsiteX124" fmla="*/ 3009910 w 12192000"/>
              <a:gd name="connsiteY124" fmla="*/ 1957866 h 2237474"/>
              <a:gd name="connsiteX125" fmla="*/ 2995934 w 12192000"/>
              <a:gd name="connsiteY125" fmla="*/ 1967085 h 2237474"/>
              <a:gd name="connsiteX126" fmla="*/ 2980071 w 12192000"/>
              <a:gd name="connsiteY126" fmla="*/ 1972988 h 2237474"/>
              <a:gd name="connsiteX127" fmla="*/ 2978094 w 12192000"/>
              <a:gd name="connsiteY127" fmla="*/ 1972369 h 2237474"/>
              <a:gd name="connsiteX128" fmla="*/ 2942858 w 12192000"/>
              <a:gd name="connsiteY128" fmla="*/ 1981367 h 2237474"/>
              <a:gd name="connsiteX129" fmla="*/ 2875436 w 12192000"/>
              <a:gd name="connsiteY129" fmla="*/ 1996977 h 2237474"/>
              <a:gd name="connsiteX130" fmla="*/ 2874892 w 12192000"/>
              <a:gd name="connsiteY130" fmla="*/ 1996085 h 2237474"/>
              <a:gd name="connsiteX131" fmla="*/ 2864145 w 12192000"/>
              <a:gd name="connsiteY131" fmla="*/ 1994061 h 2237474"/>
              <a:gd name="connsiteX132" fmla="*/ 2843662 w 12192000"/>
              <a:gd name="connsiteY132" fmla="*/ 1992498 h 2237474"/>
              <a:gd name="connsiteX133" fmla="*/ 2796128 w 12192000"/>
              <a:gd name="connsiteY133" fmla="*/ 1976403 h 2237474"/>
              <a:gd name="connsiteX134" fmla="*/ 2756784 w 12192000"/>
              <a:gd name="connsiteY134" fmla="*/ 1985116 h 2237474"/>
              <a:gd name="connsiteX135" fmla="*/ 2748833 w 12192000"/>
              <a:gd name="connsiteY135" fmla="*/ 1986323 h 2237474"/>
              <a:gd name="connsiteX136" fmla="*/ 2748661 w 12192000"/>
              <a:gd name="connsiteY136" fmla="*/ 1986122 h 2237474"/>
              <a:gd name="connsiteX137" fmla="*/ 2740251 w 12192000"/>
              <a:gd name="connsiteY137" fmla="*/ 1986946 h 2237474"/>
              <a:gd name="connsiteX138" fmla="*/ 2718916 w 12192000"/>
              <a:gd name="connsiteY138" fmla="*/ 1990867 h 2237474"/>
              <a:gd name="connsiteX139" fmla="*/ 2713522 w 12192000"/>
              <a:gd name="connsiteY139" fmla="*/ 1990173 h 2237474"/>
              <a:gd name="connsiteX140" fmla="*/ 2680597 w 12192000"/>
              <a:gd name="connsiteY140" fmla="*/ 1984996 h 2237474"/>
              <a:gd name="connsiteX141" fmla="*/ 2578178 w 12192000"/>
              <a:gd name="connsiteY141" fmla="*/ 1990531 h 2237474"/>
              <a:gd name="connsiteX142" fmla="*/ 2476147 w 12192000"/>
              <a:gd name="connsiteY142" fmla="*/ 1998305 h 2237474"/>
              <a:gd name="connsiteX143" fmla="*/ 2373568 w 12192000"/>
              <a:gd name="connsiteY143" fmla="*/ 2003219 h 2237474"/>
              <a:gd name="connsiteX144" fmla="*/ 2321399 w 12192000"/>
              <a:gd name="connsiteY144" fmla="*/ 1989467 h 2237474"/>
              <a:gd name="connsiteX145" fmla="*/ 2315525 w 12192000"/>
              <a:gd name="connsiteY145" fmla="*/ 1989708 h 2237474"/>
              <a:gd name="connsiteX146" fmla="*/ 2300792 w 12192000"/>
              <a:gd name="connsiteY146" fmla="*/ 1994290 h 2237474"/>
              <a:gd name="connsiteX147" fmla="*/ 2295469 w 12192000"/>
              <a:gd name="connsiteY147" fmla="*/ 1996659 h 2237474"/>
              <a:gd name="connsiteX148" fmla="*/ 2287219 w 12192000"/>
              <a:gd name="connsiteY148" fmla="*/ 1998750 h 2237474"/>
              <a:gd name="connsiteX149" fmla="*/ 2286948 w 12192000"/>
              <a:gd name="connsiteY149" fmla="*/ 1998596 h 2237474"/>
              <a:gd name="connsiteX150" fmla="*/ 2243069 w 12192000"/>
              <a:gd name="connsiteY150" fmla="*/ 2015111 h 2237474"/>
              <a:gd name="connsiteX151" fmla="*/ 2186609 w 12192000"/>
              <a:gd name="connsiteY151" fmla="*/ 2008263 h 2237474"/>
              <a:gd name="connsiteX152" fmla="*/ 2164831 w 12192000"/>
              <a:gd name="connsiteY152" fmla="*/ 2010143 h 2237474"/>
              <a:gd name="connsiteX153" fmla="*/ 2152836 w 12192000"/>
              <a:gd name="connsiteY153" fmla="*/ 2010048 h 2237474"/>
              <a:gd name="connsiteX154" fmla="*/ 2117102 w 12192000"/>
              <a:gd name="connsiteY154" fmla="*/ 2023004 h 2237474"/>
              <a:gd name="connsiteX155" fmla="*/ 2111935 w 12192000"/>
              <a:gd name="connsiteY155" fmla="*/ 2023163 h 2237474"/>
              <a:gd name="connsiteX156" fmla="*/ 2089991 w 12192000"/>
              <a:gd name="connsiteY156" fmla="*/ 2034193 h 2237474"/>
              <a:gd name="connsiteX157" fmla="*/ 2058061 w 12192000"/>
              <a:gd name="connsiteY157" fmla="*/ 2047942 h 2237474"/>
              <a:gd name="connsiteX158" fmla="*/ 2055737 w 12192000"/>
              <a:gd name="connsiteY158" fmla="*/ 2047704 h 2237474"/>
              <a:gd name="connsiteX159" fmla="*/ 2042244 w 12192000"/>
              <a:gd name="connsiteY159" fmla="*/ 2055560 h 2237474"/>
              <a:gd name="connsiteX160" fmla="*/ 1976224 w 12192000"/>
              <a:gd name="connsiteY160" fmla="*/ 2074257 h 2237474"/>
              <a:gd name="connsiteX161" fmla="*/ 1877728 w 12192000"/>
              <a:gd name="connsiteY161" fmla="*/ 2101004 h 2237474"/>
              <a:gd name="connsiteX162" fmla="*/ 1759056 w 12192000"/>
              <a:gd name="connsiteY162" fmla="*/ 2125608 h 2237474"/>
              <a:gd name="connsiteX163" fmla="*/ 1637948 w 12192000"/>
              <a:gd name="connsiteY163" fmla="*/ 2172597 h 2237474"/>
              <a:gd name="connsiteX164" fmla="*/ 1434549 w 12192000"/>
              <a:gd name="connsiteY164" fmla="*/ 2234522 h 2237474"/>
              <a:gd name="connsiteX165" fmla="*/ 1398481 w 12192000"/>
              <a:gd name="connsiteY165" fmla="*/ 2237074 h 2237474"/>
              <a:gd name="connsiteX166" fmla="*/ 1398407 w 12192000"/>
              <a:gd name="connsiteY166" fmla="*/ 2237095 h 2237474"/>
              <a:gd name="connsiteX167" fmla="*/ 1370962 w 12192000"/>
              <a:gd name="connsiteY167" fmla="*/ 2237474 h 2237474"/>
              <a:gd name="connsiteX168" fmla="*/ 1356367 w 12192000"/>
              <a:gd name="connsiteY168" fmla="*/ 2235089 h 2237474"/>
              <a:gd name="connsiteX169" fmla="*/ 1324828 w 12192000"/>
              <a:gd name="connsiteY169" fmla="*/ 2231968 h 2237474"/>
              <a:gd name="connsiteX170" fmla="*/ 1297744 w 12192000"/>
              <a:gd name="connsiteY170" fmla="*/ 2235849 h 2237474"/>
              <a:gd name="connsiteX171" fmla="*/ 1286236 w 12192000"/>
              <a:gd name="connsiteY171" fmla="*/ 2233135 h 2237474"/>
              <a:gd name="connsiteX172" fmla="*/ 1283504 w 12192000"/>
              <a:gd name="connsiteY172" fmla="*/ 2233797 h 2237474"/>
              <a:gd name="connsiteX173" fmla="*/ 1279765 w 12192000"/>
              <a:gd name="connsiteY173" fmla="*/ 2229639 h 2237474"/>
              <a:gd name="connsiteX174" fmla="*/ 1195347 w 12192000"/>
              <a:gd name="connsiteY174" fmla="*/ 2212354 h 2237474"/>
              <a:gd name="connsiteX175" fmla="*/ 970251 w 12192000"/>
              <a:gd name="connsiteY175" fmla="*/ 2221029 h 2237474"/>
              <a:gd name="connsiteX176" fmla="*/ 812914 w 12192000"/>
              <a:gd name="connsiteY176" fmla="*/ 2202752 h 2237474"/>
              <a:gd name="connsiteX177" fmla="*/ 800195 w 12192000"/>
              <a:gd name="connsiteY177" fmla="*/ 2209407 h 2237474"/>
              <a:gd name="connsiteX178" fmla="*/ 784978 w 12192000"/>
              <a:gd name="connsiteY178" fmla="*/ 2212360 h 2237474"/>
              <a:gd name="connsiteX179" fmla="*/ 681987 w 12192000"/>
              <a:gd name="connsiteY179" fmla="*/ 2216757 h 2237474"/>
              <a:gd name="connsiteX180" fmla="*/ 669923 w 12192000"/>
              <a:gd name="connsiteY180" fmla="*/ 2211682 h 2237474"/>
              <a:gd name="connsiteX181" fmla="*/ 648680 w 12192000"/>
              <a:gd name="connsiteY181" fmla="*/ 2206229 h 2237474"/>
              <a:gd name="connsiteX182" fmla="*/ 597225 w 12192000"/>
              <a:gd name="connsiteY182" fmla="*/ 2180999 h 2237474"/>
              <a:gd name="connsiteX183" fmla="*/ 558449 w 12192000"/>
              <a:gd name="connsiteY183" fmla="*/ 2182346 h 2237474"/>
              <a:gd name="connsiteX184" fmla="*/ 550517 w 12192000"/>
              <a:gd name="connsiteY184" fmla="*/ 2182060 h 2237474"/>
              <a:gd name="connsiteX185" fmla="*/ 550309 w 12192000"/>
              <a:gd name="connsiteY185" fmla="*/ 2181825 h 2237474"/>
              <a:gd name="connsiteX186" fmla="*/ 541836 w 12192000"/>
              <a:gd name="connsiteY186" fmla="*/ 2181063 h 2237474"/>
              <a:gd name="connsiteX187" fmla="*/ 536057 w 12192000"/>
              <a:gd name="connsiteY187" fmla="*/ 2181537 h 2237474"/>
              <a:gd name="connsiteX188" fmla="*/ 520671 w 12192000"/>
              <a:gd name="connsiteY188" fmla="*/ 2180980 h 2237474"/>
              <a:gd name="connsiteX189" fmla="*/ 515024 w 12192000"/>
              <a:gd name="connsiteY189" fmla="*/ 2179258 h 2237474"/>
              <a:gd name="connsiteX190" fmla="*/ 512278 w 12192000"/>
              <a:gd name="connsiteY190" fmla="*/ 2176369 h 2237474"/>
              <a:gd name="connsiteX191" fmla="*/ 480419 w 12192000"/>
              <a:gd name="connsiteY191" fmla="*/ 2167807 h 2237474"/>
              <a:gd name="connsiteX192" fmla="*/ 413835 w 12192000"/>
              <a:gd name="connsiteY192" fmla="*/ 2156783 h 2237474"/>
              <a:gd name="connsiteX193" fmla="*/ 376513 w 12192000"/>
              <a:gd name="connsiteY193" fmla="*/ 2154014 h 2237474"/>
              <a:gd name="connsiteX194" fmla="*/ 273386 w 12192000"/>
              <a:gd name="connsiteY194" fmla="*/ 2142551 h 2237474"/>
              <a:gd name="connsiteX195" fmla="*/ 169207 w 12192000"/>
              <a:gd name="connsiteY195" fmla="*/ 2128100 h 2237474"/>
              <a:gd name="connsiteX196" fmla="*/ 93149 w 12192000"/>
              <a:gd name="connsiteY196" fmla="*/ 2105324 h 2237474"/>
              <a:gd name="connsiteX197" fmla="*/ 88109 w 12192000"/>
              <a:gd name="connsiteY197" fmla="*/ 2106704 h 2237474"/>
              <a:gd name="connsiteX198" fmla="*/ 80022 w 12192000"/>
              <a:gd name="connsiteY198" fmla="*/ 2107254 h 2237474"/>
              <a:gd name="connsiteX199" fmla="*/ 79717 w 12192000"/>
              <a:gd name="connsiteY199" fmla="*/ 2107046 h 2237474"/>
              <a:gd name="connsiteX200" fmla="*/ 72352 w 12192000"/>
              <a:gd name="connsiteY200" fmla="*/ 2107991 h 2237474"/>
              <a:gd name="connsiteX201" fmla="*/ 37645 w 12192000"/>
              <a:gd name="connsiteY201" fmla="*/ 2115401 h 2237474"/>
              <a:gd name="connsiteX202" fmla="*/ 4572 w 12192000"/>
              <a:gd name="connsiteY202" fmla="*/ 2111091 h 2237474"/>
              <a:gd name="connsiteX203" fmla="*/ 0 w 12192000"/>
              <a:gd name="connsiteY203" fmla="*/ 2110468 h 2237474"/>
              <a:gd name="connsiteX204" fmla="*/ 0 w 12192000"/>
              <a:gd name="connsiteY204"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34800 w 12192000"/>
              <a:gd name="connsiteY6" fmla="*/ 747840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34688 w 12192000"/>
              <a:gd name="connsiteY12" fmla="*/ 757726 h 2237474"/>
              <a:gd name="connsiteX13" fmla="*/ 10805004 w 12192000"/>
              <a:gd name="connsiteY13" fmla="*/ 757573 h 2237474"/>
              <a:gd name="connsiteX14" fmla="*/ 10739478 w 12192000"/>
              <a:gd name="connsiteY14" fmla="*/ 776841 h 2237474"/>
              <a:gd name="connsiteX15" fmla="*/ 10458762 w 12192000"/>
              <a:gd name="connsiteY15" fmla="*/ 755400 h 2237474"/>
              <a:gd name="connsiteX16" fmla="*/ 10211200 w 12192000"/>
              <a:gd name="connsiteY16" fmla="*/ 767513 h 2237474"/>
              <a:gd name="connsiteX17" fmla="*/ 10167995 w 12192000"/>
              <a:gd name="connsiteY17" fmla="*/ 760843 h 2237474"/>
              <a:gd name="connsiteX18" fmla="*/ 9997044 w 12192000"/>
              <a:gd name="connsiteY18" fmla="*/ 780129 h 2237474"/>
              <a:gd name="connsiteX19" fmla="*/ 9943887 w 12192000"/>
              <a:gd name="connsiteY19" fmla="*/ 804141 h 2237474"/>
              <a:gd name="connsiteX20" fmla="*/ 9918248 w 12192000"/>
              <a:gd name="connsiteY20" fmla="*/ 816628 h 2237474"/>
              <a:gd name="connsiteX21" fmla="*/ 9767091 w 12192000"/>
              <a:gd name="connsiteY21" fmla="*/ 870550 h 2237474"/>
              <a:gd name="connsiteX22" fmla="*/ 9683005 w 12192000"/>
              <a:gd name="connsiteY22" fmla="*/ 894128 h 2237474"/>
              <a:gd name="connsiteX23" fmla="*/ 9594438 w 12192000"/>
              <a:gd name="connsiteY23" fmla="*/ 919051 h 2237474"/>
              <a:gd name="connsiteX24" fmla="*/ 9577033 w 12192000"/>
              <a:gd name="connsiteY24" fmla="*/ 922857 h 2237474"/>
              <a:gd name="connsiteX25" fmla="*/ 9544189 w 12192000"/>
              <a:gd name="connsiteY25" fmla="*/ 938966 h 2237474"/>
              <a:gd name="connsiteX26" fmla="*/ 9500499 w 12192000"/>
              <a:gd name="connsiteY26" fmla="*/ 954680 h 2237474"/>
              <a:gd name="connsiteX27" fmla="*/ 9428195 w 12192000"/>
              <a:gd name="connsiteY27" fmla="*/ 986225 h 2237474"/>
              <a:gd name="connsiteX28" fmla="*/ 9410017 w 12192000"/>
              <a:gd name="connsiteY28" fmla="*/ 993931 h 2237474"/>
              <a:gd name="connsiteX29" fmla="*/ 9392919 w 12192000"/>
              <a:gd name="connsiteY29" fmla="*/ 994656 h 2237474"/>
              <a:gd name="connsiteX30" fmla="*/ 9278619 w 12192000"/>
              <a:gd name="connsiteY30" fmla="*/ 1011878 h 2237474"/>
              <a:gd name="connsiteX31" fmla="*/ 9268019 w 12192000"/>
              <a:gd name="connsiteY31" fmla="*/ 1007442 h 2237474"/>
              <a:gd name="connsiteX32" fmla="*/ 9234662 w 12192000"/>
              <a:gd name="connsiteY32" fmla="*/ 1023056 h 2237474"/>
              <a:gd name="connsiteX33" fmla="*/ 9181033 w 12192000"/>
              <a:gd name="connsiteY33" fmla="*/ 1037921 h 2237474"/>
              <a:gd name="connsiteX34" fmla="*/ 9155969 w 12192000"/>
              <a:gd name="connsiteY34" fmla="*/ 1046804 h 2237474"/>
              <a:gd name="connsiteX35" fmla="*/ 9133985 w 12192000"/>
              <a:gd name="connsiteY35" fmla="*/ 1046450 h 2237474"/>
              <a:gd name="connsiteX36" fmla="*/ 9012987 w 12192000"/>
              <a:gd name="connsiteY36" fmla="*/ 1061986 h 2237474"/>
              <a:gd name="connsiteX37" fmla="*/ 8968445 w 12192000"/>
              <a:gd name="connsiteY37" fmla="*/ 1052169 h 2237474"/>
              <a:gd name="connsiteX38" fmla="*/ 8958984 w 12192000"/>
              <a:gd name="connsiteY38" fmla="*/ 1057212 h 2237474"/>
              <a:gd name="connsiteX39" fmla="*/ 8886001 w 12192000"/>
              <a:gd name="connsiteY39" fmla="*/ 1067468 h 2237474"/>
              <a:gd name="connsiteX40" fmla="*/ 8838610 w 12192000"/>
              <a:gd name="connsiteY40" fmla="*/ 1075091 h 2237474"/>
              <a:gd name="connsiteX41" fmla="*/ 8750383 w 12192000"/>
              <a:gd name="connsiteY41" fmla="*/ 1097387 h 2237474"/>
              <a:gd name="connsiteX42" fmla="*/ 8665605 w 12192000"/>
              <a:gd name="connsiteY42" fmla="*/ 1110791 h 2237474"/>
              <a:gd name="connsiteX43" fmla="*/ 8584946 w 12192000"/>
              <a:gd name="connsiteY43" fmla="*/ 1135226 h 2237474"/>
              <a:gd name="connsiteX44" fmla="*/ 8460755 w 12192000"/>
              <a:gd name="connsiteY44" fmla="*/ 1203427 h 2237474"/>
              <a:gd name="connsiteX45" fmla="*/ 8419755 w 12192000"/>
              <a:gd name="connsiteY45" fmla="*/ 1216260 h 2237474"/>
              <a:gd name="connsiteX46" fmla="*/ 8411626 w 12192000"/>
              <a:gd name="connsiteY46" fmla="*/ 1214397 h 2237474"/>
              <a:gd name="connsiteX47" fmla="*/ 8363469 w 12192000"/>
              <a:gd name="connsiteY47" fmla="*/ 1246658 h 2237474"/>
              <a:gd name="connsiteX48" fmla="*/ 8275497 w 12192000"/>
              <a:gd name="connsiteY48" fmla="*/ 1264396 h 2237474"/>
              <a:gd name="connsiteX49" fmla="*/ 8206287 w 12192000"/>
              <a:gd name="connsiteY49" fmla="*/ 1273060 h 2237474"/>
              <a:gd name="connsiteX50" fmla="*/ 8168705 w 12192000"/>
              <a:gd name="connsiteY50" fmla="*/ 1279956 h 2237474"/>
              <a:gd name="connsiteX51" fmla="*/ 8139997 w 12192000"/>
              <a:gd name="connsiteY51" fmla="*/ 1282713 h 2237474"/>
              <a:gd name="connsiteX52" fmla="*/ 8074238 w 12192000"/>
              <a:gd name="connsiteY52" fmla="*/ 1301895 h 2237474"/>
              <a:gd name="connsiteX53" fmla="*/ 7968292 w 12192000"/>
              <a:gd name="connsiteY53" fmla="*/ 1338779 h 2237474"/>
              <a:gd name="connsiteX54" fmla="*/ 7902328 w 12192000"/>
              <a:gd name="connsiteY54" fmla="*/ 1345865 h 2237474"/>
              <a:gd name="connsiteX55" fmla="*/ 7875879 w 12192000"/>
              <a:gd name="connsiteY55" fmla="*/ 1345646 h 2237474"/>
              <a:gd name="connsiteX56" fmla="*/ 7840612 w 12192000"/>
              <a:gd name="connsiteY56" fmla="*/ 1369373 h 2237474"/>
              <a:gd name="connsiteX57" fmla="*/ 7786819 w 12192000"/>
              <a:gd name="connsiteY57" fmla="*/ 1378970 h 2237474"/>
              <a:gd name="connsiteX58" fmla="*/ 7548172 w 12192000"/>
              <a:gd name="connsiteY58" fmla="*/ 1417460 h 2237474"/>
              <a:gd name="connsiteX59" fmla="*/ 7483437 w 12192000"/>
              <a:gd name="connsiteY59" fmla="*/ 1478152 h 2237474"/>
              <a:gd name="connsiteX60" fmla="*/ 7377870 w 12192000"/>
              <a:gd name="connsiteY60" fmla="*/ 1523319 h 2237474"/>
              <a:gd name="connsiteX61" fmla="*/ 7230737 w 12192000"/>
              <a:gd name="connsiteY61" fmla="*/ 1562633 h 2237474"/>
              <a:gd name="connsiteX62" fmla="*/ 7224458 w 12192000"/>
              <a:gd name="connsiteY62" fmla="*/ 1573008 h 2237474"/>
              <a:gd name="connsiteX63" fmla="*/ 7183121 w 12192000"/>
              <a:gd name="connsiteY63" fmla="*/ 1595162 h 2237474"/>
              <a:gd name="connsiteX64" fmla="*/ 7164601 w 12192000"/>
              <a:gd name="connsiteY64" fmla="*/ 1606490 h 2237474"/>
              <a:gd name="connsiteX65" fmla="*/ 7092727 w 12192000"/>
              <a:gd name="connsiteY65" fmla="*/ 1623628 h 2237474"/>
              <a:gd name="connsiteX66" fmla="*/ 7031309 w 12192000"/>
              <a:gd name="connsiteY66" fmla="*/ 1619451 h 2237474"/>
              <a:gd name="connsiteX67" fmla="*/ 6999084 w 12192000"/>
              <a:gd name="connsiteY67" fmla="*/ 1634317 h 2237474"/>
              <a:gd name="connsiteX68" fmla="*/ 6900177 w 12192000"/>
              <a:gd name="connsiteY68" fmla="*/ 1636016 h 2237474"/>
              <a:gd name="connsiteX69" fmla="*/ 6795372 w 12192000"/>
              <a:gd name="connsiteY69" fmla="*/ 1644845 h 2237474"/>
              <a:gd name="connsiteX70" fmla="*/ 6692251 w 12192000"/>
              <a:gd name="connsiteY70" fmla="*/ 1656357 h 2237474"/>
              <a:gd name="connsiteX71" fmla="*/ 6655235 w 12192000"/>
              <a:gd name="connsiteY71" fmla="*/ 1661869 h 2237474"/>
              <a:gd name="connsiteX72" fmla="*/ 6554894 w 12192000"/>
              <a:gd name="connsiteY72" fmla="*/ 1664428 h 2237474"/>
              <a:gd name="connsiteX73" fmla="*/ 6516595 w 12192000"/>
              <a:gd name="connsiteY73" fmla="*/ 1667475 h 2237474"/>
              <a:gd name="connsiteX74" fmla="*/ 6508541 w 12192000"/>
              <a:gd name="connsiteY74" fmla="*/ 1668757 h 2237474"/>
              <a:gd name="connsiteX75" fmla="*/ 6471012 w 12192000"/>
              <a:gd name="connsiteY75" fmla="*/ 1678604 h 2237474"/>
              <a:gd name="connsiteX76" fmla="*/ 6364035 w 12192000"/>
              <a:gd name="connsiteY76" fmla="*/ 1667683 h 2237474"/>
              <a:gd name="connsiteX77" fmla="*/ 6280959 w 12192000"/>
              <a:gd name="connsiteY77" fmla="*/ 1689329 h 2237474"/>
              <a:gd name="connsiteX78" fmla="*/ 6243319 w 12192000"/>
              <a:gd name="connsiteY78" fmla="*/ 1695560 h 2237474"/>
              <a:gd name="connsiteX79" fmla="*/ 6098321 w 12192000"/>
              <a:gd name="connsiteY79" fmla="*/ 1721646 h 2237474"/>
              <a:gd name="connsiteX80" fmla="*/ 5880652 w 12192000"/>
              <a:gd name="connsiteY80" fmla="*/ 1779643 h 2237474"/>
              <a:gd name="connsiteX81" fmla="*/ 5785959 w 12192000"/>
              <a:gd name="connsiteY81" fmla="*/ 1775307 h 2237474"/>
              <a:gd name="connsiteX82" fmla="*/ 5643534 w 12192000"/>
              <a:gd name="connsiteY82" fmla="*/ 1802919 h 2237474"/>
              <a:gd name="connsiteX83" fmla="*/ 5518799 w 12192000"/>
              <a:gd name="connsiteY83" fmla="*/ 1818312 h 2237474"/>
              <a:gd name="connsiteX84" fmla="*/ 5505014 w 12192000"/>
              <a:gd name="connsiteY84" fmla="*/ 1819259 h 2237474"/>
              <a:gd name="connsiteX85" fmla="*/ 5453307 w 12192000"/>
              <a:gd name="connsiteY85" fmla="*/ 1815450 h 2237474"/>
              <a:gd name="connsiteX86" fmla="*/ 5364192 w 12192000"/>
              <a:gd name="connsiteY86" fmla="*/ 1826074 h 2237474"/>
              <a:gd name="connsiteX87" fmla="*/ 5350380 w 12192000"/>
              <a:gd name="connsiteY87" fmla="*/ 1830891 h 2237474"/>
              <a:gd name="connsiteX88" fmla="*/ 5259633 w 12192000"/>
              <a:gd name="connsiteY88" fmla="*/ 1837160 h 2237474"/>
              <a:gd name="connsiteX89" fmla="*/ 5197513 w 12192000"/>
              <a:gd name="connsiteY89" fmla="*/ 1844718 h 2237474"/>
              <a:gd name="connsiteX90" fmla="*/ 5168852 w 12192000"/>
              <a:gd name="connsiteY90" fmla="*/ 1844846 h 2237474"/>
              <a:gd name="connsiteX91" fmla="*/ 5114927 w 12192000"/>
              <a:gd name="connsiteY91" fmla="*/ 1847827 h 2237474"/>
              <a:gd name="connsiteX92" fmla="*/ 5108970 w 12192000"/>
              <a:gd name="connsiteY92" fmla="*/ 1847935 h 2237474"/>
              <a:gd name="connsiteX93" fmla="*/ 5067961 w 12192000"/>
              <a:gd name="connsiteY93" fmla="*/ 1845917 h 2237474"/>
              <a:gd name="connsiteX94" fmla="*/ 5007075 w 12192000"/>
              <a:gd name="connsiteY94" fmla="*/ 1838626 h 2237474"/>
              <a:gd name="connsiteX95" fmla="*/ 4944087 w 12192000"/>
              <a:gd name="connsiteY95" fmla="*/ 1823332 h 2237474"/>
              <a:gd name="connsiteX96" fmla="*/ 4907662 w 12192000"/>
              <a:gd name="connsiteY96" fmla="*/ 1816900 h 2237474"/>
              <a:gd name="connsiteX97" fmla="*/ 4882386 w 12192000"/>
              <a:gd name="connsiteY97" fmla="*/ 1809844 h 2237474"/>
              <a:gd name="connsiteX98" fmla="*/ 4811440 w 12192000"/>
              <a:gd name="connsiteY98" fmla="*/ 1804655 h 2237474"/>
              <a:gd name="connsiteX99" fmla="*/ 4691075 w 12192000"/>
              <a:gd name="connsiteY99" fmla="*/ 1801389 h 2237474"/>
              <a:gd name="connsiteX100" fmla="*/ 4611738 w 12192000"/>
              <a:gd name="connsiteY100" fmla="*/ 1776964 h 2237474"/>
              <a:gd name="connsiteX101" fmla="*/ 4560070 w 12192000"/>
              <a:gd name="connsiteY101" fmla="*/ 1785640 h 2237474"/>
              <a:gd name="connsiteX102" fmla="*/ 4536503 w 12192000"/>
              <a:gd name="connsiteY102" fmla="*/ 1785334 h 2237474"/>
              <a:gd name="connsiteX103" fmla="*/ 4513724 w 12192000"/>
              <a:gd name="connsiteY103" fmla="*/ 1791996 h 2237474"/>
              <a:gd name="connsiteX104" fmla="*/ 4459810 w 12192000"/>
              <a:gd name="connsiteY104" fmla="*/ 1797886 h 2237474"/>
              <a:gd name="connsiteX105" fmla="*/ 4379064 w 12192000"/>
              <a:gd name="connsiteY105" fmla="*/ 1817177 h 2237474"/>
              <a:gd name="connsiteX106" fmla="*/ 4319209 w 12192000"/>
              <a:gd name="connsiteY106" fmla="*/ 1834833 h 2237474"/>
              <a:gd name="connsiteX107" fmla="*/ 4290981 w 12192000"/>
              <a:gd name="connsiteY107" fmla="*/ 1839677 h 2237474"/>
              <a:gd name="connsiteX108" fmla="*/ 4285792 w 12192000"/>
              <a:gd name="connsiteY108" fmla="*/ 1836231 h 2237474"/>
              <a:gd name="connsiteX109" fmla="*/ 4238372 w 12192000"/>
              <a:gd name="connsiteY109" fmla="*/ 1851480 h 2237474"/>
              <a:gd name="connsiteX110" fmla="*/ 4232517 w 12192000"/>
              <a:gd name="connsiteY110" fmla="*/ 1852567 h 2237474"/>
              <a:gd name="connsiteX111" fmla="*/ 4191732 w 12192000"/>
              <a:gd name="connsiteY111" fmla="*/ 1857328 h 2237474"/>
              <a:gd name="connsiteX112" fmla="*/ 4065532 w 12192000"/>
              <a:gd name="connsiteY112" fmla="*/ 1855477 h 2237474"/>
              <a:gd name="connsiteX113" fmla="*/ 4028460 w 12192000"/>
              <a:gd name="connsiteY113" fmla="*/ 1855137 h 2237474"/>
              <a:gd name="connsiteX114" fmla="*/ 4002267 w 12192000"/>
              <a:gd name="connsiteY114" fmla="*/ 1852352 h 2237474"/>
              <a:gd name="connsiteX115" fmla="*/ 3931396 w 12192000"/>
              <a:gd name="connsiteY115" fmla="*/ 1858915 h 2237474"/>
              <a:gd name="connsiteX116" fmla="*/ 3812162 w 12192000"/>
              <a:gd name="connsiteY116" fmla="*/ 1875501 h 2237474"/>
              <a:gd name="connsiteX117" fmla="*/ 3729530 w 12192000"/>
              <a:gd name="connsiteY117" fmla="*/ 1864513 h 2237474"/>
              <a:gd name="connsiteX118" fmla="*/ 3680177 w 12192000"/>
              <a:gd name="connsiteY118" fmla="*/ 1881552 h 2237474"/>
              <a:gd name="connsiteX119" fmla="*/ 3567259 w 12192000"/>
              <a:gd name="connsiteY119" fmla="*/ 1893482 h 2237474"/>
              <a:gd name="connsiteX120" fmla="*/ 3405770 w 12192000"/>
              <a:gd name="connsiteY120" fmla="*/ 1904591 h 2237474"/>
              <a:gd name="connsiteX121" fmla="*/ 3280097 w 12192000"/>
              <a:gd name="connsiteY121" fmla="*/ 1919610 h 2237474"/>
              <a:gd name="connsiteX122" fmla="*/ 3123424 w 12192000"/>
              <a:gd name="connsiteY122" fmla="*/ 1952930 h 2237474"/>
              <a:gd name="connsiteX123" fmla="*/ 3009910 w 12192000"/>
              <a:gd name="connsiteY123" fmla="*/ 1957866 h 2237474"/>
              <a:gd name="connsiteX124" fmla="*/ 2995934 w 12192000"/>
              <a:gd name="connsiteY124" fmla="*/ 1967085 h 2237474"/>
              <a:gd name="connsiteX125" fmla="*/ 2980071 w 12192000"/>
              <a:gd name="connsiteY125" fmla="*/ 1972988 h 2237474"/>
              <a:gd name="connsiteX126" fmla="*/ 2978094 w 12192000"/>
              <a:gd name="connsiteY126" fmla="*/ 1972369 h 2237474"/>
              <a:gd name="connsiteX127" fmla="*/ 2942858 w 12192000"/>
              <a:gd name="connsiteY127" fmla="*/ 1981367 h 2237474"/>
              <a:gd name="connsiteX128" fmla="*/ 2875436 w 12192000"/>
              <a:gd name="connsiteY128" fmla="*/ 1996977 h 2237474"/>
              <a:gd name="connsiteX129" fmla="*/ 2874892 w 12192000"/>
              <a:gd name="connsiteY129" fmla="*/ 1996085 h 2237474"/>
              <a:gd name="connsiteX130" fmla="*/ 2864145 w 12192000"/>
              <a:gd name="connsiteY130" fmla="*/ 1994061 h 2237474"/>
              <a:gd name="connsiteX131" fmla="*/ 2843662 w 12192000"/>
              <a:gd name="connsiteY131" fmla="*/ 1992498 h 2237474"/>
              <a:gd name="connsiteX132" fmla="*/ 2796128 w 12192000"/>
              <a:gd name="connsiteY132" fmla="*/ 1976403 h 2237474"/>
              <a:gd name="connsiteX133" fmla="*/ 2756784 w 12192000"/>
              <a:gd name="connsiteY133" fmla="*/ 1985116 h 2237474"/>
              <a:gd name="connsiteX134" fmla="*/ 2748833 w 12192000"/>
              <a:gd name="connsiteY134" fmla="*/ 1986323 h 2237474"/>
              <a:gd name="connsiteX135" fmla="*/ 2748661 w 12192000"/>
              <a:gd name="connsiteY135" fmla="*/ 1986122 h 2237474"/>
              <a:gd name="connsiteX136" fmla="*/ 2740251 w 12192000"/>
              <a:gd name="connsiteY136" fmla="*/ 1986946 h 2237474"/>
              <a:gd name="connsiteX137" fmla="*/ 2718916 w 12192000"/>
              <a:gd name="connsiteY137" fmla="*/ 1990867 h 2237474"/>
              <a:gd name="connsiteX138" fmla="*/ 2713522 w 12192000"/>
              <a:gd name="connsiteY138" fmla="*/ 1990173 h 2237474"/>
              <a:gd name="connsiteX139" fmla="*/ 2680597 w 12192000"/>
              <a:gd name="connsiteY139" fmla="*/ 1984996 h 2237474"/>
              <a:gd name="connsiteX140" fmla="*/ 2578178 w 12192000"/>
              <a:gd name="connsiteY140" fmla="*/ 1990531 h 2237474"/>
              <a:gd name="connsiteX141" fmla="*/ 2476147 w 12192000"/>
              <a:gd name="connsiteY141" fmla="*/ 1998305 h 2237474"/>
              <a:gd name="connsiteX142" fmla="*/ 2373568 w 12192000"/>
              <a:gd name="connsiteY142" fmla="*/ 2003219 h 2237474"/>
              <a:gd name="connsiteX143" fmla="*/ 2321399 w 12192000"/>
              <a:gd name="connsiteY143" fmla="*/ 1989467 h 2237474"/>
              <a:gd name="connsiteX144" fmla="*/ 2315525 w 12192000"/>
              <a:gd name="connsiteY144" fmla="*/ 1989708 h 2237474"/>
              <a:gd name="connsiteX145" fmla="*/ 2300792 w 12192000"/>
              <a:gd name="connsiteY145" fmla="*/ 1994290 h 2237474"/>
              <a:gd name="connsiteX146" fmla="*/ 2295469 w 12192000"/>
              <a:gd name="connsiteY146" fmla="*/ 1996659 h 2237474"/>
              <a:gd name="connsiteX147" fmla="*/ 2287219 w 12192000"/>
              <a:gd name="connsiteY147" fmla="*/ 1998750 h 2237474"/>
              <a:gd name="connsiteX148" fmla="*/ 2286948 w 12192000"/>
              <a:gd name="connsiteY148" fmla="*/ 1998596 h 2237474"/>
              <a:gd name="connsiteX149" fmla="*/ 2243069 w 12192000"/>
              <a:gd name="connsiteY149" fmla="*/ 2015111 h 2237474"/>
              <a:gd name="connsiteX150" fmla="*/ 2186609 w 12192000"/>
              <a:gd name="connsiteY150" fmla="*/ 2008263 h 2237474"/>
              <a:gd name="connsiteX151" fmla="*/ 2164831 w 12192000"/>
              <a:gd name="connsiteY151" fmla="*/ 2010143 h 2237474"/>
              <a:gd name="connsiteX152" fmla="*/ 2152836 w 12192000"/>
              <a:gd name="connsiteY152" fmla="*/ 2010048 h 2237474"/>
              <a:gd name="connsiteX153" fmla="*/ 2117102 w 12192000"/>
              <a:gd name="connsiteY153" fmla="*/ 2023004 h 2237474"/>
              <a:gd name="connsiteX154" fmla="*/ 2111935 w 12192000"/>
              <a:gd name="connsiteY154" fmla="*/ 2023163 h 2237474"/>
              <a:gd name="connsiteX155" fmla="*/ 2089991 w 12192000"/>
              <a:gd name="connsiteY155" fmla="*/ 2034193 h 2237474"/>
              <a:gd name="connsiteX156" fmla="*/ 2058061 w 12192000"/>
              <a:gd name="connsiteY156" fmla="*/ 2047942 h 2237474"/>
              <a:gd name="connsiteX157" fmla="*/ 2055737 w 12192000"/>
              <a:gd name="connsiteY157" fmla="*/ 2047704 h 2237474"/>
              <a:gd name="connsiteX158" fmla="*/ 2042244 w 12192000"/>
              <a:gd name="connsiteY158" fmla="*/ 2055560 h 2237474"/>
              <a:gd name="connsiteX159" fmla="*/ 1976224 w 12192000"/>
              <a:gd name="connsiteY159" fmla="*/ 2074257 h 2237474"/>
              <a:gd name="connsiteX160" fmla="*/ 1877728 w 12192000"/>
              <a:gd name="connsiteY160" fmla="*/ 2101004 h 2237474"/>
              <a:gd name="connsiteX161" fmla="*/ 1759056 w 12192000"/>
              <a:gd name="connsiteY161" fmla="*/ 2125608 h 2237474"/>
              <a:gd name="connsiteX162" fmla="*/ 1637948 w 12192000"/>
              <a:gd name="connsiteY162" fmla="*/ 2172597 h 2237474"/>
              <a:gd name="connsiteX163" fmla="*/ 1434549 w 12192000"/>
              <a:gd name="connsiteY163" fmla="*/ 2234522 h 2237474"/>
              <a:gd name="connsiteX164" fmla="*/ 1398481 w 12192000"/>
              <a:gd name="connsiteY164" fmla="*/ 2237074 h 2237474"/>
              <a:gd name="connsiteX165" fmla="*/ 1398407 w 12192000"/>
              <a:gd name="connsiteY165" fmla="*/ 2237095 h 2237474"/>
              <a:gd name="connsiteX166" fmla="*/ 1370962 w 12192000"/>
              <a:gd name="connsiteY166" fmla="*/ 2237474 h 2237474"/>
              <a:gd name="connsiteX167" fmla="*/ 1356367 w 12192000"/>
              <a:gd name="connsiteY167" fmla="*/ 2235089 h 2237474"/>
              <a:gd name="connsiteX168" fmla="*/ 1324828 w 12192000"/>
              <a:gd name="connsiteY168" fmla="*/ 2231968 h 2237474"/>
              <a:gd name="connsiteX169" fmla="*/ 1297744 w 12192000"/>
              <a:gd name="connsiteY169" fmla="*/ 2235849 h 2237474"/>
              <a:gd name="connsiteX170" fmla="*/ 1286236 w 12192000"/>
              <a:gd name="connsiteY170" fmla="*/ 2233135 h 2237474"/>
              <a:gd name="connsiteX171" fmla="*/ 1283504 w 12192000"/>
              <a:gd name="connsiteY171" fmla="*/ 2233797 h 2237474"/>
              <a:gd name="connsiteX172" fmla="*/ 1279765 w 12192000"/>
              <a:gd name="connsiteY172" fmla="*/ 2229639 h 2237474"/>
              <a:gd name="connsiteX173" fmla="*/ 1195347 w 12192000"/>
              <a:gd name="connsiteY173" fmla="*/ 2212354 h 2237474"/>
              <a:gd name="connsiteX174" fmla="*/ 970251 w 12192000"/>
              <a:gd name="connsiteY174" fmla="*/ 2221029 h 2237474"/>
              <a:gd name="connsiteX175" fmla="*/ 812914 w 12192000"/>
              <a:gd name="connsiteY175" fmla="*/ 2202752 h 2237474"/>
              <a:gd name="connsiteX176" fmla="*/ 800195 w 12192000"/>
              <a:gd name="connsiteY176" fmla="*/ 2209407 h 2237474"/>
              <a:gd name="connsiteX177" fmla="*/ 784978 w 12192000"/>
              <a:gd name="connsiteY177" fmla="*/ 2212360 h 2237474"/>
              <a:gd name="connsiteX178" fmla="*/ 681987 w 12192000"/>
              <a:gd name="connsiteY178" fmla="*/ 2216757 h 2237474"/>
              <a:gd name="connsiteX179" fmla="*/ 669923 w 12192000"/>
              <a:gd name="connsiteY179" fmla="*/ 2211682 h 2237474"/>
              <a:gd name="connsiteX180" fmla="*/ 648680 w 12192000"/>
              <a:gd name="connsiteY180" fmla="*/ 2206229 h 2237474"/>
              <a:gd name="connsiteX181" fmla="*/ 597225 w 12192000"/>
              <a:gd name="connsiteY181" fmla="*/ 2180999 h 2237474"/>
              <a:gd name="connsiteX182" fmla="*/ 558449 w 12192000"/>
              <a:gd name="connsiteY182" fmla="*/ 2182346 h 2237474"/>
              <a:gd name="connsiteX183" fmla="*/ 550517 w 12192000"/>
              <a:gd name="connsiteY183" fmla="*/ 2182060 h 2237474"/>
              <a:gd name="connsiteX184" fmla="*/ 550309 w 12192000"/>
              <a:gd name="connsiteY184" fmla="*/ 2181825 h 2237474"/>
              <a:gd name="connsiteX185" fmla="*/ 541836 w 12192000"/>
              <a:gd name="connsiteY185" fmla="*/ 2181063 h 2237474"/>
              <a:gd name="connsiteX186" fmla="*/ 536057 w 12192000"/>
              <a:gd name="connsiteY186" fmla="*/ 2181537 h 2237474"/>
              <a:gd name="connsiteX187" fmla="*/ 520671 w 12192000"/>
              <a:gd name="connsiteY187" fmla="*/ 2180980 h 2237474"/>
              <a:gd name="connsiteX188" fmla="*/ 515024 w 12192000"/>
              <a:gd name="connsiteY188" fmla="*/ 2179258 h 2237474"/>
              <a:gd name="connsiteX189" fmla="*/ 512278 w 12192000"/>
              <a:gd name="connsiteY189" fmla="*/ 2176369 h 2237474"/>
              <a:gd name="connsiteX190" fmla="*/ 480419 w 12192000"/>
              <a:gd name="connsiteY190" fmla="*/ 2167807 h 2237474"/>
              <a:gd name="connsiteX191" fmla="*/ 413835 w 12192000"/>
              <a:gd name="connsiteY191" fmla="*/ 2156783 h 2237474"/>
              <a:gd name="connsiteX192" fmla="*/ 376513 w 12192000"/>
              <a:gd name="connsiteY192" fmla="*/ 2154014 h 2237474"/>
              <a:gd name="connsiteX193" fmla="*/ 273386 w 12192000"/>
              <a:gd name="connsiteY193" fmla="*/ 2142551 h 2237474"/>
              <a:gd name="connsiteX194" fmla="*/ 169207 w 12192000"/>
              <a:gd name="connsiteY194" fmla="*/ 2128100 h 2237474"/>
              <a:gd name="connsiteX195" fmla="*/ 93149 w 12192000"/>
              <a:gd name="connsiteY195" fmla="*/ 2105324 h 2237474"/>
              <a:gd name="connsiteX196" fmla="*/ 88109 w 12192000"/>
              <a:gd name="connsiteY196" fmla="*/ 2106704 h 2237474"/>
              <a:gd name="connsiteX197" fmla="*/ 80022 w 12192000"/>
              <a:gd name="connsiteY197" fmla="*/ 2107254 h 2237474"/>
              <a:gd name="connsiteX198" fmla="*/ 79717 w 12192000"/>
              <a:gd name="connsiteY198" fmla="*/ 2107046 h 2237474"/>
              <a:gd name="connsiteX199" fmla="*/ 72352 w 12192000"/>
              <a:gd name="connsiteY199" fmla="*/ 2107991 h 2237474"/>
              <a:gd name="connsiteX200" fmla="*/ 37645 w 12192000"/>
              <a:gd name="connsiteY200" fmla="*/ 2115401 h 2237474"/>
              <a:gd name="connsiteX201" fmla="*/ 4572 w 12192000"/>
              <a:gd name="connsiteY201" fmla="*/ 2111091 h 2237474"/>
              <a:gd name="connsiteX202" fmla="*/ 0 w 12192000"/>
              <a:gd name="connsiteY202" fmla="*/ 2110468 h 2237474"/>
              <a:gd name="connsiteX203" fmla="*/ 0 w 12192000"/>
              <a:gd name="connsiteY203"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34800 w 12192000"/>
              <a:gd name="connsiteY6" fmla="*/ 747840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34688 w 12192000"/>
              <a:gd name="connsiteY12" fmla="*/ 757726 h 2237474"/>
              <a:gd name="connsiteX13" fmla="*/ 10805004 w 12192000"/>
              <a:gd name="connsiteY13" fmla="*/ 757573 h 2237474"/>
              <a:gd name="connsiteX14" fmla="*/ 10739478 w 12192000"/>
              <a:gd name="connsiteY14" fmla="*/ 776841 h 2237474"/>
              <a:gd name="connsiteX15" fmla="*/ 10458762 w 12192000"/>
              <a:gd name="connsiteY15" fmla="*/ 755400 h 2237474"/>
              <a:gd name="connsiteX16" fmla="*/ 10211200 w 12192000"/>
              <a:gd name="connsiteY16" fmla="*/ 767513 h 2237474"/>
              <a:gd name="connsiteX17" fmla="*/ 10167995 w 12192000"/>
              <a:gd name="connsiteY17" fmla="*/ 760843 h 2237474"/>
              <a:gd name="connsiteX18" fmla="*/ 9997044 w 12192000"/>
              <a:gd name="connsiteY18" fmla="*/ 780129 h 2237474"/>
              <a:gd name="connsiteX19" fmla="*/ 9943887 w 12192000"/>
              <a:gd name="connsiteY19" fmla="*/ 804141 h 2237474"/>
              <a:gd name="connsiteX20" fmla="*/ 9918248 w 12192000"/>
              <a:gd name="connsiteY20" fmla="*/ 816628 h 2237474"/>
              <a:gd name="connsiteX21" fmla="*/ 9767091 w 12192000"/>
              <a:gd name="connsiteY21" fmla="*/ 870550 h 2237474"/>
              <a:gd name="connsiteX22" fmla="*/ 9683005 w 12192000"/>
              <a:gd name="connsiteY22" fmla="*/ 894128 h 2237474"/>
              <a:gd name="connsiteX23" fmla="*/ 9594438 w 12192000"/>
              <a:gd name="connsiteY23" fmla="*/ 919051 h 2237474"/>
              <a:gd name="connsiteX24" fmla="*/ 9577033 w 12192000"/>
              <a:gd name="connsiteY24" fmla="*/ 922857 h 2237474"/>
              <a:gd name="connsiteX25" fmla="*/ 9544189 w 12192000"/>
              <a:gd name="connsiteY25" fmla="*/ 938966 h 2237474"/>
              <a:gd name="connsiteX26" fmla="*/ 9500499 w 12192000"/>
              <a:gd name="connsiteY26" fmla="*/ 954680 h 2237474"/>
              <a:gd name="connsiteX27" fmla="*/ 9428195 w 12192000"/>
              <a:gd name="connsiteY27" fmla="*/ 986225 h 2237474"/>
              <a:gd name="connsiteX28" fmla="*/ 9410017 w 12192000"/>
              <a:gd name="connsiteY28" fmla="*/ 993931 h 2237474"/>
              <a:gd name="connsiteX29" fmla="*/ 9392919 w 12192000"/>
              <a:gd name="connsiteY29" fmla="*/ 994656 h 2237474"/>
              <a:gd name="connsiteX30" fmla="*/ 9278619 w 12192000"/>
              <a:gd name="connsiteY30" fmla="*/ 1011878 h 2237474"/>
              <a:gd name="connsiteX31" fmla="*/ 9268019 w 12192000"/>
              <a:gd name="connsiteY31" fmla="*/ 1007442 h 2237474"/>
              <a:gd name="connsiteX32" fmla="*/ 9234662 w 12192000"/>
              <a:gd name="connsiteY32" fmla="*/ 1023056 h 2237474"/>
              <a:gd name="connsiteX33" fmla="*/ 9181033 w 12192000"/>
              <a:gd name="connsiteY33" fmla="*/ 1037921 h 2237474"/>
              <a:gd name="connsiteX34" fmla="*/ 9155969 w 12192000"/>
              <a:gd name="connsiteY34" fmla="*/ 1046804 h 2237474"/>
              <a:gd name="connsiteX35" fmla="*/ 9133985 w 12192000"/>
              <a:gd name="connsiteY35" fmla="*/ 1046450 h 2237474"/>
              <a:gd name="connsiteX36" fmla="*/ 9012987 w 12192000"/>
              <a:gd name="connsiteY36" fmla="*/ 1061986 h 2237474"/>
              <a:gd name="connsiteX37" fmla="*/ 8968445 w 12192000"/>
              <a:gd name="connsiteY37" fmla="*/ 1052169 h 2237474"/>
              <a:gd name="connsiteX38" fmla="*/ 8958984 w 12192000"/>
              <a:gd name="connsiteY38" fmla="*/ 1057212 h 2237474"/>
              <a:gd name="connsiteX39" fmla="*/ 8886001 w 12192000"/>
              <a:gd name="connsiteY39" fmla="*/ 1067468 h 2237474"/>
              <a:gd name="connsiteX40" fmla="*/ 8838610 w 12192000"/>
              <a:gd name="connsiteY40" fmla="*/ 1075091 h 2237474"/>
              <a:gd name="connsiteX41" fmla="*/ 8750383 w 12192000"/>
              <a:gd name="connsiteY41" fmla="*/ 1097387 h 2237474"/>
              <a:gd name="connsiteX42" fmla="*/ 8665605 w 12192000"/>
              <a:gd name="connsiteY42" fmla="*/ 1110791 h 2237474"/>
              <a:gd name="connsiteX43" fmla="*/ 8584946 w 12192000"/>
              <a:gd name="connsiteY43" fmla="*/ 1135226 h 2237474"/>
              <a:gd name="connsiteX44" fmla="*/ 8460755 w 12192000"/>
              <a:gd name="connsiteY44" fmla="*/ 1203427 h 2237474"/>
              <a:gd name="connsiteX45" fmla="*/ 8419755 w 12192000"/>
              <a:gd name="connsiteY45" fmla="*/ 1216260 h 2237474"/>
              <a:gd name="connsiteX46" fmla="*/ 8411626 w 12192000"/>
              <a:gd name="connsiteY46" fmla="*/ 1214397 h 2237474"/>
              <a:gd name="connsiteX47" fmla="*/ 8363469 w 12192000"/>
              <a:gd name="connsiteY47" fmla="*/ 1246658 h 2237474"/>
              <a:gd name="connsiteX48" fmla="*/ 8275497 w 12192000"/>
              <a:gd name="connsiteY48" fmla="*/ 1264396 h 2237474"/>
              <a:gd name="connsiteX49" fmla="*/ 8206287 w 12192000"/>
              <a:gd name="connsiteY49" fmla="*/ 1273060 h 2237474"/>
              <a:gd name="connsiteX50" fmla="*/ 8168705 w 12192000"/>
              <a:gd name="connsiteY50" fmla="*/ 1279956 h 2237474"/>
              <a:gd name="connsiteX51" fmla="*/ 8139997 w 12192000"/>
              <a:gd name="connsiteY51" fmla="*/ 1282713 h 2237474"/>
              <a:gd name="connsiteX52" fmla="*/ 8074238 w 12192000"/>
              <a:gd name="connsiteY52" fmla="*/ 1301895 h 2237474"/>
              <a:gd name="connsiteX53" fmla="*/ 7968292 w 12192000"/>
              <a:gd name="connsiteY53" fmla="*/ 1338779 h 2237474"/>
              <a:gd name="connsiteX54" fmla="*/ 7902328 w 12192000"/>
              <a:gd name="connsiteY54" fmla="*/ 1345865 h 2237474"/>
              <a:gd name="connsiteX55" fmla="*/ 7875879 w 12192000"/>
              <a:gd name="connsiteY55" fmla="*/ 1345646 h 2237474"/>
              <a:gd name="connsiteX56" fmla="*/ 7840612 w 12192000"/>
              <a:gd name="connsiteY56" fmla="*/ 1369373 h 2237474"/>
              <a:gd name="connsiteX57" fmla="*/ 7786819 w 12192000"/>
              <a:gd name="connsiteY57" fmla="*/ 1378970 h 2237474"/>
              <a:gd name="connsiteX58" fmla="*/ 7548172 w 12192000"/>
              <a:gd name="connsiteY58" fmla="*/ 1417460 h 2237474"/>
              <a:gd name="connsiteX59" fmla="*/ 7483437 w 12192000"/>
              <a:gd name="connsiteY59" fmla="*/ 1478152 h 2237474"/>
              <a:gd name="connsiteX60" fmla="*/ 7377870 w 12192000"/>
              <a:gd name="connsiteY60" fmla="*/ 1523319 h 2237474"/>
              <a:gd name="connsiteX61" fmla="*/ 7230737 w 12192000"/>
              <a:gd name="connsiteY61" fmla="*/ 1562633 h 2237474"/>
              <a:gd name="connsiteX62" fmla="*/ 7224458 w 12192000"/>
              <a:gd name="connsiteY62" fmla="*/ 1573008 h 2237474"/>
              <a:gd name="connsiteX63" fmla="*/ 7183121 w 12192000"/>
              <a:gd name="connsiteY63" fmla="*/ 1595162 h 2237474"/>
              <a:gd name="connsiteX64" fmla="*/ 7164601 w 12192000"/>
              <a:gd name="connsiteY64" fmla="*/ 1606490 h 2237474"/>
              <a:gd name="connsiteX65" fmla="*/ 7092727 w 12192000"/>
              <a:gd name="connsiteY65" fmla="*/ 1623628 h 2237474"/>
              <a:gd name="connsiteX66" fmla="*/ 7031309 w 12192000"/>
              <a:gd name="connsiteY66" fmla="*/ 1619451 h 2237474"/>
              <a:gd name="connsiteX67" fmla="*/ 6900177 w 12192000"/>
              <a:gd name="connsiteY67" fmla="*/ 1636016 h 2237474"/>
              <a:gd name="connsiteX68" fmla="*/ 6795372 w 12192000"/>
              <a:gd name="connsiteY68" fmla="*/ 1644845 h 2237474"/>
              <a:gd name="connsiteX69" fmla="*/ 6692251 w 12192000"/>
              <a:gd name="connsiteY69" fmla="*/ 1656357 h 2237474"/>
              <a:gd name="connsiteX70" fmla="*/ 6655235 w 12192000"/>
              <a:gd name="connsiteY70" fmla="*/ 1661869 h 2237474"/>
              <a:gd name="connsiteX71" fmla="*/ 6554894 w 12192000"/>
              <a:gd name="connsiteY71" fmla="*/ 1664428 h 2237474"/>
              <a:gd name="connsiteX72" fmla="*/ 6516595 w 12192000"/>
              <a:gd name="connsiteY72" fmla="*/ 1667475 h 2237474"/>
              <a:gd name="connsiteX73" fmla="*/ 6508541 w 12192000"/>
              <a:gd name="connsiteY73" fmla="*/ 1668757 h 2237474"/>
              <a:gd name="connsiteX74" fmla="*/ 6471012 w 12192000"/>
              <a:gd name="connsiteY74" fmla="*/ 1678604 h 2237474"/>
              <a:gd name="connsiteX75" fmla="*/ 6364035 w 12192000"/>
              <a:gd name="connsiteY75" fmla="*/ 1667683 h 2237474"/>
              <a:gd name="connsiteX76" fmla="*/ 6280959 w 12192000"/>
              <a:gd name="connsiteY76" fmla="*/ 1689329 h 2237474"/>
              <a:gd name="connsiteX77" fmla="*/ 6243319 w 12192000"/>
              <a:gd name="connsiteY77" fmla="*/ 1695560 h 2237474"/>
              <a:gd name="connsiteX78" fmla="*/ 6098321 w 12192000"/>
              <a:gd name="connsiteY78" fmla="*/ 1721646 h 2237474"/>
              <a:gd name="connsiteX79" fmla="*/ 5880652 w 12192000"/>
              <a:gd name="connsiteY79" fmla="*/ 1779643 h 2237474"/>
              <a:gd name="connsiteX80" fmla="*/ 5785959 w 12192000"/>
              <a:gd name="connsiteY80" fmla="*/ 1775307 h 2237474"/>
              <a:gd name="connsiteX81" fmla="*/ 5643534 w 12192000"/>
              <a:gd name="connsiteY81" fmla="*/ 1802919 h 2237474"/>
              <a:gd name="connsiteX82" fmla="*/ 5518799 w 12192000"/>
              <a:gd name="connsiteY82" fmla="*/ 1818312 h 2237474"/>
              <a:gd name="connsiteX83" fmla="*/ 5505014 w 12192000"/>
              <a:gd name="connsiteY83" fmla="*/ 1819259 h 2237474"/>
              <a:gd name="connsiteX84" fmla="*/ 5453307 w 12192000"/>
              <a:gd name="connsiteY84" fmla="*/ 1815450 h 2237474"/>
              <a:gd name="connsiteX85" fmla="*/ 5364192 w 12192000"/>
              <a:gd name="connsiteY85" fmla="*/ 1826074 h 2237474"/>
              <a:gd name="connsiteX86" fmla="*/ 5350380 w 12192000"/>
              <a:gd name="connsiteY86" fmla="*/ 1830891 h 2237474"/>
              <a:gd name="connsiteX87" fmla="*/ 5259633 w 12192000"/>
              <a:gd name="connsiteY87" fmla="*/ 1837160 h 2237474"/>
              <a:gd name="connsiteX88" fmla="*/ 5197513 w 12192000"/>
              <a:gd name="connsiteY88" fmla="*/ 1844718 h 2237474"/>
              <a:gd name="connsiteX89" fmla="*/ 5168852 w 12192000"/>
              <a:gd name="connsiteY89" fmla="*/ 1844846 h 2237474"/>
              <a:gd name="connsiteX90" fmla="*/ 5114927 w 12192000"/>
              <a:gd name="connsiteY90" fmla="*/ 1847827 h 2237474"/>
              <a:gd name="connsiteX91" fmla="*/ 5108970 w 12192000"/>
              <a:gd name="connsiteY91" fmla="*/ 1847935 h 2237474"/>
              <a:gd name="connsiteX92" fmla="*/ 5067961 w 12192000"/>
              <a:gd name="connsiteY92" fmla="*/ 1845917 h 2237474"/>
              <a:gd name="connsiteX93" fmla="*/ 5007075 w 12192000"/>
              <a:gd name="connsiteY93" fmla="*/ 1838626 h 2237474"/>
              <a:gd name="connsiteX94" fmla="*/ 4944087 w 12192000"/>
              <a:gd name="connsiteY94" fmla="*/ 1823332 h 2237474"/>
              <a:gd name="connsiteX95" fmla="*/ 4907662 w 12192000"/>
              <a:gd name="connsiteY95" fmla="*/ 1816900 h 2237474"/>
              <a:gd name="connsiteX96" fmla="*/ 4882386 w 12192000"/>
              <a:gd name="connsiteY96" fmla="*/ 1809844 h 2237474"/>
              <a:gd name="connsiteX97" fmla="*/ 4811440 w 12192000"/>
              <a:gd name="connsiteY97" fmla="*/ 1804655 h 2237474"/>
              <a:gd name="connsiteX98" fmla="*/ 4691075 w 12192000"/>
              <a:gd name="connsiteY98" fmla="*/ 1801389 h 2237474"/>
              <a:gd name="connsiteX99" fmla="*/ 4611738 w 12192000"/>
              <a:gd name="connsiteY99" fmla="*/ 1776964 h 2237474"/>
              <a:gd name="connsiteX100" fmla="*/ 4560070 w 12192000"/>
              <a:gd name="connsiteY100" fmla="*/ 1785640 h 2237474"/>
              <a:gd name="connsiteX101" fmla="*/ 4536503 w 12192000"/>
              <a:gd name="connsiteY101" fmla="*/ 1785334 h 2237474"/>
              <a:gd name="connsiteX102" fmla="*/ 4513724 w 12192000"/>
              <a:gd name="connsiteY102" fmla="*/ 1791996 h 2237474"/>
              <a:gd name="connsiteX103" fmla="*/ 4459810 w 12192000"/>
              <a:gd name="connsiteY103" fmla="*/ 1797886 h 2237474"/>
              <a:gd name="connsiteX104" fmla="*/ 4379064 w 12192000"/>
              <a:gd name="connsiteY104" fmla="*/ 1817177 h 2237474"/>
              <a:gd name="connsiteX105" fmla="*/ 4319209 w 12192000"/>
              <a:gd name="connsiteY105" fmla="*/ 1834833 h 2237474"/>
              <a:gd name="connsiteX106" fmla="*/ 4290981 w 12192000"/>
              <a:gd name="connsiteY106" fmla="*/ 1839677 h 2237474"/>
              <a:gd name="connsiteX107" fmla="*/ 4285792 w 12192000"/>
              <a:gd name="connsiteY107" fmla="*/ 1836231 h 2237474"/>
              <a:gd name="connsiteX108" fmla="*/ 4238372 w 12192000"/>
              <a:gd name="connsiteY108" fmla="*/ 1851480 h 2237474"/>
              <a:gd name="connsiteX109" fmla="*/ 4232517 w 12192000"/>
              <a:gd name="connsiteY109" fmla="*/ 1852567 h 2237474"/>
              <a:gd name="connsiteX110" fmla="*/ 4191732 w 12192000"/>
              <a:gd name="connsiteY110" fmla="*/ 1857328 h 2237474"/>
              <a:gd name="connsiteX111" fmla="*/ 4065532 w 12192000"/>
              <a:gd name="connsiteY111" fmla="*/ 1855477 h 2237474"/>
              <a:gd name="connsiteX112" fmla="*/ 4028460 w 12192000"/>
              <a:gd name="connsiteY112" fmla="*/ 1855137 h 2237474"/>
              <a:gd name="connsiteX113" fmla="*/ 4002267 w 12192000"/>
              <a:gd name="connsiteY113" fmla="*/ 1852352 h 2237474"/>
              <a:gd name="connsiteX114" fmla="*/ 3931396 w 12192000"/>
              <a:gd name="connsiteY114" fmla="*/ 1858915 h 2237474"/>
              <a:gd name="connsiteX115" fmla="*/ 3812162 w 12192000"/>
              <a:gd name="connsiteY115" fmla="*/ 1875501 h 2237474"/>
              <a:gd name="connsiteX116" fmla="*/ 3729530 w 12192000"/>
              <a:gd name="connsiteY116" fmla="*/ 1864513 h 2237474"/>
              <a:gd name="connsiteX117" fmla="*/ 3680177 w 12192000"/>
              <a:gd name="connsiteY117" fmla="*/ 1881552 h 2237474"/>
              <a:gd name="connsiteX118" fmla="*/ 3567259 w 12192000"/>
              <a:gd name="connsiteY118" fmla="*/ 1893482 h 2237474"/>
              <a:gd name="connsiteX119" fmla="*/ 3405770 w 12192000"/>
              <a:gd name="connsiteY119" fmla="*/ 1904591 h 2237474"/>
              <a:gd name="connsiteX120" fmla="*/ 3280097 w 12192000"/>
              <a:gd name="connsiteY120" fmla="*/ 1919610 h 2237474"/>
              <a:gd name="connsiteX121" fmla="*/ 3123424 w 12192000"/>
              <a:gd name="connsiteY121" fmla="*/ 1952930 h 2237474"/>
              <a:gd name="connsiteX122" fmla="*/ 3009910 w 12192000"/>
              <a:gd name="connsiteY122" fmla="*/ 1957866 h 2237474"/>
              <a:gd name="connsiteX123" fmla="*/ 2995934 w 12192000"/>
              <a:gd name="connsiteY123" fmla="*/ 1967085 h 2237474"/>
              <a:gd name="connsiteX124" fmla="*/ 2980071 w 12192000"/>
              <a:gd name="connsiteY124" fmla="*/ 1972988 h 2237474"/>
              <a:gd name="connsiteX125" fmla="*/ 2978094 w 12192000"/>
              <a:gd name="connsiteY125" fmla="*/ 1972369 h 2237474"/>
              <a:gd name="connsiteX126" fmla="*/ 2942858 w 12192000"/>
              <a:gd name="connsiteY126" fmla="*/ 1981367 h 2237474"/>
              <a:gd name="connsiteX127" fmla="*/ 2875436 w 12192000"/>
              <a:gd name="connsiteY127" fmla="*/ 1996977 h 2237474"/>
              <a:gd name="connsiteX128" fmla="*/ 2874892 w 12192000"/>
              <a:gd name="connsiteY128" fmla="*/ 1996085 h 2237474"/>
              <a:gd name="connsiteX129" fmla="*/ 2864145 w 12192000"/>
              <a:gd name="connsiteY129" fmla="*/ 1994061 h 2237474"/>
              <a:gd name="connsiteX130" fmla="*/ 2843662 w 12192000"/>
              <a:gd name="connsiteY130" fmla="*/ 1992498 h 2237474"/>
              <a:gd name="connsiteX131" fmla="*/ 2796128 w 12192000"/>
              <a:gd name="connsiteY131" fmla="*/ 1976403 h 2237474"/>
              <a:gd name="connsiteX132" fmla="*/ 2756784 w 12192000"/>
              <a:gd name="connsiteY132" fmla="*/ 1985116 h 2237474"/>
              <a:gd name="connsiteX133" fmla="*/ 2748833 w 12192000"/>
              <a:gd name="connsiteY133" fmla="*/ 1986323 h 2237474"/>
              <a:gd name="connsiteX134" fmla="*/ 2748661 w 12192000"/>
              <a:gd name="connsiteY134" fmla="*/ 1986122 h 2237474"/>
              <a:gd name="connsiteX135" fmla="*/ 2740251 w 12192000"/>
              <a:gd name="connsiteY135" fmla="*/ 1986946 h 2237474"/>
              <a:gd name="connsiteX136" fmla="*/ 2718916 w 12192000"/>
              <a:gd name="connsiteY136" fmla="*/ 1990867 h 2237474"/>
              <a:gd name="connsiteX137" fmla="*/ 2713522 w 12192000"/>
              <a:gd name="connsiteY137" fmla="*/ 1990173 h 2237474"/>
              <a:gd name="connsiteX138" fmla="*/ 2680597 w 12192000"/>
              <a:gd name="connsiteY138" fmla="*/ 1984996 h 2237474"/>
              <a:gd name="connsiteX139" fmla="*/ 2578178 w 12192000"/>
              <a:gd name="connsiteY139" fmla="*/ 1990531 h 2237474"/>
              <a:gd name="connsiteX140" fmla="*/ 2476147 w 12192000"/>
              <a:gd name="connsiteY140" fmla="*/ 1998305 h 2237474"/>
              <a:gd name="connsiteX141" fmla="*/ 2373568 w 12192000"/>
              <a:gd name="connsiteY141" fmla="*/ 2003219 h 2237474"/>
              <a:gd name="connsiteX142" fmla="*/ 2321399 w 12192000"/>
              <a:gd name="connsiteY142" fmla="*/ 1989467 h 2237474"/>
              <a:gd name="connsiteX143" fmla="*/ 2315525 w 12192000"/>
              <a:gd name="connsiteY143" fmla="*/ 1989708 h 2237474"/>
              <a:gd name="connsiteX144" fmla="*/ 2300792 w 12192000"/>
              <a:gd name="connsiteY144" fmla="*/ 1994290 h 2237474"/>
              <a:gd name="connsiteX145" fmla="*/ 2295469 w 12192000"/>
              <a:gd name="connsiteY145" fmla="*/ 1996659 h 2237474"/>
              <a:gd name="connsiteX146" fmla="*/ 2287219 w 12192000"/>
              <a:gd name="connsiteY146" fmla="*/ 1998750 h 2237474"/>
              <a:gd name="connsiteX147" fmla="*/ 2286948 w 12192000"/>
              <a:gd name="connsiteY147" fmla="*/ 1998596 h 2237474"/>
              <a:gd name="connsiteX148" fmla="*/ 2243069 w 12192000"/>
              <a:gd name="connsiteY148" fmla="*/ 2015111 h 2237474"/>
              <a:gd name="connsiteX149" fmla="*/ 2186609 w 12192000"/>
              <a:gd name="connsiteY149" fmla="*/ 2008263 h 2237474"/>
              <a:gd name="connsiteX150" fmla="*/ 2164831 w 12192000"/>
              <a:gd name="connsiteY150" fmla="*/ 2010143 h 2237474"/>
              <a:gd name="connsiteX151" fmla="*/ 2152836 w 12192000"/>
              <a:gd name="connsiteY151" fmla="*/ 2010048 h 2237474"/>
              <a:gd name="connsiteX152" fmla="*/ 2117102 w 12192000"/>
              <a:gd name="connsiteY152" fmla="*/ 2023004 h 2237474"/>
              <a:gd name="connsiteX153" fmla="*/ 2111935 w 12192000"/>
              <a:gd name="connsiteY153" fmla="*/ 2023163 h 2237474"/>
              <a:gd name="connsiteX154" fmla="*/ 2089991 w 12192000"/>
              <a:gd name="connsiteY154" fmla="*/ 2034193 h 2237474"/>
              <a:gd name="connsiteX155" fmla="*/ 2058061 w 12192000"/>
              <a:gd name="connsiteY155" fmla="*/ 2047942 h 2237474"/>
              <a:gd name="connsiteX156" fmla="*/ 2055737 w 12192000"/>
              <a:gd name="connsiteY156" fmla="*/ 2047704 h 2237474"/>
              <a:gd name="connsiteX157" fmla="*/ 2042244 w 12192000"/>
              <a:gd name="connsiteY157" fmla="*/ 2055560 h 2237474"/>
              <a:gd name="connsiteX158" fmla="*/ 1976224 w 12192000"/>
              <a:gd name="connsiteY158" fmla="*/ 2074257 h 2237474"/>
              <a:gd name="connsiteX159" fmla="*/ 1877728 w 12192000"/>
              <a:gd name="connsiteY159" fmla="*/ 2101004 h 2237474"/>
              <a:gd name="connsiteX160" fmla="*/ 1759056 w 12192000"/>
              <a:gd name="connsiteY160" fmla="*/ 2125608 h 2237474"/>
              <a:gd name="connsiteX161" fmla="*/ 1637948 w 12192000"/>
              <a:gd name="connsiteY161" fmla="*/ 2172597 h 2237474"/>
              <a:gd name="connsiteX162" fmla="*/ 1434549 w 12192000"/>
              <a:gd name="connsiteY162" fmla="*/ 2234522 h 2237474"/>
              <a:gd name="connsiteX163" fmla="*/ 1398481 w 12192000"/>
              <a:gd name="connsiteY163" fmla="*/ 2237074 h 2237474"/>
              <a:gd name="connsiteX164" fmla="*/ 1398407 w 12192000"/>
              <a:gd name="connsiteY164" fmla="*/ 2237095 h 2237474"/>
              <a:gd name="connsiteX165" fmla="*/ 1370962 w 12192000"/>
              <a:gd name="connsiteY165" fmla="*/ 2237474 h 2237474"/>
              <a:gd name="connsiteX166" fmla="*/ 1356367 w 12192000"/>
              <a:gd name="connsiteY166" fmla="*/ 2235089 h 2237474"/>
              <a:gd name="connsiteX167" fmla="*/ 1324828 w 12192000"/>
              <a:gd name="connsiteY167" fmla="*/ 2231968 h 2237474"/>
              <a:gd name="connsiteX168" fmla="*/ 1297744 w 12192000"/>
              <a:gd name="connsiteY168" fmla="*/ 2235849 h 2237474"/>
              <a:gd name="connsiteX169" fmla="*/ 1286236 w 12192000"/>
              <a:gd name="connsiteY169" fmla="*/ 2233135 h 2237474"/>
              <a:gd name="connsiteX170" fmla="*/ 1283504 w 12192000"/>
              <a:gd name="connsiteY170" fmla="*/ 2233797 h 2237474"/>
              <a:gd name="connsiteX171" fmla="*/ 1279765 w 12192000"/>
              <a:gd name="connsiteY171" fmla="*/ 2229639 h 2237474"/>
              <a:gd name="connsiteX172" fmla="*/ 1195347 w 12192000"/>
              <a:gd name="connsiteY172" fmla="*/ 2212354 h 2237474"/>
              <a:gd name="connsiteX173" fmla="*/ 970251 w 12192000"/>
              <a:gd name="connsiteY173" fmla="*/ 2221029 h 2237474"/>
              <a:gd name="connsiteX174" fmla="*/ 812914 w 12192000"/>
              <a:gd name="connsiteY174" fmla="*/ 2202752 h 2237474"/>
              <a:gd name="connsiteX175" fmla="*/ 800195 w 12192000"/>
              <a:gd name="connsiteY175" fmla="*/ 2209407 h 2237474"/>
              <a:gd name="connsiteX176" fmla="*/ 784978 w 12192000"/>
              <a:gd name="connsiteY176" fmla="*/ 2212360 h 2237474"/>
              <a:gd name="connsiteX177" fmla="*/ 681987 w 12192000"/>
              <a:gd name="connsiteY177" fmla="*/ 2216757 h 2237474"/>
              <a:gd name="connsiteX178" fmla="*/ 669923 w 12192000"/>
              <a:gd name="connsiteY178" fmla="*/ 2211682 h 2237474"/>
              <a:gd name="connsiteX179" fmla="*/ 648680 w 12192000"/>
              <a:gd name="connsiteY179" fmla="*/ 2206229 h 2237474"/>
              <a:gd name="connsiteX180" fmla="*/ 597225 w 12192000"/>
              <a:gd name="connsiteY180" fmla="*/ 2180999 h 2237474"/>
              <a:gd name="connsiteX181" fmla="*/ 558449 w 12192000"/>
              <a:gd name="connsiteY181" fmla="*/ 2182346 h 2237474"/>
              <a:gd name="connsiteX182" fmla="*/ 550517 w 12192000"/>
              <a:gd name="connsiteY182" fmla="*/ 2182060 h 2237474"/>
              <a:gd name="connsiteX183" fmla="*/ 550309 w 12192000"/>
              <a:gd name="connsiteY183" fmla="*/ 2181825 h 2237474"/>
              <a:gd name="connsiteX184" fmla="*/ 541836 w 12192000"/>
              <a:gd name="connsiteY184" fmla="*/ 2181063 h 2237474"/>
              <a:gd name="connsiteX185" fmla="*/ 536057 w 12192000"/>
              <a:gd name="connsiteY185" fmla="*/ 2181537 h 2237474"/>
              <a:gd name="connsiteX186" fmla="*/ 520671 w 12192000"/>
              <a:gd name="connsiteY186" fmla="*/ 2180980 h 2237474"/>
              <a:gd name="connsiteX187" fmla="*/ 515024 w 12192000"/>
              <a:gd name="connsiteY187" fmla="*/ 2179258 h 2237474"/>
              <a:gd name="connsiteX188" fmla="*/ 512278 w 12192000"/>
              <a:gd name="connsiteY188" fmla="*/ 2176369 h 2237474"/>
              <a:gd name="connsiteX189" fmla="*/ 480419 w 12192000"/>
              <a:gd name="connsiteY189" fmla="*/ 2167807 h 2237474"/>
              <a:gd name="connsiteX190" fmla="*/ 413835 w 12192000"/>
              <a:gd name="connsiteY190" fmla="*/ 2156783 h 2237474"/>
              <a:gd name="connsiteX191" fmla="*/ 376513 w 12192000"/>
              <a:gd name="connsiteY191" fmla="*/ 2154014 h 2237474"/>
              <a:gd name="connsiteX192" fmla="*/ 273386 w 12192000"/>
              <a:gd name="connsiteY192" fmla="*/ 2142551 h 2237474"/>
              <a:gd name="connsiteX193" fmla="*/ 169207 w 12192000"/>
              <a:gd name="connsiteY193" fmla="*/ 2128100 h 2237474"/>
              <a:gd name="connsiteX194" fmla="*/ 93149 w 12192000"/>
              <a:gd name="connsiteY194" fmla="*/ 2105324 h 2237474"/>
              <a:gd name="connsiteX195" fmla="*/ 88109 w 12192000"/>
              <a:gd name="connsiteY195" fmla="*/ 2106704 h 2237474"/>
              <a:gd name="connsiteX196" fmla="*/ 80022 w 12192000"/>
              <a:gd name="connsiteY196" fmla="*/ 2107254 h 2237474"/>
              <a:gd name="connsiteX197" fmla="*/ 79717 w 12192000"/>
              <a:gd name="connsiteY197" fmla="*/ 2107046 h 2237474"/>
              <a:gd name="connsiteX198" fmla="*/ 72352 w 12192000"/>
              <a:gd name="connsiteY198" fmla="*/ 2107991 h 2237474"/>
              <a:gd name="connsiteX199" fmla="*/ 37645 w 12192000"/>
              <a:gd name="connsiteY199" fmla="*/ 2115401 h 2237474"/>
              <a:gd name="connsiteX200" fmla="*/ 4572 w 12192000"/>
              <a:gd name="connsiteY200" fmla="*/ 2111091 h 2237474"/>
              <a:gd name="connsiteX201" fmla="*/ 0 w 12192000"/>
              <a:gd name="connsiteY201" fmla="*/ 2110468 h 2237474"/>
              <a:gd name="connsiteX202" fmla="*/ 0 w 12192000"/>
              <a:gd name="connsiteY202"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34800 w 12192000"/>
              <a:gd name="connsiteY6" fmla="*/ 747840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34688 w 12192000"/>
              <a:gd name="connsiteY12" fmla="*/ 757726 h 2237474"/>
              <a:gd name="connsiteX13" fmla="*/ 10805004 w 12192000"/>
              <a:gd name="connsiteY13" fmla="*/ 757573 h 2237474"/>
              <a:gd name="connsiteX14" fmla="*/ 10739478 w 12192000"/>
              <a:gd name="connsiteY14" fmla="*/ 776841 h 2237474"/>
              <a:gd name="connsiteX15" fmla="*/ 10458762 w 12192000"/>
              <a:gd name="connsiteY15" fmla="*/ 755400 h 2237474"/>
              <a:gd name="connsiteX16" fmla="*/ 10211200 w 12192000"/>
              <a:gd name="connsiteY16" fmla="*/ 767513 h 2237474"/>
              <a:gd name="connsiteX17" fmla="*/ 10167995 w 12192000"/>
              <a:gd name="connsiteY17" fmla="*/ 760843 h 2237474"/>
              <a:gd name="connsiteX18" fmla="*/ 9997044 w 12192000"/>
              <a:gd name="connsiteY18" fmla="*/ 780129 h 2237474"/>
              <a:gd name="connsiteX19" fmla="*/ 9943887 w 12192000"/>
              <a:gd name="connsiteY19" fmla="*/ 804141 h 2237474"/>
              <a:gd name="connsiteX20" fmla="*/ 9918248 w 12192000"/>
              <a:gd name="connsiteY20" fmla="*/ 816628 h 2237474"/>
              <a:gd name="connsiteX21" fmla="*/ 9767091 w 12192000"/>
              <a:gd name="connsiteY21" fmla="*/ 870550 h 2237474"/>
              <a:gd name="connsiteX22" fmla="*/ 9683005 w 12192000"/>
              <a:gd name="connsiteY22" fmla="*/ 894128 h 2237474"/>
              <a:gd name="connsiteX23" fmla="*/ 9594438 w 12192000"/>
              <a:gd name="connsiteY23" fmla="*/ 919051 h 2237474"/>
              <a:gd name="connsiteX24" fmla="*/ 9577033 w 12192000"/>
              <a:gd name="connsiteY24" fmla="*/ 922857 h 2237474"/>
              <a:gd name="connsiteX25" fmla="*/ 9544189 w 12192000"/>
              <a:gd name="connsiteY25" fmla="*/ 938966 h 2237474"/>
              <a:gd name="connsiteX26" fmla="*/ 9500499 w 12192000"/>
              <a:gd name="connsiteY26" fmla="*/ 954680 h 2237474"/>
              <a:gd name="connsiteX27" fmla="*/ 9428195 w 12192000"/>
              <a:gd name="connsiteY27" fmla="*/ 986225 h 2237474"/>
              <a:gd name="connsiteX28" fmla="*/ 9410017 w 12192000"/>
              <a:gd name="connsiteY28" fmla="*/ 993931 h 2237474"/>
              <a:gd name="connsiteX29" fmla="*/ 9392919 w 12192000"/>
              <a:gd name="connsiteY29" fmla="*/ 994656 h 2237474"/>
              <a:gd name="connsiteX30" fmla="*/ 9278619 w 12192000"/>
              <a:gd name="connsiteY30" fmla="*/ 1011878 h 2237474"/>
              <a:gd name="connsiteX31" fmla="*/ 9268019 w 12192000"/>
              <a:gd name="connsiteY31" fmla="*/ 1007442 h 2237474"/>
              <a:gd name="connsiteX32" fmla="*/ 9234662 w 12192000"/>
              <a:gd name="connsiteY32" fmla="*/ 1023056 h 2237474"/>
              <a:gd name="connsiteX33" fmla="*/ 9181033 w 12192000"/>
              <a:gd name="connsiteY33" fmla="*/ 1037921 h 2237474"/>
              <a:gd name="connsiteX34" fmla="*/ 9155969 w 12192000"/>
              <a:gd name="connsiteY34" fmla="*/ 1046804 h 2237474"/>
              <a:gd name="connsiteX35" fmla="*/ 9133985 w 12192000"/>
              <a:gd name="connsiteY35" fmla="*/ 1046450 h 2237474"/>
              <a:gd name="connsiteX36" fmla="*/ 9012987 w 12192000"/>
              <a:gd name="connsiteY36" fmla="*/ 1061986 h 2237474"/>
              <a:gd name="connsiteX37" fmla="*/ 8968445 w 12192000"/>
              <a:gd name="connsiteY37" fmla="*/ 1052169 h 2237474"/>
              <a:gd name="connsiteX38" fmla="*/ 8958984 w 12192000"/>
              <a:gd name="connsiteY38" fmla="*/ 1057212 h 2237474"/>
              <a:gd name="connsiteX39" fmla="*/ 8886001 w 12192000"/>
              <a:gd name="connsiteY39" fmla="*/ 1067468 h 2237474"/>
              <a:gd name="connsiteX40" fmla="*/ 8838610 w 12192000"/>
              <a:gd name="connsiteY40" fmla="*/ 1075091 h 2237474"/>
              <a:gd name="connsiteX41" fmla="*/ 8750383 w 12192000"/>
              <a:gd name="connsiteY41" fmla="*/ 1097387 h 2237474"/>
              <a:gd name="connsiteX42" fmla="*/ 8665605 w 12192000"/>
              <a:gd name="connsiteY42" fmla="*/ 1110791 h 2237474"/>
              <a:gd name="connsiteX43" fmla="*/ 8584946 w 12192000"/>
              <a:gd name="connsiteY43" fmla="*/ 1135226 h 2237474"/>
              <a:gd name="connsiteX44" fmla="*/ 8460755 w 12192000"/>
              <a:gd name="connsiteY44" fmla="*/ 1203427 h 2237474"/>
              <a:gd name="connsiteX45" fmla="*/ 8419755 w 12192000"/>
              <a:gd name="connsiteY45" fmla="*/ 1216260 h 2237474"/>
              <a:gd name="connsiteX46" fmla="*/ 8411626 w 12192000"/>
              <a:gd name="connsiteY46" fmla="*/ 1214397 h 2237474"/>
              <a:gd name="connsiteX47" fmla="*/ 8363469 w 12192000"/>
              <a:gd name="connsiteY47" fmla="*/ 1246658 h 2237474"/>
              <a:gd name="connsiteX48" fmla="*/ 8275497 w 12192000"/>
              <a:gd name="connsiteY48" fmla="*/ 1264396 h 2237474"/>
              <a:gd name="connsiteX49" fmla="*/ 8206287 w 12192000"/>
              <a:gd name="connsiteY49" fmla="*/ 1273060 h 2237474"/>
              <a:gd name="connsiteX50" fmla="*/ 8168705 w 12192000"/>
              <a:gd name="connsiteY50" fmla="*/ 1279956 h 2237474"/>
              <a:gd name="connsiteX51" fmla="*/ 8139997 w 12192000"/>
              <a:gd name="connsiteY51" fmla="*/ 1282713 h 2237474"/>
              <a:gd name="connsiteX52" fmla="*/ 8074238 w 12192000"/>
              <a:gd name="connsiteY52" fmla="*/ 1301895 h 2237474"/>
              <a:gd name="connsiteX53" fmla="*/ 7968292 w 12192000"/>
              <a:gd name="connsiteY53" fmla="*/ 1338779 h 2237474"/>
              <a:gd name="connsiteX54" fmla="*/ 7902328 w 12192000"/>
              <a:gd name="connsiteY54" fmla="*/ 1345865 h 2237474"/>
              <a:gd name="connsiteX55" fmla="*/ 7875879 w 12192000"/>
              <a:gd name="connsiteY55" fmla="*/ 1345646 h 2237474"/>
              <a:gd name="connsiteX56" fmla="*/ 7840612 w 12192000"/>
              <a:gd name="connsiteY56" fmla="*/ 1369373 h 2237474"/>
              <a:gd name="connsiteX57" fmla="*/ 7786819 w 12192000"/>
              <a:gd name="connsiteY57" fmla="*/ 1378970 h 2237474"/>
              <a:gd name="connsiteX58" fmla="*/ 7548172 w 12192000"/>
              <a:gd name="connsiteY58" fmla="*/ 1417460 h 2237474"/>
              <a:gd name="connsiteX59" fmla="*/ 7483437 w 12192000"/>
              <a:gd name="connsiteY59" fmla="*/ 1478152 h 2237474"/>
              <a:gd name="connsiteX60" fmla="*/ 7377870 w 12192000"/>
              <a:gd name="connsiteY60" fmla="*/ 1523319 h 2237474"/>
              <a:gd name="connsiteX61" fmla="*/ 7230737 w 12192000"/>
              <a:gd name="connsiteY61" fmla="*/ 1562633 h 2237474"/>
              <a:gd name="connsiteX62" fmla="*/ 7224458 w 12192000"/>
              <a:gd name="connsiteY62" fmla="*/ 1573008 h 2237474"/>
              <a:gd name="connsiteX63" fmla="*/ 7183121 w 12192000"/>
              <a:gd name="connsiteY63" fmla="*/ 1595162 h 2237474"/>
              <a:gd name="connsiteX64" fmla="*/ 7164601 w 12192000"/>
              <a:gd name="connsiteY64" fmla="*/ 1606490 h 2237474"/>
              <a:gd name="connsiteX65" fmla="*/ 7092727 w 12192000"/>
              <a:gd name="connsiteY65" fmla="*/ 1623628 h 2237474"/>
              <a:gd name="connsiteX66" fmla="*/ 7031309 w 12192000"/>
              <a:gd name="connsiteY66" fmla="*/ 1619451 h 2237474"/>
              <a:gd name="connsiteX67" fmla="*/ 6900177 w 12192000"/>
              <a:gd name="connsiteY67" fmla="*/ 1636016 h 2237474"/>
              <a:gd name="connsiteX68" fmla="*/ 6795372 w 12192000"/>
              <a:gd name="connsiteY68" fmla="*/ 1644845 h 2237474"/>
              <a:gd name="connsiteX69" fmla="*/ 6692251 w 12192000"/>
              <a:gd name="connsiteY69" fmla="*/ 1656357 h 2237474"/>
              <a:gd name="connsiteX70" fmla="*/ 6655235 w 12192000"/>
              <a:gd name="connsiteY70" fmla="*/ 1661869 h 2237474"/>
              <a:gd name="connsiteX71" fmla="*/ 6554894 w 12192000"/>
              <a:gd name="connsiteY71" fmla="*/ 1664428 h 2237474"/>
              <a:gd name="connsiteX72" fmla="*/ 6516595 w 12192000"/>
              <a:gd name="connsiteY72" fmla="*/ 1667475 h 2237474"/>
              <a:gd name="connsiteX73" fmla="*/ 6508541 w 12192000"/>
              <a:gd name="connsiteY73" fmla="*/ 1668757 h 2237474"/>
              <a:gd name="connsiteX74" fmla="*/ 6471012 w 12192000"/>
              <a:gd name="connsiteY74" fmla="*/ 1678604 h 2237474"/>
              <a:gd name="connsiteX75" fmla="*/ 6364035 w 12192000"/>
              <a:gd name="connsiteY75" fmla="*/ 1667683 h 2237474"/>
              <a:gd name="connsiteX76" fmla="*/ 6280959 w 12192000"/>
              <a:gd name="connsiteY76" fmla="*/ 1689329 h 2237474"/>
              <a:gd name="connsiteX77" fmla="*/ 6243319 w 12192000"/>
              <a:gd name="connsiteY77" fmla="*/ 1695560 h 2237474"/>
              <a:gd name="connsiteX78" fmla="*/ 6098321 w 12192000"/>
              <a:gd name="connsiteY78" fmla="*/ 1721646 h 2237474"/>
              <a:gd name="connsiteX79" fmla="*/ 5880652 w 12192000"/>
              <a:gd name="connsiteY79" fmla="*/ 1779643 h 2237474"/>
              <a:gd name="connsiteX80" fmla="*/ 5785959 w 12192000"/>
              <a:gd name="connsiteY80" fmla="*/ 1775307 h 2237474"/>
              <a:gd name="connsiteX81" fmla="*/ 5643534 w 12192000"/>
              <a:gd name="connsiteY81" fmla="*/ 1802919 h 2237474"/>
              <a:gd name="connsiteX82" fmla="*/ 5518799 w 12192000"/>
              <a:gd name="connsiteY82" fmla="*/ 1818312 h 2237474"/>
              <a:gd name="connsiteX83" fmla="*/ 5505014 w 12192000"/>
              <a:gd name="connsiteY83" fmla="*/ 1819259 h 2237474"/>
              <a:gd name="connsiteX84" fmla="*/ 5453307 w 12192000"/>
              <a:gd name="connsiteY84" fmla="*/ 1815450 h 2237474"/>
              <a:gd name="connsiteX85" fmla="*/ 5364192 w 12192000"/>
              <a:gd name="connsiteY85" fmla="*/ 1826074 h 2237474"/>
              <a:gd name="connsiteX86" fmla="*/ 5350380 w 12192000"/>
              <a:gd name="connsiteY86" fmla="*/ 1830891 h 2237474"/>
              <a:gd name="connsiteX87" fmla="*/ 5259633 w 12192000"/>
              <a:gd name="connsiteY87" fmla="*/ 1837160 h 2237474"/>
              <a:gd name="connsiteX88" fmla="*/ 5197513 w 12192000"/>
              <a:gd name="connsiteY88" fmla="*/ 1844718 h 2237474"/>
              <a:gd name="connsiteX89" fmla="*/ 5168852 w 12192000"/>
              <a:gd name="connsiteY89" fmla="*/ 1844846 h 2237474"/>
              <a:gd name="connsiteX90" fmla="*/ 5114927 w 12192000"/>
              <a:gd name="connsiteY90" fmla="*/ 1847827 h 2237474"/>
              <a:gd name="connsiteX91" fmla="*/ 5108970 w 12192000"/>
              <a:gd name="connsiteY91" fmla="*/ 1847935 h 2237474"/>
              <a:gd name="connsiteX92" fmla="*/ 5067961 w 12192000"/>
              <a:gd name="connsiteY92" fmla="*/ 1845917 h 2237474"/>
              <a:gd name="connsiteX93" fmla="*/ 5007075 w 12192000"/>
              <a:gd name="connsiteY93" fmla="*/ 1838626 h 2237474"/>
              <a:gd name="connsiteX94" fmla="*/ 4944087 w 12192000"/>
              <a:gd name="connsiteY94" fmla="*/ 1823332 h 2237474"/>
              <a:gd name="connsiteX95" fmla="*/ 4907662 w 12192000"/>
              <a:gd name="connsiteY95" fmla="*/ 1816900 h 2237474"/>
              <a:gd name="connsiteX96" fmla="*/ 4882386 w 12192000"/>
              <a:gd name="connsiteY96" fmla="*/ 1809844 h 2237474"/>
              <a:gd name="connsiteX97" fmla="*/ 4811440 w 12192000"/>
              <a:gd name="connsiteY97" fmla="*/ 1804655 h 2237474"/>
              <a:gd name="connsiteX98" fmla="*/ 4691075 w 12192000"/>
              <a:gd name="connsiteY98" fmla="*/ 1801389 h 2237474"/>
              <a:gd name="connsiteX99" fmla="*/ 4611738 w 12192000"/>
              <a:gd name="connsiteY99" fmla="*/ 1776964 h 2237474"/>
              <a:gd name="connsiteX100" fmla="*/ 4560070 w 12192000"/>
              <a:gd name="connsiteY100" fmla="*/ 1785640 h 2237474"/>
              <a:gd name="connsiteX101" fmla="*/ 4536503 w 12192000"/>
              <a:gd name="connsiteY101" fmla="*/ 1785334 h 2237474"/>
              <a:gd name="connsiteX102" fmla="*/ 4513724 w 12192000"/>
              <a:gd name="connsiteY102" fmla="*/ 1791996 h 2237474"/>
              <a:gd name="connsiteX103" fmla="*/ 4459810 w 12192000"/>
              <a:gd name="connsiteY103" fmla="*/ 1797886 h 2237474"/>
              <a:gd name="connsiteX104" fmla="*/ 4379064 w 12192000"/>
              <a:gd name="connsiteY104" fmla="*/ 1817177 h 2237474"/>
              <a:gd name="connsiteX105" fmla="*/ 4319209 w 12192000"/>
              <a:gd name="connsiteY105" fmla="*/ 1834833 h 2237474"/>
              <a:gd name="connsiteX106" fmla="*/ 4290981 w 12192000"/>
              <a:gd name="connsiteY106" fmla="*/ 1839677 h 2237474"/>
              <a:gd name="connsiteX107" fmla="*/ 4285792 w 12192000"/>
              <a:gd name="connsiteY107" fmla="*/ 1836231 h 2237474"/>
              <a:gd name="connsiteX108" fmla="*/ 4238372 w 12192000"/>
              <a:gd name="connsiteY108" fmla="*/ 1851480 h 2237474"/>
              <a:gd name="connsiteX109" fmla="*/ 4232517 w 12192000"/>
              <a:gd name="connsiteY109" fmla="*/ 1852567 h 2237474"/>
              <a:gd name="connsiteX110" fmla="*/ 4191732 w 12192000"/>
              <a:gd name="connsiteY110" fmla="*/ 1857328 h 2237474"/>
              <a:gd name="connsiteX111" fmla="*/ 4065532 w 12192000"/>
              <a:gd name="connsiteY111" fmla="*/ 1855477 h 2237474"/>
              <a:gd name="connsiteX112" fmla="*/ 4028460 w 12192000"/>
              <a:gd name="connsiteY112" fmla="*/ 1855137 h 2237474"/>
              <a:gd name="connsiteX113" fmla="*/ 4002267 w 12192000"/>
              <a:gd name="connsiteY113" fmla="*/ 1852352 h 2237474"/>
              <a:gd name="connsiteX114" fmla="*/ 3931396 w 12192000"/>
              <a:gd name="connsiteY114" fmla="*/ 1858915 h 2237474"/>
              <a:gd name="connsiteX115" fmla="*/ 3812162 w 12192000"/>
              <a:gd name="connsiteY115" fmla="*/ 1875501 h 2237474"/>
              <a:gd name="connsiteX116" fmla="*/ 3729530 w 12192000"/>
              <a:gd name="connsiteY116" fmla="*/ 1864513 h 2237474"/>
              <a:gd name="connsiteX117" fmla="*/ 3680177 w 12192000"/>
              <a:gd name="connsiteY117" fmla="*/ 1881552 h 2237474"/>
              <a:gd name="connsiteX118" fmla="*/ 3567259 w 12192000"/>
              <a:gd name="connsiteY118" fmla="*/ 1893482 h 2237474"/>
              <a:gd name="connsiteX119" fmla="*/ 3405770 w 12192000"/>
              <a:gd name="connsiteY119" fmla="*/ 1904591 h 2237474"/>
              <a:gd name="connsiteX120" fmla="*/ 3280097 w 12192000"/>
              <a:gd name="connsiteY120" fmla="*/ 1919610 h 2237474"/>
              <a:gd name="connsiteX121" fmla="*/ 3123424 w 12192000"/>
              <a:gd name="connsiteY121" fmla="*/ 1952930 h 2237474"/>
              <a:gd name="connsiteX122" fmla="*/ 3009910 w 12192000"/>
              <a:gd name="connsiteY122" fmla="*/ 1957866 h 2237474"/>
              <a:gd name="connsiteX123" fmla="*/ 2995934 w 12192000"/>
              <a:gd name="connsiteY123" fmla="*/ 1967085 h 2237474"/>
              <a:gd name="connsiteX124" fmla="*/ 2980071 w 12192000"/>
              <a:gd name="connsiteY124" fmla="*/ 1972988 h 2237474"/>
              <a:gd name="connsiteX125" fmla="*/ 2978094 w 12192000"/>
              <a:gd name="connsiteY125" fmla="*/ 1972369 h 2237474"/>
              <a:gd name="connsiteX126" fmla="*/ 2942858 w 12192000"/>
              <a:gd name="connsiteY126" fmla="*/ 1981367 h 2237474"/>
              <a:gd name="connsiteX127" fmla="*/ 2875436 w 12192000"/>
              <a:gd name="connsiteY127" fmla="*/ 1996977 h 2237474"/>
              <a:gd name="connsiteX128" fmla="*/ 2874892 w 12192000"/>
              <a:gd name="connsiteY128" fmla="*/ 1996085 h 2237474"/>
              <a:gd name="connsiteX129" fmla="*/ 2864145 w 12192000"/>
              <a:gd name="connsiteY129" fmla="*/ 1994061 h 2237474"/>
              <a:gd name="connsiteX130" fmla="*/ 2843662 w 12192000"/>
              <a:gd name="connsiteY130" fmla="*/ 1992498 h 2237474"/>
              <a:gd name="connsiteX131" fmla="*/ 2796128 w 12192000"/>
              <a:gd name="connsiteY131" fmla="*/ 1976403 h 2237474"/>
              <a:gd name="connsiteX132" fmla="*/ 2756784 w 12192000"/>
              <a:gd name="connsiteY132" fmla="*/ 1985116 h 2237474"/>
              <a:gd name="connsiteX133" fmla="*/ 2748833 w 12192000"/>
              <a:gd name="connsiteY133" fmla="*/ 1986323 h 2237474"/>
              <a:gd name="connsiteX134" fmla="*/ 2748661 w 12192000"/>
              <a:gd name="connsiteY134" fmla="*/ 1986122 h 2237474"/>
              <a:gd name="connsiteX135" fmla="*/ 2740251 w 12192000"/>
              <a:gd name="connsiteY135" fmla="*/ 1986946 h 2237474"/>
              <a:gd name="connsiteX136" fmla="*/ 2718916 w 12192000"/>
              <a:gd name="connsiteY136" fmla="*/ 1990867 h 2237474"/>
              <a:gd name="connsiteX137" fmla="*/ 2713522 w 12192000"/>
              <a:gd name="connsiteY137" fmla="*/ 1990173 h 2237474"/>
              <a:gd name="connsiteX138" fmla="*/ 2680597 w 12192000"/>
              <a:gd name="connsiteY138" fmla="*/ 1984996 h 2237474"/>
              <a:gd name="connsiteX139" fmla="*/ 2578178 w 12192000"/>
              <a:gd name="connsiteY139" fmla="*/ 1990531 h 2237474"/>
              <a:gd name="connsiteX140" fmla="*/ 2476147 w 12192000"/>
              <a:gd name="connsiteY140" fmla="*/ 1998305 h 2237474"/>
              <a:gd name="connsiteX141" fmla="*/ 2373568 w 12192000"/>
              <a:gd name="connsiteY141" fmla="*/ 2003219 h 2237474"/>
              <a:gd name="connsiteX142" fmla="*/ 2321399 w 12192000"/>
              <a:gd name="connsiteY142" fmla="*/ 1989467 h 2237474"/>
              <a:gd name="connsiteX143" fmla="*/ 2315525 w 12192000"/>
              <a:gd name="connsiteY143" fmla="*/ 1989708 h 2237474"/>
              <a:gd name="connsiteX144" fmla="*/ 2300792 w 12192000"/>
              <a:gd name="connsiteY144" fmla="*/ 1994290 h 2237474"/>
              <a:gd name="connsiteX145" fmla="*/ 2295469 w 12192000"/>
              <a:gd name="connsiteY145" fmla="*/ 1996659 h 2237474"/>
              <a:gd name="connsiteX146" fmla="*/ 2287219 w 12192000"/>
              <a:gd name="connsiteY146" fmla="*/ 1998750 h 2237474"/>
              <a:gd name="connsiteX147" fmla="*/ 2286948 w 12192000"/>
              <a:gd name="connsiteY147" fmla="*/ 1998596 h 2237474"/>
              <a:gd name="connsiteX148" fmla="*/ 2243069 w 12192000"/>
              <a:gd name="connsiteY148" fmla="*/ 2015111 h 2237474"/>
              <a:gd name="connsiteX149" fmla="*/ 2186609 w 12192000"/>
              <a:gd name="connsiteY149" fmla="*/ 2008263 h 2237474"/>
              <a:gd name="connsiteX150" fmla="*/ 2164831 w 12192000"/>
              <a:gd name="connsiteY150" fmla="*/ 2010143 h 2237474"/>
              <a:gd name="connsiteX151" fmla="*/ 2152836 w 12192000"/>
              <a:gd name="connsiteY151" fmla="*/ 2010048 h 2237474"/>
              <a:gd name="connsiteX152" fmla="*/ 2117102 w 12192000"/>
              <a:gd name="connsiteY152" fmla="*/ 2023004 h 2237474"/>
              <a:gd name="connsiteX153" fmla="*/ 2111935 w 12192000"/>
              <a:gd name="connsiteY153" fmla="*/ 2023163 h 2237474"/>
              <a:gd name="connsiteX154" fmla="*/ 2089991 w 12192000"/>
              <a:gd name="connsiteY154" fmla="*/ 2034193 h 2237474"/>
              <a:gd name="connsiteX155" fmla="*/ 2058061 w 12192000"/>
              <a:gd name="connsiteY155" fmla="*/ 2047942 h 2237474"/>
              <a:gd name="connsiteX156" fmla="*/ 2055737 w 12192000"/>
              <a:gd name="connsiteY156" fmla="*/ 2047704 h 2237474"/>
              <a:gd name="connsiteX157" fmla="*/ 2042244 w 12192000"/>
              <a:gd name="connsiteY157" fmla="*/ 2055560 h 2237474"/>
              <a:gd name="connsiteX158" fmla="*/ 1976224 w 12192000"/>
              <a:gd name="connsiteY158" fmla="*/ 2074257 h 2237474"/>
              <a:gd name="connsiteX159" fmla="*/ 1877728 w 12192000"/>
              <a:gd name="connsiteY159" fmla="*/ 2101004 h 2237474"/>
              <a:gd name="connsiteX160" fmla="*/ 1759056 w 12192000"/>
              <a:gd name="connsiteY160" fmla="*/ 2125608 h 2237474"/>
              <a:gd name="connsiteX161" fmla="*/ 1637948 w 12192000"/>
              <a:gd name="connsiteY161" fmla="*/ 2172597 h 2237474"/>
              <a:gd name="connsiteX162" fmla="*/ 1434549 w 12192000"/>
              <a:gd name="connsiteY162" fmla="*/ 2234522 h 2237474"/>
              <a:gd name="connsiteX163" fmla="*/ 1398481 w 12192000"/>
              <a:gd name="connsiteY163" fmla="*/ 2237074 h 2237474"/>
              <a:gd name="connsiteX164" fmla="*/ 1398407 w 12192000"/>
              <a:gd name="connsiteY164" fmla="*/ 2237095 h 2237474"/>
              <a:gd name="connsiteX165" fmla="*/ 1370962 w 12192000"/>
              <a:gd name="connsiteY165" fmla="*/ 2237474 h 2237474"/>
              <a:gd name="connsiteX166" fmla="*/ 1356367 w 12192000"/>
              <a:gd name="connsiteY166" fmla="*/ 2235089 h 2237474"/>
              <a:gd name="connsiteX167" fmla="*/ 1324828 w 12192000"/>
              <a:gd name="connsiteY167" fmla="*/ 2231968 h 2237474"/>
              <a:gd name="connsiteX168" fmla="*/ 1297744 w 12192000"/>
              <a:gd name="connsiteY168" fmla="*/ 2235849 h 2237474"/>
              <a:gd name="connsiteX169" fmla="*/ 1286236 w 12192000"/>
              <a:gd name="connsiteY169" fmla="*/ 2233135 h 2237474"/>
              <a:gd name="connsiteX170" fmla="*/ 1283504 w 12192000"/>
              <a:gd name="connsiteY170" fmla="*/ 2233797 h 2237474"/>
              <a:gd name="connsiteX171" fmla="*/ 1279765 w 12192000"/>
              <a:gd name="connsiteY171" fmla="*/ 2229639 h 2237474"/>
              <a:gd name="connsiteX172" fmla="*/ 1195347 w 12192000"/>
              <a:gd name="connsiteY172" fmla="*/ 2212354 h 2237474"/>
              <a:gd name="connsiteX173" fmla="*/ 970251 w 12192000"/>
              <a:gd name="connsiteY173" fmla="*/ 2221029 h 2237474"/>
              <a:gd name="connsiteX174" fmla="*/ 812914 w 12192000"/>
              <a:gd name="connsiteY174" fmla="*/ 2202752 h 2237474"/>
              <a:gd name="connsiteX175" fmla="*/ 800195 w 12192000"/>
              <a:gd name="connsiteY175" fmla="*/ 2209407 h 2237474"/>
              <a:gd name="connsiteX176" fmla="*/ 784978 w 12192000"/>
              <a:gd name="connsiteY176" fmla="*/ 2212360 h 2237474"/>
              <a:gd name="connsiteX177" fmla="*/ 681987 w 12192000"/>
              <a:gd name="connsiteY177" fmla="*/ 2216757 h 2237474"/>
              <a:gd name="connsiteX178" fmla="*/ 669923 w 12192000"/>
              <a:gd name="connsiteY178" fmla="*/ 2211682 h 2237474"/>
              <a:gd name="connsiteX179" fmla="*/ 648680 w 12192000"/>
              <a:gd name="connsiteY179" fmla="*/ 2206229 h 2237474"/>
              <a:gd name="connsiteX180" fmla="*/ 597225 w 12192000"/>
              <a:gd name="connsiteY180" fmla="*/ 2180999 h 2237474"/>
              <a:gd name="connsiteX181" fmla="*/ 558449 w 12192000"/>
              <a:gd name="connsiteY181" fmla="*/ 2182346 h 2237474"/>
              <a:gd name="connsiteX182" fmla="*/ 550517 w 12192000"/>
              <a:gd name="connsiteY182" fmla="*/ 2182060 h 2237474"/>
              <a:gd name="connsiteX183" fmla="*/ 550309 w 12192000"/>
              <a:gd name="connsiteY183" fmla="*/ 2181825 h 2237474"/>
              <a:gd name="connsiteX184" fmla="*/ 541836 w 12192000"/>
              <a:gd name="connsiteY184" fmla="*/ 2181063 h 2237474"/>
              <a:gd name="connsiteX185" fmla="*/ 536057 w 12192000"/>
              <a:gd name="connsiteY185" fmla="*/ 2181537 h 2237474"/>
              <a:gd name="connsiteX186" fmla="*/ 520671 w 12192000"/>
              <a:gd name="connsiteY186" fmla="*/ 2180980 h 2237474"/>
              <a:gd name="connsiteX187" fmla="*/ 515024 w 12192000"/>
              <a:gd name="connsiteY187" fmla="*/ 2179258 h 2237474"/>
              <a:gd name="connsiteX188" fmla="*/ 512278 w 12192000"/>
              <a:gd name="connsiteY188" fmla="*/ 2176369 h 2237474"/>
              <a:gd name="connsiteX189" fmla="*/ 480419 w 12192000"/>
              <a:gd name="connsiteY189" fmla="*/ 2167807 h 2237474"/>
              <a:gd name="connsiteX190" fmla="*/ 413835 w 12192000"/>
              <a:gd name="connsiteY190" fmla="*/ 2156783 h 2237474"/>
              <a:gd name="connsiteX191" fmla="*/ 376513 w 12192000"/>
              <a:gd name="connsiteY191" fmla="*/ 2154014 h 2237474"/>
              <a:gd name="connsiteX192" fmla="*/ 273386 w 12192000"/>
              <a:gd name="connsiteY192" fmla="*/ 2142551 h 2237474"/>
              <a:gd name="connsiteX193" fmla="*/ 169207 w 12192000"/>
              <a:gd name="connsiteY193" fmla="*/ 2128100 h 2237474"/>
              <a:gd name="connsiteX194" fmla="*/ 93149 w 12192000"/>
              <a:gd name="connsiteY194" fmla="*/ 2105324 h 2237474"/>
              <a:gd name="connsiteX195" fmla="*/ 88109 w 12192000"/>
              <a:gd name="connsiteY195" fmla="*/ 2106704 h 2237474"/>
              <a:gd name="connsiteX196" fmla="*/ 80022 w 12192000"/>
              <a:gd name="connsiteY196" fmla="*/ 2107254 h 2237474"/>
              <a:gd name="connsiteX197" fmla="*/ 79717 w 12192000"/>
              <a:gd name="connsiteY197" fmla="*/ 2107046 h 2237474"/>
              <a:gd name="connsiteX198" fmla="*/ 72352 w 12192000"/>
              <a:gd name="connsiteY198" fmla="*/ 2107991 h 2237474"/>
              <a:gd name="connsiteX199" fmla="*/ 37645 w 12192000"/>
              <a:gd name="connsiteY199" fmla="*/ 2115401 h 2237474"/>
              <a:gd name="connsiteX200" fmla="*/ 4572 w 12192000"/>
              <a:gd name="connsiteY200" fmla="*/ 2111091 h 2237474"/>
              <a:gd name="connsiteX201" fmla="*/ 0 w 12192000"/>
              <a:gd name="connsiteY201" fmla="*/ 2110468 h 2237474"/>
              <a:gd name="connsiteX202" fmla="*/ 0 w 12192000"/>
              <a:gd name="connsiteY202"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34800 w 12192000"/>
              <a:gd name="connsiteY6" fmla="*/ 747840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34688 w 12192000"/>
              <a:gd name="connsiteY12" fmla="*/ 757726 h 2237474"/>
              <a:gd name="connsiteX13" fmla="*/ 10805004 w 12192000"/>
              <a:gd name="connsiteY13" fmla="*/ 757573 h 2237474"/>
              <a:gd name="connsiteX14" fmla="*/ 10739478 w 12192000"/>
              <a:gd name="connsiteY14" fmla="*/ 776841 h 2237474"/>
              <a:gd name="connsiteX15" fmla="*/ 10458762 w 12192000"/>
              <a:gd name="connsiteY15" fmla="*/ 755400 h 2237474"/>
              <a:gd name="connsiteX16" fmla="*/ 10211200 w 12192000"/>
              <a:gd name="connsiteY16" fmla="*/ 767513 h 2237474"/>
              <a:gd name="connsiteX17" fmla="*/ 10167995 w 12192000"/>
              <a:gd name="connsiteY17" fmla="*/ 760843 h 2237474"/>
              <a:gd name="connsiteX18" fmla="*/ 9997044 w 12192000"/>
              <a:gd name="connsiteY18" fmla="*/ 780129 h 2237474"/>
              <a:gd name="connsiteX19" fmla="*/ 9943887 w 12192000"/>
              <a:gd name="connsiteY19" fmla="*/ 804141 h 2237474"/>
              <a:gd name="connsiteX20" fmla="*/ 9918248 w 12192000"/>
              <a:gd name="connsiteY20" fmla="*/ 816628 h 2237474"/>
              <a:gd name="connsiteX21" fmla="*/ 9767091 w 12192000"/>
              <a:gd name="connsiteY21" fmla="*/ 870550 h 2237474"/>
              <a:gd name="connsiteX22" fmla="*/ 9683005 w 12192000"/>
              <a:gd name="connsiteY22" fmla="*/ 894128 h 2237474"/>
              <a:gd name="connsiteX23" fmla="*/ 9594438 w 12192000"/>
              <a:gd name="connsiteY23" fmla="*/ 919051 h 2237474"/>
              <a:gd name="connsiteX24" fmla="*/ 9577033 w 12192000"/>
              <a:gd name="connsiteY24" fmla="*/ 922857 h 2237474"/>
              <a:gd name="connsiteX25" fmla="*/ 9544189 w 12192000"/>
              <a:gd name="connsiteY25" fmla="*/ 938966 h 2237474"/>
              <a:gd name="connsiteX26" fmla="*/ 9500499 w 12192000"/>
              <a:gd name="connsiteY26" fmla="*/ 954680 h 2237474"/>
              <a:gd name="connsiteX27" fmla="*/ 9428195 w 12192000"/>
              <a:gd name="connsiteY27" fmla="*/ 986225 h 2237474"/>
              <a:gd name="connsiteX28" fmla="*/ 9410017 w 12192000"/>
              <a:gd name="connsiteY28" fmla="*/ 993931 h 2237474"/>
              <a:gd name="connsiteX29" fmla="*/ 9392919 w 12192000"/>
              <a:gd name="connsiteY29" fmla="*/ 994656 h 2237474"/>
              <a:gd name="connsiteX30" fmla="*/ 9278619 w 12192000"/>
              <a:gd name="connsiteY30" fmla="*/ 1011878 h 2237474"/>
              <a:gd name="connsiteX31" fmla="*/ 9268019 w 12192000"/>
              <a:gd name="connsiteY31" fmla="*/ 1007442 h 2237474"/>
              <a:gd name="connsiteX32" fmla="*/ 9234662 w 12192000"/>
              <a:gd name="connsiteY32" fmla="*/ 1023056 h 2237474"/>
              <a:gd name="connsiteX33" fmla="*/ 9181033 w 12192000"/>
              <a:gd name="connsiteY33" fmla="*/ 1037921 h 2237474"/>
              <a:gd name="connsiteX34" fmla="*/ 9155969 w 12192000"/>
              <a:gd name="connsiteY34" fmla="*/ 1046804 h 2237474"/>
              <a:gd name="connsiteX35" fmla="*/ 9133985 w 12192000"/>
              <a:gd name="connsiteY35" fmla="*/ 1046450 h 2237474"/>
              <a:gd name="connsiteX36" fmla="*/ 9012987 w 12192000"/>
              <a:gd name="connsiteY36" fmla="*/ 1061986 h 2237474"/>
              <a:gd name="connsiteX37" fmla="*/ 8968445 w 12192000"/>
              <a:gd name="connsiteY37" fmla="*/ 1052169 h 2237474"/>
              <a:gd name="connsiteX38" fmla="*/ 8958984 w 12192000"/>
              <a:gd name="connsiteY38" fmla="*/ 1057212 h 2237474"/>
              <a:gd name="connsiteX39" fmla="*/ 8886001 w 12192000"/>
              <a:gd name="connsiteY39" fmla="*/ 1067468 h 2237474"/>
              <a:gd name="connsiteX40" fmla="*/ 8838610 w 12192000"/>
              <a:gd name="connsiteY40" fmla="*/ 1075091 h 2237474"/>
              <a:gd name="connsiteX41" fmla="*/ 8750383 w 12192000"/>
              <a:gd name="connsiteY41" fmla="*/ 1097387 h 2237474"/>
              <a:gd name="connsiteX42" fmla="*/ 8665605 w 12192000"/>
              <a:gd name="connsiteY42" fmla="*/ 1110791 h 2237474"/>
              <a:gd name="connsiteX43" fmla="*/ 8584946 w 12192000"/>
              <a:gd name="connsiteY43" fmla="*/ 1135226 h 2237474"/>
              <a:gd name="connsiteX44" fmla="*/ 8460755 w 12192000"/>
              <a:gd name="connsiteY44" fmla="*/ 1203427 h 2237474"/>
              <a:gd name="connsiteX45" fmla="*/ 8419755 w 12192000"/>
              <a:gd name="connsiteY45" fmla="*/ 1216260 h 2237474"/>
              <a:gd name="connsiteX46" fmla="*/ 8411626 w 12192000"/>
              <a:gd name="connsiteY46" fmla="*/ 1214397 h 2237474"/>
              <a:gd name="connsiteX47" fmla="*/ 8363469 w 12192000"/>
              <a:gd name="connsiteY47" fmla="*/ 1246658 h 2237474"/>
              <a:gd name="connsiteX48" fmla="*/ 8275497 w 12192000"/>
              <a:gd name="connsiteY48" fmla="*/ 1264396 h 2237474"/>
              <a:gd name="connsiteX49" fmla="*/ 8206287 w 12192000"/>
              <a:gd name="connsiteY49" fmla="*/ 1273060 h 2237474"/>
              <a:gd name="connsiteX50" fmla="*/ 8168705 w 12192000"/>
              <a:gd name="connsiteY50" fmla="*/ 1279956 h 2237474"/>
              <a:gd name="connsiteX51" fmla="*/ 8139997 w 12192000"/>
              <a:gd name="connsiteY51" fmla="*/ 1282713 h 2237474"/>
              <a:gd name="connsiteX52" fmla="*/ 8074238 w 12192000"/>
              <a:gd name="connsiteY52" fmla="*/ 1301895 h 2237474"/>
              <a:gd name="connsiteX53" fmla="*/ 7968292 w 12192000"/>
              <a:gd name="connsiteY53" fmla="*/ 1338779 h 2237474"/>
              <a:gd name="connsiteX54" fmla="*/ 7902328 w 12192000"/>
              <a:gd name="connsiteY54" fmla="*/ 1345865 h 2237474"/>
              <a:gd name="connsiteX55" fmla="*/ 7875879 w 12192000"/>
              <a:gd name="connsiteY55" fmla="*/ 1345646 h 2237474"/>
              <a:gd name="connsiteX56" fmla="*/ 7840612 w 12192000"/>
              <a:gd name="connsiteY56" fmla="*/ 1369373 h 2237474"/>
              <a:gd name="connsiteX57" fmla="*/ 7786819 w 12192000"/>
              <a:gd name="connsiteY57" fmla="*/ 1378970 h 2237474"/>
              <a:gd name="connsiteX58" fmla="*/ 7548172 w 12192000"/>
              <a:gd name="connsiteY58" fmla="*/ 1417460 h 2237474"/>
              <a:gd name="connsiteX59" fmla="*/ 7483437 w 12192000"/>
              <a:gd name="connsiteY59" fmla="*/ 1478152 h 2237474"/>
              <a:gd name="connsiteX60" fmla="*/ 7377870 w 12192000"/>
              <a:gd name="connsiteY60" fmla="*/ 1523319 h 2237474"/>
              <a:gd name="connsiteX61" fmla="*/ 7230737 w 12192000"/>
              <a:gd name="connsiteY61" fmla="*/ 1562633 h 2237474"/>
              <a:gd name="connsiteX62" fmla="*/ 7224458 w 12192000"/>
              <a:gd name="connsiteY62" fmla="*/ 1573008 h 2237474"/>
              <a:gd name="connsiteX63" fmla="*/ 7183121 w 12192000"/>
              <a:gd name="connsiteY63" fmla="*/ 1595162 h 2237474"/>
              <a:gd name="connsiteX64" fmla="*/ 7164601 w 12192000"/>
              <a:gd name="connsiteY64" fmla="*/ 1606490 h 2237474"/>
              <a:gd name="connsiteX65" fmla="*/ 7092727 w 12192000"/>
              <a:gd name="connsiteY65" fmla="*/ 1623628 h 2237474"/>
              <a:gd name="connsiteX66" fmla="*/ 7031309 w 12192000"/>
              <a:gd name="connsiteY66" fmla="*/ 1619451 h 2237474"/>
              <a:gd name="connsiteX67" fmla="*/ 6900177 w 12192000"/>
              <a:gd name="connsiteY67" fmla="*/ 1636016 h 2237474"/>
              <a:gd name="connsiteX68" fmla="*/ 6795372 w 12192000"/>
              <a:gd name="connsiteY68" fmla="*/ 1644845 h 2237474"/>
              <a:gd name="connsiteX69" fmla="*/ 6692251 w 12192000"/>
              <a:gd name="connsiteY69" fmla="*/ 1656357 h 2237474"/>
              <a:gd name="connsiteX70" fmla="*/ 6655235 w 12192000"/>
              <a:gd name="connsiteY70" fmla="*/ 1661869 h 2237474"/>
              <a:gd name="connsiteX71" fmla="*/ 6554894 w 12192000"/>
              <a:gd name="connsiteY71" fmla="*/ 1664428 h 2237474"/>
              <a:gd name="connsiteX72" fmla="*/ 6516595 w 12192000"/>
              <a:gd name="connsiteY72" fmla="*/ 1667475 h 2237474"/>
              <a:gd name="connsiteX73" fmla="*/ 6508541 w 12192000"/>
              <a:gd name="connsiteY73" fmla="*/ 1668757 h 2237474"/>
              <a:gd name="connsiteX74" fmla="*/ 6471012 w 12192000"/>
              <a:gd name="connsiteY74" fmla="*/ 1678604 h 2237474"/>
              <a:gd name="connsiteX75" fmla="*/ 6364035 w 12192000"/>
              <a:gd name="connsiteY75" fmla="*/ 1667683 h 2237474"/>
              <a:gd name="connsiteX76" fmla="*/ 6280959 w 12192000"/>
              <a:gd name="connsiteY76" fmla="*/ 1689329 h 2237474"/>
              <a:gd name="connsiteX77" fmla="*/ 6243319 w 12192000"/>
              <a:gd name="connsiteY77" fmla="*/ 1695560 h 2237474"/>
              <a:gd name="connsiteX78" fmla="*/ 6098321 w 12192000"/>
              <a:gd name="connsiteY78" fmla="*/ 1721646 h 2237474"/>
              <a:gd name="connsiteX79" fmla="*/ 5880652 w 12192000"/>
              <a:gd name="connsiteY79" fmla="*/ 1779643 h 2237474"/>
              <a:gd name="connsiteX80" fmla="*/ 5785959 w 12192000"/>
              <a:gd name="connsiteY80" fmla="*/ 1775307 h 2237474"/>
              <a:gd name="connsiteX81" fmla="*/ 5643534 w 12192000"/>
              <a:gd name="connsiteY81" fmla="*/ 1802919 h 2237474"/>
              <a:gd name="connsiteX82" fmla="*/ 5518799 w 12192000"/>
              <a:gd name="connsiteY82" fmla="*/ 1818312 h 2237474"/>
              <a:gd name="connsiteX83" fmla="*/ 5505014 w 12192000"/>
              <a:gd name="connsiteY83" fmla="*/ 1819259 h 2237474"/>
              <a:gd name="connsiteX84" fmla="*/ 5453307 w 12192000"/>
              <a:gd name="connsiteY84" fmla="*/ 1815450 h 2237474"/>
              <a:gd name="connsiteX85" fmla="*/ 5364192 w 12192000"/>
              <a:gd name="connsiteY85" fmla="*/ 1826074 h 2237474"/>
              <a:gd name="connsiteX86" fmla="*/ 5259633 w 12192000"/>
              <a:gd name="connsiteY86" fmla="*/ 1837160 h 2237474"/>
              <a:gd name="connsiteX87" fmla="*/ 5197513 w 12192000"/>
              <a:gd name="connsiteY87" fmla="*/ 1844718 h 2237474"/>
              <a:gd name="connsiteX88" fmla="*/ 5168852 w 12192000"/>
              <a:gd name="connsiteY88" fmla="*/ 1844846 h 2237474"/>
              <a:gd name="connsiteX89" fmla="*/ 5114927 w 12192000"/>
              <a:gd name="connsiteY89" fmla="*/ 1847827 h 2237474"/>
              <a:gd name="connsiteX90" fmla="*/ 5108970 w 12192000"/>
              <a:gd name="connsiteY90" fmla="*/ 1847935 h 2237474"/>
              <a:gd name="connsiteX91" fmla="*/ 5067961 w 12192000"/>
              <a:gd name="connsiteY91" fmla="*/ 1845917 h 2237474"/>
              <a:gd name="connsiteX92" fmla="*/ 5007075 w 12192000"/>
              <a:gd name="connsiteY92" fmla="*/ 1838626 h 2237474"/>
              <a:gd name="connsiteX93" fmla="*/ 4944087 w 12192000"/>
              <a:gd name="connsiteY93" fmla="*/ 1823332 h 2237474"/>
              <a:gd name="connsiteX94" fmla="*/ 4907662 w 12192000"/>
              <a:gd name="connsiteY94" fmla="*/ 1816900 h 2237474"/>
              <a:gd name="connsiteX95" fmla="*/ 4882386 w 12192000"/>
              <a:gd name="connsiteY95" fmla="*/ 1809844 h 2237474"/>
              <a:gd name="connsiteX96" fmla="*/ 4811440 w 12192000"/>
              <a:gd name="connsiteY96" fmla="*/ 1804655 h 2237474"/>
              <a:gd name="connsiteX97" fmla="*/ 4691075 w 12192000"/>
              <a:gd name="connsiteY97" fmla="*/ 1801389 h 2237474"/>
              <a:gd name="connsiteX98" fmla="*/ 4611738 w 12192000"/>
              <a:gd name="connsiteY98" fmla="*/ 1776964 h 2237474"/>
              <a:gd name="connsiteX99" fmla="*/ 4560070 w 12192000"/>
              <a:gd name="connsiteY99" fmla="*/ 1785640 h 2237474"/>
              <a:gd name="connsiteX100" fmla="*/ 4536503 w 12192000"/>
              <a:gd name="connsiteY100" fmla="*/ 1785334 h 2237474"/>
              <a:gd name="connsiteX101" fmla="*/ 4513724 w 12192000"/>
              <a:gd name="connsiteY101" fmla="*/ 1791996 h 2237474"/>
              <a:gd name="connsiteX102" fmla="*/ 4459810 w 12192000"/>
              <a:gd name="connsiteY102" fmla="*/ 1797886 h 2237474"/>
              <a:gd name="connsiteX103" fmla="*/ 4379064 w 12192000"/>
              <a:gd name="connsiteY103" fmla="*/ 1817177 h 2237474"/>
              <a:gd name="connsiteX104" fmla="*/ 4319209 w 12192000"/>
              <a:gd name="connsiteY104" fmla="*/ 1834833 h 2237474"/>
              <a:gd name="connsiteX105" fmla="*/ 4290981 w 12192000"/>
              <a:gd name="connsiteY105" fmla="*/ 1839677 h 2237474"/>
              <a:gd name="connsiteX106" fmla="*/ 4285792 w 12192000"/>
              <a:gd name="connsiteY106" fmla="*/ 1836231 h 2237474"/>
              <a:gd name="connsiteX107" fmla="*/ 4238372 w 12192000"/>
              <a:gd name="connsiteY107" fmla="*/ 1851480 h 2237474"/>
              <a:gd name="connsiteX108" fmla="*/ 4232517 w 12192000"/>
              <a:gd name="connsiteY108" fmla="*/ 1852567 h 2237474"/>
              <a:gd name="connsiteX109" fmla="*/ 4191732 w 12192000"/>
              <a:gd name="connsiteY109" fmla="*/ 1857328 h 2237474"/>
              <a:gd name="connsiteX110" fmla="*/ 4065532 w 12192000"/>
              <a:gd name="connsiteY110" fmla="*/ 1855477 h 2237474"/>
              <a:gd name="connsiteX111" fmla="*/ 4028460 w 12192000"/>
              <a:gd name="connsiteY111" fmla="*/ 1855137 h 2237474"/>
              <a:gd name="connsiteX112" fmla="*/ 4002267 w 12192000"/>
              <a:gd name="connsiteY112" fmla="*/ 1852352 h 2237474"/>
              <a:gd name="connsiteX113" fmla="*/ 3931396 w 12192000"/>
              <a:gd name="connsiteY113" fmla="*/ 1858915 h 2237474"/>
              <a:gd name="connsiteX114" fmla="*/ 3812162 w 12192000"/>
              <a:gd name="connsiteY114" fmla="*/ 1875501 h 2237474"/>
              <a:gd name="connsiteX115" fmla="*/ 3729530 w 12192000"/>
              <a:gd name="connsiteY115" fmla="*/ 1864513 h 2237474"/>
              <a:gd name="connsiteX116" fmla="*/ 3680177 w 12192000"/>
              <a:gd name="connsiteY116" fmla="*/ 1881552 h 2237474"/>
              <a:gd name="connsiteX117" fmla="*/ 3567259 w 12192000"/>
              <a:gd name="connsiteY117" fmla="*/ 1893482 h 2237474"/>
              <a:gd name="connsiteX118" fmla="*/ 3405770 w 12192000"/>
              <a:gd name="connsiteY118" fmla="*/ 1904591 h 2237474"/>
              <a:gd name="connsiteX119" fmla="*/ 3280097 w 12192000"/>
              <a:gd name="connsiteY119" fmla="*/ 1919610 h 2237474"/>
              <a:gd name="connsiteX120" fmla="*/ 3123424 w 12192000"/>
              <a:gd name="connsiteY120" fmla="*/ 1952930 h 2237474"/>
              <a:gd name="connsiteX121" fmla="*/ 3009910 w 12192000"/>
              <a:gd name="connsiteY121" fmla="*/ 1957866 h 2237474"/>
              <a:gd name="connsiteX122" fmla="*/ 2995934 w 12192000"/>
              <a:gd name="connsiteY122" fmla="*/ 1967085 h 2237474"/>
              <a:gd name="connsiteX123" fmla="*/ 2980071 w 12192000"/>
              <a:gd name="connsiteY123" fmla="*/ 1972988 h 2237474"/>
              <a:gd name="connsiteX124" fmla="*/ 2978094 w 12192000"/>
              <a:gd name="connsiteY124" fmla="*/ 1972369 h 2237474"/>
              <a:gd name="connsiteX125" fmla="*/ 2942858 w 12192000"/>
              <a:gd name="connsiteY125" fmla="*/ 1981367 h 2237474"/>
              <a:gd name="connsiteX126" fmla="*/ 2875436 w 12192000"/>
              <a:gd name="connsiteY126" fmla="*/ 1996977 h 2237474"/>
              <a:gd name="connsiteX127" fmla="*/ 2874892 w 12192000"/>
              <a:gd name="connsiteY127" fmla="*/ 1996085 h 2237474"/>
              <a:gd name="connsiteX128" fmla="*/ 2864145 w 12192000"/>
              <a:gd name="connsiteY128" fmla="*/ 1994061 h 2237474"/>
              <a:gd name="connsiteX129" fmla="*/ 2843662 w 12192000"/>
              <a:gd name="connsiteY129" fmla="*/ 1992498 h 2237474"/>
              <a:gd name="connsiteX130" fmla="*/ 2796128 w 12192000"/>
              <a:gd name="connsiteY130" fmla="*/ 1976403 h 2237474"/>
              <a:gd name="connsiteX131" fmla="*/ 2756784 w 12192000"/>
              <a:gd name="connsiteY131" fmla="*/ 1985116 h 2237474"/>
              <a:gd name="connsiteX132" fmla="*/ 2748833 w 12192000"/>
              <a:gd name="connsiteY132" fmla="*/ 1986323 h 2237474"/>
              <a:gd name="connsiteX133" fmla="*/ 2748661 w 12192000"/>
              <a:gd name="connsiteY133" fmla="*/ 1986122 h 2237474"/>
              <a:gd name="connsiteX134" fmla="*/ 2740251 w 12192000"/>
              <a:gd name="connsiteY134" fmla="*/ 1986946 h 2237474"/>
              <a:gd name="connsiteX135" fmla="*/ 2718916 w 12192000"/>
              <a:gd name="connsiteY135" fmla="*/ 1990867 h 2237474"/>
              <a:gd name="connsiteX136" fmla="*/ 2713522 w 12192000"/>
              <a:gd name="connsiteY136" fmla="*/ 1990173 h 2237474"/>
              <a:gd name="connsiteX137" fmla="*/ 2680597 w 12192000"/>
              <a:gd name="connsiteY137" fmla="*/ 1984996 h 2237474"/>
              <a:gd name="connsiteX138" fmla="*/ 2578178 w 12192000"/>
              <a:gd name="connsiteY138" fmla="*/ 1990531 h 2237474"/>
              <a:gd name="connsiteX139" fmla="*/ 2476147 w 12192000"/>
              <a:gd name="connsiteY139" fmla="*/ 1998305 h 2237474"/>
              <a:gd name="connsiteX140" fmla="*/ 2373568 w 12192000"/>
              <a:gd name="connsiteY140" fmla="*/ 2003219 h 2237474"/>
              <a:gd name="connsiteX141" fmla="*/ 2321399 w 12192000"/>
              <a:gd name="connsiteY141" fmla="*/ 1989467 h 2237474"/>
              <a:gd name="connsiteX142" fmla="*/ 2315525 w 12192000"/>
              <a:gd name="connsiteY142" fmla="*/ 1989708 h 2237474"/>
              <a:gd name="connsiteX143" fmla="*/ 2300792 w 12192000"/>
              <a:gd name="connsiteY143" fmla="*/ 1994290 h 2237474"/>
              <a:gd name="connsiteX144" fmla="*/ 2295469 w 12192000"/>
              <a:gd name="connsiteY144" fmla="*/ 1996659 h 2237474"/>
              <a:gd name="connsiteX145" fmla="*/ 2287219 w 12192000"/>
              <a:gd name="connsiteY145" fmla="*/ 1998750 h 2237474"/>
              <a:gd name="connsiteX146" fmla="*/ 2286948 w 12192000"/>
              <a:gd name="connsiteY146" fmla="*/ 1998596 h 2237474"/>
              <a:gd name="connsiteX147" fmla="*/ 2243069 w 12192000"/>
              <a:gd name="connsiteY147" fmla="*/ 2015111 h 2237474"/>
              <a:gd name="connsiteX148" fmla="*/ 2186609 w 12192000"/>
              <a:gd name="connsiteY148" fmla="*/ 2008263 h 2237474"/>
              <a:gd name="connsiteX149" fmla="*/ 2164831 w 12192000"/>
              <a:gd name="connsiteY149" fmla="*/ 2010143 h 2237474"/>
              <a:gd name="connsiteX150" fmla="*/ 2152836 w 12192000"/>
              <a:gd name="connsiteY150" fmla="*/ 2010048 h 2237474"/>
              <a:gd name="connsiteX151" fmla="*/ 2117102 w 12192000"/>
              <a:gd name="connsiteY151" fmla="*/ 2023004 h 2237474"/>
              <a:gd name="connsiteX152" fmla="*/ 2111935 w 12192000"/>
              <a:gd name="connsiteY152" fmla="*/ 2023163 h 2237474"/>
              <a:gd name="connsiteX153" fmla="*/ 2089991 w 12192000"/>
              <a:gd name="connsiteY153" fmla="*/ 2034193 h 2237474"/>
              <a:gd name="connsiteX154" fmla="*/ 2058061 w 12192000"/>
              <a:gd name="connsiteY154" fmla="*/ 2047942 h 2237474"/>
              <a:gd name="connsiteX155" fmla="*/ 2055737 w 12192000"/>
              <a:gd name="connsiteY155" fmla="*/ 2047704 h 2237474"/>
              <a:gd name="connsiteX156" fmla="*/ 2042244 w 12192000"/>
              <a:gd name="connsiteY156" fmla="*/ 2055560 h 2237474"/>
              <a:gd name="connsiteX157" fmla="*/ 1976224 w 12192000"/>
              <a:gd name="connsiteY157" fmla="*/ 2074257 h 2237474"/>
              <a:gd name="connsiteX158" fmla="*/ 1877728 w 12192000"/>
              <a:gd name="connsiteY158" fmla="*/ 2101004 h 2237474"/>
              <a:gd name="connsiteX159" fmla="*/ 1759056 w 12192000"/>
              <a:gd name="connsiteY159" fmla="*/ 2125608 h 2237474"/>
              <a:gd name="connsiteX160" fmla="*/ 1637948 w 12192000"/>
              <a:gd name="connsiteY160" fmla="*/ 2172597 h 2237474"/>
              <a:gd name="connsiteX161" fmla="*/ 1434549 w 12192000"/>
              <a:gd name="connsiteY161" fmla="*/ 2234522 h 2237474"/>
              <a:gd name="connsiteX162" fmla="*/ 1398481 w 12192000"/>
              <a:gd name="connsiteY162" fmla="*/ 2237074 h 2237474"/>
              <a:gd name="connsiteX163" fmla="*/ 1398407 w 12192000"/>
              <a:gd name="connsiteY163" fmla="*/ 2237095 h 2237474"/>
              <a:gd name="connsiteX164" fmla="*/ 1370962 w 12192000"/>
              <a:gd name="connsiteY164" fmla="*/ 2237474 h 2237474"/>
              <a:gd name="connsiteX165" fmla="*/ 1356367 w 12192000"/>
              <a:gd name="connsiteY165" fmla="*/ 2235089 h 2237474"/>
              <a:gd name="connsiteX166" fmla="*/ 1324828 w 12192000"/>
              <a:gd name="connsiteY166" fmla="*/ 2231968 h 2237474"/>
              <a:gd name="connsiteX167" fmla="*/ 1297744 w 12192000"/>
              <a:gd name="connsiteY167" fmla="*/ 2235849 h 2237474"/>
              <a:gd name="connsiteX168" fmla="*/ 1286236 w 12192000"/>
              <a:gd name="connsiteY168" fmla="*/ 2233135 h 2237474"/>
              <a:gd name="connsiteX169" fmla="*/ 1283504 w 12192000"/>
              <a:gd name="connsiteY169" fmla="*/ 2233797 h 2237474"/>
              <a:gd name="connsiteX170" fmla="*/ 1279765 w 12192000"/>
              <a:gd name="connsiteY170" fmla="*/ 2229639 h 2237474"/>
              <a:gd name="connsiteX171" fmla="*/ 1195347 w 12192000"/>
              <a:gd name="connsiteY171" fmla="*/ 2212354 h 2237474"/>
              <a:gd name="connsiteX172" fmla="*/ 970251 w 12192000"/>
              <a:gd name="connsiteY172" fmla="*/ 2221029 h 2237474"/>
              <a:gd name="connsiteX173" fmla="*/ 812914 w 12192000"/>
              <a:gd name="connsiteY173" fmla="*/ 2202752 h 2237474"/>
              <a:gd name="connsiteX174" fmla="*/ 800195 w 12192000"/>
              <a:gd name="connsiteY174" fmla="*/ 2209407 h 2237474"/>
              <a:gd name="connsiteX175" fmla="*/ 784978 w 12192000"/>
              <a:gd name="connsiteY175" fmla="*/ 2212360 h 2237474"/>
              <a:gd name="connsiteX176" fmla="*/ 681987 w 12192000"/>
              <a:gd name="connsiteY176" fmla="*/ 2216757 h 2237474"/>
              <a:gd name="connsiteX177" fmla="*/ 669923 w 12192000"/>
              <a:gd name="connsiteY177" fmla="*/ 2211682 h 2237474"/>
              <a:gd name="connsiteX178" fmla="*/ 648680 w 12192000"/>
              <a:gd name="connsiteY178" fmla="*/ 2206229 h 2237474"/>
              <a:gd name="connsiteX179" fmla="*/ 597225 w 12192000"/>
              <a:gd name="connsiteY179" fmla="*/ 2180999 h 2237474"/>
              <a:gd name="connsiteX180" fmla="*/ 558449 w 12192000"/>
              <a:gd name="connsiteY180" fmla="*/ 2182346 h 2237474"/>
              <a:gd name="connsiteX181" fmla="*/ 550517 w 12192000"/>
              <a:gd name="connsiteY181" fmla="*/ 2182060 h 2237474"/>
              <a:gd name="connsiteX182" fmla="*/ 550309 w 12192000"/>
              <a:gd name="connsiteY182" fmla="*/ 2181825 h 2237474"/>
              <a:gd name="connsiteX183" fmla="*/ 541836 w 12192000"/>
              <a:gd name="connsiteY183" fmla="*/ 2181063 h 2237474"/>
              <a:gd name="connsiteX184" fmla="*/ 536057 w 12192000"/>
              <a:gd name="connsiteY184" fmla="*/ 2181537 h 2237474"/>
              <a:gd name="connsiteX185" fmla="*/ 520671 w 12192000"/>
              <a:gd name="connsiteY185" fmla="*/ 2180980 h 2237474"/>
              <a:gd name="connsiteX186" fmla="*/ 515024 w 12192000"/>
              <a:gd name="connsiteY186" fmla="*/ 2179258 h 2237474"/>
              <a:gd name="connsiteX187" fmla="*/ 512278 w 12192000"/>
              <a:gd name="connsiteY187" fmla="*/ 2176369 h 2237474"/>
              <a:gd name="connsiteX188" fmla="*/ 480419 w 12192000"/>
              <a:gd name="connsiteY188" fmla="*/ 2167807 h 2237474"/>
              <a:gd name="connsiteX189" fmla="*/ 413835 w 12192000"/>
              <a:gd name="connsiteY189" fmla="*/ 2156783 h 2237474"/>
              <a:gd name="connsiteX190" fmla="*/ 376513 w 12192000"/>
              <a:gd name="connsiteY190" fmla="*/ 2154014 h 2237474"/>
              <a:gd name="connsiteX191" fmla="*/ 273386 w 12192000"/>
              <a:gd name="connsiteY191" fmla="*/ 2142551 h 2237474"/>
              <a:gd name="connsiteX192" fmla="*/ 169207 w 12192000"/>
              <a:gd name="connsiteY192" fmla="*/ 2128100 h 2237474"/>
              <a:gd name="connsiteX193" fmla="*/ 93149 w 12192000"/>
              <a:gd name="connsiteY193" fmla="*/ 2105324 h 2237474"/>
              <a:gd name="connsiteX194" fmla="*/ 88109 w 12192000"/>
              <a:gd name="connsiteY194" fmla="*/ 2106704 h 2237474"/>
              <a:gd name="connsiteX195" fmla="*/ 80022 w 12192000"/>
              <a:gd name="connsiteY195" fmla="*/ 2107254 h 2237474"/>
              <a:gd name="connsiteX196" fmla="*/ 79717 w 12192000"/>
              <a:gd name="connsiteY196" fmla="*/ 2107046 h 2237474"/>
              <a:gd name="connsiteX197" fmla="*/ 72352 w 12192000"/>
              <a:gd name="connsiteY197" fmla="*/ 2107991 h 2237474"/>
              <a:gd name="connsiteX198" fmla="*/ 37645 w 12192000"/>
              <a:gd name="connsiteY198" fmla="*/ 2115401 h 2237474"/>
              <a:gd name="connsiteX199" fmla="*/ 4572 w 12192000"/>
              <a:gd name="connsiteY199" fmla="*/ 2111091 h 2237474"/>
              <a:gd name="connsiteX200" fmla="*/ 0 w 12192000"/>
              <a:gd name="connsiteY200" fmla="*/ 2110468 h 2237474"/>
              <a:gd name="connsiteX201" fmla="*/ 0 w 12192000"/>
              <a:gd name="connsiteY201"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34800 w 12192000"/>
              <a:gd name="connsiteY6" fmla="*/ 747840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34688 w 12192000"/>
              <a:gd name="connsiteY12" fmla="*/ 757726 h 2237474"/>
              <a:gd name="connsiteX13" fmla="*/ 10805004 w 12192000"/>
              <a:gd name="connsiteY13" fmla="*/ 757573 h 2237474"/>
              <a:gd name="connsiteX14" fmla="*/ 10739478 w 12192000"/>
              <a:gd name="connsiteY14" fmla="*/ 776841 h 2237474"/>
              <a:gd name="connsiteX15" fmla="*/ 10458762 w 12192000"/>
              <a:gd name="connsiteY15" fmla="*/ 755400 h 2237474"/>
              <a:gd name="connsiteX16" fmla="*/ 10211200 w 12192000"/>
              <a:gd name="connsiteY16" fmla="*/ 767513 h 2237474"/>
              <a:gd name="connsiteX17" fmla="*/ 10167995 w 12192000"/>
              <a:gd name="connsiteY17" fmla="*/ 760843 h 2237474"/>
              <a:gd name="connsiteX18" fmla="*/ 9997044 w 12192000"/>
              <a:gd name="connsiteY18" fmla="*/ 780129 h 2237474"/>
              <a:gd name="connsiteX19" fmla="*/ 9943887 w 12192000"/>
              <a:gd name="connsiteY19" fmla="*/ 804141 h 2237474"/>
              <a:gd name="connsiteX20" fmla="*/ 9918248 w 12192000"/>
              <a:gd name="connsiteY20" fmla="*/ 816628 h 2237474"/>
              <a:gd name="connsiteX21" fmla="*/ 9767091 w 12192000"/>
              <a:gd name="connsiteY21" fmla="*/ 870550 h 2237474"/>
              <a:gd name="connsiteX22" fmla="*/ 9683005 w 12192000"/>
              <a:gd name="connsiteY22" fmla="*/ 894128 h 2237474"/>
              <a:gd name="connsiteX23" fmla="*/ 9594438 w 12192000"/>
              <a:gd name="connsiteY23" fmla="*/ 919051 h 2237474"/>
              <a:gd name="connsiteX24" fmla="*/ 9577033 w 12192000"/>
              <a:gd name="connsiteY24" fmla="*/ 922857 h 2237474"/>
              <a:gd name="connsiteX25" fmla="*/ 9544189 w 12192000"/>
              <a:gd name="connsiteY25" fmla="*/ 938966 h 2237474"/>
              <a:gd name="connsiteX26" fmla="*/ 9500499 w 12192000"/>
              <a:gd name="connsiteY26" fmla="*/ 954680 h 2237474"/>
              <a:gd name="connsiteX27" fmla="*/ 9428195 w 12192000"/>
              <a:gd name="connsiteY27" fmla="*/ 986225 h 2237474"/>
              <a:gd name="connsiteX28" fmla="*/ 9410017 w 12192000"/>
              <a:gd name="connsiteY28" fmla="*/ 993931 h 2237474"/>
              <a:gd name="connsiteX29" fmla="*/ 9392919 w 12192000"/>
              <a:gd name="connsiteY29" fmla="*/ 994656 h 2237474"/>
              <a:gd name="connsiteX30" fmla="*/ 9278619 w 12192000"/>
              <a:gd name="connsiteY30" fmla="*/ 1011878 h 2237474"/>
              <a:gd name="connsiteX31" fmla="*/ 9268019 w 12192000"/>
              <a:gd name="connsiteY31" fmla="*/ 1007442 h 2237474"/>
              <a:gd name="connsiteX32" fmla="*/ 9234662 w 12192000"/>
              <a:gd name="connsiteY32" fmla="*/ 1023056 h 2237474"/>
              <a:gd name="connsiteX33" fmla="*/ 9181033 w 12192000"/>
              <a:gd name="connsiteY33" fmla="*/ 1037921 h 2237474"/>
              <a:gd name="connsiteX34" fmla="*/ 9155969 w 12192000"/>
              <a:gd name="connsiteY34" fmla="*/ 1046804 h 2237474"/>
              <a:gd name="connsiteX35" fmla="*/ 9133985 w 12192000"/>
              <a:gd name="connsiteY35" fmla="*/ 1046450 h 2237474"/>
              <a:gd name="connsiteX36" fmla="*/ 9012987 w 12192000"/>
              <a:gd name="connsiteY36" fmla="*/ 1061986 h 2237474"/>
              <a:gd name="connsiteX37" fmla="*/ 8968445 w 12192000"/>
              <a:gd name="connsiteY37" fmla="*/ 1052169 h 2237474"/>
              <a:gd name="connsiteX38" fmla="*/ 8958984 w 12192000"/>
              <a:gd name="connsiteY38" fmla="*/ 1057212 h 2237474"/>
              <a:gd name="connsiteX39" fmla="*/ 8886001 w 12192000"/>
              <a:gd name="connsiteY39" fmla="*/ 1067468 h 2237474"/>
              <a:gd name="connsiteX40" fmla="*/ 8838610 w 12192000"/>
              <a:gd name="connsiteY40" fmla="*/ 1075091 h 2237474"/>
              <a:gd name="connsiteX41" fmla="*/ 8750383 w 12192000"/>
              <a:gd name="connsiteY41" fmla="*/ 1097387 h 2237474"/>
              <a:gd name="connsiteX42" fmla="*/ 8665605 w 12192000"/>
              <a:gd name="connsiteY42" fmla="*/ 1110791 h 2237474"/>
              <a:gd name="connsiteX43" fmla="*/ 8584946 w 12192000"/>
              <a:gd name="connsiteY43" fmla="*/ 1135226 h 2237474"/>
              <a:gd name="connsiteX44" fmla="*/ 8460755 w 12192000"/>
              <a:gd name="connsiteY44" fmla="*/ 1203427 h 2237474"/>
              <a:gd name="connsiteX45" fmla="*/ 8419755 w 12192000"/>
              <a:gd name="connsiteY45" fmla="*/ 1216260 h 2237474"/>
              <a:gd name="connsiteX46" fmla="*/ 8411626 w 12192000"/>
              <a:gd name="connsiteY46" fmla="*/ 1214397 h 2237474"/>
              <a:gd name="connsiteX47" fmla="*/ 8363469 w 12192000"/>
              <a:gd name="connsiteY47" fmla="*/ 1246658 h 2237474"/>
              <a:gd name="connsiteX48" fmla="*/ 8275497 w 12192000"/>
              <a:gd name="connsiteY48" fmla="*/ 1264396 h 2237474"/>
              <a:gd name="connsiteX49" fmla="*/ 8206287 w 12192000"/>
              <a:gd name="connsiteY49" fmla="*/ 1273060 h 2237474"/>
              <a:gd name="connsiteX50" fmla="*/ 8168705 w 12192000"/>
              <a:gd name="connsiteY50" fmla="*/ 1279956 h 2237474"/>
              <a:gd name="connsiteX51" fmla="*/ 8139997 w 12192000"/>
              <a:gd name="connsiteY51" fmla="*/ 1282713 h 2237474"/>
              <a:gd name="connsiteX52" fmla="*/ 8074238 w 12192000"/>
              <a:gd name="connsiteY52" fmla="*/ 1301895 h 2237474"/>
              <a:gd name="connsiteX53" fmla="*/ 7968292 w 12192000"/>
              <a:gd name="connsiteY53" fmla="*/ 1338779 h 2237474"/>
              <a:gd name="connsiteX54" fmla="*/ 7902328 w 12192000"/>
              <a:gd name="connsiteY54" fmla="*/ 1345865 h 2237474"/>
              <a:gd name="connsiteX55" fmla="*/ 7875879 w 12192000"/>
              <a:gd name="connsiteY55" fmla="*/ 1345646 h 2237474"/>
              <a:gd name="connsiteX56" fmla="*/ 7840612 w 12192000"/>
              <a:gd name="connsiteY56" fmla="*/ 1369373 h 2237474"/>
              <a:gd name="connsiteX57" fmla="*/ 7786819 w 12192000"/>
              <a:gd name="connsiteY57" fmla="*/ 1378970 h 2237474"/>
              <a:gd name="connsiteX58" fmla="*/ 7548172 w 12192000"/>
              <a:gd name="connsiteY58" fmla="*/ 1417460 h 2237474"/>
              <a:gd name="connsiteX59" fmla="*/ 7483437 w 12192000"/>
              <a:gd name="connsiteY59" fmla="*/ 1478152 h 2237474"/>
              <a:gd name="connsiteX60" fmla="*/ 7377870 w 12192000"/>
              <a:gd name="connsiteY60" fmla="*/ 1523319 h 2237474"/>
              <a:gd name="connsiteX61" fmla="*/ 7230737 w 12192000"/>
              <a:gd name="connsiteY61" fmla="*/ 1562633 h 2237474"/>
              <a:gd name="connsiteX62" fmla="*/ 7224458 w 12192000"/>
              <a:gd name="connsiteY62" fmla="*/ 1573008 h 2237474"/>
              <a:gd name="connsiteX63" fmla="*/ 7183121 w 12192000"/>
              <a:gd name="connsiteY63" fmla="*/ 1595162 h 2237474"/>
              <a:gd name="connsiteX64" fmla="*/ 7164601 w 12192000"/>
              <a:gd name="connsiteY64" fmla="*/ 1606490 h 2237474"/>
              <a:gd name="connsiteX65" fmla="*/ 7092727 w 12192000"/>
              <a:gd name="connsiteY65" fmla="*/ 1623628 h 2237474"/>
              <a:gd name="connsiteX66" fmla="*/ 7031309 w 12192000"/>
              <a:gd name="connsiteY66" fmla="*/ 1619451 h 2237474"/>
              <a:gd name="connsiteX67" fmla="*/ 6900177 w 12192000"/>
              <a:gd name="connsiteY67" fmla="*/ 1636016 h 2237474"/>
              <a:gd name="connsiteX68" fmla="*/ 6795372 w 12192000"/>
              <a:gd name="connsiteY68" fmla="*/ 1644845 h 2237474"/>
              <a:gd name="connsiteX69" fmla="*/ 6692251 w 12192000"/>
              <a:gd name="connsiteY69" fmla="*/ 1656357 h 2237474"/>
              <a:gd name="connsiteX70" fmla="*/ 6655235 w 12192000"/>
              <a:gd name="connsiteY70" fmla="*/ 1661869 h 2237474"/>
              <a:gd name="connsiteX71" fmla="*/ 6554894 w 12192000"/>
              <a:gd name="connsiteY71" fmla="*/ 1664428 h 2237474"/>
              <a:gd name="connsiteX72" fmla="*/ 6516595 w 12192000"/>
              <a:gd name="connsiteY72" fmla="*/ 1667475 h 2237474"/>
              <a:gd name="connsiteX73" fmla="*/ 6508541 w 12192000"/>
              <a:gd name="connsiteY73" fmla="*/ 1668757 h 2237474"/>
              <a:gd name="connsiteX74" fmla="*/ 6471012 w 12192000"/>
              <a:gd name="connsiteY74" fmla="*/ 1678604 h 2237474"/>
              <a:gd name="connsiteX75" fmla="*/ 6364035 w 12192000"/>
              <a:gd name="connsiteY75" fmla="*/ 1667683 h 2237474"/>
              <a:gd name="connsiteX76" fmla="*/ 6280959 w 12192000"/>
              <a:gd name="connsiteY76" fmla="*/ 1689329 h 2237474"/>
              <a:gd name="connsiteX77" fmla="*/ 6243319 w 12192000"/>
              <a:gd name="connsiteY77" fmla="*/ 1695560 h 2237474"/>
              <a:gd name="connsiteX78" fmla="*/ 6098321 w 12192000"/>
              <a:gd name="connsiteY78" fmla="*/ 1721646 h 2237474"/>
              <a:gd name="connsiteX79" fmla="*/ 5880652 w 12192000"/>
              <a:gd name="connsiteY79" fmla="*/ 1779643 h 2237474"/>
              <a:gd name="connsiteX80" fmla="*/ 5785959 w 12192000"/>
              <a:gd name="connsiteY80" fmla="*/ 1775307 h 2237474"/>
              <a:gd name="connsiteX81" fmla="*/ 5643534 w 12192000"/>
              <a:gd name="connsiteY81" fmla="*/ 1802919 h 2237474"/>
              <a:gd name="connsiteX82" fmla="*/ 5518799 w 12192000"/>
              <a:gd name="connsiteY82" fmla="*/ 1818312 h 2237474"/>
              <a:gd name="connsiteX83" fmla="*/ 5505014 w 12192000"/>
              <a:gd name="connsiteY83" fmla="*/ 1819259 h 2237474"/>
              <a:gd name="connsiteX84" fmla="*/ 5453307 w 12192000"/>
              <a:gd name="connsiteY84" fmla="*/ 1815450 h 2237474"/>
              <a:gd name="connsiteX85" fmla="*/ 5364192 w 12192000"/>
              <a:gd name="connsiteY85" fmla="*/ 1826074 h 2237474"/>
              <a:gd name="connsiteX86" fmla="*/ 5259633 w 12192000"/>
              <a:gd name="connsiteY86" fmla="*/ 1837160 h 2237474"/>
              <a:gd name="connsiteX87" fmla="*/ 5168852 w 12192000"/>
              <a:gd name="connsiteY87" fmla="*/ 1844846 h 2237474"/>
              <a:gd name="connsiteX88" fmla="*/ 5114927 w 12192000"/>
              <a:gd name="connsiteY88" fmla="*/ 1847827 h 2237474"/>
              <a:gd name="connsiteX89" fmla="*/ 5108970 w 12192000"/>
              <a:gd name="connsiteY89" fmla="*/ 1847935 h 2237474"/>
              <a:gd name="connsiteX90" fmla="*/ 5067961 w 12192000"/>
              <a:gd name="connsiteY90" fmla="*/ 1845917 h 2237474"/>
              <a:gd name="connsiteX91" fmla="*/ 5007075 w 12192000"/>
              <a:gd name="connsiteY91" fmla="*/ 1838626 h 2237474"/>
              <a:gd name="connsiteX92" fmla="*/ 4944087 w 12192000"/>
              <a:gd name="connsiteY92" fmla="*/ 1823332 h 2237474"/>
              <a:gd name="connsiteX93" fmla="*/ 4907662 w 12192000"/>
              <a:gd name="connsiteY93" fmla="*/ 1816900 h 2237474"/>
              <a:gd name="connsiteX94" fmla="*/ 4882386 w 12192000"/>
              <a:gd name="connsiteY94" fmla="*/ 1809844 h 2237474"/>
              <a:gd name="connsiteX95" fmla="*/ 4811440 w 12192000"/>
              <a:gd name="connsiteY95" fmla="*/ 1804655 h 2237474"/>
              <a:gd name="connsiteX96" fmla="*/ 4691075 w 12192000"/>
              <a:gd name="connsiteY96" fmla="*/ 1801389 h 2237474"/>
              <a:gd name="connsiteX97" fmla="*/ 4611738 w 12192000"/>
              <a:gd name="connsiteY97" fmla="*/ 1776964 h 2237474"/>
              <a:gd name="connsiteX98" fmla="*/ 4560070 w 12192000"/>
              <a:gd name="connsiteY98" fmla="*/ 1785640 h 2237474"/>
              <a:gd name="connsiteX99" fmla="*/ 4536503 w 12192000"/>
              <a:gd name="connsiteY99" fmla="*/ 1785334 h 2237474"/>
              <a:gd name="connsiteX100" fmla="*/ 4513724 w 12192000"/>
              <a:gd name="connsiteY100" fmla="*/ 1791996 h 2237474"/>
              <a:gd name="connsiteX101" fmla="*/ 4459810 w 12192000"/>
              <a:gd name="connsiteY101" fmla="*/ 1797886 h 2237474"/>
              <a:gd name="connsiteX102" fmla="*/ 4379064 w 12192000"/>
              <a:gd name="connsiteY102" fmla="*/ 1817177 h 2237474"/>
              <a:gd name="connsiteX103" fmla="*/ 4319209 w 12192000"/>
              <a:gd name="connsiteY103" fmla="*/ 1834833 h 2237474"/>
              <a:gd name="connsiteX104" fmla="*/ 4290981 w 12192000"/>
              <a:gd name="connsiteY104" fmla="*/ 1839677 h 2237474"/>
              <a:gd name="connsiteX105" fmla="*/ 4285792 w 12192000"/>
              <a:gd name="connsiteY105" fmla="*/ 1836231 h 2237474"/>
              <a:gd name="connsiteX106" fmla="*/ 4238372 w 12192000"/>
              <a:gd name="connsiteY106" fmla="*/ 1851480 h 2237474"/>
              <a:gd name="connsiteX107" fmla="*/ 4232517 w 12192000"/>
              <a:gd name="connsiteY107" fmla="*/ 1852567 h 2237474"/>
              <a:gd name="connsiteX108" fmla="*/ 4191732 w 12192000"/>
              <a:gd name="connsiteY108" fmla="*/ 1857328 h 2237474"/>
              <a:gd name="connsiteX109" fmla="*/ 4065532 w 12192000"/>
              <a:gd name="connsiteY109" fmla="*/ 1855477 h 2237474"/>
              <a:gd name="connsiteX110" fmla="*/ 4028460 w 12192000"/>
              <a:gd name="connsiteY110" fmla="*/ 1855137 h 2237474"/>
              <a:gd name="connsiteX111" fmla="*/ 4002267 w 12192000"/>
              <a:gd name="connsiteY111" fmla="*/ 1852352 h 2237474"/>
              <a:gd name="connsiteX112" fmla="*/ 3931396 w 12192000"/>
              <a:gd name="connsiteY112" fmla="*/ 1858915 h 2237474"/>
              <a:gd name="connsiteX113" fmla="*/ 3812162 w 12192000"/>
              <a:gd name="connsiteY113" fmla="*/ 1875501 h 2237474"/>
              <a:gd name="connsiteX114" fmla="*/ 3729530 w 12192000"/>
              <a:gd name="connsiteY114" fmla="*/ 1864513 h 2237474"/>
              <a:gd name="connsiteX115" fmla="*/ 3680177 w 12192000"/>
              <a:gd name="connsiteY115" fmla="*/ 1881552 h 2237474"/>
              <a:gd name="connsiteX116" fmla="*/ 3567259 w 12192000"/>
              <a:gd name="connsiteY116" fmla="*/ 1893482 h 2237474"/>
              <a:gd name="connsiteX117" fmla="*/ 3405770 w 12192000"/>
              <a:gd name="connsiteY117" fmla="*/ 1904591 h 2237474"/>
              <a:gd name="connsiteX118" fmla="*/ 3280097 w 12192000"/>
              <a:gd name="connsiteY118" fmla="*/ 1919610 h 2237474"/>
              <a:gd name="connsiteX119" fmla="*/ 3123424 w 12192000"/>
              <a:gd name="connsiteY119" fmla="*/ 1952930 h 2237474"/>
              <a:gd name="connsiteX120" fmla="*/ 3009910 w 12192000"/>
              <a:gd name="connsiteY120" fmla="*/ 1957866 h 2237474"/>
              <a:gd name="connsiteX121" fmla="*/ 2995934 w 12192000"/>
              <a:gd name="connsiteY121" fmla="*/ 1967085 h 2237474"/>
              <a:gd name="connsiteX122" fmla="*/ 2980071 w 12192000"/>
              <a:gd name="connsiteY122" fmla="*/ 1972988 h 2237474"/>
              <a:gd name="connsiteX123" fmla="*/ 2978094 w 12192000"/>
              <a:gd name="connsiteY123" fmla="*/ 1972369 h 2237474"/>
              <a:gd name="connsiteX124" fmla="*/ 2942858 w 12192000"/>
              <a:gd name="connsiteY124" fmla="*/ 1981367 h 2237474"/>
              <a:gd name="connsiteX125" fmla="*/ 2875436 w 12192000"/>
              <a:gd name="connsiteY125" fmla="*/ 1996977 h 2237474"/>
              <a:gd name="connsiteX126" fmla="*/ 2874892 w 12192000"/>
              <a:gd name="connsiteY126" fmla="*/ 1996085 h 2237474"/>
              <a:gd name="connsiteX127" fmla="*/ 2864145 w 12192000"/>
              <a:gd name="connsiteY127" fmla="*/ 1994061 h 2237474"/>
              <a:gd name="connsiteX128" fmla="*/ 2843662 w 12192000"/>
              <a:gd name="connsiteY128" fmla="*/ 1992498 h 2237474"/>
              <a:gd name="connsiteX129" fmla="*/ 2796128 w 12192000"/>
              <a:gd name="connsiteY129" fmla="*/ 1976403 h 2237474"/>
              <a:gd name="connsiteX130" fmla="*/ 2756784 w 12192000"/>
              <a:gd name="connsiteY130" fmla="*/ 1985116 h 2237474"/>
              <a:gd name="connsiteX131" fmla="*/ 2748833 w 12192000"/>
              <a:gd name="connsiteY131" fmla="*/ 1986323 h 2237474"/>
              <a:gd name="connsiteX132" fmla="*/ 2748661 w 12192000"/>
              <a:gd name="connsiteY132" fmla="*/ 1986122 h 2237474"/>
              <a:gd name="connsiteX133" fmla="*/ 2740251 w 12192000"/>
              <a:gd name="connsiteY133" fmla="*/ 1986946 h 2237474"/>
              <a:gd name="connsiteX134" fmla="*/ 2718916 w 12192000"/>
              <a:gd name="connsiteY134" fmla="*/ 1990867 h 2237474"/>
              <a:gd name="connsiteX135" fmla="*/ 2713522 w 12192000"/>
              <a:gd name="connsiteY135" fmla="*/ 1990173 h 2237474"/>
              <a:gd name="connsiteX136" fmla="*/ 2680597 w 12192000"/>
              <a:gd name="connsiteY136" fmla="*/ 1984996 h 2237474"/>
              <a:gd name="connsiteX137" fmla="*/ 2578178 w 12192000"/>
              <a:gd name="connsiteY137" fmla="*/ 1990531 h 2237474"/>
              <a:gd name="connsiteX138" fmla="*/ 2476147 w 12192000"/>
              <a:gd name="connsiteY138" fmla="*/ 1998305 h 2237474"/>
              <a:gd name="connsiteX139" fmla="*/ 2373568 w 12192000"/>
              <a:gd name="connsiteY139" fmla="*/ 2003219 h 2237474"/>
              <a:gd name="connsiteX140" fmla="*/ 2321399 w 12192000"/>
              <a:gd name="connsiteY140" fmla="*/ 1989467 h 2237474"/>
              <a:gd name="connsiteX141" fmla="*/ 2315525 w 12192000"/>
              <a:gd name="connsiteY141" fmla="*/ 1989708 h 2237474"/>
              <a:gd name="connsiteX142" fmla="*/ 2300792 w 12192000"/>
              <a:gd name="connsiteY142" fmla="*/ 1994290 h 2237474"/>
              <a:gd name="connsiteX143" fmla="*/ 2295469 w 12192000"/>
              <a:gd name="connsiteY143" fmla="*/ 1996659 h 2237474"/>
              <a:gd name="connsiteX144" fmla="*/ 2287219 w 12192000"/>
              <a:gd name="connsiteY144" fmla="*/ 1998750 h 2237474"/>
              <a:gd name="connsiteX145" fmla="*/ 2286948 w 12192000"/>
              <a:gd name="connsiteY145" fmla="*/ 1998596 h 2237474"/>
              <a:gd name="connsiteX146" fmla="*/ 2243069 w 12192000"/>
              <a:gd name="connsiteY146" fmla="*/ 2015111 h 2237474"/>
              <a:gd name="connsiteX147" fmla="*/ 2186609 w 12192000"/>
              <a:gd name="connsiteY147" fmla="*/ 2008263 h 2237474"/>
              <a:gd name="connsiteX148" fmla="*/ 2164831 w 12192000"/>
              <a:gd name="connsiteY148" fmla="*/ 2010143 h 2237474"/>
              <a:gd name="connsiteX149" fmla="*/ 2152836 w 12192000"/>
              <a:gd name="connsiteY149" fmla="*/ 2010048 h 2237474"/>
              <a:gd name="connsiteX150" fmla="*/ 2117102 w 12192000"/>
              <a:gd name="connsiteY150" fmla="*/ 2023004 h 2237474"/>
              <a:gd name="connsiteX151" fmla="*/ 2111935 w 12192000"/>
              <a:gd name="connsiteY151" fmla="*/ 2023163 h 2237474"/>
              <a:gd name="connsiteX152" fmla="*/ 2089991 w 12192000"/>
              <a:gd name="connsiteY152" fmla="*/ 2034193 h 2237474"/>
              <a:gd name="connsiteX153" fmla="*/ 2058061 w 12192000"/>
              <a:gd name="connsiteY153" fmla="*/ 2047942 h 2237474"/>
              <a:gd name="connsiteX154" fmla="*/ 2055737 w 12192000"/>
              <a:gd name="connsiteY154" fmla="*/ 2047704 h 2237474"/>
              <a:gd name="connsiteX155" fmla="*/ 2042244 w 12192000"/>
              <a:gd name="connsiteY155" fmla="*/ 2055560 h 2237474"/>
              <a:gd name="connsiteX156" fmla="*/ 1976224 w 12192000"/>
              <a:gd name="connsiteY156" fmla="*/ 2074257 h 2237474"/>
              <a:gd name="connsiteX157" fmla="*/ 1877728 w 12192000"/>
              <a:gd name="connsiteY157" fmla="*/ 2101004 h 2237474"/>
              <a:gd name="connsiteX158" fmla="*/ 1759056 w 12192000"/>
              <a:gd name="connsiteY158" fmla="*/ 2125608 h 2237474"/>
              <a:gd name="connsiteX159" fmla="*/ 1637948 w 12192000"/>
              <a:gd name="connsiteY159" fmla="*/ 2172597 h 2237474"/>
              <a:gd name="connsiteX160" fmla="*/ 1434549 w 12192000"/>
              <a:gd name="connsiteY160" fmla="*/ 2234522 h 2237474"/>
              <a:gd name="connsiteX161" fmla="*/ 1398481 w 12192000"/>
              <a:gd name="connsiteY161" fmla="*/ 2237074 h 2237474"/>
              <a:gd name="connsiteX162" fmla="*/ 1398407 w 12192000"/>
              <a:gd name="connsiteY162" fmla="*/ 2237095 h 2237474"/>
              <a:gd name="connsiteX163" fmla="*/ 1370962 w 12192000"/>
              <a:gd name="connsiteY163" fmla="*/ 2237474 h 2237474"/>
              <a:gd name="connsiteX164" fmla="*/ 1356367 w 12192000"/>
              <a:gd name="connsiteY164" fmla="*/ 2235089 h 2237474"/>
              <a:gd name="connsiteX165" fmla="*/ 1324828 w 12192000"/>
              <a:gd name="connsiteY165" fmla="*/ 2231968 h 2237474"/>
              <a:gd name="connsiteX166" fmla="*/ 1297744 w 12192000"/>
              <a:gd name="connsiteY166" fmla="*/ 2235849 h 2237474"/>
              <a:gd name="connsiteX167" fmla="*/ 1286236 w 12192000"/>
              <a:gd name="connsiteY167" fmla="*/ 2233135 h 2237474"/>
              <a:gd name="connsiteX168" fmla="*/ 1283504 w 12192000"/>
              <a:gd name="connsiteY168" fmla="*/ 2233797 h 2237474"/>
              <a:gd name="connsiteX169" fmla="*/ 1279765 w 12192000"/>
              <a:gd name="connsiteY169" fmla="*/ 2229639 h 2237474"/>
              <a:gd name="connsiteX170" fmla="*/ 1195347 w 12192000"/>
              <a:gd name="connsiteY170" fmla="*/ 2212354 h 2237474"/>
              <a:gd name="connsiteX171" fmla="*/ 970251 w 12192000"/>
              <a:gd name="connsiteY171" fmla="*/ 2221029 h 2237474"/>
              <a:gd name="connsiteX172" fmla="*/ 812914 w 12192000"/>
              <a:gd name="connsiteY172" fmla="*/ 2202752 h 2237474"/>
              <a:gd name="connsiteX173" fmla="*/ 800195 w 12192000"/>
              <a:gd name="connsiteY173" fmla="*/ 2209407 h 2237474"/>
              <a:gd name="connsiteX174" fmla="*/ 784978 w 12192000"/>
              <a:gd name="connsiteY174" fmla="*/ 2212360 h 2237474"/>
              <a:gd name="connsiteX175" fmla="*/ 681987 w 12192000"/>
              <a:gd name="connsiteY175" fmla="*/ 2216757 h 2237474"/>
              <a:gd name="connsiteX176" fmla="*/ 669923 w 12192000"/>
              <a:gd name="connsiteY176" fmla="*/ 2211682 h 2237474"/>
              <a:gd name="connsiteX177" fmla="*/ 648680 w 12192000"/>
              <a:gd name="connsiteY177" fmla="*/ 2206229 h 2237474"/>
              <a:gd name="connsiteX178" fmla="*/ 597225 w 12192000"/>
              <a:gd name="connsiteY178" fmla="*/ 2180999 h 2237474"/>
              <a:gd name="connsiteX179" fmla="*/ 558449 w 12192000"/>
              <a:gd name="connsiteY179" fmla="*/ 2182346 h 2237474"/>
              <a:gd name="connsiteX180" fmla="*/ 550517 w 12192000"/>
              <a:gd name="connsiteY180" fmla="*/ 2182060 h 2237474"/>
              <a:gd name="connsiteX181" fmla="*/ 550309 w 12192000"/>
              <a:gd name="connsiteY181" fmla="*/ 2181825 h 2237474"/>
              <a:gd name="connsiteX182" fmla="*/ 541836 w 12192000"/>
              <a:gd name="connsiteY182" fmla="*/ 2181063 h 2237474"/>
              <a:gd name="connsiteX183" fmla="*/ 536057 w 12192000"/>
              <a:gd name="connsiteY183" fmla="*/ 2181537 h 2237474"/>
              <a:gd name="connsiteX184" fmla="*/ 520671 w 12192000"/>
              <a:gd name="connsiteY184" fmla="*/ 2180980 h 2237474"/>
              <a:gd name="connsiteX185" fmla="*/ 515024 w 12192000"/>
              <a:gd name="connsiteY185" fmla="*/ 2179258 h 2237474"/>
              <a:gd name="connsiteX186" fmla="*/ 512278 w 12192000"/>
              <a:gd name="connsiteY186" fmla="*/ 2176369 h 2237474"/>
              <a:gd name="connsiteX187" fmla="*/ 480419 w 12192000"/>
              <a:gd name="connsiteY187" fmla="*/ 2167807 h 2237474"/>
              <a:gd name="connsiteX188" fmla="*/ 413835 w 12192000"/>
              <a:gd name="connsiteY188" fmla="*/ 2156783 h 2237474"/>
              <a:gd name="connsiteX189" fmla="*/ 376513 w 12192000"/>
              <a:gd name="connsiteY189" fmla="*/ 2154014 h 2237474"/>
              <a:gd name="connsiteX190" fmla="*/ 273386 w 12192000"/>
              <a:gd name="connsiteY190" fmla="*/ 2142551 h 2237474"/>
              <a:gd name="connsiteX191" fmla="*/ 169207 w 12192000"/>
              <a:gd name="connsiteY191" fmla="*/ 2128100 h 2237474"/>
              <a:gd name="connsiteX192" fmla="*/ 93149 w 12192000"/>
              <a:gd name="connsiteY192" fmla="*/ 2105324 h 2237474"/>
              <a:gd name="connsiteX193" fmla="*/ 88109 w 12192000"/>
              <a:gd name="connsiteY193" fmla="*/ 2106704 h 2237474"/>
              <a:gd name="connsiteX194" fmla="*/ 80022 w 12192000"/>
              <a:gd name="connsiteY194" fmla="*/ 2107254 h 2237474"/>
              <a:gd name="connsiteX195" fmla="*/ 79717 w 12192000"/>
              <a:gd name="connsiteY195" fmla="*/ 2107046 h 2237474"/>
              <a:gd name="connsiteX196" fmla="*/ 72352 w 12192000"/>
              <a:gd name="connsiteY196" fmla="*/ 2107991 h 2237474"/>
              <a:gd name="connsiteX197" fmla="*/ 37645 w 12192000"/>
              <a:gd name="connsiteY197" fmla="*/ 2115401 h 2237474"/>
              <a:gd name="connsiteX198" fmla="*/ 4572 w 12192000"/>
              <a:gd name="connsiteY198" fmla="*/ 2111091 h 2237474"/>
              <a:gd name="connsiteX199" fmla="*/ 0 w 12192000"/>
              <a:gd name="connsiteY199" fmla="*/ 2110468 h 2237474"/>
              <a:gd name="connsiteX200" fmla="*/ 0 w 12192000"/>
              <a:gd name="connsiteY200"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34800 w 12192000"/>
              <a:gd name="connsiteY6" fmla="*/ 747840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34688 w 12192000"/>
              <a:gd name="connsiteY12" fmla="*/ 757726 h 2237474"/>
              <a:gd name="connsiteX13" fmla="*/ 10805004 w 12192000"/>
              <a:gd name="connsiteY13" fmla="*/ 757573 h 2237474"/>
              <a:gd name="connsiteX14" fmla="*/ 10739478 w 12192000"/>
              <a:gd name="connsiteY14" fmla="*/ 776841 h 2237474"/>
              <a:gd name="connsiteX15" fmla="*/ 10458762 w 12192000"/>
              <a:gd name="connsiteY15" fmla="*/ 755400 h 2237474"/>
              <a:gd name="connsiteX16" fmla="*/ 10211200 w 12192000"/>
              <a:gd name="connsiteY16" fmla="*/ 767513 h 2237474"/>
              <a:gd name="connsiteX17" fmla="*/ 10167995 w 12192000"/>
              <a:gd name="connsiteY17" fmla="*/ 760843 h 2237474"/>
              <a:gd name="connsiteX18" fmla="*/ 9997044 w 12192000"/>
              <a:gd name="connsiteY18" fmla="*/ 780129 h 2237474"/>
              <a:gd name="connsiteX19" fmla="*/ 9943887 w 12192000"/>
              <a:gd name="connsiteY19" fmla="*/ 804141 h 2237474"/>
              <a:gd name="connsiteX20" fmla="*/ 9918248 w 12192000"/>
              <a:gd name="connsiteY20" fmla="*/ 816628 h 2237474"/>
              <a:gd name="connsiteX21" fmla="*/ 9767091 w 12192000"/>
              <a:gd name="connsiteY21" fmla="*/ 870550 h 2237474"/>
              <a:gd name="connsiteX22" fmla="*/ 9683005 w 12192000"/>
              <a:gd name="connsiteY22" fmla="*/ 894128 h 2237474"/>
              <a:gd name="connsiteX23" fmla="*/ 9594438 w 12192000"/>
              <a:gd name="connsiteY23" fmla="*/ 919051 h 2237474"/>
              <a:gd name="connsiteX24" fmla="*/ 9577033 w 12192000"/>
              <a:gd name="connsiteY24" fmla="*/ 922857 h 2237474"/>
              <a:gd name="connsiteX25" fmla="*/ 9544189 w 12192000"/>
              <a:gd name="connsiteY25" fmla="*/ 938966 h 2237474"/>
              <a:gd name="connsiteX26" fmla="*/ 9500499 w 12192000"/>
              <a:gd name="connsiteY26" fmla="*/ 954680 h 2237474"/>
              <a:gd name="connsiteX27" fmla="*/ 9428195 w 12192000"/>
              <a:gd name="connsiteY27" fmla="*/ 986225 h 2237474"/>
              <a:gd name="connsiteX28" fmla="*/ 9410017 w 12192000"/>
              <a:gd name="connsiteY28" fmla="*/ 993931 h 2237474"/>
              <a:gd name="connsiteX29" fmla="*/ 9392919 w 12192000"/>
              <a:gd name="connsiteY29" fmla="*/ 994656 h 2237474"/>
              <a:gd name="connsiteX30" fmla="*/ 9278619 w 12192000"/>
              <a:gd name="connsiteY30" fmla="*/ 1011878 h 2237474"/>
              <a:gd name="connsiteX31" fmla="*/ 9268019 w 12192000"/>
              <a:gd name="connsiteY31" fmla="*/ 1007442 h 2237474"/>
              <a:gd name="connsiteX32" fmla="*/ 9234662 w 12192000"/>
              <a:gd name="connsiteY32" fmla="*/ 1023056 h 2237474"/>
              <a:gd name="connsiteX33" fmla="*/ 9181033 w 12192000"/>
              <a:gd name="connsiteY33" fmla="*/ 1037921 h 2237474"/>
              <a:gd name="connsiteX34" fmla="*/ 9155969 w 12192000"/>
              <a:gd name="connsiteY34" fmla="*/ 1046804 h 2237474"/>
              <a:gd name="connsiteX35" fmla="*/ 9133985 w 12192000"/>
              <a:gd name="connsiteY35" fmla="*/ 1046450 h 2237474"/>
              <a:gd name="connsiteX36" fmla="*/ 9012987 w 12192000"/>
              <a:gd name="connsiteY36" fmla="*/ 1061986 h 2237474"/>
              <a:gd name="connsiteX37" fmla="*/ 8968445 w 12192000"/>
              <a:gd name="connsiteY37" fmla="*/ 1052169 h 2237474"/>
              <a:gd name="connsiteX38" fmla="*/ 8958984 w 12192000"/>
              <a:gd name="connsiteY38" fmla="*/ 1057212 h 2237474"/>
              <a:gd name="connsiteX39" fmla="*/ 8886001 w 12192000"/>
              <a:gd name="connsiteY39" fmla="*/ 1067468 h 2237474"/>
              <a:gd name="connsiteX40" fmla="*/ 8838610 w 12192000"/>
              <a:gd name="connsiteY40" fmla="*/ 1075091 h 2237474"/>
              <a:gd name="connsiteX41" fmla="*/ 8750383 w 12192000"/>
              <a:gd name="connsiteY41" fmla="*/ 1097387 h 2237474"/>
              <a:gd name="connsiteX42" fmla="*/ 8665605 w 12192000"/>
              <a:gd name="connsiteY42" fmla="*/ 1110791 h 2237474"/>
              <a:gd name="connsiteX43" fmla="*/ 8584946 w 12192000"/>
              <a:gd name="connsiteY43" fmla="*/ 1135226 h 2237474"/>
              <a:gd name="connsiteX44" fmla="*/ 8460755 w 12192000"/>
              <a:gd name="connsiteY44" fmla="*/ 1203427 h 2237474"/>
              <a:gd name="connsiteX45" fmla="*/ 8419755 w 12192000"/>
              <a:gd name="connsiteY45" fmla="*/ 1216260 h 2237474"/>
              <a:gd name="connsiteX46" fmla="*/ 8411626 w 12192000"/>
              <a:gd name="connsiteY46" fmla="*/ 1214397 h 2237474"/>
              <a:gd name="connsiteX47" fmla="*/ 8363469 w 12192000"/>
              <a:gd name="connsiteY47" fmla="*/ 1246658 h 2237474"/>
              <a:gd name="connsiteX48" fmla="*/ 8275497 w 12192000"/>
              <a:gd name="connsiteY48" fmla="*/ 1264396 h 2237474"/>
              <a:gd name="connsiteX49" fmla="*/ 8206287 w 12192000"/>
              <a:gd name="connsiteY49" fmla="*/ 1273060 h 2237474"/>
              <a:gd name="connsiteX50" fmla="*/ 8168705 w 12192000"/>
              <a:gd name="connsiteY50" fmla="*/ 1279956 h 2237474"/>
              <a:gd name="connsiteX51" fmla="*/ 8139997 w 12192000"/>
              <a:gd name="connsiteY51" fmla="*/ 1282713 h 2237474"/>
              <a:gd name="connsiteX52" fmla="*/ 8074238 w 12192000"/>
              <a:gd name="connsiteY52" fmla="*/ 1301895 h 2237474"/>
              <a:gd name="connsiteX53" fmla="*/ 7968292 w 12192000"/>
              <a:gd name="connsiteY53" fmla="*/ 1338779 h 2237474"/>
              <a:gd name="connsiteX54" fmla="*/ 7902328 w 12192000"/>
              <a:gd name="connsiteY54" fmla="*/ 1345865 h 2237474"/>
              <a:gd name="connsiteX55" fmla="*/ 7875879 w 12192000"/>
              <a:gd name="connsiteY55" fmla="*/ 1345646 h 2237474"/>
              <a:gd name="connsiteX56" fmla="*/ 7840612 w 12192000"/>
              <a:gd name="connsiteY56" fmla="*/ 1369373 h 2237474"/>
              <a:gd name="connsiteX57" fmla="*/ 7786819 w 12192000"/>
              <a:gd name="connsiteY57" fmla="*/ 1378970 h 2237474"/>
              <a:gd name="connsiteX58" fmla="*/ 7548172 w 12192000"/>
              <a:gd name="connsiteY58" fmla="*/ 1417460 h 2237474"/>
              <a:gd name="connsiteX59" fmla="*/ 7483437 w 12192000"/>
              <a:gd name="connsiteY59" fmla="*/ 1478152 h 2237474"/>
              <a:gd name="connsiteX60" fmla="*/ 7377870 w 12192000"/>
              <a:gd name="connsiteY60" fmla="*/ 1523319 h 2237474"/>
              <a:gd name="connsiteX61" fmla="*/ 7230737 w 12192000"/>
              <a:gd name="connsiteY61" fmla="*/ 1562633 h 2237474"/>
              <a:gd name="connsiteX62" fmla="*/ 7224458 w 12192000"/>
              <a:gd name="connsiteY62" fmla="*/ 1573008 h 2237474"/>
              <a:gd name="connsiteX63" fmla="*/ 7183121 w 12192000"/>
              <a:gd name="connsiteY63" fmla="*/ 1595162 h 2237474"/>
              <a:gd name="connsiteX64" fmla="*/ 7164601 w 12192000"/>
              <a:gd name="connsiteY64" fmla="*/ 1606490 h 2237474"/>
              <a:gd name="connsiteX65" fmla="*/ 7092727 w 12192000"/>
              <a:gd name="connsiteY65" fmla="*/ 1623628 h 2237474"/>
              <a:gd name="connsiteX66" fmla="*/ 7031309 w 12192000"/>
              <a:gd name="connsiteY66" fmla="*/ 1619451 h 2237474"/>
              <a:gd name="connsiteX67" fmla="*/ 6900177 w 12192000"/>
              <a:gd name="connsiteY67" fmla="*/ 1636016 h 2237474"/>
              <a:gd name="connsiteX68" fmla="*/ 6795372 w 12192000"/>
              <a:gd name="connsiteY68" fmla="*/ 1644845 h 2237474"/>
              <a:gd name="connsiteX69" fmla="*/ 6692251 w 12192000"/>
              <a:gd name="connsiteY69" fmla="*/ 1656357 h 2237474"/>
              <a:gd name="connsiteX70" fmla="*/ 6655235 w 12192000"/>
              <a:gd name="connsiteY70" fmla="*/ 1661869 h 2237474"/>
              <a:gd name="connsiteX71" fmla="*/ 6554894 w 12192000"/>
              <a:gd name="connsiteY71" fmla="*/ 1664428 h 2237474"/>
              <a:gd name="connsiteX72" fmla="*/ 6516595 w 12192000"/>
              <a:gd name="connsiteY72" fmla="*/ 1667475 h 2237474"/>
              <a:gd name="connsiteX73" fmla="*/ 6508541 w 12192000"/>
              <a:gd name="connsiteY73" fmla="*/ 1668757 h 2237474"/>
              <a:gd name="connsiteX74" fmla="*/ 6471012 w 12192000"/>
              <a:gd name="connsiteY74" fmla="*/ 1678604 h 2237474"/>
              <a:gd name="connsiteX75" fmla="*/ 6364035 w 12192000"/>
              <a:gd name="connsiteY75" fmla="*/ 1667683 h 2237474"/>
              <a:gd name="connsiteX76" fmla="*/ 6280959 w 12192000"/>
              <a:gd name="connsiteY76" fmla="*/ 1689329 h 2237474"/>
              <a:gd name="connsiteX77" fmla="*/ 6243319 w 12192000"/>
              <a:gd name="connsiteY77" fmla="*/ 1695560 h 2237474"/>
              <a:gd name="connsiteX78" fmla="*/ 6098321 w 12192000"/>
              <a:gd name="connsiteY78" fmla="*/ 1721646 h 2237474"/>
              <a:gd name="connsiteX79" fmla="*/ 5880652 w 12192000"/>
              <a:gd name="connsiteY79" fmla="*/ 1779643 h 2237474"/>
              <a:gd name="connsiteX80" fmla="*/ 5785959 w 12192000"/>
              <a:gd name="connsiteY80" fmla="*/ 1775307 h 2237474"/>
              <a:gd name="connsiteX81" fmla="*/ 5643534 w 12192000"/>
              <a:gd name="connsiteY81" fmla="*/ 1802919 h 2237474"/>
              <a:gd name="connsiteX82" fmla="*/ 5518799 w 12192000"/>
              <a:gd name="connsiteY82" fmla="*/ 1818312 h 2237474"/>
              <a:gd name="connsiteX83" fmla="*/ 5505014 w 12192000"/>
              <a:gd name="connsiteY83" fmla="*/ 1819259 h 2237474"/>
              <a:gd name="connsiteX84" fmla="*/ 5453307 w 12192000"/>
              <a:gd name="connsiteY84" fmla="*/ 1815450 h 2237474"/>
              <a:gd name="connsiteX85" fmla="*/ 5364192 w 12192000"/>
              <a:gd name="connsiteY85" fmla="*/ 1826074 h 2237474"/>
              <a:gd name="connsiteX86" fmla="*/ 5259633 w 12192000"/>
              <a:gd name="connsiteY86" fmla="*/ 1837160 h 2237474"/>
              <a:gd name="connsiteX87" fmla="*/ 5149802 w 12192000"/>
              <a:gd name="connsiteY87" fmla="*/ 1844846 h 2237474"/>
              <a:gd name="connsiteX88" fmla="*/ 5114927 w 12192000"/>
              <a:gd name="connsiteY88" fmla="*/ 1847827 h 2237474"/>
              <a:gd name="connsiteX89" fmla="*/ 5108970 w 12192000"/>
              <a:gd name="connsiteY89" fmla="*/ 1847935 h 2237474"/>
              <a:gd name="connsiteX90" fmla="*/ 5067961 w 12192000"/>
              <a:gd name="connsiteY90" fmla="*/ 1845917 h 2237474"/>
              <a:gd name="connsiteX91" fmla="*/ 5007075 w 12192000"/>
              <a:gd name="connsiteY91" fmla="*/ 1838626 h 2237474"/>
              <a:gd name="connsiteX92" fmla="*/ 4944087 w 12192000"/>
              <a:gd name="connsiteY92" fmla="*/ 1823332 h 2237474"/>
              <a:gd name="connsiteX93" fmla="*/ 4907662 w 12192000"/>
              <a:gd name="connsiteY93" fmla="*/ 1816900 h 2237474"/>
              <a:gd name="connsiteX94" fmla="*/ 4882386 w 12192000"/>
              <a:gd name="connsiteY94" fmla="*/ 1809844 h 2237474"/>
              <a:gd name="connsiteX95" fmla="*/ 4811440 w 12192000"/>
              <a:gd name="connsiteY95" fmla="*/ 1804655 h 2237474"/>
              <a:gd name="connsiteX96" fmla="*/ 4691075 w 12192000"/>
              <a:gd name="connsiteY96" fmla="*/ 1801389 h 2237474"/>
              <a:gd name="connsiteX97" fmla="*/ 4611738 w 12192000"/>
              <a:gd name="connsiteY97" fmla="*/ 1776964 h 2237474"/>
              <a:gd name="connsiteX98" fmla="*/ 4560070 w 12192000"/>
              <a:gd name="connsiteY98" fmla="*/ 1785640 h 2237474"/>
              <a:gd name="connsiteX99" fmla="*/ 4536503 w 12192000"/>
              <a:gd name="connsiteY99" fmla="*/ 1785334 h 2237474"/>
              <a:gd name="connsiteX100" fmla="*/ 4513724 w 12192000"/>
              <a:gd name="connsiteY100" fmla="*/ 1791996 h 2237474"/>
              <a:gd name="connsiteX101" fmla="*/ 4459810 w 12192000"/>
              <a:gd name="connsiteY101" fmla="*/ 1797886 h 2237474"/>
              <a:gd name="connsiteX102" fmla="*/ 4379064 w 12192000"/>
              <a:gd name="connsiteY102" fmla="*/ 1817177 h 2237474"/>
              <a:gd name="connsiteX103" fmla="*/ 4319209 w 12192000"/>
              <a:gd name="connsiteY103" fmla="*/ 1834833 h 2237474"/>
              <a:gd name="connsiteX104" fmla="*/ 4290981 w 12192000"/>
              <a:gd name="connsiteY104" fmla="*/ 1839677 h 2237474"/>
              <a:gd name="connsiteX105" fmla="*/ 4285792 w 12192000"/>
              <a:gd name="connsiteY105" fmla="*/ 1836231 h 2237474"/>
              <a:gd name="connsiteX106" fmla="*/ 4238372 w 12192000"/>
              <a:gd name="connsiteY106" fmla="*/ 1851480 h 2237474"/>
              <a:gd name="connsiteX107" fmla="*/ 4232517 w 12192000"/>
              <a:gd name="connsiteY107" fmla="*/ 1852567 h 2237474"/>
              <a:gd name="connsiteX108" fmla="*/ 4191732 w 12192000"/>
              <a:gd name="connsiteY108" fmla="*/ 1857328 h 2237474"/>
              <a:gd name="connsiteX109" fmla="*/ 4065532 w 12192000"/>
              <a:gd name="connsiteY109" fmla="*/ 1855477 h 2237474"/>
              <a:gd name="connsiteX110" fmla="*/ 4028460 w 12192000"/>
              <a:gd name="connsiteY110" fmla="*/ 1855137 h 2237474"/>
              <a:gd name="connsiteX111" fmla="*/ 4002267 w 12192000"/>
              <a:gd name="connsiteY111" fmla="*/ 1852352 h 2237474"/>
              <a:gd name="connsiteX112" fmla="*/ 3931396 w 12192000"/>
              <a:gd name="connsiteY112" fmla="*/ 1858915 h 2237474"/>
              <a:gd name="connsiteX113" fmla="*/ 3812162 w 12192000"/>
              <a:gd name="connsiteY113" fmla="*/ 1875501 h 2237474"/>
              <a:gd name="connsiteX114" fmla="*/ 3729530 w 12192000"/>
              <a:gd name="connsiteY114" fmla="*/ 1864513 h 2237474"/>
              <a:gd name="connsiteX115" fmla="*/ 3680177 w 12192000"/>
              <a:gd name="connsiteY115" fmla="*/ 1881552 h 2237474"/>
              <a:gd name="connsiteX116" fmla="*/ 3567259 w 12192000"/>
              <a:gd name="connsiteY116" fmla="*/ 1893482 h 2237474"/>
              <a:gd name="connsiteX117" fmla="*/ 3405770 w 12192000"/>
              <a:gd name="connsiteY117" fmla="*/ 1904591 h 2237474"/>
              <a:gd name="connsiteX118" fmla="*/ 3280097 w 12192000"/>
              <a:gd name="connsiteY118" fmla="*/ 1919610 h 2237474"/>
              <a:gd name="connsiteX119" fmla="*/ 3123424 w 12192000"/>
              <a:gd name="connsiteY119" fmla="*/ 1952930 h 2237474"/>
              <a:gd name="connsiteX120" fmla="*/ 3009910 w 12192000"/>
              <a:gd name="connsiteY120" fmla="*/ 1957866 h 2237474"/>
              <a:gd name="connsiteX121" fmla="*/ 2995934 w 12192000"/>
              <a:gd name="connsiteY121" fmla="*/ 1967085 h 2237474"/>
              <a:gd name="connsiteX122" fmla="*/ 2980071 w 12192000"/>
              <a:gd name="connsiteY122" fmla="*/ 1972988 h 2237474"/>
              <a:gd name="connsiteX123" fmla="*/ 2978094 w 12192000"/>
              <a:gd name="connsiteY123" fmla="*/ 1972369 h 2237474"/>
              <a:gd name="connsiteX124" fmla="*/ 2942858 w 12192000"/>
              <a:gd name="connsiteY124" fmla="*/ 1981367 h 2237474"/>
              <a:gd name="connsiteX125" fmla="*/ 2875436 w 12192000"/>
              <a:gd name="connsiteY125" fmla="*/ 1996977 h 2237474"/>
              <a:gd name="connsiteX126" fmla="*/ 2874892 w 12192000"/>
              <a:gd name="connsiteY126" fmla="*/ 1996085 h 2237474"/>
              <a:gd name="connsiteX127" fmla="*/ 2864145 w 12192000"/>
              <a:gd name="connsiteY127" fmla="*/ 1994061 h 2237474"/>
              <a:gd name="connsiteX128" fmla="*/ 2843662 w 12192000"/>
              <a:gd name="connsiteY128" fmla="*/ 1992498 h 2237474"/>
              <a:gd name="connsiteX129" fmla="*/ 2796128 w 12192000"/>
              <a:gd name="connsiteY129" fmla="*/ 1976403 h 2237474"/>
              <a:gd name="connsiteX130" fmla="*/ 2756784 w 12192000"/>
              <a:gd name="connsiteY130" fmla="*/ 1985116 h 2237474"/>
              <a:gd name="connsiteX131" fmla="*/ 2748833 w 12192000"/>
              <a:gd name="connsiteY131" fmla="*/ 1986323 h 2237474"/>
              <a:gd name="connsiteX132" fmla="*/ 2748661 w 12192000"/>
              <a:gd name="connsiteY132" fmla="*/ 1986122 h 2237474"/>
              <a:gd name="connsiteX133" fmla="*/ 2740251 w 12192000"/>
              <a:gd name="connsiteY133" fmla="*/ 1986946 h 2237474"/>
              <a:gd name="connsiteX134" fmla="*/ 2718916 w 12192000"/>
              <a:gd name="connsiteY134" fmla="*/ 1990867 h 2237474"/>
              <a:gd name="connsiteX135" fmla="*/ 2713522 w 12192000"/>
              <a:gd name="connsiteY135" fmla="*/ 1990173 h 2237474"/>
              <a:gd name="connsiteX136" fmla="*/ 2680597 w 12192000"/>
              <a:gd name="connsiteY136" fmla="*/ 1984996 h 2237474"/>
              <a:gd name="connsiteX137" fmla="*/ 2578178 w 12192000"/>
              <a:gd name="connsiteY137" fmla="*/ 1990531 h 2237474"/>
              <a:gd name="connsiteX138" fmla="*/ 2476147 w 12192000"/>
              <a:gd name="connsiteY138" fmla="*/ 1998305 h 2237474"/>
              <a:gd name="connsiteX139" fmla="*/ 2373568 w 12192000"/>
              <a:gd name="connsiteY139" fmla="*/ 2003219 h 2237474"/>
              <a:gd name="connsiteX140" fmla="*/ 2321399 w 12192000"/>
              <a:gd name="connsiteY140" fmla="*/ 1989467 h 2237474"/>
              <a:gd name="connsiteX141" fmla="*/ 2315525 w 12192000"/>
              <a:gd name="connsiteY141" fmla="*/ 1989708 h 2237474"/>
              <a:gd name="connsiteX142" fmla="*/ 2300792 w 12192000"/>
              <a:gd name="connsiteY142" fmla="*/ 1994290 h 2237474"/>
              <a:gd name="connsiteX143" fmla="*/ 2295469 w 12192000"/>
              <a:gd name="connsiteY143" fmla="*/ 1996659 h 2237474"/>
              <a:gd name="connsiteX144" fmla="*/ 2287219 w 12192000"/>
              <a:gd name="connsiteY144" fmla="*/ 1998750 h 2237474"/>
              <a:gd name="connsiteX145" fmla="*/ 2286948 w 12192000"/>
              <a:gd name="connsiteY145" fmla="*/ 1998596 h 2237474"/>
              <a:gd name="connsiteX146" fmla="*/ 2243069 w 12192000"/>
              <a:gd name="connsiteY146" fmla="*/ 2015111 h 2237474"/>
              <a:gd name="connsiteX147" fmla="*/ 2186609 w 12192000"/>
              <a:gd name="connsiteY147" fmla="*/ 2008263 h 2237474"/>
              <a:gd name="connsiteX148" fmla="*/ 2164831 w 12192000"/>
              <a:gd name="connsiteY148" fmla="*/ 2010143 h 2237474"/>
              <a:gd name="connsiteX149" fmla="*/ 2152836 w 12192000"/>
              <a:gd name="connsiteY149" fmla="*/ 2010048 h 2237474"/>
              <a:gd name="connsiteX150" fmla="*/ 2117102 w 12192000"/>
              <a:gd name="connsiteY150" fmla="*/ 2023004 h 2237474"/>
              <a:gd name="connsiteX151" fmla="*/ 2111935 w 12192000"/>
              <a:gd name="connsiteY151" fmla="*/ 2023163 h 2237474"/>
              <a:gd name="connsiteX152" fmla="*/ 2089991 w 12192000"/>
              <a:gd name="connsiteY152" fmla="*/ 2034193 h 2237474"/>
              <a:gd name="connsiteX153" fmla="*/ 2058061 w 12192000"/>
              <a:gd name="connsiteY153" fmla="*/ 2047942 h 2237474"/>
              <a:gd name="connsiteX154" fmla="*/ 2055737 w 12192000"/>
              <a:gd name="connsiteY154" fmla="*/ 2047704 h 2237474"/>
              <a:gd name="connsiteX155" fmla="*/ 2042244 w 12192000"/>
              <a:gd name="connsiteY155" fmla="*/ 2055560 h 2237474"/>
              <a:gd name="connsiteX156" fmla="*/ 1976224 w 12192000"/>
              <a:gd name="connsiteY156" fmla="*/ 2074257 h 2237474"/>
              <a:gd name="connsiteX157" fmla="*/ 1877728 w 12192000"/>
              <a:gd name="connsiteY157" fmla="*/ 2101004 h 2237474"/>
              <a:gd name="connsiteX158" fmla="*/ 1759056 w 12192000"/>
              <a:gd name="connsiteY158" fmla="*/ 2125608 h 2237474"/>
              <a:gd name="connsiteX159" fmla="*/ 1637948 w 12192000"/>
              <a:gd name="connsiteY159" fmla="*/ 2172597 h 2237474"/>
              <a:gd name="connsiteX160" fmla="*/ 1434549 w 12192000"/>
              <a:gd name="connsiteY160" fmla="*/ 2234522 h 2237474"/>
              <a:gd name="connsiteX161" fmla="*/ 1398481 w 12192000"/>
              <a:gd name="connsiteY161" fmla="*/ 2237074 h 2237474"/>
              <a:gd name="connsiteX162" fmla="*/ 1398407 w 12192000"/>
              <a:gd name="connsiteY162" fmla="*/ 2237095 h 2237474"/>
              <a:gd name="connsiteX163" fmla="*/ 1370962 w 12192000"/>
              <a:gd name="connsiteY163" fmla="*/ 2237474 h 2237474"/>
              <a:gd name="connsiteX164" fmla="*/ 1356367 w 12192000"/>
              <a:gd name="connsiteY164" fmla="*/ 2235089 h 2237474"/>
              <a:gd name="connsiteX165" fmla="*/ 1324828 w 12192000"/>
              <a:gd name="connsiteY165" fmla="*/ 2231968 h 2237474"/>
              <a:gd name="connsiteX166" fmla="*/ 1297744 w 12192000"/>
              <a:gd name="connsiteY166" fmla="*/ 2235849 h 2237474"/>
              <a:gd name="connsiteX167" fmla="*/ 1286236 w 12192000"/>
              <a:gd name="connsiteY167" fmla="*/ 2233135 h 2237474"/>
              <a:gd name="connsiteX168" fmla="*/ 1283504 w 12192000"/>
              <a:gd name="connsiteY168" fmla="*/ 2233797 h 2237474"/>
              <a:gd name="connsiteX169" fmla="*/ 1279765 w 12192000"/>
              <a:gd name="connsiteY169" fmla="*/ 2229639 h 2237474"/>
              <a:gd name="connsiteX170" fmla="*/ 1195347 w 12192000"/>
              <a:gd name="connsiteY170" fmla="*/ 2212354 h 2237474"/>
              <a:gd name="connsiteX171" fmla="*/ 970251 w 12192000"/>
              <a:gd name="connsiteY171" fmla="*/ 2221029 h 2237474"/>
              <a:gd name="connsiteX172" fmla="*/ 812914 w 12192000"/>
              <a:gd name="connsiteY172" fmla="*/ 2202752 h 2237474"/>
              <a:gd name="connsiteX173" fmla="*/ 800195 w 12192000"/>
              <a:gd name="connsiteY173" fmla="*/ 2209407 h 2237474"/>
              <a:gd name="connsiteX174" fmla="*/ 784978 w 12192000"/>
              <a:gd name="connsiteY174" fmla="*/ 2212360 h 2237474"/>
              <a:gd name="connsiteX175" fmla="*/ 681987 w 12192000"/>
              <a:gd name="connsiteY175" fmla="*/ 2216757 h 2237474"/>
              <a:gd name="connsiteX176" fmla="*/ 669923 w 12192000"/>
              <a:gd name="connsiteY176" fmla="*/ 2211682 h 2237474"/>
              <a:gd name="connsiteX177" fmla="*/ 648680 w 12192000"/>
              <a:gd name="connsiteY177" fmla="*/ 2206229 h 2237474"/>
              <a:gd name="connsiteX178" fmla="*/ 597225 w 12192000"/>
              <a:gd name="connsiteY178" fmla="*/ 2180999 h 2237474"/>
              <a:gd name="connsiteX179" fmla="*/ 558449 w 12192000"/>
              <a:gd name="connsiteY179" fmla="*/ 2182346 h 2237474"/>
              <a:gd name="connsiteX180" fmla="*/ 550517 w 12192000"/>
              <a:gd name="connsiteY180" fmla="*/ 2182060 h 2237474"/>
              <a:gd name="connsiteX181" fmla="*/ 550309 w 12192000"/>
              <a:gd name="connsiteY181" fmla="*/ 2181825 h 2237474"/>
              <a:gd name="connsiteX182" fmla="*/ 541836 w 12192000"/>
              <a:gd name="connsiteY182" fmla="*/ 2181063 h 2237474"/>
              <a:gd name="connsiteX183" fmla="*/ 536057 w 12192000"/>
              <a:gd name="connsiteY183" fmla="*/ 2181537 h 2237474"/>
              <a:gd name="connsiteX184" fmla="*/ 520671 w 12192000"/>
              <a:gd name="connsiteY184" fmla="*/ 2180980 h 2237474"/>
              <a:gd name="connsiteX185" fmla="*/ 515024 w 12192000"/>
              <a:gd name="connsiteY185" fmla="*/ 2179258 h 2237474"/>
              <a:gd name="connsiteX186" fmla="*/ 512278 w 12192000"/>
              <a:gd name="connsiteY186" fmla="*/ 2176369 h 2237474"/>
              <a:gd name="connsiteX187" fmla="*/ 480419 w 12192000"/>
              <a:gd name="connsiteY187" fmla="*/ 2167807 h 2237474"/>
              <a:gd name="connsiteX188" fmla="*/ 413835 w 12192000"/>
              <a:gd name="connsiteY188" fmla="*/ 2156783 h 2237474"/>
              <a:gd name="connsiteX189" fmla="*/ 376513 w 12192000"/>
              <a:gd name="connsiteY189" fmla="*/ 2154014 h 2237474"/>
              <a:gd name="connsiteX190" fmla="*/ 273386 w 12192000"/>
              <a:gd name="connsiteY190" fmla="*/ 2142551 h 2237474"/>
              <a:gd name="connsiteX191" fmla="*/ 169207 w 12192000"/>
              <a:gd name="connsiteY191" fmla="*/ 2128100 h 2237474"/>
              <a:gd name="connsiteX192" fmla="*/ 93149 w 12192000"/>
              <a:gd name="connsiteY192" fmla="*/ 2105324 h 2237474"/>
              <a:gd name="connsiteX193" fmla="*/ 88109 w 12192000"/>
              <a:gd name="connsiteY193" fmla="*/ 2106704 h 2237474"/>
              <a:gd name="connsiteX194" fmla="*/ 80022 w 12192000"/>
              <a:gd name="connsiteY194" fmla="*/ 2107254 h 2237474"/>
              <a:gd name="connsiteX195" fmla="*/ 79717 w 12192000"/>
              <a:gd name="connsiteY195" fmla="*/ 2107046 h 2237474"/>
              <a:gd name="connsiteX196" fmla="*/ 72352 w 12192000"/>
              <a:gd name="connsiteY196" fmla="*/ 2107991 h 2237474"/>
              <a:gd name="connsiteX197" fmla="*/ 37645 w 12192000"/>
              <a:gd name="connsiteY197" fmla="*/ 2115401 h 2237474"/>
              <a:gd name="connsiteX198" fmla="*/ 4572 w 12192000"/>
              <a:gd name="connsiteY198" fmla="*/ 2111091 h 2237474"/>
              <a:gd name="connsiteX199" fmla="*/ 0 w 12192000"/>
              <a:gd name="connsiteY199" fmla="*/ 2110468 h 2237474"/>
              <a:gd name="connsiteX200" fmla="*/ 0 w 12192000"/>
              <a:gd name="connsiteY200"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34800 w 12192000"/>
              <a:gd name="connsiteY6" fmla="*/ 747840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34688 w 12192000"/>
              <a:gd name="connsiteY12" fmla="*/ 757726 h 2237474"/>
              <a:gd name="connsiteX13" fmla="*/ 10805004 w 12192000"/>
              <a:gd name="connsiteY13" fmla="*/ 757573 h 2237474"/>
              <a:gd name="connsiteX14" fmla="*/ 10739478 w 12192000"/>
              <a:gd name="connsiteY14" fmla="*/ 776841 h 2237474"/>
              <a:gd name="connsiteX15" fmla="*/ 10458762 w 12192000"/>
              <a:gd name="connsiteY15" fmla="*/ 755400 h 2237474"/>
              <a:gd name="connsiteX16" fmla="*/ 10211200 w 12192000"/>
              <a:gd name="connsiteY16" fmla="*/ 767513 h 2237474"/>
              <a:gd name="connsiteX17" fmla="*/ 10167995 w 12192000"/>
              <a:gd name="connsiteY17" fmla="*/ 760843 h 2237474"/>
              <a:gd name="connsiteX18" fmla="*/ 9997044 w 12192000"/>
              <a:gd name="connsiteY18" fmla="*/ 780129 h 2237474"/>
              <a:gd name="connsiteX19" fmla="*/ 9943887 w 12192000"/>
              <a:gd name="connsiteY19" fmla="*/ 804141 h 2237474"/>
              <a:gd name="connsiteX20" fmla="*/ 9918248 w 12192000"/>
              <a:gd name="connsiteY20" fmla="*/ 816628 h 2237474"/>
              <a:gd name="connsiteX21" fmla="*/ 9767091 w 12192000"/>
              <a:gd name="connsiteY21" fmla="*/ 870550 h 2237474"/>
              <a:gd name="connsiteX22" fmla="*/ 9683005 w 12192000"/>
              <a:gd name="connsiteY22" fmla="*/ 894128 h 2237474"/>
              <a:gd name="connsiteX23" fmla="*/ 9594438 w 12192000"/>
              <a:gd name="connsiteY23" fmla="*/ 919051 h 2237474"/>
              <a:gd name="connsiteX24" fmla="*/ 9577033 w 12192000"/>
              <a:gd name="connsiteY24" fmla="*/ 922857 h 2237474"/>
              <a:gd name="connsiteX25" fmla="*/ 9544189 w 12192000"/>
              <a:gd name="connsiteY25" fmla="*/ 938966 h 2237474"/>
              <a:gd name="connsiteX26" fmla="*/ 9500499 w 12192000"/>
              <a:gd name="connsiteY26" fmla="*/ 954680 h 2237474"/>
              <a:gd name="connsiteX27" fmla="*/ 9428195 w 12192000"/>
              <a:gd name="connsiteY27" fmla="*/ 986225 h 2237474"/>
              <a:gd name="connsiteX28" fmla="*/ 9410017 w 12192000"/>
              <a:gd name="connsiteY28" fmla="*/ 993931 h 2237474"/>
              <a:gd name="connsiteX29" fmla="*/ 9392919 w 12192000"/>
              <a:gd name="connsiteY29" fmla="*/ 994656 h 2237474"/>
              <a:gd name="connsiteX30" fmla="*/ 9278619 w 12192000"/>
              <a:gd name="connsiteY30" fmla="*/ 1011878 h 2237474"/>
              <a:gd name="connsiteX31" fmla="*/ 9268019 w 12192000"/>
              <a:gd name="connsiteY31" fmla="*/ 1007442 h 2237474"/>
              <a:gd name="connsiteX32" fmla="*/ 9234662 w 12192000"/>
              <a:gd name="connsiteY32" fmla="*/ 1023056 h 2237474"/>
              <a:gd name="connsiteX33" fmla="*/ 9181033 w 12192000"/>
              <a:gd name="connsiteY33" fmla="*/ 1037921 h 2237474"/>
              <a:gd name="connsiteX34" fmla="*/ 9155969 w 12192000"/>
              <a:gd name="connsiteY34" fmla="*/ 1046804 h 2237474"/>
              <a:gd name="connsiteX35" fmla="*/ 9133985 w 12192000"/>
              <a:gd name="connsiteY35" fmla="*/ 1046450 h 2237474"/>
              <a:gd name="connsiteX36" fmla="*/ 9012987 w 12192000"/>
              <a:gd name="connsiteY36" fmla="*/ 1061986 h 2237474"/>
              <a:gd name="connsiteX37" fmla="*/ 8968445 w 12192000"/>
              <a:gd name="connsiteY37" fmla="*/ 1052169 h 2237474"/>
              <a:gd name="connsiteX38" fmla="*/ 8958984 w 12192000"/>
              <a:gd name="connsiteY38" fmla="*/ 1057212 h 2237474"/>
              <a:gd name="connsiteX39" fmla="*/ 8886001 w 12192000"/>
              <a:gd name="connsiteY39" fmla="*/ 1067468 h 2237474"/>
              <a:gd name="connsiteX40" fmla="*/ 8838610 w 12192000"/>
              <a:gd name="connsiteY40" fmla="*/ 1075091 h 2237474"/>
              <a:gd name="connsiteX41" fmla="*/ 8750383 w 12192000"/>
              <a:gd name="connsiteY41" fmla="*/ 1097387 h 2237474"/>
              <a:gd name="connsiteX42" fmla="*/ 8665605 w 12192000"/>
              <a:gd name="connsiteY42" fmla="*/ 1110791 h 2237474"/>
              <a:gd name="connsiteX43" fmla="*/ 8584946 w 12192000"/>
              <a:gd name="connsiteY43" fmla="*/ 1135226 h 2237474"/>
              <a:gd name="connsiteX44" fmla="*/ 8460755 w 12192000"/>
              <a:gd name="connsiteY44" fmla="*/ 1203427 h 2237474"/>
              <a:gd name="connsiteX45" fmla="*/ 8419755 w 12192000"/>
              <a:gd name="connsiteY45" fmla="*/ 1216260 h 2237474"/>
              <a:gd name="connsiteX46" fmla="*/ 8411626 w 12192000"/>
              <a:gd name="connsiteY46" fmla="*/ 1214397 h 2237474"/>
              <a:gd name="connsiteX47" fmla="*/ 8363469 w 12192000"/>
              <a:gd name="connsiteY47" fmla="*/ 1246658 h 2237474"/>
              <a:gd name="connsiteX48" fmla="*/ 8275497 w 12192000"/>
              <a:gd name="connsiteY48" fmla="*/ 1264396 h 2237474"/>
              <a:gd name="connsiteX49" fmla="*/ 8206287 w 12192000"/>
              <a:gd name="connsiteY49" fmla="*/ 1273060 h 2237474"/>
              <a:gd name="connsiteX50" fmla="*/ 8168705 w 12192000"/>
              <a:gd name="connsiteY50" fmla="*/ 1279956 h 2237474"/>
              <a:gd name="connsiteX51" fmla="*/ 8139997 w 12192000"/>
              <a:gd name="connsiteY51" fmla="*/ 1282713 h 2237474"/>
              <a:gd name="connsiteX52" fmla="*/ 8074238 w 12192000"/>
              <a:gd name="connsiteY52" fmla="*/ 1301895 h 2237474"/>
              <a:gd name="connsiteX53" fmla="*/ 7968292 w 12192000"/>
              <a:gd name="connsiteY53" fmla="*/ 1338779 h 2237474"/>
              <a:gd name="connsiteX54" fmla="*/ 7902328 w 12192000"/>
              <a:gd name="connsiteY54" fmla="*/ 1345865 h 2237474"/>
              <a:gd name="connsiteX55" fmla="*/ 7875879 w 12192000"/>
              <a:gd name="connsiteY55" fmla="*/ 1345646 h 2237474"/>
              <a:gd name="connsiteX56" fmla="*/ 7840612 w 12192000"/>
              <a:gd name="connsiteY56" fmla="*/ 1369373 h 2237474"/>
              <a:gd name="connsiteX57" fmla="*/ 7786819 w 12192000"/>
              <a:gd name="connsiteY57" fmla="*/ 1378970 h 2237474"/>
              <a:gd name="connsiteX58" fmla="*/ 7548172 w 12192000"/>
              <a:gd name="connsiteY58" fmla="*/ 1417460 h 2237474"/>
              <a:gd name="connsiteX59" fmla="*/ 7483437 w 12192000"/>
              <a:gd name="connsiteY59" fmla="*/ 1478152 h 2237474"/>
              <a:gd name="connsiteX60" fmla="*/ 7377870 w 12192000"/>
              <a:gd name="connsiteY60" fmla="*/ 1523319 h 2237474"/>
              <a:gd name="connsiteX61" fmla="*/ 7230737 w 12192000"/>
              <a:gd name="connsiteY61" fmla="*/ 1562633 h 2237474"/>
              <a:gd name="connsiteX62" fmla="*/ 7224458 w 12192000"/>
              <a:gd name="connsiteY62" fmla="*/ 1573008 h 2237474"/>
              <a:gd name="connsiteX63" fmla="*/ 7183121 w 12192000"/>
              <a:gd name="connsiteY63" fmla="*/ 1595162 h 2237474"/>
              <a:gd name="connsiteX64" fmla="*/ 7164601 w 12192000"/>
              <a:gd name="connsiteY64" fmla="*/ 1606490 h 2237474"/>
              <a:gd name="connsiteX65" fmla="*/ 7092727 w 12192000"/>
              <a:gd name="connsiteY65" fmla="*/ 1623628 h 2237474"/>
              <a:gd name="connsiteX66" fmla="*/ 7031309 w 12192000"/>
              <a:gd name="connsiteY66" fmla="*/ 1619451 h 2237474"/>
              <a:gd name="connsiteX67" fmla="*/ 6900177 w 12192000"/>
              <a:gd name="connsiteY67" fmla="*/ 1636016 h 2237474"/>
              <a:gd name="connsiteX68" fmla="*/ 6795372 w 12192000"/>
              <a:gd name="connsiteY68" fmla="*/ 1644845 h 2237474"/>
              <a:gd name="connsiteX69" fmla="*/ 6692251 w 12192000"/>
              <a:gd name="connsiteY69" fmla="*/ 1656357 h 2237474"/>
              <a:gd name="connsiteX70" fmla="*/ 6655235 w 12192000"/>
              <a:gd name="connsiteY70" fmla="*/ 1661869 h 2237474"/>
              <a:gd name="connsiteX71" fmla="*/ 6554894 w 12192000"/>
              <a:gd name="connsiteY71" fmla="*/ 1664428 h 2237474"/>
              <a:gd name="connsiteX72" fmla="*/ 6516595 w 12192000"/>
              <a:gd name="connsiteY72" fmla="*/ 1667475 h 2237474"/>
              <a:gd name="connsiteX73" fmla="*/ 6508541 w 12192000"/>
              <a:gd name="connsiteY73" fmla="*/ 1668757 h 2237474"/>
              <a:gd name="connsiteX74" fmla="*/ 6471012 w 12192000"/>
              <a:gd name="connsiteY74" fmla="*/ 1678604 h 2237474"/>
              <a:gd name="connsiteX75" fmla="*/ 6364035 w 12192000"/>
              <a:gd name="connsiteY75" fmla="*/ 1667683 h 2237474"/>
              <a:gd name="connsiteX76" fmla="*/ 6280959 w 12192000"/>
              <a:gd name="connsiteY76" fmla="*/ 1689329 h 2237474"/>
              <a:gd name="connsiteX77" fmla="*/ 6243319 w 12192000"/>
              <a:gd name="connsiteY77" fmla="*/ 1695560 h 2237474"/>
              <a:gd name="connsiteX78" fmla="*/ 6098321 w 12192000"/>
              <a:gd name="connsiteY78" fmla="*/ 1721646 h 2237474"/>
              <a:gd name="connsiteX79" fmla="*/ 5880652 w 12192000"/>
              <a:gd name="connsiteY79" fmla="*/ 1779643 h 2237474"/>
              <a:gd name="connsiteX80" fmla="*/ 5785959 w 12192000"/>
              <a:gd name="connsiteY80" fmla="*/ 1775307 h 2237474"/>
              <a:gd name="connsiteX81" fmla="*/ 5643534 w 12192000"/>
              <a:gd name="connsiteY81" fmla="*/ 1802919 h 2237474"/>
              <a:gd name="connsiteX82" fmla="*/ 5518799 w 12192000"/>
              <a:gd name="connsiteY82" fmla="*/ 1818312 h 2237474"/>
              <a:gd name="connsiteX83" fmla="*/ 5505014 w 12192000"/>
              <a:gd name="connsiteY83" fmla="*/ 1819259 h 2237474"/>
              <a:gd name="connsiteX84" fmla="*/ 5453307 w 12192000"/>
              <a:gd name="connsiteY84" fmla="*/ 1815450 h 2237474"/>
              <a:gd name="connsiteX85" fmla="*/ 5259633 w 12192000"/>
              <a:gd name="connsiteY85" fmla="*/ 1837160 h 2237474"/>
              <a:gd name="connsiteX86" fmla="*/ 5149802 w 12192000"/>
              <a:gd name="connsiteY86" fmla="*/ 1844846 h 2237474"/>
              <a:gd name="connsiteX87" fmla="*/ 5114927 w 12192000"/>
              <a:gd name="connsiteY87" fmla="*/ 1847827 h 2237474"/>
              <a:gd name="connsiteX88" fmla="*/ 5108970 w 12192000"/>
              <a:gd name="connsiteY88" fmla="*/ 1847935 h 2237474"/>
              <a:gd name="connsiteX89" fmla="*/ 5067961 w 12192000"/>
              <a:gd name="connsiteY89" fmla="*/ 1845917 h 2237474"/>
              <a:gd name="connsiteX90" fmla="*/ 5007075 w 12192000"/>
              <a:gd name="connsiteY90" fmla="*/ 1838626 h 2237474"/>
              <a:gd name="connsiteX91" fmla="*/ 4944087 w 12192000"/>
              <a:gd name="connsiteY91" fmla="*/ 1823332 h 2237474"/>
              <a:gd name="connsiteX92" fmla="*/ 4907662 w 12192000"/>
              <a:gd name="connsiteY92" fmla="*/ 1816900 h 2237474"/>
              <a:gd name="connsiteX93" fmla="*/ 4882386 w 12192000"/>
              <a:gd name="connsiteY93" fmla="*/ 1809844 h 2237474"/>
              <a:gd name="connsiteX94" fmla="*/ 4811440 w 12192000"/>
              <a:gd name="connsiteY94" fmla="*/ 1804655 h 2237474"/>
              <a:gd name="connsiteX95" fmla="*/ 4691075 w 12192000"/>
              <a:gd name="connsiteY95" fmla="*/ 1801389 h 2237474"/>
              <a:gd name="connsiteX96" fmla="*/ 4611738 w 12192000"/>
              <a:gd name="connsiteY96" fmla="*/ 1776964 h 2237474"/>
              <a:gd name="connsiteX97" fmla="*/ 4560070 w 12192000"/>
              <a:gd name="connsiteY97" fmla="*/ 1785640 h 2237474"/>
              <a:gd name="connsiteX98" fmla="*/ 4536503 w 12192000"/>
              <a:gd name="connsiteY98" fmla="*/ 1785334 h 2237474"/>
              <a:gd name="connsiteX99" fmla="*/ 4513724 w 12192000"/>
              <a:gd name="connsiteY99" fmla="*/ 1791996 h 2237474"/>
              <a:gd name="connsiteX100" fmla="*/ 4459810 w 12192000"/>
              <a:gd name="connsiteY100" fmla="*/ 1797886 h 2237474"/>
              <a:gd name="connsiteX101" fmla="*/ 4379064 w 12192000"/>
              <a:gd name="connsiteY101" fmla="*/ 1817177 h 2237474"/>
              <a:gd name="connsiteX102" fmla="*/ 4319209 w 12192000"/>
              <a:gd name="connsiteY102" fmla="*/ 1834833 h 2237474"/>
              <a:gd name="connsiteX103" fmla="*/ 4290981 w 12192000"/>
              <a:gd name="connsiteY103" fmla="*/ 1839677 h 2237474"/>
              <a:gd name="connsiteX104" fmla="*/ 4285792 w 12192000"/>
              <a:gd name="connsiteY104" fmla="*/ 1836231 h 2237474"/>
              <a:gd name="connsiteX105" fmla="*/ 4238372 w 12192000"/>
              <a:gd name="connsiteY105" fmla="*/ 1851480 h 2237474"/>
              <a:gd name="connsiteX106" fmla="*/ 4232517 w 12192000"/>
              <a:gd name="connsiteY106" fmla="*/ 1852567 h 2237474"/>
              <a:gd name="connsiteX107" fmla="*/ 4191732 w 12192000"/>
              <a:gd name="connsiteY107" fmla="*/ 1857328 h 2237474"/>
              <a:gd name="connsiteX108" fmla="*/ 4065532 w 12192000"/>
              <a:gd name="connsiteY108" fmla="*/ 1855477 h 2237474"/>
              <a:gd name="connsiteX109" fmla="*/ 4028460 w 12192000"/>
              <a:gd name="connsiteY109" fmla="*/ 1855137 h 2237474"/>
              <a:gd name="connsiteX110" fmla="*/ 4002267 w 12192000"/>
              <a:gd name="connsiteY110" fmla="*/ 1852352 h 2237474"/>
              <a:gd name="connsiteX111" fmla="*/ 3931396 w 12192000"/>
              <a:gd name="connsiteY111" fmla="*/ 1858915 h 2237474"/>
              <a:gd name="connsiteX112" fmla="*/ 3812162 w 12192000"/>
              <a:gd name="connsiteY112" fmla="*/ 1875501 h 2237474"/>
              <a:gd name="connsiteX113" fmla="*/ 3729530 w 12192000"/>
              <a:gd name="connsiteY113" fmla="*/ 1864513 h 2237474"/>
              <a:gd name="connsiteX114" fmla="*/ 3680177 w 12192000"/>
              <a:gd name="connsiteY114" fmla="*/ 1881552 h 2237474"/>
              <a:gd name="connsiteX115" fmla="*/ 3567259 w 12192000"/>
              <a:gd name="connsiteY115" fmla="*/ 1893482 h 2237474"/>
              <a:gd name="connsiteX116" fmla="*/ 3405770 w 12192000"/>
              <a:gd name="connsiteY116" fmla="*/ 1904591 h 2237474"/>
              <a:gd name="connsiteX117" fmla="*/ 3280097 w 12192000"/>
              <a:gd name="connsiteY117" fmla="*/ 1919610 h 2237474"/>
              <a:gd name="connsiteX118" fmla="*/ 3123424 w 12192000"/>
              <a:gd name="connsiteY118" fmla="*/ 1952930 h 2237474"/>
              <a:gd name="connsiteX119" fmla="*/ 3009910 w 12192000"/>
              <a:gd name="connsiteY119" fmla="*/ 1957866 h 2237474"/>
              <a:gd name="connsiteX120" fmla="*/ 2995934 w 12192000"/>
              <a:gd name="connsiteY120" fmla="*/ 1967085 h 2237474"/>
              <a:gd name="connsiteX121" fmla="*/ 2980071 w 12192000"/>
              <a:gd name="connsiteY121" fmla="*/ 1972988 h 2237474"/>
              <a:gd name="connsiteX122" fmla="*/ 2978094 w 12192000"/>
              <a:gd name="connsiteY122" fmla="*/ 1972369 h 2237474"/>
              <a:gd name="connsiteX123" fmla="*/ 2942858 w 12192000"/>
              <a:gd name="connsiteY123" fmla="*/ 1981367 h 2237474"/>
              <a:gd name="connsiteX124" fmla="*/ 2875436 w 12192000"/>
              <a:gd name="connsiteY124" fmla="*/ 1996977 h 2237474"/>
              <a:gd name="connsiteX125" fmla="*/ 2874892 w 12192000"/>
              <a:gd name="connsiteY125" fmla="*/ 1996085 h 2237474"/>
              <a:gd name="connsiteX126" fmla="*/ 2864145 w 12192000"/>
              <a:gd name="connsiteY126" fmla="*/ 1994061 h 2237474"/>
              <a:gd name="connsiteX127" fmla="*/ 2843662 w 12192000"/>
              <a:gd name="connsiteY127" fmla="*/ 1992498 h 2237474"/>
              <a:gd name="connsiteX128" fmla="*/ 2796128 w 12192000"/>
              <a:gd name="connsiteY128" fmla="*/ 1976403 h 2237474"/>
              <a:gd name="connsiteX129" fmla="*/ 2756784 w 12192000"/>
              <a:gd name="connsiteY129" fmla="*/ 1985116 h 2237474"/>
              <a:gd name="connsiteX130" fmla="*/ 2748833 w 12192000"/>
              <a:gd name="connsiteY130" fmla="*/ 1986323 h 2237474"/>
              <a:gd name="connsiteX131" fmla="*/ 2748661 w 12192000"/>
              <a:gd name="connsiteY131" fmla="*/ 1986122 h 2237474"/>
              <a:gd name="connsiteX132" fmla="*/ 2740251 w 12192000"/>
              <a:gd name="connsiteY132" fmla="*/ 1986946 h 2237474"/>
              <a:gd name="connsiteX133" fmla="*/ 2718916 w 12192000"/>
              <a:gd name="connsiteY133" fmla="*/ 1990867 h 2237474"/>
              <a:gd name="connsiteX134" fmla="*/ 2713522 w 12192000"/>
              <a:gd name="connsiteY134" fmla="*/ 1990173 h 2237474"/>
              <a:gd name="connsiteX135" fmla="*/ 2680597 w 12192000"/>
              <a:gd name="connsiteY135" fmla="*/ 1984996 h 2237474"/>
              <a:gd name="connsiteX136" fmla="*/ 2578178 w 12192000"/>
              <a:gd name="connsiteY136" fmla="*/ 1990531 h 2237474"/>
              <a:gd name="connsiteX137" fmla="*/ 2476147 w 12192000"/>
              <a:gd name="connsiteY137" fmla="*/ 1998305 h 2237474"/>
              <a:gd name="connsiteX138" fmla="*/ 2373568 w 12192000"/>
              <a:gd name="connsiteY138" fmla="*/ 2003219 h 2237474"/>
              <a:gd name="connsiteX139" fmla="*/ 2321399 w 12192000"/>
              <a:gd name="connsiteY139" fmla="*/ 1989467 h 2237474"/>
              <a:gd name="connsiteX140" fmla="*/ 2315525 w 12192000"/>
              <a:gd name="connsiteY140" fmla="*/ 1989708 h 2237474"/>
              <a:gd name="connsiteX141" fmla="*/ 2300792 w 12192000"/>
              <a:gd name="connsiteY141" fmla="*/ 1994290 h 2237474"/>
              <a:gd name="connsiteX142" fmla="*/ 2295469 w 12192000"/>
              <a:gd name="connsiteY142" fmla="*/ 1996659 h 2237474"/>
              <a:gd name="connsiteX143" fmla="*/ 2287219 w 12192000"/>
              <a:gd name="connsiteY143" fmla="*/ 1998750 h 2237474"/>
              <a:gd name="connsiteX144" fmla="*/ 2286948 w 12192000"/>
              <a:gd name="connsiteY144" fmla="*/ 1998596 h 2237474"/>
              <a:gd name="connsiteX145" fmla="*/ 2243069 w 12192000"/>
              <a:gd name="connsiteY145" fmla="*/ 2015111 h 2237474"/>
              <a:gd name="connsiteX146" fmla="*/ 2186609 w 12192000"/>
              <a:gd name="connsiteY146" fmla="*/ 2008263 h 2237474"/>
              <a:gd name="connsiteX147" fmla="*/ 2164831 w 12192000"/>
              <a:gd name="connsiteY147" fmla="*/ 2010143 h 2237474"/>
              <a:gd name="connsiteX148" fmla="*/ 2152836 w 12192000"/>
              <a:gd name="connsiteY148" fmla="*/ 2010048 h 2237474"/>
              <a:gd name="connsiteX149" fmla="*/ 2117102 w 12192000"/>
              <a:gd name="connsiteY149" fmla="*/ 2023004 h 2237474"/>
              <a:gd name="connsiteX150" fmla="*/ 2111935 w 12192000"/>
              <a:gd name="connsiteY150" fmla="*/ 2023163 h 2237474"/>
              <a:gd name="connsiteX151" fmla="*/ 2089991 w 12192000"/>
              <a:gd name="connsiteY151" fmla="*/ 2034193 h 2237474"/>
              <a:gd name="connsiteX152" fmla="*/ 2058061 w 12192000"/>
              <a:gd name="connsiteY152" fmla="*/ 2047942 h 2237474"/>
              <a:gd name="connsiteX153" fmla="*/ 2055737 w 12192000"/>
              <a:gd name="connsiteY153" fmla="*/ 2047704 h 2237474"/>
              <a:gd name="connsiteX154" fmla="*/ 2042244 w 12192000"/>
              <a:gd name="connsiteY154" fmla="*/ 2055560 h 2237474"/>
              <a:gd name="connsiteX155" fmla="*/ 1976224 w 12192000"/>
              <a:gd name="connsiteY155" fmla="*/ 2074257 h 2237474"/>
              <a:gd name="connsiteX156" fmla="*/ 1877728 w 12192000"/>
              <a:gd name="connsiteY156" fmla="*/ 2101004 h 2237474"/>
              <a:gd name="connsiteX157" fmla="*/ 1759056 w 12192000"/>
              <a:gd name="connsiteY157" fmla="*/ 2125608 h 2237474"/>
              <a:gd name="connsiteX158" fmla="*/ 1637948 w 12192000"/>
              <a:gd name="connsiteY158" fmla="*/ 2172597 h 2237474"/>
              <a:gd name="connsiteX159" fmla="*/ 1434549 w 12192000"/>
              <a:gd name="connsiteY159" fmla="*/ 2234522 h 2237474"/>
              <a:gd name="connsiteX160" fmla="*/ 1398481 w 12192000"/>
              <a:gd name="connsiteY160" fmla="*/ 2237074 h 2237474"/>
              <a:gd name="connsiteX161" fmla="*/ 1398407 w 12192000"/>
              <a:gd name="connsiteY161" fmla="*/ 2237095 h 2237474"/>
              <a:gd name="connsiteX162" fmla="*/ 1370962 w 12192000"/>
              <a:gd name="connsiteY162" fmla="*/ 2237474 h 2237474"/>
              <a:gd name="connsiteX163" fmla="*/ 1356367 w 12192000"/>
              <a:gd name="connsiteY163" fmla="*/ 2235089 h 2237474"/>
              <a:gd name="connsiteX164" fmla="*/ 1324828 w 12192000"/>
              <a:gd name="connsiteY164" fmla="*/ 2231968 h 2237474"/>
              <a:gd name="connsiteX165" fmla="*/ 1297744 w 12192000"/>
              <a:gd name="connsiteY165" fmla="*/ 2235849 h 2237474"/>
              <a:gd name="connsiteX166" fmla="*/ 1286236 w 12192000"/>
              <a:gd name="connsiteY166" fmla="*/ 2233135 h 2237474"/>
              <a:gd name="connsiteX167" fmla="*/ 1283504 w 12192000"/>
              <a:gd name="connsiteY167" fmla="*/ 2233797 h 2237474"/>
              <a:gd name="connsiteX168" fmla="*/ 1279765 w 12192000"/>
              <a:gd name="connsiteY168" fmla="*/ 2229639 h 2237474"/>
              <a:gd name="connsiteX169" fmla="*/ 1195347 w 12192000"/>
              <a:gd name="connsiteY169" fmla="*/ 2212354 h 2237474"/>
              <a:gd name="connsiteX170" fmla="*/ 970251 w 12192000"/>
              <a:gd name="connsiteY170" fmla="*/ 2221029 h 2237474"/>
              <a:gd name="connsiteX171" fmla="*/ 812914 w 12192000"/>
              <a:gd name="connsiteY171" fmla="*/ 2202752 h 2237474"/>
              <a:gd name="connsiteX172" fmla="*/ 800195 w 12192000"/>
              <a:gd name="connsiteY172" fmla="*/ 2209407 h 2237474"/>
              <a:gd name="connsiteX173" fmla="*/ 784978 w 12192000"/>
              <a:gd name="connsiteY173" fmla="*/ 2212360 h 2237474"/>
              <a:gd name="connsiteX174" fmla="*/ 681987 w 12192000"/>
              <a:gd name="connsiteY174" fmla="*/ 2216757 h 2237474"/>
              <a:gd name="connsiteX175" fmla="*/ 669923 w 12192000"/>
              <a:gd name="connsiteY175" fmla="*/ 2211682 h 2237474"/>
              <a:gd name="connsiteX176" fmla="*/ 648680 w 12192000"/>
              <a:gd name="connsiteY176" fmla="*/ 2206229 h 2237474"/>
              <a:gd name="connsiteX177" fmla="*/ 597225 w 12192000"/>
              <a:gd name="connsiteY177" fmla="*/ 2180999 h 2237474"/>
              <a:gd name="connsiteX178" fmla="*/ 558449 w 12192000"/>
              <a:gd name="connsiteY178" fmla="*/ 2182346 h 2237474"/>
              <a:gd name="connsiteX179" fmla="*/ 550517 w 12192000"/>
              <a:gd name="connsiteY179" fmla="*/ 2182060 h 2237474"/>
              <a:gd name="connsiteX180" fmla="*/ 550309 w 12192000"/>
              <a:gd name="connsiteY180" fmla="*/ 2181825 h 2237474"/>
              <a:gd name="connsiteX181" fmla="*/ 541836 w 12192000"/>
              <a:gd name="connsiteY181" fmla="*/ 2181063 h 2237474"/>
              <a:gd name="connsiteX182" fmla="*/ 536057 w 12192000"/>
              <a:gd name="connsiteY182" fmla="*/ 2181537 h 2237474"/>
              <a:gd name="connsiteX183" fmla="*/ 520671 w 12192000"/>
              <a:gd name="connsiteY183" fmla="*/ 2180980 h 2237474"/>
              <a:gd name="connsiteX184" fmla="*/ 515024 w 12192000"/>
              <a:gd name="connsiteY184" fmla="*/ 2179258 h 2237474"/>
              <a:gd name="connsiteX185" fmla="*/ 512278 w 12192000"/>
              <a:gd name="connsiteY185" fmla="*/ 2176369 h 2237474"/>
              <a:gd name="connsiteX186" fmla="*/ 480419 w 12192000"/>
              <a:gd name="connsiteY186" fmla="*/ 2167807 h 2237474"/>
              <a:gd name="connsiteX187" fmla="*/ 413835 w 12192000"/>
              <a:gd name="connsiteY187" fmla="*/ 2156783 h 2237474"/>
              <a:gd name="connsiteX188" fmla="*/ 376513 w 12192000"/>
              <a:gd name="connsiteY188" fmla="*/ 2154014 h 2237474"/>
              <a:gd name="connsiteX189" fmla="*/ 273386 w 12192000"/>
              <a:gd name="connsiteY189" fmla="*/ 2142551 h 2237474"/>
              <a:gd name="connsiteX190" fmla="*/ 169207 w 12192000"/>
              <a:gd name="connsiteY190" fmla="*/ 2128100 h 2237474"/>
              <a:gd name="connsiteX191" fmla="*/ 93149 w 12192000"/>
              <a:gd name="connsiteY191" fmla="*/ 2105324 h 2237474"/>
              <a:gd name="connsiteX192" fmla="*/ 88109 w 12192000"/>
              <a:gd name="connsiteY192" fmla="*/ 2106704 h 2237474"/>
              <a:gd name="connsiteX193" fmla="*/ 80022 w 12192000"/>
              <a:gd name="connsiteY193" fmla="*/ 2107254 h 2237474"/>
              <a:gd name="connsiteX194" fmla="*/ 79717 w 12192000"/>
              <a:gd name="connsiteY194" fmla="*/ 2107046 h 2237474"/>
              <a:gd name="connsiteX195" fmla="*/ 72352 w 12192000"/>
              <a:gd name="connsiteY195" fmla="*/ 2107991 h 2237474"/>
              <a:gd name="connsiteX196" fmla="*/ 37645 w 12192000"/>
              <a:gd name="connsiteY196" fmla="*/ 2115401 h 2237474"/>
              <a:gd name="connsiteX197" fmla="*/ 4572 w 12192000"/>
              <a:gd name="connsiteY197" fmla="*/ 2111091 h 2237474"/>
              <a:gd name="connsiteX198" fmla="*/ 0 w 12192000"/>
              <a:gd name="connsiteY198" fmla="*/ 2110468 h 2237474"/>
              <a:gd name="connsiteX199" fmla="*/ 0 w 12192000"/>
              <a:gd name="connsiteY199"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34800 w 12192000"/>
              <a:gd name="connsiteY6" fmla="*/ 747840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34688 w 12192000"/>
              <a:gd name="connsiteY12" fmla="*/ 757726 h 2237474"/>
              <a:gd name="connsiteX13" fmla="*/ 10805004 w 12192000"/>
              <a:gd name="connsiteY13" fmla="*/ 757573 h 2237474"/>
              <a:gd name="connsiteX14" fmla="*/ 10739478 w 12192000"/>
              <a:gd name="connsiteY14" fmla="*/ 776841 h 2237474"/>
              <a:gd name="connsiteX15" fmla="*/ 10458762 w 12192000"/>
              <a:gd name="connsiteY15" fmla="*/ 755400 h 2237474"/>
              <a:gd name="connsiteX16" fmla="*/ 10211200 w 12192000"/>
              <a:gd name="connsiteY16" fmla="*/ 767513 h 2237474"/>
              <a:gd name="connsiteX17" fmla="*/ 10167995 w 12192000"/>
              <a:gd name="connsiteY17" fmla="*/ 760843 h 2237474"/>
              <a:gd name="connsiteX18" fmla="*/ 9997044 w 12192000"/>
              <a:gd name="connsiteY18" fmla="*/ 780129 h 2237474"/>
              <a:gd name="connsiteX19" fmla="*/ 9943887 w 12192000"/>
              <a:gd name="connsiteY19" fmla="*/ 804141 h 2237474"/>
              <a:gd name="connsiteX20" fmla="*/ 9918248 w 12192000"/>
              <a:gd name="connsiteY20" fmla="*/ 816628 h 2237474"/>
              <a:gd name="connsiteX21" fmla="*/ 9767091 w 12192000"/>
              <a:gd name="connsiteY21" fmla="*/ 870550 h 2237474"/>
              <a:gd name="connsiteX22" fmla="*/ 9683005 w 12192000"/>
              <a:gd name="connsiteY22" fmla="*/ 894128 h 2237474"/>
              <a:gd name="connsiteX23" fmla="*/ 9594438 w 12192000"/>
              <a:gd name="connsiteY23" fmla="*/ 919051 h 2237474"/>
              <a:gd name="connsiteX24" fmla="*/ 9577033 w 12192000"/>
              <a:gd name="connsiteY24" fmla="*/ 922857 h 2237474"/>
              <a:gd name="connsiteX25" fmla="*/ 9544189 w 12192000"/>
              <a:gd name="connsiteY25" fmla="*/ 938966 h 2237474"/>
              <a:gd name="connsiteX26" fmla="*/ 9500499 w 12192000"/>
              <a:gd name="connsiteY26" fmla="*/ 954680 h 2237474"/>
              <a:gd name="connsiteX27" fmla="*/ 9428195 w 12192000"/>
              <a:gd name="connsiteY27" fmla="*/ 986225 h 2237474"/>
              <a:gd name="connsiteX28" fmla="*/ 9410017 w 12192000"/>
              <a:gd name="connsiteY28" fmla="*/ 993931 h 2237474"/>
              <a:gd name="connsiteX29" fmla="*/ 9392919 w 12192000"/>
              <a:gd name="connsiteY29" fmla="*/ 994656 h 2237474"/>
              <a:gd name="connsiteX30" fmla="*/ 9278619 w 12192000"/>
              <a:gd name="connsiteY30" fmla="*/ 1011878 h 2237474"/>
              <a:gd name="connsiteX31" fmla="*/ 9268019 w 12192000"/>
              <a:gd name="connsiteY31" fmla="*/ 1007442 h 2237474"/>
              <a:gd name="connsiteX32" fmla="*/ 9234662 w 12192000"/>
              <a:gd name="connsiteY32" fmla="*/ 1023056 h 2237474"/>
              <a:gd name="connsiteX33" fmla="*/ 9181033 w 12192000"/>
              <a:gd name="connsiteY33" fmla="*/ 1037921 h 2237474"/>
              <a:gd name="connsiteX34" fmla="*/ 9155969 w 12192000"/>
              <a:gd name="connsiteY34" fmla="*/ 1046804 h 2237474"/>
              <a:gd name="connsiteX35" fmla="*/ 9133985 w 12192000"/>
              <a:gd name="connsiteY35" fmla="*/ 1046450 h 2237474"/>
              <a:gd name="connsiteX36" fmla="*/ 9012987 w 12192000"/>
              <a:gd name="connsiteY36" fmla="*/ 1061986 h 2237474"/>
              <a:gd name="connsiteX37" fmla="*/ 8968445 w 12192000"/>
              <a:gd name="connsiteY37" fmla="*/ 1052169 h 2237474"/>
              <a:gd name="connsiteX38" fmla="*/ 8958984 w 12192000"/>
              <a:gd name="connsiteY38" fmla="*/ 1057212 h 2237474"/>
              <a:gd name="connsiteX39" fmla="*/ 8886001 w 12192000"/>
              <a:gd name="connsiteY39" fmla="*/ 1067468 h 2237474"/>
              <a:gd name="connsiteX40" fmla="*/ 8838610 w 12192000"/>
              <a:gd name="connsiteY40" fmla="*/ 1075091 h 2237474"/>
              <a:gd name="connsiteX41" fmla="*/ 8750383 w 12192000"/>
              <a:gd name="connsiteY41" fmla="*/ 1097387 h 2237474"/>
              <a:gd name="connsiteX42" fmla="*/ 8665605 w 12192000"/>
              <a:gd name="connsiteY42" fmla="*/ 1110791 h 2237474"/>
              <a:gd name="connsiteX43" fmla="*/ 8584946 w 12192000"/>
              <a:gd name="connsiteY43" fmla="*/ 1135226 h 2237474"/>
              <a:gd name="connsiteX44" fmla="*/ 8460755 w 12192000"/>
              <a:gd name="connsiteY44" fmla="*/ 1203427 h 2237474"/>
              <a:gd name="connsiteX45" fmla="*/ 8419755 w 12192000"/>
              <a:gd name="connsiteY45" fmla="*/ 1216260 h 2237474"/>
              <a:gd name="connsiteX46" fmla="*/ 8411626 w 12192000"/>
              <a:gd name="connsiteY46" fmla="*/ 1214397 h 2237474"/>
              <a:gd name="connsiteX47" fmla="*/ 8363469 w 12192000"/>
              <a:gd name="connsiteY47" fmla="*/ 1246658 h 2237474"/>
              <a:gd name="connsiteX48" fmla="*/ 8275497 w 12192000"/>
              <a:gd name="connsiteY48" fmla="*/ 1264396 h 2237474"/>
              <a:gd name="connsiteX49" fmla="*/ 8206287 w 12192000"/>
              <a:gd name="connsiteY49" fmla="*/ 1273060 h 2237474"/>
              <a:gd name="connsiteX50" fmla="*/ 8168705 w 12192000"/>
              <a:gd name="connsiteY50" fmla="*/ 1279956 h 2237474"/>
              <a:gd name="connsiteX51" fmla="*/ 8139997 w 12192000"/>
              <a:gd name="connsiteY51" fmla="*/ 1282713 h 2237474"/>
              <a:gd name="connsiteX52" fmla="*/ 8074238 w 12192000"/>
              <a:gd name="connsiteY52" fmla="*/ 1301895 h 2237474"/>
              <a:gd name="connsiteX53" fmla="*/ 7968292 w 12192000"/>
              <a:gd name="connsiteY53" fmla="*/ 1338779 h 2237474"/>
              <a:gd name="connsiteX54" fmla="*/ 7902328 w 12192000"/>
              <a:gd name="connsiteY54" fmla="*/ 1345865 h 2237474"/>
              <a:gd name="connsiteX55" fmla="*/ 7875879 w 12192000"/>
              <a:gd name="connsiteY55" fmla="*/ 1345646 h 2237474"/>
              <a:gd name="connsiteX56" fmla="*/ 7840612 w 12192000"/>
              <a:gd name="connsiteY56" fmla="*/ 1369373 h 2237474"/>
              <a:gd name="connsiteX57" fmla="*/ 7786819 w 12192000"/>
              <a:gd name="connsiteY57" fmla="*/ 1378970 h 2237474"/>
              <a:gd name="connsiteX58" fmla="*/ 7548172 w 12192000"/>
              <a:gd name="connsiteY58" fmla="*/ 1417460 h 2237474"/>
              <a:gd name="connsiteX59" fmla="*/ 7483437 w 12192000"/>
              <a:gd name="connsiteY59" fmla="*/ 1478152 h 2237474"/>
              <a:gd name="connsiteX60" fmla="*/ 7377870 w 12192000"/>
              <a:gd name="connsiteY60" fmla="*/ 1523319 h 2237474"/>
              <a:gd name="connsiteX61" fmla="*/ 7230737 w 12192000"/>
              <a:gd name="connsiteY61" fmla="*/ 1562633 h 2237474"/>
              <a:gd name="connsiteX62" fmla="*/ 7224458 w 12192000"/>
              <a:gd name="connsiteY62" fmla="*/ 1573008 h 2237474"/>
              <a:gd name="connsiteX63" fmla="*/ 7183121 w 12192000"/>
              <a:gd name="connsiteY63" fmla="*/ 1595162 h 2237474"/>
              <a:gd name="connsiteX64" fmla="*/ 7164601 w 12192000"/>
              <a:gd name="connsiteY64" fmla="*/ 1606490 h 2237474"/>
              <a:gd name="connsiteX65" fmla="*/ 7092727 w 12192000"/>
              <a:gd name="connsiteY65" fmla="*/ 1623628 h 2237474"/>
              <a:gd name="connsiteX66" fmla="*/ 7031309 w 12192000"/>
              <a:gd name="connsiteY66" fmla="*/ 1619451 h 2237474"/>
              <a:gd name="connsiteX67" fmla="*/ 6900177 w 12192000"/>
              <a:gd name="connsiteY67" fmla="*/ 1636016 h 2237474"/>
              <a:gd name="connsiteX68" fmla="*/ 6795372 w 12192000"/>
              <a:gd name="connsiteY68" fmla="*/ 1644845 h 2237474"/>
              <a:gd name="connsiteX69" fmla="*/ 6692251 w 12192000"/>
              <a:gd name="connsiteY69" fmla="*/ 1656357 h 2237474"/>
              <a:gd name="connsiteX70" fmla="*/ 6655235 w 12192000"/>
              <a:gd name="connsiteY70" fmla="*/ 1661869 h 2237474"/>
              <a:gd name="connsiteX71" fmla="*/ 6554894 w 12192000"/>
              <a:gd name="connsiteY71" fmla="*/ 1664428 h 2237474"/>
              <a:gd name="connsiteX72" fmla="*/ 6516595 w 12192000"/>
              <a:gd name="connsiteY72" fmla="*/ 1667475 h 2237474"/>
              <a:gd name="connsiteX73" fmla="*/ 6508541 w 12192000"/>
              <a:gd name="connsiteY73" fmla="*/ 1668757 h 2237474"/>
              <a:gd name="connsiteX74" fmla="*/ 6471012 w 12192000"/>
              <a:gd name="connsiteY74" fmla="*/ 1678604 h 2237474"/>
              <a:gd name="connsiteX75" fmla="*/ 6364035 w 12192000"/>
              <a:gd name="connsiteY75" fmla="*/ 1667683 h 2237474"/>
              <a:gd name="connsiteX76" fmla="*/ 6280959 w 12192000"/>
              <a:gd name="connsiteY76" fmla="*/ 1689329 h 2237474"/>
              <a:gd name="connsiteX77" fmla="*/ 6243319 w 12192000"/>
              <a:gd name="connsiteY77" fmla="*/ 1695560 h 2237474"/>
              <a:gd name="connsiteX78" fmla="*/ 6098321 w 12192000"/>
              <a:gd name="connsiteY78" fmla="*/ 1721646 h 2237474"/>
              <a:gd name="connsiteX79" fmla="*/ 5880652 w 12192000"/>
              <a:gd name="connsiteY79" fmla="*/ 1779643 h 2237474"/>
              <a:gd name="connsiteX80" fmla="*/ 5785959 w 12192000"/>
              <a:gd name="connsiteY80" fmla="*/ 1775307 h 2237474"/>
              <a:gd name="connsiteX81" fmla="*/ 5643534 w 12192000"/>
              <a:gd name="connsiteY81" fmla="*/ 1802919 h 2237474"/>
              <a:gd name="connsiteX82" fmla="*/ 5518799 w 12192000"/>
              <a:gd name="connsiteY82" fmla="*/ 1818312 h 2237474"/>
              <a:gd name="connsiteX83" fmla="*/ 5505014 w 12192000"/>
              <a:gd name="connsiteY83" fmla="*/ 1819259 h 2237474"/>
              <a:gd name="connsiteX84" fmla="*/ 5453307 w 12192000"/>
              <a:gd name="connsiteY84" fmla="*/ 1815450 h 2237474"/>
              <a:gd name="connsiteX85" fmla="*/ 5259633 w 12192000"/>
              <a:gd name="connsiteY85" fmla="*/ 1837160 h 2237474"/>
              <a:gd name="connsiteX86" fmla="*/ 5149802 w 12192000"/>
              <a:gd name="connsiteY86" fmla="*/ 1844846 h 2237474"/>
              <a:gd name="connsiteX87" fmla="*/ 5114927 w 12192000"/>
              <a:gd name="connsiteY87" fmla="*/ 1847827 h 2237474"/>
              <a:gd name="connsiteX88" fmla="*/ 5108970 w 12192000"/>
              <a:gd name="connsiteY88" fmla="*/ 1847935 h 2237474"/>
              <a:gd name="connsiteX89" fmla="*/ 5067961 w 12192000"/>
              <a:gd name="connsiteY89" fmla="*/ 1845917 h 2237474"/>
              <a:gd name="connsiteX90" fmla="*/ 5007075 w 12192000"/>
              <a:gd name="connsiteY90" fmla="*/ 1838626 h 2237474"/>
              <a:gd name="connsiteX91" fmla="*/ 4944087 w 12192000"/>
              <a:gd name="connsiteY91" fmla="*/ 1823332 h 2237474"/>
              <a:gd name="connsiteX92" fmla="*/ 4907662 w 12192000"/>
              <a:gd name="connsiteY92" fmla="*/ 1816900 h 2237474"/>
              <a:gd name="connsiteX93" fmla="*/ 4882386 w 12192000"/>
              <a:gd name="connsiteY93" fmla="*/ 1809844 h 2237474"/>
              <a:gd name="connsiteX94" fmla="*/ 4811440 w 12192000"/>
              <a:gd name="connsiteY94" fmla="*/ 1804655 h 2237474"/>
              <a:gd name="connsiteX95" fmla="*/ 4691075 w 12192000"/>
              <a:gd name="connsiteY95" fmla="*/ 1801389 h 2237474"/>
              <a:gd name="connsiteX96" fmla="*/ 4611738 w 12192000"/>
              <a:gd name="connsiteY96" fmla="*/ 1776964 h 2237474"/>
              <a:gd name="connsiteX97" fmla="*/ 4560070 w 12192000"/>
              <a:gd name="connsiteY97" fmla="*/ 1785640 h 2237474"/>
              <a:gd name="connsiteX98" fmla="*/ 4536503 w 12192000"/>
              <a:gd name="connsiteY98" fmla="*/ 1785334 h 2237474"/>
              <a:gd name="connsiteX99" fmla="*/ 4513724 w 12192000"/>
              <a:gd name="connsiteY99" fmla="*/ 1791996 h 2237474"/>
              <a:gd name="connsiteX100" fmla="*/ 4459810 w 12192000"/>
              <a:gd name="connsiteY100" fmla="*/ 1797886 h 2237474"/>
              <a:gd name="connsiteX101" fmla="*/ 4379064 w 12192000"/>
              <a:gd name="connsiteY101" fmla="*/ 1817177 h 2237474"/>
              <a:gd name="connsiteX102" fmla="*/ 4319209 w 12192000"/>
              <a:gd name="connsiteY102" fmla="*/ 1834833 h 2237474"/>
              <a:gd name="connsiteX103" fmla="*/ 4290981 w 12192000"/>
              <a:gd name="connsiteY103" fmla="*/ 1839677 h 2237474"/>
              <a:gd name="connsiteX104" fmla="*/ 4285792 w 12192000"/>
              <a:gd name="connsiteY104" fmla="*/ 1836231 h 2237474"/>
              <a:gd name="connsiteX105" fmla="*/ 4238372 w 12192000"/>
              <a:gd name="connsiteY105" fmla="*/ 1851480 h 2237474"/>
              <a:gd name="connsiteX106" fmla="*/ 4232517 w 12192000"/>
              <a:gd name="connsiteY106" fmla="*/ 1852567 h 2237474"/>
              <a:gd name="connsiteX107" fmla="*/ 4191732 w 12192000"/>
              <a:gd name="connsiteY107" fmla="*/ 1857328 h 2237474"/>
              <a:gd name="connsiteX108" fmla="*/ 4065532 w 12192000"/>
              <a:gd name="connsiteY108" fmla="*/ 1855477 h 2237474"/>
              <a:gd name="connsiteX109" fmla="*/ 4028460 w 12192000"/>
              <a:gd name="connsiteY109" fmla="*/ 1855137 h 2237474"/>
              <a:gd name="connsiteX110" fmla="*/ 4002267 w 12192000"/>
              <a:gd name="connsiteY110" fmla="*/ 1852352 h 2237474"/>
              <a:gd name="connsiteX111" fmla="*/ 3931396 w 12192000"/>
              <a:gd name="connsiteY111" fmla="*/ 1858915 h 2237474"/>
              <a:gd name="connsiteX112" fmla="*/ 3812162 w 12192000"/>
              <a:gd name="connsiteY112" fmla="*/ 1875501 h 2237474"/>
              <a:gd name="connsiteX113" fmla="*/ 3729530 w 12192000"/>
              <a:gd name="connsiteY113" fmla="*/ 1864513 h 2237474"/>
              <a:gd name="connsiteX114" fmla="*/ 3680177 w 12192000"/>
              <a:gd name="connsiteY114" fmla="*/ 1881552 h 2237474"/>
              <a:gd name="connsiteX115" fmla="*/ 3567259 w 12192000"/>
              <a:gd name="connsiteY115" fmla="*/ 1893482 h 2237474"/>
              <a:gd name="connsiteX116" fmla="*/ 3405770 w 12192000"/>
              <a:gd name="connsiteY116" fmla="*/ 1904591 h 2237474"/>
              <a:gd name="connsiteX117" fmla="*/ 3280097 w 12192000"/>
              <a:gd name="connsiteY117" fmla="*/ 1919610 h 2237474"/>
              <a:gd name="connsiteX118" fmla="*/ 3123424 w 12192000"/>
              <a:gd name="connsiteY118" fmla="*/ 1952930 h 2237474"/>
              <a:gd name="connsiteX119" fmla="*/ 3009910 w 12192000"/>
              <a:gd name="connsiteY119" fmla="*/ 1957866 h 2237474"/>
              <a:gd name="connsiteX120" fmla="*/ 2995934 w 12192000"/>
              <a:gd name="connsiteY120" fmla="*/ 1967085 h 2237474"/>
              <a:gd name="connsiteX121" fmla="*/ 2980071 w 12192000"/>
              <a:gd name="connsiteY121" fmla="*/ 1972988 h 2237474"/>
              <a:gd name="connsiteX122" fmla="*/ 2978094 w 12192000"/>
              <a:gd name="connsiteY122" fmla="*/ 1972369 h 2237474"/>
              <a:gd name="connsiteX123" fmla="*/ 2942858 w 12192000"/>
              <a:gd name="connsiteY123" fmla="*/ 1981367 h 2237474"/>
              <a:gd name="connsiteX124" fmla="*/ 2875436 w 12192000"/>
              <a:gd name="connsiteY124" fmla="*/ 1996977 h 2237474"/>
              <a:gd name="connsiteX125" fmla="*/ 2874892 w 12192000"/>
              <a:gd name="connsiteY125" fmla="*/ 1996085 h 2237474"/>
              <a:gd name="connsiteX126" fmla="*/ 2864145 w 12192000"/>
              <a:gd name="connsiteY126" fmla="*/ 1994061 h 2237474"/>
              <a:gd name="connsiteX127" fmla="*/ 2843662 w 12192000"/>
              <a:gd name="connsiteY127" fmla="*/ 1992498 h 2237474"/>
              <a:gd name="connsiteX128" fmla="*/ 2796128 w 12192000"/>
              <a:gd name="connsiteY128" fmla="*/ 1976403 h 2237474"/>
              <a:gd name="connsiteX129" fmla="*/ 2756784 w 12192000"/>
              <a:gd name="connsiteY129" fmla="*/ 1985116 h 2237474"/>
              <a:gd name="connsiteX130" fmla="*/ 2748833 w 12192000"/>
              <a:gd name="connsiteY130" fmla="*/ 1986323 h 2237474"/>
              <a:gd name="connsiteX131" fmla="*/ 2748661 w 12192000"/>
              <a:gd name="connsiteY131" fmla="*/ 1986122 h 2237474"/>
              <a:gd name="connsiteX132" fmla="*/ 2740251 w 12192000"/>
              <a:gd name="connsiteY132" fmla="*/ 1986946 h 2237474"/>
              <a:gd name="connsiteX133" fmla="*/ 2718916 w 12192000"/>
              <a:gd name="connsiteY133" fmla="*/ 1990867 h 2237474"/>
              <a:gd name="connsiteX134" fmla="*/ 2713522 w 12192000"/>
              <a:gd name="connsiteY134" fmla="*/ 1990173 h 2237474"/>
              <a:gd name="connsiteX135" fmla="*/ 2680597 w 12192000"/>
              <a:gd name="connsiteY135" fmla="*/ 1984996 h 2237474"/>
              <a:gd name="connsiteX136" fmla="*/ 2578178 w 12192000"/>
              <a:gd name="connsiteY136" fmla="*/ 1990531 h 2237474"/>
              <a:gd name="connsiteX137" fmla="*/ 2476147 w 12192000"/>
              <a:gd name="connsiteY137" fmla="*/ 1998305 h 2237474"/>
              <a:gd name="connsiteX138" fmla="*/ 2373568 w 12192000"/>
              <a:gd name="connsiteY138" fmla="*/ 2003219 h 2237474"/>
              <a:gd name="connsiteX139" fmla="*/ 2321399 w 12192000"/>
              <a:gd name="connsiteY139" fmla="*/ 1989467 h 2237474"/>
              <a:gd name="connsiteX140" fmla="*/ 2315525 w 12192000"/>
              <a:gd name="connsiteY140" fmla="*/ 1989708 h 2237474"/>
              <a:gd name="connsiteX141" fmla="*/ 2300792 w 12192000"/>
              <a:gd name="connsiteY141" fmla="*/ 1994290 h 2237474"/>
              <a:gd name="connsiteX142" fmla="*/ 2295469 w 12192000"/>
              <a:gd name="connsiteY142" fmla="*/ 1996659 h 2237474"/>
              <a:gd name="connsiteX143" fmla="*/ 2287219 w 12192000"/>
              <a:gd name="connsiteY143" fmla="*/ 1998750 h 2237474"/>
              <a:gd name="connsiteX144" fmla="*/ 2286948 w 12192000"/>
              <a:gd name="connsiteY144" fmla="*/ 1998596 h 2237474"/>
              <a:gd name="connsiteX145" fmla="*/ 2243069 w 12192000"/>
              <a:gd name="connsiteY145" fmla="*/ 2015111 h 2237474"/>
              <a:gd name="connsiteX146" fmla="*/ 2186609 w 12192000"/>
              <a:gd name="connsiteY146" fmla="*/ 2008263 h 2237474"/>
              <a:gd name="connsiteX147" fmla="*/ 2164831 w 12192000"/>
              <a:gd name="connsiteY147" fmla="*/ 2010143 h 2237474"/>
              <a:gd name="connsiteX148" fmla="*/ 2152836 w 12192000"/>
              <a:gd name="connsiteY148" fmla="*/ 2010048 h 2237474"/>
              <a:gd name="connsiteX149" fmla="*/ 2117102 w 12192000"/>
              <a:gd name="connsiteY149" fmla="*/ 2023004 h 2237474"/>
              <a:gd name="connsiteX150" fmla="*/ 2111935 w 12192000"/>
              <a:gd name="connsiteY150" fmla="*/ 2023163 h 2237474"/>
              <a:gd name="connsiteX151" fmla="*/ 2089991 w 12192000"/>
              <a:gd name="connsiteY151" fmla="*/ 2034193 h 2237474"/>
              <a:gd name="connsiteX152" fmla="*/ 2058061 w 12192000"/>
              <a:gd name="connsiteY152" fmla="*/ 2047942 h 2237474"/>
              <a:gd name="connsiteX153" fmla="*/ 2055737 w 12192000"/>
              <a:gd name="connsiteY153" fmla="*/ 2047704 h 2237474"/>
              <a:gd name="connsiteX154" fmla="*/ 2042244 w 12192000"/>
              <a:gd name="connsiteY154" fmla="*/ 2055560 h 2237474"/>
              <a:gd name="connsiteX155" fmla="*/ 1976224 w 12192000"/>
              <a:gd name="connsiteY155" fmla="*/ 2074257 h 2237474"/>
              <a:gd name="connsiteX156" fmla="*/ 1877728 w 12192000"/>
              <a:gd name="connsiteY156" fmla="*/ 2101004 h 2237474"/>
              <a:gd name="connsiteX157" fmla="*/ 1759056 w 12192000"/>
              <a:gd name="connsiteY157" fmla="*/ 2125608 h 2237474"/>
              <a:gd name="connsiteX158" fmla="*/ 1637948 w 12192000"/>
              <a:gd name="connsiteY158" fmla="*/ 2172597 h 2237474"/>
              <a:gd name="connsiteX159" fmla="*/ 1434549 w 12192000"/>
              <a:gd name="connsiteY159" fmla="*/ 2234522 h 2237474"/>
              <a:gd name="connsiteX160" fmla="*/ 1398481 w 12192000"/>
              <a:gd name="connsiteY160" fmla="*/ 2237074 h 2237474"/>
              <a:gd name="connsiteX161" fmla="*/ 1398407 w 12192000"/>
              <a:gd name="connsiteY161" fmla="*/ 2237095 h 2237474"/>
              <a:gd name="connsiteX162" fmla="*/ 1370962 w 12192000"/>
              <a:gd name="connsiteY162" fmla="*/ 2237474 h 2237474"/>
              <a:gd name="connsiteX163" fmla="*/ 1356367 w 12192000"/>
              <a:gd name="connsiteY163" fmla="*/ 2235089 h 2237474"/>
              <a:gd name="connsiteX164" fmla="*/ 1324828 w 12192000"/>
              <a:gd name="connsiteY164" fmla="*/ 2231968 h 2237474"/>
              <a:gd name="connsiteX165" fmla="*/ 1297744 w 12192000"/>
              <a:gd name="connsiteY165" fmla="*/ 2235849 h 2237474"/>
              <a:gd name="connsiteX166" fmla="*/ 1286236 w 12192000"/>
              <a:gd name="connsiteY166" fmla="*/ 2233135 h 2237474"/>
              <a:gd name="connsiteX167" fmla="*/ 1283504 w 12192000"/>
              <a:gd name="connsiteY167" fmla="*/ 2233797 h 2237474"/>
              <a:gd name="connsiteX168" fmla="*/ 1279765 w 12192000"/>
              <a:gd name="connsiteY168" fmla="*/ 2229639 h 2237474"/>
              <a:gd name="connsiteX169" fmla="*/ 1195347 w 12192000"/>
              <a:gd name="connsiteY169" fmla="*/ 2212354 h 2237474"/>
              <a:gd name="connsiteX170" fmla="*/ 970251 w 12192000"/>
              <a:gd name="connsiteY170" fmla="*/ 2221029 h 2237474"/>
              <a:gd name="connsiteX171" fmla="*/ 812914 w 12192000"/>
              <a:gd name="connsiteY171" fmla="*/ 2202752 h 2237474"/>
              <a:gd name="connsiteX172" fmla="*/ 800195 w 12192000"/>
              <a:gd name="connsiteY172" fmla="*/ 2209407 h 2237474"/>
              <a:gd name="connsiteX173" fmla="*/ 784978 w 12192000"/>
              <a:gd name="connsiteY173" fmla="*/ 2212360 h 2237474"/>
              <a:gd name="connsiteX174" fmla="*/ 681987 w 12192000"/>
              <a:gd name="connsiteY174" fmla="*/ 2216757 h 2237474"/>
              <a:gd name="connsiteX175" fmla="*/ 669923 w 12192000"/>
              <a:gd name="connsiteY175" fmla="*/ 2211682 h 2237474"/>
              <a:gd name="connsiteX176" fmla="*/ 648680 w 12192000"/>
              <a:gd name="connsiteY176" fmla="*/ 2206229 h 2237474"/>
              <a:gd name="connsiteX177" fmla="*/ 597225 w 12192000"/>
              <a:gd name="connsiteY177" fmla="*/ 2180999 h 2237474"/>
              <a:gd name="connsiteX178" fmla="*/ 558449 w 12192000"/>
              <a:gd name="connsiteY178" fmla="*/ 2182346 h 2237474"/>
              <a:gd name="connsiteX179" fmla="*/ 550517 w 12192000"/>
              <a:gd name="connsiteY179" fmla="*/ 2182060 h 2237474"/>
              <a:gd name="connsiteX180" fmla="*/ 550309 w 12192000"/>
              <a:gd name="connsiteY180" fmla="*/ 2181825 h 2237474"/>
              <a:gd name="connsiteX181" fmla="*/ 541836 w 12192000"/>
              <a:gd name="connsiteY181" fmla="*/ 2181063 h 2237474"/>
              <a:gd name="connsiteX182" fmla="*/ 536057 w 12192000"/>
              <a:gd name="connsiteY182" fmla="*/ 2181537 h 2237474"/>
              <a:gd name="connsiteX183" fmla="*/ 520671 w 12192000"/>
              <a:gd name="connsiteY183" fmla="*/ 2180980 h 2237474"/>
              <a:gd name="connsiteX184" fmla="*/ 515024 w 12192000"/>
              <a:gd name="connsiteY184" fmla="*/ 2179258 h 2237474"/>
              <a:gd name="connsiteX185" fmla="*/ 512278 w 12192000"/>
              <a:gd name="connsiteY185" fmla="*/ 2176369 h 2237474"/>
              <a:gd name="connsiteX186" fmla="*/ 480419 w 12192000"/>
              <a:gd name="connsiteY186" fmla="*/ 2167807 h 2237474"/>
              <a:gd name="connsiteX187" fmla="*/ 413835 w 12192000"/>
              <a:gd name="connsiteY187" fmla="*/ 2156783 h 2237474"/>
              <a:gd name="connsiteX188" fmla="*/ 376513 w 12192000"/>
              <a:gd name="connsiteY188" fmla="*/ 2154014 h 2237474"/>
              <a:gd name="connsiteX189" fmla="*/ 273386 w 12192000"/>
              <a:gd name="connsiteY189" fmla="*/ 2142551 h 2237474"/>
              <a:gd name="connsiteX190" fmla="*/ 169207 w 12192000"/>
              <a:gd name="connsiteY190" fmla="*/ 2128100 h 2237474"/>
              <a:gd name="connsiteX191" fmla="*/ 93149 w 12192000"/>
              <a:gd name="connsiteY191" fmla="*/ 2105324 h 2237474"/>
              <a:gd name="connsiteX192" fmla="*/ 88109 w 12192000"/>
              <a:gd name="connsiteY192" fmla="*/ 2106704 h 2237474"/>
              <a:gd name="connsiteX193" fmla="*/ 80022 w 12192000"/>
              <a:gd name="connsiteY193" fmla="*/ 2107254 h 2237474"/>
              <a:gd name="connsiteX194" fmla="*/ 79717 w 12192000"/>
              <a:gd name="connsiteY194" fmla="*/ 2107046 h 2237474"/>
              <a:gd name="connsiteX195" fmla="*/ 72352 w 12192000"/>
              <a:gd name="connsiteY195" fmla="*/ 2107991 h 2237474"/>
              <a:gd name="connsiteX196" fmla="*/ 37645 w 12192000"/>
              <a:gd name="connsiteY196" fmla="*/ 2115401 h 2237474"/>
              <a:gd name="connsiteX197" fmla="*/ 4572 w 12192000"/>
              <a:gd name="connsiteY197" fmla="*/ 2111091 h 2237474"/>
              <a:gd name="connsiteX198" fmla="*/ 0 w 12192000"/>
              <a:gd name="connsiteY198" fmla="*/ 2110468 h 2237474"/>
              <a:gd name="connsiteX199" fmla="*/ 0 w 12192000"/>
              <a:gd name="connsiteY199"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34800 w 12192000"/>
              <a:gd name="connsiteY6" fmla="*/ 747840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34688 w 12192000"/>
              <a:gd name="connsiteY12" fmla="*/ 757726 h 2237474"/>
              <a:gd name="connsiteX13" fmla="*/ 10805004 w 12192000"/>
              <a:gd name="connsiteY13" fmla="*/ 757573 h 2237474"/>
              <a:gd name="connsiteX14" fmla="*/ 10739478 w 12192000"/>
              <a:gd name="connsiteY14" fmla="*/ 776841 h 2237474"/>
              <a:gd name="connsiteX15" fmla="*/ 10458762 w 12192000"/>
              <a:gd name="connsiteY15" fmla="*/ 755400 h 2237474"/>
              <a:gd name="connsiteX16" fmla="*/ 10211200 w 12192000"/>
              <a:gd name="connsiteY16" fmla="*/ 767513 h 2237474"/>
              <a:gd name="connsiteX17" fmla="*/ 10167995 w 12192000"/>
              <a:gd name="connsiteY17" fmla="*/ 760843 h 2237474"/>
              <a:gd name="connsiteX18" fmla="*/ 9997044 w 12192000"/>
              <a:gd name="connsiteY18" fmla="*/ 780129 h 2237474"/>
              <a:gd name="connsiteX19" fmla="*/ 9943887 w 12192000"/>
              <a:gd name="connsiteY19" fmla="*/ 804141 h 2237474"/>
              <a:gd name="connsiteX20" fmla="*/ 9918248 w 12192000"/>
              <a:gd name="connsiteY20" fmla="*/ 816628 h 2237474"/>
              <a:gd name="connsiteX21" fmla="*/ 9767091 w 12192000"/>
              <a:gd name="connsiteY21" fmla="*/ 870550 h 2237474"/>
              <a:gd name="connsiteX22" fmla="*/ 9683005 w 12192000"/>
              <a:gd name="connsiteY22" fmla="*/ 894128 h 2237474"/>
              <a:gd name="connsiteX23" fmla="*/ 9594438 w 12192000"/>
              <a:gd name="connsiteY23" fmla="*/ 919051 h 2237474"/>
              <a:gd name="connsiteX24" fmla="*/ 9577033 w 12192000"/>
              <a:gd name="connsiteY24" fmla="*/ 922857 h 2237474"/>
              <a:gd name="connsiteX25" fmla="*/ 9544189 w 12192000"/>
              <a:gd name="connsiteY25" fmla="*/ 938966 h 2237474"/>
              <a:gd name="connsiteX26" fmla="*/ 9500499 w 12192000"/>
              <a:gd name="connsiteY26" fmla="*/ 954680 h 2237474"/>
              <a:gd name="connsiteX27" fmla="*/ 9428195 w 12192000"/>
              <a:gd name="connsiteY27" fmla="*/ 986225 h 2237474"/>
              <a:gd name="connsiteX28" fmla="*/ 9410017 w 12192000"/>
              <a:gd name="connsiteY28" fmla="*/ 993931 h 2237474"/>
              <a:gd name="connsiteX29" fmla="*/ 9392919 w 12192000"/>
              <a:gd name="connsiteY29" fmla="*/ 994656 h 2237474"/>
              <a:gd name="connsiteX30" fmla="*/ 9278619 w 12192000"/>
              <a:gd name="connsiteY30" fmla="*/ 1011878 h 2237474"/>
              <a:gd name="connsiteX31" fmla="*/ 9268019 w 12192000"/>
              <a:gd name="connsiteY31" fmla="*/ 1007442 h 2237474"/>
              <a:gd name="connsiteX32" fmla="*/ 9234662 w 12192000"/>
              <a:gd name="connsiteY32" fmla="*/ 1023056 h 2237474"/>
              <a:gd name="connsiteX33" fmla="*/ 9181033 w 12192000"/>
              <a:gd name="connsiteY33" fmla="*/ 1037921 h 2237474"/>
              <a:gd name="connsiteX34" fmla="*/ 9155969 w 12192000"/>
              <a:gd name="connsiteY34" fmla="*/ 1046804 h 2237474"/>
              <a:gd name="connsiteX35" fmla="*/ 9133985 w 12192000"/>
              <a:gd name="connsiteY35" fmla="*/ 1046450 h 2237474"/>
              <a:gd name="connsiteX36" fmla="*/ 9012987 w 12192000"/>
              <a:gd name="connsiteY36" fmla="*/ 1061986 h 2237474"/>
              <a:gd name="connsiteX37" fmla="*/ 8968445 w 12192000"/>
              <a:gd name="connsiteY37" fmla="*/ 1052169 h 2237474"/>
              <a:gd name="connsiteX38" fmla="*/ 8958984 w 12192000"/>
              <a:gd name="connsiteY38" fmla="*/ 1057212 h 2237474"/>
              <a:gd name="connsiteX39" fmla="*/ 8886001 w 12192000"/>
              <a:gd name="connsiteY39" fmla="*/ 1067468 h 2237474"/>
              <a:gd name="connsiteX40" fmla="*/ 8838610 w 12192000"/>
              <a:gd name="connsiteY40" fmla="*/ 1075091 h 2237474"/>
              <a:gd name="connsiteX41" fmla="*/ 8750383 w 12192000"/>
              <a:gd name="connsiteY41" fmla="*/ 1097387 h 2237474"/>
              <a:gd name="connsiteX42" fmla="*/ 8665605 w 12192000"/>
              <a:gd name="connsiteY42" fmla="*/ 1110791 h 2237474"/>
              <a:gd name="connsiteX43" fmla="*/ 8584946 w 12192000"/>
              <a:gd name="connsiteY43" fmla="*/ 1135226 h 2237474"/>
              <a:gd name="connsiteX44" fmla="*/ 8460755 w 12192000"/>
              <a:gd name="connsiteY44" fmla="*/ 1203427 h 2237474"/>
              <a:gd name="connsiteX45" fmla="*/ 8419755 w 12192000"/>
              <a:gd name="connsiteY45" fmla="*/ 1216260 h 2237474"/>
              <a:gd name="connsiteX46" fmla="*/ 8411626 w 12192000"/>
              <a:gd name="connsiteY46" fmla="*/ 1214397 h 2237474"/>
              <a:gd name="connsiteX47" fmla="*/ 8363469 w 12192000"/>
              <a:gd name="connsiteY47" fmla="*/ 1246658 h 2237474"/>
              <a:gd name="connsiteX48" fmla="*/ 8275497 w 12192000"/>
              <a:gd name="connsiteY48" fmla="*/ 1264396 h 2237474"/>
              <a:gd name="connsiteX49" fmla="*/ 8206287 w 12192000"/>
              <a:gd name="connsiteY49" fmla="*/ 1273060 h 2237474"/>
              <a:gd name="connsiteX50" fmla="*/ 8168705 w 12192000"/>
              <a:gd name="connsiteY50" fmla="*/ 1279956 h 2237474"/>
              <a:gd name="connsiteX51" fmla="*/ 8139997 w 12192000"/>
              <a:gd name="connsiteY51" fmla="*/ 1282713 h 2237474"/>
              <a:gd name="connsiteX52" fmla="*/ 8074238 w 12192000"/>
              <a:gd name="connsiteY52" fmla="*/ 1301895 h 2237474"/>
              <a:gd name="connsiteX53" fmla="*/ 7968292 w 12192000"/>
              <a:gd name="connsiteY53" fmla="*/ 1338779 h 2237474"/>
              <a:gd name="connsiteX54" fmla="*/ 7902328 w 12192000"/>
              <a:gd name="connsiteY54" fmla="*/ 1345865 h 2237474"/>
              <a:gd name="connsiteX55" fmla="*/ 7875879 w 12192000"/>
              <a:gd name="connsiteY55" fmla="*/ 1345646 h 2237474"/>
              <a:gd name="connsiteX56" fmla="*/ 7840612 w 12192000"/>
              <a:gd name="connsiteY56" fmla="*/ 1369373 h 2237474"/>
              <a:gd name="connsiteX57" fmla="*/ 7786819 w 12192000"/>
              <a:gd name="connsiteY57" fmla="*/ 1378970 h 2237474"/>
              <a:gd name="connsiteX58" fmla="*/ 7548172 w 12192000"/>
              <a:gd name="connsiteY58" fmla="*/ 1417460 h 2237474"/>
              <a:gd name="connsiteX59" fmla="*/ 7483437 w 12192000"/>
              <a:gd name="connsiteY59" fmla="*/ 1478152 h 2237474"/>
              <a:gd name="connsiteX60" fmla="*/ 7377870 w 12192000"/>
              <a:gd name="connsiteY60" fmla="*/ 1523319 h 2237474"/>
              <a:gd name="connsiteX61" fmla="*/ 7230737 w 12192000"/>
              <a:gd name="connsiteY61" fmla="*/ 1562633 h 2237474"/>
              <a:gd name="connsiteX62" fmla="*/ 7224458 w 12192000"/>
              <a:gd name="connsiteY62" fmla="*/ 1573008 h 2237474"/>
              <a:gd name="connsiteX63" fmla="*/ 7183121 w 12192000"/>
              <a:gd name="connsiteY63" fmla="*/ 1595162 h 2237474"/>
              <a:gd name="connsiteX64" fmla="*/ 7164601 w 12192000"/>
              <a:gd name="connsiteY64" fmla="*/ 1606490 h 2237474"/>
              <a:gd name="connsiteX65" fmla="*/ 7092727 w 12192000"/>
              <a:gd name="connsiteY65" fmla="*/ 1623628 h 2237474"/>
              <a:gd name="connsiteX66" fmla="*/ 7031309 w 12192000"/>
              <a:gd name="connsiteY66" fmla="*/ 1619451 h 2237474"/>
              <a:gd name="connsiteX67" fmla="*/ 6900177 w 12192000"/>
              <a:gd name="connsiteY67" fmla="*/ 1636016 h 2237474"/>
              <a:gd name="connsiteX68" fmla="*/ 6795372 w 12192000"/>
              <a:gd name="connsiteY68" fmla="*/ 1644845 h 2237474"/>
              <a:gd name="connsiteX69" fmla="*/ 6692251 w 12192000"/>
              <a:gd name="connsiteY69" fmla="*/ 1656357 h 2237474"/>
              <a:gd name="connsiteX70" fmla="*/ 6655235 w 12192000"/>
              <a:gd name="connsiteY70" fmla="*/ 1661869 h 2237474"/>
              <a:gd name="connsiteX71" fmla="*/ 6554894 w 12192000"/>
              <a:gd name="connsiteY71" fmla="*/ 1664428 h 2237474"/>
              <a:gd name="connsiteX72" fmla="*/ 6516595 w 12192000"/>
              <a:gd name="connsiteY72" fmla="*/ 1667475 h 2237474"/>
              <a:gd name="connsiteX73" fmla="*/ 6508541 w 12192000"/>
              <a:gd name="connsiteY73" fmla="*/ 1668757 h 2237474"/>
              <a:gd name="connsiteX74" fmla="*/ 6471012 w 12192000"/>
              <a:gd name="connsiteY74" fmla="*/ 1678604 h 2237474"/>
              <a:gd name="connsiteX75" fmla="*/ 6364035 w 12192000"/>
              <a:gd name="connsiteY75" fmla="*/ 1667683 h 2237474"/>
              <a:gd name="connsiteX76" fmla="*/ 6280959 w 12192000"/>
              <a:gd name="connsiteY76" fmla="*/ 1689329 h 2237474"/>
              <a:gd name="connsiteX77" fmla="*/ 6243319 w 12192000"/>
              <a:gd name="connsiteY77" fmla="*/ 1695560 h 2237474"/>
              <a:gd name="connsiteX78" fmla="*/ 6098321 w 12192000"/>
              <a:gd name="connsiteY78" fmla="*/ 1721646 h 2237474"/>
              <a:gd name="connsiteX79" fmla="*/ 5880652 w 12192000"/>
              <a:gd name="connsiteY79" fmla="*/ 1779643 h 2237474"/>
              <a:gd name="connsiteX80" fmla="*/ 5785959 w 12192000"/>
              <a:gd name="connsiteY80" fmla="*/ 1775307 h 2237474"/>
              <a:gd name="connsiteX81" fmla="*/ 5643534 w 12192000"/>
              <a:gd name="connsiteY81" fmla="*/ 1802919 h 2237474"/>
              <a:gd name="connsiteX82" fmla="*/ 5518799 w 12192000"/>
              <a:gd name="connsiteY82" fmla="*/ 1818312 h 2237474"/>
              <a:gd name="connsiteX83" fmla="*/ 5505014 w 12192000"/>
              <a:gd name="connsiteY83" fmla="*/ 1819259 h 2237474"/>
              <a:gd name="connsiteX84" fmla="*/ 5453307 w 12192000"/>
              <a:gd name="connsiteY84" fmla="*/ 1815450 h 2237474"/>
              <a:gd name="connsiteX85" fmla="*/ 5221533 w 12192000"/>
              <a:gd name="connsiteY85" fmla="*/ 1846950 h 2237474"/>
              <a:gd name="connsiteX86" fmla="*/ 5149802 w 12192000"/>
              <a:gd name="connsiteY86" fmla="*/ 1844846 h 2237474"/>
              <a:gd name="connsiteX87" fmla="*/ 5114927 w 12192000"/>
              <a:gd name="connsiteY87" fmla="*/ 1847827 h 2237474"/>
              <a:gd name="connsiteX88" fmla="*/ 5108970 w 12192000"/>
              <a:gd name="connsiteY88" fmla="*/ 1847935 h 2237474"/>
              <a:gd name="connsiteX89" fmla="*/ 5067961 w 12192000"/>
              <a:gd name="connsiteY89" fmla="*/ 1845917 h 2237474"/>
              <a:gd name="connsiteX90" fmla="*/ 5007075 w 12192000"/>
              <a:gd name="connsiteY90" fmla="*/ 1838626 h 2237474"/>
              <a:gd name="connsiteX91" fmla="*/ 4944087 w 12192000"/>
              <a:gd name="connsiteY91" fmla="*/ 1823332 h 2237474"/>
              <a:gd name="connsiteX92" fmla="*/ 4907662 w 12192000"/>
              <a:gd name="connsiteY92" fmla="*/ 1816900 h 2237474"/>
              <a:gd name="connsiteX93" fmla="*/ 4882386 w 12192000"/>
              <a:gd name="connsiteY93" fmla="*/ 1809844 h 2237474"/>
              <a:gd name="connsiteX94" fmla="*/ 4811440 w 12192000"/>
              <a:gd name="connsiteY94" fmla="*/ 1804655 h 2237474"/>
              <a:gd name="connsiteX95" fmla="*/ 4691075 w 12192000"/>
              <a:gd name="connsiteY95" fmla="*/ 1801389 h 2237474"/>
              <a:gd name="connsiteX96" fmla="*/ 4611738 w 12192000"/>
              <a:gd name="connsiteY96" fmla="*/ 1776964 h 2237474"/>
              <a:gd name="connsiteX97" fmla="*/ 4560070 w 12192000"/>
              <a:gd name="connsiteY97" fmla="*/ 1785640 h 2237474"/>
              <a:gd name="connsiteX98" fmla="*/ 4536503 w 12192000"/>
              <a:gd name="connsiteY98" fmla="*/ 1785334 h 2237474"/>
              <a:gd name="connsiteX99" fmla="*/ 4513724 w 12192000"/>
              <a:gd name="connsiteY99" fmla="*/ 1791996 h 2237474"/>
              <a:gd name="connsiteX100" fmla="*/ 4459810 w 12192000"/>
              <a:gd name="connsiteY100" fmla="*/ 1797886 h 2237474"/>
              <a:gd name="connsiteX101" fmla="*/ 4379064 w 12192000"/>
              <a:gd name="connsiteY101" fmla="*/ 1817177 h 2237474"/>
              <a:gd name="connsiteX102" fmla="*/ 4319209 w 12192000"/>
              <a:gd name="connsiteY102" fmla="*/ 1834833 h 2237474"/>
              <a:gd name="connsiteX103" fmla="*/ 4290981 w 12192000"/>
              <a:gd name="connsiteY103" fmla="*/ 1839677 h 2237474"/>
              <a:gd name="connsiteX104" fmla="*/ 4285792 w 12192000"/>
              <a:gd name="connsiteY104" fmla="*/ 1836231 h 2237474"/>
              <a:gd name="connsiteX105" fmla="*/ 4238372 w 12192000"/>
              <a:gd name="connsiteY105" fmla="*/ 1851480 h 2237474"/>
              <a:gd name="connsiteX106" fmla="*/ 4232517 w 12192000"/>
              <a:gd name="connsiteY106" fmla="*/ 1852567 h 2237474"/>
              <a:gd name="connsiteX107" fmla="*/ 4191732 w 12192000"/>
              <a:gd name="connsiteY107" fmla="*/ 1857328 h 2237474"/>
              <a:gd name="connsiteX108" fmla="*/ 4065532 w 12192000"/>
              <a:gd name="connsiteY108" fmla="*/ 1855477 h 2237474"/>
              <a:gd name="connsiteX109" fmla="*/ 4028460 w 12192000"/>
              <a:gd name="connsiteY109" fmla="*/ 1855137 h 2237474"/>
              <a:gd name="connsiteX110" fmla="*/ 4002267 w 12192000"/>
              <a:gd name="connsiteY110" fmla="*/ 1852352 h 2237474"/>
              <a:gd name="connsiteX111" fmla="*/ 3931396 w 12192000"/>
              <a:gd name="connsiteY111" fmla="*/ 1858915 h 2237474"/>
              <a:gd name="connsiteX112" fmla="*/ 3812162 w 12192000"/>
              <a:gd name="connsiteY112" fmla="*/ 1875501 h 2237474"/>
              <a:gd name="connsiteX113" fmla="*/ 3729530 w 12192000"/>
              <a:gd name="connsiteY113" fmla="*/ 1864513 h 2237474"/>
              <a:gd name="connsiteX114" fmla="*/ 3680177 w 12192000"/>
              <a:gd name="connsiteY114" fmla="*/ 1881552 h 2237474"/>
              <a:gd name="connsiteX115" fmla="*/ 3567259 w 12192000"/>
              <a:gd name="connsiteY115" fmla="*/ 1893482 h 2237474"/>
              <a:gd name="connsiteX116" fmla="*/ 3405770 w 12192000"/>
              <a:gd name="connsiteY116" fmla="*/ 1904591 h 2237474"/>
              <a:gd name="connsiteX117" fmla="*/ 3280097 w 12192000"/>
              <a:gd name="connsiteY117" fmla="*/ 1919610 h 2237474"/>
              <a:gd name="connsiteX118" fmla="*/ 3123424 w 12192000"/>
              <a:gd name="connsiteY118" fmla="*/ 1952930 h 2237474"/>
              <a:gd name="connsiteX119" fmla="*/ 3009910 w 12192000"/>
              <a:gd name="connsiteY119" fmla="*/ 1957866 h 2237474"/>
              <a:gd name="connsiteX120" fmla="*/ 2995934 w 12192000"/>
              <a:gd name="connsiteY120" fmla="*/ 1967085 h 2237474"/>
              <a:gd name="connsiteX121" fmla="*/ 2980071 w 12192000"/>
              <a:gd name="connsiteY121" fmla="*/ 1972988 h 2237474"/>
              <a:gd name="connsiteX122" fmla="*/ 2978094 w 12192000"/>
              <a:gd name="connsiteY122" fmla="*/ 1972369 h 2237474"/>
              <a:gd name="connsiteX123" fmla="*/ 2942858 w 12192000"/>
              <a:gd name="connsiteY123" fmla="*/ 1981367 h 2237474"/>
              <a:gd name="connsiteX124" fmla="*/ 2875436 w 12192000"/>
              <a:gd name="connsiteY124" fmla="*/ 1996977 h 2237474"/>
              <a:gd name="connsiteX125" fmla="*/ 2874892 w 12192000"/>
              <a:gd name="connsiteY125" fmla="*/ 1996085 h 2237474"/>
              <a:gd name="connsiteX126" fmla="*/ 2864145 w 12192000"/>
              <a:gd name="connsiteY126" fmla="*/ 1994061 h 2237474"/>
              <a:gd name="connsiteX127" fmla="*/ 2843662 w 12192000"/>
              <a:gd name="connsiteY127" fmla="*/ 1992498 h 2237474"/>
              <a:gd name="connsiteX128" fmla="*/ 2796128 w 12192000"/>
              <a:gd name="connsiteY128" fmla="*/ 1976403 h 2237474"/>
              <a:gd name="connsiteX129" fmla="*/ 2756784 w 12192000"/>
              <a:gd name="connsiteY129" fmla="*/ 1985116 h 2237474"/>
              <a:gd name="connsiteX130" fmla="*/ 2748833 w 12192000"/>
              <a:gd name="connsiteY130" fmla="*/ 1986323 h 2237474"/>
              <a:gd name="connsiteX131" fmla="*/ 2748661 w 12192000"/>
              <a:gd name="connsiteY131" fmla="*/ 1986122 h 2237474"/>
              <a:gd name="connsiteX132" fmla="*/ 2740251 w 12192000"/>
              <a:gd name="connsiteY132" fmla="*/ 1986946 h 2237474"/>
              <a:gd name="connsiteX133" fmla="*/ 2718916 w 12192000"/>
              <a:gd name="connsiteY133" fmla="*/ 1990867 h 2237474"/>
              <a:gd name="connsiteX134" fmla="*/ 2713522 w 12192000"/>
              <a:gd name="connsiteY134" fmla="*/ 1990173 h 2237474"/>
              <a:gd name="connsiteX135" fmla="*/ 2680597 w 12192000"/>
              <a:gd name="connsiteY135" fmla="*/ 1984996 h 2237474"/>
              <a:gd name="connsiteX136" fmla="*/ 2578178 w 12192000"/>
              <a:gd name="connsiteY136" fmla="*/ 1990531 h 2237474"/>
              <a:gd name="connsiteX137" fmla="*/ 2476147 w 12192000"/>
              <a:gd name="connsiteY137" fmla="*/ 1998305 h 2237474"/>
              <a:gd name="connsiteX138" fmla="*/ 2373568 w 12192000"/>
              <a:gd name="connsiteY138" fmla="*/ 2003219 h 2237474"/>
              <a:gd name="connsiteX139" fmla="*/ 2321399 w 12192000"/>
              <a:gd name="connsiteY139" fmla="*/ 1989467 h 2237474"/>
              <a:gd name="connsiteX140" fmla="*/ 2315525 w 12192000"/>
              <a:gd name="connsiteY140" fmla="*/ 1989708 h 2237474"/>
              <a:gd name="connsiteX141" fmla="*/ 2300792 w 12192000"/>
              <a:gd name="connsiteY141" fmla="*/ 1994290 h 2237474"/>
              <a:gd name="connsiteX142" fmla="*/ 2295469 w 12192000"/>
              <a:gd name="connsiteY142" fmla="*/ 1996659 h 2237474"/>
              <a:gd name="connsiteX143" fmla="*/ 2287219 w 12192000"/>
              <a:gd name="connsiteY143" fmla="*/ 1998750 h 2237474"/>
              <a:gd name="connsiteX144" fmla="*/ 2286948 w 12192000"/>
              <a:gd name="connsiteY144" fmla="*/ 1998596 h 2237474"/>
              <a:gd name="connsiteX145" fmla="*/ 2243069 w 12192000"/>
              <a:gd name="connsiteY145" fmla="*/ 2015111 h 2237474"/>
              <a:gd name="connsiteX146" fmla="*/ 2186609 w 12192000"/>
              <a:gd name="connsiteY146" fmla="*/ 2008263 h 2237474"/>
              <a:gd name="connsiteX147" fmla="*/ 2164831 w 12192000"/>
              <a:gd name="connsiteY147" fmla="*/ 2010143 h 2237474"/>
              <a:gd name="connsiteX148" fmla="*/ 2152836 w 12192000"/>
              <a:gd name="connsiteY148" fmla="*/ 2010048 h 2237474"/>
              <a:gd name="connsiteX149" fmla="*/ 2117102 w 12192000"/>
              <a:gd name="connsiteY149" fmla="*/ 2023004 h 2237474"/>
              <a:gd name="connsiteX150" fmla="*/ 2111935 w 12192000"/>
              <a:gd name="connsiteY150" fmla="*/ 2023163 h 2237474"/>
              <a:gd name="connsiteX151" fmla="*/ 2089991 w 12192000"/>
              <a:gd name="connsiteY151" fmla="*/ 2034193 h 2237474"/>
              <a:gd name="connsiteX152" fmla="*/ 2058061 w 12192000"/>
              <a:gd name="connsiteY152" fmla="*/ 2047942 h 2237474"/>
              <a:gd name="connsiteX153" fmla="*/ 2055737 w 12192000"/>
              <a:gd name="connsiteY153" fmla="*/ 2047704 h 2237474"/>
              <a:gd name="connsiteX154" fmla="*/ 2042244 w 12192000"/>
              <a:gd name="connsiteY154" fmla="*/ 2055560 h 2237474"/>
              <a:gd name="connsiteX155" fmla="*/ 1976224 w 12192000"/>
              <a:gd name="connsiteY155" fmla="*/ 2074257 h 2237474"/>
              <a:gd name="connsiteX156" fmla="*/ 1877728 w 12192000"/>
              <a:gd name="connsiteY156" fmla="*/ 2101004 h 2237474"/>
              <a:gd name="connsiteX157" fmla="*/ 1759056 w 12192000"/>
              <a:gd name="connsiteY157" fmla="*/ 2125608 h 2237474"/>
              <a:gd name="connsiteX158" fmla="*/ 1637948 w 12192000"/>
              <a:gd name="connsiteY158" fmla="*/ 2172597 h 2237474"/>
              <a:gd name="connsiteX159" fmla="*/ 1434549 w 12192000"/>
              <a:gd name="connsiteY159" fmla="*/ 2234522 h 2237474"/>
              <a:gd name="connsiteX160" fmla="*/ 1398481 w 12192000"/>
              <a:gd name="connsiteY160" fmla="*/ 2237074 h 2237474"/>
              <a:gd name="connsiteX161" fmla="*/ 1398407 w 12192000"/>
              <a:gd name="connsiteY161" fmla="*/ 2237095 h 2237474"/>
              <a:gd name="connsiteX162" fmla="*/ 1370962 w 12192000"/>
              <a:gd name="connsiteY162" fmla="*/ 2237474 h 2237474"/>
              <a:gd name="connsiteX163" fmla="*/ 1356367 w 12192000"/>
              <a:gd name="connsiteY163" fmla="*/ 2235089 h 2237474"/>
              <a:gd name="connsiteX164" fmla="*/ 1324828 w 12192000"/>
              <a:gd name="connsiteY164" fmla="*/ 2231968 h 2237474"/>
              <a:gd name="connsiteX165" fmla="*/ 1297744 w 12192000"/>
              <a:gd name="connsiteY165" fmla="*/ 2235849 h 2237474"/>
              <a:gd name="connsiteX166" fmla="*/ 1286236 w 12192000"/>
              <a:gd name="connsiteY166" fmla="*/ 2233135 h 2237474"/>
              <a:gd name="connsiteX167" fmla="*/ 1283504 w 12192000"/>
              <a:gd name="connsiteY167" fmla="*/ 2233797 h 2237474"/>
              <a:gd name="connsiteX168" fmla="*/ 1279765 w 12192000"/>
              <a:gd name="connsiteY168" fmla="*/ 2229639 h 2237474"/>
              <a:gd name="connsiteX169" fmla="*/ 1195347 w 12192000"/>
              <a:gd name="connsiteY169" fmla="*/ 2212354 h 2237474"/>
              <a:gd name="connsiteX170" fmla="*/ 970251 w 12192000"/>
              <a:gd name="connsiteY170" fmla="*/ 2221029 h 2237474"/>
              <a:gd name="connsiteX171" fmla="*/ 812914 w 12192000"/>
              <a:gd name="connsiteY171" fmla="*/ 2202752 h 2237474"/>
              <a:gd name="connsiteX172" fmla="*/ 800195 w 12192000"/>
              <a:gd name="connsiteY172" fmla="*/ 2209407 h 2237474"/>
              <a:gd name="connsiteX173" fmla="*/ 784978 w 12192000"/>
              <a:gd name="connsiteY173" fmla="*/ 2212360 h 2237474"/>
              <a:gd name="connsiteX174" fmla="*/ 681987 w 12192000"/>
              <a:gd name="connsiteY174" fmla="*/ 2216757 h 2237474"/>
              <a:gd name="connsiteX175" fmla="*/ 669923 w 12192000"/>
              <a:gd name="connsiteY175" fmla="*/ 2211682 h 2237474"/>
              <a:gd name="connsiteX176" fmla="*/ 648680 w 12192000"/>
              <a:gd name="connsiteY176" fmla="*/ 2206229 h 2237474"/>
              <a:gd name="connsiteX177" fmla="*/ 597225 w 12192000"/>
              <a:gd name="connsiteY177" fmla="*/ 2180999 h 2237474"/>
              <a:gd name="connsiteX178" fmla="*/ 558449 w 12192000"/>
              <a:gd name="connsiteY178" fmla="*/ 2182346 h 2237474"/>
              <a:gd name="connsiteX179" fmla="*/ 550517 w 12192000"/>
              <a:gd name="connsiteY179" fmla="*/ 2182060 h 2237474"/>
              <a:gd name="connsiteX180" fmla="*/ 550309 w 12192000"/>
              <a:gd name="connsiteY180" fmla="*/ 2181825 h 2237474"/>
              <a:gd name="connsiteX181" fmla="*/ 541836 w 12192000"/>
              <a:gd name="connsiteY181" fmla="*/ 2181063 h 2237474"/>
              <a:gd name="connsiteX182" fmla="*/ 536057 w 12192000"/>
              <a:gd name="connsiteY182" fmla="*/ 2181537 h 2237474"/>
              <a:gd name="connsiteX183" fmla="*/ 520671 w 12192000"/>
              <a:gd name="connsiteY183" fmla="*/ 2180980 h 2237474"/>
              <a:gd name="connsiteX184" fmla="*/ 515024 w 12192000"/>
              <a:gd name="connsiteY184" fmla="*/ 2179258 h 2237474"/>
              <a:gd name="connsiteX185" fmla="*/ 512278 w 12192000"/>
              <a:gd name="connsiteY185" fmla="*/ 2176369 h 2237474"/>
              <a:gd name="connsiteX186" fmla="*/ 480419 w 12192000"/>
              <a:gd name="connsiteY186" fmla="*/ 2167807 h 2237474"/>
              <a:gd name="connsiteX187" fmla="*/ 413835 w 12192000"/>
              <a:gd name="connsiteY187" fmla="*/ 2156783 h 2237474"/>
              <a:gd name="connsiteX188" fmla="*/ 376513 w 12192000"/>
              <a:gd name="connsiteY188" fmla="*/ 2154014 h 2237474"/>
              <a:gd name="connsiteX189" fmla="*/ 273386 w 12192000"/>
              <a:gd name="connsiteY189" fmla="*/ 2142551 h 2237474"/>
              <a:gd name="connsiteX190" fmla="*/ 169207 w 12192000"/>
              <a:gd name="connsiteY190" fmla="*/ 2128100 h 2237474"/>
              <a:gd name="connsiteX191" fmla="*/ 93149 w 12192000"/>
              <a:gd name="connsiteY191" fmla="*/ 2105324 h 2237474"/>
              <a:gd name="connsiteX192" fmla="*/ 88109 w 12192000"/>
              <a:gd name="connsiteY192" fmla="*/ 2106704 h 2237474"/>
              <a:gd name="connsiteX193" fmla="*/ 80022 w 12192000"/>
              <a:gd name="connsiteY193" fmla="*/ 2107254 h 2237474"/>
              <a:gd name="connsiteX194" fmla="*/ 79717 w 12192000"/>
              <a:gd name="connsiteY194" fmla="*/ 2107046 h 2237474"/>
              <a:gd name="connsiteX195" fmla="*/ 72352 w 12192000"/>
              <a:gd name="connsiteY195" fmla="*/ 2107991 h 2237474"/>
              <a:gd name="connsiteX196" fmla="*/ 37645 w 12192000"/>
              <a:gd name="connsiteY196" fmla="*/ 2115401 h 2237474"/>
              <a:gd name="connsiteX197" fmla="*/ 4572 w 12192000"/>
              <a:gd name="connsiteY197" fmla="*/ 2111091 h 2237474"/>
              <a:gd name="connsiteX198" fmla="*/ 0 w 12192000"/>
              <a:gd name="connsiteY198" fmla="*/ 2110468 h 2237474"/>
              <a:gd name="connsiteX199" fmla="*/ 0 w 12192000"/>
              <a:gd name="connsiteY199"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34800 w 12192000"/>
              <a:gd name="connsiteY6" fmla="*/ 747840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34688 w 12192000"/>
              <a:gd name="connsiteY12" fmla="*/ 757726 h 2237474"/>
              <a:gd name="connsiteX13" fmla="*/ 10805004 w 12192000"/>
              <a:gd name="connsiteY13" fmla="*/ 757573 h 2237474"/>
              <a:gd name="connsiteX14" fmla="*/ 10739478 w 12192000"/>
              <a:gd name="connsiteY14" fmla="*/ 776841 h 2237474"/>
              <a:gd name="connsiteX15" fmla="*/ 10458762 w 12192000"/>
              <a:gd name="connsiteY15" fmla="*/ 755400 h 2237474"/>
              <a:gd name="connsiteX16" fmla="*/ 10211200 w 12192000"/>
              <a:gd name="connsiteY16" fmla="*/ 767513 h 2237474"/>
              <a:gd name="connsiteX17" fmla="*/ 10167995 w 12192000"/>
              <a:gd name="connsiteY17" fmla="*/ 760843 h 2237474"/>
              <a:gd name="connsiteX18" fmla="*/ 9997044 w 12192000"/>
              <a:gd name="connsiteY18" fmla="*/ 780129 h 2237474"/>
              <a:gd name="connsiteX19" fmla="*/ 9943887 w 12192000"/>
              <a:gd name="connsiteY19" fmla="*/ 804141 h 2237474"/>
              <a:gd name="connsiteX20" fmla="*/ 9918248 w 12192000"/>
              <a:gd name="connsiteY20" fmla="*/ 816628 h 2237474"/>
              <a:gd name="connsiteX21" fmla="*/ 9767091 w 12192000"/>
              <a:gd name="connsiteY21" fmla="*/ 870550 h 2237474"/>
              <a:gd name="connsiteX22" fmla="*/ 9683005 w 12192000"/>
              <a:gd name="connsiteY22" fmla="*/ 894128 h 2237474"/>
              <a:gd name="connsiteX23" fmla="*/ 9594438 w 12192000"/>
              <a:gd name="connsiteY23" fmla="*/ 919051 h 2237474"/>
              <a:gd name="connsiteX24" fmla="*/ 9577033 w 12192000"/>
              <a:gd name="connsiteY24" fmla="*/ 922857 h 2237474"/>
              <a:gd name="connsiteX25" fmla="*/ 9544189 w 12192000"/>
              <a:gd name="connsiteY25" fmla="*/ 938966 h 2237474"/>
              <a:gd name="connsiteX26" fmla="*/ 9500499 w 12192000"/>
              <a:gd name="connsiteY26" fmla="*/ 954680 h 2237474"/>
              <a:gd name="connsiteX27" fmla="*/ 9428195 w 12192000"/>
              <a:gd name="connsiteY27" fmla="*/ 986225 h 2237474"/>
              <a:gd name="connsiteX28" fmla="*/ 9410017 w 12192000"/>
              <a:gd name="connsiteY28" fmla="*/ 993931 h 2237474"/>
              <a:gd name="connsiteX29" fmla="*/ 9392919 w 12192000"/>
              <a:gd name="connsiteY29" fmla="*/ 994656 h 2237474"/>
              <a:gd name="connsiteX30" fmla="*/ 9278619 w 12192000"/>
              <a:gd name="connsiteY30" fmla="*/ 1011878 h 2237474"/>
              <a:gd name="connsiteX31" fmla="*/ 9268019 w 12192000"/>
              <a:gd name="connsiteY31" fmla="*/ 1007442 h 2237474"/>
              <a:gd name="connsiteX32" fmla="*/ 9234662 w 12192000"/>
              <a:gd name="connsiteY32" fmla="*/ 1023056 h 2237474"/>
              <a:gd name="connsiteX33" fmla="*/ 9181033 w 12192000"/>
              <a:gd name="connsiteY33" fmla="*/ 1037921 h 2237474"/>
              <a:gd name="connsiteX34" fmla="*/ 9155969 w 12192000"/>
              <a:gd name="connsiteY34" fmla="*/ 1046804 h 2237474"/>
              <a:gd name="connsiteX35" fmla="*/ 9133985 w 12192000"/>
              <a:gd name="connsiteY35" fmla="*/ 1046450 h 2237474"/>
              <a:gd name="connsiteX36" fmla="*/ 9012987 w 12192000"/>
              <a:gd name="connsiteY36" fmla="*/ 1061986 h 2237474"/>
              <a:gd name="connsiteX37" fmla="*/ 8968445 w 12192000"/>
              <a:gd name="connsiteY37" fmla="*/ 1052169 h 2237474"/>
              <a:gd name="connsiteX38" fmla="*/ 8958984 w 12192000"/>
              <a:gd name="connsiteY38" fmla="*/ 1057212 h 2237474"/>
              <a:gd name="connsiteX39" fmla="*/ 8886001 w 12192000"/>
              <a:gd name="connsiteY39" fmla="*/ 1067468 h 2237474"/>
              <a:gd name="connsiteX40" fmla="*/ 8838610 w 12192000"/>
              <a:gd name="connsiteY40" fmla="*/ 1075091 h 2237474"/>
              <a:gd name="connsiteX41" fmla="*/ 8750383 w 12192000"/>
              <a:gd name="connsiteY41" fmla="*/ 1097387 h 2237474"/>
              <a:gd name="connsiteX42" fmla="*/ 8665605 w 12192000"/>
              <a:gd name="connsiteY42" fmla="*/ 1110791 h 2237474"/>
              <a:gd name="connsiteX43" fmla="*/ 8584946 w 12192000"/>
              <a:gd name="connsiteY43" fmla="*/ 1135226 h 2237474"/>
              <a:gd name="connsiteX44" fmla="*/ 8460755 w 12192000"/>
              <a:gd name="connsiteY44" fmla="*/ 1203427 h 2237474"/>
              <a:gd name="connsiteX45" fmla="*/ 8419755 w 12192000"/>
              <a:gd name="connsiteY45" fmla="*/ 1216260 h 2237474"/>
              <a:gd name="connsiteX46" fmla="*/ 8411626 w 12192000"/>
              <a:gd name="connsiteY46" fmla="*/ 1214397 h 2237474"/>
              <a:gd name="connsiteX47" fmla="*/ 8363469 w 12192000"/>
              <a:gd name="connsiteY47" fmla="*/ 1246658 h 2237474"/>
              <a:gd name="connsiteX48" fmla="*/ 8275497 w 12192000"/>
              <a:gd name="connsiteY48" fmla="*/ 1264396 h 2237474"/>
              <a:gd name="connsiteX49" fmla="*/ 8206287 w 12192000"/>
              <a:gd name="connsiteY49" fmla="*/ 1273060 h 2237474"/>
              <a:gd name="connsiteX50" fmla="*/ 8168705 w 12192000"/>
              <a:gd name="connsiteY50" fmla="*/ 1279956 h 2237474"/>
              <a:gd name="connsiteX51" fmla="*/ 8139997 w 12192000"/>
              <a:gd name="connsiteY51" fmla="*/ 1282713 h 2237474"/>
              <a:gd name="connsiteX52" fmla="*/ 8074238 w 12192000"/>
              <a:gd name="connsiteY52" fmla="*/ 1301895 h 2237474"/>
              <a:gd name="connsiteX53" fmla="*/ 7968292 w 12192000"/>
              <a:gd name="connsiteY53" fmla="*/ 1338779 h 2237474"/>
              <a:gd name="connsiteX54" fmla="*/ 7902328 w 12192000"/>
              <a:gd name="connsiteY54" fmla="*/ 1345865 h 2237474"/>
              <a:gd name="connsiteX55" fmla="*/ 7875879 w 12192000"/>
              <a:gd name="connsiteY55" fmla="*/ 1345646 h 2237474"/>
              <a:gd name="connsiteX56" fmla="*/ 7840612 w 12192000"/>
              <a:gd name="connsiteY56" fmla="*/ 1369373 h 2237474"/>
              <a:gd name="connsiteX57" fmla="*/ 7786819 w 12192000"/>
              <a:gd name="connsiteY57" fmla="*/ 1378970 h 2237474"/>
              <a:gd name="connsiteX58" fmla="*/ 7548172 w 12192000"/>
              <a:gd name="connsiteY58" fmla="*/ 1417460 h 2237474"/>
              <a:gd name="connsiteX59" fmla="*/ 7483437 w 12192000"/>
              <a:gd name="connsiteY59" fmla="*/ 1478152 h 2237474"/>
              <a:gd name="connsiteX60" fmla="*/ 7377870 w 12192000"/>
              <a:gd name="connsiteY60" fmla="*/ 1523319 h 2237474"/>
              <a:gd name="connsiteX61" fmla="*/ 7230737 w 12192000"/>
              <a:gd name="connsiteY61" fmla="*/ 1562633 h 2237474"/>
              <a:gd name="connsiteX62" fmla="*/ 7224458 w 12192000"/>
              <a:gd name="connsiteY62" fmla="*/ 1573008 h 2237474"/>
              <a:gd name="connsiteX63" fmla="*/ 7183121 w 12192000"/>
              <a:gd name="connsiteY63" fmla="*/ 1595162 h 2237474"/>
              <a:gd name="connsiteX64" fmla="*/ 7164601 w 12192000"/>
              <a:gd name="connsiteY64" fmla="*/ 1606490 h 2237474"/>
              <a:gd name="connsiteX65" fmla="*/ 7092727 w 12192000"/>
              <a:gd name="connsiteY65" fmla="*/ 1623628 h 2237474"/>
              <a:gd name="connsiteX66" fmla="*/ 7031309 w 12192000"/>
              <a:gd name="connsiteY66" fmla="*/ 1619451 h 2237474"/>
              <a:gd name="connsiteX67" fmla="*/ 6900177 w 12192000"/>
              <a:gd name="connsiteY67" fmla="*/ 1636016 h 2237474"/>
              <a:gd name="connsiteX68" fmla="*/ 6795372 w 12192000"/>
              <a:gd name="connsiteY68" fmla="*/ 1644845 h 2237474"/>
              <a:gd name="connsiteX69" fmla="*/ 6692251 w 12192000"/>
              <a:gd name="connsiteY69" fmla="*/ 1656357 h 2237474"/>
              <a:gd name="connsiteX70" fmla="*/ 6655235 w 12192000"/>
              <a:gd name="connsiteY70" fmla="*/ 1661869 h 2237474"/>
              <a:gd name="connsiteX71" fmla="*/ 6554894 w 12192000"/>
              <a:gd name="connsiteY71" fmla="*/ 1664428 h 2237474"/>
              <a:gd name="connsiteX72" fmla="*/ 6516595 w 12192000"/>
              <a:gd name="connsiteY72" fmla="*/ 1667475 h 2237474"/>
              <a:gd name="connsiteX73" fmla="*/ 6508541 w 12192000"/>
              <a:gd name="connsiteY73" fmla="*/ 1668757 h 2237474"/>
              <a:gd name="connsiteX74" fmla="*/ 6471012 w 12192000"/>
              <a:gd name="connsiteY74" fmla="*/ 1678604 h 2237474"/>
              <a:gd name="connsiteX75" fmla="*/ 6364035 w 12192000"/>
              <a:gd name="connsiteY75" fmla="*/ 1667683 h 2237474"/>
              <a:gd name="connsiteX76" fmla="*/ 6280959 w 12192000"/>
              <a:gd name="connsiteY76" fmla="*/ 1689329 h 2237474"/>
              <a:gd name="connsiteX77" fmla="*/ 6243319 w 12192000"/>
              <a:gd name="connsiteY77" fmla="*/ 1695560 h 2237474"/>
              <a:gd name="connsiteX78" fmla="*/ 6098321 w 12192000"/>
              <a:gd name="connsiteY78" fmla="*/ 1721646 h 2237474"/>
              <a:gd name="connsiteX79" fmla="*/ 5880652 w 12192000"/>
              <a:gd name="connsiteY79" fmla="*/ 1779643 h 2237474"/>
              <a:gd name="connsiteX80" fmla="*/ 5785959 w 12192000"/>
              <a:gd name="connsiteY80" fmla="*/ 1775307 h 2237474"/>
              <a:gd name="connsiteX81" fmla="*/ 5643534 w 12192000"/>
              <a:gd name="connsiteY81" fmla="*/ 1802919 h 2237474"/>
              <a:gd name="connsiteX82" fmla="*/ 5518799 w 12192000"/>
              <a:gd name="connsiteY82" fmla="*/ 1818312 h 2237474"/>
              <a:gd name="connsiteX83" fmla="*/ 5505014 w 12192000"/>
              <a:gd name="connsiteY83" fmla="*/ 1819259 h 2237474"/>
              <a:gd name="connsiteX84" fmla="*/ 5453307 w 12192000"/>
              <a:gd name="connsiteY84" fmla="*/ 1815450 h 2237474"/>
              <a:gd name="connsiteX85" fmla="*/ 5221533 w 12192000"/>
              <a:gd name="connsiteY85" fmla="*/ 1846950 h 2237474"/>
              <a:gd name="connsiteX86" fmla="*/ 5149802 w 12192000"/>
              <a:gd name="connsiteY86" fmla="*/ 1844846 h 2237474"/>
              <a:gd name="connsiteX87" fmla="*/ 5114927 w 12192000"/>
              <a:gd name="connsiteY87" fmla="*/ 1847827 h 2237474"/>
              <a:gd name="connsiteX88" fmla="*/ 5108970 w 12192000"/>
              <a:gd name="connsiteY88" fmla="*/ 1847935 h 2237474"/>
              <a:gd name="connsiteX89" fmla="*/ 5067961 w 12192000"/>
              <a:gd name="connsiteY89" fmla="*/ 1845917 h 2237474"/>
              <a:gd name="connsiteX90" fmla="*/ 5007075 w 12192000"/>
              <a:gd name="connsiteY90" fmla="*/ 1838626 h 2237474"/>
              <a:gd name="connsiteX91" fmla="*/ 4944087 w 12192000"/>
              <a:gd name="connsiteY91" fmla="*/ 1823332 h 2237474"/>
              <a:gd name="connsiteX92" fmla="*/ 4907662 w 12192000"/>
              <a:gd name="connsiteY92" fmla="*/ 1816900 h 2237474"/>
              <a:gd name="connsiteX93" fmla="*/ 4882386 w 12192000"/>
              <a:gd name="connsiteY93" fmla="*/ 1809844 h 2237474"/>
              <a:gd name="connsiteX94" fmla="*/ 4811440 w 12192000"/>
              <a:gd name="connsiteY94" fmla="*/ 1804655 h 2237474"/>
              <a:gd name="connsiteX95" fmla="*/ 4691075 w 12192000"/>
              <a:gd name="connsiteY95" fmla="*/ 1801389 h 2237474"/>
              <a:gd name="connsiteX96" fmla="*/ 4611738 w 12192000"/>
              <a:gd name="connsiteY96" fmla="*/ 1776964 h 2237474"/>
              <a:gd name="connsiteX97" fmla="*/ 4560070 w 12192000"/>
              <a:gd name="connsiteY97" fmla="*/ 1785640 h 2237474"/>
              <a:gd name="connsiteX98" fmla="*/ 4536503 w 12192000"/>
              <a:gd name="connsiteY98" fmla="*/ 1785334 h 2237474"/>
              <a:gd name="connsiteX99" fmla="*/ 4513724 w 12192000"/>
              <a:gd name="connsiteY99" fmla="*/ 1791996 h 2237474"/>
              <a:gd name="connsiteX100" fmla="*/ 4459810 w 12192000"/>
              <a:gd name="connsiteY100" fmla="*/ 1797886 h 2237474"/>
              <a:gd name="connsiteX101" fmla="*/ 4379064 w 12192000"/>
              <a:gd name="connsiteY101" fmla="*/ 1817177 h 2237474"/>
              <a:gd name="connsiteX102" fmla="*/ 4319209 w 12192000"/>
              <a:gd name="connsiteY102" fmla="*/ 1834833 h 2237474"/>
              <a:gd name="connsiteX103" fmla="*/ 4290981 w 12192000"/>
              <a:gd name="connsiteY103" fmla="*/ 1839677 h 2237474"/>
              <a:gd name="connsiteX104" fmla="*/ 4238372 w 12192000"/>
              <a:gd name="connsiteY104" fmla="*/ 1851480 h 2237474"/>
              <a:gd name="connsiteX105" fmla="*/ 4232517 w 12192000"/>
              <a:gd name="connsiteY105" fmla="*/ 1852567 h 2237474"/>
              <a:gd name="connsiteX106" fmla="*/ 4191732 w 12192000"/>
              <a:gd name="connsiteY106" fmla="*/ 1857328 h 2237474"/>
              <a:gd name="connsiteX107" fmla="*/ 4065532 w 12192000"/>
              <a:gd name="connsiteY107" fmla="*/ 1855477 h 2237474"/>
              <a:gd name="connsiteX108" fmla="*/ 4028460 w 12192000"/>
              <a:gd name="connsiteY108" fmla="*/ 1855137 h 2237474"/>
              <a:gd name="connsiteX109" fmla="*/ 4002267 w 12192000"/>
              <a:gd name="connsiteY109" fmla="*/ 1852352 h 2237474"/>
              <a:gd name="connsiteX110" fmla="*/ 3931396 w 12192000"/>
              <a:gd name="connsiteY110" fmla="*/ 1858915 h 2237474"/>
              <a:gd name="connsiteX111" fmla="*/ 3812162 w 12192000"/>
              <a:gd name="connsiteY111" fmla="*/ 1875501 h 2237474"/>
              <a:gd name="connsiteX112" fmla="*/ 3729530 w 12192000"/>
              <a:gd name="connsiteY112" fmla="*/ 1864513 h 2237474"/>
              <a:gd name="connsiteX113" fmla="*/ 3680177 w 12192000"/>
              <a:gd name="connsiteY113" fmla="*/ 1881552 h 2237474"/>
              <a:gd name="connsiteX114" fmla="*/ 3567259 w 12192000"/>
              <a:gd name="connsiteY114" fmla="*/ 1893482 h 2237474"/>
              <a:gd name="connsiteX115" fmla="*/ 3405770 w 12192000"/>
              <a:gd name="connsiteY115" fmla="*/ 1904591 h 2237474"/>
              <a:gd name="connsiteX116" fmla="*/ 3280097 w 12192000"/>
              <a:gd name="connsiteY116" fmla="*/ 1919610 h 2237474"/>
              <a:gd name="connsiteX117" fmla="*/ 3123424 w 12192000"/>
              <a:gd name="connsiteY117" fmla="*/ 1952930 h 2237474"/>
              <a:gd name="connsiteX118" fmla="*/ 3009910 w 12192000"/>
              <a:gd name="connsiteY118" fmla="*/ 1957866 h 2237474"/>
              <a:gd name="connsiteX119" fmla="*/ 2995934 w 12192000"/>
              <a:gd name="connsiteY119" fmla="*/ 1967085 h 2237474"/>
              <a:gd name="connsiteX120" fmla="*/ 2980071 w 12192000"/>
              <a:gd name="connsiteY120" fmla="*/ 1972988 h 2237474"/>
              <a:gd name="connsiteX121" fmla="*/ 2978094 w 12192000"/>
              <a:gd name="connsiteY121" fmla="*/ 1972369 h 2237474"/>
              <a:gd name="connsiteX122" fmla="*/ 2942858 w 12192000"/>
              <a:gd name="connsiteY122" fmla="*/ 1981367 h 2237474"/>
              <a:gd name="connsiteX123" fmla="*/ 2875436 w 12192000"/>
              <a:gd name="connsiteY123" fmla="*/ 1996977 h 2237474"/>
              <a:gd name="connsiteX124" fmla="*/ 2874892 w 12192000"/>
              <a:gd name="connsiteY124" fmla="*/ 1996085 h 2237474"/>
              <a:gd name="connsiteX125" fmla="*/ 2864145 w 12192000"/>
              <a:gd name="connsiteY125" fmla="*/ 1994061 h 2237474"/>
              <a:gd name="connsiteX126" fmla="*/ 2843662 w 12192000"/>
              <a:gd name="connsiteY126" fmla="*/ 1992498 h 2237474"/>
              <a:gd name="connsiteX127" fmla="*/ 2796128 w 12192000"/>
              <a:gd name="connsiteY127" fmla="*/ 1976403 h 2237474"/>
              <a:gd name="connsiteX128" fmla="*/ 2756784 w 12192000"/>
              <a:gd name="connsiteY128" fmla="*/ 1985116 h 2237474"/>
              <a:gd name="connsiteX129" fmla="*/ 2748833 w 12192000"/>
              <a:gd name="connsiteY129" fmla="*/ 1986323 h 2237474"/>
              <a:gd name="connsiteX130" fmla="*/ 2748661 w 12192000"/>
              <a:gd name="connsiteY130" fmla="*/ 1986122 h 2237474"/>
              <a:gd name="connsiteX131" fmla="*/ 2740251 w 12192000"/>
              <a:gd name="connsiteY131" fmla="*/ 1986946 h 2237474"/>
              <a:gd name="connsiteX132" fmla="*/ 2718916 w 12192000"/>
              <a:gd name="connsiteY132" fmla="*/ 1990867 h 2237474"/>
              <a:gd name="connsiteX133" fmla="*/ 2713522 w 12192000"/>
              <a:gd name="connsiteY133" fmla="*/ 1990173 h 2237474"/>
              <a:gd name="connsiteX134" fmla="*/ 2680597 w 12192000"/>
              <a:gd name="connsiteY134" fmla="*/ 1984996 h 2237474"/>
              <a:gd name="connsiteX135" fmla="*/ 2578178 w 12192000"/>
              <a:gd name="connsiteY135" fmla="*/ 1990531 h 2237474"/>
              <a:gd name="connsiteX136" fmla="*/ 2476147 w 12192000"/>
              <a:gd name="connsiteY136" fmla="*/ 1998305 h 2237474"/>
              <a:gd name="connsiteX137" fmla="*/ 2373568 w 12192000"/>
              <a:gd name="connsiteY137" fmla="*/ 2003219 h 2237474"/>
              <a:gd name="connsiteX138" fmla="*/ 2321399 w 12192000"/>
              <a:gd name="connsiteY138" fmla="*/ 1989467 h 2237474"/>
              <a:gd name="connsiteX139" fmla="*/ 2315525 w 12192000"/>
              <a:gd name="connsiteY139" fmla="*/ 1989708 h 2237474"/>
              <a:gd name="connsiteX140" fmla="*/ 2300792 w 12192000"/>
              <a:gd name="connsiteY140" fmla="*/ 1994290 h 2237474"/>
              <a:gd name="connsiteX141" fmla="*/ 2295469 w 12192000"/>
              <a:gd name="connsiteY141" fmla="*/ 1996659 h 2237474"/>
              <a:gd name="connsiteX142" fmla="*/ 2287219 w 12192000"/>
              <a:gd name="connsiteY142" fmla="*/ 1998750 h 2237474"/>
              <a:gd name="connsiteX143" fmla="*/ 2286948 w 12192000"/>
              <a:gd name="connsiteY143" fmla="*/ 1998596 h 2237474"/>
              <a:gd name="connsiteX144" fmla="*/ 2243069 w 12192000"/>
              <a:gd name="connsiteY144" fmla="*/ 2015111 h 2237474"/>
              <a:gd name="connsiteX145" fmla="*/ 2186609 w 12192000"/>
              <a:gd name="connsiteY145" fmla="*/ 2008263 h 2237474"/>
              <a:gd name="connsiteX146" fmla="*/ 2164831 w 12192000"/>
              <a:gd name="connsiteY146" fmla="*/ 2010143 h 2237474"/>
              <a:gd name="connsiteX147" fmla="*/ 2152836 w 12192000"/>
              <a:gd name="connsiteY147" fmla="*/ 2010048 h 2237474"/>
              <a:gd name="connsiteX148" fmla="*/ 2117102 w 12192000"/>
              <a:gd name="connsiteY148" fmla="*/ 2023004 h 2237474"/>
              <a:gd name="connsiteX149" fmla="*/ 2111935 w 12192000"/>
              <a:gd name="connsiteY149" fmla="*/ 2023163 h 2237474"/>
              <a:gd name="connsiteX150" fmla="*/ 2089991 w 12192000"/>
              <a:gd name="connsiteY150" fmla="*/ 2034193 h 2237474"/>
              <a:gd name="connsiteX151" fmla="*/ 2058061 w 12192000"/>
              <a:gd name="connsiteY151" fmla="*/ 2047942 h 2237474"/>
              <a:gd name="connsiteX152" fmla="*/ 2055737 w 12192000"/>
              <a:gd name="connsiteY152" fmla="*/ 2047704 h 2237474"/>
              <a:gd name="connsiteX153" fmla="*/ 2042244 w 12192000"/>
              <a:gd name="connsiteY153" fmla="*/ 2055560 h 2237474"/>
              <a:gd name="connsiteX154" fmla="*/ 1976224 w 12192000"/>
              <a:gd name="connsiteY154" fmla="*/ 2074257 h 2237474"/>
              <a:gd name="connsiteX155" fmla="*/ 1877728 w 12192000"/>
              <a:gd name="connsiteY155" fmla="*/ 2101004 h 2237474"/>
              <a:gd name="connsiteX156" fmla="*/ 1759056 w 12192000"/>
              <a:gd name="connsiteY156" fmla="*/ 2125608 h 2237474"/>
              <a:gd name="connsiteX157" fmla="*/ 1637948 w 12192000"/>
              <a:gd name="connsiteY157" fmla="*/ 2172597 h 2237474"/>
              <a:gd name="connsiteX158" fmla="*/ 1434549 w 12192000"/>
              <a:gd name="connsiteY158" fmla="*/ 2234522 h 2237474"/>
              <a:gd name="connsiteX159" fmla="*/ 1398481 w 12192000"/>
              <a:gd name="connsiteY159" fmla="*/ 2237074 h 2237474"/>
              <a:gd name="connsiteX160" fmla="*/ 1398407 w 12192000"/>
              <a:gd name="connsiteY160" fmla="*/ 2237095 h 2237474"/>
              <a:gd name="connsiteX161" fmla="*/ 1370962 w 12192000"/>
              <a:gd name="connsiteY161" fmla="*/ 2237474 h 2237474"/>
              <a:gd name="connsiteX162" fmla="*/ 1356367 w 12192000"/>
              <a:gd name="connsiteY162" fmla="*/ 2235089 h 2237474"/>
              <a:gd name="connsiteX163" fmla="*/ 1324828 w 12192000"/>
              <a:gd name="connsiteY163" fmla="*/ 2231968 h 2237474"/>
              <a:gd name="connsiteX164" fmla="*/ 1297744 w 12192000"/>
              <a:gd name="connsiteY164" fmla="*/ 2235849 h 2237474"/>
              <a:gd name="connsiteX165" fmla="*/ 1286236 w 12192000"/>
              <a:gd name="connsiteY165" fmla="*/ 2233135 h 2237474"/>
              <a:gd name="connsiteX166" fmla="*/ 1283504 w 12192000"/>
              <a:gd name="connsiteY166" fmla="*/ 2233797 h 2237474"/>
              <a:gd name="connsiteX167" fmla="*/ 1279765 w 12192000"/>
              <a:gd name="connsiteY167" fmla="*/ 2229639 h 2237474"/>
              <a:gd name="connsiteX168" fmla="*/ 1195347 w 12192000"/>
              <a:gd name="connsiteY168" fmla="*/ 2212354 h 2237474"/>
              <a:gd name="connsiteX169" fmla="*/ 970251 w 12192000"/>
              <a:gd name="connsiteY169" fmla="*/ 2221029 h 2237474"/>
              <a:gd name="connsiteX170" fmla="*/ 812914 w 12192000"/>
              <a:gd name="connsiteY170" fmla="*/ 2202752 h 2237474"/>
              <a:gd name="connsiteX171" fmla="*/ 800195 w 12192000"/>
              <a:gd name="connsiteY171" fmla="*/ 2209407 h 2237474"/>
              <a:gd name="connsiteX172" fmla="*/ 784978 w 12192000"/>
              <a:gd name="connsiteY172" fmla="*/ 2212360 h 2237474"/>
              <a:gd name="connsiteX173" fmla="*/ 681987 w 12192000"/>
              <a:gd name="connsiteY173" fmla="*/ 2216757 h 2237474"/>
              <a:gd name="connsiteX174" fmla="*/ 669923 w 12192000"/>
              <a:gd name="connsiteY174" fmla="*/ 2211682 h 2237474"/>
              <a:gd name="connsiteX175" fmla="*/ 648680 w 12192000"/>
              <a:gd name="connsiteY175" fmla="*/ 2206229 h 2237474"/>
              <a:gd name="connsiteX176" fmla="*/ 597225 w 12192000"/>
              <a:gd name="connsiteY176" fmla="*/ 2180999 h 2237474"/>
              <a:gd name="connsiteX177" fmla="*/ 558449 w 12192000"/>
              <a:gd name="connsiteY177" fmla="*/ 2182346 h 2237474"/>
              <a:gd name="connsiteX178" fmla="*/ 550517 w 12192000"/>
              <a:gd name="connsiteY178" fmla="*/ 2182060 h 2237474"/>
              <a:gd name="connsiteX179" fmla="*/ 550309 w 12192000"/>
              <a:gd name="connsiteY179" fmla="*/ 2181825 h 2237474"/>
              <a:gd name="connsiteX180" fmla="*/ 541836 w 12192000"/>
              <a:gd name="connsiteY180" fmla="*/ 2181063 h 2237474"/>
              <a:gd name="connsiteX181" fmla="*/ 536057 w 12192000"/>
              <a:gd name="connsiteY181" fmla="*/ 2181537 h 2237474"/>
              <a:gd name="connsiteX182" fmla="*/ 520671 w 12192000"/>
              <a:gd name="connsiteY182" fmla="*/ 2180980 h 2237474"/>
              <a:gd name="connsiteX183" fmla="*/ 515024 w 12192000"/>
              <a:gd name="connsiteY183" fmla="*/ 2179258 h 2237474"/>
              <a:gd name="connsiteX184" fmla="*/ 512278 w 12192000"/>
              <a:gd name="connsiteY184" fmla="*/ 2176369 h 2237474"/>
              <a:gd name="connsiteX185" fmla="*/ 480419 w 12192000"/>
              <a:gd name="connsiteY185" fmla="*/ 2167807 h 2237474"/>
              <a:gd name="connsiteX186" fmla="*/ 413835 w 12192000"/>
              <a:gd name="connsiteY186" fmla="*/ 2156783 h 2237474"/>
              <a:gd name="connsiteX187" fmla="*/ 376513 w 12192000"/>
              <a:gd name="connsiteY187" fmla="*/ 2154014 h 2237474"/>
              <a:gd name="connsiteX188" fmla="*/ 273386 w 12192000"/>
              <a:gd name="connsiteY188" fmla="*/ 2142551 h 2237474"/>
              <a:gd name="connsiteX189" fmla="*/ 169207 w 12192000"/>
              <a:gd name="connsiteY189" fmla="*/ 2128100 h 2237474"/>
              <a:gd name="connsiteX190" fmla="*/ 93149 w 12192000"/>
              <a:gd name="connsiteY190" fmla="*/ 2105324 h 2237474"/>
              <a:gd name="connsiteX191" fmla="*/ 88109 w 12192000"/>
              <a:gd name="connsiteY191" fmla="*/ 2106704 h 2237474"/>
              <a:gd name="connsiteX192" fmla="*/ 80022 w 12192000"/>
              <a:gd name="connsiteY192" fmla="*/ 2107254 h 2237474"/>
              <a:gd name="connsiteX193" fmla="*/ 79717 w 12192000"/>
              <a:gd name="connsiteY193" fmla="*/ 2107046 h 2237474"/>
              <a:gd name="connsiteX194" fmla="*/ 72352 w 12192000"/>
              <a:gd name="connsiteY194" fmla="*/ 2107991 h 2237474"/>
              <a:gd name="connsiteX195" fmla="*/ 37645 w 12192000"/>
              <a:gd name="connsiteY195" fmla="*/ 2115401 h 2237474"/>
              <a:gd name="connsiteX196" fmla="*/ 4572 w 12192000"/>
              <a:gd name="connsiteY196" fmla="*/ 2111091 h 2237474"/>
              <a:gd name="connsiteX197" fmla="*/ 0 w 12192000"/>
              <a:gd name="connsiteY197" fmla="*/ 2110468 h 2237474"/>
              <a:gd name="connsiteX198" fmla="*/ 0 w 12192000"/>
              <a:gd name="connsiteY198"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34800 w 12192000"/>
              <a:gd name="connsiteY6" fmla="*/ 747840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34688 w 12192000"/>
              <a:gd name="connsiteY12" fmla="*/ 757726 h 2237474"/>
              <a:gd name="connsiteX13" fmla="*/ 10805004 w 12192000"/>
              <a:gd name="connsiteY13" fmla="*/ 757573 h 2237474"/>
              <a:gd name="connsiteX14" fmla="*/ 10739478 w 12192000"/>
              <a:gd name="connsiteY14" fmla="*/ 776841 h 2237474"/>
              <a:gd name="connsiteX15" fmla="*/ 10458762 w 12192000"/>
              <a:gd name="connsiteY15" fmla="*/ 755400 h 2237474"/>
              <a:gd name="connsiteX16" fmla="*/ 10211200 w 12192000"/>
              <a:gd name="connsiteY16" fmla="*/ 767513 h 2237474"/>
              <a:gd name="connsiteX17" fmla="*/ 10167995 w 12192000"/>
              <a:gd name="connsiteY17" fmla="*/ 760843 h 2237474"/>
              <a:gd name="connsiteX18" fmla="*/ 9997044 w 12192000"/>
              <a:gd name="connsiteY18" fmla="*/ 780129 h 2237474"/>
              <a:gd name="connsiteX19" fmla="*/ 9943887 w 12192000"/>
              <a:gd name="connsiteY19" fmla="*/ 804141 h 2237474"/>
              <a:gd name="connsiteX20" fmla="*/ 9918248 w 12192000"/>
              <a:gd name="connsiteY20" fmla="*/ 816628 h 2237474"/>
              <a:gd name="connsiteX21" fmla="*/ 9767091 w 12192000"/>
              <a:gd name="connsiteY21" fmla="*/ 870550 h 2237474"/>
              <a:gd name="connsiteX22" fmla="*/ 9683005 w 12192000"/>
              <a:gd name="connsiteY22" fmla="*/ 894128 h 2237474"/>
              <a:gd name="connsiteX23" fmla="*/ 9594438 w 12192000"/>
              <a:gd name="connsiteY23" fmla="*/ 919051 h 2237474"/>
              <a:gd name="connsiteX24" fmla="*/ 9577033 w 12192000"/>
              <a:gd name="connsiteY24" fmla="*/ 922857 h 2237474"/>
              <a:gd name="connsiteX25" fmla="*/ 9544189 w 12192000"/>
              <a:gd name="connsiteY25" fmla="*/ 938966 h 2237474"/>
              <a:gd name="connsiteX26" fmla="*/ 9500499 w 12192000"/>
              <a:gd name="connsiteY26" fmla="*/ 954680 h 2237474"/>
              <a:gd name="connsiteX27" fmla="*/ 9428195 w 12192000"/>
              <a:gd name="connsiteY27" fmla="*/ 986225 h 2237474"/>
              <a:gd name="connsiteX28" fmla="*/ 9410017 w 12192000"/>
              <a:gd name="connsiteY28" fmla="*/ 993931 h 2237474"/>
              <a:gd name="connsiteX29" fmla="*/ 9392919 w 12192000"/>
              <a:gd name="connsiteY29" fmla="*/ 994656 h 2237474"/>
              <a:gd name="connsiteX30" fmla="*/ 9278619 w 12192000"/>
              <a:gd name="connsiteY30" fmla="*/ 1011878 h 2237474"/>
              <a:gd name="connsiteX31" fmla="*/ 9268019 w 12192000"/>
              <a:gd name="connsiteY31" fmla="*/ 1007442 h 2237474"/>
              <a:gd name="connsiteX32" fmla="*/ 9234662 w 12192000"/>
              <a:gd name="connsiteY32" fmla="*/ 1023056 h 2237474"/>
              <a:gd name="connsiteX33" fmla="*/ 9181033 w 12192000"/>
              <a:gd name="connsiteY33" fmla="*/ 1037921 h 2237474"/>
              <a:gd name="connsiteX34" fmla="*/ 9155969 w 12192000"/>
              <a:gd name="connsiteY34" fmla="*/ 1046804 h 2237474"/>
              <a:gd name="connsiteX35" fmla="*/ 9133985 w 12192000"/>
              <a:gd name="connsiteY35" fmla="*/ 1046450 h 2237474"/>
              <a:gd name="connsiteX36" fmla="*/ 9012987 w 12192000"/>
              <a:gd name="connsiteY36" fmla="*/ 1061986 h 2237474"/>
              <a:gd name="connsiteX37" fmla="*/ 8968445 w 12192000"/>
              <a:gd name="connsiteY37" fmla="*/ 1052169 h 2237474"/>
              <a:gd name="connsiteX38" fmla="*/ 8958984 w 12192000"/>
              <a:gd name="connsiteY38" fmla="*/ 1057212 h 2237474"/>
              <a:gd name="connsiteX39" fmla="*/ 8886001 w 12192000"/>
              <a:gd name="connsiteY39" fmla="*/ 1067468 h 2237474"/>
              <a:gd name="connsiteX40" fmla="*/ 8838610 w 12192000"/>
              <a:gd name="connsiteY40" fmla="*/ 1075091 h 2237474"/>
              <a:gd name="connsiteX41" fmla="*/ 8750383 w 12192000"/>
              <a:gd name="connsiteY41" fmla="*/ 1097387 h 2237474"/>
              <a:gd name="connsiteX42" fmla="*/ 8665605 w 12192000"/>
              <a:gd name="connsiteY42" fmla="*/ 1110791 h 2237474"/>
              <a:gd name="connsiteX43" fmla="*/ 8584946 w 12192000"/>
              <a:gd name="connsiteY43" fmla="*/ 1135226 h 2237474"/>
              <a:gd name="connsiteX44" fmla="*/ 8460755 w 12192000"/>
              <a:gd name="connsiteY44" fmla="*/ 1203427 h 2237474"/>
              <a:gd name="connsiteX45" fmla="*/ 8419755 w 12192000"/>
              <a:gd name="connsiteY45" fmla="*/ 1216260 h 2237474"/>
              <a:gd name="connsiteX46" fmla="*/ 8411626 w 12192000"/>
              <a:gd name="connsiteY46" fmla="*/ 1214397 h 2237474"/>
              <a:gd name="connsiteX47" fmla="*/ 8363469 w 12192000"/>
              <a:gd name="connsiteY47" fmla="*/ 1246658 h 2237474"/>
              <a:gd name="connsiteX48" fmla="*/ 8275497 w 12192000"/>
              <a:gd name="connsiteY48" fmla="*/ 1264396 h 2237474"/>
              <a:gd name="connsiteX49" fmla="*/ 8206287 w 12192000"/>
              <a:gd name="connsiteY49" fmla="*/ 1273060 h 2237474"/>
              <a:gd name="connsiteX50" fmla="*/ 8168705 w 12192000"/>
              <a:gd name="connsiteY50" fmla="*/ 1279956 h 2237474"/>
              <a:gd name="connsiteX51" fmla="*/ 8139997 w 12192000"/>
              <a:gd name="connsiteY51" fmla="*/ 1282713 h 2237474"/>
              <a:gd name="connsiteX52" fmla="*/ 8074238 w 12192000"/>
              <a:gd name="connsiteY52" fmla="*/ 1301895 h 2237474"/>
              <a:gd name="connsiteX53" fmla="*/ 7968292 w 12192000"/>
              <a:gd name="connsiteY53" fmla="*/ 1338779 h 2237474"/>
              <a:gd name="connsiteX54" fmla="*/ 7902328 w 12192000"/>
              <a:gd name="connsiteY54" fmla="*/ 1345865 h 2237474"/>
              <a:gd name="connsiteX55" fmla="*/ 7875879 w 12192000"/>
              <a:gd name="connsiteY55" fmla="*/ 1345646 h 2237474"/>
              <a:gd name="connsiteX56" fmla="*/ 7840612 w 12192000"/>
              <a:gd name="connsiteY56" fmla="*/ 1369373 h 2237474"/>
              <a:gd name="connsiteX57" fmla="*/ 7786819 w 12192000"/>
              <a:gd name="connsiteY57" fmla="*/ 1378970 h 2237474"/>
              <a:gd name="connsiteX58" fmla="*/ 7548172 w 12192000"/>
              <a:gd name="connsiteY58" fmla="*/ 1417460 h 2237474"/>
              <a:gd name="connsiteX59" fmla="*/ 7483437 w 12192000"/>
              <a:gd name="connsiteY59" fmla="*/ 1478152 h 2237474"/>
              <a:gd name="connsiteX60" fmla="*/ 7377870 w 12192000"/>
              <a:gd name="connsiteY60" fmla="*/ 1523319 h 2237474"/>
              <a:gd name="connsiteX61" fmla="*/ 7230737 w 12192000"/>
              <a:gd name="connsiteY61" fmla="*/ 1562633 h 2237474"/>
              <a:gd name="connsiteX62" fmla="*/ 7224458 w 12192000"/>
              <a:gd name="connsiteY62" fmla="*/ 1573008 h 2237474"/>
              <a:gd name="connsiteX63" fmla="*/ 7183121 w 12192000"/>
              <a:gd name="connsiteY63" fmla="*/ 1595162 h 2237474"/>
              <a:gd name="connsiteX64" fmla="*/ 7164601 w 12192000"/>
              <a:gd name="connsiteY64" fmla="*/ 1606490 h 2237474"/>
              <a:gd name="connsiteX65" fmla="*/ 7092727 w 12192000"/>
              <a:gd name="connsiteY65" fmla="*/ 1623628 h 2237474"/>
              <a:gd name="connsiteX66" fmla="*/ 7031309 w 12192000"/>
              <a:gd name="connsiteY66" fmla="*/ 1619451 h 2237474"/>
              <a:gd name="connsiteX67" fmla="*/ 6900177 w 12192000"/>
              <a:gd name="connsiteY67" fmla="*/ 1636016 h 2237474"/>
              <a:gd name="connsiteX68" fmla="*/ 6795372 w 12192000"/>
              <a:gd name="connsiteY68" fmla="*/ 1644845 h 2237474"/>
              <a:gd name="connsiteX69" fmla="*/ 6692251 w 12192000"/>
              <a:gd name="connsiteY69" fmla="*/ 1656357 h 2237474"/>
              <a:gd name="connsiteX70" fmla="*/ 6655235 w 12192000"/>
              <a:gd name="connsiteY70" fmla="*/ 1661869 h 2237474"/>
              <a:gd name="connsiteX71" fmla="*/ 6554894 w 12192000"/>
              <a:gd name="connsiteY71" fmla="*/ 1664428 h 2237474"/>
              <a:gd name="connsiteX72" fmla="*/ 6516595 w 12192000"/>
              <a:gd name="connsiteY72" fmla="*/ 1667475 h 2237474"/>
              <a:gd name="connsiteX73" fmla="*/ 6508541 w 12192000"/>
              <a:gd name="connsiteY73" fmla="*/ 1668757 h 2237474"/>
              <a:gd name="connsiteX74" fmla="*/ 6471012 w 12192000"/>
              <a:gd name="connsiteY74" fmla="*/ 1678604 h 2237474"/>
              <a:gd name="connsiteX75" fmla="*/ 6364035 w 12192000"/>
              <a:gd name="connsiteY75" fmla="*/ 1667683 h 2237474"/>
              <a:gd name="connsiteX76" fmla="*/ 6280959 w 12192000"/>
              <a:gd name="connsiteY76" fmla="*/ 1689329 h 2237474"/>
              <a:gd name="connsiteX77" fmla="*/ 6243319 w 12192000"/>
              <a:gd name="connsiteY77" fmla="*/ 1695560 h 2237474"/>
              <a:gd name="connsiteX78" fmla="*/ 6098321 w 12192000"/>
              <a:gd name="connsiteY78" fmla="*/ 1721646 h 2237474"/>
              <a:gd name="connsiteX79" fmla="*/ 5880652 w 12192000"/>
              <a:gd name="connsiteY79" fmla="*/ 1779643 h 2237474"/>
              <a:gd name="connsiteX80" fmla="*/ 5785959 w 12192000"/>
              <a:gd name="connsiteY80" fmla="*/ 1775307 h 2237474"/>
              <a:gd name="connsiteX81" fmla="*/ 5643534 w 12192000"/>
              <a:gd name="connsiteY81" fmla="*/ 1802919 h 2237474"/>
              <a:gd name="connsiteX82" fmla="*/ 5518799 w 12192000"/>
              <a:gd name="connsiteY82" fmla="*/ 1818312 h 2237474"/>
              <a:gd name="connsiteX83" fmla="*/ 5505014 w 12192000"/>
              <a:gd name="connsiteY83" fmla="*/ 1819259 h 2237474"/>
              <a:gd name="connsiteX84" fmla="*/ 5453307 w 12192000"/>
              <a:gd name="connsiteY84" fmla="*/ 1815450 h 2237474"/>
              <a:gd name="connsiteX85" fmla="*/ 5221533 w 12192000"/>
              <a:gd name="connsiteY85" fmla="*/ 1846950 h 2237474"/>
              <a:gd name="connsiteX86" fmla="*/ 5149802 w 12192000"/>
              <a:gd name="connsiteY86" fmla="*/ 1844846 h 2237474"/>
              <a:gd name="connsiteX87" fmla="*/ 5114927 w 12192000"/>
              <a:gd name="connsiteY87" fmla="*/ 1847827 h 2237474"/>
              <a:gd name="connsiteX88" fmla="*/ 5108970 w 12192000"/>
              <a:gd name="connsiteY88" fmla="*/ 1847935 h 2237474"/>
              <a:gd name="connsiteX89" fmla="*/ 5067961 w 12192000"/>
              <a:gd name="connsiteY89" fmla="*/ 1845917 h 2237474"/>
              <a:gd name="connsiteX90" fmla="*/ 5007075 w 12192000"/>
              <a:gd name="connsiteY90" fmla="*/ 1838626 h 2237474"/>
              <a:gd name="connsiteX91" fmla="*/ 4944087 w 12192000"/>
              <a:gd name="connsiteY91" fmla="*/ 1823332 h 2237474"/>
              <a:gd name="connsiteX92" fmla="*/ 4907662 w 12192000"/>
              <a:gd name="connsiteY92" fmla="*/ 1816900 h 2237474"/>
              <a:gd name="connsiteX93" fmla="*/ 4882386 w 12192000"/>
              <a:gd name="connsiteY93" fmla="*/ 1809844 h 2237474"/>
              <a:gd name="connsiteX94" fmla="*/ 4811440 w 12192000"/>
              <a:gd name="connsiteY94" fmla="*/ 1804655 h 2237474"/>
              <a:gd name="connsiteX95" fmla="*/ 4691075 w 12192000"/>
              <a:gd name="connsiteY95" fmla="*/ 1801389 h 2237474"/>
              <a:gd name="connsiteX96" fmla="*/ 4611738 w 12192000"/>
              <a:gd name="connsiteY96" fmla="*/ 1776964 h 2237474"/>
              <a:gd name="connsiteX97" fmla="*/ 4560070 w 12192000"/>
              <a:gd name="connsiteY97" fmla="*/ 1785640 h 2237474"/>
              <a:gd name="connsiteX98" fmla="*/ 4536503 w 12192000"/>
              <a:gd name="connsiteY98" fmla="*/ 1785334 h 2237474"/>
              <a:gd name="connsiteX99" fmla="*/ 4513724 w 12192000"/>
              <a:gd name="connsiteY99" fmla="*/ 1791996 h 2237474"/>
              <a:gd name="connsiteX100" fmla="*/ 4459810 w 12192000"/>
              <a:gd name="connsiteY100" fmla="*/ 1797886 h 2237474"/>
              <a:gd name="connsiteX101" fmla="*/ 4379064 w 12192000"/>
              <a:gd name="connsiteY101" fmla="*/ 1817177 h 2237474"/>
              <a:gd name="connsiteX102" fmla="*/ 4290981 w 12192000"/>
              <a:gd name="connsiteY102" fmla="*/ 1839677 h 2237474"/>
              <a:gd name="connsiteX103" fmla="*/ 4238372 w 12192000"/>
              <a:gd name="connsiteY103" fmla="*/ 1851480 h 2237474"/>
              <a:gd name="connsiteX104" fmla="*/ 4232517 w 12192000"/>
              <a:gd name="connsiteY104" fmla="*/ 1852567 h 2237474"/>
              <a:gd name="connsiteX105" fmla="*/ 4191732 w 12192000"/>
              <a:gd name="connsiteY105" fmla="*/ 1857328 h 2237474"/>
              <a:gd name="connsiteX106" fmla="*/ 4065532 w 12192000"/>
              <a:gd name="connsiteY106" fmla="*/ 1855477 h 2237474"/>
              <a:gd name="connsiteX107" fmla="*/ 4028460 w 12192000"/>
              <a:gd name="connsiteY107" fmla="*/ 1855137 h 2237474"/>
              <a:gd name="connsiteX108" fmla="*/ 4002267 w 12192000"/>
              <a:gd name="connsiteY108" fmla="*/ 1852352 h 2237474"/>
              <a:gd name="connsiteX109" fmla="*/ 3931396 w 12192000"/>
              <a:gd name="connsiteY109" fmla="*/ 1858915 h 2237474"/>
              <a:gd name="connsiteX110" fmla="*/ 3812162 w 12192000"/>
              <a:gd name="connsiteY110" fmla="*/ 1875501 h 2237474"/>
              <a:gd name="connsiteX111" fmla="*/ 3729530 w 12192000"/>
              <a:gd name="connsiteY111" fmla="*/ 1864513 h 2237474"/>
              <a:gd name="connsiteX112" fmla="*/ 3680177 w 12192000"/>
              <a:gd name="connsiteY112" fmla="*/ 1881552 h 2237474"/>
              <a:gd name="connsiteX113" fmla="*/ 3567259 w 12192000"/>
              <a:gd name="connsiteY113" fmla="*/ 1893482 h 2237474"/>
              <a:gd name="connsiteX114" fmla="*/ 3405770 w 12192000"/>
              <a:gd name="connsiteY114" fmla="*/ 1904591 h 2237474"/>
              <a:gd name="connsiteX115" fmla="*/ 3280097 w 12192000"/>
              <a:gd name="connsiteY115" fmla="*/ 1919610 h 2237474"/>
              <a:gd name="connsiteX116" fmla="*/ 3123424 w 12192000"/>
              <a:gd name="connsiteY116" fmla="*/ 1952930 h 2237474"/>
              <a:gd name="connsiteX117" fmla="*/ 3009910 w 12192000"/>
              <a:gd name="connsiteY117" fmla="*/ 1957866 h 2237474"/>
              <a:gd name="connsiteX118" fmla="*/ 2995934 w 12192000"/>
              <a:gd name="connsiteY118" fmla="*/ 1967085 h 2237474"/>
              <a:gd name="connsiteX119" fmla="*/ 2980071 w 12192000"/>
              <a:gd name="connsiteY119" fmla="*/ 1972988 h 2237474"/>
              <a:gd name="connsiteX120" fmla="*/ 2978094 w 12192000"/>
              <a:gd name="connsiteY120" fmla="*/ 1972369 h 2237474"/>
              <a:gd name="connsiteX121" fmla="*/ 2942858 w 12192000"/>
              <a:gd name="connsiteY121" fmla="*/ 1981367 h 2237474"/>
              <a:gd name="connsiteX122" fmla="*/ 2875436 w 12192000"/>
              <a:gd name="connsiteY122" fmla="*/ 1996977 h 2237474"/>
              <a:gd name="connsiteX123" fmla="*/ 2874892 w 12192000"/>
              <a:gd name="connsiteY123" fmla="*/ 1996085 h 2237474"/>
              <a:gd name="connsiteX124" fmla="*/ 2864145 w 12192000"/>
              <a:gd name="connsiteY124" fmla="*/ 1994061 h 2237474"/>
              <a:gd name="connsiteX125" fmla="*/ 2843662 w 12192000"/>
              <a:gd name="connsiteY125" fmla="*/ 1992498 h 2237474"/>
              <a:gd name="connsiteX126" fmla="*/ 2796128 w 12192000"/>
              <a:gd name="connsiteY126" fmla="*/ 1976403 h 2237474"/>
              <a:gd name="connsiteX127" fmla="*/ 2756784 w 12192000"/>
              <a:gd name="connsiteY127" fmla="*/ 1985116 h 2237474"/>
              <a:gd name="connsiteX128" fmla="*/ 2748833 w 12192000"/>
              <a:gd name="connsiteY128" fmla="*/ 1986323 h 2237474"/>
              <a:gd name="connsiteX129" fmla="*/ 2748661 w 12192000"/>
              <a:gd name="connsiteY129" fmla="*/ 1986122 h 2237474"/>
              <a:gd name="connsiteX130" fmla="*/ 2740251 w 12192000"/>
              <a:gd name="connsiteY130" fmla="*/ 1986946 h 2237474"/>
              <a:gd name="connsiteX131" fmla="*/ 2718916 w 12192000"/>
              <a:gd name="connsiteY131" fmla="*/ 1990867 h 2237474"/>
              <a:gd name="connsiteX132" fmla="*/ 2713522 w 12192000"/>
              <a:gd name="connsiteY132" fmla="*/ 1990173 h 2237474"/>
              <a:gd name="connsiteX133" fmla="*/ 2680597 w 12192000"/>
              <a:gd name="connsiteY133" fmla="*/ 1984996 h 2237474"/>
              <a:gd name="connsiteX134" fmla="*/ 2578178 w 12192000"/>
              <a:gd name="connsiteY134" fmla="*/ 1990531 h 2237474"/>
              <a:gd name="connsiteX135" fmla="*/ 2476147 w 12192000"/>
              <a:gd name="connsiteY135" fmla="*/ 1998305 h 2237474"/>
              <a:gd name="connsiteX136" fmla="*/ 2373568 w 12192000"/>
              <a:gd name="connsiteY136" fmla="*/ 2003219 h 2237474"/>
              <a:gd name="connsiteX137" fmla="*/ 2321399 w 12192000"/>
              <a:gd name="connsiteY137" fmla="*/ 1989467 h 2237474"/>
              <a:gd name="connsiteX138" fmla="*/ 2315525 w 12192000"/>
              <a:gd name="connsiteY138" fmla="*/ 1989708 h 2237474"/>
              <a:gd name="connsiteX139" fmla="*/ 2300792 w 12192000"/>
              <a:gd name="connsiteY139" fmla="*/ 1994290 h 2237474"/>
              <a:gd name="connsiteX140" fmla="*/ 2295469 w 12192000"/>
              <a:gd name="connsiteY140" fmla="*/ 1996659 h 2237474"/>
              <a:gd name="connsiteX141" fmla="*/ 2287219 w 12192000"/>
              <a:gd name="connsiteY141" fmla="*/ 1998750 h 2237474"/>
              <a:gd name="connsiteX142" fmla="*/ 2286948 w 12192000"/>
              <a:gd name="connsiteY142" fmla="*/ 1998596 h 2237474"/>
              <a:gd name="connsiteX143" fmla="*/ 2243069 w 12192000"/>
              <a:gd name="connsiteY143" fmla="*/ 2015111 h 2237474"/>
              <a:gd name="connsiteX144" fmla="*/ 2186609 w 12192000"/>
              <a:gd name="connsiteY144" fmla="*/ 2008263 h 2237474"/>
              <a:gd name="connsiteX145" fmla="*/ 2164831 w 12192000"/>
              <a:gd name="connsiteY145" fmla="*/ 2010143 h 2237474"/>
              <a:gd name="connsiteX146" fmla="*/ 2152836 w 12192000"/>
              <a:gd name="connsiteY146" fmla="*/ 2010048 h 2237474"/>
              <a:gd name="connsiteX147" fmla="*/ 2117102 w 12192000"/>
              <a:gd name="connsiteY147" fmla="*/ 2023004 h 2237474"/>
              <a:gd name="connsiteX148" fmla="*/ 2111935 w 12192000"/>
              <a:gd name="connsiteY148" fmla="*/ 2023163 h 2237474"/>
              <a:gd name="connsiteX149" fmla="*/ 2089991 w 12192000"/>
              <a:gd name="connsiteY149" fmla="*/ 2034193 h 2237474"/>
              <a:gd name="connsiteX150" fmla="*/ 2058061 w 12192000"/>
              <a:gd name="connsiteY150" fmla="*/ 2047942 h 2237474"/>
              <a:gd name="connsiteX151" fmla="*/ 2055737 w 12192000"/>
              <a:gd name="connsiteY151" fmla="*/ 2047704 h 2237474"/>
              <a:gd name="connsiteX152" fmla="*/ 2042244 w 12192000"/>
              <a:gd name="connsiteY152" fmla="*/ 2055560 h 2237474"/>
              <a:gd name="connsiteX153" fmla="*/ 1976224 w 12192000"/>
              <a:gd name="connsiteY153" fmla="*/ 2074257 h 2237474"/>
              <a:gd name="connsiteX154" fmla="*/ 1877728 w 12192000"/>
              <a:gd name="connsiteY154" fmla="*/ 2101004 h 2237474"/>
              <a:gd name="connsiteX155" fmla="*/ 1759056 w 12192000"/>
              <a:gd name="connsiteY155" fmla="*/ 2125608 h 2237474"/>
              <a:gd name="connsiteX156" fmla="*/ 1637948 w 12192000"/>
              <a:gd name="connsiteY156" fmla="*/ 2172597 h 2237474"/>
              <a:gd name="connsiteX157" fmla="*/ 1434549 w 12192000"/>
              <a:gd name="connsiteY157" fmla="*/ 2234522 h 2237474"/>
              <a:gd name="connsiteX158" fmla="*/ 1398481 w 12192000"/>
              <a:gd name="connsiteY158" fmla="*/ 2237074 h 2237474"/>
              <a:gd name="connsiteX159" fmla="*/ 1398407 w 12192000"/>
              <a:gd name="connsiteY159" fmla="*/ 2237095 h 2237474"/>
              <a:gd name="connsiteX160" fmla="*/ 1370962 w 12192000"/>
              <a:gd name="connsiteY160" fmla="*/ 2237474 h 2237474"/>
              <a:gd name="connsiteX161" fmla="*/ 1356367 w 12192000"/>
              <a:gd name="connsiteY161" fmla="*/ 2235089 h 2237474"/>
              <a:gd name="connsiteX162" fmla="*/ 1324828 w 12192000"/>
              <a:gd name="connsiteY162" fmla="*/ 2231968 h 2237474"/>
              <a:gd name="connsiteX163" fmla="*/ 1297744 w 12192000"/>
              <a:gd name="connsiteY163" fmla="*/ 2235849 h 2237474"/>
              <a:gd name="connsiteX164" fmla="*/ 1286236 w 12192000"/>
              <a:gd name="connsiteY164" fmla="*/ 2233135 h 2237474"/>
              <a:gd name="connsiteX165" fmla="*/ 1283504 w 12192000"/>
              <a:gd name="connsiteY165" fmla="*/ 2233797 h 2237474"/>
              <a:gd name="connsiteX166" fmla="*/ 1279765 w 12192000"/>
              <a:gd name="connsiteY166" fmla="*/ 2229639 h 2237474"/>
              <a:gd name="connsiteX167" fmla="*/ 1195347 w 12192000"/>
              <a:gd name="connsiteY167" fmla="*/ 2212354 h 2237474"/>
              <a:gd name="connsiteX168" fmla="*/ 970251 w 12192000"/>
              <a:gd name="connsiteY168" fmla="*/ 2221029 h 2237474"/>
              <a:gd name="connsiteX169" fmla="*/ 812914 w 12192000"/>
              <a:gd name="connsiteY169" fmla="*/ 2202752 h 2237474"/>
              <a:gd name="connsiteX170" fmla="*/ 800195 w 12192000"/>
              <a:gd name="connsiteY170" fmla="*/ 2209407 h 2237474"/>
              <a:gd name="connsiteX171" fmla="*/ 784978 w 12192000"/>
              <a:gd name="connsiteY171" fmla="*/ 2212360 h 2237474"/>
              <a:gd name="connsiteX172" fmla="*/ 681987 w 12192000"/>
              <a:gd name="connsiteY172" fmla="*/ 2216757 h 2237474"/>
              <a:gd name="connsiteX173" fmla="*/ 669923 w 12192000"/>
              <a:gd name="connsiteY173" fmla="*/ 2211682 h 2237474"/>
              <a:gd name="connsiteX174" fmla="*/ 648680 w 12192000"/>
              <a:gd name="connsiteY174" fmla="*/ 2206229 h 2237474"/>
              <a:gd name="connsiteX175" fmla="*/ 597225 w 12192000"/>
              <a:gd name="connsiteY175" fmla="*/ 2180999 h 2237474"/>
              <a:gd name="connsiteX176" fmla="*/ 558449 w 12192000"/>
              <a:gd name="connsiteY176" fmla="*/ 2182346 h 2237474"/>
              <a:gd name="connsiteX177" fmla="*/ 550517 w 12192000"/>
              <a:gd name="connsiteY177" fmla="*/ 2182060 h 2237474"/>
              <a:gd name="connsiteX178" fmla="*/ 550309 w 12192000"/>
              <a:gd name="connsiteY178" fmla="*/ 2181825 h 2237474"/>
              <a:gd name="connsiteX179" fmla="*/ 541836 w 12192000"/>
              <a:gd name="connsiteY179" fmla="*/ 2181063 h 2237474"/>
              <a:gd name="connsiteX180" fmla="*/ 536057 w 12192000"/>
              <a:gd name="connsiteY180" fmla="*/ 2181537 h 2237474"/>
              <a:gd name="connsiteX181" fmla="*/ 520671 w 12192000"/>
              <a:gd name="connsiteY181" fmla="*/ 2180980 h 2237474"/>
              <a:gd name="connsiteX182" fmla="*/ 515024 w 12192000"/>
              <a:gd name="connsiteY182" fmla="*/ 2179258 h 2237474"/>
              <a:gd name="connsiteX183" fmla="*/ 512278 w 12192000"/>
              <a:gd name="connsiteY183" fmla="*/ 2176369 h 2237474"/>
              <a:gd name="connsiteX184" fmla="*/ 480419 w 12192000"/>
              <a:gd name="connsiteY184" fmla="*/ 2167807 h 2237474"/>
              <a:gd name="connsiteX185" fmla="*/ 413835 w 12192000"/>
              <a:gd name="connsiteY185" fmla="*/ 2156783 h 2237474"/>
              <a:gd name="connsiteX186" fmla="*/ 376513 w 12192000"/>
              <a:gd name="connsiteY186" fmla="*/ 2154014 h 2237474"/>
              <a:gd name="connsiteX187" fmla="*/ 273386 w 12192000"/>
              <a:gd name="connsiteY187" fmla="*/ 2142551 h 2237474"/>
              <a:gd name="connsiteX188" fmla="*/ 169207 w 12192000"/>
              <a:gd name="connsiteY188" fmla="*/ 2128100 h 2237474"/>
              <a:gd name="connsiteX189" fmla="*/ 93149 w 12192000"/>
              <a:gd name="connsiteY189" fmla="*/ 2105324 h 2237474"/>
              <a:gd name="connsiteX190" fmla="*/ 88109 w 12192000"/>
              <a:gd name="connsiteY190" fmla="*/ 2106704 h 2237474"/>
              <a:gd name="connsiteX191" fmla="*/ 80022 w 12192000"/>
              <a:gd name="connsiteY191" fmla="*/ 2107254 h 2237474"/>
              <a:gd name="connsiteX192" fmla="*/ 79717 w 12192000"/>
              <a:gd name="connsiteY192" fmla="*/ 2107046 h 2237474"/>
              <a:gd name="connsiteX193" fmla="*/ 72352 w 12192000"/>
              <a:gd name="connsiteY193" fmla="*/ 2107991 h 2237474"/>
              <a:gd name="connsiteX194" fmla="*/ 37645 w 12192000"/>
              <a:gd name="connsiteY194" fmla="*/ 2115401 h 2237474"/>
              <a:gd name="connsiteX195" fmla="*/ 4572 w 12192000"/>
              <a:gd name="connsiteY195" fmla="*/ 2111091 h 2237474"/>
              <a:gd name="connsiteX196" fmla="*/ 0 w 12192000"/>
              <a:gd name="connsiteY196" fmla="*/ 2110468 h 2237474"/>
              <a:gd name="connsiteX197" fmla="*/ 0 w 12192000"/>
              <a:gd name="connsiteY197"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34800 w 12192000"/>
              <a:gd name="connsiteY6" fmla="*/ 747840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34688 w 12192000"/>
              <a:gd name="connsiteY12" fmla="*/ 757726 h 2237474"/>
              <a:gd name="connsiteX13" fmla="*/ 10805004 w 12192000"/>
              <a:gd name="connsiteY13" fmla="*/ 757573 h 2237474"/>
              <a:gd name="connsiteX14" fmla="*/ 10739478 w 12192000"/>
              <a:gd name="connsiteY14" fmla="*/ 776841 h 2237474"/>
              <a:gd name="connsiteX15" fmla="*/ 10458762 w 12192000"/>
              <a:gd name="connsiteY15" fmla="*/ 755400 h 2237474"/>
              <a:gd name="connsiteX16" fmla="*/ 10211200 w 12192000"/>
              <a:gd name="connsiteY16" fmla="*/ 767513 h 2237474"/>
              <a:gd name="connsiteX17" fmla="*/ 10167995 w 12192000"/>
              <a:gd name="connsiteY17" fmla="*/ 760843 h 2237474"/>
              <a:gd name="connsiteX18" fmla="*/ 9997044 w 12192000"/>
              <a:gd name="connsiteY18" fmla="*/ 780129 h 2237474"/>
              <a:gd name="connsiteX19" fmla="*/ 9943887 w 12192000"/>
              <a:gd name="connsiteY19" fmla="*/ 804141 h 2237474"/>
              <a:gd name="connsiteX20" fmla="*/ 9918248 w 12192000"/>
              <a:gd name="connsiteY20" fmla="*/ 816628 h 2237474"/>
              <a:gd name="connsiteX21" fmla="*/ 9767091 w 12192000"/>
              <a:gd name="connsiteY21" fmla="*/ 870550 h 2237474"/>
              <a:gd name="connsiteX22" fmla="*/ 9683005 w 12192000"/>
              <a:gd name="connsiteY22" fmla="*/ 894128 h 2237474"/>
              <a:gd name="connsiteX23" fmla="*/ 9594438 w 12192000"/>
              <a:gd name="connsiteY23" fmla="*/ 919051 h 2237474"/>
              <a:gd name="connsiteX24" fmla="*/ 9577033 w 12192000"/>
              <a:gd name="connsiteY24" fmla="*/ 922857 h 2237474"/>
              <a:gd name="connsiteX25" fmla="*/ 9544189 w 12192000"/>
              <a:gd name="connsiteY25" fmla="*/ 938966 h 2237474"/>
              <a:gd name="connsiteX26" fmla="*/ 9500499 w 12192000"/>
              <a:gd name="connsiteY26" fmla="*/ 954680 h 2237474"/>
              <a:gd name="connsiteX27" fmla="*/ 9428195 w 12192000"/>
              <a:gd name="connsiteY27" fmla="*/ 986225 h 2237474"/>
              <a:gd name="connsiteX28" fmla="*/ 9410017 w 12192000"/>
              <a:gd name="connsiteY28" fmla="*/ 993931 h 2237474"/>
              <a:gd name="connsiteX29" fmla="*/ 9392919 w 12192000"/>
              <a:gd name="connsiteY29" fmla="*/ 994656 h 2237474"/>
              <a:gd name="connsiteX30" fmla="*/ 9278619 w 12192000"/>
              <a:gd name="connsiteY30" fmla="*/ 1011878 h 2237474"/>
              <a:gd name="connsiteX31" fmla="*/ 9268019 w 12192000"/>
              <a:gd name="connsiteY31" fmla="*/ 1007442 h 2237474"/>
              <a:gd name="connsiteX32" fmla="*/ 9234662 w 12192000"/>
              <a:gd name="connsiteY32" fmla="*/ 1023056 h 2237474"/>
              <a:gd name="connsiteX33" fmla="*/ 9181033 w 12192000"/>
              <a:gd name="connsiteY33" fmla="*/ 1037921 h 2237474"/>
              <a:gd name="connsiteX34" fmla="*/ 9155969 w 12192000"/>
              <a:gd name="connsiteY34" fmla="*/ 1046804 h 2237474"/>
              <a:gd name="connsiteX35" fmla="*/ 9133985 w 12192000"/>
              <a:gd name="connsiteY35" fmla="*/ 1046450 h 2237474"/>
              <a:gd name="connsiteX36" fmla="*/ 9012987 w 12192000"/>
              <a:gd name="connsiteY36" fmla="*/ 1061986 h 2237474"/>
              <a:gd name="connsiteX37" fmla="*/ 8968445 w 12192000"/>
              <a:gd name="connsiteY37" fmla="*/ 1052169 h 2237474"/>
              <a:gd name="connsiteX38" fmla="*/ 8958984 w 12192000"/>
              <a:gd name="connsiteY38" fmla="*/ 1057212 h 2237474"/>
              <a:gd name="connsiteX39" fmla="*/ 8886001 w 12192000"/>
              <a:gd name="connsiteY39" fmla="*/ 1067468 h 2237474"/>
              <a:gd name="connsiteX40" fmla="*/ 8838610 w 12192000"/>
              <a:gd name="connsiteY40" fmla="*/ 1075091 h 2237474"/>
              <a:gd name="connsiteX41" fmla="*/ 8750383 w 12192000"/>
              <a:gd name="connsiteY41" fmla="*/ 1097387 h 2237474"/>
              <a:gd name="connsiteX42" fmla="*/ 8665605 w 12192000"/>
              <a:gd name="connsiteY42" fmla="*/ 1110791 h 2237474"/>
              <a:gd name="connsiteX43" fmla="*/ 8584946 w 12192000"/>
              <a:gd name="connsiteY43" fmla="*/ 1135226 h 2237474"/>
              <a:gd name="connsiteX44" fmla="*/ 8460755 w 12192000"/>
              <a:gd name="connsiteY44" fmla="*/ 1203427 h 2237474"/>
              <a:gd name="connsiteX45" fmla="*/ 8419755 w 12192000"/>
              <a:gd name="connsiteY45" fmla="*/ 1216260 h 2237474"/>
              <a:gd name="connsiteX46" fmla="*/ 8411626 w 12192000"/>
              <a:gd name="connsiteY46" fmla="*/ 1214397 h 2237474"/>
              <a:gd name="connsiteX47" fmla="*/ 8363469 w 12192000"/>
              <a:gd name="connsiteY47" fmla="*/ 1246658 h 2237474"/>
              <a:gd name="connsiteX48" fmla="*/ 8275497 w 12192000"/>
              <a:gd name="connsiteY48" fmla="*/ 1264396 h 2237474"/>
              <a:gd name="connsiteX49" fmla="*/ 8206287 w 12192000"/>
              <a:gd name="connsiteY49" fmla="*/ 1273060 h 2237474"/>
              <a:gd name="connsiteX50" fmla="*/ 8168705 w 12192000"/>
              <a:gd name="connsiteY50" fmla="*/ 1279956 h 2237474"/>
              <a:gd name="connsiteX51" fmla="*/ 8139997 w 12192000"/>
              <a:gd name="connsiteY51" fmla="*/ 1282713 h 2237474"/>
              <a:gd name="connsiteX52" fmla="*/ 8074238 w 12192000"/>
              <a:gd name="connsiteY52" fmla="*/ 1301895 h 2237474"/>
              <a:gd name="connsiteX53" fmla="*/ 7968292 w 12192000"/>
              <a:gd name="connsiteY53" fmla="*/ 1338779 h 2237474"/>
              <a:gd name="connsiteX54" fmla="*/ 7902328 w 12192000"/>
              <a:gd name="connsiteY54" fmla="*/ 1345865 h 2237474"/>
              <a:gd name="connsiteX55" fmla="*/ 7875879 w 12192000"/>
              <a:gd name="connsiteY55" fmla="*/ 1345646 h 2237474"/>
              <a:gd name="connsiteX56" fmla="*/ 7840612 w 12192000"/>
              <a:gd name="connsiteY56" fmla="*/ 1369373 h 2237474"/>
              <a:gd name="connsiteX57" fmla="*/ 7786819 w 12192000"/>
              <a:gd name="connsiteY57" fmla="*/ 1378970 h 2237474"/>
              <a:gd name="connsiteX58" fmla="*/ 7548172 w 12192000"/>
              <a:gd name="connsiteY58" fmla="*/ 1417460 h 2237474"/>
              <a:gd name="connsiteX59" fmla="*/ 7483437 w 12192000"/>
              <a:gd name="connsiteY59" fmla="*/ 1478152 h 2237474"/>
              <a:gd name="connsiteX60" fmla="*/ 7377870 w 12192000"/>
              <a:gd name="connsiteY60" fmla="*/ 1523319 h 2237474"/>
              <a:gd name="connsiteX61" fmla="*/ 7230737 w 12192000"/>
              <a:gd name="connsiteY61" fmla="*/ 1562633 h 2237474"/>
              <a:gd name="connsiteX62" fmla="*/ 7224458 w 12192000"/>
              <a:gd name="connsiteY62" fmla="*/ 1573008 h 2237474"/>
              <a:gd name="connsiteX63" fmla="*/ 7183121 w 12192000"/>
              <a:gd name="connsiteY63" fmla="*/ 1595162 h 2237474"/>
              <a:gd name="connsiteX64" fmla="*/ 7164601 w 12192000"/>
              <a:gd name="connsiteY64" fmla="*/ 1606490 h 2237474"/>
              <a:gd name="connsiteX65" fmla="*/ 7092727 w 12192000"/>
              <a:gd name="connsiteY65" fmla="*/ 1623628 h 2237474"/>
              <a:gd name="connsiteX66" fmla="*/ 7031309 w 12192000"/>
              <a:gd name="connsiteY66" fmla="*/ 1619451 h 2237474"/>
              <a:gd name="connsiteX67" fmla="*/ 6900177 w 12192000"/>
              <a:gd name="connsiteY67" fmla="*/ 1636016 h 2237474"/>
              <a:gd name="connsiteX68" fmla="*/ 6795372 w 12192000"/>
              <a:gd name="connsiteY68" fmla="*/ 1644845 h 2237474"/>
              <a:gd name="connsiteX69" fmla="*/ 6692251 w 12192000"/>
              <a:gd name="connsiteY69" fmla="*/ 1656357 h 2237474"/>
              <a:gd name="connsiteX70" fmla="*/ 6655235 w 12192000"/>
              <a:gd name="connsiteY70" fmla="*/ 1661869 h 2237474"/>
              <a:gd name="connsiteX71" fmla="*/ 6554894 w 12192000"/>
              <a:gd name="connsiteY71" fmla="*/ 1664428 h 2237474"/>
              <a:gd name="connsiteX72" fmla="*/ 6516595 w 12192000"/>
              <a:gd name="connsiteY72" fmla="*/ 1667475 h 2237474"/>
              <a:gd name="connsiteX73" fmla="*/ 6508541 w 12192000"/>
              <a:gd name="connsiteY73" fmla="*/ 1668757 h 2237474"/>
              <a:gd name="connsiteX74" fmla="*/ 6471012 w 12192000"/>
              <a:gd name="connsiteY74" fmla="*/ 1678604 h 2237474"/>
              <a:gd name="connsiteX75" fmla="*/ 6364035 w 12192000"/>
              <a:gd name="connsiteY75" fmla="*/ 1667683 h 2237474"/>
              <a:gd name="connsiteX76" fmla="*/ 6280959 w 12192000"/>
              <a:gd name="connsiteY76" fmla="*/ 1689329 h 2237474"/>
              <a:gd name="connsiteX77" fmla="*/ 6243319 w 12192000"/>
              <a:gd name="connsiteY77" fmla="*/ 1695560 h 2237474"/>
              <a:gd name="connsiteX78" fmla="*/ 6098321 w 12192000"/>
              <a:gd name="connsiteY78" fmla="*/ 1721646 h 2237474"/>
              <a:gd name="connsiteX79" fmla="*/ 5880652 w 12192000"/>
              <a:gd name="connsiteY79" fmla="*/ 1779643 h 2237474"/>
              <a:gd name="connsiteX80" fmla="*/ 5785959 w 12192000"/>
              <a:gd name="connsiteY80" fmla="*/ 1775307 h 2237474"/>
              <a:gd name="connsiteX81" fmla="*/ 5643534 w 12192000"/>
              <a:gd name="connsiteY81" fmla="*/ 1802919 h 2237474"/>
              <a:gd name="connsiteX82" fmla="*/ 5518799 w 12192000"/>
              <a:gd name="connsiteY82" fmla="*/ 1818312 h 2237474"/>
              <a:gd name="connsiteX83" fmla="*/ 5505014 w 12192000"/>
              <a:gd name="connsiteY83" fmla="*/ 1819259 h 2237474"/>
              <a:gd name="connsiteX84" fmla="*/ 5453307 w 12192000"/>
              <a:gd name="connsiteY84" fmla="*/ 1815450 h 2237474"/>
              <a:gd name="connsiteX85" fmla="*/ 5221533 w 12192000"/>
              <a:gd name="connsiteY85" fmla="*/ 1846950 h 2237474"/>
              <a:gd name="connsiteX86" fmla="*/ 5149802 w 12192000"/>
              <a:gd name="connsiteY86" fmla="*/ 1844846 h 2237474"/>
              <a:gd name="connsiteX87" fmla="*/ 5114927 w 12192000"/>
              <a:gd name="connsiteY87" fmla="*/ 1847827 h 2237474"/>
              <a:gd name="connsiteX88" fmla="*/ 5108970 w 12192000"/>
              <a:gd name="connsiteY88" fmla="*/ 1847935 h 2237474"/>
              <a:gd name="connsiteX89" fmla="*/ 5067961 w 12192000"/>
              <a:gd name="connsiteY89" fmla="*/ 1845917 h 2237474"/>
              <a:gd name="connsiteX90" fmla="*/ 5007075 w 12192000"/>
              <a:gd name="connsiteY90" fmla="*/ 1838626 h 2237474"/>
              <a:gd name="connsiteX91" fmla="*/ 4944087 w 12192000"/>
              <a:gd name="connsiteY91" fmla="*/ 1823332 h 2237474"/>
              <a:gd name="connsiteX92" fmla="*/ 4907662 w 12192000"/>
              <a:gd name="connsiteY92" fmla="*/ 1816900 h 2237474"/>
              <a:gd name="connsiteX93" fmla="*/ 4882386 w 12192000"/>
              <a:gd name="connsiteY93" fmla="*/ 1809844 h 2237474"/>
              <a:gd name="connsiteX94" fmla="*/ 4811440 w 12192000"/>
              <a:gd name="connsiteY94" fmla="*/ 1804655 h 2237474"/>
              <a:gd name="connsiteX95" fmla="*/ 4691075 w 12192000"/>
              <a:gd name="connsiteY95" fmla="*/ 1801389 h 2237474"/>
              <a:gd name="connsiteX96" fmla="*/ 4611738 w 12192000"/>
              <a:gd name="connsiteY96" fmla="*/ 1776964 h 2237474"/>
              <a:gd name="connsiteX97" fmla="*/ 4560070 w 12192000"/>
              <a:gd name="connsiteY97" fmla="*/ 1785640 h 2237474"/>
              <a:gd name="connsiteX98" fmla="*/ 4536503 w 12192000"/>
              <a:gd name="connsiteY98" fmla="*/ 1785334 h 2237474"/>
              <a:gd name="connsiteX99" fmla="*/ 4513724 w 12192000"/>
              <a:gd name="connsiteY99" fmla="*/ 1791996 h 2237474"/>
              <a:gd name="connsiteX100" fmla="*/ 4459810 w 12192000"/>
              <a:gd name="connsiteY100" fmla="*/ 1797886 h 2237474"/>
              <a:gd name="connsiteX101" fmla="*/ 4379064 w 12192000"/>
              <a:gd name="connsiteY101" fmla="*/ 1817177 h 2237474"/>
              <a:gd name="connsiteX102" fmla="*/ 4290981 w 12192000"/>
              <a:gd name="connsiteY102" fmla="*/ 1839677 h 2237474"/>
              <a:gd name="connsiteX103" fmla="*/ 4238372 w 12192000"/>
              <a:gd name="connsiteY103" fmla="*/ 1851480 h 2237474"/>
              <a:gd name="connsiteX104" fmla="*/ 4232517 w 12192000"/>
              <a:gd name="connsiteY104" fmla="*/ 1852567 h 2237474"/>
              <a:gd name="connsiteX105" fmla="*/ 4191732 w 12192000"/>
              <a:gd name="connsiteY105" fmla="*/ 1857328 h 2237474"/>
              <a:gd name="connsiteX106" fmla="*/ 4065532 w 12192000"/>
              <a:gd name="connsiteY106" fmla="*/ 1855477 h 2237474"/>
              <a:gd name="connsiteX107" fmla="*/ 4028460 w 12192000"/>
              <a:gd name="connsiteY107" fmla="*/ 1855137 h 2237474"/>
              <a:gd name="connsiteX108" fmla="*/ 4002267 w 12192000"/>
              <a:gd name="connsiteY108" fmla="*/ 1852352 h 2237474"/>
              <a:gd name="connsiteX109" fmla="*/ 3931396 w 12192000"/>
              <a:gd name="connsiteY109" fmla="*/ 1858915 h 2237474"/>
              <a:gd name="connsiteX110" fmla="*/ 3812162 w 12192000"/>
              <a:gd name="connsiteY110" fmla="*/ 1875501 h 2237474"/>
              <a:gd name="connsiteX111" fmla="*/ 3729530 w 12192000"/>
              <a:gd name="connsiteY111" fmla="*/ 1864513 h 2237474"/>
              <a:gd name="connsiteX112" fmla="*/ 3680177 w 12192000"/>
              <a:gd name="connsiteY112" fmla="*/ 1881552 h 2237474"/>
              <a:gd name="connsiteX113" fmla="*/ 3567259 w 12192000"/>
              <a:gd name="connsiteY113" fmla="*/ 1893482 h 2237474"/>
              <a:gd name="connsiteX114" fmla="*/ 3405770 w 12192000"/>
              <a:gd name="connsiteY114" fmla="*/ 1904591 h 2237474"/>
              <a:gd name="connsiteX115" fmla="*/ 3280097 w 12192000"/>
              <a:gd name="connsiteY115" fmla="*/ 1919610 h 2237474"/>
              <a:gd name="connsiteX116" fmla="*/ 3123424 w 12192000"/>
              <a:gd name="connsiteY116" fmla="*/ 1952930 h 2237474"/>
              <a:gd name="connsiteX117" fmla="*/ 3009910 w 12192000"/>
              <a:gd name="connsiteY117" fmla="*/ 1957866 h 2237474"/>
              <a:gd name="connsiteX118" fmla="*/ 2995934 w 12192000"/>
              <a:gd name="connsiteY118" fmla="*/ 1967085 h 2237474"/>
              <a:gd name="connsiteX119" fmla="*/ 2980071 w 12192000"/>
              <a:gd name="connsiteY119" fmla="*/ 1972988 h 2237474"/>
              <a:gd name="connsiteX120" fmla="*/ 2978094 w 12192000"/>
              <a:gd name="connsiteY120" fmla="*/ 1972369 h 2237474"/>
              <a:gd name="connsiteX121" fmla="*/ 2942858 w 12192000"/>
              <a:gd name="connsiteY121" fmla="*/ 1981367 h 2237474"/>
              <a:gd name="connsiteX122" fmla="*/ 2875436 w 12192000"/>
              <a:gd name="connsiteY122" fmla="*/ 1996977 h 2237474"/>
              <a:gd name="connsiteX123" fmla="*/ 2874892 w 12192000"/>
              <a:gd name="connsiteY123" fmla="*/ 1996085 h 2237474"/>
              <a:gd name="connsiteX124" fmla="*/ 2864145 w 12192000"/>
              <a:gd name="connsiteY124" fmla="*/ 1994061 h 2237474"/>
              <a:gd name="connsiteX125" fmla="*/ 2843662 w 12192000"/>
              <a:gd name="connsiteY125" fmla="*/ 1992498 h 2237474"/>
              <a:gd name="connsiteX126" fmla="*/ 2796128 w 12192000"/>
              <a:gd name="connsiteY126" fmla="*/ 1976403 h 2237474"/>
              <a:gd name="connsiteX127" fmla="*/ 2756784 w 12192000"/>
              <a:gd name="connsiteY127" fmla="*/ 1985116 h 2237474"/>
              <a:gd name="connsiteX128" fmla="*/ 2748833 w 12192000"/>
              <a:gd name="connsiteY128" fmla="*/ 1986323 h 2237474"/>
              <a:gd name="connsiteX129" fmla="*/ 2748661 w 12192000"/>
              <a:gd name="connsiteY129" fmla="*/ 1986122 h 2237474"/>
              <a:gd name="connsiteX130" fmla="*/ 2740251 w 12192000"/>
              <a:gd name="connsiteY130" fmla="*/ 1986946 h 2237474"/>
              <a:gd name="connsiteX131" fmla="*/ 2718916 w 12192000"/>
              <a:gd name="connsiteY131" fmla="*/ 1990867 h 2237474"/>
              <a:gd name="connsiteX132" fmla="*/ 2713522 w 12192000"/>
              <a:gd name="connsiteY132" fmla="*/ 1990173 h 2237474"/>
              <a:gd name="connsiteX133" fmla="*/ 2680597 w 12192000"/>
              <a:gd name="connsiteY133" fmla="*/ 1984996 h 2237474"/>
              <a:gd name="connsiteX134" fmla="*/ 2578178 w 12192000"/>
              <a:gd name="connsiteY134" fmla="*/ 1990531 h 2237474"/>
              <a:gd name="connsiteX135" fmla="*/ 2476147 w 12192000"/>
              <a:gd name="connsiteY135" fmla="*/ 1998305 h 2237474"/>
              <a:gd name="connsiteX136" fmla="*/ 2373568 w 12192000"/>
              <a:gd name="connsiteY136" fmla="*/ 2003219 h 2237474"/>
              <a:gd name="connsiteX137" fmla="*/ 2321399 w 12192000"/>
              <a:gd name="connsiteY137" fmla="*/ 1989467 h 2237474"/>
              <a:gd name="connsiteX138" fmla="*/ 2315525 w 12192000"/>
              <a:gd name="connsiteY138" fmla="*/ 1989708 h 2237474"/>
              <a:gd name="connsiteX139" fmla="*/ 2300792 w 12192000"/>
              <a:gd name="connsiteY139" fmla="*/ 1994290 h 2237474"/>
              <a:gd name="connsiteX140" fmla="*/ 2295469 w 12192000"/>
              <a:gd name="connsiteY140" fmla="*/ 1996659 h 2237474"/>
              <a:gd name="connsiteX141" fmla="*/ 2287219 w 12192000"/>
              <a:gd name="connsiteY141" fmla="*/ 1998750 h 2237474"/>
              <a:gd name="connsiteX142" fmla="*/ 2286948 w 12192000"/>
              <a:gd name="connsiteY142" fmla="*/ 1998596 h 2237474"/>
              <a:gd name="connsiteX143" fmla="*/ 2243069 w 12192000"/>
              <a:gd name="connsiteY143" fmla="*/ 2015111 h 2237474"/>
              <a:gd name="connsiteX144" fmla="*/ 2186609 w 12192000"/>
              <a:gd name="connsiteY144" fmla="*/ 2008263 h 2237474"/>
              <a:gd name="connsiteX145" fmla="*/ 2164831 w 12192000"/>
              <a:gd name="connsiteY145" fmla="*/ 2010143 h 2237474"/>
              <a:gd name="connsiteX146" fmla="*/ 2152836 w 12192000"/>
              <a:gd name="connsiteY146" fmla="*/ 2010048 h 2237474"/>
              <a:gd name="connsiteX147" fmla="*/ 2117102 w 12192000"/>
              <a:gd name="connsiteY147" fmla="*/ 2023004 h 2237474"/>
              <a:gd name="connsiteX148" fmla="*/ 2111935 w 12192000"/>
              <a:gd name="connsiteY148" fmla="*/ 2023163 h 2237474"/>
              <a:gd name="connsiteX149" fmla="*/ 2089991 w 12192000"/>
              <a:gd name="connsiteY149" fmla="*/ 2034193 h 2237474"/>
              <a:gd name="connsiteX150" fmla="*/ 2058061 w 12192000"/>
              <a:gd name="connsiteY150" fmla="*/ 2047942 h 2237474"/>
              <a:gd name="connsiteX151" fmla="*/ 2055737 w 12192000"/>
              <a:gd name="connsiteY151" fmla="*/ 2047704 h 2237474"/>
              <a:gd name="connsiteX152" fmla="*/ 2042244 w 12192000"/>
              <a:gd name="connsiteY152" fmla="*/ 2055560 h 2237474"/>
              <a:gd name="connsiteX153" fmla="*/ 1976224 w 12192000"/>
              <a:gd name="connsiteY153" fmla="*/ 2074257 h 2237474"/>
              <a:gd name="connsiteX154" fmla="*/ 1877728 w 12192000"/>
              <a:gd name="connsiteY154" fmla="*/ 2101004 h 2237474"/>
              <a:gd name="connsiteX155" fmla="*/ 1759056 w 12192000"/>
              <a:gd name="connsiteY155" fmla="*/ 2125608 h 2237474"/>
              <a:gd name="connsiteX156" fmla="*/ 1637948 w 12192000"/>
              <a:gd name="connsiteY156" fmla="*/ 2172597 h 2237474"/>
              <a:gd name="connsiteX157" fmla="*/ 1434549 w 12192000"/>
              <a:gd name="connsiteY157" fmla="*/ 2234522 h 2237474"/>
              <a:gd name="connsiteX158" fmla="*/ 1398481 w 12192000"/>
              <a:gd name="connsiteY158" fmla="*/ 2237074 h 2237474"/>
              <a:gd name="connsiteX159" fmla="*/ 1398407 w 12192000"/>
              <a:gd name="connsiteY159" fmla="*/ 2237095 h 2237474"/>
              <a:gd name="connsiteX160" fmla="*/ 1370962 w 12192000"/>
              <a:gd name="connsiteY160" fmla="*/ 2237474 h 2237474"/>
              <a:gd name="connsiteX161" fmla="*/ 1356367 w 12192000"/>
              <a:gd name="connsiteY161" fmla="*/ 2235089 h 2237474"/>
              <a:gd name="connsiteX162" fmla="*/ 1324828 w 12192000"/>
              <a:gd name="connsiteY162" fmla="*/ 2231968 h 2237474"/>
              <a:gd name="connsiteX163" fmla="*/ 1297744 w 12192000"/>
              <a:gd name="connsiteY163" fmla="*/ 2235849 h 2237474"/>
              <a:gd name="connsiteX164" fmla="*/ 1286236 w 12192000"/>
              <a:gd name="connsiteY164" fmla="*/ 2233135 h 2237474"/>
              <a:gd name="connsiteX165" fmla="*/ 1283504 w 12192000"/>
              <a:gd name="connsiteY165" fmla="*/ 2233797 h 2237474"/>
              <a:gd name="connsiteX166" fmla="*/ 1279765 w 12192000"/>
              <a:gd name="connsiteY166" fmla="*/ 2229639 h 2237474"/>
              <a:gd name="connsiteX167" fmla="*/ 1195347 w 12192000"/>
              <a:gd name="connsiteY167" fmla="*/ 2212354 h 2237474"/>
              <a:gd name="connsiteX168" fmla="*/ 970251 w 12192000"/>
              <a:gd name="connsiteY168" fmla="*/ 2221029 h 2237474"/>
              <a:gd name="connsiteX169" fmla="*/ 812914 w 12192000"/>
              <a:gd name="connsiteY169" fmla="*/ 2202752 h 2237474"/>
              <a:gd name="connsiteX170" fmla="*/ 800195 w 12192000"/>
              <a:gd name="connsiteY170" fmla="*/ 2209407 h 2237474"/>
              <a:gd name="connsiteX171" fmla="*/ 784978 w 12192000"/>
              <a:gd name="connsiteY171" fmla="*/ 2212360 h 2237474"/>
              <a:gd name="connsiteX172" fmla="*/ 681987 w 12192000"/>
              <a:gd name="connsiteY172" fmla="*/ 2216757 h 2237474"/>
              <a:gd name="connsiteX173" fmla="*/ 669923 w 12192000"/>
              <a:gd name="connsiteY173" fmla="*/ 2211682 h 2237474"/>
              <a:gd name="connsiteX174" fmla="*/ 648680 w 12192000"/>
              <a:gd name="connsiteY174" fmla="*/ 2206229 h 2237474"/>
              <a:gd name="connsiteX175" fmla="*/ 597225 w 12192000"/>
              <a:gd name="connsiteY175" fmla="*/ 2180999 h 2237474"/>
              <a:gd name="connsiteX176" fmla="*/ 558449 w 12192000"/>
              <a:gd name="connsiteY176" fmla="*/ 2182346 h 2237474"/>
              <a:gd name="connsiteX177" fmla="*/ 550517 w 12192000"/>
              <a:gd name="connsiteY177" fmla="*/ 2182060 h 2237474"/>
              <a:gd name="connsiteX178" fmla="*/ 550309 w 12192000"/>
              <a:gd name="connsiteY178" fmla="*/ 2181825 h 2237474"/>
              <a:gd name="connsiteX179" fmla="*/ 541836 w 12192000"/>
              <a:gd name="connsiteY179" fmla="*/ 2181063 h 2237474"/>
              <a:gd name="connsiteX180" fmla="*/ 536057 w 12192000"/>
              <a:gd name="connsiteY180" fmla="*/ 2181537 h 2237474"/>
              <a:gd name="connsiteX181" fmla="*/ 520671 w 12192000"/>
              <a:gd name="connsiteY181" fmla="*/ 2180980 h 2237474"/>
              <a:gd name="connsiteX182" fmla="*/ 515024 w 12192000"/>
              <a:gd name="connsiteY182" fmla="*/ 2179258 h 2237474"/>
              <a:gd name="connsiteX183" fmla="*/ 512278 w 12192000"/>
              <a:gd name="connsiteY183" fmla="*/ 2176369 h 2237474"/>
              <a:gd name="connsiteX184" fmla="*/ 480419 w 12192000"/>
              <a:gd name="connsiteY184" fmla="*/ 2167807 h 2237474"/>
              <a:gd name="connsiteX185" fmla="*/ 413835 w 12192000"/>
              <a:gd name="connsiteY185" fmla="*/ 2156783 h 2237474"/>
              <a:gd name="connsiteX186" fmla="*/ 376513 w 12192000"/>
              <a:gd name="connsiteY186" fmla="*/ 2154014 h 2237474"/>
              <a:gd name="connsiteX187" fmla="*/ 273386 w 12192000"/>
              <a:gd name="connsiteY187" fmla="*/ 2142551 h 2237474"/>
              <a:gd name="connsiteX188" fmla="*/ 169207 w 12192000"/>
              <a:gd name="connsiteY188" fmla="*/ 2128100 h 2237474"/>
              <a:gd name="connsiteX189" fmla="*/ 93149 w 12192000"/>
              <a:gd name="connsiteY189" fmla="*/ 2105324 h 2237474"/>
              <a:gd name="connsiteX190" fmla="*/ 88109 w 12192000"/>
              <a:gd name="connsiteY190" fmla="*/ 2106704 h 2237474"/>
              <a:gd name="connsiteX191" fmla="*/ 80022 w 12192000"/>
              <a:gd name="connsiteY191" fmla="*/ 2107254 h 2237474"/>
              <a:gd name="connsiteX192" fmla="*/ 79717 w 12192000"/>
              <a:gd name="connsiteY192" fmla="*/ 2107046 h 2237474"/>
              <a:gd name="connsiteX193" fmla="*/ 72352 w 12192000"/>
              <a:gd name="connsiteY193" fmla="*/ 2107991 h 2237474"/>
              <a:gd name="connsiteX194" fmla="*/ 37645 w 12192000"/>
              <a:gd name="connsiteY194" fmla="*/ 2115401 h 2237474"/>
              <a:gd name="connsiteX195" fmla="*/ 4572 w 12192000"/>
              <a:gd name="connsiteY195" fmla="*/ 2111091 h 2237474"/>
              <a:gd name="connsiteX196" fmla="*/ 0 w 12192000"/>
              <a:gd name="connsiteY196" fmla="*/ 2110468 h 2237474"/>
              <a:gd name="connsiteX197" fmla="*/ 0 w 12192000"/>
              <a:gd name="connsiteY197"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34800 w 12192000"/>
              <a:gd name="connsiteY6" fmla="*/ 747840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34688 w 12192000"/>
              <a:gd name="connsiteY12" fmla="*/ 757726 h 2237474"/>
              <a:gd name="connsiteX13" fmla="*/ 10805004 w 12192000"/>
              <a:gd name="connsiteY13" fmla="*/ 757573 h 2237474"/>
              <a:gd name="connsiteX14" fmla="*/ 10739478 w 12192000"/>
              <a:gd name="connsiteY14" fmla="*/ 776841 h 2237474"/>
              <a:gd name="connsiteX15" fmla="*/ 10458762 w 12192000"/>
              <a:gd name="connsiteY15" fmla="*/ 755400 h 2237474"/>
              <a:gd name="connsiteX16" fmla="*/ 10211200 w 12192000"/>
              <a:gd name="connsiteY16" fmla="*/ 767513 h 2237474"/>
              <a:gd name="connsiteX17" fmla="*/ 10167995 w 12192000"/>
              <a:gd name="connsiteY17" fmla="*/ 760843 h 2237474"/>
              <a:gd name="connsiteX18" fmla="*/ 9997044 w 12192000"/>
              <a:gd name="connsiteY18" fmla="*/ 780129 h 2237474"/>
              <a:gd name="connsiteX19" fmla="*/ 9943887 w 12192000"/>
              <a:gd name="connsiteY19" fmla="*/ 804141 h 2237474"/>
              <a:gd name="connsiteX20" fmla="*/ 9918248 w 12192000"/>
              <a:gd name="connsiteY20" fmla="*/ 816628 h 2237474"/>
              <a:gd name="connsiteX21" fmla="*/ 9767091 w 12192000"/>
              <a:gd name="connsiteY21" fmla="*/ 870550 h 2237474"/>
              <a:gd name="connsiteX22" fmla="*/ 9683005 w 12192000"/>
              <a:gd name="connsiteY22" fmla="*/ 894128 h 2237474"/>
              <a:gd name="connsiteX23" fmla="*/ 9594438 w 12192000"/>
              <a:gd name="connsiteY23" fmla="*/ 919051 h 2237474"/>
              <a:gd name="connsiteX24" fmla="*/ 9577033 w 12192000"/>
              <a:gd name="connsiteY24" fmla="*/ 922857 h 2237474"/>
              <a:gd name="connsiteX25" fmla="*/ 9544189 w 12192000"/>
              <a:gd name="connsiteY25" fmla="*/ 938966 h 2237474"/>
              <a:gd name="connsiteX26" fmla="*/ 9500499 w 12192000"/>
              <a:gd name="connsiteY26" fmla="*/ 954680 h 2237474"/>
              <a:gd name="connsiteX27" fmla="*/ 9428195 w 12192000"/>
              <a:gd name="connsiteY27" fmla="*/ 986225 h 2237474"/>
              <a:gd name="connsiteX28" fmla="*/ 9410017 w 12192000"/>
              <a:gd name="connsiteY28" fmla="*/ 993931 h 2237474"/>
              <a:gd name="connsiteX29" fmla="*/ 9392919 w 12192000"/>
              <a:gd name="connsiteY29" fmla="*/ 994656 h 2237474"/>
              <a:gd name="connsiteX30" fmla="*/ 9278619 w 12192000"/>
              <a:gd name="connsiteY30" fmla="*/ 1011878 h 2237474"/>
              <a:gd name="connsiteX31" fmla="*/ 9268019 w 12192000"/>
              <a:gd name="connsiteY31" fmla="*/ 1007442 h 2237474"/>
              <a:gd name="connsiteX32" fmla="*/ 9234662 w 12192000"/>
              <a:gd name="connsiteY32" fmla="*/ 1023056 h 2237474"/>
              <a:gd name="connsiteX33" fmla="*/ 9181033 w 12192000"/>
              <a:gd name="connsiteY33" fmla="*/ 1037921 h 2237474"/>
              <a:gd name="connsiteX34" fmla="*/ 9155969 w 12192000"/>
              <a:gd name="connsiteY34" fmla="*/ 1046804 h 2237474"/>
              <a:gd name="connsiteX35" fmla="*/ 9133985 w 12192000"/>
              <a:gd name="connsiteY35" fmla="*/ 1046450 h 2237474"/>
              <a:gd name="connsiteX36" fmla="*/ 9012987 w 12192000"/>
              <a:gd name="connsiteY36" fmla="*/ 1061986 h 2237474"/>
              <a:gd name="connsiteX37" fmla="*/ 8968445 w 12192000"/>
              <a:gd name="connsiteY37" fmla="*/ 1052169 h 2237474"/>
              <a:gd name="connsiteX38" fmla="*/ 8958984 w 12192000"/>
              <a:gd name="connsiteY38" fmla="*/ 1057212 h 2237474"/>
              <a:gd name="connsiteX39" fmla="*/ 8886001 w 12192000"/>
              <a:gd name="connsiteY39" fmla="*/ 1067468 h 2237474"/>
              <a:gd name="connsiteX40" fmla="*/ 8838610 w 12192000"/>
              <a:gd name="connsiteY40" fmla="*/ 1075091 h 2237474"/>
              <a:gd name="connsiteX41" fmla="*/ 8750383 w 12192000"/>
              <a:gd name="connsiteY41" fmla="*/ 1097387 h 2237474"/>
              <a:gd name="connsiteX42" fmla="*/ 8665605 w 12192000"/>
              <a:gd name="connsiteY42" fmla="*/ 1110791 h 2237474"/>
              <a:gd name="connsiteX43" fmla="*/ 8584946 w 12192000"/>
              <a:gd name="connsiteY43" fmla="*/ 1135226 h 2237474"/>
              <a:gd name="connsiteX44" fmla="*/ 8460755 w 12192000"/>
              <a:gd name="connsiteY44" fmla="*/ 1203427 h 2237474"/>
              <a:gd name="connsiteX45" fmla="*/ 8419755 w 12192000"/>
              <a:gd name="connsiteY45" fmla="*/ 1216260 h 2237474"/>
              <a:gd name="connsiteX46" fmla="*/ 8411626 w 12192000"/>
              <a:gd name="connsiteY46" fmla="*/ 1214397 h 2237474"/>
              <a:gd name="connsiteX47" fmla="*/ 8363469 w 12192000"/>
              <a:gd name="connsiteY47" fmla="*/ 1246658 h 2237474"/>
              <a:gd name="connsiteX48" fmla="*/ 8275497 w 12192000"/>
              <a:gd name="connsiteY48" fmla="*/ 1264396 h 2237474"/>
              <a:gd name="connsiteX49" fmla="*/ 8206287 w 12192000"/>
              <a:gd name="connsiteY49" fmla="*/ 1273060 h 2237474"/>
              <a:gd name="connsiteX50" fmla="*/ 8168705 w 12192000"/>
              <a:gd name="connsiteY50" fmla="*/ 1279956 h 2237474"/>
              <a:gd name="connsiteX51" fmla="*/ 8139997 w 12192000"/>
              <a:gd name="connsiteY51" fmla="*/ 1282713 h 2237474"/>
              <a:gd name="connsiteX52" fmla="*/ 8074238 w 12192000"/>
              <a:gd name="connsiteY52" fmla="*/ 1301895 h 2237474"/>
              <a:gd name="connsiteX53" fmla="*/ 7968292 w 12192000"/>
              <a:gd name="connsiteY53" fmla="*/ 1338779 h 2237474"/>
              <a:gd name="connsiteX54" fmla="*/ 7902328 w 12192000"/>
              <a:gd name="connsiteY54" fmla="*/ 1345865 h 2237474"/>
              <a:gd name="connsiteX55" fmla="*/ 7875879 w 12192000"/>
              <a:gd name="connsiteY55" fmla="*/ 1345646 h 2237474"/>
              <a:gd name="connsiteX56" fmla="*/ 7840612 w 12192000"/>
              <a:gd name="connsiteY56" fmla="*/ 1369373 h 2237474"/>
              <a:gd name="connsiteX57" fmla="*/ 7786819 w 12192000"/>
              <a:gd name="connsiteY57" fmla="*/ 1378970 h 2237474"/>
              <a:gd name="connsiteX58" fmla="*/ 7548172 w 12192000"/>
              <a:gd name="connsiteY58" fmla="*/ 1417460 h 2237474"/>
              <a:gd name="connsiteX59" fmla="*/ 7483437 w 12192000"/>
              <a:gd name="connsiteY59" fmla="*/ 1478152 h 2237474"/>
              <a:gd name="connsiteX60" fmla="*/ 7377870 w 12192000"/>
              <a:gd name="connsiteY60" fmla="*/ 1523319 h 2237474"/>
              <a:gd name="connsiteX61" fmla="*/ 7230737 w 12192000"/>
              <a:gd name="connsiteY61" fmla="*/ 1562633 h 2237474"/>
              <a:gd name="connsiteX62" fmla="*/ 7224458 w 12192000"/>
              <a:gd name="connsiteY62" fmla="*/ 1573008 h 2237474"/>
              <a:gd name="connsiteX63" fmla="*/ 7183121 w 12192000"/>
              <a:gd name="connsiteY63" fmla="*/ 1595162 h 2237474"/>
              <a:gd name="connsiteX64" fmla="*/ 7164601 w 12192000"/>
              <a:gd name="connsiteY64" fmla="*/ 1606490 h 2237474"/>
              <a:gd name="connsiteX65" fmla="*/ 7031309 w 12192000"/>
              <a:gd name="connsiteY65" fmla="*/ 1619451 h 2237474"/>
              <a:gd name="connsiteX66" fmla="*/ 6900177 w 12192000"/>
              <a:gd name="connsiteY66" fmla="*/ 1636016 h 2237474"/>
              <a:gd name="connsiteX67" fmla="*/ 6795372 w 12192000"/>
              <a:gd name="connsiteY67" fmla="*/ 1644845 h 2237474"/>
              <a:gd name="connsiteX68" fmla="*/ 6692251 w 12192000"/>
              <a:gd name="connsiteY68" fmla="*/ 1656357 h 2237474"/>
              <a:gd name="connsiteX69" fmla="*/ 6655235 w 12192000"/>
              <a:gd name="connsiteY69" fmla="*/ 1661869 h 2237474"/>
              <a:gd name="connsiteX70" fmla="*/ 6554894 w 12192000"/>
              <a:gd name="connsiteY70" fmla="*/ 1664428 h 2237474"/>
              <a:gd name="connsiteX71" fmla="*/ 6516595 w 12192000"/>
              <a:gd name="connsiteY71" fmla="*/ 1667475 h 2237474"/>
              <a:gd name="connsiteX72" fmla="*/ 6508541 w 12192000"/>
              <a:gd name="connsiteY72" fmla="*/ 1668757 h 2237474"/>
              <a:gd name="connsiteX73" fmla="*/ 6471012 w 12192000"/>
              <a:gd name="connsiteY73" fmla="*/ 1678604 h 2237474"/>
              <a:gd name="connsiteX74" fmla="*/ 6364035 w 12192000"/>
              <a:gd name="connsiteY74" fmla="*/ 1667683 h 2237474"/>
              <a:gd name="connsiteX75" fmla="*/ 6280959 w 12192000"/>
              <a:gd name="connsiteY75" fmla="*/ 1689329 h 2237474"/>
              <a:gd name="connsiteX76" fmla="*/ 6243319 w 12192000"/>
              <a:gd name="connsiteY76" fmla="*/ 1695560 h 2237474"/>
              <a:gd name="connsiteX77" fmla="*/ 6098321 w 12192000"/>
              <a:gd name="connsiteY77" fmla="*/ 1721646 h 2237474"/>
              <a:gd name="connsiteX78" fmla="*/ 5880652 w 12192000"/>
              <a:gd name="connsiteY78" fmla="*/ 1779643 h 2237474"/>
              <a:gd name="connsiteX79" fmla="*/ 5785959 w 12192000"/>
              <a:gd name="connsiteY79" fmla="*/ 1775307 h 2237474"/>
              <a:gd name="connsiteX80" fmla="*/ 5643534 w 12192000"/>
              <a:gd name="connsiteY80" fmla="*/ 1802919 h 2237474"/>
              <a:gd name="connsiteX81" fmla="*/ 5518799 w 12192000"/>
              <a:gd name="connsiteY81" fmla="*/ 1818312 h 2237474"/>
              <a:gd name="connsiteX82" fmla="*/ 5505014 w 12192000"/>
              <a:gd name="connsiteY82" fmla="*/ 1819259 h 2237474"/>
              <a:gd name="connsiteX83" fmla="*/ 5453307 w 12192000"/>
              <a:gd name="connsiteY83" fmla="*/ 1815450 h 2237474"/>
              <a:gd name="connsiteX84" fmla="*/ 5221533 w 12192000"/>
              <a:gd name="connsiteY84" fmla="*/ 1846950 h 2237474"/>
              <a:gd name="connsiteX85" fmla="*/ 5149802 w 12192000"/>
              <a:gd name="connsiteY85" fmla="*/ 1844846 h 2237474"/>
              <a:gd name="connsiteX86" fmla="*/ 5114927 w 12192000"/>
              <a:gd name="connsiteY86" fmla="*/ 1847827 h 2237474"/>
              <a:gd name="connsiteX87" fmla="*/ 5108970 w 12192000"/>
              <a:gd name="connsiteY87" fmla="*/ 1847935 h 2237474"/>
              <a:gd name="connsiteX88" fmla="*/ 5067961 w 12192000"/>
              <a:gd name="connsiteY88" fmla="*/ 1845917 h 2237474"/>
              <a:gd name="connsiteX89" fmla="*/ 5007075 w 12192000"/>
              <a:gd name="connsiteY89" fmla="*/ 1838626 h 2237474"/>
              <a:gd name="connsiteX90" fmla="*/ 4944087 w 12192000"/>
              <a:gd name="connsiteY90" fmla="*/ 1823332 h 2237474"/>
              <a:gd name="connsiteX91" fmla="*/ 4907662 w 12192000"/>
              <a:gd name="connsiteY91" fmla="*/ 1816900 h 2237474"/>
              <a:gd name="connsiteX92" fmla="*/ 4882386 w 12192000"/>
              <a:gd name="connsiteY92" fmla="*/ 1809844 h 2237474"/>
              <a:gd name="connsiteX93" fmla="*/ 4811440 w 12192000"/>
              <a:gd name="connsiteY93" fmla="*/ 1804655 h 2237474"/>
              <a:gd name="connsiteX94" fmla="*/ 4691075 w 12192000"/>
              <a:gd name="connsiteY94" fmla="*/ 1801389 h 2237474"/>
              <a:gd name="connsiteX95" fmla="*/ 4611738 w 12192000"/>
              <a:gd name="connsiteY95" fmla="*/ 1776964 h 2237474"/>
              <a:gd name="connsiteX96" fmla="*/ 4560070 w 12192000"/>
              <a:gd name="connsiteY96" fmla="*/ 1785640 h 2237474"/>
              <a:gd name="connsiteX97" fmla="*/ 4536503 w 12192000"/>
              <a:gd name="connsiteY97" fmla="*/ 1785334 h 2237474"/>
              <a:gd name="connsiteX98" fmla="*/ 4513724 w 12192000"/>
              <a:gd name="connsiteY98" fmla="*/ 1791996 h 2237474"/>
              <a:gd name="connsiteX99" fmla="*/ 4459810 w 12192000"/>
              <a:gd name="connsiteY99" fmla="*/ 1797886 h 2237474"/>
              <a:gd name="connsiteX100" fmla="*/ 4379064 w 12192000"/>
              <a:gd name="connsiteY100" fmla="*/ 1817177 h 2237474"/>
              <a:gd name="connsiteX101" fmla="*/ 4290981 w 12192000"/>
              <a:gd name="connsiteY101" fmla="*/ 1839677 h 2237474"/>
              <a:gd name="connsiteX102" fmla="*/ 4238372 w 12192000"/>
              <a:gd name="connsiteY102" fmla="*/ 1851480 h 2237474"/>
              <a:gd name="connsiteX103" fmla="*/ 4232517 w 12192000"/>
              <a:gd name="connsiteY103" fmla="*/ 1852567 h 2237474"/>
              <a:gd name="connsiteX104" fmla="*/ 4191732 w 12192000"/>
              <a:gd name="connsiteY104" fmla="*/ 1857328 h 2237474"/>
              <a:gd name="connsiteX105" fmla="*/ 4065532 w 12192000"/>
              <a:gd name="connsiteY105" fmla="*/ 1855477 h 2237474"/>
              <a:gd name="connsiteX106" fmla="*/ 4028460 w 12192000"/>
              <a:gd name="connsiteY106" fmla="*/ 1855137 h 2237474"/>
              <a:gd name="connsiteX107" fmla="*/ 4002267 w 12192000"/>
              <a:gd name="connsiteY107" fmla="*/ 1852352 h 2237474"/>
              <a:gd name="connsiteX108" fmla="*/ 3931396 w 12192000"/>
              <a:gd name="connsiteY108" fmla="*/ 1858915 h 2237474"/>
              <a:gd name="connsiteX109" fmla="*/ 3812162 w 12192000"/>
              <a:gd name="connsiteY109" fmla="*/ 1875501 h 2237474"/>
              <a:gd name="connsiteX110" fmla="*/ 3729530 w 12192000"/>
              <a:gd name="connsiteY110" fmla="*/ 1864513 h 2237474"/>
              <a:gd name="connsiteX111" fmla="*/ 3680177 w 12192000"/>
              <a:gd name="connsiteY111" fmla="*/ 1881552 h 2237474"/>
              <a:gd name="connsiteX112" fmla="*/ 3567259 w 12192000"/>
              <a:gd name="connsiteY112" fmla="*/ 1893482 h 2237474"/>
              <a:gd name="connsiteX113" fmla="*/ 3405770 w 12192000"/>
              <a:gd name="connsiteY113" fmla="*/ 1904591 h 2237474"/>
              <a:gd name="connsiteX114" fmla="*/ 3280097 w 12192000"/>
              <a:gd name="connsiteY114" fmla="*/ 1919610 h 2237474"/>
              <a:gd name="connsiteX115" fmla="*/ 3123424 w 12192000"/>
              <a:gd name="connsiteY115" fmla="*/ 1952930 h 2237474"/>
              <a:gd name="connsiteX116" fmla="*/ 3009910 w 12192000"/>
              <a:gd name="connsiteY116" fmla="*/ 1957866 h 2237474"/>
              <a:gd name="connsiteX117" fmla="*/ 2995934 w 12192000"/>
              <a:gd name="connsiteY117" fmla="*/ 1967085 h 2237474"/>
              <a:gd name="connsiteX118" fmla="*/ 2980071 w 12192000"/>
              <a:gd name="connsiteY118" fmla="*/ 1972988 h 2237474"/>
              <a:gd name="connsiteX119" fmla="*/ 2978094 w 12192000"/>
              <a:gd name="connsiteY119" fmla="*/ 1972369 h 2237474"/>
              <a:gd name="connsiteX120" fmla="*/ 2942858 w 12192000"/>
              <a:gd name="connsiteY120" fmla="*/ 1981367 h 2237474"/>
              <a:gd name="connsiteX121" fmla="*/ 2875436 w 12192000"/>
              <a:gd name="connsiteY121" fmla="*/ 1996977 h 2237474"/>
              <a:gd name="connsiteX122" fmla="*/ 2874892 w 12192000"/>
              <a:gd name="connsiteY122" fmla="*/ 1996085 h 2237474"/>
              <a:gd name="connsiteX123" fmla="*/ 2864145 w 12192000"/>
              <a:gd name="connsiteY123" fmla="*/ 1994061 h 2237474"/>
              <a:gd name="connsiteX124" fmla="*/ 2843662 w 12192000"/>
              <a:gd name="connsiteY124" fmla="*/ 1992498 h 2237474"/>
              <a:gd name="connsiteX125" fmla="*/ 2796128 w 12192000"/>
              <a:gd name="connsiteY125" fmla="*/ 1976403 h 2237474"/>
              <a:gd name="connsiteX126" fmla="*/ 2756784 w 12192000"/>
              <a:gd name="connsiteY126" fmla="*/ 1985116 h 2237474"/>
              <a:gd name="connsiteX127" fmla="*/ 2748833 w 12192000"/>
              <a:gd name="connsiteY127" fmla="*/ 1986323 h 2237474"/>
              <a:gd name="connsiteX128" fmla="*/ 2748661 w 12192000"/>
              <a:gd name="connsiteY128" fmla="*/ 1986122 h 2237474"/>
              <a:gd name="connsiteX129" fmla="*/ 2740251 w 12192000"/>
              <a:gd name="connsiteY129" fmla="*/ 1986946 h 2237474"/>
              <a:gd name="connsiteX130" fmla="*/ 2718916 w 12192000"/>
              <a:gd name="connsiteY130" fmla="*/ 1990867 h 2237474"/>
              <a:gd name="connsiteX131" fmla="*/ 2713522 w 12192000"/>
              <a:gd name="connsiteY131" fmla="*/ 1990173 h 2237474"/>
              <a:gd name="connsiteX132" fmla="*/ 2680597 w 12192000"/>
              <a:gd name="connsiteY132" fmla="*/ 1984996 h 2237474"/>
              <a:gd name="connsiteX133" fmla="*/ 2578178 w 12192000"/>
              <a:gd name="connsiteY133" fmla="*/ 1990531 h 2237474"/>
              <a:gd name="connsiteX134" fmla="*/ 2476147 w 12192000"/>
              <a:gd name="connsiteY134" fmla="*/ 1998305 h 2237474"/>
              <a:gd name="connsiteX135" fmla="*/ 2373568 w 12192000"/>
              <a:gd name="connsiteY135" fmla="*/ 2003219 h 2237474"/>
              <a:gd name="connsiteX136" fmla="*/ 2321399 w 12192000"/>
              <a:gd name="connsiteY136" fmla="*/ 1989467 h 2237474"/>
              <a:gd name="connsiteX137" fmla="*/ 2315525 w 12192000"/>
              <a:gd name="connsiteY137" fmla="*/ 1989708 h 2237474"/>
              <a:gd name="connsiteX138" fmla="*/ 2300792 w 12192000"/>
              <a:gd name="connsiteY138" fmla="*/ 1994290 h 2237474"/>
              <a:gd name="connsiteX139" fmla="*/ 2295469 w 12192000"/>
              <a:gd name="connsiteY139" fmla="*/ 1996659 h 2237474"/>
              <a:gd name="connsiteX140" fmla="*/ 2287219 w 12192000"/>
              <a:gd name="connsiteY140" fmla="*/ 1998750 h 2237474"/>
              <a:gd name="connsiteX141" fmla="*/ 2286948 w 12192000"/>
              <a:gd name="connsiteY141" fmla="*/ 1998596 h 2237474"/>
              <a:gd name="connsiteX142" fmla="*/ 2243069 w 12192000"/>
              <a:gd name="connsiteY142" fmla="*/ 2015111 h 2237474"/>
              <a:gd name="connsiteX143" fmla="*/ 2186609 w 12192000"/>
              <a:gd name="connsiteY143" fmla="*/ 2008263 h 2237474"/>
              <a:gd name="connsiteX144" fmla="*/ 2164831 w 12192000"/>
              <a:gd name="connsiteY144" fmla="*/ 2010143 h 2237474"/>
              <a:gd name="connsiteX145" fmla="*/ 2152836 w 12192000"/>
              <a:gd name="connsiteY145" fmla="*/ 2010048 h 2237474"/>
              <a:gd name="connsiteX146" fmla="*/ 2117102 w 12192000"/>
              <a:gd name="connsiteY146" fmla="*/ 2023004 h 2237474"/>
              <a:gd name="connsiteX147" fmla="*/ 2111935 w 12192000"/>
              <a:gd name="connsiteY147" fmla="*/ 2023163 h 2237474"/>
              <a:gd name="connsiteX148" fmla="*/ 2089991 w 12192000"/>
              <a:gd name="connsiteY148" fmla="*/ 2034193 h 2237474"/>
              <a:gd name="connsiteX149" fmla="*/ 2058061 w 12192000"/>
              <a:gd name="connsiteY149" fmla="*/ 2047942 h 2237474"/>
              <a:gd name="connsiteX150" fmla="*/ 2055737 w 12192000"/>
              <a:gd name="connsiteY150" fmla="*/ 2047704 h 2237474"/>
              <a:gd name="connsiteX151" fmla="*/ 2042244 w 12192000"/>
              <a:gd name="connsiteY151" fmla="*/ 2055560 h 2237474"/>
              <a:gd name="connsiteX152" fmla="*/ 1976224 w 12192000"/>
              <a:gd name="connsiteY152" fmla="*/ 2074257 h 2237474"/>
              <a:gd name="connsiteX153" fmla="*/ 1877728 w 12192000"/>
              <a:gd name="connsiteY153" fmla="*/ 2101004 h 2237474"/>
              <a:gd name="connsiteX154" fmla="*/ 1759056 w 12192000"/>
              <a:gd name="connsiteY154" fmla="*/ 2125608 h 2237474"/>
              <a:gd name="connsiteX155" fmla="*/ 1637948 w 12192000"/>
              <a:gd name="connsiteY155" fmla="*/ 2172597 h 2237474"/>
              <a:gd name="connsiteX156" fmla="*/ 1434549 w 12192000"/>
              <a:gd name="connsiteY156" fmla="*/ 2234522 h 2237474"/>
              <a:gd name="connsiteX157" fmla="*/ 1398481 w 12192000"/>
              <a:gd name="connsiteY157" fmla="*/ 2237074 h 2237474"/>
              <a:gd name="connsiteX158" fmla="*/ 1398407 w 12192000"/>
              <a:gd name="connsiteY158" fmla="*/ 2237095 h 2237474"/>
              <a:gd name="connsiteX159" fmla="*/ 1370962 w 12192000"/>
              <a:gd name="connsiteY159" fmla="*/ 2237474 h 2237474"/>
              <a:gd name="connsiteX160" fmla="*/ 1356367 w 12192000"/>
              <a:gd name="connsiteY160" fmla="*/ 2235089 h 2237474"/>
              <a:gd name="connsiteX161" fmla="*/ 1324828 w 12192000"/>
              <a:gd name="connsiteY161" fmla="*/ 2231968 h 2237474"/>
              <a:gd name="connsiteX162" fmla="*/ 1297744 w 12192000"/>
              <a:gd name="connsiteY162" fmla="*/ 2235849 h 2237474"/>
              <a:gd name="connsiteX163" fmla="*/ 1286236 w 12192000"/>
              <a:gd name="connsiteY163" fmla="*/ 2233135 h 2237474"/>
              <a:gd name="connsiteX164" fmla="*/ 1283504 w 12192000"/>
              <a:gd name="connsiteY164" fmla="*/ 2233797 h 2237474"/>
              <a:gd name="connsiteX165" fmla="*/ 1279765 w 12192000"/>
              <a:gd name="connsiteY165" fmla="*/ 2229639 h 2237474"/>
              <a:gd name="connsiteX166" fmla="*/ 1195347 w 12192000"/>
              <a:gd name="connsiteY166" fmla="*/ 2212354 h 2237474"/>
              <a:gd name="connsiteX167" fmla="*/ 970251 w 12192000"/>
              <a:gd name="connsiteY167" fmla="*/ 2221029 h 2237474"/>
              <a:gd name="connsiteX168" fmla="*/ 812914 w 12192000"/>
              <a:gd name="connsiteY168" fmla="*/ 2202752 h 2237474"/>
              <a:gd name="connsiteX169" fmla="*/ 800195 w 12192000"/>
              <a:gd name="connsiteY169" fmla="*/ 2209407 h 2237474"/>
              <a:gd name="connsiteX170" fmla="*/ 784978 w 12192000"/>
              <a:gd name="connsiteY170" fmla="*/ 2212360 h 2237474"/>
              <a:gd name="connsiteX171" fmla="*/ 681987 w 12192000"/>
              <a:gd name="connsiteY171" fmla="*/ 2216757 h 2237474"/>
              <a:gd name="connsiteX172" fmla="*/ 669923 w 12192000"/>
              <a:gd name="connsiteY172" fmla="*/ 2211682 h 2237474"/>
              <a:gd name="connsiteX173" fmla="*/ 648680 w 12192000"/>
              <a:gd name="connsiteY173" fmla="*/ 2206229 h 2237474"/>
              <a:gd name="connsiteX174" fmla="*/ 597225 w 12192000"/>
              <a:gd name="connsiteY174" fmla="*/ 2180999 h 2237474"/>
              <a:gd name="connsiteX175" fmla="*/ 558449 w 12192000"/>
              <a:gd name="connsiteY175" fmla="*/ 2182346 h 2237474"/>
              <a:gd name="connsiteX176" fmla="*/ 550517 w 12192000"/>
              <a:gd name="connsiteY176" fmla="*/ 2182060 h 2237474"/>
              <a:gd name="connsiteX177" fmla="*/ 550309 w 12192000"/>
              <a:gd name="connsiteY177" fmla="*/ 2181825 h 2237474"/>
              <a:gd name="connsiteX178" fmla="*/ 541836 w 12192000"/>
              <a:gd name="connsiteY178" fmla="*/ 2181063 h 2237474"/>
              <a:gd name="connsiteX179" fmla="*/ 536057 w 12192000"/>
              <a:gd name="connsiteY179" fmla="*/ 2181537 h 2237474"/>
              <a:gd name="connsiteX180" fmla="*/ 520671 w 12192000"/>
              <a:gd name="connsiteY180" fmla="*/ 2180980 h 2237474"/>
              <a:gd name="connsiteX181" fmla="*/ 515024 w 12192000"/>
              <a:gd name="connsiteY181" fmla="*/ 2179258 h 2237474"/>
              <a:gd name="connsiteX182" fmla="*/ 512278 w 12192000"/>
              <a:gd name="connsiteY182" fmla="*/ 2176369 h 2237474"/>
              <a:gd name="connsiteX183" fmla="*/ 480419 w 12192000"/>
              <a:gd name="connsiteY183" fmla="*/ 2167807 h 2237474"/>
              <a:gd name="connsiteX184" fmla="*/ 413835 w 12192000"/>
              <a:gd name="connsiteY184" fmla="*/ 2156783 h 2237474"/>
              <a:gd name="connsiteX185" fmla="*/ 376513 w 12192000"/>
              <a:gd name="connsiteY185" fmla="*/ 2154014 h 2237474"/>
              <a:gd name="connsiteX186" fmla="*/ 273386 w 12192000"/>
              <a:gd name="connsiteY186" fmla="*/ 2142551 h 2237474"/>
              <a:gd name="connsiteX187" fmla="*/ 169207 w 12192000"/>
              <a:gd name="connsiteY187" fmla="*/ 2128100 h 2237474"/>
              <a:gd name="connsiteX188" fmla="*/ 93149 w 12192000"/>
              <a:gd name="connsiteY188" fmla="*/ 2105324 h 2237474"/>
              <a:gd name="connsiteX189" fmla="*/ 88109 w 12192000"/>
              <a:gd name="connsiteY189" fmla="*/ 2106704 h 2237474"/>
              <a:gd name="connsiteX190" fmla="*/ 80022 w 12192000"/>
              <a:gd name="connsiteY190" fmla="*/ 2107254 h 2237474"/>
              <a:gd name="connsiteX191" fmla="*/ 79717 w 12192000"/>
              <a:gd name="connsiteY191" fmla="*/ 2107046 h 2237474"/>
              <a:gd name="connsiteX192" fmla="*/ 72352 w 12192000"/>
              <a:gd name="connsiteY192" fmla="*/ 2107991 h 2237474"/>
              <a:gd name="connsiteX193" fmla="*/ 37645 w 12192000"/>
              <a:gd name="connsiteY193" fmla="*/ 2115401 h 2237474"/>
              <a:gd name="connsiteX194" fmla="*/ 4572 w 12192000"/>
              <a:gd name="connsiteY194" fmla="*/ 2111091 h 2237474"/>
              <a:gd name="connsiteX195" fmla="*/ 0 w 12192000"/>
              <a:gd name="connsiteY195" fmla="*/ 2110468 h 2237474"/>
              <a:gd name="connsiteX196" fmla="*/ 0 w 12192000"/>
              <a:gd name="connsiteY196"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34800 w 12192000"/>
              <a:gd name="connsiteY6" fmla="*/ 747840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34688 w 12192000"/>
              <a:gd name="connsiteY12" fmla="*/ 757726 h 2237474"/>
              <a:gd name="connsiteX13" fmla="*/ 10805004 w 12192000"/>
              <a:gd name="connsiteY13" fmla="*/ 757573 h 2237474"/>
              <a:gd name="connsiteX14" fmla="*/ 10739478 w 12192000"/>
              <a:gd name="connsiteY14" fmla="*/ 776841 h 2237474"/>
              <a:gd name="connsiteX15" fmla="*/ 10458762 w 12192000"/>
              <a:gd name="connsiteY15" fmla="*/ 755400 h 2237474"/>
              <a:gd name="connsiteX16" fmla="*/ 10211200 w 12192000"/>
              <a:gd name="connsiteY16" fmla="*/ 767513 h 2237474"/>
              <a:gd name="connsiteX17" fmla="*/ 10167995 w 12192000"/>
              <a:gd name="connsiteY17" fmla="*/ 760843 h 2237474"/>
              <a:gd name="connsiteX18" fmla="*/ 9997044 w 12192000"/>
              <a:gd name="connsiteY18" fmla="*/ 780129 h 2237474"/>
              <a:gd name="connsiteX19" fmla="*/ 9943887 w 12192000"/>
              <a:gd name="connsiteY19" fmla="*/ 804141 h 2237474"/>
              <a:gd name="connsiteX20" fmla="*/ 9918248 w 12192000"/>
              <a:gd name="connsiteY20" fmla="*/ 816628 h 2237474"/>
              <a:gd name="connsiteX21" fmla="*/ 9767091 w 12192000"/>
              <a:gd name="connsiteY21" fmla="*/ 870550 h 2237474"/>
              <a:gd name="connsiteX22" fmla="*/ 9683005 w 12192000"/>
              <a:gd name="connsiteY22" fmla="*/ 894128 h 2237474"/>
              <a:gd name="connsiteX23" fmla="*/ 9594438 w 12192000"/>
              <a:gd name="connsiteY23" fmla="*/ 919051 h 2237474"/>
              <a:gd name="connsiteX24" fmla="*/ 9577033 w 12192000"/>
              <a:gd name="connsiteY24" fmla="*/ 922857 h 2237474"/>
              <a:gd name="connsiteX25" fmla="*/ 9544189 w 12192000"/>
              <a:gd name="connsiteY25" fmla="*/ 938966 h 2237474"/>
              <a:gd name="connsiteX26" fmla="*/ 9500499 w 12192000"/>
              <a:gd name="connsiteY26" fmla="*/ 954680 h 2237474"/>
              <a:gd name="connsiteX27" fmla="*/ 9428195 w 12192000"/>
              <a:gd name="connsiteY27" fmla="*/ 986225 h 2237474"/>
              <a:gd name="connsiteX28" fmla="*/ 9410017 w 12192000"/>
              <a:gd name="connsiteY28" fmla="*/ 993931 h 2237474"/>
              <a:gd name="connsiteX29" fmla="*/ 9392919 w 12192000"/>
              <a:gd name="connsiteY29" fmla="*/ 994656 h 2237474"/>
              <a:gd name="connsiteX30" fmla="*/ 9278619 w 12192000"/>
              <a:gd name="connsiteY30" fmla="*/ 1011878 h 2237474"/>
              <a:gd name="connsiteX31" fmla="*/ 9268019 w 12192000"/>
              <a:gd name="connsiteY31" fmla="*/ 1007442 h 2237474"/>
              <a:gd name="connsiteX32" fmla="*/ 9234662 w 12192000"/>
              <a:gd name="connsiteY32" fmla="*/ 1023056 h 2237474"/>
              <a:gd name="connsiteX33" fmla="*/ 9181033 w 12192000"/>
              <a:gd name="connsiteY33" fmla="*/ 1037921 h 2237474"/>
              <a:gd name="connsiteX34" fmla="*/ 9155969 w 12192000"/>
              <a:gd name="connsiteY34" fmla="*/ 1046804 h 2237474"/>
              <a:gd name="connsiteX35" fmla="*/ 9133985 w 12192000"/>
              <a:gd name="connsiteY35" fmla="*/ 1046450 h 2237474"/>
              <a:gd name="connsiteX36" fmla="*/ 9012987 w 12192000"/>
              <a:gd name="connsiteY36" fmla="*/ 1061986 h 2237474"/>
              <a:gd name="connsiteX37" fmla="*/ 8968445 w 12192000"/>
              <a:gd name="connsiteY37" fmla="*/ 1052169 h 2237474"/>
              <a:gd name="connsiteX38" fmla="*/ 8958984 w 12192000"/>
              <a:gd name="connsiteY38" fmla="*/ 1057212 h 2237474"/>
              <a:gd name="connsiteX39" fmla="*/ 8886001 w 12192000"/>
              <a:gd name="connsiteY39" fmla="*/ 1067468 h 2237474"/>
              <a:gd name="connsiteX40" fmla="*/ 8838610 w 12192000"/>
              <a:gd name="connsiteY40" fmla="*/ 1075091 h 2237474"/>
              <a:gd name="connsiteX41" fmla="*/ 8750383 w 12192000"/>
              <a:gd name="connsiteY41" fmla="*/ 1097387 h 2237474"/>
              <a:gd name="connsiteX42" fmla="*/ 8665605 w 12192000"/>
              <a:gd name="connsiteY42" fmla="*/ 1110791 h 2237474"/>
              <a:gd name="connsiteX43" fmla="*/ 8584946 w 12192000"/>
              <a:gd name="connsiteY43" fmla="*/ 1135226 h 2237474"/>
              <a:gd name="connsiteX44" fmla="*/ 8460755 w 12192000"/>
              <a:gd name="connsiteY44" fmla="*/ 1203427 h 2237474"/>
              <a:gd name="connsiteX45" fmla="*/ 8419755 w 12192000"/>
              <a:gd name="connsiteY45" fmla="*/ 1216260 h 2237474"/>
              <a:gd name="connsiteX46" fmla="*/ 8411626 w 12192000"/>
              <a:gd name="connsiteY46" fmla="*/ 1214397 h 2237474"/>
              <a:gd name="connsiteX47" fmla="*/ 8363469 w 12192000"/>
              <a:gd name="connsiteY47" fmla="*/ 1246658 h 2237474"/>
              <a:gd name="connsiteX48" fmla="*/ 8275497 w 12192000"/>
              <a:gd name="connsiteY48" fmla="*/ 1264396 h 2237474"/>
              <a:gd name="connsiteX49" fmla="*/ 8206287 w 12192000"/>
              <a:gd name="connsiteY49" fmla="*/ 1273060 h 2237474"/>
              <a:gd name="connsiteX50" fmla="*/ 8168705 w 12192000"/>
              <a:gd name="connsiteY50" fmla="*/ 1279956 h 2237474"/>
              <a:gd name="connsiteX51" fmla="*/ 8139997 w 12192000"/>
              <a:gd name="connsiteY51" fmla="*/ 1282713 h 2237474"/>
              <a:gd name="connsiteX52" fmla="*/ 8074238 w 12192000"/>
              <a:gd name="connsiteY52" fmla="*/ 1301895 h 2237474"/>
              <a:gd name="connsiteX53" fmla="*/ 7968292 w 12192000"/>
              <a:gd name="connsiteY53" fmla="*/ 1338779 h 2237474"/>
              <a:gd name="connsiteX54" fmla="*/ 7902328 w 12192000"/>
              <a:gd name="connsiteY54" fmla="*/ 1345865 h 2237474"/>
              <a:gd name="connsiteX55" fmla="*/ 7875879 w 12192000"/>
              <a:gd name="connsiteY55" fmla="*/ 1345646 h 2237474"/>
              <a:gd name="connsiteX56" fmla="*/ 7840612 w 12192000"/>
              <a:gd name="connsiteY56" fmla="*/ 1369373 h 2237474"/>
              <a:gd name="connsiteX57" fmla="*/ 7786819 w 12192000"/>
              <a:gd name="connsiteY57" fmla="*/ 1378970 h 2237474"/>
              <a:gd name="connsiteX58" fmla="*/ 7548172 w 12192000"/>
              <a:gd name="connsiteY58" fmla="*/ 1417460 h 2237474"/>
              <a:gd name="connsiteX59" fmla="*/ 7483437 w 12192000"/>
              <a:gd name="connsiteY59" fmla="*/ 1478152 h 2237474"/>
              <a:gd name="connsiteX60" fmla="*/ 7377870 w 12192000"/>
              <a:gd name="connsiteY60" fmla="*/ 1523319 h 2237474"/>
              <a:gd name="connsiteX61" fmla="*/ 7230737 w 12192000"/>
              <a:gd name="connsiteY61" fmla="*/ 1562633 h 2237474"/>
              <a:gd name="connsiteX62" fmla="*/ 7224458 w 12192000"/>
              <a:gd name="connsiteY62" fmla="*/ 1573008 h 2237474"/>
              <a:gd name="connsiteX63" fmla="*/ 7183121 w 12192000"/>
              <a:gd name="connsiteY63" fmla="*/ 1595162 h 2237474"/>
              <a:gd name="connsiteX64" fmla="*/ 7164601 w 12192000"/>
              <a:gd name="connsiteY64" fmla="*/ 1606490 h 2237474"/>
              <a:gd name="connsiteX65" fmla="*/ 7031309 w 12192000"/>
              <a:gd name="connsiteY65" fmla="*/ 1619451 h 2237474"/>
              <a:gd name="connsiteX66" fmla="*/ 6900177 w 12192000"/>
              <a:gd name="connsiteY66" fmla="*/ 1636016 h 2237474"/>
              <a:gd name="connsiteX67" fmla="*/ 6795372 w 12192000"/>
              <a:gd name="connsiteY67" fmla="*/ 1644845 h 2237474"/>
              <a:gd name="connsiteX68" fmla="*/ 6692251 w 12192000"/>
              <a:gd name="connsiteY68" fmla="*/ 1656357 h 2237474"/>
              <a:gd name="connsiteX69" fmla="*/ 6655235 w 12192000"/>
              <a:gd name="connsiteY69" fmla="*/ 1661869 h 2237474"/>
              <a:gd name="connsiteX70" fmla="*/ 6554894 w 12192000"/>
              <a:gd name="connsiteY70" fmla="*/ 1664428 h 2237474"/>
              <a:gd name="connsiteX71" fmla="*/ 6516595 w 12192000"/>
              <a:gd name="connsiteY71" fmla="*/ 1667475 h 2237474"/>
              <a:gd name="connsiteX72" fmla="*/ 6508541 w 12192000"/>
              <a:gd name="connsiteY72" fmla="*/ 1668757 h 2237474"/>
              <a:gd name="connsiteX73" fmla="*/ 6471012 w 12192000"/>
              <a:gd name="connsiteY73" fmla="*/ 1678604 h 2237474"/>
              <a:gd name="connsiteX74" fmla="*/ 6364035 w 12192000"/>
              <a:gd name="connsiteY74" fmla="*/ 1667683 h 2237474"/>
              <a:gd name="connsiteX75" fmla="*/ 6280959 w 12192000"/>
              <a:gd name="connsiteY75" fmla="*/ 1689329 h 2237474"/>
              <a:gd name="connsiteX76" fmla="*/ 6243319 w 12192000"/>
              <a:gd name="connsiteY76" fmla="*/ 1695560 h 2237474"/>
              <a:gd name="connsiteX77" fmla="*/ 6098321 w 12192000"/>
              <a:gd name="connsiteY77" fmla="*/ 1721646 h 2237474"/>
              <a:gd name="connsiteX78" fmla="*/ 5880652 w 12192000"/>
              <a:gd name="connsiteY78" fmla="*/ 1779643 h 2237474"/>
              <a:gd name="connsiteX79" fmla="*/ 5785959 w 12192000"/>
              <a:gd name="connsiteY79" fmla="*/ 1775307 h 2237474"/>
              <a:gd name="connsiteX80" fmla="*/ 5643534 w 12192000"/>
              <a:gd name="connsiteY80" fmla="*/ 1802919 h 2237474"/>
              <a:gd name="connsiteX81" fmla="*/ 5518799 w 12192000"/>
              <a:gd name="connsiteY81" fmla="*/ 1818312 h 2237474"/>
              <a:gd name="connsiteX82" fmla="*/ 5505014 w 12192000"/>
              <a:gd name="connsiteY82" fmla="*/ 1819259 h 2237474"/>
              <a:gd name="connsiteX83" fmla="*/ 5453307 w 12192000"/>
              <a:gd name="connsiteY83" fmla="*/ 1815450 h 2237474"/>
              <a:gd name="connsiteX84" fmla="*/ 5221533 w 12192000"/>
              <a:gd name="connsiteY84" fmla="*/ 1846950 h 2237474"/>
              <a:gd name="connsiteX85" fmla="*/ 5149802 w 12192000"/>
              <a:gd name="connsiteY85" fmla="*/ 1844846 h 2237474"/>
              <a:gd name="connsiteX86" fmla="*/ 5114927 w 12192000"/>
              <a:gd name="connsiteY86" fmla="*/ 1847827 h 2237474"/>
              <a:gd name="connsiteX87" fmla="*/ 5108970 w 12192000"/>
              <a:gd name="connsiteY87" fmla="*/ 1847935 h 2237474"/>
              <a:gd name="connsiteX88" fmla="*/ 5067961 w 12192000"/>
              <a:gd name="connsiteY88" fmla="*/ 1845917 h 2237474"/>
              <a:gd name="connsiteX89" fmla="*/ 5007075 w 12192000"/>
              <a:gd name="connsiteY89" fmla="*/ 1838626 h 2237474"/>
              <a:gd name="connsiteX90" fmla="*/ 4944087 w 12192000"/>
              <a:gd name="connsiteY90" fmla="*/ 1823332 h 2237474"/>
              <a:gd name="connsiteX91" fmla="*/ 4907662 w 12192000"/>
              <a:gd name="connsiteY91" fmla="*/ 1816900 h 2237474"/>
              <a:gd name="connsiteX92" fmla="*/ 4882386 w 12192000"/>
              <a:gd name="connsiteY92" fmla="*/ 1809844 h 2237474"/>
              <a:gd name="connsiteX93" fmla="*/ 4811440 w 12192000"/>
              <a:gd name="connsiteY93" fmla="*/ 1804655 h 2237474"/>
              <a:gd name="connsiteX94" fmla="*/ 4691075 w 12192000"/>
              <a:gd name="connsiteY94" fmla="*/ 1801389 h 2237474"/>
              <a:gd name="connsiteX95" fmla="*/ 4611738 w 12192000"/>
              <a:gd name="connsiteY95" fmla="*/ 1776964 h 2237474"/>
              <a:gd name="connsiteX96" fmla="*/ 4560070 w 12192000"/>
              <a:gd name="connsiteY96" fmla="*/ 1785640 h 2237474"/>
              <a:gd name="connsiteX97" fmla="*/ 4536503 w 12192000"/>
              <a:gd name="connsiteY97" fmla="*/ 1785334 h 2237474"/>
              <a:gd name="connsiteX98" fmla="*/ 4513724 w 12192000"/>
              <a:gd name="connsiteY98" fmla="*/ 1791996 h 2237474"/>
              <a:gd name="connsiteX99" fmla="*/ 4459810 w 12192000"/>
              <a:gd name="connsiteY99" fmla="*/ 1797886 h 2237474"/>
              <a:gd name="connsiteX100" fmla="*/ 4379064 w 12192000"/>
              <a:gd name="connsiteY100" fmla="*/ 1817177 h 2237474"/>
              <a:gd name="connsiteX101" fmla="*/ 4290981 w 12192000"/>
              <a:gd name="connsiteY101" fmla="*/ 1839677 h 2237474"/>
              <a:gd name="connsiteX102" fmla="*/ 4238372 w 12192000"/>
              <a:gd name="connsiteY102" fmla="*/ 1851480 h 2237474"/>
              <a:gd name="connsiteX103" fmla="*/ 4232517 w 12192000"/>
              <a:gd name="connsiteY103" fmla="*/ 1852567 h 2237474"/>
              <a:gd name="connsiteX104" fmla="*/ 4191732 w 12192000"/>
              <a:gd name="connsiteY104" fmla="*/ 1857328 h 2237474"/>
              <a:gd name="connsiteX105" fmla="*/ 4065532 w 12192000"/>
              <a:gd name="connsiteY105" fmla="*/ 1855477 h 2237474"/>
              <a:gd name="connsiteX106" fmla="*/ 4028460 w 12192000"/>
              <a:gd name="connsiteY106" fmla="*/ 1855137 h 2237474"/>
              <a:gd name="connsiteX107" fmla="*/ 4002267 w 12192000"/>
              <a:gd name="connsiteY107" fmla="*/ 1852352 h 2237474"/>
              <a:gd name="connsiteX108" fmla="*/ 3931396 w 12192000"/>
              <a:gd name="connsiteY108" fmla="*/ 1858915 h 2237474"/>
              <a:gd name="connsiteX109" fmla="*/ 3812162 w 12192000"/>
              <a:gd name="connsiteY109" fmla="*/ 1875501 h 2237474"/>
              <a:gd name="connsiteX110" fmla="*/ 3729530 w 12192000"/>
              <a:gd name="connsiteY110" fmla="*/ 1864513 h 2237474"/>
              <a:gd name="connsiteX111" fmla="*/ 3680177 w 12192000"/>
              <a:gd name="connsiteY111" fmla="*/ 1881552 h 2237474"/>
              <a:gd name="connsiteX112" fmla="*/ 3567259 w 12192000"/>
              <a:gd name="connsiteY112" fmla="*/ 1893482 h 2237474"/>
              <a:gd name="connsiteX113" fmla="*/ 3405770 w 12192000"/>
              <a:gd name="connsiteY113" fmla="*/ 1904591 h 2237474"/>
              <a:gd name="connsiteX114" fmla="*/ 3280097 w 12192000"/>
              <a:gd name="connsiteY114" fmla="*/ 1919610 h 2237474"/>
              <a:gd name="connsiteX115" fmla="*/ 3123424 w 12192000"/>
              <a:gd name="connsiteY115" fmla="*/ 1952930 h 2237474"/>
              <a:gd name="connsiteX116" fmla="*/ 3009910 w 12192000"/>
              <a:gd name="connsiteY116" fmla="*/ 1957866 h 2237474"/>
              <a:gd name="connsiteX117" fmla="*/ 2995934 w 12192000"/>
              <a:gd name="connsiteY117" fmla="*/ 1967085 h 2237474"/>
              <a:gd name="connsiteX118" fmla="*/ 2980071 w 12192000"/>
              <a:gd name="connsiteY118" fmla="*/ 1972988 h 2237474"/>
              <a:gd name="connsiteX119" fmla="*/ 2978094 w 12192000"/>
              <a:gd name="connsiteY119" fmla="*/ 1972369 h 2237474"/>
              <a:gd name="connsiteX120" fmla="*/ 2942858 w 12192000"/>
              <a:gd name="connsiteY120" fmla="*/ 1981367 h 2237474"/>
              <a:gd name="connsiteX121" fmla="*/ 2875436 w 12192000"/>
              <a:gd name="connsiteY121" fmla="*/ 1996977 h 2237474"/>
              <a:gd name="connsiteX122" fmla="*/ 2874892 w 12192000"/>
              <a:gd name="connsiteY122" fmla="*/ 1996085 h 2237474"/>
              <a:gd name="connsiteX123" fmla="*/ 2864145 w 12192000"/>
              <a:gd name="connsiteY123" fmla="*/ 1994061 h 2237474"/>
              <a:gd name="connsiteX124" fmla="*/ 2843662 w 12192000"/>
              <a:gd name="connsiteY124" fmla="*/ 1992498 h 2237474"/>
              <a:gd name="connsiteX125" fmla="*/ 2796128 w 12192000"/>
              <a:gd name="connsiteY125" fmla="*/ 1976403 h 2237474"/>
              <a:gd name="connsiteX126" fmla="*/ 2756784 w 12192000"/>
              <a:gd name="connsiteY126" fmla="*/ 1985116 h 2237474"/>
              <a:gd name="connsiteX127" fmla="*/ 2748833 w 12192000"/>
              <a:gd name="connsiteY127" fmla="*/ 1986323 h 2237474"/>
              <a:gd name="connsiteX128" fmla="*/ 2748661 w 12192000"/>
              <a:gd name="connsiteY128" fmla="*/ 1986122 h 2237474"/>
              <a:gd name="connsiteX129" fmla="*/ 2740251 w 12192000"/>
              <a:gd name="connsiteY129" fmla="*/ 1986946 h 2237474"/>
              <a:gd name="connsiteX130" fmla="*/ 2718916 w 12192000"/>
              <a:gd name="connsiteY130" fmla="*/ 1990867 h 2237474"/>
              <a:gd name="connsiteX131" fmla="*/ 2713522 w 12192000"/>
              <a:gd name="connsiteY131" fmla="*/ 1990173 h 2237474"/>
              <a:gd name="connsiteX132" fmla="*/ 2680597 w 12192000"/>
              <a:gd name="connsiteY132" fmla="*/ 1984996 h 2237474"/>
              <a:gd name="connsiteX133" fmla="*/ 2578178 w 12192000"/>
              <a:gd name="connsiteY133" fmla="*/ 1990531 h 2237474"/>
              <a:gd name="connsiteX134" fmla="*/ 2476147 w 12192000"/>
              <a:gd name="connsiteY134" fmla="*/ 1998305 h 2237474"/>
              <a:gd name="connsiteX135" fmla="*/ 2373568 w 12192000"/>
              <a:gd name="connsiteY135" fmla="*/ 2003219 h 2237474"/>
              <a:gd name="connsiteX136" fmla="*/ 2321399 w 12192000"/>
              <a:gd name="connsiteY136" fmla="*/ 1989467 h 2237474"/>
              <a:gd name="connsiteX137" fmla="*/ 2315525 w 12192000"/>
              <a:gd name="connsiteY137" fmla="*/ 1989708 h 2237474"/>
              <a:gd name="connsiteX138" fmla="*/ 2300792 w 12192000"/>
              <a:gd name="connsiteY138" fmla="*/ 1994290 h 2237474"/>
              <a:gd name="connsiteX139" fmla="*/ 2295469 w 12192000"/>
              <a:gd name="connsiteY139" fmla="*/ 1996659 h 2237474"/>
              <a:gd name="connsiteX140" fmla="*/ 2287219 w 12192000"/>
              <a:gd name="connsiteY140" fmla="*/ 1998750 h 2237474"/>
              <a:gd name="connsiteX141" fmla="*/ 2286948 w 12192000"/>
              <a:gd name="connsiteY141" fmla="*/ 1998596 h 2237474"/>
              <a:gd name="connsiteX142" fmla="*/ 2243069 w 12192000"/>
              <a:gd name="connsiteY142" fmla="*/ 2015111 h 2237474"/>
              <a:gd name="connsiteX143" fmla="*/ 2186609 w 12192000"/>
              <a:gd name="connsiteY143" fmla="*/ 2008263 h 2237474"/>
              <a:gd name="connsiteX144" fmla="*/ 2164831 w 12192000"/>
              <a:gd name="connsiteY144" fmla="*/ 2010143 h 2237474"/>
              <a:gd name="connsiteX145" fmla="*/ 2152836 w 12192000"/>
              <a:gd name="connsiteY145" fmla="*/ 2010048 h 2237474"/>
              <a:gd name="connsiteX146" fmla="*/ 2117102 w 12192000"/>
              <a:gd name="connsiteY146" fmla="*/ 2023004 h 2237474"/>
              <a:gd name="connsiteX147" fmla="*/ 2111935 w 12192000"/>
              <a:gd name="connsiteY147" fmla="*/ 2023163 h 2237474"/>
              <a:gd name="connsiteX148" fmla="*/ 2089991 w 12192000"/>
              <a:gd name="connsiteY148" fmla="*/ 2034193 h 2237474"/>
              <a:gd name="connsiteX149" fmla="*/ 2058061 w 12192000"/>
              <a:gd name="connsiteY149" fmla="*/ 2047942 h 2237474"/>
              <a:gd name="connsiteX150" fmla="*/ 2055737 w 12192000"/>
              <a:gd name="connsiteY150" fmla="*/ 2047704 h 2237474"/>
              <a:gd name="connsiteX151" fmla="*/ 2042244 w 12192000"/>
              <a:gd name="connsiteY151" fmla="*/ 2055560 h 2237474"/>
              <a:gd name="connsiteX152" fmla="*/ 1976224 w 12192000"/>
              <a:gd name="connsiteY152" fmla="*/ 2074257 h 2237474"/>
              <a:gd name="connsiteX153" fmla="*/ 1877728 w 12192000"/>
              <a:gd name="connsiteY153" fmla="*/ 2101004 h 2237474"/>
              <a:gd name="connsiteX154" fmla="*/ 1759056 w 12192000"/>
              <a:gd name="connsiteY154" fmla="*/ 2125608 h 2237474"/>
              <a:gd name="connsiteX155" fmla="*/ 1637948 w 12192000"/>
              <a:gd name="connsiteY155" fmla="*/ 2172597 h 2237474"/>
              <a:gd name="connsiteX156" fmla="*/ 1434549 w 12192000"/>
              <a:gd name="connsiteY156" fmla="*/ 2234522 h 2237474"/>
              <a:gd name="connsiteX157" fmla="*/ 1398481 w 12192000"/>
              <a:gd name="connsiteY157" fmla="*/ 2237074 h 2237474"/>
              <a:gd name="connsiteX158" fmla="*/ 1398407 w 12192000"/>
              <a:gd name="connsiteY158" fmla="*/ 2237095 h 2237474"/>
              <a:gd name="connsiteX159" fmla="*/ 1370962 w 12192000"/>
              <a:gd name="connsiteY159" fmla="*/ 2237474 h 2237474"/>
              <a:gd name="connsiteX160" fmla="*/ 1356367 w 12192000"/>
              <a:gd name="connsiteY160" fmla="*/ 2235089 h 2237474"/>
              <a:gd name="connsiteX161" fmla="*/ 1324828 w 12192000"/>
              <a:gd name="connsiteY161" fmla="*/ 2231968 h 2237474"/>
              <a:gd name="connsiteX162" fmla="*/ 1297744 w 12192000"/>
              <a:gd name="connsiteY162" fmla="*/ 2235849 h 2237474"/>
              <a:gd name="connsiteX163" fmla="*/ 1286236 w 12192000"/>
              <a:gd name="connsiteY163" fmla="*/ 2233135 h 2237474"/>
              <a:gd name="connsiteX164" fmla="*/ 1283504 w 12192000"/>
              <a:gd name="connsiteY164" fmla="*/ 2233797 h 2237474"/>
              <a:gd name="connsiteX165" fmla="*/ 1279765 w 12192000"/>
              <a:gd name="connsiteY165" fmla="*/ 2229639 h 2237474"/>
              <a:gd name="connsiteX166" fmla="*/ 1195347 w 12192000"/>
              <a:gd name="connsiteY166" fmla="*/ 2212354 h 2237474"/>
              <a:gd name="connsiteX167" fmla="*/ 970251 w 12192000"/>
              <a:gd name="connsiteY167" fmla="*/ 2221029 h 2237474"/>
              <a:gd name="connsiteX168" fmla="*/ 812914 w 12192000"/>
              <a:gd name="connsiteY168" fmla="*/ 2202752 h 2237474"/>
              <a:gd name="connsiteX169" fmla="*/ 800195 w 12192000"/>
              <a:gd name="connsiteY169" fmla="*/ 2209407 h 2237474"/>
              <a:gd name="connsiteX170" fmla="*/ 784978 w 12192000"/>
              <a:gd name="connsiteY170" fmla="*/ 2212360 h 2237474"/>
              <a:gd name="connsiteX171" fmla="*/ 681987 w 12192000"/>
              <a:gd name="connsiteY171" fmla="*/ 2216757 h 2237474"/>
              <a:gd name="connsiteX172" fmla="*/ 669923 w 12192000"/>
              <a:gd name="connsiteY172" fmla="*/ 2211682 h 2237474"/>
              <a:gd name="connsiteX173" fmla="*/ 648680 w 12192000"/>
              <a:gd name="connsiteY173" fmla="*/ 2206229 h 2237474"/>
              <a:gd name="connsiteX174" fmla="*/ 597225 w 12192000"/>
              <a:gd name="connsiteY174" fmla="*/ 2180999 h 2237474"/>
              <a:gd name="connsiteX175" fmla="*/ 558449 w 12192000"/>
              <a:gd name="connsiteY175" fmla="*/ 2182346 h 2237474"/>
              <a:gd name="connsiteX176" fmla="*/ 550517 w 12192000"/>
              <a:gd name="connsiteY176" fmla="*/ 2182060 h 2237474"/>
              <a:gd name="connsiteX177" fmla="*/ 550309 w 12192000"/>
              <a:gd name="connsiteY177" fmla="*/ 2181825 h 2237474"/>
              <a:gd name="connsiteX178" fmla="*/ 541836 w 12192000"/>
              <a:gd name="connsiteY178" fmla="*/ 2181063 h 2237474"/>
              <a:gd name="connsiteX179" fmla="*/ 536057 w 12192000"/>
              <a:gd name="connsiteY179" fmla="*/ 2181537 h 2237474"/>
              <a:gd name="connsiteX180" fmla="*/ 520671 w 12192000"/>
              <a:gd name="connsiteY180" fmla="*/ 2180980 h 2237474"/>
              <a:gd name="connsiteX181" fmla="*/ 515024 w 12192000"/>
              <a:gd name="connsiteY181" fmla="*/ 2179258 h 2237474"/>
              <a:gd name="connsiteX182" fmla="*/ 512278 w 12192000"/>
              <a:gd name="connsiteY182" fmla="*/ 2176369 h 2237474"/>
              <a:gd name="connsiteX183" fmla="*/ 480419 w 12192000"/>
              <a:gd name="connsiteY183" fmla="*/ 2167807 h 2237474"/>
              <a:gd name="connsiteX184" fmla="*/ 413835 w 12192000"/>
              <a:gd name="connsiteY184" fmla="*/ 2156783 h 2237474"/>
              <a:gd name="connsiteX185" fmla="*/ 376513 w 12192000"/>
              <a:gd name="connsiteY185" fmla="*/ 2154014 h 2237474"/>
              <a:gd name="connsiteX186" fmla="*/ 273386 w 12192000"/>
              <a:gd name="connsiteY186" fmla="*/ 2142551 h 2237474"/>
              <a:gd name="connsiteX187" fmla="*/ 169207 w 12192000"/>
              <a:gd name="connsiteY187" fmla="*/ 2128100 h 2237474"/>
              <a:gd name="connsiteX188" fmla="*/ 93149 w 12192000"/>
              <a:gd name="connsiteY188" fmla="*/ 2105324 h 2237474"/>
              <a:gd name="connsiteX189" fmla="*/ 88109 w 12192000"/>
              <a:gd name="connsiteY189" fmla="*/ 2106704 h 2237474"/>
              <a:gd name="connsiteX190" fmla="*/ 80022 w 12192000"/>
              <a:gd name="connsiteY190" fmla="*/ 2107254 h 2237474"/>
              <a:gd name="connsiteX191" fmla="*/ 79717 w 12192000"/>
              <a:gd name="connsiteY191" fmla="*/ 2107046 h 2237474"/>
              <a:gd name="connsiteX192" fmla="*/ 72352 w 12192000"/>
              <a:gd name="connsiteY192" fmla="*/ 2107991 h 2237474"/>
              <a:gd name="connsiteX193" fmla="*/ 37645 w 12192000"/>
              <a:gd name="connsiteY193" fmla="*/ 2115401 h 2237474"/>
              <a:gd name="connsiteX194" fmla="*/ 4572 w 12192000"/>
              <a:gd name="connsiteY194" fmla="*/ 2111091 h 2237474"/>
              <a:gd name="connsiteX195" fmla="*/ 0 w 12192000"/>
              <a:gd name="connsiteY195" fmla="*/ 2110468 h 2237474"/>
              <a:gd name="connsiteX196" fmla="*/ 0 w 12192000"/>
              <a:gd name="connsiteY196"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34800 w 12192000"/>
              <a:gd name="connsiteY6" fmla="*/ 747840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34688 w 12192000"/>
              <a:gd name="connsiteY12" fmla="*/ 757726 h 2237474"/>
              <a:gd name="connsiteX13" fmla="*/ 10805004 w 12192000"/>
              <a:gd name="connsiteY13" fmla="*/ 757573 h 2237474"/>
              <a:gd name="connsiteX14" fmla="*/ 10739478 w 12192000"/>
              <a:gd name="connsiteY14" fmla="*/ 776841 h 2237474"/>
              <a:gd name="connsiteX15" fmla="*/ 10458762 w 12192000"/>
              <a:gd name="connsiteY15" fmla="*/ 755400 h 2237474"/>
              <a:gd name="connsiteX16" fmla="*/ 10211200 w 12192000"/>
              <a:gd name="connsiteY16" fmla="*/ 767513 h 2237474"/>
              <a:gd name="connsiteX17" fmla="*/ 10167995 w 12192000"/>
              <a:gd name="connsiteY17" fmla="*/ 760843 h 2237474"/>
              <a:gd name="connsiteX18" fmla="*/ 9997044 w 12192000"/>
              <a:gd name="connsiteY18" fmla="*/ 780129 h 2237474"/>
              <a:gd name="connsiteX19" fmla="*/ 9943887 w 12192000"/>
              <a:gd name="connsiteY19" fmla="*/ 804141 h 2237474"/>
              <a:gd name="connsiteX20" fmla="*/ 9918248 w 12192000"/>
              <a:gd name="connsiteY20" fmla="*/ 816628 h 2237474"/>
              <a:gd name="connsiteX21" fmla="*/ 9767091 w 12192000"/>
              <a:gd name="connsiteY21" fmla="*/ 870550 h 2237474"/>
              <a:gd name="connsiteX22" fmla="*/ 9683005 w 12192000"/>
              <a:gd name="connsiteY22" fmla="*/ 894128 h 2237474"/>
              <a:gd name="connsiteX23" fmla="*/ 9594438 w 12192000"/>
              <a:gd name="connsiteY23" fmla="*/ 919051 h 2237474"/>
              <a:gd name="connsiteX24" fmla="*/ 9577033 w 12192000"/>
              <a:gd name="connsiteY24" fmla="*/ 922857 h 2237474"/>
              <a:gd name="connsiteX25" fmla="*/ 9544189 w 12192000"/>
              <a:gd name="connsiteY25" fmla="*/ 938966 h 2237474"/>
              <a:gd name="connsiteX26" fmla="*/ 9500499 w 12192000"/>
              <a:gd name="connsiteY26" fmla="*/ 954680 h 2237474"/>
              <a:gd name="connsiteX27" fmla="*/ 9428195 w 12192000"/>
              <a:gd name="connsiteY27" fmla="*/ 986225 h 2237474"/>
              <a:gd name="connsiteX28" fmla="*/ 9410017 w 12192000"/>
              <a:gd name="connsiteY28" fmla="*/ 993931 h 2237474"/>
              <a:gd name="connsiteX29" fmla="*/ 9392919 w 12192000"/>
              <a:gd name="connsiteY29" fmla="*/ 994656 h 2237474"/>
              <a:gd name="connsiteX30" fmla="*/ 9278619 w 12192000"/>
              <a:gd name="connsiteY30" fmla="*/ 1011878 h 2237474"/>
              <a:gd name="connsiteX31" fmla="*/ 9268019 w 12192000"/>
              <a:gd name="connsiteY31" fmla="*/ 1007442 h 2237474"/>
              <a:gd name="connsiteX32" fmla="*/ 9234662 w 12192000"/>
              <a:gd name="connsiteY32" fmla="*/ 1023056 h 2237474"/>
              <a:gd name="connsiteX33" fmla="*/ 9181033 w 12192000"/>
              <a:gd name="connsiteY33" fmla="*/ 1037921 h 2237474"/>
              <a:gd name="connsiteX34" fmla="*/ 9155969 w 12192000"/>
              <a:gd name="connsiteY34" fmla="*/ 1046804 h 2237474"/>
              <a:gd name="connsiteX35" fmla="*/ 9133985 w 12192000"/>
              <a:gd name="connsiteY35" fmla="*/ 1046450 h 2237474"/>
              <a:gd name="connsiteX36" fmla="*/ 9012987 w 12192000"/>
              <a:gd name="connsiteY36" fmla="*/ 1061986 h 2237474"/>
              <a:gd name="connsiteX37" fmla="*/ 8968445 w 12192000"/>
              <a:gd name="connsiteY37" fmla="*/ 1052169 h 2237474"/>
              <a:gd name="connsiteX38" fmla="*/ 8958984 w 12192000"/>
              <a:gd name="connsiteY38" fmla="*/ 1057212 h 2237474"/>
              <a:gd name="connsiteX39" fmla="*/ 8886001 w 12192000"/>
              <a:gd name="connsiteY39" fmla="*/ 1067468 h 2237474"/>
              <a:gd name="connsiteX40" fmla="*/ 8838610 w 12192000"/>
              <a:gd name="connsiteY40" fmla="*/ 1075091 h 2237474"/>
              <a:gd name="connsiteX41" fmla="*/ 8750383 w 12192000"/>
              <a:gd name="connsiteY41" fmla="*/ 1097387 h 2237474"/>
              <a:gd name="connsiteX42" fmla="*/ 8665605 w 12192000"/>
              <a:gd name="connsiteY42" fmla="*/ 1110791 h 2237474"/>
              <a:gd name="connsiteX43" fmla="*/ 8584946 w 12192000"/>
              <a:gd name="connsiteY43" fmla="*/ 1135226 h 2237474"/>
              <a:gd name="connsiteX44" fmla="*/ 8460755 w 12192000"/>
              <a:gd name="connsiteY44" fmla="*/ 1203427 h 2237474"/>
              <a:gd name="connsiteX45" fmla="*/ 8419755 w 12192000"/>
              <a:gd name="connsiteY45" fmla="*/ 1216260 h 2237474"/>
              <a:gd name="connsiteX46" fmla="*/ 8411626 w 12192000"/>
              <a:gd name="connsiteY46" fmla="*/ 1214397 h 2237474"/>
              <a:gd name="connsiteX47" fmla="*/ 8363469 w 12192000"/>
              <a:gd name="connsiteY47" fmla="*/ 1246658 h 2237474"/>
              <a:gd name="connsiteX48" fmla="*/ 8275497 w 12192000"/>
              <a:gd name="connsiteY48" fmla="*/ 1264396 h 2237474"/>
              <a:gd name="connsiteX49" fmla="*/ 8206287 w 12192000"/>
              <a:gd name="connsiteY49" fmla="*/ 1273060 h 2237474"/>
              <a:gd name="connsiteX50" fmla="*/ 8168705 w 12192000"/>
              <a:gd name="connsiteY50" fmla="*/ 1279956 h 2237474"/>
              <a:gd name="connsiteX51" fmla="*/ 8139997 w 12192000"/>
              <a:gd name="connsiteY51" fmla="*/ 1282713 h 2237474"/>
              <a:gd name="connsiteX52" fmla="*/ 8074238 w 12192000"/>
              <a:gd name="connsiteY52" fmla="*/ 1301895 h 2237474"/>
              <a:gd name="connsiteX53" fmla="*/ 7968292 w 12192000"/>
              <a:gd name="connsiteY53" fmla="*/ 1338779 h 2237474"/>
              <a:gd name="connsiteX54" fmla="*/ 7902328 w 12192000"/>
              <a:gd name="connsiteY54" fmla="*/ 1345865 h 2237474"/>
              <a:gd name="connsiteX55" fmla="*/ 7875879 w 12192000"/>
              <a:gd name="connsiteY55" fmla="*/ 1345646 h 2237474"/>
              <a:gd name="connsiteX56" fmla="*/ 7840612 w 12192000"/>
              <a:gd name="connsiteY56" fmla="*/ 1369373 h 2237474"/>
              <a:gd name="connsiteX57" fmla="*/ 7786819 w 12192000"/>
              <a:gd name="connsiteY57" fmla="*/ 1378970 h 2237474"/>
              <a:gd name="connsiteX58" fmla="*/ 7548172 w 12192000"/>
              <a:gd name="connsiteY58" fmla="*/ 1417460 h 2237474"/>
              <a:gd name="connsiteX59" fmla="*/ 7483437 w 12192000"/>
              <a:gd name="connsiteY59" fmla="*/ 1478152 h 2237474"/>
              <a:gd name="connsiteX60" fmla="*/ 7377870 w 12192000"/>
              <a:gd name="connsiteY60" fmla="*/ 1523319 h 2237474"/>
              <a:gd name="connsiteX61" fmla="*/ 7230737 w 12192000"/>
              <a:gd name="connsiteY61" fmla="*/ 1562633 h 2237474"/>
              <a:gd name="connsiteX62" fmla="*/ 7224458 w 12192000"/>
              <a:gd name="connsiteY62" fmla="*/ 1573008 h 2237474"/>
              <a:gd name="connsiteX63" fmla="*/ 7183121 w 12192000"/>
              <a:gd name="connsiteY63" fmla="*/ 1595162 h 2237474"/>
              <a:gd name="connsiteX64" fmla="*/ 7164601 w 12192000"/>
              <a:gd name="connsiteY64" fmla="*/ 1606490 h 2237474"/>
              <a:gd name="connsiteX65" fmla="*/ 7031309 w 12192000"/>
              <a:gd name="connsiteY65" fmla="*/ 1619451 h 2237474"/>
              <a:gd name="connsiteX66" fmla="*/ 6900177 w 12192000"/>
              <a:gd name="connsiteY66" fmla="*/ 1636016 h 2237474"/>
              <a:gd name="connsiteX67" fmla="*/ 6795372 w 12192000"/>
              <a:gd name="connsiteY67" fmla="*/ 1644845 h 2237474"/>
              <a:gd name="connsiteX68" fmla="*/ 6692251 w 12192000"/>
              <a:gd name="connsiteY68" fmla="*/ 1656357 h 2237474"/>
              <a:gd name="connsiteX69" fmla="*/ 6655235 w 12192000"/>
              <a:gd name="connsiteY69" fmla="*/ 1661869 h 2237474"/>
              <a:gd name="connsiteX70" fmla="*/ 6554894 w 12192000"/>
              <a:gd name="connsiteY70" fmla="*/ 1664428 h 2237474"/>
              <a:gd name="connsiteX71" fmla="*/ 6516595 w 12192000"/>
              <a:gd name="connsiteY71" fmla="*/ 1667475 h 2237474"/>
              <a:gd name="connsiteX72" fmla="*/ 6508541 w 12192000"/>
              <a:gd name="connsiteY72" fmla="*/ 1668757 h 2237474"/>
              <a:gd name="connsiteX73" fmla="*/ 6471012 w 12192000"/>
              <a:gd name="connsiteY73" fmla="*/ 1678604 h 2237474"/>
              <a:gd name="connsiteX74" fmla="*/ 6364035 w 12192000"/>
              <a:gd name="connsiteY74" fmla="*/ 1667683 h 2237474"/>
              <a:gd name="connsiteX75" fmla="*/ 6280959 w 12192000"/>
              <a:gd name="connsiteY75" fmla="*/ 1689329 h 2237474"/>
              <a:gd name="connsiteX76" fmla="*/ 6243319 w 12192000"/>
              <a:gd name="connsiteY76" fmla="*/ 1695560 h 2237474"/>
              <a:gd name="connsiteX77" fmla="*/ 6098321 w 12192000"/>
              <a:gd name="connsiteY77" fmla="*/ 1721646 h 2237474"/>
              <a:gd name="connsiteX78" fmla="*/ 5880652 w 12192000"/>
              <a:gd name="connsiteY78" fmla="*/ 1779643 h 2237474"/>
              <a:gd name="connsiteX79" fmla="*/ 5785959 w 12192000"/>
              <a:gd name="connsiteY79" fmla="*/ 1775307 h 2237474"/>
              <a:gd name="connsiteX80" fmla="*/ 5643534 w 12192000"/>
              <a:gd name="connsiteY80" fmla="*/ 1802919 h 2237474"/>
              <a:gd name="connsiteX81" fmla="*/ 5518799 w 12192000"/>
              <a:gd name="connsiteY81" fmla="*/ 1818312 h 2237474"/>
              <a:gd name="connsiteX82" fmla="*/ 5505014 w 12192000"/>
              <a:gd name="connsiteY82" fmla="*/ 1819259 h 2237474"/>
              <a:gd name="connsiteX83" fmla="*/ 5453307 w 12192000"/>
              <a:gd name="connsiteY83" fmla="*/ 1815450 h 2237474"/>
              <a:gd name="connsiteX84" fmla="*/ 5221533 w 12192000"/>
              <a:gd name="connsiteY84" fmla="*/ 1846950 h 2237474"/>
              <a:gd name="connsiteX85" fmla="*/ 5149802 w 12192000"/>
              <a:gd name="connsiteY85" fmla="*/ 1844846 h 2237474"/>
              <a:gd name="connsiteX86" fmla="*/ 5114927 w 12192000"/>
              <a:gd name="connsiteY86" fmla="*/ 1847827 h 2237474"/>
              <a:gd name="connsiteX87" fmla="*/ 5108970 w 12192000"/>
              <a:gd name="connsiteY87" fmla="*/ 1847935 h 2237474"/>
              <a:gd name="connsiteX88" fmla="*/ 5067961 w 12192000"/>
              <a:gd name="connsiteY88" fmla="*/ 1845917 h 2237474"/>
              <a:gd name="connsiteX89" fmla="*/ 5007075 w 12192000"/>
              <a:gd name="connsiteY89" fmla="*/ 1838626 h 2237474"/>
              <a:gd name="connsiteX90" fmla="*/ 4944087 w 12192000"/>
              <a:gd name="connsiteY90" fmla="*/ 1823332 h 2237474"/>
              <a:gd name="connsiteX91" fmla="*/ 4907662 w 12192000"/>
              <a:gd name="connsiteY91" fmla="*/ 1816900 h 2237474"/>
              <a:gd name="connsiteX92" fmla="*/ 4882386 w 12192000"/>
              <a:gd name="connsiteY92" fmla="*/ 1809844 h 2237474"/>
              <a:gd name="connsiteX93" fmla="*/ 4811440 w 12192000"/>
              <a:gd name="connsiteY93" fmla="*/ 1804655 h 2237474"/>
              <a:gd name="connsiteX94" fmla="*/ 4691075 w 12192000"/>
              <a:gd name="connsiteY94" fmla="*/ 1801389 h 2237474"/>
              <a:gd name="connsiteX95" fmla="*/ 4611738 w 12192000"/>
              <a:gd name="connsiteY95" fmla="*/ 1776964 h 2237474"/>
              <a:gd name="connsiteX96" fmla="*/ 4560070 w 12192000"/>
              <a:gd name="connsiteY96" fmla="*/ 1785640 h 2237474"/>
              <a:gd name="connsiteX97" fmla="*/ 4536503 w 12192000"/>
              <a:gd name="connsiteY97" fmla="*/ 1785334 h 2237474"/>
              <a:gd name="connsiteX98" fmla="*/ 4513724 w 12192000"/>
              <a:gd name="connsiteY98" fmla="*/ 1791996 h 2237474"/>
              <a:gd name="connsiteX99" fmla="*/ 4459810 w 12192000"/>
              <a:gd name="connsiteY99" fmla="*/ 1797886 h 2237474"/>
              <a:gd name="connsiteX100" fmla="*/ 4379064 w 12192000"/>
              <a:gd name="connsiteY100" fmla="*/ 1817177 h 2237474"/>
              <a:gd name="connsiteX101" fmla="*/ 4290981 w 12192000"/>
              <a:gd name="connsiteY101" fmla="*/ 1839677 h 2237474"/>
              <a:gd name="connsiteX102" fmla="*/ 4238372 w 12192000"/>
              <a:gd name="connsiteY102" fmla="*/ 1851480 h 2237474"/>
              <a:gd name="connsiteX103" fmla="*/ 4232517 w 12192000"/>
              <a:gd name="connsiteY103" fmla="*/ 1852567 h 2237474"/>
              <a:gd name="connsiteX104" fmla="*/ 4191732 w 12192000"/>
              <a:gd name="connsiteY104" fmla="*/ 1857328 h 2237474"/>
              <a:gd name="connsiteX105" fmla="*/ 4065532 w 12192000"/>
              <a:gd name="connsiteY105" fmla="*/ 1855477 h 2237474"/>
              <a:gd name="connsiteX106" fmla="*/ 4028460 w 12192000"/>
              <a:gd name="connsiteY106" fmla="*/ 1855137 h 2237474"/>
              <a:gd name="connsiteX107" fmla="*/ 4002267 w 12192000"/>
              <a:gd name="connsiteY107" fmla="*/ 1852352 h 2237474"/>
              <a:gd name="connsiteX108" fmla="*/ 3931396 w 12192000"/>
              <a:gd name="connsiteY108" fmla="*/ 1858915 h 2237474"/>
              <a:gd name="connsiteX109" fmla="*/ 3812162 w 12192000"/>
              <a:gd name="connsiteY109" fmla="*/ 1875501 h 2237474"/>
              <a:gd name="connsiteX110" fmla="*/ 3729530 w 12192000"/>
              <a:gd name="connsiteY110" fmla="*/ 1864513 h 2237474"/>
              <a:gd name="connsiteX111" fmla="*/ 3680177 w 12192000"/>
              <a:gd name="connsiteY111" fmla="*/ 1881552 h 2237474"/>
              <a:gd name="connsiteX112" fmla="*/ 3567259 w 12192000"/>
              <a:gd name="connsiteY112" fmla="*/ 1893482 h 2237474"/>
              <a:gd name="connsiteX113" fmla="*/ 3405770 w 12192000"/>
              <a:gd name="connsiteY113" fmla="*/ 1904591 h 2237474"/>
              <a:gd name="connsiteX114" fmla="*/ 3280097 w 12192000"/>
              <a:gd name="connsiteY114" fmla="*/ 1919610 h 2237474"/>
              <a:gd name="connsiteX115" fmla="*/ 3123424 w 12192000"/>
              <a:gd name="connsiteY115" fmla="*/ 1952930 h 2237474"/>
              <a:gd name="connsiteX116" fmla="*/ 3009910 w 12192000"/>
              <a:gd name="connsiteY116" fmla="*/ 1957866 h 2237474"/>
              <a:gd name="connsiteX117" fmla="*/ 2995934 w 12192000"/>
              <a:gd name="connsiteY117" fmla="*/ 1967085 h 2237474"/>
              <a:gd name="connsiteX118" fmla="*/ 2980071 w 12192000"/>
              <a:gd name="connsiteY118" fmla="*/ 1972988 h 2237474"/>
              <a:gd name="connsiteX119" fmla="*/ 2978094 w 12192000"/>
              <a:gd name="connsiteY119" fmla="*/ 1972369 h 2237474"/>
              <a:gd name="connsiteX120" fmla="*/ 2942858 w 12192000"/>
              <a:gd name="connsiteY120" fmla="*/ 1981367 h 2237474"/>
              <a:gd name="connsiteX121" fmla="*/ 2875436 w 12192000"/>
              <a:gd name="connsiteY121" fmla="*/ 1996977 h 2237474"/>
              <a:gd name="connsiteX122" fmla="*/ 2874892 w 12192000"/>
              <a:gd name="connsiteY122" fmla="*/ 1996085 h 2237474"/>
              <a:gd name="connsiteX123" fmla="*/ 2864145 w 12192000"/>
              <a:gd name="connsiteY123" fmla="*/ 1994061 h 2237474"/>
              <a:gd name="connsiteX124" fmla="*/ 2843662 w 12192000"/>
              <a:gd name="connsiteY124" fmla="*/ 1992498 h 2237474"/>
              <a:gd name="connsiteX125" fmla="*/ 2796128 w 12192000"/>
              <a:gd name="connsiteY125" fmla="*/ 1976403 h 2237474"/>
              <a:gd name="connsiteX126" fmla="*/ 2756784 w 12192000"/>
              <a:gd name="connsiteY126" fmla="*/ 1985116 h 2237474"/>
              <a:gd name="connsiteX127" fmla="*/ 2748833 w 12192000"/>
              <a:gd name="connsiteY127" fmla="*/ 1986323 h 2237474"/>
              <a:gd name="connsiteX128" fmla="*/ 2748661 w 12192000"/>
              <a:gd name="connsiteY128" fmla="*/ 1986122 h 2237474"/>
              <a:gd name="connsiteX129" fmla="*/ 2740251 w 12192000"/>
              <a:gd name="connsiteY129" fmla="*/ 1986946 h 2237474"/>
              <a:gd name="connsiteX130" fmla="*/ 2718916 w 12192000"/>
              <a:gd name="connsiteY130" fmla="*/ 1990867 h 2237474"/>
              <a:gd name="connsiteX131" fmla="*/ 2713522 w 12192000"/>
              <a:gd name="connsiteY131" fmla="*/ 1990173 h 2237474"/>
              <a:gd name="connsiteX132" fmla="*/ 2680597 w 12192000"/>
              <a:gd name="connsiteY132" fmla="*/ 1984996 h 2237474"/>
              <a:gd name="connsiteX133" fmla="*/ 2578178 w 12192000"/>
              <a:gd name="connsiteY133" fmla="*/ 1990531 h 2237474"/>
              <a:gd name="connsiteX134" fmla="*/ 2476147 w 12192000"/>
              <a:gd name="connsiteY134" fmla="*/ 1998305 h 2237474"/>
              <a:gd name="connsiteX135" fmla="*/ 2373568 w 12192000"/>
              <a:gd name="connsiteY135" fmla="*/ 2003219 h 2237474"/>
              <a:gd name="connsiteX136" fmla="*/ 2321399 w 12192000"/>
              <a:gd name="connsiteY136" fmla="*/ 1989467 h 2237474"/>
              <a:gd name="connsiteX137" fmla="*/ 2315525 w 12192000"/>
              <a:gd name="connsiteY137" fmla="*/ 1989708 h 2237474"/>
              <a:gd name="connsiteX138" fmla="*/ 2300792 w 12192000"/>
              <a:gd name="connsiteY138" fmla="*/ 1994290 h 2237474"/>
              <a:gd name="connsiteX139" fmla="*/ 2295469 w 12192000"/>
              <a:gd name="connsiteY139" fmla="*/ 1996659 h 2237474"/>
              <a:gd name="connsiteX140" fmla="*/ 2287219 w 12192000"/>
              <a:gd name="connsiteY140" fmla="*/ 1998750 h 2237474"/>
              <a:gd name="connsiteX141" fmla="*/ 2286948 w 12192000"/>
              <a:gd name="connsiteY141" fmla="*/ 1998596 h 2237474"/>
              <a:gd name="connsiteX142" fmla="*/ 2243069 w 12192000"/>
              <a:gd name="connsiteY142" fmla="*/ 2015111 h 2237474"/>
              <a:gd name="connsiteX143" fmla="*/ 2186609 w 12192000"/>
              <a:gd name="connsiteY143" fmla="*/ 2008263 h 2237474"/>
              <a:gd name="connsiteX144" fmla="*/ 2164831 w 12192000"/>
              <a:gd name="connsiteY144" fmla="*/ 2010143 h 2237474"/>
              <a:gd name="connsiteX145" fmla="*/ 2152836 w 12192000"/>
              <a:gd name="connsiteY145" fmla="*/ 2010048 h 2237474"/>
              <a:gd name="connsiteX146" fmla="*/ 2117102 w 12192000"/>
              <a:gd name="connsiteY146" fmla="*/ 2023004 h 2237474"/>
              <a:gd name="connsiteX147" fmla="*/ 2111935 w 12192000"/>
              <a:gd name="connsiteY147" fmla="*/ 2023163 h 2237474"/>
              <a:gd name="connsiteX148" fmla="*/ 2089991 w 12192000"/>
              <a:gd name="connsiteY148" fmla="*/ 2034193 h 2237474"/>
              <a:gd name="connsiteX149" fmla="*/ 2058061 w 12192000"/>
              <a:gd name="connsiteY149" fmla="*/ 2047942 h 2237474"/>
              <a:gd name="connsiteX150" fmla="*/ 2055737 w 12192000"/>
              <a:gd name="connsiteY150" fmla="*/ 2047704 h 2237474"/>
              <a:gd name="connsiteX151" fmla="*/ 2042244 w 12192000"/>
              <a:gd name="connsiteY151" fmla="*/ 2055560 h 2237474"/>
              <a:gd name="connsiteX152" fmla="*/ 1976224 w 12192000"/>
              <a:gd name="connsiteY152" fmla="*/ 2074257 h 2237474"/>
              <a:gd name="connsiteX153" fmla="*/ 1877728 w 12192000"/>
              <a:gd name="connsiteY153" fmla="*/ 2101004 h 2237474"/>
              <a:gd name="connsiteX154" fmla="*/ 1759056 w 12192000"/>
              <a:gd name="connsiteY154" fmla="*/ 2125608 h 2237474"/>
              <a:gd name="connsiteX155" fmla="*/ 1637948 w 12192000"/>
              <a:gd name="connsiteY155" fmla="*/ 2172597 h 2237474"/>
              <a:gd name="connsiteX156" fmla="*/ 1434549 w 12192000"/>
              <a:gd name="connsiteY156" fmla="*/ 2234522 h 2237474"/>
              <a:gd name="connsiteX157" fmla="*/ 1398481 w 12192000"/>
              <a:gd name="connsiteY157" fmla="*/ 2237074 h 2237474"/>
              <a:gd name="connsiteX158" fmla="*/ 1398407 w 12192000"/>
              <a:gd name="connsiteY158" fmla="*/ 2237095 h 2237474"/>
              <a:gd name="connsiteX159" fmla="*/ 1370962 w 12192000"/>
              <a:gd name="connsiteY159" fmla="*/ 2237474 h 2237474"/>
              <a:gd name="connsiteX160" fmla="*/ 1356367 w 12192000"/>
              <a:gd name="connsiteY160" fmla="*/ 2235089 h 2237474"/>
              <a:gd name="connsiteX161" fmla="*/ 1324828 w 12192000"/>
              <a:gd name="connsiteY161" fmla="*/ 2231968 h 2237474"/>
              <a:gd name="connsiteX162" fmla="*/ 1297744 w 12192000"/>
              <a:gd name="connsiteY162" fmla="*/ 2235849 h 2237474"/>
              <a:gd name="connsiteX163" fmla="*/ 1286236 w 12192000"/>
              <a:gd name="connsiteY163" fmla="*/ 2233135 h 2237474"/>
              <a:gd name="connsiteX164" fmla="*/ 1283504 w 12192000"/>
              <a:gd name="connsiteY164" fmla="*/ 2233797 h 2237474"/>
              <a:gd name="connsiteX165" fmla="*/ 1279765 w 12192000"/>
              <a:gd name="connsiteY165" fmla="*/ 2229639 h 2237474"/>
              <a:gd name="connsiteX166" fmla="*/ 1195347 w 12192000"/>
              <a:gd name="connsiteY166" fmla="*/ 2212354 h 2237474"/>
              <a:gd name="connsiteX167" fmla="*/ 970251 w 12192000"/>
              <a:gd name="connsiteY167" fmla="*/ 2221029 h 2237474"/>
              <a:gd name="connsiteX168" fmla="*/ 812914 w 12192000"/>
              <a:gd name="connsiteY168" fmla="*/ 2202752 h 2237474"/>
              <a:gd name="connsiteX169" fmla="*/ 800195 w 12192000"/>
              <a:gd name="connsiteY169" fmla="*/ 2209407 h 2237474"/>
              <a:gd name="connsiteX170" fmla="*/ 784978 w 12192000"/>
              <a:gd name="connsiteY170" fmla="*/ 2212360 h 2237474"/>
              <a:gd name="connsiteX171" fmla="*/ 681987 w 12192000"/>
              <a:gd name="connsiteY171" fmla="*/ 2216757 h 2237474"/>
              <a:gd name="connsiteX172" fmla="*/ 669923 w 12192000"/>
              <a:gd name="connsiteY172" fmla="*/ 2211682 h 2237474"/>
              <a:gd name="connsiteX173" fmla="*/ 648680 w 12192000"/>
              <a:gd name="connsiteY173" fmla="*/ 2206229 h 2237474"/>
              <a:gd name="connsiteX174" fmla="*/ 597225 w 12192000"/>
              <a:gd name="connsiteY174" fmla="*/ 2180999 h 2237474"/>
              <a:gd name="connsiteX175" fmla="*/ 558449 w 12192000"/>
              <a:gd name="connsiteY175" fmla="*/ 2182346 h 2237474"/>
              <a:gd name="connsiteX176" fmla="*/ 550517 w 12192000"/>
              <a:gd name="connsiteY176" fmla="*/ 2182060 h 2237474"/>
              <a:gd name="connsiteX177" fmla="*/ 550309 w 12192000"/>
              <a:gd name="connsiteY177" fmla="*/ 2181825 h 2237474"/>
              <a:gd name="connsiteX178" fmla="*/ 541836 w 12192000"/>
              <a:gd name="connsiteY178" fmla="*/ 2181063 h 2237474"/>
              <a:gd name="connsiteX179" fmla="*/ 536057 w 12192000"/>
              <a:gd name="connsiteY179" fmla="*/ 2181537 h 2237474"/>
              <a:gd name="connsiteX180" fmla="*/ 520671 w 12192000"/>
              <a:gd name="connsiteY180" fmla="*/ 2180980 h 2237474"/>
              <a:gd name="connsiteX181" fmla="*/ 515024 w 12192000"/>
              <a:gd name="connsiteY181" fmla="*/ 2179258 h 2237474"/>
              <a:gd name="connsiteX182" fmla="*/ 512278 w 12192000"/>
              <a:gd name="connsiteY182" fmla="*/ 2176369 h 2237474"/>
              <a:gd name="connsiteX183" fmla="*/ 480419 w 12192000"/>
              <a:gd name="connsiteY183" fmla="*/ 2167807 h 2237474"/>
              <a:gd name="connsiteX184" fmla="*/ 413835 w 12192000"/>
              <a:gd name="connsiteY184" fmla="*/ 2156783 h 2237474"/>
              <a:gd name="connsiteX185" fmla="*/ 376513 w 12192000"/>
              <a:gd name="connsiteY185" fmla="*/ 2154014 h 2237474"/>
              <a:gd name="connsiteX186" fmla="*/ 273386 w 12192000"/>
              <a:gd name="connsiteY186" fmla="*/ 2142551 h 2237474"/>
              <a:gd name="connsiteX187" fmla="*/ 169207 w 12192000"/>
              <a:gd name="connsiteY187" fmla="*/ 2128100 h 2237474"/>
              <a:gd name="connsiteX188" fmla="*/ 93149 w 12192000"/>
              <a:gd name="connsiteY188" fmla="*/ 2105324 h 2237474"/>
              <a:gd name="connsiteX189" fmla="*/ 88109 w 12192000"/>
              <a:gd name="connsiteY189" fmla="*/ 2106704 h 2237474"/>
              <a:gd name="connsiteX190" fmla="*/ 80022 w 12192000"/>
              <a:gd name="connsiteY190" fmla="*/ 2107254 h 2237474"/>
              <a:gd name="connsiteX191" fmla="*/ 79717 w 12192000"/>
              <a:gd name="connsiteY191" fmla="*/ 2107046 h 2237474"/>
              <a:gd name="connsiteX192" fmla="*/ 72352 w 12192000"/>
              <a:gd name="connsiteY192" fmla="*/ 2107991 h 2237474"/>
              <a:gd name="connsiteX193" fmla="*/ 37645 w 12192000"/>
              <a:gd name="connsiteY193" fmla="*/ 2115401 h 2237474"/>
              <a:gd name="connsiteX194" fmla="*/ 4572 w 12192000"/>
              <a:gd name="connsiteY194" fmla="*/ 2111091 h 2237474"/>
              <a:gd name="connsiteX195" fmla="*/ 0 w 12192000"/>
              <a:gd name="connsiteY195" fmla="*/ 2110468 h 2237474"/>
              <a:gd name="connsiteX196" fmla="*/ 0 w 12192000"/>
              <a:gd name="connsiteY196"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34800 w 12192000"/>
              <a:gd name="connsiteY6" fmla="*/ 747840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34688 w 12192000"/>
              <a:gd name="connsiteY12" fmla="*/ 757726 h 2237474"/>
              <a:gd name="connsiteX13" fmla="*/ 10805004 w 12192000"/>
              <a:gd name="connsiteY13" fmla="*/ 757573 h 2237474"/>
              <a:gd name="connsiteX14" fmla="*/ 10739478 w 12192000"/>
              <a:gd name="connsiteY14" fmla="*/ 776841 h 2237474"/>
              <a:gd name="connsiteX15" fmla="*/ 10458762 w 12192000"/>
              <a:gd name="connsiteY15" fmla="*/ 755400 h 2237474"/>
              <a:gd name="connsiteX16" fmla="*/ 10211200 w 12192000"/>
              <a:gd name="connsiteY16" fmla="*/ 767513 h 2237474"/>
              <a:gd name="connsiteX17" fmla="*/ 10167995 w 12192000"/>
              <a:gd name="connsiteY17" fmla="*/ 760843 h 2237474"/>
              <a:gd name="connsiteX18" fmla="*/ 9997044 w 12192000"/>
              <a:gd name="connsiteY18" fmla="*/ 780129 h 2237474"/>
              <a:gd name="connsiteX19" fmla="*/ 9943887 w 12192000"/>
              <a:gd name="connsiteY19" fmla="*/ 804141 h 2237474"/>
              <a:gd name="connsiteX20" fmla="*/ 9918248 w 12192000"/>
              <a:gd name="connsiteY20" fmla="*/ 816628 h 2237474"/>
              <a:gd name="connsiteX21" fmla="*/ 9767091 w 12192000"/>
              <a:gd name="connsiteY21" fmla="*/ 870550 h 2237474"/>
              <a:gd name="connsiteX22" fmla="*/ 9683005 w 12192000"/>
              <a:gd name="connsiteY22" fmla="*/ 894128 h 2237474"/>
              <a:gd name="connsiteX23" fmla="*/ 9594438 w 12192000"/>
              <a:gd name="connsiteY23" fmla="*/ 919051 h 2237474"/>
              <a:gd name="connsiteX24" fmla="*/ 9577033 w 12192000"/>
              <a:gd name="connsiteY24" fmla="*/ 922857 h 2237474"/>
              <a:gd name="connsiteX25" fmla="*/ 9544189 w 12192000"/>
              <a:gd name="connsiteY25" fmla="*/ 938966 h 2237474"/>
              <a:gd name="connsiteX26" fmla="*/ 9500499 w 12192000"/>
              <a:gd name="connsiteY26" fmla="*/ 954680 h 2237474"/>
              <a:gd name="connsiteX27" fmla="*/ 9428195 w 12192000"/>
              <a:gd name="connsiteY27" fmla="*/ 986225 h 2237474"/>
              <a:gd name="connsiteX28" fmla="*/ 9410017 w 12192000"/>
              <a:gd name="connsiteY28" fmla="*/ 993931 h 2237474"/>
              <a:gd name="connsiteX29" fmla="*/ 9392919 w 12192000"/>
              <a:gd name="connsiteY29" fmla="*/ 994656 h 2237474"/>
              <a:gd name="connsiteX30" fmla="*/ 9278619 w 12192000"/>
              <a:gd name="connsiteY30" fmla="*/ 1011878 h 2237474"/>
              <a:gd name="connsiteX31" fmla="*/ 9268019 w 12192000"/>
              <a:gd name="connsiteY31" fmla="*/ 1007442 h 2237474"/>
              <a:gd name="connsiteX32" fmla="*/ 9234662 w 12192000"/>
              <a:gd name="connsiteY32" fmla="*/ 1023056 h 2237474"/>
              <a:gd name="connsiteX33" fmla="*/ 9181033 w 12192000"/>
              <a:gd name="connsiteY33" fmla="*/ 1037921 h 2237474"/>
              <a:gd name="connsiteX34" fmla="*/ 9155969 w 12192000"/>
              <a:gd name="connsiteY34" fmla="*/ 1046804 h 2237474"/>
              <a:gd name="connsiteX35" fmla="*/ 9133985 w 12192000"/>
              <a:gd name="connsiteY35" fmla="*/ 1046450 h 2237474"/>
              <a:gd name="connsiteX36" fmla="*/ 9012987 w 12192000"/>
              <a:gd name="connsiteY36" fmla="*/ 1061986 h 2237474"/>
              <a:gd name="connsiteX37" fmla="*/ 8968445 w 12192000"/>
              <a:gd name="connsiteY37" fmla="*/ 1052169 h 2237474"/>
              <a:gd name="connsiteX38" fmla="*/ 8958984 w 12192000"/>
              <a:gd name="connsiteY38" fmla="*/ 1057212 h 2237474"/>
              <a:gd name="connsiteX39" fmla="*/ 8886001 w 12192000"/>
              <a:gd name="connsiteY39" fmla="*/ 1067468 h 2237474"/>
              <a:gd name="connsiteX40" fmla="*/ 8838610 w 12192000"/>
              <a:gd name="connsiteY40" fmla="*/ 1075091 h 2237474"/>
              <a:gd name="connsiteX41" fmla="*/ 8750383 w 12192000"/>
              <a:gd name="connsiteY41" fmla="*/ 1097387 h 2237474"/>
              <a:gd name="connsiteX42" fmla="*/ 8665605 w 12192000"/>
              <a:gd name="connsiteY42" fmla="*/ 1110791 h 2237474"/>
              <a:gd name="connsiteX43" fmla="*/ 8584946 w 12192000"/>
              <a:gd name="connsiteY43" fmla="*/ 1135226 h 2237474"/>
              <a:gd name="connsiteX44" fmla="*/ 8460755 w 12192000"/>
              <a:gd name="connsiteY44" fmla="*/ 1203427 h 2237474"/>
              <a:gd name="connsiteX45" fmla="*/ 8419755 w 12192000"/>
              <a:gd name="connsiteY45" fmla="*/ 1216260 h 2237474"/>
              <a:gd name="connsiteX46" fmla="*/ 8411626 w 12192000"/>
              <a:gd name="connsiteY46" fmla="*/ 1214397 h 2237474"/>
              <a:gd name="connsiteX47" fmla="*/ 8363469 w 12192000"/>
              <a:gd name="connsiteY47" fmla="*/ 1246658 h 2237474"/>
              <a:gd name="connsiteX48" fmla="*/ 8275497 w 12192000"/>
              <a:gd name="connsiteY48" fmla="*/ 1264396 h 2237474"/>
              <a:gd name="connsiteX49" fmla="*/ 8206287 w 12192000"/>
              <a:gd name="connsiteY49" fmla="*/ 1273060 h 2237474"/>
              <a:gd name="connsiteX50" fmla="*/ 8168705 w 12192000"/>
              <a:gd name="connsiteY50" fmla="*/ 1279956 h 2237474"/>
              <a:gd name="connsiteX51" fmla="*/ 8139997 w 12192000"/>
              <a:gd name="connsiteY51" fmla="*/ 1282713 h 2237474"/>
              <a:gd name="connsiteX52" fmla="*/ 8074238 w 12192000"/>
              <a:gd name="connsiteY52" fmla="*/ 1301895 h 2237474"/>
              <a:gd name="connsiteX53" fmla="*/ 7968292 w 12192000"/>
              <a:gd name="connsiteY53" fmla="*/ 1338779 h 2237474"/>
              <a:gd name="connsiteX54" fmla="*/ 7902328 w 12192000"/>
              <a:gd name="connsiteY54" fmla="*/ 1345865 h 2237474"/>
              <a:gd name="connsiteX55" fmla="*/ 7840612 w 12192000"/>
              <a:gd name="connsiteY55" fmla="*/ 1369373 h 2237474"/>
              <a:gd name="connsiteX56" fmla="*/ 7786819 w 12192000"/>
              <a:gd name="connsiteY56" fmla="*/ 1378970 h 2237474"/>
              <a:gd name="connsiteX57" fmla="*/ 7548172 w 12192000"/>
              <a:gd name="connsiteY57" fmla="*/ 1417460 h 2237474"/>
              <a:gd name="connsiteX58" fmla="*/ 7483437 w 12192000"/>
              <a:gd name="connsiteY58" fmla="*/ 1478152 h 2237474"/>
              <a:gd name="connsiteX59" fmla="*/ 7377870 w 12192000"/>
              <a:gd name="connsiteY59" fmla="*/ 1523319 h 2237474"/>
              <a:gd name="connsiteX60" fmla="*/ 7230737 w 12192000"/>
              <a:gd name="connsiteY60" fmla="*/ 1562633 h 2237474"/>
              <a:gd name="connsiteX61" fmla="*/ 7224458 w 12192000"/>
              <a:gd name="connsiteY61" fmla="*/ 1573008 h 2237474"/>
              <a:gd name="connsiteX62" fmla="*/ 7183121 w 12192000"/>
              <a:gd name="connsiteY62" fmla="*/ 1595162 h 2237474"/>
              <a:gd name="connsiteX63" fmla="*/ 7164601 w 12192000"/>
              <a:gd name="connsiteY63" fmla="*/ 1606490 h 2237474"/>
              <a:gd name="connsiteX64" fmla="*/ 7031309 w 12192000"/>
              <a:gd name="connsiteY64" fmla="*/ 1619451 h 2237474"/>
              <a:gd name="connsiteX65" fmla="*/ 6900177 w 12192000"/>
              <a:gd name="connsiteY65" fmla="*/ 1636016 h 2237474"/>
              <a:gd name="connsiteX66" fmla="*/ 6795372 w 12192000"/>
              <a:gd name="connsiteY66" fmla="*/ 1644845 h 2237474"/>
              <a:gd name="connsiteX67" fmla="*/ 6692251 w 12192000"/>
              <a:gd name="connsiteY67" fmla="*/ 1656357 h 2237474"/>
              <a:gd name="connsiteX68" fmla="*/ 6655235 w 12192000"/>
              <a:gd name="connsiteY68" fmla="*/ 1661869 h 2237474"/>
              <a:gd name="connsiteX69" fmla="*/ 6554894 w 12192000"/>
              <a:gd name="connsiteY69" fmla="*/ 1664428 h 2237474"/>
              <a:gd name="connsiteX70" fmla="*/ 6516595 w 12192000"/>
              <a:gd name="connsiteY70" fmla="*/ 1667475 h 2237474"/>
              <a:gd name="connsiteX71" fmla="*/ 6508541 w 12192000"/>
              <a:gd name="connsiteY71" fmla="*/ 1668757 h 2237474"/>
              <a:gd name="connsiteX72" fmla="*/ 6471012 w 12192000"/>
              <a:gd name="connsiteY72" fmla="*/ 1678604 h 2237474"/>
              <a:gd name="connsiteX73" fmla="*/ 6364035 w 12192000"/>
              <a:gd name="connsiteY73" fmla="*/ 1667683 h 2237474"/>
              <a:gd name="connsiteX74" fmla="*/ 6280959 w 12192000"/>
              <a:gd name="connsiteY74" fmla="*/ 1689329 h 2237474"/>
              <a:gd name="connsiteX75" fmla="*/ 6243319 w 12192000"/>
              <a:gd name="connsiteY75" fmla="*/ 1695560 h 2237474"/>
              <a:gd name="connsiteX76" fmla="*/ 6098321 w 12192000"/>
              <a:gd name="connsiteY76" fmla="*/ 1721646 h 2237474"/>
              <a:gd name="connsiteX77" fmla="*/ 5880652 w 12192000"/>
              <a:gd name="connsiteY77" fmla="*/ 1779643 h 2237474"/>
              <a:gd name="connsiteX78" fmla="*/ 5785959 w 12192000"/>
              <a:gd name="connsiteY78" fmla="*/ 1775307 h 2237474"/>
              <a:gd name="connsiteX79" fmla="*/ 5643534 w 12192000"/>
              <a:gd name="connsiteY79" fmla="*/ 1802919 h 2237474"/>
              <a:gd name="connsiteX80" fmla="*/ 5518799 w 12192000"/>
              <a:gd name="connsiteY80" fmla="*/ 1818312 h 2237474"/>
              <a:gd name="connsiteX81" fmla="*/ 5505014 w 12192000"/>
              <a:gd name="connsiteY81" fmla="*/ 1819259 h 2237474"/>
              <a:gd name="connsiteX82" fmla="*/ 5453307 w 12192000"/>
              <a:gd name="connsiteY82" fmla="*/ 1815450 h 2237474"/>
              <a:gd name="connsiteX83" fmla="*/ 5221533 w 12192000"/>
              <a:gd name="connsiteY83" fmla="*/ 1846950 h 2237474"/>
              <a:gd name="connsiteX84" fmla="*/ 5149802 w 12192000"/>
              <a:gd name="connsiteY84" fmla="*/ 1844846 h 2237474"/>
              <a:gd name="connsiteX85" fmla="*/ 5114927 w 12192000"/>
              <a:gd name="connsiteY85" fmla="*/ 1847827 h 2237474"/>
              <a:gd name="connsiteX86" fmla="*/ 5108970 w 12192000"/>
              <a:gd name="connsiteY86" fmla="*/ 1847935 h 2237474"/>
              <a:gd name="connsiteX87" fmla="*/ 5067961 w 12192000"/>
              <a:gd name="connsiteY87" fmla="*/ 1845917 h 2237474"/>
              <a:gd name="connsiteX88" fmla="*/ 5007075 w 12192000"/>
              <a:gd name="connsiteY88" fmla="*/ 1838626 h 2237474"/>
              <a:gd name="connsiteX89" fmla="*/ 4944087 w 12192000"/>
              <a:gd name="connsiteY89" fmla="*/ 1823332 h 2237474"/>
              <a:gd name="connsiteX90" fmla="*/ 4907662 w 12192000"/>
              <a:gd name="connsiteY90" fmla="*/ 1816900 h 2237474"/>
              <a:gd name="connsiteX91" fmla="*/ 4882386 w 12192000"/>
              <a:gd name="connsiteY91" fmla="*/ 1809844 h 2237474"/>
              <a:gd name="connsiteX92" fmla="*/ 4811440 w 12192000"/>
              <a:gd name="connsiteY92" fmla="*/ 1804655 h 2237474"/>
              <a:gd name="connsiteX93" fmla="*/ 4691075 w 12192000"/>
              <a:gd name="connsiteY93" fmla="*/ 1801389 h 2237474"/>
              <a:gd name="connsiteX94" fmla="*/ 4611738 w 12192000"/>
              <a:gd name="connsiteY94" fmla="*/ 1776964 h 2237474"/>
              <a:gd name="connsiteX95" fmla="*/ 4560070 w 12192000"/>
              <a:gd name="connsiteY95" fmla="*/ 1785640 h 2237474"/>
              <a:gd name="connsiteX96" fmla="*/ 4536503 w 12192000"/>
              <a:gd name="connsiteY96" fmla="*/ 1785334 h 2237474"/>
              <a:gd name="connsiteX97" fmla="*/ 4513724 w 12192000"/>
              <a:gd name="connsiteY97" fmla="*/ 1791996 h 2237474"/>
              <a:gd name="connsiteX98" fmla="*/ 4459810 w 12192000"/>
              <a:gd name="connsiteY98" fmla="*/ 1797886 h 2237474"/>
              <a:gd name="connsiteX99" fmla="*/ 4379064 w 12192000"/>
              <a:gd name="connsiteY99" fmla="*/ 1817177 h 2237474"/>
              <a:gd name="connsiteX100" fmla="*/ 4290981 w 12192000"/>
              <a:gd name="connsiteY100" fmla="*/ 1839677 h 2237474"/>
              <a:gd name="connsiteX101" fmla="*/ 4238372 w 12192000"/>
              <a:gd name="connsiteY101" fmla="*/ 1851480 h 2237474"/>
              <a:gd name="connsiteX102" fmla="*/ 4232517 w 12192000"/>
              <a:gd name="connsiteY102" fmla="*/ 1852567 h 2237474"/>
              <a:gd name="connsiteX103" fmla="*/ 4191732 w 12192000"/>
              <a:gd name="connsiteY103" fmla="*/ 1857328 h 2237474"/>
              <a:gd name="connsiteX104" fmla="*/ 4065532 w 12192000"/>
              <a:gd name="connsiteY104" fmla="*/ 1855477 h 2237474"/>
              <a:gd name="connsiteX105" fmla="*/ 4028460 w 12192000"/>
              <a:gd name="connsiteY105" fmla="*/ 1855137 h 2237474"/>
              <a:gd name="connsiteX106" fmla="*/ 4002267 w 12192000"/>
              <a:gd name="connsiteY106" fmla="*/ 1852352 h 2237474"/>
              <a:gd name="connsiteX107" fmla="*/ 3931396 w 12192000"/>
              <a:gd name="connsiteY107" fmla="*/ 1858915 h 2237474"/>
              <a:gd name="connsiteX108" fmla="*/ 3812162 w 12192000"/>
              <a:gd name="connsiteY108" fmla="*/ 1875501 h 2237474"/>
              <a:gd name="connsiteX109" fmla="*/ 3729530 w 12192000"/>
              <a:gd name="connsiteY109" fmla="*/ 1864513 h 2237474"/>
              <a:gd name="connsiteX110" fmla="*/ 3680177 w 12192000"/>
              <a:gd name="connsiteY110" fmla="*/ 1881552 h 2237474"/>
              <a:gd name="connsiteX111" fmla="*/ 3567259 w 12192000"/>
              <a:gd name="connsiteY111" fmla="*/ 1893482 h 2237474"/>
              <a:gd name="connsiteX112" fmla="*/ 3405770 w 12192000"/>
              <a:gd name="connsiteY112" fmla="*/ 1904591 h 2237474"/>
              <a:gd name="connsiteX113" fmla="*/ 3280097 w 12192000"/>
              <a:gd name="connsiteY113" fmla="*/ 1919610 h 2237474"/>
              <a:gd name="connsiteX114" fmla="*/ 3123424 w 12192000"/>
              <a:gd name="connsiteY114" fmla="*/ 1952930 h 2237474"/>
              <a:gd name="connsiteX115" fmla="*/ 3009910 w 12192000"/>
              <a:gd name="connsiteY115" fmla="*/ 1957866 h 2237474"/>
              <a:gd name="connsiteX116" fmla="*/ 2995934 w 12192000"/>
              <a:gd name="connsiteY116" fmla="*/ 1967085 h 2237474"/>
              <a:gd name="connsiteX117" fmla="*/ 2980071 w 12192000"/>
              <a:gd name="connsiteY117" fmla="*/ 1972988 h 2237474"/>
              <a:gd name="connsiteX118" fmla="*/ 2978094 w 12192000"/>
              <a:gd name="connsiteY118" fmla="*/ 1972369 h 2237474"/>
              <a:gd name="connsiteX119" fmla="*/ 2942858 w 12192000"/>
              <a:gd name="connsiteY119" fmla="*/ 1981367 h 2237474"/>
              <a:gd name="connsiteX120" fmla="*/ 2875436 w 12192000"/>
              <a:gd name="connsiteY120" fmla="*/ 1996977 h 2237474"/>
              <a:gd name="connsiteX121" fmla="*/ 2874892 w 12192000"/>
              <a:gd name="connsiteY121" fmla="*/ 1996085 h 2237474"/>
              <a:gd name="connsiteX122" fmla="*/ 2864145 w 12192000"/>
              <a:gd name="connsiteY122" fmla="*/ 1994061 h 2237474"/>
              <a:gd name="connsiteX123" fmla="*/ 2843662 w 12192000"/>
              <a:gd name="connsiteY123" fmla="*/ 1992498 h 2237474"/>
              <a:gd name="connsiteX124" fmla="*/ 2796128 w 12192000"/>
              <a:gd name="connsiteY124" fmla="*/ 1976403 h 2237474"/>
              <a:gd name="connsiteX125" fmla="*/ 2756784 w 12192000"/>
              <a:gd name="connsiteY125" fmla="*/ 1985116 h 2237474"/>
              <a:gd name="connsiteX126" fmla="*/ 2748833 w 12192000"/>
              <a:gd name="connsiteY126" fmla="*/ 1986323 h 2237474"/>
              <a:gd name="connsiteX127" fmla="*/ 2748661 w 12192000"/>
              <a:gd name="connsiteY127" fmla="*/ 1986122 h 2237474"/>
              <a:gd name="connsiteX128" fmla="*/ 2740251 w 12192000"/>
              <a:gd name="connsiteY128" fmla="*/ 1986946 h 2237474"/>
              <a:gd name="connsiteX129" fmla="*/ 2718916 w 12192000"/>
              <a:gd name="connsiteY129" fmla="*/ 1990867 h 2237474"/>
              <a:gd name="connsiteX130" fmla="*/ 2713522 w 12192000"/>
              <a:gd name="connsiteY130" fmla="*/ 1990173 h 2237474"/>
              <a:gd name="connsiteX131" fmla="*/ 2680597 w 12192000"/>
              <a:gd name="connsiteY131" fmla="*/ 1984996 h 2237474"/>
              <a:gd name="connsiteX132" fmla="*/ 2578178 w 12192000"/>
              <a:gd name="connsiteY132" fmla="*/ 1990531 h 2237474"/>
              <a:gd name="connsiteX133" fmla="*/ 2476147 w 12192000"/>
              <a:gd name="connsiteY133" fmla="*/ 1998305 h 2237474"/>
              <a:gd name="connsiteX134" fmla="*/ 2373568 w 12192000"/>
              <a:gd name="connsiteY134" fmla="*/ 2003219 h 2237474"/>
              <a:gd name="connsiteX135" fmla="*/ 2321399 w 12192000"/>
              <a:gd name="connsiteY135" fmla="*/ 1989467 h 2237474"/>
              <a:gd name="connsiteX136" fmla="*/ 2315525 w 12192000"/>
              <a:gd name="connsiteY136" fmla="*/ 1989708 h 2237474"/>
              <a:gd name="connsiteX137" fmla="*/ 2300792 w 12192000"/>
              <a:gd name="connsiteY137" fmla="*/ 1994290 h 2237474"/>
              <a:gd name="connsiteX138" fmla="*/ 2295469 w 12192000"/>
              <a:gd name="connsiteY138" fmla="*/ 1996659 h 2237474"/>
              <a:gd name="connsiteX139" fmla="*/ 2287219 w 12192000"/>
              <a:gd name="connsiteY139" fmla="*/ 1998750 h 2237474"/>
              <a:gd name="connsiteX140" fmla="*/ 2286948 w 12192000"/>
              <a:gd name="connsiteY140" fmla="*/ 1998596 h 2237474"/>
              <a:gd name="connsiteX141" fmla="*/ 2243069 w 12192000"/>
              <a:gd name="connsiteY141" fmla="*/ 2015111 h 2237474"/>
              <a:gd name="connsiteX142" fmla="*/ 2186609 w 12192000"/>
              <a:gd name="connsiteY142" fmla="*/ 2008263 h 2237474"/>
              <a:gd name="connsiteX143" fmla="*/ 2164831 w 12192000"/>
              <a:gd name="connsiteY143" fmla="*/ 2010143 h 2237474"/>
              <a:gd name="connsiteX144" fmla="*/ 2152836 w 12192000"/>
              <a:gd name="connsiteY144" fmla="*/ 2010048 h 2237474"/>
              <a:gd name="connsiteX145" fmla="*/ 2117102 w 12192000"/>
              <a:gd name="connsiteY145" fmla="*/ 2023004 h 2237474"/>
              <a:gd name="connsiteX146" fmla="*/ 2111935 w 12192000"/>
              <a:gd name="connsiteY146" fmla="*/ 2023163 h 2237474"/>
              <a:gd name="connsiteX147" fmla="*/ 2089991 w 12192000"/>
              <a:gd name="connsiteY147" fmla="*/ 2034193 h 2237474"/>
              <a:gd name="connsiteX148" fmla="*/ 2058061 w 12192000"/>
              <a:gd name="connsiteY148" fmla="*/ 2047942 h 2237474"/>
              <a:gd name="connsiteX149" fmla="*/ 2055737 w 12192000"/>
              <a:gd name="connsiteY149" fmla="*/ 2047704 h 2237474"/>
              <a:gd name="connsiteX150" fmla="*/ 2042244 w 12192000"/>
              <a:gd name="connsiteY150" fmla="*/ 2055560 h 2237474"/>
              <a:gd name="connsiteX151" fmla="*/ 1976224 w 12192000"/>
              <a:gd name="connsiteY151" fmla="*/ 2074257 h 2237474"/>
              <a:gd name="connsiteX152" fmla="*/ 1877728 w 12192000"/>
              <a:gd name="connsiteY152" fmla="*/ 2101004 h 2237474"/>
              <a:gd name="connsiteX153" fmla="*/ 1759056 w 12192000"/>
              <a:gd name="connsiteY153" fmla="*/ 2125608 h 2237474"/>
              <a:gd name="connsiteX154" fmla="*/ 1637948 w 12192000"/>
              <a:gd name="connsiteY154" fmla="*/ 2172597 h 2237474"/>
              <a:gd name="connsiteX155" fmla="*/ 1434549 w 12192000"/>
              <a:gd name="connsiteY155" fmla="*/ 2234522 h 2237474"/>
              <a:gd name="connsiteX156" fmla="*/ 1398481 w 12192000"/>
              <a:gd name="connsiteY156" fmla="*/ 2237074 h 2237474"/>
              <a:gd name="connsiteX157" fmla="*/ 1398407 w 12192000"/>
              <a:gd name="connsiteY157" fmla="*/ 2237095 h 2237474"/>
              <a:gd name="connsiteX158" fmla="*/ 1370962 w 12192000"/>
              <a:gd name="connsiteY158" fmla="*/ 2237474 h 2237474"/>
              <a:gd name="connsiteX159" fmla="*/ 1356367 w 12192000"/>
              <a:gd name="connsiteY159" fmla="*/ 2235089 h 2237474"/>
              <a:gd name="connsiteX160" fmla="*/ 1324828 w 12192000"/>
              <a:gd name="connsiteY160" fmla="*/ 2231968 h 2237474"/>
              <a:gd name="connsiteX161" fmla="*/ 1297744 w 12192000"/>
              <a:gd name="connsiteY161" fmla="*/ 2235849 h 2237474"/>
              <a:gd name="connsiteX162" fmla="*/ 1286236 w 12192000"/>
              <a:gd name="connsiteY162" fmla="*/ 2233135 h 2237474"/>
              <a:gd name="connsiteX163" fmla="*/ 1283504 w 12192000"/>
              <a:gd name="connsiteY163" fmla="*/ 2233797 h 2237474"/>
              <a:gd name="connsiteX164" fmla="*/ 1279765 w 12192000"/>
              <a:gd name="connsiteY164" fmla="*/ 2229639 h 2237474"/>
              <a:gd name="connsiteX165" fmla="*/ 1195347 w 12192000"/>
              <a:gd name="connsiteY165" fmla="*/ 2212354 h 2237474"/>
              <a:gd name="connsiteX166" fmla="*/ 970251 w 12192000"/>
              <a:gd name="connsiteY166" fmla="*/ 2221029 h 2237474"/>
              <a:gd name="connsiteX167" fmla="*/ 812914 w 12192000"/>
              <a:gd name="connsiteY167" fmla="*/ 2202752 h 2237474"/>
              <a:gd name="connsiteX168" fmla="*/ 800195 w 12192000"/>
              <a:gd name="connsiteY168" fmla="*/ 2209407 h 2237474"/>
              <a:gd name="connsiteX169" fmla="*/ 784978 w 12192000"/>
              <a:gd name="connsiteY169" fmla="*/ 2212360 h 2237474"/>
              <a:gd name="connsiteX170" fmla="*/ 681987 w 12192000"/>
              <a:gd name="connsiteY170" fmla="*/ 2216757 h 2237474"/>
              <a:gd name="connsiteX171" fmla="*/ 669923 w 12192000"/>
              <a:gd name="connsiteY171" fmla="*/ 2211682 h 2237474"/>
              <a:gd name="connsiteX172" fmla="*/ 648680 w 12192000"/>
              <a:gd name="connsiteY172" fmla="*/ 2206229 h 2237474"/>
              <a:gd name="connsiteX173" fmla="*/ 597225 w 12192000"/>
              <a:gd name="connsiteY173" fmla="*/ 2180999 h 2237474"/>
              <a:gd name="connsiteX174" fmla="*/ 558449 w 12192000"/>
              <a:gd name="connsiteY174" fmla="*/ 2182346 h 2237474"/>
              <a:gd name="connsiteX175" fmla="*/ 550517 w 12192000"/>
              <a:gd name="connsiteY175" fmla="*/ 2182060 h 2237474"/>
              <a:gd name="connsiteX176" fmla="*/ 550309 w 12192000"/>
              <a:gd name="connsiteY176" fmla="*/ 2181825 h 2237474"/>
              <a:gd name="connsiteX177" fmla="*/ 541836 w 12192000"/>
              <a:gd name="connsiteY177" fmla="*/ 2181063 h 2237474"/>
              <a:gd name="connsiteX178" fmla="*/ 536057 w 12192000"/>
              <a:gd name="connsiteY178" fmla="*/ 2181537 h 2237474"/>
              <a:gd name="connsiteX179" fmla="*/ 520671 w 12192000"/>
              <a:gd name="connsiteY179" fmla="*/ 2180980 h 2237474"/>
              <a:gd name="connsiteX180" fmla="*/ 515024 w 12192000"/>
              <a:gd name="connsiteY180" fmla="*/ 2179258 h 2237474"/>
              <a:gd name="connsiteX181" fmla="*/ 512278 w 12192000"/>
              <a:gd name="connsiteY181" fmla="*/ 2176369 h 2237474"/>
              <a:gd name="connsiteX182" fmla="*/ 480419 w 12192000"/>
              <a:gd name="connsiteY182" fmla="*/ 2167807 h 2237474"/>
              <a:gd name="connsiteX183" fmla="*/ 413835 w 12192000"/>
              <a:gd name="connsiteY183" fmla="*/ 2156783 h 2237474"/>
              <a:gd name="connsiteX184" fmla="*/ 376513 w 12192000"/>
              <a:gd name="connsiteY184" fmla="*/ 2154014 h 2237474"/>
              <a:gd name="connsiteX185" fmla="*/ 273386 w 12192000"/>
              <a:gd name="connsiteY185" fmla="*/ 2142551 h 2237474"/>
              <a:gd name="connsiteX186" fmla="*/ 169207 w 12192000"/>
              <a:gd name="connsiteY186" fmla="*/ 2128100 h 2237474"/>
              <a:gd name="connsiteX187" fmla="*/ 93149 w 12192000"/>
              <a:gd name="connsiteY187" fmla="*/ 2105324 h 2237474"/>
              <a:gd name="connsiteX188" fmla="*/ 88109 w 12192000"/>
              <a:gd name="connsiteY188" fmla="*/ 2106704 h 2237474"/>
              <a:gd name="connsiteX189" fmla="*/ 80022 w 12192000"/>
              <a:gd name="connsiteY189" fmla="*/ 2107254 h 2237474"/>
              <a:gd name="connsiteX190" fmla="*/ 79717 w 12192000"/>
              <a:gd name="connsiteY190" fmla="*/ 2107046 h 2237474"/>
              <a:gd name="connsiteX191" fmla="*/ 72352 w 12192000"/>
              <a:gd name="connsiteY191" fmla="*/ 2107991 h 2237474"/>
              <a:gd name="connsiteX192" fmla="*/ 37645 w 12192000"/>
              <a:gd name="connsiteY192" fmla="*/ 2115401 h 2237474"/>
              <a:gd name="connsiteX193" fmla="*/ 4572 w 12192000"/>
              <a:gd name="connsiteY193" fmla="*/ 2111091 h 2237474"/>
              <a:gd name="connsiteX194" fmla="*/ 0 w 12192000"/>
              <a:gd name="connsiteY194" fmla="*/ 2110468 h 2237474"/>
              <a:gd name="connsiteX195" fmla="*/ 0 w 12192000"/>
              <a:gd name="connsiteY195"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34800 w 12192000"/>
              <a:gd name="connsiteY6" fmla="*/ 747840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34688 w 12192000"/>
              <a:gd name="connsiteY12" fmla="*/ 757726 h 2237474"/>
              <a:gd name="connsiteX13" fmla="*/ 10805004 w 12192000"/>
              <a:gd name="connsiteY13" fmla="*/ 757573 h 2237474"/>
              <a:gd name="connsiteX14" fmla="*/ 10739478 w 12192000"/>
              <a:gd name="connsiteY14" fmla="*/ 776841 h 2237474"/>
              <a:gd name="connsiteX15" fmla="*/ 10458762 w 12192000"/>
              <a:gd name="connsiteY15" fmla="*/ 755400 h 2237474"/>
              <a:gd name="connsiteX16" fmla="*/ 10211200 w 12192000"/>
              <a:gd name="connsiteY16" fmla="*/ 767513 h 2237474"/>
              <a:gd name="connsiteX17" fmla="*/ 10167995 w 12192000"/>
              <a:gd name="connsiteY17" fmla="*/ 760843 h 2237474"/>
              <a:gd name="connsiteX18" fmla="*/ 9997044 w 12192000"/>
              <a:gd name="connsiteY18" fmla="*/ 780129 h 2237474"/>
              <a:gd name="connsiteX19" fmla="*/ 9943887 w 12192000"/>
              <a:gd name="connsiteY19" fmla="*/ 804141 h 2237474"/>
              <a:gd name="connsiteX20" fmla="*/ 9918248 w 12192000"/>
              <a:gd name="connsiteY20" fmla="*/ 816628 h 2237474"/>
              <a:gd name="connsiteX21" fmla="*/ 9767091 w 12192000"/>
              <a:gd name="connsiteY21" fmla="*/ 870550 h 2237474"/>
              <a:gd name="connsiteX22" fmla="*/ 9683005 w 12192000"/>
              <a:gd name="connsiteY22" fmla="*/ 894128 h 2237474"/>
              <a:gd name="connsiteX23" fmla="*/ 9594438 w 12192000"/>
              <a:gd name="connsiteY23" fmla="*/ 919051 h 2237474"/>
              <a:gd name="connsiteX24" fmla="*/ 9577033 w 12192000"/>
              <a:gd name="connsiteY24" fmla="*/ 922857 h 2237474"/>
              <a:gd name="connsiteX25" fmla="*/ 9544189 w 12192000"/>
              <a:gd name="connsiteY25" fmla="*/ 938966 h 2237474"/>
              <a:gd name="connsiteX26" fmla="*/ 9500499 w 12192000"/>
              <a:gd name="connsiteY26" fmla="*/ 954680 h 2237474"/>
              <a:gd name="connsiteX27" fmla="*/ 9428195 w 12192000"/>
              <a:gd name="connsiteY27" fmla="*/ 986225 h 2237474"/>
              <a:gd name="connsiteX28" fmla="*/ 9410017 w 12192000"/>
              <a:gd name="connsiteY28" fmla="*/ 993931 h 2237474"/>
              <a:gd name="connsiteX29" fmla="*/ 9392919 w 12192000"/>
              <a:gd name="connsiteY29" fmla="*/ 994656 h 2237474"/>
              <a:gd name="connsiteX30" fmla="*/ 9278619 w 12192000"/>
              <a:gd name="connsiteY30" fmla="*/ 1011878 h 2237474"/>
              <a:gd name="connsiteX31" fmla="*/ 9268019 w 12192000"/>
              <a:gd name="connsiteY31" fmla="*/ 1007442 h 2237474"/>
              <a:gd name="connsiteX32" fmla="*/ 9234662 w 12192000"/>
              <a:gd name="connsiteY32" fmla="*/ 1023056 h 2237474"/>
              <a:gd name="connsiteX33" fmla="*/ 9181033 w 12192000"/>
              <a:gd name="connsiteY33" fmla="*/ 1037921 h 2237474"/>
              <a:gd name="connsiteX34" fmla="*/ 9155969 w 12192000"/>
              <a:gd name="connsiteY34" fmla="*/ 1046804 h 2237474"/>
              <a:gd name="connsiteX35" fmla="*/ 9133985 w 12192000"/>
              <a:gd name="connsiteY35" fmla="*/ 1046450 h 2237474"/>
              <a:gd name="connsiteX36" fmla="*/ 9012987 w 12192000"/>
              <a:gd name="connsiteY36" fmla="*/ 1061986 h 2237474"/>
              <a:gd name="connsiteX37" fmla="*/ 8968445 w 12192000"/>
              <a:gd name="connsiteY37" fmla="*/ 1052169 h 2237474"/>
              <a:gd name="connsiteX38" fmla="*/ 8958984 w 12192000"/>
              <a:gd name="connsiteY38" fmla="*/ 1057212 h 2237474"/>
              <a:gd name="connsiteX39" fmla="*/ 8886001 w 12192000"/>
              <a:gd name="connsiteY39" fmla="*/ 1067468 h 2237474"/>
              <a:gd name="connsiteX40" fmla="*/ 8838610 w 12192000"/>
              <a:gd name="connsiteY40" fmla="*/ 1075091 h 2237474"/>
              <a:gd name="connsiteX41" fmla="*/ 8750383 w 12192000"/>
              <a:gd name="connsiteY41" fmla="*/ 1097387 h 2237474"/>
              <a:gd name="connsiteX42" fmla="*/ 8665605 w 12192000"/>
              <a:gd name="connsiteY42" fmla="*/ 1110791 h 2237474"/>
              <a:gd name="connsiteX43" fmla="*/ 8584946 w 12192000"/>
              <a:gd name="connsiteY43" fmla="*/ 1135226 h 2237474"/>
              <a:gd name="connsiteX44" fmla="*/ 8460755 w 12192000"/>
              <a:gd name="connsiteY44" fmla="*/ 1203427 h 2237474"/>
              <a:gd name="connsiteX45" fmla="*/ 8419755 w 12192000"/>
              <a:gd name="connsiteY45" fmla="*/ 1216260 h 2237474"/>
              <a:gd name="connsiteX46" fmla="*/ 8411626 w 12192000"/>
              <a:gd name="connsiteY46" fmla="*/ 1214397 h 2237474"/>
              <a:gd name="connsiteX47" fmla="*/ 8363469 w 12192000"/>
              <a:gd name="connsiteY47" fmla="*/ 1246658 h 2237474"/>
              <a:gd name="connsiteX48" fmla="*/ 8275497 w 12192000"/>
              <a:gd name="connsiteY48" fmla="*/ 1264396 h 2237474"/>
              <a:gd name="connsiteX49" fmla="*/ 8206287 w 12192000"/>
              <a:gd name="connsiteY49" fmla="*/ 1273060 h 2237474"/>
              <a:gd name="connsiteX50" fmla="*/ 8168705 w 12192000"/>
              <a:gd name="connsiteY50" fmla="*/ 1279956 h 2237474"/>
              <a:gd name="connsiteX51" fmla="*/ 8139997 w 12192000"/>
              <a:gd name="connsiteY51" fmla="*/ 1282713 h 2237474"/>
              <a:gd name="connsiteX52" fmla="*/ 8074238 w 12192000"/>
              <a:gd name="connsiteY52" fmla="*/ 1301895 h 2237474"/>
              <a:gd name="connsiteX53" fmla="*/ 7968292 w 12192000"/>
              <a:gd name="connsiteY53" fmla="*/ 1338779 h 2237474"/>
              <a:gd name="connsiteX54" fmla="*/ 7902328 w 12192000"/>
              <a:gd name="connsiteY54" fmla="*/ 1345865 h 2237474"/>
              <a:gd name="connsiteX55" fmla="*/ 7840612 w 12192000"/>
              <a:gd name="connsiteY55" fmla="*/ 1369373 h 2237474"/>
              <a:gd name="connsiteX56" fmla="*/ 7786819 w 12192000"/>
              <a:gd name="connsiteY56" fmla="*/ 1378970 h 2237474"/>
              <a:gd name="connsiteX57" fmla="*/ 7548172 w 12192000"/>
              <a:gd name="connsiteY57" fmla="*/ 1417460 h 2237474"/>
              <a:gd name="connsiteX58" fmla="*/ 7483437 w 12192000"/>
              <a:gd name="connsiteY58" fmla="*/ 1478152 h 2237474"/>
              <a:gd name="connsiteX59" fmla="*/ 7377870 w 12192000"/>
              <a:gd name="connsiteY59" fmla="*/ 1523319 h 2237474"/>
              <a:gd name="connsiteX60" fmla="*/ 7230737 w 12192000"/>
              <a:gd name="connsiteY60" fmla="*/ 1562633 h 2237474"/>
              <a:gd name="connsiteX61" fmla="*/ 7224458 w 12192000"/>
              <a:gd name="connsiteY61" fmla="*/ 1573008 h 2237474"/>
              <a:gd name="connsiteX62" fmla="*/ 7183121 w 12192000"/>
              <a:gd name="connsiteY62" fmla="*/ 1595162 h 2237474"/>
              <a:gd name="connsiteX63" fmla="*/ 7164601 w 12192000"/>
              <a:gd name="connsiteY63" fmla="*/ 1606490 h 2237474"/>
              <a:gd name="connsiteX64" fmla="*/ 7031309 w 12192000"/>
              <a:gd name="connsiteY64" fmla="*/ 1619451 h 2237474"/>
              <a:gd name="connsiteX65" fmla="*/ 6900177 w 12192000"/>
              <a:gd name="connsiteY65" fmla="*/ 1636016 h 2237474"/>
              <a:gd name="connsiteX66" fmla="*/ 6795372 w 12192000"/>
              <a:gd name="connsiteY66" fmla="*/ 1644845 h 2237474"/>
              <a:gd name="connsiteX67" fmla="*/ 6692251 w 12192000"/>
              <a:gd name="connsiteY67" fmla="*/ 1656357 h 2237474"/>
              <a:gd name="connsiteX68" fmla="*/ 6655235 w 12192000"/>
              <a:gd name="connsiteY68" fmla="*/ 1661869 h 2237474"/>
              <a:gd name="connsiteX69" fmla="*/ 6554894 w 12192000"/>
              <a:gd name="connsiteY69" fmla="*/ 1664428 h 2237474"/>
              <a:gd name="connsiteX70" fmla="*/ 6516595 w 12192000"/>
              <a:gd name="connsiteY70" fmla="*/ 1667475 h 2237474"/>
              <a:gd name="connsiteX71" fmla="*/ 6508541 w 12192000"/>
              <a:gd name="connsiteY71" fmla="*/ 1668757 h 2237474"/>
              <a:gd name="connsiteX72" fmla="*/ 6471012 w 12192000"/>
              <a:gd name="connsiteY72" fmla="*/ 1678604 h 2237474"/>
              <a:gd name="connsiteX73" fmla="*/ 6364035 w 12192000"/>
              <a:gd name="connsiteY73" fmla="*/ 1667683 h 2237474"/>
              <a:gd name="connsiteX74" fmla="*/ 6280959 w 12192000"/>
              <a:gd name="connsiteY74" fmla="*/ 1689329 h 2237474"/>
              <a:gd name="connsiteX75" fmla="*/ 6243319 w 12192000"/>
              <a:gd name="connsiteY75" fmla="*/ 1695560 h 2237474"/>
              <a:gd name="connsiteX76" fmla="*/ 6098321 w 12192000"/>
              <a:gd name="connsiteY76" fmla="*/ 1721646 h 2237474"/>
              <a:gd name="connsiteX77" fmla="*/ 5880652 w 12192000"/>
              <a:gd name="connsiteY77" fmla="*/ 1779643 h 2237474"/>
              <a:gd name="connsiteX78" fmla="*/ 5785959 w 12192000"/>
              <a:gd name="connsiteY78" fmla="*/ 1775307 h 2237474"/>
              <a:gd name="connsiteX79" fmla="*/ 5643534 w 12192000"/>
              <a:gd name="connsiteY79" fmla="*/ 1802919 h 2237474"/>
              <a:gd name="connsiteX80" fmla="*/ 5518799 w 12192000"/>
              <a:gd name="connsiteY80" fmla="*/ 1818312 h 2237474"/>
              <a:gd name="connsiteX81" fmla="*/ 5505014 w 12192000"/>
              <a:gd name="connsiteY81" fmla="*/ 1819259 h 2237474"/>
              <a:gd name="connsiteX82" fmla="*/ 5453307 w 12192000"/>
              <a:gd name="connsiteY82" fmla="*/ 1815450 h 2237474"/>
              <a:gd name="connsiteX83" fmla="*/ 5221533 w 12192000"/>
              <a:gd name="connsiteY83" fmla="*/ 1846950 h 2237474"/>
              <a:gd name="connsiteX84" fmla="*/ 5149802 w 12192000"/>
              <a:gd name="connsiteY84" fmla="*/ 1844846 h 2237474"/>
              <a:gd name="connsiteX85" fmla="*/ 5114927 w 12192000"/>
              <a:gd name="connsiteY85" fmla="*/ 1847827 h 2237474"/>
              <a:gd name="connsiteX86" fmla="*/ 5108970 w 12192000"/>
              <a:gd name="connsiteY86" fmla="*/ 1847935 h 2237474"/>
              <a:gd name="connsiteX87" fmla="*/ 5067961 w 12192000"/>
              <a:gd name="connsiteY87" fmla="*/ 1845917 h 2237474"/>
              <a:gd name="connsiteX88" fmla="*/ 5007075 w 12192000"/>
              <a:gd name="connsiteY88" fmla="*/ 1838626 h 2237474"/>
              <a:gd name="connsiteX89" fmla="*/ 4944087 w 12192000"/>
              <a:gd name="connsiteY89" fmla="*/ 1823332 h 2237474"/>
              <a:gd name="connsiteX90" fmla="*/ 4907662 w 12192000"/>
              <a:gd name="connsiteY90" fmla="*/ 1816900 h 2237474"/>
              <a:gd name="connsiteX91" fmla="*/ 4882386 w 12192000"/>
              <a:gd name="connsiteY91" fmla="*/ 1809844 h 2237474"/>
              <a:gd name="connsiteX92" fmla="*/ 4811440 w 12192000"/>
              <a:gd name="connsiteY92" fmla="*/ 1804655 h 2237474"/>
              <a:gd name="connsiteX93" fmla="*/ 4691075 w 12192000"/>
              <a:gd name="connsiteY93" fmla="*/ 1801389 h 2237474"/>
              <a:gd name="connsiteX94" fmla="*/ 4611738 w 12192000"/>
              <a:gd name="connsiteY94" fmla="*/ 1776964 h 2237474"/>
              <a:gd name="connsiteX95" fmla="*/ 4560070 w 12192000"/>
              <a:gd name="connsiteY95" fmla="*/ 1785640 h 2237474"/>
              <a:gd name="connsiteX96" fmla="*/ 4536503 w 12192000"/>
              <a:gd name="connsiteY96" fmla="*/ 1785334 h 2237474"/>
              <a:gd name="connsiteX97" fmla="*/ 4513724 w 12192000"/>
              <a:gd name="connsiteY97" fmla="*/ 1791996 h 2237474"/>
              <a:gd name="connsiteX98" fmla="*/ 4459810 w 12192000"/>
              <a:gd name="connsiteY98" fmla="*/ 1797886 h 2237474"/>
              <a:gd name="connsiteX99" fmla="*/ 4379064 w 12192000"/>
              <a:gd name="connsiteY99" fmla="*/ 1817177 h 2237474"/>
              <a:gd name="connsiteX100" fmla="*/ 4290981 w 12192000"/>
              <a:gd name="connsiteY100" fmla="*/ 1839677 h 2237474"/>
              <a:gd name="connsiteX101" fmla="*/ 4238372 w 12192000"/>
              <a:gd name="connsiteY101" fmla="*/ 1851480 h 2237474"/>
              <a:gd name="connsiteX102" fmla="*/ 4232517 w 12192000"/>
              <a:gd name="connsiteY102" fmla="*/ 1852567 h 2237474"/>
              <a:gd name="connsiteX103" fmla="*/ 4191732 w 12192000"/>
              <a:gd name="connsiteY103" fmla="*/ 1857328 h 2237474"/>
              <a:gd name="connsiteX104" fmla="*/ 4065532 w 12192000"/>
              <a:gd name="connsiteY104" fmla="*/ 1855477 h 2237474"/>
              <a:gd name="connsiteX105" fmla="*/ 4028460 w 12192000"/>
              <a:gd name="connsiteY105" fmla="*/ 1855137 h 2237474"/>
              <a:gd name="connsiteX106" fmla="*/ 4002267 w 12192000"/>
              <a:gd name="connsiteY106" fmla="*/ 1852352 h 2237474"/>
              <a:gd name="connsiteX107" fmla="*/ 3931396 w 12192000"/>
              <a:gd name="connsiteY107" fmla="*/ 1858915 h 2237474"/>
              <a:gd name="connsiteX108" fmla="*/ 3812162 w 12192000"/>
              <a:gd name="connsiteY108" fmla="*/ 1875501 h 2237474"/>
              <a:gd name="connsiteX109" fmla="*/ 3729530 w 12192000"/>
              <a:gd name="connsiteY109" fmla="*/ 1864513 h 2237474"/>
              <a:gd name="connsiteX110" fmla="*/ 3680177 w 12192000"/>
              <a:gd name="connsiteY110" fmla="*/ 1881552 h 2237474"/>
              <a:gd name="connsiteX111" fmla="*/ 3567259 w 12192000"/>
              <a:gd name="connsiteY111" fmla="*/ 1893482 h 2237474"/>
              <a:gd name="connsiteX112" fmla="*/ 3405770 w 12192000"/>
              <a:gd name="connsiteY112" fmla="*/ 1904591 h 2237474"/>
              <a:gd name="connsiteX113" fmla="*/ 3280097 w 12192000"/>
              <a:gd name="connsiteY113" fmla="*/ 1919610 h 2237474"/>
              <a:gd name="connsiteX114" fmla="*/ 3123424 w 12192000"/>
              <a:gd name="connsiteY114" fmla="*/ 1952930 h 2237474"/>
              <a:gd name="connsiteX115" fmla="*/ 3009910 w 12192000"/>
              <a:gd name="connsiteY115" fmla="*/ 1957866 h 2237474"/>
              <a:gd name="connsiteX116" fmla="*/ 2995934 w 12192000"/>
              <a:gd name="connsiteY116" fmla="*/ 1967085 h 2237474"/>
              <a:gd name="connsiteX117" fmla="*/ 2980071 w 12192000"/>
              <a:gd name="connsiteY117" fmla="*/ 1972988 h 2237474"/>
              <a:gd name="connsiteX118" fmla="*/ 2978094 w 12192000"/>
              <a:gd name="connsiteY118" fmla="*/ 1972369 h 2237474"/>
              <a:gd name="connsiteX119" fmla="*/ 2942858 w 12192000"/>
              <a:gd name="connsiteY119" fmla="*/ 1981367 h 2237474"/>
              <a:gd name="connsiteX120" fmla="*/ 2875436 w 12192000"/>
              <a:gd name="connsiteY120" fmla="*/ 1996977 h 2237474"/>
              <a:gd name="connsiteX121" fmla="*/ 2874892 w 12192000"/>
              <a:gd name="connsiteY121" fmla="*/ 1996085 h 2237474"/>
              <a:gd name="connsiteX122" fmla="*/ 2864145 w 12192000"/>
              <a:gd name="connsiteY122" fmla="*/ 1994061 h 2237474"/>
              <a:gd name="connsiteX123" fmla="*/ 2843662 w 12192000"/>
              <a:gd name="connsiteY123" fmla="*/ 1992498 h 2237474"/>
              <a:gd name="connsiteX124" fmla="*/ 2796128 w 12192000"/>
              <a:gd name="connsiteY124" fmla="*/ 1976403 h 2237474"/>
              <a:gd name="connsiteX125" fmla="*/ 2756784 w 12192000"/>
              <a:gd name="connsiteY125" fmla="*/ 1985116 h 2237474"/>
              <a:gd name="connsiteX126" fmla="*/ 2748833 w 12192000"/>
              <a:gd name="connsiteY126" fmla="*/ 1986323 h 2237474"/>
              <a:gd name="connsiteX127" fmla="*/ 2748661 w 12192000"/>
              <a:gd name="connsiteY127" fmla="*/ 1986122 h 2237474"/>
              <a:gd name="connsiteX128" fmla="*/ 2740251 w 12192000"/>
              <a:gd name="connsiteY128" fmla="*/ 1986946 h 2237474"/>
              <a:gd name="connsiteX129" fmla="*/ 2718916 w 12192000"/>
              <a:gd name="connsiteY129" fmla="*/ 1990867 h 2237474"/>
              <a:gd name="connsiteX130" fmla="*/ 2713522 w 12192000"/>
              <a:gd name="connsiteY130" fmla="*/ 1990173 h 2237474"/>
              <a:gd name="connsiteX131" fmla="*/ 2680597 w 12192000"/>
              <a:gd name="connsiteY131" fmla="*/ 1984996 h 2237474"/>
              <a:gd name="connsiteX132" fmla="*/ 2578178 w 12192000"/>
              <a:gd name="connsiteY132" fmla="*/ 1990531 h 2237474"/>
              <a:gd name="connsiteX133" fmla="*/ 2476147 w 12192000"/>
              <a:gd name="connsiteY133" fmla="*/ 1998305 h 2237474"/>
              <a:gd name="connsiteX134" fmla="*/ 2373568 w 12192000"/>
              <a:gd name="connsiteY134" fmla="*/ 2003219 h 2237474"/>
              <a:gd name="connsiteX135" fmla="*/ 2321399 w 12192000"/>
              <a:gd name="connsiteY135" fmla="*/ 1989467 h 2237474"/>
              <a:gd name="connsiteX136" fmla="*/ 2315525 w 12192000"/>
              <a:gd name="connsiteY136" fmla="*/ 1989708 h 2237474"/>
              <a:gd name="connsiteX137" fmla="*/ 2300792 w 12192000"/>
              <a:gd name="connsiteY137" fmla="*/ 1994290 h 2237474"/>
              <a:gd name="connsiteX138" fmla="*/ 2295469 w 12192000"/>
              <a:gd name="connsiteY138" fmla="*/ 1996659 h 2237474"/>
              <a:gd name="connsiteX139" fmla="*/ 2287219 w 12192000"/>
              <a:gd name="connsiteY139" fmla="*/ 1998750 h 2237474"/>
              <a:gd name="connsiteX140" fmla="*/ 2286948 w 12192000"/>
              <a:gd name="connsiteY140" fmla="*/ 1998596 h 2237474"/>
              <a:gd name="connsiteX141" fmla="*/ 2243069 w 12192000"/>
              <a:gd name="connsiteY141" fmla="*/ 2015111 h 2237474"/>
              <a:gd name="connsiteX142" fmla="*/ 2186609 w 12192000"/>
              <a:gd name="connsiteY142" fmla="*/ 2008263 h 2237474"/>
              <a:gd name="connsiteX143" fmla="*/ 2164831 w 12192000"/>
              <a:gd name="connsiteY143" fmla="*/ 2010143 h 2237474"/>
              <a:gd name="connsiteX144" fmla="*/ 2152836 w 12192000"/>
              <a:gd name="connsiteY144" fmla="*/ 2010048 h 2237474"/>
              <a:gd name="connsiteX145" fmla="*/ 2117102 w 12192000"/>
              <a:gd name="connsiteY145" fmla="*/ 2023004 h 2237474"/>
              <a:gd name="connsiteX146" fmla="*/ 2111935 w 12192000"/>
              <a:gd name="connsiteY146" fmla="*/ 2023163 h 2237474"/>
              <a:gd name="connsiteX147" fmla="*/ 2089991 w 12192000"/>
              <a:gd name="connsiteY147" fmla="*/ 2034193 h 2237474"/>
              <a:gd name="connsiteX148" fmla="*/ 2058061 w 12192000"/>
              <a:gd name="connsiteY148" fmla="*/ 2047942 h 2237474"/>
              <a:gd name="connsiteX149" fmla="*/ 2055737 w 12192000"/>
              <a:gd name="connsiteY149" fmla="*/ 2047704 h 2237474"/>
              <a:gd name="connsiteX150" fmla="*/ 2042244 w 12192000"/>
              <a:gd name="connsiteY150" fmla="*/ 2055560 h 2237474"/>
              <a:gd name="connsiteX151" fmla="*/ 1976224 w 12192000"/>
              <a:gd name="connsiteY151" fmla="*/ 2074257 h 2237474"/>
              <a:gd name="connsiteX152" fmla="*/ 1877728 w 12192000"/>
              <a:gd name="connsiteY152" fmla="*/ 2101004 h 2237474"/>
              <a:gd name="connsiteX153" fmla="*/ 1759056 w 12192000"/>
              <a:gd name="connsiteY153" fmla="*/ 2125608 h 2237474"/>
              <a:gd name="connsiteX154" fmla="*/ 1637948 w 12192000"/>
              <a:gd name="connsiteY154" fmla="*/ 2172597 h 2237474"/>
              <a:gd name="connsiteX155" fmla="*/ 1434549 w 12192000"/>
              <a:gd name="connsiteY155" fmla="*/ 2234522 h 2237474"/>
              <a:gd name="connsiteX156" fmla="*/ 1398481 w 12192000"/>
              <a:gd name="connsiteY156" fmla="*/ 2237074 h 2237474"/>
              <a:gd name="connsiteX157" fmla="*/ 1398407 w 12192000"/>
              <a:gd name="connsiteY157" fmla="*/ 2237095 h 2237474"/>
              <a:gd name="connsiteX158" fmla="*/ 1370962 w 12192000"/>
              <a:gd name="connsiteY158" fmla="*/ 2237474 h 2237474"/>
              <a:gd name="connsiteX159" fmla="*/ 1356367 w 12192000"/>
              <a:gd name="connsiteY159" fmla="*/ 2235089 h 2237474"/>
              <a:gd name="connsiteX160" fmla="*/ 1324828 w 12192000"/>
              <a:gd name="connsiteY160" fmla="*/ 2231968 h 2237474"/>
              <a:gd name="connsiteX161" fmla="*/ 1297744 w 12192000"/>
              <a:gd name="connsiteY161" fmla="*/ 2235849 h 2237474"/>
              <a:gd name="connsiteX162" fmla="*/ 1286236 w 12192000"/>
              <a:gd name="connsiteY162" fmla="*/ 2233135 h 2237474"/>
              <a:gd name="connsiteX163" fmla="*/ 1283504 w 12192000"/>
              <a:gd name="connsiteY163" fmla="*/ 2233797 h 2237474"/>
              <a:gd name="connsiteX164" fmla="*/ 1279765 w 12192000"/>
              <a:gd name="connsiteY164" fmla="*/ 2229639 h 2237474"/>
              <a:gd name="connsiteX165" fmla="*/ 1195347 w 12192000"/>
              <a:gd name="connsiteY165" fmla="*/ 2212354 h 2237474"/>
              <a:gd name="connsiteX166" fmla="*/ 970251 w 12192000"/>
              <a:gd name="connsiteY166" fmla="*/ 2221029 h 2237474"/>
              <a:gd name="connsiteX167" fmla="*/ 812914 w 12192000"/>
              <a:gd name="connsiteY167" fmla="*/ 2202752 h 2237474"/>
              <a:gd name="connsiteX168" fmla="*/ 800195 w 12192000"/>
              <a:gd name="connsiteY168" fmla="*/ 2209407 h 2237474"/>
              <a:gd name="connsiteX169" fmla="*/ 784978 w 12192000"/>
              <a:gd name="connsiteY169" fmla="*/ 2212360 h 2237474"/>
              <a:gd name="connsiteX170" fmla="*/ 681987 w 12192000"/>
              <a:gd name="connsiteY170" fmla="*/ 2216757 h 2237474"/>
              <a:gd name="connsiteX171" fmla="*/ 669923 w 12192000"/>
              <a:gd name="connsiteY171" fmla="*/ 2211682 h 2237474"/>
              <a:gd name="connsiteX172" fmla="*/ 648680 w 12192000"/>
              <a:gd name="connsiteY172" fmla="*/ 2206229 h 2237474"/>
              <a:gd name="connsiteX173" fmla="*/ 597225 w 12192000"/>
              <a:gd name="connsiteY173" fmla="*/ 2180999 h 2237474"/>
              <a:gd name="connsiteX174" fmla="*/ 558449 w 12192000"/>
              <a:gd name="connsiteY174" fmla="*/ 2182346 h 2237474"/>
              <a:gd name="connsiteX175" fmla="*/ 550517 w 12192000"/>
              <a:gd name="connsiteY175" fmla="*/ 2182060 h 2237474"/>
              <a:gd name="connsiteX176" fmla="*/ 550309 w 12192000"/>
              <a:gd name="connsiteY176" fmla="*/ 2181825 h 2237474"/>
              <a:gd name="connsiteX177" fmla="*/ 541836 w 12192000"/>
              <a:gd name="connsiteY177" fmla="*/ 2181063 h 2237474"/>
              <a:gd name="connsiteX178" fmla="*/ 536057 w 12192000"/>
              <a:gd name="connsiteY178" fmla="*/ 2181537 h 2237474"/>
              <a:gd name="connsiteX179" fmla="*/ 520671 w 12192000"/>
              <a:gd name="connsiteY179" fmla="*/ 2180980 h 2237474"/>
              <a:gd name="connsiteX180" fmla="*/ 515024 w 12192000"/>
              <a:gd name="connsiteY180" fmla="*/ 2179258 h 2237474"/>
              <a:gd name="connsiteX181" fmla="*/ 512278 w 12192000"/>
              <a:gd name="connsiteY181" fmla="*/ 2176369 h 2237474"/>
              <a:gd name="connsiteX182" fmla="*/ 480419 w 12192000"/>
              <a:gd name="connsiteY182" fmla="*/ 2167807 h 2237474"/>
              <a:gd name="connsiteX183" fmla="*/ 413835 w 12192000"/>
              <a:gd name="connsiteY183" fmla="*/ 2156783 h 2237474"/>
              <a:gd name="connsiteX184" fmla="*/ 376513 w 12192000"/>
              <a:gd name="connsiteY184" fmla="*/ 2154014 h 2237474"/>
              <a:gd name="connsiteX185" fmla="*/ 273386 w 12192000"/>
              <a:gd name="connsiteY185" fmla="*/ 2142551 h 2237474"/>
              <a:gd name="connsiteX186" fmla="*/ 169207 w 12192000"/>
              <a:gd name="connsiteY186" fmla="*/ 2128100 h 2237474"/>
              <a:gd name="connsiteX187" fmla="*/ 93149 w 12192000"/>
              <a:gd name="connsiteY187" fmla="*/ 2105324 h 2237474"/>
              <a:gd name="connsiteX188" fmla="*/ 88109 w 12192000"/>
              <a:gd name="connsiteY188" fmla="*/ 2106704 h 2237474"/>
              <a:gd name="connsiteX189" fmla="*/ 80022 w 12192000"/>
              <a:gd name="connsiteY189" fmla="*/ 2107254 h 2237474"/>
              <a:gd name="connsiteX190" fmla="*/ 79717 w 12192000"/>
              <a:gd name="connsiteY190" fmla="*/ 2107046 h 2237474"/>
              <a:gd name="connsiteX191" fmla="*/ 72352 w 12192000"/>
              <a:gd name="connsiteY191" fmla="*/ 2107991 h 2237474"/>
              <a:gd name="connsiteX192" fmla="*/ 37645 w 12192000"/>
              <a:gd name="connsiteY192" fmla="*/ 2115401 h 2237474"/>
              <a:gd name="connsiteX193" fmla="*/ 4572 w 12192000"/>
              <a:gd name="connsiteY193" fmla="*/ 2111091 h 2237474"/>
              <a:gd name="connsiteX194" fmla="*/ 0 w 12192000"/>
              <a:gd name="connsiteY194" fmla="*/ 2110468 h 2237474"/>
              <a:gd name="connsiteX195" fmla="*/ 0 w 12192000"/>
              <a:gd name="connsiteY195"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34800 w 12192000"/>
              <a:gd name="connsiteY6" fmla="*/ 747840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34688 w 12192000"/>
              <a:gd name="connsiteY12" fmla="*/ 757726 h 2237474"/>
              <a:gd name="connsiteX13" fmla="*/ 10805004 w 12192000"/>
              <a:gd name="connsiteY13" fmla="*/ 757573 h 2237474"/>
              <a:gd name="connsiteX14" fmla="*/ 10739478 w 12192000"/>
              <a:gd name="connsiteY14" fmla="*/ 776841 h 2237474"/>
              <a:gd name="connsiteX15" fmla="*/ 10458762 w 12192000"/>
              <a:gd name="connsiteY15" fmla="*/ 755400 h 2237474"/>
              <a:gd name="connsiteX16" fmla="*/ 10211200 w 12192000"/>
              <a:gd name="connsiteY16" fmla="*/ 767513 h 2237474"/>
              <a:gd name="connsiteX17" fmla="*/ 10167995 w 12192000"/>
              <a:gd name="connsiteY17" fmla="*/ 760843 h 2237474"/>
              <a:gd name="connsiteX18" fmla="*/ 9997044 w 12192000"/>
              <a:gd name="connsiteY18" fmla="*/ 780129 h 2237474"/>
              <a:gd name="connsiteX19" fmla="*/ 9943887 w 12192000"/>
              <a:gd name="connsiteY19" fmla="*/ 804141 h 2237474"/>
              <a:gd name="connsiteX20" fmla="*/ 9918248 w 12192000"/>
              <a:gd name="connsiteY20" fmla="*/ 816628 h 2237474"/>
              <a:gd name="connsiteX21" fmla="*/ 9767091 w 12192000"/>
              <a:gd name="connsiteY21" fmla="*/ 870550 h 2237474"/>
              <a:gd name="connsiteX22" fmla="*/ 9683005 w 12192000"/>
              <a:gd name="connsiteY22" fmla="*/ 894128 h 2237474"/>
              <a:gd name="connsiteX23" fmla="*/ 9594438 w 12192000"/>
              <a:gd name="connsiteY23" fmla="*/ 919051 h 2237474"/>
              <a:gd name="connsiteX24" fmla="*/ 9577033 w 12192000"/>
              <a:gd name="connsiteY24" fmla="*/ 922857 h 2237474"/>
              <a:gd name="connsiteX25" fmla="*/ 9544189 w 12192000"/>
              <a:gd name="connsiteY25" fmla="*/ 938966 h 2237474"/>
              <a:gd name="connsiteX26" fmla="*/ 9500499 w 12192000"/>
              <a:gd name="connsiteY26" fmla="*/ 954680 h 2237474"/>
              <a:gd name="connsiteX27" fmla="*/ 9428195 w 12192000"/>
              <a:gd name="connsiteY27" fmla="*/ 986225 h 2237474"/>
              <a:gd name="connsiteX28" fmla="*/ 9410017 w 12192000"/>
              <a:gd name="connsiteY28" fmla="*/ 993931 h 2237474"/>
              <a:gd name="connsiteX29" fmla="*/ 9392919 w 12192000"/>
              <a:gd name="connsiteY29" fmla="*/ 994656 h 2237474"/>
              <a:gd name="connsiteX30" fmla="*/ 9278619 w 12192000"/>
              <a:gd name="connsiteY30" fmla="*/ 1011878 h 2237474"/>
              <a:gd name="connsiteX31" fmla="*/ 9268019 w 12192000"/>
              <a:gd name="connsiteY31" fmla="*/ 1007442 h 2237474"/>
              <a:gd name="connsiteX32" fmla="*/ 9234662 w 12192000"/>
              <a:gd name="connsiteY32" fmla="*/ 1023056 h 2237474"/>
              <a:gd name="connsiteX33" fmla="*/ 9181033 w 12192000"/>
              <a:gd name="connsiteY33" fmla="*/ 1037921 h 2237474"/>
              <a:gd name="connsiteX34" fmla="*/ 9155969 w 12192000"/>
              <a:gd name="connsiteY34" fmla="*/ 1046804 h 2237474"/>
              <a:gd name="connsiteX35" fmla="*/ 9133985 w 12192000"/>
              <a:gd name="connsiteY35" fmla="*/ 1046450 h 2237474"/>
              <a:gd name="connsiteX36" fmla="*/ 9012987 w 12192000"/>
              <a:gd name="connsiteY36" fmla="*/ 1061986 h 2237474"/>
              <a:gd name="connsiteX37" fmla="*/ 8968445 w 12192000"/>
              <a:gd name="connsiteY37" fmla="*/ 1052169 h 2237474"/>
              <a:gd name="connsiteX38" fmla="*/ 8958984 w 12192000"/>
              <a:gd name="connsiteY38" fmla="*/ 1057212 h 2237474"/>
              <a:gd name="connsiteX39" fmla="*/ 8886001 w 12192000"/>
              <a:gd name="connsiteY39" fmla="*/ 1067468 h 2237474"/>
              <a:gd name="connsiteX40" fmla="*/ 8838610 w 12192000"/>
              <a:gd name="connsiteY40" fmla="*/ 1075091 h 2237474"/>
              <a:gd name="connsiteX41" fmla="*/ 8750383 w 12192000"/>
              <a:gd name="connsiteY41" fmla="*/ 1097387 h 2237474"/>
              <a:gd name="connsiteX42" fmla="*/ 8665605 w 12192000"/>
              <a:gd name="connsiteY42" fmla="*/ 1110791 h 2237474"/>
              <a:gd name="connsiteX43" fmla="*/ 8584946 w 12192000"/>
              <a:gd name="connsiteY43" fmla="*/ 1135226 h 2237474"/>
              <a:gd name="connsiteX44" fmla="*/ 8460755 w 12192000"/>
              <a:gd name="connsiteY44" fmla="*/ 1203427 h 2237474"/>
              <a:gd name="connsiteX45" fmla="*/ 8419755 w 12192000"/>
              <a:gd name="connsiteY45" fmla="*/ 1216260 h 2237474"/>
              <a:gd name="connsiteX46" fmla="*/ 8411626 w 12192000"/>
              <a:gd name="connsiteY46" fmla="*/ 1214397 h 2237474"/>
              <a:gd name="connsiteX47" fmla="*/ 8363469 w 12192000"/>
              <a:gd name="connsiteY47" fmla="*/ 1246658 h 2237474"/>
              <a:gd name="connsiteX48" fmla="*/ 8275497 w 12192000"/>
              <a:gd name="connsiteY48" fmla="*/ 1264396 h 2237474"/>
              <a:gd name="connsiteX49" fmla="*/ 8206287 w 12192000"/>
              <a:gd name="connsiteY49" fmla="*/ 1273060 h 2237474"/>
              <a:gd name="connsiteX50" fmla="*/ 8168705 w 12192000"/>
              <a:gd name="connsiteY50" fmla="*/ 1279956 h 2237474"/>
              <a:gd name="connsiteX51" fmla="*/ 8139997 w 12192000"/>
              <a:gd name="connsiteY51" fmla="*/ 1282713 h 2237474"/>
              <a:gd name="connsiteX52" fmla="*/ 8074238 w 12192000"/>
              <a:gd name="connsiteY52" fmla="*/ 1301895 h 2237474"/>
              <a:gd name="connsiteX53" fmla="*/ 7942099 w 12192000"/>
              <a:gd name="connsiteY53" fmla="*/ 1336332 h 2237474"/>
              <a:gd name="connsiteX54" fmla="*/ 7902328 w 12192000"/>
              <a:gd name="connsiteY54" fmla="*/ 1345865 h 2237474"/>
              <a:gd name="connsiteX55" fmla="*/ 7840612 w 12192000"/>
              <a:gd name="connsiteY55" fmla="*/ 1369373 h 2237474"/>
              <a:gd name="connsiteX56" fmla="*/ 7786819 w 12192000"/>
              <a:gd name="connsiteY56" fmla="*/ 1378970 h 2237474"/>
              <a:gd name="connsiteX57" fmla="*/ 7548172 w 12192000"/>
              <a:gd name="connsiteY57" fmla="*/ 1417460 h 2237474"/>
              <a:gd name="connsiteX58" fmla="*/ 7483437 w 12192000"/>
              <a:gd name="connsiteY58" fmla="*/ 1478152 h 2237474"/>
              <a:gd name="connsiteX59" fmla="*/ 7377870 w 12192000"/>
              <a:gd name="connsiteY59" fmla="*/ 1523319 h 2237474"/>
              <a:gd name="connsiteX60" fmla="*/ 7230737 w 12192000"/>
              <a:gd name="connsiteY60" fmla="*/ 1562633 h 2237474"/>
              <a:gd name="connsiteX61" fmla="*/ 7224458 w 12192000"/>
              <a:gd name="connsiteY61" fmla="*/ 1573008 h 2237474"/>
              <a:gd name="connsiteX62" fmla="*/ 7183121 w 12192000"/>
              <a:gd name="connsiteY62" fmla="*/ 1595162 h 2237474"/>
              <a:gd name="connsiteX63" fmla="*/ 7164601 w 12192000"/>
              <a:gd name="connsiteY63" fmla="*/ 1606490 h 2237474"/>
              <a:gd name="connsiteX64" fmla="*/ 7031309 w 12192000"/>
              <a:gd name="connsiteY64" fmla="*/ 1619451 h 2237474"/>
              <a:gd name="connsiteX65" fmla="*/ 6900177 w 12192000"/>
              <a:gd name="connsiteY65" fmla="*/ 1636016 h 2237474"/>
              <a:gd name="connsiteX66" fmla="*/ 6795372 w 12192000"/>
              <a:gd name="connsiteY66" fmla="*/ 1644845 h 2237474"/>
              <a:gd name="connsiteX67" fmla="*/ 6692251 w 12192000"/>
              <a:gd name="connsiteY67" fmla="*/ 1656357 h 2237474"/>
              <a:gd name="connsiteX68" fmla="*/ 6655235 w 12192000"/>
              <a:gd name="connsiteY68" fmla="*/ 1661869 h 2237474"/>
              <a:gd name="connsiteX69" fmla="*/ 6554894 w 12192000"/>
              <a:gd name="connsiteY69" fmla="*/ 1664428 h 2237474"/>
              <a:gd name="connsiteX70" fmla="*/ 6516595 w 12192000"/>
              <a:gd name="connsiteY70" fmla="*/ 1667475 h 2237474"/>
              <a:gd name="connsiteX71" fmla="*/ 6508541 w 12192000"/>
              <a:gd name="connsiteY71" fmla="*/ 1668757 h 2237474"/>
              <a:gd name="connsiteX72" fmla="*/ 6471012 w 12192000"/>
              <a:gd name="connsiteY72" fmla="*/ 1678604 h 2237474"/>
              <a:gd name="connsiteX73" fmla="*/ 6364035 w 12192000"/>
              <a:gd name="connsiteY73" fmla="*/ 1667683 h 2237474"/>
              <a:gd name="connsiteX74" fmla="*/ 6280959 w 12192000"/>
              <a:gd name="connsiteY74" fmla="*/ 1689329 h 2237474"/>
              <a:gd name="connsiteX75" fmla="*/ 6243319 w 12192000"/>
              <a:gd name="connsiteY75" fmla="*/ 1695560 h 2237474"/>
              <a:gd name="connsiteX76" fmla="*/ 6098321 w 12192000"/>
              <a:gd name="connsiteY76" fmla="*/ 1721646 h 2237474"/>
              <a:gd name="connsiteX77" fmla="*/ 5880652 w 12192000"/>
              <a:gd name="connsiteY77" fmla="*/ 1779643 h 2237474"/>
              <a:gd name="connsiteX78" fmla="*/ 5785959 w 12192000"/>
              <a:gd name="connsiteY78" fmla="*/ 1775307 h 2237474"/>
              <a:gd name="connsiteX79" fmla="*/ 5643534 w 12192000"/>
              <a:gd name="connsiteY79" fmla="*/ 1802919 h 2237474"/>
              <a:gd name="connsiteX80" fmla="*/ 5518799 w 12192000"/>
              <a:gd name="connsiteY80" fmla="*/ 1818312 h 2237474"/>
              <a:gd name="connsiteX81" fmla="*/ 5505014 w 12192000"/>
              <a:gd name="connsiteY81" fmla="*/ 1819259 h 2237474"/>
              <a:gd name="connsiteX82" fmla="*/ 5453307 w 12192000"/>
              <a:gd name="connsiteY82" fmla="*/ 1815450 h 2237474"/>
              <a:gd name="connsiteX83" fmla="*/ 5221533 w 12192000"/>
              <a:gd name="connsiteY83" fmla="*/ 1846950 h 2237474"/>
              <a:gd name="connsiteX84" fmla="*/ 5149802 w 12192000"/>
              <a:gd name="connsiteY84" fmla="*/ 1844846 h 2237474"/>
              <a:gd name="connsiteX85" fmla="*/ 5114927 w 12192000"/>
              <a:gd name="connsiteY85" fmla="*/ 1847827 h 2237474"/>
              <a:gd name="connsiteX86" fmla="*/ 5108970 w 12192000"/>
              <a:gd name="connsiteY86" fmla="*/ 1847935 h 2237474"/>
              <a:gd name="connsiteX87" fmla="*/ 5067961 w 12192000"/>
              <a:gd name="connsiteY87" fmla="*/ 1845917 h 2237474"/>
              <a:gd name="connsiteX88" fmla="*/ 5007075 w 12192000"/>
              <a:gd name="connsiteY88" fmla="*/ 1838626 h 2237474"/>
              <a:gd name="connsiteX89" fmla="*/ 4944087 w 12192000"/>
              <a:gd name="connsiteY89" fmla="*/ 1823332 h 2237474"/>
              <a:gd name="connsiteX90" fmla="*/ 4907662 w 12192000"/>
              <a:gd name="connsiteY90" fmla="*/ 1816900 h 2237474"/>
              <a:gd name="connsiteX91" fmla="*/ 4882386 w 12192000"/>
              <a:gd name="connsiteY91" fmla="*/ 1809844 h 2237474"/>
              <a:gd name="connsiteX92" fmla="*/ 4811440 w 12192000"/>
              <a:gd name="connsiteY92" fmla="*/ 1804655 h 2237474"/>
              <a:gd name="connsiteX93" fmla="*/ 4691075 w 12192000"/>
              <a:gd name="connsiteY93" fmla="*/ 1801389 h 2237474"/>
              <a:gd name="connsiteX94" fmla="*/ 4611738 w 12192000"/>
              <a:gd name="connsiteY94" fmla="*/ 1776964 h 2237474"/>
              <a:gd name="connsiteX95" fmla="*/ 4560070 w 12192000"/>
              <a:gd name="connsiteY95" fmla="*/ 1785640 h 2237474"/>
              <a:gd name="connsiteX96" fmla="*/ 4536503 w 12192000"/>
              <a:gd name="connsiteY96" fmla="*/ 1785334 h 2237474"/>
              <a:gd name="connsiteX97" fmla="*/ 4513724 w 12192000"/>
              <a:gd name="connsiteY97" fmla="*/ 1791996 h 2237474"/>
              <a:gd name="connsiteX98" fmla="*/ 4459810 w 12192000"/>
              <a:gd name="connsiteY98" fmla="*/ 1797886 h 2237474"/>
              <a:gd name="connsiteX99" fmla="*/ 4379064 w 12192000"/>
              <a:gd name="connsiteY99" fmla="*/ 1817177 h 2237474"/>
              <a:gd name="connsiteX100" fmla="*/ 4290981 w 12192000"/>
              <a:gd name="connsiteY100" fmla="*/ 1839677 h 2237474"/>
              <a:gd name="connsiteX101" fmla="*/ 4238372 w 12192000"/>
              <a:gd name="connsiteY101" fmla="*/ 1851480 h 2237474"/>
              <a:gd name="connsiteX102" fmla="*/ 4232517 w 12192000"/>
              <a:gd name="connsiteY102" fmla="*/ 1852567 h 2237474"/>
              <a:gd name="connsiteX103" fmla="*/ 4191732 w 12192000"/>
              <a:gd name="connsiteY103" fmla="*/ 1857328 h 2237474"/>
              <a:gd name="connsiteX104" fmla="*/ 4065532 w 12192000"/>
              <a:gd name="connsiteY104" fmla="*/ 1855477 h 2237474"/>
              <a:gd name="connsiteX105" fmla="*/ 4028460 w 12192000"/>
              <a:gd name="connsiteY105" fmla="*/ 1855137 h 2237474"/>
              <a:gd name="connsiteX106" fmla="*/ 4002267 w 12192000"/>
              <a:gd name="connsiteY106" fmla="*/ 1852352 h 2237474"/>
              <a:gd name="connsiteX107" fmla="*/ 3931396 w 12192000"/>
              <a:gd name="connsiteY107" fmla="*/ 1858915 h 2237474"/>
              <a:gd name="connsiteX108" fmla="*/ 3812162 w 12192000"/>
              <a:gd name="connsiteY108" fmla="*/ 1875501 h 2237474"/>
              <a:gd name="connsiteX109" fmla="*/ 3729530 w 12192000"/>
              <a:gd name="connsiteY109" fmla="*/ 1864513 h 2237474"/>
              <a:gd name="connsiteX110" fmla="*/ 3680177 w 12192000"/>
              <a:gd name="connsiteY110" fmla="*/ 1881552 h 2237474"/>
              <a:gd name="connsiteX111" fmla="*/ 3567259 w 12192000"/>
              <a:gd name="connsiteY111" fmla="*/ 1893482 h 2237474"/>
              <a:gd name="connsiteX112" fmla="*/ 3405770 w 12192000"/>
              <a:gd name="connsiteY112" fmla="*/ 1904591 h 2237474"/>
              <a:gd name="connsiteX113" fmla="*/ 3280097 w 12192000"/>
              <a:gd name="connsiteY113" fmla="*/ 1919610 h 2237474"/>
              <a:gd name="connsiteX114" fmla="*/ 3123424 w 12192000"/>
              <a:gd name="connsiteY114" fmla="*/ 1952930 h 2237474"/>
              <a:gd name="connsiteX115" fmla="*/ 3009910 w 12192000"/>
              <a:gd name="connsiteY115" fmla="*/ 1957866 h 2237474"/>
              <a:gd name="connsiteX116" fmla="*/ 2995934 w 12192000"/>
              <a:gd name="connsiteY116" fmla="*/ 1967085 h 2237474"/>
              <a:gd name="connsiteX117" fmla="*/ 2980071 w 12192000"/>
              <a:gd name="connsiteY117" fmla="*/ 1972988 h 2237474"/>
              <a:gd name="connsiteX118" fmla="*/ 2978094 w 12192000"/>
              <a:gd name="connsiteY118" fmla="*/ 1972369 h 2237474"/>
              <a:gd name="connsiteX119" fmla="*/ 2942858 w 12192000"/>
              <a:gd name="connsiteY119" fmla="*/ 1981367 h 2237474"/>
              <a:gd name="connsiteX120" fmla="*/ 2875436 w 12192000"/>
              <a:gd name="connsiteY120" fmla="*/ 1996977 h 2237474"/>
              <a:gd name="connsiteX121" fmla="*/ 2874892 w 12192000"/>
              <a:gd name="connsiteY121" fmla="*/ 1996085 h 2237474"/>
              <a:gd name="connsiteX122" fmla="*/ 2864145 w 12192000"/>
              <a:gd name="connsiteY122" fmla="*/ 1994061 h 2237474"/>
              <a:gd name="connsiteX123" fmla="*/ 2843662 w 12192000"/>
              <a:gd name="connsiteY123" fmla="*/ 1992498 h 2237474"/>
              <a:gd name="connsiteX124" fmla="*/ 2796128 w 12192000"/>
              <a:gd name="connsiteY124" fmla="*/ 1976403 h 2237474"/>
              <a:gd name="connsiteX125" fmla="*/ 2756784 w 12192000"/>
              <a:gd name="connsiteY125" fmla="*/ 1985116 h 2237474"/>
              <a:gd name="connsiteX126" fmla="*/ 2748833 w 12192000"/>
              <a:gd name="connsiteY126" fmla="*/ 1986323 h 2237474"/>
              <a:gd name="connsiteX127" fmla="*/ 2748661 w 12192000"/>
              <a:gd name="connsiteY127" fmla="*/ 1986122 h 2237474"/>
              <a:gd name="connsiteX128" fmla="*/ 2740251 w 12192000"/>
              <a:gd name="connsiteY128" fmla="*/ 1986946 h 2237474"/>
              <a:gd name="connsiteX129" fmla="*/ 2718916 w 12192000"/>
              <a:gd name="connsiteY129" fmla="*/ 1990867 h 2237474"/>
              <a:gd name="connsiteX130" fmla="*/ 2713522 w 12192000"/>
              <a:gd name="connsiteY130" fmla="*/ 1990173 h 2237474"/>
              <a:gd name="connsiteX131" fmla="*/ 2680597 w 12192000"/>
              <a:gd name="connsiteY131" fmla="*/ 1984996 h 2237474"/>
              <a:gd name="connsiteX132" fmla="*/ 2578178 w 12192000"/>
              <a:gd name="connsiteY132" fmla="*/ 1990531 h 2237474"/>
              <a:gd name="connsiteX133" fmla="*/ 2476147 w 12192000"/>
              <a:gd name="connsiteY133" fmla="*/ 1998305 h 2237474"/>
              <a:gd name="connsiteX134" fmla="*/ 2373568 w 12192000"/>
              <a:gd name="connsiteY134" fmla="*/ 2003219 h 2237474"/>
              <a:gd name="connsiteX135" fmla="*/ 2321399 w 12192000"/>
              <a:gd name="connsiteY135" fmla="*/ 1989467 h 2237474"/>
              <a:gd name="connsiteX136" fmla="*/ 2315525 w 12192000"/>
              <a:gd name="connsiteY136" fmla="*/ 1989708 h 2237474"/>
              <a:gd name="connsiteX137" fmla="*/ 2300792 w 12192000"/>
              <a:gd name="connsiteY137" fmla="*/ 1994290 h 2237474"/>
              <a:gd name="connsiteX138" fmla="*/ 2295469 w 12192000"/>
              <a:gd name="connsiteY138" fmla="*/ 1996659 h 2237474"/>
              <a:gd name="connsiteX139" fmla="*/ 2287219 w 12192000"/>
              <a:gd name="connsiteY139" fmla="*/ 1998750 h 2237474"/>
              <a:gd name="connsiteX140" fmla="*/ 2286948 w 12192000"/>
              <a:gd name="connsiteY140" fmla="*/ 1998596 h 2237474"/>
              <a:gd name="connsiteX141" fmla="*/ 2243069 w 12192000"/>
              <a:gd name="connsiteY141" fmla="*/ 2015111 h 2237474"/>
              <a:gd name="connsiteX142" fmla="*/ 2186609 w 12192000"/>
              <a:gd name="connsiteY142" fmla="*/ 2008263 h 2237474"/>
              <a:gd name="connsiteX143" fmla="*/ 2164831 w 12192000"/>
              <a:gd name="connsiteY143" fmla="*/ 2010143 h 2237474"/>
              <a:gd name="connsiteX144" fmla="*/ 2152836 w 12192000"/>
              <a:gd name="connsiteY144" fmla="*/ 2010048 h 2237474"/>
              <a:gd name="connsiteX145" fmla="*/ 2117102 w 12192000"/>
              <a:gd name="connsiteY145" fmla="*/ 2023004 h 2237474"/>
              <a:gd name="connsiteX146" fmla="*/ 2111935 w 12192000"/>
              <a:gd name="connsiteY146" fmla="*/ 2023163 h 2237474"/>
              <a:gd name="connsiteX147" fmla="*/ 2089991 w 12192000"/>
              <a:gd name="connsiteY147" fmla="*/ 2034193 h 2237474"/>
              <a:gd name="connsiteX148" fmla="*/ 2058061 w 12192000"/>
              <a:gd name="connsiteY148" fmla="*/ 2047942 h 2237474"/>
              <a:gd name="connsiteX149" fmla="*/ 2055737 w 12192000"/>
              <a:gd name="connsiteY149" fmla="*/ 2047704 h 2237474"/>
              <a:gd name="connsiteX150" fmla="*/ 2042244 w 12192000"/>
              <a:gd name="connsiteY150" fmla="*/ 2055560 h 2237474"/>
              <a:gd name="connsiteX151" fmla="*/ 1976224 w 12192000"/>
              <a:gd name="connsiteY151" fmla="*/ 2074257 h 2237474"/>
              <a:gd name="connsiteX152" fmla="*/ 1877728 w 12192000"/>
              <a:gd name="connsiteY152" fmla="*/ 2101004 h 2237474"/>
              <a:gd name="connsiteX153" fmla="*/ 1759056 w 12192000"/>
              <a:gd name="connsiteY153" fmla="*/ 2125608 h 2237474"/>
              <a:gd name="connsiteX154" fmla="*/ 1637948 w 12192000"/>
              <a:gd name="connsiteY154" fmla="*/ 2172597 h 2237474"/>
              <a:gd name="connsiteX155" fmla="*/ 1434549 w 12192000"/>
              <a:gd name="connsiteY155" fmla="*/ 2234522 h 2237474"/>
              <a:gd name="connsiteX156" fmla="*/ 1398481 w 12192000"/>
              <a:gd name="connsiteY156" fmla="*/ 2237074 h 2237474"/>
              <a:gd name="connsiteX157" fmla="*/ 1398407 w 12192000"/>
              <a:gd name="connsiteY157" fmla="*/ 2237095 h 2237474"/>
              <a:gd name="connsiteX158" fmla="*/ 1370962 w 12192000"/>
              <a:gd name="connsiteY158" fmla="*/ 2237474 h 2237474"/>
              <a:gd name="connsiteX159" fmla="*/ 1356367 w 12192000"/>
              <a:gd name="connsiteY159" fmla="*/ 2235089 h 2237474"/>
              <a:gd name="connsiteX160" fmla="*/ 1324828 w 12192000"/>
              <a:gd name="connsiteY160" fmla="*/ 2231968 h 2237474"/>
              <a:gd name="connsiteX161" fmla="*/ 1297744 w 12192000"/>
              <a:gd name="connsiteY161" fmla="*/ 2235849 h 2237474"/>
              <a:gd name="connsiteX162" fmla="*/ 1286236 w 12192000"/>
              <a:gd name="connsiteY162" fmla="*/ 2233135 h 2237474"/>
              <a:gd name="connsiteX163" fmla="*/ 1283504 w 12192000"/>
              <a:gd name="connsiteY163" fmla="*/ 2233797 h 2237474"/>
              <a:gd name="connsiteX164" fmla="*/ 1279765 w 12192000"/>
              <a:gd name="connsiteY164" fmla="*/ 2229639 h 2237474"/>
              <a:gd name="connsiteX165" fmla="*/ 1195347 w 12192000"/>
              <a:gd name="connsiteY165" fmla="*/ 2212354 h 2237474"/>
              <a:gd name="connsiteX166" fmla="*/ 970251 w 12192000"/>
              <a:gd name="connsiteY166" fmla="*/ 2221029 h 2237474"/>
              <a:gd name="connsiteX167" fmla="*/ 812914 w 12192000"/>
              <a:gd name="connsiteY167" fmla="*/ 2202752 h 2237474"/>
              <a:gd name="connsiteX168" fmla="*/ 800195 w 12192000"/>
              <a:gd name="connsiteY168" fmla="*/ 2209407 h 2237474"/>
              <a:gd name="connsiteX169" fmla="*/ 784978 w 12192000"/>
              <a:gd name="connsiteY169" fmla="*/ 2212360 h 2237474"/>
              <a:gd name="connsiteX170" fmla="*/ 681987 w 12192000"/>
              <a:gd name="connsiteY170" fmla="*/ 2216757 h 2237474"/>
              <a:gd name="connsiteX171" fmla="*/ 669923 w 12192000"/>
              <a:gd name="connsiteY171" fmla="*/ 2211682 h 2237474"/>
              <a:gd name="connsiteX172" fmla="*/ 648680 w 12192000"/>
              <a:gd name="connsiteY172" fmla="*/ 2206229 h 2237474"/>
              <a:gd name="connsiteX173" fmla="*/ 597225 w 12192000"/>
              <a:gd name="connsiteY173" fmla="*/ 2180999 h 2237474"/>
              <a:gd name="connsiteX174" fmla="*/ 558449 w 12192000"/>
              <a:gd name="connsiteY174" fmla="*/ 2182346 h 2237474"/>
              <a:gd name="connsiteX175" fmla="*/ 550517 w 12192000"/>
              <a:gd name="connsiteY175" fmla="*/ 2182060 h 2237474"/>
              <a:gd name="connsiteX176" fmla="*/ 550309 w 12192000"/>
              <a:gd name="connsiteY176" fmla="*/ 2181825 h 2237474"/>
              <a:gd name="connsiteX177" fmla="*/ 541836 w 12192000"/>
              <a:gd name="connsiteY177" fmla="*/ 2181063 h 2237474"/>
              <a:gd name="connsiteX178" fmla="*/ 536057 w 12192000"/>
              <a:gd name="connsiteY178" fmla="*/ 2181537 h 2237474"/>
              <a:gd name="connsiteX179" fmla="*/ 520671 w 12192000"/>
              <a:gd name="connsiteY179" fmla="*/ 2180980 h 2237474"/>
              <a:gd name="connsiteX180" fmla="*/ 515024 w 12192000"/>
              <a:gd name="connsiteY180" fmla="*/ 2179258 h 2237474"/>
              <a:gd name="connsiteX181" fmla="*/ 512278 w 12192000"/>
              <a:gd name="connsiteY181" fmla="*/ 2176369 h 2237474"/>
              <a:gd name="connsiteX182" fmla="*/ 480419 w 12192000"/>
              <a:gd name="connsiteY182" fmla="*/ 2167807 h 2237474"/>
              <a:gd name="connsiteX183" fmla="*/ 413835 w 12192000"/>
              <a:gd name="connsiteY183" fmla="*/ 2156783 h 2237474"/>
              <a:gd name="connsiteX184" fmla="*/ 376513 w 12192000"/>
              <a:gd name="connsiteY184" fmla="*/ 2154014 h 2237474"/>
              <a:gd name="connsiteX185" fmla="*/ 273386 w 12192000"/>
              <a:gd name="connsiteY185" fmla="*/ 2142551 h 2237474"/>
              <a:gd name="connsiteX186" fmla="*/ 169207 w 12192000"/>
              <a:gd name="connsiteY186" fmla="*/ 2128100 h 2237474"/>
              <a:gd name="connsiteX187" fmla="*/ 93149 w 12192000"/>
              <a:gd name="connsiteY187" fmla="*/ 2105324 h 2237474"/>
              <a:gd name="connsiteX188" fmla="*/ 88109 w 12192000"/>
              <a:gd name="connsiteY188" fmla="*/ 2106704 h 2237474"/>
              <a:gd name="connsiteX189" fmla="*/ 80022 w 12192000"/>
              <a:gd name="connsiteY189" fmla="*/ 2107254 h 2237474"/>
              <a:gd name="connsiteX190" fmla="*/ 79717 w 12192000"/>
              <a:gd name="connsiteY190" fmla="*/ 2107046 h 2237474"/>
              <a:gd name="connsiteX191" fmla="*/ 72352 w 12192000"/>
              <a:gd name="connsiteY191" fmla="*/ 2107991 h 2237474"/>
              <a:gd name="connsiteX192" fmla="*/ 37645 w 12192000"/>
              <a:gd name="connsiteY192" fmla="*/ 2115401 h 2237474"/>
              <a:gd name="connsiteX193" fmla="*/ 4572 w 12192000"/>
              <a:gd name="connsiteY193" fmla="*/ 2111091 h 2237474"/>
              <a:gd name="connsiteX194" fmla="*/ 0 w 12192000"/>
              <a:gd name="connsiteY194" fmla="*/ 2110468 h 2237474"/>
              <a:gd name="connsiteX195" fmla="*/ 0 w 12192000"/>
              <a:gd name="connsiteY195"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34800 w 12192000"/>
              <a:gd name="connsiteY6" fmla="*/ 747840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34688 w 12192000"/>
              <a:gd name="connsiteY12" fmla="*/ 757726 h 2237474"/>
              <a:gd name="connsiteX13" fmla="*/ 10805004 w 12192000"/>
              <a:gd name="connsiteY13" fmla="*/ 757573 h 2237474"/>
              <a:gd name="connsiteX14" fmla="*/ 10739478 w 12192000"/>
              <a:gd name="connsiteY14" fmla="*/ 776841 h 2237474"/>
              <a:gd name="connsiteX15" fmla="*/ 10458762 w 12192000"/>
              <a:gd name="connsiteY15" fmla="*/ 755400 h 2237474"/>
              <a:gd name="connsiteX16" fmla="*/ 10211200 w 12192000"/>
              <a:gd name="connsiteY16" fmla="*/ 767513 h 2237474"/>
              <a:gd name="connsiteX17" fmla="*/ 10167995 w 12192000"/>
              <a:gd name="connsiteY17" fmla="*/ 760843 h 2237474"/>
              <a:gd name="connsiteX18" fmla="*/ 9997044 w 12192000"/>
              <a:gd name="connsiteY18" fmla="*/ 780129 h 2237474"/>
              <a:gd name="connsiteX19" fmla="*/ 9943887 w 12192000"/>
              <a:gd name="connsiteY19" fmla="*/ 804141 h 2237474"/>
              <a:gd name="connsiteX20" fmla="*/ 9918248 w 12192000"/>
              <a:gd name="connsiteY20" fmla="*/ 816628 h 2237474"/>
              <a:gd name="connsiteX21" fmla="*/ 9767091 w 12192000"/>
              <a:gd name="connsiteY21" fmla="*/ 870550 h 2237474"/>
              <a:gd name="connsiteX22" fmla="*/ 9683005 w 12192000"/>
              <a:gd name="connsiteY22" fmla="*/ 894128 h 2237474"/>
              <a:gd name="connsiteX23" fmla="*/ 9594438 w 12192000"/>
              <a:gd name="connsiteY23" fmla="*/ 919051 h 2237474"/>
              <a:gd name="connsiteX24" fmla="*/ 9577033 w 12192000"/>
              <a:gd name="connsiteY24" fmla="*/ 922857 h 2237474"/>
              <a:gd name="connsiteX25" fmla="*/ 9544189 w 12192000"/>
              <a:gd name="connsiteY25" fmla="*/ 938966 h 2237474"/>
              <a:gd name="connsiteX26" fmla="*/ 9500499 w 12192000"/>
              <a:gd name="connsiteY26" fmla="*/ 954680 h 2237474"/>
              <a:gd name="connsiteX27" fmla="*/ 9428195 w 12192000"/>
              <a:gd name="connsiteY27" fmla="*/ 986225 h 2237474"/>
              <a:gd name="connsiteX28" fmla="*/ 9410017 w 12192000"/>
              <a:gd name="connsiteY28" fmla="*/ 993931 h 2237474"/>
              <a:gd name="connsiteX29" fmla="*/ 9392919 w 12192000"/>
              <a:gd name="connsiteY29" fmla="*/ 994656 h 2237474"/>
              <a:gd name="connsiteX30" fmla="*/ 9278619 w 12192000"/>
              <a:gd name="connsiteY30" fmla="*/ 1011878 h 2237474"/>
              <a:gd name="connsiteX31" fmla="*/ 9268019 w 12192000"/>
              <a:gd name="connsiteY31" fmla="*/ 1007442 h 2237474"/>
              <a:gd name="connsiteX32" fmla="*/ 9234662 w 12192000"/>
              <a:gd name="connsiteY32" fmla="*/ 1023056 h 2237474"/>
              <a:gd name="connsiteX33" fmla="*/ 9181033 w 12192000"/>
              <a:gd name="connsiteY33" fmla="*/ 1037921 h 2237474"/>
              <a:gd name="connsiteX34" fmla="*/ 9155969 w 12192000"/>
              <a:gd name="connsiteY34" fmla="*/ 1046804 h 2237474"/>
              <a:gd name="connsiteX35" fmla="*/ 9133985 w 12192000"/>
              <a:gd name="connsiteY35" fmla="*/ 1046450 h 2237474"/>
              <a:gd name="connsiteX36" fmla="*/ 9012987 w 12192000"/>
              <a:gd name="connsiteY36" fmla="*/ 1061986 h 2237474"/>
              <a:gd name="connsiteX37" fmla="*/ 8968445 w 12192000"/>
              <a:gd name="connsiteY37" fmla="*/ 1052169 h 2237474"/>
              <a:gd name="connsiteX38" fmla="*/ 8958984 w 12192000"/>
              <a:gd name="connsiteY38" fmla="*/ 1057212 h 2237474"/>
              <a:gd name="connsiteX39" fmla="*/ 8886001 w 12192000"/>
              <a:gd name="connsiteY39" fmla="*/ 1067468 h 2237474"/>
              <a:gd name="connsiteX40" fmla="*/ 8838610 w 12192000"/>
              <a:gd name="connsiteY40" fmla="*/ 1075091 h 2237474"/>
              <a:gd name="connsiteX41" fmla="*/ 8750383 w 12192000"/>
              <a:gd name="connsiteY41" fmla="*/ 1097387 h 2237474"/>
              <a:gd name="connsiteX42" fmla="*/ 8665605 w 12192000"/>
              <a:gd name="connsiteY42" fmla="*/ 1110791 h 2237474"/>
              <a:gd name="connsiteX43" fmla="*/ 8584946 w 12192000"/>
              <a:gd name="connsiteY43" fmla="*/ 1135226 h 2237474"/>
              <a:gd name="connsiteX44" fmla="*/ 8460755 w 12192000"/>
              <a:gd name="connsiteY44" fmla="*/ 1203427 h 2237474"/>
              <a:gd name="connsiteX45" fmla="*/ 8419755 w 12192000"/>
              <a:gd name="connsiteY45" fmla="*/ 1216260 h 2237474"/>
              <a:gd name="connsiteX46" fmla="*/ 8411626 w 12192000"/>
              <a:gd name="connsiteY46" fmla="*/ 1214397 h 2237474"/>
              <a:gd name="connsiteX47" fmla="*/ 8363469 w 12192000"/>
              <a:gd name="connsiteY47" fmla="*/ 1246658 h 2237474"/>
              <a:gd name="connsiteX48" fmla="*/ 8275497 w 12192000"/>
              <a:gd name="connsiteY48" fmla="*/ 1264396 h 2237474"/>
              <a:gd name="connsiteX49" fmla="*/ 8206287 w 12192000"/>
              <a:gd name="connsiteY49" fmla="*/ 1273060 h 2237474"/>
              <a:gd name="connsiteX50" fmla="*/ 8139997 w 12192000"/>
              <a:gd name="connsiteY50" fmla="*/ 1282713 h 2237474"/>
              <a:gd name="connsiteX51" fmla="*/ 8074238 w 12192000"/>
              <a:gd name="connsiteY51" fmla="*/ 1301895 h 2237474"/>
              <a:gd name="connsiteX52" fmla="*/ 7942099 w 12192000"/>
              <a:gd name="connsiteY52" fmla="*/ 1336332 h 2237474"/>
              <a:gd name="connsiteX53" fmla="*/ 7902328 w 12192000"/>
              <a:gd name="connsiteY53" fmla="*/ 1345865 h 2237474"/>
              <a:gd name="connsiteX54" fmla="*/ 7840612 w 12192000"/>
              <a:gd name="connsiteY54" fmla="*/ 1369373 h 2237474"/>
              <a:gd name="connsiteX55" fmla="*/ 7786819 w 12192000"/>
              <a:gd name="connsiteY55" fmla="*/ 1378970 h 2237474"/>
              <a:gd name="connsiteX56" fmla="*/ 7548172 w 12192000"/>
              <a:gd name="connsiteY56" fmla="*/ 1417460 h 2237474"/>
              <a:gd name="connsiteX57" fmla="*/ 7483437 w 12192000"/>
              <a:gd name="connsiteY57" fmla="*/ 1478152 h 2237474"/>
              <a:gd name="connsiteX58" fmla="*/ 7377870 w 12192000"/>
              <a:gd name="connsiteY58" fmla="*/ 1523319 h 2237474"/>
              <a:gd name="connsiteX59" fmla="*/ 7230737 w 12192000"/>
              <a:gd name="connsiteY59" fmla="*/ 1562633 h 2237474"/>
              <a:gd name="connsiteX60" fmla="*/ 7224458 w 12192000"/>
              <a:gd name="connsiteY60" fmla="*/ 1573008 h 2237474"/>
              <a:gd name="connsiteX61" fmla="*/ 7183121 w 12192000"/>
              <a:gd name="connsiteY61" fmla="*/ 1595162 h 2237474"/>
              <a:gd name="connsiteX62" fmla="*/ 7164601 w 12192000"/>
              <a:gd name="connsiteY62" fmla="*/ 1606490 h 2237474"/>
              <a:gd name="connsiteX63" fmla="*/ 7031309 w 12192000"/>
              <a:gd name="connsiteY63" fmla="*/ 1619451 h 2237474"/>
              <a:gd name="connsiteX64" fmla="*/ 6900177 w 12192000"/>
              <a:gd name="connsiteY64" fmla="*/ 1636016 h 2237474"/>
              <a:gd name="connsiteX65" fmla="*/ 6795372 w 12192000"/>
              <a:gd name="connsiteY65" fmla="*/ 1644845 h 2237474"/>
              <a:gd name="connsiteX66" fmla="*/ 6692251 w 12192000"/>
              <a:gd name="connsiteY66" fmla="*/ 1656357 h 2237474"/>
              <a:gd name="connsiteX67" fmla="*/ 6655235 w 12192000"/>
              <a:gd name="connsiteY67" fmla="*/ 1661869 h 2237474"/>
              <a:gd name="connsiteX68" fmla="*/ 6554894 w 12192000"/>
              <a:gd name="connsiteY68" fmla="*/ 1664428 h 2237474"/>
              <a:gd name="connsiteX69" fmla="*/ 6516595 w 12192000"/>
              <a:gd name="connsiteY69" fmla="*/ 1667475 h 2237474"/>
              <a:gd name="connsiteX70" fmla="*/ 6508541 w 12192000"/>
              <a:gd name="connsiteY70" fmla="*/ 1668757 h 2237474"/>
              <a:gd name="connsiteX71" fmla="*/ 6471012 w 12192000"/>
              <a:gd name="connsiteY71" fmla="*/ 1678604 h 2237474"/>
              <a:gd name="connsiteX72" fmla="*/ 6364035 w 12192000"/>
              <a:gd name="connsiteY72" fmla="*/ 1667683 h 2237474"/>
              <a:gd name="connsiteX73" fmla="*/ 6280959 w 12192000"/>
              <a:gd name="connsiteY73" fmla="*/ 1689329 h 2237474"/>
              <a:gd name="connsiteX74" fmla="*/ 6243319 w 12192000"/>
              <a:gd name="connsiteY74" fmla="*/ 1695560 h 2237474"/>
              <a:gd name="connsiteX75" fmla="*/ 6098321 w 12192000"/>
              <a:gd name="connsiteY75" fmla="*/ 1721646 h 2237474"/>
              <a:gd name="connsiteX76" fmla="*/ 5880652 w 12192000"/>
              <a:gd name="connsiteY76" fmla="*/ 1779643 h 2237474"/>
              <a:gd name="connsiteX77" fmla="*/ 5785959 w 12192000"/>
              <a:gd name="connsiteY77" fmla="*/ 1775307 h 2237474"/>
              <a:gd name="connsiteX78" fmla="*/ 5643534 w 12192000"/>
              <a:gd name="connsiteY78" fmla="*/ 1802919 h 2237474"/>
              <a:gd name="connsiteX79" fmla="*/ 5518799 w 12192000"/>
              <a:gd name="connsiteY79" fmla="*/ 1818312 h 2237474"/>
              <a:gd name="connsiteX80" fmla="*/ 5505014 w 12192000"/>
              <a:gd name="connsiteY80" fmla="*/ 1819259 h 2237474"/>
              <a:gd name="connsiteX81" fmla="*/ 5453307 w 12192000"/>
              <a:gd name="connsiteY81" fmla="*/ 1815450 h 2237474"/>
              <a:gd name="connsiteX82" fmla="*/ 5221533 w 12192000"/>
              <a:gd name="connsiteY82" fmla="*/ 1846950 h 2237474"/>
              <a:gd name="connsiteX83" fmla="*/ 5149802 w 12192000"/>
              <a:gd name="connsiteY83" fmla="*/ 1844846 h 2237474"/>
              <a:gd name="connsiteX84" fmla="*/ 5114927 w 12192000"/>
              <a:gd name="connsiteY84" fmla="*/ 1847827 h 2237474"/>
              <a:gd name="connsiteX85" fmla="*/ 5108970 w 12192000"/>
              <a:gd name="connsiteY85" fmla="*/ 1847935 h 2237474"/>
              <a:gd name="connsiteX86" fmla="*/ 5067961 w 12192000"/>
              <a:gd name="connsiteY86" fmla="*/ 1845917 h 2237474"/>
              <a:gd name="connsiteX87" fmla="*/ 5007075 w 12192000"/>
              <a:gd name="connsiteY87" fmla="*/ 1838626 h 2237474"/>
              <a:gd name="connsiteX88" fmla="*/ 4944087 w 12192000"/>
              <a:gd name="connsiteY88" fmla="*/ 1823332 h 2237474"/>
              <a:gd name="connsiteX89" fmla="*/ 4907662 w 12192000"/>
              <a:gd name="connsiteY89" fmla="*/ 1816900 h 2237474"/>
              <a:gd name="connsiteX90" fmla="*/ 4882386 w 12192000"/>
              <a:gd name="connsiteY90" fmla="*/ 1809844 h 2237474"/>
              <a:gd name="connsiteX91" fmla="*/ 4811440 w 12192000"/>
              <a:gd name="connsiteY91" fmla="*/ 1804655 h 2237474"/>
              <a:gd name="connsiteX92" fmla="*/ 4691075 w 12192000"/>
              <a:gd name="connsiteY92" fmla="*/ 1801389 h 2237474"/>
              <a:gd name="connsiteX93" fmla="*/ 4611738 w 12192000"/>
              <a:gd name="connsiteY93" fmla="*/ 1776964 h 2237474"/>
              <a:gd name="connsiteX94" fmla="*/ 4560070 w 12192000"/>
              <a:gd name="connsiteY94" fmla="*/ 1785640 h 2237474"/>
              <a:gd name="connsiteX95" fmla="*/ 4536503 w 12192000"/>
              <a:gd name="connsiteY95" fmla="*/ 1785334 h 2237474"/>
              <a:gd name="connsiteX96" fmla="*/ 4513724 w 12192000"/>
              <a:gd name="connsiteY96" fmla="*/ 1791996 h 2237474"/>
              <a:gd name="connsiteX97" fmla="*/ 4459810 w 12192000"/>
              <a:gd name="connsiteY97" fmla="*/ 1797886 h 2237474"/>
              <a:gd name="connsiteX98" fmla="*/ 4379064 w 12192000"/>
              <a:gd name="connsiteY98" fmla="*/ 1817177 h 2237474"/>
              <a:gd name="connsiteX99" fmla="*/ 4290981 w 12192000"/>
              <a:gd name="connsiteY99" fmla="*/ 1839677 h 2237474"/>
              <a:gd name="connsiteX100" fmla="*/ 4238372 w 12192000"/>
              <a:gd name="connsiteY100" fmla="*/ 1851480 h 2237474"/>
              <a:gd name="connsiteX101" fmla="*/ 4232517 w 12192000"/>
              <a:gd name="connsiteY101" fmla="*/ 1852567 h 2237474"/>
              <a:gd name="connsiteX102" fmla="*/ 4191732 w 12192000"/>
              <a:gd name="connsiteY102" fmla="*/ 1857328 h 2237474"/>
              <a:gd name="connsiteX103" fmla="*/ 4065532 w 12192000"/>
              <a:gd name="connsiteY103" fmla="*/ 1855477 h 2237474"/>
              <a:gd name="connsiteX104" fmla="*/ 4028460 w 12192000"/>
              <a:gd name="connsiteY104" fmla="*/ 1855137 h 2237474"/>
              <a:gd name="connsiteX105" fmla="*/ 4002267 w 12192000"/>
              <a:gd name="connsiteY105" fmla="*/ 1852352 h 2237474"/>
              <a:gd name="connsiteX106" fmla="*/ 3931396 w 12192000"/>
              <a:gd name="connsiteY106" fmla="*/ 1858915 h 2237474"/>
              <a:gd name="connsiteX107" fmla="*/ 3812162 w 12192000"/>
              <a:gd name="connsiteY107" fmla="*/ 1875501 h 2237474"/>
              <a:gd name="connsiteX108" fmla="*/ 3729530 w 12192000"/>
              <a:gd name="connsiteY108" fmla="*/ 1864513 h 2237474"/>
              <a:gd name="connsiteX109" fmla="*/ 3680177 w 12192000"/>
              <a:gd name="connsiteY109" fmla="*/ 1881552 h 2237474"/>
              <a:gd name="connsiteX110" fmla="*/ 3567259 w 12192000"/>
              <a:gd name="connsiteY110" fmla="*/ 1893482 h 2237474"/>
              <a:gd name="connsiteX111" fmla="*/ 3405770 w 12192000"/>
              <a:gd name="connsiteY111" fmla="*/ 1904591 h 2237474"/>
              <a:gd name="connsiteX112" fmla="*/ 3280097 w 12192000"/>
              <a:gd name="connsiteY112" fmla="*/ 1919610 h 2237474"/>
              <a:gd name="connsiteX113" fmla="*/ 3123424 w 12192000"/>
              <a:gd name="connsiteY113" fmla="*/ 1952930 h 2237474"/>
              <a:gd name="connsiteX114" fmla="*/ 3009910 w 12192000"/>
              <a:gd name="connsiteY114" fmla="*/ 1957866 h 2237474"/>
              <a:gd name="connsiteX115" fmla="*/ 2995934 w 12192000"/>
              <a:gd name="connsiteY115" fmla="*/ 1967085 h 2237474"/>
              <a:gd name="connsiteX116" fmla="*/ 2980071 w 12192000"/>
              <a:gd name="connsiteY116" fmla="*/ 1972988 h 2237474"/>
              <a:gd name="connsiteX117" fmla="*/ 2978094 w 12192000"/>
              <a:gd name="connsiteY117" fmla="*/ 1972369 h 2237474"/>
              <a:gd name="connsiteX118" fmla="*/ 2942858 w 12192000"/>
              <a:gd name="connsiteY118" fmla="*/ 1981367 h 2237474"/>
              <a:gd name="connsiteX119" fmla="*/ 2875436 w 12192000"/>
              <a:gd name="connsiteY119" fmla="*/ 1996977 h 2237474"/>
              <a:gd name="connsiteX120" fmla="*/ 2874892 w 12192000"/>
              <a:gd name="connsiteY120" fmla="*/ 1996085 h 2237474"/>
              <a:gd name="connsiteX121" fmla="*/ 2864145 w 12192000"/>
              <a:gd name="connsiteY121" fmla="*/ 1994061 h 2237474"/>
              <a:gd name="connsiteX122" fmla="*/ 2843662 w 12192000"/>
              <a:gd name="connsiteY122" fmla="*/ 1992498 h 2237474"/>
              <a:gd name="connsiteX123" fmla="*/ 2796128 w 12192000"/>
              <a:gd name="connsiteY123" fmla="*/ 1976403 h 2237474"/>
              <a:gd name="connsiteX124" fmla="*/ 2756784 w 12192000"/>
              <a:gd name="connsiteY124" fmla="*/ 1985116 h 2237474"/>
              <a:gd name="connsiteX125" fmla="*/ 2748833 w 12192000"/>
              <a:gd name="connsiteY125" fmla="*/ 1986323 h 2237474"/>
              <a:gd name="connsiteX126" fmla="*/ 2748661 w 12192000"/>
              <a:gd name="connsiteY126" fmla="*/ 1986122 h 2237474"/>
              <a:gd name="connsiteX127" fmla="*/ 2740251 w 12192000"/>
              <a:gd name="connsiteY127" fmla="*/ 1986946 h 2237474"/>
              <a:gd name="connsiteX128" fmla="*/ 2718916 w 12192000"/>
              <a:gd name="connsiteY128" fmla="*/ 1990867 h 2237474"/>
              <a:gd name="connsiteX129" fmla="*/ 2713522 w 12192000"/>
              <a:gd name="connsiteY129" fmla="*/ 1990173 h 2237474"/>
              <a:gd name="connsiteX130" fmla="*/ 2680597 w 12192000"/>
              <a:gd name="connsiteY130" fmla="*/ 1984996 h 2237474"/>
              <a:gd name="connsiteX131" fmla="*/ 2578178 w 12192000"/>
              <a:gd name="connsiteY131" fmla="*/ 1990531 h 2237474"/>
              <a:gd name="connsiteX132" fmla="*/ 2476147 w 12192000"/>
              <a:gd name="connsiteY132" fmla="*/ 1998305 h 2237474"/>
              <a:gd name="connsiteX133" fmla="*/ 2373568 w 12192000"/>
              <a:gd name="connsiteY133" fmla="*/ 2003219 h 2237474"/>
              <a:gd name="connsiteX134" fmla="*/ 2321399 w 12192000"/>
              <a:gd name="connsiteY134" fmla="*/ 1989467 h 2237474"/>
              <a:gd name="connsiteX135" fmla="*/ 2315525 w 12192000"/>
              <a:gd name="connsiteY135" fmla="*/ 1989708 h 2237474"/>
              <a:gd name="connsiteX136" fmla="*/ 2300792 w 12192000"/>
              <a:gd name="connsiteY136" fmla="*/ 1994290 h 2237474"/>
              <a:gd name="connsiteX137" fmla="*/ 2295469 w 12192000"/>
              <a:gd name="connsiteY137" fmla="*/ 1996659 h 2237474"/>
              <a:gd name="connsiteX138" fmla="*/ 2287219 w 12192000"/>
              <a:gd name="connsiteY138" fmla="*/ 1998750 h 2237474"/>
              <a:gd name="connsiteX139" fmla="*/ 2286948 w 12192000"/>
              <a:gd name="connsiteY139" fmla="*/ 1998596 h 2237474"/>
              <a:gd name="connsiteX140" fmla="*/ 2243069 w 12192000"/>
              <a:gd name="connsiteY140" fmla="*/ 2015111 h 2237474"/>
              <a:gd name="connsiteX141" fmla="*/ 2186609 w 12192000"/>
              <a:gd name="connsiteY141" fmla="*/ 2008263 h 2237474"/>
              <a:gd name="connsiteX142" fmla="*/ 2164831 w 12192000"/>
              <a:gd name="connsiteY142" fmla="*/ 2010143 h 2237474"/>
              <a:gd name="connsiteX143" fmla="*/ 2152836 w 12192000"/>
              <a:gd name="connsiteY143" fmla="*/ 2010048 h 2237474"/>
              <a:gd name="connsiteX144" fmla="*/ 2117102 w 12192000"/>
              <a:gd name="connsiteY144" fmla="*/ 2023004 h 2237474"/>
              <a:gd name="connsiteX145" fmla="*/ 2111935 w 12192000"/>
              <a:gd name="connsiteY145" fmla="*/ 2023163 h 2237474"/>
              <a:gd name="connsiteX146" fmla="*/ 2089991 w 12192000"/>
              <a:gd name="connsiteY146" fmla="*/ 2034193 h 2237474"/>
              <a:gd name="connsiteX147" fmla="*/ 2058061 w 12192000"/>
              <a:gd name="connsiteY147" fmla="*/ 2047942 h 2237474"/>
              <a:gd name="connsiteX148" fmla="*/ 2055737 w 12192000"/>
              <a:gd name="connsiteY148" fmla="*/ 2047704 h 2237474"/>
              <a:gd name="connsiteX149" fmla="*/ 2042244 w 12192000"/>
              <a:gd name="connsiteY149" fmla="*/ 2055560 h 2237474"/>
              <a:gd name="connsiteX150" fmla="*/ 1976224 w 12192000"/>
              <a:gd name="connsiteY150" fmla="*/ 2074257 h 2237474"/>
              <a:gd name="connsiteX151" fmla="*/ 1877728 w 12192000"/>
              <a:gd name="connsiteY151" fmla="*/ 2101004 h 2237474"/>
              <a:gd name="connsiteX152" fmla="*/ 1759056 w 12192000"/>
              <a:gd name="connsiteY152" fmla="*/ 2125608 h 2237474"/>
              <a:gd name="connsiteX153" fmla="*/ 1637948 w 12192000"/>
              <a:gd name="connsiteY153" fmla="*/ 2172597 h 2237474"/>
              <a:gd name="connsiteX154" fmla="*/ 1434549 w 12192000"/>
              <a:gd name="connsiteY154" fmla="*/ 2234522 h 2237474"/>
              <a:gd name="connsiteX155" fmla="*/ 1398481 w 12192000"/>
              <a:gd name="connsiteY155" fmla="*/ 2237074 h 2237474"/>
              <a:gd name="connsiteX156" fmla="*/ 1398407 w 12192000"/>
              <a:gd name="connsiteY156" fmla="*/ 2237095 h 2237474"/>
              <a:gd name="connsiteX157" fmla="*/ 1370962 w 12192000"/>
              <a:gd name="connsiteY157" fmla="*/ 2237474 h 2237474"/>
              <a:gd name="connsiteX158" fmla="*/ 1356367 w 12192000"/>
              <a:gd name="connsiteY158" fmla="*/ 2235089 h 2237474"/>
              <a:gd name="connsiteX159" fmla="*/ 1324828 w 12192000"/>
              <a:gd name="connsiteY159" fmla="*/ 2231968 h 2237474"/>
              <a:gd name="connsiteX160" fmla="*/ 1297744 w 12192000"/>
              <a:gd name="connsiteY160" fmla="*/ 2235849 h 2237474"/>
              <a:gd name="connsiteX161" fmla="*/ 1286236 w 12192000"/>
              <a:gd name="connsiteY161" fmla="*/ 2233135 h 2237474"/>
              <a:gd name="connsiteX162" fmla="*/ 1283504 w 12192000"/>
              <a:gd name="connsiteY162" fmla="*/ 2233797 h 2237474"/>
              <a:gd name="connsiteX163" fmla="*/ 1279765 w 12192000"/>
              <a:gd name="connsiteY163" fmla="*/ 2229639 h 2237474"/>
              <a:gd name="connsiteX164" fmla="*/ 1195347 w 12192000"/>
              <a:gd name="connsiteY164" fmla="*/ 2212354 h 2237474"/>
              <a:gd name="connsiteX165" fmla="*/ 970251 w 12192000"/>
              <a:gd name="connsiteY165" fmla="*/ 2221029 h 2237474"/>
              <a:gd name="connsiteX166" fmla="*/ 812914 w 12192000"/>
              <a:gd name="connsiteY166" fmla="*/ 2202752 h 2237474"/>
              <a:gd name="connsiteX167" fmla="*/ 800195 w 12192000"/>
              <a:gd name="connsiteY167" fmla="*/ 2209407 h 2237474"/>
              <a:gd name="connsiteX168" fmla="*/ 784978 w 12192000"/>
              <a:gd name="connsiteY168" fmla="*/ 2212360 h 2237474"/>
              <a:gd name="connsiteX169" fmla="*/ 681987 w 12192000"/>
              <a:gd name="connsiteY169" fmla="*/ 2216757 h 2237474"/>
              <a:gd name="connsiteX170" fmla="*/ 669923 w 12192000"/>
              <a:gd name="connsiteY170" fmla="*/ 2211682 h 2237474"/>
              <a:gd name="connsiteX171" fmla="*/ 648680 w 12192000"/>
              <a:gd name="connsiteY171" fmla="*/ 2206229 h 2237474"/>
              <a:gd name="connsiteX172" fmla="*/ 597225 w 12192000"/>
              <a:gd name="connsiteY172" fmla="*/ 2180999 h 2237474"/>
              <a:gd name="connsiteX173" fmla="*/ 558449 w 12192000"/>
              <a:gd name="connsiteY173" fmla="*/ 2182346 h 2237474"/>
              <a:gd name="connsiteX174" fmla="*/ 550517 w 12192000"/>
              <a:gd name="connsiteY174" fmla="*/ 2182060 h 2237474"/>
              <a:gd name="connsiteX175" fmla="*/ 550309 w 12192000"/>
              <a:gd name="connsiteY175" fmla="*/ 2181825 h 2237474"/>
              <a:gd name="connsiteX176" fmla="*/ 541836 w 12192000"/>
              <a:gd name="connsiteY176" fmla="*/ 2181063 h 2237474"/>
              <a:gd name="connsiteX177" fmla="*/ 536057 w 12192000"/>
              <a:gd name="connsiteY177" fmla="*/ 2181537 h 2237474"/>
              <a:gd name="connsiteX178" fmla="*/ 520671 w 12192000"/>
              <a:gd name="connsiteY178" fmla="*/ 2180980 h 2237474"/>
              <a:gd name="connsiteX179" fmla="*/ 515024 w 12192000"/>
              <a:gd name="connsiteY179" fmla="*/ 2179258 h 2237474"/>
              <a:gd name="connsiteX180" fmla="*/ 512278 w 12192000"/>
              <a:gd name="connsiteY180" fmla="*/ 2176369 h 2237474"/>
              <a:gd name="connsiteX181" fmla="*/ 480419 w 12192000"/>
              <a:gd name="connsiteY181" fmla="*/ 2167807 h 2237474"/>
              <a:gd name="connsiteX182" fmla="*/ 413835 w 12192000"/>
              <a:gd name="connsiteY182" fmla="*/ 2156783 h 2237474"/>
              <a:gd name="connsiteX183" fmla="*/ 376513 w 12192000"/>
              <a:gd name="connsiteY183" fmla="*/ 2154014 h 2237474"/>
              <a:gd name="connsiteX184" fmla="*/ 273386 w 12192000"/>
              <a:gd name="connsiteY184" fmla="*/ 2142551 h 2237474"/>
              <a:gd name="connsiteX185" fmla="*/ 169207 w 12192000"/>
              <a:gd name="connsiteY185" fmla="*/ 2128100 h 2237474"/>
              <a:gd name="connsiteX186" fmla="*/ 93149 w 12192000"/>
              <a:gd name="connsiteY186" fmla="*/ 2105324 h 2237474"/>
              <a:gd name="connsiteX187" fmla="*/ 88109 w 12192000"/>
              <a:gd name="connsiteY187" fmla="*/ 2106704 h 2237474"/>
              <a:gd name="connsiteX188" fmla="*/ 80022 w 12192000"/>
              <a:gd name="connsiteY188" fmla="*/ 2107254 h 2237474"/>
              <a:gd name="connsiteX189" fmla="*/ 79717 w 12192000"/>
              <a:gd name="connsiteY189" fmla="*/ 2107046 h 2237474"/>
              <a:gd name="connsiteX190" fmla="*/ 72352 w 12192000"/>
              <a:gd name="connsiteY190" fmla="*/ 2107991 h 2237474"/>
              <a:gd name="connsiteX191" fmla="*/ 37645 w 12192000"/>
              <a:gd name="connsiteY191" fmla="*/ 2115401 h 2237474"/>
              <a:gd name="connsiteX192" fmla="*/ 4572 w 12192000"/>
              <a:gd name="connsiteY192" fmla="*/ 2111091 h 2237474"/>
              <a:gd name="connsiteX193" fmla="*/ 0 w 12192000"/>
              <a:gd name="connsiteY193" fmla="*/ 2110468 h 2237474"/>
              <a:gd name="connsiteX194" fmla="*/ 0 w 12192000"/>
              <a:gd name="connsiteY194"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34800 w 12192000"/>
              <a:gd name="connsiteY6" fmla="*/ 747840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34688 w 12192000"/>
              <a:gd name="connsiteY12" fmla="*/ 757726 h 2237474"/>
              <a:gd name="connsiteX13" fmla="*/ 10805004 w 12192000"/>
              <a:gd name="connsiteY13" fmla="*/ 757573 h 2237474"/>
              <a:gd name="connsiteX14" fmla="*/ 10739478 w 12192000"/>
              <a:gd name="connsiteY14" fmla="*/ 776841 h 2237474"/>
              <a:gd name="connsiteX15" fmla="*/ 10458762 w 12192000"/>
              <a:gd name="connsiteY15" fmla="*/ 755400 h 2237474"/>
              <a:gd name="connsiteX16" fmla="*/ 10211200 w 12192000"/>
              <a:gd name="connsiteY16" fmla="*/ 767513 h 2237474"/>
              <a:gd name="connsiteX17" fmla="*/ 10167995 w 12192000"/>
              <a:gd name="connsiteY17" fmla="*/ 760843 h 2237474"/>
              <a:gd name="connsiteX18" fmla="*/ 9997044 w 12192000"/>
              <a:gd name="connsiteY18" fmla="*/ 780129 h 2237474"/>
              <a:gd name="connsiteX19" fmla="*/ 9943887 w 12192000"/>
              <a:gd name="connsiteY19" fmla="*/ 804141 h 2237474"/>
              <a:gd name="connsiteX20" fmla="*/ 9918248 w 12192000"/>
              <a:gd name="connsiteY20" fmla="*/ 816628 h 2237474"/>
              <a:gd name="connsiteX21" fmla="*/ 9767091 w 12192000"/>
              <a:gd name="connsiteY21" fmla="*/ 870550 h 2237474"/>
              <a:gd name="connsiteX22" fmla="*/ 9683005 w 12192000"/>
              <a:gd name="connsiteY22" fmla="*/ 894128 h 2237474"/>
              <a:gd name="connsiteX23" fmla="*/ 9594438 w 12192000"/>
              <a:gd name="connsiteY23" fmla="*/ 919051 h 2237474"/>
              <a:gd name="connsiteX24" fmla="*/ 9577033 w 12192000"/>
              <a:gd name="connsiteY24" fmla="*/ 922857 h 2237474"/>
              <a:gd name="connsiteX25" fmla="*/ 9544189 w 12192000"/>
              <a:gd name="connsiteY25" fmla="*/ 938966 h 2237474"/>
              <a:gd name="connsiteX26" fmla="*/ 9500499 w 12192000"/>
              <a:gd name="connsiteY26" fmla="*/ 954680 h 2237474"/>
              <a:gd name="connsiteX27" fmla="*/ 9428195 w 12192000"/>
              <a:gd name="connsiteY27" fmla="*/ 986225 h 2237474"/>
              <a:gd name="connsiteX28" fmla="*/ 9410017 w 12192000"/>
              <a:gd name="connsiteY28" fmla="*/ 993931 h 2237474"/>
              <a:gd name="connsiteX29" fmla="*/ 9392919 w 12192000"/>
              <a:gd name="connsiteY29" fmla="*/ 994656 h 2237474"/>
              <a:gd name="connsiteX30" fmla="*/ 9278619 w 12192000"/>
              <a:gd name="connsiteY30" fmla="*/ 1011878 h 2237474"/>
              <a:gd name="connsiteX31" fmla="*/ 9268019 w 12192000"/>
              <a:gd name="connsiteY31" fmla="*/ 1007442 h 2237474"/>
              <a:gd name="connsiteX32" fmla="*/ 9234662 w 12192000"/>
              <a:gd name="connsiteY32" fmla="*/ 1023056 h 2237474"/>
              <a:gd name="connsiteX33" fmla="*/ 9181033 w 12192000"/>
              <a:gd name="connsiteY33" fmla="*/ 1037921 h 2237474"/>
              <a:gd name="connsiteX34" fmla="*/ 9155969 w 12192000"/>
              <a:gd name="connsiteY34" fmla="*/ 1046804 h 2237474"/>
              <a:gd name="connsiteX35" fmla="*/ 9133985 w 12192000"/>
              <a:gd name="connsiteY35" fmla="*/ 1046450 h 2237474"/>
              <a:gd name="connsiteX36" fmla="*/ 9012987 w 12192000"/>
              <a:gd name="connsiteY36" fmla="*/ 1061986 h 2237474"/>
              <a:gd name="connsiteX37" fmla="*/ 8968445 w 12192000"/>
              <a:gd name="connsiteY37" fmla="*/ 1052169 h 2237474"/>
              <a:gd name="connsiteX38" fmla="*/ 8886001 w 12192000"/>
              <a:gd name="connsiteY38" fmla="*/ 1067468 h 2237474"/>
              <a:gd name="connsiteX39" fmla="*/ 8838610 w 12192000"/>
              <a:gd name="connsiteY39" fmla="*/ 1075091 h 2237474"/>
              <a:gd name="connsiteX40" fmla="*/ 8750383 w 12192000"/>
              <a:gd name="connsiteY40" fmla="*/ 1097387 h 2237474"/>
              <a:gd name="connsiteX41" fmla="*/ 8665605 w 12192000"/>
              <a:gd name="connsiteY41" fmla="*/ 1110791 h 2237474"/>
              <a:gd name="connsiteX42" fmla="*/ 8584946 w 12192000"/>
              <a:gd name="connsiteY42" fmla="*/ 1135226 h 2237474"/>
              <a:gd name="connsiteX43" fmla="*/ 8460755 w 12192000"/>
              <a:gd name="connsiteY43" fmla="*/ 1203427 h 2237474"/>
              <a:gd name="connsiteX44" fmla="*/ 8419755 w 12192000"/>
              <a:gd name="connsiteY44" fmla="*/ 1216260 h 2237474"/>
              <a:gd name="connsiteX45" fmla="*/ 8411626 w 12192000"/>
              <a:gd name="connsiteY45" fmla="*/ 1214397 h 2237474"/>
              <a:gd name="connsiteX46" fmla="*/ 8363469 w 12192000"/>
              <a:gd name="connsiteY46" fmla="*/ 1246658 h 2237474"/>
              <a:gd name="connsiteX47" fmla="*/ 8275497 w 12192000"/>
              <a:gd name="connsiteY47" fmla="*/ 1264396 h 2237474"/>
              <a:gd name="connsiteX48" fmla="*/ 8206287 w 12192000"/>
              <a:gd name="connsiteY48" fmla="*/ 1273060 h 2237474"/>
              <a:gd name="connsiteX49" fmla="*/ 8139997 w 12192000"/>
              <a:gd name="connsiteY49" fmla="*/ 1282713 h 2237474"/>
              <a:gd name="connsiteX50" fmla="*/ 8074238 w 12192000"/>
              <a:gd name="connsiteY50" fmla="*/ 1301895 h 2237474"/>
              <a:gd name="connsiteX51" fmla="*/ 7942099 w 12192000"/>
              <a:gd name="connsiteY51" fmla="*/ 1336332 h 2237474"/>
              <a:gd name="connsiteX52" fmla="*/ 7902328 w 12192000"/>
              <a:gd name="connsiteY52" fmla="*/ 1345865 h 2237474"/>
              <a:gd name="connsiteX53" fmla="*/ 7840612 w 12192000"/>
              <a:gd name="connsiteY53" fmla="*/ 1369373 h 2237474"/>
              <a:gd name="connsiteX54" fmla="*/ 7786819 w 12192000"/>
              <a:gd name="connsiteY54" fmla="*/ 1378970 h 2237474"/>
              <a:gd name="connsiteX55" fmla="*/ 7548172 w 12192000"/>
              <a:gd name="connsiteY55" fmla="*/ 1417460 h 2237474"/>
              <a:gd name="connsiteX56" fmla="*/ 7483437 w 12192000"/>
              <a:gd name="connsiteY56" fmla="*/ 1478152 h 2237474"/>
              <a:gd name="connsiteX57" fmla="*/ 7377870 w 12192000"/>
              <a:gd name="connsiteY57" fmla="*/ 1523319 h 2237474"/>
              <a:gd name="connsiteX58" fmla="*/ 7230737 w 12192000"/>
              <a:gd name="connsiteY58" fmla="*/ 1562633 h 2237474"/>
              <a:gd name="connsiteX59" fmla="*/ 7224458 w 12192000"/>
              <a:gd name="connsiteY59" fmla="*/ 1573008 h 2237474"/>
              <a:gd name="connsiteX60" fmla="*/ 7183121 w 12192000"/>
              <a:gd name="connsiteY60" fmla="*/ 1595162 h 2237474"/>
              <a:gd name="connsiteX61" fmla="*/ 7164601 w 12192000"/>
              <a:gd name="connsiteY61" fmla="*/ 1606490 h 2237474"/>
              <a:gd name="connsiteX62" fmla="*/ 7031309 w 12192000"/>
              <a:gd name="connsiteY62" fmla="*/ 1619451 h 2237474"/>
              <a:gd name="connsiteX63" fmla="*/ 6900177 w 12192000"/>
              <a:gd name="connsiteY63" fmla="*/ 1636016 h 2237474"/>
              <a:gd name="connsiteX64" fmla="*/ 6795372 w 12192000"/>
              <a:gd name="connsiteY64" fmla="*/ 1644845 h 2237474"/>
              <a:gd name="connsiteX65" fmla="*/ 6692251 w 12192000"/>
              <a:gd name="connsiteY65" fmla="*/ 1656357 h 2237474"/>
              <a:gd name="connsiteX66" fmla="*/ 6655235 w 12192000"/>
              <a:gd name="connsiteY66" fmla="*/ 1661869 h 2237474"/>
              <a:gd name="connsiteX67" fmla="*/ 6554894 w 12192000"/>
              <a:gd name="connsiteY67" fmla="*/ 1664428 h 2237474"/>
              <a:gd name="connsiteX68" fmla="*/ 6516595 w 12192000"/>
              <a:gd name="connsiteY68" fmla="*/ 1667475 h 2237474"/>
              <a:gd name="connsiteX69" fmla="*/ 6508541 w 12192000"/>
              <a:gd name="connsiteY69" fmla="*/ 1668757 h 2237474"/>
              <a:gd name="connsiteX70" fmla="*/ 6471012 w 12192000"/>
              <a:gd name="connsiteY70" fmla="*/ 1678604 h 2237474"/>
              <a:gd name="connsiteX71" fmla="*/ 6364035 w 12192000"/>
              <a:gd name="connsiteY71" fmla="*/ 1667683 h 2237474"/>
              <a:gd name="connsiteX72" fmla="*/ 6280959 w 12192000"/>
              <a:gd name="connsiteY72" fmla="*/ 1689329 h 2237474"/>
              <a:gd name="connsiteX73" fmla="*/ 6243319 w 12192000"/>
              <a:gd name="connsiteY73" fmla="*/ 1695560 h 2237474"/>
              <a:gd name="connsiteX74" fmla="*/ 6098321 w 12192000"/>
              <a:gd name="connsiteY74" fmla="*/ 1721646 h 2237474"/>
              <a:gd name="connsiteX75" fmla="*/ 5880652 w 12192000"/>
              <a:gd name="connsiteY75" fmla="*/ 1779643 h 2237474"/>
              <a:gd name="connsiteX76" fmla="*/ 5785959 w 12192000"/>
              <a:gd name="connsiteY76" fmla="*/ 1775307 h 2237474"/>
              <a:gd name="connsiteX77" fmla="*/ 5643534 w 12192000"/>
              <a:gd name="connsiteY77" fmla="*/ 1802919 h 2237474"/>
              <a:gd name="connsiteX78" fmla="*/ 5518799 w 12192000"/>
              <a:gd name="connsiteY78" fmla="*/ 1818312 h 2237474"/>
              <a:gd name="connsiteX79" fmla="*/ 5505014 w 12192000"/>
              <a:gd name="connsiteY79" fmla="*/ 1819259 h 2237474"/>
              <a:gd name="connsiteX80" fmla="*/ 5453307 w 12192000"/>
              <a:gd name="connsiteY80" fmla="*/ 1815450 h 2237474"/>
              <a:gd name="connsiteX81" fmla="*/ 5221533 w 12192000"/>
              <a:gd name="connsiteY81" fmla="*/ 1846950 h 2237474"/>
              <a:gd name="connsiteX82" fmla="*/ 5149802 w 12192000"/>
              <a:gd name="connsiteY82" fmla="*/ 1844846 h 2237474"/>
              <a:gd name="connsiteX83" fmla="*/ 5114927 w 12192000"/>
              <a:gd name="connsiteY83" fmla="*/ 1847827 h 2237474"/>
              <a:gd name="connsiteX84" fmla="*/ 5108970 w 12192000"/>
              <a:gd name="connsiteY84" fmla="*/ 1847935 h 2237474"/>
              <a:gd name="connsiteX85" fmla="*/ 5067961 w 12192000"/>
              <a:gd name="connsiteY85" fmla="*/ 1845917 h 2237474"/>
              <a:gd name="connsiteX86" fmla="*/ 5007075 w 12192000"/>
              <a:gd name="connsiteY86" fmla="*/ 1838626 h 2237474"/>
              <a:gd name="connsiteX87" fmla="*/ 4944087 w 12192000"/>
              <a:gd name="connsiteY87" fmla="*/ 1823332 h 2237474"/>
              <a:gd name="connsiteX88" fmla="*/ 4907662 w 12192000"/>
              <a:gd name="connsiteY88" fmla="*/ 1816900 h 2237474"/>
              <a:gd name="connsiteX89" fmla="*/ 4882386 w 12192000"/>
              <a:gd name="connsiteY89" fmla="*/ 1809844 h 2237474"/>
              <a:gd name="connsiteX90" fmla="*/ 4811440 w 12192000"/>
              <a:gd name="connsiteY90" fmla="*/ 1804655 h 2237474"/>
              <a:gd name="connsiteX91" fmla="*/ 4691075 w 12192000"/>
              <a:gd name="connsiteY91" fmla="*/ 1801389 h 2237474"/>
              <a:gd name="connsiteX92" fmla="*/ 4611738 w 12192000"/>
              <a:gd name="connsiteY92" fmla="*/ 1776964 h 2237474"/>
              <a:gd name="connsiteX93" fmla="*/ 4560070 w 12192000"/>
              <a:gd name="connsiteY93" fmla="*/ 1785640 h 2237474"/>
              <a:gd name="connsiteX94" fmla="*/ 4536503 w 12192000"/>
              <a:gd name="connsiteY94" fmla="*/ 1785334 h 2237474"/>
              <a:gd name="connsiteX95" fmla="*/ 4513724 w 12192000"/>
              <a:gd name="connsiteY95" fmla="*/ 1791996 h 2237474"/>
              <a:gd name="connsiteX96" fmla="*/ 4459810 w 12192000"/>
              <a:gd name="connsiteY96" fmla="*/ 1797886 h 2237474"/>
              <a:gd name="connsiteX97" fmla="*/ 4379064 w 12192000"/>
              <a:gd name="connsiteY97" fmla="*/ 1817177 h 2237474"/>
              <a:gd name="connsiteX98" fmla="*/ 4290981 w 12192000"/>
              <a:gd name="connsiteY98" fmla="*/ 1839677 h 2237474"/>
              <a:gd name="connsiteX99" fmla="*/ 4238372 w 12192000"/>
              <a:gd name="connsiteY99" fmla="*/ 1851480 h 2237474"/>
              <a:gd name="connsiteX100" fmla="*/ 4232517 w 12192000"/>
              <a:gd name="connsiteY100" fmla="*/ 1852567 h 2237474"/>
              <a:gd name="connsiteX101" fmla="*/ 4191732 w 12192000"/>
              <a:gd name="connsiteY101" fmla="*/ 1857328 h 2237474"/>
              <a:gd name="connsiteX102" fmla="*/ 4065532 w 12192000"/>
              <a:gd name="connsiteY102" fmla="*/ 1855477 h 2237474"/>
              <a:gd name="connsiteX103" fmla="*/ 4028460 w 12192000"/>
              <a:gd name="connsiteY103" fmla="*/ 1855137 h 2237474"/>
              <a:gd name="connsiteX104" fmla="*/ 4002267 w 12192000"/>
              <a:gd name="connsiteY104" fmla="*/ 1852352 h 2237474"/>
              <a:gd name="connsiteX105" fmla="*/ 3931396 w 12192000"/>
              <a:gd name="connsiteY105" fmla="*/ 1858915 h 2237474"/>
              <a:gd name="connsiteX106" fmla="*/ 3812162 w 12192000"/>
              <a:gd name="connsiteY106" fmla="*/ 1875501 h 2237474"/>
              <a:gd name="connsiteX107" fmla="*/ 3729530 w 12192000"/>
              <a:gd name="connsiteY107" fmla="*/ 1864513 h 2237474"/>
              <a:gd name="connsiteX108" fmla="*/ 3680177 w 12192000"/>
              <a:gd name="connsiteY108" fmla="*/ 1881552 h 2237474"/>
              <a:gd name="connsiteX109" fmla="*/ 3567259 w 12192000"/>
              <a:gd name="connsiteY109" fmla="*/ 1893482 h 2237474"/>
              <a:gd name="connsiteX110" fmla="*/ 3405770 w 12192000"/>
              <a:gd name="connsiteY110" fmla="*/ 1904591 h 2237474"/>
              <a:gd name="connsiteX111" fmla="*/ 3280097 w 12192000"/>
              <a:gd name="connsiteY111" fmla="*/ 1919610 h 2237474"/>
              <a:gd name="connsiteX112" fmla="*/ 3123424 w 12192000"/>
              <a:gd name="connsiteY112" fmla="*/ 1952930 h 2237474"/>
              <a:gd name="connsiteX113" fmla="*/ 3009910 w 12192000"/>
              <a:gd name="connsiteY113" fmla="*/ 1957866 h 2237474"/>
              <a:gd name="connsiteX114" fmla="*/ 2995934 w 12192000"/>
              <a:gd name="connsiteY114" fmla="*/ 1967085 h 2237474"/>
              <a:gd name="connsiteX115" fmla="*/ 2980071 w 12192000"/>
              <a:gd name="connsiteY115" fmla="*/ 1972988 h 2237474"/>
              <a:gd name="connsiteX116" fmla="*/ 2978094 w 12192000"/>
              <a:gd name="connsiteY116" fmla="*/ 1972369 h 2237474"/>
              <a:gd name="connsiteX117" fmla="*/ 2942858 w 12192000"/>
              <a:gd name="connsiteY117" fmla="*/ 1981367 h 2237474"/>
              <a:gd name="connsiteX118" fmla="*/ 2875436 w 12192000"/>
              <a:gd name="connsiteY118" fmla="*/ 1996977 h 2237474"/>
              <a:gd name="connsiteX119" fmla="*/ 2874892 w 12192000"/>
              <a:gd name="connsiteY119" fmla="*/ 1996085 h 2237474"/>
              <a:gd name="connsiteX120" fmla="*/ 2864145 w 12192000"/>
              <a:gd name="connsiteY120" fmla="*/ 1994061 h 2237474"/>
              <a:gd name="connsiteX121" fmla="*/ 2843662 w 12192000"/>
              <a:gd name="connsiteY121" fmla="*/ 1992498 h 2237474"/>
              <a:gd name="connsiteX122" fmla="*/ 2796128 w 12192000"/>
              <a:gd name="connsiteY122" fmla="*/ 1976403 h 2237474"/>
              <a:gd name="connsiteX123" fmla="*/ 2756784 w 12192000"/>
              <a:gd name="connsiteY123" fmla="*/ 1985116 h 2237474"/>
              <a:gd name="connsiteX124" fmla="*/ 2748833 w 12192000"/>
              <a:gd name="connsiteY124" fmla="*/ 1986323 h 2237474"/>
              <a:gd name="connsiteX125" fmla="*/ 2748661 w 12192000"/>
              <a:gd name="connsiteY125" fmla="*/ 1986122 h 2237474"/>
              <a:gd name="connsiteX126" fmla="*/ 2740251 w 12192000"/>
              <a:gd name="connsiteY126" fmla="*/ 1986946 h 2237474"/>
              <a:gd name="connsiteX127" fmla="*/ 2718916 w 12192000"/>
              <a:gd name="connsiteY127" fmla="*/ 1990867 h 2237474"/>
              <a:gd name="connsiteX128" fmla="*/ 2713522 w 12192000"/>
              <a:gd name="connsiteY128" fmla="*/ 1990173 h 2237474"/>
              <a:gd name="connsiteX129" fmla="*/ 2680597 w 12192000"/>
              <a:gd name="connsiteY129" fmla="*/ 1984996 h 2237474"/>
              <a:gd name="connsiteX130" fmla="*/ 2578178 w 12192000"/>
              <a:gd name="connsiteY130" fmla="*/ 1990531 h 2237474"/>
              <a:gd name="connsiteX131" fmla="*/ 2476147 w 12192000"/>
              <a:gd name="connsiteY131" fmla="*/ 1998305 h 2237474"/>
              <a:gd name="connsiteX132" fmla="*/ 2373568 w 12192000"/>
              <a:gd name="connsiteY132" fmla="*/ 2003219 h 2237474"/>
              <a:gd name="connsiteX133" fmla="*/ 2321399 w 12192000"/>
              <a:gd name="connsiteY133" fmla="*/ 1989467 h 2237474"/>
              <a:gd name="connsiteX134" fmla="*/ 2315525 w 12192000"/>
              <a:gd name="connsiteY134" fmla="*/ 1989708 h 2237474"/>
              <a:gd name="connsiteX135" fmla="*/ 2300792 w 12192000"/>
              <a:gd name="connsiteY135" fmla="*/ 1994290 h 2237474"/>
              <a:gd name="connsiteX136" fmla="*/ 2295469 w 12192000"/>
              <a:gd name="connsiteY136" fmla="*/ 1996659 h 2237474"/>
              <a:gd name="connsiteX137" fmla="*/ 2287219 w 12192000"/>
              <a:gd name="connsiteY137" fmla="*/ 1998750 h 2237474"/>
              <a:gd name="connsiteX138" fmla="*/ 2286948 w 12192000"/>
              <a:gd name="connsiteY138" fmla="*/ 1998596 h 2237474"/>
              <a:gd name="connsiteX139" fmla="*/ 2243069 w 12192000"/>
              <a:gd name="connsiteY139" fmla="*/ 2015111 h 2237474"/>
              <a:gd name="connsiteX140" fmla="*/ 2186609 w 12192000"/>
              <a:gd name="connsiteY140" fmla="*/ 2008263 h 2237474"/>
              <a:gd name="connsiteX141" fmla="*/ 2164831 w 12192000"/>
              <a:gd name="connsiteY141" fmla="*/ 2010143 h 2237474"/>
              <a:gd name="connsiteX142" fmla="*/ 2152836 w 12192000"/>
              <a:gd name="connsiteY142" fmla="*/ 2010048 h 2237474"/>
              <a:gd name="connsiteX143" fmla="*/ 2117102 w 12192000"/>
              <a:gd name="connsiteY143" fmla="*/ 2023004 h 2237474"/>
              <a:gd name="connsiteX144" fmla="*/ 2111935 w 12192000"/>
              <a:gd name="connsiteY144" fmla="*/ 2023163 h 2237474"/>
              <a:gd name="connsiteX145" fmla="*/ 2089991 w 12192000"/>
              <a:gd name="connsiteY145" fmla="*/ 2034193 h 2237474"/>
              <a:gd name="connsiteX146" fmla="*/ 2058061 w 12192000"/>
              <a:gd name="connsiteY146" fmla="*/ 2047942 h 2237474"/>
              <a:gd name="connsiteX147" fmla="*/ 2055737 w 12192000"/>
              <a:gd name="connsiteY147" fmla="*/ 2047704 h 2237474"/>
              <a:gd name="connsiteX148" fmla="*/ 2042244 w 12192000"/>
              <a:gd name="connsiteY148" fmla="*/ 2055560 h 2237474"/>
              <a:gd name="connsiteX149" fmla="*/ 1976224 w 12192000"/>
              <a:gd name="connsiteY149" fmla="*/ 2074257 h 2237474"/>
              <a:gd name="connsiteX150" fmla="*/ 1877728 w 12192000"/>
              <a:gd name="connsiteY150" fmla="*/ 2101004 h 2237474"/>
              <a:gd name="connsiteX151" fmla="*/ 1759056 w 12192000"/>
              <a:gd name="connsiteY151" fmla="*/ 2125608 h 2237474"/>
              <a:gd name="connsiteX152" fmla="*/ 1637948 w 12192000"/>
              <a:gd name="connsiteY152" fmla="*/ 2172597 h 2237474"/>
              <a:gd name="connsiteX153" fmla="*/ 1434549 w 12192000"/>
              <a:gd name="connsiteY153" fmla="*/ 2234522 h 2237474"/>
              <a:gd name="connsiteX154" fmla="*/ 1398481 w 12192000"/>
              <a:gd name="connsiteY154" fmla="*/ 2237074 h 2237474"/>
              <a:gd name="connsiteX155" fmla="*/ 1398407 w 12192000"/>
              <a:gd name="connsiteY155" fmla="*/ 2237095 h 2237474"/>
              <a:gd name="connsiteX156" fmla="*/ 1370962 w 12192000"/>
              <a:gd name="connsiteY156" fmla="*/ 2237474 h 2237474"/>
              <a:gd name="connsiteX157" fmla="*/ 1356367 w 12192000"/>
              <a:gd name="connsiteY157" fmla="*/ 2235089 h 2237474"/>
              <a:gd name="connsiteX158" fmla="*/ 1324828 w 12192000"/>
              <a:gd name="connsiteY158" fmla="*/ 2231968 h 2237474"/>
              <a:gd name="connsiteX159" fmla="*/ 1297744 w 12192000"/>
              <a:gd name="connsiteY159" fmla="*/ 2235849 h 2237474"/>
              <a:gd name="connsiteX160" fmla="*/ 1286236 w 12192000"/>
              <a:gd name="connsiteY160" fmla="*/ 2233135 h 2237474"/>
              <a:gd name="connsiteX161" fmla="*/ 1283504 w 12192000"/>
              <a:gd name="connsiteY161" fmla="*/ 2233797 h 2237474"/>
              <a:gd name="connsiteX162" fmla="*/ 1279765 w 12192000"/>
              <a:gd name="connsiteY162" fmla="*/ 2229639 h 2237474"/>
              <a:gd name="connsiteX163" fmla="*/ 1195347 w 12192000"/>
              <a:gd name="connsiteY163" fmla="*/ 2212354 h 2237474"/>
              <a:gd name="connsiteX164" fmla="*/ 970251 w 12192000"/>
              <a:gd name="connsiteY164" fmla="*/ 2221029 h 2237474"/>
              <a:gd name="connsiteX165" fmla="*/ 812914 w 12192000"/>
              <a:gd name="connsiteY165" fmla="*/ 2202752 h 2237474"/>
              <a:gd name="connsiteX166" fmla="*/ 800195 w 12192000"/>
              <a:gd name="connsiteY166" fmla="*/ 2209407 h 2237474"/>
              <a:gd name="connsiteX167" fmla="*/ 784978 w 12192000"/>
              <a:gd name="connsiteY167" fmla="*/ 2212360 h 2237474"/>
              <a:gd name="connsiteX168" fmla="*/ 681987 w 12192000"/>
              <a:gd name="connsiteY168" fmla="*/ 2216757 h 2237474"/>
              <a:gd name="connsiteX169" fmla="*/ 669923 w 12192000"/>
              <a:gd name="connsiteY169" fmla="*/ 2211682 h 2237474"/>
              <a:gd name="connsiteX170" fmla="*/ 648680 w 12192000"/>
              <a:gd name="connsiteY170" fmla="*/ 2206229 h 2237474"/>
              <a:gd name="connsiteX171" fmla="*/ 597225 w 12192000"/>
              <a:gd name="connsiteY171" fmla="*/ 2180999 h 2237474"/>
              <a:gd name="connsiteX172" fmla="*/ 558449 w 12192000"/>
              <a:gd name="connsiteY172" fmla="*/ 2182346 h 2237474"/>
              <a:gd name="connsiteX173" fmla="*/ 550517 w 12192000"/>
              <a:gd name="connsiteY173" fmla="*/ 2182060 h 2237474"/>
              <a:gd name="connsiteX174" fmla="*/ 550309 w 12192000"/>
              <a:gd name="connsiteY174" fmla="*/ 2181825 h 2237474"/>
              <a:gd name="connsiteX175" fmla="*/ 541836 w 12192000"/>
              <a:gd name="connsiteY175" fmla="*/ 2181063 h 2237474"/>
              <a:gd name="connsiteX176" fmla="*/ 536057 w 12192000"/>
              <a:gd name="connsiteY176" fmla="*/ 2181537 h 2237474"/>
              <a:gd name="connsiteX177" fmla="*/ 520671 w 12192000"/>
              <a:gd name="connsiteY177" fmla="*/ 2180980 h 2237474"/>
              <a:gd name="connsiteX178" fmla="*/ 515024 w 12192000"/>
              <a:gd name="connsiteY178" fmla="*/ 2179258 h 2237474"/>
              <a:gd name="connsiteX179" fmla="*/ 512278 w 12192000"/>
              <a:gd name="connsiteY179" fmla="*/ 2176369 h 2237474"/>
              <a:gd name="connsiteX180" fmla="*/ 480419 w 12192000"/>
              <a:gd name="connsiteY180" fmla="*/ 2167807 h 2237474"/>
              <a:gd name="connsiteX181" fmla="*/ 413835 w 12192000"/>
              <a:gd name="connsiteY181" fmla="*/ 2156783 h 2237474"/>
              <a:gd name="connsiteX182" fmla="*/ 376513 w 12192000"/>
              <a:gd name="connsiteY182" fmla="*/ 2154014 h 2237474"/>
              <a:gd name="connsiteX183" fmla="*/ 273386 w 12192000"/>
              <a:gd name="connsiteY183" fmla="*/ 2142551 h 2237474"/>
              <a:gd name="connsiteX184" fmla="*/ 169207 w 12192000"/>
              <a:gd name="connsiteY184" fmla="*/ 2128100 h 2237474"/>
              <a:gd name="connsiteX185" fmla="*/ 93149 w 12192000"/>
              <a:gd name="connsiteY185" fmla="*/ 2105324 h 2237474"/>
              <a:gd name="connsiteX186" fmla="*/ 88109 w 12192000"/>
              <a:gd name="connsiteY186" fmla="*/ 2106704 h 2237474"/>
              <a:gd name="connsiteX187" fmla="*/ 80022 w 12192000"/>
              <a:gd name="connsiteY187" fmla="*/ 2107254 h 2237474"/>
              <a:gd name="connsiteX188" fmla="*/ 79717 w 12192000"/>
              <a:gd name="connsiteY188" fmla="*/ 2107046 h 2237474"/>
              <a:gd name="connsiteX189" fmla="*/ 72352 w 12192000"/>
              <a:gd name="connsiteY189" fmla="*/ 2107991 h 2237474"/>
              <a:gd name="connsiteX190" fmla="*/ 37645 w 12192000"/>
              <a:gd name="connsiteY190" fmla="*/ 2115401 h 2237474"/>
              <a:gd name="connsiteX191" fmla="*/ 4572 w 12192000"/>
              <a:gd name="connsiteY191" fmla="*/ 2111091 h 2237474"/>
              <a:gd name="connsiteX192" fmla="*/ 0 w 12192000"/>
              <a:gd name="connsiteY192" fmla="*/ 2110468 h 2237474"/>
              <a:gd name="connsiteX193" fmla="*/ 0 w 12192000"/>
              <a:gd name="connsiteY193"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34800 w 12192000"/>
              <a:gd name="connsiteY6" fmla="*/ 747840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34688 w 12192000"/>
              <a:gd name="connsiteY12" fmla="*/ 757726 h 2237474"/>
              <a:gd name="connsiteX13" fmla="*/ 10805004 w 12192000"/>
              <a:gd name="connsiteY13" fmla="*/ 757573 h 2237474"/>
              <a:gd name="connsiteX14" fmla="*/ 10739478 w 12192000"/>
              <a:gd name="connsiteY14" fmla="*/ 776841 h 2237474"/>
              <a:gd name="connsiteX15" fmla="*/ 10458762 w 12192000"/>
              <a:gd name="connsiteY15" fmla="*/ 755400 h 2237474"/>
              <a:gd name="connsiteX16" fmla="*/ 10211200 w 12192000"/>
              <a:gd name="connsiteY16" fmla="*/ 767513 h 2237474"/>
              <a:gd name="connsiteX17" fmla="*/ 10167995 w 12192000"/>
              <a:gd name="connsiteY17" fmla="*/ 760843 h 2237474"/>
              <a:gd name="connsiteX18" fmla="*/ 9997044 w 12192000"/>
              <a:gd name="connsiteY18" fmla="*/ 780129 h 2237474"/>
              <a:gd name="connsiteX19" fmla="*/ 9943887 w 12192000"/>
              <a:gd name="connsiteY19" fmla="*/ 804141 h 2237474"/>
              <a:gd name="connsiteX20" fmla="*/ 9918248 w 12192000"/>
              <a:gd name="connsiteY20" fmla="*/ 816628 h 2237474"/>
              <a:gd name="connsiteX21" fmla="*/ 9767091 w 12192000"/>
              <a:gd name="connsiteY21" fmla="*/ 870550 h 2237474"/>
              <a:gd name="connsiteX22" fmla="*/ 9683005 w 12192000"/>
              <a:gd name="connsiteY22" fmla="*/ 894128 h 2237474"/>
              <a:gd name="connsiteX23" fmla="*/ 9594438 w 12192000"/>
              <a:gd name="connsiteY23" fmla="*/ 919051 h 2237474"/>
              <a:gd name="connsiteX24" fmla="*/ 9577033 w 12192000"/>
              <a:gd name="connsiteY24" fmla="*/ 922857 h 2237474"/>
              <a:gd name="connsiteX25" fmla="*/ 9544189 w 12192000"/>
              <a:gd name="connsiteY25" fmla="*/ 938966 h 2237474"/>
              <a:gd name="connsiteX26" fmla="*/ 9500499 w 12192000"/>
              <a:gd name="connsiteY26" fmla="*/ 954680 h 2237474"/>
              <a:gd name="connsiteX27" fmla="*/ 9428195 w 12192000"/>
              <a:gd name="connsiteY27" fmla="*/ 986225 h 2237474"/>
              <a:gd name="connsiteX28" fmla="*/ 9410017 w 12192000"/>
              <a:gd name="connsiteY28" fmla="*/ 993931 h 2237474"/>
              <a:gd name="connsiteX29" fmla="*/ 9392919 w 12192000"/>
              <a:gd name="connsiteY29" fmla="*/ 994656 h 2237474"/>
              <a:gd name="connsiteX30" fmla="*/ 9278619 w 12192000"/>
              <a:gd name="connsiteY30" fmla="*/ 1011878 h 2237474"/>
              <a:gd name="connsiteX31" fmla="*/ 9268019 w 12192000"/>
              <a:gd name="connsiteY31" fmla="*/ 1007442 h 2237474"/>
              <a:gd name="connsiteX32" fmla="*/ 9234662 w 12192000"/>
              <a:gd name="connsiteY32" fmla="*/ 1023056 h 2237474"/>
              <a:gd name="connsiteX33" fmla="*/ 9181033 w 12192000"/>
              <a:gd name="connsiteY33" fmla="*/ 1037921 h 2237474"/>
              <a:gd name="connsiteX34" fmla="*/ 9155969 w 12192000"/>
              <a:gd name="connsiteY34" fmla="*/ 1046804 h 2237474"/>
              <a:gd name="connsiteX35" fmla="*/ 9133985 w 12192000"/>
              <a:gd name="connsiteY35" fmla="*/ 1046450 h 2237474"/>
              <a:gd name="connsiteX36" fmla="*/ 9003462 w 12192000"/>
              <a:gd name="connsiteY36" fmla="*/ 1042406 h 2237474"/>
              <a:gd name="connsiteX37" fmla="*/ 8968445 w 12192000"/>
              <a:gd name="connsiteY37" fmla="*/ 1052169 h 2237474"/>
              <a:gd name="connsiteX38" fmla="*/ 8886001 w 12192000"/>
              <a:gd name="connsiteY38" fmla="*/ 1067468 h 2237474"/>
              <a:gd name="connsiteX39" fmla="*/ 8838610 w 12192000"/>
              <a:gd name="connsiteY39" fmla="*/ 1075091 h 2237474"/>
              <a:gd name="connsiteX40" fmla="*/ 8750383 w 12192000"/>
              <a:gd name="connsiteY40" fmla="*/ 1097387 h 2237474"/>
              <a:gd name="connsiteX41" fmla="*/ 8665605 w 12192000"/>
              <a:gd name="connsiteY41" fmla="*/ 1110791 h 2237474"/>
              <a:gd name="connsiteX42" fmla="*/ 8584946 w 12192000"/>
              <a:gd name="connsiteY42" fmla="*/ 1135226 h 2237474"/>
              <a:gd name="connsiteX43" fmla="*/ 8460755 w 12192000"/>
              <a:gd name="connsiteY43" fmla="*/ 1203427 h 2237474"/>
              <a:gd name="connsiteX44" fmla="*/ 8419755 w 12192000"/>
              <a:gd name="connsiteY44" fmla="*/ 1216260 h 2237474"/>
              <a:gd name="connsiteX45" fmla="*/ 8411626 w 12192000"/>
              <a:gd name="connsiteY45" fmla="*/ 1214397 h 2237474"/>
              <a:gd name="connsiteX46" fmla="*/ 8363469 w 12192000"/>
              <a:gd name="connsiteY46" fmla="*/ 1246658 h 2237474"/>
              <a:gd name="connsiteX47" fmla="*/ 8275497 w 12192000"/>
              <a:gd name="connsiteY47" fmla="*/ 1264396 h 2237474"/>
              <a:gd name="connsiteX48" fmla="*/ 8206287 w 12192000"/>
              <a:gd name="connsiteY48" fmla="*/ 1273060 h 2237474"/>
              <a:gd name="connsiteX49" fmla="*/ 8139997 w 12192000"/>
              <a:gd name="connsiteY49" fmla="*/ 1282713 h 2237474"/>
              <a:gd name="connsiteX50" fmla="*/ 8074238 w 12192000"/>
              <a:gd name="connsiteY50" fmla="*/ 1301895 h 2237474"/>
              <a:gd name="connsiteX51" fmla="*/ 7942099 w 12192000"/>
              <a:gd name="connsiteY51" fmla="*/ 1336332 h 2237474"/>
              <a:gd name="connsiteX52" fmla="*/ 7902328 w 12192000"/>
              <a:gd name="connsiteY52" fmla="*/ 1345865 h 2237474"/>
              <a:gd name="connsiteX53" fmla="*/ 7840612 w 12192000"/>
              <a:gd name="connsiteY53" fmla="*/ 1369373 h 2237474"/>
              <a:gd name="connsiteX54" fmla="*/ 7786819 w 12192000"/>
              <a:gd name="connsiteY54" fmla="*/ 1378970 h 2237474"/>
              <a:gd name="connsiteX55" fmla="*/ 7548172 w 12192000"/>
              <a:gd name="connsiteY55" fmla="*/ 1417460 h 2237474"/>
              <a:gd name="connsiteX56" fmla="*/ 7483437 w 12192000"/>
              <a:gd name="connsiteY56" fmla="*/ 1478152 h 2237474"/>
              <a:gd name="connsiteX57" fmla="*/ 7377870 w 12192000"/>
              <a:gd name="connsiteY57" fmla="*/ 1523319 h 2237474"/>
              <a:gd name="connsiteX58" fmla="*/ 7230737 w 12192000"/>
              <a:gd name="connsiteY58" fmla="*/ 1562633 h 2237474"/>
              <a:gd name="connsiteX59" fmla="*/ 7224458 w 12192000"/>
              <a:gd name="connsiteY59" fmla="*/ 1573008 h 2237474"/>
              <a:gd name="connsiteX60" fmla="*/ 7183121 w 12192000"/>
              <a:gd name="connsiteY60" fmla="*/ 1595162 h 2237474"/>
              <a:gd name="connsiteX61" fmla="*/ 7164601 w 12192000"/>
              <a:gd name="connsiteY61" fmla="*/ 1606490 h 2237474"/>
              <a:gd name="connsiteX62" fmla="*/ 7031309 w 12192000"/>
              <a:gd name="connsiteY62" fmla="*/ 1619451 h 2237474"/>
              <a:gd name="connsiteX63" fmla="*/ 6900177 w 12192000"/>
              <a:gd name="connsiteY63" fmla="*/ 1636016 h 2237474"/>
              <a:gd name="connsiteX64" fmla="*/ 6795372 w 12192000"/>
              <a:gd name="connsiteY64" fmla="*/ 1644845 h 2237474"/>
              <a:gd name="connsiteX65" fmla="*/ 6692251 w 12192000"/>
              <a:gd name="connsiteY65" fmla="*/ 1656357 h 2237474"/>
              <a:gd name="connsiteX66" fmla="*/ 6655235 w 12192000"/>
              <a:gd name="connsiteY66" fmla="*/ 1661869 h 2237474"/>
              <a:gd name="connsiteX67" fmla="*/ 6554894 w 12192000"/>
              <a:gd name="connsiteY67" fmla="*/ 1664428 h 2237474"/>
              <a:gd name="connsiteX68" fmla="*/ 6516595 w 12192000"/>
              <a:gd name="connsiteY68" fmla="*/ 1667475 h 2237474"/>
              <a:gd name="connsiteX69" fmla="*/ 6508541 w 12192000"/>
              <a:gd name="connsiteY69" fmla="*/ 1668757 h 2237474"/>
              <a:gd name="connsiteX70" fmla="*/ 6471012 w 12192000"/>
              <a:gd name="connsiteY70" fmla="*/ 1678604 h 2237474"/>
              <a:gd name="connsiteX71" fmla="*/ 6364035 w 12192000"/>
              <a:gd name="connsiteY71" fmla="*/ 1667683 h 2237474"/>
              <a:gd name="connsiteX72" fmla="*/ 6280959 w 12192000"/>
              <a:gd name="connsiteY72" fmla="*/ 1689329 h 2237474"/>
              <a:gd name="connsiteX73" fmla="*/ 6243319 w 12192000"/>
              <a:gd name="connsiteY73" fmla="*/ 1695560 h 2237474"/>
              <a:gd name="connsiteX74" fmla="*/ 6098321 w 12192000"/>
              <a:gd name="connsiteY74" fmla="*/ 1721646 h 2237474"/>
              <a:gd name="connsiteX75" fmla="*/ 5880652 w 12192000"/>
              <a:gd name="connsiteY75" fmla="*/ 1779643 h 2237474"/>
              <a:gd name="connsiteX76" fmla="*/ 5785959 w 12192000"/>
              <a:gd name="connsiteY76" fmla="*/ 1775307 h 2237474"/>
              <a:gd name="connsiteX77" fmla="*/ 5643534 w 12192000"/>
              <a:gd name="connsiteY77" fmla="*/ 1802919 h 2237474"/>
              <a:gd name="connsiteX78" fmla="*/ 5518799 w 12192000"/>
              <a:gd name="connsiteY78" fmla="*/ 1818312 h 2237474"/>
              <a:gd name="connsiteX79" fmla="*/ 5505014 w 12192000"/>
              <a:gd name="connsiteY79" fmla="*/ 1819259 h 2237474"/>
              <a:gd name="connsiteX80" fmla="*/ 5453307 w 12192000"/>
              <a:gd name="connsiteY80" fmla="*/ 1815450 h 2237474"/>
              <a:gd name="connsiteX81" fmla="*/ 5221533 w 12192000"/>
              <a:gd name="connsiteY81" fmla="*/ 1846950 h 2237474"/>
              <a:gd name="connsiteX82" fmla="*/ 5149802 w 12192000"/>
              <a:gd name="connsiteY82" fmla="*/ 1844846 h 2237474"/>
              <a:gd name="connsiteX83" fmla="*/ 5114927 w 12192000"/>
              <a:gd name="connsiteY83" fmla="*/ 1847827 h 2237474"/>
              <a:gd name="connsiteX84" fmla="*/ 5108970 w 12192000"/>
              <a:gd name="connsiteY84" fmla="*/ 1847935 h 2237474"/>
              <a:gd name="connsiteX85" fmla="*/ 5067961 w 12192000"/>
              <a:gd name="connsiteY85" fmla="*/ 1845917 h 2237474"/>
              <a:gd name="connsiteX86" fmla="*/ 5007075 w 12192000"/>
              <a:gd name="connsiteY86" fmla="*/ 1838626 h 2237474"/>
              <a:gd name="connsiteX87" fmla="*/ 4944087 w 12192000"/>
              <a:gd name="connsiteY87" fmla="*/ 1823332 h 2237474"/>
              <a:gd name="connsiteX88" fmla="*/ 4907662 w 12192000"/>
              <a:gd name="connsiteY88" fmla="*/ 1816900 h 2237474"/>
              <a:gd name="connsiteX89" fmla="*/ 4882386 w 12192000"/>
              <a:gd name="connsiteY89" fmla="*/ 1809844 h 2237474"/>
              <a:gd name="connsiteX90" fmla="*/ 4811440 w 12192000"/>
              <a:gd name="connsiteY90" fmla="*/ 1804655 h 2237474"/>
              <a:gd name="connsiteX91" fmla="*/ 4691075 w 12192000"/>
              <a:gd name="connsiteY91" fmla="*/ 1801389 h 2237474"/>
              <a:gd name="connsiteX92" fmla="*/ 4611738 w 12192000"/>
              <a:gd name="connsiteY92" fmla="*/ 1776964 h 2237474"/>
              <a:gd name="connsiteX93" fmla="*/ 4560070 w 12192000"/>
              <a:gd name="connsiteY93" fmla="*/ 1785640 h 2237474"/>
              <a:gd name="connsiteX94" fmla="*/ 4536503 w 12192000"/>
              <a:gd name="connsiteY94" fmla="*/ 1785334 h 2237474"/>
              <a:gd name="connsiteX95" fmla="*/ 4513724 w 12192000"/>
              <a:gd name="connsiteY95" fmla="*/ 1791996 h 2237474"/>
              <a:gd name="connsiteX96" fmla="*/ 4459810 w 12192000"/>
              <a:gd name="connsiteY96" fmla="*/ 1797886 h 2237474"/>
              <a:gd name="connsiteX97" fmla="*/ 4379064 w 12192000"/>
              <a:gd name="connsiteY97" fmla="*/ 1817177 h 2237474"/>
              <a:gd name="connsiteX98" fmla="*/ 4290981 w 12192000"/>
              <a:gd name="connsiteY98" fmla="*/ 1839677 h 2237474"/>
              <a:gd name="connsiteX99" fmla="*/ 4238372 w 12192000"/>
              <a:gd name="connsiteY99" fmla="*/ 1851480 h 2237474"/>
              <a:gd name="connsiteX100" fmla="*/ 4232517 w 12192000"/>
              <a:gd name="connsiteY100" fmla="*/ 1852567 h 2237474"/>
              <a:gd name="connsiteX101" fmla="*/ 4191732 w 12192000"/>
              <a:gd name="connsiteY101" fmla="*/ 1857328 h 2237474"/>
              <a:gd name="connsiteX102" fmla="*/ 4065532 w 12192000"/>
              <a:gd name="connsiteY102" fmla="*/ 1855477 h 2237474"/>
              <a:gd name="connsiteX103" fmla="*/ 4028460 w 12192000"/>
              <a:gd name="connsiteY103" fmla="*/ 1855137 h 2237474"/>
              <a:gd name="connsiteX104" fmla="*/ 4002267 w 12192000"/>
              <a:gd name="connsiteY104" fmla="*/ 1852352 h 2237474"/>
              <a:gd name="connsiteX105" fmla="*/ 3931396 w 12192000"/>
              <a:gd name="connsiteY105" fmla="*/ 1858915 h 2237474"/>
              <a:gd name="connsiteX106" fmla="*/ 3812162 w 12192000"/>
              <a:gd name="connsiteY106" fmla="*/ 1875501 h 2237474"/>
              <a:gd name="connsiteX107" fmla="*/ 3729530 w 12192000"/>
              <a:gd name="connsiteY107" fmla="*/ 1864513 h 2237474"/>
              <a:gd name="connsiteX108" fmla="*/ 3680177 w 12192000"/>
              <a:gd name="connsiteY108" fmla="*/ 1881552 h 2237474"/>
              <a:gd name="connsiteX109" fmla="*/ 3567259 w 12192000"/>
              <a:gd name="connsiteY109" fmla="*/ 1893482 h 2237474"/>
              <a:gd name="connsiteX110" fmla="*/ 3405770 w 12192000"/>
              <a:gd name="connsiteY110" fmla="*/ 1904591 h 2237474"/>
              <a:gd name="connsiteX111" fmla="*/ 3280097 w 12192000"/>
              <a:gd name="connsiteY111" fmla="*/ 1919610 h 2237474"/>
              <a:gd name="connsiteX112" fmla="*/ 3123424 w 12192000"/>
              <a:gd name="connsiteY112" fmla="*/ 1952930 h 2237474"/>
              <a:gd name="connsiteX113" fmla="*/ 3009910 w 12192000"/>
              <a:gd name="connsiteY113" fmla="*/ 1957866 h 2237474"/>
              <a:gd name="connsiteX114" fmla="*/ 2995934 w 12192000"/>
              <a:gd name="connsiteY114" fmla="*/ 1967085 h 2237474"/>
              <a:gd name="connsiteX115" fmla="*/ 2980071 w 12192000"/>
              <a:gd name="connsiteY115" fmla="*/ 1972988 h 2237474"/>
              <a:gd name="connsiteX116" fmla="*/ 2978094 w 12192000"/>
              <a:gd name="connsiteY116" fmla="*/ 1972369 h 2237474"/>
              <a:gd name="connsiteX117" fmla="*/ 2942858 w 12192000"/>
              <a:gd name="connsiteY117" fmla="*/ 1981367 h 2237474"/>
              <a:gd name="connsiteX118" fmla="*/ 2875436 w 12192000"/>
              <a:gd name="connsiteY118" fmla="*/ 1996977 h 2237474"/>
              <a:gd name="connsiteX119" fmla="*/ 2874892 w 12192000"/>
              <a:gd name="connsiteY119" fmla="*/ 1996085 h 2237474"/>
              <a:gd name="connsiteX120" fmla="*/ 2864145 w 12192000"/>
              <a:gd name="connsiteY120" fmla="*/ 1994061 h 2237474"/>
              <a:gd name="connsiteX121" fmla="*/ 2843662 w 12192000"/>
              <a:gd name="connsiteY121" fmla="*/ 1992498 h 2237474"/>
              <a:gd name="connsiteX122" fmla="*/ 2796128 w 12192000"/>
              <a:gd name="connsiteY122" fmla="*/ 1976403 h 2237474"/>
              <a:gd name="connsiteX123" fmla="*/ 2756784 w 12192000"/>
              <a:gd name="connsiteY123" fmla="*/ 1985116 h 2237474"/>
              <a:gd name="connsiteX124" fmla="*/ 2748833 w 12192000"/>
              <a:gd name="connsiteY124" fmla="*/ 1986323 h 2237474"/>
              <a:gd name="connsiteX125" fmla="*/ 2748661 w 12192000"/>
              <a:gd name="connsiteY125" fmla="*/ 1986122 h 2237474"/>
              <a:gd name="connsiteX126" fmla="*/ 2740251 w 12192000"/>
              <a:gd name="connsiteY126" fmla="*/ 1986946 h 2237474"/>
              <a:gd name="connsiteX127" fmla="*/ 2718916 w 12192000"/>
              <a:gd name="connsiteY127" fmla="*/ 1990867 h 2237474"/>
              <a:gd name="connsiteX128" fmla="*/ 2713522 w 12192000"/>
              <a:gd name="connsiteY128" fmla="*/ 1990173 h 2237474"/>
              <a:gd name="connsiteX129" fmla="*/ 2680597 w 12192000"/>
              <a:gd name="connsiteY129" fmla="*/ 1984996 h 2237474"/>
              <a:gd name="connsiteX130" fmla="*/ 2578178 w 12192000"/>
              <a:gd name="connsiteY130" fmla="*/ 1990531 h 2237474"/>
              <a:gd name="connsiteX131" fmla="*/ 2476147 w 12192000"/>
              <a:gd name="connsiteY131" fmla="*/ 1998305 h 2237474"/>
              <a:gd name="connsiteX132" fmla="*/ 2373568 w 12192000"/>
              <a:gd name="connsiteY132" fmla="*/ 2003219 h 2237474"/>
              <a:gd name="connsiteX133" fmla="*/ 2321399 w 12192000"/>
              <a:gd name="connsiteY133" fmla="*/ 1989467 h 2237474"/>
              <a:gd name="connsiteX134" fmla="*/ 2315525 w 12192000"/>
              <a:gd name="connsiteY134" fmla="*/ 1989708 h 2237474"/>
              <a:gd name="connsiteX135" fmla="*/ 2300792 w 12192000"/>
              <a:gd name="connsiteY135" fmla="*/ 1994290 h 2237474"/>
              <a:gd name="connsiteX136" fmla="*/ 2295469 w 12192000"/>
              <a:gd name="connsiteY136" fmla="*/ 1996659 h 2237474"/>
              <a:gd name="connsiteX137" fmla="*/ 2287219 w 12192000"/>
              <a:gd name="connsiteY137" fmla="*/ 1998750 h 2237474"/>
              <a:gd name="connsiteX138" fmla="*/ 2286948 w 12192000"/>
              <a:gd name="connsiteY138" fmla="*/ 1998596 h 2237474"/>
              <a:gd name="connsiteX139" fmla="*/ 2243069 w 12192000"/>
              <a:gd name="connsiteY139" fmla="*/ 2015111 h 2237474"/>
              <a:gd name="connsiteX140" fmla="*/ 2186609 w 12192000"/>
              <a:gd name="connsiteY140" fmla="*/ 2008263 h 2237474"/>
              <a:gd name="connsiteX141" fmla="*/ 2164831 w 12192000"/>
              <a:gd name="connsiteY141" fmla="*/ 2010143 h 2237474"/>
              <a:gd name="connsiteX142" fmla="*/ 2152836 w 12192000"/>
              <a:gd name="connsiteY142" fmla="*/ 2010048 h 2237474"/>
              <a:gd name="connsiteX143" fmla="*/ 2117102 w 12192000"/>
              <a:gd name="connsiteY143" fmla="*/ 2023004 h 2237474"/>
              <a:gd name="connsiteX144" fmla="*/ 2111935 w 12192000"/>
              <a:gd name="connsiteY144" fmla="*/ 2023163 h 2237474"/>
              <a:gd name="connsiteX145" fmla="*/ 2089991 w 12192000"/>
              <a:gd name="connsiteY145" fmla="*/ 2034193 h 2237474"/>
              <a:gd name="connsiteX146" fmla="*/ 2058061 w 12192000"/>
              <a:gd name="connsiteY146" fmla="*/ 2047942 h 2237474"/>
              <a:gd name="connsiteX147" fmla="*/ 2055737 w 12192000"/>
              <a:gd name="connsiteY147" fmla="*/ 2047704 h 2237474"/>
              <a:gd name="connsiteX148" fmla="*/ 2042244 w 12192000"/>
              <a:gd name="connsiteY148" fmla="*/ 2055560 h 2237474"/>
              <a:gd name="connsiteX149" fmla="*/ 1976224 w 12192000"/>
              <a:gd name="connsiteY149" fmla="*/ 2074257 h 2237474"/>
              <a:gd name="connsiteX150" fmla="*/ 1877728 w 12192000"/>
              <a:gd name="connsiteY150" fmla="*/ 2101004 h 2237474"/>
              <a:gd name="connsiteX151" fmla="*/ 1759056 w 12192000"/>
              <a:gd name="connsiteY151" fmla="*/ 2125608 h 2237474"/>
              <a:gd name="connsiteX152" fmla="*/ 1637948 w 12192000"/>
              <a:gd name="connsiteY152" fmla="*/ 2172597 h 2237474"/>
              <a:gd name="connsiteX153" fmla="*/ 1434549 w 12192000"/>
              <a:gd name="connsiteY153" fmla="*/ 2234522 h 2237474"/>
              <a:gd name="connsiteX154" fmla="*/ 1398481 w 12192000"/>
              <a:gd name="connsiteY154" fmla="*/ 2237074 h 2237474"/>
              <a:gd name="connsiteX155" fmla="*/ 1398407 w 12192000"/>
              <a:gd name="connsiteY155" fmla="*/ 2237095 h 2237474"/>
              <a:gd name="connsiteX156" fmla="*/ 1370962 w 12192000"/>
              <a:gd name="connsiteY156" fmla="*/ 2237474 h 2237474"/>
              <a:gd name="connsiteX157" fmla="*/ 1356367 w 12192000"/>
              <a:gd name="connsiteY157" fmla="*/ 2235089 h 2237474"/>
              <a:gd name="connsiteX158" fmla="*/ 1324828 w 12192000"/>
              <a:gd name="connsiteY158" fmla="*/ 2231968 h 2237474"/>
              <a:gd name="connsiteX159" fmla="*/ 1297744 w 12192000"/>
              <a:gd name="connsiteY159" fmla="*/ 2235849 h 2237474"/>
              <a:gd name="connsiteX160" fmla="*/ 1286236 w 12192000"/>
              <a:gd name="connsiteY160" fmla="*/ 2233135 h 2237474"/>
              <a:gd name="connsiteX161" fmla="*/ 1283504 w 12192000"/>
              <a:gd name="connsiteY161" fmla="*/ 2233797 h 2237474"/>
              <a:gd name="connsiteX162" fmla="*/ 1279765 w 12192000"/>
              <a:gd name="connsiteY162" fmla="*/ 2229639 h 2237474"/>
              <a:gd name="connsiteX163" fmla="*/ 1195347 w 12192000"/>
              <a:gd name="connsiteY163" fmla="*/ 2212354 h 2237474"/>
              <a:gd name="connsiteX164" fmla="*/ 970251 w 12192000"/>
              <a:gd name="connsiteY164" fmla="*/ 2221029 h 2237474"/>
              <a:gd name="connsiteX165" fmla="*/ 812914 w 12192000"/>
              <a:gd name="connsiteY165" fmla="*/ 2202752 h 2237474"/>
              <a:gd name="connsiteX166" fmla="*/ 800195 w 12192000"/>
              <a:gd name="connsiteY166" fmla="*/ 2209407 h 2237474"/>
              <a:gd name="connsiteX167" fmla="*/ 784978 w 12192000"/>
              <a:gd name="connsiteY167" fmla="*/ 2212360 h 2237474"/>
              <a:gd name="connsiteX168" fmla="*/ 681987 w 12192000"/>
              <a:gd name="connsiteY168" fmla="*/ 2216757 h 2237474"/>
              <a:gd name="connsiteX169" fmla="*/ 669923 w 12192000"/>
              <a:gd name="connsiteY169" fmla="*/ 2211682 h 2237474"/>
              <a:gd name="connsiteX170" fmla="*/ 648680 w 12192000"/>
              <a:gd name="connsiteY170" fmla="*/ 2206229 h 2237474"/>
              <a:gd name="connsiteX171" fmla="*/ 597225 w 12192000"/>
              <a:gd name="connsiteY171" fmla="*/ 2180999 h 2237474"/>
              <a:gd name="connsiteX172" fmla="*/ 558449 w 12192000"/>
              <a:gd name="connsiteY172" fmla="*/ 2182346 h 2237474"/>
              <a:gd name="connsiteX173" fmla="*/ 550517 w 12192000"/>
              <a:gd name="connsiteY173" fmla="*/ 2182060 h 2237474"/>
              <a:gd name="connsiteX174" fmla="*/ 550309 w 12192000"/>
              <a:gd name="connsiteY174" fmla="*/ 2181825 h 2237474"/>
              <a:gd name="connsiteX175" fmla="*/ 541836 w 12192000"/>
              <a:gd name="connsiteY175" fmla="*/ 2181063 h 2237474"/>
              <a:gd name="connsiteX176" fmla="*/ 536057 w 12192000"/>
              <a:gd name="connsiteY176" fmla="*/ 2181537 h 2237474"/>
              <a:gd name="connsiteX177" fmla="*/ 520671 w 12192000"/>
              <a:gd name="connsiteY177" fmla="*/ 2180980 h 2237474"/>
              <a:gd name="connsiteX178" fmla="*/ 515024 w 12192000"/>
              <a:gd name="connsiteY178" fmla="*/ 2179258 h 2237474"/>
              <a:gd name="connsiteX179" fmla="*/ 512278 w 12192000"/>
              <a:gd name="connsiteY179" fmla="*/ 2176369 h 2237474"/>
              <a:gd name="connsiteX180" fmla="*/ 480419 w 12192000"/>
              <a:gd name="connsiteY180" fmla="*/ 2167807 h 2237474"/>
              <a:gd name="connsiteX181" fmla="*/ 413835 w 12192000"/>
              <a:gd name="connsiteY181" fmla="*/ 2156783 h 2237474"/>
              <a:gd name="connsiteX182" fmla="*/ 376513 w 12192000"/>
              <a:gd name="connsiteY182" fmla="*/ 2154014 h 2237474"/>
              <a:gd name="connsiteX183" fmla="*/ 273386 w 12192000"/>
              <a:gd name="connsiteY183" fmla="*/ 2142551 h 2237474"/>
              <a:gd name="connsiteX184" fmla="*/ 169207 w 12192000"/>
              <a:gd name="connsiteY184" fmla="*/ 2128100 h 2237474"/>
              <a:gd name="connsiteX185" fmla="*/ 93149 w 12192000"/>
              <a:gd name="connsiteY185" fmla="*/ 2105324 h 2237474"/>
              <a:gd name="connsiteX186" fmla="*/ 88109 w 12192000"/>
              <a:gd name="connsiteY186" fmla="*/ 2106704 h 2237474"/>
              <a:gd name="connsiteX187" fmla="*/ 80022 w 12192000"/>
              <a:gd name="connsiteY187" fmla="*/ 2107254 h 2237474"/>
              <a:gd name="connsiteX188" fmla="*/ 79717 w 12192000"/>
              <a:gd name="connsiteY188" fmla="*/ 2107046 h 2237474"/>
              <a:gd name="connsiteX189" fmla="*/ 72352 w 12192000"/>
              <a:gd name="connsiteY189" fmla="*/ 2107991 h 2237474"/>
              <a:gd name="connsiteX190" fmla="*/ 37645 w 12192000"/>
              <a:gd name="connsiteY190" fmla="*/ 2115401 h 2237474"/>
              <a:gd name="connsiteX191" fmla="*/ 4572 w 12192000"/>
              <a:gd name="connsiteY191" fmla="*/ 2111091 h 2237474"/>
              <a:gd name="connsiteX192" fmla="*/ 0 w 12192000"/>
              <a:gd name="connsiteY192" fmla="*/ 2110468 h 2237474"/>
              <a:gd name="connsiteX193" fmla="*/ 0 w 12192000"/>
              <a:gd name="connsiteY193"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34800 w 12192000"/>
              <a:gd name="connsiteY6" fmla="*/ 747840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34688 w 12192000"/>
              <a:gd name="connsiteY12" fmla="*/ 757726 h 2237474"/>
              <a:gd name="connsiteX13" fmla="*/ 10805004 w 12192000"/>
              <a:gd name="connsiteY13" fmla="*/ 757573 h 2237474"/>
              <a:gd name="connsiteX14" fmla="*/ 10739478 w 12192000"/>
              <a:gd name="connsiteY14" fmla="*/ 776841 h 2237474"/>
              <a:gd name="connsiteX15" fmla="*/ 10458762 w 12192000"/>
              <a:gd name="connsiteY15" fmla="*/ 755400 h 2237474"/>
              <a:gd name="connsiteX16" fmla="*/ 10211200 w 12192000"/>
              <a:gd name="connsiteY16" fmla="*/ 767513 h 2237474"/>
              <a:gd name="connsiteX17" fmla="*/ 10167995 w 12192000"/>
              <a:gd name="connsiteY17" fmla="*/ 760843 h 2237474"/>
              <a:gd name="connsiteX18" fmla="*/ 9997044 w 12192000"/>
              <a:gd name="connsiteY18" fmla="*/ 780129 h 2237474"/>
              <a:gd name="connsiteX19" fmla="*/ 9943887 w 12192000"/>
              <a:gd name="connsiteY19" fmla="*/ 804141 h 2237474"/>
              <a:gd name="connsiteX20" fmla="*/ 9918248 w 12192000"/>
              <a:gd name="connsiteY20" fmla="*/ 816628 h 2237474"/>
              <a:gd name="connsiteX21" fmla="*/ 9767091 w 12192000"/>
              <a:gd name="connsiteY21" fmla="*/ 870550 h 2237474"/>
              <a:gd name="connsiteX22" fmla="*/ 9683005 w 12192000"/>
              <a:gd name="connsiteY22" fmla="*/ 894128 h 2237474"/>
              <a:gd name="connsiteX23" fmla="*/ 9594438 w 12192000"/>
              <a:gd name="connsiteY23" fmla="*/ 919051 h 2237474"/>
              <a:gd name="connsiteX24" fmla="*/ 9577033 w 12192000"/>
              <a:gd name="connsiteY24" fmla="*/ 922857 h 2237474"/>
              <a:gd name="connsiteX25" fmla="*/ 9544189 w 12192000"/>
              <a:gd name="connsiteY25" fmla="*/ 938966 h 2237474"/>
              <a:gd name="connsiteX26" fmla="*/ 9500499 w 12192000"/>
              <a:gd name="connsiteY26" fmla="*/ 954680 h 2237474"/>
              <a:gd name="connsiteX27" fmla="*/ 9428195 w 12192000"/>
              <a:gd name="connsiteY27" fmla="*/ 986225 h 2237474"/>
              <a:gd name="connsiteX28" fmla="*/ 9410017 w 12192000"/>
              <a:gd name="connsiteY28" fmla="*/ 993931 h 2237474"/>
              <a:gd name="connsiteX29" fmla="*/ 9392919 w 12192000"/>
              <a:gd name="connsiteY29" fmla="*/ 994656 h 2237474"/>
              <a:gd name="connsiteX30" fmla="*/ 9278619 w 12192000"/>
              <a:gd name="connsiteY30" fmla="*/ 1011878 h 2237474"/>
              <a:gd name="connsiteX31" fmla="*/ 9268019 w 12192000"/>
              <a:gd name="connsiteY31" fmla="*/ 1007442 h 2237474"/>
              <a:gd name="connsiteX32" fmla="*/ 9234662 w 12192000"/>
              <a:gd name="connsiteY32" fmla="*/ 1023056 h 2237474"/>
              <a:gd name="connsiteX33" fmla="*/ 9181033 w 12192000"/>
              <a:gd name="connsiteY33" fmla="*/ 1037921 h 2237474"/>
              <a:gd name="connsiteX34" fmla="*/ 9155969 w 12192000"/>
              <a:gd name="connsiteY34" fmla="*/ 1046804 h 2237474"/>
              <a:gd name="connsiteX35" fmla="*/ 9133985 w 12192000"/>
              <a:gd name="connsiteY35" fmla="*/ 1046450 h 2237474"/>
              <a:gd name="connsiteX36" fmla="*/ 9003462 w 12192000"/>
              <a:gd name="connsiteY36" fmla="*/ 1042406 h 2237474"/>
              <a:gd name="connsiteX37" fmla="*/ 8968445 w 12192000"/>
              <a:gd name="connsiteY37" fmla="*/ 1052169 h 2237474"/>
              <a:gd name="connsiteX38" fmla="*/ 8886001 w 12192000"/>
              <a:gd name="connsiteY38" fmla="*/ 1067468 h 2237474"/>
              <a:gd name="connsiteX39" fmla="*/ 8838610 w 12192000"/>
              <a:gd name="connsiteY39" fmla="*/ 1075091 h 2237474"/>
              <a:gd name="connsiteX40" fmla="*/ 8750383 w 12192000"/>
              <a:gd name="connsiteY40" fmla="*/ 1097387 h 2237474"/>
              <a:gd name="connsiteX41" fmla="*/ 8665605 w 12192000"/>
              <a:gd name="connsiteY41" fmla="*/ 1110791 h 2237474"/>
              <a:gd name="connsiteX42" fmla="*/ 8584946 w 12192000"/>
              <a:gd name="connsiteY42" fmla="*/ 1135226 h 2237474"/>
              <a:gd name="connsiteX43" fmla="*/ 8460755 w 12192000"/>
              <a:gd name="connsiteY43" fmla="*/ 1203427 h 2237474"/>
              <a:gd name="connsiteX44" fmla="*/ 8419755 w 12192000"/>
              <a:gd name="connsiteY44" fmla="*/ 1216260 h 2237474"/>
              <a:gd name="connsiteX45" fmla="*/ 8411626 w 12192000"/>
              <a:gd name="connsiteY45" fmla="*/ 1214397 h 2237474"/>
              <a:gd name="connsiteX46" fmla="*/ 8363469 w 12192000"/>
              <a:gd name="connsiteY46" fmla="*/ 1246658 h 2237474"/>
              <a:gd name="connsiteX47" fmla="*/ 8275497 w 12192000"/>
              <a:gd name="connsiteY47" fmla="*/ 1264396 h 2237474"/>
              <a:gd name="connsiteX48" fmla="*/ 8206287 w 12192000"/>
              <a:gd name="connsiteY48" fmla="*/ 1273060 h 2237474"/>
              <a:gd name="connsiteX49" fmla="*/ 8139997 w 12192000"/>
              <a:gd name="connsiteY49" fmla="*/ 1282713 h 2237474"/>
              <a:gd name="connsiteX50" fmla="*/ 8074238 w 12192000"/>
              <a:gd name="connsiteY50" fmla="*/ 1301895 h 2237474"/>
              <a:gd name="connsiteX51" fmla="*/ 7942099 w 12192000"/>
              <a:gd name="connsiteY51" fmla="*/ 1336332 h 2237474"/>
              <a:gd name="connsiteX52" fmla="*/ 7902328 w 12192000"/>
              <a:gd name="connsiteY52" fmla="*/ 1345865 h 2237474"/>
              <a:gd name="connsiteX53" fmla="*/ 7840612 w 12192000"/>
              <a:gd name="connsiteY53" fmla="*/ 1369373 h 2237474"/>
              <a:gd name="connsiteX54" fmla="*/ 7786819 w 12192000"/>
              <a:gd name="connsiteY54" fmla="*/ 1378970 h 2237474"/>
              <a:gd name="connsiteX55" fmla="*/ 7548172 w 12192000"/>
              <a:gd name="connsiteY55" fmla="*/ 1417460 h 2237474"/>
              <a:gd name="connsiteX56" fmla="*/ 7483437 w 12192000"/>
              <a:gd name="connsiteY56" fmla="*/ 1478152 h 2237474"/>
              <a:gd name="connsiteX57" fmla="*/ 7377870 w 12192000"/>
              <a:gd name="connsiteY57" fmla="*/ 1523319 h 2237474"/>
              <a:gd name="connsiteX58" fmla="*/ 7230737 w 12192000"/>
              <a:gd name="connsiteY58" fmla="*/ 1562633 h 2237474"/>
              <a:gd name="connsiteX59" fmla="*/ 7224458 w 12192000"/>
              <a:gd name="connsiteY59" fmla="*/ 1573008 h 2237474"/>
              <a:gd name="connsiteX60" fmla="*/ 7183121 w 12192000"/>
              <a:gd name="connsiteY60" fmla="*/ 1595162 h 2237474"/>
              <a:gd name="connsiteX61" fmla="*/ 7164601 w 12192000"/>
              <a:gd name="connsiteY61" fmla="*/ 1606490 h 2237474"/>
              <a:gd name="connsiteX62" fmla="*/ 7031309 w 12192000"/>
              <a:gd name="connsiteY62" fmla="*/ 1619451 h 2237474"/>
              <a:gd name="connsiteX63" fmla="*/ 6900177 w 12192000"/>
              <a:gd name="connsiteY63" fmla="*/ 1636016 h 2237474"/>
              <a:gd name="connsiteX64" fmla="*/ 6795372 w 12192000"/>
              <a:gd name="connsiteY64" fmla="*/ 1644845 h 2237474"/>
              <a:gd name="connsiteX65" fmla="*/ 6692251 w 12192000"/>
              <a:gd name="connsiteY65" fmla="*/ 1656357 h 2237474"/>
              <a:gd name="connsiteX66" fmla="*/ 6655235 w 12192000"/>
              <a:gd name="connsiteY66" fmla="*/ 1661869 h 2237474"/>
              <a:gd name="connsiteX67" fmla="*/ 6554894 w 12192000"/>
              <a:gd name="connsiteY67" fmla="*/ 1664428 h 2237474"/>
              <a:gd name="connsiteX68" fmla="*/ 6516595 w 12192000"/>
              <a:gd name="connsiteY68" fmla="*/ 1667475 h 2237474"/>
              <a:gd name="connsiteX69" fmla="*/ 6508541 w 12192000"/>
              <a:gd name="connsiteY69" fmla="*/ 1668757 h 2237474"/>
              <a:gd name="connsiteX70" fmla="*/ 6471012 w 12192000"/>
              <a:gd name="connsiteY70" fmla="*/ 1678604 h 2237474"/>
              <a:gd name="connsiteX71" fmla="*/ 6364035 w 12192000"/>
              <a:gd name="connsiteY71" fmla="*/ 1667683 h 2237474"/>
              <a:gd name="connsiteX72" fmla="*/ 6280959 w 12192000"/>
              <a:gd name="connsiteY72" fmla="*/ 1689329 h 2237474"/>
              <a:gd name="connsiteX73" fmla="*/ 6243319 w 12192000"/>
              <a:gd name="connsiteY73" fmla="*/ 1695560 h 2237474"/>
              <a:gd name="connsiteX74" fmla="*/ 6098321 w 12192000"/>
              <a:gd name="connsiteY74" fmla="*/ 1721646 h 2237474"/>
              <a:gd name="connsiteX75" fmla="*/ 5880652 w 12192000"/>
              <a:gd name="connsiteY75" fmla="*/ 1779643 h 2237474"/>
              <a:gd name="connsiteX76" fmla="*/ 5785959 w 12192000"/>
              <a:gd name="connsiteY76" fmla="*/ 1775307 h 2237474"/>
              <a:gd name="connsiteX77" fmla="*/ 5643534 w 12192000"/>
              <a:gd name="connsiteY77" fmla="*/ 1802919 h 2237474"/>
              <a:gd name="connsiteX78" fmla="*/ 5518799 w 12192000"/>
              <a:gd name="connsiteY78" fmla="*/ 1818312 h 2237474"/>
              <a:gd name="connsiteX79" fmla="*/ 5505014 w 12192000"/>
              <a:gd name="connsiteY79" fmla="*/ 1819259 h 2237474"/>
              <a:gd name="connsiteX80" fmla="*/ 5453307 w 12192000"/>
              <a:gd name="connsiteY80" fmla="*/ 1815450 h 2237474"/>
              <a:gd name="connsiteX81" fmla="*/ 5221533 w 12192000"/>
              <a:gd name="connsiteY81" fmla="*/ 1846950 h 2237474"/>
              <a:gd name="connsiteX82" fmla="*/ 5149802 w 12192000"/>
              <a:gd name="connsiteY82" fmla="*/ 1844846 h 2237474"/>
              <a:gd name="connsiteX83" fmla="*/ 5114927 w 12192000"/>
              <a:gd name="connsiteY83" fmla="*/ 1847827 h 2237474"/>
              <a:gd name="connsiteX84" fmla="*/ 5108970 w 12192000"/>
              <a:gd name="connsiteY84" fmla="*/ 1847935 h 2237474"/>
              <a:gd name="connsiteX85" fmla="*/ 5067961 w 12192000"/>
              <a:gd name="connsiteY85" fmla="*/ 1845917 h 2237474"/>
              <a:gd name="connsiteX86" fmla="*/ 5007075 w 12192000"/>
              <a:gd name="connsiteY86" fmla="*/ 1838626 h 2237474"/>
              <a:gd name="connsiteX87" fmla="*/ 4944087 w 12192000"/>
              <a:gd name="connsiteY87" fmla="*/ 1823332 h 2237474"/>
              <a:gd name="connsiteX88" fmla="*/ 4907662 w 12192000"/>
              <a:gd name="connsiteY88" fmla="*/ 1816900 h 2237474"/>
              <a:gd name="connsiteX89" fmla="*/ 4882386 w 12192000"/>
              <a:gd name="connsiteY89" fmla="*/ 1809844 h 2237474"/>
              <a:gd name="connsiteX90" fmla="*/ 4811440 w 12192000"/>
              <a:gd name="connsiteY90" fmla="*/ 1804655 h 2237474"/>
              <a:gd name="connsiteX91" fmla="*/ 4691075 w 12192000"/>
              <a:gd name="connsiteY91" fmla="*/ 1801389 h 2237474"/>
              <a:gd name="connsiteX92" fmla="*/ 4611738 w 12192000"/>
              <a:gd name="connsiteY92" fmla="*/ 1776964 h 2237474"/>
              <a:gd name="connsiteX93" fmla="*/ 4560070 w 12192000"/>
              <a:gd name="connsiteY93" fmla="*/ 1785640 h 2237474"/>
              <a:gd name="connsiteX94" fmla="*/ 4536503 w 12192000"/>
              <a:gd name="connsiteY94" fmla="*/ 1785334 h 2237474"/>
              <a:gd name="connsiteX95" fmla="*/ 4513724 w 12192000"/>
              <a:gd name="connsiteY95" fmla="*/ 1791996 h 2237474"/>
              <a:gd name="connsiteX96" fmla="*/ 4459810 w 12192000"/>
              <a:gd name="connsiteY96" fmla="*/ 1797886 h 2237474"/>
              <a:gd name="connsiteX97" fmla="*/ 4379064 w 12192000"/>
              <a:gd name="connsiteY97" fmla="*/ 1817177 h 2237474"/>
              <a:gd name="connsiteX98" fmla="*/ 4290981 w 12192000"/>
              <a:gd name="connsiteY98" fmla="*/ 1839677 h 2237474"/>
              <a:gd name="connsiteX99" fmla="*/ 4238372 w 12192000"/>
              <a:gd name="connsiteY99" fmla="*/ 1851480 h 2237474"/>
              <a:gd name="connsiteX100" fmla="*/ 4232517 w 12192000"/>
              <a:gd name="connsiteY100" fmla="*/ 1852567 h 2237474"/>
              <a:gd name="connsiteX101" fmla="*/ 4191732 w 12192000"/>
              <a:gd name="connsiteY101" fmla="*/ 1857328 h 2237474"/>
              <a:gd name="connsiteX102" fmla="*/ 4065532 w 12192000"/>
              <a:gd name="connsiteY102" fmla="*/ 1855477 h 2237474"/>
              <a:gd name="connsiteX103" fmla="*/ 4028460 w 12192000"/>
              <a:gd name="connsiteY103" fmla="*/ 1855137 h 2237474"/>
              <a:gd name="connsiteX104" fmla="*/ 4002267 w 12192000"/>
              <a:gd name="connsiteY104" fmla="*/ 1852352 h 2237474"/>
              <a:gd name="connsiteX105" fmla="*/ 3931396 w 12192000"/>
              <a:gd name="connsiteY105" fmla="*/ 1858915 h 2237474"/>
              <a:gd name="connsiteX106" fmla="*/ 3812162 w 12192000"/>
              <a:gd name="connsiteY106" fmla="*/ 1875501 h 2237474"/>
              <a:gd name="connsiteX107" fmla="*/ 3729530 w 12192000"/>
              <a:gd name="connsiteY107" fmla="*/ 1864513 h 2237474"/>
              <a:gd name="connsiteX108" fmla="*/ 3680177 w 12192000"/>
              <a:gd name="connsiteY108" fmla="*/ 1881552 h 2237474"/>
              <a:gd name="connsiteX109" fmla="*/ 3567259 w 12192000"/>
              <a:gd name="connsiteY109" fmla="*/ 1893482 h 2237474"/>
              <a:gd name="connsiteX110" fmla="*/ 3405770 w 12192000"/>
              <a:gd name="connsiteY110" fmla="*/ 1904591 h 2237474"/>
              <a:gd name="connsiteX111" fmla="*/ 3280097 w 12192000"/>
              <a:gd name="connsiteY111" fmla="*/ 1919610 h 2237474"/>
              <a:gd name="connsiteX112" fmla="*/ 3123424 w 12192000"/>
              <a:gd name="connsiteY112" fmla="*/ 1952930 h 2237474"/>
              <a:gd name="connsiteX113" fmla="*/ 3009910 w 12192000"/>
              <a:gd name="connsiteY113" fmla="*/ 1957866 h 2237474"/>
              <a:gd name="connsiteX114" fmla="*/ 2995934 w 12192000"/>
              <a:gd name="connsiteY114" fmla="*/ 1967085 h 2237474"/>
              <a:gd name="connsiteX115" fmla="*/ 2980071 w 12192000"/>
              <a:gd name="connsiteY115" fmla="*/ 1972988 h 2237474"/>
              <a:gd name="connsiteX116" fmla="*/ 2978094 w 12192000"/>
              <a:gd name="connsiteY116" fmla="*/ 1972369 h 2237474"/>
              <a:gd name="connsiteX117" fmla="*/ 2942858 w 12192000"/>
              <a:gd name="connsiteY117" fmla="*/ 1981367 h 2237474"/>
              <a:gd name="connsiteX118" fmla="*/ 2875436 w 12192000"/>
              <a:gd name="connsiteY118" fmla="*/ 1996977 h 2237474"/>
              <a:gd name="connsiteX119" fmla="*/ 2874892 w 12192000"/>
              <a:gd name="connsiteY119" fmla="*/ 1996085 h 2237474"/>
              <a:gd name="connsiteX120" fmla="*/ 2864145 w 12192000"/>
              <a:gd name="connsiteY120" fmla="*/ 1994061 h 2237474"/>
              <a:gd name="connsiteX121" fmla="*/ 2843662 w 12192000"/>
              <a:gd name="connsiteY121" fmla="*/ 1992498 h 2237474"/>
              <a:gd name="connsiteX122" fmla="*/ 2796128 w 12192000"/>
              <a:gd name="connsiteY122" fmla="*/ 1976403 h 2237474"/>
              <a:gd name="connsiteX123" fmla="*/ 2756784 w 12192000"/>
              <a:gd name="connsiteY123" fmla="*/ 1985116 h 2237474"/>
              <a:gd name="connsiteX124" fmla="*/ 2748833 w 12192000"/>
              <a:gd name="connsiteY124" fmla="*/ 1986323 h 2237474"/>
              <a:gd name="connsiteX125" fmla="*/ 2748661 w 12192000"/>
              <a:gd name="connsiteY125" fmla="*/ 1986122 h 2237474"/>
              <a:gd name="connsiteX126" fmla="*/ 2740251 w 12192000"/>
              <a:gd name="connsiteY126" fmla="*/ 1986946 h 2237474"/>
              <a:gd name="connsiteX127" fmla="*/ 2718916 w 12192000"/>
              <a:gd name="connsiteY127" fmla="*/ 1990867 h 2237474"/>
              <a:gd name="connsiteX128" fmla="*/ 2713522 w 12192000"/>
              <a:gd name="connsiteY128" fmla="*/ 1990173 h 2237474"/>
              <a:gd name="connsiteX129" fmla="*/ 2680597 w 12192000"/>
              <a:gd name="connsiteY129" fmla="*/ 1984996 h 2237474"/>
              <a:gd name="connsiteX130" fmla="*/ 2578178 w 12192000"/>
              <a:gd name="connsiteY130" fmla="*/ 1990531 h 2237474"/>
              <a:gd name="connsiteX131" fmla="*/ 2476147 w 12192000"/>
              <a:gd name="connsiteY131" fmla="*/ 1998305 h 2237474"/>
              <a:gd name="connsiteX132" fmla="*/ 2373568 w 12192000"/>
              <a:gd name="connsiteY132" fmla="*/ 2003219 h 2237474"/>
              <a:gd name="connsiteX133" fmla="*/ 2321399 w 12192000"/>
              <a:gd name="connsiteY133" fmla="*/ 1989467 h 2237474"/>
              <a:gd name="connsiteX134" fmla="*/ 2315525 w 12192000"/>
              <a:gd name="connsiteY134" fmla="*/ 1989708 h 2237474"/>
              <a:gd name="connsiteX135" fmla="*/ 2300792 w 12192000"/>
              <a:gd name="connsiteY135" fmla="*/ 1994290 h 2237474"/>
              <a:gd name="connsiteX136" fmla="*/ 2295469 w 12192000"/>
              <a:gd name="connsiteY136" fmla="*/ 1996659 h 2237474"/>
              <a:gd name="connsiteX137" fmla="*/ 2287219 w 12192000"/>
              <a:gd name="connsiteY137" fmla="*/ 1998750 h 2237474"/>
              <a:gd name="connsiteX138" fmla="*/ 2286948 w 12192000"/>
              <a:gd name="connsiteY138" fmla="*/ 1998596 h 2237474"/>
              <a:gd name="connsiteX139" fmla="*/ 2243069 w 12192000"/>
              <a:gd name="connsiteY139" fmla="*/ 2015111 h 2237474"/>
              <a:gd name="connsiteX140" fmla="*/ 2186609 w 12192000"/>
              <a:gd name="connsiteY140" fmla="*/ 2008263 h 2237474"/>
              <a:gd name="connsiteX141" fmla="*/ 2164831 w 12192000"/>
              <a:gd name="connsiteY141" fmla="*/ 2010143 h 2237474"/>
              <a:gd name="connsiteX142" fmla="*/ 2152836 w 12192000"/>
              <a:gd name="connsiteY142" fmla="*/ 2010048 h 2237474"/>
              <a:gd name="connsiteX143" fmla="*/ 2117102 w 12192000"/>
              <a:gd name="connsiteY143" fmla="*/ 2023004 h 2237474"/>
              <a:gd name="connsiteX144" fmla="*/ 2111935 w 12192000"/>
              <a:gd name="connsiteY144" fmla="*/ 2023163 h 2237474"/>
              <a:gd name="connsiteX145" fmla="*/ 2089991 w 12192000"/>
              <a:gd name="connsiteY145" fmla="*/ 2034193 h 2237474"/>
              <a:gd name="connsiteX146" fmla="*/ 2058061 w 12192000"/>
              <a:gd name="connsiteY146" fmla="*/ 2047942 h 2237474"/>
              <a:gd name="connsiteX147" fmla="*/ 2055737 w 12192000"/>
              <a:gd name="connsiteY147" fmla="*/ 2047704 h 2237474"/>
              <a:gd name="connsiteX148" fmla="*/ 2042244 w 12192000"/>
              <a:gd name="connsiteY148" fmla="*/ 2055560 h 2237474"/>
              <a:gd name="connsiteX149" fmla="*/ 1976224 w 12192000"/>
              <a:gd name="connsiteY149" fmla="*/ 2074257 h 2237474"/>
              <a:gd name="connsiteX150" fmla="*/ 1877728 w 12192000"/>
              <a:gd name="connsiteY150" fmla="*/ 2101004 h 2237474"/>
              <a:gd name="connsiteX151" fmla="*/ 1759056 w 12192000"/>
              <a:gd name="connsiteY151" fmla="*/ 2125608 h 2237474"/>
              <a:gd name="connsiteX152" fmla="*/ 1637948 w 12192000"/>
              <a:gd name="connsiteY152" fmla="*/ 2172597 h 2237474"/>
              <a:gd name="connsiteX153" fmla="*/ 1434549 w 12192000"/>
              <a:gd name="connsiteY153" fmla="*/ 2234522 h 2237474"/>
              <a:gd name="connsiteX154" fmla="*/ 1398481 w 12192000"/>
              <a:gd name="connsiteY154" fmla="*/ 2237074 h 2237474"/>
              <a:gd name="connsiteX155" fmla="*/ 1398407 w 12192000"/>
              <a:gd name="connsiteY155" fmla="*/ 2237095 h 2237474"/>
              <a:gd name="connsiteX156" fmla="*/ 1370962 w 12192000"/>
              <a:gd name="connsiteY156" fmla="*/ 2237474 h 2237474"/>
              <a:gd name="connsiteX157" fmla="*/ 1356367 w 12192000"/>
              <a:gd name="connsiteY157" fmla="*/ 2235089 h 2237474"/>
              <a:gd name="connsiteX158" fmla="*/ 1324828 w 12192000"/>
              <a:gd name="connsiteY158" fmla="*/ 2231968 h 2237474"/>
              <a:gd name="connsiteX159" fmla="*/ 1297744 w 12192000"/>
              <a:gd name="connsiteY159" fmla="*/ 2235849 h 2237474"/>
              <a:gd name="connsiteX160" fmla="*/ 1286236 w 12192000"/>
              <a:gd name="connsiteY160" fmla="*/ 2233135 h 2237474"/>
              <a:gd name="connsiteX161" fmla="*/ 1283504 w 12192000"/>
              <a:gd name="connsiteY161" fmla="*/ 2233797 h 2237474"/>
              <a:gd name="connsiteX162" fmla="*/ 1279765 w 12192000"/>
              <a:gd name="connsiteY162" fmla="*/ 2229639 h 2237474"/>
              <a:gd name="connsiteX163" fmla="*/ 1195347 w 12192000"/>
              <a:gd name="connsiteY163" fmla="*/ 2212354 h 2237474"/>
              <a:gd name="connsiteX164" fmla="*/ 970251 w 12192000"/>
              <a:gd name="connsiteY164" fmla="*/ 2221029 h 2237474"/>
              <a:gd name="connsiteX165" fmla="*/ 812914 w 12192000"/>
              <a:gd name="connsiteY165" fmla="*/ 2202752 h 2237474"/>
              <a:gd name="connsiteX166" fmla="*/ 800195 w 12192000"/>
              <a:gd name="connsiteY166" fmla="*/ 2209407 h 2237474"/>
              <a:gd name="connsiteX167" fmla="*/ 784978 w 12192000"/>
              <a:gd name="connsiteY167" fmla="*/ 2212360 h 2237474"/>
              <a:gd name="connsiteX168" fmla="*/ 681987 w 12192000"/>
              <a:gd name="connsiteY168" fmla="*/ 2216757 h 2237474"/>
              <a:gd name="connsiteX169" fmla="*/ 669923 w 12192000"/>
              <a:gd name="connsiteY169" fmla="*/ 2211682 h 2237474"/>
              <a:gd name="connsiteX170" fmla="*/ 648680 w 12192000"/>
              <a:gd name="connsiteY170" fmla="*/ 2206229 h 2237474"/>
              <a:gd name="connsiteX171" fmla="*/ 597225 w 12192000"/>
              <a:gd name="connsiteY171" fmla="*/ 2180999 h 2237474"/>
              <a:gd name="connsiteX172" fmla="*/ 558449 w 12192000"/>
              <a:gd name="connsiteY172" fmla="*/ 2182346 h 2237474"/>
              <a:gd name="connsiteX173" fmla="*/ 550517 w 12192000"/>
              <a:gd name="connsiteY173" fmla="*/ 2182060 h 2237474"/>
              <a:gd name="connsiteX174" fmla="*/ 550309 w 12192000"/>
              <a:gd name="connsiteY174" fmla="*/ 2181825 h 2237474"/>
              <a:gd name="connsiteX175" fmla="*/ 541836 w 12192000"/>
              <a:gd name="connsiteY175" fmla="*/ 2181063 h 2237474"/>
              <a:gd name="connsiteX176" fmla="*/ 536057 w 12192000"/>
              <a:gd name="connsiteY176" fmla="*/ 2181537 h 2237474"/>
              <a:gd name="connsiteX177" fmla="*/ 520671 w 12192000"/>
              <a:gd name="connsiteY177" fmla="*/ 2180980 h 2237474"/>
              <a:gd name="connsiteX178" fmla="*/ 515024 w 12192000"/>
              <a:gd name="connsiteY178" fmla="*/ 2179258 h 2237474"/>
              <a:gd name="connsiteX179" fmla="*/ 512278 w 12192000"/>
              <a:gd name="connsiteY179" fmla="*/ 2176369 h 2237474"/>
              <a:gd name="connsiteX180" fmla="*/ 480419 w 12192000"/>
              <a:gd name="connsiteY180" fmla="*/ 2167807 h 2237474"/>
              <a:gd name="connsiteX181" fmla="*/ 413835 w 12192000"/>
              <a:gd name="connsiteY181" fmla="*/ 2156783 h 2237474"/>
              <a:gd name="connsiteX182" fmla="*/ 376513 w 12192000"/>
              <a:gd name="connsiteY182" fmla="*/ 2154014 h 2237474"/>
              <a:gd name="connsiteX183" fmla="*/ 273386 w 12192000"/>
              <a:gd name="connsiteY183" fmla="*/ 2142551 h 2237474"/>
              <a:gd name="connsiteX184" fmla="*/ 169207 w 12192000"/>
              <a:gd name="connsiteY184" fmla="*/ 2128100 h 2237474"/>
              <a:gd name="connsiteX185" fmla="*/ 93149 w 12192000"/>
              <a:gd name="connsiteY185" fmla="*/ 2105324 h 2237474"/>
              <a:gd name="connsiteX186" fmla="*/ 88109 w 12192000"/>
              <a:gd name="connsiteY186" fmla="*/ 2106704 h 2237474"/>
              <a:gd name="connsiteX187" fmla="*/ 80022 w 12192000"/>
              <a:gd name="connsiteY187" fmla="*/ 2107254 h 2237474"/>
              <a:gd name="connsiteX188" fmla="*/ 79717 w 12192000"/>
              <a:gd name="connsiteY188" fmla="*/ 2107046 h 2237474"/>
              <a:gd name="connsiteX189" fmla="*/ 72352 w 12192000"/>
              <a:gd name="connsiteY189" fmla="*/ 2107991 h 2237474"/>
              <a:gd name="connsiteX190" fmla="*/ 37645 w 12192000"/>
              <a:gd name="connsiteY190" fmla="*/ 2115401 h 2237474"/>
              <a:gd name="connsiteX191" fmla="*/ 4572 w 12192000"/>
              <a:gd name="connsiteY191" fmla="*/ 2111091 h 2237474"/>
              <a:gd name="connsiteX192" fmla="*/ 0 w 12192000"/>
              <a:gd name="connsiteY192" fmla="*/ 2110468 h 2237474"/>
              <a:gd name="connsiteX193" fmla="*/ 0 w 12192000"/>
              <a:gd name="connsiteY193"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34800 w 12192000"/>
              <a:gd name="connsiteY6" fmla="*/ 747840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34688 w 12192000"/>
              <a:gd name="connsiteY12" fmla="*/ 757726 h 2237474"/>
              <a:gd name="connsiteX13" fmla="*/ 10805004 w 12192000"/>
              <a:gd name="connsiteY13" fmla="*/ 757573 h 2237474"/>
              <a:gd name="connsiteX14" fmla="*/ 10739478 w 12192000"/>
              <a:gd name="connsiteY14" fmla="*/ 776841 h 2237474"/>
              <a:gd name="connsiteX15" fmla="*/ 10458762 w 12192000"/>
              <a:gd name="connsiteY15" fmla="*/ 755400 h 2237474"/>
              <a:gd name="connsiteX16" fmla="*/ 10211200 w 12192000"/>
              <a:gd name="connsiteY16" fmla="*/ 767513 h 2237474"/>
              <a:gd name="connsiteX17" fmla="*/ 10167995 w 12192000"/>
              <a:gd name="connsiteY17" fmla="*/ 760843 h 2237474"/>
              <a:gd name="connsiteX18" fmla="*/ 9997044 w 12192000"/>
              <a:gd name="connsiteY18" fmla="*/ 780129 h 2237474"/>
              <a:gd name="connsiteX19" fmla="*/ 9943887 w 12192000"/>
              <a:gd name="connsiteY19" fmla="*/ 804141 h 2237474"/>
              <a:gd name="connsiteX20" fmla="*/ 9918248 w 12192000"/>
              <a:gd name="connsiteY20" fmla="*/ 816628 h 2237474"/>
              <a:gd name="connsiteX21" fmla="*/ 9767091 w 12192000"/>
              <a:gd name="connsiteY21" fmla="*/ 870550 h 2237474"/>
              <a:gd name="connsiteX22" fmla="*/ 9683005 w 12192000"/>
              <a:gd name="connsiteY22" fmla="*/ 894128 h 2237474"/>
              <a:gd name="connsiteX23" fmla="*/ 9594438 w 12192000"/>
              <a:gd name="connsiteY23" fmla="*/ 919051 h 2237474"/>
              <a:gd name="connsiteX24" fmla="*/ 9577033 w 12192000"/>
              <a:gd name="connsiteY24" fmla="*/ 922857 h 2237474"/>
              <a:gd name="connsiteX25" fmla="*/ 9544189 w 12192000"/>
              <a:gd name="connsiteY25" fmla="*/ 938966 h 2237474"/>
              <a:gd name="connsiteX26" fmla="*/ 9500499 w 12192000"/>
              <a:gd name="connsiteY26" fmla="*/ 954680 h 2237474"/>
              <a:gd name="connsiteX27" fmla="*/ 9428195 w 12192000"/>
              <a:gd name="connsiteY27" fmla="*/ 986225 h 2237474"/>
              <a:gd name="connsiteX28" fmla="*/ 9410017 w 12192000"/>
              <a:gd name="connsiteY28" fmla="*/ 993931 h 2237474"/>
              <a:gd name="connsiteX29" fmla="*/ 9392919 w 12192000"/>
              <a:gd name="connsiteY29" fmla="*/ 994656 h 2237474"/>
              <a:gd name="connsiteX30" fmla="*/ 9278619 w 12192000"/>
              <a:gd name="connsiteY30" fmla="*/ 1011878 h 2237474"/>
              <a:gd name="connsiteX31" fmla="*/ 9268019 w 12192000"/>
              <a:gd name="connsiteY31" fmla="*/ 1007442 h 2237474"/>
              <a:gd name="connsiteX32" fmla="*/ 9234662 w 12192000"/>
              <a:gd name="connsiteY32" fmla="*/ 1023056 h 2237474"/>
              <a:gd name="connsiteX33" fmla="*/ 9181033 w 12192000"/>
              <a:gd name="connsiteY33" fmla="*/ 1037921 h 2237474"/>
              <a:gd name="connsiteX34" fmla="*/ 9155969 w 12192000"/>
              <a:gd name="connsiteY34" fmla="*/ 1046804 h 2237474"/>
              <a:gd name="connsiteX35" fmla="*/ 9133985 w 12192000"/>
              <a:gd name="connsiteY35" fmla="*/ 1046450 h 2237474"/>
              <a:gd name="connsiteX36" fmla="*/ 9003462 w 12192000"/>
              <a:gd name="connsiteY36" fmla="*/ 1042406 h 2237474"/>
              <a:gd name="connsiteX37" fmla="*/ 8968445 w 12192000"/>
              <a:gd name="connsiteY37" fmla="*/ 1052169 h 2237474"/>
              <a:gd name="connsiteX38" fmla="*/ 8886001 w 12192000"/>
              <a:gd name="connsiteY38" fmla="*/ 1067468 h 2237474"/>
              <a:gd name="connsiteX39" fmla="*/ 8838610 w 12192000"/>
              <a:gd name="connsiteY39" fmla="*/ 1075091 h 2237474"/>
              <a:gd name="connsiteX40" fmla="*/ 8750383 w 12192000"/>
              <a:gd name="connsiteY40" fmla="*/ 1097387 h 2237474"/>
              <a:gd name="connsiteX41" fmla="*/ 8665605 w 12192000"/>
              <a:gd name="connsiteY41" fmla="*/ 1110791 h 2237474"/>
              <a:gd name="connsiteX42" fmla="*/ 8584946 w 12192000"/>
              <a:gd name="connsiteY42" fmla="*/ 1135226 h 2237474"/>
              <a:gd name="connsiteX43" fmla="*/ 8460755 w 12192000"/>
              <a:gd name="connsiteY43" fmla="*/ 1203427 h 2237474"/>
              <a:gd name="connsiteX44" fmla="*/ 8419755 w 12192000"/>
              <a:gd name="connsiteY44" fmla="*/ 1216260 h 2237474"/>
              <a:gd name="connsiteX45" fmla="*/ 8411626 w 12192000"/>
              <a:gd name="connsiteY45" fmla="*/ 1214397 h 2237474"/>
              <a:gd name="connsiteX46" fmla="*/ 8363469 w 12192000"/>
              <a:gd name="connsiteY46" fmla="*/ 1246658 h 2237474"/>
              <a:gd name="connsiteX47" fmla="*/ 8275497 w 12192000"/>
              <a:gd name="connsiteY47" fmla="*/ 1264396 h 2237474"/>
              <a:gd name="connsiteX48" fmla="*/ 8206287 w 12192000"/>
              <a:gd name="connsiteY48" fmla="*/ 1273060 h 2237474"/>
              <a:gd name="connsiteX49" fmla="*/ 8139997 w 12192000"/>
              <a:gd name="connsiteY49" fmla="*/ 1282713 h 2237474"/>
              <a:gd name="connsiteX50" fmla="*/ 8074238 w 12192000"/>
              <a:gd name="connsiteY50" fmla="*/ 1301895 h 2237474"/>
              <a:gd name="connsiteX51" fmla="*/ 7942099 w 12192000"/>
              <a:gd name="connsiteY51" fmla="*/ 1336332 h 2237474"/>
              <a:gd name="connsiteX52" fmla="*/ 7902328 w 12192000"/>
              <a:gd name="connsiteY52" fmla="*/ 1345865 h 2237474"/>
              <a:gd name="connsiteX53" fmla="*/ 7840612 w 12192000"/>
              <a:gd name="connsiteY53" fmla="*/ 1369373 h 2237474"/>
              <a:gd name="connsiteX54" fmla="*/ 7786819 w 12192000"/>
              <a:gd name="connsiteY54" fmla="*/ 1378970 h 2237474"/>
              <a:gd name="connsiteX55" fmla="*/ 7548172 w 12192000"/>
              <a:gd name="connsiteY55" fmla="*/ 1417460 h 2237474"/>
              <a:gd name="connsiteX56" fmla="*/ 7483437 w 12192000"/>
              <a:gd name="connsiteY56" fmla="*/ 1478152 h 2237474"/>
              <a:gd name="connsiteX57" fmla="*/ 7377870 w 12192000"/>
              <a:gd name="connsiteY57" fmla="*/ 1523319 h 2237474"/>
              <a:gd name="connsiteX58" fmla="*/ 7230737 w 12192000"/>
              <a:gd name="connsiteY58" fmla="*/ 1562633 h 2237474"/>
              <a:gd name="connsiteX59" fmla="*/ 7224458 w 12192000"/>
              <a:gd name="connsiteY59" fmla="*/ 1573008 h 2237474"/>
              <a:gd name="connsiteX60" fmla="*/ 7183121 w 12192000"/>
              <a:gd name="connsiteY60" fmla="*/ 1595162 h 2237474"/>
              <a:gd name="connsiteX61" fmla="*/ 7164601 w 12192000"/>
              <a:gd name="connsiteY61" fmla="*/ 1606490 h 2237474"/>
              <a:gd name="connsiteX62" fmla="*/ 7031309 w 12192000"/>
              <a:gd name="connsiteY62" fmla="*/ 1619451 h 2237474"/>
              <a:gd name="connsiteX63" fmla="*/ 6900177 w 12192000"/>
              <a:gd name="connsiteY63" fmla="*/ 1636016 h 2237474"/>
              <a:gd name="connsiteX64" fmla="*/ 6795372 w 12192000"/>
              <a:gd name="connsiteY64" fmla="*/ 1644845 h 2237474"/>
              <a:gd name="connsiteX65" fmla="*/ 6692251 w 12192000"/>
              <a:gd name="connsiteY65" fmla="*/ 1656357 h 2237474"/>
              <a:gd name="connsiteX66" fmla="*/ 6655235 w 12192000"/>
              <a:gd name="connsiteY66" fmla="*/ 1661869 h 2237474"/>
              <a:gd name="connsiteX67" fmla="*/ 6554894 w 12192000"/>
              <a:gd name="connsiteY67" fmla="*/ 1664428 h 2237474"/>
              <a:gd name="connsiteX68" fmla="*/ 6516595 w 12192000"/>
              <a:gd name="connsiteY68" fmla="*/ 1667475 h 2237474"/>
              <a:gd name="connsiteX69" fmla="*/ 6508541 w 12192000"/>
              <a:gd name="connsiteY69" fmla="*/ 1668757 h 2237474"/>
              <a:gd name="connsiteX70" fmla="*/ 6471012 w 12192000"/>
              <a:gd name="connsiteY70" fmla="*/ 1678604 h 2237474"/>
              <a:gd name="connsiteX71" fmla="*/ 6364035 w 12192000"/>
              <a:gd name="connsiteY71" fmla="*/ 1667683 h 2237474"/>
              <a:gd name="connsiteX72" fmla="*/ 6280959 w 12192000"/>
              <a:gd name="connsiteY72" fmla="*/ 1689329 h 2237474"/>
              <a:gd name="connsiteX73" fmla="*/ 6243319 w 12192000"/>
              <a:gd name="connsiteY73" fmla="*/ 1695560 h 2237474"/>
              <a:gd name="connsiteX74" fmla="*/ 6098321 w 12192000"/>
              <a:gd name="connsiteY74" fmla="*/ 1721646 h 2237474"/>
              <a:gd name="connsiteX75" fmla="*/ 5880652 w 12192000"/>
              <a:gd name="connsiteY75" fmla="*/ 1779643 h 2237474"/>
              <a:gd name="connsiteX76" fmla="*/ 5785959 w 12192000"/>
              <a:gd name="connsiteY76" fmla="*/ 1775307 h 2237474"/>
              <a:gd name="connsiteX77" fmla="*/ 5643534 w 12192000"/>
              <a:gd name="connsiteY77" fmla="*/ 1802919 h 2237474"/>
              <a:gd name="connsiteX78" fmla="*/ 5518799 w 12192000"/>
              <a:gd name="connsiteY78" fmla="*/ 1818312 h 2237474"/>
              <a:gd name="connsiteX79" fmla="*/ 5505014 w 12192000"/>
              <a:gd name="connsiteY79" fmla="*/ 1819259 h 2237474"/>
              <a:gd name="connsiteX80" fmla="*/ 5453307 w 12192000"/>
              <a:gd name="connsiteY80" fmla="*/ 1815450 h 2237474"/>
              <a:gd name="connsiteX81" fmla="*/ 5221533 w 12192000"/>
              <a:gd name="connsiteY81" fmla="*/ 1846950 h 2237474"/>
              <a:gd name="connsiteX82" fmla="*/ 5149802 w 12192000"/>
              <a:gd name="connsiteY82" fmla="*/ 1844846 h 2237474"/>
              <a:gd name="connsiteX83" fmla="*/ 5114927 w 12192000"/>
              <a:gd name="connsiteY83" fmla="*/ 1847827 h 2237474"/>
              <a:gd name="connsiteX84" fmla="*/ 5108970 w 12192000"/>
              <a:gd name="connsiteY84" fmla="*/ 1847935 h 2237474"/>
              <a:gd name="connsiteX85" fmla="*/ 5067961 w 12192000"/>
              <a:gd name="connsiteY85" fmla="*/ 1845917 h 2237474"/>
              <a:gd name="connsiteX86" fmla="*/ 5007075 w 12192000"/>
              <a:gd name="connsiteY86" fmla="*/ 1838626 h 2237474"/>
              <a:gd name="connsiteX87" fmla="*/ 4944087 w 12192000"/>
              <a:gd name="connsiteY87" fmla="*/ 1823332 h 2237474"/>
              <a:gd name="connsiteX88" fmla="*/ 4907662 w 12192000"/>
              <a:gd name="connsiteY88" fmla="*/ 1816900 h 2237474"/>
              <a:gd name="connsiteX89" fmla="*/ 4882386 w 12192000"/>
              <a:gd name="connsiteY89" fmla="*/ 1809844 h 2237474"/>
              <a:gd name="connsiteX90" fmla="*/ 4811440 w 12192000"/>
              <a:gd name="connsiteY90" fmla="*/ 1804655 h 2237474"/>
              <a:gd name="connsiteX91" fmla="*/ 4691075 w 12192000"/>
              <a:gd name="connsiteY91" fmla="*/ 1801389 h 2237474"/>
              <a:gd name="connsiteX92" fmla="*/ 4611738 w 12192000"/>
              <a:gd name="connsiteY92" fmla="*/ 1776964 h 2237474"/>
              <a:gd name="connsiteX93" fmla="*/ 4560070 w 12192000"/>
              <a:gd name="connsiteY93" fmla="*/ 1785640 h 2237474"/>
              <a:gd name="connsiteX94" fmla="*/ 4536503 w 12192000"/>
              <a:gd name="connsiteY94" fmla="*/ 1785334 h 2237474"/>
              <a:gd name="connsiteX95" fmla="*/ 4513724 w 12192000"/>
              <a:gd name="connsiteY95" fmla="*/ 1791996 h 2237474"/>
              <a:gd name="connsiteX96" fmla="*/ 4459810 w 12192000"/>
              <a:gd name="connsiteY96" fmla="*/ 1797886 h 2237474"/>
              <a:gd name="connsiteX97" fmla="*/ 4379064 w 12192000"/>
              <a:gd name="connsiteY97" fmla="*/ 1817177 h 2237474"/>
              <a:gd name="connsiteX98" fmla="*/ 4290981 w 12192000"/>
              <a:gd name="connsiteY98" fmla="*/ 1839677 h 2237474"/>
              <a:gd name="connsiteX99" fmla="*/ 4238372 w 12192000"/>
              <a:gd name="connsiteY99" fmla="*/ 1851480 h 2237474"/>
              <a:gd name="connsiteX100" fmla="*/ 4232517 w 12192000"/>
              <a:gd name="connsiteY100" fmla="*/ 1852567 h 2237474"/>
              <a:gd name="connsiteX101" fmla="*/ 4191732 w 12192000"/>
              <a:gd name="connsiteY101" fmla="*/ 1857328 h 2237474"/>
              <a:gd name="connsiteX102" fmla="*/ 4065532 w 12192000"/>
              <a:gd name="connsiteY102" fmla="*/ 1855477 h 2237474"/>
              <a:gd name="connsiteX103" fmla="*/ 4028460 w 12192000"/>
              <a:gd name="connsiteY103" fmla="*/ 1855137 h 2237474"/>
              <a:gd name="connsiteX104" fmla="*/ 4002267 w 12192000"/>
              <a:gd name="connsiteY104" fmla="*/ 1852352 h 2237474"/>
              <a:gd name="connsiteX105" fmla="*/ 3931396 w 12192000"/>
              <a:gd name="connsiteY105" fmla="*/ 1858915 h 2237474"/>
              <a:gd name="connsiteX106" fmla="*/ 3812162 w 12192000"/>
              <a:gd name="connsiteY106" fmla="*/ 1875501 h 2237474"/>
              <a:gd name="connsiteX107" fmla="*/ 3729530 w 12192000"/>
              <a:gd name="connsiteY107" fmla="*/ 1864513 h 2237474"/>
              <a:gd name="connsiteX108" fmla="*/ 3680177 w 12192000"/>
              <a:gd name="connsiteY108" fmla="*/ 1881552 h 2237474"/>
              <a:gd name="connsiteX109" fmla="*/ 3567259 w 12192000"/>
              <a:gd name="connsiteY109" fmla="*/ 1893482 h 2237474"/>
              <a:gd name="connsiteX110" fmla="*/ 3405770 w 12192000"/>
              <a:gd name="connsiteY110" fmla="*/ 1904591 h 2237474"/>
              <a:gd name="connsiteX111" fmla="*/ 3280097 w 12192000"/>
              <a:gd name="connsiteY111" fmla="*/ 1919610 h 2237474"/>
              <a:gd name="connsiteX112" fmla="*/ 3123424 w 12192000"/>
              <a:gd name="connsiteY112" fmla="*/ 1952930 h 2237474"/>
              <a:gd name="connsiteX113" fmla="*/ 3009910 w 12192000"/>
              <a:gd name="connsiteY113" fmla="*/ 1957866 h 2237474"/>
              <a:gd name="connsiteX114" fmla="*/ 2995934 w 12192000"/>
              <a:gd name="connsiteY114" fmla="*/ 1967085 h 2237474"/>
              <a:gd name="connsiteX115" fmla="*/ 2980071 w 12192000"/>
              <a:gd name="connsiteY115" fmla="*/ 1972988 h 2237474"/>
              <a:gd name="connsiteX116" fmla="*/ 2978094 w 12192000"/>
              <a:gd name="connsiteY116" fmla="*/ 1972369 h 2237474"/>
              <a:gd name="connsiteX117" fmla="*/ 2942858 w 12192000"/>
              <a:gd name="connsiteY117" fmla="*/ 1981367 h 2237474"/>
              <a:gd name="connsiteX118" fmla="*/ 2875436 w 12192000"/>
              <a:gd name="connsiteY118" fmla="*/ 1996977 h 2237474"/>
              <a:gd name="connsiteX119" fmla="*/ 2874892 w 12192000"/>
              <a:gd name="connsiteY119" fmla="*/ 1996085 h 2237474"/>
              <a:gd name="connsiteX120" fmla="*/ 2864145 w 12192000"/>
              <a:gd name="connsiteY120" fmla="*/ 1994061 h 2237474"/>
              <a:gd name="connsiteX121" fmla="*/ 2843662 w 12192000"/>
              <a:gd name="connsiteY121" fmla="*/ 1992498 h 2237474"/>
              <a:gd name="connsiteX122" fmla="*/ 2796128 w 12192000"/>
              <a:gd name="connsiteY122" fmla="*/ 1976403 h 2237474"/>
              <a:gd name="connsiteX123" fmla="*/ 2756784 w 12192000"/>
              <a:gd name="connsiteY123" fmla="*/ 1985116 h 2237474"/>
              <a:gd name="connsiteX124" fmla="*/ 2748833 w 12192000"/>
              <a:gd name="connsiteY124" fmla="*/ 1986323 h 2237474"/>
              <a:gd name="connsiteX125" fmla="*/ 2748661 w 12192000"/>
              <a:gd name="connsiteY125" fmla="*/ 1986122 h 2237474"/>
              <a:gd name="connsiteX126" fmla="*/ 2740251 w 12192000"/>
              <a:gd name="connsiteY126" fmla="*/ 1986946 h 2237474"/>
              <a:gd name="connsiteX127" fmla="*/ 2718916 w 12192000"/>
              <a:gd name="connsiteY127" fmla="*/ 1990867 h 2237474"/>
              <a:gd name="connsiteX128" fmla="*/ 2713522 w 12192000"/>
              <a:gd name="connsiteY128" fmla="*/ 1990173 h 2237474"/>
              <a:gd name="connsiteX129" fmla="*/ 2680597 w 12192000"/>
              <a:gd name="connsiteY129" fmla="*/ 1984996 h 2237474"/>
              <a:gd name="connsiteX130" fmla="*/ 2578178 w 12192000"/>
              <a:gd name="connsiteY130" fmla="*/ 1990531 h 2237474"/>
              <a:gd name="connsiteX131" fmla="*/ 2476147 w 12192000"/>
              <a:gd name="connsiteY131" fmla="*/ 1998305 h 2237474"/>
              <a:gd name="connsiteX132" fmla="*/ 2373568 w 12192000"/>
              <a:gd name="connsiteY132" fmla="*/ 2003219 h 2237474"/>
              <a:gd name="connsiteX133" fmla="*/ 2321399 w 12192000"/>
              <a:gd name="connsiteY133" fmla="*/ 1989467 h 2237474"/>
              <a:gd name="connsiteX134" fmla="*/ 2315525 w 12192000"/>
              <a:gd name="connsiteY134" fmla="*/ 1989708 h 2237474"/>
              <a:gd name="connsiteX135" fmla="*/ 2300792 w 12192000"/>
              <a:gd name="connsiteY135" fmla="*/ 1994290 h 2237474"/>
              <a:gd name="connsiteX136" fmla="*/ 2295469 w 12192000"/>
              <a:gd name="connsiteY136" fmla="*/ 1996659 h 2237474"/>
              <a:gd name="connsiteX137" fmla="*/ 2287219 w 12192000"/>
              <a:gd name="connsiteY137" fmla="*/ 1998750 h 2237474"/>
              <a:gd name="connsiteX138" fmla="*/ 2286948 w 12192000"/>
              <a:gd name="connsiteY138" fmla="*/ 1998596 h 2237474"/>
              <a:gd name="connsiteX139" fmla="*/ 2243069 w 12192000"/>
              <a:gd name="connsiteY139" fmla="*/ 2015111 h 2237474"/>
              <a:gd name="connsiteX140" fmla="*/ 2186609 w 12192000"/>
              <a:gd name="connsiteY140" fmla="*/ 2008263 h 2237474"/>
              <a:gd name="connsiteX141" fmla="*/ 2164831 w 12192000"/>
              <a:gd name="connsiteY141" fmla="*/ 2010143 h 2237474"/>
              <a:gd name="connsiteX142" fmla="*/ 2152836 w 12192000"/>
              <a:gd name="connsiteY142" fmla="*/ 2010048 h 2237474"/>
              <a:gd name="connsiteX143" fmla="*/ 2117102 w 12192000"/>
              <a:gd name="connsiteY143" fmla="*/ 2023004 h 2237474"/>
              <a:gd name="connsiteX144" fmla="*/ 2111935 w 12192000"/>
              <a:gd name="connsiteY144" fmla="*/ 2023163 h 2237474"/>
              <a:gd name="connsiteX145" fmla="*/ 2089991 w 12192000"/>
              <a:gd name="connsiteY145" fmla="*/ 2034193 h 2237474"/>
              <a:gd name="connsiteX146" fmla="*/ 2058061 w 12192000"/>
              <a:gd name="connsiteY146" fmla="*/ 2047942 h 2237474"/>
              <a:gd name="connsiteX147" fmla="*/ 2055737 w 12192000"/>
              <a:gd name="connsiteY147" fmla="*/ 2047704 h 2237474"/>
              <a:gd name="connsiteX148" fmla="*/ 2042244 w 12192000"/>
              <a:gd name="connsiteY148" fmla="*/ 2055560 h 2237474"/>
              <a:gd name="connsiteX149" fmla="*/ 1976224 w 12192000"/>
              <a:gd name="connsiteY149" fmla="*/ 2074257 h 2237474"/>
              <a:gd name="connsiteX150" fmla="*/ 1877728 w 12192000"/>
              <a:gd name="connsiteY150" fmla="*/ 2101004 h 2237474"/>
              <a:gd name="connsiteX151" fmla="*/ 1759056 w 12192000"/>
              <a:gd name="connsiteY151" fmla="*/ 2125608 h 2237474"/>
              <a:gd name="connsiteX152" fmla="*/ 1637948 w 12192000"/>
              <a:gd name="connsiteY152" fmla="*/ 2172597 h 2237474"/>
              <a:gd name="connsiteX153" fmla="*/ 1434549 w 12192000"/>
              <a:gd name="connsiteY153" fmla="*/ 2234522 h 2237474"/>
              <a:gd name="connsiteX154" fmla="*/ 1398481 w 12192000"/>
              <a:gd name="connsiteY154" fmla="*/ 2237074 h 2237474"/>
              <a:gd name="connsiteX155" fmla="*/ 1398407 w 12192000"/>
              <a:gd name="connsiteY155" fmla="*/ 2237095 h 2237474"/>
              <a:gd name="connsiteX156" fmla="*/ 1370962 w 12192000"/>
              <a:gd name="connsiteY156" fmla="*/ 2237474 h 2237474"/>
              <a:gd name="connsiteX157" fmla="*/ 1356367 w 12192000"/>
              <a:gd name="connsiteY157" fmla="*/ 2235089 h 2237474"/>
              <a:gd name="connsiteX158" fmla="*/ 1324828 w 12192000"/>
              <a:gd name="connsiteY158" fmla="*/ 2231968 h 2237474"/>
              <a:gd name="connsiteX159" fmla="*/ 1297744 w 12192000"/>
              <a:gd name="connsiteY159" fmla="*/ 2235849 h 2237474"/>
              <a:gd name="connsiteX160" fmla="*/ 1286236 w 12192000"/>
              <a:gd name="connsiteY160" fmla="*/ 2233135 h 2237474"/>
              <a:gd name="connsiteX161" fmla="*/ 1283504 w 12192000"/>
              <a:gd name="connsiteY161" fmla="*/ 2233797 h 2237474"/>
              <a:gd name="connsiteX162" fmla="*/ 1279765 w 12192000"/>
              <a:gd name="connsiteY162" fmla="*/ 2229639 h 2237474"/>
              <a:gd name="connsiteX163" fmla="*/ 1195347 w 12192000"/>
              <a:gd name="connsiteY163" fmla="*/ 2212354 h 2237474"/>
              <a:gd name="connsiteX164" fmla="*/ 970251 w 12192000"/>
              <a:gd name="connsiteY164" fmla="*/ 2221029 h 2237474"/>
              <a:gd name="connsiteX165" fmla="*/ 812914 w 12192000"/>
              <a:gd name="connsiteY165" fmla="*/ 2202752 h 2237474"/>
              <a:gd name="connsiteX166" fmla="*/ 800195 w 12192000"/>
              <a:gd name="connsiteY166" fmla="*/ 2209407 h 2237474"/>
              <a:gd name="connsiteX167" fmla="*/ 784978 w 12192000"/>
              <a:gd name="connsiteY167" fmla="*/ 2212360 h 2237474"/>
              <a:gd name="connsiteX168" fmla="*/ 681987 w 12192000"/>
              <a:gd name="connsiteY168" fmla="*/ 2216757 h 2237474"/>
              <a:gd name="connsiteX169" fmla="*/ 669923 w 12192000"/>
              <a:gd name="connsiteY169" fmla="*/ 2211682 h 2237474"/>
              <a:gd name="connsiteX170" fmla="*/ 648680 w 12192000"/>
              <a:gd name="connsiteY170" fmla="*/ 2206229 h 2237474"/>
              <a:gd name="connsiteX171" fmla="*/ 597225 w 12192000"/>
              <a:gd name="connsiteY171" fmla="*/ 2180999 h 2237474"/>
              <a:gd name="connsiteX172" fmla="*/ 558449 w 12192000"/>
              <a:gd name="connsiteY172" fmla="*/ 2182346 h 2237474"/>
              <a:gd name="connsiteX173" fmla="*/ 550517 w 12192000"/>
              <a:gd name="connsiteY173" fmla="*/ 2182060 h 2237474"/>
              <a:gd name="connsiteX174" fmla="*/ 550309 w 12192000"/>
              <a:gd name="connsiteY174" fmla="*/ 2181825 h 2237474"/>
              <a:gd name="connsiteX175" fmla="*/ 541836 w 12192000"/>
              <a:gd name="connsiteY175" fmla="*/ 2181063 h 2237474"/>
              <a:gd name="connsiteX176" fmla="*/ 536057 w 12192000"/>
              <a:gd name="connsiteY176" fmla="*/ 2181537 h 2237474"/>
              <a:gd name="connsiteX177" fmla="*/ 520671 w 12192000"/>
              <a:gd name="connsiteY177" fmla="*/ 2180980 h 2237474"/>
              <a:gd name="connsiteX178" fmla="*/ 515024 w 12192000"/>
              <a:gd name="connsiteY178" fmla="*/ 2179258 h 2237474"/>
              <a:gd name="connsiteX179" fmla="*/ 512278 w 12192000"/>
              <a:gd name="connsiteY179" fmla="*/ 2176369 h 2237474"/>
              <a:gd name="connsiteX180" fmla="*/ 480419 w 12192000"/>
              <a:gd name="connsiteY180" fmla="*/ 2167807 h 2237474"/>
              <a:gd name="connsiteX181" fmla="*/ 413835 w 12192000"/>
              <a:gd name="connsiteY181" fmla="*/ 2156783 h 2237474"/>
              <a:gd name="connsiteX182" fmla="*/ 376513 w 12192000"/>
              <a:gd name="connsiteY182" fmla="*/ 2154014 h 2237474"/>
              <a:gd name="connsiteX183" fmla="*/ 273386 w 12192000"/>
              <a:gd name="connsiteY183" fmla="*/ 2142551 h 2237474"/>
              <a:gd name="connsiteX184" fmla="*/ 169207 w 12192000"/>
              <a:gd name="connsiteY184" fmla="*/ 2128100 h 2237474"/>
              <a:gd name="connsiteX185" fmla="*/ 93149 w 12192000"/>
              <a:gd name="connsiteY185" fmla="*/ 2105324 h 2237474"/>
              <a:gd name="connsiteX186" fmla="*/ 88109 w 12192000"/>
              <a:gd name="connsiteY186" fmla="*/ 2106704 h 2237474"/>
              <a:gd name="connsiteX187" fmla="*/ 80022 w 12192000"/>
              <a:gd name="connsiteY187" fmla="*/ 2107254 h 2237474"/>
              <a:gd name="connsiteX188" fmla="*/ 79717 w 12192000"/>
              <a:gd name="connsiteY188" fmla="*/ 2107046 h 2237474"/>
              <a:gd name="connsiteX189" fmla="*/ 72352 w 12192000"/>
              <a:gd name="connsiteY189" fmla="*/ 2107991 h 2237474"/>
              <a:gd name="connsiteX190" fmla="*/ 37645 w 12192000"/>
              <a:gd name="connsiteY190" fmla="*/ 2115401 h 2237474"/>
              <a:gd name="connsiteX191" fmla="*/ 4572 w 12192000"/>
              <a:gd name="connsiteY191" fmla="*/ 2111091 h 2237474"/>
              <a:gd name="connsiteX192" fmla="*/ 0 w 12192000"/>
              <a:gd name="connsiteY192" fmla="*/ 2110468 h 2237474"/>
              <a:gd name="connsiteX193" fmla="*/ 0 w 12192000"/>
              <a:gd name="connsiteY193"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34800 w 12192000"/>
              <a:gd name="connsiteY6" fmla="*/ 747840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34688 w 12192000"/>
              <a:gd name="connsiteY12" fmla="*/ 757726 h 2237474"/>
              <a:gd name="connsiteX13" fmla="*/ 10805004 w 12192000"/>
              <a:gd name="connsiteY13" fmla="*/ 757573 h 2237474"/>
              <a:gd name="connsiteX14" fmla="*/ 10739478 w 12192000"/>
              <a:gd name="connsiteY14" fmla="*/ 776841 h 2237474"/>
              <a:gd name="connsiteX15" fmla="*/ 10458762 w 12192000"/>
              <a:gd name="connsiteY15" fmla="*/ 755400 h 2237474"/>
              <a:gd name="connsiteX16" fmla="*/ 10211200 w 12192000"/>
              <a:gd name="connsiteY16" fmla="*/ 767513 h 2237474"/>
              <a:gd name="connsiteX17" fmla="*/ 10167995 w 12192000"/>
              <a:gd name="connsiteY17" fmla="*/ 760843 h 2237474"/>
              <a:gd name="connsiteX18" fmla="*/ 9997044 w 12192000"/>
              <a:gd name="connsiteY18" fmla="*/ 780129 h 2237474"/>
              <a:gd name="connsiteX19" fmla="*/ 9943887 w 12192000"/>
              <a:gd name="connsiteY19" fmla="*/ 804141 h 2237474"/>
              <a:gd name="connsiteX20" fmla="*/ 9918248 w 12192000"/>
              <a:gd name="connsiteY20" fmla="*/ 816628 h 2237474"/>
              <a:gd name="connsiteX21" fmla="*/ 9767091 w 12192000"/>
              <a:gd name="connsiteY21" fmla="*/ 870550 h 2237474"/>
              <a:gd name="connsiteX22" fmla="*/ 9683005 w 12192000"/>
              <a:gd name="connsiteY22" fmla="*/ 894128 h 2237474"/>
              <a:gd name="connsiteX23" fmla="*/ 9594438 w 12192000"/>
              <a:gd name="connsiteY23" fmla="*/ 919051 h 2237474"/>
              <a:gd name="connsiteX24" fmla="*/ 9544189 w 12192000"/>
              <a:gd name="connsiteY24" fmla="*/ 938966 h 2237474"/>
              <a:gd name="connsiteX25" fmla="*/ 9500499 w 12192000"/>
              <a:gd name="connsiteY25" fmla="*/ 954680 h 2237474"/>
              <a:gd name="connsiteX26" fmla="*/ 9428195 w 12192000"/>
              <a:gd name="connsiteY26" fmla="*/ 986225 h 2237474"/>
              <a:gd name="connsiteX27" fmla="*/ 9410017 w 12192000"/>
              <a:gd name="connsiteY27" fmla="*/ 993931 h 2237474"/>
              <a:gd name="connsiteX28" fmla="*/ 9392919 w 12192000"/>
              <a:gd name="connsiteY28" fmla="*/ 994656 h 2237474"/>
              <a:gd name="connsiteX29" fmla="*/ 9278619 w 12192000"/>
              <a:gd name="connsiteY29" fmla="*/ 1011878 h 2237474"/>
              <a:gd name="connsiteX30" fmla="*/ 9268019 w 12192000"/>
              <a:gd name="connsiteY30" fmla="*/ 1007442 h 2237474"/>
              <a:gd name="connsiteX31" fmla="*/ 9234662 w 12192000"/>
              <a:gd name="connsiteY31" fmla="*/ 1023056 h 2237474"/>
              <a:gd name="connsiteX32" fmla="*/ 9181033 w 12192000"/>
              <a:gd name="connsiteY32" fmla="*/ 1037921 h 2237474"/>
              <a:gd name="connsiteX33" fmla="*/ 9155969 w 12192000"/>
              <a:gd name="connsiteY33" fmla="*/ 1046804 h 2237474"/>
              <a:gd name="connsiteX34" fmla="*/ 9133985 w 12192000"/>
              <a:gd name="connsiteY34" fmla="*/ 1046450 h 2237474"/>
              <a:gd name="connsiteX35" fmla="*/ 9003462 w 12192000"/>
              <a:gd name="connsiteY35" fmla="*/ 1042406 h 2237474"/>
              <a:gd name="connsiteX36" fmla="*/ 8968445 w 12192000"/>
              <a:gd name="connsiteY36" fmla="*/ 1052169 h 2237474"/>
              <a:gd name="connsiteX37" fmla="*/ 8886001 w 12192000"/>
              <a:gd name="connsiteY37" fmla="*/ 1067468 h 2237474"/>
              <a:gd name="connsiteX38" fmla="*/ 8838610 w 12192000"/>
              <a:gd name="connsiteY38" fmla="*/ 1075091 h 2237474"/>
              <a:gd name="connsiteX39" fmla="*/ 8750383 w 12192000"/>
              <a:gd name="connsiteY39" fmla="*/ 1097387 h 2237474"/>
              <a:gd name="connsiteX40" fmla="*/ 8665605 w 12192000"/>
              <a:gd name="connsiteY40" fmla="*/ 1110791 h 2237474"/>
              <a:gd name="connsiteX41" fmla="*/ 8584946 w 12192000"/>
              <a:gd name="connsiteY41" fmla="*/ 1135226 h 2237474"/>
              <a:gd name="connsiteX42" fmla="*/ 8460755 w 12192000"/>
              <a:gd name="connsiteY42" fmla="*/ 1203427 h 2237474"/>
              <a:gd name="connsiteX43" fmla="*/ 8419755 w 12192000"/>
              <a:gd name="connsiteY43" fmla="*/ 1216260 h 2237474"/>
              <a:gd name="connsiteX44" fmla="*/ 8411626 w 12192000"/>
              <a:gd name="connsiteY44" fmla="*/ 1214397 h 2237474"/>
              <a:gd name="connsiteX45" fmla="*/ 8363469 w 12192000"/>
              <a:gd name="connsiteY45" fmla="*/ 1246658 h 2237474"/>
              <a:gd name="connsiteX46" fmla="*/ 8275497 w 12192000"/>
              <a:gd name="connsiteY46" fmla="*/ 1264396 h 2237474"/>
              <a:gd name="connsiteX47" fmla="*/ 8206287 w 12192000"/>
              <a:gd name="connsiteY47" fmla="*/ 1273060 h 2237474"/>
              <a:gd name="connsiteX48" fmla="*/ 8139997 w 12192000"/>
              <a:gd name="connsiteY48" fmla="*/ 1282713 h 2237474"/>
              <a:gd name="connsiteX49" fmla="*/ 8074238 w 12192000"/>
              <a:gd name="connsiteY49" fmla="*/ 1301895 h 2237474"/>
              <a:gd name="connsiteX50" fmla="*/ 7942099 w 12192000"/>
              <a:gd name="connsiteY50" fmla="*/ 1336332 h 2237474"/>
              <a:gd name="connsiteX51" fmla="*/ 7902328 w 12192000"/>
              <a:gd name="connsiteY51" fmla="*/ 1345865 h 2237474"/>
              <a:gd name="connsiteX52" fmla="*/ 7840612 w 12192000"/>
              <a:gd name="connsiteY52" fmla="*/ 1369373 h 2237474"/>
              <a:gd name="connsiteX53" fmla="*/ 7786819 w 12192000"/>
              <a:gd name="connsiteY53" fmla="*/ 1378970 h 2237474"/>
              <a:gd name="connsiteX54" fmla="*/ 7548172 w 12192000"/>
              <a:gd name="connsiteY54" fmla="*/ 1417460 h 2237474"/>
              <a:gd name="connsiteX55" fmla="*/ 7483437 w 12192000"/>
              <a:gd name="connsiteY55" fmla="*/ 1478152 h 2237474"/>
              <a:gd name="connsiteX56" fmla="*/ 7377870 w 12192000"/>
              <a:gd name="connsiteY56" fmla="*/ 1523319 h 2237474"/>
              <a:gd name="connsiteX57" fmla="*/ 7230737 w 12192000"/>
              <a:gd name="connsiteY57" fmla="*/ 1562633 h 2237474"/>
              <a:gd name="connsiteX58" fmla="*/ 7224458 w 12192000"/>
              <a:gd name="connsiteY58" fmla="*/ 1573008 h 2237474"/>
              <a:gd name="connsiteX59" fmla="*/ 7183121 w 12192000"/>
              <a:gd name="connsiteY59" fmla="*/ 1595162 h 2237474"/>
              <a:gd name="connsiteX60" fmla="*/ 7164601 w 12192000"/>
              <a:gd name="connsiteY60" fmla="*/ 1606490 h 2237474"/>
              <a:gd name="connsiteX61" fmla="*/ 7031309 w 12192000"/>
              <a:gd name="connsiteY61" fmla="*/ 1619451 h 2237474"/>
              <a:gd name="connsiteX62" fmla="*/ 6900177 w 12192000"/>
              <a:gd name="connsiteY62" fmla="*/ 1636016 h 2237474"/>
              <a:gd name="connsiteX63" fmla="*/ 6795372 w 12192000"/>
              <a:gd name="connsiteY63" fmla="*/ 1644845 h 2237474"/>
              <a:gd name="connsiteX64" fmla="*/ 6692251 w 12192000"/>
              <a:gd name="connsiteY64" fmla="*/ 1656357 h 2237474"/>
              <a:gd name="connsiteX65" fmla="*/ 6655235 w 12192000"/>
              <a:gd name="connsiteY65" fmla="*/ 1661869 h 2237474"/>
              <a:gd name="connsiteX66" fmla="*/ 6554894 w 12192000"/>
              <a:gd name="connsiteY66" fmla="*/ 1664428 h 2237474"/>
              <a:gd name="connsiteX67" fmla="*/ 6516595 w 12192000"/>
              <a:gd name="connsiteY67" fmla="*/ 1667475 h 2237474"/>
              <a:gd name="connsiteX68" fmla="*/ 6508541 w 12192000"/>
              <a:gd name="connsiteY68" fmla="*/ 1668757 h 2237474"/>
              <a:gd name="connsiteX69" fmla="*/ 6471012 w 12192000"/>
              <a:gd name="connsiteY69" fmla="*/ 1678604 h 2237474"/>
              <a:gd name="connsiteX70" fmla="*/ 6364035 w 12192000"/>
              <a:gd name="connsiteY70" fmla="*/ 1667683 h 2237474"/>
              <a:gd name="connsiteX71" fmla="*/ 6280959 w 12192000"/>
              <a:gd name="connsiteY71" fmla="*/ 1689329 h 2237474"/>
              <a:gd name="connsiteX72" fmla="*/ 6243319 w 12192000"/>
              <a:gd name="connsiteY72" fmla="*/ 1695560 h 2237474"/>
              <a:gd name="connsiteX73" fmla="*/ 6098321 w 12192000"/>
              <a:gd name="connsiteY73" fmla="*/ 1721646 h 2237474"/>
              <a:gd name="connsiteX74" fmla="*/ 5880652 w 12192000"/>
              <a:gd name="connsiteY74" fmla="*/ 1779643 h 2237474"/>
              <a:gd name="connsiteX75" fmla="*/ 5785959 w 12192000"/>
              <a:gd name="connsiteY75" fmla="*/ 1775307 h 2237474"/>
              <a:gd name="connsiteX76" fmla="*/ 5643534 w 12192000"/>
              <a:gd name="connsiteY76" fmla="*/ 1802919 h 2237474"/>
              <a:gd name="connsiteX77" fmla="*/ 5518799 w 12192000"/>
              <a:gd name="connsiteY77" fmla="*/ 1818312 h 2237474"/>
              <a:gd name="connsiteX78" fmla="*/ 5505014 w 12192000"/>
              <a:gd name="connsiteY78" fmla="*/ 1819259 h 2237474"/>
              <a:gd name="connsiteX79" fmla="*/ 5453307 w 12192000"/>
              <a:gd name="connsiteY79" fmla="*/ 1815450 h 2237474"/>
              <a:gd name="connsiteX80" fmla="*/ 5221533 w 12192000"/>
              <a:gd name="connsiteY80" fmla="*/ 1846950 h 2237474"/>
              <a:gd name="connsiteX81" fmla="*/ 5149802 w 12192000"/>
              <a:gd name="connsiteY81" fmla="*/ 1844846 h 2237474"/>
              <a:gd name="connsiteX82" fmla="*/ 5114927 w 12192000"/>
              <a:gd name="connsiteY82" fmla="*/ 1847827 h 2237474"/>
              <a:gd name="connsiteX83" fmla="*/ 5108970 w 12192000"/>
              <a:gd name="connsiteY83" fmla="*/ 1847935 h 2237474"/>
              <a:gd name="connsiteX84" fmla="*/ 5067961 w 12192000"/>
              <a:gd name="connsiteY84" fmla="*/ 1845917 h 2237474"/>
              <a:gd name="connsiteX85" fmla="*/ 5007075 w 12192000"/>
              <a:gd name="connsiteY85" fmla="*/ 1838626 h 2237474"/>
              <a:gd name="connsiteX86" fmla="*/ 4944087 w 12192000"/>
              <a:gd name="connsiteY86" fmla="*/ 1823332 h 2237474"/>
              <a:gd name="connsiteX87" fmla="*/ 4907662 w 12192000"/>
              <a:gd name="connsiteY87" fmla="*/ 1816900 h 2237474"/>
              <a:gd name="connsiteX88" fmla="*/ 4882386 w 12192000"/>
              <a:gd name="connsiteY88" fmla="*/ 1809844 h 2237474"/>
              <a:gd name="connsiteX89" fmla="*/ 4811440 w 12192000"/>
              <a:gd name="connsiteY89" fmla="*/ 1804655 h 2237474"/>
              <a:gd name="connsiteX90" fmla="*/ 4691075 w 12192000"/>
              <a:gd name="connsiteY90" fmla="*/ 1801389 h 2237474"/>
              <a:gd name="connsiteX91" fmla="*/ 4611738 w 12192000"/>
              <a:gd name="connsiteY91" fmla="*/ 1776964 h 2237474"/>
              <a:gd name="connsiteX92" fmla="*/ 4560070 w 12192000"/>
              <a:gd name="connsiteY92" fmla="*/ 1785640 h 2237474"/>
              <a:gd name="connsiteX93" fmla="*/ 4536503 w 12192000"/>
              <a:gd name="connsiteY93" fmla="*/ 1785334 h 2237474"/>
              <a:gd name="connsiteX94" fmla="*/ 4513724 w 12192000"/>
              <a:gd name="connsiteY94" fmla="*/ 1791996 h 2237474"/>
              <a:gd name="connsiteX95" fmla="*/ 4459810 w 12192000"/>
              <a:gd name="connsiteY95" fmla="*/ 1797886 h 2237474"/>
              <a:gd name="connsiteX96" fmla="*/ 4379064 w 12192000"/>
              <a:gd name="connsiteY96" fmla="*/ 1817177 h 2237474"/>
              <a:gd name="connsiteX97" fmla="*/ 4290981 w 12192000"/>
              <a:gd name="connsiteY97" fmla="*/ 1839677 h 2237474"/>
              <a:gd name="connsiteX98" fmla="*/ 4238372 w 12192000"/>
              <a:gd name="connsiteY98" fmla="*/ 1851480 h 2237474"/>
              <a:gd name="connsiteX99" fmla="*/ 4232517 w 12192000"/>
              <a:gd name="connsiteY99" fmla="*/ 1852567 h 2237474"/>
              <a:gd name="connsiteX100" fmla="*/ 4191732 w 12192000"/>
              <a:gd name="connsiteY100" fmla="*/ 1857328 h 2237474"/>
              <a:gd name="connsiteX101" fmla="*/ 4065532 w 12192000"/>
              <a:gd name="connsiteY101" fmla="*/ 1855477 h 2237474"/>
              <a:gd name="connsiteX102" fmla="*/ 4028460 w 12192000"/>
              <a:gd name="connsiteY102" fmla="*/ 1855137 h 2237474"/>
              <a:gd name="connsiteX103" fmla="*/ 4002267 w 12192000"/>
              <a:gd name="connsiteY103" fmla="*/ 1852352 h 2237474"/>
              <a:gd name="connsiteX104" fmla="*/ 3931396 w 12192000"/>
              <a:gd name="connsiteY104" fmla="*/ 1858915 h 2237474"/>
              <a:gd name="connsiteX105" fmla="*/ 3812162 w 12192000"/>
              <a:gd name="connsiteY105" fmla="*/ 1875501 h 2237474"/>
              <a:gd name="connsiteX106" fmla="*/ 3729530 w 12192000"/>
              <a:gd name="connsiteY106" fmla="*/ 1864513 h 2237474"/>
              <a:gd name="connsiteX107" fmla="*/ 3680177 w 12192000"/>
              <a:gd name="connsiteY107" fmla="*/ 1881552 h 2237474"/>
              <a:gd name="connsiteX108" fmla="*/ 3567259 w 12192000"/>
              <a:gd name="connsiteY108" fmla="*/ 1893482 h 2237474"/>
              <a:gd name="connsiteX109" fmla="*/ 3405770 w 12192000"/>
              <a:gd name="connsiteY109" fmla="*/ 1904591 h 2237474"/>
              <a:gd name="connsiteX110" fmla="*/ 3280097 w 12192000"/>
              <a:gd name="connsiteY110" fmla="*/ 1919610 h 2237474"/>
              <a:gd name="connsiteX111" fmla="*/ 3123424 w 12192000"/>
              <a:gd name="connsiteY111" fmla="*/ 1952930 h 2237474"/>
              <a:gd name="connsiteX112" fmla="*/ 3009910 w 12192000"/>
              <a:gd name="connsiteY112" fmla="*/ 1957866 h 2237474"/>
              <a:gd name="connsiteX113" fmla="*/ 2995934 w 12192000"/>
              <a:gd name="connsiteY113" fmla="*/ 1967085 h 2237474"/>
              <a:gd name="connsiteX114" fmla="*/ 2980071 w 12192000"/>
              <a:gd name="connsiteY114" fmla="*/ 1972988 h 2237474"/>
              <a:gd name="connsiteX115" fmla="*/ 2978094 w 12192000"/>
              <a:gd name="connsiteY115" fmla="*/ 1972369 h 2237474"/>
              <a:gd name="connsiteX116" fmla="*/ 2942858 w 12192000"/>
              <a:gd name="connsiteY116" fmla="*/ 1981367 h 2237474"/>
              <a:gd name="connsiteX117" fmla="*/ 2875436 w 12192000"/>
              <a:gd name="connsiteY117" fmla="*/ 1996977 h 2237474"/>
              <a:gd name="connsiteX118" fmla="*/ 2874892 w 12192000"/>
              <a:gd name="connsiteY118" fmla="*/ 1996085 h 2237474"/>
              <a:gd name="connsiteX119" fmla="*/ 2864145 w 12192000"/>
              <a:gd name="connsiteY119" fmla="*/ 1994061 h 2237474"/>
              <a:gd name="connsiteX120" fmla="*/ 2843662 w 12192000"/>
              <a:gd name="connsiteY120" fmla="*/ 1992498 h 2237474"/>
              <a:gd name="connsiteX121" fmla="*/ 2796128 w 12192000"/>
              <a:gd name="connsiteY121" fmla="*/ 1976403 h 2237474"/>
              <a:gd name="connsiteX122" fmla="*/ 2756784 w 12192000"/>
              <a:gd name="connsiteY122" fmla="*/ 1985116 h 2237474"/>
              <a:gd name="connsiteX123" fmla="*/ 2748833 w 12192000"/>
              <a:gd name="connsiteY123" fmla="*/ 1986323 h 2237474"/>
              <a:gd name="connsiteX124" fmla="*/ 2748661 w 12192000"/>
              <a:gd name="connsiteY124" fmla="*/ 1986122 h 2237474"/>
              <a:gd name="connsiteX125" fmla="*/ 2740251 w 12192000"/>
              <a:gd name="connsiteY125" fmla="*/ 1986946 h 2237474"/>
              <a:gd name="connsiteX126" fmla="*/ 2718916 w 12192000"/>
              <a:gd name="connsiteY126" fmla="*/ 1990867 h 2237474"/>
              <a:gd name="connsiteX127" fmla="*/ 2713522 w 12192000"/>
              <a:gd name="connsiteY127" fmla="*/ 1990173 h 2237474"/>
              <a:gd name="connsiteX128" fmla="*/ 2680597 w 12192000"/>
              <a:gd name="connsiteY128" fmla="*/ 1984996 h 2237474"/>
              <a:gd name="connsiteX129" fmla="*/ 2578178 w 12192000"/>
              <a:gd name="connsiteY129" fmla="*/ 1990531 h 2237474"/>
              <a:gd name="connsiteX130" fmla="*/ 2476147 w 12192000"/>
              <a:gd name="connsiteY130" fmla="*/ 1998305 h 2237474"/>
              <a:gd name="connsiteX131" fmla="*/ 2373568 w 12192000"/>
              <a:gd name="connsiteY131" fmla="*/ 2003219 h 2237474"/>
              <a:gd name="connsiteX132" fmla="*/ 2321399 w 12192000"/>
              <a:gd name="connsiteY132" fmla="*/ 1989467 h 2237474"/>
              <a:gd name="connsiteX133" fmla="*/ 2315525 w 12192000"/>
              <a:gd name="connsiteY133" fmla="*/ 1989708 h 2237474"/>
              <a:gd name="connsiteX134" fmla="*/ 2300792 w 12192000"/>
              <a:gd name="connsiteY134" fmla="*/ 1994290 h 2237474"/>
              <a:gd name="connsiteX135" fmla="*/ 2295469 w 12192000"/>
              <a:gd name="connsiteY135" fmla="*/ 1996659 h 2237474"/>
              <a:gd name="connsiteX136" fmla="*/ 2287219 w 12192000"/>
              <a:gd name="connsiteY136" fmla="*/ 1998750 h 2237474"/>
              <a:gd name="connsiteX137" fmla="*/ 2286948 w 12192000"/>
              <a:gd name="connsiteY137" fmla="*/ 1998596 h 2237474"/>
              <a:gd name="connsiteX138" fmla="*/ 2243069 w 12192000"/>
              <a:gd name="connsiteY138" fmla="*/ 2015111 h 2237474"/>
              <a:gd name="connsiteX139" fmla="*/ 2186609 w 12192000"/>
              <a:gd name="connsiteY139" fmla="*/ 2008263 h 2237474"/>
              <a:gd name="connsiteX140" fmla="*/ 2164831 w 12192000"/>
              <a:gd name="connsiteY140" fmla="*/ 2010143 h 2237474"/>
              <a:gd name="connsiteX141" fmla="*/ 2152836 w 12192000"/>
              <a:gd name="connsiteY141" fmla="*/ 2010048 h 2237474"/>
              <a:gd name="connsiteX142" fmla="*/ 2117102 w 12192000"/>
              <a:gd name="connsiteY142" fmla="*/ 2023004 h 2237474"/>
              <a:gd name="connsiteX143" fmla="*/ 2111935 w 12192000"/>
              <a:gd name="connsiteY143" fmla="*/ 2023163 h 2237474"/>
              <a:gd name="connsiteX144" fmla="*/ 2089991 w 12192000"/>
              <a:gd name="connsiteY144" fmla="*/ 2034193 h 2237474"/>
              <a:gd name="connsiteX145" fmla="*/ 2058061 w 12192000"/>
              <a:gd name="connsiteY145" fmla="*/ 2047942 h 2237474"/>
              <a:gd name="connsiteX146" fmla="*/ 2055737 w 12192000"/>
              <a:gd name="connsiteY146" fmla="*/ 2047704 h 2237474"/>
              <a:gd name="connsiteX147" fmla="*/ 2042244 w 12192000"/>
              <a:gd name="connsiteY147" fmla="*/ 2055560 h 2237474"/>
              <a:gd name="connsiteX148" fmla="*/ 1976224 w 12192000"/>
              <a:gd name="connsiteY148" fmla="*/ 2074257 h 2237474"/>
              <a:gd name="connsiteX149" fmla="*/ 1877728 w 12192000"/>
              <a:gd name="connsiteY149" fmla="*/ 2101004 h 2237474"/>
              <a:gd name="connsiteX150" fmla="*/ 1759056 w 12192000"/>
              <a:gd name="connsiteY150" fmla="*/ 2125608 h 2237474"/>
              <a:gd name="connsiteX151" fmla="*/ 1637948 w 12192000"/>
              <a:gd name="connsiteY151" fmla="*/ 2172597 h 2237474"/>
              <a:gd name="connsiteX152" fmla="*/ 1434549 w 12192000"/>
              <a:gd name="connsiteY152" fmla="*/ 2234522 h 2237474"/>
              <a:gd name="connsiteX153" fmla="*/ 1398481 w 12192000"/>
              <a:gd name="connsiteY153" fmla="*/ 2237074 h 2237474"/>
              <a:gd name="connsiteX154" fmla="*/ 1398407 w 12192000"/>
              <a:gd name="connsiteY154" fmla="*/ 2237095 h 2237474"/>
              <a:gd name="connsiteX155" fmla="*/ 1370962 w 12192000"/>
              <a:gd name="connsiteY155" fmla="*/ 2237474 h 2237474"/>
              <a:gd name="connsiteX156" fmla="*/ 1356367 w 12192000"/>
              <a:gd name="connsiteY156" fmla="*/ 2235089 h 2237474"/>
              <a:gd name="connsiteX157" fmla="*/ 1324828 w 12192000"/>
              <a:gd name="connsiteY157" fmla="*/ 2231968 h 2237474"/>
              <a:gd name="connsiteX158" fmla="*/ 1297744 w 12192000"/>
              <a:gd name="connsiteY158" fmla="*/ 2235849 h 2237474"/>
              <a:gd name="connsiteX159" fmla="*/ 1286236 w 12192000"/>
              <a:gd name="connsiteY159" fmla="*/ 2233135 h 2237474"/>
              <a:gd name="connsiteX160" fmla="*/ 1283504 w 12192000"/>
              <a:gd name="connsiteY160" fmla="*/ 2233797 h 2237474"/>
              <a:gd name="connsiteX161" fmla="*/ 1279765 w 12192000"/>
              <a:gd name="connsiteY161" fmla="*/ 2229639 h 2237474"/>
              <a:gd name="connsiteX162" fmla="*/ 1195347 w 12192000"/>
              <a:gd name="connsiteY162" fmla="*/ 2212354 h 2237474"/>
              <a:gd name="connsiteX163" fmla="*/ 970251 w 12192000"/>
              <a:gd name="connsiteY163" fmla="*/ 2221029 h 2237474"/>
              <a:gd name="connsiteX164" fmla="*/ 812914 w 12192000"/>
              <a:gd name="connsiteY164" fmla="*/ 2202752 h 2237474"/>
              <a:gd name="connsiteX165" fmla="*/ 800195 w 12192000"/>
              <a:gd name="connsiteY165" fmla="*/ 2209407 h 2237474"/>
              <a:gd name="connsiteX166" fmla="*/ 784978 w 12192000"/>
              <a:gd name="connsiteY166" fmla="*/ 2212360 h 2237474"/>
              <a:gd name="connsiteX167" fmla="*/ 681987 w 12192000"/>
              <a:gd name="connsiteY167" fmla="*/ 2216757 h 2237474"/>
              <a:gd name="connsiteX168" fmla="*/ 669923 w 12192000"/>
              <a:gd name="connsiteY168" fmla="*/ 2211682 h 2237474"/>
              <a:gd name="connsiteX169" fmla="*/ 648680 w 12192000"/>
              <a:gd name="connsiteY169" fmla="*/ 2206229 h 2237474"/>
              <a:gd name="connsiteX170" fmla="*/ 597225 w 12192000"/>
              <a:gd name="connsiteY170" fmla="*/ 2180999 h 2237474"/>
              <a:gd name="connsiteX171" fmla="*/ 558449 w 12192000"/>
              <a:gd name="connsiteY171" fmla="*/ 2182346 h 2237474"/>
              <a:gd name="connsiteX172" fmla="*/ 550517 w 12192000"/>
              <a:gd name="connsiteY172" fmla="*/ 2182060 h 2237474"/>
              <a:gd name="connsiteX173" fmla="*/ 550309 w 12192000"/>
              <a:gd name="connsiteY173" fmla="*/ 2181825 h 2237474"/>
              <a:gd name="connsiteX174" fmla="*/ 541836 w 12192000"/>
              <a:gd name="connsiteY174" fmla="*/ 2181063 h 2237474"/>
              <a:gd name="connsiteX175" fmla="*/ 536057 w 12192000"/>
              <a:gd name="connsiteY175" fmla="*/ 2181537 h 2237474"/>
              <a:gd name="connsiteX176" fmla="*/ 520671 w 12192000"/>
              <a:gd name="connsiteY176" fmla="*/ 2180980 h 2237474"/>
              <a:gd name="connsiteX177" fmla="*/ 515024 w 12192000"/>
              <a:gd name="connsiteY177" fmla="*/ 2179258 h 2237474"/>
              <a:gd name="connsiteX178" fmla="*/ 512278 w 12192000"/>
              <a:gd name="connsiteY178" fmla="*/ 2176369 h 2237474"/>
              <a:gd name="connsiteX179" fmla="*/ 480419 w 12192000"/>
              <a:gd name="connsiteY179" fmla="*/ 2167807 h 2237474"/>
              <a:gd name="connsiteX180" fmla="*/ 413835 w 12192000"/>
              <a:gd name="connsiteY180" fmla="*/ 2156783 h 2237474"/>
              <a:gd name="connsiteX181" fmla="*/ 376513 w 12192000"/>
              <a:gd name="connsiteY181" fmla="*/ 2154014 h 2237474"/>
              <a:gd name="connsiteX182" fmla="*/ 273386 w 12192000"/>
              <a:gd name="connsiteY182" fmla="*/ 2142551 h 2237474"/>
              <a:gd name="connsiteX183" fmla="*/ 169207 w 12192000"/>
              <a:gd name="connsiteY183" fmla="*/ 2128100 h 2237474"/>
              <a:gd name="connsiteX184" fmla="*/ 93149 w 12192000"/>
              <a:gd name="connsiteY184" fmla="*/ 2105324 h 2237474"/>
              <a:gd name="connsiteX185" fmla="*/ 88109 w 12192000"/>
              <a:gd name="connsiteY185" fmla="*/ 2106704 h 2237474"/>
              <a:gd name="connsiteX186" fmla="*/ 80022 w 12192000"/>
              <a:gd name="connsiteY186" fmla="*/ 2107254 h 2237474"/>
              <a:gd name="connsiteX187" fmla="*/ 79717 w 12192000"/>
              <a:gd name="connsiteY187" fmla="*/ 2107046 h 2237474"/>
              <a:gd name="connsiteX188" fmla="*/ 72352 w 12192000"/>
              <a:gd name="connsiteY188" fmla="*/ 2107991 h 2237474"/>
              <a:gd name="connsiteX189" fmla="*/ 37645 w 12192000"/>
              <a:gd name="connsiteY189" fmla="*/ 2115401 h 2237474"/>
              <a:gd name="connsiteX190" fmla="*/ 4572 w 12192000"/>
              <a:gd name="connsiteY190" fmla="*/ 2111091 h 2237474"/>
              <a:gd name="connsiteX191" fmla="*/ 0 w 12192000"/>
              <a:gd name="connsiteY191" fmla="*/ 2110468 h 2237474"/>
              <a:gd name="connsiteX192" fmla="*/ 0 w 12192000"/>
              <a:gd name="connsiteY192"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34800 w 12192000"/>
              <a:gd name="connsiteY6" fmla="*/ 747840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48975 w 12192000"/>
              <a:gd name="connsiteY12" fmla="*/ 755279 h 2237474"/>
              <a:gd name="connsiteX13" fmla="*/ 10805004 w 12192000"/>
              <a:gd name="connsiteY13" fmla="*/ 757573 h 2237474"/>
              <a:gd name="connsiteX14" fmla="*/ 10739478 w 12192000"/>
              <a:gd name="connsiteY14" fmla="*/ 776841 h 2237474"/>
              <a:gd name="connsiteX15" fmla="*/ 10458762 w 12192000"/>
              <a:gd name="connsiteY15" fmla="*/ 755400 h 2237474"/>
              <a:gd name="connsiteX16" fmla="*/ 10211200 w 12192000"/>
              <a:gd name="connsiteY16" fmla="*/ 767513 h 2237474"/>
              <a:gd name="connsiteX17" fmla="*/ 10167995 w 12192000"/>
              <a:gd name="connsiteY17" fmla="*/ 760843 h 2237474"/>
              <a:gd name="connsiteX18" fmla="*/ 9997044 w 12192000"/>
              <a:gd name="connsiteY18" fmla="*/ 780129 h 2237474"/>
              <a:gd name="connsiteX19" fmla="*/ 9943887 w 12192000"/>
              <a:gd name="connsiteY19" fmla="*/ 804141 h 2237474"/>
              <a:gd name="connsiteX20" fmla="*/ 9918248 w 12192000"/>
              <a:gd name="connsiteY20" fmla="*/ 816628 h 2237474"/>
              <a:gd name="connsiteX21" fmla="*/ 9767091 w 12192000"/>
              <a:gd name="connsiteY21" fmla="*/ 870550 h 2237474"/>
              <a:gd name="connsiteX22" fmla="*/ 9683005 w 12192000"/>
              <a:gd name="connsiteY22" fmla="*/ 894128 h 2237474"/>
              <a:gd name="connsiteX23" fmla="*/ 9594438 w 12192000"/>
              <a:gd name="connsiteY23" fmla="*/ 919051 h 2237474"/>
              <a:gd name="connsiteX24" fmla="*/ 9544189 w 12192000"/>
              <a:gd name="connsiteY24" fmla="*/ 938966 h 2237474"/>
              <a:gd name="connsiteX25" fmla="*/ 9500499 w 12192000"/>
              <a:gd name="connsiteY25" fmla="*/ 954680 h 2237474"/>
              <a:gd name="connsiteX26" fmla="*/ 9428195 w 12192000"/>
              <a:gd name="connsiteY26" fmla="*/ 986225 h 2237474"/>
              <a:gd name="connsiteX27" fmla="*/ 9410017 w 12192000"/>
              <a:gd name="connsiteY27" fmla="*/ 993931 h 2237474"/>
              <a:gd name="connsiteX28" fmla="*/ 9392919 w 12192000"/>
              <a:gd name="connsiteY28" fmla="*/ 994656 h 2237474"/>
              <a:gd name="connsiteX29" fmla="*/ 9278619 w 12192000"/>
              <a:gd name="connsiteY29" fmla="*/ 1011878 h 2237474"/>
              <a:gd name="connsiteX30" fmla="*/ 9268019 w 12192000"/>
              <a:gd name="connsiteY30" fmla="*/ 1007442 h 2237474"/>
              <a:gd name="connsiteX31" fmla="*/ 9234662 w 12192000"/>
              <a:gd name="connsiteY31" fmla="*/ 1023056 h 2237474"/>
              <a:gd name="connsiteX32" fmla="*/ 9181033 w 12192000"/>
              <a:gd name="connsiteY32" fmla="*/ 1037921 h 2237474"/>
              <a:gd name="connsiteX33" fmla="*/ 9155969 w 12192000"/>
              <a:gd name="connsiteY33" fmla="*/ 1046804 h 2237474"/>
              <a:gd name="connsiteX34" fmla="*/ 9133985 w 12192000"/>
              <a:gd name="connsiteY34" fmla="*/ 1046450 h 2237474"/>
              <a:gd name="connsiteX35" fmla="*/ 9003462 w 12192000"/>
              <a:gd name="connsiteY35" fmla="*/ 1042406 h 2237474"/>
              <a:gd name="connsiteX36" fmla="*/ 8968445 w 12192000"/>
              <a:gd name="connsiteY36" fmla="*/ 1052169 h 2237474"/>
              <a:gd name="connsiteX37" fmla="*/ 8886001 w 12192000"/>
              <a:gd name="connsiteY37" fmla="*/ 1067468 h 2237474"/>
              <a:gd name="connsiteX38" fmla="*/ 8838610 w 12192000"/>
              <a:gd name="connsiteY38" fmla="*/ 1075091 h 2237474"/>
              <a:gd name="connsiteX39" fmla="*/ 8750383 w 12192000"/>
              <a:gd name="connsiteY39" fmla="*/ 1097387 h 2237474"/>
              <a:gd name="connsiteX40" fmla="*/ 8665605 w 12192000"/>
              <a:gd name="connsiteY40" fmla="*/ 1110791 h 2237474"/>
              <a:gd name="connsiteX41" fmla="*/ 8584946 w 12192000"/>
              <a:gd name="connsiteY41" fmla="*/ 1135226 h 2237474"/>
              <a:gd name="connsiteX42" fmla="*/ 8460755 w 12192000"/>
              <a:gd name="connsiteY42" fmla="*/ 1203427 h 2237474"/>
              <a:gd name="connsiteX43" fmla="*/ 8419755 w 12192000"/>
              <a:gd name="connsiteY43" fmla="*/ 1216260 h 2237474"/>
              <a:gd name="connsiteX44" fmla="*/ 8411626 w 12192000"/>
              <a:gd name="connsiteY44" fmla="*/ 1214397 h 2237474"/>
              <a:gd name="connsiteX45" fmla="*/ 8363469 w 12192000"/>
              <a:gd name="connsiteY45" fmla="*/ 1246658 h 2237474"/>
              <a:gd name="connsiteX46" fmla="*/ 8275497 w 12192000"/>
              <a:gd name="connsiteY46" fmla="*/ 1264396 h 2237474"/>
              <a:gd name="connsiteX47" fmla="*/ 8206287 w 12192000"/>
              <a:gd name="connsiteY47" fmla="*/ 1273060 h 2237474"/>
              <a:gd name="connsiteX48" fmla="*/ 8139997 w 12192000"/>
              <a:gd name="connsiteY48" fmla="*/ 1282713 h 2237474"/>
              <a:gd name="connsiteX49" fmla="*/ 8074238 w 12192000"/>
              <a:gd name="connsiteY49" fmla="*/ 1301895 h 2237474"/>
              <a:gd name="connsiteX50" fmla="*/ 7942099 w 12192000"/>
              <a:gd name="connsiteY50" fmla="*/ 1336332 h 2237474"/>
              <a:gd name="connsiteX51" fmla="*/ 7902328 w 12192000"/>
              <a:gd name="connsiteY51" fmla="*/ 1345865 h 2237474"/>
              <a:gd name="connsiteX52" fmla="*/ 7840612 w 12192000"/>
              <a:gd name="connsiteY52" fmla="*/ 1369373 h 2237474"/>
              <a:gd name="connsiteX53" fmla="*/ 7786819 w 12192000"/>
              <a:gd name="connsiteY53" fmla="*/ 1378970 h 2237474"/>
              <a:gd name="connsiteX54" fmla="*/ 7548172 w 12192000"/>
              <a:gd name="connsiteY54" fmla="*/ 1417460 h 2237474"/>
              <a:gd name="connsiteX55" fmla="*/ 7483437 w 12192000"/>
              <a:gd name="connsiteY55" fmla="*/ 1478152 h 2237474"/>
              <a:gd name="connsiteX56" fmla="*/ 7377870 w 12192000"/>
              <a:gd name="connsiteY56" fmla="*/ 1523319 h 2237474"/>
              <a:gd name="connsiteX57" fmla="*/ 7230737 w 12192000"/>
              <a:gd name="connsiteY57" fmla="*/ 1562633 h 2237474"/>
              <a:gd name="connsiteX58" fmla="*/ 7224458 w 12192000"/>
              <a:gd name="connsiteY58" fmla="*/ 1573008 h 2237474"/>
              <a:gd name="connsiteX59" fmla="*/ 7183121 w 12192000"/>
              <a:gd name="connsiteY59" fmla="*/ 1595162 h 2237474"/>
              <a:gd name="connsiteX60" fmla="*/ 7164601 w 12192000"/>
              <a:gd name="connsiteY60" fmla="*/ 1606490 h 2237474"/>
              <a:gd name="connsiteX61" fmla="*/ 7031309 w 12192000"/>
              <a:gd name="connsiteY61" fmla="*/ 1619451 h 2237474"/>
              <a:gd name="connsiteX62" fmla="*/ 6900177 w 12192000"/>
              <a:gd name="connsiteY62" fmla="*/ 1636016 h 2237474"/>
              <a:gd name="connsiteX63" fmla="*/ 6795372 w 12192000"/>
              <a:gd name="connsiteY63" fmla="*/ 1644845 h 2237474"/>
              <a:gd name="connsiteX64" fmla="*/ 6692251 w 12192000"/>
              <a:gd name="connsiteY64" fmla="*/ 1656357 h 2237474"/>
              <a:gd name="connsiteX65" fmla="*/ 6655235 w 12192000"/>
              <a:gd name="connsiteY65" fmla="*/ 1661869 h 2237474"/>
              <a:gd name="connsiteX66" fmla="*/ 6554894 w 12192000"/>
              <a:gd name="connsiteY66" fmla="*/ 1664428 h 2237474"/>
              <a:gd name="connsiteX67" fmla="*/ 6516595 w 12192000"/>
              <a:gd name="connsiteY67" fmla="*/ 1667475 h 2237474"/>
              <a:gd name="connsiteX68" fmla="*/ 6508541 w 12192000"/>
              <a:gd name="connsiteY68" fmla="*/ 1668757 h 2237474"/>
              <a:gd name="connsiteX69" fmla="*/ 6471012 w 12192000"/>
              <a:gd name="connsiteY69" fmla="*/ 1678604 h 2237474"/>
              <a:gd name="connsiteX70" fmla="*/ 6364035 w 12192000"/>
              <a:gd name="connsiteY70" fmla="*/ 1667683 h 2237474"/>
              <a:gd name="connsiteX71" fmla="*/ 6280959 w 12192000"/>
              <a:gd name="connsiteY71" fmla="*/ 1689329 h 2237474"/>
              <a:gd name="connsiteX72" fmla="*/ 6243319 w 12192000"/>
              <a:gd name="connsiteY72" fmla="*/ 1695560 h 2237474"/>
              <a:gd name="connsiteX73" fmla="*/ 6098321 w 12192000"/>
              <a:gd name="connsiteY73" fmla="*/ 1721646 h 2237474"/>
              <a:gd name="connsiteX74" fmla="*/ 5880652 w 12192000"/>
              <a:gd name="connsiteY74" fmla="*/ 1779643 h 2237474"/>
              <a:gd name="connsiteX75" fmla="*/ 5785959 w 12192000"/>
              <a:gd name="connsiteY75" fmla="*/ 1775307 h 2237474"/>
              <a:gd name="connsiteX76" fmla="*/ 5643534 w 12192000"/>
              <a:gd name="connsiteY76" fmla="*/ 1802919 h 2237474"/>
              <a:gd name="connsiteX77" fmla="*/ 5518799 w 12192000"/>
              <a:gd name="connsiteY77" fmla="*/ 1818312 h 2237474"/>
              <a:gd name="connsiteX78" fmla="*/ 5505014 w 12192000"/>
              <a:gd name="connsiteY78" fmla="*/ 1819259 h 2237474"/>
              <a:gd name="connsiteX79" fmla="*/ 5453307 w 12192000"/>
              <a:gd name="connsiteY79" fmla="*/ 1815450 h 2237474"/>
              <a:gd name="connsiteX80" fmla="*/ 5221533 w 12192000"/>
              <a:gd name="connsiteY80" fmla="*/ 1846950 h 2237474"/>
              <a:gd name="connsiteX81" fmla="*/ 5149802 w 12192000"/>
              <a:gd name="connsiteY81" fmla="*/ 1844846 h 2237474"/>
              <a:gd name="connsiteX82" fmla="*/ 5114927 w 12192000"/>
              <a:gd name="connsiteY82" fmla="*/ 1847827 h 2237474"/>
              <a:gd name="connsiteX83" fmla="*/ 5108970 w 12192000"/>
              <a:gd name="connsiteY83" fmla="*/ 1847935 h 2237474"/>
              <a:gd name="connsiteX84" fmla="*/ 5067961 w 12192000"/>
              <a:gd name="connsiteY84" fmla="*/ 1845917 h 2237474"/>
              <a:gd name="connsiteX85" fmla="*/ 5007075 w 12192000"/>
              <a:gd name="connsiteY85" fmla="*/ 1838626 h 2237474"/>
              <a:gd name="connsiteX86" fmla="*/ 4944087 w 12192000"/>
              <a:gd name="connsiteY86" fmla="*/ 1823332 h 2237474"/>
              <a:gd name="connsiteX87" fmla="*/ 4907662 w 12192000"/>
              <a:gd name="connsiteY87" fmla="*/ 1816900 h 2237474"/>
              <a:gd name="connsiteX88" fmla="*/ 4882386 w 12192000"/>
              <a:gd name="connsiteY88" fmla="*/ 1809844 h 2237474"/>
              <a:gd name="connsiteX89" fmla="*/ 4811440 w 12192000"/>
              <a:gd name="connsiteY89" fmla="*/ 1804655 h 2237474"/>
              <a:gd name="connsiteX90" fmla="*/ 4691075 w 12192000"/>
              <a:gd name="connsiteY90" fmla="*/ 1801389 h 2237474"/>
              <a:gd name="connsiteX91" fmla="*/ 4611738 w 12192000"/>
              <a:gd name="connsiteY91" fmla="*/ 1776964 h 2237474"/>
              <a:gd name="connsiteX92" fmla="*/ 4560070 w 12192000"/>
              <a:gd name="connsiteY92" fmla="*/ 1785640 h 2237474"/>
              <a:gd name="connsiteX93" fmla="*/ 4536503 w 12192000"/>
              <a:gd name="connsiteY93" fmla="*/ 1785334 h 2237474"/>
              <a:gd name="connsiteX94" fmla="*/ 4513724 w 12192000"/>
              <a:gd name="connsiteY94" fmla="*/ 1791996 h 2237474"/>
              <a:gd name="connsiteX95" fmla="*/ 4459810 w 12192000"/>
              <a:gd name="connsiteY95" fmla="*/ 1797886 h 2237474"/>
              <a:gd name="connsiteX96" fmla="*/ 4379064 w 12192000"/>
              <a:gd name="connsiteY96" fmla="*/ 1817177 h 2237474"/>
              <a:gd name="connsiteX97" fmla="*/ 4290981 w 12192000"/>
              <a:gd name="connsiteY97" fmla="*/ 1839677 h 2237474"/>
              <a:gd name="connsiteX98" fmla="*/ 4238372 w 12192000"/>
              <a:gd name="connsiteY98" fmla="*/ 1851480 h 2237474"/>
              <a:gd name="connsiteX99" fmla="*/ 4232517 w 12192000"/>
              <a:gd name="connsiteY99" fmla="*/ 1852567 h 2237474"/>
              <a:gd name="connsiteX100" fmla="*/ 4191732 w 12192000"/>
              <a:gd name="connsiteY100" fmla="*/ 1857328 h 2237474"/>
              <a:gd name="connsiteX101" fmla="*/ 4065532 w 12192000"/>
              <a:gd name="connsiteY101" fmla="*/ 1855477 h 2237474"/>
              <a:gd name="connsiteX102" fmla="*/ 4028460 w 12192000"/>
              <a:gd name="connsiteY102" fmla="*/ 1855137 h 2237474"/>
              <a:gd name="connsiteX103" fmla="*/ 4002267 w 12192000"/>
              <a:gd name="connsiteY103" fmla="*/ 1852352 h 2237474"/>
              <a:gd name="connsiteX104" fmla="*/ 3931396 w 12192000"/>
              <a:gd name="connsiteY104" fmla="*/ 1858915 h 2237474"/>
              <a:gd name="connsiteX105" fmla="*/ 3812162 w 12192000"/>
              <a:gd name="connsiteY105" fmla="*/ 1875501 h 2237474"/>
              <a:gd name="connsiteX106" fmla="*/ 3729530 w 12192000"/>
              <a:gd name="connsiteY106" fmla="*/ 1864513 h 2237474"/>
              <a:gd name="connsiteX107" fmla="*/ 3680177 w 12192000"/>
              <a:gd name="connsiteY107" fmla="*/ 1881552 h 2237474"/>
              <a:gd name="connsiteX108" fmla="*/ 3567259 w 12192000"/>
              <a:gd name="connsiteY108" fmla="*/ 1893482 h 2237474"/>
              <a:gd name="connsiteX109" fmla="*/ 3405770 w 12192000"/>
              <a:gd name="connsiteY109" fmla="*/ 1904591 h 2237474"/>
              <a:gd name="connsiteX110" fmla="*/ 3280097 w 12192000"/>
              <a:gd name="connsiteY110" fmla="*/ 1919610 h 2237474"/>
              <a:gd name="connsiteX111" fmla="*/ 3123424 w 12192000"/>
              <a:gd name="connsiteY111" fmla="*/ 1952930 h 2237474"/>
              <a:gd name="connsiteX112" fmla="*/ 3009910 w 12192000"/>
              <a:gd name="connsiteY112" fmla="*/ 1957866 h 2237474"/>
              <a:gd name="connsiteX113" fmla="*/ 2995934 w 12192000"/>
              <a:gd name="connsiteY113" fmla="*/ 1967085 h 2237474"/>
              <a:gd name="connsiteX114" fmla="*/ 2980071 w 12192000"/>
              <a:gd name="connsiteY114" fmla="*/ 1972988 h 2237474"/>
              <a:gd name="connsiteX115" fmla="*/ 2978094 w 12192000"/>
              <a:gd name="connsiteY115" fmla="*/ 1972369 h 2237474"/>
              <a:gd name="connsiteX116" fmla="*/ 2942858 w 12192000"/>
              <a:gd name="connsiteY116" fmla="*/ 1981367 h 2237474"/>
              <a:gd name="connsiteX117" fmla="*/ 2875436 w 12192000"/>
              <a:gd name="connsiteY117" fmla="*/ 1996977 h 2237474"/>
              <a:gd name="connsiteX118" fmla="*/ 2874892 w 12192000"/>
              <a:gd name="connsiteY118" fmla="*/ 1996085 h 2237474"/>
              <a:gd name="connsiteX119" fmla="*/ 2864145 w 12192000"/>
              <a:gd name="connsiteY119" fmla="*/ 1994061 h 2237474"/>
              <a:gd name="connsiteX120" fmla="*/ 2843662 w 12192000"/>
              <a:gd name="connsiteY120" fmla="*/ 1992498 h 2237474"/>
              <a:gd name="connsiteX121" fmla="*/ 2796128 w 12192000"/>
              <a:gd name="connsiteY121" fmla="*/ 1976403 h 2237474"/>
              <a:gd name="connsiteX122" fmla="*/ 2756784 w 12192000"/>
              <a:gd name="connsiteY122" fmla="*/ 1985116 h 2237474"/>
              <a:gd name="connsiteX123" fmla="*/ 2748833 w 12192000"/>
              <a:gd name="connsiteY123" fmla="*/ 1986323 h 2237474"/>
              <a:gd name="connsiteX124" fmla="*/ 2748661 w 12192000"/>
              <a:gd name="connsiteY124" fmla="*/ 1986122 h 2237474"/>
              <a:gd name="connsiteX125" fmla="*/ 2740251 w 12192000"/>
              <a:gd name="connsiteY125" fmla="*/ 1986946 h 2237474"/>
              <a:gd name="connsiteX126" fmla="*/ 2718916 w 12192000"/>
              <a:gd name="connsiteY126" fmla="*/ 1990867 h 2237474"/>
              <a:gd name="connsiteX127" fmla="*/ 2713522 w 12192000"/>
              <a:gd name="connsiteY127" fmla="*/ 1990173 h 2237474"/>
              <a:gd name="connsiteX128" fmla="*/ 2680597 w 12192000"/>
              <a:gd name="connsiteY128" fmla="*/ 1984996 h 2237474"/>
              <a:gd name="connsiteX129" fmla="*/ 2578178 w 12192000"/>
              <a:gd name="connsiteY129" fmla="*/ 1990531 h 2237474"/>
              <a:gd name="connsiteX130" fmla="*/ 2476147 w 12192000"/>
              <a:gd name="connsiteY130" fmla="*/ 1998305 h 2237474"/>
              <a:gd name="connsiteX131" fmla="*/ 2373568 w 12192000"/>
              <a:gd name="connsiteY131" fmla="*/ 2003219 h 2237474"/>
              <a:gd name="connsiteX132" fmla="*/ 2321399 w 12192000"/>
              <a:gd name="connsiteY132" fmla="*/ 1989467 h 2237474"/>
              <a:gd name="connsiteX133" fmla="*/ 2315525 w 12192000"/>
              <a:gd name="connsiteY133" fmla="*/ 1989708 h 2237474"/>
              <a:gd name="connsiteX134" fmla="*/ 2300792 w 12192000"/>
              <a:gd name="connsiteY134" fmla="*/ 1994290 h 2237474"/>
              <a:gd name="connsiteX135" fmla="*/ 2295469 w 12192000"/>
              <a:gd name="connsiteY135" fmla="*/ 1996659 h 2237474"/>
              <a:gd name="connsiteX136" fmla="*/ 2287219 w 12192000"/>
              <a:gd name="connsiteY136" fmla="*/ 1998750 h 2237474"/>
              <a:gd name="connsiteX137" fmla="*/ 2286948 w 12192000"/>
              <a:gd name="connsiteY137" fmla="*/ 1998596 h 2237474"/>
              <a:gd name="connsiteX138" fmla="*/ 2243069 w 12192000"/>
              <a:gd name="connsiteY138" fmla="*/ 2015111 h 2237474"/>
              <a:gd name="connsiteX139" fmla="*/ 2186609 w 12192000"/>
              <a:gd name="connsiteY139" fmla="*/ 2008263 h 2237474"/>
              <a:gd name="connsiteX140" fmla="*/ 2164831 w 12192000"/>
              <a:gd name="connsiteY140" fmla="*/ 2010143 h 2237474"/>
              <a:gd name="connsiteX141" fmla="*/ 2152836 w 12192000"/>
              <a:gd name="connsiteY141" fmla="*/ 2010048 h 2237474"/>
              <a:gd name="connsiteX142" fmla="*/ 2117102 w 12192000"/>
              <a:gd name="connsiteY142" fmla="*/ 2023004 h 2237474"/>
              <a:gd name="connsiteX143" fmla="*/ 2111935 w 12192000"/>
              <a:gd name="connsiteY143" fmla="*/ 2023163 h 2237474"/>
              <a:gd name="connsiteX144" fmla="*/ 2089991 w 12192000"/>
              <a:gd name="connsiteY144" fmla="*/ 2034193 h 2237474"/>
              <a:gd name="connsiteX145" fmla="*/ 2058061 w 12192000"/>
              <a:gd name="connsiteY145" fmla="*/ 2047942 h 2237474"/>
              <a:gd name="connsiteX146" fmla="*/ 2055737 w 12192000"/>
              <a:gd name="connsiteY146" fmla="*/ 2047704 h 2237474"/>
              <a:gd name="connsiteX147" fmla="*/ 2042244 w 12192000"/>
              <a:gd name="connsiteY147" fmla="*/ 2055560 h 2237474"/>
              <a:gd name="connsiteX148" fmla="*/ 1976224 w 12192000"/>
              <a:gd name="connsiteY148" fmla="*/ 2074257 h 2237474"/>
              <a:gd name="connsiteX149" fmla="*/ 1877728 w 12192000"/>
              <a:gd name="connsiteY149" fmla="*/ 2101004 h 2237474"/>
              <a:gd name="connsiteX150" fmla="*/ 1759056 w 12192000"/>
              <a:gd name="connsiteY150" fmla="*/ 2125608 h 2237474"/>
              <a:gd name="connsiteX151" fmla="*/ 1637948 w 12192000"/>
              <a:gd name="connsiteY151" fmla="*/ 2172597 h 2237474"/>
              <a:gd name="connsiteX152" fmla="*/ 1434549 w 12192000"/>
              <a:gd name="connsiteY152" fmla="*/ 2234522 h 2237474"/>
              <a:gd name="connsiteX153" fmla="*/ 1398481 w 12192000"/>
              <a:gd name="connsiteY153" fmla="*/ 2237074 h 2237474"/>
              <a:gd name="connsiteX154" fmla="*/ 1398407 w 12192000"/>
              <a:gd name="connsiteY154" fmla="*/ 2237095 h 2237474"/>
              <a:gd name="connsiteX155" fmla="*/ 1370962 w 12192000"/>
              <a:gd name="connsiteY155" fmla="*/ 2237474 h 2237474"/>
              <a:gd name="connsiteX156" fmla="*/ 1356367 w 12192000"/>
              <a:gd name="connsiteY156" fmla="*/ 2235089 h 2237474"/>
              <a:gd name="connsiteX157" fmla="*/ 1324828 w 12192000"/>
              <a:gd name="connsiteY157" fmla="*/ 2231968 h 2237474"/>
              <a:gd name="connsiteX158" fmla="*/ 1297744 w 12192000"/>
              <a:gd name="connsiteY158" fmla="*/ 2235849 h 2237474"/>
              <a:gd name="connsiteX159" fmla="*/ 1286236 w 12192000"/>
              <a:gd name="connsiteY159" fmla="*/ 2233135 h 2237474"/>
              <a:gd name="connsiteX160" fmla="*/ 1283504 w 12192000"/>
              <a:gd name="connsiteY160" fmla="*/ 2233797 h 2237474"/>
              <a:gd name="connsiteX161" fmla="*/ 1279765 w 12192000"/>
              <a:gd name="connsiteY161" fmla="*/ 2229639 h 2237474"/>
              <a:gd name="connsiteX162" fmla="*/ 1195347 w 12192000"/>
              <a:gd name="connsiteY162" fmla="*/ 2212354 h 2237474"/>
              <a:gd name="connsiteX163" fmla="*/ 970251 w 12192000"/>
              <a:gd name="connsiteY163" fmla="*/ 2221029 h 2237474"/>
              <a:gd name="connsiteX164" fmla="*/ 812914 w 12192000"/>
              <a:gd name="connsiteY164" fmla="*/ 2202752 h 2237474"/>
              <a:gd name="connsiteX165" fmla="*/ 800195 w 12192000"/>
              <a:gd name="connsiteY165" fmla="*/ 2209407 h 2237474"/>
              <a:gd name="connsiteX166" fmla="*/ 784978 w 12192000"/>
              <a:gd name="connsiteY166" fmla="*/ 2212360 h 2237474"/>
              <a:gd name="connsiteX167" fmla="*/ 681987 w 12192000"/>
              <a:gd name="connsiteY167" fmla="*/ 2216757 h 2237474"/>
              <a:gd name="connsiteX168" fmla="*/ 669923 w 12192000"/>
              <a:gd name="connsiteY168" fmla="*/ 2211682 h 2237474"/>
              <a:gd name="connsiteX169" fmla="*/ 648680 w 12192000"/>
              <a:gd name="connsiteY169" fmla="*/ 2206229 h 2237474"/>
              <a:gd name="connsiteX170" fmla="*/ 597225 w 12192000"/>
              <a:gd name="connsiteY170" fmla="*/ 2180999 h 2237474"/>
              <a:gd name="connsiteX171" fmla="*/ 558449 w 12192000"/>
              <a:gd name="connsiteY171" fmla="*/ 2182346 h 2237474"/>
              <a:gd name="connsiteX172" fmla="*/ 550517 w 12192000"/>
              <a:gd name="connsiteY172" fmla="*/ 2182060 h 2237474"/>
              <a:gd name="connsiteX173" fmla="*/ 550309 w 12192000"/>
              <a:gd name="connsiteY173" fmla="*/ 2181825 h 2237474"/>
              <a:gd name="connsiteX174" fmla="*/ 541836 w 12192000"/>
              <a:gd name="connsiteY174" fmla="*/ 2181063 h 2237474"/>
              <a:gd name="connsiteX175" fmla="*/ 536057 w 12192000"/>
              <a:gd name="connsiteY175" fmla="*/ 2181537 h 2237474"/>
              <a:gd name="connsiteX176" fmla="*/ 520671 w 12192000"/>
              <a:gd name="connsiteY176" fmla="*/ 2180980 h 2237474"/>
              <a:gd name="connsiteX177" fmla="*/ 515024 w 12192000"/>
              <a:gd name="connsiteY177" fmla="*/ 2179258 h 2237474"/>
              <a:gd name="connsiteX178" fmla="*/ 512278 w 12192000"/>
              <a:gd name="connsiteY178" fmla="*/ 2176369 h 2237474"/>
              <a:gd name="connsiteX179" fmla="*/ 480419 w 12192000"/>
              <a:gd name="connsiteY179" fmla="*/ 2167807 h 2237474"/>
              <a:gd name="connsiteX180" fmla="*/ 413835 w 12192000"/>
              <a:gd name="connsiteY180" fmla="*/ 2156783 h 2237474"/>
              <a:gd name="connsiteX181" fmla="*/ 376513 w 12192000"/>
              <a:gd name="connsiteY181" fmla="*/ 2154014 h 2237474"/>
              <a:gd name="connsiteX182" fmla="*/ 273386 w 12192000"/>
              <a:gd name="connsiteY182" fmla="*/ 2142551 h 2237474"/>
              <a:gd name="connsiteX183" fmla="*/ 169207 w 12192000"/>
              <a:gd name="connsiteY183" fmla="*/ 2128100 h 2237474"/>
              <a:gd name="connsiteX184" fmla="*/ 93149 w 12192000"/>
              <a:gd name="connsiteY184" fmla="*/ 2105324 h 2237474"/>
              <a:gd name="connsiteX185" fmla="*/ 88109 w 12192000"/>
              <a:gd name="connsiteY185" fmla="*/ 2106704 h 2237474"/>
              <a:gd name="connsiteX186" fmla="*/ 80022 w 12192000"/>
              <a:gd name="connsiteY186" fmla="*/ 2107254 h 2237474"/>
              <a:gd name="connsiteX187" fmla="*/ 79717 w 12192000"/>
              <a:gd name="connsiteY187" fmla="*/ 2107046 h 2237474"/>
              <a:gd name="connsiteX188" fmla="*/ 72352 w 12192000"/>
              <a:gd name="connsiteY188" fmla="*/ 2107991 h 2237474"/>
              <a:gd name="connsiteX189" fmla="*/ 37645 w 12192000"/>
              <a:gd name="connsiteY189" fmla="*/ 2115401 h 2237474"/>
              <a:gd name="connsiteX190" fmla="*/ 4572 w 12192000"/>
              <a:gd name="connsiteY190" fmla="*/ 2111091 h 2237474"/>
              <a:gd name="connsiteX191" fmla="*/ 0 w 12192000"/>
              <a:gd name="connsiteY191" fmla="*/ 2110468 h 2237474"/>
              <a:gd name="connsiteX192" fmla="*/ 0 w 12192000"/>
              <a:gd name="connsiteY192"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34800 w 12192000"/>
              <a:gd name="connsiteY6" fmla="*/ 747840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46594 w 12192000"/>
              <a:gd name="connsiteY12" fmla="*/ 765069 h 2237474"/>
              <a:gd name="connsiteX13" fmla="*/ 10805004 w 12192000"/>
              <a:gd name="connsiteY13" fmla="*/ 757573 h 2237474"/>
              <a:gd name="connsiteX14" fmla="*/ 10739478 w 12192000"/>
              <a:gd name="connsiteY14" fmla="*/ 776841 h 2237474"/>
              <a:gd name="connsiteX15" fmla="*/ 10458762 w 12192000"/>
              <a:gd name="connsiteY15" fmla="*/ 755400 h 2237474"/>
              <a:gd name="connsiteX16" fmla="*/ 10211200 w 12192000"/>
              <a:gd name="connsiteY16" fmla="*/ 767513 h 2237474"/>
              <a:gd name="connsiteX17" fmla="*/ 10167995 w 12192000"/>
              <a:gd name="connsiteY17" fmla="*/ 760843 h 2237474"/>
              <a:gd name="connsiteX18" fmla="*/ 9997044 w 12192000"/>
              <a:gd name="connsiteY18" fmla="*/ 780129 h 2237474"/>
              <a:gd name="connsiteX19" fmla="*/ 9943887 w 12192000"/>
              <a:gd name="connsiteY19" fmla="*/ 804141 h 2237474"/>
              <a:gd name="connsiteX20" fmla="*/ 9918248 w 12192000"/>
              <a:gd name="connsiteY20" fmla="*/ 816628 h 2237474"/>
              <a:gd name="connsiteX21" fmla="*/ 9767091 w 12192000"/>
              <a:gd name="connsiteY21" fmla="*/ 870550 h 2237474"/>
              <a:gd name="connsiteX22" fmla="*/ 9683005 w 12192000"/>
              <a:gd name="connsiteY22" fmla="*/ 894128 h 2237474"/>
              <a:gd name="connsiteX23" fmla="*/ 9594438 w 12192000"/>
              <a:gd name="connsiteY23" fmla="*/ 919051 h 2237474"/>
              <a:gd name="connsiteX24" fmla="*/ 9544189 w 12192000"/>
              <a:gd name="connsiteY24" fmla="*/ 938966 h 2237474"/>
              <a:gd name="connsiteX25" fmla="*/ 9500499 w 12192000"/>
              <a:gd name="connsiteY25" fmla="*/ 954680 h 2237474"/>
              <a:gd name="connsiteX26" fmla="*/ 9428195 w 12192000"/>
              <a:gd name="connsiteY26" fmla="*/ 986225 h 2237474"/>
              <a:gd name="connsiteX27" fmla="*/ 9410017 w 12192000"/>
              <a:gd name="connsiteY27" fmla="*/ 993931 h 2237474"/>
              <a:gd name="connsiteX28" fmla="*/ 9392919 w 12192000"/>
              <a:gd name="connsiteY28" fmla="*/ 994656 h 2237474"/>
              <a:gd name="connsiteX29" fmla="*/ 9278619 w 12192000"/>
              <a:gd name="connsiteY29" fmla="*/ 1011878 h 2237474"/>
              <a:gd name="connsiteX30" fmla="*/ 9268019 w 12192000"/>
              <a:gd name="connsiteY30" fmla="*/ 1007442 h 2237474"/>
              <a:gd name="connsiteX31" fmla="*/ 9234662 w 12192000"/>
              <a:gd name="connsiteY31" fmla="*/ 1023056 h 2237474"/>
              <a:gd name="connsiteX32" fmla="*/ 9181033 w 12192000"/>
              <a:gd name="connsiteY32" fmla="*/ 1037921 h 2237474"/>
              <a:gd name="connsiteX33" fmla="*/ 9155969 w 12192000"/>
              <a:gd name="connsiteY33" fmla="*/ 1046804 h 2237474"/>
              <a:gd name="connsiteX34" fmla="*/ 9133985 w 12192000"/>
              <a:gd name="connsiteY34" fmla="*/ 1046450 h 2237474"/>
              <a:gd name="connsiteX35" fmla="*/ 9003462 w 12192000"/>
              <a:gd name="connsiteY35" fmla="*/ 1042406 h 2237474"/>
              <a:gd name="connsiteX36" fmla="*/ 8968445 w 12192000"/>
              <a:gd name="connsiteY36" fmla="*/ 1052169 h 2237474"/>
              <a:gd name="connsiteX37" fmla="*/ 8886001 w 12192000"/>
              <a:gd name="connsiteY37" fmla="*/ 1067468 h 2237474"/>
              <a:gd name="connsiteX38" fmla="*/ 8838610 w 12192000"/>
              <a:gd name="connsiteY38" fmla="*/ 1075091 h 2237474"/>
              <a:gd name="connsiteX39" fmla="*/ 8750383 w 12192000"/>
              <a:gd name="connsiteY39" fmla="*/ 1097387 h 2237474"/>
              <a:gd name="connsiteX40" fmla="*/ 8665605 w 12192000"/>
              <a:gd name="connsiteY40" fmla="*/ 1110791 h 2237474"/>
              <a:gd name="connsiteX41" fmla="*/ 8584946 w 12192000"/>
              <a:gd name="connsiteY41" fmla="*/ 1135226 h 2237474"/>
              <a:gd name="connsiteX42" fmla="*/ 8460755 w 12192000"/>
              <a:gd name="connsiteY42" fmla="*/ 1203427 h 2237474"/>
              <a:gd name="connsiteX43" fmla="*/ 8419755 w 12192000"/>
              <a:gd name="connsiteY43" fmla="*/ 1216260 h 2237474"/>
              <a:gd name="connsiteX44" fmla="*/ 8411626 w 12192000"/>
              <a:gd name="connsiteY44" fmla="*/ 1214397 h 2237474"/>
              <a:gd name="connsiteX45" fmla="*/ 8363469 w 12192000"/>
              <a:gd name="connsiteY45" fmla="*/ 1246658 h 2237474"/>
              <a:gd name="connsiteX46" fmla="*/ 8275497 w 12192000"/>
              <a:gd name="connsiteY46" fmla="*/ 1264396 h 2237474"/>
              <a:gd name="connsiteX47" fmla="*/ 8206287 w 12192000"/>
              <a:gd name="connsiteY47" fmla="*/ 1273060 h 2237474"/>
              <a:gd name="connsiteX48" fmla="*/ 8139997 w 12192000"/>
              <a:gd name="connsiteY48" fmla="*/ 1282713 h 2237474"/>
              <a:gd name="connsiteX49" fmla="*/ 8074238 w 12192000"/>
              <a:gd name="connsiteY49" fmla="*/ 1301895 h 2237474"/>
              <a:gd name="connsiteX50" fmla="*/ 7942099 w 12192000"/>
              <a:gd name="connsiteY50" fmla="*/ 1336332 h 2237474"/>
              <a:gd name="connsiteX51" fmla="*/ 7902328 w 12192000"/>
              <a:gd name="connsiteY51" fmla="*/ 1345865 h 2237474"/>
              <a:gd name="connsiteX52" fmla="*/ 7840612 w 12192000"/>
              <a:gd name="connsiteY52" fmla="*/ 1369373 h 2237474"/>
              <a:gd name="connsiteX53" fmla="*/ 7786819 w 12192000"/>
              <a:gd name="connsiteY53" fmla="*/ 1378970 h 2237474"/>
              <a:gd name="connsiteX54" fmla="*/ 7548172 w 12192000"/>
              <a:gd name="connsiteY54" fmla="*/ 1417460 h 2237474"/>
              <a:gd name="connsiteX55" fmla="*/ 7483437 w 12192000"/>
              <a:gd name="connsiteY55" fmla="*/ 1478152 h 2237474"/>
              <a:gd name="connsiteX56" fmla="*/ 7377870 w 12192000"/>
              <a:gd name="connsiteY56" fmla="*/ 1523319 h 2237474"/>
              <a:gd name="connsiteX57" fmla="*/ 7230737 w 12192000"/>
              <a:gd name="connsiteY57" fmla="*/ 1562633 h 2237474"/>
              <a:gd name="connsiteX58" fmla="*/ 7224458 w 12192000"/>
              <a:gd name="connsiteY58" fmla="*/ 1573008 h 2237474"/>
              <a:gd name="connsiteX59" fmla="*/ 7183121 w 12192000"/>
              <a:gd name="connsiteY59" fmla="*/ 1595162 h 2237474"/>
              <a:gd name="connsiteX60" fmla="*/ 7164601 w 12192000"/>
              <a:gd name="connsiteY60" fmla="*/ 1606490 h 2237474"/>
              <a:gd name="connsiteX61" fmla="*/ 7031309 w 12192000"/>
              <a:gd name="connsiteY61" fmla="*/ 1619451 h 2237474"/>
              <a:gd name="connsiteX62" fmla="*/ 6900177 w 12192000"/>
              <a:gd name="connsiteY62" fmla="*/ 1636016 h 2237474"/>
              <a:gd name="connsiteX63" fmla="*/ 6795372 w 12192000"/>
              <a:gd name="connsiteY63" fmla="*/ 1644845 h 2237474"/>
              <a:gd name="connsiteX64" fmla="*/ 6692251 w 12192000"/>
              <a:gd name="connsiteY64" fmla="*/ 1656357 h 2237474"/>
              <a:gd name="connsiteX65" fmla="*/ 6655235 w 12192000"/>
              <a:gd name="connsiteY65" fmla="*/ 1661869 h 2237474"/>
              <a:gd name="connsiteX66" fmla="*/ 6554894 w 12192000"/>
              <a:gd name="connsiteY66" fmla="*/ 1664428 h 2237474"/>
              <a:gd name="connsiteX67" fmla="*/ 6516595 w 12192000"/>
              <a:gd name="connsiteY67" fmla="*/ 1667475 h 2237474"/>
              <a:gd name="connsiteX68" fmla="*/ 6508541 w 12192000"/>
              <a:gd name="connsiteY68" fmla="*/ 1668757 h 2237474"/>
              <a:gd name="connsiteX69" fmla="*/ 6471012 w 12192000"/>
              <a:gd name="connsiteY69" fmla="*/ 1678604 h 2237474"/>
              <a:gd name="connsiteX70" fmla="*/ 6364035 w 12192000"/>
              <a:gd name="connsiteY70" fmla="*/ 1667683 h 2237474"/>
              <a:gd name="connsiteX71" fmla="*/ 6280959 w 12192000"/>
              <a:gd name="connsiteY71" fmla="*/ 1689329 h 2237474"/>
              <a:gd name="connsiteX72" fmla="*/ 6243319 w 12192000"/>
              <a:gd name="connsiteY72" fmla="*/ 1695560 h 2237474"/>
              <a:gd name="connsiteX73" fmla="*/ 6098321 w 12192000"/>
              <a:gd name="connsiteY73" fmla="*/ 1721646 h 2237474"/>
              <a:gd name="connsiteX74" fmla="*/ 5880652 w 12192000"/>
              <a:gd name="connsiteY74" fmla="*/ 1779643 h 2237474"/>
              <a:gd name="connsiteX75" fmla="*/ 5785959 w 12192000"/>
              <a:gd name="connsiteY75" fmla="*/ 1775307 h 2237474"/>
              <a:gd name="connsiteX76" fmla="*/ 5643534 w 12192000"/>
              <a:gd name="connsiteY76" fmla="*/ 1802919 h 2237474"/>
              <a:gd name="connsiteX77" fmla="*/ 5518799 w 12192000"/>
              <a:gd name="connsiteY77" fmla="*/ 1818312 h 2237474"/>
              <a:gd name="connsiteX78" fmla="*/ 5505014 w 12192000"/>
              <a:gd name="connsiteY78" fmla="*/ 1819259 h 2237474"/>
              <a:gd name="connsiteX79" fmla="*/ 5453307 w 12192000"/>
              <a:gd name="connsiteY79" fmla="*/ 1815450 h 2237474"/>
              <a:gd name="connsiteX80" fmla="*/ 5221533 w 12192000"/>
              <a:gd name="connsiteY80" fmla="*/ 1846950 h 2237474"/>
              <a:gd name="connsiteX81" fmla="*/ 5149802 w 12192000"/>
              <a:gd name="connsiteY81" fmla="*/ 1844846 h 2237474"/>
              <a:gd name="connsiteX82" fmla="*/ 5114927 w 12192000"/>
              <a:gd name="connsiteY82" fmla="*/ 1847827 h 2237474"/>
              <a:gd name="connsiteX83" fmla="*/ 5108970 w 12192000"/>
              <a:gd name="connsiteY83" fmla="*/ 1847935 h 2237474"/>
              <a:gd name="connsiteX84" fmla="*/ 5067961 w 12192000"/>
              <a:gd name="connsiteY84" fmla="*/ 1845917 h 2237474"/>
              <a:gd name="connsiteX85" fmla="*/ 5007075 w 12192000"/>
              <a:gd name="connsiteY85" fmla="*/ 1838626 h 2237474"/>
              <a:gd name="connsiteX86" fmla="*/ 4944087 w 12192000"/>
              <a:gd name="connsiteY86" fmla="*/ 1823332 h 2237474"/>
              <a:gd name="connsiteX87" fmla="*/ 4907662 w 12192000"/>
              <a:gd name="connsiteY87" fmla="*/ 1816900 h 2237474"/>
              <a:gd name="connsiteX88" fmla="*/ 4882386 w 12192000"/>
              <a:gd name="connsiteY88" fmla="*/ 1809844 h 2237474"/>
              <a:gd name="connsiteX89" fmla="*/ 4811440 w 12192000"/>
              <a:gd name="connsiteY89" fmla="*/ 1804655 h 2237474"/>
              <a:gd name="connsiteX90" fmla="*/ 4691075 w 12192000"/>
              <a:gd name="connsiteY90" fmla="*/ 1801389 h 2237474"/>
              <a:gd name="connsiteX91" fmla="*/ 4611738 w 12192000"/>
              <a:gd name="connsiteY91" fmla="*/ 1776964 h 2237474"/>
              <a:gd name="connsiteX92" fmla="*/ 4560070 w 12192000"/>
              <a:gd name="connsiteY92" fmla="*/ 1785640 h 2237474"/>
              <a:gd name="connsiteX93" fmla="*/ 4536503 w 12192000"/>
              <a:gd name="connsiteY93" fmla="*/ 1785334 h 2237474"/>
              <a:gd name="connsiteX94" fmla="*/ 4513724 w 12192000"/>
              <a:gd name="connsiteY94" fmla="*/ 1791996 h 2237474"/>
              <a:gd name="connsiteX95" fmla="*/ 4459810 w 12192000"/>
              <a:gd name="connsiteY95" fmla="*/ 1797886 h 2237474"/>
              <a:gd name="connsiteX96" fmla="*/ 4379064 w 12192000"/>
              <a:gd name="connsiteY96" fmla="*/ 1817177 h 2237474"/>
              <a:gd name="connsiteX97" fmla="*/ 4290981 w 12192000"/>
              <a:gd name="connsiteY97" fmla="*/ 1839677 h 2237474"/>
              <a:gd name="connsiteX98" fmla="*/ 4238372 w 12192000"/>
              <a:gd name="connsiteY98" fmla="*/ 1851480 h 2237474"/>
              <a:gd name="connsiteX99" fmla="*/ 4232517 w 12192000"/>
              <a:gd name="connsiteY99" fmla="*/ 1852567 h 2237474"/>
              <a:gd name="connsiteX100" fmla="*/ 4191732 w 12192000"/>
              <a:gd name="connsiteY100" fmla="*/ 1857328 h 2237474"/>
              <a:gd name="connsiteX101" fmla="*/ 4065532 w 12192000"/>
              <a:gd name="connsiteY101" fmla="*/ 1855477 h 2237474"/>
              <a:gd name="connsiteX102" fmla="*/ 4028460 w 12192000"/>
              <a:gd name="connsiteY102" fmla="*/ 1855137 h 2237474"/>
              <a:gd name="connsiteX103" fmla="*/ 4002267 w 12192000"/>
              <a:gd name="connsiteY103" fmla="*/ 1852352 h 2237474"/>
              <a:gd name="connsiteX104" fmla="*/ 3931396 w 12192000"/>
              <a:gd name="connsiteY104" fmla="*/ 1858915 h 2237474"/>
              <a:gd name="connsiteX105" fmla="*/ 3812162 w 12192000"/>
              <a:gd name="connsiteY105" fmla="*/ 1875501 h 2237474"/>
              <a:gd name="connsiteX106" fmla="*/ 3729530 w 12192000"/>
              <a:gd name="connsiteY106" fmla="*/ 1864513 h 2237474"/>
              <a:gd name="connsiteX107" fmla="*/ 3680177 w 12192000"/>
              <a:gd name="connsiteY107" fmla="*/ 1881552 h 2237474"/>
              <a:gd name="connsiteX108" fmla="*/ 3567259 w 12192000"/>
              <a:gd name="connsiteY108" fmla="*/ 1893482 h 2237474"/>
              <a:gd name="connsiteX109" fmla="*/ 3405770 w 12192000"/>
              <a:gd name="connsiteY109" fmla="*/ 1904591 h 2237474"/>
              <a:gd name="connsiteX110" fmla="*/ 3280097 w 12192000"/>
              <a:gd name="connsiteY110" fmla="*/ 1919610 h 2237474"/>
              <a:gd name="connsiteX111" fmla="*/ 3123424 w 12192000"/>
              <a:gd name="connsiteY111" fmla="*/ 1952930 h 2237474"/>
              <a:gd name="connsiteX112" fmla="*/ 3009910 w 12192000"/>
              <a:gd name="connsiteY112" fmla="*/ 1957866 h 2237474"/>
              <a:gd name="connsiteX113" fmla="*/ 2995934 w 12192000"/>
              <a:gd name="connsiteY113" fmla="*/ 1967085 h 2237474"/>
              <a:gd name="connsiteX114" fmla="*/ 2980071 w 12192000"/>
              <a:gd name="connsiteY114" fmla="*/ 1972988 h 2237474"/>
              <a:gd name="connsiteX115" fmla="*/ 2978094 w 12192000"/>
              <a:gd name="connsiteY115" fmla="*/ 1972369 h 2237474"/>
              <a:gd name="connsiteX116" fmla="*/ 2942858 w 12192000"/>
              <a:gd name="connsiteY116" fmla="*/ 1981367 h 2237474"/>
              <a:gd name="connsiteX117" fmla="*/ 2875436 w 12192000"/>
              <a:gd name="connsiteY117" fmla="*/ 1996977 h 2237474"/>
              <a:gd name="connsiteX118" fmla="*/ 2874892 w 12192000"/>
              <a:gd name="connsiteY118" fmla="*/ 1996085 h 2237474"/>
              <a:gd name="connsiteX119" fmla="*/ 2864145 w 12192000"/>
              <a:gd name="connsiteY119" fmla="*/ 1994061 h 2237474"/>
              <a:gd name="connsiteX120" fmla="*/ 2843662 w 12192000"/>
              <a:gd name="connsiteY120" fmla="*/ 1992498 h 2237474"/>
              <a:gd name="connsiteX121" fmla="*/ 2796128 w 12192000"/>
              <a:gd name="connsiteY121" fmla="*/ 1976403 h 2237474"/>
              <a:gd name="connsiteX122" fmla="*/ 2756784 w 12192000"/>
              <a:gd name="connsiteY122" fmla="*/ 1985116 h 2237474"/>
              <a:gd name="connsiteX123" fmla="*/ 2748833 w 12192000"/>
              <a:gd name="connsiteY123" fmla="*/ 1986323 h 2237474"/>
              <a:gd name="connsiteX124" fmla="*/ 2748661 w 12192000"/>
              <a:gd name="connsiteY124" fmla="*/ 1986122 h 2237474"/>
              <a:gd name="connsiteX125" fmla="*/ 2740251 w 12192000"/>
              <a:gd name="connsiteY125" fmla="*/ 1986946 h 2237474"/>
              <a:gd name="connsiteX126" fmla="*/ 2718916 w 12192000"/>
              <a:gd name="connsiteY126" fmla="*/ 1990867 h 2237474"/>
              <a:gd name="connsiteX127" fmla="*/ 2713522 w 12192000"/>
              <a:gd name="connsiteY127" fmla="*/ 1990173 h 2237474"/>
              <a:gd name="connsiteX128" fmla="*/ 2680597 w 12192000"/>
              <a:gd name="connsiteY128" fmla="*/ 1984996 h 2237474"/>
              <a:gd name="connsiteX129" fmla="*/ 2578178 w 12192000"/>
              <a:gd name="connsiteY129" fmla="*/ 1990531 h 2237474"/>
              <a:gd name="connsiteX130" fmla="*/ 2476147 w 12192000"/>
              <a:gd name="connsiteY130" fmla="*/ 1998305 h 2237474"/>
              <a:gd name="connsiteX131" fmla="*/ 2373568 w 12192000"/>
              <a:gd name="connsiteY131" fmla="*/ 2003219 h 2237474"/>
              <a:gd name="connsiteX132" fmla="*/ 2321399 w 12192000"/>
              <a:gd name="connsiteY132" fmla="*/ 1989467 h 2237474"/>
              <a:gd name="connsiteX133" fmla="*/ 2315525 w 12192000"/>
              <a:gd name="connsiteY133" fmla="*/ 1989708 h 2237474"/>
              <a:gd name="connsiteX134" fmla="*/ 2300792 w 12192000"/>
              <a:gd name="connsiteY134" fmla="*/ 1994290 h 2237474"/>
              <a:gd name="connsiteX135" fmla="*/ 2295469 w 12192000"/>
              <a:gd name="connsiteY135" fmla="*/ 1996659 h 2237474"/>
              <a:gd name="connsiteX136" fmla="*/ 2287219 w 12192000"/>
              <a:gd name="connsiteY136" fmla="*/ 1998750 h 2237474"/>
              <a:gd name="connsiteX137" fmla="*/ 2286948 w 12192000"/>
              <a:gd name="connsiteY137" fmla="*/ 1998596 h 2237474"/>
              <a:gd name="connsiteX138" fmla="*/ 2243069 w 12192000"/>
              <a:gd name="connsiteY138" fmla="*/ 2015111 h 2237474"/>
              <a:gd name="connsiteX139" fmla="*/ 2186609 w 12192000"/>
              <a:gd name="connsiteY139" fmla="*/ 2008263 h 2237474"/>
              <a:gd name="connsiteX140" fmla="*/ 2164831 w 12192000"/>
              <a:gd name="connsiteY140" fmla="*/ 2010143 h 2237474"/>
              <a:gd name="connsiteX141" fmla="*/ 2152836 w 12192000"/>
              <a:gd name="connsiteY141" fmla="*/ 2010048 h 2237474"/>
              <a:gd name="connsiteX142" fmla="*/ 2117102 w 12192000"/>
              <a:gd name="connsiteY142" fmla="*/ 2023004 h 2237474"/>
              <a:gd name="connsiteX143" fmla="*/ 2111935 w 12192000"/>
              <a:gd name="connsiteY143" fmla="*/ 2023163 h 2237474"/>
              <a:gd name="connsiteX144" fmla="*/ 2089991 w 12192000"/>
              <a:gd name="connsiteY144" fmla="*/ 2034193 h 2237474"/>
              <a:gd name="connsiteX145" fmla="*/ 2058061 w 12192000"/>
              <a:gd name="connsiteY145" fmla="*/ 2047942 h 2237474"/>
              <a:gd name="connsiteX146" fmla="*/ 2055737 w 12192000"/>
              <a:gd name="connsiteY146" fmla="*/ 2047704 h 2237474"/>
              <a:gd name="connsiteX147" fmla="*/ 2042244 w 12192000"/>
              <a:gd name="connsiteY147" fmla="*/ 2055560 h 2237474"/>
              <a:gd name="connsiteX148" fmla="*/ 1976224 w 12192000"/>
              <a:gd name="connsiteY148" fmla="*/ 2074257 h 2237474"/>
              <a:gd name="connsiteX149" fmla="*/ 1877728 w 12192000"/>
              <a:gd name="connsiteY149" fmla="*/ 2101004 h 2237474"/>
              <a:gd name="connsiteX150" fmla="*/ 1759056 w 12192000"/>
              <a:gd name="connsiteY150" fmla="*/ 2125608 h 2237474"/>
              <a:gd name="connsiteX151" fmla="*/ 1637948 w 12192000"/>
              <a:gd name="connsiteY151" fmla="*/ 2172597 h 2237474"/>
              <a:gd name="connsiteX152" fmla="*/ 1434549 w 12192000"/>
              <a:gd name="connsiteY152" fmla="*/ 2234522 h 2237474"/>
              <a:gd name="connsiteX153" fmla="*/ 1398481 w 12192000"/>
              <a:gd name="connsiteY153" fmla="*/ 2237074 h 2237474"/>
              <a:gd name="connsiteX154" fmla="*/ 1398407 w 12192000"/>
              <a:gd name="connsiteY154" fmla="*/ 2237095 h 2237474"/>
              <a:gd name="connsiteX155" fmla="*/ 1370962 w 12192000"/>
              <a:gd name="connsiteY155" fmla="*/ 2237474 h 2237474"/>
              <a:gd name="connsiteX156" fmla="*/ 1356367 w 12192000"/>
              <a:gd name="connsiteY156" fmla="*/ 2235089 h 2237474"/>
              <a:gd name="connsiteX157" fmla="*/ 1324828 w 12192000"/>
              <a:gd name="connsiteY157" fmla="*/ 2231968 h 2237474"/>
              <a:gd name="connsiteX158" fmla="*/ 1297744 w 12192000"/>
              <a:gd name="connsiteY158" fmla="*/ 2235849 h 2237474"/>
              <a:gd name="connsiteX159" fmla="*/ 1286236 w 12192000"/>
              <a:gd name="connsiteY159" fmla="*/ 2233135 h 2237474"/>
              <a:gd name="connsiteX160" fmla="*/ 1283504 w 12192000"/>
              <a:gd name="connsiteY160" fmla="*/ 2233797 h 2237474"/>
              <a:gd name="connsiteX161" fmla="*/ 1279765 w 12192000"/>
              <a:gd name="connsiteY161" fmla="*/ 2229639 h 2237474"/>
              <a:gd name="connsiteX162" fmla="*/ 1195347 w 12192000"/>
              <a:gd name="connsiteY162" fmla="*/ 2212354 h 2237474"/>
              <a:gd name="connsiteX163" fmla="*/ 970251 w 12192000"/>
              <a:gd name="connsiteY163" fmla="*/ 2221029 h 2237474"/>
              <a:gd name="connsiteX164" fmla="*/ 812914 w 12192000"/>
              <a:gd name="connsiteY164" fmla="*/ 2202752 h 2237474"/>
              <a:gd name="connsiteX165" fmla="*/ 800195 w 12192000"/>
              <a:gd name="connsiteY165" fmla="*/ 2209407 h 2237474"/>
              <a:gd name="connsiteX166" fmla="*/ 784978 w 12192000"/>
              <a:gd name="connsiteY166" fmla="*/ 2212360 h 2237474"/>
              <a:gd name="connsiteX167" fmla="*/ 681987 w 12192000"/>
              <a:gd name="connsiteY167" fmla="*/ 2216757 h 2237474"/>
              <a:gd name="connsiteX168" fmla="*/ 669923 w 12192000"/>
              <a:gd name="connsiteY168" fmla="*/ 2211682 h 2237474"/>
              <a:gd name="connsiteX169" fmla="*/ 648680 w 12192000"/>
              <a:gd name="connsiteY169" fmla="*/ 2206229 h 2237474"/>
              <a:gd name="connsiteX170" fmla="*/ 597225 w 12192000"/>
              <a:gd name="connsiteY170" fmla="*/ 2180999 h 2237474"/>
              <a:gd name="connsiteX171" fmla="*/ 558449 w 12192000"/>
              <a:gd name="connsiteY171" fmla="*/ 2182346 h 2237474"/>
              <a:gd name="connsiteX172" fmla="*/ 550517 w 12192000"/>
              <a:gd name="connsiteY172" fmla="*/ 2182060 h 2237474"/>
              <a:gd name="connsiteX173" fmla="*/ 550309 w 12192000"/>
              <a:gd name="connsiteY173" fmla="*/ 2181825 h 2237474"/>
              <a:gd name="connsiteX174" fmla="*/ 541836 w 12192000"/>
              <a:gd name="connsiteY174" fmla="*/ 2181063 h 2237474"/>
              <a:gd name="connsiteX175" fmla="*/ 536057 w 12192000"/>
              <a:gd name="connsiteY175" fmla="*/ 2181537 h 2237474"/>
              <a:gd name="connsiteX176" fmla="*/ 520671 w 12192000"/>
              <a:gd name="connsiteY176" fmla="*/ 2180980 h 2237474"/>
              <a:gd name="connsiteX177" fmla="*/ 515024 w 12192000"/>
              <a:gd name="connsiteY177" fmla="*/ 2179258 h 2237474"/>
              <a:gd name="connsiteX178" fmla="*/ 512278 w 12192000"/>
              <a:gd name="connsiteY178" fmla="*/ 2176369 h 2237474"/>
              <a:gd name="connsiteX179" fmla="*/ 480419 w 12192000"/>
              <a:gd name="connsiteY179" fmla="*/ 2167807 h 2237474"/>
              <a:gd name="connsiteX180" fmla="*/ 413835 w 12192000"/>
              <a:gd name="connsiteY180" fmla="*/ 2156783 h 2237474"/>
              <a:gd name="connsiteX181" fmla="*/ 376513 w 12192000"/>
              <a:gd name="connsiteY181" fmla="*/ 2154014 h 2237474"/>
              <a:gd name="connsiteX182" fmla="*/ 273386 w 12192000"/>
              <a:gd name="connsiteY182" fmla="*/ 2142551 h 2237474"/>
              <a:gd name="connsiteX183" fmla="*/ 169207 w 12192000"/>
              <a:gd name="connsiteY183" fmla="*/ 2128100 h 2237474"/>
              <a:gd name="connsiteX184" fmla="*/ 93149 w 12192000"/>
              <a:gd name="connsiteY184" fmla="*/ 2105324 h 2237474"/>
              <a:gd name="connsiteX185" fmla="*/ 88109 w 12192000"/>
              <a:gd name="connsiteY185" fmla="*/ 2106704 h 2237474"/>
              <a:gd name="connsiteX186" fmla="*/ 80022 w 12192000"/>
              <a:gd name="connsiteY186" fmla="*/ 2107254 h 2237474"/>
              <a:gd name="connsiteX187" fmla="*/ 79717 w 12192000"/>
              <a:gd name="connsiteY187" fmla="*/ 2107046 h 2237474"/>
              <a:gd name="connsiteX188" fmla="*/ 72352 w 12192000"/>
              <a:gd name="connsiteY188" fmla="*/ 2107991 h 2237474"/>
              <a:gd name="connsiteX189" fmla="*/ 37645 w 12192000"/>
              <a:gd name="connsiteY189" fmla="*/ 2115401 h 2237474"/>
              <a:gd name="connsiteX190" fmla="*/ 4572 w 12192000"/>
              <a:gd name="connsiteY190" fmla="*/ 2111091 h 2237474"/>
              <a:gd name="connsiteX191" fmla="*/ 0 w 12192000"/>
              <a:gd name="connsiteY191" fmla="*/ 2110468 h 2237474"/>
              <a:gd name="connsiteX192" fmla="*/ 0 w 12192000"/>
              <a:gd name="connsiteY192"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34800 w 12192000"/>
              <a:gd name="connsiteY6" fmla="*/ 747840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46594 w 12192000"/>
              <a:gd name="connsiteY12" fmla="*/ 765069 h 2237474"/>
              <a:gd name="connsiteX13" fmla="*/ 10805004 w 12192000"/>
              <a:gd name="connsiteY13" fmla="*/ 757573 h 2237474"/>
              <a:gd name="connsiteX14" fmla="*/ 10739478 w 12192000"/>
              <a:gd name="connsiteY14" fmla="*/ 776841 h 2237474"/>
              <a:gd name="connsiteX15" fmla="*/ 10458762 w 12192000"/>
              <a:gd name="connsiteY15" fmla="*/ 755400 h 2237474"/>
              <a:gd name="connsiteX16" fmla="*/ 10211200 w 12192000"/>
              <a:gd name="connsiteY16" fmla="*/ 767513 h 2237474"/>
              <a:gd name="connsiteX17" fmla="*/ 10167995 w 12192000"/>
              <a:gd name="connsiteY17" fmla="*/ 760843 h 2237474"/>
              <a:gd name="connsiteX18" fmla="*/ 9997044 w 12192000"/>
              <a:gd name="connsiteY18" fmla="*/ 780129 h 2237474"/>
              <a:gd name="connsiteX19" fmla="*/ 9943887 w 12192000"/>
              <a:gd name="connsiteY19" fmla="*/ 804141 h 2237474"/>
              <a:gd name="connsiteX20" fmla="*/ 9918248 w 12192000"/>
              <a:gd name="connsiteY20" fmla="*/ 816628 h 2237474"/>
              <a:gd name="connsiteX21" fmla="*/ 9767091 w 12192000"/>
              <a:gd name="connsiteY21" fmla="*/ 870550 h 2237474"/>
              <a:gd name="connsiteX22" fmla="*/ 9683005 w 12192000"/>
              <a:gd name="connsiteY22" fmla="*/ 894128 h 2237474"/>
              <a:gd name="connsiteX23" fmla="*/ 9594438 w 12192000"/>
              <a:gd name="connsiteY23" fmla="*/ 919051 h 2237474"/>
              <a:gd name="connsiteX24" fmla="*/ 9544189 w 12192000"/>
              <a:gd name="connsiteY24" fmla="*/ 938966 h 2237474"/>
              <a:gd name="connsiteX25" fmla="*/ 9500499 w 12192000"/>
              <a:gd name="connsiteY25" fmla="*/ 954680 h 2237474"/>
              <a:gd name="connsiteX26" fmla="*/ 9428195 w 12192000"/>
              <a:gd name="connsiteY26" fmla="*/ 986225 h 2237474"/>
              <a:gd name="connsiteX27" fmla="*/ 9410017 w 12192000"/>
              <a:gd name="connsiteY27" fmla="*/ 993931 h 2237474"/>
              <a:gd name="connsiteX28" fmla="*/ 9392919 w 12192000"/>
              <a:gd name="connsiteY28" fmla="*/ 994656 h 2237474"/>
              <a:gd name="connsiteX29" fmla="*/ 9278619 w 12192000"/>
              <a:gd name="connsiteY29" fmla="*/ 1011878 h 2237474"/>
              <a:gd name="connsiteX30" fmla="*/ 9268019 w 12192000"/>
              <a:gd name="connsiteY30" fmla="*/ 1007442 h 2237474"/>
              <a:gd name="connsiteX31" fmla="*/ 9234662 w 12192000"/>
              <a:gd name="connsiteY31" fmla="*/ 1023056 h 2237474"/>
              <a:gd name="connsiteX32" fmla="*/ 9181033 w 12192000"/>
              <a:gd name="connsiteY32" fmla="*/ 1037921 h 2237474"/>
              <a:gd name="connsiteX33" fmla="*/ 9155969 w 12192000"/>
              <a:gd name="connsiteY33" fmla="*/ 1046804 h 2237474"/>
              <a:gd name="connsiteX34" fmla="*/ 9133985 w 12192000"/>
              <a:gd name="connsiteY34" fmla="*/ 1046450 h 2237474"/>
              <a:gd name="connsiteX35" fmla="*/ 9003462 w 12192000"/>
              <a:gd name="connsiteY35" fmla="*/ 1042406 h 2237474"/>
              <a:gd name="connsiteX36" fmla="*/ 8968445 w 12192000"/>
              <a:gd name="connsiteY36" fmla="*/ 1052169 h 2237474"/>
              <a:gd name="connsiteX37" fmla="*/ 8886001 w 12192000"/>
              <a:gd name="connsiteY37" fmla="*/ 1067468 h 2237474"/>
              <a:gd name="connsiteX38" fmla="*/ 8838610 w 12192000"/>
              <a:gd name="connsiteY38" fmla="*/ 1075091 h 2237474"/>
              <a:gd name="connsiteX39" fmla="*/ 8750383 w 12192000"/>
              <a:gd name="connsiteY39" fmla="*/ 1097387 h 2237474"/>
              <a:gd name="connsiteX40" fmla="*/ 8665605 w 12192000"/>
              <a:gd name="connsiteY40" fmla="*/ 1110791 h 2237474"/>
              <a:gd name="connsiteX41" fmla="*/ 8584946 w 12192000"/>
              <a:gd name="connsiteY41" fmla="*/ 1135226 h 2237474"/>
              <a:gd name="connsiteX42" fmla="*/ 8460755 w 12192000"/>
              <a:gd name="connsiteY42" fmla="*/ 1203427 h 2237474"/>
              <a:gd name="connsiteX43" fmla="*/ 8419755 w 12192000"/>
              <a:gd name="connsiteY43" fmla="*/ 1216260 h 2237474"/>
              <a:gd name="connsiteX44" fmla="*/ 8411626 w 12192000"/>
              <a:gd name="connsiteY44" fmla="*/ 1214397 h 2237474"/>
              <a:gd name="connsiteX45" fmla="*/ 8363469 w 12192000"/>
              <a:gd name="connsiteY45" fmla="*/ 1246658 h 2237474"/>
              <a:gd name="connsiteX46" fmla="*/ 8275497 w 12192000"/>
              <a:gd name="connsiteY46" fmla="*/ 1264396 h 2237474"/>
              <a:gd name="connsiteX47" fmla="*/ 8206287 w 12192000"/>
              <a:gd name="connsiteY47" fmla="*/ 1273060 h 2237474"/>
              <a:gd name="connsiteX48" fmla="*/ 8139997 w 12192000"/>
              <a:gd name="connsiteY48" fmla="*/ 1282713 h 2237474"/>
              <a:gd name="connsiteX49" fmla="*/ 8074238 w 12192000"/>
              <a:gd name="connsiteY49" fmla="*/ 1301895 h 2237474"/>
              <a:gd name="connsiteX50" fmla="*/ 7942099 w 12192000"/>
              <a:gd name="connsiteY50" fmla="*/ 1336332 h 2237474"/>
              <a:gd name="connsiteX51" fmla="*/ 7902328 w 12192000"/>
              <a:gd name="connsiteY51" fmla="*/ 1345865 h 2237474"/>
              <a:gd name="connsiteX52" fmla="*/ 7840612 w 12192000"/>
              <a:gd name="connsiteY52" fmla="*/ 1369373 h 2237474"/>
              <a:gd name="connsiteX53" fmla="*/ 7786819 w 12192000"/>
              <a:gd name="connsiteY53" fmla="*/ 1378970 h 2237474"/>
              <a:gd name="connsiteX54" fmla="*/ 7548172 w 12192000"/>
              <a:gd name="connsiteY54" fmla="*/ 1417460 h 2237474"/>
              <a:gd name="connsiteX55" fmla="*/ 7483437 w 12192000"/>
              <a:gd name="connsiteY55" fmla="*/ 1478152 h 2237474"/>
              <a:gd name="connsiteX56" fmla="*/ 7377870 w 12192000"/>
              <a:gd name="connsiteY56" fmla="*/ 1523319 h 2237474"/>
              <a:gd name="connsiteX57" fmla="*/ 7230737 w 12192000"/>
              <a:gd name="connsiteY57" fmla="*/ 1562633 h 2237474"/>
              <a:gd name="connsiteX58" fmla="*/ 7224458 w 12192000"/>
              <a:gd name="connsiteY58" fmla="*/ 1573008 h 2237474"/>
              <a:gd name="connsiteX59" fmla="*/ 7183121 w 12192000"/>
              <a:gd name="connsiteY59" fmla="*/ 1595162 h 2237474"/>
              <a:gd name="connsiteX60" fmla="*/ 7164601 w 12192000"/>
              <a:gd name="connsiteY60" fmla="*/ 1606490 h 2237474"/>
              <a:gd name="connsiteX61" fmla="*/ 7031309 w 12192000"/>
              <a:gd name="connsiteY61" fmla="*/ 1619451 h 2237474"/>
              <a:gd name="connsiteX62" fmla="*/ 6900177 w 12192000"/>
              <a:gd name="connsiteY62" fmla="*/ 1636016 h 2237474"/>
              <a:gd name="connsiteX63" fmla="*/ 6795372 w 12192000"/>
              <a:gd name="connsiteY63" fmla="*/ 1644845 h 2237474"/>
              <a:gd name="connsiteX64" fmla="*/ 6692251 w 12192000"/>
              <a:gd name="connsiteY64" fmla="*/ 1656357 h 2237474"/>
              <a:gd name="connsiteX65" fmla="*/ 6655235 w 12192000"/>
              <a:gd name="connsiteY65" fmla="*/ 1661869 h 2237474"/>
              <a:gd name="connsiteX66" fmla="*/ 6554894 w 12192000"/>
              <a:gd name="connsiteY66" fmla="*/ 1664428 h 2237474"/>
              <a:gd name="connsiteX67" fmla="*/ 6516595 w 12192000"/>
              <a:gd name="connsiteY67" fmla="*/ 1667475 h 2237474"/>
              <a:gd name="connsiteX68" fmla="*/ 6508541 w 12192000"/>
              <a:gd name="connsiteY68" fmla="*/ 1668757 h 2237474"/>
              <a:gd name="connsiteX69" fmla="*/ 6471012 w 12192000"/>
              <a:gd name="connsiteY69" fmla="*/ 1678604 h 2237474"/>
              <a:gd name="connsiteX70" fmla="*/ 6364035 w 12192000"/>
              <a:gd name="connsiteY70" fmla="*/ 1667683 h 2237474"/>
              <a:gd name="connsiteX71" fmla="*/ 6280959 w 12192000"/>
              <a:gd name="connsiteY71" fmla="*/ 1689329 h 2237474"/>
              <a:gd name="connsiteX72" fmla="*/ 6243319 w 12192000"/>
              <a:gd name="connsiteY72" fmla="*/ 1695560 h 2237474"/>
              <a:gd name="connsiteX73" fmla="*/ 6098321 w 12192000"/>
              <a:gd name="connsiteY73" fmla="*/ 1721646 h 2237474"/>
              <a:gd name="connsiteX74" fmla="*/ 5880652 w 12192000"/>
              <a:gd name="connsiteY74" fmla="*/ 1779643 h 2237474"/>
              <a:gd name="connsiteX75" fmla="*/ 5785959 w 12192000"/>
              <a:gd name="connsiteY75" fmla="*/ 1775307 h 2237474"/>
              <a:gd name="connsiteX76" fmla="*/ 5643534 w 12192000"/>
              <a:gd name="connsiteY76" fmla="*/ 1802919 h 2237474"/>
              <a:gd name="connsiteX77" fmla="*/ 5518799 w 12192000"/>
              <a:gd name="connsiteY77" fmla="*/ 1818312 h 2237474"/>
              <a:gd name="connsiteX78" fmla="*/ 5505014 w 12192000"/>
              <a:gd name="connsiteY78" fmla="*/ 1819259 h 2237474"/>
              <a:gd name="connsiteX79" fmla="*/ 5453307 w 12192000"/>
              <a:gd name="connsiteY79" fmla="*/ 1815450 h 2237474"/>
              <a:gd name="connsiteX80" fmla="*/ 5221533 w 12192000"/>
              <a:gd name="connsiteY80" fmla="*/ 1846950 h 2237474"/>
              <a:gd name="connsiteX81" fmla="*/ 5149802 w 12192000"/>
              <a:gd name="connsiteY81" fmla="*/ 1844846 h 2237474"/>
              <a:gd name="connsiteX82" fmla="*/ 5114927 w 12192000"/>
              <a:gd name="connsiteY82" fmla="*/ 1847827 h 2237474"/>
              <a:gd name="connsiteX83" fmla="*/ 5108970 w 12192000"/>
              <a:gd name="connsiteY83" fmla="*/ 1847935 h 2237474"/>
              <a:gd name="connsiteX84" fmla="*/ 5067961 w 12192000"/>
              <a:gd name="connsiteY84" fmla="*/ 1845917 h 2237474"/>
              <a:gd name="connsiteX85" fmla="*/ 5007075 w 12192000"/>
              <a:gd name="connsiteY85" fmla="*/ 1838626 h 2237474"/>
              <a:gd name="connsiteX86" fmla="*/ 4944087 w 12192000"/>
              <a:gd name="connsiteY86" fmla="*/ 1823332 h 2237474"/>
              <a:gd name="connsiteX87" fmla="*/ 4907662 w 12192000"/>
              <a:gd name="connsiteY87" fmla="*/ 1816900 h 2237474"/>
              <a:gd name="connsiteX88" fmla="*/ 4882386 w 12192000"/>
              <a:gd name="connsiteY88" fmla="*/ 1809844 h 2237474"/>
              <a:gd name="connsiteX89" fmla="*/ 4811440 w 12192000"/>
              <a:gd name="connsiteY89" fmla="*/ 1804655 h 2237474"/>
              <a:gd name="connsiteX90" fmla="*/ 4691075 w 12192000"/>
              <a:gd name="connsiteY90" fmla="*/ 1801389 h 2237474"/>
              <a:gd name="connsiteX91" fmla="*/ 4611738 w 12192000"/>
              <a:gd name="connsiteY91" fmla="*/ 1776964 h 2237474"/>
              <a:gd name="connsiteX92" fmla="*/ 4560070 w 12192000"/>
              <a:gd name="connsiteY92" fmla="*/ 1785640 h 2237474"/>
              <a:gd name="connsiteX93" fmla="*/ 4536503 w 12192000"/>
              <a:gd name="connsiteY93" fmla="*/ 1785334 h 2237474"/>
              <a:gd name="connsiteX94" fmla="*/ 4513724 w 12192000"/>
              <a:gd name="connsiteY94" fmla="*/ 1791996 h 2237474"/>
              <a:gd name="connsiteX95" fmla="*/ 4459810 w 12192000"/>
              <a:gd name="connsiteY95" fmla="*/ 1797886 h 2237474"/>
              <a:gd name="connsiteX96" fmla="*/ 4379064 w 12192000"/>
              <a:gd name="connsiteY96" fmla="*/ 1817177 h 2237474"/>
              <a:gd name="connsiteX97" fmla="*/ 4290981 w 12192000"/>
              <a:gd name="connsiteY97" fmla="*/ 1839677 h 2237474"/>
              <a:gd name="connsiteX98" fmla="*/ 4238372 w 12192000"/>
              <a:gd name="connsiteY98" fmla="*/ 1851480 h 2237474"/>
              <a:gd name="connsiteX99" fmla="*/ 4232517 w 12192000"/>
              <a:gd name="connsiteY99" fmla="*/ 1852567 h 2237474"/>
              <a:gd name="connsiteX100" fmla="*/ 4191732 w 12192000"/>
              <a:gd name="connsiteY100" fmla="*/ 1857328 h 2237474"/>
              <a:gd name="connsiteX101" fmla="*/ 4065532 w 12192000"/>
              <a:gd name="connsiteY101" fmla="*/ 1855477 h 2237474"/>
              <a:gd name="connsiteX102" fmla="*/ 4028460 w 12192000"/>
              <a:gd name="connsiteY102" fmla="*/ 1855137 h 2237474"/>
              <a:gd name="connsiteX103" fmla="*/ 4002267 w 12192000"/>
              <a:gd name="connsiteY103" fmla="*/ 1852352 h 2237474"/>
              <a:gd name="connsiteX104" fmla="*/ 3931396 w 12192000"/>
              <a:gd name="connsiteY104" fmla="*/ 1858915 h 2237474"/>
              <a:gd name="connsiteX105" fmla="*/ 3812162 w 12192000"/>
              <a:gd name="connsiteY105" fmla="*/ 1875501 h 2237474"/>
              <a:gd name="connsiteX106" fmla="*/ 3729530 w 12192000"/>
              <a:gd name="connsiteY106" fmla="*/ 1864513 h 2237474"/>
              <a:gd name="connsiteX107" fmla="*/ 3680177 w 12192000"/>
              <a:gd name="connsiteY107" fmla="*/ 1881552 h 2237474"/>
              <a:gd name="connsiteX108" fmla="*/ 3567259 w 12192000"/>
              <a:gd name="connsiteY108" fmla="*/ 1893482 h 2237474"/>
              <a:gd name="connsiteX109" fmla="*/ 3405770 w 12192000"/>
              <a:gd name="connsiteY109" fmla="*/ 1904591 h 2237474"/>
              <a:gd name="connsiteX110" fmla="*/ 3280097 w 12192000"/>
              <a:gd name="connsiteY110" fmla="*/ 1919610 h 2237474"/>
              <a:gd name="connsiteX111" fmla="*/ 3123424 w 12192000"/>
              <a:gd name="connsiteY111" fmla="*/ 1952930 h 2237474"/>
              <a:gd name="connsiteX112" fmla="*/ 3009910 w 12192000"/>
              <a:gd name="connsiteY112" fmla="*/ 1957866 h 2237474"/>
              <a:gd name="connsiteX113" fmla="*/ 2995934 w 12192000"/>
              <a:gd name="connsiteY113" fmla="*/ 1967085 h 2237474"/>
              <a:gd name="connsiteX114" fmla="*/ 2980071 w 12192000"/>
              <a:gd name="connsiteY114" fmla="*/ 1972988 h 2237474"/>
              <a:gd name="connsiteX115" fmla="*/ 2978094 w 12192000"/>
              <a:gd name="connsiteY115" fmla="*/ 1972369 h 2237474"/>
              <a:gd name="connsiteX116" fmla="*/ 2942858 w 12192000"/>
              <a:gd name="connsiteY116" fmla="*/ 1981367 h 2237474"/>
              <a:gd name="connsiteX117" fmla="*/ 2875436 w 12192000"/>
              <a:gd name="connsiteY117" fmla="*/ 1996977 h 2237474"/>
              <a:gd name="connsiteX118" fmla="*/ 2874892 w 12192000"/>
              <a:gd name="connsiteY118" fmla="*/ 1996085 h 2237474"/>
              <a:gd name="connsiteX119" fmla="*/ 2864145 w 12192000"/>
              <a:gd name="connsiteY119" fmla="*/ 1994061 h 2237474"/>
              <a:gd name="connsiteX120" fmla="*/ 2843662 w 12192000"/>
              <a:gd name="connsiteY120" fmla="*/ 1992498 h 2237474"/>
              <a:gd name="connsiteX121" fmla="*/ 2796128 w 12192000"/>
              <a:gd name="connsiteY121" fmla="*/ 1976403 h 2237474"/>
              <a:gd name="connsiteX122" fmla="*/ 2756784 w 12192000"/>
              <a:gd name="connsiteY122" fmla="*/ 1985116 h 2237474"/>
              <a:gd name="connsiteX123" fmla="*/ 2748833 w 12192000"/>
              <a:gd name="connsiteY123" fmla="*/ 1986323 h 2237474"/>
              <a:gd name="connsiteX124" fmla="*/ 2748661 w 12192000"/>
              <a:gd name="connsiteY124" fmla="*/ 1986122 h 2237474"/>
              <a:gd name="connsiteX125" fmla="*/ 2740251 w 12192000"/>
              <a:gd name="connsiteY125" fmla="*/ 1986946 h 2237474"/>
              <a:gd name="connsiteX126" fmla="*/ 2718916 w 12192000"/>
              <a:gd name="connsiteY126" fmla="*/ 1990867 h 2237474"/>
              <a:gd name="connsiteX127" fmla="*/ 2713522 w 12192000"/>
              <a:gd name="connsiteY127" fmla="*/ 1990173 h 2237474"/>
              <a:gd name="connsiteX128" fmla="*/ 2680597 w 12192000"/>
              <a:gd name="connsiteY128" fmla="*/ 1984996 h 2237474"/>
              <a:gd name="connsiteX129" fmla="*/ 2578178 w 12192000"/>
              <a:gd name="connsiteY129" fmla="*/ 1990531 h 2237474"/>
              <a:gd name="connsiteX130" fmla="*/ 2476147 w 12192000"/>
              <a:gd name="connsiteY130" fmla="*/ 1998305 h 2237474"/>
              <a:gd name="connsiteX131" fmla="*/ 2373568 w 12192000"/>
              <a:gd name="connsiteY131" fmla="*/ 2003219 h 2237474"/>
              <a:gd name="connsiteX132" fmla="*/ 2321399 w 12192000"/>
              <a:gd name="connsiteY132" fmla="*/ 1989467 h 2237474"/>
              <a:gd name="connsiteX133" fmla="*/ 2315525 w 12192000"/>
              <a:gd name="connsiteY133" fmla="*/ 1989708 h 2237474"/>
              <a:gd name="connsiteX134" fmla="*/ 2300792 w 12192000"/>
              <a:gd name="connsiteY134" fmla="*/ 1994290 h 2237474"/>
              <a:gd name="connsiteX135" fmla="*/ 2295469 w 12192000"/>
              <a:gd name="connsiteY135" fmla="*/ 1996659 h 2237474"/>
              <a:gd name="connsiteX136" fmla="*/ 2287219 w 12192000"/>
              <a:gd name="connsiteY136" fmla="*/ 1998750 h 2237474"/>
              <a:gd name="connsiteX137" fmla="*/ 2286948 w 12192000"/>
              <a:gd name="connsiteY137" fmla="*/ 1998596 h 2237474"/>
              <a:gd name="connsiteX138" fmla="*/ 2243069 w 12192000"/>
              <a:gd name="connsiteY138" fmla="*/ 2015111 h 2237474"/>
              <a:gd name="connsiteX139" fmla="*/ 2186609 w 12192000"/>
              <a:gd name="connsiteY139" fmla="*/ 2008263 h 2237474"/>
              <a:gd name="connsiteX140" fmla="*/ 2164831 w 12192000"/>
              <a:gd name="connsiteY140" fmla="*/ 2010143 h 2237474"/>
              <a:gd name="connsiteX141" fmla="*/ 2152836 w 12192000"/>
              <a:gd name="connsiteY141" fmla="*/ 2010048 h 2237474"/>
              <a:gd name="connsiteX142" fmla="*/ 2117102 w 12192000"/>
              <a:gd name="connsiteY142" fmla="*/ 2023004 h 2237474"/>
              <a:gd name="connsiteX143" fmla="*/ 2111935 w 12192000"/>
              <a:gd name="connsiteY143" fmla="*/ 2023163 h 2237474"/>
              <a:gd name="connsiteX144" fmla="*/ 2089991 w 12192000"/>
              <a:gd name="connsiteY144" fmla="*/ 2034193 h 2237474"/>
              <a:gd name="connsiteX145" fmla="*/ 2058061 w 12192000"/>
              <a:gd name="connsiteY145" fmla="*/ 2047942 h 2237474"/>
              <a:gd name="connsiteX146" fmla="*/ 2055737 w 12192000"/>
              <a:gd name="connsiteY146" fmla="*/ 2047704 h 2237474"/>
              <a:gd name="connsiteX147" fmla="*/ 2042244 w 12192000"/>
              <a:gd name="connsiteY147" fmla="*/ 2055560 h 2237474"/>
              <a:gd name="connsiteX148" fmla="*/ 1976224 w 12192000"/>
              <a:gd name="connsiteY148" fmla="*/ 2074257 h 2237474"/>
              <a:gd name="connsiteX149" fmla="*/ 1877728 w 12192000"/>
              <a:gd name="connsiteY149" fmla="*/ 2101004 h 2237474"/>
              <a:gd name="connsiteX150" fmla="*/ 1759056 w 12192000"/>
              <a:gd name="connsiteY150" fmla="*/ 2125608 h 2237474"/>
              <a:gd name="connsiteX151" fmla="*/ 1637948 w 12192000"/>
              <a:gd name="connsiteY151" fmla="*/ 2172597 h 2237474"/>
              <a:gd name="connsiteX152" fmla="*/ 1434549 w 12192000"/>
              <a:gd name="connsiteY152" fmla="*/ 2234522 h 2237474"/>
              <a:gd name="connsiteX153" fmla="*/ 1398481 w 12192000"/>
              <a:gd name="connsiteY153" fmla="*/ 2237074 h 2237474"/>
              <a:gd name="connsiteX154" fmla="*/ 1398407 w 12192000"/>
              <a:gd name="connsiteY154" fmla="*/ 2237095 h 2237474"/>
              <a:gd name="connsiteX155" fmla="*/ 1370962 w 12192000"/>
              <a:gd name="connsiteY155" fmla="*/ 2237474 h 2237474"/>
              <a:gd name="connsiteX156" fmla="*/ 1356367 w 12192000"/>
              <a:gd name="connsiteY156" fmla="*/ 2235089 h 2237474"/>
              <a:gd name="connsiteX157" fmla="*/ 1324828 w 12192000"/>
              <a:gd name="connsiteY157" fmla="*/ 2231968 h 2237474"/>
              <a:gd name="connsiteX158" fmla="*/ 1297744 w 12192000"/>
              <a:gd name="connsiteY158" fmla="*/ 2235849 h 2237474"/>
              <a:gd name="connsiteX159" fmla="*/ 1286236 w 12192000"/>
              <a:gd name="connsiteY159" fmla="*/ 2233135 h 2237474"/>
              <a:gd name="connsiteX160" fmla="*/ 1283504 w 12192000"/>
              <a:gd name="connsiteY160" fmla="*/ 2233797 h 2237474"/>
              <a:gd name="connsiteX161" fmla="*/ 1279765 w 12192000"/>
              <a:gd name="connsiteY161" fmla="*/ 2229639 h 2237474"/>
              <a:gd name="connsiteX162" fmla="*/ 1195347 w 12192000"/>
              <a:gd name="connsiteY162" fmla="*/ 2212354 h 2237474"/>
              <a:gd name="connsiteX163" fmla="*/ 970251 w 12192000"/>
              <a:gd name="connsiteY163" fmla="*/ 2221029 h 2237474"/>
              <a:gd name="connsiteX164" fmla="*/ 812914 w 12192000"/>
              <a:gd name="connsiteY164" fmla="*/ 2202752 h 2237474"/>
              <a:gd name="connsiteX165" fmla="*/ 800195 w 12192000"/>
              <a:gd name="connsiteY165" fmla="*/ 2209407 h 2237474"/>
              <a:gd name="connsiteX166" fmla="*/ 784978 w 12192000"/>
              <a:gd name="connsiteY166" fmla="*/ 2212360 h 2237474"/>
              <a:gd name="connsiteX167" fmla="*/ 681987 w 12192000"/>
              <a:gd name="connsiteY167" fmla="*/ 2216757 h 2237474"/>
              <a:gd name="connsiteX168" fmla="*/ 669923 w 12192000"/>
              <a:gd name="connsiteY168" fmla="*/ 2211682 h 2237474"/>
              <a:gd name="connsiteX169" fmla="*/ 648680 w 12192000"/>
              <a:gd name="connsiteY169" fmla="*/ 2206229 h 2237474"/>
              <a:gd name="connsiteX170" fmla="*/ 597225 w 12192000"/>
              <a:gd name="connsiteY170" fmla="*/ 2180999 h 2237474"/>
              <a:gd name="connsiteX171" fmla="*/ 558449 w 12192000"/>
              <a:gd name="connsiteY171" fmla="*/ 2182346 h 2237474"/>
              <a:gd name="connsiteX172" fmla="*/ 550517 w 12192000"/>
              <a:gd name="connsiteY172" fmla="*/ 2182060 h 2237474"/>
              <a:gd name="connsiteX173" fmla="*/ 550309 w 12192000"/>
              <a:gd name="connsiteY173" fmla="*/ 2181825 h 2237474"/>
              <a:gd name="connsiteX174" fmla="*/ 541836 w 12192000"/>
              <a:gd name="connsiteY174" fmla="*/ 2181063 h 2237474"/>
              <a:gd name="connsiteX175" fmla="*/ 536057 w 12192000"/>
              <a:gd name="connsiteY175" fmla="*/ 2181537 h 2237474"/>
              <a:gd name="connsiteX176" fmla="*/ 520671 w 12192000"/>
              <a:gd name="connsiteY176" fmla="*/ 2180980 h 2237474"/>
              <a:gd name="connsiteX177" fmla="*/ 515024 w 12192000"/>
              <a:gd name="connsiteY177" fmla="*/ 2179258 h 2237474"/>
              <a:gd name="connsiteX178" fmla="*/ 512278 w 12192000"/>
              <a:gd name="connsiteY178" fmla="*/ 2176369 h 2237474"/>
              <a:gd name="connsiteX179" fmla="*/ 480419 w 12192000"/>
              <a:gd name="connsiteY179" fmla="*/ 2167807 h 2237474"/>
              <a:gd name="connsiteX180" fmla="*/ 413835 w 12192000"/>
              <a:gd name="connsiteY180" fmla="*/ 2156783 h 2237474"/>
              <a:gd name="connsiteX181" fmla="*/ 376513 w 12192000"/>
              <a:gd name="connsiteY181" fmla="*/ 2154014 h 2237474"/>
              <a:gd name="connsiteX182" fmla="*/ 273386 w 12192000"/>
              <a:gd name="connsiteY182" fmla="*/ 2142551 h 2237474"/>
              <a:gd name="connsiteX183" fmla="*/ 169207 w 12192000"/>
              <a:gd name="connsiteY183" fmla="*/ 2128100 h 2237474"/>
              <a:gd name="connsiteX184" fmla="*/ 93149 w 12192000"/>
              <a:gd name="connsiteY184" fmla="*/ 2105324 h 2237474"/>
              <a:gd name="connsiteX185" fmla="*/ 88109 w 12192000"/>
              <a:gd name="connsiteY185" fmla="*/ 2106704 h 2237474"/>
              <a:gd name="connsiteX186" fmla="*/ 80022 w 12192000"/>
              <a:gd name="connsiteY186" fmla="*/ 2107254 h 2237474"/>
              <a:gd name="connsiteX187" fmla="*/ 79717 w 12192000"/>
              <a:gd name="connsiteY187" fmla="*/ 2107046 h 2237474"/>
              <a:gd name="connsiteX188" fmla="*/ 72352 w 12192000"/>
              <a:gd name="connsiteY188" fmla="*/ 2107991 h 2237474"/>
              <a:gd name="connsiteX189" fmla="*/ 37645 w 12192000"/>
              <a:gd name="connsiteY189" fmla="*/ 2115401 h 2237474"/>
              <a:gd name="connsiteX190" fmla="*/ 4572 w 12192000"/>
              <a:gd name="connsiteY190" fmla="*/ 2111091 h 2237474"/>
              <a:gd name="connsiteX191" fmla="*/ 0 w 12192000"/>
              <a:gd name="connsiteY191" fmla="*/ 2110468 h 2237474"/>
              <a:gd name="connsiteX192" fmla="*/ 0 w 12192000"/>
              <a:gd name="connsiteY192"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34800 w 12192000"/>
              <a:gd name="connsiteY6" fmla="*/ 747840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46594 w 12192000"/>
              <a:gd name="connsiteY12" fmla="*/ 765069 h 2237474"/>
              <a:gd name="connsiteX13" fmla="*/ 10805004 w 12192000"/>
              <a:gd name="connsiteY13" fmla="*/ 757573 h 2237474"/>
              <a:gd name="connsiteX14" fmla="*/ 10739478 w 12192000"/>
              <a:gd name="connsiteY14" fmla="*/ 776841 h 2237474"/>
              <a:gd name="connsiteX15" fmla="*/ 10458762 w 12192000"/>
              <a:gd name="connsiteY15" fmla="*/ 755400 h 2237474"/>
              <a:gd name="connsiteX16" fmla="*/ 10211200 w 12192000"/>
              <a:gd name="connsiteY16" fmla="*/ 767513 h 2237474"/>
              <a:gd name="connsiteX17" fmla="*/ 10167995 w 12192000"/>
              <a:gd name="connsiteY17" fmla="*/ 760843 h 2237474"/>
              <a:gd name="connsiteX18" fmla="*/ 9997044 w 12192000"/>
              <a:gd name="connsiteY18" fmla="*/ 780129 h 2237474"/>
              <a:gd name="connsiteX19" fmla="*/ 9943887 w 12192000"/>
              <a:gd name="connsiteY19" fmla="*/ 804141 h 2237474"/>
              <a:gd name="connsiteX20" fmla="*/ 9918248 w 12192000"/>
              <a:gd name="connsiteY20" fmla="*/ 816628 h 2237474"/>
              <a:gd name="connsiteX21" fmla="*/ 9767091 w 12192000"/>
              <a:gd name="connsiteY21" fmla="*/ 870550 h 2237474"/>
              <a:gd name="connsiteX22" fmla="*/ 9683005 w 12192000"/>
              <a:gd name="connsiteY22" fmla="*/ 894128 h 2237474"/>
              <a:gd name="connsiteX23" fmla="*/ 9594438 w 12192000"/>
              <a:gd name="connsiteY23" fmla="*/ 919051 h 2237474"/>
              <a:gd name="connsiteX24" fmla="*/ 9544189 w 12192000"/>
              <a:gd name="connsiteY24" fmla="*/ 938966 h 2237474"/>
              <a:gd name="connsiteX25" fmla="*/ 9500499 w 12192000"/>
              <a:gd name="connsiteY25" fmla="*/ 954680 h 2237474"/>
              <a:gd name="connsiteX26" fmla="*/ 9428195 w 12192000"/>
              <a:gd name="connsiteY26" fmla="*/ 986225 h 2237474"/>
              <a:gd name="connsiteX27" fmla="*/ 9410017 w 12192000"/>
              <a:gd name="connsiteY27" fmla="*/ 993931 h 2237474"/>
              <a:gd name="connsiteX28" fmla="*/ 9392919 w 12192000"/>
              <a:gd name="connsiteY28" fmla="*/ 994656 h 2237474"/>
              <a:gd name="connsiteX29" fmla="*/ 9278619 w 12192000"/>
              <a:gd name="connsiteY29" fmla="*/ 1011878 h 2237474"/>
              <a:gd name="connsiteX30" fmla="*/ 9268019 w 12192000"/>
              <a:gd name="connsiteY30" fmla="*/ 1007442 h 2237474"/>
              <a:gd name="connsiteX31" fmla="*/ 9234662 w 12192000"/>
              <a:gd name="connsiteY31" fmla="*/ 1023056 h 2237474"/>
              <a:gd name="connsiteX32" fmla="*/ 9181033 w 12192000"/>
              <a:gd name="connsiteY32" fmla="*/ 1037921 h 2237474"/>
              <a:gd name="connsiteX33" fmla="*/ 9155969 w 12192000"/>
              <a:gd name="connsiteY33" fmla="*/ 1046804 h 2237474"/>
              <a:gd name="connsiteX34" fmla="*/ 9133985 w 12192000"/>
              <a:gd name="connsiteY34" fmla="*/ 1046450 h 2237474"/>
              <a:gd name="connsiteX35" fmla="*/ 9003462 w 12192000"/>
              <a:gd name="connsiteY35" fmla="*/ 1042406 h 2237474"/>
              <a:gd name="connsiteX36" fmla="*/ 8968445 w 12192000"/>
              <a:gd name="connsiteY36" fmla="*/ 1052169 h 2237474"/>
              <a:gd name="connsiteX37" fmla="*/ 8886001 w 12192000"/>
              <a:gd name="connsiteY37" fmla="*/ 1067468 h 2237474"/>
              <a:gd name="connsiteX38" fmla="*/ 8838610 w 12192000"/>
              <a:gd name="connsiteY38" fmla="*/ 1075091 h 2237474"/>
              <a:gd name="connsiteX39" fmla="*/ 8750383 w 12192000"/>
              <a:gd name="connsiteY39" fmla="*/ 1097387 h 2237474"/>
              <a:gd name="connsiteX40" fmla="*/ 8665605 w 12192000"/>
              <a:gd name="connsiteY40" fmla="*/ 1110791 h 2237474"/>
              <a:gd name="connsiteX41" fmla="*/ 8584946 w 12192000"/>
              <a:gd name="connsiteY41" fmla="*/ 1135226 h 2237474"/>
              <a:gd name="connsiteX42" fmla="*/ 8460755 w 12192000"/>
              <a:gd name="connsiteY42" fmla="*/ 1203427 h 2237474"/>
              <a:gd name="connsiteX43" fmla="*/ 8419755 w 12192000"/>
              <a:gd name="connsiteY43" fmla="*/ 1216260 h 2237474"/>
              <a:gd name="connsiteX44" fmla="*/ 8411626 w 12192000"/>
              <a:gd name="connsiteY44" fmla="*/ 1214397 h 2237474"/>
              <a:gd name="connsiteX45" fmla="*/ 8363469 w 12192000"/>
              <a:gd name="connsiteY45" fmla="*/ 1246658 h 2237474"/>
              <a:gd name="connsiteX46" fmla="*/ 8275497 w 12192000"/>
              <a:gd name="connsiteY46" fmla="*/ 1264396 h 2237474"/>
              <a:gd name="connsiteX47" fmla="*/ 8206287 w 12192000"/>
              <a:gd name="connsiteY47" fmla="*/ 1273060 h 2237474"/>
              <a:gd name="connsiteX48" fmla="*/ 8139997 w 12192000"/>
              <a:gd name="connsiteY48" fmla="*/ 1282713 h 2237474"/>
              <a:gd name="connsiteX49" fmla="*/ 8074238 w 12192000"/>
              <a:gd name="connsiteY49" fmla="*/ 1301895 h 2237474"/>
              <a:gd name="connsiteX50" fmla="*/ 7942099 w 12192000"/>
              <a:gd name="connsiteY50" fmla="*/ 1336332 h 2237474"/>
              <a:gd name="connsiteX51" fmla="*/ 7902328 w 12192000"/>
              <a:gd name="connsiteY51" fmla="*/ 1345865 h 2237474"/>
              <a:gd name="connsiteX52" fmla="*/ 7840612 w 12192000"/>
              <a:gd name="connsiteY52" fmla="*/ 1369373 h 2237474"/>
              <a:gd name="connsiteX53" fmla="*/ 7786819 w 12192000"/>
              <a:gd name="connsiteY53" fmla="*/ 1378970 h 2237474"/>
              <a:gd name="connsiteX54" fmla="*/ 7548172 w 12192000"/>
              <a:gd name="connsiteY54" fmla="*/ 1417460 h 2237474"/>
              <a:gd name="connsiteX55" fmla="*/ 7483437 w 12192000"/>
              <a:gd name="connsiteY55" fmla="*/ 1478152 h 2237474"/>
              <a:gd name="connsiteX56" fmla="*/ 7377870 w 12192000"/>
              <a:gd name="connsiteY56" fmla="*/ 1523319 h 2237474"/>
              <a:gd name="connsiteX57" fmla="*/ 7230737 w 12192000"/>
              <a:gd name="connsiteY57" fmla="*/ 1562633 h 2237474"/>
              <a:gd name="connsiteX58" fmla="*/ 7224458 w 12192000"/>
              <a:gd name="connsiteY58" fmla="*/ 1573008 h 2237474"/>
              <a:gd name="connsiteX59" fmla="*/ 7183121 w 12192000"/>
              <a:gd name="connsiteY59" fmla="*/ 1595162 h 2237474"/>
              <a:gd name="connsiteX60" fmla="*/ 7164601 w 12192000"/>
              <a:gd name="connsiteY60" fmla="*/ 1606490 h 2237474"/>
              <a:gd name="connsiteX61" fmla="*/ 7031309 w 12192000"/>
              <a:gd name="connsiteY61" fmla="*/ 1619451 h 2237474"/>
              <a:gd name="connsiteX62" fmla="*/ 6900177 w 12192000"/>
              <a:gd name="connsiteY62" fmla="*/ 1636016 h 2237474"/>
              <a:gd name="connsiteX63" fmla="*/ 6795372 w 12192000"/>
              <a:gd name="connsiteY63" fmla="*/ 1644845 h 2237474"/>
              <a:gd name="connsiteX64" fmla="*/ 6692251 w 12192000"/>
              <a:gd name="connsiteY64" fmla="*/ 1656357 h 2237474"/>
              <a:gd name="connsiteX65" fmla="*/ 6655235 w 12192000"/>
              <a:gd name="connsiteY65" fmla="*/ 1661869 h 2237474"/>
              <a:gd name="connsiteX66" fmla="*/ 6554894 w 12192000"/>
              <a:gd name="connsiteY66" fmla="*/ 1664428 h 2237474"/>
              <a:gd name="connsiteX67" fmla="*/ 6516595 w 12192000"/>
              <a:gd name="connsiteY67" fmla="*/ 1667475 h 2237474"/>
              <a:gd name="connsiteX68" fmla="*/ 6508541 w 12192000"/>
              <a:gd name="connsiteY68" fmla="*/ 1668757 h 2237474"/>
              <a:gd name="connsiteX69" fmla="*/ 6471012 w 12192000"/>
              <a:gd name="connsiteY69" fmla="*/ 1678604 h 2237474"/>
              <a:gd name="connsiteX70" fmla="*/ 6364035 w 12192000"/>
              <a:gd name="connsiteY70" fmla="*/ 1667683 h 2237474"/>
              <a:gd name="connsiteX71" fmla="*/ 6280959 w 12192000"/>
              <a:gd name="connsiteY71" fmla="*/ 1689329 h 2237474"/>
              <a:gd name="connsiteX72" fmla="*/ 6243319 w 12192000"/>
              <a:gd name="connsiteY72" fmla="*/ 1695560 h 2237474"/>
              <a:gd name="connsiteX73" fmla="*/ 6098321 w 12192000"/>
              <a:gd name="connsiteY73" fmla="*/ 1721646 h 2237474"/>
              <a:gd name="connsiteX74" fmla="*/ 5880652 w 12192000"/>
              <a:gd name="connsiteY74" fmla="*/ 1779643 h 2237474"/>
              <a:gd name="connsiteX75" fmla="*/ 5785959 w 12192000"/>
              <a:gd name="connsiteY75" fmla="*/ 1775307 h 2237474"/>
              <a:gd name="connsiteX76" fmla="*/ 5643534 w 12192000"/>
              <a:gd name="connsiteY76" fmla="*/ 1802919 h 2237474"/>
              <a:gd name="connsiteX77" fmla="*/ 5518799 w 12192000"/>
              <a:gd name="connsiteY77" fmla="*/ 1818312 h 2237474"/>
              <a:gd name="connsiteX78" fmla="*/ 5505014 w 12192000"/>
              <a:gd name="connsiteY78" fmla="*/ 1819259 h 2237474"/>
              <a:gd name="connsiteX79" fmla="*/ 5453307 w 12192000"/>
              <a:gd name="connsiteY79" fmla="*/ 1815450 h 2237474"/>
              <a:gd name="connsiteX80" fmla="*/ 5221533 w 12192000"/>
              <a:gd name="connsiteY80" fmla="*/ 1846950 h 2237474"/>
              <a:gd name="connsiteX81" fmla="*/ 5149802 w 12192000"/>
              <a:gd name="connsiteY81" fmla="*/ 1844846 h 2237474"/>
              <a:gd name="connsiteX82" fmla="*/ 5114927 w 12192000"/>
              <a:gd name="connsiteY82" fmla="*/ 1847827 h 2237474"/>
              <a:gd name="connsiteX83" fmla="*/ 5108970 w 12192000"/>
              <a:gd name="connsiteY83" fmla="*/ 1847935 h 2237474"/>
              <a:gd name="connsiteX84" fmla="*/ 5067961 w 12192000"/>
              <a:gd name="connsiteY84" fmla="*/ 1845917 h 2237474"/>
              <a:gd name="connsiteX85" fmla="*/ 5007075 w 12192000"/>
              <a:gd name="connsiteY85" fmla="*/ 1838626 h 2237474"/>
              <a:gd name="connsiteX86" fmla="*/ 4944087 w 12192000"/>
              <a:gd name="connsiteY86" fmla="*/ 1823332 h 2237474"/>
              <a:gd name="connsiteX87" fmla="*/ 4907662 w 12192000"/>
              <a:gd name="connsiteY87" fmla="*/ 1816900 h 2237474"/>
              <a:gd name="connsiteX88" fmla="*/ 4882386 w 12192000"/>
              <a:gd name="connsiteY88" fmla="*/ 1809844 h 2237474"/>
              <a:gd name="connsiteX89" fmla="*/ 4811440 w 12192000"/>
              <a:gd name="connsiteY89" fmla="*/ 1804655 h 2237474"/>
              <a:gd name="connsiteX90" fmla="*/ 4691075 w 12192000"/>
              <a:gd name="connsiteY90" fmla="*/ 1801389 h 2237474"/>
              <a:gd name="connsiteX91" fmla="*/ 4611738 w 12192000"/>
              <a:gd name="connsiteY91" fmla="*/ 1776964 h 2237474"/>
              <a:gd name="connsiteX92" fmla="*/ 4560070 w 12192000"/>
              <a:gd name="connsiteY92" fmla="*/ 1785640 h 2237474"/>
              <a:gd name="connsiteX93" fmla="*/ 4536503 w 12192000"/>
              <a:gd name="connsiteY93" fmla="*/ 1785334 h 2237474"/>
              <a:gd name="connsiteX94" fmla="*/ 4513724 w 12192000"/>
              <a:gd name="connsiteY94" fmla="*/ 1791996 h 2237474"/>
              <a:gd name="connsiteX95" fmla="*/ 4459810 w 12192000"/>
              <a:gd name="connsiteY95" fmla="*/ 1797886 h 2237474"/>
              <a:gd name="connsiteX96" fmla="*/ 4379064 w 12192000"/>
              <a:gd name="connsiteY96" fmla="*/ 1817177 h 2237474"/>
              <a:gd name="connsiteX97" fmla="*/ 4290981 w 12192000"/>
              <a:gd name="connsiteY97" fmla="*/ 1839677 h 2237474"/>
              <a:gd name="connsiteX98" fmla="*/ 4238372 w 12192000"/>
              <a:gd name="connsiteY98" fmla="*/ 1851480 h 2237474"/>
              <a:gd name="connsiteX99" fmla="*/ 4232517 w 12192000"/>
              <a:gd name="connsiteY99" fmla="*/ 1852567 h 2237474"/>
              <a:gd name="connsiteX100" fmla="*/ 4191732 w 12192000"/>
              <a:gd name="connsiteY100" fmla="*/ 1857328 h 2237474"/>
              <a:gd name="connsiteX101" fmla="*/ 4065532 w 12192000"/>
              <a:gd name="connsiteY101" fmla="*/ 1855477 h 2237474"/>
              <a:gd name="connsiteX102" fmla="*/ 4028460 w 12192000"/>
              <a:gd name="connsiteY102" fmla="*/ 1855137 h 2237474"/>
              <a:gd name="connsiteX103" fmla="*/ 4002267 w 12192000"/>
              <a:gd name="connsiteY103" fmla="*/ 1852352 h 2237474"/>
              <a:gd name="connsiteX104" fmla="*/ 3931396 w 12192000"/>
              <a:gd name="connsiteY104" fmla="*/ 1858915 h 2237474"/>
              <a:gd name="connsiteX105" fmla="*/ 3812162 w 12192000"/>
              <a:gd name="connsiteY105" fmla="*/ 1875501 h 2237474"/>
              <a:gd name="connsiteX106" fmla="*/ 3729530 w 12192000"/>
              <a:gd name="connsiteY106" fmla="*/ 1864513 h 2237474"/>
              <a:gd name="connsiteX107" fmla="*/ 3680177 w 12192000"/>
              <a:gd name="connsiteY107" fmla="*/ 1881552 h 2237474"/>
              <a:gd name="connsiteX108" fmla="*/ 3567259 w 12192000"/>
              <a:gd name="connsiteY108" fmla="*/ 1893482 h 2237474"/>
              <a:gd name="connsiteX109" fmla="*/ 3405770 w 12192000"/>
              <a:gd name="connsiteY109" fmla="*/ 1904591 h 2237474"/>
              <a:gd name="connsiteX110" fmla="*/ 3280097 w 12192000"/>
              <a:gd name="connsiteY110" fmla="*/ 1919610 h 2237474"/>
              <a:gd name="connsiteX111" fmla="*/ 3123424 w 12192000"/>
              <a:gd name="connsiteY111" fmla="*/ 1952930 h 2237474"/>
              <a:gd name="connsiteX112" fmla="*/ 3009910 w 12192000"/>
              <a:gd name="connsiteY112" fmla="*/ 1957866 h 2237474"/>
              <a:gd name="connsiteX113" fmla="*/ 2995934 w 12192000"/>
              <a:gd name="connsiteY113" fmla="*/ 1967085 h 2237474"/>
              <a:gd name="connsiteX114" fmla="*/ 2980071 w 12192000"/>
              <a:gd name="connsiteY114" fmla="*/ 1972988 h 2237474"/>
              <a:gd name="connsiteX115" fmla="*/ 2978094 w 12192000"/>
              <a:gd name="connsiteY115" fmla="*/ 1972369 h 2237474"/>
              <a:gd name="connsiteX116" fmla="*/ 2942858 w 12192000"/>
              <a:gd name="connsiteY116" fmla="*/ 1981367 h 2237474"/>
              <a:gd name="connsiteX117" fmla="*/ 2875436 w 12192000"/>
              <a:gd name="connsiteY117" fmla="*/ 1996977 h 2237474"/>
              <a:gd name="connsiteX118" fmla="*/ 2874892 w 12192000"/>
              <a:gd name="connsiteY118" fmla="*/ 1996085 h 2237474"/>
              <a:gd name="connsiteX119" fmla="*/ 2864145 w 12192000"/>
              <a:gd name="connsiteY119" fmla="*/ 1994061 h 2237474"/>
              <a:gd name="connsiteX120" fmla="*/ 2843662 w 12192000"/>
              <a:gd name="connsiteY120" fmla="*/ 1992498 h 2237474"/>
              <a:gd name="connsiteX121" fmla="*/ 2796128 w 12192000"/>
              <a:gd name="connsiteY121" fmla="*/ 1976403 h 2237474"/>
              <a:gd name="connsiteX122" fmla="*/ 2756784 w 12192000"/>
              <a:gd name="connsiteY122" fmla="*/ 1985116 h 2237474"/>
              <a:gd name="connsiteX123" fmla="*/ 2748833 w 12192000"/>
              <a:gd name="connsiteY123" fmla="*/ 1986323 h 2237474"/>
              <a:gd name="connsiteX124" fmla="*/ 2748661 w 12192000"/>
              <a:gd name="connsiteY124" fmla="*/ 1986122 h 2237474"/>
              <a:gd name="connsiteX125" fmla="*/ 2740251 w 12192000"/>
              <a:gd name="connsiteY125" fmla="*/ 1986946 h 2237474"/>
              <a:gd name="connsiteX126" fmla="*/ 2718916 w 12192000"/>
              <a:gd name="connsiteY126" fmla="*/ 1990867 h 2237474"/>
              <a:gd name="connsiteX127" fmla="*/ 2713522 w 12192000"/>
              <a:gd name="connsiteY127" fmla="*/ 1990173 h 2237474"/>
              <a:gd name="connsiteX128" fmla="*/ 2680597 w 12192000"/>
              <a:gd name="connsiteY128" fmla="*/ 1984996 h 2237474"/>
              <a:gd name="connsiteX129" fmla="*/ 2578178 w 12192000"/>
              <a:gd name="connsiteY129" fmla="*/ 1990531 h 2237474"/>
              <a:gd name="connsiteX130" fmla="*/ 2476147 w 12192000"/>
              <a:gd name="connsiteY130" fmla="*/ 1998305 h 2237474"/>
              <a:gd name="connsiteX131" fmla="*/ 2373568 w 12192000"/>
              <a:gd name="connsiteY131" fmla="*/ 2003219 h 2237474"/>
              <a:gd name="connsiteX132" fmla="*/ 2321399 w 12192000"/>
              <a:gd name="connsiteY132" fmla="*/ 1989467 h 2237474"/>
              <a:gd name="connsiteX133" fmla="*/ 2315525 w 12192000"/>
              <a:gd name="connsiteY133" fmla="*/ 1989708 h 2237474"/>
              <a:gd name="connsiteX134" fmla="*/ 2300792 w 12192000"/>
              <a:gd name="connsiteY134" fmla="*/ 1994290 h 2237474"/>
              <a:gd name="connsiteX135" fmla="*/ 2295469 w 12192000"/>
              <a:gd name="connsiteY135" fmla="*/ 1996659 h 2237474"/>
              <a:gd name="connsiteX136" fmla="*/ 2287219 w 12192000"/>
              <a:gd name="connsiteY136" fmla="*/ 1998750 h 2237474"/>
              <a:gd name="connsiteX137" fmla="*/ 2286948 w 12192000"/>
              <a:gd name="connsiteY137" fmla="*/ 1998596 h 2237474"/>
              <a:gd name="connsiteX138" fmla="*/ 2243069 w 12192000"/>
              <a:gd name="connsiteY138" fmla="*/ 2015111 h 2237474"/>
              <a:gd name="connsiteX139" fmla="*/ 2186609 w 12192000"/>
              <a:gd name="connsiteY139" fmla="*/ 2008263 h 2237474"/>
              <a:gd name="connsiteX140" fmla="*/ 2164831 w 12192000"/>
              <a:gd name="connsiteY140" fmla="*/ 2010143 h 2237474"/>
              <a:gd name="connsiteX141" fmla="*/ 2152836 w 12192000"/>
              <a:gd name="connsiteY141" fmla="*/ 2010048 h 2237474"/>
              <a:gd name="connsiteX142" fmla="*/ 2117102 w 12192000"/>
              <a:gd name="connsiteY142" fmla="*/ 2023004 h 2237474"/>
              <a:gd name="connsiteX143" fmla="*/ 2111935 w 12192000"/>
              <a:gd name="connsiteY143" fmla="*/ 2023163 h 2237474"/>
              <a:gd name="connsiteX144" fmla="*/ 2089991 w 12192000"/>
              <a:gd name="connsiteY144" fmla="*/ 2034193 h 2237474"/>
              <a:gd name="connsiteX145" fmla="*/ 2058061 w 12192000"/>
              <a:gd name="connsiteY145" fmla="*/ 2047942 h 2237474"/>
              <a:gd name="connsiteX146" fmla="*/ 2055737 w 12192000"/>
              <a:gd name="connsiteY146" fmla="*/ 2047704 h 2237474"/>
              <a:gd name="connsiteX147" fmla="*/ 2042244 w 12192000"/>
              <a:gd name="connsiteY147" fmla="*/ 2055560 h 2237474"/>
              <a:gd name="connsiteX148" fmla="*/ 1976224 w 12192000"/>
              <a:gd name="connsiteY148" fmla="*/ 2074257 h 2237474"/>
              <a:gd name="connsiteX149" fmla="*/ 1877728 w 12192000"/>
              <a:gd name="connsiteY149" fmla="*/ 2101004 h 2237474"/>
              <a:gd name="connsiteX150" fmla="*/ 1759056 w 12192000"/>
              <a:gd name="connsiteY150" fmla="*/ 2125608 h 2237474"/>
              <a:gd name="connsiteX151" fmla="*/ 1637948 w 12192000"/>
              <a:gd name="connsiteY151" fmla="*/ 2172597 h 2237474"/>
              <a:gd name="connsiteX152" fmla="*/ 1434549 w 12192000"/>
              <a:gd name="connsiteY152" fmla="*/ 2234522 h 2237474"/>
              <a:gd name="connsiteX153" fmla="*/ 1398481 w 12192000"/>
              <a:gd name="connsiteY153" fmla="*/ 2237074 h 2237474"/>
              <a:gd name="connsiteX154" fmla="*/ 1398407 w 12192000"/>
              <a:gd name="connsiteY154" fmla="*/ 2237095 h 2237474"/>
              <a:gd name="connsiteX155" fmla="*/ 1370962 w 12192000"/>
              <a:gd name="connsiteY155" fmla="*/ 2237474 h 2237474"/>
              <a:gd name="connsiteX156" fmla="*/ 1356367 w 12192000"/>
              <a:gd name="connsiteY156" fmla="*/ 2235089 h 2237474"/>
              <a:gd name="connsiteX157" fmla="*/ 1324828 w 12192000"/>
              <a:gd name="connsiteY157" fmla="*/ 2231968 h 2237474"/>
              <a:gd name="connsiteX158" fmla="*/ 1297744 w 12192000"/>
              <a:gd name="connsiteY158" fmla="*/ 2235849 h 2237474"/>
              <a:gd name="connsiteX159" fmla="*/ 1286236 w 12192000"/>
              <a:gd name="connsiteY159" fmla="*/ 2233135 h 2237474"/>
              <a:gd name="connsiteX160" fmla="*/ 1283504 w 12192000"/>
              <a:gd name="connsiteY160" fmla="*/ 2233797 h 2237474"/>
              <a:gd name="connsiteX161" fmla="*/ 1279765 w 12192000"/>
              <a:gd name="connsiteY161" fmla="*/ 2229639 h 2237474"/>
              <a:gd name="connsiteX162" fmla="*/ 1195347 w 12192000"/>
              <a:gd name="connsiteY162" fmla="*/ 2212354 h 2237474"/>
              <a:gd name="connsiteX163" fmla="*/ 970251 w 12192000"/>
              <a:gd name="connsiteY163" fmla="*/ 2221029 h 2237474"/>
              <a:gd name="connsiteX164" fmla="*/ 812914 w 12192000"/>
              <a:gd name="connsiteY164" fmla="*/ 2202752 h 2237474"/>
              <a:gd name="connsiteX165" fmla="*/ 800195 w 12192000"/>
              <a:gd name="connsiteY165" fmla="*/ 2209407 h 2237474"/>
              <a:gd name="connsiteX166" fmla="*/ 784978 w 12192000"/>
              <a:gd name="connsiteY166" fmla="*/ 2212360 h 2237474"/>
              <a:gd name="connsiteX167" fmla="*/ 681987 w 12192000"/>
              <a:gd name="connsiteY167" fmla="*/ 2216757 h 2237474"/>
              <a:gd name="connsiteX168" fmla="*/ 669923 w 12192000"/>
              <a:gd name="connsiteY168" fmla="*/ 2211682 h 2237474"/>
              <a:gd name="connsiteX169" fmla="*/ 648680 w 12192000"/>
              <a:gd name="connsiteY169" fmla="*/ 2206229 h 2237474"/>
              <a:gd name="connsiteX170" fmla="*/ 597225 w 12192000"/>
              <a:gd name="connsiteY170" fmla="*/ 2180999 h 2237474"/>
              <a:gd name="connsiteX171" fmla="*/ 558449 w 12192000"/>
              <a:gd name="connsiteY171" fmla="*/ 2182346 h 2237474"/>
              <a:gd name="connsiteX172" fmla="*/ 550517 w 12192000"/>
              <a:gd name="connsiteY172" fmla="*/ 2182060 h 2237474"/>
              <a:gd name="connsiteX173" fmla="*/ 550309 w 12192000"/>
              <a:gd name="connsiteY173" fmla="*/ 2181825 h 2237474"/>
              <a:gd name="connsiteX174" fmla="*/ 541836 w 12192000"/>
              <a:gd name="connsiteY174" fmla="*/ 2181063 h 2237474"/>
              <a:gd name="connsiteX175" fmla="*/ 536057 w 12192000"/>
              <a:gd name="connsiteY175" fmla="*/ 2181537 h 2237474"/>
              <a:gd name="connsiteX176" fmla="*/ 520671 w 12192000"/>
              <a:gd name="connsiteY176" fmla="*/ 2180980 h 2237474"/>
              <a:gd name="connsiteX177" fmla="*/ 515024 w 12192000"/>
              <a:gd name="connsiteY177" fmla="*/ 2179258 h 2237474"/>
              <a:gd name="connsiteX178" fmla="*/ 512278 w 12192000"/>
              <a:gd name="connsiteY178" fmla="*/ 2176369 h 2237474"/>
              <a:gd name="connsiteX179" fmla="*/ 480419 w 12192000"/>
              <a:gd name="connsiteY179" fmla="*/ 2167807 h 2237474"/>
              <a:gd name="connsiteX180" fmla="*/ 413835 w 12192000"/>
              <a:gd name="connsiteY180" fmla="*/ 2156783 h 2237474"/>
              <a:gd name="connsiteX181" fmla="*/ 376513 w 12192000"/>
              <a:gd name="connsiteY181" fmla="*/ 2154014 h 2237474"/>
              <a:gd name="connsiteX182" fmla="*/ 273386 w 12192000"/>
              <a:gd name="connsiteY182" fmla="*/ 2142551 h 2237474"/>
              <a:gd name="connsiteX183" fmla="*/ 169207 w 12192000"/>
              <a:gd name="connsiteY183" fmla="*/ 2128100 h 2237474"/>
              <a:gd name="connsiteX184" fmla="*/ 93149 w 12192000"/>
              <a:gd name="connsiteY184" fmla="*/ 2105324 h 2237474"/>
              <a:gd name="connsiteX185" fmla="*/ 88109 w 12192000"/>
              <a:gd name="connsiteY185" fmla="*/ 2106704 h 2237474"/>
              <a:gd name="connsiteX186" fmla="*/ 80022 w 12192000"/>
              <a:gd name="connsiteY186" fmla="*/ 2107254 h 2237474"/>
              <a:gd name="connsiteX187" fmla="*/ 79717 w 12192000"/>
              <a:gd name="connsiteY187" fmla="*/ 2107046 h 2237474"/>
              <a:gd name="connsiteX188" fmla="*/ 72352 w 12192000"/>
              <a:gd name="connsiteY188" fmla="*/ 2107991 h 2237474"/>
              <a:gd name="connsiteX189" fmla="*/ 37645 w 12192000"/>
              <a:gd name="connsiteY189" fmla="*/ 2115401 h 2237474"/>
              <a:gd name="connsiteX190" fmla="*/ 4572 w 12192000"/>
              <a:gd name="connsiteY190" fmla="*/ 2111091 h 2237474"/>
              <a:gd name="connsiteX191" fmla="*/ 0 w 12192000"/>
              <a:gd name="connsiteY191" fmla="*/ 2110468 h 2237474"/>
              <a:gd name="connsiteX192" fmla="*/ 0 w 12192000"/>
              <a:gd name="connsiteY192"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34800 w 12192000"/>
              <a:gd name="connsiteY6" fmla="*/ 747840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46594 w 12192000"/>
              <a:gd name="connsiteY12" fmla="*/ 765069 h 2237474"/>
              <a:gd name="connsiteX13" fmla="*/ 10805004 w 12192000"/>
              <a:gd name="connsiteY13" fmla="*/ 757573 h 2237474"/>
              <a:gd name="connsiteX14" fmla="*/ 10739478 w 12192000"/>
              <a:gd name="connsiteY14" fmla="*/ 776841 h 2237474"/>
              <a:gd name="connsiteX15" fmla="*/ 10458762 w 12192000"/>
              <a:gd name="connsiteY15" fmla="*/ 755400 h 2237474"/>
              <a:gd name="connsiteX16" fmla="*/ 10211200 w 12192000"/>
              <a:gd name="connsiteY16" fmla="*/ 767513 h 2237474"/>
              <a:gd name="connsiteX17" fmla="*/ 10167995 w 12192000"/>
              <a:gd name="connsiteY17" fmla="*/ 760843 h 2237474"/>
              <a:gd name="connsiteX18" fmla="*/ 9997044 w 12192000"/>
              <a:gd name="connsiteY18" fmla="*/ 780129 h 2237474"/>
              <a:gd name="connsiteX19" fmla="*/ 9943887 w 12192000"/>
              <a:gd name="connsiteY19" fmla="*/ 804141 h 2237474"/>
              <a:gd name="connsiteX20" fmla="*/ 9918248 w 12192000"/>
              <a:gd name="connsiteY20" fmla="*/ 816628 h 2237474"/>
              <a:gd name="connsiteX21" fmla="*/ 9767091 w 12192000"/>
              <a:gd name="connsiteY21" fmla="*/ 870550 h 2237474"/>
              <a:gd name="connsiteX22" fmla="*/ 9683005 w 12192000"/>
              <a:gd name="connsiteY22" fmla="*/ 894128 h 2237474"/>
              <a:gd name="connsiteX23" fmla="*/ 9594438 w 12192000"/>
              <a:gd name="connsiteY23" fmla="*/ 919051 h 2237474"/>
              <a:gd name="connsiteX24" fmla="*/ 9544189 w 12192000"/>
              <a:gd name="connsiteY24" fmla="*/ 938966 h 2237474"/>
              <a:gd name="connsiteX25" fmla="*/ 9500499 w 12192000"/>
              <a:gd name="connsiteY25" fmla="*/ 954680 h 2237474"/>
              <a:gd name="connsiteX26" fmla="*/ 9428195 w 12192000"/>
              <a:gd name="connsiteY26" fmla="*/ 986225 h 2237474"/>
              <a:gd name="connsiteX27" fmla="*/ 9410017 w 12192000"/>
              <a:gd name="connsiteY27" fmla="*/ 993931 h 2237474"/>
              <a:gd name="connsiteX28" fmla="*/ 9392919 w 12192000"/>
              <a:gd name="connsiteY28" fmla="*/ 994656 h 2237474"/>
              <a:gd name="connsiteX29" fmla="*/ 9278619 w 12192000"/>
              <a:gd name="connsiteY29" fmla="*/ 1011878 h 2237474"/>
              <a:gd name="connsiteX30" fmla="*/ 9268019 w 12192000"/>
              <a:gd name="connsiteY30" fmla="*/ 1007442 h 2237474"/>
              <a:gd name="connsiteX31" fmla="*/ 9234662 w 12192000"/>
              <a:gd name="connsiteY31" fmla="*/ 1023056 h 2237474"/>
              <a:gd name="connsiteX32" fmla="*/ 9181033 w 12192000"/>
              <a:gd name="connsiteY32" fmla="*/ 1037921 h 2237474"/>
              <a:gd name="connsiteX33" fmla="*/ 9155969 w 12192000"/>
              <a:gd name="connsiteY33" fmla="*/ 1046804 h 2237474"/>
              <a:gd name="connsiteX34" fmla="*/ 9133985 w 12192000"/>
              <a:gd name="connsiteY34" fmla="*/ 1046450 h 2237474"/>
              <a:gd name="connsiteX35" fmla="*/ 9003462 w 12192000"/>
              <a:gd name="connsiteY35" fmla="*/ 1042406 h 2237474"/>
              <a:gd name="connsiteX36" fmla="*/ 8968445 w 12192000"/>
              <a:gd name="connsiteY36" fmla="*/ 1052169 h 2237474"/>
              <a:gd name="connsiteX37" fmla="*/ 8886001 w 12192000"/>
              <a:gd name="connsiteY37" fmla="*/ 1067468 h 2237474"/>
              <a:gd name="connsiteX38" fmla="*/ 8838610 w 12192000"/>
              <a:gd name="connsiteY38" fmla="*/ 1075091 h 2237474"/>
              <a:gd name="connsiteX39" fmla="*/ 8750383 w 12192000"/>
              <a:gd name="connsiteY39" fmla="*/ 1097387 h 2237474"/>
              <a:gd name="connsiteX40" fmla="*/ 8665605 w 12192000"/>
              <a:gd name="connsiteY40" fmla="*/ 1110791 h 2237474"/>
              <a:gd name="connsiteX41" fmla="*/ 8584946 w 12192000"/>
              <a:gd name="connsiteY41" fmla="*/ 1135226 h 2237474"/>
              <a:gd name="connsiteX42" fmla="*/ 8460755 w 12192000"/>
              <a:gd name="connsiteY42" fmla="*/ 1203427 h 2237474"/>
              <a:gd name="connsiteX43" fmla="*/ 8419755 w 12192000"/>
              <a:gd name="connsiteY43" fmla="*/ 1216260 h 2237474"/>
              <a:gd name="connsiteX44" fmla="*/ 8411626 w 12192000"/>
              <a:gd name="connsiteY44" fmla="*/ 1214397 h 2237474"/>
              <a:gd name="connsiteX45" fmla="*/ 8363469 w 12192000"/>
              <a:gd name="connsiteY45" fmla="*/ 1246658 h 2237474"/>
              <a:gd name="connsiteX46" fmla="*/ 8275497 w 12192000"/>
              <a:gd name="connsiteY46" fmla="*/ 1264396 h 2237474"/>
              <a:gd name="connsiteX47" fmla="*/ 8206287 w 12192000"/>
              <a:gd name="connsiteY47" fmla="*/ 1273060 h 2237474"/>
              <a:gd name="connsiteX48" fmla="*/ 8139997 w 12192000"/>
              <a:gd name="connsiteY48" fmla="*/ 1282713 h 2237474"/>
              <a:gd name="connsiteX49" fmla="*/ 8074238 w 12192000"/>
              <a:gd name="connsiteY49" fmla="*/ 1301895 h 2237474"/>
              <a:gd name="connsiteX50" fmla="*/ 7942099 w 12192000"/>
              <a:gd name="connsiteY50" fmla="*/ 1336332 h 2237474"/>
              <a:gd name="connsiteX51" fmla="*/ 7902328 w 12192000"/>
              <a:gd name="connsiteY51" fmla="*/ 1345865 h 2237474"/>
              <a:gd name="connsiteX52" fmla="*/ 7840612 w 12192000"/>
              <a:gd name="connsiteY52" fmla="*/ 1369373 h 2237474"/>
              <a:gd name="connsiteX53" fmla="*/ 7786819 w 12192000"/>
              <a:gd name="connsiteY53" fmla="*/ 1378970 h 2237474"/>
              <a:gd name="connsiteX54" fmla="*/ 7548172 w 12192000"/>
              <a:gd name="connsiteY54" fmla="*/ 1417460 h 2237474"/>
              <a:gd name="connsiteX55" fmla="*/ 7483437 w 12192000"/>
              <a:gd name="connsiteY55" fmla="*/ 1478152 h 2237474"/>
              <a:gd name="connsiteX56" fmla="*/ 7377870 w 12192000"/>
              <a:gd name="connsiteY56" fmla="*/ 1523319 h 2237474"/>
              <a:gd name="connsiteX57" fmla="*/ 7230737 w 12192000"/>
              <a:gd name="connsiteY57" fmla="*/ 1562633 h 2237474"/>
              <a:gd name="connsiteX58" fmla="*/ 7224458 w 12192000"/>
              <a:gd name="connsiteY58" fmla="*/ 1573008 h 2237474"/>
              <a:gd name="connsiteX59" fmla="*/ 7183121 w 12192000"/>
              <a:gd name="connsiteY59" fmla="*/ 1595162 h 2237474"/>
              <a:gd name="connsiteX60" fmla="*/ 7164601 w 12192000"/>
              <a:gd name="connsiteY60" fmla="*/ 1606490 h 2237474"/>
              <a:gd name="connsiteX61" fmla="*/ 7031309 w 12192000"/>
              <a:gd name="connsiteY61" fmla="*/ 1619451 h 2237474"/>
              <a:gd name="connsiteX62" fmla="*/ 6900177 w 12192000"/>
              <a:gd name="connsiteY62" fmla="*/ 1636016 h 2237474"/>
              <a:gd name="connsiteX63" fmla="*/ 6795372 w 12192000"/>
              <a:gd name="connsiteY63" fmla="*/ 1644845 h 2237474"/>
              <a:gd name="connsiteX64" fmla="*/ 6692251 w 12192000"/>
              <a:gd name="connsiteY64" fmla="*/ 1656357 h 2237474"/>
              <a:gd name="connsiteX65" fmla="*/ 6655235 w 12192000"/>
              <a:gd name="connsiteY65" fmla="*/ 1661869 h 2237474"/>
              <a:gd name="connsiteX66" fmla="*/ 6554894 w 12192000"/>
              <a:gd name="connsiteY66" fmla="*/ 1664428 h 2237474"/>
              <a:gd name="connsiteX67" fmla="*/ 6516595 w 12192000"/>
              <a:gd name="connsiteY67" fmla="*/ 1667475 h 2237474"/>
              <a:gd name="connsiteX68" fmla="*/ 6508541 w 12192000"/>
              <a:gd name="connsiteY68" fmla="*/ 1668757 h 2237474"/>
              <a:gd name="connsiteX69" fmla="*/ 6471012 w 12192000"/>
              <a:gd name="connsiteY69" fmla="*/ 1678604 h 2237474"/>
              <a:gd name="connsiteX70" fmla="*/ 6364035 w 12192000"/>
              <a:gd name="connsiteY70" fmla="*/ 1667683 h 2237474"/>
              <a:gd name="connsiteX71" fmla="*/ 6280959 w 12192000"/>
              <a:gd name="connsiteY71" fmla="*/ 1689329 h 2237474"/>
              <a:gd name="connsiteX72" fmla="*/ 6243319 w 12192000"/>
              <a:gd name="connsiteY72" fmla="*/ 1695560 h 2237474"/>
              <a:gd name="connsiteX73" fmla="*/ 6098321 w 12192000"/>
              <a:gd name="connsiteY73" fmla="*/ 1721646 h 2237474"/>
              <a:gd name="connsiteX74" fmla="*/ 5880652 w 12192000"/>
              <a:gd name="connsiteY74" fmla="*/ 1779643 h 2237474"/>
              <a:gd name="connsiteX75" fmla="*/ 5785959 w 12192000"/>
              <a:gd name="connsiteY75" fmla="*/ 1775307 h 2237474"/>
              <a:gd name="connsiteX76" fmla="*/ 5643534 w 12192000"/>
              <a:gd name="connsiteY76" fmla="*/ 1802919 h 2237474"/>
              <a:gd name="connsiteX77" fmla="*/ 5518799 w 12192000"/>
              <a:gd name="connsiteY77" fmla="*/ 1818312 h 2237474"/>
              <a:gd name="connsiteX78" fmla="*/ 5505014 w 12192000"/>
              <a:gd name="connsiteY78" fmla="*/ 1819259 h 2237474"/>
              <a:gd name="connsiteX79" fmla="*/ 5453307 w 12192000"/>
              <a:gd name="connsiteY79" fmla="*/ 1815450 h 2237474"/>
              <a:gd name="connsiteX80" fmla="*/ 5221533 w 12192000"/>
              <a:gd name="connsiteY80" fmla="*/ 1846950 h 2237474"/>
              <a:gd name="connsiteX81" fmla="*/ 5149802 w 12192000"/>
              <a:gd name="connsiteY81" fmla="*/ 1844846 h 2237474"/>
              <a:gd name="connsiteX82" fmla="*/ 5114927 w 12192000"/>
              <a:gd name="connsiteY82" fmla="*/ 1847827 h 2237474"/>
              <a:gd name="connsiteX83" fmla="*/ 5108970 w 12192000"/>
              <a:gd name="connsiteY83" fmla="*/ 1847935 h 2237474"/>
              <a:gd name="connsiteX84" fmla="*/ 5067961 w 12192000"/>
              <a:gd name="connsiteY84" fmla="*/ 1845917 h 2237474"/>
              <a:gd name="connsiteX85" fmla="*/ 5007075 w 12192000"/>
              <a:gd name="connsiteY85" fmla="*/ 1838626 h 2237474"/>
              <a:gd name="connsiteX86" fmla="*/ 4944087 w 12192000"/>
              <a:gd name="connsiteY86" fmla="*/ 1823332 h 2237474"/>
              <a:gd name="connsiteX87" fmla="*/ 4907662 w 12192000"/>
              <a:gd name="connsiteY87" fmla="*/ 1816900 h 2237474"/>
              <a:gd name="connsiteX88" fmla="*/ 4882386 w 12192000"/>
              <a:gd name="connsiteY88" fmla="*/ 1809844 h 2237474"/>
              <a:gd name="connsiteX89" fmla="*/ 4811440 w 12192000"/>
              <a:gd name="connsiteY89" fmla="*/ 1804655 h 2237474"/>
              <a:gd name="connsiteX90" fmla="*/ 4691075 w 12192000"/>
              <a:gd name="connsiteY90" fmla="*/ 1801389 h 2237474"/>
              <a:gd name="connsiteX91" fmla="*/ 4611738 w 12192000"/>
              <a:gd name="connsiteY91" fmla="*/ 1776964 h 2237474"/>
              <a:gd name="connsiteX92" fmla="*/ 4560070 w 12192000"/>
              <a:gd name="connsiteY92" fmla="*/ 1785640 h 2237474"/>
              <a:gd name="connsiteX93" fmla="*/ 4536503 w 12192000"/>
              <a:gd name="connsiteY93" fmla="*/ 1785334 h 2237474"/>
              <a:gd name="connsiteX94" fmla="*/ 4513724 w 12192000"/>
              <a:gd name="connsiteY94" fmla="*/ 1791996 h 2237474"/>
              <a:gd name="connsiteX95" fmla="*/ 4459810 w 12192000"/>
              <a:gd name="connsiteY95" fmla="*/ 1797886 h 2237474"/>
              <a:gd name="connsiteX96" fmla="*/ 4379064 w 12192000"/>
              <a:gd name="connsiteY96" fmla="*/ 1817177 h 2237474"/>
              <a:gd name="connsiteX97" fmla="*/ 4290981 w 12192000"/>
              <a:gd name="connsiteY97" fmla="*/ 1839677 h 2237474"/>
              <a:gd name="connsiteX98" fmla="*/ 4238372 w 12192000"/>
              <a:gd name="connsiteY98" fmla="*/ 1851480 h 2237474"/>
              <a:gd name="connsiteX99" fmla="*/ 4232517 w 12192000"/>
              <a:gd name="connsiteY99" fmla="*/ 1852567 h 2237474"/>
              <a:gd name="connsiteX100" fmla="*/ 4191732 w 12192000"/>
              <a:gd name="connsiteY100" fmla="*/ 1857328 h 2237474"/>
              <a:gd name="connsiteX101" fmla="*/ 4065532 w 12192000"/>
              <a:gd name="connsiteY101" fmla="*/ 1855477 h 2237474"/>
              <a:gd name="connsiteX102" fmla="*/ 4028460 w 12192000"/>
              <a:gd name="connsiteY102" fmla="*/ 1855137 h 2237474"/>
              <a:gd name="connsiteX103" fmla="*/ 4002267 w 12192000"/>
              <a:gd name="connsiteY103" fmla="*/ 1852352 h 2237474"/>
              <a:gd name="connsiteX104" fmla="*/ 3931396 w 12192000"/>
              <a:gd name="connsiteY104" fmla="*/ 1858915 h 2237474"/>
              <a:gd name="connsiteX105" fmla="*/ 3812162 w 12192000"/>
              <a:gd name="connsiteY105" fmla="*/ 1875501 h 2237474"/>
              <a:gd name="connsiteX106" fmla="*/ 3729530 w 12192000"/>
              <a:gd name="connsiteY106" fmla="*/ 1864513 h 2237474"/>
              <a:gd name="connsiteX107" fmla="*/ 3680177 w 12192000"/>
              <a:gd name="connsiteY107" fmla="*/ 1881552 h 2237474"/>
              <a:gd name="connsiteX108" fmla="*/ 3567259 w 12192000"/>
              <a:gd name="connsiteY108" fmla="*/ 1893482 h 2237474"/>
              <a:gd name="connsiteX109" fmla="*/ 3405770 w 12192000"/>
              <a:gd name="connsiteY109" fmla="*/ 1904591 h 2237474"/>
              <a:gd name="connsiteX110" fmla="*/ 3280097 w 12192000"/>
              <a:gd name="connsiteY110" fmla="*/ 1919610 h 2237474"/>
              <a:gd name="connsiteX111" fmla="*/ 3123424 w 12192000"/>
              <a:gd name="connsiteY111" fmla="*/ 1952930 h 2237474"/>
              <a:gd name="connsiteX112" fmla="*/ 3009910 w 12192000"/>
              <a:gd name="connsiteY112" fmla="*/ 1957866 h 2237474"/>
              <a:gd name="connsiteX113" fmla="*/ 2995934 w 12192000"/>
              <a:gd name="connsiteY113" fmla="*/ 1967085 h 2237474"/>
              <a:gd name="connsiteX114" fmla="*/ 2980071 w 12192000"/>
              <a:gd name="connsiteY114" fmla="*/ 1972988 h 2237474"/>
              <a:gd name="connsiteX115" fmla="*/ 2978094 w 12192000"/>
              <a:gd name="connsiteY115" fmla="*/ 1972369 h 2237474"/>
              <a:gd name="connsiteX116" fmla="*/ 2942858 w 12192000"/>
              <a:gd name="connsiteY116" fmla="*/ 1981367 h 2237474"/>
              <a:gd name="connsiteX117" fmla="*/ 2875436 w 12192000"/>
              <a:gd name="connsiteY117" fmla="*/ 1996977 h 2237474"/>
              <a:gd name="connsiteX118" fmla="*/ 2874892 w 12192000"/>
              <a:gd name="connsiteY118" fmla="*/ 1996085 h 2237474"/>
              <a:gd name="connsiteX119" fmla="*/ 2864145 w 12192000"/>
              <a:gd name="connsiteY119" fmla="*/ 1994061 h 2237474"/>
              <a:gd name="connsiteX120" fmla="*/ 2843662 w 12192000"/>
              <a:gd name="connsiteY120" fmla="*/ 1992498 h 2237474"/>
              <a:gd name="connsiteX121" fmla="*/ 2796128 w 12192000"/>
              <a:gd name="connsiteY121" fmla="*/ 1976403 h 2237474"/>
              <a:gd name="connsiteX122" fmla="*/ 2756784 w 12192000"/>
              <a:gd name="connsiteY122" fmla="*/ 1985116 h 2237474"/>
              <a:gd name="connsiteX123" fmla="*/ 2748833 w 12192000"/>
              <a:gd name="connsiteY123" fmla="*/ 1986323 h 2237474"/>
              <a:gd name="connsiteX124" fmla="*/ 2748661 w 12192000"/>
              <a:gd name="connsiteY124" fmla="*/ 1986122 h 2237474"/>
              <a:gd name="connsiteX125" fmla="*/ 2740251 w 12192000"/>
              <a:gd name="connsiteY125" fmla="*/ 1986946 h 2237474"/>
              <a:gd name="connsiteX126" fmla="*/ 2718916 w 12192000"/>
              <a:gd name="connsiteY126" fmla="*/ 1990867 h 2237474"/>
              <a:gd name="connsiteX127" fmla="*/ 2713522 w 12192000"/>
              <a:gd name="connsiteY127" fmla="*/ 1990173 h 2237474"/>
              <a:gd name="connsiteX128" fmla="*/ 2680597 w 12192000"/>
              <a:gd name="connsiteY128" fmla="*/ 1984996 h 2237474"/>
              <a:gd name="connsiteX129" fmla="*/ 2578178 w 12192000"/>
              <a:gd name="connsiteY129" fmla="*/ 1990531 h 2237474"/>
              <a:gd name="connsiteX130" fmla="*/ 2476147 w 12192000"/>
              <a:gd name="connsiteY130" fmla="*/ 1998305 h 2237474"/>
              <a:gd name="connsiteX131" fmla="*/ 2373568 w 12192000"/>
              <a:gd name="connsiteY131" fmla="*/ 2003219 h 2237474"/>
              <a:gd name="connsiteX132" fmla="*/ 2321399 w 12192000"/>
              <a:gd name="connsiteY132" fmla="*/ 1989467 h 2237474"/>
              <a:gd name="connsiteX133" fmla="*/ 2315525 w 12192000"/>
              <a:gd name="connsiteY133" fmla="*/ 1989708 h 2237474"/>
              <a:gd name="connsiteX134" fmla="*/ 2300792 w 12192000"/>
              <a:gd name="connsiteY134" fmla="*/ 1994290 h 2237474"/>
              <a:gd name="connsiteX135" fmla="*/ 2295469 w 12192000"/>
              <a:gd name="connsiteY135" fmla="*/ 1996659 h 2237474"/>
              <a:gd name="connsiteX136" fmla="*/ 2287219 w 12192000"/>
              <a:gd name="connsiteY136" fmla="*/ 1998750 h 2237474"/>
              <a:gd name="connsiteX137" fmla="*/ 2286948 w 12192000"/>
              <a:gd name="connsiteY137" fmla="*/ 1998596 h 2237474"/>
              <a:gd name="connsiteX138" fmla="*/ 2243069 w 12192000"/>
              <a:gd name="connsiteY138" fmla="*/ 2015111 h 2237474"/>
              <a:gd name="connsiteX139" fmla="*/ 2186609 w 12192000"/>
              <a:gd name="connsiteY139" fmla="*/ 2008263 h 2237474"/>
              <a:gd name="connsiteX140" fmla="*/ 2164831 w 12192000"/>
              <a:gd name="connsiteY140" fmla="*/ 2010143 h 2237474"/>
              <a:gd name="connsiteX141" fmla="*/ 2152836 w 12192000"/>
              <a:gd name="connsiteY141" fmla="*/ 2010048 h 2237474"/>
              <a:gd name="connsiteX142" fmla="*/ 2117102 w 12192000"/>
              <a:gd name="connsiteY142" fmla="*/ 2023004 h 2237474"/>
              <a:gd name="connsiteX143" fmla="*/ 2111935 w 12192000"/>
              <a:gd name="connsiteY143" fmla="*/ 2023163 h 2237474"/>
              <a:gd name="connsiteX144" fmla="*/ 2089991 w 12192000"/>
              <a:gd name="connsiteY144" fmla="*/ 2034193 h 2237474"/>
              <a:gd name="connsiteX145" fmla="*/ 2058061 w 12192000"/>
              <a:gd name="connsiteY145" fmla="*/ 2047942 h 2237474"/>
              <a:gd name="connsiteX146" fmla="*/ 2055737 w 12192000"/>
              <a:gd name="connsiteY146" fmla="*/ 2047704 h 2237474"/>
              <a:gd name="connsiteX147" fmla="*/ 2042244 w 12192000"/>
              <a:gd name="connsiteY147" fmla="*/ 2055560 h 2237474"/>
              <a:gd name="connsiteX148" fmla="*/ 1976224 w 12192000"/>
              <a:gd name="connsiteY148" fmla="*/ 2074257 h 2237474"/>
              <a:gd name="connsiteX149" fmla="*/ 1877728 w 12192000"/>
              <a:gd name="connsiteY149" fmla="*/ 2101004 h 2237474"/>
              <a:gd name="connsiteX150" fmla="*/ 1759056 w 12192000"/>
              <a:gd name="connsiteY150" fmla="*/ 2125608 h 2237474"/>
              <a:gd name="connsiteX151" fmla="*/ 1637948 w 12192000"/>
              <a:gd name="connsiteY151" fmla="*/ 2172597 h 2237474"/>
              <a:gd name="connsiteX152" fmla="*/ 1434549 w 12192000"/>
              <a:gd name="connsiteY152" fmla="*/ 2234522 h 2237474"/>
              <a:gd name="connsiteX153" fmla="*/ 1398481 w 12192000"/>
              <a:gd name="connsiteY153" fmla="*/ 2237074 h 2237474"/>
              <a:gd name="connsiteX154" fmla="*/ 1398407 w 12192000"/>
              <a:gd name="connsiteY154" fmla="*/ 2237095 h 2237474"/>
              <a:gd name="connsiteX155" fmla="*/ 1370962 w 12192000"/>
              <a:gd name="connsiteY155" fmla="*/ 2237474 h 2237474"/>
              <a:gd name="connsiteX156" fmla="*/ 1356367 w 12192000"/>
              <a:gd name="connsiteY156" fmla="*/ 2235089 h 2237474"/>
              <a:gd name="connsiteX157" fmla="*/ 1324828 w 12192000"/>
              <a:gd name="connsiteY157" fmla="*/ 2231968 h 2237474"/>
              <a:gd name="connsiteX158" fmla="*/ 1297744 w 12192000"/>
              <a:gd name="connsiteY158" fmla="*/ 2235849 h 2237474"/>
              <a:gd name="connsiteX159" fmla="*/ 1286236 w 12192000"/>
              <a:gd name="connsiteY159" fmla="*/ 2233135 h 2237474"/>
              <a:gd name="connsiteX160" fmla="*/ 1283504 w 12192000"/>
              <a:gd name="connsiteY160" fmla="*/ 2233797 h 2237474"/>
              <a:gd name="connsiteX161" fmla="*/ 1279765 w 12192000"/>
              <a:gd name="connsiteY161" fmla="*/ 2229639 h 2237474"/>
              <a:gd name="connsiteX162" fmla="*/ 1195347 w 12192000"/>
              <a:gd name="connsiteY162" fmla="*/ 2212354 h 2237474"/>
              <a:gd name="connsiteX163" fmla="*/ 970251 w 12192000"/>
              <a:gd name="connsiteY163" fmla="*/ 2221029 h 2237474"/>
              <a:gd name="connsiteX164" fmla="*/ 812914 w 12192000"/>
              <a:gd name="connsiteY164" fmla="*/ 2202752 h 2237474"/>
              <a:gd name="connsiteX165" fmla="*/ 800195 w 12192000"/>
              <a:gd name="connsiteY165" fmla="*/ 2209407 h 2237474"/>
              <a:gd name="connsiteX166" fmla="*/ 784978 w 12192000"/>
              <a:gd name="connsiteY166" fmla="*/ 2212360 h 2237474"/>
              <a:gd name="connsiteX167" fmla="*/ 681987 w 12192000"/>
              <a:gd name="connsiteY167" fmla="*/ 2216757 h 2237474"/>
              <a:gd name="connsiteX168" fmla="*/ 669923 w 12192000"/>
              <a:gd name="connsiteY168" fmla="*/ 2211682 h 2237474"/>
              <a:gd name="connsiteX169" fmla="*/ 648680 w 12192000"/>
              <a:gd name="connsiteY169" fmla="*/ 2206229 h 2237474"/>
              <a:gd name="connsiteX170" fmla="*/ 597225 w 12192000"/>
              <a:gd name="connsiteY170" fmla="*/ 2180999 h 2237474"/>
              <a:gd name="connsiteX171" fmla="*/ 558449 w 12192000"/>
              <a:gd name="connsiteY171" fmla="*/ 2182346 h 2237474"/>
              <a:gd name="connsiteX172" fmla="*/ 550517 w 12192000"/>
              <a:gd name="connsiteY172" fmla="*/ 2182060 h 2237474"/>
              <a:gd name="connsiteX173" fmla="*/ 550309 w 12192000"/>
              <a:gd name="connsiteY173" fmla="*/ 2181825 h 2237474"/>
              <a:gd name="connsiteX174" fmla="*/ 541836 w 12192000"/>
              <a:gd name="connsiteY174" fmla="*/ 2181063 h 2237474"/>
              <a:gd name="connsiteX175" fmla="*/ 536057 w 12192000"/>
              <a:gd name="connsiteY175" fmla="*/ 2181537 h 2237474"/>
              <a:gd name="connsiteX176" fmla="*/ 520671 w 12192000"/>
              <a:gd name="connsiteY176" fmla="*/ 2180980 h 2237474"/>
              <a:gd name="connsiteX177" fmla="*/ 515024 w 12192000"/>
              <a:gd name="connsiteY177" fmla="*/ 2179258 h 2237474"/>
              <a:gd name="connsiteX178" fmla="*/ 512278 w 12192000"/>
              <a:gd name="connsiteY178" fmla="*/ 2176369 h 2237474"/>
              <a:gd name="connsiteX179" fmla="*/ 480419 w 12192000"/>
              <a:gd name="connsiteY179" fmla="*/ 2167807 h 2237474"/>
              <a:gd name="connsiteX180" fmla="*/ 413835 w 12192000"/>
              <a:gd name="connsiteY180" fmla="*/ 2156783 h 2237474"/>
              <a:gd name="connsiteX181" fmla="*/ 376513 w 12192000"/>
              <a:gd name="connsiteY181" fmla="*/ 2154014 h 2237474"/>
              <a:gd name="connsiteX182" fmla="*/ 273386 w 12192000"/>
              <a:gd name="connsiteY182" fmla="*/ 2142551 h 2237474"/>
              <a:gd name="connsiteX183" fmla="*/ 169207 w 12192000"/>
              <a:gd name="connsiteY183" fmla="*/ 2128100 h 2237474"/>
              <a:gd name="connsiteX184" fmla="*/ 93149 w 12192000"/>
              <a:gd name="connsiteY184" fmla="*/ 2105324 h 2237474"/>
              <a:gd name="connsiteX185" fmla="*/ 88109 w 12192000"/>
              <a:gd name="connsiteY185" fmla="*/ 2106704 h 2237474"/>
              <a:gd name="connsiteX186" fmla="*/ 80022 w 12192000"/>
              <a:gd name="connsiteY186" fmla="*/ 2107254 h 2237474"/>
              <a:gd name="connsiteX187" fmla="*/ 79717 w 12192000"/>
              <a:gd name="connsiteY187" fmla="*/ 2107046 h 2237474"/>
              <a:gd name="connsiteX188" fmla="*/ 72352 w 12192000"/>
              <a:gd name="connsiteY188" fmla="*/ 2107991 h 2237474"/>
              <a:gd name="connsiteX189" fmla="*/ 37645 w 12192000"/>
              <a:gd name="connsiteY189" fmla="*/ 2115401 h 2237474"/>
              <a:gd name="connsiteX190" fmla="*/ 4572 w 12192000"/>
              <a:gd name="connsiteY190" fmla="*/ 2111091 h 2237474"/>
              <a:gd name="connsiteX191" fmla="*/ 0 w 12192000"/>
              <a:gd name="connsiteY191" fmla="*/ 2110468 h 2237474"/>
              <a:gd name="connsiteX192" fmla="*/ 0 w 12192000"/>
              <a:gd name="connsiteY192"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34800 w 12192000"/>
              <a:gd name="connsiteY6" fmla="*/ 747840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46594 w 12192000"/>
              <a:gd name="connsiteY12" fmla="*/ 765069 h 2237474"/>
              <a:gd name="connsiteX13" fmla="*/ 10805004 w 12192000"/>
              <a:gd name="connsiteY13" fmla="*/ 757573 h 2237474"/>
              <a:gd name="connsiteX14" fmla="*/ 10739478 w 12192000"/>
              <a:gd name="connsiteY14" fmla="*/ 776841 h 2237474"/>
              <a:gd name="connsiteX15" fmla="*/ 10458762 w 12192000"/>
              <a:gd name="connsiteY15" fmla="*/ 755400 h 2237474"/>
              <a:gd name="connsiteX16" fmla="*/ 10211200 w 12192000"/>
              <a:gd name="connsiteY16" fmla="*/ 767513 h 2237474"/>
              <a:gd name="connsiteX17" fmla="*/ 10167995 w 12192000"/>
              <a:gd name="connsiteY17" fmla="*/ 760843 h 2237474"/>
              <a:gd name="connsiteX18" fmla="*/ 9997044 w 12192000"/>
              <a:gd name="connsiteY18" fmla="*/ 780129 h 2237474"/>
              <a:gd name="connsiteX19" fmla="*/ 9943887 w 12192000"/>
              <a:gd name="connsiteY19" fmla="*/ 804141 h 2237474"/>
              <a:gd name="connsiteX20" fmla="*/ 9918248 w 12192000"/>
              <a:gd name="connsiteY20" fmla="*/ 816628 h 2237474"/>
              <a:gd name="connsiteX21" fmla="*/ 9767091 w 12192000"/>
              <a:gd name="connsiteY21" fmla="*/ 870550 h 2237474"/>
              <a:gd name="connsiteX22" fmla="*/ 9683005 w 12192000"/>
              <a:gd name="connsiteY22" fmla="*/ 894128 h 2237474"/>
              <a:gd name="connsiteX23" fmla="*/ 9594438 w 12192000"/>
              <a:gd name="connsiteY23" fmla="*/ 919051 h 2237474"/>
              <a:gd name="connsiteX24" fmla="*/ 9544189 w 12192000"/>
              <a:gd name="connsiteY24" fmla="*/ 938966 h 2237474"/>
              <a:gd name="connsiteX25" fmla="*/ 9500499 w 12192000"/>
              <a:gd name="connsiteY25" fmla="*/ 954680 h 2237474"/>
              <a:gd name="connsiteX26" fmla="*/ 9428195 w 12192000"/>
              <a:gd name="connsiteY26" fmla="*/ 986225 h 2237474"/>
              <a:gd name="connsiteX27" fmla="*/ 9410017 w 12192000"/>
              <a:gd name="connsiteY27" fmla="*/ 993931 h 2237474"/>
              <a:gd name="connsiteX28" fmla="*/ 9392919 w 12192000"/>
              <a:gd name="connsiteY28" fmla="*/ 994656 h 2237474"/>
              <a:gd name="connsiteX29" fmla="*/ 9278619 w 12192000"/>
              <a:gd name="connsiteY29" fmla="*/ 1011878 h 2237474"/>
              <a:gd name="connsiteX30" fmla="*/ 9268019 w 12192000"/>
              <a:gd name="connsiteY30" fmla="*/ 1007442 h 2237474"/>
              <a:gd name="connsiteX31" fmla="*/ 9234662 w 12192000"/>
              <a:gd name="connsiteY31" fmla="*/ 1023056 h 2237474"/>
              <a:gd name="connsiteX32" fmla="*/ 9181033 w 12192000"/>
              <a:gd name="connsiteY32" fmla="*/ 1037921 h 2237474"/>
              <a:gd name="connsiteX33" fmla="*/ 9155969 w 12192000"/>
              <a:gd name="connsiteY33" fmla="*/ 1046804 h 2237474"/>
              <a:gd name="connsiteX34" fmla="*/ 9133985 w 12192000"/>
              <a:gd name="connsiteY34" fmla="*/ 1046450 h 2237474"/>
              <a:gd name="connsiteX35" fmla="*/ 9003462 w 12192000"/>
              <a:gd name="connsiteY35" fmla="*/ 1042406 h 2237474"/>
              <a:gd name="connsiteX36" fmla="*/ 8968445 w 12192000"/>
              <a:gd name="connsiteY36" fmla="*/ 1052169 h 2237474"/>
              <a:gd name="connsiteX37" fmla="*/ 8886001 w 12192000"/>
              <a:gd name="connsiteY37" fmla="*/ 1067468 h 2237474"/>
              <a:gd name="connsiteX38" fmla="*/ 8838610 w 12192000"/>
              <a:gd name="connsiteY38" fmla="*/ 1075091 h 2237474"/>
              <a:gd name="connsiteX39" fmla="*/ 8750383 w 12192000"/>
              <a:gd name="connsiteY39" fmla="*/ 1097387 h 2237474"/>
              <a:gd name="connsiteX40" fmla="*/ 8665605 w 12192000"/>
              <a:gd name="connsiteY40" fmla="*/ 1110791 h 2237474"/>
              <a:gd name="connsiteX41" fmla="*/ 8584946 w 12192000"/>
              <a:gd name="connsiteY41" fmla="*/ 1135226 h 2237474"/>
              <a:gd name="connsiteX42" fmla="*/ 8460755 w 12192000"/>
              <a:gd name="connsiteY42" fmla="*/ 1203427 h 2237474"/>
              <a:gd name="connsiteX43" fmla="*/ 8419755 w 12192000"/>
              <a:gd name="connsiteY43" fmla="*/ 1216260 h 2237474"/>
              <a:gd name="connsiteX44" fmla="*/ 8411626 w 12192000"/>
              <a:gd name="connsiteY44" fmla="*/ 1214397 h 2237474"/>
              <a:gd name="connsiteX45" fmla="*/ 8363469 w 12192000"/>
              <a:gd name="connsiteY45" fmla="*/ 1246658 h 2237474"/>
              <a:gd name="connsiteX46" fmla="*/ 8275497 w 12192000"/>
              <a:gd name="connsiteY46" fmla="*/ 1264396 h 2237474"/>
              <a:gd name="connsiteX47" fmla="*/ 8206287 w 12192000"/>
              <a:gd name="connsiteY47" fmla="*/ 1273060 h 2237474"/>
              <a:gd name="connsiteX48" fmla="*/ 8139997 w 12192000"/>
              <a:gd name="connsiteY48" fmla="*/ 1282713 h 2237474"/>
              <a:gd name="connsiteX49" fmla="*/ 8074238 w 12192000"/>
              <a:gd name="connsiteY49" fmla="*/ 1301895 h 2237474"/>
              <a:gd name="connsiteX50" fmla="*/ 7942099 w 12192000"/>
              <a:gd name="connsiteY50" fmla="*/ 1336332 h 2237474"/>
              <a:gd name="connsiteX51" fmla="*/ 7902328 w 12192000"/>
              <a:gd name="connsiteY51" fmla="*/ 1345865 h 2237474"/>
              <a:gd name="connsiteX52" fmla="*/ 7840612 w 12192000"/>
              <a:gd name="connsiteY52" fmla="*/ 1369373 h 2237474"/>
              <a:gd name="connsiteX53" fmla="*/ 7786819 w 12192000"/>
              <a:gd name="connsiteY53" fmla="*/ 1378970 h 2237474"/>
              <a:gd name="connsiteX54" fmla="*/ 7548172 w 12192000"/>
              <a:gd name="connsiteY54" fmla="*/ 1417460 h 2237474"/>
              <a:gd name="connsiteX55" fmla="*/ 7483437 w 12192000"/>
              <a:gd name="connsiteY55" fmla="*/ 1478152 h 2237474"/>
              <a:gd name="connsiteX56" fmla="*/ 7377870 w 12192000"/>
              <a:gd name="connsiteY56" fmla="*/ 1523319 h 2237474"/>
              <a:gd name="connsiteX57" fmla="*/ 7230737 w 12192000"/>
              <a:gd name="connsiteY57" fmla="*/ 1562633 h 2237474"/>
              <a:gd name="connsiteX58" fmla="*/ 7224458 w 12192000"/>
              <a:gd name="connsiteY58" fmla="*/ 1573008 h 2237474"/>
              <a:gd name="connsiteX59" fmla="*/ 7183121 w 12192000"/>
              <a:gd name="connsiteY59" fmla="*/ 1595162 h 2237474"/>
              <a:gd name="connsiteX60" fmla="*/ 7164601 w 12192000"/>
              <a:gd name="connsiteY60" fmla="*/ 1606490 h 2237474"/>
              <a:gd name="connsiteX61" fmla="*/ 7031309 w 12192000"/>
              <a:gd name="connsiteY61" fmla="*/ 1619451 h 2237474"/>
              <a:gd name="connsiteX62" fmla="*/ 6900177 w 12192000"/>
              <a:gd name="connsiteY62" fmla="*/ 1636016 h 2237474"/>
              <a:gd name="connsiteX63" fmla="*/ 6795372 w 12192000"/>
              <a:gd name="connsiteY63" fmla="*/ 1644845 h 2237474"/>
              <a:gd name="connsiteX64" fmla="*/ 6692251 w 12192000"/>
              <a:gd name="connsiteY64" fmla="*/ 1656357 h 2237474"/>
              <a:gd name="connsiteX65" fmla="*/ 6655235 w 12192000"/>
              <a:gd name="connsiteY65" fmla="*/ 1661869 h 2237474"/>
              <a:gd name="connsiteX66" fmla="*/ 6554894 w 12192000"/>
              <a:gd name="connsiteY66" fmla="*/ 1664428 h 2237474"/>
              <a:gd name="connsiteX67" fmla="*/ 6516595 w 12192000"/>
              <a:gd name="connsiteY67" fmla="*/ 1667475 h 2237474"/>
              <a:gd name="connsiteX68" fmla="*/ 6508541 w 12192000"/>
              <a:gd name="connsiteY68" fmla="*/ 1668757 h 2237474"/>
              <a:gd name="connsiteX69" fmla="*/ 6471012 w 12192000"/>
              <a:gd name="connsiteY69" fmla="*/ 1678604 h 2237474"/>
              <a:gd name="connsiteX70" fmla="*/ 6364035 w 12192000"/>
              <a:gd name="connsiteY70" fmla="*/ 1667683 h 2237474"/>
              <a:gd name="connsiteX71" fmla="*/ 6280959 w 12192000"/>
              <a:gd name="connsiteY71" fmla="*/ 1689329 h 2237474"/>
              <a:gd name="connsiteX72" fmla="*/ 6243319 w 12192000"/>
              <a:gd name="connsiteY72" fmla="*/ 1695560 h 2237474"/>
              <a:gd name="connsiteX73" fmla="*/ 6098321 w 12192000"/>
              <a:gd name="connsiteY73" fmla="*/ 1721646 h 2237474"/>
              <a:gd name="connsiteX74" fmla="*/ 5880652 w 12192000"/>
              <a:gd name="connsiteY74" fmla="*/ 1779643 h 2237474"/>
              <a:gd name="connsiteX75" fmla="*/ 5785959 w 12192000"/>
              <a:gd name="connsiteY75" fmla="*/ 1775307 h 2237474"/>
              <a:gd name="connsiteX76" fmla="*/ 5643534 w 12192000"/>
              <a:gd name="connsiteY76" fmla="*/ 1802919 h 2237474"/>
              <a:gd name="connsiteX77" fmla="*/ 5518799 w 12192000"/>
              <a:gd name="connsiteY77" fmla="*/ 1818312 h 2237474"/>
              <a:gd name="connsiteX78" fmla="*/ 5505014 w 12192000"/>
              <a:gd name="connsiteY78" fmla="*/ 1819259 h 2237474"/>
              <a:gd name="connsiteX79" fmla="*/ 5453307 w 12192000"/>
              <a:gd name="connsiteY79" fmla="*/ 1815450 h 2237474"/>
              <a:gd name="connsiteX80" fmla="*/ 5221533 w 12192000"/>
              <a:gd name="connsiteY80" fmla="*/ 1846950 h 2237474"/>
              <a:gd name="connsiteX81" fmla="*/ 5149802 w 12192000"/>
              <a:gd name="connsiteY81" fmla="*/ 1844846 h 2237474"/>
              <a:gd name="connsiteX82" fmla="*/ 5114927 w 12192000"/>
              <a:gd name="connsiteY82" fmla="*/ 1847827 h 2237474"/>
              <a:gd name="connsiteX83" fmla="*/ 5108970 w 12192000"/>
              <a:gd name="connsiteY83" fmla="*/ 1847935 h 2237474"/>
              <a:gd name="connsiteX84" fmla="*/ 5067961 w 12192000"/>
              <a:gd name="connsiteY84" fmla="*/ 1845917 h 2237474"/>
              <a:gd name="connsiteX85" fmla="*/ 5007075 w 12192000"/>
              <a:gd name="connsiteY85" fmla="*/ 1838626 h 2237474"/>
              <a:gd name="connsiteX86" fmla="*/ 4944087 w 12192000"/>
              <a:gd name="connsiteY86" fmla="*/ 1823332 h 2237474"/>
              <a:gd name="connsiteX87" fmla="*/ 4907662 w 12192000"/>
              <a:gd name="connsiteY87" fmla="*/ 1816900 h 2237474"/>
              <a:gd name="connsiteX88" fmla="*/ 4882386 w 12192000"/>
              <a:gd name="connsiteY88" fmla="*/ 1809844 h 2237474"/>
              <a:gd name="connsiteX89" fmla="*/ 4811440 w 12192000"/>
              <a:gd name="connsiteY89" fmla="*/ 1804655 h 2237474"/>
              <a:gd name="connsiteX90" fmla="*/ 4691075 w 12192000"/>
              <a:gd name="connsiteY90" fmla="*/ 1801389 h 2237474"/>
              <a:gd name="connsiteX91" fmla="*/ 4611738 w 12192000"/>
              <a:gd name="connsiteY91" fmla="*/ 1776964 h 2237474"/>
              <a:gd name="connsiteX92" fmla="*/ 4560070 w 12192000"/>
              <a:gd name="connsiteY92" fmla="*/ 1785640 h 2237474"/>
              <a:gd name="connsiteX93" fmla="*/ 4536503 w 12192000"/>
              <a:gd name="connsiteY93" fmla="*/ 1785334 h 2237474"/>
              <a:gd name="connsiteX94" fmla="*/ 4513724 w 12192000"/>
              <a:gd name="connsiteY94" fmla="*/ 1791996 h 2237474"/>
              <a:gd name="connsiteX95" fmla="*/ 4459810 w 12192000"/>
              <a:gd name="connsiteY95" fmla="*/ 1797886 h 2237474"/>
              <a:gd name="connsiteX96" fmla="*/ 4379064 w 12192000"/>
              <a:gd name="connsiteY96" fmla="*/ 1817177 h 2237474"/>
              <a:gd name="connsiteX97" fmla="*/ 4290981 w 12192000"/>
              <a:gd name="connsiteY97" fmla="*/ 1839677 h 2237474"/>
              <a:gd name="connsiteX98" fmla="*/ 4238372 w 12192000"/>
              <a:gd name="connsiteY98" fmla="*/ 1851480 h 2237474"/>
              <a:gd name="connsiteX99" fmla="*/ 4232517 w 12192000"/>
              <a:gd name="connsiteY99" fmla="*/ 1852567 h 2237474"/>
              <a:gd name="connsiteX100" fmla="*/ 4191732 w 12192000"/>
              <a:gd name="connsiteY100" fmla="*/ 1857328 h 2237474"/>
              <a:gd name="connsiteX101" fmla="*/ 4065532 w 12192000"/>
              <a:gd name="connsiteY101" fmla="*/ 1855477 h 2237474"/>
              <a:gd name="connsiteX102" fmla="*/ 4028460 w 12192000"/>
              <a:gd name="connsiteY102" fmla="*/ 1855137 h 2237474"/>
              <a:gd name="connsiteX103" fmla="*/ 4002267 w 12192000"/>
              <a:gd name="connsiteY103" fmla="*/ 1852352 h 2237474"/>
              <a:gd name="connsiteX104" fmla="*/ 3931396 w 12192000"/>
              <a:gd name="connsiteY104" fmla="*/ 1858915 h 2237474"/>
              <a:gd name="connsiteX105" fmla="*/ 3812162 w 12192000"/>
              <a:gd name="connsiteY105" fmla="*/ 1875501 h 2237474"/>
              <a:gd name="connsiteX106" fmla="*/ 3729530 w 12192000"/>
              <a:gd name="connsiteY106" fmla="*/ 1864513 h 2237474"/>
              <a:gd name="connsiteX107" fmla="*/ 3680177 w 12192000"/>
              <a:gd name="connsiteY107" fmla="*/ 1881552 h 2237474"/>
              <a:gd name="connsiteX108" fmla="*/ 3567259 w 12192000"/>
              <a:gd name="connsiteY108" fmla="*/ 1893482 h 2237474"/>
              <a:gd name="connsiteX109" fmla="*/ 3405770 w 12192000"/>
              <a:gd name="connsiteY109" fmla="*/ 1904591 h 2237474"/>
              <a:gd name="connsiteX110" fmla="*/ 3280097 w 12192000"/>
              <a:gd name="connsiteY110" fmla="*/ 1919610 h 2237474"/>
              <a:gd name="connsiteX111" fmla="*/ 3123424 w 12192000"/>
              <a:gd name="connsiteY111" fmla="*/ 1952930 h 2237474"/>
              <a:gd name="connsiteX112" fmla="*/ 3009910 w 12192000"/>
              <a:gd name="connsiteY112" fmla="*/ 1957866 h 2237474"/>
              <a:gd name="connsiteX113" fmla="*/ 2995934 w 12192000"/>
              <a:gd name="connsiteY113" fmla="*/ 1967085 h 2237474"/>
              <a:gd name="connsiteX114" fmla="*/ 2980071 w 12192000"/>
              <a:gd name="connsiteY114" fmla="*/ 1972988 h 2237474"/>
              <a:gd name="connsiteX115" fmla="*/ 2978094 w 12192000"/>
              <a:gd name="connsiteY115" fmla="*/ 1972369 h 2237474"/>
              <a:gd name="connsiteX116" fmla="*/ 2942858 w 12192000"/>
              <a:gd name="connsiteY116" fmla="*/ 1981367 h 2237474"/>
              <a:gd name="connsiteX117" fmla="*/ 2875436 w 12192000"/>
              <a:gd name="connsiteY117" fmla="*/ 1996977 h 2237474"/>
              <a:gd name="connsiteX118" fmla="*/ 2874892 w 12192000"/>
              <a:gd name="connsiteY118" fmla="*/ 1996085 h 2237474"/>
              <a:gd name="connsiteX119" fmla="*/ 2864145 w 12192000"/>
              <a:gd name="connsiteY119" fmla="*/ 1994061 h 2237474"/>
              <a:gd name="connsiteX120" fmla="*/ 2843662 w 12192000"/>
              <a:gd name="connsiteY120" fmla="*/ 1992498 h 2237474"/>
              <a:gd name="connsiteX121" fmla="*/ 2796128 w 12192000"/>
              <a:gd name="connsiteY121" fmla="*/ 1976403 h 2237474"/>
              <a:gd name="connsiteX122" fmla="*/ 2756784 w 12192000"/>
              <a:gd name="connsiteY122" fmla="*/ 1985116 h 2237474"/>
              <a:gd name="connsiteX123" fmla="*/ 2748833 w 12192000"/>
              <a:gd name="connsiteY123" fmla="*/ 1986323 h 2237474"/>
              <a:gd name="connsiteX124" fmla="*/ 2748661 w 12192000"/>
              <a:gd name="connsiteY124" fmla="*/ 1986122 h 2237474"/>
              <a:gd name="connsiteX125" fmla="*/ 2740251 w 12192000"/>
              <a:gd name="connsiteY125" fmla="*/ 1986946 h 2237474"/>
              <a:gd name="connsiteX126" fmla="*/ 2718916 w 12192000"/>
              <a:gd name="connsiteY126" fmla="*/ 1990867 h 2237474"/>
              <a:gd name="connsiteX127" fmla="*/ 2713522 w 12192000"/>
              <a:gd name="connsiteY127" fmla="*/ 1990173 h 2237474"/>
              <a:gd name="connsiteX128" fmla="*/ 2680597 w 12192000"/>
              <a:gd name="connsiteY128" fmla="*/ 1984996 h 2237474"/>
              <a:gd name="connsiteX129" fmla="*/ 2578178 w 12192000"/>
              <a:gd name="connsiteY129" fmla="*/ 1990531 h 2237474"/>
              <a:gd name="connsiteX130" fmla="*/ 2476147 w 12192000"/>
              <a:gd name="connsiteY130" fmla="*/ 1998305 h 2237474"/>
              <a:gd name="connsiteX131" fmla="*/ 2373568 w 12192000"/>
              <a:gd name="connsiteY131" fmla="*/ 2003219 h 2237474"/>
              <a:gd name="connsiteX132" fmla="*/ 2321399 w 12192000"/>
              <a:gd name="connsiteY132" fmla="*/ 1989467 h 2237474"/>
              <a:gd name="connsiteX133" fmla="*/ 2315525 w 12192000"/>
              <a:gd name="connsiteY133" fmla="*/ 1989708 h 2237474"/>
              <a:gd name="connsiteX134" fmla="*/ 2300792 w 12192000"/>
              <a:gd name="connsiteY134" fmla="*/ 1994290 h 2237474"/>
              <a:gd name="connsiteX135" fmla="*/ 2295469 w 12192000"/>
              <a:gd name="connsiteY135" fmla="*/ 1996659 h 2237474"/>
              <a:gd name="connsiteX136" fmla="*/ 2287219 w 12192000"/>
              <a:gd name="connsiteY136" fmla="*/ 1998750 h 2237474"/>
              <a:gd name="connsiteX137" fmla="*/ 2286948 w 12192000"/>
              <a:gd name="connsiteY137" fmla="*/ 1998596 h 2237474"/>
              <a:gd name="connsiteX138" fmla="*/ 2243069 w 12192000"/>
              <a:gd name="connsiteY138" fmla="*/ 2015111 h 2237474"/>
              <a:gd name="connsiteX139" fmla="*/ 2186609 w 12192000"/>
              <a:gd name="connsiteY139" fmla="*/ 2008263 h 2237474"/>
              <a:gd name="connsiteX140" fmla="*/ 2164831 w 12192000"/>
              <a:gd name="connsiteY140" fmla="*/ 2010143 h 2237474"/>
              <a:gd name="connsiteX141" fmla="*/ 2152836 w 12192000"/>
              <a:gd name="connsiteY141" fmla="*/ 2010048 h 2237474"/>
              <a:gd name="connsiteX142" fmla="*/ 2117102 w 12192000"/>
              <a:gd name="connsiteY142" fmla="*/ 2023004 h 2237474"/>
              <a:gd name="connsiteX143" fmla="*/ 2111935 w 12192000"/>
              <a:gd name="connsiteY143" fmla="*/ 2023163 h 2237474"/>
              <a:gd name="connsiteX144" fmla="*/ 2089991 w 12192000"/>
              <a:gd name="connsiteY144" fmla="*/ 2034193 h 2237474"/>
              <a:gd name="connsiteX145" fmla="*/ 2058061 w 12192000"/>
              <a:gd name="connsiteY145" fmla="*/ 2047942 h 2237474"/>
              <a:gd name="connsiteX146" fmla="*/ 2055737 w 12192000"/>
              <a:gd name="connsiteY146" fmla="*/ 2047704 h 2237474"/>
              <a:gd name="connsiteX147" fmla="*/ 2042244 w 12192000"/>
              <a:gd name="connsiteY147" fmla="*/ 2055560 h 2237474"/>
              <a:gd name="connsiteX148" fmla="*/ 1976224 w 12192000"/>
              <a:gd name="connsiteY148" fmla="*/ 2074257 h 2237474"/>
              <a:gd name="connsiteX149" fmla="*/ 1877728 w 12192000"/>
              <a:gd name="connsiteY149" fmla="*/ 2101004 h 2237474"/>
              <a:gd name="connsiteX150" fmla="*/ 1759056 w 12192000"/>
              <a:gd name="connsiteY150" fmla="*/ 2125608 h 2237474"/>
              <a:gd name="connsiteX151" fmla="*/ 1637948 w 12192000"/>
              <a:gd name="connsiteY151" fmla="*/ 2172597 h 2237474"/>
              <a:gd name="connsiteX152" fmla="*/ 1434549 w 12192000"/>
              <a:gd name="connsiteY152" fmla="*/ 2234522 h 2237474"/>
              <a:gd name="connsiteX153" fmla="*/ 1398481 w 12192000"/>
              <a:gd name="connsiteY153" fmla="*/ 2237074 h 2237474"/>
              <a:gd name="connsiteX154" fmla="*/ 1398407 w 12192000"/>
              <a:gd name="connsiteY154" fmla="*/ 2237095 h 2237474"/>
              <a:gd name="connsiteX155" fmla="*/ 1370962 w 12192000"/>
              <a:gd name="connsiteY155" fmla="*/ 2237474 h 2237474"/>
              <a:gd name="connsiteX156" fmla="*/ 1356367 w 12192000"/>
              <a:gd name="connsiteY156" fmla="*/ 2235089 h 2237474"/>
              <a:gd name="connsiteX157" fmla="*/ 1324828 w 12192000"/>
              <a:gd name="connsiteY157" fmla="*/ 2231968 h 2237474"/>
              <a:gd name="connsiteX158" fmla="*/ 1297744 w 12192000"/>
              <a:gd name="connsiteY158" fmla="*/ 2235849 h 2237474"/>
              <a:gd name="connsiteX159" fmla="*/ 1286236 w 12192000"/>
              <a:gd name="connsiteY159" fmla="*/ 2233135 h 2237474"/>
              <a:gd name="connsiteX160" fmla="*/ 1283504 w 12192000"/>
              <a:gd name="connsiteY160" fmla="*/ 2233797 h 2237474"/>
              <a:gd name="connsiteX161" fmla="*/ 1279765 w 12192000"/>
              <a:gd name="connsiteY161" fmla="*/ 2229639 h 2237474"/>
              <a:gd name="connsiteX162" fmla="*/ 1195347 w 12192000"/>
              <a:gd name="connsiteY162" fmla="*/ 2212354 h 2237474"/>
              <a:gd name="connsiteX163" fmla="*/ 970251 w 12192000"/>
              <a:gd name="connsiteY163" fmla="*/ 2221029 h 2237474"/>
              <a:gd name="connsiteX164" fmla="*/ 812914 w 12192000"/>
              <a:gd name="connsiteY164" fmla="*/ 2202752 h 2237474"/>
              <a:gd name="connsiteX165" fmla="*/ 800195 w 12192000"/>
              <a:gd name="connsiteY165" fmla="*/ 2209407 h 2237474"/>
              <a:gd name="connsiteX166" fmla="*/ 784978 w 12192000"/>
              <a:gd name="connsiteY166" fmla="*/ 2212360 h 2237474"/>
              <a:gd name="connsiteX167" fmla="*/ 681987 w 12192000"/>
              <a:gd name="connsiteY167" fmla="*/ 2216757 h 2237474"/>
              <a:gd name="connsiteX168" fmla="*/ 669923 w 12192000"/>
              <a:gd name="connsiteY168" fmla="*/ 2211682 h 2237474"/>
              <a:gd name="connsiteX169" fmla="*/ 648680 w 12192000"/>
              <a:gd name="connsiteY169" fmla="*/ 2206229 h 2237474"/>
              <a:gd name="connsiteX170" fmla="*/ 597225 w 12192000"/>
              <a:gd name="connsiteY170" fmla="*/ 2180999 h 2237474"/>
              <a:gd name="connsiteX171" fmla="*/ 558449 w 12192000"/>
              <a:gd name="connsiteY171" fmla="*/ 2182346 h 2237474"/>
              <a:gd name="connsiteX172" fmla="*/ 550517 w 12192000"/>
              <a:gd name="connsiteY172" fmla="*/ 2182060 h 2237474"/>
              <a:gd name="connsiteX173" fmla="*/ 550309 w 12192000"/>
              <a:gd name="connsiteY173" fmla="*/ 2181825 h 2237474"/>
              <a:gd name="connsiteX174" fmla="*/ 541836 w 12192000"/>
              <a:gd name="connsiteY174" fmla="*/ 2181063 h 2237474"/>
              <a:gd name="connsiteX175" fmla="*/ 536057 w 12192000"/>
              <a:gd name="connsiteY175" fmla="*/ 2181537 h 2237474"/>
              <a:gd name="connsiteX176" fmla="*/ 520671 w 12192000"/>
              <a:gd name="connsiteY176" fmla="*/ 2180980 h 2237474"/>
              <a:gd name="connsiteX177" fmla="*/ 515024 w 12192000"/>
              <a:gd name="connsiteY177" fmla="*/ 2179258 h 2237474"/>
              <a:gd name="connsiteX178" fmla="*/ 512278 w 12192000"/>
              <a:gd name="connsiteY178" fmla="*/ 2176369 h 2237474"/>
              <a:gd name="connsiteX179" fmla="*/ 480419 w 12192000"/>
              <a:gd name="connsiteY179" fmla="*/ 2167807 h 2237474"/>
              <a:gd name="connsiteX180" fmla="*/ 413835 w 12192000"/>
              <a:gd name="connsiteY180" fmla="*/ 2156783 h 2237474"/>
              <a:gd name="connsiteX181" fmla="*/ 376513 w 12192000"/>
              <a:gd name="connsiteY181" fmla="*/ 2154014 h 2237474"/>
              <a:gd name="connsiteX182" fmla="*/ 273386 w 12192000"/>
              <a:gd name="connsiteY182" fmla="*/ 2142551 h 2237474"/>
              <a:gd name="connsiteX183" fmla="*/ 169207 w 12192000"/>
              <a:gd name="connsiteY183" fmla="*/ 2128100 h 2237474"/>
              <a:gd name="connsiteX184" fmla="*/ 93149 w 12192000"/>
              <a:gd name="connsiteY184" fmla="*/ 2105324 h 2237474"/>
              <a:gd name="connsiteX185" fmla="*/ 88109 w 12192000"/>
              <a:gd name="connsiteY185" fmla="*/ 2106704 h 2237474"/>
              <a:gd name="connsiteX186" fmla="*/ 80022 w 12192000"/>
              <a:gd name="connsiteY186" fmla="*/ 2107254 h 2237474"/>
              <a:gd name="connsiteX187" fmla="*/ 79717 w 12192000"/>
              <a:gd name="connsiteY187" fmla="*/ 2107046 h 2237474"/>
              <a:gd name="connsiteX188" fmla="*/ 72352 w 12192000"/>
              <a:gd name="connsiteY188" fmla="*/ 2107991 h 2237474"/>
              <a:gd name="connsiteX189" fmla="*/ 37645 w 12192000"/>
              <a:gd name="connsiteY189" fmla="*/ 2115401 h 2237474"/>
              <a:gd name="connsiteX190" fmla="*/ 4572 w 12192000"/>
              <a:gd name="connsiteY190" fmla="*/ 2111091 h 2237474"/>
              <a:gd name="connsiteX191" fmla="*/ 0 w 12192000"/>
              <a:gd name="connsiteY191" fmla="*/ 2110468 h 2237474"/>
              <a:gd name="connsiteX192" fmla="*/ 0 w 12192000"/>
              <a:gd name="connsiteY192"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20512 w 12192000"/>
              <a:gd name="connsiteY6" fmla="*/ 745392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46594 w 12192000"/>
              <a:gd name="connsiteY12" fmla="*/ 765069 h 2237474"/>
              <a:gd name="connsiteX13" fmla="*/ 10805004 w 12192000"/>
              <a:gd name="connsiteY13" fmla="*/ 757573 h 2237474"/>
              <a:gd name="connsiteX14" fmla="*/ 10739478 w 12192000"/>
              <a:gd name="connsiteY14" fmla="*/ 776841 h 2237474"/>
              <a:gd name="connsiteX15" fmla="*/ 10458762 w 12192000"/>
              <a:gd name="connsiteY15" fmla="*/ 755400 h 2237474"/>
              <a:gd name="connsiteX16" fmla="*/ 10211200 w 12192000"/>
              <a:gd name="connsiteY16" fmla="*/ 767513 h 2237474"/>
              <a:gd name="connsiteX17" fmla="*/ 10167995 w 12192000"/>
              <a:gd name="connsiteY17" fmla="*/ 760843 h 2237474"/>
              <a:gd name="connsiteX18" fmla="*/ 9997044 w 12192000"/>
              <a:gd name="connsiteY18" fmla="*/ 780129 h 2237474"/>
              <a:gd name="connsiteX19" fmla="*/ 9943887 w 12192000"/>
              <a:gd name="connsiteY19" fmla="*/ 804141 h 2237474"/>
              <a:gd name="connsiteX20" fmla="*/ 9918248 w 12192000"/>
              <a:gd name="connsiteY20" fmla="*/ 816628 h 2237474"/>
              <a:gd name="connsiteX21" fmla="*/ 9767091 w 12192000"/>
              <a:gd name="connsiteY21" fmla="*/ 870550 h 2237474"/>
              <a:gd name="connsiteX22" fmla="*/ 9683005 w 12192000"/>
              <a:gd name="connsiteY22" fmla="*/ 894128 h 2237474"/>
              <a:gd name="connsiteX23" fmla="*/ 9594438 w 12192000"/>
              <a:gd name="connsiteY23" fmla="*/ 919051 h 2237474"/>
              <a:gd name="connsiteX24" fmla="*/ 9544189 w 12192000"/>
              <a:gd name="connsiteY24" fmla="*/ 938966 h 2237474"/>
              <a:gd name="connsiteX25" fmla="*/ 9500499 w 12192000"/>
              <a:gd name="connsiteY25" fmla="*/ 954680 h 2237474"/>
              <a:gd name="connsiteX26" fmla="*/ 9428195 w 12192000"/>
              <a:gd name="connsiteY26" fmla="*/ 986225 h 2237474"/>
              <a:gd name="connsiteX27" fmla="*/ 9410017 w 12192000"/>
              <a:gd name="connsiteY27" fmla="*/ 993931 h 2237474"/>
              <a:gd name="connsiteX28" fmla="*/ 9392919 w 12192000"/>
              <a:gd name="connsiteY28" fmla="*/ 994656 h 2237474"/>
              <a:gd name="connsiteX29" fmla="*/ 9278619 w 12192000"/>
              <a:gd name="connsiteY29" fmla="*/ 1011878 h 2237474"/>
              <a:gd name="connsiteX30" fmla="*/ 9268019 w 12192000"/>
              <a:gd name="connsiteY30" fmla="*/ 1007442 h 2237474"/>
              <a:gd name="connsiteX31" fmla="*/ 9234662 w 12192000"/>
              <a:gd name="connsiteY31" fmla="*/ 1023056 h 2237474"/>
              <a:gd name="connsiteX32" fmla="*/ 9181033 w 12192000"/>
              <a:gd name="connsiteY32" fmla="*/ 1037921 h 2237474"/>
              <a:gd name="connsiteX33" fmla="*/ 9155969 w 12192000"/>
              <a:gd name="connsiteY33" fmla="*/ 1046804 h 2237474"/>
              <a:gd name="connsiteX34" fmla="*/ 9133985 w 12192000"/>
              <a:gd name="connsiteY34" fmla="*/ 1046450 h 2237474"/>
              <a:gd name="connsiteX35" fmla="*/ 9003462 w 12192000"/>
              <a:gd name="connsiteY35" fmla="*/ 1042406 h 2237474"/>
              <a:gd name="connsiteX36" fmla="*/ 8968445 w 12192000"/>
              <a:gd name="connsiteY36" fmla="*/ 1052169 h 2237474"/>
              <a:gd name="connsiteX37" fmla="*/ 8886001 w 12192000"/>
              <a:gd name="connsiteY37" fmla="*/ 1067468 h 2237474"/>
              <a:gd name="connsiteX38" fmla="*/ 8838610 w 12192000"/>
              <a:gd name="connsiteY38" fmla="*/ 1075091 h 2237474"/>
              <a:gd name="connsiteX39" fmla="*/ 8750383 w 12192000"/>
              <a:gd name="connsiteY39" fmla="*/ 1097387 h 2237474"/>
              <a:gd name="connsiteX40" fmla="*/ 8665605 w 12192000"/>
              <a:gd name="connsiteY40" fmla="*/ 1110791 h 2237474"/>
              <a:gd name="connsiteX41" fmla="*/ 8584946 w 12192000"/>
              <a:gd name="connsiteY41" fmla="*/ 1135226 h 2237474"/>
              <a:gd name="connsiteX42" fmla="*/ 8460755 w 12192000"/>
              <a:gd name="connsiteY42" fmla="*/ 1203427 h 2237474"/>
              <a:gd name="connsiteX43" fmla="*/ 8419755 w 12192000"/>
              <a:gd name="connsiteY43" fmla="*/ 1216260 h 2237474"/>
              <a:gd name="connsiteX44" fmla="*/ 8411626 w 12192000"/>
              <a:gd name="connsiteY44" fmla="*/ 1214397 h 2237474"/>
              <a:gd name="connsiteX45" fmla="*/ 8363469 w 12192000"/>
              <a:gd name="connsiteY45" fmla="*/ 1246658 h 2237474"/>
              <a:gd name="connsiteX46" fmla="*/ 8275497 w 12192000"/>
              <a:gd name="connsiteY46" fmla="*/ 1264396 h 2237474"/>
              <a:gd name="connsiteX47" fmla="*/ 8206287 w 12192000"/>
              <a:gd name="connsiteY47" fmla="*/ 1273060 h 2237474"/>
              <a:gd name="connsiteX48" fmla="*/ 8139997 w 12192000"/>
              <a:gd name="connsiteY48" fmla="*/ 1282713 h 2237474"/>
              <a:gd name="connsiteX49" fmla="*/ 8074238 w 12192000"/>
              <a:gd name="connsiteY49" fmla="*/ 1301895 h 2237474"/>
              <a:gd name="connsiteX50" fmla="*/ 7942099 w 12192000"/>
              <a:gd name="connsiteY50" fmla="*/ 1336332 h 2237474"/>
              <a:gd name="connsiteX51" fmla="*/ 7902328 w 12192000"/>
              <a:gd name="connsiteY51" fmla="*/ 1345865 h 2237474"/>
              <a:gd name="connsiteX52" fmla="*/ 7840612 w 12192000"/>
              <a:gd name="connsiteY52" fmla="*/ 1369373 h 2237474"/>
              <a:gd name="connsiteX53" fmla="*/ 7786819 w 12192000"/>
              <a:gd name="connsiteY53" fmla="*/ 1378970 h 2237474"/>
              <a:gd name="connsiteX54" fmla="*/ 7548172 w 12192000"/>
              <a:gd name="connsiteY54" fmla="*/ 1417460 h 2237474"/>
              <a:gd name="connsiteX55" fmla="*/ 7483437 w 12192000"/>
              <a:gd name="connsiteY55" fmla="*/ 1478152 h 2237474"/>
              <a:gd name="connsiteX56" fmla="*/ 7377870 w 12192000"/>
              <a:gd name="connsiteY56" fmla="*/ 1523319 h 2237474"/>
              <a:gd name="connsiteX57" fmla="*/ 7230737 w 12192000"/>
              <a:gd name="connsiteY57" fmla="*/ 1562633 h 2237474"/>
              <a:gd name="connsiteX58" fmla="*/ 7224458 w 12192000"/>
              <a:gd name="connsiteY58" fmla="*/ 1573008 h 2237474"/>
              <a:gd name="connsiteX59" fmla="*/ 7183121 w 12192000"/>
              <a:gd name="connsiteY59" fmla="*/ 1595162 h 2237474"/>
              <a:gd name="connsiteX60" fmla="*/ 7164601 w 12192000"/>
              <a:gd name="connsiteY60" fmla="*/ 1606490 h 2237474"/>
              <a:gd name="connsiteX61" fmla="*/ 7031309 w 12192000"/>
              <a:gd name="connsiteY61" fmla="*/ 1619451 h 2237474"/>
              <a:gd name="connsiteX62" fmla="*/ 6900177 w 12192000"/>
              <a:gd name="connsiteY62" fmla="*/ 1636016 h 2237474"/>
              <a:gd name="connsiteX63" fmla="*/ 6795372 w 12192000"/>
              <a:gd name="connsiteY63" fmla="*/ 1644845 h 2237474"/>
              <a:gd name="connsiteX64" fmla="*/ 6692251 w 12192000"/>
              <a:gd name="connsiteY64" fmla="*/ 1656357 h 2237474"/>
              <a:gd name="connsiteX65" fmla="*/ 6655235 w 12192000"/>
              <a:gd name="connsiteY65" fmla="*/ 1661869 h 2237474"/>
              <a:gd name="connsiteX66" fmla="*/ 6554894 w 12192000"/>
              <a:gd name="connsiteY66" fmla="*/ 1664428 h 2237474"/>
              <a:gd name="connsiteX67" fmla="*/ 6516595 w 12192000"/>
              <a:gd name="connsiteY67" fmla="*/ 1667475 h 2237474"/>
              <a:gd name="connsiteX68" fmla="*/ 6508541 w 12192000"/>
              <a:gd name="connsiteY68" fmla="*/ 1668757 h 2237474"/>
              <a:gd name="connsiteX69" fmla="*/ 6471012 w 12192000"/>
              <a:gd name="connsiteY69" fmla="*/ 1678604 h 2237474"/>
              <a:gd name="connsiteX70" fmla="*/ 6364035 w 12192000"/>
              <a:gd name="connsiteY70" fmla="*/ 1667683 h 2237474"/>
              <a:gd name="connsiteX71" fmla="*/ 6280959 w 12192000"/>
              <a:gd name="connsiteY71" fmla="*/ 1689329 h 2237474"/>
              <a:gd name="connsiteX72" fmla="*/ 6243319 w 12192000"/>
              <a:gd name="connsiteY72" fmla="*/ 1695560 h 2237474"/>
              <a:gd name="connsiteX73" fmla="*/ 6098321 w 12192000"/>
              <a:gd name="connsiteY73" fmla="*/ 1721646 h 2237474"/>
              <a:gd name="connsiteX74" fmla="*/ 5880652 w 12192000"/>
              <a:gd name="connsiteY74" fmla="*/ 1779643 h 2237474"/>
              <a:gd name="connsiteX75" fmla="*/ 5785959 w 12192000"/>
              <a:gd name="connsiteY75" fmla="*/ 1775307 h 2237474"/>
              <a:gd name="connsiteX76" fmla="*/ 5643534 w 12192000"/>
              <a:gd name="connsiteY76" fmla="*/ 1802919 h 2237474"/>
              <a:gd name="connsiteX77" fmla="*/ 5518799 w 12192000"/>
              <a:gd name="connsiteY77" fmla="*/ 1818312 h 2237474"/>
              <a:gd name="connsiteX78" fmla="*/ 5505014 w 12192000"/>
              <a:gd name="connsiteY78" fmla="*/ 1819259 h 2237474"/>
              <a:gd name="connsiteX79" fmla="*/ 5453307 w 12192000"/>
              <a:gd name="connsiteY79" fmla="*/ 1815450 h 2237474"/>
              <a:gd name="connsiteX80" fmla="*/ 5221533 w 12192000"/>
              <a:gd name="connsiteY80" fmla="*/ 1846950 h 2237474"/>
              <a:gd name="connsiteX81" fmla="*/ 5149802 w 12192000"/>
              <a:gd name="connsiteY81" fmla="*/ 1844846 h 2237474"/>
              <a:gd name="connsiteX82" fmla="*/ 5114927 w 12192000"/>
              <a:gd name="connsiteY82" fmla="*/ 1847827 h 2237474"/>
              <a:gd name="connsiteX83" fmla="*/ 5108970 w 12192000"/>
              <a:gd name="connsiteY83" fmla="*/ 1847935 h 2237474"/>
              <a:gd name="connsiteX84" fmla="*/ 5067961 w 12192000"/>
              <a:gd name="connsiteY84" fmla="*/ 1845917 h 2237474"/>
              <a:gd name="connsiteX85" fmla="*/ 5007075 w 12192000"/>
              <a:gd name="connsiteY85" fmla="*/ 1838626 h 2237474"/>
              <a:gd name="connsiteX86" fmla="*/ 4944087 w 12192000"/>
              <a:gd name="connsiteY86" fmla="*/ 1823332 h 2237474"/>
              <a:gd name="connsiteX87" fmla="*/ 4907662 w 12192000"/>
              <a:gd name="connsiteY87" fmla="*/ 1816900 h 2237474"/>
              <a:gd name="connsiteX88" fmla="*/ 4882386 w 12192000"/>
              <a:gd name="connsiteY88" fmla="*/ 1809844 h 2237474"/>
              <a:gd name="connsiteX89" fmla="*/ 4811440 w 12192000"/>
              <a:gd name="connsiteY89" fmla="*/ 1804655 h 2237474"/>
              <a:gd name="connsiteX90" fmla="*/ 4691075 w 12192000"/>
              <a:gd name="connsiteY90" fmla="*/ 1801389 h 2237474"/>
              <a:gd name="connsiteX91" fmla="*/ 4611738 w 12192000"/>
              <a:gd name="connsiteY91" fmla="*/ 1776964 h 2237474"/>
              <a:gd name="connsiteX92" fmla="*/ 4560070 w 12192000"/>
              <a:gd name="connsiteY92" fmla="*/ 1785640 h 2237474"/>
              <a:gd name="connsiteX93" fmla="*/ 4536503 w 12192000"/>
              <a:gd name="connsiteY93" fmla="*/ 1785334 h 2237474"/>
              <a:gd name="connsiteX94" fmla="*/ 4513724 w 12192000"/>
              <a:gd name="connsiteY94" fmla="*/ 1791996 h 2237474"/>
              <a:gd name="connsiteX95" fmla="*/ 4459810 w 12192000"/>
              <a:gd name="connsiteY95" fmla="*/ 1797886 h 2237474"/>
              <a:gd name="connsiteX96" fmla="*/ 4379064 w 12192000"/>
              <a:gd name="connsiteY96" fmla="*/ 1817177 h 2237474"/>
              <a:gd name="connsiteX97" fmla="*/ 4290981 w 12192000"/>
              <a:gd name="connsiteY97" fmla="*/ 1839677 h 2237474"/>
              <a:gd name="connsiteX98" fmla="*/ 4238372 w 12192000"/>
              <a:gd name="connsiteY98" fmla="*/ 1851480 h 2237474"/>
              <a:gd name="connsiteX99" fmla="*/ 4232517 w 12192000"/>
              <a:gd name="connsiteY99" fmla="*/ 1852567 h 2237474"/>
              <a:gd name="connsiteX100" fmla="*/ 4191732 w 12192000"/>
              <a:gd name="connsiteY100" fmla="*/ 1857328 h 2237474"/>
              <a:gd name="connsiteX101" fmla="*/ 4065532 w 12192000"/>
              <a:gd name="connsiteY101" fmla="*/ 1855477 h 2237474"/>
              <a:gd name="connsiteX102" fmla="*/ 4028460 w 12192000"/>
              <a:gd name="connsiteY102" fmla="*/ 1855137 h 2237474"/>
              <a:gd name="connsiteX103" fmla="*/ 4002267 w 12192000"/>
              <a:gd name="connsiteY103" fmla="*/ 1852352 h 2237474"/>
              <a:gd name="connsiteX104" fmla="*/ 3931396 w 12192000"/>
              <a:gd name="connsiteY104" fmla="*/ 1858915 h 2237474"/>
              <a:gd name="connsiteX105" fmla="*/ 3812162 w 12192000"/>
              <a:gd name="connsiteY105" fmla="*/ 1875501 h 2237474"/>
              <a:gd name="connsiteX106" fmla="*/ 3729530 w 12192000"/>
              <a:gd name="connsiteY106" fmla="*/ 1864513 h 2237474"/>
              <a:gd name="connsiteX107" fmla="*/ 3680177 w 12192000"/>
              <a:gd name="connsiteY107" fmla="*/ 1881552 h 2237474"/>
              <a:gd name="connsiteX108" fmla="*/ 3567259 w 12192000"/>
              <a:gd name="connsiteY108" fmla="*/ 1893482 h 2237474"/>
              <a:gd name="connsiteX109" fmla="*/ 3405770 w 12192000"/>
              <a:gd name="connsiteY109" fmla="*/ 1904591 h 2237474"/>
              <a:gd name="connsiteX110" fmla="*/ 3280097 w 12192000"/>
              <a:gd name="connsiteY110" fmla="*/ 1919610 h 2237474"/>
              <a:gd name="connsiteX111" fmla="*/ 3123424 w 12192000"/>
              <a:gd name="connsiteY111" fmla="*/ 1952930 h 2237474"/>
              <a:gd name="connsiteX112" fmla="*/ 3009910 w 12192000"/>
              <a:gd name="connsiteY112" fmla="*/ 1957866 h 2237474"/>
              <a:gd name="connsiteX113" fmla="*/ 2995934 w 12192000"/>
              <a:gd name="connsiteY113" fmla="*/ 1967085 h 2237474"/>
              <a:gd name="connsiteX114" fmla="*/ 2980071 w 12192000"/>
              <a:gd name="connsiteY114" fmla="*/ 1972988 h 2237474"/>
              <a:gd name="connsiteX115" fmla="*/ 2978094 w 12192000"/>
              <a:gd name="connsiteY115" fmla="*/ 1972369 h 2237474"/>
              <a:gd name="connsiteX116" fmla="*/ 2942858 w 12192000"/>
              <a:gd name="connsiteY116" fmla="*/ 1981367 h 2237474"/>
              <a:gd name="connsiteX117" fmla="*/ 2875436 w 12192000"/>
              <a:gd name="connsiteY117" fmla="*/ 1996977 h 2237474"/>
              <a:gd name="connsiteX118" fmla="*/ 2874892 w 12192000"/>
              <a:gd name="connsiteY118" fmla="*/ 1996085 h 2237474"/>
              <a:gd name="connsiteX119" fmla="*/ 2864145 w 12192000"/>
              <a:gd name="connsiteY119" fmla="*/ 1994061 h 2237474"/>
              <a:gd name="connsiteX120" fmla="*/ 2843662 w 12192000"/>
              <a:gd name="connsiteY120" fmla="*/ 1992498 h 2237474"/>
              <a:gd name="connsiteX121" fmla="*/ 2796128 w 12192000"/>
              <a:gd name="connsiteY121" fmla="*/ 1976403 h 2237474"/>
              <a:gd name="connsiteX122" fmla="*/ 2756784 w 12192000"/>
              <a:gd name="connsiteY122" fmla="*/ 1985116 h 2237474"/>
              <a:gd name="connsiteX123" fmla="*/ 2748833 w 12192000"/>
              <a:gd name="connsiteY123" fmla="*/ 1986323 h 2237474"/>
              <a:gd name="connsiteX124" fmla="*/ 2748661 w 12192000"/>
              <a:gd name="connsiteY124" fmla="*/ 1986122 h 2237474"/>
              <a:gd name="connsiteX125" fmla="*/ 2740251 w 12192000"/>
              <a:gd name="connsiteY125" fmla="*/ 1986946 h 2237474"/>
              <a:gd name="connsiteX126" fmla="*/ 2718916 w 12192000"/>
              <a:gd name="connsiteY126" fmla="*/ 1990867 h 2237474"/>
              <a:gd name="connsiteX127" fmla="*/ 2713522 w 12192000"/>
              <a:gd name="connsiteY127" fmla="*/ 1990173 h 2237474"/>
              <a:gd name="connsiteX128" fmla="*/ 2680597 w 12192000"/>
              <a:gd name="connsiteY128" fmla="*/ 1984996 h 2237474"/>
              <a:gd name="connsiteX129" fmla="*/ 2578178 w 12192000"/>
              <a:gd name="connsiteY129" fmla="*/ 1990531 h 2237474"/>
              <a:gd name="connsiteX130" fmla="*/ 2476147 w 12192000"/>
              <a:gd name="connsiteY130" fmla="*/ 1998305 h 2237474"/>
              <a:gd name="connsiteX131" fmla="*/ 2373568 w 12192000"/>
              <a:gd name="connsiteY131" fmla="*/ 2003219 h 2237474"/>
              <a:gd name="connsiteX132" fmla="*/ 2321399 w 12192000"/>
              <a:gd name="connsiteY132" fmla="*/ 1989467 h 2237474"/>
              <a:gd name="connsiteX133" fmla="*/ 2315525 w 12192000"/>
              <a:gd name="connsiteY133" fmla="*/ 1989708 h 2237474"/>
              <a:gd name="connsiteX134" fmla="*/ 2300792 w 12192000"/>
              <a:gd name="connsiteY134" fmla="*/ 1994290 h 2237474"/>
              <a:gd name="connsiteX135" fmla="*/ 2295469 w 12192000"/>
              <a:gd name="connsiteY135" fmla="*/ 1996659 h 2237474"/>
              <a:gd name="connsiteX136" fmla="*/ 2287219 w 12192000"/>
              <a:gd name="connsiteY136" fmla="*/ 1998750 h 2237474"/>
              <a:gd name="connsiteX137" fmla="*/ 2286948 w 12192000"/>
              <a:gd name="connsiteY137" fmla="*/ 1998596 h 2237474"/>
              <a:gd name="connsiteX138" fmla="*/ 2243069 w 12192000"/>
              <a:gd name="connsiteY138" fmla="*/ 2015111 h 2237474"/>
              <a:gd name="connsiteX139" fmla="*/ 2186609 w 12192000"/>
              <a:gd name="connsiteY139" fmla="*/ 2008263 h 2237474"/>
              <a:gd name="connsiteX140" fmla="*/ 2164831 w 12192000"/>
              <a:gd name="connsiteY140" fmla="*/ 2010143 h 2237474"/>
              <a:gd name="connsiteX141" fmla="*/ 2152836 w 12192000"/>
              <a:gd name="connsiteY141" fmla="*/ 2010048 h 2237474"/>
              <a:gd name="connsiteX142" fmla="*/ 2117102 w 12192000"/>
              <a:gd name="connsiteY142" fmla="*/ 2023004 h 2237474"/>
              <a:gd name="connsiteX143" fmla="*/ 2111935 w 12192000"/>
              <a:gd name="connsiteY143" fmla="*/ 2023163 h 2237474"/>
              <a:gd name="connsiteX144" fmla="*/ 2089991 w 12192000"/>
              <a:gd name="connsiteY144" fmla="*/ 2034193 h 2237474"/>
              <a:gd name="connsiteX145" fmla="*/ 2058061 w 12192000"/>
              <a:gd name="connsiteY145" fmla="*/ 2047942 h 2237474"/>
              <a:gd name="connsiteX146" fmla="*/ 2055737 w 12192000"/>
              <a:gd name="connsiteY146" fmla="*/ 2047704 h 2237474"/>
              <a:gd name="connsiteX147" fmla="*/ 2042244 w 12192000"/>
              <a:gd name="connsiteY147" fmla="*/ 2055560 h 2237474"/>
              <a:gd name="connsiteX148" fmla="*/ 1976224 w 12192000"/>
              <a:gd name="connsiteY148" fmla="*/ 2074257 h 2237474"/>
              <a:gd name="connsiteX149" fmla="*/ 1877728 w 12192000"/>
              <a:gd name="connsiteY149" fmla="*/ 2101004 h 2237474"/>
              <a:gd name="connsiteX150" fmla="*/ 1759056 w 12192000"/>
              <a:gd name="connsiteY150" fmla="*/ 2125608 h 2237474"/>
              <a:gd name="connsiteX151" fmla="*/ 1637948 w 12192000"/>
              <a:gd name="connsiteY151" fmla="*/ 2172597 h 2237474"/>
              <a:gd name="connsiteX152" fmla="*/ 1434549 w 12192000"/>
              <a:gd name="connsiteY152" fmla="*/ 2234522 h 2237474"/>
              <a:gd name="connsiteX153" fmla="*/ 1398481 w 12192000"/>
              <a:gd name="connsiteY153" fmla="*/ 2237074 h 2237474"/>
              <a:gd name="connsiteX154" fmla="*/ 1398407 w 12192000"/>
              <a:gd name="connsiteY154" fmla="*/ 2237095 h 2237474"/>
              <a:gd name="connsiteX155" fmla="*/ 1370962 w 12192000"/>
              <a:gd name="connsiteY155" fmla="*/ 2237474 h 2237474"/>
              <a:gd name="connsiteX156" fmla="*/ 1356367 w 12192000"/>
              <a:gd name="connsiteY156" fmla="*/ 2235089 h 2237474"/>
              <a:gd name="connsiteX157" fmla="*/ 1324828 w 12192000"/>
              <a:gd name="connsiteY157" fmla="*/ 2231968 h 2237474"/>
              <a:gd name="connsiteX158" fmla="*/ 1297744 w 12192000"/>
              <a:gd name="connsiteY158" fmla="*/ 2235849 h 2237474"/>
              <a:gd name="connsiteX159" fmla="*/ 1286236 w 12192000"/>
              <a:gd name="connsiteY159" fmla="*/ 2233135 h 2237474"/>
              <a:gd name="connsiteX160" fmla="*/ 1283504 w 12192000"/>
              <a:gd name="connsiteY160" fmla="*/ 2233797 h 2237474"/>
              <a:gd name="connsiteX161" fmla="*/ 1279765 w 12192000"/>
              <a:gd name="connsiteY161" fmla="*/ 2229639 h 2237474"/>
              <a:gd name="connsiteX162" fmla="*/ 1195347 w 12192000"/>
              <a:gd name="connsiteY162" fmla="*/ 2212354 h 2237474"/>
              <a:gd name="connsiteX163" fmla="*/ 970251 w 12192000"/>
              <a:gd name="connsiteY163" fmla="*/ 2221029 h 2237474"/>
              <a:gd name="connsiteX164" fmla="*/ 812914 w 12192000"/>
              <a:gd name="connsiteY164" fmla="*/ 2202752 h 2237474"/>
              <a:gd name="connsiteX165" fmla="*/ 800195 w 12192000"/>
              <a:gd name="connsiteY165" fmla="*/ 2209407 h 2237474"/>
              <a:gd name="connsiteX166" fmla="*/ 784978 w 12192000"/>
              <a:gd name="connsiteY166" fmla="*/ 2212360 h 2237474"/>
              <a:gd name="connsiteX167" fmla="*/ 681987 w 12192000"/>
              <a:gd name="connsiteY167" fmla="*/ 2216757 h 2237474"/>
              <a:gd name="connsiteX168" fmla="*/ 669923 w 12192000"/>
              <a:gd name="connsiteY168" fmla="*/ 2211682 h 2237474"/>
              <a:gd name="connsiteX169" fmla="*/ 648680 w 12192000"/>
              <a:gd name="connsiteY169" fmla="*/ 2206229 h 2237474"/>
              <a:gd name="connsiteX170" fmla="*/ 597225 w 12192000"/>
              <a:gd name="connsiteY170" fmla="*/ 2180999 h 2237474"/>
              <a:gd name="connsiteX171" fmla="*/ 558449 w 12192000"/>
              <a:gd name="connsiteY171" fmla="*/ 2182346 h 2237474"/>
              <a:gd name="connsiteX172" fmla="*/ 550517 w 12192000"/>
              <a:gd name="connsiteY172" fmla="*/ 2182060 h 2237474"/>
              <a:gd name="connsiteX173" fmla="*/ 550309 w 12192000"/>
              <a:gd name="connsiteY173" fmla="*/ 2181825 h 2237474"/>
              <a:gd name="connsiteX174" fmla="*/ 541836 w 12192000"/>
              <a:gd name="connsiteY174" fmla="*/ 2181063 h 2237474"/>
              <a:gd name="connsiteX175" fmla="*/ 536057 w 12192000"/>
              <a:gd name="connsiteY175" fmla="*/ 2181537 h 2237474"/>
              <a:gd name="connsiteX176" fmla="*/ 520671 w 12192000"/>
              <a:gd name="connsiteY176" fmla="*/ 2180980 h 2237474"/>
              <a:gd name="connsiteX177" fmla="*/ 515024 w 12192000"/>
              <a:gd name="connsiteY177" fmla="*/ 2179258 h 2237474"/>
              <a:gd name="connsiteX178" fmla="*/ 512278 w 12192000"/>
              <a:gd name="connsiteY178" fmla="*/ 2176369 h 2237474"/>
              <a:gd name="connsiteX179" fmla="*/ 480419 w 12192000"/>
              <a:gd name="connsiteY179" fmla="*/ 2167807 h 2237474"/>
              <a:gd name="connsiteX180" fmla="*/ 413835 w 12192000"/>
              <a:gd name="connsiteY180" fmla="*/ 2156783 h 2237474"/>
              <a:gd name="connsiteX181" fmla="*/ 376513 w 12192000"/>
              <a:gd name="connsiteY181" fmla="*/ 2154014 h 2237474"/>
              <a:gd name="connsiteX182" fmla="*/ 273386 w 12192000"/>
              <a:gd name="connsiteY182" fmla="*/ 2142551 h 2237474"/>
              <a:gd name="connsiteX183" fmla="*/ 169207 w 12192000"/>
              <a:gd name="connsiteY183" fmla="*/ 2128100 h 2237474"/>
              <a:gd name="connsiteX184" fmla="*/ 93149 w 12192000"/>
              <a:gd name="connsiteY184" fmla="*/ 2105324 h 2237474"/>
              <a:gd name="connsiteX185" fmla="*/ 88109 w 12192000"/>
              <a:gd name="connsiteY185" fmla="*/ 2106704 h 2237474"/>
              <a:gd name="connsiteX186" fmla="*/ 80022 w 12192000"/>
              <a:gd name="connsiteY186" fmla="*/ 2107254 h 2237474"/>
              <a:gd name="connsiteX187" fmla="*/ 79717 w 12192000"/>
              <a:gd name="connsiteY187" fmla="*/ 2107046 h 2237474"/>
              <a:gd name="connsiteX188" fmla="*/ 72352 w 12192000"/>
              <a:gd name="connsiteY188" fmla="*/ 2107991 h 2237474"/>
              <a:gd name="connsiteX189" fmla="*/ 37645 w 12192000"/>
              <a:gd name="connsiteY189" fmla="*/ 2115401 h 2237474"/>
              <a:gd name="connsiteX190" fmla="*/ 4572 w 12192000"/>
              <a:gd name="connsiteY190" fmla="*/ 2111091 h 2237474"/>
              <a:gd name="connsiteX191" fmla="*/ 0 w 12192000"/>
              <a:gd name="connsiteY191" fmla="*/ 2110468 h 2237474"/>
              <a:gd name="connsiteX192" fmla="*/ 0 w 12192000"/>
              <a:gd name="connsiteY192"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20512 w 12192000"/>
              <a:gd name="connsiteY6" fmla="*/ 745392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46594 w 12192000"/>
              <a:gd name="connsiteY12" fmla="*/ 765069 h 2237474"/>
              <a:gd name="connsiteX13" fmla="*/ 10805004 w 12192000"/>
              <a:gd name="connsiteY13" fmla="*/ 757573 h 2237474"/>
              <a:gd name="connsiteX14" fmla="*/ 10739478 w 12192000"/>
              <a:gd name="connsiteY14" fmla="*/ 776841 h 2237474"/>
              <a:gd name="connsiteX15" fmla="*/ 10458762 w 12192000"/>
              <a:gd name="connsiteY15" fmla="*/ 755400 h 2237474"/>
              <a:gd name="connsiteX16" fmla="*/ 10211200 w 12192000"/>
              <a:gd name="connsiteY16" fmla="*/ 767513 h 2237474"/>
              <a:gd name="connsiteX17" fmla="*/ 10167995 w 12192000"/>
              <a:gd name="connsiteY17" fmla="*/ 760843 h 2237474"/>
              <a:gd name="connsiteX18" fmla="*/ 9997044 w 12192000"/>
              <a:gd name="connsiteY18" fmla="*/ 780129 h 2237474"/>
              <a:gd name="connsiteX19" fmla="*/ 9943887 w 12192000"/>
              <a:gd name="connsiteY19" fmla="*/ 804141 h 2237474"/>
              <a:gd name="connsiteX20" fmla="*/ 9918248 w 12192000"/>
              <a:gd name="connsiteY20" fmla="*/ 816628 h 2237474"/>
              <a:gd name="connsiteX21" fmla="*/ 9767091 w 12192000"/>
              <a:gd name="connsiteY21" fmla="*/ 870550 h 2237474"/>
              <a:gd name="connsiteX22" fmla="*/ 9683005 w 12192000"/>
              <a:gd name="connsiteY22" fmla="*/ 894128 h 2237474"/>
              <a:gd name="connsiteX23" fmla="*/ 9594438 w 12192000"/>
              <a:gd name="connsiteY23" fmla="*/ 919051 h 2237474"/>
              <a:gd name="connsiteX24" fmla="*/ 9544189 w 12192000"/>
              <a:gd name="connsiteY24" fmla="*/ 938966 h 2237474"/>
              <a:gd name="connsiteX25" fmla="*/ 9500499 w 12192000"/>
              <a:gd name="connsiteY25" fmla="*/ 954680 h 2237474"/>
              <a:gd name="connsiteX26" fmla="*/ 9428195 w 12192000"/>
              <a:gd name="connsiteY26" fmla="*/ 986225 h 2237474"/>
              <a:gd name="connsiteX27" fmla="*/ 9410017 w 12192000"/>
              <a:gd name="connsiteY27" fmla="*/ 993931 h 2237474"/>
              <a:gd name="connsiteX28" fmla="*/ 9392919 w 12192000"/>
              <a:gd name="connsiteY28" fmla="*/ 994656 h 2237474"/>
              <a:gd name="connsiteX29" fmla="*/ 9278619 w 12192000"/>
              <a:gd name="connsiteY29" fmla="*/ 1011878 h 2237474"/>
              <a:gd name="connsiteX30" fmla="*/ 9268019 w 12192000"/>
              <a:gd name="connsiteY30" fmla="*/ 1007442 h 2237474"/>
              <a:gd name="connsiteX31" fmla="*/ 9234662 w 12192000"/>
              <a:gd name="connsiteY31" fmla="*/ 1023056 h 2237474"/>
              <a:gd name="connsiteX32" fmla="*/ 9181033 w 12192000"/>
              <a:gd name="connsiteY32" fmla="*/ 1037921 h 2237474"/>
              <a:gd name="connsiteX33" fmla="*/ 9155969 w 12192000"/>
              <a:gd name="connsiteY33" fmla="*/ 1046804 h 2237474"/>
              <a:gd name="connsiteX34" fmla="*/ 9133985 w 12192000"/>
              <a:gd name="connsiteY34" fmla="*/ 1046450 h 2237474"/>
              <a:gd name="connsiteX35" fmla="*/ 9003462 w 12192000"/>
              <a:gd name="connsiteY35" fmla="*/ 1042406 h 2237474"/>
              <a:gd name="connsiteX36" fmla="*/ 8968445 w 12192000"/>
              <a:gd name="connsiteY36" fmla="*/ 1052169 h 2237474"/>
              <a:gd name="connsiteX37" fmla="*/ 8886001 w 12192000"/>
              <a:gd name="connsiteY37" fmla="*/ 1067468 h 2237474"/>
              <a:gd name="connsiteX38" fmla="*/ 8838610 w 12192000"/>
              <a:gd name="connsiteY38" fmla="*/ 1075091 h 2237474"/>
              <a:gd name="connsiteX39" fmla="*/ 8750383 w 12192000"/>
              <a:gd name="connsiteY39" fmla="*/ 1097387 h 2237474"/>
              <a:gd name="connsiteX40" fmla="*/ 8665605 w 12192000"/>
              <a:gd name="connsiteY40" fmla="*/ 1110791 h 2237474"/>
              <a:gd name="connsiteX41" fmla="*/ 8584946 w 12192000"/>
              <a:gd name="connsiteY41" fmla="*/ 1135226 h 2237474"/>
              <a:gd name="connsiteX42" fmla="*/ 8460755 w 12192000"/>
              <a:gd name="connsiteY42" fmla="*/ 1203427 h 2237474"/>
              <a:gd name="connsiteX43" fmla="*/ 8419755 w 12192000"/>
              <a:gd name="connsiteY43" fmla="*/ 1216260 h 2237474"/>
              <a:gd name="connsiteX44" fmla="*/ 8411626 w 12192000"/>
              <a:gd name="connsiteY44" fmla="*/ 1214397 h 2237474"/>
              <a:gd name="connsiteX45" fmla="*/ 8363469 w 12192000"/>
              <a:gd name="connsiteY45" fmla="*/ 1246658 h 2237474"/>
              <a:gd name="connsiteX46" fmla="*/ 8275497 w 12192000"/>
              <a:gd name="connsiteY46" fmla="*/ 1264396 h 2237474"/>
              <a:gd name="connsiteX47" fmla="*/ 8206287 w 12192000"/>
              <a:gd name="connsiteY47" fmla="*/ 1273060 h 2237474"/>
              <a:gd name="connsiteX48" fmla="*/ 8139997 w 12192000"/>
              <a:gd name="connsiteY48" fmla="*/ 1282713 h 2237474"/>
              <a:gd name="connsiteX49" fmla="*/ 8074238 w 12192000"/>
              <a:gd name="connsiteY49" fmla="*/ 1301895 h 2237474"/>
              <a:gd name="connsiteX50" fmla="*/ 7942099 w 12192000"/>
              <a:gd name="connsiteY50" fmla="*/ 1336332 h 2237474"/>
              <a:gd name="connsiteX51" fmla="*/ 7902328 w 12192000"/>
              <a:gd name="connsiteY51" fmla="*/ 1345865 h 2237474"/>
              <a:gd name="connsiteX52" fmla="*/ 7840612 w 12192000"/>
              <a:gd name="connsiteY52" fmla="*/ 1369373 h 2237474"/>
              <a:gd name="connsiteX53" fmla="*/ 7786819 w 12192000"/>
              <a:gd name="connsiteY53" fmla="*/ 1378970 h 2237474"/>
              <a:gd name="connsiteX54" fmla="*/ 7548172 w 12192000"/>
              <a:gd name="connsiteY54" fmla="*/ 1417460 h 2237474"/>
              <a:gd name="connsiteX55" fmla="*/ 7483437 w 12192000"/>
              <a:gd name="connsiteY55" fmla="*/ 1478152 h 2237474"/>
              <a:gd name="connsiteX56" fmla="*/ 7377870 w 12192000"/>
              <a:gd name="connsiteY56" fmla="*/ 1523319 h 2237474"/>
              <a:gd name="connsiteX57" fmla="*/ 7230737 w 12192000"/>
              <a:gd name="connsiteY57" fmla="*/ 1562633 h 2237474"/>
              <a:gd name="connsiteX58" fmla="*/ 7224458 w 12192000"/>
              <a:gd name="connsiteY58" fmla="*/ 1573008 h 2237474"/>
              <a:gd name="connsiteX59" fmla="*/ 7183121 w 12192000"/>
              <a:gd name="connsiteY59" fmla="*/ 1595162 h 2237474"/>
              <a:gd name="connsiteX60" fmla="*/ 7164601 w 12192000"/>
              <a:gd name="connsiteY60" fmla="*/ 1606490 h 2237474"/>
              <a:gd name="connsiteX61" fmla="*/ 7031309 w 12192000"/>
              <a:gd name="connsiteY61" fmla="*/ 1619451 h 2237474"/>
              <a:gd name="connsiteX62" fmla="*/ 6900177 w 12192000"/>
              <a:gd name="connsiteY62" fmla="*/ 1636016 h 2237474"/>
              <a:gd name="connsiteX63" fmla="*/ 6795372 w 12192000"/>
              <a:gd name="connsiteY63" fmla="*/ 1644845 h 2237474"/>
              <a:gd name="connsiteX64" fmla="*/ 6692251 w 12192000"/>
              <a:gd name="connsiteY64" fmla="*/ 1656357 h 2237474"/>
              <a:gd name="connsiteX65" fmla="*/ 6655235 w 12192000"/>
              <a:gd name="connsiteY65" fmla="*/ 1661869 h 2237474"/>
              <a:gd name="connsiteX66" fmla="*/ 6554894 w 12192000"/>
              <a:gd name="connsiteY66" fmla="*/ 1664428 h 2237474"/>
              <a:gd name="connsiteX67" fmla="*/ 6516595 w 12192000"/>
              <a:gd name="connsiteY67" fmla="*/ 1667475 h 2237474"/>
              <a:gd name="connsiteX68" fmla="*/ 6508541 w 12192000"/>
              <a:gd name="connsiteY68" fmla="*/ 1668757 h 2237474"/>
              <a:gd name="connsiteX69" fmla="*/ 6471012 w 12192000"/>
              <a:gd name="connsiteY69" fmla="*/ 1678604 h 2237474"/>
              <a:gd name="connsiteX70" fmla="*/ 6364035 w 12192000"/>
              <a:gd name="connsiteY70" fmla="*/ 1667683 h 2237474"/>
              <a:gd name="connsiteX71" fmla="*/ 6280959 w 12192000"/>
              <a:gd name="connsiteY71" fmla="*/ 1689329 h 2237474"/>
              <a:gd name="connsiteX72" fmla="*/ 6243319 w 12192000"/>
              <a:gd name="connsiteY72" fmla="*/ 1695560 h 2237474"/>
              <a:gd name="connsiteX73" fmla="*/ 6098321 w 12192000"/>
              <a:gd name="connsiteY73" fmla="*/ 1721646 h 2237474"/>
              <a:gd name="connsiteX74" fmla="*/ 5880652 w 12192000"/>
              <a:gd name="connsiteY74" fmla="*/ 1779643 h 2237474"/>
              <a:gd name="connsiteX75" fmla="*/ 5785959 w 12192000"/>
              <a:gd name="connsiteY75" fmla="*/ 1775307 h 2237474"/>
              <a:gd name="connsiteX76" fmla="*/ 5643534 w 12192000"/>
              <a:gd name="connsiteY76" fmla="*/ 1802919 h 2237474"/>
              <a:gd name="connsiteX77" fmla="*/ 5518799 w 12192000"/>
              <a:gd name="connsiteY77" fmla="*/ 1818312 h 2237474"/>
              <a:gd name="connsiteX78" fmla="*/ 5505014 w 12192000"/>
              <a:gd name="connsiteY78" fmla="*/ 1819259 h 2237474"/>
              <a:gd name="connsiteX79" fmla="*/ 5453307 w 12192000"/>
              <a:gd name="connsiteY79" fmla="*/ 1815450 h 2237474"/>
              <a:gd name="connsiteX80" fmla="*/ 5221533 w 12192000"/>
              <a:gd name="connsiteY80" fmla="*/ 1846950 h 2237474"/>
              <a:gd name="connsiteX81" fmla="*/ 5149802 w 12192000"/>
              <a:gd name="connsiteY81" fmla="*/ 1844846 h 2237474"/>
              <a:gd name="connsiteX82" fmla="*/ 5114927 w 12192000"/>
              <a:gd name="connsiteY82" fmla="*/ 1847827 h 2237474"/>
              <a:gd name="connsiteX83" fmla="*/ 5108970 w 12192000"/>
              <a:gd name="connsiteY83" fmla="*/ 1847935 h 2237474"/>
              <a:gd name="connsiteX84" fmla="*/ 5067961 w 12192000"/>
              <a:gd name="connsiteY84" fmla="*/ 1845917 h 2237474"/>
              <a:gd name="connsiteX85" fmla="*/ 5007075 w 12192000"/>
              <a:gd name="connsiteY85" fmla="*/ 1838626 h 2237474"/>
              <a:gd name="connsiteX86" fmla="*/ 4944087 w 12192000"/>
              <a:gd name="connsiteY86" fmla="*/ 1823332 h 2237474"/>
              <a:gd name="connsiteX87" fmla="*/ 4907662 w 12192000"/>
              <a:gd name="connsiteY87" fmla="*/ 1816900 h 2237474"/>
              <a:gd name="connsiteX88" fmla="*/ 4882386 w 12192000"/>
              <a:gd name="connsiteY88" fmla="*/ 1809844 h 2237474"/>
              <a:gd name="connsiteX89" fmla="*/ 4811440 w 12192000"/>
              <a:gd name="connsiteY89" fmla="*/ 1804655 h 2237474"/>
              <a:gd name="connsiteX90" fmla="*/ 4691075 w 12192000"/>
              <a:gd name="connsiteY90" fmla="*/ 1801389 h 2237474"/>
              <a:gd name="connsiteX91" fmla="*/ 4611738 w 12192000"/>
              <a:gd name="connsiteY91" fmla="*/ 1776964 h 2237474"/>
              <a:gd name="connsiteX92" fmla="*/ 4560070 w 12192000"/>
              <a:gd name="connsiteY92" fmla="*/ 1785640 h 2237474"/>
              <a:gd name="connsiteX93" fmla="*/ 4536503 w 12192000"/>
              <a:gd name="connsiteY93" fmla="*/ 1785334 h 2237474"/>
              <a:gd name="connsiteX94" fmla="*/ 4513724 w 12192000"/>
              <a:gd name="connsiteY94" fmla="*/ 1791996 h 2237474"/>
              <a:gd name="connsiteX95" fmla="*/ 4459810 w 12192000"/>
              <a:gd name="connsiteY95" fmla="*/ 1797886 h 2237474"/>
              <a:gd name="connsiteX96" fmla="*/ 4379064 w 12192000"/>
              <a:gd name="connsiteY96" fmla="*/ 1817177 h 2237474"/>
              <a:gd name="connsiteX97" fmla="*/ 4290981 w 12192000"/>
              <a:gd name="connsiteY97" fmla="*/ 1839677 h 2237474"/>
              <a:gd name="connsiteX98" fmla="*/ 4238372 w 12192000"/>
              <a:gd name="connsiteY98" fmla="*/ 1851480 h 2237474"/>
              <a:gd name="connsiteX99" fmla="*/ 4232517 w 12192000"/>
              <a:gd name="connsiteY99" fmla="*/ 1852567 h 2237474"/>
              <a:gd name="connsiteX100" fmla="*/ 4191732 w 12192000"/>
              <a:gd name="connsiteY100" fmla="*/ 1857328 h 2237474"/>
              <a:gd name="connsiteX101" fmla="*/ 4065532 w 12192000"/>
              <a:gd name="connsiteY101" fmla="*/ 1855477 h 2237474"/>
              <a:gd name="connsiteX102" fmla="*/ 4028460 w 12192000"/>
              <a:gd name="connsiteY102" fmla="*/ 1855137 h 2237474"/>
              <a:gd name="connsiteX103" fmla="*/ 4002267 w 12192000"/>
              <a:gd name="connsiteY103" fmla="*/ 1852352 h 2237474"/>
              <a:gd name="connsiteX104" fmla="*/ 3931396 w 12192000"/>
              <a:gd name="connsiteY104" fmla="*/ 1858915 h 2237474"/>
              <a:gd name="connsiteX105" fmla="*/ 3812162 w 12192000"/>
              <a:gd name="connsiteY105" fmla="*/ 1875501 h 2237474"/>
              <a:gd name="connsiteX106" fmla="*/ 3729530 w 12192000"/>
              <a:gd name="connsiteY106" fmla="*/ 1864513 h 2237474"/>
              <a:gd name="connsiteX107" fmla="*/ 3680177 w 12192000"/>
              <a:gd name="connsiteY107" fmla="*/ 1881552 h 2237474"/>
              <a:gd name="connsiteX108" fmla="*/ 3567259 w 12192000"/>
              <a:gd name="connsiteY108" fmla="*/ 1893482 h 2237474"/>
              <a:gd name="connsiteX109" fmla="*/ 3405770 w 12192000"/>
              <a:gd name="connsiteY109" fmla="*/ 1904591 h 2237474"/>
              <a:gd name="connsiteX110" fmla="*/ 3280097 w 12192000"/>
              <a:gd name="connsiteY110" fmla="*/ 1919610 h 2237474"/>
              <a:gd name="connsiteX111" fmla="*/ 3123424 w 12192000"/>
              <a:gd name="connsiteY111" fmla="*/ 1952930 h 2237474"/>
              <a:gd name="connsiteX112" fmla="*/ 3009910 w 12192000"/>
              <a:gd name="connsiteY112" fmla="*/ 1957866 h 2237474"/>
              <a:gd name="connsiteX113" fmla="*/ 2995934 w 12192000"/>
              <a:gd name="connsiteY113" fmla="*/ 1967085 h 2237474"/>
              <a:gd name="connsiteX114" fmla="*/ 2980071 w 12192000"/>
              <a:gd name="connsiteY114" fmla="*/ 1972988 h 2237474"/>
              <a:gd name="connsiteX115" fmla="*/ 2978094 w 12192000"/>
              <a:gd name="connsiteY115" fmla="*/ 1972369 h 2237474"/>
              <a:gd name="connsiteX116" fmla="*/ 2942858 w 12192000"/>
              <a:gd name="connsiteY116" fmla="*/ 1981367 h 2237474"/>
              <a:gd name="connsiteX117" fmla="*/ 2875436 w 12192000"/>
              <a:gd name="connsiteY117" fmla="*/ 1996977 h 2237474"/>
              <a:gd name="connsiteX118" fmla="*/ 2874892 w 12192000"/>
              <a:gd name="connsiteY118" fmla="*/ 1996085 h 2237474"/>
              <a:gd name="connsiteX119" fmla="*/ 2864145 w 12192000"/>
              <a:gd name="connsiteY119" fmla="*/ 1994061 h 2237474"/>
              <a:gd name="connsiteX120" fmla="*/ 2843662 w 12192000"/>
              <a:gd name="connsiteY120" fmla="*/ 1992498 h 2237474"/>
              <a:gd name="connsiteX121" fmla="*/ 2796128 w 12192000"/>
              <a:gd name="connsiteY121" fmla="*/ 1976403 h 2237474"/>
              <a:gd name="connsiteX122" fmla="*/ 2756784 w 12192000"/>
              <a:gd name="connsiteY122" fmla="*/ 1985116 h 2237474"/>
              <a:gd name="connsiteX123" fmla="*/ 2748833 w 12192000"/>
              <a:gd name="connsiteY123" fmla="*/ 1986323 h 2237474"/>
              <a:gd name="connsiteX124" fmla="*/ 2748661 w 12192000"/>
              <a:gd name="connsiteY124" fmla="*/ 1986122 h 2237474"/>
              <a:gd name="connsiteX125" fmla="*/ 2740251 w 12192000"/>
              <a:gd name="connsiteY125" fmla="*/ 1986946 h 2237474"/>
              <a:gd name="connsiteX126" fmla="*/ 2718916 w 12192000"/>
              <a:gd name="connsiteY126" fmla="*/ 1990867 h 2237474"/>
              <a:gd name="connsiteX127" fmla="*/ 2713522 w 12192000"/>
              <a:gd name="connsiteY127" fmla="*/ 1990173 h 2237474"/>
              <a:gd name="connsiteX128" fmla="*/ 2680597 w 12192000"/>
              <a:gd name="connsiteY128" fmla="*/ 1984996 h 2237474"/>
              <a:gd name="connsiteX129" fmla="*/ 2578178 w 12192000"/>
              <a:gd name="connsiteY129" fmla="*/ 1990531 h 2237474"/>
              <a:gd name="connsiteX130" fmla="*/ 2476147 w 12192000"/>
              <a:gd name="connsiteY130" fmla="*/ 1998305 h 2237474"/>
              <a:gd name="connsiteX131" fmla="*/ 2373568 w 12192000"/>
              <a:gd name="connsiteY131" fmla="*/ 2003219 h 2237474"/>
              <a:gd name="connsiteX132" fmla="*/ 2321399 w 12192000"/>
              <a:gd name="connsiteY132" fmla="*/ 1989467 h 2237474"/>
              <a:gd name="connsiteX133" fmla="*/ 2315525 w 12192000"/>
              <a:gd name="connsiteY133" fmla="*/ 1989708 h 2237474"/>
              <a:gd name="connsiteX134" fmla="*/ 2300792 w 12192000"/>
              <a:gd name="connsiteY134" fmla="*/ 1994290 h 2237474"/>
              <a:gd name="connsiteX135" fmla="*/ 2295469 w 12192000"/>
              <a:gd name="connsiteY135" fmla="*/ 1996659 h 2237474"/>
              <a:gd name="connsiteX136" fmla="*/ 2287219 w 12192000"/>
              <a:gd name="connsiteY136" fmla="*/ 1998750 h 2237474"/>
              <a:gd name="connsiteX137" fmla="*/ 2286948 w 12192000"/>
              <a:gd name="connsiteY137" fmla="*/ 1998596 h 2237474"/>
              <a:gd name="connsiteX138" fmla="*/ 2243069 w 12192000"/>
              <a:gd name="connsiteY138" fmla="*/ 2015111 h 2237474"/>
              <a:gd name="connsiteX139" fmla="*/ 2186609 w 12192000"/>
              <a:gd name="connsiteY139" fmla="*/ 2008263 h 2237474"/>
              <a:gd name="connsiteX140" fmla="*/ 2164831 w 12192000"/>
              <a:gd name="connsiteY140" fmla="*/ 2010143 h 2237474"/>
              <a:gd name="connsiteX141" fmla="*/ 2152836 w 12192000"/>
              <a:gd name="connsiteY141" fmla="*/ 2010048 h 2237474"/>
              <a:gd name="connsiteX142" fmla="*/ 2117102 w 12192000"/>
              <a:gd name="connsiteY142" fmla="*/ 2023004 h 2237474"/>
              <a:gd name="connsiteX143" fmla="*/ 2111935 w 12192000"/>
              <a:gd name="connsiteY143" fmla="*/ 2023163 h 2237474"/>
              <a:gd name="connsiteX144" fmla="*/ 2089991 w 12192000"/>
              <a:gd name="connsiteY144" fmla="*/ 2034193 h 2237474"/>
              <a:gd name="connsiteX145" fmla="*/ 2058061 w 12192000"/>
              <a:gd name="connsiteY145" fmla="*/ 2047942 h 2237474"/>
              <a:gd name="connsiteX146" fmla="*/ 2055737 w 12192000"/>
              <a:gd name="connsiteY146" fmla="*/ 2047704 h 2237474"/>
              <a:gd name="connsiteX147" fmla="*/ 2042244 w 12192000"/>
              <a:gd name="connsiteY147" fmla="*/ 2055560 h 2237474"/>
              <a:gd name="connsiteX148" fmla="*/ 1976224 w 12192000"/>
              <a:gd name="connsiteY148" fmla="*/ 2074257 h 2237474"/>
              <a:gd name="connsiteX149" fmla="*/ 1877728 w 12192000"/>
              <a:gd name="connsiteY149" fmla="*/ 2101004 h 2237474"/>
              <a:gd name="connsiteX150" fmla="*/ 1759056 w 12192000"/>
              <a:gd name="connsiteY150" fmla="*/ 2125608 h 2237474"/>
              <a:gd name="connsiteX151" fmla="*/ 1637948 w 12192000"/>
              <a:gd name="connsiteY151" fmla="*/ 2172597 h 2237474"/>
              <a:gd name="connsiteX152" fmla="*/ 1434549 w 12192000"/>
              <a:gd name="connsiteY152" fmla="*/ 2234522 h 2237474"/>
              <a:gd name="connsiteX153" fmla="*/ 1398481 w 12192000"/>
              <a:gd name="connsiteY153" fmla="*/ 2237074 h 2237474"/>
              <a:gd name="connsiteX154" fmla="*/ 1398407 w 12192000"/>
              <a:gd name="connsiteY154" fmla="*/ 2237095 h 2237474"/>
              <a:gd name="connsiteX155" fmla="*/ 1370962 w 12192000"/>
              <a:gd name="connsiteY155" fmla="*/ 2237474 h 2237474"/>
              <a:gd name="connsiteX156" fmla="*/ 1356367 w 12192000"/>
              <a:gd name="connsiteY156" fmla="*/ 2235089 h 2237474"/>
              <a:gd name="connsiteX157" fmla="*/ 1324828 w 12192000"/>
              <a:gd name="connsiteY157" fmla="*/ 2231968 h 2237474"/>
              <a:gd name="connsiteX158" fmla="*/ 1297744 w 12192000"/>
              <a:gd name="connsiteY158" fmla="*/ 2235849 h 2237474"/>
              <a:gd name="connsiteX159" fmla="*/ 1286236 w 12192000"/>
              <a:gd name="connsiteY159" fmla="*/ 2233135 h 2237474"/>
              <a:gd name="connsiteX160" fmla="*/ 1283504 w 12192000"/>
              <a:gd name="connsiteY160" fmla="*/ 2233797 h 2237474"/>
              <a:gd name="connsiteX161" fmla="*/ 1279765 w 12192000"/>
              <a:gd name="connsiteY161" fmla="*/ 2229639 h 2237474"/>
              <a:gd name="connsiteX162" fmla="*/ 1195347 w 12192000"/>
              <a:gd name="connsiteY162" fmla="*/ 2212354 h 2237474"/>
              <a:gd name="connsiteX163" fmla="*/ 970251 w 12192000"/>
              <a:gd name="connsiteY163" fmla="*/ 2221029 h 2237474"/>
              <a:gd name="connsiteX164" fmla="*/ 812914 w 12192000"/>
              <a:gd name="connsiteY164" fmla="*/ 2202752 h 2237474"/>
              <a:gd name="connsiteX165" fmla="*/ 800195 w 12192000"/>
              <a:gd name="connsiteY165" fmla="*/ 2209407 h 2237474"/>
              <a:gd name="connsiteX166" fmla="*/ 784978 w 12192000"/>
              <a:gd name="connsiteY166" fmla="*/ 2212360 h 2237474"/>
              <a:gd name="connsiteX167" fmla="*/ 681987 w 12192000"/>
              <a:gd name="connsiteY167" fmla="*/ 2216757 h 2237474"/>
              <a:gd name="connsiteX168" fmla="*/ 669923 w 12192000"/>
              <a:gd name="connsiteY168" fmla="*/ 2211682 h 2237474"/>
              <a:gd name="connsiteX169" fmla="*/ 648680 w 12192000"/>
              <a:gd name="connsiteY169" fmla="*/ 2206229 h 2237474"/>
              <a:gd name="connsiteX170" fmla="*/ 597225 w 12192000"/>
              <a:gd name="connsiteY170" fmla="*/ 2180999 h 2237474"/>
              <a:gd name="connsiteX171" fmla="*/ 558449 w 12192000"/>
              <a:gd name="connsiteY171" fmla="*/ 2182346 h 2237474"/>
              <a:gd name="connsiteX172" fmla="*/ 550517 w 12192000"/>
              <a:gd name="connsiteY172" fmla="*/ 2182060 h 2237474"/>
              <a:gd name="connsiteX173" fmla="*/ 550309 w 12192000"/>
              <a:gd name="connsiteY173" fmla="*/ 2181825 h 2237474"/>
              <a:gd name="connsiteX174" fmla="*/ 541836 w 12192000"/>
              <a:gd name="connsiteY174" fmla="*/ 2181063 h 2237474"/>
              <a:gd name="connsiteX175" fmla="*/ 536057 w 12192000"/>
              <a:gd name="connsiteY175" fmla="*/ 2181537 h 2237474"/>
              <a:gd name="connsiteX176" fmla="*/ 520671 w 12192000"/>
              <a:gd name="connsiteY176" fmla="*/ 2180980 h 2237474"/>
              <a:gd name="connsiteX177" fmla="*/ 515024 w 12192000"/>
              <a:gd name="connsiteY177" fmla="*/ 2179258 h 2237474"/>
              <a:gd name="connsiteX178" fmla="*/ 512278 w 12192000"/>
              <a:gd name="connsiteY178" fmla="*/ 2176369 h 2237474"/>
              <a:gd name="connsiteX179" fmla="*/ 480419 w 12192000"/>
              <a:gd name="connsiteY179" fmla="*/ 2167807 h 2237474"/>
              <a:gd name="connsiteX180" fmla="*/ 413835 w 12192000"/>
              <a:gd name="connsiteY180" fmla="*/ 2156783 h 2237474"/>
              <a:gd name="connsiteX181" fmla="*/ 376513 w 12192000"/>
              <a:gd name="connsiteY181" fmla="*/ 2154014 h 2237474"/>
              <a:gd name="connsiteX182" fmla="*/ 273386 w 12192000"/>
              <a:gd name="connsiteY182" fmla="*/ 2142551 h 2237474"/>
              <a:gd name="connsiteX183" fmla="*/ 169207 w 12192000"/>
              <a:gd name="connsiteY183" fmla="*/ 2128100 h 2237474"/>
              <a:gd name="connsiteX184" fmla="*/ 93149 w 12192000"/>
              <a:gd name="connsiteY184" fmla="*/ 2105324 h 2237474"/>
              <a:gd name="connsiteX185" fmla="*/ 88109 w 12192000"/>
              <a:gd name="connsiteY185" fmla="*/ 2106704 h 2237474"/>
              <a:gd name="connsiteX186" fmla="*/ 80022 w 12192000"/>
              <a:gd name="connsiteY186" fmla="*/ 2107254 h 2237474"/>
              <a:gd name="connsiteX187" fmla="*/ 79717 w 12192000"/>
              <a:gd name="connsiteY187" fmla="*/ 2107046 h 2237474"/>
              <a:gd name="connsiteX188" fmla="*/ 72352 w 12192000"/>
              <a:gd name="connsiteY188" fmla="*/ 2107991 h 2237474"/>
              <a:gd name="connsiteX189" fmla="*/ 37645 w 12192000"/>
              <a:gd name="connsiteY189" fmla="*/ 2115401 h 2237474"/>
              <a:gd name="connsiteX190" fmla="*/ 4572 w 12192000"/>
              <a:gd name="connsiteY190" fmla="*/ 2111091 h 2237474"/>
              <a:gd name="connsiteX191" fmla="*/ 0 w 12192000"/>
              <a:gd name="connsiteY191" fmla="*/ 2110468 h 2237474"/>
              <a:gd name="connsiteX192" fmla="*/ 0 w 12192000"/>
              <a:gd name="connsiteY192"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20512 w 12192000"/>
              <a:gd name="connsiteY6" fmla="*/ 745392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46594 w 12192000"/>
              <a:gd name="connsiteY12" fmla="*/ 765069 h 2237474"/>
              <a:gd name="connsiteX13" fmla="*/ 10805004 w 12192000"/>
              <a:gd name="connsiteY13" fmla="*/ 757573 h 2237474"/>
              <a:gd name="connsiteX14" fmla="*/ 10739478 w 12192000"/>
              <a:gd name="connsiteY14" fmla="*/ 776841 h 2237474"/>
              <a:gd name="connsiteX15" fmla="*/ 10458762 w 12192000"/>
              <a:gd name="connsiteY15" fmla="*/ 755400 h 2237474"/>
              <a:gd name="connsiteX16" fmla="*/ 10211200 w 12192000"/>
              <a:gd name="connsiteY16" fmla="*/ 767513 h 2237474"/>
              <a:gd name="connsiteX17" fmla="*/ 10167995 w 12192000"/>
              <a:gd name="connsiteY17" fmla="*/ 760843 h 2237474"/>
              <a:gd name="connsiteX18" fmla="*/ 9997044 w 12192000"/>
              <a:gd name="connsiteY18" fmla="*/ 780129 h 2237474"/>
              <a:gd name="connsiteX19" fmla="*/ 9943887 w 12192000"/>
              <a:gd name="connsiteY19" fmla="*/ 804141 h 2237474"/>
              <a:gd name="connsiteX20" fmla="*/ 9918248 w 12192000"/>
              <a:gd name="connsiteY20" fmla="*/ 816628 h 2237474"/>
              <a:gd name="connsiteX21" fmla="*/ 9767091 w 12192000"/>
              <a:gd name="connsiteY21" fmla="*/ 870550 h 2237474"/>
              <a:gd name="connsiteX22" fmla="*/ 9683005 w 12192000"/>
              <a:gd name="connsiteY22" fmla="*/ 894128 h 2237474"/>
              <a:gd name="connsiteX23" fmla="*/ 9594438 w 12192000"/>
              <a:gd name="connsiteY23" fmla="*/ 919051 h 2237474"/>
              <a:gd name="connsiteX24" fmla="*/ 9544189 w 12192000"/>
              <a:gd name="connsiteY24" fmla="*/ 938966 h 2237474"/>
              <a:gd name="connsiteX25" fmla="*/ 9500499 w 12192000"/>
              <a:gd name="connsiteY25" fmla="*/ 954680 h 2237474"/>
              <a:gd name="connsiteX26" fmla="*/ 9428195 w 12192000"/>
              <a:gd name="connsiteY26" fmla="*/ 986225 h 2237474"/>
              <a:gd name="connsiteX27" fmla="*/ 9410017 w 12192000"/>
              <a:gd name="connsiteY27" fmla="*/ 993931 h 2237474"/>
              <a:gd name="connsiteX28" fmla="*/ 9392919 w 12192000"/>
              <a:gd name="connsiteY28" fmla="*/ 994656 h 2237474"/>
              <a:gd name="connsiteX29" fmla="*/ 9278619 w 12192000"/>
              <a:gd name="connsiteY29" fmla="*/ 1011878 h 2237474"/>
              <a:gd name="connsiteX30" fmla="*/ 9268019 w 12192000"/>
              <a:gd name="connsiteY30" fmla="*/ 1007442 h 2237474"/>
              <a:gd name="connsiteX31" fmla="*/ 9234662 w 12192000"/>
              <a:gd name="connsiteY31" fmla="*/ 1023056 h 2237474"/>
              <a:gd name="connsiteX32" fmla="*/ 9181033 w 12192000"/>
              <a:gd name="connsiteY32" fmla="*/ 1037921 h 2237474"/>
              <a:gd name="connsiteX33" fmla="*/ 9155969 w 12192000"/>
              <a:gd name="connsiteY33" fmla="*/ 1046804 h 2237474"/>
              <a:gd name="connsiteX34" fmla="*/ 9133985 w 12192000"/>
              <a:gd name="connsiteY34" fmla="*/ 1046450 h 2237474"/>
              <a:gd name="connsiteX35" fmla="*/ 9003462 w 12192000"/>
              <a:gd name="connsiteY35" fmla="*/ 1042406 h 2237474"/>
              <a:gd name="connsiteX36" fmla="*/ 8968445 w 12192000"/>
              <a:gd name="connsiteY36" fmla="*/ 1052169 h 2237474"/>
              <a:gd name="connsiteX37" fmla="*/ 8886001 w 12192000"/>
              <a:gd name="connsiteY37" fmla="*/ 1067468 h 2237474"/>
              <a:gd name="connsiteX38" fmla="*/ 8838610 w 12192000"/>
              <a:gd name="connsiteY38" fmla="*/ 1075091 h 2237474"/>
              <a:gd name="connsiteX39" fmla="*/ 8750383 w 12192000"/>
              <a:gd name="connsiteY39" fmla="*/ 1097387 h 2237474"/>
              <a:gd name="connsiteX40" fmla="*/ 8665605 w 12192000"/>
              <a:gd name="connsiteY40" fmla="*/ 1110791 h 2237474"/>
              <a:gd name="connsiteX41" fmla="*/ 8584946 w 12192000"/>
              <a:gd name="connsiteY41" fmla="*/ 1135226 h 2237474"/>
              <a:gd name="connsiteX42" fmla="*/ 8460755 w 12192000"/>
              <a:gd name="connsiteY42" fmla="*/ 1203427 h 2237474"/>
              <a:gd name="connsiteX43" fmla="*/ 8419755 w 12192000"/>
              <a:gd name="connsiteY43" fmla="*/ 1216260 h 2237474"/>
              <a:gd name="connsiteX44" fmla="*/ 8411626 w 12192000"/>
              <a:gd name="connsiteY44" fmla="*/ 1214397 h 2237474"/>
              <a:gd name="connsiteX45" fmla="*/ 8363469 w 12192000"/>
              <a:gd name="connsiteY45" fmla="*/ 1246658 h 2237474"/>
              <a:gd name="connsiteX46" fmla="*/ 8275497 w 12192000"/>
              <a:gd name="connsiteY46" fmla="*/ 1264396 h 2237474"/>
              <a:gd name="connsiteX47" fmla="*/ 8206287 w 12192000"/>
              <a:gd name="connsiteY47" fmla="*/ 1273060 h 2237474"/>
              <a:gd name="connsiteX48" fmla="*/ 8139997 w 12192000"/>
              <a:gd name="connsiteY48" fmla="*/ 1282713 h 2237474"/>
              <a:gd name="connsiteX49" fmla="*/ 8074238 w 12192000"/>
              <a:gd name="connsiteY49" fmla="*/ 1301895 h 2237474"/>
              <a:gd name="connsiteX50" fmla="*/ 7942099 w 12192000"/>
              <a:gd name="connsiteY50" fmla="*/ 1336332 h 2237474"/>
              <a:gd name="connsiteX51" fmla="*/ 7902328 w 12192000"/>
              <a:gd name="connsiteY51" fmla="*/ 1345865 h 2237474"/>
              <a:gd name="connsiteX52" fmla="*/ 7840612 w 12192000"/>
              <a:gd name="connsiteY52" fmla="*/ 1369373 h 2237474"/>
              <a:gd name="connsiteX53" fmla="*/ 7786819 w 12192000"/>
              <a:gd name="connsiteY53" fmla="*/ 1378970 h 2237474"/>
              <a:gd name="connsiteX54" fmla="*/ 7548172 w 12192000"/>
              <a:gd name="connsiteY54" fmla="*/ 1417460 h 2237474"/>
              <a:gd name="connsiteX55" fmla="*/ 7483437 w 12192000"/>
              <a:gd name="connsiteY55" fmla="*/ 1478152 h 2237474"/>
              <a:gd name="connsiteX56" fmla="*/ 7377870 w 12192000"/>
              <a:gd name="connsiteY56" fmla="*/ 1523319 h 2237474"/>
              <a:gd name="connsiteX57" fmla="*/ 7230737 w 12192000"/>
              <a:gd name="connsiteY57" fmla="*/ 1562633 h 2237474"/>
              <a:gd name="connsiteX58" fmla="*/ 7224458 w 12192000"/>
              <a:gd name="connsiteY58" fmla="*/ 1573008 h 2237474"/>
              <a:gd name="connsiteX59" fmla="*/ 7183121 w 12192000"/>
              <a:gd name="connsiteY59" fmla="*/ 1595162 h 2237474"/>
              <a:gd name="connsiteX60" fmla="*/ 7164601 w 12192000"/>
              <a:gd name="connsiteY60" fmla="*/ 1606490 h 2237474"/>
              <a:gd name="connsiteX61" fmla="*/ 7031309 w 12192000"/>
              <a:gd name="connsiteY61" fmla="*/ 1619451 h 2237474"/>
              <a:gd name="connsiteX62" fmla="*/ 6900177 w 12192000"/>
              <a:gd name="connsiteY62" fmla="*/ 1636016 h 2237474"/>
              <a:gd name="connsiteX63" fmla="*/ 6795372 w 12192000"/>
              <a:gd name="connsiteY63" fmla="*/ 1644845 h 2237474"/>
              <a:gd name="connsiteX64" fmla="*/ 6692251 w 12192000"/>
              <a:gd name="connsiteY64" fmla="*/ 1656357 h 2237474"/>
              <a:gd name="connsiteX65" fmla="*/ 6655235 w 12192000"/>
              <a:gd name="connsiteY65" fmla="*/ 1661869 h 2237474"/>
              <a:gd name="connsiteX66" fmla="*/ 6554894 w 12192000"/>
              <a:gd name="connsiteY66" fmla="*/ 1664428 h 2237474"/>
              <a:gd name="connsiteX67" fmla="*/ 6516595 w 12192000"/>
              <a:gd name="connsiteY67" fmla="*/ 1667475 h 2237474"/>
              <a:gd name="connsiteX68" fmla="*/ 6508541 w 12192000"/>
              <a:gd name="connsiteY68" fmla="*/ 1668757 h 2237474"/>
              <a:gd name="connsiteX69" fmla="*/ 6471012 w 12192000"/>
              <a:gd name="connsiteY69" fmla="*/ 1678604 h 2237474"/>
              <a:gd name="connsiteX70" fmla="*/ 6364035 w 12192000"/>
              <a:gd name="connsiteY70" fmla="*/ 1667683 h 2237474"/>
              <a:gd name="connsiteX71" fmla="*/ 6280959 w 12192000"/>
              <a:gd name="connsiteY71" fmla="*/ 1689329 h 2237474"/>
              <a:gd name="connsiteX72" fmla="*/ 6243319 w 12192000"/>
              <a:gd name="connsiteY72" fmla="*/ 1695560 h 2237474"/>
              <a:gd name="connsiteX73" fmla="*/ 6098321 w 12192000"/>
              <a:gd name="connsiteY73" fmla="*/ 1721646 h 2237474"/>
              <a:gd name="connsiteX74" fmla="*/ 5880652 w 12192000"/>
              <a:gd name="connsiteY74" fmla="*/ 1779643 h 2237474"/>
              <a:gd name="connsiteX75" fmla="*/ 5785959 w 12192000"/>
              <a:gd name="connsiteY75" fmla="*/ 1775307 h 2237474"/>
              <a:gd name="connsiteX76" fmla="*/ 5643534 w 12192000"/>
              <a:gd name="connsiteY76" fmla="*/ 1802919 h 2237474"/>
              <a:gd name="connsiteX77" fmla="*/ 5518799 w 12192000"/>
              <a:gd name="connsiteY77" fmla="*/ 1818312 h 2237474"/>
              <a:gd name="connsiteX78" fmla="*/ 5505014 w 12192000"/>
              <a:gd name="connsiteY78" fmla="*/ 1819259 h 2237474"/>
              <a:gd name="connsiteX79" fmla="*/ 5453307 w 12192000"/>
              <a:gd name="connsiteY79" fmla="*/ 1815450 h 2237474"/>
              <a:gd name="connsiteX80" fmla="*/ 5221533 w 12192000"/>
              <a:gd name="connsiteY80" fmla="*/ 1846950 h 2237474"/>
              <a:gd name="connsiteX81" fmla="*/ 5149802 w 12192000"/>
              <a:gd name="connsiteY81" fmla="*/ 1844846 h 2237474"/>
              <a:gd name="connsiteX82" fmla="*/ 5114927 w 12192000"/>
              <a:gd name="connsiteY82" fmla="*/ 1847827 h 2237474"/>
              <a:gd name="connsiteX83" fmla="*/ 5108970 w 12192000"/>
              <a:gd name="connsiteY83" fmla="*/ 1847935 h 2237474"/>
              <a:gd name="connsiteX84" fmla="*/ 5067961 w 12192000"/>
              <a:gd name="connsiteY84" fmla="*/ 1845917 h 2237474"/>
              <a:gd name="connsiteX85" fmla="*/ 5007075 w 12192000"/>
              <a:gd name="connsiteY85" fmla="*/ 1838626 h 2237474"/>
              <a:gd name="connsiteX86" fmla="*/ 4944087 w 12192000"/>
              <a:gd name="connsiteY86" fmla="*/ 1823332 h 2237474"/>
              <a:gd name="connsiteX87" fmla="*/ 4907662 w 12192000"/>
              <a:gd name="connsiteY87" fmla="*/ 1816900 h 2237474"/>
              <a:gd name="connsiteX88" fmla="*/ 4882386 w 12192000"/>
              <a:gd name="connsiteY88" fmla="*/ 1809844 h 2237474"/>
              <a:gd name="connsiteX89" fmla="*/ 4811440 w 12192000"/>
              <a:gd name="connsiteY89" fmla="*/ 1804655 h 2237474"/>
              <a:gd name="connsiteX90" fmla="*/ 4691075 w 12192000"/>
              <a:gd name="connsiteY90" fmla="*/ 1801389 h 2237474"/>
              <a:gd name="connsiteX91" fmla="*/ 4611738 w 12192000"/>
              <a:gd name="connsiteY91" fmla="*/ 1776964 h 2237474"/>
              <a:gd name="connsiteX92" fmla="*/ 4560070 w 12192000"/>
              <a:gd name="connsiteY92" fmla="*/ 1785640 h 2237474"/>
              <a:gd name="connsiteX93" fmla="*/ 4536503 w 12192000"/>
              <a:gd name="connsiteY93" fmla="*/ 1785334 h 2237474"/>
              <a:gd name="connsiteX94" fmla="*/ 4513724 w 12192000"/>
              <a:gd name="connsiteY94" fmla="*/ 1791996 h 2237474"/>
              <a:gd name="connsiteX95" fmla="*/ 4459810 w 12192000"/>
              <a:gd name="connsiteY95" fmla="*/ 1797886 h 2237474"/>
              <a:gd name="connsiteX96" fmla="*/ 4379064 w 12192000"/>
              <a:gd name="connsiteY96" fmla="*/ 1817177 h 2237474"/>
              <a:gd name="connsiteX97" fmla="*/ 4290981 w 12192000"/>
              <a:gd name="connsiteY97" fmla="*/ 1839677 h 2237474"/>
              <a:gd name="connsiteX98" fmla="*/ 4238372 w 12192000"/>
              <a:gd name="connsiteY98" fmla="*/ 1851480 h 2237474"/>
              <a:gd name="connsiteX99" fmla="*/ 4232517 w 12192000"/>
              <a:gd name="connsiteY99" fmla="*/ 1852567 h 2237474"/>
              <a:gd name="connsiteX100" fmla="*/ 4191732 w 12192000"/>
              <a:gd name="connsiteY100" fmla="*/ 1857328 h 2237474"/>
              <a:gd name="connsiteX101" fmla="*/ 4065532 w 12192000"/>
              <a:gd name="connsiteY101" fmla="*/ 1855477 h 2237474"/>
              <a:gd name="connsiteX102" fmla="*/ 4028460 w 12192000"/>
              <a:gd name="connsiteY102" fmla="*/ 1855137 h 2237474"/>
              <a:gd name="connsiteX103" fmla="*/ 4002267 w 12192000"/>
              <a:gd name="connsiteY103" fmla="*/ 1852352 h 2237474"/>
              <a:gd name="connsiteX104" fmla="*/ 3931396 w 12192000"/>
              <a:gd name="connsiteY104" fmla="*/ 1858915 h 2237474"/>
              <a:gd name="connsiteX105" fmla="*/ 3812162 w 12192000"/>
              <a:gd name="connsiteY105" fmla="*/ 1875501 h 2237474"/>
              <a:gd name="connsiteX106" fmla="*/ 3729530 w 12192000"/>
              <a:gd name="connsiteY106" fmla="*/ 1864513 h 2237474"/>
              <a:gd name="connsiteX107" fmla="*/ 3680177 w 12192000"/>
              <a:gd name="connsiteY107" fmla="*/ 1881552 h 2237474"/>
              <a:gd name="connsiteX108" fmla="*/ 3567259 w 12192000"/>
              <a:gd name="connsiteY108" fmla="*/ 1893482 h 2237474"/>
              <a:gd name="connsiteX109" fmla="*/ 3405770 w 12192000"/>
              <a:gd name="connsiteY109" fmla="*/ 1904591 h 2237474"/>
              <a:gd name="connsiteX110" fmla="*/ 3280097 w 12192000"/>
              <a:gd name="connsiteY110" fmla="*/ 1919610 h 2237474"/>
              <a:gd name="connsiteX111" fmla="*/ 3123424 w 12192000"/>
              <a:gd name="connsiteY111" fmla="*/ 1952930 h 2237474"/>
              <a:gd name="connsiteX112" fmla="*/ 3009910 w 12192000"/>
              <a:gd name="connsiteY112" fmla="*/ 1957866 h 2237474"/>
              <a:gd name="connsiteX113" fmla="*/ 2995934 w 12192000"/>
              <a:gd name="connsiteY113" fmla="*/ 1967085 h 2237474"/>
              <a:gd name="connsiteX114" fmla="*/ 2980071 w 12192000"/>
              <a:gd name="connsiteY114" fmla="*/ 1972988 h 2237474"/>
              <a:gd name="connsiteX115" fmla="*/ 2978094 w 12192000"/>
              <a:gd name="connsiteY115" fmla="*/ 1972369 h 2237474"/>
              <a:gd name="connsiteX116" fmla="*/ 2942858 w 12192000"/>
              <a:gd name="connsiteY116" fmla="*/ 1981367 h 2237474"/>
              <a:gd name="connsiteX117" fmla="*/ 2875436 w 12192000"/>
              <a:gd name="connsiteY117" fmla="*/ 1996977 h 2237474"/>
              <a:gd name="connsiteX118" fmla="*/ 2874892 w 12192000"/>
              <a:gd name="connsiteY118" fmla="*/ 1996085 h 2237474"/>
              <a:gd name="connsiteX119" fmla="*/ 2864145 w 12192000"/>
              <a:gd name="connsiteY119" fmla="*/ 1994061 h 2237474"/>
              <a:gd name="connsiteX120" fmla="*/ 2843662 w 12192000"/>
              <a:gd name="connsiteY120" fmla="*/ 1992498 h 2237474"/>
              <a:gd name="connsiteX121" fmla="*/ 2796128 w 12192000"/>
              <a:gd name="connsiteY121" fmla="*/ 1976403 h 2237474"/>
              <a:gd name="connsiteX122" fmla="*/ 2756784 w 12192000"/>
              <a:gd name="connsiteY122" fmla="*/ 1985116 h 2237474"/>
              <a:gd name="connsiteX123" fmla="*/ 2748833 w 12192000"/>
              <a:gd name="connsiteY123" fmla="*/ 1986323 h 2237474"/>
              <a:gd name="connsiteX124" fmla="*/ 2748661 w 12192000"/>
              <a:gd name="connsiteY124" fmla="*/ 1986122 h 2237474"/>
              <a:gd name="connsiteX125" fmla="*/ 2740251 w 12192000"/>
              <a:gd name="connsiteY125" fmla="*/ 1986946 h 2237474"/>
              <a:gd name="connsiteX126" fmla="*/ 2718916 w 12192000"/>
              <a:gd name="connsiteY126" fmla="*/ 1990867 h 2237474"/>
              <a:gd name="connsiteX127" fmla="*/ 2713522 w 12192000"/>
              <a:gd name="connsiteY127" fmla="*/ 1990173 h 2237474"/>
              <a:gd name="connsiteX128" fmla="*/ 2680597 w 12192000"/>
              <a:gd name="connsiteY128" fmla="*/ 1984996 h 2237474"/>
              <a:gd name="connsiteX129" fmla="*/ 2578178 w 12192000"/>
              <a:gd name="connsiteY129" fmla="*/ 1990531 h 2237474"/>
              <a:gd name="connsiteX130" fmla="*/ 2476147 w 12192000"/>
              <a:gd name="connsiteY130" fmla="*/ 1998305 h 2237474"/>
              <a:gd name="connsiteX131" fmla="*/ 2373568 w 12192000"/>
              <a:gd name="connsiteY131" fmla="*/ 2003219 h 2237474"/>
              <a:gd name="connsiteX132" fmla="*/ 2321399 w 12192000"/>
              <a:gd name="connsiteY132" fmla="*/ 1989467 h 2237474"/>
              <a:gd name="connsiteX133" fmla="*/ 2315525 w 12192000"/>
              <a:gd name="connsiteY133" fmla="*/ 1989708 h 2237474"/>
              <a:gd name="connsiteX134" fmla="*/ 2300792 w 12192000"/>
              <a:gd name="connsiteY134" fmla="*/ 1994290 h 2237474"/>
              <a:gd name="connsiteX135" fmla="*/ 2295469 w 12192000"/>
              <a:gd name="connsiteY135" fmla="*/ 1996659 h 2237474"/>
              <a:gd name="connsiteX136" fmla="*/ 2287219 w 12192000"/>
              <a:gd name="connsiteY136" fmla="*/ 1998750 h 2237474"/>
              <a:gd name="connsiteX137" fmla="*/ 2286948 w 12192000"/>
              <a:gd name="connsiteY137" fmla="*/ 1998596 h 2237474"/>
              <a:gd name="connsiteX138" fmla="*/ 2243069 w 12192000"/>
              <a:gd name="connsiteY138" fmla="*/ 2015111 h 2237474"/>
              <a:gd name="connsiteX139" fmla="*/ 2186609 w 12192000"/>
              <a:gd name="connsiteY139" fmla="*/ 2008263 h 2237474"/>
              <a:gd name="connsiteX140" fmla="*/ 2164831 w 12192000"/>
              <a:gd name="connsiteY140" fmla="*/ 2010143 h 2237474"/>
              <a:gd name="connsiteX141" fmla="*/ 2152836 w 12192000"/>
              <a:gd name="connsiteY141" fmla="*/ 2010048 h 2237474"/>
              <a:gd name="connsiteX142" fmla="*/ 2117102 w 12192000"/>
              <a:gd name="connsiteY142" fmla="*/ 2023004 h 2237474"/>
              <a:gd name="connsiteX143" fmla="*/ 2111935 w 12192000"/>
              <a:gd name="connsiteY143" fmla="*/ 2023163 h 2237474"/>
              <a:gd name="connsiteX144" fmla="*/ 2089991 w 12192000"/>
              <a:gd name="connsiteY144" fmla="*/ 2034193 h 2237474"/>
              <a:gd name="connsiteX145" fmla="*/ 2058061 w 12192000"/>
              <a:gd name="connsiteY145" fmla="*/ 2047942 h 2237474"/>
              <a:gd name="connsiteX146" fmla="*/ 2055737 w 12192000"/>
              <a:gd name="connsiteY146" fmla="*/ 2047704 h 2237474"/>
              <a:gd name="connsiteX147" fmla="*/ 2042244 w 12192000"/>
              <a:gd name="connsiteY147" fmla="*/ 2055560 h 2237474"/>
              <a:gd name="connsiteX148" fmla="*/ 1976224 w 12192000"/>
              <a:gd name="connsiteY148" fmla="*/ 2074257 h 2237474"/>
              <a:gd name="connsiteX149" fmla="*/ 1877728 w 12192000"/>
              <a:gd name="connsiteY149" fmla="*/ 2101004 h 2237474"/>
              <a:gd name="connsiteX150" fmla="*/ 1759056 w 12192000"/>
              <a:gd name="connsiteY150" fmla="*/ 2125608 h 2237474"/>
              <a:gd name="connsiteX151" fmla="*/ 1637948 w 12192000"/>
              <a:gd name="connsiteY151" fmla="*/ 2172597 h 2237474"/>
              <a:gd name="connsiteX152" fmla="*/ 1434549 w 12192000"/>
              <a:gd name="connsiteY152" fmla="*/ 2234522 h 2237474"/>
              <a:gd name="connsiteX153" fmla="*/ 1398481 w 12192000"/>
              <a:gd name="connsiteY153" fmla="*/ 2237074 h 2237474"/>
              <a:gd name="connsiteX154" fmla="*/ 1398407 w 12192000"/>
              <a:gd name="connsiteY154" fmla="*/ 2237095 h 2237474"/>
              <a:gd name="connsiteX155" fmla="*/ 1370962 w 12192000"/>
              <a:gd name="connsiteY155" fmla="*/ 2237474 h 2237474"/>
              <a:gd name="connsiteX156" fmla="*/ 1356367 w 12192000"/>
              <a:gd name="connsiteY156" fmla="*/ 2235089 h 2237474"/>
              <a:gd name="connsiteX157" fmla="*/ 1324828 w 12192000"/>
              <a:gd name="connsiteY157" fmla="*/ 2231968 h 2237474"/>
              <a:gd name="connsiteX158" fmla="*/ 1297744 w 12192000"/>
              <a:gd name="connsiteY158" fmla="*/ 2235849 h 2237474"/>
              <a:gd name="connsiteX159" fmla="*/ 1286236 w 12192000"/>
              <a:gd name="connsiteY159" fmla="*/ 2233135 h 2237474"/>
              <a:gd name="connsiteX160" fmla="*/ 1283504 w 12192000"/>
              <a:gd name="connsiteY160" fmla="*/ 2233797 h 2237474"/>
              <a:gd name="connsiteX161" fmla="*/ 1279765 w 12192000"/>
              <a:gd name="connsiteY161" fmla="*/ 2229639 h 2237474"/>
              <a:gd name="connsiteX162" fmla="*/ 1195347 w 12192000"/>
              <a:gd name="connsiteY162" fmla="*/ 2212354 h 2237474"/>
              <a:gd name="connsiteX163" fmla="*/ 970251 w 12192000"/>
              <a:gd name="connsiteY163" fmla="*/ 2221029 h 2237474"/>
              <a:gd name="connsiteX164" fmla="*/ 812914 w 12192000"/>
              <a:gd name="connsiteY164" fmla="*/ 2202752 h 2237474"/>
              <a:gd name="connsiteX165" fmla="*/ 800195 w 12192000"/>
              <a:gd name="connsiteY165" fmla="*/ 2209407 h 2237474"/>
              <a:gd name="connsiteX166" fmla="*/ 784978 w 12192000"/>
              <a:gd name="connsiteY166" fmla="*/ 2212360 h 2237474"/>
              <a:gd name="connsiteX167" fmla="*/ 681987 w 12192000"/>
              <a:gd name="connsiteY167" fmla="*/ 2216757 h 2237474"/>
              <a:gd name="connsiteX168" fmla="*/ 669923 w 12192000"/>
              <a:gd name="connsiteY168" fmla="*/ 2211682 h 2237474"/>
              <a:gd name="connsiteX169" fmla="*/ 648680 w 12192000"/>
              <a:gd name="connsiteY169" fmla="*/ 2206229 h 2237474"/>
              <a:gd name="connsiteX170" fmla="*/ 597225 w 12192000"/>
              <a:gd name="connsiteY170" fmla="*/ 2180999 h 2237474"/>
              <a:gd name="connsiteX171" fmla="*/ 558449 w 12192000"/>
              <a:gd name="connsiteY171" fmla="*/ 2182346 h 2237474"/>
              <a:gd name="connsiteX172" fmla="*/ 550517 w 12192000"/>
              <a:gd name="connsiteY172" fmla="*/ 2182060 h 2237474"/>
              <a:gd name="connsiteX173" fmla="*/ 550309 w 12192000"/>
              <a:gd name="connsiteY173" fmla="*/ 2181825 h 2237474"/>
              <a:gd name="connsiteX174" fmla="*/ 541836 w 12192000"/>
              <a:gd name="connsiteY174" fmla="*/ 2181063 h 2237474"/>
              <a:gd name="connsiteX175" fmla="*/ 536057 w 12192000"/>
              <a:gd name="connsiteY175" fmla="*/ 2181537 h 2237474"/>
              <a:gd name="connsiteX176" fmla="*/ 520671 w 12192000"/>
              <a:gd name="connsiteY176" fmla="*/ 2180980 h 2237474"/>
              <a:gd name="connsiteX177" fmla="*/ 515024 w 12192000"/>
              <a:gd name="connsiteY177" fmla="*/ 2179258 h 2237474"/>
              <a:gd name="connsiteX178" fmla="*/ 512278 w 12192000"/>
              <a:gd name="connsiteY178" fmla="*/ 2176369 h 2237474"/>
              <a:gd name="connsiteX179" fmla="*/ 480419 w 12192000"/>
              <a:gd name="connsiteY179" fmla="*/ 2167807 h 2237474"/>
              <a:gd name="connsiteX180" fmla="*/ 413835 w 12192000"/>
              <a:gd name="connsiteY180" fmla="*/ 2156783 h 2237474"/>
              <a:gd name="connsiteX181" fmla="*/ 376513 w 12192000"/>
              <a:gd name="connsiteY181" fmla="*/ 2154014 h 2237474"/>
              <a:gd name="connsiteX182" fmla="*/ 273386 w 12192000"/>
              <a:gd name="connsiteY182" fmla="*/ 2142551 h 2237474"/>
              <a:gd name="connsiteX183" fmla="*/ 169207 w 12192000"/>
              <a:gd name="connsiteY183" fmla="*/ 2128100 h 2237474"/>
              <a:gd name="connsiteX184" fmla="*/ 93149 w 12192000"/>
              <a:gd name="connsiteY184" fmla="*/ 2105324 h 2237474"/>
              <a:gd name="connsiteX185" fmla="*/ 88109 w 12192000"/>
              <a:gd name="connsiteY185" fmla="*/ 2106704 h 2237474"/>
              <a:gd name="connsiteX186" fmla="*/ 80022 w 12192000"/>
              <a:gd name="connsiteY186" fmla="*/ 2107254 h 2237474"/>
              <a:gd name="connsiteX187" fmla="*/ 79717 w 12192000"/>
              <a:gd name="connsiteY187" fmla="*/ 2107046 h 2237474"/>
              <a:gd name="connsiteX188" fmla="*/ 72352 w 12192000"/>
              <a:gd name="connsiteY188" fmla="*/ 2107991 h 2237474"/>
              <a:gd name="connsiteX189" fmla="*/ 37645 w 12192000"/>
              <a:gd name="connsiteY189" fmla="*/ 2115401 h 2237474"/>
              <a:gd name="connsiteX190" fmla="*/ 4572 w 12192000"/>
              <a:gd name="connsiteY190" fmla="*/ 2111091 h 2237474"/>
              <a:gd name="connsiteX191" fmla="*/ 0 w 12192000"/>
              <a:gd name="connsiteY191" fmla="*/ 2110468 h 2237474"/>
              <a:gd name="connsiteX192" fmla="*/ 0 w 12192000"/>
              <a:gd name="connsiteY192"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20512 w 12192000"/>
              <a:gd name="connsiteY6" fmla="*/ 745392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46594 w 12192000"/>
              <a:gd name="connsiteY12" fmla="*/ 765069 h 2237474"/>
              <a:gd name="connsiteX13" fmla="*/ 10805004 w 12192000"/>
              <a:gd name="connsiteY13" fmla="*/ 757573 h 2237474"/>
              <a:gd name="connsiteX14" fmla="*/ 10739478 w 12192000"/>
              <a:gd name="connsiteY14" fmla="*/ 776841 h 2237474"/>
              <a:gd name="connsiteX15" fmla="*/ 10458762 w 12192000"/>
              <a:gd name="connsiteY15" fmla="*/ 755400 h 2237474"/>
              <a:gd name="connsiteX16" fmla="*/ 10211200 w 12192000"/>
              <a:gd name="connsiteY16" fmla="*/ 767513 h 2237474"/>
              <a:gd name="connsiteX17" fmla="*/ 10167995 w 12192000"/>
              <a:gd name="connsiteY17" fmla="*/ 760843 h 2237474"/>
              <a:gd name="connsiteX18" fmla="*/ 9997044 w 12192000"/>
              <a:gd name="connsiteY18" fmla="*/ 780129 h 2237474"/>
              <a:gd name="connsiteX19" fmla="*/ 9943887 w 12192000"/>
              <a:gd name="connsiteY19" fmla="*/ 804141 h 2237474"/>
              <a:gd name="connsiteX20" fmla="*/ 9918248 w 12192000"/>
              <a:gd name="connsiteY20" fmla="*/ 816628 h 2237474"/>
              <a:gd name="connsiteX21" fmla="*/ 9767091 w 12192000"/>
              <a:gd name="connsiteY21" fmla="*/ 870550 h 2237474"/>
              <a:gd name="connsiteX22" fmla="*/ 9683005 w 12192000"/>
              <a:gd name="connsiteY22" fmla="*/ 894128 h 2237474"/>
              <a:gd name="connsiteX23" fmla="*/ 9594438 w 12192000"/>
              <a:gd name="connsiteY23" fmla="*/ 919051 h 2237474"/>
              <a:gd name="connsiteX24" fmla="*/ 9544189 w 12192000"/>
              <a:gd name="connsiteY24" fmla="*/ 938966 h 2237474"/>
              <a:gd name="connsiteX25" fmla="*/ 9500499 w 12192000"/>
              <a:gd name="connsiteY25" fmla="*/ 954680 h 2237474"/>
              <a:gd name="connsiteX26" fmla="*/ 9428195 w 12192000"/>
              <a:gd name="connsiteY26" fmla="*/ 986225 h 2237474"/>
              <a:gd name="connsiteX27" fmla="*/ 9410017 w 12192000"/>
              <a:gd name="connsiteY27" fmla="*/ 993931 h 2237474"/>
              <a:gd name="connsiteX28" fmla="*/ 9392919 w 12192000"/>
              <a:gd name="connsiteY28" fmla="*/ 994656 h 2237474"/>
              <a:gd name="connsiteX29" fmla="*/ 9278619 w 12192000"/>
              <a:gd name="connsiteY29" fmla="*/ 1011878 h 2237474"/>
              <a:gd name="connsiteX30" fmla="*/ 9268019 w 12192000"/>
              <a:gd name="connsiteY30" fmla="*/ 1007442 h 2237474"/>
              <a:gd name="connsiteX31" fmla="*/ 9234662 w 12192000"/>
              <a:gd name="connsiteY31" fmla="*/ 1023056 h 2237474"/>
              <a:gd name="connsiteX32" fmla="*/ 9181033 w 12192000"/>
              <a:gd name="connsiteY32" fmla="*/ 1037921 h 2237474"/>
              <a:gd name="connsiteX33" fmla="*/ 9155969 w 12192000"/>
              <a:gd name="connsiteY33" fmla="*/ 1046804 h 2237474"/>
              <a:gd name="connsiteX34" fmla="*/ 9133985 w 12192000"/>
              <a:gd name="connsiteY34" fmla="*/ 1046450 h 2237474"/>
              <a:gd name="connsiteX35" fmla="*/ 9003462 w 12192000"/>
              <a:gd name="connsiteY35" fmla="*/ 1042406 h 2237474"/>
              <a:gd name="connsiteX36" fmla="*/ 8968445 w 12192000"/>
              <a:gd name="connsiteY36" fmla="*/ 1052169 h 2237474"/>
              <a:gd name="connsiteX37" fmla="*/ 8886001 w 12192000"/>
              <a:gd name="connsiteY37" fmla="*/ 1067468 h 2237474"/>
              <a:gd name="connsiteX38" fmla="*/ 8838610 w 12192000"/>
              <a:gd name="connsiteY38" fmla="*/ 1075091 h 2237474"/>
              <a:gd name="connsiteX39" fmla="*/ 8750383 w 12192000"/>
              <a:gd name="connsiteY39" fmla="*/ 1097387 h 2237474"/>
              <a:gd name="connsiteX40" fmla="*/ 8665605 w 12192000"/>
              <a:gd name="connsiteY40" fmla="*/ 1110791 h 2237474"/>
              <a:gd name="connsiteX41" fmla="*/ 8584946 w 12192000"/>
              <a:gd name="connsiteY41" fmla="*/ 1135226 h 2237474"/>
              <a:gd name="connsiteX42" fmla="*/ 8460755 w 12192000"/>
              <a:gd name="connsiteY42" fmla="*/ 1203427 h 2237474"/>
              <a:gd name="connsiteX43" fmla="*/ 8419755 w 12192000"/>
              <a:gd name="connsiteY43" fmla="*/ 1216260 h 2237474"/>
              <a:gd name="connsiteX44" fmla="*/ 8411626 w 12192000"/>
              <a:gd name="connsiteY44" fmla="*/ 1214397 h 2237474"/>
              <a:gd name="connsiteX45" fmla="*/ 8363469 w 12192000"/>
              <a:gd name="connsiteY45" fmla="*/ 1246658 h 2237474"/>
              <a:gd name="connsiteX46" fmla="*/ 8275497 w 12192000"/>
              <a:gd name="connsiteY46" fmla="*/ 1264396 h 2237474"/>
              <a:gd name="connsiteX47" fmla="*/ 8206287 w 12192000"/>
              <a:gd name="connsiteY47" fmla="*/ 1273060 h 2237474"/>
              <a:gd name="connsiteX48" fmla="*/ 8139997 w 12192000"/>
              <a:gd name="connsiteY48" fmla="*/ 1282713 h 2237474"/>
              <a:gd name="connsiteX49" fmla="*/ 8074238 w 12192000"/>
              <a:gd name="connsiteY49" fmla="*/ 1301895 h 2237474"/>
              <a:gd name="connsiteX50" fmla="*/ 7942099 w 12192000"/>
              <a:gd name="connsiteY50" fmla="*/ 1336332 h 2237474"/>
              <a:gd name="connsiteX51" fmla="*/ 7902328 w 12192000"/>
              <a:gd name="connsiteY51" fmla="*/ 1345865 h 2237474"/>
              <a:gd name="connsiteX52" fmla="*/ 7840612 w 12192000"/>
              <a:gd name="connsiteY52" fmla="*/ 1369373 h 2237474"/>
              <a:gd name="connsiteX53" fmla="*/ 7786819 w 12192000"/>
              <a:gd name="connsiteY53" fmla="*/ 1378970 h 2237474"/>
              <a:gd name="connsiteX54" fmla="*/ 7548172 w 12192000"/>
              <a:gd name="connsiteY54" fmla="*/ 1417460 h 2237474"/>
              <a:gd name="connsiteX55" fmla="*/ 7483437 w 12192000"/>
              <a:gd name="connsiteY55" fmla="*/ 1478152 h 2237474"/>
              <a:gd name="connsiteX56" fmla="*/ 7377870 w 12192000"/>
              <a:gd name="connsiteY56" fmla="*/ 1523319 h 2237474"/>
              <a:gd name="connsiteX57" fmla="*/ 7230737 w 12192000"/>
              <a:gd name="connsiteY57" fmla="*/ 1562633 h 2237474"/>
              <a:gd name="connsiteX58" fmla="*/ 7224458 w 12192000"/>
              <a:gd name="connsiteY58" fmla="*/ 1573008 h 2237474"/>
              <a:gd name="connsiteX59" fmla="*/ 7183121 w 12192000"/>
              <a:gd name="connsiteY59" fmla="*/ 1595162 h 2237474"/>
              <a:gd name="connsiteX60" fmla="*/ 7164601 w 12192000"/>
              <a:gd name="connsiteY60" fmla="*/ 1606490 h 2237474"/>
              <a:gd name="connsiteX61" fmla="*/ 7031309 w 12192000"/>
              <a:gd name="connsiteY61" fmla="*/ 1619451 h 2237474"/>
              <a:gd name="connsiteX62" fmla="*/ 6900177 w 12192000"/>
              <a:gd name="connsiteY62" fmla="*/ 1636016 h 2237474"/>
              <a:gd name="connsiteX63" fmla="*/ 6795372 w 12192000"/>
              <a:gd name="connsiteY63" fmla="*/ 1644845 h 2237474"/>
              <a:gd name="connsiteX64" fmla="*/ 6692251 w 12192000"/>
              <a:gd name="connsiteY64" fmla="*/ 1656357 h 2237474"/>
              <a:gd name="connsiteX65" fmla="*/ 6655235 w 12192000"/>
              <a:gd name="connsiteY65" fmla="*/ 1661869 h 2237474"/>
              <a:gd name="connsiteX66" fmla="*/ 6554894 w 12192000"/>
              <a:gd name="connsiteY66" fmla="*/ 1664428 h 2237474"/>
              <a:gd name="connsiteX67" fmla="*/ 6516595 w 12192000"/>
              <a:gd name="connsiteY67" fmla="*/ 1667475 h 2237474"/>
              <a:gd name="connsiteX68" fmla="*/ 6508541 w 12192000"/>
              <a:gd name="connsiteY68" fmla="*/ 1668757 h 2237474"/>
              <a:gd name="connsiteX69" fmla="*/ 6471012 w 12192000"/>
              <a:gd name="connsiteY69" fmla="*/ 1678604 h 2237474"/>
              <a:gd name="connsiteX70" fmla="*/ 6364035 w 12192000"/>
              <a:gd name="connsiteY70" fmla="*/ 1667683 h 2237474"/>
              <a:gd name="connsiteX71" fmla="*/ 6280959 w 12192000"/>
              <a:gd name="connsiteY71" fmla="*/ 1689329 h 2237474"/>
              <a:gd name="connsiteX72" fmla="*/ 6243319 w 12192000"/>
              <a:gd name="connsiteY72" fmla="*/ 1695560 h 2237474"/>
              <a:gd name="connsiteX73" fmla="*/ 6098321 w 12192000"/>
              <a:gd name="connsiteY73" fmla="*/ 1721646 h 2237474"/>
              <a:gd name="connsiteX74" fmla="*/ 5880652 w 12192000"/>
              <a:gd name="connsiteY74" fmla="*/ 1779643 h 2237474"/>
              <a:gd name="connsiteX75" fmla="*/ 5785959 w 12192000"/>
              <a:gd name="connsiteY75" fmla="*/ 1775307 h 2237474"/>
              <a:gd name="connsiteX76" fmla="*/ 5643534 w 12192000"/>
              <a:gd name="connsiteY76" fmla="*/ 1802919 h 2237474"/>
              <a:gd name="connsiteX77" fmla="*/ 5518799 w 12192000"/>
              <a:gd name="connsiteY77" fmla="*/ 1818312 h 2237474"/>
              <a:gd name="connsiteX78" fmla="*/ 5505014 w 12192000"/>
              <a:gd name="connsiteY78" fmla="*/ 1819259 h 2237474"/>
              <a:gd name="connsiteX79" fmla="*/ 5453307 w 12192000"/>
              <a:gd name="connsiteY79" fmla="*/ 1815450 h 2237474"/>
              <a:gd name="connsiteX80" fmla="*/ 5221533 w 12192000"/>
              <a:gd name="connsiteY80" fmla="*/ 1846950 h 2237474"/>
              <a:gd name="connsiteX81" fmla="*/ 5149802 w 12192000"/>
              <a:gd name="connsiteY81" fmla="*/ 1844846 h 2237474"/>
              <a:gd name="connsiteX82" fmla="*/ 5114927 w 12192000"/>
              <a:gd name="connsiteY82" fmla="*/ 1847827 h 2237474"/>
              <a:gd name="connsiteX83" fmla="*/ 5108970 w 12192000"/>
              <a:gd name="connsiteY83" fmla="*/ 1847935 h 2237474"/>
              <a:gd name="connsiteX84" fmla="*/ 5067961 w 12192000"/>
              <a:gd name="connsiteY84" fmla="*/ 1845917 h 2237474"/>
              <a:gd name="connsiteX85" fmla="*/ 5007075 w 12192000"/>
              <a:gd name="connsiteY85" fmla="*/ 1838626 h 2237474"/>
              <a:gd name="connsiteX86" fmla="*/ 4944087 w 12192000"/>
              <a:gd name="connsiteY86" fmla="*/ 1823332 h 2237474"/>
              <a:gd name="connsiteX87" fmla="*/ 4907662 w 12192000"/>
              <a:gd name="connsiteY87" fmla="*/ 1816900 h 2237474"/>
              <a:gd name="connsiteX88" fmla="*/ 4882386 w 12192000"/>
              <a:gd name="connsiteY88" fmla="*/ 1809844 h 2237474"/>
              <a:gd name="connsiteX89" fmla="*/ 4811440 w 12192000"/>
              <a:gd name="connsiteY89" fmla="*/ 1804655 h 2237474"/>
              <a:gd name="connsiteX90" fmla="*/ 4691075 w 12192000"/>
              <a:gd name="connsiteY90" fmla="*/ 1801389 h 2237474"/>
              <a:gd name="connsiteX91" fmla="*/ 4611738 w 12192000"/>
              <a:gd name="connsiteY91" fmla="*/ 1776964 h 2237474"/>
              <a:gd name="connsiteX92" fmla="*/ 4560070 w 12192000"/>
              <a:gd name="connsiteY92" fmla="*/ 1785640 h 2237474"/>
              <a:gd name="connsiteX93" fmla="*/ 4536503 w 12192000"/>
              <a:gd name="connsiteY93" fmla="*/ 1785334 h 2237474"/>
              <a:gd name="connsiteX94" fmla="*/ 4513724 w 12192000"/>
              <a:gd name="connsiteY94" fmla="*/ 1791996 h 2237474"/>
              <a:gd name="connsiteX95" fmla="*/ 4459810 w 12192000"/>
              <a:gd name="connsiteY95" fmla="*/ 1797886 h 2237474"/>
              <a:gd name="connsiteX96" fmla="*/ 4379064 w 12192000"/>
              <a:gd name="connsiteY96" fmla="*/ 1817177 h 2237474"/>
              <a:gd name="connsiteX97" fmla="*/ 4290981 w 12192000"/>
              <a:gd name="connsiteY97" fmla="*/ 1839677 h 2237474"/>
              <a:gd name="connsiteX98" fmla="*/ 4238372 w 12192000"/>
              <a:gd name="connsiteY98" fmla="*/ 1851480 h 2237474"/>
              <a:gd name="connsiteX99" fmla="*/ 4232517 w 12192000"/>
              <a:gd name="connsiteY99" fmla="*/ 1852567 h 2237474"/>
              <a:gd name="connsiteX100" fmla="*/ 4191732 w 12192000"/>
              <a:gd name="connsiteY100" fmla="*/ 1857328 h 2237474"/>
              <a:gd name="connsiteX101" fmla="*/ 4065532 w 12192000"/>
              <a:gd name="connsiteY101" fmla="*/ 1855477 h 2237474"/>
              <a:gd name="connsiteX102" fmla="*/ 4028460 w 12192000"/>
              <a:gd name="connsiteY102" fmla="*/ 1855137 h 2237474"/>
              <a:gd name="connsiteX103" fmla="*/ 4002267 w 12192000"/>
              <a:gd name="connsiteY103" fmla="*/ 1852352 h 2237474"/>
              <a:gd name="connsiteX104" fmla="*/ 3931396 w 12192000"/>
              <a:gd name="connsiteY104" fmla="*/ 1858915 h 2237474"/>
              <a:gd name="connsiteX105" fmla="*/ 3812162 w 12192000"/>
              <a:gd name="connsiteY105" fmla="*/ 1875501 h 2237474"/>
              <a:gd name="connsiteX106" fmla="*/ 3729530 w 12192000"/>
              <a:gd name="connsiteY106" fmla="*/ 1864513 h 2237474"/>
              <a:gd name="connsiteX107" fmla="*/ 3680177 w 12192000"/>
              <a:gd name="connsiteY107" fmla="*/ 1881552 h 2237474"/>
              <a:gd name="connsiteX108" fmla="*/ 3567259 w 12192000"/>
              <a:gd name="connsiteY108" fmla="*/ 1893482 h 2237474"/>
              <a:gd name="connsiteX109" fmla="*/ 3405770 w 12192000"/>
              <a:gd name="connsiteY109" fmla="*/ 1904591 h 2237474"/>
              <a:gd name="connsiteX110" fmla="*/ 3280097 w 12192000"/>
              <a:gd name="connsiteY110" fmla="*/ 1919610 h 2237474"/>
              <a:gd name="connsiteX111" fmla="*/ 3123424 w 12192000"/>
              <a:gd name="connsiteY111" fmla="*/ 1952930 h 2237474"/>
              <a:gd name="connsiteX112" fmla="*/ 3009910 w 12192000"/>
              <a:gd name="connsiteY112" fmla="*/ 1957866 h 2237474"/>
              <a:gd name="connsiteX113" fmla="*/ 2995934 w 12192000"/>
              <a:gd name="connsiteY113" fmla="*/ 1967085 h 2237474"/>
              <a:gd name="connsiteX114" fmla="*/ 2980071 w 12192000"/>
              <a:gd name="connsiteY114" fmla="*/ 1972988 h 2237474"/>
              <a:gd name="connsiteX115" fmla="*/ 2978094 w 12192000"/>
              <a:gd name="connsiteY115" fmla="*/ 1972369 h 2237474"/>
              <a:gd name="connsiteX116" fmla="*/ 2942858 w 12192000"/>
              <a:gd name="connsiteY116" fmla="*/ 1981367 h 2237474"/>
              <a:gd name="connsiteX117" fmla="*/ 2875436 w 12192000"/>
              <a:gd name="connsiteY117" fmla="*/ 1996977 h 2237474"/>
              <a:gd name="connsiteX118" fmla="*/ 2874892 w 12192000"/>
              <a:gd name="connsiteY118" fmla="*/ 1996085 h 2237474"/>
              <a:gd name="connsiteX119" fmla="*/ 2864145 w 12192000"/>
              <a:gd name="connsiteY119" fmla="*/ 1994061 h 2237474"/>
              <a:gd name="connsiteX120" fmla="*/ 2843662 w 12192000"/>
              <a:gd name="connsiteY120" fmla="*/ 1992498 h 2237474"/>
              <a:gd name="connsiteX121" fmla="*/ 2796128 w 12192000"/>
              <a:gd name="connsiteY121" fmla="*/ 1976403 h 2237474"/>
              <a:gd name="connsiteX122" fmla="*/ 2756784 w 12192000"/>
              <a:gd name="connsiteY122" fmla="*/ 1985116 h 2237474"/>
              <a:gd name="connsiteX123" fmla="*/ 2748833 w 12192000"/>
              <a:gd name="connsiteY123" fmla="*/ 1986323 h 2237474"/>
              <a:gd name="connsiteX124" fmla="*/ 2748661 w 12192000"/>
              <a:gd name="connsiteY124" fmla="*/ 1986122 h 2237474"/>
              <a:gd name="connsiteX125" fmla="*/ 2740251 w 12192000"/>
              <a:gd name="connsiteY125" fmla="*/ 1986946 h 2237474"/>
              <a:gd name="connsiteX126" fmla="*/ 2718916 w 12192000"/>
              <a:gd name="connsiteY126" fmla="*/ 1990867 h 2237474"/>
              <a:gd name="connsiteX127" fmla="*/ 2713522 w 12192000"/>
              <a:gd name="connsiteY127" fmla="*/ 1990173 h 2237474"/>
              <a:gd name="connsiteX128" fmla="*/ 2680597 w 12192000"/>
              <a:gd name="connsiteY128" fmla="*/ 1984996 h 2237474"/>
              <a:gd name="connsiteX129" fmla="*/ 2578178 w 12192000"/>
              <a:gd name="connsiteY129" fmla="*/ 1990531 h 2237474"/>
              <a:gd name="connsiteX130" fmla="*/ 2476147 w 12192000"/>
              <a:gd name="connsiteY130" fmla="*/ 1998305 h 2237474"/>
              <a:gd name="connsiteX131" fmla="*/ 2373568 w 12192000"/>
              <a:gd name="connsiteY131" fmla="*/ 2003219 h 2237474"/>
              <a:gd name="connsiteX132" fmla="*/ 2321399 w 12192000"/>
              <a:gd name="connsiteY132" fmla="*/ 1989467 h 2237474"/>
              <a:gd name="connsiteX133" fmla="*/ 2315525 w 12192000"/>
              <a:gd name="connsiteY133" fmla="*/ 1989708 h 2237474"/>
              <a:gd name="connsiteX134" fmla="*/ 2300792 w 12192000"/>
              <a:gd name="connsiteY134" fmla="*/ 1994290 h 2237474"/>
              <a:gd name="connsiteX135" fmla="*/ 2295469 w 12192000"/>
              <a:gd name="connsiteY135" fmla="*/ 1996659 h 2237474"/>
              <a:gd name="connsiteX136" fmla="*/ 2287219 w 12192000"/>
              <a:gd name="connsiteY136" fmla="*/ 1998750 h 2237474"/>
              <a:gd name="connsiteX137" fmla="*/ 2286948 w 12192000"/>
              <a:gd name="connsiteY137" fmla="*/ 1998596 h 2237474"/>
              <a:gd name="connsiteX138" fmla="*/ 2243069 w 12192000"/>
              <a:gd name="connsiteY138" fmla="*/ 2015111 h 2237474"/>
              <a:gd name="connsiteX139" fmla="*/ 2186609 w 12192000"/>
              <a:gd name="connsiteY139" fmla="*/ 2008263 h 2237474"/>
              <a:gd name="connsiteX140" fmla="*/ 2164831 w 12192000"/>
              <a:gd name="connsiteY140" fmla="*/ 2010143 h 2237474"/>
              <a:gd name="connsiteX141" fmla="*/ 2152836 w 12192000"/>
              <a:gd name="connsiteY141" fmla="*/ 2010048 h 2237474"/>
              <a:gd name="connsiteX142" fmla="*/ 2117102 w 12192000"/>
              <a:gd name="connsiteY142" fmla="*/ 2023004 h 2237474"/>
              <a:gd name="connsiteX143" fmla="*/ 2111935 w 12192000"/>
              <a:gd name="connsiteY143" fmla="*/ 2023163 h 2237474"/>
              <a:gd name="connsiteX144" fmla="*/ 2089991 w 12192000"/>
              <a:gd name="connsiteY144" fmla="*/ 2034193 h 2237474"/>
              <a:gd name="connsiteX145" fmla="*/ 2058061 w 12192000"/>
              <a:gd name="connsiteY145" fmla="*/ 2047942 h 2237474"/>
              <a:gd name="connsiteX146" fmla="*/ 2055737 w 12192000"/>
              <a:gd name="connsiteY146" fmla="*/ 2047704 h 2237474"/>
              <a:gd name="connsiteX147" fmla="*/ 2042244 w 12192000"/>
              <a:gd name="connsiteY147" fmla="*/ 2055560 h 2237474"/>
              <a:gd name="connsiteX148" fmla="*/ 1976224 w 12192000"/>
              <a:gd name="connsiteY148" fmla="*/ 2074257 h 2237474"/>
              <a:gd name="connsiteX149" fmla="*/ 1877728 w 12192000"/>
              <a:gd name="connsiteY149" fmla="*/ 2101004 h 2237474"/>
              <a:gd name="connsiteX150" fmla="*/ 1759056 w 12192000"/>
              <a:gd name="connsiteY150" fmla="*/ 2125608 h 2237474"/>
              <a:gd name="connsiteX151" fmla="*/ 1637948 w 12192000"/>
              <a:gd name="connsiteY151" fmla="*/ 2172597 h 2237474"/>
              <a:gd name="connsiteX152" fmla="*/ 1434549 w 12192000"/>
              <a:gd name="connsiteY152" fmla="*/ 2234522 h 2237474"/>
              <a:gd name="connsiteX153" fmla="*/ 1398481 w 12192000"/>
              <a:gd name="connsiteY153" fmla="*/ 2237074 h 2237474"/>
              <a:gd name="connsiteX154" fmla="*/ 1398407 w 12192000"/>
              <a:gd name="connsiteY154" fmla="*/ 2237095 h 2237474"/>
              <a:gd name="connsiteX155" fmla="*/ 1370962 w 12192000"/>
              <a:gd name="connsiteY155" fmla="*/ 2237474 h 2237474"/>
              <a:gd name="connsiteX156" fmla="*/ 1356367 w 12192000"/>
              <a:gd name="connsiteY156" fmla="*/ 2235089 h 2237474"/>
              <a:gd name="connsiteX157" fmla="*/ 1324828 w 12192000"/>
              <a:gd name="connsiteY157" fmla="*/ 2231968 h 2237474"/>
              <a:gd name="connsiteX158" fmla="*/ 1297744 w 12192000"/>
              <a:gd name="connsiteY158" fmla="*/ 2235849 h 2237474"/>
              <a:gd name="connsiteX159" fmla="*/ 1286236 w 12192000"/>
              <a:gd name="connsiteY159" fmla="*/ 2233135 h 2237474"/>
              <a:gd name="connsiteX160" fmla="*/ 1283504 w 12192000"/>
              <a:gd name="connsiteY160" fmla="*/ 2233797 h 2237474"/>
              <a:gd name="connsiteX161" fmla="*/ 1279765 w 12192000"/>
              <a:gd name="connsiteY161" fmla="*/ 2229639 h 2237474"/>
              <a:gd name="connsiteX162" fmla="*/ 1195347 w 12192000"/>
              <a:gd name="connsiteY162" fmla="*/ 2212354 h 2237474"/>
              <a:gd name="connsiteX163" fmla="*/ 970251 w 12192000"/>
              <a:gd name="connsiteY163" fmla="*/ 2221029 h 2237474"/>
              <a:gd name="connsiteX164" fmla="*/ 812914 w 12192000"/>
              <a:gd name="connsiteY164" fmla="*/ 2202752 h 2237474"/>
              <a:gd name="connsiteX165" fmla="*/ 800195 w 12192000"/>
              <a:gd name="connsiteY165" fmla="*/ 2209407 h 2237474"/>
              <a:gd name="connsiteX166" fmla="*/ 784978 w 12192000"/>
              <a:gd name="connsiteY166" fmla="*/ 2212360 h 2237474"/>
              <a:gd name="connsiteX167" fmla="*/ 681987 w 12192000"/>
              <a:gd name="connsiteY167" fmla="*/ 2216757 h 2237474"/>
              <a:gd name="connsiteX168" fmla="*/ 669923 w 12192000"/>
              <a:gd name="connsiteY168" fmla="*/ 2211682 h 2237474"/>
              <a:gd name="connsiteX169" fmla="*/ 648680 w 12192000"/>
              <a:gd name="connsiteY169" fmla="*/ 2206229 h 2237474"/>
              <a:gd name="connsiteX170" fmla="*/ 597225 w 12192000"/>
              <a:gd name="connsiteY170" fmla="*/ 2180999 h 2237474"/>
              <a:gd name="connsiteX171" fmla="*/ 558449 w 12192000"/>
              <a:gd name="connsiteY171" fmla="*/ 2182346 h 2237474"/>
              <a:gd name="connsiteX172" fmla="*/ 550517 w 12192000"/>
              <a:gd name="connsiteY172" fmla="*/ 2182060 h 2237474"/>
              <a:gd name="connsiteX173" fmla="*/ 550309 w 12192000"/>
              <a:gd name="connsiteY173" fmla="*/ 2181825 h 2237474"/>
              <a:gd name="connsiteX174" fmla="*/ 541836 w 12192000"/>
              <a:gd name="connsiteY174" fmla="*/ 2181063 h 2237474"/>
              <a:gd name="connsiteX175" fmla="*/ 536057 w 12192000"/>
              <a:gd name="connsiteY175" fmla="*/ 2181537 h 2237474"/>
              <a:gd name="connsiteX176" fmla="*/ 520671 w 12192000"/>
              <a:gd name="connsiteY176" fmla="*/ 2180980 h 2237474"/>
              <a:gd name="connsiteX177" fmla="*/ 515024 w 12192000"/>
              <a:gd name="connsiteY177" fmla="*/ 2179258 h 2237474"/>
              <a:gd name="connsiteX178" fmla="*/ 512278 w 12192000"/>
              <a:gd name="connsiteY178" fmla="*/ 2176369 h 2237474"/>
              <a:gd name="connsiteX179" fmla="*/ 480419 w 12192000"/>
              <a:gd name="connsiteY179" fmla="*/ 2167807 h 2237474"/>
              <a:gd name="connsiteX180" fmla="*/ 413835 w 12192000"/>
              <a:gd name="connsiteY180" fmla="*/ 2156783 h 2237474"/>
              <a:gd name="connsiteX181" fmla="*/ 376513 w 12192000"/>
              <a:gd name="connsiteY181" fmla="*/ 2154014 h 2237474"/>
              <a:gd name="connsiteX182" fmla="*/ 273386 w 12192000"/>
              <a:gd name="connsiteY182" fmla="*/ 2142551 h 2237474"/>
              <a:gd name="connsiteX183" fmla="*/ 169207 w 12192000"/>
              <a:gd name="connsiteY183" fmla="*/ 2128100 h 2237474"/>
              <a:gd name="connsiteX184" fmla="*/ 93149 w 12192000"/>
              <a:gd name="connsiteY184" fmla="*/ 2105324 h 2237474"/>
              <a:gd name="connsiteX185" fmla="*/ 88109 w 12192000"/>
              <a:gd name="connsiteY185" fmla="*/ 2106704 h 2237474"/>
              <a:gd name="connsiteX186" fmla="*/ 80022 w 12192000"/>
              <a:gd name="connsiteY186" fmla="*/ 2107254 h 2237474"/>
              <a:gd name="connsiteX187" fmla="*/ 79717 w 12192000"/>
              <a:gd name="connsiteY187" fmla="*/ 2107046 h 2237474"/>
              <a:gd name="connsiteX188" fmla="*/ 72352 w 12192000"/>
              <a:gd name="connsiteY188" fmla="*/ 2107991 h 2237474"/>
              <a:gd name="connsiteX189" fmla="*/ 37645 w 12192000"/>
              <a:gd name="connsiteY189" fmla="*/ 2115401 h 2237474"/>
              <a:gd name="connsiteX190" fmla="*/ 4572 w 12192000"/>
              <a:gd name="connsiteY190" fmla="*/ 2111091 h 2237474"/>
              <a:gd name="connsiteX191" fmla="*/ 0 w 12192000"/>
              <a:gd name="connsiteY191" fmla="*/ 2110468 h 2237474"/>
              <a:gd name="connsiteX192" fmla="*/ 0 w 12192000"/>
              <a:gd name="connsiteY192"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20512 w 12192000"/>
              <a:gd name="connsiteY6" fmla="*/ 745392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46594 w 12192000"/>
              <a:gd name="connsiteY12" fmla="*/ 765069 h 2237474"/>
              <a:gd name="connsiteX13" fmla="*/ 10805004 w 12192000"/>
              <a:gd name="connsiteY13" fmla="*/ 757573 h 2237474"/>
              <a:gd name="connsiteX14" fmla="*/ 10739478 w 12192000"/>
              <a:gd name="connsiteY14" fmla="*/ 776841 h 2237474"/>
              <a:gd name="connsiteX15" fmla="*/ 10458762 w 12192000"/>
              <a:gd name="connsiteY15" fmla="*/ 755400 h 2237474"/>
              <a:gd name="connsiteX16" fmla="*/ 10211200 w 12192000"/>
              <a:gd name="connsiteY16" fmla="*/ 767513 h 2237474"/>
              <a:gd name="connsiteX17" fmla="*/ 10167995 w 12192000"/>
              <a:gd name="connsiteY17" fmla="*/ 760843 h 2237474"/>
              <a:gd name="connsiteX18" fmla="*/ 9997044 w 12192000"/>
              <a:gd name="connsiteY18" fmla="*/ 780129 h 2237474"/>
              <a:gd name="connsiteX19" fmla="*/ 9943887 w 12192000"/>
              <a:gd name="connsiteY19" fmla="*/ 804141 h 2237474"/>
              <a:gd name="connsiteX20" fmla="*/ 9918248 w 12192000"/>
              <a:gd name="connsiteY20" fmla="*/ 816628 h 2237474"/>
              <a:gd name="connsiteX21" fmla="*/ 9767091 w 12192000"/>
              <a:gd name="connsiteY21" fmla="*/ 870550 h 2237474"/>
              <a:gd name="connsiteX22" fmla="*/ 9683005 w 12192000"/>
              <a:gd name="connsiteY22" fmla="*/ 894128 h 2237474"/>
              <a:gd name="connsiteX23" fmla="*/ 9594438 w 12192000"/>
              <a:gd name="connsiteY23" fmla="*/ 919051 h 2237474"/>
              <a:gd name="connsiteX24" fmla="*/ 9544189 w 12192000"/>
              <a:gd name="connsiteY24" fmla="*/ 938966 h 2237474"/>
              <a:gd name="connsiteX25" fmla="*/ 9500499 w 12192000"/>
              <a:gd name="connsiteY25" fmla="*/ 954680 h 2237474"/>
              <a:gd name="connsiteX26" fmla="*/ 9428195 w 12192000"/>
              <a:gd name="connsiteY26" fmla="*/ 986225 h 2237474"/>
              <a:gd name="connsiteX27" fmla="*/ 9410017 w 12192000"/>
              <a:gd name="connsiteY27" fmla="*/ 993931 h 2237474"/>
              <a:gd name="connsiteX28" fmla="*/ 9392919 w 12192000"/>
              <a:gd name="connsiteY28" fmla="*/ 994656 h 2237474"/>
              <a:gd name="connsiteX29" fmla="*/ 9278619 w 12192000"/>
              <a:gd name="connsiteY29" fmla="*/ 1011878 h 2237474"/>
              <a:gd name="connsiteX30" fmla="*/ 9268019 w 12192000"/>
              <a:gd name="connsiteY30" fmla="*/ 1007442 h 2237474"/>
              <a:gd name="connsiteX31" fmla="*/ 9234662 w 12192000"/>
              <a:gd name="connsiteY31" fmla="*/ 1023056 h 2237474"/>
              <a:gd name="connsiteX32" fmla="*/ 9181033 w 12192000"/>
              <a:gd name="connsiteY32" fmla="*/ 1037921 h 2237474"/>
              <a:gd name="connsiteX33" fmla="*/ 9155969 w 12192000"/>
              <a:gd name="connsiteY33" fmla="*/ 1046804 h 2237474"/>
              <a:gd name="connsiteX34" fmla="*/ 9133985 w 12192000"/>
              <a:gd name="connsiteY34" fmla="*/ 1046450 h 2237474"/>
              <a:gd name="connsiteX35" fmla="*/ 9003462 w 12192000"/>
              <a:gd name="connsiteY35" fmla="*/ 1042406 h 2237474"/>
              <a:gd name="connsiteX36" fmla="*/ 8968445 w 12192000"/>
              <a:gd name="connsiteY36" fmla="*/ 1052169 h 2237474"/>
              <a:gd name="connsiteX37" fmla="*/ 8886001 w 12192000"/>
              <a:gd name="connsiteY37" fmla="*/ 1067468 h 2237474"/>
              <a:gd name="connsiteX38" fmla="*/ 8838610 w 12192000"/>
              <a:gd name="connsiteY38" fmla="*/ 1075091 h 2237474"/>
              <a:gd name="connsiteX39" fmla="*/ 8750383 w 12192000"/>
              <a:gd name="connsiteY39" fmla="*/ 1097387 h 2237474"/>
              <a:gd name="connsiteX40" fmla="*/ 8665605 w 12192000"/>
              <a:gd name="connsiteY40" fmla="*/ 1110791 h 2237474"/>
              <a:gd name="connsiteX41" fmla="*/ 8584946 w 12192000"/>
              <a:gd name="connsiteY41" fmla="*/ 1135226 h 2237474"/>
              <a:gd name="connsiteX42" fmla="*/ 8460755 w 12192000"/>
              <a:gd name="connsiteY42" fmla="*/ 1203427 h 2237474"/>
              <a:gd name="connsiteX43" fmla="*/ 8419755 w 12192000"/>
              <a:gd name="connsiteY43" fmla="*/ 1216260 h 2237474"/>
              <a:gd name="connsiteX44" fmla="*/ 8411626 w 12192000"/>
              <a:gd name="connsiteY44" fmla="*/ 1214397 h 2237474"/>
              <a:gd name="connsiteX45" fmla="*/ 8363469 w 12192000"/>
              <a:gd name="connsiteY45" fmla="*/ 1246658 h 2237474"/>
              <a:gd name="connsiteX46" fmla="*/ 8275497 w 12192000"/>
              <a:gd name="connsiteY46" fmla="*/ 1264396 h 2237474"/>
              <a:gd name="connsiteX47" fmla="*/ 8206287 w 12192000"/>
              <a:gd name="connsiteY47" fmla="*/ 1273060 h 2237474"/>
              <a:gd name="connsiteX48" fmla="*/ 8139997 w 12192000"/>
              <a:gd name="connsiteY48" fmla="*/ 1282713 h 2237474"/>
              <a:gd name="connsiteX49" fmla="*/ 8074238 w 12192000"/>
              <a:gd name="connsiteY49" fmla="*/ 1301895 h 2237474"/>
              <a:gd name="connsiteX50" fmla="*/ 7942099 w 12192000"/>
              <a:gd name="connsiteY50" fmla="*/ 1336332 h 2237474"/>
              <a:gd name="connsiteX51" fmla="*/ 7902328 w 12192000"/>
              <a:gd name="connsiteY51" fmla="*/ 1345865 h 2237474"/>
              <a:gd name="connsiteX52" fmla="*/ 7840612 w 12192000"/>
              <a:gd name="connsiteY52" fmla="*/ 1369373 h 2237474"/>
              <a:gd name="connsiteX53" fmla="*/ 7786819 w 12192000"/>
              <a:gd name="connsiteY53" fmla="*/ 1378970 h 2237474"/>
              <a:gd name="connsiteX54" fmla="*/ 7548172 w 12192000"/>
              <a:gd name="connsiteY54" fmla="*/ 1417460 h 2237474"/>
              <a:gd name="connsiteX55" fmla="*/ 7483437 w 12192000"/>
              <a:gd name="connsiteY55" fmla="*/ 1478152 h 2237474"/>
              <a:gd name="connsiteX56" fmla="*/ 7377870 w 12192000"/>
              <a:gd name="connsiteY56" fmla="*/ 1523319 h 2237474"/>
              <a:gd name="connsiteX57" fmla="*/ 7230737 w 12192000"/>
              <a:gd name="connsiteY57" fmla="*/ 1562633 h 2237474"/>
              <a:gd name="connsiteX58" fmla="*/ 7224458 w 12192000"/>
              <a:gd name="connsiteY58" fmla="*/ 1573008 h 2237474"/>
              <a:gd name="connsiteX59" fmla="*/ 7183121 w 12192000"/>
              <a:gd name="connsiteY59" fmla="*/ 1595162 h 2237474"/>
              <a:gd name="connsiteX60" fmla="*/ 7164601 w 12192000"/>
              <a:gd name="connsiteY60" fmla="*/ 1606490 h 2237474"/>
              <a:gd name="connsiteX61" fmla="*/ 7031309 w 12192000"/>
              <a:gd name="connsiteY61" fmla="*/ 1619451 h 2237474"/>
              <a:gd name="connsiteX62" fmla="*/ 6900177 w 12192000"/>
              <a:gd name="connsiteY62" fmla="*/ 1636016 h 2237474"/>
              <a:gd name="connsiteX63" fmla="*/ 6795372 w 12192000"/>
              <a:gd name="connsiteY63" fmla="*/ 1644845 h 2237474"/>
              <a:gd name="connsiteX64" fmla="*/ 6692251 w 12192000"/>
              <a:gd name="connsiteY64" fmla="*/ 1656357 h 2237474"/>
              <a:gd name="connsiteX65" fmla="*/ 6655235 w 12192000"/>
              <a:gd name="connsiteY65" fmla="*/ 1661869 h 2237474"/>
              <a:gd name="connsiteX66" fmla="*/ 6554894 w 12192000"/>
              <a:gd name="connsiteY66" fmla="*/ 1664428 h 2237474"/>
              <a:gd name="connsiteX67" fmla="*/ 6516595 w 12192000"/>
              <a:gd name="connsiteY67" fmla="*/ 1667475 h 2237474"/>
              <a:gd name="connsiteX68" fmla="*/ 6508541 w 12192000"/>
              <a:gd name="connsiteY68" fmla="*/ 1668757 h 2237474"/>
              <a:gd name="connsiteX69" fmla="*/ 6471012 w 12192000"/>
              <a:gd name="connsiteY69" fmla="*/ 1678604 h 2237474"/>
              <a:gd name="connsiteX70" fmla="*/ 6364035 w 12192000"/>
              <a:gd name="connsiteY70" fmla="*/ 1667683 h 2237474"/>
              <a:gd name="connsiteX71" fmla="*/ 6280959 w 12192000"/>
              <a:gd name="connsiteY71" fmla="*/ 1689329 h 2237474"/>
              <a:gd name="connsiteX72" fmla="*/ 6243319 w 12192000"/>
              <a:gd name="connsiteY72" fmla="*/ 1695560 h 2237474"/>
              <a:gd name="connsiteX73" fmla="*/ 6098321 w 12192000"/>
              <a:gd name="connsiteY73" fmla="*/ 1721646 h 2237474"/>
              <a:gd name="connsiteX74" fmla="*/ 5880652 w 12192000"/>
              <a:gd name="connsiteY74" fmla="*/ 1779643 h 2237474"/>
              <a:gd name="connsiteX75" fmla="*/ 5785959 w 12192000"/>
              <a:gd name="connsiteY75" fmla="*/ 1775307 h 2237474"/>
              <a:gd name="connsiteX76" fmla="*/ 5643534 w 12192000"/>
              <a:gd name="connsiteY76" fmla="*/ 1802919 h 2237474"/>
              <a:gd name="connsiteX77" fmla="*/ 5518799 w 12192000"/>
              <a:gd name="connsiteY77" fmla="*/ 1818312 h 2237474"/>
              <a:gd name="connsiteX78" fmla="*/ 5505014 w 12192000"/>
              <a:gd name="connsiteY78" fmla="*/ 1819259 h 2237474"/>
              <a:gd name="connsiteX79" fmla="*/ 5453307 w 12192000"/>
              <a:gd name="connsiteY79" fmla="*/ 1815450 h 2237474"/>
              <a:gd name="connsiteX80" fmla="*/ 5221533 w 12192000"/>
              <a:gd name="connsiteY80" fmla="*/ 1846950 h 2237474"/>
              <a:gd name="connsiteX81" fmla="*/ 5149802 w 12192000"/>
              <a:gd name="connsiteY81" fmla="*/ 1844846 h 2237474"/>
              <a:gd name="connsiteX82" fmla="*/ 5114927 w 12192000"/>
              <a:gd name="connsiteY82" fmla="*/ 1847827 h 2237474"/>
              <a:gd name="connsiteX83" fmla="*/ 5108970 w 12192000"/>
              <a:gd name="connsiteY83" fmla="*/ 1847935 h 2237474"/>
              <a:gd name="connsiteX84" fmla="*/ 5067961 w 12192000"/>
              <a:gd name="connsiteY84" fmla="*/ 1845917 h 2237474"/>
              <a:gd name="connsiteX85" fmla="*/ 5007075 w 12192000"/>
              <a:gd name="connsiteY85" fmla="*/ 1838626 h 2237474"/>
              <a:gd name="connsiteX86" fmla="*/ 4944087 w 12192000"/>
              <a:gd name="connsiteY86" fmla="*/ 1823332 h 2237474"/>
              <a:gd name="connsiteX87" fmla="*/ 4907662 w 12192000"/>
              <a:gd name="connsiteY87" fmla="*/ 1816900 h 2237474"/>
              <a:gd name="connsiteX88" fmla="*/ 4882386 w 12192000"/>
              <a:gd name="connsiteY88" fmla="*/ 1809844 h 2237474"/>
              <a:gd name="connsiteX89" fmla="*/ 4811440 w 12192000"/>
              <a:gd name="connsiteY89" fmla="*/ 1804655 h 2237474"/>
              <a:gd name="connsiteX90" fmla="*/ 4691075 w 12192000"/>
              <a:gd name="connsiteY90" fmla="*/ 1801389 h 2237474"/>
              <a:gd name="connsiteX91" fmla="*/ 4611738 w 12192000"/>
              <a:gd name="connsiteY91" fmla="*/ 1776964 h 2237474"/>
              <a:gd name="connsiteX92" fmla="*/ 4560070 w 12192000"/>
              <a:gd name="connsiteY92" fmla="*/ 1785640 h 2237474"/>
              <a:gd name="connsiteX93" fmla="*/ 4536503 w 12192000"/>
              <a:gd name="connsiteY93" fmla="*/ 1785334 h 2237474"/>
              <a:gd name="connsiteX94" fmla="*/ 4513724 w 12192000"/>
              <a:gd name="connsiteY94" fmla="*/ 1791996 h 2237474"/>
              <a:gd name="connsiteX95" fmla="*/ 4459810 w 12192000"/>
              <a:gd name="connsiteY95" fmla="*/ 1797886 h 2237474"/>
              <a:gd name="connsiteX96" fmla="*/ 4379064 w 12192000"/>
              <a:gd name="connsiteY96" fmla="*/ 1817177 h 2237474"/>
              <a:gd name="connsiteX97" fmla="*/ 4290981 w 12192000"/>
              <a:gd name="connsiteY97" fmla="*/ 1839677 h 2237474"/>
              <a:gd name="connsiteX98" fmla="*/ 4238372 w 12192000"/>
              <a:gd name="connsiteY98" fmla="*/ 1851480 h 2237474"/>
              <a:gd name="connsiteX99" fmla="*/ 4232517 w 12192000"/>
              <a:gd name="connsiteY99" fmla="*/ 1852567 h 2237474"/>
              <a:gd name="connsiteX100" fmla="*/ 4191732 w 12192000"/>
              <a:gd name="connsiteY100" fmla="*/ 1857328 h 2237474"/>
              <a:gd name="connsiteX101" fmla="*/ 4065532 w 12192000"/>
              <a:gd name="connsiteY101" fmla="*/ 1855477 h 2237474"/>
              <a:gd name="connsiteX102" fmla="*/ 4028460 w 12192000"/>
              <a:gd name="connsiteY102" fmla="*/ 1855137 h 2237474"/>
              <a:gd name="connsiteX103" fmla="*/ 4002267 w 12192000"/>
              <a:gd name="connsiteY103" fmla="*/ 1852352 h 2237474"/>
              <a:gd name="connsiteX104" fmla="*/ 3931396 w 12192000"/>
              <a:gd name="connsiteY104" fmla="*/ 1858915 h 2237474"/>
              <a:gd name="connsiteX105" fmla="*/ 3812162 w 12192000"/>
              <a:gd name="connsiteY105" fmla="*/ 1875501 h 2237474"/>
              <a:gd name="connsiteX106" fmla="*/ 3729530 w 12192000"/>
              <a:gd name="connsiteY106" fmla="*/ 1864513 h 2237474"/>
              <a:gd name="connsiteX107" fmla="*/ 3680177 w 12192000"/>
              <a:gd name="connsiteY107" fmla="*/ 1881552 h 2237474"/>
              <a:gd name="connsiteX108" fmla="*/ 3567259 w 12192000"/>
              <a:gd name="connsiteY108" fmla="*/ 1893482 h 2237474"/>
              <a:gd name="connsiteX109" fmla="*/ 3405770 w 12192000"/>
              <a:gd name="connsiteY109" fmla="*/ 1904591 h 2237474"/>
              <a:gd name="connsiteX110" fmla="*/ 3280097 w 12192000"/>
              <a:gd name="connsiteY110" fmla="*/ 1919610 h 2237474"/>
              <a:gd name="connsiteX111" fmla="*/ 3123424 w 12192000"/>
              <a:gd name="connsiteY111" fmla="*/ 1952930 h 2237474"/>
              <a:gd name="connsiteX112" fmla="*/ 3009910 w 12192000"/>
              <a:gd name="connsiteY112" fmla="*/ 1957866 h 2237474"/>
              <a:gd name="connsiteX113" fmla="*/ 2995934 w 12192000"/>
              <a:gd name="connsiteY113" fmla="*/ 1967085 h 2237474"/>
              <a:gd name="connsiteX114" fmla="*/ 2980071 w 12192000"/>
              <a:gd name="connsiteY114" fmla="*/ 1972988 h 2237474"/>
              <a:gd name="connsiteX115" fmla="*/ 2978094 w 12192000"/>
              <a:gd name="connsiteY115" fmla="*/ 1972369 h 2237474"/>
              <a:gd name="connsiteX116" fmla="*/ 2942858 w 12192000"/>
              <a:gd name="connsiteY116" fmla="*/ 1981367 h 2237474"/>
              <a:gd name="connsiteX117" fmla="*/ 2875436 w 12192000"/>
              <a:gd name="connsiteY117" fmla="*/ 1996977 h 2237474"/>
              <a:gd name="connsiteX118" fmla="*/ 2874892 w 12192000"/>
              <a:gd name="connsiteY118" fmla="*/ 1996085 h 2237474"/>
              <a:gd name="connsiteX119" fmla="*/ 2864145 w 12192000"/>
              <a:gd name="connsiteY119" fmla="*/ 1994061 h 2237474"/>
              <a:gd name="connsiteX120" fmla="*/ 2843662 w 12192000"/>
              <a:gd name="connsiteY120" fmla="*/ 1992498 h 2237474"/>
              <a:gd name="connsiteX121" fmla="*/ 2796128 w 12192000"/>
              <a:gd name="connsiteY121" fmla="*/ 1976403 h 2237474"/>
              <a:gd name="connsiteX122" fmla="*/ 2756784 w 12192000"/>
              <a:gd name="connsiteY122" fmla="*/ 1985116 h 2237474"/>
              <a:gd name="connsiteX123" fmla="*/ 2748833 w 12192000"/>
              <a:gd name="connsiteY123" fmla="*/ 1986323 h 2237474"/>
              <a:gd name="connsiteX124" fmla="*/ 2748661 w 12192000"/>
              <a:gd name="connsiteY124" fmla="*/ 1986122 h 2237474"/>
              <a:gd name="connsiteX125" fmla="*/ 2740251 w 12192000"/>
              <a:gd name="connsiteY125" fmla="*/ 1986946 h 2237474"/>
              <a:gd name="connsiteX126" fmla="*/ 2718916 w 12192000"/>
              <a:gd name="connsiteY126" fmla="*/ 1990867 h 2237474"/>
              <a:gd name="connsiteX127" fmla="*/ 2713522 w 12192000"/>
              <a:gd name="connsiteY127" fmla="*/ 1990173 h 2237474"/>
              <a:gd name="connsiteX128" fmla="*/ 2680597 w 12192000"/>
              <a:gd name="connsiteY128" fmla="*/ 1984996 h 2237474"/>
              <a:gd name="connsiteX129" fmla="*/ 2578178 w 12192000"/>
              <a:gd name="connsiteY129" fmla="*/ 1990531 h 2237474"/>
              <a:gd name="connsiteX130" fmla="*/ 2476147 w 12192000"/>
              <a:gd name="connsiteY130" fmla="*/ 1998305 h 2237474"/>
              <a:gd name="connsiteX131" fmla="*/ 2373568 w 12192000"/>
              <a:gd name="connsiteY131" fmla="*/ 2003219 h 2237474"/>
              <a:gd name="connsiteX132" fmla="*/ 2321399 w 12192000"/>
              <a:gd name="connsiteY132" fmla="*/ 1989467 h 2237474"/>
              <a:gd name="connsiteX133" fmla="*/ 2315525 w 12192000"/>
              <a:gd name="connsiteY133" fmla="*/ 1989708 h 2237474"/>
              <a:gd name="connsiteX134" fmla="*/ 2300792 w 12192000"/>
              <a:gd name="connsiteY134" fmla="*/ 1994290 h 2237474"/>
              <a:gd name="connsiteX135" fmla="*/ 2295469 w 12192000"/>
              <a:gd name="connsiteY135" fmla="*/ 1996659 h 2237474"/>
              <a:gd name="connsiteX136" fmla="*/ 2287219 w 12192000"/>
              <a:gd name="connsiteY136" fmla="*/ 1998750 h 2237474"/>
              <a:gd name="connsiteX137" fmla="*/ 2286948 w 12192000"/>
              <a:gd name="connsiteY137" fmla="*/ 1998596 h 2237474"/>
              <a:gd name="connsiteX138" fmla="*/ 2243069 w 12192000"/>
              <a:gd name="connsiteY138" fmla="*/ 2015111 h 2237474"/>
              <a:gd name="connsiteX139" fmla="*/ 2186609 w 12192000"/>
              <a:gd name="connsiteY139" fmla="*/ 2008263 h 2237474"/>
              <a:gd name="connsiteX140" fmla="*/ 2164831 w 12192000"/>
              <a:gd name="connsiteY140" fmla="*/ 2010143 h 2237474"/>
              <a:gd name="connsiteX141" fmla="*/ 2152836 w 12192000"/>
              <a:gd name="connsiteY141" fmla="*/ 2010048 h 2237474"/>
              <a:gd name="connsiteX142" fmla="*/ 2117102 w 12192000"/>
              <a:gd name="connsiteY142" fmla="*/ 2023004 h 2237474"/>
              <a:gd name="connsiteX143" fmla="*/ 2111935 w 12192000"/>
              <a:gd name="connsiteY143" fmla="*/ 2023163 h 2237474"/>
              <a:gd name="connsiteX144" fmla="*/ 2089991 w 12192000"/>
              <a:gd name="connsiteY144" fmla="*/ 2034193 h 2237474"/>
              <a:gd name="connsiteX145" fmla="*/ 2058061 w 12192000"/>
              <a:gd name="connsiteY145" fmla="*/ 2047942 h 2237474"/>
              <a:gd name="connsiteX146" fmla="*/ 2055737 w 12192000"/>
              <a:gd name="connsiteY146" fmla="*/ 2047704 h 2237474"/>
              <a:gd name="connsiteX147" fmla="*/ 2042244 w 12192000"/>
              <a:gd name="connsiteY147" fmla="*/ 2055560 h 2237474"/>
              <a:gd name="connsiteX148" fmla="*/ 1976224 w 12192000"/>
              <a:gd name="connsiteY148" fmla="*/ 2074257 h 2237474"/>
              <a:gd name="connsiteX149" fmla="*/ 1877728 w 12192000"/>
              <a:gd name="connsiteY149" fmla="*/ 2101004 h 2237474"/>
              <a:gd name="connsiteX150" fmla="*/ 1759056 w 12192000"/>
              <a:gd name="connsiteY150" fmla="*/ 2125608 h 2237474"/>
              <a:gd name="connsiteX151" fmla="*/ 1637948 w 12192000"/>
              <a:gd name="connsiteY151" fmla="*/ 2172597 h 2237474"/>
              <a:gd name="connsiteX152" fmla="*/ 1434549 w 12192000"/>
              <a:gd name="connsiteY152" fmla="*/ 2234522 h 2237474"/>
              <a:gd name="connsiteX153" fmla="*/ 1398481 w 12192000"/>
              <a:gd name="connsiteY153" fmla="*/ 2237074 h 2237474"/>
              <a:gd name="connsiteX154" fmla="*/ 1398407 w 12192000"/>
              <a:gd name="connsiteY154" fmla="*/ 2237095 h 2237474"/>
              <a:gd name="connsiteX155" fmla="*/ 1370962 w 12192000"/>
              <a:gd name="connsiteY155" fmla="*/ 2237474 h 2237474"/>
              <a:gd name="connsiteX156" fmla="*/ 1356367 w 12192000"/>
              <a:gd name="connsiteY156" fmla="*/ 2235089 h 2237474"/>
              <a:gd name="connsiteX157" fmla="*/ 1324828 w 12192000"/>
              <a:gd name="connsiteY157" fmla="*/ 2231968 h 2237474"/>
              <a:gd name="connsiteX158" fmla="*/ 1297744 w 12192000"/>
              <a:gd name="connsiteY158" fmla="*/ 2235849 h 2237474"/>
              <a:gd name="connsiteX159" fmla="*/ 1286236 w 12192000"/>
              <a:gd name="connsiteY159" fmla="*/ 2233135 h 2237474"/>
              <a:gd name="connsiteX160" fmla="*/ 1283504 w 12192000"/>
              <a:gd name="connsiteY160" fmla="*/ 2233797 h 2237474"/>
              <a:gd name="connsiteX161" fmla="*/ 1279765 w 12192000"/>
              <a:gd name="connsiteY161" fmla="*/ 2229639 h 2237474"/>
              <a:gd name="connsiteX162" fmla="*/ 1195347 w 12192000"/>
              <a:gd name="connsiteY162" fmla="*/ 2212354 h 2237474"/>
              <a:gd name="connsiteX163" fmla="*/ 970251 w 12192000"/>
              <a:gd name="connsiteY163" fmla="*/ 2221029 h 2237474"/>
              <a:gd name="connsiteX164" fmla="*/ 812914 w 12192000"/>
              <a:gd name="connsiteY164" fmla="*/ 2202752 h 2237474"/>
              <a:gd name="connsiteX165" fmla="*/ 800195 w 12192000"/>
              <a:gd name="connsiteY165" fmla="*/ 2209407 h 2237474"/>
              <a:gd name="connsiteX166" fmla="*/ 784978 w 12192000"/>
              <a:gd name="connsiteY166" fmla="*/ 2212360 h 2237474"/>
              <a:gd name="connsiteX167" fmla="*/ 681987 w 12192000"/>
              <a:gd name="connsiteY167" fmla="*/ 2216757 h 2237474"/>
              <a:gd name="connsiteX168" fmla="*/ 669923 w 12192000"/>
              <a:gd name="connsiteY168" fmla="*/ 2211682 h 2237474"/>
              <a:gd name="connsiteX169" fmla="*/ 648680 w 12192000"/>
              <a:gd name="connsiteY169" fmla="*/ 2206229 h 2237474"/>
              <a:gd name="connsiteX170" fmla="*/ 597225 w 12192000"/>
              <a:gd name="connsiteY170" fmla="*/ 2180999 h 2237474"/>
              <a:gd name="connsiteX171" fmla="*/ 558449 w 12192000"/>
              <a:gd name="connsiteY171" fmla="*/ 2182346 h 2237474"/>
              <a:gd name="connsiteX172" fmla="*/ 550517 w 12192000"/>
              <a:gd name="connsiteY172" fmla="*/ 2182060 h 2237474"/>
              <a:gd name="connsiteX173" fmla="*/ 550309 w 12192000"/>
              <a:gd name="connsiteY173" fmla="*/ 2181825 h 2237474"/>
              <a:gd name="connsiteX174" fmla="*/ 541836 w 12192000"/>
              <a:gd name="connsiteY174" fmla="*/ 2181063 h 2237474"/>
              <a:gd name="connsiteX175" fmla="*/ 536057 w 12192000"/>
              <a:gd name="connsiteY175" fmla="*/ 2181537 h 2237474"/>
              <a:gd name="connsiteX176" fmla="*/ 520671 w 12192000"/>
              <a:gd name="connsiteY176" fmla="*/ 2180980 h 2237474"/>
              <a:gd name="connsiteX177" fmla="*/ 515024 w 12192000"/>
              <a:gd name="connsiteY177" fmla="*/ 2179258 h 2237474"/>
              <a:gd name="connsiteX178" fmla="*/ 512278 w 12192000"/>
              <a:gd name="connsiteY178" fmla="*/ 2176369 h 2237474"/>
              <a:gd name="connsiteX179" fmla="*/ 480419 w 12192000"/>
              <a:gd name="connsiteY179" fmla="*/ 2167807 h 2237474"/>
              <a:gd name="connsiteX180" fmla="*/ 413835 w 12192000"/>
              <a:gd name="connsiteY180" fmla="*/ 2156783 h 2237474"/>
              <a:gd name="connsiteX181" fmla="*/ 376513 w 12192000"/>
              <a:gd name="connsiteY181" fmla="*/ 2154014 h 2237474"/>
              <a:gd name="connsiteX182" fmla="*/ 273386 w 12192000"/>
              <a:gd name="connsiteY182" fmla="*/ 2142551 h 2237474"/>
              <a:gd name="connsiteX183" fmla="*/ 169207 w 12192000"/>
              <a:gd name="connsiteY183" fmla="*/ 2128100 h 2237474"/>
              <a:gd name="connsiteX184" fmla="*/ 93149 w 12192000"/>
              <a:gd name="connsiteY184" fmla="*/ 2105324 h 2237474"/>
              <a:gd name="connsiteX185" fmla="*/ 88109 w 12192000"/>
              <a:gd name="connsiteY185" fmla="*/ 2106704 h 2237474"/>
              <a:gd name="connsiteX186" fmla="*/ 80022 w 12192000"/>
              <a:gd name="connsiteY186" fmla="*/ 2107254 h 2237474"/>
              <a:gd name="connsiteX187" fmla="*/ 79717 w 12192000"/>
              <a:gd name="connsiteY187" fmla="*/ 2107046 h 2237474"/>
              <a:gd name="connsiteX188" fmla="*/ 72352 w 12192000"/>
              <a:gd name="connsiteY188" fmla="*/ 2107991 h 2237474"/>
              <a:gd name="connsiteX189" fmla="*/ 37645 w 12192000"/>
              <a:gd name="connsiteY189" fmla="*/ 2115401 h 2237474"/>
              <a:gd name="connsiteX190" fmla="*/ 4572 w 12192000"/>
              <a:gd name="connsiteY190" fmla="*/ 2111091 h 2237474"/>
              <a:gd name="connsiteX191" fmla="*/ 0 w 12192000"/>
              <a:gd name="connsiteY191" fmla="*/ 2110468 h 2237474"/>
              <a:gd name="connsiteX192" fmla="*/ 0 w 12192000"/>
              <a:gd name="connsiteY192"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20512 w 12192000"/>
              <a:gd name="connsiteY6" fmla="*/ 745392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46594 w 12192000"/>
              <a:gd name="connsiteY12" fmla="*/ 765069 h 2237474"/>
              <a:gd name="connsiteX13" fmla="*/ 10805004 w 12192000"/>
              <a:gd name="connsiteY13" fmla="*/ 757573 h 2237474"/>
              <a:gd name="connsiteX14" fmla="*/ 10739478 w 12192000"/>
              <a:gd name="connsiteY14" fmla="*/ 776841 h 2237474"/>
              <a:gd name="connsiteX15" fmla="*/ 10458762 w 12192000"/>
              <a:gd name="connsiteY15" fmla="*/ 755400 h 2237474"/>
              <a:gd name="connsiteX16" fmla="*/ 10211200 w 12192000"/>
              <a:gd name="connsiteY16" fmla="*/ 767513 h 2237474"/>
              <a:gd name="connsiteX17" fmla="*/ 10167995 w 12192000"/>
              <a:gd name="connsiteY17" fmla="*/ 760843 h 2237474"/>
              <a:gd name="connsiteX18" fmla="*/ 9997044 w 12192000"/>
              <a:gd name="connsiteY18" fmla="*/ 780129 h 2237474"/>
              <a:gd name="connsiteX19" fmla="*/ 9943887 w 12192000"/>
              <a:gd name="connsiteY19" fmla="*/ 804141 h 2237474"/>
              <a:gd name="connsiteX20" fmla="*/ 9918248 w 12192000"/>
              <a:gd name="connsiteY20" fmla="*/ 816628 h 2237474"/>
              <a:gd name="connsiteX21" fmla="*/ 9767091 w 12192000"/>
              <a:gd name="connsiteY21" fmla="*/ 870550 h 2237474"/>
              <a:gd name="connsiteX22" fmla="*/ 9683005 w 12192000"/>
              <a:gd name="connsiteY22" fmla="*/ 894128 h 2237474"/>
              <a:gd name="connsiteX23" fmla="*/ 9594438 w 12192000"/>
              <a:gd name="connsiteY23" fmla="*/ 919051 h 2237474"/>
              <a:gd name="connsiteX24" fmla="*/ 9544189 w 12192000"/>
              <a:gd name="connsiteY24" fmla="*/ 938966 h 2237474"/>
              <a:gd name="connsiteX25" fmla="*/ 9500499 w 12192000"/>
              <a:gd name="connsiteY25" fmla="*/ 954680 h 2237474"/>
              <a:gd name="connsiteX26" fmla="*/ 9428195 w 12192000"/>
              <a:gd name="connsiteY26" fmla="*/ 986225 h 2237474"/>
              <a:gd name="connsiteX27" fmla="*/ 9410017 w 12192000"/>
              <a:gd name="connsiteY27" fmla="*/ 993931 h 2237474"/>
              <a:gd name="connsiteX28" fmla="*/ 9392919 w 12192000"/>
              <a:gd name="connsiteY28" fmla="*/ 994656 h 2237474"/>
              <a:gd name="connsiteX29" fmla="*/ 9278619 w 12192000"/>
              <a:gd name="connsiteY29" fmla="*/ 1011878 h 2237474"/>
              <a:gd name="connsiteX30" fmla="*/ 9268019 w 12192000"/>
              <a:gd name="connsiteY30" fmla="*/ 1007442 h 2237474"/>
              <a:gd name="connsiteX31" fmla="*/ 9234662 w 12192000"/>
              <a:gd name="connsiteY31" fmla="*/ 1023056 h 2237474"/>
              <a:gd name="connsiteX32" fmla="*/ 9181033 w 12192000"/>
              <a:gd name="connsiteY32" fmla="*/ 1037921 h 2237474"/>
              <a:gd name="connsiteX33" fmla="*/ 9155969 w 12192000"/>
              <a:gd name="connsiteY33" fmla="*/ 1046804 h 2237474"/>
              <a:gd name="connsiteX34" fmla="*/ 9133985 w 12192000"/>
              <a:gd name="connsiteY34" fmla="*/ 1046450 h 2237474"/>
              <a:gd name="connsiteX35" fmla="*/ 9003462 w 12192000"/>
              <a:gd name="connsiteY35" fmla="*/ 1042406 h 2237474"/>
              <a:gd name="connsiteX36" fmla="*/ 8968445 w 12192000"/>
              <a:gd name="connsiteY36" fmla="*/ 1052169 h 2237474"/>
              <a:gd name="connsiteX37" fmla="*/ 8886001 w 12192000"/>
              <a:gd name="connsiteY37" fmla="*/ 1067468 h 2237474"/>
              <a:gd name="connsiteX38" fmla="*/ 8838610 w 12192000"/>
              <a:gd name="connsiteY38" fmla="*/ 1075091 h 2237474"/>
              <a:gd name="connsiteX39" fmla="*/ 8750383 w 12192000"/>
              <a:gd name="connsiteY39" fmla="*/ 1097387 h 2237474"/>
              <a:gd name="connsiteX40" fmla="*/ 8665605 w 12192000"/>
              <a:gd name="connsiteY40" fmla="*/ 1110791 h 2237474"/>
              <a:gd name="connsiteX41" fmla="*/ 8584946 w 12192000"/>
              <a:gd name="connsiteY41" fmla="*/ 1135226 h 2237474"/>
              <a:gd name="connsiteX42" fmla="*/ 8460755 w 12192000"/>
              <a:gd name="connsiteY42" fmla="*/ 1203427 h 2237474"/>
              <a:gd name="connsiteX43" fmla="*/ 8419755 w 12192000"/>
              <a:gd name="connsiteY43" fmla="*/ 1216260 h 2237474"/>
              <a:gd name="connsiteX44" fmla="*/ 8411626 w 12192000"/>
              <a:gd name="connsiteY44" fmla="*/ 1214397 h 2237474"/>
              <a:gd name="connsiteX45" fmla="*/ 8363469 w 12192000"/>
              <a:gd name="connsiteY45" fmla="*/ 1246658 h 2237474"/>
              <a:gd name="connsiteX46" fmla="*/ 8275497 w 12192000"/>
              <a:gd name="connsiteY46" fmla="*/ 1264396 h 2237474"/>
              <a:gd name="connsiteX47" fmla="*/ 8206287 w 12192000"/>
              <a:gd name="connsiteY47" fmla="*/ 1273060 h 2237474"/>
              <a:gd name="connsiteX48" fmla="*/ 8139997 w 12192000"/>
              <a:gd name="connsiteY48" fmla="*/ 1282713 h 2237474"/>
              <a:gd name="connsiteX49" fmla="*/ 8074238 w 12192000"/>
              <a:gd name="connsiteY49" fmla="*/ 1301895 h 2237474"/>
              <a:gd name="connsiteX50" fmla="*/ 7942099 w 12192000"/>
              <a:gd name="connsiteY50" fmla="*/ 1336332 h 2237474"/>
              <a:gd name="connsiteX51" fmla="*/ 7902328 w 12192000"/>
              <a:gd name="connsiteY51" fmla="*/ 1345865 h 2237474"/>
              <a:gd name="connsiteX52" fmla="*/ 7840612 w 12192000"/>
              <a:gd name="connsiteY52" fmla="*/ 1369373 h 2237474"/>
              <a:gd name="connsiteX53" fmla="*/ 7786819 w 12192000"/>
              <a:gd name="connsiteY53" fmla="*/ 1378970 h 2237474"/>
              <a:gd name="connsiteX54" fmla="*/ 7548172 w 12192000"/>
              <a:gd name="connsiteY54" fmla="*/ 1417460 h 2237474"/>
              <a:gd name="connsiteX55" fmla="*/ 7483437 w 12192000"/>
              <a:gd name="connsiteY55" fmla="*/ 1478152 h 2237474"/>
              <a:gd name="connsiteX56" fmla="*/ 7377870 w 12192000"/>
              <a:gd name="connsiteY56" fmla="*/ 1523319 h 2237474"/>
              <a:gd name="connsiteX57" fmla="*/ 7230737 w 12192000"/>
              <a:gd name="connsiteY57" fmla="*/ 1562633 h 2237474"/>
              <a:gd name="connsiteX58" fmla="*/ 7224458 w 12192000"/>
              <a:gd name="connsiteY58" fmla="*/ 1573008 h 2237474"/>
              <a:gd name="connsiteX59" fmla="*/ 7183121 w 12192000"/>
              <a:gd name="connsiteY59" fmla="*/ 1595162 h 2237474"/>
              <a:gd name="connsiteX60" fmla="*/ 7164601 w 12192000"/>
              <a:gd name="connsiteY60" fmla="*/ 1606490 h 2237474"/>
              <a:gd name="connsiteX61" fmla="*/ 7031309 w 12192000"/>
              <a:gd name="connsiteY61" fmla="*/ 1619451 h 2237474"/>
              <a:gd name="connsiteX62" fmla="*/ 6900177 w 12192000"/>
              <a:gd name="connsiteY62" fmla="*/ 1636016 h 2237474"/>
              <a:gd name="connsiteX63" fmla="*/ 6795372 w 12192000"/>
              <a:gd name="connsiteY63" fmla="*/ 1644845 h 2237474"/>
              <a:gd name="connsiteX64" fmla="*/ 6692251 w 12192000"/>
              <a:gd name="connsiteY64" fmla="*/ 1656357 h 2237474"/>
              <a:gd name="connsiteX65" fmla="*/ 6655235 w 12192000"/>
              <a:gd name="connsiteY65" fmla="*/ 1661869 h 2237474"/>
              <a:gd name="connsiteX66" fmla="*/ 6554894 w 12192000"/>
              <a:gd name="connsiteY66" fmla="*/ 1664428 h 2237474"/>
              <a:gd name="connsiteX67" fmla="*/ 6516595 w 12192000"/>
              <a:gd name="connsiteY67" fmla="*/ 1667475 h 2237474"/>
              <a:gd name="connsiteX68" fmla="*/ 6508541 w 12192000"/>
              <a:gd name="connsiteY68" fmla="*/ 1668757 h 2237474"/>
              <a:gd name="connsiteX69" fmla="*/ 6471012 w 12192000"/>
              <a:gd name="connsiteY69" fmla="*/ 1678604 h 2237474"/>
              <a:gd name="connsiteX70" fmla="*/ 6364035 w 12192000"/>
              <a:gd name="connsiteY70" fmla="*/ 1667683 h 2237474"/>
              <a:gd name="connsiteX71" fmla="*/ 6280959 w 12192000"/>
              <a:gd name="connsiteY71" fmla="*/ 1689329 h 2237474"/>
              <a:gd name="connsiteX72" fmla="*/ 6243319 w 12192000"/>
              <a:gd name="connsiteY72" fmla="*/ 1695560 h 2237474"/>
              <a:gd name="connsiteX73" fmla="*/ 6098321 w 12192000"/>
              <a:gd name="connsiteY73" fmla="*/ 1721646 h 2237474"/>
              <a:gd name="connsiteX74" fmla="*/ 5880652 w 12192000"/>
              <a:gd name="connsiteY74" fmla="*/ 1779643 h 2237474"/>
              <a:gd name="connsiteX75" fmla="*/ 5785959 w 12192000"/>
              <a:gd name="connsiteY75" fmla="*/ 1775307 h 2237474"/>
              <a:gd name="connsiteX76" fmla="*/ 5643534 w 12192000"/>
              <a:gd name="connsiteY76" fmla="*/ 1802919 h 2237474"/>
              <a:gd name="connsiteX77" fmla="*/ 5518799 w 12192000"/>
              <a:gd name="connsiteY77" fmla="*/ 1818312 h 2237474"/>
              <a:gd name="connsiteX78" fmla="*/ 5505014 w 12192000"/>
              <a:gd name="connsiteY78" fmla="*/ 1819259 h 2237474"/>
              <a:gd name="connsiteX79" fmla="*/ 5453307 w 12192000"/>
              <a:gd name="connsiteY79" fmla="*/ 1815450 h 2237474"/>
              <a:gd name="connsiteX80" fmla="*/ 5221533 w 12192000"/>
              <a:gd name="connsiteY80" fmla="*/ 1846950 h 2237474"/>
              <a:gd name="connsiteX81" fmla="*/ 5149802 w 12192000"/>
              <a:gd name="connsiteY81" fmla="*/ 1844846 h 2237474"/>
              <a:gd name="connsiteX82" fmla="*/ 5114927 w 12192000"/>
              <a:gd name="connsiteY82" fmla="*/ 1847827 h 2237474"/>
              <a:gd name="connsiteX83" fmla="*/ 5108970 w 12192000"/>
              <a:gd name="connsiteY83" fmla="*/ 1847935 h 2237474"/>
              <a:gd name="connsiteX84" fmla="*/ 5067961 w 12192000"/>
              <a:gd name="connsiteY84" fmla="*/ 1845917 h 2237474"/>
              <a:gd name="connsiteX85" fmla="*/ 5007075 w 12192000"/>
              <a:gd name="connsiteY85" fmla="*/ 1838626 h 2237474"/>
              <a:gd name="connsiteX86" fmla="*/ 4944087 w 12192000"/>
              <a:gd name="connsiteY86" fmla="*/ 1823332 h 2237474"/>
              <a:gd name="connsiteX87" fmla="*/ 4907662 w 12192000"/>
              <a:gd name="connsiteY87" fmla="*/ 1816900 h 2237474"/>
              <a:gd name="connsiteX88" fmla="*/ 4882386 w 12192000"/>
              <a:gd name="connsiteY88" fmla="*/ 1809844 h 2237474"/>
              <a:gd name="connsiteX89" fmla="*/ 4811440 w 12192000"/>
              <a:gd name="connsiteY89" fmla="*/ 1804655 h 2237474"/>
              <a:gd name="connsiteX90" fmla="*/ 4691075 w 12192000"/>
              <a:gd name="connsiteY90" fmla="*/ 1801389 h 2237474"/>
              <a:gd name="connsiteX91" fmla="*/ 4611738 w 12192000"/>
              <a:gd name="connsiteY91" fmla="*/ 1776964 h 2237474"/>
              <a:gd name="connsiteX92" fmla="*/ 4560070 w 12192000"/>
              <a:gd name="connsiteY92" fmla="*/ 1785640 h 2237474"/>
              <a:gd name="connsiteX93" fmla="*/ 4536503 w 12192000"/>
              <a:gd name="connsiteY93" fmla="*/ 1785334 h 2237474"/>
              <a:gd name="connsiteX94" fmla="*/ 4513724 w 12192000"/>
              <a:gd name="connsiteY94" fmla="*/ 1791996 h 2237474"/>
              <a:gd name="connsiteX95" fmla="*/ 4459810 w 12192000"/>
              <a:gd name="connsiteY95" fmla="*/ 1797886 h 2237474"/>
              <a:gd name="connsiteX96" fmla="*/ 4379064 w 12192000"/>
              <a:gd name="connsiteY96" fmla="*/ 1817177 h 2237474"/>
              <a:gd name="connsiteX97" fmla="*/ 4290981 w 12192000"/>
              <a:gd name="connsiteY97" fmla="*/ 1839677 h 2237474"/>
              <a:gd name="connsiteX98" fmla="*/ 4238372 w 12192000"/>
              <a:gd name="connsiteY98" fmla="*/ 1851480 h 2237474"/>
              <a:gd name="connsiteX99" fmla="*/ 4232517 w 12192000"/>
              <a:gd name="connsiteY99" fmla="*/ 1852567 h 2237474"/>
              <a:gd name="connsiteX100" fmla="*/ 4191732 w 12192000"/>
              <a:gd name="connsiteY100" fmla="*/ 1857328 h 2237474"/>
              <a:gd name="connsiteX101" fmla="*/ 4065532 w 12192000"/>
              <a:gd name="connsiteY101" fmla="*/ 1855477 h 2237474"/>
              <a:gd name="connsiteX102" fmla="*/ 4028460 w 12192000"/>
              <a:gd name="connsiteY102" fmla="*/ 1855137 h 2237474"/>
              <a:gd name="connsiteX103" fmla="*/ 4002267 w 12192000"/>
              <a:gd name="connsiteY103" fmla="*/ 1852352 h 2237474"/>
              <a:gd name="connsiteX104" fmla="*/ 3931396 w 12192000"/>
              <a:gd name="connsiteY104" fmla="*/ 1858915 h 2237474"/>
              <a:gd name="connsiteX105" fmla="*/ 3812162 w 12192000"/>
              <a:gd name="connsiteY105" fmla="*/ 1875501 h 2237474"/>
              <a:gd name="connsiteX106" fmla="*/ 3729530 w 12192000"/>
              <a:gd name="connsiteY106" fmla="*/ 1864513 h 2237474"/>
              <a:gd name="connsiteX107" fmla="*/ 3680177 w 12192000"/>
              <a:gd name="connsiteY107" fmla="*/ 1881552 h 2237474"/>
              <a:gd name="connsiteX108" fmla="*/ 3567259 w 12192000"/>
              <a:gd name="connsiteY108" fmla="*/ 1893482 h 2237474"/>
              <a:gd name="connsiteX109" fmla="*/ 3405770 w 12192000"/>
              <a:gd name="connsiteY109" fmla="*/ 1904591 h 2237474"/>
              <a:gd name="connsiteX110" fmla="*/ 3280097 w 12192000"/>
              <a:gd name="connsiteY110" fmla="*/ 1919610 h 2237474"/>
              <a:gd name="connsiteX111" fmla="*/ 3123424 w 12192000"/>
              <a:gd name="connsiteY111" fmla="*/ 1952930 h 2237474"/>
              <a:gd name="connsiteX112" fmla="*/ 3009910 w 12192000"/>
              <a:gd name="connsiteY112" fmla="*/ 1957866 h 2237474"/>
              <a:gd name="connsiteX113" fmla="*/ 2995934 w 12192000"/>
              <a:gd name="connsiteY113" fmla="*/ 1967085 h 2237474"/>
              <a:gd name="connsiteX114" fmla="*/ 2980071 w 12192000"/>
              <a:gd name="connsiteY114" fmla="*/ 1972988 h 2237474"/>
              <a:gd name="connsiteX115" fmla="*/ 2978094 w 12192000"/>
              <a:gd name="connsiteY115" fmla="*/ 1972369 h 2237474"/>
              <a:gd name="connsiteX116" fmla="*/ 2942858 w 12192000"/>
              <a:gd name="connsiteY116" fmla="*/ 1981367 h 2237474"/>
              <a:gd name="connsiteX117" fmla="*/ 2875436 w 12192000"/>
              <a:gd name="connsiteY117" fmla="*/ 1996977 h 2237474"/>
              <a:gd name="connsiteX118" fmla="*/ 2874892 w 12192000"/>
              <a:gd name="connsiteY118" fmla="*/ 1996085 h 2237474"/>
              <a:gd name="connsiteX119" fmla="*/ 2864145 w 12192000"/>
              <a:gd name="connsiteY119" fmla="*/ 1994061 h 2237474"/>
              <a:gd name="connsiteX120" fmla="*/ 2843662 w 12192000"/>
              <a:gd name="connsiteY120" fmla="*/ 1992498 h 2237474"/>
              <a:gd name="connsiteX121" fmla="*/ 2796128 w 12192000"/>
              <a:gd name="connsiteY121" fmla="*/ 1976403 h 2237474"/>
              <a:gd name="connsiteX122" fmla="*/ 2756784 w 12192000"/>
              <a:gd name="connsiteY122" fmla="*/ 1985116 h 2237474"/>
              <a:gd name="connsiteX123" fmla="*/ 2748833 w 12192000"/>
              <a:gd name="connsiteY123" fmla="*/ 1986323 h 2237474"/>
              <a:gd name="connsiteX124" fmla="*/ 2748661 w 12192000"/>
              <a:gd name="connsiteY124" fmla="*/ 1986122 h 2237474"/>
              <a:gd name="connsiteX125" fmla="*/ 2740251 w 12192000"/>
              <a:gd name="connsiteY125" fmla="*/ 1986946 h 2237474"/>
              <a:gd name="connsiteX126" fmla="*/ 2718916 w 12192000"/>
              <a:gd name="connsiteY126" fmla="*/ 1990867 h 2237474"/>
              <a:gd name="connsiteX127" fmla="*/ 2713522 w 12192000"/>
              <a:gd name="connsiteY127" fmla="*/ 1990173 h 2237474"/>
              <a:gd name="connsiteX128" fmla="*/ 2680597 w 12192000"/>
              <a:gd name="connsiteY128" fmla="*/ 1984996 h 2237474"/>
              <a:gd name="connsiteX129" fmla="*/ 2578178 w 12192000"/>
              <a:gd name="connsiteY129" fmla="*/ 1990531 h 2237474"/>
              <a:gd name="connsiteX130" fmla="*/ 2476147 w 12192000"/>
              <a:gd name="connsiteY130" fmla="*/ 1998305 h 2237474"/>
              <a:gd name="connsiteX131" fmla="*/ 2373568 w 12192000"/>
              <a:gd name="connsiteY131" fmla="*/ 2003219 h 2237474"/>
              <a:gd name="connsiteX132" fmla="*/ 2321399 w 12192000"/>
              <a:gd name="connsiteY132" fmla="*/ 1989467 h 2237474"/>
              <a:gd name="connsiteX133" fmla="*/ 2315525 w 12192000"/>
              <a:gd name="connsiteY133" fmla="*/ 1989708 h 2237474"/>
              <a:gd name="connsiteX134" fmla="*/ 2300792 w 12192000"/>
              <a:gd name="connsiteY134" fmla="*/ 1994290 h 2237474"/>
              <a:gd name="connsiteX135" fmla="*/ 2295469 w 12192000"/>
              <a:gd name="connsiteY135" fmla="*/ 1996659 h 2237474"/>
              <a:gd name="connsiteX136" fmla="*/ 2287219 w 12192000"/>
              <a:gd name="connsiteY136" fmla="*/ 1998750 h 2237474"/>
              <a:gd name="connsiteX137" fmla="*/ 2286948 w 12192000"/>
              <a:gd name="connsiteY137" fmla="*/ 1998596 h 2237474"/>
              <a:gd name="connsiteX138" fmla="*/ 2243069 w 12192000"/>
              <a:gd name="connsiteY138" fmla="*/ 2015111 h 2237474"/>
              <a:gd name="connsiteX139" fmla="*/ 2186609 w 12192000"/>
              <a:gd name="connsiteY139" fmla="*/ 2008263 h 2237474"/>
              <a:gd name="connsiteX140" fmla="*/ 2164831 w 12192000"/>
              <a:gd name="connsiteY140" fmla="*/ 2010143 h 2237474"/>
              <a:gd name="connsiteX141" fmla="*/ 2152836 w 12192000"/>
              <a:gd name="connsiteY141" fmla="*/ 2010048 h 2237474"/>
              <a:gd name="connsiteX142" fmla="*/ 2117102 w 12192000"/>
              <a:gd name="connsiteY142" fmla="*/ 2023004 h 2237474"/>
              <a:gd name="connsiteX143" fmla="*/ 2111935 w 12192000"/>
              <a:gd name="connsiteY143" fmla="*/ 2023163 h 2237474"/>
              <a:gd name="connsiteX144" fmla="*/ 2089991 w 12192000"/>
              <a:gd name="connsiteY144" fmla="*/ 2034193 h 2237474"/>
              <a:gd name="connsiteX145" fmla="*/ 2058061 w 12192000"/>
              <a:gd name="connsiteY145" fmla="*/ 2047942 h 2237474"/>
              <a:gd name="connsiteX146" fmla="*/ 2055737 w 12192000"/>
              <a:gd name="connsiteY146" fmla="*/ 2047704 h 2237474"/>
              <a:gd name="connsiteX147" fmla="*/ 2042244 w 12192000"/>
              <a:gd name="connsiteY147" fmla="*/ 2055560 h 2237474"/>
              <a:gd name="connsiteX148" fmla="*/ 1976224 w 12192000"/>
              <a:gd name="connsiteY148" fmla="*/ 2074257 h 2237474"/>
              <a:gd name="connsiteX149" fmla="*/ 1877728 w 12192000"/>
              <a:gd name="connsiteY149" fmla="*/ 2101004 h 2237474"/>
              <a:gd name="connsiteX150" fmla="*/ 1759056 w 12192000"/>
              <a:gd name="connsiteY150" fmla="*/ 2125608 h 2237474"/>
              <a:gd name="connsiteX151" fmla="*/ 1637948 w 12192000"/>
              <a:gd name="connsiteY151" fmla="*/ 2172597 h 2237474"/>
              <a:gd name="connsiteX152" fmla="*/ 1434549 w 12192000"/>
              <a:gd name="connsiteY152" fmla="*/ 2234522 h 2237474"/>
              <a:gd name="connsiteX153" fmla="*/ 1398481 w 12192000"/>
              <a:gd name="connsiteY153" fmla="*/ 2237074 h 2237474"/>
              <a:gd name="connsiteX154" fmla="*/ 1398407 w 12192000"/>
              <a:gd name="connsiteY154" fmla="*/ 2237095 h 2237474"/>
              <a:gd name="connsiteX155" fmla="*/ 1370962 w 12192000"/>
              <a:gd name="connsiteY155" fmla="*/ 2237474 h 2237474"/>
              <a:gd name="connsiteX156" fmla="*/ 1356367 w 12192000"/>
              <a:gd name="connsiteY156" fmla="*/ 2235089 h 2237474"/>
              <a:gd name="connsiteX157" fmla="*/ 1324828 w 12192000"/>
              <a:gd name="connsiteY157" fmla="*/ 2231968 h 2237474"/>
              <a:gd name="connsiteX158" fmla="*/ 1297744 w 12192000"/>
              <a:gd name="connsiteY158" fmla="*/ 2235849 h 2237474"/>
              <a:gd name="connsiteX159" fmla="*/ 1286236 w 12192000"/>
              <a:gd name="connsiteY159" fmla="*/ 2233135 h 2237474"/>
              <a:gd name="connsiteX160" fmla="*/ 1283504 w 12192000"/>
              <a:gd name="connsiteY160" fmla="*/ 2233797 h 2237474"/>
              <a:gd name="connsiteX161" fmla="*/ 1279765 w 12192000"/>
              <a:gd name="connsiteY161" fmla="*/ 2229639 h 2237474"/>
              <a:gd name="connsiteX162" fmla="*/ 1195347 w 12192000"/>
              <a:gd name="connsiteY162" fmla="*/ 2212354 h 2237474"/>
              <a:gd name="connsiteX163" fmla="*/ 970251 w 12192000"/>
              <a:gd name="connsiteY163" fmla="*/ 2221029 h 2237474"/>
              <a:gd name="connsiteX164" fmla="*/ 812914 w 12192000"/>
              <a:gd name="connsiteY164" fmla="*/ 2202752 h 2237474"/>
              <a:gd name="connsiteX165" fmla="*/ 800195 w 12192000"/>
              <a:gd name="connsiteY165" fmla="*/ 2209407 h 2237474"/>
              <a:gd name="connsiteX166" fmla="*/ 784978 w 12192000"/>
              <a:gd name="connsiteY166" fmla="*/ 2212360 h 2237474"/>
              <a:gd name="connsiteX167" fmla="*/ 681987 w 12192000"/>
              <a:gd name="connsiteY167" fmla="*/ 2216757 h 2237474"/>
              <a:gd name="connsiteX168" fmla="*/ 669923 w 12192000"/>
              <a:gd name="connsiteY168" fmla="*/ 2211682 h 2237474"/>
              <a:gd name="connsiteX169" fmla="*/ 648680 w 12192000"/>
              <a:gd name="connsiteY169" fmla="*/ 2206229 h 2237474"/>
              <a:gd name="connsiteX170" fmla="*/ 597225 w 12192000"/>
              <a:gd name="connsiteY170" fmla="*/ 2180999 h 2237474"/>
              <a:gd name="connsiteX171" fmla="*/ 558449 w 12192000"/>
              <a:gd name="connsiteY171" fmla="*/ 2182346 h 2237474"/>
              <a:gd name="connsiteX172" fmla="*/ 550517 w 12192000"/>
              <a:gd name="connsiteY172" fmla="*/ 2182060 h 2237474"/>
              <a:gd name="connsiteX173" fmla="*/ 550309 w 12192000"/>
              <a:gd name="connsiteY173" fmla="*/ 2181825 h 2237474"/>
              <a:gd name="connsiteX174" fmla="*/ 541836 w 12192000"/>
              <a:gd name="connsiteY174" fmla="*/ 2181063 h 2237474"/>
              <a:gd name="connsiteX175" fmla="*/ 536057 w 12192000"/>
              <a:gd name="connsiteY175" fmla="*/ 2181537 h 2237474"/>
              <a:gd name="connsiteX176" fmla="*/ 520671 w 12192000"/>
              <a:gd name="connsiteY176" fmla="*/ 2180980 h 2237474"/>
              <a:gd name="connsiteX177" fmla="*/ 515024 w 12192000"/>
              <a:gd name="connsiteY177" fmla="*/ 2179258 h 2237474"/>
              <a:gd name="connsiteX178" fmla="*/ 512278 w 12192000"/>
              <a:gd name="connsiteY178" fmla="*/ 2176369 h 2237474"/>
              <a:gd name="connsiteX179" fmla="*/ 480419 w 12192000"/>
              <a:gd name="connsiteY179" fmla="*/ 2167807 h 2237474"/>
              <a:gd name="connsiteX180" fmla="*/ 413835 w 12192000"/>
              <a:gd name="connsiteY180" fmla="*/ 2156783 h 2237474"/>
              <a:gd name="connsiteX181" fmla="*/ 376513 w 12192000"/>
              <a:gd name="connsiteY181" fmla="*/ 2154014 h 2237474"/>
              <a:gd name="connsiteX182" fmla="*/ 273386 w 12192000"/>
              <a:gd name="connsiteY182" fmla="*/ 2142551 h 2237474"/>
              <a:gd name="connsiteX183" fmla="*/ 169207 w 12192000"/>
              <a:gd name="connsiteY183" fmla="*/ 2128100 h 2237474"/>
              <a:gd name="connsiteX184" fmla="*/ 93149 w 12192000"/>
              <a:gd name="connsiteY184" fmla="*/ 2105324 h 2237474"/>
              <a:gd name="connsiteX185" fmla="*/ 88109 w 12192000"/>
              <a:gd name="connsiteY185" fmla="*/ 2106704 h 2237474"/>
              <a:gd name="connsiteX186" fmla="*/ 80022 w 12192000"/>
              <a:gd name="connsiteY186" fmla="*/ 2107254 h 2237474"/>
              <a:gd name="connsiteX187" fmla="*/ 79717 w 12192000"/>
              <a:gd name="connsiteY187" fmla="*/ 2107046 h 2237474"/>
              <a:gd name="connsiteX188" fmla="*/ 72352 w 12192000"/>
              <a:gd name="connsiteY188" fmla="*/ 2107991 h 2237474"/>
              <a:gd name="connsiteX189" fmla="*/ 37645 w 12192000"/>
              <a:gd name="connsiteY189" fmla="*/ 2115401 h 2237474"/>
              <a:gd name="connsiteX190" fmla="*/ 4572 w 12192000"/>
              <a:gd name="connsiteY190" fmla="*/ 2111091 h 2237474"/>
              <a:gd name="connsiteX191" fmla="*/ 0 w 12192000"/>
              <a:gd name="connsiteY191" fmla="*/ 2110468 h 2237474"/>
              <a:gd name="connsiteX192" fmla="*/ 0 w 12192000"/>
              <a:gd name="connsiteY192"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20512 w 12192000"/>
              <a:gd name="connsiteY6" fmla="*/ 745392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46594 w 12192000"/>
              <a:gd name="connsiteY12" fmla="*/ 765069 h 2237474"/>
              <a:gd name="connsiteX13" fmla="*/ 10805004 w 12192000"/>
              <a:gd name="connsiteY13" fmla="*/ 757573 h 2237474"/>
              <a:gd name="connsiteX14" fmla="*/ 10739478 w 12192000"/>
              <a:gd name="connsiteY14" fmla="*/ 776841 h 2237474"/>
              <a:gd name="connsiteX15" fmla="*/ 10458762 w 12192000"/>
              <a:gd name="connsiteY15" fmla="*/ 755400 h 2237474"/>
              <a:gd name="connsiteX16" fmla="*/ 10211200 w 12192000"/>
              <a:gd name="connsiteY16" fmla="*/ 767513 h 2237474"/>
              <a:gd name="connsiteX17" fmla="*/ 10167995 w 12192000"/>
              <a:gd name="connsiteY17" fmla="*/ 760843 h 2237474"/>
              <a:gd name="connsiteX18" fmla="*/ 9997044 w 12192000"/>
              <a:gd name="connsiteY18" fmla="*/ 780129 h 2237474"/>
              <a:gd name="connsiteX19" fmla="*/ 9943887 w 12192000"/>
              <a:gd name="connsiteY19" fmla="*/ 804141 h 2237474"/>
              <a:gd name="connsiteX20" fmla="*/ 9918248 w 12192000"/>
              <a:gd name="connsiteY20" fmla="*/ 816628 h 2237474"/>
              <a:gd name="connsiteX21" fmla="*/ 9767091 w 12192000"/>
              <a:gd name="connsiteY21" fmla="*/ 870550 h 2237474"/>
              <a:gd name="connsiteX22" fmla="*/ 9683005 w 12192000"/>
              <a:gd name="connsiteY22" fmla="*/ 894128 h 2237474"/>
              <a:gd name="connsiteX23" fmla="*/ 9594438 w 12192000"/>
              <a:gd name="connsiteY23" fmla="*/ 919051 h 2237474"/>
              <a:gd name="connsiteX24" fmla="*/ 9544189 w 12192000"/>
              <a:gd name="connsiteY24" fmla="*/ 938966 h 2237474"/>
              <a:gd name="connsiteX25" fmla="*/ 9500499 w 12192000"/>
              <a:gd name="connsiteY25" fmla="*/ 954680 h 2237474"/>
              <a:gd name="connsiteX26" fmla="*/ 9428195 w 12192000"/>
              <a:gd name="connsiteY26" fmla="*/ 986225 h 2237474"/>
              <a:gd name="connsiteX27" fmla="*/ 9410017 w 12192000"/>
              <a:gd name="connsiteY27" fmla="*/ 993931 h 2237474"/>
              <a:gd name="connsiteX28" fmla="*/ 9392919 w 12192000"/>
              <a:gd name="connsiteY28" fmla="*/ 994656 h 2237474"/>
              <a:gd name="connsiteX29" fmla="*/ 9278619 w 12192000"/>
              <a:gd name="connsiteY29" fmla="*/ 1011878 h 2237474"/>
              <a:gd name="connsiteX30" fmla="*/ 9268019 w 12192000"/>
              <a:gd name="connsiteY30" fmla="*/ 1007442 h 2237474"/>
              <a:gd name="connsiteX31" fmla="*/ 9234662 w 12192000"/>
              <a:gd name="connsiteY31" fmla="*/ 1023056 h 2237474"/>
              <a:gd name="connsiteX32" fmla="*/ 9181033 w 12192000"/>
              <a:gd name="connsiteY32" fmla="*/ 1037921 h 2237474"/>
              <a:gd name="connsiteX33" fmla="*/ 9155969 w 12192000"/>
              <a:gd name="connsiteY33" fmla="*/ 1046804 h 2237474"/>
              <a:gd name="connsiteX34" fmla="*/ 9133985 w 12192000"/>
              <a:gd name="connsiteY34" fmla="*/ 1046450 h 2237474"/>
              <a:gd name="connsiteX35" fmla="*/ 9003462 w 12192000"/>
              <a:gd name="connsiteY35" fmla="*/ 1042406 h 2237474"/>
              <a:gd name="connsiteX36" fmla="*/ 8968445 w 12192000"/>
              <a:gd name="connsiteY36" fmla="*/ 1052169 h 2237474"/>
              <a:gd name="connsiteX37" fmla="*/ 8886001 w 12192000"/>
              <a:gd name="connsiteY37" fmla="*/ 1067468 h 2237474"/>
              <a:gd name="connsiteX38" fmla="*/ 8838610 w 12192000"/>
              <a:gd name="connsiteY38" fmla="*/ 1075091 h 2237474"/>
              <a:gd name="connsiteX39" fmla="*/ 8750383 w 12192000"/>
              <a:gd name="connsiteY39" fmla="*/ 1097387 h 2237474"/>
              <a:gd name="connsiteX40" fmla="*/ 8665605 w 12192000"/>
              <a:gd name="connsiteY40" fmla="*/ 1110791 h 2237474"/>
              <a:gd name="connsiteX41" fmla="*/ 8584946 w 12192000"/>
              <a:gd name="connsiteY41" fmla="*/ 1135226 h 2237474"/>
              <a:gd name="connsiteX42" fmla="*/ 8460755 w 12192000"/>
              <a:gd name="connsiteY42" fmla="*/ 1203427 h 2237474"/>
              <a:gd name="connsiteX43" fmla="*/ 8419755 w 12192000"/>
              <a:gd name="connsiteY43" fmla="*/ 1216260 h 2237474"/>
              <a:gd name="connsiteX44" fmla="*/ 8411626 w 12192000"/>
              <a:gd name="connsiteY44" fmla="*/ 1214397 h 2237474"/>
              <a:gd name="connsiteX45" fmla="*/ 8363469 w 12192000"/>
              <a:gd name="connsiteY45" fmla="*/ 1246658 h 2237474"/>
              <a:gd name="connsiteX46" fmla="*/ 8275497 w 12192000"/>
              <a:gd name="connsiteY46" fmla="*/ 1264396 h 2237474"/>
              <a:gd name="connsiteX47" fmla="*/ 8206287 w 12192000"/>
              <a:gd name="connsiteY47" fmla="*/ 1273060 h 2237474"/>
              <a:gd name="connsiteX48" fmla="*/ 8139997 w 12192000"/>
              <a:gd name="connsiteY48" fmla="*/ 1282713 h 2237474"/>
              <a:gd name="connsiteX49" fmla="*/ 8074238 w 12192000"/>
              <a:gd name="connsiteY49" fmla="*/ 1301895 h 2237474"/>
              <a:gd name="connsiteX50" fmla="*/ 7942099 w 12192000"/>
              <a:gd name="connsiteY50" fmla="*/ 1336332 h 2237474"/>
              <a:gd name="connsiteX51" fmla="*/ 7902328 w 12192000"/>
              <a:gd name="connsiteY51" fmla="*/ 1345865 h 2237474"/>
              <a:gd name="connsiteX52" fmla="*/ 7840612 w 12192000"/>
              <a:gd name="connsiteY52" fmla="*/ 1369373 h 2237474"/>
              <a:gd name="connsiteX53" fmla="*/ 7786819 w 12192000"/>
              <a:gd name="connsiteY53" fmla="*/ 1378970 h 2237474"/>
              <a:gd name="connsiteX54" fmla="*/ 7548172 w 12192000"/>
              <a:gd name="connsiteY54" fmla="*/ 1417460 h 2237474"/>
              <a:gd name="connsiteX55" fmla="*/ 7483437 w 12192000"/>
              <a:gd name="connsiteY55" fmla="*/ 1478152 h 2237474"/>
              <a:gd name="connsiteX56" fmla="*/ 7377870 w 12192000"/>
              <a:gd name="connsiteY56" fmla="*/ 1523319 h 2237474"/>
              <a:gd name="connsiteX57" fmla="*/ 7230737 w 12192000"/>
              <a:gd name="connsiteY57" fmla="*/ 1562633 h 2237474"/>
              <a:gd name="connsiteX58" fmla="*/ 7224458 w 12192000"/>
              <a:gd name="connsiteY58" fmla="*/ 1573008 h 2237474"/>
              <a:gd name="connsiteX59" fmla="*/ 7183121 w 12192000"/>
              <a:gd name="connsiteY59" fmla="*/ 1595162 h 2237474"/>
              <a:gd name="connsiteX60" fmla="*/ 7164601 w 12192000"/>
              <a:gd name="connsiteY60" fmla="*/ 1606490 h 2237474"/>
              <a:gd name="connsiteX61" fmla="*/ 7031309 w 12192000"/>
              <a:gd name="connsiteY61" fmla="*/ 1619451 h 2237474"/>
              <a:gd name="connsiteX62" fmla="*/ 6900177 w 12192000"/>
              <a:gd name="connsiteY62" fmla="*/ 1636016 h 2237474"/>
              <a:gd name="connsiteX63" fmla="*/ 6795372 w 12192000"/>
              <a:gd name="connsiteY63" fmla="*/ 1644845 h 2237474"/>
              <a:gd name="connsiteX64" fmla="*/ 6692251 w 12192000"/>
              <a:gd name="connsiteY64" fmla="*/ 1656357 h 2237474"/>
              <a:gd name="connsiteX65" fmla="*/ 6655235 w 12192000"/>
              <a:gd name="connsiteY65" fmla="*/ 1661869 h 2237474"/>
              <a:gd name="connsiteX66" fmla="*/ 6554894 w 12192000"/>
              <a:gd name="connsiteY66" fmla="*/ 1664428 h 2237474"/>
              <a:gd name="connsiteX67" fmla="*/ 6516595 w 12192000"/>
              <a:gd name="connsiteY67" fmla="*/ 1667475 h 2237474"/>
              <a:gd name="connsiteX68" fmla="*/ 6508541 w 12192000"/>
              <a:gd name="connsiteY68" fmla="*/ 1668757 h 2237474"/>
              <a:gd name="connsiteX69" fmla="*/ 6471012 w 12192000"/>
              <a:gd name="connsiteY69" fmla="*/ 1678604 h 2237474"/>
              <a:gd name="connsiteX70" fmla="*/ 6364035 w 12192000"/>
              <a:gd name="connsiteY70" fmla="*/ 1667683 h 2237474"/>
              <a:gd name="connsiteX71" fmla="*/ 6280959 w 12192000"/>
              <a:gd name="connsiteY71" fmla="*/ 1689329 h 2237474"/>
              <a:gd name="connsiteX72" fmla="*/ 6243319 w 12192000"/>
              <a:gd name="connsiteY72" fmla="*/ 1695560 h 2237474"/>
              <a:gd name="connsiteX73" fmla="*/ 6098321 w 12192000"/>
              <a:gd name="connsiteY73" fmla="*/ 1721646 h 2237474"/>
              <a:gd name="connsiteX74" fmla="*/ 5880652 w 12192000"/>
              <a:gd name="connsiteY74" fmla="*/ 1779643 h 2237474"/>
              <a:gd name="connsiteX75" fmla="*/ 5785959 w 12192000"/>
              <a:gd name="connsiteY75" fmla="*/ 1775307 h 2237474"/>
              <a:gd name="connsiteX76" fmla="*/ 5643534 w 12192000"/>
              <a:gd name="connsiteY76" fmla="*/ 1802919 h 2237474"/>
              <a:gd name="connsiteX77" fmla="*/ 5518799 w 12192000"/>
              <a:gd name="connsiteY77" fmla="*/ 1818312 h 2237474"/>
              <a:gd name="connsiteX78" fmla="*/ 5505014 w 12192000"/>
              <a:gd name="connsiteY78" fmla="*/ 1819259 h 2237474"/>
              <a:gd name="connsiteX79" fmla="*/ 5453307 w 12192000"/>
              <a:gd name="connsiteY79" fmla="*/ 1815450 h 2237474"/>
              <a:gd name="connsiteX80" fmla="*/ 5221533 w 12192000"/>
              <a:gd name="connsiteY80" fmla="*/ 1846950 h 2237474"/>
              <a:gd name="connsiteX81" fmla="*/ 5149802 w 12192000"/>
              <a:gd name="connsiteY81" fmla="*/ 1844846 h 2237474"/>
              <a:gd name="connsiteX82" fmla="*/ 5114927 w 12192000"/>
              <a:gd name="connsiteY82" fmla="*/ 1847827 h 2237474"/>
              <a:gd name="connsiteX83" fmla="*/ 5108970 w 12192000"/>
              <a:gd name="connsiteY83" fmla="*/ 1847935 h 2237474"/>
              <a:gd name="connsiteX84" fmla="*/ 5067961 w 12192000"/>
              <a:gd name="connsiteY84" fmla="*/ 1845917 h 2237474"/>
              <a:gd name="connsiteX85" fmla="*/ 5007075 w 12192000"/>
              <a:gd name="connsiteY85" fmla="*/ 1838626 h 2237474"/>
              <a:gd name="connsiteX86" fmla="*/ 4944087 w 12192000"/>
              <a:gd name="connsiteY86" fmla="*/ 1823332 h 2237474"/>
              <a:gd name="connsiteX87" fmla="*/ 4907662 w 12192000"/>
              <a:gd name="connsiteY87" fmla="*/ 1816900 h 2237474"/>
              <a:gd name="connsiteX88" fmla="*/ 4882386 w 12192000"/>
              <a:gd name="connsiteY88" fmla="*/ 1809844 h 2237474"/>
              <a:gd name="connsiteX89" fmla="*/ 4811440 w 12192000"/>
              <a:gd name="connsiteY89" fmla="*/ 1804655 h 2237474"/>
              <a:gd name="connsiteX90" fmla="*/ 4691075 w 12192000"/>
              <a:gd name="connsiteY90" fmla="*/ 1801389 h 2237474"/>
              <a:gd name="connsiteX91" fmla="*/ 4611738 w 12192000"/>
              <a:gd name="connsiteY91" fmla="*/ 1776964 h 2237474"/>
              <a:gd name="connsiteX92" fmla="*/ 4560070 w 12192000"/>
              <a:gd name="connsiteY92" fmla="*/ 1785640 h 2237474"/>
              <a:gd name="connsiteX93" fmla="*/ 4536503 w 12192000"/>
              <a:gd name="connsiteY93" fmla="*/ 1785334 h 2237474"/>
              <a:gd name="connsiteX94" fmla="*/ 4513724 w 12192000"/>
              <a:gd name="connsiteY94" fmla="*/ 1791996 h 2237474"/>
              <a:gd name="connsiteX95" fmla="*/ 4459810 w 12192000"/>
              <a:gd name="connsiteY95" fmla="*/ 1797886 h 2237474"/>
              <a:gd name="connsiteX96" fmla="*/ 4379064 w 12192000"/>
              <a:gd name="connsiteY96" fmla="*/ 1817177 h 2237474"/>
              <a:gd name="connsiteX97" fmla="*/ 4290981 w 12192000"/>
              <a:gd name="connsiteY97" fmla="*/ 1839677 h 2237474"/>
              <a:gd name="connsiteX98" fmla="*/ 4238372 w 12192000"/>
              <a:gd name="connsiteY98" fmla="*/ 1851480 h 2237474"/>
              <a:gd name="connsiteX99" fmla="*/ 4232517 w 12192000"/>
              <a:gd name="connsiteY99" fmla="*/ 1852567 h 2237474"/>
              <a:gd name="connsiteX100" fmla="*/ 4191732 w 12192000"/>
              <a:gd name="connsiteY100" fmla="*/ 1857328 h 2237474"/>
              <a:gd name="connsiteX101" fmla="*/ 4065532 w 12192000"/>
              <a:gd name="connsiteY101" fmla="*/ 1855477 h 2237474"/>
              <a:gd name="connsiteX102" fmla="*/ 4028460 w 12192000"/>
              <a:gd name="connsiteY102" fmla="*/ 1855137 h 2237474"/>
              <a:gd name="connsiteX103" fmla="*/ 4002267 w 12192000"/>
              <a:gd name="connsiteY103" fmla="*/ 1852352 h 2237474"/>
              <a:gd name="connsiteX104" fmla="*/ 3931396 w 12192000"/>
              <a:gd name="connsiteY104" fmla="*/ 1858915 h 2237474"/>
              <a:gd name="connsiteX105" fmla="*/ 3812162 w 12192000"/>
              <a:gd name="connsiteY105" fmla="*/ 1875501 h 2237474"/>
              <a:gd name="connsiteX106" fmla="*/ 3729530 w 12192000"/>
              <a:gd name="connsiteY106" fmla="*/ 1864513 h 2237474"/>
              <a:gd name="connsiteX107" fmla="*/ 3680177 w 12192000"/>
              <a:gd name="connsiteY107" fmla="*/ 1881552 h 2237474"/>
              <a:gd name="connsiteX108" fmla="*/ 3567259 w 12192000"/>
              <a:gd name="connsiteY108" fmla="*/ 1893482 h 2237474"/>
              <a:gd name="connsiteX109" fmla="*/ 3405770 w 12192000"/>
              <a:gd name="connsiteY109" fmla="*/ 1904591 h 2237474"/>
              <a:gd name="connsiteX110" fmla="*/ 3280097 w 12192000"/>
              <a:gd name="connsiteY110" fmla="*/ 1919610 h 2237474"/>
              <a:gd name="connsiteX111" fmla="*/ 3123424 w 12192000"/>
              <a:gd name="connsiteY111" fmla="*/ 1952930 h 2237474"/>
              <a:gd name="connsiteX112" fmla="*/ 3009910 w 12192000"/>
              <a:gd name="connsiteY112" fmla="*/ 1957866 h 2237474"/>
              <a:gd name="connsiteX113" fmla="*/ 2995934 w 12192000"/>
              <a:gd name="connsiteY113" fmla="*/ 1967085 h 2237474"/>
              <a:gd name="connsiteX114" fmla="*/ 2980071 w 12192000"/>
              <a:gd name="connsiteY114" fmla="*/ 1972988 h 2237474"/>
              <a:gd name="connsiteX115" fmla="*/ 2978094 w 12192000"/>
              <a:gd name="connsiteY115" fmla="*/ 1972369 h 2237474"/>
              <a:gd name="connsiteX116" fmla="*/ 2942858 w 12192000"/>
              <a:gd name="connsiteY116" fmla="*/ 1981367 h 2237474"/>
              <a:gd name="connsiteX117" fmla="*/ 2875436 w 12192000"/>
              <a:gd name="connsiteY117" fmla="*/ 1996977 h 2237474"/>
              <a:gd name="connsiteX118" fmla="*/ 2874892 w 12192000"/>
              <a:gd name="connsiteY118" fmla="*/ 1996085 h 2237474"/>
              <a:gd name="connsiteX119" fmla="*/ 2864145 w 12192000"/>
              <a:gd name="connsiteY119" fmla="*/ 1994061 h 2237474"/>
              <a:gd name="connsiteX120" fmla="*/ 2843662 w 12192000"/>
              <a:gd name="connsiteY120" fmla="*/ 1992498 h 2237474"/>
              <a:gd name="connsiteX121" fmla="*/ 2796128 w 12192000"/>
              <a:gd name="connsiteY121" fmla="*/ 1976403 h 2237474"/>
              <a:gd name="connsiteX122" fmla="*/ 2756784 w 12192000"/>
              <a:gd name="connsiteY122" fmla="*/ 1985116 h 2237474"/>
              <a:gd name="connsiteX123" fmla="*/ 2748833 w 12192000"/>
              <a:gd name="connsiteY123" fmla="*/ 1986323 h 2237474"/>
              <a:gd name="connsiteX124" fmla="*/ 2748661 w 12192000"/>
              <a:gd name="connsiteY124" fmla="*/ 1986122 h 2237474"/>
              <a:gd name="connsiteX125" fmla="*/ 2740251 w 12192000"/>
              <a:gd name="connsiteY125" fmla="*/ 1986946 h 2237474"/>
              <a:gd name="connsiteX126" fmla="*/ 2718916 w 12192000"/>
              <a:gd name="connsiteY126" fmla="*/ 1990867 h 2237474"/>
              <a:gd name="connsiteX127" fmla="*/ 2713522 w 12192000"/>
              <a:gd name="connsiteY127" fmla="*/ 1990173 h 2237474"/>
              <a:gd name="connsiteX128" fmla="*/ 2680597 w 12192000"/>
              <a:gd name="connsiteY128" fmla="*/ 1984996 h 2237474"/>
              <a:gd name="connsiteX129" fmla="*/ 2578178 w 12192000"/>
              <a:gd name="connsiteY129" fmla="*/ 1990531 h 2237474"/>
              <a:gd name="connsiteX130" fmla="*/ 2476147 w 12192000"/>
              <a:gd name="connsiteY130" fmla="*/ 1998305 h 2237474"/>
              <a:gd name="connsiteX131" fmla="*/ 2373568 w 12192000"/>
              <a:gd name="connsiteY131" fmla="*/ 2003219 h 2237474"/>
              <a:gd name="connsiteX132" fmla="*/ 2321399 w 12192000"/>
              <a:gd name="connsiteY132" fmla="*/ 1989467 h 2237474"/>
              <a:gd name="connsiteX133" fmla="*/ 2315525 w 12192000"/>
              <a:gd name="connsiteY133" fmla="*/ 1989708 h 2237474"/>
              <a:gd name="connsiteX134" fmla="*/ 2300792 w 12192000"/>
              <a:gd name="connsiteY134" fmla="*/ 1994290 h 2237474"/>
              <a:gd name="connsiteX135" fmla="*/ 2295469 w 12192000"/>
              <a:gd name="connsiteY135" fmla="*/ 1996659 h 2237474"/>
              <a:gd name="connsiteX136" fmla="*/ 2287219 w 12192000"/>
              <a:gd name="connsiteY136" fmla="*/ 1998750 h 2237474"/>
              <a:gd name="connsiteX137" fmla="*/ 2286948 w 12192000"/>
              <a:gd name="connsiteY137" fmla="*/ 1998596 h 2237474"/>
              <a:gd name="connsiteX138" fmla="*/ 2243069 w 12192000"/>
              <a:gd name="connsiteY138" fmla="*/ 2015111 h 2237474"/>
              <a:gd name="connsiteX139" fmla="*/ 2186609 w 12192000"/>
              <a:gd name="connsiteY139" fmla="*/ 2008263 h 2237474"/>
              <a:gd name="connsiteX140" fmla="*/ 2164831 w 12192000"/>
              <a:gd name="connsiteY140" fmla="*/ 2010143 h 2237474"/>
              <a:gd name="connsiteX141" fmla="*/ 2152836 w 12192000"/>
              <a:gd name="connsiteY141" fmla="*/ 2010048 h 2237474"/>
              <a:gd name="connsiteX142" fmla="*/ 2117102 w 12192000"/>
              <a:gd name="connsiteY142" fmla="*/ 2023004 h 2237474"/>
              <a:gd name="connsiteX143" fmla="*/ 2111935 w 12192000"/>
              <a:gd name="connsiteY143" fmla="*/ 2023163 h 2237474"/>
              <a:gd name="connsiteX144" fmla="*/ 2089991 w 12192000"/>
              <a:gd name="connsiteY144" fmla="*/ 2034193 h 2237474"/>
              <a:gd name="connsiteX145" fmla="*/ 2058061 w 12192000"/>
              <a:gd name="connsiteY145" fmla="*/ 2047942 h 2237474"/>
              <a:gd name="connsiteX146" fmla="*/ 2055737 w 12192000"/>
              <a:gd name="connsiteY146" fmla="*/ 2047704 h 2237474"/>
              <a:gd name="connsiteX147" fmla="*/ 2042244 w 12192000"/>
              <a:gd name="connsiteY147" fmla="*/ 2055560 h 2237474"/>
              <a:gd name="connsiteX148" fmla="*/ 1976224 w 12192000"/>
              <a:gd name="connsiteY148" fmla="*/ 2074257 h 2237474"/>
              <a:gd name="connsiteX149" fmla="*/ 1877728 w 12192000"/>
              <a:gd name="connsiteY149" fmla="*/ 2101004 h 2237474"/>
              <a:gd name="connsiteX150" fmla="*/ 1759056 w 12192000"/>
              <a:gd name="connsiteY150" fmla="*/ 2125608 h 2237474"/>
              <a:gd name="connsiteX151" fmla="*/ 1637948 w 12192000"/>
              <a:gd name="connsiteY151" fmla="*/ 2172597 h 2237474"/>
              <a:gd name="connsiteX152" fmla="*/ 1434549 w 12192000"/>
              <a:gd name="connsiteY152" fmla="*/ 2234522 h 2237474"/>
              <a:gd name="connsiteX153" fmla="*/ 1398481 w 12192000"/>
              <a:gd name="connsiteY153" fmla="*/ 2237074 h 2237474"/>
              <a:gd name="connsiteX154" fmla="*/ 1398407 w 12192000"/>
              <a:gd name="connsiteY154" fmla="*/ 2237095 h 2237474"/>
              <a:gd name="connsiteX155" fmla="*/ 1370962 w 12192000"/>
              <a:gd name="connsiteY155" fmla="*/ 2237474 h 2237474"/>
              <a:gd name="connsiteX156" fmla="*/ 1356367 w 12192000"/>
              <a:gd name="connsiteY156" fmla="*/ 2235089 h 2237474"/>
              <a:gd name="connsiteX157" fmla="*/ 1324828 w 12192000"/>
              <a:gd name="connsiteY157" fmla="*/ 2231968 h 2237474"/>
              <a:gd name="connsiteX158" fmla="*/ 1297744 w 12192000"/>
              <a:gd name="connsiteY158" fmla="*/ 2235849 h 2237474"/>
              <a:gd name="connsiteX159" fmla="*/ 1286236 w 12192000"/>
              <a:gd name="connsiteY159" fmla="*/ 2233135 h 2237474"/>
              <a:gd name="connsiteX160" fmla="*/ 1283504 w 12192000"/>
              <a:gd name="connsiteY160" fmla="*/ 2233797 h 2237474"/>
              <a:gd name="connsiteX161" fmla="*/ 1279765 w 12192000"/>
              <a:gd name="connsiteY161" fmla="*/ 2229639 h 2237474"/>
              <a:gd name="connsiteX162" fmla="*/ 1195347 w 12192000"/>
              <a:gd name="connsiteY162" fmla="*/ 2212354 h 2237474"/>
              <a:gd name="connsiteX163" fmla="*/ 970251 w 12192000"/>
              <a:gd name="connsiteY163" fmla="*/ 2221029 h 2237474"/>
              <a:gd name="connsiteX164" fmla="*/ 812914 w 12192000"/>
              <a:gd name="connsiteY164" fmla="*/ 2202752 h 2237474"/>
              <a:gd name="connsiteX165" fmla="*/ 800195 w 12192000"/>
              <a:gd name="connsiteY165" fmla="*/ 2209407 h 2237474"/>
              <a:gd name="connsiteX166" fmla="*/ 784978 w 12192000"/>
              <a:gd name="connsiteY166" fmla="*/ 2212360 h 2237474"/>
              <a:gd name="connsiteX167" fmla="*/ 681987 w 12192000"/>
              <a:gd name="connsiteY167" fmla="*/ 2216757 h 2237474"/>
              <a:gd name="connsiteX168" fmla="*/ 669923 w 12192000"/>
              <a:gd name="connsiteY168" fmla="*/ 2211682 h 2237474"/>
              <a:gd name="connsiteX169" fmla="*/ 648680 w 12192000"/>
              <a:gd name="connsiteY169" fmla="*/ 2206229 h 2237474"/>
              <a:gd name="connsiteX170" fmla="*/ 597225 w 12192000"/>
              <a:gd name="connsiteY170" fmla="*/ 2180999 h 2237474"/>
              <a:gd name="connsiteX171" fmla="*/ 558449 w 12192000"/>
              <a:gd name="connsiteY171" fmla="*/ 2182346 h 2237474"/>
              <a:gd name="connsiteX172" fmla="*/ 550517 w 12192000"/>
              <a:gd name="connsiteY172" fmla="*/ 2182060 h 2237474"/>
              <a:gd name="connsiteX173" fmla="*/ 550309 w 12192000"/>
              <a:gd name="connsiteY173" fmla="*/ 2181825 h 2237474"/>
              <a:gd name="connsiteX174" fmla="*/ 541836 w 12192000"/>
              <a:gd name="connsiteY174" fmla="*/ 2181063 h 2237474"/>
              <a:gd name="connsiteX175" fmla="*/ 536057 w 12192000"/>
              <a:gd name="connsiteY175" fmla="*/ 2181537 h 2237474"/>
              <a:gd name="connsiteX176" fmla="*/ 520671 w 12192000"/>
              <a:gd name="connsiteY176" fmla="*/ 2180980 h 2237474"/>
              <a:gd name="connsiteX177" fmla="*/ 515024 w 12192000"/>
              <a:gd name="connsiteY177" fmla="*/ 2179258 h 2237474"/>
              <a:gd name="connsiteX178" fmla="*/ 512278 w 12192000"/>
              <a:gd name="connsiteY178" fmla="*/ 2176369 h 2237474"/>
              <a:gd name="connsiteX179" fmla="*/ 480419 w 12192000"/>
              <a:gd name="connsiteY179" fmla="*/ 2167807 h 2237474"/>
              <a:gd name="connsiteX180" fmla="*/ 413835 w 12192000"/>
              <a:gd name="connsiteY180" fmla="*/ 2156783 h 2237474"/>
              <a:gd name="connsiteX181" fmla="*/ 376513 w 12192000"/>
              <a:gd name="connsiteY181" fmla="*/ 2154014 h 2237474"/>
              <a:gd name="connsiteX182" fmla="*/ 273386 w 12192000"/>
              <a:gd name="connsiteY182" fmla="*/ 2142551 h 2237474"/>
              <a:gd name="connsiteX183" fmla="*/ 169207 w 12192000"/>
              <a:gd name="connsiteY183" fmla="*/ 2128100 h 2237474"/>
              <a:gd name="connsiteX184" fmla="*/ 93149 w 12192000"/>
              <a:gd name="connsiteY184" fmla="*/ 2105324 h 2237474"/>
              <a:gd name="connsiteX185" fmla="*/ 88109 w 12192000"/>
              <a:gd name="connsiteY185" fmla="*/ 2106704 h 2237474"/>
              <a:gd name="connsiteX186" fmla="*/ 80022 w 12192000"/>
              <a:gd name="connsiteY186" fmla="*/ 2107254 h 2237474"/>
              <a:gd name="connsiteX187" fmla="*/ 79717 w 12192000"/>
              <a:gd name="connsiteY187" fmla="*/ 2107046 h 2237474"/>
              <a:gd name="connsiteX188" fmla="*/ 72352 w 12192000"/>
              <a:gd name="connsiteY188" fmla="*/ 2107991 h 2237474"/>
              <a:gd name="connsiteX189" fmla="*/ 37645 w 12192000"/>
              <a:gd name="connsiteY189" fmla="*/ 2115401 h 2237474"/>
              <a:gd name="connsiteX190" fmla="*/ 4572 w 12192000"/>
              <a:gd name="connsiteY190" fmla="*/ 2111091 h 2237474"/>
              <a:gd name="connsiteX191" fmla="*/ 0 w 12192000"/>
              <a:gd name="connsiteY191" fmla="*/ 2110468 h 2237474"/>
              <a:gd name="connsiteX192" fmla="*/ 0 w 12192000"/>
              <a:gd name="connsiteY192"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20512 w 12192000"/>
              <a:gd name="connsiteY6" fmla="*/ 745392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46594 w 12192000"/>
              <a:gd name="connsiteY12" fmla="*/ 765069 h 2237474"/>
              <a:gd name="connsiteX13" fmla="*/ 10805004 w 12192000"/>
              <a:gd name="connsiteY13" fmla="*/ 757573 h 2237474"/>
              <a:gd name="connsiteX14" fmla="*/ 10739478 w 12192000"/>
              <a:gd name="connsiteY14" fmla="*/ 776841 h 2237474"/>
              <a:gd name="connsiteX15" fmla="*/ 10458762 w 12192000"/>
              <a:gd name="connsiteY15" fmla="*/ 755400 h 2237474"/>
              <a:gd name="connsiteX16" fmla="*/ 10211200 w 12192000"/>
              <a:gd name="connsiteY16" fmla="*/ 767513 h 2237474"/>
              <a:gd name="connsiteX17" fmla="*/ 10167995 w 12192000"/>
              <a:gd name="connsiteY17" fmla="*/ 760843 h 2237474"/>
              <a:gd name="connsiteX18" fmla="*/ 9997044 w 12192000"/>
              <a:gd name="connsiteY18" fmla="*/ 780129 h 2237474"/>
              <a:gd name="connsiteX19" fmla="*/ 9943887 w 12192000"/>
              <a:gd name="connsiteY19" fmla="*/ 804141 h 2237474"/>
              <a:gd name="connsiteX20" fmla="*/ 9918248 w 12192000"/>
              <a:gd name="connsiteY20" fmla="*/ 816628 h 2237474"/>
              <a:gd name="connsiteX21" fmla="*/ 9767091 w 12192000"/>
              <a:gd name="connsiteY21" fmla="*/ 870550 h 2237474"/>
              <a:gd name="connsiteX22" fmla="*/ 9683005 w 12192000"/>
              <a:gd name="connsiteY22" fmla="*/ 894128 h 2237474"/>
              <a:gd name="connsiteX23" fmla="*/ 9594438 w 12192000"/>
              <a:gd name="connsiteY23" fmla="*/ 919051 h 2237474"/>
              <a:gd name="connsiteX24" fmla="*/ 9544189 w 12192000"/>
              <a:gd name="connsiteY24" fmla="*/ 938966 h 2237474"/>
              <a:gd name="connsiteX25" fmla="*/ 9500499 w 12192000"/>
              <a:gd name="connsiteY25" fmla="*/ 954680 h 2237474"/>
              <a:gd name="connsiteX26" fmla="*/ 9428195 w 12192000"/>
              <a:gd name="connsiteY26" fmla="*/ 986225 h 2237474"/>
              <a:gd name="connsiteX27" fmla="*/ 9410017 w 12192000"/>
              <a:gd name="connsiteY27" fmla="*/ 993931 h 2237474"/>
              <a:gd name="connsiteX28" fmla="*/ 9392919 w 12192000"/>
              <a:gd name="connsiteY28" fmla="*/ 994656 h 2237474"/>
              <a:gd name="connsiteX29" fmla="*/ 9278619 w 12192000"/>
              <a:gd name="connsiteY29" fmla="*/ 1011878 h 2237474"/>
              <a:gd name="connsiteX30" fmla="*/ 9268019 w 12192000"/>
              <a:gd name="connsiteY30" fmla="*/ 1007442 h 2237474"/>
              <a:gd name="connsiteX31" fmla="*/ 9234662 w 12192000"/>
              <a:gd name="connsiteY31" fmla="*/ 1023056 h 2237474"/>
              <a:gd name="connsiteX32" fmla="*/ 9181033 w 12192000"/>
              <a:gd name="connsiteY32" fmla="*/ 1037921 h 2237474"/>
              <a:gd name="connsiteX33" fmla="*/ 9155969 w 12192000"/>
              <a:gd name="connsiteY33" fmla="*/ 1046804 h 2237474"/>
              <a:gd name="connsiteX34" fmla="*/ 9133985 w 12192000"/>
              <a:gd name="connsiteY34" fmla="*/ 1046450 h 2237474"/>
              <a:gd name="connsiteX35" fmla="*/ 9003462 w 12192000"/>
              <a:gd name="connsiteY35" fmla="*/ 1042406 h 2237474"/>
              <a:gd name="connsiteX36" fmla="*/ 8968445 w 12192000"/>
              <a:gd name="connsiteY36" fmla="*/ 1052169 h 2237474"/>
              <a:gd name="connsiteX37" fmla="*/ 8886001 w 12192000"/>
              <a:gd name="connsiteY37" fmla="*/ 1067468 h 2237474"/>
              <a:gd name="connsiteX38" fmla="*/ 8838610 w 12192000"/>
              <a:gd name="connsiteY38" fmla="*/ 1075091 h 2237474"/>
              <a:gd name="connsiteX39" fmla="*/ 8750383 w 12192000"/>
              <a:gd name="connsiteY39" fmla="*/ 1097387 h 2237474"/>
              <a:gd name="connsiteX40" fmla="*/ 8665605 w 12192000"/>
              <a:gd name="connsiteY40" fmla="*/ 1110791 h 2237474"/>
              <a:gd name="connsiteX41" fmla="*/ 8584946 w 12192000"/>
              <a:gd name="connsiteY41" fmla="*/ 1135226 h 2237474"/>
              <a:gd name="connsiteX42" fmla="*/ 8460755 w 12192000"/>
              <a:gd name="connsiteY42" fmla="*/ 1203427 h 2237474"/>
              <a:gd name="connsiteX43" fmla="*/ 8419755 w 12192000"/>
              <a:gd name="connsiteY43" fmla="*/ 1216260 h 2237474"/>
              <a:gd name="connsiteX44" fmla="*/ 8411626 w 12192000"/>
              <a:gd name="connsiteY44" fmla="*/ 1214397 h 2237474"/>
              <a:gd name="connsiteX45" fmla="*/ 8363469 w 12192000"/>
              <a:gd name="connsiteY45" fmla="*/ 1246658 h 2237474"/>
              <a:gd name="connsiteX46" fmla="*/ 8275497 w 12192000"/>
              <a:gd name="connsiteY46" fmla="*/ 1264396 h 2237474"/>
              <a:gd name="connsiteX47" fmla="*/ 8206287 w 12192000"/>
              <a:gd name="connsiteY47" fmla="*/ 1273060 h 2237474"/>
              <a:gd name="connsiteX48" fmla="*/ 8139997 w 12192000"/>
              <a:gd name="connsiteY48" fmla="*/ 1282713 h 2237474"/>
              <a:gd name="connsiteX49" fmla="*/ 8074238 w 12192000"/>
              <a:gd name="connsiteY49" fmla="*/ 1301895 h 2237474"/>
              <a:gd name="connsiteX50" fmla="*/ 7942099 w 12192000"/>
              <a:gd name="connsiteY50" fmla="*/ 1336332 h 2237474"/>
              <a:gd name="connsiteX51" fmla="*/ 7902328 w 12192000"/>
              <a:gd name="connsiteY51" fmla="*/ 1345865 h 2237474"/>
              <a:gd name="connsiteX52" fmla="*/ 7840612 w 12192000"/>
              <a:gd name="connsiteY52" fmla="*/ 1369373 h 2237474"/>
              <a:gd name="connsiteX53" fmla="*/ 7786819 w 12192000"/>
              <a:gd name="connsiteY53" fmla="*/ 1378970 h 2237474"/>
              <a:gd name="connsiteX54" fmla="*/ 7548172 w 12192000"/>
              <a:gd name="connsiteY54" fmla="*/ 1417460 h 2237474"/>
              <a:gd name="connsiteX55" fmla="*/ 7483437 w 12192000"/>
              <a:gd name="connsiteY55" fmla="*/ 1478152 h 2237474"/>
              <a:gd name="connsiteX56" fmla="*/ 7377870 w 12192000"/>
              <a:gd name="connsiteY56" fmla="*/ 1523319 h 2237474"/>
              <a:gd name="connsiteX57" fmla="*/ 7230737 w 12192000"/>
              <a:gd name="connsiteY57" fmla="*/ 1562633 h 2237474"/>
              <a:gd name="connsiteX58" fmla="*/ 7224458 w 12192000"/>
              <a:gd name="connsiteY58" fmla="*/ 1573008 h 2237474"/>
              <a:gd name="connsiteX59" fmla="*/ 7183121 w 12192000"/>
              <a:gd name="connsiteY59" fmla="*/ 1595162 h 2237474"/>
              <a:gd name="connsiteX60" fmla="*/ 7164601 w 12192000"/>
              <a:gd name="connsiteY60" fmla="*/ 1606490 h 2237474"/>
              <a:gd name="connsiteX61" fmla="*/ 7031309 w 12192000"/>
              <a:gd name="connsiteY61" fmla="*/ 1619451 h 2237474"/>
              <a:gd name="connsiteX62" fmla="*/ 6900177 w 12192000"/>
              <a:gd name="connsiteY62" fmla="*/ 1636016 h 2237474"/>
              <a:gd name="connsiteX63" fmla="*/ 6795372 w 12192000"/>
              <a:gd name="connsiteY63" fmla="*/ 1644845 h 2237474"/>
              <a:gd name="connsiteX64" fmla="*/ 6692251 w 12192000"/>
              <a:gd name="connsiteY64" fmla="*/ 1656357 h 2237474"/>
              <a:gd name="connsiteX65" fmla="*/ 6655235 w 12192000"/>
              <a:gd name="connsiteY65" fmla="*/ 1661869 h 2237474"/>
              <a:gd name="connsiteX66" fmla="*/ 6554894 w 12192000"/>
              <a:gd name="connsiteY66" fmla="*/ 1664428 h 2237474"/>
              <a:gd name="connsiteX67" fmla="*/ 6516595 w 12192000"/>
              <a:gd name="connsiteY67" fmla="*/ 1667475 h 2237474"/>
              <a:gd name="connsiteX68" fmla="*/ 6508541 w 12192000"/>
              <a:gd name="connsiteY68" fmla="*/ 1668757 h 2237474"/>
              <a:gd name="connsiteX69" fmla="*/ 6471012 w 12192000"/>
              <a:gd name="connsiteY69" fmla="*/ 1678604 h 2237474"/>
              <a:gd name="connsiteX70" fmla="*/ 6364035 w 12192000"/>
              <a:gd name="connsiteY70" fmla="*/ 1667683 h 2237474"/>
              <a:gd name="connsiteX71" fmla="*/ 6280959 w 12192000"/>
              <a:gd name="connsiteY71" fmla="*/ 1689329 h 2237474"/>
              <a:gd name="connsiteX72" fmla="*/ 6243319 w 12192000"/>
              <a:gd name="connsiteY72" fmla="*/ 1695560 h 2237474"/>
              <a:gd name="connsiteX73" fmla="*/ 6098321 w 12192000"/>
              <a:gd name="connsiteY73" fmla="*/ 1721646 h 2237474"/>
              <a:gd name="connsiteX74" fmla="*/ 5880652 w 12192000"/>
              <a:gd name="connsiteY74" fmla="*/ 1779643 h 2237474"/>
              <a:gd name="connsiteX75" fmla="*/ 5785959 w 12192000"/>
              <a:gd name="connsiteY75" fmla="*/ 1775307 h 2237474"/>
              <a:gd name="connsiteX76" fmla="*/ 5643534 w 12192000"/>
              <a:gd name="connsiteY76" fmla="*/ 1802919 h 2237474"/>
              <a:gd name="connsiteX77" fmla="*/ 5518799 w 12192000"/>
              <a:gd name="connsiteY77" fmla="*/ 1818312 h 2237474"/>
              <a:gd name="connsiteX78" fmla="*/ 5505014 w 12192000"/>
              <a:gd name="connsiteY78" fmla="*/ 1819259 h 2237474"/>
              <a:gd name="connsiteX79" fmla="*/ 5453307 w 12192000"/>
              <a:gd name="connsiteY79" fmla="*/ 1815450 h 2237474"/>
              <a:gd name="connsiteX80" fmla="*/ 5221533 w 12192000"/>
              <a:gd name="connsiteY80" fmla="*/ 1846950 h 2237474"/>
              <a:gd name="connsiteX81" fmla="*/ 5149802 w 12192000"/>
              <a:gd name="connsiteY81" fmla="*/ 1844846 h 2237474"/>
              <a:gd name="connsiteX82" fmla="*/ 5114927 w 12192000"/>
              <a:gd name="connsiteY82" fmla="*/ 1847827 h 2237474"/>
              <a:gd name="connsiteX83" fmla="*/ 5108970 w 12192000"/>
              <a:gd name="connsiteY83" fmla="*/ 1847935 h 2237474"/>
              <a:gd name="connsiteX84" fmla="*/ 5067961 w 12192000"/>
              <a:gd name="connsiteY84" fmla="*/ 1845917 h 2237474"/>
              <a:gd name="connsiteX85" fmla="*/ 5007075 w 12192000"/>
              <a:gd name="connsiteY85" fmla="*/ 1838626 h 2237474"/>
              <a:gd name="connsiteX86" fmla="*/ 4944087 w 12192000"/>
              <a:gd name="connsiteY86" fmla="*/ 1823332 h 2237474"/>
              <a:gd name="connsiteX87" fmla="*/ 4907662 w 12192000"/>
              <a:gd name="connsiteY87" fmla="*/ 1816900 h 2237474"/>
              <a:gd name="connsiteX88" fmla="*/ 4882386 w 12192000"/>
              <a:gd name="connsiteY88" fmla="*/ 1809844 h 2237474"/>
              <a:gd name="connsiteX89" fmla="*/ 4811440 w 12192000"/>
              <a:gd name="connsiteY89" fmla="*/ 1804655 h 2237474"/>
              <a:gd name="connsiteX90" fmla="*/ 4691075 w 12192000"/>
              <a:gd name="connsiteY90" fmla="*/ 1801389 h 2237474"/>
              <a:gd name="connsiteX91" fmla="*/ 4611738 w 12192000"/>
              <a:gd name="connsiteY91" fmla="*/ 1776964 h 2237474"/>
              <a:gd name="connsiteX92" fmla="*/ 4536503 w 12192000"/>
              <a:gd name="connsiteY92" fmla="*/ 1785334 h 2237474"/>
              <a:gd name="connsiteX93" fmla="*/ 4513724 w 12192000"/>
              <a:gd name="connsiteY93" fmla="*/ 1791996 h 2237474"/>
              <a:gd name="connsiteX94" fmla="*/ 4459810 w 12192000"/>
              <a:gd name="connsiteY94" fmla="*/ 1797886 h 2237474"/>
              <a:gd name="connsiteX95" fmla="*/ 4379064 w 12192000"/>
              <a:gd name="connsiteY95" fmla="*/ 1817177 h 2237474"/>
              <a:gd name="connsiteX96" fmla="*/ 4290981 w 12192000"/>
              <a:gd name="connsiteY96" fmla="*/ 1839677 h 2237474"/>
              <a:gd name="connsiteX97" fmla="*/ 4238372 w 12192000"/>
              <a:gd name="connsiteY97" fmla="*/ 1851480 h 2237474"/>
              <a:gd name="connsiteX98" fmla="*/ 4232517 w 12192000"/>
              <a:gd name="connsiteY98" fmla="*/ 1852567 h 2237474"/>
              <a:gd name="connsiteX99" fmla="*/ 4191732 w 12192000"/>
              <a:gd name="connsiteY99" fmla="*/ 1857328 h 2237474"/>
              <a:gd name="connsiteX100" fmla="*/ 4065532 w 12192000"/>
              <a:gd name="connsiteY100" fmla="*/ 1855477 h 2237474"/>
              <a:gd name="connsiteX101" fmla="*/ 4028460 w 12192000"/>
              <a:gd name="connsiteY101" fmla="*/ 1855137 h 2237474"/>
              <a:gd name="connsiteX102" fmla="*/ 4002267 w 12192000"/>
              <a:gd name="connsiteY102" fmla="*/ 1852352 h 2237474"/>
              <a:gd name="connsiteX103" fmla="*/ 3931396 w 12192000"/>
              <a:gd name="connsiteY103" fmla="*/ 1858915 h 2237474"/>
              <a:gd name="connsiteX104" fmla="*/ 3812162 w 12192000"/>
              <a:gd name="connsiteY104" fmla="*/ 1875501 h 2237474"/>
              <a:gd name="connsiteX105" fmla="*/ 3729530 w 12192000"/>
              <a:gd name="connsiteY105" fmla="*/ 1864513 h 2237474"/>
              <a:gd name="connsiteX106" fmla="*/ 3680177 w 12192000"/>
              <a:gd name="connsiteY106" fmla="*/ 1881552 h 2237474"/>
              <a:gd name="connsiteX107" fmla="*/ 3567259 w 12192000"/>
              <a:gd name="connsiteY107" fmla="*/ 1893482 h 2237474"/>
              <a:gd name="connsiteX108" fmla="*/ 3405770 w 12192000"/>
              <a:gd name="connsiteY108" fmla="*/ 1904591 h 2237474"/>
              <a:gd name="connsiteX109" fmla="*/ 3280097 w 12192000"/>
              <a:gd name="connsiteY109" fmla="*/ 1919610 h 2237474"/>
              <a:gd name="connsiteX110" fmla="*/ 3123424 w 12192000"/>
              <a:gd name="connsiteY110" fmla="*/ 1952930 h 2237474"/>
              <a:gd name="connsiteX111" fmla="*/ 3009910 w 12192000"/>
              <a:gd name="connsiteY111" fmla="*/ 1957866 h 2237474"/>
              <a:gd name="connsiteX112" fmla="*/ 2995934 w 12192000"/>
              <a:gd name="connsiteY112" fmla="*/ 1967085 h 2237474"/>
              <a:gd name="connsiteX113" fmla="*/ 2980071 w 12192000"/>
              <a:gd name="connsiteY113" fmla="*/ 1972988 h 2237474"/>
              <a:gd name="connsiteX114" fmla="*/ 2978094 w 12192000"/>
              <a:gd name="connsiteY114" fmla="*/ 1972369 h 2237474"/>
              <a:gd name="connsiteX115" fmla="*/ 2942858 w 12192000"/>
              <a:gd name="connsiteY115" fmla="*/ 1981367 h 2237474"/>
              <a:gd name="connsiteX116" fmla="*/ 2875436 w 12192000"/>
              <a:gd name="connsiteY116" fmla="*/ 1996977 h 2237474"/>
              <a:gd name="connsiteX117" fmla="*/ 2874892 w 12192000"/>
              <a:gd name="connsiteY117" fmla="*/ 1996085 h 2237474"/>
              <a:gd name="connsiteX118" fmla="*/ 2864145 w 12192000"/>
              <a:gd name="connsiteY118" fmla="*/ 1994061 h 2237474"/>
              <a:gd name="connsiteX119" fmla="*/ 2843662 w 12192000"/>
              <a:gd name="connsiteY119" fmla="*/ 1992498 h 2237474"/>
              <a:gd name="connsiteX120" fmla="*/ 2796128 w 12192000"/>
              <a:gd name="connsiteY120" fmla="*/ 1976403 h 2237474"/>
              <a:gd name="connsiteX121" fmla="*/ 2756784 w 12192000"/>
              <a:gd name="connsiteY121" fmla="*/ 1985116 h 2237474"/>
              <a:gd name="connsiteX122" fmla="*/ 2748833 w 12192000"/>
              <a:gd name="connsiteY122" fmla="*/ 1986323 h 2237474"/>
              <a:gd name="connsiteX123" fmla="*/ 2748661 w 12192000"/>
              <a:gd name="connsiteY123" fmla="*/ 1986122 h 2237474"/>
              <a:gd name="connsiteX124" fmla="*/ 2740251 w 12192000"/>
              <a:gd name="connsiteY124" fmla="*/ 1986946 h 2237474"/>
              <a:gd name="connsiteX125" fmla="*/ 2718916 w 12192000"/>
              <a:gd name="connsiteY125" fmla="*/ 1990867 h 2237474"/>
              <a:gd name="connsiteX126" fmla="*/ 2713522 w 12192000"/>
              <a:gd name="connsiteY126" fmla="*/ 1990173 h 2237474"/>
              <a:gd name="connsiteX127" fmla="*/ 2680597 w 12192000"/>
              <a:gd name="connsiteY127" fmla="*/ 1984996 h 2237474"/>
              <a:gd name="connsiteX128" fmla="*/ 2578178 w 12192000"/>
              <a:gd name="connsiteY128" fmla="*/ 1990531 h 2237474"/>
              <a:gd name="connsiteX129" fmla="*/ 2476147 w 12192000"/>
              <a:gd name="connsiteY129" fmla="*/ 1998305 h 2237474"/>
              <a:gd name="connsiteX130" fmla="*/ 2373568 w 12192000"/>
              <a:gd name="connsiteY130" fmla="*/ 2003219 h 2237474"/>
              <a:gd name="connsiteX131" fmla="*/ 2321399 w 12192000"/>
              <a:gd name="connsiteY131" fmla="*/ 1989467 h 2237474"/>
              <a:gd name="connsiteX132" fmla="*/ 2315525 w 12192000"/>
              <a:gd name="connsiteY132" fmla="*/ 1989708 h 2237474"/>
              <a:gd name="connsiteX133" fmla="*/ 2300792 w 12192000"/>
              <a:gd name="connsiteY133" fmla="*/ 1994290 h 2237474"/>
              <a:gd name="connsiteX134" fmla="*/ 2295469 w 12192000"/>
              <a:gd name="connsiteY134" fmla="*/ 1996659 h 2237474"/>
              <a:gd name="connsiteX135" fmla="*/ 2287219 w 12192000"/>
              <a:gd name="connsiteY135" fmla="*/ 1998750 h 2237474"/>
              <a:gd name="connsiteX136" fmla="*/ 2286948 w 12192000"/>
              <a:gd name="connsiteY136" fmla="*/ 1998596 h 2237474"/>
              <a:gd name="connsiteX137" fmla="*/ 2243069 w 12192000"/>
              <a:gd name="connsiteY137" fmla="*/ 2015111 h 2237474"/>
              <a:gd name="connsiteX138" fmla="*/ 2186609 w 12192000"/>
              <a:gd name="connsiteY138" fmla="*/ 2008263 h 2237474"/>
              <a:gd name="connsiteX139" fmla="*/ 2164831 w 12192000"/>
              <a:gd name="connsiteY139" fmla="*/ 2010143 h 2237474"/>
              <a:gd name="connsiteX140" fmla="*/ 2152836 w 12192000"/>
              <a:gd name="connsiteY140" fmla="*/ 2010048 h 2237474"/>
              <a:gd name="connsiteX141" fmla="*/ 2117102 w 12192000"/>
              <a:gd name="connsiteY141" fmla="*/ 2023004 h 2237474"/>
              <a:gd name="connsiteX142" fmla="*/ 2111935 w 12192000"/>
              <a:gd name="connsiteY142" fmla="*/ 2023163 h 2237474"/>
              <a:gd name="connsiteX143" fmla="*/ 2089991 w 12192000"/>
              <a:gd name="connsiteY143" fmla="*/ 2034193 h 2237474"/>
              <a:gd name="connsiteX144" fmla="*/ 2058061 w 12192000"/>
              <a:gd name="connsiteY144" fmla="*/ 2047942 h 2237474"/>
              <a:gd name="connsiteX145" fmla="*/ 2055737 w 12192000"/>
              <a:gd name="connsiteY145" fmla="*/ 2047704 h 2237474"/>
              <a:gd name="connsiteX146" fmla="*/ 2042244 w 12192000"/>
              <a:gd name="connsiteY146" fmla="*/ 2055560 h 2237474"/>
              <a:gd name="connsiteX147" fmla="*/ 1976224 w 12192000"/>
              <a:gd name="connsiteY147" fmla="*/ 2074257 h 2237474"/>
              <a:gd name="connsiteX148" fmla="*/ 1877728 w 12192000"/>
              <a:gd name="connsiteY148" fmla="*/ 2101004 h 2237474"/>
              <a:gd name="connsiteX149" fmla="*/ 1759056 w 12192000"/>
              <a:gd name="connsiteY149" fmla="*/ 2125608 h 2237474"/>
              <a:gd name="connsiteX150" fmla="*/ 1637948 w 12192000"/>
              <a:gd name="connsiteY150" fmla="*/ 2172597 h 2237474"/>
              <a:gd name="connsiteX151" fmla="*/ 1434549 w 12192000"/>
              <a:gd name="connsiteY151" fmla="*/ 2234522 h 2237474"/>
              <a:gd name="connsiteX152" fmla="*/ 1398481 w 12192000"/>
              <a:gd name="connsiteY152" fmla="*/ 2237074 h 2237474"/>
              <a:gd name="connsiteX153" fmla="*/ 1398407 w 12192000"/>
              <a:gd name="connsiteY153" fmla="*/ 2237095 h 2237474"/>
              <a:gd name="connsiteX154" fmla="*/ 1370962 w 12192000"/>
              <a:gd name="connsiteY154" fmla="*/ 2237474 h 2237474"/>
              <a:gd name="connsiteX155" fmla="*/ 1356367 w 12192000"/>
              <a:gd name="connsiteY155" fmla="*/ 2235089 h 2237474"/>
              <a:gd name="connsiteX156" fmla="*/ 1324828 w 12192000"/>
              <a:gd name="connsiteY156" fmla="*/ 2231968 h 2237474"/>
              <a:gd name="connsiteX157" fmla="*/ 1297744 w 12192000"/>
              <a:gd name="connsiteY157" fmla="*/ 2235849 h 2237474"/>
              <a:gd name="connsiteX158" fmla="*/ 1286236 w 12192000"/>
              <a:gd name="connsiteY158" fmla="*/ 2233135 h 2237474"/>
              <a:gd name="connsiteX159" fmla="*/ 1283504 w 12192000"/>
              <a:gd name="connsiteY159" fmla="*/ 2233797 h 2237474"/>
              <a:gd name="connsiteX160" fmla="*/ 1279765 w 12192000"/>
              <a:gd name="connsiteY160" fmla="*/ 2229639 h 2237474"/>
              <a:gd name="connsiteX161" fmla="*/ 1195347 w 12192000"/>
              <a:gd name="connsiteY161" fmla="*/ 2212354 h 2237474"/>
              <a:gd name="connsiteX162" fmla="*/ 970251 w 12192000"/>
              <a:gd name="connsiteY162" fmla="*/ 2221029 h 2237474"/>
              <a:gd name="connsiteX163" fmla="*/ 812914 w 12192000"/>
              <a:gd name="connsiteY163" fmla="*/ 2202752 h 2237474"/>
              <a:gd name="connsiteX164" fmla="*/ 800195 w 12192000"/>
              <a:gd name="connsiteY164" fmla="*/ 2209407 h 2237474"/>
              <a:gd name="connsiteX165" fmla="*/ 784978 w 12192000"/>
              <a:gd name="connsiteY165" fmla="*/ 2212360 h 2237474"/>
              <a:gd name="connsiteX166" fmla="*/ 681987 w 12192000"/>
              <a:gd name="connsiteY166" fmla="*/ 2216757 h 2237474"/>
              <a:gd name="connsiteX167" fmla="*/ 669923 w 12192000"/>
              <a:gd name="connsiteY167" fmla="*/ 2211682 h 2237474"/>
              <a:gd name="connsiteX168" fmla="*/ 648680 w 12192000"/>
              <a:gd name="connsiteY168" fmla="*/ 2206229 h 2237474"/>
              <a:gd name="connsiteX169" fmla="*/ 597225 w 12192000"/>
              <a:gd name="connsiteY169" fmla="*/ 2180999 h 2237474"/>
              <a:gd name="connsiteX170" fmla="*/ 558449 w 12192000"/>
              <a:gd name="connsiteY170" fmla="*/ 2182346 h 2237474"/>
              <a:gd name="connsiteX171" fmla="*/ 550517 w 12192000"/>
              <a:gd name="connsiteY171" fmla="*/ 2182060 h 2237474"/>
              <a:gd name="connsiteX172" fmla="*/ 550309 w 12192000"/>
              <a:gd name="connsiteY172" fmla="*/ 2181825 h 2237474"/>
              <a:gd name="connsiteX173" fmla="*/ 541836 w 12192000"/>
              <a:gd name="connsiteY173" fmla="*/ 2181063 h 2237474"/>
              <a:gd name="connsiteX174" fmla="*/ 536057 w 12192000"/>
              <a:gd name="connsiteY174" fmla="*/ 2181537 h 2237474"/>
              <a:gd name="connsiteX175" fmla="*/ 520671 w 12192000"/>
              <a:gd name="connsiteY175" fmla="*/ 2180980 h 2237474"/>
              <a:gd name="connsiteX176" fmla="*/ 515024 w 12192000"/>
              <a:gd name="connsiteY176" fmla="*/ 2179258 h 2237474"/>
              <a:gd name="connsiteX177" fmla="*/ 512278 w 12192000"/>
              <a:gd name="connsiteY177" fmla="*/ 2176369 h 2237474"/>
              <a:gd name="connsiteX178" fmla="*/ 480419 w 12192000"/>
              <a:gd name="connsiteY178" fmla="*/ 2167807 h 2237474"/>
              <a:gd name="connsiteX179" fmla="*/ 413835 w 12192000"/>
              <a:gd name="connsiteY179" fmla="*/ 2156783 h 2237474"/>
              <a:gd name="connsiteX180" fmla="*/ 376513 w 12192000"/>
              <a:gd name="connsiteY180" fmla="*/ 2154014 h 2237474"/>
              <a:gd name="connsiteX181" fmla="*/ 273386 w 12192000"/>
              <a:gd name="connsiteY181" fmla="*/ 2142551 h 2237474"/>
              <a:gd name="connsiteX182" fmla="*/ 169207 w 12192000"/>
              <a:gd name="connsiteY182" fmla="*/ 2128100 h 2237474"/>
              <a:gd name="connsiteX183" fmla="*/ 93149 w 12192000"/>
              <a:gd name="connsiteY183" fmla="*/ 2105324 h 2237474"/>
              <a:gd name="connsiteX184" fmla="*/ 88109 w 12192000"/>
              <a:gd name="connsiteY184" fmla="*/ 2106704 h 2237474"/>
              <a:gd name="connsiteX185" fmla="*/ 80022 w 12192000"/>
              <a:gd name="connsiteY185" fmla="*/ 2107254 h 2237474"/>
              <a:gd name="connsiteX186" fmla="*/ 79717 w 12192000"/>
              <a:gd name="connsiteY186" fmla="*/ 2107046 h 2237474"/>
              <a:gd name="connsiteX187" fmla="*/ 72352 w 12192000"/>
              <a:gd name="connsiteY187" fmla="*/ 2107991 h 2237474"/>
              <a:gd name="connsiteX188" fmla="*/ 37645 w 12192000"/>
              <a:gd name="connsiteY188" fmla="*/ 2115401 h 2237474"/>
              <a:gd name="connsiteX189" fmla="*/ 4572 w 12192000"/>
              <a:gd name="connsiteY189" fmla="*/ 2111091 h 2237474"/>
              <a:gd name="connsiteX190" fmla="*/ 0 w 12192000"/>
              <a:gd name="connsiteY190" fmla="*/ 2110468 h 2237474"/>
              <a:gd name="connsiteX191" fmla="*/ 0 w 12192000"/>
              <a:gd name="connsiteY191"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20512 w 12192000"/>
              <a:gd name="connsiteY6" fmla="*/ 745392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46594 w 12192000"/>
              <a:gd name="connsiteY12" fmla="*/ 765069 h 2237474"/>
              <a:gd name="connsiteX13" fmla="*/ 10805004 w 12192000"/>
              <a:gd name="connsiteY13" fmla="*/ 757573 h 2237474"/>
              <a:gd name="connsiteX14" fmla="*/ 10739478 w 12192000"/>
              <a:gd name="connsiteY14" fmla="*/ 776841 h 2237474"/>
              <a:gd name="connsiteX15" fmla="*/ 10458762 w 12192000"/>
              <a:gd name="connsiteY15" fmla="*/ 755400 h 2237474"/>
              <a:gd name="connsiteX16" fmla="*/ 10211200 w 12192000"/>
              <a:gd name="connsiteY16" fmla="*/ 767513 h 2237474"/>
              <a:gd name="connsiteX17" fmla="*/ 10167995 w 12192000"/>
              <a:gd name="connsiteY17" fmla="*/ 760843 h 2237474"/>
              <a:gd name="connsiteX18" fmla="*/ 9997044 w 12192000"/>
              <a:gd name="connsiteY18" fmla="*/ 780129 h 2237474"/>
              <a:gd name="connsiteX19" fmla="*/ 9943887 w 12192000"/>
              <a:gd name="connsiteY19" fmla="*/ 804141 h 2237474"/>
              <a:gd name="connsiteX20" fmla="*/ 9918248 w 12192000"/>
              <a:gd name="connsiteY20" fmla="*/ 816628 h 2237474"/>
              <a:gd name="connsiteX21" fmla="*/ 9767091 w 12192000"/>
              <a:gd name="connsiteY21" fmla="*/ 870550 h 2237474"/>
              <a:gd name="connsiteX22" fmla="*/ 9683005 w 12192000"/>
              <a:gd name="connsiteY22" fmla="*/ 894128 h 2237474"/>
              <a:gd name="connsiteX23" fmla="*/ 9594438 w 12192000"/>
              <a:gd name="connsiteY23" fmla="*/ 919051 h 2237474"/>
              <a:gd name="connsiteX24" fmla="*/ 9544189 w 12192000"/>
              <a:gd name="connsiteY24" fmla="*/ 938966 h 2237474"/>
              <a:gd name="connsiteX25" fmla="*/ 9500499 w 12192000"/>
              <a:gd name="connsiteY25" fmla="*/ 954680 h 2237474"/>
              <a:gd name="connsiteX26" fmla="*/ 9428195 w 12192000"/>
              <a:gd name="connsiteY26" fmla="*/ 986225 h 2237474"/>
              <a:gd name="connsiteX27" fmla="*/ 9410017 w 12192000"/>
              <a:gd name="connsiteY27" fmla="*/ 993931 h 2237474"/>
              <a:gd name="connsiteX28" fmla="*/ 9392919 w 12192000"/>
              <a:gd name="connsiteY28" fmla="*/ 994656 h 2237474"/>
              <a:gd name="connsiteX29" fmla="*/ 9278619 w 12192000"/>
              <a:gd name="connsiteY29" fmla="*/ 1011878 h 2237474"/>
              <a:gd name="connsiteX30" fmla="*/ 9268019 w 12192000"/>
              <a:gd name="connsiteY30" fmla="*/ 1007442 h 2237474"/>
              <a:gd name="connsiteX31" fmla="*/ 9234662 w 12192000"/>
              <a:gd name="connsiteY31" fmla="*/ 1023056 h 2237474"/>
              <a:gd name="connsiteX32" fmla="*/ 9181033 w 12192000"/>
              <a:gd name="connsiteY32" fmla="*/ 1037921 h 2237474"/>
              <a:gd name="connsiteX33" fmla="*/ 9155969 w 12192000"/>
              <a:gd name="connsiteY33" fmla="*/ 1046804 h 2237474"/>
              <a:gd name="connsiteX34" fmla="*/ 9133985 w 12192000"/>
              <a:gd name="connsiteY34" fmla="*/ 1046450 h 2237474"/>
              <a:gd name="connsiteX35" fmla="*/ 9003462 w 12192000"/>
              <a:gd name="connsiteY35" fmla="*/ 1042406 h 2237474"/>
              <a:gd name="connsiteX36" fmla="*/ 8968445 w 12192000"/>
              <a:gd name="connsiteY36" fmla="*/ 1052169 h 2237474"/>
              <a:gd name="connsiteX37" fmla="*/ 8886001 w 12192000"/>
              <a:gd name="connsiteY37" fmla="*/ 1067468 h 2237474"/>
              <a:gd name="connsiteX38" fmla="*/ 8838610 w 12192000"/>
              <a:gd name="connsiteY38" fmla="*/ 1075091 h 2237474"/>
              <a:gd name="connsiteX39" fmla="*/ 8750383 w 12192000"/>
              <a:gd name="connsiteY39" fmla="*/ 1097387 h 2237474"/>
              <a:gd name="connsiteX40" fmla="*/ 8665605 w 12192000"/>
              <a:gd name="connsiteY40" fmla="*/ 1110791 h 2237474"/>
              <a:gd name="connsiteX41" fmla="*/ 8584946 w 12192000"/>
              <a:gd name="connsiteY41" fmla="*/ 1135226 h 2237474"/>
              <a:gd name="connsiteX42" fmla="*/ 8460755 w 12192000"/>
              <a:gd name="connsiteY42" fmla="*/ 1203427 h 2237474"/>
              <a:gd name="connsiteX43" fmla="*/ 8419755 w 12192000"/>
              <a:gd name="connsiteY43" fmla="*/ 1216260 h 2237474"/>
              <a:gd name="connsiteX44" fmla="*/ 8411626 w 12192000"/>
              <a:gd name="connsiteY44" fmla="*/ 1214397 h 2237474"/>
              <a:gd name="connsiteX45" fmla="*/ 8363469 w 12192000"/>
              <a:gd name="connsiteY45" fmla="*/ 1246658 h 2237474"/>
              <a:gd name="connsiteX46" fmla="*/ 8275497 w 12192000"/>
              <a:gd name="connsiteY46" fmla="*/ 1264396 h 2237474"/>
              <a:gd name="connsiteX47" fmla="*/ 8206287 w 12192000"/>
              <a:gd name="connsiteY47" fmla="*/ 1273060 h 2237474"/>
              <a:gd name="connsiteX48" fmla="*/ 8139997 w 12192000"/>
              <a:gd name="connsiteY48" fmla="*/ 1282713 h 2237474"/>
              <a:gd name="connsiteX49" fmla="*/ 8074238 w 12192000"/>
              <a:gd name="connsiteY49" fmla="*/ 1301895 h 2237474"/>
              <a:gd name="connsiteX50" fmla="*/ 7942099 w 12192000"/>
              <a:gd name="connsiteY50" fmla="*/ 1336332 h 2237474"/>
              <a:gd name="connsiteX51" fmla="*/ 7902328 w 12192000"/>
              <a:gd name="connsiteY51" fmla="*/ 1345865 h 2237474"/>
              <a:gd name="connsiteX52" fmla="*/ 7840612 w 12192000"/>
              <a:gd name="connsiteY52" fmla="*/ 1369373 h 2237474"/>
              <a:gd name="connsiteX53" fmla="*/ 7786819 w 12192000"/>
              <a:gd name="connsiteY53" fmla="*/ 1378970 h 2237474"/>
              <a:gd name="connsiteX54" fmla="*/ 7548172 w 12192000"/>
              <a:gd name="connsiteY54" fmla="*/ 1417460 h 2237474"/>
              <a:gd name="connsiteX55" fmla="*/ 7483437 w 12192000"/>
              <a:gd name="connsiteY55" fmla="*/ 1478152 h 2237474"/>
              <a:gd name="connsiteX56" fmla="*/ 7377870 w 12192000"/>
              <a:gd name="connsiteY56" fmla="*/ 1523319 h 2237474"/>
              <a:gd name="connsiteX57" fmla="*/ 7230737 w 12192000"/>
              <a:gd name="connsiteY57" fmla="*/ 1562633 h 2237474"/>
              <a:gd name="connsiteX58" fmla="*/ 7224458 w 12192000"/>
              <a:gd name="connsiteY58" fmla="*/ 1573008 h 2237474"/>
              <a:gd name="connsiteX59" fmla="*/ 7183121 w 12192000"/>
              <a:gd name="connsiteY59" fmla="*/ 1595162 h 2237474"/>
              <a:gd name="connsiteX60" fmla="*/ 7164601 w 12192000"/>
              <a:gd name="connsiteY60" fmla="*/ 1606490 h 2237474"/>
              <a:gd name="connsiteX61" fmla="*/ 7031309 w 12192000"/>
              <a:gd name="connsiteY61" fmla="*/ 1619451 h 2237474"/>
              <a:gd name="connsiteX62" fmla="*/ 6900177 w 12192000"/>
              <a:gd name="connsiteY62" fmla="*/ 1636016 h 2237474"/>
              <a:gd name="connsiteX63" fmla="*/ 6795372 w 12192000"/>
              <a:gd name="connsiteY63" fmla="*/ 1644845 h 2237474"/>
              <a:gd name="connsiteX64" fmla="*/ 6692251 w 12192000"/>
              <a:gd name="connsiteY64" fmla="*/ 1656357 h 2237474"/>
              <a:gd name="connsiteX65" fmla="*/ 6655235 w 12192000"/>
              <a:gd name="connsiteY65" fmla="*/ 1661869 h 2237474"/>
              <a:gd name="connsiteX66" fmla="*/ 6554894 w 12192000"/>
              <a:gd name="connsiteY66" fmla="*/ 1664428 h 2237474"/>
              <a:gd name="connsiteX67" fmla="*/ 6516595 w 12192000"/>
              <a:gd name="connsiteY67" fmla="*/ 1667475 h 2237474"/>
              <a:gd name="connsiteX68" fmla="*/ 6508541 w 12192000"/>
              <a:gd name="connsiteY68" fmla="*/ 1668757 h 2237474"/>
              <a:gd name="connsiteX69" fmla="*/ 6471012 w 12192000"/>
              <a:gd name="connsiteY69" fmla="*/ 1678604 h 2237474"/>
              <a:gd name="connsiteX70" fmla="*/ 6364035 w 12192000"/>
              <a:gd name="connsiteY70" fmla="*/ 1667683 h 2237474"/>
              <a:gd name="connsiteX71" fmla="*/ 6280959 w 12192000"/>
              <a:gd name="connsiteY71" fmla="*/ 1689329 h 2237474"/>
              <a:gd name="connsiteX72" fmla="*/ 6243319 w 12192000"/>
              <a:gd name="connsiteY72" fmla="*/ 1695560 h 2237474"/>
              <a:gd name="connsiteX73" fmla="*/ 6098321 w 12192000"/>
              <a:gd name="connsiteY73" fmla="*/ 1721646 h 2237474"/>
              <a:gd name="connsiteX74" fmla="*/ 5880652 w 12192000"/>
              <a:gd name="connsiteY74" fmla="*/ 1779643 h 2237474"/>
              <a:gd name="connsiteX75" fmla="*/ 5785959 w 12192000"/>
              <a:gd name="connsiteY75" fmla="*/ 1775307 h 2237474"/>
              <a:gd name="connsiteX76" fmla="*/ 5643534 w 12192000"/>
              <a:gd name="connsiteY76" fmla="*/ 1802919 h 2237474"/>
              <a:gd name="connsiteX77" fmla="*/ 5518799 w 12192000"/>
              <a:gd name="connsiteY77" fmla="*/ 1818312 h 2237474"/>
              <a:gd name="connsiteX78" fmla="*/ 5505014 w 12192000"/>
              <a:gd name="connsiteY78" fmla="*/ 1819259 h 2237474"/>
              <a:gd name="connsiteX79" fmla="*/ 5453307 w 12192000"/>
              <a:gd name="connsiteY79" fmla="*/ 1815450 h 2237474"/>
              <a:gd name="connsiteX80" fmla="*/ 5221533 w 12192000"/>
              <a:gd name="connsiteY80" fmla="*/ 1846950 h 2237474"/>
              <a:gd name="connsiteX81" fmla="*/ 5149802 w 12192000"/>
              <a:gd name="connsiteY81" fmla="*/ 1844846 h 2237474"/>
              <a:gd name="connsiteX82" fmla="*/ 5114927 w 12192000"/>
              <a:gd name="connsiteY82" fmla="*/ 1847827 h 2237474"/>
              <a:gd name="connsiteX83" fmla="*/ 5108970 w 12192000"/>
              <a:gd name="connsiteY83" fmla="*/ 1847935 h 2237474"/>
              <a:gd name="connsiteX84" fmla="*/ 5067961 w 12192000"/>
              <a:gd name="connsiteY84" fmla="*/ 1845917 h 2237474"/>
              <a:gd name="connsiteX85" fmla="*/ 5007075 w 12192000"/>
              <a:gd name="connsiteY85" fmla="*/ 1838626 h 2237474"/>
              <a:gd name="connsiteX86" fmla="*/ 4944087 w 12192000"/>
              <a:gd name="connsiteY86" fmla="*/ 1823332 h 2237474"/>
              <a:gd name="connsiteX87" fmla="*/ 4907662 w 12192000"/>
              <a:gd name="connsiteY87" fmla="*/ 1816900 h 2237474"/>
              <a:gd name="connsiteX88" fmla="*/ 4882386 w 12192000"/>
              <a:gd name="connsiteY88" fmla="*/ 1809844 h 2237474"/>
              <a:gd name="connsiteX89" fmla="*/ 4811440 w 12192000"/>
              <a:gd name="connsiteY89" fmla="*/ 1804655 h 2237474"/>
              <a:gd name="connsiteX90" fmla="*/ 4691075 w 12192000"/>
              <a:gd name="connsiteY90" fmla="*/ 1801389 h 2237474"/>
              <a:gd name="connsiteX91" fmla="*/ 4640313 w 12192000"/>
              <a:gd name="connsiteY91" fmla="*/ 1784307 h 2237474"/>
              <a:gd name="connsiteX92" fmla="*/ 4536503 w 12192000"/>
              <a:gd name="connsiteY92" fmla="*/ 1785334 h 2237474"/>
              <a:gd name="connsiteX93" fmla="*/ 4513724 w 12192000"/>
              <a:gd name="connsiteY93" fmla="*/ 1791996 h 2237474"/>
              <a:gd name="connsiteX94" fmla="*/ 4459810 w 12192000"/>
              <a:gd name="connsiteY94" fmla="*/ 1797886 h 2237474"/>
              <a:gd name="connsiteX95" fmla="*/ 4379064 w 12192000"/>
              <a:gd name="connsiteY95" fmla="*/ 1817177 h 2237474"/>
              <a:gd name="connsiteX96" fmla="*/ 4290981 w 12192000"/>
              <a:gd name="connsiteY96" fmla="*/ 1839677 h 2237474"/>
              <a:gd name="connsiteX97" fmla="*/ 4238372 w 12192000"/>
              <a:gd name="connsiteY97" fmla="*/ 1851480 h 2237474"/>
              <a:gd name="connsiteX98" fmla="*/ 4232517 w 12192000"/>
              <a:gd name="connsiteY98" fmla="*/ 1852567 h 2237474"/>
              <a:gd name="connsiteX99" fmla="*/ 4191732 w 12192000"/>
              <a:gd name="connsiteY99" fmla="*/ 1857328 h 2237474"/>
              <a:gd name="connsiteX100" fmla="*/ 4065532 w 12192000"/>
              <a:gd name="connsiteY100" fmla="*/ 1855477 h 2237474"/>
              <a:gd name="connsiteX101" fmla="*/ 4028460 w 12192000"/>
              <a:gd name="connsiteY101" fmla="*/ 1855137 h 2237474"/>
              <a:gd name="connsiteX102" fmla="*/ 4002267 w 12192000"/>
              <a:gd name="connsiteY102" fmla="*/ 1852352 h 2237474"/>
              <a:gd name="connsiteX103" fmla="*/ 3931396 w 12192000"/>
              <a:gd name="connsiteY103" fmla="*/ 1858915 h 2237474"/>
              <a:gd name="connsiteX104" fmla="*/ 3812162 w 12192000"/>
              <a:gd name="connsiteY104" fmla="*/ 1875501 h 2237474"/>
              <a:gd name="connsiteX105" fmla="*/ 3729530 w 12192000"/>
              <a:gd name="connsiteY105" fmla="*/ 1864513 h 2237474"/>
              <a:gd name="connsiteX106" fmla="*/ 3680177 w 12192000"/>
              <a:gd name="connsiteY106" fmla="*/ 1881552 h 2237474"/>
              <a:gd name="connsiteX107" fmla="*/ 3567259 w 12192000"/>
              <a:gd name="connsiteY107" fmla="*/ 1893482 h 2237474"/>
              <a:gd name="connsiteX108" fmla="*/ 3405770 w 12192000"/>
              <a:gd name="connsiteY108" fmla="*/ 1904591 h 2237474"/>
              <a:gd name="connsiteX109" fmla="*/ 3280097 w 12192000"/>
              <a:gd name="connsiteY109" fmla="*/ 1919610 h 2237474"/>
              <a:gd name="connsiteX110" fmla="*/ 3123424 w 12192000"/>
              <a:gd name="connsiteY110" fmla="*/ 1952930 h 2237474"/>
              <a:gd name="connsiteX111" fmla="*/ 3009910 w 12192000"/>
              <a:gd name="connsiteY111" fmla="*/ 1957866 h 2237474"/>
              <a:gd name="connsiteX112" fmla="*/ 2995934 w 12192000"/>
              <a:gd name="connsiteY112" fmla="*/ 1967085 h 2237474"/>
              <a:gd name="connsiteX113" fmla="*/ 2980071 w 12192000"/>
              <a:gd name="connsiteY113" fmla="*/ 1972988 h 2237474"/>
              <a:gd name="connsiteX114" fmla="*/ 2978094 w 12192000"/>
              <a:gd name="connsiteY114" fmla="*/ 1972369 h 2237474"/>
              <a:gd name="connsiteX115" fmla="*/ 2942858 w 12192000"/>
              <a:gd name="connsiteY115" fmla="*/ 1981367 h 2237474"/>
              <a:gd name="connsiteX116" fmla="*/ 2875436 w 12192000"/>
              <a:gd name="connsiteY116" fmla="*/ 1996977 h 2237474"/>
              <a:gd name="connsiteX117" fmla="*/ 2874892 w 12192000"/>
              <a:gd name="connsiteY117" fmla="*/ 1996085 h 2237474"/>
              <a:gd name="connsiteX118" fmla="*/ 2864145 w 12192000"/>
              <a:gd name="connsiteY118" fmla="*/ 1994061 h 2237474"/>
              <a:gd name="connsiteX119" fmla="*/ 2843662 w 12192000"/>
              <a:gd name="connsiteY119" fmla="*/ 1992498 h 2237474"/>
              <a:gd name="connsiteX120" fmla="*/ 2796128 w 12192000"/>
              <a:gd name="connsiteY120" fmla="*/ 1976403 h 2237474"/>
              <a:gd name="connsiteX121" fmla="*/ 2756784 w 12192000"/>
              <a:gd name="connsiteY121" fmla="*/ 1985116 h 2237474"/>
              <a:gd name="connsiteX122" fmla="*/ 2748833 w 12192000"/>
              <a:gd name="connsiteY122" fmla="*/ 1986323 h 2237474"/>
              <a:gd name="connsiteX123" fmla="*/ 2748661 w 12192000"/>
              <a:gd name="connsiteY123" fmla="*/ 1986122 h 2237474"/>
              <a:gd name="connsiteX124" fmla="*/ 2740251 w 12192000"/>
              <a:gd name="connsiteY124" fmla="*/ 1986946 h 2237474"/>
              <a:gd name="connsiteX125" fmla="*/ 2718916 w 12192000"/>
              <a:gd name="connsiteY125" fmla="*/ 1990867 h 2237474"/>
              <a:gd name="connsiteX126" fmla="*/ 2713522 w 12192000"/>
              <a:gd name="connsiteY126" fmla="*/ 1990173 h 2237474"/>
              <a:gd name="connsiteX127" fmla="*/ 2680597 w 12192000"/>
              <a:gd name="connsiteY127" fmla="*/ 1984996 h 2237474"/>
              <a:gd name="connsiteX128" fmla="*/ 2578178 w 12192000"/>
              <a:gd name="connsiteY128" fmla="*/ 1990531 h 2237474"/>
              <a:gd name="connsiteX129" fmla="*/ 2476147 w 12192000"/>
              <a:gd name="connsiteY129" fmla="*/ 1998305 h 2237474"/>
              <a:gd name="connsiteX130" fmla="*/ 2373568 w 12192000"/>
              <a:gd name="connsiteY130" fmla="*/ 2003219 h 2237474"/>
              <a:gd name="connsiteX131" fmla="*/ 2321399 w 12192000"/>
              <a:gd name="connsiteY131" fmla="*/ 1989467 h 2237474"/>
              <a:gd name="connsiteX132" fmla="*/ 2315525 w 12192000"/>
              <a:gd name="connsiteY132" fmla="*/ 1989708 h 2237474"/>
              <a:gd name="connsiteX133" fmla="*/ 2300792 w 12192000"/>
              <a:gd name="connsiteY133" fmla="*/ 1994290 h 2237474"/>
              <a:gd name="connsiteX134" fmla="*/ 2295469 w 12192000"/>
              <a:gd name="connsiteY134" fmla="*/ 1996659 h 2237474"/>
              <a:gd name="connsiteX135" fmla="*/ 2287219 w 12192000"/>
              <a:gd name="connsiteY135" fmla="*/ 1998750 h 2237474"/>
              <a:gd name="connsiteX136" fmla="*/ 2286948 w 12192000"/>
              <a:gd name="connsiteY136" fmla="*/ 1998596 h 2237474"/>
              <a:gd name="connsiteX137" fmla="*/ 2243069 w 12192000"/>
              <a:gd name="connsiteY137" fmla="*/ 2015111 h 2237474"/>
              <a:gd name="connsiteX138" fmla="*/ 2186609 w 12192000"/>
              <a:gd name="connsiteY138" fmla="*/ 2008263 h 2237474"/>
              <a:gd name="connsiteX139" fmla="*/ 2164831 w 12192000"/>
              <a:gd name="connsiteY139" fmla="*/ 2010143 h 2237474"/>
              <a:gd name="connsiteX140" fmla="*/ 2152836 w 12192000"/>
              <a:gd name="connsiteY140" fmla="*/ 2010048 h 2237474"/>
              <a:gd name="connsiteX141" fmla="*/ 2117102 w 12192000"/>
              <a:gd name="connsiteY141" fmla="*/ 2023004 h 2237474"/>
              <a:gd name="connsiteX142" fmla="*/ 2111935 w 12192000"/>
              <a:gd name="connsiteY142" fmla="*/ 2023163 h 2237474"/>
              <a:gd name="connsiteX143" fmla="*/ 2089991 w 12192000"/>
              <a:gd name="connsiteY143" fmla="*/ 2034193 h 2237474"/>
              <a:gd name="connsiteX144" fmla="*/ 2058061 w 12192000"/>
              <a:gd name="connsiteY144" fmla="*/ 2047942 h 2237474"/>
              <a:gd name="connsiteX145" fmla="*/ 2055737 w 12192000"/>
              <a:gd name="connsiteY145" fmla="*/ 2047704 h 2237474"/>
              <a:gd name="connsiteX146" fmla="*/ 2042244 w 12192000"/>
              <a:gd name="connsiteY146" fmla="*/ 2055560 h 2237474"/>
              <a:gd name="connsiteX147" fmla="*/ 1976224 w 12192000"/>
              <a:gd name="connsiteY147" fmla="*/ 2074257 h 2237474"/>
              <a:gd name="connsiteX148" fmla="*/ 1877728 w 12192000"/>
              <a:gd name="connsiteY148" fmla="*/ 2101004 h 2237474"/>
              <a:gd name="connsiteX149" fmla="*/ 1759056 w 12192000"/>
              <a:gd name="connsiteY149" fmla="*/ 2125608 h 2237474"/>
              <a:gd name="connsiteX150" fmla="*/ 1637948 w 12192000"/>
              <a:gd name="connsiteY150" fmla="*/ 2172597 h 2237474"/>
              <a:gd name="connsiteX151" fmla="*/ 1434549 w 12192000"/>
              <a:gd name="connsiteY151" fmla="*/ 2234522 h 2237474"/>
              <a:gd name="connsiteX152" fmla="*/ 1398481 w 12192000"/>
              <a:gd name="connsiteY152" fmla="*/ 2237074 h 2237474"/>
              <a:gd name="connsiteX153" fmla="*/ 1398407 w 12192000"/>
              <a:gd name="connsiteY153" fmla="*/ 2237095 h 2237474"/>
              <a:gd name="connsiteX154" fmla="*/ 1370962 w 12192000"/>
              <a:gd name="connsiteY154" fmla="*/ 2237474 h 2237474"/>
              <a:gd name="connsiteX155" fmla="*/ 1356367 w 12192000"/>
              <a:gd name="connsiteY155" fmla="*/ 2235089 h 2237474"/>
              <a:gd name="connsiteX156" fmla="*/ 1324828 w 12192000"/>
              <a:gd name="connsiteY156" fmla="*/ 2231968 h 2237474"/>
              <a:gd name="connsiteX157" fmla="*/ 1297744 w 12192000"/>
              <a:gd name="connsiteY157" fmla="*/ 2235849 h 2237474"/>
              <a:gd name="connsiteX158" fmla="*/ 1286236 w 12192000"/>
              <a:gd name="connsiteY158" fmla="*/ 2233135 h 2237474"/>
              <a:gd name="connsiteX159" fmla="*/ 1283504 w 12192000"/>
              <a:gd name="connsiteY159" fmla="*/ 2233797 h 2237474"/>
              <a:gd name="connsiteX160" fmla="*/ 1279765 w 12192000"/>
              <a:gd name="connsiteY160" fmla="*/ 2229639 h 2237474"/>
              <a:gd name="connsiteX161" fmla="*/ 1195347 w 12192000"/>
              <a:gd name="connsiteY161" fmla="*/ 2212354 h 2237474"/>
              <a:gd name="connsiteX162" fmla="*/ 970251 w 12192000"/>
              <a:gd name="connsiteY162" fmla="*/ 2221029 h 2237474"/>
              <a:gd name="connsiteX163" fmla="*/ 812914 w 12192000"/>
              <a:gd name="connsiteY163" fmla="*/ 2202752 h 2237474"/>
              <a:gd name="connsiteX164" fmla="*/ 800195 w 12192000"/>
              <a:gd name="connsiteY164" fmla="*/ 2209407 h 2237474"/>
              <a:gd name="connsiteX165" fmla="*/ 784978 w 12192000"/>
              <a:gd name="connsiteY165" fmla="*/ 2212360 h 2237474"/>
              <a:gd name="connsiteX166" fmla="*/ 681987 w 12192000"/>
              <a:gd name="connsiteY166" fmla="*/ 2216757 h 2237474"/>
              <a:gd name="connsiteX167" fmla="*/ 669923 w 12192000"/>
              <a:gd name="connsiteY167" fmla="*/ 2211682 h 2237474"/>
              <a:gd name="connsiteX168" fmla="*/ 648680 w 12192000"/>
              <a:gd name="connsiteY168" fmla="*/ 2206229 h 2237474"/>
              <a:gd name="connsiteX169" fmla="*/ 597225 w 12192000"/>
              <a:gd name="connsiteY169" fmla="*/ 2180999 h 2237474"/>
              <a:gd name="connsiteX170" fmla="*/ 558449 w 12192000"/>
              <a:gd name="connsiteY170" fmla="*/ 2182346 h 2237474"/>
              <a:gd name="connsiteX171" fmla="*/ 550517 w 12192000"/>
              <a:gd name="connsiteY171" fmla="*/ 2182060 h 2237474"/>
              <a:gd name="connsiteX172" fmla="*/ 550309 w 12192000"/>
              <a:gd name="connsiteY172" fmla="*/ 2181825 h 2237474"/>
              <a:gd name="connsiteX173" fmla="*/ 541836 w 12192000"/>
              <a:gd name="connsiteY173" fmla="*/ 2181063 h 2237474"/>
              <a:gd name="connsiteX174" fmla="*/ 536057 w 12192000"/>
              <a:gd name="connsiteY174" fmla="*/ 2181537 h 2237474"/>
              <a:gd name="connsiteX175" fmla="*/ 520671 w 12192000"/>
              <a:gd name="connsiteY175" fmla="*/ 2180980 h 2237474"/>
              <a:gd name="connsiteX176" fmla="*/ 515024 w 12192000"/>
              <a:gd name="connsiteY176" fmla="*/ 2179258 h 2237474"/>
              <a:gd name="connsiteX177" fmla="*/ 512278 w 12192000"/>
              <a:gd name="connsiteY177" fmla="*/ 2176369 h 2237474"/>
              <a:gd name="connsiteX178" fmla="*/ 480419 w 12192000"/>
              <a:gd name="connsiteY178" fmla="*/ 2167807 h 2237474"/>
              <a:gd name="connsiteX179" fmla="*/ 413835 w 12192000"/>
              <a:gd name="connsiteY179" fmla="*/ 2156783 h 2237474"/>
              <a:gd name="connsiteX180" fmla="*/ 376513 w 12192000"/>
              <a:gd name="connsiteY180" fmla="*/ 2154014 h 2237474"/>
              <a:gd name="connsiteX181" fmla="*/ 273386 w 12192000"/>
              <a:gd name="connsiteY181" fmla="*/ 2142551 h 2237474"/>
              <a:gd name="connsiteX182" fmla="*/ 169207 w 12192000"/>
              <a:gd name="connsiteY182" fmla="*/ 2128100 h 2237474"/>
              <a:gd name="connsiteX183" fmla="*/ 93149 w 12192000"/>
              <a:gd name="connsiteY183" fmla="*/ 2105324 h 2237474"/>
              <a:gd name="connsiteX184" fmla="*/ 88109 w 12192000"/>
              <a:gd name="connsiteY184" fmla="*/ 2106704 h 2237474"/>
              <a:gd name="connsiteX185" fmla="*/ 80022 w 12192000"/>
              <a:gd name="connsiteY185" fmla="*/ 2107254 h 2237474"/>
              <a:gd name="connsiteX186" fmla="*/ 79717 w 12192000"/>
              <a:gd name="connsiteY186" fmla="*/ 2107046 h 2237474"/>
              <a:gd name="connsiteX187" fmla="*/ 72352 w 12192000"/>
              <a:gd name="connsiteY187" fmla="*/ 2107991 h 2237474"/>
              <a:gd name="connsiteX188" fmla="*/ 37645 w 12192000"/>
              <a:gd name="connsiteY188" fmla="*/ 2115401 h 2237474"/>
              <a:gd name="connsiteX189" fmla="*/ 4572 w 12192000"/>
              <a:gd name="connsiteY189" fmla="*/ 2111091 h 2237474"/>
              <a:gd name="connsiteX190" fmla="*/ 0 w 12192000"/>
              <a:gd name="connsiteY190" fmla="*/ 2110468 h 2237474"/>
              <a:gd name="connsiteX191" fmla="*/ 0 w 12192000"/>
              <a:gd name="connsiteY191"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20512 w 12192000"/>
              <a:gd name="connsiteY6" fmla="*/ 745392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46594 w 12192000"/>
              <a:gd name="connsiteY12" fmla="*/ 765069 h 2237474"/>
              <a:gd name="connsiteX13" fmla="*/ 10805004 w 12192000"/>
              <a:gd name="connsiteY13" fmla="*/ 757573 h 2237474"/>
              <a:gd name="connsiteX14" fmla="*/ 10739478 w 12192000"/>
              <a:gd name="connsiteY14" fmla="*/ 776841 h 2237474"/>
              <a:gd name="connsiteX15" fmla="*/ 10458762 w 12192000"/>
              <a:gd name="connsiteY15" fmla="*/ 755400 h 2237474"/>
              <a:gd name="connsiteX16" fmla="*/ 10211200 w 12192000"/>
              <a:gd name="connsiteY16" fmla="*/ 767513 h 2237474"/>
              <a:gd name="connsiteX17" fmla="*/ 10167995 w 12192000"/>
              <a:gd name="connsiteY17" fmla="*/ 760843 h 2237474"/>
              <a:gd name="connsiteX18" fmla="*/ 9997044 w 12192000"/>
              <a:gd name="connsiteY18" fmla="*/ 780129 h 2237474"/>
              <a:gd name="connsiteX19" fmla="*/ 9943887 w 12192000"/>
              <a:gd name="connsiteY19" fmla="*/ 804141 h 2237474"/>
              <a:gd name="connsiteX20" fmla="*/ 9918248 w 12192000"/>
              <a:gd name="connsiteY20" fmla="*/ 816628 h 2237474"/>
              <a:gd name="connsiteX21" fmla="*/ 9767091 w 12192000"/>
              <a:gd name="connsiteY21" fmla="*/ 870550 h 2237474"/>
              <a:gd name="connsiteX22" fmla="*/ 9683005 w 12192000"/>
              <a:gd name="connsiteY22" fmla="*/ 894128 h 2237474"/>
              <a:gd name="connsiteX23" fmla="*/ 9594438 w 12192000"/>
              <a:gd name="connsiteY23" fmla="*/ 919051 h 2237474"/>
              <a:gd name="connsiteX24" fmla="*/ 9544189 w 12192000"/>
              <a:gd name="connsiteY24" fmla="*/ 938966 h 2237474"/>
              <a:gd name="connsiteX25" fmla="*/ 9500499 w 12192000"/>
              <a:gd name="connsiteY25" fmla="*/ 954680 h 2237474"/>
              <a:gd name="connsiteX26" fmla="*/ 9428195 w 12192000"/>
              <a:gd name="connsiteY26" fmla="*/ 986225 h 2237474"/>
              <a:gd name="connsiteX27" fmla="*/ 9410017 w 12192000"/>
              <a:gd name="connsiteY27" fmla="*/ 993931 h 2237474"/>
              <a:gd name="connsiteX28" fmla="*/ 9392919 w 12192000"/>
              <a:gd name="connsiteY28" fmla="*/ 994656 h 2237474"/>
              <a:gd name="connsiteX29" fmla="*/ 9278619 w 12192000"/>
              <a:gd name="connsiteY29" fmla="*/ 1011878 h 2237474"/>
              <a:gd name="connsiteX30" fmla="*/ 9268019 w 12192000"/>
              <a:gd name="connsiteY30" fmla="*/ 1007442 h 2237474"/>
              <a:gd name="connsiteX31" fmla="*/ 9234662 w 12192000"/>
              <a:gd name="connsiteY31" fmla="*/ 1023056 h 2237474"/>
              <a:gd name="connsiteX32" fmla="*/ 9181033 w 12192000"/>
              <a:gd name="connsiteY32" fmla="*/ 1037921 h 2237474"/>
              <a:gd name="connsiteX33" fmla="*/ 9155969 w 12192000"/>
              <a:gd name="connsiteY33" fmla="*/ 1046804 h 2237474"/>
              <a:gd name="connsiteX34" fmla="*/ 9133985 w 12192000"/>
              <a:gd name="connsiteY34" fmla="*/ 1046450 h 2237474"/>
              <a:gd name="connsiteX35" fmla="*/ 9003462 w 12192000"/>
              <a:gd name="connsiteY35" fmla="*/ 1042406 h 2237474"/>
              <a:gd name="connsiteX36" fmla="*/ 8968445 w 12192000"/>
              <a:gd name="connsiteY36" fmla="*/ 1052169 h 2237474"/>
              <a:gd name="connsiteX37" fmla="*/ 8886001 w 12192000"/>
              <a:gd name="connsiteY37" fmla="*/ 1067468 h 2237474"/>
              <a:gd name="connsiteX38" fmla="*/ 8838610 w 12192000"/>
              <a:gd name="connsiteY38" fmla="*/ 1075091 h 2237474"/>
              <a:gd name="connsiteX39" fmla="*/ 8750383 w 12192000"/>
              <a:gd name="connsiteY39" fmla="*/ 1097387 h 2237474"/>
              <a:gd name="connsiteX40" fmla="*/ 8665605 w 12192000"/>
              <a:gd name="connsiteY40" fmla="*/ 1110791 h 2237474"/>
              <a:gd name="connsiteX41" fmla="*/ 8584946 w 12192000"/>
              <a:gd name="connsiteY41" fmla="*/ 1135226 h 2237474"/>
              <a:gd name="connsiteX42" fmla="*/ 8460755 w 12192000"/>
              <a:gd name="connsiteY42" fmla="*/ 1203427 h 2237474"/>
              <a:gd name="connsiteX43" fmla="*/ 8419755 w 12192000"/>
              <a:gd name="connsiteY43" fmla="*/ 1216260 h 2237474"/>
              <a:gd name="connsiteX44" fmla="*/ 8411626 w 12192000"/>
              <a:gd name="connsiteY44" fmla="*/ 1214397 h 2237474"/>
              <a:gd name="connsiteX45" fmla="*/ 8363469 w 12192000"/>
              <a:gd name="connsiteY45" fmla="*/ 1246658 h 2237474"/>
              <a:gd name="connsiteX46" fmla="*/ 8275497 w 12192000"/>
              <a:gd name="connsiteY46" fmla="*/ 1264396 h 2237474"/>
              <a:gd name="connsiteX47" fmla="*/ 8206287 w 12192000"/>
              <a:gd name="connsiteY47" fmla="*/ 1273060 h 2237474"/>
              <a:gd name="connsiteX48" fmla="*/ 8139997 w 12192000"/>
              <a:gd name="connsiteY48" fmla="*/ 1282713 h 2237474"/>
              <a:gd name="connsiteX49" fmla="*/ 8074238 w 12192000"/>
              <a:gd name="connsiteY49" fmla="*/ 1301895 h 2237474"/>
              <a:gd name="connsiteX50" fmla="*/ 7942099 w 12192000"/>
              <a:gd name="connsiteY50" fmla="*/ 1336332 h 2237474"/>
              <a:gd name="connsiteX51" fmla="*/ 7902328 w 12192000"/>
              <a:gd name="connsiteY51" fmla="*/ 1345865 h 2237474"/>
              <a:gd name="connsiteX52" fmla="*/ 7840612 w 12192000"/>
              <a:gd name="connsiteY52" fmla="*/ 1369373 h 2237474"/>
              <a:gd name="connsiteX53" fmla="*/ 7786819 w 12192000"/>
              <a:gd name="connsiteY53" fmla="*/ 1378970 h 2237474"/>
              <a:gd name="connsiteX54" fmla="*/ 7548172 w 12192000"/>
              <a:gd name="connsiteY54" fmla="*/ 1417460 h 2237474"/>
              <a:gd name="connsiteX55" fmla="*/ 7483437 w 12192000"/>
              <a:gd name="connsiteY55" fmla="*/ 1478152 h 2237474"/>
              <a:gd name="connsiteX56" fmla="*/ 7377870 w 12192000"/>
              <a:gd name="connsiteY56" fmla="*/ 1523319 h 2237474"/>
              <a:gd name="connsiteX57" fmla="*/ 7230737 w 12192000"/>
              <a:gd name="connsiteY57" fmla="*/ 1562633 h 2237474"/>
              <a:gd name="connsiteX58" fmla="*/ 7224458 w 12192000"/>
              <a:gd name="connsiteY58" fmla="*/ 1573008 h 2237474"/>
              <a:gd name="connsiteX59" fmla="*/ 7183121 w 12192000"/>
              <a:gd name="connsiteY59" fmla="*/ 1595162 h 2237474"/>
              <a:gd name="connsiteX60" fmla="*/ 7164601 w 12192000"/>
              <a:gd name="connsiteY60" fmla="*/ 1606490 h 2237474"/>
              <a:gd name="connsiteX61" fmla="*/ 7031309 w 12192000"/>
              <a:gd name="connsiteY61" fmla="*/ 1619451 h 2237474"/>
              <a:gd name="connsiteX62" fmla="*/ 6900177 w 12192000"/>
              <a:gd name="connsiteY62" fmla="*/ 1636016 h 2237474"/>
              <a:gd name="connsiteX63" fmla="*/ 6795372 w 12192000"/>
              <a:gd name="connsiteY63" fmla="*/ 1644845 h 2237474"/>
              <a:gd name="connsiteX64" fmla="*/ 6692251 w 12192000"/>
              <a:gd name="connsiteY64" fmla="*/ 1656357 h 2237474"/>
              <a:gd name="connsiteX65" fmla="*/ 6655235 w 12192000"/>
              <a:gd name="connsiteY65" fmla="*/ 1661869 h 2237474"/>
              <a:gd name="connsiteX66" fmla="*/ 6554894 w 12192000"/>
              <a:gd name="connsiteY66" fmla="*/ 1664428 h 2237474"/>
              <a:gd name="connsiteX67" fmla="*/ 6516595 w 12192000"/>
              <a:gd name="connsiteY67" fmla="*/ 1667475 h 2237474"/>
              <a:gd name="connsiteX68" fmla="*/ 6508541 w 12192000"/>
              <a:gd name="connsiteY68" fmla="*/ 1668757 h 2237474"/>
              <a:gd name="connsiteX69" fmla="*/ 6471012 w 12192000"/>
              <a:gd name="connsiteY69" fmla="*/ 1678604 h 2237474"/>
              <a:gd name="connsiteX70" fmla="*/ 6364035 w 12192000"/>
              <a:gd name="connsiteY70" fmla="*/ 1667683 h 2237474"/>
              <a:gd name="connsiteX71" fmla="*/ 6280959 w 12192000"/>
              <a:gd name="connsiteY71" fmla="*/ 1689329 h 2237474"/>
              <a:gd name="connsiteX72" fmla="*/ 6243319 w 12192000"/>
              <a:gd name="connsiteY72" fmla="*/ 1695560 h 2237474"/>
              <a:gd name="connsiteX73" fmla="*/ 6098321 w 12192000"/>
              <a:gd name="connsiteY73" fmla="*/ 1721646 h 2237474"/>
              <a:gd name="connsiteX74" fmla="*/ 5880652 w 12192000"/>
              <a:gd name="connsiteY74" fmla="*/ 1779643 h 2237474"/>
              <a:gd name="connsiteX75" fmla="*/ 5785959 w 12192000"/>
              <a:gd name="connsiteY75" fmla="*/ 1775307 h 2237474"/>
              <a:gd name="connsiteX76" fmla="*/ 5643534 w 12192000"/>
              <a:gd name="connsiteY76" fmla="*/ 1802919 h 2237474"/>
              <a:gd name="connsiteX77" fmla="*/ 5518799 w 12192000"/>
              <a:gd name="connsiteY77" fmla="*/ 1818312 h 2237474"/>
              <a:gd name="connsiteX78" fmla="*/ 5505014 w 12192000"/>
              <a:gd name="connsiteY78" fmla="*/ 1819259 h 2237474"/>
              <a:gd name="connsiteX79" fmla="*/ 5453307 w 12192000"/>
              <a:gd name="connsiteY79" fmla="*/ 1815450 h 2237474"/>
              <a:gd name="connsiteX80" fmla="*/ 5221533 w 12192000"/>
              <a:gd name="connsiteY80" fmla="*/ 1846950 h 2237474"/>
              <a:gd name="connsiteX81" fmla="*/ 5149802 w 12192000"/>
              <a:gd name="connsiteY81" fmla="*/ 1844846 h 2237474"/>
              <a:gd name="connsiteX82" fmla="*/ 5114927 w 12192000"/>
              <a:gd name="connsiteY82" fmla="*/ 1847827 h 2237474"/>
              <a:gd name="connsiteX83" fmla="*/ 5108970 w 12192000"/>
              <a:gd name="connsiteY83" fmla="*/ 1847935 h 2237474"/>
              <a:gd name="connsiteX84" fmla="*/ 5067961 w 12192000"/>
              <a:gd name="connsiteY84" fmla="*/ 1845917 h 2237474"/>
              <a:gd name="connsiteX85" fmla="*/ 5007075 w 12192000"/>
              <a:gd name="connsiteY85" fmla="*/ 1838626 h 2237474"/>
              <a:gd name="connsiteX86" fmla="*/ 4944087 w 12192000"/>
              <a:gd name="connsiteY86" fmla="*/ 1823332 h 2237474"/>
              <a:gd name="connsiteX87" fmla="*/ 4907662 w 12192000"/>
              <a:gd name="connsiteY87" fmla="*/ 1816900 h 2237474"/>
              <a:gd name="connsiteX88" fmla="*/ 4882386 w 12192000"/>
              <a:gd name="connsiteY88" fmla="*/ 1809844 h 2237474"/>
              <a:gd name="connsiteX89" fmla="*/ 4811440 w 12192000"/>
              <a:gd name="connsiteY89" fmla="*/ 1804655 h 2237474"/>
              <a:gd name="connsiteX90" fmla="*/ 4691075 w 12192000"/>
              <a:gd name="connsiteY90" fmla="*/ 1801389 h 2237474"/>
              <a:gd name="connsiteX91" fmla="*/ 4640313 w 12192000"/>
              <a:gd name="connsiteY91" fmla="*/ 1784307 h 2237474"/>
              <a:gd name="connsiteX92" fmla="*/ 4536503 w 12192000"/>
              <a:gd name="connsiteY92" fmla="*/ 1785334 h 2237474"/>
              <a:gd name="connsiteX93" fmla="*/ 4513724 w 12192000"/>
              <a:gd name="connsiteY93" fmla="*/ 1791996 h 2237474"/>
              <a:gd name="connsiteX94" fmla="*/ 4459810 w 12192000"/>
              <a:gd name="connsiteY94" fmla="*/ 1797886 h 2237474"/>
              <a:gd name="connsiteX95" fmla="*/ 4379064 w 12192000"/>
              <a:gd name="connsiteY95" fmla="*/ 1817177 h 2237474"/>
              <a:gd name="connsiteX96" fmla="*/ 4290981 w 12192000"/>
              <a:gd name="connsiteY96" fmla="*/ 1839677 h 2237474"/>
              <a:gd name="connsiteX97" fmla="*/ 4238372 w 12192000"/>
              <a:gd name="connsiteY97" fmla="*/ 1851480 h 2237474"/>
              <a:gd name="connsiteX98" fmla="*/ 4232517 w 12192000"/>
              <a:gd name="connsiteY98" fmla="*/ 1852567 h 2237474"/>
              <a:gd name="connsiteX99" fmla="*/ 4191732 w 12192000"/>
              <a:gd name="connsiteY99" fmla="*/ 1857328 h 2237474"/>
              <a:gd name="connsiteX100" fmla="*/ 4065532 w 12192000"/>
              <a:gd name="connsiteY100" fmla="*/ 1855477 h 2237474"/>
              <a:gd name="connsiteX101" fmla="*/ 4028460 w 12192000"/>
              <a:gd name="connsiteY101" fmla="*/ 1855137 h 2237474"/>
              <a:gd name="connsiteX102" fmla="*/ 4002267 w 12192000"/>
              <a:gd name="connsiteY102" fmla="*/ 1852352 h 2237474"/>
              <a:gd name="connsiteX103" fmla="*/ 3931396 w 12192000"/>
              <a:gd name="connsiteY103" fmla="*/ 1858915 h 2237474"/>
              <a:gd name="connsiteX104" fmla="*/ 3812162 w 12192000"/>
              <a:gd name="connsiteY104" fmla="*/ 1875501 h 2237474"/>
              <a:gd name="connsiteX105" fmla="*/ 3729530 w 12192000"/>
              <a:gd name="connsiteY105" fmla="*/ 1864513 h 2237474"/>
              <a:gd name="connsiteX106" fmla="*/ 3680177 w 12192000"/>
              <a:gd name="connsiteY106" fmla="*/ 1881552 h 2237474"/>
              <a:gd name="connsiteX107" fmla="*/ 3567259 w 12192000"/>
              <a:gd name="connsiteY107" fmla="*/ 1893482 h 2237474"/>
              <a:gd name="connsiteX108" fmla="*/ 3405770 w 12192000"/>
              <a:gd name="connsiteY108" fmla="*/ 1904591 h 2237474"/>
              <a:gd name="connsiteX109" fmla="*/ 3280097 w 12192000"/>
              <a:gd name="connsiteY109" fmla="*/ 1919610 h 2237474"/>
              <a:gd name="connsiteX110" fmla="*/ 3123424 w 12192000"/>
              <a:gd name="connsiteY110" fmla="*/ 1952930 h 2237474"/>
              <a:gd name="connsiteX111" fmla="*/ 3009910 w 12192000"/>
              <a:gd name="connsiteY111" fmla="*/ 1957866 h 2237474"/>
              <a:gd name="connsiteX112" fmla="*/ 2995934 w 12192000"/>
              <a:gd name="connsiteY112" fmla="*/ 1967085 h 2237474"/>
              <a:gd name="connsiteX113" fmla="*/ 2980071 w 12192000"/>
              <a:gd name="connsiteY113" fmla="*/ 1972988 h 2237474"/>
              <a:gd name="connsiteX114" fmla="*/ 2942858 w 12192000"/>
              <a:gd name="connsiteY114" fmla="*/ 1981367 h 2237474"/>
              <a:gd name="connsiteX115" fmla="*/ 2875436 w 12192000"/>
              <a:gd name="connsiteY115" fmla="*/ 1996977 h 2237474"/>
              <a:gd name="connsiteX116" fmla="*/ 2874892 w 12192000"/>
              <a:gd name="connsiteY116" fmla="*/ 1996085 h 2237474"/>
              <a:gd name="connsiteX117" fmla="*/ 2864145 w 12192000"/>
              <a:gd name="connsiteY117" fmla="*/ 1994061 h 2237474"/>
              <a:gd name="connsiteX118" fmla="*/ 2843662 w 12192000"/>
              <a:gd name="connsiteY118" fmla="*/ 1992498 h 2237474"/>
              <a:gd name="connsiteX119" fmla="*/ 2796128 w 12192000"/>
              <a:gd name="connsiteY119" fmla="*/ 1976403 h 2237474"/>
              <a:gd name="connsiteX120" fmla="*/ 2756784 w 12192000"/>
              <a:gd name="connsiteY120" fmla="*/ 1985116 h 2237474"/>
              <a:gd name="connsiteX121" fmla="*/ 2748833 w 12192000"/>
              <a:gd name="connsiteY121" fmla="*/ 1986323 h 2237474"/>
              <a:gd name="connsiteX122" fmla="*/ 2748661 w 12192000"/>
              <a:gd name="connsiteY122" fmla="*/ 1986122 h 2237474"/>
              <a:gd name="connsiteX123" fmla="*/ 2740251 w 12192000"/>
              <a:gd name="connsiteY123" fmla="*/ 1986946 h 2237474"/>
              <a:gd name="connsiteX124" fmla="*/ 2718916 w 12192000"/>
              <a:gd name="connsiteY124" fmla="*/ 1990867 h 2237474"/>
              <a:gd name="connsiteX125" fmla="*/ 2713522 w 12192000"/>
              <a:gd name="connsiteY125" fmla="*/ 1990173 h 2237474"/>
              <a:gd name="connsiteX126" fmla="*/ 2680597 w 12192000"/>
              <a:gd name="connsiteY126" fmla="*/ 1984996 h 2237474"/>
              <a:gd name="connsiteX127" fmla="*/ 2578178 w 12192000"/>
              <a:gd name="connsiteY127" fmla="*/ 1990531 h 2237474"/>
              <a:gd name="connsiteX128" fmla="*/ 2476147 w 12192000"/>
              <a:gd name="connsiteY128" fmla="*/ 1998305 h 2237474"/>
              <a:gd name="connsiteX129" fmla="*/ 2373568 w 12192000"/>
              <a:gd name="connsiteY129" fmla="*/ 2003219 h 2237474"/>
              <a:gd name="connsiteX130" fmla="*/ 2321399 w 12192000"/>
              <a:gd name="connsiteY130" fmla="*/ 1989467 h 2237474"/>
              <a:gd name="connsiteX131" fmla="*/ 2315525 w 12192000"/>
              <a:gd name="connsiteY131" fmla="*/ 1989708 h 2237474"/>
              <a:gd name="connsiteX132" fmla="*/ 2300792 w 12192000"/>
              <a:gd name="connsiteY132" fmla="*/ 1994290 h 2237474"/>
              <a:gd name="connsiteX133" fmla="*/ 2295469 w 12192000"/>
              <a:gd name="connsiteY133" fmla="*/ 1996659 h 2237474"/>
              <a:gd name="connsiteX134" fmla="*/ 2287219 w 12192000"/>
              <a:gd name="connsiteY134" fmla="*/ 1998750 h 2237474"/>
              <a:gd name="connsiteX135" fmla="*/ 2286948 w 12192000"/>
              <a:gd name="connsiteY135" fmla="*/ 1998596 h 2237474"/>
              <a:gd name="connsiteX136" fmla="*/ 2243069 w 12192000"/>
              <a:gd name="connsiteY136" fmla="*/ 2015111 h 2237474"/>
              <a:gd name="connsiteX137" fmla="*/ 2186609 w 12192000"/>
              <a:gd name="connsiteY137" fmla="*/ 2008263 h 2237474"/>
              <a:gd name="connsiteX138" fmla="*/ 2164831 w 12192000"/>
              <a:gd name="connsiteY138" fmla="*/ 2010143 h 2237474"/>
              <a:gd name="connsiteX139" fmla="*/ 2152836 w 12192000"/>
              <a:gd name="connsiteY139" fmla="*/ 2010048 h 2237474"/>
              <a:gd name="connsiteX140" fmla="*/ 2117102 w 12192000"/>
              <a:gd name="connsiteY140" fmla="*/ 2023004 h 2237474"/>
              <a:gd name="connsiteX141" fmla="*/ 2111935 w 12192000"/>
              <a:gd name="connsiteY141" fmla="*/ 2023163 h 2237474"/>
              <a:gd name="connsiteX142" fmla="*/ 2089991 w 12192000"/>
              <a:gd name="connsiteY142" fmla="*/ 2034193 h 2237474"/>
              <a:gd name="connsiteX143" fmla="*/ 2058061 w 12192000"/>
              <a:gd name="connsiteY143" fmla="*/ 2047942 h 2237474"/>
              <a:gd name="connsiteX144" fmla="*/ 2055737 w 12192000"/>
              <a:gd name="connsiteY144" fmla="*/ 2047704 h 2237474"/>
              <a:gd name="connsiteX145" fmla="*/ 2042244 w 12192000"/>
              <a:gd name="connsiteY145" fmla="*/ 2055560 h 2237474"/>
              <a:gd name="connsiteX146" fmla="*/ 1976224 w 12192000"/>
              <a:gd name="connsiteY146" fmla="*/ 2074257 h 2237474"/>
              <a:gd name="connsiteX147" fmla="*/ 1877728 w 12192000"/>
              <a:gd name="connsiteY147" fmla="*/ 2101004 h 2237474"/>
              <a:gd name="connsiteX148" fmla="*/ 1759056 w 12192000"/>
              <a:gd name="connsiteY148" fmla="*/ 2125608 h 2237474"/>
              <a:gd name="connsiteX149" fmla="*/ 1637948 w 12192000"/>
              <a:gd name="connsiteY149" fmla="*/ 2172597 h 2237474"/>
              <a:gd name="connsiteX150" fmla="*/ 1434549 w 12192000"/>
              <a:gd name="connsiteY150" fmla="*/ 2234522 h 2237474"/>
              <a:gd name="connsiteX151" fmla="*/ 1398481 w 12192000"/>
              <a:gd name="connsiteY151" fmla="*/ 2237074 h 2237474"/>
              <a:gd name="connsiteX152" fmla="*/ 1398407 w 12192000"/>
              <a:gd name="connsiteY152" fmla="*/ 2237095 h 2237474"/>
              <a:gd name="connsiteX153" fmla="*/ 1370962 w 12192000"/>
              <a:gd name="connsiteY153" fmla="*/ 2237474 h 2237474"/>
              <a:gd name="connsiteX154" fmla="*/ 1356367 w 12192000"/>
              <a:gd name="connsiteY154" fmla="*/ 2235089 h 2237474"/>
              <a:gd name="connsiteX155" fmla="*/ 1324828 w 12192000"/>
              <a:gd name="connsiteY155" fmla="*/ 2231968 h 2237474"/>
              <a:gd name="connsiteX156" fmla="*/ 1297744 w 12192000"/>
              <a:gd name="connsiteY156" fmla="*/ 2235849 h 2237474"/>
              <a:gd name="connsiteX157" fmla="*/ 1286236 w 12192000"/>
              <a:gd name="connsiteY157" fmla="*/ 2233135 h 2237474"/>
              <a:gd name="connsiteX158" fmla="*/ 1283504 w 12192000"/>
              <a:gd name="connsiteY158" fmla="*/ 2233797 h 2237474"/>
              <a:gd name="connsiteX159" fmla="*/ 1279765 w 12192000"/>
              <a:gd name="connsiteY159" fmla="*/ 2229639 h 2237474"/>
              <a:gd name="connsiteX160" fmla="*/ 1195347 w 12192000"/>
              <a:gd name="connsiteY160" fmla="*/ 2212354 h 2237474"/>
              <a:gd name="connsiteX161" fmla="*/ 970251 w 12192000"/>
              <a:gd name="connsiteY161" fmla="*/ 2221029 h 2237474"/>
              <a:gd name="connsiteX162" fmla="*/ 812914 w 12192000"/>
              <a:gd name="connsiteY162" fmla="*/ 2202752 h 2237474"/>
              <a:gd name="connsiteX163" fmla="*/ 800195 w 12192000"/>
              <a:gd name="connsiteY163" fmla="*/ 2209407 h 2237474"/>
              <a:gd name="connsiteX164" fmla="*/ 784978 w 12192000"/>
              <a:gd name="connsiteY164" fmla="*/ 2212360 h 2237474"/>
              <a:gd name="connsiteX165" fmla="*/ 681987 w 12192000"/>
              <a:gd name="connsiteY165" fmla="*/ 2216757 h 2237474"/>
              <a:gd name="connsiteX166" fmla="*/ 669923 w 12192000"/>
              <a:gd name="connsiteY166" fmla="*/ 2211682 h 2237474"/>
              <a:gd name="connsiteX167" fmla="*/ 648680 w 12192000"/>
              <a:gd name="connsiteY167" fmla="*/ 2206229 h 2237474"/>
              <a:gd name="connsiteX168" fmla="*/ 597225 w 12192000"/>
              <a:gd name="connsiteY168" fmla="*/ 2180999 h 2237474"/>
              <a:gd name="connsiteX169" fmla="*/ 558449 w 12192000"/>
              <a:gd name="connsiteY169" fmla="*/ 2182346 h 2237474"/>
              <a:gd name="connsiteX170" fmla="*/ 550517 w 12192000"/>
              <a:gd name="connsiteY170" fmla="*/ 2182060 h 2237474"/>
              <a:gd name="connsiteX171" fmla="*/ 550309 w 12192000"/>
              <a:gd name="connsiteY171" fmla="*/ 2181825 h 2237474"/>
              <a:gd name="connsiteX172" fmla="*/ 541836 w 12192000"/>
              <a:gd name="connsiteY172" fmla="*/ 2181063 h 2237474"/>
              <a:gd name="connsiteX173" fmla="*/ 536057 w 12192000"/>
              <a:gd name="connsiteY173" fmla="*/ 2181537 h 2237474"/>
              <a:gd name="connsiteX174" fmla="*/ 520671 w 12192000"/>
              <a:gd name="connsiteY174" fmla="*/ 2180980 h 2237474"/>
              <a:gd name="connsiteX175" fmla="*/ 515024 w 12192000"/>
              <a:gd name="connsiteY175" fmla="*/ 2179258 h 2237474"/>
              <a:gd name="connsiteX176" fmla="*/ 512278 w 12192000"/>
              <a:gd name="connsiteY176" fmla="*/ 2176369 h 2237474"/>
              <a:gd name="connsiteX177" fmla="*/ 480419 w 12192000"/>
              <a:gd name="connsiteY177" fmla="*/ 2167807 h 2237474"/>
              <a:gd name="connsiteX178" fmla="*/ 413835 w 12192000"/>
              <a:gd name="connsiteY178" fmla="*/ 2156783 h 2237474"/>
              <a:gd name="connsiteX179" fmla="*/ 376513 w 12192000"/>
              <a:gd name="connsiteY179" fmla="*/ 2154014 h 2237474"/>
              <a:gd name="connsiteX180" fmla="*/ 273386 w 12192000"/>
              <a:gd name="connsiteY180" fmla="*/ 2142551 h 2237474"/>
              <a:gd name="connsiteX181" fmla="*/ 169207 w 12192000"/>
              <a:gd name="connsiteY181" fmla="*/ 2128100 h 2237474"/>
              <a:gd name="connsiteX182" fmla="*/ 93149 w 12192000"/>
              <a:gd name="connsiteY182" fmla="*/ 2105324 h 2237474"/>
              <a:gd name="connsiteX183" fmla="*/ 88109 w 12192000"/>
              <a:gd name="connsiteY183" fmla="*/ 2106704 h 2237474"/>
              <a:gd name="connsiteX184" fmla="*/ 80022 w 12192000"/>
              <a:gd name="connsiteY184" fmla="*/ 2107254 h 2237474"/>
              <a:gd name="connsiteX185" fmla="*/ 79717 w 12192000"/>
              <a:gd name="connsiteY185" fmla="*/ 2107046 h 2237474"/>
              <a:gd name="connsiteX186" fmla="*/ 72352 w 12192000"/>
              <a:gd name="connsiteY186" fmla="*/ 2107991 h 2237474"/>
              <a:gd name="connsiteX187" fmla="*/ 37645 w 12192000"/>
              <a:gd name="connsiteY187" fmla="*/ 2115401 h 2237474"/>
              <a:gd name="connsiteX188" fmla="*/ 4572 w 12192000"/>
              <a:gd name="connsiteY188" fmla="*/ 2111091 h 2237474"/>
              <a:gd name="connsiteX189" fmla="*/ 0 w 12192000"/>
              <a:gd name="connsiteY189" fmla="*/ 2110468 h 2237474"/>
              <a:gd name="connsiteX190" fmla="*/ 0 w 12192000"/>
              <a:gd name="connsiteY190"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20512 w 12192000"/>
              <a:gd name="connsiteY6" fmla="*/ 745392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46594 w 12192000"/>
              <a:gd name="connsiteY12" fmla="*/ 765069 h 2237474"/>
              <a:gd name="connsiteX13" fmla="*/ 10805004 w 12192000"/>
              <a:gd name="connsiteY13" fmla="*/ 757573 h 2237474"/>
              <a:gd name="connsiteX14" fmla="*/ 10739478 w 12192000"/>
              <a:gd name="connsiteY14" fmla="*/ 776841 h 2237474"/>
              <a:gd name="connsiteX15" fmla="*/ 10458762 w 12192000"/>
              <a:gd name="connsiteY15" fmla="*/ 755400 h 2237474"/>
              <a:gd name="connsiteX16" fmla="*/ 10211200 w 12192000"/>
              <a:gd name="connsiteY16" fmla="*/ 767513 h 2237474"/>
              <a:gd name="connsiteX17" fmla="*/ 10167995 w 12192000"/>
              <a:gd name="connsiteY17" fmla="*/ 760843 h 2237474"/>
              <a:gd name="connsiteX18" fmla="*/ 9997044 w 12192000"/>
              <a:gd name="connsiteY18" fmla="*/ 780129 h 2237474"/>
              <a:gd name="connsiteX19" fmla="*/ 9943887 w 12192000"/>
              <a:gd name="connsiteY19" fmla="*/ 804141 h 2237474"/>
              <a:gd name="connsiteX20" fmla="*/ 9918248 w 12192000"/>
              <a:gd name="connsiteY20" fmla="*/ 816628 h 2237474"/>
              <a:gd name="connsiteX21" fmla="*/ 9767091 w 12192000"/>
              <a:gd name="connsiteY21" fmla="*/ 870550 h 2237474"/>
              <a:gd name="connsiteX22" fmla="*/ 9683005 w 12192000"/>
              <a:gd name="connsiteY22" fmla="*/ 894128 h 2237474"/>
              <a:gd name="connsiteX23" fmla="*/ 9594438 w 12192000"/>
              <a:gd name="connsiteY23" fmla="*/ 919051 h 2237474"/>
              <a:gd name="connsiteX24" fmla="*/ 9544189 w 12192000"/>
              <a:gd name="connsiteY24" fmla="*/ 938966 h 2237474"/>
              <a:gd name="connsiteX25" fmla="*/ 9500499 w 12192000"/>
              <a:gd name="connsiteY25" fmla="*/ 954680 h 2237474"/>
              <a:gd name="connsiteX26" fmla="*/ 9428195 w 12192000"/>
              <a:gd name="connsiteY26" fmla="*/ 986225 h 2237474"/>
              <a:gd name="connsiteX27" fmla="*/ 9410017 w 12192000"/>
              <a:gd name="connsiteY27" fmla="*/ 993931 h 2237474"/>
              <a:gd name="connsiteX28" fmla="*/ 9392919 w 12192000"/>
              <a:gd name="connsiteY28" fmla="*/ 994656 h 2237474"/>
              <a:gd name="connsiteX29" fmla="*/ 9278619 w 12192000"/>
              <a:gd name="connsiteY29" fmla="*/ 1011878 h 2237474"/>
              <a:gd name="connsiteX30" fmla="*/ 9268019 w 12192000"/>
              <a:gd name="connsiteY30" fmla="*/ 1007442 h 2237474"/>
              <a:gd name="connsiteX31" fmla="*/ 9234662 w 12192000"/>
              <a:gd name="connsiteY31" fmla="*/ 1023056 h 2237474"/>
              <a:gd name="connsiteX32" fmla="*/ 9181033 w 12192000"/>
              <a:gd name="connsiteY32" fmla="*/ 1037921 h 2237474"/>
              <a:gd name="connsiteX33" fmla="*/ 9155969 w 12192000"/>
              <a:gd name="connsiteY33" fmla="*/ 1046804 h 2237474"/>
              <a:gd name="connsiteX34" fmla="*/ 9133985 w 12192000"/>
              <a:gd name="connsiteY34" fmla="*/ 1046450 h 2237474"/>
              <a:gd name="connsiteX35" fmla="*/ 9003462 w 12192000"/>
              <a:gd name="connsiteY35" fmla="*/ 1042406 h 2237474"/>
              <a:gd name="connsiteX36" fmla="*/ 8968445 w 12192000"/>
              <a:gd name="connsiteY36" fmla="*/ 1052169 h 2237474"/>
              <a:gd name="connsiteX37" fmla="*/ 8886001 w 12192000"/>
              <a:gd name="connsiteY37" fmla="*/ 1067468 h 2237474"/>
              <a:gd name="connsiteX38" fmla="*/ 8838610 w 12192000"/>
              <a:gd name="connsiteY38" fmla="*/ 1075091 h 2237474"/>
              <a:gd name="connsiteX39" fmla="*/ 8750383 w 12192000"/>
              <a:gd name="connsiteY39" fmla="*/ 1097387 h 2237474"/>
              <a:gd name="connsiteX40" fmla="*/ 8665605 w 12192000"/>
              <a:gd name="connsiteY40" fmla="*/ 1110791 h 2237474"/>
              <a:gd name="connsiteX41" fmla="*/ 8584946 w 12192000"/>
              <a:gd name="connsiteY41" fmla="*/ 1135226 h 2237474"/>
              <a:gd name="connsiteX42" fmla="*/ 8460755 w 12192000"/>
              <a:gd name="connsiteY42" fmla="*/ 1203427 h 2237474"/>
              <a:gd name="connsiteX43" fmla="*/ 8419755 w 12192000"/>
              <a:gd name="connsiteY43" fmla="*/ 1216260 h 2237474"/>
              <a:gd name="connsiteX44" fmla="*/ 8411626 w 12192000"/>
              <a:gd name="connsiteY44" fmla="*/ 1214397 h 2237474"/>
              <a:gd name="connsiteX45" fmla="*/ 8363469 w 12192000"/>
              <a:gd name="connsiteY45" fmla="*/ 1246658 h 2237474"/>
              <a:gd name="connsiteX46" fmla="*/ 8275497 w 12192000"/>
              <a:gd name="connsiteY46" fmla="*/ 1264396 h 2237474"/>
              <a:gd name="connsiteX47" fmla="*/ 8206287 w 12192000"/>
              <a:gd name="connsiteY47" fmla="*/ 1273060 h 2237474"/>
              <a:gd name="connsiteX48" fmla="*/ 8139997 w 12192000"/>
              <a:gd name="connsiteY48" fmla="*/ 1282713 h 2237474"/>
              <a:gd name="connsiteX49" fmla="*/ 8074238 w 12192000"/>
              <a:gd name="connsiteY49" fmla="*/ 1301895 h 2237474"/>
              <a:gd name="connsiteX50" fmla="*/ 7942099 w 12192000"/>
              <a:gd name="connsiteY50" fmla="*/ 1336332 h 2237474"/>
              <a:gd name="connsiteX51" fmla="*/ 7902328 w 12192000"/>
              <a:gd name="connsiteY51" fmla="*/ 1345865 h 2237474"/>
              <a:gd name="connsiteX52" fmla="*/ 7840612 w 12192000"/>
              <a:gd name="connsiteY52" fmla="*/ 1369373 h 2237474"/>
              <a:gd name="connsiteX53" fmla="*/ 7786819 w 12192000"/>
              <a:gd name="connsiteY53" fmla="*/ 1378970 h 2237474"/>
              <a:gd name="connsiteX54" fmla="*/ 7548172 w 12192000"/>
              <a:gd name="connsiteY54" fmla="*/ 1417460 h 2237474"/>
              <a:gd name="connsiteX55" fmla="*/ 7483437 w 12192000"/>
              <a:gd name="connsiteY55" fmla="*/ 1478152 h 2237474"/>
              <a:gd name="connsiteX56" fmla="*/ 7377870 w 12192000"/>
              <a:gd name="connsiteY56" fmla="*/ 1523319 h 2237474"/>
              <a:gd name="connsiteX57" fmla="*/ 7230737 w 12192000"/>
              <a:gd name="connsiteY57" fmla="*/ 1562633 h 2237474"/>
              <a:gd name="connsiteX58" fmla="*/ 7224458 w 12192000"/>
              <a:gd name="connsiteY58" fmla="*/ 1573008 h 2237474"/>
              <a:gd name="connsiteX59" fmla="*/ 7183121 w 12192000"/>
              <a:gd name="connsiteY59" fmla="*/ 1595162 h 2237474"/>
              <a:gd name="connsiteX60" fmla="*/ 7164601 w 12192000"/>
              <a:gd name="connsiteY60" fmla="*/ 1606490 h 2237474"/>
              <a:gd name="connsiteX61" fmla="*/ 7031309 w 12192000"/>
              <a:gd name="connsiteY61" fmla="*/ 1619451 h 2237474"/>
              <a:gd name="connsiteX62" fmla="*/ 6900177 w 12192000"/>
              <a:gd name="connsiteY62" fmla="*/ 1636016 h 2237474"/>
              <a:gd name="connsiteX63" fmla="*/ 6795372 w 12192000"/>
              <a:gd name="connsiteY63" fmla="*/ 1644845 h 2237474"/>
              <a:gd name="connsiteX64" fmla="*/ 6692251 w 12192000"/>
              <a:gd name="connsiteY64" fmla="*/ 1656357 h 2237474"/>
              <a:gd name="connsiteX65" fmla="*/ 6655235 w 12192000"/>
              <a:gd name="connsiteY65" fmla="*/ 1661869 h 2237474"/>
              <a:gd name="connsiteX66" fmla="*/ 6554894 w 12192000"/>
              <a:gd name="connsiteY66" fmla="*/ 1664428 h 2237474"/>
              <a:gd name="connsiteX67" fmla="*/ 6516595 w 12192000"/>
              <a:gd name="connsiteY67" fmla="*/ 1667475 h 2237474"/>
              <a:gd name="connsiteX68" fmla="*/ 6508541 w 12192000"/>
              <a:gd name="connsiteY68" fmla="*/ 1668757 h 2237474"/>
              <a:gd name="connsiteX69" fmla="*/ 6471012 w 12192000"/>
              <a:gd name="connsiteY69" fmla="*/ 1678604 h 2237474"/>
              <a:gd name="connsiteX70" fmla="*/ 6364035 w 12192000"/>
              <a:gd name="connsiteY70" fmla="*/ 1667683 h 2237474"/>
              <a:gd name="connsiteX71" fmla="*/ 6280959 w 12192000"/>
              <a:gd name="connsiteY71" fmla="*/ 1689329 h 2237474"/>
              <a:gd name="connsiteX72" fmla="*/ 6243319 w 12192000"/>
              <a:gd name="connsiteY72" fmla="*/ 1695560 h 2237474"/>
              <a:gd name="connsiteX73" fmla="*/ 6098321 w 12192000"/>
              <a:gd name="connsiteY73" fmla="*/ 1721646 h 2237474"/>
              <a:gd name="connsiteX74" fmla="*/ 5880652 w 12192000"/>
              <a:gd name="connsiteY74" fmla="*/ 1779643 h 2237474"/>
              <a:gd name="connsiteX75" fmla="*/ 5785959 w 12192000"/>
              <a:gd name="connsiteY75" fmla="*/ 1775307 h 2237474"/>
              <a:gd name="connsiteX76" fmla="*/ 5643534 w 12192000"/>
              <a:gd name="connsiteY76" fmla="*/ 1802919 h 2237474"/>
              <a:gd name="connsiteX77" fmla="*/ 5518799 w 12192000"/>
              <a:gd name="connsiteY77" fmla="*/ 1818312 h 2237474"/>
              <a:gd name="connsiteX78" fmla="*/ 5505014 w 12192000"/>
              <a:gd name="connsiteY78" fmla="*/ 1819259 h 2237474"/>
              <a:gd name="connsiteX79" fmla="*/ 5453307 w 12192000"/>
              <a:gd name="connsiteY79" fmla="*/ 1815450 h 2237474"/>
              <a:gd name="connsiteX80" fmla="*/ 5221533 w 12192000"/>
              <a:gd name="connsiteY80" fmla="*/ 1846950 h 2237474"/>
              <a:gd name="connsiteX81" fmla="*/ 5149802 w 12192000"/>
              <a:gd name="connsiteY81" fmla="*/ 1844846 h 2237474"/>
              <a:gd name="connsiteX82" fmla="*/ 5114927 w 12192000"/>
              <a:gd name="connsiteY82" fmla="*/ 1847827 h 2237474"/>
              <a:gd name="connsiteX83" fmla="*/ 5108970 w 12192000"/>
              <a:gd name="connsiteY83" fmla="*/ 1847935 h 2237474"/>
              <a:gd name="connsiteX84" fmla="*/ 5067961 w 12192000"/>
              <a:gd name="connsiteY84" fmla="*/ 1845917 h 2237474"/>
              <a:gd name="connsiteX85" fmla="*/ 5007075 w 12192000"/>
              <a:gd name="connsiteY85" fmla="*/ 1838626 h 2237474"/>
              <a:gd name="connsiteX86" fmla="*/ 4944087 w 12192000"/>
              <a:gd name="connsiteY86" fmla="*/ 1823332 h 2237474"/>
              <a:gd name="connsiteX87" fmla="*/ 4907662 w 12192000"/>
              <a:gd name="connsiteY87" fmla="*/ 1816900 h 2237474"/>
              <a:gd name="connsiteX88" fmla="*/ 4882386 w 12192000"/>
              <a:gd name="connsiteY88" fmla="*/ 1809844 h 2237474"/>
              <a:gd name="connsiteX89" fmla="*/ 4811440 w 12192000"/>
              <a:gd name="connsiteY89" fmla="*/ 1804655 h 2237474"/>
              <a:gd name="connsiteX90" fmla="*/ 4691075 w 12192000"/>
              <a:gd name="connsiteY90" fmla="*/ 1801389 h 2237474"/>
              <a:gd name="connsiteX91" fmla="*/ 4640313 w 12192000"/>
              <a:gd name="connsiteY91" fmla="*/ 1784307 h 2237474"/>
              <a:gd name="connsiteX92" fmla="*/ 4536503 w 12192000"/>
              <a:gd name="connsiteY92" fmla="*/ 1785334 h 2237474"/>
              <a:gd name="connsiteX93" fmla="*/ 4513724 w 12192000"/>
              <a:gd name="connsiteY93" fmla="*/ 1791996 h 2237474"/>
              <a:gd name="connsiteX94" fmla="*/ 4459810 w 12192000"/>
              <a:gd name="connsiteY94" fmla="*/ 1797886 h 2237474"/>
              <a:gd name="connsiteX95" fmla="*/ 4379064 w 12192000"/>
              <a:gd name="connsiteY95" fmla="*/ 1817177 h 2237474"/>
              <a:gd name="connsiteX96" fmla="*/ 4290981 w 12192000"/>
              <a:gd name="connsiteY96" fmla="*/ 1839677 h 2237474"/>
              <a:gd name="connsiteX97" fmla="*/ 4238372 w 12192000"/>
              <a:gd name="connsiteY97" fmla="*/ 1851480 h 2237474"/>
              <a:gd name="connsiteX98" fmla="*/ 4232517 w 12192000"/>
              <a:gd name="connsiteY98" fmla="*/ 1852567 h 2237474"/>
              <a:gd name="connsiteX99" fmla="*/ 4191732 w 12192000"/>
              <a:gd name="connsiteY99" fmla="*/ 1857328 h 2237474"/>
              <a:gd name="connsiteX100" fmla="*/ 4065532 w 12192000"/>
              <a:gd name="connsiteY100" fmla="*/ 1855477 h 2237474"/>
              <a:gd name="connsiteX101" fmla="*/ 4028460 w 12192000"/>
              <a:gd name="connsiteY101" fmla="*/ 1855137 h 2237474"/>
              <a:gd name="connsiteX102" fmla="*/ 4002267 w 12192000"/>
              <a:gd name="connsiteY102" fmla="*/ 1852352 h 2237474"/>
              <a:gd name="connsiteX103" fmla="*/ 3931396 w 12192000"/>
              <a:gd name="connsiteY103" fmla="*/ 1858915 h 2237474"/>
              <a:gd name="connsiteX104" fmla="*/ 3812162 w 12192000"/>
              <a:gd name="connsiteY104" fmla="*/ 1875501 h 2237474"/>
              <a:gd name="connsiteX105" fmla="*/ 3758105 w 12192000"/>
              <a:gd name="connsiteY105" fmla="*/ 1871856 h 2237474"/>
              <a:gd name="connsiteX106" fmla="*/ 3680177 w 12192000"/>
              <a:gd name="connsiteY106" fmla="*/ 1881552 h 2237474"/>
              <a:gd name="connsiteX107" fmla="*/ 3567259 w 12192000"/>
              <a:gd name="connsiteY107" fmla="*/ 1893482 h 2237474"/>
              <a:gd name="connsiteX108" fmla="*/ 3405770 w 12192000"/>
              <a:gd name="connsiteY108" fmla="*/ 1904591 h 2237474"/>
              <a:gd name="connsiteX109" fmla="*/ 3280097 w 12192000"/>
              <a:gd name="connsiteY109" fmla="*/ 1919610 h 2237474"/>
              <a:gd name="connsiteX110" fmla="*/ 3123424 w 12192000"/>
              <a:gd name="connsiteY110" fmla="*/ 1952930 h 2237474"/>
              <a:gd name="connsiteX111" fmla="*/ 3009910 w 12192000"/>
              <a:gd name="connsiteY111" fmla="*/ 1957866 h 2237474"/>
              <a:gd name="connsiteX112" fmla="*/ 2995934 w 12192000"/>
              <a:gd name="connsiteY112" fmla="*/ 1967085 h 2237474"/>
              <a:gd name="connsiteX113" fmla="*/ 2980071 w 12192000"/>
              <a:gd name="connsiteY113" fmla="*/ 1972988 h 2237474"/>
              <a:gd name="connsiteX114" fmla="*/ 2942858 w 12192000"/>
              <a:gd name="connsiteY114" fmla="*/ 1981367 h 2237474"/>
              <a:gd name="connsiteX115" fmla="*/ 2875436 w 12192000"/>
              <a:gd name="connsiteY115" fmla="*/ 1996977 h 2237474"/>
              <a:gd name="connsiteX116" fmla="*/ 2874892 w 12192000"/>
              <a:gd name="connsiteY116" fmla="*/ 1996085 h 2237474"/>
              <a:gd name="connsiteX117" fmla="*/ 2864145 w 12192000"/>
              <a:gd name="connsiteY117" fmla="*/ 1994061 h 2237474"/>
              <a:gd name="connsiteX118" fmla="*/ 2843662 w 12192000"/>
              <a:gd name="connsiteY118" fmla="*/ 1992498 h 2237474"/>
              <a:gd name="connsiteX119" fmla="*/ 2796128 w 12192000"/>
              <a:gd name="connsiteY119" fmla="*/ 1976403 h 2237474"/>
              <a:gd name="connsiteX120" fmla="*/ 2756784 w 12192000"/>
              <a:gd name="connsiteY120" fmla="*/ 1985116 h 2237474"/>
              <a:gd name="connsiteX121" fmla="*/ 2748833 w 12192000"/>
              <a:gd name="connsiteY121" fmla="*/ 1986323 h 2237474"/>
              <a:gd name="connsiteX122" fmla="*/ 2748661 w 12192000"/>
              <a:gd name="connsiteY122" fmla="*/ 1986122 h 2237474"/>
              <a:gd name="connsiteX123" fmla="*/ 2740251 w 12192000"/>
              <a:gd name="connsiteY123" fmla="*/ 1986946 h 2237474"/>
              <a:gd name="connsiteX124" fmla="*/ 2718916 w 12192000"/>
              <a:gd name="connsiteY124" fmla="*/ 1990867 h 2237474"/>
              <a:gd name="connsiteX125" fmla="*/ 2713522 w 12192000"/>
              <a:gd name="connsiteY125" fmla="*/ 1990173 h 2237474"/>
              <a:gd name="connsiteX126" fmla="*/ 2680597 w 12192000"/>
              <a:gd name="connsiteY126" fmla="*/ 1984996 h 2237474"/>
              <a:gd name="connsiteX127" fmla="*/ 2578178 w 12192000"/>
              <a:gd name="connsiteY127" fmla="*/ 1990531 h 2237474"/>
              <a:gd name="connsiteX128" fmla="*/ 2476147 w 12192000"/>
              <a:gd name="connsiteY128" fmla="*/ 1998305 h 2237474"/>
              <a:gd name="connsiteX129" fmla="*/ 2373568 w 12192000"/>
              <a:gd name="connsiteY129" fmla="*/ 2003219 h 2237474"/>
              <a:gd name="connsiteX130" fmla="*/ 2321399 w 12192000"/>
              <a:gd name="connsiteY130" fmla="*/ 1989467 h 2237474"/>
              <a:gd name="connsiteX131" fmla="*/ 2315525 w 12192000"/>
              <a:gd name="connsiteY131" fmla="*/ 1989708 h 2237474"/>
              <a:gd name="connsiteX132" fmla="*/ 2300792 w 12192000"/>
              <a:gd name="connsiteY132" fmla="*/ 1994290 h 2237474"/>
              <a:gd name="connsiteX133" fmla="*/ 2295469 w 12192000"/>
              <a:gd name="connsiteY133" fmla="*/ 1996659 h 2237474"/>
              <a:gd name="connsiteX134" fmla="*/ 2287219 w 12192000"/>
              <a:gd name="connsiteY134" fmla="*/ 1998750 h 2237474"/>
              <a:gd name="connsiteX135" fmla="*/ 2286948 w 12192000"/>
              <a:gd name="connsiteY135" fmla="*/ 1998596 h 2237474"/>
              <a:gd name="connsiteX136" fmla="*/ 2243069 w 12192000"/>
              <a:gd name="connsiteY136" fmla="*/ 2015111 h 2237474"/>
              <a:gd name="connsiteX137" fmla="*/ 2186609 w 12192000"/>
              <a:gd name="connsiteY137" fmla="*/ 2008263 h 2237474"/>
              <a:gd name="connsiteX138" fmla="*/ 2164831 w 12192000"/>
              <a:gd name="connsiteY138" fmla="*/ 2010143 h 2237474"/>
              <a:gd name="connsiteX139" fmla="*/ 2152836 w 12192000"/>
              <a:gd name="connsiteY139" fmla="*/ 2010048 h 2237474"/>
              <a:gd name="connsiteX140" fmla="*/ 2117102 w 12192000"/>
              <a:gd name="connsiteY140" fmla="*/ 2023004 h 2237474"/>
              <a:gd name="connsiteX141" fmla="*/ 2111935 w 12192000"/>
              <a:gd name="connsiteY141" fmla="*/ 2023163 h 2237474"/>
              <a:gd name="connsiteX142" fmla="*/ 2089991 w 12192000"/>
              <a:gd name="connsiteY142" fmla="*/ 2034193 h 2237474"/>
              <a:gd name="connsiteX143" fmla="*/ 2058061 w 12192000"/>
              <a:gd name="connsiteY143" fmla="*/ 2047942 h 2237474"/>
              <a:gd name="connsiteX144" fmla="*/ 2055737 w 12192000"/>
              <a:gd name="connsiteY144" fmla="*/ 2047704 h 2237474"/>
              <a:gd name="connsiteX145" fmla="*/ 2042244 w 12192000"/>
              <a:gd name="connsiteY145" fmla="*/ 2055560 h 2237474"/>
              <a:gd name="connsiteX146" fmla="*/ 1976224 w 12192000"/>
              <a:gd name="connsiteY146" fmla="*/ 2074257 h 2237474"/>
              <a:gd name="connsiteX147" fmla="*/ 1877728 w 12192000"/>
              <a:gd name="connsiteY147" fmla="*/ 2101004 h 2237474"/>
              <a:gd name="connsiteX148" fmla="*/ 1759056 w 12192000"/>
              <a:gd name="connsiteY148" fmla="*/ 2125608 h 2237474"/>
              <a:gd name="connsiteX149" fmla="*/ 1637948 w 12192000"/>
              <a:gd name="connsiteY149" fmla="*/ 2172597 h 2237474"/>
              <a:gd name="connsiteX150" fmla="*/ 1434549 w 12192000"/>
              <a:gd name="connsiteY150" fmla="*/ 2234522 h 2237474"/>
              <a:gd name="connsiteX151" fmla="*/ 1398481 w 12192000"/>
              <a:gd name="connsiteY151" fmla="*/ 2237074 h 2237474"/>
              <a:gd name="connsiteX152" fmla="*/ 1398407 w 12192000"/>
              <a:gd name="connsiteY152" fmla="*/ 2237095 h 2237474"/>
              <a:gd name="connsiteX153" fmla="*/ 1370962 w 12192000"/>
              <a:gd name="connsiteY153" fmla="*/ 2237474 h 2237474"/>
              <a:gd name="connsiteX154" fmla="*/ 1356367 w 12192000"/>
              <a:gd name="connsiteY154" fmla="*/ 2235089 h 2237474"/>
              <a:gd name="connsiteX155" fmla="*/ 1324828 w 12192000"/>
              <a:gd name="connsiteY155" fmla="*/ 2231968 h 2237474"/>
              <a:gd name="connsiteX156" fmla="*/ 1297744 w 12192000"/>
              <a:gd name="connsiteY156" fmla="*/ 2235849 h 2237474"/>
              <a:gd name="connsiteX157" fmla="*/ 1286236 w 12192000"/>
              <a:gd name="connsiteY157" fmla="*/ 2233135 h 2237474"/>
              <a:gd name="connsiteX158" fmla="*/ 1283504 w 12192000"/>
              <a:gd name="connsiteY158" fmla="*/ 2233797 h 2237474"/>
              <a:gd name="connsiteX159" fmla="*/ 1279765 w 12192000"/>
              <a:gd name="connsiteY159" fmla="*/ 2229639 h 2237474"/>
              <a:gd name="connsiteX160" fmla="*/ 1195347 w 12192000"/>
              <a:gd name="connsiteY160" fmla="*/ 2212354 h 2237474"/>
              <a:gd name="connsiteX161" fmla="*/ 970251 w 12192000"/>
              <a:gd name="connsiteY161" fmla="*/ 2221029 h 2237474"/>
              <a:gd name="connsiteX162" fmla="*/ 812914 w 12192000"/>
              <a:gd name="connsiteY162" fmla="*/ 2202752 h 2237474"/>
              <a:gd name="connsiteX163" fmla="*/ 800195 w 12192000"/>
              <a:gd name="connsiteY163" fmla="*/ 2209407 h 2237474"/>
              <a:gd name="connsiteX164" fmla="*/ 784978 w 12192000"/>
              <a:gd name="connsiteY164" fmla="*/ 2212360 h 2237474"/>
              <a:gd name="connsiteX165" fmla="*/ 681987 w 12192000"/>
              <a:gd name="connsiteY165" fmla="*/ 2216757 h 2237474"/>
              <a:gd name="connsiteX166" fmla="*/ 669923 w 12192000"/>
              <a:gd name="connsiteY166" fmla="*/ 2211682 h 2237474"/>
              <a:gd name="connsiteX167" fmla="*/ 648680 w 12192000"/>
              <a:gd name="connsiteY167" fmla="*/ 2206229 h 2237474"/>
              <a:gd name="connsiteX168" fmla="*/ 597225 w 12192000"/>
              <a:gd name="connsiteY168" fmla="*/ 2180999 h 2237474"/>
              <a:gd name="connsiteX169" fmla="*/ 558449 w 12192000"/>
              <a:gd name="connsiteY169" fmla="*/ 2182346 h 2237474"/>
              <a:gd name="connsiteX170" fmla="*/ 550517 w 12192000"/>
              <a:gd name="connsiteY170" fmla="*/ 2182060 h 2237474"/>
              <a:gd name="connsiteX171" fmla="*/ 550309 w 12192000"/>
              <a:gd name="connsiteY171" fmla="*/ 2181825 h 2237474"/>
              <a:gd name="connsiteX172" fmla="*/ 541836 w 12192000"/>
              <a:gd name="connsiteY172" fmla="*/ 2181063 h 2237474"/>
              <a:gd name="connsiteX173" fmla="*/ 536057 w 12192000"/>
              <a:gd name="connsiteY173" fmla="*/ 2181537 h 2237474"/>
              <a:gd name="connsiteX174" fmla="*/ 520671 w 12192000"/>
              <a:gd name="connsiteY174" fmla="*/ 2180980 h 2237474"/>
              <a:gd name="connsiteX175" fmla="*/ 515024 w 12192000"/>
              <a:gd name="connsiteY175" fmla="*/ 2179258 h 2237474"/>
              <a:gd name="connsiteX176" fmla="*/ 512278 w 12192000"/>
              <a:gd name="connsiteY176" fmla="*/ 2176369 h 2237474"/>
              <a:gd name="connsiteX177" fmla="*/ 480419 w 12192000"/>
              <a:gd name="connsiteY177" fmla="*/ 2167807 h 2237474"/>
              <a:gd name="connsiteX178" fmla="*/ 413835 w 12192000"/>
              <a:gd name="connsiteY178" fmla="*/ 2156783 h 2237474"/>
              <a:gd name="connsiteX179" fmla="*/ 376513 w 12192000"/>
              <a:gd name="connsiteY179" fmla="*/ 2154014 h 2237474"/>
              <a:gd name="connsiteX180" fmla="*/ 273386 w 12192000"/>
              <a:gd name="connsiteY180" fmla="*/ 2142551 h 2237474"/>
              <a:gd name="connsiteX181" fmla="*/ 169207 w 12192000"/>
              <a:gd name="connsiteY181" fmla="*/ 2128100 h 2237474"/>
              <a:gd name="connsiteX182" fmla="*/ 93149 w 12192000"/>
              <a:gd name="connsiteY182" fmla="*/ 2105324 h 2237474"/>
              <a:gd name="connsiteX183" fmla="*/ 88109 w 12192000"/>
              <a:gd name="connsiteY183" fmla="*/ 2106704 h 2237474"/>
              <a:gd name="connsiteX184" fmla="*/ 80022 w 12192000"/>
              <a:gd name="connsiteY184" fmla="*/ 2107254 h 2237474"/>
              <a:gd name="connsiteX185" fmla="*/ 79717 w 12192000"/>
              <a:gd name="connsiteY185" fmla="*/ 2107046 h 2237474"/>
              <a:gd name="connsiteX186" fmla="*/ 72352 w 12192000"/>
              <a:gd name="connsiteY186" fmla="*/ 2107991 h 2237474"/>
              <a:gd name="connsiteX187" fmla="*/ 37645 w 12192000"/>
              <a:gd name="connsiteY187" fmla="*/ 2115401 h 2237474"/>
              <a:gd name="connsiteX188" fmla="*/ 4572 w 12192000"/>
              <a:gd name="connsiteY188" fmla="*/ 2111091 h 2237474"/>
              <a:gd name="connsiteX189" fmla="*/ 0 w 12192000"/>
              <a:gd name="connsiteY189" fmla="*/ 2110468 h 2237474"/>
              <a:gd name="connsiteX190" fmla="*/ 0 w 12192000"/>
              <a:gd name="connsiteY190"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20512 w 12192000"/>
              <a:gd name="connsiteY6" fmla="*/ 745392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46594 w 12192000"/>
              <a:gd name="connsiteY12" fmla="*/ 765069 h 2237474"/>
              <a:gd name="connsiteX13" fmla="*/ 10805004 w 12192000"/>
              <a:gd name="connsiteY13" fmla="*/ 757573 h 2237474"/>
              <a:gd name="connsiteX14" fmla="*/ 10739478 w 12192000"/>
              <a:gd name="connsiteY14" fmla="*/ 776841 h 2237474"/>
              <a:gd name="connsiteX15" fmla="*/ 10458762 w 12192000"/>
              <a:gd name="connsiteY15" fmla="*/ 755400 h 2237474"/>
              <a:gd name="connsiteX16" fmla="*/ 10211200 w 12192000"/>
              <a:gd name="connsiteY16" fmla="*/ 767513 h 2237474"/>
              <a:gd name="connsiteX17" fmla="*/ 10167995 w 12192000"/>
              <a:gd name="connsiteY17" fmla="*/ 760843 h 2237474"/>
              <a:gd name="connsiteX18" fmla="*/ 9997044 w 12192000"/>
              <a:gd name="connsiteY18" fmla="*/ 780129 h 2237474"/>
              <a:gd name="connsiteX19" fmla="*/ 9943887 w 12192000"/>
              <a:gd name="connsiteY19" fmla="*/ 804141 h 2237474"/>
              <a:gd name="connsiteX20" fmla="*/ 9918248 w 12192000"/>
              <a:gd name="connsiteY20" fmla="*/ 816628 h 2237474"/>
              <a:gd name="connsiteX21" fmla="*/ 9767091 w 12192000"/>
              <a:gd name="connsiteY21" fmla="*/ 870550 h 2237474"/>
              <a:gd name="connsiteX22" fmla="*/ 9683005 w 12192000"/>
              <a:gd name="connsiteY22" fmla="*/ 894128 h 2237474"/>
              <a:gd name="connsiteX23" fmla="*/ 9594438 w 12192000"/>
              <a:gd name="connsiteY23" fmla="*/ 919051 h 2237474"/>
              <a:gd name="connsiteX24" fmla="*/ 9544189 w 12192000"/>
              <a:gd name="connsiteY24" fmla="*/ 938966 h 2237474"/>
              <a:gd name="connsiteX25" fmla="*/ 9500499 w 12192000"/>
              <a:gd name="connsiteY25" fmla="*/ 954680 h 2237474"/>
              <a:gd name="connsiteX26" fmla="*/ 9428195 w 12192000"/>
              <a:gd name="connsiteY26" fmla="*/ 986225 h 2237474"/>
              <a:gd name="connsiteX27" fmla="*/ 9410017 w 12192000"/>
              <a:gd name="connsiteY27" fmla="*/ 993931 h 2237474"/>
              <a:gd name="connsiteX28" fmla="*/ 9392919 w 12192000"/>
              <a:gd name="connsiteY28" fmla="*/ 994656 h 2237474"/>
              <a:gd name="connsiteX29" fmla="*/ 9278619 w 12192000"/>
              <a:gd name="connsiteY29" fmla="*/ 1011878 h 2237474"/>
              <a:gd name="connsiteX30" fmla="*/ 9268019 w 12192000"/>
              <a:gd name="connsiteY30" fmla="*/ 1007442 h 2237474"/>
              <a:gd name="connsiteX31" fmla="*/ 9234662 w 12192000"/>
              <a:gd name="connsiteY31" fmla="*/ 1023056 h 2237474"/>
              <a:gd name="connsiteX32" fmla="*/ 9181033 w 12192000"/>
              <a:gd name="connsiteY32" fmla="*/ 1037921 h 2237474"/>
              <a:gd name="connsiteX33" fmla="*/ 9155969 w 12192000"/>
              <a:gd name="connsiteY33" fmla="*/ 1046804 h 2237474"/>
              <a:gd name="connsiteX34" fmla="*/ 9133985 w 12192000"/>
              <a:gd name="connsiteY34" fmla="*/ 1046450 h 2237474"/>
              <a:gd name="connsiteX35" fmla="*/ 9003462 w 12192000"/>
              <a:gd name="connsiteY35" fmla="*/ 1042406 h 2237474"/>
              <a:gd name="connsiteX36" fmla="*/ 8968445 w 12192000"/>
              <a:gd name="connsiteY36" fmla="*/ 1052169 h 2237474"/>
              <a:gd name="connsiteX37" fmla="*/ 8886001 w 12192000"/>
              <a:gd name="connsiteY37" fmla="*/ 1067468 h 2237474"/>
              <a:gd name="connsiteX38" fmla="*/ 8838610 w 12192000"/>
              <a:gd name="connsiteY38" fmla="*/ 1075091 h 2237474"/>
              <a:gd name="connsiteX39" fmla="*/ 8750383 w 12192000"/>
              <a:gd name="connsiteY39" fmla="*/ 1097387 h 2237474"/>
              <a:gd name="connsiteX40" fmla="*/ 8665605 w 12192000"/>
              <a:gd name="connsiteY40" fmla="*/ 1110791 h 2237474"/>
              <a:gd name="connsiteX41" fmla="*/ 8584946 w 12192000"/>
              <a:gd name="connsiteY41" fmla="*/ 1135226 h 2237474"/>
              <a:gd name="connsiteX42" fmla="*/ 8460755 w 12192000"/>
              <a:gd name="connsiteY42" fmla="*/ 1203427 h 2237474"/>
              <a:gd name="connsiteX43" fmla="*/ 8419755 w 12192000"/>
              <a:gd name="connsiteY43" fmla="*/ 1216260 h 2237474"/>
              <a:gd name="connsiteX44" fmla="*/ 8411626 w 12192000"/>
              <a:gd name="connsiteY44" fmla="*/ 1214397 h 2237474"/>
              <a:gd name="connsiteX45" fmla="*/ 8363469 w 12192000"/>
              <a:gd name="connsiteY45" fmla="*/ 1246658 h 2237474"/>
              <a:gd name="connsiteX46" fmla="*/ 8275497 w 12192000"/>
              <a:gd name="connsiteY46" fmla="*/ 1264396 h 2237474"/>
              <a:gd name="connsiteX47" fmla="*/ 8206287 w 12192000"/>
              <a:gd name="connsiteY47" fmla="*/ 1273060 h 2237474"/>
              <a:gd name="connsiteX48" fmla="*/ 8139997 w 12192000"/>
              <a:gd name="connsiteY48" fmla="*/ 1282713 h 2237474"/>
              <a:gd name="connsiteX49" fmla="*/ 8074238 w 12192000"/>
              <a:gd name="connsiteY49" fmla="*/ 1301895 h 2237474"/>
              <a:gd name="connsiteX50" fmla="*/ 7942099 w 12192000"/>
              <a:gd name="connsiteY50" fmla="*/ 1336332 h 2237474"/>
              <a:gd name="connsiteX51" fmla="*/ 7902328 w 12192000"/>
              <a:gd name="connsiteY51" fmla="*/ 1345865 h 2237474"/>
              <a:gd name="connsiteX52" fmla="*/ 7840612 w 12192000"/>
              <a:gd name="connsiteY52" fmla="*/ 1369373 h 2237474"/>
              <a:gd name="connsiteX53" fmla="*/ 7786819 w 12192000"/>
              <a:gd name="connsiteY53" fmla="*/ 1378970 h 2237474"/>
              <a:gd name="connsiteX54" fmla="*/ 7548172 w 12192000"/>
              <a:gd name="connsiteY54" fmla="*/ 1417460 h 2237474"/>
              <a:gd name="connsiteX55" fmla="*/ 7483437 w 12192000"/>
              <a:gd name="connsiteY55" fmla="*/ 1478152 h 2237474"/>
              <a:gd name="connsiteX56" fmla="*/ 7377870 w 12192000"/>
              <a:gd name="connsiteY56" fmla="*/ 1523319 h 2237474"/>
              <a:gd name="connsiteX57" fmla="*/ 7230737 w 12192000"/>
              <a:gd name="connsiteY57" fmla="*/ 1562633 h 2237474"/>
              <a:gd name="connsiteX58" fmla="*/ 7224458 w 12192000"/>
              <a:gd name="connsiteY58" fmla="*/ 1573008 h 2237474"/>
              <a:gd name="connsiteX59" fmla="*/ 7183121 w 12192000"/>
              <a:gd name="connsiteY59" fmla="*/ 1595162 h 2237474"/>
              <a:gd name="connsiteX60" fmla="*/ 7164601 w 12192000"/>
              <a:gd name="connsiteY60" fmla="*/ 1606490 h 2237474"/>
              <a:gd name="connsiteX61" fmla="*/ 7031309 w 12192000"/>
              <a:gd name="connsiteY61" fmla="*/ 1619451 h 2237474"/>
              <a:gd name="connsiteX62" fmla="*/ 6900177 w 12192000"/>
              <a:gd name="connsiteY62" fmla="*/ 1636016 h 2237474"/>
              <a:gd name="connsiteX63" fmla="*/ 6795372 w 12192000"/>
              <a:gd name="connsiteY63" fmla="*/ 1644845 h 2237474"/>
              <a:gd name="connsiteX64" fmla="*/ 6692251 w 12192000"/>
              <a:gd name="connsiteY64" fmla="*/ 1656357 h 2237474"/>
              <a:gd name="connsiteX65" fmla="*/ 6655235 w 12192000"/>
              <a:gd name="connsiteY65" fmla="*/ 1661869 h 2237474"/>
              <a:gd name="connsiteX66" fmla="*/ 6554894 w 12192000"/>
              <a:gd name="connsiteY66" fmla="*/ 1664428 h 2237474"/>
              <a:gd name="connsiteX67" fmla="*/ 6516595 w 12192000"/>
              <a:gd name="connsiteY67" fmla="*/ 1667475 h 2237474"/>
              <a:gd name="connsiteX68" fmla="*/ 6508541 w 12192000"/>
              <a:gd name="connsiteY68" fmla="*/ 1668757 h 2237474"/>
              <a:gd name="connsiteX69" fmla="*/ 6471012 w 12192000"/>
              <a:gd name="connsiteY69" fmla="*/ 1678604 h 2237474"/>
              <a:gd name="connsiteX70" fmla="*/ 6364035 w 12192000"/>
              <a:gd name="connsiteY70" fmla="*/ 1667683 h 2237474"/>
              <a:gd name="connsiteX71" fmla="*/ 6280959 w 12192000"/>
              <a:gd name="connsiteY71" fmla="*/ 1689329 h 2237474"/>
              <a:gd name="connsiteX72" fmla="*/ 6243319 w 12192000"/>
              <a:gd name="connsiteY72" fmla="*/ 1695560 h 2237474"/>
              <a:gd name="connsiteX73" fmla="*/ 6098321 w 12192000"/>
              <a:gd name="connsiteY73" fmla="*/ 1721646 h 2237474"/>
              <a:gd name="connsiteX74" fmla="*/ 5880652 w 12192000"/>
              <a:gd name="connsiteY74" fmla="*/ 1779643 h 2237474"/>
              <a:gd name="connsiteX75" fmla="*/ 5785959 w 12192000"/>
              <a:gd name="connsiteY75" fmla="*/ 1775307 h 2237474"/>
              <a:gd name="connsiteX76" fmla="*/ 5643534 w 12192000"/>
              <a:gd name="connsiteY76" fmla="*/ 1802919 h 2237474"/>
              <a:gd name="connsiteX77" fmla="*/ 5518799 w 12192000"/>
              <a:gd name="connsiteY77" fmla="*/ 1818312 h 2237474"/>
              <a:gd name="connsiteX78" fmla="*/ 5505014 w 12192000"/>
              <a:gd name="connsiteY78" fmla="*/ 1819259 h 2237474"/>
              <a:gd name="connsiteX79" fmla="*/ 5453307 w 12192000"/>
              <a:gd name="connsiteY79" fmla="*/ 1815450 h 2237474"/>
              <a:gd name="connsiteX80" fmla="*/ 5221533 w 12192000"/>
              <a:gd name="connsiteY80" fmla="*/ 1846950 h 2237474"/>
              <a:gd name="connsiteX81" fmla="*/ 5149802 w 12192000"/>
              <a:gd name="connsiteY81" fmla="*/ 1844846 h 2237474"/>
              <a:gd name="connsiteX82" fmla="*/ 5114927 w 12192000"/>
              <a:gd name="connsiteY82" fmla="*/ 1847827 h 2237474"/>
              <a:gd name="connsiteX83" fmla="*/ 5108970 w 12192000"/>
              <a:gd name="connsiteY83" fmla="*/ 1847935 h 2237474"/>
              <a:gd name="connsiteX84" fmla="*/ 5067961 w 12192000"/>
              <a:gd name="connsiteY84" fmla="*/ 1845917 h 2237474"/>
              <a:gd name="connsiteX85" fmla="*/ 5007075 w 12192000"/>
              <a:gd name="connsiteY85" fmla="*/ 1838626 h 2237474"/>
              <a:gd name="connsiteX86" fmla="*/ 4944087 w 12192000"/>
              <a:gd name="connsiteY86" fmla="*/ 1823332 h 2237474"/>
              <a:gd name="connsiteX87" fmla="*/ 4907662 w 12192000"/>
              <a:gd name="connsiteY87" fmla="*/ 1816900 h 2237474"/>
              <a:gd name="connsiteX88" fmla="*/ 4882386 w 12192000"/>
              <a:gd name="connsiteY88" fmla="*/ 1809844 h 2237474"/>
              <a:gd name="connsiteX89" fmla="*/ 4811440 w 12192000"/>
              <a:gd name="connsiteY89" fmla="*/ 1804655 h 2237474"/>
              <a:gd name="connsiteX90" fmla="*/ 4691075 w 12192000"/>
              <a:gd name="connsiteY90" fmla="*/ 1801389 h 2237474"/>
              <a:gd name="connsiteX91" fmla="*/ 4640313 w 12192000"/>
              <a:gd name="connsiteY91" fmla="*/ 1784307 h 2237474"/>
              <a:gd name="connsiteX92" fmla="*/ 4536503 w 12192000"/>
              <a:gd name="connsiteY92" fmla="*/ 1785334 h 2237474"/>
              <a:gd name="connsiteX93" fmla="*/ 4513724 w 12192000"/>
              <a:gd name="connsiteY93" fmla="*/ 1791996 h 2237474"/>
              <a:gd name="connsiteX94" fmla="*/ 4459810 w 12192000"/>
              <a:gd name="connsiteY94" fmla="*/ 1797886 h 2237474"/>
              <a:gd name="connsiteX95" fmla="*/ 4379064 w 12192000"/>
              <a:gd name="connsiteY95" fmla="*/ 1817177 h 2237474"/>
              <a:gd name="connsiteX96" fmla="*/ 4290981 w 12192000"/>
              <a:gd name="connsiteY96" fmla="*/ 1839677 h 2237474"/>
              <a:gd name="connsiteX97" fmla="*/ 4238372 w 12192000"/>
              <a:gd name="connsiteY97" fmla="*/ 1851480 h 2237474"/>
              <a:gd name="connsiteX98" fmla="*/ 4232517 w 12192000"/>
              <a:gd name="connsiteY98" fmla="*/ 1852567 h 2237474"/>
              <a:gd name="connsiteX99" fmla="*/ 4191732 w 12192000"/>
              <a:gd name="connsiteY99" fmla="*/ 1857328 h 2237474"/>
              <a:gd name="connsiteX100" fmla="*/ 4065532 w 12192000"/>
              <a:gd name="connsiteY100" fmla="*/ 1855477 h 2237474"/>
              <a:gd name="connsiteX101" fmla="*/ 4028460 w 12192000"/>
              <a:gd name="connsiteY101" fmla="*/ 1855137 h 2237474"/>
              <a:gd name="connsiteX102" fmla="*/ 4002267 w 12192000"/>
              <a:gd name="connsiteY102" fmla="*/ 1852352 h 2237474"/>
              <a:gd name="connsiteX103" fmla="*/ 3931396 w 12192000"/>
              <a:gd name="connsiteY103" fmla="*/ 1858915 h 2237474"/>
              <a:gd name="connsiteX104" fmla="*/ 3812162 w 12192000"/>
              <a:gd name="connsiteY104" fmla="*/ 1875501 h 2237474"/>
              <a:gd name="connsiteX105" fmla="*/ 3758105 w 12192000"/>
              <a:gd name="connsiteY105" fmla="*/ 1871856 h 2237474"/>
              <a:gd name="connsiteX106" fmla="*/ 3680177 w 12192000"/>
              <a:gd name="connsiteY106" fmla="*/ 1881552 h 2237474"/>
              <a:gd name="connsiteX107" fmla="*/ 3567259 w 12192000"/>
              <a:gd name="connsiteY107" fmla="*/ 1893482 h 2237474"/>
              <a:gd name="connsiteX108" fmla="*/ 3405770 w 12192000"/>
              <a:gd name="connsiteY108" fmla="*/ 1904591 h 2237474"/>
              <a:gd name="connsiteX109" fmla="*/ 3280097 w 12192000"/>
              <a:gd name="connsiteY109" fmla="*/ 1919610 h 2237474"/>
              <a:gd name="connsiteX110" fmla="*/ 3123424 w 12192000"/>
              <a:gd name="connsiteY110" fmla="*/ 1952930 h 2237474"/>
              <a:gd name="connsiteX111" fmla="*/ 3009910 w 12192000"/>
              <a:gd name="connsiteY111" fmla="*/ 1957866 h 2237474"/>
              <a:gd name="connsiteX112" fmla="*/ 2995934 w 12192000"/>
              <a:gd name="connsiteY112" fmla="*/ 1967085 h 2237474"/>
              <a:gd name="connsiteX113" fmla="*/ 2980071 w 12192000"/>
              <a:gd name="connsiteY113" fmla="*/ 1972988 h 2237474"/>
              <a:gd name="connsiteX114" fmla="*/ 2942858 w 12192000"/>
              <a:gd name="connsiteY114" fmla="*/ 1981367 h 2237474"/>
              <a:gd name="connsiteX115" fmla="*/ 2875436 w 12192000"/>
              <a:gd name="connsiteY115" fmla="*/ 1996977 h 2237474"/>
              <a:gd name="connsiteX116" fmla="*/ 2874892 w 12192000"/>
              <a:gd name="connsiteY116" fmla="*/ 1996085 h 2237474"/>
              <a:gd name="connsiteX117" fmla="*/ 2864145 w 12192000"/>
              <a:gd name="connsiteY117" fmla="*/ 1994061 h 2237474"/>
              <a:gd name="connsiteX118" fmla="*/ 2843662 w 12192000"/>
              <a:gd name="connsiteY118" fmla="*/ 1992498 h 2237474"/>
              <a:gd name="connsiteX119" fmla="*/ 2796128 w 12192000"/>
              <a:gd name="connsiteY119" fmla="*/ 1976403 h 2237474"/>
              <a:gd name="connsiteX120" fmla="*/ 2756784 w 12192000"/>
              <a:gd name="connsiteY120" fmla="*/ 1985116 h 2237474"/>
              <a:gd name="connsiteX121" fmla="*/ 2748833 w 12192000"/>
              <a:gd name="connsiteY121" fmla="*/ 1986323 h 2237474"/>
              <a:gd name="connsiteX122" fmla="*/ 2748661 w 12192000"/>
              <a:gd name="connsiteY122" fmla="*/ 1986122 h 2237474"/>
              <a:gd name="connsiteX123" fmla="*/ 2740251 w 12192000"/>
              <a:gd name="connsiteY123" fmla="*/ 1986946 h 2237474"/>
              <a:gd name="connsiteX124" fmla="*/ 2718916 w 12192000"/>
              <a:gd name="connsiteY124" fmla="*/ 1990867 h 2237474"/>
              <a:gd name="connsiteX125" fmla="*/ 2713522 w 12192000"/>
              <a:gd name="connsiteY125" fmla="*/ 1990173 h 2237474"/>
              <a:gd name="connsiteX126" fmla="*/ 2680597 w 12192000"/>
              <a:gd name="connsiteY126" fmla="*/ 1984996 h 2237474"/>
              <a:gd name="connsiteX127" fmla="*/ 2578178 w 12192000"/>
              <a:gd name="connsiteY127" fmla="*/ 1990531 h 2237474"/>
              <a:gd name="connsiteX128" fmla="*/ 2476147 w 12192000"/>
              <a:gd name="connsiteY128" fmla="*/ 1998305 h 2237474"/>
              <a:gd name="connsiteX129" fmla="*/ 2373568 w 12192000"/>
              <a:gd name="connsiteY129" fmla="*/ 2003219 h 2237474"/>
              <a:gd name="connsiteX130" fmla="*/ 2321399 w 12192000"/>
              <a:gd name="connsiteY130" fmla="*/ 1989467 h 2237474"/>
              <a:gd name="connsiteX131" fmla="*/ 2315525 w 12192000"/>
              <a:gd name="connsiteY131" fmla="*/ 1989708 h 2237474"/>
              <a:gd name="connsiteX132" fmla="*/ 2300792 w 12192000"/>
              <a:gd name="connsiteY132" fmla="*/ 1994290 h 2237474"/>
              <a:gd name="connsiteX133" fmla="*/ 2295469 w 12192000"/>
              <a:gd name="connsiteY133" fmla="*/ 1996659 h 2237474"/>
              <a:gd name="connsiteX134" fmla="*/ 2287219 w 12192000"/>
              <a:gd name="connsiteY134" fmla="*/ 1998750 h 2237474"/>
              <a:gd name="connsiteX135" fmla="*/ 2286948 w 12192000"/>
              <a:gd name="connsiteY135" fmla="*/ 1998596 h 2237474"/>
              <a:gd name="connsiteX136" fmla="*/ 2243069 w 12192000"/>
              <a:gd name="connsiteY136" fmla="*/ 2015111 h 2237474"/>
              <a:gd name="connsiteX137" fmla="*/ 2186609 w 12192000"/>
              <a:gd name="connsiteY137" fmla="*/ 2008263 h 2237474"/>
              <a:gd name="connsiteX138" fmla="*/ 2164831 w 12192000"/>
              <a:gd name="connsiteY138" fmla="*/ 2010143 h 2237474"/>
              <a:gd name="connsiteX139" fmla="*/ 2152836 w 12192000"/>
              <a:gd name="connsiteY139" fmla="*/ 2010048 h 2237474"/>
              <a:gd name="connsiteX140" fmla="*/ 2117102 w 12192000"/>
              <a:gd name="connsiteY140" fmla="*/ 2023004 h 2237474"/>
              <a:gd name="connsiteX141" fmla="*/ 2111935 w 12192000"/>
              <a:gd name="connsiteY141" fmla="*/ 2023163 h 2237474"/>
              <a:gd name="connsiteX142" fmla="*/ 2089991 w 12192000"/>
              <a:gd name="connsiteY142" fmla="*/ 2034193 h 2237474"/>
              <a:gd name="connsiteX143" fmla="*/ 2058061 w 12192000"/>
              <a:gd name="connsiteY143" fmla="*/ 2047942 h 2237474"/>
              <a:gd name="connsiteX144" fmla="*/ 2055737 w 12192000"/>
              <a:gd name="connsiteY144" fmla="*/ 2047704 h 2237474"/>
              <a:gd name="connsiteX145" fmla="*/ 2042244 w 12192000"/>
              <a:gd name="connsiteY145" fmla="*/ 2055560 h 2237474"/>
              <a:gd name="connsiteX146" fmla="*/ 1976224 w 12192000"/>
              <a:gd name="connsiteY146" fmla="*/ 2074257 h 2237474"/>
              <a:gd name="connsiteX147" fmla="*/ 1877728 w 12192000"/>
              <a:gd name="connsiteY147" fmla="*/ 2101004 h 2237474"/>
              <a:gd name="connsiteX148" fmla="*/ 1759056 w 12192000"/>
              <a:gd name="connsiteY148" fmla="*/ 2125608 h 2237474"/>
              <a:gd name="connsiteX149" fmla="*/ 1637948 w 12192000"/>
              <a:gd name="connsiteY149" fmla="*/ 2172597 h 2237474"/>
              <a:gd name="connsiteX150" fmla="*/ 1434549 w 12192000"/>
              <a:gd name="connsiteY150" fmla="*/ 2234522 h 2237474"/>
              <a:gd name="connsiteX151" fmla="*/ 1398481 w 12192000"/>
              <a:gd name="connsiteY151" fmla="*/ 2237074 h 2237474"/>
              <a:gd name="connsiteX152" fmla="*/ 1398407 w 12192000"/>
              <a:gd name="connsiteY152" fmla="*/ 2237095 h 2237474"/>
              <a:gd name="connsiteX153" fmla="*/ 1370962 w 12192000"/>
              <a:gd name="connsiteY153" fmla="*/ 2237474 h 2237474"/>
              <a:gd name="connsiteX154" fmla="*/ 1356367 w 12192000"/>
              <a:gd name="connsiteY154" fmla="*/ 2235089 h 2237474"/>
              <a:gd name="connsiteX155" fmla="*/ 1324828 w 12192000"/>
              <a:gd name="connsiteY155" fmla="*/ 2231968 h 2237474"/>
              <a:gd name="connsiteX156" fmla="*/ 1297744 w 12192000"/>
              <a:gd name="connsiteY156" fmla="*/ 2235849 h 2237474"/>
              <a:gd name="connsiteX157" fmla="*/ 1286236 w 12192000"/>
              <a:gd name="connsiteY157" fmla="*/ 2233135 h 2237474"/>
              <a:gd name="connsiteX158" fmla="*/ 1283504 w 12192000"/>
              <a:gd name="connsiteY158" fmla="*/ 2233797 h 2237474"/>
              <a:gd name="connsiteX159" fmla="*/ 1279765 w 12192000"/>
              <a:gd name="connsiteY159" fmla="*/ 2229639 h 2237474"/>
              <a:gd name="connsiteX160" fmla="*/ 1195347 w 12192000"/>
              <a:gd name="connsiteY160" fmla="*/ 2212354 h 2237474"/>
              <a:gd name="connsiteX161" fmla="*/ 970251 w 12192000"/>
              <a:gd name="connsiteY161" fmla="*/ 2221029 h 2237474"/>
              <a:gd name="connsiteX162" fmla="*/ 812914 w 12192000"/>
              <a:gd name="connsiteY162" fmla="*/ 2202752 h 2237474"/>
              <a:gd name="connsiteX163" fmla="*/ 800195 w 12192000"/>
              <a:gd name="connsiteY163" fmla="*/ 2209407 h 2237474"/>
              <a:gd name="connsiteX164" fmla="*/ 784978 w 12192000"/>
              <a:gd name="connsiteY164" fmla="*/ 2212360 h 2237474"/>
              <a:gd name="connsiteX165" fmla="*/ 681987 w 12192000"/>
              <a:gd name="connsiteY165" fmla="*/ 2216757 h 2237474"/>
              <a:gd name="connsiteX166" fmla="*/ 669923 w 12192000"/>
              <a:gd name="connsiteY166" fmla="*/ 2211682 h 2237474"/>
              <a:gd name="connsiteX167" fmla="*/ 648680 w 12192000"/>
              <a:gd name="connsiteY167" fmla="*/ 2206229 h 2237474"/>
              <a:gd name="connsiteX168" fmla="*/ 597225 w 12192000"/>
              <a:gd name="connsiteY168" fmla="*/ 2180999 h 2237474"/>
              <a:gd name="connsiteX169" fmla="*/ 558449 w 12192000"/>
              <a:gd name="connsiteY169" fmla="*/ 2182346 h 2237474"/>
              <a:gd name="connsiteX170" fmla="*/ 550517 w 12192000"/>
              <a:gd name="connsiteY170" fmla="*/ 2182060 h 2237474"/>
              <a:gd name="connsiteX171" fmla="*/ 550309 w 12192000"/>
              <a:gd name="connsiteY171" fmla="*/ 2181825 h 2237474"/>
              <a:gd name="connsiteX172" fmla="*/ 541836 w 12192000"/>
              <a:gd name="connsiteY172" fmla="*/ 2181063 h 2237474"/>
              <a:gd name="connsiteX173" fmla="*/ 536057 w 12192000"/>
              <a:gd name="connsiteY173" fmla="*/ 2181537 h 2237474"/>
              <a:gd name="connsiteX174" fmla="*/ 520671 w 12192000"/>
              <a:gd name="connsiteY174" fmla="*/ 2180980 h 2237474"/>
              <a:gd name="connsiteX175" fmla="*/ 515024 w 12192000"/>
              <a:gd name="connsiteY175" fmla="*/ 2179258 h 2237474"/>
              <a:gd name="connsiteX176" fmla="*/ 512278 w 12192000"/>
              <a:gd name="connsiteY176" fmla="*/ 2176369 h 2237474"/>
              <a:gd name="connsiteX177" fmla="*/ 480419 w 12192000"/>
              <a:gd name="connsiteY177" fmla="*/ 2167807 h 2237474"/>
              <a:gd name="connsiteX178" fmla="*/ 413835 w 12192000"/>
              <a:gd name="connsiteY178" fmla="*/ 2156783 h 2237474"/>
              <a:gd name="connsiteX179" fmla="*/ 376513 w 12192000"/>
              <a:gd name="connsiteY179" fmla="*/ 2154014 h 2237474"/>
              <a:gd name="connsiteX180" fmla="*/ 273386 w 12192000"/>
              <a:gd name="connsiteY180" fmla="*/ 2142551 h 2237474"/>
              <a:gd name="connsiteX181" fmla="*/ 169207 w 12192000"/>
              <a:gd name="connsiteY181" fmla="*/ 2128100 h 2237474"/>
              <a:gd name="connsiteX182" fmla="*/ 93149 w 12192000"/>
              <a:gd name="connsiteY182" fmla="*/ 2105324 h 2237474"/>
              <a:gd name="connsiteX183" fmla="*/ 88109 w 12192000"/>
              <a:gd name="connsiteY183" fmla="*/ 2106704 h 2237474"/>
              <a:gd name="connsiteX184" fmla="*/ 80022 w 12192000"/>
              <a:gd name="connsiteY184" fmla="*/ 2107254 h 2237474"/>
              <a:gd name="connsiteX185" fmla="*/ 79717 w 12192000"/>
              <a:gd name="connsiteY185" fmla="*/ 2107046 h 2237474"/>
              <a:gd name="connsiteX186" fmla="*/ 72352 w 12192000"/>
              <a:gd name="connsiteY186" fmla="*/ 2107991 h 2237474"/>
              <a:gd name="connsiteX187" fmla="*/ 37645 w 12192000"/>
              <a:gd name="connsiteY187" fmla="*/ 2115401 h 2237474"/>
              <a:gd name="connsiteX188" fmla="*/ 4572 w 12192000"/>
              <a:gd name="connsiteY188" fmla="*/ 2111091 h 2237474"/>
              <a:gd name="connsiteX189" fmla="*/ 0 w 12192000"/>
              <a:gd name="connsiteY189" fmla="*/ 2110468 h 2237474"/>
              <a:gd name="connsiteX190" fmla="*/ 0 w 12192000"/>
              <a:gd name="connsiteY190"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20512 w 12192000"/>
              <a:gd name="connsiteY6" fmla="*/ 745392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46594 w 12192000"/>
              <a:gd name="connsiteY12" fmla="*/ 765069 h 2237474"/>
              <a:gd name="connsiteX13" fmla="*/ 10805004 w 12192000"/>
              <a:gd name="connsiteY13" fmla="*/ 757573 h 2237474"/>
              <a:gd name="connsiteX14" fmla="*/ 10739478 w 12192000"/>
              <a:gd name="connsiteY14" fmla="*/ 776841 h 2237474"/>
              <a:gd name="connsiteX15" fmla="*/ 10458762 w 12192000"/>
              <a:gd name="connsiteY15" fmla="*/ 755400 h 2237474"/>
              <a:gd name="connsiteX16" fmla="*/ 10211200 w 12192000"/>
              <a:gd name="connsiteY16" fmla="*/ 767513 h 2237474"/>
              <a:gd name="connsiteX17" fmla="*/ 10167995 w 12192000"/>
              <a:gd name="connsiteY17" fmla="*/ 760843 h 2237474"/>
              <a:gd name="connsiteX18" fmla="*/ 9997044 w 12192000"/>
              <a:gd name="connsiteY18" fmla="*/ 780129 h 2237474"/>
              <a:gd name="connsiteX19" fmla="*/ 9943887 w 12192000"/>
              <a:gd name="connsiteY19" fmla="*/ 804141 h 2237474"/>
              <a:gd name="connsiteX20" fmla="*/ 9918248 w 12192000"/>
              <a:gd name="connsiteY20" fmla="*/ 816628 h 2237474"/>
              <a:gd name="connsiteX21" fmla="*/ 9767091 w 12192000"/>
              <a:gd name="connsiteY21" fmla="*/ 870550 h 2237474"/>
              <a:gd name="connsiteX22" fmla="*/ 9683005 w 12192000"/>
              <a:gd name="connsiteY22" fmla="*/ 894128 h 2237474"/>
              <a:gd name="connsiteX23" fmla="*/ 9594438 w 12192000"/>
              <a:gd name="connsiteY23" fmla="*/ 919051 h 2237474"/>
              <a:gd name="connsiteX24" fmla="*/ 9544189 w 12192000"/>
              <a:gd name="connsiteY24" fmla="*/ 938966 h 2237474"/>
              <a:gd name="connsiteX25" fmla="*/ 9500499 w 12192000"/>
              <a:gd name="connsiteY25" fmla="*/ 954680 h 2237474"/>
              <a:gd name="connsiteX26" fmla="*/ 9428195 w 12192000"/>
              <a:gd name="connsiteY26" fmla="*/ 986225 h 2237474"/>
              <a:gd name="connsiteX27" fmla="*/ 9410017 w 12192000"/>
              <a:gd name="connsiteY27" fmla="*/ 993931 h 2237474"/>
              <a:gd name="connsiteX28" fmla="*/ 9392919 w 12192000"/>
              <a:gd name="connsiteY28" fmla="*/ 994656 h 2237474"/>
              <a:gd name="connsiteX29" fmla="*/ 9278619 w 12192000"/>
              <a:gd name="connsiteY29" fmla="*/ 1011878 h 2237474"/>
              <a:gd name="connsiteX30" fmla="*/ 9268019 w 12192000"/>
              <a:gd name="connsiteY30" fmla="*/ 1007442 h 2237474"/>
              <a:gd name="connsiteX31" fmla="*/ 9234662 w 12192000"/>
              <a:gd name="connsiteY31" fmla="*/ 1023056 h 2237474"/>
              <a:gd name="connsiteX32" fmla="*/ 9181033 w 12192000"/>
              <a:gd name="connsiteY32" fmla="*/ 1037921 h 2237474"/>
              <a:gd name="connsiteX33" fmla="*/ 9155969 w 12192000"/>
              <a:gd name="connsiteY33" fmla="*/ 1046804 h 2237474"/>
              <a:gd name="connsiteX34" fmla="*/ 9133985 w 12192000"/>
              <a:gd name="connsiteY34" fmla="*/ 1046450 h 2237474"/>
              <a:gd name="connsiteX35" fmla="*/ 9003462 w 12192000"/>
              <a:gd name="connsiteY35" fmla="*/ 1042406 h 2237474"/>
              <a:gd name="connsiteX36" fmla="*/ 8968445 w 12192000"/>
              <a:gd name="connsiteY36" fmla="*/ 1052169 h 2237474"/>
              <a:gd name="connsiteX37" fmla="*/ 8886001 w 12192000"/>
              <a:gd name="connsiteY37" fmla="*/ 1067468 h 2237474"/>
              <a:gd name="connsiteX38" fmla="*/ 8838610 w 12192000"/>
              <a:gd name="connsiteY38" fmla="*/ 1075091 h 2237474"/>
              <a:gd name="connsiteX39" fmla="*/ 8750383 w 12192000"/>
              <a:gd name="connsiteY39" fmla="*/ 1097387 h 2237474"/>
              <a:gd name="connsiteX40" fmla="*/ 8665605 w 12192000"/>
              <a:gd name="connsiteY40" fmla="*/ 1110791 h 2237474"/>
              <a:gd name="connsiteX41" fmla="*/ 8584946 w 12192000"/>
              <a:gd name="connsiteY41" fmla="*/ 1135226 h 2237474"/>
              <a:gd name="connsiteX42" fmla="*/ 8460755 w 12192000"/>
              <a:gd name="connsiteY42" fmla="*/ 1203427 h 2237474"/>
              <a:gd name="connsiteX43" fmla="*/ 8419755 w 12192000"/>
              <a:gd name="connsiteY43" fmla="*/ 1216260 h 2237474"/>
              <a:gd name="connsiteX44" fmla="*/ 8411626 w 12192000"/>
              <a:gd name="connsiteY44" fmla="*/ 1214397 h 2237474"/>
              <a:gd name="connsiteX45" fmla="*/ 8363469 w 12192000"/>
              <a:gd name="connsiteY45" fmla="*/ 1246658 h 2237474"/>
              <a:gd name="connsiteX46" fmla="*/ 8275497 w 12192000"/>
              <a:gd name="connsiteY46" fmla="*/ 1264396 h 2237474"/>
              <a:gd name="connsiteX47" fmla="*/ 8206287 w 12192000"/>
              <a:gd name="connsiteY47" fmla="*/ 1273060 h 2237474"/>
              <a:gd name="connsiteX48" fmla="*/ 8139997 w 12192000"/>
              <a:gd name="connsiteY48" fmla="*/ 1282713 h 2237474"/>
              <a:gd name="connsiteX49" fmla="*/ 8074238 w 12192000"/>
              <a:gd name="connsiteY49" fmla="*/ 1301895 h 2237474"/>
              <a:gd name="connsiteX50" fmla="*/ 7942099 w 12192000"/>
              <a:gd name="connsiteY50" fmla="*/ 1336332 h 2237474"/>
              <a:gd name="connsiteX51" fmla="*/ 7902328 w 12192000"/>
              <a:gd name="connsiteY51" fmla="*/ 1345865 h 2237474"/>
              <a:gd name="connsiteX52" fmla="*/ 7840612 w 12192000"/>
              <a:gd name="connsiteY52" fmla="*/ 1369373 h 2237474"/>
              <a:gd name="connsiteX53" fmla="*/ 7786819 w 12192000"/>
              <a:gd name="connsiteY53" fmla="*/ 1378970 h 2237474"/>
              <a:gd name="connsiteX54" fmla="*/ 7548172 w 12192000"/>
              <a:gd name="connsiteY54" fmla="*/ 1417460 h 2237474"/>
              <a:gd name="connsiteX55" fmla="*/ 7483437 w 12192000"/>
              <a:gd name="connsiteY55" fmla="*/ 1478152 h 2237474"/>
              <a:gd name="connsiteX56" fmla="*/ 7377870 w 12192000"/>
              <a:gd name="connsiteY56" fmla="*/ 1523319 h 2237474"/>
              <a:gd name="connsiteX57" fmla="*/ 7230737 w 12192000"/>
              <a:gd name="connsiteY57" fmla="*/ 1562633 h 2237474"/>
              <a:gd name="connsiteX58" fmla="*/ 7224458 w 12192000"/>
              <a:gd name="connsiteY58" fmla="*/ 1573008 h 2237474"/>
              <a:gd name="connsiteX59" fmla="*/ 7183121 w 12192000"/>
              <a:gd name="connsiteY59" fmla="*/ 1595162 h 2237474"/>
              <a:gd name="connsiteX60" fmla="*/ 7164601 w 12192000"/>
              <a:gd name="connsiteY60" fmla="*/ 1606490 h 2237474"/>
              <a:gd name="connsiteX61" fmla="*/ 7031309 w 12192000"/>
              <a:gd name="connsiteY61" fmla="*/ 1619451 h 2237474"/>
              <a:gd name="connsiteX62" fmla="*/ 6900177 w 12192000"/>
              <a:gd name="connsiteY62" fmla="*/ 1636016 h 2237474"/>
              <a:gd name="connsiteX63" fmla="*/ 6795372 w 12192000"/>
              <a:gd name="connsiteY63" fmla="*/ 1644845 h 2237474"/>
              <a:gd name="connsiteX64" fmla="*/ 6692251 w 12192000"/>
              <a:gd name="connsiteY64" fmla="*/ 1656357 h 2237474"/>
              <a:gd name="connsiteX65" fmla="*/ 6655235 w 12192000"/>
              <a:gd name="connsiteY65" fmla="*/ 1661869 h 2237474"/>
              <a:gd name="connsiteX66" fmla="*/ 6554894 w 12192000"/>
              <a:gd name="connsiteY66" fmla="*/ 1664428 h 2237474"/>
              <a:gd name="connsiteX67" fmla="*/ 6516595 w 12192000"/>
              <a:gd name="connsiteY67" fmla="*/ 1667475 h 2237474"/>
              <a:gd name="connsiteX68" fmla="*/ 6508541 w 12192000"/>
              <a:gd name="connsiteY68" fmla="*/ 1668757 h 2237474"/>
              <a:gd name="connsiteX69" fmla="*/ 6471012 w 12192000"/>
              <a:gd name="connsiteY69" fmla="*/ 1678604 h 2237474"/>
              <a:gd name="connsiteX70" fmla="*/ 6364035 w 12192000"/>
              <a:gd name="connsiteY70" fmla="*/ 1667683 h 2237474"/>
              <a:gd name="connsiteX71" fmla="*/ 6280959 w 12192000"/>
              <a:gd name="connsiteY71" fmla="*/ 1689329 h 2237474"/>
              <a:gd name="connsiteX72" fmla="*/ 6243319 w 12192000"/>
              <a:gd name="connsiteY72" fmla="*/ 1695560 h 2237474"/>
              <a:gd name="connsiteX73" fmla="*/ 6098321 w 12192000"/>
              <a:gd name="connsiteY73" fmla="*/ 1721646 h 2237474"/>
              <a:gd name="connsiteX74" fmla="*/ 5880652 w 12192000"/>
              <a:gd name="connsiteY74" fmla="*/ 1779643 h 2237474"/>
              <a:gd name="connsiteX75" fmla="*/ 5785959 w 12192000"/>
              <a:gd name="connsiteY75" fmla="*/ 1775307 h 2237474"/>
              <a:gd name="connsiteX76" fmla="*/ 5643534 w 12192000"/>
              <a:gd name="connsiteY76" fmla="*/ 1802919 h 2237474"/>
              <a:gd name="connsiteX77" fmla="*/ 5518799 w 12192000"/>
              <a:gd name="connsiteY77" fmla="*/ 1818312 h 2237474"/>
              <a:gd name="connsiteX78" fmla="*/ 5505014 w 12192000"/>
              <a:gd name="connsiteY78" fmla="*/ 1819259 h 2237474"/>
              <a:gd name="connsiteX79" fmla="*/ 5453307 w 12192000"/>
              <a:gd name="connsiteY79" fmla="*/ 1815450 h 2237474"/>
              <a:gd name="connsiteX80" fmla="*/ 5221533 w 12192000"/>
              <a:gd name="connsiteY80" fmla="*/ 1846950 h 2237474"/>
              <a:gd name="connsiteX81" fmla="*/ 5149802 w 12192000"/>
              <a:gd name="connsiteY81" fmla="*/ 1844846 h 2237474"/>
              <a:gd name="connsiteX82" fmla="*/ 5114927 w 12192000"/>
              <a:gd name="connsiteY82" fmla="*/ 1847827 h 2237474"/>
              <a:gd name="connsiteX83" fmla="*/ 5108970 w 12192000"/>
              <a:gd name="connsiteY83" fmla="*/ 1847935 h 2237474"/>
              <a:gd name="connsiteX84" fmla="*/ 5067961 w 12192000"/>
              <a:gd name="connsiteY84" fmla="*/ 1845917 h 2237474"/>
              <a:gd name="connsiteX85" fmla="*/ 5007075 w 12192000"/>
              <a:gd name="connsiteY85" fmla="*/ 1838626 h 2237474"/>
              <a:gd name="connsiteX86" fmla="*/ 4944087 w 12192000"/>
              <a:gd name="connsiteY86" fmla="*/ 1823332 h 2237474"/>
              <a:gd name="connsiteX87" fmla="*/ 4907662 w 12192000"/>
              <a:gd name="connsiteY87" fmla="*/ 1816900 h 2237474"/>
              <a:gd name="connsiteX88" fmla="*/ 4882386 w 12192000"/>
              <a:gd name="connsiteY88" fmla="*/ 1809844 h 2237474"/>
              <a:gd name="connsiteX89" fmla="*/ 4811440 w 12192000"/>
              <a:gd name="connsiteY89" fmla="*/ 1804655 h 2237474"/>
              <a:gd name="connsiteX90" fmla="*/ 4691075 w 12192000"/>
              <a:gd name="connsiteY90" fmla="*/ 1801389 h 2237474"/>
              <a:gd name="connsiteX91" fmla="*/ 4640313 w 12192000"/>
              <a:gd name="connsiteY91" fmla="*/ 1784307 h 2237474"/>
              <a:gd name="connsiteX92" fmla="*/ 4536503 w 12192000"/>
              <a:gd name="connsiteY92" fmla="*/ 1785334 h 2237474"/>
              <a:gd name="connsiteX93" fmla="*/ 4513724 w 12192000"/>
              <a:gd name="connsiteY93" fmla="*/ 1791996 h 2237474"/>
              <a:gd name="connsiteX94" fmla="*/ 4459810 w 12192000"/>
              <a:gd name="connsiteY94" fmla="*/ 1797886 h 2237474"/>
              <a:gd name="connsiteX95" fmla="*/ 4379064 w 12192000"/>
              <a:gd name="connsiteY95" fmla="*/ 1817177 h 2237474"/>
              <a:gd name="connsiteX96" fmla="*/ 4290981 w 12192000"/>
              <a:gd name="connsiteY96" fmla="*/ 1839677 h 2237474"/>
              <a:gd name="connsiteX97" fmla="*/ 4238372 w 12192000"/>
              <a:gd name="connsiteY97" fmla="*/ 1851480 h 2237474"/>
              <a:gd name="connsiteX98" fmla="*/ 4232517 w 12192000"/>
              <a:gd name="connsiteY98" fmla="*/ 1852567 h 2237474"/>
              <a:gd name="connsiteX99" fmla="*/ 4191732 w 12192000"/>
              <a:gd name="connsiteY99" fmla="*/ 1857328 h 2237474"/>
              <a:gd name="connsiteX100" fmla="*/ 4065532 w 12192000"/>
              <a:gd name="connsiteY100" fmla="*/ 1855477 h 2237474"/>
              <a:gd name="connsiteX101" fmla="*/ 4028460 w 12192000"/>
              <a:gd name="connsiteY101" fmla="*/ 1855137 h 2237474"/>
              <a:gd name="connsiteX102" fmla="*/ 4002267 w 12192000"/>
              <a:gd name="connsiteY102" fmla="*/ 1852352 h 2237474"/>
              <a:gd name="connsiteX103" fmla="*/ 3931396 w 12192000"/>
              <a:gd name="connsiteY103" fmla="*/ 1858915 h 2237474"/>
              <a:gd name="connsiteX104" fmla="*/ 3812162 w 12192000"/>
              <a:gd name="connsiteY104" fmla="*/ 1875501 h 2237474"/>
              <a:gd name="connsiteX105" fmla="*/ 3758105 w 12192000"/>
              <a:gd name="connsiteY105" fmla="*/ 1871856 h 2237474"/>
              <a:gd name="connsiteX106" fmla="*/ 3715896 w 12192000"/>
              <a:gd name="connsiteY106" fmla="*/ 1881552 h 2237474"/>
              <a:gd name="connsiteX107" fmla="*/ 3567259 w 12192000"/>
              <a:gd name="connsiteY107" fmla="*/ 1893482 h 2237474"/>
              <a:gd name="connsiteX108" fmla="*/ 3405770 w 12192000"/>
              <a:gd name="connsiteY108" fmla="*/ 1904591 h 2237474"/>
              <a:gd name="connsiteX109" fmla="*/ 3280097 w 12192000"/>
              <a:gd name="connsiteY109" fmla="*/ 1919610 h 2237474"/>
              <a:gd name="connsiteX110" fmla="*/ 3123424 w 12192000"/>
              <a:gd name="connsiteY110" fmla="*/ 1952930 h 2237474"/>
              <a:gd name="connsiteX111" fmla="*/ 3009910 w 12192000"/>
              <a:gd name="connsiteY111" fmla="*/ 1957866 h 2237474"/>
              <a:gd name="connsiteX112" fmla="*/ 2995934 w 12192000"/>
              <a:gd name="connsiteY112" fmla="*/ 1967085 h 2237474"/>
              <a:gd name="connsiteX113" fmla="*/ 2980071 w 12192000"/>
              <a:gd name="connsiteY113" fmla="*/ 1972988 h 2237474"/>
              <a:gd name="connsiteX114" fmla="*/ 2942858 w 12192000"/>
              <a:gd name="connsiteY114" fmla="*/ 1981367 h 2237474"/>
              <a:gd name="connsiteX115" fmla="*/ 2875436 w 12192000"/>
              <a:gd name="connsiteY115" fmla="*/ 1996977 h 2237474"/>
              <a:gd name="connsiteX116" fmla="*/ 2874892 w 12192000"/>
              <a:gd name="connsiteY116" fmla="*/ 1996085 h 2237474"/>
              <a:gd name="connsiteX117" fmla="*/ 2864145 w 12192000"/>
              <a:gd name="connsiteY117" fmla="*/ 1994061 h 2237474"/>
              <a:gd name="connsiteX118" fmla="*/ 2843662 w 12192000"/>
              <a:gd name="connsiteY118" fmla="*/ 1992498 h 2237474"/>
              <a:gd name="connsiteX119" fmla="*/ 2796128 w 12192000"/>
              <a:gd name="connsiteY119" fmla="*/ 1976403 h 2237474"/>
              <a:gd name="connsiteX120" fmla="*/ 2756784 w 12192000"/>
              <a:gd name="connsiteY120" fmla="*/ 1985116 h 2237474"/>
              <a:gd name="connsiteX121" fmla="*/ 2748833 w 12192000"/>
              <a:gd name="connsiteY121" fmla="*/ 1986323 h 2237474"/>
              <a:gd name="connsiteX122" fmla="*/ 2748661 w 12192000"/>
              <a:gd name="connsiteY122" fmla="*/ 1986122 h 2237474"/>
              <a:gd name="connsiteX123" fmla="*/ 2740251 w 12192000"/>
              <a:gd name="connsiteY123" fmla="*/ 1986946 h 2237474"/>
              <a:gd name="connsiteX124" fmla="*/ 2718916 w 12192000"/>
              <a:gd name="connsiteY124" fmla="*/ 1990867 h 2237474"/>
              <a:gd name="connsiteX125" fmla="*/ 2713522 w 12192000"/>
              <a:gd name="connsiteY125" fmla="*/ 1990173 h 2237474"/>
              <a:gd name="connsiteX126" fmla="*/ 2680597 w 12192000"/>
              <a:gd name="connsiteY126" fmla="*/ 1984996 h 2237474"/>
              <a:gd name="connsiteX127" fmla="*/ 2578178 w 12192000"/>
              <a:gd name="connsiteY127" fmla="*/ 1990531 h 2237474"/>
              <a:gd name="connsiteX128" fmla="*/ 2476147 w 12192000"/>
              <a:gd name="connsiteY128" fmla="*/ 1998305 h 2237474"/>
              <a:gd name="connsiteX129" fmla="*/ 2373568 w 12192000"/>
              <a:gd name="connsiteY129" fmla="*/ 2003219 h 2237474"/>
              <a:gd name="connsiteX130" fmla="*/ 2321399 w 12192000"/>
              <a:gd name="connsiteY130" fmla="*/ 1989467 h 2237474"/>
              <a:gd name="connsiteX131" fmla="*/ 2315525 w 12192000"/>
              <a:gd name="connsiteY131" fmla="*/ 1989708 h 2237474"/>
              <a:gd name="connsiteX132" fmla="*/ 2300792 w 12192000"/>
              <a:gd name="connsiteY132" fmla="*/ 1994290 h 2237474"/>
              <a:gd name="connsiteX133" fmla="*/ 2295469 w 12192000"/>
              <a:gd name="connsiteY133" fmla="*/ 1996659 h 2237474"/>
              <a:gd name="connsiteX134" fmla="*/ 2287219 w 12192000"/>
              <a:gd name="connsiteY134" fmla="*/ 1998750 h 2237474"/>
              <a:gd name="connsiteX135" fmla="*/ 2286948 w 12192000"/>
              <a:gd name="connsiteY135" fmla="*/ 1998596 h 2237474"/>
              <a:gd name="connsiteX136" fmla="*/ 2243069 w 12192000"/>
              <a:gd name="connsiteY136" fmla="*/ 2015111 h 2237474"/>
              <a:gd name="connsiteX137" fmla="*/ 2186609 w 12192000"/>
              <a:gd name="connsiteY137" fmla="*/ 2008263 h 2237474"/>
              <a:gd name="connsiteX138" fmla="*/ 2164831 w 12192000"/>
              <a:gd name="connsiteY138" fmla="*/ 2010143 h 2237474"/>
              <a:gd name="connsiteX139" fmla="*/ 2152836 w 12192000"/>
              <a:gd name="connsiteY139" fmla="*/ 2010048 h 2237474"/>
              <a:gd name="connsiteX140" fmla="*/ 2117102 w 12192000"/>
              <a:gd name="connsiteY140" fmla="*/ 2023004 h 2237474"/>
              <a:gd name="connsiteX141" fmla="*/ 2111935 w 12192000"/>
              <a:gd name="connsiteY141" fmla="*/ 2023163 h 2237474"/>
              <a:gd name="connsiteX142" fmla="*/ 2089991 w 12192000"/>
              <a:gd name="connsiteY142" fmla="*/ 2034193 h 2237474"/>
              <a:gd name="connsiteX143" fmla="*/ 2058061 w 12192000"/>
              <a:gd name="connsiteY143" fmla="*/ 2047942 h 2237474"/>
              <a:gd name="connsiteX144" fmla="*/ 2055737 w 12192000"/>
              <a:gd name="connsiteY144" fmla="*/ 2047704 h 2237474"/>
              <a:gd name="connsiteX145" fmla="*/ 2042244 w 12192000"/>
              <a:gd name="connsiteY145" fmla="*/ 2055560 h 2237474"/>
              <a:gd name="connsiteX146" fmla="*/ 1976224 w 12192000"/>
              <a:gd name="connsiteY146" fmla="*/ 2074257 h 2237474"/>
              <a:gd name="connsiteX147" fmla="*/ 1877728 w 12192000"/>
              <a:gd name="connsiteY147" fmla="*/ 2101004 h 2237474"/>
              <a:gd name="connsiteX148" fmla="*/ 1759056 w 12192000"/>
              <a:gd name="connsiteY148" fmla="*/ 2125608 h 2237474"/>
              <a:gd name="connsiteX149" fmla="*/ 1637948 w 12192000"/>
              <a:gd name="connsiteY149" fmla="*/ 2172597 h 2237474"/>
              <a:gd name="connsiteX150" fmla="*/ 1434549 w 12192000"/>
              <a:gd name="connsiteY150" fmla="*/ 2234522 h 2237474"/>
              <a:gd name="connsiteX151" fmla="*/ 1398481 w 12192000"/>
              <a:gd name="connsiteY151" fmla="*/ 2237074 h 2237474"/>
              <a:gd name="connsiteX152" fmla="*/ 1398407 w 12192000"/>
              <a:gd name="connsiteY152" fmla="*/ 2237095 h 2237474"/>
              <a:gd name="connsiteX153" fmla="*/ 1370962 w 12192000"/>
              <a:gd name="connsiteY153" fmla="*/ 2237474 h 2237474"/>
              <a:gd name="connsiteX154" fmla="*/ 1356367 w 12192000"/>
              <a:gd name="connsiteY154" fmla="*/ 2235089 h 2237474"/>
              <a:gd name="connsiteX155" fmla="*/ 1324828 w 12192000"/>
              <a:gd name="connsiteY155" fmla="*/ 2231968 h 2237474"/>
              <a:gd name="connsiteX156" fmla="*/ 1297744 w 12192000"/>
              <a:gd name="connsiteY156" fmla="*/ 2235849 h 2237474"/>
              <a:gd name="connsiteX157" fmla="*/ 1286236 w 12192000"/>
              <a:gd name="connsiteY157" fmla="*/ 2233135 h 2237474"/>
              <a:gd name="connsiteX158" fmla="*/ 1283504 w 12192000"/>
              <a:gd name="connsiteY158" fmla="*/ 2233797 h 2237474"/>
              <a:gd name="connsiteX159" fmla="*/ 1279765 w 12192000"/>
              <a:gd name="connsiteY159" fmla="*/ 2229639 h 2237474"/>
              <a:gd name="connsiteX160" fmla="*/ 1195347 w 12192000"/>
              <a:gd name="connsiteY160" fmla="*/ 2212354 h 2237474"/>
              <a:gd name="connsiteX161" fmla="*/ 970251 w 12192000"/>
              <a:gd name="connsiteY161" fmla="*/ 2221029 h 2237474"/>
              <a:gd name="connsiteX162" fmla="*/ 812914 w 12192000"/>
              <a:gd name="connsiteY162" fmla="*/ 2202752 h 2237474"/>
              <a:gd name="connsiteX163" fmla="*/ 800195 w 12192000"/>
              <a:gd name="connsiteY163" fmla="*/ 2209407 h 2237474"/>
              <a:gd name="connsiteX164" fmla="*/ 784978 w 12192000"/>
              <a:gd name="connsiteY164" fmla="*/ 2212360 h 2237474"/>
              <a:gd name="connsiteX165" fmla="*/ 681987 w 12192000"/>
              <a:gd name="connsiteY165" fmla="*/ 2216757 h 2237474"/>
              <a:gd name="connsiteX166" fmla="*/ 669923 w 12192000"/>
              <a:gd name="connsiteY166" fmla="*/ 2211682 h 2237474"/>
              <a:gd name="connsiteX167" fmla="*/ 648680 w 12192000"/>
              <a:gd name="connsiteY167" fmla="*/ 2206229 h 2237474"/>
              <a:gd name="connsiteX168" fmla="*/ 597225 w 12192000"/>
              <a:gd name="connsiteY168" fmla="*/ 2180999 h 2237474"/>
              <a:gd name="connsiteX169" fmla="*/ 558449 w 12192000"/>
              <a:gd name="connsiteY169" fmla="*/ 2182346 h 2237474"/>
              <a:gd name="connsiteX170" fmla="*/ 550517 w 12192000"/>
              <a:gd name="connsiteY170" fmla="*/ 2182060 h 2237474"/>
              <a:gd name="connsiteX171" fmla="*/ 550309 w 12192000"/>
              <a:gd name="connsiteY171" fmla="*/ 2181825 h 2237474"/>
              <a:gd name="connsiteX172" fmla="*/ 541836 w 12192000"/>
              <a:gd name="connsiteY172" fmla="*/ 2181063 h 2237474"/>
              <a:gd name="connsiteX173" fmla="*/ 536057 w 12192000"/>
              <a:gd name="connsiteY173" fmla="*/ 2181537 h 2237474"/>
              <a:gd name="connsiteX174" fmla="*/ 520671 w 12192000"/>
              <a:gd name="connsiteY174" fmla="*/ 2180980 h 2237474"/>
              <a:gd name="connsiteX175" fmla="*/ 515024 w 12192000"/>
              <a:gd name="connsiteY175" fmla="*/ 2179258 h 2237474"/>
              <a:gd name="connsiteX176" fmla="*/ 512278 w 12192000"/>
              <a:gd name="connsiteY176" fmla="*/ 2176369 h 2237474"/>
              <a:gd name="connsiteX177" fmla="*/ 480419 w 12192000"/>
              <a:gd name="connsiteY177" fmla="*/ 2167807 h 2237474"/>
              <a:gd name="connsiteX178" fmla="*/ 413835 w 12192000"/>
              <a:gd name="connsiteY178" fmla="*/ 2156783 h 2237474"/>
              <a:gd name="connsiteX179" fmla="*/ 376513 w 12192000"/>
              <a:gd name="connsiteY179" fmla="*/ 2154014 h 2237474"/>
              <a:gd name="connsiteX180" fmla="*/ 273386 w 12192000"/>
              <a:gd name="connsiteY180" fmla="*/ 2142551 h 2237474"/>
              <a:gd name="connsiteX181" fmla="*/ 169207 w 12192000"/>
              <a:gd name="connsiteY181" fmla="*/ 2128100 h 2237474"/>
              <a:gd name="connsiteX182" fmla="*/ 93149 w 12192000"/>
              <a:gd name="connsiteY182" fmla="*/ 2105324 h 2237474"/>
              <a:gd name="connsiteX183" fmla="*/ 88109 w 12192000"/>
              <a:gd name="connsiteY183" fmla="*/ 2106704 h 2237474"/>
              <a:gd name="connsiteX184" fmla="*/ 80022 w 12192000"/>
              <a:gd name="connsiteY184" fmla="*/ 2107254 h 2237474"/>
              <a:gd name="connsiteX185" fmla="*/ 79717 w 12192000"/>
              <a:gd name="connsiteY185" fmla="*/ 2107046 h 2237474"/>
              <a:gd name="connsiteX186" fmla="*/ 72352 w 12192000"/>
              <a:gd name="connsiteY186" fmla="*/ 2107991 h 2237474"/>
              <a:gd name="connsiteX187" fmla="*/ 37645 w 12192000"/>
              <a:gd name="connsiteY187" fmla="*/ 2115401 h 2237474"/>
              <a:gd name="connsiteX188" fmla="*/ 4572 w 12192000"/>
              <a:gd name="connsiteY188" fmla="*/ 2111091 h 2237474"/>
              <a:gd name="connsiteX189" fmla="*/ 0 w 12192000"/>
              <a:gd name="connsiteY189" fmla="*/ 2110468 h 2237474"/>
              <a:gd name="connsiteX190" fmla="*/ 0 w 12192000"/>
              <a:gd name="connsiteY190"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20512 w 12192000"/>
              <a:gd name="connsiteY6" fmla="*/ 745392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46594 w 12192000"/>
              <a:gd name="connsiteY12" fmla="*/ 765069 h 2237474"/>
              <a:gd name="connsiteX13" fmla="*/ 10739478 w 12192000"/>
              <a:gd name="connsiteY13" fmla="*/ 776841 h 2237474"/>
              <a:gd name="connsiteX14" fmla="*/ 10458762 w 12192000"/>
              <a:gd name="connsiteY14" fmla="*/ 755400 h 2237474"/>
              <a:gd name="connsiteX15" fmla="*/ 10211200 w 12192000"/>
              <a:gd name="connsiteY15" fmla="*/ 767513 h 2237474"/>
              <a:gd name="connsiteX16" fmla="*/ 10167995 w 12192000"/>
              <a:gd name="connsiteY16" fmla="*/ 760843 h 2237474"/>
              <a:gd name="connsiteX17" fmla="*/ 9997044 w 12192000"/>
              <a:gd name="connsiteY17" fmla="*/ 780129 h 2237474"/>
              <a:gd name="connsiteX18" fmla="*/ 9943887 w 12192000"/>
              <a:gd name="connsiteY18" fmla="*/ 804141 h 2237474"/>
              <a:gd name="connsiteX19" fmla="*/ 9918248 w 12192000"/>
              <a:gd name="connsiteY19" fmla="*/ 816628 h 2237474"/>
              <a:gd name="connsiteX20" fmla="*/ 9767091 w 12192000"/>
              <a:gd name="connsiteY20" fmla="*/ 870550 h 2237474"/>
              <a:gd name="connsiteX21" fmla="*/ 9683005 w 12192000"/>
              <a:gd name="connsiteY21" fmla="*/ 894128 h 2237474"/>
              <a:gd name="connsiteX22" fmla="*/ 9594438 w 12192000"/>
              <a:gd name="connsiteY22" fmla="*/ 919051 h 2237474"/>
              <a:gd name="connsiteX23" fmla="*/ 9544189 w 12192000"/>
              <a:gd name="connsiteY23" fmla="*/ 938966 h 2237474"/>
              <a:gd name="connsiteX24" fmla="*/ 9500499 w 12192000"/>
              <a:gd name="connsiteY24" fmla="*/ 954680 h 2237474"/>
              <a:gd name="connsiteX25" fmla="*/ 9428195 w 12192000"/>
              <a:gd name="connsiteY25" fmla="*/ 986225 h 2237474"/>
              <a:gd name="connsiteX26" fmla="*/ 9410017 w 12192000"/>
              <a:gd name="connsiteY26" fmla="*/ 993931 h 2237474"/>
              <a:gd name="connsiteX27" fmla="*/ 9392919 w 12192000"/>
              <a:gd name="connsiteY27" fmla="*/ 994656 h 2237474"/>
              <a:gd name="connsiteX28" fmla="*/ 9278619 w 12192000"/>
              <a:gd name="connsiteY28" fmla="*/ 1011878 h 2237474"/>
              <a:gd name="connsiteX29" fmla="*/ 9268019 w 12192000"/>
              <a:gd name="connsiteY29" fmla="*/ 1007442 h 2237474"/>
              <a:gd name="connsiteX30" fmla="*/ 9234662 w 12192000"/>
              <a:gd name="connsiteY30" fmla="*/ 1023056 h 2237474"/>
              <a:gd name="connsiteX31" fmla="*/ 9181033 w 12192000"/>
              <a:gd name="connsiteY31" fmla="*/ 1037921 h 2237474"/>
              <a:gd name="connsiteX32" fmla="*/ 9155969 w 12192000"/>
              <a:gd name="connsiteY32" fmla="*/ 1046804 h 2237474"/>
              <a:gd name="connsiteX33" fmla="*/ 9133985 w 12192000"/>
              <a:gd name="connsiteY33" fmla="*/ 1046450 h 2237474"/>
              <a:gd name="connsiteX34" fmla="*/ 9003462 w 12192000"/>
              <a:gd name="connsiteY34" fmla="*/ 1042406 h 2237474"/>
              <a:gd name="connsiteX35" fmla="*/ 8968445 w 12192000"/>
              <a:gd name="connsiteY35" fmla="*/ 1052169 h 2237474"/>
              <a:gd name="connsiteX36" fmla="*/ 8886001 w 12192000"/>
              <a:gd name="connsiteY36" fmla="*/ 1067468 h 2237474"/>
              <a:gd name="connsiteX37" fmla="*/ 8838610 w 12192000"/>
              <a:gd name="connsiteY37" fmla="*/ 1075091 h 2237474"/>
              <a:gd name="connsiteX38" fmla="*/ 8750383 w 12192000"/>
              <a:gd name="connsiteY38" fmla="*/ 1097387 h 2237474"/>
              <a:gd name="connsiteX39" fmla="*/ 8665605 w 12192000"/>
              <a:gd name="connsiteY39" fmla="*/ 1110791 h 2237474"/>
              <a:gd name="connsiteX40" fmla="*/ 8584946 w 12192000"/>
              <a:gd name="connsiteY40" fmla="*/ 1135226 h 2237474"/>
              <a:gd name="connsiteX41" fmla="*/ 8460755 w 12192000"/>
              <a:gd name="connsiteY41" fmla="*/ 1203427 h 2237474"/>
              <a:gd name="connsiteX42" fmla="*/ 8419755 w 12192000"/>
              <a:gd name="connsiteY42" fmla="*/ 1216260 h 2237474"/>
              <a:gd name="connsiteX43" fmla="*/ 8411626 w 12192000"/>
              <a:gd name="connsiteY43" fmla="*/ 1214397 h 2237474"/>
              <a:gd name="connsiteX44" fmla="*/ 8363469 w 12192000"/>
              <a:gd name="connsiteY44" fmla="*/ 1246658 h 2237474"/>
              <a:gd name="connsiteX45" fmla="*/ 8275497 w 12192000"/>
              <a:gd name="connsiteY45" fmla="*/ 1264396 h 2237474"/>
              <a:gd name="connsiteX46" fmla="*/ 8206287 w 12192000"/>
              <a:gd name="connsiteY46" fmla="*/ 1273060 h 2237474"/>
              <a:gd name="connsiteX47" fmla="*/ 8139997 w 12192000"/>
              <a:gd name="connsiteY47" fmla="*/ 1282713 h 2237474"/>
              <a:gd name="connsiteX48" fmla="*/ 8074238 w 12192000"/>
              <a:gd name="connsiteY48" fmla="*/ 1301895 h 2237474"/>
              <a:gd name="connsiteX49" fmla="*/ 7942099 w 12192000"/>
              <a:gd name="connsiteY49" fmla="*/ 1336332 h 2237474"/>
              <a:gd name="connsiteX50" fmla="*/ 7902328 w 12192000"/>
              <a:gd name="connsiteY50" fmla="*/ 1345865 h 2237474"/>
              <a:gd name="connsiteX51" fmla="*/ 7840612 w 12192000"/>
              <a:gd name="connsiteY51" fmla="*/ 1369373 h 2237474"/>
              <a:gd name="connsiteX52" fmla="*/ 7786819 w 12192000"/>
              <a:gd name="connsiteY52" fmla="*/ 1378970 h 2237474"/>
              <a:gd name="connsiteX53" fmla="*/ 7548172 w 12192000"/>
              <a:gd name="connsiteY53" fmla="*/ 1417460 h 2237474"/>
              <a:gd name="connsiteX54" fmla="*/ 7483437 w 12192000"/>
              <a:gd name="connsiteY54" fmla="*/ 1478152 h 2237474"/>
              <a:gd name="connsiteX55" fmla="*/ 7377870 w 12192000"/>
              <a:gd name="connsiteY55" fmla="*/ 1523319 h 2237474"/>
              <a:gd name="connsiteX56" fmla="*/ 7230737 w 12192000"/>
              <a:gd name="connsiteY56" fmla="*/ 1562633 h 2237474"/>
              <a:gd name="connsiteX57" fmla="*/ 7224458 w 12192000"/>
              <a:gd name="connsiteY57" fmla="*/ 1573008 h 2237474"/>
              <a:gd name="connsiteX58" fmla="*/ 7183121 w 12192000"/>
              <a:gd name="connsiteY58" fmla="*/ 1595162 h 2237474"/>
              <a:gd name="connsiteX59" fmla="*/ 7164601 w 12192000"/>
              <a:gd name="connsiteY59" fmla="*/ 1606490 h 2237474"/>
              <a:gd name="connsiteX60" fmla="*/ 7031309 w 12192000"/>
              <a:gd name="connsiteY60" fmla="*/ 1619451 h 2237474"/>
              <a:gd name="connsiteX61" fmla="*/ 6900177 w 12192000"/>
              <a:gd name="connsiteY61" fmla="*/ 1636016 h 2237474"/>
              <a:gd name="connsiteX62" fmla="*/ 6795372 w 12192000"/>
              <a:gd name="connsiteY62" fmla="*/ 1644845 h 2237474"/>
              <a:gd name="connsiteX63" fmla="*/ 6692251 w 12192000"/>
              <a:gd name="connsiteY63" fmla="*/ 1656357 h 2237474"/>
              <a:gd name="connsiteX64" fmla="*/ 6655235 w 12192000"/>
              <a:gd name="connsiteY64" fmla="*/ 1661869 h 2237474"/>
              <a:gd name="connsiteX65" fmla="*/ 6554894 w 12192000"/>
              <a:gd name="connsiteY65" fmla="*/ 1664428 h 2237474"/>
              <a:gd name="connsiteX66" fmla="*/ 6516595 w 12192000"/>
              <a:gd name="connsiteY66" fmla="*/ 1667475 h 2237474"/>
              <a:gd name="connsiteX67" fmla="*/ 6508541 w 12192000"/>
              <a:gd name="connsiteY67" fmla="*/ 1668757 h 2237474"/>
              <a:gd name="connsiteX68" fmla="*/ 6471012 w 12192000"/>
              <a:gd name="connsiteY68" fmla="*/ 1678604 h 2237474"/>
              <a:gd name="connsiteX69" fmla="*/ 6364035 w 12192000"/>
              <a:gd name="connsiteY69" fmla="*/ 1667683 h 2237474"/>
              <a:gd name="connsiteX70" fmla="*/ 6280959 w 12192000"/>
              <a:gd name="connsiteY70" fmla="*/ 1689329 h 2237474"/>
              <a:gd name="connsiteX71" fmla="*/ 6243319 w 12192000"/>
              <a:gd name="connsiteY71" fmla="*/ 1695560 h 2237474"/>
              <a:gd name="connsiteX72" fmla="*/ 6098321 w 12192000"/>
              <a:gd name="connsiteY72" fmla="*/ 1721646 h 2237474"/>
              <a:gd name="connsiteX73" fmla="*/ 5880652 w 12192000"/>
              <a:gd name="connsiteY73" fmla="*/ 1779643 h 2237474"/>
              <a:gd name="connsiteX74" fmla="*/ 5785959 w 12192000"/>
              <a:gd name="connsiteY74" fmla="*/ 1775307 h 2237474"/>
              <a:gd name="connsiteX75" fmla="*/ 5643534 w 12192000"/>
              <a:gd name="connsiteY75" fmla="*/ 1802919 h 2237474"/>
              <a:gd name="connsiteX76" fmla="*/ 5518799 w 12192000"/>
              <a:gd name="connsiteY76" fmla="*/ 1818312 h 2237474"/>
              <a:gd name="connsiteX77" fmla="*/ 5505014 w 12192000"/>
              <a:gd name="connsiteY77" fmla="*/ 1819259 h 2237474"/>
              <a:gd name="connsiteX78" fmla="*/ 5453307 w 12192000"/>
              <a:gd name="connsiteY78" fmla="*/ 1815450 h 2237474"/>
              <a:gd name="connsiteX79" fmla="*/ 5221533 w 12192000"/>
              <a:gd name="connsiteY79" fmla="*/ 1846950 h 2237474"/>
              <a:gd name="connsiteX80" fmla="*/ 5149802 w 12192000"/>
              <a:gd name="connsiteY80" fmla="*/ 1844846 h 2237474"/>
              <a:gd name="connsiteX81" fmla="*/ 5114927 w 12192000"/>
              <a:gd name="connsiteY81" fmla="*/ 1847827 h 2237474"/>
              <a:gd name="connsiteX82" fmla="*/ 5108970 w 12192000"/>
              <a:gd name="connsiteY82" fmla="*/ 1847935 h 2237474"/>
              <a:gd name="connsiteX83" fmla="*/ 5067961 w 12192000"/>
              <a:gd name="connsiteY83" fmla="*/ 1845917 h 2237474"/>
              <a:gd name="connsiteX84" fmla="*/ 5007075 w 12192000"/>
              <a:gd name="connsiteY84" fmla="*/ 1838626 h 2237474"/>
              <a:gd name="connsiteX85" fmla="*/ 4944087 w 12192000"/>
              <a:gd name="connsiteY85" fmla="*/ 1823332 h 2237474"/>
              <a:gd name="connsiteX86" fmla="*/ 4907662 w 12192000"/>
              <a:gd name="connsiteY86" fmla="*/ 1816900 h 2237474"/>
              <a:gd name="connsiteX87" fmla="*/ 4882386 w 12192000"/>
              <a:gd name="connsiteY87" fmla="*/ 1809844 h 2237474"/>
              <a:gd name="connsiteX88" fmla="*/ 4811440 w 12192000"/>
              <a:gd name="connsiteY88" fmla="*/ 1804655 h 2237474"/>
              <a:gd name="connsiteX89" fmla="*/ 4691075 w 12192000"/>
              <a:gd name="connsiteY89" fmla="*/ 1801389 h 2237474"/>
              <a:gd name="connsiteX90" fmla="*/ 4640313 w 12192000"/>
              <a:gd name="connsiteY90" fmla="*/ 1784307 h 2237474"/>
              <a:gd name="connsiteX91" fmla="*/ 4536503 w 12192000"/>
              <a:gd name="connsiteY91" fmla="*/ 1785334 h 2237474"/>
              <a:gd name="connsiteX92" fmla="*/ 4513724 w 12192000"/>
              <a:gd name="connsiteY92" fmla="*/ 1791996 h 2237474"/>
              <a:gd name="connsiteX93" fmla="*/ 4459810 w 12192000"/>
              <a:gd name="connsiteY93" fmla="*/ 1797886 h 2237474"/>
              <a:gd name="connsiteX94" fmla="*/ 4379064 w 12192000"/>
              <a:gd name="connsiteY94" fmla="*/ 1817177 h 2237474"/>
              <a:gd name="connsiteX95" fmla="*/ 4290981 w 12192000"/>
              <a:gd name="connsiteY95" fmla="*/ 1839677 h 2237474"/>
              <a:gd name="connsiteX96" fmla="*/ 4238372 w 12192000"/>
              <a:gd name="connsiteY96" fmla="*/ 1851480 h 2237474"/>
              <a:gd name="connsiteX97" fmla="*/ 4232517 w 12192000"/>
              <a:gd name="connsiteY97" fmla="*/ 1852567 h 2237474"/>
              <a:gd name="connsiteX98" fmla="*/ 4191732 w 12192000"/>
              <a:gd name="connsiteY98" fmla="*/ 1857328 h 2237474"/>
              <a:gd name="connsiteX99" fmla="*/ 4065532 w 12192000"/>
              <a:gd name="connsiteY99" fmla="*/ 1855477 h 2237474"/>
              <a:gd name="connsiteX100" fmla="*/ 4028460 w 12192000"/>
              <a:gd name="connsiteY100" fmla="*/ 1855137 h 2237474"/>
              <a:gd name="connsiteX101" fmla="*/ 4002267 w 12192000"/>
              <a:gd name="connsiteY101" fmla="*/ 1852352 h 2237474"/>
              <a:gd name="connsiteX102" fmla="*/ 3931396 w 12192000"/>
              <a:gd name="connsiteY102" fmla="*/ 1858915 h 2237474"/>
              <a:gd name="connsiteX103" fmla="*/ 3812162 w 12192000"/>
              <a:gd name="connsiteY103" fmla="*/ 1875501 h 2237474"/>
              <a:gd name="connsiteX104" fmla="*/ 3758105 w 12192000"/>
              <a:gd name="connsiteY104" fmla="*/ 1871856 h 2237474"/>
              <a:gd name="connsiteX105" fmla="*/ 3715896 w 12192000"/>
              <a:gd name="connsiteY105" fmla="*/ 1881552 h 2237474"/>
              <a:gd name="connsiteX106" fmla="*/ 3567259 w 12192000"/>
              <a:gd name="connsiteY106" fmla="*/ 1893482 h 2237474"/>
              <a:gd name="connsiteX107" fmla="*/ 3405770 w 12192000"/>
              <a:gd name="connsiteY107" fmla="*/ 1904591 h 2237474"/>
              <a:gd name="connsiteX108" fmla="*/ 3280097 w 12192000"/>
              <a:gd name="connsiteY108" fmla="*/ 1919610 h 2237474"/>
              <a:gd name="connsiteX109" fmla="*/ 3123424 w 12192000"/>
              <a:gd name="connsiteY109" fmla="*/ 1952930 h 2237474"/>
              <a:gd name="connsiteX110" fmla="*/ 3009910 w 12192000"/>
              <a:gd name="connsiteY110" fmla="*/ 1957866 h 2237474"/>
              <a:gd name="connsiteX111" fmla="*/ 2995934 w 12192000"/>
              <a:gd name="connsiteY111" fmla="*/ 1967085 h 2237474"/>
              <a:gd name="connsiteX112" fmla="*/ 2980071 w 12192000"/>
              <a:gd name="connsiteY112" fmla="*/ 1972988 h 2237474"/>
              <a:gd name="connsiteX113" fmla="*/ 2942858 w 12192000"/>
              <a:gd name="connsiteY113" fmla="*/ 1981367 h 2237474"/>
              <a:gd name="connsiteX114" fmla="*/ 2875436 w 12192000"/>
              <a:gd name="connsiteY114" fmla="*/ 1996977 h 2237474"/>
              <a:gd name="connsiteX115" fmla="*/ 2874892 w 12192000"/>
              <a:gd name="connsiteY115" fmla="*/ 1996085 h 2237474"/>
              <a:gd name="connsiteX116" fmla="*/ 2864145 w 12192000"/>
              <a:gd name="connsiteY116" fmla="*/ 1994061 h 2237474"/>
              <a:gd name="connsiteX117" fmla="*/ 2843662 w 12192000"/>
              <a:gd name="connsiteY117" fmla="*/ 1992498 h 2237474"/>
              <a:gd name="connsiteX118" fmla="*/ 2796128 w 12192000"/>
              <a:gd name="connsiteY118" fmla="*/ 1976403 h 2237474"/>
              <a:gd name="connsiteX119" fmla="*/ 2756784 w 12192000"/>
              <a:gd name="connsiteY119" fmla="*/ 1985116 h 2237474"/>
              <a:gd name="connsiteX120" fmla="*/ 2748833 w 12192000"/>
              <a:gd name="connsiteY120" fmla="*/ 1986323 h 2237474"/>
              <a:gd name="connsiteX121" fmla="*/ 2748661 w 12192000"/>
              <a:gd name="connsiteY121" fmla="*/ 1986122 h 2237474"/>
              <a:gd name="connsiteX122" fmla="*/ 2740251 w 12192000"/>
              <a:gd name="connsiteY122" fmla="*/ 1986946 h 2237474"/>
              <a:gd name="connsiteX123" fmla="*/ 2718916 w 12192000"/>
              <a:gd name="connsiteY123" fmla="*/ 1990867 h 2237474"/>
              <a:gd name="connsiteX124" fmla="*/ 2713522 w 12192000"/>
              <a:gd name="connsiteY124" fmla="*/ 1990173 h 2237474"/>
              <a:gd name="connsiteX125" fmla="*/ 2680597 w 12192000"/>
              <a:gd name="connsiteY125" fmla="*/ 1984996 h 2237474"/>
              <a:gd name="connsiteX126" fmla="*/ 2578178 w 12192000"/>
              <a:gd name="connsiteY126" fmla="*/ 1990531 h 2237474"/>
              <a:gd name="connsiteX127" fmla="*/ 2476147 w 12192000"/>
              <a:gd name="connsiteY127" fmla="*/ 1998305 h 2237474"/>
              <a:gd name="connsiteX128" fmla="*/ 2373568 w 12192000"/>
              <a:gd name="connsiteY128" fmla="*/ 2003219 h 2237474"/>
              <a:gd name="connsiteX129" fmla="*/ 2321399 w 12192000"/>
              <a:gd name="connsiteY129" fmla="*/ 1989467 h 2237474"/>
              <a:gd name="connsiteX130" fmla="*/ 2315525 w 12192000"/>
              <a:gd name="connsiteY130" fmla="*/ 1989708 h 2237474"/>
              <a:gd name="connsiteX131" fmla="*/ 2300792 w 12192000"/>
              <a:gd name="connsiteY131" fmla="*/ 1994290 h 2237474"/>
              <a:gd name="connsiteX132" fmla="*/ 2295469 w 12192000"/>
              <a:gd name="connsiteY132" fmla="*/ 1996659 h 2237474"/>
              <a:gd name="connsiteX133" fmla="*/ 2287219 w 12192000"/>
              <a:gd name="connsiteY133" fmla="*/ 1998750 h 2237474"/>
              <a:gd name="connsiteX134" fmla="*/ 2286948 w 12192000"/>
              <a:gd name="connsiteY134" fmla="*/ 1998596 h 2237474"/>
              <a:gd name="connsiteX135" fmla="*/ 2243069 w 12192000"/>
              <a:gd name="connsiteY135" fmla="*/ 2015111 h 2237474"/>
              <a:gd name="connsiteX136" fmla="*/ 2186609 w 12192000"/>
              <a:gd name="connsiteY136" fmla="*/ 2008263 h 2237474"/>
              <a:gd name="connsiteX137" fmla="*/ 2164831 w 12192000"/>
              <a:gd name="connsiteY137" fmla="*/ 2010143 h 2237474"/>
              <a:gd name="connsiteX138" fmla="*/ 2152836 w 12192000"/>
              <a:gd name="connsiteY138" fmla="*/ 2010048 h 2237474"/>
              <a:gd name="connsiteX139" fmla="*/ 2117102 w 12192000"/>
              <a:gd name="connsiteY139" fmla="*/ 2023004 h 2237474"/>
              <a:gd name="connsiteX140" fmla="*/ 2111935 w 12192000"/>
              <a:gd name="connsiteY140" fmla="*/ 2023163 h 2237474"/>
              <a:gd name="connsiteX141" fmla="*/ 2089991 w 12192000"/>
              <a:gd name="connsiteY141" fmla="*/ 2034193 h 2237474"/>
              <a:gd name="connsiteX142" fmla="*/ 2058061 w 12192000"/>
              <a:gd name="connsiteY142" fmla="*/ 2047942 h 2237474"/>
              <a:gd name="connsiteX143" fmla="*/ 2055737 w 12192000"/>
              <a:gd name="connsiteY143" fmla="*/ 2047704 h 2237474"/>
              <a:gd name="connsiteX144" fmla="*/ 2042244 w 12192000"/>
              <a:gd name="connsiteY144" fmla="*/ 2055560 h 2237474"/>
              <a:gd name="connsiteX145" fmla="*/ 1976224 w 12192000"/>
              <a:gd name="connsiteY145" fmla="*/ 2074257 h 2237474"/>
              <a:gd name="connsiteX146" fmla="*/ 1877728 w 12192000"/>
              <a:gd name="connsiteY146" fmla="*/ 2101004 h 2237474"/>
              <a:gd name="connsiteX147" fmla="*/ 1759056 w 12192000"/>
              <a:gd name="connsiteY147" fmla="*/ 2125608 h 2237474"/>
              <a:gd name="connsiteX148" fmla="*/ 1637948 w 12192000"/>
              <a:gd name="connsiteY148" fmla="*/ 2172597 h 2237474"/>
              <a:gd name="connsiteX149" fmla="*/ 1434549 w 12192000"/>
              <a:gd name="connsiteY149" fmla="*/ 2234522 h 2237474"/>
              <a:gd name="connsiteX150" fmla="*/ 1398481 w 12192000"/>
              <a:gd name="connsiteY150" fmla="*/ 2237074 h 2237474"/>
              <a:gd name="connsiteX151" fmla="*/ 1398407 w 12192000"/>
              <a:gd name="connsiteY151" fmla="*/ 2237095 h 2237474"/>
              <a:gd name="connsiteX152" fmla="*/ 1370962 w 12192000"/>
              <a:gd name="connsiteY152" fmla="*/ 2237474 h 2237474"/>
              <a:gd name="connsiteX153" fmla="*/ 1356367 w 12192000"/>
              <a:gd name="connsiteY153" fmla="*/ 2235089 h 2237474"/>
              <a:gd name="connsiteX154" fmla="*/ 1324828 w 12192000"/>
              <a:gd name="connsiteY154" fmla="*/ 2231968 h 2237474"/>
              <a:gd name="connsiteX155" fmla="*/ 1297744 w 12192000"/>
              <a:gd name="connsiteY155" fmla="*/ 2235849 h 2237474"/>
              <a:gd name="connsiteX156" fmla="*/ 1286236 w 12192000"/>
              <a:gd name="connsiteY156" fmla="*/ 2233135 h 2237474"/>
              <a:gd name="connsiteX157" fmla="*/ 1283504 w 12192000"/>
              <a:gd name="connsiteY157" fmla="*/ 2233797 h 2237474"/>
              <a:gd name="connsiteX158" fmla="*/ 1279765 w 12192000"/>
              <a:gd name="connsiteY158" fmla="*/ 2229639 h 2237474"/>
              <a:gd name="connsiteX159" fmla="*/ 1195347 w 12192000"/>
              <a:gd name="connsiteY159" fmla="*/ 2212354 h 2237474"/>
              <a:gd name="connsiteX160" fmla="*/ 970251 w 12192000"/>
              <a:gd name="connsiteY160" fmla="*/ 2221029 h 2237474"/>
              <a:gd name="connsiteX161" fmla="*/ 812914 w 12192000"/>
              <a:gd name="connsiteY161" fmla="*/ 2202752 h 2237474"/>
              <a:gd name="connsiteX162" fmla="*/ 800195 w 12192000"/>
              <a:gd name="connsiteY162" fmla="*/ 2209407 h 2237474"/>
              <a:gd name="connsiteX163" fmla="*/ 784978 w 12192000"/>
              <a:gd name="connsiteY163" fmla="*/ 2212360 h 2237474"/>
              <a:gd name="connsiteX164" fmla="*/ 681987 w 12192000"/>
              <a:gd name="connsiteY164" fmla="*/ 2216757 h 2237474"/>
              <a:gd name="connsiteX165" fmla="*/ 669923 w 12192000"/>
              <a:gd name="connsiteY165" fmla="*/ 2211682 h 2237474"/>
              <a:gd name="connsiteX166" fmla="*/ 648680 w 12192000"/>
              <a:gd name="connsiteY166" fmla="*/ 2206229 h 2237474"/>
              <a:gd name="connsiteX167" fmla="*/ 597225 w 12192000"/>
              <a:gd name="connsiteY167" fmla="*/ 2180999 h 2237474"/>
              <a:gd name="connsiteX168" fmla="*/ 558449 w 12192000"/>
              <a:gd name="connsiteY168" fmla="*/ 2182346 h 2237474"/>
              <a:gd name="connsiteX169" fmla="*/ 550517 w 12192000"/>
              <a:gd name="connsiteY169" fmla="*/ 2182060 h 2237474"/>
              <a:gd name="connsiteX170" fmla="*/ 550309 w 12192000"/>
              <a:gd name="connsiteY170" fmla="*/ 2181825 h 2237474"/>
              <a:gd name="connsiteX171" fmla="*/ 541836 w 12192000"/>
              <a:gd name="connsiteY171" fmla="*/ 2181063 h 2237474"/>
              <a:gd name="connsiteX172" fmla="*/ 536057 w 12192000"/>
              <a:gd name="connsiteY172" fmla="*/ 2181537 h 2237474"/>
              <a:gd name="connsiteX173" fmla="*/ 520671 w 12192000"/>
              <a:gd name="connsiteY173" fmla="*/ 2180980 h 2237474"/>
              <a:gd name="connsiteX174" fmla="*/ 515024 w 12192000"/>
              <a:gd name="connsiteY174" fmla="*/ 2179258 h 2237474"/>
              <a:gd name="connsiteX175" fmla="*/ 512278 w 12192000"/>
              <a:gd name="connsiteY175" fmla="*/ 2176369 h 2237474"/>
              <a:gd name="connsiteX176" fmla="*/ 480419 w 12192000"/>
              <a:gd name="connsiteY176" fmla="*/ 2167807 h 2237474"/>
              <a:gd name="connsiteX177" fmla="*/ 413835 w 12192000"/>
              <a:gd name="connsiteY177" fmla="*/ 2156783 h 2237474"/>
              <a:gd name="connsiteX178" fmla="*/ 376513 w 12192000"/>
              <a:gd name="connsiteY178" fmla="*/ 2154014 h 2237474"/>
              <a:gd name="connsiteX179" fmla="*/ 273386 w 12192000"/>
              <a:gd name="connsiteY179" fmla="*/ 2142551 h 2237474"/>
              <a:gd name="connsiteX180" fmla="*/ 169207 w 12192000"/>
              <a:gd name="connsiteY180" fmla="*/ 2128100 h 2237474"/>
              <a:gd name="connsiteX181" fmla="*/ 93149 w 12192000"/>
              <a:gd name="connsiteY181" fmla="*/ 2105324 h 2237474"/>
              <a:gd name="connsiteX182" fmla="*/ 88109 w 12192000"/>
              <a:gd name="connsiteY182" fmla="*/ 2106704 h 2237474"/>
              <a:gd name="connsiteX183" fmla="*/ 80022 w 12192000"/>
              <a:gd name="connsiteY183" fmla="*/ 2107254 h 2237474"/>
              <a:gd name="connsiteX184" fmla="*/ 79717 w 12192000"/>
              <a:gd name="connsiteY184" fmla="*/ 2107046 h 2237474"/>
              <a:gd name="connsiteX185" fmla="*/ 72352 w 12192000"/>
              <a:gd name="connsiteY185" fmla="*/ 2107991 h 2237474"/>
              <a:gd name="connsiteX186" fmla="*/ 37645 w 12192000"/>
              <a:gd name="connsiteY186" fmla="*/ 2115401 h 2237474"/>
              <a:gd name="connsiteX187" fmla="*/ 4572 w 12192000"/>
              <a:gd name="connsiteY187" fmla="*/ 2111091 h 2237474"/>
              <a:gd name="connsiteX188" fmla="*/ 0 w 12192000"/>
              <a:gd name="connsiteY188" fmla="*/ 2110468 h 2237474"/>
              <a:gd name="connsiteX189" fmla="*/ 0 w 12192000"/>
              <a:gd name="connsiteY189"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20512 w 12192000"/>
              <a:gd name="connsiteY6" fmla="*/ 745392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46594 w 12192000"/>
              <a:gd name="connsiteY12" fmla="*/ 765069 h 2237474"/>
              <a:gd name="connsiteX13" fmla="*/ 10739478 w 12192000"/>
              <a:gd name="connsiteY13" fmla="*/ 776841 h 2237474"/>
              <a:gd name="connsiteX14" fmla="*/ 10458762 w 12192000"/>
              <a:gd name="connsiteY14" fmla="*/ 755400 h 2237474"/>
              <a:gd name="connsiteX15" fmla="*/ 10211200 w 12192000"/>
              <a:gd name="connsiteY15" fmla="*/ 767513 h 2237474"/>
              <a:gd name="connsiteX16" fmla="*/ 10167995 w 12192000"/>
              <a:gd name="connsiteY16" fmla="*/ 760843 h 2237474"/>
              <a:gd name="connsiteX17" fmla="*/ 9997044 w 12192000"/>
              <a:gd name="connsiteY17" fmla="*/ 780129 h 2237474"/>
              <a:gd name="connsiteX18" fmla="*/ 9943887 w 12192000"/>
              <a:gd name="connsiteY18" fmla="*/ 804141 h 2237474"/>
              <a:gd name="connsiteX19" fmla="*/ 9918248 w 12192000"/>
              <a:gd name="connsiteY19" fmla="*/ 816628 h 2237474"/>
              <a:gd name="connsiteX20" fmla="*/ 9767091 w 12192000"/>
              <a:gd name="connsiteY20" fmla="*/ 870550 h 2237474"/>
              <a:gd name="connsiteX21" fmla="*/ 9683005 w 12192000"/>
              <a:gd name="connsiteY21" fmla="*/ 894128 h 2237474"/>
              <a:gd name="connsiteX22" fmla="*/ 9594438 w 12192000"/>
              <a:gd name="connsiteY22" fmla="*/ 919051 h 2237474"/>
              <a:gd name="connsiteX23" fmla="*/ 9544189 w 12192000"/>
              <a:gd name="connsiteY23" fmla="*/ 938966 h 2237474"/>
              <a:gd name="connsiteX24" fmla="*/ 9500499 w 12192000"/>
              <a:gd name="connsiteY24" fmla="*/ 954680 h 2237474"/>
              <a:gd name="connsiteX25" fmla="*/ 9428195 w 12192000"/>
              <a:gd name="connsiteY25" fmla="*/ 986225 h 2237474"/>
              <a:gd name="connsiteX26" fmla="*/ 9410017 w 12192000"/>
              <a:gd name="connsiteY26" fmla="*/ 993931 h 2237474"/>
              <a:gd name="connsiteX27" fmla="*/ 9392919 w 12192000"/>
              <a:gd name="connsiteY27" fmla="*/ 994656 h 2237474"/>
              <a:gd name="connsiteX28" fmla="*/ 9268019 w 12192000"/>
              <a:gd name="connsiteY28" fmla="*/ 1007442 h 2237474"/>
              <a:gd name="connsiteX29" fmla="*/ 9234662 w 12192000"/>
              <a:gd name="connsiteY29" fmla="*/ 1023056 h 2237474"/>
              <a:gd name="connsiteX30" fmla="*/ 9181033 w 12192000"/>
              <a:gd name="connsiteY30" fmla="*/ 1037921 h 2237474"/>
              <a:gd name="connsiteX31" fmla="*/ 9155969 w 12192000"/>
              <a:gd name="connsiteY31" fmla="*/ 1046804 h 2237474"/>
              <a:gd name="connsiteX32" fmla="*/ 9133985 w 12192000"/>
              <a:gd name="connsiteY32" fmla="*/ 1046450 h 2237474"/>
              <a:gd name="connsiteX33" fmla="*/ 9003462 w 12192000"/>
              <a:gd name="connsiteY33" fmla="*/ 1042406 h 2237474"/>
              <a:gd name="connsiteX34" fmla="*/ 8968445 w 12192000"/>
              <a:gd name="connsiteY34" fmla="*/ 1052169 h 2237474"/>
              <a:gd name="connsiteX35" fmla="*/ 8886001 w 12192000"/>
              <a:gd name="connsiteY35" fmla="*/ 1067468 h 2237474"/>
              <a:gd name="connsiteX36" fmla="*/ 8838610 w 12192000"/>
              <a:gd name="connsiteY36" fmla="*/ 1075091 h 2237474"/>
              <a:gd name="connsiteX37" fmla="*/ 8750383 w 12192000"/>
              <a:gd name="connsiteY37" fmla="*/ 1097387 h 2237474"/>
              <a:gd name="connsiteX38" fmla="*/ 8665605 w 12192000"/>
              <a:gd name="connsiteY38" fmla="*/ 1110791 h 2237474"/>
              <a:gd name="connsiteX39" fmla="*/ 8584946 w 12192000"/>
              <a:gd name="connsiteY39" fmla="*/ 1135226 h 2237474"/>
              <a:gd name="connsiteX40" fmla="*/ 8460755 w 12192000"/>
              <a:gd name="connsiteY40" fmla="*/ 1203427 h 2237474"/>
              <a:gd name="connsiteX41" fmla="*/ 8419755 w 12192000"/>
              <a:gd name="connsiteY41" fmla="*/ 1216260 h 2237474"/>
              <a:gd name="connsiteX42" fmla="*/ 8411626 w 12192000"/>
              <a:gd name="connsiteY42" fmla="*/ 1214397 h 2237474"/>
              <a:gd name="connsiteX43" fmla="*/ 8363469 w 12192000"/>
              <a:gd name="connsiteY43" fmla="*/ 1246658 h 2237474"/>
              <a:gd name="connsiteX44" fmla="*/ 8275497 w 12192000"/>
              <a:gd name="connsiteY44" fmla="*/ 1264396 h 2237474"/>
              <a:gd name="connsiteX45" fmla="*/ 8206287 w 12192000"/>
              <a:gd name="connsiteY45" fmla="*/ 1273060 h 2237474"/>
              <a:gd name="connsiteX46" fmla="*/ 8139997 w 12192000"/>
              <a:gd name="connsiteY46" fmla="*/ 1282713 h 2237474"/>
              <a:gd name="connsiteX47" fmla="*/ 8074238 w 12192000"/>
              <a:gd name="connsiteY47" fmla="*/ 1301895 h 2237474"/>
              <a:gd name="connsiteX48" fmla="*/ 7942099 w 12192000"/>
              <a:gd name="connsiteY48" fmla="*/ 1336332 h 2237474"/>
              <a:gd name="connsiteX49" fmla="*/ 7902328 w 12192000"/>
              <a:gd name="connsiteY49" fmla="*/ 1345865 h 2237474"/>
              <a:gd name="connsiteX50" fmla="*/ 7840612 w 12192000"/>
              <a:gd name="connsiteY50" fmla="*/ 1369373 h 2237474"/>
              <a:gd name="connsiteX51" fmla="*/ 7786819 w 12192000"/>
              <a:gd name="connsiteY51" fmla="*/ 1378970 h 2237474"/>
              <a:gd name="connsiteX52" fmla="*/ 7548172 w 12192000"/>
              <a:gd name="connsiteY52" fmla="*/ 1417460 h 2237474"/>
              <a:gd name="connsiteX53" fmla="*/ 7483437 w 12192000"/>
              <a:gd name="connsiteY53" fmla="*/ 1478152 h 2237474"/>
              <a:gd name="connsiteX54" fmla="*/ 7377870 w 12192000"/>
              <a:gd name="connsiteY54" fmla="*/ 1523319 h 2237474"/>
              <a:gd name="connsiteX55" fmla="*/ 7230737 w 12192000"/>
              <a:gd name="connsiteY55" fmla="*/ 1562633 h 2237474"/>
              <a:gd name="connsiteX56" fmla="*/ 7224458 w 12192000"/>
              <a:gd name="connsiteY56" fmla="*/ 1573008 h 2237474"/>
              <a:gd name="connsiteX57" fmla="*/ 7183121 w 12192000"/>
              <a:gd name="connsiteY57" fmla="*/ 1595162 h 2237474"/>
              <a:gd name="connsiteX58" fmla="*/ 7164601 w 12192000"/>
              <a:gd name="connsiteY58" fmla="*/ 1606490 h 2237474"/>
              <a:gd name="connsiteX59" fmla="*/ 7031309 w 12192000"/>
              <a:gd name="connsiteY59" fmla="*/ 1619451 h 2237474"/>
              <a:gd name="connsiteX60" fmla="*/ 6900177 w 12192000"/>
              <a:gd name="connsiteY60" fmla="*/ 1636016 h 2237474"/>
              <a:gd name="connsiteX61" fmla="*/ 6795372 w 12192000"/>
              <a:gd name="connsiteY61" fmla="*/ 1644845 h 2237474"/>
              <a:gd name="connsiteX62" fmla="*/ 6692251 w 12192000"/>
              <a:gd name="connsiteY62" fmla="*/ 1656357 h 2237474"/>
              <a:gd name="connsiteX63" fmla="*/ 6655235 w 12192000"/>
              <a:gd name="connsiteY63" fmla="*/ 1661869 h 2237474"/>
              <a:gd name="connsiteX64" fmla="*/ 6554894 w 12192000"/>
              <a:gd name="connsiteY64" fmla="*/ 1664428 h 2237474"/>
              <a:gd name="connsiteX65" fmla="*/ 6516595 w 12192000"/>
              <a:gd name="connsiteY65" fmla="*/ 1667475 h 2237474"/>
              <a:gd name="connsiteX66" fmla="*/ 6508541 w 12192000"/>
              <a:gd name="connsiteY66" fmla="*/ 1668757 h 2237474"/>
              <a:gd name="connsiteX67" fmla="*/ 6471012 w 12192000"/>
              <a:gd name="connsiteY67" fmla="*/ 1678604 h 2237474"/>
              <a:gd name="connsiteX68" fmla="*/ 6364035 w 12192000"/>
              <a:gd name="connsiteY68" fmla="*/ 1667683 h 2237474"/>
              <a:gd name="connsiteX69" fmla="*/ 6280959 w 12192000"/>
              <a:gd name="connsiteY69" fmla="*/ 1689329 h 2237474"/>
              <a:gd name="connsiteX70" fmla="*/ 6243319 w 12192000"/>
              <a:gd name="connsiteY70" fmla="*/ 1695560 h 2237474"/>
              <a:gd name="connsiteX71" fmla="*/ 6098321 w 12192000"/>
              <a:gd name="connsiteY71" fmla="*/ 1721646 h 2237474"/>
              <a:gd name="connsiteX72" fmla="*/ 5880652 w 12192000"/>
              <a:gd name="connsiteY72" fmla="*/ 1779643 h 2237474"/>
              <a:gd name="connsiteX73" fmla="*/ 5785959 w 12192000"/>
              <a:gd name="connsiteY73" fmla="*/ 1775307 h 2237474"/>
              <a:gd name="connsiteX74" fmla="*/ 5643534 w 12192000"/>
              <a:gd name="connsiteY74" fmla="*/ 1802919 h 2237474"/>
              <a:gd name="connsiteX75" fmla="*/ 5518799 w 12192000"/>
              <a:gd name="connsiteY75" fmla="*/ 1818312 h 2237474"/>
              <a:gd name="connsiteX76" fmla="*/ 5505014 w 12192000"/>
              <a:gd name="connsiteY76" fmla="*/ 1819259 h 2237474"/>
              <a:gd name="connsiteX77" fmla="*/ 5453307 w 12192000"/>
              <a:gd name="connsiteY77" fmla="*/ 1815450 h 2237474"/>
              <a:gd name="connsiteX78" fmla="*/ 5221533 w 12192000"/>
              <a:gd name="connsiteY78" fmla="*/ 1846950 h 2237474"/>
              <a:gd name="connsiteX79" fmla="*/ 5149802 w 12192000"/>
              <a:gd name="connsiteY79" fmla="*/ 1844846 h 2237474"/>
              <a:gd name="connsiteX80" fmla="*/ 5114927 w 12192000"/>
              <a:gd name="connsiteY80" fmla="*/ 1847827 h 2237474"/>
              <a:gd name="connsiteX81" fmla="*/ 5108970 w 12192000"/>
              <a:gd name="connsiteY81" fmla="*/ 1847935 h 2237474"/>
              <a:gd name="connsiteX82" fmla="*/ 5067961 w 12192000"/>
              <a:gd name="connsiteY82" fmla="*/ 1845917 h 2237474"/>
              <a:gd name="connsiteX83" fmla="*/ 5007075 w 12192000"/>
              <a:gd name="connsiteY83" fmla="*/ 1838626 h 2237474"/>
              <a:gd name="connsiteX84" fmla="*/ 4944087 w 12192000"/>
              <a:gd name="connsiteY84" fmla="*/ 1823332 h 2237474"/>
              <a:gd name="connsiteX85" fmla="*/ 4907662 w 12192000"/>
              <a:gd name="connsiteY85" fmla="*/ 1816900 h 2237474"/>
              <a:gd name="connsiteX86" fmla="*/ 4882386 w 12192000"/>
              <a:gd name="connsiteY86" fmla="*/ 1809844 h 2237474"/>
              <a:gd name="connsiteX87" fmla="*/ 4811440 w 12192000"/>
              <a:gd name="connsiteY87" fmla="*/ 1804655 h 2237474"/>
              <a:gd name="connsiteX88" fmla="*/ 4691075 w 12192000"/>
              <a:gd name="connsiteY88" fmla="*/ 1801389 h 2237474"/>
              <a:gd name="connsiteX89" fmla="*/ 4640313 w 12192000"/>
              <a:gd name="connsiteY89" fmla="*/ 1784307 h 2237474"/>
              <a:gd name="connsiteX90" fmla="*/ 4536503 w 12192000"/>
              <a:gd name="connsiteY90" fmla="*/ 1785334 h 2237474"/>
              <a:gd name="connsiteX91" fmla="*/ 4513724 w 12192000"/>
              <a:gd name="connsiteY91" fmla="*/ 1791996 h 2237474"/>
              <a:gd name="connsiteX92" fmla="*/ 4459810 w 12192000"/>
              <a:gd name="connsiteY92" fmla="*/ 1797886 h 2237474"/>
              <a:gd name="connsiteX93" fmla="*/ 4379064 w 12192000"/>
              <a:gd name="connsiteY93" fmla="*/ 1817177 h 2237474"/>
              <a:gd name="connsiteX94" fmla="*/ 4290981 w 12192000"/>
              <a:gd name="connsiteY94" fmla="*/ 1839677 h 2237474"/>
              <a:gd name="connsiteX95" fmla="*/ 4238372 w 12192000"/>
              <a:gd name="connsiteY95" fmla="*/ 1851480 h 2237474"/>
              <a:gd name="connsiteX96" fmla="*/ 4232517 w 12192000"/>
              <a:gd name="connsiteY96" fmla="*/ 1852567 h 2237474"/>
              <a:gd name="connsiteX97" fmla="*/ 4191732 w 12192000"/>
              <a:gd name="connsiteY97" fmla="*/ 1857328 h 2237474"/>
              <a:gd name="connsiteX98" fmla="*/ 4065532 w 12192000"/>
              <a:gd name="connsiteY98" fmla="*/ 1855477 h 2237474"/>
              <a:gd name="connsiteX99" fmla="*/ 4028460 w 12192000"/>
              <a:gd name="connsiteY99" fmla="*/ 1855137 h 2237474"/>
              <a:gd name="connsiteX100" fmla="*/ 4002267 w 12192000"/>
              <a:gd name="connsiteY100" fmla="*/ 1852352 h 2237474"/>
              <a:gd name="connsiteX101" fmla="*/ 3931396 w 12192000"/>
              <a:gd name="connsiteY101" fmla="*/ 1858915 h 2237474"/>
              <a:gd name="connsiteX102" fmla="*/ 3812162 w 12192000"/>
              <a:gd name="connsiteY102" fmla="*/ 1875501 h 2237474"/>
              <a:gd name="connsiteX103" fmla="*/ 3758105 w 12192000"/>
              <a:gd name="connsiteY103" fmla="*/ 1871856 h 2237474"/>
              <a:gd name="connsiteX104" fmla="*/ 3715896 w 12192000"/>
              <a:gd name="connsiteY104" fmla="*/ 1881552 h 2237474"/>
              <a:gd name="connsiteX105" fmla="*/ 3567259 w 12192000"/>
              <a:gd name="connsiteY105" fmla="*/ 1893482 h 2237474"/>
              <a:gd name="connsiteX106" fmla="*/ 3405770 w 12192000"/>
              <a:gd name="connsiteY106" fmla="*/ 1904591 h 2237474"/>
              <a:gd name="connsiteX107" fmla="*/ 3280097 w 12192000"/>
              <a:gd name="connsiteY107" fmla="*/ 1919610 h 2237474"/>
              <a:gd name="connsiteX108" fmla="*/ 3123424 w 12192000"/>
              <a:gd name="connsiteY108" fmla="*/ 1952930 h 2237474"/>
              <a:gd name="connsiteX109" fmla="*/ 3009910 w 12192000"/>
              <a:gd name="connsiteY109" fmla="*/ 1957866 h 2237474"/>
              <a:gd name="connsiteX110" fmla="*/ 2995934 w 12192000"/>
              <a:gd name="connsiteY110" fmla="*/ 1967085 h 2237474"/>
              <a:gd name="connsiteX111" fmla="*/ 2980071 w 12192000"/>
              <a:gd name="connsiteY111" fmla="*/ 1972988 h 2237474"/>
              <a:gd name="connsiteX112" fmla="*/ 2942858 w 12192000"/>
              <a:gd name="connsiteY112" fmla="*/ 1981367 h 2237474"/>
              <a:gd name="connsiteX113" fmla="*/ 2875436 w 12192000"/>
              <a:gd name="connsiteY113" fmla="*/ 1996977 h 2237474"/>
              <a:gd name="connsiteX114" fmla="*/ 2874892 w 12192000"/>
              <a:gd name="connsiteY114" fmla="*/ 1996085 h 2237474"/>
              <a:gd name="connsiteX115" fmla="*/ 2864145 w 12192000"/>
              <a:gd name="connsiteY115" fmla="*/ 1994061 h 2237474"/>
              <a:gd name="connsiteX116" fmla="*/ 2843662 w 12192000"/>
              <a:gd name="connsiteY116" fmla="*/ 1992498 h 2237474"/>
              <a:gd name="connsiteX117" fmla="*/ 2796128 w 12192000"/>
              <a:gd name="connsiteY117" fmla="*/ 1976403 h 2237474"/>
              <a:gd name="connsiteX118" fmla="*/ 2756784 w 12192000"/>
              <a:gd name="connsiteY118" fmla="*/ 1985116 h 2237474"/>
              <a:gd name="connsiteX119" fmla="*/ 2748833 w 12192000"/>
              <a:gd name="connsiteY119" fmla="*/ 1986323 h 2237474"/>
              <a:gd name="connsiteX120" fmla="*/ 2748661 w 12192000"/>
              <a:gd name="connsiteY120" fmla="*/ 1986122 h 2237474"/>
              <a:gd name="connsiteX121" fmla="*/ 2740251 w 12192000"/>
              <a:gd name="connsiteY121" fmla="*/ 1986946 h 2237474"/>
              <a:gd name="connsiteX122" fmla="*/ 2718916 w 12192000"/>
              <a:gd name="connsiteY122" fmla="*/ 1990867 h 2237474"/>
              <a:gd name="connsiteX123" fmla="*/ 2713522 w 12192000"/>
              <a:gd name="connsiteY123" fmla="*/ 1990173 h 2237474"/>
              <a:gd name="connsiteX124" fmla="*/ 2680597 w 12192000"/>
              <a:gd name="connsiteY124" fmla="*/ 1984996 h 2237474"/>
              <a:gd name="connsiteX125" fmla="*/ 2578178 w 12192000"/>
              <a:gd name="connsiteY125" fmla="*/ 1990531 h 2237474"/>
              <a:gd name="connsiteX126" fmla="*/ 2476147 w 12192000"/>
              <a:gd name="connsiteY126" fmla="*/ 1998305 h 2237474"/>
              <a:gd name="connsiteX127" fmla="*/ 2373568 w 12192000"/>
              <a:gd name="connsiteY127" fmla="*/ 2003219 h 2237474"/>
              <a:gd name="connsiteX128" fmla="*/ 2321399 w 12192000"/>
              <a:gd name="connsiteY128" fmla="*/ 1989467 h 2237474"/>
              <a:gd name="connsiteX129" fmla="*/ 2315525 w 12192000"/>
              <a:gd name="connsiteY129" fmla="*/ 1989708 h 2237474"/>
              <a:gd name="connsiteX130" fmla="*/ 2300792 w 12192000"/>
              <a:gd name="connsiteY130" fmla="*/ 1994290 h 2237474"/>
              <a:gd name="connsiteX131" fmla="*/ 2295469 w 12192000"/>
              <a:gd name="connsiteY131" fmla="*/ 1996659 h 2237474"/>
              <a:gd name="connsiteX132" fmla="*/ 2287219 w 12192000"/>
              <a:gd name="connsiteY132" fmla="*/ 1998750 h 2237474"/>
              <a:gd name="connsiteX133" fmla="*/ 2286948 w 12192000"/>
              <a:gd name="connsiteY133" fmla="*/ 1998596 h 2237474"/>
              <a:gd name="connsiteX134" fmla="*/ 2243069 w 12192000"/>
              <a:gd name="connsiteY134" fmla="*/ 2015111 h 2237474"/>
              <a:gd name="connsiteX135" fmla="*/ 2186609 w 12192000"/>
              <a:gd name="connsiteY135" fmla="*/ 2008263 h 2237474"/>
              <a:gd name="connsiteX136" fmla="*/ 2164831 w 12192000"/>
              <a:gd name="connsiteY136" fmla="*/ 2010143 h 2237474"/>
              <a:gd name="connsiteX137" fmla="*/ 2152836 w 12192000"/>
              <a:gd name="connsiteY137" fmla="*/ 2010048 h 2237474"/>
              <a:gd name="connsiteX138" fmla="*/ 2117102 w 12192000"/>
              <a:gd name="connsiteY138" fmla="*/ 2023004 h 2237474"/>
              <a:gd name="connsiteX139" fmla="*/ 2111935 w 12192000"/>
              <a:gd name="connsiteY139" fmla="*/ 2023163 h 2237474"/>
              <a:gd name="connsiteX140" fmla="*/ 2089991 w 12192000"/>
              <a:gd name="connsiteY140" fmla="*/ 2034193 h 2237474"/>
              <a:gd name="connsiteX141" fmla="*/ 2058061 w 12192000"/>
              <a:gd name="connsiteY141" fmla="*/ 2047942 h 2237474"/>
              <a:gd name="connsiteX142" fmla="*/ 2055737 w 12192000"/>
              <a:gd name="connsiteY142" fmla="*/ 2047704 h 2237474"/>
              <a:gd name="connsiteX143" fmla="*/ 2042244 w 12192000"/>
              <a:gd name="connsiteY143" fmla="*/ 2055560 h 2237474"/>
              <a:gd name="connsiteX144" fmla="*/ 1976224 w 12192000"/>
              <a:gd name="connsiteY144" fmla="*/ 2074257 h 2237474"/>
              <a:gd name="connsiteX145" fmla="*/ 1877728 w 12192000"/>
              <a:gd name="connsiteY145" fmla="*/ 2101004 h 2237474"/>
              <a:gd name="connsiteX146" fmla="*/ 1759056 w 12192000"/>
              <a:gd name="connsiteY146" fmla="*/ 2125608 h 2237474"/>
              <a:gd name="connsiteX147" fmla="*/ 1637948 w 12192000"/>
              <a:gd name="connsiteY147" fmla="*/ 2172597 h 2237474"/>
              <a:gd name="connsiteX148" fmla="*/ 1434549 w 12192000"/>
              <a:gd name="connsiteY148" fmla="*/ 2234522 h 2237474"/>
              <a:gd name="connsiteX149" fmla="*/ 1398481 w 12192000"/>
              <a:gd name="connsiteY149" fmla="*/ 2237074 h 2237474"/>
              <a:gd name="connsiteX150" fmla="*/ 1398407 w 12192000"/>
              <a:gd name="connsiteY150" fmla="*/ 2237095 h 2237474"/>
              <a:gd name="connsiteX151" fmla="*/ 1370962 w 12192000"/>
              <a:gd name="connsiteY151" fmla="*/ 2237474 h 2237474"/>
              <a:gd name="connsiteX152" fmla="*/ 1356367 w 12192000"/>
              <a:gd name="connsiteY152" fmla="*/ 2235089 h 2237474"/>
              <a:gd name="connsiteX153" fmla="*/ 1324828 w 12192000"/>
              <a:gd name="connsiteY153" fmla="*/ 2231968 h 2237474"/>
              <a:gd name="connsiteX154" fmla="*/ 1297744 w 12192000"/>
              <a:gd name="connsiteY154" fmla="*/ 2235849 h 2237474"/>
              <a:gd name="connsiteX155" fmla="*/ 1286236 w 12192000"/>
              <a:gd name="connsiteY155" fmla="*/ 2233135 h 2237474"/>
              <a:gd name="connsiteX156" fmla="*/ 1283504 w 12192000"/>
              <a:gd name="connsiteY156" fmla="*/ 2233797 h 2237474"/>
              <a:gd name="connsiteX157" fmla="*/ 1279765 w 12192000"/>
              <a:gd name="connsiteY157" fmla="*/ 2229639 h 2237474"/>
              <a:gd name="connsiteX158" fmla="*/ 1195347 w 12192000"/>
              <a:gd name="connsiteY158" fmla="*/ 2212354 h 2237474"/>
              <a:gd name="connsiteX159" fmla="*/ 970251 w 12192000"/>
              <a:gd name="connsiteY159" fmla="*/ 2221029 h 2237474"/>
              <a:gd name="connsiteX160" fmla="*/ 812914 w 12192000"/>
              <a:gd name="connsiteY160" fmla="*/ 2202752 h 2237474"/>
              <a:gd name="connsiteX161" fmla="*/ 800195 w 12192000"/>
              <a:gd name="connsiteY161" fmla="*/ 2209407 h 2237474"/>
              <a:gd name="connsiteX162" fmla="*/ 784978 w 12192000"/>
              <a:gd name="connsiteY162" fmla="*/ 2212360 h 2237474"/>
              <a:gd name="connsiteX163" fmla="*/ 681987 w 12192000"/>
              <a:gd name="connsiteY163" fmla="*/ 2216757 h 2237474"/>
              <a:gd name="connsiteX164" fmla="*/ 669923 w 12192000"/>
              <a:gd name="connsiteY164" fmla="*/ 2211682 h 2237474"/>
              <a:gd name="connsiteX165" fmla="*/ 648680 w 12192000"/>
              <a:gd name="connsiteY165" fmla="*/ 2206229 h 2237474"/>
              <a:gd name="connsiteX166" fmla="*/ 597225 w 12192000"/>
              <a:gd name="connsiteY166" fmla="*/ 2180999 h 2237474"/>
              <a:gd name="connsiteX167" fmla="*/ 558449 w 12192000"/>
              <a:gd name="connsiteY167" fmla="*/ 2182346 h 2237474"/>
              <a:gd name="connsiteX168" fmla="*/ 550517 w 12192000"/>
              <a:gd name="connsiteY168" fmla="*/ 2182060 h 2237474"/>
              <a:gd name="connsiteX169" fmla="*/ 550309 w 12192000"/>
              <a:gd name="connsiteY169" fmla="*/ 2181825 h 2237474"/>
              <a:gd name="connsiteX170" fmla="*/ 541836 w 12192000"/>
              <a:gd name="connsiteY170" fmla="*/ 2181063 h 2237474"/>
              <a:gd name="connsiteX171" fmla="*/ 536057 w 12192000"/>
              <a:gd name="connsiteY171" fmla="*/ 2181537 h 2237474"/>
              <a:gd name="connsiteX172" fmla="*/ 520671 w 12192000"/>
              <a:gd name="connsiteY172" fmla="*/ 2180980 h 2237474"/>
              <a:gd name="connsiteX173" fmla="*/ 515024 w 12192000"/>
              <a:gd name="connsiteY173" fmla="*/ 2179258 h 2237474"/>
              <a:gd name="connsiteX174" fmla="*/ 512278 w 12192000"/>
              <a:gd name="connsiteY174" fmla="*/ 2176369 h 2237474"/>
              <a:gd name="connsiteX175" fmla="*/ 480419 w 12192000"/>
              <a:gd name="connsiteY175" fmla="*/ 2167807 h 2237474"/>
              <a:gd name="connsiteX176" fmla="*/ 413835 w 12192000"/>
              <a:gd name="connsiteY176" fmla="*/ 2156783 h 2237474"/>
              <a:gd name="connsiteX177" fmla="*/ 376513 w 12192000"/>
              <a:gd name="connsiteY177" fmla="*/ 2154014 h 2237474"/>
              <a:gd name="connsiteX178" fmla="*/ 273386 w 12192000"/>
              <a:gd name="connsiteY178" fmla="*/ 2142551 h 2237474"/>
              <a:gd name="connsiteX179" fmla="*/ 169207 w 12192000"/>
              <a:gd name="connsiteY179" fmla="*/ 2128100 h 2237474"/>
              <a:gd name="connsiteX180" fmla="*/ 93149 w 12192000"/>
              <a:gd name="connsiteY180" fmla="*/ 2105324 h 2237474"/>
              <a:gd name="connsiteX181" fmla="*/ 88109 w 12192000"/>
              <a:gd name="connsiteY181" fmla="*/ 2106704 h 2237474"/>
              <a:gd name="connsiteX182" fmla="*/ 80022 w 12192000"/>
              <a:gd name="connsiteY182" fmla="*/ 2107254 h 2237474"/>
              <a:gd name="connsiteX183" fmla="*/ 79717 w 12192000"/>
              <a:gd name="connsiteY183" fmla="*/ 2107046 h 2237474"/>
              <a:gd name="connsiteX184" fmla="*/ 72352 w 12192000"/>
              <a:gd name="connsiteY184" fmla="*/ 2107991 h 2237474"/>
              <a:gd name="connsiteX185" fmla="*/ 37645 w 12192000"/>
              <a:gd name="connsiteY185" fmla="*/ 2115401 h 2237474"/>
              <a:gd name="connsiteX186" fmla="*/ 4572 w 12192000"/>
              <a:gd name="connsiteY186" fmla="*/ 2111091 h 2237474"/>
              <a:gd name="connsiteX187" fmla="*/ 0 w 12192000"/>
              <a:gd name="connsiteY187" fmla="*/ 2110468 h 2237474"/>
              <a:gd name="connsiteX188" fmla="*/ 0 w 12192000"/>
              <a:gd name="connsiteY188"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20512 w 12192000"/>
              <a:gd name="connsiteY6" fmla="*/ 745392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46594 w 12192000"/>
              <a:gd name="connsiteY12" fmla="*/ 765069 h 2237474"/>
              <a:gd name="connsiteX13" fmla="*/ 10739478 w 12192000"/>
              <a:gd name="connsiteY13" fmla="*/ 776841 h 2237474"/>
              <a:gd name="connsiteX14" fmla="*/ 10458762 w 12192000"/>
              <a:gd name="connsiteY14" fmla="*/ 755400 h 2237474"/>
              <a:gd name="connsiteX15" fmla="*/ 10211200 w 12192000"/>
              <a:gd name="connsiteY15" fmla="*/ 767513 h 2237474"/>
              <a:gd name="connsiteX16" fmla="*/ 10167995 w 12192000"/>
              <a:gd name="connsiteY16" fmla="*/ 760843 h 2237474"/>
              <a:gd name="connsiteX17" fmla="*/ 9997044 w 12192000"/>
              <a:gd name="connsiteY17" fmla="*/ 780129 h 2237474"/>
              <a:gd name="connsiteX18" fmla="*/ 9943887 w 12192000"/>
              <a:gd name="connsiteY18" fmla="*/ 804141 h 2237474"/>
              <a:gd name="connsiteX19" fmla="*/ 9918248 w 12192000"/>
              <a:gd name="connsiteY19" fmla="*/ 816628 h 2237474"/>
              <a:gd name="connsiteX20" fmla="*/ 9767091 w 12192000"/>
              <a:gd name="connsiteY20" fmla="*/ 870550 h 2237474"/>
              <a:gd name="connsiteX21" fmla="*/ 9683005 w 12192000"/>
              <a:gd name="connsiteY21" fmla="*/ 894128 h 2237474"/>
              <a:gd name="connsiteX22" fmla="*/ 9594438 w 12192000"/>
              <a:gd name="connsiteY22" fmla="*/ 919051 h 2237474"/>
              <a:gd name="connsiteX23" fmla="*/ 9544189 w 12192000"/>
              <a:gd name="connsiteY23" fmla="*/ 938966 h 2237474"/>
              <a:gd name="connsiteX24" fmla="*/ 9500499 w 12192000"/>
              <a:gd name="connsiteY24" fmla="*/ 954680 h 2237474"/>
              <a:gd name="connsiteX25" fmla="*/ 9428195 w 12192000"/>
              <a:gd name="connsiteY25" fmla="*/ 986225 h 2237474"/>
              <a:gd name="connsiteX26" fmla="*/ 9410017 w 12192000"/>
              <a:gd name="connsiteY26" fmla="*/ 993931 h 2237474"/>
              <a:gd name="connsiteX27" fmla="*/ 9392919 w 12192000"/>
              <a:gd name="connsiteY27" fmla="*/ 994656 h 2237474"/>
              <a:gd name="connsiteX28" fmla="*/ 9268019 w 12192000"/>
              <a:gd name="connsiteY28" fmla="*/ 1007442 h 2237474"/>
              <a:gd name="connsiteX29" fmla="*/ 9234662 w 12192000"/>
              <a:gd name="connsiteY29" fmla="*/ 1023056 h 2237474"/>
              <a:gd name="connsiteX30" fmla="*/ 9181033 w 12192000"/>
              <a:gd name="connsiteY30" fmla="*/ 1037921 h 2237474"/>
              <a:gd name="connsiteX31" fmla="*/ 9155969 w 12192000"/>
              <a:gd name="connsiteY31" fmla="*/ 1046804 h 2237474"/>
              <a:gd name="connsiteX32" fmla="*/ 9133985 w 12192000"/>
              <a:gd name="connsiteY32" fmla="*/ 1046450 h 2237474"/>
              <a:gd name="connsiteX33" fmla="*/ 9003462 w 12192000"/>
              <a:gd name="connsiteY33" fmla="*/ 1042406 h 2237474"/>
              <a:gd name="connsiteX34" fmla="*/ 8968445 w 12192000"/>
              <a:gd name="connsiteY34" fmla="*/ 1052169 h 2237474"/>
              <a:gd name="connsiteX35" fmla="*/ 8886001 w 12192000"/>
              <a:gd name="connsiteY35" fmla="*/ 1067468 h 2237474"/>
              <a:gd name="connsiteX36" fmla="*/ 8838610 w 12192000"/>
              <a:gd name="connsiteY36" fmla="*/ 1075091 h 2237474"/>
              <a:gd name="connsiteX37" fmla="*/ 8750383 w 12192000"/>
              <a:gd name="connsiteY37" fmla="*/ 1097387 h 2237474"/>
              <a:gd name="connsiteX38" fmla="*/ 8665605 w 12192000"/>
              <a:gd name="connsiteY38" fmla="*/ 1110791 h 2237474"/>
              <a:gd name="connsiteX39" fmla="*/ 8584946 w 12192000"/>
              <a:gd name="connsiteY39" fmla="*/ 1135226 h 2237474"/>
              <a:gd name="connsiteX40" fmla="*/ 8419755 w 12192000"/>
              <a:gd name="connsiteY40" fmla="*/ 1216260 h 2237474"/>
              <a:gd name="connsiteX41" fmla="*/ 8411626 w 12192000"/>
              <a:gd name="connsiteY41" fmla="*/ 1214397 h 2237474"/>
              <a:gd name="connsiteX42" fmla="*/ 8363469 w 12192000"/>
              <a:gd name="connsiteY42" fmla="*/ 1246658 h 2237474"/>
              <a:gd name="connsiteX43" fmla="*/ 8275497 w 12192000"/>
              <a:gd name="connsiteY43" fmla="*/ 1264396 h 2237474"/>
              <a:gd name="connsiteX44" fmla="*/ 8206287 w 12192000"/>
              <a:gd name="connsiteY44" fmla="*/ 1273060 h 2237474"/>
              <a:gd name="connsiteX45" fmla="*/ 8139997 w 12192000"/>
              <a:gd name="connsiteY45" fmla="*/ 1282713 h 2237474"/>
              <a:gd name="connsiteX46" fmla="*/ 8074238 w 12192000"/>
              <a:gd name="connsiteY46" fmla="*/ 1301895 h 2237474"/>
              <a:gd name="connsiteX47" fmla="*/ 7942099 w 12192000"/>
              <a:gd name="connsiteY47" fmla="*/ 1336332 h 2237474"/>
              <a:gd name="connsiteX48" fmla="*/ 7902328 w 12192000"/>
              <a:gd name="connsiteY48" fmla="*/ 1345865 h 2237474"/>
              <a:gd name="connsiteX49" fmla="*/ 7840612 w 12192000"/>
              <a:gd name="connsiteY49" fmla="*/ 1369373 h 2237474"/>
              <a:gd name="connsiteX50" fmla="*/ 7786819 w 12192000"/>
              <a:gd name="connsiteY50" fmla="*/ 1378970 h 2237474"/>
              <a:gd name="connsiteX51" fmla="*/ 7548172 w 12192000"/>
              <a:gd name="connsiteY51" fmla="*/ 1417460 h 2237474"/>
              <a:gd name="connsiteX52" fmla="*/ 7483437 w 12192000"/>
              <a:gd name="connsiteY52" fmla="*/ 1478152 h 2237474"/>
              <a:gd name="connsiteX53" fmla="*/ 7377870 w 12192000"/>
              <a:gd name="connsiteY53" fmla="*/ 1523319 h 2237474"/>
              <a:gd name="connsiteX54" fmla="*/ 7230737 w 12192000"/>
              <a:gd name="connsiteY54" fmla="*/ 1562633 h 2237474"/>
              <a:gd name="connsiteX55" fmla="*/ 7224458 w 12192000"/>
              <a:gd name="connsiteY55" fmla="*/ 1573008 h 2237474"/>
              <a:gd name="connsiteX56" fmla="*/ 7183121 w 12192000"/>
              <a:gd name="connsiteY56" fmla="*/ 1595162 h 2237474"/>
              <a:gd name="connsiteX57" fmla="*/ 7164601 w 12192000"/>
              <a:gd name="connsiteY57" fmla="*/ 1606490 h 2237474"/>
              <a:gd name="connsiteX58" fmla="*/ 7031309 w 12192000"/>
              <a:gd name="connsiteY58" fmla="*/ 1619451 h 2237474"/>
              <a:gd name="connsiteX59" fmla="*/ 6900177 w 12192000"/>
              <a:gd name="connsiteY59" fmla="*/ 1636016 h 2237474"/>
              <a:gd name="connsiteX60" fmla="*/ 6795372 w 12192000"/>
              <a:gd name="connsiteY60" fmla="*/ 1644845 h 2237474"/>
              <a:gd name="connsiteX61" fmla="*/ 6692251 w 12192000"/>
              <a:gd name="connsiteY61" fmla="*/ 1656357 h 2237474"/>
              <a:gd name="connsiteX62" fmla="*/ 6655235 w 12192000"/>
              <a:gd name="connsiteY62" fmla="*/ 1661869 h 2237474"/>
              <a:gd name="connsiteX63" fmla="*/ 6554894 w 12192000"/>
              <a:gd name="connsiteY63" fmla="*/ 1664428 h 2237474"/>
              <a:gd name="connsiteX64" fmla="*/ 6516595 w 12192000"/>
              <a:gd name="connsiteY64" fmla="*/ 1667475 h 2237474"/>
              <a:gd name="connsiteX65" fmla="*/ 6508541 w 12192000"/>
              <a:gd name="connsiteY65" fmla="*/ 1668757 h 2237474"/>
              <a:gd name="connsiteX66" fmla="*/ 6471012 w 12192000"/>
              <a:gd name="connsiteY66" fmla="*/ 1678604 h 2237474"/>
              <a:gd name="connsiteX67" fmla="*/ 6364035 w 12192000"/>
              <a:gd name="connsiteY67" fmla="*/ 1667683 h 2237474"/>
              <a:gd name="connsiteX68" fmla="*/ 6280959 w 12192000"/>
              <a:gd name="connsiteY68" fmla="*/ 1689329 h 2237474"/>
              <a:gd name="connsiteX69" fmla="*/ 6243319 w 12192000"/>
              <a:gd name="connsiteY69" fmla="*/ 1695560 h 2237474"/>
              <a:gd name="connsiteX70" fmla="*/ 6098321 w 12192000"/>
              <a:gd name="connsiteY70" fmla="*/ 1721646 h 2237474"/>
              <a:gd name="connsiteX71" fmla="*/ 5880652 w 12192000"/>
              <a:gd name="connsiteY71" fmla="*/ 1779643 h 2237474"/>
              <a:gd name="connsiteX72" fmla="*/ 5785959 w 12192000"/>
              <a:gd name="connsiteY72" fmla="*/ 1775307 h 2237474"/>
              <a:gd name="connsiteX73" fmla="*/ 5643534 w 12192000"/>
              <a:gd name="connsiteY73" fmla="*/ 1802919 h 2237474"/>
              <a:gd name="connsiteX74" fmla="*/ 5518799 w 12192000"/>
              <a:gd name="connsiteY74" fmla="*/ 1818312 h 2237474"/>
              <a:gd name="connsiteX75" fmla="*/ 5505014 w 12192000"/>
              <a:gd name="connsiteY75" fmla="*/ 1819259 h 2237474"/>
              <a:gd name="connsiteX76" fmla="*/ 5453307 w 12192000"/>
              <a:gd name="connsiteY76" fmla="*/ 1815450 h 2237474"/>
              <a:gd name="connsiteX77" fmla="*/ 5221533 w 12192000"/>
              <a:gd name="connsiteY77" fmla="*/ 1846950 h 2237474"/>
              <a:gd name="connsiteX78" fmla="*/ 5149802 w 12192000"/>
              <a:gd name="connsiteY78" fmla="*/ 1844846 h 2237474"/>
              <a:gd name="connsiteX79" fmla="*/ 5114927 w 12192000"/>
              <a:gd name="connsiteY79" fmla="*/ 1847827 h 2237474"/>
              <a:gd name="connsiteX80" fmla="*/ 5108970 w 12192000"/>
              <a:gd name="connsiteY80" fmla="*/ 1847935 h 2237474"/>
              <a:gd name="connsiteX81" fmla="*/ 5067961 w 12192000"/>
              <a:gd name="connsiteY81" fmla="*/ 1845917 h 2237474"/>
              <a:gd name="connsiteX82" fmla="*/ 5007075 w 12192000"/>
              <a:gd name="connsiteY82" fmla="*/ 1838626 h 2237474"/>
              <a:gd name="connsiteX83" fmla="*/ 4944087 w 12192000"/>
              <a:gd name="connsiteY83" fmla="*/ 1823332 h 2237474"/>
              <a:gd name="connsiteX84" fmla="*/ 4907662 w 12192000"/>
              <a:gd name="connsiteY84" fmla="*/ 1816900 h 2237474"/>
              <a:gd name="connsiteX85" fmla="*/ 4882386 w 12192000"/>
              <a:gd name="connsiteY85" fmla="*/ 1809844 h 2237474"/>
              <a:gd name="connsiteX86" fmla="*/ 4811440 w 12192000"/>
              <a:gd name="connsiteY86" fmla="*/ 1804655 h 2237474"/>
              <a:gd name="connsiteX87" fmla="*/ 4691075 w 12192000"/>
              <a:gd name="connsiteY87" fmla="*/ 1801389 h 2237474"/>
              <a:gd name="connsiteX88" fmla="*/ 4640313 w 12192000"/>
              <a:gd name="connsiteY88" fmla="*/ 1784307 h 2237474"/>
              <a:gd name="connsiteX89" fmla="*/ 4536503 w 12192000"/>
              <a:gd name="connsiteY89" fmla="*/ 1785334 h 2237474"/>
              <a:gd name="connsiteX90" fmla="*/ 4513724 w 12192000"/>
              <a:gd name="connsiteY90" fmla="*/ 1791996 h 2237474"/>
              <a:gd name="connsiteX91" fmla="*/ 4459810 w 12192000"/>
              <a:gd name="connsiteY91" fmla="*/ 1797886 h 2237474"/>
              <a:gd name="connsiteX92" fmla="*/ 4379064 w 12192000"/>
              <a:gd name="connsiteY92" fmla="*/ 1817177 h 2237474"/>
              <a:gd name="connsiteX93" fmla="*/ 4290981 w 12192000"/>
              <a:gd name="connsiteY93" fmla="*/ 1839677 h 2237474"/>
              <a:gd name="connsiteX94" fmla="*/ 4238372 w 12192000"/>
              <a:gd name="connsiteY94" fmla="*/ 1851480 h 2237474"/>
              <a:gd name="connsiteX95" fmla="*/ 4232517 w 12192000"/>
              <a:gd name="connsiteY95" fmla="*/ 1852567 h 2237474"/>
              <a:gd name="connsiteX96" fmla="*/ 4191732 w 12192000"/>
              <a:gd name="connsiteY96" fmla="*/ 1857328 h 2237474"/>
              <a:gd name="connsiteX97" fmla="*/ 4065532 w 12192000"/>
              <a:gd name="connsiteY97" fmla="*/ 1855477 h 2237474"/>
              <a:gd name="connsiteX98" fmla="*/ 4028460 w 12192000"/>
              <a:gd name="connsiteY98" fmla="*/ 1855137 h 2237474"/>
              <a:gd name="connsiteX99" fmla="*/ 4002267 w 12192000"/>
              <a:gd name="connsiteY99" fmla="*/ 1852352 h 2237474"/>
              <a:gd name="connsiteX100" fmla="*/ 3931396 w 12192000"/>
              <a:gd name="connsiteY100" fmla="*/ 1858915 h 2237474"/>
              <a:gd name="connsiteX101" fmla="*/ 3812162 w 12192000"/>
              <a:gd name="connsiteY101" fmla="*/ 1875501 h 2237474"/>
              <a:gd name="connsiteX102" fmla="*/ 3758105 w 12192000"/>
              <a:gd name="connsiteY102" fmla="*/ 1871856 h 2237474"/>
              <a:gd name="connsiteX103" fmla="*/ 3715896 w 12192000"/>
              <a:gd name="connsiteY103" fmla="*/ 1881552 h 2237474"/>
              <a:gd name="connsiteX104" fmla="*/ 3567259 w 12192000"/>
              <a:gd name="connsiteY104" fmla="*/ 1893482 h 2237474"/>
              <a:gd name="connsiteX105" fmla="*/ 3405770 w 12192000"/>
              <a:gd name="connsiteY105" fmla="*/ 1904591 h 2237474"/>
              <a:gd name="connsiteX106" fmla="*/ 3280097 w 12192000"/>
              <a:gd name="connsiteY106" fmla="*/ 1919610 h 2237474"/>
              <a:gd name="connsiteX107" fmla="*/ 3123424 w 12192000"/>
              <a:gd name="connsiteY107" fmla="*/ 1952930 h 2237474"/>
              <a:gd name="connsiteX108" fmla="*/ 3009910 w 12192000"/>
              <a:gd name="connsiteY108" fmla="*/ 1957866 h 2237474"/>
              <a:gd name="connsiteX109" fmla="*/ 2995934 w 12192000"/>
              <a:gd name="connsiteY109" fmla="*/ 1967085 h 2237474"/>
              <a:gd name="connsiteX110" fmla="*/ 2980071 w 12192000"/>
              <a:gd name="connsiteY110" fmla="*/ 1972988 h 2237474"/>
              <a:gd name="connsiteX111" fmla="*/ 2942858 w 12192000"/>
              <a:gd name="connsiteY111" fmla="*/ 1981367 h 2237474"/>
              <a:gd name="connsiteX112" fmla="*/ 2875436 w 12192000"/>
              <a:gd name="connsiteY112" fmla="*/ 1996977 h 2237474"/>
              <a:gd name="connsiteX113" fmla="*/ 2874892 w 12192000"/>
              <a:gd name="connsiteY113" fmla="*/ 1996085 h 2237474"/>
              <a:gd name="connsiteX114" fmla="*/ 2864145 w 12192000"/>
              <a:gd name="connsiteY114" fmla="*/ 1994061 h 2237474"/>
              <a:gd name="connsiteX115" fmla="*/ 2843662 w 12192000"/>
              <a:gd name="connsiteY115" fmla="*/ 1992498 h 2237474"/>
              <a:gd name="connsiteX116" fmla="*/ 2796128 w 12192000"/>
              <a:gd name="connsiteY116" fmla="*/ 1976403 h 2237474"/>
              <a:gd name="connsiteX117" fmla="*/ 2756784 w 12192000"/>
              <a:gd name="connsiteY117" fmla="*/ 1985116 h 2237474"/>
              <a:gd name="connsiteX118" fmla="*/ 2748833 w 12192000"/>
              <a:gd name="connsiteY118" fmla="*/ 1986323 h 2237474"/>
              <a:gd name="connsiteX119" fmla="*/ 2748661 w 12192000"/>
              <a:gd name="connsiteY119" fmla="*/ 1986122 h 2237474"/>
              <a:gd name="connsiteX120" fmla="*/ 2740251 w 12192000"/>
              <a:gd name="connsiteY120" fmla="*/ 1986946 h 2237474"/>
              <a:gd name="connsiteX121" fmla="*/ 2718916 w 12192000"/>
              <a:gd name="connsiteY121" fmla="*/ 1990867 h 2237474"/>
              <a:gd name="connsiteX122" fmla="*/ 2713522 w 12192000"/>
              <a:gd name="connsiteY122" fmla="*/ 1990173 h 2237474"/>
              <a:gd name="connsiteX123" fmla="*/ 2680597 w 12192000"/>
              <a:gd name="connsiteY123" fmla="*/ 1984996 h 2237474"/>
              <a:gd name="connsiteX124" fmla="*/ 2578178 w 12192000"/>
              <a:gd name="connsiteY124" fmla="*/ 1990531 h 2237474"/>
              <a:gd name="connsiteX125" fmla="*/ 2476147 w 12192000"/>
              <a:gd name="connsiteY125" fmla="*/ 1998305 h 2237474"/>
              <a:gd name="connsiteX126" fmla="*/ 2373568 w 12192000"/>
              <a:gd name="connsiteY126" fmla="*/ 2003219 h 2237474"/>
              <a:gd name="connsiteX127" fmla="*/ 2321399 w 12192000"/>
              <a:gd name="connsiteY127" fmla="*/ 1989467 h 2237474"/>
              <a:gd name="connsiteX128" fmla="*/ 2315525 w 12192000"/>
              <a:gd name="connsiteY128" fmla="*/ 1989708 h 2237474"/>
              <a:gd name="connsiteX129" fmla="*/ 2300792 w 12192000"/>
              <a:gd name="connsiteY129" fmla="*/ 1994290 h 2237474"/>
              <a:gd name="connsiteX130" fmla="*/ 2295469 w 12192000"/>
              <a:gd name="connsiteY130" fmla="*/ 1996659 h 2237474"/>
              <a:gd name="connsiteX131" fmla="*/ 2287219 w 12192000"/>
              <a:gd name="connsiteY131" fmla="*/ 1998750 h 2237474"/>
              <a:gd name="connsiteX132" fmla="*/ 2286948 w 12192000"/>
              <a:gd name="connsiteY132" fmla="*/ 1998596 h 2237474"/>
              <a:gd name="connsiteX133" fmla="*/ 2243069 w 12192000"/>
              <a:gd name="connsiteY133" fmla="*/ 2015111 h 2237474"/>
              <a:gd name="connsiteX134" fmla="*/ 2186609 w 12192000"/>
              <a:gd name="connsiteY134" fmla="*/ 2008263 h 2237474"/>
              <a:gd name="connsiteX135" fmla="*/ 2164831 w 12192000"/>
              <a:gd name="connsiteY135" fmla="*/ 2010143 h 2237474"/>
              <a:gd name="connsiteX136" fmla="*/ 2152836 w 12192000"/>
              <a:gd name="connsiteY136" fmla="*/ 2010048 h 2237474"/>
              <a:gd name="connsiteX137" fmla="*/ 2117102 w 12192000"/>
              <a:gd name="connsiteY137" fmla="*/ 2023004 h 2237474"/>
              <a:gd name="connsiteX138" fmla="*/ 2111935 w 12192000"/>
              <a:gd name="connsiteY138" fmla="*/ 2023163 h 2237474"/>
              <a:gd name="connsiteX139" fmla="*/ 2089991 w 12192000"/>
              <a:gd name="connsiteY139" fmla="*/ 2034193 h 2237474"/>
              <a:gd name="connsiteX140" fmla="*/ 2058061 w 12192000"/>
              <a:gd name="connsiteY140" fmla="*/ 2047942 h 2237474"/>
              <a:gd name="connsiteX141" fmla="*/ 2055737 w 12192000"/>
              <a:gd name="connsiteY141" fmla="*/ 2047704 h 2237474"/>
              <a:gd name="connsiteX142" fmla="*/ 2042244 w 12192000"/>
              <a:gd name="connsiteY142" fmla="*/ 2055560 h 2237474"/>
              <a:gd name="connsiteX143" fmla="*/ 1976224 w 12192000"/>
              <a:gd name="connsiteY143" fmla="*/ 2074257 h 2237474"/>
              <a:gd name="connsiteX144" fmla="*/ 1877728 w 12192000"/>
              <a:gd name="connsiteY144" fmla="*/ 2101004 h 2237474"/>
              <a:gd name="connsiteX145" fmla="*/ 1759056 w 12192000"/>
              <a:gd name="connsiteY145" fmla="*/ 2125608 h 2237474"/>
              <a:gd name="connsiteX146" fmla="*/ 1637948 w 12192000"/>
              <a:gd name="connsiteY146" fmla="*/ 2172597 h 2237474"/>
              <a:gd name="connsiteX147" fmla="*/ 1434549 w 12192000"/>
              <a:gd name="connsiteY147" fmla="*/ 2234522 h 2237474"/>
              <a:gd name="connsiteX148" fmla="*/ 1398481 w 12192000"/>
              <a:gd name="connsiteY148" fmla="*/ 2237074 h 2237474"/>
              <a:gd name="connsiteX149" fmla="*/ 1398407 w 12192000"/>
              <a:gd name="connsiteY149" fmla="*/ 2237095 h 2237474"/>
              <a:gd name="connsiteX150" fmla="*/ 1370962 w 12192000"/>
              <a:gd name="connsiteY150" fmla="*/ 2237474 h 2237474"/>
              <a:gd name="connsiteX151" fmla="*/ 1356367 w 12192000"/>
              <a:gd name="connsiteY151" fmla="*/ 2235089 h 2237474"/>
              <a:gd name="connsiteX152" fmla="*/ 1324828 w 12192000"/>
              <a:gd name="connsiteY152" fmla="*/ 2231968 h 2237474"/>
              <a:gd name="connsiteX153" fmla="*/ 1297744 w 12192000"/>
              <a:gd name="connsiteY153" fmla="*/ 2235849 h 2237474"/>
              <a:gd name="connsiteX154" fmla="*/ 1286236 w 12192000"/>
              <a:gd name="connsiteY154" fmla="*/ 2233135 h 2237474"/>
              <a:gd name="connsiteX155" fmla="*/ 1283504 w 12192000"/>
              <a:gd name="connsiteY155" fmla="*/ 2233797 h 2237474"/>
              <a:gd name="connsiteX156" fmla="*/ 1279765 w 12192000"/>
              <a:gd name="connsiteY156" fmla="*/ 2229639 h 2237474"/>
              <a:gd name="connsiteX157" fmla="*/ 1195347 w 12192000"/>
              <a:gd name="connsiteY157" fmla="*/ 2212354 h 2237474"/>
              <a:gd name="connsiteX158" fmla="*/ 970251 w 12192000"/>
              <a:gd name="connsiteY158" fmla="*/ 2221029 h 2237474"/>
              <a:gd name="connsiteX159" fmla="*/ 812914 w 12192000"/>
              <a:gd name="connsiteY159" fmla="*/ 2202752 h 2237474"/>
              <a:gd name="connsiteX160" fmla="*/ 800195 w 12192000"/>
              <a:gd name="connsiteY160" fmla="*/ 2209407 h 2237474"/>
              <a:gd name="connsiteX161" fmla="*/ 784978 w 12192000"/>
              <a:gd name="connsiteY161" fmla="*/ 2212360 h 2237474"/>
              <a:gd name="connsiteX162" fmla="*/ 681987 w 12192000"/>
              <a:gd name="connsiteY162" fmla="*/ 2216757 h 2237474"/>
              <a:gd name="connsiteX163" fmla="*/ 669923 w 12192000"/>
              <a:gd name="connsiteY163" fmla="*/ 2211682 h 2237474"/>
              <a:gd name="connsiteX164" fmla="*/ 648680 w 12192000"/>
              <a:gd name="connsiteY164" fmla="*/ 2206229 h 2237474"/>
              <a:gd name="connsiteX165" fmla="*/ 597225 w 12192000"/>
              <a:gd name="connsiteY165" fmla="*/ 2180999 h 2237474"/>
              <a:gd name="connsiteX166" fmla="*/ 558449 w 12192000"/>
              <a:gd name="connsiteY166" fmla="*/ 2182346 h 2237474"/>
              <a:gd name="connsiteX167" fmla="*/ 550517 w 12192000"/>
              <a:gd name="connsiteY167" fmla="*/ 2182060 h 2237474"/>
              <a:gd name="connsiteX168" fmla="*/ 550309 w 12192000"/>
              <a:gd name="connsiteY168" fmla="*/ 2181825 h 2237474"/>
              <a:gd name="connsiteX169" fmla="*/ 541836 w 12192000"/>
              <a:gd name="connsiteY169" fmla="*/ 2181063 h 2237474"/>
              <a:gd name="connsiteX170" fmla="*/ 536057 w 12192000"/>
              <a:gd name="connsiteY170" fmla="*/ 2181537 h 2237474"/>
              <a:gd name="connsiteX171" fmla="*/ 520671 w 12192000"/>
              <a:gd name="connsiteY171" fmla="*/ 2180980 h 2237474"/>
              <a:gd name="connsiteX172" fmla="*/ 515024 w 12192000"/>
              <a:gd name="connsiteY172" fmla="*/ 2179258 h 2237474"/>
              <a:gd name="connsiteX173" fmla="*/ 512278 w 12192000"/>
              <a:gd name="connsiteY173" fmla="*/ 2176369 h 2237474"/>
              <a:gd name="connsiteX174" fmla="*/ 480419 w 12192000"/>
              <a:gd name="connsiteY174" fmla="*/ 2167807 h 2237474"/>
              <a:gd name="connsiteX175" fmla="*/ 413835 w 12192000"/>
              <a:gd name="connsiteY175" fmla="*/ 2156783 h 2237474"/>
              <a:gd name="connsiteX176" fmla="*/ 376513 w 12192000"/>
              <a:gd name="connsiteY176" fmla="*/ 2154014 h 2237474"/>
              <a:gd name="connsiteX177" fmla="*/ 273386 w 12192000"/>
              <a:gd name="connsiteY177" fmla="*/ 2142551 h 2237474"/>
              <a:gd name="connsiteX178" fmla="*/ 169207 w 12192000"/>
              <a:gd name="connsiteY178" fmla="*/ 2128100 h 2237474"/>
              <a:gd name="connsiteX179" fmla="*/ 93149 w 12192000"/>
              <a:gd name="connsiteY179" fmla="*/ 2105324 h 2237474"/>
              <a:gd name="connsiteX180" fmla="*/ 88109 w 12192000"/>
              <a:gd name="connsiteY180" fmla="*/ 2106704 h 2237474"/>
              <a:gd name="connsiteX181" fmla="*/ 80022 w 12192000"/>
              <a:gd name="connsiteY181" fmla="*/ 2107254 h 2237474"/>
              <a:gd name="connsiteX182" fmla="*/ 79717 w 12192000"/>
              <a:gd name="connsiteY182" fmla="*/ 2107046 h 2237474"/>
              <a:gd name="connsiteX183" fmla="*/ 72352 w 12192000"/>
              <a:gd name="connsiteY183" fmla="*/ 2107991 h 2237474"/>
              <a:gd name="connsiteX184" fmla="*/ 37645 w 12192000"/>
              <a:gd name="connsiteY184" fmla="*/ 2115401 h 2237474"/>
              <a:gd name="connsiteX185" fmla="*/ 4572 w 12192000"/>
              <a:gd name="connsiteY185" fmla="*/ 2111091 h 2237474"/>
              <a:gd name="connsiteX186" fmla="*/ 0 w 12192000"/>
              <a:gd name="connsiteY186" fmla="*/ 2110468 h 2237474"/>
              <a:gd name="connsiteX187" fmla="*/ 0 w 12192000"/>
              <a:gd name="connsiteY187"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20512 w 12192000"/>
              <a:gd name="connsiteY6" fmla="*/ 745392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46594 w 12192000"/>
              <a:gd name="connsiteY12" fmla="*/ 765069 h 2237474"/>
              <a:gd name="connsiteX13" fmla="*/ 10739478 w 12192000"/>
              <a:gd name="connsiteY13" fmla="*/ 776841 h 2237474"/>
              <a:gd name="connsiteX14" fmla="*/ 10458762 w 12192000"/>
              <a:gd name="connsiteY14" fmla="*/ 755400 h 2237474"/>
              <a:gd name="connsiteX15" fmla="*/ 10211200 w 12192000"/>
              <a:gd name="connsiteY15" fmla="*/ 767513 h 2237474"/>
              <a:gd name="connsiteX16" fmla="*/ 10167995 w 12192000"/>
              <a:gd name="connsiteY16" fmla="*/ 760843 h 2237474"/>
              <a:gd name="connsiteX17" fmla="*/ 9997044 w 12192000"/>
              <a:gd name="connsiteY17" fmla="*/ 780129 h 2237474"/>
              <a:gd name="connsiteX18" fmla="*/ 9943887 w 12192000"/>
              <a:gd name="connsiteY18" fmla="*/ 804141 h 2237474"/>
              <a:gd name="connsiteX19" fmla="*/ 9918248 w 12192000"/>
              <a:gd name="connsiteY19" fmla="*/ 816628 h 2237474"/>
              <a:gd name="connsiteX20" fmla="*/ 9767091 w 12192000"/>
              <a:gd name="connsiteY20" fmla="*/ 870550 h 2237474"/>
              <a:gd name="connsiteX21" fmla="*/ 9683005 w 12192000"/>
              <a:gd name="connsiteY21" fmla="*/ 894128 h 2237474"/>
              <a:gd name="connsiteX22" fmla="*/ 9594438 w 12192000"/>
              <a:gd name="connsiteY22" fmla="*/ 919051 h 2237474"/>
              <a:gd name="connsiteX23" fmla="*/ 9544189 w 12192000"/>
              <a:gd name="connsiteY23" fmla="*/ 938966 h 2237474"/>
              <a:gd name="connsiteX24" fmla="*/ 9500499 w 12192000"/>
              <a:gd name="connsiteY24" fmla="*/ 954680 h 2237474"/>
              <a:gd name="connsiteX25" fmla="*/ 9428195 w 12192000"/>
              <a:gd name="connsiteY25" fmla="*/ 986225 h 2237474"/>
              <a:gd name="connsiteX26" fmla="*/ 9410017 w 12192000"/>
              <a:gd name="connsiteY26" fmla="*/ 993931 h 2237474"/>
              <a:gd name="connsiteX27" fmla="*/ 9392919 w 12192000"/>
              <a:gd name="connsiteY27" fmla="*/ 994656 h 2237474"/>
              <a:gd name="connsiteX28" fmla="*/ 9268019 w 12192000"/>
              <a:gd name="connsiteY28" fmla="*/ 1007442 h 2237474"/>
              <a:gd name="connsiteX29" fmla="*/ 9234662 w 12192000"/>
              <a:gd name="connsiteY29" fmla="*/ 1023056 h 2237474"/>
              <a:gd name="connsiteX30" fmla="*/ 9181033 w 12192000"/>
              <a:gd name="connsiteY30" fmla="*/ 1037921 h 2237474"/>
              <a:gd name="connsiteX31" fmla="*/ 9155969 w 12192000"/>
              <a:gd name="connsiteY31" fmla="*/ 1046804 h 2237474"/>
              <a:gd name="connsiteX32" fmla="*/ 9133985 w 12192000"/>
              <a:gd name="connsiteY32" fmla="*/ 1046450 h 2237474"/>
              <a:gd name="connsiteX33" fmla="*/ 9003462 w 12192000"/>
              <a:gd name="connsiteY33" fmla="*/ 1042406 h 2237474"/>
              <a:gd name="connsiteX34" fmla="*/ 8968445 w 12192000"/>
              <a:gd name="connsiteY34" fmla="*/ 1052169 h 2237474"/>
              <a:gd name="connsiteX35" fmla="*/ 8886001 w 12192000"/>
              <a:gd name="connsiteY35" fmla="*/ 1067468 h 2237474"/>
              <a:gd name="connsiteX36" fmla="*/ 8838610 w 12192000"/>
              <a:gd name="connsiteY36" fmla="*/ 1075091 h 2237474"/>
              <a:gd name="connsiteX37" fmla="*/ 8750383 w 12192000"/>
              <a:gd name="connsiteY37" fmla="*/ 1097387 h 2237474"/>
              <a:gd name="connsiteX38" fmla="*/ 8665605 w 12192000"/>
              <a:gd name="connsiteY38" fmla="*/ 1110791 h 2237474"/>
              <a:gd name="connsiteX39" fmla="*/ 8584946 w 12192000"/>
              <a:gd name="connsiteY39" fmla="*/ 1135226 h 2237474"/>
              <a:gd name="connsiteX40" fmla="*/ 8419755 w 12192000"/>
              <a:gd name="connsiteY40" fmla="*/ 1216260 h 2237474"/>
              <a:gd name="connsiteX41" fmla="*/ 8411626 w 12192000"/>
              <a:gd name="connsiteY41" fmla="*/ 1214397 h 2237474"/>
              <a:gd name="connsiteX42" fmla="*/ 8363469 w 12192000"/>
              <a:gd name="connsiteY42" fmla="*/ 1246658 h 2237474"/>
              <a:gd name="connsiteX43" fmla="*/ 8275497 w 12192000"/>
              <a:gd name="connsiteY43" fmla="*/ 1264396 h 2237474"/>
              <a:gd name="connsiteX44" fmla="*/ 8206287 w 12192000"/>
              <a:gd name="connsiteY44" fmla="*/ 1273060 h 2237474"/>
              <a:gd name="connsiteX45" fmla="*/ 8139997 w 12192000"/>
              <a:gd name="connsiteY45" fmla="*/ 1282713 h 2237474"/>
              <a:gd name="connsiteX46" fmla="*/ 8074238 w 12192000"/>
              <a:gd name="connsiteY46" fmla="*/ 1301895 h 2237474"/>
              <a:gd name="connsiteX47" fmla="*/ 7942099 w 12192000"/>
              <a:gd name="connsiteY47" fmla="*/ 1336332 h 2237474"/>
              <a:gd name="connsiteX48" fmla="*/ 7902328 w 12192000"/>
              <a:gd name="connsiteY48" fmla="*/ 1345865 h 2237474"/>
              <a:gd name="connsiteX49" fmla="*/ 7840612 w 12192000"/>
              <a:gd name="connsiteY49" fmla="*/ 1369373 h 2237474"/>
              <a:gd name="connsiteX50" fmla="*/ 7786819 w 12192000"/>
              <a:gd name="connsiteY50" fmla="*/ 1378970 h 2237474"/>
              <a:gd name="connsiteX51" fmla="*/ 7548172 w 12192000"/>
              <a:gd name="connsiteY51" fmla="*/ 1417460 h 2237474"/>
              <a:gd name="connsiteX52" fmla="*/ 7483437 w 12192000"/>
              <a:gd name="connsiteY52" fmla="*/ 1478152 h 2237474"/>
              <a:gd name="connsiteX53" fmla="*/ 7377870 w 12192000"/>
              <a:gd name="connsiteY53" fmla="*/ 1523319 h 2237474"/>
              <a:gd name="connsiteX54" fmla="*/ 7230737 w 12192000"/>
              <a:gd name="connsiteY54" fmla="*/ 1562633 h 2237474"/>
              <a:gd name="connsiteX55" fmla="*/ 7224458 w 12192000"/>
              <a:gd name="connsiteY55" fmla="*/ 1573008 h 2237474"/>
              <a:gd name="connsiteX56" fmla="*/ 7183121 w 12192000"/>
              <a:gd name="connsiteY56" fmla="*/ 1595162 h 2237474"/>
              <a:gd name="connsiteX57" fmla="*/ 7164601 w 12192000"/>
              <a:gd name="connsiteY57" fmla="*/ 1606490 h 2237474"/>
              <a:gd name="connsiteX58" fmla="*/ 7031309 w 12192000"/>
              <a:gd name="connsiteY58" fmla="*/ 1619451 h 2237474"/>
              <a:gd name="connsiteX59" fmla="*/ 6900177 w 12192000"/>
              <a:gd name="connsiteY59" fmla="*/ 1636016 h 2237474"/>
              <a:gd name="connsiteX60" fmla="*/ 6795372 w 12192000"/>
              <a:gd name="connsiteY60" fmla="*/ 1644845 h 2237474"/>
              <a:gd name="connsiteX61" fmla="*/ 6692251 w 12192000"/>
              <a:gd name="connsiteY61" fmla="*/ 1656357 h 2237474"/>
              <a:gd name="connsiteX62" fmla="*/ 6655235 w 12192000"/>
              <a:gd name="connsiteY62" fmla="*/ 1661869 h 2237474"/>
              <a:gd name="connsiteX63" fmla="*/ 6554894 w 12192000"/>
              <a:gd name="connsiteY63" fmla="*/ 1664428 h 2237474"/>
              <a:gd name="connsiteX64" fmla="*/ 6516595 w 12192000"/>
              <a:gd name="connsiteY64" fmla="*/ 1667475 h 2237474"/>
              <a:gd name="connsiteX65" fmla="*/ 6508541 w 12192000"/>
              <a:gd name="connsiteY65" fmla="*/ 1668757 h 2237474"/>
              <a:gd name="connsiteX66" fmla="*/ 6471012 w 12192000"/>
              <a:gd name="connsiteY66" fmla="*/ 1678604 h 2237474"/>
              <a:gd name="connsiteX67" fmla="*/ 6364035 w 12192000"/>
              <a:gd name="connsiteY67" fmla="*/ 1667683 h 2237474"/>
              <a:gd name="connsiteX68" fmla="*/ 6280959 w 12192000"/>
              <a:gd name="connsiteY68" fmla="*/ 1689329 h 2237474"/>
              <a:gd name="connsiteX69" fmla="*/ 6243319 w 12192000"/>
              <a:gd name="connsiteY69" fmla="*/ 1695560 h 2237474"/>
              <a:gd name="connsiteX70" fmla="*/ 6098321 w 12192000"/>
              <a:gd name="connsiteY70" fmla="*/ 1721646 h 2237474"/>
              <a:gd name="connsiteX71" fmla="*/ 5880652 w 12192000"/>
              <a:gd name="connsiteY71" fmla="*/ 1779643 h 2237474"/>
              <a:gd name="connsiteX72" fmla="*/ 5785959 w 12192000"/>
              <a:gd name="connsiteY72" fmla="*/ 1775307 h 2237474"/>
              <a:gd name="connsiteX73" fmla="*/ 5643534 w 12192000"/>
              <a:gd name="connsiteY73" fmla="*/ 1802919 h 2237474"/>
              <a:gd name="connsiteX74" fmla="*/ 5518799 w 12192000"/>
              <a:gd name="connsiteY74" fmla="*/ 1818312 h 2237474"/>
              <a:gd name="connsiteX75" fmla="*/ 5505014 w 12192000"/>
              <a:gd name="connsiteY75" fmla="*/ 1819259 h 2237474"/>
              <a:gd name="connsiteX76" fmla="*/ 5453307 w 12192000"/>
              <a:gd name="connsiteY76" fmla="*/ 1815450 h 2237474"/>
              <a:gd name="connsiteX77" fmla="*/ 5221533 w 12192000"/>
              <a:gd name="connsiteY77" fmla="*/ 1846950 h 2237474"/>
              <a:gd name="connsiteX78" fmla="*/ 5149802 w 12192000"/>
              <a:gd name="connsiteY78" fmla="*/ 1844846 h 2237474"/>
              <a:gd name="connsiteX79" fmla="*/ 5114927 w 12192000"/>
              <a:gd name="connsiteY79" fmla="*/ 1847827 h 2237474"/>
              <a:gd name="connsiteX80" fmla="*/ 5108970 w 12192000"/>
              <a:gd name="connsiteY80" fmla="*/ 1847935 h 2237474"/>
              <a:gd name="connsiteX81" fmla="*/ 5067961 w 12192000"/>
              <a:gd name="connsiteY81" fmla="*/ 1845917 h 2237474"/>
              <a:gd name="connsiteX82" fmla="*/ 5007075 w 12192000"/>
              <a:gd name="connsiteY82" fmla="*/ 1838626 h 2237474"/>
              <a:gd name="connsiteX83" fmla="*/ 4944087 w 12192000"/>
              <a:gd name="connsiteY83" fmla="*/ 1823332 h 2237474"/>
              <a:gd name="connsiteX84" fmla="*/ 4907662 w 12192000"/>
              <a:gd name="connsiteY84" fmla="*/ 1816900 h 2237474"/>
              <a:gd name="connsiteX85" fmla="*/ 4882386 w 12192000"/>
              <a:gd name="connsiteY85" fmla="*/ 1809844 h 2237474"/>
              <a:gd name="connsiteX86" fmla="*/ 4811440 w 12192000"/>
              <a:gd name="connsiteY86" fmla="*/ 1804655 h 2237474"/>
              <a:gd name="connsiteX87" fmla="*/ 4691075 w 12192000"/>
              <a:gd name="connsiteY87" fmla="*/ 1801389 h 2237474"/>
              <a:gd name="connsiteX88" fmla="*/ 4640313 w 12192000"/>
              <a:gd name="connsiteY88" fmla="*/ 1784307 h 2237474"/>
              <a:gd name="connsiteX89" fmla="*/ 4536503 w 12192000"/>
              <a:gd name="connsiteY89" fmla="*/ 1785334 h 2237474"/>
              <a:gd name="connsiteX90" fmla="*/ 4513724 w 12192000"/>
              <a:gd name="connsiteY90" fmla="*/ 1791996 h 2237474"/>
              <a:gd name="connsiteX91" fmla="*/ 4459810 w 12192000"/>
              <a:gd name="connsiteY91" fmla="*/ 1797886 h 2237474"/>
              <a:gd name="connsiteX92" fmla="*/ 4379064 w 12192000"/>
              <a:gd name="connsiteY92" fmla="*/ 1817177 h 2237474"/>
              <a:gd name="connsiteX93" fmla="*/ 4290981 w 12192000"/>
              <a:gd name="connsiteY93" fmla="*/ 1839677 h 2237474"/>
              <a:gd name="connsiteX94" fmla="*/ 4238372 w 12192000"/>
              <a:gd name="connsiteY94" fmla="*/ 1851480 h 2237474"/>
              <a:gd name="connsiteX95" fmla="*/ 4232517 w 12192000"/>
              <a:gd name="connsiteY95" fmla="*/ 1852567 h 2237474"/>
              <a:gd name="connsiteX96" fmla="*/ 4191732 w 12192000"/>
              <a:gd name="connsiteY96" fmla="*/ 1857328 h 2237474"/>
              <a:gd name="connsiteX97" fmla="*/ 4065532 w 12192000"/>
              <a:gd name="connsiteY97" fmla="*/ 1855477 h 2237474"/>
              <a:gd name="connsiteX98" fmla="*/ 4028460 w 12192000"/>
              <a:gd name="connsiteY98" fmla="*/ 1855137 h 2237474"/>
              <a:gd name="connsiteX99" fmla="*/ 4002267 w 12192000"/>
              <a:gd name="connsiteY99" fmla="*/ 1852352 h 2237474"/>
              <a:gd name="connsiteX100" fmla="*/ 3931396 w 12192000"/>
              <a:gd name="connsiteY100" fmla="*/ 1858915 h 2237474"/>
              <a:gd name="connsiteX101" fmla="*/ 3812162 w 12192000"/>
              <a:gd name="connsiteY101" fmla="*/ 1875501 h 2237474"/>
              <a:gd name="connsiteX102" fmla="*/ 3758105 w 12192000"/>
              <a:gd name="connsiteY102" fmla="*/ 1871856 h 2237474"/>
              <a:gd name="connsiteX103" fmla="*/ 3715896 w 12192000"/>
              <a:gd name="connsiteY103" fmla="*/ 1881552 h 2237474"/>
              <a:gd name="connsiteX104" fmla="*/ 3567259 w 12192000"/>
              <a:gd name="connsiteY104" fmla="*/ 1893482 h 2237474"/>
              <a:gd name="connsiteX105" fmla="*/ 3405770 w 12192000"/>
              <a:gd name="connsiteY105" fmla="*/ 1904591 h 2237474"/>
              <a:gd name="connsiteX106" fmla="*/ 3280097 w 12192000"/>
              <a:gd name="connsiteY106" fmla="*/ 1919610 h 2237474"/>
              <a:gd name="connsiteX107" fmla="*/ 3123424 w 12192000"/>
              <a:gd name="connsiteY107" fmla="*/ 1952930 h 2237474"/>
              <a:gd name="connsiteX108" fmla="*/ 3009910 w 12192000"/>
              <a:gd name="connsiteY108" fmla="*/ 1957866 h 2237474"/>
              <a:gd name="connsiteX109" fmla="*/ 2995934 w 12192000"/>
              <a:gd name="connsiteY109" fmla="*/ 1967085 h 2237474"/>
              <a:gd name="connsiteX110" fmla="*/ 2942858 w 12192000"/>
              <a:gd name="connsiteY110" fmla="*/ 1981367 h 2237474"/>
              <a:gd name="connsiteX111" fmla="*/ 2875436 w 12192000"/>
              <a:gd name="connsiteY111" fmla="*/ 1996977 h 2237474"/>
              <a:gd name="connsiteX112" fmla="*/ 2874892 w 12192000"/>
              <a:gd name="connsiteY112" fmla="*/ 1996085 h 2237474"/>
              <a:gd name="connsiteX113" fmla="*/ 2864145 w 12192000"/>
              <a:gd name="connsiteY113" fmla="*/ 1994061 h 2237474"/>
              <a:gd name="connsiteX114" fmla="*/ 2843662 w 12192000"/>
              <a:gd name="connsiteY114" fmla="*/ 1992498 h 2237474"/>
              <a:gd name="connsiteX115" fmla="*/ 2796128 w 12192000"/>
              <a:gd name="connsiteY115" fmla="*/ 1976403 h 2237474"/>
              <a:gd name="connsiteX116" fmla="*/ 2756784 w 12192000"/>
              <a:gd name="connsiteY116" fmla="*/ 1985116 h 2237474"/>
              <a:gd name="connsiteX117" fmla="*/ 2748833 w 12192000"/>
              <a:gd name="connsiteY117" fmla="*/ 1986323 h 2237474"/>
              <a:gd name="connsiteX118" fmla="*/ 2748661 w 12192000"/>
              <a:gd name="connsiteY118" fmla="*/ 1986122 h 2237474"/>
              <a:gd name="connsiteX119" fmla="*/ 2740251 w 12192000"/>
              <a:gd name="connsiteY119" fmla="*/ 1986946 h 2237474"/>
              <a:gd name="connsiteX120" fmla="*/ 2718916 w 12192000"/>
              <a:gd name="connsiteY120" fmla="*/ 1990867 h 2237474"/>
              <a:gd name="connsiteX121" fmla="*/ 2713522 w 12192000"/>
              <a:gd name="connsiteY121" fmla="*/ 1990173 h 2237474"/>
              <a:gd name="connsiteX122" fmla="*/ 2680597 w 12192000"/>
              <a:gd name="connsiteY122" fmla="*/ 1984996 h 2237474"/>
              <a:gd name="connsiteX123" fmla="*/ 2578178 w 12192000"/>
              <a:gd name="connsiteY123" fmla="*/ 1990531 h 2237474"/>
              <a:gd name="connsiteX124" fmla="*/ 2476147 w 12192000"/>
              <a:gd name="connsiteY124" fmla="*/ 1998305 h 2237474"/>
              <a:gd name="connsiteX125" fmla="*/ 2373568 w 12192000"/>
              <a:gd name="connsiteY125" fmla="*/ 2003219 h 2237474"/>
              <a:gd name="connsiteX126" fmla="*/ 2321399 w 12192000"/>
              <a:gd name="connsiteY126" fmla="*/ 1989467 h 2237474"/>
              <a:gd name="connsiteX127" fmla="*/ 2315525 w 12192000"/>
              <a:gd name="connsiteY127" fmla="*/ 1989708 h 2237474"/>
              <a:gd name="connsiteX128" fmla="*/ 2300792 w 12192000"/>
              <a:gd name="connsiteY128" fmla="*/ 1994290 h 2237474"/>
              <a:gd name="connsiteX129" fmla="*/ 2295469 w 12192000"/>
              <a:gd name="connsiteY129" fmla="*/ 1996659 h 2237474"/>
              <a:gd name="connsiteX130" fmla="*/ 2287219 w 12192000"/>
              <a:gd name="connsiteY130" fmla="*/ 1998750 h 2237474"/>
              <a:gd name="connsiteX131" fmla="*/ 2286948 w 12192000"/>
              <a:gd name="connsiteY131" fmla="*/ 1998596 h 2237474"/>
              <a:gd name="connsiteX132" fmla="*/ 2243069 w 12192000"/>
              <a:gd name="connsiteY132" fmla="*/ 2015111 h 2237474"/>
              <a:gd name="connsiteX133" fmla="*/ 2186609 w 12192000"/>
              <a:gd name="connsiteY133" fmla="*/ 2008263 h 2237474"/>
              <a:gd name="connsiteX134" fmla="*/ 2164831 w 12192000"/>
              <a:gd name="connsiteY134" fmla="*/ 2010143 h 2237474"/>
              <a:gd name="connsiteX135" fmla="*/ 2152836 w 12192000"/>
              <a:gd name="connsiteY135" fmla="*/ 2010048 h 2237474"/>
              <a:gd name="connsiteX136" fmla="*/ 2117102 w 12192000"/>
              <a:gd name="connsiteY136" fmla="*/ 2023004 h 2237474"/>
              <a:gd name="connsiteX137" fmla="*/ 2111935 w 12192000"/>
              <a:gd name="connsiteY137" fmla="*/ 2023163 h 2237474"/>
              <a:gd name="connsiteX138" fmla="*/ 2089991 w 12192000"/>
              <a:gd name="connsiteY138" fmla="*/ 2034193 h 2237474"/>
              <a:gd name="connsiteX139" fmla="*/ 2058061 w 12192000"/>
              <a:gd name="connsiteY139" fmla="*/ 2047942 h 2237474"/>
              <a:gd name="connsiteX140" fmla="*/ 2055737 w 12192000"/>
              <a:gd name="connsiteY140" fmla="*/ 2047704 h 2237474"/>
              <a:gd name="connsiteX141" fmla="*/ 2042244 w 12192000"/>
              <a:gd name="connsiteY141" fmla="*/ 2055560 h 2237474"/>
              <a:gd name="connsiteX142" fmla="*/ 1976224 w 12192000"/>
              <a:gd name="connsiteY142" fmla="*/ 2074257 h 2237474"/>
              <a:gd name="connsiteX143" fmla="*/ 1877728 w 12192000"/>
              <a:gd name="connsiteY143" fmla="*/ 2101004 h 2237474"/>
              <a:gd name="connsiteX144" fmla="*/ 1759056 w 12192000"/>
              <a:gd name="connsiteY144" fmla="*/ 2125608 h 2237474"/>
              <a:gd name="connsiteX145" fmla="*/ 1637948 w 12192000"/>
              <a:gd name="connsiteY145" fmla="*/ 2172597 h 2237474"/>
              <a:gd name="connsiteX146" fmla="*/ 1434549 w 12192000"/>
              <a:gd name="connsiteY146" fmla="*/ 2234522 h 2237474"/>
              <a:gd name="connsiteX147" fmla="*/ 1398481 w 12192000"/>
              <a:gd name="connsiteY147" fmla="*/ 2237074 h 2237474"/>
              <a:gd name="connsiteX148" fmla="*/ 1398407 w 12192000"/>
              <a:gd name="connsiteY148" fmla="*/ 2237095 h 2237474"/>
              <a:gd name="connsiteX149" fmla="*/ 1370962 w 12192000"/>
              <a:gd name="connsiteY149" fmla="*/ 2237474 h 2237474"/>
              <a:gd name="connsiteX150" fmla="*/ 1356367 w 12192000"/>
              <a:gd name="connsiteY150" fmla="*/ 2235089 h 2237474"/>
              <a:gd name="connsiteX151" fmla="*/ 1324828 w 12192000"/>
              <a:gd name="connsiteY151" fmla="*/ 2231968 h 2237474"/>
              <a:gd name="connsiteX152" fmla="*/ 1297744 w 12192000"/>
              <a:gd name="connsiteY152" fmla="*/ 2235849 h 2237474"/>
              <a:gd name="connsiteX153" fmla="*/ 1286236 w 12192000"/>
              <a:gd name="connsiteY153" fmla="*/ 2233135 h 2237474"/>
              <a:gd name="connsiteX154" fmla="*/ 1283504 w 12192000"/>
              <a:gd name="connsiteY154" fmla="*/ 2233797 h 2237474"/>
              <a:gd name="connsiteX155" fmla="*/ 1279765 w 12192000"/>
              <a:gd name="connsiteY155" fmla="*/ 2229639 h 2237474"/>
              <a:gd name="connsiteX156" fmla="*/ 1195347 w 12192000"/>
              <a:gd name="connsiteY156" fmla="*/ 2212354 h 2237474"/>
              <a:gd name="connsiteX157" fmla="*/ 970251 w 12192000"/>
              <a:gd name="connsiteY157" fmla="*/ 2221029 h 2237474"/>
              <a:gd name="connsiteX158" fmla="*/ 812914 w 12192000"/>
              <a:gd name="connsiteY158" fmla="*/ 2202752 h 2237474"/>
              <a:gd name="connsiteX159" fmla="*/ 800195 w 12192000"/>
              <a:gd name="connsiteY159" fmla="*/ 2209407 h 2237474"/>
              <a:gd name="connsiteX160" fmla="*/ 784978 w 12192000"/>
              <a:gd name="connsiteY160" fmla="*/ 2212360 h 2237474"/>
              <a:gd name="connsiteX161" fmla="*/ 681987 w 12192000"/>
              <a:gd name="connsiteY161" fmla="*/ 2216757 h 2237474"/>
              <a:gd name="connsiteX162" fmla="*/ 669923 w 12192000"/>
              <a:gd name="connsiteY162" fmla="*/ 2211682 h 2237474"/>
              <a:gd name="connsiteX163" fmla="*/ 648680 w 12192000"/>
              <a:gd name="connsiteY163" fmla="*/ 2206229 h 2237474"/>
              <a:gd name="connsiteX164" fmla="*/ 597225 w 12192000"/>
              <a:gd name="connsiteY164" fmla="*/ 2180999 h 2237474"/>
              <a:gd name="connsiteX165" fmla="*/ 558449 w 12192000"/>
              <a:gd name="connsiteY165" fmla="*/ 2182346 h 2237474"/>
              <a:gd name="connsiteX166" fmla="*/ 550517 w 12192000"/>
              <a:gd name="connsiteY166" fmla="*/ 2182060 h 2237474"/>
              <a:gd name="connsiteX167" fmla="*/ 550309 w 12192000"/>
              <a:gd name="connsiteY167" fmla="*/ 2181825 h 2237474"/>
              <a:gd name="connsiteX168" fmla="*/ 541836 w 12192000"/>
              <a:gd name="connsiteY168" fmla="*/ 2181063 h 2237474"/>
              <a:gd name="connsiteX169" fmla="*/ 536057 w 12192000"/>
              <a:gd name="connsiteY169" fmla="*/ 2181537 h 2237474"/>
              <a:gd name="connsiteX170" fmla="*/ 520671 w 12192000"/>
              <a:gd name="connsiteY170" fmla="*/ 2180980 h 2237474"/>
              <a:gd name="connsiteX171" fmla="*/ 515024 w 12192000"/>
              <a:gd name="connsiteY171" fmla="*/ 2179258 h 2237474"/>
              <a:gd name="connsiteX172" fmla="*/ 512278 w 12192000"/>
              <a:gd name="connsiteY172" fmla="*/ 2176369 h 2237474"/>
              <a:gd name="connsiteX173" fmla="*/ 480419 w 12192000"/>
              <a:gd name="connsiteY173" fmla="*/ 2167807 h 2237474"/>
              <a:gd name="connsiteX174" fmla="*/ 413835 w 12192000"/>
              <a:gd name="connsiteY174" fmla="*/ 2156783 h 2237474"/>
              <a:gd name="connsiteX175" fmla="*/ 376513 w 12192000"/>
              <a:gd name="connsiteY175" fmla="*/ 2154014 h 2237474"/>
              <a:gd name="connsiteX176" fmla="*/ 273386 w 12192000"/>
              <a:gd name="connsiteY176" fmla="*/ 2142551 h 2237474"/>
              <a:gd name="connsiteX177" fmla="*/ 169207 w 12192000"/>
              <a:gd name="connsiteY177" fmla="*/ 2128100 h 2237474"/>
              <a:gd name="connsiteX178" fmla="*/ 93149 w 12192000"/>
              <a:gd name="connsiteY178" fmla="*/ 2105324 h 2237474"/>
              <a:gd name="connsiteX179" fmla="*/ 88109 w 12192000"/>
              <a:gd name="connsiteY179" fmla="*/ 2106704 h 2237474"/>
              <a:gd name="connsiteX180" fmla="*/ 80022 w 12192000"/>
              <a:gd name="connsiteY180" fmla="*/ 2107254 h 2237474"/>
              <a:gd name="connsiteX181" fmla="*/ 79717 w 12192000"/>
              <a:gd name="connsiteY181" fmla="*/ 2107046 h 2237474"/>
              <a:gd name="connsiteX182" fmla="*/ 72352 w 12192000"/>
              <a:gd name="connsiteY182" fmla="*/ 2107991 h 2237474"/>
              <a:gd name="connsiteX183" fmla="*/ 37645 w 12192000"/>
              <a:gd name="connsiteY183" fmla="*/ 2115401 h 2237474"/>
              <a:gd name="connsiteX184" fmla="*/ 4572 w 12192000"/>
              <a:gd name="connsiteY184" fmla="*/ 2111091 h 2237474"/>
              <a:gd name="connsiteX185" fmla="*/ 0 w 12192000"/>
              <a:gd name="connsiteY185" fmla="*/ 2110468 h 2237474"/>
              <a:gd name="connsiteX186" fmla="*/ 0 w 12192000"/>
              <a:gd name="connsiteY186"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20512 w 12192000"/>
              <a:gd name="connsiteY6" fmla="*/ 745392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46594 w 12192000"/>
              <a:gd name="connsiteY12" fmla="*/ 765069 h 2237474"/>
              <a:gd name="connsiteX13" fmla="*/ 10739478 w 12192000"/>
              <a:gd name="connsiteY13" fmla="*/ 776841 h 2237474"/>
              <a:gd name="connsiteX14" fmla="*/ 10458762 w 12192000"/>
              <a:gd name="connsiteY14" fmla="*/ 755400 h 2237474"/>
              <a:gd name="connsiteX15" fmla="*/ 10211200 w 12192000"/>
              <a:gd name="connsiteY15" fmla="*/ 767513 h 2237474"/>
              <a:gd name="connsiteX16" fmla="*/ 10167995 w 12192000"/>
              <a:gd name="connsiteY16" fmla="*/ 760843 h 2237474"/>
              <a:gd name="connsiteX17" fmla="*/ 9997044 w 12192000"/>
              <a:gd name="connsiteY17" fmla="*/ 780129 h 2237474"/>
              <a:gd name="connsiteX18" fmla="*/ 9943887 w 12192000"/>
              <a:gd name="connsiteY18" fmla="*/ 804141 h 2237474"/>
              <a:gd name="connsiteX19" fmla="*/ 9918248 w 12192000"/>
              <a:gd name="connsiteY19" fmla="*/ 816628 h 2237474"/>
              <a:gd name="connsiteX20" fmla="*/ 9767091 w 12192000"/>
              <a:gd name="connsiteY20" fmla="*/ 870550 h 2237474"/>
              <a:gd name="connsiteX21" fmla="*/ 9683005 w 12192000"/>
              <a:gd name="connsiteY21" fmla="*/ 894128 h 2237474"/>
              <a:gd name="connsiteX22" fmla="*/ 9594438 w 12192000"/>
              <a:gd name="connsiteY22" fmla="*/ 919051 h 2237474"/>
              <a:gd name="connsiteX23" fmla="*/ 9544189 w 12192000"/>
              <a:gd name="connsiteY23" fmla="*/ 938966 h 2237474"/>
              <a:gd name="connsiteX24" fmla="*/ 9500499 w 12192000"/>
              <a:gd name="connsiteY24" fmla="*/ 954680 h 2237474"/>
              <a:gd name="connsiteX25" fmla="*/ 9428195 w 12192000"/>
              <a:gd name="connsiteY25" fmla="*/ 986225 h 2237474"/>
              <a:gd name="connsiteX26" fmla="*/ 9410017 w 12192000"/>
              <a:gd name="connsiteY26" fmla="*/ 993931 h 2237474"/>
              <a:gd name="connsiteX27" fmla="*/ 9392919 w 12192000"/>
              <a:gd name="connsiteY27" fmla="*/ 994656 h 2237474"/>
              <a:gd name="connsiteX28" fmla="*/ 9268019 w 12192000"/>
              <a:gd name="connsiteY28" fmla="*/ 1007442 h 2237474"/>
              <a:gd name="connsiteX29" fmla="*/ 9234662 w 12192000"/>
              <a:gd name="connsiteY29" fmla="*/ 1023056 h 2237474"/>
              <a:gd name="connsiteX30" fmla="*/ 9181033 w 12192000"/>
              <a:gd name="connsiteY30" fmla="*/ 1037921 h 2237474"/>
              <a:gd name="connsiteX31" fmla="*/ 9155969 w 12192000"/>
              <a:gd name="connsiteY31" fmla="*/ 1046804 h 2237474"/>
              <a:gd name="connsiteX32" fmla="*/ 9133985 w 12192000"/>
              <a:gd name="connsiteY32" fmla="*/ 1046450 h 2237474"/>
              <a:gd name="connsiteX33" fmla="*/ 9003462 w 12192000"/>
              <a:gd name="connsiteY33" fmla="*/ 1042406 h 2237474"/>
              <a:gd name="connsiteX34" fmla="*/ 8968445 w 12192000"/>
              <a:gd name="connsiteY34" fmla="*/ 1052169 h 2237474"/>
              <a:gd name="connsiteX35" fmla="*/ 8886001 w 12192000"/>
              <a:gd name="connsiteY35" fmla="*/ 1067468 h 2237474"/>
              <a:gd name="connsiteX36" fmla="*/ 8838610 w 12192000"/>
              <a:gd name="connsiteY36" fmla="*/ 1075091 h 2237474"/>
              <a:gd name="connsiteX37" fmla="*/ 8750383 w 12192000"/>
              <a:gd name="connsiteY37" fmla="*/ 1097387 h 2237474"/>
              <a:gd name="connsiteX38" fmla="*/ 8665605 w 12192000"/>
              <a:gd name="connsiteY38" fmla="*/ 1110791 h 2237474"/>
              <a:gd name="connsiteX39" fmla="*/ 8584946 w 12192000"/>
              <a:gd name="connsiteY39" fmla="*/ 1135226 h 2237474"/>
              <a:gd name="connsiteX40" fmla="*/ 8419755 w 12192000"/>
              <a:gd name="connsiteY40" fmla="*/ 1216260 h 2237474"/>
              <a:gd name="connsiteX41" fmla="*/ 8411626 w 12192000"/>
              <a:gd name="connsiteY41" fmla="*/ 1214397 h 2237474"/>
              <a:gd name="connsiteX42" fmla="*/ 8363469 w 12192000"/>
              <a:gd name="connsiteY42" fmla="*/ 1246658 h 2237474"/>
              <a:gd name="connsiteX43" fmla="*/ 8275497 w 12192000"/>
              <a:gd name="connsiteY43" fmla="*/ 1264396 h 2237474"/>
              <a:gd name="connsiteX44" fmla="*/ 8206287 w 12192000"/>
              <a:gd name="connsiteY44" fmla="*/ 1273060 h 2237474"/>
              <a:gd name="connsiteX45" fmla="*/ 8139997 w 12192000"/>
              <a:gd name="connsiteY45" fmla="*/ 1282713 h 2237474"/>
              <a:gd name="connsiteX46" fmla="*/ 8074238 w 12192000"/>
              <a:gd name="connsiteY46" fmla="*/ 1301895 h 2237474"/>
              <a:gd name="connsiteX47" fmla="*/ 7942099 w 12192000"/>
              <a:gd name="connsiteY47" fmla="*/ 1336332 h 2237474"/>
              <a:gd name="connsiteX48" fmla="*/ 7902328 w 12192000"/>
              <a:gd name="connsiteY48" fmla="*/ 1345865 h 2237474"/>
              <a:gd name="connsiteX49" fmla="*/ 7840612 w 12192000"/>
              <a:gd name="connsiteY49" fmla="*/ 1369373 h 2237474"/>
              <a:gd name="connsiteX50" fmla="*/ 7786819 w 12192000"/>
              <a:gd name="connsiteY50" fmla="*/ 1378970 h 2237474"/>
              <a:gd name="connsiteX51" fmla="*/ 7548172 w 12192000"/>
              <a:gd name="connsiteY51" fmla="*/ 1417460 h 2237474"/>
              <a:gd name="connsiteX52" fmla="*/ 7483437 w 12192000"/>
              <a:gd name="connsiteY52" fmla="*/ 1478152 h 2237474"/>
              <a:gd name="connsiteX53" fmla="*/ 7377870 w 12192000"/>
              <a:gd name="connsiteY53" fmla="*/ 1523319 h 2237474"/>
              <a:gd name="connsiteX54" fmla="*/ 7230737 w 12192000"/>
              <a:gd name="connsiteY54" fmla="*/ 1562633 h 2237474"/>
              <a:gd name="connsiteX55" fmla="*/ 7224458 w 12192000"/>
              <a:gd name="connsiteY55" fmla="*/ 1573008 h 2237474"/>
              <a:gd name="connsiteX56" fmla="*/ 7183121 w 12192000"/>
              <a:gd name="connsiteY56" fmla="*/ 1595162 h 2237474"/>
              <a:gd name="connsiteX57" fmla="*/ 7164601 w 12192000"/>
              <a:gd name="connsiteY57" fmla="*/ 1606490 h 2237474"/>
              <a:gd name="connsiteX58" fmla="*/ 7031309 w 12192000"/>
              <a:gd name="connsiteY58" fmla="*/ 1619451 h 2237474"/>
              <a:gd name="connsiteX59" fmla="*/ 6900177 w 12192000"/>
              <a:gd name="connsiteY59" fmla="*/ 1636016 h 2237474"/>
              <a:gd name="connsiteX60" fmla="*/ 6795372 w 12192000"/>
              <a:gd name="connsiteY60" fmla="*/ 1644845 h 2237474"/>
              <a:gd name="connsiteX61" fmla="*/ 6692251 w 12192000"/>
              <a:gd name="connsiteY61" fmla="*/ 1656357 h 2237474"/>
              <a:gd name="connsiteX62" fmla="*/ 6655235 w 12192000"/>
              <a:gd name="connsiteY62" fmla="*/ 1661869 h 2237474"/>
              <a:gd name="connsiteX63" fmla="*/ 6554894 w 12192000"/>
              <a:gd name="connsiteY63" fmla="*/ 1664428 h 2237474"/>
              <a:gd name="connsiteX64" fmla="*/ 6516595 w 12192000"/>
              <a:gd name="connsiteY64" fmla="*/ 1667475 h 2237474"/>
              <a:gd name="connsiteX65" fmla="*/ 6508541 w 12192000"/>
              <a:gd name="connsiteY65" fmla="*/ 1668757 h 2237474"/>
              <a:gd name="connsiteX66" fmla="*/ 6471012 w 12192000"/>
              <a:gd name="connsiteY66" fmla="*/ 1678604 h 2237474"/>
              <a:gd name="connsiteX67" fmla="*/ 6364035 w 12192000"/>
              <a:gd name="connsiteY67" fmla="*/ 1667683 h 2237474"/>
              <a:gd name="connsiteX68" fmla="*/ 6280959 w 12192000"/>
              <a:gd name="connsiteY68" fmla="*/ 1689329 h 2237474"/>
              <a:gd name="connsiteX69" fmla="*/ 6243319 w 12192000"/>
              <a:gd name="connsiteY69" fmla="*/ 1695560 h 2237474"/>
              <a:gd name="connsiteX70" fmla="*/ 6098321 w 12192000"/>
              <a:gd name="connsiteY70" fmla="*/ 1721646 h 2237474"/>
              <a:gd name="connsiteX71" fmla="*/ 5880652 w 12192000"/>
              <a:gd name="connsiteY71" fmla="*/ 1779643 h 2237474"/>
              <a:gd name="connsiteX72" fmla="*/ 5785959 w 12192000"/>
              <a:gd name="connsiteY72" fmla="*/ 1775307 h 2237474"/>
              <a:gd name="connsiteX73" fmla="*/ 5643534 w 12192000"/>
              <a:gd name="connsiteY73" fmla="*/ 1802919 h 2237474"/>
              <a:gd name="connsiteX74" fmla="*/ 5518799 w 12192000"/>
              <a:gd name="connsiteY74" fmla="*/ 1818312 h 2237474"/>
              <a:gd name="connsiteX75" fmla="*/ 5505014 w 12192000"/>
              <a:gd name="connsiteY75" fmla="*/ 1819259 h 2237474"/>
              <a:gd name="connsiteX76" fmla="*/ 5453307 w 12192000"/>
              <a:gd name="connsiteY76" fmla="*/ 1815450 h 2237474"/>
              <a:gd name="connsiteX77" fmla="*/ 5221533 w 12192000"/>
              <a:gd name="connsiteY77" fmla="*/ 1846950 h 2237474"/>
              <a:gd name="connsiteX78" fmla="*/ 5149802 w 12192000"/>
              <a:gd name="connsiteY78" fmla="*/ 1844846 h 2237474"/>
              <a:gd name="connsiteX79" fmla="*/ 5114927 w 12192000"/>
              <a:gd name="connsiteY79" fmla="*/ 1847827 h 2237474"/>
              <a:gd name="connsiteX80" fmla="*/ 5108970 w 12192000"/>
              <a:gd name="connsiteY80" fmla="*/ 1847935 h 2237474"/>
              <a:gd name="connsiteX81" fmla="*/ 5067961 w 12192000"/>
              <a:gd name="connsiteY81" fmla="*/ 1845917 h 2237474"/>
              <a:gd name="connsiteX82" fmla="*/ 5007075 w 12192000"/>
              <a:gd name="connsiteY82" fmla="*/ 1838626 h 2237474"/>
              <a:gd name="connsiteX83" fmla="*/ 4944087 w 12192000"/>
              <a:gd name="connsiteY83" fmla="*/ 1823332 h 2237474"/>
              <a:gd name="connsiteX84" fmla="*/ 4907662 w 12192000"/>
              <a:gd name="connsiteY84" fmla="*/ 1816900 h 2237474"/>
              <a:gd name="connsiteX85" fmla="*/ 4882386 w 12192000"/>
              <a:gd name="connsiteY85" fmla="*/ 1809844 h 2237474"/>
              <a:gd name="connsiteX86" fmla="*/ 4811440 w 12192000"/>
              <a:gd name="connsiteY86" fmla="*/ 1804655 h 2237474"/>
              <a:gd name="connsiteX87" fmla="*/ 4691075 w 12192000"/>
              <a:gd name="connsiteY87" fmla="*/ 1801389 h 2237474"/>
              <a:gd name="connsiteX88" fmla="*/ 4640313 w 12192000"/>
              <a:gd name="connsiteY88" fmla="*/ 1784307 h 2237474"/>
              <a:gd name="connsiteX89" fmla="*/ 4536503 w 12192000"/>
              <a:gd name="connsiteY89" fmla="*/ 1785334 h 2237474"/>
              <a:gd name="connsiteX90" fmla="*/ 4513724 w 12192000"/>
              <a:gd name="connsiteY90" fmla="*/ 1791996 h 2237474"/>
              <a:gd name="connsiteX91" fmla="*/ 4459810 w 12192000"/>
              <a:gd name="connsiteY91" fmla="*/ 1797886 h 2237474"/>
              <a:gd name="connsiteX92" fmla="*/ 4379064 w 12192000"/>
              <a:gd name="connsiteY92" fmla="*/ 1817177 h 2237474"/>
              <a:gd name="connsiteX93" fmla="*/ 4290981 w 12192000"/>
              <a:gd name="connsiteY93" fmla="*/ 1839677 h 2237474"/>
              <a:gd name="connsiteX94" fmla="*/ 4238372 w 12192000"/>
              <a:gd name="connsiteY94" fmla="*/ 1851480 h 2237474"/>
              <a:gd name="connsiteX95" fmla="*/ 4232517 w 12192000"/>
              <a:gd name="connsiteY95" fmla="*/ 1852567 h 2237474"/>
              <a:gd name="connsiteX96" fmla="*/ 4191732 w 12192000"/>
              <a:gd name="connsiteY96" fmla="*/ 1857328 h 2237474"/>
              <a:gd name="connsiteX97" fmla="*/ 4065532 w 12192000"/>
              <a:gd name="connsiteY97" fmla="*/ 1855477 h 2237474"/>
              <a:gd name="connsiteX98" fmla="*/ 4028460 w 12192000"/>
              <a:gd name="connsiteY98" fmla="*/ 1855137 h 2237474"/>
              <a:gd name="connsiteX99" fmla="*/ 4002267 w 12192000"/>
              <a:gd name="connsiteY99" fmla="*/ 1852352 h 2237474"/>
              <a:gd name="connsiteX100" fmla="*/ 3931396 w 12192000"/>
              <a:gd name="connsiteY100" fmla="*/ 1858915 h 2237474"/>
              <a:gd name="connsiteX101" fmla="*/ 3812162 w 12192000"/>
              <a:gd name="connsiteY101" fmla="*/ 1875501 h 2237474"/>
              <a:gd name="connsiteX102" fmla="*/ 3758105 w 12192000"/>
              <a:gd name="connsiteY102" fmla="*/ 1871856 h 2237474"/>
              <a:gd name="connsiteX103" fmla="*/ 3715896 w 12192000"/>
              <a:gd name="connsiteY103" fmla="*/ 1881552 h 2237474"/>
              <a:gd name="connsiteX104" fmla="*/ 3567259 w 12192000"/>
              <a:gd name="connsiteY104" fmla="*/ 1893482 h 2237474"/>
              <a:gd name="connsiteX105" fmla="*/ 3405770 w 12192000"/>
              <a:gd name="connsiteY105" fmla="*/ 1904591 h 2237474"/>
              <a:gd name="connsiteX106" fmla="*/ 3280097 w 12192000"/>
              <a:gd name="connsiteY106" fmla="*/ 1919610 h 2237474"/>
              <a:gd name="connsiteX107" fmla="*/ 3123424 w 12192000"/>
              <a:gd name="connsiteY107" fmla="*/ 1952930 h 2237474"/>
              <a:gd name="connsiteX108" fmla="*/ 3009910 w 12192000"/>
              <a:gd name="connsiteY108" fmla="*/ 1957866 h 2237474"/>
              <a:gd name="connsiteX109" fmla="*/ 2995934 w 12192000"/>
              <a:gd name="connsiteY109" fmla="*/ 1967085 h 2237474"/>
              <a:gd name="connsiteX110" fmla="*/ 2942858 w 12192000"/>
              <a:gd name="connsiteY110" fmla="*/ 1981367 h 2237474"/>
              <a:gd name="connsiteX111" fmla="*/ 2875436 w 12192000"/>
              <a:gd name="connsiteY111" fmla="*/ 1996977 h 2237474"/>
              <a:gd name="connsiteX112" fmla="*/ 2874892 w 12192000"/>
              <a:gd name="connsiteY112" fmla="*/ 1996085 h 2237474"/>
              <a:gd name="connsiteX113" fmla="*/ 2864145 w 12192000"/>
              <a:gd name="connsiteY113" fmla="*/ 1994061 h 2237474"/>
              <a:gd name="connsiteX114" fmla="*/ 2843662 w 12192000"/>
              <a:gd name="connsiteY114" fmla="*/ 1992498 h 2237474"/>
              <a:gd name="connsiteX115" fmla="*/ 2796128 w 12192000"/>
              <a:gd name="connsiteY115" fmla="*/ 1976403 h 2237474"/>
              <a:gd name="connsiteX116" fmla="*/ 2756784 w 12192000"/>
              <a:gd name="connsiteY116" fmla="*/ 1985116 h 2237474"/>
              <a:gd name="connsiteX117" fmla="*/ 2748833 w 12192000"/>
              <a:gd name="connsiteY117" fmla="*/ 1986323 h 2237474"/>
              <a:gd name="connsiteX118" fmla="*/ 2748661 w 12192000"/>
              <a:gd name="connsiteY118" fmla="*/ 1986122 h 2237474"/>
              <a:gd name="connsiteX119" fmla="*/ 2718916 w 12192000"/>
              <a:gd name="connsiteY119" fmla="*/ 1990867 h 2237474"/>
              <a:gd name="connsiteX120" fmla="*/ 2713522 w 12192000"/>
              <a:gd name="connsiteY120" fmla="*/ 1990173 h 2237474"/>
              <a:gd name="connsiteX121" fmla="*/ 2680597 w 12192000"/>
              <a:gd name="connsiteY121" fmla="*/ 1984996 h 2237474"/>
              <a:gd name="connsiteX122" fmla="*/ 2578178 w 12192000"/>
              <a:gd name="connsiteY122" fmla="*/ 1990531 h 2237474"/>
              <a:gd name="connsiteX123" fmla="*/ 2476147 w 12192000"/>
              <a:gd name="connsiteY123" fmla="*/ 1998305 h 2237474"/>
              <a:gd name="connsiteX124" fmla="*/ 2373568 w 12192000"/>
              <a:gd name="connsiteY124" fmla="*/ 2003219 h 2237474"/>
              <a:gd name="connsiteX125" fmla="*/ 2321399 w 12192000"/>
              <a:gd name="connsiteY125" fmla="*/ 1989467 h 2237474"/>
              <a:gd name="connsiteX126" fmla="*/ 2315525 w 12192000"/>
              <a:gd name="connsiteY126" fmla="*/ 1989708 h 2237474"/>
              <a:gd name="connsiteX127" fmla="*/ 2300792 w 12192000"/>
              <a:gd name="connsiteY127" fmla="*/ 1994290 h 2237474"/>
              <a:gd name="connsiteX128" fmla="*/ 2295469 w 12192000"/>
              <a:gd name="connsiteY128" fmla="*/ 1996659 h 2237474"/>
              <a:gd name="connsiteX129" fmla="*/ 2287219 w 12192000"/>
              <a:gd name="connsiteY129" fmla="*/ 1998750 h 2237474"/>
              <a:gd name="connsiteX130" fmla="*/ 2286948 w 12192000"/>
              <a:gd name="connsiteY130" fmla="*/ 1998596 h 2237474"/>
              <a:gd name="connsiteX131" fmla="*/ 2243069 w 12192000"/>
              <a:gd name="connsiteY131" fmla="*/ 2015111 h 2237474"/>
              <a:gd name="connsiteX132" fmla="*/ 2186609 w 12192000"/>
              <a:gd name="connsiteY132" fmla="*/ 2008263 h 2237474"/>
              <a:gd name="connsiteX133" fmla="*/ 2164831 w 12192000"/>
              <a:gd name="connsiteY133" fmla="*/ 2010143 h 2237474"/>
              <a:gd name="connsiteX134" fmla="*/ 2152836 w 12192000"/>
              <a:gd name="connsiteY134" fmla="*/ 2010048 h 2237474"/>
              <a:gd name="connsiteX135" fmla="*/ 2117102 w 12192000"/>
              <a:gd name="connsiteY135" fmla="*/ 2023004 h 2237474"/>
              <a:gd name="connsiteX136" fmla="*/ 2111935 w 12192000"/>
              <a:gd name="connsiteY136" fmla="*/ 2023163 h 2237474"/>
              <a:gd name="connsiteX137" fmla="*/ 2089991 w 12192000"/>
              <a:gd name="connsiteY137" fmla="*/ 2034193 h 2237474"/>
              <a:gd name="connsiteX138" fmla="*/ 2058061 w 12192000"/>
              <a:gd name="connsiteY138" fmla="*/ 2047942 h 2237474"/>
              <a:gd name="connsiteX139" fmla="*/ 2055737 w 12192000"/>
              <a:gd name="connsiteY139" fmla="*/ 2047704 h 2237474"/>
              <a:gd name="connsiteX140" fmla="*/ 2042244 w 12192000"/>
              <a:gd name="connsiteY140" fmla="*/ 2055560 h 2237474"/>
              <a:gd name="connsiteX141" fmla="*/ 1976224 w 12192000"/>
              <a:gd name="connsiteY141" fmla="*/ 2074257 h 2237474"/>
              <a:gd name="connsiteX142" fmla="*/ 1877728 w 12192000"/>
              <a:gd name="connsiteY142" fmla="*/ 2101004 h 2237474"/>
              <a:gd name="connsiteX143" fmla="*/ 1759056 w 12192000"/>
              <a:gd name="connsiteY143" fmla="*/ 2125608 h 2237474"/>
              <a:gd name="connsiteX144" fmla="*/ 1637948 w 12192000"/>
              <a:gd name="connsiteY144" fmla="*/ 2172597 h 2237474"/>
              <a:gd name="connsiteX145" fmla="*/ 1434549 w 12192000"/>
              <a:gd name="connsiteY145" fmla="*/ 2234522 h 2237474"/>
              <a:gd name="connsiteX146" fmla="*/ 1398481 w 12192000"/>
              <a:gd name="connsiteY146" fmla="*/ 2237074 h 2237474"/>
              <a:gd name="connsiteX147" fmla="*/ 1398407 w 12192000"/>
              <a:gd name="connsiteY147" fmla="*/ 2237095 h 2237474"/>
              <a:gd name="connsiteX148" fmla="*/ 1370962 w 12192000"/>
              <a:gd name="connsiteY148" fmla="*/ 2237474 h 2237474"/>
              <a:gd name="connsiteX149" fmla="*/ 1356367 w 12192000"/>
              <a:gd name="connsiteY149" fmla="*/ 2235089 h 2237474"/>
              <a:gd name="connsiteX150" fmla="*/ 1324828 w 12192000"/>
              <a:gd name="connsiteY150" fmla="*/ 2231968 h 2237474"/>
              <a:gd name="connsiteX151" fmla="*/ 1297744 w 12192000"/>
              <a:gd name="connsiteY151" fmla="*/ 2235849 h 2237474"/>
              <a:gd name="connsiteX152" fmla="*/ 1286236 w 12192000"/>
              <a:gd name="connsiteY152" fmla="*/ 2233135 h 2237474"/>
              <a:gd name="connsiteX153" fmla="*/ 1283504 w 12192000"/>
              <a:gd name="connsiteY153" fmla="*/ 2233797 h 2237474"/>
              <a:gd name="connsiteX154" fmla="*/ 1279765 w 12192000"/>
              <a:gd name="connsiteY154" fmla="*/ 2229639 h 2237474"/>
              <a:gd name="connsiteX155" fmla="*/ 1195347 w 12192000"/>
              <a:gd name="connsiteY155" fmla="*/ 2212354 h 2237474"/>
              <a:gd name="connsiteX156" fmla="*/ 970251 w 12192000"/>
              <a:gd name="connsiteY156" fmla="*/ 2221029 h 2237474"/>
              <a:gd name="connsiteX157" fmla="*/ 812914 w 12192000"/>
              <a:gd name="connsiteY157" fmla="*/ 2202752 h 2237474"/>
              <a:gd name="connsiteX158" fmla="*/ 800195 w 12192000"/>
              <a:gd name="connsiteY158" fmla="*/ 2209407 h 2237474"/>
              <a:gd name="connsiteX159" fmla="*/ 784978 w 12192000"/>
              <a:gd name="connsiteY159" fmla="*/ 2212360 h 2237474"/>
              <a:gd name="connsiteX160" fmla="*/ 681987 w 12192000"/>
              <a:gd name="connsiteY160" fmla="*/ 2216757 h 2237474"/>
              <a:gd name="connsiteX161" fmla="*/ 669923 w 12192000"/>
              <a:gd name="connsiteY161" fmla="*/ 2211682 h 2237474"/>
              <a:gd name="connsiteX162" fmla="*/ 648680 w 12192000"/>
              <a:gd name="connsiteY162" fmla="*/ 2206229 h 2237474"/>
              <a:gd name="connsiteX163" fmla="*/ 597225 w 12192000"/>
              <a:gd name="connsiteY163" fmla="*/ 2180999 h 2237474"/>
              <a:gd name="connsiteX164" fmla="*/ 558449 w 12192000"/>
              <a:gd name="connsiteY164" fmla="*/ 2182346 h 2237474"/>
              <a:gd name="connsiteX165" fmla="*/ 550517 w 12192000"/>
              <a:gd name="connsiteY165" fmla="*/ 2182060 h 2237474"/>
              <a:gd name="connsiteX166" fmla="*/ 550309 w 12192000"/>
              <a:gd name="connsiteY166" fmla="*/ 2181825 h 2237474"/>
              <a:gd name="connsiteX167" fmla="*/ 541836 w 12192000"/>
              <a:gd name="connsiteY167" fmla="*/ 2181063 h 2237474"/>
              <a:gd name="connsiteX168" fmla="*/ 536057 w 12192000"/>
              <a:gd name="connsiteY168" fmla="*/ 2181537 h 2237474"/>
              <a:gd name="connsiteX169" fmla="*/ 520671 w 12192000"/>
              <a:gd name="connsiteY169" fmla="*/ 2180980 h 2237474"/>
              <a:gd name="connsiteX170" fmla="*/ 515024 w 12192000"/>
              <a:gd name="connsiteY170" fmla="*/ 2179258 h 2237474"/>
              <a:gd name="connsiteX171" fmla="*/ 512278 w 12192000"/>
              <a:gd name="connsiteY171" fmla="*/ 2176369 h 2237474"/>
              <a:gd name="connsiteX172" fmla="*/ 480419 w 12192000"/>
              <a:gd name="connsiteY172" fmla="*/ 2167807 h 2237474"/>
              <a:gd name="connsiteX173" fmla="*/ 413835 w 12192000"/>
              <a:gd name="connsiteY173" fmla="*/ 2156783 h 2237474"/>
              <a:gd name="connsiteX174" fmla="*/ 376513 w 12192000"/>
              <a:gd name="connsiteY174" fmla="*/ 2154014 h 2237474"/>
              <a:gd name="connsiteX175" fmla="*/ 273386 w 12192000"/>
              <a:gd name="connsiteY175" fmla="*/ 2142551 h 2237474"/>
              <a:gd name="connsiteX176" fmla="*/ 169207 w 12192000"/>
              <a:gd name="connsiteY176" fmla="*/ 2128100 h 2237474"/>
              <a:gd name="connsiteX177" fmla="*/ 93149 w 12192000"/>
              <a:gd name="connsiteY177" fmla="*/ 2105324 h 2237474"/>
              <a:gd name="connsiteX178" fmla="*/ 88109 w 12192000"/>
              <a:gd name="connsiteY178" fmla="*/ 2106704 h 2237474"/>
              <a:gd name="connsiteX179" fmla="*/ 80022 w 12192000"/>
              <a:gd name="connsiteY179" fmla="*/ 2107254 h 2237474"/>
              <a:gd name="connsiteX180" fmla="*/ 79717 w 12192000"/>
              <a:gd name="connsiteY180" fmla="*/ 2107046 h 2237474"/>
              <a:gd name="connsiteX181" fmla="*/ 72352 w 12192000"/>
              <a:gd name="connsiteY181" fmla="*/ 2107991 h 2237474"/>
              <a:gd name="connsiteX182" fmla="*/ 37645 w 12192000"/>
              <a:gd name="connsiteY182" fmla="*/ 2115401 h 2237474"/>
              <a:gd name="connsiteX183" fmla="*/ 4572 w 12192000"/>
              <a:gd name="connsiteY183" fmla="*/ 2111091 h 2237474"/>
              <a:gd name="connsiteX184" fmla="*/ 0 w 12192000"/>
              <a:gd name="connsiteY184" fmla="*/ 2110468 h 2237474"/>
              <a:gd name="connsiteX185" fmla="*/ 0 w 12192000"/>
              <a:gd name="connsiteY185"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20512 w 12192000"/>
              <a:gd name="connsiteY6" fmla="*/ 745392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46594 w 12192000"/>
              <a:gd name="connsiteY12" fmla="*/ 765069 h 2237474"/>
              <a:gd name="connsiteX13" fmla="*/ 10739478 w 12192000"/>
              <a:gd name="connsiteY13" fmla="*/ 776841 h 2237474"/>
              <a:gd name="connsiteX14" fmla="*/ 10458762 w 12192000"/>
              <a:gd name="connsiteY14" fmla="*/ 755400 h 2237474"/>
              <a:gd name="connsiteX15" fmla="*/ 10211200 w 12192000"/>
              <a:gd name="connsiteY15" fmla="*/ 767513 h 2237474"/>
              <a:gd name="connsiteX16" fmla="*/ 10167995 w 12192000"/>
              <a:gd name="connsiteY16" fmla="*/ 760843 h 2237474"/>
              <a:gd name="connsiteX17" fmla="*/ 9997044 w 12192000"/>
              <a:gd name="connsiteY17" fmla="*/ 780129 h 2237474"/>
              <a:gd name="connsiteX18" fmla="*/ 9943887 w 12192000"/>
              <a:gd name="connsiteY18" fmla="*/ 804141 h 2237474"/>
              <a:gd name="connsiteX19" fmla="*/ 9918248 w 12192000"/>
              <a:gd name="connsiteY19" fmla="*/ 816628 h 2237474"/>
              <a:gd name="connsiteX20" fmla="*/ 9767091 w 12192000"/>
              <a:gd name="connsiteY20" fmla="*/ 870550 h 2237474"/>
              <a:gd name="connsiteX21" fmla="*/ 9683005 w 12192000"/>
              <a:gd name="connsiteY21" fmla="*/ 894128 h 2237474"/>
              <a:gd name="connsiteX22" fmla="*/ 9594438 w 12192000"/>
              <a:gd name="connsiteY22" fmla="*/ 919051 h 2237474"/>
              <a:gd name="connsiteX23" fmla="*/ 9544189 w 12192000"/>
              <a:gd name="connsiteY23" fmla="*/ 938966 h 2237474"/>
              <a:gd name="connsiteX24" fmla="*/ 9500499 w 12192000"/>
              <a:gd name="connsiteY24" fmla="*/ 954680 h 2237474"/>
              <a:gd name="connsiteX25" fmla="*/ 9428195 w 12192000"/>
              <a:gd name="connsiteY25" fmla="*/ 986225 h 2237474"/>
              <a:gd name="connsiteX26" fmla="*/ 9410017 w 12192000"/>
              <a:gd name="connsiteY26" fmla="*/ 993931 h 2237474"/>
              <a:gd name="connsiteX27" fmla="*/ 9392919 w 12192000"/>
              <a:gd name="connsiteY27" fmla="*/ 994656 h 2237474"/>
              <a:gd name="connsiteX28" fmla="*/ 9268019 w 12192000"/>
              <a:gd name="connsiteY28" fmla="*/ 1007442 h 2237474"/>
              <a:gd name="connsiteX29" fmla="*/ 9234662 w 12192000"/>
              <a:gd name="connsiteY29" fmla="*/ 1023056 h 2237474"/>
              <a:gd name="connsiteX30" fmla="*/ 9181033 w 12192000"/>
              <a:gd name="connsiteY30" fmla="*/ 1037921 h 2237474"/>
              <a:gd name="connsiteX31" fmla="*/ 9155969 w 12192000"/>
              <a:gd name="connsiteY31" fmla="*/ 1046804 h 2237474"/>
              <a:gd name="connsiteX32" fmla="*/ 9133985 w 12192000"/>
              <a:gd name="connsiteY32" fmla="*/ 1046450 h 2237474"/>
              <a:gd name="connsiteX33" fmla="*/ 9003462 w 12192000"/>
              <a:gd name="connsiteY33" fmla="*/ 1042406 h 2237474"/>
              <a:gd name="connsiteX34" fmla="*/ 8968445 w 12192000"/>
              <a:gd name="connsiteY34" fmla="*/ 1052169 h 2237474"/>
              <a:gd name="connsiteX35" fmla="*/ 8886001 w 12192000"/>
              <a:gd name="connsiteY35" fmla="*/ 1067468 h 2237474"/>
              <a:gd name="connsiteX36" fmla="*/ 8838610 w 12192000"/>
              <a:gd name="connsiteY36" fmla="*/ 1075091 h 2237474"/>
              <a:gd name="connsiteX37" fmla="*/ 8750383 w 12192000"/>
              <a:gd name="connsiteY37" fmla="*/ 1097387 h 2237474"/>
              <a:gd name="connsiteX38" fmla="*/ 8665605 w 12192000"/>
              <a:gd name="connsiteY38" fmla="*/ 1110791 h 2237474"/>
              <a:gd name="connsiteX39" fmla="*/ 8584946 w 12192000"/>
              <a:gd name="connsiteY39" fmla="*/ 1135226 h 2237474"/>
              <a:gd name="connsiteX40" fmla="*/ 8419755 w 12192000"/>
              <a:gd name="connsiteY40" fmla="*/ 1216260 h 2237474"/>
              <a:gd name="connsiteX41" fmla="*/ 8411626 w 12192000"/>
              <a:gd name="connsiteY41" fmla="*/ 1214397 h 2237474"/>
              <a:gd name="connsiteX42" fmla="*/ 8363469 w 12192000"/>
              <a:gd name="connsiteY42" fmla="*/ 1246658 h 2237474"/>
              <a:gd name="connsiteX43" fmla="*/ 8275497 w 12192000"/>
              <a:gd name="connsiteY43" fmla="*/ 1264396 h 2237474"/>
              <a:gd name="connsiteX44" fmla="*/ 8206287 w 12192000"/>
              <a:gd name="connsiteY44" fmla="*/ 1273060 h 2237474"/>
              <a:gd name="connsiteX45" fmla="*/ 8139997 w 12192000"/>
              <a:gd name="connsiteY45" fmla="*/ 1282713 h 2237474"/>
              <a:gd name="connsiteX46" fmla="*/ 8074238 w 12192000"/>
              <a:gd name="connsiteY46" fmla="*/ 1301895 h 2237474"/>
              <a:gd name="connsiteX47" fmla="*/ 7942099 w 12192000"/>
              <a:gd name="connsiteY47" fmla="*/ 1336332 h 2237474"/>
              <a:gd name="connsiteX48" fmla="*/ 7902328 w 12192000"/>
              <a:gd name="connsiteY48" fmla="*/ 1345865 h 2237474"/>
              <a:gd name="connsiteX49" fmla="*/ 7840612 w 12192000"/>
              <a:gd name="connsiteY49" fmla="*/ 1369373 h 2237474"/>
              <a:gd name="connsiteX50" fmla="*/ 7786819 w 12192000"/>
              <a:gd name="connsiteY50" fmla="*/ 1378970 h 2237474"/>
              <a:gd name="connsiteX51" fmla="*/ 7548172 w 12192000"/>
              <a:gd name="connsiteY51" fmla="*/ 1417460 h 2237474"/>
              <a:gd name="connsiteX52" fmla="*/ 7483437 w 12192000"/>
              <a:gd name="connsiteY52" fmla="*/ 1478152 h 2237474"/>
              <a:gd name="connsiteX53" fmla="*/ 7377870 w 12192000"/>
              <a:gd name="connsiteY53" fmla="*/ 1523319 h 2237474"/>
              <a:gd name="connsiteX54" fmla="*/ 7230737 w 12192000"/>
              <a:gd name="connsiteY54" fmla="*/ 1562633 h 2237474"/>
              <a:gd name="connsiteX55" fmla="*/ 7224458 w 12192000"/>
              <a:gd name="connsiteY55" fmla="*/ 1573008 h 2237474"/>
              <a:gd name="connsiteX56" fmla="*/ 7183121 w 12192000"/>
              <a:gd name="connsiteY56" fmla="*/ 1595162 h 2237474"/>
              <a:gd name="connsiteX57" fmla="*/ 7164601 w 12192000"/>
              <a:gd name="connsiteY57" fmla="*/ 1606490 h 2237474"/>
              <a:gd name="connsiteX58" fmla="*/ 7031309 w 12192000"/>
              <a:gd name="connsiteY58" fmla="*/ 1619451 h 2237474"/>
              <a:gd name="connsiteX59" fmla="*/ 6900177 w 12192000"/>
              <a:gd name="connsiteY59" fmla="*/ 1636016 h 2237474"/>
              <a:gd name="connsiteX60" fmla="*/ 6795372 w 12192000"/>
              <a:gd name="connsiteY60" fmla="*/ 1644845 h 2237474"/>
              <a:gd name="connsiteX61" fmla="*/ 6692251 w 12192000"/>
              <a:gd name="connsiteY61" fmla="*/ 1656357 h 2237474"/>
              <a:gd name="connsiteX62" fmla="*/ 6655235 w 12192000"/>
              <a:gd name="connsiteY62" fmla="*/ 1661869 h 2237474"/>
              <a:gd name="connsiteX63" fmla="*/ 6554894 w 12192000"/>
              <a:gd name="connsiteY63" fmla="*/ 1664428 h 2237474"/>
              <a:gd name="connsiteX64" fmla="*/ 6516595 w 12192000"/>
              <a:gd name="connsiteY64" fmla="*/ 1667475 h 2237474"/>
              <a:gd name="connsiteX65" fmla="*/ 6508541 w 12192000"/>
              <a:gd name="connsiteY65" fmla="*/ 1668757 h 2237474"/>
              <a:gd name="connsiteX66" fmla="*/ 6471012 w 12192000"/>
              <a:gd name="connsiteY66" fmla="*/ 1678604 h 2237474"/>
              <a:gd name="connsiteX67" fmla="*/ 6364035 w 12192000"/>
              <a:gd name="connsiteY67" fmla="*/ 1667683 h 2237474"/>
              <a:gd name="connsiteX68" fmla="*/ 6280959 w 12192000"/>
              <a:gd name="connsiteY68" fmla="*/ 1689329 h 2237474"/>
              <a:gd name="connsiteX69" fmla="*/ 6243319 w 12192000"/>
              <a:gd name="connsiteY69" fmla="*/ 1695560 h 2237474"/>
              <a:gd name="connsiteX70" fmla="*/ 6098321 w 12192000"/>
              <a:gd name="connsiteY70" fmla="*/ 1721646 h 2237474"/>
              <a:gd name="connsiteX71" fmla="*/ 5880652 w 12192000"/>
              <a:gd name="connsiteY71" fmla="*/ 1779643 h 2237474"/>
              <a:gd name="connsiteX72" fmla="*/ 5785959 w 12192000"/>
              <a:gd name="connsiteY72" fmla="*/ 1775307 h 2237474"/>
              <a:gd name="connsiteX73" fmla="*/ 5643534 w 12192000"/>
              <a:gd name="connsiteY73" fmla="*/ 1802919 h 2237474"/>
              <a:gd name="connsiteX74" fmla="*/ 5518799 w 12192000"/>
              <a:gd name="connsiteY74" fmla="*/ 1818312 h 2237474"/>
              <a:gd name="connsiteX75" fmla="*/ 5505014 w 12192000"/>
              <a:gd name="connsiteY75" fmla="*/ 1819259 h 2237474"/>
              <a:gd name="connsiteX76" fmla="*/ 5453307 w 12192000"/>
              <a:gd name="connsiteY76" fmla="*/ 1815450 h 2237474"/>
              <a:gd name="connsiteX77" fmla="*/ 5221533 w 12192000"/>
              <a:gd name="connsiteY77" fmla="*/ 1846950 h 2237474"/>
              <a:gd name="connsiteX78" fmla="*/ 5149802 w 12192000"/>
              <a:gd name="connsiteY78" fmla="*/ 1844846 h 2237474"/>
              <a:gd name="connsiteX79" fmla="*/ 5114927 w 12192000"/>
              <a:gd name="connsiteY79" fmla="*/ 1847827 h 2237474"/>
              <a:gd name="connsiteX80" fmla="*/ 5108970 w 12192000"/>
              <a:gd name="connsiteY80" fmla="*/ 1847935 h 2237474"/>
              <a:gd name="connsiteX81" fmla="*/ 5067961 w 12192000"/>
              <a:gd name="connsiteY81" fmla="*/ 1845917 h 2237474"/>
              <a:gd name="connsiteX82" fmla="*/ 5007075 w 12192000"/>
              <a:gd name="connsiteY82" fmla="*/ 1838626 h 2237474"/>
              <a:gd name="connsiteX83" fmla="*/ 4944087 w 12192000"/>
              <a:gd name="connsiteY83" fmla="*/ 1823332 h 2237474"/>
              <a:gd name="connsiteX84" fmla="*/ 4907662 w 12192000"/>
              <a:gd name="connsiteY84" fmla="*/ 1816900 h 2237474"/>
              <a:gd name="connsiteX85" fmla="*/ 4882386 w 12192000"/>
              <a:gd name="connsiteY85" fmla="*/ 1809844 h 2237474"/>
              <a:gd name="connsiteX86" fmla="*/ 4811440 w 12192000"/>
              <a:gd name="connsiteY86" fmla="*/ 1804655 h 2237474"/>
              <a:gd name="connsiteX87" fmla="*/ 4691075 w 12192000"/>
              <a:gd name="connsiteY87" fmla="*/ 1801389 h 2237474"/>
              <a:gd name="connsiteX88" fmla="*/ 4640313 w 12192000"/>
              <a:gd name="connsiteY88" fmla="*/ 1784307 h 2237474"/>
              <a:gd name="connsiteX89" fmla="*/ 4536503 w 12192000"/>
              <a:gd name="connsiteY89" fmla="*/ 1785334 h 2237474"/>
              <a:gd name="connsiteX90" fmla="*/ 4513724 w 12192000"/>
              <a:gd name="connsiteY90" fmla="*/ 1791996 h 2237474"/>
              <a:gd name="connsiteX91" fmla="*/ 4459810 w 12192000"/>
              <a:gd name="connsiteY91" fmla="*/ 1797886 h 2237474"/>
              <a:gd name="connsiteX92" fmla="*/ 4379064 w 12192000"/>
              <a:gd name="connsiteY92" fmla="*/ 1817177 h 2237474"/>
              <a:gd name="connsiteX93" fmla="*/ 4290981 w 12192000"/>
              <a:gd name="connsiteY93" fmla="*/ 1839677 h 2237474"/>
              <a:gd name="connsiteX94" fmla="*/ 4238372 w 12192000"/>
              <a:gd name="connsiteY94" fmla="*/ 1851480 h 2237474"/>
              <a:gd name="connsiteX95" fmla="*/ 4232517 w 12192000"/>
              <a:gd name="connsiteY95" fmla="*/ 1852567 h 2237474"/>
              <a:gd name="connsiteX96" fmla="*/ 4191732 w 12192000"/>
              <a:gd name="connsiteY96" fmla="*/ 1857328 h 2237474"/>
              <a:gd name="connsiteX97" fmla="*/ 4065532 w 12192000"/>
              <a:gd name="connsiteY97" fmla="*/ 1855477 h 2237474"/>
              <a:gd name="connsiteX98" fmla="*/ 4028460 w 12192000"/>
              <a:gd name="connsiteY98" fmla="*/ 1855137 h 2237474"/>
              <a:gd name="connsiteX99" fmla="*/ 4002267 w 12192000"/>
              <a:gd name="connsiteY99" fmla="*/ 1852352 h 2237474"/>
              <a:gd name="connsiteX100" fmla="*/ 3931396 w 12192000"/>
              <a:gd name="connsiteY100" fmla="*/ 1858915 h 2237474"/>
              <a:gd name="connsiteX101" fmla="*/ 3812162 w 12192000"/>
              <a:gd name="connsiteY101" fmla="*/ 1875501 h 2237474"/>
              <a:gd name="connsiteX102" fmla="*/ 3758105 w 12192000"/>
              <a:gd name="connsiteY102" fmla="*/ 1871856 h 2237474"/>
              <a:gd name="connsiteX103" fmla="*/ 3715896 w 12192000"/>
              <a:gd name="connsiteY103" fmla="*/ 1881552 h 2237474"/>
              <a:gd name="connsiteX104" fmla="*/ 3567259 w 12192000"/>
              <a:gd name="connsiteY104" fmla="*/ 1893482 h 2237474"/>
              <a:gd name="connsiteX105" fmla="*/ 3405770 w 12192000"/>
              <a:gd name="connsiteY105" fmla="*/ 1904591 h 2237474"/>
              <a:gd name="connsiteX106" fmla="*/ 3280097 w 12192000"/>
              <a:gd name="connsiteY106" fmla="*/ 1919610 h 2237474"/>
              <a:gd name="connsiteX107" fmla="*/ 3123424 w 12192000"/>
              <a:gd name="connsiteY107" fmla="*/ 1952930 h 2237474"/>
              <a:gd name="connsiteX108" fmla="*/ 3009910 w 12192000"/>
              <a:gd name="connsiteY108" fmla="*/ 1957866 h 2237474"/>
              <a:gd name="connsiteX109" fmla="*/ 2995934 w 12192000"/>
              <a:gd name="connsiteY109" fmla="*/ 1967085 h 2237474"/>
              <a:gd name="connsiteX110" fmla="*/ 2942858 w 12192000"/>
              <a:gd name="connsiteY110" fmla="*/ 1981367 h 2237474"/>
              <a:gd name="connsiteX111" fmla="*/ 2875436 w 12192000"/>
              <a:gd name="connsiteY111" fmla="*/ 1996977 h 2237474"/>
              <a:gd name="connsiteX112" fmla="*/ 2874892 w 12192000"/>
              <a:gd name="connsiteY112" fmla="*/ 1996085 h 2237474"/>
              <a:gd name="connsiteX113" fmla="*/ 2843662 w 12192000"/>
              <a:gd name="connsiteY113" fmla="*/ 1992498 h 2237474"/>
              <a:gd name="connsiteX114" fmla="*/ 2796128 w 12192000"/>
              <a:gd name="connsiteY114" fmla="*/ 1976403 h 2237474"/>
              <a:gd name="connsiteX115" fmla="*/ 2756784 w 12192000"/>
              <a:gd name="connsiteY115" fmla="*/ 1985116 h 2237474"/>
              <a:gd name="connsiteX116" fmla="*/ 2748833 w 12192000"/>
              <a:gd name="connsiteY116" fmla="*/ 1986323 h 2237474"/>
              <a:gd name="connsiteX117" fmla="*/ 2748661 w 12192000"/>
              <a:gd name="connsiteY117" fmla="*/ 1986122 h 2237474"/>
              <a:gd name="connsiteX118" fmla="*/ 2718916 w 12192000"/>
              <a:gd name="connsiteY118" fmla="*/ 1990867 h 2237474"/>
              <a:gd name="connsiteX119" fmla="*/ 2713522 w 12192000"/>
              <a:gd name="connsiteY119" fmla="*/ 1990173 h 2237474"/>
              <a:gd name="connsiteX120" fmla="*/ 2680597 w 12192000"/>
              <a:gd name="connsiteY120" fmla="*/ 1984996 h 2237474"/>
              <a:gd name="connsiteX121" fmla="*/ 2578178 w 12192000"/>
              <a:gd name="connsiteY121" fmla="*/ 1990531 h 2237474"/>
              <a:gd name="connsiteX122" fmla="*/ 2476147 w 12192000"/>
              <a:gd name="connsiteY122" fmla="*/ 1998305 h 2237474"/>
              <a:gd name="connsiteX123" fmla="*/ 2373568 w 12192000"/>
              <a:gd name="connsiteY123" fmla="*/ 2003219 h 2237474"/>
              <a:gd name="connsiteX124" fmla="*/ 2321399 w 12192000"/>
              <a:gd name="connsiteY124" fmla="*/ 1989467 h 2237474"/>
              <a:gd name="connsiteX125" fmla="*/ 2315525 w 12192000"/>
              <a:gd name="connsiteY125" fmla="*/ 1989708 h 2237474"/>
              <a:gd name="connsiteX126" fmla="*/ 2300792 w 12192000"/>
              <a:gd name="connsiteY126" fmla="*/ 1994290 h 2237474"/>
              <a:gd name="connsiteX127" fmla="*/ 2295469 w 12192000"/>
              <a:gd name="connsiteY127" fmla="*/ 1996659 h 2237474"/>
              <a:gd name="connsiteX128" fmla="*/ 2287219 w 12192000"/>
              <a:gd name="connsiteY128" fmla="*/ 1998750 h 2237474"/>
              <a:gd name="connsiteX129" fmla="*/ 2286948 w 12192000"/>
              <a:gd name="connsiteY129" fmla="*/ 1998596 h 2237474"/>
              <a:gd name="connsiteX130" fmla="*/ 2243069 w 12192000"/>
              <a:gd name="connsiteY130" fmla="*/ 2015111 h 2237474"/>
              <a:gd name="connsiteX131" fmla="*/ 2186609 w 12192000"/>
              <a:gd name="connsiteY131" fmla="*/ 2008263 h 2237474"/>
              <a:gd name="connsiteX132" fmla="*/ 2164831 w 12192000"/>
              <a:gd name="connsiteY132" fmla="*/ 2010143 h 2237474"/>
              <a:gd name="connsiteX133" fmla="*/ 2152836 w 12192000"/>
              <a:gd name="connsiteY133" fmla="*/ 2010048 h 2237474"/>
              <a:gd name="connsiteX134" fmla="*/ 2117102 w 12192000"/>
              <a:gd name="connsiteY134" fmla="*/ 2023004 h 2237474"/>
              <a:gd name="connsiteX135" fmla="*/ 2111935 w 12192000"/>
              <a:gd name="connsiteY135" fmla="*/ 2023163 h 2237474"/>
              <a:gd name="connsiteX136" fmla="*/ 2089991 w 12192000"/>
              <a:gd name="connsiteY136" fmla="*/ 2034193 h 2237474"/>
              <a:gd name="connsiteX137" fmla="*/ 2058061 w 12192000"/>
              <a:gd name="connsiteY137" fmla="*/ 2047942 h 2237474"/>
              <a:gd name="connsiteX138" fmla="*/ 2055737 w 12192000"/>
              <a:gd name="connsiteY138" fmla="*/ 2047704 h 2237474"/>
              <a:gd name="connsiteX139" fmla="*/ 2042244 w 12192000"/>
              <a:gd name="connsiteY139" fmla="*/ 2055560 h 2237474"/>
              <a:gd name="connsiteX140" fmla="*/ 1976224 w 12192000"/>
              <a:gd name="connsiteY140" fmla="*/ 2074257 h 2237474"/>
              <a:gd name="connsiteX141" fmla="*/ 1877728 w 12192000"/>
              <a:gd name="connsiteY141" fmla="*/ 2101004 h 2237474"/>
              <a:gd name="connsiteX142" fmla="*/ 1759056 w 12192000"/>
              <a:gd name="connsiteY142" fmla="*/ 2125608 h 2237474"/>
              <a:gd name="connsiteX143" fmla="*/ 1637948 w 12192000"/>
              <a:gd name="connsiteY143" fmla="*/ 2172597 h 2237474"/>
              <a:gd name="connsiteX144" fmla="*/ 1434549 w 12192000"/>
              <a:gd name="connsiteY144" fmla="*/ 2234522 h 2237474"/>
              <a:gd name="connsiteX145" fmla="*/ 1398481 w 12192000"/>
              <a:gd name="connsiteY145" fmla="*/ 2237074 h 2237474"/>
              <a:gd name="connsiteX146" fmla="*/ 1398407 w 12192000"/>
              <a:gd name="connsiteY146" fmla="*/ 2237095 h 2237474"/>
              <a:gd name="connsiteX147" fmla="*/ 1370962 w 12192000"/>
              <a:gd name="connsiteY147" fmla="*/ 2237474 h 2237474"/>
              <a:gd name="connsiteX148" fmla="*/ 1356367 w 12192000"/>
              <a:gd name="connsiteY148" fmla="*/ 2235089 h 2237474"/>
              <a:gd name="connsiteX149" fmla="*/ 1324828 w 12192000"/>
              <a:gd name="connsiteY149" fmla="*/ 2231968 h 2237474"/>
              <a:gd name="connsiteX150" fmla="*/ 1297744 w 12192000"/>
              <a:gd name="connsiteY150" fmla="*/ 2235849 h 2237474"/>
              <a:gd name="connsiteX151" fmla="*/ 1286236 w 12192000"/>
              <a:gd name="connsiteY151" fmla="*/ 2233135 h 2237474"/>
              <a:gd name="connsiteX152" fmla="*/ 1283504 w 12192000"/>
              <a:gd name="connsiteY152" fmla="*/ 2233797 h 2237474"/>
              <a:gd name="connsiteX153" fmla="*/ 1279765 w 12192000"/>
              <a:gd name="connsiteY153" fmla="*/ 2229639 h 2237474"/>
              <a:gd name="connsiteX154" fmla="*/ 1195347 w 12192000"/>
              <a:gd name="connsiteY154" fmla="*/ 2212354 h 2237474"/>
              <a:gd name="connsiteX155" fmla="*/ 970251 w 12192000"/>
              <a:gd name="connsiteY155" fmla="*/ 2221029 h 2237474"/>
              <a:gd name="connsiteX156" fmla="*/ 812914 w 12192000"/>
              <a:gd name="connsiteY156" fmla="*/ 2202752 h 2237474"/>
              <a:gd name="connsiteX157" fmla="*/ 800195 w 12192000"/>
              <a:gd name="connsiteY157" fmla="*/ 2209407 h 2237474"/>
              <a:gd name="connsiteX158" fmla="*/ 784978 w 12192000"/>
              <a:gd name="connsiteY158" fmla="*/ 2212360 h 2237474"/>
              <a:gd name="connsiteX159" fmla="*/ 681987 w 12192000"/>
              <a:gd name="connsiteY159" fmla="*/ 2216757 h 2237474"/>
              <a:gd name="connsiteX160" fmla="*/ 669923 w 12192000"/>
              <a:gd name="connsiteY160" fmla="*/ 2211682 h 2237474"/>
              <a:gd name="connsiteX161" fmla="*/ 648680 w 12192000"/>
              <a:gd name="connsiteY161" fmla="*/ 2206229 h 2237474"/>
              <a:gd name="connsiteX162" fmla="*/ 597225 w 12192000"/>
              <a:gd name="connsiteY162" fmla="*/ 2180999 h 2237474"/>
              <a:gd name="connsiteX163" fmla="*/ 558449 w 12192000"/>
              <a:gd name="connsiteY163" fmla="*/ 2182346 h 2237474"/>
              <a:gd name="connsiteX164" fmla="*/ 550517 w 12192000"/>
              <a:gd name="connsiteY164" fmla="*/ 2182060 h 2237474"/>
              <a:gd name="connsiteX165" fmla="*/ 550309 w 12192000"/>
              <a:gd name="connsiteY165" fmla="*/ 2181825 h 2237474"/>
              <a:gd name="connsiteX166" fmla="*/ 541836 w 12192000"/>
              <a:gd name="connsiteY166" fmla="*/ 2181063 h 2237474"/>
              <a:gd name="connsiteX167" fmla="*/ 536057 w 12192000"/>
              <a:gd name="connsiteY167" fmla="*/ 2181537 h 2237474"/>
              <a:gd name="connsiteX168" fmla="*/ 520671 w 12192000"/>
              <a:gd name="connsiteY168" fmla="*/ 2180980 h 2237474"/>
              <a:gd name="connsiteX169" fmla="*/ 515024 w 12192000"/>
              <a:gd name="connsiteY169" fmla="*/ 2179258 h 2237474"/>
              <a:gd name="connsiteX170" fmla="*/ 512278 w 12192000"/>
              <a:gd name="connsiteY170" fmla="*/ 2176369 h 2237474"/>
              <a:gd name="connsiteX171" fmla="*/ 480419 w 12192000"/>
              <a:gd name="connsiteY171" fmla="*/ 2167807 h 2237474"/>
              <a:gd name="connsiteX172" fmla="*/ 413835 w 12192000"/>
              <a:gd name="connsiteY172" fmla="*/ 2156783 h 2237474"/>
              <a:gd name="connsiteX173" fmla="*/ 376513 w 12192000"/>
              <a:gd name="connsiteY173" fmla="*/ 2154014 h 2237474"/>
              <a:gd name="connsiteX174" fmla="*/ 273386 w 12192000"/>
              <a:gd name="connsiteY174" fmla="*/ 2142551 h 2237474"/>
              <a:gd name="connsiteX175" fmla="*/ 169207 w 12192000"/>
              <a:gd name="connsiteY175" fmla="*/ 2128100 h 2237474"/>
              <a:gd name="connsiteX176" fmla="*/ 93149 w 12192000"/>
              <a:gd name="connsiteY176" fmla="*/ 2105324 h 2237474"/>
              <a:gd name="connsiteX177" fmla="*/ 88109 w 12192000"/>
              <a:gd name="connsiteY177" fmla="*/ 2106704 h 2237474"/>
              <a:gd name="connsiteX178" fmla="*/ 80022 w 12192000"/>
              <a:gd name="connsiteY178" fmla="*/ 2107254 h 2237474"/>
              <a:gd name="connsiteX179" fmla="*/ 79717 w 12192000"/>
              <a:gd name="connsiteY179" fmla="*/ 2107046 h 2237474"/>
              <a:gd name="connsiteX180" fmla="*/ 72352 w 12192000"/>
              <a:gd name="connsiteY180" fmla="*/ 2107991 h 2237474"/>
              <a:gd name="connsiteX181" fmla="*/ 37645 w 12192000"/>
              <a:gd name="connsiteY181" fmla="*/ 2115401 h 2237474"/>
              <a:gd name="connsiteX182" fmla="*/ 4572 w 12192000"/>
              <a:gd name="connsiteY182" fmla="*/ 2111091 h 2237474"/>
              <a:gd name="connsiteX183" fmla="*/ 0 w 12192000"/>
              <a:gd name="connsiteY183" fmla="*/ 2110468 h 2237474"/>
              <a:gd name="connsiteX184" fmla="*/ 0 w 12192000"/>
              <a:gd name="connsiteY184"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20512 w 12192000"/>
              <a:gd name="connsiteY6" fmla="*/ 745392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46594 w 12192000"/>
              <a:gd name="connsiteY12" fmla="*/ 765069 h 2237474"/>
              <a:gd name="connsiteX13" fmla="*/ 10739478 w 12192000"/>
              <a:gd name="connsiteY13" fmla="*/ 776841 h 2237474"/>
              <a:gd name="connsiteX14" fmla="*/ 10458762 w 12192000"/>
              <a:gd name="connsiteY14" fmla="*/ 755400 h 2237474"/>
              <a:gd name="connsiteX15" fmla="*/ 10211200 w 12192000"/>
              <a:gd name="connsiteY15" fmla="*/ 767513 h 2237474"/>
              <a:gd name="connsiteX16" fmla="*/ 10167995 w 12192000"/>
              <a:gd name="connsiteY16" fmla="*/ 760843 h 2237474"/>
              <a:gd name="connsiteX17" fmla="*/ 9997044 w 12192000"/>
              <a:gd name="connsiteY17" fmla="*/ 780129 h 2237474"/>
              <a:gd name="connsiteX18" fmla="*/ 9943887 w 12192000"/>
              <a:gd name="connsiteY18" fmla="*/ 804141 h 2237474"/>
              <a:gd name="connsiteX19" fmla="*/ 9918248 w 12192000"/>
              <a:gd name="connsiteY19" fmla="*/ 816628 h 2237474"/>
              <a:gd name="connsiteX20" fmla="*/ 9767091 w 12192000"/>
              <a:gd name="connsiteY20" fmla="*/ 870550 h 2237474"/>
              <a:gd name="connsiteX21" fmla="*/ 9683005 w 12192000"/>
              <a:gd name="connsiteY21" fmla="*/ 894128 h 2237474"/>
              <a:gd name="connsiteX22" fmla="*/ 9594438 w 12192000"/>
              <a:gd name="connsiteY22" fmla="*/ 919051 h 2237474"/>
              <a:gd name="connsiteX23" fmla="*/ 9544189 w 12192000"/>
              <a:gd name="connsiteY23" fmla="*/ 938966 h 2237474"/>
              <a:gd name="connsiteX24" fmla="*/ 9500499 w 12192000"/>
              <a:gd name="connsiteY24" fmla="*/ 954680 h 2237474"/>
              <a:gd name="connsiteX25" fmla="*/ 9428195 w 12192000"/>
              <a:gd name="connsiteY25" fmla="*/ 986225 h 2237474"/>
              <a:gd name="connsiteX26" fmla="*/ 9410017 w 12192000"/>
              <a:gd name="connsiteY26" fmla="*/ 993931 h 2237474"/>
              <a:gd name="connsiteX27" fmla="*/ 9392919 w 12192000"/>
              <a:gd name="connsiteY27" fmla="*/ 994656 h 2237474"/>
              <a:gd name="connsiteX28" fmla="*/ 9268019 w 12192000"/>
              <a:gd name="connsiteY28" fmla="*/ 1007442 h 2237474"/>
              <a:gd name="connsiteX29" fmla="*/ 9234662 w 12192000"/>
              <a:gd name="connsiteY29" fmla="*/ 1023056 h 2237474"/>
              <a:gd name="connsiteX30" fmla="*/ 9181033 w 12192000"/>
              <a:gd name="connsiteY30" fmla="*/ 1037921 h 2237474"/>
              <a:gd name="connsiteX31" fmla="*/ 9155969 w 12192000"/>
              <a:gd name="connsiteY31" fmla="*/ 1046804 h 2237474"/>
              <a:gd name="connsiteX32" fmla="*/ 9133985 w 12192000"/>
              <a:gd name="connsiteY32" fmla="*/ 1046450 h 2237474"/>
              <a:gd name="connsiteX33" fmla="*/ 9003462 w 12192000"/>
              <a:gd name="connsiteY33" fmla="*/ 1042406 h 2237474"/>
              <a:gd name="connsiteX34" fmla="*/ 8968445 w 12192000"/>
              <a:gd name="connsiteY34" fmla="*/ 1052169 h 2237474"/>
              <a:gd name="connsiteX35" fmla="*/ 8886001 w 12192000"/>
              <a:gd name="connsiteY35" fmla="*/ 1067468 h 2237474"/>
              <a:gd name="connsiteX36" fmla="*/ 8838610 w 12192000"/>
              <a:gd name="connsiteY36" fmla="*/ 1075091 h 2237474"/>
              <a:gd name="connsiteX37" fmla="*/ 8750383 w 12192000"/>
              <a:gd name="connsiteY37" fmla="*/ 1097387 h 2237474"/>
              <a:gd name="connsiteX38" fmla="*/ 8665605 w 12192000"/>
              <a:gd name="connsiteY38" fmla="*/ 1110791 h 2237474"/>
              <a:gd name="connsiteX39" fmla="*/ 8584946 w 12192000"/>
              <a:gd name="connsiteY39" fmla="*/ 1135226 h 2237474"/>
              <a:gd name="connsiteX40" fmla="*/ 8419755 w 12192000"/>
              <a:gd name="connsiteY40" fmla="*/ 1216260 h 2237474"/>
              <a:gd name="connsiteX41" fmla="*/ 8411626 w 12192000"/>
              <a:gd name="connsiteY41" fmla="*/ 1214397 h 2237474"/>
              <a:gd name="connsiteX42" fmla="*/ 8363469 w 12192000"/>
              <a:gd name="connsiteY42" fmla="*/ 1246658 h 2237474"/>
              <a:gd name="connsiteX43" fmla="*/ 8275497 w 12192000"/>
              <a:gd name="connsiteY43" fmla="*/ 1264396 h 2237474"/>
              <a:gd name="connsiteX44" fmla="*/ 8206287 w 12192000"/>
              <a:gd name="connsiteY44" fmla="*/ 1273060 h 2237474"/>
              <a:gd name="connsiteX45" fmla="*/ 8139997 w 12192000"/>
              <a:gd name="connsiteY45" fmla="*/ 1282713 h 2237474"/>
              <a:gd name="connsiteX46" fmla="*/ 8074238 w 12192000"/>
              <a:gd name="connsiteY46" fmla="*/ 1301895 h 2237474"/>
              <a:gd name="connsiteX47" fmla="*/ 7942099 w 12192000"/>
              <a:gd name="connsiteY47" fmla="*/ 1336332 h 2237474"/>
              <a:gd name="connsiteX48" fmla="*/ 7902328 w 12192000"/>
              <a:gd name="connsiteY48" fmla="*/ 1345865 h 2237474"/>
              <a:gd name="connsiteX49" fmla="*/ 7840612 w 12192000"/>
              <a:gd name="connsiteY49" fmla="*/ 1369373 h 2237474"/>
              <a:gd name="connsiteX50" fmla="*/ 7786819 w 12192000"/>
              <a:gd name="connsiteY50" fmla="*/ 1378970 h 2237474"/>
              <a:gd name="connsiteX51" fmla="*/ 7548172 w 12192000"/>
              <a:gd name="connsiteY51" fmla="*/ 1417460 h 2237474"/>
              <a:gd name="connsiteX52" fmla="*/ 7483437 w 12192000"/>
              <a:gd name="connsiteY52" fmla="*/ 1478152 h 2237474"/>
              <a:gd name="connsiteX53" fmla="*/ 7377870 w 12192000"/>
              <a:gd name="connsiteY53" fmla="*/ 1523319 h 2237474"/>
              <a:gd name="connsiteX54" fmla="*/ 7230737 w 12192000"/>
              <a:gd name="connsiteY54" fmla="*/ 1562633 h 2237474"/>
              <a:gd name="connsiteX55" fmla="*/ 7224458 w 12192000"/>
              <a:gd name="connsiteY55" fmla="*/ 1573008 h 2237474"/>
              <a:gd name="connsiteX56" fmla="*/ 7183121 w 12192000"/>
              <a:gd name="connsiteY56" fmla="*/ 1595162 h 2237474"/>
              <a:gd name="connsiteX57" fmla="*/ 7164601 w 12192000"/>
              <a:gd name="connsiteY57" fmla="*/ 1606490 h 2237474"/>
              <a:gd name="connsiteX58" fmla="*/ 7031309 w 12192000"/>
              <a:gd name="connsiteY58" fmla="*/ 1619451 h 2237474"/>
              <a:gd name="connsiteX59" fmla="*/ 6900177 w 12192000"/>
              <a:gd name="connsiteY59" fmla="*/ 1636016 h 2237474"/>
              <a:gd name="connsiteX60" fmla="*/ 6795372 w 12192000"/>
              <a:gd name="connsiteY60" fmla="*/ 1644845 h 2237474"/>
              <a:gd name="connsiteX61" fmla="*/ 6692251 w 12192000"/>
              <a:gd name="connsiteY61" fmla="*/ 1656357 h 2237474"/>
              <a:gd name="connsiteX62" fmla="*/ 6655235 w 12192000"/>
              <a:gd name="connsiteY62" fmla="*/ 1661869 h 2237474"/>
              <a:gd name="connsiteX63" fmla="*/ 6554894 w 12192000"/>
              <a:gd name="connsiteY63" fmla="*/ 1664428 h 2237474"/>
              <a:gd name="connsiteX64" fmla="*/ 6516595 w 12192000"/>
              <a:gd name="connsiteY64" fmla="*/ 1667475 h 2237474"/>
              <a:gd name="connsiteX65" fmla="*/ 6508541 w 12192000"/>
              <a:gd name="connsiteY65" fmla="*/ 1668757 h 2237474"/>
              <a:gd name="connsiteX66" fmla="*/ 6471012 w 12192000"/>
              <a:gd name="connsiteY66" fmla="*/ 1678604 h 2237474"/>
              <a:gd name="connsiteX67" fmla="*/ 6364035 w 12192000"/>
              <a:gd name="connsiteY67" fmla="*/ 1667683 h 2237474"/>
              <a:gd name="connsiteX68" fmla="*/ 6280959 w 12192000"/>
              <a:gd name="connsiteY68" fmla="*/ 1689329 h 2237474"/>
              <a:gd name="connsiteX69" fmla="*/ 6243319 w 12192000"/>
              <a:gd name="connsiteY69" fmla="*/ 1695560 h 2237474"/>
              <a:gd name="connsiteX70" fmla="*/ 6098321 w 12192000"/>
              <a:gd name="connsiteY70" fmla="*/ 1721646 h 2237474"/>
              <a:gd name="connsiteX71" fmla="*/ 5880652 w 12192000"/>
              <a:gd name="connsiteY71" fmla="*/ 1779643 h 2237474"/>
              <a:gd name="connsiteX72" fmla="*/ 5785959 w 12192000"/>
              <a:gd name="connsiteY72" fmla="*/ 1775307 h 2237474"/>
              <a:gd name="connsiteX73" fmla="*/ 5643534 w 12192000"/>
              <a:gd name="connsiteY73" fmla="*/ 1802919 h 2237474"/>
              <a:gd name="connsiteX74" fmla="*/ 5518799 w 12192000"/>
              <a:gd name="connsiteY74" fmla="*/ 1818312 h 2237474"/>
              <a:gd name="connsiteX75" fmla="*/ 5505014 w 12192000"/>
              <a:gd name="connsiteY75" fmla="*/ 1819259 h 2237474"/>
              <a:gd name="connsiteX76" fmla="*/ 5453307 w 12192000"/>
              <a:gd name="connsiteY76" fmla="*/ 1815450 h 2237474"/>
              <a:gd name="connsiteX77" fmla="*/ 5221533 w 12192000"/>
              <a:gd name="connsiteY77" fmla="*/ 1846950 h 2237474"/>
              <a:gd name="connsiteX78" fmla="*/ 5149802 w 12192000"/>
              <a:gd name="connsiteY78" fmla="*/ 1844846 h 2237474"/>
              <a:gd name="connsiteX79" fmla="*/ 5114927 w 12192000"/>
              <a:gd name="connsiteY79" fmla="*/ 1847827 h 2237474"/>
              <a:gd name="connsiteX80" fmla="*/ 5108970 w 12192000"/>
              <a:gd name="connsiteY80" fmla="*/ 1847935 h 2237474"/>
              <a:gd name="connsiteX81" fmla="*/ 5067961 w 12192000"/>
              <a:gd name="connsiteY81" fmla="*/ 1845917 h 2237474"/>
              <a:gd name="connsiteX82" fmla="*/ 5007075 w 12192000"/>
              <a:gd name="connsiteY82" fmla="*/ 1838626 h 2237474"/>
              <a:gd name="connsiteX83" fmla="*/ 4944087 w 12192000"/>
              <a:gd name="connsiteY83" fmla="*/ 1823332 h 2237474"/>
              <a:gd name="connsiteX84" fmla="*/ 4907662 w 12192000"/>
              <a:gd name="connsiteY84" fmla="*/ 1816900 h 2237474"/>
              <a:gd name="connsiteX85" fmla="*/ 4882386 w 12192000"/>
              <a:gd name="connsiteY85" fmla="*/ 1809844 h 2237474"/>
              <a:gd name="connsiteX86" fmla="*/ 4811440 w 12192000"/>
              <a:gd name="connsiteY86" fmla="*/ 1804655 h 2237474"/>
              <a:gd name="connsiteX87" fmla="*/ 4691075 w 12192000"/>
              <a:gd name="connsiteY87" fmla="*/ 1801389 h 2237474"/>
              <a:gd name="connsiteX88" fmla="*/ 4640313 w 12192000"/>
              <a:gd name="connsiteY88" fmla="*/ 1784307 h 2237474"/>
              <a:gd name="connsiteX89" fmla="*/ 4536503 w 12192000"/>
              <a:gd name="connsiteY89" fmla="*/ 1785334 h 2237474"/>
              <a:gd name="connsiteX90" fmla="*/ 4513724 w 12192000"/>
              <a:gd name="connsiteY90" fmla="*/ 1791996 h 2237474"/>
              <a:gd name="connsiteX91" fmla="*/ 4459810 w 12192000"/>
              <a:gd name="connsiteY91" fmla="*/ 1797886 h 2237474"/>
              <a:gd name="connsiteX92" fmla="*/ 4379064 w 12192000"/>
              <a:gd name="connsiteY92" fmla="*/ 1817177 h 2237474"/>
              <a:gd name="connsiteX93" fmla="*/ 4290981 w 12192000"/>
              <a:gd name="connsiteY93" fmla="*/ 1839677 h 2237474"/>
              <a:gd name="connsiteX94" fmla="*/ 4238372 w 12192000"/>
              <a:gd name="connsiteY94" fmla="*/ 1851480 h 2237474"/>
              <a:gd name="connsiteX95" fmla="*/ 4232517 w 12192000"/>
              <a:gd name="connsiteY95" fmla="*/ 1852567 h 2237474"/>
              <a:gd name="connsiteX96" fmla="*/ 4191732 w 12192000"/>
              <a:gd name="connsiteY96" fmla="*/ 1857328 h 2237474"/>
              <a:gd name="connsiteX97" fmla="*/ 4065532 w 12192000"/>
              <a:gd name="connsiteY97" fmla="*/ 1855477 h 2237474"/>
              <a:gd name="connsiteX98" fmla="*/ 4028460 w 12192000"/>
              <a:gd name="connsiteY98" fmla="*/ 1855137 h 2237474"/>
              <a:gd name="connsiteX99" fmla="*/ 4002267 w 12192000"/>
              <a:gd name="connsiteY99" fmla="*/ 1852352 h 2237474"/>
              <a:gd name="connsiteX100" fmla="*/ 3931396 w 12192000"/>
              <a:gd name="connsiteY100" fmla="*/ 1858915 h 2237474"/>
              <a:gd name="connsiteX101" fmla="*/ 3812162 w 12192000"/>
              <a:gd name="connsiteY101" fmla="*/ 1875501 h 2237474"/>
              <a:gd name="connsiteX102" fmla="*/ 3758105 w 12192000"/>
              <a:gd name="connsiteY102" fmla="*/ 1871856 h 2237474"/>
              <a:gd name="connsiteX103" fmla="*/ 3715896 w 12192000"/>
              <a:gd name="connsiteY103" fmla="*/ 1881552 h 2237474"/>
              <a:gd name="connsiteX104" fmla="*/ 3567259 w 12192000"/>
              <a:gd name="connsiteY104" fmla="*/ 1893482 h 2237474"/>
              <a:gd name="connsiteX105" fmla="*/ 3405770 w 12192000"/>
              <a:gd name="connsiteY105" fmla="*/ 1904591 h 2237474"/>
              <a:gd name="connsiteX106" fmla="*/ 3280097 w 12192000"/>
              <a:gd name="connsiteY106" fmla="*/ 1919610 h 2237474"/>
              <a:gd name="connsiteX107" fmla="*/ 3123424 w 12192000"/>
              <a:gd name="connsiteY107" fmla="*/ 1952930 h 2237474"/>
              <a:gd name="connsiteX108" fmla="*/ 3009910 w 12192000"/>
              <a:gd name="connsiteY108" fmla="*/ 1957866 h 2237474"/>
              <a:gd name="connsiteX109" fmla="*/ 2995934 w 12192000"/>
              <a:gd name="connsiteY109" fmla="*/ 1967085 h 2237474"/>
              <a:gd name="connsiteX110" fmla="*/ 2942858 w 12192000"/>
              <a:gd name="connsiteY110" fmla="*/ 1981367 h 2237474"/>
              <a:gd name="connsiteX111" fmla="*/ 2875436 w 12192000"/>
              <a:gd name="connsiteY111" fmla="*/ 1996977 h 2237474"/>
              <a:gd name="connsiteX112" fmla="*/ 2874892 w 12192000"/>
              <a:gd name="connsiteY112" fmla="*/ 1996085 h 2237474"/>
              <a:gd name="connsiteX113" fmla="*/ 2843662 w 12192000"/>
              <a:gd name="connsiteY113" fmla="*/ 1992498 h 2237474"/>
              <a:gd name="connsiteX114" fmla="*/ 2796128 w 12192000"/>
              <a:gd name="connsiteY114" fmla="*/ 1976403 h 2237474"/>
              <a:gd name="connsiteX115" fmla="*/ 2756784 w 12192000"/>
              <a:gd name="connsiteY115" fmla="*/ 1985116 h 2237474"/>
              <a:gd name="connsiteX116" fmla="*/ 2748833 w 12192000"/>
              <a:gd name="connsiteY116" fmla="*/ 1986323 h 2237474"/>
              <a:gd name="connsiteX117" fmla="*/ 2748661 w 12192000"/>
              <a:gd name="connsiteY117" fmla="*/ 1986122 h 2237474"/>
              <a:gd name="connsiteX118" fmla="*/ 2718916 w 12192000"/>
              <a:gd name="connsiteY118" fmla="*/ 1990867 h 2237474"/>
              <a:gd name="connsiteX119" fmla="*/ 2713522 w 12192000"/>
              <a:gd name="connsiteY119" fmla="*/ 1990173 h 2237474"/>
              <a:gd name="connsiteX120" fmla="*/ 2680597 w 12192000"/>
              <a:gd name="connsiteY120" fmla="*/ 1984996 h 2237474"/>
              <a:gd name="connsiteX121" fmla="*/ 2578178 w 12192000"/>
              <a:gd name="connsiteY121" fmla="*/ 1990531 h 2237474"/>
              <a:gd name="connsiteX122" fmla="*/ 2476147 w 12192000"/>
              <a:gd name="connsiteY122" fmla="*/ 1998305 h 2237474"/>
              <a:gd name="connsiteX123" fmla="*/ 2373568 w 12192000"/>
              <a:gd name="connsiteY123" fmla="*/ 2003219 h 2237474"/>
              <a:gd name="connsiteX124" fmla="*/ 2321399 w 12192000"/>
              <a:gd name="connsiteY124" fmla="*/ 1989467 h 2237474"/>
              <a:gd name="connsiteX125" fmla="*/ 2315525 w 12192000"/>
              <a:gd name="connsiteY125" fmla="*/ 1989708 h 2237474"/>
              <a:gd name="connsiteX126" fmla="*/ 2300792 w 12192000"/>
              <a:gd name="connsiteY126" fmla="*/ 1994290 h 2237474"/>
              <a:gd name="connsiteX127" fmla="*/ 2295469 w 12192000"/>
              <a:gd name="connsiteY127" fmla="*/ 1996659 h 2237474"/>
              <a:gd name="connsiteX128" fmla="*/ 2287219 w 12192000"/>
              <a:gd name="connsiteY128" fmla="*/ 1998750 h 2237474"/>
              <a:gd name="connsiteX129" fmla="*/ 2243069 w 12192000"/>
              <a:gd name="connsiteY129" fmla="*/ 2015111 h 2237474"/>
              <a:gd name="connsiteX130" fmla="*/ 2186609 w 12192000"/>
              <a:gd name="connsiteY130" fmla="*/ 2008263 h 2237474"/>
              <a:gd name="connsiteX131" fmla="*/ 2164831 w 12192000"/>
              <a:gd name="connsiteY131" fmla="*/ 2010143 h 2237474"/>
              <a:gd name="connsiteX132" fmla="*/ 2152836 w 12192000"/>
              <a:gd name="connsiteY132" fmla="*/ 2010048 h 2237474"/>
              <a:gd name="connsiteX133" fmla="*/ 2117102 w 12192000"/>
              <a:gd name="connsiteY133" fmla="*/ 2023004 h 2237474"/>
              <a:gd name="connsiteX134" fmla="*/ 2111935 w 12192000"/>
              <a:gd name="connsiteY134" fmla="*/ 2023163 h 2237474"/>
              <a:gd name="connsiteX135" fmla="*/ 2089991 w 12192000"/>
              <a:gd name="connsiteY135" fmla="*/ 2034193 h 2237474"/>
              <a:gd name="connsiteX136" fmla="*/ 2058061 w 12192000"/>
              <a:gd name="connsiteY136" fmla="*/ 2047942 h 2237474"/>
              <a:gd name="connsiteX137" fmla="*/ 2055737 w 12192000"/>
              <a:gd name="connsiteY137" fmla="*/ 2047704 h 2237474"/>
              <a:gd name="connsiteX138" fmla="*/ 2042244 w 12192000"/>
              <a:gd name="connsiteY138" fmla="*/ 2055560 h 2237474"/>
              <a:gd name="connsiteX139" fmla="*/ 1976224 w 12192000"/>
              <a:gd name="connsiteY139" fmla="*/ 2074257 h 2237474"/>
              <a:gd name="connsiteX140" fmla="*/ 1877728 w 12192000"/>
              <a:gd name="connsiteY140" fmla="*/ 2101004 h 2237474"/>
              <a:gd name="connsiteX141" fmla="*/ 1759056 w 12192000"/>
              <a:gd name="connsiteY141" fmla="*/ 2125608 h 2237474"/>
              <a:gd name="connsiteX142" fmla="*/ 1637948 w 12192000"/>
              <a:gd name="connsiteY142" fmla="*/ 2172597 h 2237474"/>
              <a:gd name="connsiteX143" fmla="*/ 1434549 w 12192000"/>
              <a:gd name="connsiteY143" fmla="*/ 2234522 h 2237474"/>
              <a:gd name="connsiteX144" fmla="*/ 1398481 w 12192000"/>
              <a:gd name="connsiteY144" fmla="*/ 2237074 h 2237474"/>
              <a:gd name="connsiteX145" fmla="*/ 1398407 w 12192000"/>
              <a:gd name="connsiteY145" fmla="*/ 2237095 h 2237474"/>
              <a:gd name="connsiteX146" fmla="*/ 1370962 w 12192000"/>
              <a:gd name="connsiteY146" fmla="*/ 2237474 h 2237474"/>
              <a:gd name="connsiteX147" fmla="*/ 1356367 w 12192000"/>
              <a:gd name="connsiteY147" fmla="*/ 2235089 h 2237474"/>
              <a:gd name="connsiteX148" fmla="*/ 1324828 w 12192000"/>
              <a:gd name="connsiteY148" fmla="*/ 2231968 h 2237474"/>
              <a:gd name="connsiteX149" fmla="*/ 1297744 w 12192000"/>
              <a:gd name="connsiteY149" fmla="*/ 2235849 h 2237474"/>
              <a:gd name="connsiteX150" fmla="*/ 1286236 w 12192000"/>
              <a:gd name="connsiteY150" fmla="*/ 2233135 h 2237474"/>
              <a:gd name="connsiteX151" fmla="*/ 1283504 w 12192000"/>
              <a:gd name="connsiteY151" fmla="*/ 2233797 h 2237474"/>
              <a:gd name="connsiteX152" fmla="*/ 1279765 w 12192000"/>
              <a:gd name="connsiteY152" fmla="*/ 2229639 h 2237474"/>
              <a:gd name="connsiteX153" fmla="*/ 1195347 w 12192000"/>
              <a:gd name="connsiteY153" fmla="*/ 2212354 h 2237474"/>
              <a:gd name="connsiteX154" fmla="*/ 970251 w 12192000"/>
              <a:gd name="connsiteY154" fmla="*/ 2221029 h 2237474"/>
              <a:gd name="connsiteX155" fmla="*/ 812914 w 12192000"/>
              <a:gd name="connsiteY155" fmla="*/ 2202752 h 2237474"/>
              <a:gd name="connsiteX156" fmla="*/ 800195 w 12192000"/>
              <a:gd name="connsiteY156" fmla="*/ 2209407 h 2237474"/>
              <a:gd name="connsiteX157" fmla="*/ 784978 w 12192000"/>
              <a:gd name="connsiteY157" fmla="*/ 2212360 h 2237474"/>
              <a:gd name="connsiteX158" fmla="*/ 681987 w 12192000"/>
              <a:gd name="connsiteY158" fmla="*/ 2216757 h 2237474"/>
              <a:gd name="connsiteX159" fmla="*/ 669923 w 12192000"/>
              <a:gd name="connsiteY159" fmla="*/ 2211682 h 2237474"/>
              <a:gd name="connsiteX160" fmla="*/ 648680 w 12192000"/>
              <a:gd name="connsiteY160" fmla="*/ 2206229 h 2237474"/>
              <a:gd name="connsiteX161" fmla="*/ 597225 w 12192000"/>
              <a:gd name="connsiteY161" fmla="*/ 2180999 h 2237474"/>
              <a:gd name="connsiteX162" fmla="*/ 558449 w 12192000"/>
              <a:gd name="connsiteY162" fmla="*/ 2182346 h 2237474"/>
              <a:gd name="connsiteX163" fmla="*/ 550517 w 12192000"/>
              <a:gd name="connsiteY163" fmla="*/ 2182060 h 2237474"/>
              <a:gd name="connsiteX164" fmla="*/ 550309 w 12192000"/>
              <a:gd name="connsiteY164" fmla="*/ 2181825 h 2237474"/>
              <a:gd name="connsiteX165" fmla="*/ 541836 w 12192000"/>
              <a:gd name="connsiteY165" fmla="*/ 2181063 h 2237474"/>
              <a:gd name="connsiteX166" fmla="*/ 536057 w 12192000"/>
              <a:gd name="connsiteY166" fmla="*/ 2181537 h 2237474"/>
              <a:gd name="connsiteX167" fmla="*/ 520671 w 12192000"/>
              <a:gd name="connsiteY167" fmla="*/ 2180980 h 2237474"/>
              <a:gd name="connsiteX168" fmla="*/ 515024 w 12192000"/>
              <a:gd name="connsiteY168" fmla="*/ 2179258 h 2237474"/>
              <a:gd name="connsiteX169" fmla="*/ 512278 w 12192000"/>
              <a:gd name="connsiteY169" fmla="*/ 2176369 h 2237474"/>
              <a:gd name="connsiteX170" fmla="*/ 480419 w 12192000"/>
              <a:gd name="connsiteY170" fmla="*/ 2167807 h 2237474"/>
              <a:gd name="connsiteX171" fmla="*/ 413835 w 12192000"/>
              <a:gd name="connsiteY171" fmla="*/ 2156783 h 2237474"/>
              <a:gd name="connsiteX172" fmla="*/ 376513 w 12192000"/>
              <a:gd name="connsiteY172" fmla="*/ 2154014 h 2237474"/>
              <a:gd name="connsiteX173" fmla="*/ 273386 w 12192000"/>
              <a:gd name="connsiteY173" fmla="*/ 2142551 h 2237474"/>
              <a:gd name="connsiteX174" fmla="*/ 169207 w 12192000"/>
              <a:gd name="connsiteY174" fmla="*/ 2128100 h 2237474"/>
              <a:gd name="connsiteX175" fmla="*/ 93149 w 12192000"/>
              <a:gd name="connsiteY175" fmla="*/ 2105324 h 2237474"/>
              <a:gd name="connsiteX176" fmla="*/ 88109 w 12192000"/>
              <a:gd name="connsiteY176" fmla="*/ 2106704 h 2237474"/>
              <a:gd name="connsiteX177" fmla="*/ 80022 w 12192000"/>
              <a:gd name="connsiteY177" fmla="*/ 2107254 h 2237474"/>
              <a:gd name="connsiteX178" fmla="*/ 79717 w 12192000"/>
              <a:gd name="connsiteY178" fmla="*/ 2107046 h 2237474"/>
              <a:gd name="connsiteX179" fmla="*/ 72352 w 12192000"/>
              <a:gd name="connsiteY179" fmla="*/ 2107991 h 2237474"/>
              <a:gd name="connsiteX180" fmla="*/ 37645 w 12192000"/>
              <a:gd name="connsiteY180" fmla="*/ 2115401 h 2237474"/>
              <a:gd name="connsiteX181" fmla="*/ 4572 w 12192000"/>
              <a:gd name="connsiteY181" fmla="*/ 2111091 h 2237474"/>
              <a:gd name="connsiteX182" fmla="*/ 0 w 12192000"/>
              <a:gd name="connsiteY182" fmla="*/ 2110468 h 2237474"/>
              <a:gd name="connsiteX183" fmla="*/ 0 w 12192000"/>
              <a:gd name="connsiteY183"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20512 w 12192000"/>
              <a:gd name="connsiteY6" fmla="*/ 745392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46594 w 12192000"/>
              <a:gd name="connsiteY12" fmla="*/ 765069 h 2237474"/>
              <a:gd name="connsiteX13" fmla="*/ 10739478 w 12192000"/>
              <a:gd name="connsiteY13" fmla="*/ 776841 h 2237474"/>
              <a:gd name="connsiteX14" fmla="*/ 10458762 w 12192000"/>
              <a:gd name="connsiteY14" fmla="*/ 755400 h 2237474"/>
              <a:gd name="connsiteX15" fmla="*/ 10211200 w 12192000"/>
              <a:gd name="connsiteY15" fmla="*/ 767513 h 2237474"/>
              <a:gd name="connsiteX16" fmla="*/ 10167995 w 12192000"/>
              <a:gd name="connsiteY16" fmla="*/ 760843 h 2237474"/>
              <a:gd name="connsiteX17" fmla="*/ 9997044 w 12192000"/>
              <a:gd name="connsiteY17" fmla="*/ 780129 h 2237474"/>
              <a:gd name="connsiteX18" fmla="*/ 9943887 w 12192000"/>
              <a:gd name="connsiteY18" fmla="*/ 804141 h 2237474"/>
              <a:gd name="connsiteX19" fmla="*/ 9918248 w 12192000"/>
              <a:gd name="connsiteY19" fmla="*/ 816628 h 2237474"/>
              <a:gd name="connsiteX20" fmla="*/ 9767091 w 12192000"/>
              <a:gd name="connsiteY20" fmla="*/ 870550 h 2237474"/>
              <a:gd name="connsiteX21" fmla="*/ 9683005 w 12192000"/>
              <a:gd name="connsiteY21" fmla="*/ 894128 h 2237474"/>
              <a:gd name="connsiteX22" fmla="*/ 9594438 w 12192000"/>
              <a:gd name="connsiteY22" fmla="*/ 919051 h 2237474"/>
              <a:gd name="connsiteX23" fmla="*/ 9544189 w 12192000"/>
              <a:gd name="connsiteY23" fmla="*/ 938966 h 2237474"/>
              <a:gd name="connsiteX24" fmla="*/ 9500499 w 12192000"/>
              <a:gd name="connsiteY24" fmla="*/ 954680 h 2237474"/>
              <a:gd name="connsiteX25" fmla="*/ 9428195 w 12192000"/>
              <a:gd name="connsiteY25" fmla="*/ 986225 h 2237474"/>
              <a:gd name="connsiteX26" fmla="*/ 9410017 w 12192000"/>
              <a:gd name="connsiteY26" fmla="*/ 993931 h 2237474"/>
              <a:gd name="connsiteX27" fmla="*/ 9392919 w 12192000"/>
              <a:gd name="connsiteY27" fmla="*/ 994656 h 2237474"/>
              <a:gd name="connsiteX28" fmla="*/ 9268019 w 12192000"/>
              <a:gd name="connsiteY28" fmla="*/ 1007442 h 2237474"/>
              <a:gd name="connsiteX29" fmla="*/ 9234662 w 12192000"/>
              <a:gd name="connsiteY29" fmla="*/ 1023056 h 2237474"/>
              <a:gd name="connsiteX30" fmla="*/ 9181033 w 12192000"/>
              <a:gd name="connsiteY30" fmla="*/ 1037921 h 2237474"/>
              <a:gd name="connsiteX31" fmla="*/ 9155969 w 12192000"/>
              <a:gd name="connsiteY31" fmla="*/ 1046804 h 2237474"/>
              <a:gd name="connsiteX32" fmla="*/ 9133985 w 12192000"/>
              <a:gd name="connsiteY32" fmla="*/ 1046450 h 2237474"/>
              <a:gd name="connsiteX33" fmla="*/ 9003462 w 12192000"/>
              <a:gd name="connsiteY33" fmla="*/ 1042406 h 2237474"/>
              <a:gd name="connsiteX34" fmla="*/ 8968445 w 12192000"/>
              <a:gd name="connsiteY34" fmla="*/ 1052169 h 2237474"/>
              <a:gd name="connsiteX35" fmla="*/ 8886001 w 12192000"/>
              <a:gd name="connsiteY35" fmla="*/ 1067468 h 2237474"/>
              <a:gd name="connsiteX36" fmla="*/ 8838610 w 12192000"/>
              <a:gd name="connsiteY36" fmla="*/ 1075091 h 2237474"/>
              <a:gd name="connsiteX37" fmla="*/ 8750383 w 12192000"/>
              <a:gd name="connsiteY37" fmla="*/ 1097387 h 2237474"/>
              <a:gd name="connsiteX38" fmla="*/ 8665605 w 12192000"/>
              <a:gd name="connsiteY38" fmla="*/ 1110791 h 2237474"/>
              <a:gd name="connsiteX39" fmla="*/ 8584946 w 12192000"/>
              <a:gd name="connsiteY39" fmla="*/ 1135226 h 2237474"/>
              <a:gd name="connsiteX40" fmla="*/ 8419755 w 12192000"/>
              <a:gd name="connsiteY40" fmla="*/ 1216260 h 2237474"/>
              <a:gd name="connsiteX41" fmla="*/ 8411626 w 12192000"/>
              <a:gd name="connsiteY41" fmla="*/ 1214397 h 2237474"/>
              <a:gd name="connsiteX42" fmla="*/ 8363469 w 12192000"/>
              <a:gd name="connsiteY42" fmla="*/ 1246658 h 2237474"/>
              <a:gd name="connsiteX43" fmla="*/ 8275497 w 12192000"/>
              <a:gd name="connsiteY43" fmla="*/ 1264396 h 2237474"/>
              <a:gd name="connsiteX44" fmla="*/ 8206287 w 12192000"/>
              <a:gd name="connsiteY44" fmla="*/ 1273060 h 2237474"/>
              <a:gd name="connsiteX45" fmla="*/ 8139997 w 12192000"/>
              <a:gd name="connsiteY45" fmla="*/ 1282713 h 2237474"/>
              <a:gd name="connsiteX46" fmla="*/ 8074238 w 12192000"/>
              <a:gd name="connsiteY46" fmla="*/ 1301895 h 2237474"/>
              <a:gd name="connsiteX47" fmla="*/ 7942099 w 12192000"/>
              <a:gd name="connsiteY47" fmla="*/ 1336332 h 2237474"/>
              <a:gd name="connsiteX48" fmla="*/ 7902328 w 12192000"/>
              <a:gd name="connsiteY48" fmla="*/ 1345865 h 2237474"/>
              <a:gd name="connsiteX49" fmla="*/ 7840612 w 12192000"/>
              <a:gd name="connsiteY49" fmla="*/ 1369373 h 2237474"/>
              <a:gd name="connsiteX50" fmla="*/ 7786819 w 12192000"/>
              <a:gd name="connsiteY50" fmla="*/ 1378970 h 2237474"/>
              <a:gd name="connsiteX51" fmla="*/ 7548172 w 12192000"/>
              <a:gd name="connsiteY51" fmla="*/ 1417460 h 2237474"/>
              <a:gd name="connsiteX52" fmla="*/ 7483437 w 12192000"/>
              <a:gd name="connsiteY52" fmla="*/ 1478152 h 2237474"/>
              <a:gd name="connsiteX53" fmla="*/ 7377870 w 12192000"/>
              <a:gd name="connsiteY53" fmla="*/ 1523319 h 2237474"/>
              <a:gd name="connsiteX54" fmla="*/ 7230737 w 12192000"/>
              <a:gd name="connsiteY54" fmla="*/ 1562633 h 2237474"/>
              <a:gd name="connsiteX55" fmla="*/ 7224458 w 12192000"/>
              <a:gd name="connsiteY55" fmla="*/ 1573008 h 2237474"/>
              <a:gd name="connsiteX56" fmla="*/ 7183121 w 12192000"/>
              <a:gd name="connsiteY56" fmla="*/ 1595162 h 2237474"/>
              <a:gd name="connsiteX57" fmla="*/ 7164601 w 12192000"/>
              <a:gd name="connsiteY57" fmla="*/ 1606490 h 2237474"/>
              <a:gd name="connsiteX58" fmla="*/ 7031309 w 12192000"/>
              <a:gd name="connsiteY58" fmla="*/ 1619451 h 2237474"/>
              <a:gd name="connsiteX59" fmla="*/ 6900177 w 12192000"/>
              <a:gd name="connsiteY59" fmla="*/ 1636016 h 2237474"/>
              <a:gd name="connsiteX60" fmla="*/ 6795372 w 12192000"/>
              <a:gd name="connsiteY60" fmla="*/ 1644845 h 2237474"/>
              <a:gd name="connsiteX61" fmla="*/ 6692251 w 12192000"/>
              <a:gd name="connsiteY61" fmla="*/ 1656357 h 2237474"/>
              <a:gd name="connsiteX62" fmla="*/ 6655235 w 12192000"/>
              <a:gd name="connsiteY62" fmla="*/ 1661869 h 2237474"/>
              <a:gd name="connsiteX63" fmla="*/ 6554894 w 12192000"/>
              <a:gd name="connsiteY63" fmla="*/ 1664428 h 2237474"/>
              <a:gd name="connsiteX64" fmla="*/ 6516595 w 12192000"/>
              <a:gd name="connsiteY64" fmla="*/ 1667475 h 2237474"/>
              <a:gd name="connsiteX65" fmla="*/ 6508541 w 12192000"/>
              <a:gd name="connsiteY65" fmla="*/ 1668757 h 2237474"/>
              <a:gd name="connsiteX66" fmla="*/ 6471012 w 12192000"/>
              <a:gd name="connsiteY66" fmla="*/ 1678604 h 2237474"/>
              <a:gd name="connsiteX67" fmla="*/ 6364035 w 12192000"/>
              <a:gd name="connsiteY67" fmla="*/ 1667683 h 2237474"/>
              <a:gd name="connsiteX68" fmla="*/ 6280959 w 12192000"/>
              <a:gd name="connsiteY68" fmla="*/ 1689329 h 2237474"/>
              <a:gd name="connsiteX69" fmla="*/ 6243319 w 12192000"/>
              <a:gd name="connsiteY69" fmla="*/ 1695560 h 2237474"/>
              <a:gd name="connsiteX70" fmla="*/ 6098321 w 12192000"/>
              <a:gd name="connsiteY70" fmla="*/ 1721646 h 2237474"/>
              <a:gd name="connsiteX71" fmla="*/ 5880652 w 12192000"/>
              <a:gd name="connsiteY71" fmla="*/ 1779643 h 2237474"/>
              <a:gd name="connsiteX72" fmla="*/ 5785959 w 12192000"/>
              <a:gd name="connsiteY72" fmla="*/ 1775307 h 2237474"/>
              <a:gd name="connsiteX73" fmla="*/ 5643534 w 12192000"/>
              <a:gd name="connsiteY73" fmla="*/ 1802919 h 2237474"/>
              <a:gd name="connsiteX74" fmla="*/ 5518799 w 12192000"/>
              <a:gd name="connsiteY74" fmla="*/ 1818312 h 2237474"/>
              <a:gd name="connsiteX75" fmla="*/ 5505014 w 12192000"/>
              <a:gd name="connsiteY75" fmla="*/ 1819259 h 2237474"/>
              <a:gd name="connsiteX76" fmla="*/ 5453307 w 12192000"/>
              <a:gd name="connsiteY76" fmla="*/ 1815450 h 2237474"/>
              <a:gd name="connsiteX77" fmla="*/ 5221533 w 12192000"/>
              <a:gd name="connsiteY77" fmla="*/ 1846950 h 2237474"/>
              <a:gd name="connsiteX78" fmla="*/ 5149802 w 12192000"/>
              <a:gd name="connsiteY78" fmla="*/ 1844846 h 2237474"/>
              <a:gd name="connsiteX79" fmla="*/ 5114927 w 12192000"/>
              <a:gd name="connsiteY79" fmla="*/ 1847827 h 2237474"/>
              <a:gd name="connsiteX80" fmla="*/ 5108970 w 12192000"/>
              <a:gd name="connsiteY80" fmla="*/ 1847935 h 2237474"/>
              <a:gd name="connsiteX81" fmla="*/ 5067961 w 12192000"/>
              <a:gd name="connsiteY81" fmla="*/ 1845917 h 2237474"/>
              <a:gd name="connsiteX82" fmla="*/ 5007075 w 12192000"/>
              <a:gd name="connsiteY82" fmla="*/ 1838626 h 2237474"/>
              <a:gd name="connsiteX83" fmla="*/ 4944087 w 12192000"/>
              <a:gd name="connsiteY83" fmla="*/ 1823332 h 2237474"/>
              <a:gd name="connsiteX84" fmla="*/ 4907662 w 12192000"/>
              <a:gd name="connsiteY84" fmla="*/ 1816900 h 2237474"/>
              <a:gd name="connsiteX85" fmla="*/ 4882386 w 12192000"/>
              <a:gd name="connsiteY85" fmla="*/ 1809844 h 2237474"/>
              <a:gd name="connsiteX86" fmla="*/ 4811440 w 12192000"/>
              <a:gd name="connsiteY86" fmla="*/ 1804655 h 2237474"/>
              <a:gd name="connsiteX87" fmla="*/ 4691075 w 12192000"/>
              <a:gd name="connsiteY87" fmla="*/ 1801389 h 2237474"/>
              <a:gd name="connsiteX88" fmla="*/ 4640313 w 12192000"/>
              <a:gd name="connsiteY88" fmla="*/ 1784307 h 2237474"/>
              <a:gd name="connsiteX89" fmla="*/ 4536503 w 12192000"/>
              <a:gd name="connsiteY89" fmla="*/ 1785334 h 2237474"/>
              <a:gd name="connsiteX90" fmla="*/ 4513724 w 12192000"/>
              <a:gd name="connsiteY90" fmla="*/ 1791996 h 2237474"/>
              <a:gd name="connsiteX91" fmla="*/ 4459810 w 12192000"/>
              <a:gd name="connsiteY91" fmla="*/ 1797886 h 2237474"/>
              <a:gd name="connsiteX92" fmla="*/ 4379064 w 12192000"/>
              <a:gd name="connsiteY92" fmla="*/ 1817177 h 2237474"/>
              <a:gd name="connsiteX93" fmla="*/ 4290981 w 12192000"/>
              <a:gd name="connsiteY93" fmla="*/ 1839677 h 2237474"/>
              <a:gd name="connsiteX94" fmla="*/ 4238372 w 12192000"/>
              <a:gd name="connsiteY94" fmla="*/ 1851480 h 2237474"/>
              <a:gd name="connsiteX95" fmla="*/ 4232517 w 12192000"/>
              <a:gd name="connsiteY95" fmla="*/ 1852567 h 2237474"/>
              <a:gd name="connsiteX96" fmla="*/ 4191732 w 12192000"/>
              <a:gd name="connsiteY96" fmla="*/ 1857328 h 2237474"/>
              <a:gd name="connsiteX97" fmla="*/ 4065532 w 12192000"/>
              <a:gd name="connsiteY97" fmla="*/ 1855477 h 2237474"/>
              <a:gd name="connsiteX98" fmla="*/ 4028460 w 12192000"/>
              <a:gd name="connsiteY98" fmla="*/ 1855137 h 2237474"/>
              <a:gd name="connsiteX99" fmla="*/ 4002267 w 12192000"/>
              <a:gd name="connsiteY99" fmla="*/ 1852352 h 2237474"/>
              <a:gd name="connsiteX100" fmla="*/ 3931396 w 12192000"/>
              <a:gd name="connsiteY100" fmla="*/ 1858915 h 2237474"/>
              <a:gd name="connsiteX101" fmla="*/ 3812162 w 12192000"/>
              <a:gd name="connsiteY101" fmla="*/ 1875501 h 2237474"/>
              <a:gd name="connsiteX102" fmla="*/ 3758105 w 12192000"/>
              <a:gd name="connsiteY102" fmla="*/ 1871856 h 2237474"/>
              <a:gd name="connsiteX103" fmla="*/ 3715896 w 12192000"/>
              <a:gd name="connsiteY103" fmla="*/ 1881552 h 2237474"/>
              <a:gd name="connsiteX104" fmla="*/ 3567259 w 12192000"/>
              <a:gd name="connsiteY104" fmla="*/ 1893482 h 2237474"/>
              <a:gd name="connsiteX105" fmla="*/ 3405770 w 12192000"/>
              <a:gd name="connsiteY105" fmla="*/ 1904591 h 2237474"/>
              <a:gd name="connsiteX106" fmla="*/ 3280097 w 12192000"/>
              <a:gd name="connsiteY106" fmla="*/ 1919610 h 2237474"/>
              <a:gd name="connsiteX107" fmla="*/ 3123424 w 12192000"/>
              <a:gd name="connsiteY107" fmla="*/ 1952930 h 2237474"/>
              <a:gd name="connsiteX108" fmla="*/ 3009910 w 12192000"/>
              <a:gd name="connsiteY108" fmla="*/ 1957866 h 2237474"/>
              <a:gd name="connsiteX109" fmla="*/ 2995934 w 12192000"/>
              <a:gd name="connsiteY109" fmla="*/ 1967085 h 2237474"/>
              <a:gd name="connsiteX110" fmla="*/ 2942858 w 12192000"/>
              <a:gd name="connsiteY110" fmla="*/ 1981367 h 2237474"/>
              <a:gd name="connsiteX111" fmla="*/ 2875436 w 12192000"/>
              <a:gd name="connsiteY111" fmla="*/ 1996977 h 2237474"/>
              <a:gd name="connsiteX112" fmla="*/ 2874892 w 12192000"/>
              <a:gd name="connsiteY112" fmla="*/ 1996085 h 2237474"/>
              <a:gd name="connsiteX113" fmla="*/ 2843662 w 12192000"/>
              <a:gd name="connsiteY113" fmla="*/ 1992498 h 2237474"/>
              <a:gd name="connsiteX114" fmla="*/ 2796128 w 12192000"/>
              <a:gd name="connsiteY114" fmla="*/ 1976403 h 2237474"/>
              <a:gd name="connsiteX115" fmla="*/ 2756784 w 12192000"/>
              <a:gd name="connsiteY115" fmla="*/ 1985116 h 2237474"/>
              <a:gd name="connsiteX116" fmla="*/ 2748833 w 12192000"/>
              <a:gd name="connsiteY116" fmla="*/ 1986323 h 2237474"/>
              <a:gd name="connsiteX117" fmla="*/ 2748661 w 12192000"/>
              <a:gd name="connsiteY117" fmla="*/ 1986122 h 2237474"/>
              <a:gd name="connsiteX118" fmla="*/ 2718916 w 12192000"/>
              <a:gd name="connsiteY118" fmla="*/ 1990867 h 2237474"/>
              <a:gd name="connsiteX119" fmla="*/ 2713522 w 12192000"/>
              <a:gd name="connsiteY119" fmla="*/ 1990173 h 2237474"/>
              <a:gd name="connsiteX120" fmla="*/ 2680597 w 12192000"/>
              <a:gd name="connsiteY120" fmla="*/ 1984996 h 2237474"/>
              <a:gd name="connsiteX121" fmla="*/ 2578178 w 12192000"/>
              <a:gd name="connsiteY121" fmla="*/ 1990531 h 2237474"/>
              <a:gd name="connsiteX122" fmla="*/ 2476147 w 12192000"/>
              <a:gd name="connsiteY122" fmla="*/ 1998305 h 2237474"/>
              <a:gd name="connsiteX123" fmla="*/ 2373568 w 12192000"/>
              <a:gd name="connsiteY123" fmla="*/ 2003219 h 2237474"/>
              <a:gd name="connsiteX124" fmla="*/ 2321399 w 12192000"/>
              <a:gd name="connsiteY124" fmla="*/ 1989467 h 2237474"/>
              <a:gd name="connsiteX125" fmla="*/ 2315525 w 12192000"/>
              <a:gd name="connsiteY125" fmla="*/ 1989708 h 2237474"/>
              <a:gd name="connsiteX126" fmla="*/ 2300792 w 12192000"/>
              <a:gd name="connsiteY126" fmla="*/ 1994290 h 2237474"/>
              <a:gd name="connsiteX127" fmla="*/ 2287219 w 12192000"/>
              <a:gd name="connsiteY127" fmla="*/ 1998750 h 2237474"/>
              <a:gd name="connsiteX128" fmla="*/ 2243069 w 12192000"/>
              <a:gd name="connsiteY128" fmla="*/ 2015111 h 2237474"/>
              <a:gd name="connsiteX129" fmla="*/ 2186609 w 12192000"/>
              <a:gd name="connsiteY129" fmla="*/ 2008263 h 2237474"/>
              <a:gd name="connsiteX130" fmla="*/ 2164831 w 12192000"/>
              <a:gd name="connsiteY130" fmla="*/ 2010143 h 2237474"/>
              <a:gd name="connsiteX131" fmla="*/ 2152836 w 12192000"/>
              <a:gd name="connsiteY131" fmla="*/ 2010048 h 2237474"/>
              <a:gd name="connsiteX132" fmla="*/ 2117102 w 12192000"/>
              <a:gd name="connsiteY132" fmla="*/ 2023004 h 2237474"/>
              <a:gd name="connsiteX133" fmla="*/ 2111935 w 12192000"/>
              <a:gd name="connsiteY133" fmla="*/ 2023163 h 2237474"/>
              <a:gd name="connsiteX134" fmla="*/ 2089991 w 12192000"/>
              <a:gd name="connsiteY134" fmla="*/ 2034193 h 2237474"/>
              <a:gd name="connsiteX135" fmla="*/ 2058061 w 12192000"/>
              <a:gd name="connsiteY135" fmla="*/ 2047942 h 2237474"/>
              <a:gd name="connsiteX136" fmla="*/ 2055737 w 12192000"/>
              <a:gd name="connsiteY136" fmla="*/ 2047704 h 2237474"/>
              <a:gd name="connsiteX137" fmla="*/ 2042244 w 12192000"/>
              <a:gd name="connsiteY137" fmla="*/ 2055560 h 2237474"/>
              <a:gd name="connsiteX138" fmla="*/ 1976224 w 12192000"/>
              <a:gd name="connsiteY138" fmla="*/ 2074257 h 2237474"/>
              <a:gd name="connsiteX139" fmla="*/ 1877728 w 12192000"/>
              <a:gd name="connsiteY139" fmla="*/ 2101004 h 2237474"/>
              <a:gd name="connsiteX140" fmla="*/ 1759056 w 12192000"/>
              <a:gd name="connsiteY140" fmla="*/ 2125608 h 2237474"/>
              <a:gd name="connsiteX141" fmla="*/ 1637948 w 12192000"/>
              <a:gd name="connsiteY141" fmla="*/ 2172597 h 2237474"/>
              <a:gd name="connsiteX142" fmla="*/ 1434549 w 12192000"/>
              <a:gd name="connsiteY142" fmla="*/ 2234522 h 2237474"/>
              <a:gd name="connsiteX143" fmla="*/ 1398481 w 12192000"/>
              <a:gd name="connsiteY143" fmla="*/ 2237074 h 2237474"/>
              <a:gd name="connsiteX144" fmla="*/ 1398407 w 12192000"/>
              <a:gd name="connsiteY144" fmla="*/ 2237095 h 2237474"/>
              <a:gd name="connsiteX145" fmla="*/ 1370962 w 12192000"/>
              <a:gd name="connsiteY145" fmla="*/ 2237474 h 2237474"/>
              <a:gd name="connsiteX146" fmla="*/ 1356367 w 12192000"/>
              <a:gd name="connsiteY146" fmla="*/ 2235089 h 2237474"/>
              <a:gd name="connsiteX147" fmla="*/ 1324828 w 12192000"/>
              <a:gd name="connsiteY147" fmla="*/ 2231968 h 2237474"/>
              <a:gd name="connsiteX148" fmla="*/ 1297744 w 12192000"/>
              <a:gd name="connsiteY148" fmla="*/ 2235849 h 2237474"/>
              <a:gd name="connsiteX149" fmla="*/ 1286236 w 12192000"/>
              <a:gd name="connsiteY149" fmla="*/ 2233135 h 2237474"/>
              <a:gd name="connsiteX150" fmla="*/ 1283504 w 12192000"/>
              <a:gd name="connsiteY150" fmla="*/ 2233797 h 2237474"/>
              <a:gd name="connsiteX151" fmla="*/ 1279765 w 12192000"/>
              <a:gd name="connsiteY151" fmla="*/ 2229639 h 2237474"/>
              <a:gd name="connsiteX152" fmla="*/ 1195347 w 12192000"/>
              <a:gd name="connsiteY152" fmla="*/ 2212354 h 2237474"/>
              <a:gd name="connsiteX153" fmla="*/ 970251 w 12192000"/>
              <a:gd name="connsiteY153" fmla="*/ 2221029 h 2237474"/>
              <a:gd name="connsiteX154" fmla="*/ 812914 w 12192000"/>
              <a:gd name="connsiteY154" fmla="*/ 2202752 h 2237474"/>
              <a:gd name="connsiteX155" fmla="*/ 800195 w 12192000"/>
              <a:gd name="connsiteY155" fmla="*/ 2209407 h 2237474"/>
              <a:gd name="connsiteX156" fmla="*/ 784978 w 12192000"/>
              <a:gd name="connsiteY156" fmla="*/ 2212360 h 2237474"/>
              <a:gd name="connsiteX157" fmla="*/ 681987 w 12192000"/>
              <a:gd name="connsiteY157" fmla="*/ 2216757 h 2237474"/>
              <a:gd name="connsiteX158" fmla="*/ 669923 w 12192000"/>
              <a:gd name="connsiteY158" fmla="*/ 2211682 h 2237474"/>
              <a:gd name="connsiteX159" fmla="*/ 648680 w 12192000"/>
              <a:gd name="connsiteY159" fmla="*/ 2206229 h 2237474"/>
              <a:gd name="connsiteX160" fmla="*/ 597225 w 12192000"/>
              <a:gd name="connsiteY160" fmla="*/ 2180999 h 2237474"/>
              <a:gd name="connsiteX161" fmla="*/ 558449 w 12192000"/>
              <a:gd name="connsiteY161" fmla="*/ 2182346 h 2237474"/>
              <a:gd name="connsiteX162" fmla="*/ 550517 w 12192000"/>
              <a:gd name="connsiteY162" fmla="*/ 2182060 h 2237474"/>
              <a:gd name="connsiteX163" fmla="*/ 550309 w 12192000"/>
              <a:gd name="connsiteY163" fmla="*/ 2181825 h 2237474"/>
              <a:gd name="connsiteX164" fmla="*/ 541836 w 12192000"/>
              <a:gd name="connsiteY164" fmla="*/ 2181063 h 2237474"/>
              <a:gd name="connsiteX165" fmla="*/ 536057 w 12192000"/>
              <a:gd name="connsiteY165" fmla="*/ 2181537 h 2237474"/>
              <a:gd name="connsiteX166" fmla="*/ 520671 w 12192000"/>
              <a:gd name="connsiteY166" fmla="*/ 2180980 h 2237474"/>
              <a:gd name="connsiteX167" fmla="*/ 515024 w 12192000"/>
              <a:gd name="connsiteY167" fmla="*/ 2179258 h 2237474"/>
              <a:gd name="connsiteX168" fmla="*/ 512278 w 12192000"/>
              <a:gd name="connsiteY168" fmla="*/ 2176369 h 2237474"/>
              <a:gd name="connsiteX169" fmla="*/ 480419 w 12192000"/>
              <a:gd name="connsiteY169" fmla="*/ 2167807 h 2237474"/>
              <a:gd name="connsiteX170" fmla="*/ 413835 w 12192000"/>
              <a:gd name="connsiteY170" fmla="*/ 2156783 h 2237474"/>
              <a:gd name="connsiteX171" fmla="*/ 376513 w 12192000"/>
              <a:gd name="connsiteY171" fmla="*/ 2154014 h 2237474"/>
              <a:gd name="connsiteX172" fmla="*/ 273386 w 12192000"/>
              <a:gd name="connsiteY172" fmla="*/ 2142551 h 2237474"/>
              <a:gd name="connsiteX173" fmla="*/ 169207 w 12192000"/>
              <a:gd name="connsiteY173" fmla="*/ 2128100 h 2237474"/>
              <a:gd name="connsiteX174" fmla="*/ 93149 w 12192000"/>
              <a:gd name="connsiteY174" fmla="*/ 2105324 h 2237474"/>
              <a:gd name="connsiteX175" fmla="*/ 88109 w 12192000"/>
              <a:gd name="connsiteY175" fmla="*/ 2106704 h 2237474"/>
              <a:gd name="connsiteX176" fmla="*/ 80022 w 12192000"/>
              <a:gd name="connsiteY176" fmla="*/ 2107254 h 2237474"/>
              <a:gd name="connsiteX177" fmla="*/ 79717 w 12192000"/>
              <a:gd name="connsiteY177" fmla="*/ 2107046 h 2237474"/>
              <a:gd name="connsiteX178" fmla="*/ 72352 w 12192000"/>
              <a:gd name="connsiteY178" fmla="*/ 2107991 h 2237474"/>
              <a:gd name="connsiteX179" fmla="*/ 37645 w 12192000"/>
              <a:gd name="connsiteY179" fmla="*/ 2115401 h 2237474"/>
              <a:gd name="connsiteX180" fmla="*/ 4572 w 12192000"/>
              <a:gd name="connsiteY180" fmla="*/ 2111091 h 2237474"/>
              <a:gd name="connsiteX181" fmla="*/ 0 w 12192000"/>
              <a:gd name="connsiteY181" fmla="*/ 2110468 h 2237474"/>
              <a:gd name="connsiteX182" fmla="*/ 0 w 12192000"/>
              <a:gd name="connsiteY182"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20512 w 12192000"/>
              <a:gd name="connsiteY6" fmla="*/ 745392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46594 w 12192000"/>
              <a:gd name="connsiteY12" fmla="*/ 765069 h 2237474"/>
              <a:gd name="connsiteX13" fmla="*/ 10739478 w 12192000"/>
              <a:gd name="connsiteY13" fmla="*/ 776841 h 2237474"/>
              <a:gd name="connsiteX14" fmla="*/ 10458762 w 12192000"/>
              <a:gd name="connsiteY14" fmla="*/ 755400 h 2237474"/>
              <a:gd name="connsiteX15" fmla="*/ 10211200 w 12192000"/>
              <a:gd name="connsiteY15" fmla="*/ 767513 h 2237474"/>
              <a:gd name="connsiteX16" fmla="*/ 10167995 w 12192000"/>
              <a:gd name="connsiteY16" fmla="*/ 760843 h 2237474"/>
              <a:gd name="connsiteX17" fmla="*/ 9997044 w 12192000"/>
              <a:gd name="connsiteY17" fmla="*/ 780129 h 2237474"/>
              <a:gd name="connsiteX18" fmla="*/ 9943887 w 12192000"/>
              <a:gd name="connsiteY18" fmla="*/ 804141 h 2237474"/>
              <a:gd name="connsiteX19" fmla="*/ 9918248 w 12192000"/>
              <a:gd name="connsiteY19" fmla="*/ 816628 h 2237474"/>
              <a:gd name="connsiteX20" fmla="*/ 9767091 w 12192000"/>
              <a:gd name="connsiteY20" fmla="*/ 870550 h 2237474"/>
              <a:gd name="connsiteX21" fmla="*/ 9683005 w 12192000"/>
              <a:gd name="connsiteY21" fmla="*/ 894128 h 2237474"/>
              <a:gd name="connsiteX22" fmla="*/ 9594438 w 12192000"/>
              <a:gd name="connsiteY22" fmla="*/ 919051 h 2237474"/>
              <a:gd name="connsiteX23" fmla="*/ 9544189 w 12192000"/>
              <a:gd name="connsiteY23" fmla="*/ 938966 h 2237474"/>
              <a:gd name="connsiteX24" fmla="*/ 9500499 w 12192000"/>
              <a:gd name="connsiteY24" fmla="*/ 954680 h 2237474"/>
              <a:gd name="connsiteX25" fmla="*/ 9428195 w 12192000"/>
              <a:gd name="connsiteY25" fmla="*/ 986225 h 2237474"/>
              <a:gd name="connsiteX26" fmla="*/ 9410017 w 12192000"/>
              <a:gd name="connsiteY26" fmla="*/ 993931 h 2237474"/>
              <a:gd name="connsiteX27" fmla="*/ 9392919 w 12192000"/>
              <a:gd name="connsiteY27" fmla="*/ 994656 h 2237474"/>
              <a:gd name="connsiteX28" fmla="*/ 9268019 w 12192000"/>
              <a:gd name="connsiteY28" fmla="*/ 1007442 h 2237474"/>
              <a:gd name="connsiteX29" fmla="*/ 9234662 w 12192000"/>
              <a:gd name="connsiteY29" fmla="*/ 1023056 h 2237474"/>
              <a:gd name="connsiteX30" fmla="*/ 9181033 w 12192000"/>
              <a:gd name="connsiteY30" fmla="*/ 1037921 h 2237474"/>
              <a:gd name="connsiteX31" fmla="*/ 9155969 w 12192000"/>
              <a:gd name="connsiteY31" fmla="*/ 1046804 h 2237474"/>
              <a:gd name="connsiteX32" fmla="*/ 9133985 w 12192000"/>
              <a:gd name="connsiteY32" fmla="*/ 1046450 h 2237474"/>
              <a:gd name="connsiteX33" fmla="*/ 9003462 w 12192000"/>
              <a:gd name="connsiteY33" fmla="*/ 1042406 h 2237474"/>
              <a:gd name="connsiteX34" fmla="*/ 8968445 w 12192000"/>
              <a:gd name="connsiteY34" fmla="*/ 1052169 h 2237474"/>
              <a:gd name="connsiteX35" fmla="*/ 8886001 w 12192000"/>
              <a:gd name="connsiteY35" fmla="*/ 1067468 h 2237474"/>
              <a:gd name="connsiteX36" fmla="*/ 8838610 w 12192000"/>
              <a:gd name="connsiteY36" fmla="*/ 1075091 h 2237474"/>
              <a:gd name="connsiteX37" fmla="*/ 8750383 w 12192000"/>
              <a:gd name="connsiteY37" fmla="*/ 1097387 h 2237474"/>
              <a:gd name="connsiteX38" fmla="*/ 8665605 w 12192000"/>
              <a:gd name="connsiteY38" fmla="*/ 1110791 h 2237474"/>
              <a:gd name="connsiteX39" fmla="*/ 8584946 w 12192000"/>
              <a:gd name="connsiteY39" fmla="*/ 1135226 h 2237474"/>
              <a:gd name="connsiteX40" fmla="*/ 8419755 w 12192000"/>
              <a:gd name="connsiteY40" fmla="*/ 1216260 h 2237474"/>
              <a:gd name="connsiteX41" fmla="*/ 8411626 w 12192000"/>
              <a:gd name="connsiteY41" fmla="*/ 1214397 h 2237474"/>
              <a:gd name="connsiteX42" fmla="*/ 8363469 w 12192000"/>
              <a:gd name="connsiteY42" fmla="*/ 1246658 h 2237474"/>
              <a:gd name="connsiteX43" fmla="*/ 8275497 w 12192000"/>
              <a:gd name="connsiteY43" fmla="*/ 1264396 h 2237474"/>
              <a:gd name="connsiteX44" fmla="*/ 8206287 w 12192000"/>
              <a:gd name="connsiteY44" fmla="*/ 1273060 h 2237474"/>
              <a:gd name="connsiteX45" fmla="*/ 8139997 w 12192000"/>
              <a:gd name="connsiteY45" fmla="*/ 1282713 h 2237474"/>
              <a:gd name="connsiteX46" fmla="*/ 8074238 w 12192000"/>
              <a:gd name="connsiteY46" fmla="*/ 1301895 h 2237474"/>
              <a:gd name="connsiteX47" fmla="*/ 7942099 w 12192000"/>
              <a:gd name="connsiteY47" fmla="*/ 1336332 h 2237474"/>
              <a:gd name="connsiteX48" fmla="*/ 7902328 w 12192000"/>
              <a:gd name="connsiteY48" fmla="*/ 1345865 h 2237474"/>
              <a:gd name="connsiteX49" fmla="*/ 7840612 w 12192000"/>
              <a:gd name="connsiteY49" fmla="*/ 1369373 h 2237474"/>
              <a:gd name="connsiteX50" fmla="*/ 7786819 w 12192000"/>
              <a:gd name="connsiteY50" fmla="*/ 1378970 h 2237474"/>
              <a:gd name="connsiteX51" fmla="*/ 7548172 w 12192000"/>
              <a:gd name="connsiteY51" fmla="*/ 1417460 h 2237474"/>
              <a:gd name="connsiteX52" fmla="*/ 7483437 w 12192000"/>
              <a:gd name="connsiteY52" fmla="*/ 1478152 h 2237474"/>
              <a:gd name="connsiteX53" fmla="*/ 7377870 w 12192000"/>
              <a:gd name="connsiteY53" fmla="*/ 1523319 h 2237474"/>
              <a:gd name="connsiteX54" fmla="*/ 7230737 w 12192000"/>
              <a:gd name="connsiteY54" fmla="*/ 1562633 h 2237474"/>
              <a:gd name="connsiteX55" fmla="*/ 7224458 w 12192000"/>
              <a:gd name="connsiteY55" fmla="*/ 1573008 h 2237474"/>
              <a:gd name="connsiteX56" fmla="*/ 7183121 w 12192000"/>
              <a:gd name="connsiteY56" fmla="*/ 1595162 h 2237474"/>
              <a:gd name="connsiteX57" fmla="*/ 7164601 w 12192000"/>
              <a:gd name="connsiteY57" fmla="*/ 1606490 h 2237474"/>
              <a:gd name="connsiteX58" fmla="*/ 7031309 w 12192000"/>
              <a:gd name="connsiteY58" fmla="*/ 1619451 h 2237474"/>
              <a:gd name="connsiteX59" fmla="*/ 6900177 w 12192000"/>
              <a:gd name="connsiteY59" fmla="*/ 1636016 h 2237474"/>
              <a:gd name="connsiteX60" fmla="*/ 6795372 w 12192000"/>
              <a:gd name="connsiteY60" fmla="*/ 1644845 h 2237474"/>
              <a:gd name="connsiteX61" fmla="*/ 6692251 w 12192000"/>
              <a:gd name="connsiteY61" fmla="*/ 1656357 h 2237474"/>
              <a:gd name="connsiteX62" fmla="*/ 6655235 w 12192000"/>
              <a:gd name="connsiteY62" fmla="*/ 1661869 h 2237474"/>
              <a:gd name="connsiteX63" fmla="*/ 6554894 w 12192000"/>
              <a:gd name="connsiteY63" fmla="*/ 1664428 h 2237474"/>
              <a:gd name="connsiteX64" fmla="*/ 6516595 w 12192000"/>
              <a:gd name="connsiteY64" fmla="*/ 1667475 h 2237474"/>
              <a:gd name="connsiteX65" fmla="*/ 6508541 w 12192000"/>
              <a:gd name="connsiteY65" fmla="*/ 1668757 h 2237474"/>
              <a:gd name="connsiteX66" fmla="*/ 6471012 w 12192000"/>
              <a:gd name="connsiteY66" fmla="*/ 1678604 h 2237474"/>
              <a:gd name="connsiteX67" fmla="*/ 6364035 w 12192000"/>
              <a:gd name="connsiteY67" fmla="*/ 1667683 h 2237474"/>
              <a:gd name="connsiteX68" fmla="*/ 6280959 w 12192000"/>
              <a:gd name="connsiteY68" fmla="*/ 1689329 h 2237474"/>
              <a:gd name="connsiteX69" fmla="*/ 6243319 w 12192000"/>
              <a:gd name="connsiteY69" fmla="*/ 1695560 h 2237474"/>
              <a:gd name="connsiteX70" fmla="*/ 6098321 w 12192000"/>
              <a:gd name="connsiteY70" fmla="*/ 1721646 h 2237474"/>
              <a:gd name="connsiteX71" fmla="*/ 5880652 w 12192000"/>
              <a:gd name="connsiteY71" fmla="*/ 1779643 h 2237474"/>
              <a:gd name="connsiteX72" fmla="*/ 5785959 w 12192000"/>
              <a:gd name="connsiteY72" fmla="*/ 1775307 h 2237474"/>
              <a:gd name="connsiteX73" fmla="*/ 5643534 w 12192000"/>
              <a:gd name="connsiteY73" fmla="*/ 1802919 h 2237474"/>
              <a:gd name="connsiteX74" fmla="*/ 5518799 w 12192000"/>
              <a:gd name="connsiteY74" fmla="*/ 1818312 h 2237474"/>
              <a:gd name="connsiteX75" fmla="*/ 5505014 w 12192000"/>
              <a:gd name="connsiteY75" fmla="*/ 1819259 h 2237474"/>
              <a:gd name="connsiteX76" fmla="*/ 5453307 w 12192000"/>
              <a:gd name="connsiteY76" fmla="*/ 1815450 h 2237474"/>
              <a:gd name="connsiteX77" fmla="*/ 5221533 w 12192000"/>
              <a:gd name="connsiteY77" fmla="*/ 1846950 h 2237474"/>
              <a:gd name="connsiteX78" fmla="*/ 5149802 w 12192000"/>
              <a:gd name="connsiteY78" fmla="*/ 1844846 h 2237474"/>
              <a:gd name="connsiteX79" fmla="*/ 5114927 w 12192000"/>
              <a:gd name="connsiteY79" fmla="*/ 1847827 h 2237474"/>
              <a:gd name="connsiteX80" fmla="*/ 5108970 w 12192000"/>
              <a:gd name="connsiteY80" fmla="*/ 1847935 h 2237474"/>
              <a:gd name="connsiteX81" fmla="*/ 5067961 w 12192000"/>
              <a:gd name="connsiteY81" fmla="*/ 1845917 h 2237474"/>
              <a:gd name="connsiteX82" fmla="*/ 5007075 w 12192000"/>
              <a:gd name="connsiteY82" fmla="*/ 1838626 h 2237474"/>
              <a:gd name="connsiteX83" fmla="*/ 4944087 w 12192000"/>
              <a:gd name="connsiteY83" fmla="*/ 1823332 h 2237474"/>
              <a:gd name="connsiteX84" fmla="*/ 4907662 w 12192000"/>
              <a:gd name="connsiteY84" fmla="*/ 1816900 h 2237474"/>
              <a:gd name="connsiteX85" fmla="*/ 4882386 w 12192000"/>
              <a:gd name="connsiteY85" fmla="*/ 1809844 h 2237474"/>
              <a:gd name="connsiteX86" fmla="*/ 4811440 w 12192000"/>
              <a:gd name="connsiteY86" fmla="*/ 1804655 h 2237474"/>
              <a:gd name="connsiteX87" fmla="*/ 4691075 w 12192000"/>
              <a:gd name="connsiteY87" fmla="*/ 1801389 h 2237474"/>
              <a:gd name="connsiteX88" fmla="*/ 4640313 w 12192000"/>
              <a:gd name="connsiteY88" fmla="*/ 1784307 h 2237474"/>
              <a:gd name="connsiteX89" fmla="*/ 4536503 w 12192000"/>
              <a:gd name="connsiteY89" fmla="*/ 1785334 h 2237474"/>
              <a:gd name="connsiteX90" fmla="*/ 4513724 w 12192000"/>
              <a:gd name="connsiteY90" fmla="*/ 1791996 h 2237474"/>
              <a:gd name="connsiteX91" fmla="*/ 4459810 w 12192000"/>
              <a:gd name="connsiteY91" fmla="*/ 1797886 h 2237474"/>
              <a:gd name="connsiteX92" fmla="*/ 4379064 w 12192000"/>
              <a:gd name="connsiteY92" fmla="*/ 1817177 h 2237474"/>
              <a:gd name="connsiteX93" fmla="*/ 4290981 w 12192000"/>
              <a:gd name="connsiteY93" fmla="*/ 1839677 h 2237474"/>
              <a:gd name="connsiteX94" fmla="*/ 4238372 w 12192000"/>
              <a:gd name="connsiteY94" fmla="*/ 1851480 h 2237474"/>
              <a:gd name="connsiteX95" fmla="*/ 4232517 w 12192000"/>
              <a:gd name="connsiteY95" fmla="*/ 1852567 h 2237474"/>
              <a:gd name="connsiteX96" fmla="*/ 4191732 w 12192000"/>
              <a:gd name="connsiteY96" fmla="*/ 1857328 h 2237474"/>
              <a:gd name="connsiteX97" fmla="*/ 4065532 w 12192000"/>
              <a:gd name="connsiteY97" fmla="*/ 1855477 h 2237474"/>
              <a:gd name="connsiteX98" fmla="*/ 4028460 w 12192000"/>
              <a:gd name="connsiteY98" fmla="*/ 1855137 h 2237474"/>
              <a:gd name="connsiteX99" fmla="*/ 4002267 w 12192000"/>
              <a:gd name="connsiteY99" fmla="*/ 1852352 h 2237474"/>
              <a:gd name="connsiteX100" fmla="*/ 3931396 w 12192000"/>
              <a:gd name="connsiteY100" fmla="*/ 1858915 h 2237474"/>
              <a:gd name="connsiteX101" fmla="*/ 3812162 w 12192000"/>
              <a:gd name="connsiteY101" fmla="*/ 1875501 h 2237474"/>
              <a:gd name="connsiteX102" fmla="*/ 3758105 w 12192000"/>
              <a:gd name="connsiteY102" fmla="*/ 1871856 h 2237474"/>
              <a:gd name="connsiteX103" fmla="*/ 3715896 w 12192000"/>
              <a:gd name="connsiteY103" fmla="*/ 1881552 h 2237474"/>
              <a:gd name="connsiteX104" fmla="*/ 3567259 w 12192000"/>
              <a:gd name="connsiteY104" fmla="*/ 1893482 h 2237474"/>
              <a:gd name="connsiteX105" fmla="*/ 3405770 w 12192000"/>
              <a:gd name="connsiteY105" fmla="*/ 1904591 h 2237474"/>
              <a:gd name="connsiteX106" fmla="*/ 3280097 w 12192000"/>
              <a:gd name="connsiteY106" fmla="*/ 1919610 h 2237474"/>
              <a:gd name="connsiteX107" fmla="*/ 3123424 w 12192000"/>
              <a:gd name="connsiteY107" fmla="*/ 1952930 h 2237474"/>
              <a:gd name="connsiteX108" fmla="*/ 3009910 w 12192000"/>
              <a:gd name="connsiteY108" fmla="*/ 1957866 h 2237474"/>
              <a:gd name="connsiteX109" fmla="*/ 2995934 w 12192000"/>
              <a:gd name="connsiteY109" fmla="*/ 1967085 h 2237474"/>
              <a:gd name="connsiteX110" fmla="*/ 2942858 w 12192000"/>
              <a:gd name="connsiteY110" fmla="*/ 1981367 h 2237474"/>
              <a:gd name="connsiteX111" fmla="*/ 2875436 w 12192000"/>
              <a:gd name="connsiteY111" fmla="*/ 1996977 h 2237474"/>
              <a:gd name="connsiteX112" fmla="*/ 2874892 w 12192000"/>
              <a:gd name="connsiteY112" fmla="*/ 1996085 h 2237474"/>
              <a:gd name="connsiteX113" fmla="*/ 2843662 w 12192000"/>
              <a:gd name="connsiteY113" fmla="*/ 1992498 h 2237474"/>
              <a:gd name="connsiteX114" fmla="*/ 2796128 w 12192000"/>
              <a:gd name="connsiteY114" fmla="*/ 1976403 h 2237474"/>
              <a:gd name="connsiteX115" fmla="*/ 2756784 w 12192000"/>
              <a:gd name="connsiteY115" fmla="*/ 1985116 h 2237474"/>
              <a:gd name="connsiteX116" fmla="*/ 2748833 w 12192000"/>
              <a:gd name="connsiteY116" fmla="*/ 1986323 h 2237474"/>
              <a:gd name="connsiteX117" fmla="*/ 2748661 w 12192000"/>
              <a:gd name="connsiteY117" fmla="*/ 1986122 h 2237474"/>
              <a:gd name="connsiteX118" fmla="*/ 2718916 w 12192000"/>
              <a:gd name="connsiteY118" fmla="*/ 1990867 h 2237474"/>
              <a:gd name="connsiteX119" fmla="*/ 2713522 w 12192000"/>
              <a:gd name="connsiteY119" fmla="*/ 1990173 h 2237474"/>
              <a:gd name="connsiteX120" fmla="*/ 2680597 w 12192000"/>
              <a:gd name="connsiteY120" fmla="*/ 1984996 h 2237474"/>
              <a:gd name="connsiteX121" fmla="*/ 2578178 w 12192000"/>
              <a:gd name="connsiteY121" fmla="*/ 1990531 h 2237474"/>
              <a:gd name="connsiteX122" fmla="*/ 2476147 w 12192000"/>
              <a:gd name="connsiteY122" fmla="*/ 1998305 h 2237474"/>
              <a:gd name="connsiteX123" fmla="*/ 2373568 w 12192000"/>
              <a:gd name="connsiteY123" fmla="*/ 2003219 h 2237474"/>
              <a:gd name="connsiteX124" fmla="*/ 2315525 w 12192000"/>
              <a:gd name="connsiteY124" fmla="*/ 1989708 h 2237474"/>
              <a:gd name="connsiteX125" fmla="*/ 2300792 w 12192000"/>
              <a:gd name="connsiteY125" fmla="*/ 1994290 h 2237474"/>
              <a:gd name="connsiteX126" fmla="*/ 2287219 w 12192000"/>
              <a:gd name="connsiteY126" fmla="*/ 1998750 h 2237474"/>
              <a:gd name="connsiteX127" fmla="*/ 2243069 w 12192000"/>
              <a:gd name="connsiteY127" fmla="*/ 2015111 h 2237474"/>
              <a:gd name="connsiteX128" fmla="*/ 2186609 w 12192000"/>
              <a:gd name="connsiteY128" fmla="*/ 2008263 h 2237474"/>
              <a:gd name="connsiteX129" fmla="*/ 2164831 w 12192000"/>
              <a:gd name="connsiteY129" fmla="*/ 2010143 h 2237474"/>
              <a:gd name="connsiteX130" fmla="*/ 2152836 w 12192000"/>
              <a:gd name="connsiteY130" fmla="*/ 2010048 h 2237474"/>
              <a:gd name="connsiteX131" fmla="*/ 2117102 w 12192000"/>
              <a:gd name="connsiteY131" fmla="*/ 2023004 h 2237474"/>
              <a:gd name="connsiteX132" fmla="*/ 2111935 w 12192000"/>
              <a:gd name="connsiteY132" fmla="*/ 2023163 h 2237474"/>
              <a:gd name="connsiteX133" fmla="*/ 2089991 w 12192000"/>
              <a:gd name="connsiteY133" fmla="*/ 2034193 h 2237474"/>
              <a:gd name="connsiteX134" fmla="*/ 2058061 w 12192000"/>
              <a:gd name="connsiteY134" fmla="*/ 2047942 h 2237474"/>
              <a:gd name="connsiteX135" fmla="*/ 2055737 w 12192000"/>
              <a:gd name="connsiteY135" fmla="*/ 2047704 h 2237474"/>
              <a:gd name="connsiteX136" fmla="*/ 2042244 w 12192000"/>
              <a:gd name="connsiteY136" fmla="*/ 2055560 h 2237474"/>
              <a:gd name="connsiteX137" fmla="*/ 1976224 w 12192000"/>
              <a:gd name="connsiteY137" fmla="*/ 2074257 h 2237474"/>
              <a:gd name="connsiteX138" fmla="*/ 1877728 w 12192000"/>
              <a:gd name="connsiteY138" fmla="*/ 2101004 h 2237474"/>
              <a:gd name="connsiteX139" fmla="*/ 1759056 w 12192000"/>
              <a:gd name="connsiteY139" fmla="*/ 2125608 h 2237474"/>
              <a:gd name="connsiteX140" fmla="*/ 1637948 w 12192000"/>
              <a:gd name="connsiteY140" fmla="*/ 2172597 h 2237474"/>
              <a:gd name="connsiteX141" fmla="*/ 1434549 w 12192000"/>
              <a:gd name="connsiteY141" fmla="*/ 2234522 h 2237474"/>
              <a:gd name="connsiteX142" fmla="*/ 1398481 w 12192000"/>
              <a:gd name="connsiteY142" fmla="*/ 2237074 h 2237474"/>
              <a:gd name="connsiteX143" fmla="*/ 1398407 w 12192000"/>
              <a:gd name="connsiteY143" fmla="*/ 2237095 h 2237474"/>
              <a:gd name="connsiteX144" fmla="*/ 1370962 w 12192000"/>
              <a:gd name="connsiteY144" fmla="*/ 2237474 h 2237474"/>
              <a:gd name="connsiteX145" fmla="*/ 1356367 w 12192000"/>
              <a:gd name="connsiteY145" fmla="*/ 2235089 h 2237474"/>
              <a:gd name="connsiteX146" fmla="*/ 1324828 w 12192000"/>
              <a:gd name="connsiteY146" fmla="*/ 2231968 h 2237474"/>
              <a:gd name="connsiteX147" fmla="*/ 1297744 w 12192000"/>
              <a:gd name="connsiteY147" fmla="*/ 2235849 h 2237474"/>
              <a:gd name="connsiteX148" fmla="*/ 1286236 w 12192000"/>
              <a:gd name="connsiteY148" fmla="*/ 2233135 h 2237474"/>
              <a:gd name="connsiteX149" fmla="*/ 1283504 w 12192000"/>
              <a:gd name="connsiteY149" fmla="*/ 2233797 h 2237474"/>
              <a:gd name="connsiteX150" fmla="*/ 1279765 w 12192000"/>
              <a:gd name="connsiteY150" fmla="*/ 2229639 h 2237474"/>
              <a:gd name="connsiteX151" fmla="*/ 1195347 w 12192000"/>
              <a:gd name="connsiteY151" fmla="*/ 2212354 h 2237474"/>
              <a:gd name="connsiteX152" fmla="*/ 970251 w 12192000"/>
              <a:gd name="connsiteY152" fmla="*/ 2221029 h 2237474"/>
              <a:gd name="connsiteX153" fmla="*/ 812914 w 12192000"/>
              <a:gd name="connsiteY153" fmla="*/ 2202752 h 2237474"/>
              <a:gd name="connsiteX154" fmla="*/ 800195 w 12192000"/>
              <a:gd name="connsiteY154" fmla="*/ 2209407 h 2237474"/>
              <a:gd name="connsiteX155" fmla="*/ 784978 w 12192000"/>
              <a:gd name="connsiteY155" fmla="*/ 2212360 h 2237474"/>
              <a:gd name="connsiteX156" fmla="*/ 681987 w 12192000"/>
              <a:gd name="connsiteY156" fmla="*/ 2216757 h 2237474"/>
              <a:gd name="connsiteX157" fmla="*/ 669923 w 12192000"/>
              <a:gd name="connsiteY157" fmla="*/ 2211682 h 2237474"/>
              <a:gd name="connsiteX158" fmla="*/ 648680 w 12192000"/>
              <a:gd name="connsiteY158" fmla="*/ 2206229 h 2237474"/>
              <a:gd name="connsiteX159" fmla="*/ 597225 w 12192000"/>
              <a:gd name="connsiteY159" fmla="*/ 2180999 h 2237474"/>
              <a:gd name="connsiteX160" fmla="*/ 558449 w 12192000"/>
              <a:gd name="connsiteY160" fmla="*/ 2182346 h 2237474"/>
              <a:gd name="connsiteX161" fmla="*/ 550517 w 12192000"/>
              <a:gd name="connsiteY161" fmla="*/ 2182060 h 2237474"/>
              <a:gd name="connsiteX162" fmla="*/ 550309 w 12192000"/>
              <a:gd name="connsiteY162" fmla="*/ 2181825 h 2237474"/>
              <a:gd name="connsiteX163" fmla="*/ 541836 w 12192000"/>
              <a:gd name="connsiteY163" fmla="*/ 2181063 h 2237474"/>
              <a:gd name="connsiteX164" fmla="*/ 536057 w 12192000"/>
              <a:gd name="connsiteY164" fmla="*/ 2181537 h 2237474"/>
              <a:gd name="connsiteX165" fmla="*/ 520671 w 12192000"/>
              <a:gd name="connsiteY165" fmla="*/ 2180980 h 2237474"/>
              <a:gd name="connsiteX166" fmla="*/ 515024 w 12192000"/>
              <a:gd name="connsiteY166" fmla="*/ 2179258 h 2237474"/>
              <a:gd name="connsiteX167" fmla="*/ 512278 w 12192000"/>
              <a:gd name="connsiteY167" fmla="*/ 2176369 h 2237474"/>
              <a:gd name="connsiteX168" fmla="*/ 480419 w 12192000"/>
              <a:gd name="connsiteY168" fmla="*/ 2167807 h 2237474"/>
              <a:gd name="connsiteX169" fmla="*/ 413835 w 12192000"/>
              <a:gd name="connsiteY169" fmla="*/ 2156783 h 2237474"/>
              <a:gd name="connsiteX170" fmla="*/ 376513 w 12192000"/>
              <a:gd name="connsiteY170" fmla="*/ 2154014 h 2237474"/>
              <a:gd name="connsiteX171" fmla="*/ 273386 w 12192000"/>
              <a:gd name="connsiteY171" fmla="*/ 2142551 h 2237474"/>
              <a:gd name="connsiteX172" fmla="*/ 169207 w 12192000"/>
              <a:gd name="connsiteY172" fmla="*/ 2128100 h 2237474"/>
              <a:gd name="connsiteX173" fmla="*/ 93149 w 12192000"/>
              <a:gd name="connsiteY173" fmla="*/ 2105324 h 2237474"/>
              <a:gd name="connsiteX174" fmla="*/ 88109 w 12192000"/>
              <a:gd name="connsiteY174" fmla="*/ 2106704 h 2237474"/>
              <a:gd name="connsiteX175" fmla="*/ 80022 w 12192000"/>
              <a:gd name="connsiteY175" fmla="*/ 2107254 h 2237474"/>
              <a:gd name="connsiteX176" fmla="*/ 79717 w 12192000"/>
              <a:gd name="connsiteY176" fmla="*/ 2107046 h 2237474"/>
              <a:gd name="connsiteX177" fmla="*/ 72352 w 12192000"/>
              <a:gd name="connsiteY177" fmla="*/ 2107991 h 2237474"/>
              <a:gd name="connsiteX178" fmla="*/ 37645 w 12192000"/>
              <a:gd name="connsiteY178" fmla="*/ 2115401 h 2237474"/>
              <a:gd name="connsiteX179" fmla="*/ 4572 w 12192000"/>
              <a:gd name="connsiteY179" fmla="*/ 2111091 h 2237474"/>
              <a:gd name="connsiteX180" fmla="*/ 0 w 12192000"/>
              <a:gd name="connsiteY180" fmla="*/ 2110468 h 2237474"/>
              <a:gd name="connsiteX181" fmla="*/ 0 w 12192000"/>
              <a:gd name="connsiteY181"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20512 w 12192000"/>
              <a:gd name="connsiteY6" fmla="*/ 745392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46594 w 12192000"/>
              <a:gd name="connsiteY12" fmla="*/ 765069 h 2237474"/>
              <a:gd name="connsiteX13" fmla="*/ 10739478 w 12192000"/>
              <a:gd name="connsiteY13" fmla="*/ 776841 h 2237474"/>
              <a:gd name="connsiteX14" fmla="*/ 10458762 w 12192000"/>
              <a:gd name="connsiteY14" fmla="*/ 755400 h 2237474"/>
              <a:gd name="connsiteX15" fmla="*/ 10211200 w 12192000"/>
              <a:gd name="connsiteY15" fmla="*/ 767513 h 2237474"/>
              <a:gd name="connsiteX16" fmla="*/ 10167995 w 12192000"/>
              <a:gd name="connsiteY16" fmla="*/ 760843 h 2237474"/>
              <a:gd name="connsiteX17" fmla="*/ 9997044 w 12192000"/>
              <a:gd name="connsiteY17" fmla="*/ 780129 h 2237474"/>
              <a:gd name="connsiteX18" fmla="*/ 9943887 w 12192000"/>
              <a:gd name="connsiteY18" fmla="*/ 804141 h 2237474"/>
              <a:gd name="connsiteX19" fmla="*/ 9918248 w 12192000"/>
              <a:gd name="connsiteY19" fmla="*/ 816628 h 2237474"/>
              <a:gd name="connsiteX20" fmla="*/ 9767091 w 12192000"/>
              <a:gd name="connsiteY20" fmla="*/ 870550 h 2237474"/>
              <a:gd name="connsiteX21" fmla="*/ 9683005 w 12192000"/>
              <a:gd name="connsiteY21" fmla="*/ 894128 h 2237474"/>
              <a:gd name="connsiteX22" fmla="*/ 9594438 w 12192000"/>
              <a:gd name="connsiteY22" fmla="*/ 919051 h 2237474"/>
              <a:gd name="connsiteX23" fmla="*/ 9544189 w 12192000"/>
              <a:gd name="connsiteY23" fmla="*/ 938966 h 2237474"/>
              <a:gd name="connsiteX24" fmla="*/ 9500499 w 12192000"/>
              <a:gd name="connsiteY24" fmla="*/ 954680 h 2237474"/>
              <a:gd name="connsiteX25" fmla="*/ 9428195 w 12192000"/>
              <a:gd name="connsiteY25" fmla="*/ 986225 h 2237474"/>
              <a:gd name="connsiteX26" fmla="*/ 9410017 w 12192000"/>
              <a:gd name="connsiteY26" fmla="*/ 993931 h 2237474"/>
              <a:gd name="connsiteX27" fmla="*/ 9392919 w 12192000"/>
              <a:gd name="connsiteY27" fmla="*/ 994656 h 2237474"/>
              <a:gd name="connsiteX28" fmla="*/ 9268019 w 12192000"/>
              <a:gd name="connsiteY28" fmla="*/ 1007442 h 2237474"/>
              <a:gd name="connsiteX29" fmla="*/ 9234662 w 12192000"/>
              <a:gd name="connsiteY29" fmla="*/ 1023056 h 2237474"/>
              <a:gd name="connsiteX30" fmla="*/ 9181033 w 12192000"/>
              <a:gd name="connsiteY30" fmla="*/ 1037921 h 2237474"/>
              <a:gd name="connsiteX31" fmla="*/ 9155969 w 12192000"/>
              <a:gd name="connsiteY31" fmla="*/ 1046804 h 2237474"/>
              <a:gd name="connsiteX32" fmla="*/ 9133985 w 12192000"/>
              <a:gd name="connsiteY32" fmla="*/ 1046450 h 2237474"/>
              <a:gd name="connsiteX33" fmla="*/ 9003462 w 12192000"/>
              <a:gd name="connsiteY33" fmla="*/ 1042406 h 2237474"/>
              <a:gd name="connsiteX34" fmla="*/ 8968445 w 12192000"/>
              <a:gd name="connsiteY34" fmla="*/ 1052169 h 2237474"/>
              <a:gd name="connsiteX35" fmla="*/ 8886001 w 12192000"/>
              <a:gd name="connsiteY35" fmla="*/ 1067468 h 2237474"/>
              <a:gd name="connsiteX36" fmla="*/ 8838610 w 12192000"/>
              <a:gd name="connsiteY36" fmla="*/ 1075091 h 2237474"/>
              <a:gd name="connsiteX37" fmla="*/ 8750383 w 12192000"/>
              <a:gd name="connsiteY37" fmla="*/ 1097387 h 2237474"/>
              <a:gd name="connsiteX38" fmla="*/ 8665605 w 12192000"/>
              <a:gd name="connsiteY38" fmla="*/ 1110791 h 2237474"/>
              <a:gd name="connsiteX39" fmla="*/ 8584946 w 12192000"/>
              <a:gd name="connsiteY39" fmla="*/ 1135226 h 2237474"/>
              <a:gd name="connsiteX40" fmla="*/ 8419755 w 12192000"/>
              <a:gd name="connsiteY40" fmla="*/ 1216260 h 2237474"/>
              <a:gd name="connsiteX41" fmla="*/ 8411626 w 12192000"/>
              <a:gd name="connsiteY41" fmla="*/ 1214397 h 2237474"/>
              <a:gd name="connsiteX42" fmla="*/ 8363469 w 12192000"/>
              <a:gd name="connsiteY42" fmla="*/ 1246658 h 2237474"/>
              <a:gd name="connsiteX43" fmla="*/ 8275497 w 12192000"/>
              <a:gd name="connsiteY43" fmla="*/ 1264396 h 2237474"/>
              <a:gd name="connsiteX44" fmla="*/ 8206287 w 12192000"/>
              <a:gd name="connsiteY44" fmla="*/ 1273060 h 2237474"/>
              <a:gd name="connsiteX45" fmla="*/ 8139997 w 12192000"/>
              <a:gd name="connsiteY45" fmla="*/ 1282713 h 2237474"/>
              <a:gd name="connsiteX46" fmla="*/ 8074238 w 12192000"/>
              <a:gd name="connsiteY46" fmla="*/ 1301895 h 2237474"/>
              <a:gd name="connsiteX47" fmla="*/ 7942099 w 12192000"/>
              <a:gd name="connsiteY47" fmla="*/ 1336332 h 2237474"/>
              <a:gd name="connsiteX48" fmla="*/ 7902328 w 12192000"/>
              <a:gd name="connsiteY48" fmla="*/ 1345865 h 2237474"/>
              <a:gd name="connsiteX49" fmla="*/ 7840612 w 12192000"/>
              <a:gd name="connsiteY49" fmla="*/ 1369373 h 2237474"/>
              <a:gd name="connsiteX50" fmla="*/ 7786819 w 12192000"/>
              <a:gd name="connsiteY50" fmla="*/ 1378970 h 2237474"/>
              <a:gd name="connsiteX51" fmla="*/ 7548172 w 12192000"/>
              <a:gd name="connsiteY51" fmla="*/ 1417460 h 2237474"/>
              <a:gd name="connsiteX52" fmla="*/ 7483437 w 12192000"/>
              <a:gd name="connsiteY52" fmla="*/ 1478152 h 2237474"/>
              <a:gd name="connsiteX53" fmla="*/ 7377870 w 12192000"/>
              <a:gd name="connsiteY53" fmla="*/ 1523319 h 2237474"/>
              <a:gd name="connsiteX54" fmla="*/ 7230737 w 12192000"/>
              <a:gd name="connsiteY54" fmla="*/ 1562633 h 2237474"/>
              <a:gd name="connsiteX55" fmla="*/ 7224458 w 12192000"/>
              <a:gd name="connsiteY55" fmla="*/ 1573008 h 2237474"/>
              <a:gd name="connsiteX56" fmla="*/ 7183121 w 12192000"/>
              <a:gd name="connsiteY56" fmla="*/ 1595162 h 2237474"/>
              <a:gd name="connsiteX57" fmla="*/ 7164601 w 12192000"/>
              <a:gd name="connsiteY57" fmla="*/ 1606490 h 2237474"/>
              <a:gd name="connsiteX58" fmla="*/ 7031309 w 12192000"/>
              <a:gd name="connsiteY58" fmla="*/ 1619451 h 2237474"/>
              <a:gd name="connsiteX59" fmla="*/ 6900177 w 12192000"/>
              <a:gd name="connsiteY59" fmla="*/ 1636016 h 2237474"/>
              <a:gd name="connsiteX60" fmla="*/ 6795372 w 12192000"/>
              <a:gd name="connsiteY60" fmla="*/ 1644845 h 2237474"/>
              <a:gd name="connsiteX61" fmla="*/ 6692251 w 12192000"/>
              <a:gd name="connsiteY61" fmla="*/ 1656357 h 2237474"/>
              <a:gd name="connsiteX62" fmla="*/ 6655235 w 12192000"/>
              <a:gd name="connsiteY62" fmla="*/ 1661869 h 2237474"/>
              <a:gd name="connsiteX63" fmla="*/ 6554894 w 12192000"/>
              <a:gd name="connsiteY63" fmla="*/ 1664428 h 2237474"/>
              <a:gd name="connsiteX64" fmla="*/ 6516595 w 12192000"/>
              <a:gd name="connsiteY64" fmla="*/ 1667475 h 2237474"/>
              <a:gd name="connsiteX65" fmla="*/ 6508541 w 12192000"/>
              <a:gd name="connsiteY65" fmla="*/ 1668757 h 2237474"/>
              <a:gd name="connsiteX66" fmla="*/ 6471012 w 12192000"/>
              <a:gd name="connsiteY66" fmla="*/ 1678604 h 2237474"/>
              <a:gd name="connsiteX67" fmla="*/ 6364035 w 12192000"/>
              <a:gd name="connsiteY67" fmla="*/ 1667683 h 2237474"/>
              <a:gd name="connsiteX68" fmla="*/ 6280959 w 12192000"/>
              <a:gd name="connsiteY68" fmla="*/ 1689329 h 2237474"/>
              <a:gd name="connsiteX69" fmla="*/ 6243319 w 12192000"/>
              <a:gd name="connsiteY69" fmla="*/ 1695560 h 2237474"/>
              <a:gd name="connsiteX70" fmla="*/ 6098321 w 12192000"/>
              <a:gd name="connsiteY70" fmla="*/ 1721646 h 2237474"/>
              <a:gd name="connsiteX71" fmla="*/ 5880652 w 12192000"/>
              <a:gd name="connsiteY71" fmla="*/ 1779643 h 2237474"/>
              <a:gd name="connsiteX72" fmla="*/ 5785959 w 12192000"/>
              <a:gd name="connsiteY72" fmla="*/ 1775307 h 2237474"/>
              <a:gd name="connsiteX73" fmla="*/ 5643534 w 12192000"/>
              <a:gd name="connsiteY73" fmla="*/ 1802919 h 2237474"/>
              <a:gd name="connsiteX74" fmla="*/ 5518799 w 12192000"/>
              <a:gd name="connsiteY74" fmla="*/ 1818312 h 2237474"/>
              <a:gd name="connsiteX75" fmla="*/ 5505014 w 12192000"/>
              <a:gd name="connsiteY75" fmla="*/ 1819259 h 2237474"/>
              <a:gd name="connsiteX76" fmla="*/ 5453307 w 12192000"/>
              <a:gd name="connsiteY76" fmla="*/ 1815450 h 2237474"/>
              <a:gd name="connsiteX77" fmla="*/ 5221533 w 12192000"/>
              <a:gd name="connsiteY77" fmla="*/ 1846950 h 2237474"/>
              <a:gd name="connsiteX78" fmla="*/ 5149802 w 12192000"/>
              <a:gd name="connsiteY78" fmla="*/ 1844846 h 2237474"/>
              <a:gd name="connsiteX79" fmla="*/ 5114927 w 12192000"/>
              <a:gd name="connsiteY79" fmla="*/ 1847827 h 2237474"/>
              <a:gd name="connsiteX80" fmla="*/ 5108970 w 12192000"/>
              <a:gd name="connsiteY80" fmla="*/ 1847935 h 2237474"/>
              <a:gd name="connsiteX81" fmla="*/ 5067961 w 12192000"/>
              <a:gd name="connsiteY81" fmla="*/ 1845917 h 2237474"/>
              <a:gd name="connsiteX82" fmla="*/ 5007075 w 12192000"/>
              <a:gd name="connsiteY82" fmla="*/ 1838626 h 2237474"/>
              <a:gd name="connsiteX83" fmla="*/ 4944087 w 12192000"/>
              <a:gd name="connsiteY83" fmla="*/ 1823332 h 2237474"/>
              <a:gd name="connsiteX84" fmla="*/ 4907662 w 12192000"/>
              <a:gd name="connsiteY84" fmla="*/ 1816900 h 2237474"/>
              <a:gd name="connsiteX85" fmla="*/ 4882386 w 12192000"/>
              <a:gd name="connsiteY85" fmla="*/ 1809844 h 2237474"/>
              <a:gd name="connsiteX86" fmla="*/ 4811440 w 12192000"/>
              <a:gd name="connsiteY86" fmla="*/ 1804655 h 2237474"/>
              <a:gd name="connsiteX87" fmla="*/ 4691075 w 12192000"/>
              <a:gd name="connsiteY87" fmla="*/ 1801389 h 2237474"/>
              <a:gd name="connsiteX88" fmla="*/ 4640313 w 12192000"/>
              <a:gd name="connsiteY88" fmla="*/ 1784307 h 2237474"/>
              <a:gd name="connsiteX89" fmla="*/ 4536503 w 12192000"/>
              <a:gd name="connsiteY89" fmla="*/ 1785334 h 2237474"/>
              <a:gd name="connsiteX90" fmla="*/ 4513724 w 12192000"/>
              <a:gd name="connsiteY90" fmla="*/ 1791996 h 2237474"/>
              <a:gd name="connsiteX91" fmla="*/ 4459810 w 12192000"/>
              <a:gd name="connsiteY91" fmla="*/ 1797886 h 2237474"/>
              <a:gd name="connsiteX92" fmla="*/ 4379064 w 12192000"/>
              <a:gd name="connsiteY92" fmla="*/ 1817177 h 2237474"/>
              <a:gd name="connsiteX93" fmla="*/ 4290981 w 12192000"/>
              <a:gd name="connsiteY93" fmla="*/ 1839677 h 2237474"/>
              <a:gd name="connsiteX94" fmla="*/ 4238372 w 12192000"/>
              <a:gd name="connsiteY94" fmla="*/ 1851480 h 2237474"/>
              <a:gd name="connsiteX95" fmla="*/ 4232517 w 12192000"/>
              <a:gd name="connsiteY95" fmla="*/ 1852567 h 2237474"/>
              <a:gd name="connsiteX96" fmla="*/ 4191732 w 12192000"/>
              <a:gd name="connsiteY96" fmla="*/ 1857328 h 2237474"/>
              <a:gd name="connsiteX97" fmla="*/ 4065532 w 12192000"/>
              <a:gd name="connsiteY97" fmla="*/ 1855477 h 2237474"/>
              <a:gd name="connsiteX98" fmla="*/ 4028460 w 12192000"/>
              <a:gd name="connsiteY98" fmla="*/ 1855137 h 2237474"/>
              <a:gd name="connsiteX99" fmla="*/ 4002267 w 12192000"/>
              <a:gd name="connsiteY99" fmla="*/ 1852352 h 2237474"/>
              <a:gd name="connsiteX100" fmla="*/ 3931396 w 12192000"/>
              <a:gd name="connsiteY100" fmla="*/ 1858915 h 2237474"/>
              <a:gd name="connsiteX101" fmla="*/ 3812162 w 12192000"/>
              <a:gd name="connsiteY101" fmla="*/ 1875501 h 2237474"/>
              <a:gd name="connsiteX102" fmla="*/ 3758105 w 12192000"/>
              <a:gd name="connsiteY102" fmla="*/ 1871856 h 2237474"/>
              <a:gd name="connsiteX103" fmla="*/ 3715896 w 12192000"/>
              <a:gd name="connsiteY103" fmla="*/ 1881552 h 2237474"/>
              <a:gd name="connsiteX104" fmla="*/ 3567259 w 12192000"/>
              <a:gd name="connsiteY104" fmla="*/ 1893482 h 2237474"/>
              <a:gd name="connsiteX105" fmla="*/ 3405770 w 12192000"/>
              <a:gd name="connsiteY105" fmla="*/ 1904591 h 2237474"/>
              <a:gd name="connsiteX106" fmla="*/ 3280097 w 12192000"/>
              <a:gd name="connsiteY106" fmla="*/ 1919610 h 2237474"/>
              <a:gd name="connsiteX107" fmla="*/ 3123424 w 12192000"/>
              <a:gd name="connsiteY107" fmla="*/ 1952930 h 2237474"/>
              <a:gd name="connsiteX108" fmla="*/ 3009910 w 12192000"/>
              <a:gd name="connsiteY108" fmla="*/ 1957866 h 2237474"/>
              <a:gd name="connsiteX109" fmla="*/ 2995934 w 12192000"/>
              <a:gd name="connsiteY109" fmla="*/ 1967085 h 2237474"/>
              <a:gd name="connsiteX110" fmla="*/ 2942858 w 12192000"/>
              <a:gd name="connsiteY110" fmla="*/ 1981367 h 2237474"/>
              <a:gd name="connsiteX111" fmla="*/ 2875436 w 12192000"/>
              <a:gd name="connsiteY111" fmla="*/ 1996977 h 2237474"/>
              <a:gd name="connsiteX112" fmla="*/ 2874892 w 12192000"/>
              <a:gd name="connsiteY112" fmla="*/ 1996085 h 2237474"/>
              <a:gd name="connsiteX113" fmla="*/ 2843662 w 12192000"/>
              <a:gd name="connsiteY113" fmla="*/ 1992498 h 2237474"/>
              <a:gd name="connsiteX114" fmla="*/ 2796128 w 12192000"/>
              <a:gd name="connsiteY114" fmla="*/ 1976403 h 2237474"/>
              <a:gd name="connsiteX115" fmla="*/ 2756784 w 12192000"/>
              <a:gd name="connsiteY115" fmla="*/ 1985116 h 2237474"/>
              <a:gd name="connsiteX116" fmla="*/ 2748833 w 12192000"/>
              <a:gd name="connsiteY116" fmla="*/ 1986323 h 2237474"/>
              <a:gd name="connsiteX117" fmla="*/ 2748661 w 12192000"/>
              <a:gd name="connsiteY117" fmla="*/ 1986122 h 2237474"/>
              <a:gd name="connsiteX118" fmla="*/ 2718916 w 12192000"/>
              <a:gd name="connsiteY118" fmla="*/ 1990867 h 2237474"/>
              <a:gd name="connsiteX119" fmla="*/ 2713522 w 12192000"/>
              <a:gd name="connsiteY119" fmla="*/ 1990173 h 2237474"/>
              <a:gd name="connsiteX120" fmla="*/ 2680597 w 12192000"/>
              <a:gd name="connsiteY120" fmla="*/ 1984996 h 2237474"/>
              <a:gd name="connsiteX121" fmla="*/ 2578178 w 12192000"/>
              <a:gd name="connsiteY121" fmla="*/ 1990531 h 2237474"/>
              <a:gd name="connsiteX122" fmla="*/ 2476147 w 12192000"/>
              <a:gd name="connsiteY122" fmla="*/ 1998305 h 2237474"/>
              <a:gd name="connsiteX123" fmla="*/ 2373568 w 12192000"/>
              <a:gd name="connsiteY123" fmla="*/ 2003219 h 2237474"/>
              <a:gd name="connsiteX124" fmla="*/ 2300792 w 12192000"/>
              <a:gd name="connsiteY124" fmla="*/ 1994290 h 2237474"/>
              <a:gd name="connsiteX125" fmla="*/ 2287219 w 12192000"/>
              <a:gd name="connsiteY125" fmla="*/ 1998750 h 2237474"/>
              <a:gd name="connsiteX126" fmla="*/ 2243069 w 12192000"/>
              <a:gd name="connsiteY126" fmla="*/ 2015111 h 2237474"/>
              <a:gd name="connsiteX127" fmla="*/ 2186609 w 12192000"/>
              <a:gd name="connsiteY127" fmla="*/ 2008263 h 2237474"/>
              <a:gd name="connsiteX128" fmla="*/ 2164831 w 12192000"/>
              <a:gd name="connsiteY128" fmla="*/ 2010143 h 2237474"/>
              <a:gd name="connsiteX129" fmla="*/ 2152836 w 12192000"/>
              <a:gd name="connsiteY129" fmla="*/ 2010048 h 2237474"/>
              <a:gd name="connsiteX130" fmla="*/ 2117102 w 12192000"/>
              <a:gd name="connsiteY130" fmla="*/ 2023004 h 2237474"/>
              <a:gd name="connsiteX131" fmla="*/ 2111935 w 12192000"/>
              <a:gd name="connsiteY131" fmla="*/ 2023163 h 2237474"/>
              <a:gd name="connsiteX132" fmla="*/ 2089991 w 12192000"/>
              <a:gd name="connsiteY132" fmla="*/ 2034193 h 2237474"/>
              <a:gd name="connsiteX133" fmla="*/ 2058061 w 12192000"/>
              <a:gd name="connsiteY133" fmla="*/ 2047942 h 2237474"/>
              <a:gd name="connsiteX134" fmla="*/ 2055737 w 12192000"/>
              <a:gd name="connsiteY134" fmla="*/ 2047704 h 2237474"/>
              <a:gd name="connsiteX135" fmla="*/ 2042244 w 12192000"/>
              <a:gd name="connsiteY135" fmla="*/ 2055560 h 2237474"/>
              <a:gd name="connsiteX136" fmla="*/ 1976224 w 12192000"/>
              <a:gd name="connsiteY136" fmla="*/ 2074257 h 2237474"/>
              <a:gd name="connsiteX137" fmla="*/ 1877728 w 12192000"/>
              <a:gd name="connsiteY137" fmla="*/ 2101004 h 2237474"/>
              <a:gd name="connsiteX138" fmla="*/ 1759056 w 12192000"/>
              <a:gd name="connsiteY138" fmla="*/ 2125608 h 2237474"/>
              <a:gd name="connsiteX139" fmla="*/ 1637948 w 12192000"/>
              <a:gd name="connsiteY139" fmla="*/ 2172597 h 2237474"/>
              <a:gd name="connsiteX140" fmla="*/ 1434549 w 12192000"/>
              <a:gd name="connsiteY140" fmla="*/ 2234522 h 2237474"/>
              <a:gd name="connsiteX141" fmla="*/ 1398481 w 12192000"/>
              <a:gd name="connsiteY141" fmla="*/ 2237074 h 2237474"/>
              <a:gd name="connsiteX142" fmla="*/ 1398407 w 12192000"/>
              <a:gd name="connsiteY142" fmla="*/ 2237095 h 2237474"/>
              <a:gd name="connsiteX143" fmla="*/ 1370962 w 12192000"/>
              <a:gd name="connsiteY143" fmla="*/ 2237474 h 2237474"/>
              <a:gd name="connsiteX144" fmla="*/ 1356367 w 12192000"/>
              <a:gd name="connsiteY144" fmla="*/ 2235089 h 2237474"/>
              <a:gd name="connsiteX145" fmla="*/ 1324828 w 12192000"/>
              <a:gd name="connsiteY145" fmla="*/ 2231968 h 2237474"/>
              <a:gd name="connsiteX146" fmla="*/ 1297744 w 12192000"/>
              <a:gd name="connsiteY146" fmla="*/ 2235849 h 2237474"/>
              <a:gd name="connsiteX147" fmla="*/ 1286236 w 12192000"/>
              <a:gd name="connsiteY147" fmla="*/ 2233135 h 2237474"/>
              <a:gd name="connsiteX148" fmla="*/ 1283504 w 12192000"/>
              <a:gd name="connsiteY148" fmla="*/ 2233797 h 2237474"/>
              <a:gd name="connsiteX149" fmla="*/ 1279765 w 12192000"/>
              <a:gd name="connsiteY149" fmla="*/ 2229639 h 2237474"/>
              <a:gd name="connsiteX150" fmla="*/ 1195347 w 12192000"/>
              <a:gd name="connsiteY150" fmla="*/ 2212354 h 2237474"/>
              <a:gd name="connsiteX151" fmla="*/ 970251 w 12192000"/>
              <a:gd name="connsiteY151" fmla="*/ 2221029 h 2237474"/>
              <a:gd name="connsiteX152" fmla="*/ 812914 w 12192000"/>
              <a:gd name="connsiteY152" fmla="*/ 2202752 h 2237474"/>
              <a:gd name="connsiteX153" fmla="*/ 800195 w 12192000"/>
              <a:gd name="connsiteY153" fmla="*/ 2209407 h 2237474"/>
              <a:gd name="connsiteX154" fmla="*/ 784978 w 12192000"/>
              <a:gd name="connsiteY154" fmla="*/ 2212360 h 2237474"/>
              <a:gd name="connsiteX155" fmla="*/ 681987 w 12192000"/>
              <a:gd name="connsiteY155" fmla="*/ 2216757 h 2237474"/>
              <a:gd name="connsiteX156" fmla="*/ 669923 w 12192000"/>
              <a:gd name="connsiteY156" fmla="*/ 2211682 h 2237474"/>
              <a:gd name="connsiteX157" fmla="*/ 648680 w 12192000"/>
              <a:gd name="connsiteY157" fmla="*/ 2206229 h 2237474"/>
              <a:gd name="connsiteX158" fmla="*/ 597225 w 12192000"/>
              <a:gd name="connsiteY158" fmla="*/ 2180999 h 2237474"/>
              <a:gd name="connsiteX159" fmla="*/ 558449 w 12192000"/>
              <a:gd name="connsiteY159" fmla="*/ 2182346 h 2237474"/>
              <a:gd name="connsiteX160" fmla="*/ 550517 w 12192000"/>
              <a:gd name="connsiteY160" fmla="*/ 2182060 h 2237474"/>
              <a:gd name="connsiteX161" fmla="*/ 550309 w 12192000"/>
              <a:gd name="connsiteY161" fmla="*/ 2181825 h 2237474"/>
              <a:gd name="connsiteX162" fmla="*/ 541836 w 12192000"/>
              <a:gd name="connsiteY162" fmla="*/ 2181063 h 2237474"/>
              <a:gd name="connsiteX163" fmla="*/ 536057 w 12192000"/>
              <a:gd name="connsiteY163" fmla="*/ 2181537 h 2237474"/>
              <a:gd name="connsiteX164" fmla="*/ 520671 w 12192000"/>
              <a:gd name="connsiteY164" fmla="*/ 2180980 h 2237474"/>
              <a:gd name="connsiteX165" fmla="*/ 515024 w 12192000"/>
              <a:gd name="connsiteY165" fmla="*/ 2179258 h 2237474"/>
              <a:gd name="connsiteX166" fmla="*/ 512278 w 12192000"/>
              <a:gd name="connsiteY166" fmla="*/ 2176369 h 2237474"/>
              <a:gd name="connsiteX167" fmla="*/ 480419 w 12192000"/>
              <a:gd name="connsiteY167" fmla="*/ 2167807 h 2237474"/>
              <a:gd name="connsiteX168" fmla="*/ 413835 w 12192000"/>
              <a:gd name="connsiteY168" fmla="*/ 2156783 h 2237474"/>
              <a:gd name="connsiteX169" fmla="*/ 376513 w 12192000"/>
              <a:gd name="connsiteY169" fmla="*/ 2154014 h 2237474"/>
              <a:gd name="connsiteX170" fmla="*/ 273386 w 12192000"/>
              <a:gd name="connsiteY170" fmla="*/ 2142551 h 2237474"/>
              <a:gd name="connsiteX171" fmla="*/ 169207 w 12192000"/>
              <a:gd name="connsiteY171" fmla="*/ 2128100 h 2237474"/>
              <a:gd name="connsiteX172" fmla="*/ 93149 w 12192000"/>
              <a:gd name="connsiteY172" fmla="*/ 2105324 h 2237474"/>
              <a:gd name="connsiteX173" fmla="*/ 88109 w 12192000"/>
              <a:gd name="connsiteY173" fmla="*/ 2106704 h 2237474"/>
              <a:gd name="connsiteX174" fmla="*/ 80022 w 12192000"/>
              <a:gd name="connsiteY174" fmla="*/ 2107254 h 2237474"/>
              <a:gd name="connsiteX175" fmla="*/ 79717 w 12192000"/>
              <a:gd name="connsiteY175" fmla="*/ 2107046 h 2237474"/>
              <a:gd name="connsiteX176" fmla="*/ 72352 w 12192000"/>
              <a:gd name="connsiteY176" fmla="*/ 2107991 h 2237474"/>
              <a:gd name="connsiteX177" fmla="*/ 37645 w 12192000"/>
              <a:gd name="connsiteY177" fmla="*/ 2115401 h 2237474"/>
              <a:gd name="connsiteX178" fmla="*/ 4572 w 12192000"/>
              <a:gd name="connsiteY178" fmla="*/ 2111091 h 2237474"/>
              <a:gd name="connsiteX179" fmla="*/ 0 w 12192000"/>
              <a:gd name="connsiteY179" fmla="*/ 2110468 h 2237474"/>
              <a:gd name="connsiteX180" fmla="*/ 0 w 12192000"/>
              <a:gd name="connsiteY180"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20512 w 12192000"/>
              <a:gd name="connsiteY6" fmla="*/ 745392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46594 w 12192000"/>
              <a:gd name="connsiteY12" fmla="*/ 765069 h 2237474"/>
              <a:gd name="connsiteX13" fmla="*/ 10739478 w 12192000"/>
              <a:gd name="connsiteY13" fmla="*/ 776841 h 2237474"/>
              <a:gd name="connsiteX14" fmla="*/ 10458762 w 12192000"/>
              <a:gd name="connsiteY14" fmla="*/ 755400 h 2237474"/>
              <a:gd name="connsiteX15" fmla="*/ 10211200 w 12192000"/>
              <a:gd name="connsiteY15" fmla="*/ 767513 h 2237474"/>
              <a:gd name="connsiteX16" fmla="*/ 10167995 w 12192000"/>
              <a:gd name="connsiteY16" fmla="*/ 760843 h 2237474"/>
              <a:gd name="connsiteX17" fmla="*/ 9997044 w 12192000"/>
              <a:gd name="connsiteY17" fmla="*/ 780129 h 2237474"/>
              <a:gd name="connsiteX18" fmla="*/ 9943887 w 12192000"/>
              <a:gd name="connsiteY18" fmla="*/ 804141 h 2237474"/>
              <a:gd name="connsiteX19" fmla="*/ 9918248 w 12192000"/>
              <a:gd name="connsiteY19" fmla="*/ 816628 h 2237474"/>
              <a:gd name="connsiteX20" fmla="*/ 9767091 w 12192000"/>
              <a:gd name="connsiteY20" fmla="*/ 870550 h 2237474"/>
              <a:gd name="connsiteX21" fmla="*/ 9683005 w 12192000"/>
              <a:gd name="connsiteY21" fmla="*/ 894128 h 2237474"/>
              <a:gd name="connsiteX22" fmla="*/ 9594438 w 12192000"/>
              <a:gd name="connsiteY22" fmla="*/ 919051 h 2237474"/>
              <a:gd name="connsiteX23" fmla="*/ 9544189 w 12192000"/>
              <a:gd name="connsiteY23" fmla="*/ 938966 h 2237474"/>
              <a:gd name="connsiteX24" fmla="*/ 9500499 w 12192000"/>
              <a:gd name="connsiteY24" fmla="*/ 954680 h 2237474"/>
              <a:gd name="connsiteX25" fmla="*/ 9428195 w 12192000"/>
              <a:gd name="connsiteY25" fmla="*/ 986225 h 2237474"/>
              <a:gd name="connsiteX26" fmla="*/ 9410017 w 12192000"/>
              <a:gd name="connsiteY26" fmla="*/ 993931 h 2237474"/>
              <a:gd name="connsiteX27" fmla="*/ 9392919 w 12192000"/>
              <a:gd name="connsiteY27" fmla="*/ 994656 h 2237474"/>
              <a:gd name="connsiteX28" fmla="*/ 9268019 w 12192000"/>
              <a:gd name="connsiteY28" fmla="*/ 1007442 h 2237474"/>
              <a:gd name="connsiteX29" fmla="*/ 9234662 w 12192000"/>
              <a:gd name="connsiteY29" fmla="*/ 1023056 h 2237474"/>
              <a:gd name="connsiteX30" fmla="*/ 9181033 w 12192000"/>
              <a:gd name="connsiteY30" fmla="*/ 1037921 h 2237474"/>
              <a:gd name="connsiteX31" fmla="*/ 9155969 w 12192000"/>
              <a:gd name="connsiteY31" fmla="*/ 1046804 h 2237474"/>
              <a:gd name="connsiteX32" fmla="*/ 9133985 w 12192000"/>
              <a:gd name="connsiteY32" fmla="*/ 1046450 h 2237474"/>
              <a:gd name="connsiteX33" fmla="*/ 9003462 w 12192000"/>
              <a:gd name="connsiteY33" fmla="*/ 1042406 h 2237474"/>
              <a:gd name="connsiteX34" fmla="*/ 8968445 w 12192000"/>
              <a:gd name="connsiteY34" fmla="*/ 1052169 h 2237474"/>
              <a:gd name="connsiteX35" fmla="*/ 8886001 w 12192000"/>
              <a:gd name="connsiteY35" fmla="*/ 1067468 h 2237474"/>
              <a:gd name="connsiteX36" fmla="*/ 8838610 w 12192000"/>
              <a:gd name="connsiteY36" fmla="*/ 1075091 h 2237474"/>
              <a:gd name="connsiteX37" fmla="*/ 8750383 w 12192000"/>
              <a:gd name="connsiteY37" fmla="*/ 1097387 h 2237474"/>
              <a:gd name="connsiteX38" fmla="*/ 8665605 w 12192000"/>
              <a:gd name="connsiteY38" fmla="*/ 1110791 h 2237474"/>
              <a:gd name="connsiteX39" fmla="*/ 8584946 w 12192000"/>
              <a:gd name="connsiteY39" fmla="*/ 1135226 h 2237474"/>
              <a:gd name="connsiteX40" fmla="*/ 8419755 w 12192000"/>
              <a:gd name="connsiteY40" fmla="*/ 1216260 h 2237474"/>
              <a:gd name="connsiteX41" fmla="*/ 8411626 w 12192000"/>
              <a:gd name="connsiteY41" fmla="*/ 1214397 h 2237474"/>
              <a:gd name="connsiteX42" fmla="*/ 8363469 w 12192000"/>
              <a:gd name="connsiteY42" fmla="*/ 1246658 h 2237474"/>
              <a:gd name="connsiteX43" fmla="*/ 8275497 w 12192000"/>
              <a:gd name="connsiteY43" fmla="*/ 1264396 h 2237474"/>
              <a:gd name="connsiteX44" fmla="*/ 8206287 w 12192000"/>
              <a:gd name="connsiteY44" fmla="*/ 1273060 h 2237474"/>
              <a:gd name="connsiteX45" fmla="*/ 8139997 w 12192000"/>
              <a:gd name="connsiteY45" fmla="*/ 1282713 h 2237474"/>
              <a:gd name="connsiteX46" fmla="*/ 8074238 w 12192000"/>
              <a:gd name="connsiteY46" fmla="*/ 1301895 h 2237474"/>
              <a:gd name="connsiteX47" fmla="*/ 7942099 w 12192000"/>
              <a:gd name="connsiteY47" fmla="*/ 1336332 h 2237474"/>
              <a:gd name="connsiteX48" fmla="*/ 7902328 w 12192000"/>
              <a:gd name="connsiteY48" fmla="*/ 1345865 h 2237474"/>
              <a:gd name="connsiteX49" fmla="*/ 7840612 w 12192000"/>
              <a:gd name="connsiteY49" fmla="*/ 1369373 h 2237474"/>
              <a:gd name="connsiteX50" fmla="*/ 7786819 w 12192000"/>
              <a:gd name="connsiteY50" fmla="*/ 1378970 h 2237474"/>
              <a:gd name="connsiteX51" fmla="*/ 7548172 w 12192000"/>
              <a:gd name="connsiteY51" fmla="*/ 1417460 h 2237474"/>
              <a:gd name="connsiteX52" fmla="*/ 7483437 w 12192000"/>
              <a:gd name="connsiteY52" fmla="*/ 1478152 h 2237474"/>
              <a:gd name="connsiteX53" fmla="*/ 7377870 w 12192000"/>
              <a:gd name="connsiteY53" fmla="*/ 1523319 h 2237474"/>
              <a:gd name="connsiteX54" fmla="*/ 7230737 w 12192000"/>
              <a:gd name="connsiteY54" fmla="*/ 1562633 h 2237474"/>
              <a:gd name="connsiteX55" fmla="*/ 7224458 w 12192000"/>
              <a:gd name="connsiteY55" fmla="*/ 1573008 h 2237474"/>
              <a:gd name="connsiteX56" fmla="*/ 7183121 w 12192000"/>
              <a:gd name="connsiteY56" fmla="*/ 1595162 h 2237474"/>
              <a:gd name="connsiteX57" fmla="*/ 7164601 w 12192000"/>
              <a:gd name="connsiteY57" fmla="*/ 1606490 h 2237474"/>
              <a:gd name="connsiteX58" fmla="*/ 7031309 w 12192000"/>
              <a:gd name="connsiteY58" fmla="*/ 1619451 h 2237474"/>
              <a:gd name="connsiteX59" fmla="*/ 6900177 w 12192000"/>
              <a:gd name="connsiteY59" fmla="*/ 1636016 h 2237474"/>
              <a:gd name="connsiteX60" fmla="*/ 6795372 w 12192000"/>
              <a:gd name="connsiteY60" fmla="*/ 1644845 h 2237474"/>
              <a:gd name="connsiteX61" fmla="*/ 6692251 w 12192000"/>
              <a:gd name="connsiteY61" fmla="*/ 1656357 h 2237474"/>
              <a:gd name="connsiteX62" fmla="*/ 6655235 w 12192000"/>
              <a:gd name="connsiteY62" fmla="*/ 1661869 h 2237474"/>
              <a:gd name="connsiteX63" fmla="*/ 6554894 w 12192000"/>
              <a:gd name="connsiteY63" fmla="*/ 1664428 h 2237474"/>
              <a:gd name="connsiteX64" fmla="*/ 6516595 w 12192000"/>
              <a:gd name="connsiteY64" fmla="*/ 1667475 h 2237474"/>
              <a:gd name="connsiteX65" fmla="*/ 6508541 w 12192000"/>
              <a:gd name="connsiteY65" fmla="*/ 1668757 h 2237474"/>
              <a:gd name="connsiteX66" fmla="*/ 6471012 w 12192000"/>
              <a:gd name="connsiteY66" fmla="*/ 1678604 h 2237474"/>
              <a:gd name="connsiteX67" fmla="*/ 6364035 w 12192000"/>
              <a:gd name="connsiteY67" fmla="*/ 1667683 h 2237474"/>
              <a:gd name="connsiteX68" fmla="*/ 6280959 w 12192000"/>
              <a:gd name="connsiteY68" fmla="*/ 1689329 h 2237474"/>
              <a:gd name="connsiteX69" fmla="*/ 6243319 w 12192000"/>
              <a:gd name="connsiteY69" fmla="*/ 1695560 h 2237474"/>
              <a:gd name="connsiteX70" fmla="*/ 6098321 w 12192000"/>
              <a:gd name="connsiteY70" fmla="*/ 1721646 h 2237474"/>
              <a:gd name="connsiteX71" fmla="*/ 5880652 w 12192000"/>
              <a:gd name="connsiteY71" fmla="*/ 1779643 h 2237474"/>
              <a:gd name="connsiteX72" fmla="*/ 5785959 w 12192000"/>
              <a:gd name="connsiteY72" fmla="*/ 1775307 h 2237474"/>
              <a:gd name="connsiteX73" fmla="*/ 5643534 w 12192000"/>
              <a:gd name="connsiteY73" fmla="*/ 1802919 h 2237474"/>
              <a:gd name="connsiteX74" fmla="*/ 5518799 w 12192000"/>
              <a:gd name="connsiteY74" fmla="*/ 1818312 h 2237474"/>
              <a:gd name="connsiteX75" fmla="*/ 5505014 w 12192000"/>
              <a:gd name="connsiteY75" fmla="*/ 1819259 h 2237474"/>
              <a:gd name="connsiteX76" fmla="*/ 5453307 w 12192000"/>
              <a:gd name="connsiteY76" fmla="*/ 1815450 h 2237474"/>
              <a:gd name="connsiteX77" fmla="*/ 5221533 w 12192000"/>
              <a:gd name="connsiteY77" fmla="*/ 1846950 h 2237474"/>
              <a:gd name="connsiteX78" fmla="*/ 5149802 w 12192000"/>
              <a:gd name="connsiteY78" fmla="*/ 1844846 h 2237474"/>
              <a:gd name="connsiteX79" fmla="*/ 5114927 w 12192000"/>
              <a:gd name="connsiteY79" fmla="*/ 1847827 h 2237474"/>
              <a:gd name="connsiteX80" fmla="*/ 5108970 w 12192000"/>
              <a:gd name="connsiteY80" fmla="*/ 1847935 h 2237474"/>
              <a:gd name="connsiteX81" fmla="*/ 5067961 w 12192000"/>
              <a:gd name="connsiteY81" fmla="*/ 1845917 h 2237474"/>
              <a:gd name="connsiteX82" fmla="*/ 5007075 w 12192000"/>
              <a:gd name="connsiteY82" fmla="*/ 1838626 h 2237474"/>
              <a:gd name="connsiteX83" fmla="*/ 4944087 w 12192000"/>
              <a:gd name="connsiteY83" fmla="*/ 1823332 h 2237474"/>
              <a:gd name="connsiteX84" fmla="*/ 4907662 w 12192000"/>
              <a:gd name="connsiteY84" fmla="*/ 1816900 h 2237474"/>
              <a:gd name="connsiteX85" fmla="*/ 4882386 w 12192000"/>
              <a:gd name="connsiteY85" fmla="*/ 1809844 h 2237474"/>
              <a:gd name="connsiteX86" fmla="*/ 4811440 w 12192000"/>
              <a:gd name="connsiteY86" fmla="*/ 1804655 h 2237474"/>
              <a:gd name="connsiteX87" fmla="*/ 4691075 w 12192000"/>
              <a:gd name="connsiteY87" fmla="*/ 1801389 h 2237474"/>
              <a:gd name="connsiteX88" fmla="*/ 4640313 w 12192000"/>
              <a:gd name="connsiteY88" fmla="*/ 1784307 h 2237474"/>
              <a:gd name="connsiteX89" fmla="*/ 4536503 w 12192000"/>
              <a:gd name="connsiteY89" fmla="*/ 1785334 h 2237474"/>
              <a:gd name="connsiteX90" fmla="*/ 4513724 w 12192000"/>
              <a:gd name="connsiteY90" fmla="*/ 1791996 h 2237474"/>
              <a:gd name="connsiteX91" fmla="*/ 4459810 w 12192000"/>
              <a:gd name="connsiteY91" fmla="*/ 1797886 h 2237474"/>
              <a:gd name="connsiteX92" fmla="*/ 4379064 w 12192000"/>
              <a:gd name="connsiteY92" fmla="*/ 1817177 h 2237474"/>
              <a:gd name="connsiteX93" fmla="*/ 4290981 w 12192000"/>
              <a:gd name="connsiteY93" fmla="*/ 1839677 h 2237474"/>
              <a:gd name="connsiteX94" fmla="*/ 4238372 w 12192000"/>
              <a:gd name="connsiteY94" fmla="*/ 1851480 h 2237474"/>
              <a:gd name="connsiteX95" fmla="*/ 4232517 w 12192000"/>
              <a:gd name="connsiteY95" fmla="*/ 1852567 h 2237474"/>
              <a:gd name="connsiteX96" fmla="*/ 4191732 w 12192000"/>
              <a:gd name="connsiteY96" fmla="*/ 1857328 h 2237474"/>
              <a:gd name="connsiteX97" fmla="*/ 4065532 w 12192000"/>
              <a:gd name="connsiteY97" fmla="*/ 1855477 h 2237474"/>
              <a:gd name="connsiteX98" fmla="*/ 4028460 w 12192000"/>
              <a:gd name="connsiteY98" fmla="*/ 1855137 h 2237474"/>
              <a:gd name="connsiteX99" fmla="*/ 4002267 w 12192000"/>
              <a:gd name="connsiteY99" fmla="*/ 1852352 h 2237474"/>
              <a:gd name="connsiteX100" fmla="*/ 3931396 w 12192000"/>
              <a:gd name="connsiteY100" fmla="*/ 1858915 h 2237474"/>
              <a:gd name="connsiteX101" fmla="*/ 3812162 w 12192000"/>
              <a:gd name="connsiteY101" fmla="*/ 1875501 h 2237474"/>
              <a:gd name="connsiteX102" fmla="*/ 3758105 w 12192000"/>
              <a:gd name="connsiteY102" fmla="*/ 1871856 h 2237474"/>
              <a:gd name="connsiteX103" fmla="*/ 3715896 w 12192000"/>
              <a:gd name="connsiteY103" fmla="*/ 1881552 h 2237474"/>
              <a:gd name="connsiteX104" fmla="*/ 3567259 w 12192000"/>
              <a:gd name="connsiteY104" fmla="*/ 1893482 h 2237474"/>
              <a:gd name="connsiteX105" fmla="*/ 3405770 w 12192000"/>
              <a:gd name="connsiteY105" fmla="*/ 1904591 h 2237474"/>
              <a:gd name="connsiteX106" fmla="*/ 3280097 w 12192000"/>
              <a:gd name="connsiteY106" fmla="*/ 1919610 h 2237474"/>
              <a:gd name="connsiteX107" fmla="*/ 3123424 w 12192000"/>
              <a:gd name="connsiteY107" fmla="*/ 1952930 h 2237474"/>
              <a:gd name="connsiteX108" fmla="*/ 3009910 w 12192000"/>
              <a:gd name="connsiteY108" fmla="*/ 1957866 h 2237474"/>
              <a:gd name="connsiteX109" fmla="*/ 2995934 w 12192000"/>
              <a:gd name="connsiteY109" fmla="*/ 1967085 h 2237474"/>
              <a:gd name="connsiteX110" fmla="*/ 2942858 w 12192000"/>
              <a:gd name="connsiteY110" fmla="*/ 1981367 h 2237474"/>
              <a:gd name="connsiteX111" fmla="*/ 2875436 w 12192000"/>
              <a:gd name="connsiteY111" fmla="*/ 1996977 h 2237474"/>
              <a:gd name="connsiteX112" fmla="*/ 2874892 w 12192000"/>
              <a:gd name="connsiteY112" fmla="*/ 1996085 h 2237474"/>
              <a:gd name="connsiteX113" fmla="*/ 2843662 w 12192000"/>
              <a:gd name="connsiteY113" fmla="*/ 1992498 h 2237474"/>
              <a:gd name="connsiteX114" fmla="*/ 2796128 w 12192000"/>
              <a:gd name="connsiteY114" fmla="*/ 1976403 h 2237474"/>
              <a:gd name="connsiteX115" fmla="*/ 2756784 w 12192000"/>
              <a:gd name="connsiteY115" fmla="*/ 1985116 h 2237474"/>
              <a:gd name="connsiteX116" fmla="*/ 2748833 w 12192000"/>
              <a:gd name="connsiteY116" fmla="*/ 1986323 h 2237474"/>
              <a:gd name="connsiteX117" fmla="*/ 2748661 w 12192000"/>
              <a:gd name="connsiteY117" fmla="*/ 1986122 h 2237474"/>
              <a:gd name="connsiteX118" fmla="*/ 2718916 w 12192000"/>
              <a:gd name="connsiteY118" fmla="*/ 1990867 h 2237474"/>
              <a:gd name="connsiteX119" fmla="*/ 2713522 w 12192000"/>
              <a:gd name="connsiteY119" fmla="*/ 1990173 h 2237474"/>
              <a:gd name="connsiteX120" fmla="*/ 2680597 w 12192000"/>
              <a:gd name="connsiteY120" fmla="*/ 1984996 h 2237474"/>
              <a:gd name="connsiteX121" fmla="*/ 2578178 w 12192000"/>
              <a:gd name="connsiteY121" fmla="*/ 1990531 h 2237474"/>
              <a:gd name="connsiteX122" fmla="*/ 2476147 w 12192000"/>
              <a:gd name="connsiteY122" fmla="*/ 1998305 h 2237474"/>
              <a:gd name="connsiteX123" fmla="*/ 2373568 w 12192000"/>
              <a:gd name="connsiteY123" fmla="*/ 2003219 h 2237474"/>
              <a:gd name="connsiteX124" fmla="*/ 2287219 w 12192000"/>
              <a:gd name="connsiteY124" fmla="*/ 1998750 h 2237474"/>
              <a:gd name="connsiteX125" fmla="*/ 2243069 w 12192000"/>
              <a:gd name="connsiteY125" fmla="*/ 2015111 h 2237474"/>
              <a:gd name="connsiteX126" fmla="*/ 2186609 w 12192000"/>
              <a:gd name="connsiteY126" fmla="*/ 2008263 h 2237474"/>
              <a:gd name="connsiteX127" fmla="*/ 2164831 w 12192000"/>
              <a:gd name="connsiteY127" fmla="*/ 2010143 h 2237474"/>
              <a:gd name="connsiteX128" fmla="*/ 2152836 w 12192000"/>
              <a:gd name="connsiteY128" fmla="*/ 2010048 h 2237474"/>
              <a:gd name="connsiteX129" fmla="*/ 2117102 w 12192000"/>
              <a:gd name="connsiteY129" fmla="*/ 2023004 h 2237474"/>
              <a:gd name="connsiteX130" fmla="*/ 2111935 w 12192000"/>
              <a:gd name="connsiteY130" fmla="*/ 2023163 h 2237474"/>
              <a:gd name="connsiteX131" fmla="*/ 2089991 w 12192000"/>
              <a:gd name="connsiteY131" fmla="*/ 2034193 h 2237474"/>
              <a:gd name="connsiteX132" fmla="*/ 2058061 w 12192000"/>
              <a:gd name="connsiteY132" fmla="*/ 2047942 h 2237474"/>
              <a:gd name="connsiteX133" fmla="*/ 2055737 w 12192000"/>
              <a:gd name="connsiteY133" fmla="*/ 2047704 h 2237474"/>
              <a:gd name="connsiteX134" fmla="*/ 2042244 w 12192000"/>
              <a:gd name="connsiteY134" fmla="*/ 2055560 h 2237474"/>
              <a:gd name="connsiteX135" fmla="*/ 1976224 w 12192000"/>
              <a:gd name="connsiteY135" fmla="*/ 2074257 h 2237474"/>
              <a:gd name="connsiteX136" fmla="*/ 1877728 w 12192000"/>
              <a:gd name="connsiteY136" fmla="*/ 2101004 h 2237474"/>
              <a:gd name="connsiteX137" fmla="*/ 1759056 w 12192000"/>
              <a:gd name="connsiteY137" fmla="*/ 2125608 h 2237474"/>
              <a:gd name="connsiteX138" fmla="*/ 1637948 w 12192000"/>
              <a:gd name="connsiteY138" fmla="*/ 2172597 h 2237474"/>
              <a:gd name="connsiteX139" fmla="*/ 1434549 w 12192000"/>
              <a:gd name="connsiteY139" fmla="*/ 2234522 h 2237474"/>
              <a:gd name="connsiteX140" fmla="*/ 1398481 w 12192000"/>
              <a:gd name="connsiteY140" fmla="*/ 2237074 h 2237474"/>
              <a:gd name="connsiteX141" fmla="*/ 1398407 w 12192000"/>
              <a:gd name="connsiteY141" fmla="*/ 2237095 h 2237474"/>
              <a:gd name="connsiteX142" fmla="*/ 1370962 w 12192000"/>
              <a:gd name="connsiteY142" fmla="*/ 2237474 h 2237474"/>
              <a:gd name="connsiteX143" fmla="*/ 1356367 w 12192000"/>
              <a:gd name="connsiteY143" fmla="*/ 2235089 h 2237474"/>
              <a:gd name="connsiteX144" fmla="*/ 1324828 w 12192000"/>
              <a:gd name="connsiteY144" fmla="*/ 2231968 h 2237474"/>
              <a:gd name="connsiteX145" fmla="*/ 1297744 w 12192000"/>
              <a:gd name="connsiteY145" fmla="*/ 2235849 h 2237474"/>
              <a:gd name="connsiteX146" fmla="*/ 1286236 w 12192000"/>
              <a:gd name="connsiteY146" fmla="*/ 2233135 h 2237474"/>
              <a:gd name="connsiteX147" fmla="*/ 1283504 w 12192000"/>
              <a:gd name="connsiteY147" fmla="*/ 2233797 h 2237474"/>
              <a:gd name="connsiteX148" fmla="*/ 1279765 w 12192000"/>
              <a:gd name="connsiteY148" fmla="*/ 2229639 h 2237474"/>
              <a:gd name="connsiteX149" fmla="*/ 1195347 w 12192000"/>
              <a:gd name="connsiteY149" fmla="*/ 2212354 h 2237474"/>
              <a:gd name="connsiteX150" fmla="*/ 970251 w 12192000"/>
              <a:gd name="connsiteY150" fmla="*/ 2221029 h 2237474"/>
              <a:gd name="connsiteX151" fmla="*/ 812914 w 12192000"/>
              <a:gd name="connsiteY151" fmla="*/ 2202752 h 2237474"/>
              <a:gd name="connsiteX152" fmla="*/ 800195 w 12192000"/>
              <a:gd name="connsiteY152" fmla="*/ 2209407 h 2237474"/>
              <a:gd name="connsiteX153" fmla="*/ 784978 w 12192000"/>
              <a:gd name="connsiteY153" fmla="*/ 2212360 h 2237474"/>
              <a:gd name="connsiteX154" fmla="*/ 681987 w 12192000"/>
              <a:gd name="connsiteY154" fmla="*/ 2216757 h 2237474"/>
              <a:gd name="connsiteX155" fmla="*/ 669923 w 12192000"/>
              <a:gd name="connsiteY155" fmla="*/ 2211682 h 2237474"/>
              <a:gd name="connsiteX156" fmla="*/ 648680 w 12192000"/>
              <a:gd name="connsiteY156" fmla="*/ 2206229 h 2237474"/>
              <a:gd name="connsiteX157" fmla="*/ 597225 w 12192000"/>
              <a:gd name="connsiteY157" fmla="*/ 2180999 h 2237474"/>
              <a:gd name="connsiteX158" fmla="*/ 558449 w 12192000"/>
              <a:gd name="connsiteY158" fmla="*/ 2182346 h 2237474"/>
              <a:gd name="connsiteX159" fmla="*/ 550517 w 12192000"/>
              <a:gd name="connsiteY159" fmla="*/ 2182060 h 2237474"/>
              <a:gd name="connsiteX160" fmla="*/ 550309 w 12192000"/>
              <a:gd name="connsiteY160" fmla="*/ 2181825 h 2237474"/>
              <a:gd name="connsiteX161" fmla="*/ 541836 w 12192000"/>
              <a:gd name="connsiteY161" fmla="*/ 2181063 h 2237474"/>
              <a:gd name="connsiteX162" fmla="*/ 536057 w 12192000"/>
              <a:gd name="connsiteY162" fmla="*/ 2181537 h 2237474"/>
              <a:gd name="connsiteX163" fmla="*/ 520671 w 12192000"/>
              <a:gd name="connsiteY163" fmla="*/ 2180980 h 2237474"/>
              <a:gd name="connsiteX164" fmla="*/ 515024 w 12192000"/>
              <a:gd name="connsiteY164" fmla="*/ 2179258 h 2237474"/>
              <a:gd name="connsiteX165" fmla="*/ 512278 w 12192000"/>
              <a:gd name="connsiteY165" fmla="*/ 2176369 h 2237474"/>
              <a:gd name="connsiteX166" fmla="*/ 480419 w 12192000"/>
              <a:gd name="connsiteY166" fmla="*/ 2167807 h 2237474"/>
              <a:gd name="connsiteX167" fmla="*/ 413835 w 12192000"/>
              <a:gd name="connsiteY167" fmla="*/ 2156783 h 2237474"/>
              <a:gd name="connsiteX168" fmla="*/ 376513 w 12192000"/>
              <a:gd name="connsiteY168" fmla="*/ 2154014 h 2237474"/>
              <a:gd name="connsiteX169" fmla="*/ 273386 w 12192000"/>
              <a:gd name="connsiteY169" fmla="*/ 2142551 h 2237474"/>
              <a:gd name="connsiteX170" fmla="*/ 169207 w 12192000"/>
              <a:gd name="connsiteY170" fmla="*/ 2128100 h 2237474"/>
              <a:gd name="connsiteX171" fmla="*/ 93149 w 12192000"/>
              <a:gd name="connsiteY171" fmla="*/ 2105324 h 2237474"/>
              <a:gd name="connsiteX172" fmla="*/ 88109 w 12192000"/>
              <a:gd name="connsiteY172" fmla="*/ 2106704 h 2237474"/>
              <a:gd name="connsiteX173" fmla="*/ 80022 w 12192000"/>
              <a:gd name="connsiteY173" fmla="*/ 2107254 h 2237474"/>
              <a:gd name="connsiteX174" fmla="*/ 79717 w 12192000"/>
              <a:gd name="connsiteY174" fmla="*/ 2107046 h 2237474"/>
              <a:gd name="connsiteX175" fmla="*/ 72352 w 12192000"/>
              <a:gd name="connsiteY175" fmla="*/ 2107991 h 2237474"/>
              <a:gd name="connsiteX176" fmla="*/ 37645 w 12192000"/>
              <a:gd name="connsiteY176" fmla="*/ 2115401 h 2237474"/>
              <a:gd name="connsiteX177" fmla="*/ 4572 w 12192000"/>
              <a:gd name="connsiteY177" fmla="*/ 2111091 h 2237474"/>
              <a:gd name="connsiteX178" fmla="*/ 0 w 12192000"/>
              <a:gd name="connsiteY178" fmla="*/ 2110468 h 2237474"/>
              <a:gd name="connsiteX179" fmla="*/ 0 w 12192000"/>
              <a:gd name="connsiteY179"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20512 w 12192000"/>
              <a:gd name="connsiteY6" fmla="*/ 745392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46594 w 12192000"/>
              <a:gd name="connsiteY12" fmla="*/ 765069 h 2237474"/>
              <a:gd name="connsiteX13" fmla="*/ 10739478 w 12192000"/>
              <a:gd name="connsiteY13" fmla="*/ 776841 h 2237474"/>
              <a:gd name="connsiteX14" fmla="*/ 10458762 w 12192000"/>
              <a:gd name="connsiteY14" fmla="*/ 755400 h 2237474"/>
              <a:gd name="connsiteX15" fmla="*/ 10211200 w 12192000"/>
              <a:gd name="connsiteY15" fmla="*/ 767513 h 2237474"/>
              <a:gd name="connsiteX16" fmla="*/ 10167995 w 12192000"/>
              <a:gd name="connsiteY16" fmla="*/ 760843 h 2237474"/>
              <a:gd name="connsiteX17" fmla="*/ 9997044 w 12192000"/>
              <a:gd name="connsiteY17" fmla="*/ 780129 h 2237474"/>
              <a:gd name="connsiteX18" fmla="*/ 9943887 w 12192000"/>
              <a:gd name="connsiteY18" fmla="*/ 804141 h 2237474"/>
              <a:gd name="connsiteX19" fmla="*/ 9918248 w 12192000"/>
              <a:gd name="connsiteY19" fmla="*/ 816628 h 2237474"/>
              <a:gd name="connsiteX20" fmla="*/ 9767091 w 12192000"/>
              <a:gd name="connsiteY20" fmla="*/ 870550 h 2237474"/>
              <a:gd name="connsiteX21" fmla="*/ 9683005 w 12192000"/>
              <a:gd name="connsiteY21" fmla="*/ 894128 h 2237474"/>
              <a:gd name="connsiteX22" fmla="*/ 9594438 w 12192000"/>
              <a:gd name="connsiteY22" fmla="*/ 919051 h 2237474"/>
              <a:gd name="connsiteX23" fmla="*/ 9544189 w 12192000"/>
              <a:gd name="connsiteY23" fmla="*/ 938966 h 2237474"/>
              <a:gd name="connsiteX24" fmla="*/ 9500499 w 12192000"/>
              <a:gd name="connsiteY24" fmla="*/ 954680 h 2237474"/>
              <a:gd name="connsiteX25" fmla="*/ 9428195 w 12192000"/>
              <a:gd name="connsiteY25" fmla="*/ 986225 h 2237474"/>
              <a:gd name="connsiteX26" fmla="*/ 9410017 w 12192000"/>
              <a:gd name="connsiteY26" fmla="*/ 993931 h 2237474"/>
              <a:gd name="connsiteX27" fmla="*/ 9392919 w 12192000"/>
              <a:gd name="connsiteY27" fmla="*/ 994656 h 2237474"/>
              <a:gd name="connsiteX28" fmla="*/ 9268019 w 12192000"/>
              <a:gd name="connsiteY28" fmla="*/ 1007442 h 2237474"/>
              <a:gd name="connsiteX29" fmla="*/ 9234662 w 12192000"/>
              <a:gd name="connsiteY29" fmla="*/ 1023056 h 2237474"/>
              <a:gd name="connsiteX30" fmla="*/ 9181033 w 12192000"/>
              <a:gd name="connsiteY30" fmla="*/ 1037921 h 2237474"/>
              <a:gd name="connsiteX31" fmla="*/ 9155969 w 12192000"/>
              <a:gd name="connsiteY31" fmla="*/ 1046804 h 2237474"/>
              <a:gd name="connsiteX32" fmla="*/ 9133985 w 12192000"/>
              <a:gd name="connsiteY32" fmla="*/ 1046450 h 2237474"/>
              <a:gd name="connsiteX33" fmla="*/ 9003462 w 12192000"/>
              <a:gd name="connsiteY33" fmla="*/ 1042406 h 2237474"/>
              <a:gd name="connsiteX34" fmla="*/ 8968445 w 12192000"/>
              <a:gd name="connsiteY34" fmla="*/ 1052169 h 2237474"/>
              <a:gd name="connsiteX35" fmla="*/ 8886001 w 12192000"/>
              <a:gd name="connsiteY35" fmla="*/ 1067468 h 2237474"/>
              <a:gd name="connsiteX36" fmla="*/ 8838610 w 12192000"/>
              <a:gd name="connsiteY36" fmla="*/ 1075091 h 2237474"/>
              <a:gd name="connsiteX37" fmla="*/ 8750383 w 12192000"/>
              <a:gd name="connsiteY37" fmla="*/ 1097387 h 2237474"/>
              <a:gd name="connsiteX38" fmla="*/ 8665605 w 12192000"/>
              <a:gd name="connsiteY38" fmla="*/ 1110791 h 2237474"/>
              <a:gd name="connsiteX39" fmla="*/ 8584946 w 12192000"/>
              <a:gd name="connsiteY39" fmla="*/ 1135226 h 2237474"/>
              <a:gd name="connsiteX40" fmla="*/ 8419755 w 12192000"/>
              <a:gd name="connsiteY40" fmla="*/ 1216260 h 2237474"/>
              <a:gd name="connsiteX41" fmla="*/ 8411626 w 12192000"/>
              <a:gd name="connsiteY41" fmla="*/ 1214397 h 2237474"/>
              <a:gd name="connsiteX42" fmla="*/ 8363469 w 12192000"/>
              <a:gd name="connsiteY42" fmla="*/ 1246658 h 2237474"/>
              <a:gd name="connsiteX43" fmla="*/ 8275497 w 12192000"/>
              <a:gd name="connsiteY43" fmla="*/ 1264396 h 2237474"/>
              <a:gd name="connsiteX44" fmla="*/ 8206287 w 12192000"/>
              <a:gd name="connsiteY44" fmla="*/ 1273060 h 2237474"/>
              <a:gd name="connsiteX45" fmla="*/ 8139997 w 12192000"/>
              <a:gd name="connsiteY45" fmla="*/ 1282713 h 2237474"/>
              <a:gd name="connsiteX46" fmla="*/ 8074238 w 12192000"/>
              <a:gd name="connsiteY46" fmla="*/ 1301895 h 2237474"/>
              <a:gd name="connsiteX47" fmla="*/ 7942099 w 12192000"/>
              <a:gd name="connsiteY47" fmla="*/ 1336332 h 2237474"/>
              <a:gd name="connsiteX48" fmla="*/ 7902328 w 12192000"/>
              <a:gd name="connsiteY48" fmla="*/ 1345865 h 2237474"/>
              <a:gd name="connsiteX49" fmla="*/ 7840612 w 12192000"/>
              <a:gd name="connsiteY49" fmla="*/ 1369373 h 2237474"/>
              <a:gd name="connsiteX50" fmla="*/ 7786819 w 12192000"/>
              <a:gd name="connsiteY50" fmla="*/ 1378970 h 2237474"/>
              <a:gd name="connsiteX51" fmla="*/ 7548172 w 12192000"/>
              <a:gd name="connsiteY51" fmla="*/ 1417460 h 2237474"/>
              <a:gd name="connsiteX52" fmla="*/ 7483437 w 12192000"/>
              <a:gd name="connsiteY52" fmla="*/ 1478152 h 2237474"/>
              <a:gd name="connsiteX53" fmla="*/ 7377870 w 12192000"/>
              <a:gd name="connsiteY53" fmla="*/ 1523319 h 2237474"/>
              <a:gd name="connsiteX54" fmla="*/ 7230737 w 12192000"/>
              <a:gd name="connsiteY54" fmla="*/ 1562633 h 2237474"/>
              <a:gd name="connsiteX55" fmla="*/ 7224458 w 12192000"/>
              <a:gd name="connsiteY55" fmla="*/ 1573008 h 2237474"/>
              <a:gd name="connsiteX56" fmla="*/ 7183121 w 12192000"/>
              <a:gd name="connsiteY56" fmla="*/ 1595162 h 2237474"/>
              <a:gd name="connsiteX57" fmla="*/ 7164601 w 12192000"/>
              <a:gd name="connsiteY57" fmla="*/ 1606490 h 2237474"/>
              <a:gd name="connsiteX58" fmla="*/ 7031309 w 12192000"/>
              <a:gd name="connsiteY58" fmla="*/ 1619451 h 2237474"/>
              <a:gd name="connsiteX59" fmla="*/ 6900177 w 12192000"/>
              <a:gd name="connsiteY59" fmla="*/ 1636016 h 2237474"/>
              <a:gd name="connsiteX60" fmla="*/ 6795372 w 12192000"/>
              <a:gd name="connsiteY60" fmla="*/ 1644845 h 2237474"/>
              <a:gd name="connsiteX61" fmla="*/ 6692251 w 12192000"/>
              <a:gd name="connsiteY61" fmla="*/ 1656357 h 2237474"/>
              <a:gd name="connsiteX62" fmla="*/ 6655235 w 12192000"/>
              <a:gd name="connsiteY62" fmla="*/ 1661869 h 2237474"/>
              <a:gd name="connsiteX63" fmla="*/ 6554894 w 12192000"/>
              <a:gd name="connsiteY63" fmla="*/ 1664428 h 2237474"/>
              <a:gd name="connsiteX64" fmla="*/ 6516595 w 12192000"/>
              <a:gd name="connsiteY64" fmla="*/ 1667475 h 2237474"/>
              <a:gd name="connsiteX65" fmla="*/ 6508541 w 12192000"/>
              <a:gd name="connsiteY65" fmla="*/ 1668757 h 2237474"/>
              <a:gd name="connsiteX66" fmla="*/ 6471012 w 12192000"/>
              <a:gd name="connsiteY66" fmla="*/ 1678604 h 2237474"/>
              <a:gd name="connsiteX67" fmla="*/ 6364035 w 12192000"/>
              <a:gd name="connsiteY67" fmla="*/ 1667683 h 2237474"/>
              <a:gd name="connsiteX68" fmla="*/ 6280959 w 12192000"/>
              <a:gd name="connsiteY68" fmla="*/ 1689329 h 2237474"/>
              <a:gd name="connsiteX69" fmla="*/ 6243319 w 12192000"/>
              <a:gd name="connsiteY69" fmla="*/ 1695560 h 2237474"/>
              <a:gd name="connsiteX70" fmla="*/ 6098321 w 12192000"/>
              <a:gd name="connsiteY70" fmla="*/ 1721646 h 2237474"/>
              <a:gd name="connsiteX71" fmla="*/ 5880652 w 12192000"/>
              <a:gd name="connsiteY71" fmla="*/ 1779643 h 2237474"/>
              <a:gd name="connsiteX72" fmla="*/ 5785959 w 12192000"/>
              <a:gd name="connsiteY72" fmla="*/ 1775307 h 2237474"/>
              <a:gd name="connsiteX73" fmla="*/ 5643534 w 12192000"/>
              <a:gd name="connsiteY73" fmla="*/ 1802919 h 2237474"/>
              <a:gd name="connsiteX74" fmla="*/ 5518799 w 12192000"/>
              <a:gd name="connsiteY74" fmla="*/ 1818312 h 2237474"/>
              <a:gd name="connsiteX75" fmla="*/ 5505014 w 12192000"/>
              <a:gd name="connsiteY75" fmla="*/ 1819259 h 2237474"/>
              <a:gd name="connsiteX76" fmla="*/ 5453307 w 12192000"/>
              <a:gd name="connsiteY76" fmla="*/ 1815450 h 2237474"/>
              <a:gd name="connsiteX77" fmla="*/ 5221533 w 12192000"/>
              <a:gd name="connsiteY77" fmla="*/ 1846950 h 2237474"/>
              <a:gd name="connsiteX78" fmla="*/ 5149802 w 12192000"/>
              <a:gd name="connsiteY78" fmla="*/ 1844846 h 2237474"/>
              <a:gd name="connsiteX79" fmla="*/ 5114927 w 12192000"/>
              <a:gd name="connsiteY79" fmla="*/ 1847827 h 2237474"/>
              <a:gd name="connsiteX80" fmla="*/ 5108970 w 12192000"/>
              <a:gd name="connsiteY80" fmla="*/ 1847935 h 2237474"/>
              <a:gd name="connsiteX81" fmla="*/ 5067961 w 12192000"/>
              <a:gd name="connsiteY81" fmla="*/ 1845917 h 2237474"/>
              <a:gd name="connsiteX82" fmla="*/ 5007075 w 12192000"/>
              <a:gd name="connsiteY82" fmla="*/ 1838626 h 2237474"/>
              <a:gd name="connsiteX83" fmla="*/ 4944087 w 12192000"/>
              <a:gd name="connsiteY83" fmla="*/ 1823332 h 2237474"/>
              <a:gd name="connsiteX84" fmla="*/ 4907662 w 12192000"/>
              <a:gd name="connsiteY84" fmla="*/ 1816900 h 2237474"/>
              <a:gd name="connsiteX85" fmla="*/ 4882386 w 12192000"/>
              <a:gd name="connsiteY85" fmla="*/ 1809844 h 2237474"/>
              <a:gd name="connsiteX86" fmla="*/ 4811440 w 12192000"/>
              <a:gd name="connsiteY86" fmla="*/ 1804655 h 2237474"/>
              <a:gd name="connsiteX87" fmla="*/ 4691075 w 12192000"/>
              <a:gd name="connsiteY87" fmla="*/ 1801389 h 2237474"/>
              <a:gd name="connsiteX88" fmla="*/ 4640313 w 12192000"/>
              <a:gd name="connsiteY88" fmla="*/ 1784307 h 2237474"/>
              <a:gd name="connsiteX89" fmla="*/ 4536503 w 12192000"/>
              <a:gd name="connsiteY89" fmla="*/ 1785334 h 2237474"/>
              <a:gd name="connsiteX90" fmla="*/ 4513724 w 12192000"/>
              <a:gd name="connsiteY90" fmla="*/ 1791996 h 2237474"/>
              <a:gd name="connsiteX91" fmla="*/ 4459810 w 12192000"/>
              <a:gd name="connsiteY91" fmla="*/ 1797886 h 2237474"/>
              <a:gd name="connsiteX92" fmla="*/ 4379064 w 12192000"/>
              <a:gd name="connsiteY92" fmla="*/ 1817177 h 2237474"/>
              <a:gd name="connsiteX93" fmla="*/ 4290981 w 12192000"/>
              <a:gd name="connsiteY93" fmla="*/ 1839677 h 2237474"/>
              <a:gd name="connsiteX94" fmla="*/ 4238372 w 12192000"/>
              <a:gd name="connsiteY94" fmla="*/ 1851480 h 2237474"/>
              <a:gd name="connsiteX95" fmla="*/ 4232517 w 12192000"/>
              <a:gd name="connsiteY95" fmla="*/ 1852567 h 2237474"/>
              <a:gd name="connsiteX96" fmla="*/ 4191732 w 12192000"/>
              <a:gd name="connsiteY96" fmla="*/ 1857328 h 2237474"/>
              <a:gd name="connsiteX97" fmla="*/ 4065532 w 12192000"/>
              <a:gd name="connsiteY97" fmla="*/ 1855477 h 2237474"/>
              <a:gd name="connsiteX98" fmla="*/ 4028460 w 12192000"/>
              <a:gd name="connsiteY98" fmla="*/ 1855137 h 2237474"/>
              <a:gd name="connsiteX99" fmla="*/ 4002267 w 12192000"/>
              <a:gd name="connsiteY99" fmla="*/ 1852352 h 2237474"/>
              <a:gd name="connsiteX100" fmla="*/ 3931396 w 12192000"/>
              <a:gd name="connsiteY100" fmla="*/ 1858915 h 2237474"/>
              <a:gd name="connsiteX101" fmla="*/ 3812162 w 12192000"/>
              <a:gd name="connsiteY101" fmla="*/ 1875501 h 2237474"/>
              <a:gd name="connsiteX102" fmla="*/ 3758105 w 12192000"/>
              <a:gd name="connsiteY102" fmla="*/ 1871856 h 2237474"/>
              <a:gd name="connsiteX103" fmla="*/ 3715896 w 12192000"/>
              <a:gd name="connsiteY103" fmla="*/ 1881552 h 2237474"/>
              <a:gd name="connsiteX104" fmla="*/ 3567259 w 12192000"/>
              <a:gd name="connsiteY104" fmla="*/ 1893482 h 2237474"/>
              <a:gd name="connsiteX105" fmla="*/ 3405770 w 12192000"/>
              <a:gd name="connsiteY105" fmla="*/ 1904591 h 2237474"/>
              <a:gd name="connsiteX106" fmla="*/ 3280097 w 12192000"/>
              <a:gd name="connsiteY106" fmla="*/ 1919610 h 2237474"/>
              <a:gd name="connsiteX107" fmla="*/ 3123424 w 12192000"/>
              <a:gd name="connsiteY107" fmla="*/ 1952930 h 2237474"/>
              <a:gd name="connsiteX108" fmla="*/ 3009910 w 12192000"/>
              <a:gd name="connsiteY108" fmla="*/ 1957866 h 2237474"/>
              <a:gd name="connsiteX109" fmla="*/ 2995934 w 12192000"/>
              <a:gd name="connsiteY109" fmla="*/ 1967085 h 2237474"/>
              <a:gd name="connsiteX110" fmla="*/ 2942858 w 12192000"/>
              <a:gd name="connsiteY110" fmla="*/ 1981367 h 2237474"/>
              <a:gd name="connsiteX111" fmla="*/ 2875436 w 12192000"/>
              <a:gd name="connsiteY111" fmla="*/ 1996977 h 2237474"/>
              <a:gd name="connsiteX112" fmla="*/ 2874892 w 12192000"/>
              <a:gd name="connsiteY112" fmla="*/ 1996085 h 2237474"/>
              <a:gd name="connsiteX113" fmla="*/ 2843662 w 12192000"/>
              <a:gd name="connsiteY113" fmla="*/ 1992498 h 2237474"/>
              <a:gd name="connsiteX114" fmla="*/ 2796128 w 12192000"/>
              <a:gd name="connsiteY114" fmla="*/ 1976403 h 2237474"/>
              <a:gd name="connsiteX115" fmla="*/ 2756784 w 12192000"/>
              <a:gd name="connsiteY115" fmla="*/ 1985116 h 2237474"/>
              <a:gd name="connsiteX116" fmla="*/ 2748833 w 12192000"/>
              <a:gd name="connsiteY116" fmla="*/ 1986323 h 2237474"/>
              <a:gd name="connsiteX117" fmla="*/ 2748661 w 12192000"/>
              <a:gd name="connsiteY117" fmla="*/ 1986122 h 2237474"/>
              <a:gd name="connsiteX118" fmla="*/ 2718916 w 12192000"/>
              <a:gd name="connsiteY118" fmla="*/ 1990867 h 2237474"/>
              <a:gd name="connsiteX119" fmla="*/ 2713522 w 12192000"/>
              <a:gd name="connsiteY119" fmla="*/ 1990173 h 2237474"/>
              <a:gd name="connsiteX120" fmla="*/ 2578178 w 12192000"/>
              <a:gd name="connsiteY120" fmla="*/ 1990531 h 2237474"/>
              <a:gd name="connsiteX121" fmla="*/ 2476147 w 12192000"/>
              <a:gd name="connsiteY121" fmla="*/ 1998305 h 2237474"/>
              <a:gd name="connsiteX122" fmla="*/ 2373568 w 12192000"/>
              <a:gd name="connsiteY122" fmla="*/ 2003219 h 2237474"/>
              <a:gd name="connsiteX123" fmla="*/ 2287219 w 12192000"/>
              <a:gd name="connsiteY123" fmla="*/ 1998750 h 2237474"/>
              <a:gd name="connsiteX124" fmla="*/ 2243069 w 12192000"/>
              <a:gd name="connsiteY124" fmla="*/ 2015111 h 2237474"/>
              <a:gd name="connsiteX125" fmla="*/ 2186609 w 12192000"/>
              <a:gd name="connsiteY125" fmla="*/ 2008263 h 2237474"/>
              <a:gd name="connsiteX126" fmla="*/ 2164831 w 12192000"/>
              <a:gd name="connsiteY126" fmla="*/ 2010143 h 2237474"/>
              <a:gd name="connsiteX127" fmla="*/ 2152836 w 12192000"/>
              <a:gd name="connsiteY127" fmla="*/ 2010048 h 2237474"/>
              <a:gd name="connsiteX128" fmla="*/ 2117102 w 12192000"/>
              <a:gd name="connsiteY128" fmla="*/ 2023004 h 2237474"/>
              <a:gd name="connsiteX129" fmla="*/ 2111935 w 12192000"/>
              <a:gd name="connsiteY129" fmla="*/ 2023163 h 2237474"/>
              <a:gd name="connsiteX130" fmla="*/ 2089991 w 12192000"/>
              <a:gd name="connsiteY130" fmla="*/ 2034193 h 2237474"/>
              <a:gd name="connsiteX131" fmla="*/ 2058061 w 12192000"/>
              <a:gd name="connsiteY131" fmla="*/ 2047942 h 2237474"/>
              <a:gd name="connsiteX132" fmla="*/ 2055737 w 12192000"/>
              <a:gd name="connsiteY132" fmla="*/ 2047704 h 2237474"/>
              <a:gd name="connsiteX133" fmla="*/ 2042244 w 12192000"/>
              <a:gd name="connsiteY133" fmla="*/ 2055560 h 2237474"/>
              <a:gd name="connsiteX134" fmla="*/ 1976224 w 12192000"/>
              <a:gd name="connsiteY134" fmla="*/ 2074257 h 2237474"/>
              <a:gd name="connsiteX135" fmla="*/ 1877728 w 12192000"/>
              <a:gd name="connsiteY135" fmla="*/ 2101004 h 2237474"/>
              <a:gd name="connsiteX136" fmla="*/ 1759056 w 12192000"/>
              <a:gd name="connsiteY136" fmla="*/ 2125608 h 2237474"/>
              <a:gd name="connsiteX137" fmla="*/ 1637948 w 12192000"/>
              <a:gd name="connsiteY137" fmla="*/ 2172597 h 2237474"/>
              <a:gd name="connsiteX138" fmla="*/ 1434549 w 12192000"/>
              <a:gd name="connsiteY138" fmla="*/ 2234522 h 2237474"/>
              <a:gd name="connsiteX139" fmla="*/ 1398481 w 12192000"/>
              <a:gd name="connsiteY139" fmla="*/ 2237074 h 2237474"/>
              <a:gd name="connsiteX140" fmla="*/ 1398407 w 12192000"/>
              <a:gd name="connsiteY140" fmla="*/ 2237095 h 2237474"/>
              <a:gd name="connsiteX141" fmla="*/ 1370962 w 12192000"/>
              <a:gd name="connsiteY141" fmla="*/ 2237474 h 2237474"/>
              <a:gd name="connsiteX142" fmla="*/ 1356367 w 12192000"/>
              <a:gd name="connsiteY142" fmla="*/ 2235089 h 2237474"/>
              <a:gd name="connsiteX143" fmla="*/ 1324828 w 12192000"/>
              <a:gd name="connsiteY143" fmla="*/ 2231968 h 2237474"/>
              <a:gd name="connsiteX144" fmla="*/ 1297744 w 12192000"/>
              <a:gd name="connsiteY144" fmla="*/ 2235849 h 2237474"/>
              <a:gd name="connsiteX145" fmla="*/ 1286236 w 12192000"/>
              <a:gd name="connsiteY145" fmla="*/ 2233135 h 2237474"/>
              <a:gd name="connsiteX146" fmla="*/ 1283504 w 12192000"/>
              <a:gd name="connsiteY146" fmla="*/ 2233797 h 2237474"/>
              <a:gd name="connsiteX147" fmla="*/ 1279765 w 12192000"/>
              <a:gd name="connsiteY147" fmla="*/ 2229639 h 2237474"/>
              <a:gd name="connsiteX148" fmla="*/ 1195347 w 12192000"/>
              <a:gd name="connsiteY148" fmla="*/ 2212354 h 2237474"/>
              <a:gd name="connsiteX149" fmla="*/ 970251 w 12192000"/>
              <a:gd name="connsiteY149" fmla="*/ 2221029 h 2237474"/>
              <a:gd name="connsiteX150" fmla="*/ 812914 w 12192000"/>
              <a:gd name="connsiteY150" fmla="*/ 2202752 h 2237474"/>
              <a:gd name="connsiteX151" fmla="*/ 800195 w 12192000"/>
              <a:gd name="connsiteY151" fmla="*/ 2209407 h 2237474"/>
              <a:gd name="connsiteX152" fmla="*/ 784978 w 12192000"/>
              <a:gd name="connsiteY152" fmla="*/ 2212360 h 2237474"/>
              <a:gd name="connsiteX153" fmla="*/ 681987 w 12192000"/>
              <a:gd name="connsiteY153" fmla="*/ 2216757 h 2237474"/>
              <a:gd name="connsiteX154" fmla="*/ 669923 w 12192000"/>
              <a:gd name="connsiteY154" fmla="*/ 2211682 h 2237474"/>
              <a:gd name="connsiteX155" fmla="*/ 648680 w 12192000"/>
              <a:gd name="connsiteY155" fmla="*/ 2206229 h 2237474"/>
              <a:gd name="connsiteX156" fmla="*/ 597225 w 12192000"/>
              <a:gd name="connsiteY156" fmla="*/ 2180999 h 2237474"/>
              <a:gd name="connsiteX157" fmla="*/ 558449 w 12192000"/>
              <a:gd name="connsiteY157" fmla="*/ 2182346 h 2237474"/>
              <a:gd name="connsiteX158" fmla="*/ 550517 w 12192000"/>
              <a:gd name="connsiteY158" fmla="*/ 2182060 h 2237474"/>
              <a:gd name="connsiteX159" fmla="*/ 550309 w 12192000"/>
              <a:gd name="connsiteY159" fmla="*/ 2181825 h 2237474"/>
              <a:gd name="connsiteX160" fmla="*/ 541836 w 12192000"/>
              <a:gd name="connsiteY160" fmla="*/ 2181063 h 2237474"/>
              <a:gd name="connsiteX161" fmla="*/ 536057 w 12192000"/>
              <a:gd name="connsiteY161" fmla="*/ 2181537 h 2237474"/>
              <a:gd name="connsiteX162" fmla="*/ 520671 w 12192000"/>
              <a:gd name="connsiteY162" fmla="*/ 2180980 h 2237474"/>
              <a:gd name="connsiteX163" fmla="*/ 515024 w 12192000"/>
              <a:gd name="connsiteY163" fmla="*/ 2179258 h 2237474"/>
              <a:gd name="connsiteX164" fmla="*/ 512278 w 12192000"/>
              <a:gd name="connsiteY164" fmla="*/ 2176369 h 2237474"/>
              <a:gd name="connsiteX165" fmla="*/ 480419 w 12192000"/>
              <a:gd name="connsiteY165" fmla="*/ 2167807 h 2237474"/>
              <a:gd name="connsiteX166" fmla="*/ 413835 w 12192000"/>
              <a:gd name="connsiteY166" fmla="*/ 2156783 h 2237474"/>
              <a:gd name="connsiteX167" fmla="*/ 376513 w 12192000"/>
              <a:gd name="connsiteY167" fmla="*/ 2154014 h 2237474"/>
              <a:gd name="connsiteX168" fmla="*/ 273386 w 12192000"/>
              <a:gd name="connsiteY168" fmla="*/ 2142551 h 2237474"/>
              <a:gd name="connsiteX169" fmla="*/ 169207 w 12192000"/>
              <a:gd name="connsiteY169" fmla="*/ 2128100 h 2237474"/>
              <a:gd name="connsiteX170" fmla="*/ 93149 w 12192000"/>
              <a:gd name="connsiteY170" fmla="*/ 2105324 h 2237474"/>
              <a:gd name="connsiteX171" fmla="*/ 88109 w 12192000"/>
              <a:gd name="connsiteY171" fmla="*/ 2106704 h 2237474"/>
              <a:gd name="connsiteX172" fmla="*/ 80022 w 12192000"/>
              <a:gd name="connsiteY172" fmla="*/ 2107254 h 2237474"/>
              <a:gd name="connsiteX173" fmla="*/ 79717 w 12192000"/>
              <a:gd name="connsiteY173" fmla="*/ 2107046 h 2237474"/>
              <a:gd name="connsiteX174" fmla="*/ 72352 w 12192000"/>
              <a:gd name="connsiteY174" fmla="*/ 2107991 h 2237474"/>
              <a:gd name="connsiteX175" fmla="*/ 37645 w 12192000"/>
              <a:gd name="connsiteY175" fmla="*/ 2115401 h 2237474"/>
              <a:gd name="connsiteX176" fmla="*/ 4572 w 12192000"/>
              <a:gd name="connsiteY176" fmla="*/ 2111091 h 2237474"/>
              <a:gd name="connsiteX177" fmla="*/ 0 w 12192000"/>
              <a:gd name="connsiteY177" fmla="*/ 2110468 h 2237474"/>
              <a:gd name="connsiteX178" fmla="*/ 0 w 12192000"/>
              <a:gd name="connsiteY178"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20512 w 12192000"/>
              <a:gd name="connsiteY6" fmla="*/ 745392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46594 w 12192000"/>
              <a:gd name="connsiteY12" fmla="*/ 765069 h 2237474"/>
              <a:gd name="connsiteX13" fmla="*/ 10739478 w 12192000"/>
              <a:gd name="connsiteY13" fmla="*/ 776841 h 2237474"/>
              <a:gd name="connsiteX14" fmla="*/ 10458762 w 12192000"/>
              <a:gd name="connsiteY14" fmla="*/ 755400 h 2237474"/>
              <a:gd name="connsiteX15" fmla="*/ 10211200 w 12192000"/>
              <a:gd name="connsiteY15" fmla="*/ 767513 h 2237474"/>
              <a:gd name="connsiteX16" fmla="*/ 10167995 w 12192000"/>
              <a:gd name="connsiteY16" fmla="*/ 760843 h 2237474"/>
              <a:gd name="connsiteX17" fmla="*/ 9997044 w 12192000"/>
              <a:gd name="connsiteY17" fmla="*/ 780129 h 2237474"/>
              <a:gd name="connsiteX18" fmla="*/ 9943887 w 12192000"/>
              <a:gd name="connsiteY18" fmla="*/ 804141 h 2237474"/>
              <a:gd name="connsiteX19" fmla="*/ 9918248 w 12192000"/>
              <a:gd name="connsiteY19" fmla="*/ 816628 h 2237474"/>
              <a:gd name="connsiteX20" fmla="*/ 9767091 w 12192000"/>
              <a:gd name="connsiteY20" fmla="*/ 870550 h 2237474"/>
              <a:gd name="connsiteX21" fmla="*/ 9683005 w 12192000"/>
              <a:gd name="connsiteY21" fmla="*/ 894128 h 2237474"/>
              <a:gd name="connsiteX22" fmla="*/ 9594438 w 12192000"/>
              <a:gd name="connsiteY22" fmla="*/ 919051 h 2237474"/>
              <a:gd name="connsiteX23" fmla="*/ 9544189 w 12192000"/>
              <a:gd name="connsiteY23" fmla="*/ 938966 h 2237474"/>
              <a:gd name="connsiteX24" fmla="*/ 9500499 w 12192000"/>
              <a:gd name="connsiteY24" fmla="*/ 954680 h 2237474"/>
              <a:gd name="connsiteX25" fmla="*/ 9428195 w 12192000"/>
              <a:gd name="connsiteY25" fmla="*/ 986225 h 2237474"/>
              <a:gd name="connsiteX26" fmla="*/ 9410017 w 12192000"/>
              <a:gd name="connsiteY26" fmla="*/ 993931 h 2237474"/>
              <a:gd name="connsiteX27" fmla="*/ 9392919 w 12192000"/>
              <a:gd name="connsiteY27" fmla="*/ 994656 h 2237474"/>
              <a:gd name="connsiteX28" fmla="*/ 9268019 w 12192000"/>
              <a:gd name="connsiteY28" fmla="*/ 1007442 h 2237474"/>
              <a:gd name="connsiteX29" fmla="*/ 9234662 w 12192000"/>
              <a:gd name="connsiteY29" fmla="*/ 1023056 h 2237474"/>
              <a:gd name="connsiteX30" fmla="*/ 9181033 w 12192000"/>
              <a:gd name="connsiteY30" fmla="*/ 1037921 h 2237474"/>
              <a:gd name="connsiteX31" fmla="*/ 9155969 w 12192000"/>
              <a:gd name="connsiteY31" fmla="*/ 1046804 h 2237474"/>
              <a:gd name="connsiteX32" fmla="*/ 9133985 w 12192000"/>
              <a:gd name="connsiteY32" fmla="*/ 1046450 h 2237474"/>
              <a:gd name="connsiteX33" fmla="*/ 9003462 w 12192000"/>
              <a:gd name="connsiteY33" fmla="*/ 1042406 h 2237474"/>
              <a:gd name="connsiteX34" fmla="*/ 8968445 w 12192000"/>
              <a:gd name="connsiteY34" fmla="*/ 1052169 h 2237474"/>
              <a:gd name="connsiteX35" fmla="*/ 8886001 w 12192000"/>
              <a:gd name="connsiteY35" fmla="*/ 1067468 h 2237474"/>
              <a:gd name="connsiteX36" fmla="*/ 8838610 w 12192000"/>
              <a:gd name="connsiteY36" fmla="*/ 1075091 h 2237474"/>
              <a:gd name="connsiteX37" fmla="*/ 8750383 w 12192000"/>
              <a:gd name="connsiteY37" fmla="*/ 1097387 h 2237474"/>
              <a:gd name="connsiteX38" fmla="*/ 8665605 w 12192000"/>
              <a:gd name="connsiteY38" fmla="*/ 1110791 h 2237474"/>
              <a:gd name="connsiteX39" fmla="*/ 8584946 w 12192000"/>
              <a:gd name="connsiteY39" fmla="*/ 1135226 h 2237474"/>
              <a:gd name="connsiteX40" fmla="*/ 8419755 w 12192000"/>
              <a:gd name="connsiteY40" fmla="*/ 1216260 h 2237474"/>
              <a:gd name="connsiteX41" fmla="*/ 8411626 w 12192000"/>
              <a:gd name="connsiteY41" fmla="*/ 1214397 h 2237474"/>
              <a:gd name="connsiteX42" fmla="*/ 8363469 w 12192000"/>
              <a:gd name="connsiteY42" fmla="*/ 1246658 h 2237474"/>
              <a:gd name="connsiteX43" fmla="*/ 8275497 w 12192000"/>
              <a:gd name="connsiteY43" fmla="*/ 1264396 h 2237474"/>
              <a:gd name="connsiteX44" fmla="*/ 8206287 w 12192000"/>
              <a:gd name="connsiteY44" fmla="*/ 1273060 h 2237474"/>
              <a:gd name="connsiteX45" fmla="*/ 8139997 w 12192000"/>
              <a:gd name="connsiteY45" fmla="*/ 1282713 h 2237474"/>
              <a:gd name="connsiteX46" fmla="*/ 8074238 w 12192000"/>
              <a:gd name="connsiteY46" fmla="*/ 1301895 h 2237474"/>
              <a:gd name="connsiteX47" fmla="*/ 7942099 w 12192000"/>
              <a:gd name="connsiteY47" fmla="*/ 1336332 h 2237474"/>
              <a:gd name="connsiteX48" fmla="*/ 7902328 w 12192000"/>
              <a:gd name="connsiteY48" fmla="*/ 1345865 h 2237474"/>
              <a:gd name="connsiteX49" fmla="*/ 7840612 w 12192000"/>
              <a:gd name="connsiteY49" fmla="*/ 1369373 h 2237474"/>
              <a:gd name="connsiteX50" fmla="*/ 7786819 w 12192000"/>
              <a:gd name="connsiteY50" fmla="*/ 1378970 h 2237474"/>
              <a:gd name="connsiteX51" fmla="*/ 7548172 w 12192000"/>
              <a:gd name="connsiteY51" fmla="*/ 1417460 h 2237474"/>
              <a:gd name="connsiteX52" fmla="*/ 7483437 w 12192000"/>
              <a:gd name="connsiteY52" fmla="*/ 1478152 h 2237474"/>
              <a:gd name="connsiteX53" fmla="*/ 7377870 w 12192000"/>
              <a:gd name="connsiteY53" fmla="*/ 1523319 h 2237474"/>
              <a:gd name="connsiteX54" fmla="*/ 7230737 w 12192000"/>
              <a:gd name="connsiteY54" fmla="*/ 1562633 h 2237474"/>
              <a:gd name="connsiteX55" fmla="*/ 7224458 w 12192000"/>
              <a:gd name="connsiteY55" fmla="*/ 1573008 h 2237474"/>
              <a:gd name="connsiteX56" fmla="*/ 7183121 w 12192000"/>
              <a:gd name="connsiteY56" fmla="*/ 1595162 h 2237474"/>
              <a:gd name="connsiteX57" fmla="*/ 7164601 w 12192000"/>
              <a:gd name="connsiteY57" fmla="*/ 1606490 h 2237474"/>
              <a:gd name="connsiteX58" fmla="*/ 7031309 w 12192000"/>
              <a:gd name="connsiteY58" fmla="*/ 1619451 h 2237474"/>
              <a:gd name="connsiteX59" fmla="*/ 6900177 w 12192000"/>
              <a:gd name="connsiteY59" fmla="*/ 1636016 h 2237474"/>
              <a:gd name="connsiteX60" fmla="*/ 6795372 w 12192000"/>
              <a:gd name="connsiteY60" fmla="*/ 1644845 h 2237474"/>
              <a:gd name="connsiteX61" fmla="*/ 6692251 w 12192000"/>
              <a:gd name="connsiteY61" fmla="*/ 1656357 h 2237474"/>
              <a:gd name="connsiteX62" fmla="*/ 6655235 w 12192000"/>
              <a:gd name="connsiteY62" fmla="*/ 1661869 h 2237474"/>
              <a:gd name="connsiteX63" fmla="*/ 6554894 w 12192000"/>
              <a:gd name="connsiteY63" fmla="*/ 1664428 h 2237474"/>
              <a:gd name="connsiteX64" fmla="*/ 6516595 w 12192000"/>
              <a:gd name="connsiteY64" fmla="*/ 1667475 h 2237474"/>
              <a:gd name="connsiteX65" fmla="*/ 6508541 w 12192000"/>
              <a:gd name="connsiteY65" fmla="*/ 1668757 h 2237474"/>
              <a:gd name="connsiteX66" fmla="*/ 6471012 w 12192000"/>
              <a:gd name="connsiteY66" fmla="*/ 1678604 h 2237474"/>
              <a:gd name="connsiteX67" fmla="*/ 6364035 w 12192000"/>
              <a:gd name="connsiteY67" fmla="*/ 1667683 h 2237474"/>
              <a:gd name="connsiteX68" fmla="*/ 6280959 w 12192000"/>
              <a:gd name="connsiteY68" fmla="*/ 1689329 h 2237474"/>
              <a:gd name="connsiteX69" fmla="*/ 6243319 w 12192000"/>
              <a:gd name="connsiteY69" fmla="*/ 1695560 h 2237474"/>
              <a:gd name="connsiteX70" fmla="*/ 6098321 w 12192000"/>
              <a:gd name="connsiteY70" fmla="*/ 1721646 h 2237474"/>
              <a:gd name="connsiteX71" fmla="*/ 5880652 w 12192000"/>
              <a:gd name="connsiteY71" fmla="*/ 1779643 h 2237474"/>
              <a:gd name="connsiteX72" fmla="*/ 5785959 w 12192000"/>
              <a:gd name="connsiteY72" fmla="*/ 1775307 h 2237474"/>
              <a:gd name="connsiteX73" fmla="*/ 5643534 w 12192000"/>
              <a:gd name="connsiteY73" fmla="*/ 1802919 h 2237474"/>
              <a:gd name="connsiteX74" fmla="*/ 5518799 w 12192000"/>
              <a:gd name="connsiteY74" fmla="*/ 1818312 h 2237474"/>
              <a:gd name="connsiteX75" fmla="*/ 5505014 w 12192000"/>
              <a:gd name="connsiteY75" fmla="*/ 1819259 h 2237474"/>
              <a:gd name="connsiteX76" fmla="*/ 5453307 w 12192000"/>
              <a:gd name="connsiteY76" fmla="*/ 1815450 h 2237474"/>
              <a:gd name="connsiteX77" fmla="*/ 5221533 w 12192000"/>
              <a:gd name="connsiteY77" fmla="*/ 1846950 h 2237474"/>
              <a:gd name="connsiteX78" fmla="*/ 5149802 w 12192000"/>
              <a:gd name="connsiteY78" fmla="*/ 1844846 h 2237474"/>
              <a:gd name="connsiteX79" fmla="*/ 5114927 w 12192000"/>
              <a:gd name="connsiteY79" fmla="*/ 1847827 h 2237474"/>
              <a:gd name="connsiteX80" fmla="*/ 5108970 w 12192000"/>
              <a:gd name="connsiteY80" fmla="*/ 1847935 h 2237474"/>
              <a:gd name="connsiteX81" fmla="*/ 5067961 w 12192000"/>
              <a:gd name="connsiteY81" fmla="*/ 1845917 h 2237474"/>
              <a:gd name="connsiteX82" fmla="*/ 5007075 w 12192000"/>
              <a:gd name="connsiteY82" fmla="*/ 1838626 h 2237474"/>
              <a:gd name="connsiteX83" fmla="*/ 4944087 w 12192000"/>
              <a:gd name="connsiteY83" fmla="*/ 1823332 h 2237474"/>
              <a:gd name="connsiteX84" fmla="*/ 4907662 w 12192000"/>
              <a:gd name="connsiteY84" fmla="*/ 1816900 h 2237474"/>
              <a:gd name="connsiteX85" fmla="*/ 4882386 w 12192000"/>
              <a:gd name="connsiteY85" fmla="*/ 1809844 h 2237474"/>
              <a:gd name="connsiteX86" fmla="*/ 4811440 w 12192000"/>
              <a:gd name="connsiteY86" fmla="*/ 1804655 h 2237474"/>
              <a:gd name="connsiteX87" fmla="*/ 4691075 w 12192000"/>
              <a:gd name="connsiteY87" fmla="*/ 1801389 h 2237474"/>
              <a:gd name="connsiteX88" fmla="*/ 4640313 w 12192000"/>
              <a:gd name="connsiteY88" fmla="*/ 1784307 h 2237474"/>
              <a:gd name="connsiteX89" fmla="*/ 4536503 w 12192000"/>
              <a:gd name="connsiteY89" fmla="*/ 1785334 h 2237474"/>
              <a:gd name="connsiteX90" fmla="*/ 4513724 w 12192000"/>
              <a:gd name="connsiteY90" fmla="*/ 1791996 h 2237474"/>
              <a:gd name="connsiteX91" fmla="*/ 4459810 w 12192000"/>
              <a:gd name="connsiteY91" fmla="*/ 1797886 h 2237474"/>
              <a:gd name="connsiteX92" fmla="*/ 4379064 w 12192000"/>
              <a:gd name="connsiteY92" fmla="*/ 1817177 h 2237474"/>
              <a:gd name="connsiteX93" fmla="*/ 4290981 w 12192000"/>
              <a:gd name="connsiteY93" fmla="*/ 1839677 h 2237474"/>
              <a:gd name="connsiteX94" fmla="*/ 4238372 w 12192000"/>
              <a:gd name="connsiteY94" fmla="*/ 1851480 h 2237474"/>
              <a:gd name="connsiteX95" fmla="*/ 4232517 w 12192000"/>
              <a:gd name="connsiteY95" fmla="*/ 1852567 h 2237474"/>
              <a:gd name="connsiteX96" fmla="*/ 4191732 w 12192000"/>
              <a:gd name="connsiteY96" fmla="*/ 1857328 h 2237474"/>
              <a:gd name="connsiteX97" fmla="*/ 4065532 w 12192000"/>
              <a:gd name="connsiteY97" fmla="*/ 1855477 h 2237474"/>
              <a:gd name="connsiteX98" fmla="*/ 4028460 w 12192000"/>
              <a:gd name="connsiteY98" fmla="*/ 1855137 h 2237474"/>
              <a:gd name="connsiteX99" fmla="*/ 4002267 w 12192000"/>
              <a:gd name="connsiteY99" fmla="*/ 1852352 h 2237474"/>
              <a:gd name="connsiteX100" fmla="*/ 3931396 w 12192000"/>
              <a:gd name="connsiteY100" fmla="*/ 1858915 h 2237474"/>
              <a:gd name="connsiteX101" fmla="*/ 3812162 w 12192000"/>
              <a:gd name="connsiteY101" fmla="*/ 1875501 h 2237474"/>
              <a:gd name="connsiteX102" fmla="*/ 3758105 w 12192000"/>
              <a:gd name="connsiteY102" fmla="*/ 1871856 h 2237474"/>
              <a:gd name="connsiteX103" fmla="*/ 3715896 w 12192000"/>
              <a:gd name="connsiteY103" fmla="*/ 1881552 h 2237474"/>
              <a:gd name="connsiteX104" fmla="*/ 3567259 w 12192000"/>
              <a:gd name="connsiteY104" fmla="*/ 1893482 h 2237474"/>
              <a:gd name="connsiteX105" fmla="*/ 3405770 w 12192000"/>
              <a:gd name="connsiteY105" fmla="*/ 1904591 h 2237474"/>
              <a:gd name="connsiteX106" fmla="*/ 3280097 w 12192000"/>
              <a:gd name="connsiteY106" fmla="*/ 1919610 h 2237474"/>
              <a:gd name="connsiteX107" fmla="*/ 3123424 w 12192000"/>
              <a:gd name="connsiteY107" fmla="*/ 1952930 h 2237474"/>
              <a:gd name="connsiteX108" fmla="*/ 3009910 w 12192000"/>
              <a:gd name="connsiteY108" fmla="*/ 1957866 h 2237474"/>
              <a:gd name="connsiteX109" fmla="*/ 2995934 w 12192000"/>
              <a:gd name="connsiteY109" fmla="*/ 1967085 h 2237474"/>
              <a:gd name="connsiteX110" fmla="*/ 2942858 w 12192000"/>
              <a:gd name="connsiteY110" fmla="*/ 1981367 h 2237474"/>
              <a:gd name="connsiteX111" fmla="*/ 2875436 w 12192000"/>
              <a:gd name="connsiteY111" fmla="*/ 1996977 h 2237474"/>
              <a:gd name="connsiteX112" fmla="*/ 2874892 w 12192000"/>
              <a:gd name="connsiteY112" fmla="*/ 1996085 h 2237474"/>
              <a:gd name="connsiteX113" fmla="*/ 2843662 w 12192000"/>
              <a:gd name="connsiteY113" fmla="*/ 1992498 h 2237474"/>
              <a:gd name="connsiteX114" fmla="*/ 2756784 w 12192000"/>
              <a:gd name="connsiteY114" fmla="*/ 1985116 h 2237474"/>
              <a:gd name="connsiteX115" fmla="*/ 2748833 w 12192000"/>
              <a:gd name="connsiteY115" fmla="*/ 1986323 h 2237474"/>
              <a:gd name="connsiteX116" fmla="*/ 2748661 w 12192000"/>
              <a:gd name="connsiteY116" fmla="*/ 1986122 h 2237474"/>
              <a:gd name="connsiteX117" fmla="*/ 2718916 w 12192000"/>
              <a:gd name="connsiteY117" fmla="*/ 1990867 h 2237474"/>
              <a:gd name="connsiteX118" fmla="*/ 2713522 w 12192000"/>
              <a:gd name="connsiteY118" fmla="*/ 1990173 h 2237474"/>
              <a:gd name="connsiteX119" fmla="*/ 2578178 w 12192000"/>
              <a:gd name="connsiteY119" fmla="*/ 1990531 h 2237474"/>
              <a:gd name="connsiteX120" fmla="*/ 2476147 w 12192000"/>
              <a:gd name="connsiteY120" fmla="*/ 1998305 h 2237474"/>
              <a:gd name="connsiteX121" fmla="*/ 2373568 w 12192000"/>
              <a:gd name="connsiteY121" fmla="*/ 2003219 h 2237474"/>
              <a:gd name="connsiteX122" fmla="*/ 2287219 w 12192000"/>
              <a:gd name="connsiteY122" fmla="*/ 1998750 h 2237474"/>
              <a:gd name="connsiteX123" fmla="*/ 2243069 w 12192000"/>
              <a:gd name="connsiteY123" fmla="*/ 2015111 h 2237474"/>
              <a:gd name="connsiteX124" fmla="*/ 2186609 w 12192000"/>
              <a:gd name="connsiteY124" fmla="*/ 2008263 h 2237474"/>
              <a:gd name="connsiteX125" fmla="*/ 2164831 w 12192000"/>
              <a:gd name="connsiteY125" fmla="*/ 2010143 h 2237474"/>
              <a:gd name="connsiteX126" fmla="*/ 2152836 w 12192000"/>
              <a:gd name="connsiteY126" fmla="*/ 2010048 h 2237474"/>
              <a:gd name="connsiteX127" fmla="*/ 2117102 w 12192000"/>
              <a:gd name="connsiteY127" fmla="*/ 2023004 h 2237474"/>
              <a:gd name="connsiteX128" fmla="*/ 2111935 w 12192000"/>
              <a:gd name="connsiteY128" fmla="*/ 2023163 h 2237474"/>
              <a:gd name="connsiteX129" fmla="*/ 2089991 w 12192000"/>
              <a:gd name="connsiteY129" fmla="*/ 2034193 h 2237474"/>
              <a:gd name="connsiteX130" fmla="*/ 2058061 w 12192000"/>
              <a:gd name="connsiteY130" fmla="*/ 2047942 h 2237474"/>
              <a:gd name="connsiteX131" fmla="*/ 2055737 w 12192000"/>
              <a:gd name="connsiteY131" fmla="*/ 2047704 h 2237474"/>
              <a:gd name="connsiteX132" fmla="*/ 2042244 w 12192000"/>
              <a:gd name="connsiteY132" fmla="*/ 2055560 h 2237474"/>
              <a:gd name="connsiteX133" fmla="*/ 1976224 w 12192000"/>
              <a:gd name="connsiteY133" fmla="*/ 2074257 h 2237474"/>
              <a:gd name="connsiteX134" fmla="*/ 1877728 w 12192000"/>
              <a:gd name="connsiteY134" fmla="*/ 2101004 h 2237474"/>
              <a:gd name="connsiteX135" fmla="*/ 1759056 w 12192000"/>
              <a:gd name="connsiteY135" fmla="*/ 2125608 h 2237474"/>
              <a:gd name="connsiteX136" fmla="*/ 1637948 w 12192000"/>
              <a:gd name="connsiteY136" fmla="*/ 2172597 h 2237474"/>
              <a:gd name="connsiteX137" fmla="*/ 1434549 w 12192000"/>
              <a:gd name="connsiteY137" fmla="*/ 2234522 h 2237474"/>
              <a:gd name="connsiteX138" fmla="*/ 1398481 w 12192000"/>
              <a:gd name="connsiteY138" fmla="*/ 2237074 h 2237474"/>
              <a:gd name="connsiteX139" fmla="*/ 1398407 w 12192000"/>
              <a:gd name="connsiteY139" fmla="*/ 2237095 h 2237474"/>
              <a:gd name="connsiteX140" fmla="*/ 1370962 w 12192000"/>
              <a:gd name="connsiteY140" fmla="*/ 2237474 h 2237474"/>
              <a:gd name="connsiteX141" fmla="*/ 1356367 w 12192000"/>
              <a:gd name="connsiteY141" fmla="*/ 2235089 h 2237474"/>
              <a:gd name="connsiteX142" fmla="*/ 1324828 w 12192000"/>
              <a:gd name="connsiteY142" fmla="*/ 2231968 h 2237474"/>
              <a:gd name="connsiteX143" fmla="*/ 1297744 w 12192000"/>
              <a:gd name="connsiteY143" fmla="*/ 2235849 h 2237474"/>
              <a:gd name="connsiteX144" fmla="*/ 1286236 w 12192000"/>
              <a:gd name="connsiteY144" fmla="*/ 2233135 h 2237474"/>
              <a:gd name="connsiteX145" fmla="*/ 1283504 w 12192000"/>
              <a:gd name="connsiteY145" fmla="*/ 2233797 h 2237474"/>
              <a:gd name="connsiteX146" fmla="*/ 1279765 w 12192000"/>
              <a:gd name="connsiteY146" fmla="*/ 2229639 h 2237474"/>
              <a:gd name="connsiteX147" fmla="*/ 1195347 w 12192000"/>
              <a:gd name="connsiteY147" fmla="*/ 2212354 h 2237474"/>
              <a:gd name="connsiteX148" fmla="*/ 970251 w 12192000"/>
              <a:gd name="connsiteY148" fmla="*/ 2221029 h 2237474"/>
              <a:gd name="connsiteX149" fmla="*/ 812914 w 12192000"/>
              <a:gd name="connsiteY149" fmla="*/ 2202752 h 2237474"/>
              <a:gd name="connsiteX150" fmla="*/ 800195 w 12192000"/>
              <a:gd name="connsiteY150" fmla="*/ 2209407 h 2237474"/>
              <a:gd name="connsiteX151" fmla="*/ 784978 w 12192000"/>
              <a:gd name="connsiteY151" fmla="*/ 2212360 h 2237474"/>
              <a:gd name="connsiteX152" fmla="*/ 681987 w 12192000"/>
              <a:gd name="connsiteY152" fmla="*/ 2216757 h 2237474"/>
              <a:gd name="connsiteX153" fmla="*/ 669923 w 12192000"/>
              <a:gd name="connsiteY153" fmla="*/ 2211682 h 2237474"/>
              <a:gd name="connsiteX154" fmla="*/ 648680 w 12192000"/>
              <a:gd name="connsiteY154" fmla="*/ 2206229 h 2237474"/>
              <a:gd name="connsiteX155" fmla="*/ 597225 w 12192000"/>
              <a:gd name="connsiteY155" fmla="*/ 2180999 h 2237474"/>
              <a:gd name="connsiteX156" fmla="*/ 558449 w 12192000"/>
              <a:gd name="connsiteY156" fmla="*/ 2182346 h 2237474"/>
              <a:gd name="connsiteX157" fmla="*/ 550517 w 12192000"/>
              <a:gd name="connsiteY157" fmla="*/ 2182060 h 2237474"/>
              <a:gd name="connsiteX158" fmla="*/ 550309 w 12192000"/>
              <a:gd name="connsiteY158" fmla="*/ 2181825 h 2237474"/>
              <a:gd name="connsiteX159" fmla="*/ 541836 w 12192000"/>
              <a:gd name="connsiteY159" fmla="*/ 2181063 h 2237474"/>
              <a:gd name="connsiteX160" fmla="*/ 536057 w 12192000"/>
              <a:gd name="connsiteY160" fmla="*/ 2181537 h 2237474"/>
              <a:gd name="connsiteX161" fmla="*/ 520671 w 12192000"/>
              <a:gd name="connsiteY161" fmla="*/ 2180980 h 2237474"/>
              <a:gd name="connsiteX162" fmla="*/ 515024 w 12192000"/>
              <a:gd name="connsiteY162" fmla="*/ 2179258 h 2237474"/>
              <a:gd name="connsiteX163" fmla="*/ 512278 w 12192000"/>
              <a:gd name="connsiteY163" fmla="*/ 2176369 h 2237474"/>
              <a:gd name="connsiteX164" fmla="*/ 480419 w 12192000"/>
              <a:gd name="connsiteY164" fmla="*/ 2167807 h 2237474"/>
              <a:gd name="connsiteX165" fmla="*/ 413835 w 12192000"/>
              <a:gd name="connsiteY165" fmla="*/ 2156783 h 2237474"/>
              <a:gd name="connsiteX166" fmla="*/ 376513 w 12192000"/>
              <a:gd name="connsiteY166" fmla="*/ 2154014 h 2237474"/>
              <a:gd name="connsiteX167" fmla="*/ 273386 w 12192000"/>
              <a:gd name="connsiteY167" fmla="*/ 2142551 h 2237474"/>
              <a:gd name="connsiteX168" fmla="*/ 169207 w 12192000"/>
              <a:gd name="connsiteY168" fmla="*/ 2128100 h 2237474"/>
              <a:gd name="connsiteX169" fmla="*/ 93149 w 12192000"/>
              <a:gd name="connsiteY169" fmla="*/ 2105324 h 2237474"/>
              <a:gd name="connsiteX170" fmla="*/ 88109 w 12192000"/>
              <a:gd name="connsiteY170" fmla="*/ 2106704 h 2237474"/>
              <a:gd name="connsiteX171" fmla="*/ 80022 w 12192000"/>
              <a:gd name="connsiteY171" fmla="*/ 2107254 h 2237474"/>
              <a:gd name="connsiteX172" fmla="*/ 79717 w 12192000"/>
              <a:gd name="connsiteY172" fmla="*/ 2107046 h 2237474"/>
              <a:gd name="connsiteX173" fmla="*/ 72352 w 12192000"/>
              <a:gd name="connsiteY173" fmla="*/ 2107991 h 2237474"/>
              <a:gd name="connsiteX174" fmla="*/ 37645 w 12192000"/>
              <a:gd name="connsiteY174" fmla="*/ 2115401 h 2237474"/>
              <a:gd name="connsiteX175" fmla="*/ 4572 w 12192000"/>
              <a:gd name="connsiteY175" fmla="*/ 2111091 h 2237474"/>
              <a:gd name="connsiteX176" fmla="*/ 0 w 12192000"/>
              <a:gd name="connsiteY176" fmla="*/ 2110468 h 2237474"/>
              <a:gd name="connsiteX177" fmla="*/ 0 w 12192000"/>
              <a:gd name="connsiteY177"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20512 w 12192000"/>
              <a:gd name="connsiteY6" fmla="*/ 745392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46594 w 12192000"/>
              <a:gd name="connsiteY12" fmla="*/ 765069 h 2237474"/>
              <a:gd name="connsiteX13" fmla="*/ 10739478 w 12192000"/>
              <a:gd name="connsiteY13" fmla="*/ 776841 h 2237474"/>
              <a:gd name="connsiteX14" fmla="*/ 10458762 w 12192000"/>
              <a:gd name="connsiteY14" fmla="*/ 755400 h 2237474"/>
              <a:gd name="connsiteX15" fmla="*/ 10211200 w 12192000"/>
              <a:gd name="connsiteY15" fmla="*/ 767513 h 2237474"/>
              <a:gd name="connsiteX16" fmla="*/ 10167995 w 12192000"/>
              <a:gd name="connsiteY16" fmla="*/ 760843 h 2237474"/>
              <a:gd name="connsiteX17" fmla="*/ 9997044 w 12192000"/>
              <a:gd name="connsiteY17" fmla="*/ 780129 h 2237474"/>
              <a:gd name="connsiteX18" fmla="*/ 9943887 w 12192000"/>
              <a:gd name="connsiteY18" fmla="*/ 804141 h 2237474"/>
              <a:gd name="connsiteX19" fmla="*/ 9918248 w 12192000"/>
              <a:gd name="connsiteY19" fmla="*/ 816628 h 2237474"/>
              <a:gd name="connsiteX20" fmla="*/ 9767091 w 12192000"/>
              <a:gd name="connsiteY20" fmla="*/ 870550 h 2237474"/>
              <a:gd name="connsiteX21" fmla="*/ 9683005 w 12192000"/>
              <a:gd name="connsiteY21" fmla="*/ 894128 h 2237474"/>
              <a:gd name="connsiteX22" fmla="*/ 9594438 w 12192000"/>
              <a:gd name="connsiteY22" fmla="*/ 919051 h 2237474"/>
              <a:gd name="connsiteX23" fmla="*/ 9544189 w 12192000"/>
              <a:gd name="connsiteY23" fmla="*/ 938966 h 2237474"/>
              <a:gd name="connsiteX24" fmla="*/ 9500499 w 12192000"/>
              <a:gd name="connsiteY24" fmla="*/ 954680 h 2237474"/>
              <a:gd name="connsiteX25" fmla="*/ 9428195 w 12192000"/>
              <a:gd name="connsiteY25" fmla="*/ 986225 h 2237474"/>
              <a:gd name="connsiteX26" fmla="*/ 9410017 w 12192000"/>
              <a:gd name="connsiteY26" fmla="*/ 993931 h 2237474"/>
              <a:gd name="connsiteX27" fmla="*/ 9392919 w 12192000"/>
              <a:gd name="connsiteY27" fmla="*/ 994656 h 2237474"/>
              <a:gd name="connsiteX28" fmla="*/ 9268019 w 12192000"/>
              <a:gd name="connsiteY28" fmla="*/ 1007442 h 2237474"/>
              <a:gd name="connsiteX29" fmla="*/ 9234662 w 12192000"/>
              <a:gd name="connsiteY29" fmla="*/ 1023056 h 2237474"/>
              <a:gd name="connsiteX30" fmla="*/ 9181033 w 12192000"/>
              <a:gd name="connsiteY30" fmla="*/ 1037921 h 2237474"/>
              <a:gd name="connsiteX31" fmla="*/ 9155969 w 12192000"/>
              <a:gd name="connsiteY31" fmla="*/ 1046804 h 2237474"/>
              <a:gd name="connsiteX32" fmla="*/ 9133985 w 12192000"/>
              <a:gd name="connsiteY32" fmla="*/ 1046450 h 2237474"/>
              <a:gd name="connsiteX33" fmla="*/ 9003462 w 12192000"/>
              <a:gd name="connsiteY33" fmla="*/ 1042406 h 2237474"/>
              <a:gd name="connsiteX34" fmla="*/ 8968445 w 12192000"/>
              <a:gd name="connsiteY34" fmla="*/ 1052169 h 2237474"/>
              <a:gd name="connsiteX35" fmla="*/ 8886001 w 12192000"/>
              <a:gd name="connsiteY35" fmla="*/ 1067468 h 2237474"/>
              <a:gd name="connsiteX36" fmla="*/ 8838610 w 12192000"/>
              <a:gd name="connsiteY36" fmla="*/ 1075091 h 2237474"/>
              <a:gd name="connsiteX37" fmla="*/ 8750383 w 12192000"/>
              <a:gd name="connsiteY37" fmla="*/ 1097387 h 2237474"/>
              <a:gd name="connsiteX38" fmla="*/ 8665605 w 12192000"/>
              <a:gd name="connsiteY38" fmla="*/ 1110791 h 2237474"/>
              <a:gd name="connsiteX39" fmla="*/ 8584946 w 12192000"/>
              <a:gd name="connsiteY39" fmla="*/ 1135226 h 2237474"/>
              <a:gd name="connsiteX40" fmla="*/ 8419755 w 12192000"/>
              <a:gd name="connsiteY40" fmla="*/ 1216260 h 2237474"/>
              <a:gd name="connsiteX41" fmla="*/ 8411626 w 12192000"/>
              <a:gd name="connsiteY41" fmla="*/ 1214397 h 2237474"/>
              <a:gd name="connsiteX42" fmla="*/ 8363469 w 12192000"/>
              <a:gd name="connsiteY42" fmla="*/ 1246658 h 2237474"/>
              <a:gd name="connsiteX43" fmla="*/ 8275497 w 12192000"/>
              <a:gd name="connsiteY43" fmla="*/ 1264396 h 2237474"/>
              <a:gd name="connsiteX44" fmla="*/ 8206287 w 12192000"/>
              <a:gd name="connsiteY44" fmla="*/ 1273060 h 2237474"/>
              <a:gd name="connsiteX45" fmla="*/ 8139997 w 12192000"/>
              <a:gd name="connsiteY45" fmla="*/ 1282713 h 2237474"/>
              <a:gd name="connsiteX46" fmla="*/ 8074238 w 12192000"/>
              <a:gd name="connsiteY46" fmla="*/ 1301895 h 2237474"/>
              <a:gd name="connsiteX47" fmla="*/ 7942099 w 12192000"/>
              <a:gd name="connsiteY47" fmla="*/ 1336332 h 2237474"/>
              <a:gd name="connsiteX48" fmla="*/ 7902328 w 12192000"/>
              <a:gd name="connsiteY48" fmla="*/ 1345865 h 2237474"/>
              <a:gd name="connsiteX49" fmla="*/ 7840612 w 12192000"/>
              <a:gd name="connsiteY49" fmla="*/ 1369373 h 2237474"/>
              <a:gd name="connsiteX50" fmla="*/ 7786819 w 12192000"/>
              <a:gd name="connsiteY50" fmla="*/ 1378970 h 2237474"/>
              <a:gd name="connsiteX51" fmla="*/ 7548172 w 12192000"/>
              <a:gd name="connsiteY51" fmla="*/ 1417460 h 2237474"/>
              <a:gd name="connsiteX52" fmla="*/ 7483437 w 12192000"/>
              <a:gd name="connsiteY52" fmla="*/ 1478152 h 2237474"/>
              <a:gd name="connsiteX53" fmla="*/ 7377870 w 12192000"/>
              <a:gd name="connsiteY53" fmla="*/ 1523319 h 2237474"/>
              <a:gd name="connsiteX54" fmla="*/ 7230737 w 12192000"/>
              <a:gd name="connsiteY54" fmla="*/ 1562633 h 2237474"/>
              <a:gd name="connsiteX55" fmla="*/ 7224458 w 12192000"/>
              <a:gd name="connsiteY55" fmla="*/ 1573008 h 2237474"/>
              <a:gd name="connsiteX56" fmla="*/ 7183121 w 12192000"/>
              <a:gd name="connsiteY56" fmla="*/ 1595162 h 2237474"/>
              <a:gd name="connsiteX57" fmla="*/ 7164601 w 12192000"/>
              <a:gd name="connsiteY57" fmla="*/ 1606490 h 2237474"/>
              <a:gd name="connsiteX58" fmla="*/ 7031309 w 12192000"/>
              <a:gd name="connsiteY58" fmla="*/ 1619451 h 2237474"/>
              <a:gd name="connsiteX59" fmla="*/ 6900177 w 12192000"/>
              <a:gd name="connsiteY59" fmla="*/ 1636016 h 2237474"/>
              <a:gd name="connsiteX60" fmla="*/ 6795372 w 12192000"/>
              <a:gd name="connsiteY60" fmla="*/ 1644845 h 2237474"/>
              <a:gd name="connsiteX61" fmla="*/ 6692251 w 12192000"/>
              <a:gd name="connsiteY61" fmla="*/ 1656357 h 2237474"/>
              <a:gd name="connsiteX62" fmla="*/ 6655235 w 12192000"/>
              <a:gd name="connsiteY62" fmla="*/ 1661869 h 2237474"/>
              <a:gd name="connsiteX63" fmla="*/ 6554894 w 12192000"/>
              <a:gd name="connsiteY63" fmla="*/ 1664428 h 2237474"/>
              <a:gd name="connsiteX64" fmla="*/ 6516595 w 12192000"/>
              <a:gd name="connsiteY64" fmla="*/ 1667475 h 2237474"/>
              <a:gd name="connsiteX65" fmla="*/ 6508541 w 12192000"/>
              <a:gd name="connsiteY65" fmla="*/ 1668757 h 2237474"/>
              <a:gd name="connsiteX66" fmla="*/ 6471012 w 12192000"/>
              <a:gd name="connsiteY66" fmla="*/ 1678604 h 2237474"/>
              <a:gd name="connsiteX67" fmla="*/ 6364035 w 12192000"/>
              <a:gd name="connsiteY67" fmla="*/ 1667683 h 2237474"/>
              <a:gd name="connsiteX68" fmla="*/ 6280959 w 12192000"/>
              <a:gd name="connsiteY68" fmla="*/ 1689329 h 2237474"/>
              <a:gd name="connsiteX69" fmla="*/ 6243319 w 12192000"/>
              <a:gd name="connsiteY69" fmla="*/ 1695560 h 2237474"/>
              <a:gd name="connsiteX70" fmla="*/ 6098321 w 12192000"/>
              <a:gd name="connsiteY70" fmla="*/ 1721646 h 2237474"/>
              <a:gd name="connsiteX71" fmla="*/ 5880652 w 12192000"/>
              <a:gd name="connsiteY71" fmla="*/ 1779643 h 2237474"/>
              <a:gd name="connsiteX72" fmla="*/ 5785959 w 12192000"/>
              <a:gd name="connsiteY72" fmla="*/ 1775307 h 2237474"/>
              <a:gd name="connsiteX73" fmla="*/ 5643534 w 12192000"/>
              <a:gd name="connsiteY73" fmla="*/ 1802919 h 2237474"/>
              <a:gd name="connsiteX74" fmla="*/ 5518799 w 12192000"/>
              <a:gd name="connsiteY74" fmla="*/ 1818312 h 2237474"/>
              <a:gd name="connsiteX75" fmla="*/ 5505014 w 12192000"/>
              <a:gd name="connsiteY75" fmla="*/ 1819259 h 2237474"/>
              <a:gd name="connsiteX76" fmla="*/ 5453307 w 12192000"/>
              <a:gd name="connsiteY76" fmla="*/ 1815450 h 2237474"/>
              <a:gd name="connsiteX77" fmla="*/ 5221533 w 12192000"/>
              <a:gd name="connsiteY77" fmla="*/ 1846950 h 2237474"/>
              <a:gd name="connsiteX78" fmla="*/ 5149802 w 12192000"/>
              <a:gd name="connsiteY78" fmla="*/ 1844846 h 2237474"/>
              <a:gd name="connsiteX79" fmla="*/ 5114927 w 12192000"/>
              <a:gd name="connsiteY79" fmla="*/ 1847827 h 2237474"/>
              <a:gd name="connsiteX80" fmla="*/ 5108970 w 12192000"/>
              <a:gd name="connsiteY80" fmla="*/ 1847935 h 2237474"/>
              <a:gd name="connsiteX81" fmla="*/ 5067961 w 12192000"/>
              <a:gd name="connsiteY81" fmla="*/ 1845917 h 2237474"/>
              <a:gd name="connsiteX82" fmla="*/ 5007075 w 12192000"/>
              <a:gd name="connsiteY82" fmla="*/ 1838626 h 2237474"/>
              <a:gd name="connsiteX83" fmla="*/ 4944087 w 12192000"/>
              <a:gd name="connsiteY83" fmla="*/ 1823332 h 2237474"/>
              <a:gd name="connsiteX84" fmla="*/ 4907662 w 12192000"/>
              <a:gd name="connsiteY84" fmla="*/ 1816900 h 2237474"/>
              <a:gd name="connsiteX85" fmla="*/ 4882386 w 12192000"/>
              <a:gd name="connsiteY85" fmla="*/ 1809844 h 2237474"/>
              <a:gd name="connsiteX86" fmla="*/ 4811440 w 12192000"/>
              <a:gd name="connsiteY86" fmla="*/ 1804655 h 2237474"/>
              <a:gd name="connsiteX87" fmla="*/ 4691075 w 12192000"/>
              <a:gd name="connsiteY87" fmla="*/ 1801389 h 2237474"/>
              <a:gd name="connsiteX88" fmla="*/ 4640313 w 12192000"/>
              <a:gd name="connsiteY88" fmla="*/ 1784307 h 2237474"/>
              <a:gd name="connsiteX89" fmla="*/ 4536503 w 12192000"/>
              <a:gd name="connsiteY89" fmla="*/ 1785334 h 2237474"/>
              <a:gd name="connsiteX90" fmla="*/ 4513724 w 12192000"/>
              <a:gd name="connsiteY90" fmla="*/ 1791996 h 2237474"/>
              <a:gd name="connsiteX91" fmla="*/ 4459810 w 12192000"/>
              <a:gd name="connsiteY91" fmla="*/ 1797886 h 2237474"/>
              <a:gd name="connsiteX92" fmla="*/ 4379064 w 12192000"/>
              <a:gd name="connsiteY92" fmla="*/ 1817177 h 2237474"/>
              <a:gd name="connsiteX93" fmla="*/ 4290981 w 12192000"/>
              <a:gd name="connsiteY93" fmla="*/ 1839677 h 2237474"/>
              <a:gd name="connsiteX94" fmla="*/ 4238372 w 12192000"/>
              <a:gd name="connsiteY94" fmla="*/ 1851480 h 2237474"/>
              <a:gd name="connsiteX95" fmla="*/ 4232517 w 12192000"/>
              <a:gd name="connsiteY95" fmla="*/ 1852567 h 2237474"/>
              <a:gd name="connsiteX96" fmla="*/ 4191732 w 12192000"/>
              <a:gd name="connsiteY96" fmla="*/ 1857328 h 2237474"/>
              <a:gd name="connsiteX97" fmla="*/ 4065532 w 12192000"/>
              <a:gd name="connsiteY97" fmla="*/ 1855477 h 2237474"/>
              <a:gd name="connsiteX98" fmla="*/ 4028460 w 12192000"/>
              <a:gd name="connsiteY98" fmla="*/ 1855137 h 2237474"/>
              <a:gd name="connsiteX99" fmla="*/ 4002267 w 12192000"/>
              <a:gd name="connsiteY99" fmla="*/ 1852352 h 2237474"/>
              <a:gd name="connsiteX100" fmla="*/ 3931396 w 12192000"/>
              <a:gd name="connsiteY100" fmla="*/ 1858915 h 2237474"/>
              <a:gd name="connsiteX101" fmla="*/ 3812162 w 12192000"/>
              <a:gd name="connsiteY101" fmla="*/ 1875501 h 2237474"/>
              <a:gd name="connsiteX102" fmla="*/ 3758105 w 12192000"/>
              <a:gd name="connsiteY102" fmla="*/ 1871856 h 2237474"/>
              <a:gd name="connsiteX103" fmla="*/ 3715896 w 12192000"/>
              <a:gd name="connsiteY103" fmla="*/ 1881552 h 2237474"/>
              <a:gd name="connsiteX104" fmla="*/ 3567259 w 12192000"/>
              <a:gd name="connsiteY104" fmla="*/ 1893482 h 2237474"/>
              <a:gd name="connsiteX105" fmla="*/ 3405770 w 12192000"/>
              <a:gd name="connsiteY105" fmla="*/ 1904591 h 2237474"/>
              <a:gd name="connsiteX106" fmla="*/ 3280097 w 12192000"/>
              <a:gd name="connsiteY106" fmla="*/ 1919610 h 2237474"/>
              <a:gd name="connsiteX107" fmla="*/ 3123424 w 12192000"/>
              <a:gd name="connsiteY107" fmla="*/ 1952930 h 2237474"/>
              <a:gd name="connsiteX108" fmla="*/ 3009910 w 12192000"/>
              <a:gd name="connsiteY108" fmla="*/ 1957866 h 2237474"/>
              <a:gd name="connsiteX109" fmla="*/ 2995934 w 12192000"/>
              <a:gd name="connsiteY109" fmla="*/ 1967085 h 2237474"/>
              <a:gd name="connsiteX110" fmla="*/ 2942858 w 12192000"/>
              <a:gd name="connsiteY110" fmla="*/ 1981367 h 2237474"/>
              <a:gd name="connsiteX111" fmla="*/ 2875436 w 12192000"/>
              <a:gd name="connsiteY111" fmla="*/ 1996977 h 2237474"/>
              <a:gd name="connsiteX112" fmla="*/ 2874892 w 12192000"/>
              <a:gd name="connsiteY112" fmla="*/ 1996085 h 2237474"/>
              <a:gd name="connsiteX113" fmla="*/ 2843662 w 12192000"/>
              <a:gd name="connsiteY113" fmla="*/ 1992498 h 2237474"/>
              <a:gd name="connsiteX114" fmla="*/ 2756784 w 12192000"/>
              <a:gd name="connsiteY114" fmla="*/ 1985116 h 2237474"/>
              <a:gd name="connsiteX115" fmla="*/ 2748833 w 12192000"/>
              <a:gd name="connsiteY115" fmla="*/ 1986323 h 2237474"/>
              <a:gd name="connsiteX116" fmla="*/ 2718916 w 12192000"/>
              <a:gd name="connsiteY116" fmla="*/ 1990867 h 2237474"/>
              <a:gd name="connsiteX117" fmla="*/ 2713522 w 12192000"/>
              <a:gd name="connsiteY117" fmla="*/ 1990173 h 2237474"/>
              <a:gd name="connsiteX118" fmla="*/ 2578178 w 12192000"/>
              <a:gd name="connsiteY118" fmla="*/ 1990531 h 2237474"/>
              <a:gd name="connsiteX119" fmla="*/ 2476147 w 12192000"/>
              <a:gd name="connsiteY119" fmla="*/ 1998305 h 2237474"/>
              <a:gd name="connsiteX120" fmla="*/ 2373568 w 12192000"/>
              <a:gd name="connsiteY120" fmla="*/ 2003219 h 2237474"/>
              <a:gd name="connsiteX121" fmla="*/ 2287219 w 12192000"/>
              <a:gd name="connsiteY121" fmla="*/ 1998750 h 2237474"/>
              <a:gd name="connsiteX122" fmla="*/ 2243069 w 12192000"/>
              <a:gd name="connsiteY122" fmla="*/ 2015111 h 2237474"/>
              <a:gd name="connsiteX123" fmla="*/ 2186609 w 12192000"/>
              <a:gd name="connsiteY123" fmla="*/ 2008263 h 2237474"/>
              <a:gd name="connsiteX124" fmla="*/ 2164831 w 12192000"/>
              <a:gd name="connsiteY124" fmla="*/ 2010143 h 2237474"/>
              <a:gd name="connsiteX125" fmla="*/ 2152836 w 12192000"/>
              <a:gd name="connsiteY125" fmla="*/ 2010048 h 2237474"/>
              <a:gd name="connsiteX126" fmla="*/ 2117102 w 12192000"/>
              <a:gd name="connsiteY126" fmla="*/ 2023004 h 2237474"/>
              <a:gd name="connsiteX127" fmla="*/ 2111935 w 12192000"/>
              <a:gd name="connsiteY127" fmla="*/ 2023163 h 2237474"/>
              <a:gd name="connsiteX128" fmla="*/ 2089991 w 12192000"/>
              <a:gd name="connsiteY128" fmla="*/ 2034193 h 2237474"/>
              <a:gd name="connsiteX129" fmla="*/ 2058061 w 12192000"/>
              <a:gd name="connsiteY129" fmla="*/ 2047942 h 2237474"/>
              <a:gd name="connsiteX130" fmla="*/ 2055737 w 12192000"/>
              <a:gd name="connsiteY130" fmla="*/ 2047704 h 2237474"/>
              <a:gd name="connsiteX131" fmla="*/ 2042244 w 12192000"/>
              <a:gd name="connsiteY131" fmla="*/ 2055560 h 2237474"/>
              <a:gd name="connsiteX132" fmla="*/ 1976224 w 12192000"/>
              <a:gd name="connsiteY132" fmla="*/ 2074257 h 2237474"/>
              <a:gd name="connsiteX133" fmla="*/ 1877728 w 12192000"/>
              <a:gd name="connsiteY133" fmla="*/ 2101004 h 2237474"/>
              <a:gd name="connsiteX134" fmla="*/ 1759056 w 12192000"/>
              <a:gd name="connsiteY134" fmla="*/ 2125608 h 2237474"/>
              <a:gd name="connsiteX135" fmla="*/ 1637948 w 12192000"/>
              <a:gd name="connsiteY135" fmla="*/ 2172597 h 2237474"/>
              <a:gd name="connsiteX136" fmla="*/ 1434549 w 12192000"/>
              <a:gd name="connsiteY136" fmla="*/ 2234522 h 2237474"/>
              <a:gd name="connsiteX137" fmla="*/ 1398481 w 12192000"/>
              <a:gd name="connsiteY137" fmla="*/ 2237074 h 2237474"/>
              <a:gd name="connsiteX138" fmla="*/ 1398407 w 12192000"/>
              <a:gd name="connsiteY138" fmla="*/ 2237095 h 2237474"/>
              <a:gd name="connsiteX139" fmla="*/ 1370962 w 12192000"/>
              <a:gd name="connsiteY139" fmla="*/ 2237474 h 2237474"/>
              <a:gd name="connsiteX140" fmla="*/ 1356367 w 12192000"/>
              <a:gd name="connsiteY140" fmla="*/ 2235089 h 2237474"/>
              <a:gd name="connsiteX141" fmla="*/ 1324828 w 12192000"/>
              <a:gd name="connsiteY141" fmla="*/ 2231968 h 2237474"/>
              <a:gd name="connsiteX142" fmla="*/ 1297744 w 12192000"/>
              <a:gd name="connsiteY142" fmla="*/ 2235849 h 2237474"/>
              <a:gd name="connsiteX143" fmla="*/ 1286236 w 12192000"/>
              <a:gd name="connsiteY143" fmla="*/ 2233135 h 2237474"/>
              <a:gd name="connsiteX144" fmla="*/ 1283504 w 12192000"/>
              <a:gd name="connsiteY144" fmla="*/ 2233797 h 2237474"/>
              <a:gd name="connsiteX145" fmla="*/ 1279765 w 12192000"/>
              <a:gd name="connsiteY145" fmla="*/ 2229639 h 2237474"/>
              <a:gd name="connsiteX146" fmla="*/ 1195347 w 12192000"/>
              <a:gd name="connsiteY146" fmla="*/ 2212354 h 2237474"/>
              <a:gd name="connsiteX147" fmla="*/ 970251 w 12192000"/>
              <a:gd name="connsiteY147" fmla="*/ 2221029 h 2237474"/>
              <a:gd name="connsiteX148" fmla="*/ 812914 w 12192000"/>
              <a:gd name="connsiteY148" fmla="*/ 2202752 h 2237474"/>
              <a:gd name="connsiteX149" fmla="*/ 800195 w 12192000"/>
              <a:gd name="connsiteY149" fmla="*/ 2209407 h 2237474"/>
              <a:gd name="connsiteX150" fmla="*/ 784978 w 12192000"/>
              <a:gd name="connsiteY150" fmla="*/ 2212360 h 2237474"/>
              <a:gd name="connsiteX151" fmla="*/ 681987 w 12192000"/>
              <a:gd name="connsiteY151" fmla="*/ 2216757 h 2237474"/>
              <a:gd name="connsiteX152" fmla="*/ 669923 w 12192000"/>
              <a:gd name="connsiteY152" fmla="*/ 2211682 h 2237474"/>
              <a:gd name="connsiteX153" fmla="*/ 648680 w 12192000"/>
              <a:gd name="connsiteY153" fmla="*/ 2206229 h 2237474"/>
              <a:gd name="connsiteX154" fmla="*/ 597225 w 12192000"/>
              <a:gd name="connsiteY154" fmla="*/ 2180999 h 2237474"/>
              <a:gd name="connsiteX155" fmla="*/ 558449 w 12192000"/>
              <a:gd name="connsiteY155" fmla="*/ 2182346 h 2237474"/>
              <a:gd name="connsiteX156" fmla="*/ 550517 w 12192000"/>
              <a:gd name="connsiteY156" fmla="*/ 2182060 h 2237474"/>
              <a:gd name="connsiteX157" fmla="*/ 550309 w 12192000"/>
              <a:gd name="connsiteY157" fmla="*/ 2181825 h 2237474"/>
              <a:gd name="connsiteX158" fmla="*/ 541836 w 12192000"/>
              <a:gd name="connsiteY158" fmla="*/ 2181063 h 2237474"/>
              <a:gd name="connsiteX159" fmla="*/ 536057 w 12192000"/>
              <a:gd name="connsiteY159" fmla="*/ 2181537 h 2237474"/>
              <a:gd name="connsiteX160" fmla="*/ 520671 w 12192000"/>
              <a:gd name="connsiteY160" fmla="*/ 2180980 h 2237474"/>
              <a:gd name="connsiteX161" fmla="*/ 515024 w 12192000"/>
              <a:gd name="connsiteY161" fmla="*/ 2179258 h 2237474"/>
              <a:gd name="connsiteX162" fmla="*/ 512278 w 12192000"/>
              <a:gd name="connsiteY162" fmla="*/ 2176369 h 2237474"/>
              <a:gd name="connsiteX163" fmla="*/ 480419 w 12192000"/>
              <a:gd name="connsiteY163" fmla="*/ 2167807 h 2237474"/>
              <a:gd name="connsiteX164" fmla="*/ 413835 w 12192000"/>
              <a:gd name="connsiteY164" fmla="*/ 2156783 h 2237474"/>
              <a:gd name="connsiteX165" fmla="*/ 376513 w 12192000"/>
              <a:gd name="connsiteY165" fmla="*/ 2154014 h 2237474"/>
              <a:gd name="connsiteX166" fmla="*/ 273386 w 12192000"/>
              <a:gd name="connsiteY166" fmla="*/ 2142551 h 2237474"/>
              <a:gd name="connsiteX167" fmla="*/ 169207 w 12192000"/>
              <a:gd name="connsiteY167" fmla="*/ 2128100 h 2237474"/>
              <a:gd name="connsiteX168" fmla="*/ 93149 w 12192000"/>
              <a:gd name="connsiteY168" fmla="*/ 2105324 h 2237474"/>
              <a:gd name="connsiteX169" fmla="*/ 88109 w 12192000"/>
              <a:gd name="connsiteY169" fmla="*/ 2106704 h 2237474"/>
              <a:gd name="connsiteX170" fmla="*/ 80022 w 12192000"/>
              <a:gd name="connsiteY170" fmla="*/ 2107254 h 2237474"/>
              <a:gd name="connsiteX171" fmla="*/ 79717 w 12192000"/>
              <a:gd name="connsiteY171" fmla="*/ 2107046 h 2237474"/>
              <a:gd name="connsiteX172" fmla="*/ 72352 w 12192000"/>
              <a:gd name="connsiteY172" fmla="*/ 2107991 h 2237474"/>
              <a:gd name="connsiteX173" fmla="*/ 37645 w 12192000"/>
              <a:gd name="connsiteY173" fmla="*/ 2115401 h 2237474"/>
              <a:gd name="connsiteX174" fmla="*/ 4572 w 12192000"/>
              <a:gd name="connsiteY174" fmla="*/ 2111091 h 2237474"/>
              <a:gd name="connsiteX175" fmla="*/ 0 w 12192000"/>
              <a:gd name="connsiteY175" fmla="*/ 2110468 h 2237474"/>
              <a:gd name="connsiteX176" fmla="*/ 0 w 12192000"/>
              <a:gd name="connsiteY176"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20512 w 12192000"/>
              <a:gd name="connsiteY6" fmla="*/ 745392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46594 w 12192000"/>
              <a:gd name="connsiteY12" fmla="*/ 765069 h 2237474"/>
              <a:gd name="connsiteX13" fmla="*/ 10739478 w 12192000"/>
              <a:gd name="connsiteY13" fmla="*/ 776841 h 2237474"/>
              <a:gd name="connsiteX14" fmla="*/ 10458762 w 12192000"/>
              <a:gd name="connsiteY14" fmla="*/ 755400 h 2237474"/>
              <a:gd name="connsiteX15" fmla="*/ 10211200 w 12192000"/>
              <a:gd name="connsiteY15" fmla="*/ 767513 h 2237474"/>
              <a:gd name="connsiteX16" fmla="*/ 10167995 w 12192000"/>
              <a:gd name="connsiteY16" fmla="*/ 760843 h 2237474"/>
              <a:gd name="connsiteX17" fmla="*/ 9997044 w 12192000"/>
              <a:gd name="connsiteY17" fmla="*/ 780129 h 2237474"/>
              <a:gd name="connsiteX18" fmla="*/ 9943887 w 12192000"/>
              <a:gd name="connsiteY18" fmla="*/ 804141 h 2237474"/>
              <a:gd name="connsiteX19" fmla="*/ 9918248 w 12192000"/>
              <a:gd name="connsiteY19" fmla="*/ 816628 h 2237474"/>
              <a:gd name="connsiteX20" fmla="*/ 9767091 w 12192000"/>
              <a:gd name="connsiteY20" fmla="*/ 870550 h 2237474"/>
              <a:gd name="connsiteX21" fmla="*/ 9683005 w 12192000"/>
              <a:gd name="connsiteY21" fmla="*/ 894128 h 2237474"/>
              <a:gd name="connsiteX22" fmla="*/ 9594438 w 12192000"/>
              <a:gd name="connsiteY22" fmla="*/ 919051 h 2237474"/>
              <a:gd name="connsiteX23" fmla="*/ 9544189 w 12192000"/>
              <a:gd name="connsiteY23" fmla="*/ 938966 h 2237474"/>
              <a:gd name="connsiteX24" fmla="*/ 9500499 w 12192000"/>
              <a:gd name="connsiteY24" fmla="*/ 954680 h 2237474"/>
              <a:gd name="connsiteX25" fmla="*/ 9428195 w 12192000"/>
              <a:gd name="connsiteY25" fmla="*/ 986225 h 2237474"/>
              <a:gd name="connsiteX26" fmla="*/ 9410017 w 12192000"/>
              <a:gd name="connsiteY26" fmla="*/ 993931 h 2237474"/>
              <a:gd name="connsiteX27" fmla="*/ 9392919 w 12192000"/>
              <a:gd name="connsiteY27" fmla="*/ 994656 h 2237474"/>
              <a:gd name="connsiteX28" fmla="*/ 9268019 w 12192000"/>
              <a:gd name="connsiteY28" fmla="*/ 1007442 h 2237474"/>
              <a:gd name="connsiteX29" fmla="*/ 9234662 w 12192000"/>
              <a:gd name="connsiteY29" fmla="*/ 1023056 h 2237474"/>
              <a:gd name="connsiteX30" fmla="*/ 9181033 w 12192000"/>
              <a:gd name="connsiteY30" fmla="*/ 1037921 h 2237474"/>
              <a:gd name="connsiteX31" fmla="*/ 9155969 w 12192000"/>
              <a:gd name="connsiteY31" fmla="*/ 1046804 h 2237474"/>
              <a:gd name="connsiteX32" fmla="*/ 9133985 w 12192000"/>
              <a:gd name="connsiteY32" fmla="*/ 1046450 h 2237474"/>
              <a:gd name="connsiteX33" fmla="*/ 9003462 w 12192000"/>
              <a:gd name="connsiteY33" fmla="*/ 1042406 h 2237474"/>
              <a:gd name="connsiteX34" fmla="*/ 8968445 w 12192000"/>
              <a:gd name="connsiteY34" fmla="*/ 1052169 h 2237474"/>
              <a:gd name="connsiteX35" fmla="*/ 8886001 w 12192000"/>
              <a:gd name="connsiteY35" fmla="*/ 1067468 h 2237474"/>
              <a:gd name="connsiteX36" fmla="*/ 8838610 w 12192000"/>
              <a:gd name="connsiteY36" fmla="*/ 1075091 h 2237474"/>
              <a:gd name="connsiteX37" fmla="*/ 8750383 w 12192000"/>
              <a:gd name="connsiteY37" fmla="*/ 1097387 h 2237474"/>
              <a:gd name="connsiteX38" fmla="*/ 8665605 w 12192000"/>
              <a:gd name="connsiteY38" fmla="*/ 1110791 h 2237474"/>
              <a:gd name="connsiteX39" fmla="*/ 8584946 w 12192000"/>
              <a:gd name="connsiteY39" fmla="*/ 1135226 h 2237474"/>
              <a:gd name="connsiteX40" fmla="*/ 8419755 w 12192000"/>
              <a:gd name="connsiteY40" fmla="*/ 1216260 h 2237474"/>
              <a:gd name="connsiteX41" fmla="*/ 8411626 w 12192000"/>
              <a:gd name="connsiteY41" fmla="*/ 1214397 h 2237474"/>
              <a:gd name="connsiteX42" fmla="*/ 8363469 w 12192000"/>
              <a:gd name="connsiteY42" fmla="*/ 1246658 h 2237474"/>
              <a:gd name="connsiteX43" fmla="*/ 8275497 w 12192000"/>
              <a:gd name="connsiteY43" fmla="*/ 1264396 h 2237474"/>
              <a:gd name="connsiteX44" fmla="*/ 8206287 w 12192000"/>
              <a:gd name="connsiteY44" fmla="*/ 1273060 h 2237474"/>
              <a:gd name="connsiteX45" fmla="*/ 8139997 w 12192000"/>
              <a:gd name="connsiteY45" fmla="*/ 1282713 h 2237474"/>
              <a:gd name="connsiteX46" fmla="*/ 8074238 w 12192000"/>
              <a:gd name="connsiteY46" fmla="*/ 1301895 h 2237474"/>
              <a:gd name="connsiteX47" fmla="*/ 7942099 w 12192000"/>
              <a:gd name="connsiteY47" fmla="*/ 1336332 h 2237474"/>
              <a:gd name="connsiteX48" fmla="*/ 7902328 w 12192000"/>
              <a:gd name="connsiteY48" fmla="*/ 1345865 h 2237474"/>
              <a:gd name="connsiteX49" fmla="*/ 7840612 w 12192000"/>
              <a:gd name="connsiteY49" fmla="*/ 1369373 h 2237474"/>
              <a:gd name="connsiteX50" fmla="*/ 7786819 w 12192000"/>
              <a:gd name="connsiteY50" fmla="*/ 1378970 h 2237474"/>
              <a:gd name="connsiteX51" fmla="*/ 7548172 w 12192000"/>
              <a:gd name="connsiteY51" fmla="*/ 1417460 h 2237474"/>
              <a:gd name="connsiteX52" fmla="*/ 7483437 w 12192000"/>
              <a:gd name="connsiteY52" fmla="*/ 1478152 h 2237474"/>
              <a:gd name="connsiteX53" fmla="*/ 7377870 w 12192000"/>
              <a:gd name="connsiteY53" fmla="*/ 1523319 h 2237474"/>
              <a:gd name="connsiteX54" fmla="*/ 7230737 w 12192000"/>
              <a:gd name="connsiteY54" fmla="*/ 1562633 h 2237474"/>
              <a:gd name="connsiteX55" fmla="*/ 7224458 w 12192000"/>
              <a:gd name="connsiteY55" fmla="*/ 1573008 h 2237474"/>
              <a:gd name="connsiteX56" fmla="*/ 7183121 w 12192000"/>
              <a:gd name="connsiteY56" fmla="*/ 1595162 h 2237474"/>
              <a:gd name="connsiteX57" fmla="*/ 7164601 w 12192000"/>
              <a:gd name="connsiteY57" fmla="*/ 1606490 h 2237474"/>
              <a:gd name="connsiteX58" fmla="*/ 7031309 w 12192000"/>
              <a:gd name="connsiteY58" fmla="*/ 1619451 h 2237474"/>
              <a:gd name="connsiteX59" fmla="*/ 6900177 w 12192000"/>
              <a:gd name="connsiteY59" fmla="*/ 1636016 h 2237474"/>
              <a:gd name="connsiteX60" fmla="*/ 6795372 w 12192000"/>
              <a:gd name="connsiteY60" fmla="*/ 1644845 h 2237474"/>
              <a:gd name="connsiteX61" fmla="*/ 6692251 w 12192000"/>
              <a:gd name="connsiteY61" fmla="*/ 1656357 h 2237474"/>
              <a:gd name="connsiteX62" fmla="*/ 6655235 w 12192000"/>
              <a:gd name="connsiteY62" fmla="*/ 1661869 h 2237474"/>
              <a:gd name="connsiteX63" fmla="*/ 6554894 w 12192000"/>
              <a:gd name="connsiteY63" fmla="*/ 1664428 h 2237474"/>
              <a:gd name="connsiteX64" fmla="*/ 6516595 w 12192000"/>
              <a:gd name="connsiteY64" fmla="*/ 1667475 h 2237474"/>
              <a:gd name="connsiteX65" fmla="*/ 6508541 w 12192000"/>
              <a:gd name="connsiteY65" fmla="*/ 1668757 h 2237474"/>
              <a:gd name="connsiteX66" fmla="*/ 6471012 w 12192000"/>
              <a:gd name="connsiteY66" fmla="*/ 1678604 h 2237474"/>
              <a:gd name="connsiteX67" fmla="*/ 6364035 w 12192000"/>
              <a:gd name="connsiteY67" fmla="*/ 1667683 h 2237474"/>
              <a:gd name="connsiteX68" fmla="*/ 6280959 w 12192000"/>
              <a:gd name="connsiteY68" fmla="*/ 1689329 h 2237474"/>
              <a:gd name="connsiteX69" fmla="*/ 6243319 w 12192000"/>
              <a:gd name="connsiteY69" fmla="*/ 1695560 h 2237474"/>
              <a:gd name="connsiteX70" fmla="*/ 6098321 w 12192000"/>
              <a:gd name="connsiteY70" fmla="*/ 1721646 h 2237474"/>
              <a:gd name="connsiteX71" fmla="*/ 5880652 w 12192000"/>
              <a:gd name="connsiteY71" fmla="*/ 1779643 h 2237474"/>
              <a:gd name="connsiteX72" fmla="*/ 5785959 w 12192000"/>
              <a:gd name="connsiteY72" fmla="*/ 1775307 h 2237474"/>
              <a:gd name="connsiteX73" fmla="*/ 5643534 w 12192000"/>
              <a:gd name="connsiteY73" fmla="*/ 1802919 h 2237474"/>
              <a:gd name="connsiteX74" fmla="*/ 5518799 w 12192000"/>
              <a:gd name="connsiteY74" fmla="*/ 1818312 h 2237474"/>
              <a:gd name="connsiteX75" fmla="*/ 5505014 w 12192000"/>
              <a:gd name="connsiteY75" fmla="*/ 1819259 h 2237474"/>
              <a:gd name="connsiteX76" fmla="*/ 5453307 w 12192000"/>
              <a:gd name="connsiteY76" fmla="*/ 1815450 h 2237474"/>
              <a:gd name="connsiteX77" fmla="*/ 5221533 w 12192000"/>
              <a:gd name="connsiteY77" fmla="*/ 1846950 h 2237474"/>
              <a:gd name="connsiteX78" fmla="*/ 5149802 w 12192000"/>
              <a:gd name="connsiteY78" fmla="*/ 1844846 h 2237474"/>
              <a:gd name="connsiteX79" fmla="*/ 5114927 w 12192000"/>
              <a:gd name="connsiteY79" fmla="*/ 1847827 h 2237474"/>
              <a:gd name="connsiteX80" fmla="*/ 5108970 w 12192000"/>
              <a:gd name="connsiteY80" fmla="*/ 1847935 h 2237474"/>
              <a:gd name="connsiteX81" fmla="*/ 5067961 w 12192000"/>
              <a:gd name="connsiteY81" fmla="*/ 1845917 h 2237474"/>
              <a:gd name="connsiteX82" fmla="*/ 5007075 w 12192000"/>
              <a:gd name="connsiteY82" fmla="*/ 1838626 h 2237474"/>
              <a:gd name="connsiteX83" fmla="*/ 4944087 w 12192000"/>
              <a:gd name="connsiteY83" fmla="*/ 1823332 h 2237474"/>
              <a:gd name="connsiteX84" fmla="*/ 4907662 w 12192000"/>
              <a:gd name="connsiteY84" fmla="*/ 1816900 h 2237474"/>
              <a:gd name="connsiteX85" fmla="*/ 4882386 w 12192000"/>
              <a:gd name="connsiteY85" fmla="*/ 1809844 h 2237474"/>
              <a:gd name="connsiteX86" fmla="*/ 4811440 w 12192000"/>
              <a:gd name="connsiteY86" fmla="*/ 1804655 h 2237474"/>
              <a:gd name="connsiteX87" fmla="*/ 4691075 w 12192000"/>
              <a:gd name="connsiteY87" fmla="*/ 1801389 h 2237474"/>
              <a:gd name="connsiteX88" fmla="*/ 4640313 w 12192000"/>
              <a:gd name="connsiteY88" fmla="*/ 1784307 h 2237474"/>
              <a:gd name="connsiteX89" fmla="*/ 4536503 w 12192000"/>
              <a:gd name="connsiteY89" fmla="*/ 1785334 h 2237474"/>
              <a:gd name="connsiteX90" fmla="*/ 4513724 w 12192000"/>
              <a:gd name="connsiteY90" fmla="*/ 1791996 h 2237474"/>
              <a:gd name="connsiteX91" fmla="*/ 4459810 w 12192000"/>
              <a:gd name="connsiteY91" fmla="*/ 1797886 h 2237474"/>
              <a:gd name="connsiteX92" fmla="*/ 4379064 w 12192000"/>
              <a:gd name="connsiteY92" fmla="*/ 1817177 h 2237474"/>
              <a:gd name="connsiteX93" fmla="*/ 4290981 w 12192000"/>
              <a:gd name="connsiteY93" fmla="*/ 1839677 h 2237474"/>
              <a:gd name="connsiteX94" fmla="*/ 4238372 w 12192000"/>
              <a:gd name="connsiteY94" fmla="*/ 1851480 h 2237474"/>
              <a:gd name="connsiteX95" fmla="*/ 4232517 w 12192000"/>
              <a:gd name="connsiteY95" fmla="*/ 1852567 h 2237474"/>
              <a:gd name="connsiteX96" fmla="*/ 4191732 w 12192000"/>
              <a:gd name="connsiteY96" fmla="*/ 1857328 h 2237474"/>
              <a:gd name="connsiteX97" fmla="*/ 4065532 w 12192000"/>
              <a:gd name="connsiteY97" fmla="*/ 1855477 h 2237474"/>
              <a:gd name="connsiteX98" fmla="*/ 4028460 w 12192000"/>
              <a:gd name="connsiteY98" fmla="*/ 1855137 h 2237474"/>
              <a:gd name="connsiteX99" fmla="*/ 4002267 w 12192000"/>
              <a:gd name="connsiteY99" fmla="*/ 1852352 h 2237474"/>
              <a:gd name="connsiteX100" fmla="*/ 3931396 w 12192000"/>
              <a:gd name="connsiteY100" fmla="*/ 1858915 h 2237474"/>
              <a:gd name="connsiteX101" fmla="*/ 3812162 w 12192000"/>
              <a:gd name="connsiteY101" fmla="*/ 1875501 h 2237474"/>
              <a:gd name="connsiteX102" fmla="*/ 3758105 w 12192000"/>
              <a:gd name="connsiteY102" fmla="*/ 1871856 h 2237474"/>
              <a:gd name="connsiteX103" fmla="*/ 3715896 w 12192000"/>
              <a:gd name="connsiteY103" fmla="*/ 1881552 h 2237474"/>
              <a:gd name="connsiteX104" fmla="*/ 3567259 w 12192000"/>
              <a:gd name="connsiteY104" fmla="*/ 1893482 h 2237474"/>
              <a:gd name="connsiteX105" fmla="*/ 3405770 w 12192000"/>
              <a:gd name="connsiteY105" fmla="*/ 1904591 h 2237474"/>
              <a:gd name="connsiteX106" fmla="*/ 3280097 w 12192000"/>
              <a:gd name="connsiteY106" fmla="*/ 1919610 h 2237474"/>
              <a:gd name="connsiteX107" fmla="*/ 3123424 w 12192000"/>
              <a:gd name="connsiteY107" fmla="*/ 1952930 h 2237474"/>
              <a:gd name="connsiteX108" fmla="*/ 3009910 w 12192000"/>
              <a:gd name="connsiteY108" fmla="*/ 1957866 h 2237474"/>
              <a:gd name="connsiteX109" fmla="*/ 2995934 w 12192000"/>
              <a:gd name="connsiteY109" fmla="*/ 1967085 h 2237474"/>
              <a:gd name="connsiteX110" fmla="*/ 2942858 w 12192000"/>
              <a:gd name="connsiteY110" fmla="*/ 1981367 h 2237474"/>
              <a:gd name="connsiteX111" fmla="*/ 2875436 w 12192000"/>
              <a:gd name="connsiteY111" fmla="*/ 1996977 h 2237474"/>
              <a:gd name="connsiteX112" fmla="*/ 2874892 w 12192000"/>
              <a:gd name="connsiteY112" fmla="*/ 1996085 h 2237474"/>
              <a:gd name="connsiteX113" fmla="*/ 2843662 w 12192000"/>
              <a:gd name="connsiteY113" fmla="*/ 1992498 h 2237474"/>
              <a:gd name="connsiteX114" fmla="*/ 2756784 w 12192000"/>
              <a:gd name="connsiteY114" fmla="*/ 1985116 h 2237474"/>
              <a:gd name="connsiteX115" fmla="*/ 2718916 w 12192000"/>
              <a:gd name="connsiteY115" fmla="*/ 1990867 h 2237474"/>
              <a:gd name="connsiteX116" fmla="*/ 2713522 w 12192000"/>
              <a:gd name="connsiteY116" fmla="*/ 1990173 h 2237474"/>
              <a:gd name="connsiteX117" fmla="*/ 2578178 w 12192000"/>
              <a:gd name="connsiteY117" fmla="*/ 1990531 h 2237474"/>
              <a:gd name="connsiteX118" fmla="*/ 2476147 w 12192000"/>
              <a:gd name="connsiteY118" fmla="*/ 1998305 h 2237474"/>
              <a:gd name="connsiteX119" fmla="*/ 2373568 w 12192000"/>
              <a:gd name="connsiteY119" fmla="*/ 2003219 h 2237474"/>
              <a:gd name="connsiteX120" fmla="*/ 2287219 w 12192000"/>
              <a:gd name="connsiteY120" fmla="*/ 1998750 h 2237474"/>
              <a:gd name="connsiteX121" fmla="*/ 2243069 w 12192000"/>
              <a:gd name="connsiteY121" fmla="*/ 2015111 h 2237474"/>
              <a:gd name="connsiteX122" fmla="*/ 2186609 w 12192000"/>
              <a:gd name="connsiteY122" fmla="*/ 2008263 h 2237474"/>
              <a:gd name="connsiteX123" fmla="*/ 2164831 w 12192000"/>
              <a:gd name="connsiteY123" fmla="*/ 2010143 h 2237474"/>
              <a:gd name="connsiteX124" fmla="*/ 2152836 w 12192000"/>
              <a:gd name="connsiteY124" fmla="*/ 2010048 h 2237474"/>
              <a:gd name="connsiteX125" fmla="*/ 2117102 w 12192000"/>
              <a:gd name="connsiteY125" fmla="*/ 2023004 h 2237474"/>
              <a:gd name="connsiteX126" fmla="*/ 2111935 w 12192000"/>
              <a:gd name="connsiteY126" fmla="*/ 2023163 h 2237474"/>
              <a:gd name="connsiteX127" fmla="*/ 2089991 w 12192000"/>
              <a:gd name="connsiteY127" fmla="*/ 2034193 h 2237474"/>
              <a:gd name="connsiteX128" fmla="*/ 2058061 w 12192000"/>
              <a:gd name="connsiteY128" fmla="*/ 2047942 h 2237474"/>
              <a:gd name="connsiteX129" fmla="*/ 2055737 w 12192000"/>
              <a:gd name="connsiteY129" fmla="*/ 2047704 h 2237474"/>
              <a:gd name="connsiteX130" fmla="*/ 2042244 w 12192000"/>
              <a:gd name="connsiteY130" fmla="*/ 2055560 h 2237474"/>
              <a:gd name="connsiteX131" fmla="*/ 1976224 w 12192000"/>
              <a:gd name="connsiteY131" fmla="*/ 2074257 h 2237474"/>
              <a:gd name="connsiteX132" fmla="*/ 1877728 w 12192000"/>
              <a:gd name="connsiteY132" fmla="*/ 2101004 h 2237474"/>
              <a:gd name="connsiteX133" fmla="*/ 1759056 w 12192000"/>
              <a:gd name="connsiteY133" fmla="*/ 2125608 h 2237474"/>
              <a:gd name="connsiteX134" fmla="*/ 1637948 w 12192000"/>
              <a:gd name="connsiteY134" fmla="*/ 2172597 h 2237474"/>
              <a:gd name="connsiteX135" fmla="*/ 1434549 w 12192000"/>
              <a:gd name="connsiteY135" fmla="*/ 2234522 h 2237474"/>
              <a:gd name="connsiteX136" fmla="*/ 1398481 w 12192000"/>
              <a:gd name="connsiteY136" fmla="*/ 2237074 h 2237474"/>
              <a:gd name="connsiteX137" fmla="*/ 1398407 w 12192000"/>
              <a:gd name="connsiteY137" fmla="*/ 2237095 h 2237474"/>
              <a:gd name="connsiteX138" fmla="*/ 1370962 w 12192000"/>
              <a:gd name="connsiteY138" fmla="*/ 2237474 h 2237474"/>
              <a:gd name="connsiteX139" fmla="*/ 1356367 w 12192000"/>
              <a:gd name="connsiteY139" fmla="*/ 2235089 h 2237474"/>
              <a:gd name="connsiteX140" fmla="*/ 1324828 w 12192000"/>
              <a:gd name="connsiteY140" fmla="*/ 2231968 h 2237474"/>
              <a:gd name="connsiteX141" fmla="*/ 1297744 w 12192000"/>
              <a:gd name="connsiteY141" fmla="*/ 2235849 h 2237474"/>
              <a:gd name="connsiteX142" fmla="*/ 1286236 w 12192000"/>
              <a:gd name="connsiteY142" fmla="*/ 2233135 h 2237474"/>
              <a:gd name="connsiteX143" fmla="*/ 1283504 w 12192000"/>
              <a:gd name="connsiteY143" fmla="*/ 2233797 h 2237474"/>
              <a:gd name="connsiteX144" fmla="*/ 1279765 w 12192000"/>
              <a:gd name="connsiteY144" fmla="*/ 2229639 h 2237474"/>
              <a:gd name="connsiteX145" fmla="*/ 1195347 w 12192000"/>
              <a:gd name="connsiteY145" fmla="*/ 2212354 h 2237474"/>
              <a:gd name="connsiteX146" fmla="*/ 970251 w 12192000"/>
              <a:gd name="connsiteY146" fmla="*/ 2221029 h 2237474"/>
              <a:gd name="connsiteX147" fmla="*/ 812914 w 12192000"/>
              <a:gd name="connsiteY147" fmla="*/ 2202752 h 2237474"/>
              <a:gd name="connsiteX148" fmla="*/ 800195 w 12192000"/>
              <a:gd name="connsiteY148" fmla="*/ 2209407 h 2237474"/>
              <a:gd name="connsiteX149" fmla="*/ 784978 w 12192000"/>
              <a:gd name="connsiteY149" fmla="*/ 2212360 h 2237474"/>
              <a:gd name="connsiteX150" fmla="*/ 681987 w 12192000"/>
              <a:gd name="connsiteY150" fmla="*/ 2216757 h 2237474"/>
              <a:gd name="connsiteX151" fmla="*/ 669923 w 12192000"/>
              <a:gd name="connsiteY151" fmla="*/ 2211682 h 2237474"/>
              <a:gd name="connsiteX152" fmla="*/ 648680 w 12192000"/>
              <a:gd name="connsiteY152" fmla="*/ 2206229 h 2237474"/>
              <a:gd name="connsiteX153" fmla="*/ 597225 w 12192000"/>
              <a:gd name="connsiteY153" fmla="*/ 2180999 h 2237474"/>
              <a:gd name="connsiteX154" fmla="*/ 558449 w 12192000"/>
              <a:gd name="connsiteY154" fmla="*/ 2182346 h 2237474"/>
              <a:gd name="connsiteX155" fmla="*/ 550517 w 12192000"/>
              <a:gd name="connsiteY155" fmla="*/ 2182060 h 2237474"/>
              <a:gd name="connsiteX156" fmla="*/ 550309 w 12192000"/>
              <a:gd name="connsiteY156" fmla="*/ 2181825 h 2237474"/>
              <a:gd name="connsiteX157" fmla="*/ 541836 w 12192000"/>
              <a:gd name="connsiteY157" fmla="*/ 2181063 h 2237474"/>
              <a:gd name="connsiteX158" fmla="*/ 536057 w 12192000"/>
              <a:gd name="connsiteY158" fmla="*/ 2181537 h 2237474"/>
              <a:gd name="connsiteX159" fmla="*/ 520671 w 12192000"/>
              <a:gd name="connsiteY159" fmla="*/ 2180980 h 2237474"/>
              <a:gd name="connsiteX160" fmla="*/ 515024 w 12192000"/>
              <a:gd name="connsiteY160" fmla="*/ 2179258 h 2237474"/>
              <a:gd name="connsiteX161" fmla="*/ 512278 w 12192000"/>
              <a:gd name="connsiteY161" fmla="*/ 2176369 h 2237474"/>
              <a:gd name="connsiteX162" fmla="*/ 480419 w 12192000"/>
              <a:gd name="connsiteY162" fmla="*/ 2167807 h 2237474"/>
              <a:gd name="connsiteX163" fmla="*/ 413835 w 12192000"/>
              <a:gd name="connsiteY163" fmla="*/ 2156783 h 2237474"/>
              <a:gd name="connsiteX164" fmla="*/ 376513 w 12192000"/>
              <a:gd name="connsiteY164" fmla="*/ 2154014 h 2237474"/>
              <a:gd name="connsiteX165" fmla="*/ 273386 w 12192000"/>
              <a:gd name="connsiteY165" fmla="*/ 2142551 h 2237474"/>
              <a:gd name="connsiteX166" fmla="*/ 169207 w 12192000"/>
              <a:gd name="connsiteY166" fmla="*/ 2128100 h 2237474"/>
              <a:gd name="connsiteX167" fmla="*/ 93149 w 12192000"/>
              <a:gd name="connsiteY167" fmla="*/ 2105324 h 2237474"/>
              <a:gd name="connsiteX168" fmla="*/ 88109 w 12192000"/>
              <a:gd name="connsiteY168" fmla="*/ 2106704 h 2237474"/>
              <a:gd name="connsiteX169" fmla="*/ 80022 w 12192000"/>
              <a:gd name="connsiteY169" fmla="*/ 2107254 h 2237474"/>
              <a:gd name="connsiteX170" fmla="*/ 79717 w 12192000"/>
              <a:gd name="connsiteY170" fmla="*/ 2107046 h 2237474"/>
              <a:gd name="connsiteX171" fmla="*/ 72352 w 12192000"/>
              <a:gd name="connsiteY171" fmla="*/ 2107991 h 2237474"/>
              <a:gd name="connsiteX172" fmla="*/ 37645 w 12192000"/>
              <a:gd name="connsiteY172" fmla="*/ 2115401 h 2237474"/>
              <a:gd name="connsiteX173" fmla="*/ 4572 w 12192000"/>
              <a:gd name="connsiteY173" fmla="*/ 2111091 h 2237474"/>
              <a:gd name="connsiteX174" fmla="*/ 0 w 12192000"/>
              <a:gd name="connsiteY174" fmla="*/ 2110468 h 2237474"/>
              <a:gd name="connsiteX175" fmla="*/ 0 w 12192000"/>
              <a:gd name="connsiteY175"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20512 w 12192000"/>
              <a:gd name="connsiteY6" fmla="*/ 745392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46594 w 12192000"/>
              <a:gd name="connsiteY12" fmla="*/ 765069 h 2237474"/>
              <a:gd name="connsiteX13" fmla="*/ 10739478 w 12192000"/>
              <a:gd name="connsiteY13" fmla="*/ 776841 h 2237474"/>
              <a:gd name="connsiteX14" fmla="*/ 10458762 w 12192000"/>
              <a:gd name="connsiteY14" fmla="*/ 755400 h 2237474"/>
              <a:gd name="connsiteX15" fmla="*/ 10211200 w 12192000"/>
              <a:gd name="connsiteY15" fmla="*/ 767513 h 2237474"/>
              <a:gd name="connsiteX16" fmla="*/ 10167995 w 12192000"/>
              <a:gd name="connsiteY16" fmla="*/ 760843 h 2237474"/>
              <a:gd name="connsiteX17" fmla="*/ 9997044 w 12192000"/>
              <a:gd name="connsiteY17" fmla="*/ 780129 h 2237474"/>
              <a:gd name="connsiteX18" fmla="*/ 9943887 w 12192000"/>
              <a:gd name="connsiteY18" fmla="*/ 804141 h 2237474"/>
              <a:gd name="connsiteX19" fmla="*/ 9918248 w 12192000"/>
              <a:gd name="connsiteY19" fmla="*/ 816628 h 2237474"/>
              <a:gd name="connsiteX20" fmla="*/ 9767091 w 12192000"/>
              <a:gd name="connsiteY20" fmla="*/ 870550 h 2237474"/>
              <a:gd name="connsiteX21" fmla="*/ 9683005 w 12192000"/>
              <a:gd name="connsiteY21" fmla="*/ 894128 h 2237474"/>
              <a:gd name="connsiteX22" fmla="*/ 9594438 w 12192000"/>
              <a:gd name="connsiteY22" fmla="*/ 919051 h 2237474"/>
              <a:gd name="connsiteX23" fmla="*/ 9544189 w 12192000"/>
              <a:gd name="connsiteY23" fmla="*/ 938966 h 2237474"/>
              <a:gd name="connsiteX24" fmla="*/ 9500499 w 12192000"/>
              <a:gd name="connsiteY24" fmla="*/ 954680 h 2237474"/>
              <a:gd name="connsiteX25" fmla="*/ 9428195 w 12192000"/>
              <a:gd name="connsiteY25" fmla="*/ 986225 h 2237474"/>
              <a:gd name="connsiteX26" fmla="*/ 9410017 w 12192000"/>
              <a:gd name="connsiteY26" fmla="*/ 993931 h 2237474"/>
              <a:gd name="connsiteX27" fmla="*/ 9392919 w 12192000"/>
              <a:gd name="connsiteY27" fmla="*/ 994656 h 2237474"/>
              <a:gd name="connsiteX28" fmla="*/ 9268019 w 12192000"/>
              <a:gd name="connsiteY28" fmla="*/ 1007442 h 2237474"/>
              <a:gd name="connsiteX29" fmla="*/ 9234662 w 12192000"/>
              <a:gd name="connsiteY29" fmla="*/ 1023056 h 2237474"/>
              <a:gd name="connsiteX30" fmla="*/ 9181033 w 12192000"/>
              <a:gd name="connsiteY30" fmla="*/ 1037921 h 2237474"/>
              <a:gd name="connsiteX31" fmla="*/ 9155969 w 12192000"/>
              <a:gd name="connsiteY31" fmla="*/ 1046804 h 2237474"/>
              <a:gd name="connsiteX32" fmla="*/ 9133985 w 12192000"/>
              <a:gd name="connsiteY32" fmla="*/ 1046450 h 2237474"/>
              <a:gd name="connsiteX33" fmla="*/ 9003462 w 12192000"/>
              <a:gd name="connsiteY33" fmla="*/ 1042406 h 2237474"/>
              <a:gd name="connsiteX34" fmla="*/ 8968445 w 12192000"/>
              <a:gd name="connsiteY34" fmla="*/ 1052169 h 2237474"/>
              <a:gd name="connsiteX35" fmla="*/ 8886001 w 12192000"/>
              <a:gd name="connsiteY35" fmla="*/ 1067468 h 2237474"/>
              <a:gd name="connsiteX36" fmla="*/ 8838610 w 12192000"/>
              <a:gd name="connsiteY36" fmla="*/ 1075091 h 2237474"/>
              <a:gd name="connsiteX37" fmla="*/ 8750383 w 12192000"/>
              <a:gd name="connsiteY37" fmla="*/ 1097387 h 2237474"/>
              <a:gd name="connsiteX38" fmla="*/ 8665605 w 12192000"/>
              <a:gd name="connsiteY38" fmla="*/ 1110791 h 2237474"/>
              <a:gd name="connsiteX39" fmla="*/ 8584946 w 12192000"/>
              <a:gd name="connsiteY39" fmla="*/ 1135226 h 2237474"/>
              <a:gd name="connsiteX40" fmla="*/ 8419755 w 12192000"/>
              <a:gd name="connsiteY40" fmla="*/ 1216260 h 2237474"/>
              <a:gd name="connsiteX41" fmla="*/ 8411626 w 12192000"/>
              <a:gd name="connsiteY41" fmla="*/ 1214397 h 2237474"/>
              <a:gd name="connsiteX42" fmla="*/ 8363469 w 12192000"/>
              <a:gd name="connsiteY42" fmla="*/ 1246658 h 2237474"/>
              <a:gd name="connsiteX43" fmla="*/ 8275497 w 12192000"/>
              <a:gd name="connsiteY43" fmla="*/ 1264396 h 2237474"/>
              <a:gd name="connsiteX44" fmla="*/ 8206287 w 12192000"/>
              <a:gd name="connsiteY44" fmla="*/ 1273060 h 2237474"/>
              <a:gd name="connsiteX45" fmla="*/ 8139997 w 12192000"/>
              <a:gd name="connsiteY45" fmla="*/ 1282713 h 2237474"/>
              <a:gd name="connsiteX46" fmla="*/ 8074238 w 12192000"/>
              <a:gd name="connsiteY46" fmla="*/ 1301895 h 2237474"/>
              <a:gd name="connsiteX47" fmla="*/ 7942099 w 12192000"/>
              <a:gd name="connsiteY47" fmla="*/ 1336332 h 2237474"/>
              <a:gd name="connsiteX48" fmla="*/ 7902328 w 12192000"/>
              <a:gd name="connsiteY48" fmla="*/ 1345865 h 2237474"/>
              <a:gd name="connsiteX49" fmla="*/ 7840612 w 12192000"/>
              <a:gd name="connsiteY49" fmla="*/ 1369373 h 2237474"/>
              <a:gd name="connsiteX50" fmla="*/ 7786819 w 12192000"/>
              <a:gd name="connsiteY50" fmla="*/ 1378970 h 2237474"/>
              <a:gd name="connsiteX51" fmla="*/ 7548172 w 12192000"/>
              <a:gd name="connsiteY51" fmla="*/ 1417460 h 2237474"/>
              <a:gd name="connsiteX52" fmla="*/ 7483437 w 12192000"/>
              <a:gd name="connsiteY52" fmla="*/ 1478152 h 2237474"/>
              <a:gd name="connsiteX53" fmla="*/ 7377870 w 12192000"/>
              <a:gd name="connsiteY53" fmla="*/ 1523319 h 2237474"/>
              <a:gd name="connsiteX54" fmla="*/ 7230737 w 12192000"/>
              <a:gd name="connsiteY54" fmla="*/ 1562633 h 2237474"/>
              <a:gd name="connsiteX55" fmla="*/ 7224458 w 12192000"/>
              <a:gd name="connsiteY55" fmla="*/ 1573008 h 2237474"/>
              <a:gd name="connsiteX56" fmla="*/ 7183121 w 12192000"/>
              <a:gd name="connsiteY56" fmla="*/ 1595162 h 2237474"/>
              <a:gd name="connsiteX57" fmla="*/ 7164601 w 12192000"/>
              <a:gd name="connsiteY57" fmla="*/ 1606490 h 2237474"/>
              <a:gd name="connsiteX58" fmla="*/ 7031309 w 12192000"/>
              <a:gd name="connsiteY58" fmla="*/ 1619451 h 2237474"/>
              <a:gd name="connsiteX59" fmla="*/ 6900177 w 12192000"/>
              <a:gd name="connsiteY59" fmla="*/ 1636016 h 2237474"/>
              <a:gd name="connsiteX60" fmla="*/ 6795372 w 12192000"/>
              <a:gd name="connsiteY60" fmla="*/ 1644845 h 2237474"/>
              <a:gd name="connsiteX61" fmla="*/ 6692251 w 12192000"/>
              <a:gd name="connsiteY61" fmla="*/ 1656357 h 2237474"/>
              <a:gd name="connsiteX62" fmla="*/ 6655235 w 12192000"/>
              <a:gd name="connsiteY62" fmla="*/ 1661869 h 2237474"/>
              <a:gd name="connsiteX63" fmla="*/ 6554894 w 12192000"/>
              <a:gd name="connsiteY63" fmla="*/ 1664428 h 2237474"/>
              <a:gd name="connsiteX64" fmla="*/ 6516595 w 12192000"/>
              <a:gd name="connsiteY64" fmla="*/ 1667475 h 2237474"/>
              <a:gd name="connsiteX65" fmla="*/ 6508541 w 12192000"/>
              <a:gd name="connsiteY65" fmla="*/ 1668757 h 2237474"/>
              <a:gd name="connsiteX66" fmla="*/ 6471012 w 12192000"/>
              <a:gd name="connsiteY66" fmla="*/ 1678604 h 2237474"/>
              <a:gd name="connsiteX67" fmla="*/ 6364035 w 12192000"/>
              <a:gd name="connsiteY67" fmla="*/ 1667683 h 2237474"/>
              <a:gd name="connsiteX68" fmla="*/ 6280959 w 12192000"/>
              <a:gd name="connsiteY68" fmla="*/ 1689329 h 2237474"/>
              <a:gd name="connsiteX69" fmla="*/ 6243319 w 12192000"/>
              <a:gd name="connsiteY69" fmla="*/ 1695560 h 2237474"/>
              <a:gd name="connsiteX70" fmla="*/ 6098321 w 12192000"/>
              <a:gd name="connsiteY70" fmla="*/ 1721646 h 2237474"/>
              <a:gd name="connsiteX71" fmla="*/ 5880652 w 12192000"/>
              <a:gd name="connsiteY71" fmla="*/ 1779643 h 2237474"/>
              <a:gd name="connsiteX72" fmla="*/ 5785959 w 12192000"/>
              <a:gd name="connsiteY72" fmla="*/ 1775307 h 2237474"/>
              <a:gd name="connsiteX73" fmla="*/ 5643534 w 12192000"/>
              <a:gd name="connsiteY73" fmla="*/ 1802919 h 2237474"/>
              <a:gd name="connsiteX74" fmla="*/ 5518799 w 12192000"/>
              <a:gd name="connsiteY74" fmla="*/ 1818312 h 2237474"/>
              <a:gd name="connsiteX75" fmla="*/ 5505014 w 12192000"/>
              <a:gd name="connsiteY75" fmla="*/ 1819259 h 2237474"/>
              <a:gd name="connsiteX76" fmla="*/ 5453307 w 12192000"/>
              <a:gd name="connsiteY76" fmla="*/ 1815450 h 2237474"/>
              <a:gd name="connsiteX77" fmla="*/ 5221533 w 12192000"/>
              <a:gd name="connsiteY77" fmla="*/ 1846950 h 2237474"/>
              <a:gd name="connsiteX78" fmla="*/ 5149802 w 12192000"/>
              <a:gd name="connsiteY78" fmla="*/ 1844846 h 2237474"/>
              <a:gd name="connsiteX79" fmla="*/ 5114927 w 12192000"/>
              <a:gd name="connsiteY79" fmla="*/ 1847827 h 2237474"/>
              <a:gd name="connsiteX80" fmla="*/ 5108970 w 12192000"/>
              <a:gd name="connsiteY80" fmla="*/ 1847935 h 2237474"/>
              <a:gd name="connsiteX81" fmla="*/ 5067961 w 12192000"/>
              <a:gd name="connsiteY81" fmla="*/ 1845917 h 2237474"/>
              <a:gd name="connsiteX82" fmla="*/ 5007075 w 12192000"/>
              <a:gd name="connsiteY82" fmla="*/ 1838626 h 2237474"/>
              <a:gd name="connsiteX83" fmla="*/ 4944087 w 12192000"/>
              <a:gd name="connsiteY83" fmla="*/ 1823332 h 2237474"/>
              <a:gd name="connsiteX84" fmla="*/ 4907662 w 12192000"/>
              <a:gd name="connsiteY84" fmla="*/ 1816900 h 2237474"/>
              <a:gd name="connsiteX85" fmla="*/ 4882386 w 12192000"/>
              <a:gd name="connsiteY85" fmla="*/ 1809844 h 2237474"/>
              <a:gd name="connsiteX86" fmla="*/ 4811440 w 12192000"/>
              <a:gd name="connsiteY86" fmla="*/ 1804655 h 2237474"/>
              <a:gd name="connsiteX87" fmla="*/ 4691075 w 12192000"/>
              <a:gd name="connsiteY87" fmla="*/ 1801389 h 2237474"/>
              <a:gd name="connsiteX88" fmla="*/ 4640313 w 12192000"/>
              <a:gd name="connsiteY88" fmla="*/ 1784307 h 2237474"/>
              <a:gd name="connsiteX89" fmla="*/ 4536503 w 12192000"/>
              <a:gd name="connsiteY89" fmla="*/ 1785334 h 2237474"/>
              <a:gd name="connsiteX90" fmla="*/ 4513724 w 12192000"/>
              <a:gd name="connsiteY90" fmla="*/ 1791996 h 2237474"/>
              <a:gd name="connsiteX91" fmla="*/ 4459810 w 12192000"/>
              <a:gd name="connsiteY91" fmla="*/ 1797886 h 2237474"/>
              <a:gd name="connsiteX92" fmla="*/ 4379064 w 12192000"/>
              <a:gd name="connsiteY92" fmla="*/ 1817177 h 2237474"/>
              <a:gd name="connsiteX93" fmla="*/ 4290981 w 12192000"/>
              <a:gd name="connsiteY93" fmla="*/ 1839677 h 2237474"/>
              <a:gd name="connsiteX94" fmla="*/ 4238372 w 12192000"/>
              <a:gd name="connsiteY94" fmla="*/ 1851480 h 2237474"/>
              <a:gd name="connsiteX95" fmla="*/ 4232517 w 12192000"/>
              <a:gd name="connsiteY95" fmla="*/ 1852567 h 2237474"/>
              <a:gd name="connsiteX96" fmla="*/ 4191732 w 12192000"/>
              <a:gd name="connsiteY96" fmla="*/ 1857328 h 2237474"/>
              <a:gd name="connsiteX97" fmla="*/ 4065532 w 12192000"/>
              <a:gd name="connsiteY97" fmla="*/ 1855477 h 2237474"/>
              <a:gd name="connsiteX98" fmla="*/ 4028460 w 12192000"/>
              <a:gd name="connsiteY98" fmla="*/ 1855137 h 2237474"/>
              <a:gd name="connsiteX99" fmla="*/ 4002267 w 12192000"/>
              <a:gd name="connsiteY99" fmla="*/ 1852352 h 2237474"/>
              <a:gd name="connsiteX100" fmla="*/ 3931396 w 12192000"/>
              <a:gd name="connsiteY100" fmla="*/ 1858915 h 2237474"/>
              <a:gd name="connsiteX101" fmla="*/ 3812162 w 12192000"/>
              <a:gd name="connsiteY101" fmla="*/ 1875501 h 2237474"/>
              <a:gd name="connsiteX102" fmla="*/ 3758105 w 12192000"/>
              <a:gd name="connsiteY102" fmla="*/ 1871856 h 2237474"/>
              <a:gd name="connsiteX103" fmla="*/ 3715896 w 12192000"/>
              <a:gd name="connsiteY103" fmla="*/ 1881552 h 2237474"/>
              <a:gd name="connsiteX104" fmla="*/ 3567259 w 12192000"/>
              <a:gd name="connsiteY104" fmla="*/ 1893482 h 2237474"/>
              <a:gd name="connsiteX105" fmla="*/ 3405770 w 12192000"/>
              <a:gd name="connsiteY105" fmla="*/ 1904591 h 2237474"/>
              <a:gd name="connsiteX106" fmla="*/ 3280097 w 12192000"/>
              <a:gd name="connsiteY106" fmla="*/ 1919610 h 2237474"/>
              <a:gd name="connsiteX107" fmla="*/ 3123424 w 12192000"/>
              <a:gd name="connsiteY107" fmla="*/ 1952930 h 2237474"/>
              <a:gd name="connsiteX108" fmla="*/ 3009910 w 12192000"/>
              <a:gd name="connsiteY108" fmla="*/ 1957866 h 2237474"/>
              <a:gd name="connsiteX109" fmla="*/ 2995934 w 12192000"/>
              <a:gd name="connsiteY109" fmla="*/ 1967085 h 2237474"/>
              <a:gd name="connsiteX110" fmla="*/ 2942858 w 12192000"/>
              <a:gd name="connsiteY110" fmla="*/ 1981367 h 2237474"/>
              <a:gd name="connsiteX111" fmla="*/ 2875436 w 12192000"/>
              <a:gd name="connsiteY111" fmla="*/ 1996977 h 2237474"/>
              <a:gd name="connsiteX112" fmla="*/ 2874892 w 12192000"/>
              <a:gd name="connsiteY112" fmla="*/ 1996085 h 2237474"/>
              <a:gd name="connsiteX113" fmla="*/ 2843662 w 12192000"/>
              <a:gd name="connsiteY113" fmla="*/ 1992498 h 2237474"/>
              <a:gd name="connsiteX114" fmla="*/ 2718916 w 12192000"/>
              <a:gd name="connsiteY114" fmla="*/ 1990867 h 2237474"/>
              <a:gd name="connsiteX115" fmla="*/ 2713522 w 12192000"/>
              <a:gd name="connsiteY115" fmla="*/ 1990173 h 2237474"/>
              <a:gd name="connsiteX116" fmla="*/ 2578178 w 12192000"/>
              <a:gd name="connsiteY116" fmla="*/ 1990531 h 2237474"/>
              <a:gd name="connsiteX117" fmla="*/ 2476147 w 12192000"/>
              <a:gd name="connsiteY117" fmla="*/ 1998305 h 2237474"/>
              <a:gd name="connsiteX118" fmla="*/ 2373568 w 12192000"/>
              <a:gd name="connsiteY118" fmla="*/ 2003219 h 2237474"/>
              <a:gd name="connsiteX119" fmla="*/ 2287219 w 12192000"/>
              <a:gd name="connsiteY119" fmla="*/ 1998750 h 2237474"/>
              <a:gd name="connsiteX120" fmla="*/ 2243069 w 12192000"/>
              <a:gd name="connsiteY120" fmla="*/ 2015111 h 2237474"/>
              <a:gd name="connsiteX121" fmla="*/ 2186609 w 12192000"/>
              <a:gd name="connsiteY121" fmla="*/ 2008263 h 2237474"/>
              <a:gd name="connsiteX122" fmla="*/ 2164831 w 12192000"/>
              <a:gd name="connsiteY122" fmla="*/ 2010143 h 2237474"/>
              <a:gd name="connsiteX123" fmla="*/ 2152836 w 12192000"/>
              <a:gd name="connsiteY123" fmla="*/ 2010048 h 2237474"/>
              <a:gd name="connsiteX124" fmla="*/ 2117102 w 12192000"/>
              <a:gd name="connsiteY124" fmla="*/ 2023004 h 2237474"/>
              <a:gd name="connsiteX125" fmla="*/ 2111935 w 12192000"/>
              <a:gd name="connsiteY125" fmla="*/ 2023163 h 2237474"/>
              <a:gd name="connsiteX126" fmla="*/ 2089991 w 12192000"/>
              <a:gd name="connsiteY126" fmla="*/ 2034193 h 2237474"/>
              <a:gd name="connsiteX127" fmla="*/ 2058061 w 12192000"/>
              <a:gd name="connsiteY127" fmla="*/ 2047942 h 2237474"/>
              <a:gd name="connsiteX128" fmla="*/ 2055737 w 12192000"/>
              <a:gd name="connsiteY128" fmla="*/ 2047704 h 2237474"/>
              <a:gd name="connsiteX129" fmla="*/ 2042244 w 12192000"/>
              <a:gd name="connsiteY129" fmla="*/ 2055560 h 2237474"/>
              <a:gd name="connsiteX130" fmla="*/ 1976224 w 12192000"/>
              <a:gd name="connsiteY130" fmla="*/ 2074257 h 2237474"/>
              <a:gd name="connsiteX131" fmla="*/ 1877728 w 12192000"/>
              <a:gd name="connsiteY131" fmla="*/ 2101004 h 2237474"/>
              <a:gd name="connsiteX132" fmla="*/ 1759056 w 12192000"/>
              <a:gd name="connsiteY132" fmla="*/ 2125608 h 2237474"/>
              <a:gd name="connsiteX133" fmla="*/ 1637948 w 12192000"/>
              <a:gd name="connsiteY133" fmla="*/ 2172597 h 2237474"/>
              <a:gd name="connsiteX134" fmla="*/ 1434549 w 12192000"/>
              <a:gd name="connsiteY134" fmla="*/ 2234522 h 2237474"/>
              <a:gd name="connsiteX135" fmla="*/ 1398481 w 12192000"/>
              <a:gd name="connsiteY135" fmla="*/ 2237074 h 2237474"/>
              <a:gd name="connsiteX136" fmla="*/ 1398407 w 12192000"/>
              <a:gd name="connsiteY136" fmla="*/ 2237095 h 2237474"/>
              <a:gd name="connsiteX137" fmla="*/ 1370962 w 12192000"/>
              <a:gd name="connsiteY137" fmla="*/ 2237474 h 2237474"/>
              <a:gd name="connsiteX138" fmla="*/ 1356367 w 12192000"/>
              <a:gd name="connsiteY138" fmla="*/ 2235089 h 2237474"/>
              <a:gd name="connsiteX139" fmla="*/ 1324828 w 12192000"/>
              <a:gd name="connsiteY139" fmla="*/ 2231968 h 2237474"/>
              <a:gd name="connsiteX140" fmla="*/ 1297744 w 12192000"/>
              <a:gd name="connsiteY140" fmla="*/ 2235849 h 2237474"/>
              <a:gd name="connsiteX141" fmla="*/ 1286236 w 12192000"/>
              <a:gd name="connsiteY141" fmla="*/ 2233135 h 2237474"/>
              <a:gd name="connsiteX142" fmla="*/ 1283504 w 12192000"/>
              <a:gd name="connsiteY142" fmla="*/ 2233797 h 2237474"/>
              <a:gd name="connsiteX143" fmla="*/ 1279765 w 12192000"/>
              <a:gd name="connsiteY143" fmla="*/ 2229639 h 2237474"/>
              <a:gd name="connsiteX144" fmla="*/ 1195347 w 12192000"/>
              <a:gd name="connsiteY144" fmla="*/ 2212354 h 2237474"/>
              <a:gd name="connsiteX145" fmla="*/ 970251 w 12192000"/>
              <a:gd name="connsiteY145" fmla="*/ 2221029 h 2237474"/>
              <a:gd name="connsiteX146" fmla="*/ 812914 w 12192000"/>
              <a:gd name="connsiteY146" fmla="*/ 2202752 h 2237474"/>
              <a:gd name="connsiteX147" fmla="*/ 800195 w 12192000"/>
              <a:gd name="connsiteY147" fmla="*/ 2209407 h 2237474"/>
              <a:gd name="connsiteX148" fmla="*/ 784978 w 12192000"/>
              <a:gd name="connsiteY148" fmla="*/ 2212360 h 2237474"/>
              <a:gd name="connsiteX149" fmla="*/ 681987 w 12192000"/>
              <a:gd name="connsiteY149" fmla="*/ 2216757 h 2237474"/>
              <a:gd name="connsiteX150" fmla="*/ 669923 w 12192000"/>
              <a:gd name="connsiteY150" fmla="*/ 2211682 h 2237474"/>
              <a:gd name="connsiteX151" fmla="*/ 648680 w 12192000"/>
              <a:gd name="connsiteY151" fmla="*/ 2206229 h 2237474"/>
              <a:gd name="connsiteX152" fmla="*/ 597225 w 12192000"/>
              <a:gd name="connsiteY152" fmla="*/ 2180999 h 2237474"/>
              <a:gd name="connsiteX153" fmla="*/ 558449 w 12192000"/>
              <a:gd name="connsiteY153" fmla="*/ 2182346 h 2237474"/>
              <a:gd name="connsiteX154" fmla="*/ 550517 w 12192000"/>
              <a:gd name="connsiteY154" fmla="*/ 2182060 h 2237474"/>
              <a:gd name="connsiteX155" fmla="*/ 550309 w 12192000"/>
              <a:gd name="connsiteY155" fmla="*/ 2181825 h 2237474"/>
              <a:gd name="connsiteX156" fmla="*/ 541836 w 12192000"/>
              <a:gd name="connsiteY156" fmla="*/ 2181063 h 2237474"/>
              <a:gd name="connsiteX157" fmla="*/ 536057 w 12192000"/>
              <a:gd name="connsiteY157" fmla="*/ 2181537 h 2237474"/>
              <a:gd name="connsiteX158" fmla="*/ 520671 w 12192000"/>
              <a:gd name="connsiteY158" fmla="*/ 2180980 h 2237474"/>
              <a:gd name="connsiteX159" fmla="*/ 515024 w 12192000"/>
              <a:gd name="connsiteY159" fmla="*/ 2179258 h 2237474"/>
              <a:gd name="connsiteX160" fmla="*/ 512278 w 12192000"/>
              <a:gd name="connsiteY160" fmla="*/ 2176369 h 2237474"/>
              <a:gd name="connsiteX161" fmla="*/ 480419 w 12192000"/>
              <a:gd name="connsiteY161" fmla="*/ 2167807 h 2237474"/>
              <a:gd name="connsiteX162" fmla="*/ 413835 w 12192000"/>
              <a:gd name="connsiteY162" fmla="*/ 2156783 h 2237474"/>
              <a:gd name="connsiteX163" fmla="*/ 376513 w 12192000"/>
              <a:gd name="connsiteY163" fmla="*/ 2154014 h 2237474"/>
              <a:gd name="connsiteX164" fmla="*/ 273386 w 12192000"/>
              <a:gd name="connsiteY164" fmla="*/ 2142551 h 2237474"/>
              <a:gd name="connsiteX165" fmla="*/ 169207 w 12192000"/>
              <a:gd name="connsiteY165" fmla="*/ 2128100 h 2237474"/>
              <a:gd name="connsiteX166" fmla="*/ 93149 w 12192000"/>
              <a:gd name="connsiteY166" fmla="*/ 2105324 h 2237474"/>
              <a:gd name="connsiteX167" fmla="*/ 88109 w 12192000"/>
              <a:gd name="connsiteY167" fmla="*/ 2106704 h 2237474"/>
              <a:gd name="connsiteX168" fmla="*/ 80022 w 12192000"/>
              <a:gd name="connsiteY168" fmla="*/ 2107254 h 2237474"/>
              <a:gd name="connsiteX169" fmla="*/ 79717 w 12192000"/>
              <a:gd name="connsiteY169" fmla="*/ 2107046 h 2237474"/>
              <a:gd name="connsiteX170" fmla="*/ 72352 w 12192000"/>
              <a:gd name="connsiteY170" fmla="*/ 2107991 h 2237474"/>
              <a:gd name="connsiteX171" fmla="*/ 37645 w 12192000"/>
              <a:gd name="connsiteY171" fmla="*/ 2115401 h 2237474"/>
              <a:gd name="connsiteX172" fmla="*/ 4572 w 12192000"/>
              <a:gd name="connsiteY172" fmla="*/ 2111091 h 2237474"/>
              <a:gd name="connsiteX173" fmla="*/ 0 w 12192000"/>
              <a:gd name="connsiteY173" fmla="*/ 2110468 h 2237474"/>
              <a:gd name="connsiteX174" fmla="*/ 0 w 12192000"/>
              <a:gd name="connsiteY174"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20512 w 12192000"/>
              <a:gd name="connsiteY6" fmla="*/ 745392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46594 w 12192000"/>
              <a:gd name="connsiteY12" fmla="*/ 765069 h 2237474"/>
              <a:gd name="connsiteX13" fmla="*/ 10739478 w 12192000"/>
              <a:gd name="connsiteY13" fmla="*/ 776841 h 2237474"/>
              <a:gd name="connsiteX14" fmla="*/ 10458762 w 12192000"/>
              <a:gd name="connsiteY14" fmla="*/ 755400 h 2237474"/>
              <a:gd name="connsiteX15" fmla="*/ 10211200 w 12192000"/>
              <a:gd name="connsiteY15" fmla="*/ 767513 h 2237474"/>
              <a:gd name="connsiteX16" fmla="*/ 10167995 w 12192000"/>
              <a:gd name="connsiteY16" fmla="*/ 760843 h 2237474"/>
              <a:gd name="connsiteX17" fmla="*/ 9997044 w 12192000"/>
              <a:gd name="connsiteY17" fmla="*/ 780129 h 2237474"/>
              <a:gd name="connsiteX18" fmla="*/ 9943887 w 12192000"/>
              <a:gd name="connsiteY18" fmla="*/ 804141 h 2237474"/>
              <a:gd name="connsiteX19" fmla="*/ 9918248 w 12192000"/>
              <a:gd name="connsiteY19" fmla="*/ 816628 h 2237474"/>
              <a:gd name="connsiteX20" fmla="*/ 9767091 w 12192000"/>
              <a:gd name="connsiteY20" fmla="*/ 870550 h 2237474"/>
              <a:gd name="connsiteX21" fmla="*/ 9683005 w 12192000"/>
              <a:gd name="connsiteY21" fmla="*/ 894128 h 2237474"/>
              <a:gd name="connsiteX22" fmla="*/ 9594438 w 12192000"/>
              <a:gd name="connsiteY22" fmla="*/ 919051 h 2237474"/>
              <a:gd name="connsiteX23" fmla="*/ 9544189 w 12192000"/>
              <a:gd name="connsiteY23" fmla="*/ 938966 h 2237474"/>
              <a:gd name="connsiteX24" fmla="*/ 9500499 w 12192000"/>
              <a:gd name="connsiteY24" fmla="*/ 954680 h 2237474"/>
              <a:gd name="connsiteX25" fmla="*/ 9428195 w 12192000"/>
              <a:gd name="connsiteY25" fmla="*/ 986225 h 2237474"/>
              <a:gd name="connsiteX26" fmla="*/ 9410017 w 12192000"/>
              <a:gd name="connsiteY26" fmla="*/ 993931 h 2237474"/>
              <a:gd name="connsiteX27" fmla="*/ 9392919 w 12192000"/>
              <a:gd name="connsiteY27" fmla="*/ 994656 h 2237474"/>
              <a:gd name="connsiteX28" fmla="*/ 9268019 w 12192000"/>
              <a:gd name="connsiteY28" fmla="*/ 1007442 h 2237474"/>
              <a:gd name="connsiteX29" fmla="*/ 9234662 w 12192000"/>
              <a:gd name="connsiteY29" fmla="*/ 1023056 h 2237474"/>
              <a:gd name="connsiteX30" fmla="*/ 9181033 w 12192000"/>
              <a:gd name="connsiteY30" fmla="*/ 1037921 h 2237474"/>
              <a:gd name="connsiteX31" fmla="*/ 9155969 w 12192000"/>
              <a:gd name="connsiteY31" fmla="*/ 1046804 h 2237474"/>
              <a:gd name="connsiteX32" fmla="*/ 9133985 w 12192000"/>
              <a:gd name="connsiteY32" fmla="*/ 1046450 h 2237474"/>
              <a:gd name="connsiteX33" fmla="*/ 9003462 w 12192000"/>
              <a:gd name="connsiteY33" fmla="*/ 1042406 h 2237474"/>
              <a:gd name="connsiteX34" fmla="*/ 8968445 w 12192000"/>
              <a:gd name="connsiteY34" fmla="*/ 1052169 h 2237474"/>
              <a:gd name="connsiteX35" fmla="*/ 8886001 w 12192000"/>
              <a:gd name="connsiteY35" fmla="*/ 1067468 h 2237474"/>
              <a:gd name="connsiteX36" fmla="*/ 8838610 w 12192000"/>
              <a:gd name="connsiteY36" fmla="*/ 1075091 h 2237474"/>
              <a:gd name="connsiteX37" fmla="*/ 8750383 w 12192000"/>
              <a:gd name="connsiteY37" fmla="*/ 1097387 h 2237474"/>
              <a:gd name="connsiteX38" fmla="*/ 8665605 w 12192000"/>
              <a:gd name="connsiteY38" fmla="*/ 1110791 h 2237474"/>
              <a:gd name="connsiteX39" fmla="*/ 8584946 w 12192000"/>
              <a:gd name="connsiteY39" fmla="*/ 1135226 h 2237474"/>
              <a:gd name="connsiteX40" fmla="*/ 8419755 w 12192000"/>
              <a:gd name="connsiteY40" fmla="*/ 1216260 h 2237474"/>
              <a:gd name="connsiteX41" fmla="*/ 8411626 w 12192000"/>
              <a:gd name="connsiteY41" fmla="*/ 1214397 h 2237474"/>
              <a:gd name="connsiteX42" fmla="*/ 8363469 w 12192000"/>
              <a:gd name="connsiteY42" fmla="*/ 1246658 h 2237474"/>
              <a:gd name="connsiteX43" fmla="*/ 8275497 w 12192000"/>
              <a:gd name="connsiteY43" fmla="*/ 1264396 h 2237474"/>
              <a:gd name="connsiteX44" fmla="*/ 8206287 w 12192000"/>
              <a:gd name="connsiteY44" fmla="*/ 1273060 h 2237474"/>
              <a:gd name="connsiteX45" fmla="*/ 8139997 w 12192000"/>
              <a:gd name="connsiteY45" fmla="*/ 1282713 h 2237474"/>
              <a:gd name="connsiteX46" fmla="*/ 8074238 w 12192000"/>
              <a:gd name="connsiteY46" fmla="*/ 1301895 h 2237474"/>
              <a:gd name="connsiteX47" fmla="*/ 7942099 w 12192000"/>
              <a:gd name="connsiteY47" fmla="*/ 1336332 h 2237474"/>
              <a:gd name="connsiteX48" fmla="*/ 7902328 w 12192000"/>
              <a:gd name="connsiteY48" fmla="*/ 1345865 h 2237474"/>
              <a:gd name="connsiteX49" fmla="*/ 7840612 w 12192000"/>
              <a:gd name="connsiteY49" fmla="*/ 1369373 h 2237474"/>
              <a:gd name="connsiteX50" fmla="*/ 7786819 w 12192000"/>
              <a:gd name="connsiteY50" fmla="*/ 1378970 h 2237474"/>
              <a:gd name="connsiteX51" fmla="*/ 7548172 w 12192000"/>
              <a:gd name="connsiteY51" fmla="*/ 1417460 h 2237474"/>
              <a:gd name="connsiteX52" fmla="*/ 7483437 w 12192000"/>
              <a:gd name="connsiteY52" fmla="*/ 1478152 h 2237474"/>
              <a:gd name="connsiteX53" fmla="*/ 7377870 w 12192000"/>
              <a:gd name="connsiteY53" fmla="*/ 1523319 h 2237474"/>
              <a:gd name="connsiteX54" fmla="*/ 7230737 w 12192000"/>
              <a:gd name="connsiteY54" fmla="*/ 1562633 h 2237474"/>
              <a:gd name="connsiteX55" fmla="*/ 7224458 w 12192000"/>
              <a:gd name="connsiteY55" fmla="*/ 1573008 h 2237474"/>
              <a:gd name="connsiteX56" fmla="*/ 7183121 w 12192000"/>
              <a:gd name="connsiteY56" fmla="*/ 1595162 h 2237474"/>
              <a:gd name="connsiteX57" fmla="*/ 7164601 w 12192000"/>
              <a:gd name="connsiteY57" fmla="*/ 1606490 h 2237474"/>
              <a:gd name="connsiteX58" fmla="*/ 7031309 w 12192000"/>
              <a:gd name="connsiteY58" fmla="*/ 1619451 h 2237474"/>
              <a:gd name="connsiteX59" fmla="*/ 6900177 w 12192000"/>
              <a:gd name="connsiteY59" fmla="*/ 1636016 h 2237474"/>
              <a:gd name="connsiteX60" fmla="*/ 6795372 w 12192000"/>
              <a:gd name="connsiteY60" fmla="*/ 1644845 h 2237474"/>
              <a:gd name="connsiteX61" fmla="*/ 6692251 w 12192000"/>
              <a:gd name="connsiteY61" fmla="*/ 1656357 h 2237474"/>
              <a:gd name="connsiteX62" fmla="*/ 6655235 w 12192000"/>
              <a:gd name="connsiteY62" fmla="*/ 1661869 h 2237474"/>
              <a:gd name="connsiteX63" fmla="*/ 6554894 w 12192000"/>
              <a:gd name="connsiteY63" fmla="*/ 1664428 h 2237474"/>
              <a:gd name="connsiteX64" fmla="*/ 6516595 w 12192000"/>
              <a:gd name="connsiteY64" fmla="*/ 1667475 h 2237474"/>
              <a:gd name="connsiteX65" fmla="*/ 6508541 w 12192000"/>
              <a:gd name="connsiteY65" fmla="*/ 1668757 h 2237474"/>
              <a:gd name="connsiteX66" fmla="*/ 6471012 w 12192000"/>
              <a:gd name="connsiteY66" fmla="*/ 1678604 h 2237474"/>
              <a:gd name="connsiteX67" fmla="*/ 6364035 w 12192000"/>
              <a:gd name="connsiteY67" fmla="*/ 1667683 h 2237474"/>
              <a:gd name="connsiteX68" fmla="*/ 6280959 w 12192000"/>
              <a:gd name="connsiteY68" fmla="*/ 1689329 h 2237474"/>
              <a:gd name="connsiteX69" fmla="*/ 6243319 w 12192000"/>
              <a:gd name="connsiteY69" fmla="*/ 1695560 h 2237474"/>
              <a:gd name="connsiteX70" fmla="*/ 6098321 w 12192000"/>
              <a:gd name="connsiteY70" fmla="*/ 1721646 h 2237474"/>
              <a:gd name="connsiteX71" fmla="*/ 5880652 w 12192000"/>
              <a:gd name="connsiteY71" fmla="*/ 1779643 h 2237474"/>
              <a:gd name="connsiteX72" fmla="*/ 5785959 w 12192000"/>
              <a:gd name="connsiteY72" fmla="*/ 1775307 h 2237474"/>
              <a:gd name="connsiteX73" fmla="*/ 5643534 w 12192000"/>
              <a:gd name="connsiteY73" fmla="*/ 1802919 h 2237474"/>
              <a:gd name="connsiteX74" fmla="*/ 5518799 w 12192000"/>
              <a:gd name="connsiteY74" fmla="*/ 1818312 h 2237474"/>
              <a:gd name="connsiteX75" fmla="*/ 5505014 w 12192000"/>
              <a:gd name="connsiteY75" fmla="*/ 1819259 h 2237474"/>
              <a:gd name="connsiteX76" fmla="*/ 5453307 w 12192000"/>
              <a:gd name="connsiteY76" fmla="*/ 1815450 h 2237474"/>
              <a:gd name="connsiteX77" fmla="*/ 5221533 w 12192000"/>
              <a:gd name="connsiteY77" fmla="*/ 1846950 h 2237474"/>
              <a:gd name="connsiteX78" fmla="*/ 5149802 w 12192000"/>
              <a:gd name="connsiteY78" fmla="*/ 1844846 h 2237474"/>
              <a:gd name="connsiteX79" fmla="*/ 5114927 w 12192000"/>
              <a:gd name="connsiteY79" fmla="*/ 1847827 h 2237474"/>
              <a:gd name="connsiteX80" fmla="*/ 5108970 w 12192000"/>
              <a:gd name="connsiteY80" fmla="*/ 1847935 h 2237474"/>
              <a:gd name="connsiteX81" fmla="*/ 5067961 w 12192000"/>
              <a:gd name="connsiteY81" fmla="*/ 1845917 h 2237474"/>
              <a:gd name="connsiteX82" fmla="*/ 5007075 w 12192000"/>
              <a:gd name="connsiteY82" fmla="*/ 1838626 h 2237474"/>
              <a:gd name="connsiteX83" fmla="*/ 4944087 w 12192000"/>
              <a:gd name="connsiteY83" fmla="*/ 1823332 h 2237474"/>
              <a:gd name="connsiteX84" fmla="*/ 4907662 w 12192000"/>
              <a:gd name="connsiteY84" fmla="*/ 1816900 h 2237474"/>
              <a:gd name="connsiteX85" fmla="*/ 4882386 w 12192000"/>
              <a:gd name="connsiteY85" fmla="*/ 1809844 h 2237474"/>
              <a:gd name="connsiteX86" fmla="*/ 4811440 w 12192000"/>
              <a:gd name="connsiteY86" fmla="*/ 1804655 h 2237474"/>
              <a:gd name="connsiteX87" fmla="*/ 4691075 w 12192000"/>
              <a:gd name="connsiteY87" fmla="*/ 1801389 h 2237474"/>
              <a:gd name="connsiteX88" fmla="*/ 4640313 w 12192000"/>
              <a:gd name="connsiteY88" fmla="*/ 1784307 h 2237474"/>
              <a:gd name="connsiteX89" fmla="*/ 4536503 w 12192000"/>
              <a:gd name="connsiteY89" fmla="*/ 1785334 h 2237474"/>
              <a:gd name="connsiteX90" fmla="*/ 4513724 w 12192000"/>
              <a:gd name="connsiteY90" fmla="*/ 1791996 h 2237474"/>
              <a:gd name="connsiteX91" fmla="*/ 4459810 w 12192000"/>
              <a:gd name="connsiteY91" fmla="*/ 1797886 h 2237474"/>
              <a:gd name="connsiteX92" fmla="*/ 4379064 w 12192000"/>
              <a:gd name="connsiteY92" fmla="*/ 1817177 h 2237474"/>
              <a:gd name="connsiteX93" fmla="*/ 4290981 w 12192000"/>
              <a:gd name="connsiteY93" fmla="*/ 1839677 h 2237474"/>
              <a:gd name="connsiteX94" fmla="*/ 4238372 w 12192000"/>
              <a:gd name="connsiteY94" fmla="*/ 1851480 h 2237474"/>
              <a:gd name="connsiteX95" fmla="*/ 4232517 w 12192000"/>
              <a:gd name="connsiteY95" fmla="*/ 1852567 h 2237474"/>
              <a:gd name="connsiteX96" fmla="*/ 4191732 w 12192000"/>
              <a:gd name="connsiteY96" fmla="*/ 1857328 h 2237474"/>
              <a:gd name="connsiteX97" fmla="*/ 4065532 w 12192000"/>
              <a:gd name="connsiteY97" fmla="*/ 1855477 h 2237474"/>
              <a:gd name="connsiteX98" fmla="*/ 4028460 w 12192000"/>
              <a:gd name="connsiteY98" fmla="*/ 1855137 h 2237474"/>
              <a:gd name="connsiteX99" fmla="*/ 4002267 w 12192000"/>
              <a:gd name="connsiteY99" fmla="*/ 1852352 h 2237474"/>
              <a:gd name="connsiteX100" fmla="*/ 3931396 w 12192000"/>
              <a:gd name="connsiteY100" fmla="*/ 1858915 h 2237474"/>
              <a:gd name="connsiteX101" fmla="*/ 3812162 w 12192000"/>
              <a:gd name="connsiteY101" fmla="*/ 1875501 h 2237474"/>
              <a:gd name="connsiteX102" fmla="*/ 3758105 w 12192000"/>
              <a:gd name="connsiteY102" fmla="*/ 1871856 h 2237474"/>
              <a:gd name="connsiteX103" fmla="*/ 3715896 w 12192000"/>
              <a:gd name="connsiteY103" fmla="*/ 1881552 h 2237474"/>
              <a:gd name="connsiteX104" fmla="*/ 3567259 w 12192000"/>
              <a:gd name="connsiteY104" fmla="*/ 1893482 h 2237474"/>
              <a:gd name="connsiteX105" fmla="*/ 3405770 w 12192000"/>
              <a:gd name="connsiteY105" fmla="*/ 1904591 h 2237474"/>
              <a:gd name="connsiteX106" fmla="*/ 3280097 w 12192000"/>
              <a:gd name="connsiteY106" fmla="*/ 1919610 h 2237474"/>
              <a:gd name="connsiteX107" fmla="*/ 3123424 w 12192000"/>
              <a:gd name="connsiteY107" fmla="*/ 1952930 h 2237474"/>
              <a:gd name="connsiteX108" fmla="*/ 3009910 w 12192000"/>
              <a:gd name="connsiteY108" fmla="*/ 1957866 h 2237474"/>
              <a:gd name="connsiteX109" fmla="*/ 2995934 w 12192000"/>
              <a:gd name="connsiteY109" fmla="*/ 1967085 h 2237474"/>
              <a:gd name="connsiteX110" fmla="*/ 2942858 w 12192000"/>
              <a:gd name="connsiteY110" fmla="*/ 1981367 h 2237474"/>
              <a:gd name="connsiteX111" fmla="*/ 2875436 w 12192000"/>
              <a:gd name="connsiteY111" fmla="*/ 1996977 h 2237474"/>
              <a:gd name="connsiteX112" fmla="*/ 2874892 w 12192000"/>
              <a:gd name="connsiteY112" fmla="*/ 1996085 h 2237474"/>
              <a:gd name="connsiteX113" fmla="*/ 2843662 w 12192000"/>
              <a:gd name="connsiteY113" fmla="*/ 1992498 h 2237474"/>
              <a:gd name="connsiteX114" fmla="*/ 2718916 w 12192000"/>
              <a:gd name="connsiteY114" fmla="*/ 1990867 h 2237474"/>
              <a:gd name="connsiteX115" fmla="*/ 2713522 w 12192000"/>
              <a:gd name="connsiteY115" fmla="*/ 1990173 h 2237474"/>
              <a:gd name="connsiteX116" fmla="*/ 2578178 w 12192000"/>
              <a:gd name="connsiteY116" fmla="*/ 1990531 h 2237474"/>
              <a:gd name="connsiteX117" fmla="*/ 2476147 w 12192000"/>
              <a:gd name="connsiteY117" fmla="*/ 1998305 h 2237474"/>
              <a:gd name="connsiteX118" fmla="*/ 2373568 w 12192000"/>
              <a:gd name="connsiteY118" fmla="*/ 2003219 h 2237474"/>
              <a:gd name="connsiteX119" fmla="*/ 2287219 w 12192000"/>
              <a:gd name="connsiteY119" fmla="*/ 1998750 h 2237474"/>
              <a:gd name="connsiteX120" fmla="*/ 2243069 w 12192000"/>
              <a:gd name="connsiteY120" fmla="*/ 2015111 h 2237474"/>
              <a:gd name="connsiteX121" fmla="*/ 2186609 w 12192000"/>
              <a:gd name="connsiteY121" fmla="*/ 2008263 h 2237474"/>
              <a:gd name="connsiteX122" fmla="*/ 2164831 w 12192000"/>
              <a:gd name="connsiteY122" fmla="*/ 2010143 h 2237474"/>
              <a:gd name="connsiteX123" fmla="*/ 2152836 w 12192000"/>
              <a:gd name="connsiteY123" fmla="*/ 2010048 h 2237474"/>
              <a:gd name="connsiteX124" fmla="*/ 2117102 w 12192000"/>
              <a:gd name="connsiteY124" fmla="*/ 2023004 h 2237474"/>
              <a:gd name="connsiteX125" fmla="*/ 2111935 w 12192000"/>
              <a:gd name="connsiteY125" fmla="*/ 2023163 h 2237474"/>
              <a:gd name="connsiteX126" fmla="*/ 2089991 w 12192000"/>
              <a:gd name="connsiteY126" fmla="*/ 2034193 h 2237474"/>
              <a:gd name="connsiteX127" fmla="*/ 2058061 w 12192000"/>
              <a:gd name="connsiteY127" fmla="*/ 2047942 h 2237474"/>
              <a:gd name="connsiteX128" fmla="*/ 2055737 w 12192000"/>
              <a:gd name="connsiteY128" fmla="*/ 2047704 h 2237474"/>
              <a:gd name="connsiteX129" fmla="*/ 2042244 w 12192000"/>
              <a:gd name="connsiteY129" fmla="*/ 2055560 h 2237474"/>
              <a:gd name="connsiteX130" fmla="*/ 1976224 w 12192000"/>
              <a:gd name="connsiteY130" fmla="*/ 2074257 h 2237474"/>
              <a:gd name="connsiteX131" fmla="*/ 1877728 w 12192000"/>
              <a:gd name="connsiteY131" fmla="*/ 2101004 h 2237474"/>
              <a:gd name="connsiteX132" fmla="*/ 1759056 w 12192000"/>
              <a:gd name="connsiteY132" fmla="*/ 2125608 h 2237474"/>
              <a:gd name="connsiteX133" fmla="*/ 1637948 w 12192000"/>
              <a:gd name="connsiteY133" fmla="*/ 2172597 h 2237474"/>
              <a:gd name="connsiteX134" fmla="*/ 1434549 w 12192000"/>
              <a:gd name="connsiteY134" fmla="*/ 2234522 h 2237474"/>
              <a:gd name="connsiteX135" fmla="*/ 1398481 w 12192000"/>
              <a:gd name="connsiteY135" fmla="*/ 2237074 h 2237474"/>
              <a:gd name="connsiteX136" fmla="*/ 1398407 w 12192000"/>
              <a:gd name="connsiteY136" fmla="*/ 2237095 h 2237474"/>
              <a:gd name="connsiteX137" fmla="*/ 1370962 w 12192000"/>
              <a:gd name="connsiteY137" fmla="*/ 2237474 h 2237474"/>
              <a:gd name="connsiteX138" fmla="*/ 1356367 w 12192000"/>
              <a:gd name="connsiteY138" fmla="*/ 2235089 h 2237474"/>
              <a:gd name="connsiteX139" fmla="*/ 1324828 w 12192000"/>
              <a:gd name="connsiteY139" fmla="*/ 2231968 h 2237474"/>
              <a:gd name="connsiteX140" fmla="*/ 1297744 w 12192000"/>
              <a:gd name="connsiteY140" fmla="*/ 2235849 h 2237474"/>
              <a:gd name="connsiteX141" fmla="*/ 1286236 w 12192000"/>
              <a:gd name="connsiteY141" fmla="*/ 2233135 h 2237474"/>
              <a:gd name="connsiteX142" fmla="*/ 1279765 w 12192000"/>
              <a:gd name="connsiteY142" fmla="*/ 2229639 h 2237474"/>
              <a:gd name="connsiteX143" fmla="*/ 1195347 w 12192000"/>
              <a:gd name="connsiteY143" fmla="*/ 2212354 h 2237474"/>
              <a:gd name="connsiteX144" fmla="*/ 970251 w 12192000"/>
              <a:gd name="connsiteY144" fmla="*/ 2221029 h 2237474"/>
              <a:gd name="connsiteX145" fmla="*/ 812914 w 12192000"/>
              <a:gd name="connsiteY145" fmla="*/ 2202752 h 2237474"/>
              <a:gd name="connsiteX146" fmla="*/ 800195 w 12192000"/>
              <a:gd name="connsiteY146" fmla="*/ 2209407 h 2237474"/>
              <a:gd name="connsiteX147" fmla="*/ 784978 w 12192000"/>
              <a:gd name="connsiteY147" fmla="*/ 2212360 h 2237474"/>
              <a:gd name="connsiteX148" fmla="*/ 681987 w 12192000"/>
              <a:gd name="connsiteY148" fmla="*/ 2216757 h 2237474"/>
              <a:gd name="connsiteX149" fmla="*/ 669923 w 12192000"/>
              <a:gd name="connsiteY149" fmla="*/ 2211682 h 2237474"/>
              <a:gd name="connsiteX150" fmla="*/ 648680 w 12192000"/>
              <a:gd name="connsiteY150" fmla="*/ 2206229 h 2237474"/>
              <a:gd name="connsiteX151" fmla="*/ 597225 w 12192000"/>
              <a:gd name="connsiteY151" fmla="*/ 2180999 h 2237474"/>
              <a:gd name="connsiteX152" fmla="*/ 558449 w 12192000"/>
              <a:gd name="connsiteY152" fmla="*/ 2182346 h 2237474"/>
              <a:gd name="connsiteX153" fmla="*/ 550517 w 12192000"/>
              <a:gd name="connsiteY153" fmla="*/ 2182060 h 2237474"/>
              <a:gd name="connsiteX154" fmla="*/ 550309 w 12192000"/>
              <a:gd name="connsiteY154" fmla="*/ 2181825 h 2237474"/>
              <a:gd name="connsiteX155" fmla="*/ 541836 w 12192000"/>
              <a:gd name="connsiteY155" fmla="*/ 2181063 h 2237474"/>
              <a:gd name="connsiteX156" fmla="*/ 536057 w 12192000"/>
              <a:gd name="connsiteY156" fmla="*/ 2181537 h 2237474"/>
              <a:gd name="connsiteX157" fmla="*/ 520671 w 12192000"/>
              <a:gd name="connsiteY157" fmla="*/ 2180980 h 2237474"/>
              <a:gd name="connsiteX158" fmla="*/ 515024 w 12192000"/>
              <a:gd name="connsiteY158" fmla="*/ 2179258 h 2237474"/>
              <a:gd name="connsiteX159" fmla="*/ 512278 w 12192000"/>
              <a:gd name="connsiteY159" fmla="*/ 2176369 h 2237474"/>
              <a:gd name="connsiteX160" fmla="*/ 480419 w 12192000"/>
              <a:gd name="connsiteY160" fmla="*/ 2167807 h 2237474"/>
              <a:gd name="connsiteX161" fmla="*/ 413835 w 12192000"/>
              <a:gd name="connsiteY161" fmla="*/ 2156783 h 2237474"/>
              <a:gd name="connsiteX162" fmla="*/ 376513 w 12192000"/>
              <a:gd name="connsiteY162" fmla="*/ 2154014 h 2237474"/>
              <a:gd name="connsiteX163" fmla="*/ 273386 w 12192000"/>
              <a:gd name="connsiteY163" fmla="*/ 2142551 h 2237474"/>
              <a:gd name="connsiteX164" fmla="*/ 169207 w 12192000"/>
              <a:gd name="connsiteY164" fmla="*/ 2128100 h 2237474"/>
              <a:gd name="connsiteX165" fmla="*/ 93149 w 12192000"/>
              <a:gd name="connsiteY165" fmla="*/ 2105324 h 2237474"/>
              <a:gd name="connsiteX166" fmla="*/ 88109 w 12192000"/>
              <a:gd name="connsiteY166" fmla="*/ 2106704 h 2237474"/>
              <a:gd name="connsiteX167" fmla="*/ 80022 w 12192000"/>
              <a:gd name="connsiteY167" fmla="*/ 2107254 h 2237474"/>
              <a:gd name="connsiteX168" fmla="*/ 79717 w 12192000"/>
              <a:gd name="connsiteY168" fmla="*/ 2107046 h 2237474"/>
              <a:gd name="connsiteX169" fmla="*/ 72352 w 12192000"/>
              <a:gd name="connsiteY169" fmla="*/ 2107991 h 2237474"/>
              <a:gd name="connsiteX170" fmla="*/ 37645 w 12192000"/>
              <a:gd name="connsiteY170" fmla="*/ 2115401 h 2237474"/>
              <a:gd name="connsiteX171" fmla="*/ 4572 w 12192000"/>
              <a:gd name="connsiteY171" fmla="*/ 2111091 h 2237474"/>
              <a:gd name="connsiteX172" fmla="*/ 0 w 12192000"/>
              <a:gd name="connsiteY172" fmla="*/ 2110468 h 2237474"/>
              <a:gd name="connsiteX173" fmla="*/ 0 w 12192000"/>
              <a:gd name="connsiteY173"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20512 w 12192000"/>
              <a:gd name="connsiteY6" fmla="*/ 745392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46594 w 12192000"/>
              <a:gd name="connsiteY12" fmla="*/ 765069 h 2237474"/>
              <a:gd name="connsiteX13" fmla="*/ 10739478 w 12192000"/>
              <a:gd name="connsiteY13" fmla="*/ 776841 h 2237474"/>
              <a:gd name="connsiteX14" fmla="*/ 10458762 w 12192000"/>
              <a:gd name="connsiteY14" fmla="*/ 755400 h 2237474"/>
              <a:gd name="connsiteX15" fmla="*/ 10211200 w 12192000"/>
              <a:gd name="connsiteY15" fmla="*/ 767513 h 2237474"/>
              <a:gd name="connsiteX16" fmla="*/ 10167995 w 12192000"/>
              <a:gd name="connsiteY16" fmla="*/ 760843 h 2237474"/>
              <a:gd name="connsiteX17" fmla="*/ 9997044 w 12192000"/>
              <a:gd name="connsiteY17" fmla="*/ 780129 h 2237474"/>
              <a:gd name="connsiteX18" fmla="*/ 9943887 w 12192000"/>
              <a:gd name="connsiteY18" fmla="*/ 804141 h 2237474"/>
              <a:gd name="connsiteX19" fmla="*/ 9918248 w 12192000"/>
              <a:gd name="connsiteY19" fmla="*/ 816628 h 2237474"/>
              <a:gd name="connsiteX20" fmla="*/ 9767091 w 12192000"/>
              <a:gd name="connsiteY20" fmla="*/ 870550 h 2237474"/>
              <a:gd name="connsiteX21" fmla="*/ 9683005 w 12192000"/>
              <a:gd name="connsiteY21" fmla="*/ 894128 h 2237474"/>
              <a:gd name="connsiteX22" fmla="*/ 9594438 w 12192000"/>
              <a:gd name="connsiteY22" fmla="*/ 919051 h 2237474"/>
              <a:gd name="connsiteX23" fmla="*/ 9544189 w 12192000"/>
              <a:gd name="connsiteY23" fmla="*/ 938966 h 2237474"/>
              <a:gd name="connsiteX24" fmla="*/ 9500499 w 12192000"/>
              <a:gd name="connsiteY24" fmla="*/ 954680 h 2237474"/>
              <a:gd name="connsiteX25" fmla="*/ 9428195 w 12192000"/>
              <a:gd name="connsiteY25" fmla="*/ 986225 h 2237474"/>
              <a:gd name="connsiteX26" fmla="*/ 9410017 w 12192000"/>
              <a:gd name="connsiteY26" fmla="*/ 993931 h 2237474"/>
              <a:gd name="connsiteX27" fmla="*/ 9392919 w 12192000"/>
              <a:gd name="connsiteY27" fmla="*/ 994656 h 2237474"/>
              <a:gd name="connsiteX28" fmla="*/ 9268019 w 12192000"/>
              <a:gd name="connsiteY28" fmla="*/ 1007442 h 2237474"/>
              <a:gd name="connsiteX29" fmla="*/ 9234662 w 12192000"/>
              <a:gd name="connsiteY29" fmla="*/ 1023056 h 2237474"/>
              <a:gd name="connsiteX30" fmla="*/ 9181033 w 12192000"/>
              <a:gd name="connsiteY30" fmla="*/ 1037921 h 2237474"/>
              <a:gd name="connsiteX31" fmla="*/ 9155969 w 12192000"/>
              <a:gd name="connsiteY31" fmla="*/ 1046804 h 2237474"/>
              <a:gd name="connsiteX32" fmla="*/ 9133985 w 12192000"/>
              <a:gd name="connsiteY32" fmla="*/ 1046450 h 2237474"/>
              <a:gd name="connsiteX33" fmla="*/ 9003462 w 12192000"/>
              <a:gd name="connsiteY33" fmla="*/ 1042406 h 2237474"/>
              <a:gd name="connsiteX34" fmla="*/ 8968445 w 12192000"/>
              <a:gd name="connsiteY34" fmla="*/ 1052169 h 2237474"/>
              <a:gd name="connsiteX35" fmla="*/ 8886001 w 12192000"/>
              <a:gd name="connsiteY35" fmla="*/ 1067468 h 2237474"/>
              <a:gd name="connsiteX36" fmla="*/ 8838610 w 12192000"/>
              <a:gd name="connsiteY36" fmla="*/ 1075091 h 2237474"/>
              <a:gd name="connsiteX37" fmla="*/ 8750383 w 12192000"/>
              <a:gd name="connsiteY37" fmla="*/ 1097387 h 2237474"/>
              <a:gd name="connsiteX38" fmla="*/ 8665605 w 12192000"/>
              <a:gd name="connsiteY38" fmla="*/ 1110791 h 2237474"/>
              <a:gd name="connsiteX39" fmla="*/ 8584946 w 12192000"/>
              <a:gd name="connsiteY39" fmla="*/ 1135226 h 2237474"/>
              <a:gd name="connsiteX40" fmla="*/ 8419755 w 12192000"/>
              <a:gd name="connsiteY40" fmla="*/ 1216260 h 2237474"/>
              <a:gd name="connsiteX41" fmla="*/ 8411626 w 12192000"/>
              <a:gd name="connsiteY41" fmla="*/ 1214397 h 2237474"/>
              <a:gd name="connsiteX42" fmla="*/ 8363469 w 12192000"/>
              <a:gd name="connsiteY42" fmla="*/ 1246658 h 2237474"/>
              <a:gd name="connsiteX43" fmla="*/ 8275497 w 12192000"/>
              <a:gd name="connsiteY43" fmla="*/ 1264396 h 2237474"/>
              <a:gd name="connsiteX44" fmla="*/ 8206287 w 12192000"/>
              <a:gd name="connsiteY44" fmla="*/ 1273060 h 2237474"/>
              <a:gd name="connsiteX45" fmla="*/ 8139997 w 12192000"/>
              <a:gd name="connsiteY45" fmla="*/ 1282713 h 2237474"/>
              <a:gd name="connsiteX46" fmla="*/ 8074238 w 12192000"/>
              <a:gd name="connsiteY46" fmla="*/ 1301895 h 2237474"/>
              <a:gd name="connsiteX47" fmla="*/ 7942099 w 12192000"/>
              <a:gd name="connsiteY47" fmla="*/ 1336332 h 2237474"/>
              <a:gd name="connsiteX48" fmla="*/ 7902328 w 12192000"/>
              <a:gd name="connsiteY48" fmla="*/ 1345865 h 2237474"/>
              <a:gd name="connsiteX49" fmla="*/ 7840612 w 12192000"/>
              <a:gd name="connsiteY49" fmla="*/ 1369373 h 2237474"/>
              <a:gd name="connsiteX50" fmla="*/ 7786819 w 12192000"/>
              <a:gd name="connsiteY50" fmla="*/ 1378970 h 2237474"/>
              <a:gd name="connsiteX51" fmla="*/ 7548172 w 12192000"/>
              <a:gd name="connsiteY51" fmla="*/ 1417460 h 2237474"/>
              <a:gd name="connsiteX52" fmla="*/ 7483437 w 12192000"/>
              <a:gd name="connsiteY52" fmla="*/ 1478152 h 2237474"/>
              <a:gd name="connsiteX53" fmla="*/ 7377870 w 12192000"/>
              <a:gd name="connsiteY53" fmla="*/ 1523319 h 2237474"/>
              <a:gd name="connsiteX54" fmla="*/ 7230737 w 12192000"/>
              <a:gd name="connsiteY54" fmla="*/ 1562633 h 2237474"/>
              <a:gd name="connsiteX55" fmla="*/ 7224458 w 12192000"/>
              <a:gd name="connsiteY55" fmla="*/ 1573008 h 2237474"/>
              <a:gd name="connsiteX56" fmla="*/ 7183121 w 12192000"/>
              <a:gd name="connsiteY56" fmla="*/ 1595162 h 2237474"/>
              <a:gd name="connsiteX57" fmla="*/ 7164601 w 12192000"/>
              <a:gd name="connsiteY57" fmla="*/ 1606490 h 2237474"/>
              <a:gd name="connsiteX58" fmla="*/ 7031309 w 12192000"/>
              <a:gd name="connsiteY58" fmla="*/ 1619451 h 2237474"/>
              <a:gd name="connsiteX59" fmla="*/ 6900177 w 12192000"/>
              <a:gd name="connsiteY59" fmla="*/ 1636016 h 2237474"/>
              <a:gd name="connsiteX60" fmla="*/ 6795372 w 12192000"/>
              <a:gd name="connsiteY60" fmla="*/ 1644845 h 2237474"/>
              <a:gd name="connsiteX61" fmla="*/ 6692251 w 12192000"/>
              <a:gd name="connsiteY61" fmla="*/ 1656357 h 2237474"/>
              <a:gd name="connsiteX62" fmla="*/ 6655235 w 12192000"/>
              <a:gd name="connsiteY62" fmla="*/ 1661869 h 2237474"/>
              <a:gd name="connsiteX63" fmla="*/ 6554894 w 12192000"/>
              <a:gd name="connsiteY63" fmla="*/ 1664428 h 2237474"/>
              <a:gd name="connsiteX64" fmla="*/ 6516595 w 12192000"/>
              <a:gd name="connsiteY64" fmla="*/ 1667475 h 2237474"/>
              <a:gd name="connsiteX65" fmla="*/ 6508541 w 12192000"/>
              <a:gd name="connsiteY65" fmla="*/ 1668757 h 2237474"/>
              <a:gd name="connsiteX66" fmla="*/ 6471012 w 12192000"/>
              <a:gd name="connsiteY66" fmla="*/ 1678604 h 2237474"/>
              <a:gd name="connsiteX67" fmla="*/ 6364035 w 12192000"/>
              <a:gd name="connsiteY67" fmla="*/ 1667683 h 2237474"/>
              <a:gd name="connsiteX68" fmla="*/ 6280959 w 12192000"/>
              <a:gd name="connsiteY68" fmla="*/ 1689329 h 2237474"/>
              <a:gd name="connsiteX69" fmla="*/ 6243319 w 12192000"/>
              <a:gd name="connsiteY69" fmla="*/ 1695560 h 2237474"/>
              <a:gd name="connsiteX70" fmla="*/ 6098321 w 12192000"/>
              <a:gd name="connsiteY70" fmla="*/ 1721646 h 2237474"/>
              <a:gd name="connsiteX71" fmla="*/ 5880652 w 12192000"/>
              <a:gd name="connsiteY71" fmla="*/ 1779643 h 2237474"/>
              <a:gd name="connsiteX72" fmla="*/ 5785959 w 12192000"/>
              <a:gd name="connsiteY72" fmla="*/ 1775307 h 2237474"/>
              <a:gd name="connsiteX73" fmla="*/ 5643534 w 12192000"/>
              <a:gd name="connsiteY73" fmla="*/ 1802919 h 2237474"/>
              <a:gd name="connsiteX74" fmla="*/ 5518799 w 12192000"/>
              <a:gd name="connsiteY74" fmla="*/ 1818312 h 2237474"/>
              <a:gd name="connsiteX75" fmla="*/ 5505014 w 12192000"/>
              <a:gd name="connsiteY75" fmla="*/ 1819259 h 2237474"/>
              <a:gd name="connsiteX76" fmla="*/ 5453307 w 12192000"/>
              <a:gd name="connsiteY76" fmla="*/ 1815450 h 2237474"/>
              <a:gd name="connsiteX77" fmla="*/ 5221533 w 12192000"/>
              <a:gd name="connsiteY77" fmla="*/ 1846950 h 2237474"/>
              <a:gd name="connsiteX78" fmla="*/ 5149802 w 12192000"/>
              <a:gd name="connsiteY78" fmla="*/ 1844846 h 2237474"/>
              <a:gd name="connsiteX79" fmla="*/ 5114927 w 12192000"/>
              <a:gd name="connsiteY79" fmla="*/ 1847827 h 2237474"/>
              <a:gd name="connsiteX80" fmla="*/ 5108970 w 12192000"/>
              <a:gd name="connsiteY80" fmla="*/ 1847935 h 2237474"/>
              <a:gd name="connsiteX81" fmla="*/ 5067961 w 12192000"/>
              <a:gd name="connsiteY81" fmla="*/ 1845917 h 2237474"/>
              <a:gd name="connsiteX82" fmla="*/ 5007075 w 12192000"/>
              <a:gd name="connsiteY82" fmla="*/ 1838626 h 2237474"/>
              <a:gd name="connsiteX83" fmla="*/ 4944087 w 12192000"/>
              <a:gd name="connsiteY83" fmla="*/ 1823332 h 2237474"/>
              <a:gd name="connsiteX84" fmla="*/ 4907662 w 12192000"/>
              <a:gd name="connsiteY84" fmla="*/ 1816900 h 2237474"/>
              <a:gd name="connsiteX85" fmla="*/ 4882386 w 12192000"/>
              <a:gd name="connsiteY85" fmla="*/ 1809844 h 2237474"/>
              <a:gd name="connsiteX86" fmla="*/ 4811440 w 12192000"/>
              <a:gd name="connsiteY86" fmla="*/ 1804655 h 2237474"/>
              <a:gd name="connsiteX87" fmla="*/ 4691075 w 12192000"/>
              <a:gd name="connsiteY87" fmla="*/ 1801389 h 2237474"/>
              <a:gd name="connsiteX88" fmla="*/ 4640313 w 12192000"/>
              <a:gd name="connsiteY88" fmla="*/ 1784307 h 2237474"/>
              <a:gd name="connsiteX89" fmla="*/ 4536503 w 12192000"/>
              <a:gd name="connsiteY89" fmla="*/ 1785334 h 2237474"/>
              <a:gd name="connsiteX90" fmla="*/ 4513724 w 12192000"/>
              <a:gd name="connsiteY90" fmla="*/ 1791996 h 2237474"/>
              <a:gd name="connsiteX91" fmla="*/ 4459810 w 12192000"/>
              <a:gd name="connsiteY91" fmla="*/ 1797886 h 2237474"/>
              <a:gd name="connsiteX92" fmla="*/ 4379064 w 12192000"/>
              <a:gd name="connsiteY92" fmla="*/ 1817177 h 2237474"/>
              <a:gd name="connsiteX93" fmla="*/ 4290981 w 12192000"/>
              <a:gd name="connsiteY93" fmla="*/ 1839677 h 2237474"/>
              <a:gd name="connsiteX94" fmla="*/ 4238372 w 12192000"/>
              <a:gd name="connsiteY94" fmla="*/ 1851480 h 2237474"/>
              <a:gd name="connsiteX95" fmla="*/ 4232517 w 12192000"/>
              <a:gd name="connsiteY95" fmla="*/ 1852567 h 2237474"/>
              <a:gd name="connsiteX96" fmla="*/ 4191732 w 12192000"/>
              <a:gd name="connsiteY96" fmla="*/ 1857328 h 2237474"/>
              <a:gd name="connsiteX97" fmla="*/ 4065532 w 12192000"/>
              <a:gd name="connsiteY97" fmla="*/ 1855477 h 2237474"/>
              <a:gd name="connsiteX98" fmla="*/ 4028460 w 12192000"/>
              <a:gd name="connsiteY98" fmla="*/ 1855137 h 2237474"/>
              <a:gd name="connsiteX99" fmla="*/ 4002267 w 12192000"/>
              <a:gd name="connsiteY99" fmla="*/ 1852352 h 2237474"/>
              <a:gd name="connsiteX100" fmla="*/ 3931396 w 12192000"/>
              <a:gd name="connsiteY100" fmla="*/ 1858915 h 2237474"/>
              <a:gd name="connsiteX101" fmla="*/ 3812162 w 12192000"/>
              <a:gd name="connsiteY101" fmla="*/ 1875501 h 2237474"/>
              <a:gd name="connsiteX102" fmla="*/ 3758105 w 12192000"/>
              <a:gd name="connsiteY102" fmla="*/ 1871856 h 2237474"/>
              <a:gd name="connsiteX103" fmla="*/ 3715896 w 12192000"/>
              <a:gd name="connsiteY103" fmla="*/ 1881552 h 2237474"/>
              <a:gd name="connsiteX104" fmla="*/ 3567259 w 12192000"/>
              <a:gd name="connsiteY104" fmla="*/ 1893482 h 2237474"/>
              <a:gd name="connsiteX105" fmla="*/ 3405770 w 12192000"/>
              <a:gd name="connsiteY105" fmla="*/ 1904591 h 2237474"/>
              <a:gd name="connsiteX106" fmla="*/ 3280097 w 12192000"/>
              <a:gd name="connsiteY106" fmla="*/ 1919610 h 2237474"/>
              <a:gd name="connsiteX107" fmla="*/ 3123424 w 12192000"/>
              <a:gd name="connsiteY107" fmla="*/ 1952930 h 2237474"/>
              <a:gd name="connsiteX108" fmla="*/ 3009910 w 12192000"/>
              <a:gd name="connsiteY108" fmla="*/ 1957866 h 2237474"/>
              <a:gd name="connsiteX109" fmla="*/ 2995934 w 12192000"/>
              <a:gd name="connsiteY109" fmla="*/ 1967085 h 2237474"/>
              <a:gd name="connsiteX110" fmla="*/ 2942858 w 12192000"/>
              <a:gd name="connsiteY110" fmla="*/ 1981367 h 2237474"/>
              <a:gd name="connsiteX111" fmla="*/ 2875436 w 12192000"/>
              <a:gd name="connsiteY111" fmla="*/ 1996977 h 2237474"/>
              <a:gd name="connsiteX112" fmla="*/ 2874892 w 12192000"/>
              <a:gd name="connsiteY112" fmla="*/ 1996085 h 2237474"/>
              <a:gd name="connsiteX113" fmla="*/ 2843662 w 12192000"/>
              <a:gd name="connsiteY113" fmla="*/ 1992498 h 2237474"/>
              <a:gd name="connsiteX114" fmla="*/ 2718916 w 12192000"/>
              <a:gd name="connsiteY114" fmla="*/ 1990867 h 2237474"/>
              <a:gd name="connsiteX115" fmla="*/ 2713522 w 12192000"/>
              <a:gd name="connsiteY115" fmla="*/ 1990173 h 2237474"/>
              <a:gd name="connsiteX116" fmla="*/ 2578178 w 12192000"/>
              <a:gd name="connsiteY116" fmla="*/ 1990531 h 2237474"/>
              <a:gd name="connsiteX117" fmla="*/ 2476147 w 12192000"/>
              <a:gd name="connsiteY117" fmla="*/ 1998305 h 2237474"/>
              <a:gd name="connsiteX118" fmla="*/ 2373568 w 12192000"/>
              <a:gd name="connsiteY118" fmla="*/ 2003219 h 2237474"/>
              <a:gd name="connsiteX119" fmla="*/ 2287219 w 12192000"/>
              <a:gd name="connsiteY119" fmla="*/ 1998750 h 2237474"/>
              <a:gd name="connsiteX120" fmla="*/ 2243069 w 12192000"/>
              <a:gd name="connsiteY120" fmla="*/ 2015111 h 2237474"/>
              <a:gd name="connsiteX121" fmla="*/ 2186609 w 12192000"/>
              <a:gd name="connsiteY121" fmla="*/ 2008263 h 2237474"/>
              <a:gd name="connsiteX122" fmla="*/ 2164831 w 12192000"/>
              <a:gd name="connsiteY122" fmla="*/ 2010143 h 2237474"/>
              <a:gd name="connsiteX123" fmla="*/ 2152836 w 12192000"/>
              <a:gd name="connsiteY123" fmla="*/ 2010048 h 2237474"/>
              <a:gd name="connsiteX124" fmla="*/ 2117102 w 12192000"/>
              <a:gd name="connsiteY124" fmla="*/ 2023004 h 2237474"/>
              <a:gd name="connsiteX125" fmla="*/ 2111935 w 12192000"/>
              <a:gd name="connsiteY125" fmla="*/ 2023163 h 2237474"/>
              <a:gd name="connsiteX126" fmla="*/ 2089991 w 12192000"/>
              <a:gd name="connsiteY126" fmla="*/ 2034193 h 2237474"/>
              <a:gd name="connsiteX127" fmla="*/ 2058061 w 12192000"/>
              <a:gd name="connsiteY127" fmla="*/ 2047942 h 2237474"/>
              <a:gd name="connsiteX128" fmla="*/ 2055737 w 12192000"/>
              <a:gd name="connsiteY128" fmla="*/ 2047704 h 2237474"/>
              <a:gd name="connsiteX129" fmla="*/ 2042244 w 12192000"/>
              <a:gd name="connsiteY129" fmla="*/ 2055560 h 2237474"/>
              <a:gd name="connsiteX130" fmla="*/ 1976224 w 12192000"/>
              <a:gd name="connsiteY130" fmla="*/ 2074257 h 2237474"/>
              <a:gd name="connsiteX131" fmla="*/ 1877728 w 12192000"/>
              <a:gd name="connsiteY131" fmla="*/ 2101004 h 2237474"/>
              <a:gd name="connsiteX132" fmla="*/ 1759056 w 12192000"/>
              <a:gd name="connsiteY132" fmla="*/ 2125608 h 2237474"/>
              <a:gd name="connsiteX133" fmla="*/ 1637948 w 12192000"/>
              <a:gd name="connsiteY133" fmla="*/ 2172597 h 2237474"/>
              <a:gd name="connsiteX134" fmla="*/ 1434549 w 12192000"/>
              <a:gd name="connsiteY134" fmla="*/ 2234522 h 2237474"/>
              <a:gd name="connsiteX135" fmla="*/ 1398481 w 12192000"/>
              <a:gd name="connsiteY135" fmla="*/ 2237074 h 2237474"/>
              <a:gd name="connsiteX136" fmla="*/ 1398407 w 12192000"/>
              <a:gd name="connsiteY136" fmla="*/ 2237095 h 2237474"/>
              <a:gd name="connsiteX137" fmla="*/ 1370962 w 12192000"/>
              <a:gd name="connsiteY137" fmla="*/ 2237474 h 2237474"/>
              <a:gd name="connsiteX138" fmla="*/ 1356367 w 12192000"/>
              <a:gd name="connsiteY138" fmla="*/ 2235089 h 2237474"/>
              <a:gd name="connsiteX139" fmla="*/ 1324828 w 12192000"/>
              <a:gd name="connsiteY139" fmla="*/ 2231968 h 2237474"/>
              <a:gd name="connsiteX140" fmla="*/ 1297744 w 12192000"/>
              <a:gd name="connsiteY140" fmla="*/ 2235849 h 2237474"/>
              <a:gd name="connsiteX141" fmla="*/ 1279765 w 12192000"/>
              <a:gd name="connsiteY141" fmla="*/ 2229639 h 2237474"/>
              <a:gd name="connsiteX142" fmla="*/ 1195347 w 12192000"/>
              <a:gd name="connsiteY142" fmla="*/ 2212354 h 2237474"/>
              <a:gd name="connsiteX143" fmla="*/ 970251 w 12192000"/>
              <a:gd name="connsiteY143" fmla="*/ 2221029 h 2237474"/>
              <a:gd name="connsiteX144" fmla="*/ 812914 w 12192000"/>
              <a:gd name="connsiteY144" fmla="*/ 2202752 h 2237474"/>
              <a:gd name="connsiteX145" fmla="*/ 800195 w 12192000"/>
              <a:gd name="connsiteY145" fmla="*/ 2209407 h 2237474"/>
              <a:gd name="connsiteX146" fmla="*/ 784978 w 12192000"/>
              <a:gd name="connsiteY146" fmla="*/ 2212360 h 2237474"/>
              <a:gd name="connsiteX147" fmla="*/ 681987 w 12192000"/>
              <a:gd name="connsiteY147" fmla="*/ 2216757 h 2237474"/>
              <a:gd name="connsiteX148" fmla="*/ 669923 w 12192000"/>
              <a:gd name="connsiteY148" fmla="*/ 2211682 h 2237474"/>
              <a:gd name="connsiteX149" fmla="*/ 648680 w 12192000"/>
              <a:gd name="connsiteY149" fmla="*/ 2206229 h 2237474"/>
              <a:gd name="connsiteX150" fmla="*/ 597225 w 12192000"/>
              <a:gd name="connsiteY150" fmla="*/ 2180999 h 2237474"/>
              <a:gd name="connsiteX151" fmla="*/ 558449 w 12192000"/>
              <a:gd name="connsiteY151" fmla="*/ 2182346 h 2237474"/>
              <a:gd name="connsiteX152" fmla="*/ 550517 w 12192000"/>
              <a:gd name="connsiteY152" fmla="*/ 2182060 h 2237474"/>
              <a:gd name="connsiteX153" fmla="*/ 550309 w 12192000"/>
              <a:gd name="connsiteY153" fmla="*/ 2181825 h 2237474"/>
              <a:gd name="connsiteX154" fmla="*/ 541836 w 12192000"/>
              <a:gd name="connsiteY154" fmla="*/ 2181063 h 2237474"/>
              <a:gd name="connsiteX155" fmla="*/ 536057 w 12192000"/>
              <a:gd name="connsiteY155" fmla="*/ 2181537 h 2237474"/>
              <a:gd name="connsiteX156" fmla="*/ 520671 w 12192000"/>
              <a:gd name="connsiteY156" fmla="*/ 2180980 h 2237474"/>
              <a:gd name="connsiteX157" fmla="*/ 515024 w 12192000"/>
              <a:gd name="connsiteY157" fmla="*/ 2179258 h 2237474"/>
              <a:gd name="connsiteX158" fmla="*/ 512278 w 12192000"/>
              <a:gd name="connsiteY158" fmla="*/ 2176369 h 2237474"/>
              <a:gd name="connsiteX159" fmla="*/ 480419 w 12192000"/>
              <a:gd name="connsiteY159" fmla="*/ 2167807 h 2237474"/>
              <a:gd name="connsiteX160" fmla="*/ 413835 w 12192000"/>
              <a:gd name="connsiteY160" fmla="*/ 2156783 h 2237474"/>
              <a:gd name="connsiteX161" fmla="*/ 376513 w 12192000"/>
              <a:gd name="connsiteY161" fmla="*/ 2154014 h 2237474"/>
              <a:gd name="connsiteX162" fmla="*/ 273386 w 12192000"/>
              <a:gd name="connsiteY162" fmla="*/ 2142551 h 2237474"/>
              <a:gd name="connsiteX163" fmla="*/ 169207 w 12192000"/>
              <a:gd name="connsiteY163" fmla="*/ 2128100 h 2237474"/>
              <a:gd name="connsiteX164" fmla="*/ 93149 w 12192000"/>
              <a:gd name="connsiteY164" fmla="*/ 2105324 h 2237474"/>
              <a:gd name="connsiteX165" fmla="*/ 88109 w 12192000"/>
              <a:gd name="connsiteY165" fmla="*/ 2106704 h 2237474"/>
              <a:gd name="connsiteX166" fmla="*/ 80022 w 12192000"/>
              <a:gd name="connsiteY166" fmla="*/ 2107254 h 2237474"/>
              <a:gd name="connsiteX167" fmla="*/ 79717 w 12192000"/>
              <a:gd name="connsiteY167" fmla="*/ 2107046 h 2237474"/>
              <a:gd name="connsiteX168" fmla="*/ 72352 w 12192000"/>
              <a:gd name="connsiteY168" fmla="*/ 2107991 h 2237474"/>
              <a:gd name="connsiteX169" fmla="*/ 37645 w 12192000"/>
              <a:gd name="connsiteY169" fmla="*/ 2115401 h 2237474"/>
              <a:gd name="connsiteX170" fmla="*/ 4572 w 12192000"/>
              <a:gd name="connsiteY170" fmla="*/ 2111091 h 2237474"/>
              <a:gd name="connsiteX171" fmla="*/ 0 w 12192000"/>
              <a:gd name="connsiteY171" fmla="*/ 2110468 h 2237474"/>
              <a:gd name="connsiteX172" fmla="*/ 0 w 12192000"/>
              <a:gd name="connsiteY172"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20512 w 12192000"/>
              <a:gd name="connsiteY6" fmla="*/ 745392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46594 w 12192000"/>
              <a:gd name="connsiteY12" fmla="*/ 765069 h 2237474"/>
              <a:gd name="connsiteX13" fmla="*/ 10739478 w 12192000"/>
              <a:gd name="connsiteY13" fmla="*/ 776841 h 2237474"/>
              <a:gd name="connsiteX14" fmla="*/ 10458762 w 12192000"/>
              <a:gd name="connsiteY14" fmla="*/ 755400 h 2237474"/>
              <a:gd name="connsiteX15" fmla="*/ 10211200 w 12192000"/>
              <a:gd name="connsiteY15" fmla="*/ 767513 h 2237474"/>
              <a:gd name="connsiteX16" fmla="*/ 10167995 w 12192000"/>
              <a:gd name="connsiteY16" fmla="*/ 760843 h 2237474"/>
              <a:gd name="connsiteX17" fmla="*/ 9997044 w 12192000"/>
              <a:gd name="connsiteY17" fmla="*/ 780129 h 2237474"/>
              <a:gd name="connsiteX18" fmla="*/ 9943887 w 12192000"/>
              <a:gd name="connsiteY18" fmla="*/ 804141 h 2237474"/>
              <a:gd name="connsiteX19" fmla="*/ 9918248 w 12192000"/>
              <a:gd name="connsiteY19" fmla="*/ 816628 h 2237474"/>
              <a:gd name="connsiteX20" fmla="*/ 9767091 w 12192000"/>
              <a:gd name="connsiteY20" fmla="*/ 870550 h 2237474"/>
              <a:gd name="connsiteX21" fmla="*/ 9683005 w 12192000"/>
              <a:gd name="connsiteY21" fmla="*/ 894128 h 2237474"/>
              <a:gd name="connsiteX22" fmla="*/ 9594438 w 12192000"/>
              <a:gd name="connsiteY22" fmla="*/ 919051 h 2237474"/>
              <a:gd name="connsiteX23" fmla="*/ 9544189 w 12192000"/>
              <a:gd name="connsiteY23" fmla="*/ 938966 h 2237474"/>
              <a:gd name="connsiteX24" fmla="*/ 9500499 w 12192000"/>
              <a:gd name="connsiteY24" fmla="*/ 954680 h 2237474"/>
              <a:gd name="connsiteX25" fmla="*/ 9428195 w 12192000"/>
              <a:gd name="connsiteY25" fmla="*/ 986225 h 2237474"/>
              <a:gd name="connsiteX26" fmla="*/ 9410017 w 12192000"/>
              <a:gd name="connsiteY26" fmla="*/ 993931 h 2237474"/>
              <a:gd name="connsiteX27" fmla="*/ 9392919 w 12192000"/>
              <a:gd name="connsiteY27" fmla="*/ 994656 h 2237474"/>
              <a:gd name="connsiteX28" fmla="*/ 9268019 w 12192000"/>
              <a:gd name="connsiteY28" fmla="*/ 1007442 h 2237474"/>
              <a:gd name="connsiteX29" fmla="*/ 9234662 w 12192000"/>
              <a:gd name="connsiteY29" fmla="*/ 1023056 h 2237474"/>
              <a:gd name="connsiteX30" fmla="*/ 9181033 w 12192000"/>
              <a:gd name="connsiteY30" fmla="*/ 1037921 h 2237474"/>
              <a:gd name="connsiteX31" fmla="*/ 9155969 w 12192000"/>
              <a:gd name="connsiteY31" fmla="*/ 1046804 h 2237474"/>
              <a:gd name="connsiteX32" fmla="*/ 9133985 w 12192000"/>
              <a:gd name="connsiteY32" fmla="*/ 1046450 h 2237474"/>
              <a:gd name="connsiteX33" fmla="*/ 9003462 w 12192000"/>
              <a:gd name="connsiteY33" fmla="*/ 1042406 h 2237474"/>
              <a:gd name="connsiteX34" fmla="*/ 8968445 w 12192000"/>
              <a:gd name="connsiteY34" fmla="*/ 1052169 h 2237474"/>
              <a:gd name="connsiteX35" fmla="*/ 8886001 w 12192000"/>
              <a:gd name="connsiteY35" fmla="*/ 1067468 h 2237474"/>
              <a:gd name="connsiteX36" fmla="*/ 8838610 w 12192000"/>
              <a:gd name="connsiteY36" fmla="*/ 1075091 h 2237474"/>
              <a:gd name="connsiteX37" fmla="*/ 8750383 w 12192000"/>
              <a:gd name="connsiteY37" fmla="*/ 1097387 h 2237474"/>
              <a:gd name="connsiteX38" fmla="*/ 8665605 w 12192000"/>
              <a:gd name="connsiteY38" fmla="*/ 1110791 h 2237474"/>
              <a:gd name="connsiteX39" fmla="*/ 8584946 w 12192000"/>
              <a:gd name="connsiteY39" fmla="*/ 1135226 h 2237474"/>
              <a:gd name="connsiteX40" fmla="*/ 8419755 w 12192000"/>
              <a:gd name="connsiteY40" fmla="*/ 1216260 h 2237474"/>
              <a:gd name="connsiteX41" fmla="*/ 8411626 w 12192000"/>
              <a:gd name="connsiteY41" fmla="*/ 1214397 h 2237474"/>
              <a:gd name="connsiteX42" fmla="*/ 8363469 w 12192000"/>
              <a:gd name="connsiteY42" fmla="*/ 1246658 h 2237474"/>
              <a:gd name="connsiteX43" fmla="*/ 8275497 w 12192000"/>
              <a:gd name="connsiteY43" fmla="*/ 1264396 h 2237474"/>
              <a:gd name="connsiteX44" fmla="*/ 8206287 w 12192000"/>
              <a:gd name="connsiteY44" fmla="*/ 1273060 h 2237474"/>
              <a:gd name="connsiteX45" fmla="*/ 8139997 w 12192000"/>
              <a:gd name="connsiteY45" fmla="*/ 1282713 h 2237474"/>
              <a:gd name="connsiteX46" fmla="*/ 8074238 w 12192000"/>
              <a:gd name="connsiteY46" fmla="*/ 1301895 h 2237474"/>
              <a:gd name="connsiteX47" fmla="*/ 7942099 w 12192000"/>
              <a:gd name="connsiteY47" fmla="*/ 1336332 h 2237474"/>
              <a:gd name="connsiteX48" fmla="*/ 7902328 w 12192000"/>
              <a:gd name="connsiteY48" fmla="*/ 1345865 h 2237474"/>
              <a:gd name="connsiteX49" fmla="*/ 7840612 w 12192000"/>
              <a:gd name="connsiteY49" fmla="*/ 1369373 h 2237474"/>
              <a:gd name="connsiteX50" fmla="*/ 7786819 w 12192000"/>
              <a:gd name="connsiteY50" fmla="*/ 1378970 h 2237474"/>
              <a:gd name="connsiteX51" fmla="*/ 7548172 w 12192000"/>
              <a:gd name="connsiteY51" fmla="*/ 1417460 h 2237474"/>
              <a:gd name="connsiteX52" fmla="*/ 7483437 w 12192000"/>
              <a:gd name="connsiteY52" fmla="*/ 1478152 h 2237474"/>
              <a:gd name="connsiteX53" fmla="*/ 7377870 w 12192000"/>
              <a:gd name="connsiteY53" fmla="*/ 1523319 h 2237474"/>
              <a:gd name="connsiteX54" fmla="*/ 7230737 w 12192000"/>
              <a:gd name="connsiteY54" fmla="*/ 1562633 h 2237474"/>
              <a:gd name="connsiteX55" fmla="*/ 7224458 w 12192000"/>
              <a:gd name="connsiteY55" fmla="*/ 1573008 h 2237474"/>
              <a:gd name="connsiteX56" fmla="*/ 7183121 w 12192000"/>
              <a:gd name="connsiteY56" fmla="*/ 1595162 h 2237474"/>
              <a:gd name="connsiteX57" fmla="*/ 7164601 w 12192000"/>
              <a:gd name="connsiteY57" fmla="*/ 1606490 h 2237474"/>
              <a:gd name="connsiteX58" fmla="*/ 7031309 w 12192000"/>
              <a:gd name="connsiteY58" fmla="*/ 1619451 h 2237474"/>
              <a:gd name="connsiteX59" fmla="*/ 6900177 w 12192000"/>
              <a:gd name="connsiteY59" fmla="*/ 1636016 h 2237474"/>
              <a:gd name="connsiteX60" fmla="*/ 6795372 w 12192000"/>
              <a:gd name="connsiteY60" fmla="*/ 1644845 h 2237474"/>
              <a:gd name="connsiteX61" fmla="*/ 6692251 w 12192000"/>
              <a:gd name="connsiteY61" fmla="*/ 1656357 h 2237474"/>
              <a:gd name="connsiteX62" fmla="*/ 6655235 w 12192000"/>
              <a:gd name="connsiteY62" fmla="*/ 1661869 h 2237474"/>
              <a:gd name="connsiteX63" fmla="*/ 6554894 w 12192000"/>
              <a:gd name="connsiteY63" fmla="*/ 1664428 h 2237474"/>
              <a:gd name="connsiteX64" fmla="*/ 6516595 w 12192000"/>
              <a:gd name="connsiteY64" fmla="*/ 1667475 h 2237474"/>
              <a:gd name="connsiteX65" fmla="*/ 6508541 w 12192000"/>
              <a:gd name="connsiteY65" fmla="*/ 1668757 h 2237474"/>
              <a:gd name="connsiteX66" fmla="*/ 6471012 w 12192000"/>
              <a:gd name="connsiteY66" fmla="*/ 1678604 h 2237474"/>
              <a:gd name="connsiteX67" fmla="*/ 6364035 w 12192000"/>
              <a:gd name="connsiteY67" fmla="*/ 1667683 h 2237474"/>
              <a:gd name="connsiteX68" fmla="*/ 6280959 w 12192000"/>
              <a:gd name="connsiteY68" fmla="*/ 1689329 h 2237474"/>
              <a:gd name="connsiteX69" fmla="*/ 6243319 w 12192000"/>
              <a:gd name="connsiteY69" fmla="*/ 1695560 h 2237474"/>
              <a:gd name="connsiteX70" fmla="*/ 6098321 w 12192000"/>
              <a:gd name="connsiteY70" fmla="*/ 1721646 h 2237474"/>
              <a:gd name="connsiteX71" fmla="*/ 5880652 w 12192000"/>
              <a:gd name="connsiteY71" fmla="*/ 1779643 h 2237474"/>
              <a:gd name="connsiteX72" fmla="*/ 5785959 w 12192000"/>
              <a:gd name="connsiteY72" fmla="*/ 1775307 h 2237474"/>
              <a:gd name="connsiteX73" fmla="*/ 5643534 w 12192000"/>
              <a:gd name="connsiteY73" fmla="*/ 1802919 h 2237474"/>
              <a:gd name="connsiteX74" fmla="*/ 5518799 w 12192000"/>
              <a:gd name="connsiteY74" fmla="*/ 1818312 h 2237474"/>
              <a:gd name="connsiteX75" fmla="*/ 5505014 w 12192000"/>
              <a:gd name="connsiteY75" fmla="*/ 1819259 h 2237474"/>
              <a:gd name="connsiteX76" fmla="*/ 5453307 w 12192000"/>
              <a:gd name="connsiteY76" fmla="*/ 1815450 h 2237474"/>
              <a:gd name="connsiteX77" fmla="*/ 5221533 w 12192000"/>
              <a:gd name="connsiteY77" fmla="*/ 1846950 h 2237474"/>
              <a:gd name="connsiteX78" fmla="*/ 5149802 w 12192000"/>
              <a:gd name="connsiteY78" fmla="*/ 1844846 h 2237474"/>
              <a:gd name="connsiteX79" fmla="*/ 5114927 w 12192000"/>
              <a:gd name="connsiteY79" fmla="*/ 1847827 h 2237474"/>
              <a:gd name="connsiteX80" fmla="*/ 5108970 w 12192000"/>
              <a:gd name="connsiteY80" fmla="*/ 1847935 h 2237474"/>
              <a:gd name="connsiteX81" fmla="*/ 5067961 w 12192000"/>
              <a:gd name="connsiteY81" fmla="*/ 1845917 h 2237474"/>
              <a:gd name="connsiteX82" fmla="*/ 5007075 w 12192000"/>
              <a:gd name="connsiteY82" fmla="*/ 1838626 h 2237474"/>
              <a:gd name="connsiteX83" fmla="*/ 4944087 w 12192000"/>
              <a:gd name="connsiteY83" fmla="*/ 1823332 h 2237474"/>
              <a:gd name="connsiteX84" fmla="*/ 4907662 w 12192000"/>
              <a:gd name="connsiteY84" fmla="*/ 1816900 h 2237474"/>
              <a:gd name="connsiteX85" fmla="*/ 4882386 w 12192000"/>
              <a:gd name="connsiteY85" fmla="*/ 1809844 h 2237474"/>
              <a:gd name="connsiteX86" fmla="*/ 4811440 w 12192000"/>
              <a:gd name="connsiteY86" fmla="*/ 1804655 h 2237474"/>
              <a:gd name="connsiteX87" fmla="*/ 4691075 w 12192000"/>
              <a:gd name="connsiteY87" fmla="*/ 1801389 h 2237474"/>
              <a:gd name="connsiteX88" fmla="*/ 4640313 w 12192000"/>
              <a:gd name="connsiteY88" fmla="*/ 1784307 h 2237474"/>
              <a:gd name="connsiteX89" fmla="*/ 4536503 w 12192000"/>
              <a:gd name="connsiteY89" fmla="*/ 1785334 h 2237474"/>
              <a:gd name="connsiteX90" fmla="*/ 4513724 w 12192000"/>
              <a:gd name="connsiteY90" fmla="*/ 1791996 h 2237474"/>
              <a:gd name="connsiteX91" fmla="*/ 4459810 w 12192000"/>
              <a:gd name="connsiteY91" fmla="*/ 1797886 h 2237474"/>
              <a:gd name="connsiteX92" fmla="*/ 4379064 w 12192000"/>
              <a:gd name="connsiteY92" fmla="*/ 1817177 h 2237474"/>
              <a:gd name="connsiteX93" fmla="*/ 4290981 w 12192000"/>
              <a:gd name="connsiteY93" fmla="*/ 1839677 h 2237474"/>
              <a:gd name="connsiteX94" fmla="*/ 4238372 w 12192000"/>
              <a:gd name="connsiteY94" fmla="*/ 1851480 h 2237474"/>
              <a:gd name="connsiteX95" fmla="*/ 4232517 w 12192000"/>
              <a:gd name="connsiteY95" fmla="*/ 1852567 h 2237474"/>
              <a:gd name="connsiteX96" fmla="*/ 4191732 w 12192000"/>
              <a:gd name="connsiteY96" fmla="*/ 1857328 h 2237474"/>
              <a:gd name="connsiteX97" fmla="*/ 4065532 w 12192000"/>
              <a:gd name="connsiteY97" fmla="*/ 1855477 h 2237474"/>
              <a:gd name="connsiteX98" fmla="*/ 4028460 w 12192000"/>
              <a:gd name="connsiteY98" fmla="*/ 1855137 h 2237474"/>
              <a:gd name="connsiteX99" fmla="*/ 4002267 w 12192000"/>
              <a:gd name="connsiteY99" fmla="*/ 1852352 h 2237474"/>
              <a:gd name="connsiteX100" fmla="*/ 3931396 w 12192000"/>
              <a:gd name="connsiteY100" fmla="*/ 1858915 h 2237474"/>
              <a:gd name="connsiteX101" fmla="*/ 3812162 w 12192000"/>
              <a:gd name="connsiteY101" fmla="*/ 1875501 h 2237474"/>
              <a:gd name="connsiteX102" fmla="*/ 3758105 w 12192000"/>
              <a:gd name="connsiteY102" fmla="*/ 1871856 h 2237474"/>
              <a:gd name="connsiteX103" fmla="*/ 3715896 w 12192000"/>
              <a:gd name="connsiteY103" fmla="*/ 1881552 h 2237474"/>
              <a:gd name="connsiteX104" fmla="*/ 3567259 w 12192000"/>
              <a:gd name="connsiteY104" fmla="*/ 1893482 h 2237474"/>
              <a:gd name="connsiteX105" fmla="*/ 3405770 w 12192000"/>
              <a:gd name="connsiteY105" fmla="*/ 1904591 h 2237474"/>
              <a:gd name="connsiteX106" fmla="*/ 3280097 w 12192000"/>
              <a:gd name="connsiteY106" fmla="*/ 1919610 h 2237474"/>
              <a:gd name="connsiteX107" fmla="*/ 3123424 w 12192000"/>
              <a:gd name="connsiteY107" fmla="*/ 1952930 h 2237474"/>
              <a:gd name="connsiteX108" fmla="*/ 3009910 w 12192000"/>
              <a:gd name="connsiteY108" fmla="*/ 1957866 h 2237474"/>
              <a:gd name="connsiteX109" fmla="*/ 2995934 w 12192000"/>
              <a:gd name="connsiteY109" fmla="*/ 1967085 h 2237474"/>
              <a:gd name="connsiteX110" fmla="*/ 2942858 w 12192000"/>
              <a:gd name="connsiteY110" fmla="*/ 1981367 h 2237474"/>
              <a:gd name="connsiteX111" fmla="*/ 2875436 w 12192000"/>
              <a:gd name="connsiteY111" fmla="*/ 1996977 h 2237474"/>
              <a:gd name="connsiteX112" fmla="*/ 2874892 w 12192000"/>
              <a:gd name="connsiteY112" fmla="*/ 1996085 h 2237474"/>
              <a:gd name="connsiteX113" fmla="*/ 2843662 w 12192000"/>
              <a:gd name="connsiteY113" fmla="*/ 1992498 h 2237474"/>
              <a:gd name="connsiteX114" fmla="*/ 2718916 w 12192000"/>
              <a:gd name="connsiteY114" fmla="*/ 1990867 h 2237474"/>
              <a:gd name="connsiteX115" fmla="*/ 2713522 w 12192000"/>
              <a:gd name="connsiteY115" fmla="*/ 1990173 h 2237474"/>
              <a:gd name="connsiteX116" fmla="*/ 2578178 w 12192000"/>
              <a:gd name="connsiteY116" fmla="*/ 1990531 h 2237474"/>
              <a:gd name="connsiteX117" fmla="*/ 2476147 w 12192000"/>
              <a:gd name="connsiteY117" fmla="*/ 1998305 h 2237474"/>
              <a:gd name="connsiteX118" fmla="*/ 2373568 w 12192000"/>
              <a:gd name="connsiteY118" fmla="*/ 2003219 h 2237474"/>
              <a:gd name="connsiteX119" fmla="*/ 2287219 w 12192000"/>
              <a:gd name="connsiteY119" fmla="*/ 1998750 h 2237474"/>
              <a:gd name="connsiteX120" fmla="*/ 2243069 w 12192000"/>
              <a:gd name="connsiteY120" fmla="*/ 2015111 h 2237474"/>
              <a:gd name="connsiteX121" fmla="*/ 2186609 w 12192000"/>
              <a:gd name="connsiteY121" fmla="*/ 2008263 h 2237474"/>
              <a:gd name="connsiteX122" fmla="*/ 2164831 w 12192000"/>
              <a:gd name="connsiteY122" fmla="*/ 2010143 h 2237474"/>
              <a:gd name="connsiteX123" fmla="*/ 2152836 w 12192000"/>
              <a:gd name="connsiteY123" fmla="*/ 2010048 h 2237474"/>
              <a:gd name="connsiteX124" fmla="*/ 2117102 w 12192000"/>
              <a:gd name="connsiteY124" fmla="*/ 2023004 h 2237474"/>
              <a:gd name="connsiteX125" fmla="*/ 2111935 w 12192000"/>
              <a:gd name="connsiteY125" fmla="*/ 2023163 h 2237474"/>
              <a:gd name="connsiteX126" fmla="*/ 2089991 w 12192000"/>
              <a:gd name="connsiteY126" fmla="*/ 2034193 h 2237474"/>
              <a:gd name="connsiteX127" fmla="*/ 2058061 w 12192000"/>
              <a:gd name="connsiteY127" fmla="*/ 2047942 h 2237474"/>
              <a:gd name="connsiteX128" fmla="*/ 2055737 w 12192000"/>
              <a:gd name="connsiteY128" fmla="*/ 2047704 h 2237474"/>
              <a:gd name="connsiteX129" fmla="*/ 2042244 w 12192000"/>
              <a:gd name="connsiteY129" fmla="*/ 2055560 h 2237474"/>
              <a:gd name="connsiteX130" fmla="*/ 1976224 w 12192000"/>
              <a:gd name="connsiteY130" fmla="*/ 2074257 h 2237474"/>
              <a:gd name="connsiteX131" fmla="*/ 1877728 w 12192000"/>
              <a:gd name="connsiteY131" fmla="*/ 2101004 h 2237474"/>
              <a:gd name="connsiteX132" fmla="*/ 1759056 w 12192000"/>
              <a:gd name="connsiteY132" fmla="*/ 2125608 h 2237474"/>
              <a:gd name="connsiteX133" fmla="*/ 1637948 w 12192000"/>
              <a:gd name="connsiteY133" fmla="*/ 2172597 h 2237474"/>
              <a:gd name="connsiteX134" fmla="*/ 1434549 w 12192000"/>
              <a:gd name="connsiteY134" fmla="*/ 2234522 h 2237474"/>
              <a:gd name="connsiteX135" fmla="*/ 1398481 w 12192000"/>
              <a:gd name="connsiteY135" fmla="*/ 2237074 h 2237474"/>
              <a:gd name="connsiteX136" fmla="*/ 1398407 w 12192000"/>
              <a:gd name="connsiteY136" fmla="*/ 2237095 h 2237474"/>
              <a:gd name="connsiteX137" fmla="*/ 1370962 w 12192000"/>
              <a:gd name="connsiteY137" fmla="*/ 2237474 h 2237474"/>
              <a:gd name="connsiteX138" fmla="*/ 1356367 w 12192000"/>
              <a:gd name="connsiteY138" fmla="*/ 2235089 h 2237474"/>
              <a:gd name="connsiteX139" fmla="*/ 1324828 w 12192000"/>
              <a:gd name="connsiteY139" fmla="*/ 2231968 h 2237474"/>
              <a:gd name="connsiteX140" fmla="*/ 1279765 w 12192000"/>
              <a:gd name="connsiteY140" fmla="*/ 2229639 h 2237474"/>
              <a:gd name="connsiteX141" fmla="*/ 1195347 w 12192000"/>
              <a:gd name="connsiteY141" fmla="*/ 2212354 h 2237474"/>
              <a:gd name="connsiteX142" fmla="*/ 970251 w 12192000"/>
              <a:gd name="connsiteY142" fmla="*/ 2221029 h 2237474"/>
              <a:gd name="connsiteX143" fmla="*/ 812914 w 12192000"/>
              <a:gd name="connsiteY143" fmla="*/ 2202752 h 2237474"/>
              <a:gd name="connsiteX144" fmla="*/ 800195 w 12192000"/>
              <a:gd name="connsiteY144" fmla="*/ 2209407 h 2237474"/>
              <a:gd name="connsiteX145" fmla="*/ 784978 w 12192000"/>
              <a:gd name="connsiteY145" fmla="*/ 2212360 h 2237474"/>
              <a:gd name="connsiteX146" fmla="*/ 681987 w 12192000"/>
              <a:gd name="connsiteY146" fmla="*/ 2216757 h 2237474"/>
              <a:gd name="connsiteX147" fmla="*/ 669923 w 12192000"/>
              <a:gd name="connsiteY147" fmla="*/ 2211682 h 2237474"/>
              <a:gd name="connsiteX148" fmla="*/ 648680 w 12192000"/>
              <a:gd name="connsiteY148" fmla="*/ 2206229 h 2237474"/>
              <a:gd name="connsiteX149" fmla="*/ 597225 w 12192000"/>
              <a:gd name="connsiteY149" fmla="*/ 2180999 h 2237474"/>
              <a:gd name="connsiteX150" fmla="*/ 558449 w 12192000"/>
              <a:gd name="connsiteY150" fmla="*/ 2182346 h 2237474"/>
              <a:gd name="connsiteX151" fmla="*/ 550517 w 12192000"/>
              <a:gd name="connsiteY151" fmla="*/ 2182060 h 2237474"/>
              <a:gd name="connsiteX152" fmla="*/ 550309 w 12192000"/>
              <a:gd name="connsiteY152" fmla="*/ 2181825 h 2237474"/>
              <a:gd name="connsiteX153" fmla="*/ 541836 w 12192000"/>
              <a:gd name="connsiteY153" fmla="*/ 2181063 h 2237474"/>
              <a:gd name="connsiteX154" fmla="*/ 536057 w 12192000"/>
              <a:gd name="connsiteY154" fmla="*/ 2181537 h 2237474"/>
              <a:gd name="connsiteX155" fmla="*/ 520671 w 12192000"/>
              <a:gd name="connsiteY155" fmla="*/ 2180980 h 2237474"/>
              <a:gd name="connsiteX156" fmla="*/ 515024 w 12192000"/>
              <a:gd name="connsiteY156" fmla="*/ 2179258 h 2237474"/>
              <a:gd name="connsiteX157" fmla="*/ 512278 w 12192000"/>
              <a:gd name="connsiteY157" fmla="*/ 2176369 h 2237474"/>
              <a:gd name="connsiteX158" fmla="*/ 480419 w 12192000"/>
              <a:gd name="connsiteY158" fmla="*/ 2167807 h 2237474"/>
              <a:gd name="connsiteX159" fmla="*/ 413835 w 12192000"/>
              <a:gd name="connsiteY159" fmla="*/ 2156783 h 2237474"/>
              <a:gd name="connsiteX160" fmla="*/ 376513 w 12192000"/>
              <a:gd name="connsiteY160" fmla="*/ 2154014 h 2237474"/>
              <a:gd name="connsiteX161" fmla="*/ 273386 w 12192000"/>
              <a:gd name="connsiteY161" fmla="*/ 2142551 h 2237474"/>
              <a:gd name="connsiteX162" fmla="*/ 169207 w 12192000"/>
              <a:gd name="connsiteY162" fmla="*/ 2128100 h 2237474"/>
              <a:gd name="connsiteX163" fmla="*/ 93149 w 12192000"/>
              <a:gd name="connsiteY163" fmla="*/ 2105324 h 2237474"/>
              <a:gd name="connsiteX164" fmla="*/ 88109 w 12192000"/>
              <a:gd name="connsiteY164" fmla="*/ 2106704 h 2237474"/>
              <a:gd name="connsiteX165" fmla="*/ 80022 w 12192000"/>
              <a:gd name="connsiteY165" fmla="*/ 2107254 h 2237474"/>
              <a:gd name="connsiteX166" fmla="*/ 79717 w 12192000"/>
              <a:gd name="connsiteY166" fmla="*/ 2107046 h 2237474"/>
              <a:gd name="connsiteX167" fmla="*/ 72352 w 12192000"/>
              <a:gd name="connsiteY167" fmla="*/ 2107991 h 2237474"/>
              <a:gd name="connsiteX168" fmla="*/ 37645 w 12192000"/>
              <a:gd name="connsiteY168" fmla="*/ 2115401 h 2237474"/>
              <a:gd name="connsiteX169" fmla="*/ 4572 w 12192000"/>
              <a:gd name="connsiteY169" fmla="*/ 2111091 h 2237474"/>
              <a:gd name="connsiteX170" fmla="*/ 0 w 12192000"/>
              <a:gd name="connsiteY170" fmla="*/ 2110468 h 2237474"/>
              <a:gd name="connsiteX171" fmla="*/ 0 w 12192000"/>
              <a:gd name="connsiteY171"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20512 w 12192000"/>
              <a:gd name="connsiteY6" fmla="*/ 745392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46594 w 12192000"/>
              <a:gd name="connsiteY12" fmla="*/ 765069 h 2237474"/>
              <a:gd name="connsiteX13" fmla="*/ 10739478 w 12192000"/>
              <a:gd name="connsiteY13" fmla="*/ 776841 h 2237474"/>
              <a:gd name="connsiteX14" fmla="*/ 10458762 w 12192000"/>
              <a:gd name="connsiteY14" fmla="*/ 755400 h 2237474"/>
              <a:gd name="connsiteX15" fmla="*/ 10211200 w 12192000"/>
              <a:gd name="connsiteY15" fmla="*/ 767513 h 2237474"/>
              <a:gd name="connsiteX16" fmla="*/ 10167995 w 12192000"/>
              <a:gd name="connsiteY16" fmla="*/ 760843 h 2237474"/>
              <a:gd name="connsiteX17" fmla="*/ 9997044 w 12192000"/>
              <a:gd name="connsiteY17" fmla="*/ 780129 h 2237474"/>
              <a:gd name="connsiteX18" fmla="*/ 9943887 w 12192000"/>
              <a:gd name="connsiteY18" fmla="*/ 804141 h 2237474"/>
              <a:gd name="connsiteX19" fmla="*/ 9918248 w 12192000"/>
              <a:gd name="connsiteY19" fmla="*/ 816628 h 2237474"/>
              <a:gd name="connsiteX20" fmla="*/ 9767091 w 12192000"/>
              <a:gd name="connsiteY20" fmla="*/ 870550 h 2237474"/>
              <a:gd name="connsiteX21" fmla="*/ 9683005 w 12192000"/>
              <a:gd name="connsiteY21" fmla="*/ 894128 h 2237474"/>
              <a:gd name="connsiteX22" fmla="*/ 9594438 w 12192000"/>
              <a:gd name="connsiteY22" fmla="*/ 919051 h 2237474"/>
              <a:gd name="connsiteX23" fmla="*/ 9544189 w 12192000"/>
              <a:gd name="connsiteY23" fmla="*/ 938966 h 2237474"/>
              <a:gd name="connsiteX24" fmla="*/ 9500499 w 12192000"/>
              <a:gd name="connsiteY24" fmla="*/ 954680 h 2237474"/>
              <a:gd name="connsiteX25" fmla="*/ 9428195 w 12192000"/>
              <a:gd name="connsiteY25" fmla="*/ 986225 h 2237474"/>
              <a:gd name="connsiteX26" fmla="*/ 9410017 w 12192000"/>
              <a:gd name="connsiteY26" fmla="*/ 993931 h 2237474"/>
              <a:gd name="connsiteX27" fmla="*/ 9392919 w 12192000"/>
              <a:gd name="connsiteY27" fmla="*/ 994656 h 2237474"/>
              <a:gd name="connsiteX28" fmla="*/ 9268019 w 12192000"/>
              <a:gd name="connsiteY28" fmla="*/ 1007442 h 2237474"/>
              <a:gd name="connsiteX29" fmla="*/ 9234662 w 12192000"/>
              <a:gd name="connsiteY29" fmla="*/ 1023056 h 2237474"/>
              <a:gd name="connsiteX30" fmla="*/ 9181033 w 12192000"/>
              <a:gd name="connsiteY30" fmla="*/ 1037921 h 2237474"/>
              <a:gd name="connsiteX31" fmla="*/ 9155969 w 12192000"/>
              <a:gd name="connsiteY31" fmla="*/ 1046804 h 2237474"/>
              <a:gd name="connsiteX32" fmla="*/ 9133985 w 12192000"/>
              <a:gd name="connsiteY32" fmla="*/ 1046450 h 2237474"/>
              <a:gd name="connsiteX33" fmla="*/ 9003462 w 12192000"/>
              <a:gd name="connsiteY33" fmla="*/ 1042406 h 2237474"/>
              <a:gd name="connsiteX34" fmla="*/ 8968445 w 12192000"/>
              <a:gd name="connsiteY34" fmla="*/ 1052169 h 2237474"/>
              <a:gd name="connsiteX35" fmla="*/ 8886001 w 12192000"/>
              <a:gd name="connsiteY35" fmla="*/ 1067468 h 2237474"/>
              <a:gd name="connsiteX36" fmla="*/ 8838610 w 12192000"/>
              <a:gd name="connsiteY36" fmla="*/ 1075091 h 2237474"/>
              <a:gd name="connsiteX37" fmla="*/ 8750383 w 12192000"/>
              <a:gd name="connsiteY37" fmla="*/ 1097387 h 2237474"/>
              <a:gd name="connsiteX38" fmla="*/ 8665605 w 12192000"/>
              <a:gd name="connsiteY38" fmla="*/ 1110791 h 2237474"/>
              <a:gd name="connsiteX39" fmla="*/ 8584946 w 12192000"/>
              <a:gd name="connsiteY39" fmla="*/ 1135226 h 2237474"/>
              <a:gd name="connsiteX40" fmla="*/ 8419755 w 12192000"/>
              <a:gd name="connsiteY40" fmla="*/ 1216260 h 2237474"/>
              <a:gd name="connsiteX41" fmla="*/ 8411626 w 12192000"/>
              <a:gd name="connsiteY41" fmla="*/ 1214397 h 2237474"/>
              <a:gd name="connsiteX42" fmla="*/ 8363469 w 12192000"/>
              <a:gd name="connsiteY42" fmla="*/ 1246658 h 2237474"/>
              <a:gd name="connsiteX43" fmla="*/ 8275497 w 12192000"/>
              <a:gd name="connsiteY43" fmla="*/ 1264396 h 2237474"/>
              <a:gd name="connsiteX44" fmla="*/ 8206287 w 12192000"/>
              <a:gd name="connsiteY44" fmla="*/ 1273060 h 2237474"/>
              <a:gd name="connsiteX45" fmla="*/ 8139997 w 12192000"/>
              <a:gd name="connsiteY45" fmla="*/ 1282713 h 2237474"/>
              <a:gd name="connsiteX46" fmla="*/ 8074238 w 12192000"/>
              <a:gd name="connsiteY46" fmla="*/ 1301895 h 2237474"/>
              <a:gd name="connsiteX47" fmla="*/ 7942099 w 12192000"/>
              <a:gd name="connsiteY47" fmla="*/ 1336332 h 2237474"/>
              <a:gd name="connsiteX48" fmla="*/ 7902328 w 12192000"/>
              <a:gd name="connsiteY48" fmla="*/ 1345865 h 2237474"/>
              <a:gd name="connsiteX49" fmla="*/ 7840612 w 12192000"/>
              <a:gd name="connsiteY49" fmla="*/ 1369373 h 2237474"/>
              <a:gd name="connsiteX50" fmla="*/ 7786819 w 12192000"/>
              <a:gd name="connsiteY50" fmla="*/ 1378970 h 2237474"/>
              <a:gd name="connsiteX51" fmla="*/ 7548172 w 12192000"/>
              <a:gd name="connsiteY51" fmla="*/ 1417460 h 2237474"/>
              <a:gd name="connsiteX52" fmla="*/ 7483437 w 12192000"/>
              <a:gd name="connsiteY52" fmla="*/ 1478152 h 2237474"/>
              <a:gd name="connsiteX53" fmla="*/ 7377870 w 12192000"/>
              <a:gd name="connsiteY53" fmla="*/ 1523319 h 2237474"/>
              <a:gd name="connsiteX54" fmla="*/ 7230737 w 12192000"/>
              <a:gd name="connsiteY54" fmla="*/ 1562633 h 2237474"/>
              <a:gd name="connsiteX55" fmla="*/ 7224458 w 12192000"/>
              <a:gd name="connsiteY55" fmla="*/ 1573008 h 2237474"/>
              <a:gd name="connsiteX56" fmla="*/ 7183121 w 12192000"/>
              <a:gd name="connsiteY56" fmla="*/ 1595162 h 2237474"/>
              <a:gd name="connsiteX57" fmla="*/ 7164601 w 12192000"/>
              <a:gd name="connsiteY57" fmla="*/ 1606490 h 2237474"/>
              <a:gd name="connsiteX58" fmla="*/ 7031309 w 12192000"/>
              <a:gd name="connsiteY58" fmla="*/ 1619451 h 2237474"/>
              <a:gd name="connsiteX59" fmla="*/ 6900177 w 12192000"/>
              <a:gd name="connsiteY59" fmla="*/ 1636016 h 2237474"/>
              <a:gd name="connsiteX60" fmla="*/ 6795372 w 12192000"/>
              <a:gd name="connsiteY60" fmla="*/ 1644845 h 2237474"/>
              <a:gd name="connsiteX61" fmla="*/ 6692251 w 12192000"/>
              <a:gd name="connsiteY61" fmla="*/ 1656357 h 2237474"/>
              <a:gd name="connsiteX62" fmla="*/ 6655235 w 12192000"/>
              <a:gd name="connsiteY62" fmla="*/ 1661869 h 2237474"/>
              <a:gd name="connsiteX63" fmla="*/ 6554894 w 12192000"/>
              <a:gd name="connsiteY63" fmla="*/ 1664428 h 2237474"/>
              <a:gd name="connsiteX64" fmla="*/ 6516595 w 12192000"/>
              <a:gd name="connsiteY64" fmla="*/ 1667475 h 2237474"/>
              <a:gd name="connsiteX65" fmla="*/ 6508541 w 12192000"/>
              <a:gd name="connsiteY65" fmla="*/ 1668757 h 2237474"/>
              <a:gd name="connsiteX66" fmla="*/ 6471012 w 12192000"/>
              <a:gd name="connsiteY66" fmla="*/ 1678604 h 2237474"/>
              <a:gd name="connsiteX67" fmla="*/ 6364035 w 12192000"/>
              <a:gd name="connsiteY67" fmla="*/ 1667683 h 2237474"/>
              <a:gd name="connsiteX68" fmla="*/ 6280959 w 12192000"/>
              <a:gd name="connsiteY68" fmla="*/ 1689329 h 2237474"/>
              <a:gd name="connsiteX69" fmla="*/ 6243319 w 12192000"/>
              <a:gd name="connsiteY69" fmla="*/ 1695560 h 2237474"/>
              <a:gd name="connsiteX70" fmla="*/ 6098321 w 12192000"/>
              <a:gd name="connsiteY70" fmla="*/ 1721646 h 2237474"/>
              <a:gd name="connsiteX71" fmla="*/ 5880652 w 12192000"/>
              <a:gd name="connsiteY71" fmla="*/ 1779643 h 2237474"/>
              <a:gd name="connsiteX72" fmla="*/ 5785959 w 12192000"/>
              <a:gd name="connsiteY72" fmla="*/ 1775307 h 2237474"/>
              <a:gd name="connsiteX73" fmla="*/ 5643534 w 12192000"/>
              <a:gd name="connsiteY73" fmla="*/ 1802919 h 2237474"/>
              <a:gd name="connsiteX74" fmla="*/ 5518799 w 12192000"/>
              <a:gd name="connsiteY74" fmla="*/ 1818312 h 2237474"/>
              <a:gd name="connsiteX75" fmla="*/ 5505014 w 12192000"/>
              <a:gd name="connsiteY75" fmla="*/ 1819259 h 2237474"/>
              <a:gd name="connsiteX76" fmla="*/ 5453307 w 12192000"/>
              <a:gd name="connsiteY76" fmla="*/ 1815450 h 2237474"/>
              <a:gd name="connsiteX77" fmla="*/ 5221533 w 12192000"/>
              <a:gd name="connsiteY77" fmla="*/ 1846950 h 2237474"/>
              <a:gd name="connsiteX78" fmla="*/ 5149802 w 12192000"/>
              <a:gd name="connsiteY78" fmla="*/ 1844846 h 2237474"/>
              <a:gd name="connsiteX79" fmla="*/ 5114927 w 12192000"/>
              <a:gd name="connsiteY79" fmla="*/ 1847827 h 2237474"/>
              <a:gd name="connsiteX80" fmla="*/ 5108970 w 12192000"/>
              <a:gd name="connsiteY80" fmla="*/ 1847935 h 2237474"/>
              <a:gd name="connsiteX81" fmla="*/ 5067961 w 12192000"/>
              <a:gd name="connsiteY81" fmla="*/ 1845917 h 2237474"/>
              <a:gd name="connsiteX82" fmla="*/ 5007075 w 12192000"/>
              <a:gd name="connsiteY82" fmla="*/ 1838626 h 2237474"/>
              <a:gd name="connsiteX83" fmla="*/ 4944087 w 12192000"/>
              <a:gd name="connsiteY83" fmla="*/ 1823332 h 2237474"/>
              <a:gd name="connsiteX84" fmla="*/ 4907662 w 12192000"/>
              <a:gd name="connsiteY84" fmla="*/ 1816900 h 2237474"/>
              <a:gd name="connsiteX85" fmla="*/ 4882386 w 12192000"/>
              <a:gd name="connsiteY85" fmla="*/ 1809844 h 2237474"/>
              <a:gd name="connsiteX86" fmla="*/ 4811440 w 12192000"/>
              <a:gd name="connsiteY86" fmla="*/ 1804655 h 2237474"/>
              <a:gd name="connsiteX87" fmla="*/ 4691075 w 12192000"/>
              <a:gd name="connsiteY87" fmla="*/ 1801389 h 2237474"/>
              <a:gd name="connsiteX88" fmla="*/ 4640313 w 12192000"/>
              <a:gd name="connsiteY88" fmla="*/ 1784307 h 2237474"/>
              <a:gd name="connsiteX89" fmla="*/ 4536503 w 12192000"/>
              <a:gd name="connsiteY89" fmla="*/ 1785334 h 2237474"/>
              <a:gd name="connsiteX90" fmla="*/ 4513724 w 12192000"/>
              <a:gd name="connsiteY90" fmla="*/ 1791996 h 2237474"/>
              <a:gd name="connsiteX91" fmla="*/ 4459810 w 12192000"/>
              <a:gd name="connsiteY91" fmla="*/ 1797886 h 2237474"/>
              <a:gd name="connsiteX92" fmla="*/ 4379064 w 12192000"/>
              <a:gd name="connsiteY92" fmla="*/ 1817177 h 2237474"/>
              <a:gd name="connsiteX93" fmla="*/ 4290981 w 12192000"/>
              <a:gd name="connsiteY93" fmla="*/ 1839677 h 2237474"/>
              <a:gd name="connsiteX94" fmla="*/ 4238372 w 12192000"/>
              <a:gd name="connsiteY94" fmla="*/ 1851480 h 2237474"/>
              <a:gd name="connsiteX95" fmla="*/ 4232517 w 12192000"/>
              <a:gd name="connsiteY95" fmla="*/ 1852567 h 2237474"/>
              <a:gd name="connsiteX96" fmla="*/ 4191732 w 12192000"/>
              <a:gd name="connsiteY96" fmla="*/ 1857328 h 2237474"/>
              <a:gd name="connsiteX97" fmla="*/ 4065532 w 12192000"/>
              <a:gd name="connsiteY97" fmla="*/ 1855477 h 2237474"/>
              <a:gd name="connsiteX98" fmla="*/ 4028460 w 12192000"/>
              <a:gd name="connsiteY98" fmla="*/ 1855137 h 2237474"/>
              <a:gd name="connsiteX99" fmla="*/ 4002267 w 12192000"/>
              <a:gd name="connsiteY99" fmla="*/ 1852352 h 2237474"/>
              <a:gd name="connsiteX100" fmla="*/ 3931396 w 12192000"/>
              <a:gd name="connsiteY100" fmla="*/ 1858915 h 2237474"/>
              <a:gd name="connsiteX101" fmla="*/ 3812162 w 12192000"/>
              <a:gd name="connsiteY101" fmla="*/ 1875501 h 2237474"/>
              <a:gd name="connsiteX102" fmla="*/ 3758105 w 12192000"/>
              <a:gd name="connsiteY102" fmla="*/ 1871856 h 2237474"/>
              <a:gd name="connsiteX103" fmla="*/ 3715896 w 12192000"/>
              <a:gd name="connsiteY103" fmla="*/ 1881552 h 2237474"/>
              <a:gd name="connsiteX104" fmla="*/ 3567259 w 12192000"/>
              <a:gd name="connsiteY104" fmla="*/ 1893482 h 2237474"/>
              <a:gd name="connsiteX105" fmla="*/ 3405770 w 12192000"/>
              <a:gd name="connsiteY105" fmla="*/ 1904591 h 2237474"/>
              <a:gd name="connsiteX106" fmla="*/ 3280097 w 12192000"/>
              <a:gd name="connsiteY106" fmla="*/ 1919610 h 2237474"/>
              <a:gd name="connsiteX107" fmla="*/ 3123424 w 12192000"/>
              <a:gd name="connsiteY107" fmla="*/ 1952930 h 2237474"/>
              <a:gd name="connsiteX108" fmla="*/ 3009910 w 12192000"/>
              <a:gd name="connsiteY108" fmla="*/ 1957866 h 2237474"/>
              <a:gd name="connsiteX109" fmla="*/ 2995934 w 12192000"/>
              <a:gd name="connsiteY109" fmla="*/ 1967085 h 2237474"/>
              <a:gd name="connsiteX110" fmla="*/ 2942858 w 12192000"/>
              <a:gd name="connsiteY110" fmla="*/ 1981367 h 2237474"/>
              <a:gd name="connsiteX111" fmla="*/ 2875436 w 12192000"/>
              <a:gd name="connsiteY111" fmla="*/ 1996977 h 2237474"/>
              <a:gd name="connsiteX112" fmla="*/ 2874892 w 12192000"/>
              <a:gd name="connsiteY112" fmla="*/ 1996085 h 2237474"/>
              <a:gd name="connsiteX113" fmla="*/ 2843662 w 12192000"/>
              <a:gd name="connsiteY113" fmla="*/ 1992498 h 2237474"/>
              <a:gd name="connsiteX114" fmla="*/ 2718916 w 12192000"/>
              <a:gd name="connsiteY114" fmla="*/ 1990867 h 2237474"/>
              <a:gd name="connsiteX115" fmla="*/ 2713522 w 12192000"/>
              <a:gd name="connsiteY115" fmla="*/ 1990173 h 2237474"/>
              <a:gd name="connsiteX116" fmla="*/ 2578178 w 12192000"/>
              <a:gd name="connsiteY116" fmla="*/ 1990531 h 2237474"/>
              <a:gd name="connsiteX117" fmla="*/ 2476147 w 12192000"/>
              <a:gd name="connsiteY117" fmla="*/ 1998305 h 2237474"/>
              <a:gd name="connsiteX118" fmla="*/ 2373568 w 12192000"/>
              <a:gd name="connsiteY118" fmla="*/ 2003219 h 2237474"/>
              <a:gd name="connsiteX119" fmla="*/ 2287219 w 12192000"/>
              <a:gd name="connsiteY119" fmla="*/ 1998750 h 2237474"/>
              <a:gd name="connsiteX120" fmla="*/ 2243069 w 12192000"/>
              <a:gd name="connsiteY120" fmla="*/ 2015111 h 2237474"/>
              <a:gd name="connsiteX121" fmla="*/ 2186609 w 12192000"/>
              <a:gd name="connsiteY121" fmla="*/ 2008263 h 2237474"/>
              <a:gd name="connsiteX122" fmla="*/ 2164831 w 12192000"/>
              <a:gd name="connsiteY122" fmla="*/ 2010143 h 2237474"/>
              <a:gd name="connsiteX123" fmla="*/ 2152836 w 12192000"/>
              <a:gd name="connsiteY123" fmla="*/ 2010048 h 2237474"/>
              <a:gd name="connsiteX124" fmla="*/ 2117102 w 12192000"/>
              <a:gd name="connsiteY124" fmla="*/ 2023004 h 2237474"/>
              <a:gd name="connsiteX125" fmla="*/ 2111935 w 12192000"/>
              <a:gd name="connsiteY125" fmla="*/ 2023163 h 2237474"/>
              <a:gd name="connsiteX126" fmla="*/ 2089991 w 12192000"/>
              <a:gd name="connsiteY126" fmla="*/ 2034193 h 2237474"/>
              <a:gd name="connsiteX127" fmla="*/ 2058061 w 12192000"/>
              <a:gd name="connsiteY127" fmla="*/ 2047942 h 2237474"/>
              <a:gd name="connsiteX128" fmla="*/ 2055737 w 12192000"/>
              <a:gd name="connsiteY128" fmla="*/ 2047704 h 2237474"/>
              <a:gd name="connsiteX129" fmla="*/ 2042244 w 12192000"/>
              <a:gd name="connsiteY129" fmla="*/ 2055560 h 2237474"/>
              <a:gd name="connsiteX130" fmla="*/ 1877728 w 12192000"/>
              <a:gd name="connsiteY130" fmla="*/ 2101004 h 2237474"/>
              <a:gd name="connsiteX131" fmla="*/ 1759056 w 12192000"/>
              <a:gd name="connsiteY131" fmla="*/ 2125608 h 2237474"/>
              <a:gd name="connsiteX132" fmla="*/ 1637948 w 12192000"/>
              <a:gd name="connsiteY132" fmla="*/ 2172597 h 2237474"/>
              <a:gd name="connsiteX133" fmla="*/ 1434549 w 12192000"/>
              <a:gd name="connsiteY133" fmla="*/ 2234522 h 2237474"/>
              <a:gd name="connsiteX134" fmla="*/ 1398481 w 12192000"/>
              <a:gd name="connsiteY134" fmla="*/ 2237074 h 2237474"/>
              <a:gd name="connsiteX135" fmla="*/ 1398407 w 12192000"/>
              <a:gd name="connsiteY135" fmla="*/ 2237095 h 2237474"/>
              <a:gd name="connsiteX136" fmla="*/ 1370962 w 12192000"/>
              <a:gd name="connsiteY136" fmla="*/ 2237474 h 2237474"/>
              <a:gd name="connsiteX137" fmla="*/ 1356367 w 12192000"/>
              <a:gd name="connsiteY137" fmla="*/ 2235089 h 2237474"/>
              <a:gd name="connsiteX138" fmla="*/ 1324828 w 12192000"/>
              <a:gd name="connsiteY138" fmla="*/ 2231968 h 2237474"/>
              <a:gd name="connsiteX139" fmla="*/ 1279765 w 12192000"/>
              <a:gd name="connsiteY139" fmla="*/ 2229639 h 2237474"/>
              <a:gd name="connsiteX140" fmla="*/ 1195347 w 12192000"/>
              <a:gd name="connsiteY140" fmla="*/ 2212354 h 2237474"/>
              <a:gd name="connsiteX141" fmla="*/ 970251 w 12192000"/>
              <a:gd name="connsiteY141" fmla="*/ 2221029 h 2237474"/>
              <a:gd name="connsiteX142" fmla="*/ 812914 w 12192000"/>
              <a:gd name="connsiteY142" fmla="*/ 2202752 h 2237474"/>
              <a:gd name="connsiteX143" fmla="*/ 800195 w 12192000"/>
              <a:gd name="connsiteY143" fmla="*/ 2209407 h 2237474"/>
              <a:gd name="connsiteX144" fmla="*/ 784978 w 12192000"/>
              <a:gd name="connsiteY144" fmla="*/ 2212360 h 2237474"/>
              <a:gd name="connsiteX145" fmla="*/ 681987 w 12192000"/>
              <a:gd name="connsiteY145" fmla="*/ 2216757 h 2237474"/>
              <a:gd name="connsiteX146" fmla="*/ 669923 w 12192000"/>
              <a:gd name="connsiteY146" fmla="*/ 2211682 h 2237474"/>
              <a:gd name="connsiteX147" fmla="*/ 648680 w 12192000"/>
              <a:gd name="connsiteY147" fmla="*/ 2206229 h 2237474"/>
              <a:gd name="connsiteX148" fmla="*/ 597225 w 12192000"/>
              <a:gd name="connsiteY148" fmla="*/ 2180999 h 2237474"/>
              <a:gd name="connsiteX149" fmla="*/ 558449 w 12192000"/>
              <a:gd name="connsiteY149" fmla="*/ 2182346 h 2237474"/>
              <a:gd name="connsiteX150" fmla="*/ 550517 w 12192000"/>
              <a:gd name="connsiteY150" fmla="*/ 2182060 h 2237474"/>
              <a:gd name="connsiteX151" fmla="*/ 550309 w 12192000"/>
              <a:gd name="connsiteY151" fmla="*/ 2181825 h 2237474"/>
              <a:gd name="connsiteX152" fmla="*/ 541836 w 12192000"/>
              <a:gd name="connsiteY152" fmla="*/ 2181063 h 2237474"/>
              <a:gd name="connsiteX153" fmla="*/ 536057 w 12192000"/>
              <a:gd name="connsiteY153" fmla="*/ 2181537 h 2237474"/>
              <a:gd name="connsiteX154" fmla="*/ 520671 w 12192000"/>
              <a:gd name="connsiteY154" fmla="*/ 2180980 h 2237474"/>
              <a:gd name="connsiteX155" fmla="*/ 515024 w 12192000"/>
              <a:gd name="connsiteY155" fmla="*/ 2179258 h 2237474"/>
              <a:gd name="connsiteX156" fmla="*/ 512278 w 12192000"/>
              <a:gd name="connsiteY156" fmla="*/ 2176369 h 2237474"/>
              <a:gd name="connsiteX157" fmla="*/ 480419 w 12192000"/>
              <a:gd name="connsiteY157" fmla="*/ 2167807 h 2237474"/>
              <a:gd name="connsiteX158" fmla="*/ 413835 w 12192000"/>
              <a:gd name="connsiteY158" fmla="*/ 2156783 h 2237474"/>
              <a:gd name="connsiteX159" fmla="*/ 376513 w 12192000"/>
              <a:gd name="connsiteY159" fmla="*/ 2154014 h 2237474"/>
              <a:gd name="connsiteX160" fmla="*/ 273386 w 12192000"/>
              <a:gd name="connsiteY160" fmla="*/ 2142551 h 2237474"/>
              <a:gd name="connsiteX161" fmla="*/ 169207 w 12192000"/>
              <a:gd name="connsiteY161" fmla="*/ 2128100 h 2237474"/>
              <a:gd name="connsiteX162" fmla="*/ 93149 w 12192000"/>
              <a:gd name="connsiteY162" fmla="*/ 2105324 h 2237474"/>
              <a:gd name="connsiteX163" fmla="*/ 88109 w 12192000"/>
              <a:gd name="connsiteY163" fmla="*/ 2106704 h 2237474"/>
              <a:gd name="connsiteX164" fmla="*/ 80022 w 12192000"/>
              <a:gd name="connsiteY164" fmla="*/ 2107254 h 2237474"/>
              <a:gd name="connsiteX165" fmla="*/ 79717 w 12192000"/>
              <a:gd name="connsiteY165" fmla="*/ 2107046 h 2237474"/>
              <a:gd name="connsiteX166" fmla="*/ 72352 w 12192000"/>
              <a:gd name="connsiteY166" fmla="*/ 2107991 h 2237474"/>
              <a:gd name="connsiteX167" fmla="*/ 37645 w 12192000"/>
              <a:gd name="connsiteY167" fmla="*/ 2115401 h 2237474"/>
              <a:gd name="connsiteX168" fmla="*/ 4572 w 12192000"/>
              <a:gd name="connsiteY168" fmla="*/ 2111091 h 2237474"/>
              <a:gd name="connsiteX169" fmla="*/ 0 w 12192000"/>
              <a:gd name="connsiteY169" fmla="*/ 2110468 h 2237474"/>
              <a:gd name="connsiteX170" fmla="*/ 0 w 12192000"/>
              <a:gd name="connsiteY170"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20512 w 12192000"/>
              <a:gd name="connsiteY6" fmla="*/ 745392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46594 w 12192000"/>
              <a:gd name="connsiteY12" fmla="*/ 765069 h 2237474"/>
              <a:gd name="connsiteX13" fmla="*/ 10739478 w 12192000"/>
              <a:gd name="connsiteY13" fmla="*/ 776841 h 2237474"/>
              <a:gd name="connsiteX14" fmla="*/ 10458762 w 12192000"/>
              <a:gd name="connsiteY14" fmla="*/ 755400 h 2237474"/>
              <a:gd name="connsiteX15" fmla="*/ 10211200 w 12192000"/>
              <a:gd name="connsiteY15" fmla="*/ 767513 h 2237474"/>
              <a:gd name="connsiteX16" fmla="*/ 10167995 w 12192000"/>
              <a:gd name="connsiteY16" fmla="*/ 760843 h 2237474"/>
              <a:gd name="connsiteX17" fmla="*/ 9997044 w 12192000"/>
              <a:gd name="connsiteY17" fmla="*/ 780129 h 2237474"/>
              <a:gd name="connsiteX18" fmla="*/ 9943887 w 12192000"/>
              <a:gd name="connsiteY18" fmla="*/ 804141 h 2237474"/>
              <a:gd name="connsiteX19" fmla="*/ 9918248 w 12192000"/>
              <a:gd name="connsiteY19" fmla="*/ 816628 h 2237474"/>
              <a:gd name="connsiteX20" fmla="*/ 9767091 w 12192000"/>
              <a:gd name="connsiteY20" fmla="*/ 870550 h 2237474"/>
              <a:gd name="connsiteX21" fmla="*/ 9683005 w 12192000"/>
              <a:gd name="connsiteY21" fmla="*/ 894128 h 2237474"/>
              <a:gd name="connsiteX22" fmla="*/ 9594438 w 12192000"/>
              <a:gd name="connsiteY22" fmla="*/ 919051 h 2237474"/>
              <a:gd name="connsiteX23" fmla="*/ 9544189 w 12192000"/>
              <a:gd name="connsiteY23" fmla="*/ 938966 h 2237474"/>
              <a:gd name="connsiteX24" fmla="*/ 9500499 w 12192000"/>
              <a:gd name="connsiteY24" fmla="*/ 954680 h 2237474"/>
              <a:gd name="connsiteX25" fmla="*/ 9428195 w 12192000"/>
              <a:gd name="connsiteY25" fmla="*/ 986225 h 2237474"/>
              <a:gd name="connsiteX26" fmla="*/ 9410017 w 12192000"/>
              <a:gd name="connsiteY26" fmla="*/ 993931 h 2237474"/>
              <a:gd name="connsiteX27" fmla="*/ 9392919 w 12192000"/>
              <a:gd name="connsiteY27" fmla="*/ 994656 h 2237474"/>
              <a:gd name="connsiteX28" fmla="*/ 9268019 w 12192000"/>
              <a:gd name="connsiteY28" fmla="*/ 1007442 h 2237474"/>
              <a:gd name="connsiteX29" fmla="*/ 9234662 w 12192000"/>
              <a:gd name="connsiteY29" fmla="*/ 1023056 h 2237474"/>
              <a:gd name="connsiteX30" fmla="*/ 9181033 w 12192000"/>
              <a:gd name="connsiteY30" fmla="*/ 1037921 h 2237474"/>
              <a:gd name="connsiteX31" fmla="*/ 9155969 w 12192000"/>
              <a:gd name="connsiteY31" fmla="*/ 1046804 h 2237474"/>
              <a:gd name="connsiteX32" fmla="*/ 9133985 w 12192000"/>
              <a:gd name="connsiteY32" fmla="*/ 1046450 h 2237474"/>
              <a:gd name="connsiteX33" fmla="*/ 9003462 w 12192000"/>
              <a:gd name="connsiteY33" fmla="*/ 1042406 h 2237474"/>
              <a:gd name="connsiteX34" fmla="*/ 8968445 w 12192000"/>
              <a:gd name="connsiteY34" fmla="*/ 1052169 h 2237474"/>
              <a:gd name="connsiteX35" fmla="*/ 8886001 w 12192000"/>
              <a:gd name="connsiteY35" fmla="*/ 1067468 h 2237474"/>
              <a:gd name="connsiteX36" fmla="*/ 8838610 w 12192000"/>
              <a:gd name="connsiteY36" fmla="*/ 1075091 h 2237474"/>
              <a:gd name="connsiteX37" fmla="*/ 8750383 w 12192000"/>
              <a:gd name="connsiteY37" fmla="*/ 1097387 h 2237474"/>
              <a:gd name="connsiteX38" fmla="*/ 8665605 w 12192000"/>
              <a:gd name="connsiteY38" fmla="*/ 1110791 h 2237474"/>
              <a:gd name="connsiteX39" fmla="*/ 8584946 w 12192000"/>
              <a:gd name="connsiteY39" fmla="*/ 1135226 h 2237474"/>
              <a:gd name="connsiteX40" fmla="*/ 8419755 w 12192000"/>
              <a:gd name="connsiteY40" fmla="*/ 1216260 h 2237474"/>
              <a:gd name="connsiteX41" fmla="*/ 8411626 w 12192000"/>
              <a:gd name="connsiteY41" fmla="*/ 1214397 h 2237474"/>
              <a:gd name="connsiteX42" fmla="*/ 8363469 w 12192000"/>
              <a:gd name="connsiteY42" fmla="*/ 1246658 h 2237474"/>
              <a:gd name="connsiteX43" fmla="*/ 8275497 w 12192000"/>
              <a:gd name="connsiteY43" fmla="*/ 1264396 h 2237474"/>
              <a:gd name="connsiteX44" fmla="*/ 8206287 w 12192000"/>
              <a:gd name="connsiteY44" fmla="*/ 1273060 h 2237474"/>
              <a:gd name="connsiteX45" fmla="*/ 8139997 w 12192000"/>
              <a:gd name="connsiteY45" fmla="*/ 1282713 h 2237474"/>
              <a:gd name="connsiteX46" fmla="*/ 8074238 w 12192000"/>
              <a:gd name="connsiteY46" fmla="*/ 1301895 h 2237474"/>
              <a:gd name="connsiteX47" fmla="*/ 7942099 w 12192000"/>
              <a:gd name="connsiteY47" fmla="*/ 1336332 h 2237474"/>
              <a:gd name="connsiteX48" fmla="*/ 7902328 w 12192000"/>
              <a:gd name="connsiteY48" fmla="*/ 1345865 h 2237474"/>
              <a:gd name="connsiteX49" fmla="*/ 7840612 w 12192000"/>
              <a:gd name="connsiteY49" fmla="*/ 1369373 h 2237474"/>
              <a:gd name="connsiteX50" fmla="*/ 7786819 w 12192000"/>
              <a:gd name="connsiteY50" fmla="*/ 1378970 h 2237474"/>
              <a:gd name="connsiteX51" fmla="*/ 7548172 w 12192000"/>
              <a:gd name="connsiteY51" fmla="*/ 1417460 h 2237474"/>
              <a:gd name="connsiteX52" fmla="*/ 7483437 w 12192000"/>
              <a:gd name="connsiteY52" fmla="*/ 1478152 h 2237474"/>
              <a:gd name="connsiteX53" fmla="*/ 7377870 w 12192000"/>
              <a:gd name="connsiteY53" fmla="*/ 1523319 h 2237474"/>
              <a:gd name="connsiteX54" fmla="*/ 7230737 w 12192000"/>
              <a:gd name="connsiteY54" fmla="*/ 1562633 h 2237474"/>
              <a:gd name="connsiteX55" fmla="*/ 7224458 w 12192000"/>
              <a:gd name="connsiteY55" fmla="*/ 1573008 h 2237474"/>
              <a:gd name="connsiteX56" fmla="*/ 7183121 w 12192000"/>
              <a:gd name="connsiteY56" fmla="*/ 1595162 h 2237474"/>
              <a:gd name="connsiteX57" fmla="*/ 7164601 w 12192000"/>
              <a:gd name="connsiteY57" fmla="*/ 1606490 h 2237474"/>
              <a:gd name="connsiteX58" fmla="*/ 7031309 w 12192000"/>
              <a:gd name="connsiteY58" fmla="*/ 1619451 h 2237474"/>
              <a:gd name="connsiteX59" fmla="*/ 6900177 w 12192000"/>
              <a:gd name="connsiteY59" fmla="*/ 1636016 h 2237474"/>
              <a:gd name="connsiteX60" fmla="*/ 6795372 w 12192000"/>
              <a:gd name="connsiteY60" fmla="*/ 1644845 h 2237474"/>
              <a:gd name="connsiteX61" fmla="*/ 6692251 w 12192000"/>
              <a:gd name="connsiteY61" fmla="*/ 1656357 h 2237474"/>
              <a:gd name="connsiteX62" fmla="*/ 6655235 w 12192000"/>
              <a:gd name="connsiteY62" fmla="*/ 1661869 h 2237474"/>
              <a:gd name="connsiteX63" fmla="*/ 6554894 w 12192000"/>
              <a:gd name="connsiteY63" fmla="*/ 1664428 h 2237474"/>
              <a:gd name="connsiteX64" fmla="*/ 6516595 w 12192000"/>
              <a:gd name="connsiteY64" fmla="*/ 1667475 h 2237474"/>
              <a:gd name="connsiteX65" fmla="*/ 6508541 w 12192000"/>
              <a:gd name="connsiteY65" fmla="*/ 1668757 h 2237474"/>
              <a:gd name="connsiteX66" fmla="*/ 6471012 w 12192000"/>
              <a:gd name="connsiteY66" fmla="*/ 1678604 h 2237474"/>
              <a:gd name="connsiteX67" fmla="*/ 6364035 w 12192000"/>
              <a:gd name="connsiteY67" fmla="*/ 1667683 h 2237474"/>
              <a:gd name="connsiteX68" fmla="*/ 6280959 w 12192000"/>
              <a:gd name="connsiteY68" fmla="*/ 1689329 h 2237474"/>
              <a:gd name="connsiteX69" fmla="*/ 6243319 w 12192000"/>
              <a:gd name="connsiteY69" fmla="*/ 1695560 h 2237474"/>
              <a:gd name="connsiteX70" fmla="*/ 6098321 w 12192000"/>
              <a:gd name="connsiteY70" fmla="*/ 1721646 h 2237474"/>
              <a:gd name="connsiteX71" fmla="*/ 5880652 w 12192000"/>
              <a:gd name="connsiteY71" fmla="*/ 1779643 h 2237474"/>
              <a:gd name="connsiteX72" fmla="*/ 5785959 w 12192000"/>
              <a:gd name="connsiteY72" fmla="*/ 1775307 h 2237474"/>
              <a:gd name="connsiteX73" fmla="*/ 5643534 w 12192000"/>
              <a:gd name="connsiteY73" fmla="*/ 1802919 h 2237474"/>
              <a:gd name="connsiteX74" fmla="*/ 5518799 w 12192000"/>
              <a:gd name="connsiteY74" fmla="*/ 1818312 h 2237474"/>
              <a:gd name="connsiteX75" fmla="*/ 5505014 w 12192000"/>
              <a:gd name="connsiteY75" fmla="*/ 1819259 h 2237474"/>
              <a:gd name="connsiteX76" fmla="*/ 5453307 w 12192000"/>
              <a:gd name="connsiteY76" fmla="*/ 1815450 h 2237474"/>
              <a:gd name="connsiteX77" fmla="*/ 5221533 w 12192000"/>
              <a:gd name="connsiteY77" fmla="*/ 1846950 h 2237474"/>
              <a:gd name="connsiteX78" fmla="*/ 5149802 w 12192000"/>
              <a:gd name="connsiteY78" fmla="*/ 1844846 h 2237474"/>
              <a:gd name="connsiteX79" fmla="*/ 5114927 w 12192000"/>
              <a:gd name="connsiteY79" fmla="*/ 1847827 h 2237474"/>
              <a:gd name="connsiteX80" fmla="*/ 5108970 w 12192000"/>
              <a:gd name="connsiteY80" fmla="*/ 1847935 h 2237474"/>
              <a:gd name="connsiteX81" fmla="*/ 5067961 w 12192000"/>
              <a:gd name="connsiteY81" fmla="*/ 1845917 h 2237474"/>
              <a:gd name="connsiteX82" fmla="*/ 5007075 w 12192000"/>
              <a:gd name="connsiteY82" fmla="*/ 1838626 h 2237474"/>
              <a:gd name="connsiteX83" fmla="*/ 4944087 w 12192000"/>
              <a:gd name="connsiteY83" fmla="*/ 1823332 h 2237474"/>
              <a:gd name="connsiteX84" fmla="*/ 4907662 w 12192000"/>
              <a:gd name="connsiteY84" fmla="*/ 1816900 h 2237474"/>
              <a:gd name="connsiteX85" fmla="*/ 4882386 w 12192000"/>
              <a:gd name="connsiteY85" fmla="*/ 1809844 h 2237474"/>
              <a:gd name="connsiteX86" fmla="*/ 4811440 w 12192000"/>
              <a:gd name="connsiteY86" fmla="*/ 1804655 h 2237474"/>
              <a:gd name="connsiteX87" fmla="*/ 4691075 w 12192000"/>
              <a:gd name="connsiteY87" fmla="*/ 1801389 h 2237474"/>
              <a:gd name="connsiteX88" fmla="*/ 4640313 w 12192000"/>
              <a:gd name="connsiteY88" fmla="*/ 1784307 h 2237474"/>
              <a:gd name="connsiteX89" fmla="*/ 4536503 w 12192000"/>
              <a:gd name="connsiteY89" fmla="*/ 1785334 h 2237474"/>
              <a:gd name="connsiteX90" fmla="*/ 4513724 w 12192000"/>
              <a:gd name="connsiteY90" fmla="*/ 1791996 h 2237474"/>
              <a:gd name="connsiteX91" fmla="*/ 4459810 w 12192000"/>
              <a:gd name="connsiteY91" fmla="*/ 1797886 h 2237474"/>
              <a:gd name="connsiteX92" fmla="*/ 4379064 w 12192000"/>
              <a:gd name="connsiteY92" fmla="*/ 1817177 h 2237474"/>
              <a:gd name="connsiteX93" fmla="*/ 4290981 w 12192000"/>
              <a:gd name="connsiteY93" fmla="*/ 1839677 h 2237474"/>
              <a:gd name="connsiteX94" fmla="*/ 4238372 w 12192000"/>
              <a:gd name="connsiteY94" fmla="*/ 1851480 h 2237474"/>
              <a:gd name="connsiteX95" fmla="*/ 4232517 w 12192000"/>
              <a:gd name="connsiteY95" fmla="*/ 1852567 h 2237474"/>
              <a:gd name="connsiteX96" fmla="*/ 4191732 w 12192000"/>
              <a:gd name="connsiteY96" fmla="*/ 1857328 h 2237474"/>
              <a:gd name="connsiteX97" fmla="*/ 4065532 w 12192000"/>
              <a:gd name="connsiteY97" fmla="*/ 1855477 h 2237474"/>
              <a:gd name="connsiteX98" fmla="*/ 4028460 w 12192000"/>
              <a:gd name="connsiteY98" fmla="*/ 1855137 h 2237474"/>
              <a:gd name="connsiteX99" fmla="*/ 4002267 w 12192000"/>
              <a:gd name="connsiteY99" fmla="*/ 1852352 h 2237474"/>
              <a:gd name="connsiteX100" fmla="*/ 3931396 w 12192000"/>
              <a:gd name="connsiteY100" fmla="*/ 1858915 h 2237474"/>
              <a:gd name="connsiteX101" fmla="*/ 3812162 w 12192000"/>
              <a:gd name="connsiteY101" fmla="*/ 1875501 h 2237474"/>
              <a:gd name="connsiteX102" fmla="*/ 3758105 w 12192000"/>
              <a:gd name="connsiteY102" fmla="*/ 1871856 h 2237474"/>
              <a:gd name="connsiteX103" fmla="*/ 3715896 w 12192000"/>
              <a:gd name="connsiteY103" fmla="*/ 1881552 h 2237474"/>
              <a:gd name="connsiteX104" fmla="*/ 3567259 w 12192000"/>
              <a:gd name="connsiteY104" fmla="*/ 1893482 h 2237474"/>
              <a:gd name="connsiteX105" fmla="*/ 3405770 w 12192000"/>
              <a:gd name="connsiteY105" fmla="*/ 1904591 h 2237474"/>
              <a:gd name="connsiteX106" fmla="*/ 3280097 w 12192000"/>
              <a:gd name="connsiteY106" fmla="*/ 1919610 h 2237474"/>
              <a:gd name="connsiteX107" fmla="*/ 3123424 w 12192000"/>
              <a:gd name="connsiteY107" fmla="*/ 1952930 h 2237474"/>
              <a:gd name="connsiteX108" fmla="*/ 3009910 w 12192000"/>
              <a:gd name="connsiteY108" fmla="*/ 1957866 h 2237474"/>
              <a:gd name="connsiteX109" fmla="*/ 2995934 w 12192000"/>
              <a:gd name="connsiteY109" fmla="*/ 1967085 h 2237474"/>
              <a:gd name="connsiteX110" fmla="*/ 2942858 w 12192000"/>
              <a:gd name="connsiteY110" fmla="*/ 1981367 h 2237474"/>
              <a:gd name="connsiteX111" fmla="*/ 2875436 w 12192000"/>
              <a:gd name="connsiteY111" fmla="*/ 1996977 h 2237474"/>
              <a:gd name="connsiteX112" fmla="*/ 2874892 w 12192000"/>
              <a:gd name="connsiteY112" fmla="*/ 1996085 h 2237474"/>
              <a:gd name="connsiteX113" fmla="*/ 2843662 w 12192000"/>
              <a:gd name="connsiteY113" fmla="*/ 1992498 h 2237474"/>
              <a:gd name="connsiteX114" fmla="*/ 2718916 w 12192000"/>
              <a:gd name="connsiteY114" fmla="*/ 1990867 h 2237474"/>
              <a:gd name="connsiteX115" fmla="*/ 2713522 w 12192000"/>
              <a:gd name="connsiteY115" fmla="*/ 1990173 h 2237474"/>
              <a:gd name="connsiteX116" fmla="*/ 2578178 w 12192000"/>
              <a:gd name="connsiteY116" fmla="*/ 1990531 h 2237474"/>
              <a:gd name="connsiteX117" fmla="*/ 2476147 w 12192000"/>
              <a:gd name="connsiteY117" fmla="*/ 1998305 h 2237474"/>
              <a:gd name="connsiteX118" fmla="*/ 2373568 w 12192000"/>
              <a:gd name="connsiteY118" fmla="*/ 2003219 h 2237474"/>
              <a:gd name="connsiteX119" fmla="*/ 2287219 w 12192000"/>
              <a:gd name="connsiteY119" fmla="*/ 1998750 h 2237474"/>
              <a:gd name="connsiteX120" fmla="*/ 2243069 w 12192000"/>
              <a:gd name="connsiteY120" fmla="*/ 2015111 h 2237474"/>
              <a:gd name="connsiteX121" fmla="*/ 2186609 w 12192000"/>
              <a:gd name="connsiteY121" fmla="*/ 2008263 h 2237474"/>
              <a:gd name="connsiteX122" fmla="*/ 2164831 w 12192000"/>
              <a:gd name="connsiteY122" fmla="*/ 2010143 h 2237474"/>
              <a:gd name="connsiteX123" fmla="*/ 2152836 w 12192000"/>
              <a:gd name="connsiteY123" fmla="*/ 2010048 h 2237474"/>
              <a:gd name="connsiteX124" fmla="*/ 2117102 w 12192000"/>
              <a:gd name="connsiteY124" fmla="*/ 2023004 h 2237474"/>
              <a:gd name="connsiteX125" fmla="*/ 2111935 w 12192000"/>
              <a:gd name="connsiteY125" fmla="*/ 2023163 h 2237474"/>
              <a:gd name="connsiteX126" fmla="*/ 2089991 w 12192000"/>
              <a:gd name="connsiteY126" fmla="*/ 2034193 h 2237474"/>
              <a:gd name="connsiteX127" fmla="*/ 2058061 w 12192000"/>
              <a:gd name="connsiteY127" fmla="*/ 2047942 h 2237474"/>
              <a:gd name="connsiteX128" fmla="*/ 2055737 w 12192000"/>
              <a:gd name="connsiteY128" fmla="*/ 2047704 h 2237474"/>
              <a:gd name="connsiteX129" fmla="*/ 2042244 w 12192000"/>
              <a:gd name="connsiteY129" fmla="*/ 2055560 h 2237474"/>
              <a:gd name="connsiteX130" fmla="*/ 1877728 w 12192000"/>
              <a:gd name="connsiteY130" fmla="*/ 2101004 h 2237474"/>
              <a:gd name="connsiteX131" fmla="*/ 1759056 w 12192000"/>
              <a:gd name="connsiteY131" fmla="*/ 2125608 h 2237474"/>
              <a:gd name="connsiteX132" fmla="*/ 1637948 w 12192000"/>
              <a:gd name="connsiteY132" fmla="*/ 2172597 h 2237474"/>
              <a:gd name="connsiteX133" fmla="*/ 1434549 w 12192000"/>
              <a:gd name="connsiteY133" fmla="*/ 2234522 h 2237474"/>
              <a:gd name="connsiteX134" fmla="*/ 1398481 w 12192000"/>
              <a:gd name="connsiteY134" fmla="*/ 2237074 h 2237474"/>
              <a:gd name="connsiteX135" fmla="*/ 1398407 w 12192000"/>
              <a:gd name="connsiteY135" fmla="*/ 2237095 h 2237474"/>
              <a:gd name="connsiteX136" fmla="*/ 1370962 w 12192000"/>
              <a:gd name="connsiteY136" fmla="*/ 2237474 h 2237474"/>
              <a:gd name="connsiteX137" fmla="*/ 1356367 w 12192000"/>
              <a:gd name="connsiteY137" fmla="*/ 2235089 h 2237474"/>
              <a:gd name="connsiteX138" fmla="*/ 1324828 w 12192000"/>
              <a:gd name="connsiteY138" fmla="*/ 2231968 h 2237474"/>
              <a:gd name="connsiteX139" fmla="*/ 1279765 w 12192000"/>
              <a:gd name="connsiteY139" fmla="*/ 2229639 h 2237474"/>
              <a:gd name="connsiteX140" fmla="*/ 1195347 w 12192000"/>
              <a:gd name="connsiteY140" fmla="*/ 2212354 h 2237474"/>
              <a:gd name="connsiteX141" fmla="*/ 970251 w 12192000"/>
              <a:gd name="connsiteY141" fmla="*/ 2221029 h 2237474"/>
              <a:gd name="connsiteX142" fmla="*/ 812914 w 12192000"/>
              <a:gd name="connsiteY142" fmla="*/ 2202752 h 2237474"/>
              <a:gd name="connsiteX143" fmla="*/ 800195 w 12192000"/>
              <a:gd name="connsiteY143" fmla="*/ 2209407 h 2237474"/>
              <a:gd name="connsiteX144" fmla="*/ 784978 w 12192000"/>
              <a:gd name="connsiteY144" fmla="*/ 2212360 h 2237474"/>
              <a:gd name="connsiteX145" fmla="*/ 681987 w 12192000"/>
              <a:gd name="connsiteY145" fmla="*/ 2216757 h 2237474"/>
              <a:gd name="connsiteX146" fmla="*/ 669923 w 12192000"/>
              <a:gd name="connsiteY146" fmla="*/ 2211682 h 2237474"/>
              <a:gd name="connsiteX147" fmla="*/ 648680 w 12192000"/>
              <a:gd name="connsiteY147" fmla="*/ 2206229 h 2237474"/>
              <a:gd name="connsiteX148" fmla="*/ 597225 w 12192000"/>
              <a:gd name="connsiteY148" fmla="*/ 2180999 h 2237474"/>
              <a:gd name="connsiteX149" fmla="*/ 558449 w 12192000"/>
              <a:gd name="connsiteY149" fmla="*/ 2182346 h 2237474"/>
              <a:gd name="connsiteX150" fmla="*/ 550517 w 12192000"/>
              <a:gd name="connsiteY150" fmla="*/ 2182060 h 2237474"/>
              <a:gd name="connsiteX151" fmla="*/ 550309 w 12192000"/>
              <a:gd name="connsiteY151" fmla="*/ 2181825 h 2237474"/>
              <a:gd name="connsiteX152" fmla="*/ 541836 w 12192000"/>
              <a:gd name="connsiteY152" fmla="*/ 2181063 h 2237474"/>
              <a:gd name="connsiteX153" fmla="*/ 536057 w 12192000"/>
              <a:gd name="connsiteY153" fmla="*/ 2181537 h 2237474"/>
              <a:gd name="connsiteX154" fmla="*/ 520671 w 12192000"/>
              <a:gd name="connsiteY154" fmla="*/ 2180980 h 2237474"/>
              <a:gd name="connsiteX155" fmla="*/ 515024 w 12192000"/>
              <a:gd name="connsiteY155" fmla="*/ 2179258 h 2237474"/>
              <a:gd name="connsiteX156" fmla="*/ 512278 w 12192000"/>
              <a:gd name="connsiteY156" fmla="*/ 2176369 h 2237474"/>
              <a:gd name="connsiteX157" fmla="*/ 480419 w 12192000"/>
              <a:gd name="connsiteY157" fmla="*/ 2167807 h 2237474"/>
              <a:gd name="connsiteX158" fmla="*/ 413835 w 12192000"/>
              <a:gd name="connsiteY158" fmla="*/ 2156783 h 2237474"/>
              <a:gd name="connsiteX159" fmla="*/ 376513 w 12192000"/>
              <a:gd name="connsiteY159" fmla="*/ 2154014 h 2237474"/>
              <a:gd name="connsiteX160" fmla="*/ 273386 w 12192000"/>
              <a:gd name="connsiteY160" fmla="*/ 2142551 h 2237474"/>
              <a:gd name="connsiteX161" fmla="*/ 169207 w 12192000"/>
              <a:gd name="connsiteY161" fmla="*/ 2128100 h 2237474"/>
              <a:gd name="connsiteX162" fmla="*/ 93149 w 12192000"/>
              <a:gd name="connsiteY162" fmla="*/ 2105324 h 2237474"/>
              <a:gd name="connsiteX163" fmla="*/ 88109 w 12192000"/>
              <a:gd name="connsiteY163" fmla="*/ 2106704 h 2237474"/>
              <a:gd name="connsiteX164" fmla="*/ 80022 w 12192000"/>
              <a:gd name="connsiteY164" fmla="*/ 2107254 h 2237474"/>
              <a:gd name="connsiteX165" fmla="*/ 79717 w 12192000"/>
              <a:gd name="connsiteY165" fmla="*/ 2107046 h 2237474"/>
              <a:gd name="connsiteX166" fmla="*/ 72352 w 12192000"/>
              <a:gd name="connsiteY166" fmla="*/ 2107991 h 2237474"/>
              <a:gd name="connsiteX167" fmla="*/ 37645 w 12192000"/>
              <a:gd name="connsiteY167" fmla="*/ 2115401 h 2237474"/>
              <a:gd name="connsiteX168" fmla="*/ 4572 w 12192000"/>
              <a:gd name="connsiteY168" fmla="*/ 2111091 h 2237474"/>
              <a:gd name="connsiteX169" fmla="*/ 0 w 12192000"/>
              <a:gd name="connsiteY169" fmla="*/ 2110468 h 2237474"/>
              <a:gd name="connsiteX170" fmla="*/ 0 w 12192000"/>
              <a:gd name="connsiteY170"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20512 w 12192000"/>
              <a:gd name="connsiteY6" fmla="*/ 745392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46594 w 12192000"/>
              <a:gd name="connsiteY12" fmla="*/ 765069 h 2237474"/>
              <a:gd name="connsiteX13" fmla="*/ 10739478 w 12192000"/>
              <a:gd name="connsiteY13" fmla="*/ 776841 h 2237474"/>
              <a:gd name="connsiteX14" fmla="*/ 10458762 w 12192000"/>
              <a:gd name="connsiteY14" fmla="*/ 755400 h 2237474"/>
              <a:gd name="connsiteX15" fmla="*/ 10211200 w 12192000"/>
              <a:gd name="connsiteY15" fmla="*/ 767513 h 2237474"/>
              <a:gd name="connsiteX16" fmla="*/ 10167995 w 12192000"/>
              <a:gd name="connsiteY16" fmla="*/ 760843 h 2237474"/>
              <a:gd name="connsiteX17" fmla="*/ 9997044 w 12192000"/>
              <a:gd name="connsiteY17" fmla="*/ 780129 h 2237474"/>
              <a:gd name="connsiteX18" fmla="*/ 9943887 w 12192000"/>
              <a:gd name="connsiteY18" fmla="*/ 804141 h 2237474"/>
              <a:gd name="connsiteX19" fmla="*/ 9918248 w 12192000"/>
              <a:gd name="connsiteY19" fmla="*/ 816628 h 2237474"/>
              <a:gd name="connsiteX20" fmla="*/ 9767091 w 12192000"/>
              <a:gd name="connsiteY20" fmla="*/ 870550 h 2237474"/>
              <a:gd name="connsiteX21" fmla="*/ 9683005 w 12192000"/>
              <a:gd name="connsiteY21" fmla="*/ 894128 h 2237474"/>
              <a:gd name="connsiteX22" fmla="*/ 9594438 w 12192000"/>
              <a:gd name="connsiteY22" fmla="*/ 919051 h 2237474"/>
              <a:gd name="connsiteX23" fmla="*/ 9544189 w 12192000"/>
              <a:gd name="connsiteY23" fmla="*/ 938966 h 2237474"/>
              <a:gd name="connsiteX24" fmla="*/ 9500499 w 12192000"/>
              <a:gd name="connsiteY24" fmla="*/ 954680 h 2237474"/>
              <a:gd name="connsiteX25" fmla="*/ 9428195 w 12192000"/>
              <a:gd name="connsiteY25" fmla="*/ 986225 h 2237474"/>
              <a:gd name="connsiteX26" fmla="*/ 9410017 w 12192000"/>
              <a:gd name="connsiteY26" fmla="*/ 993931 h 2237474"/>
              <a:gd name="connsiteX27" fmla="*/ 9392919 w 12192000"/>
              <a:gd name="connsiteY27" fmla="*/ 994656 h 2237474"/>
              <a:gd name="connsiteX28" fmla="*/ 9268019 w 12192000"/>
              <a:gd name="connsiteY28" fmla="*/ 1007442 h 2237474"/>
              <a:gd name="connsiteX29" fmla="*/ 9234662 w 12192000"/>
              <a:gd name="connsiteY29" fmla="*/ 1023056 h 2237474"/>
              <a:gd name="connsiteX30" fmla="*/ 9181033 w 12192000"/>
              <a:gd name="connsiteY30" fmla="*/ 1037921 h 2237474"/>
              <a:gd name="connsiteX31" fmla="*/ 9155969 w 12192000"/>
              <a:gd name="connsiteY31" fmla="*/ 1046804 h 2237474"/>
              <a:gd name="connsiteX32" fmla="*/ 9133985 w 12192000"/>
              <a:gd name="connsiteY32" fmla="*/ 1046450 h 2237474"/>
              <a:gd name="connsiteX33" fmla="*/ 9003462 w 12192000"/>
              <a:gd name="connsiteY33" fmla="*/ 1042406 h 2237474"/>
              <a:gd name="connsiteX34" fmla="*/ 8968445 w 12192000"/>
              <a:gd name="connsiteY34" fmla="*/ 1052169 h 2237474"/>
              <a:gd name="connsiteX35" fmla="*/ 8886001 w 12192000"/>
              <a:gd name="connsiteY35" fmla="*/ 1067468 h 2237474"/>
              <a:gd name="connsiteX36" fmla="*/ 8838610 w 12192000"/>
              <a:gd name="connsiteY36" fmla="*/ 1075091 h 2237474"/>
              <a:gd name="connsiteX37" fmla="*/ 8750383 w 12192000"/>
              <a:gd name="connsiteY37" fmla="*/ 1097387 h 2237474"/>
              <a:gd name="connsiteX38" fmla="*/ 8665605 w 12192000"/>
              <a:gd name="connsiteY38" fmla="*/ 1110791 h 2237474"/>
              <a:gd name="connsiteX39" fmla="*/ 8584946 w 12192000"/>
              <a:gd name="connsiteY39" fmla="*/ 1135226 h 2237474"/>
              <a:gd name="connsiteX40" fmla="*/ 8419755 w 12192000"/>
              <a:gd name="connsiteY40" fmla="*/ 1216260 h 2237474"/>
              <a:gd name="connsiteX41" fmla="*/ 8411626 w 12192000"/>
              <a:gd name="connsiteY41" fmla="*/ 1214397 h 2237474"/>
              <a:gd name="connsiteX42" fmla="*/ 8363469 w 12192000"/>
              <a:gd name="connsiteY42" fmla="*/ 1246658 h 2237474"/>
              <a:gd name="connsiteX43" fmla="*/ 8275497 w 12192000"/>
              <a:gd name="connsiteY43" fmla="*/ 1264396 h 2237474"/>
              <a:gd name="connsiteX44" fmla="*/ 8206287 w 12192000"/>
              <a:gd name="connsiteY44" fmla="*/ 1273060 h 2237474"/>
              <a:gd name="connsiteX45" fmla="*/ 8139997 w 12192000"/>
              <a:gd name="connsiteY45" fmla="*/ 1282713 h 2237474"/>
              <a:gd name="connsiteX46" fmla="*/ 8074238 w 12192000"/>
              <a:gd name="connsiteY46" fmla="*/ 1301895 h 2237474"/>
              <a:gd name="connsiteX47" fmla="*/ 7942099 w 12192000"/>
              <a:gd name="connsiteY47" fmla="*/ 1336332 h 2237474"/>
              <a:gd name="connsiteX48" fmla="*/ 7902328 w 12192000"/>
              <a:gd name="connsiteY48" fmla="*/ 1345865 h 2237474"/>
              <a:gd name="connsiteX49" fmla="*/ 7840612 w 12192000"/>
              <a:gd name="connsiteY49" fmla="*/ 1369373 h 2237474"/>
              <a:gd name="connsiteX50" fmla="*/ 7786819 w 12192000"/>
              <a:gd name="connsiteY50" fmla="*/ 1378970 h 2237474"/>
              <a:gd name="connsiteX51" fmla="*/ 7548172 w 12192000"/>
              <a:gd name="connsiteY51" fmla="*/ 1417460 h 2237474"/>
              <a:gd name="connsiteX52" fmla="*/ 7483437 w 12192000"/>
              <a:gd name="connsiteY52" fmla="*/ 1478152 h 2237474"/>
              <a:gd name="connsiteX53" fmla="*/ 7377870 w 12192000"/>
              <a:gd name="connsiteY53" fmla="*/ 1523319 h 2237474"/>
              <a:gd name="connsiteX54" fmla="*/ 7230737 w 12192000"/>
              <a:gd name="connsiteY54" fmla="*/ 1562633 h 2237474"/>
              <a:gd name="connsiteX55" fmla="*/ 7224458 w 12192000"/>
              <a:gd name="connsiteY55" fmla="*/ 1573008 h 2237474"/>
              <a:gd name="connsiteX56" fmla="*/ 7183121 w 12192000"/>
              <a:gd name="connsiteY56" fmla="*/ 1595162 h 2237474"/>
              <a:gd name="connsiteX57" fmla="*/ 7164601 w 12192000"/>
              <a:gd name="connsiteY57" fmla="*/ 1606490 h 2237474"/>
              <a:gd name="connsiteX58" fmla="*/ 7031309 w 12192000"/>
              <a:gd name="connsiteY58" fmla="*/ 1619451 h 2237474"/>
              <a:gd name="connsiteX59" fmla="*/ 6900177 w 12192000"/>
              <a:gd name="connsiteY59" fmla="*/ 1636016 h 2237474"/>
              <a:gd name="connsiteX60" fmla="*/ 6795372 w 12192000"/>
              <a:gd name="connsiteY60" fmla="*/ 1644845 h 2237474"/>
              <a:gd name="connsiteX61" fmla="*/ 6692251 w 12192000"/>
              <a:gd name="connsiteY61" fmla="*/ 1656357 h 2237474"/>
              <a:gd name="connsiteX62" fmla="*/ 6655235 w 12192000"/>
              <a:gd name="connsiteY62" fmla="*/ 1661869 h 2237474"/>
              <a:gd name="connsiteX63" fmla="*/ 6554894 w 12192000"/>
              <a:gd name="connsiteY63" fmla="*/ 1664428 h 2237474"/>
              <a:gd name="connsiteX64" fmla="*/ 6516595 w 12192000"/>
              <a:gd name="connsiteY64" fmla="*/ 1667475 h 2237474"/>
              <a:gd name="connsiteX65" fmla="*/ 6508541 w 12192000"/>
              <a:gd name="connsiteY65" fmla="*/ 1668757 h 2237474"/>
              <a:gd name="connsiteX66" fmla="*/ 6471012 w 12192000"/>
              <a:gd name="connsiteY66" fmla="*/ 1678604 h 2237474"/>
              <a:gd name="connsiteX67" fmla="*/ 6364035 w 12192000"/>
              <a:gd name="connsiteY67" fmla="*/ 1667683 h 2237474"/>
              <a:gd name="connsiteX68" fmla="*/ 6280959 w 12192000"/>
              <a:gd name="connsiteY68" fmla="*/ 1689329 h 2237474"/>
              <a:gd name="connsiteX69" fmla="*/ 6243319 w 12192000"/>
              <a:gd name="connsiteY69" fmla="*/ 1695560 h 2237474"/>
              <a:gd name="connsiteX70" fmla="*/ 6098321 w 12192000"/>
              <a:gd name="connsiteY70" fmla="*/ 1721646 h 2237474"/>
              <a:gd name="connsiteX71" fmla="*/ 5880652 w 12192000"/>
              <a:gd name="connsiteY71" fmla="*/ 1779643 h 2237474"/>
              <a:gd name="connsiteX72" fmla="*/ 5785959 w 12192000"/>
              <a:gd name="connsiteY72" fmla="*/ 1775307 h 2237474"/>
              <a:gd name="connsiteX73" fmla="*/ 5643534 w 12192000"/>
              <a:gd name="connsiteY73" fmla="*/ 1802919 h 2237474"/>
              <a:gd name="connsiteX74" fmla="*/ 5518799 w 12192000"/>
              <a:gd name="connsiteY74" fmla="*/ 1818312 h 2237474"/>
              <a:gd name="connsiteX75" fmla="*/ 5505014 w 12192000"/>
              <a:gd name="connsiteY75" fmla="*/ 1819259 h 2237474"/>
              <a:gd name="connsiteX76" fmla="*/ 5453307 w 12192000"/>
              <a:gd name="connsiteY76" fmla="*/ 1815450 h 2237474"/>
              <a:gd name="connsiteX77" fmla="*/ 5221533 w 12192000"/>
              <a:gd name="connsiteY77" fmla="*/ 1846950 h 2237474"/>
              <a:gd name="connsiteX78" fmla="*/ 5149802 w 12192000"/>
              <a:gd name="connsiteY78" fmla="*/ 1844846 h 2237474"/>
              <a:gd name="connsiteX79" fmla="*/ 5114927 w 12192000"/>
              <a:gd name="connsiteY79" fmla="*/ 1847827 h 2237474"/>
              <a:gd name="connsiteX80" fmla="*/ 5108970 w 12192000"/>
              <a:gd name="connsiteY80" fmla="*/ 1847935 h 2237474"/>
              <a:gd name="connsiteX81" fmla="*/ 5067961 w 12192000"/>
              <a:gd name="connsiteY81" fmla="*/ 1845917 h 2237474"/>
              <a:gd name="connsiteX82" fmla="*/ 5007075 w 12192000"/>
              <a:gd name="connsiteY82" fmla="*/ 1838626 h 2237474"/>
              <a:gd name="connsiteX83" fmla="*/ 4944087 w 12192000"/>
              <a:gd name="connsiteY83" fmla="*/ 1823332 h 2237474"/>
              <a:gd name="connsiteX84" fmla="*/ 4907662 w 12192000"/>
              <a:gd name="connsiteY84" fmla="*/ 1816900 h 2237474"/>
              <a:gd name="connsiteX85" fmla="*/ 4882386 w 12192000"/>
              <a:gd name="connsiteY85" fmla="*/ 1809844 h 2237474"/>
              <a:gd name="connsiteX86" fmla="*/ 4811440 w 12192000"/>
              <a:gd name="connsiteY86" fmla="*/ 1804655 h 2237474"/>
              <a:gd name="connsiteX87" fmla="*/ 4691075 w 12192000"/>
              <a:gd name="connsiteY87" fmla="*/ 1801389 h 2237474"/>
              <a:gd name="connsiteX88" fmla="*/ 4640313 w 12192000"/>
              <a:gd name="connsiteY88" fmla="*/ 1784307 h 2237474"/>
              <a:gd name="connsiteX89" fmla="*/ 4536503 w 12192000"/>
              <a:gd name="connsiteY89" fmla="*/ 1785334 h 2237474"/>
              <a:gd name="connsiteX90" fmla="*/ 4513724 w 12192000"/>
              <a:gd name="connsiteY90" fmla="*/ 1791996 h 2237474"/>
              <a:gd name="connsiteX91" fmla="*/ 4459810 w 12192000"/>
              <a:gd name="connsiteY91" fmla="*/ 1797886 h 2237474"/>
              <a:gd name="connsiteX92" fmla="*/ 4379064 w 12192000"/>
              <a:gd name="connsiteY92" fmla="*/ 1817177 h 2237474"/>
              <a:gd name="connsiteX93" fmla="*/ 4290981 w 12192000"/>
              <a:gd name="connsiteY93" fmla="*/ 1839677 h 2237474"/>
              <a:gd name="connsiteX94" fmla="*/ 4238372 w 12192000"/>
              <a:gd name="connsiteY94" fmla="*/ 1851480 h 2237474"/>
              <a:gd name="connsiteX95" fmla="*/ 4232517 w 12192000"/>
              <a:gd name="connsiteY95" fmla="*/ 1852567 h 2237474"/>
              <a:gd name="connsiteX96" fmla="*/ 4191732 w 12192000"/>
              <a:gd name="connsiteY96" fmla="*/ 1857328 h 2237474"/>
              <a:gd name="connsiteX97" fmla="*/ 4065532 w 12192000"/>
              <a:gd name="connsiteY97" fmla="*/ 1855477 h 2237474"/>
              <a:gd name="connsiteX98" fmla="*/ 4028460 w 12192000"/>
              <a:gd name="connsiteY98" fmla="*/ 1855137 h 2237474"/>
              <a:gd name="connsiteX99" fmla="*/ 4002267 w 12192000"/>
              <a:gd name="connsiteY99" fmla="*/ 1852352 h 2237474"/>
              <a:gd name="connsiteX100" fmla="*/ 3931396 w 12192000"/>
              <a:gd name="connsiteY100" fmla="*/ 1858915 h 2237474"/>
              <a:gd name="connsiteX101" fmla="*/ 3812162 w 12192000"/>
              <a:gd name="connsiteY101" fmla="*/ 1875501 h 2237474"/>
              <a:gd name="connsiteX102" fmla="*/ 3758105 w 12192000"/>
              <a:gd name="connsiteY102" fmla="*/ 1871856 h 2237474"/>
              <a:gd name="connsiteX103" fmla="*/ 3715896 w 12192000"/>
              <a:gd name="connsiteY103" fmla="*/ 1881552 h 2237474"/>
              <a:gd name="connsiteX104" fmla="*/ 3567259 w 12192000"/>
              <a:gd name="connsiteY104" fmla="*/ 1893482 h 2237474"/>
              <a:gd name="connsiteX105" fmla="*/ 3405770 w 12192000"/>
              <a:gd name="connsiteY105" fmla="*/ 1904591 h 2237474"/>
              <a:gd name="connsiteX106" fmla="*/ 3280097 w 12192000"/>
              <a:gd name="connsiteY106" fmla="*/ 1919610 h 2237474"/>
              <a:gd name="connsiteX107" fmla="*/ 3123424 w 12192000"/>
              <a:gd name="connsiteY107" fmla="*/ 1952930 h 2237474"/>
              <a:gd name="connsiteX108" fmla="*/ 3009910 w 12192000"/>
              <a:gd name="connsiteY108" fmla="*/ 1957866 h 2237474"/>
              <a:gd name="connsiteX109" fmla="*/ 2995934 w 12192000"/>
              <a:gd name="connsiteY109" fmla="*/ 1967085 h 2237474"/>
              <a:gd name="connsiteX110" fmla="*/ 2942858 w 12192000"/>
              <a:gd name="connsiteY110" fmla="*/ 1981367 h 2237474"/>
              <a:gd name="connsiteX111" fmla="*/ 2875436 w 12192000"/>
              <a:gd name="connsiteY111" fmla="*/ 1996977 h 2237474"/>
              <a:gd name="connsiteX112" fmla="*/ 2874892 w 12192000"/>
              <a:gd name="connsiteY112" fmla="*/ 1996085 h 2237474"/>
              <a:gd name="connsiteX113" fmla="*/ 2843662 w 12192000"/>
              <a:gd name="connsiteY113" fmla="*/ 1992498 h 2237474"/>
              <a:gd name="connsiteX114" fmla="*/ 2718916 w 12192000"/>
              <a:gd name="connsiteY114" fmla="*/ 1990867 h 2237474"/>
              <a:gd name="connsiteX115" fmla="*/ 2713522 w 12192000"/>
              <a:gd name="connsiteY115" fmla="*/ 1990173 h 2237474"/>
              <a:gd name="connsiteX116" fmla="*/ 2578178 w 12192000"/>
              <a:gd name="connsiteY116" fmla="*/ 1990531 h 2237474"/>
              <a:gd name="connsiteX117" fmla="*/ 2476147 w 12192000"/>
              <a:gd name="connsiteY117" fmla="*/ 1998305 h 2237474"/>
              <a:gd name="connsiteX118" fmla="*/ 2373568 w 12192000"/>
              <a:gd name="connsiteY118" fmla="*/ 2003219 h 2237474"/>
              <a:gd name="connsiteX119" fmla="*/ 2287219 w 12192000"/>
              <a:gd name="connsiteY119" fmla="*/ 1998750 h 2237474"/>
              <a:gd name="connsiteX120" fmla="*/ 2243069 w 12192000"/>
              <a:gd name="connsiteY120" fmla="*/ 2015111 h 2237474"/>
              <a:gd name="connsiteX121" fmla="*/ 2186609 w 12192000"/>
              <a:gd name="connsiteY121" fmla="*/ 2008263 h 2237474"/>
              <a:gd name="connsiteX122" fmla="*/ 2164831 w 12192000"/>
              <a:gd name="connsiteY122" fmla="*/ 2010143 h 2237474"/>
              <a:gd name="connsiteX123" fmla="*/ 2152836 w 12192000"/>
              <a:gd name="connsiteY123" fmla="*/ 2010048 h 2237474"/>
              <a:gd name="connsiteX124" fmla="*/ 2117102 w 12192000"/>
              <a:gd name="connsiteY124" fmla="*/ 2023004 h 2237474"/>
              <a:gd name="connsiteX125" fmla="*/ 2111935 w 12192000"/>
              <a:gd name="connsiteY125" fmla="*/ 2023163 h 2237474"/>
              <a:gd name="connsiteX126" fmla="*/ 2089991 w 12192000"/>
              <a:gd name="connsiteY126" fmla="*/ 2034193 h 2237474"/>
              <a:gd name="connsiteX127" fmla="*/ 2058061 w 12192000"/>
              <a:gd name="connsiteY127" fmla="*/ 2047942 h 2237474"/>
              <a:gd name="connsiteX128" fmla="*/ 2042244 w 12192000"/>
              <a:gd name="connsiteY128" fmla="*/ 2055560 h 2237474"/>
              <a:gd name="connsiteX129" fmla="*/ 1877728 w 12192000"/>
              <a:gd name="connsiteY129" fmla="*/ 2101004 h 2237474"/>
              <a:gd name="connsiteX130" fmla="*/ 1759056 w 12192000"/>
              <a:gd name="connsiteY130" fmla="*/ 2125608 h 2237474"/>
              <a:gd name="connsiteX131" fmla="*/ 1637948 w 12192000"/>
              <a:gd name="connsiteY131" fmla="*/ 2172597 h 2237474"/>
              <a:gd name="connsiteX132" fmla="*/ 1434549 w 12192000"/>
              <a:gd name="connsiteY132" fmla="*/ 2234522 h 2237474"/>
              <a:gd name="connsiteX133" fmla="*/ 1398481 w 12192000"/>
              <a:gd name="connsiteY133" fmla="*/ 2237074 h 2237474"/>
              <a:gd name="connsiteX134" fmla="*/ 1398407 w 12192000"/>
              <a:gd name="connsiteY134" fmla="*/ 2237095 h 2237474"/>
              <a:gd name="connsiteX135" fmla="*/ 1370962 w 12192000"/>
              <a:gd name="connsiteY135" fmla="*/ 2237474 h 2237474"/>
              <a:gd name="connsiteX136" fmla="*/ 1356367 w 12192000"/>
              <a:gd name="connsiteY136" fmla="*/ 2235089 h 2237474"/>
              <a:gd name="connsiteX137" fmla="*/ 1324828 w 12192000"/>
              <a:gd name="connsiteY137" fmla="*/ 2231968 h 2237474"/>
              <a:gd name="connsiteX138" fmla="*/ 1279765 w 12192000"/>
              <a:gd name="connsiteY138" fmla="*/ 2229639 h 2237474"/>
              <a:gd name="connsiteX139" fmla="*/ 1195347 w 12192000"/>
              <a:gd name="connsiteY139" fmla="*/ 2212354 h 2237474"/>
              <a:gd name="connsiteX140" fmla="*/ 970251 w 12192000"/>
              <a:gd name="connsiteY140" fmla="*/ 2221029 h 2237474"/>
              <a:gd name="connsiteX141" fmla="*/ 812914 w 12192000"/>
              <a:gd name="connsiteY141" fmla="*/ 2202752 h 2237474"/>
              <a:gd name="connsiteX142" fmla="*/ 800195 w 12192000"/>
              <a:gd name="connsiteY142" fmla="*/ 2209407 h 2237474"/>
              <a:gd name="connsiteX143" fmla="*/ 784978 w 12192000"/>
              <a:gd name="connsiteY143" fmla="*/ 2212360 h 2237474"/>
              <a:gd name="connsiteX144" fmla="*/ 681987 w 12192000"/>
              <a:gd name="connsiteY144" fmla="*/ 2216757 h 2237474"/>
              <a:gd name="connsiteX145" fmla="*/ 669923 w 12192000"/>
              <a:gd name="connsiteY145" fmla="*/ 2211682 h 2237474"/>
              <a:gd name="connsiteX146" fmla="*/ 648680 w 12192000"/>
              <a:gd name="connsiteY146" fmla="*/ 2206229 h 2237474"/>
              <a:gd name="connsiteX147" fmla="*/ 597225 w 12192000"/>
              <a:gd name="connsiteY147" fmla="*/ 2180999 h 2237474"/>
              <a:gd name="connsiteX148" fmla="*/ 558449 w 12192000"/>
              <a:gd name="connsiteY148" fmla="*/ 2182346 h 2237474"/>
              <a:gd name="connsiteX149" fmla="*/ 550517 w 12192000"/>
              <a:gd name="connsiteY149" fmla="*/ 2182060 h 2237474"/>
              <a:gd name="connsiteX150" fmla="*/ 550309 w 12192000"/>
              <a:gd name="connsiteY150" fmla="*/ 2181825 h 2237474"/>
              <a:gd name="connsiteX151" fmla="*/ 541836 w 12192000"/>
              <a:gd name="connsiteY151" fmla="*/ 2181063 h 2237474"/>
              <a:gd name="connsiteX152" fmla="*/ 536057 w 12192000"/>
              <a:gd name="connsiteY152" fmla="*/ 2181537 h 2237474"/>
              <a:gd name="connsiteX153" fmla="*/ 520671 w 12192000"/>
              <a:gd name="connsiteY153" fmla="*/ 2180980 h 2237474"/>
              <a:gd name="connsiteX154" fmla="*/ 515024 w 12192000"/>
              <a:gd name="connsiteY154" fmla="*/ 2179258 h 2237474"/>
              <a:gd name="connsiteX155" fmla="*/ 512278 w 12192000"/>
              <a:gd name="connsiteY155" fmla="*/ 2176369 h 2237474"/>
              <a:gd name="connsiteX156" fmla="*/ 480419 w 12192000"/>
              <a:gd name="connsiteY156" fmla="*/ 2167807 h 2237474"/>
              <a:gd name="connsiteX157" fmla="*/ 413835 w 12192000"/>
              <a:gd name="connsiteY157" fmla="*/ 2156783 h 2237474"/>
              <a:gd name="connsiteX158" fmla="*/ 376513 w 12192000"/>
              <a:gd name="connsiteY158" fmla="*/ 2154014 h 2237474"/>
              <a:gd name="connsiteX159" fmla="*/ 273386 w 12192000"/>
              <a:gd name="connsiteY159" fmla="*/ 2142551 h 2237474"/>
              <a:gd name="connsiteX160" fmla="*/ 169207 w 12192000"/>
              <a:gd name="connsiteY160" fmla="*/ 2128100 h 2237474"/>
              <a:gd name="connsiteX161" fmla="*/ 93149 w 12192000"/>
              <a:gd name="connsiteY161" fmla="*/ 2105324 h 2237474"/>
              <a:gd name="connsiteX162" fmla="*/ 88109 w 12192000"/>
              <a:gd name="connsiteY162" fmla="*/ 2106704 h 2237474"/>
              <a:gd name="connsiteX163" fmla="*/ 80022 w 12192000"/>
              <a:gd name="connsiteY163" fmla="*/ 2107254 h 2237474"/>
              <a:gd name="connsiteX164" fmla="*/ 79717 w 12192000"/>
              <a:gd name="connsiteY164" fmla="*/ 2107046 h 2237474"/>
              <a:gd name="connsiteX165" fmla="*/ 72352 w 12192000"/>
              <a:gd name="connsiteY165" fmla="*/ 2107991 h 2237474"/>
              <a:gd name="connsiteX166" fmla="*/ 37645 w 12192000"/>
              <a:gd name="connsiteY166" fmla="*/ 2115401 h 2237474"/>
              <a:gd name="connsiteX167" fmla="*/ 4572 w 12192000"/>
              <a:gd name="connsiteY167" fmla="*/ 2111091 h 2237474"/>
              <a:gd name="connsiteX168" fmla="*/ 0 w 12192000"/>
              <a:gd name="connsiteY168" fmla="*/ 2110468 h 2237474"/>
              <a:gd name="connsiteX169" fmla="*/ 0 w 12192000"/>
              <a:gd name="connsiteY169"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20512 w 12192000"/>
              <a:gd name="connsiteY6" fmla="*/ 745392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46594 w 12192000"/>
              <a:gd name="connsiteY12" fmla="*/ 765069 h 2237474"/>
              <a:gd name="connsiteX13" fmla="*/ 10739478 w 12192000"/>
              <a:gd name="connsiteY13" fmla="*/ 776841 h 2237474"/>
              <a:gd name="connsiteX14" fmla="*/ 10458762 w 12192000"/>
              <a:gd name="connsiteY14" fmla="*/ 755400 h 2237474"/>
              <a:gd name="connsiteX15" fmla="*/ 10211200 w 12192000"/>
              <a:gd name="connsiteY15" fmla="*/ 767513 h 2237474"/>
              <a:gd name="connsiteX16" fmla="*/ 10167995 w 12192000"/>
              <a:gd name="connsiteY16" fmla="*/ 760843 h 2237474"/>
              <a:gd name="connsiteX17" fmla="*/ 9997044 w 12192000"/>
              <a:gd name="connsiteY17" fmla="*/ 780129 h 2237474"/>
              <a:gd name="connsiteX18" fmla="*/ 9943887 w 12192000"/>
              <a:gd name="connsiteY18" fmla="*/ 804141 h 2237474"/>
              <a:gd name="connsiteX19" fmla="*/ 9918248 w 12192000"/>
              <a:gd name="connsiteY19" fmla="*/ 816628 h 2237474"/>
              <a:gd name="connsiteX20" fmla="*/ 9767091 w 12192000"/>
              <a:gd name="connsiteY20" fmla="*/ 870550 h 2237474"/>
              <a:gd name="connsiteX21" fmla="*/ 9683005 w 12192000"/>
              <a:gd name="connsiteY21" fmla="*/ 894128 h 2237474"/>
              <a:gd name="connsiteX22" fmla="*/ 9594438 w 12192000"/>
              <a:gd name="connsiteY22" fmla="*/ 919051 h 2237474"/>
              <a:gd name="connsiteX23" fmla="*/ 9544189 w 12192000"/>
              <a:gd name="connsiteY23" fmla="*/ 938966 h 2237474"/>
              <a:gd name="connsiteX24" fmla="*/ 9500499 w 12192000"/>
              <a:gd name="connsiteY24" fmla="*/ 954680 h 2237474"/>
              <a:gd name="connsiteX25" fmla="*/ 9428195 w 12192000"/>
              <a:gd name="connsiteY25" fmla="*/ 986225 h 2237474"/>
              <a:gd name="connsiteX26" fmla="*/ 9410017 w 12192000"/>
              <a:gd name="connsiteY26" fmla="*/ 993931 h 2237474"/>
              <a:gd name="connsiteX27" fmla="*/ 9392919 w 12192000"/>
              <a:gd name="connsiteY27" fmla="*/ 994656 h 2237474"/>
              <a:gd name="connsiteX28" fmla="*/ 9268019 w 12192000"/>
              <a:gd name="connsiteY28" fmla="*/ 1007442 h 2237474"/>
              <a:gd name="connsiteX29" fmla="*/ 9234662 w 12192000"/>
              <a:gd name="connsiteY29" fmla="*/ 1023056 h 2237474"/>
              <a:gd name="connsiteX30" fmla="*/ 9181033 w 12192000"/>
              <a:gd name="connsiteY30" fmla="*/ 1037921 h 2237474"/>
              <a:gd name="connsiteX31" fmla="*/ 9155969 w 12192000"/>
              <a:gd name="connsiteY31" fmla="*/ 1046804 h 2237474"/>
              <a:gd name="connsiteX32" fmla="*/ 9133985 w 12192000"/>
              <a:gd name="connsiteY32" fmla="*/ 1046450 h 2237474"/>
              <a:gd name="connsiteX33" fmla="*/ 9003462 w 12192000"/>
              <a:gd name="connsiteY33" fmla="*/ 1042406 h 2237474"/>
              <a:gd name="connsiteX34" fmla="*/ 8968445 w 12192000"/>
              <a:gd name="connsiteY34" fmla="*/ 1052169 h 2237474"/>
              <a:gd name="connsiteX35" fmla="*/ 8886001 w 12192000"/>
              <a:gd name="connsiteY35" fmla="*/ 1067468 h 2237474"/>
              <a:gd name="connsiteX36" fmla="*/ 8838610 w 12192000"/>
              <a:gd name="connsiteY36" fmla="*/ 1075091 h 2237474"/>
              <a:gd name="connsiteX37" fmla="*/ 8750383 w 12192000"/>
              <a:gd name="connsiteY37" fmla="*/ 1097387 h 2237474"/>
              <a:gd name="connsiteX38" fmla="*/ 8665605 w 12192000"/>
              <a:gd name="connsiteY38" fmla="*/ 1110791 h 2237474"/>
              <a:gd name="connsiteX39" fmla="*/ 8584946 w 12192000"/>
              <a:gd name="connsiteY39" fmla="*/ 1135226 h 2237474"/>
              <a:gd name="connsiteX40" fmla="*/ 8419755 w 12192000"/>
              <a:gd name="connsiteY40" fmla="*/ 1216260 h 2237474"/>
              <a:gd name="connsiteX41" fmla="*/ 8411626 w 12192000"/>
              <a:gd name="connsiteY41" fmla="*/ 1214397 h 2237474"/>
              <a:gd name="connsiteX42" fmla="*/ 8363469 w 12192000"/>
              <a:gd name="connsiteY42" fmla="*/ 1246658 h 2237474"/>
              <a:gd name="connsiteX43" fmla="*/ 8275497 w 12192000"/>
              <a:gd name="connsiteY43" fmla="*/ 1264396 h 2237474"/>
              <a:gd name="connsiteX44" fmla="*/ 8206287 w 12192000"/>
              <a:gd name="connsiteY44" fmla="*/ 1273060 h 2237474"/>
              <a:gd name="connsiteX45" fmla="*/ 8139997 w 12192000"/>
              <a:gd name="connsiteY45" fmla="*/ 1282713 h 2237474"/>
              <a:gd name="connsiteX46" fmla="*/ 8074238 w 12192000"/>
              <a:gd name="connsiteY46" fmla="*/ 1301895 h 2237474"/>
              <a:gd name="connsiteX47" fmla="*/ 7942099 w 12192000"/>
              <a:gd name="connsiteY47" fmla="*/ 1336332 h 2237474"/>
              <a:gd name="connsiteX48" fmla="*/ 7902328 w 12192000"/>
              <a:gd name="connsiteY48" fmla="*/ 1345865 h 2237474"/>
              <a:gd name="connsiteX49" fmla="*/ 7840612 w 12192000"/>
              <a:gd name="connsiteY49" fmla="*/ 1369373 h 2237474"/>
              <a:gd name="connsiteX50" fmla="*/ 7786819 w 12192000"/>
              <a:gd name="connsiteY50" fmla="*/ 1378970 h 2237474"/>
              <a:gd name="connsiteX51" fmla="*/ 7548172 w 12192000"/>
              <a:gd name="connsiteY51" fmla="*/ 1417460 h 2237474"/>
              <a:gd name="connsiteX52" fmla="*/ 7483437 w 12192000"/>
              <a:gd name="connsiteY52" fmla="*/ 1478152 h 2237474"/>
              <a:gd name="connsiteX53" fmla="*/ 7377870 w 12192000"/>
              <a:gd name="connsiteY53" fmla="*/ 1523319 h 2237474"/>
              <a:gd name="connsiteX54" fmla="*/ 7230737 w 12192000"/>
              <a:gd name="connsiteY54" fmla="*/ 1562633 h 2237474"/>
              <a:gd name="connsiteX55" fmla="*/ 7224458 w 12192000"/>
              <a:gd name="connsiteY55" fmla="*/ 1573008 h 2237474"/>
              <a:gd name="connsiteX56" fmla="*/ 7183121 w 12192000"/>
              <a:gd name="connsiteY56" fmla="*/ 1595162 h 2237474"/>
              <a:gd name="connsiteX57" fmla="*/ 7164601 w 12192000"/>
              <a:gd name="connsiteY57" fmla="*/ 1606490 h 2237474"/>
              <a:gd name="connsiteX58" fmla="*/ 7031309 w 12192000"/>
              <a:gd name="connsiteY58" fmla="*/ 1619451 h 2237474"/>
              <a:gd name="connsiteX59" fmla="*/ 6900177 w 12192000"/>
              <a:gd name="connsiteY59" fmla="*/ 1636016 h 2237474"/>
              <a:gd name="connsiteX60" fmla="*/ 6795372 w 12192000"/>
              <a:gd name="connsiteY60" fmla="*/ 1644845 h 2237474"/>
              <a:gd name="connsiteX61" fmla="*/ 6692251 w 12192000"/>
              <a:gd name="connsiteY61" fmla="*/ 1656357 h 2237474"/>
              <a:gd name="connsiteX62" fmla="*/ 6655235 w 12192000"/>
              <a:gd name="connsiteY62" fmla="*/ 1661869 h 2237474"/>
              <a:gd name="connsiteX63" fmla="*/ 6554894 w 12192000"/>
              <a:gd name="connsiteY63" fmla="*/ 1664428 h 2237474"/>
              <a:gd name="connsiteX64" fmla="*/ 6516595 w 12192000"/>
              <a:gd name="connsiteY64" fmla="*/ 1667475 h 2237474"/>
              <a:gd name="connsiteX65" fmla="*/ 6508541 w 12192000"/>
              <a:gd name="connsiteY65" fmla="*/ 1668757 h 2237474"/>
              <a:gd name="connsiteX66" fmla="*/ 6471012 w 12192000"/>
              <a:gd name="connsiteY66" fmla="*/ 1678604 h 2237474"/>
              <a:gd name="connsiteX67" fmla="*/ 6364035 w 12192000"/>
              <a:gd name="connsiteY67" fmla="*/ 1667683 h 2237474"/>
              <a:gd name="connsiteX68" fmla="*/ 6280959 w 12192000"/>
              <a:gd name="connsiteY68" fmla="*/ 1689329 h 2237474"/>
              <a:gd name="connsiteX69" fmla="*/ 6243319 w 12192000"/>
              <a:gd name="connsiteY69" fmla="*/ 1695560 h 2237474"/>
              <a:gd name="connsiteX70" fmla="*/ 6098321 w 12192000"/>
              <a:gd name="connsiteY70" fmla="*/ 1721646 h 2237474"/>
              <a:gd name="connsiteX71" fmla="*/ 5880652 w 12192000"/>
              <a:gd name="connsiteY71" fmla="*/ 1779643 h 2237474"/>
              <a:gd name="connsiteX72" fmla="*/ 5785959 w 12192000"/>
              <a:gd name="connsiteY72" fmla="*/ 1775307 h 2237474"/>
              <a:gd name="connsiteX73" fmla="*/ 5643534 w 12192000"/>
              <a:gd name="connsiteY73" fmla="*/ 1802919 h 2237474"/>
              <a:gd name="connsiteX74" fmla="*/ 5518799 w 12192000"/>
              <a:gd name="connsiteY74" fmla="*/ 1818312 h 2237474"/>
              <a:gd name="connsiteX75" fmla="*/ 5505014 w 12192000"/>
              <a:gd name="connsiteY75" fmla="*/ 1819259 h 2237474"/>
              <a:gd name="connsiteX76" fmla="*/ 5453307 w 12192000"/>
              <a:gd name="connsiteY76" fmla="*/ 1815450 h 2237474"/>
              <a:gd name="connsiteX77" fmla="*/ 5221533 w 12192000"/>
              <a:gd name="connsiteY77" fmla="*/ 1846950 h 2237474"/>
              <a:gd name="connsiteX78" fmla="*/ 5149802 w 12192000"/>
              <a:gd name="connsiteY78" fmla="*/ 1844846 h 2237474"/>
              <a:gd name="connsiteX79" fmla="*/ 5114927 w 12192000"/>
              <a:gd name="connsiteY79" fmla="*/ 1847827 h 2237474"/>
              <a:gd name="connsiteX80" fmla="*/ 5108970 w 12192000"/>
              <a:gd name="connsiteY80" fmla="*/ 1847935 h 2237474"/>
              <a:gd name="connsiteX81" fmla="*/ 5067961 w 12192000"/>
              <a:gd name="connsiteY81" fmla="*/ 1845917 h 2237474"/>
              <a:gd name="connsiteX82" fmla="*/ 5007075 w 12192000"/>
              <a:gd name="connsiteY82" fmla="*/ 1838626 h 2237474"/>
              <a:gd name="connsiteX83" fmla="*/ 4944087 w 12192000"/>
              <a:gd name="connsiteY83" fmla="*/ 1823332 h 2237474"/>
              <a:gd name="connsiteX84" fmla="*/ 4907662 w 12192000"/>
              <a:gd name="connsiteY84" fmla="*/ 1816900 h 2237474"/>
              <a:gd name="connsiteX85" fmla="*/ 4882386 w 12192000"/>
              <a:gd name="connsiteY85" fmla="*/ 1809844 h 2237474"/>
              <a:gd name="connsiteX86" fmla="*/ 4811440 w 12192000"/>
              <a:gd name="connsiteY86" fmla="*/ 1804655 h 2237474"/>
              <a:gd name="connsiteX87" fmla="*/ 4691075 w 12192000"/>
              <a:gd name="connsiteY87" fmla="*/ 1801389 h 2237474"/>
              <a:gd name="connsiteX88" fmla="*/ 4640313 w 12192000"/>
              <a:gd name="connsiteY88" fmla="*/ 1784307 h 2237474"/>
              <a:gd name="connsiteX89" fmla="*/ 4536503 w 12192000"/>
              <a:gd name="connsiteY89" fmla="*/ 1785334 h 2237474"/>
              <a:gd name="connsiteX90" fmla="*/ 4513724 w 12192000"/>
              <a:gd name="connsiteY90" fmla="*/ 1791996 h 2237474"/>
              <a:gd name="connsiteX91" fmla="*/ 4459810 w 12192000"/>
              <a:gd name="connsiteY91" fmla="*/ 1797886 h 2237474"/>
              <a:gd name="connsiteX92" fmla="*/ 4379064 w 12192000"/>
              <a:gd name="connsiteY92" fmla="*/ 1817177 h 2237474"/>
              <a:gd name="connsiteX93" fmla="*/ 4290981 w 12192000"/>
              <a:gd name="connsiteY93" fmla="*/ 1839677 h 2237474"/>
              <a:gd name="connsiteX94" fmla="*/ 4238372 w 12192000"/>
              <a:gd name="connsiteY94" fmla="*/ 1851480 h 2237474"/>
              <a:gd name="connsiteX95" fmla="*/ 4232517 w 12192000"/>
              <a:gd name="connsiteY95" fmla="*/ 1852567 h 2237474"/>
              <a:gd name="connsiteX96" fmla="*/ 4191732 w 12192000"/>
              <a:gd name="connsiteY96" fmla="*/ 1857328 h 2237474"/>
              <a:gd name="connsiteX97" fmla="*/ 4065532 w 12192000"/>
              <a:gd name="connsiteY97" fmla="*/ 1855477 h 2237474"/>
              <a:gd name="connsiteX98" fmla="*/ 4028460 w 12192000"/>
              <a:gd name="connsiteY98" fmla="*/ 1855137 h 2237474"/>
              <a:gd name="connsiteX99" fmla="*/ 4002267 w 12192000"/>
              <a:gd name="connsiteY99" fmla="*/ 1852352 h 2237474"/>
              <a:gd name="connsiteX100" fmla="*/ 3931396 w 12192000"/>
              <a:gd name="connsiteY100" fmla="*/ 1858915 h 2237474"/>
              <a:gd name="connsiteX101" fmla="*/ 3812162 w 12192000"/>
              <a:gd name="connsiteY101" fmla="*/ 1875501 h 2237474"/>
              <a:gd name="connsiteX102" fmla="*/ 3758105 w 12192000"/>
              <a:gd name="connsiteY102" fmla="*/ 1871856 h 2237474"/>
              <a:gd name="connsiteX103" fmla="*/ 3715896 w 12192000"/>
              <a:gd name="connsiteY103" fmla="*/ 1881552 h 2237474"/>
              <a:gd name="connsiteX104" fmla="*/ 3567259 w 12192000"/>
              <a:gd name="connsiteY104" fmla="*/ 1893482 h 2237474"/>
              <a:gd name="connsiteX105" fmla="*/ 3405770 w 12192000"/>
              <a:gd name="connsiteY105" fmla="*/ 1904591 h 2237474"/>
              <a:gd name="connsiteX106" fmla="*/ 3280097 w 12192000"/>
              <a:gd name="connsiteY106" fmla="*/ 1919610 h 2237474"/>
              <a:gd name="connsiteX107" fmla="*/ 3123424 w 12192000"/>
              <a:gd name="connsiteY107" fmla="*/ 1952930 h 2237474"/>
              <a:gd name="connsiteX108" fmla="*/ 3009910 w 12192000"/>
              <a:gd name="connsiteY108" fmla="*/ 1957866 h 2237474"/>
              <a:gd name="connsiteX109" fmla="*/ 2995934 w 12192000"/>
              <a:gd name="connsiteY109" fmla="*/ 1967085 h 2237474"/>
              <a:gd name="connsiteX110" fmla="*/ 2942858 w 12192000"/>
              <a:gd name="connsiteY110" fmla="*/ 1981367 h 2237474"/>
              <a:gd name="connsiteX111" fmla="*/ 2875436 w 12192000"/>
              <a:gd name="connsiteY111" fmla="*/ 1996977 h 2237474"/>
              <a:gd name="connsiteX112" fmla="*/ 2874892 w 12192000"/>
              <a:gd name="connsiteY112" fmla="*/ 1996085 h 2237474"/>
              <a:gd name="connsiteX113" fmla="*/ 2843662 w 12192000"/>
              <a:gd name="connsiteY113" fmla="*/ 1992498 h 2237474"/>
              <a:gd name="connsiteX114" fmla="*/ 2718916 w 12192000"/>
              <a:gd name="connsiteY114" fmla="*/ 1990867 h 2237474"/>
              <a:gd name="connsiteX115" fmla="*/ 2713522 w 12192000"/>
              <a:gd name="connsiteY115" fmla="*/ 1990173 h 2237474"/>
              <a:gd name="connsiteX116" fmla="*/ 2578178 w 12192000"/>
              <a:gd name="connsiteY116" fmla="*/ 1990531 h 2237474"/>
              <a:gd name="connsiteX117" fmla="*/ 2476147 w 12192000"/>
              <a:gd name="connsiteY117" fmla="*/ 1998305 h 2237474"/>
              <a:gd name="connsiteX118" fmla="*/ 2373568 w 12192000"/>
              <a:gd name="connsiteY118" fmla="*/ 2003219 h 2237474"/>
              <a:gd name="connsiteX119" fmla="*/ 2287219 w 12192000"/>
              <a:gd name="connsiteY119" fmla="*/ 1998750 h 2237474"/>
              <a:gd name="connsiteX120" fmla="*/ 2243069 w 12192000"/>
              <a:gd name="connsiteY120" fmla="*/ 2015111 h 2237474"/>
              <a:gd name="connsiteX121" fmla="*/ 2186609 w 12192000"/>
              <a:gd name="connsiteY121" fmla="*/ 2008263 h 2237474"/>
              <a:gd name="connsiteX122" fmla="*/ 2164831 w 12192000"/>
              <a:gd name="connsiteY122" fmla="*/ 2010143 h 2237474"/>
              <a:gd name="connsiteX123" fmla="*/ 2117102 w 12192000"/>
              <a:gd name="connsiteY123" fmla="*/ 2023004 h 2237474"/>
              <a:gd name="connsiteX124" fmla="*/ 2111935 w 12192000"/>
              <a:gd name="connsiteY124" fmla="*/ 2023163 h 2237474"/>
              <a:gd name="connsiteX125" fmla="*/ 2089991 w 12192000"/>
              <a:gd name="connsiteY125" fmla="*/ 2034193 h 2237474"/>
              <a:gd name="connsiteX126" fmla="*/ 2058061 w 12192000"/>
              <a:gd name="connsiteY126" fmla="*/ 2047942 h 2237474"/>
              <a:gd name="connsiteX127" fmla="*/ 2042244 w 12192000"/>
              <a:gd name="connsiteY127" fmla="*/ 2055560 h 2237474"/>
              <a:gd name="connsiteX128" fmla="*/ 1877728 w 12192000"/>
              <a:gd name="connsiteY128" fmla="*/ 2101004 h 2237474"/>
              <a:gd name="connsiteX129" fmla="*/ 1759056 w 12192000"/>
              <a:gd name="connsiteY129" fmla="*/ 2125608 h 2237474"/>
              <a:gd name="connsiteX130" fmla="*/ 1637948 w 12192000"/>
              <a:gd name="connsiteY130" fmla="*/ 2172597 h 2237474"/>
              <a:gd name="connsiteX131" fmla="*/ 1434549 w 12192000"/>
              <a:gd name="connsiteY131" fmla="*/ 2234522 h 2237474"/>
              <a:gd name="connsiteX132" fmla="*/ 1398481 w 12192000"/>
              <a:gd name="connsiteY132" fmla="*/ 2237074 h 2237474"/>
              <a:gd name="connsiteX133" fmla="*/ 1398407 w 12192000"/>
              <a:gd name="connsiteY133" fmla="*/ 2237095 h 2237474"/>
              <a:gd name="connsiteX134" fmla="*/ 1370962 w 12192000"/>
              <a:gd name="connsiteY134" fmla="*/ 2237474 h 2237474"/>
              <a:gd name="connsiteX135" fmla="*/ 1356367 w 12192000"/>
              <a:gd name="connsiteY135" fmla="*/ 2235089 h 2237474"/>
              <a:gd name="connsiteX136" fmla="*/ 1324828 w 12192000"/>
              <a:gd name="connsiteY136" fmla="*/ 2231968 h 2237474"/>
              <a:gd name="connsiteX137" fmla="*/ 1279765 w 12192000"/>
              <a:gd name="connsiteY137" fmla="*/ 2229639 h 2237474"/>
              <a:gd name="connsiteX138" fmla="*/ 1195347 w 12192000"/>
              <a:gd name="connsiteY138" fmla="*/ 2212354 h 2237474"/>
              <a:gd name="connsiteX139" fmla="*/ 970251 w 12192000"/>
              <a:gd name="connsiteY139" fmla="*/ 2221029 h 2237474"/>
              <a:gd name="connsiteX140" fmla="*/ 812914 w 12192000"/>
              <a:gd name="connsiteY140" fmla="*/ 2202752 h 2237474"/>
              <a:gd name="connsiteX141" fmla="*/ 800195 w 12192000"/>
              <a:gd name="connsiteY141" fmla="*/ 2209407 h 2237474"/>
              <a:gd name="connsiteX142" fmla="*/ 784978 w 12192000"/>
              <a:gd name="connsiteY142" fmla="*/ 2212360 h 2237474"/>
              <a:gd name="connsiteX143" fmla="*/ 681987 w 12192000"/>
              <a:gd name="connsiteY143" fmla="*/ 2216757 h 2237474"/>
              <a:gd name="connsiteX144" fmla="*/ 669923 w 12192000"/>
              <a:gd name="connsiteY144" fmla="*/ 2211682 h 2237474"/>
              <a:gd name="connsiteX145" fmla="*/ 648680 w 12192000"/>
              <a:gd name="connsiteY145" fmla="*/ 2206229 h 2237474"/>
              <a:gd name="connsiteX146" fmla="*/ 597225 w 12192000"/>
              <a:gd name="connsiteY146" fmla="*/ 2180999 h 2237474"/>
              <a:gd name="connsiteX147" fmla="*/ 558449 w 12192000"/>
              <a:gd name="connsiteY147" fmla="*/ 2182346 h 2237474"/>
              <a:gd name="connsiteX148" fmla="*/ 550517 w 12192000"/>
              <a:gd name="connsiteY148" fmla="*/ 2182060 h 2237474"/>
              <a:gd name="connsiteX149" fmla="*/ 550309 w 12192000"/>
              <a:gd name="connsiteY149" fmla="*/ 2181825 h 2237474"/>
              <a:gd name="connsiteX150" fmla="*/ 541836 w 12192000"/>
              <a:gd name="connsiteY150" fmla="*/ 2181063 h 2237474"/>
              <a:gd name="connsiteX151" fmla="*/ 536057 w 12192000"/>
              <a:gd name="connsiteY151" fmla="*/ 2181537 h 2237474"/>
              <a:gd name="connsiteX152" fmla="*/ 520671 w 12192000"/>
              <a:gd name="connsiteY152" fmla="*/ 2180980 h 2237474"/>
              <a:gd name="connsiteX153" fmla="*/ 515024 w 12192000"/>
              <a:gd name="connsiteY153" fmla="*/ 2179258 h 2237474"/>
              <a:gd name="connsiteX154" fmla="*/ 512278 w 12192000"/>
              <a:gd name="connsiteY154" fmla="*/ 2176369 h 2237474"/>
              <a:gd name="connsiteX155" fmla="*/ 480419 w 12192000"/>
              <a:gd name="connsiteY155" fmla="*/ 2167807 h 2237474"/>
              <a:gd name="connsiteX156" fmla="*/ 413835 w 12192000"/>
              <a:gd name="connsiteY156" fmla="*/ 2156783 h 2237474"/>
              <a:gd name="connsiteX157" fmla="*/ 376513 w 12192000"/>
              <a:gd name="connsiteY157" fmla="*/ 2154014 h 2237474"/>
              <a:gd name="connsiteX158" fmla="*/ 273386 w 12192000"/>
              <a:gd name="connsiteY158" fmla="*/ 2142551 h 2237474"/>
              <a:gd name="connsiteX159" fmla="*/ 169207 w 12192000"/>
              <a:gd name="connsiteY159" fmla="*/ 2128100 h 2237474"/>
              <a:gd name="connsiteX160" fmla="*/ 93149 w 12192000"/>
              <a:gd name="connsiteY160" fmla="*/ 2105324 h 2237474"/>
              <a:gd name="connsiteX161" fmla="*/ 88109 w 12192000"/>
              <a:gd name="connsiteY161" fmla="*/ 2106704 h 2237474"/>
              <a:gd name="connsiteX162" fmla="*/ 80022 w 12192000"/>
              <a:gd name="connsiteY162" fmla="*/ 2107254 h 2237474"/>
              <a:gd name="connsiteX163" fmla="*/ 79717 w 12192000"/>
              <a:gd name="connsiteY163" fmla="*/ 2107046 h 2237474"/>
              <a:gd name="connsiteX164" fmla="*/ 72352 w 12192000"/>
              <a:gd name="connsiteY164" fmla="*/ 2107991 h 2237474"/>
              <a:gd name="connsiteX165" fmla="*/ 37645 w 12192000"/>
              <a:gd name="connsiteY165" fmla="*/ 2115401 h 2237474"/>
              <a:gd name="connsiteX166" fmla="*/ 4572 w 12192000"/>
              <a:gd name="connsiteY166" fmla="*/ 2111091 h 2237474"/>
              <a:gd name="connsiteX167" fmla="*/ 0 w 12192000"/>
              <a:gd name="connsiteY167" fmla="*/ 2110468 h 2237474"/>
              <a:gd name="connsiteX168" fmla="*/ 0 w 12192000"/>
              <a:gd name="connsiteY168"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20512 w 12192000"/>
              <a:gd name="connsiteY6" fmla="*/ 745392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46594 w 12192000"/>
              <a:gd name="connsiteY12" fmla="*/ 765069 h 2237474"/>
              <a:gd name="connsiteX13" fmla="*/ 10739478 w 12192000"/>
              <a:gd name="connsiteY13" fmla="*/ 776841 h 2237474"/>
              <a:gd name="connsiteX14" fmla="*/ 10458762 w 12192000"/>
              <a:gd name="connsiteY14" fmla="*/ 755400 h 2237474"/>
              <a:gd name="connsiteX15" fmla="*/ 10211200 w 12192000"/>
              <a:gd name="connsiteY15" fmla="*/ 767513 h 2237474"/>
              <a:gd name="connsiteX16" fmla="*/ 10167995 w 12192000"/>
              <a:gd name="connsiteY16" fmla="*/ 760843 h 2237474"/>
              <a:gd name="connsiteX17" fmla="*/ 9997044 w 12192000"/>
              <a:gd name="connsiteY17" fmla="*/ 780129 h 2237474"/>
              <a:gd name="connsiteX18" fmla="*/ 9943887 w 12192000"/>
              <a:gd name="connsiteY18" fmla="*/ 804141 h 2237474"/>
              <a:gd name="connsiteX19" fmla="*/ 9918248 w 12192000"/>
              <a:gd name="connsiteY19" fmla="*/ 816628 h 2237474"/>
              <a:gd name="connsiteX20" fmla="*/ 9767091 w 12192000"/>
              <a:gd name="connsiteY20" fmla="*/ 870550 h 2237474"/>
              <a:gd name="connsiteX21" fmla="*/ 9683005 w 12192000"/>
              <a:gd name="connsiteY21" fmla="*/ 894128 h 2237474"/>
              <a:gd name="connsiteX22" fmla="*/ 9594438 w 12192000"/>
              <a:gd name="connsiteY22" fmla="*/ 919051 h 2237474"/>
              <a:gd name="connsiteX23" fmla="*/ 9544189 w 12192000"/>
              <a:gd name="connsiteY23" fmla="*/ 938966 h 2237474"/>
              <a:gd name="connsiteX24" fmla="*/ 9500499 w 12192000"/>
              <a:gd name="connsiteY24" fmla="*/ 954680 h 2237474"/>
              <a:gd name="connsiteX25" fmla="*/ 9428195 w 12192000"/>
              <a:gd name="connsiteY25" fmla="*/ 986225 h 2237474"/>
              <a:gd name="connsiteX26" fmla="*/ 9410017 w 12192000"/>
              <a:gd name="connsiteY26" fmla="*/ 993931 h 2237474"/>
              <a:gd name="connsiteX27" fmla="*/ 9392919 w 12192000"/>
              <a:gd name="connsiteY27" fmla="*/ 994656 h 2237474"/>
              <a:gd name="connsiteX28" fmla="*/ 9268019 w 12192000"/>
              <a:gd name="connsiteY28" fmla="*/ 1007442 h 2237474"/>
              <a:gd name="connsiteX29" fmla="*/ 9234662 w 12192000"/>
              <a:gd name="connsiteY29" fmla="*/ 1023056 h 2237474"/>
              <a:gd name="connsiteX30" fmla="*/ 9181033 w 12192000"/>
              <a:gd name="connsiteY30" fmla="*/ 1037921 h 2237474"/>
              <a:gd name="connsiteX31" fmla="*/ 9155969 w 12192000"/>
              <a:gd name="connsiteY31" fmla="*/ 1046804 h 2237474"/>
              <a:gd name="connsiteX32" fmla="*/ 9133985 w 12192000"/>
              <a:gd name="connsiteY32" fmla="*/ 1046450 h 2237474"/>
              <a:gd name="connsiteX33" fmla="*/ 9003462 w 12192000"/>
              <a:gd name="connsiteY33" fmla="*/ 1042406 h 2237474"/>
              <a:gd name="connsiteX34" fmla="*/ 8968445 w 12192000"/>
              <a:gd name="connsiteY34" fmla="*/ 1052169 h 2237474"/>
              <a:gd name="connsiteX35" fmla="*/ 8886001 w 12192000"/>
              <a:gd name="connsiteY35" fmla="*/ 1067468 h 2237474"/>
              <a:gd name="connsiteX36" fmla="*/ 8838610 w 12192000"/>
              <a:gd name="connsiteY36" fmla="*/ 1075091 h 2237474"/>
              <a:gd name="connsiteX37" fmla="*/ 8750383 w 12192000"/>
              <a:gd name="connsiteY37" fmla="*/ 1097387 h 2237474"/>
              <a:gd name="connsiteX38" fmla="*/ 8665605 w 12192000"/>
              <a:gd name="connsiteY38" fmla="*/ 1110791 h 2237474"/>
              <a:gd name="connsiteX39" fmla="*/ 8584946 w 12192000"/>
              <a:gd name="connsiteY39" fmla="*/ 1135226 h 2237474"/>
              <a:gd name="connsiteX40" fmla="*/ 8419755 w 12192000"/>
              <a:gd name="connsiteY40" fmla="*/ 1216260 h 2237474"/>
              <a:gd name="connsiteX41" fmla="*/ 8411626 w 12192000"/>
              <a:gd name="connsiteY41" fmla="*/ 1214397 h 2237474"/>
              <a:gd name="connsiteX42" fmla="*/ 8363469 w 12192000"/>
              <a:gd name="connsiteY42" fmla="*/ 1246658 h 2237474"/>
              <a:gd name="connsiteX43" fmla="*/ 8275497 w 12192000"/>
              <a:gd name="connsiteY43" fmla="*/ 1264396 h 2237474"/>
              <a:gd name="connsiteX44" fmla="*/ 8206287 w 12192000"/>
              <a:gd name="connsiteY44" fmla="*/ 1273060 h 2237474"/>
              <a:gd name="connsiteX45" fmla="*/ 8139997 w 12192000"/>
              <a:gd name="connsiteY45" fmla="*/ 1282713 h 2237474"/>
              <a:gd name="connsiteX46" fmla="*/ 8074238 w 12192000"/>
              <a:gd name="connsiteY46" fmla="*/ 1301895 h 2237474"/>
              <a:gd name="connsiteX47" fmla="*/ 7942099 w 12192000"/>
              <a:gd name="connsiteY47" fmla="*/ 1336332 h 2237474"/>
              <a:gd name="connsiteX48" fmla="*/ 7902328 w 12192000"/>
              <a:gd name="connsiteY48" fmla="*/ 1345865 h 2237474"/>
              <a:gd name="connsiteX49" fmla="*/ 7840612 w 12192000"/>
              <a:gd name="connsiteY49" fmla="*/ 1369373 h 2237474"/>
              <a:gd name="connsiteX50" fmla="*/ 7786819 w 12192000"/>
              <a:gd name="connsiteY50" fmla="*/ 1378970 h 2237474"/>
              <a:gd name="connsiteX51" fmla="*/ 7548172 w 12192000"/>
              <a:gd name="connsiteY51" fmla="*/ 1417460 h 2237474"/>
              <a:gd name="connsiteX52" fmla="*/ 7483437 w 12192000"/>
              <a:gd name="connsiteY52" fmla="*/ 1478152 h 2237474"/>
              <a:gd name="connsiteX53" fmla="*/ 7377870 w 12192000"/>
              <a:gd name="connsiteY53" fmla="*/ 1523319 h 2237474"/>
              <a:gd name="connsiteX54" fmla="*/ 7230737 w 12192000"/>
              <a:gd name="connsiteY54" fmla="*/ 1562633 h 2237474"/>
              <a:gd name="connsiteX55" fmla="*/ 7224458 w 12192000"/>
              <a:gd name="connsiteY55" fmla="*/ 1573008 h 2237474"/>
              <a:gd name="connsiteX56" fmla="*/ 7183121 w 12192000"/>
              <a:gd name="connsiteY56" fmla="*/ 1595162 h 2237474"/>
              <a:gd name="connsiteX57" fmla="*/ 7164601 w 12192000"/>
              <a:gd name="connsiteY57" fmla="*/ 1606490 h 2237474"/>
              <a:gd name="connsiteX58" fmla="*/ 7031309 w 12192000"/>
              <a:gd name="connsiteY58" fmla="*/ 1619451 h 2237474"/>
              <a:gd name="connsiteX59" fmla="*/ 6900177 w 12192000"/>
              <a:gd name="connsiteY59" fmla="*/ 1636016 h 2237474"/>
              <a:gd name="connsiteX60" fmla="*/ 6795372 w 12192000"/>
              <a:gd name="connsiteY60" fmla="*/ 1644845 h 2237474"/>
              <a:gd name="connsiteX61" fmla="*/ 6692251 w 12192000"/>
              <a:gd name="connsiteY61" fmla="*/ 1656357 h 2237474"/>
              <a:gd name="connsiteX62" fmla="*/ 6655235 w 12192000"/>
              <a:gd name="connsiteY62" fmla="*/ 1661869 h 2237474"/>
              <a:gd name="connsiteX63" fmla="*/ 6554894 w 12192000"/>
              <a:gd name="connsiteY63" fmla="*/ 1664428 h 2237474"/>
              <a:gd name="connsiteX64" fmla="*/ 6516595 w 12192000"/>
              <a:gd name="connsiteY64" fmla="*/ 1667475 h 2237474"/>
              <a:gd name="connsiteX65" fmla="*/ 6508541 w 12192000"/>
              <a:gd name="connsiteY65" fmla="*/ 1668757 h 2237474"/>
              <a:gd name="connsiteX66" fmla="*/ 6471012 w 12192000"/>
              <a:gd name="connsiteY66" fmla="*/ 1678604 h 2237474"/>
              <a:gd name="connsiteX67" fmla="*/ 6364035 w 12192000"/>
              <a:gd name="connsiteY67" fmla="*/ 1667683 h 2237474"/>
              <a:gd name="connsiteX68" fmla="*/ 6280959 w 12192000"/>
              <a:gd name="connsiteY68" fmla="*/ 1689329 h 2237474"/>
              <a:gd name="connsiteX69" fmla="*/ 6243319 w 12192000"/>
              <a:gd name="connsiteY69" fmla="*/ 1695560 h 2237474"/>
              <a:gd name="connsiteX70" fmla="*/ 6098321 w 12192000"/>
              <a:gd name="connsiteY70" fmla="*/ 1721646 h 2237474"/>
              <a:gd name="connsiteX71" fmla="*/ 5880652 w 12192000"/>
              <a:gd name="connsiteY71" fmla="*/ 1779643 h 2237474"/>
              <a:gd name="connsiteX72" fmla="*/ 5785959 w 12192000"/>
              <a:gd name="connsiteY72" fmla="*/ 1775307 h 2237474"/>
              <a:gd name="connsiteX73" fmla="*/ 5643534 w 12192000"/>
              <a:gd name="connsiteY73" fmla="*/ 1802919 h 2237474"/>
              <a:gd name="connsiteX74" fmla="*/ 5518799 w 12192000"/>
              <a:gd name="connsiteY74" fmla="*/ 1818312 h 2237474"/>
              <a:gd name="connsiteX75" fmla="*/ 5505014 w 12192000"/>
              <a:gd name="connsiteY75" fmla="*/ 1819259 h 2237474"/>
              <a:gd name="connsiteX76" fmla="*/ 5453307 w 12192000"/>
              <a:gd name="connsiteY76" fmla="*/ 1815450 h 2237474"/>
              <a:gd name="connsiteX77" fmla="*/ 5221533 w 12192000"/>
              <a:gd name="connsiteY77" fmla="*/ 1846950 h 2237474"/>
              <a:gd name="connsiteX78" fmla="*/ 5149802 w 12192000"/>
              <a:gd name="connsiteY78" fmla="*/ 1844846 h 2237474"/>
              <a:gd name="connsiteX79" fmla="*/ 5114927 w 12192000"/>
              <a:gd name="connsiteY79" fmla="*/ 1847827 h 2237474"/>
              <a:gd name="connsiteX80" fmla="*/ 5108970 w 12192000"/>
              <a:gd name="connsiteY80" fmla="*/ 1847935 h 2237474"/>
              <a:gd name="connsiteX81" fmla="*/ 5067961 w 12192000"/>
              <a:gd name="connsiteY81" fmla="*/ 1845917 h 2237474"/>
              <a:gd name="connsiteX82" fmla="*/ 5007075 w 12192000"/>
              <a:gd name="connsiteY82" fmla="*/ 1838626 h 2237474"/>
              <a:gd name="connsiteX83" fmla="*/ 4944087 w 12192000"/>
              <a:gd name="connsiteY83" fmla="*/ 1823332 h 2237474"/>
              <a:gd name="connsiteX84" fmla="*/ 4907662 w 12192000"/>
              <a:gd name="connsiteY84" fmla="*/ 1816900 h 2237474"/>
              <a:gd name="connsiteX85" fmla="*/ 4882386 w 12192000"/>
              <a:gd name="connsiteY85" fmla="*/ 1809844 h 2237474"/>
              <a:gd name="connsiteX86" fmla="*/ 4811440 w 12192000"/>
              <a:gd name="connsiteY86" fmla="*/ 1804655 h 2237474"/>
              <a:gd name="connsiteX87" fmla="*/ 4691075 w 12192000"/>
              <a:gd name="connsiteY87" fmla="*/ 1801389 h 2237474"/>
              <a:gd name="connsiteX88" fmla="*/ 4640313 w 12192000"/>
              <a:gd name="connsiteY88" fmla="*/ 1784307 h 2237474"/>
              <a:gd name="connsiteX89" fmla="*/ 4536503 w 12192000"/>
              <a:gd name="connsiteY89" fmla="*/ 1785334 h 2237474"/>
              <a:gd name="connsiteX90" fmla="*/ 4513724 w 12192000"/>
              <a:gd name="connsiteY90" fmla="*/ 1791996 h 2237474"/>
              <a:gd name="connsiteX91" fmla="*/ 4459810 w 12192000"/>
              <a:gd name="connsiteY91" fmla="*/ 1797886 h 2237474"/>
              <a:gd name="connsiteX92" fmla="*/ 4379064 w 12192000"/>
              <a:gd name="connsiteY92" fmla="*/ 1817177 h 2237474"/>
              <a:gd name="connsiteX93" fmla="*/ 4290981 w 12192000"/>
              <a:gd name="connsiteY93" fmla="*/ 1839677 h 2237474"/>
              <a:gd name="connsiteX94" fmla="*/ 4238372 w 12192000"/>
              <a:gd name="connsiteY94" fmla="*/ 1851480 h 2237474"/>
              <a:gd name="connsiteX95" fmla="*/ 4232517 w 12192000"/>
              <a:gd name="connsiteY95" fmla="*/ 1852567 h 2237474"/>
              <a:gd name="connsiteX96" fmla="*/ 4191732 w 12192000"/>
              <a:gd name="connsiteY96" fmla="*/ 1857328 h 2237474"/>
              <a:gd name="connsiteX97" fmla="*/ 4065532 w 12192000"/>
              <a:gd name="connsiteY97" fmla="*/ 1855477 h 2237474"/>
              <a:gd name="connsiteX98" fmla="*/ 4028460 w 12192000"/>
              <a:gd name="connsiteY98" fmla="*/ 1855137 h 2237474"/>
              <a:gd name="connsiteX99" fmla="*/ 4002267 w 12192000"/>
              <a:gd name="connsiteY99" fmla="*/ 1852352 h 2237474"/>
              <a:gd name="connsiteX100" fmla="*/ 3931396 w 12192000"/>
              <a:gd name="connsiteY100" fmla="*/ 1858915 h 2237474"/>
              <a:gd name="connsiteX101" fmla="*/ 3812162 w 12192000"/>
              <a:gd name="connsiteY101" fmla="*/ 1875501 h 2237474"/>
              <a:gd name="connsiteX102" fmla="*/ 3758105 w 12192000"/>
              <a:gd name="connsiteY102" fmla="*/ 1871856 h 2237474"/>
              <a:gd name="connsiteX103" fmla="*/ 3715896 w 12192000"/>
              <a:gd name="connsiteY103" fmla="*/ 1881552 h 2237474"/>
              <a:gd name="connsiteX104" fmla="*/ 3567259 w 12192000"/>
              <a:gd name="connsiteY104" fmla="*/ 1893482 h 2237474"/>
              <a:gd name="connsiteX105" fmla="*/ 3405770 w 12192000"/>
              <a:gd name="connsiteY105" fmla="*/ 1904591 h 2237474"/>
              <a:gd name="connsiteX106" fmla="*/ 3280097 w 12192000"/>
              <a:gd name="connsiteY106" fmla="*/ 1919610 h 2237474"/>
              <a:gd name="connsiteX107" fmla="*/ 3123424 w 12192000"/>
              <a:gd name="connsiteY107" fmla="*/ 1952930 h 2237474"/>
              <a:gd name="connsiteX108" fmla="*/ 3009910 w 12192000"/>
              <a:gd name="connsiteY108" fmla="*/ 1957866 h 2237474"/>
              <a:gd name="connsiteX109" fmla="*/ 2995934 w 12192000"/>
              <a:gd name="connsiteY109" fmla="*/ 1967085 h 2237474"/>
              <a:gd name="connsiteX110" fmla="*/ 2942858 w 12192000"/>
              <a:gd name="connsiteY110" fmla="*/ 1981367 h 2237474"/>
              <a:gd name="connsiteX111" fmla="*/ 2875436 w 12192000"/>
              <a:gd name="connsiteY111" fmla="*/ 1996977 h 2237474"/>
              <a:gd name="connsiteX112" fmla="*/ 2874892 w 12192000"/>
              <a:gd name="connsiteY112" fmla="*/ 1996085 h 2237474"/>
              <a:gd name="connsiteX113" fmla="*/ 2843662 w 12192000"/>
              <a:gd name="connsiteY113" fmla="*/ 1992498 h 2237474"/>
              <a:gd name="connsiteX114" fmla="*/ 2718916 w 12192000"/>
              <a:gd name="connsiteY114" fmla="*/ 1990867 h 2237474"/>
              <a:gd name="connsiteX115" fmla="*/ 2713522 w 12192000"/>
              <a:gd name="connsiteY115" fmla="*/ 1990173 h 2237474"/>
              <a:gd name="connsiteX116" fmla="*/ 2578178 w 12192000"/>
              <a:gd name="connsiteY116" fmla="*/ 1990531 h 2237474"/>
              <a:gd name="connsiteX117" fmla="*/ 2476147 w 12192000"/>
              <a:gd name="connsiteY117" fmla="*/ 1998305 h 2237474"/>
              <a:gd name="connsiteX118" fmla="*/ 2373568 w 12192000"/>
              <a:gd name="connsiteY118" fmla="*/ 2003219 h 2237474"/>
              <a:gd name="connsiteX119" fmla="*/ 2287219 w 12192000"/>
              <a:gd name="connsiteY119" fmla="*/ 1998750 h 2237474"/>
              <a:gd name="connsiteX120" fmla="*/ 2243069 w 12192000"/>
              <a:gd name="connsiteY120" fmla="*/ 2015111 h 2237474"/>
              <a:gd name="connsiteX121" fmla="*/ 2186609 w 12192000"/>
              <a:gd name="connsiteY121" fmla="*/ 2008263 h 2237474"/>
              <a:gd name="connsiteX122" fmla="*/ 2164831 w 12192000"/>
              <a:gd name="connsiteY122" fmla="*/ 2010143 h 2237474"/>
              <a:gd name="connsiteX123" fmla="*/ 2117102 w 12192000"/>
              <a:gd name="connsiteY123" fmla="*/ 2023004 h 2237474"/>
              <a:gd name="connsiteX124" fmla="*/ 2089991 w 12192000"/>
              <a:gd name="connsiteY124" fmla="*/ 2034193 h 2237474"/>
              <a:gd name="connsiteX125" fmla="*/ 2058061 w 12192000"/>
              <a:gd name="connsiteY125" fmla="*/ 2047942 h 2237474"/>
              <a:gd name="connsiteX126" fmla="*/ 2042244 w 12192000"/>
              <a:gd name="connsiteY126" fmla="*/ 2055560 h 2237474"/>
              <a:gd name="connsiteX127" fmla="*/ 1877728 w 12192000"/>
              <a:gd name="connsiteY127" fmla="*/ 2101004 h 2237474"/>
              <a:gd name="connsiteX128" fmla="*/ 1759056 w 12192000"/>
              <a:gd name="connsiteY128" fmla="*/ 2125608 h 2237474"/>
              <a:gd name="connsiteX129" fmla="*/ 1637948 w 12192000"/>
              <a:gd name="connsiteY129" fmla="*/ 2172597 h 2237474"/>
              <a:gd name="connsiteX130" fmla="*/ 1434549 w 12192000"/>
              <a:gd name="connsiteY130" fmla="*/ 2234522 h 2237474"/>
              <a:gd name="connsiteX131" fmla="*/ 1398481 w 12192000"/>
              <a:gd name="connsiteY131" fmla="*/ 2237074 h 2237474"/>
              <a:gd name="connsiteX132" fmla="*/ 1398407 w 12192000"/>
              <a:gd name="connsiteY132" fmla="*/ 2237095 h 2237474"/>
              <a:gd name="connsiteX133" fmla="*/ 1370962 w 12192000"/>
              <a:gd name="connsiteY133" fmla="*/ 2237474 h 2237474"/>
              <a:gd name="connsiteX134" fmla="*/ 1356367 w 12192000"/>
              <a:gd name="connsiteY134" fmla="*/ 2235089 h 2237474"/>
              <a:gd name="connsiteX135" fmla="*/ 1324828 w 12192000"/>
              <a:gd name="connsiteY135" fmla="*/ 2231968 h 2237474"/>
              <a:gd name="connsiteX136" fmla="*/ 1279765 w 12192000"/>
              <a:gd name="connsiteY136" fmla="*/ 2229639 h 2237474"/>
              <a:gd name="connsiteX137" fmla="*/ 1195347 w 12192000"/>
              <a:gd name="connsiteY137" fmla="*/ 2212354 h 2237474"/>
              <a:gd name="connsiteX138" fmla="*/ 970251 w 12192000"/>
              <a:gd name="connsiteY138" fmla="*/ 2221029 h 2237474"/>
              <a:gd name="connsiteX139" fmla="*/ 812914 w 12192000"/>
              <a:gd name="connsiteY139" fmla="*/ 2202752 h 2237474"/>
              <a:gd name="connsiteX140" fmla="*/ 800195 w 12192000"/>
              <a:gd name="connsiteY140" fmla="*/ 2209407 h 2237474"/>
              <a:gd name="connsiteX141" fmla="*/ 784978 w 12192000"/>
              <a:gd name="connsiteY141" fmla="*/ 2212360 h 2237474"/>
              <a:gd name="connsiteX142" fmla="*/ 681987 w 12192000"/>
              <a:gd name="connsiteY142" fmla="*/ 2216757 h 2237474"/>
              <a:gd name="connsiteX143" fmla="*/ 669923 w 12192000"/>
              <a:gd name="connsiteY143" fmla="*/ 2211682 h 2237474"/>
              <a:gd name="connsiteX144" fmla="*/ 648680 w 12192000"/>
              <a:gd name="connsiteY144" fmla="*/ 2206229 h 2237474"/>
              <a:gd name="connsiteX145" fmla="*/ 597225 w 12192000"/>
              <a:gd name="connsiteY145" fmla="*/ 2180999 h 2237474"/>
              <a:gd name="connsiteX146" fmla="*/ 558449 w 12192000"/>
              <a:gd name="connsiteY146" fmla="*/ 2182346 h 2237474"/>
              <a:gd name="connsiteX147" fmla="*/ 550517 w 12192000"/>
              <a:gd name="connsiteY147" fmla="*/ 2182060 h 2237474"/>
              <a:gd name="connsiteX148" fmla="*/ 550309 w 12192000"/>
              <a:gd name="connsiteY148" fmla="*/ 2181825 h 2237474"/>
              <a:gd name="connsiteX149" fmla="*/ 541836 w 12192000"/>
              <a:gd name="connsiteY149" fmla="*/ 2181063 h 2237474"/>
              <a:gd name="connsiteX150" fmla="*/ 536057 w 12192000"/>
              <a:gd name="connsiteY150" fmla="*/ 2181537 h 2237474"/>
              <a:gd name="connsiteX151" fmla="*/ 520671 w 12192000"/>
              <a:gd name="connsiteY151" fmla="*/ 2180980 h 2237474"/>
              <a:gd name="connsiteX152" fmla="*/ 515024 w 12192000"/>
              <a:gd name="connsiteY152" fmla="*/ 2179258 h 2237474"/>
              <a:gd name="connsiteX153" fmla="*/ 512278 w 12192000"/>
              <a:gd name="connsiteY153" fmla="*/ 2176369 h 2237474"/>
              <a:gd name="connsiteX154" fmla="*/ 480419 w 12192000"/>
              <a:gd name="connsiteY154" fmla="*/ 2167807 h 2237474"/>
              <a:gd name="connsiteX155" fmla="*/ 413835 w 12192000"/>
              <a:gd name="connsiteY155" fmla="*/ 2156783 h 2237474"/>
              <a:gd name="connsiteX156" fmla="*/ 376513 w 12192000"/>
              <a:gd name="connsiteY156" fmla="*/ 2154014 h 2237474"/>
              <a:gd name="connsiteX157" fmla="*/ 273386 w 12192000"/>
              <a:gd name="connsiteY157" fmla="*/ 2142551 h 2237474"/>
              <a:gd name="connsiteX158" fmla="*/ 169207 w 12192000"/>
              <a:gd name="connsiteY158" fmla="*/ 2128100 h 2237474"/>
              <a:gd name="connsiteX159" fmla="*/ 93149 w 12192000"/>
              <a:gd name="connsiteY159" fmla="*/ 2105324 h 2237474"/>
              <a:gd name="connsiteX160" fmla="*/ 88109 w 12192000"/>
              <a:gd name="connsiteY160" fmla="*/ 2106704 h 2237474"/>
              <a:gd name="connsiteX161" fmla="*/ 80022 w 12192000"/>
              <a:gd name="connsiteY161" fmla="*/ 2107254 h 2237474"/>
              <a:gd name="connsiteX162" fmla="*/ 79717 w 12192000"/>
              <a:gd name="connsiteY162" fmla="*/ 2107046 h 2237474"/>
              <a:gd name="connsiteX163" fmla="*/ 72352 w 12192000"/>
              <a:gd name="connsiteY163" fmla="*/ 2107991 h 2237474"/>
              <a:gd name="connsiteX164" fmla="*/ 37645 w 12192000"/>
              <a:gd name="connsiteY164" fmla="*/ 2115401 h 2237474"/>
              <a:gd name="connsiteX165" fmla="*/ 4572 w 12192000"/>
              <a:gd name="connsiteY165" fmla="*/ 2111091 h 2237474"/>
              <a:gd name="connsiteX166" fmla="*/ 0 w 12192000"/>
              <a:gd name="connsiteY166" fmla="*/ 2110468 h 2237474"/>
              <a:gd name="connsiteX167" fmla="*/ 0 w 12192000"/>
              <a:gd name="connsiteY167"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20512 w 12192000"/>
              <a:gd name="connsiteY6" fmla="*/ 745392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46594 w 12192000"/>
              <a:gd name="connsiteY12" fmla="*/ 765069 h 2237474"/>
              <a:gd name="connsiteX13" fmla="*/ 10739478 w 12192000"/>
              <a:gd name="connsiteY13" fmla="*/ 776841 h 2237474"/>
              <a:gd name="connsiteX14" fmla="*/ 10458762 w 12192000"/>
              <a:gd name="connsiteY14" fmla="*/ 755400 h 2237474"/>
              <a:gd name="connsiteX15" fmla="*/ 10211200 w 12192000"/>
              <a:gd name="connsiteY15" fmla="*/ 767513 h 2237474"/>
              <a:gd name="connsiteX16" fmla="*/ 10167995 w 12192000"/>
              <a:gd name="connsiteY16" fmla="*/ 760843 h 2237474"/>
              <a:gd name="connsiteX17" fmla="*/ 9997044 w 12192000"/>
              <a:gd name="connsiteY17" fmla="*/ 780129 h 2237474"/>
              <a:gd name="connsiteX18" fmla="*/ 9943887 w 12192000"/>
              <a:gd name="connsiteY18" fmla="*/ 804141 h 2237474"/>
              <a:gd name="connsiteX19" fmla="*/ 9918248 w 12192000"/>
              <a:gd name="connsiteY19" fmla="*/ 816628 h 2237474"/>
              <a:gd name="connsiteX20" fmla="*/ 9767091 w 12192000"/>
              <a:gd name="connsiteY20" fmla="*/ 870550 h 2237474"/>
              <a:gd name="connsiteX21" fmla="*/ 9683005 w 12192000"/>
              <a:gd name="connsiteY21" fmla="*/ 894128 h 2237474"/>
              <a:gd name="connsiteX22" fmla="*/ 9594438 w 12192000"/>
              <a:gd name="connsiteY22" fmla="*/ 919051 h 2237474"/>
              <a:gd name="connsiteX23" fmla="*/ 9544189 w 12192000"/>
              <a:gd name="connsiteY23" fmla="*/ 938966 h 2237474"/>
              <a:gd name="connsiteX24" fmla="*/ 9500499 w 12192000"/>
              <a:gd name="connsiteY24" fmla="*/ 954680 h 2237474"/>
              <a:gd name="connsiteX25" fmla="*/ 9428195 w 12192000"/>
              <a:gd name="connsiteY25" fmla="*/ 986225 h 2237474"/>
              <a:gd name="connsiteX26" fmla="*/ 9410017 w 12192000"/>
              <a:gd name="connsiteY26" fmla="*/ 993931 h 2237474"/>
              <a:gd name="connsiteX27" fmla="*/ 9392919 w 12192000"/>
              <a:gd name="connsiteY27" fmla="*/ 994656 h 2237474"/>
              <a:gd name="connsiteX28" fmla="*/ 9268019 w 12192000"/>
              <a:gd name="connsiteY28" fmla="*/ 1007442 h 2237474"/>
              <a:gd name="connsiteX29" fmla="*/ 9234662 w 12192000"/>
              <a:gd name="connsiteY29" fmla="*/ 1023056 h 2237474"/>
              <a:gd name="connsiteX30" fmla="*/ 9181033 w 12192000"/>
              <a:gd name="connsiteY30" fmla="*/ 1037921 h 2237474"/>
              <a:gd name="connsiteX31" fmla="*/ 9155969 w 12192000"/>
              <a:gd name="connsiteY31" fmla="*/ 1046804 h 2237474"/>
              <a:gd name="connsiteX32" fmla="*/ 9133985 w 12192000"/>
              <a:gd name="connsiteY32" fmla="*/ 1046450 h 2237474"/>
              <a:gd name="connsiteX33" fmla="*/ 9003462 w 12192000"/>
              <a:gd name="connsiteY33" fmla="*/ 1042406 h 2237474"/>
              <a:gd name="connsiteX34" fmla="*/ 8968445 w 12192000"/>
              <a:gd name="connsiteY34" fmla="*/ 1052169 h 2237474"/>
              <a:gd name="connsiteX35" fmla="*/ 8886001 w 12192000"/>
              <a:gd name="connsiteY35" fmla="*/ 1067468 h 2237474"/>
              <a:gd name="connsiteX36" fmla="*/ 8838610 w 12192000"/>
              <a:gd name="connsiteY36" fmla="*/ 1075091 h 2237474"/>
              <a:gd name="connsiteX37" fmla="*/ 8750383 w 12192000"/>
              <a:gd name="connsiteY37" fmla="*/ 1097387 h 2237474"/>
              <a:gd name="connsiteX38" fmla="*/ 8665605 w 12192000"/>
              <a:gd name="connsiteY38" fmla="*/ 1110791 h 2237474"/>
              <a:gd name="connsiteX39" fmla="*/ 8584946 w 12192000"/>
              <a:gd name="connsiteY39" fmla="*/ 1135226 h 2237474"/>
              <a:gd name="connsiteX40" fmla="*/ 8419755 w 12192000"/>
              <a:gd name="connsiteY40" fmla="*/ 1216260 h 2237474"/>
              <a:gd name="connsiteX41" fmla="*/ 8411626 w 12192000"/>
              <a:gd name="connsiteY41" fmla="*/ 1214397 h 2237474"/>
              <a:gd name="connsiteX42" fmla="*/ 8363469 w 12192000"/>
              <a:gd name="connsiteY42" fmla="*/ 1246658 h 2237474"/>
              <a:gd name="connsiteX43" fmla="*/ 8275497 w 12192000"/>
              <a:gd name="connsiteY43" fmla="*/ 1264396 h 2237474"/>
              <a:gd name="connsiteX44" fmla="*/ 8206287 w 12192000"/>
              <a:gd name="connsiteY44" fmla="*/ 1273060 h 2237474"/>
              <a:gd name="connsiteX45" fmla="*/ 8139997 w 12192000"/>
              <a:gd name="connsiteY45" fmla="*/ 1282713 h 2237474"/>
              <a:gd name="connsiteX46" fmla="*/ 8074238 w 12192000"/>
              <a:gd name="connsiteY46" fmla="*/ 1301895 h 2237474"/>
              <a:gd name="connsiteX47" fmla="*/ 7942099 w 12192000"/>
              <a:gd name="connsiteY47" fmla="*/ 1336332 h 2237474"/>
              <a:gd name="connsiteX48" fmla="*/ 7902328 w 12192000"/>
              <a:gd name="connsiteY48" fmla="*/ 1345865 h 2237474"/>
              <a:gd name="connsiteX49" fmla="*/ 7840612 w 12192000"/>
              <a:gd name="connsiteY49" fmla="*/ 1369373 h 2237474"/>
              <a:gd name="connsiteX50" fmla="*/ 7786819 w 12192000"/>
              <a:gd name="connsiteY50" fmla="*/ 1378970 h 2237474"/>
              <a:gd name="connsiteX51" fmla="*/ 7548172 w 12192000"/>
              <a:gd name="connsiteY51" fmla="*/ 1417460 h 2237474"/>
              <a:gd name="connsiteX52" fmla="*/ 7483437 w 12192000"/>
              <a:gd name="connsiteY52" fmla="*/ 1478152 h 2237474"/>
              <a:gd name="connsiteX53" fmla="*/ 7377870 w 12192000"/>
              <a:gd name="connsiteY53" fmla="*/ 1523319 h 2237474"/>
              <a:gd name="connsiteX54" fmla="*/ 7230737 w 12192000"/>
              <a:gd name="connsiteY54" fmla="*/ 1562633 h 2237474"/>
              <a:gd name="connsiteX55" fmla="*/ 7224458 w 12192000"/>
              <a:gd name="connsiteY55" fmla="*/ 1573008 h 2237474"/>
              <a:gd name="connsiteX56" fmla="*/ 7183121 w 12192000"/>
              <a:gd name="connsiteY56" fmla="*/ 1595162 h 2237474"/>
              <a:gd name="connsiteX57" fmla="*/ 7164601 w 12192000"/>
              <a:gd name="connsiteY57" fmla="*/ 1606490 h 2237474"/>
              <a:gd name="connsiteX58" fmla="*/ 7031309 w 12192000"/>
              <a:gd name="connsiteY58" fmla="*/ 1619451 h 2237474"/>
              <a:gd name="connsiteX59" fmla="*/ 6900177 w 12192000"/>
              <a:gd name="connsiteY59" fmla="*/ 1636016 h 2237474"/>
              <a:gd name="connsiteX60" fmla="*/ 6795372 w 12192000"/>
              <a:gd name="connsiteY60" fmla="*/ 1644845 h 2237474"/>
              <a:gd name="connsiteX61" fmla="*/ 6692251 w 12192000"/>
              <a:gd name="connsiteY61" fmla="*/ 1656357 h 2237474"/>
              <a:gd name="connsiteX62" fmla="*/ 6655235 w 12192000"/>
              <a:gd name="connsiteY62" fmla="*/ 1661869 h 2237474"/>
              <a:gd name="connsiteX63" fmla="*/ 6554894 w 12192000"/>
              <a:gd name="connsiteY63" fmla="*/ 1664428 h 2237474"/>
              <a:gd name="connsiteX64" fmla="*/ 6516595 w 12192000"/>
              <a:gd name="connsiteY64" fmla="*/ 1667475 h 2237474"/>
              <a:gd name="connsiteX65" fmla="*/ 6508541 w 12192000"/>
              <a:gd name="connsiteY65" fmla="*/ 1668757 h 2237474"/>
              <a:gd name="connsiteX66" fmla="*/ 6471012 w 12192000"/>
              <a:gd name="connsiteY66" fmla="*/ 1678604 h 2237474"/>
              <a:gd name="connsiteX67" fmla="*/ 6364035 w 12192000"/>
              <a:gd name="connsiteY67" fmla="*/ 1667683 h 2237474"/>
              <a:gd name="connsiteX68" fmla="*/ 6280959 w 12192000"/>
              <a:gd name="connsiteY68" fmla="*/ 1689329 h 2237474"/>
              <a:gd name="connsiteX69" fmla="*/ 6243319 w 12192000"/>
              <a:gd name="connsiteY69" fmla="*/ 1695560 h 2237474"/>
              <a:gd name="connsiteX70" fmla="*/ 6098321 w 12192000"/>
              <a:gd name="connsiteY70" fmla="*/ 1721646 h 2237474"/>
              <a:gd name="connsiteX71" fmla="*/ 5880652 w 12192000"/>
              <a:gd name="connsiteY71" fmla="*/ 1779643 h 2237474"/>
              <a:gd name="connsiteX72" fmla="*/ 5785959 w 12192000"/>
              <a:gd name="connsiteY72" fmla="*/ 1775307 h 2237474"/>
              <a:gd name="connsiteX73" fmla="*/ 5643534 w 12192000"/>
              <a:gd name="connsiteY73" fmla="*/ 1802919 h 2237474"/>
              <a:gd name="connsiteX74" fmla="*/ 5518799 w 12192000"/>
              <a:gd name="connsiteY74" fmla="*/ 1818312 h 2237474"/>
              <a:gd name="connsiteX75" fmla="*/ 5505014 w 12192000"/>
              <a:gd name="connsiteY75" fmla="*/ 1819259 h 2237474"/>
              <a:gd name="connsiteX76" fmla="*/ 5453307 w 12192000"/>
              <a:gd name="connsiteY76" fmla="*/ 1815450 h 2237474"/>
              <a:gd name="connsiteX77" fmla="*/ 5221533 w 12192000"/>
              <a:gd name="connsiteY77" fmla="*/ 1846950 h 2237474"/>
              <a:gd name="connsiteX78" fmla="*/ 5149802 w 12192000"/>
              <a:gd name="connsiteY78" fmla="*/ 1844846 h 2237474"/>
              <a:gd name="connsiteX79" fmla="*/ 5114927 w 12192000"/>
              <a:gd name="connsiteY79" fmla="*/ 1847827 h 2237474"/>
              <a:gd name="connsiteX80" fmla="*/ 5108970 w 12192000"/>
              <a:gd name="connsiteY80" fmla="*/ 1847935 h 2237474"/>
              <a:gd name="connsiteX81" fmla="*/ 5067961 w 12192000"/>
              <a:gd name="connsiteY81" fmla="*/ 1845917 h 2237474"/>
              <a:gd name="connsiteX82" fmla="*/ 5007075 w 12192000"/>
              <a:gd name="connsiteY82" fmla="*/ 1838626 h 2237474"/>
              <a:gd name="connsiteX83" fmla="*/ 4944087 w 12192000"/>
              <a:gd name="connsiteY83" fmla="*/ 1823332 h 2237474"/>
              <a:gd name="connsiteX84" fmla="*/ 4907662 w 12192000"/>
              <a:gd name="connsiteY84" fmla="*/ 1816900 h 2237474"/>
              <a:gd name="connsiteX85" fmla="*/ 4882386 w 12192000"/>
              <a:gd name="connsiteY85" fmla="*/ 1809844 h 2237474"/>
              <a:gd name="connsiteX86" fmla="*/ 4811440 w 12192000"/>
              <a:gd name="connsiteY86" fmla="*/ 1804655 h 2237474"/>
              <a:gd name="connsiteX87" fmla="*/ 4691075 w 12192000"/>
              <a:gd name="connsiteY87" fmla="*/ 1801389 h 2237474"/>
              <a:gd name="connsiteX88" fmla="*/ 4640313 w 12192000"/>
              <a:gd name="connsiteY88" fmla="*/ 1784307 h 2237474"/>
              <a:gd name="connsiteX89" fmla="*/ 4536503 w 12192000"/>
              <a:gd name="connsiteY89" fmla="*/ 1785334 h 2237474"/>
              <a:gd name="connsiteX90" fmla="*/ 4513724 w 12192000"/>
              <a:gd name="connsiteY90" fmla="*/ 1791996 h 2237474"/>
              <a:gd name="connsiteX91" fmla="*/ 4459810 w 12192000"/>
              <a:gd name="connsiteY91" fmla="*/ 1797886 h 2237474"/>
              <a:gd name="connsiteX92" fmla="*/ 4379064 w 12192000"/>
              <a:gd name="connsiteY92" fmla="*/ 1817177 h 2237474"/>
              <a:gd name="connsiteX93" fmla="*/ 4290981 w 12192000"/>
              <a:gd name="connsiteY93" fmla="*/ 1839677 h 2237474"/>
              <a:gd name="connsiteX94" fmla="*/ 4238372 w 12192000"/>
              <a:gd name="connsiteY94" fmla="*/ 1851480 h 2237474"/>
              <a:gd name="connsiteX95" fmla="*/ 4232517 w 12192000"/>
              <a:gd name="connsiteY95" fmla="*/ 1852567 h 2237474"/>
              <a:gd name="connsiteX96" fmla="*/ 4191732 w 12192000"/>
              <a:gd name="connsiteY96" fmla="*/ 1857328 h 2237474"/>
              <a:gd name="connsiteX97" fmla="*/ 4065532 w 12192000"/>
              <a:gd name="connsiteY97" fmla="*/ 1855477 h 2237474"/>
              <a:gd name="connsiteX98" fmla="*/ 4028460 w 12192000"/>
              <a:gd name="connsiteY98" fmla="*/ 1855137 h 2237474"/>
              <a:gd name="connsiteX99" fmla="*/ 4002267 w 12192000"/>
              <a:gd name="connsiteY99" fmla="*/ 1852352 h 2237474"/>
              <a:gd name="connsiteX100" fmla="*/ 3931396 w 12192000"/>
              <a:gd name="connsiteY100" fmla="*/ 1858915 h 2237474"/>
              <a:gd name="connsiteX101" fmla="*/ 3812162 w 12192000"/>
              <a:gd name="connsiteY101" fmla="*/ 1875501 h 2237474"/>
              <a:gd name="connsiteX102" fmla="*/ 3758105 w 12192000"/>
              <a:gd name="connsiteY102" fmla="*/ 1871856 h 2237474"/>
              <a:gd name="connsiteX103" fmla="*/ 3715896 w 12192000"/>
              <a:gd name="connsiteY103" fmla="*/ 1881552 h 2237474"/>
              <a:gd name="connsiteX104" fmla="*/ 3567259 w 12192000"/>
              <a:gd name="connsiteY104" fmla="*/ 1893482 h 2237474"/>
              <a:gd name="connsiteX105" fmla="*/ 3405770 w 12192000"/>
              <a:gd name="connsiteY105" fmla="*/ 1904591 h 2237474"/>
              <a:gd name="connsiteX106" fmla="*/ 3280097 w 12192000"/>
              <a:gd name="connsiteY106" fmla="*/ 1919610 h 2237474"/>
              <a:gd name="connsiteX107" fmla="*/ 3123424 w 12192000"/>
              <a:gd name="connsiteY107" fmla="*/ 1952930 h 2237474"/>
              <a:gd name="connsiteX108" fmla="*/ 3009910 w 12192000"/>
              <a:gd name="connsiteY108" fmla="*/ 1957866 h 2237474"/>
              <a:gd name="connsiteX109" fmla="*/ 2995934 w 12192000"/>
              <a:gd name="connsiteY109" fmla="*/ 1967085 h 2237474"/>
              <a:gd name="connsiteX110" fmla="*/ 2942858 w 12192000"/>
              <a:gd name="connsiteY110" fmla="*/ 1981367 h 2237474"/>
              <a:gd name="connsiteX111" fmla="*/ 2875436 w 12192000"/>
              <a:gd name="connsiteY111" fmla="*/ 1996977 h 2237474"/>
              <a:gd name="connsiteX112" fmla="*/ 2874892 w 12192000"/>
              <a:gd name="connsiteY112" fmla="*/ 1996085 h 2237474"/>
              <a:gd name="connsiteX113" fmla="*/ 2843662 w 12192000"/>
              <a:gd name="connsiteY113" fmla="*/ 1992498 h 2237474"/>
              <a:gd name="connsiteX114" fmla="*/ 2718916 w 12192000"/>
              <a:gd name="connsiteY114" fmla="*/ 1990867 h 2237474"/>
              <a:gd name="connsiteX115" fmla="*/ 2713522 w 12192000"/>
              <a:gd name="connsiteY115" fmla="*/ 1990173 h 2237474"/>
              <a:gd name="connsiteX116" fmla="*/ 2578178 w 12192000"/>
              <a:gd name="connsiteY116" fmla="*/ 1990531 h 2237474"/>
              <a:gd name="connsiteX117" fmla="*/ 2476147 w 12192000"/>
              <a:gd name="connsiteY117" fmla="*/ 1998305 h 2237474"/>
              <a:gd name="connsiteX118" fmla="*/ 2373568 w 12192000"/>
              <a:gd name="connsiteY118" fmla="*/ 2003219 h 2237474"/>
              <a:gd name="connsiteX119" fmla="*/ 2287219 w 12192000"/>
              <a:gd name="connsiteY119" fmla="*/ 1998750 h 2237474"/>
              <a:gd name="connsiteX120" fmla="*/ 2243069 w 12192000"/>
              <a:gd name="connsiteY120" fmla="*/ 2015111 h 2237474"/>
              <a:gd name="connsiteX121" fmla="*/ 2186609 w 12192000"/>
              <a:gd name="connsiteY121" fmla="*/ 2008263 h 2237474"/>
              <a:gd name="connsiteX122" fmla="*/ 2164831 w 12192000"/>
              <a:gd name="connsiteY122" fmla="*/ 2010143 h 2237474"/>
              <a:gd name="connsiteX123" fmla="*/ 2089991 w 12192000"/>
              <a:gd name="connsiteY123" fmla="*/ 2034193 h 2237474"/>
              <a:gd name="connsiteX124" fmla="*/ 2058061 w 12192000"/>
              <a:gd name="connsiteY124" fmla="*/ 2047942 h 2237474"/>
              <a:gd name="connsiteX125" fmla="*/ 2042244 w 12192000"/>
              <a:gd name="connsiteY125" fmla="*/ 2055560 h 2237474"/>
              <a:gd name="connsiteX126" fmla="*/ 1877728 w 12192000"/>
              <a:gd name="connsiteY126" fmla="*/ 2101004 h 2237474"/>
              <a:gd name="connsiteX127" fmla="*/ 1759056 w 12192000"/>
              <a:gd name="connsiteY127" fmla="*/ 2125608 h 2237474"/>
              <a:gd name="connsiteX128" fmla="*/ 1637948 w 12192000"/>
              <a:gd name="connsiteY128" fmla="*/ 2172597 h 2237474"/>
              <a:gd name="connsiteX129" fmla="*/ 1434549 w 12192000"/>
              <a:gd name="connsiteY129" fmla="*/ 2234522 h 2237474"/>
              <a:gd name="connsiteX130" fmla="*/ 1398481 w 12192000"/>
              <a:gd name="connsiteY130" fmla="*/ 2237074 h 2237474"/>
              <a:gd name="connsiteX131" fmla="*/ 1398407 w 12192000"/>
              <a:gd name="connsiteY131" fmla="*/ 2237095 h 2237474"/>
              <a:gd name="connsiteX132" fmla="*/ 1370962 w 12192000"/>
              <a:gd name="connsiteY132" fmla="*/ 2237474 h 2237474"/>
              <a:gd name="connsiteX133" fmla="*/ 1356367 w 12192000"/>
              <a:gd name="connsiteY133" fmla="*/ 2235089 h 2237474"/>
              <a:gd name="connsiteX134" fmla="*/ 1324828 w 12192000"/>
              <a:gd name="connsiteY134" fmla="*/ 2231968 h 2237474"/>
              <a:gd name="connsiteX135" fmla="*/ 1279765 w 12192000"/>
              <a:gd name="connsiteY135" fmla="*/ 2229639 h 2237474"/>
              <a:gd name="connsiteX136" fmla="*/ 1195347 w 12192000"/>
              <a:gd name="connsiteY136" fmla="*/ 2212354 h 2237474"/>
              <a:gd name="connsiteX137" fmla="*/ 970251 w 12192000"/>
              <a:gd name="connsiteY137" fmla="*/ 2221029 h 2237474"/>
              <a:gd name="connsiteX138" fmla="*/ 812914 w 12192000"/>
              <a:gd name="connsiteY138" fmla="*/ 2202752 h 2237474"/>
              <a:gd name="connsiteX139" fmla="*/ 800195 w 12192000"/>
              <a:gd name="connsiteY139" fmla="*/ 2209407 h 2237474"/>
              <a:gd name="connsiteX140" fmla="*/ 784978 w 12192000"/>
              <a:gd name="connsiteY140" fmla="*/ 2212360 h 2237474"/>
              <a:gd name="connsiteX141" fmla="*/ 681987 w 12192000"/>
              <a:gd name="connsiteY141" fmla="*/ 2216757 h 2237474"/>
              <a:gd name="connsiteX142" fmla="*/ 669923 w 12192000"/>
              <a:gd name="connsiteY142" fmla="*/ 2211682 h 2237474"/>
              <a:gd name="connsiteX143" fmla="*/ 648680 w 12192000"/>
              <a:gd name="connsiteY143" fmla="*/ 2206229 h 2237474"/>
              <a:gd name="connsiteX144" fmla="*/ 597225 w 12192000"/>
              <a:gd name="connsiteY144" fmla="*/ 2180999 h 2237474"/>
              <a:gd name="connsiteX145" fmla="*/ 558449 w 12192000"/>
              <a:gd name="connsiteY145" fmla="*/ 2182346 h 2237474"/>
              <a:gd name="connsiteX146" fmla="*/ 550517 w 12192000"/>
              <a:gd name="connsiteY146" fmla="*/ 2182060 h 2237474"/>
              <a:gd name="connsiteX147" fmla="*/ 550309 w 12192000"/>
              <a:gd name="connsiteY147" fmla="*/ 2181825 h 2237474"/>
              <a:gd name="connsiteX148" fmla="*/ 541836 w 12192000"/>
              <a:gd name="connsiteY148" fmla="*/ 2181063 h 2237474"/>
              <a:gd name="connsiteX149" fmla="*/ 536057 w 12192000"/>
              <a:gd name="connsiteY149" fmla="*/ 2181537 h 2237474"/>
              <a:gd name="connsiteX150" fmla="*/ 520671 w 12192000"/>
              <a:gd name="connsiteY150" fmla="*/ 2180980 h 2237474"/>
              <a:gd name="connsiteX151" fmla="*/ 515024 w 12192000"/>
              <a:gd name="connsiteY151" fmla="*/ 2179258 h 2237474"/>
              <a:gd name="connsiteX152" fmla="*/ 512278 w 12192000"/>
              <a:gd name="connsiteY152" fmla="*/ 2176369 h 2237474"/>
              <a:gd name="connsiteX153" fmla="*/ 480419 w 12192000"/>
              <a:gd name="connsiteY153" fmla="*/ 2167807 h 2237474"/>
              <a:gd name="connsiteX154" fmla="*/ 413835 w 12192000"/>
              <a:gd name="connsiteY154" fmla="*/ 2156783 h 2237474"/>
              <a:gd name="connsiteX155" fmla="*/ 376513 w 12192000"/>
              <a:gd name="connsiteY155" fmla="*/ 2154014 h 2237474"/>
              <a:gd name="connsiteX156" fmla="*/ 273386 w 12192000"/>
              <a:gd name="connsiteY156" fmla="*/ 2142551 h 2237474"/>
              <a:gd name="connsiteX157" fmla="*/ 169207 w 12192000"/>
              <a:gd name="connsiteY157" fmla="*/ 2128100 h 2237474"/>
              <a:gd name="connsiteX158" fmla="*/ 93149 w 12192000"/>
              <a:gd name="connsiteY158" fmla="*/ 2105324 h 2237474"/>
              <a:gd name="connsiteX159" fmla="*/ 88109 w 12192000"/>
              <a:gd name="connsiteY159" fmla="*/ 2106704 h 2237474"/>
              <a:gd name="connsiteX160" fmla="*/ 80022 w 12192000"/>
              <a:gd name="connsiteY160" fmla="*/ 2107254 h 2237474"/>
              <a:gd name="connsiteX161" fmla="*/ 79717 w 12192000"/>
              <a:gd name="connsiteY161" fmla="*/ 2107046 h 2237474"/>
              <a:gd name="connsiteX162" fmla="*/ 72352 w 12192000"/>
              <a:gd name="connsiteY162" fmla="*/ 2107991 h 2237474"/>
              <a:gd name="connsiteX163" fmla="*/ 37645 w 12192000"/>
              <a:gd name="connsiteY163" fmla="*/ 2115401 h 2237474"/>
              <a:gd name="connsiteX164" fmla="*/ 4572 w 12192000"/>
              <a:gd name="connsiteY164" fmla="*/ 2111091 h 2237474"/>
              <a:gd name="connsiteX165" fmla="*/ 0 w 12192000"/>
              <a:gd name="connsiteY165" fmla="*/ 2110468 h 2237474"/>
              <a:gd name="connsiteX166" fmla="*/ 0 w 12192000"/>
              <a:gd name="connsiteY166"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20512 w 12192000"/>
              <a:gd name="connsiteY6" fmla="*/ 745392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46594 w 12192000"/>
              <a:gd name="connsiteY12" fmla="*/ 765069 h 2237474"/>
              <a:gd name="connsiteX13" fmla="*/ 10739478 w 12192000"/>
              <a:gd name="connsiteY13" fmla="*/ 776841 h 2237474"/>
              <a:gd name="connsiteX14" fmla="*/ 10458762 w 12192000"/>
              <a:gd name="connsiteY14" fmla="*/ 755400 h 2237474"/>
              <a:gd name="connsiteX15" fmla="*/ 10211200 w 12192000"/>
              <a:gd name="connsiteY15" fmla="*/ 767513 h 2237474"/>
              <a:gd name="connsiteX16" fmla="*/ 10167995 w 12192000"/>
              <a:gd name="connsiteY16" fmla="*/ 760843 h 2237474"/>
              <a:gd name="connsiteX17" fmla="*/ 9997044 w 12192000"/>
              <a:gd name="connsiteY17" fmla="*/ 780129 h 2237474"/>
              <a:gd name="connsiteX18" fmla="*/ 9943887 w 12192000"/>
              <a:gd name="connsiteY18" fmla="*/ 804141 h 2237474"/>
              <a:gd name="connsiteX19" fmla="*/ 9918248 w 12192000"/>
              <a:gd name="connsiteY19" fmla="*/ 816628 h 2237474"/>
              <a:gd name="connsiteX20" fmla="*/ 9767091 w 12192000"/>
              <a:gd name="connsiteY20" fmla="*/ 870550 h 2237474"/>
              <a:gd name="connsiteX21" fmla="*/ 9683005 w 12192000"/>
              <a:gd name="connsiteY21" fmla="*/ 894128 h 2237474"/>
              <a:gd name="connsiteX22" fmla="*/ 9594438 w 12192000"/>
              <a:gd name="connsiteY22" fmla="*/ 919051 h 2237474"/>
              <a:gd name="connsiteX23" fmla="*/ 9544189 w 12192000"/>
              <a:gd name="connsiteY23" fmla="*/ 938966 h 2237474"/>
              <a:gd name="connsiteX24" fmla="*/ 9500499 w 12192000"/>
              <a:gd name="connsiteY24" fmla="*/ 954680 h 2237474"/>
              <a:gd name="connsiteX25" fmla="*/ 9428195 w 12192000"/>
              <a:gd name="connsiteY25" fmla="*/ 986225 h 2237474"/>
              <a:gd name="connsiteX26" fmla="*/ 9410017 w 12192000"/>
              <a:gd name="connsiteY26" fmla="*/ 993931 h 2237474"/>
              <a:gd name="connsiteX27" fmla="*/ 9392919 w 12192000"/>
              <a:gd name="connsiteY27" fmla="*/ 994656 h 2237474"/>
              <a:gd name="connsiteX28" fmla="*/ 9268019 w 12192000"/>
              <a:gd name="connsiteY28" fmla="*/ 1007442 h 2237474"/>
              <a:gd name="connsiteX29" fmla="*/ 9234662 w 12192000"/>
              <a:gd name="connsiteY29" fmla="*/ 1023056 h 2237474"/>
              <a:gd name="connsiteX30" fmla="*/ 9181033 w 12192000"/>
              <a:gd name="connsiteY30" fmla="*/ 1037921 h 2237474"/>
              <a:gd name="connsiteX31" fmla="*/ 9155969 w 12192000"/>
              <a:gd name="connsiteY31" fmla="*/ 1046804 h 2237474"/>
              <a:gd name="connsiteX32" fmla="*/ 9133985 w 12192000"/>
              <a:gd name="connsiteY32" fmla="*/ 1046450 h 2237474"/>
              <a:gd name="connsiteX33" fmla="*/ 9003462 w 12192000"/>
              <a:gd name="connsiteY33" fmla="*/ 1042406 h 2237474"/>
              <a:gd name="connsiteX34" fmla="*/ 8968445 w 12192000"/>
              <a:gd name="connsiteY34" fmla="*/ 1052169 h 2237474"/>
              <a:gd name="connsiteX35" fmla="*/ 8886001 w 12192000"/>
              <a:gd name="connsiteY35" fmla="*/ 1067468 h 2237474"/>
              <a:gd name="connsiteX36" fmla="*/ 8838610 w 12192000"/>
              <a:gd name="connsiteY36" fmla="*/ 1075091 h 2237474"/>
              <a:gd name="connsiteX37" fmla="*/ 8750383 w 12192000"/>
              <a:gd name="connsiteY37" fmla="*/ 1097387 h 2237474"/>
              <a:gd name="connsiteX38" fmla="*/ 8665605 w 12192000"/>
              <a:gd name="connsiteY38" fmla="*/ 1110791 h 2237474"/>
              <a:gd name="connsiteX39" fmla="*/ 8584946 w 12192000"/>
              <a:gd name="connsiteY39" fmla="*/ 1135226 h 2237474"/>
              <a:gd name="connsiteX40" fmla="*/ 8419755 w 12192000"/>
              <a:gd name="connsiteY40" fmla="*/ 1216260 h 2237474"/>
              <a:gd name="connsiteX41" fmla="*/ 8411626 w 12192000"/>
              <a:gd name="connsiteY41" fmla="*/ 1214397 h 2237474"/>
              <a:gd name="connsiteX42" fmla="*/ 8363469 w 12192000"/>
              <a:gd name="connsiteY42" fmla="*/ 1246658 h 2237474"/>
              <a:gd name="connsiteX43" fmla="*/ 8275497 w 12192000"/>
              <a:gd name="connsiteY43" fmla="*/ 1264396 h 2237474"/>
              <a:gd name="connsiteX44" fmla="*/ 8206287 w 12192000"/>
              <a:gd name="connsiteY44" fmla="*/ 1273060 h 2237474"/>
              <a:gd name="connsiteX45" fmla="*/ 8139997 w 12192000"/>
              <a:gd name="connsiteY45" fmla="*/ 1282713 h 2237474"/>
              <a:gd name="connsiteX46" fmla="*/ 8074238 w 12192000"/>
              <a:gd name="connsiteY46" fmla="*/ 1301895 h 2237474"/>
              <a:gd name="connsiteX47" fmla="*/ 7942099 w 12192000"/>
              <a:gd name="connsiteY47" fmla="*/ 1336332 h 2237474"/>
              <a:gd name="connsiteX48" fmla="*/ 7902328 w 12192000"/>
              <a:gd name="connsiteY48" fmla="*/ 1345865 h 2237474"/>
              <a:gd name="connsiteX49" fmla="*/ 7840612 w 12192000"/>
              <a:gd name="connsiteY49" fmla="*/ 1369373 h 2237474"/>
              <a:gd name="connsiteX50" fmla="*/ 7786819 w 12192000"/>
              <a:gd name="connsiteY50" fmla="*/ 1378970 h 2237474"/>
              <a:gd name="connsiteX51" fmla="*/ 7548172 w 12192000"/>
              <a:gd name="connsiteY51" fmla="*/ 1417460 h 2237474"/>
              <a:gd name="connsiteX52" fmla="*/ 7483437 w 12192000"/>
              <a:gd name="connsiteY52" fmla="*/ 1478152 h 2237474"/>
              <a:gd name="connsiteX53" fmla="*/ 7377870 w 12192000"/>
              <a:gd name="connsiteY53" fmla="*/ 1523319 h 2237474"/>
              <a:gd name="connsiteX54" fmla="*/ 7230737 w 12192000"/>
              <a:gd name="connsiteY54" fmla="*/ 1562633 h 2237474"/>
              <a:gd name="connsiteX55" fmla="*/ 7224458 w 12192000"/>
              <a:gd name="connsiteY55" fmla="*/ 1573008 h 2237474"/>
              <a:gd name="connsiteX56" fmla="*/ 7183121 w 12192000"/>
              <a:gd name="connsiteY56" fmla="*/ 1595162 h 2237474"/>
              <a:gd name="connsiteX57" fmla="*/ 7164601 w 12192000"/>
              <a:gd name="connsiteY57" fmla="*/ 1606490 h 2237474"/>
              <a:gd name="connsiteX58" fmla="*/ 7031309 w 12192000"/>
              <a:gd name="connsiteY58" fmla="*/ 1619451 h 2237474"/>
              <a:gd name="connsiteX59" fmla="*/ 6900177 w 12192000"/>
              <a:gd name="connsiteY59" fmla="*/ 1636016 h 2237474"/>
              <a:gd name="connsiteX60" fmla="*/ 6795372 w 12192000"/>
              <a:gd name="connsiteY60" fmla="*/ 1644845 h 2237474"/>
              <a:gd name="connsiteX61" fmla="*/ 6692251 w 12192000"/>
              <a:gd name="connsiteY61" fmla="*/ 1656357 h 2237474"/>
              <a:gd name="connsiteX62" fmla="*/ 6655235 w 12192000"/>
              <a:gd name="connsiteY62" fmla="*/ 1661869 h 2237474"/>
              <a:gd name="connsiteX63" fmla="*/ 6554894 w 12192000"/>
              <a:gd name="connsiteY63" fmla="*/ 1664428 h 2237474"/>
              <a:gd name="connsiteX64" fmla="*/ 6516595 w 12192000"/>
              <a:gd name="connsiteY64" fmla="*/ 1667475 h 2237474"/>
              <a:gd name="connsiteX65" fmla="*/ 6508541 w 12192000"/>
              <a:gd name="connsiteY65" fmla="*/ 1668757 h 2237474"/>
              <a:gd name="connsiteX66" fmla="*/ 6471012 w 12192000"/>
              <a:gd name="connsiteY66" fmla="*/ 1678604 h 2237474"/>
              <a:gd name="connsiteX67" fmla="*/ 6364035 w 12192000"/>
              <a:gd name="connsiteY67" fmla="*/ 1667683 h 2237474"/>
              <a:gd name="connsiteX68" fmla="*/ 6280959 w 12192000"/>
              <a:gd name="connsiteY68" fmla="*/ 1689329 h 2237474"/>
              <a:gd name="connsiteX69" fmla="*/ 6243319 w 12192000"/>
              <a:gd name="connsiteY69" fmla="*/ 1695560 h 2237474"/>
              <a:gd name="connsiteX70" fmla="*/ 6098321 w 12192000"/>
              <a:gd name="connsiteY70" fmla="*/ 1721646 h 2237474"/>
              <a:gd name="connsiteX71" fmla="*/ 5880652 w 12192000"/>
              <a:gd name="connsiteY71" fmla="*/ 1779643 h 2237474"/>
              <a:gd name="connsiteX72" fmla="*/ 5785959 w 12192000"/>
              <a:gd name="connsiteY72" fmla="*/ 1775307 h 2237474"/>
              <a:gd name="connsiteX73" fmla="*/ 5643534 w 12192000"/>
              <a:gd name="connsiteY73" fmla="*/ 1802919 h 2237474"/>
              <a:gd name="connsiteX74" fmla="*/ 5518799 w 12192000"/>
              <a:gd name="connsiteY74" fmla="*/ 1818312 h 2237474"/>
              <a:gd name="connsiteX75" fmla="*/ 5505014 w 12192000"/>
              <a:gd name="connsiteY75" fmla="*/ 1819259 h 2237474"/>
              <a:gd name="connsiteX76" fmla="*/ 5453307 w 12192000"/>
              <a:gd name="connsiteY76" fmla="*/ 1815450 h 2237474"/>
              <a:gd name="connsiteX77" fmla="*/ 5221533 w 12192000"/>
              <a:gd name="connsiteY77" fmla="*/ 1846950 h 2237474"/>
              <a:gd name="connsiteX78" fmla="*/ 5149802 w 12192000"/>
              <a:gd name="connsiteY78" fmla="*/ 1844846 h 2237474"/>
              <a:gd name="connsiteX79" fmla="*/ 5114927 w 12192000"/>
              <a:gd name="connsiteY79" fmla="*/ 1847827 h 2237474"/>
              <a:gd name="connsiteX80" fmla="*/ 5108970 w 12192000"/>
              <a:gd name="connsiteY80" fmla="*/ 1847935 h 2237474"/>
              <a:gd name="connsiteX81" fmla="*/ 5067961 w 12192000"/>
              <a:gd name="connsiteY81" fmla="*/ 1845917 h 2237474"/>
              <a:gd name="connsiteX82" fmla="*/ 5007075 w 12192000"/>
              <a:gd name="connsiteY82" fmla="*/ 1838626 h 2237474"/>
              <a:gd name="connsiteX83" fmla="*/ 4944087 w 12192000"/>
              <a:gd name="connsiteY83" fmla="*/ 1823332 h 2237474"/>
              <a:gd name="connsiteX84" fmla="*/ 4907662 w 12192000"/>
              <a:gd name="connsiteY84" fmla="*/ 1816900 h 2237474"/>
              <a:gd name="connsiteX85" fmla="*/ 4882386 w 12192000"/>
              <a:gd name="connsiteY85" fmla="*/ 1809844 h 2237474"/>
              <a:gd name="connsiteX86" fmla="*/ 4811440 w 12192000"/>
              <a:gd name="connsiteY86" fmla="*/ 1804655 h 2237474"/>
              <a:gd name="connsiteX87" fmla="*/ 4691075 w 12192000"/>
              <a:gd name="connsiteY87" fmla="*/ 1801389 h 2237474"/>
              <a:gd name="connsiteX88" fmla="*/ 4640313 w 12192000"/>
              <a:gd name="connsiteY88" fmla="*/ 1784307 h 2237474"/>
              <a:gd name="connsiteX89" fmla="*/ 4536503 w 12192000"/>
              <a:gd name="connsiteY89" fmla="*/ 1785334 h 2237474"/>
              <a:gd name="connsiteX90" fmla="*/ 4513724 w 12192000"/>
              <a:gd name="connsiteY90" fmla="*/ 1791996 h 2237474"/>
              <a:gd name="connsiteX91" fmla="*/ 4459810 w 12192000"/>
              <a:gd name="connsiteY91" fmla="*/ 1797886 h 2237474"/>
              <a:gd name="connsiteX92" fmla="*/ 4379064 w 12192000"/>
              <a:gd name="connsiteY92" fmla="*/ 1817177 h 2237474"/>
              <a:gd name="connsiteX93" fmla="*/ 4290981 w 12192000"/>
              <a:gd name="connsiteY93" fmla="*/ 1839677 h 2237474"/>
              <a:gd name="connsiteX94" fmla="*/ 4238372 w 12192000"/>
              <a:gd name="connsiteY94" fmla="*/ 1851480 h 2237474"/>
              <a:gd name="connsiteX95" fmla="*/ 4232517 w 12192000"/>
              <a:gd name="connsiteY95" fmla="*/ 1852567 h 2237474"/>
              <a:gd name="connsiteX96" fmla="*/ 4191732 w 12192000"/>
              <a:gd name="connsiteY96" fmla="*/ 1857328 h 2237474"/>
              <a:gd name="connsiteX97" fmla="*/ 4065532 w 12192000"/>
              <a:gd name="connsiteY97" fmla="*/ 1855477 h 2237474"/>
              <a:gd name="connsiteX98" fmla="*/ 4028460 w 12192000"/>
              <a:gd name="connsiteY98" fmla="*/ 1855137 h 2237474"/>
              <a:gd name="connsiteX99" fmla="*/ 4002267 w 12192000"/>
              <a:gd name="connsiteY99" fmla="*/ 1852352 h 2237474"/>
              <a:gd name="connsiteX100" fmla="*/ 3931396 w 12192000"/>
              <a:gd name="connsiteY100" fmla="*/ 1858915 h 2237474"/>
              <a:gd name="connsiteX101" fmla="*/ 3812162 w 12192000"/>
              <a:gd name="connsiteY101" fmla="*/ 1875501 h 2237474"/>
              <a:gd name="connsiteX102" fmla="*/ 3758105 w 12192000"/>
              <a:gd name="connsiteY102" fmla="*/ 1871856 h 2237474"/>
              <a:gd name="connsiteX103" fmla="*/ 3715896 w 12192000"/>
              <a:gd name="connsiteY103" fmla="*/ 1881552 h 2237474"/>
              <a:gd name="connsiteX104" fmla="*/ 3567259 w 12192000"/>
              <a:gd name="connsiteY104" fmla="*/ 1893482 h 2237474"/>
              <a:gd name="connsiteX105" fmla="*/ 3405770 w 12192000"/>
              <a:gd name="connsiteY105" fmla="*/ 1904591 h 2237474"/>
              <a:gd name="connsiteX106" fmla="*/ 3280097 w 12192000"/>
              <a:gd name="connsiteY106" fmla="*/ 1919610 h 2237474"/>
              <a:gd name="connsiteX107" fmla="*/ 3123424 w 12192000"/>
              <a:gd name="connsiteY107" fmla="*/ 1952930 h 2237474"/>
              <a:gd name="connsiteX108" fmla="*/ 3009910 w 12192000"/>
              <a:gd name="connsiteY108" fmla="*/ 1957866 h 2237474"/>
              <a:gd name="connsiteX109" fmla="*/ 2995934 w 12192000"/>
              <a:gd name="connsiteY109" fmla="*/ 1967085 h 2237474"/>
              <a:gd name="connsiteX110" fmla="*/ 2942858 w 12192000"/>
              <a:gd name="connsiteY110" fmla="*/ 1981367 h 2237474"/>
              <a:gd name="connsiteX111" fmla="*/ 2875436 w 12192000"/>
              <a:gd name="connsiteY111" fmla="*/ 1996977 h 2237474"/>
              <a:gd name="connsiteX112" fmla="*/ 2874892 w 12192000"/>
              <a:gd name="connsiteY112" fmla="*/ 1996085 h 2237474"/>
              <a:gd name="connsiteX113" fmla="*/ 2843662 w 12192000"/>
              <a:gd name="connsiteY113" fmla="*/ 1992498 h 2237474"/>
              <a:gd name="connsiteX114" fmla="*/ 2718916 w 12192000"/>
              <a:gd name="connsiteY114" fmla="*/ 1990867 h 2237474"/>
              <a:gd name="connsiteX115" fmla="*/ 2713522 w 12192000"/>
              <a:gd name="connsiteY115" fmla="*/ 1990173 h 2237474"/>
              <a:gd name="connsiteX116" fmla="*/ 2578178 w 12192000"/>
              <a:gd name="connsiteY116" fmla="*/ 1990531 h 2237474"/>
              <a:gd name="connsiteX117" fmla="*/ 2476147 w 12192000"/>
              <a:gd name="connsiteY117" fmla="*/ 1998305 h 2237474"/>
              <a:gd name="connsiteX118" fmla="*/ 2373568 w 12192000"/>
              <a:gd name="connsiteY118" fmla="*/ 2003219 h 2237474"/>
              <a:gd name="connsiteX119" fmla="*/ 2287219 w 12192000"/>
              <a:gd name="connsiteY119" fmla="*/ 1998750 h 2237474"/>
              <a:gd name="connsiteX120" fmla="*/ 2243069 w 12192000"/>
              <a:gd name="connsiteY120" fmla="*/ 2015111 h 2237474"/>
              <a:gd name="connsiteX121" fmla="*/ 2186609 w 12192000"/>
              <a:gd name="connsiteY121" fmla="*/ 2008263 h 2237474"/>
              <a:gd name="connsiteX122" fmla="*/ 2164831 w 12192000"/>
              <a:gd name="connsiteY122" fmla="*/ 2010143 h 2237474"/>
              <a:gd name="connsiteX123" fmla="*/ 2085228 w 12192000"/>
              <a:gd name="connsiteY123" fmla="*/ 2046431 h 2237474"/>
              <a:gd name="connsiteX124" fmla="*/ 2058061 w 12192000"/>
              <a:gd name="connsiteY124" fmla="*/ 2047942 h 2237474"/>
              <a:gd name="connsiteX125" fmla="*/ 2042244 w 12192000"/>
              <a:gd name="connsiteY125" fmla="*/ 2055560 h 2237474"/>
              <a:gd name="connsiteX126" fmla="*/ 1877728 w 12192000"/>
              <a:gd name="connsiteY126" fmla="*/ 2101004 h 2237474"/>
              <a:gd name="connsiteX127" fmla="*/ 1759056 w 12192000"/>
              <a:gd name="connsiteY127" fmla="*/ 2125608 h 2237474"/>
              <a:gd name="connsiteX128" fmla="*/ 1637948 w 12192000"/>
              <a:gd name="connsiteY128" fmla="*/ 2172597 h 2237474"/>
              <a:gd name="connsiteX129" fmla="*/ 1434549 w 12192000"/>
              <a:gd name="connsiteY129" fmla="*/ 2234522 h 2237474"/>
              <a:gd name="connsiteX130" fmla="*/ 1398481 w 12192000"/>
              <a:gd name="connsiteY130" fmla="*/ 2237074 h 2237474"/>
              <a:gd name="connsiteX131" fmla="*/ 1398407 w 12192000"/>
              <a:gd name="connsiteY131" fmla="*/ 2237095 h 2237474"/>
              <a:gd name="connsiteX132" fmla="*/ 1370962 w 12192000"/>
              <a:gd name="connsiteY132" fmla="*/ 2237474 h 2237474"/>
              <a:gd name="connsiteX133" fmla="*/ 1356367 w 12192000"/>
              <a:gd name="connsiteY133" fmla="*/ 2235089 h 2237474"/>
              <a:gd name="connsiteX134" fmla="*/ 1324828 w 12192000"/>
              <a:gd name="connsiteY134" fmla="*/ 2231968 h 2237474"/>
              <a:gd name="connsiteX135" fmla="*/ 1279765 w 12192000"/>
              <a:gd name="connsiteY135" fmla="*/ 2229639 h 2237474"/>
              <a:gd name="connsiteX136" fmla="*/ 1195347 w 12192000"/>
              <a:gd name="connsiteY136" fmla="*/ 2212354 h 2237474"/>
              <a:gd name="connsiteX137" fmla="*/ 970251 w 12192000"/>
              <a:gd name="connsiteY137" fmla="*/ 2221029 h 2237474"/>
              <a:gd name="connsiteX138" fmla="*/ 812914 w 12192000"/>
              <a:gd name="connsiteY138" fmla="*/ 2202752 h 2237474"/>
              <a:gd name="connsiteX139" fmla="*/ 800195 w 12192000"/>
              <a:gd name="connsiteY139" fmla="*/ 2209407 h 2237474"/>
              <a:gd name="connsiteX140" fmla="*/ 784978 w 12192000"/>
              <a:gd name="connsiteY140" fmla="*/ 2212360 h 2237474"/>
              <a:gd name="connsiteX141" fmla="*/ 681987 w 12192000"/>
              <a:gd name="connsiteY141" fmla="*/ 2216757 h 2237474"/>
              <a:gd name="connsiteX142" fmla="*/ 669923 w 12192000"/>
              <a:gd name="connsiteY142" fmla="*/ 2211682 h 2237474"/>
              <a:gd name="connsiteX143" fmla="*/ 648680 w 12192000"/>
              <a:gd name="connsiteY143" fmla="*/ 2206229 h 2237474"/>
              <a:gd name="connsiteX144" fmla="*/ 597225 w 12192000"/>
              <a:gd name="connsiteY144" fmla="*/ 2180999 h 2237474"/>
              <a:gd name="connsiteX145" fmla="*/ 558449 w 12192000"/>
              <a:gd name="connsiteY145" fmla="*/ 2182346 h 2237474"/>
              <a:gd name="connsiteX146" fmla="*/ 550517 w 12192000"/>
              <a:gd name="connsiteY146" fmla="*/ 2182060 h 2237474"/>
              <a:gd name="connsiteX147" fmla="*/ 550309 w 12192000"/>
              <a:gd name="connsiteY147" fmla="*/ 2181825 h 2237474"/>
              <a:gd name="connsiteX148" fmla="*/ 541836 w 12192000"/>
              <a:gd name="connsiteY148" fmla="*/ 2181063 h 2237474"/>
              <a:gd name="connsiteX149" fmla="*/ 536057 w 12192000"/>
              <a:gd name="connsiteY149" fmla="*/ 2181537 h 2237474"/>
              <a:gd name="connsiteX150" fmla="*/ 520671 w 12192000"/>
              <a:gd name="connsiteY150" fmla="*/ 2180980 h 2237474"/>
              <a:gd name="connsiteX151" fmla="*/ 515024 w 12192000"/>
              <a:gd name="connsiteY151" fmla="*/ 2179258 h 2237474"/>
              <a:gd name="connsiteX152" fmla="*/ 512278 w 12192000"/>
              <a:gd name="connsiteY152" fmla="*/ 2176369 h 2237474"/>
              <a:gd name="connsiteX153" fmla="*/ 480419 w 12192000"/>
              <a:gd name="connsiteY153" fmla="*/ 2167807 h 2237474"/>
              <a:gd name="connsiteX154" fmla="*/ 413835 w 12192000"/>
              <a:gd name="connsiteY154" fmla="*/ 2156783 h 2237474"/>
              <a:gd name="connsiteX155" fmla="*/ 376513 w 12192000"/>
              <a:gd name="connsiteY155" fmla="*/ 2154014 h 2237474"/>
              <a:gd name="connsiteX156" fmla="*/ 273386 w 12192000"/>
              <a:gd name="connsiteY156" fmla="*/ 2142551 h 2237474"/>
              <a:gd name="connsiteX157" fmla="*/ 169207 w 12192000"/>
              <a:gd name="connsiteY157" fmla="*/ 2128100 h 2237474"/>
              <a:gd name="connsiteX158" fmla="*/ 93149 w 12192000"/>
              <a:gd name="connsiteY158" fmla="*/ 2105324 h 2237474"/>
              <a:gd name="connsiteX159" fmla="*/ 88109 w 12192000"/>
              <a:gd name="connsiteY159" fmla="*/ 2106704 h 2237474"/>
              <a:gd name="connsiteX160" fmla="*/ 80022 w 12192000"/>
              <a:gd name="connsiteY160" fmla="*/ 2107254 h 2237474"/>
              <a:gd name="connsiteX161" fmla="*/ 79717 w 12192000"/>
              <a:gd name="connsiteY161" fmla="*/ 2107046 h 2237474"/>
              <a:gd name="connsiteX162" fmla="*/ 72352 w 12192000"/>
              <a:gd name="connsiteY162" fmla="*/ 2107991 h 2237474"/>
              <a:gd name="connsiteX163" fmla="*/ 37645 w 12192000"/>
              <a:gd name="connsiteY163" fmla="*/ 2115401 h 2237474"/>
              <a:gd name="connsiteX164" fmla="*/ 4572 w 12192000"/>
              <a:gd name="connsiteY164" fmla="*/ 2111091 h 2237474"/>
              <a:gd name="connsiteX165" fmla="*/ 0 w 12192000"/>
              <a:gd name="connsiteY165" fmla="*/ 2110468 h 2237474"/>
              <a:gd name="connsiteX166" fmla="*/ 0 w 12192000"/>
              <a:gd name="connsiteY166"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20512 w 12192000"/>
              <a:gd name="connsiteY6" fmla="*/ 745392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46594 w 12192000"/>
              <a:gd name="connsiteY12" fmla="*/ 765069 h 2237474"/>
              <a:gd name="connsiteX13" fmla="*/ 10739478 w 12192000"/>
              <a:gd name="connsiteY13" fmla="*/ 776841 h 2237474"/>
              <a:gd name="connsiteX14" fmla="*/ 10458762 w 12192000"/>
              <a:gd name="connsiteY14" fmla="*/ 755400 h 2237474"/>
              <a:gd name="connsiteX15" fmla="*/ 10211200 w 12192000"/>
              <a:gd name="connsiteY15" fmla="*/ 767513 h 2237474"/>
              <a:gd name="connsiteX16" fmla="*/ 10167995 w 12192000"/>
              <a:gd name="connsiteY16" fmla="*/ 760843 h 2237474"/>
              <a:gd name="connsiteX17" fmla="*/ 9997044 w 12192000"/>
              <a:gd name="connsiteY17" fmla="*/ 780129 h 2237474"/>
              <a:gd name="connsiteX18" fmla="*/ 9943887 w 12192000"/>
              <a:gd name="connsiteY18" fmla="*/ 804141 h 2237474"/>
              <a:gd name="connsiteX19" fmla="*/ 9918248 w 12192000"/>
              <a:gd name="connsiteY19" fmla="*/ 816628 h 2237474"/>
              <a:gd name="connsiteX20" fmla="*/ 9767091 w 12192000"/>
              <a:gd name="connsiteY20" fmla="*/ 870550 h 2237474"/>
              <a:gd name="connsiteX21" fmla="*/ 9683005 w 12192000"/>
              <a:gd name="connsiteY21" fmla="*/ 894128 h 2237474"/>
              <a:gd name="connsiteX22" fmla="*/ 9594438 w 12192000"/>
              <a:gd name="connsiteY22" fmla="*/ 919051 h 2237474"/>
              <a:gd name="connsiteX23" fmla="*/ 9544189 w 12192000"/>
              <a:gd name="connsiteY23" fmla="*/ 938966 h 2237474"/>
              <a:gd name="connsiteX24" fmla="*/ 9500499 w 12192000"/>
              <a:gd name="connsiteY24" fmla="*/ 954680 h 2237474"/>
              <a:gd name="connsiteX25" fmla="*/ 9428195 w 12192000"/>
              <a:gd name="connsiteY25" fmla="*/ 986225 h 2237474"/>
              <a:gd name="connsiteX26" fmla="*/ 9410017 w 12192000"/>
              <a:gd name="connsiteY26" fmla="*/ 993931 h 2237474"/>
              <a:gd name="connsiteX27" fmla="*/ 9392919 w 12192000"/>
              <a:gd name="connsiteY27" fmla="*/ 994656 h 2237474"/>
              <a:gd name="connsiteX28" fmla="*/ 9268019 w 12192000"/>
              <a:gd name="connsiteY28" fmla="*/ 1007442 h 2237474"/>
              <a:gd name="connsiteX29" fmla="*/ 9234662 w 12192000"/>
              <a:gd name="connsiteY29" fmla="*/ 1023056 h 2237474"/>
              <a:gd name="connsiteX30" fmla="*/ 9181033 w 12192000"/>
              <a:gd name="connsiteY30" fmla="*/ 1037921 h 2237474"/>
              <a:gd name="connsiteX31" fmla="*/ 9155969 w 12192000"/>
              <a:gd name="connsiteY31" fmla="*/ 1046804 h 2237474"/>
              <a:gd name="connsiteX32" fmla="*/ 9133985 w 12192000"/>
              <a:gd name="connsiteY32" fmla="*/ 1046450 h 2237474"/>
              <a:gd name="connsiteX33" fmla="*/ 9003462 w 12192000"/>
              <a:gd name="connsiteY33" fmla="*/ 1042406 h 2237474"/>
              <a:gd name="connsiteX34" fmla="*/ 8968445 w 12192000"/>
              <a:gd name="connsiteY34" fmla="*/ 1052169 h 2237474"/>
              <a:gd name="connsiteX35" fmla="*/ 8886001 w 12192000"/>
              <a:gd name="connsiteY35" fmla="*/ 1067468 h 2237474"/>
              <a:gd name="connsiteX36" fmla="*/ 8838610 w 12192000"/>
              <a:gd name="connsiteY36" fmla="*/ 1075091 h 2237474"/>
              <a:gd name="connsiteX37" fmla="*/ 8750383 w 12192000"/>
              <a:gd name="connsiteY37" fmla="*/ 1097387 h 2237474"/>
              <a:gd name="connsiteX38" fmla="*/ 8665605 w 12192000"/>
              <a:gd name="connsiteY38" fmla="*/ 1110791 h 2237474"/>
              <a:gd name="connsiteX39" fmla="*/ 8584946 w 12192000"/>
              <a:gd name="connsiteY39" fmla="*/ 1135226 h 2237474"/>
              <a:gd name="connsiteX40" fmla="*/ 8419755 w 12192000"/>
              <a:gd name="connsiteY40" fmla="*/ 1216260 h 2237474"/>
              <a:gd name="connsiteX41" fmla="*/ 8411626 w 12192000"/>
              <a:gd name="connsiteY41" fmla="*/ 1214397 h 2237474"/>
              <a:gd name="connsiteX42" fmla="*/ 8363469 w 12192000"/>
              <a:gd name="connsiteY42" fmla="*/ 1246658 h 2237474"/>
              <a:gd name="connsiteX43" fmla="*/ 8275497 w 12192000"/>
              <a:gd name="connsiteY43" fmla="*/ 1264396 h 2237474"/>
              <a:gd name="connsiteX44" fmla="*/ 8206287 w 12192000"/>
              <a:gd name="connsiteY44" fmla="*/ 1273060 h 2237474"/>
              <a:gd name="connsiteX45" fmla="*/ 8139997 w 12192000"/>
              <a:gd name="connsiteY45" fmla="*/ 1282713 h 2237474"/>
              <a:gd name="connsiteX46" fmla="*/ 8074238 w 12192000"/>
              <a:gd name="connsiteY46" fmla="*/ 1301895 h 2237474"/>
              <a:gd name="connsiteX47" fmla="*/ 7942099 w 12192000"/>
              <a:gd name="connsiteY47" fmla="*/ 1336332 h 2237474"/>
              <a:gd name="connsiteX48" fmla="*/ 7902328 w 12192000"/>
              <a:gd name="connsiteY48" fmla="*/ 1345865 h 2237474"/>
              <a:gd name="connsiteX49" fmla="*/ 7840612 w 12192000"/>
              <a:gd name="connsiteY49" fmla="*/ 1369373 h 2237474"/>
              <a:gd name="connsiteX50" fmla="*/ 7786819 w 12192000"/>
              <a:gd name="connsiteY50" fmla="*/ 1378970 h 2237474"/>
              <a:gd name="connsiteX51" fmla="*/ 7548172 w 12192000"/>
              <a:gd name="connsiteY51" fmla="*/ 1417460 h 2237474"/>
              <a:gd name="connsiteX52" fmla="*/ 7483437 w 12192000"/>
              <a:gd name="connsiteY52" fmla="*/ 1478152 h 2237474"/>
              <a:gd name="connsiteX53" fmla="*/ 7377870 w 12192000"/>
              <a:gd name="connsiteY53" fmla="*/ 1523319 h 2237474"/>
              <a:gd name="connsiteX54" fmla="*/ 7230737 w 12192000"/>
              <a:gd name="connsiteY54" fmla="*/ 1562633 h 2237474"/>
              <a:gd name="connsiteX55" fmla="*/ 7224458 w 12192000"/>
              <a:gd name="connsiteY55" fmla="*/ 1573008 h 2237474"/>
              <a:gd name="connsiteX56" fmla="*/ 7183121 w 12192000"/>
              <a:gd name="connsiteY56" fmla="*/ 1595162 h 2237474"/>
              <a:gd name="connsiteX57" fmla="*/ 7164601 w 12192000"/>
              <a:gd name="connsiteY57" fmla="*/ 1606490 h 2237474"/>
              <a:gd name="connsiteX58" fmla="*/ 7031309 w 12192000"/>
              <a:gd name="connsiteY58" fmla="*/ 1619451 h 2237474"/>
              <a:gd name="connsiteX59" fmla="*/ 6900177 w 12192000"/>
              <a:gd name="connsiteY59" fmla="*/ 1636016 h 2237474"/>
              <a:gd name="connsiteX60" fmla="*/ 6795372 w 12192000"/>
              <a:gd name="connsiteY60" fmla="*/ 1644845 h 2237474"/>
              <a:gd name="connsiteX61" fmla="*/ 6692251 w 12192000"/>
              <a:gd name="connsiteY61" fmla="*/ 1656357 h 2237474"/>
              <a:gd name="connsiteX62" fmla="*/ 6655235 w 12192000"/>
              <a:gd name="connsiteY62" fmla="*/ 1661869 h 2237474"/>
              <a:gd name="connsiteX63" fmla="*/ 6554894 w 12192000"/>
              <a:gd name="connsiteY63" fmla="*/ 1664428 h 2237474"/>
              <a:gd name="connsiteX64" fmla="*/ 6516595 w 12192000"/>
              <a:gd name="connsiteY64" fmla="*/ 1667475 h 2237474"/>
              <a:gd name="connsiteX65" fmla="*/ 6508541 w 12192000"/>
              <a:gd name="connsiteY65" fmla="*/ 1668757 h 2237474"/>
              <a:gd name="connsiteX66" fmla="*/ 6471012 w 12192000"/>
              <a:gd name="connsiteY66" fmla="*/ 1678604 h 2237474"/>
              <a:gd name="connsiteX67" fmla="*/ 6364035 w 12192000"/>
              <a:gd name="connsiteY67" fmla="*/ 1667683 h 2237474"/>
              <a:gd name="connsiteX68" fmla="*/ 6280959 w 12192000"/>
              <a:gd name="connsiteY68" fmla="*/ 1689329 h 2237474"/>
              <a:gd name="connsiteX69" fmla="*/ 6243319 w 12192000"/>
              <a:gd name="connsiteY69" fmla="*/ 1695560 h 2237474"/>
              <a:gd name="connsiteX70" fmla="*/ 6098321 w 12192000"/>
              <a:gd name="connsiteY70" fmla="*/ 1721646 h 2237474"/>
              <a:gd name="connsiteX71" fmla="*/ 5880652 w 12192000"/>
              <a:gd name="connsiteY71" fmla="*/ 1779643 h 2237474"/>
              <a:gd name="connsiteX72" fmla="*/ 5785959 w 12192000"/>
              <a:gd name="connsiteY72" fmla="*/ 1775307 h 2237474"/>
              <a:gd name="connsiteX73" fmla="*/ 5643534 w 12192000"/>
              <a:gd name="connsiteY73" fmla="*/ 1802919 h 2237474"/>
              <a:gd name="connsiteX74" fmla="*/ 5518799 w 12192000"/>
              <a:gd name="connsiteY74" fmla="*/ 1818312 h 2237474"/>
              <a:gd name="connsiteX75" fmla="*/ 5505014 w 12192000"/>
              <a:gd name="connsiteY75" fmla="*/ 1819259 h 2237474"/>
              <a:gd name="connsiteX76" fmla="*/ 5453307 w 12192000"/>
              <a:gd name="connsiteY76" fmla="*/ 1815450 h 2237474"/>
              <a:gd name="connsiteX77" fmla="*/ 5221533 w 12192000"/>
              <a:gd name="connsiteY77" fmla="*/ 1846950 h 2237474"/>
              <a:gd name="connsiteX78" fmla="*/ 5149802 w 12192000"/>
              <a:gd name="connsiteY78" fmla="*/ 1844846 h 2237474"/>
              <a:gd name="connsiteX79" fmla="*/ 5114927 w 12192000"/>
              <a:gd name="connsiteY79" fmla="*/ 1847827 h 2237474"/>
              <a:gd name="connsiteX80" fmla="*/ 5108970 w 12192000"/>
              <a:gd name="connsiteY80" fmla="*/ 1847935 h 2237474"/>
              <a:gd name="connsiteX81" fmla="*/ 5067961 w 12192000"/>
              <a:gd name="connsiteY81" fmla="*/ 1845917 h 2237474"/>
              <a:gd name="connsiteX82" fmla="*/ 5007075 w 12192000"/>
              <a:gd name="connsiteY82" fmla="*/ 1838626 h 2237474"/>
              <a:gd name="connsiteX83" fmla="*/ 4944087 w 12192000"/>
              <a:gd name="connsiteY83" fmla="*/ 1823332 h 2237474"/>
              <a:gd name="connsiteX84" fmla="*/ 4907662 w 12192000"/>
              <a:gd name="connsiteY84" fmla="*/ 1816900 h 2237474"/>
              <a:gd name="connsiteX85" fmla="*/ 4882386 w 12192000"/>
              <a:gd name="connsiteY85" fmla="*/ 1809844 h 2237474"/>
              <a:gd name="connsiteX86" fmla="*/ 4811440 w 12192000"/>
              <a:gd name="connsiteY86" fmla="*/ 1804655 h 2237474"/>
              <a:gd name="connsiteX87" fmla="*/ 4691075 w 12192000"/>
              <a:gd name="connsiteY87" fmla="*/ 1801389 h 2237474"/>
              <a:gd name="connsiteX88" fmla="*/ 4640313 w 12192000"/>
              <a:gd name="connsiteY88" fmla="*/ 1784307 h 2237474"/>
              <a:gd name="connsiteX89" fmla="*/ 4536503 w 12192000"/>
              <a:gd name="connsiteY89" fmla="*/ 1785334 h 2237474"/>
              <a:gd name="connsiteX90" fmla="*/ 4513724 w 12192000"/>
              <a:gd name="connsiteY90" fmla="*/ 1791996 h 2237474"/>
              <a:gd name="connsiteX91" fmla="*/ 4459810 w 12192000"/>
              <a:gd name="connsiteY91" fmla="*/ 1797886 h 2237474"/>
              <a:gd name="connsiteX92" fmla="*/ 4379064 w 12192000"/>
              <a:gd name="connsiteY92" fmla="*/ 1817177 h 2237474"/>
              <a:gd name="connsiteX93" fmla="*/ 4290981 w 12192000"/>
              <a:gd name="connsiteY93" fmla="*/ 1839677 h 2237474"/>
              <a:gd name="connsiteX94" fmla="*/ 4238372 w 12192000"/>
              <a:gd name="connsiteY94" fmla="*/ 1851480 h 2237474"/>
              <a:gd name="connsiteX95" fmla="*/ 4232517 w 12192000"/>
              <a:gd name="connsiteY95" fmla="*/ 1852567 h 2237474"/>
              <a:gd name="connsiteX96" fmla="*/ 4191732 w 12192000"/>
              <a:gd name="connsiteY96" fmla="*/ 1857328 h 2237474"/>
              <a:gd name="connsiteX97" fmla="*/ 4065532 w 12192000"/>
              <a:gd name="connsiteY97" fmla="*/ 1855477 h 2237474"/>
              <a:gd name="connsiteX98" fmla="*/ 4028460 w 12192000"/>
              <a:gd name="connsiteY98" fmla="*/ 1855137 h 2237474"/>
              <a:gd name="connsiteX99" fmla="*/ 4002267 w 12192000"/>
              <a:gd name="connsiteY99" fmla="*/ 1852352 h 2237474"/>
              <a:gd name="connsiteX100" fmla="*/ 3931396 w 12192000"/>
              <a:gd name="connsiteY100" fmla="*/ 1858915 h 2237474"/>
              <a:gd name="connsiteX101" fmla="*/ 3812162 w 12192000"/>
              <a:gd name="connsiteY101" fmla="*/ 1875501 h 2237474"/>
              <a:gd name="connsiteX102" fmla="*/ 3758105 w 12192000"/>
              <a:gd name="connsiteY102" fmla="*/ 1871856 h 2237474"/>
              <a:gd name="connsiteX103" fmla="*/ 3715896 w 12192000"/>
              <a:gd name="connsiteY103" fmla="*/ 1881552 h 2237474"/>
              <a:gd name="connsiteX104" fmla="*/ 3567259 w 12192000"/>
              <a:gd name="connsiteY104" fmla="*/ 1893482 h 2237474"/>
              <a:gd name="connsiteX105" fmla="*/ 3405770 w 12192000"/>
              <a:gd name="connsiteY105" fmla="*/ 1904591 h 2237474"/>
              <a:gd name="connsiteX106" fmla="*/ 3280097 w 12192000"/>
              <a:gd name="connsiteY106" fmla="*/ 1919610 h 2237474"/>
              <a:gd name="connsiteX107" fmla="*/ 3123424 w 12192000"/>
              <a:gd name="connsiteY107" fmla="*/ 1952930 h 2237474"/>
              <a:gd name="connsiteX108" fmla="*/ 3009910 w 12192000"/>
              <a:gd name="connsiteY108" fmla="*/ 1957866 h 2237474"/>
              <a:gd name="connsiteX109" fmla="*/ 2995934 w 12192000"/>
              <a:gd name="connsiteY109" fmla="*/ 1967085 h 2237474"/>
              <a:gd name="connsiteX110" fmla="*/ 2942858 w 12192000"/>
              <a:gd name="connsiteY110" fmla="*/ 1981367 h 2237474"/>
              <a:gd name="connsiteX111" fmla="*/ 2875436 w 12192000"/>
              <a:gd name="connsiteY111" fmla="*/ 1996977 h 2237474"/>
              <a:gd name="connsiteX112" fmla="*/ 2874892 w 12192000"/>
              <a:gd name="connsiteY112" fmla="*/ 1996085 h 2237474"/>
              <a:gd name="connsiteX113" fmla="*/ 2843662 w 12192000"/>
              <a:gd name="connsiteY113" fmla="*/ 1992498 h 2237474"/>
              <a:gd name="connsiteX114" fmla="*/ 2718916 w 12192000"/>
              <a:gd name="connsiteY114" fmla="*/ 1990867 h 2237474"/>
              <a:gd name="connsiteX115" fmla="*/ 2713522 w 12192000"/>
              <a:gd name="connsiteY115" fmla="*/ 1990173 h 2237474"/>
              <a:gd name="connsiteX116" fmla="*/ 2578178 w 12192000"/>
              <a:gd name="connsiteY116" fmla="*/ 1990531 h 2237474"/>
              <a:gd name="connsiteX117" fmla="*/ 2476147 w 12192000"/>
              <a:gd name="connsiteY117" fmla="*/ 1998305 h 2237474"/>
              <a:gd name="connsiteX118" fmla="*/ 2373568 w 12192000"/>
              <a:gd name="connsiteY118" fmla="*/ 2003219 h 2237474"/>
              <a:gd name="connsiteX119" fmla="*/ 2287219 w 12192000"/>
              <a:gd name="connsiteY119" fmla="*/ 1998750 h 2237474"/>
              <a:gd name="connsiteX120" fmla="*/ 2243069 w 12192000"/>
              <a:gd name="connsiteY120" fmla="*/ 2015111 h 2237474"/>
              <a:gd name="connsiteX121" fmla="*/ 2164831 w 12192000"/>
              <a:gd name="connsiteY121" fmla="*/ 2010143 h 2237474"/>
              <a:gd name="connsiteX122" fmla="*/ 2085228 w 12192000"/>
              <a:gd name="connsiteY122" fmla="*/ 2046431 h 2237474"/>
              <a:gd name="connsiteX123" fmla="*/ 2058061 w 12192000"/>
              <a:gd name="connsiteY123" fmla="*/ 2047942 h 2237474"/>
              <a:gd name="connsiteX124" fmla="*/ 2042244 w 12192000"/>
              <a:gd name="connsiteY124" fmla="*/ 2055560 h 2237474"/>
              <a:gd name="connsiteX125" fmla="*/ 1877728 w 12192000"/>
              <a:gd name="connsiteY125" fmla="*/ 2101004 h 2237474"/>
              <a:gd name="connsiteX126" fmla="*/ 1759056 w 12192000"/>
              <a:gd name="connsiteY126" fmla="*/ 2125608 h 2237474"/>
              <a:gd name="connsiteX127" fmla="*/ 1637948 w 12192000"/>
              <a:gd name="connsiteY127" fmla="*/ 2172597 h 2237474"/>
              <a:gd name="connsiteX128" fmla="*/ 1434549 w 12192000"/>
              <a:gd name="connsiteY128" fmla="*/ 2234522 h 2237474"/>
              <a:gd name="connsiteX129" fmla="*/ 1398481 w 12192000"/>
              <a:gd name="connsiteY129" fmla="*/ 2237074 h 2237474"/>
              <a:gd name="connsiteX130" fmla="*/ 1398407 w 12192000"/>
              <a:gd name="connsiteY130" fmla="*/ 2237095 h 2237474"/>
              <a:gd name="connsiteX131" fmla="*/ 1370962 w 12192000"/>
              <a:gd name="connsiteY131" fmla="*/ 2237474 h 2237474"/>
              <a:gd name="connsiteX132" fmla="*/ 1356367 w 12192000"/>
              <a:gd name="connsiteY132" fmla="*/ 2235089 h 2237474"/>
              <a:gd name="connsiteX133" fmla="*/ 1324828 w 12192000"/>
              <a:gd name="connsiteY133" fmla="*/ 2231968 h 2237474"/>
              <a:gd name="connsiteX134" fmla="*/ 1279765 w 12192000"/>
              <a:gd name="connsiteY134" fmla="*/ 2229639 h 2237474"/>
              <a:gd name="connsiteX135" fmla="*/ 1195347 w 12192000"/>
              <a:gd name="connsiteY135" fmla="*/ 2212354 h 2237474"/>
              <a:gd name="connsiteX136" fmla="*/ 970251 w 12192000"/>
              <a:gd name="connsiteY136" fmla="*/ 2221029 h 2237474"/>
              <a:gd name="connsiteX137" fmla="*/ 812914 w 12192000"/>
              <a:gd name="connsiteY137" fmla="*/ 2202752 h 2237474"/>
              <a:gd name="connsiteX138" fmla="*/ 800195 w 12192000"/>
              <a:gd name="connsiteY138" fmla="*/ 2209407 h 2237474"/>
              <a:gd name="connsiteX139" fmla="*/ 784978 w 12192000"/>
              <a:gd name="connsiteY139" fmla="*/ 2212360 h 2237474"/>
              <a:gd name="connsiteX140" fmla="*/ 681987 w 12192000"/>
              <a:gd name="connsiteY140" fmla="*/ 2216757 h 2237474"/>
              <a:gd name="connsiteX141" fmla="*/ 669923 w 12192000"/>
              <a:gd name="connsiteY141" fmla="*/ 2211682 h 2237474"/>
              <a:gd name="connsiteX142" fmla="*/ 648680 w 12192000"/>
              <a:gd name="connsiteY142" fmla="*/ 2206229 h 2237474"/>
              <a:gd name="connsiteX143" fmla="*/ 597225 w 12192000"/>
              <a:gd name="connsiteY143" fmla="*/ 2180999 h 2237474"/>
              <a:gd name="connsiteX144" fmla="*/ 558449 w 12192000"/>
              <a:gd name="connsiteY144" fmla="*/ 2182346 h 2237474"/>
              <a:gd name="connsiteX145" fmla="*/ 550517 w 12192000"/>
              <a:gd name="connsiteY145" fmla="*/ 2182060 h 2237474"/>
              <a:gd name="connsiteX146" fmla="*/ 550309 w 12192000"/>
              <a:gd name="connsiteY146" fmla="*/ 2181825 h 2237474"/>
              <a:gd name="connsiteX147" fmla="*/ 541836 w 12192000"/>
              <a:gd name="connsiteY147" fmla="*/ 2181063 h 2237474"/>
              <a:gd name="connsiteX148" fmla="*/ 536057 w 12192000"/>
              <a:gd name="connsiteY148" fmla="*/ 2181537 h 2237474"/>
              <a:gd name="connsiteX149" fmla="*/ 520671 w 12192000"/>
              <a:gd name="connsiteY149" fmla="*/ 2180980 h 2237474"/>
              <a:gd name="connsiteX150" fmla="*/ 515024 w 12192000"/>
              <a:gd name="connsiteY150" fmla="*/ 2179258 h 2237474"/>
              <a:gd name="connsiteX151" fmla="*/ 512278 w 12192000"/>
              <a:gd name="connsiteY151" fmla="*/ 2176369 h 2237474"/>
              <a:gd name="connsiteX152" fmla="*/ 480419 w 12192000"/>
              <a:gd name="connsiteY152" fmla="*/ 2167807 h 2237474"/>
              <a:gd name="connsiteX153" fmla="*/ 413835 w 12192000"/>
              <a:gd name="connsiteY153" fmla="*/ 2156783 h 2237474"/>
              <a:gd name="connsiteX154" fmla="*/ 376513 w 12192000"/>
              <a:gd name="connsiteY154" fmla="*/ 2154014 h 2237474"/>
              <a:gd name="connsiteX155" fmla="*/ 273386 w 12192000"/>
              <a:gd name="connsiteY155" fmla="*/ 2142551 h 2237474"/>
              <a:gd name="connsiteX156" fmla="*/ 169207 w 12192000"/>
              <a:gd name="connsiteY156" fmla="*/ 2128100 h 2237474"/>
              <a:gd name="connsiteX157" fmla="*/ 93149 w 12192000"/>
              <a:gd name="connsiteY157" fmla="*/ 2105324 h 2237474"/>
              <a:gd name="connsiteX158" fmla="*/ 88109 w 12192000"/>
              <a:gd name="connsiteY158" fmla="*/ 2106704 h 2237474"/>
              <a:gd name="connsiteX159" fmla="*/ 80022 w 12192000"/>
              <a:gd name="connsiteY159" fmla="*/ 2107254 h 2237474"/>
              <a:gd name="connsiteX160" fmla="*/ 79717 w 12192000"/>
              <a:gd name="connsiteY160" fmla="*/ 2107046 h 2237474"/>
              <a:gd name="connsiteX161" fmla="*/ 72352 w 12192000"/>
              <a:gd name="connsiteY161" fmla="*/ 2107991 h 2237474"/>
              <a:gd name="connsiteX162" fmla="*/ 37645 w 12192000"/>
              <a:gd name="connsiteY162" fmla="*/ 2115401 h 2237474"/>
              <a:gd name="connsiteX163" fmla="*/ 4572 w 12192000"/>
              <a:gd name="connsiteY163" fmla="*/ 2111091 h 2237474"/>
              <a:gd name="connsiteX164" fmla="*/ 0 w 12192000"/>
              <a:gd name="connsiteY164" fmla="*/ 2110468 h 2237474"/>
              <a:gd name="connsiteX165" fmla="*/ 0 w 12192000"/>
              <a:gd name="connsiteY165"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20512 w 12192000"/>
              <a:gd name="connsiteY6" fmla="*/ 745392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46594 w 12192000"/>
              <a:gd name="connsiteY12" fmla="*/ 765069 h 2237474"/>
              <a:gd name="connsiteX13" fmla="*/ 10739478 w 12192000"/>
              <a:gd name="connsiteY13" fmla="*/ 776841 h 2237474"/>
              <a:gd name="connsiteX14" fmla="*/ 10458762 w 12192000"/>
              <a:gd name="connsiteY14" fmla="*/ 755400 h 2237474"/>
              <a:gd name="connsiteX15" fmla="*/ 10211200 w 12192000"/>
              <a:gd name="connsiteY15" fmla="*/ 767513 h 2237474"/>
              <a:gd name="connsiteX16" fmla="*/ 10167995 w 12192000"/>
              <a:gd name="connsiteY16" fmla="*/ 760843 h 2237474"/>
              <a:gd name="connsiteX17" fmla="*/ 9997044 w 12192000"/>
              <a:gd name="connsiteY17" fmla="*/ 780129 h 2237474"/>
              <a:gd name="connsiteX18" fmla="*/ 9943887 w 12192000"/>
              <a:gd name="connsiteY18" fmla="*/ 804141 h 2237474"/>
              <a:gd name="connsiteX19" fmla="*/ 9918248 w 12192000"/>
              <a:gd name="connsiteY19" fmla="*/ 816628 h 2237474"/>
              <a:gd name="connsiteX20" fmla="*/ 9767091 w 12192000"/>
              <a:gd name="connsiteY20" fmla="*/ 870550 h 2237474"/>
              <a:gd name="connsiteX21" fmla="*/ 9683005 w 12192000"/>
              <a:gd name="connsiteY21" fmla="*/ 894128 h 2237474"/>
              <a:gd name="connsiteX22" fmla="*/ 9594438 w 12192000"/>
              <a:gd name="connsiteY22" fmla="*/ 919051 h 2237474"/>
              <a:gd name="connsiteX23" fmla="*/ 9544189 w 12192000"/>
              <a:gd name="connsiteY23" fmla="*/ 938966 h 2237474"/>
              <a:gd name="connsiteX24" fmla="*/ 9500499 w 12192000"/>
              <a:gd name="connsiteY24" fmla="*/ 954680 h 2237474"/>
              <a:gd name="connsiteX25" fmla="*/ 9428195 w 12192000"/>
              <a:gd name="connsiteY25" fmla="*/ 986225 h 2237474"/>
              <a:gd name="connsiteX26" fmla="*/ 9410017 w 12192000"/>
              <a:gd name="connsiteY26" fmla="*/ 993931 h 2237474"/>
              <a:gd name="connsiteX27" fmla="*/ 9392919 w 12192000"/>
              <a:gd name="connsiteY27" fmla="*/ 994656 h 2237474"/>
              <a:gd name="connsiteX28" fmla="*/ 9268019 w 12192000"/>
              <a:gd name="connsiteY28" fmla="*/ 1007442 h 2237474"/>
              <a:gd name="connsiteX29" fmla="*/ 9234662 w 12192000"/>
              <a:gd name="connsiteY29" fmla="*/ 1023056 h 2237474"/>
              <a:gd name="connsiteX30" fmla="*/ 9181033 w 12192000"/>
              <a:gd name="connsiteY30" fmla="*/ 1037921 h 2237474"/>
              <a:gd name="connsiteX31" fmla="*/ 9155969 w 12192000"/>
              <a:gd name="connsiteY31" fmla="*/ 1046804 h 2237474"/>
              <a:gd name="connsiteX32" fmla="*/ 9133985 w 12192000"/>
              <a:gd name="connsiteY32" fmla="*/ 1046450 h 2237474"/>
              <a:gd name="connsiteX33" fmla="*/ 9003462 w 12192000"/>
              <a:gd name="connsiteY33" fmla="*/ 1042406 h 2237474"/>
              <a:gd name="connsiteX34" fmla="*/ 8968445 w 12192000"/>
              <a:gd name="connsiteY34" fmla="*/ 1052169 h 2237474"/>
              <a:gd name="connsiteX35" fmla="*/ 8886001 w 12192000"/>
              <a:gd name="connsiteY35" fmla="*/ 1067468 h 2237474"/>
              <a:gd name="connsiteX36" fmla="*/ 8838610 w 12192000"/>
              <a:gd name="connsiteY36" fmla="*/ 1075091 h 2237474"/>
              <a:gd name="connsiteX37" fmla="*/ 8750383 w 12192000"/>
              <a:gd name="connsiteY37" fmla="*/ 1097387 h 2237474"/>
              <a:gd name="connsiteX38" fmla="*/ 8665605 w 12192000"/>
              <a:gd name="connsiteY38" fmla="*/ 1110791 h 2237474"/>
              <a:gd name="connsiteX39" fmla="*/ 8584946 w 12192000"/>
              <a:gd name="connsiteY39" fmla="*/ 1135226 h 2237474"/>
              <a:gd name="connsiteX40" fmla="*/ 8419755 w 12192000"/>
              <a:gd name="connsiteY40" fmla="*/ 1216260 h 2237474"/>
              <a:gd name="connsiteX41" fmla="*/ 8411626 w 12192000"/>
              <a:gd name="connsiteY41" fmla="*/ 1214397 h 2237474"/>
              <a:gd name="connsiteX42" fmla="*/ 8363469 w 12192000"/>
              <a:gd name="connsiteY42" fmla="*/ 1246658 h 2237474"/>
              <a:gd name="connsiteX43" fmla="*/ 8275497 w 12192000"/>
              <a:gd name="connsiteY43" fmla="*/ 1264396 h 2237474"/>
              <a:gd name="connsiteX44" fmla="*/ 8206287 w 12192000"/>
              <a:gd name="connsiteY44" fmla="*/ 1273060 h 2237474"/>
              <a:gd name="connsiteX45" fmla="*/ 8139997 w 12192000"/>
              <a:gd name="connsiteY45" fmla="*/ 1282713 h 2237474"/>
              <a:gd name="connsiteX46" fmla="*/ 8074238 w 12192000"/>
              <a:gd name="connsiteY46" fmla="*/ 1301895 h 2237474"/>
              <a:gd name="connsiteX47" fmla="*/ 7942099 w 12192000"/>
              <a:gd name="connsiteY47" fmla="*/ 1336332 h 2237474"/>
              <a:gd name="connsiteX48" fmla="*/ 7902328 w 12192000"/>
              <a:gd name="connsiteY48" fmla="*/ 1345865 h 2237474"/>
              <a:gd name="connsiteX49" fmla="*/ 7840612 w 12192000"/>
              <a:gd name="connsiteY49" fmla="*/ 1369373 h 2237474"/>
              <a:gd name="connsiteX50" fmla="*/ 7786819 w 12192000"/>
              <a:gd name="connsiteY50" fmla="*/ 1378970 h 2237474"/>
              <a:gd name="connsiteX51" fmla="*/ 7548172 w 12192000"/>
              <a:gd name="connsiteY51" fmla="*/ 1417460 h 2237474"/>
              <a:gd name="connsiteX52" fmla="*/ 7483437 w 12192000"/>
              <a:gd name="connsiteY52" fmla="*/ 1478152 h 2237474"/>
              <a:gd name="connsiteX53" fmla="*/ 7377870 w 12192000"/>
              <a:gd name="connsiteY53" fmla="*/ 1523319 h 2237474"/>
              <a:gd name="connsiteX54" fmla="*/ 7230737 w 12192000"/>
              <a:gd name="connsiteY54" fmla="*/ 1562633 h 2237474"/>
              <a:gd name="connsiteX55" fmla="*/ 7224458 w 12192000"/>
              <a:gd name="connsiteY55" fmla="*/ 1573008 h 2237474"/>
              <a:gd name="connsiteX56" fmla="*/ 7183121 w 12192000"/>
              <a:gd name="connsiteY56" fmla="*/ 1595162 h 2237474"/>
              <a:gd name="connsiteX57" fmla="*/ 7164601 w 12192000"/>
              <a:gd name="connsiteY57" fmla="*/ 1606490 h 2237474"/>
              <a:gd name="connsiteX58" fmla="*/ 7031309 w 12192000"/>
              <a:gd name="connsiteY58" fmla="*/ 1619451 h 2237474"/>
              <a:gd name="connsiteX59" fmla="*/ 6900177 w 12192000"/>
              <a:gd name="connsiteY59" fmla="*/ 1636016 h 2237474"/>
              <a:gd name="connsiteX60" fmla="*/ 6795372 w 12192000"/>
              <a:gd name="connsiteY60" fmla="*/ 1644845 h 2237474"/>
              <a:gd name="connsiteX61" fmla="*/ 6692251 w 12192000"/>
              <a:gd name="connsiteY61" fmla="*/ 1656357 h 2237474"/>
              <a:gd name="connsiteX62" fmla="*/ 6655235 w 12192000"/>
              <a:gd name="connsiteY62" fmla="*/ 1661869 h 2237474"/>
              <a:gd name="connsiteX63" fmla="*/ 6554894 w 12192000"/>
              <a:gd name="connsiteY63" fmla="*/ 1664428 h 2237474"/>
              <a:gd name="connsiteX64" fmla="*/ 6516595 w 12192000"/>
              <a:gd name="connsiteY64" fmla="*/ 1667475 h 2237474"/>
              <a:gd name="connsiteX65" fmla="*/ 6508541 w 12192000"/>
              <a:gd name="connsiteY65" fmla="*/ 1668757 h 2237474"/>
              <a:gd name="connsiteX66" fmla="*/ 6471012 w 12192000"/>
              <a:gd name="connsiteY66" fmla="*/ 1678604 h 2237474"/>
              <a:gd name="connsiteX67" fmla="*/ 6364035 w 12192000"/>
              <a:gd name="connsiteY67" fmla="*/ 1667683 h 2237474"/>
              <a:gd name="connsiteX68" fmla="*/ 6280959 w 12192000"/>
              <a:gd name="connsiteY68" fmla="*/ 1689329 h 2237474"/>
              <a:gd name="connsiteX69" fmla="*/ 6243319 w 12192000"/>
              <a:gd name="connsiteY69" fmla="*/ 1695560 h 2237474"/>
              <a:gd name="connsiteX70" fmla="*/ 6098321 w 12192000"/>
              <a:gd name="connsiteY70" fmla="*/ 1721646 h 2237474"/>
              <a:gd name="connsiteX71" fmla="*/ 5880652 w 12192000"/>
              <a:gd name="connsiteY71" fmla="*/ 1779643 h 2237474"/>
              <a:gd name="connsiteX72" fmla="*/ 5785959 w 12192000"/>
              <a:gd name="connsiteY72" fmla="*/ 1775307 h 2237474"/>
              <a:gd name="connsiteX73" fmla="*/ 5643534 w 12192000"/>
              <a:gd name="connsiteY73" fmla="*/ 1802919 h 2237474"/>
              <a:gd name="connsiteX74" fmla="*/ 5518799 w 12192000"/>
              <a:gd name="connsiteY74" fmla="*/ 1818312 h 2237474"/>
              <a:gd name="connsiteX75" fmla="*/ 5505014 w 12192000"/>
              <a:gd name="connsiteY75" fmla="*/ 1819259 h 2237474"/>
              <a:gd name="connsiteX76" fmla="*/ 5453307 w 12192000"/>
              <a:gd name="connsiteY76" fmla="*/ 1815450 h 2237474"/>
              <a:gd name="connsiteX77" fmla="*/ 5221533 w 12192000"/>
              <a:gd name="connsiteY77" fmla="*/ 1846950 h 2237474"/>
              <a:gd name="connsiteX78" fmla="*/ 5149802 w 12192000"/>
              <a:gd name="connsiteY78" fmla="*/ 1844846 h 2237474"/>
              <a:gd name="connsiteX79" fmla="*/ 5114927 w 12192000"/>
              <a:gd name="connsiteY79" fmla="*/ 1847827 h 2237474"/>
              <a:gd name="connsiteX80" fmla="*/ 5108970 w 12192000"/>
              <a:gd name="connsiteY80" fmla="*/ 1847935 h 2237474"/>
              <a:gd name="connsiteX81" fmla="*/ 5067961 w 12192000"/>
              <a:gd name="connsiteY81" fmla="*/ 1845917 h 2237474"/>
              <a:gd name="connsiteX82" fmla="*/ 5007075 w 12192000"/>
              <a:gd name="connsiteY82" fmla="*/ 1838626 h 2237474"/>
              <a:gd name="connsiteX83" fmla="*/ 4944087 w 12192000"/>
              <a:gd name="connsiteY83" fmla="*/ 1823332 h 2237474"/>
              <a:gd name="connsiteX84" fmla="*/ 4907662 w 12192000"/>
              <a:gd name="connsiteY84" fmla="*/ 1816900 h 2237474"/>
              <a:gd name="connsiteX85" fmla="*/ 4882386 w 12192000"/>
              <a:gd name="connsiteY85" fmla="*/ 1809844 h 2237474"/>
              <a:gd name="connsiteX86" fmla="*/ 4811440 w 12192000"/>
              <a:gd name="connsiteY86" fmla="*/ 1804655 h 2237474"/>
              <a:gd name="connsiteX87" fmla="*/ 4691075 w 12192000"/>
              <a:gd name="connsiteY87" fmla="*/ 1801389 h 2237474"/>
              <a:gd name="connsiteX88" fmla="*/ 4640313 w 12192000"/>
              <a:gd name="connsiteY88" fmla="*/ 1784307 h 2237474"/>
              <a:gd name="connsiteX89" fmla="*/ 4536503 w 12192000"/>
              <a:gd name="connsiteY89" fmla="*/ 1785334 h 2237474"/>
              <a:gd name="connsiteX90" fmla="*/ 4513724 w 12192000"/>
              <a:gd name="connsiteY90" fmla="*/ 1791996 h 2237474"/>
              <a:gd name="connsiteX91" fmla="*/ 4459810 w 12192000"/>
              <a:gd name="connsiteY91" fmla="*/ 1797886 h 2237474"/>
              <a:gd name="connsiteX92" fmla="*/ 4379064 w 12192000"/>
              <a:gd name="connsiteY92" fmla="*/ 1817177 h 2237474"/>
              <a:gd name="connsiteX93" fmla="*/ 4290981 w 12192000"/>
              <a:gd name="connsiteY93" fmla="*/ 1839677 h 2237474"/>
              <a:gd name="connsiteX94" fmla="*/ 4238372 w 12192000"/>
              <a:gd name="connsiteY94" fmla="*/ 1851480 h 2237474"/>
              <a:gd name="connsiteX95" fmla="*/ 4232517 w 12192000"/>
              <a:gd name="connsiteY95" fmla="*/ 1852567 h 2237474"/>
              <a:gd name="connsiteX96" fmla="*/ 4191732 w 12192000"/>
              <a:gd name="connsiteY96" fmla="*/ 1857328 h 2237474"/>
              <a:gd name="connsiteX97" fmla="*/ 4065532 w 12192000"/>
              <a:gd name="connsiteY97" fmla="*/ 1855477 h 2237474"/>
              <a:gd name="connsiteX98" fmla="*/ 4028460 w 12192000"/>
              <a:gd name="connsiteY98" fmla="*/ 1855137 h 2237474"/>
              <a:gd name="connsiteX99" fmla="*/ 4002267 w 12192000"/>
              <a:gd name="connsiteY99" fmla="*/ 1852352 h 2237474"/>
              <a:gd name="connsiteX100" fmla="*/ 3931396 w 12192000"/>
              <a:gd name="connsiteY100" fmla="*/ 1858915 h 2237474"/>
              <a:gd name="connsiteX101" fmla="*/ 3812162 w 12192000"/>
              <a:gd name="connsiteY101" fmla="*/ 1875501 h 2237474"/>
              <a:gd name="connsiteX102" fmla="*/ 3758105 w 12192000"/>
              <a:gd name="connsiteY102" fmla="*/ 1871856 h 2237474"/>
              <a:gd name="connsiteX103" fmla="*/ 3715896 w 12192000"/>
              <a:gd name="connsiteY103" fmla="*/ 1881552 h 2237474"/>
              <a:gd name="connsiteX104" fmla="*/ 3567259 w 12192000"/>
              <a:gd name="connsiteY104" fmla="*/ 1893482 h 2237474"/>
              <a:gd name="connsiteX105" fmla="*/ 3405770 w 12192000"/>
              <a:gd name="connsiteY105" fmla="*/ 1904591 h 2237474"/>
              <a:gd name="connsiteX106" fmla="*/ 3280097 w 12192000"/>
              <a:gd name="connsiteY106" fmla="*/ 1919610 h 2237474"/>
              <a:gd name="connsiteX107" fmla="*/ 3123424 w 12192000"/>
              <a:gd name="connsiteY107" fmla="*/ 1952930 h 2237474"/>
              <a:gd name="connsiteX108" fmla="*/ 3009910 w 12192000"/>
              <a:gd name="connsiteY108" fmla="*/ 1957866 h 2237474"/>
              <a:gd name="connsiteX109" fmla="*/ 2995934 w 12192000"/>
              <a:gd name="connsiteY109" fmla="*/ 1967085 h 2237474"/>
              <a:gd name="connsiteX110" fmla="*/ 2942858 w 12192000"/>
              <a:gd name="connsiteY110" fmla="*/ 1981367 h 2237474"/>
              <a:gd name="connsiteX111" fmla="*/ 2875436 w 12192000"/>
              <a:gd name="connsiteY111" fmla="*/ 1996977 h 2237474"/>
              <a:gd name="connsiteX112" fmla="*/ 2874892 w 12192000"/>
              <a:gd name="connsiteY112" fmla="*/ 1996085 h 2237474"/>
              <a:gd name="connsiteX113" fmla="*/ 2843662 w 12192000"/>
              <a:gd name="connsiteY113" fmla="*/ 1992498 h 2237474"/>
              <a:gd name="connsiteX114" fmla="*/ 2718916 w 12192000"/>
              <a:gd name="connsiteY114" fmla="*/ 1990867 h 2237474"/>
              <a:gd name="connsiteX115" fmla="*/ 2713522 w 12192000"/>
              <a:gd name="connsiteY115" fmla="*/ 1990173 h 2237474"/>
              <a:gd name="connsiteX116" fmla="*/ 2578178 w 12192000"/>
              <a:gd name="connsiteY116" fmla="*/ 1990531 h 2237474"/>
              <a:gd name="connsiteX117" fmla="*/ 2476147 w 12192000"/>
              <a:gd name="connsiteY117" fmla="*/ 1998305 h 2237474"/>
              <a:gd name="connsiteX118" fmla="*/ 2373568 w 12192000"/>
              <a:gd name="connsiteY118" fmla="*/ 2003219 h 2237474"/>
              <a:gd name="connsiteX119" fmla="*/ 2287219 w 12192000"/>
              <a:gd name="connsiteY119" fmla="*/ 1998750 h 2237474"/>
              <a:gd name="connsiteX120" fmla="*/ 2243069 w 12192000"/>
              <a:gd name="connsiteY120" fmla="*/ 2005321 h 2237474"/>
              <a:gd name="connsiteX121" fmla="*/ 2164831 w 12192000"/>
              <a:gd name="connsiteY121" fmla="*/ 2010143 h 2237474"/>
              <a:gd name="connsiteX122" fmla="*/ 2085228 w 12192000"/>
              <a:gd name="connsiteY122" fmla="*/ 2046431 h 2237474"/>
              <a:gd name="connsiteX123" fmla="*/ 2058061 w 12192000"/>
              <a:gd name="connsiteY123" fmla="*/ 2047942 h 2237474"/>
              <a:gd name="connsiteX124" fmla="*/ 2042244 w 12192000"/>
              <a:gd name="connsiteY124" fmla="*/ 2055560 h 2237474"/>
              <a:gd name="connsiteX125" fmla="*/ 1877728 w 12192000"/>
              <a:gd name="connsiteY125" fmla="*/ 2101004 h 2237474"/>
              <a:gd name="connsiteX126" fmla="*/ 1759056 w 12192000"/>
              <a:gd name="connsiteY126" fmla="*/ 2125608 h 2237474"/>
              <a:gd name="connsiteX127" fmla="*/ 1637948 w 12192000"/>
              <a:gd name="connsiteY127" fmla="*/ 2172597 h 2237474"/>
              <a:gd name="connsiteX128" fmla="*/ 1434549 w 12192000"/>
              <a:gd name="connsiteY128" fmla="*/ 2234522 h 2237474"/>
              <a:gd name="connsiteX129" fmla="*/ 1398481 w 12192000"/>
              <a:gd name="connsiteY129" fmla="*/ 2237074 h 2237474"/>
              <a:gd name="connsiteX130" fmla="*/ 1398407 w 12192000"/>
              <a:gd name="connsiteY130" fmla="*/ 2237095 h 2237474"/>
              <a:gd name="connsiteX131" fmla="*/ 1370962 w 12192000"/>
              <a:gd name="connsiteY131" fmla="*/ 2237474 h 2237474"/>
              <a:gd name="connsiteX132" fmla="*/ 1356367 w 12192000"/>
              <a:gd name="connsiteY132" fmla="*/ 2235089 h 2237474"/>
              <a:gd name="connsiteX133" fmla="*/ 1324828 w 12192000"/>
              <a:gd name="connsiteY133" fmla="*/ 2231968 h 2237474"/>
              <a:gd name="connsiteX134" fmla="*/ 1279765 w 12192000"/>
              <a:gd name="connsiteY134" fmla="*/ 2229639 h 2237474"/>
              <a:gd name="connsiteX135" fmla="*/ 1195347 w 12192000"/>
              <a:gd name="connsiteY135" fmla="*/ 2212354 h 2237474"/>
              <a:gd name="connsiteX136" fmla="*/ 970251 w 12192000"/>
              <a:gd name="connsiteY136" fmla="*/ 2221029 h 2237474"/>
              <a:gd name="connsiteX137" fmla="*/ 812914 w 12192000"/>
              <a:gd name="connsiteY137" fmla="*/ 2202752 h 2237474"/>
              <a:gd name="connsiteX138" fmla="*/ 800195 w 12192000"/>
              <a:gd name="connsiteY138" fmla="*/ 2209407 h 2237474"/>
              <a:gd name="connsiteX139" fmla="*/ 784978 w 12192000"/>
              <a:gd name="connsiteY139" fmla="*/ 2212360 h 2237474"/>
              <a:gd name="connsiteX140" fmla="*/ 681987 w 12192000"/>
              <a:gd name="connsiteY140" fmla="*/ 2216757 h 2237474"/>
              <a:gd name="connsiteX141" fmla="*/ 669923 w 12192000"/>
              <a:gd name="connsiteY141" fmla="*/ 2211682 h 2237474"/>
              <a:gd name="connsiteX142" fmla="*/ 648680 w 12192000"/>
              <a:gd name="connsiteY142" fmla="*/ 2206229 h 2237474"/>
              <a:gd name="connsiteX143" fmla="*/ 597225 w 12192000"/>
              <a:gd name="connsiteY143" fmla="*/ 2180999 h 2237474"/>
              <a:gd name="connsiteX144" fmla="*/ 558449 w 12192000"/>
              <a:gd name="connsiteY144" fmla="*/ 2182346 h 2237474"/>
              <a:gd name="connsiteX145" fmla="*/ 550517 w 12192000"/>
              <a:gd name="connsiteY145" fmla="*/ 2182060 h 2237474"/>
              <a:gd name="connsiteX146" fmla="*/ 550309 w 12192000"/>
              <a:gd name="connsiteY146" fmla="*/ 2181825 h 2237474"/>
              <a:gd name="connsiteX147" fmla="*/ 541836 w 12192000"/>
              <a:gd name="connsiteY147" fmla="*/ 2181063 h 2237474"/>
              <a:gd name="connsiteX148" fmla="*/ 536057 w 12192000"/>
              <a:gd name="connsiteY148" fmla="*/ 2181537 h 2237474"/>
              <a:gd name="connsiteX149" fmla="*/ 520671 w 12192000"/>
              <a:gd name="connsiteY149" fmla="*/ 2180980 h 2237474"/>
              <a:gd name="connsiteX150" fmla="*/ 515024 w 12192000"/>
              <a:gd name="connsiteY150" fmla="*/ 2179258 h 2237474"/>
              <a:gd name="connsiteX151" fmla="*/ 512278 w 12192000"/>
              <a:gd name="connsiteY151" fmla="*/ 2176369 h 2237474"/>
              <a:gd name="connsiteX152" fmla="*/ 480419 w 12192000"/>
              <a:gd name="connsiteY152" fmla="*/ 2167807 h 2237474"/>
              <a:gd name="connsiteX153" fmla="*/ 413835 w 12192000"/>
              <a:gd name="connsiteY153" fmla="*/ 2156783 h 2237474"/>
              <a:gd name="connsiteX154" fmla="*/ 376513 w 12192000"/>
              <a:gd name="connsiteY154" fmla="*/ 2154014 h 2237474"/>
              <a:gd name="connsiteX155" fmla="*/ 273386 w 12192000"/>
              <a:gd name="connsiteY155" fmla="*/ 2142551 h 2237474"/>
              <a:gd name="connsiteX156" fmla="*/ 169207 w 12192000"/>
              <a:gd name="connsiteY156" fmla="*/ 2128100 h 2237474"/>
              <a:gd name="connsiteX157" fmla="*/ 93149 w 12192000"/>
              <a:gd name="connsiteY157" fmla="*/ 2105324 h 2237474"/>
              <a:gd name="connsiteX158" fmla="*/ 88109 w 12192000"/>
              <a:gd name="connsiteY158" fmla="*/ 2106704 h 2237474"/>
              <a:gd name="connsiteX159" fmla="*/ 80022 w 12192000"/>
              <a:gd name="connsiteY159" fmla="*/ 2107254 h 2237474"/>
              <a:gd name="connsiteX160" fmla="*/ 79717 w 12192000"/>
              <a:gd name="connsiteY160" fmla="*/ 2107046 h 2237474"/>
              <a:gd name="connsiteX161" fmla="*/ 72352 w 12192000"/>
              <a:gd name="connsiteY161" fmla="*/ 2107991 h 2237474"/>
              <a:gd name="connsiteX162" fmla="*/ 37645 w 12192000"/>
              <a:gd name="connsiteY162" fmla="*/ 2115401 h 2237474"/>
              <a:gd name="connsiteX163" fmla="*/ 4572 w 12192000"/>
              <a:gd name="connsiteY163" fmla="*/ 2111091 h 2237474"/>
              <a:gd name="connsiteX164" fmla="*/ 0 w 12192000"/>
              <a:gd name="connsiteY164" fmla="*/ 2110468 h 2237474"/>
              <a:gd name="connsiteX165" fmla="*/ 0 w 12192000"/>
              <a:gd name="connsiteY165"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20512 w 12192000"/>
              <a:gd name="connsiteY6" fmla="*/ 745392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46594 w 12192000"/>
              <a:gd name="connsiteY12" fmla="*/ 765069 h 2237474"/>
              <a:gd name="connsiteX13" fmla="*/ 10739478 w 12192000"/>
              <a:gd name="connsiteY13" fmla="*/ 776841 h 2237474"/>
              <a:gd name="connsiteX14" fmla="*/ 10458762 w 12192000"/>
              <a:gd name="connsiteY14" fmla="*/ 755400 h 2237474"/>
              <a:gd name="connsiteX15" fmla="*/ 10211200 w 12192000"/>
              <a:gd name="connsiteY15" fmla="*/ 767513 h 2237474"/>
              <a:gd name="connsiteX16" fmla="*/ 10167995 w 12192000"/>
              <a:gd name="connsiteY16" fmla="*/ 760843 h 2237474"/>
              <a:gd name="connsiteX17" fmla="*/ 9997044 w 12192000"/>
              <a:gd name="connsiteY17" fmla="*/ 780129 h 2237474"/>
              <a:gd name="connsiteX18" fmla="*/ 9943887 w 12192000"/>
              <a:gd name="connsiteY18" fmla="*/ 804141 h 2237474"/>
              <a:gd name="connsiteX19" fmla="*/ 9918248 w 12192000"/>
              <a:gd name="connsiteY19" fmla="*/ 816628 h 2237474"/>
              <a:gd name="connsiteX20" fmla="*/ 9767091 w 12192000"/>
              <a:gd name="connsiteY20" fmla="*/ 870550 h 2237474"/>
              <a:gd name="connsiteX21" fmla="*/ 9683005 w 12192000"/>
              <a:gd name="connsiteY21" fmla="*/ 894128 h 2237474"/>
              <a:gd name="connsiteX22" fmla="*/ 9594438 w 12192000"/>
              <a:gd name="connsiteY22" fmla="*/ 919051 h 2237474"/>
              <a:gd name="connsiteX23" fmla="*/ 9544189 w 12192000"/>
              <a:gd name="connsiteY23" fmla="*/ 938966 h 2237474"/>
              <a:gd name="connsiteX24" fmla="*/ 9500499 w 12192000"/>
              <a:gd name="connsiteY24" fmla="*/ 954680 h 2237474"/>
              <a:gd name="connsiteX25" fmla="*/ 9428195 w 12192000"/>
              <a:gd name="connsiteY25" fmla="*/ 986225 h 2237474"/>
              <a:gd name="connsiteX26" fmla="*/ 9410017 w 12192000"/>
              <a:gd name="connsiteY26" fmla="*/ 993931 h 2237474"/>
              <a:gd name="connsiteX27" fmla="*/ 9392919 w 12192000"/>
              <a:gd name="connsiteY27" fmla="*/ 994656 h 2237474"/>
              <a:gd name="connsiteX28" fmla="*/ 9268019 w 12192000"/>
              <a:gd name="connsiteY28" fmla="*/ 1007442 h 2237474"/>
              <a:gd name="connsiteX29" fmla="*/ 9234662 w 12192000"/>
              <a:gd name="connsiteY29" fmla="*/ 1023056 h 2237474"/>
              <a:gd name="connsiteX30" fmla="*/ 9181033 w 12192000"/>
              <a:gd name="connsiteY30" fmla="*/ 1037921 h 2237474"/>
              <a:gd name="connsiteX31" fmla="*/ 9155969 w 12192000"/>
              <a:gd name="connsiteY31" fmla="*/ 1046804 h 2237474"/>
              <a:gd name="connsiteX32" fmla="*/ 9133985 w 12192000"/>
              <a:gd name="connsiteY32" fmla="*/ 1046450 h 2237474"/>
              <a:gd name="connsiteX33" fmla="*/ 9003462 w 12192000"/>
              <a:gd name="connsiteY33" fmla="*/ 1042406 h 2237474"/>
              <a:gd name="connsiteX34" fmla="*/ 8968445 w 12192000"/>
              <a:gd name="connsiteY34" fmla="*/ 1052169 h 2237474"/>
              <a:gd name="connsiteX35" fmla="*/ 8886001 w 12192000"/>
              <a:gd name="connsiteY35" fmla="*/ 1067468 h 2237474"/>
              <a:gd name="connsiteX36" fmla="*/ 8838610 w 12192000"/>
              <a:gd name="connsiteY36" fmla="*/ 1075091 h 2237474"/>
              <a:gd name="connsiteX37" fmla="*/ 8750383 w 12192000"/>
              <a:gd name="connsiteY37" fmla="*/ 1097387 h 2237474"/>
              <a:gd name="connsiteX38" fmla="*/ 8665605 w 12192000"/>
              <a:gd name="connsiteY38" fmla="*/ 1110791 h 2237474"/>
              <a:gd name="connsiteX39" fmla="*/ 8584946 w 12192000"/>
              <a:gd name="connsiteY39" fmla="*/ 1135226 h 2237474"/>
              <a:gd name="connsiteX40" fmla="*/ 8419755 w 12192000"/>
              <a:gd name="connsiteY40" fmla="*/ 1216260 h 2237474"/>
              <a:gd name="connsiteX41" fmla="*/ 8411626 w 12192000"/>
              <a:gd name="connsiteY41" fmla="*/ 1214397 h 2237474"/>
              <a:gd name="connsiteX42" fmla="*/ 8363469 w 12192000"/>
              <a:gd name="connsiteY42" fmla="*/ 1246658 h 2237474"/>
              <a:gd name="connsiteX43" fmla="*/ 8275497 w 12192000"/>
              <a:gd name="connsiteY43" fmla="*/ 1264396 h 2237474"/>
              <a:gd name="connsiteX44" fmla="*/ 8206287 w 12192000"/>
              <a:gd name="connsiteY44" fmla="*/ 1273060 h 2237474"/>
              <a:gd name="connsiteX45" fmla="*/ 8139997 w 12192000"/>
              <a:gd name="connsiteY45" fmla="*/ 1282713 h 2237474"/>
              <a:gd name="connsiteX46" fmla="*/ 8074238 w 12192000"/>
              <a:gd name="connsiteY46" fmla="*/ 1301895 h 2237474"/>
              <a:gd name="connsiteX47" fmla="*/ 7942099 w 12192000"/>
              <a:gd name="connsiteY47" fmla="*/ 1336332 h 2237474"/>
              <a:gd name="connsiteX48" fmla="*/ 7902328 w 12192000"/>
              <a:gd name="connsiteY48" fmla="*/ 1345865 h 2237474"/>
              <a:gd name="connsiteX49" fmla="*/ 7840612 w 12192000"/>
              <a:gd name="connsiteY49" fmla="*/ 1369373 h 2237474"/>
              <a:gd name="connsiteX50" fmla="*/ 7786819 w 12192000"/>
              <a:gd name="connsiteY50" fmla="*/ 1378970 h 2237474"/>
              <a:gd name="connsiteX51" fmla="*/ 7548172 w 12192000"/>
              <a:gd name="connsiteY51" fmla="*/ 1417460 h 2237474"/>
              <a:gd name="connsiteX52" fmla="*/ 7483437 w 12192000"/>
              <a:gd name="connsiteY52" fmla="*/ 1478152 h 2237474"/>
              <a:gd name="connsiteX53" fmla="*/ 7377870 w 12192000"/>
              <a:gd name="connsiteY53" fmla="*/ 1523319 h 2237474"/>
              <a:gd name="connsiteX54" fmla="*/ 7230737 w 12192000"/>
              <a:gd name="connsiteY54" fmla="*/ 1562633 h 2237474"/>
              <a:gd name="connsiteX55" fmla="*/ 7224458 w 12192000"/>
              <a:gd name="connsiteY55" fmla="*/ 1573008 h 2237474"/>
              <a:gd name="connsiteX56" fmla="*/ 7183121 w 12192000"/>
              <a:gd name="connsiteY56" fmla="*/ 1595162 h 2237474"/>
              <a:gd name="connsiteX57" fmla="*/ 7164601 w 12192000"/>
              <a:gd name="connsiteY57" fmla="*/ 1606490 h 2237474"/>
              <a:gd name="connsiteX58" fmla="*/ 7031309 w 12192000"/>
              <a:gd name="connsiteY58" fmla="*/ 1619451 h 2237474"/>
              <a:gd name="connsiteX59" fmla="*/ 6900177 w 12192000"/>
              <a:gd name="connsiteY59" fmla="*/ 1636016 h 2237474"/>
              <a:gd name="connsiteX60" fmla="*/ 6795372 w 12192000"/>
              <a:gd name="connsiteY60" fmla="*/ 1644845 h 2237474"/>
              <a:gd name="connsiteX61" fmla="*/ 6692251 w 12192000"/>
              <a:gd name="connsiteY61" fmla="*/ 1656357 h 2237474"/>
              <a:gd name="connsiteX62" fmla="*/ 6655235 w 12192000"/>
              <a:gd name="connsiteY62" fmla="*/ 1661869 h 2237474"/>
              <a:gd name="connsiteX63" fmla="*/ 6554894 w 12192000"/>
              <a:gd name="connsiteY63" fmla="*/ 1664428 h 2237474"/>
              <a:gd name="connsiteX64" fmla="*/ 6516595 w 12192000"/>
              <a:gd name="connsiteY64" fmla="*/ 1667475 h 2237474"/>
              <a:gd name="connsiteX65" fmla="*/ 6508541 w 12192000"/>
              <a:gd name="connsiteY65" fmla="*/ 1668757 h 2237474"/>
              <a:gd name="connsiteX66" fmla="*/ 6471012 w 12192000"/>
              <a:gd name="connsiteY66" fmla="*/ 1678604 h 2237474"/>
              <a:gd name="connsiteX67" fmla="*/ 6364035 w 12192000"/>
              <a:gd name="connsiteY67" fmla="*/ 1667683 h 2237474"/>
              <a:gd name="connsiteX68" fmla="*/ 6280959 w 12192000"/>
              <a:gd name="connsiteY68" fmla="*/ 1689329 h 2237474"/>
              <a:gd name="connsiteX69" fmla="*/ 6243319 w 12192000"/>
              <a:gd name="connsiteY69" fmla="*/ 1695560 h 2237474"/>
              <a:gd name="connsiteX70" fmla="*/ 6098321 w 12192000"/>
              <a:gd name="connsiteY70" fmla="*/ 1721646 h 2237474"/>
              <a:gd name="connsiteX71" fmla="*/ 5880652 w 12192000"/>
              <a:gd name="connsiteY71" fmla="*/ 1779643 h 2237474"/>
              <a:gd name="connsiteX72" fmla="*/ 5785959 w 12192000"/>
              <a:gd name="connsiteY72" fmla="*/ 1775307 h 2237474"/>
              <a:gd name="connsiteX73" fmla="*/ 5643534 w 12192000"/>
              <a:gd name="connsiteY73" fmla="*/ 1802919 h 2237474"/>
              <a:gd name="connsiteX74" fmla="*/ 5518799 w 12192000"/>
              <a:gd name="connsiteY74" fmla="*/ 1818312 h 2237474"/>
              <a:gd name="connsiteX75" fmla="*/ 5505014 w 12192000"/>
              <a:gd name="connsiteY75" fmla="*/ 1819259 h 2237474"/>
              <a:gd name="connsiteX76" fmla="*/ 5453307 w 12192000"/>
              <a:gd name="connsiteY76" fmla="*/ 1815450 h 2237474"/>
              <a:gd name="connsiteX77" fmla="*/ 5221533 w 12192000"/>
              <a:gd name="connsiteY77" fmla="*/ 1846950 h 2237474"/>
              <a:gd name="connsiteX78" fmla="*/ 5149802 w 12192000"/>
              <a:gd name="connsiteY78" fmla="*/ 1844846 h 2237474"/>
              <a:gd name="connsiteX79" fmla="*/ 5114927 w 12192000"/>
              <a:gd name="connsiteY79" fmla="*/ 1847827 h 2237474"/>
              <a:gd name="connsiteX80" fmla="*/ 5108970 w 12192000"/>
              <a:gd name="connsiteY80" fmla="*/ 1847935 h 2237474"/>
              <a:gd name="connsiteX81" fmla="*/ 5067961 w 12192000"/>
              <a:gd name="connsiteY81" fmla="*/ 1845917 h 2237474"/>
              <a:gd name="connsiteX82" fmla="*/ 5007075 w 12192000"/>
              <a:gd name="connsiteY82" fmla="*/ 1838626 h 2237474"/>
              <a:gd name="connsiteX83" fmla="*/ 4944087 w 12192000"/>
              <a:gd name="connsiteY83" fmla="*/ 1823332 h 2237474"/>
              <a:gd name="connsiteX84" fmla="*/ 4907662 w 12192000"/>
              <a:gd name="connsiteY84" fmla="*/ 1816900 h 2237474"/>
              <a:gd name="connsiteX85" fmla="*/ 4882386 w 12192000"/>
              <a:gd name="connsiteY85" fmla="*/ 1809844 h 2237474"/>
              <a:gd name="connsiteX86" fmla="*/ 4811440 w 12192000"/>
              <a:gd name="connsiteY86" fmla="*/ 1804655 h 2237474"/>
              <a:gd name="connsiteX87" fmla="*/ 4691075 w 12192000"/>
              <a:gd name="connsiteY87" fmla="*/ 1801389 h 2237474"/>
              <a:gd name="connsiteX88" fmla="*/ 4640313 w 12192000"/>
              <a:gd name="connsiteY88" fmla="*/ 1784307 h 2237474"/>
              <a:gd name="connsiteX89" fmla="*/ 4536503 w 12192000"/>
              <a:gd name="connsiteY89" fmla="*/ 1785334 h 2237474"/>
              <a:gd name="connsiteX90" fmla="*/ 4513724 w 12192000"/>
              <a:gd name="connsiteY90" fmla="*/ 1791996 h 2237474"/>
              <a:gd name="connsiteX91" fmla="*/ 4459810 w 12192000"/>
              <a:gd name="connsiteY91" fmla="*/ 1797886 h 2237474"/>
              <a:gd name="connsiteX92" fmla="*/ 4379064 w 12192000"/>
              <a:gd name="connsiteY92" fmla="*/ 1817177 h 2237474"/>
              <a:gd name="connsiteX93" fmla="*/ 4290981 w 12192000"/>
              <a:gd name="connsiteY93" fmla="*/ 1839677 h 2237474"/>
              <a:gd name="connsiteX94" fmla="*/ 4238372 w 12192000"/>
              <a:gd name="connsiteY94" fmla="*/ 1851480 h 2237474"/>
              <a:gd name="connsiteX95" fmla="*/ 4232517 w 12192000"/>
              <a:gd name="connsiteY95" fmla="*/ 1852567 h 2237474"/>
              <a:gd name="connsiteX96" fmla="*/ 4191732 w 12192000"/>
              <a:gd name="connsiteY96" fmla="*/ 1857328 h 2237474"/>
              <a:gd name="connsiteX97" fmla="*/ 4065532 w 12192000"/>
              <a:gd name="connsiteY97" fmla="*/ 1855477 h 2237474"/>
              <a:gd name="connsiteX98" fmla="*/ 4028460 w 12192000"/>
              <a:gd name="connsiteY98" fmla="*/ 1855137 h 2237474"/>
              <a:gd name="connsiteX99" fmla="*/ 4002267 w 12192000"/>
              <a:gd name="connsiteY99" fmla="*/ 1852352 h 2237474"/>
              <a:gd name="connsiteX100" fmla="*/ 3931396 w 12192000"/>
              <a:gd name="connsiteY100" fmla="*/ 1858915 h 2237474"/>
              <a:gd name="connsiteX101" fmla="*/ 3812162 w 12192000"/>
              <a:gd name="connsiteY101" fmla="*/ 1875501 h 2237474"/>
              <a:gd name="connsiteX102" fmla="*/ 3758105 w 12192000"/>
              <a:gd name="connsiteY102" fmla="*/ 1871856 h 2237474"/>
              <a:gd name="connsiteX103" fmla="*/ 3715896 w 12192000"/>
              <a:gd name="connsiteY103" fmla="*/ 1881552 h 2237474"/>
              <a:gd name="connsiteX104" fmla="*/ 3567259 w 12192000"/>
              <a:gd name="connsiteY104" fmla="*/ 1893482 h 2237474"/>
              <a:gd name="connsiteX105" fmla="*/ 3405770 w 12192000"/>
              <a:gd name="connsiteY105" fmla="*/ 1904591 h 2237474"/>
              <a:gd name="connsiteX106" fmla="*/ 3280097 w 12192000"/>
              <a:gd name="connsiteY106" fmla="*/ 1919610 h 2237474"/>
              <a:gd name="connsiteX107" fmla="*/ 3123424 w 12192000"/>
              <a:gd name="connsiteY107" fmla="*/ 1952930 h 2237474"/>
              <a:gd name="connsiteX108" fmla="*/ 3009910 w 12192000"/>
              <a:gd name="connsiteY108" fmla="*/ 1957866 h 2237474"/>
              <a:gd name="connsiteX109" fmla="*/ 2995934 w 12192000"/>
              <a:gd name="connsiteY109" fmla="*/ 1967085 h 2237474"/>
              <a:gd name="connsiteX110" fmla="*/ 2942858 w 12192000"/>
              <a:gd name="connsiteY110" fmla="*/ 1981367 h 2237474"/>
              <a:gd name="connsiteX111" fmla="*/ 2875436 w 12192000"/>
              <a:gd name="connsiteY111" fmla="*/ 1996977 h 2237474"/>
              <a:gd name="connsiteX112" fmla="*/ 2874892 w 12192000"/>
              <a:gd name="connsiteY112" fmla="*/ 1996085 h 2237474"/>
              <a:gd name="connsiteX113" fmla="*/ 2843662 w 12192000"/>
              <a:gd name="connsiteY113" fmla="*/ 1992498 h 2237474"/>
              <a:gd name="connsiteX114" fmla="*/ 2718916 w 12192000"/>
              <a:gd name="connsiteY114" fmla="*/ 1990867 h 2237474"/>
              <a:gd name="connsiteX115" fmla="*/ 2713522 w 12192000"/>
              <a:gd name="connsiteY115" fmla="*/ 1990173 h 2237474"/>
              <a:gd name="connsiteX116" fmla="*/ 2578178 w 12192000"/>
              <a:gd name="connsiteY116" fmla="*/ 1990531 h 2237474"/>
              <a:gd name="connsiteX117" fmla="*/ 2476147 w 12192000"/>
              <a:gd name="connsiteY117" fmla="*/ 1998305 h 2237474"/>
              <a:gd name="connsiteX118" fmla="*/ 2373568 w 12192000"/>
              <a:gd name="connsiteY118" fmla="*/ 2003219 h 2237474"/>
              <a:gd name="connsiteX119" fmla="*/ 2287219 w 12192000"/>
              <a:gd name="connsiteY119" fmla="*/ 1998750 h 2237474"/>
              <a:gd name="connsiteX120" fmla="*/ 2243069 w 12192000"/>
              <a:gd name="connsiteY120" fmla="*/ 2005321 h 2237474"/>
              <a:gd name="connsiteX121" fmla="*/ 2164831 w 12192000"/>
              <a:gd name="connsiteY121" fmla="*/ 2010143 h 2237474"/>
              <a:gd name="connsiteX122" fmla="*/ 2085228 w 12192000"/>
              <a:gd name="connsiteY122" fmla="*/ 2046431 h 2237474"/>
              <a:gd name="connsiteX123" fmla="*/ 2058061 w 12192000"/>
              <a:gd name="connsiteY123" fmla="*/ 2047942 h 2237474"/>
              <a:gd name="connsiteX124" fmla="*/ 2042244 w 12192000"/>
              <a:gd name="connsiteY124" fmla="*/ 2055560 h 2237474"/>
              <a:gd name="connsiteX125" fmla="*/ 1877728 w 12192000"/>
              <a:gd name="connsiteY125" fmla="*/ 2101004 h 2237474"/>
              <a:gd name="connsiteX126" fmla="*/ 1759056 w 12192000"/>
              <a:gd name="connsiteY126" fmla="*/ 2125608 h 2237474"/>
              <a:gd name="connsiteX127" fmla="*/ 1637948 w 12192000"/>
              <a:gd name="connsiteY127" fmla="*/ 2172597 h 2237474"/>
              <a:gd name="connsiteX128" fmla="*/ 1434549 w 12192000"/>
              <a:gd name="connsiteY128" fmla="*/ 2234522 h 2237474"/>
              <a:gd name="connsiteX129" fmla="*/ 1398481 w 12192000"/>
              <a:gd name="connsiteY129" fmla="*/ 2237074 h 2237474"/>
              <a:gd name="connsiteX130" fmla="*/ 1398407 w 12192000"/>
              <a:gd name="connsiteY130" fmla="*/ 2237095 h 2237474"/>
              <a:gd name="connsiteX131" fmla="*/ 1370962 w 12192000"/>
              <a:gd name="connsiteY131" fmla="*/ 2237474 h 2237474"/>
              <a:gd name="connsiteX132" fmla="*/ 1356367 w 12192000"/>
              <a:gd name="connsiteY132" fmla="*/ 2235089 h 2237474"/>
              <a:gd name="connsiteX133" fmla="*/ 1324828 w 12192000"/>
              <a:gd name="connsiteY133" fmla="*/ 2231968 h 2237474"/>
              <a:gd name="connsiteX134" fmla="*/ 1279765 w 12192000"/>
              <a:gd name="connsiteY134" fmla="*/ 2229639 h 2237474"/>
              <a:gd name="connsiteX135" fmla="*/ 1195347 w 12192000"/>
              <a:gd name="connsiteY135" fmla="*/ 2212354 h 2237474"/>
              <a:gd name="connsiteX136" fmla="*/ 970251 w 12192000"/>
              <a:gd name="connsiteY136" fmla="*/ 2221029 h 2237474"/>
              <a:gd name="connsiteX137" fmla="*/ 812914 w 12192000"/>
              <a:gd name="connsiteY137" fmla="*/ 2202752 h 2237474"/>
              <a:gd name="connsiteX138" fmla="*/ 800195 w 12192000"/>
              <a:gd name="connsiteY138" fmla="*/ 2209407 h 2237474"/>
              <a:gd name="connsiteX139" fmla="*/ 784978 w 12192000"/>
              <a:gd name="connsiteY139" fmla="*/ 2212360 h 2237474"/>
              <a:gd name="connsiteX140" fmla="*/ 669923 w 12192000"/>
              <a:gd name="connsiteY140" fmla="*/ 2211682 h 2237474"/>
              <a:gd name="connsiteX141" fmla="*/ 648680 w 12192000"/>
              <a:gd name="connsiteY141" fmla="*/ 2206229 h 2237474"/>
              <a:gd name="connsiteX142" fmla="*/ 597225 w 12192000"/>
              <a:gd name="connsiteY142" fmla="*/ 2180999 h 2237474"/>
              <a:gd name="connsiteX143" fmla="*/ 558449 w 12192000"/>
              <a:gd name="connsiteY143" fmla="*/ 2182346 h 2237474"/>
              <a:gd name="connsiteX144" fmla="*/ 550517 w 12192000"/>
              <a:gd name="connsiteY144" fmla="*/ 2182060 h 2237474"/>
              <a:gd name="connsiteX145" fmla="*/ 550309 w 12192000"/>
              <a:gd name="connsiteY145" fmla="*/ 2181825 h 2237474"/>
              <a:gd name="connsiteX146" fmla="*/ 541836 w 12192000"/>
              <a:gd name="connsiteY146" fmla="*/ 2181063 h 2237474"/>
              <a:gd name="connsiteX147" fmla="*/ 536057 w 12192000"/>
              <a:gd name="connsiteY147" fmla="*/ 2181537 h 2237474"/>
              <a:gd name="connsiteX148" fmla="*/ 520671 w 12192000"/>
              <a:gd name="connsiteY148" fmla="*/ 2180980 h 2237474"/>
              <a:gd name="connsiteX149" fmla="*/ 515024 w 12192000"/>
              <a:gd name="connsiteY149" fmla="*/ 2179258 h 2237474"/>
              <a:gd name="connsiteX150" fmla="*/ 512278 w 12192000"/>
              <a:gd name="connsiteY150" fmla="*/ 2176369 h 2237474"/>
              <a:gd name="connsiteX151" fmla="*/ 480419 w 12192000"/>
              <a:gd name="connsiteY151" fmla="*/ 2167807 h 2237474"/>
              <a:gd name="connsiteX152" fmla="*/ 413835 w 12192000"/>
              <a:gd name="connsiteY152" fmla="*/ 2156783 h 2237474"/>
              <a:gd name="connsiteX153" fmla="*/ 376513 w 12192000"/>
              <a:gd name="connsiteY153" fmla="*/ 2154014 h 2237474"/>
              <a:gd name="connsiteX154" fmla="*/ 273386 w 12192000"/>
              <a:gd name="connsiteY154" fmla="*/ 2142551 h 2237474"/>
              <a:gd name="connsiteX155" fmla="*/ 169207 w 12192000"/>
              <a:gd name="connsiteY155" fmla="*/ 2128100 h 2237474"/>
              <a:gd name="connsiteX156" fmla="*/ 93149 w 12192000"/>
              <a:gd name="connsiteY156" fmla="*/ 2105324 h 2237474"/>
              <a:gd name="connsiteX157" fmla="*/ 88109 w 12192000"/>
              <a:gd name="connsiteY157" fmla="*/ 2106704 h 2237474"/>
              <a:gd name="connsiteX158" fmla="*/ 80022 w 12192000"/>
              <a:gd name="connsiteY158" fmla="*/ 2107254 h 2237474"/>
              <a:gd name="connsiteX159" fmla="*/ 79717 w 12192000"/>
              <a:gd name="connsiteY159" fmla="*/ 2107046 h 2237474"/>
              <a:gd name="connsiteX160" fmla="*/ 72352 w 12192000"/>
              <a:gd name="connsiteY160" fmla="*/ 2107991 h 2237474"/>
              <a:gd name="connsiteX161" fmla="*/ 37645 w 12192000"/>
              <a:gd name="connsiteY161" fmla="*/ 2115401 h 2237474"/>
              <a:gd name="connsiteX162" fmla="*/ 4572 w 12192000"/>
              <a:gd name="connsiteY162" fmla="*/ 2111091 h 2237474"/>
              <a:gd name="connsiteX163" fmla="*/ 0 w 12192000"/>
              <a:gd name="connsiteY163" fmla="*/ 2110468 h 2237474"/>
              <a:gd name="connsiteX164" fmla="*/ 0 w 12192000"/>
              <a:gd name="connsiteY164"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20512 w 12192000"/>
              <a:gd name="connsiteY6" fmla="*/ 745392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46594 w 12192000"/>
              <a:gd name="connsiteY12" fmla="*/ 765069 h 2237474"/>
              <a:gd name="connsiteX13" fmla="*/ 10739478 w 12192000"/>
              <a:gd name="connsiteY13" fmla="*/ 776841 h 2237474"/>
              <a:gd name="connsiteX14" fmla="*/ 10458762 w 12192000"/>
              <a:gd name="connsiteY14" fmla="*/ 755400 h 2237474"/>
              <a:gd name="connsiteX15" fmla="*/ 10211200 w 12192000"/>
              <a:gd name="connsiteY15" fmla="*/ 767513 h 2237474"/>
              <a:gd name="connsiteX16" fmla="*/ 10167995 w 12192000"/>
              <a:gd name="connsiteY16" fmla="*/ 760843 h 2237474"/>
              <a:gd name="connsiteX17" fmla="*/ 9997044 w 12192000"/>
              <a:gd name="connsiteY17" fmla="*/ 780129 h 2237474"/>
              <a:gd name="connsiteX18" fmla="*/ 9943887 w 12192000"/>
              <a:gd name="connsiteY18" fmla="*/ 804141 h 2237474"/>
              <a:gd name="connsiteX19" fmla="*/ 9918248 w 12192000"/>
              <a:gd name="connsiteY19" fmla="*/ 816628 h 2237474"/>
              <a:gd name="connsiteX20" fmla="*/ 9767091 w 12192000"/>
              <a:gd name="connsiteY20" fmla="*/ 870550 h 2237474"/>
              <a:gd name="connsiteX21" fmla="*/ 9683005 w 12192000"/>
              <a:gd name="connsiteY21" fmla="*/ 894128 h 2237474"/>
              <a:gd name="connsiteX22" fmla="*/ 9594438 w 12192000"/>
              <a:gd name="connsiteY22" fmla="*/ 919051 h 2237474"/>
              <a:gd name="connsiteX23" fmla="*/ 9544189 w 12192000"/>
              <a:gd name="connsiteY23" fmla="*/ 938966 h 2237474"/>
              <a:gd name="connsiteX24" fmla="*/ 9500499 w 12192000"/>
              <a:gd name="connsiteY24" fmla="*/ 954680 h 2237474"/>
              <a:gd name="connsiteX25" fmla="*/ 9428195 w 12192000"/>
              <a:gd name="connsiteY25" fmla="*/ 986225 h 2237474"/>
              <a:gd name="connsiteX26" fmla="*/ 9410017 w 12192000"/>
              <a:gd name="connsiteY26" fmla="*/ 993931 h 2237474"/>
              <a:gd name="connsiteX27" fmla="*/ 9392919 w 12192000"/>
              <a:gd name="connsiteY27" fmla="*/ 994656 h 2237474"/>
              <a:gd name="connsiteX28" fmla="*/ 9268019 w 12192000"/>
              <a:gd name="connsiteY28" fmla="*/ 1007442 h 2237474"/>
              <a:gd name="connsiteX29" fmla="*/ 9234662 w 12192000"/>
              <a:gd name="connsiteY29" fmla="*/ 1023056 h 2237474"/>
              <a:gd name="connsiteX30" fmla="*/ 9181033 w 12192000"/>
              <a:gd name="connsiteY30" fmla="*/ 1037921 h 2237474"/>
              <a:gd name="connsiteX31" fmla="*/ 9155969 w 12192000"/>
              <a:gd name="connsiteY31" fmla="*/ 1046804 h 2237474"/>
              <a:gd name="connsiteX32" fmla="*/ 9133985 w 12192000"/>
              <a:gd name="connsiteY32" fmla="*/ 1046450 h 2237474"/>
              <a:gd name="connsiteX33" fmla="*/ 9003462 w 12192000"/>
              <a:gd name="connsiteY33" fmla="*/ 1042406 h 2237474"/>
              <a:gd name="connsiteX34" fmla="*/ 8968445 w 12192000"/>
              <a:gd name="connsiteY34" fmla="*/ 1052169 h 2237474"/>
              <a:gd name="connsiteX35" fmla="*/ 8886001 w 12192000"/>
              <a:gd name="connsiteY35" fmla="*/ 1067468 h 2237474"/>
              <a:gd name="connsiteX36" fmla="*/ 8838610 w 12192000"/>
              <a:gd name="connsiteY36" fmla="*/ 1075091 h 2237474"/>
              <a:gd name="connsiteX37" fmla="*/ 8750383 w 12192000"/>
              <a:gd name="connsiteY37" fmla="*/ 1097387 h 2237474"/>
              <a:gd name="connsiteX38" fmla="*/ 8665605 w 12192000"/>
              <a:gd name="connsiteY38" fmla="*/ 1110791 h 2237474"/>
              <a:gd name="connsiteX39" fmla="*/ 8584946 w 12192000"/>
              <a:gd name="connsiteY39" fmla="*/ 1135226 h 2237474"/>
              <a:gd name="connsiteX40" fmla="*/ 8419755 w 12192000"/>
              <a:gd name="connsiteY40" fmla="*/ 1216260 h 2237474"/>
              <a:gd name="connsiteX41" fmla="*/ 8411626 w 12192000"/>
              <a:gd name="connsiteY41" fmla="*/ 1214397 h 2237474"/>
              <a:gd name="connsiteX42" fmla="*/ 8363469 w 12192000"/>
              <a:gd name="connsiteY42" fmla="*/ 1246658 h 2237474"/>
              <a:gd name="connsiteX43" fmla="*/ 8275497 w 12192000"/>
              <a:gd name="connsiteY43" fmla="*/ 1264396 h 2237474"/>
              <a:gd name="connsiteX44" fmla="*/ 8206287 w 12192000"/>
              <a:gd name="connsiteY44" fmla="*/ 1273060 h 2237474"/>
              <a:gd name="connsiteX45" fmla="*/ 8139997 w 12192000"/>
              <a:gd name="connsiteY45" fmla="*/ 1282713 h 2237474"/>
              <a:gd name="connsiteX46" fmla="*/ 8074238 w 12192000"/>
              <a:gd name="connsiteY46" fmla="*/ 1301895 h 2237474"/>
              <a:gd name="connsiteX47" fmla="*/ 7942099 w 12192000"/>
              <a:gd name="connsiteY47" fmla="*/ 1336332 h 2237474"/>
              <a:gd name="connsiteX48" fmla="*/ 7902328 w 12192000"/>
              <a:gd name="connsiteY48" fmla="*/ 1345865 h 2237474"/>
              <a:gd name="connsiteX49" fmla="*/ 7840612 w 12192000"/>
              <a:gd name="connsiteY49" fmla="*/ 1369373 h 2237474"/>
              <a:gd name="connsiteX50" fmla="*/ 7786819 w 12192000"/>
              <a:gd name="connsiteY50" fmla="*/ 1378970 h 2237474"/>
              <a:gd name="connsiteX51" fmla="*/ 7548172 w 12192000"/>
              <a:gd name="connsiteY51" fmla="*/ 1417460 h 2237474"/>
              <a:gd name="connsiteX52" fmla="*/ 7483437 w 12192000"/>
              <a:gd name="connsiteY52" fmla="*/ 1478152 h 2237474"/>
              <a:gd name="connsiteX53" fmla="*/ 7377870 w 12192000"/>
              <a:gd name="connsiteY53" fmla="*/ 1523319 h 2237474"/>
              <a:gd name="connsiteX54" fmla="*/ 7230737 w 12192000"/>
              <a:gd name="connsiteY54" fmla="*/ 1562633 h 2237474"/>
              <a:gd name="connsiteX55" fmla="*/ 7224458 w 12192000"/>
              <a:gd name="connsiteY55" fmla="*/ 1573008 h 2237474"/>
              <a:gd name="connsiteX56" fmla="*/ 7183121 w 12192000"/>
              <a:gd name="connsiteY56" fmla="*/ 1595162 h 2237474"/>
              <a:gd name="connsiteX57" fmla="*/ 7164601 w 12192000"/>
              <a:gd name="connsiteY57" fmla="*/ 1606490 h 2237474"/>
              <a:gd name="connsiteX58" fmla="*/ 7031309 w 12192000"/>
              <a:gd name="connsiteY58" fmla="*/ 1619451 h 2237474"/>
              <a:gd name="connsiteX59" fmla="*/ 6900177 w 12192000"/>
              <a:gd name="connsiteY59" fmla="*/ 1636016 h 2237474"/>
              <a:gd name="connsiteX60" fmla="*/ 6795372 w 12192000"/>
              <a:gd name="connsiteY60" fmla="*/ 1644845 h 2237474"/>
              <a:gd name="connsiteX61" fmla="*/ 6692251 w 12192000"/>
              <a:gd name="connsiteY61" fmla="*/ 1656357 h 2237474"/>
              <a:gd name="connsiteX62" fmla="*/ 6655235 w 12192000"/>
              <a:gd name="connsiteY62" fmla="*/ 1661869 h 2237474"/>
              <a:gd name="connsiteX63" fmla="*/ 6554894 w 12192000"/>
              <a:gd name="connsiteY63" fmla="*/ 1664428 h 2237474"/>
              <a:gd name="connsiteX64" fmla="*/ 6516595 w 12192000"/>
              <a:gd name="connsiteY64" fmla="*/ 1667475 h 2237474"/>
              <a:gd name="connsiteX65" fmla="*/ 6508541 w 12192000"/>
              <a:gd name="connsiteY65" fmla="*/ 1668757 h 2237474"/>
              <a:gd name="connsiteX66" fmla="*/ 6471012 w 12192000"/>
              <a:gd name="connsiteY66" fmla="*/ 1678604 h 2237474"/>
              <a:gd name="connsiteX67" fmla="*/ 6364035 w 12192000"/>
              <a:gd name="connsiteY67" fmla="*/ 1667683 h 2237474"/>
              <a:gd name="connsiteX68" fmla="*/ 6280959 w 12192000"/>
              <a:gd name="connsiteY68" fmla="*/ 1689329 h 2237474"/>
              <a:gd name="connsiteX69" fmla="*/ 6243319 w 12192000"/>
              <a:gd name="connsiteY69" fmla="*/ 1695560 h 2237474"/>
              <a:gd name="connsiteX70" fmla="*/ 6098321 w 12192000"/>
              <a:gd name="connsiteY70" fmla="*/ 1721646 h 2237474"/>
              <a:gd name="connsiteX71" fmla="*/ 5880652 w 12192000"/>
              <a:gd name="connsiteY71" fmla="*/ 1779643 h 2237474"/>
              <a:gd name="connsiteX72" fmla="*/ 5785959 w 12192000"/>
              <a:gd name="connsiteY72" fmla="*/ 1775307 h 2237474"/>
              <a:gd name="connsiteX73" fmla="*/ 5643534 w 12192000"/>
              <a:gd name="connsiteY73" fmla="*/ 1802919 h 2237474"/>
              <a:gd name="connsiteX74" fmla="*/ 5518799 w 12192000"/>
              <a:gd name="connsiteY74" fmla="*/ 1818312 h 2237474"/>
              <a:gd name="connsiteX75" fmla="*/ 5505014 w 12192000"/>
              <a:gd name="connsiteY75" fmla="*/ 1819259 h 2237474"/>
              <a:gd name="connsiteX76" fmla="*/ 5453307 w 12192000"/>
              <a:gd name="connsiteY76" fmla="*/ 1815450 h 2237474"/>
              <a:gd name="connsiteX77" fmla="*/ 5221533 w 12192000"/>
              <a:gd name="connsiteY77" fmla="*/ 1846950 h 2237474"/>
              <a:gd name="connsiteX78" fmla="*/ 5149802 w 12192000"/>
              <a:gd name="connsiteY78" fmla="*/ 1844846 h 2237474"/>
              <a:gd name="connsiteX79" fmla="*/ 5114927 w 12192000"/>
              <a:gd name="connsiteY79" fmla="*/ 1847827 h 2237474"/>
              <a:gd name="connsiteX80" fmla="*/ 5108970 w 12192000"/>
              <a:gd name="connsiteY80" fmla="*/ 1847935 h 2237474"/>
              <a:gd name="connsiteX81" fmla="*/ 5067961 w 12192000"/>
              <a:gd name="connsiteY81" fmla="*/ 1845917 h 2237474"/>
              <a:gd name="connsiteX82" fmla="*/ 5007075 w 12192000"/>
              <a:gd name="connsiteY82" fmla="*/ 1838626 h 2237474"/>
              <a:gd name="connsiteX83" fmla="*/ 4944087 w 12192000"/>
              <a:gd name="connsiteY83" fmla="*/ 1823332 h 2237474"/>
              <a:gd name="connsiteX84" fmla="*/ 4907662 w 12192000"/>
              <a:gd name="connsiteY84" fmla="*/ 1816900 h 2237474"/>
              <a:gd name="connsiteX85" fmla="*/ 4882386 w 12192000"/>
              <a:gd name="connsiteY85" fmla="*/ 1809844 h 2237474"/>
              <a:gd name="connsiteX86" fmla="*/ 4811440 w 12192000"/>
              <a:gd name="connsiteY86" fmla="*/ 1804655 h 2237474"/>
              <a:gd name="connsiteX87" fmla="*/ 4691075 w 12192000"/>
              <a:gd name="connsiteY87" fmla="*/ 1801389 h 2237474"/>
              <a:gd name="connsiteX88" fmla="*/ 4640313 w 12192000"/>
              <a:gd name="connsiteY88" fmla="*/ 1784307 h 2237474"/>
              <a:gd name="connsiteX89" fmla="*/ 4536503 w 12192000"/>
              <a:gd name="connsiteY89" fmla="*/ 1785334 h 2237474"/>
              <a:gd name="connsiteX90" fmla="*/ 4513724 w 12192000"/>
              <a:gd name="connsiteY90" fmla="*/ 1791996 h 2237474"/>
              <a:gd name="connsiteX91" fmla="*/ 4459810 w 12192000"/>
              <a:gd name="connsiteY91" fmla="*/ 1797886 h 2237474"/>
              <a:gd name="connsiteX92" fmla="*/ 4379064 w 12192000"/>
              <a:gd name="connsiteY92" fmla="*/ 1817177 h 2237474"/>
              <a:gd name="connsiteX93" fmla="*/ 4290981 w 12192000"/>
              <a:gd name="connsiteY93" fmla="*/ 1839677 h 2237474"/>
              <a:gd name="connsiteX94" fmla="*/ 4238372 w 12192000"/>
              <a:gd name="connsiteY94" fmla="*/ 1851480 h 2237474"/>
              <a:gd name="connsiteX95" fmla="*/ 4232517 w 12192000"/>
              <a:gd name="connsiteY95" fmla="*/ 1852567 h 2237474"/>
              <a:gd name="connsiteX96" fmla="*/ 4191732 w 12192000"/>
              <a:gd name="connsiteY96" fmla="*/ 1857328 h 2237474"/>
              <a:gd name="connsiteX97" fmla="*/ 4065532 w 12192000"/>
              <a:gd name="connsiteY97" fmla="*/ 1855477 h 2237474"/>
              <a:gd name="connsiteX98" fmla="*/ 4028460 w 12192000"/>
              <a:gd name="connsiteY98" fmla="*/ 1855137 h 2237474"/>
              <a:gd name="connsiteX99" fmla="*/ 4002267 w 12192000"/>
              <a:gd name="connsiteY99" fmla="*/ 1852352 h 2237474"/>
              <a:gd name="connsiteX100" fmla="*/ 3931396 w 12192000"/>
              <a:gd name="connsiteY100" fmla="*/ 1858915 h 2237474"/>
              <a:gd name="connsiteX101" fmla="*/ 3812162 w 12192000"/>
              <a:gd name="connsiteY101" fmla="*/ 1875501 h 2237474"/>
              <a:gd name="connsiteX102" fmla="*/ 3758105 w 12192000"/>
              <a:gd name="connsiteY102" fmla="*/ 1871856 h 2237474"/>
              <a:gd name="connsiteX103" fmla="*/ 3715896 w 12192000"/>
              <a:gd name="connsiteY103" fmla="*/ 1881552 h 2237474"/>
              <a:gd name="connsiteX104" fmla="*/ 3567259 w 12192000"/>
              <a:gd name="connsiteY104" fmla="*/ 1893482 h 2237474"/>
              <a:gd name="connsiteX105" fmla="*/ 3405770 w 12192000"/>
              <a:gd name="connsiteY105" fmla="*/ 1904591 h 2237474"/>
              <a:gd name="connsiteX106" fmla="*/ 3280097 w 12192000"/>
              <a:gd name="connsiteY106" fmla="*/ 1919610 h 2237474"/>
              <a:gd name="connsiteX107" fmla="*/ 3123424 w 12192000"/>
              <a:gd name="connsiteY107" fmla="*/ 1952930 h 2237474"/>
              <a:gd name="connsiteX108" fmla="*/ 3009910 w 12192000"/>
              <a:gd name="connsiteY108" fmla="*/ 1957866 h 2237474"/>
              <a:gd name="connsiteX109" fmla="*/ 2995934 w 12192000"/>
              <a:gd name="connsiteY109" fmla="*/ 1967085 h 2237474"/>
              <a:gd name="connsiteX110" fmla="*/ 2942858 w 12192000"/>
              <a:gd name="connsiteY110" fmla="*/ 1981367 h 2237474"/>
              <a:gd name="connsiteX111" fmla="*/ 2875436 w 12192000"/>
              <a:gd name="connsiteY111" fmla="*/ 1996977 h 2237474"/>
              <a:gd name="connsiteX112" fmla="*/ 2874892 w 12192000"/>
              <a:gd name="connsiteY112" fmla="*/ 1996085 h 2237474"/>
              <a:gd name="connsiteX113" fmla="*/ 2843662 w 12192000"/>
              <a:gd name="connsiteY113" fmla="*/ 1992498 h 2237474"/>
              <a:gd name="connsiteX114" fmla="*/ 2718916 w 12192000"/>
              <a:gd name="connsiteY114" fmla="*/ 1990867 h 2237474"/>
              <a:gd name="connsiteX115" fmla="*/ 2713522 w 12192000"/>
              <a:gd name="connsiteY115" fmla="*/ 1990173 h 2237474"/>
              <a:gd name="connsiteX116" fmla="*/ 2578178 w 12192000"/>
              <a:gd name="connsiteY116" fmla="*/ 1990531 h 2237474"/>
              <a:gd name="connsiteX117" fmla="*/ 2476147 w 12192000"/>
              <a:gd name="connsiteY117" fmla="*/ 1998305 h 2237474"/>
              <a:gd name="connsiteX118" fmla="*/ 2373568 w 12192000"/>
              <a:gd name="connsiteY118" fmla="*/ 2003219 h 2237474"/>
              <a:gd name="connsiteX119" fmla="*/ 2287219 w 12192000"/>
              <a:gd name="connsiteY119" fmla="*/ 1998750 h 2237474"/>
              <a:gd name="connsiteX120" fmla="*/ 2243069 w 12192000"/>
              <a:gd name="connsiteY120" fmla="*/ 2005321 h 2237474"/>
              <a:gd name="connsiteX121" fmla="*/ 2164831 w 12192000"/>
              <a:gd name="connsiteY121" fmla="*/ 2010143 h 2237474"/>
              <a:gd name="connsiteX122" fmla="*/ 2085228 w 12192000"/>
              <a:gd name="connsiteY122" fmla="*/ 2046431 h 2237474"/>
              <a:gd name="connsiteX123" fmla="*/ 2058061 w 12192000"/>
              <a:gd name="connsiteY123" fmla="*/ 2047942 h 2237474"/>
              <a:gd name="connsiteX124" fmla="*/ 2042244 w 12192000"/>
              <a:gd name="connsiteY124" fmla="*/ 2055560 h 2237474"/>
              <a:gd name="connsiteX125" fmla="*/ 1877728 w 12192000"/>
              <a:gd name="connsiteY125" fmla="*/ 2101004 h 2237474"/>
              <a:gd name="connsiteX126" fmla="*/ 1759056 w 12192000"/>
              <a:gd name="connsiteY126" fmla="*/ 2125608 h 2237474"/>
              <a:gd name="connsiteX127" fmla="*/ 1637948 w 12192000"/>
              <a:gd name="connsiteY127" fmla="*/ 2172597 h 2237474"/>
              <a:gd name="connsiteX128" fmla="*/ 1434549 w 12192000"/>
              <a:gd name="connsiteY128" fmla="*/ 2234522 h 2237474"/>
              <a:gd name="connsiteX129" fmla="*/ 1398481 w 12192000"/>
              <a:gd name="connsiteY129" fmla="*/ 2237074 h 2237474"/>
              <a:gd name="connsiteX130" fmla="*/ 1398407 w 12192000"/>
              <a:gd name="connsiteY130" fmla="*/ 2237095 h 2237474"/>
              <a:gd name="connsiteX131" fmla="*/ 1370962 w 12192000"/>
              <a:gd name="connsiteY131" fmla="*/ 2237474 h 2237474"/>
              <a:gd name="connsiteX132" fmla="*/ 1356367 w 12192000"/>
              <a:gd name="connsiteY132" fmla="*/ 2235089 h 2237474"/>
              <a:gd name="connsiteX133" fmla="*/ 1324828 w 12192000"/>
              <a:gd name="connsiteY133" fmla="*/ 2231968 h 2237474"/>
              <a:gd name="connsiteX134" fmla="*/ 1279765 w 12192000"/>
              <a:gd name="connsiteY134" fmla="*/ 2229639 h 2237474"/>
              <a:gd name="connsiteX135" fmla="*/ 1195347 w 12192000"/>
              <a:gd name="connsiteY135" fmla="*/ 2212354 h 2237474"/>
              <a:gd name="connsiteX136" fmla="*/ 970251 w 12192000"/>
              <a:gd name="connsiteY136" fmla="*/ 2221029 h 2237474"/>
              <a:gd name="connsiteX137" fmla="*/ 812914 w 12192000"/>
              <a:gd name="connsiteY137" fmla="*/ 2202752 h 2237474"/>
              <a:gd name="connsiteX138" fmla="*/ 800195 w 12192000"/>
              <a:gd name="connsiteY138" fmla="*/ 2209407 h 2237474"/>
              <a:gd name="connsiteX139" fmla="*/ 784978 w 12192000"/>
              <a:gd name="connsiteY139" fmla="*/ 2212360 h 2237474"/>
              <a:gd name="connsiteX140" fmla="*/ 669923 w 12192000"/>
              <a:gd name="connsiteY140" fmla="*/ 2211682 h 2237474"/>
              <a:gd name="connsiteX141" fmla="*/ 648680 w 12192000"/>
              <a:gd name="connsiteY141" fmla="*/ 2206229 h 2237474"/>
              <a:gd name="connsiteX142" fmla="*/ 597225 w 12192000"/>
              <a:gd name="connsiteY142" fmla="*/ 2180999 h 2237474"/>
              <a:gd name="connsiteX143" fmla="*/ 558449 w 12192000"/>
              <a:gd name="connsiteY143" fmla="*/ 2182346 h 2237474"/>
              <a:gd name="connsiteX144" fmla="*/ 550517 w 12192000"/>
              <a:gd name="connsiteY144" fmla="*/ 2182060 h 2237474"/>
              <a:gd name="connsiteX145" fmla="*/ 550309 w 12192000"/>
              <a:gd name="connsiteY145" fmla="*/ 2181825 h 2237474"/>
              <a:gd name="connsiteX146" fmla="*/ 541836 w 12192000"/>
              <a:gd name="connsiteY146" fmla="*/ 2181063 h 2237474"/>
              <a:gd name="connsiteX147" fmla="*/ 520671 w 12192000"/>
              <a:gd name="connsiteY147" fmla="*/ 2180980 h 2237474"/>
              <a:gd name="connsiteX148" fmla="*/ 515024 w 12192000"/>
              <a:gd name="connsiteY148" fmla="*/ 2179258 h 2237474"/>
              <a:gd name="connsiteX149" fmla="*/ 512278 w 12192000"/>
              <a:gd name="connsiteY149" fmla="*/ 2176369 h 2237474"/>
              <a:gd name="connsiteX150" fmla="*/ 480419 w 12192000"/>
              <a:gd name="connsiteY150" fmla="*/ 2167807 h 2237474"/>
              <a:gd name="connsiteX151" fmla="*/ 413835 w 12192000"/>
              <a:gd name="connsiteY151" fmla="*/ 2156783 h 2237474"/>
              <a:gd name="connsiteX152" fmla="*/ 376513 w 12192000"/>
              <a:gd name="connsiteY152" fmla="*/ 2154014 h 2237474"/>
              <a:gd name="connsiteX153" fmla="*/ 273386 w 12192000"/>
              <a:gd name="connsiteY153" fmla="*/ 2142551 h 2237474"/>
              <a:gd name="connsiteX154" fmla="*/ 169207 w 12192000"/>
              <a:gd name="connsiteY154" fmla="*/ 2128100 h 2237474"/>
              <a:gd name="connsiteX155" fmla="*/ 93149 w 12192000"/>
              <a:gd name="connsiteY155" fmla="*/ 2105324 h 2237474"/>
              <a:gd name="connsiteX156" fmla="*/ 88109 w 12192000"/>
              <a:gd name="connsiteY156" fmla="*/ 2106704 h 2237474"/>
              <a:gd name="connsiteX157" fmla="*/ 80022 w 12192000"/>
              <a:gd name="connsiteY157" fmla="*/ 2107254 h 2237474"/>
              <a:gd name="connsiteX158" fmla="*/ 79717 w 12192000"/>
              <a:gd name="connsiteY158" fmla="*/ 2107046 h 2237474"/>
              <a:gd name="connsiteX159" fmla="*/ 72352 w 12192000"/>
              <a:gd name="connsiteY159" fmla="*/ 2107991 h 2237474"/>
              <a:gd name="connsiteX160" fmla="*/ 37645 w 12192000"/>
              <a:gd name="connsiteY160" fmla="*/ 2115401 h 2237474"/>
              <a:gd name="connsiteX161" fmla="*/ 4572 w 12192000"/>
              <a:gd name="connsiteY161" fmla="*/ 2111091 h 2237474"/>
              <a:gd name="connsiteX162" fmla="*/ 0 w 12192000"/>
              <a:gd name="connsiteY162" fmla="*/ 2110468 h 2237474"/>
              <a:gd name="connsiteX163" fmla="*/ 0 w 12192000"/>
              <a:gd name="connsiteY163"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20512 w 12192000"/>
              <a:gd name="connsiteY6" fmla="*/ 745392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46594 w 12192000"/>
              <a:gd name="connsiteY12" fmla="*/ 765069 h 2237474"/>
              <a:gd name="connsiteX13" fmla="*/ 10739478 w 12192000"/>
              <a:gd name="connsiteY13" fmla="*/ 776841 h 2237474"/>
              <a:gd name="connsiteX14" fmla="*/ 10458762 w 12192000"/>
              <a:gd name="connsiteY14" fmla="*/ 755400 h 2237474"/>
              <a:gd name="connsiteX15" fmla="*/ 10211200 w 12192000"/>
              <a:gd name="connsiteY15" fmla="*/ 767513 h 2237474"/>
              <a:gd name="connsiteX16" fmla="*/ 10167995 w 12192000"/>
              <a:gd name="connsiteY16" fmla="*/ 760843 h 2237474"/>
              <a:gd name="connsiteX17" fmla="*/ 9997044 w 12192000"/>
              <a:gd name="connsiteY17" fmla="*/ 780129 h 2237474"/>
              <a:gd name="connsiteX18" fmla="*/ 9943887 w 12192000"/>
              <a:gd name="connsiteY18" fmla="*/ 804141 h 2237474"/>
              <a:gd name="connsiteX19" fmla="*/ 9918248 w 12192000"/>
              <a:gd name="connsiteY19" fmla="*/ 816628 h 2237474"/>
              <a:gd name="connsiteX20" fmla="*/ 9767091 w 12192000"/>
              <a:gd name="connsiteY20" fmla="*/ 870550 h 2237474"/>
              <a:gd name="connsiteX21" fmla="*/ 9683005 w 12192000"/>
              <a:gd name="connsiteY21" fmla="*/ 894128 h 2237474"/>
              <a:gd name="connsiteX22" fmla="*/ 9594438 w 12192000"/>
              <a:gd name="connsiteY22" fmla="*/ 919051 h 2237474"/>
              <a:gd name="connsiteX23" fmla="*/ 9544189 w 12192000"/>
              <a:gd name="connsiteY23" fmla="*/ 938966 h 2237474"/>
              <a:gd name="connsiteX24" fmla="*/ 9500499 w 12192000"/>
              <a:gd name="connsiteY24" fmla="*/ 954680 h 2237474"/>
              <a:gd name="connsiteX25" fmla="*/ 9428195 w 12192000"/>
              <a:gd name="connsiteY25" fmla="*/ 986225 h 2237474"/>
              <a:gd name="connsiteX26" fmla="*/ 9410017 w 12192000"/>
              <a:gd name="connsiteY26" fmla="*/ 993931 h 2237474"/>
              <a:gd name="connsiteX27" fmla="*/ 9392919 w 12192000"/>
              <a:gd name="connsiteY27" fmla="*/ 994656 h 2237474"/>
              <a:gd name="connsiteX28" fmla="*/ 9268019 w 12192000"/>
              <a:gd name="connsiteY28" fmla="*/ 1007442 h 2237474"/>
              <a:gd name="connsiteX29" fmla="*/ 9234662 w 12192000"/>
              <a:gd name="connsiteY29" fmla="*/ 1023056 h 2237474"/>
              <a:gd name="connsiteX30" fmla="*/ 9181033 w 12192000"/>
              <a:gd name="connsiteY30" fmla="*/ 1037921 h 2237474"/>
              <a:gd name="connsiteX31" fmla="*/ 9155969 w 12192000"/>
              <a:gd name="connsiteY31" fmla="*/ 1046804 h 2237474"/>
              <a:gd name="connsiteX32" fmla="*/ 9133985 w 12192000"/>
              <a:gd name="connsiteY32" fmla="*/ 1046450 h 2237474"/>
              <a:gd name="connsiteX33" fmla="*/ 9003462 w 12192000"/>
              <a:gd name="connsiteY33" fmla="*/ 1042406 h 2237474"/>
              <a:gd name="connsiteX34" fmla="*/ 8968445 w 12192000"/>
              <a:gd name="connsiteY34" fmla="*/ 1052169 h 2237474"/>
              <a:gd name="connsiteX35" fmla="*/ 8886001 w 12192000"/>
              <a:gd name="connsiteY35" fmla="*/ 1067468 h 2237474"/>
              <a:gd name="connsiteX36" fmla="*/ 8838610 w 12192000"/>
              <a:gd name="connsiteY36" fmla="*/ 1075091 h 2237474"/>
              <a:gd name="connsiteX37" fmla="*/ 8750383 w 12192000"/>
              <a:gd name="connsiteY37" fmla="*/ 1097387 h 2237474"/>
              <a:gd name="connsiteX38" fmla="*/ 8665605 w 12192000"/>
              <a:gd name="connsiteY38" fmla="*/ 1110791 h 2237474"/>
              <a:gd name="connsiteX39" fmla="*/ 8584946 w 12192000"/>
              <a:gd name="connsiteY39" fmla="*/ 1135226 h 2237474"/>
              <a:gd name="connsiteX40" fmla="*/ 8419755 w 12192000"/>
              <a:gd name="connsiteY40" fmla="*/ 1216260 h 2237474"/>
              <a:gd name="connsiteX41" fmla="*/ 8411626 w 12192000"/>
              <a:gd name="connsiteY41" fmla="*/ 1214397 h 2237474"/>
              <a:gd name="connsiteX42" fmla="*/ 8363469 w 12192000"/>
              <a:gd name="connsiteY42" fmla="*/ 1246658 h 2237474"/>
              <a:gd name="connsiteX43" fmla="*/ 8275497 w 12192000"/>
              <a:gd name="connsiteY43" fmla="*/ 1264396 h 2237474"/>
              <a:gd name="connsiteX44" fmla="*/ 8206287 w 12192000"/>
              <a:gd name="connsiteY44" fmla="*/ 1273060 h 2237474"/>
              <a:gd name="connsiteX45" fmla="*/ 8139997 w 12192000"/>
              <a:gd name="connsiteY45" fmla="*/ 1282713 h 2237474"/>
              <a:gd name="connsiteX46" fmla="*/ 8074238 w 12192000"/>
              <a:gd name="connsiteY46" fmla="*/ 1301895 h 2237474"/>
              <a:gd name="connsiteX47" fmla="*/ 7942099 w 12192000"/>
              <a:gd name="connsiteY47" fmla="*/ 1336332 h 2237474"/>
              <a:gd name="connsiteX48" fmla="*/ 7902328 w 12192000"/>
              <a:gd name="connsiteY48" fmla="*/ 1345865 h 2237474"/>
              <a:gd name="connsiteX49" fmla="*/ 7840612 w 12192000"/>
              <a:gd name="connsiteY49" fmla="*/ 1369373 h 2237474"/>
              <a:gd name="connsiteX50" fmla="*/ 7786819 w 12192000"/>
              <a:gd name="connsiteY50" fmla="*/ 1378970 h 2237474"/>
              <a:gd name="connsiteX51" fmla="*/ 7548172 w 12192000"/>
              <a:gd name="connsiteY51" fmla="*/ 1417460 h 2237474"/>
              <a:gd name="connsiteX52" fmla="*/ 7483437 w 12192000"/>
              <a:gd name="connsiteY52" fmla="*/ 1478152 h 2237474"/>
              <a:gd name="connsiteX53" fmla="*/ 7377870 w 12192000"/>
              <a:gd name="connsiteY53" fmla="*/ 1523319 h 2237474"/>
              <a:gd name="connsiteX54" fmla="*/ 7230737 w 12192000"/>
              <a:gd name="connsiteY54" fmla="*/ 1562633 h 2237474"/>
              <a:gd name="connsiteX55" fmla="*/ 7224458 w 12192000"/>
              <a:gd name="connsiteY55" fmla="*/ 1573008 h 2237474"/>
              <a:gd name="connsiteX56" fmla="*/ 7183121 w 12192000"/>
              <a:gd name="connsiteY56" fmla="*/ 1595162 h 2237474"/>
              <a:gd name="connsiteX57" fmla="*/ 7164601 w 12192000"/>
              <a:gd name="connsiteY57" fmla="*/ 1606490 h 2237474"/>
              <a:gd name="connsiteX58" fmla="*/ 7031309 w 12192000"/>
              <a:gd name="connsiteY58" fmla="*/ 1619451 h 2237474"/>
              <a:gd name="connsiteX59" fmla="*/ 6900177 w 12192000"/>
              <a:gd name="connsiteY59" fmla="*/ 1636016 h 2237474"/>
              <a:gd name="connsiteX60" fmla="*/ 6795372 w 12192000"/>
              <a:gd name="connsiteY60" fmla="*/ 1644845 h 2237474"/>
              <a:gd name="connsiteX61" fmla="*/ 6692251 w 12192000"/>
              <a:gd name="connsiteY61" fmla="*/ 1656357 h 2237474"/>
              <a:gd name="connsiteX62" fmla="*/ 6655235 w 12192000"/>
              <a:gd name="connsiteY62" fmla="*/ 1661869 h 2237474"/>
              <a:gd name="connsiteX63" fmla="*/ 6554894 w 12192000"/>
              <a:gd name="connsiteY63" fmla="*/ 1664428 h 2237474"/>
              <a:gd name="connsiteX64" fmla="*/ 6516595 w 12192000"/>
              <a:gd name="connsiteY64" fmla="*/ 1667475 h 2237474"/>
              <a:gd name="connsiteX65" fmla="*/ 6508541 w 12192000"/>
              <a:gd name="connsiteY65" fmla="*/ 1668757 h 2237474"/>
              <a:gd name="connsiteX66" fmla="*/ 6471012 w 12192000"/>
              <a:gd name="connsiteY66" fmla="*/ 1678604 h 2237474"/>
              <a:gd name="connsiteX67" fmla="*/ 6364035 w 12192000"/>
              <a:gd name="connsiteY67" fmla="*/ 1667683 h 2237474"/>
              <a:gd name="connsiteX68" fmla="*/ 6280959 w 12192000"/>
              <a:gd name="connsiteY68" fmla="*/ 1689329 h 2237474"/>
              <a:gd name="connsiteX69" fmla="*/ 6243319 w 12192000"/>
              <a:gd name="connsiteY69" fmla="*/ 1695560 h 2237474"/>
              <a:gd name="connsiteX70" fmla="*/ 6098321 w 12192000"/>
              <a:gd name="connsiteY70" fmla="*/ 1721646 h 2237474"/>
              <a:gd name="connsiteX71" fmla="*/ 5880652 w 12192000"/>
              <a:gd name="connsiteY71" fmla="*/ 1779643 h 2237474"/>
              <a:gd name="connsiteX72" fmla="*/ 5785959 w 12192000"/>
              <a:gd name="connsiteY72" fmla="*/ 1775307 h 2237474"/>
              <a:gd name="connsiteX73" fmla="*/ 5643534 w 12192000"/>
              <a:gd name="connsiteY73" fmla="*/ 1802919 h 2237474"/>
              <a:gd name="connsiteX74" fmla="*/ 5518799 w 12192000"/>
              <a:gd name="connsiteY74" fmla="*/ 1818312 h 2237474"/>
              <a:gd name="connsiteX75" fmla="*/ 5505014 w 12192000"/>
              <a:gd name="connsiteY75" fmla="*/ 1819259 h 2237474"/>
              <a:gd name="connsiteX76" fmla="*/ 5453307 w 12192000"/>
              <a:gd name="connsiteY76" fmla="*/ 1815450 h 2237474"/>
              <a:gd name="connsiteX77" fmla="*/ 5221533 w 12192000"/>
              <a:gd name="connsiteY77" fmla="*/ 1846950 h 2237474"/>
              <a:gd name="connsiteX78" fmla="*/ 5149802 w 12192000"/>
              <a:gd name="connsiteY78" fmla="*/ 1844846 h 2237474"/>
              <a:gd name="connsiteX79" fmla="*/ 5114927 w 12192000"/>
              <a:gd name="connsiteY79" fmla="*/ 1847827 h 2237474"/>
              <a:gd name="connsiteX80" fmla="*/ 5108970 w 12192000"/>
              <a:gd name="connsiteY80" fmla="*/ 1847935 h 2237474"/>
              <a:gd name="connsiteX81" fmla="*/ 5067961 w 12192000"/>
              <a:gd name="connsiteY81" fmla="*/ 1845917 h 2237474"/>
              <a:gd name="connsiteX82" fmla="*/ 5007075 w 12192000"/>
              <a:gd name="connsiteY82" fmla="*/ 1838626 h 2237474"/>
              <a:gd name="connsiteX83" fmla="*/ 4944087 w 12192000"/>
              <a:gd name="connsiteY83" fmla="*/ 1823332 h 2237474"/>
              <a:gd name="connsiteX84" fmla="*/ 4907662 w 12192000"/>
              <a:gd name="connsiteY84" fmla="*/ 1816900 h 2237474"/>
              <a:gd name="connsiteX85" fmla="*/ 4882386 w 12192000"/>
              <a:gd name="connsiteY85" fmla="*/ 1809844 h 2237474"/>
              <a:gd name="connsiteX86" fmla="*/ 4811440 w 12192000"/>
              <a:gd name="connsiteY86" fmla="*/ 1804655 h 2237474"/>
              <a:gd name="connsiteX87" fmla="*/ 4691075 w 12192000"/>
              <a:gd name="connsiteY87" fmla="*/ 1801389 h 2237474"/>
              <a:gd name="connsiteX88" fmla="*/ 4640313 w 12192000"/>
              <a:gd name="connsiteY88" fmla="*/ 1784307 h 2237474"/>
              <a:gd name="connsiteX89" fmla="*/ 4536503 w 12192000"/>
              <a:gd name="connsiteY89" fmla="*/ 1785334 h 2237474"/>
              <a:gd name="connsiteX90" fmla="*/ 4513724 w 12192000"/>
              <a:gd name="connsiteY90" fmla="*/ 1791996 h 2237474"/>
              <a:gd name="connsiteX91" fmla="*/ 4459810 w 12192000"/>
              <a:gd name="connsiteY91" fmla="*/ 1797886 h 2237474"/>
              <a:gd name="connsiteX92" fmla="*/ 4379064 w 12192000"/>
              <a:gd name="connsiteY92" fmla="*/ 1817177 h 2237474"/>
              <a:gd name="connsiteX93" fmla="*/ 4290981 w 12192000"/>
              <a:gd name="connsiteY93" fmla="*/ 1839677 h 2237474"/>
              <a:gd name="connsiteX94" fmla="*/ 4238372 w 12192000"/>
              <a:gd name="connsiteY94" fmla="*/ 1851480 h 2237474"/>
              <a:gd name="connsiteX95" fmla="*/ 4232517 w 12192000"/>
              <a:gd name="connsiteY95" fmla="*/ 1852567 h 2237474"/>
              <a:gd name="connsiteX96" fmla="*/ 4191732 w 12192000"/>
              <a:gd name="connsiteY96" fmla="*/ 1857328 h 2237474"/>
              <a:gd name="connsiteX97" fmla="*/ 4065532 w 12192000"/>
              <a:gd name="connsiteY97" fmla="*/ 1855477 h 2237474"/>
              <a:gd name="connsiteX98" fmla="*/ 4028460 w 12192000"/>
              <a:gd name="connsiteY98" fmla="*/ 1855137 h 2237474"/>
              <a:gd name="connsiteX99" fmla="*/ 4002267 w 12192000"/>
              <a:gd name="connsiteY99" fmla="*/ 1852352 h 2237474"/>
              <a:gd name="connsiteX100" fmla="*/ 3931396 w 12192000"/>
              <a:gd name="connsiteY100" fmla="*/ 1858915 h 2237474"/>
              <a:gd name="connsiteX101" fmla="*/ 3812162 w 12192000"/>
              <a:gd name="connsiteY101" fmla="*/ 1875501 h 2237474"/>
              <a:gd name="connsiteX102" fmla="*/ 3758105 w 12192000"/>
              <a:gd name="connsiteY102" fmla="*/ 1871856 h 2237474"/>
              <a:gd name="connsiteX103" fmla="*/ 3715896 w 12192000"/>
              <a:gd name="connsiteY103" fmla="*/ 1881552 h 2237474"/>
              <a:gd name="connsiteX104" fmla="*/ 3567259 w 12192000"/>
              <a:gd name="connsiteY104" fmla="*/ 1893482 h 2237474"/>
              <a:gd name="connsiteX105" fmla="*/ 3405770 w 12192000"/>
              <a:gd name="connsiteY105" fmla="*/ 1904591 h 2237474"/>
              <a:gd name="connsiteX106" fmla="*/ 3280097 w 12192000"/>
              <a:gd name="connsiteY106" fmla="*/ 1919610 h 2237474"/>
              <a:gd name="connsiteX107" fmla="*/ 3123424 w 12192000"/>
              <a:gd name="connsiteY107" fmla="*/ 1952930 h 2237474"/>
              <a:gd name="connsiteX108" fmla="*/ 3009910 w 12192000"/>
              <a:gd name="connsiteY108" fmla="*/ 1957866 h 2237474"/>
              <a:gd name="connsiteX109" fmla="*/ 2995934 w 12192000"/>
              <a:gd name="connsiteY109" fmla="*/ 1967085 h 2237474"/>
              <a:gd name="connsiteX110" fmla="*/ 2942858 w 12192000"/>
              <a:gd name="connsiteY110" fmla="*/ 1981367 h 2237474"/>
              <a:gd name="connsiteX111" fmla="*/ 2875436 w 12192000"/>
              <a:gd name="connsiteY111" fmla="*/ 1996977 h 2237474"/>
              <a:gd name="connsiteX112" fmla="*/ 2874892 w 12192000"/>
              <a:gd name="connsiteY112" fmla="*/ 1996085 h 2237474"/>
              <a:gd name="connsiteX113" fmla="*/ 2843662 w 12192000"/>
              <a:gd name="connsiteY113" fmla="*/ 1992498 h 2237474"/>
              <a:gd name="connsiteX114" fmla="*/ 2718916 w 12192000"/>
              <a:gd name="connsiteY114" fmla="*/ 1990867 h 2237474"/>
              <a:gd name="connsiteX115" fmla="*/ 2713522 w 12192000"/>
              <a:gd name="connsiteY115" fmla="*/ 1990173 h 2237474"/>
              <a:gd name="connsiteX116" fmla="*/ 2578178 w 12192000"/>
              <a:gd name="connsiteY116" fmla="*/ 1990531 h 2237474"/>
              <a:gd name="connsiteX117" fmla="*/ 2476147 w 12192000"/>
              <a:gd name="connsiteY117" fmla="*/ 1998305 h 2237474"/>
              <a:gd name="connsiteX118" fmla="*/ 2373568 w 12192000"/>
              <a:gd name="connsiteY118" fmla="*/ 2003219 h 2237474"/>
              <a:gd name="connsiteX119" fmla="*/ 2287219 w 12192000"/>
              <a:gd name="connsiteY119" fmla="*/ 1998750 h 2237474"/>
              <a:gd name="connsiteX120" fmla="*/ 2243069 w 12192000"/>
              <a:gd name="connsiteY120" fmla="*/ 2005321 h 2237474"/>
              <a:gd name="connsiteX121" fmla="*/ 2164831 w 12192000"/>
              <a:gd name="connsiteY121" fmla="*/ 2010143 h 2237474"/>
              <a:gd name="connsiteX122" fmla="*/ 2085228 w 12192000"/>
              <a:gd name="connsiteY122" fmla="*/ 2046431 h 2237474"/>
              <a:gd name="connsiteX123" fmla="*/ 2058061 w 12192000"/>
              <a:gd name="connsiteY123" fmla="*/ 2047942 h 2237474"/>
              <a:gd name="connsiteX124" fmla="*/ 2042244 w 12192000"/>
              <a:gd name="connsiteY124" fmla="*/ 2055560 h 2237474"/>
              <a:gd name="connsiteX125" fmla="*/ 1877728 w 12192000"/>
              <a:gd name="connsiteY125" fmla="*/ 2101004 h 2237474"/>
              <a:gd name="connsiteX126" fmla="*/ 1759056 w 12192000"/>
              <a:gd name="connsiteY126" fmla="*/ 2125608 h 2237474"/>
              <a:gd name="connsiteX127" fmla="*/ 1637948 w 12192000"/>
              <a:gd name="connsiteY127" fmla="*/ 2172597 h 2237474"/>
              <a:gd name="connsiteX128" fmla="*/ 1434549 w 12192000"/>
              <a:gd name="connsiteY128" fmla="*/ 2234522 h 2237474"/>
              <a:gd name="connsiteX129" fmla="*/ 1398481 w 12192000"/>
              <a:gd name="connsiteY129" fmla="*/ 2237074 h 2237474"/>
              <a:gd name="connsiteX130" fmla="*/ 1398407 w 12192000"/>
              <a:gd name="connsiteY130" fmla="*/ 2237095 h 2237474"/>
              <a:gd name="connsiteX131" fmla="*/ 1370962 w 12192000"/>
              <a:gd name="connsiteY131" fmla="*/ 2237474 h 2237474"/>
              <a:gd name="connsiteX132" fmla="*/ 1356367 w 12192000"/>
              <a:gd name="connsiteY132" fmla="*/ 2235089 h 2237474"/>
              <a:gd name="connsiteX133" fmla="*/ 1324828 w 12192000"/>
              <a:gd name="connsiteY133" fmla="*/ 2231968 h 2237474"/>
              <a:gd name="connsiteX134" fmla="*/ 1279765 w 12192000"/>
              <a:gd name="connsiteY134" fmla="*/ 2229639 h 2237474"/>
              <a:gd name="connsiteX135" fmla="*/ 1195347 w 12192000"/>
              <a:gd name="connsiteY135" fmla="*/ 2212354 h 2237474"/>
              <a:gd name="connsiteX136" fmla="*/ 970251 w 12192000"/>
              <a:gd name="connsiteY136" fmla="*/ 2221029 h 2237474"/>
              <a:gd name="connsiteX137" fmla="*/ 812914 w 12192000"/>
              <a:gd name="connsiteY137" fmla="*/ 2202752 h 2237474"/>
              <a:gd name="connsiteX138" fmla="*/ 800195 w 12192000"/>
              <a:gd name="connsiteY138" fmla="*/ 2209407 h 2237474"/>
              <a:gd name="connsiteX139" fmla="*/ 784978 w 12192000"/>
              <a:gd name="connsiteY139" fmla="*/ 2212360 h 2237474"/>
              <a:gd name="connsiteX140" fmla="*/ 669923 w 12192000"/>
              <a:gd name="connsiteY140" fmla="*/ 2211682 h 2237474"/>
              <a:gd name="connsiteX141" fmla="*/ 648680 w 12192000"/>
              <a:gd name="connsiteY141" fmla="*/ 2206229 h 2237474"/>
              <a:gd name="connsiteX142" fmla="*/ 597225 w 12192000"/>
              <a:gd name="connsiteY142" fmla="*/ 2180999 h 2237474"/>
              <a:gd name="connsiteX143" fmla="*/ 558449 w 12192000"/>
              <a:gd name="connsiteY143" fmla="*/ 2182346 h 2237474"/>
              <a:gd name="connsiteX144" fmla="*/ 550517 w 12192000"/>
              <a:gd name="connsiteY144" fmla="*/ 2182060 h 2237474"/>
              <a:gd name="connsiteX145" fmla="*/ 550309 w 12192000"/>
              <a:gd name="connsiteY145" fmla="*/ 2181825 h 2237474"/>
              <a:gd name="connsiteX146" fmla="*/ 520671 w 12192000"/>
              <a:gd name="connsiteY146" fmla="*/ 2180980 h 2237474"/>
              <a:gd name="connsiteX147" fmla="*/ 515024 w 12192000"/>
              <a:gd name="connsiteY147" fmla="*/ 2179258 h 2237474"/>
              <a:gd name="connsiteX148" fmla="*/ 512278 w 12192000"/>
              <a:gd name="connsiteY148" fmla="*/ 2176369 h 2237474"/>
              <a:gd name="connsiteX149" fmla="*/ 480419 w 12192000"/>
              <a:gd name="connsiteY149" fmla="*/ 2167807 h 2237474"/>
              <a:gd name="connsiteX150" fmla="*/ 413835 w 12192000"/>
              <a:gd name="connsiteY150" fmla="*/ 2156783 h 2237474"/>
              <a:gd name="connsiteX151" fmla="*/ 376513 w 12192000"/>
              <a:gd name="connsiteY151" fmla="*/ 2154014 h 2237474"/>
              <a:gd name="connsiteX152" fmla="*/ 273386 w 12192000"/>
              <a:gd name="connsiteY152" fmla="*/ 2142551 h 2237474"/>
              <a:gd name="connsiteX153" fmla="*/ 169207 w 12192000"/>
              <a:gd name="connsiteY153" fmla="*/ 2128100 h 2237474"/>
              <a:gd name="connsiteX154" fmla="*/ 93149 w 12192000"/>
              <a:gd name="connsiteY154" fmla="*/ 2105324 h 2237474"/>
              <a:gd name="connsiteX155" fmla="*/ 88109 w 12192000"/>
              <a:gd name="connsiteY155" fmla="*/ 2106704 h 2237474"/>
              <a:gd name="connsiteX156" fmla="*/ 80022 w 12192000"/>
              <a:gd name="connsiteY156" fmla="*/ 2107254 h 2237474"/>
              <a:gd name="connsiteX157" fmla="*/ 79717 w 12192000"/>
              <a:gd name="connsiteY157" fmla="*/ 2107046 h 2237474"/>
              <a:gd name="connsiteX158" fmla="*/ 72352 w 12192000"/>
              <a:gd name="connsiteY158" fmla="*/ 2107991 h 2237474"/>
              <a:gd name="connsiteX159" fmla="*/ 37645 w 12192000"/>
              <a:gd name="connsiteY159" fmla="*/ 2115401 h 2237474"/>
              <a:gd name="connsiteX160" fmla="*/ 4572 w 12192000"/>
              <a:gd name="connsiteY160" fmla="*/ 2111091 h 2237474"/>
              <a:gd name="connsiteX161" fmla="*/ 0 w 12192000"/>
              <a:gd name="connsiteY161" fmla="*/ 2110468 h 2237474"/>
              <a:gd name="connsiteX162" fmla="*/ 0 w 12192000"/>
              <a:gd name="connsiteY162"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20512 w 12192000"/>
              <a:gd name="connsiteY6" fmla="*/ 745392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46594 w 12192000"/>
              <a:gd name="connsiteY12" fmla="*/ 765069 h 2237474"/>
              <a:gd name="connsiteX13" fmla="*/ 10739478 w 12192000"/>
              <a:gd name="connsiteY13" fmla="*/ 776841 h 2237474"/>
              <a:gd name="connsiteX14" fmla="*/ 10458762 w 12192000"/>
              <a:gd name="connsiteY14" fmla="*/ 755400 h 2237474"/>
              <a:gd name="connsiteX15" fmla="*/ 10211200 w 12192000"/>
              <a:gd name="connsiteY15" fmla="*/ 767513 h 2237474"/>
              <a:gd name="connsiteX16" fmla="*/ 10167995 w 12192000"/>
              <a:gd name="connsiteY16" fmla="*/ 760843 h 2237474"/>
              <a:gd name="connsiteX17" fmla="*/ 9997044 w 12192000"/>
              <a:gd name="connsiteY17" fmla="*/ 780129 h 2237474"/>
              <a:gd name="connsiteX18" fmla="*/ 9943887 w 12192000"/>
              <a:gd name="connsiteY18" fmla="*/ 804141 h 2237474"/>
              <a:gd name="connsiteX19" fmla="*/ 9918248 w 12192000"/>
              <a:gd name="connsiteY19" fmla="*/ 816628 h 2237474"/>
              <a:gd name="connsiteX20" fmla="*/ 9767091 w 12192000"/>
              <a:gd name="connsiteY20" fmla="*/ 870550 h 2237474"/>
              <a:gd name="connsiteX21" fmla="*/ 9683005 w 12192000"/>
              <a:gd name="connsiteY21" fmla="*/ 894128 h 2237474"/>
              <a:gd name="connsiteX22" fmla="*/ 9594438 w 12192000"/>
              <a:gd name="connsiteY22" fmla="*/ 919051 h 2237474"/>
              <a:gd name="connsiteX23" fmla="*/ 9544189 w 12192000"/>
              <a:gd name="connsiteY23" fmla="*/ 938966 h 2237474"/>
              <a:gd name="connsiteX24" fmla="*/ 9500499 w 12192000"/>
              <a:gd name="connsiteY24" fmla="*/ 954680 h 2237474"/>
              <a:gd name="connsiteX25" fmla="*/ 9428195 w 12192000"/>
              <a:gd name="connsiteY25" fmla="*/ 986225 h 2237474"/>
              <a:gd name="connsiteX26" fmla="*/ 9410017 w 12192000"/>
              <a:gd name="connsiteY26" fmla="*/ 993931 h 2237474"/>
              <a:gd name="connsiteX27" fmla="*/ 9392919 w 12192000"/>
              <a:gd name="connsiteY27" fmla="*/ 994656 h 2237474"/>
              <a:gd name="connsiteX28" fmla="*/ 9268019 w 12192000"/>
              <a:gd name="connsiteY28" fmla="*/ 1007442 h 2237474"/>
              <a:gd name="connsiteX29" fmla="*/ 9234662 w 12192000"/>
              <a:gd name="connsiteY29" fmla="*/ 1023056 h 2237474"/>
              <a:gd name="connsiteX30" fmla="*/ 9181033 w 12192000"/>
              <a:gd name="connsiteY30" fmla="*/ 1037921 h 2237474"/>
              <a:gd name="connsiteX31" fmla="*/ 9155969 w 12192000"/>
              <a:gd name="connsiteY31" fmla="*/ 1046804 h 2237474"/>
              <a:gd name="connsiteX32" fmla="*/ 9133985 w 12192000"/>
              <a:gd name="connsiteY32" fmla="*/ 1046450 h 2237474"/>
              <a:gd name="connsiteX33" fmla="*/ 9003462 w 12192000"/>
              <a:gd name="connsiteY33" fmla="*/ 1042406 h 2237474"/>
              <a:gd name="connsiteX34" fmla="*/ 8968445 w 12192000"/>
              <a:gd name="connsiteY34" fmla="*/ 1052169 h 2237474"/>
              <a:gd name="connsiteX35" fmla="*/ 8886001 w 12192000"/>
              <a:gd name="connsiteY35" fmla="*/ 1067468 h 2237474"/>
              <a:gd name="connsiteX36" fmla="*/ 8838610 w 12192000"/>
              <a:gd name="connsiteY36" fmla="*/ 1075091 h 2237474"/>
              <a:gd name="connsiteX37" fmla="*/ 8750383 w 12192000"/>
              <a:gd name="connsiteY37" fmla="*/ 1097387 h 2237474"/>
              <a:gd name="connsiteX38" fmla="*/ 8665605 w 12192000"/>
              <a:gd name="connsiteY38" fmla="*/ 1110791 h 2237474"/>
              <a:gd name="connsiteX39" fmla="*/ 8584946 w 12192000"/>
              <a:gd name="connsiteY39" fmla="*/ 1135226 h 2237474"/>
              <a:gd name="connsiteX40" fmla="*/ 8419755 w 12192000"/>
              <a:gd name="connsiteY40" fmla="*/ 1216260 h 2237474"/>
              <a:gd name="connsiteX41" fmla="*/ 8411626 w 12192000"/>
              <a:gd name="connsiteY41" fmla="*/ 1214397 h 2237474"/>
              <a:gd name="connsiteX42" fmla="*/ 8363469 w 12192000"/>
              <a:gd name="connsiteY42" fmla="*/ 1246658 h 2237474"/>
              <a:gd name="connsiteX43" fmla="*/ 8275497 w 12192000"/>
              <a:gd name="connsiteY43" fmla="*/ 1264396 h 2237474"/>
              <a:gd name="connsiteX44" fmla="*/ 8206287 w 12192000"/>
              <a:gd name="connsiteY44" fmla="*/ 1273060 h 2237474"/>
              <a:gd name="connsiteX45" fmla="*/ 8139997 w 12192000"/>
              <a:gd name="connsiteY45" fmla="*/ 1282713 h 2237474"/>
              <a:gd name="connsiteX46" fmla="*/ 8074238 w 12192000"/>
              <a:gd name="connsiteY46" fmla="*/ 1301895 h 2237474"/>
              <a:gd name="connsiteX47" fmla="*/ 7942099 w 12192000"/>
              <a:gd name="connsiteY47" fmla="*/ 1336332 h 2237474"/>
              <a:gd name="connsiteX48" fmla="*/ 7902328 w 12192000"/>
              <a:gd name="connsiteY48" fmla="*/ 1345865 h 2237474"/>
              <a:gd name="connsiteX49" fmla="*/ 7840612 w 12192000"/>
              <a:gd name="connsiteY49" fmla="*/ 1369373 h 2237474"/>
              <a:gd name="connsiteX50" fmla="*/ 7786819 w 12192000"/>
              <a:gd name="connsiteY50" fmla="*/ 1378970 h 2237474"/>
              <a:gd name="connsiteX51" fmla="*/ 7548172 w 12192000"/>
              <a:gd name="connsiteY51" fmla="*/ 1417460 h 2237474"/>
              <a:gd name="connsiteX52" fmla="*/ 7483437 w 12192000"/>
              <a:gd name="connsiteY52" fmla="*/ 1478152 h 2237474"/>
              <a:gd name="connsiteX53" fmla="*/ 7377870 w 12192000"/>
              <a:gd name="connsiteY53" fmla="*/ 1523319 h 2237474"/>
              <a:gd name="connsiteX54" fmla="*/ 7230737 w 12192000"/>
              <a:gd name="connsiteY54" fmla="*/ 1562633 h 2237474"/>
              <a:gd name="connsiteX55" fmla="*/ 7224458 w 12192000"/>
              <a:gd name="connsiteY55" fmla="*/ 1573008 h 2237474"/>
              <a:gd name="connsiteX56" fmla="*/ 7183121 w 12192000"/>
              <a:gd name="connsiteY56" fmla="*/ 1595162 h 2237474"/>
              <a:gd name="connsiteX57" fmla="*/ 7164601 w 12192000"/>
              <a:gd name="connsiteY57" fmla="*/ 1606490 h 2237474"/>
              <a:gd name="connsiteX58" fmla="*/ 7031309 w 12192000"/>
              <a:gd name="connsiteY58" fmla="*/ 1619451 h 2237474"/>
              <a:gd name="connsiteX59" fmla="*/ 6900177 w 12192000"/>
              <a:gd name="connsiteY59" fmla="*/ 1636016 h 2237474"/>
              <a:gd name="connsiteX60" fmla="*/ 6795372 w 12192000"/>
              <a:gd name="connsiteY60" fmla="*/ 1644845 h 2237474"/>
              <a:gd name="connsiteX61" fmla="*/ 6692251 w 12192000"/>
              <a:gd name="connsiteY61" fmla="*/ 1656357 h 2237474"/>
              <a:gd name="connsiteX62" fmla="*/ 6655235 w 12192000"/>
              <a:gd name="connsiteY62" fmla="*/ 1661869 h 2237474"/>
              <a:gd name="connsiteX63" fmla="*/ 6554894 w 12192000"/>
              <a:gd name="connsiteY63" fmla="*/ 1664428 h 2237474"/>
              <a:gd name="connsiteX64" fmla="*/ 6516595 w 12192000"/>
              <a:gd name="connsiteY64" fmla="*/ 1667475 h 2237474"/>
              <a:gd name="connsiteX65" fmla="*/ 6508541 w 12192000"/>
              <a:gd name="connsiteY65" fmla="*/ 1668757 h 2237474"/>
              <a:gd name="connsiteX66" fmla="*/ 6471012 w 12192000"/>
              <a:gd name="connsiteY66" fmla="*/ 1678604 h 2237474"/>
              <a:gd name="connsiteX67" fmla="*/ 6364035 w 12192000"/>
              <a:gd name="connsiteY67" fmla="*/ 1667683 h 2237474"/>
              <a:gd name="connsiteX68" fmla="*/ 6280959 w 12192000"/>
              <a:gd name="connsiteY68" fmla="*/ 1689329 h 2237474"/>
              <a:gd name="connsiteX69" fmla="*/ 6243319 w 12192000"/>
              <a:gd name="connsiteY69" fmla="*/ 1695560 h 2237474"/>
              <a:gd name="connsiteX70" fmla="*/ 6098321 w 12192000"/>
              <a:gd name="connsiteY70" fmla="*/ 1721646 h 2237474"/>
              <a:gd name="connsiteX71" fmla="*/ 5880652 w 12192000"/>
              <a:gd name="connsiteY71" fmla="*/ 1779643 h 2237474"/>
              <a:gd name="connsiteX72" fmla="*/ 5785959 w 12192000"/>
              <a:gd name="connsiteY72" fmla="*/ 1775307 h 2237474"/>
              <a:gd name="connsiteX73" fmla="*/ 5643534 w 12192000"/>
              <a:gd name="connsiteY73" fmla="*/ 1802919 h 2237474"/>
              <a:gd name="connsiteX74" fmla="*/ 5518799 w 12192000"/>
              <a:gd name="connsiteY74" fmla="*/ 1818312 h 2237474"/>
              <a:gd name="connsiteX75" fmla="*/ 5505014 w 12192000"/>
              <a:gd name="connsiteY75" fmla="*/ 1819259 h 2237474"/>
              <a:gd name="connsiteX76" fmla="*/ 5453307 w 12192000"/>
              <a:gd name="connsiteY76" fmla="*/ 1815450 h 2237474"/>
              <a:gd name="connsiteX77" fmla="*/ 5221533 w 12192000"/>
              <a:gd name="connsiteY77" fmla="*/ 1846950 h 2237474"/>
              <a:gd name="connsiteX78" fmla="*/ 5149802 w 12192000"/>
              <a:gd name="connsiteY78" fmla="*/ 1844846 h 2237474"/>
              <a:gd name="connsiteX79" fmla="*/ 5114927 w 12192000"/>
              <a:gd name="connsiteY79" fmla="*/ 1847827 h 2237474"/>
              <a:gd name="connsiteX80" fmla="*/ 5108970 w 12192000"/>
              <a:gd name="connsiteY80" fmla="*/ 1847935 h 2237474"/>
              <a:gd name="connsiteX81" fmla="*/ 5067961 w 12192000"/>
              <a:gd name="connsiteY81" fmla="*/ 1845917 h 2237474"/>
              <a:gd name="connsiteX82" fmla="*/ 5007075 w 12192000"/>
              <a:gd name="connsiteY82" fmla="*/ 1838626 h 2237474"/>
              <a:gd name="connsiteX83" fmla="*/ 4944087 w 12192000"/>
              <a:gd name="connsiteY83" fmla="*/ 1823332 h 2237474"/>
              <a:gd name="connsiteX84" fmla="*/ 4907662 w 12192000"/>
              <a:gd name="connsiteY84" fmla="*/ 1816900 h 2237474"/>
              <a:gd name="connsiteX85" fmla="*/ 4882386 w 12192000"/>
              <a:gd name="connsiteY85" fmla="*/ 1809844 h 2237474"/>
              <a:gd name="connsiteX86" fmla="*/ 4811440 w 12192000"/>
              <a:gd name="connsiteY86" fmla="*/ 1804655 h 2237474"/>
              <a:gd name="connsiteX87" fmla="*/ 4691075 w 12192000"/>
              <a:gd name="connsiteY87" fmla="*/ 1801389 h 2237474"/>
              <a:gd name="connsiteX88" fmla="*/ 4640313 w 12192000"/>
              <a:gd name="connsiteY88" fmla="*/ 1784307 h 2237474"/>
              <a:gd name="connsiteX89" fmla="*/ 4536503 w 12192000"/>
              <a:gd name="connsiteY89" fmla="*/ 1785334 h 2237474"/>
              <a:gd name="connsiteX90" fmla="*/ 4513724 w 12192000"/>
              <a:gd name="connsiteY90" fmla="*/ 1791996 h 2237474"/>
              <a:gd name="connsiteX91" fmla="*/ 4459810 w 12192000"/>
              <a:gd name="connsiteY91" fmla="*/ 1797886 h 2237474"/>
              <a:gd name="connsiteX92" fmla="*/ 4379064 w 12192000"/>
              <a:gd name="connsiteY92" fmla="*/ 1817177 h 2237474"/>
              <a:gd name="connsiteX93" fmla="*/ 4290981 w 12192000"/>
              <a:gd name="connsiteY93" fmla="*/ 1839677 h 2237474"/>
              <a:gd name="connsiteX94" fmla="*/ 4238372 w 12192000"/>
              <a:gd name="connsiteY94" fmla="*/ 1851480 h 2237474"/>
              <a:gd name="connsiteX95" fmla="*/ 4232517 w 12192000"/>
              <a:gd name="connsiteY95" fmla="*/ 1852567 h 2237474"/>
              <a:gd name="connsiteX96" fmla="*/ 4191732 w 12192000"/>
              <a:gd name="connsiteY96" fmla="*/ 1857328 h 2237474"/>
              <a:gd name="connsiteX97" fmla="*/ 4065532 w 12192000"/>
              <a:gd name="connsiteY97" fmla="*/ 1855477 h 2237474"/>
              <a:gd name="connsiteX98" fmla="*/ 4028460 w 12192000"/>
              <a:gd name="connsiteY98" fmla="*/ 1855137 h 2237474"/>
              <a:gd name="connsiteX99" fmla="*/ 4002267 w 12192000"/>
              <a:gd name="connsiteY99" fmla="*/ 1852352 h 2237474"/>
              <a:gd name="connsiteX100" fmla="*/ 3931396 w 12192000"/>
              <a:gd name="connsiteY100" fmla="*/ 1858915 h 2237474"/>
              <a:gd name="connsiteX101" fmla="*/ 3812162 w 12192000"/>
              <a:gd name="connsiteY101" fmla="*/ 1875501 h 2237474"/>
              <a:gd name="connsiteX102" fmla="*/ 3758105 w 12192000"/>
              <a:gd name="connsiteY102" fmla="*/ 1871856 h 2237474"/>
              <a:gd name="connsiteX103" fmla="*/ 3715896 w 12192000"/>
              <a:gd name="connsiteY103" fmla="*/ 1881552 h 2237474"/>
              <a:gd name="connsiteX104" fmla="*/ 3567259 w 12192000"/>
              <a:gd name="connsiteY104" fmla="*/ 1893482 h 2237474"/>
              <a:gd name="connsiteX105" fmla="*/ 3405770 w 12192000"/>
              <a:gd name="connsiteY105" fmla="*/ 1904591 h 2237474"/>
              <a:gd name="connsiteX106" fmla="*/ 3280097 w 12192000"/>
              <a:gd name="connsiteY106" fmla="*/ 1919610 h 2237474"/>
              <a:gd name="connsiteX107" fmla="*/ 3123424 w 12192000"/>
              <a:gd name="connsiteY107" fmla="*/ 1952930 h 2237474"/>
              <a:gd name="connsiteX108" fmla="*/ 3009910 w 12192000"/>
              <a:gd name="connsiteY108" fmla="*/ 1957866 h 2237474"/>
              <a:gd name="connsiteX109" fmla="*/ 2995934 w 12192000"/>
              <a:gd name="connsiteY109" fmla="*/ 1967085 h 2237474"/>
              <a:gd name="connsiteX110" fmla="*/ 2942858 w 12192000"/>
              <a:gd name="connsiteY110" fmla="*/ 1981367 h 2237474"/>
              <a:gd name="connsiteX111" fmla="*/ 2875436 w 12192000"/>
              <a:gd name="connsiteY111" fmla="*/ 1996977 h 2237474"/>
              <a:gd name="connsiteX112" fmla="*/ 2874892 w 12192000"/>
              <a:gd name="connsiteY112" fmla="*/ 1996085 h 2237474"/>
              <a:gd name="connsiteX113" fmla="*/ 2843662 w 12192000"/>
              <a:gd name="connsiteY113" fmla="*/ 1992498 h 2237474"/>
              <a:gd name="connsiteX114" fmla="*/ 2718916 w 12192000"/>
              <a:gd name="connsiteY114" fmla="*/ 1990867 h 2237474"/>
              <a:gd name="connsiteX115" fmla="*/ 2713522 w 12192000"/>
              <a:gd name="connsiteY115" fmla="*/ 1990173 h 2237474"/>
              <a:gd name="connsiteX116" fmla="*/ 2578178 w 12192000"/>
              <a:gd name="connsiteY116" fmla="*/ 1990531 h 2237474"/>
              <a:gd name="connsiteX117" fmla="*/ 2476147 w 12192000"/>
              <a:gd name="connsiteY117" fmla="*/ 1998305 h 2237474"/>
              <a:gd name="connsiteX118" fmla="*/ 2373568 w 12192000"/>
              <a:gd name="connsiteY118" fmla="*/ 2003219 h 2237474"/>
              <a:gd name="connsiteX119" fmla="*/ 2287219 w 12192000"/>
              <a:gd name="connsiteY119" fmla="*/ 1998750 h 2237474"/>
              <a:gd name="connsiteX120" fmla="*/ 2243069 w 12192000"/>
              <a:gd name="connsiteY120" fmla="*/ 2005321 h 2237474"/>
              <a:gd name="connsiteX121" fmla="*/ 2164831 w 12192000"/>
              <a:gd name="connsiteY121" fmla="*/ 2010143 h 2237474"/>
              <a:gd name="connsiteX122" fmla="*/ 2085228 w 12192000"/>
              <a:gd name="connsiteY122" fmla="*/ 2046431 h 2237474"/>
              <a:gd name="connsiteX123" fmla="*/ 2058061 w 12192000"/>
              <a:gd name="connsiteY123" fmla="*/ 2047942 h 2237474"/>
              <a:gd name="connsiteX124" fmla="*/ 2042244 w 12192000"/>
              <a:gd name="connsiteY124" fmla="*/ 2055560 h 2237474"/>
              <a:gd name="connsiteX125" fmla="*/ 1877728 w 12192000"/>
              <a:gd name="connsiteY125" fmla="*/ 2101004 h 2237474"/>
              <a:gd name="connsiteX126" fmla="*/ 1759056 w 12192000"/>
              <a:gd name="connsiteY126" fmla="*/ 2125608 h 2237474"/>
              <a:gd name="connsiteX127" fmla="*/ 1637948 w 12192000"/>
              <a:gd name="connsiteY127" fmla="*/ 2172597 h 2237474"/>
              <a:gd name="connsiteX128" fmla="*/ 1434549 w 12192000"/>
              <a:gd name="connsiteY128" fmla="*/ 2234522 h 2237474"/>
              <a:gd name="connsiteX129" fmla="*/ 1398481 w 12192000"/>
              <a:gd name="connsiteY129" fmla="*/ 2237074 h 2237474"/>
              <a:gd name="connsiteX130" fmla="*/ 1398407 w 12192000"/>
              <a:gd name="connsiteY130" fmla="*/ 2237095 h 2237474"/>
              <a:gd name="connsiteX131" fmla="*/ 1370962 w 12192000"/>
              <a:gd name="connsiteY131" fmla="*/ 2237474 h 2237474"/>
              <a:gd name="connsiteX132" fmla="*/ 1356367 w 12192000"/>
              <a:gd name="connsiteY132" fmla="*/ 2235089 h 2237474"/>
              <a:gd name="connsiteX133" fmla="*/ 1324828 w 12192000"/>
              <a:gd name="connsiteY133" fmla="*/ 2231968 h 2237474"/>
              <a:gd name="connsiteX134" fmla="*/ 1279765 w 12192000"/>
              <a:gd name="connsiteY134" fmla="*/ 2229639 h 2237474"/>
              <a:gd name="connsiteX135" fmla="*/ 1195347 w 12192000"/>
              <a:gd name="connsiteY135" fmla="*/ 2212354 h 2237474"/>
              <a:gd name="connsiteX136" fmla="*/ 970251 w 12192000"/>
              <a:gd name="connsiteY136" fmla="*/ 2221029 h 2237474"/>
              <a:gd name="connsiteX137" fmla="*/ 812914 w 12192000"/>
              <a:gd name="connsiteY137" fmla="*/ 2202752 h 2237474"/>
              <a:gd name="connsiteX138" fmla="*/ 800195 w 12192000"/>
              <a:gd name="connsiteY138" fmla="*/ 2209407 h 2237474"/>
              <a:gd name="connsiteX139" fmla="*/ 784978 w 12192000"/>
              <a:gd name="connsiteY139" fmla="*/ 2212360 h 2237474"/>
              <a:gd name="connsiteX140" fmla="*/ 669923 w 12192000"/>
              <a:gd name="connsiteY140" fmla="*/ 2211682 h 2237474"/>
              <a:gd name="connsiteX141" fmla="*/ 648680 w 12192000"/>
              <a:gd name="connsiteY141" fmla="*/ 2206229 h 2237474"/>
              <a:gd name="connsiteX142" fmla="*/ 597225 w 12192000"/>
              <a:gd name="connsiteY142" fmla="*/ 2180999 h 2237474"/>
              <a:gd name="connsiteX143" fmla="*/ 558449 w 12192000"/>
              <a:gd name="connsiteY143" fmla="*/ 2182346 h 2237474"/>
              <a:gd name="connsiteX144" fmla="*/ 550517 w 12192000"/>
              <a:gd name="connsiteY144" fmla="*/ 2182060 h 2237474"/>
              <a:gd name="connsiteX145" fmla="*/ 550309 w 12192000"/>
              <a:gd name="connsiteY145" fmla="*/ 2181825 h 2237474"/>
              <a:gd name="connsiteX146" fmla="*/ 520671 w 12192000"/>
              <a:gd name="connsiteY146" fmla="*/ 2180980 h 2237474"/>
              <a:gd name="connsiteX147" fmla="*/ 515024 w 12192000"/>
              <a:gd name="connsiteY147" fmla="*/ 2179258 h 2237474"/>
              <a:gd name="connsiteX148" fmla="*/ 480419 w 12192000"/>
              <a:gd name="connsiteY148" fmla="*/ 2167807 h 2237474"/>
              <a:gd name="connsiteX149" fmla="*/ 413835 w 12192000"/>
              <a:gd name="connsiteY149" fmla="*/ 2156783 h 2237474"/>
              <a:gd name="connsiteX150" fmla="*/ 376513 w 12192000"/>
              <a:gd name="connsiteY150" fmla="*/ 2154014 h 2237474"/>
              <a:gd name="connsiteX151" fmla="*/ 273386 w 12192000"/>
              <a:gd name="connsiteY151" fmla="*/ 2142551 h 2237474"/>
              <a:gd name="connsiteX152" fmla="*/ 169207 w 12192000"/>
              <a:gd name="connsiteY152" fmla="*/ 2128100 h 2237474"/>
              <a:gd name="connsiteX153" fmla="*/ 93149 w 12192000"/>
              <a:gd name="connsiteY153" fmla="*/ 2105324 h 2237474"/>
              <a:gd name="connsiteX154" fmla="*/ 88109 w 12192000"/>
              <a:gd name="connsiteY154" fmla="*/ 2106704 h 2237474"/>
              <a:gd name="connsiteX155" fmla="*/ 80022 w 12192000"/>
              <a:gd name="connsiteY155" fmla="*/ 2107254 h 2237474"/>
              <a:gd name="connsiteX156" fmla="*/ 79717 w 12192000"/>
              <a:gd name="connsiteY156" fmla="*/ 2107046 h 2237474"/>
              <a:gd name="connsiteX157" fmla="*/ 72352 w 12192000"/>
              <a:gd name="connsiteY157" fmla="*/ 2107991 h 2237474"/>
              <a:gd name="connsiteX158" fmla="*/ 37645 w 12192000"/>
              <a:gd name="connsiteY158" fmla="*/ 2115401 h 2237474"/>
              <a:gd name="connsiteX159" fmla="*/ 4572 w 12192000"/>
              <a:gd name="connsiteY159" fmla="*/ 2111091 h 2237474"/>
              <a:gd name="connsiteX160" fmla="*/ 0 w 12192000"/>
              <a:gd name="connsiteY160" fmla="*/ 2110468 h 2237474"/>
              <a:gd name="connsiteX161" fmla="*/ 0 w 12192000"/>
              <a:gd name="connsiteY161"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20512 w 12192000"/>
              <a:gd name="connsiteY6" fmla="*/ 745392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46594 w 12192000"/>
              <a:gd name="connsiteY12" fmla="*/ 765069 h 2237474"/>
              <a:gd name="connsiteX13" fmla="*/ 10739478 w 12192000"/>
              <a:gd name="connsiteY13" fmla="*/ 776841 h 2237474"/>
              <a:gd name="connsiteX14" fmla="*/ 10458762 w 12192000"/>
              <a:gd name="connsiteY14" fmla="*/ 755400 h 2237474"/>
              <a:gd name="connsiteX15" fmla="*/ 10211200 w 12192000"/>
              <a:gd name="connsiteY15" fmla="*/ 767513 h 2237474"/>
              <a:gd name="connsiteX16" fmla="*/ 10167995 w 12192000"/>
              <a:gd name="connsiteY16" fmla="*/ 760843 h 2237474"/>
              <a:gd name="connsiteX17" fmla="*/ 9997044 w 12192000"/>
              <a:gd name="connsiteY17" fmla="*/ 780129 h 2237474"/>
              <a:gd name="connsiteX18" fmla="*/ 9943887 w 12192000"/>
              <a:gd name="connsiteY18" fmla="*/ 804141 h 2237474"/>
              <a:gd name="connsiteX19" fmla="*/ 9918248 w 12192000"/>
              <a:gd name="connsiteY19" fmla="*/ 816628 h 2237474"/>
              <a:gd name="connsiteX20" fmla="*/ 9767091 w 12192000"/>
              <a:gd name="connsiteY20" fmla="*/ 870550 h 2237474"/>
              <a:gd name="connsiteX21" fmla="*/ 9683005 w 12192000"/>
              <a:gd name="connsiteY21" fmla="*/ 894128 h 2237474"/>
              <a:gd name="connsiteX22" fmla="*/ 9594438 w 12192000"/>
              <a:gd name="connsiteY22" fmla="*/ 919051 h 2237474"/>
              <a:gd name="connsiteX23" fmla="*/ 9544189 w 12192000"/>
              <a:gd name="connsiteY23" fmla="*/ 938966 h 2237474"/>
              <a:gd name="connsiteX24" fmla="*/ 9500499 w 12192000"/>
              <a:gd name="connsiteY24" fmla="*/ 954680 h 2237474"/>
              <a:gd name="connsiteX25" fmla="*/ 9428195 w 12192000"/>
              <a:gd name="connsiteY25" fmla="*/ 986225 h 2237474"/>
              <a:gd name="connsiteX26" fmla="*/ 9410017 w 12192000"/>
              <a:gd name="connsiteY26" fmla="*/ 993931 h 2237474"/>
              <a:gd name="connsiteX27" fmla="*/ 9392919 w 12192000"/>
              <a:gd name="connsiteY27" fmla="*/ 994656 h 2237474"/>
              <a:gd name="connsiteX28" fmla="*/ 9268019 w 12192000"/>
              <a:gd name="connsiteY28" fmla="*/ 1007442 h 2237474"/>
              <a:gd name="connsiteX29" fmla="*/ 9234662 w 12192000"/>
              <a:gd name="connsiteY29" fmla="*/ 1023056 h 2237474"/>
              <a:gd name="connsiteX30" fmla="*/ 9181033 w 12192000"/>
              <a:gd name="connsiteY30" fmla="*/ 1037921 h 2237474"/>
              <a:gd name="connsiteX31" fmla="*/ 9155969 w 12192000"/>
              <a:gd name="connsiteY31" fmla="*/ 1046804 h 2237474"/>
              <a:gd name="connsiteX32" fmla="*/ 9133985 w 12192000"/>
              <a:gd name="connsiteY32" fmla="*/ 1046450 h 2237474"/>
              <a:gd name="connsiteX33" fmla="*/ 9003462 w 12192000"/>
              <a:gd name="connsiteY33" fmla="*/ 1042406 h 2237474"/>
              <a:gd name="connsiteX34" fmla="*/ 8968445 w 12192000"/>
              <a:gd name="connsiteY34" fmla="*/ 1052169 h 2237474"/>
              <a:gd name="connsiteX35" fmla="*/ 8886001 w 12192000"/>
              <a:gd name="connsiteY35" fmla="*/ 1067468 h 2237474"/>
              <a:gd name="connsiteX36" fmla="*/ 8838610 w 12192000"/>
              <a:gd name="connsiteY36" fmla="*/ 1075091 h 2237474"/>
              <a:gd name="connsiteX37" fmla="*/ 8750383 w 12192000"/>
              <a:gd name="connsiteY37" fmla="*/ 1097387 h 2237474"/>
              <a:gd name="connsiteX38" fmla="*/ 8665605 w 12192000"/>
              <a:gd name="connsiteY38" fmla="*/ 1110791 h 2237474"/>
              <a:gd name="connsiteX39" fmla="*/ 8584946 w 12192000"/>
              <a:gd name="connsiteY39" fmla="*/ 1135226 h 2237474"/>
              <a:gd name="connsiteX40" fmla="*/ 8419755 w 12192000"/>
              <a:gd name="connsiteY40" fmla="*/ 1216260 h 2237474"/>
              <a:gd name="connsiteX41" fmla="*/ 8411626 w 12192000"/>
              <a:gd name="connsiteY41" fmla="*/ 1214397 h 2237474"/>
              <a:gd name="connsiteX42" fmla="*/ 8363469 w 12192000"/>
              <a:gd name="connsiteY42" fmla="*/ 1246658 h 2237474"/>
              <a:gd name="connsiteX43" fmla="*/ 8275497 w 12192000"/>
              <a:gd name="connsiteY43" fmla="*/ 1264396 h 2237474"/>
              <a:gd name="connsiteX44" fmla="*/ 8206287 w 12192000"/>
              <a:gd name="connsiteY44" fmla="*/ 1273060 h 2237474"/>
              <a:gd name="connsiteX45" fmla="*/ 8139997 w 12192000"/>
              <a:gd name="connsiteY45" fmla="*/ 1282713 h 2237474"/>
              <a:gd name="connsiteX46" fmla="*/ 8074238 w 12192000"/>
              <a:gd name="connsiteY46" fmla="*/ 1301895 h 2237474"/>
              <a:gd name="connsiteX47" fmla="*/ 7942099 w 12192000"/>
              <a:gd name="connsiteY47" fmla="*/ 1336332 h 2237474"/>
              <a:gd name="connsiteX48" fmla="*/ 7902328 w 12192000"/>
              <a:gd name="connsiteY48" fmla="*/ 1345865 h 2237474"/>
              <a:gd name="connsiteX49" fmla="*/ 7840612 w 12192000"/>
              <a:gd name="connsiteY49" fmla="*/ 1369373 h 2237474"/>
              <a:gd name="connsiteX50" fmla="*/ 7786819 w 12192000"/>
              <a:gd name="connsiteY50" fmla="*/ 1378970 h 2237474"/>
              <a:gd name="connsiteX51" fmla="*/ 7548172 w 12192000"/>
              <a:gd name="connsiteY51" fmla="*/ 1417460 h 2237474"/>
              <a:gd name="connsiteX52" fmla="*/ 7483437 w 12192000"/>
              <a:gd name="connsiteY52" fmla="*/ 1478152 h 2237474"/>
              <a:gd name="connsiteX53" fmla="*/ 7377870 w 12192000"/>
              <a:gd name="connsiteY53" fmla="*/ 1523319 h 2237474"/>
              <a:gd name="connsiteX54" fmla="*/ 7230737 w 12192000"/>
              <a:gd name="connsiteY54" fmla="*/ 1562633 h 2237474"/>
              <a:gd name="connsiteX55" fmla="*/ 7224458 w 12192000"/>
              <a:gd name="connsiteY55" fmla="*/ 1573008 h 2237474"/>
              <a:gd name="connsiteX56" fmla="*/ 7183121 w 12192000"/>
              <a:gd name="connsiteY56" fmla="*/ 1595162 h 2237474"/>
              <a:gd name="connsiteX57" fmla="*/ 7164601 w 12192000"/>
              <a:gd name="connsiteY57" fmla="*/ 1606490 h 2237474"/>
              <a:gd name="connsiteX58" fmla="*/ 7031309 w 12192000"/>
              <a:gd name="connsiteY58" fmla="*/ 1619451 h 2237474"/>
              <a:gd name="connsiteX59" fmla="*/ 6900177 w 12192000"/>
              <a:gd name="connsiteY59" fmla="*/ 1636016 h 2237474"/>
              <a:gd name="connsiteX60" fmla="*/ 6795372 w 12192000"/>
              <a:gd name="connsiteY60" fmla="*/ 1644845 h 2237474"/>
              <a:gd name="connsiteX61" fmla="*/ 6692251 w 12192000"/>
              <a:gd name="connsiteY61" fmla="*/ 1656357 h 2237474"/>
              <a:gd name="connsiteX62" fmla="*/ 6655235 w 12192000"/>
              <a:gd name="connsiteY62" fmla="*/ 1661869 h 2237474"/>
              <a:gd name="connsiteX63" fmla="*/ 6554894 w 12192000"/>
              <a:gd name="connsiteY63" fmla="*/ 1664428 h 2237474"/>
              <a:gd name="connsiteX64" fmla="*/ 6516595 w 12192000"/>
              <a:gd name="connsiteY64" fmla="*/ 1667475 h 2237474"/>
              <a:gd name="connsiteX65" fmla="*/ 6508541 w 12192000"/>
              <a:gd name="connsiteY65" fmla="*/ 1668757 h 2237474"/>
              <a:gd name="connsiteX66" fmla="*/ 6471012 w 12192000"/>
              <a:gd name="connsiteY66" fmla="*/ 1678604 h 2237474"/>
              <a:gd name="connsiteX67" fmla="*/ 6364035 w 12192000"/>
              <a:gd name="connsiteY67" fmla="*/ 1667683 h 2237474"/>
              <a:gd name="connsiteX68" fmla="*/ 6280959 w 12192000"/>
              <a:gd name="connsiteY68" fmla="*/ 1689329 h 2237474"/>
              <a:gd name="connsiteX69" fmla="*/ 6243319 w 12192000"/>
              <a:gd name="connsiteY69" fmla="*/ 1695560 h 2237474"/>
              <a:gd name="connsiteX70" fmla="*/ 6098321 w 12192000"/>
              <a:gd name="connsiteY70" fmla="*/ 1721646 h 2237474"/>
              <a:gd name="connsiteX71" fmla="*/ 5880652 w 12192000"/>
              <a:gd name="connsiteY71" fmla="*/ 1779643 h 2237474"/>
              <a:gd name="connsiteX72" fmla="*/ 5785959 w 12192000"/>
              <a:gd name="connsiteY72" fmla="*/ 1775307 h 2237474"/>
              <a:gd name="connsiteX73" fmla="*/ 5643534 w 12192000"/>
              <a:gd name="connsiteY73" fmla="*/ 1802919 h 2237474"/>
              <a:gd name="connsiteX74" fmla="*/ 5518799 w 12192000"/>
              <a:gd name="connsiteY74" fmla="*/ 1818312 h 2237474"/>
              <a:gd name="connsiteX75" fmla="*/ 5505014 w 12192000"/>
              <a:gd name="connsiteY75" fmla="*/ 1819259 h 2237474"/>
              <a:gd name="connsiteX76" fmla="*/ 5453307 w 12192000"/>
              <a:gd name="connsiteY76" fmla="*/ 1815450 h 2237474"/>
              <a:gd name="connsiteX77" fmla="*/ 5221533 w 12192000"/>
              <a:gd name="connsiteY77" fmla="*/ 1846950 h 2237474"/>
              <a:gd name="connsiteX78" fmla="*/ 5149802 w 12192000"/>
              <a:gd name="connsiteY78" fmla="*/ 1844846 h 2237474"/>
              <a:gd name="connsiteX79" fmla="*/ 5114927 w 12192000"/>
              <a:gd name="connsiteY79" fmla="*/ 1847827 h 2237474"/>
              <a:gd name="connsiteX80" fmla="*/ 5108970 w 12192000"/>
              <a:gd name="connsiteY80" fmla="*/ 1847935 h 2237474"/>
              <a:gd name="connsiteX81" fmla="*/ 5067961 w 12192000"/>
              <a:gd name="connsiteY81" fmla="*/ 1845917 h 2237474"/>
              <a:gd name="connsiteX82" fmla="*/ 5007075 w 12192000"/>
              <a:gd name="connsiteY82" fmla="*/ 1838626 h 2237474"/>
              <a:gd name="connsiteX83" fmla="*/ 4944087 w 12192000"/>
              <a:gd name="connsiteY83" fmla="*/ 1823332 h 2237474"/>
              <a:gd name="connsiteX84" fmla="*/ 4907662 w 12192000"/>
              <a:gd name="connsiteY84" fmla="*/ 1816900 h 2237474"/>
              <a:gd name="connsiteX85" fmla="*/ 4882386 w 12192000"/>
              <a:gd name="connsiteY85" fmla="*/ 1809844 h 2237474"/>
              <a:gd name="connsiteX86" fmla="*/ 4811440 w 12192000"/>
              <a:gd name="connsiteY86" fmla="*/ 1804655 h 2237474"/>
              <a:gd name="connsiteX87" fmla="*/ 4691075 w 12192000"/>
              <a:gd name="connsiteY87" fmla="*/ 1801389 h 2237474"/>
              <a:gd name="connsiteX88" fmla="*/ 4640313 w 12192000"/>
              <a:gd name="connsiteY88" fmla="*/ 1784307 h 2237474"/>
              <a:gd name="connsiteX89" fmla="*/ 4536503 w 12192000"/>
              <a:gd name="connsiteY89" fmla="*/ 1785334 h 2237474"/>
              <a:gd name="connsiteX90" fmla="*/ 4513724 w 12192000"/>
              <a:gd name="connsiteY90" fmla="*/ 1791996 h 2237474"/>
              <a:gd name="connsiteX91" fmla="*/ 4459810 w 12192000"/>
              <a:gd name="connsiteY91" fmla="*/ 1797886 h 2237474"/>
              <a:gd name="connsiteX92" fmla="*/ 4379064 w 12192000"/>
              <a:gd name="connsiteY92" fmla="*/ 1817177 h 2237474"/>
              <a:gd name="connsiteX93" fmla="*/ 4290981 w 12192000"/>
              <a:gd name="connsiteY93" fmla="*/ 1839677 h 2237474"/>
              <a:gd name="connsiteX94" fmla="*/ 4238372 w 12192000"/>
              <a:gd name="connsiteY94" fmla="*/ 1851480 h 2237474"/>
              <a:gd name="connsiteX95" fmla="*/ 4232517 w 12192000"/>
              <a:gd name="connsiteY95" fmla="*/ 1852567 h 2237474"/>
              <a:gd name="connsiteX96" fmla="*/ 4191732 w 12192000"/>
              <a:gd name="connsiteY96" fmla="*/ 1857328 h 2237474"/>
              <a:gd name="connsiteX97" fmla="*/ 4065532 w 12192000"/>
              <a:gd name="connsiteY97" fmla="*/ 1855477 h 2237474"/>
              <a:gd name="connsiteX98" fmla="*/ 4028460 w 12192000"/>
              <a:gd name="connsiteY98" fmla="*/ 1855137 h 2237474"/>
              <a:gd name="connsiteX99" fmla="*/ 4002267 w 12192000"/>
              <a:gd name="connsiteY99" fmla="*/ 1852352 h 2237474"/>
              <a:gd name="connsiteX100" fmla="*/ 3931396 w 12192000"/>
              <a:gd name="connsiteY100" fmla="*/ 1858915 h 2237474"/>
              <a:gd name="connsiteX101" fmla="*/ 3812162 w 12192000"/>
              <a:gd name="connsiteY101" fmla="*/ 1875501 h 2237474"/>
              <a:gd name="connsiteX102" fmla="*/ 3758105 w 12192000"/>
              <a:gd name="connsiteY102" fmla="*/ 1871856 h 2237474"/>
              <a:gd name="connsiteX103" fmla="*/ 3715896 w 12192000"/>
              <a:gd name="connsiteY103" fmla="*/ 1881552 h 2237474"/>
              <a:gd name="connsiteX104" fmla="*/ 3567259 w 12192000"/>
              <a:gd name="connsiteY104" fmla="*/ 1893482 h 2237474"/>
              <a:gd name="connsiteX105" fmla="*/ 3405770 w 12192000"/>
              <a:gd name="connsiteY105" fmla="*/ 1904591 h 2237474"/>
              <a:gd name="connsiteX106" fmla="*/ 3280097 w 12192000"/>
              <a:gd name="connsiteY106" fmla="*/ 1919610 h 2237474"/>
              <a:gd name="connsiteX107" fmla="*/ 3123424 w 12192000"/>
              <a:gd name="connsiteY107" fmla="*/ 1952930 h 2237474"/>
              <a:gd name="connsiteX108" fmla="*/ 3009910 w 12192000"/>
              <a:gd name="connsiteY108" fmla="*/ 1957866 h 2237474"/>
              <a:gd name="connsiteX109" fmla="*/ 2995934 w 12192000"/>
              <a:gd name="connsiteY109" fmla="*/ 1967085 h 2237474"/>
              <a:gd name="connsiteX110" fmla="*/ 2942858 w 12192000"/>
              <a:gd name="connsiteY110" fmla="*/ 1981367 h 2237474"/>
              <a:gd name="connsiteX111" fmla="*/ 2875436 w 12192000"/>
              <a:gd name="connsiteY111" fmla="*/ 1996977 h 2237474"/>
              <a:gd name="connsiteX112" fmla="*/ 2874892 w 12192000"/>
              <a:gd name="connsiteY112" fmla="*/ 1996085 h 2237474"/>
              <a:gd name="connsiteX113" fmla="*/ 2843662 w 12192000"/>
              <a:gd name="connsiteY113" fmla="*/ 1992498 h 2237474"/>
              <a:gd name="connsiteX114" fmla="*/ 2718916 w 12192000"/>
              <a:gd name="connsiteY114" fmla="*/ 1990867 h 2237474"/>
              <a:gd name="connsiteX115" fmla="*/ 2713522 w 12192000"/>
              <a:gd name="connsiteY115" fmla="*/ 1990173 h 2237474"/>
              <a:gd name="connsiteX116" fmla="*/ 2578178 w 12192000"/>
              <a:gd name="connsiteY116" fmla="*/ 1990531 h 2237474"/>
              <a:gd name="connsiteX117" fmla="*/ 2476147 w 12192000"/>
              <a:gd name="connsiteY117" fmla="*/ 1998305 h 2237474"/>
              <a:gd name="connsiteX118" fmla="*/ 2373568 w 12192000"/>
              <a:gd name="connsiteY118" fmla="*/ 2003219 h 2237474"/>
              <a:gd name="connsiteX119" fmla="*/ 2287219 w 12192000"/>
              <a:gd name="connsiteY119" fmla="*/ 1998750 h 2237474"/>
              <a:gd name="connsiteX120" fmla="*/ 2243069 w 12192000"/>
              <a:gd name="connsiteY120" fmla="*/ 2005321 h 2237474"/>
              <a:gd name="connsiteX121" fmla="*/ 2164831 w 12192000"/>
              <a:gd name="connsiteY121" fmla="*/ 2010143 h 2237474"/>
              <a:gd name="connsiteX122" fmla="*/ 2085228 w 12192000"/>
              <a:gd name="connsiteY122" fmla="*/ 2046431 h 2237474"/>
              <a:gd name="connsiteX123" fmla="*/ 2058061 w 12192000"/>
              <a:gd name="connsiteY123" fmla="*/ 2047942 h 2237474"/>
              <a:gd name="connsiteX124" fmla="*/ 2042244 w 12192000"/>
              <a:gd name="connsiteY124" fmla="*/ 2055560 h 2237474"/>
              <a:gd name="connsiteX125" fmla="*/ 1877728 w 12192000"/>
              <a:gd name="connsiteY125" fmla="*/ 2101004 h 2237474"/>
              <a:gd name="connsiteX126" fmla="*/ 1759056 w 12192000"/>
              <a:gd name="connsiteY126" fmla="*/ 2125608 h 2237474"/>
              <a:gd name="connsiteX127" fmla="*/ 1637948 w 12192000"/>
              <a:gd name="connsiteY127" fmla="*/ 2172597 h 2237474"/>
              <a:gd name="connsiteX128" fmla="*/ 1434549 w 12192000"/>
              <a:gd name="connsiteY128" fmla="*/ 2234522 h 2237474"/>
              <a:gd name="connsiteX129" fmla="*/ 1398481 w 12192000"/>
              <a:gd name="connsiteY129" fmla="*/ 2237074 h 2237474"/>
              <a:gd name="connsiteX130" fmla="*/ 1398407 w 12192000"/>
              <a:gd name="connsiteY130" fmla="*/ 2237095 h 2237474"/>
              <a:gd name="connsiteX131" fmla="*/ 1370962 w 12192000"/>
              <a:gd name="connsiteY131" fmla="*/ 2237474 h 2237474"/>
              <a:gd name="connsiteX132" fmla="*/ 1356367 w 12192000"/>
              <a:gd name="connsiteY132" fmla="*/ 2235089 h 2237474"/>
              <a:gd name="connsiteX133" fmla="*/ 1324828 w 12192000"/>
              <a:gd name="connsiteY133" fmla="*/ 2231968 h 2237474"/>
              <a:gd name="connsiteX134" fmla="*/ 1279765 w 12192000"/>
              <a:gd name="connsiteY134" fmla="*/ 2229639 h 2237474"/>
              <a:gd name="connsiteX135" fmla="*/ 1195347 w 12192000"/>
              <a:gd name="connsiteY135" fmla="*/ 2212354 h 2237474"/>
              <a:gd name="connsiteX136" fmla="*/ 970251 w 12192000"/>
              <a:gd name="connsiteY136" fmla="*/ 2221029 h 2237474"/>
              <a:gd name="connsiteX137" fmla="*/ 812914 w 12192000"/>
              <a:gd name="connsiteY137" fmla="*/ 2202752 h 2237474"/>
              <a:gd name="connsiteX138" fmla="*/ 800195 w 12192000"/>
              <a:gd name="connsiteY138" fmla="*/ 2209407 h 2237474"/>
              <a:gd name="connsiteX139" fmla="*/ 784978 w 12192000"/>
              <a:gd name="connsiteY139" fmla="*/ 2212360 h 2237474"/>
              <a:gd name="connsiteX140" fmla="*/ 669923 w 12192000"/>
              <a:gd name="connsiteY140" fmla="*/ 2211682 h 2237474"/>
              <a:gd name="connsiteX141" fmla="*/ 648680 w 12192000"/>
              <a:gd name="connsiteY141" fmla="*/ 2206229 h 2237474"/>
              <a:gd name="connsiteX142" fmla="*/ 597225 w 12192000"/>
              <a:gd name="connsiteY142" fmla="*/ 2180999 h 2237474"/>
              <a:gd name="connsiteX143" fmla="*/ 558449 w 12192000"/>
              <a:gd name="connsiteY143" fmla="*/ 2182346 h 2237474"/>
              <a:gd name="connsiteX144" fmla="*/ 550517 w 12192000"/>
              <a:gd name="connsiteY144" fmla="*/ 2182060 h 2237474"/>
              <a:gd name="connsiteX145" fmla="*/ 550309 w 12192000"/>
              <a:gd name="connsiteY145" fmla="*/ 2181825 h 2237474"/>
              <a:gd name="connsiteX146" fmla="*/ 520671 w 12192000"/>
              <a:gd name="connsiteY146" fmla="*/ 2180980 h 2237474"/>
              <a:gd name="connsiteX147" fmla="*/ 515024 w 12192000"/>
              <a:gd name="connsiteY147" fmla="*/ 2179258 h 2237474"/>
              <a:gd name="connsiteX148" fmla="*/ 413835 w 12192000"/>
              <a:gd name="connsiteY148" fmla="*/ 2156783 h 2237474"/>
              <a:gd name="connsiteX149" fmla="*/ 376513 w 12192000"/>
              <a:gd name="connsiteY149" fmla="*/ 2154014 h 2237474"/>
              <a:gd name="connsiteX150" fmla="*/ 273386 w 12192000"/>
              <a:gd name="connsiteY150" fmla="*/ 2142551 h 2237474"/>
              <a:gd name="connsiteX151" fmla="*/ 169207 w 12192000"/>
              <a:gd name="connsiteY151" fmla="*/ 2128100 h 2237474"/>
              <a:gd name="connsiteX152" fmla="*/ 93149 w 12192000"/>
              <a:gd name="connsiteY152" fmla="*/ 2105324 h 2237474"/>
              <a:gd name="connsiteX153" fmla="*/ 88109 w 12192000"/>
              <a:gd name="connsiteY153" fmla="*/ 2106704 h 2237474"/>
              <a:gd name="connsiteX154" fmla="*/ 80022 w 12192000"/>
              <a:gd name="connsiteY154" fmla="*/ 2107254 h 2237474"/>
              <a:gd name="connsiteX155" fmla="*/ 79717 w 12192000"/>
              <a:gd name="connsiteY155" fmla="*/ 2107046 h 2237474"/>
              <a:gd name="connsiteX156" fmla="*/ 72352 w 12192000"/>
              <a:gd name="connsiteY156" fmla="*/ 2107991 h 2237474"/>
              <a:gd name="connsiteX157" fmla="*/ 37645 w 12192000"/>
              <a:gd name="connsiteY157" fmla="*/ 2115401 h 2237474"/>
              <a:gd name="connsiteX158" fmla="*/ 4572 w 12192000"/>
              <a:gd name="connsiteY158" fmla="*/ 2111091 h 2237474"/>
              <a:gd name="connsiteX159" fmla="*/ 0 w 12192000"/>
              <a:gd name="connsiteY159" fmla="*/ 2110468 h 2237474"/>
              <a:gd name="connsiteX160" fmla="*/ 0 w 12192000"/>
              <a:gd name="connsiteY160"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20512 w 12192000"/>
              <a:gd name="connsiteY6" fmla="*/ 745392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46594 w 12192000"/>
              <a:gd name="connsiteY12" fmla="*/ 765069 h 2237474"/>
              <a:gd name="connsiteX13" fmla="*/ 10739478 w 12192000"/>
              <a:gd name="connsiteY13" fmla="*/ 776841 h 2237474"/>
              <a:gd name="connsiteX14" fmla="*/ 10458762 w 12192000"/>
              <a:gd name="connsiteY14" fmla="*/ 755400 h 2237474"/>
              <a:gd name="connsiteX15" fmla="*/ 10211200 w 12192000"/>
              <a:gd name="connsiteY15" fmla="*/ 767513 h 2237474"/>
              <a:gd name="connsiteX16" fmla="*/ 10167995 w 12192000"/>
              <a:gd name="connsiteY16" fmla="*/ 760843 h 2237474"/>
              <a:gd name="connsiteX17" fmla="*/ 9997044 w 12192000"/>
              <a:gd name="connsiteY17" fmla="*/ 780129 h 2237474"/>
              <a:gd name="connsiteX18" fmla="*/ 9943887 w 12192000"/>
              <a:gd name="connsiteY18" fmla="*/ 804141 h 2237474"/>
              <a:gd name="connsiteX19" fmla="*/ 9918248 w 12192000"/>
              <a:gd name="connsiteY19" fmla="*/ 816628 h 2237474"/>
              <a:gd name="connsiteX20" fmla="*/ 9767091 w 12192000"/>
              <a:gd name="connsiteY20" fmla="*/ 870550 h 2237474"/>
              <a:gd name="connsiteX21" fmla="*/ 9683005 w 12192000"/>
              <a:gd name="connsiteY21" fmla="*/ 894128 h 2237474"/>
              <a:gd name="connsiteX22" fmla="*/ 9594438 w 12192000"/>
              <a:gd name="connsiteY22" fmla="*/ 919051 h 2237474"/>
              <a:gd name="connsiteX23" fmla="*/ 9544189 w 12192000"/>
              <a:gd name="connsiteY23" fmla="*/ 938966 h 2237474"/>
              <a:gd name="connsiteX24" fmla="*/ 9500499 w 12192000"/>
              <a:gd name="connsiteY24" fmla="*/ 954680 h 2237474"/>
              <a:gd name="connsiteX25" fmla="*/ 9428195 w 12192000"/>
              <a:gd name="connsiteY25" fmla="*/ 986225 h 2237474"/>
              <a:gd name="connsiteX26" fmla="*/ 9410017 w 12192000"/>
              <a:gd name="connsiteY26" fmla="*/ 993931 h 2237474"/>
              <a:gd name="connsiteX27" fmla="*/ 9392919 w 12192000"/>
              <a:gd name="connsiteY27" fmla="*/ 994656 h 2237474"/>
              <a:gd name="connsiteX28" fmla="*/ 9268019 w 12192000"/>
              <a:gd name="connsiteY28" fmla="*/ 1007442 h 2237474"/>
              <a:gd name="connsiteX29" fmla="*/ 9234662 w 12192000"/>
              <a:gd name="connsiteY29" fmla="*/ 1023056 h 2237474"/>
              <a:gd name="connsiteX30" fmla="*/ 9181033 w 12192000"/>
              <a:gd name="connsiteY30" fmla="*/ 1037921 h 2237474"/>
              <a:gd name="connsiteX31" fmla="*/ 9155969 w 12192000"/>
              <a:gd name="connsiteY31" fmla="*/ 1046804 h 2237474"/>
              <a:gd name="connsiteX32" fmla="*/ 9133985 w 12192000"/>
              <a:gd name="connsiteY32" fmla="*/ 1046450 h 2237474"/>
              <a:gd name="connsiteX33" fmla="*/ 9003462 w 12192000"/>
              <a:gd name="connsiteY33" fmla="*/ 1042406 h 2237474"/>
              <a:gd name="connsiteX34" fmla="*/ 8968445 w 12192000"/>
              <a:gd name="connsiteY34" fmla="*/ 1052169 h 2237474"/>
              <a:gd name="connsiteX35" fmla="*/ 8886001 w 12192000"/>
              <a:gd name="connsiteY35" fmla="*/ 1067468 h 2237474"/>
              <a:gd name="connsiteX36" fmla="*/ 8838610 w 12192000"/>
              <a:gd name="connsiteY36" fmla="*/ 1075091 h 2237474"/>
              <a:gd name="connsiteX37" fmla="*/ 8750383 w 12192000"/>
              <a:gd name="connsiteY37" fmla="*/ 1097387 h 2237474"/>
              <a:gd name="connsiteX38" fmla="*/ 8665605 w 12192000"/>
              <a:gd name="connsiteY38" fmla="*/ 1110791 h 2237474"/>
              <a:gd name="connsiteX39" fmla="*/ 8584946 w 12192000"/>
              <a:gd name="connsiteY39" fmla="*/ 1135226 h 2237474"/>
              <a:gd name="connsiteX40" fmla="*/ 8419755 w 12192000"/>
              <a:gd name="connsiteY40" fmla="*/ 1216260 h 2237474"/>
              <a:gd name="connsiteX41" fmla="*/ 8411626 w 12192000"/>
              <a:gd name="connsiteY41" fmla="*/ 1214397 h 2237474"/>
              <a:gd name="connsiteX42" fmla="*/ 8363469 w 12192000"/>
              <a:gd name="connsiteY42" fmla="*/ 1246658 h 2237474"/>
              <a:gd name="connsiteX43" fmla="*/ 8275497 w 12192000"/>
              <a:gd name="connsiteY43" fmla="*/ 1264396 h 2237474"/>
              <a:gd name="connsiteX44" fmla="*/ 8206287 w 12192000"/>
              <a:gd name="connsiteY44" fmla="*/ 1273060 h 2237474"/>
              <a:gd name="connsiteX45" fmla="*/ 8139997 w 12192000"/>
              <a:gd name="connsiteY45" fmla="*/ 1282713 h 2237474"/>
              <a:gd name="connsiteX46" fmla="*/ 8074238 w 12192000"/>
              <a:gd name="connsiteY46" fmla="*/ 1301895 h 2237474"/>
              <a:gd name="connsiteX47" fmla="*/ 7942099 w 12192000"/>
              <a:gd name="connsiteY47" fmla="*/ 1336332 h 2237474"/>
              <a:gd name="connsiteX48" fmla="*/ 7902328 w 12192000"/>
              <a:gd name="connsiteY48" fmla="*/ 1345865 h 2237474"/>
              <a:gd name="connsiteX49" fmla="*/ 7840612 w 12192000"/>
              <a:gd name="connsiteY49" fmla="*/ 1369373 h 2237474"/>
              <a:gd name="connsiteX50" fmla="*/ 7786819 w 12192000"/>
              <a:gd name="connsiteY50" fmla="*/ 1378970 h 2237474"/>
              <a:gd name="connsiteX51" fmla="*/ 7548172 w 12192000"/>
              <a:gd name="connsiteY51" fmla="*/ 1417460 h 2237474"/>
              <a:gd name="connsiteX52" fmla="*/ 7483437 w 12192000"/>
              <a:gd name="connsiteY52" fmla="*/ 1478152 h 2237474"/>
              <a:gd name="connsiteX53" fmla="*/ 7377870 w 12192000"/>
              <a:gd name="connsiteY53" fmla="*/ 1523319 h 2237474"/>
              <a:gd name="connsiteX54" fmla="*/ 7230737 w 12192000"/>
              <a:gd name="connsiteY54" fmla="*/ 1562633 h 2237474"/>
              <a:gd name="connsiteX55" fmla="*/ 7224458 w 12192000"/>
              <a:gd name="connsiteY55" fmla="*/ 1573008 h 2237474"/>
              <a:gd name="connsiteX56" fmla="*/ 7183121 w 12192000"/>
              <a:gd name="connsiteY56" fmla="*/ 1595162 h 2237474"/>
              <a:gd name="connsiteX57" fmla="*/ 7164601 w 12192000"/>
              <a:gd name="connsiteY57" fmla="*/ 1606490 h 2237474"/>
              <a:gd name="connsiteX58" fmla="*/ 7031309 w 12192000"/>
              <a:gd name="connsiteY58" fmla="*/ 1619451 h 2237474"/>
              <a:gd name="connsiteX59" fmla="*/ 6900177 w 12192000"/>
              <a:gd name="connsiteY59" fmla="*/ 1636016 h 2237474"/>
              <a:gd name="connsiteX60" fmla="*/ 6795372 w 12192000"/>
              <a:gd name="connsiteY60" fmla="*/ 1644845 h 2237474"/>
              <a:gd name="connsiteX61" fmla="*/ 6692251 w 12192000"/>
              <a:gd name="connsiteY61" fmla="*/ 1656357 h 2237474"/>
              <a:gd name="connsiteX62" fmla="*/ 6655235 w 12192000"/>
              <a:gd name="connsiteY62" fmla="*/ 1661869 h 2237474"/>
              <a:gd name="connsiteX63" fmla="*/ 6554894 w 12192000"/>
              <a:gd name="connsiteY63" fmla="*/ 1664428 h 2237474"/>
              <a:gd name="connsiteX64" fmla="*/ 6516595 w 12192000"/>
              <a:gd name="connsiteY64" fmla="*/ 1667475 h 2237474"/>
              <a:gd name="connsiteX65" fmla="*/ 6508541 w 12192000"/>
              <a:gd name="connsiteY65" fmla="*/ 1668757 h 2237474"/>
              <a:gd name="connsiteX66" fmla="*/ 6471012 w 12192000"/>
              <a:gd name="connsiteY66" fmla="*/ 1678604 h 2237474"/>
              <a:gd name="connsiteX67" fmla="*/ 6364035 w 12192000"/>
              <a:gd name="connsiteY67" fmla="*/ 1667683 h 2237474"/>
              <a:gd name="connsiteX68" fmla="*/ 6280959 w 12192000"/>
              <a:gd name="connsiteY68" fmla="*/ 1689329 h 2237474"/>
              <a:gd name="connsiteX69" fmla="*/ 6243319 w 12192000"/>
              <a:gd name="connsiteY69" fmla="*/ 1695560 h 2237474"/>
              <a:gd name="connsiteX70" fmla="*/ 6098321 w 12192000"/>
              <a:gd name="connsiteY70" fmla="*/ 1721646 h 2237474"/>
              <a:gd name="connsiteX71" fmla="*/ 5880652 w 12192000"/>
              <a:gd name="connsiteY71" fmla="*/ 1779643 h 2237474"/>
              <a:gd name="connsiteX72" fmla="*/ 5785959 w 12192000"/>
              <a:gd name="connsiteY72" fmla="*/ 1775307 h 2237474"/>
              <a:gd name="connsiteX73" fmla="*/ 5643534 w 12192000"/>
              <a:gd name="connsiteY73" fmla="*/ 1802919 h 2237474"/>
              <a:gd name="connsiteX74" fmla="*/ 5518799 w 12192000"/>
              <a:gd name="connsiteY74" fmla="*/ 1818312 h 2237474"/>
              <a:gd name="connsiteX75" fmla="*/ 5505014 w 12192000"/>
              <a:gd name="connsiteY75" fmla="*/ 1819259 h 2237474"/>
              <a:gd name="connsiteX76" fmla="*/ 5453307 w 12192000"/>
              <a:gd name="connsiteY76" fmla="*/ 1815450 h 2237474"/>
              <a:gd name="connsiteX77" fmla="*/ 5221533 w 12192000"/>
              <a:gd name="connsiteY77" fmla="*/ 1846950 h 2237474"/>
              <a:gd name="connsiteX78" fmla="*/ 5149802 w 12192000"/>
              <a:gd name="connsiteY78" fmla="*/ 1844846 h 2237474"/>
              <a:gd name="connsiteX79" fmla="*/ 5114927 w 12192000"/>
              <a:gd name="connsiteY79" fmla="*/ 1847827 h 2237474"/>
              <a:gd name="connsiteX80" fmla="*/ 5108970 w 12192000"/>
              <a:gd name="connsiteY80" fmla="*/ 1847935 h 2237474"/>
              <a:gd name="connsiteX81" fmla="*/ 5067961 w 12192000"/>
              <a:gd name="connsiteY81" fmla="*/ 1845917 h 2237474"/>
              <a:gd name="connsiteX82" fmla="*/ 5007075 w 12192000"/>
              <a:gd name="connsiteY82" fmla="*/ 1838626 h 2237474"/>
              <a:gd name="connsiteX83" fmla="*/ 4944087 w 12192000"/>
              <a:gd name="connsiteY83" fmla="*/ 1823332 h 2237474"/>
              <a:gd name="connsiteX84" fmla="*/ 4907662 w 12192000"/>
              <a:gd name="connsiteY84" fmla="*/ 1816900 h 2237474"/>
              <a:gd name="connsiteX85" fmla="*/ 4882386 w 12192000"/>
              <a:gd name="connsiteY85" fmla="*/ 1809844 h 2237474"/>
              <a:gd name="connsiteX86" fmla="*/ 4811440 w 12192000"/>
              <a:gd name="connsiteY86" fmla="*/ 1804655 h 2237474"/>
              <a:gd name="connsiteX87" fmla="*/ 4691075 w 12192000"/>
              <a:gd name="connsiteY87" fmla="*/ 1801389 h 2237474"/>
              <a:gd name="connsiteX88" fmla="*/ 4640313 w 12192000"/>
              <a:gd name="connsiteY88" fmla="*/ 1784307 h 2237474"/>
              <a:gd name="connsiteX89" fmla="*/ 4536503 w 12192000"/>
              <a:gd name="connsiteY89" fmla="*/ 1785334 h 2237474"/>
              <a:gd name="connsiteX90" fmla="*/ 4513724 w 12192000"/>
              <a:gd name="connsiteY90" fmla="*/ 1791996 h 2237474"/>
              <a:gd name="connsiteX91" fmla="*/ 4459810 w 12192000"/>
              <a:gd name="connsiteY91" fmla="*/ 1797886 h 2237474"/>
              <a:gd name="connsiteX92" fmla="*/ 4379064 w 12192000"/>
              <a:gd name="connsiteY92" fmla="*/ 1817177 h 2237474"/>
              <a:gd name="connsiteX93" fmla="*/ 4290981 w 12192000"/>
              <a:gd name="connsiteY93" fmla="*/ 1839677 h 2237474"/>
              <a:gd name="connsiteX94" fmla="*/ 4238372 w 12192000"/>
              <a:gd name="connsiteY94" fmla="*/ 1851480 h 2237474"/>
              <a:gd name="connsiteX95" fmla="*/ 4232517 w 12192000"/>
              <a:gd name="connsiteY95" fmla="*/ 1852567 h 2237474"/>
              <a:gd name="connsiteX96" fmla="*/ 4191732 w 12192000"/>
              <a:gd name="connsiteY96" fmla="*/ 1857328 h 2237474"/>
              <a:gd name="connsiteX97" fmla="*/ 4065532 w 12192000"/>
              <a:gd name="connsiteY97" fmla="*/ 1855477 h 2237474"/>
              <a:gd name="connsiteX98" fmla="*/ 4028460 w 12192000"/>
              <a:gd name="connsiteY98" fmla="*/ 1855137 h 2237474"/>
              <a:gd name="connsiteX99" fmla="*/ 4002267 w 12192000"/>
              <a:gd name="connsiteY99" fmla="*/ 1852352 h 2237474"/>
              <a:gd name="connsiteX100" fmla="*/ 3931396 w 12192000"/>
              <a:gd name="connsiteY100" fmla="*/ 1858915 h 2237474"/>
              <a:gd name="connsiteX101" fmla="*/ 3812162 w 12192000"/>
              <a:gd name="connsiteY101" fmla="*/ 1875501 h 2237474"/>
              <a:gd name="connsiteX102" fmla="*/ 3758105 w 12192000"/>
              <a:gd name="connsiteY102" fmla="*/ 1871856 h 2237474"/>
              <a:gd name="connsiteX103" fmla="*/ 3715896 w 12192000"/>
              <a:gd name="connsiteY103" fmla="*/ 1881552 h 2237474"/>
              <a:gd name="connsiteX104" fmla="*/ 3567259 w 12192000"/>
              <a:gd name="connsiteY104" fmla="*/ 1893482 h 2237474"/>
              <a:gd name="connsiteX105" fmla="*/ 3405770 w 12192000"/>
              <a:gd name="connsiteY105" fmla="*/ 1904591 h 2237474"/>
              <a:gd name="connsiteX106" fmla="*/ 3280097 w 12192000"/>
              <a:gd name="connsiteY106" fmla="*/ 1919610 h 2237474"/>
              <a:gd name="connsiteX107" fmla="*/ 3123424 w 12192000"/>
              <a:gd name="connsiteY107" fmla="*/ 1952930 h 2237474"/>
              <a:gd name="connsiteX108" fmla="*/ 3009910 w 12192000"/>
              <a:gd name="connsiteY108" fmla="*/ 1957866 h 2237474"/>
              <a:gd name="connsiteX109" fmla="*/ 2995934 w 12192000"/>
              <a:gd name="connsiteY109" fmla="*/ 1967085 h 2237474"/>
              <a:gd name="connsiteX110" fmla="*/ 2942858 w 12192000"/>
              <a:gd name="connsiteY110" fmla="*/ 1981367 h 2237474"/>
              <a:gd name="connsiteX111" fmla="*/ 2875436 w 12192000"/>
              <a:gd name="connsiteY111" fmla="*/ 1996977 h 2237474"/>
              <a:gd name="connsiteX112" fmla="*/ 2874892 w 12192000"/>
              <a:gd name="connsiteY112" fmla="*/ 1996085 h 2237474"/>
              <a:gd name="connsiteX113" fmla="*/ 2843662 w 12192000"/>
              <a:gd name="connsiteY113" fmla="*/ 1992498 h 2237474"/>
              <a:gd name="connsiteX114" fmla="*/ 2718916 w 12192000"/>
              <a:gd name="connsiteY114" fmla="*/ 1990867 h 2237474"/>
              <a:gd name="connsiteX115" fmla="*/ 2713522 w 12192000"/>
              <a:gd name="connsiteY115" fmla="*/ 1990173 h 2237474"/>
              <a:gd name="connsiteX116" fmla="*/ 2578178 w 12192000"/>
              <a:gd name="connsiteY116" fmla="*/ 1990531 h 2237474"/>
              <a:gd name="connsiteX117" fmla="*/ 2476147 w 12192000"/>
              <a:gd name="connsiteY117" fmla="*/ 1998305 h 2237474"/>
              <a:gd name="connsiteX118" fmla="*/ 2373568 w 12192000"/>
              <a:gd name="connsiteY118" fmla="*/ 2003219 h 2237474"/>
              <a:gd name="connsiteX119" fmla="*/ 2287219 w 12192000"/>
              <a:gd name="connsiteY119" fmla="*/ 1998750 h 2237474"/>
              <a:gd name="connsiteX120" fmla="*/ 2243069 w 12192000"/>
              <a:gd name="connsiteY120" fmla="*/ 2005321 h 2237474"/>
              <a:gd name="connsiteX121" fmla="*/ 2164831 w 12192000"/>
              <a:gd name="connsiteY121" fmla="*/ 2010143 h 2237474"/>
              <a:gd name="connsiteX122" fmla="*/ 2085228 w 12192000"/>
              <a:gd name="connsiteY122" fmla="*/ 2046431 h 2237474"/>
              <a:gd name="connsiteX123" fmla="*/ 2058061 w 12192000"/>
              <a:gd name="connsiteY123" fmla="*/ 2047942 h 2237474"/>
              <a:gd name="connsiteX124" fmla="*/ 2042244 w 12192000"/>
              <a:gd name="connsiteY124" fmla="*/ 2055560 h 2237474"/>
              <a:gd name="connsiteX125" fmla="*/ 1877728 w 12192000"/>
              <a:gd name="connsiteY125" fmla="*/ 2101004 h 2237474"/>
              <a:gd name="connsiteX126" fmla="*/ 1759056 w 12192000"/>
              <a:gd name="connsiteY126" fmla="*/ 2125608 h 2237474"/>
              <a:gd name="connsiteX127" fmla="*/ 1637948 w 12192000"/>
              <a:gd name="connsiteY127" fmla="*/ 2172597 h 2237474"/>
              <a:gd name="connsiteX128" fmla="*/ 1434549 w 12192000"/>
              <a:gd name="connsiteY128" fmla="*/ 2234522 h 2237474"/>
              <a:gd name="connsiteX129" fmla="*/ 1398481 w 12192000"/>
              <a:gd name="connsiteY129" fmla="*/ 2237074 h 2237474"/>
              <a:gd name="connsiteX130" fmla="*/ 1398407 w 12192000"/>
              <a:gd name="connsiteY130" fmla="*/ 2237095 h 2237474"/>
              <a:gd name="connsiteX131" fmla="*/ 1370962 w 12192000"/>
              <a:gd name="connsiteY131" fmla="*/ 2237474 h 2237474"/>
              <a:gd name="connsiteX132" fmla="*/ 1356367 w 12192000"/>
              <a:gd name="connsiteY132" fmla="*/ 2235089 h 2237474"/>
              <a:gd name="connsiteX133" fmla="*/ 1324828 w 12192000"/>
              <a:gd name="connsiteY133" fmla="*/ 2231968 h 2237474"/>
              <a:gd name="connsiteX134" fmla="*/ 1279765 w 12192000"/>
              <a:gd name="connsiteY134" fmla="*/ 2229639 h 2237474"/>
              <a:gd name="connsiteX135" fmla="*/ 1195347 w 12192000"/>
              <a:gd name="connsiteY135" fmla="*/ 2212354 h 2237474"/>
              <a:gd name="connsiteX136" fmla="*/ 970251 w 12192000"/>
              <a:gd name="connsiteY136" fmla="*/ 2221029 h 2237474"/>
              <a:gd name="connsiteX137" fmla="*/ 812914 w 12192000"/>
              <a:gd name="connsiteY137" fmla="*/ 2202752 h 2237474"/>
              <a:gd name="connsiteX138" fmla="*/ 800195 w 12192000"/>
              <a:gd name="connsiteY138" fmla="*/ 2209407 h 2237474"/>
              <a:gd name="connsiteX139" fmla="*/ 784978 w 12192000"/>
              <a:gd name="connsiteY139" fmla="*/ 2212360 h 2237474"/>
              <a:gd name="connsiteX140" fmla="*/ 669923 w 12192000"/>
              <a:gd name="connsiteY140" fmla="*/ 2211682 h 2237474"/>
              <a:gd name="connsiteX141" fmla="*/ 648680 w 12192000"/>
              <a:gd name="connsiteY141" fmla="*/ 2206229 h 2237474"/>
              <a:gd name="connsiteX142" fmla="*/ 597225 w 12192000"/>
              <a:gd name="connsiteY142" fmla="*/ 2180999 h 2237474"/>
              <a:gd name="connsiteX143" fmla="*/ 558449 w 12192000"/>
              <a:gd name="connsiteY143" fmla="*/ 2182346 h 2237474"/>
              <a:gd name="connsiteX144" fmla="*/ 550517 w 12192000"/>
              <a:gd name="connsiteY144" fmla="*/ 2182060 h 2237474"/>
              <a:gd name="connsiteX145" fmla="*/ 550309 w 12192000"/>
              <a:gd name="connsiteY145" fmla="*/ 2181825 h 2237474"/>
              <a:gd name="connsiteX146" fmla="*/ 520671 w 12192000"/>
              <a:gd name="connsiteY146" fmla="*/ 2180980 h 2237474"/>
              <a:gd name="connsiteX147" fmla="*/ 515024 w 12192000"/>
              <a:gd name="connsiteY147" fmla="*/ 2179258 h 2237474"/>
              <a:gd name="connsiteX148" fmla="*/ 413835 w 12192000"/>
              <a:gd name="connsiteY148" fmla="*/ 2156783 h 2237474"/>
              <a:gd name="connsiteX149" fmla="*/ 376513 w 12192000"/>
              <a:gd name="connsiteY149" fmla="*/ 2154014 h 2237474"/>
              <a:gd name="connsiteX150" fmla="*/ 273386 w 12192000"/>
              <a:gd name="connsiteY150" fmla="*/ 2142551 h 2237474"/>
              <a:gd name="connsiteX151" fmla="*/ 169207 w 12192000"/>
              <a:gd name="connsiteY151" fmla="*/ 2128100 h 2237474"/>
              <a:gd name="connsiteX152" fmla="*/ 93149 w 12192000"/>
              <a:gd name="connsiteY152" fmla="*/ 2105324 h 2237474"/>
              <a:gd name="connsiteX153" fmla="*/ 88109 w 12192000"/>
              <a:gd name="connsiteY153" fmla="*/ 2106704 h 2237474"/>
              <a:gd name="connsiteX154" fmla="*/ 80022 w 12192000"/>
              <a:gd name="connsiteY154" fmla="*/ 2107254 h 2237474"/>
              <a:gd name="connsiteX155" fmla="*/ 72352 w 12192000"/>
              <a:gd name="connsiteY155" fmla="*/ 2107991 h 2237474"/>
              <a:gd name="connsiteX156" fmla="*/ 37645 w 12192000"/>
              <a:gd name="connsiteY156" fmla="*/ 2115401 h 2237474"/>
              <a:gd name="connsiteX157" fmla="*/ 4572 w 12192000"/>
              <a:gd name="connsiteY157" fmla="*/ 2111091 h 2237474"/>
              <a:gd name="connsiteX158" fmla="*/ 0 w 12192000"/>
              <a:gd name="connsiteY158" fmla="*/ 2110468 h 2237474"/>
              <a:gd name="connsiteX159" fmla="*/ 0 w 12192000"/>
              <a:gd name="connsiteY159"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20512 w 12192000"/>
              <a:gd name="connsiteY6" fmla="*/ 745392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46594 w 12192000"/>
              <a:gd name="connsiteY12" fmla="*/ 765069 h 2237474"/>
              <a:gd name="connsiteX13" fmla="*/ 10739478 w 12192000"/>
              <a:gd name="connsiteY13" fmla="*/ 776841 h 2237474"/>
              <a:gd name="connsiteX14" fmla="*/ 10458762 w 12192000"/>
              <a:gd name="connsiteY14" fmla="*/ 755400 h 2237474"/>
              <a:gd name="connsiteX15" fmla="*/ 10211200 w 12192000"/>
              <a:gd name="connsiteY15" fmla="*/ 767513 h 2237474"/>
              <a:gd name="connsiteX16" fmla="*/ 10167995 w 12192000"/>
              <a:gd name="connsiteY16" fmla="*/ 760843 h 2237474"/>
              <a:gd name="connsiteX17" fmla="*/ 9997044 w 12192000"/>
              <a:gd name="connsiteY17" fmla="*/ 780129 h 2237474"/>
              <a:gd name="connsiteX18" fmla="*/ 9943887 w 12192000"/>
              <a:gd name="connsiteY18" fmla="*/ 804141 h 2237474"/>
              <a:gd name="connsiteX19" fmla="*/ 9918248 w 12192000"/>
              <a:gd name="connsiteY19" fmla="*/ 816628 h 2237474"/>
              <a:gd name="connsiteX20" fmla="*/ 9767091 w 12192000"/>
              <a:gd name="connsiteY20" fmla="*/ 870550 h 2237474"/>
              <a:gd name="connsiteX21" fmla="*/ 9683005 w 12192000"/>
              <a:gd name="connsiteY21" fmla="*/ 894128 h 2237474"/>
              <a:gd name="connsiteX22" fmla="*/ 9594438 w 12192000"/>
              <a:gd name="connsiteY22" fmla="*/ 919051 h 2237474"/>
              <a:gd name="connsiteX23" fmla="*/ 9544189 w 12192000"/>
              <a:gd name="connsiteY23" fmla="*/ 938966 h 2237474"/>
              <a:gd name="connsiteX24" fmla="*/ 9500499 w 12192000"/>
              <a:gd name="connsiteY24" fmla="*/ 954680 h 2237474"/>
              <a:gd name="connsiteX25" fmla="*/ 9428195 w 12192000"/>
              <a:gd name="connsiteY25" fmla="*/ 986225 h 2237474"/>
              <a:gd name="connsiteX26" fmla="*/ 9410017 w 12192000"/>
              <a:gd name="connsiteY26" fmla="*/ 993931 h 2237474"/>
              <a:gd name="connsiteX27" fmla="*/ 9392919 w 12192000"/>
              <a:gd name="connsiteY27" fmla="*/ 994656 h 2237474"/>
              <a:gd name="connsiteX28" fmla="*/ 9268019 w 12192000"/>
              <a:gd name="connsiteY28" fmla="*/ 1007442 h 2237474"/>
              <a:gd name="connsiteX29" fmla="*/ 9234662 w 12192000"/>
              <a:gd name="connsiteY29" fmla="*/ 1023056 h 2237474"/>
              <a:gd name="connsiteX30" fmla="*/ 9181033 w 12192000"/>
              <a:gd name="connsiteY30" fmla="*/ 1037921 h 2237474"/>
              <a:gd name="connsiteX31" fmla="*/ 9155969 w 12192000"/>
              <a:gd name="connsiteY31" fmla="*/ 1046804 h 2237474"/>
              <a:gd name="connsiteX32" fmla="*/ 9133985 w 12192000"/>
              <a:gd name="connsiteY32" fmla="*/ 1046450 h 2237474"/>
              <a:gd name="connsiteX33" fmla="*/ 9003462 w 12192000"/>
              <a:gd name="connsiteY33" fmla="*/ 1042406 h 2237474"/>
              <a:gd name="connsiteX34" fmla="*/ 8968445 w 12192000"/>
              <a:gd name="connsiteY34" fmla="*/ 1052169 h 2237474"/>
              <a:gd name="connsiteX35" fmla="*/ 8886001 w 12192000"/>
              <a:gd name="connsiteY35" fmla="*/ 1067468 h 2237474"/>
              <a:gd name="connsiteX36" fmla="*/ 8838610 w 12192000"/>
              <a:gd name="connsiteY36" fmla="*/ 1075091 h 2237474"/>
              <a:gd name="connsiteX37" fmla="*/ 8750383 w 12192000"/>
              <a:gd name="connsiteY37" fmla="*/ 1097387 h 2237474"/>
              <a:gd name="connsiteX38" fmla="*/ 8665605 w 12192000"/>
              <a:gd name="connsiteY38" fmla="*/ 1110791 h 2237474"/>
              <a:gd name="connsiteX39" fmla="*/ 8584946 w 12192000"/>
              <a:gd name="connsiteY39" fmla="*/ 1135226 h 2237474"/>
              <a:gd name="connsiteX40" fmla="*/ 8419755 w 12192000"/>
              <a:gd name="connsiteY40" fmla="*/ 1216260 h 2237474"/>
              <a:gd name="connsiteX41" fmla="*/ 8411626 w 12192000"/>
              <a:gd name="connsiteY41" fmla="*/ 1214397 h 2237474"/>
              <a:gd name="connsiteX42" fmla="*/ 8363469 w 12192000"/>
              <a:gd name="connsiteY42" fmla="*/ 1246658 h 2237474"/>
              <a:gd name="connsiteX43" fmla="*/ 8275497 w 12192000"/>
              <a:gd name="connsiteY43" fmla="*/ 1264396 h 2237474"/>
              <a:gd name="connsiteX44" fmla="*/ 8206287 w 12192000"/>
              <a:gd name="connsiteY44" fmla="*/ 1273060 h 2237474"/>
              <a:gd name="connsiteX45" fmla="*/ 8139997 w 12192000"/>
              <a:gd name="connsiteY45" fmla="*/ 1282713 h 2237474"/>
              <a:gd name="connsiteX46" fmla="*/ 8074238 w 12192000"/>
              <a:gd name="connsiteY46" fmla="*/ 1301895 h 2237474"/>
              <a:gd name="connsiteX47" fmla="*/ 7942099 w 12192000"/>
              <a:gd name="connsiteY47" fmla="*/ 1336332 h 2237474"/>
              <a:gd name="connsiteX48" fmla="*/ 7902328 w 12192000"/>
              <a:gd name="connsiteY48" fmla="*/ 1345865 h 2237474"/>
              <a:gd name="connsiteX49" fmla="*/ 7840612 w 12192000"/>
              <a:gd name="connsiteY49" fmla="*/ 1369373 h 2237474"/>
              <a:gd name="connsiteX50" fmla="*/ 7786819 w 12192000"/>
              <a:gd name="connsiteY50" fmla="*/ 1378970 h 2237474"/>
              <a:gd name="connsiteX51" fmla="*/ 7548172 w 12192000"/>
              <a:gd name="connsiteY51" fmla="*/ 1417460 h 2237474"/>
              <a:gd name="connsiteX52" fmla="*/ 7483437 w 12192000"/>
              <a:gd name="connsiteY52" fmla="*/ 1478152 h 2237474"/>
              <a:gd name="connsiteX53" fmla="*/ 7377870 w 12192000"/>
              <a:gd name="connsiteY53" fmla="*/ 1523319 h 2237474"/>
              <a:gd name="connsiteX54" fmla="*/ 7230737 w 12192000"/>
              <a:gd name="connsiteY54" fmla="*/ 1562633 h 2237474"/>
              <a:gd name="connsiteX55" fmla="*/ 7224458 w 12192000"/>
              <a:gd name="connsiteY55" fmla="*/ 1573008 h 2237474"/>
              <a:gd name="connsiteX56" fmla="*/ 7183121 w 12192000"/>
              <a:gd name="connsiteY56" fmla="*/ 1595162 h 2237474"/>
              <a:gd name="connsiteX57" fmla="*/ 7164601 w 12192000"/>
              <a:gd name="connsiteY57" fmla="*/ 1606490 h 2237474"/>
              <a:gd name="connsiteX58" fmla="*/ 7031309 w 12192000"/>
              <a:gd name="connsiteY58" fmla="*/ 1619451 h 2237474"/>
              <a:gd name="connsiteX59" fmla="*/ 6900177 w 12192000"/>
              <a:gd name="connsiteY59" fmla="*/ 1636016 h 2237474"/>
              <a:gd name="connsiteX60" fmla="*/ 6795372 w 12192000"/>
              <a:gd name="connsiteY60" fmla="*/ 1644845 h 2237474"/>
              <a:gd name="connsiteX61" fmla="*/ 6692251 w 12192000"/>
              <a:gd name="connsiteY61" fmla="*/ 1656357 h 2237474"/>
              <a:gd name="connsiteX62" fmla="*/ 6655235 w 12192000"/>
              <a:gd name="connsiteY62" fmla="*/ 1661869 h 2237474"/>
              <a:gd name="connsiteX63" fmla="*/ 6554894 w 12192000"/>
              <a:gd name="connsiteY63" fmla="*/ 1664428 h 2237474"/>
              <a:gd name="connsiteX64" fmla="*/ 6516595 w 12192000"/>
              <a:gd name="connsiteY64" fmla="*/ 1667475 h 2237474"/>
              <a:gd name="connsiteX65" fmla="*/ 6508541 w 12192000"/>
              <a:gd name="connsiteY65" fmla="*/ 1668757 h 2237474"/>
              <a:gd name="connsiteX66" fmla="*/ 6471012 w 12192000"/>
              <a:gd name="connsiteY66" fmla="*/ 1678604 h 2237474"/>
              <a:gd name="connsiteX67" fmla="*/ 6364035 w 12192000"/>
              <a:gd name="connsiteY67" fmla="*/ 1667683 h 2237474"/>
              <a:gd name="connsiteX68" fmla="*/ 6280959 w 12192000"/>
              <a:gd name="connsiteY68" fmla="*/ 1689329 h 2237474"/>
              <a:gd name="connsiteX69" fmla="*/ 6243319 w 12192000"/>
              <a:gd name="connsiteY69" fmla="*/ 1695560 h 2237474"/>
              <a:gd name="connsiteX70" fmla="*/ 6098321 w 12192000"/>
              <a:gd name="connsiteY70" fmla="*/ 1721646 h 2237474"/>
              <a:gd name="connsiteX71" fmla="*/ 5880652 w 12192000"/>
              <a:gd name="connsiteY71" fmla="*/ 1779643 h 2237474"/>
              <a:gd name="connsiteX72" fmla="*/ 5785959 w 12192000"/>
              <a:gd name="connsiteY72" fmla="*/ 1775307 h 2237474"/>
              <a:gd name="connsiteX73" fmla="*/ 5643534 w 12192000"/>
              <a:gd name="connsiteY73" fmla="*/ 1802919 h 2237474"/>
              <a:gd name="connsiteX74" fmla="*/ 5518799 w 12192000"/>
              <a:gd name="connsiteY74" fmla="*/ 1818312 h 2237474"/>
              <a:gd name="connsiteX75" fmla="*/ 5505014 w 12192000"/>
              <a:gd name="connsiteY75" fmla="*/ 1819259 h 2237474"/>
              <a:gd name="connsiteX76" fmla="*/ 5453307 w 12192000"/>
              <a:gd name="connsiteY76" fmla="*/ 1815450 h 2237474"/>
              <a:gd name="connsiteX77" fmla="*/ 5221533 w 12192000"/>
              <a:gd name="connsiteY77" fmla="*/ 1846950 h 2237474"/>
              <a:gd name="connsiteX78" fmla="*/ 5149802 w 12192000"/>
              <a:gd name="connsiteY78" fmla="*/ 1844846 h 2237474"/>
              <a:gd name="connsiteX79" fmla="*/ 5114927 w 12192000"/>
              <a:gd name="connsiteY79" fmla="*/ 1847827 h 2237474"/>
              <a:gd name="connsiteX80" fmla="*/ 5108970 w 12192000"/>
              <a:gd name="connsiteY80" fmla="*/ 1847935 h 2237474"/>
              <a:gd name="connsiteX81" fmla="*/ 5067961 w 12192000"/>
              <a:gd name="connsiteY81" fmla="*/ 1845917 h 2237474"/>
              <a:gd name="connsiteX82" fmla="*/ 5007075 w 12192000"/>
              <a:gd name="connsiteY82" fmla="*/ 1838626 h 2237474"/>
              <a:gd name="connsiteX83" fmla="*/ 4944087 w 12192000"/>
              <a:gd name="connsiteY83" fmla="*/ 1823332 h 2237474"/>
              <a:gd name="connsiteX84" fmla="*/ 4907662 w 12192000"/>
              <a:gd name="connsiteY84" fmla="*/ 1816900 h 2237474"/>
              <a:gd name="connsiteX85" fmla="*/ 4882386 w 12192000"/>
              <a:gd name="connsiteY85" fmla="*/ 1809844 h 2237474"/>
              <a:gd name="connsiteX86" fmla="*/ 4811440 w 12192000"/>
              <a:gd name="connsiteY86" fmla="*/ 1804655 h 2237474"/>
              <a:gd name="connsiteX87" fmla="*/ 4691075 w 12192000"/>
              <a:gd name="connsiteY87" fmla="*/ 1801389 h 2237474"/>
              <a:gd name="connsiteX88" fmla="*/ 4640313 w 12192000"/>
              <a:gd name="connsiteY88" fmla="*/ 1784307 h 2237474"/>
              <a:gd name="connsiteX89" fmla="*/ 4536503 w 12192000"/>
              <a:gd name="connsiteY89" fmla="*/ 1785334 h 2237474"/>
              <a:gd name="connsiteX90" fmla="*/ 4513724 w 12192000"/>
              <a:gd name="connsiteY90" fmla="*/ 1791996 h 2237474"/>
              <a:gd name="connsiteX91" fmla="*/ 4459810 w 12192000"/>
              <a:gd name="connsiteY91" fmla="*/ 1797886 h 2237474"/>
              <a:gd name="connsiteX92" fmla="*/ 4379064 w 12192000"/>
              <a:gd name="connsiteY92" fmla="*/ 1817177 h 2237474"/>
              <a:gd name="connsiteX93" fmla="*/ 4290981 w 12192000"/>
              <a:gd name="connsiteY93" fmla="*/ 1839677 h 2237474"/>
              <a:gd name="connsiteX94" fmla="*/ 4238372 w 12192000"/>
              <a:gd name="connsiteY94" fmla="*/ 1851480 h 2237474"/>
              <a:gd name="connsiteX95" fmla="*/ 4232517 w 12192000"/>
              <a:gd name="connsiteY95" fmla="*/ 1852567 h 2237474"/>
              <a:gd name="connsiteX96" fmla="*/ 4191732 w 12192000"/>
              <a:gd name="connsiteY96" fmla="*/ 1857328 h 2237474"/>
              <a:gd name="connsiteX97" fmla="*/ 4065532 w 12192000"/>
              <a:gd name="connsiteY97" fmla="*/ 1855477 h 2237474"/>
              <a:gd name="connsiteX98" fmla="*/ 4028460 w 12192000"/>
              <a:gd name="connsiteY98" fmla="*/ 1855137 h 2237474"/>
              <a:gd name="connsiteX99" fmla="*/ 4002267 w 12192000"/>
              <a:gd name="connsiteY99" fmla="*/ 1852352 h 2237474"/>
              <a:gd name="connsiteX100" fmla="*/ 3931396 w 12192000"/>
              <a:gd name="connsiteY100" fmla="*/ 1858915 h 2237474"/>
              <a:gd name="connsiteX101" fmla="*/ 3812162 w 12192000"/>
              <a:gd name="connsiteY101" fmla="*/ 1875501 h 2237474"/>
              <a:gd name="connsiteX102" fmla="*/ 3758105 w 12192000"/>
              <a:gd name="connsiteY102" fmla="*/ 1871856 h 2237474"/>
              <a:gd name="connsiteX103" fmla="*/ 3715896 w 12192000"/>
              <a:gd name="connsiteY103" fmla="*/ 1881552 h 2237474"/>
              <a:gd name="connsiteX104" fmla="*/ 3567259 w 12192000"/>
              <a:gd name="connsiteY104" fmla="*/ 1893482 h 2237474"/>
              <a:gd name="connsiteX105" fmla="*/ 3405770 w 12192000"/>
              <a:gd name="connsiteY105" fmla="*/ 1904591 h 2237474"/>
              <a:gd name="connsiteX106" fmla="*/ 3280097 w 12192000"/>
              <a:gd name="connsiteY106" fmla="*/ 1919610 h 2237474"/>
              <a:gd name="connsiteX107" fmla="*/ 3123424 w 12192000"/>
              <a:gd name="connsiteY107" fmla="*/ 1952930 h 2237474"/>
              <a:gd name="connsiteX108" fmla="*/ 3009910 w 12192000"/>
              <a:gd name="connsiteY108" fmla="*/ 1957866 h 2237474"/>
              <a:gd name="connsiteX109" fmla="*/ 2995934 w 12192000"/>
              <a:gd name="connsiteY109" fmla="*/ 1967085 h 2237474"/>
              <a:gd name="connsiteX110" fmla="*/ 2942858 w 12192000"/>
              <a:gd name="connsiteY110" fmla="*/ 1981367 h 2237474"/>
              <a:gd name="connsiteX111" fmla="*/ 2875436 w 12192000"/>
              <a:gd name="connsiteY111" fmla="*/ 1996977 h 2237474"/>
              <a:gd name="connsiteX112" fmla="*/ 2874892 w 12192000"/>
              <a:gd name="connsiteY112" fmla="*/ 1996085 h 2237474"/>
              <a:gd name="connsiteX113" fmla="*/ 2843662 w 12192000"/>
              <a:gd name="connsiteY113" fmla="*/ 1992498 h 2237474"/>
              <a:gd name="connsiteX114" fmla="*/ 2718916 w 12192000"/>
              <a:gd name="connsiteY114" fmla="*/ 1990867 h 2237474"/>
              <a:gd name="connsiteX115" fmla="*/ 2713522 w 12192000"/>
              <a:gd name="connsiteY115" fmla="*/ 1990173 h 2237474"/>
              <a:gd name="connsiteX116" fmla="*/ 2578178 w 12192000"/>
              <a:gd name="connsiteY116" fmla="*/ 1990531 h 2237474"/>
              <a:gd name="connsiteX117" fmla="*/ 2476147 w 12192000"/>
              <a:gd name="connsiteY117" fmla="*/ 1998305 h 2237474"/>
              <a:gd name="connsiteX118" fmla="*/ 2373568 w 12192000"/>
              <a:gd name="connsiteY118" fmla="*/ 2003219 h 2237474"/>
              <a:gd name="connsiteX119" fmla="*/ 2287219 w 12192000"/>
              <a:gd name="connsiteY119" fmla="*/ 1998750 h 2237474"/>
              <a:gd name="connsiteX120" fmla="*/ 2243069 w 12192000"/>
              <a:gd name="connsiteY120" fmla="*/ 2005321 h 2237474"/>
              <a:gd name="connsiteX121" fmla="*/ 2164831 w 12192000"/>
              <a:gd name="connsiteY121" fmla="*/ 2010143 h 2237474"/>
              <a:gd name="connsiteX122" fmla="*/ 2085228 w 12192000"/>
              <a:gd name="connsiteY122" fmla="*/ 2046431 h 2237474"/>
              <a:gd name="connsiteX123" fmla="*/ 2058061 w 12192000"/>
              <a:gd name="connsiteY123" fmla="*/ 2047942 h 2237474"/>
              <a:gd name="connsiteX124" fmla="*/ 2042244 w 12192000"/>
              <a:gd name="connsiteY124" fmla="*/ 2055560 h 2237474"/>
              <a:gd name="connsiteX125" fmla="*/ 1877728 w 12192000"/>
              <a:gd name="connsiteY125" fmla="*/ 2101004 h 2237474"/>
              <a:gd name="connsiteX126" fmla="*/ 1759056 w 12192000"/>
              <a:gd name="connsiteY126" fmla="*/ 2125608 h 2237474"/>
              <a:gd name="connsiteX127" fmla="*/ 1637948 w 12192000"/>
              <a:gd name="connsiteY127" fmla="*/ 2172597 h 2237474"/>
              <a:gd name="connsiteX128" fmla="*/ 1434549 w 12192000"/>
              <a:gd name="connsiteY128" fmla="*/ 2234522 h 2237474"/>
              <a:gd name="connsiteX129" fmla="*/ 1398481 w 12192000"/>
              <a:gd name="connsiteY129" fmla="*/ 2237074 h 2237474"/>
              <a:gd name="connsiteX130" fmla="*/ 1398407 w 12192000"/>
              <a:gd name="connsiteY130" fmla="*/ 2237095 h 2237474"/>
              <a:gd name="connsiteX131" fmla="*/ 1370962 w 12192000"/>
              <a:gd name="connsiteY131" fmla="*/ 2237474 h 2237474"/>
              <a:gd name="connsiteX132" fmla="*/ 1356367 w 12192000"/>
              <a:gd name="connsiteY132" fmla="*/ 2235089 h 2237474"/>
              <a:gd name="connsiteX133" fmla="*/ 1324828 w 12192000"/>
              <a:gd name="connsiteY133" fmla="*/ 2231968 h 2237474"/>
              <a:gd name="connsiteX134" fmla="*/ 1279765 w 12192000"/>
              <a:gd name="connsiteY134" fmla="*/ 2229639 h 2237474"/>
              <a:gd name="connsiteX135" fmla="*/ 1195347 w 12192000"/>
              <a:gd name="connsiteY135" fmla="*/ 2212354 h 2237474"/>
              <a:gd name="connsiteX136" fmla="*/ 970251 w 12192000"/>
              <a:gd name="connsiteY136" fmla="*/ 2221029 h 2237474"/>
              <a:gd name="connsiteX137" fmla="*/ 812914 w 12192000"/>
              <a:gd name="connsiteY137" fmla="*/ 2202752 h 2237474"/>
              <a:gd name="connsiteX138" fmla="*/ 800195 w 12192000"/>
              <a:gd name="connsiteY138" fmla="*/ 2209407 h 2237474"/>
              <a:gd name="connsiteX139" fmla="*/ 784978 w 12192000"/>
              <a:gd name="connsiteY139" fmla="*/ 2212360 h 2237474"/>
              <a:gd name="connsiteX140" fmla="*/ 669923 w 12192000"/>
              <a:gd name="connsiteY140" fmla="*/ 2211682 h 2237474"/>
              <a:gd name="connsiteX141" fmla="*/ 648680 w 12192000"/>
              <a:gd name="connsiteY141" fmla="*/ 2206229 h 2237474"/>
              <a:gd name="connsiteX142" fmla="*/ 597225 w 12192000"/>
              <a:gd name="connsiteY142" fmla="*/ 2180999 h 2237474"/>
              <a:gd name="connsiteX143" fmla="*/ 558449 w 12192000"/>
              <a:gd name="connsiteY143" fmla="*/ 2182346 h 2237474"/>
              <a:gd name="connsiteX144" fmla="*/ 550517 w 12192000"/>
              <a:gd name="connsiteY144" fmla="*/ 2182060 h 2237474"/>
              <a:gd name="connsiteX145" fmla="*/ 550309 w 12192000"/>
              <a:gd name="connsiteY145" fmla="*/ 2181825 h 2237474"/>
              <a:gd name="connsiteX146" fmla="*/ 520671 w 12192000"/>
              <a:gd name="connsiteY146" fmla="*/ 2180980 h 2237474"/>
              <a:gd name="connsiteX147" fmla="*/ 515024 w 12192000"/>
              <a:gd name="connsiteY147" fmla="*/ 2179258 h 2237474"/>
              <a:gd name="connsiteX148" fmla="*/ 413835 w 12192000"/>
              <a:gd name="connsiteY148" fmla="*/ 2156783 h 2237474"/>
              <a:gd name="connsiteX149" fmla="*/ 376513 w 12192000"/>
              <a:gd name="connsiteY149" fmla="*/ 2154014 h 2237474"/>
              <a:gd name="connsiteX150" fmla="*/ 273386 w 12192000"/>
              <a:gd name="connsiteY150" fmla="*/ 2142551 h 2237474"/>
              <a:gd name="connsiteX151" fmla="*/ 169207 w 12192000"/>
              <a:gd name="connsiteY151" fmla="*/ 2128100 h 2237474"/>
              <a:gd name="connsiteX152" fmla="*/ 93149 w 12192000"/>
              <a:gd name="connsiteY152" fmla="*/ 2105324 h 2237474"/>
              <a:gd name="connsiteX153" fmla="*/ 80022 w 12192000"/>
              <a:gd name="connsiteY153" fmla="*/ 2107254 h 2237474"/>
              <a:gd name="connsiteX154" fmla="*/ 72352 w 12192000"/>
              <a:gd name="connsiteY154" fmla="*/ 2107991 h 2237474"/>
              <a:gd name="connsiteX155" fmla="*/ 37645 w 12192000"/>
              <a:gd name="connsiteY155" fmla="*/ 2115401 h 2237474"/>
              <a:gd name="connsiteX156" fmla="*/ 4572 w 12192000"/>
              <a:gd name="connsiteY156" fmla="*/ 2111091 h 2237474"/>
              <a:gd name="connsiteX157" fmla="*/ 0 w 12192000"/>
              <a:gd name="connsiteY157" fmla="*/ 2110468 h 2237474"/>
              <a:gd name="connsiteX158" fmla="*/ 0 w 12192000"/>
              <a:gd name="connsiteY158"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20512 w 12192000"/>
              <a:gd name="connsiteY6" fmla="*/ 745392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46594 w 12192000"/>
              <a:gd name="connsiteY12" fmla="*/ 765069 h 2237474"/>
              <a:gd name="connsiteX13" fmla="*/ 10739478 w 12192000"/>
              <a:gd name="connsiteY13" fmla="*/ 776841 h 2237474"/>
              <a:gd name="connsiteX14" fmla="*/ 10458762 w 12192000"/>
              <a:gd name="connsiteY14" fmla="*/ 755400 h 2237474"/>
              <a:gd name="connsiteX15" fmla="*/ 10211200 w 12192000"/>
              <a:gd name="connsiteY15" fmla="*/ 767513 h 2237474"/>
              <a:gd name="connsiteX16" fmla="*/ 10167995 w 12192000"/>
              <a:gd name="connsiteY16" fmla="*/ 760843 h 2237474"/>
              <a:gd name="connsiteX17" fmla="*/ 9997044 w 12192000"/>
              <a:gd name="connsiteY17" fmla="*/ 780129 h 2237474"/>
              <a:gd name="connsiteX18" fmla="*/ 9943887 w 12192000"/>
              <a:gd name="connsiteY18" fmla="*/ 804141 h 2237474"/>
              <a:gd name="connsiteX19" fmla="*/ 9918248 w 12192000"/>
              <a:gd name="connsiteY19" fmla="*/ 816628 h 2237474"/>
              <a:gd name="connsiteX20" fmla="*/ 9767091 w 12192000"/>
              <a:gd name="connsiteY20" fmla="*/ 870550 h 2237474"/>
              <a:gd name="connsiteX21" fmla="*/ 9683005 w 12192000"/>
              <a:gd name="connsiteY21" fmla="*/ 894128 h 2237474"/>
              <a:gd name="connsiteX22" fmla="*/ 9594438 w 12192000"/>
              <a:gd name="connsiteY22" fmla="*/ 919051 h 2237474"/>
              <a:gd name="connsiteX23" fmla="*/ 9544189 w 12192000"/>
              <a:gd name="connsiteY23" fmla="*/ 938966 h 2237474"/>
              <a:gd name="connsiteX24" fmla="*/ 9500499 w 12192000"/>
              <a:gd name="connsiteY24" fmla="*/ 954680 h 2237474"/>
              <a:gd name="connsiteX25" fmla="*/ 9428195 w 12192000"/>
              <a:gd name="connsiteY25" fmla="*/ 986225 h 2237474"/>
              <a:gd name="connsiteX26" fmla="*/ 9410017 w 12192000"/>
              <a:gd name="connsiteY26" fmla="*/ 993931 h 2237474"/>
              <a:gd name="connsiteX27" fmla="*/ 9392919 w 12192000"/>
              <a:gd name="connsiteY27" fmla="*/ 994656 h 2237474"/>
              <a:gd name="connsiteX28" fmla="*/ 9268019 w 12192000"/>
              <a:gd name="connsiteY28" fmla="*/ 1007442 h 2237474"/>
              <a:gd name="connsiteX29" fmla="*/ 9234662 w 12192000"/>
              <a:gd name="connsiteY29" fmla="*/ 1023056 h 2237474"/>
              <a:gd name="connsiteX30" fmla="*/ 9181033 w 12192000"/>
              <a:gd name="connsiteY30" fmla="*/ 1037921 h 2237474"/>
              <a:gd name="connsiteX31" fmla="*/ 9155969 w 12192000"/>
              <a:gd name="connsiteY31" fmla="*/ 1046804 h 2237474"/>
              <a:gd name="connsiteX32" fmla="*/ 9133985 w 12192000"/>
              <a:gd name="connsiteY32" fmla="*/ 1046450 h 2237474"/>
              <a:gd name="connsiteX33" fmla="*/ 9003462 w 12192000"/>
              <a:gd name="connsiteY33" fmla="*/ 1042406 h 2237474"/>
              <a:gd name="connsiteX34" fmla="*/ 8968445 w 12192000"/>
              <a:gd name="connsiteY34" fmla="*/ 1052169 h 2237474"/>
              <a:gd name="connsiteX35" fmla="*/ 8886001 w 12192000"/>
              <a:gd name="connsiteY35" fmla="*/ 1067468 h 2237474"/>
              <a:gd name="connsiteX36" fmla="*/ 8838610 w 12192000"/>
              <a:gd name="connsiteY36" fmla="*/ 1075091 h 2237474"/>
              <a:gd name="connsiteX37" fmla="*/ 8750383 w 12192000"/>
              <a:gd name="connsiteY37" fmla="*/ 1097387 h 2237474"/>
              <a:gd name="connsiteX38" fmla="*/ 8665605 w 12192000"/>
              <a:gd name="connsiteY38" fmla="*/ 1110791 h 2237474"/>
              <a:gd name="connsiteX39" fmla="*/ 8584946 w 12192000"/>
              <a:gd name="connsiteY39" fmla="*/ 1135226 h 2237474"/>
              <a:gd name="connsiteX40" fmla="*/ 8419755 w 12192000"/>
              <a:gd name="connsiteY40" fmla="*/ 1216260 h 2237474"/>
              <a:gd name="connsiteX41" fmla="*/ 8411626 w 12192000"/>
              <a:gd name="connsiteY41" fmla="*/ 1214397 h 2237474"/>
              <a:gd name="connsiteX42" fmla="*/ 8363469 w 12192000"/>
              <a:gd name="connsiteY42" fmla="*/ 1246658 h 2237474"/>
              <a:gd name="connsiteX43" fmla="*/ 8275497 w 12192000"/>
              <a:gd name="connsiteY43" fmla="*/ 1264396 h 2237474"/>
              <a:gd name="connsiteX44" fmla="*/ 8206287 w 12192000"/>
              <a:gd name="connsiteY44" fmla="*/ 1273060 h 2237474"/>
              <a:gd name="connsiteX45" fmla="*/ 8139997 w 12192000"/>
              <a:gd name="connsiteY45" fmla="*/ 1282713 h 2237474"/>
              <a:gd name="connsiteX46" fmla="*/ 8074238 w 12192000"/>
              <a:gd name="connsiteY46" fmla="*/ 1301895 h 2237474"/>
              <a:gd name="connsiteX47" fmla="*/ 7942099 w 12192000"/>
              <a:gd name="connsiteY47" fmla="*/ 1336332 h 2237474"/>
              <a:gd name="connsiteX48" fmla="*/ 7902328 w 12192000"/>
              <a:gd name="connsiteY48" fmla="*/ 1345865 h 2237474"/>
              <a:gd name="connsiteX49" fmla="*/ 7840612 w 12192000"/>
              <a:gd name="connsiteY49" fmla="*/ 1369373 h 2237474"/>
              <a:gd name="connsiteX50" fmla="*/ 7786819 w 12192000"/>
              <a:gd name="connsiteY50" fmla="*/ 1378970 h 2237474"/>
              <a:gd name="connsiteX51" fmla="*/ 7548172 w 12192000"/>
              <a:gd name="connsiteY51" fmla="*/ 1417460 h 2237474"/>
              <a:gd name="connsiteX52" fmla="*/ 7483437 w 12192000"/>
              <a:gd name="connsiteY52" fmla="*/ 1478152 h 2237474"/>
              <a:gd name="connsiteX53" fmla="*/ 7377870 w 12192000"/>
              <a:gd name="connsiteY53" fmla="*/ 1523319 h 2237474"/>
              <a:gd name="connsiteX54" fmla="*/ 7230737 w 12192000"/>
              <a:gd name="connsiteY54" fmla="*/ 1562633 h 2237474"/>
              <a:gd name="connsiteX55" fmla="*/ 7224458 w 12192000"/>
              <a:gd name="connsiteY55" fmla="*/ 1573008 h 2237474"/>
              <a:gd name="connsiteX56" fmla="*/ 7183121 w 12192000"/>
              <a:gd name="connsiteY56" fmla="*/ 1595162 h 2237474"/>
              <a:gd name="connsiteX57" fmla="*/ 7164601 w 12192000"/>
              <a:gd name="connsiteY57" fmla="*/ 1606490 h 2237474"/>
              <a:gd name="connsiteX58" fmla="*/ 7031309 w 12192000"/>
              <a:gd name="connsiteY58" fmla="*/ 1619451 h 2237474"/>
              <a:gd name="connsiteX59" fmla="*/ 6900177 w 12192000"/>
              <a:gd name="connsiteY59" fmla="*/ 1636016 h 2237474"/>
              <a:gd name="connsiteX60" fmla="*/ 6795372 w 12192000"/>
              <a:gd name="connsiteY60" fmla="*/ 1644845 h 2237474"/>
              <a:gd name="connsiteX61" fmla="*/ 6692251 w 12192000"/>
              <a:gd name="connsiteY61" fmla="*/ 1656357 h 2237474"/>
              <a:gd name="connsiteX62" fmla="*/ 6655235 w 12192000"/>
              <a:gd name="connsiteY62" fmla="*/ 1661869 h 2237474"/>
              <a:gd name="connsiteX63" fmla="*/ 6554894 w 12192000"/>
              <a:gd name="connsiteY63" fmla="*/ 1664428 h 2237474"/>
              <a:gd name="connsiteX64" fmla="*/ 6516595 w 12192000"/>
              <a:gd name="connsiteY64" fmla="*/ 1667475 h 2237474"/>
              <a:gd name="connsiteX65" fmla="*/ 6508541 w 12192000"/>
              <a:gd name="connsiteY65" fmla="*/ 1668757 h 2237474"/>
              <a:gd name="connsiteX66" fmla="*/ 6471012 w 12192000"/>
              <a:gd name="connsiteY66" fmla="*/ 1678604 h 2237474"/>
              <a:gd name="connsiteX67" fmla="*/ 6364035 w 12192000"/>
              <a:gd name="connsiteY67" fmla="*/ 1667683 h 2237474"/>
              <a:gd name="connsiteX68" fmla="*/ 6280959 w 12192000"/>
              <a:gd name="connsiteY68" fmla="*/ 1689329 h 2237474"/>
              <a:gd name="connsiteX69" fmla="*/ 6243319 w 12192000"/>
              <a:gd name="connsiteY69" fmla="*/ 1695560 h 2237474"/>
              <a:gd name="connsiteX70" fmla="*/ 6098321 w 12192000"/>
              <a:gd name="connsiteY70" fmla="*/ 1721646 h 2237474"/>
              <a:gd name="connsiteX71" fmla="*/ 5880652 w 12192000"/>
              <a:gd name="connsiteY71" fmla="*/ 1779643 h 2237474"/>
              <a:gd name="connsiteX72" fmla="*/ 5785959 w 12192000"/>
              <a:gd name="connsiteY72" fmla="*/ 1775307 h 2237474"/>
              <a:gd name="connsiteX73" fmla="*/ 5643534 w 12192000"/>
              <a:gd name="connsiteY73" fmla="*/ 1802919 h 2237474"/>
              <a:gd name="connsiteX74" fmla="*/ 5518799 w 12192000"/>
              <a:gd name="connsiteY74" fmla="*/ 1818312 h 2237474"/>
              <a:gd name="connsiteX75" fmla="*/ 5505014 w 12192000"/>
              <a:gd name="connsiteY75" fmla="*/ 1819259 h 2237474"/>
              <a:gd name="connsiteX76" fmla="*/ 5453307 w 12192000"/>
              <a:gd name="connsiteY76" fmla="*/ 1815450 h 2237474"/>
              <a:gd name="connsiteX77" fmla="*/ 5221533 w 12192000"/>
              <a:gd name="connsiteY77" fmla="*/ 1846950 h 2237474"/>
              <a:gd name="connsiteX78" fmla="*/ 5149802 w 12192000"/>
              <a:gd name="connsiteY78" fmla="*/ 1844846 h 2237474"/>
              <a:gd name="connsiteX79" fmla="*/ 5114927 w 12192000"/>
              <a:gd name="connsiteY79" fmla="*/ 1847827 h 2237474"/>
              <a:gd name="connsiteX80" fmla="*/ 5108970 w 12192000"/>
              <a:gd name="connsiteY80" fmla="*/ 1847935 h 2237474"/>
              <a:gd name="connsiteX81" fmla="*/ 5067961 w 12192000"/>
              <a:gd name="connsiteY81" fmla="*/ 1845917 h 2237474"/>
              <a:gd name="connsiteX82" fmla="*/ 5007075 w 12192000"/>
              <a:gd name="connsiteY82" fmla="*/ 1838626 h 2237474"/>
              <a:gd name="connsiteX83" fmla="*/ 4944087 w 12192000"/>
              <a:gd name="connsiteY83" fmla="*/ 1823332 h 2237474"/>
              <a:gd name="connsiteX84" fmla="*/ 4907662 w 12192000"/>
              <a:gd name="connsiteY84" fmla="*/ 1816900 h 2237474"/>
              <a:gd name="connsiteX85" fmla="*/ 4882386 w 12192000"/>
              <a:gd name="connsiteY85" fmla="*/ 1809844 h 2237474"/>
              <a:gd name="connsiteX86" fmla="*/ 4811440 w 12192000"/>
              <a:gd name="connsiteY86" fmla="*/ 1804655 h 2237474"/>
              <a:gd name="connsiteX87" fmla="*/ 4691075 w 12192000"/>
              <a:gd name="connsiteY87" fmla="*/ 1801389 h 2237474"/>
              <a:gd name="connsiteX88" fmla="*/ 4640313 w 12192000"/>
              <a:gd name="connsiteY88" fmla="*/ 1784307 h 2237474"/>
              <a:gd name="connsiteX89" fmla="*/ 4536503 w 12192000"/>
              <a:gd name="connsiteY89" fmla="*/ 1785334 h 2237474"/>
              <a:gd name="connsiteX90" fmla="*/ 4513724 w 12192000"/>
              <a:gd name="connsiteY90" fmla="*/ 1791996 h 2237474"/>
              <a:gd name="connsiteX91" fmla="*/ 4459810 w 12192000"/>
              <a:gd name="connsiteY91" fmla="*/ 1797886 h 2237474"/>
              <a:gd name="connsiteX92" fmla="*/ 4379064 w 12192000"/>
              <a:gd name="connsiteY92" fmla="*/ 1817177 h 2237474"/>
              <a:gd name="connsiteX93" fmla="*/ 4290981 w 12192000"/>
              <a:gd name="connsiteY93" fmla="*/ 1839677 h 2237474"/>
              <a:gd name="connsiteX94" fmla="*/ 4238372 w 12192000"/>
              <a:gd name="connsiteY94" fmla="*/ 1851480 h 2237474"/>
              <a:gd name="connsiteX95" fmla="*/ 4232517 w 12192000"/>
              <a:gd name="connsiteY95" fmla="*/ 1852567 h 2237474"/>
              <a:gd name="connsiteX96" fmla="*/ 4191732 w 12192000"/>
              <a:gd name="connsiteY96" fmla="*/ 1857328 h 2237474"/>
              <a:gd name="connsiteX97" fmla="*/ 4065532 w 12192000"/>
              <a:gd name="connsiteY97" fmla="*/ 1855477 h 2237474"/>
              <a:gd name="connsiteX98" fmla="*/ 4028460 w 12192000"/>
              <a:gd name="connsiteY98" fmla="*/ 1855137 h 2237474"/>
              <a:gd name="connsiteX99" fmla="*/ 4002267 w 12192000"/>
              <a:gd name="connsiteY99" fmla="*/ 1852352 h 2237474"/>
              <a:gd name="connsiteX100" fmla="*/ 3931396 w 12192000"/>
              <a:gd name="connsiteY100" fmla="*/ 1858915 h 2237474"/>
              <a:gd name="connsiteX101" fmla="*/ 3812162 w 12192000"/>
              <a:gd name="connsiteY101" fmla="*/ 1875501 h 2237474"/>
              <a:gd name="connsiteX102" fmla="*/ 3758105 w 12192000"/>
              <a:gd name="connsiteY102" fmla="*/ 1871856 h 2237474"/>
              <a:gd name="connsiteX103" fmla="*/ 3715896 w 12192000"/>
              <a:gd name="connsiteY103" fmla="*/ 1881552 h 2237474"/>
              <a:gd name="connsiteX104" fmla="*/ 3567259 w 12192000"/>
              <a:gd name="connsiteY104" fmla="*/ 1893482 h 2237474"/>
              <a:gd name="connsiteX105" fmla="*/ 3405770 w 12192000"/>
              <a:gd name="connsiteY105" fmla="*/ 1904591 h 2237474"/>
              <a:gd name="connsiteX106" fmla="*/ 3280097 w 12192000"/>
              <a:gd name="connsiteY106" fmla="*/ 1919610 h 2237474"/>
              <a:gd name="connsiteX107" fmla="*/ 3123424 w 12192000"/>
              <a:gd name="connsiteY107" fmla="*/ 1952930 h 2237474"/>
              <a:gd name="connsiteX108" fmla="*/ 3009910 w 12192000"/>
              <a:gd name="connsiteY108" fmla="*/ 1957866 h 2237474"/>
              <a:gd name="connsiteX109" fmla="*/ 2995934 w 12192000"/>
              <a:gd name="connsiteY109" fmla="*/ 1967085 h 2237474"/>
              <a:gd name="connsiteX110" fmla="*/ 2942858 w 12192000"/>
              <a:gd name="connsiteY110" fmla="*/ 1981367 h 2237474"/>
              <a:gd name="connsiteX111" fmla="*/ 2875436 w 12192000"/>
              <a:gd name="connsiteY111" fmla="*/ 1996977 h 2237474"/>
              <a:gd name="connsiteX112" fmla="*/ 2874892 w 12192000"/>
              <a:gd name="connsiteY112" fmla="*/ 1996085 h 2237474"/>
              <a:gd name="connsiteX113" fmla="*/ 2843662 w 12192000"/>
              <a:gd name="connsiteY113" fmla="*/ 1992498 h 2237474"/>
              <a:gd name="connsiteX114" fmla="*/ 2718916 w 12192000"/>
              <a:gd name="connsiteY114" fmla="*/ 1990867 h 2237474"/>
              <a:gd name="connsiteX115" fmla="*/ 2713522 w 12192000"/>
              <a:gd name="connsiteY115" fmla="*/ 1990173 h 2237474"/>
              <a:gd name="connsiteX116" fmla="*/ 2578178 w 12192000"/>
              <a:gd name="connsiteY116" fmla="*/ 1990531 h 2237474"/>
              <a:gd name="connsiteX117" fmla="*/ 2476147 w 12192000"/>
              <a:gd name="connsiteY117" fmla="*/ 1998305 h 2237474"/>
              <a:gd name="connsiteX118" fmla="*/ 2373568 w 12192000"/>
              <a:gd name="connsiteY118" fmla="*/ 2003219 h 2237474"/>
              <a:gd name="connsiteX119" fmla="*/ 2287219 w 12192000"/>
              <a:gd name="connsiteY119" fmla="*/ 1998750 h 2237474"/>
              <a:gd name="connsiteX120" fmla="*/ 2243069 w 12192000"/>
              <a:gd name="connsiteY120" fmla="*/ 2005321 h 2237474"/>
              <a:gd name="connsiteX121" fmla="*/ 2164831 w 12192000"/>
              <a:gd name="connsiteY121" fmla="*/ 2010143 h 2237474"/>
              <a:gd name="connsiteX122" fmla="*/ 2085228 w 12192000"/>
              <a:gd name="connsiteY122" fmla="*/ 2046431 h 2237474"/>
              <a:gd name="connsiteX123" fmla="*/ 2058061 w 12192000"/>
              <a:gd name="connsiteY123" fmla="*/ 2047942 h 2237474"/>
              <a:gd name="connsiteX124" fmla="*/ 2042244 w 12192000"/>
              <a:gd name="connsiteY124" fmla="*/ 2055560 h 2237474"/>
              <a:gd name="connsiteX125" fmla="*/ 1877728 w 12192000"/>
              <a:gd name="connsiteY125" fmla="*/ 2101004 h 2237474"/>
              <a:gd name="connsiteX126" fmla="*/ 1759056 w 12192000"/>
              <a:gd name="connsiteY126" fmla="*/ 2125608 h 2237474"/>
              <a:gd name="connsiteX127" fmla="*/ 1637948 w 12192000"/>
              <a:gd name="connsiteY127" fmla="*/ 2172597 h 2237474"/>
              <a:gd name="connsiteX128" fmla="*/ 1434549 w 12192000"/>
              <a:gd name="connsiteY128" fmla="*/ 2234522 h 2237474"/>
              <a:gd name="connsiteX129" fmla="*/ 1398481 w 12192000"/>
              <a:gd name="connsiteY129" fmla="*/ 2237074 h 2237474"/>
              <a:gd name="connsiteX130" fmla="*/ 1398407 w 12192000"/>
              <a:gd name="connsiteY130" fmla="*/ 2237095 h 2237474"/>
              <a:gd name="connsiteX131" fmla="*/ 1370962 w 12192000"/>
              <a:gd name="connsiteY131" fmla="*/ 2237474 h 2237474"/>
              <a:gd name="connsiteX132" fmla="*/ 1356367 w 12192000"/>
              <a:gd name="connsiteY132" fmla="*/ 2235089 h 2237474"/>
              <a:gd name="connsiteX133" fmla="*/ 1324828 w 12192000"/>
              <a:gd name="connsiteY133" fmla="*/ 2231968 h 2237474"/>
              <a:gd name="connsiteX134" fmla="*/ 1279765 w 12192000"/>
              <a:gd name="connsiteY134" fmla="*/ 2229639 h 2237474"/>
              <a:gd name="connsiteX135" fmla="*/ 1195347 w 12192000"/>
              <a:gd name="connsiteY135" fmla="*/ 2212354 h 2237474"/>
              <a:gd name="connsiteX136" fmla="*/ 970251 w 12192000"/>
              <a:gd name="connsiteY136" fmla="*/ 2221029 h 2237474"/>
              <a:gd name="connsiteX137" fmla="*/ 812914 w 12192000"/>
              <a:gd name="connsiteY137" fmla="*/ 2202752 h 2237474"/>
              <a:gd name="connsiteX138" fmla="*/ 800195 w 12192000"/>
              <a:gd name="connsiteY138" fmla="*/ 2209407 h 2237474"/>
              <a:gd name="connsiteX139" fmla="*/ 784978 w 12192000"/>
              <a:gd name="connsiteY139" fmla="*/ 2212360 h 2237474"/>
              <a:gd name="connsiteX140" fmla="*/ 669923 w 12192000"/>
              <a:gd name="connsiteY140" fmla="*/ 2211682 h 2237474"/>
              <a:gd name="connsiteX141" fmla="*/ 648680 w 12192000"/>
              <a:gd name="connsiteY141" fmla="*/ 2206229 h 2237474"/>
              <a:gd name="connsiteX142" fmla="*/ 597225 w 12192000"/>
              <a:gd name="connsiteY142" fmla="*/ 2180999 h 2237474"/>
              <a:gd name="connsiteX143" fmla="*/ 558449 w 12192000"/>
              <a:gd name="connsiteY143" fmla="*/ 2182346 h 2237474"/>
              <a:gd name="connsiteX144" fmla="*/ 550517 w 12192000"/>
              <a:gd name="connsiteY144" fmla="*/ 2182060 h 2237474"/>
              <a:gd name="connsiteX145" fmla="*/ 550309 w 12192000"/>
              <a:gd name="connsiteY145" fmla="*/ 2181825 h 2237474"/>
              <a:gd name="connsiteX146" fmla="*/ 520671 w 12192000"/>
              <a:gd name="connsiteY146" fmla="*/ 2180980 h 2237474"/>
              <a:gd name="connsiteX147" fmla="*/ 515024 w 12192000"/>
              <a:gd name="connsiteY147" fmla="*/ 2179258 h 2237474"/>
              <a:gd name="connsiteX148" fmla="*/ 413835 w 12192000"/>
              <a:gd name="connsiteY148" fmla="*/ 2156783 h 2237474"/>
              <a:gd name="connsiteX149" fmla="*/ 376513 w 12192000"/>
              <a:gd name="connsiteY149" fmla="*/ 2154014 h 2237474"/>
              <a:gd name="connsiteX150" fmla="*/ 273386 w 12192000"/>
              <a:gd name="connsiteY150" fmla="*/ 2142551 h 2237474"/>
              <a:gd name="connsiteX151" fmla="*/ 169207 w 12192000"/>
              <a:gd name="connsiteY151" fmla="*/ 2128100 h 2237474"/>
              <a:gd name="connsiteX152" fmla="*/ 80022 w 12192000"/>
              <a:gd name="connsiteY152" fmla="*/ 2107254 h 2237474"/>
              <a:gd name="connsiteX153" fmla="*/ 72352 w 12192000"/>
              <a:gd name="connsiteY153" fmla="*/ 2107991 h 2237474"/>
              <a:gd name="connsiteX154" fmla="*/ 37645 w 12192000"/>
              <a:gd name="connsiteY154" fmla="*/ 2115401 h 2237474"/>
              <a:gd name="connsiteX155" fmla="*/ 4572 w 12192000"/>
              <a:gd name="connsiteY155" fmla="*/ 2111091 h 2237474"/>
              <a:gd name="connsiteX156" fmla="*/ 0 w 12192000"/>
              <a:gd name="connsiteY156" fmla="*/ 2110468 h 2237474"/>
              <a:gd name="connsiteX157" fmla="*/ 0 w 12192000"/>
              <a:gd name="connsiteY157"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20512 w 12192000"/>
              <a:gd name="connsiteY6" fmla="*/ 745392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46594 w 12192000"/>
              <a:gd name="connsiteY12" fmla="*/ 765069 h 2237474"/>
              <a:gd name="connsiteX13" fmla="*/ 10739478 w 12192000"/>
              <a:gd name="connsiteY13" fmla="*/ 776841 h 2237474"/>
              <a:gd name="connsiteX14" fmla="*/ 10458762 w 12192000"/>
              <a:gd name="connsiteY14" fmla="*/ 755400 h 2237474"/>
              <a:gd name="connsiteX15" fmla="*/ 10211200 w 12192000"/>
              <a:gd name="connsiteY15" fmla="*/ 767513 h 2237474"/>
              <a:gd name="connsiteX16" fmla="*/ 10167995 w 12192000"/>
              <a:gd name="connsiteY16" fmla="*/ 760843 h 2237474"/>
              <a:gd name="connsiteX17" fmla="*/ 9997044 w 12192000"/>
              <a:gd name="connsiteY17" fmla="*/ 780129 h 2237474"/>
              <a:gd name="connsiteX18" fmla="*/ 9943887 w 12192000"/>
              <a:gd name="connsiteY18" fmla="*/ 804141 h 2237474"/>
              <a:gd name="connsiteX19" fmla="*/ 9918248 w 12192000"/>
              <a:gd name="connsiteY19" fmla="*/ 816628 h 2237474"/>
              <a:gd name="connsiteX20" fmla="*/ 9767091 w 12192000"/>
              <a:gd name="connsiteY20" fmla="*/ 870550 h 2237474"/>
              <a:gd name="connsiteX21" fmla="*/ 9683005 w 12192000"/>
              <a:gd name="connsiteY21" fmla="*/ 894128 h 2237474"/>
              <a:gd name="connsiteX22" fmla="*/ 9594438 w 12192000"/>
              <a:gd name="connsiteY22" fmla="*/ 919051 h 2237474"/>
              <a:gd name="connsiteX23" fmla="*/ 9544189 w 12192000"/>
              <a:gd name="connsiteY23" fmla="*/ 938966 h 2237474"/>
              <a:gd name="connsiteX24" fmla="*/ 9500499 w 12192000"/>
              <a:gd name="connsiteY24" fmla="*/ 954680 h 2237474"/>
              <a:gd name="connsiteX25" fmla="*/ 9428195 w 12192000"/>
              <a:gd name="connsiteY25" fmla="*/ 986225 h 2237474"/>
              <a:gd name="connsiteX26" fmla="*/ 9410017 w 12192000"/>
              <a:gd name="connsiteY26" fmla="*/ 993931 h 2237474"/>
              <a:gd name="connsiteX27" fmla="*/ 9392919 w 12192000"/>
              <a:gd name="connsiteY27" fmla="*/ 994656 h 2237474"/>
              <a:gd name="connsiteX28" fmla="*/ 9268019 w 12192000"/>
              <a:gd name="connsiteY28" fmla="*/ 1007442 h 2237474"/>
              <a:gd name="connsiteX29" fmla="*/ 9234662 w 12192000"/>
              <a:gd name="connsiteY29" fmla="*/ 1023056 h 2237474"/>
              <a:gd name="connsiteX30" fmla="*/ 9181033 w 12192000"/>
              <a:gd name="connsiteY30" fmla="*/ 1037921 h 2237474"/>
              <a:gd name="connsiteX31" fmla="*/ 9155969 w 12192000"/>
              <a:gd name="connsiteY31" fmla="*/ 1046804 h 2237474"/>
              <a:gd name="connsiteX32" fmla="*/ 9133985 w 12192000"/>
              <a:gd name="connsiteY32" fmla="*/ 1046450 h 2237474"/>
              <a:gd name="connsiteX33" fmla="*/ 9003462 w 12192000"/>
              <a:gd name="connsiteY33" fmla="*/ 1042406 h 2237474"/>
              <a:gd name="connsiteX34" fmla="*/ 8968445 w 12192000"/>
              <a:gd name="connsiteY34" fmla="*/ 1052169 h 2237474"/>
              <a:gd name="connsiteX35" fmla="*/ 8886001 w 12192000"/>
              <a:gd name="connsiteY35" fmla="*/ 1067468 h 2237474"/>
              <a:gd name="connsiteX36" fmla="*/ 8838610 w 12192000"/>
              <a:gd name="connsiteY36" fmla="*/ 1075091 h 2237474"/>
              <a:gd name="connsiteX37" fmla="*/ 8750383 w 12192000"/>
              <a:gd name="connsiteY37" fmla="*/ 1097387 h 2237474"/>
              <a:gd name="connsiteX38" fmla="*/ 8665605 w 12192000"/>
              <a:gd name="connsiteY38" fmla="*/ 1110791 h 2237474"/>
              <a:gd name="connsiteX39" fmla="*/ 8584946 w 12192000"/>
              <a:gd name="connsiteY39" fmla="*/ 1135226 h 2237474"/>
              <a:gd name="connsiteX40" fmla="*/ 8419755 w 12192000"/>
              <a:gd name="connsiteY40" fmla="*/ 1216260 h 2237474"/>
              <a:gd name="connsiteX41" fmla="*/ 8411626 w 12192000"/>
              <a:gd name="connsiteY41" fmla="*/ 1214397 h 2237474"/>
              <a:gd name="connsiteX42" fmla="*/ 8363469 w 12192000"/>
              <a:gd name="connsiteY42" fmla="*/ 1246658 h 2237474"/>
              <a:gd name="connsiteX43" fmla="*/ 8275497 w 12192000"/>
              <a:gd name="connsiteY43" fmla="*/ 1264396 h 2237474"/>
              <a:gd name="connsiteX44" fmla="*/ 8206287 w 12192000"/>
              <a:gd name="connsiteY44" fmla="*/ 1273060 h 2237474"/>
              <a:gd name="connsiteX45" fmla="*/ 8139997 w 12192000"/>
              <a:gd name="connsiteY45" fmla="*/ 1282713 h 2237474"/>
              <a:gd name="connsiteX46" fmla="*/ 8074238 w 12192000"/>
              <a:gd name="connsiteY46" fmla="*/ 1301895 h 2237474"/>
              <a:gd name="connsiteX47" fmla="*/ 7942099 w 12192000"/>
              <a:gd name="connsiteY47" fmla="*/ 1336332 h 2237474"/>
              <a:gd name="connsiteX48" fmla="*/ 7902328 w 12192000"/>
              <a:gd name="connsiteY48" fmla="*/ 1345865 h 2237474"/>
              <a:gd name="connsiteX49" fmla="*/ 7840612 w 12192000"/>
              <a:gd name="connsiteY49" fmla="*/ 1369373 h 2237474"/>
              <a:gd name="connsiteX50" fmla="*/ 7786819 w 12192000"/>
              <a:gd name="connsiteY50" fmla="*/ 1378970 h 2237474"/>
              <a:gd name="connsiteX51" fmla="*/ 7548172 w 12192000"/>
              <a:gd name="connsiteY51" fmla="*/ 1417460 h 2237474"/>
              <a:gd name="connsiteX52" fmla="*/ 7483437 w 12192000"/>
              <a:gd name="connsiteY52" fmla="*/ 1478152 h 2237474"/>
              <a:gd name="connsiteX53" fmla="*/ 7377870 w 12192000"/>
              <a:gd name="connsiteY53" fmla="*/ 1523319 h 2237474"/>
              <a:gd name="connsiteX54" fmla="*/ 7230737 w 12192000"/>
              <a:gd name="connsiteY54" fmla="*/ 1562633 h 2237474"/>
              <a:gd name="connsiteX55" fmla="*/ 7224458 w 12192000"/>
              <a:gd name="connsiteY55" fmla="*/ 1573008 h 2237474"/>
              <a:gd name="connsiteX56" fmla="*/ 7183121 w 12192000"/>
              <a:gd name="connsiteY56" fmla="*/ 1595162 h 2237474"/>
              <a:gd name="connsiteX57" fmla="*/ 7164601 w 12192000"/>
              <a:gd name="connsiteY57" fmla="*/ 1606490 h 2237474"/>
              <a:gd name="connsiteX58" fmla="*/ 7031309 w 12192000"/>
              <a:gd name="connsiteY58" fmla="*/ 1619451 h 2237474"/>
              <a:gd name="connsiteX59" fmla="*/ 6900177 w 12192000"/>
              <a:gd name="connsiteY59" fmla="*/ 1636016 h 2237474"/>
              <a:gd name="connsiteX60" fmla="*/ 6795372 w 12192000"/>
              <a:gd name="connsiteY60" fmla="*/ 1644845 h 2237474"/>
              <a:gd name="connsiteX61" fmla="*/ 6692251 w 12192000"/>
              <a:gd name="connsiteY61" fmla="*/ 1656357 h 2237474"/>
              <a:gd name="connsiteX62" fmla="*/ 6655235 w 12192000"/>
              <a:gd name="connsiteY62" fmla="*/ 1661869 h 2237474"/>
              <a:gd name="connsiteX63" fmla="*/ 6554894 w 12192000"/>
              <a:gd name="connsiteY63" fmla="*/ 1664428 h 2237474"/>
              <a:gd name="connsiteX64" fmla="*/ 6516595 w 12192000"/>
              <a:gd name="connsiteY64" fmla="*/ 1667475 h 2237474"/>
              <a:gd name="connsiteX65" fmla="*/ 6508541 w 12192000"/>
              <a:gd name="connsiteY65" fmla="*/ 1668757 h 2237474"/>
              <a:gd name="connsiteX66" fmla="*/ 6471012 w 12192000"/>
              <a:gd name="connsiteY66" fmla="*/ 1678604 h 2237474"/>
              <a:gd name="connsiteX67" fmla="*/ 6364035 w 12192000"/>
              <a:gd name="connsiteY67" fmla="*/ 1667683 h 2237474"/>
              <a:gd name="connsiteX68" fmla="*/ 6280959 w 12192000"/>
              <a:gd name="connsiteY68" fmla="*/ 1689329 h 2237474"/>
              <a:gd name="connsiteX69" fmla="*/ 6243319 w 12192000"/>
              <a:gd name="connsiteY69" fmla="*/ 1695560 h 2237474"/>
              <a:gd name="connsiteX70" fmla="*/ 6098321 w 12192000"/>
              <a:gd name="connsiteY70" fmla="*/ 1721646 h 2237474"/>
              <a:gd name="connsiteX71" fmla="*/ 5880652 w 12192000"/>
              <a:gd name="connsiteY71" fmla="*/ 1779643 h 2237474"/>
              <a:gd name="connsiteX72" fmla="*/ 5785959 w 12192000"/>
              <a:gd name="connsiteY72" fmla="*/ 1775307 h 2237474"/>
              <a:gd name="connsiteX73" fmla="*/ 5643534 w 12192000"/>
              <a:gd name="connsiteY73" fmla="*/ 1802919 h 2237474"/>
              <a:gd name="connsiteX74" fmla="*/ 5518799 w 12192000"/>
              <a:gd name="connsiteY74" fmla="*/ 1818312 h 2237474"/>
              <a:gd name="connsiteX75" fmla="*/ 5505014 w 12192000"/>
              <a:gd name="connsiteY75" fmla="*/ 1819259 h 2237474"/>
              <a:gd name="connsiteX76" fmla="*/ 5453307 w 12192000"/>
              <a:gd name="connsiteY76" fmla="*/ 1815450 h 2237474"/>
              <a:gd name="connsiteX77" fmla="*/ 5221533 w 12192000"/>
              <a:gd name="connsiteY77" fmla="*/ 1846950 h 2237474"/>
              <a:gd name="connsiteX78" fmla="*/ 5149802 w 12192000"/>
              <a:gd name="connsiteY78" fmla="*/ 1844846 h 2237474"/>
              <a:gd name="connsiteX79" fmla="*/ 5114927 w 12192000"/>
              <a:gd name="connsiteY79" fmla="*/ 1847827 h 2237474"/>
              <a:gd name="connsiteX80" fmla="*/ 5108970 w 12192000"/>
              <a:gd name="connsiteY80" fmla="*/ 1847935 h 2237474"/>
              <a:gd name="connsiteX81" fmla="*/ 5067961 w 12192000"/>
              <a:gd name="connsiteY81" fmla="*/ 1845917 h 2237474"/>
              <a:gd name="connsiteX82" fmla="*/ 5007075 w 12192000"/>
              <a:gd name="connsiteY82" fmla="*/ 1838626 h 2237474"/>
              <a:gd name="connsiteX83" fmla="*/ 4944087 w 12192000"/>
              <a:gd name="connsiteY83" fmla="*/ 1823332 h 2237474"/>
              <a:gd name="connsiteX84" fmla="*/ 4907662 w 12192000"/>
              <a:gd name="connsiteY84" fmla="*/ 1816900 h 2237474"/>
              <a:gd name="connsiteX85" fmla="*/ 4882386 w 12192000"/>
              <a:gd name="connsiteY85" fmla="*/ 1809844 h 2237474"/>
              <a:gd name="connsiteX86" fmla="*/ 4811440 w 12192000"/>
              <a:gd name="connsiteY86" fmla="*/ 1804655 h 2237474"/>
              <a:gd name="connsiteX87" fmla="*/ 4691075 w 12192000"/>
              <a:gd name="connsiteY87" fmla="*/ 1801389 h 2237474"/>
              <a:gd name="connsiteX88" fmla="*/ 4640313 w 12192000"/>
              <a:gd name="connsiteY88" fmla="*/ 1784307 h 2237474"/>
              <a:gd name="connsiteX89" fmla="*/ 4536503 w 12192000"/>
              <a:gd name="connsiteY89" fmla="*/ 1785334 h 2237474"/>
              <a:gd name="connsiteX90" fmla="*/ 4513724 w 12192000"/>
              <a:gd name="connsiteY90" fmla="*/ 1791996 h 2237474"/>
              <a:gd name="connsiteX91" fmla="*/ 4459810 w 12192000"/>
              <a:gd name="connsiteY91" fmla="*/ 1797886 h 2237474"/>
              <a:gd name="connsiteX92" fmla="*/ 4379064 w 12192000"/>
              <a:gd name="connsiteY92" fmla="*/ 1817177 h 2237474"/>
              <a:gd name="connsiteX93" fmla="*/ 4290981 w 12192000"/>
              <a:gd name="connsiteY93" fmla="*/ 1839677 h 2237474"/>
              <a:gd name="connsiteX94" fmla="*/ 4238372 w 12192000"/>
              <a:gd name="connsiteY94" fmla="*/ 1851480 h 2237474"/>
              <a:gd name="connsiteX95" fmla="*/ 4232517 w 12192000"/>
              <a:gd name="connsiteY95" fmla="*/ 1852567 h 2237474"/>
              <a:gd name="connsiteX96" fmla="*/ 4191732 w 12192000"/>
              <a:gd name="connsiteY96" fmla="*/ 1857328 h 2237474"/>
              <a:gd name="connsiteX97" fmla="*/ 4065532 w 12192000"/>
              <a:gd name="connsiteY97" fmla="*/ 1855477 h 2237474"/>
              <a:gd name="connsiteX98" fmla="*/ 4028460 w 12192000"/>
              <a:gd name="connsiteY98" fmla="*/ 1855137 h 2237474"/>
              <a:gd name="connsiteX99" fmla="*/ 4002267 w 12192000"/>
              <a:gd name="connsiteY99" fmla="*/ 1852352 h 2237474"/>
              <a:gd name="connsiteX100" fmla="*/ 3931396 w 12192000"/>
              <a:gd name="connsiteY100" fmla="*/ 1858915 h 2237474"/>
              <a:gd name="connsiteX101" fmla="*/ 3812162 w 12192000"/>
              <a:gd name="connsiteY101" fmla="*/ 1875501 h 2237474"/>
              <a:gd name="connsiteX102" fmla="*/ 3758105 w 12192000"/>
              <a:gd name="connsiteY102" fmla="*/ 1871856 h 2237474"/>
              <a:gd name="connsiteX103" fmla="*/ 3715896 w 12192000"/>
              <a:gd name="connsiteY103" fmla="*/ 1881552 h 2237474"/>
              <a:gd name="connsiteX104" fmla="*/ 3567259 w 12192000"/>
              <a:gd name="connsiteY104" fmla="*/ 1893482 h 2237474"/>
              <a:gd name="connsiteX105" fmla="*/ 3405770 w 12192000"/>
              <a:gd name="connsiteY105" fmla="*/ 1904591 h 2237474"/>
              <a:gd name="connsiteX106" fmla="*/ 3280097 w 12192000"/>
              <a:gd name="connsiteY106" fmla="*/ 1919610 h 2237474"/>
              <a:gd name="connsiteX107" fmla="*/ 3123424 w 12192000"/>
              <a:gd name="connsiteY107" fmla="*/ 1952930 h 2237474"/>
              <a:gd name="connsiteX108" fmla="*/ 3009910 w 12192000"/>
              <a:gd name="connsiteY108" fmla="*/ 1957866 h 2237474"/>
              <a:gd name="connsiteX109" fmla="*/ 2995934 w 12192000"/>
              <a:gd name="connsiteY109" fmla="*/ 1967085 h 2237474"/>
              <a:gd name="connsiteX110" fmla="*/ 2942858 w 12192000"/>
              <a:gd name="connsiteY110" fmla="*/ 1981367 h 2237474"/>
              <a:gd name="connsiteX111" fmla="*/ 2875436 w 12192000"/>
              <a:gd name="connsiteY111" fmla="*/ 1996977 h 2237474"/>
              <a:gd name="connsiteX112" fmla="*/ 2874892 w 12192000"/>
              <a:gd name="connsiteY112" fmla="*/ 1996085 h 2237474"/>
              <a:gd name="connsiteX113" fmla="*/ 2843662 w 12192000"/>
              <a:gd name="connsiteY113" fmla="*/ 1992498 h 2237474"/>
              <a:gd name="connsiteX114" fmla="*/ 2718916 w 12192000"/>
              <a:gd name="connsiteY114" fmla="*/ 1990867 h 2237474"/>
              <a:gd name="connsiteX115" fmla="*/ 2713522 w 12192000"/>
              <a:gd name="connsiteY115" fmla="*/ 1990173 h 2237474"/>
              <a:gd name="connsiteX116" fmla="*/ 2578178 w 12192000"/>
              <a:gd name="connsiteY116" fmla="*/ 1990531 h 2237474"/>
              <a:gd name="connsiteX117" fmla="*/ 2476147 w 12192000"/>
              <a:gd name="connsiteY117" fmla="*/ 1998305 h 2237474"/>
              <a:gd name="connsiteX118" fmla="*/ 2373568 w 12192000"/>
              <a:gd name="connsiteY118" fmla="*/ 2003219 h 2237474"/>
              <a:gd name="connsiteX119" fmla="*/ 2287219 w 12192000"/>
              <a:gd name="connsiteY119" fmla="*/ 1998750 h 2237474"/>
              <a:gd name="connsiteX120" fmla="*/ 2243069 w 12192000"/>
              <a:gd name="connsiteY120" fmla="*/ 2005321 h 2237474"/>
              <a:gd name="connsiteX121" fmla="*/ 2164831 w 12192000"/>
              <a:gd name="connsiteY121" fmla="*/ 2010143 h 2237474"/>
              <a:gd name="connsiteX122" fmla="*/ 2085228 w 12192000"/>
              <a:gd name="connsiteY122" fmla="*/ 2046431 h 2237474"/>
              <a:gd name="connsiteX123" fmla="*/ 2058061 w 12192000"/>
              <a:gd name="connsiteY123" fmla="*/ 2047942 h 2237474"/>
              <a:gd name="connsiteX124" fmla="*/ 2042244 w 12192000"/>
              <a:gd name="connsiteY124" fmla="*/ 2055560 h 2237474"/>
              <a:gd name="connsiteX125" fmla="*/ 1877728 w 12192000"/>
              <a:gd name="connsiteY125" fmla="*/ 2101004 h 2237474"/>
              <a:gd name="connsiteX126" fmla="*/ 1759056 w 12192000"/>
              <a:gd name="connsiteY126" fmla="*/ 2125608 h 2237474"/>
              <a:gd name="connsiteX127" fmla="*/ 1637948 w 12192000"/>
              <a:gd name="connsiteY127" fmla="*/ 2172597 h 2237474"/>
              <a:gd name="connsiteX128" fmla="*/ 1434549 w 12192000"/>
              <a:gd name="connsiteY128" fmla="*/ 2234522 h 2237474"/>
              <a:gd name="connsiteX129" fmla="*/ 1398481 w 12192000"/>
              <a:gd name="connsiteY129" fmla="*/ 2237074 h 2237474"/>
              <a:gd name="connsiteX130" fmla="*/ 1398407 w 12192000"/>
              <a:gd name="connsiteY130" fmla="*/ 2237095 h 2237474"/>
              <a:gd name="connsiteX131" fmla="*/ 1370962 w 12192000"/>
              <a:gd name="connsiteY131" fmla="*/ 2237474 h 2237474"/>
              <a:gd name="connsiteX132" fmla="*/ 1356367 w 12192000"/>
              <a:gd name="connsiteY132" fmla="*/ 2235089 h 2237474"/>
              <a:gd name="connsiteX133" fmla="*/ 1324828 w 12192000"/>
              <a:gd name="connsiteY133" fmla="*/ 2231968 h 2237474"/>
              <a:gd name="connsiteX134" fmla="*/ 1279765 w 12192000"/>
              <a:gd name="connsiteY134" fmla="*/ 2229639 h 2237474"/>
              <a:gd name="connsiteX135" fmla="*/ 1195347 w 12192000"/>
              <a:gd name="connsiteY135" fmla="*/ 2212354 h 2237474"/>
              <a:gd name="connsiteX136" fmla="*/ 970251 w 12192000"/>
              <a:gd name="connsiteY136" fmla="*/ 2221029 h 2237474"/>
              <a:gd name="connsiteX137" fmla="*/ 812914 w 12192000"/>
              <a:gd name="connsiteY137" fmla="*/ 2202752 h 2237474"/>
              <a:gd name="connsiteX138" fmla="*/ 800195 w 12192000"/>
              <a:gd name="connsiteY138" fmla="*/ 2209407 h 2237474"/>
              <a:gd name="connsiteX139" fmla="*/ 784978 w 12192000"/>
              <a:gd name="connsiteY139" fmla="*/ 2212360 h 2237474"/>
              <a:gd name="connsiteX140" fmla="*/ 669923 w 12192000"/>
              <a:gd name="connsiteY140" fmla="*/ 2211682 h 2237474"/>
              <a:gd name="connsiteX141" fmla="*/ 648680 w 12192000"/>
              <a:gd name="connsiteY141" fmla="*/ 2206229 h 2237474"/>
              <a:gd name="connsiteX142" fmla="*/ 597225 w 12192000"/>
              <a:gd name="connsiteY142" fmla="*/ 2180999 h 2237474"/>
              <a:gd name="connsiteX143" fmla="*/ 558449 w 12192000"/>
              <a:gd name="connsiteY143" fmla="*/ 2182346 h 2237474"/>
              <a:gd name="connsiteX144" fmla="*/ 550517 w 12192000"/>
              <a:gd name="connsiteY144" fmla="*/ 2182060 h 2237474"/>
              <a:gd name="connsiteX145" fmla="*/ 520671 w 12192000"/>
              <a:gd name="connsiteY145" fmla="*/ 2180980 h 2237474"/>
              <a:gd name="connsiteX146" fmla="*/ 515024 w 12192000"/>
              <a:gd name="connsiteY146" fmla="*/ 2179258 h 2237474"/>
              <a:gd name="connsiteX147" fmla="*/ 413835 w 12192000"/>
              <a:gd name="connsiteY147" fmla="*/ 2156783 h 2237474"/>
              <a:gd name="connsiteX148" fmla="*/ 376513 w 12192000"/>
              <a:gd name="connsiteY148" fmla="*/ 2154014 h 2237474"/>
              <a:gd name="connsiteX149" fmla="*/ 273386 w 12192000"/>
              <a:gd name="connsiteY149" fmla="*/ 2142551 h 2237474"/>
              <a:gd name="connsiteX150" fmla="*/ 169207 w 12192000"/>
              <a:gd name="connsiteY150" fmla="*/ 2128100 h 2237474"/>
              <a:gd name="connsiteX151" fmla="*/ 80022 w 12192000"/>
              <a:gd name="connsiteY151" fmla="*/ 2107254 h 2237474"/>
              <a:gd name="connsiteX152" fmla="*/ 72352 w 12192000"/>
              <a:gd name="connsiteY152" fmla="*/ 2107991 h 2237474"/>
              <a:gd name="connsiteX153" fmla="*/ 37645 w 12192000"/>
              <a:gd name="connsiteY153" fmla="*/ 2115401 h 2237474"/>
              <a:gd name="connsiteX154" fmla="*/ 4572 w 12192000"/>
              <a:gd name="connsiteY154" fmla="*/ 2111091 h 2237474"/>
              <a:gd name="connsiteX155" fmla="*/ 0 w 12192000"/>
              <a:gd name="connsiteY155" fmla="*/ 2110468 h 2237474"/>
              <a:gd name="connsiteX156" fmla="*/ 0 w 12192000"/>
              <a:gd name="connsiteY156"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20512 w 12192000"/>
              <a:gd name="connsiteY6" fmla="*/ 745392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46594 w 12192000"/>
              <a:gd name="connsiteY12" fmla="*/ 765069 h 2237474"/>
              <a:gd name="connsiteX13" fmla="*/ 10739478 w 12192000"/>
              <a:gd name="connsiteY13" fmla="*/ 776841 h 2237474"/>
              <a:gd name="connsiteX14" fmla="*/ 10458762 w 12192000"/>
              <a:gd name="connsiteY14" fmla="*/ 755400 h 2237474"/>
              <a:gd name="connsiteX15" fmla="*/ 10211200 w 12192000"/>
              <a:gd name="connsiteY15" fmla="*/ 767513 h 2237474"/>
              <a:gd name="connsiteX16" fmla="*/ 10167995 w 12192000"/>
              <a:gd name="connsiteY16" fmla="*/ 760843 h 2237474"/>
              <a:gd name="connsiteX17" fmla="*/ 9997044 w 12192000"/>
              <a:gd name="connsiteY17" fmla="*/ 780129 h 2237474"/>
              <a:gd name="connsiteX18" fmla="*/ 9943887 w 12192000"/>
              <a:gd name="connsiteY18" fmla="*/ 804141 h 2237474"/>
              <a:gd name="connsiteX19" fmla="*/ 9918248 w 12192000"/>
              <a:gd name="connsiteY19" fmla="*/ 816628 h 2237474"/>
              <a:gd name="connsiteX20" fmla="*/ 9767091 w 12192000"/>
              <a:gd name="connsiteY20" fmla="*/ 870550 h 2237474"/>
              <a:gd name="connsiteX21" fmla="*/ 9683005 w 12192000"/>
              <a:gd name="connsiteY21" fmla="*/ 894128 h 2237474"/>
              <a:gd name="connsiteX22" fmla="*/ 9594438 w 12192000"/>
              <a:gd name="connsiteY22" fmla="*/ 919051 h 2237474"/>
              <a:gd name="connsiteX23" fmla="*/ 9544189 w 12192000"/>
              <a:gd name="connsiteY23" fmla="*/ 938966 h 2237474"/>
              <a:gd name="connsiteX24" fmla="*/ 9500499 w 12192000"/>
              <a:gd name="connsiteY24" fmla="*/ 954680 h 2237474"/>
              <a:gd name="connsiteX25" fmla="*/ 9428195 w 12192000"/>
              <a:gd name="connsiteY25" fmla="*/ 986225 h 2237474"/>
              <a:gd name="connsiteX26" fmla="*/ 9410017 w 12192000"/>
              <a:gd name="connsiteY26" fmla="*/ 993931 h 2237474"/>
              <a:gd name="connsiteX27" fmla="*/ 9392919 w 12192000"/>
              <a:gd name="connsiteY27" fmla="*/ 994656 h 2237474"/>
              <a:gd name="connsiteX28" fmla="*/ 9268019 w 12192000"/>
              <a:gd name="connsiteY28" fmla="*/ 1007442 h 2237474"/>
              <a:gd name="connsiteX29" fmla="*/ 9234662 w 12192000"/>
              <a:gd name="connsiteY29" fmla="*/ 1023056 h 2237474"/>
              <a:gd name="connsiteX30" fmla="*/ 9181033 w 12192000"/>
              <a:gd name="connsiteY30" fmla="*/ 1037921 h 2237474"/>
              <a:gd name="connsiteX31" fmla="*/ 9155969 w 12192000"/>
              <a:gd name="connsiteY31" fmla="*/ 1046804 h 2237474"/>
              <a:gd name="connsiteX32" fmla="*/ 9133985 w 12192000"/>
              <a:gd name="connsiteY32" fmla="*/ 1046450 h 2237474"/>
              <a:gd name="connsiteX33" fmla="*/ 9003462 w 12192000"/>
              <a:gd name="connsiteY33" fmla="*/ 1042406 h 2237474"/>
              <a:gd name="connsiteX34" fmla="*/ 8968445 w 12192000"/>
              <a:gd name="connsiteY34" fmla="*/ 1052169 h 2237474"/>
              <a:gd name="connsiteX35" fmla="*/ 8886001 w 12192000"/>
              <a:gd name="connsiteY35" fmla="*/ 1067468 h 2237474"/>
              <a:gd name="connsiteX36" fmla="*/ 8838610 w 12192000"/>
              <a:gd name="connsiteY36" fmla="*/ 1075091 h 2237474"/>
              <a:gd name="connsiteX37" fmla="*/ 8750383 w 12192000"/>
              <a:gd name="connsiteY37" fmla="*/ 1097387 h 2237474"/>
              <a:gd name="connsiteX38" fmla="*/ 8665605 w 12192000"/>
              <a:gd name="connsiteY38" fmla="*/ 1110791 h 2237474"/>
              <a:gd name="connsiteX39" fmla="*/ 8584946 w 12192000"/>
              <a:gd name="connsiteY39" fmla="*/ 1135226 h 2237474"/>
              <a:gd name="connsiteX40" fmla="*/ 8419755 w 12192000"/>
              <a:gd name="connsiteY40" fmla="*/ 1216260 h 2237474"/>
              <a:gd name="connsiteX41" fmla="*/ 8411626 w 12192000"/>
              <a:gd name="connsiteY41" fmla="*/ 1214397 h 2237474"/>
              <a:gd name="connsiteX42" fmla="*/ 8363469 w 12192000"/>
              <a:gd name="connsiteY42" fmla="*/ 1246658 h 2237474"/>
              <a:gd name="connsiteX43" fmla="*/ 8275497 w 12192000"/>
              <a:gd name="connsiteY43" fmla="*/ 1264396 h 2237474"/>
              <a:gd name="connsiteX44" fmla="*/ 8206287 w 12192000"/>
              <a:gd name="connsiteY44" fmla="*/ 1273060 h 2237474"/>
              <a:gd name="connsiteX45" fmla="*/ 8139997 w 12192000"/>
              <a:gd name="connsiteY45" fmla="*/ 1282713 h 2237474"/>
              <a:gd name="connsiteX46" fmla="*/ 8074238 w 12192000"/>
              <a:gd name="connsiteY46" fmla="*/ 1301895 h 2237474"/>
              <a:gd name="connsiteX47" fmla="*/ 7942099 w 12192000"/>
              <a:gd name="connsiteY47" fmla="*/ 1336332 h 2237474"/>
              <a:gd name="connsiteX48" fmla="*/ 7902328 w 12192000"/>
              <a:gd name="connsiteY48" fmla="*/ 1345865 h 2237474"/>
              <a:gd name="connsiteX49" fmla="*/ 7840612 w 12192000"/>
              <a:gd name="connsiteY49" fmla="*/ 1369373 h 2237474"/>
              <a:gd name="connsiteX50" fmla="*/ 7786819 w 12192000"/>
              <a:gd name="connsiteY50" fmla="*/ 1378970 h 2237474"/>
              <a:gd name="connsiteX51" fmla="*/ 7548172 w 12192000"/>
              <a:gd name="connsiteY51" fmla="*/ 1417460 h 2237474"/>
              <a:gd name="connsiteX52" fmla="*/ 7483437 w 12192000"/>
              <a:gd name="connsiteY52" fmla="*/ 1478152 h 2237474"/>
              <a:gd name="connsiteX53" fmla="*/ 7377870 w 12192000"/>
              <a:gd name="connsiteY53" fmla="*/ 1523319 h 2237474"/>
              <a:gd name="connsiteX54" fmla="*/ 7230737 w 12192000"/>
              <a:gd name="connsiteY54" fmla="*/ 1562633 h 2237474"/>
              <a:gd name="connsiteX55" fmla="*/ 7224458 w 12192000"/>
              <a:gd name="connsiteY55" fmla="*/ 1573008 h 2237474"/>
              <a:gd name="connsiteX56" fmla="*/ 7183121 w 12192000"/>
              <a:gd name="connsiteY56" fmla="*/ 1595162 h 2237474"/>
              <a:gd name="connsiteX57" fmla="*/ 7164601 w 12192000"/>
              <a:gd name="connsiteY57" fmla="*/ 1606490 h 2237474"/>
              <a:gd name="connsiteX58" fmla="*/ 7031309 w 12192000"/>
              <a:gd name="connsiteY58" fmla="*/ 1619451 h 2237474"/>
              <a:gd name="connsiteX59" fmla="*/ 6900177 w 12192000"/>
              <a:gd name="connsiteY59" fmla="*/ 1636016 h 2237474"/>
              <a:gd name="connsiteX60" fmla="*/ 6795372 w 12192000"/>
              <a:gd name="connsiteY60" fmla="*/ 1644845 h 2237474"/>
              <a:gd name="connsiteX61" fmla="*/ 6692251 w 12192000"/>
              <a:gd name="connsiteY61" fmla="*/ 1656357 h 2237474"/>
              <a:gd name="connsiteX62" fmla="*/ 6655235 w 12192000"/>
              <a:gd name="connsiteY62" fmla="*/ 1661869 h 2237474"/>
              <a:gd name="connsiteX63" fmla="*/ 6554894 w 12192000"/>
              <a:gd name="connsiteY63" fmla="*/ 1664428 h 2237474"/>
              <a:gd name="connsiteX64" fmla="*/ 6516595 w 12192000"/>
              <a:gd name="connsiteY64" fmla="*/ 1667475 h 2237474"/>
              <a:gd name="connsiteX65" fmla="*/ 6508541 w 12192000"/>
              <a:gd name="connsiteY65" fmla="*/ 1668757 h 2237474"/>
              <a:gd name="connsiteX66" fmla="*/ 6471012 w 12192000"/>
              <a:gd name="connsiteY66" fmla="*/ 1678604 h 2237474"/>
              <a:gd name="connsiteX67" fmla="*/ 6364035 w 12192000"/>
              <a:gd name="connsiteY67" fmla="*/ 1667683 h 2237474"/>
              <a:gd name="connsiteX68" fmla="*/ 6280959 w 12192000"/>
              <a:gd name="connsiteY68" fmla="*/ 1689329 h 2237474"/>
              <a:gd name="connsiteX69" fmla="*/ 6243319 w 12192000"/>
              <a:gd name="connsiteY69" fmla="*/ 1695560 h 2237474"/>
              <a:gd name="connsiteX70" fmla="*/ 6098321 w 12192000"/>
              <a:gd name="connsiteY70" fmla="*/ 1721646 h 2237474"/>
              <a:gd name="connsiteX71" fmla="*/ 5880652 w 12192000"/>
              <a:gd name="connsiteY71" fmla="*/ 1779643 h 2237474"/>
              <a:gd name="connsiteX72" fmla="*/ 5785959 w 12192000"/>
              <a:gd name="connsiteY72" fmla="*/ 1775307 h 2237474"/>
              <a:gd name="connsiteX73" fmla="*/ 5643534 w 12192000"/>
              <a:gd name="connsiteY73" fmla="*/ 1802919 h 2237474"/>
              <a:gd name="connsiteX74" fmla="*/ 5518799 w 12192000"/>
              <a:gd name="connsiteY74" fmla="*/ 1818312 h 2237474"/>
              <a:gd name="connsiteX75" fmla="*/ 5505014 w 12192000"/>
              <a:gd name="connsiteY75" fmla="*/ 1819259 h 2237474"/>
              <a:gd name="connsiteX76" fmla="*/ 5453307 w 12192000"/>
              <a:gd name="connsiteY76" fmla="*/ 1815450 h 2237474"/>
              <a:gd name="connsiteX77" fmla="*/ 5221533 w 12192000"/>
              <a:gd name="connsiteY77" fmla="*/ 1846950 h 2237474"/>
              <a:gd name="connsiteX78" fmla="*/ 5149802 w 12192000"/>
              <a:gd name="connsiteY78" fmla="*/ 1844846 h 2237474"/>
              <a:gd name="connsiteX79" fmla="*/ 5114927 w 12192000"/>
              <a:gd name="connsiteY79" fmla="*/ 1847827 h 2237474"/>
              <a:gd name="connsiteX80" fmla="*/ 5108970 w 12192000"/>
              <a:gd name="connsiteY80" fmla="*/ 1847935 h 2237474"/>
              <a:gd name="connsiteX81" fmla="*/ 5067961 w 12192000"/>
              <a:gd name="connsiteY81" fmla="*/ 1845917 h 2237474"/>
              <a:gd name="connsiteX82" fmla="*/ 5007075 w 12192000"/>
              <a:gd name="connsiteY82" fmla="*/ 1838626 h 2237474"/>
              <a:gd name="connsiteX83" fmla="*/ 4944087 w 12192000"/>
              <a:gd name="connsiteY83" fmla="*/ 1823332 h 2237474"/>
              <a:gd name="connsiteX84" fmla="*/ 4907662 w 12192000"/>
              <a:gd name="connsiteY84" fmla="*/ 1816900 h 2237474"/>
              <a:gd name="connsiteX85" fmla="*/ 4882386 w 12192000"/>
              <a:gd name="connsiteY85" fmla="*/ 1809844 h 2237474"/>
              <a:gd name="connsiteX86" fmla="*/ 4811440 w 12192000"/>
              <a:gd name="connsiteY86" fmla="*/ 1804655 h 2237474"/>
              <a:gd name="connsiteX87" fmla="*/ 4691075 w 12192000"/>
              <a:gd name="connsiteY87" fmla="*/ 1801389 h 2237474"/>
              <a:gd name="connsiteX88" fmla="*/ 4640313 w 12192000"/>
              <a:gd name="connsiteY88" fmla="*/ 1784307 h 2237474"/>
              <a:gd name="connsiteX89" fmla="*/ 4536503 w 12192000"/>
              <a:gd name="connsiteY89" fmla="*/ 1785334 h 2237474"/>
              <a:gd name="connsiteX90" fmla="*/ 4513724 w 12192000"/>
              <a:gd name="connsiteY90" fmla="*/ 1791996 h 2237474"/>
              <a:gd name="connsiteX91" fmla="*/ 4459810 w 12192000"/>
              <a:gd name="connsiteY91" fmla="*/ 1797886 h 2237474"/>
              <a:gd name="connsiteX92" fmla="*/ 4379064 w 12192000"/>
              <a:gd name="connsiteY92" fmla="*/ 1817177 h 2237474"/>
              <a:gd name="connsiteX93" fmla="*/ 4290981 w 12192000"/>
              <a:gd name="connsiteY93" fmla="*/ 1839677 h 2237474"/>
              <a:gd name="connsiteX94" fmla="*/ 4238372 w 12192000"/>
              <a:gd name="connsiteY94" fmla="*/ 1851480 h 2237474"/>
              <a:gd name="connsiteX95" fmla="*/ 4232517 w 12192000"/>
              <a:gd name="connsiteY95" fmla="*/ 1852567 h 2237474"/>
              <a:gd name="connsiteX96" fmla="*/ 4191732 w 12192000"/>
              <a:gd name="connsiteY96" fmla="*/ 1857328 h 2237474"/>
              <a:gd name="connsiteX97" fmla="*/ 4065532 w 12192000"/>
              <a:gd name="connsiteY97" fmla="*/ 1855477 h 2237474"/>
              <a:gd name="connsiteX98" fmla="*/ 4028460 w 12192000"/>
              <a:gd name="connsiteY98" fmla="*/ 1855137 h 2237474"/>
              <a:gd name="connsiteX99" fmla="*/ 4002267 w 12192000"/>
              <a:gd name="connsiteY99" fmla="*/ 1852352 h 2237474"/>
              <a:gd name="connsiteX100" fmla="*/ 3931396 w 12192000"/>
              <a:gd name="connsiteY100" fmla="*/ 1858915 h 2237474"/>
              <a:gd name="connsiteX101" fmla="*/ 3812162 w 12192000"/>
              <a:gd name="connsiteY101" fmla="*/ 1875501 h 2237474"/>
              <a:gd name="connsiteX102" fmla="*/ 3758105 w 12192000"/>
              <a:gd name="connsiteY102" fmla="*/ 1871856 h 2237474"/>
              <a:gd name="connsiteX103" fmla="*/ 3715896 w 12192000"/>
              <a:gd name="connsiteY103" fmla="*/ 1881552 h 2237474"/>
              <a:gd name="connsiteX104" fmla="*/ 3567259 w 12192000"/>
              <a:gd name="connsiteY104" fmla="*/ 1893482 h 2237474"/>
              <a:gd name="connsiteX105" fmla="*/ 3405770 w 12192000"/>
              <a:gd name="connsiteY105" fmla="*/ 1904591 h 2237474"/>
              <a:gd name="connsiteX106" fmla="*/ 3280097 w 12192000"/>
              <a:gd name="connsiteY106" fmla="*/ 1919610 h 2237474"/>
              <a:gd name="connsiteX107" fmla="*/ 3123424 w 12192000"/>
              <a:gd name="connsiteY107" fmla="*/ 1952930 h 2237474"/>
              <a:gd name="connsiteX108" fmla="*/ 3009910 w 12192000"/>
              <a:gd name="connsiteY108" fmla="*/ 1957866 h 2237474"/>
              <a:gd name="connsiteX109" fmla="*/ 2995934 w 12192000"/>
              <a:gd name="connsiteY109" fmla="*/ 1967085 h 2237474"/>
              <a:gd name="connsiteX110" fmla="*/ 2942858 w 12192000"/>
              <a:gd name="connsiteY110" fmla="*/ 1981367 h 2237474"/>
              <a:gd name="connsiteX111" fmla="*/ 2875436 w 12192000"/>
              <a:gd name="connsiteY111" fmla="*/ 1996977 h 2237474"/>
              <a:gd name="connsiteX112" fmla="*/ 2874892 w 12192000"/>
              <a:gd name="connsiteY112" fmla="*/ 1996085 h 2237474"/>
              <a:gd name="connsiteX113" fmla="*/ 2843662 w 12192000"/>
              <a:gd name="connsiteY113" fmla="*/ 1992498 h 2237474"/>
              <a:gd name="connsiteX114" fmla="*/ 2718916 w 12192000"/>
              <a:gd name="connsiteY114" fmla="*/ 1990867 h 2237474"/>
              <a:gd name="connsiteX115" fmla="*/ 2713522 w 12192000"/>
              <a:gd name="connsiteY115" fmla="*/ 1990173 h 2237474"/>
              <a:gd name="connsiteX116" fmla="*/ 2578178 w 12192000"/>
              <a:gd name="connsiteY116" fmla="*/ 1990531 h 2237474"/>
              <a:gd name="connsiteX117" fmla="*/ 2476147 w 12192000"/>
              <a:gd name="connsiteY117" fmla="*/ 1998305 h 2237474"/>
              <a:gd name="connsiteX118" fmla="*/ 2373568 w 12192000"/>
              <a:gd name="connsiteY118" fmla="*/ 2003219 h 2237474"/>
              <a:gd name="connsiteX119" fmla="*/ 2287219 w 12192000"/>
              <a:gd name="connsiteY119" fmla="*/ 1998750 h 2237474"/>
              <a:gd name="connsiteX120" fmla="*/ 2243069 w 12192000"/>
              <a:gd name="connsiteY120" fmla="*/ 2005321 h 2237474"/>
              <a:gd name="connsiteX121" fmla="*/ 2164831 w 12192000"/>
              <a:gd name="connsiteY121" fmla="*/ 2010143 h 2237474"/>
              <a:gd name="connsiteX122" fmla="*/ 2085228 w 12192000"/>
              <a:gd name="connsiteY122" fmla="*/ 2046431 h 2237474"/>
              <a:gd name="connsiteX123" fmla="*/ 2058061 w 12192000"/>
              <a:gd name="connsiteY123" fmla="*/ 2047942 h 2237474"/>
              <a:gd name="connsiteX124" fmla="*/ 2042244 w 12192000"/>
              <a:gd name="connsiteY124" fmla="*/ 2055560 h 2237474"/>
              <a:gd name="connsiteX125" fmla="*/ 1877728 w 12192000"/>
              <a:gd name="connsiteY125" fmla="*/ 2101004 h 2237474"/>
              <a:gd name="connsiteX126" fmla="*/ 1759056 w 12192000"/>
              <a:gd name="connsiteY126" fmla="*/ 2125608 h 2237474"/>
              <a:gd name="connsiteX127" fmla="*/ 1637948 w 12192000"/>
              <a:gd name="connsiteY127" fmla="*/ 2172597 h 2237474"/>
              <a:gd name="connsiteX128" fmla="*/ 1434549 w 12192000"/>
              <a:gd name="connsiteY128" fmla="*/ 2234522 h 2237474"/>
              <a:gd name="connsiteX129" fmla="*/ 1398481 w 12192000"/>
              <a:gd name="connsiteY129" fmla="*/ 2237074 h 2237474"/>
              <a:gd name="connsiteX130" fmla="*/ 1398407 w 12192000"/>
              <a:gd name="connsiteY130" fmla="*/ 2237095 h 2237474"/>
              <a:gd name="connsiteX131" fmla="*/ 1370962 w 12192000"/>
              <a:gd name="connsiteY131" fmla="*/ 2237474 h 2237474"/>
              <a:gd name="connsiteX132" fmla="*/ 1356367 w 12192000"/>
              <a:gd name="connsiteY132" fmla="*/ 2235089 h 2237474"/>
              <a:gd name="connsiteX133" fmla="*/ 1324828 w 12192000"/>
              <a:gd name="connsiteY133" fmla="*/ 2231968 h 2237474"/>
              <a:gd name="connsiteX134" fmla="*/ 1279765 w 12192000"/>
              <a:gd name="connsiteY134" fmla="*/ 2229639 h 2237474"/>
              <a:gd name="connsiteX135" fmla="*/ 1195347 w 12192000"/>
              <a:gd name="connsiteY135" fmla="*/ 2212354 h 2237474"/>
              <a:gd name="connsiteX136" fmla="*/ 970251 w 12192000"/>
              <a:gd name="connsiteY136" fmla="*/ 2221029 h 2237474"/>
              <a:gd name="connsiteX137" fmla="*/ 812914 w 12192000"/>
              <a:gd name="connsiteY137" fmla="*/ 2202752 h 2237474"/>
              <a:gd name="connsiteX138" fmla="*/ 800195 w 12192000"/>
              <a:gd name="connsiteY138" fmla="*/ 2209407 h 2237474"/>
              <a:gd name="connsiteX139" fmla="*/ 784978 w 12192000"/>
              <a:gd name="connsiteY139" fmla="*/ 2212360 h 2237474"/>
              <a:gd name="connsiteX140" fmla="*/ 669923 w 12192000"/>
              <a:gd name="connsiteY140" fmla="*/ 2211682 h 2237474"/>
              <a:gd name="connsiteX141" fmla="*/ 648680 w 12192000"/>
              <a:gd name="connsiteY141" fmla="*/ 2206229 h 2237474"/>
              <a:gd name="connsiteX142" fmla="*/ 597225 w 12192000"/>
              <a:gd name="connsiteY142" fmla="*/ 2180999 h 2237474"/>
              <a:gd name="connsiteX143" fmla="*/ 558449 w 12192000"/>
              <a:gd name="connsiteY143" fmla="*/ 2182346 h 2237474"/>
              <a:gd name="connsiteX144" fmla="*/ 520671 w 12192000"/>
              <a:gd name="connsiteY144" fmla="*/ 2180980 h 2237474"/>
              <a:gd name="connsiteX145" fmla="*/ 515024 w 12192000"/>
              <a:gd name="connsiteY145" fmla="*/ 2179258 h 2237474"/>
              <a:gd name="connsiteX146" fmla="*/ 413835 w 12192000"/>
              <a:gd name="connsiteY146" fmla="*/ 2156783 h 2237474"/>
              <a:gd name="connsiteX147" fmla="*/ 376513 w 12192000"/>
              <a:gd name="connsiteY147" fmla="*/ 2154014 h 2237474"/>
              <a:gd name="connsiteX148" fmla="*/ 273386 w 12192000"/>
              <a:gd name="connsiteY148" fmla="*/ 2142551 h 2237474"/>
              <a:gd name="connsiteX149" fmla="*/ 169207 w 12192000"/>
              <a:gd name="connsiteY149" fmla="*/ 2128100 h 2237474"/>
              <a:gd name="connsiteX150" fmla="*/ 80022 w 12192000"/>
              <a:gd name="connsiteY150" fmla="*/ 2107254 h 2237474"/>
              <a:gd name="connsiteX151" fmla="*/ 72352 w 12192000"/>
              <a:gd name="connsiteY151" fmla="*/ 2107991 h 2237474"/>
              <a:gd name="connsiteX152" fmla="*/ 37645 w 12192000"/>
              <a:gd name="connsiteY152" fmla="*/ 2115401 h 2237474"/>
              <a:gd name="connsiteX153" fmla="*/ 4572 w 12192000"/>
              <a:gd name="connsiteY153" fmla="*/ 2111091 h 2237474"/>
              <a:gd name="connsiteX154" fmla="*/ 0 w 12192000"/>
              <a:gd name="connsiteY154" fmla="*/ 2110468 h 2237474"/>
              <a:gd name="connsiteX155" fmla="*/ 0 w 12192000"/>
              <a:gd name="connsiteY155"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20512 w 12192000"/>
              <a:gd name="connsiteY6" fmla="*/ 745392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46594 w 12192000"/>
              <a:gd name="connsiteY12" fmla="*/ 765069 h 2237474"/>
              <a:gd name="connsiteX13" fmla="*/ 10739478 w 12192000"/>
              <a:gd name="connsiteY13" fmla="*/ 776841 h 2237474"/>
              <a:gd name="connsiteX14" fmla="*/ 10458762 w 12192000"/>
              <a:gd name="connsiteY14" fmla="*/ 755400 h 2237474"/>
              <a:gd name="connsiteX15" fmla="*/ 10211200 w 12192000"/>
              <a:gd name="connsiteY15" fmla="*/ 767513 h 2237474"/>
              <a:gd name="connsiteX16" fmla="*/ 10167995 w 12192000"/>
              <a:gd name="connsiteY16" fmla="*/ 760843 h 2237474"/>
              <a:gd name="connsiteX17" fmla="*/ 9997044 w 12192000"/>
              <a:gd name="connsiteY17" fmla="*/ 780129 h 2237474"/>
              <a:gd name="connsiteX18" fmla="*/ 9943887 w 12192000"/>
              <a:gd name="connsiteY18" fmla="*/ 804141 h 2237474"/>
              <a:gd name="connsiteX19" fmla="*/ 9918248 w 12192000"/>
              <a:gd name="connsiteY19" fmla="*/ 816628 h 2237474"/>
              <a:gd name="connsiteX20" fmla="*/ 9767091 w 12192000"/>
              <a:gd name="connsiteY20" fmla="*/ 870550 h 2237474"/>
              <a:gd name="connsiteX21" fmla="*/ 9683005 w 12192000"/>
              <a:gd name="connsiteY21" fmla="*/ 894128 h 2237474"/>
              <a:gd name="connsiteX22" fmla="*/ 9594438 w 12192000"/>
              <a:gd name="connsiteY22" fmla="*/ 919051 h 2237474"/>
              <a:gd name="connsiteX23" fmla="*/ 9544189 w 12192000"/>
              <a:gd name="connsiteY23" fmla="*/ 938966 h 2237474"/>
              <a:gd name="connsiteX24" fmla="*/ 9500499 w 12192000"/>
              <a:gd name="connsiteY24" fmla="*/ 954680 h 2237474"/>
              <a:gd name="connsiteX25" fmla="*/ 9428195 w 12192000"/>
              <a:gd name="connsiteY25" fmla="*/ 986225 h 2237474"/>
              <a:gd name="connsiteX26" fmla="*/ 9410017 w 12192000"/>
              <a:gd name="connsiteY26" fmla="*/ 993931 h 2237474"/>
              <a:gd name="connsiteX27" fmla="*/ 9392919 w 12192000"/>
              <a:gd name="connsiteY27" fmla="*/ 994656 h 2237474"/>
              <a:gd name="connsiteX28" fmla="*/ 9268019 w 12192000"/>
              <a:gd name="connsiteY28" fmla="*/ 1007442 h 2237474"/>
              <a:gd name="connsiteX29" fmla="*/ 9234662 w 12192000"/>
              <a:gd name="connsiteY29" fmla="*/ 1023056 h 2237474"/>
              <a:gd name="connsiteX30" fmla="*/ 9181033 w 12192000"/>
              <a:gd name="connsiteY30" fmla="*/ 1037921 h 2237474"/>
              <a:gd name="connsiteX31" fmla="*/ 9155969 w 12192000"/>
              <a:gd name="connsiteY31" fmla="*/ 1046804 h 2237474"/>
              <a:gd name="connsiteX32" fmla="*/ 9133985 w 12192000"/>
              <a:gd name="connsiteY32" fmla="*/ 1046450 h 2237474"/>
              <a:gd name="connsiteX33" fmla="*/ 9003462 w 12192000"/>
              <a:gd name="connsiteY33" fmla="*/ 1042406 h 2237474"/>
              <a:gd name="connsiteX34" fmla="*/ 8968445 w 12192000"/>
              <a:gd name="connsiteY34" fmla="*/ 1052169 h 2237474"/>
              <a:gd name="connsiteX35" fmla="*/ 8886001 w 12192000"/>
              <a:gd name="connsiteY35" fmla="*/ 1067468 h 2237474"/>
              <a:gd name="connsiteX36" fmla="*/ 8838610 w 12192000"/>
              <a:gd name="connsiteY36" fmla="*/ 1075091 h 2237474"/>
              <a:gd name="connsiteX37" fmla="*/ 8750383 w 12192000"/>
              <a:gd name="connsiteY37" fmla="*/ 1097387 h 2237474"/>
              <a:gd name="connsiteX38" fmla="*/ 8665605 w 12192000"/>
              <a:gd name="connsiteY38" fmla="*/ 1110791 h 2237474"/>
              <a:gd name="connsiteX39" fmla="*/ 8584946 w 12192000"/>
              <a:gd name="connsiteY39" fmla="*/ 1135226 h 2237474"/>
              <a:gd name="connsiteX40" fmla="*/ 8419755 w 12192000"/>
              <a:gd name="connsiteY40" fmla="*/ 1216260 h 2237474"/>
              <a:gd name="connsiteX41" fmla="*/ 8411626 w 12192000"/>
              <a:gd name="connsiteY41" fmla="*/ 1214397 h 2237474"/>
              <a:gd name="connsiteX42" fmla="*/ 8363469 w 12192000"/>
              <a:gd name="connsiteY42" fmla="*/ 1246658 h 2237474"/>
              <a:gd name="connsiteX43" fmla="*/ 8275497 w 12192000"/>
              <a:gd name="connsiteY43" fmla="*/ 1264396 h 2237474"/>
              <a:gd name="connsiteX44" fmla="*/ 8206287 w 12192000"/>
              <a:gd name="connsiteY44" fmla="*/ 1273060 h 2237474"/>
              <a:gd name="connsiteX45" fmla="*/ 8139997 w 12192000"/>
              <a:gd name="connsiteY45" fmla="*/ 1282713 h 2237474"/>
              <a:gd name="connsiteX46" fmla="*/ 8074238 w 12192000"/>
              <a:gd name="connsiteY46" fmla="*/ 1301895 h 2237474"/>
              <a:gd name="connsiteX47" fmla="*/ 7942099 w 12192000"/>
              <a:gd name="connsiteY47" fmla="*/ 1336332 h 2237474"/>
              <a:gd name="connsiteX48" fmla="*/ 7902328 w 12192000"/>
              <a:gd name="connsiteY48" fmla="*/ 1345865 h 2237474"/>
              <a:gd name="connsiteX49" fmla="*/ 7840612 w 12192000"/>
              <a:gd name="connsiteY49" fmla="*/ 1369373 h 2237474"/>
              <a:gd name="connsiteX50" fmla="*/ 7786819 w 12192000"/>
              <a:gd name="connsiteY50" fmla="*/ 1378970 h 2237474"/>
              <a:gd name="connsiteX51" fmla="*/ 7548172 w 12192000"/>
              <a:gd name="connsiteY51" fmla="*/ 1417460 h 2237474"/>
              <a:gd name="connsiteX52" fmla="*/ 7483437 w 12192000"/>
              <a:gd name="connsiteY52" fmla="*/ 1478152 h 2237474"/>
              <a:gd name="connsiteX53" fmla="*/ 7377870 w 12192000"/>
              <a:gd name="connsiteY53" fmla="*/ 1523319 h 2237474"/>
              <a:gd name="connsiteX54" fmla="*/ 7230737 w 12192000"/>
              <a:gd name="connsiteY54" fmla="*/ 1562633 h 2237474"/>
              <a:gd name="connsiteX55" fmla="*/ 7224458 w 12192000"/>
              <a:gd name="connsiteY55" fmla="*/ 1573008 h 2237474"/>
              <a:gd name="connsiteX56" fmla="*/ 7183121 w 12192000"/>
              <a:gd name="connsiteY56" fmla="*/ 1595162 h 2237474"/>
              <a:gd name="connsiteX57" fmla="*/ 7164601 w 12192000"/>
              <a:gd name="connsiteY57" fmla="*/ 1606490 h 2237474"/>
              <a:gd name="connsiteX58" fmla="*/ 7031309 w 12192000"/>
              <a:gd name="connsiteY58" fmla="*/ 1619451 h 2237474"/>
              <a:gd name="connsiteX59" fmla="*/ 6900177 w 12192000"/>
              <a:gd name="connsiteY59" fmla="*/ 1636016 h 2237474"/>
              <a:gd name="connsiteX60" fmla="*/ 6795372 w 12192000"/>
              <a:gd name="connsiteY60" fmla="*/ 1644845 h 2237474"/>
              <a:gd name="connsiteX61" fmla="*/ 6692251 w 12192000"/>
              <a:gd name="connsiteY61" fmla="*/ 1656357 h 2237474"/>
              <a:gd name="connsiteX62" fmla="*/ 6655235 w 12192000"/>
              <a:gd name="connsiteY62" fmla="*/ 1661869 h 2237474"/>
              <a:gd name="connsiteX63" fmla="*/ 6554894 w 12192000"/>
              <a:gd name="connsiteY63" fmla="*/ 1664428 h 2237474"/>
              <a:gd name="connsiteX64" fmla="*/ 6516595 w 12192000"/>
              <a:gd name="connsiteY64" fmla="*/ 1667475 h 2237474"/>
              <a:gd name="connsiteX65" fmla="*/ 6508541 w 12192000"/>
              <a:gd name="connsiteY65" fmla="*/ 1668757 h 2237474"/>
              <a:gd name="connsiteX66" fmla="*/ 6471012 w 12192000"/>
              <a:gd name="connsiteY66" fmla="*/ 1678604 h 2237474"/>
              <a:gd name="connsiteX67" fmla="*/ 6364035 w 12192000"/>
              <a:gd name="connsiteY67" fmla="*/ 1667683 h 2237474"/>
              <a:gd name="connsiteX68" fmla="*/ 6280959 w 12192000"/>
              <a:gd name="connsiteY68" fmla="*/ 1689329 h 2237474"/>
              <a:gd name="connsiteX69" fmla="*/ 6243319 w 12192000"/>
              <a:gd name="connsiteY69" fmla="*/ 1695560 h 2237474"/>
              <a:gd name="connsiteX70" fmla="*/ 6098321 w 12192000"/>
              <a:gd name="connsiteY70" fmla="*/ 1721646 h 2237474"/>
              <a:gd name="connsiteX71" fmla="*/ 5880652 w 12192000"/>
              <a:gd name="connsiteY71" fmla="*/ 1779643 h 2237474"/>
              <a:gd name="connsiteX72" fmla="*/ 5785959 w 12192000"/>
              <a:gd name="connsiteY72" fmla="*/ 1775307 h 2237474"/>
              <a:gd name="connsiteX73" fmla="*/ 5643534 w 12192000"/>
              <a:gd name="connsiteY73" fmla="*/ 1802919 h 2237474"/>
              <a:gd name="connsiteX74" fmla="*/ 5518799 w 12192000"/>
              <a:gd name="connsiteY74" fmla="*/ 1818312 h 2237474"/>
              <a:gd name="connsiteX75" fmla="*/ 5505014 w 12192000"/>
              <a:gd name="connsiteY75" fmla="*/ 1819259 h 2237474"/>
              <a:gd name="connsiteX76" fmla="*/ 5453307 w 12192000"/>
              <a:gd name="connsiteY76" fmla="*/ 1815450 h 2237474"/>
              <a:gd name="connsiteX77" fmla="*/ 5221533 w 12192000"/>
              <a:gd name="connsiteY77" fmla="*/ 1846950 h 2237474"/>
              <a:gd name="connsiteX78" fmla="*/ 5149802 w 12192000"/>
              <a:gd name="connsiteY78" fmla="*/ 1844846 h 2237474"/>
              <a:gd name="connsiteX79" fmla="*/ 5114927 w 12192000"/>
              <a:gd name="connsiteY79" fmla="*/ 1847827 h 2237474"/>
              <a:gd name="connsiteX80" fmla="*/ 5108970 w 12192000"/>
              <a:gd name="connsiteY80" fmla="*/ 1847935 h 2237474"/>
              <a:gd name="connsiteX81" fmla="*/ 5067961 w 12192000"/>
              <a:gd name="connsiteY81" fmla="*/ 1845917 h 2237474"/>
              <a:gd name="connsiteX82" fmla="*/ 5007075 w 12192000"/>
              <a:gd name="connsiteY82" fmla="*/ 1838626 h 2237474"/>
              <a:gd name="connsiteX83" fmla="*/ 4944087 w 12192000"/>
              <a:gd name="connsiteY83" fmla="*/ 1823332 h 2237474"/>
              <a:gd name="connsiteX84" fmla="*/ 4907662 w 12192000"/>
              <a:gd name="connsiteY84" fmla="*/ 1816900 h 2237474"/>
              <a:gd name="connsiteX85" fmla="*/ 4882386 w 12192000"/>
              <a:gd name="connsiteY85" fmla="*/ 1809844 h 2237474"/>
              <a:gd name="connsiteX86" fmla="*/ 4811440 w 12192000"/>
              <a:gd name="connsiteY86" fmla="*/ 1804655 h 2237474"/>
              <a:gd name="connsiteX87" fmla="*/ 4691075 w 12192000"/>
              <a:gd name="connsiteY87" fmla="*/ 1801389 h 2237474"/>
              <a:gd name="connsiteX88" fmla="*/ 4640313 w 12192000"/>
              <a:gd name="connsiteY88" fmla="*/ 1784307 h 2237474"/>
              <a:gd name="connsiteX89" fmla="*/ 4536503 w 12192000"/>
              <a:gd name="connsiteY89" fmla="*/ 1785334 h 2237474"/>
              <a:gd name="connsiteX90" fmla="*/ 4513724 w 12192000"/>
              <a:gd name="connsiteY90" fmla="*/ 1791996 h 2237474"/>
              <a:gd name="connsiteX91" fmla="*/ 4459810 w 12192000"/>
              <a:gd name="connsiteY91" fmla="*/ 1797886 h 2237474"/>
              <a:gd name="connsiteX92" fmla="*/ 4379064 w 12192000"/>
              <a:gd name="connsiteY92" fmla="*/ 1817177 h 2237474"/>
              <a:gd name="connsiteX93" fmla="*/ 4290981 w 12192000"/>
              <a:gd name="connsiteY93" fmla="*/ 1839677 h 2237474"/>
              <a:gd name="connsiteX94" fmla="*/ 4238372 w 12192000"/>
              <a:gd name="connsiteY94" fmla="*/ 1851480 h 2237474"/>
              <a:gd name="connsiteX95" fmla="*/ 4232517 w 12192000"/>
              <a:gd name="connsiteY95" fmla="*/ 1852567 h 2237474"/>
              <a:gd name="connsiteX96" fmla="*/ 4191732 w 12192000"/>
              <a:gd name="connsiteY96" fmla="*/ 1857328 h 2237474"/>
              <a:gd name="connsiteX97" fmla="*/ 4065532 w 12192000"/>
              <a:gd name="connsiteY97" fmla="*/ 1855477 h 2237474"/>
              <a:gd name="connsiteX98" fmla="*/ 4028460 w 12192000"/>
              <a:gd name="connsiteY98" fmla="*/ 1855137 h 2237474"/>
              <a:gd name="connsiteX99" fmla="*/ 4002267 w 12192000"/>
              <a:gd name="connsiteY99" fmla="*/ 1852352 h 2237474"/>
              <a:gd name="connsiteX100" fmla="*/ 3931396 w 12192000"/>
              <a:gd name="connsiteY100" fmla="*/ 1858915 h 2237474"/>
              <a:gd name="connsiteX101" fmla="*/ 3812162 w 12192000"/>
              <a:gd name="connsiteY101" fmla="*/ 1875501 h 2237474"/>
              <a:gd name="connsiteX102" fmla="*/ 3758105 w 12192000"/>
              <a:gd name="connsiteY102" fmla="*/ 1871856 h 2237474"/>
              <a:gd name="connsiteX103" fmla="*/ 3715896 w 12192000"/>
              <a:gd name="connsiteY103" fmla="*/ 1881552 h 2237474"/>
              <a:gd name="connsiteX104" fmla="*/ 3567259 w 12192000"/>
              <a:gd name="connsiteY104" fmla="*/ 1893482 h 2237474"/>
              <a:gd name="connsiteX105" fmla="*/ 3405770 w 12192000"/>
              <a:gd name="connsiteY105" fmla="*/ 1904591 h 2237474"/>
              <a:gd name="connsiteX106" fmla="*/ 3280097 w 12192000"/>
              <a:gd name="connsiteY106" fmla="*/ 1919610 h 2237474"/>
              <a:gd name="connsiteX107" fmla="*/ 3123424 w 12192000"/>
              <a:gd name="connsiteY107" fmla="*/ 1952930 h 2237474"/>
              <a:gd name="connsiteX108" fmla="*/ 3009910 w 12192000"/>
              <a:gd name="connsiteY108" fmla="*/ 1957866 h 2237474"/>
              <a:gd name="connsiteX109" fmla="*/ 2995934 w 12192000"/>
              <a:gd name="connsiteY109" fmla="*/ 1967085 h 2237474"/>
              <a:gd name="connsiteX110" fmla="*/ 2942858 w 12192000"/>
              <a:gd name="connsiteY110" fmla="*/ 1981367 h 2237474"/>
              <a:gd name="connsiteX111" fmla="*/ 2875436 w 12192000"/>
              <a:gd name="connsiteY111" fmla="*/ 1996977 h 2237474"/>
              <a:gd name="connsiteX112" fmla="*/ 2874892 w 12192000"/>
              <a:gd name="connsiteY112" fmla="*/ 1996085 h 2237474"/>
              <a:gd name="connsiteX113" fmla="*/ 2843662 w 12192000"/>
              <a:gd name="connsiteY113" fmla="*/ 1992498 h 2237474"/>
              <a:gd name="connsiteX114" fmla="*/ 2718916 w 12192000"/>
              <a:gd name="connsiteY114" fmla="*/ 1990867 h 2237474"/>
              <a:gd name="connsiteX115" fmla="*/ 2713522 w 12192000"/>
              <a:gd name="connsiteY115" fmla="*/ 1990173 h 2237474"/>
              <a:gd name="connsiteX116" fmla="*/ 2578178 w 12192000"/>
              <a:gd name="connsiteY116" fmla="*/ 1990531 h 2237474"/>
              <a:gd name="connsiteX117" fmla="*/ 2476147 w 12192000"/>
              <a:gd name="connsiteY117" fmla="*/ 1998305 h 2237474"/>
              <a:gd name="connsiteX118" fmla="*/ 2373568 w 12192000"/>
              <a:gd name="connsiteY118" fmla="*/ 2003219 h 2237474"/>
              <a:gd name="connsiteX119" fmla="*/ 2287219 w 12192000"/>
              <a:gd name="connsiteY119" fmla="*/ 1998750 h 2237474"/>
              <a:gd name="connsiteX120" fmla="*/ 2243069 w 12192000"/>
              <a:gd name="connsiteY120" fmla="*/ 2005321 h 2237474"/>
              <a:gd name="connsiteX121" fmla="*/ 2164831 w 12192000"/>
              <a:gd name="connsiteY121" fmla="*/ 2010143 h 2237474"/>
              <a:gd name="connsiteX122" fmla="*/ 2085228 w 12192000"/>
              <a:gd name="connsiteY122" fmla="*/ 2046431 h 2237474"/>
              <a:gd name="connsiteX123" fmla="*/ 2058061 w 12192000"/>
              <a:gd name="connsiteY123" fmla="*/ 2047942 h 2237474"/>
              <a:gd name="connsiteX124" fmla="*/ 2042244 w 12192000"/>
              <a:gd name="connsiteY124" fmla="*/ 2055560 h 2237474"/>
              <a:gd name="connsiteX125" fmla="*/ 1877728 w 12192000"/>
              <a:gd name="connsiteY125" fmla="*/ 2101004 h 2237474"/>
              <a:gd name="connsiteX126" fmla="*/ 1759056 w 12192000"/>
              <a:gd name="connsiteY126" fmla="*/ 2125608 h 2237474"/>
              <a:gd name="connsiteX127" fmla="*/ 1637948 w 12192000"/>
              <a:gd name="connsiteY127" fmla="*/ 2172597 h 2237474"/>
              <a:gd name="connsiteX128" fmla="*/ 1434549 w 12192000"/>
              <a:gd name="connsiteY128" fmla="*/ 2234522 h 2237474"/>
              <a:gd name="connsiteX129" fmla="*/ 1398481 w 12192000"/>
              <a:gd name="connsiteY129" fmla="*/ 2237074 h 2237474"/>
              <a:gd name="connsiteX130" fmla="*/ 1398407 w 12192000"/>
              <a:gd name="connsiteY130" fmla="*/ 2237095 h 2237474"/>
              <a:gd name="connsiteX131" fmla="*/ 1370962 w 12192000"/>
              <a:gd name="connsiteY131" fmla="*/ 2237474 h 2237474"/>
              <a:gd name="connsiteX132" fmla="*/ 1356367 w 12192000"/>
              <a:gd name="connsiteY132" fmla="*/ 2235089 h 2237474"/>
              <a:gd name="connsiteX133" fmla="*/ 1324828 w 12192000"/>
              <a:gd name="connsiteY133" fmla="*/ 2231968 h 2237474"/>
              <a:gd name="connsiteX134" fmla="*/ 1279765 w 12192000"/>
              <a:gd name="connsiteY134" fmla="*/ 2229639 h 2237474"/>
              <a:gd name="connsiteX135" fmla="*/ 1195347 w 12192000"/>
              <a:gd name="connsiteY135" fmla="*/ 2212354 h 2237474"/>
              <a:gd name="connsiteX136" fmla="*/ 970251 w 12192000"/>
              <a:gd name="connsiteY136" fmla="*/ 2221029 h 2237474"/>
              <a:gd name="connsiteX137" fmla="*/ 812914 w 12192000"/>
              <a:gd name="connsiteY137" fmla="*/ 2202752 h 2237474"/>
              <a:gd name="connsiteX138" fmla="*/ 800195 w 12192000"/>
              <a:gd name="connsiteY138" fmla="*/ 2209407 h 2237474"/>
              <a:gd name="connsiteX139" fmla="*/ 784978 w 12192000"/>
              <a:gd name="connsiteY139" fmla="*/ 2212360 h 2237474"/>
              <a:gd name="connsiteX140" fmla="*/ 669923 w 12192000"/>
              <a:gd name="connsiteY140" fmla="*/ 2211682 h 2237474"/>
              <a:gd name="connsiteX141" fmla="*/ 648680 w 12192000"/>
              <a:gd name="connsiteY141" fmla="*/ 2206229 h 2237474"/>
              <a:gd name="connsiteX142" fmla="*/ 597225 w 12192000"/>
              <a:gd name="connsiteY142" fmla="*/ 2180999 h 2237474"/>
              <a:gd name="connsiteX143" fmla="*/ 520671 w 12192000"/>
              <a:gd name="connsiteY143" fmla="*/ 2180980 h 2237474"/>
              <a:gd name="connsiteX144" fmla="*/ 515024 w 12192000"/>
              <a:gd name="connsiteY144" fmla="*/ 2179258 h 2237474"/>
              <a:gd name="connsiteX145" fmla="*/ 413835 w 12192000"/>
              <a:gd name="connsiteY145" fmla="*/ 2156783 h 2237474"/>
              <a:gd name="connsiteX146" fmla="*/ 376513 w 12192000"/>
              <a:gd name="connsiteY146" fmla="*/ 2154014 h 2237474"/>
              <a:gd name="connsiteX147" fmla="*/ 273386 w 12192000"/>
              <a:gd name="connsiteY147" fmla="*/ 2142551 h 2237474"/>
              <a:gd name="connsiteX148" fmla="*/ 169207 w 12192000"/>
              <a:gd name="connsiteY148" fmla="*/ 2128100 h 2237474"/>
              <a:gd name="connsiteX149" fmla="*/ 80022 w 12192000"/>
              <a:gd name="connsiteY149" fmla="*/ 2107254 h 2237474"/>
              <a:gd name="connsiteX150" fmla="*/ 72352 w 12192000"/>
              <a:gd name="connsiteY150" fmla="*/ 2107991 h 2237474"/>
              <a:gd name="connsiteX151" fmla="*/ 37645 w 12192000"/>
              <a:gd name="connsiteY151" fmla="*/ 2115401 h 2237474"/>
              <a:gd name="connsiteX152" fmla="*/ 4572 w 12192000"/>
              <a:gd name="connsiteY152" fmla="*/ 2111091 h 2237474"/>
              <a:gd name="connsiteX153" fmla="*/ 0 w 12192000"/>
              <a:gd name="connsiteY153" fmla="*/ 2110468 h 2237474"/>
              <a:gd name="connsiteX154" fmla="*/ 0 w 12192000"/>
              <a:gd name="connsiteY154"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20512 w 12192000"/>
              <a:gd name="connsiteY6" fmla="*/ 745392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46594 w 12192000"/>
              <a:gd name="connsiteY12" fmla="*/ 765069 h 2237474"/>
              <a:gd name="connsiteX13" fmla="*/ 10739478 w 12192000"/>
              <a:gd name="connsiteY13" fmla="*/ 776841 h 2237474"/>
              <a:gd name="connsiteX14" fmla="*/ 10458762 w 12192000"/>
              <a:gd name="connsiteY14" fmla="*/ 755400 h 2237474"/>
              <a:gd name="connsiteX15" fmla="*/ 10211200 w 12192000"/>
              <a:gd name="connsiteY15" fmla="*/ 767513 h 2237474"/>
              <a:gd name="connsiteX16" fmla="*/ 10167995 w 12192000"/>
              <a:gd name="connsiteY16" fmla="*/ 760843 h 2237474"/>
              <a:gd name="connsiteX17" fmla="*/ 9997044 w 12192000"/>
              <a:gd name="connsiteY17" fmla="*/ 780129 h 2237474"/>
              <a:gd name="connsiteX18" fmla="*/ 9943887 w 12192000"/>
              <a:gd name="connsiteY18" fmla="*/ 804141 h 2237474"/>
              <a:gd name="connsiteX19" fmla="*/ 9918248 w 12192000"/>
              <a:gd name="connsiteY19" fmla="*/ 816628 h 2237474"/>
              <a:gd name="connsiteX20" fmla="*/ 9767091 w 12192000"/>
              <a:gd name="connsiteY20" fmla="*/ 870550 h 2237474"/>
              <a:gd name="connsiteX21" fmla="*/ 9683005 w 12192000"/>
              <a:gd name="connsiteY21" fmla="*/ 894128 h 2237474"/>
              <a:gd name="connsiteX22" fmla="*/ 9594438 w 12192000"/>
              <a:gd name="connsiteY22" fmla="*/ 919051 h 2237474"/>
              <a:gd name="connsiteX23" fmla="*/ 9544189 w 12192000"/>
              <a:gd name="connsiteY23" fmla="*/ 938966 h 2237474"/>
              <a:gd name="connsiteX24" fmla="*/ 9500499 w 12192000"/>
              <a:gd name="connsiteY24" fmla="*/ 954680 h 2237474"/>
              <a:gd name="connsiteX25" fmla="*/ 9428195 w 12192000"/>
              <a:gd name="connsiteY25" fmla="*/ 986225 h 2237474"/>
              <a:gd name="connsiteX26" fmla="*/ 9410017 w 12192000"/>
              <a:gd name="connsiteY26" fmla="*/ 993931 h 2237474"/>
              <a:gd name="connsiteX27" fmla="*/ 9392919 w 12192000"/>
              <a:gd name="connsiteY27" fmla="*/ 994656 h 2237474"/>
              <a:gd name="connsiteX28" fmla="*/ 9268019 w 12192000"/>
              <a:gd name="connsiteY28" fmla="*/ 1007442 h 2237474"/>
              <a:gd name="connsiteX29" fmla="*/ 9234662 w 12192000"/>
              <a:gd name="connsiteY29" fmla="*/ 1023056 h 2237474"/>
              <a:gd name="connsiteX30" fmla="*/ 9181033 w 12192000"/>
              <a:gd name="connsiteY30" fmla="*/ 1037921 h 2237474"/>
              <a:gd name="connsiteX31" fmla="*/ 9155969 w 12192000"/>
              <a:gd name="connsiteY31" fmla="*/ 1046804 h 2237474"/>
              <a:gd name="connsiteX32" fmla="*/ 9133985 w 12192000"/>
              <a:gd name="connsiteY32" fmla="*/ 1046450 h 2237474"/>
              <a:gd name="connsiteX33" fmla="*/ 9003462 w 12192000"/>
              <a:gd name="connsiteY33" fmla="*/ 1042406 h 2237474"/>
              <a:gd name="connsiteX34" fmla="*/ 8968445 w 12192000"/>
              <a:gd name="connsiteY34" fmla="*/ 1052169 h 2237474"/>
              <a:gd name="connsiteX35" fmla="*/ 8886001 w 12192000"/>
              <a:gd name="connsiteY35" fmla="*/ 1067468 h 2237474"/>
              <a:gd name="connsiteX36" fmla="*/ 8838610 w 12192000"/>
              <a:gd name="connsiteY36" fmla="*/ 1075091 h 2237474"/>
              <a:gd name="connsiteX37" fmla="*/ 8750383 w 12192000"/>
              <a:gd name="connsiteY37" fmla="*/ 1097387 h 2237474"/>
              <a:gd name="connsiteX38" fmla="*/ 8665605 w 12192000"/>
              <a:gd name="connsiteY38" fmla="*/ 1110791 h 2237474"/>
              <a:gd name="connsiteX39" fmla="*/ 8584946 w 12192000"/>
              <a:gd name="connsiteY39" fmla="*/ 1135226 h 2237474"/>
              <a:gd name="connsiteX40" fmla="*/ 8419755 w 12192000"/>
              <a:gd name="connsiteY40" fmla="*/ 1216260 h 2237474"/>
              <a:gd name="connsiteX41" fmla="*/ 8411626 w 12192000"/>
              <a:gd name="connsiteY41" fmla="*/ 1214397 h 2237474"/>
              <a:gd name="connsiteX42" fmla="*/ 8363469 w 12192000"/>
              <a:gd name="connsiteY42" fmla="*/ 1246658 h 2237474"/>
              <a:gd name="connsiteX43" fmla="*/ 8275497 w 12192000"/>
              <a:gd name="connsiteY43" fmla="*/ 1264396 h 2237474"/>
              <a:gd name="connsiteX44" fmla="*/ 8206287 w 12192000"/>
              <a:gd name="connsiteY44" fmla="*/ 1273060 h 2237474"/>
              <a:gd name="connsiteX45" fmla="*/ 8139997 w 12192000"/>
              <a:gd name="connsiteY45" fmla="*/ 1282713 h 2237474"/>
              <a:gd name="connsiteX46" fmla="*/ 8074238 w 12192000"/>
              <a:gd name="connsiteY46" fmla="*/ 1301895 h 2237474"/>
              <a:gd name="connsiteX47" fmla="*/ 7942099 w 12192000"/>
              <a:gd name="connsiteY47" fmla="*/ 1336332 h 2237474"/>
              <a:gd name="connsiteX48" fmla="*/ 7902328 w 12192000"/>
              <a:gd name="connsiteY48" fmla="*/ 1345865 h 2237474"/>
              <a:gd name="connsiteX49" fmla="*/ 7840612 w 12192000"/>
              <a:gd name="connsiteY49" fmla="*/ 1369373 h 2237474"/>
              <a:gd name="connsiteX50" fmla="*/ 7786819 w 12192000"/>
              <a:gd name="connsiteY50" fmla="*/ 1378970 h 2237474"/>
              <a:gd name="connsiteX51" fmla="*/ 7548172 w 12192000"/>
              <a:gd name="connsiteY51" fmla="*/ 1417460 h 2237474"/>
              <a:gd name="connsiteX52" fmla="*/ 7483437 w 12192000"/>
              <a:gd name="connsiteY52" fmla="*/ 1478152 h 2237474"/>
              <a:gd name="connsiteX53" fmla="*/ 7377870 w 12192000"/>
              <a:gd name="connsiteY53" fmla="*/ 1523319 h 2237474"/>
              <a:gd name="connsiteX54" fmla="*/ 7230737 w 12192000"/>
              <a:gd name="connsiteY54" fmla="*/ 1562633 h 2237474"/>
              <a:gd name="connsiteX55" fmla="*/ 7224458 w 12192000"/>
              <a:gd name="connsiteY55" fmla="*/ 1573008 h 2237474"/>
              <a:gd name="connsiteX56" fmla="*/ 7183121 w 12192000"/>
              <a:gd name="connsiteY56" fmla="*/ 1595162 h 2237474"/>
              <a:gd name="connsiteX57" fmla="*/ 7164601 w 12192000"/>
              <a:gd name="connsiteY57" fmla="*/ 1606490 h 2237474"/>
              <a:gd name="connsiteX58" fmla="*/ 7031309 w 12192000"/>
              <a:gd name="connsiteY58" fmla="*/ 1619451 h 2237474"/>
              <a:gd name="connsiteX59" fmla="*/ 6900177 w 12192000"/>
              <a:gd name="connsiteY59" fmla="*/ 1636016 h 2237474"/>
              <a:gd name="connsiteX60" fmla="*/ 6795372 w 12192000"/>
              <a:gd name="connsiteY60" fmla="*/ 1644845 h 2237474"/>
              <a:gd name="connsiteX61" fmla="*/ 6692251 w 12192000"/>
              <a:gd name="connsiteY61" fmla="*/ 1656357 h 2237474"/>
              <a:gd name="connsiteX62" fmla="*/ 6655235 w 12192000"/>
              <a:gd name="connsiteY62" fmla="*/ 1661869 h 2237474"/>
              <a:gd name="connsiteX63" fmla="*/ 6554894 w 12192000"/>
              <a:gd name="connsiteY63" fmla="*/ 1664428 h 2237474"/>
              <a:gd name="connsiteX64" fmla="*/ 6516595 w 12192000"/>
              <a:gd name="connsiteY64" fmla="*/ 1667475 h 2237474"/>
              <a:gd name="connsiteX65" fmla="*/ 6508541 w 12192000"/>
              <a:gd name="connsiteY65" fmla="*/ 1668757 h 2237474"/>
              <a:gd name="connsiteX66" fmla="*/ 6471012 w 12192000"/>
              <a:gd name="connsiteY66" fmla="*/ 1678604 h 2237474"/>
              <a:gd name="connsiteX67" fmla="*/ 6364035 w 12192000"/>
              <a:gd name="connsiteY67" fmla="*/ 1667683 h 2237474"/>
              <a:gd name="connsiteX68" fmla="*/ 6280959 w 12192000"/>
              <a:gd name="connsiteY68" fmla="*/ 1689329 h 2237474"/>
              <a:gd name="connsiteX69" fmla="*/ 6243319 w 12192000"/>
              <a:gd name="connsiteY69" fmla="*/ 1695560 h 2237474"/>
              <a:gd name="connsiteX70" fmla="*/ 6098321 w 12192000"/>
              <a:gd name="connsiteY70" fmla="*/ 1721646 h 2237474"/>
              <a:gd name="connsiteX71" fmla="*/ 5880652 w 12192000"/>
              <a:gd name="connsiteY71" fmla="*/ 1779643 h 2237474"/>
              <a:gd name="connsiteX72" fmla="*/ 5785959 w 12192000"/>
              <a:gd name="connsiteY72" fmla="*/ 1775307 h 2237474"/>
              <a:gd name="connsiteX73" fmla="*/ 5643534 w 12192000"/>
              <a:gd name="connsiteY73" fmla="*/ 1802919 h 2237474"/>
              <a:gd name="connsiteX74" fmla="*/ 5518799 w 12192000"/>
              <a:gd name="connsiteY74" fmla="*/ 1818312 h 2237474"/>
              <a:gd name="connsiteX75" fmla="*/ 5505014 w 12192000"/>
              <a:gd name="connsiteY75" fmla="*/ 1819259 h 2237474"/>
              <a:gd name="connsiteX76" fmla="*/ 5453307 w 12192000"/>
              <a:gd name="connsiteY76" fmla="*/ 1815450 h 2237474"/>
              <a:gd name="connsiteX77" fmla="*/ 5221533 w 12192000"/>
              <a:gd name="connsiteY77" fmla="*/ 1846950 h 2237474"/>
              <a:gd name="connsiteX78" fmla="*/ 5149802 w 12192000"/>
              <a:gd name="connsiteY78" fmla="*/ 1844846 h 2237474"/>
              <a:gd name="connsiteX79" fmla="*/ 5114927 w 12192000"/>
              <a:gd name="connsiteY79" fmla="*/ 1847827 h 2237474"/>
              <a:gd name="connsiteX80" fmla="*/ 5108970 w 12192000"/>
              <a:gd name="connsiteY80" fmla="*/ 1847935 h 2237474"/>
              <a:gd name="connsiteX81" fmla="*/ 5067961 w 12192000"/>
              <a:gd name="connsiteY81" fmla="*/ 1845917 h 2237474"/>
              <a:gd name="connsiteX82" fmla="*/ 5007075 w 12192000"/>
              <a:gd name="connsiteY82" fmla="*/ 1838626 h 2237474"/>
              <a:gd name="connsiteX83" fmla="*/ 4944087 w 12192000"/>
              <a:gd name="connsiteY83" fmla="*/ 1823332 h 2237474"/>
              <a:gd name="connsiteX84" fmla="*/ 4907662 w 12192000"/>
              <a:gd name="connsiteY84" fmla="*/ 1816900 h 2237474"/>
              <a:gd name="connsiteX85" fmla="*/ 4882386 w 12192000"/>
              <a:gd name="connsiteY85" fmla="*/ 1809844 h 2237474"/>
              <a:gd name="connsiteX86" fmla="*/ 4811440 w 12192000"/>
              <a:gd name="connsiteY86" fmla="*/ 1804655 h 2237474"/>
              <a:gd name="connsiteX87" fmla="*/ 4691075 w 12192000"/>
              <a:gd name="connsiteY87" fmla="*/ 1801389 h 2237474"/>
              <a:gd name="connsiteX88" fmla="*/ 4640313 w 12192000"/>
              <a:gd name="connsiteY88" fmla="*/ 1784307 h 2237474"/>
              <a:gd name="connsiteX89" fmla="*/ 4536503 w 12192000"/>
              <a:gd name="connsiteY89" fmla="*/ 1785334 h 2237474"/>
              <a:gd name="connsiteX90" fmla="*/ 4513724 w 12192000"/>
              <a:gd name="connsiteY90" fmla="*/ 1791996 h 2237474"/>
              <a:gd name="connsiteX91" fmla="*/ 4459810 w 12192000"/>
              <a:gd name="connsiteY91" fmla="*/ 1797886 h 2237474"/>
              <a:gd name="connsiteX92" fmla="*/ 4379064 w 12192000"/>
              <a:gd name="connsiteY92" fmla="*/ 1817177 h 2237474"/>
              <a:gd name="connsiteX93" fmla="*/ 4290981 w 12192000"/>
              <a:gd name="connsiteY93" fmla="*/ 1839677 h 2237474"/>
              <a:gd name="connsiteX94" fmla="*/ 4238372 w 12192000"/>
              <a:gd name="connsiteY94" fmla="*/ 1851480 h 2237474"/>
              <a:gd name="connsiteX95" fmla="*/ 4232517 w 12192000"/>
              <a:gd name="connsiteY95" fmla="*/ 1852567 h 2237474"/>
              <a:gd name="connsiteX96" fmla="*/ 4191732 w 12192000"/>
              <a:gd name="connsiteY96" fmla="*/ 1857328 h 2237474"/>
              <a:gd name="connsiteX97" fmla="*/ 4065532 w 12192000"/>
              <a:gd name="connsiteY97" fmla="*/ 1855477 h 2237474"/>
              <a:gd name="connsiteX98" fmla="*/ 4028460 w 12192000"/>
              <a:gd name="connsiteY98" fmla="*/ 1855137 h 2237474"/>
              <a:gd name="connsiteX99" fmla="*/ 4002267 w 12192000"/>
              <a:gd name="connsiteY99" fmla="*/ 1852352 h 2237474"/>
              <a:gd name="connsiteX100" fmla="*/ 3931396 w 12192000"/>
              <a:gd name="connsiteY100" fmla="*/ 1858915 h 2237474"/>
              <a:gd name="connsiteX101" fmla="*/ 3812162 w 12192000"/>
              <a:gd name="connsiteY101" fmla="*/ 1875501 h 2237474"/>
              <a:gd name="connsiteX102" fmla="*/ 3758105 w 12192000"/>
              <a:gd name="connsiteY102" fmla="*/ 1871856 h 2237474"/>
              <a:gd name="connsiteX103" fmla="*/ 3715896 w 12192000"/>
              <a:gd name="connsiteY103" fmla="*/ 1881552 h 2237474"/>
              <a:gd name="connsiteX104" fmla="*/ 3567259 w 12192000"/>
              <a:gd name="connsiteY104" fmla="*/ 1893482 h 2237474"/>
              <a:gd name="connsiteX105" fmla="*/ 3405770 w 12192000"/>
              <a:gd name="connsiteY105" fmla="*/ 1904591 h 2237474"/>
              <a:gd name="connsiteX106" fmla="*/ 3280097 w 12192000"/>
              <a:gd name="connsiteY106" fmla="*/ 1919610 h 2237474"/>
              <a:gd name="connsiteX107" fmla="*/ 3123424 w 12192000"/>
              <a:gd name="connsiteY107" fmla="*/ 1952930 h 2237474"/>
              <a:gd name="connsiteX108" fmla="*/ 3009910 w 12192000"/>
              <a:gd name="connsiteY108" fmla="*/ 1957866 h 2237474"/>
              <a:gd name="connsiteX109" fmla="*/ 2995934 w 12192000"/>
              <a:gd name="connsiteY109" fmla="*/ 1967085 h 2237474"/>
              <a:gd name="connsiteX110" fmla="*/ 2942858 w 12192000"/>
              <a:gd name="connsiteY110" fmla="*/ 1981367 h 2237474"/>
              <a:gd name="connsiteX111" fmla="*/ 2875436 w 12192000"/>
              <a:gd name="connsiteY111" fmla="*/ 1996977 h 2237474"/>
              <a:gd name="connsiteX112" fmla="*/ 2874892 w 12192000"/>
              <a:gd name="connsiteY112" fmla="*/ 1996085 h 2237474"/>
              <a:gd name="connsiteX113" fmla="*/ 2843662 w 12192000"/>
              <a:gd name="connsiteY113" fmla="*/ 1992498 h 2237474"/>
              <a:gd name="connsiteX114" fmla="*/ 2718916 w 12192000"/>
              <a:gd name="connsiteY114" fmla="*/ 1990867 h 2237474"/>
              <a:gd name="connsiteX115" fmla="*/ 2713522 w 12192000"/>
              <a:gd name="connsiteY115" fmla="*/ 1990173 h 2237474"/>
              <a:gd name="connsiteX116" fmla="*/ 2578178 w 12192000"/>
              <a:gd name="connsiteY116" fmla="*/ 1990531 h 2237474"/>
              <a:gd name="connsiteX117" fmla="*/ 2476147 w 12192000"/>
              <a:gd name="connsiteY117" fmla="*/ 1998305 h 2237474"/>
              <a:gd name="connsiteX118" fmla="*/ 2373568 w 12192000"/>
              <a:gd name="connsiteY118" fmla="*/ 2003219 h 2237474"/>
              <a:gd name="connsiteX119" fmla="*/ 2287219 w 12192000"/>
              <a:gd name="connsiteY119" fmla="*/ 1998750 h 2237474"/>
              <a:gd name="connsiteX120" fmla="*/ 2243069 w 12192000"/>
              <a:gd name="connsiteY120" fmla="*/ 2005321 h 2237474"/>
              <a:gd name="connsiteX121" fmla="*/ 2164831 w 12192000"/>
              <a:gd name="connsiteY121" fmla="*/ 2010143 h 2237474"/>
              <a:gd name="connsiteX122" fmla="*/ 2085228 w 12192000"/>
              <a:gd name="connsiteY122" fmla="*/ 2046431 h 2237474"/>
              <a:gd name="connsiteX123" fmla="*/ 2058061 w 12192000"/>
              <a:gd name="connsiteY123" fmla="*/ 2047942 h 2237474"/>
              <a:gd name="connsiteX124" fmla="*/ 2042244 w 12192000"/>
              <a:gd name="connsiteY124" fmla="*/ 2055560 h 2237474"/>
              <a:gd name="connsiteX125" fmla="*/ 1877728 w 12192000"/>
              <a:gd name="connsiteY125" fmla="*/ 2101004 h 2237474"/>
              <a:gd name="connsiteX126" fmla="*/ 1759056 w 12192000"/>
              <a:gd name="connsiteY126" fmla="*/ 2125608 h 2237474"/>
              <a:gd name="connsiteX127" fmla="*/ 1637948 w 12192000"/>
              <a:gd name="connsiteY127" fmla="*/ 2172597 h 2237474"/>
              <a:gd name="connsiteX128" fmla="*/ 1434549 w 12192000"/>
              <a:gd name="connsiteY128" fmla="*/ 2234522 h 2237474"/>
              <a:gd name="connsiteX129" fmla="*/ 1398481 w 12192000"/>
              <a:gd name="connsiteY129" fmla="*/ 2237074 h 2237474"/>
              <a:gd name="connsiteX130" fmla="*/ 1398407 w 12192000"/>
              <a:gd name="connsiteY130" fmla="*/ 2237095 h 2237474"/>
              <a:gd name="connsiteX131" fmla="*/ 1370962 w 12192000"/>
              <a:gd name="connsiteY131" fmla="*/ 2237474 h 2237474"/>
              <a:gd name="connsiteX132" fmla="*/ 1356367 w 12192000"/>
              <a:gd name="connsiteY132" fmla="*/ 2235089 h 2237474"/>
              <a:gd name="connsiteX133" fmla="*/ 1324828 w 12192000"/>
              <a:gd name="connsiteY133" fmla="*/ 2231968 h 2237474"/>
              <a:gd name="connsiteX134" fmla="*/ 1279765 w 12192000"/>
              <a:gd name="connsiteY134" fmla="*/ 2229639 h 2237474"/>
              <a:gd name="connsiteX135" fmla="*/ 1195347 w 12192000"/>
              <a:gd name="connsiteY135" fmla="*/ 2212354 h 2237474"/>
              <a:gd name="connsiteX136" fmla="*/ 970251 w 12192000"/>
              <a:gd name="connsiteY136" fmla="*/ 2221029 h 2237474"/>
              <a:gd name="connsiteX137" fmla="*/ 812914 w 12192000"/>
              <a:gd name="connsiteY137" fmla="*/ 2202752 h 2237474"/>
              <a:gd name="connsiteX138" fmla="*/ 800195 w 12192000"/>
              <a:gd name="connsiteY138" fmla="*/ 2209407 h 2237474"/>
              <a:gd name="connsiteX139" fmla="*/ 784978 w 12192000"/>
              <a:gd name="connsiteY139" fmla="*/ 2212360 h 2237474"/>
              <a:gd name="connsiteX140" fmla="*/ 648680 w 12192000"/>
              <a:gd name="connsiteY140" fmla="*/ 2206229 h 2237474"/>
              <a:gd name="connsiteX141" fmla="*/ 597225 w 12192000"/>
              <a:gd name="connsiteY141" fmla="*/ 2180999 h 2237474"/>
              <a:gd name="connsiteX142" fmla="*/ 520671 w 12192000"/>
              <a:gd name="connsiteY142" fmla="*/ 2180980 h 2237474"/>
              <a:gd name="connsiteX143" fmla="*/ 515024 w 12192000"/>
              <a:gd name="connsiteY143" fmla="*/ 2179258 h 2237474"/>
              <a:gd name="connsiteX144" fmla="*/ 413835 w 12192000"/>
              <a:gd name="connsiteY144" fmla="*/ 2156783 h 2237474"/>
              <a:gd name="connsiteX145" fmla="*/ 376513 w 12192000"/>
              <a:gd name="connsiteY145" fmla="*/ 2154014 h 2237474"/>
              <a:gd name="connsiteX146" fmla="*/ 273386 w 12192000"/>
              <a:gd name="connsiteY146" fmla="*/ 2142551 h 2237474"/>
              <a:gd name="connsiteX147" fmla="*/ 169207 w 12192000"/>
              <a:gd name="connsiteY147" fmla="*/ 2128100 h 2237474"/>
              <a:gd name="connsiteX148" fmla="*/ 80022 w 12192000"/>
              <a:gd name="connsiteY148" fmla="*/ 2107254 h 2237474"/>
              <a:gd name="connsiteX149" fmla="*/ 72352 w 12192000"/>
              <a:gd name="connsiteY149" fmla="*/ 2107991 h 2237474"/>
              <a:gd name="connsiteX150" fmla="*/ 37645 w 12192000"/>
              <a:gd name="connsiteY150" fmla="*/ 2115401 h 2237474"/>
              <a:gd name="connsiteX151" fmla="*/ 4572 w 12192000"/>
              <a:gd name="connsiteY151" fmla="*/ 2111091 h 2237474"/>
              <a:gd name="connsiteX152" fmla="*/ 0 w 12192000"/>
              <a:gd name="connsiteY152" fmla="*/ 2110468 h 2237474"/>
              <a:gd name="connsiteX153" fmla="*/ 0 w 12192000"/>
              <a:gd name="connsiteY153"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20512 w 12192000"/>
              <a:gd name="connsiteY6" fmla="*/ 745392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46594 w 12192000"/>
              <a:gd name="connsiteY12" fmla="*/ 765069 h 2237474"/>
              <a:gd name="connsiteX13" fmla="*/ 10739478 w 12192000"/>
              <a:gd name="connsiteY13" fmla="*/ 776841 h 2237474"/>
              <a:gd name="connsiteX14" fmla="*/ 10458762 w 12192000"/>
              <a:gd name="connsiteY14" fmla="*/ 755400 h 2237474"/>
              <a:gd name="connsiteX15" fmla="*/ 10211200 w 12192000"/>
              <a:gd name="connsiteY15" fmla="*/ 767513 h 2237474"/>
              <a:gd name="connsiteX16" fmla="*/ 10167995 w 12192000"/>
              <a:gd name="connsiteY16" fmla="*/ 760843 h 2237474"/>
              <a:gd name="connsiteX17" fmla="*/ 9997044 w 12192000"/>
              <a:gd name="connsiteY17" fmla="*/ 780129 h 2237474"/>
              <a:gd name="connsiteX18" fmla="*/ 9943887 w 12192000"/>
              <a:gd name="connsiteY18" fmla="*/ 804141 h 2237474"/>
              <a:gd name="connsiteX19" fmla="*/ 9918248 w 12192000"/>
              <a:gd name="connsiteY19" fmla="*/ 816628 h 2237474"/>
              <a:gd name="connsiteX20" fmla="*/ 9767091 w 12192000"/>
              <a:gd name="connsiteY20" fmla="*/ 870550 h 2237474"/>
              <a:gd name="connsiteX21" fmla="*/ 9683005 w 12192000"/>
              <a:gd name="connsiteY21" fmla="*/ 894128 h 2237474"/>
              <a:gd name="connsiteX22" fmla="*/ 9594438 w 12192000"/>
              <a:gd name="connsiteY22" fmla="*/ 919051 h 2237474"/>
              <a:gd name="connsiteX23" fmla="*/ 9544189 w 12192000"/>
              <a:gd name="connsiteY23" fmla="*/ 938966 h 2237474"/>
              <a:gd name="connsiteX24" fmla="*/ 9500499 w 12192000"/>
              <a:gd name="connsiteY24" fmla="*/ 954680 h 2237474"/>
              <a:gd name="connsiteX25" fmla="*/ 9428195 w 12192000"/>
              <a:gd name="connsiteY25" fmla="*/ 986225 h 2237474"/>
              <a:gd name="connsiteX26" fmla="*/ 9410017 w 12192000"/>
              <a:gd name="connsiteY26" fmla="*/ 993931 h 2237474"/>
              <a:gd name="connsiteX27" fmla="*/ 9392919 w 12192000"/>
              <a:gd name="connsiteY27" fmla="*/ 994656 h 2237474"/>
              <a:gd name="connsiteX28" fmla="*/ 9268019 w 12192000"/>
              <a:gd name="connsiteY28" fmla="*/ 1007442 h 2237474"/>
              <a:gd name="connsiteX29" fmla="*/ 9234662 w 12192000"/>
              <a:gd name="connsiteY29" fmla="*/ 1023056 h 2237474"/>
              <a:gd name="connsiteX30" fmla="*/ 9181033 w 12192000"/>
              <a:gd name="connsiteY30" fmla="*/ 1037921 h 2237474"/>
              <a:gd name="connsiteX31" fmla="*/ 9155969 w 12192000"/>
              <a:gd name="connsiteY31" fmla="*/ 1046804 h 2237474"/>
              <a:gd name="connsiteX32" fmla="*/ 9133985 w 12192000"/>
              <a:gd name="connsiteY32" fmla="*/ 1046450 h 2237474"/>
              <a:gd name="connsiteX33" fmla="*/ 9003462 w 12192000"/>
              <a:gd name="connsiteY33" fmla="*/ 1042406 h 2237474"/>
              <a:gd name="connsiteX34" fmla="*/ 8968445 w 12192000"/>
              <a:gd name="connsiteY34" fmla="*/ 1052169 h 2237474"/>
              <a:gd name="connsiteX35" fmla="*/ 8886001 w 12192000"/>
              <a:gd name="connsiteY35" fmla="*/ 1067468 h 2237474"/>
              <a:gd name="connsiteX36" fmla="*/ 8838610 w 12192000"/>
              <a:gd name="connsiteY36" fmla="*/ 1075091 h 2237474"/>
              <a:gd name="connsiteX37" fmla="*/ 8750383 w 12192000"/>
              <a:gd name="connsiteY37" fmla="*/ 1097387 h 2237474"/>
              <a:gd name="connsiteX38" fmla="*/ 8665605 w 12192000"/>
              <a:gd name="connsiteY38" fmla="*/ 1110791 h 2237474"/>
              <a:gd name="connsiteX39" fmla="*/ 8584946 w 12192000"/>
              <a:gd name="connsiteY39" fmla="*/ 1135226 h 2237474"/>
              <a:gd name="connsiteX40" fmla="*/ 8419755 w 12192000"/>
              <a:gd name="connsiteY40" fmla="*/ 1216260 h 2237474"/>
              <a:gd name="connsiteX41" fmla="*/ 8411626 w 12192000"/>
              <a:gd name="connsiteY41" fmla="*/ 1214397 h 2237474"/>
              <a:gd name="connsiteX42" fmla="*/ 8363469 w 12192000"/>
              <a:gd name="connsiteY42" fmla="*/ 1246658 h 2237474"/>
              <a:gd name="connsiteX43" fmla="*/ 8275497 w 12192000"/>
              <a:gd name="connsiteY43" fmla="*/ 1264396 h 2237474"/>
              <a:gd name="connsiteX44" fmla="*/ 8206287 w 12192000"/>
              <a:gd name="connsiteY44" fmla="*/ 1273060 h 2237474"/>
              <a:gd name="connsiteX45" fmla="*/ 8139997 w 12192000"/>
              <a:gd name="connsiteY45" fmla="*/ 1282713 h 2237474"/>
              <a:gd name="connsiteX46" fmla="*/ 8074238 w 12192000"/>
              <a:gd name="connsiteY46" fmla="*/ 1301895 h 2237474"/>
              <a:gd name="connsiteX47" fmla="*/ 7942099 w 12192000"/>
              <a:gd name="connsiteY47" fmla="*/ 1336332 h 2237474"/>
              <a:gd name="connsiteX48" fmla="*/ 7902328 w 12192000"/>
              <a:gd name="connsiteY48" fmla="*/ 1345865 h 2237474"/>
              <a:gd name="connsiteX49" fmla="*/ 7840612 w 12192000"/>
              <a:gd name="connsiteY49" fmla="*/ 1369373 h 2237474"/>
              <a:gd name="connsiteX50" fmla="*/ 7786819 w 12192000"/>
              <a:gd name="connsiteY50" fmla="*/ 1378970 h 2237474"/>
              <a:gd name="connsiteX51" fmla="*/ 7548172 w 12192000"/>
              <a:gd name="connsiteY51" fmla="*/ 1417460 h 2237474"/>
              <a:gd name="connsiteX52" fmla="*/ 7483437 w 12192000"/>
              <a:gd name="connsiteY52" fmla="*/ 1478152 h 2237474"/>
              <a:gd name="connsiteX53" fmla="*/ 7377870 w 12192000"/>
              <a:gd name="connsiteY53" fmla="*/ 1523319 h 2237474"/>
              <a:gd name="connsiteX54" fmla="*/ 7230737 w 12192000"/>
              <a:gd name="connsiteY54" fmla="*/ 1562633 h 2237474"/>
              <a:gd name="connsiteX55" fmla="*/ 7224458 w 12192000"/>
              <a:gd name="connsiteY55" fmla="*/ 1573008 h 2237474"/>
              <a:gd name="connsiteX56" fmla="*/ 7183121 w 12192000"/>
              <a:gd name="connsiteY56" fmla="*/ 1595162 h 2237474"/>
              <a:gd name="connsiteX57" fmla="*/ 7164601 w 12192000"/>
              <a:gd name="connsiteY57" fmla="*/ 1606490 h 2237474"/>
              <a:gd name="connsiteX58" fmla="*/ 7031309 w 12192000"/>
              <a:gd name="connsiteY58" fmla="*/ 1619451 h 2237474"/>
              <a:gd name="connsiteX59" fmla="*/ 6900177 w 12192000"/>
              <a:gd name="connsiteY59" fmla="*/ 1636016 h 2237474"/>
              <a:gd name="connsiteX60" fmla="*/ 6795372 w 12192000"/>
              <a:gd name="connsiteY60" fmla="*/ 1644845 h 2237474"/>
              <a:gd name="connsiteX61" fmla="*/ 6692251 w 12192000"/>
              <a:gd name="connsiteY61" fmla="*/ 1656357 h 2237474"/>
              <a:gd name="connsiteX62" fmla="*/ 6655235 w 12192000"/>
              <a:gd name="connsiteY62" fmla="*/ 1661869 h 2237474"/>
              <a:gd name="connsiteX63" fmla="*/ 6554894 w 12192000"/>
              <a:gd name="connsiteY63" fmla="*/ 1664428 h 2237474"/>
              <a:gd name="connsiteX64" fmla="*/ 6516595 w 12192000"/>
              <a:gd name="connsiteY64" fmla="*/ 1667475 h 2237474"/>
              <a:gd name="connsiteX65" fmla="*/ 6508541 w 12192000"/>
              <a:gd name="connsiteY65" fmla="*/ 1668757 h 2237474"/>
              <a:gd name="connsiteX66" fmla="*/ 6471012 w 12192000"/>
              <a:gd name="connsiteY66" fmla="*/ 1678604 h 2237474"/>
              <a:gd name="connsiteX67" fmla="*/ 6364035 w 12192000"/>
              <a:gd name="connsiteY67" fmla="*/ 1667683 h 2237474"/>
              <a:gd name="connsiteX68" fmla="*/ 6280959 w 12192000"/>
              <a:gd name="connsiteY68" fmla="*/ 1689329 h 2237474"/>
              <a:gd name="connsiteX69" fmla="*/ 6243319 w 12192000"/>
              <a:gd name="connsiteY69" fmla="*/ 1695560 h 2237474"/>
              <a:gd name="connsiteX70" fmla="*/ 6098321 w 12192000"/>
              <a:gd name="connsiteY70" fmla="*/ 1721646 h 2237474"/>
              <a:gd name="connsiteX71" fmla="*/ 5880652 w 12192000"/>
              <a:gd name="connsiteY71" fmla="*/ 1779643 h 2237474"/>
              <a:gd name="connsiteX72" fmla="*/ 5785959 w 12192000"/>
              <a:gd name="connsiteY72" fmla="*/ 1775307 h 2237474"/>
              <a:gd name="connsiteX73" fmla="*/ 5643534 w 12192000"/>
              <a:gd name="connsiteY73" fmla="*/ 1802919 h 2237474"/>
              <a:gd name="connsiteX74" fmla="*/ 5518799 w 12192000"/>
              <a:gd name="connsiteY74" fmla="*/ 1818312 h 2237474"/>
              <a:gd name="connsiteX75" fmla="*/ 5505014 w 12192000"/>
              <a:gd name="connsiteY75" fmla="*/ 1819259 h 2237474"/>
              <a:gd name="connsiteX76" fmla="*/ 5453307 w 12192000"/>
              <a:gd name="connsiteY76" fmla="*/ 1815450 h 2237474"/>
              <a:gd name="connsiteX77" fmla="*/ 5221533 w 12192000"/>
              <a:gd name="connsiteY77" fmla="*/ 1846950 h 2237474"/>
              <a:gd name="connsiteX78" fmla="*/ 5149802 w 12192000"/>
              <a:gd name="connsiteY78" fmla="*/ 1844846 h 2237474"/>
              <a:gd name="connsiteX79" fmla="*/ 5114927 w 12192000"/>
              <a:gd name="connsiteY79" fmla="*/ 1847827 h 2237474"/>
              <a:gd name="connsiteX80" fmla="*/ 5108970 w 12192000"/>
              <a:gd name="connsiteY80" fmla="*/ 1847935 h 2237474"/>
              <a:gd name="connsiteX81" fmla="*/ 5067961 w 12192000"/>
              <a:gd name="connsiteY81" fmla="*/ 1845917 h 2237474"/>
              <a:gd name="connsiteX82" fmla="*/ 5007075 w 12192000"/>
              <a:gd name="connsiteY82" fmla="*/ 1838626 h 2237474"/>
              <a:gd name="connsiteX83" fmla="*/ 4944087 w 12192000"/>
              <a:gd name="connsiteY83" fmla="*/ 1823332 h 2237474"/>
              <a:gd name="connsiteX84" fmla="*/ 4907662 w 12192000"/>
              <a:gd name="connsiteY84" fmla="*/ 1816900 h 2237474"/>
              <a:gd name="connsiteX85" fmla="*/ 4882386 w 12192000"/>
              <a:gd name="connsiteY85" fmla="*/ 1809844 h 2237474"/>
              <a:gd name="connsiteX86" fmla="*/ 4811440 w 12192000"/>
              <a:gd name="connsiteY86" fmla="*/ 1804655 h 2237474"/>
              <a:gd name="connsiteX87" fmla="*/ 4691075 w 12192000"/>
              <a:gd name="connsiteY87" fmla="*/ 1801389 h 2237474"/>
              <a:gd name="connsiteX88" fmla="*/ 4640313 w 12192000"/>
              <a:gd name="connsiteY88" fmla="*/ 1784307 h 2237474"/>
              <a:gd name="connsiteX89" fmla="*/ 4536503 w 12192000"/>
              <a:gd name="connsiteY89" fmla="*/ 1785334 h 2237474"/>
              <a:gd name="connsiteX90" fmla="*/ 4513724 w 12192000"/>
              <a:gd name="connsiteY90" fmla="*/ 1791996 h 2237474"/>
              <a:gd name="connsiteX91" fmla="*/ 4459810 w 12192000"/>
              <a:gd name="connsiteY91" fmla="*/ 1797886 h 2237474"/>
              <a:gd name="connsiteX92" fmla="*/ 4379064 w 12192000"/>
              <a:gd name="connsiteY92" fmla="*/ 1817177 h 2237474"/>
              <a:gd name="connsiteX93" fmla="*/ 4290981 w 12192000"/>
              <a:gd name="connsiteY93" fmla="*/ 1839677 h 2237474"/>
              <a:gd name="connsiteX94" fmla="*/ 4238372 w 12192000"/>
              <a:gd name="connsiteY94" fmla="*/ 1851480 h 2237474"/>
              <a:gd name="connsiteX95" fmla="*/ 4232517 w 12192000"/>
              <a:gd name="connsiteY95" fmla="*/ 1852567 h 2237474"/>
              <a:gd name="connsiteX96" fmla="*/ 4191732 w 12192000"/>
              <a:gd name="connsiteY96" fmla="*/ 1857328 h 2237474"/>
              <a:gd name="connsiteX97" fmla="*/ 4065532 w 12192000"/>
              <a:gd name="connsiteY97" fmla="*/ 1855477 h 2237474"/>
              <a:gd name="connsiteX98" fmla="*/ 4028460 w 12192000"/>
              <a:gd name="connsiteY98" fmla="*/ 1855137 h 2237474"/>
              <a:gd name="connsiteX99" fmla="*/ 4002267 w 12192000"/>
              <a:gd name="connsiteY99" fmla="*/ 1852352 h 2237474"/>
              <a:gd name="connsiteX100" fmla="*/ 3931396 w 12192000"/>
              <a:gd name="connsiteY100" fmla="*/ 1858915 h 2237474"/>
              <a:gd name="connsiteX101" fmla="*/ 3812162 w 12192000"/>
              <a:gd name="connsiteY101" fmla="*/ 1875501 h 2237474"/>
              <a:gd name="connsiteX102" fmla="*/ 3758105 w 12192000"/>
              <a:gd name="connsiteY102" fmla="*/ 1871856 h 2237474"/>
              <a:gd name="connsiteX103" fmla="*/ 3715896 w 12192000"/>
              <a:gd name="connsiteY103" fmla="*/ 1881552 h 2237474"/>
              <a:gd name="connsiteX104" fmla="*/ 3567259 w 12192000"/>
              <a:gd name="connsiteY104" fmla="*/ 1893482 h 2237474"/>
              <a:gd name="connsiteX105" fmla="*/ 3405770 w 12192000"/>
              <a:gd name="connsiteY105" fmla="*/ 1904591 h 2237474"/>
              <a:gd name="connsiteX106" fmla="*/ 3280097 w 12192000"/>
              <a:gd name="connsiteY106" fmla="*/ 1919610 h 2237474"/>
              <a:gd name="connsiteX107" fmla="*/ 3123424 w 12192000"/>
              <a:gd name="connsiteY107" fmla="*/ 1952930 h 2237474"/>
              <a:gd name="connsiteX108" fmla="*/ 3009910 w 12192000"/>
              <a:gd name="connsiteY108" fmla="*/ 1957866 h 2237474"/>
              <a:gd name="connsiteX109" fmla="*/ 2995934 w 12192000"/>
              <a:gd name="connsiteY109" fmla="*/ 1967085 h 2237474"/>
              <a:gd name="connsiteX110" fmla="*/ 2942858 w 12192000"/>
              <a:gd name="connsiteY110" fmla="*/ 1981367 h 2237474"/>
              <a:gd name="connsiteX111" fmla="*/ 2875436 w 12192000"/>
              <a:gd name="connsiteY111" fmla="*/ 1996977 h 2237474"/>
              <a:gd name="connsiteX112" fmla="*/ 2874892 w 12192000"/>
              <a:gd name="connsiteY112" fmla="*/ 1996085 h 2237474"/>
              <a:gd name="connsiteX113" fmla="*/ 2843662 w 12192000"/>
              <a:gd name="connsiteY113" fmla="*/ 1992498 h 2237474"/>
              <a:gd name="connsiteX114" fmla="*/ 2718916 w 12192000"/>
              <a:gd name="connsiteY114" fmla="*/ 1990867 h 2237474"/>
              <a:gd name="connsiteX115" fmla="*/ 2713522 w 12192000"/>
              <a:gd name="connsiteY115" fmla="*/ 1990173 h 2237474"/>
              <a:gd name="connsiteX116" fmla="*/ 2578178 w 12192000"/>
              <a:gd name="connsiteY116" fmla="*/ 1990531 h 2237474"/>
              <a:gd name="connsiteX117" fmla="*/ 2476147 w 12192000"/>
              <a:gd name="connsiteY117" fmla="*/ 1998305 h 2237474"/>
              <a:gd name="connsiteX118" fmla="*/ 2373568 w 12192000"/>
              <a:gd name="connsiteY118" fmla="*/ 2003219 h 2237474"/>
              <a:gd name="connsiteX119" fmla="*/ 2287219 w 12192000"/>
              <a:gd name="connsiteY119" fmla="*/ 1998750 h 2237474"/>
              <a:gd name="connsiteX120" fmla="*/ 2243069 w 12192000"/>
              <a:gd name="connsiteY120" fmla="*/ 2005321 h 2237474"/>
              <a:gd name="connsiteX121" fmla="*/ 2164831 w 12192000"/>
              <a:gd name="connsiteY121" fmla="*/ 2010143 h 2237474"/>
              <a:gd name="connsiteX122" fmla="*/ 2085228 w 12192000"/>
              <a:gd name="connsiteY122" fmla="*/ 2046431 h 2237474"/>
              <a:gd name="connsiteX123" fmla="*/ 2058061 w 12192000"/>
              <a:gd name="connsiteY123" fmla="*/ 2047942 h 2237474"/>
              <a:gd name="connsiteX124" fmla="*/ 2042244 w 12192000"/>
              <a:gd name="connsiteY124" fmla="*/ 2055560 h 2237474"/>
              <a:gd name="connsiteX125" fmla="*/ 1877728 w 12192000"/>
              <a:gd name="connsiteY125" fmla="*/ 2101004 h 2237474"/>
              <a:gd name="connsiteX126" fmla="*/ 1759056 w 12192000"/>
              <a:gd name="connsiteY126" fmla="*/ 2125608 h 2237474"/>
              <a:gd name="connsiteX127" fmla="*/ 1637948 w 12192000"/>
              <a:gd name="connsiteY127" fmla="*/ 2172597 h 2237474"/>
              <a:gd name="connsiteX128" fmla="*/ 1434549 w 12192000"/>
              <a:gd name="connsiteY128" fmla="*/ 2234522 h 2237474"/>
              <a:gd name="connsiteX129" fmla="*/ 1398481 w 12192000"/>
              <a:gd name="connsiteY129" fmla="*/ 2237074 h 2237474"/>
              <a:gd name="connsiteX130" fmla="*/ 1398407 w 12192000"/>
              <a:gd name="connsiteY130" fmla="*/ 2237095 h 2237474"/>
              <a:gd name="connsiteX131" fmla="*/ 1370962 w 12192000"/>
              <a:gd name="connsiteY131" fmla="*/ 2237474 h 2237474"/>
              <a:gd name="connsiteX132" fmla="*/ 1356367 w 12192000"/>
              <a:gd name="connsiteY132" fmla="*/ 2235089 h 2237474"/>
              <a:gd name="connsiteX133" fmla="*/ 1324828 w 12192000"/>
              <a:gd name="connsiteY133" fmla="*/ 2231968 h 2237474"/>
              <a:gd name="connsiteX134" fmla="*/ 1279765 w 12192000"/>
              <a:gd name="connsiteY134" fmla="*/ 2229639 h 2237474"/>
              <a:gd name="connsiteX135" fmla="*/ 1195347 w 12192000"/>
              <a:gd name="connsiteY135" fmla="*/ 2212354 h 2237474"/>
              <a:gd name="connsiteX136" fmla="*/ 970251 w 12192000"/>
              <a:gd name="connsiteY136" fmla="*/ 2221029 h 2237474"/>
              <a:gd name="connsiteX137" fmla="*/ 812914 w 12192000"/>
              <a:gd name="connsiteY137" fmla="*/ 2202752 h 2237474"/>
              <a:gd name="connsiteX138" fmla="*/ 800195 w 12192000"/>
              <a:gd name="connsiteY138" fmla="*/ 2209407 h 2237474"/>
              <a:gd name="connsiteX139" fmla="*/ 784978 w 12192000"/>
              <a:gd name="connsiteY139" fmla="*/ 2212360 h 2237474"/>
              <a:gd name="connsiteX140" fmla="*/ 597225 w 12192000"/>
              <a:gd name="connsiteY140" fmla="*/ 2180999 h 2237474"/>
              <a:gd name="connsiteX141" fmla="*/ 520671 w 12192000"/>
              <a:gd name="connsiteY141" fmla="*/ 2180980 h 2237474"/>
              <a:gd name="connsiteX142" fmla="*/ 515024 w 12192000"/>
              <a:gd name="connsiteY142" fmla="*/ 2179258 h 2237474"/>
              <a:gd name="connsiteX143" fmla="*/ 413835 w 12192000"/>
              <a:gd name="connsiteY143" fmla="*/ 2156783 h 2237474"/>
              <a:gd name="connsiteX144" fmla="*/ 376513 w 12192000"/>
              <a:gd name="connsiteY144" fmla="*/ 2154014 h 2237474"/>
              <a:gd name="connsiteX145" fmla="*/ 273386 w 12192000"/>
              <a:gd name="connsiteY145" fmla="*/ 2142551 h 2237474"/>
              <a:gd name="connsiteX146" fmla="*/ 169207 w 12192000"/>
              <a:gd name="connsiteY146" fmla="*/ 2128100 h 2237474"/>
              <a:gd name="connsiteX147" fmla="*/ 80022 w 12192000"/>
              <a:gd name="connsiteY147" fmla="*/ 2107254 h 2237474"/>
              <a:gd name="connsiteX148" fmla="*/ 72352 w 12192000"/>
              <a:gd name="connsiteY148" fmla="*/ 2107991 h 2237474"/>
              <a:gd name="connsiteX149" fmla="*/ 37645 w 12192000"/>
              <a:gd name="connsiteY149" fmla="*/ 2115401 h 2237474"/>
              <a:gd name="connsiteX150" fmla="*/ 4572 w 12192000"/>
              <a:gd name="connsiteY150" fmla="*/ 2111091 h 2237474"/>
              <a:gd name="connsiteX151" fmla="*/ 0 w 12192000"/>
              <a:gd name="connsiteY151" fmla="*/ 2110468 h 2237474"/>
              <a:gd name="connsiteX152" fmla="*/ 0 w 12192000"/>
              <a:gd name="connsiteY152"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20512 w 12192000"/>
              <a:gd name="connsiteY6" fmla="*/ 745392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46594 w 12192000"/>
              <a:gd name="connsiteY12" fmla="*/ 765069 h 2237474"/>
              <a:gd name="connsiteX13" fmla="*/ 10739478 w 12192000"/>
              <a:gd name="connsiteY13" fmla="*/ 776841 h 2237474"/>
              <a:gd name="connsiteX14" fmla="*/ 10458762 w 12192000"/>
              <a:gd name="connsiteY14" fmla="*/ 755400 h 2237474"/>
              <a:gd name="connsiteX15" fmla="*/ 10211200 w 12192000"/>
              <a:gd name="connsiteY15" fmla="*/ 767513 h 2237474"/>
              <a:gd name="connsiteX16" fmla="*/ 10167995 w 12192000"/>
              <a:gd name="connsiteY16" fmla="*/ 760843 h 2237474"/>
              <a:gd name="connsiteX17" fmla="*/ 9997044 w 12192000"/>
              <a:gd name="connsiteY17" fmla="*/ 780129 h 2237474"/>
              <a:gd name="connsiteX18" fmla="*/ 9943887 w 12192000"/>
              <a:gd name="connsiteY18" fmla="*/ 804141 h 2237474"/>
              <a:gd name="connsiteX19" fmla="*/ 9918248 w 12192000"/>
              <a:gd name="connsiteY19" fmla="*/ 816628 h 2237474"/>
              <a:gd name="connsiteX20" fmla="*/ 9767091 w 12192000"/>
              <a:gd name="connsiteY20" fmla="*/ 870550 h 2237474"/>
              <a:gd name="connsiteX21" fmla="*/ 9683005 w 12192000"/>
              <a:gd name="connsiteY21" fmla="*/ 894128 h 2237474"/>
              <a:gd name="connsiteX22" fmla="*/ 9594438 w 12192000"/>
              <a:gd name="connsiteY22" fmla="*/ 919051 h 2237474"/>
              <a:gd name="connsiteX23" fmla="*/ 9544189 w 12192000"/>
              <a:gd name="connsiteY23" fmla="*/ 938966 h 2237474"/>
              <a:gd name="connsiteX24" fmla="*/ 9500499 w 12192000"/>
              <a:gd name="connsiteY24" fmla="*/ 954680 h 2237474"/>
              <a:gd name="connsiteX25" fmla="*/ 9428195 w 12192000"/>
              <a:gd name="connsiteY25" fmla="*/ 986225 h 2237474"/>
              <a:gd name="connsiteX26" fmla="*/ 9410017 w 12192000"/>
              <a:gd name="connsiteY26" fmla="*/ 993931 h 2237474"/>
              <a:gd name="connsiteX27" fmla="*/ 9392919 w 12192000"/>
              <a:gd name="connsiteY27" fmla="*/ 994656 h 2237474"/>
              <a:gd name="connsiteX28" fmla="*/ 9268019 w 12192000"/>
              <a:gd name="connsiteY28" fmla="*/ 1007442 h 2237474"/>
              <a:gd name="connsiteX29" fmla="*/ 9234662 w 12192000"/>
              <a:gd name="connsiteY29" fmla="*/ 1023056 h 2237474"/>
              <a:gd name="connsiteX30" fmla="*/ 9181033 w 12192000"/>
              <a:gd name="connsiteY30" fmla="*/ 1037921 h 2237474"/>
              <a:gd name="connsiteX31" fmla="*/ 9155969 w 12192000"/>
              <a:gd name="connsiteY31" fmla="*/ 1046804 h 2237474"/>
              <a:gd name="connsiteX32" fmla="*/ 9133985 w 12192000"/>
              <a:gd name="connsiteY32" fmla="*/ 1046450 h 2237474"/>
              <a:gd name="connsiteX33" fmla="*/ 9003462 w 12192000"/>
              <a:gd name="connsiteY33" fmla="*/ 1042406 h 2237474"/>
              <a:gd name="connsiteX34" fmla="*/ 8968445 w 12192000"/>
              <a:gd name="connsiteY34" fmla="*/ 1052169 h 2237474"/>
              <a:gd name="connsiteX35" fmla="*/ 8886001 w 12192000"/>
              <a:gd name="connsiteY35" fmla="*/ 1067468 h 2237474"/>
              <a:gd name="connsiteX36" fmla="*/ 8838610 w 12192000"/>
              <a:gd name="connsiteY36" fmla="*/ 1075091 h 2237474"/>
              <a:gd name="connsiteX37" fmla="*/ 8750383 w 12192000"/>
              <a:gd name="connsiteY37" fmla="*/ 1097387 h 2237474"/>
              <a:gd name="connsiteX38" fmla="*/ 8665605 w 12192000"/>
              <a:gd name="connsiteY38" fmla="*/ 1110791 h 2237474"/>
              <a:gd name="connsiteX39" fmla="*/ 8584946 w 12192000"/>
              <a:gd name="connsiteY39" fmla="*/ 1135226 h 2237474"/>
              <a:gd name="connsiteX40" fmla="*/ 8419755 w 12192000"/>
              <a:gd name="connsiteY40" fmla="*/ 1216260 h 2237474"/>
              <a:gd name="connsiteX41" fmla="*/ 8411626 w 12192000"/>
              <a:gd name="connsiteY41" fmla="*/ 1214397 h 2237474"/>
              <a:gd name="connsiteX42" fmla="*/ 8363469 w 12192000"/>
              <a:gd name="connsiteY42" fmla="*/ 1246658 h 2237474"/>
              <a:gd name="connsiteX43" fmla="*/ 8275497 w 12192000"/>
              <a:gd name="connsiteY43" fmla="*/ 1264396 h 2237474"/>
              <a:gd name="connsiteX44" fmla="*/ 8206287 w 12192000"/>
              <a:gd name="connsiteY44" fmla="*/ 1273060 h 2237474"/>
              <a:gd name="connsiteX45" fmla="*/ 8139997 w 12192000"/>
              <a:gd name="connsiteY45" fmla="*/ 1282713 h 2237474"/>
              <a:gd name="connsiteX46" fmla="*/ 8074238 w 12192000"/>
              <a:gd name="connsiteY46" fmla="*/ 1301895 h 2237474"/>
              <a:gd name="connsiteX47" fmla="*/ 7942099 w 12192000"/>
              <a:gd name="connsiteY47" fmla="*/ 1336332 h 2237474"/>
              <a:gd name="connsiteX48" fmla="*/ 7902328 w 12192000"/>
              <a:gd name="connsiteY48" fmla="*/ 1345865 h 2237474"/>
              <a:gd name="connsiteX49" fmla="*/ 7840612 w 12192000"/>
              <a:gd name="connsiteY49" fmla="*/ 1369373 h 2237474"/>
              <a:gd name="connsiteX50" fmla="*/ 7786819 w 12192000"/>
              <a:gd name="connsiteY50" fmla="*/ 1378970 h 2237474"/>
              <a:gd name="connsiteX51" fmla="*/ 7548172 w 12192000"/>
              <a:gd name="connsiteY51" fmla="*/ 1417460 h 2237474"/>
              <a:gd name="connsiteX52" fmla="*/ 7483437 w 12192000"/>
              <a:gd name="connsiteY52" fmla="*/ 1478152 h 2237474"/>
              <a:gd name="connsiteX53" fmla="*/ 7377870 w 12192000"/>
              <a:gd name="connsiteY53" fmla="*/ 1523319 h 2237474"/>
              <a:gd name="connsiteX54" fmla="*/ 7230737 w 12192000"/>
              <a:gd name="connsiteY54" fmla="*/ 1562633 h 2237474"/>
              <a:gd name="connsiteX55" fmla="*/ 7224458 w 12192000"/>
              <a:gd name="connsiteY55" fmla="*/ 1573008 h 2237474"/>
              <a:gd name="connsiteX56" fmla="*/ 7183121 w 12192000"/>
              <a:gd name="connsiteY56" fmla="*/ 1595162 h 2237474"/>
              <a:gd name="connsiteX57" fmla="*/ 7164601 w 12192000"/>
              <a:gd name="connsiteY57" fmla="*/ 1606490 h 2237474"/>
              <a:gd name="connsiteX58" fmla="*/ 7031309 w 12192000"/>
              <a:gd name="connsiteY58" fmla="*/ 1619451 h 2237474"/>
              <a:gd name="connsiteX59" fmla="*/ 6900177 w 12192000"/>
              <a:gd name="connsiteY59" fmla="*/ 1636016 h 2237474"/>
              <a:gd name="connsiteX60" fmla="*/ 6795372 w 12192000"/>
              <a:gd name="connsiteY60" fmla="*/ 1644845 h 2237474"/>
              <a:gd name="connsiteX61" fmla="*/ 6692251 w 12192000"/>
              <a:gd name="connsiteY61" fmla="*/ 1656357 h 2237474"/>
              <a:gd name="connsiteX62" fmla="*/ 6655235 w 12192000"/>
              <a:gd name="connsiteY62" fmla="*/ 1661869 h 2237474"/>
              <a:gd name="connsiteX63" fmla="*/ 6554894 w 12192000"/>
              <a:gd name="connsiteY63" fmla="*/ 1664428 h 2237474"/>
              <a:gd name="connsiteX64" fmla="*/ 6516595 w 12192000"/>
              <a:gd name="connsiteY64" fmla="*/ 1667475 h 2237474"/>
              <a:gd name="connsiteX65" fmla="*/ 6508541 w 12192000"/>
              <a:gd name="connsiteY65" fmla="*/ 1668757 h 2237474"/>
              <a:gd name="connsiteX66" fmla="*/ 6471012 w 12192000"/>
              <a:gd name="connsiteY66" fmla="*/ 1678604 h 2237474"/>
              <a:gd name="connsiteX67" fmla="*/ 6364035 w 12192000"/>
              <a:gd name="connsiteY67" fmla="*/ 1667683 h 2237474"/>
              <a:gd name="connsiteX68" fmla="*/ 6280959 w 12192000"/>
              <a:gd name="connsiteY68" fmla="*/ 1689329 h 2237474"/>
              <a:gd name="connsiteX69" fmla="*/ 6243319 w 12192000"/>
              <a:gd name="connsiteY69" fmla="*/ 1695560 h 2237474"/>
              <a:gd name="connsiteX70" fmla="*/ 6098321 w 12192000"/>
              <a:gd name="connsiteY70" fmla="*/ 1721646 h 2237474"/>
              <a:gd name="connsiteX71" fmla="*/ 5880652 w 12192000"/>
              <a:gd name="connsiteY71" fmla="*/ 1779643 h 2237474"/>
              <a:gd name="connsiteX72" fmla="*/ 5785959 w 12192000"/>
              <a:gd name="connsiteY72" fmla="*/ 1775307 h 2237474"/>
              <a:gd name="connsiteX73" fmla="*/ 5643534 w 12192000"/>
              <a:gd name="connsiteY73" fmla="*/ 1802919 h 2237474"/>
              <a:gd name="connsiteX74" fmla="*/ 5518799 w 12192000"/>
              <a:gd name="connsiteY74" fmla="*/ 1818312 h 2237474"/>
              <a:gd name="connsiteX75" fmla="*/ 5505014 w 12192000"/>
              <a:gd name="connsiteY75" fmla="*/ 1819259 h 2237474"/>
              <a:gd name="connsiteX76" fmla="*/ 5453307 w 12192000"/>
              <a:gd name="connsiteY76" fmla="*/ 1815450 h 2237474"/>
              <a:gd name="connsiteX77" fmla="*/ 5221533 w 12192000"/>
              <a:gd name="connsiteY77" fmla="*/ 1846950 h 2237474"/>
              <a:gd name="connsiteX78" fmla="*/ 5149802 w 12192000"/>
              <a:gd name="connsiteY78" fmla="*/ 1844846 h 2237474"/>
              <a:gd name="connsiteX79" fmla="*/ 5114927 w 12192000"/>
              <a:gd name="connsiteY79" fmla="*/ 1847827 h 2237474"/>
              <a:gd name="connsiteX80" fmla="*/ 5108970 w 12192000"/>
              <a:gd name="connsiteY80" fmla="*/ 1847935 h 2237474"/>
              <a:gd name="connsiteX81" fmla="*/ 5067961 w 12192000"/>
              <a:gd name="connsiteY81" fmla="*/ 1845917 h 2237474"/>
              <a:gd name="connsiteX82" fmla="*/ 5007075 w 12192000"/>
              <a:gd name="connsiteY82" fmla="*/ 1838626 h 2237474"/>
              <a:gd name="connsiteX83" fmla="*/ 4944087 w 12192000"/>
              <a:gd name="connsiteY83" fmla="*/ 1823332 h 2237474"/>
              <a:gd name="connsiteX84" fmla="*/ 4907662 w 12192000"/>
              <a:gd name="connsiteY84" fmla="*/ 1816900 h 2237474"/>
              <a:gd name="connsiteX85" fmla="*/ 4882386 w 12192000"/>
              <a:gd name="connsiteY85" fmla="*/ 1809844 h 2237474"/>
              <a:gd name="connsiteX86" fmla="*/ 4811440 w 12192000"/>
              <a:gd name="connsiteY86" fmla="*/ 1804655 h 2237474"/>
              <a:gd name="connsiteX87" fmla="*/ 4691075 w 12192000"/>
              <a:gd name="connsiteY87" fmla="*/ 1801389 h 2237474"/>
              <a:gd name="connsiteX88" fmla="*/ 4640313 w 12192000"/>
              <a:gd name="connsiteY88" fmla="*/ 1784307 h 2237474"/>
              <a:gd name="connsiteX89" fmla="*/ 4536503 w 12192000"/>
              <a:gd name="connsiteY89" fmla="*/ 1785334 h 2237474"/>
              <a:gd name="connsiteX90" fmla="*/ 4513724 w 12192000"/>
              <a:gd name="connsiteY90" fmla="*/ 1791996 h 2237474"/>
              <a:gd name="connsiteX91" fmla="*/ 4459810 w 12192000"/>
              <a:gd name="connsiteY91" fmla="*/ 1797886 h 2237474"/>
              <a:gd name="connsiteX92" fmla="*/ 4379064 w 12192000"/>
              <a:gd name="connsiteY92" fmla="*/ 1817177 h 2237474"/>
              <a:gd name="connsiteX93" fmla="*/ 4290981 w 12192000"/>
              <a:gd name="connsiteY93" fmla="*/ 1839677 h 2237474"/>
              <a:gd name="connsiteX94" fmla="*/ 4238372 w 12192000"/>
              <a:gd name="connsiteY94" fmla="*/ 1851480 h 2237474"/>
              <a:gd name="connsiteX95" fmla="*/ 4232517 w 12192000"/>
              <a:gd name="connsiteY95" fmla="*/ 1852567 h 2237474"/>
              <a:gd name="connsiteX96" fmla="*/ 4191732 w 12192000"/>
              <a:gd name="connsiteY96" fmla="*/ 1857328 h 2237474"/>
              <a:gd name="connsiteX97" fmla="*/ 4065532 w 12192000"/>
              <a:gd name="connsiteY97" fmla="*/ 1855477 h 2237474"/>
              <a:gd name="connsiteX98" fmla="*/ 4028460 w 12192000"/>
              <a:gd name="connsiteY98" fmla="*/ 1855137 h 2237474"/>
              <a:gd name="connsiteX99" fmla="*/ 4002267 w 12192000"/>
              <a:gd name="connsiteY99" fmla="*/ 1852352 h 2237474"/>
              <a:gd name="connsiteX100" fmla="*/ 3931396 w 12192000"/>
              <a:gd name="connsiteY100" fmla="*/ 1858915 h 2237474"/>
              <a:gd name="connsiteX101" fmla="*/ 3812162 w 12192000"/>
              <a:gd name="connsiteY101" fmla="*/ 1875501 h 2237474"/>
              <a:gd name="connsiteX102" fmla="*/ 3758105 w 12192000"/>
              <a:gd name="connsiteY102" fmla="*/ 1871856 h 2237474"/>
              <a:gd name="connsiteX103" fmla="*/ 3715896 w 12192000"/>
              <a:gd name="connsiteY103" fmla="*/ 1881552 h 2237474"/>
              <a:gd name="connsiteX104" fmla="*/ 3567259 w 12192000"/>
              <a:gd name="connsiteY104" fmla="*/ 1893482 h 2237474"/>
              <a:gd name="connsiteX105" fmla="*/ 3405770 w 12192000"/>
              <a:gd name="connsiteY105" fmla="*/ 1904591 h 2237474"/>
              <a:gd name="connsiteX106" fmla="*/ 3280097 w 12192000"/>
              <a:gd name="connsiteY106" fmla="*/ 1919610 h 2237474"/>
              <a:gd name="connsiteX107" fmla="*/ 3123424 w 12192000"/>
              <a:gd name="connsiteY107" fmla="*/ 1952930 h 2237474"/>
              <a:gd name="connsiteX108" fmla="*/ 3009910 w 12192000"/>
              <a:gd name="connsiteY108" fmla="*/ 1957866 h 2237474"/>
              <a:gd name="connsiteX109" fmla="*/ 2995934 w 12192000"/>
              <a:gd name="connsiteY109" fmla="*/ 1967085 h 2237474"/>
              <a:gd name="connsiteX110" fmla="*/ 2942858 w 12192000"/>
              <a:gd name="connsiteY110" fmla="*/ 1981367 h 2237474"/>
              <a:gd name="connsiteX111" fmla="*/ 2875436 w 12192000"/>
              <a:gd name="connsiteY111" fmla="*/ 1996977 h 2237474"/>
              <a:gd name="connsiteX112" fmla="*/ 2874892 w 12192000"/>
              <a:gd name="connsiteY112" fmla="*/ 1996085 h 2237474"/>
              <a:gd name="connsiteX113" fmla="*/ 2843662 w 12192000"/>
              <a:gd name="connsiteY113" fmla="*/ 1992498 h 2237474"/>
              <a:gd name="connsiteX114" fmla="*/ 2718916 w 12192000"/>
              <a:gd name="connsiteY114" fmla="*/ 1990867 h 2237474"/>
              <a:gd name="connsiteX115" fmla="*/ 2713522 w 12192000"/>
              <a:gd name="connsiteY115" fmla="*/ 1990173 h 2237474"/>
              <a:gd name="connsiteX116" fmla="*/ 2578178 w 12192000"/>
              <a:gd name="connsiteY116" fmla="*/ 1990531 h 2237474"/>
              <a:gd name="connsiteX117" fmla="*/ 2476147 w 12192000"/>
              <a:gd name="connsiteY117" fmla="*/ 1998305 h 2237474"/>
              <a:gd name="connsiteX118" fmla="*/ 2373568 w 12192000"/>
              <a:gd name="connsiteY118" fmla="*/ 2003219 h 2237474"/>
              <a:gd name="connsiteX119" fmla="*/ 2287219 w 12192000"/>
              <a:gd name="connsiteY119" fmla="*/ 1998750 h 2237474"/>
              <a:gd name="connsiteX120" fmla="*/ 2243069 w 12192000"/>
              <a:gd name="connsiteY120" fmla="*/ 2005321 h 2237474"/>
              <a:gd name="connsiteX121" fmla="*/ 2164831 w 12192000"/>
              <a:gd name="connsiteY121" fmla="*/ 2010143 h 2237474"/>
              <a:gd name="connsiteX122" fmla="*/ 2085228 w 12192000"/>
              <a:gd name="connsiteY122" fmla="*/ 2046431 h 2237474"/>
              <a:gd name="connsiteX123" fmla="*/ 2058061 w 12192000"/>
              <a:gd name="connsiteY123" fmla="*/ 2047942 h 2237474"/>
              <a:gd name="connsiteX124" fmla="*/ 2042244 w 12192000"/>
              <a:gd name="connsiteY124" fmla="*/ 2055560 h 2237474"/>
              <a:gd name="connsiteX125" fmla="*/ 1877728 w 12192000"/>
              <a:gd name="connsiteY125" fmla="*/ 2101004 h 2237474"/>
              <a:gd name="connsiteX126" fmla="*/ 1759056 w 12192000"/>
              <a:gd name="connsiteY126" fmla="*/ 2125608 h 2237474"/>
              <a:gd name="connsiteX127" fmla="*/ 1637948 w 12192000"/>
              <a:gd name="connsiteY127" fmla="*/ 2172597 h 2237474"/>
              <a:gd name="connsiteX128" fmla="*/ 1434549 w 12192000"/>
              <a:gd name="connsiteY128" fmla="*/ 2234522 h 2237474"/>
              <a:gd name="connsiteX129" fmla="*/ 1398481 w 12192000"/>
              <a:gd name="connsiteY129" fmla="*/ 2237074 h 2237474"/>
              <a:gd name="connsiteX130" fmla="*/ 1398407 w 12192000"/>
              <a:gd name="connsiteY130" fmla="*/ 2237095 h 2237474"/>
              <a:gd name="connsiteX131" fmla="*/ 1370962 w 12192000"/>
              <a:gd name="connsiteY131" fmla="*/ 2237474 h 2237474"/>
              <a:gd name="connsiteX132" fmla="*/ 1356367 w 12192000"/>
              <a:gd name="connsiteY132" fmla="*/ 2235089 h 2237474"/>
              <a:gd name="connsiteX133" fmla="*/ 1324828 w 12192000"/>
              <a:gd name="connsiteY133" fmla="*/ 2231968 h 2237474"/>
              <a:gd name="connsiteX134" fmla="*/ 1279765 w 12192000"/>
              <a:gd name="connsiteY134" fmla="*/ 2229639 h 2237474"/>
              <a:gd name="connsiteX135" fmla="*/ 1195347 w 12192000"/>
              <a:gd name="connsiteY135" fmla="*/ 2212354 h 2237474"/>
              <a:gd name="connsiteX136" fmla="*/ 970251 w 12192000"/>
              <a:gd name="connsiteY136" fmla="*/ 2221029 h 2237474"/>
              <a:gd name="connsiteX137" fmla="*/ 812914 w 12192000"/>
              <a:gd name="connsiteY137" fmla="*/ 2202752 h 2237474"/>
              <a:gd name="connsiteX138" fmla="*/ 800195 w 12192000"/>
              <a:gd name="connsiteY138" fmla="*/ 2209407 h 2237474"/>
              <a:gd name="connsiteX139" fmla="*/ 784978 w 12192000"/>
              <a:gd name="connsiteY139" fmla="*/ 2212360 h 2237474"/>
              <a:gd name="connsiteX140" fmla="*/ 597225 w 12192000"/>
              <a:gd name="connsiteY140" fmla="*/ 2180999 h 2237474"/>
              <a:gd name="connsiteX141" fmla="*/ 520671 w 12192000"/>
              <a:gd name="connsiteY141" fmla="*/ 2180980 h 2237474"/>
              <a:gd name="connsiteX142" fmla="*/ 515024 w 12192000"/>
              <a:gd name="connsiteY142" fmla="*/ 2179258 h 2237474"/>
              <a:gd name="connsiteX143" fmla="*/ 413835 w 12192000"/>
              <a:gd name="connsiteY143" fmla="*/ 2156783 h 2237474"/>
              <a:gd name="connsiteX144" fmla="*/ 376513 w 12192000"/>
              <a:gd name="connsiteY144" fmla="*/ 2154014 h 2237474"/>
              <a:gd name="connsiteX145" fmla="*/ 273386 w 12192000"/>
              <a:gd name="connsiteY145" fmla="*/ 2142551 h 2237474"/>
              <a:gd name="connsiteX146" fmla="*/ 169207 w 12192000"/>
              <a:gd name="connsiteY146" fmla="*/ 2128100 h 2237474"/>
              <a:gd name="connsiteX147" fmla="*/ 80022 w 12192000"/>
              <a:gd name="connsiteY147" fmla="*/ 2107254 h 2237474"/>
              <a:gd name="connsiteX148" fmla="*/ 37645 w 12192000"/>
              <a:gd name="connsiteY148" fmla="*/ 2115401 h 2237474"/>
              <a:gd name="connsiteX149" fmla="*/ 4572 w 12192000"/>
              <a:gd name="connsiteY149" fmla="*/ 2111091 h 2237474"/>
              <a:gd name="connsiteX150" fmla="*/ 0 w 12192000"/>
              <a:gd name="connsiteY150" fmla="*/ 2110468 h 2237474"/>
              <a:gd name="connsiteX151" fmla="*/ 0 w 12192000"/>
              <a:gd name="connsiteY151"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20512 w 12192000"/>
              <a:gd name="connsiteY6" fmla="*/ 745392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46594 w 12192000"/>
              <a:gd name="connsiteY12" fmla="*/ 765069 h 2237474"/>
              <a:gd name="connsiteX13" fmla="*/ 10739478 w 12192000"/>
              <a:gd name="connsiteY13" fmla="*/ 776841 h 2237474"/>
              <a:gd name="connsiteX14" fmla="*/ 10458762 w 12192000"/>
              <a:gd name="connsiteY14" fmla="*/ 755400 h 2237474"/>
              <a:gd name="connsiteX15" fmla="*/ 10211200 w 12192000"/>
              <a:gd name="connsiteY15" fmla="*/ 767513 h 2237474"/>
              <a:gd name="connsiteX16" fmla="*/ 10167995 w 12192000"/>
              <a:gd name="connsiteY16" fmla="*/ 760843 h 2237474"/>
              <a:gd name="connsiteX17" fmla="*/ 9997044 w 12192000"/>
              <a:gd name="connsiteY17" fmla="*/ 780129 h 2237474"/>
              <a:gd name="connsiteX18" fmla="*/ 9943887 w 12192000"/>
              <a:gd name="connsiteY18" fmla="*/ 804141 h 2237474"/>
              <a:gd name="connsiteX19" fmla="*/ 9918248 w 12192000"/>
              <a:gd name="connsiteY19" fmla="*/ 816628 h 2237474"/>
              <a:gd name="connsiteX20" fmla="*/ 9767091 w 12192000"/>
              <a:gd name="connsiteY20" fmla="*/ 870550 h 2237474"/>
              <a:gd name="connsiteX21" fmla="*/ 9683005 w 12192000"/>
              <a:gd name="connsiteY21" fmla="*/ 894128 h 2237474"/>
              <a:gd name="connsiteX22" fmla="*/ 9594438 w 12192000"/>
              <a:gd name="connsiteY22" fmla="*/ 919051 h 2237474"/>
              <a:gd name="connsiteX23" fmla="*/ 9544189 w 12192000"/>
              <a:gd name="connsiteY23" fmla="*/ 938966 h 2237474"/>
              <a:gd name="connsiteX24" fmla="*/ 9500499 w 12192000"/>
              <a:gd name="connsiteY24" fmla="*/ 954680 h 2237474"/>
              <a:gd name="connsiteX25" fmla="*/ 9428195 w 12192000"/>
              <a:gd name="connsiteY25" fmla="*/ 986225 h 2237474"/>
              <a:gd name="connsiteX26" fmla="*/ 9410017 w 12192000"/>
              <a:gd name="connsiteY26" fmla="*/ 993931 h 2237474"/>
              <a:gd name="connsiteX27" fmla="*/ 9392919 w 12192000"/>
              <a:gd name="connsiteY27" fmla="*/ 994656 h 2237474"/>
              <a:gd name="connsiteX28" fmla="*/ 9268019 w 12192000"/>
              <a:gd name="connsiteY28" fmla="*/ 1007442 h 2237474"/>
              <a:gd name="connsiteX29" fmla="*/ 9234662 w 12192000"/>
              <a:gd name="connsiteY29" fmla="*/ 1023056 h 2237474"/>
              <a:gd name="connsiteX30" fmla="*/ 9181033 w 12192000"/>
              <a:gd name="connsiteY30" fmla="*/ 1037921 h 2237474"/>
              <a:gd name="connsiteX31" fmla="*/ 9155969 w 12192000"/>
              <a:gd name="connsiteY31" fmla="*/ 1046804 h 2237474"/>
              <a:gd name="connsiteX32" fmla="*/ 9133985 w 12192000"/>
              <a:gd name="connsiteY32" fmla="*/ 1046450 h 2237474"/>
              <a:gd name="connsiteX33" fmla="*/ 9003462 w 12192000"/>
              <a:gd name="connsiteY33" fmla="*/ 1042406 h 2237474"/>
              <a:gd name="connsiteX34" fmla="*/ 8968445 w 12192000"/>
              <a:gd name="connsiteY34" fmla="*/ 1052169 h 2237474"/>
              <a:gd name="connsiteX35" fmla="*/ 8886001 w 12192000"/>
              <a:gd name="connsiteY35" fmla="*/ 1067468 h 2237474"/>
              <a:gd name="connsiteX36" fmla="*/ 8838610 w 12192000"/>
              <a:gd name="connsiteY36" fmla="*/ 1075091 h 2237474"/>
              <a:gd name="connsiteX37" fmla="*/ 8750383 w 12192000"/>
              <a:gd name="connsiteY37" fmla="*/ 1097387 h 2237474"/>
              <a:gd name="connsiteX38" fmla="*/ 8665605 w 12192000"/>
              <a:gd name="connsiteY38" fmla="*/ 1110791 h 2237474"/>
              <a:gd name="connsiteX39" fmla="*/ 8584946 w 12192000"/>
              <a:gd name="connsiteY39" fmla="*/ 1135226 h 2237474"/>
              <a:gd name="connsiteX40" fmla="*/ 8419755 w 12192000"/>
              <a:gd name="connsiteY40" fmla="*/ 1216260 h 2237474"/>
              <a:gd name="connsiteX41" fmla="*/ 8411626 w 12192000"/>
              <a:gd name="connsiteY41" fmla="*/ 1214397 h 2237474"/>
              <a:gd name="connsiteX42" fmla="*/ 8363469 w 12192000"/>
              <a:gd name="connsiteY42" fmla="*/ 1246658 h 2237474"/>
              <a:gd name="connsiteX43" fmla="*/ 8275497 w 12192000"/>
              <a:gd name="connsiteY43" fmla="*/ 1264396 h 2237474"/>
              <a:gd name="connsiteX44" fmla="*/ 8206287 w 12192000"/>
              <a:gd name="connsiteY44" fmla="*/ 1273060 h 2237474"/>
              <a:gd name="connsiteX45" fmla="*/ 8139997 w 12192000"/>
              <a:gd name="connsiteY45" fmla="*/ 1282713 h 2237474"/>
              <a:gd name="connsiteX46" fmla="*/ 8074238 w 12192000"/>
              <a:gd name="connsiteY46" fmla="*/ 1301895 h 2237474"/>
              <a:gd name="connsiteX47" fmla="*/ 7942099 w 12192000"/>
              <a:gd name="connsiteY47" fmla="*/ 1336332 h 2237474"/>
              <a:gd name="connsiteX48" fmla="*/ 7902328 w 12192000"/>
              <a:gd name="connsiteY48" fmla="*/ 1345865 h 2237474"/>
              <a:gd name="connsiteX49" fmla="*/ 7840612 w 12192000"/>
              <a:gd name="connsiteY49" fmla="*/ 1369373 h 2237474"/>
              <a:gd name="connsiteX50" fmla="*/ 7786819 w 12192000"/>
              <a:gd name="connsiteY50" fmla="*/ 1378970 h 2237474"/>
              <a:gd name="connsiteX51" fmla="*/ 7548172 w 12192000"/>
              <a:gd name="connsiteY51" fmla="*/ 1417460 h 2237474"/>
              <a:gd name="connsiteX52" fmla="*/ 7483437 w 12192000"/>
              <a:gd name="connsiteY52" fmla="*/ 1478152 h 2237474"/>
              <a:gd name="connsiteX53" fmla="*/ 7377870 w 12192000"/>
              <a:gd name="connsiteY53" fmla="*/ 1523319 h 2237474"/>
              <a:gd name="connsiteX54" fmla="*/ 7230737 w 12192000"/>
              <a:gd name="connsiteY54" fmla="*/ 1562633 h 2237474"/>
              <a:gd name="connsiteX55" fmla="*/ 7224458 w 12192000"/>
              <a:gd name="connsiteY55" fmla="*/ 1573008 h 2237474"/>
              <a:gd name="connsiteX56" fmla="*/ 7183121 w 12192000"/>
              <a:gd name="connsiteY56" fmla="*/ 1595162 h 2237474"/>
              <a:gd name="connsiteX57" fmla="*/ 7164601 w 12192000"/>
              <a:gd name="connsiteY57" fmla="*/ 1606490 h 2237474"/>
              <a:gd name="connsiteX58" fmla="*/ 7031309 w 12192000"/>
              <a:gd name="connsiteY58" fmla="*/ 1619451 h 2237474"/>
              <a:gd name="connsiteX59" fmla="*/ 6900177 w 12192000"/>
              <a:gd name="connsiteY59" fmla="*/ 1636016 h 2237474"/>
              <a:gd name="connsiteX60" fmla="*/ 6795372 w 12192000"/>
              <a:gd name="connsiteY60" fmla="*/ 1644845 h 2237474"/>
              <a:gd name="connsiteX61" fmla="*/ 6692251 w 12192000"/>
              <a:gd name="connsiteY61" fmla="*/ 1656357 h 2237474"/>
              <a:gd name="connsiteX62" fmla="*/ 6655235 w 12192000"/>
              <a:gd name="connsiteY62" fmla="*/ 1661869 h 2237474"/>
              <a:gd name="connsiteX63" fmla="*/ 6554894 w 12192000"/>
              <a:gd name="connsiteY63" fmla="*/ 1664428 h 2237474"/>
              <a:gd name="connsiteX64" fmla="*/ 6516595 w 12192000"/>
              <a:gd name="connsiteY64" fmla="*/ 1667475 h 2237474"/>
              <a:gd name="connsiteX65" fmla="*/ 6508541 w 12192000"/>
              <a:gd name="connsiteY65" fmla="*/ 1668757 h 2237474"/>
              <a:gd name="connsiteX66" fmla="*/ 6471012 w 12192000"/>
              <a:gd name="connsiteY66" fmla="*/ 1678604 h 2237474"/>
              <a:gd name="connsiteX67" fmla="*/ 6364035 w 12192000"/>
              <a:gd name="connsiteY67" fmla="*/ 1667683 h 2237474"/>
              <a:gd name="connsiteX68" fmla="*/ 6280959 w 12192000"/>
              <a:gd name="connsiteY68" fmla="*/ 1689329 h 2237474"/>
              <a:gd name="connsiteX69" fmla="*/ 6243319 w 12192000"/>
              <a:gd name="connsiteY69" fmla="*/ 1695560 h 2237474"/>
              <a:gd name="connsiteX70" fmla="*/ 6098321 w 12192000"/>
              <a:gd name="connsiteY70" fmla="*/ 1721646 h 2237474"/>
              <a:gd name="connsiteX71" fmla="*/ 5880652 w 12192000"/>
              <a:gd name="connsiteY71" fmla="*/ 1779643 h 2237474"/>
              <a:gd name="connsiteX72" fmla="*/ 5785959 w 12192000"/>
              <a:gd name="connsiteY72" fmla="*/ 1775307 h 2237474"/>
              <a:gd name="connsiteX73" fmla="*/ 5643534 w 12192000"/>
              <a:gd name="connsiteY73" fmla="*/ 1802919 h 2237474"/>
              <a:gd name="connsiteX74" fmla="*/ 5518799 w 12192000"/>
              <a:gd name="connsiteY74" fmla="*/ 1818312 h 2237474"/>
              <a:gd name="connsiteX75" fmla="*/ 5505014 w 12192000"/>
              <a:gd name="connsiteY75" fmla="*/ 1819259 h 2237474"/>
              <a:gd name="connsiteX76" fmla="*/ 5453307 w 12192000"/>
              <a:gd name="connsiteY76" fmla="*/ 1815450 h 2237474"/>
              <a:gd name="connsiteX77" fmla="*/ 5221533 w 12192000"/>
              <a:gd name="connsiteY77" fmla="*/ 1846950 h 2237474"/>
              <a:gd name="connsiteX78" fmla="*/ 5149802 w 12192000"/>
              <a:gd name="connsiteY78" fmla="*/ 1844846 h 2237474"/>
              <a:gd name="connsiteX79" fmla="*/ 5114927 w 12192000"/>
              <a:gd name="connsiteY79" fmla="*/ 1847827 h 2237474"/>
              <a:gd name="connsiteX80" fmla="*/ 5108970 w 12192000"/>
              <a:gd name="connsiteY80" fmla="*/ 1847935 h 2237474"/>
              <a:gd name="connsiteX81" fmla="*/ 5067961 w 12192000"/>
              <a:gd name="connsiteY81" fmla="*/ 1845917 h 2237474"/>
              <a:gd name="connsiteX82" fmla="*/ 5007075 w 12192000"/>
              <a:gd name="connsiteY82" fmla="*/ 1838626 h 2237474"/>
              <a:gd name="connsiteX83" fmla="*/ 4944087 w 12192000"/>
              <a:gd name="connsiteY83" fmla="*/ 1823332 h 2237474"/>
              <a:gd name="connsiteX84" fmla="*/ 4907662 w 12192000"/>
              <a:gd name="connsiteY84" fmla="*/ 1816900 h 2237474"/>
              <a:gd name="connsiteX85" fmla="*/ 4882386 w 12192000"/>
              <a:gd name="connsiteY85" fmla="*/ 1809844 h 2237474"/>
              <a:gd name="connsiteX86" fmla="*/ 4811440 w 12192000"/>
              <a:gd name="connsiteY86" fmla="*/ 1804655 h 2237474"/>
              <a:gd name="connsiteX87" fmla="*/ 4691075 w 12192000"/>
              <a:gd name="connsiteY87" fmla="*/ 1801389 h 2237474"/>
              <a:gd name="connsiteX88" fmla="*/ 4640313 w 12192000"/>
              <a:gd name="connsiteY88" fmla="*/ 1784307 h 2237474"/>
              <a:gd name="connsiteX89" fmla="*/ 4536503 w 12192000"/>
              <a:gd name="connsiteY89" fmla="*/ 1785334 h 2237474"/>
              <a:gd name="connsiteX90" fmla="*/ 4513724 w 12192000"/>
              <a:gd name="connsiteY90" fmla="*/ 1791996 h 2237474"/>
              <a:gd name="connsiteX91" fmla="*/ 4459810 w 12192000"/>
              <a:gd name="connsiteY91" fmla="*/ 1797886 h 2237474"/>
              <a:gd name="connsiteX92" fmla="*/ 4379064 w 12192000"/>
              <a:gd name="connsiteY92" fmla="*/ 1817177 h 2237474"/>
              <a:gd name="connsiteX93" fmla="*/ 4290981 w 12192000"/>
              <a:gd name="connsiteY93" fmla="*/ 1839677 h 2237474"/>
              <a:gd name="connsiteX94" fmla="*/ 4238372 w 12192000"/>
              <a:gd name="connsiteY94" fmla="*/ 1851480 h 2237474"/>
              <a:gd name="connsiteX95" fmla="*/ 4232517 w 12192000"/>
              <a:gd name="connsiteY95" fmla="*/ 1852567 h 2237474"/>
              <a:gd name="connsiteX96" fmla="*/ 4191732 w 12192000"/>
              <a:gd name="connsiteY96" fmla="*/ 1857328 h 2237474"/>
              <a:gd name="connsiteX97" fmla="*/ 4065532 w 12192000"/>
              <a:gd name="connsiteY97" fmla="*/ 1855477 h 2237474"/>
              <a:gd name="connsiteX98" fmla="*/ 4028460 w 12192000"/>
              <a:gd name="connsiteY98" fmla="*/ 1855137 h 2237474"/>
              <a:gd name="connsiteX99" fmla="*/ 4002267 w 12192000"/>
              <a:gd name="connsiteY99" fmla="*/ 1852352 h 2237474"/>
              <a:gd name="connsiteX100" fmla="*/ 3931396 w 12192000"/>
              <a:gd name="connsiteY100" fmla="*/ 1858915 h 2237474"/>
              <a:gd name="connsiteX101" fmla="*/ 3812162 w 12192000"/>
              <a:gd name="connsiteY101" fmla="*/ 1875501 h 2237474"/>
              <a:gd name="connsiteX102" fmla="*/ 3758105 w 12192000"/>
              <a:gd name="connsiteY102" fmla="*/ 1871856 h 2237474"/>
              <a:gd name="connsiteX103" fmla="*/ 3715896 w 12192000"/>
              <a:gd name="connsiteY103" fmla="*/ 1881552 h 2237474"/>
              <a:gd name="connsiteX104" fmla="*/ 3567259 w 12192000"/>
              <a:gd name="connsiteY104" fmla="*/ 1893482 h 2237474"/>
              <a:gd name="connsiteX105" fmla="*/ 3405770 w 12192000"/>
              <a:gd name="connsiteY105" fmla="*/ 1904591 h 2237474"/>
              <a:gd name="connsiteX106" fmla="*/ 3280097 w 12192000"/>
              <a:gd name="connsiteY106" fmla="*/ 1919610 h 2237474"/>
              <a:gd name="connsiteX107" fmla="*/ 3123424 w 12192000"/>
              <a:gd name="connsiteY107" fmla="*/ 1952930 h 2237474"/>
              <a:gd name="connsiteX108" fmla="*/ 3009910 w 12192000"/>
              <a:gd name="connsiteY108" fmla="*/ 1957866 h 2237474"/>
              <a:gd name="connsiteX109" fmla="*/ 2995934 w 12192000"/>
              <a:gd name="connsiteY109" fmla="*/ 1967085 h 2237474"/>
              <a:gd name="connsiteX110" fmla="*/ 2942858 w 12192000"/>
              <a:gd name="connsiteY110" fmla="*/ 1981367 h 2237474"/>
              <a:gd name="connsiteX111" fmla="*/ 2875436 w 12192000"/>
              <a:gd name="connsiteY111" fmla="*/ 1996977 h 2237474"/>
              <a:gd name="connsiteX112" fmla="*/ 2874892 w 12192000"/>
              <a:gd name="connsiteY112" fmla="*/ 1996085 h 2237474"/>
              <a:gd name="connsiteX113" fmla="*/ 2843662 w 12192000"/>
              <a:gd name="connsiteY113" fmla="*/ 1992498 h 2237474"/>
              <a:gd name="connsiteX114" fmla="*/ 2718916 w 12192000"/>
              <a:gd name="connsiteY114" fmla="*/ 1990867 h 2237474"/>
              <a:gd name="connsiteX115" fmla="*/ 2713522 w 12192000"/>
              <a:gd name="connsiteY115" fmla="*/ 1990173 h 2237474"/>
              <a:gd name="connsiteX116" fmla="*/ 2578178 w 12192000"/>
              <a:gd name="connsiteY116" fmla="*/ 1990531 h 2237474"/>
              <a:gd name="connsiteX117" fmla="*/ 2476147 w 12192000"/>
              <a:gd name="connsiteY117" fmla="*/ 1998305 h 2237474"/>
              <a:gd name="connsiteX118" fmla="*/ 2373568 w 12192000"/>
              <a:gd name="connsiteY118" fmla="*/ 2003219 h 2237474"/>
              <a:gd name="connsiteX119" fmla="*/ 2287219 w 12192000"/>
              <a:gd name="connsiteY119" fmla="*/ 1998750 h 2237474"/>
              <a:gd name="connsiteX120" fmla="*/ 2243069 w 12192000"/>
              <a:gd name="connsiteY120" fmla="*/ 2005321 h 2237474"/>
              <a:gd name="connsiteX121" fmla="*/ 2164831 w 12192000"/>
              <a:gd name="connsiteY121" fmla="*/ 2010143 h 2237474"/>
              <a:gd name="connsiteX122" fmla="*/ 2085228 w 12192000"/>
              <a:gd name="connsiteY122" fmla="*/ 2046431 h 2237474"/>
              <a:gd name="connsiteX123" fmla="*/ 2058061 w 12192000"/>
              <a:gd name="connsiteY123" fmla="*/ 2047942 h 2237474"/>
              <a:gd name="connsiteX124" fmla="*/ 2042244 w 12192000"/>
              <a:gd name="connsiteY124" fmla="*/ 2055560 h 2237474"/>
              <a:gd name="connsiteX125" fmla="*/ 1877728 w 12192000"/>
              <a:gd name="connsiteY125" fmla="*/ 2101004 h 2237474"/>
              <a:gd name="connsiteX126" fmla="*/ 1759056 w 12192000"/>
              <a:gd name="connsiteY126" fmla="*/ 2125608 h 2237474"/>
              <a:gd name="connsiteX127" fmla="*/ 1637948 w 12192000"/>
              <a:gd name="connsiteY127" fmla="*/ 2172597 h 2237474"/>
              <a:gd name="connsiteX128" fmla="*/ 1434549 w 12192000"/>
              <a:gd name="connsiteY128" fmla="*/ 2234522 h 2237474"/>
              <a:gd name="connsiteX129" fmla="*/ 1398481 w 12192000"/>
              <a:gd name="connsiteY129" fmla="*/ 2237074 h 2237474"/>
              <a:gd name="connsiteX130" fmla="*/ 1398407 w 12192000"/>
              <a:gd name="connsiteY130" fmla="*/ 2237095 h 2237474"/>
              <a:gd name="connsiteX131" fmla="*/ 1370962 w 12192000"/>
              <a:gd name="connsiteY131" fmla="*/ 2237474 h 2237474"/>
              <a:gd name="connsiteX132" fmla="*/ 1356367 w 12192000"/>
              <a:gd name="connsiteY132" fmla="*/ 2235089 h 2237474"/>
              <a:gd name="connsiteX133" fmla="*/ 1324828 w 12192000"/>
              <a:gd name="connsiteY133" fmla="*/ 2231968 h 2237474"/>
              <a:gd name="connsiteX134" fmla="*/ 1279765 w 12192000"/>
              <a:gd name="connsiteY134" fmla="*/ 2229639 h 2237474"/>
              <a:gd name="connsiteX135" fmla="*/ 1195347 w 12192000"/>
              <a:gd name="connsiteY135" fmla="*/ 2212354 h 2237474"/>
              <a:gd name="connsiteX136" fmla="*/ 970251 w 12192000"/>
              <a:gd name="connsiteY136" fmla="*/ 2221029 h 2237474"/>
              <a:gd name="connsiteX137" fmla="*/ 812914 w 12192000"/>
              <a:gd name="connsiteY137" fmla="*/ 2202752 h 2237474"/>
              <a:gd name="connsiteX138" fmla="*/ 800195 w 12192000"/>
              <a:gd name="connsiteY138" fmla="*/ 2209407 h 2237474"/>
              <a:gd name="connsiteX139" fmla="*/ 784978 w 12192000"/>
              <a:gd name="connsiteY139" fmla="*/ 2212360 h 2237474"/>
              <a:gd name="connsiteX140" fmla="*/ 597225 w 12192000"/>
              <a:gd name="connsiteY140" fmla="*/ 2180999 h 2237474"/>
              <a:gd name="connsiteX141" fmla="*/ 520671 w 12192000"/>
              <a:gd name="connsiteY141" fmla="*/ 2180980 h 2237474"/>
              <a:gd name="connsiteX142" fmla="*/ 515024 w 12192000"/>
              <a:gd name="connsiteY142" fmla="*/ 2179258 h 2237474"/>
              <a:gd name="connsiteX143" fmla="*/ 413835 w 12192000"/>
              <a:gd name="connsiteY143" fmla="*/ 2156783 h 2237474"/>
              <a:gd name="connsiteX144" fmla="*/ 376513 w 12192000"/>
              <a:gd name="connsiteY144" fmla="*/ 2154014 h 2237474"/>
              <a:gd name="connsiteX145" fmla="*/ 273386 w 12192000"/>
              <a:gd name="connsiteY145" fmla="*/ 2142551 h 2237474"/>
              <a:gd name="connsiteX146" fmla="*/ 169207 w 12192000"/>
              <a:gd name="connsiteY146" fmla="*/ 2128100 h 2237474"/>
              <a:gd name="connsiteX147" fmla="*/ 77641 w 12192000"/>
              <a:gd name="connsiteY147" fmla="*/ 2126835 h 2237474"/>
              <a:gd name="connsiteX148" fmla="*/ 37645 w 12192000"/>
              <a:gd name="connsiteY148" fmla="*/ 2115401 h 2237474"/>
              <a:gd name="connsiteX149" fmla="*/ 4572 w 12192000"/>
              <a:gd name="connsiteY149" fmla="*/ 2111091 h 2237474"/>
              <a:gd name="connsiteX150" fmla="*/ 0 w 12192000"/>
              <a:gd name="connsiteY150" fmla="*/ 2110468 h 2237474"/>
              <a:gd name="connsiteX151" fmla="*/ 0 w 12192000"/>
              <a:gd name="connsiteY151"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20512 w 12192000"/>
              <a:gd name="connsiteY6" fmla="*/ 745392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46594 w 12192000"/>
              <a:gd name="connsiteY12" fmla="*/ 765069 h 2237474"/>
              <a:gd name="connsiteX13" fmla="*/ 10739478 w 12192000"/>
              <a:gd name="connsiteY13" fmla="*/ 776841 h 2237474"/>
              <a:gd name="connsiteX14" fmla="*/ 10458762 w 12192000"/>
              <a:gd name="connsiteY14" fmla="*/ 755400 h 2237474"/>
              <a:gd name="connsiteX15" fmla="*/ 10211200 w 12192000"/>
              <a:gd name="connsiteY15" fmla="*/ 767513 h 2237474"/>
              <a:gd name="connsiteX16" fmla="*/ 10167995 w 12192000"/>
              <a:gd name="connsiteY16" fmla="*/ 760843 h 2237474"/>
              <a:gd name="connsiteX17" fmla="*/ 9997044 w 12192000"/>
              <a:gd name="connsiteY17" fmla="*/ 780129 h 2237474"/>
              <a:gd name="connsiteX18" fmla="*/ 9943887 w 12192000"/>
              <a:gd name="connsiteY18" fmla="*/ 804141 h 2237474"/>
              <a:gd name="connsiteX19" fmla="*/ 9918248 w 12192000"/>
              <a:gd name="connsiteY19" fmla="*/ 816628 h 2237474"/>
              <a:gd name="connsiteX20" fmla="*/ 9767091 w 12192000"/>
              <a:gd name="connsiteY20" fmla="*/ 870550 h 2237474"/>
              <a:gd name="connsiteX21" fmla="*/ 9683005 w 12192000"/>
              <a:gd name="connsiteY21" fmla="*/ 894128 h 2237474"/>
              <a:gd name="connsiteX22" fmla="*/ 9594438 w 12192000"/>
              <a:gd name="connsiteY22" fmla="*/ 919051 h 2237474"/>
              <a:gd name="connsiteX23" fmla="*/ 9544189 w 12192000"/>
              <a:gd name="connsiteY23" fmla="*/ 938966 h 2237474"/>
              <a:gd name="connsiteX24" fmla="*/ 9500499 w 12192000"/>
              <a:gd name="connsiteY24" fmla="*/ 954680 h 2237474"/>
              <a:gd name="connsiteX25" fmla="*/ 9428195 w 12192000"/>
              <a:gd name="connsiteY25" fmla="*/ 986225 h 2237474"/>
              <a:gd name="connsiteX26" fmla="*/ 9410017 w 12192000"/>
              <a:gd name="connsiteY26" fmla="*/ 993931 h 2237474"/>
              <a:gd name="connsiteX27" fmla="*/ 9392919 w 12192000"/>
              <a:gd name="connsiteY27" fmla="*/ 994656 h 2237474"/>
              <a:gd name="connsiteX28" fmla="*/ 9268019 w 12192000"/>
              <a:gd name="connsiteY28" fmla="*/ 1007442 h 2237474"/>
              <a:gd name="connsiteX29" fmla="*/ 9234662 w 12192000"/>
              <a:gd name="connsiteY29" fmla="*/ 1023056 h 2237474"/>
              <a:gd name="connsiteX30" fmla="*/ 9181033 w 12192000"/>
              <a:gd name="connsiteY30" fmla="*/ 1037921 h 2237474"/>
              <a:gd name="connsiteX31" fmla="*/ 9155969 w 12192000"/>
              <a:gd name="connsiteY31" fmla="*/ 1046804 h 2237474"/>
              <a:gd name="connsiteX32" fmla="*/ 9133985 w 12192000"/>
              <a:gd name="connsiteY32" fmla="*/ 1046450 h 2237474"/>
              <a:gd name="connsiteX33" fmla="*/ 9003462 w 12192000"/>
              <a:gd name="connsiteY33" fmla="*/ 1042406 h 2237474"/>
              <a:gd name="connsiteX34" fmla="*/ 8968445 w 12192000"/>
              <a:gd name="connsiteY34" fmla="*/ 1052169 h 2237474"/>
              <a:gd name="connsiteX35" fmla="*/ 8886001 w 12192000"/>
              <a:gd name="connsiteY35" fmla="*/ 1067468 h 2237474"/>
              <a:gd name="connsiteX36" fmla="*/ 8838610 w 12192000"/>
              <a:gd name="connsiteY36" fmla="*/ 1075091 h 2237474"/>
              <a:gd name="connsiteX37" fmla="*/ 8750383 w 12192000"/>
              <a:gd name="connsiteY37" fmla="*/ 1097387 h 2237474"/>
              <a:gd name="connsiteX38" fmla="*/ 8665605 w 12192000"/>
              <a:gd name="connsiteY38" fmla="*/ 1110791 h 2237474"/>
              <a:gd name="connsiteX39" fmla="*/ 8584946 w 12192000"/>
              <a:gd name="connsiteY39" fmla="*/ 1135226 h 2237474"/>
              <a:gd name="connsiteX40" fmla="*/ 8419755 w 12192000"/>
              <a:gd name="connsiteY40" fmla="*/ 1216260 h 2237474"/>
              <a:gd name="connsiteX41" fmla="*/ 8411626 w 12192000"/>
              <a:gd name="connsiteY41" fmla="*/ 1214397 h 2237474"/>
              <a:gd name="connsiteX42" fmla="*/ 8363469 w 12192000"/>
              <a:gd name="connsiteY42" fmla="*/ 1246658 h 2237474"/>
              <a:gd name="connsiteX43" fmla="*/ 8275497 w 12192000"/>
              <a:gd name="connsiteY43" fmla="*/ 1264396 h 2237474"/>
              <a:gd name="connsiteX44" fmla="*/ 8206287 w 12192000"/>
              <a:gd name="connsiteY44" fmla="*/ 1273060 h 2237474"/>
              <a:gd name="connsiteX45" fmla="*/ 8139997 w 12192000"/>
              <a:gd name="connsiteY45" fmla="*/ 1282713 h 2237474"/>
              <a:gd name="connsiteX46" fmla="*/ 8074238 w 12192000"/>
              <a:gd name="connsiteY46" fmla="*/ 1301895 h 2237474"/>
              <a:gd name="connsiteX47" fmla="*/ 7942099 w 12192000"/>
              <a:gd name="connsiteY47" fmla="*/ 1336332 h 2237474"/>
              <a:gd name="connsiteX48" fmla="*/ 7902328 w 12192000"/>
              <a:gd name="connsiteY48" fmla="*/ 1345865 h 2237474"/>
              <a:gd name="connsiteX49" fmla="*/ 7840612 w 12192000"/>
              <a:gd name="connsiteY49" fmla="*/ 1369373 h 2237474"/>
              <a:gd name="connsiteX50" fmla="*/ 7786819 w 12192000"/>
              <a:gd name="connsiteY50" fmla="*/ 1378970 h 2237474"/>
              <a:gd name="connsiteX51" fmla="*/ 7548172 w 12192000"/>
              <a:gd name="connsiteY51" fmla="*/ 1417460 h 2237474"/>
              <a:gd name="connsiteX52" fmla="*/ 7483437 w 12192000"/>
              <a:gd name="connsiteY52" fmla="*/ 1478152 h 2237474"/>
              <a:gd name="connsiteX53" fmla="*/ 7377870 w 12192000"/>
              <a:gd name="connsiteY53" fmla="*/ 1523319 h 2237474"/>
              <a:gd name="connsiteX54" fmla="*/ 7230737 w 12192000"/>
              <a:gd name="connsiteY54" fmla="*/ 1562633 h 2237474"/>
              <a:gd name="connsiteX55" fmla="*/ 7224458 w 12192000"/>
              <a:gd name="connsiteY55" fmla="*/ 1573008 h 2237474"/>
              <a:gd name="connsiteX56" fmla="*/ 7183121 w 12192000"/>
              <a:gd name="connsiteY56" fmla="*/ 1595162 h 2237474"/>
              <a:gd name="connsiteX57" fmla="*/ 7164601 w 12192000"/>
              <a:gd name="connsiteY57" fmla="*/ 1606490 h 2237474"/>
              <a:gd name="connsiteX58" fmla="*/ 7031309 w 12192000"/>
              <a:gd name="connsiteY58" fmla="*/ 1619451 h 2237474"/>
              <a:gd name="connsiteX59" fmla="*/ 6900177 w 12192000"/>
              <a:gd name="connsiteY59" fmla="*/ 1636016 h 2237474"/>
              <a:gd name="connsiteX60" fmla="*/ 6795372 w 12192000"/>
              <a:gd name="connsiteY60" fmla="*/ 1644845 h 2237474"/>
              <a:gd name="connsiteX61" fmla="*/ 6692251 w 12192000"/>
              <a:gd name="connsiteY61" fmla="*/ 1656357 h 2237474"/>
              <a:gd name="connsiteX62" fmla="*/ 6655235 w 12192000"/>
              <a:gd name="connsiteY62" fmla="*/ 1661869 h 2237474"/>
              <a:gd name="connsiteX63" fmla="*/ 6554894 w 12192000"/>
              <a:gd name="connsiteY63" fmla="*/ 1664428 h 2237474"/>
              <a:gd name="connsiteX64" fmla="*/ 6516595 w 12192000"/>
              <a:gd name="connsiteY64" fmla="*/ 1667475 h 2237474"/>
              <a:gd name="connsiteX65" fmla="*/ 6508541 w 12192000"/>
              <a:gd name="connsiteY65" fmla="*/ 1668757 h 2237474"/>
              <a:gd name="connsiteX66" fmla="*/ 6471012 w 12192000"/>
              <a:gd name="connsiteY66" fmla="*/ 1678604 h 2237474"/>
              <a:gd name="connsiteX67" fmla="*/ 6364035 w 12192000"/>
              <a:gd name="connsiteY67" fmla="*/ 1667683 h 2237474"/>
              <a:gd name="connsiteX68" fmla="*/ 6280959 w 12192000"/>
              <a:gd name="connsiteY68" fmla="*/ 1689329 h 2237474"/>
              <a:gd name="connsiteX69" fmla="*/ 6243319 w 12192000"/>
              <a:gd name="connsiteY69" fmla="*/ 1695560 h 2237474"/>
              <a:gd name="connsiteX70" fmla="*/ 6098321 w 12192000"/>
              <a:gd name="connsiteY70" fmla="*/ 1721646 h 2237474"/>
              <a:gd name="connsiteX71" fmla="*/ 5880652 w 12192000"/>
              <a:gd name="connsiteY71" fmla="*/ 1779643 h 2237474"/>
              <a:gd name="connsiteX72" fmla="*/ 5785959 w 12192000"/>
              <a:gd name="connsiteY72" fmla="*/ 1775307 h 2237474"/>
              <a:gd name="connsiteX73" fmla="*/ 5643534 w 12192000"/>
              <a:gd name="connsiteY73" fmla="*/ 1802919 h 2237474"/>
              <a:gd name="connsiteX74" fmla="*/ 5518799 w 12192000"/>
              <a:gd name="connsiteY74" fmla="*/ 1818312 h 2237474"/>
              <a:gd name="connsiteX75" fmla="*/ 5505014 w 12192000"/>
              <a:gd name="connsiteY75" fmla="*/ 1819259 h 2237474"/>
              <a:gd name="connsiteX76" fmla="*/ 5453307 w 12192000"/>
              <a:gd name="connsiteY76" fmla="*/ 1815450 h 2237474"/>
              <a:gd name="connsiteX77" fmla="*/ 5221533 w 12192000"/>
              <a:gd name="connsiteY77" fmla="*/ 1846950 h 2237474"/>
              <a:gd name="connsiteX78" fmla="*/ 5149802 w 12192000"/>
              <a:gd name="connsiteY78" fmla="*/ 1844846 h 2237474"/>
              <a:gd name="connsiteX79" fmla="*/ 5114927 w 12192000"/>
              <a:gd name="connsiteY79" fmla="*/ 1847827 h 2237474"/>
              <a:gd name="connsiteX80" fmla="*/ 5108970 w 12192000"/>
              <a:gd name="connsiteY80" fmla="*/ 1847935 h 2237474"/>
              <a:gd name="connsiteX81" fmla="*/ 5067961 w 12192000"/>
              <a:gd name="connsiteY81" fmla="*/ 1845917 h 2237474"/>
              <a:gd name="connsiteX82" fmla="*/ 5007075 w 12192000"/>
              <a:gd name="connsiteY82" fmla="*/ 1838626 h 2237474"/>
              <a:gd name="connsiteX83" fmla="*/ 4944087 w 12192000"/>
              <a:gd name="connsiteY83" fmla="*/ 1823332 h 2237474"/>
              <a:gd name="connsiteX84" fmla="*/ 4907662 w 12192000"/>
              <a:gd name="connsiteY84" fmla="*/ 1816900 h 2237474"/>
              <a:gd name="connsiteX85" fmla="*/ 4882386 w 12192000"/>
              <a:gd name="connsiteY85" fmla="*/ 1809844 h 2237474"/>
              <a:gd name="connsiteX86" fmla="*/ 4811440 w 12192000"/>
              <a:gd name="connsiteY86" fmla="*/ 1804655 h 2237474"/>
              <a:gd name="connsiteX87" fmla="*/ 4691075 w 12192000"/>
              <a:gd name="connsiteY87" fmla="*/ 1801389 h 2237474"/>
              <a:gd name="connsiteX88" fmla="*/ 4640313 w 12192000"/>
              <a:gd name="connsiteY88" fmla="*/ 1784307 h 2237474"/>
              <a:gd name="connsiteX89" fmla="*/ 4536503 w 12192000"/>
              <a:gd name="connsiteY89" fmla="*/ 1785334 h 2237474"/>
              <a:gd name="connsiteX90" fmla="*/ 4513724 w 12192000"/>
              <a:gd name="connsiteY90" fmla="*/ 1791996 h 2237474"/>
              <a:gd name="connsiteX91" fmla="*/ 4459810 w 12192000"/>
              <a:gd name="connsiteY91" fmla="*/ 1797886 h 2237474"/>
              <a:gd name="connsiteX92" fmla="*/ 4379064 w 12192000"/>
              <a:gd name="connsiteY92" fmla="*/ 1817177 h 2237474"/>
              <a:gd name="connsiteX93" fmla="*/ 4290981 w 12192000"/>
              <a:gd name="connsiteY93" fmla="*/ 1839677 h 2237474"/>
              <a:gd name="connsiteX94" fmla="*/ 4238372 w 12192000"/>
              <a:gd name="connsiteY94" fmla="*/ 1851480 h 2237474"/>
              <a:gd name="connsiteX95" fmla="*/ 4232517 w 12192000"/>
              <a:gd name="connsiteY95" fmla="*/ 1852567 h 2237474"/>
              <a:gd name="connsiteX96" fmla="*/ 4191732 w 12192000"/>
              <a:gd name="connsiteY96" fmla="*/ 1857328 h 2237474"/>
              <a:gd name="connsiteX97" fmla="*/ 4065532 w 12192000"/>
              <a:gd name="connsiteY97" fmla="*/ 1855477 h 2237474"/>
              <a:gd name="connsiteX98" fmla="*/ 4028460 w 12192000"/>
              <a:gd name="connsiteY98" fmla="*/ 1855137 h 2237474"/>
              <a:gd name="connsiteX99" fmla="*/ 4002267 w 12192000"/>
              <a:gd name="connsiteY99" fmla="*/ 1852352 h 2237474"/>
              <a:gd name="connsiteX100" fmla="*/ 3931396 w 12192000"/>
              <a:gd name="connsiteY100" fmla="*/ 1858915 h 2237474"/>
              <a:gd name="connsiteX101" fmla="*/ 3812162 w 12192000"/>
              <a:gd name="connsiteY101" fmla="*/ 1875501 h 2237474"/>
              <a:gd name="connsiteX102" fmla="*/ 3758105 w 12192000"/>
              <a:gd name="connsiteY102" fmla="*/ 1871856 h 2237474"/>
              <a:gd name="connsiteX103" fmla="*/ 3715896 w 12192000"/>
              <a:gd name="connsiteY103" fmla="*/ 1881552 h 2237474"/>
              <a:gd name="connsiteX104" fmla="*/ 3567259 w 12192000"/>
              <a:gd name="connsiteY104" fmla="*/ 1893482 h 2237474"/>
              <a:gd name="connsiteX105" fmla="*/ 3405770 w 12192000"/>
              <a:gd name="connsiteY105" fmla="*/ 1904591 h 2237474"/>
              <a:gd name="connsiteX106" fmla="*/ 3280097 w 12192000"/>
              <a:gd name="connsiteY106" fmla="*/ 1919610 h 2237474"/>
              <a:gd name="connsiteX107" fmla="*/ 3123424 w 12192000"/>
              <a:gd name="connsiteY107" fmla="*/ 1952930 h 2237474"/>
              <a:gd name="connsiteX108" fmla="*/ 3009910 w 12192000"/>
              <a:gd name="connsiteY108" fmla="*/ 1957866 h 2237474"/>
              <a:gd name="connsiteX109" fmla="*/ 2995934 w 12192000"/>
              <a:gd name="connsiteY109" fmla="*/ 1967085 h 2237474"/>
              <a:gd name="connsiteX110" fmla="*/ 2942858 w 12192000"/>
              <a:gd name="connsiteY110" fmla="*/ 1981367 h 2237474"/>
              <a:gd name="connsiteX111" fmla="*/ 2875436 w 12192000"/>
              <a:gd name="connsiteY111" fmla="*/ 1996977 h 2237474"/>
              <a:gd name="connsiteX112" fmla="*/ 2874892 w 12192000"/>
              <a:gd name="connsiteY112" fmla="*/ 1996085 h 2237474"/>
              <a:gd name="connsiteX113" fmla="*/ 2843662 w 12192000"/>
              <a:gd name="connsiteY113" fmla="*/ 1992498 h 2237474"/>
              <a:gd name="connsiteX114" fmla="*/ 2718916 w 12192000"/>
              <a:gd name="connsiteY114" fmla="*/ 1990867 h 2237474"/>
              <a:gd name="connsiteX115" fmla="*/ 2713522 w 12192000"/>
              <a:gd name="connsiteY115" fmla="*/ 1990173 h 2237474"/>
              <a:gd name="connsiteX116" fmla="*/ 2578178 w 12192000"/>
              <a:gd name="connsiteY116" fmla="*/ 1990531 h 2237474"/>
              <a:gd name="connsiteX117" fmla="*/ 2476147 w 12192000"/>
              <a:gd name="connsiteY117" fmla="*/ 1998305 h 2237474"/>
              <a:gd name="connsiteX118" fmla="*/ 2373568 w 12192000"/>
              <a:gd name="connsiteY118" fmla="*/ 2003219 h 2237474"/>
              <a:gd name="connsiteX119" fmla="*/ 2287219 w 12192000"/>
              <a:gd name="connsiteY119" fmla="*/ 1998750 h 2237474"/>
              <a:gd name="connsiteX120" fmla="*/ 2243069 w 12192000"/>
              <a:gd name="connsiteY120" fmla="*/ 2005321 h 2237474"/>
              <a:gd name="connsiteX121" fmla="*/ 2164831 w 12192000"/>
              <a:gd name="connsiteY121" fmla="*/ 2010143 h 2237474"/>
              <a:gd name="connsiteX122" fmla="*/ 2085228 w 12192000"/>
              <a:gd name="connsiteY122" fmla="*/ 2046431 h 2237474"/>
              <a:gd name="connsiteX123" fmla="*/ 2058061 w 12192000"/>
              <a:gd name="connsiteY123" fmla="*/ 2047942 h 2237474"/>
              <a:gd name="connsiteX124" fmla="*/ 2042244 w 12192000"/>
              <a:gd name="connsiteY124" fmla="*/ 2055560 h 2237474"/>
              <a:gd name="connsiteX125" fmla="*/ 1877728 w 12192000"/>
              <a:gd name="connsiteY125" fmla="*/ 2101004 h 2237474"/>
              <a:gd name="connsiteX126" fmla="*/ 1759056 w 12192000"/>
              <a:gd name="connsiteY126" fmla="*/ 2125608 h 2237474"/>
              <a:gd name="connsiteX127" fmla="*/ 1637948 w 12192000"/>
              <a:gd name="connsiteY127" fmla="*/ 2172597 h 2237474"/>
              <a:gd name="connsiteX128" fmla="*/ 1434549 w 12192000"/>
              <a:gd name="connsiteY128" fmla="*/ 2234522 h 2237474"/>
              <a:gd name="connsiteX129" fmla="*/ 1398481 w 12192000"/>
              <a:gd name="connsiteY129" fmla="*/ 2237074 h 2237474"/>
              <a:gd name="connsiteX130" fmla="*/ 1398407 w 12192000"/>
              <a:gd name="connsiteY130" fmla="*/ 2237095 h 2237474"/>
              <a:gd name="connsiteX131" fmla="*/ 1370962 w 12192000"/>
              <a:gd name="connsiteY131" fmla="*/ 2237474 h 2237474"/>
              <a:gd name="connsiteX132" fmla="*/ 1356367 w 12192000"/>
              <a:gd name="connsiteY132" fmla="*/ 2235089 h 2237474"/>
              <a:gd name="connsiteX133" fmla="*/ 1324828 w 12192000"/>
              <a:gd name="connsiteY133" fmla="*/ 2231968 h 2237474"/>
              <a:gd name="connsiteX134" fmla="*/ 1279765 w 12192000"/>
              <a:gd name="connsiteY134" fmla="*/ 2229639 h 2237474"/>
              <a:gd name="connsiteX135" fmla="*/ 1195347 w 12192000"/>
              <a:gd name="connsiteY135" fmla="*/ 2212354 h 2237474"/>
              <a:gd name="connsiteX136" fmla="*/ 970251 w 12192000"/>
              <a:gd name="connsiteY136" fmla="*/ 2221029 h 2237474"/>
              <a:gd name="connsiteX137" fmla="*/ 812914 w 12192000"/>
              <a:gd name="connsiteY137" fmla="*/ 2202752 h 2237474"/>
              <a:gd name="connsiteX138" fmla="*/ 800195 w 12192000"/>
              <a:gd name="connsiteY138" fmla="*/ 2209407 h 2237474"/>
              <a:gd name="connsiteX139" fmla="*/ 597225 w 12192000"/>
              <a:gd name="connsiteY139" fmla="*/ 2180999 h 2237474"/>
              <a:gd name="connsiteX140" fmla="*/ 520671 w 12192000"/>
              <a:gd name="connsiteY140" fmla="*/ 2180980 h 2237474"/>
              <a:gd name="connsiteX141" fmla="*/ 515024 w 12192000"/>
              <a:gd name="connsiteY141" fmla="*/ 2179258 h 2237474"/>
              <a:gd name="connsiteX142" fmla="*/ 413835 w 12192000"/>
              <a:gd name="connsiteY142" fmla="*/ 2156783 h 2237474"/>
              <a:gd name="connsiteX143" fmla="*/ 376513 w 12192000"/>
              <a:gd name="connsiteY143" fmla="*/ 2154014 h 2237474"/>
              <a:gd name="connsiteX144" fmla="*/ 273386 w 12192000"/>
              <a:gd name="connsiteY144" fmla="*/ 2142551 h 2237474"/>
              <a:gd name="connsiteX145" fmla="*/ 169207 w 12192000"/>
              <a:gd name="connsiteY145" fmla="*/ 2128100 h 2237474"/>
              <a:gd name="connsiteX146" fmla="*/ 77641 w 12192000"/>
              <a:gd name="connsiteY146" fmla="*/ 2126835 h 2237474"/>
              <a:gd name="connsiteX147" fmla="*/ 37645 w 12192000"/>
              <a:gd name="connsiteY147" fmla="*/ 2115401 h 2237474"/>
              <a:gd name="connsiteX148" fmla="*/ 4572 w 12192000"/>
              <a:gd name="connsiteY148" fmla="*/ 2111091 h 2237474"/>
              <a:gd name="connsiteX149" fmla="*/ 0 w 12192000"/>
              <a:gd name="connsiteY149" fmla="*/ 2110468 h 2237474"/>
              <a:gd name="connsiteX150" fmla="*/ 0 w 12192000"/>
              <a:gd name="connsiteY150"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20512 w 12192000"/>
              <a:gd name="connsiteY6" fmla="*/ 745392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46594 w 12192000"/>
              <a:gd name="connsiteY12" fmla="*/ 765069 h 2237474"/>
              <a:gd name="connsiteX13" fmla="*/ 10739478 w 12192000"/>
              <a:gd name="connsiteY13" fmla="*/ 776841 h 2237474"/>
              <a:gd name="connsiteX14" fmla="*/ 10458762 w 12192000"/>
              <a:gd name="connsiteY14" fmla="*/ 755400 h 2237474"/>
              <a:gd name="connsiteX15" fmla="*/ 10211200 w 12192000"/>
              <a:gd name="connsiteY15" fmla="*/ 767513 h 2237474"/>
              <a:gd name="connsiteX16" fmla="*/ 10167995 w 12192000"/>
              <a:gd name="connsiteY16" fmla="*/ 760843 h 2237474"/>
              <a:gd name="connsiteX17" fmla="*/ 9997044 w 12192000"/>
              <a:gd name="connsiteY17" fmla="*/ 780129 h 2237474"/>
              <a:gd name="connsiteX18" fmla="*/ 9943887 w 12192000"/>
              <a:gd name="connsiteY18" fmla="*/ 804141 h 2237474"/>
              <a:gd name="connsiteX19" fmla="*/ 9918248 w 12192000"/>
              <a:gd name="connsiteY19" fmla="*/ 816628 h 2237474"/>
              <a:gd name="connsiteX20" fmla="*/ 9767091 w 12192000"/>
              <a:gd name="connsiteY20" fmla="*/ 870550 h 2237474"/>
              <a:gd name="connsiteX21" fmla="*/ 9683005 w 12192000"/>
              <a:gd name="connsiteY21" fmla="*/ 894128 h 2237474"/>
              <a:gd name="connsiteX22" fmla="*/ 9594438 w 12192000"/>
              <a:gd name="connsiteY22" fmla="*/ 919051 h 2237474"/>
              <a:gd name="connsiteX23" fmla="*/ 9544189 w 12192000"/>
              <a:gd name="connsiteY23" fmla="*/ 938966 h 2237474"/>
              <a:gd name="connsiteX24" fmla="*/ 9500499 w 12192000"/>
              <a:gd name="connsiteY24" fmla="*/ 954680 h 2237474"/>
              <a:gd name="connsiteX25" fmla="*/ 9428195 w 12192000"/>
              <a:gd name="connsiteY25" fmla="*/ 986225 h 2237474"/>
              <a:gd name="connsiteX26" fmla="*/ 9410017 w 12192000"/>
              <a:gd name="connsiteY26" fmla="*/ 993931 h 2237474"/>
              <a:gd name="connsiteX27" fmla="*/ 9392919 w 12192000"/>
              <a:gd name="connsiteY27" fmla="*/ 994656 h 2237474"/>
              <a:gd name="connsiteX28" fmla="*/ 9268019 w 12192000"/>
              <a:gd name="connsiteY28" fmla="*/ 1007442 h 2237474"/>
              <a:gd name="connsiteX29" fmla="*/ 9234662 w 12192000"/>
              <a:gd name="connsiteY29" fmla="*/ 1023056 h 2237474"/>
              <a:gd name="connsiteX30" fmla="*/ 9181033 w 12192000"/>
              <a:gd name="connsiteY30" fmla="*/ 1037921 h 2237474"/>
              <a:gd name="connsiteX31" fmla="*/ 9155969 w 12192000"/>
              <a:gd name="connsiteY31" fmla="*/ 1046804 h 2237474"/>
              <a:gd name="connsiteX32" fmla="*/ 9133985 w 12192000"/>
              <a:gd name="connsiteY32" fmla="*/ 1046450 h 2237474"/>
              <a:gd name="connsiteX33" fmla="*/ 9003462 w 12192000"/>
              <a:gd name="connsiteY33" fmla="*/ 1042406 h 2237474"/>
              <a:gd name="connsiteX34" fmla="*/ 8968445 w 12192000"/>
              <a:gd name="connsiteY34" fmla="*/ 1052169 h 2237474"/>
              <a:gd name="connsiteX35" fmla="*/ 8886001 w 12192000"/>
              <a:gd name="connsiteY35" fmla="*/ 1067468 h 2237474"/>
              <a:gd name="connsiteX36" fmla="*/ 8838610 w 12192000"/>
              <a:gd name="connsiteY36" fmla="*/ 1075091 h 2237474"/>
              <a:gd name="connsiteX37" fmla="*/ 8750383 w 12192000"/>
              <a:gd name="connsiteY37" fmla="*/ 1097387 h 2237474"/>
              <a:gd name="connsiteX38" fmla="*/ 8665605 w 12192000"/>
              <a:gd name="connsiteY38" fmla="*/ 1110791 h 2237474"/>
              <a:gd name="connsiteX39" fmla="*/ 8584946 w 12192000"/>
              <a:gd name="connsiteY39" fmla="*/ 1135226 h 2237474"/>
              <a:gd name="connsiteX40" fmla="*/ 8419755 w 12192000"/>
              <a:gd name="connsiteY40" fmla="*/ 1216260 h 2237474"/>
              <a:gd name="connsiteX41" fmla="*/ 8411626 w 12192000"/>
              <a:gd name="connsiteY41" fmla="*/ 1214397 h 2237474"/>
              <a:gd name="connsiteX42" fmla="*/ 8363469 w 12192000"/>
              <a:gd name="connsiteY42" fmla="*/ 1246658 h 2237474"/>
              <a:gd name="connsiteX43" fmla="*/ 8275497 w 12192000"/>
              <a:gd name="connsiteY43" fmla="*/ 1264396 h 2237474"/>
              <a:gd name="connsiteX44" fmla="*/ 8206287 w 12192000"/>
              <a:gd name="connsiteY44" fmla="*/ 1273060 h 2237474"/>
              <a:gd name="connsiteX45" fmla="*/ 8139997 w 12192000"/>
              <a:gd name="connsiteY45" fmla="*/ 1282713 h 2237474"/>
              <a:gd name="connsiteX46" fmla="*/ 8074238 w 12192000"/>
              <a:gd name="connsiteY46" fmla="*/ 1301895 h 2237474"/>
              <a:gd name="connsiteX47" fmla="*/ 7942099 w 12192000"/>
              <a:gd name="connsiteY47" fmla="*/ 1336332 h 2237474"/>
              <a:gd name="connsiteX48" fmla="*/ 7902328 w 12192000"/>
              <a:gd name="connsiteY48" fmla="*/ 1345865 h 2237474"/>
              <a:gd name="connsiteX49" fmla="*/ 7840612 w 12192000"/>
              <a:gd name="connsiteY49" fmla="*/ 1369373 h 2237474"/>
              <a:gd name="connsiteX50" fmla="*/ 7786819 w 12192000"/>
              <a:gd name="connsiteY50" fmla="*/ 1378970 h 2237474"/>
              <a:gd name="connsiteX51" fmla="*/ 7548172 w 12192000"/>
              <a:gd name="connsiteY51" fmla="*/ 1417460 h 2237474"/>
              <a:gd name="connsiteX52" fmla="*/ 7483437 w 12192000"/>
              <a:gd name="connsiteY52" fmla="*/ 1478152 h 2237474"/>
              <a:gd name="connsiteX53" fmla="*/ 7377870 w 12192000"/>
              <a:gd name="connsiteY53" fmla="*/ 1523319 h 2237474"/>
              <a:gd name="connsiteX54" fmla="*/ 7230737 w 12192000"/>
              <a:gd name="connsiteY54" fmla="*/ 1562633 h 2237474"/>
              <a:gd name="connsiteX55" fmla="*/ 7224458 w 12192000"/>
              <a:gd name="connsiteY55" fmla="*/ 1573008 h 2237474"/>
              <a:gd name="connsiteX56" fmla="*/ 7183121 w 12192000"/>
              <a:gd name="connsiteY56" fmla="*/ 1595162 h 2237474"/>
              <a:gd name="connsiteX57" fmla="*/ 7164601 w 12192000"/>
              <a:gd name="connsiteY57" fmla="*/ 1606490 h 2237474"/>
              <a:gd name="connsiteX58" fmla="*/ 7031309 w 12192000"/>
              <a:gd name="connsiteY58" fmla="*/ 1619451 h 2237474"/>
              <a:gd name="connsiteX59" fmla="*/ 6900177 w 12192000"/>
              <a:gd name="connsiteY59" fmla="*/ 1636016 h 2237474"/>
              <a:gd name="connsiteX60" fmla="*/ 6795372 w 12192000"/>
              <a:gd name="connsiteY60" fmla="*/ 1644845 h 2237474"/>
              <a:gd name="connsiteX61" fmla="*/ 6692251 w 12192000"/>
              <a:gd name="connsiteY61" fmla="*/ 1656357 h 2237474"/>
              <a:gd name="connsiteX62" fmla="*/ 6655235 w 12192000"/>
              <a:gd name="connsiteY62" fmla="*/ 1661869 h 2237474"/>
              <a:gd name="connsiteX63" fmla="*/ 6554894 w 12192000"/>
              <a:gd name="connsiteY63" fmla="*/ 1664428 h 2237474"/>
              <a:gd name="connsiteX64" fmla="*/ 6516595 w 12192000"/>
              <a:gd name="connsiteY64" fmla="*/ 1667475 h 2237474"/>
              <a:gd name="connsiteX65" fmla="*/ 6508541 w 12192000"/>
              <a:gd name="connsiteY65" fmla="*/ 1668757 h 2237474"/>
              <a:gd name="connsiteX66" fmla="*/ 6471012 w 12192000"/>
              <a:gd name="connsiteY66" fmla="*/ 1678604 h 2237474"/>
              <a:gd name="connsiteX67" fmla="*/ 6364035 w 12192000"/>
              <a:gd name="connsiteY67" fmla="*/ 1667683 h 2237474"/>
              <a:gd name="connsiteX68" fmla="*/ 6280959 w 12192000"/>
              <a:gd name="connsiteY68" fmla="*/ 1689329 h 2237474"/>
              <a:gd name="connsiteX69" fmla="*/ 6243319 w 12192000"/>
              <a:gd name="connsiteY69" fmla="*/ 1695560 h 2237474"/>
              <a:gd name="connsiteX70" fmla="*/ 6098321 w 12192000"/>
              <a:gd name="connsiteY70" fmla="*/ 1721646 h 2237474"/>
              <a:gd name="connsiteX71" fmla="*/ 5880652 w 12192000"/>
              <a:gd name="connsiteY71" fmla="*/ 1779643 h 2237474"/>
              <a:gd name="connsiteX72" fmla="*/ 5785959 w 12192000"/>
              <a:gd name="connsiteY72" fmla="*/ 1775307 h 2237474"/>
              <a:gd name="connsiteX73" fmla="*/ 5643534 w 12192000"/>
              <a:gd name="connsiteY73" fmla="*/ 1802919 h 2237474"/>
              <a:gd name="connsiteX74" fmla="*/ 5518799 w 12192000"/>
              <a:gd name="connsiteY74" fmla="*/ 1818312 h 2237474"/>
              <a:gd name="connsiteX75" fmla="*/ 5505014 w 12192000"/>
              <a:gd name="connsiteY75" fmla="*/ 1819259 h 2237474"/>
              <a:gd name="connsiteX76" fmla="*/ 5453307 w 12192000"/>
              <a:gd name="connsiteY76" fmla="*/ 1815450 h 2237474"/>
              <a:gd name="connsiteX77" fmla="*/ 5221533 w 12192000"/>
              <a:gd name="connsiteY77" fmla="*/ 1846950 h 2237474"/>
              <a:gd name="connsiteX78" fmla="*/ 5149802 w 12192000"/>
              <a:gd name="connsiteY78" fmla="*/ 1844846 h 2237474"/>
              <a:gd name="connsiteX79" fmla="*/ 5114927 w 12192000"/>
              <a:gd name="connsiteY79" fmla="*/ 1847827 h 2237474"/>
              <a:gd name="connsiteX80" fmla="*/ 5108970 w 12192000"/>
              <a:gd name="connsiteY80" fmla="*/ 1847935 h 2237474"/>
              <a:gd name="connsiteX81" fmla="*/ 5067961 w 12192000"/>
              <a:gd name="connsiteY81" fmla="*/ 1845917 h 2237474"/>
              <a:gd name="connsiteX82" fmla="*/ 5007075 w 12192000"/>
              <a:gd name="connsiteY82" fmla="*/ 1838626 h 2237474"/>
              <a:gd name="connsiteX83" fmla="*/ 4944087 w 12192000"/>
              <a:gd name="connsiteY83" fmla="*/ 1823332 h 2237474"/>
              <a:gd name="connsiteX84" fmla="*/ 4907662 w 12192000"/>
              <a:gd name="connsiteY84" fmla="*/ 1816900 h 2237474"/>
              <a:gd name="connsiteX85" fmla="*/ 4882386 w 12192000"/>
              <a:gd name="connsiteY85" fmla="*/ 1809844 h 2237474"/>
              <a:gd name="connsiteX86" fmla="*/ 4811440 w 12192000"/>
              <a:gd name="connsiteY86" fmla="*/ 1804655 h 2237474"/>
              <a:gd name="connsiteX87" fmla="*/ 4691075 w 12192000"/>
              <a:gd name="connsiteY87" fmla="*/ 1801389 h 2237474"/>
              <a:gd name="connsiteX88" fmla="*/ 4640313 w 12192000"/>
              <a:gd name="connsiteY88" fmla="*/ 1784307 h 2237474"/>
              <a:gd name="connsiteX89" fmla="*/ 4536503 w 12192000"/>
              <a:gd name="connsiteY89" fmla="*/ 1785334 h 2237474"/>
              <a:gd name="connsiteX90" fmla="*/ 4513724 w 12192000"/>
              <a:gd name="connsiteY90" fmla="*/ 1791996 h 2237474"/>
              <a:gd name="connsiteX91" fmla="*/ 4459810 w 12192000"/>
              <a:gd name="connsiteY91" fmla="*/ 1797886 h 2237474"/>
              <a:gd name="connsiteX92" fmla="*/ 4379064 w 12192000"/>
              <a:gd name="connsiteY92" fmla="*/ 1817177 h 2237474"/>
              <a:gd name="connsiteX93" fmla="*/ 4290981 w 12192000"/>
              <a:gd name="connsiteY93" fmla="*/ 1839677 h 2237474"/>
              <a:gd name="connsiteX94" fmla="*/ 4238372 w 12192000"/>
              <a:gd name="connsiteY94" fmla="*/ 1851480 h 2237474"/>
              <a:gd name="connsiteX95" fmla="*/ 4232517 w 12192000"/>
              <a:gd name="connsiteY95" fmla="*/ 1852567 h 2237474"/>
              <a:gd name="connsiteX96" fmla="*/ 4191732 w 12192000"/>
              <a:gd name="connsiteY96" fmla="*/ 1857328 h 2237474"/>
              <a:gd name="connsiteX97" fmla="*/ 4065532 w 12192000"/>
              <a:gd name="connsiteY97" fmla="*/ 1855477 h 2237474"/>
              <a:gd name="connsiteX98" fmla="*/ 4028460 w 12192000"/>
              <a:gd name="connsiteY98" fmla="*/ 1855137 h 2237474"/>
              <a:gd name="connsiteX99" fmla="*/ 4002267 w 12192000"/>
              <a:gd name="connsiteY99" fmla="*/ 1852352 h 2237474"/>
              <a:gd name="connsiteX100" fmla="*/ 3931396 w 12192000"/>
              <a:gd name="connsiteY100" fmla="*/ 1858915 h 2237474"/>
              <a:gd name="connsiteX101" fmla="*/ 3812162 w 12192000"/>
              <a:gd name="connsiteY101" fmla="*/ 1875501 h 2237474"/>
              <a:gd name="connsiteX102" fmla="*/ 3758105 w 12192000"/>
              <a:gd name="connsiteY102" fmla="*/ 1871856 h 2237474"/>
              <a:gd name="connsiteX103" fmla="*/ 3715896 w 12192000"/>
              <a:gd name="connsiteY103" fmla="*/ 1881552 h 2237474"/>
              <a:gd name="connsiteX104" fmla="*/ 3567259 w 12192000"/>
              <a:gd name="connsiteY104" fmla="*/ 1893482 h 2237474"/>
              <a:gd name="connsiteX105" fmla="*/ 3405770 w 12192000"/>
              <a:gd name="connsiteY105" fmla="*/ 1904591 h 2237474"/>
              <a:gd name="connsiteX106" fmla="*/ 3280097 w 12192000"/>
              <a:gd name="connsiteY106" fmla="*/ 1919610 h 2237474"/>
              <a:gd name="connsiteX107" fmla="*/ 3123424 w 12192000"/>
              <a:gd name="connsiteY107" fmla="*/ 1952930 h 2237474"/>
              <a:gd name="connsiteX108" fmla="*/ 3009910 w 12192000"/>
              <a:gd name="connsiteY108" fmla="*/ 1957866 h 2237474"/>
              <a:gd name="connsiteX109" fmla="*/ 2995934 w 12192000"/>
              <a:gd name="connsiteY109" fmla="*/ 1967085 h 2237474"/>
              <a:gd name="connsiteX110" fmla="*/ 2942858 w 12192000"/>
              <a:gd name="connsiteY110" fmla="*/ 1981367 h 2237474"/>
              <a:gd name="connsiteX111" fmla="*/ 2875436 w 12192000"/>
              <a:gd name="connsiteY111" fmla="*/ 1996977 h 2237474"/>
              <a:gd name="connsiteX112" fmla="*/ 2874892 w 12192000"/>
              <a:gd name="connsiteY112" fmla="*/ 1996085 h 2237474"/>
              <a:gd name="connsiteX113" fmla="*/ 2843662 w 12192000"/>
              <a:gd name="connsiteY113" fmla="*/ 1992498 h 2237474"/>
              <a:gd name="connsiteX114" fmla="*/ 2718916 w 12192000"/>
              <a:gd name="connsiteY114" fmla="*/ 1990867 h 2237474"/>
              <a:gd name="connsiteX115" fmla="*/ 2713522 w 12192000"/>
              <a:gd name="connsiteY115" fmla="*/ 1990173 h 2237474"/>
              <a:gd name="connsiteX116" fmla="*/ 2578178 w 12192000"/>
              <a:gd name="connsiteY116" fmla="*/ 1990531 h 2237474"/>
              <a:gd name="connsiteX117" fmla="*/ 2476147 w 12192000"/>
              <a:gd name="connsiteY117" fmla="*/ 1998305 h 2237474"/>
              <a:gd name="connsiteX118" fmla="*/ 2373568 w 12192000"/>
              <a:gd name="connsiteY118" fmla="*/ 2003219 h 2237474"/>
              <a:gd name="connsiteX119" fmla="*/ 2287219 w 12192000"/>
              <a:gd name="connsiteY119" fmla="*/ 1998750 h 2237474"/>
              <a:gd name="connsiteX120" fmla="*/ 2243069 w 12192000"/>
              <a:gd name="connsiteY120" fmla="*/ 2005321 h 2237474"/>
              <a:gd name="connsiteX121" fmla="*/ 2164831 w 12192000"/>
              <a:gd name="connsiteY121" fmla="*/ 2010143 h 2237474"/>
              <a:gd name="connsiteX122" fmla="*/ 2085228 w 12192000"/>
              <a:gd name="connsiteY122" fmla="*/ 2046431 h 2237474"/>
              <a:gd name="connsiteX123" fmla="*/ 2058061 w 12192000"/>
              <a:gd name="connsiteY123" fmla="*/ 2047942 h 2237474"/>
              <a:gd name="connsiteX124" fmla="*/ 2042244 w 12192000"/>
              <a:gd name="connsiteY124" fmla="*/ 2055560 h 2237474"/>
              <a:gd name="connsiteX125" fmla="*/ 1877728 w 12192000"/>
              <a:gd name="connsiteY125" fmla="*/ 2101004 h 2237474"/>
              <a:gd name="connsiteX126" fmla="*/ 1759056 w 12192000"/>
              <a:gd name="connsiteY126" fmla="*/ 2125608 h 2237474"/>
              <a:gd name="connsiteX127" fmla="*/ 1637948 w 12192000"/>
              <a:gd name="connsiteY127" fmla="*/ 2172597 h 2237474"/>
              <a:gd name="connsiteX128" fmla="*/ 1434549 w 12192000"/>
              <a:gd name="connsiteY128" fmla="*/ 2234522 h 2237474"/>
              <a:gd name="connsiteX129" fmla="*/ 1398481 w 12192000"/>
              <a:gd name="connsiteY129" fmla="*/ 2237074 h 2237474"/>
              <a:gd name="connsiteX130" fmla="*/ 1398407 w 12192000"/>
              <a:gd name="connsiteY130" fmla="*/ 2237095 h 2237474"/>
              <a:gd name="connsiteX131" fmla="*/ 1370962 w 12192000"/>
              <a:gd name="connsiteY131" fmla="*/ 2237474 h 2237474"/>
              <a:gd name="connsiteX132" fmla="*/ 1356367 w 12192000"/>
              <a:gd name="connsiteY132" fmla="*/ 2235089 h 2237474"/>
              <a:gd name="connsiteX133" fmla="*/ 1324828 w 12192000"/>
              <a:gd name="connsiteY133" fmla="*/ 2231968 h 2237474"/>
              <a:gd name="connsiteX134" fmla="*/ 1279765 w 12192000"/>
              <a:gd name="connsiteY134" fmla="*/ 2229639 h 2237474"/>
              <a:gd name="connsiteX135" fmla="*/ 1195347 w 12192000"/>
              <a:gd name="connsiteY135" fmla="*/ 2212354 h 2237474"/>
              <a:gd name="connsiteX136" fmla="*/ 970251 w 12192000"/>
              <a:gd name="connsiteY136" fmla="*/ 2221029 h 2237474"/>
              <a:gd name="connsiteX137" fmla="*/ 812914 w 12192000"/>
              <a:gd name="connsiteY137" fmla="*/ 2202752 h 2237474"/>
              <a:gd name="connsiteX138" fmla="*/ 776382 w 12192000"/>
              <a:gd name="connsiteY138" fmla="*/ 2204512 h 2237474"/>
              <a:gd name="connsiteX139" fmla="*/ 597225 w 12192000"/>
              <a:gd name="connsiteY139" fmla="*/ 2180999 h 2237474"/>
              <a:gd name="connsiteX140" fmla="*/ 520671 w 12192000"/>
              <a:gd name="connsiteY140" fmla="*/ 2180980 h 2237474"/>
              <a:gd name="connsiteX141" fmla="*/ 515024 w 12192000"/>
              <a:gd name="connsiteY141" fmla="*/ 2179258 h 2237474"/>
              <a:gd name="connsiteX142" fmla="*/ 413835 w 12192000"/>
              <a:gd name="connsiteY142" fmla="*/ 2156783 h 2237474"/>
              <a:gd name="connsiteX143" fmla="*/ 376513 w 12192000"/>
              <a:gd name="connsiteY143" fmla="*/ 2154014 h 2237474"/>
              <a:gd name="connsiteX144" fmla="*/ 273386 w 12192000"/>
              <a:gd name="connsiteY144" fmla="*/ 2142551 h 2237474"/>
              <a:gd name="connsiteX145" fmla="*/ 169207 w 12192000"/>
              <a:gd name="connsiteY145" fmla="*/ 2128100 h 2237474"/>
              <a:gd name="connsiteX146" fmla="*/ 77641 w 12192000"/>
              <a:gd name="connsiteY146" fmla="*/ 2126835 h 2237474"/>
              <a:gd name="connsiteX147" fmla="*/ 37645 w 12192000"/>
              <a:gd name="connsiteY147" fmla="*/ 2115401 h 2237474"/>
              <a:gd name="connsiteX148" fmla="*/ 4572 w 12192000"/>
              <a:gd name="connsiteY148" fmla="*/ 2111091 h 2237474"/>
              <a:gd name="connsiteX149" fmla="*/ 0 w 12192000"/>
              <a:gd name="connsiteY149" fmla="*/ 2110468 h 2237474"/>
              <a:gd name="connsiteX150" fmla="*/ 0 w 12192000"/>
              <a:gd name="connsiteY150"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20512 w 12192000"/>
              <a:gd name="connsiteY6" fmla="*/ 745392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46594 w 12192000"/>
              <a:gd name="connsiteY12" fmla="*/ 765069 h 2237474"/>
              <a:gd name="connsiteX13" fmla="*/ 10739478 w 12192000"/>
              <a:gd name="connsiteY13" fmla="*/ 776841 h 2237474"/>
              <a:gd name="connsiteX14" fmla="*/ 10458762 w 12192000"/>
              <a:gd name="connsiteY14" fmla="*/ 755400 h 2237474"/>
              <a:gd name="connsiteX15" fmla="*/ 10211200 w 12192000"/>
              <a:gd name="connsiteY15" fmla="*/ 767513 h 2237474"/>
              <a:gd name="connsiteX16" fmla="*/ 10167995 w 12192000"/>
              <a:gd name="connsiteY16" fmla="*/ 760843 h 2237474"/>
              <a:gd name="connsiteX17" fmla="*/ 9997044 w 12192000"/>
              <a:gd name="connsiteY17" fmla="*/ 780129 h 2237474"/>
              <a:gd name="connsiteX18" fmla="*/ 9943887 w 12192000"/>
              <a:gd name="connsiteY18" fmla="*/ 804141 h 2237474"/>
              <a:gd name="connsiteX19" fmla="*/ 9918248 w 12192000"/>
              <a:gd name="connsiteY19" fmla="*/ 816628 h 2237474"/>
              <a:gd name="connsiteX20" fmla="*/ 9767091 w 12192000"/>
              <a:gd name="connsiteY20" fmla="*/ 870550 h 2237474"/>
              <a:gd name="connsiteX21" fmla="*/ 9683005 w 12192000"/>
              <a:gd name="connsiteY21" fmla="*/ 894128 h 2237474"/>
              <a:gd name="connsiteX22" fmla="*/ 9594438 w 12192000"/>
              <a:gd name="connsiteY22" fmla="*/ 919051 h 2237474"/>
              <a:gd name="connsiteX23" fmla="*/ 9544189 w 12192000"/>
              <a:gd name="connsiteY23" fmla="*/ 938966 h 2237474"/>
              <a:gd name="connsiteX24" fmla="*/ 9500499 w 12192000"/>
              <a:gd name="connsiteY24" fmla="*/ 954680 h 2237474"/>
              <a:gd name="connsiteX25" fmla="*/ 9428195 w 12192000"/>
              <a:gd name="connsiteY25" fmla="*/ 986225 h 2237474"/>
              <a:gd name="connsiteX26" fmla="*/ 9410017 w 12192000"/>
              <a:gd name="connsiteY26" fmla="*/ 993931 h 2237474"/>
              <a:gd name="connsiteX27" fmla="*/ 9392919 w 12192000"/>
              <a:gd name="connsiteY27" fmla="*/ 994656 h 2237474"/>
              <a:gd name="connsiteX28" fmla="*/ 9268019 w 12192000"/>
              <a:gd name="connsiteY28" fmla="*/ 1007442 h 2237474"/>
              <a:gd name="connsiteX29" fmla="*/ 9234662 w 12192000"/>
              <a:gd name="connsiteY29" fmla="*/ 1023056 h 2237474"/>
              <a:gd name="connsiteX30" fmla="*/ 9181033 w 12192000"/>
              <a:gd name="connsiteY30" fmla="*/ 1037921 h 2237474"/>
              <a:gd name="connsiteX31" fmla="*/ 9155969 w 12192000"/>
              <a:gd name="connsiteY31" fmla="*/ 1046804 h 2237474"/>
              <a:gd name="connsiteX32" fmla="*/ 9133985 w 12192000"/>
              <a:gd name="connsiteY32" fmla="*/ 1046450 h 2237474"/>
              <a:gd name="connsiteX33" fmla="*/ 9003462 w 12192000"/>
              <a:gd name="connsiteY33" fmla="*/ 1042406 h 2237474"/>
              <a:gd name="connsiteX34" fmla="*/ 8968445 w 12192000"/>
              <a:gd name="connsiteY34" fmla="*/ 1052169 h 2237474"/>
              <a:gd name="connsiteX35" fmla="*/ 8886001 w 12192000"/>
              <a:gd name="connsiteY35" fmla="*/ 1067468 h 2237474"/>
              <a:gd name="connsiteX36" fmla="*/ 8838610 w 12192000"/>
              <a:gd name="connsiteY36" fmla="*/ 1075091 h 2237474"/>
              <a:gd name="connsiteX37" fmla="*/ 8750383 w 12192000"/>
              <a:gd name="connsiteY37" fmla="*/ 1097387 h 2237474"/>
              <a:gd name="connsiteX38" fmla="*/ 8665605 w 12192000"/>
              <a:gd name="connsiteY38" fmla="*/ 1110791 h 2237474"/>
              <a:gd name="connsiteX39" fmla="*/ 8584946 w 12192000"/>
              <a:gd name="connsiteY39" fmla="*/ 1135226 h 2237474"/>
              <a:gd name="connsiteX40" fmla="*/ 8419755 w 12192000"/>
              <a:gd name="connsiteY40" fmla="*/ 1216260 h 2237474"/>
              <a:gd name="connsiteX41" fmla="*/ 8411626 w 12192000"/>
              <a:gd name="connsiteY41" fmla="*/ 1214397 h 2237474"/>
              <a:gd name="connsiteX42" fmla="*/ 8363469 w 12192000"/>
              <a:gd name="connsiteY42" fmla="*/ 1246658 h 2237474"/>
              <a:gd name="connsiteX43" fmla="*/ 8275497 w 12192000"/>
              <a:gd name="connsiteY43" fmla="*/ 1264396 h 2237474"/>
              <a:gd name="connsiteX44" fmla="*/ 8206287 w 12192000"/>
              <a:gd name="connsiteY44" fmla="*/ 1273060 h 2237474"/>
              <a:gd name="connsiteX45" fmla="*/ 8139997 w 12192000"/>
              <a:gd name="connsiteY45" fmla="*/ 1282713 h 2237474"/>
              <a:gd name="connsiteX46" fmla="*/ 8074238 w 12192000"/>
              <a:gd name="connsiteY46" fmla="*/ 1301895 h 2237474"/>
              <a:gd name="connsiteX47" fmla="*/ 7942099 w 12192000"/>
              <a:gd name="connsiteY47" fmla="*/ 1336332 h 2237474"/>
              <a:gd name="connsiteX48" fmla="*/ 7902328 w 12192000"/>
              <a:gd name="connsiteY48" fmla="*/ 1345865 h 2237474"/>
              <a:gd name="connsiteX49" fmla="*/ 7840612 w 12192000"/>
              <a:gd name="connsiteY49" fmla="*/ 1369373 h 2237474"/>
              <a:gd name="connsiteX50" fmla="*/ 7786819 w 12192000"/>
              <a:gd name="connsiteY50" fmla="*/ 1378970 h 2237474"/>
              <a:gd name="connsiteX51" fmla="*/ 7548172 w 12192000"/>
              <a:gd name="connsiteY51" fmla="*/ 1417460 h 2237474"/>
              <a:gd name="connsiteX52" fmla="*/ 7483437 w 12192000"/>
              <a:gd name="connsiteY52" fmla="*/ 1478152 h 2237474"/>
              <a:gd name="connsiteX53" fmla="*/ 7377870 w 12192000"/>
              <a:gd name="connsiteY53" fmla="*/ 1523319 h 2237474"/>
              <a:gd name="connsiteX54" fmla="*/ 7230737 w 12192000"/>
              <a:gd name="connsiteY54" fmla="*/ 1562633 h 2237474"/>
              <a:gd name="connsiteX55" fmla="*/ 7224458 w 12192000"/>
              <a:gd name="connsiteY55" fmla="*/ 1573008 h 2237474"/>
              <a:gd name="connsiteX56" fmla="*/ 7183121 w 12192000"/>
              <a:gd name="connsiteY56" fmla="*/ 1595162 h 2237474"/>
              <a:gd name="connsiteX57" fmla="*/ 7164601 w 12192000"/>
              <a:gd name="connsiteY57" fmla="*/ 1606490 h 2237474"/>
              <a:gd name="connsiteX58" fmla="*/ 7031309 w 12192000"/>
              <a:gd name="connsiteY58" fmla="*/ 1619451 h 2237474"/>
              <a:gd name="connsiteX59" fmla="*/ 6900177 w 12192000"/>
              <a:gd name="connsiteY59" fmla="*/ 1636016 h 2237474"/>
              <a:gd name="connsiteX60" fmla="*/ 6795372 w 12192000"/>
              <a:gd name="connsiteY60" fmla="*/ 1644845 h 2237474"/>
              <a:gd name="connsiteX61" fmla="*/ 6692251 w 12192000"/>
              <a:gd name="connsiteY61" fmla="*/ 1656357 h 2237474"/>
              <a:gd name="connsiteX62" fmla="*/ 6655235 w 12192000"/>
              <a:gd name="connsiteY62" fmla="*/ 1661869 h 2237474"/>
              <a:gd name="connsiteX63" fmla="*/ 6554894 w 12192000"/>
              <a:gd name="connsiteY63" fmla="*/ 1664428 h 2237474"/>
              <a:gd name="connsiteX64" fmla="*/ 6516595 w 12192000"/>
              <a:gd name="connsiteY64" fmla="*/ 1667475 h 2237474"/>
              <a:gd name="connsiteX65" fmla="*/ 6508541 w 12192000"/>
              <a:gd name="connsiteY65" fmla="*/ 1668757 h 2237474"/>
              <a:gd name="connsiteX66" fmla="*/ 6471012 w 12192000"/>
              <a:gd name="connsiteY66" fmla="*/ 1678604 h 2237474"/>
              <a:gd name="connsiteX67" fmla="*/ 6364035 w 12192000"/>
              <a:gd name="connsiteY67" fmla="*/ 1667683 h 2237474"/>
              <a:gd name="connsiteX68" fmla="*/ 6280959 w 12192000"/>
              <a:gd name="connsiteY68" fmla="*/ 1689329 h 2237474"/>
              <a:gd name="connsiteX69" fmla="*/ 6243319 w 12192000"/>
              <a:gd name="connsiteY69" fmla="*/ 1695560 h 2237474"/>
              <a:gd name="connsiteX70" fmla="*/ 6098321 w 12192000"/>
              <a:gd name="connsiteY70" fmla="*/ 1721646 h 2237474"/>
              <a:gd name="connsiteX71" fmla="*/ 5880652 w 12192000"/>
              <a:gd name="connsiteY71" fmla="*/ 1779643 h 2237474"/>
              <a:gd name="connsiteX72" fmla="*/ 5785959 w 12192000"/>
              <a:gd name="connsiteY72" fmla="*/ 1775307 h 2237474"/>
              <a:gd name="connsiteX73" fmla="*/ 5643534 w 12192000"/>
              <a:gd name="connsiteY73" fmla="*/ 1802919 h 2237474"/>
              <a:gd name="connsiteX74" fmla="*/ 5518799 w 12192000"/>
              <a:gd name="connsiteY74" fmla="*/ 1818312 h 2237474"/>
              <a:gd name="connsiteX75" fmla="*/ 5505014 w 12192000"/>
              <a:gd name="connsiteY75" fmla="*/ 1819259 h 2237474"/>
              <a:gd name="connsiteX76" fmla="*/ 5453307 w 12192000"/>
              <a:gd name="connsiteY76" fmla="*/ 1815450 h 2237474"/>
              <a:gd name="connsiteX77" fmla="*/ 5221533 w 12192000"/>
              <a:gd name="connsiteY77" fmla="*/ 1846950 h 2237474"/>
              <a:gd name="connsiteX78" fmla="*/ 5149802 w 12192000"/>
              <a:gd name="connsiteY78" fmla="*/ 1844846 h 2237474"/>
              <a:gd name="connsiteX79" fmla="*/ 5114927 w 12192000"/>
              <a:gd name="connsiteY79" fmla="*/ 1847827 h 2237474"/>
              <a:gd name="connsiteX80" fmla="*/ 5108970 w 12192000"/>
              <a:gd name="connsiteY80" fmla="*/ 1847935 h 2237474"/>
              <a:gd name="connsiteX81" fmla="*/ 5067961 w 12192000"/>
              <a:gd name="connsiteY81" fmla="*/ 1845917 h 2237474"/>
              <a:gd name="connsiteX82" fmla="*/ 5007075 w 12192000"/>
              <a:gd name="connsiteY82" fmla="*/ 1838626 h 2237474"/>
              <a:gd name="connsiteX83" fmla="*/ 4944087 w 12192000"/>
              <a:gd name="connsiteY83" fmla="*/ 1823332 h 2237474"/>
              <a:gd name="connsiteX84" fmla="*/ 4907662 w 12192000"/>
              <a:gd name="connsiteY84" fmla="*/ 1816900 h 2237474"/>
              <a:gd name="connsiteX85" fmla="*/ 4882386 w 12192000"/>
              <a:gd name="connsiteY85" fmla="*/ 1809844 h 2237474"/>
              <a:gd name="connsiteX86" fmla="*/ 4811440 w 12192000"/>
              <a:gd name="connsiteY86" fmla="*/ 1804655 h 2237474"/>
              <a:gd name="connsiteX87" fmla="*/ 4691075 w 12192000"/>
              <a:gd name="connsiteY87" fmla="*/ 1801389 h 2237474"/>
              <a:gd name="connsiteX88" fmla="*/ 4640313 w 12192000"/>
              <a:gd name="connsiteY88" fmla="*/ 1784307 h 2237474"/>
              <a:gd name="connsiteX89" fmla="*/ 4536503 w 12192000"/>
              <a:gd name="connsiteY89" fmla="*/ 1785334 h 2237474"/>
              <a:gd name="connsiteX90" fmla="*/ 4513724 w 12192000"/>
              <a:gd name="connsiteY90" fmla="*/ 1791996 h 2237474"/>
              <a:gd name="connsiteX91" fmla="*/ 4459810 w 12192000"/>
              <a:gd name="connsiteY91" fmla="*/ 1797886 h 2237474"/>
              <a:gd name="connsiteX92" fmla="*/ 4379064 w 12192000"/>
              <a:gd name="connsiteY92" fmla="*/ 1817177 h 2237474"/>
              <a:gd name="connsiteX93" fmla="*/ 4290981 w 12192000"/>
              <a:gd name="connsiteY93" fmla="*/ 1839677 h 2237474"/>
              <a:gd name="connsiteX94" fmla="*/ 4238372 w 12192000"/>
              <a:gd name="connsiteY94" fmla="*/ 1851480 h 2237474"/>
              <a:gd name="connsiteX95" fmla="*/ 4232517 w 12192000"/>
              <a:gd name="connsiteY95" fmla="*/ 1852567 h 2237474"/>
              <a:gd name="connsiteX96" fmla="*/ 4191732 w 12192000"/>
              <a:gd name="connsiteY96" fmla="*/ 1857328 h 2237474"/>
              <a:gd name="connsiteX97" fmla="*/ 4065532 w 12192000"/>
              <a:gd name="connsiteY97" fmla="*/ 1855477 h 2237474"/>
              <a:gd name="connsiteX98" fmla="*/ 4028460 w 12192000"/>
              <a:gd name="connsiteY98" fmla="*/ 1855137 h 2237474"/>
              <a:gd name="connsiteX99" fmla="*/ 4002267 w 12192000"/>
              <a:gd name="connsiteY99" fmla="*/ 1852352 h 2237474"/>
              <a:gd name="connsiteX100" fmla="*/ 3931396 w 12192000"/>
              <a:gd name="connsiteY100" fmla="*/ 1858915 h 2237474"/>
              <a:gd name="connsiteX101" fmla="*/ 3812162 w 12192000"/>
              <a:gd name="connsiteY101" fmla="*/ 1875501 h 2237474"/>
              <a:gd name="connsiteX102" fmla="*/ 3758105 w 12192000"/>
              <a:gd name="connsiteY102" fmla="*/ 1871856 h 2237474"/>
              <a:gd name="connsiteX103" fmla="*/ 3715896 w 12192000"/>
              <a:gd name="connsiteY103" fmla="*/ 1881552 h 2237474"/>
              <a:gd name="connsiteX104" fmla="*/ 3567259 w 12192000"/>
              <a:gd name="connsiteY104" fmla="*/ 1893482 h 2237474"/>
              <a:gd name="connsiteX105" fmla="*/ 3405770 w 12192000"/>
              <a:gd name="connsiteY105" fmla="*/ 1904591 h 2237474"/>
              <a:gd name="connsiteX106" fmla="*/ 3280097 w 12192000"/>
              <a:gd name="connsiteY106" fmla="*/ 1919610 h 2237474"/>
              <a:gd name="connsiteX107" fmla="*/ 3123424 w 12192000"/>
              <a:gd name="connsiteY107" fmla="*/ 1952930 h 2237474"/>
              <a:gd name="connsiteX108" fmla="*/ 3009910 w 12192000"/>
              <a:gd name="connsiteY108" fmla="*/ 1957866 h 2237474"/>
              <a:gd name="connsiteX109" fmla="*/ 2995934 w 12192000"/>
              <a:gd name="connsiteY109" fmla="*/ 1967085 h 2237474"/>
              <a:gd name="connsiteX110" fmla="*/ 2942858 w 12192000"/>
              <a:gd name="connsiteY110" fmla="*/ 1981367 h 2237474"/>
              <a:gd name="connsiteX111" fmla="*/ 2875436 w 12192000"/>
              <a:gd name="connsiteY111" fmla="*/ 1996977 h 2237474"/>
              <a:gd name="connsiteX112" fmla="*/ 2874892 w 12192000"/>
              <a:gd name="connsiteY112" fmla="*/ 1996085 h 2237474"/>
              <a:gd name="connsiteX113" fmla="*/ 2843662 w 12192000"/>
              <a:gd name="connsiteY113" fmla="*/ 1992498 h 2237474"/>
              <a:gd name="connsiteX114" fmla="*/ 2718916 w 12192000"/>
              <a:gd name="connsiteY114" fmla="*/ 1990867 h 2237474"/>
              <a:gd name="connsiteX115" fmla="*/ 2713522 w 12192000"/>
              <a:gd name="connsiteY115" fmla="*/ 1990173 h 2237474"/>
              <a:gd name="connsiteX116" fmla="*/ 2578178 w 12192000"/>
              <a:gd name="connsiteY116" fmla="*/ 1990531 h 2237474"/>
              <a:gd name="connsiteX117" fmla="*/ 2476147 w 12192000"/>
              <a:gd name="connsiteY117" fmla="*/ 1998305 h 2237474"/>
              <a:gd name="connsiteX118" fmla="*/ 2373568 w 12192000"/>
              <a:gd name="connsiteY118" fmla="*/ 2003219 h 2237474"/>
              <a:gd name="connsiteX119" fmla="*/ 2287219 w 12192000"/>
              <a:gd name="connsiteY119" fmla="*/ 1998750 h 2237474"/>
              <a:gd name="connsiteX120" fmla="*/ 2243069 w 12192000"/>
              <a:gd name="connsiteY120" fmla="*/ 2005321 h 2237474"/>
              <a:gd name="connsiteX121" fmla="*/ 2164831 w 12192000"/>
              <a:gd name="connsiteY121" fmla="*/ 2010143 h 2237474"/>
              <a:gd name="connsiteX122" fmla="*/ 2085228 w 12192000"/>
              <a:gd name="connsiteY122" fmla="*/ 2046431 h 2237474"/>
              <a:gd name="connsiteX123" fmla="*/ 2058061 w 12192000"/>
              <a:gd name="connsiteY123" fmla="*/ 2047942 h 2237474"/>
              <a:gd name="connsiteX124" fmla="*/ 2042244 w 12192000"/>
              <a:gd name="connsiteY124" fmla="*/ 2055560 h 2237474"/>
              <a:gd name="connsiteX125" fmla="*/ 1877728 w 12192000"/>
              <a:gd name="connsiteY125" fmla="*/ 2101004 h 2237474"/>
              <a:gd name="connsiteX126" fmla="*/ 1759056 w 12192000"/>
              <a:gd name="connsiteY126" fmla="*/ 2125608 h 2237474"/>
              <a:gd name="connsiteX127" fmla="*/ 1637948 w 12192000"/>
              <a:gd name="connsiteY127" fmla="*/ 2172597 h 2237474"/>
              <a:gd name="connsiteX128" fmla="*/ 1434549 w 12192000"/>
              <a:gd name="connsiteY128" fmla="*/ 2234522 h 2237474"/>
              <a:gd name="connsiteX129" fmla="*/ 1398481 w 12192000"/>
              <a:gd name="connsiteY129" fmla="*/ 2237074 h 2237474"/>
              <a:gd name="connsiteX130" fmla="*/ 1398407 w 12192000"/>
              <a:gd name="connsiteY130" fmla="*/ 2237095 h 2237474"/>
              <a:gd name="connsiteX131" fmla="*/ 1370962 w 12192000"/>
              <a:gd name="connsiteY131" fmla="*/ 2237474 h 2237474"/>
              <a:gd name="connsiteX132" fmla="*/ 1356367 w 12192000"/>
              <a:gd name="connsiteY132" fmla="*/ 2235089 h 2237474"/>
              <a:gd name="connsiteX133" fmla="*/ 1324828 w 12192000"/>
              <a:gd name="connsiteY133" fmla="*/ 2231968 h 2237474"/>
              <a:gd name="connsiteX134" fmla="*/ 1279765 w 12192000"/>
              <a:gd name="connsiteY134" fmla="*/ 2229639 h 2237474"/>
              <a:gd name="connsiteX135" fmla="*/ 1195347 w 12192000"/>
              <a:gd name="connsiteY135" fmla="*/ 2212354 h 2237474"/>
              <a:gd name="connsiteX136" fmla="*/ 970251 w 12192000"/>
              <a:gd name="connsiteY136" fmla="*/ 2221029 h 2237474"/>
              <a:gd name="connsiteX137" fmla="*/ 812914 w 12192000"/>
              <a:gd name="connsiteY137" fmla="*/ 2210095 h 2237474"/>
              <a:gd name="connsiteX138" fmla="*/ 776382 w 12192000"/>
              <a:gd name="connsiteY138" fmla="*/ 2204512 h 2237474"/>
              <a:gd name="connsiteX139" fmla="*/ 597225 w 12192000"/>
              <a:gd name="connsiteY139" fmla="*/ 2180999 h 2237474"/>
              <a:gd name="connsiteX140" fmla="*/ 520671 w 12192000"/>
              <a:gd name="connsiteY140" fmla="*/ 2180980 h 2237474"/>
              <a:gd name="connsiteX141" fmla="*/ 515024 w 12192000"/>
              <a:gd name="connsiteY141" fmla="*/ 2179258 h 2237474"/>
              <a:gd name="connsiteX142" fmla="*/ 413835 w 12192000"/>
              <a:gd name="connsiteY142" fmla="*/ 2156783 h 2237474"/>
              <a:gd name="connsiteX143" fmla="*/ 376513 w 12192000"/>
              <a:gd name="connsiteY143" fmla="*/ 2154014 h 2237474"/>
              <a:gd name="connsiteX144" fmla="*/ 273386 w 12192000"/>
              <a:gd name="connsiteY144" fmla="*/ 2142551 h 2237474"/>
              <a:gd name="connsiteX145" fmla="*/ 169207 w 12192000"/>
              <a:gd name="connsiteY145" fmla="*/ 2128100 h 2237474"/>
              <a:gd name="connsiteX146" fmla="*/ 77641 w 12192000"/>
              <a:gd name="connsiteY146" fmla="*/ 2126835 h 2237474"/>
              <a:gd name="connsiteX147" fmla="*/ 37645 w 12192000"/>
              <a:gd name="connsiteY147" fmla="*/ 2115401 h 2237474"/>
              <a:gd name="connsiteX148" fmla="*/ 4572 w 12192000"/>
              <a:gd name="connsiteY148" fmla="*/ 2111091 h 2237474"/>
              <a:gd name="connsiteX149" fmla="*/ 0 w 12192000"/>
              <a:gd name="connsiteY149" fmla="*/ 2110468 h 2237474"/>
              <a:gd name="connsiteX150" fmla="*/ 0 w 12192000"/>
              <a:gd name="connsiteY150"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20512 w 12192000"/>
              <a:gd name="connsiteY6" fmla="*/ 745392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46594 w 12192000"/>
              <a:gd name="connsiteY12" fmla="*/ 765069 h 2237474"/>
              <a:gd name="connsiteX13" fmla="*/ 10739478 w 12192000"/>
              <a:gd name="connsiteY13" fmla="*/ 776841 h 2237474"/>
              <a:gd name="connsiteX14" fmla="*/ 10458762 w 12192000"/>
              <a:gd name="connsiteY14" fmla="*/ 755400 h 2237474"/>
              <a:gd name="connsiteX15" fmla="*/ 10211200 w 12192000"/>
              <a:gd name="connsiteY15" fmla="*/ 767513 h 2237474"/>
              <a:gd name="connsiteX16" fmla="*/ 10167995 w 12192000"/>
              <a:gd name="connsiteY16" fmla="*/ 760843 h 2237474"/>
              <a:gd name="connsiteX17" fmla="*/ 9997044 w 12192000"/>
              <a:gd name="connsiteY17" fmla="*/ 780129 h 2237474"/>
              <a:gd name="connsiteX18" fmla="*/ 9943887 w 12192000"/>
              <a:gd name="connsiteY18" fmla="*/ 804141 h 2237474"/>
              <a:gd name="connsiteX19" fmla="*/ 9918248 w 12192000"/>
              <a:gd name="connsiteY19" fmla="*/ 816628 h 2237474"/>
              <a:gd name="connsiteX20" fmla="*/ 9767091 w 12192000"/>
              <a:gd name="connsiteY20" fmla="*/ 870550 h 2237474"/>
              <a:gd name="connsiteX21" fmla="*/ 9683005 w 12192000"/>
              <a:gd name="connsiteY21" fmla="*/ 894128 h 2237474"/>
              <a:gd name="connsiteX22" fmla="*/ 9594438 w 12192000"/>
              <a:gd name="connsiteY22" fmla="*/ 919051 h 2237474"/>
              <a:gd name="connsiteX23" fmla="*/ 9544189 w 12192000"/>
              <a:gd name="connsiteY23" fmla="*/ 938966 h 2237474"/>
              <a:gd name="connsiteX24" fmla="*/ 9500499 w 12192000"/>
              <a:gd name="connsiteY24" fmla="*/ 954680 h 2237474"/>
              <a:gd name="connsiteX25" fmla="*/ 9428195 w 12192000"/>
              <a:gd name="connsiteY25" fmla="*/ 986225 h 2237474"/>
              <a:gd name="connsiteX26" fmla="*/ 9410017 w 12192000"/>
              <a:gd name="connsiteY26" fmla="*/ 993931 h 2237474"/>
              <a:gd name="connsiteX27" fmla="*/ 9392919 w 12192000"/>
              <a:gd name="connsiteY27" fmla="*/ 994656 h 2237474"/>
              <a:gd name="connsiteX28" fmla="*/ 9268019 w 12192000"/>
              <a:gd name="connsiteY28" fmla="*/ 1007442 h 2237474"/>
              <a:gd name="connsiteX29" fmla="*/ 9234662 w 12192000"/>
              <a:gd name="connsiteY29" fmla="*/ 1023056 h 2237474"/>
              <a:gd name="connsiteX30" fmla="*/ 9181033 w 12192000"/>
              <a:gd name="connsiteY30" fmla="*/ 1037921 h 2237474"/>
              <a:gd name="connsiteX31" fmla="*/ 9155969 w 12192000"/>
              <a:gd name="connsiteY31" fmla="*/ 1046804 h 2237474"/>
              <a:gd name="connsiteX32" fmla="*/ 9133985 w 12192000"/>
              <a:gd name="connsiteY32" fmla="*/ 1046450 h 2237474"/>
              <a:gd name="connsiteX33" fmla="*/ 9003462 w 12192000"/>
              <a:gd name="connsiteY33" fmla="*/ 1042406 h 2237474"/>
              <a:gd name="connsiteX34" fmla="*/ 8968445 w 12192000"/>
              <a:gd name="connsiteY34" fmla="*/ 1052169 h 2237474"/>
              <a:gd name="connsiteX35" fmla="*/ 8886001 w 12192000"/>
              <a:gd name="connsiteY35" fmla="*/ 1067468 h 2237474"/>
              <a:gd name="connsiteX36" fmla="*/ 8838610 w 12192000"/>
              <a:gd name="connsiteY36" fmla="*/ 1075091 h 2237474"/>
              <a:gd name="connsiteX37" fmla="*/ 8750383 w 12192000"/>
              <a:gd name="connsiteY37" fmla="*/ 1097387 h 2237474"/>
              <a:gd name="connsiteX38" fmla="*/ 8665605 w 12192000"/>
              <a:gd name="connsiteY38" fmla="*/ 1110791 h 2237474"/>
              <a:gd name="connsiteX39" fmla="*/ 8584946 w 12192000"/>
              <a:gd name="connsiteY39" fmla="*/ 1135226 h 2237474"/>
              <a:gd name="connsiteX40" fmla="*/ 8419755 w 12192000"/>
              <a:gd name="connsiteY40" fmla="*/ 1216260 h 2237474"/>
              <a:gd name="connsiteX41" fmla="*/ 8411626 w 12192000"/>
              <a:gd name="connsiteY41" fmla="*/ 1214397 h 2237474"/>
              <a:gd name="connsiteX42" fmla="*/ 8363469 w 12192000"/>
              <a:gd name="connsiteY42" fmla="*/ 1246658 h 2237474"/>
              <a:gd name="connsiteX43" fmla="*/ 8275497 w 12192000"/>
              <a:gd name="connsiteY43" fmla="*/ 1264396 h 2237474"/>
              <a:gd name="connsiteX44" fmla="*/ 8206287 w 12192000"/>
              <a:gd name="connsiteY44" fmla="*/ 1273060 h 2237474"/>
              <a:gd name="connsiteX45" fmla="*/ 8139997 w 12192000"/>
              <a:gd name="connsiteY45" fmla="*/ 1282713 h 2237474"/>
              <a:gd name="connsiteX46" fmla="*/ 8074238 w 12192000"/>
              <a:gd name="connsiteY46" fmla="*/ 1301895 h 2237474"/>
              <a:gd name="connsiteX47" fmla="*/ 7942099 w 12192000"/>
              <a:gd name="connsiteY47" fmla="*/ 1336332 h 2237474"/>
              <a:gd name="connsiteX48" fmla="*/ 7902328 w 12192000"/>
              <a:gd name="connsiteY48" fmla="*/ 1345865 h 2237474"/>
              <a:gd name="connsiteX49" fmla="*/ 7840612 w 12192000"/>
              <a:gd name="connsiteY49" fmla="*/ 1369373 h 2237474"/>
              <a:gd name="connsiteX50" fmla="*/ 7786819 w 12192000"/>
              <a:gd name="connsiteY50" fmla="*/ 1378970 h 2237474"/>
              <a:gd name="connsiteX51" fmla="*/ 7548172 w 12192000"/>
              <a:gd name="connsiteY51" fmla="*/ 1417460 h 2237474"/>
              <a:gd name="connsiteX52" fmla="*/ 7483437 w 12192000"/>
              <a:gd name="connsiteY52" fmla="*/ 1478152 h 2237474"/>
              <a:gd name="connsiteX53" fmla="*/ 7377870 w 12192000"/>
              <a:gd name="connsiteY53" fmla="*/ 1523319 h 2237474"/>
              <a:gd name="connsiteX54" fmla="*/ 7230737 w 12192000"/>
              <a:gd name="connsiteY54" fmla="*/ 1562633 h 2237474"/>
              <a:gd name="connsiteX55" fmla="*/ 7224458 w 12192000"/>
              <a:gd name="connsiteY55" fmla="*/ 1573008 h 2237474"/>
              <a:gd name="connsiteX56" fmla="*/ 7183121 w 12192000"/>
              <a:gd name="connsiteY56" fmla="*/ 1595162 h 2237474"/>
              <a:gd name="connsiteX57" fmla="*/ 7164601 w 12192000"/>
              <a:gd name="connsiteY57" fmla="*/ 1606490 h 2237474"/>
              <a:gd name="connsiteX58" fmla="*/ 7031309 w 12192000"/>
              <a:gd name="connsiteY58" fmla="*/ 1619451 h 2237474"/>
              <a:gd name="connsiteX59" fmla="*/ 6900177 w 12192000"/>
              <a:gd name="connsiteY59" fmla="*/ 1636016 h 2237474"/>
              <a:gd name="connsiteX60" fmla="*/ 6795372 w 12192000"/>
              <a:gd name="connsiteY60" fmla="*/ 1644845 h 2237474"/>
              <a:gd name="connsiteX61" fmla="*/ 6692251 w 12192000"/>
              <a:gd name="connsiteY61" fmla="*/ 1656357 h 2237474"/>
              <a:gd name="connsiteX62" fmla="*/ 6655235 w 12192000"/>
              <a:gd name="connsiteY62" fmla="*/ 1661869 h 2237474"/>
              <a:gd name="connsiteX63" fmla="*/ 6554894 w 12192000"/>
              <a:gd name="connsiteY63" fmla="*/ 1664428 h 2237474"/>
              <a:gd name="connsiteX64" fmla="*/ 6516595 w 12192000"/>
              <a:gd name="connsiteY64" fmla="*/ 1667475 h 2237474"/>
              <a:gd name="connsiteX65" fmla="*/ 6508541 w 12192000"/>
              <a:gd name="connsiteY65" fmla="*/ 1668757 h 2237474"/>
              <a:gd name="connsiteX66" fmla="*/ 6471012 w 12192000"/>
              <a:gd name="connsiteY66" fmla="*/ 1678604 h 2237474"/>
              <a:gd name="connsiteX67" fmla="*/ 6364035 w 12192000"/>
              <a:gd name="connsiteY67" fmla="*/ 1667683 h 2237474"/>
              <a:gd name="connsiteX68" fmla="*/ 6280959 w 12192000"/>
              <a:gd name="connsiteY68" fmla="*/ 1689329 h 2237474"/>
              <a:gd name="connsiteX69" fmla="*/ 6243319 w 12192000"/>
              <a:gd name="connsiteY69" fmla="*/ 1695560 h 2237474"/>
              <a:gd name="connsiteX70" fmla="*/ 6098321 w 12192000"/>
              <a:gd name="connsiteY70" fmla="*/ 1721646 h 2237474"/>
              <a:gd name="connsiteX71" fmla="*/ 5880652 w 12192000"/>
              <a:gd name="connsiteY71" fmla="*/ 1779643 h 2237474"/>
              <a:gd name="connsiteX72" fmla="*/ 5785959 w 12192000"/>
              <a:gd name="connsiteY72" fmla="*/ 1775307 h 2237474"/>
              <a:gd name="connsiteX73" fmla="*/ 5643534 w 12192000"/>
              <a:gd name="connsiteY73" fmla="*/ 1802919 h 2237474"/>
              <a:gd name="connsiteX74" fmla="*/ 5518799 w 12192000"/>
              <a:gd name="connsiteY74" fmla="*/ 1818312 h 2237474"/>
              <a:gd name="connsiteX75" fmla="*/ 5505014 w 12192000"/>
              <a:gd name="connsiteY75" fmla="*/ 1819259 h 2237474"/>
              <a:gd name="connsiteX76" fmla="*/ 5453307 w 12192000"/>
              <a:gd name="connsiteY76" fmla="*/ 1815450 h 2237474"/>
              <a:gd name="connsiteX77" fmla="*/ 5221533 w 12192000"/>
              <a:gd name="connsiteY77" fmla="*/ 1846950 h 2237474"/>
              <a:gd name="connsiteX78" fmla="*/ 5149802 w 12192000"/>
              <a:gd name="connsiteY78" fmla="*/ 1844846 h 2237474"/>
              <a:gd name="connsiteX79" fmla="*/ 5114927 w 12192000"/>
              <a:gd name="connsiteY79" fmla="*/ 1847827 h 2237474"/>
              <a:gd name="connsiteX80" fmla="*/ 5108970 w 12192000"/>
              <a:gd name="connsiteY80" fmla="*/ 1847935 h 2237474"/>
              <a:gd name="connsiteX81" fmla="*/ 5067961 w 12192000"/>
              <a:gd name="connsiteY81" fmla="*/ 1845917 h 2237474"/>
              <a:gd name="connsiteX82" fmla="*/ 5007075 w 12192000"/>
              <a:gd name="connsiteY82" fmla="*/ 1838626 h 2237474"/>
              <a:gd name="connsiteX83" fmla="*/ 4944087 w 12192000"/>
              <a:gd name="connsiteY83" fmla="*/ 1823332 h 2237474"/>
              <a:gd name="connsiteX84" fmla="*/ 4907662 w 12192000"/>
              <a:gd name="connsiteY84" fmla="*/ 1816900 h 2237474"/>
              <a:gd name="connsiteX85" fmla="*/ 4882386 w 12192000"/>
              <a:gd name="connsiteY85" fmla="*/ 1809844 h 2237474"/>
              <a:gd name="connsiteX86" fmla="*/ 4811440 w 12192000"/>
              <a:gd name="connsiteY86" fmla="*/ 1804655 h 2237474"/>
              <a:gd name="connsiteX87" fmla="*/ 4691075 w 12192000"/>
              <a:gd name="connsiteY87" fmla="*/ 1801389 h 2237474"/>
              <a:gd name="connsiteX88" fmla="*/ 4640313 w 12192000"/>
              <a:gd name="connsiteY88" fmla="*/ 1784307 h 2237474"/>
              <a:gd name="connsiteX89" fmla="*/ 4536503 w 12192000"/>
              <a:gd name="connsiteY89" fmla="*/ 1785334 h 2237474"/>
              <a:gd name="connsiteX90" fmla="*/ 4513724 w 12192000"/>
              <a:gd name="connsiteY90" fmla="*/ 1791996 h 2237474"/>
              <a:gd name="connsiteX91" fmla="*/ 4459810 w 12192000"/>
              <a:gd name="connsiteY91" fmla="*/ 1797886 h 2237474"/>
              <a:gd name="connsiteX92" fmla="*/ 4379064 w 12192000"/>
              <a:gd name="connsiteY92" fmla="*/ 1817177 h 2237474"/>
              <a:gd name="connsiteX93" fmla="*/ 4290981 w 12192000"/>
              <a:gd name="connsiteY93" fmla="*/ 1839677 h 2237474"/>
              <a:gd name="connsiteX94" fmla="*/ 4238372 w 12192000"/>
              <a:gd name="connsiteY94" fmla="*/ 1851480 h 2237474"/>
              <a:gd name="connsiteX95" fmla="*/ 4232517 w 12192000"/>
              <a:gd name="connsiteY95" fmla="*/ 1852567 h 2237474"/>
              <a:gd name="connsiteX96" fmla="*/ 4191732 w 12192000"/>
              <a:gd name="connsiteY96" fmla="*/ 1857328 h 2237474"/>
              <a:gd name="connsiteX97" fmla="*/ 4065532 w 12192000"/>
              <a:gd name="connsiteY97" fmla="*/ 1855477 h 2237474"/>
              <a:gd name="connsiteX98" fmla="*/ 4028460 w 12192000"/>
              <a:gd name="connsiteY98" fmla="*/ 1855137 h 2237474"/>
              <a:gd name="connsiteX99" fmla="*/ 4002267 w 12192000"/>
              <a:gd name="connsiteY99" fmla="*/ 1852352 h 2237474"/>
              <a:gd name="connsiteX100" fmla="*/ 3931396 w 12192000"/>
              <a:gd name="connsiteY100" fmla="*/ 1858915 h 2237474"/>
              <a:gd name="connsiteX101" fmla="*/ 3812162 w 12192000"/>
              <a:gd name="connsiteY101" fmla="*/ 1875501 h 2237474"/>
              <a:gd name="connsiteX102" fmla="*/ 3758105 w 12192000"/>
              <a:gd name="connsiteY102" fmla="*/ 1871856 h 2237474"/>
              <a:gd name="connsiteX103" fmla="*/ 3715896 w 12192000"/>
              <a:gd name="connsiteY103" fmla="*/ 1881552 h 2237474"/>
              <a:gd name="connsiteX104" fmla="*/ 3567259 w 12192000"/>
              <a:gd name="connsiteY104" fmla="*/ 1893482 h 2237474"/>
              <a:gd name="connsiteX105" fmla="*/ 3405770 w 12192000"/>
              <a:gd name="connsiteY105" fmla="*/ 1904591 h 2237474"/>
              <a:gd name="connsiteX106" fmla="*/ 3280097 w 12192000"/>
              <a:gd name="connsiteY106" fmla="*/ 1919610 h 2237474"/>
              <a:gd name="connsiteX107" fmla="*/ 3123424 w 12192000"/>
              <a:gd name="connsiteY107" fmla="*/ 1952930 h 2237474"/>
              <a:gd name="connsiteX108" fmla="*/ 3009910 w 12192000"/>
              <a:gd name="connsiteY108" fmla="*/ 1957866 h 2237474"/>
              <a:gd name="connsiteX109" fmla="*/ 2995934 w 12192000"/>
              <a:gd name="connsiteY109" fmla="*/ 1967085 h 2237474"/>
              <a:gd name="connsiteX110" fmla="*/ 2942858 w 12192000"/>
              <a:gd name="connsiteY110" fmla="*/ 1981367 h 2237474"/>
              <a:gd name="connsiteX111" fmla="*/ 2875436 w 12192000"/>
              <a:gd name="connsiteY111" fmla="*/ 1996977 h 2237474"/>
              <a:gd name="connsiteX112" fmla="*/ 2874892 w 12192000"/>
              <a:gd name="connsiteY112" fmla="*/ 1996085 h 2237474"/>
              <a:gd name="connsiteX113" fmla="*/ 2843662 w 12192000"/>
              <a:gd name="connsiteY113" fmla="*/ 1992498 h 2237474"/>
              <a:gd name="connsiteX114" fmla="*/ 2718916 w 12192000"/>
              <a:gd name="connsiteY114" fmla="*/ 1990867 h 2237474"/>
              <a:gd name="connsiteX115" fmla="*/ 2713522 w 12192000"/>
              <a:gd name="connsiteY115" fmla="*/ 1990173 h 2237474"/>
              <a:gd name="connsiteX116" fmla="*/ 2578178 w 12192000"/>
              <a:gd name="connsiteY116" fmla="*/ 1990531 h 2237474"/>
              <a:gd name="connsiteX117" fmla="*/ 2476147 w 12192000"/>
              <a:gd name="connsiteY117" fmla="*/ 1998305 h 2237474"/>
              <a:gd name="connsiteX118" fmla="*/ 2373568 w 12192000"/>
              <a:gd name="connsiteY118" fmla="*/ 2003219 h 2237474"/>
              <a:gd name="connsiteX119" fmla="*/ 2287219 w 12192000"/>
              <a:gd name="connsiteY119" fmla="*/ 1998750 h 2237474"/>
              <a:gd name="connsiteX120" fmla="*/ 2243069 w 12192000"/>
              <a:gd name="connsiteY120" fmla="*/ 2005321 h 2237474"/>
              <a:gd name="connsiteX121" fmla="*/ 2164831 w 12192000"/>
              <a:gd name="connsiteY121" fmla="*/ 2010143 h 2237474"/>
              <a:gd name="connsiteX122" fmla="*/ 2085228 w 12192000"/>
              <a:gd name="connsiteY122" fmla="*/ 2046431 h 2237474"/>
              <a:gd name="connsiteX123" fmla="*/ 2058061 w 12192000"/>
              <a:gd name="connsiteY123" fmla="*/ 2047942 h 2237474"/>
              <a:gd name="connsiteX124" fmla="*/ 2042244 w 12192000"/>
              <a:gd name="connsiteY124" fmla="*/ 2055560 h 2237474"/>
              <a:gd name="connsiteX125" fmla="*/ 1877728 w 12192000"/>
              <a:gd name="connsiteY125" fmla="*/ 2101004 h 2237474"/>
              <a:gd name="connsiteX126" fmla="*/ 1759056 w 12192000"/>
              <a:gd name="connsiteY126" fmla="*/ 2125608 h 2237474"/>
              <a:gd name="connsiteX127" fmla="*/ 1637948 w 12192000"/>
              <a:gd name="connsiteY127" fmla="*/ 2172597 h 2237474"/>
              <a:gd name="connsiteX128" fmla="*/ 1434549 w 12192000"/>
              <a:gd name="connsiteY128" fmla="*/ 2234522 h 2237474"/>
              <a:gd name="connsiteX129" fmla="*/ 1398481 w 12192000"/>
              <a:gd name="connsiteY129" fmla="*/ 2237074 h 2237474"/>
              <a:gd name="connsiteX130" fmla="*/ 1398407 w 12192000"/>
              <a:gd name="connsiteY130" fmla="*/ 2237095 h 2237474"/>
              <a:gd name="connsiteX131" fmla="*/ 1370962 w 12192000"/>
              <a:gd name="connsiteY131" fmla="*/ 2237474 h 2237474"/>
              <a:gd name="connsiteX132" fmla="*/ 1356367 w 12192000"/>
              <a:gd name="connsiteY132" fmla="*/ 2235089 h 2237474"/>
              <a:gd name="connsiteX133" fmla="*/ 1324828 w 12192000"/>
              <a:gd name="connsiteY133" fmla="*/ 2231968 h 2237474"/>
              <a:gd name="connsiteX134" fmla="*/ 1279765 w 12192000"/>
              <a:gd name="connsiteY134" fmla="*/ 2229639 h 2237474"/>
              <a:gd name="connsiteX135" fmla="*/ 1195347 w 12192000"/>
              <a:gd name="connsiteY135" fmla="*/ 2212354 h 2237474"/>
              <a:gd name="connsiteX136" fmla="*/ 970251 w 12192000"/>
              <a:gd name="connsiteY136" fmla="*/ 2221029 h 2237474"/>
              <a:gd name="connsiteX137" fmla="*/ 812914 w 12192000"/>
              <a:gd name="connsiteY137" fmla="*/ 2210095 h 2237474"/>
              <a:gd name="connsiteX138" fmla="*/ 776382 w 12192000"/>
              <a:gd name="connsiteY138" fmla="*/ 2204512 h 2237474"/>
              <a:gd name="connsiteX139" fmla="*/ 597225 w 12192000"/>
              <a:gd name="connsiteY139" fmla="*/ 2180999 h 2237474"/>
              <a:gd name="connsiteX140" fmla="*/ 520671 w 12192000"/>
              <a:gd name="connsiteY140" fmla="*/ 2180980 h 2237474"/>
              <a:gd name="connsiteX141" fmla="*/ 515024 w 12192000"/>
              <a:gd name="connsiteY141" fmla="*/ 2179258 h 2237474"/>
              <a:gd name="connsiteX142" fmla="*/ 413835 w 12192000"/>
              <a:gd name="connsiteY142" fmla="*/ 2156783 h 2237474"/>
              <a:gd name="connsiteX143" fmla="*/ 376513 w 12192000"/>
              <a:gd name="connsiteY143" fmla="*/ 2154014 h 2237474"/>
              <a:gd name="connsiteX144" fmla="*/ 273386 w 12192000"/>
              <a:gd name="connsiteY144" fmla="*/ 2142551 h 2237474"/>
              <a:gd name="connsiteX145" fmla="*/ 169207 w 12192000"/>
              <a:gd name="connsiteY145" fmla="*/ 2128100 h 2237474"/>
              <a:gd name="connsiteX146" fmla="*/ 77641 w 12192000"/>
              <a:gd name="connsiteY146" fmla="*/ 2126835 h 2237474"/>
              <a:gd name="connsiteX147" fmla="*/ 37645 w 12192000"/>
              <a:gd name="connsiteY147" fmla="*/ 2115401 h 2237474"/>
              <a:gd name="connsiteX148" fmla="*/ 4572 w 12192000"/>
              <a:gd name="connsiteY148" fmla="*/ 2111091 h 2237474"/>
              <a:gd name="connsiteX149" fmla="*/ 0 w 12192000"/>
              <a:gd name="connsiteY149" fmla="*/ 2110468 h 2237474"/>
              <a:gd name="connsiteX150" fmla="*/ 0 w 12192000"/>
              <a:gd name="connsiteY150"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20512 w 12192000"/>
              <a:gd name="connsiteY6" fmla="*/ 745392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46594 w 12192000"/>
              <a:gd name="connsiteY12" fmla="*/ 765069 h 2237474"/>
              <a:gd name="connsiteX13" fmla="*/ 10739478 w 12192000"/>
              <a:gd name="connsiteY13" fmla="*/ 776841 h 2237474"/>
              <a:gd name="connsiteX14" fmla="*/ 10458762 w 12192000"/>
              <a:gd name="connsiteY14" fmla="*/ 755400 h 2237474"/>
              <a:gd name="connsiteX15" fmla="*/ 10211200 w 12192000"/>
              <a:gd name="connsiteY15" fmla="*/ 767513 h 2237474"/>
              <a:gd name="connsiteX16" fmla="*/ 10167995 w 12192000"/>
              <a:gd name="connsiteY16" fmla="*/ 760843 h 2237474"/>
              <a:gd name="connsiteX17" fmla="*/ 9997044 w 12192000"/>
              <a:gd name="connsiteY17" fmla="*/ 780129 h 2237474"/>
              <a:gd name="connsiteX18" fmla="*/ 9943887 w 12192000"/>
              <a:gd name="connsiteY18" fmla="*/ 804141 h 2237474"/>
              <a:gd name="connsiteX19" fmla="*/ 9918248 w 12192000"/>
              <a:gd name="connsiteY19" fmla="*/ 816628 h 2237474"/>
              <a:gd name="connsiteX20" fmla="*/ 9767091 w 12192000"/>
              <a:gd name="connsiteY20" fmla="*/ 870550 h 2237474"/>
              <a:gd name="connsiteX21" fmla="*/ 9683005 w 12192000"/>
              <a:gd name="connsiteY21" fmla="*/ 894128 h 2237474"/>
              <a:gd name="connsiteX22" fmla="*/ 9594438 w 12192000"/>
              <a:gd name="connsiteY22" fmla="*/ 919051 h 2237474"/>
              <a:gd name="connsiteX23" fmla="*/ 9544189 w 12192000"/>
              <a:gd name="connsiteY23" fmla="*/ 938966 h 2237474"/>
              <a:gd name="connsiteX24" fmla="*/ 9500499 w 12192000"/>
              <a:gd name="connsiteY24" fmla="*/ 954680 h 2237474"/>
              <a:gd name="connsiteX25" fmla="*/ 9428195 w 12192000"/>
              <a:gd name="connsiteY25" fmla="*/ 986225 h 2237474"/>
              <a:gd name="connsiteX26" fmla="*/ 9410017 w 12192000"/>
              <a:gd name="connsiteY26" fmla="*/ 993931 h 2237474"/>
              <a:gd name="connsiteX27" fmla="*/ 9392919 w 12192000"/>
              <a:gd name="connsiteY27" fmla="*/ 994656 h 2237474"/>
              <a:gd name="connsiteX28" fmla="*/ 9268019 w 12192000"/>
              <a:gd name="connsiteY28" fmla="*/ 1007442 h 2237474"/>
              <a:gd name="connsiteX29" fmla="*/ 9234662 w 12192000"/>
              <a:gd name="connsiteY29" fmla="*/ 1023056 h 2237474"/>
              <a:gd name="connsiteX30" fmla="*/ 9181033 w 12192000"/>
              <a:gd name="connsiteY30" fmla="*/ 1037921 h 2237474"/>
              <a:gd name="connsiteX31" fmla="*/ 9155969 w 12192000"/>
              <a:gd name="connsiteY31" fmla="*/ 1046804 h 2237474"/>
              <a:gd name="connsiteX32" fmla="*/ 9133985 w 12192000"/>
              <a:gd name="connsiteY32" fmla="*/ 1046450 h 2237474"/>
              <a:gd name="connsiteX33" fmla="*/ 9003462 w 12192000"/>
              <a:gd name="connsiteY33" fmla="*/ 1042406 h 2237474"/>
              <a:gd name="connsiteX34" fmla="*/ 8968445 w 12192000"/>
              <a:gd name="connsiteY34" fmla="*/ 1052169 h 2237474"/>
              <a:gd name="connsiteX35" fmla="*/ 8886001 w 12192000"/>
              <a:gd name="connsiteY35" fmla="*/ 1067468 h 2237474"/>
              <a:gd name="connsiteX36" fmla="*/ 8838610 w 12192000"/>
              <a:gd name="connsiteY36" fmla="*/ 1075091 h 2237474"/>
              <a:gd name="connsiteX37" fmla="*/ 8750383 w 12192000"/>
              <a:gd name="connsiteY37" fmla="*/ 1097387 h 2237474"/>
              <a:gd name="connsiteX38" fmla="*/ 8665605 w 12192000"/>
              <a:gd name="connsiteY38" fmla="*/ 1110791 h 2237474"/>
              <a:gd name="connsiteX39" fmla="*/ 8584946 w 12192000"/>
              <a:gd name="connsiteY39" fmla="*/ 1135226 h 2237474"/>
              <a:gd name="connsiteX40" fmla="*/ 8419755 w 12192000"/>
              <a:gd name="connsiteY40" fmla="*/ 1216260 h 2237474"/>
              <a:gd name="connsiteX41" fmla="*/ 8411626 w 12192000"/>
              <a:gd name="connsiteY41" fmla="*/ 1214397 h 2237474"/>
              <a:gd name="connsiteX42" fmla="*/ 8363469 w 12192000"/>
              <a:gd name="connsiteY42" fmla="*/ 1246658 h 2237474"/>
              <a:gd name="connsiteX43" fmla="*/ 8275497 w 12192000"/>
              <a:gd name="connsiteY43" fmla="*/ 1264396 h 2237474"/>
              <a:gd name="connsiteX44" fmla="*/ 8206287 w 12192000"/>
              <a:gd name="connsiteY44" fmla="*/ 1273060 h 2237474"/>
              <a:gd name="connsiteX45" fmla="*/ 8139997 w 12192000"/>
              <a:gd name="connsiteY45" fmla="*/ 1282713 h 2237474"/>
              <a:gd name="connsiteX46" fmla="*/ 8074238 w 12192000"/>
              <a:gd name="connsiteY46" fmla="*/ 1301895 h 2237474"/>
              <a:gd name="connsiteX47" fmla="*/ 7942099 w 12192000"/>
              <a:gd name="connsiteY47" fmla="*/ 1336332 h 2237474"/>
              <a:gd name="connsiteX48" fmla="*/ 7902328 w 12192000"/>
              <a:gd name="connsiteY48" fmla="*/ 1345865 h 2237474"/>
              <a:gd name="connsiteX49" fmla="*/ 7840612 w 12192000"/>
              <a:gd name="connsiteY49" fmla="*/ 1369373 h 2237474"/>
              <a:gd name="connsiteX50" fmla="*/ 7786819 w 12192000"/>
              <a:gd name="connsiteY50" fmla="*/ 1378970 h 2237474"/>
              <a:gd name="connsiteX51" fmla="*/ 7548172 w 12192000"/>
              <a:gd name="connsiteY51" fmla="*/ 1417460 h 2237474"/>
              <a:gd name="connsiteX52" fmla="*/ 7483437 w 12192000"/>
              <a:gd name="connsiteY52" fmla="*/ 1478152 h 2237474"/>
              <a:gd name="connsiteX53" fmla="*/ 7377870 w 12192000"/>
              <a:gd name="connsiteY53" fmla="*/ 1523319 h 2237474"/>
              <a:gd name="connsiteX54" fmla="*/ 7230737 w 12192000"/>
              <a:gd name="connsiteY54" fmla="*/ 1562633 h 2237474"/>
              <a:gd name="connsiteX55" fmla="*/ 7224458 w 12192000"/>
              <a:gd name="connsiteY55" fmla="*/ 1573008 h 2237474"/>
              <a:gd name="connsiteX56" fmla="*/ 7183121 w 12192000"/>
              <a:gd name="connsiteY56" fmla="*/ 1595162 h 2237474"/>
              <a:gd name="connsiteX57" fmla="*/ 7164601 w 12192000"/>
              <a:gd name="connsiteY57" fmla="*/ 1606490 h 2237474"/>
              <a:gd name="connsiteX58" fmla="*/ 7031309 w 12192000"/>
              <a:gd name="connsiteY58" fmla="*/ 1619451 h 2237474"/>
              <a:gd name="connsiteX59" fmla="*/ 6900177 w 12192000"/>
              <a:gd name="connsiteY59" fmla="*/ 1636016 h 2237474"/>
              <a:gd name="connsiteX60" fmla="*/ 6795372 w 12192000"/>
              <a:gd name="connsiteY60" fmla="*/ 1644845 h 2237474"/>
              <a:gd name="connsiteX61" fmla="*/ 6692251 w 12192000"/>
              <a:gd name="connsiteY61" fmla="*/ 1656357 h 2237474"/>
              <a:gd name="connsiteX62" fmla="*/ 6655235 w 12192000"/>
              <a:gd name="connsiteY62" fmla="*/ 1661869 h 2237474"/>
              <a:gd name="connsiteX63" fmla="*/ 6554894 w 12192000"/>
              <a:gd name="connsiteY63" fmla="*/ 1664428 h 2237474"/>
              <a:gd name="connsiteX64" fmla="*/ 6516595 w 12192000"/>
              <a:gd name="connsiteY64" fmla="*/ 1667475 h 2237474"/>
              <a:gd name="connsiteX65" fmla="*/ 6508541 w 12192000"/>
              <a:gd name="connsiteY65" fmla="*/ 1668757 h 2237474"/>
              <a:gd name="connsiteX66" fmla="*/ 6471012 w 12192000"/>
              <a:gd name="connsiteY66" fmla="*/ 1678604 h 2237474"/>
              <a:gd name="connsiteX67" fmla="*/ 6364035 w 12192000"/>
              <a:gd name="connsiteY67" fmla="*/ 1667683 h 2237474"/>
              <a:gd name="connsiteX68" fmla="*/ 6280959 w 12192000"/>
              <a:gd name="connsiteY68" fmla="*/ 1689329 h 2237474"/>
              <a:gd name="connsiteX69" fmla="*/ 6243319 w 12192000"/>
              <a:gd name="connsiteY69" fmla="*/ 1695560 h 2237474"/>
              <a:gd name="connsiteX70" fmla="*/ 6098321 w 12192000"/>
              <a:gd name="connsiteY70" fmla="*/ 1721646 h 2237474"/>
              <a:gd name="connsiteX71" fmla="*/ 5880652 w 12192000"/>
              <a:gd name="connsiteY71" fmla="*/ 1779643 h 2237474"/>
              <a:gd name="connsiteX72" fmla="*/ 5785959 w 12192000"/>
              <a:gd name="connsiteY72" fmla="*/ 1775307 h 2237474"/>
              <a:gd name="connsiteX73" fmla="*/ 5643534 w 12192000"/>
              <a:gd name="connsiteY73" fmla="*/ 1802919 h 2237474"/>
              <a:gd name="connsiteX74" fmla="*/ 5518799 w 12192000"/>
              <a:gd name="connsiteY74" fmla="*/ 1818312 h 2237474"/>
              <a:gd name="connsiteX75" fmla="*/ 5505014 w 12192000"/>
              <a:gd name="connsiteY75" fmla="*/ 1819259 h 2237474"/>
              <a:gd name="connsiteX76" fmla="*/ 5453307 w 12192000"/>
              <a:gd name="connsiteY76" fmla="*/ 1815450 h 2237474"/>
              <a:gd name="connsiteX77" fmla="*/ 5221533 w 12192000"/>
              <a:gd name="connsiteY77" fmla="*/ 1846950 h 2237474"/>
              <a:gd name="connsiteX78" fmla="*/ 5149802 w 12192000"/>
              <a:gd name="connsiteY78" fmla="*/ 1844846 h 2237474"/>
              <a:gd name="connsiteX79" fmla="*/ 5114927 w 12192000"/>
              <a:gd name="connsiteY79" fmla="*/ 1847827 h 2237474"/>
              <a:gd name="connsiteX80" fmla="*/ 5108970 w 12192000"/>
              <a:gd name="connsiteY80" fmla="*/ 1847935 h 2237474"/>
              <a:gd name="connsiteX81" fmla="*/ 5067961 w 12192000"/>
              <a:gd name="connsiteY81" fmla="*/ 1845917 h 2237474"/>
              <a:gd name="connsiteX82" fmla="*/ 5007075 w 12192000"/>
              <a:gd name="connsiteY82" fmla="*/ 1838626 h 2237474"/>
              <a:gd name="connsiteX83" fmla="*/ 4944087 w 12192000"/>
              <a:gd name="connsiteY83" fmla="*/ 1823332 h 2237474"/>
              <a:gd name="connsiteX84" fmla="*/ 4907662 w 12192000"/>
              <a:gd name="connsiteY84" fmla="*/ 1816900 h 2237474"/>
              <a:gd name="connsiteX85" fmla="*/ 4882386 w 12192000"/>
              <a:gd name="connsiteY85" fmla="*/ 1809844 h 2237474"/>
              <a:gd name="connsiteX86" fmla="*/ 4811440 w 12192000"/>
              <a:gd name="connsiteY86" fmla="*/ 1804655 h 2237474"/>
              <a:gd name="connsiteX87" fmla="*/ 4691075 w 12192000"/>
              <a:gd name="connsiteY87" fmla="*/ 1801389 h 2237474"/>
              <a:gd name="connsiteX88" fmla="*/ 4640313 w 12192000"/>
              <a:gd name="connsiteY88" fmla="*/ 1784307 h 2237474"/>
              <a:gd name="connsiteX89" fmla="*/ 4536503 w 12192000"/>
              <a:gd name="connsiteY89" fmla="*/ 1785334 h 2237474"/>
              <a:gd name="connsiteX90" fmla="*/ 4513724 w 12192000"/>
              <a:gd name="connsiteY90" fmla="*/ 1791996 h 2237474"/>
              <a:gd name="connsiteX91" fmla="*/ 4459810 w 12192000"/>
              <a:gd name="connsiteY91" fmla="*/ 1797886 h 2237474"/>
              <a:gd name="connsiteX92" fmla="*/ 4379064 w 12192000"/>
              <a:gd name="connsiteY92" fmla="*/ 1817177 h 2237474"/>
              <a:gd name="connsiteX93" fmla="*/ 4290981 w 12192000"/>
              <a:gd name="connsiteY93" fmla="*/ 1839677 h 2237474"/>
              <a:gd name="connsiteX94" fmla="*/ 4238372 w 12192000"/>
              <a:gd name="connsiteY94" fmla="*/ 1851480 h 2237474"/>
              <a:gd name="connsiteX95" fmla="*/ 4232517 w 12192000"/>
              <a:gd name="connsiteY95" fmla="*/ 1852567 h 2237474"/>
              <a:gd name="connsiteX96" fmla="*/ 4191732 w 12192000"/>
              <a:gd name="connsiteY96" fmla="*/ 1857328 h 2237474"/>
              <a:gd name="connsiteX97" fmla="*/ 4065532 w 12192000"/>
              <a:gd name="connsiteY97" fmla="*/ 1855477 h 2237474"/>
              <a:gd name="connsiteX98" fmla="*/ 4028460 w 12192000"/>
              <a:gd name="connsiteY98" fmla="*/ 1855137 h 2237474"/>
              <a:gd name="connsiteX99" fmla="*/ 4002267 w 12192000"/>
              <a:gd name="connsiteY99" fmla="*/ 1852352 h 2237474"/>
              <a:gd name="connsiteX100" fmla="*/ 3931396 w 12192000"/>
              <a:gd name="connsiteY100" fmla="*/ 1858915 h 2237474"/>
              <a:gd name="connsiteX101" fmla="*/ 3812162 w 12192000"/>
              <a:gd name="connsiteY101" fmla="*/ 1875501 h 2237474"/>
              <a:gd name="connsiteX102" fmla="*/ 3758105 w 12192000"/>
              <a:gd name="connsiteY102" fmla="*/ 1871856 h 2237474"/>
              <a:gd name="connsiteX103" fmla="*/ 3715896 w 12192000"/>
              <a:gd name="connsiteY103" fmla="*/ 1881552 h 2237474"/>
              <a:gd name="connsiteX104" fmla="*/ 3567259 w 12192000"/>
              <a:gd name="connsiteY104" fmla="*/ 1893482 h 2237474"/>
              <a:gd name="connsiteX105" fmla="*/ 3405770 w 12192000"/>
              <a:gd name="connsiteY105" fmla="*/ 1904591 h 2237474"/>
              <a:gd name="connsiteX106" fmla="*/ 3280097 w 12192000"/>
              <a:gd name="connsiteY106" fmla="*/ 1919610 h 2237474"/>
              <a:gd name="connsiteX107" fmla="*/ 3123424 w 12192000"/>
              <a:gd name="connsiteY107" fmla="*/ 1952930 h 2237474"/>
              <a:gd name="connsiteX108" fmla="*/ 3009910 w 12192000"/>
              <a:gd name="connsiteY108" fmla="*/ 1957866 h 2237474"/>
              <a:gd name="connsiteX109" fmla="*/ 2995934 w 12192000"/>
              <a:gd name="connsiteY109" fmla="*/ 1967085 h 2237474"/>
              <a:gd name="connsiteX110" fmla="*/ 2942858 w 12192000"/>
              <a:gd name="connsiteY110" fmla="*/ 1981367 h 2237474"/>
              <a:gd name="connsiteX111" fmla="*/ 2875436 w 12192000"/>
              <a:gd name="connsiteY111" fmla="*/ 1996977 h 2237474"/>
              <a:gd name="connsiteX112" fmla="*/ 2874892 w 12192000"/>
              <a:gd name="connsiteY112" fmla="*/ 1996085 h 2237474"/>
              <a:gd name="connsiteX113" fmla="*/ 2843662 w 12192000"/>
              <a:gd name="connsiteY113" fmla="*/ 1992498 h 2237474"/>
              <a:gd name="connsiteX114" fmla="*/ 2718916 w 12192000"/>
              <a:gd name="connsiteY114" fmla="*/ 1990867 h 2237474"/>
              <a:gd name="connsiteX115" fmla="*/ 2713522 w 12192000"/>
              <a:gd name="connsiteY115" fmla="*/ 1990173 h 2237474"/>
              <a:gd name="connsiteX116" fmla="*/ 2578178 w 12192000"/>
              <a:gd name="connsiteY116" fmla="*/ 1990531 h 2237474"/>
              <a:gd name="connsiteX117" fmla="*/ 2476147 w 12192000"/>
              <a:gd name="connsiteY117" fmla="*/ 1998305 h 2237474"/>
              <a:gd name="connsiteX118" fmla="*/ 2373568 w 12192000"/>
              <a:gd name="connsiteY118" fmla="*/ 2003219 h 2237474"/>
              <a:gd name="connsiteX119" fmla="*/ 2287219 w 12192000"/>
              <a:gd name="connsiteY119" fmla="*/ 1998750 h 2237474"/>
              <a:gd name="connsiteX120" fmla="*/ 2243069 w 12192000"/>
              <a:gd name="connsiteY120" fmla="*/ 2005321 h 2237474"/>
              <a:gd name="connsiteX121" fmla="*/ 2164831 w 12192000"/>
              <a:gd name="connsiteY121" fmla="*/ 2010143 h 2237474"/>
              <a:gd name="connsiteX122" fmla="*/ 2085228 w 12192000"/>
              <a:gd name="connsiteY122" fmla="*/ 2046431 h 2237474"/>
              <a:gd name="connsiteX123" fmla="*/ 2058061 w 12192000"/>
              <a:gd name="connsiteY123" fmla="*/ 2047942 h 2237474"/>
              <a:gd name="connsiteX124" fmla="*/ 2042244 w 12192000"/>
              <a:gd name="connsiteY124" fmla="*/ 2055560 h 2237474"/>
              <a:gd name="connsiteX125" fmla="*/ 1877728 w 12192000"/>
              <a:gd name="connsiteY125" fmla="*/ 2101004 h 2237474"/>
              <a:gd name="connsiteX126" fmla="*/ 1759056 w 12192000"/>
              <a:gd name="connsiteY126" fmla="*/ 2125608 h 2237474"/>
              <a:gd name="connsiteX127" fmla="*/ 1637948 w 12192000"/>
              <a:gd name="connsiteY127" fmla="*/ 2172597 h 2237474"/>
              <a:gd name="connsiteX128" fmla="*/ 1434549 w 12192000"/>
              <a:gd name="connsiteY128" fmla="*/ 2234522 h 2237474"/>
              <a:gd name="connsiteX129" fmla="*/ 1398481 w 12192000"/>
              <a:gd name="connsiteY129" fmla="*/ 2237074 h 2237474"/>
              <a:gd name="connsiteX130" fmla="*/ 1398407 w 12192000"/>
              <a:gd name="connsiteY130" fmla="*/ 2237095 h 2237474"/>
              <a:gd name="connsiteX131" fmla="*/ 1370962 w 12192000"/>
              <a:gd name="connsiteY131" fmla="*/ 2237474 h 2237474"/>
              <a:gd name="connsiteX132" fmla="*/ 1356367 w 12192000"/>
              <a:gd name="connsiteY132" fmla="*/ 2235089 h 2237474"/>
              <a:gd name="connsiteX133" fmla="*/ 1279765 w 12192000"/>
              <a:gd name="connsiteY133" fmla="*/ 2229639 h 2237474"/>
              <a:gd name="connsiteX134" fmla="*/ 1195347 w 12192000"/>
              <a:gd name="connsiteY134" fmla="*/ 2212354 h 2237474"/>
              <a:gd name="connsiteX135" fmla="*/ 970251 w 12192000"/>
              <a:gd name="connsiteY135" fmla="*/ 2221029 h 2237474"/>
              <a:gd name="connsiteX136" fmla="*/ 812914 w 12192000"/>
              <a:gd name="connsiteY136" fmla="*/ 2210095 h 2237474"/>
              <a:gd name="connsiteX137" fmla="*/ 776382 w 12192000"/>
              <a:gd name="connsiteY137" fmla="*/ 2204512 h 2237474"/>
              <a:gd name="connsiteX138" fmla="*/ 597225 w 12192000"/>
              <a:gd name="connsiteY138" fmla="*/ 2180999 h 2237474"/>
              <a:gd name="connsiteX139" fmla="*/ 520671 w 12192000"/>
              <a:gd name="connsiteY139" fmla="*/ 2180980 h 2237474"/>
              <a:gd name="connsiteX140" fmla="*/ 515024 w 12192000"/>
              <a:gd name="connsiteY140" fmla="*/ 2179258 h 2237474"/>
              <a:gd name="connsiteX141" fmla="*/ 413835 w 12192000"/>
              <a:gd name="connsiteY141" fmla="*/ 2156783 h 2237474"/>
              <a:gd name="connsiteX142" fmla="*/ 376513 w 12192000"/>
              <a:gd name="connsiteY142" fmla="*/ 2154014 h 2237474"/>
              <a:gd name="connsiteX143" fmla="*/ 273386 w 12192000"/>
              <a:gd name="connsiteY143" fmla="*/ 2142551 h 2237474"/>
              <a:gd name="connsiteX144" fmla="*/ 169207 w 12192000"/>
              <a:gd name="connsiteY144" fmla="*/ 2128100 h 2237474"/>
              <a:gd name="connsiteX145" fmla="*/ 77641 w 12192000"/>
              <a:gd name="connsiteY145" fmla="*/ 2126835 h 2237474"/>
              <a:gd name="connsiteX146" fmla="*/ 37645 w 12192000"/>
              <a:gd name="connsiteY146" fmla="*/ 2115401 h 2237474"/>
              <a:gd name="connsiteX147" fmla="*/ 4572 w 12192000"/>
              <a:gd name="connsiteY147" fmla="*/ 2111091 h 2237474"/>
              <a:gd name="connsiteX148" fmla="*/ 0 w 12192000"/>
              <a:gd name="connsiteY148" fmla="*/ 2110468 h 2237474"/>
              <a:gd name="connsiteX149" fmla="*/ 0 w 12192000"/>
              <a:gd name="connsiteY149"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20512 w 12192000"/>
              <a:gd name="connsiteY6" fmla="*/ 745392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46594 w 12192000"/>
              <a:gd name="connsiteY12" fmla="*/ 765069 h 2237474"/>
              <a:gd name="connsiteX13" fmla="*/ 10739478 w 12192000"/>
              <a:gd name="connsiteY13" fmla="*/ 776841 h 2237474"/>
              <a:gd name="connsiteX14" fmla="*/ 10458762 w 12192000"/>
              <a:gd name="connsiteY14" fmla="*/ 755400 h 2237474"/>
              <a:gd name="connsiteX15" fmla="*/ 10211200 w 12192000"/>
              <a:gd name="connsiteY15" fmla="*/ 767513 h 2237474"/>
              <a:gd name="connsiteX16" fmla="*/ 10167995 w 12192000"/>
              <a:gd name="connsiteY16" fmla="*/ 760843 h 2237474"/>
              <a:gd name="connsiteX17" fmla="*/ 9997044 w 12192000"/>
              <a:gd name="connsiteY17" fmla="*/ 780129 h 2237474"/>
              <a:gd name="connsiteX18" fmla="*/ 9943887 w 12192000"/>
              <a:gd name="connsiteY18" fmla="*/ 804141 h 2237474"/>
              <a:gd name="connsiteX19" fmla="*/ 9918248 w 12192000"/>
              <a:gd name="connsiteY19" fmla="*/ 816628 h 2237474"/>
              <a:gd name="connsiteX20" fmla="*/ 9767091 w 12192000"/>
              <a:gd name="connsiteY20" fmla="*/ 870550 h 2237474"/>
              <a:gd name="connsiteX21" fmla="*/ 9683005 w 12192000"/>
              <a:gd name="connsiteY21" fmla="*/ 894128 h 2237474"/>
              <a:gd name="connsiteX22" fmla="*/ 9594438 w 12192000"/>
              <a:gd name="connsiteY22" fmla="*/ 919051 h 2237474"/>
              <a:gd name="connsiteX23" fmla="*/ 9544189 w 12192000"/>
              <a:gd name="connsiteY23" fmla="*/ 938966 h 2237474"/>
              <a:gd name="connsiteX24" fmla="*/ 9500499 w 12192000"/>
              <a:gd name="connsiteY24" fmla="*/ 954680 h 2237474"/>
              <a:gd name="connsiteX25" fmla="*/ 9428195 w 12192000"/>
              <a:gd name="connsiteY25" fmla="*/ 986225 h 2237474"/>
              <a:gd name="connsiteX26" fmla="*/ 9410017 w 12192000"/>
              <a:gd name="connsiteY26" fmla="*/ 993931 h 2237474"/>
              <a:gd name="connsiteX27" fmla="*/ 9392919 w 12192000"/>
              <a:gd name="connsiteY27" fmla="*/ 994656 h 2237474"/>
              <a:gd name="connsiteX28" fmla="*/ 9268019 w 12192000"/>
              <a:gd name="connsiteY28" fmla="*/ 1007442 h 2237474"/>
              <a:gd name="connsiteX29" fmla="*/ 9234662 w 12192000"/>
              <a:gd name="connsiteY29" fmla="*/ 1023056 h 2237474"/>
              <a:gd name="connsiteX30" fmla="*/ 9181033 w 12192000"/>
              <a:gd name="connsiteY30" fmla="*/ 1037921 h 2237474"/>
              <a:gd name="connsiteX31" fmla="*/ 9155969 w 12192000"/>
              <a:gd name="connsiteY31" fmla="*/ 1046804 h 2237474"/>
              <a:gd name="connsiteX32" fmla="*/ 9133985 w 12192000"/>
              <a:gd name="connsiteY32" fmla="*/ 1046450 h 2237474"/>
              <a:gd name="connsiteX33" fmla="*/ 9003462 w 12192000"/>
              <a:gd name="connsiteY33" fmla="*/ 1042406 h 2237474"/>
              <a:gd name="connsiteX34" fmla="*/ 8968445 w 12192000"/>
              <a:gd name="connsiteY34" fmla="*/ 1052169 h 2237474"/>
              <a:gd name="connsiteX35" fmla="*/ 8886001 w 12192000"/>
              <a:gd name="connsiteY35" fmla="*/ 1067468 h 2237474"/>
              <a:gd name="connsiteX36" fmla="*/ 8838610 w 12192000"/>
              <a:gd name="connsiteY36" fmla="*/ 1075091 h 2237474"/>
              <a:gd name="connsiteX37" fmla="*/ 8750383 w 12192000"/>
              <a:gd name="connsiteY37" fmla="*/ 1097387 h 2237474"/>
              <a:gd name="connsiteX38" fmla="*/ 8665605 w 12192000"/>
              <a:gd name="connsiteY38" fmla="*/ 1110791 h 2237474"/>
              <a:gd name="connsiteX39" fmla="*/ 8584946 w 12192000"/>
              <a:gd name="connsiteY39" fmla="*/ 1135226 h 2237474"/>
              <a:gd name="connsiteX40" fmla="*/ 8419755 w 12192000"/>
              <a:gd name="connsiteY40" fmla="*/ 1216260 h 2237474"/>
              <a:gd name="connsiteX41" fmla="*/ 8411626 w 12192000"/>
              <a:gd name="connsiteY41" fmla="*/ 1214397 h 2237474"/>
              <a:gd name="connsiteX42" fmla="*/ 8363469 w 12192000"/>
              <a:gd name="connsiteY42" fmla="*/ 1246658 h 2237474"/>
              <a:gd name="connsiteX43" fmla="*/ 8275497 w 12192000"/>
              <a:gd name="connsiteY43" fmla="*/ 1264396 h 2237474"/>
              <a:gd name="connsiteX44" fmla="*/ 8206287 w 12192000"/>
              <a:gd name="connsiteY44" fmla="*/ 1273060 h 2237474"/>
              <a:gd name="connsiteX45" fmla="*/ 8139997 w 12192000"/>
              <a:gd name="connsiteY45" fmla="*/ 1282713 h 2237474"/>
              <a:gd name="connsiteX46" fmla="*/ 8074238 w 12192000"/>
              <a:gd name="connsiteY46" fmla="*/ 1301895 h 2237474"/>
              <a:gd name="connsiteX47" fmla="*/ 7942099 w 12192000"/>
              <a:gd name="connsiteY47" fmla="*/ 1336332 h 2237474"/>
              <a:gd name="connsiteX48" fmla="*/ 7902328 w 12192000"/>
              <a:gd name="connsiteY48" fmla="*/ 1345865 h 2237474"/>
              <a:gd name="connsiteX49" fmla="*/ 7840612 w 12192000"/>
              <a:gd name="connsiteY49" fmla="*/ 1369373 h 2237474"/>
              <a:gd name="connsiteX50" fmla="*/ 7786819 w 12192000"/>
              <a:gd name="connsiteY50" fmla="*/ 1378970 h 2237474"/>
              <a:gd name="connsiteX51" fmla="*/ 7548172 w 12192000"/>
              <a:gd name="connsiteY51" fmla="*/ 1417460 h 2237474"/>
              <a:gd name="connsiteX52" fmla="*/ 7483437 w 12192000"/>
              <a:gd name="connsiteY52" fmla="*/ 1478152 h 2237474"/>
              <a:gd name="connsiteX53" fmla="*/ 7377870 w 12192000"/>
              <a:gd name="connsiteY53" fmla="*/ 1523319 h 2237474"/>
              <a:gd name="connsiteX54" fmla="*/ 7230737 w 12192000"/>
              <a:gd name="connsiteY54" fmla="*/ 1562633 h 2237474"/>
              <a:gd name="connsiteX55" fmla="*/ 7224458 w 12192000"/>
              <a:gd name="connsiteY55" fmla="*/ 1573008 h 2237474"/>
              <a:gd name="connsiteX56" fmla="*/ 7183121 w 12192000"/>
              <a:gd name="connsiteY56" fmla="*/ 1595162 h 2237474"/>
              <a:gd name="connsiteX57" fmla="*/ 7164601 w 12192000"/>
              <a:gd name="connsiteY57" fmla="*/ 1606490 h 2237474"/>
              <a:gd name="connsiteX58" fmla="*/ 7031309 w 12192000"/>
              <a:gd name="connsiteY58" fmla="*/ 1619451 h 2237474"/>
              <a:gd name="connsiteX59" fmla="*/ 6900177 w 12192000"/>
              <a:gd name="connsiteY59" fmla="*/ 1636016 h 2237474"/>
              <a:gd name="connsiteX60" fmla="*/ 6795372 w 12192000"/>
              <a:gd name="connsiteY60" fmla="*/ 1644845 h 2237474"/>
              <a:gd name="connsiteX61" fmla="*/ 6692251 w 12192000"/>
              <a:gd name="connsiteY61" fmla="*/ 1656357 h 2237474"/>
              <a:gd name="connsiteX62" fmla="*/ 6655235 w 12192000"/>
              <a:gd name="connsiteY62" fmla="*/ 1661869 h 2237474"/>
              <a:gd name="connsiteX63" fmla="*/ 6554894 w 12192000"/>
              <a:gd name="connsiteY63" fmla="*/ 1664428 h 2237474"/>
              <a:gd name="connsiteX64" fmla="*/ 6516595 w 12192000"/>
              <a:gd name="connsiteY64" fmla="*/ 1667475 h 2237474"/>
              <a:gd name="connsiteX65" fmla="*/ 6508541 w 12192000"/>
              <a:gd name="connsiteY65" fmla="*/ 1668757 h 2237474"/>
              <a:gd name="connsiteX66" fmla="*/ 6471012 w 12192000"/>
              <a:gd name="connsiteY66" fmla="*/ 1678604 h 2237474"/>
              <a:gd name="connsiteX67" fmla="*/ 6364035 w 12192000"/>
              <a:gd name="connsiteY67" fmla="*/ 1667683 h 2237474"/>
              <a:gd name="connsiteX68" fmla="*/ 6280959 w 12192000"/>
              <a:gd name="connsiteY68" fmla="*/ 1689329 h 2237474"/>
              <a:gd name="connsiteX69" fmla="*/ 6243319 w 12192000"/>
              <a:gd name="connsiteY69" fmla="*/ 1695560 h 2237474"/>
              <a:gd name="connsiteX70" fmla="*/ 6098321 w 12192000"/>
              <a:gd name="connsiteY70" fmla="*/ 1721646 h 2237474"/>
              <a:gd name="connsiteX71" fmla="*/ 5880652 w 12192000"/>
              <a:gd name="connsiteY71" fmla="*/ 1779643 h 2237474"/>
              <a:gd name="connsiteX72" fmla="*/ 5785959 w 12192000"/>
              <a:gd name="connsiteY72" fmla="*/ 1775307 h 2237474"/>
              <a:gd name="connsiteX73" fmla="*/ 5643534 w 12192000"/>
              <a:gd name="connsiteY73" fmla="*/ 1802919 h 2237474"/>
              <a:gd name="connsiteX74" fmla="*/ 5518799 w 12192000"/>
              <a:gd name="connsiteY74" fmla="*/ 1818312 h 2237474"/>
              <a:gd name="connsiteX75" fmla="*/ 5505014 w 12192000"/>
              <a:gd name="connsiteY75" fmla="*/ 1819259 h 2237474"/>
              <a:gd name="connsiteX76" fmla="*/ 5453307 w 12192000"/>
              <a:gd name="connsiteY76" fmla="*/ 1815450 h 2237474"/>
              <a:gd name="connsiteX77" fmla="*/ 5221533 w 12192000"/>
              <a:gd name="connsiteY77" fmla="*/ 1846950 h 2237474"/>
              <a:gd name="connsiteX78" fmla="*/ 5149802 w 12192000"/>
              <a:gd name="connsiteY78" fmla="*/ 1844846 h 2237474"/>
              <a:gd name="connsiteX79" fmla="*/ 5114927 w 12192000"/>
              <a:gd name="connsiteY79" fmla="*/ 1847827 h 2237474"/>
              <a:gd name="connsiteX80" fmla="*/ 5108970 w 12192000"/>
              <a:gd name="connsiteY80" fmla="*/ 1847935 h 2237474"/>
              <a:gd name="connsiteX81" fmla="*/ 5067961 w 12192000"/>
              <a:gd name="connsiteY81" fmla="*/ 1845917 h 2237474"/>
              <a:gd name="connsiteX82" fmla="*/ 5007075 w 12192000"/>
              <a:gd name="connsiteY82" fmla="*/ 1838626 h 2237474"/>
              <a:gd name="connsiteX83" fmla="*/ 4944087 w 12192000"/>
              <a:gd name="connsiteY83" fmla="*/ 1823332 h 2237474"/>
              <a:gd name="connsiteX84" fmla="*/ 4907662 w 12192000"/>
              <a:gd name="connsiteY84" fmla="*/ 1816900 h 2237474"/>
              <a:gd name="connsiteX85" fmla="*/ 4882386 w 12192000"/>
              <a:gd name="connsiteY85" fmla="*/ 1809844 h 2237474"/>
              <a:gd name="connsiteX86" fmla="*/ 4811440 w 12192000"/>
              <a:gd name="connsiteY86" fmla="*/ 1804655 h 2237474"/>
              <a:gd name="connsiteX87" fmla="*/ 4691075 w 12192000"/>
              <a:gd name="connsiteY87" fmla="*/ 1801389 h 2237474"/>
              <a:gd name="connsiteX88" fmla="*/ 4640313 w 12192000"/>
              <a:gd name="connsiteY88" fmla="*/ 1784307 h 2237474"/>
              <a:gd name="connsiteX89" fmla="*/ 4536503 w 12192000"/>
              <a:gd name="connsiteY89" fmla="*/ 1785334 h 2237474"/>
              <a:gd name="connsiteX90" fmla="*/ 4513724 w 12192000"/>
              <a:gd name="connsiteY90" fmla="*/ 1791996 h 2237474"/>
              <a:gd name="connsiteX91" fmla="*/ 4459810 w 12192000"/>
              <a:gd name="connsiteY91" fmla="*/ 1797886 h 2237474"/>
              <a:gd name="connsiteX92" fmla="*/ 4379064 w 12192000"/>
              <a:gd name="connsiteY92" fmla="*/ 1817177 h 2237474"/>
              <a:gd name="connsiteX93" fmla="*/ 4290981 w 12192000"/>
              <a:gd name="connsiteY93" fmla="*/ 1839677 h 2237474"/>
              <a:gd name="connsiteX94" fmla="*/ 4238372 w 12192000"/>
              <a:gd name="connsiteY94" fmla="*/ 1851480 h 2237474"/>
              <a:gd name="connsiteX95" fmla="*/ 4232517 w 12192000"/>
              <a:gd name="connsiteY95" fmla="*/ 1852567 h 2237474"/>
              <a:gd name="connsiteX96" fmla="*/ 4191732 w 12192000"/>
              <a:gd name="connsiteY96" fmla="*/ 1857328 h 2237474"/>
              <a:gd name="connsiteX97" fmla="*/ 4065532 w 12192000"/>
              <a:gd name="connsiteY97" fmla="*/ 1855477 h 2237474"/>
              <a:gd name="connsiteX98" fmla="*/ 4028460 w 12192000"/>
              <a:gd name="connsiteY98" fmla="*/ 1855137 h 2237474"/>
              <a:gd name="connsiteX99" fmla="*/ 4002267 w 12192000"/>
              <a:gd name="connsiteY99" fmla="*/ 1852352 h 2237474"/>
              <a:gd name="connsiteX100" fmla="*/ 3931396 w 12192000"/>
              <a:gd name="connsiteY100" fmla="*/ 1858915 h 2237474"/>
              <a:gd name="connsiteX101" fmla="*/ 3812162 w 12192000"/>
              <a:gd name="connsiteY101" fmla="*/ 1875501 h 2237474"/>
              <a:gd name="connsiteX102" fmla="*/ 3758105 w 12192000"/>
              <a:gd name="connsiteY102" fmla="*/ 1871856 h 2237474"/>
              <a:gd name="connsiteX103" fmla="*/ 3715896 w 12192000"/>
              <a:gd name="connsiteY103" fmla="*/ 1881552 h 2237474"/>
              <a:gd name="connsiteX104" fmla="*/ 3567259 w 12192000"/>
              <a:gd name="connsiteY104" fmla="*/ 1893482 h 2237474"/>
              <a:gd name="connsiteX105" fmla="*/ 3405770 w 12192000"/>
              <a:gd name="connsiteY105" fmla="*/ 1904591 h 2237474"/>
              <a:gd name="connsiteX106" fmla="*/ 3280097 w 12192000"/>
              <a:gd name="connsiteY106" fmla="*/ 1919610 h 2237474"/>
              <a:gd name="connsiteX107" fmla="*/ 3009910 w 12192000"/>
              <a:gd name="connsiteY107" fmla="*/ 1957866 h 2237474"/>
              <a:gd name="connsiteX108" fmla="*/ 2995934 w 12192000"/>
              <a:gd name="connsiteY108" fmla="*/ 1967085 h 2237474"/>
              <a:gd name="connsiteX109" fmla="*/ 2942858 w 12192000"/>
              <a:gd name="connsiteY109" fmla="*/ 1981367 h 2237474"/>
              <a:gd name="connsiteX110" fmla="*/ 2875436 w 12192000"/>
              <a:gd name="connsiteY110" fmla="*/ 1996977 h 2237474"/>
              <a:gd name="connsiteX111" fmla="*/ 2874892 w 12192000"/>
              <a:gd name="connsiteY111" fmla="*/ 1996085 h 2237474"/>
              <a:gd name="connsiteX112" fmla="*/ 2843662 w 12192000"/>
              <a:gd name="connsiteY112" fmla="*/ 1992498 h 2237474"/>
              <a:gd name="connsiteX113" fmla="*/ 2718916 w 12192000"/>
              <a:gd name="connsiteY113" fmla="*/ 1990867 h 2237474"/>
              <a:gd name="connsiteX114" fmla="*/ 2713522 w 12192000"/>
              <a:gd name="connsiteY114" fmla="*/ 1990173 h 2237474"/>
              <a:gd name="connsiteX115" fmla="*/ 2578178 w 12192000"/>
              <a:gd name="connsiteY115" fmla="*/ 1990531 h 2237474"/>
              <a:gd name="connsiteX116" fmla="*/ 2476147 w 12192000"/>
              <a:gd name="connsiteY116" fmla="*/ 1998305 h 2237474"/>
              <a:gd name="connsiteX117" fmla="*/ 2373568 w 12192000"/>
              <a:gd name="connsiteY117" fmla="*/ 2003219 h 2237474"/>
              <a:gd name="connsiteX118" fmla="*/ 2287219 w 12192000"/>
              <a:gd name="connsiteY118" fmla="*/ 1998750 h 2237474"/>
              <a:gd name="connsiteX119" fmla="*/ 2243069 w 12192000"/>
              <a:gd name="connsiteY119" fmla="*/ 2005321 h 2237474"/>
              <a:gd name="connsiteX120" fmla="*/ 2164831 w 12192000"/>
              <a:gd name="connsiteY120" fmla="*/ 2010143 h 2237474"/>
              <a:gd name="connsiteX121" fmla="*/ 2085228 w 12192000"/>
              <a:gd name="connsiteY121" fmla="*/ 2046431 h 2237474"/>
              <a:gd name="connsiteX122" fmla="*/ 2058061 w 12192000"/>
              <a:gd name="connsiteY122" fmla="*/ 2047942 h 2237474"/>
              <a:gd name="connsiteX123" fmla="*/ 2042244 w 12192000"/>
              <a:gd name="connsiteY123" fmla="*/ 2055560 h 2237474"/>
              <a:gd name="connsiteX124" fmla="*/ 1877728 w 12192000"/>
              <a:gd name="connsiteY124" fmla="*/ 2101004 h 2237474"/>
              <a:gd name="connsiteX125" fmla="*/ 1759056 w 12192000"/>
              <a:gd name="connsiteY125" fmla="*/ 2125608 h 2237474"/>
              <a:gd name="connsiteX126" fmla="*/ 1637948 w 12192000"/>
              <a:gd name="connsiteY126" fmla="*/ 2172597 h 2237474"/>
              <a:gd name="connsiteX127" fmla="*/ 1434549 w 12192000"/>
              <a:gd name="connsiteY127" fmla="*/ 2234522 h 2237474"/>
              <a:gd name="connsiteX128" fmla="*/ 1398481 w 12192000"/>
              <a:gd name="connsiteY128" fmla="*/ 2237074 h 2237474"/>
              <a:gd name="connsiteX129" fmla="*/ 1398407 w 12192000"/>
              <a:gd name="connsiteY129" fmla="*/ 2237095 h 2237474"/>
              <a:gd name="connsiteX130" fmla="*/ 1370962 w 12192000"/>
              <a:gd name="connsiteY130" fmla="*/ 2237474 h 2237474"/>
              <a:gd name="connsiteX131" fmla="*/ 1356367 w 12192000"/>
              <a:gd name="connsiteY131" fmla="*/ 2235089 h 2237474"/>
              <a:gd name="connsiteX132" fmla="*/ 1279765 w 12192000"/>
              <a:gd name="connsiteY132" fmla="*/ 2229639 h 2237474"/>
              <a:gd name="connsiteX133" fmla="*/ 1195347 w 12192000"/>
              <a:gd name="connsiteY133" fmla="*/ 2212354 h 2237474"/>
              <a:gd name="connsiteX134" fmla="*/ 970251 w 12192000"/>
              <a:gd name="connsiteY134" fmla="*/ 2221029 h 2237474"/>
              <a:gd name="connsiteX135" fmla="*/ 812914 w 12192000"/>
              <a:gd name="connsiteY135" fmla="*/ 2210095 h 2237474"/>
              <a:gd name="connsiteX136" fmla="*/ 776382 w 12192000"/>
              <a:gd name="connsiteY136" fmla="*/ 2204512 h 2237474"/>
              <a:gd name="connsiteX137" fmla="*/ 597225 w 12192000"/>
              <a:gd name="connsiteY137" fmla="*/ 2180999 h 2237474"/>
              <a:gd name="connsiteX138" fmla="*/ 520671 w 12192000"/>
              <a:gd name="connsiteY138" fmla="*/ 2180980 h 2237474"/>
              <a:gd name="connsiteX139" fmla="*/ 515024 w 12192000"/>
              <a:gd name="connsiteY139" fmla="*/ 2179258 h 2237474"/>
              <a:gd name="connsiteX140" fmla="*/ 413835 w 12192000"/>
              <a:gd name="connsiteY140" fmla="*/ 2156783 h 2237474"/>
              <a:gd name="connsiteX141" fmla="*/ 376513 w 12192000"/>
              <a:gd name="connsiteY141" fmla="*/ 2154014 h 2237474"/>
              <a:gd name="connsiteX142" fmla="*/ 273386 w 12192000"/>
              <a:gd name="connsiteY142" fmla="*/ 2142551 h 2237474"/>
              <a:gd name="connsiteX143" fmla="*/ 169207 w 12192000"/>
              <a:gd name="connsiteY143" fmla="*/ 2128100 h 2237474"/>
              <a:gd name="connsiteX144" fmla="*/ 77641 w 12192000"/>
              <a:gd name="connsiteY144" fmla="*/ 2126835 h 2237474"/>
              <a:gd name="connsiteX145" fmla="*/ 37645 w 12192000"/>
              <a:gd name="connsiteY145" fmla="*/ 2115401 h 2237474"/>
              <a:gd name="connsiteX146" fmla="*/ 4572 w 12192000"/>
              <a:gd name="connsiteY146" fmla="*/ 2111091 h 2237474"/>
              <a:gd name="connsiteX147" fmla="*/ 0 w 12192000"/>
              <a:gd name="connsiteY147" fmla="*/ 2110468 h 2237474"/>
              <a:gd name="connsiteX148" fmla="*/ 0 w 12192000"/>
              <a:gd name="connsiteY148"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20512 w 12192000"/>
              <a:gd name="connsiteY6" fmla="*/ 745392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46594 w 12192000"/>
              <a:gd name="connsiteY12" fmla="*/ 765069 h 2237474"/>
              <a:gd name="connsiteX13" fmla="*/ 10739478 w 12192000"/>
              <a:gd name="connsiteY13" fmla="*/ 776841 h 2237474"/>
              <a:gd name="connsiteX14" fmla="*/ 10458762 w 12192000"/>
              <a:gd name="connsiteY14" fmla="*/ 755400 h 2237474"/>
              <a:gd name="connsiteX15" fmla="*/ 10211200 w 12192000"/>
              <a:gd name="connsiteY15" fmla="*/ 767513 h 2237474"/>
              <a:gd name="connsiteX16" fmla="*/ 10167995 w 12192000"/>
              <a:gd name="connsiteY16" fmla="*/ 760843 h 2237474"/>
              <a:gd name="connsiteX17" fmla="*/ 9997044 w 12192000"/>
              <a:gd name="connsiteY17" fmla="*/ 780129 h 2237474"/>
              <a:gd name="connsiteX18" fmla="*/ 9943887 w 12192000"/>
              <a:gd name="connsiteY18" fmla="*/ 804141 h 2237474"/>
              <a:gd name="connsiteX19" fmla="*/ 9918248 w 12192000"/>
              <a:gd name="connsiteY19" fmla="*/ 816628 h 2237474"/>
              <a:gd name="connsiteX20" fmla="*/ 9767091 w 12192000"/>
              <a:gd name="connsiteY20" fmla="*/ 870550 h 2237474"/>
              <a:gd name="connsiteX21" fmla="*/ 9683005 w 12192000"/>
              <a:gd name="connsiteY21" fmla="*/ 894128 h 2237474"/>
              <a:gd name="connsiteX22" fmla="*/ 9594438 w 12192000"/>
              <a:gd name="connsiteY22" fmla="*/ 919051 h 2237474"/>
              <a:gd name="connsiteX23" fmla="*/ 9544189 w 12192000"/>
              <a:gd name="connsiteY23" fmla="*/ 938966 h 2237474"/>
              <a:gd name="connsiteX24" fmla="*/ 9500499 w 12192000"/>
              <a:gd name="connsiteY24" fmla="*/ 954680 h 2237474"/>
              <a:gd name="connsiteX25" fmla="*/ 9428195 w 12192000"/>
              <a:gd name="connsiteY25" fmla="*/ 986225 h 2237474"/>
              <a:gd name="connsiteX26" fmla="*/ 9410017 w 12192000"/>
              <a:gd name="connsiteY26" fmla="*/ 993931 h 2237474"/>
              <a:gd name="connsiteX27" fmla="*/ 9392919 w 12192000"/>
              <a:gd name="connsiteY27" fmla="*/ 994656 h 2237474"/>
              <a:gd name="connsiteX28" fmla="*/ 9268019 w 12192000"/>
              <a:gd name="connsiteY28" fmla="*/ 1007442 h 2237474"/>
              <a:gd name="connsiteX29" fmla="*/ 9234662 w 12192000"/>
              <a:gd name="connsiteY29" fmla="*/ 1023056 h 2237474"/>
              <a:gd name="connsiteX30" fmla="*/ 9181033 w 12192000"/>
              <a:gd name="connsiteY30" fmla="*/ 1037921 h 2237474"/>
              <a:gd name="connsiteX31" fmla="*/ 9155969 w 12192000"/>
              <a:gd name="connsiteY31" fmla="*/ 1046804 h 2237474"/>
              <a:gd name="connsiteX32" fmla="*/ 9133985 w 12192000"/>
              <a:gd name="connsiteY32" fmla="*/ 1046450 h 2237474"/>
              <a:gd name="connsiteX33" fmla="*/ 9003462 w 12192000"/>
              <a:gd name="connsiteY33" fmla="*/ 1042406 h 2237474"/>
              <a:gd name="connsiteX34" fmla="*/ 8968445 w 12192000"/>
              <a:gd name="connsiteY34" fmla="*/ 1052169 h 2237474"/>
              <a:gd name="connsiteX35" fmla="*/ 8886001 w 12192000"/>
              <a:gd name="connsiteY35" fmla="*/ 1067468 h 2237474"/>
              <a:gd name="connsiteX36" fmla="*/ 8838610 w 12192000"/>
              <a:gd name="connsiteY36" fmla="*/ 1075091 h 2237474"/>
              <a:gd name="connsiteX37" fmla="*/ 8750383 w 12192000"/>
              <a:gd name="connsiteY37" fmla="*/ 1097387 h 2237474"/>
              <a:gd name="connsiteX38" fmla="*/ 8665605 w 12192000"/>
              <a:gd name="connsiteY38" fmla="*/ 1110791 h 2237474"/>
              <a:gd name="connsiteX39" fmla="*/ 8584946 w 12192000"/>
              <a:gd name="connsiteY39" fmla="*/ 1135226 h 2237474"/>
              <a:gd name="connsiteX40" fmla="*/ 8419755 w 12192000"/>
              <a:gd name="connsiteY40" fmla="*/ 1216260 h 2237474"/>
              <a:gd name="connsiteX41" fmla="*/ 8411626 w 12192000"/>
              <a:gd name="connsiteY41" fmla="*/ 1214397 h 2237474"/>
              <a:gd name="connsiteX42" fmla="*/ 8363469 w 12192000"/>
              <a:gd name="connsiteY42" fmla="*/ 1246658 h 2237474"/>
              <a:gd name="connsiteX43" fmla="*/ 8275497 w 12192000"/>
              <a:gd name="connsiteY43" fmla="*/ 1264396 h 2237474"/>
              <a:gd name="connsiteX44" fmla="*/ 8206287 w 12192000"/>
              <a:gd name="connsiteY44" fmla="*/ 1273060 h 2237474"/>
              <a:gd name="connsiteX45" fmla="*/ 8139997 w 12192000"/>
              <a:gd name="connsiteY45" fmla="*/ 1282713 h 2237474"/>
              <a:gd name="connsiteX46" fmla="*/ 8074238 w 12192000"/>
              <a:gd name="connsiteY46" fmla="*/ 1301895 h 2237474"/>
              <a:gd name="connsiteX47" fmla="*/ 7942099 w 12192000"/>
              <a:gd name="connsiteY47" fmla="*/ 1336332 h 2237474"/>
              <a:gd name="connsiteX48" fmla="*/ 7902328 w 12192000"/>
              <a:gd name="connsiteY48" fmla="*/ 1345865 h 2237474"/>
              <a:gd name="connsiteX49" fmla="*/ 7840612 w 12192000"/>
              <a:gd name="connsiteY49" fmla="*/ 1369373 h 2237474"/>
              <a:gd name="connsiteX50" fmla="*/ 7786819 w 12192000"/>
              <a:gd name="connsiteY50" fmla="*/ 1378970 h 2237474"/>
              <a:gd name="connsiteX51" fmla="*/ 7548172 w 12192000"/>
              <a:gd name="connsiteY51" fmla="*/ 1417460 h 2237474"/>
              <a:gd name="connsiteX52" fmla="*/ 7483437 w 12192000"/>
              <a:gd name="connsiteY52" fmla="*/ 1478152 h 2237474"/>
              <a:gd name="connsiteX53" fmla="*/ 7377870 w 12192000"/>
              <a:gd name="connsiteY53" fmla="*/ 1523319 h 2237474"/>
              <a:gd name="connsiteX54" fmla="*/ 7230737 w 12192000"/>
              <a:gd name="connsiteY54" fmla="*/ 1562633 h 2237474"/>
              <a:gd name="connsiteX55" fmla="*/ 7224458 w 12192000"/>
              <a:gd name="connsiteY55" fmla="*/ 1573008 h 2237474"/>
              <a:gd name="connsiteX56" fmla="*/ 7183121 w 12192000"/>
              <a:gd name="connsiteY56" fmla="*/ 1595162 h 2237474"/>
              <a:gd name="connsiteX57" fmla="*/ 7164601 w 12192000"/>
              <a:gd name="connsiteY57" fmla="*/ 1606490 h 2237474"/>
              <a:gd name="connsiteX58" fmla="*/ 7031309 w 12192000"/>
              <a:gd name="connsiteY58" fmla="*/ 1619451 h 2237474"/>
              <a:gd name="connsiteX59" fmla="*/ 6900177 w 12192000"/>
              <a:gd name="connsiteY59" fmla="*/ 1636016 h 2237474"/>
              <a:gd name="connsiteX60" fmla="*/ 6795372 w 12192000"/>
              <a:gd name="connsiteY60" fmla="*/ 1644845 h 2237474"/>
              <a:gd name="connsiteX61" fmla="*/ 6692251 w 12192000"/>
              <a:gd name="connsiteY61" fmla="*/ 1656357 h 2237474"/>
              <a:gd name="connsiteX62" fmla="*/ 6655235 w 12192000"/>
              <a:gd name="connsiteY62" fmla="*/ 1661869 h 2237474"/>
              <a:gd name="connsiteX63" fmla="*/ 6554894 w 12192000"/>
              <a:gd name="connsiteY63" fmla="*/ 1664428 h 2237474"/>
              <a:gd name="connsiteX64" fmla="*/ 6516595 w 12192000"/>
              <a:gd name="connsiteY64" fmla="*/ 1667475 h 2237474"/>
              <a:gd name="connsiteX65" fmla="*/ 6508541 w 12192000"/>
              <a:gd name="connsiteY65" fmla="*/ 1668757 h 2237474"/>
              <a:gd name="connsiteX66" fmla="*/ 6471012 w 12192000"/>
              <a:gd name="connsiteY66" fmla="*/ 1678604 h 2237474"/>
              <a:gd name="connsiteX67" fmla="*/ 6364035 w 12192000"/>
              <a:gd name="connsiteY67" fmla="*/ 1667683 h 2237474"/>
              <a:gd name="connsiteX68" fmla="*/ 6280959 w 12192000"/>
              <a:gd name="connsiteY68" fmla="*/ 1689329 h 2237474"/>
              <a:gd name="connsiteX69" fmla="*/ 6243319 w 12192000"/>
              <a:gd name="connsiteY69" fmla="*/ 1695560 h 2237474"/>
              <a:gd name="connsiteX70" fmla="*/ 6098321 w 12192000"/>
              <a:gd name="connsiteY70" fmla="*/ 1721646 h 2237474"/>
              <a:gd name="connsiteX71" fmla="*/ 5880652 w 12192000"/>
              <a:gd name="connsiteY71" fmla="*/ 1779643 h 2237474"/>
              <a:gd name="connsiteX72" fmla="*/ 5785959 w 12192000"/>
              <a:gd name="connsiteY72" fmla="*/ 1775307 h 2237474"/>
              <a:gd name="connsiteX73" fmla="*/ 5643534 w 12192000"/>
              <a:gd name="connsiteY73" fmla="*/ 1802919 h 2237474"/>
              <a:gd name="connsiteX74" fmla="*/ 5518799 w 12192000"/>
              <a:gd name="connsiteY74" fmla="*/ 1818312 h 2237474"/>
              <a:gd name="connsiteX75" fmla="*/ 5505014 w 12192000"/>
              <a:gd name="connsiteY75" fmla="*/ 1819259 h 2237474"/>
              <a:gd name="connsiteX76" fmla="*/ 5453307 w 12192000"/>
              <a:gd name="connsiteY76" fmla="*/ 1815450 h 2237474"/>
              <a:gd name="connsiteX77" fmla="*/ 5221533 w 12192000"/>
              <a:gd name="connsiteY77" fmla="*/ 1846950 h 2237474"/>
              <a:gd name="connsiteX78" fmla="*/ 5149802 w 12192000"/>
              <a:gd name="connsiteY78" fmla="*/ 1844846 h 2237474"/>
              <a:gd name="connsiteX79" fmla="*/ 5114927 w 12192000"/>
              <a:gd name="connsiteY79" fmla="*/ 1847827 h 2237474"/>
              <a:gd name="connsiteX80" fmla="*/ 5108970 w 12192000"/>
              <a:gd name="connsiteY80" fmla="*/ 1847935 h 2237474"/>
              <a:gd name="connsiteX81" fmla="*/ 5067961 w 12192000"/>
              <a:gd name="connsiteY81" fmla="*/ 1845917 h 2237474"/>
              <a:gd name="connsiteX82" fmla="*/ 5007075 w 12192000"/>
              <a:gd name="connsiteY82" fmla="*/ 1838626 h 2237474"/>
              <a:gd name="connsiteX83" fmla="*/ 4944087 w 12192000"/>
              <a:gd name="connsiteY83" fmla="*/ 1823332 h 2237474"/>
              <a:gd name="connsiteX84" fmla="*/ 4907662 w 12192000"/>
              <a:gd name="connsiteY84" fmla="*/ 1816900 h 2237474"/>
              <a:gd name="connsiteX85" fmla="*/ 4882386 w 12192000"/>
              <a:gd name="connsiteY85" fmla="*/ 1809844 h 2237474"/>
              <a:gd name="connsiteX86" fmla="*/ 4811440 w 12192000"/>
              <a:gd name="connsiteY86" fmla="*/ 1804655 h 2237474"/>
              <a:gd name="connsiteX87" fmla="*/ 4691075 w 12192000"/>
              <a:gd name="connsiteY87" fmla="*/ 1801389 h 2237474"/>
              <a:gd name="connsiteX88" fmla="*/ 4640313 w 12192000"/>
              <a:gd name="connsiteY88" fmla="*/ 1784307 h 2237474"/>
              <a:gd name="connsiteX89" fmla="*/ 4536503 w 12192000"/>
              <a:gd name="connsiteY89" fmla="*/ 1785334 h 2237474"/>
              <a:gd name="connsiteX90" fmla="*/ 4513724 w 12192000"/>
              <a:gd name="connsiteY90" fmla="*/ 1791996 h 2237474"/>
              <a:gd name="connsiteX91" fmla="*/ 4459810 w 12192000"/>
              <a:gd name="connsiteY91" fmla="*/ 1797886 h 2237474"/>
              <a:gd name="connsiteX92" fmla="*/ 4379064 w 12192000"/>
              <a:gd name="connsiteY92" fmla="*/ 1817177 h 2237474"/>
              <a:gd name="connsiteX93" fmla="*/ 4290981 w 12192000"/>
              <a:gd name="connsiteY93" fmla="*/ 1839677 h 2237474"/>
              <a:gd name="connsiteX94" fmla="*/ 4238372 w 12192000"/>
              <a:gd name="connsiteY94" fmla="*/ 1851480 h 2237474"/>
              <a:gd name="connsiteX95" fmla="*/ 4232517 w 12192000"/>
              <a:gd name="connsiteY95" fmla="*/ 1852567 h 2237474"/>
              <a:gd name="connsiteX96" fmla="*/ 4191732 w 12192000"/>
              <a:gd name="connsiteY96" fmla="*/ 1857328 h 2237474"/>
              <a:gd name="connsiteX97" fmla="*/ 4065532 w 12192000"/>
              <a:gd name="connsiteY97" fmla="*/ 1855477 h 2237474"/>
              <a:gd name="connsiteX98" fmla="*/ 4028460 w 12192000"/>
              <a:gd name="connsiteY98" fmla="*/ 1855137 h 2237474"/>
              <a:gd name="connsiteX99" fmla="*/ 4002267 w 12192000"/>
              <a:gd name="connsiteY99" fmla="*/ 1852352 h 2237474"/>
              <a:gd name="connsiteX100" fmla="*/ 3931396 w 12192000"/>
              <a:gd name="connsiteY100" fmla="*/ 1858915 h 2237474"/>
              <a:gd name="connsiteX101" fmla="*/ 3812162 w 12192000"/>
              <a:gd name="connsiteY101" fmla="*/ 1875501 h 2237474"/>
              <a:gd name="connsiteX102" fmla="*/ 3758105 w 12192000"/>
              <a:gd name="connsiteY102" fmla="*/ 1871856 h 2237474"/>
              <a:gd name="connsiteX103" fmla="*/ 3715896 w 12192000"/>
              <a:gd name="connsiteY103" fmla="*/ 1881552 h 2237474"/>
              <a:gd name="connsiteX104" fmla="*/ 3567259 w 12192000"/>
              <a:gd name="connsiteY104" fmla="*/ 1893482 h 2237474"/>
              <a:gd name="connsiteX105" fmla="*/ 3405770 w 12192000"/>
              <a:gd name="connsiteY105" fmla="*/ 1904591 h 2237474"/>
              <a:gd name="connsiteX106" fmla="*/ 3280097 w 12192000"/>
              <a:gd name="connsiteY106" fmla="*/ 1919610 h 2237474"/>
              <a:gd name="connsiteX107" fmla="*/ 3009910 w 12192000"/>
              <a:gd name="connsiteY107" fmla="*/ 1957866 h 2237474"/>
              <a:gd name="connsiteX108" fmla="*/ 2995934 w 12192000"/>
              <a:gd name="connsiteY108" fmla="*/ 1967085 h 2237474"/>
              <a:gd name="connsiteX109" fmla="*/ 2942858 w 12192000"/>
              <a:gd name="connsiteY109" fmla="*/ 1981367 h 2237474"/>
              <a:gd name="connsiteX110" fmla="*/ 2875436 w 12192000"/>
              <a:gd name="connsiteY110" fmla="*/ 1996977 h 2237474"/>
              <a:gd name="connsiteX111" fmla="*/ 2874892 w 12192000"/>
              <a:gd name="connsiteY111" fmla="*/ 1996085 h 2237474"/>
              <a:gd name="connsiteX112" fmla="*/ 2843662 w 12192000"/>
              <a:gd name="connsiteY112" fmla="*/ 1992498 h 2237474"/>
              <a:gd name="connsiteX113" fmla="*/ 2718916 w 12192000"/>
              <a:gd name="connsiteY113" fmla="*/ 1990867 h 2237474"/>
              <a:gd name="connsiteX114" fmla="*/ 2713522 w 12192000"/>
              <a:gd name="connsiteY114" fmla="*/ 1990173 h 2237474"/>
              <a:gd name="connsiteX115" fmla="*/ 2578178 w 12192000"/>
              <a:gd name="connsiteY115" fmla="*/ 1990531 h 2237474"/>
              <a:gd name="connsiteX116" fmla="*/ 2476147 w 12192000"/>
              <a:gd name="connsiteY116" fmla="*/ 1998305 h 2237474"/>
              <a:gd name="connsiteX117" fmla="*/ 2373568 w 12192000"/>
              <a:gd name="connsiteY117" fmla="*/ 2003219 h 2237474"/>
              <a:gd name="connsiteX118" fmla="*/ 2287219 w 12192000"/>
              <a:gd name="connsiteY118" fmla="*/ 1998750 h 2237474"/>
              <a:gd name="connsiteX119" fmla="*/ 2243069 w 12192000"/>
              <a:gd name="connsiteY119" fmla="*/ 2005321 h 2237474"/>
              <a:gd name="connsiteX120" fmla="*/ 2164831 w 12192000"/>
              <a:gd name="connsiteY120" fmla="*/ 2010143 h 2237474"/>
              <a:gd name="connsiteX121" fmla="*/ 2085228 w 12192000"/>
              <a:gd name="connsiteY121" fmla="*/ 2046431 h 2237474"/>
              <a:gd name="connsiteX122" fmla="*/ 2058061 w 12192000"/>
              <a:gd name="connsiteY122" fmla="*/ 2047942 h 2237474"/>
              <a:gd name="connsiteX123" fmla="*/ 2042244 w 12192000"/>
              <a:gd name="connsiteY123" fmla="*/ 2055560 h 2237474"/>
              <a:gd name="connsiteX124" fmla="*/ 1877728 w 12192000"/>
              <a:gd name="connsiteY124" fmla="*/ 2101004 h 2237474"/>
              <a:gd name="connsiteX125" fmla="*/ 1759056 w 12192000"/>
              <a:gd name="connsiteY125" fmla="*/ 2125608 h 2237474"/>
              <a:gd name="connsiteX126" fmla="*/ 1637948 w 12192000"/>
              <a:gd name="connsiteY126" fmla="*/ 2172597 h 2237474"/>
              <a:gd name="connsiteX127" fmla="*/ 1434549 w 12192000"/>
              <a:gd name="connsiteY127" fmla="*/ 2234522 h 2237474"/>
              <a:gd name="connsiteX128" fmla="*/ 1398481 w 12192000"/>
              <a:gd name="connsiteY128" fmla="*/ 2237074 h 2237474"/>
              <a:gd name="connsiteX129" fmla="*/ 1398407 w 12192000"/>
              <a:gd name="connsiteY129" fmla="*/ 2237095 h 2237474"/>
              <a:gd name="connsiteX130" fmla="*/ 1370962 w 12192000"/>
              <a:gd name="connsiteY130" fmla="*/ 2237474 h 2237474"/>
              <a:gd name="connsiteX131" fmla="*/ 1356367 w 12192000"/>
              <a:gd name="connsiteY131" fmla="*/ 2235089 h 2237474"/>
              <a:gd name="connsiteX132" fmla="*/ 1279765 w 12192000"/>
              <a:gd name="connsiteY132" fmla="*/ 2229639 h 2237474"/>
              <a:gd name="connsiteX133" fmla="*/ 1195347 w 12192000"/>
              <a:gd name="connsiteY133" fmla="*/ 2212354 h 2237474"/>
              <a:gd name="connsiteX134" fmla="*/ 970251 w 12192000"/>
              <a:gd name="connsiteY134" fmla="*/ 2221029 h 2237474"/>
              <a:gd name="connsiteX135" fmla="*/ 812914 w 12192000"/>
              <a:gd name="connsiteY135" fmla="*/ 2210095 h 2237474"/>
              <a:gd name="connsiteX136" fmla="*/ 776382 w 12192000"/>
              <a:gd name="connsiteY136" fmla="*/ 2204512 h 2237474"/>
              <a:gd name="connsiteX137" fmla="*/ 597225 w 12192000"/>
              <a:gd name="connsiteY137" fmla="*/ 2180999 h 2237474"/>
              <a:gd name="connsiteX138" fmla="*/ 520671 w 12192000"/>
              <a:gd name="connsiteY138" fmla="*/ 2180980 h 2237474"/>
              <a:gd name="connsiteX139" fmla="*/ 515024 w 12192000"/>
              <a:gd name="connsiteY139" fmla="*/ 2179258 h 2237474"/>
              <a:gd name="connsiteX140" fmla="*/ 413835 w 12192000"/>
              <a:gd name="connsiteY140" fmla="*/ 2156783 h 2237474"/>
              <a:gd name="connsiteX141" fmla="*/ 376513 w 12192000"/>
              <a:gd name="connsiteY141" fmla="*/ 2154014 h 2237474"/>
              <a:gd name="connsiteX142" fmla="*/ 273386 w 12192000"/>
              <a:gd name="connsiteY142" fmla="*/ 2142551 h 2237474"/>
              <a:gd name="connsiteX143" fmla="*/ 169207 w 12192000"/>
              <a:gd name="connsiteY143" fmla="*/ 2128100 h 2237474"/>
              <a:gd name="connsiteX144" fmla="*/ 77641 w 12192000"/>
              <a:gd name="connsiteY144" fmla="*/ 2126835 h 2237474"/>
              <a:gd name="connsiteX145" fmla="*/ 37645 w 12192000"/>
              <a:gd name="connsiteY145" fmla="*/ 2115401 h 2237474"/>
              <a:gd name="connsiteX146" fmla="*/ 4572 w 12192000"/>
              <a:gd name="connsiteY146" fmla="*/ 2111091 h 2237474"/>
              <a:gd name="connsiteX147" fmla="*/ 0 w 12192000"/>
              <a:gd name="connsiteY147" fmla="*/ 2110468 h 2237474"/>
              <a:gd name="connsiteX148" fmla="*/ 0 w 12192000"/>
              <a:gd name="connsiteY148"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20512 w 12192000"/>
              <a:gd name="connsiteY6" fmla="*/ 745392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46594 w 12192000"/>
              <a:gd name="connsiteY12" fmla="*/ 765069 h 2237474"/>
              <a:gd name="connsiteX13" fmla="*/ 10739478 w 12192000"/>
              <a:gd name="connsiteY13" fmla="*/ 776841 h 2237474"/>
              <a:gd name="connsiteX14" fmla="*/ 10458762 w 12192000"/>
              <a:gd name="connsiteY14" fmla="*/ 755400 h 2237474"/>
              <a:gd name="connsiteX15" fmla="*/ 10211200 w 12192000"/>
              <a:gd name="connsiteY15" fmla="*/ 767513 h 2237474"/>
              <a:gd name="connsiteX16" fmla="*/ 10167995 w 12192000"/>
              <a:gd name="connsiteY16" fmla="*/ 760843 h 2237474"/>
              <a:gd name="connsiteX17" fmla="*/ 9997044 w 12192000"/>
              <a:gd name="connsiteY17" fmla="*/ 780129 h 2237474"/>
              <a:gd name="connsiteX18" fmla="*/ 9943887 w 12192000"/>
              <a:gd name="connsiteY18" fmla="*/ 804141 h 2237474"/>
              <a:gd name="connsiteX19" fmla="*/ 9918248 w 12192000"/>
              <a:gd name="connsiteY19" fmla="*/ 816628 h 2237474"/>
              <a:gd name="connsiteX20" fmla="*/ 9767091 w 12192000"/>
              <a:gd name="connsiteY20" fmla="*/ 870550 h 2237474"/>
              <a:gd name="connsiteX21" fmla="*/ 9683005 w 12192000"/>
              <a:gd name="connsiteY21" fmla="*/ 894128 h 2237474"/>
              <a:gd name="connsiteX22" fmla="*/ 9594438 w 12192000"/>
              <a:gd name="connsiteY22" fmla="*/ 919051 h 2237474"/>
              <a:gd name="connsiteX23" fmla="*/ 9544189 w 12192000"/>
              <a:gd name="connsiteY23" fmla="*/ 938966 h 2237474"/>
              <a:gd name="connsiteX24" fmla="*/ 9500499 w 12192000"/>
              <a:gd name="connsiteY24" fmla="*/ 954680 h 2237474"/>
              <a:gd name="connsiteX25" fmla="*/ 9428195 w 12192000"/>
              <a:gd name="connsiteY25" fmla="*/ 986225 h 2237474"/>
              <a:gd name="connsiteX26" fmla="*/ 9410017 w 12192000"/>
              <a:gd name="connsiteY26" fmla="*/ 993931 h 2237474"/>
              <a:gd name="connsiteX27" fmla="*/ 9392919 w 12192000"/>
              <a:gd name="connsiteY27" fmla="*/ 994656 h 2237474"/>
              <a:gd name="connsiteX28" fmla="*/ 9268019 w 12192000"/>
              <a:gd name="connsiteY28" fmla="*/ 1007442 h 2237474"/>
              <a:gd name="connsiteX29" fmla="*/ 9234662 w 12192000"/>
              <a:gd name="connsiteY29" fmla="*/ 1023056 h 2237474"/>
              <a:gd name="connsiteX30" fmla="*/ 9181033 w 12192000"/>
              <a:gd name="connsiteY30" fmla="*/ 1037921 h 2237474"/>
              <a:gd name="connsiteX31" fmla="*/ 9155969 w 12192000"/>
              <a:gd name="connsiteY31" fmla="*/ 1046804 h 2237474"/>
              <a:gd name="connsiteX32" fmla="*/ 9133985 w 12192000"/>
              <a:gd name="connsiteY32" fmla="*/ 1046450 h 2237474"/>
              <a:gd name="connsiteX33" fmla="*/ 9003462 w 12192000"/>
              <a:gd name="connsiteY33" fmla="*/ 1042406 h 2237474"/>
              <a:gd name="connsiteX34" fmla="*/ 8968445 w 12192000"/>
              <a:gd name="connsiteY34" fmla="*/ 1052169 h 2237474"/>
              <a:gd name="connsiteX35" fmla="*/ 8886001 w 12192000"/>
              <a:gd name="connsiteY35" fmla="*/ 1067468 h 2237474"/>
              <a:gd name="connsiteX36" fmla="*/ 8838610 w 12192000"/>
              <a:gd name="connsiteY36" fmla="*/ 1075091 h 2237474"/>
              <a:gd name="connsiteX37" fmla="*/ 8750383 w 12192000"/>
              <a:gd name="connsiteY37" fmla="*/ 1097387 h 2237474"/>
              <a:gd name="connsiteX38" fmla="*/ 8665605 w 12192000"/>
              <a:gd name="connsiteY38" fmla="*/ 1110791 h 2237474"/>
              <a:gd name="connsiteX39" fmla="*/ 8584946 w 12192000"/>
              <a:gd name="connsiteY39" fmla="*/ 1135226 h 2237474"/>
              <a:gd name="connsiteX40" fmla="*/ 8419755 w 12192000"/>
              <a:gd name="connsiteY40" fmla="*/ 1216260 h 2237474"/>
              <a:gd name="connsiteX41" fmla="*/ 8411626 w 12192000"/>
              <a:gd name="connsiteY41" fmla="*/ 1214397 h 2237474"/>
              <a:gd name="connsiteX42" fmla="*/ 8363469 w 12192000"/>
              <a:gd name="connsiteY42" fmla="*/ 1246658 h 2237474"/>
              <a:gd name="connsiteX43" fmla="*/ 8275497 w 12192000"/>
              <a:gd name="connsiteY43" fmla="*/ 1264396 h 2237474"/>
              <a:gd name="connsiteX44" fmla="*/ 8206287 w 12192000"/>
              <a:gd name="connsiteY44" fmla="*/ 1273060 h 2237474"/>
              <a:gd name="connsiteX45" fmla="*/ 8139997 w 12192000"/>
              <a:gd name="connsiteY45" fmla="*/ 1282713 h 2237474"/>
              <a:gd name="connsiteX46" fmla="*/ 8074238 w 12192000"/>
              <a:gd name="connsiteY46" fmla="*/ 1301895 h 2237474"/>
              <a:gd name="connsiteX47" fmla="*/ 7942099 w 12192000"/>
              <a:gd name="connsiteY47" fmla="*/ 1336332 h 2237474"/>
              <a:gd name="connsiteX48" fmla="*/ 7902328 w 12192000"/>
              <a:gd name="connsiteY48" fmla="*/ 1345865 h 2237474"/>
              <a:gd name="connsiteX49" fmla="*/ 7840612 w 12192000"/>
              <a:gd name="connsiteY49" fmla="*/ 1369373 h 2237474"/>
              <a:gd name="connsiteX50" fmla="*/ 7786819 w 12192000"/>
              <a:gd name="connsiteY50" fmla="*/ 1378970 h 2237474"/>
              <a:gd name="connsiteX51" fmla="*/ 7548172 w 12192000"/>
              <a:gd name="connsiteY51" fmla="*/ 1417460 h 2237474"/>
              <a:gd name="connsiteX52" fmla="*/ 7483437 w 12192000"/>
              <a:gd name="connsiteY52" fmla="*/ 1478152 h 2237474"/>
              <a:gd name="connsiteX53" fmla="*/ 7377870 w 12192000"/>
              <a:gd name="connsiteY53" fmla="*/ 1523319 h 2237474"/>
              <a:gd name="connsiteX54" fmla="*/ 7230737 w 12192000"/>
              <a:gd name="connsiteY54" fmla="*/ 1562633 h 2237474"/>
              <a:gd name="connsiteX55" fmla="*/ 7224458 w 12192000"/>
              <a:gd name="connsiteY55" fmla="*/ 1573008 h 2237474"/>
              <a:gd name="connsiteX56" fmla="*/ 7183121 w 12192000"/>
              <a:gd name="connsiteY56" fmla="*/ 1595162 h 2237474"/>
              <a:gd name="connsiteX57" fmla="*/ 7164601 w 12192000"/>
              <a:gd name="connsiteY57" fmla="*/ 1606490 h 2237474"/>
              <a:gd name="connsiteX58" fmla="*/ 7031309 w 12192000"/>
              <a:gd name="connsiteY58" fmla="*/ 1619451 h 2237474"/>
              <a:gd name="connsiteX59" fmla="*/ 6900177 w 12192000"/>
              <a:gd name="connsiteY59" fmla="*/ 1636016 h 2237474"/>
              <a:gd name="connsiteX60" fmla="*/ 6795372 w 12192000"/>
              <a:gd name="connsiteY60" fmla="*/ 1644845 h 2237474"/>
              <a:gd name="connsiteX61" fmla="*/ 6692251 w 12192000"/>
              <a:gd name="connsiteY61" fmla="*/ 1656357 h 2237474"/>
              <a:gd name="connsiteX62" fmla="*/ 6655235 w 12192000"/>
              <a:gd name="connsiteY62" fmla="*/ 1661869 h 2237474"/>
              <a:gd name="connsiteX63" fmla="*/ 6554894 w 12192000"/>
              <a:gd name="connsiteY63" fmla="*/ 1664428 h 2237474"/>
              <a:gd name="connsiteX64" fmla="*/ 6516595 w 12192000"/>
              <a:gd name="connsiteY64" fmla="*/ 1667475 h 2237474"/>
              <a:gd name="connsiteX65" fmla="*/ 6508541 w 12192000"/>
              <a:gd name="connsiteY65" fmla="*/ 1668757 h 2237474"/>
              <a:gd name="connsiteX66" fmla="*/ 6471012 w 12192000"/>
              <a:gd name="connsiteY66" fmla="*/ 1678604 h 2237474"/>
              <a:gd name="connsiteX67" fmla="*/ 6364035 w 12192000"/>
              <a:gd name="connsiteY67" fmla="*/ 1667683 h 2237474"/>
              <a:gd name="connsiteX68" fmla="*/ 6280959 w 12192000"/>
              <a:gd name="connsiteY68" fmla="*/ 1689329 h 2237474"/>
              <a:gd name="connsiteX69" fmla="*/ 6243319 w 12192000"/>
              <a:gd name="connsiteY69" fmla="*/ 1695560 h 2237474"/>
              <a:gd name="connsiteX70" fmla="*/ 6098321 w 12192000"/>
              <a:gd name="connsiteY70" fmla="*/ 1721646 h 2237474"/>
              <a:gd name="connsiteX71" fmla="*/ 5880652 w 12192000"/>
              <a:gd name="connsiteY71" fmla="*/ 1779643 h 2237474"/>
              <a:gd name="connsiteX72" fmla="*/ 5785959 w 12192000"/>
              <a:gd name="connsiteY72" fmla="*/ 1775307 h 2237474"/>
              <a:gd name="connsiteX73" fmla="*/ 5643534 w 12192000"/>
              <a:gd name="connsiteY73" fmla="*/ 1802919 h 2237474"/>
              <a:gd name="connsiteX74" fmla="*/ 5518799 w 12192000"/>
              <a:gd name="connsiteY74" fmla="*/ 1818312 h 2237474"/>
              <a:gd name="connsiteX75" fmla="*/ 5505014 w 12192000"/>
              <a:gd name="connsiteY75" fmla="*/ 1819259 h 2237474"/>
              <a:gd name="connsiteX76" fmla="*/ 5453307 w 12192000"/>
              <a:gd name="connsiteY76" fmla="*/ 1815450 h 2237474"/>
              <a:gd name="connsiteX77" fmla="*/ 5221533 w 12192000"/>
              <a:gd name="connsiteY77" fmla="*/ 1846950 h 2237474"/>
              <a:gd name="connsiteX78" fmla="*/ 5149802 w 12192000"/>
              <a:gd name="connsiteY78" fmla="*/ 1844846 h 2237474"/>
              <a:gd name="connsiteX79" fmla="*/ 5114927 w 12192000"/>
              <a:gd name="connsiteY79" fmla="*/ 1847827 h 2237474"/>
              <a:gd name="connsiteX80" fmla="*/ 5108970 w 12192000"/>
              <a:gd name="connsiteY80" fmla="*/ 1847935 h 2237474"/>
              <a:gd name="connsiteX81" fmla="*/ 5067961 w 12192000"/>
              <a:gd name="connsiteY81" fmla="*/ 1845917 h 2237474"/>
              <a:gd name="connsiteX82" fmla="*/ 5007075 w 12192000"/>
              <a:gd name="connsiteY82" fmla="*/ 1838626 h 2237474"/>
              <a:gd name="connsiteX83" fmla="*/ 4944087 w 12192000"/>
              <a:gd name="connsiteY83" fmla="*/ 1823332 h 2237474"/>
              <a:gd name="connsiteX84" fmla="*/ 4907662 w 12192000"/>
              <a:gd name="connsiteY84" fmla="*/ 1816900 h 2237474"/>
              <a:gd name="connsiteX85" fmla="*/ 4882386 w 12192000"/>
              <a:gd name="connsiteY85" fmla="*/ 1809844 h 2237474"/>
              <a:gd name="connsiteX86" fmla="*/ 4811440 w 12192000"/>
              <a:gd name="connsiteY86" fmla="*/ 1804655 h 2237474"/>
              <a:gd name="connsiteX87" fmla="*/ 4691075 w 12192000"/>
              <a:gd name="connsiteY87" fmla="*/ 1801389 h 2237474"/>
              <a:gd name="connsiteX88" fmla="*/ 4640313 w 12192000"/>
              <a:gd name="connsiteY88" fmla="*/ 1784307 h 2237474"/>
              <a:gd name="connsiteX89" fmla="*/ 4536503 w 12192000"/>
              <a:gd name="connsiteY89" fmla="*/ 1785334 h 2237474"/>
              <a:gd name="connsiteX90" fmla="*/ 4513724 w 12192000"/>
              <a:gd name="connsiteY90" fmla="*/ 1791996 h 2237474"/>
              <a:gd name="connsiteX91" fmla="*/ 4459810 w 12192000"/>
              <a:gd name="connsiteY91" fmla="*/ 1797886 h 2237474"/>
              <a:gd name="connsiteX92" fmla="*/ 4379064 w 12192000"/>
              <a:gd name="connsiteY92" fmla="*/ 1817177 h 2237474"/>
              <a:gd name="connsiteX93" fmla="*/ 4290981 w 12192000"/>
              <a:gd name="connsiteY93" fmla="*/ 1839677 h 2237474"/>
              <a:gd name="connsiteX94" fmla="*/ 4238372 w 12192000"/>
              <a:gd name="connsiteY94" fmla="*/ 1851480 h 2237474"/>
              <a:gd name="connsiteX95" fmla="*/ 4232517 w 12192000"/>
              <a:gd name="connsiteY95" fmla="*/ 1852567 h 2237474"/>
              <a:gd name="connsiteX96" fmla="*/ 4191732 w 12192000"/>
              <a:gd name="connsiteY96" fmla="*/ 1857328 h 2237474"/>
              <a:gd name="connsiteX97" fmla="*/ 4065532 w 12192000"/>
              <a:gd name="connsiteY97" fmla="*/ 1855477 h 2237474"/>
              <a:gd name="connsiteX98" fmla="*/ 4028460 w 12192000"/>
              <a:gd name="connsiteY98" fmla="*/ 1855137 h 2237474"/>
              <a:gd name="connsiteX99" fmla="*/ 4002267 w 12192000"/>
              <a:gd name="connsiteY99" fmla="*/ 1852352 h 2237474"/>
              <a:gd name="connsiteX100" fmla="*/ 3931396 w 12192000"/>
              <a:gd name="connsiteY100" fmla="*/ 1858915 h 2237474"/>
              <a:gd name="connsiteX101" fmla="*/ 3812162 w 12192000"/>
              <a:gd name="connsiteY101" fmla="*/ 1875501 h 2237474"/>
              <a:gd name="connsiteX102" fmla="*/ 3758105 w 12192000"/>
              <a:gd name="connsiteY102" fmla="*/ 1871856 h 2237474"/>
              <a:gd name="connsiteX103" fmla="*/ 3715896 w 12192000"/>
              <a:gd name="connsiteY103" fmla="*/ 1881552 h 2237474"/>
              <a:gd name="connsiteX104" fmla="*/ 3567259 w 12192000"/>
              <a:gd name="connsiteY104" fmla="*/ 1893482 h 2237474"/>
              <a:gd name="connsiteX105" fmla="*/ 3405770 w 12192000"/>
              <a:gd name="connsiteY105" fmla="*/ 1904591 h 2237474"/>
              <a:gd name="connsiteX106" fmla="*/ 3280097 w 12192000"/>
              <a:gd name="connsiteY106" fmla="*/ 1919610 h 2237474"/>
              <a:gd name="connsiteX107" fmla="*/ 3009910 w 12192000"/>
              <a:gd name="connsiteY107" fmla="*/ 1957866 h 2237474"/>
              <a:gd name="connsiteX108" fmla="*/ 2995934 w 12192000"/>
              <a:gd name="connsiteY108" fmla="*/ 1967085 h 2237474"/>
              <a:gd name="connsiteX109" fmla="*/ 2942858 w 12192000"/>
              <a:gd name="connsiteY109" fmla="*/ 1981367 h 2237474"/>
              <a:gd name="connsiteX110" fmla="*/ 2875436 w 12192000"/>
              <a:gd name="connsiteY110" fmla="*/ 1996977 h 2237474"/>
              <a:gd name="connsiteX111" fmla="*/ 2874892 w 12192000"/>
              <a:gd name="connsiteY111" fmla="*/ 1996085 h 2237474"/>
              <a:gd name="connsiteX112" fmla="*/ 2843662 w 12192000"/>
              <a:gd name="connsiteY112" fmla="*/ 1992498 h 2237474"/>
              <a:gd name="connsiteX113" fmla="*/ 2718916 w 12192000"/>
              <a:gd name="connsiteY113" fmla="*/ 1990867 h 2237474"/>
              <a:gd name="connsiteX114" fmla="*/ 2713522 w 12192000"/>
              <a:gd name="connsiteY114" fmla="*/ 1990173 h 2237474"/>
              <a:gd name="connsiteX115" fmla="*/ 2578178 w 12192000"/>
              <a:gd name="connsiteY115" fmla="*/ 1990531 h 2237474"/>
              <a:gd name="connsiteX116" fmla="*/ 2476147 w 12192000"/>
              <a:gd name="connsiteY116" fmla="*/ 1998305 h 2237474"/>
              <a:gd name="connsiteX117" fmla="*/ 2373568 w 12192000"/>
              <a:gd name="connsiteY117" fmla="*/ 2003219 h 2237474"/>
              <a:gd name="connsiteX118" fmla="*/ 2287219 w 12192000"/>
              <a:gd name="connsiteY118" fmla="*/ 1998750 h 2237474"/>
              <a:gd name="connsiteX119" fmla="*/ 2243069 w 12192000"/>
              <a:gd name="connsiteY119" fmla="*/ 2005321 h 2237474"/>
              <a:gd name="connsiteX120" fmla="*/ 2164831 w 12192000"/>
              <a:gd name="connsiteY120" fmla="*/ 2010143 h 2237474"/>
              <a:gd name="connsiteX121" fmla="*/ 2085228 w 12192000"/>
              <a:gd name="connsiteY121" fmla="*/ 2046431 h 2237474"/>
              <a:gd name="connsiteX122" fmla="*/ 2058061 w 12192000"/>
              <a:gd name="connsiteY122" fmla="*/ 2047942 h 2237474"/>
              <a:gd name="connsiteX123" fmla="*/ 2042244 w 12192000"/>
              <a:gd name="connsiteY123" fmla="*/ 2055560 h 2237474"/>
              <a:gd name="connsiteX124" fmla="*/ 1877728 w 12192000"/>
              <a:gd name="connsiteY124" fmla="*/ 2101004 h 2237474"/>
              <a:gd name="connsiteX125" fmla="*/ 1759056 w 12192000"/>
              <a:gd name="connsiteY125" fmla="*/ 2125608 h 2237474"/>
              <a:gd name="connsiteX126" fmla="*/ 1637948 w 12192000"/>
              <a:gd name="connsiteY126" fmla="*/ 2172597 h 2237474"/>
              <a:gd name="connsiteX127" fmla="*/ 1434549 w 12192000"/>
              <a:gd name="connsiteY127" fmla="*/ 2234522 h 2237474"/>
              <a:gd name="connsiteX128" fmla="*/ 1398481 w 12192000"/>
              <a:gd name="connsiteY128" fmla="*/ 2237074 h 2237474"/>
              <a:gd name="connsiteX129" fmla="*/ 1398407 w 12192000"/>
              <a:gd name="connsiteY129" fmla="*/ 2237095 h 2237474"/>
              <a:gd name="connsiteX130" fmla="*/ 1370962 w 12192000"/>
              <a:gd name="connsiteY130" fmla="*/ 2237474 h 2237474"/>
              <a:gd name="connsiteX131" fmla="*/ 1356367 w 12192000"/>
              <a:gd name="connsiteY131" fmla="*/ 2235089 h 2237474"/>
              <a:gd name="connsiteX132" fmla="*/ 1279765 w 12192000"/>
              <a:gd name="connsiteY132" fmla="*/ 2229639 h 2237474"/>
              <a:gd name="connsiteX133" fmla="*/ 1195347 w 12192000"/>
              <a:gd name="connsiteY133" fmla="*/ 2212354 h 2237474"/>
              <a:gd name="connsiteX134" fmla="*/ 970251 w 12192000"/>
              <a:gd name="connsiteY134" fmla="*/ 2221029 h 2237474"/>
              <a:gd name="connsiteX135" fmla="*/ 812914 w 12192000"/>
              <a:gd name="connsiteY135" fmla="*/ 2210095 h 2237474"/>
              <a:gd name="connsiteX136" fmla="*/ 776382 w 12192000"/>
              <a:gd name="connsiteY136" fmla="*/ 2204512 h 2237474"/>
              <a:gd name="connsiteX137" fmla="*/ 597225 w 12192000"/>
              <a:gd name="connsiteY137" fmla="*/ 2180999 h 2237474"/>
              <a:gd name="connsiteX138" fmla="*/ 520671 w 12192000"/>
              <a:gd name="connsiteY138" fmla="*/ 2180980 h 2237474"/>
              <a:gd name="connsiteX139" fmla="*/ 515024 w 12192000"/>
              <a:gd name="connsiteY139" fmla="*/ 2179258 h 2237474"/>
              <a:gd name="connsiteX140" fmla="*/ 413835 w 12192000"/>
              <a:gd name="connsiteY140" fmla="*/ 2156783 h 2237474"/>
              <a:gd name="connsiteX141" fmla="*/ 376513 w 12192000"/>
              <a:gd name="connsiteY141" fmla="*/ 2154014 h 2237474"/>
              <a:gd name="connsiteX142" fmla="*/ 273386 w 12192000"/>
              <a:gd name="connsiteY142" fmla="*/ 2142551 h 2237474"/>
              <a:gd name="connsiteX143" fmla="*/ 169207 w 12192000"/>
              <a:gd name="connsiteY143" fmla="*/ 2128100 h 2237474"/>
              <a:gd name="connsiteX144" fmla="*/ 77641 w 12192000"/>
              <a:gd name="connsiteY144" fmla="*/ 2126835 h 2237474"/>
              <a:gd name="connsiteX145" fmla="*/ 37645 w 12192000"/>
              <a:gd name="connsiteY145" fmla="*/ 2115401 h 2237474"/>
              <a:gd name="connsiteX146" fmla="*/ 4572 w 12192000"/>
              <a:gd name="connsiteY146" fmla="*/ 2111091 h 2237474"/>
              <a:gd name="connsiteX147" fmla="*/ 0 w 12192000"/>
              <a:gd name="connsiteY147" fmla="*/ 2110468 h 2237474"/>
              <a:gd name="connsiteX148" fmla="*/ 0 w 12192000"/>
              <a:gd name="connsiteY148"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20512 w 12192000"/>
              <a:gd name="connsiteY6" fmla="*/ 745392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46594 w 12192000"/>
              <a:gd name="connsiteY12" fmla="*/ 765069 h 2237474"/>
              <a:gd name="connsiteX13" fmla="*/ 10739478 w 12192000"/>
              <a:gd name="connsiteY13" fmla="*/ 776841 h 2237474"/>
              <a:gd name="connsiteX14" fmla="*/ 10458762 w 12192000"/>
              <a:gd name="connsiteY14" fmla="*/ 755400 h 2237474"/>
              <a:gd name="connsiteX15" fmla="*/ 10211200 w 12192000"/>
              <a:gd name="connsiteY15" fmla="*/ 767513 h 2237474"/>
              <a:gd name="connsiteX16" fmla="*/ 10167995 w 12192000"/>
              <a:gd name="connsiteY16" fmla="*/ 760843 h 2237474"/>
              <a:gd name="connsiteX17" fmla="*/ 9997044 w 12192000"/>
              <a:gd name="connsiteY17" fmla="*/ 780129 h 2237474"/>
              <a:gd name="connsiteX18" fmla="*/ 9943887 w 12192000"/>
              <a:gd name="connsiteY18" fmla="*/ 804141 h 2237474"/>
              <a:gd name="connsiteX19" fmla="*/ 9918248 w 12192000"/>
              <a:gd name="connsiteY19" fmla="*/ 816628 h 2237474"/>
              <a:gd name="connsiteX20" fmla="*/ 9767091 w 12192000"/>
              <a:gd name="connsiteY20" fmla="*/ 870550 h 2237474"/>
              <a:gd name="connsiteX21" fmla="*/ 9683005 w 12192000"/>
              <a:gd name="connsiteY21" fmla="*/ 894128 h 2237474"/>
              <a:gd name="connsiteX22" fmla="*/ 9594438 w 12192000"/>
              <a:gd name="connsiteY22" fmla="*/ 919051 h 2237474"/>
              <a:gd name="connsiteX23" fmla="*/ 9544189 w 12192000"/>
              <a:gd name="connsiteY23" fmla="*/ 938966 h 2237474"/>
              <a:gd name="connsiteX24" fmla="*/ 9500499 w 12192000"/>
              <a:gd name="connsiteY24" fmla="*/ 954680 h 2237474"/>
              <a:gd name="connsiteX25" fmla="*/ 9428195 w 12192000"/>
              <a:gd name="connsiteY25" fmla="*/ 986225 h 2237474"/>
              <a:gd name="connsiteX26" fmla="*/ 9410017 w 12192000"/>
              <a:gd name="connsiteY26" fmla="*/ 993931 h 2237474"/>
              <a:gd name="connsiteX27" fmla="*/ 9392919 w 12192000"/>
              <a:gd name="connsiteY27" fmla="*/ 994656 h 2237474"/>
              <a:gd name="connsiteX28" fmla="*/ 9268019 w 12192000"/>
              <a:gd name="connsiteY28" fmla="*/ 1007442 h 2237474"/>
              <a:gd name="connsiteX29" fmla="*/ 9234662 w 12192000"/>
              <a:gd name="connsiteY29" fmla="*/ 1023056 h 2237474"/>
              <a:gd name="connsiteX30" fmla="*/ 9181033 w 12192000"/>
              <a:gd name="connsiteY30" fmla="*/ 1037921 h 2237474"/>
              <a:gd name="connsiteX31" fmla="*/ 9155969 w 12192000"/>
              <a:gd name="connsiteY31" fmla="*/ 1046804 h 2237474"/>
              <a:gd name="connsiteX32" fmla="*/ 9133985 w 12192000"/>
              <a:gd name="connsiteY32" fmla="*/ 1046450 h 2237474"/>
              <a:gd name="connsiteX33" fmla="*/ 9003462 w 12192000"/>
              <a:gd name="connsiteY33" fmla="*/ 1042406 h 2237474"/>
              <a:gd name="connsiteX34" fmla="*/ 8968445 w 12192000"/>
              <a:gd name="connsiteY34" fmla="*/ 1052169 h 2237474"/>
              <a:gd name="connsiteX35" fmla="*/ 8886001 w 12192000"/>
              <a:gd name="connsiteY35" fmla="*/ 1067468 h 2237474"/>
              <a:gd name="connsiteX36" fmla="*/ 8838610 w 12192000"/>
              <a:gd name="connsiteY36" fmla="*/ 1075091 h 2237474"/>
              <a:gd name="connsiteX37" fmla="*/ 8750383 w 12192000"/>
              <a:gd name="connsiteY37" fmla="*/ 1097387 h 2237474"/>
              <a:gd name="connsiteX38" fmla="*/ 8665605 w 12192000"/>
              <a:gd name="connsiteY38" fmla="*/ 1110791 h 2237474"/>
              <a:gd name="connsiteX39" fmla="*/ 8584946 w 12192000"/>
              <a:gd name="connsiteY39" fmla="*/ 1135226 h 2237474"/>
              <a:gd name="connsiteX40" fmla="*/ 8419755 w 12192000"/>
              <a:gd name="connsiteY40" fmla="*/ 1216260 h 2237474"/>
              <a:gd name="connsiteX41" fmla="*/ 8411626 w 12192000"/>
              <a:gd name="connsiteY41" fmla="*/ 1214397 h 2237474"/>
              <a:gd name="connsiteX42" fmla="*/ 8363469 w 12192000"/>
              <a:gd name="connsiteY42" fmla="*/ 1246658 h 2237474"/>
              <a:gd name="connsiteX43" fmla="*/ 8275497 w 12192000"/>
              <a:gd name="connsiteY43" fmla="*/ 1264396 h 2237474"/>
              <a:gd name="connsiteX44" fmla="*/ 8206287 w 12192000"/>
              <a:gd name="connsiteY44" fmla="*/ 1273060 h 2237474"/>
              <a:gd name="connsiteX45" fmla="*/ 8139997 w 12192000"/>
              <a:gd name="connsiteY45" fmla="*/ 1282713 h 2237474"/>
              <a:gd name="connsiteX46" fmla="*/ 8074238 w 12192000"/>
              <a:gd name="connsiteY46" fmla="*/ 1301895 h 2237474"/>
              <a:gd name="connsiteX47" fmla="*/ 7942099 w 12192000"/>
              <a:gd name="connsiteY47" fmla="*/ 1336332 h 2237474"/>
              <a:gd name="connsiteX48" fmla="*/ 7902328 w 12192000"/>
              <a:gd name="connsiteY48" fmla="*/ 1345865 h 2237474"/>
              <a:gd name="connsiteX49" fmla="*/ 7840612 w 12192000"/>
              <a:gd name="connsiteY49" fmla="*/ 1369373 h 2237474"/>
              <a:gd name="connsiteX50" fmla="*/ 7786819 w 12192000"/>
              <a:gd name="connsiteY50" fmla="*/ 1378970 h 2237474"/>
              <a:gd name="connsiteX51" fmla="*/ 7548172 w 12192000"/>
              <a:gd name="connsiteY51" fmla="*/ 1417460 h 2237474"/>
              <a:gd name="connsiteX52" fmla="*/ 7483437 w 12192000"/>
              <a:gd name="connsiteY52" fmla="*/ 1478152 h 2237474"/>
              <a:gd name="connsiteX53" fmla="*/ 7377870 w 12192000"/>
              <a:gd name="connsiteY53" fmla="*/ 1523319 h 2237474"/>
              <a:gd name="connsiteX54" fmla="*/ 7230737 w 12192000"/>
              <a:gd name="connsiteY54" fmla="*/ 1562633 h 2237474"/>
              <a:gd name="connsiteX55" fmla="*/ 7224458 w 12192000"/>
              <a:gd name="connsiteY55" fmla="*/ 1573008 h 2237474"/>
              <a:gd name="connsiteX56" fmla="*/ 7183121 w 12192000"/>
              <a:gd name="connsiteY56" fmla="*/ 1595162 h 2237474"/>
              <a:gd name="connsiteX57" fmla="*/ 7164601 w 12192000"/>
              <a:gd name="connsiteY57" fmla="*/ 1606490 h 2237474"/>
              <a:gd name="connsiteX58" fmla="*/ 7031309 w 12192000"/>
              <a:gd name="connsiteY58" fmla="*/ 1619451 h 2237474"/>
              <a:gd name="connsiteX59" fmla="*/ 6900177 w 12192000"/>
              <a:gd name="connsiteY59" fmla="*/ 1636016 h 2237474"/>
              <a:gd name="connsiteX60" fmla="*/ 6795372 w 12192000"/>
              <a:gd name="connsiteY60" fmla="*/ 1644845 h 2237474"/>
              <a:gd name="connsiteX61" fmla="*/ 6692251 w 12192000"/>
              <a:gd name="connsiteY61" fmla="*/ 1656357 h 2237474"/>
              <a:gd name="connsiteX62" fmla="*/ 6655235 w 12192000"/>
              <a:gd name="connsiteY62" fmla="*/ 1661869 h 2237474"/>
              <a:gd name="connsiteX63" fmla="*/ 6554894 w 12192000"/>
              <a:gd name="connsiteY63" fmla="*/ 1664428 h 2237474"/>
              <a:gd name="connsiteX64" fmla="*/ 6516595 w 12192000"/>
              <a:gd name="connsiteY64" fmla="*/ 1667475 h 2237474"/>
              <a:gd name="connsiteX65" fmla="*/ 6508541 w 12192000"/>
              <a:gd name="connsiteY65" fmla="*/ 1668757 h 2237474"/>
              <a:gd name="connsiteX66" fmla="*/ 6471012 w 12192000"/>
              <a:gd name="connsiteY66" fmla="*/ 1678604 h 2237474"/>
              <a:gd name="connsiteX67" fmla="*/ 6364035 w 12192000"/>
              <a:gd name="connsiteY67" fmla="*/ 1667683 h 2237474"/>
              <a:gd name="connsiteX68" fmla="*/ 6280959 w 12192000"/>
              <a:gd name="connsiteY68" fmla="*/ 1689329 h 2237474"/>
              <a:gd name="connsiteX69" fmla="*/ 6243319 w 12192000"/>
              <a:gd name="connsiteY69" fmla="*/ 1695560 h 2237474"/>
              <a:gd name="connsiteX70" fmla="*/ 6098321 w 12192000"/>
              <a:gd name="connsiteY70" fmla="*/ 1721646 h 2237474"/>
              <a:gd name="connsiteX71" fmla="*/ 5880652 w 12192000"/>
              <a:gd name="connsiteY71" fmla="*/ 1779643 h 2237474"/>
              <a:gd name="connsiteX72" fmla="*/ 5785959 w 12192000"/>
              <a:gd name="connsiteY72" fmla="*/ 1775307 h 2237474"/>
              <a:gd name="connsiteX73" fmla="*/ 5643534 w 12192000"/>
              <a:gd name="connsiteY73" fmla="*/ 1802919 h 2237474"/>
              <a:gd name="connsiteX74" fmla="*/ 5518799 w 12192000"/>
              <a:gd name="connsiteY74" fmla="*/ 1818312 h 2237474"/>
              <a:gd name="connsiteX75" fmla="*/ 5505014 w 12192000"/>
              <a:gd name="connsiteY75" fmla="*/ 1819259 h 2237474"/>
              <a:gd name="connsiteX76" fmla="*/ 5453307 w 12192000"/>
              <a:gd name="connsiteY76" fmla="*/ 1815450 h 2237474"/>
              <a:gd name="connsiteX77" fmla="*/ 5221533 w 12192000"/>
              <a:gd name="connsiteY77" fmla="*/ 1846950 h 2237474"/>
              <a:gd name="connsiteX78" fmla="*/ 5149802 w 12192000"/>
              <a:gd name="connsiteY78" fmla="*/ 1844846 h 2237474"/>
              <a:gd name="connsiteX79" fmla="*/ 5114927 w 12192000"/>
              <a:gd name="connsiteY79" fmla="*/ 1847827 h 2237474"/>
              <a:gd name="connsiteX80" fmla="*/ 5108970 w 12192000"/>
              <a:gd name="connsiteY80" fmla="*/ 1847935 h 2237474"/>
              <a:gd name="connsiteX81" fmla="*/ 5067961 w 12192000"/>
              <a:gd name="connsiteY81" fmla="*/ 1845917 h 2237474"/>
              <a:gd name="connsiteX82" fmla="*/ 5007075 w 12192000"/>
              <a:gd name="connsiteY82" fmla="*/ 1838626 h 2237474"/>
              <a:gd name="connsiteX83" fmla="*/ 4944087 w 12192000"/>
              <a:gd name="connsiteY83" fmla="*/ 1823332 h 2237474"/>
              <a:gd name="connsiteX84" fmla="*/ 4907662 w 12192000"/>
              <a:gd name="connsiteY84" fmla="*/ 1816900 h 2237474"/>
              <a:gd name="connsiteX85" fmla="*/ 4882386 w 12192000"/>
              <a:gd name="connsiteY85" fmla="*/ 1809844 h 2237474"/>
              <a:gd name="connsiteX86" fmla="*/ 4811440 w 12192000"/>
              <a:gd name="connsiteY86" fmla="*/ 1804655 h 2237474"/>
              <a:gd name="connsiteX87" fmla="*/ 4691075 w 12192000"/>
              <a:gd name="connsiteY87" fmla="*/ 1801389 h 2237474"/>
              <a:gd name="connsiteX88" fmla="*/ 4640313 w 12192000"/>
              <a:gd name="connsiteY88" fmla="*/ 1784307 h 2237474"/>
              <a:gd name="connsiteX89" fmla="*/ 4536503 w 12192000"/>
              <a:gd name="connsiteY89" fmla="*/ 1785334 h 2237474"/>
              <a:gd name="connsiteX90" fmla="*/ 4513724 w 12192000"/>
              <a:gd name="connsiteY90" fmla="*/ 1791996 h 2237474"/>
              <a:gd name="connsiteX91" fmla="*/ 4459810 w 12192000"/>
              <a:gd name="connsiteY91" fmla="*/ 1797886 h 2237474"/>
              <a:gd name="connsiteX92" fmla="*/ 4379064 w 12192000"/>
              <a:gd name="connsiteY92" fmla="*/ 1817177 h 2237474"/>
              <a:gd name="connsiteX93" fmla="*/ 4290981 w 12192000"/>
              <a:gd name="connsiteY93" fmla="*/ 1839677 h 2237474"/>
              <a:gd name="connsiteX94" fmla="*/ 4238372 w 12192000"/>
              <a:gd name="connsiteY94" fmla="*/ 1851480 h 2237474"/>
              <a:gd name="connsiteX95" fmla="*/ 4232517 w 12192000"/>
              <a:gd name="connsiteY95" fmla="*/ 1852567 h 2237474"/>
              <a:gd name="connsiteX96" fmla="*/ 4191732 w 12192000"/>
              <a:gd name="connsiteY96" fmla="*/ 1857328 h 2237474"/>
              <a:gd name="connsiteX97" fmla="*/ 4065532 w 12192000"/>
              <a:gd name="connsiteY97" fmla="*/ 1855477 h 2237474"/>
              <a:gd name="connsiteX98" fmla="*/ 4028460 w 12192000"/>
              <a:gd name="connsiteY98" fmla="*/ 1855137 h 2237474"/>
              <a:gd name="connsiteX99" fmla="*/ 4002267 w 12192000"/>
              <a:gd name="connsiteY99" fmla="*/ 1852352 h 2237474"/>
              <a:gd name="connsiteX100" fmla="*/ 3931396 w 12192000"/>
              <a:gd name="connsiteY100" fmla="*/ 1858915 h 2237474"/>
              <a:gd name="connsiteX101" fmla="*/ 3812162 w 12192000"/>
              <a:gd name="connsiteY101" fmla="*/ 1875501 h 2237474"/>
              <a:gd name="connsiteX102" fmla="*/ 3758105 w 12192000"/>
              <a:gd name="connsiteY102" fmla="*/ 1871856 h 2237474"/>
              <a:gd name="connsiteX103" fmla="*/ 3715896 w 12192000"/>
              <a:gd name="connsiteY103" fmla="*/ 1881552 h 2237474"/>
              <a:gd name="connsiteX104" fmla="*/ 3567259 w 12192000"/>
              <a:gd name="connsiteY104" fmla="*/ 1893482 h 2237474"/>
              <a:gd name="connsiteX105" fmla="*/ 3405770 w 12192000"/>
              <a:gd name="connsiteY105" fmla="*/ 1904591 h 2237474"/>
              <a:gd name="connsiteX106" fmla="*/ 3280097 w 12192000"/>
              <a:gd name="connsiteY106" fmla="*/ 1919610 h 2237474"/>
              <a:gd name="connsiteX107" fmla="*/ 3009910 w 12192000"/>
              <a:gd name="connsiteY107" fmla="*/ 1957866 h 2237474"/>
              <a:gd name="connsiteX108" fmla="*/ 2995934 w 12192000"/>
              <a:gd name="connsiteY108" fmla="*/ 1967085 h 2237474"/>
              <a:gd name="connsiteX109" fmla="*/ 2942858 w 12192000"/>
              <a:gd name="connsiteY109" fmla="*/ 1981367 h 2237474"/>
              <a:gd name="connsiteX110" fmla="*/ 2875436 w 12192000"/>
              <a:gd name="connsiteY110" fmla="*/ 1996977 h 2237474"/>
              <a:gd name="connsiteX111" fmla="*/ 2874892 w 12192000"/>
              <a:gd name="connsiteY111" fmla="*/ 1996085 h 2237474"/>
              <a:gd name="connsiteX112" fmla="*/ 2843662 w 12192000"/>
              <a:gd name="connsiteY112" fmla="*/ 1992498 h 2237474"/>
              <a:gd name="connsiteX113" fmla="*/ 2718916 w 12192000"/>
              <a:gd name="connsiteY113" fmla="*/ 1990867 h 2237474"/>
              <a:gd name="connsiteX114" fmla="*/ 2713522 w 12192000"/>
              <a:gd name="connsiteY114" fmla="*/ 1990173 h 2237474"/>
              <a:gd name="connsiteX115" fmla="*/ 2476147 w 12192000"/>
              <a:gd name="connsiteY115" fmla="*/ 1998305 h 2237474"/>
              <a:gd name="connsiteX116" fmla="*/ 2373568 w 12192000"/>
              <a:gd name="connsiteY116" fmla="*/ 2003219 h 2237474"/>
              <a:gd name="connsiteX117" fmla="*/ 2287219 w 12192000"/>
              <a:gd name="connsiteY117" fmla="*/ 1998750 h 2237474"/>
              <a:gd name="connsiteX118" fmla="*/ 2243069 w 12192000"/>
              <a:gd name="connsiteY118" fmla="*/ 2005321 h 2237474"/>
              <a:gd name="connsiteX119" fmla="*/ 2164831 w 12192000"/>
              <a:gd name="connsiteY119" fmla="*/ 2010143 h 2237474"/>
              <a:gd name="connsiteX120" fmla="*/ 2085228 w 12192000"/>
              <a:gd name="connsiteY120" fmla="*/ 2046431 h 2237474"/>
              <a:gd name="connsiteX121" fmla="*/ 2058061 w 12192000"/>
              <a:gd name="connsiteY121" fmla="*/ 2047942 h 2237474"/>
              <a:gd name="connsiteX122" fmla="*/ 2042244 w 12192000"/>
              <a:gd name="connsiteY122" fmla="*/ 2055560 h 2237474"/>
              <a:gd name="connsiteX123" fmla="*/ 1877728 w 12192000"/>
              <a:gd name="connsiteY123" fmla="*/ 2101004 h 2237474"/>
              <a:gd name="connsiteX124" fmla="*/ 1759056 w 12192000"/>
              <a:gd name="connsiteY124" fmla="*/ 2125608 h 2237474"/>
              <a:gd name="connsiteX125" fmla="*/ 1637948 w 12192000"/>
              <a:gd name="connsiteY125" fmla="*/ 2172597 h 2237474"/>
              <a:gd name="connsiteX126" fmla="*/ 1434549 w 12192000"/>
              <a:gd name="connsiteY126" fmla="*/ 2234522 h 2237474"/>
              <a:gd name="connsiteX127" fmla="*/ 1398481 w 12192000"/>
              <a:gd name="connsiteY127" fmla="*/ 2237074 h 2237474"/>
              <a:gd name="connsiteX128" fmla="*/ 1398407 w 12192000"/>
              <a:gd name="connsiteY128" fmla="*/ 2237095 h 2237474"/>
              <a:gd name="connsiteX129" fmla="*/ 1370962 w 12192000"/>
              <a:gd name="connsiteY129" fmla="*/ 2237474 h 2237474"/>
              <a:gd name="connsiteX130" fmla="*/ 1356367 w 12192000"/>
              <a:gd name="connsiteY130" fmla="*/ 2235089 h 2237474"/>
              <a:gd name="connsiteX131" fmla="*/ 1279765 w 12192000"/>
              <a:gd name="connsiteY131" fmla="*/ 2229639 h 2237474"/>
              <a:gd name="connsiteX132" fmla="*/ 1195347 w 12192000"/>
              <a:gd name="connsiteY132" fmla="*/ 2212354 h 2237474"/>
              <a:gd name="connsiteX133" fmla="*/ 970251 w 12192000"/>
              <a:gd name="connsiteY133" fmla="*/ 2221029 h 2237474"/>
              <a:gd name="connsiteX134" fmla="*/ 812914 w 12192000"/>
              <a:gd name="connsiteY134" fmla="*/ 2210095 h 2237474"/>
              <a:gd name="connsiteX135" fmla="*/ 776382 w 12192000"/>
              <a:gd name="connsiteY135" fmla="*/ 2204512 h 2237474"/>
              <a:gd name="connsiteX136" fmla="*/ 597225 w 12192000"/>
              <a:gd name="connsiteY136" fmla="*/ 2180999 h 2237474"/>
              <a:gd name="connsiteX137" fmla="*/ 520671 w 12192000"/>
              <a:gd name="connsiteY137" fmla="*/ 2180980 h 2237474"/>
              <a:gd name="connsiteX138" fmla="*/ 515024 w 12192000"/>
              <a:gd name="connsiteY138" fmla="*/ 2179258 h 2237474"/>
              <a:gd name="connsiteX139" fmla="*/ 413835 w 12192000"/>
              <a:gd name="connsiteY139" fmla="*/ 2156783 h 2237474"/>
              <a:gd name="connsiteX140" fmla="*/ 376513 w 12192000"/>
              <a:gd name="connsiteY140" fmla="*/ 2154014 h 2237474"/>
              <a:gd name="connsiteX141" fmla="*/ 273386 w 12192000"/>
              <a:gd name="connsiteY141" fmla="*/ 2142551 h 2237474"/>
              <a:gd name="connsiteX142" fmla="*/ 169207 w 12192000"/>
              <a:gd name="connsiteY142" fmla="*/ 2128100 h 2237474"/>
              <a:gd name="connsiteX143" fmla="*/ 77641 w 12192000"/>
              <a:gd name="connsiteY143" fmla="*/ 2126835 h 2237474"/>
              <a:gd name="connsiteX144" fmla="*/ 37645 w 12192000"/>
              <a:gd name="connsiteY144" fmla="*/ 2115401 h 2237474"/>
              <a:gd name="connsiteX145" fmla="*/ 4572 w 12192000"/>
              <a:gd name="connsiteY145" fmla="*/ 2111091 h 2237474"/>
              <a:gd name="connsiteX146" fmla="*/ 0 w 12192000"/>
              <a:gd name="connsiteY146" fmla="*/ 2110468 h 2237474"/>
              <a:gd name="connsiteX147" fmla="*/ 0 w 12192000"/>
              <a:gd name="connsiteY147"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20512 w 12192000"/>
              <a:gd name="connsiteY6" fmla="*/ 745392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46594 w 12192000"/>
              <a:gd name="connsiteY12" fmla="*/ 765069 h 2237474"/>
              <a:gd name="connsiteX13" fmla="*/ 10739478 w 12192000"/>
              <a:gd name="connsiteY13" fmla="*/ 776841 h 2237474"/>
              <a:gd name="connsiteX14" fmla="*/ 10458762 w 12192000"/>
              <a:gd name="connsiteY14" fmla="*/ 755400 h 2237474"/>
              <a:gd name="connsiteX15" fmla="*/ 10211200 w 12192000"/>
              <a:gd name="connsiteY15" fmla="*/ 767513 h 2237474"/>
              <a:gd name="connsiteX16" fmla="*/ 10167995 w 12192000"/>
              <a:gd name="connsiteY16" fmla="*/ 760843 h 2237474"/>
              <a:gd name="connsiteX17" fmla="*/ 9997044 w 12192000"/>
              <a:gd name="connsiteY17" fmla="*/ 780129 h 2237474"/>
              <a:gd name="connsiteX18" fmla="*/ 9943887 w 12192000"/>
              <a:gd name="connsiteY18" fmla="*/ 804141 h 2237474"/>
              <a:gd name="connsiteX19" fmla="*/ 9918248 w 12192000"/>
              <a:gd name="connsiteY19" fmla="*/ 816628 h 2237474"/>
              <a:gd name="connsiteX20" fmla="*/ 9767091 w 12192000"/>
              <a:gd name="connsiteY20" fmla="*/ 870550 h 2237474"/>
              <a:gd name="connsiteX21" fmla="*/ 9683005 w 12192000"/>
              <a:gd name="connsiteY21" fmla="*/ 894128 h 2237474"/>
              <a:gd name="connsiteX22" fmla="*/ 9594438 w 12192000"/>
              <a:gd name="connsiteY22" fmla="*/ 919051 h 2237474"/>
              <a:gd name="connsiteX23" fmla="*/ 9544189 w 12192000"/>
              <a:gd name="connsiteY23" fmla="*/ 938966 h 2237474"/>
              <a:gd name="connsiteX24" fmla="*/ 9500499 w 12192000"/>
              <a:gd name="connsiteY24" fmla="*/ 954680 h 2237474"/>
              <a:gd name="connsiteX25" fmla="*/ 9428195 w 12192000"/>
              <a:gd name="connsiteY25" fmla="*/ 986225 h 2237474"/>
              <a:gd name="connsiteX26" fmla="*/ 9410017 w 12192000"/>
              <a:gd name="connsiteY26" fmla="*/ 993931 h 2237474"/>
              <a:gd name="connsiteX27" fmla="*/ 9392919 w 12192000"/>
              <a:gd name="connsiteY27" fmla="*/ 994656 h 2237474"/>
              <a:gd name="connsiteX28" fmla="*/ 9268019 w 12192000"/>
              <a:gd name="connsiteY28" fmla="*/ 1007442 h 2237474"/>
              <a:gd name="connsiteX29" fmla="*/ 9234662 w 12192000"/>
              <a:gd name="connsiteY29" fmla="*/ 1023056 h 2237474"/>
              <a:gd name="connsiteX30" fmla="*/ 9181033 w 12192000"/>
              <a:gd name="connsiteY30" fmla="*/ 1037921 h 2237474"/>
              <a:gd name="connsiteX31" fmla="*/ 9155969 w 12192000"/>
              <a:gd name="connsiteY31" fmla="*/ 1046804 h 2237474"/>
              <a:gd name="connsiteX32" fmla="*/ 9133985 w 12192000"/>
              <a:gd name="connsiteY32" fmla="*/ 1046450 h 2237474"/>
              <a:gd name="connsiteX33" fmla="*/ 9003462 w 12192000"/>
              <a:gd name="connsiteY33" fmla="*/ 1042406 h 2237474"/>
              <a:gd name="connsiteX34" fmla="*/ 8968445 w 12192000"/>
              <a:gd name="connsiteY34" fmla="*/ 1052169 h 2237474"/>
              <a:gd name="connsiteX35" fmla="*/ 8886001 w 12192000"/>
              <a:gd name="connsiteY35" fmla="*/ 1067468 h 2237474"/>
              <a:gd name="connsiteX36" fmla="*/ 8838610 w 12192000"/>
              <a:gd name="connsiteY36" fmla="*/ 1075091 h 2237474"/>
              <a:gd name="connsiteX37" fmla="*/ 8750383 w 12192000"/>
              <a:gd name="connsiteY37" fmla="*/ 1097387 h 2237474"/>
              <a:gd name="connsiteX38" fmla="*/ 8665605 w 12192000"/>
              <a:gd name="connsiteY38" fmla="*/ 1110791 h 2237474"/>
              <a:gd name="connsiteX39" fmla="*/ 8584946 w 12192000"/>
              <a:gd name="connsiteY39" fmla="*/ 1135226 h 2237474"/>
              <a:gd name="connsiteX40" fmla="*/ 8419755 w 12192000"/>
              <a:gd name="connsiteY40" fmla="*/ 1216260 h 2237474"/>
              <a:gd name="connsiteX41" fmla="*/ 8411626 w 12192000"/>
              <a:gd name="connsiteY41" fmla="*/ 1214397 h 2237474"/>
              <a:gd name="connsiteX42" fmla="*/ 8363469 w 12192000"/>
              <a:gd name="connsiteY42" fmla="*/ 1246658 h 2237474"/>
              <a:gd name="connsiteX43" fmla="*/ 8275497 w 12192000"/>
              <a:gd name="connsiteY43" fmla="*/ 1264396 h 2237474"/>
              <a:gd name="connsiteX44" fmla="*/ 8206287 w 12192000"/>
              <a:gd name="connsiteY44" fmla="*/ 1273060 h 2237474"/>
              <a:gd name="connsiteX45" fmla="*/ 8139997 w 12192000"/>
              <a:gd name="connsiteY45" fmla="*/ 1282713 h 2237474"/>
              <a:gd name="connsiteX46" fmla="*/ 8074238 w 12192000"/>
              <a:gd name="connsiteY46" fmla="*/ 1301895 h 2237474"/>
              <a:gd name="connsiteX47" fmla="*/ 7942099 w 12192000"/>
              <a:gd name="connsiteY47" fmla="*/ 1336332 h 2237474"/>
              <a:gd name="connsiteX48" fmla="*/ 7902328 w 12192000"/>
              <a:gd name="connsiteY48" fmla="*/ 1345865 h 2237474"/>
              <a:gd name="connsiteX49" fmla="*/ 7840612 w 12192000"/>
              <a:gd name="connsiteY49" fmla="*/ 1369373 h 2237474"/>
              <a:gd name="connsiteX50" fmla="*/ 7786819 w 12192000"/>
              <a:gd name="connsiteY50" fmla="*/ 1378970 h 2237474"/>
              <a:gd name="connsiteX51" fmla="*/ 7548172 w 12192000"/>
              <a:gd name="connsiteY51" fmla="*/ 1417460 h 2237474"/>
              <a:gd name="connsiteX52" fmla="*/ 7483437 w 12192000"/>
              <a:gd name="connsiteY52" fmla="*/ 1478152 h 2237474"/>
              <a:gd name="connsiteX53" fmla="*/ 7377870 w 12192000"/>
              <a:gd name="connsiteY53" fmla="*/ 1523319 h 2237474"/>
              <a:gd name="connsiteX54" fmla="*/ 7230737 w 12192000"/>
              <a:gd name="connsiteY54" fmla="*/ 1562633 h 2237474"/>
              <a:gd name="connsiteX55" fmla="*/ 7224458 w 12192000"/>
              <a:gd name="connsiteY55" fmla="*/ 1573008 h 2237474"/>
              <a:gd name="connsiteX56" fmla="*/ 7183121 w 12192000"/>
              <a:gd name="connsiteY56" fmla="*/ 1595162 h 2237474"/>
              <a:gd name="connsiteX57" fmla="*/ 7164601 w 12192000"/>
              <a:gd name="connsiteY57" fmla="*/ 1606490 h 2237474"/>
              <a:gd name="connsiteX58" fmla="*/ 6900177 w 12192000"/>
              <a:gd name="connsiteY58" fmla="*/ 1636016 h 2237474"/>
              <a:gd name="connsiteX59" fmla="*/ 6795372 w 12192000"/>
              <a:gd name="connsiteY59" fmla="*/ 1644845 h 2237474"/>
              <a:gd name="connsiteX60" fmla="*/ 6692251 w 12192000"/>
              <a:gd name="connsiteY60" fmla="*/ 1656357 h 2237474"/>
              <a:gd name="connsiteX61" fmla="*/ 6655235 w 12192000"/>
              <a:gd name="connsiteY61" fmla="*/ 1661869 h 2237474"/>
              <a:gd name="connsiteX62" fmla="*/ 6554894 w 12192000"/>
              <a:gd name="connsiteY62" fmla="*/ 1664428 h 2237474"/>
              <a:gd name="connsiteX63" fmla="*/ 6516595 w 12192000"/>
              <a:gd name="connsiteY63" fmla="*/ 1667475 h 2237474"/>
              <a:gd name="connsiteX64" fmla="*/ 6508541 w 12192000"/>
              <a:gd name="connsiteY64" fmla="*/ 1668757 h 2237474"/>
              <a:gd name="connsiteX65" fmla="*/ 6471012 w 12192000"/>
              <a:gd name="connsiteY65" fmla="*/ 1678604 h 2237474"/>
              <a:gd name="connsiteX66" fmla="*/ 6364035 w 12192000"/>
              <a:gd name="connsiteY66" fmla="*/ 1667683 h 2237474"/>
              <a:gd name="connsiteX67" fmla="*/ 6280959 w 12192000"/>
              <a:gd name="connsiteY67" fmla="*/ 1689329 h 2237474"/>
              <a:gd name="connsiteX68" fmla="*/ 6243319 w 12192000"/>
              <a:gd name="connsiteY68" fmla="*/ 1695560 h 2237474"/>
              <a:gd name="connsiteX69" fmla="*/ 6098321 w 12192000"/>
              <a:gd name="connsiteY69" fmla="*/ 1721646 h 2237474"/>
              <a:gd name="connsiteX70" fmla="*/ 5880652 w 12192000"/>
              <a:gd name="connsiteY70" fmla="*/ 1779643 h 2237474"/>
              <a:gd name="connsiteX71" fmla="*/ 5785959 w 12192000"/>
              <a:gd name="connsiteY71" fmla="*/ 1775307 h 2237474"/>
              <a:gd name="connsiteX72" fmla="*/ 5643534 w 12192000"/>
              <a:gd name="connsiteY72" fmla="*/ 1802919 h 2237474"/>
              <a:gd name="connsiteX73" fmla="*/ 5518799 w 12192000"/>
              <a:gd name="connsiteY73" fmla="*/ 1818312 h 2237474"/>
              <a:gd name="connsiteX74" fmla="*/ 5505014 w 12192000"/>
              <a:gd name="connsiteY74" fmla="*/ 1819259 h 2237474"/>
              <a:gd name="connsiteX75" fmla="*/ 5453307 w 12192000"/>
              <a:gd name="connsiteY75" fmla="*/ 1815450 h 2237474"/>
              <a:gd name="connsiteX76" fmla="*/ 5221533 w 12192000"/>
              <a:gd name="connsiteY76" fmla="*/ 1846950 h 2237474"/>
              <a:gd name="connsiteX77" fmla="*/ 5149802 w 12192000"/>
              <a:gd name="connsiteY77" fmla="*/ 1844846 h 2237474"/>
              <a:gd name="connsiteX78" fmla="*/ 5114927 w 12192000"/>
              <a:gd name="connsiteY78" fmla="*/ 1847827 h 2237474"/>
              <a:gd name="connsiteX79" fmla="*/ 5108970 w 12192000"/>
              <a:gd name="connsiteY79" fmla="*/ 1847935 h 2237474"/>
              <a:gd name="connsiteX80" fmla="*/ 5067961 w 12192000"/>
              <a:gd name="connsiteY80" fmla="*/ 1845917 h 2237474"/>
              <a:gd name="connsiteX81" fmla="*/ 5007075 w 12192000"/>
              <a:gd name="connsiteY81" fmla="*/ 1838626 h 2237474"/>
              <a:gd name="connsiteX82" fmla="*/ 4944087 w 12192000"/>
              <a:gd name="connsiteY82" fmla="*/ 1823332 h 2237474"/>
              <a:gd name="connsiteX83" fmla="*/ 4907662 w 12192000"/>
              <a:gd name="connsiteY83" fmla="*/ 1816900 h 2237474"/>
              <a:gd name="connsiteX84" fmla="*/ 4882386 w 12192000"/>
              <a:gd name="connsiteY84" fmla="*/ 1809844 h 2237474"/>
              <a:gd name="connsiteX85" fmla="*/ 4811440 w 12192000"/>
              <a:gd name="connsiteY85" fmla="*/ 1804655 h 2237474"/>
              <a:gd name="connsiteX86" fmla="*/ 4691075 w 12192000"/>
              <a:gd name="connsiteY86" fmla="*/ 1801389 h 2237474"/>
              <a:gd name="connsiteX87" fmla="*/ 4640313 w 12192000"/>
              <a:gd name="connsiteY87" fmla="*/ 1784307 h 2237474"/>
              <a:gd name="connsiteX88" fmla="*/ 4536503 w 12192000"/>
              <a:gd name="connsiteY88" fmla="*/ 1785334 h 2237474"/>
              <a:gd name="connsiteX89" fmla="*/ 4513724 w 12192000"/>
              <a:gd name="connsiteY89" fmla="*/ 1791996 h 2237474"/>
              <a:gd name="connsiteX90" fmla="*/ 4459810 w 12192000"/>
              <a:gd name="connsiteY90" fmla="*/ 1797886 h 2237474"/>
              <a:gd name="connsiteX91" fmla="*/ 4379064 w 12192000"/>
              <a:gd name="connsiteY91" fmla="*/ 1817177 h 2237474"/>
              <a:gd name="connsiteX92" fmla="*/ 4290981 w 12192000"/>
              <a:gd name="connsiteY92" fmla="*/ 1839677 h 2237474"/>
              <a:gd name="connsiteX93" fmla="*/ 4238372 w 12192000"/>
              <a:gd name="connsiteY93" fmla="*/ 1851480 h 2237474"/>
              <a:gd name="connsiteX94" fmla="*/ 4232517 w 12192000"/>
              <a:gd name="connsiteY94" fmla="*/ 1852567 h 2237474"/>
              <a:gd name="connsiteX95" fmla="*/ 4191732 w 12192000"/>
              <a:gd name="connsiteY95" fmla="*/ 1857328 h 2237474"/>
              <a:gd name="connsiteX96" fmla="*/ 4065532 w 12192000"/>
              <a:gd name="connsiteY96" fmla="*/ 1855477 h 2237474"/>
              <a:gd name="connsiteX97" fmla="*/ 4028460 w 12192000"/>
              <a:gd name="connsiteY97" fmla="*/ 1855137 h 2237474"/>
              <a:gd name="connsiteX98" fmla="*/ 4002267 w 12192000"/>
              <a:gd name="connsiteY98" fmla="*/ 1852352 h 2237474"/>
              <a:gd name="connsiteX99" fmla="*/ 3931396 w 12192000"/>
              <a:gd name="connsiteY99" fmla="*/ 1858915 h 2237474"/>
              <a:gd name="connsiteX100" fmla="*/ 3812162 w 12192000"/>
              <a:gd name="connsiteY100" fmla="*/ 1875501 h 2237474"/>
              <a:gd name="connsiteX101" fmla="*/ 3758105 w 12192000"/>
              <a:gd name="connsiteY101" fmla="*/ 1871856 h 2237474"/>
              <a:gd name="connsiteX102" fmla="*/ 3715896 w 12192000"/>
              <a:gd name="connsiteY102" fmla="*/ 1881552 h 2237474"/>
              <a:gd name="connsiteX103" fmla="*/ 3567259 w 12192000"/>
              <a:gd name="connsiteY103" fmla="*/ 1893482 h 2237474"/>
              <a:gd name="connsiteX104" fmla="*/ 3405770 w 12192000"/>
              <a:gd name="connsiteY104" fmla="*/ 1904591 h 2237474"/>
              <a:gd name="connsiteX105" fmla="*/ 3280097 w 12192000"/>
              <a:gd name="connsiteY105" fmla="*/ 1919610 h 2237474"/>
              <a:gd name="connsiteX106" fmla="*/ 3009910 w 12192000"/>
              <a:gd name="connsiteY106" fmla="*/ 1957866 h 2237474"/>
              <a:gd name="connsiteX107" fmla="*/ 2995934 w 12192000"/>
              <a:gd name="connsiteY107" fmla="*/ 1967085 h 2237474"/>
              <a:gd name="connsiteX108" fmla="*/ 2942858 w 12192000"/>
              <a:gd name="connsiteY108" fmla="*/ 1981367 h 2237474"/>
              <a:gd name="connsiteX109" fmla="*/ 2875436 w 12192000"/>
              <a:gd name="connsiteY109" fmla="*/ 1996977 h 2237474"/>
              <a:gd name="connsiteX110" fmla="*/ 2874892 w 12192000"/>
              <a:gd name="connsiteY110" fmla="*/ 1996085 h 2237474"/>
              <a:gd name="connsiteX111" fmla="*/ 2843662 w 12192000"/>
              <a:gd name="connsiteY111" fmla="*/ 1992498 h 2237474"/>
              <a:gd name="connsiteX112" fmla="*/ 2718916 w 12192000"/>
              <a:gd name="connsiteY112" fmla="*/ 1990867 h 2237474"/>
              <a:gd name="connsiteX113" fmla="*/ 2713522 w 12192000"/>
              <a:gd name="connsiteY113" fmla="*/ 1990173 h 2237474"/>
              <a:gd name="connsiteX114" fmla="*/ 2476147 w 12192000"/>
              <a:gd name="connsiteY114" fmla="*/ 1998305 h 2237474"/>
              <a:gd name="connsiteX115" fmla="*/ 2373568 w 12192000"/>
              <a:gd name="connsiteY115" fmla="*/ 2003219 h 2237474"/>
              <a:gd name="connsiteX116" fmla="*/ 2287219 w 12192000"/>
              <a:gd name="connsiteY116" fmla="*/ 1998750 h 2237474"/>
              <a:gd name="connsiteX117" fmla="*/ 2243069 w 12192000"/>
              <a:gd name="connsiteY117" fmla="*/ 2005321 h 2237474"/>
              <a:gd name="connsiteX118" fmla="*/ 2164831 w 12192000"/>
              <a:gd name="connsiteY118" fmla="*/ 2010143 h 2237474"/>
              <a:gd name="connsiteX119" fmla="*/ 2085228 w 12192000"/>
              <a:gd name="connsiteY119" fmla="*/ 2046431 h 2237474"/>
              <a:gd name="connsiteX120" fmla="*/ 2058061 w 12192000"/>
              <a:gd name="connsiteY120" fmla="*/ 2047942 h 2237474"/>
              <a:gd name="connsiteX121" fmla="*/ 2042244 w 12192000"/>
              <a:gd name="connsiteY121" fmla="*/ 2055560 h 2237474"/>
              <a:gd name="connsiteX122" fmla="*/ 1877728 w 12192000"/>
              <a:gd name="connsiteY122" fmla="*/ 2101004 h 2237474"/>
              <a:gd name="connsiteX123" fmla="*/ 1759056 w 12192000"/>
              <a:gd name="connsiteY123" fmla="*/ 2125608 h 2237474"/>
              <a:gd name="connsiteX124" fmla="*/ 1637948 w 12192000"/>
              <a:gd name="connsiteY124" fmla="*/ 2172597 h 2237474"/>
              <a:gd name="connsiteX125" fmla="*/ 1434549 w 12192000"/>
              <a:gd name="connsiteY125" fmla="*/ 2234522 h 2237474"/>
              <a:gd name="connsiteX126" fmla="*/ 1398481 w 12192000"/>
              <a:gd name="connsiteY126" fmla="*/ 2237074 h 2237474"/>
              <a:gd name="connsiteX127" fmla="*/ 1398407 w 12192000"/>
              <a:gd name="connsiteY127" fmla="*/ 2237095 h 2237474"/>
              <a:gd name="connsiteX128" fmla="*/ 1370962 w 12192000"/>
              <a:gd name="connsiteY128" fmla="*/ 2237474 h 2237474"/>
              <a:gd name="connsiteX129" fmla="*/ 1356367 w 12192000"/>
              <a:gd name="connsiteY129" fmla="*/ 2235089 h 2237474"/>
              <a:gd name="connsiteX130" fmla="*/ 1279765 w 12192000"/>
              <a:gd name="connsiteY130" fmla="*/ 2229639 h 2237474"/>
              <a:gd name="connsiteX131" fmla="*/ 1195347 w 12192000"/>
              <a:gd name="connsiteY131" fmla="*/ 2212354 h 2237474"/>
              <a:gd name="connsiteX132" fmla="*/ 970251 w 12192000"/>
              <a:gd name="connsiteY132" fmla="*/ 2221029 h 2237474"/>
              <a:gd name="connsiteX133" fmla="*/ 812914 w 12192000"/>
              <a:gd name="connsiteY133" fmla="*/ 2210095 h 2237474"/>
              <a:gd name="connsiteX134" fmla="*/ 776382 w 12192000"/>
              <a:gd name="connsiteY134" fmla="*/ 2204512 h 2237474"/>
              <a:gd name="connsiteX135" fmla="*/ 597225 w 12192000"/>
              <a:gd name="connsiteY135" fmla="*/ 2180999 h 2237474"/>
              <a:gd name="connsiteX136" fmla="*/ 520671 w 12192000"/>
              <a:gd name="connsiteY136" fmla="*/ 2180980 h 2237474"/>
              <a:gd name="connsiteX137" fmla="*/ 515024 w 12192000"/>
              <a:gd name="connsiteY137" fmla="*/ 2179258 h 2237474"/>
              <a:gd name="connsiteX138" fmla="*/ 413835 w 12192000"/>
              <a:gd name="connsiteY138" fmla="*/ 2156783 h 2237474"/>
              <a:gd name="connsiteX139" fmla="*/ 376513 w 12192000"/>
              <a:gd name="connsiteY139" fmla="*/ 2154014 h 2237474"/>
              <a:gd name="connsiteX140" fmla="*/ 273386 w 12192000"/>
              <a:gd name="connsiteY140" fmla="*/ 2142551 h 2237474"/>
              <a:gd name="connsiteX141" fmla="*/ 169207 w 12192000"/>
              <a:gd name="connsiteY141" fmla="*/ 2128100 h 2237474"/>
              <a:gd name="connsiteX142" fmla="*/ 77641 w 12192000"/>
              <a:gd name="connsiteY142" fmla="*/ 2126835 h 2237474"/>
              <a:gd name="connsiteX143" fmla="*/ 37645 w 12192000"/>
              <a:gd name="connsiteY143" fmla="*/ 2115401 h 2237474"/>
              <a:gd name="connsiteX144" fmla="*/ 4572 w 12192000"/>
              <a:gd name="connsiteY144" fmla="*/ 2111091 h 2237474"/>
              <a:gd name="connsiteX145" fmla="*/ 0 w 12192000"/>
              <a:gd name="connsiteY145" fmla="*/ 2110468 h 2237474"/>
              <a:gd name="connsiteX146" fmla="*/ 0 w 12192000"/>
              <a:gd name="connsiteY146"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20512 w 12192000"/>
              <a:gd name="connsiteY6" fmla="*/ 745392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46594 w 12192000"/>
              <a:gd name="connsiteY12" fmla="*/ 765069 h 2237474"/>
              <a:gd name="connsiteX13" fmla="*/ 10739478 w 12192000"/>
              <a:gd name="connsiteY13" fmla="*/ 776841 h 2237474"/>
              <a:gd name="connsiteX14" fmla="*/ 10458762 w 12192000"/>
              <a:gd name="connsiteY14" fmla="*/ 755400 h 2237474"/>
              <a:gd name="connsiteX15" fmla="*/ 10211200 w 12192000"/>
              <a:gd name="connsiteY15" fmla="*/ 767513 h 2237474"/>
              <a:gd name="connsiteX16" fmla="*/ 10167995 w 12192000"/>
              <a:gd name="connsiteY16" fmla="*/ 760843 h 2237474"/>
              <a:gd name="connsiteX17" fmla="*/ 9997044 w 12192000"/>
              <a:gd name="connsiteY17" fmla="*/ 780129 h 2237474"/>
              <a:gd name="connsiteX18" fmla="*/ 9943887 w 12192000"/>
              <a:gd name="connsiteY18" fmla="*/ 804141 h 2237474"/>
              <a:gd name="connsiteX19" fmla="*/ 9918248 w 12192000"/>
              <a:gd name="connsiteY19" fmla="*/ 816628 h 2237474"/>
              <a:gd name="connsiteX20" fmla="*/ 9767091 w 12192000"/>
              <a:gd name="connsiteY20" fmla="*/ 870550 h 2237474"/>
              <a:gd name="connsiteX21" fmla="*/ 9683005 w 12192000"/>
              <a:gd name="connsiteY21" fmla="*/ 894128 h 2237474"/>
              <a:gd name="connsiteX22" fmla="*/ 9594438 w 12192000"/>
              <a:gd name="connsiteY22" fmla="*/ 919051 h 2237474"/>
              <a:gd name="connsiteX23" fmla="*/ 9544189 w 12192000"/>
              <a:gd name="connsiteY23" fmla="*/ 938966 h 2237474"/>
              <a:gd name="connsiteX24" fmla="*/ 9500499 w 12192000"/>
              <a:gd name="connsiteY24" fmla="*/ 954680 h 2237474"/>
              <a:gd name="connsiteX25" fmla="*/ 9428195 w 12192000"/>
              <a:gd name="connsiteY25" fmla="*/ 986225 h 2237474"/>
              <a:gd name="connsiteX26" fmla="*/ 9410017 w 12192000"/>
              <a:gd name="connsiteY26" fmla="*/ 993931 h 2237474"/>
              <a:gd name="connsiteX27" fmla="*/ 9392919 w 12192000"/>
              <a:gd name="connsiteY27" fmla="*/ 994656 h 2237474"/>
              <a:gd name="connsiteX28" fmla="*/ 9268019 w 12192000"/>
              <a:gd name="connsiteY28" fmla="*/ 1007442 h 2237474"/>
              <a:gd name="connsiteX29" fmla="*/ 9234662 w 12192000"/>
              <a:gd name="connsiteY29" fmla="*/ 1023056 h 2237474"/>
              <a:gd name="connsiteX30" fmla="*/ 9181033 w 12192000"/>
              <a:gd name="connsiteY30" fmla="*/ 1037921 h 2237474"/>
              <a:gd name="connsiteX31" fmla="*/ 9155969 w 12192000"/>
              <a:gd name="connsiteY31" fmla="*/ 1046804 h 2237474"/>
              <a:gd name="connsiteX32" fmla="*/ 9133985 w 12192000"/>
              <a:gd name="connsiteY32" fmla="*/ 1046450 h 2237474"/>
              <a:gd name="connsiteX33" fmla="*/ 9003462 w 12192000"/>
              <a:gd name="connsiteY33" fmla="*/ 1042406 h 2237474"/>
              <a:gd name="connsiteX34" fmla="*/ 8968445 w 12192000"/>
              <a:gd name="connsiteY34" fmla="*/ 1052169 h 2237474"/>
              <a:gd name="connsiteX35" fmla="*/ 8886001 w 12192000"/>
              <a:gd name="connsiteY35" fmla="*/ 1067468 h 2237474"/>
              <a:gd name="connsiteX36" fmla="*/ 8838610 w 12192000"/>
              <a:gd name="connsiteY36" fmla="*/ 1075091 h 2237474"/>
              <a:gd name="connsiteX37" fmla="*/ 8750383 w 12192000"/>
              <a:gd name="connsiteY37" fmla="*/ 1097387 h 2237474"/>
              <a:gd name="connsiteX38" fmla="*/ 8665605 w 12192000"/>
              <a:gd name="connsiteY38" fmla="*/ 1110791 h 2237474"/>
              <a:gd name="connsiteX39" fmla="*/ 8584946 w 12192000"/>
              <a:gd name="connsiteY39" fmla="*/ 1135226 h 2237474"/>
              <a:gd name="connsiteX40" fmla="*/ 8419755 w 12192000"/>
              <a:gd name="connsiteY40" fmla="*/ 1216260 h 2237474"/>
              <a:gd name="connsiteX41" fmla="*/ 8411626 w 12192000"/>
              <a:gd name="connsiteY41" fmla="*/ 1214397 h 2237474"/>
              <a:gd name="connsiteX42" fmla="*/ 8363469 w 12192000"/>
              <a:gd name="connsiteY42" fmla="*/ 1246658 h 2237474"/>
              <a:gd name="connsiteX43" fmla="*/ 8275497 w 12192000"/>
              <a:gd name="connsiteY43" fmla="*/ 1264396 h 2237474"/>
              <a:gd name="connsiteX44" fmla="*/ 8206287 w 12192000"/>
              <a:gd name="connsiteY44" fmla="*/ 1273060 h 2237474"/>
              <a:gd name="connsiteX45" fmla="*/ 8074238 w 12192000"/>
              <a:gd name="connsiteY45" fmla="*/ 1301895 h 2237474"/>
              <a:gd name="connsiteX46" fmla="*/ 7942099 w 12192000"/>
              <a:gd name="connsiteY46" fmla="*/ 1336332 h 2237474"/>
              <a:gd name="connsiteX47" fmla="*/ 7902328 w 12192000"/>
              <a:gd name="connsiteY47" fmla="*/ 1345865 h 2237474"/>
              <a:gd name="connsiteX48" fmla="*/ 7840612 w 12192000"/>
              <a:gd name="connsiteY48" fmla="*/ 1369373 h 2237474"/>
              <a:gd name="connsiteX49" fmla="*/ 7786819 w 12192000"/>
              <a:gd name="connsiteY49" fmla="*/ 1378970 h 2237474"/>
              <a:gd name="connsiteX50" fmla="*/ 7548172 w 12192000"/>
              <a:gd name="connsiteY50" fmla="*/ 1417460 h 2237474"/>
              <a:gd name="connsiteX51" fmla="*/ 7483437 w 12192000"/>
              <a:gd name="connsiteY51" fmla="*/ 1478152 h 2237474"/>
              <a:gd name="connsiteX52" fmla="*/ 7377870 w 12192000"/>
              <a:gd name="connsiteY52" fmla="*/ 1523319 h 2237474"/>
              <a:gd name="connsiteX53" fmla="*/ 7230737 w 12192000"/>
              <a:gd name="connsiteY53" fmla="*/ 1562633 h 2237474"/>
              <a:gd name="connsiteX54" fmla="*/ 7224458 w 12192000"/>
              <a:gd name="connsiteY54" fmla="*/ 1573008 h 2237474"/>
              <a:gd name="connsiteX55" fmla="*/ 7183121 w 12192000"/>
              <a:gd name="connsiteY55" fmla="*/ 1595162 h 2237474"/>
              <a:gd name="connsiteX56" fmla="*/ 7164601 w 12192000"/>
              <a:gd name="connsiteY56" fmla="*/ 1606490 h 2237474"/>
              <a:gd name="connsiteX57" fmla="*/ 6900177 w 12192000"/>
              <a:gd name="connsiteY57" fmla="*/ 1636016 h 2237474"/>
              <a:gd name="connsiteX58" fmla="*/ 6795372 w 12192000"/>
              <a:gd name="connsiteY58" fmla="*/ 1644845 h 2237474"/>
              <a:gd name="connsiteX59" fmla="*/ 6692251 w 12192000"/>
              <a:gd name="connsiteY59" fmla="*/ 1656357 h 2237474"/>
              <a:gd name="connsiteX60" fmla="*/ 6655235 w 12192000"/>
              <a:gd name="connsiteY60" fmla="*/ 1661869 h 2237474"/>
              <a:gd name="connsiteX61" fmla="*/ 6554894 w 12192000"/>
              <a:gd name="connsiteY61" fmla="*/ 1664428 h 2237474"/>
              <a:gd name="connsiteX62" fmla="*/ 6516595 w 12192000"/>
              <a:gd name="connsiteY62" fmla="*/ 1667475 h 2237474"/>
              <a:gd name="connsiteX63" fmla="*/ 6508541 w 12192000"/>
              <a:gd name="connsiteY63" fmla="*/ 1668757 h 2237474"/>
              <a:gd name="connsiteX64" fmla="*/ 6471012 w 12192000"/>
              <a:gd name="connsiteY64" fmla="*/ 1678604 h 2237474"/>
              <a:gd name="connsiteX65" fmla="*/ 6364035 w 12192000"/>
              <a:gd name="connsiteY65" fmla="*/ 1667683 h 2237474"/>
              <a:gd name="connsiteX66" fmla="*/ 6280959 w 12192000"/>
              <a:gd name="connsiteY66" fmla="*/ 1689329 h 2237474"/>
              <a:gd name="connsiteX67" fmla="*/ 6243319 w 12192000"/>
              <a:gd name="connsiteY67" fmla="*/ 1695560 h 2237474"/>
              <a:gd name="connsiteX68" fmla="*/ 6098321 w 12192000"/>
              <a:gd name="connsiteY68" fmla="*/ 1721646 h 2237474"/>
              <a:gd name="connsiteX69" fmla="*/ 5880652 w 12192000"/>
              <a:gd name="connsiteY69" fmla="*/ 1779643 h 2237474"/>
              <a:gd name="connsiteX70" fmla="*/ 5785959 w 12192000"/>
              <a:gd name="connsiteY70" fmla="*/ 1775307 h 2237474"/>
              <a:gd name="connsiteX71" fmla="*/ 5643534 w 12192000"/>
              <a:gd name="connsiteY71" fmla="*/ 1802919 h 2237474"/>
              <a:gd name="connsiteX72" fmla="*/ 5518799 w 12192000"/>
              <a:gd name="connsiteY72" fmla="*/ 1818312 h 2237474"/>
              <a:gd name="connsiteX73" fmla="*/ 5505014 w 12192000"/>
              <a:gd name="connsiteY73" fmla="*/ 1819259 h 2237474"/>
              <a:gd name="connsiteX74" fmla="*/ 5453307 w 12192000"/>
              <a:gd name="connsiteY74" fmla="*/ 1815450 h 2237474"/>
              <a:gd name="connsiteX75" fmla="*/ 5221533 w 12192000"/>
              <a:gd name="connsiteY75" fmla="*/ 1846950 h 2237474"/>
              <a:gd name="connsiteX76" fmla="*/ 5149802 w 12192000"/>
              <a:gd name="connsiteY76" fmla="*/ 1844846 h 2237474"/>
              <a:gd name="connsiteX77" fmla="*/ 5114927 w 12192000"/>
              <a:gd name="connsiteY77" fmla="*/ 1847827 h 2237474"/>
              <a:gd name="connsiteX78" fmla="*/ 5108970 w 12192000"/>
              <a:gd name="connsiteY78" fmla="*/ 1847935 h 2237474"/>
              <a:gd name="connsiteX79" fmla="*/ 5067961 w 12192000"/>
              <a:gd name="connsiteY79" fmla="*/ 1845917 h 2237474"/>
              <a:gd name="connsiteX80" fmla="*/ 5007075 w 12192000"/>
              <a:gd name="connsiteY80" fmla="*/ 1838626 h 2237474"/>
              <a:gd name="connsiteX81" fmla="*/ 4944087 w 12192000"/>
              <a:gd name="connsiteY81" fmla="*/ 1823332 h 2237474"/>
              <a:gd name="connsiteX82" fmla="*/ 4907662 w 12192000"/>
              <a:gd name="connsiteY82" fmla="*/ 1816900 h 2237474"/>
              <a:gd name="connsiteX83" fmla="*/ 4882386 w 12192000"/>
              <a:gd name="connsiteY83" fmla="*/ 1809844 h 2237474"/>
              <a:gd name="connsiteX84" fmla="*/ 4811440 w 12192000"/>
              <a:gd name="connsiteY84" fmla="*/ 1804655 h 2237474"/>
              <a:gd name="connsiteX85" fmla="*/ 4691075 w 12192000"/>
              <a:gd name="connsiteY85" fmla="*/ 1801389 h 2237474"/>
              <a:gd name="connsiteX86" fmla="*/ 4640313 w 12192000"/>
              <a:gd name="connsiteY86" fmla="*/ 1784307 h 2237474"/>
              <a:gd name="connsiteX87" fmla="*/ 4536503 w 12192000"/>
              <a:gd name="connsiteY87" fmla="*/ 1785334 h 2237474"/>
              <a:gd name="connsiteX88" fmla="*/ 4513724 w 12192000"/>
              <a:gd name="connsiteY88" fmla="*/ 1791996 h 2237474"/>
              <a:gd name="connsiteX89" fmla="*/ 4459810 w 12192000"/>
              <a:gd name="connsiteY89" fmla="*/ 1797886 h 2237474"/>
              <a:gd name="connsiteX90" fmla="*/ 4379064 w 12192000"/>
              <a:gd name="connsiteY90" fmla="*/ 1817177 h 2237474"/>
              <a:gd name="connsiteX91" fmla="*/ 4290981 w 12192000"/>
              <a:gd name="connsiteY91" fmla="*/ 1839677 h 2237474"/>
              <a:gd name="connsiteX92" fmla="*/ 4238372 w 12192000"/>
              <a:gd name="connsiteY92" fmla="*/ 1851480 h 2237474"/>
              <a:gd name="connsiteX93" fmla="*/ 4232517 w 12192000"/>
              <a:gd name="connsiteY93" fmla="*/ 1852567 h 2237474"/>
              <a:gd name="connsiteX94" fmla="*/ 4191732 w 12192000"/>
              <a:gd name="connsiteY94" fmla="*/ 1857328 h 2237474"/>
              <a:gd name="connsiteX95" fmla="*/ 4065532 w 12192000"/>
              <a:gd name="connsiteY95" fmla="*/ 1855477 h 2237474"/>
              <a:gd name="connsiteX96" fmla="*/ 4028460 w 12192000"/>
              <a:gd name="connsiteY96" fmla="*/ 1855137 h 2237474"/>
              <a:gd name="connsiteX97" fmla="*/ 4002267 w 12192000"/>
              <a:gd name="connsiteY97" fmla="*/ 1852352 h 2237474"/>
              <a:gd name="connsiteX98" fmla="*/ 3931396 w 12192000"/>
              <a:gd name="connsiteY98" fmla="*/ 1858915 h 2237474"/>
              <a:gd name="connsiteX99" fmla="*/ 3812162 w 12192000"/>
              <a:gd name="connsiteY99" fmla="*/ 1875501 h 2237474"/>
              <a:gd name="connsiteX100" fmla="*/ 3758105 w 12192000"/>
              <a:gd name="connsiteY100" fmla="*/ 1871856 h 2237474"/>
              <a:gd name="connsiteX101" fmla="*/ 3715896 w 12192000"/>
              <a:gd name="connsiteY101" fmla="*/ 1881552 h 2237474"/>
              <a:gd name="connsiteX102" fmla="*/ 3567259 w 12192000"/>
              <a:gd name="connsiteY102" fmla="*/ 1893482 h 2237474"/>
              <a:gd name="connsiteX103" fmla="*/ 3405770 w 12192000"/>
              <a:gd name="connsiteY103" fmla="*/ 1904591 h 2237474"/>
              <a:gd name="connsiteX104" fmla="*/ 3280097 w 12192000"/>
              <a:gd name="connsiteY104" fmla="*/ 1919610 h 2237474"/>
              <a:gd name="connsiteX105" fmla="*/ 3009910 w 12192000"/>
              <a:gd name="connsiteY105" fmla="*/ 1957866 h 2237474"/>
              <a:gd name="connsiteX106" fmla="*/ 2995934 w 12192000"/>
              <a:gd name="connsiteY106" fmla="*/ 1967085 h 2237474"/>
              <a:gd name="connsiteX107" fmla="*/ 2942858 w 12192000"/>
              <a:gd name="connsiteY107" fmla="*/ 1981367 h 2237474"/>
              <a:gd name="connsiteX108" fmla="*/ 2875436 w 12192000"/>
              <a:gd name="connsiteY108" fmla="*/ 1996977 h 2237474"/>
              <a:gd name="connsiteX109" fmla="*/ 2874892 w 12192000"/>
              <a:gd name="connsiteY109" fmla="*/ 1996085 h 2237474"/>
              <a:gd name="connsiteX110" fmla="*/ 2843662 w 12192000"/>
              <a:gd name="connsiteY110" fmla="*/ 1992498 h 2237474"/>
              <a:gd name="connsiteX111" fmla="*/ 2718916 w 12192000"/>
              <a:gd name="connsiteY111" fmla="*/ 1990867 h 2237474"/>
              <a:gd name="connsiteX112" fmla="*/ 2713522 w 12192000"/>
              <a:gd name="connsiteY112" fmla="*/ 1990173 h 2237474"/>
              <a:gd name="connsiteX113" fmla="*/ 2476147 w 12192000"/>
              <a:gd name="connsiteY113" fmla="*/ 1998305 h 2237474"/>
              <a:gd name="connsiteX114" fmla="*/ 2373568 w 12192000"/>
              <a:gd name="connsiteY114" fmla="*/ 2003219 h 2237474"/>
              <a:gd name="connsiteX115" fmla="*/ 2287219 w 12192000"/>
              <a:gd name="connsiteY115" fmla="*/ 1998750 h 2237474"/>
              <a:gd name="connsiteX116" fmla="*/ 2243069 w 12192000"/>
              <a:gd name="connsiteY116" fmla="*/ 2005321 h 2237474"/>
              <a:gd name="connsiteX117" fmla="*/ 2164831 w 12192000"/>
              <a:gd name="connsiteY117" fmla="*/ 2010143 h 2237474"/>
              <a:gd name="connsiteX118" fmla="*/ 2085228 w 12192000"/>
              <a:gd name="connsiteY118" fmla="*/ 2046431 h 2237474"/>
              <a:gd name="connsiteX119" fmla="*/ 2058061 w 12192000"/>
              <a:gd name="connsiteY119" fmla="*/ 2047942 h 2237474"/>
              <a:gd name="connsiteX120" fmla="*/ 2042244 w 12192000"/>
              <a:gd name="connsiteY120" fmla="*/ 2055560 h 2237474"/>
              <a:gd name="connsiteX121" fmla="*/ 1877728 w 12192000"/>
              <a:gd name="connsiteY121" fmla="*/ 2101004 h 2237474"/>
              <a:gd name="connsiteX122" fmla="*/ 1759056 w 12192000"/>
              <a:gd name="connsiteY122" fmla="*/ 2125608 h 2237474"/>
              <a:gd name="connsiteX123" fmla="*/ 1637948 w 12192000"/>
              <a:gd name="connsiteY123" fmla="*/ 2172597 h 2237474"/>
              <a:gd name="connsiteX124" fmla="*/ 1434549 w 12192000"/>
              <a:gd name="connsiteY124" fmla="*/ 2234522 h 2237474"/>
              <a:gd name="connsiteX125" fmla="*/ 1398481 w 12192000"/>
              <a:gd name="connsiteY125" fmla="*/ 2237074 h 2237474"/>
              <a:gd name="connsiteX126" fmla="*/ 1398407 w 12192000"/>
              <a:gd name="connsiteY126" fmla="*/ 2237095 h 2237474"/>
              <a:gd name="connsiteX127" fmla="*/ 1370962 w 12192000"/>
              <a:gd name="connsiteY127" fmla="*/ 2237474 h 2237474"/>
              <a:gd name="connsiteX128" fmla="*/ 1356367 w 12192000"/>
              <a:gd name="connsiteY128" fmla="*/ 2235089 h 2237474"/>
              <a:gd name="connsiteX129" fmla="*/ 1279765 w 12192000"/>
              <a:gd name="connsiteY129" fmla="*/ 2229639 h 2237474"/>
              <a:gd name="connsiteX130" fmla="*/ 1195347 w 12192000"/>
              <a:gd name="connsiteY130" fmla="*/ 2212354 h 2237474"/>
              <a:gd name="connsiteX131" fmla="*/ 970251 w 12192000"/>
              <a:gd name="connsiteY131" fmla="*/ 2221029 h 2237474"/>
              <a:gd name="connsiteX132" fmla="*/ 812914 w 12192000"/>
              <a:gd name="connsiteY132" fmla="*/ 2210095 h 2237474"/>
              <a:gd name="connsiteX133" fmla="*/ 776382 w 12192000"/>
              <a:gd name="connsiteY133" fmla="*/ 2204512 h 2237474"/>
              <a:gd name="connsiteX134" fmla="*/ 597225 w 12192000"/>
              <a:gd name="connsiteY134" fmla="*/ 2180999 h 2237474"/>
              <a:gd name="connsiteX135" fmla="*/ 520671 w 12192000"/>
              <a:gd name="connsiteY135" fmla="*/ 2180980 h 2237474"/>
              <a:gd name="connsiteX136" fmla="*/ 515024 w 12192000"/>
              <a:gd name="connsiteY136" fmla="*/ 2179258 h 2237474"/>
              <a:gd name="connsiteX137" fmla="*/ 413835 w 12192000"/>
              <a:gd name="connsiteY137" fmla="*/ 2156783 h 2237474"/>
              <a:gd name="connsiteX138" fmla="*/ 376513 w 12192000"/>
              <a:gd name="connsiteY138" fmla="*/ 2154014 h 2237474"/>
              <a:gd name="connsiteX139" fmla="*/ 273386 w 12192000"/>
              <a:gd name="connsiteY139" fmla="*/ 2142551 h 2237474"/>
              <a:gd name="connsiteX140" fmla="*/ 169207 w 12192000"/>
              <a:gd name="connsiteY140" fmla="*/ 2128100 h 2237474"/>
              <a:gd name="connsiteX141" fmla="*/ 77641 w 12192000"/>
              <a:gd name="connsiteY141" fmla="*/ 2126835 h 2237474"/>
              <a:gd name="connsiteX142" fmla="*/ 37645 w 12192000"/>
              <a:gd name="connsiteY142" fmla="*/ 2115401 h 2237474"/>
              <a:gd name="connsiteX143" fmla="*/ 4572 w 12192000"/>
              <a:gd name="connsiteY143" fmla="*/ 2111091 h 2237474"/>
              <a:gd name="connsiteX144" fmla="*/ 0 w 12192000"/>
              <a:gd name="connsiteY144" fmla="*/ 2110468 h 2237474"/>
              <a:gd name="connsiteX145" fmla="*/ 0 w 12192000"/>
              <a:gd name="connsiteY145"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20512 w 12192000"/>
              <a:gd name="connsiteY6" fmla="*/ 745392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46594 w 12192000"/>
              <a:gd name="connsiteY12" fmla="*/ 765069 h 2237474"/>
              <a:gd name="connsiteX13" fmla="*/ 10739478 w 12192000"/>
              <a:gd name="connsiteY13" fmla="*/ 776841 h 2237474"/>
              <a:gd name="connsiteX14" fmla="*/ 10458762 w 12192000"/>
              <a:gd name="connsiteY14" fmla="*/ 755400 h 2237474"/>
              <a:gd name="connsiteX15" fmla="*/ 10211200 w 12192000"/>
              <a:gd name="connsiteY15" fmla="*/ 767513 h 2237474"/>
              <a:gd name="connsiteX16" fmla="*/ 10167995 w 12192000"/>
              <a:gd name="connsiteY16" fmla="*/ 760843 h 2237474"/>
              <a:gd name="connsiteX17" fmla="*/ 9997044 w 12192000"/>
              <a:gd name="connsiteY17" fmla="*/ 780129 h 2237474"/>
              <a:gd name="connsiteX18" fmla="*/ 9943887 w 12192000"/>
              <a:gd name="connsiteY18" fmla="*/ 804141 h 2237474"/>
              <a:gd name="connsiteX19" fmla="*/ 9918248 w 12192000"/>
              <a:gd name="connsiteY19" fmla="*/ 816628 h 2237474"/>
              <a:gd name="connsiteX20" fmla="*/ 9767091 w 12192000"/>
              <a:gd name="connsiteY20" fmla="*/ 870550 h 2237474"/>
              <a:gd name="connsiteX21" fmla="*/ 9683005 w 12192000"/>
              <a:gd name="connsiteY21" fmla="*/ 894128 h 2237474"/>
              <a:gd name="connsiteX22" fmla="*/ 9594438 w 12192000"/>
              <a:gd name="connsiteY22" fmla="*/ 919051 h 2237474"/>
              <a:gd name="connsiteX23" fmla="*/ 9544189 w 12192000"/>
              <a:gd name="connsiteY23" fmla="*/ 938966 h 2237474"/>
              <a:gd name="connsiteX24" fmla="*/ 9500499 w 12192000"/>
              <a:gd name="connsiteY24" fmla="*/ 954680 h 2237474"/>
              <a:gd name="connsiteX25" fmla="*/ 9428195 w 12192000"/>
              <a:gd name="connsiteY25" fmla="*/ 986225 h 2237474"/>
              <a:gd name="connsiteX26" fmla="*/ 9410017 w 12192000"/>
              <a:gd name="connsiteY26" fmla="*/ 993931 h 2237474"/>
              <a:gd name="connsiteX27" fmla="*/ 9392919 w 12192000"/>
              <a:gd name="connsiteY27" fmla="*/ 994656 h 2237474"/>
              <a:gd name="connsiteX28" fmla="*/ 9268019 w 12192000"/>
              <a:gd name="connsiteY28" fmla="*/ 1007442 h 2237474"/>
              <a:gd name="connsiteX29" fmla="*/ 9234662 w 12192000"/>
              <a:gd name="connsiteY29" fmla="*/ 1023056 h 2237474"/>
              <a:gd name="connsiteX30" fmla="*/ 9181033 w 12192000"/>
              <a:gd name="connsiteY30" fmla="*/ 1037921 h 2237474"/>
              <a:gd name="connsiteX31" fmla="*/ 9155969 w 12192000"/>
              <a:gd name="connsiteY31" fmla="*/ 1046804 h 2237474"/>
              <a:gd name="connsiteX32" fmla="*/ 9133985 w 12192000"/>
              <a:gd name="connsiteY32" fmla="*/ 1046450 h 2237474"/>
              <a:gd name="connsiteX33" fmla="*/ 9003462 w 12192000"/>
              <a:gd name="connsiteY33" fmla="*/ 1042406 h 2237474"/>
              <a:gd name="connsiteX34" fmla="*/ 8968445 w 12192000"/>
              <a:gd name="connsiteY34" fmla="*/ 1052169 h 2237474"/>
              <a:gd name="connsiteX35" fmla="*/ 8886001 w 12192000"/>
              <a:gd name="connsiteY35" fmla="*/ 1067468 h 2237474"/>
              <a:gd name="connsiteX36" fmla="*/ 8838610 w 12192000"/>
              <a:gd name="connsiteY36" fmla="*/ 1075091 h 2237474"/>
              <a:gd name="connsiteX37" fmla="*/ 8750383 w 12192000"/>
              <a:gd name="connsiteY37" fmla="*/ 1097387 h 2237474"/>
              <a:gd name="connsiteX38" fmla="*/ 8665605 w 12192000"/>
              <a:gd name="connsiteY38" fmla="*/ 1110791 h 2237474"/>
              <a:gd name="connsiteX39" fmla="*/ 8584946 w 12192000"/>
              <a:gd name="connsiteY39" fmla="*/ 1135226 h 2237474"/>
              <a:gd name="connsiteX40" fmla="*/ 8419755 w 12192000"/>
              <a:gd name="connsiteY40" fmla="*/ 1216260 h 2237474"/>
              <a:gd name="connsiteX41" fmla="*/ 8411626 w 12192000"/>
              <a:gd name="connsiteY41" fmla="*/ 1214397 h 2237474"/>
              <a:gd name="connsiteX42" fmla="*/ 8363469 w 12192000"/>
              <a:gd name="connsiteY42" fmla="*/ 1246658 h 2237474"/>
              <a:gd name="connsiteX43" fmla="*/ 8275497 w 12192000"/>
              <a:gd name="connsiteY43" fmla="*/ 1264396 h 2237474"/>
              <a:gd name="connsiteX44" fmla="*/ 8074238 w 12192000"/>
              <a:gd name="connsiteY44" fmla="*/ 1301895 h 2237474"/>
              <a:gd name="connsiteX45" fmla="*/ 7942099 w 12192000"/>
              <a:gd name="connsiteY45" fmla="*/ 1336332 h 2237474"/>
              <a:gd name="connsiteX46" fmla="*/ 7902328 w 12192000"/>
              <a:gd name="connsiteY46" fmla="*/ 1345865 h 2237474"/>
              <a:gd name="connsiteX47" fmla="*/ 7840612 w 12192000"/>
              <a:gd name="connsiteY47" fmla="*/ 1369373 h 2237474"/>
              <a:gd name="connsiteX48" fmla="*/ 7786819 w 12192000"/>
              <a:gd name="connsiteY48" fmla="*/ 1378970 h 2237474"/>
              <a:gd name="connsiteX49" fmla="*/ 7548172 w 12192000"/>
              <a:gd name="connsiteY49" fmla="*/ 1417460 h 2237474"/>
              <a:gd name="connsiteX50" fmla="*/ 7483437 w 12192000"/>
              <a:gd name="connsiteY50" fmla="*/ 1478152 h 2237474"/>
              <a:gd name="connsiteX51" fmla="*/ 7377870 w 12192000"/>
              <a:gd name="connsiteY51" fmla="*/ 1523319 h 2237474"/>
              <a:gd name="connsiteX52" fmla="*/ 7230737 w 12192000"/>
              <a:gd name="connsiteY52" fmla="*/ 1562633 h 2237474"/>
              <a:gd name="connsiteX53" fmla="*/ 7224458 w 12192000"/>
              <a:gd name="connsiteY53" fmla="*/ 1573008 h 2237474"/>
              <a:gd name="connsiteX54" fmla="*/ 7183121 w 12192000"/>
              <a:gd name="connsiteY54" fmla="*/ 1595162 h 2237474"/>
              <a:gd name="connsiteX55" fmla="*/ 7164601 w 12192000"/>
              <a:gd name="connsiteY55" fmla="*/ 1606490 h 2237474"/>
              <a:gd name="connsiteX56" fmla="*/ 6900177 w 12192000"/>
              <a:gd name="connsiteY56" fmla="*/ 1636016 h 2237474"/>
              <a:gd name="connsiteX57" fmla="*/ 6795372 w 12192000"/>
              <a:gd name="connsiteY57" fmla="*/ 1644845 h 2237474"/>
              <a:gd name="connsiteX58" fmla="*/ 6692251 w 12192000"/>
              <a:gd name="connsiteY58" fmla="*/ 1656357 h 2237474"/>
              <a:gd name="connsiteX59" fmla="*/ 6655235 w 12192000"/>
              <a:gd name="connsiteY59" fmla="*/ 1661869 h 2237474"/>
              <a:gd name="connsiteX60" fmla="*/ 6554894 w 12192000"/>
              <a:gd name="connsiteY60" fmla="*/ 1664428 h 2237474"/>
              <a:gd name="connsiteX61" fmla="*/ 6516595 w 12192000"/>
              <a:gd name="connsiteY61" fmla="*/ 1667475 h 2237474"/>
              <a:gd name="connsiteX62" fmla="*/ 6508541 w 12192000"/>
              <a:gd name="connsiteY62" fmla="*/ 1668757 h 2237474"/>
              <a:gd name="connsiteX63" fmla="*/ 6471012 w 12192000"/>
              <a:gd name="connsiteY63" fmla="*/ 1678604 h 2237474"/>
              <a:gd name="connsiteX64" fmla="*/ 6364035 w 12192000"/>
              <a:gd name="connsiteY64" fmla="*/ 1667683 h 2237474"/>
              <a:gd name="connsiteX65" fmla="*/ 6280959 w 12192000"/>
              <a:gd name="connsiteY65" fmla="*/ 1689329 h 2237474"/>
              <a:gd name="connsiteX66" fmla="*/ 6243319 w 12192000"/>
              <a:gd name="connsiteY66" fmla="*/ 1695560 h 2237474"/>
              <a:gd name="connsiteX67" fmla="*/ 6098321 w 12192000"/>
              <a:gd name="connsiteY67" fmla="*/ 1721646 h 2237474"/>
              <a:gd name="connsiteX68" fmla="*/ 5880652 w 12192000"/>
              <a:gd name="connsiteY68" fmla="*/ 1779643 h 2237474"/>
              <a:gd name="connsiteX69" fmla="*/ 5785959 w 12192000"/>
              <a:gd name="connsiteY69" fmla="*/ 1775307 h 2237474"/>
              <a:gd name="connsiteX70" fmla="*/ 5643534 w 12192000"/>
              <a:gd name="connsiteY70" fmla="*/ 1802919 h 2237474"/>
              <a:gd name="connsiteX71" fmla="*/ 5518799 w 12192000"/>
              <a:gd name="connsiteY71" fmla="*/ 1818312 h 2237474"/>
              <a:gd name="connsiteX72" fmla="*/ 5505014 w 12192000"/>
              <a:gd name="connsiteY72" fmla="*/ 1819259 h 2237474"/>
              <a:gd name="connsiteX73" fmla="*/ 5453307 w 12192000"/>
              <a:gd name="connsiteY73" fmla="*/ 1815450 h 2237474"/>
              <a:gd name="connsiteX74" fmla="*/ 5221533 w 12192000"/>
              <a:gd name="connsiteY74" fmla="*/ 1846950 h 2237474"/>
              <a:gd name="connsiteX75" fmla="*/ 5149802 w 12192000"/>
              <a:gd name="connsiteY75" fmla="*/ 1844846 h 2237474"/>
              <a:gd name="connsiteX76" fmla="*/ 5114927 w 12192000"/>
              <a:gd name="connsiteY76" fmla="*/ 1847827 h 2237474"/>
              <a:gd name="connsiteX77" fmla="*/ 5108970 w 12192000"/>
              <a:gd name="connsiteY77" fmla="*/ 1847935 h 2237474"/>
              <a:gd name="connsiteX78" fmla="*/ 5067961 w 12192000"/>
              <a:gd name="connsiteY78" fmla="*/ 1845917 h 2237474"/>
              <a:gd name="connsiteX79" fmla="*/ 5007075 w 12192000"/>
              <a:gd name="connsiteY79" fmla="*/ 1838626 h 2237474"/>
              <a:gd name="connsiteX80" fmla="*/ 4944087 w 12192000"/>
              <a:gd name="connsiteY80" fmla="*/ 1823332 h 2237474"/>
              <a:gd name="connsiteX81" fmla="*/ 4907662 w 12192000"/>
              <a:gd name="connsiteY81" fmla="*/ 1816900 h 2237474"/>
              <a:gd name="connsiteX82" fmla="*/ 4882386 w 12192000"/>
              <a:gd name="connsiteY82" fmla="*/ 1809844 h 2237474"/>
              <a:gd name="connsiteX83" fmla="*/ 4811440 w 12192000"/>
              <a:gd name="connsiteY83" fmla="*/ 1804655 h 2237474"/>
              <a:gd name="connsiteX84" fmla="*/ 4691075 w 12192000"/>
              <a:gd name="connsiteY84" fmla="*/ 1801389 h 2237474"/>
              <a:gd name="connsiteX85" fmla="*/ 4640313 w 12192000"/>
              <a:gd name="connsiteY85" fmla="*/ 1784307 h 2237474"/>
              <a:gd name="connsiteX86" fmla="*/ 4536503 w 12192000"/>
              <a:gd name="connsiteY86" fmla="*/ 1785334 h 2237474"/>
              <a:gd name="connsiteX87" fmla="*/ 4513724 w 12192000"/>
              <a:gd name="connsiteY87" fmla="*/ 1791996 h 2237474"/>
              <a:gd name="connsiteX88" fmla="*/ 4459810 w 12192000"/>
              <a:gd name="connsiteY88" fmla="*/ 1797886 h 2237474"/>
              <a:gd name="connsiteX89" fmla="*/ 4379064 w 12192000"/>
              <a:gd name="connsiteY89" fmla="*/ 1817177 h 2237474"/>
              <a:gd name="connsiteX90" fmla="*/ 4290981 w 12192000"/>
              <a:gd name="connsiteY90" fmla="*/ 1839677 h 2237474"/>
              <a:gd name="connsiteX91" fmla="*/ 4238372 w 12192000"/>
              <a:gd name="connsiteY91" fmla="*/ 1851480 h 2237474"/>
              <a:gd name="connsiteX92" fmla="*/ 4232517 w 12192000"/>
              <a:gd name="connsiteY92" fmla="*/ 1852567 h 2237474"/>
              <a:gd name="connsiteX93" fmla="*/ 4191732 w 12192000"/>
              <a:gd name="connsiteY93" fmla="*/ 1857328 h 2237474"/>
              <a:gd name="connsiteX94" fmla="*/ 4065532 w 12192000"/>
              <a:gd name="connsiteY94" fmla="*/ 1855477 h 2237474"/>
              <a:gd name="connsiteX95" fmla="*/ 4028460 w 12192000"/>
              <a:gd name="connsiteY95" fmla="*/ 1855137 h 2237474"/>
              <a:gd name="connsiteX96" fmla="*/ 4002267 w 12192000"/>
              <a:gd name="connsiteY96" fmla="*/ 1852352 h 2237474"/>
              <a:gd name="connsiteX97" fmla="*/ 3931396 w 12192000"/>
              <a:gd name="connsiteY97" fmla="*/ 1858915 h 2237474"/>
              <a:gd name="connsiteX98" fmla="*/ 3812162 w 12192000"/>
              <a:gd name="connsiteY98" fmla="*/ 1875501 h 2237474"/>
              <a:gd name="connsiteX99" fmla="*/ 3758105 w 12192000"/>
              <a:gd name="connsiteY99" fmla="*/ 1871856 h 2237474"/>
              <a:gd name="connsiteX100" fmla="*/ 3715896 w 12192000"/>
              <a:gd name="connsiteY100" fmla="*/ 1881552 h 2237474"/>
              <a:gd name="connsiteX101" fmla="*/ 3567259 w 12192000"/>
              <a:gd name="connsiteY101" fmla="*/ 1893482 h 2237474"/>
              <a:gd name="connsiteX102" fmla="*/ 3405770 w 12192000"/>
              <a:gd name="connsiteY102" fmla="*/ 1904591 h 2237474"/>
              <a:gd name="connsiteX103" fmla="*/ 3280097 w 12192000"/>
              <a:gd name="connsiteY103" fmla="*/ 1919610 h 2237474"/>
              <a:gd name="connsiteX104" fmla="*/ 3009910 w 12192000"/>
              <a:gd name="connsiteY104" fmla="*/ 1957866 h 2237474"/>
              <a:gd name="connsiteX105" fmla="*/ 2995934 w 12192000"/>
              <a:gd name="connsiteY105" fmla="*/ 1967085 h 2237474"/>
              <a:gd name="connsiteX106" fmla="*/ 2942858 w 12192000"/>
              <a:gd name="connsiteY106" fmla="*/ 1981367 h 2237474"/>
              <a:gd name="connsiteX107" fmla="*/ 2875436 w 12192000"/>
              <a:gd name="connsiteY107" fmla="*/ 1996977 h 2237474"/>
              <a:gd name="connsiteX108" fmla="*/ 2874892 w 12192000"/>
              <a:gd name="connsiteY108" fmla="*/ 1996085 h 2237474"/>
              <a:gd name="connsiteX109" fmla="*/ 2843662 w 12192000"/>
              <a:gd name="connsiteY109" fmla="*/ 1992498 h 2237474"/>
              <a:gd name="connsiteX110" fmla="*/ 2718916 w 12192000"/>
              <a:gd name="connsiteY110" fmla="*/ 1990867 h 2237474"/>
              <a:gd name="connsiteX111" fmla="*/ 2713522 w 12192000"/>
              <a:gd name="connsiteY111" fmla="*/ 1990173 h 2237474"/>
              <a:gd name="connsiteX112" fmla="*/ 2476147 w 12192000"/>
              <a:gd name="connsiteY112" fmla="*/ 1998305 h 2237474"/>
              <a:gd name="connsiteX113" fmla="*/ 2373568 w 12192000"/>
              <a:gd name="connsiteY113" fmla="*/ 2003219 h 2237474"/>
              <a:gd name="connsiteX114" fmla="*/ 2287219 w 12192000"/>
              <a:gd name="connsiteY114" fmla="*/ 1998750 h 2237474"/>
              <a:gd name="connsiteX115" fmla="*/ 2243069 w 12192000"/>
              <a:gd name="connsiteY115" fmla="*/ 2005321 h 2237474"/>
              <a:gd name="connsiteX116" fmla="*/ 2164831 w 12192000"/>
              <a:gd name="connsiteY116" fmla="*/ 2010143 h 2237474"/>
              <a:gd name="connsiteX117" fmla="*/ 2085228 w 12192000"/>
              <a:gd name="connsiteY117" fmla="*/ 2046431 h 2237474"/>
              <a:gd name="connsiteX118" fmla="*/ 2058061 w 12192000"/>
              <a:gd name="connsiteY118" fmla="*/ 2047942 h 2237474"/>
              <a:gd name="connsiteX119" fmla="*/ 2042244 w 12192000"/>
              <a:gd name="connsiteY119" fmla="*/ 2055560 h 2237474"/>
              <a:gd name="connsiteX120" fmla="*/ 1877728 w 12192000"/>
              <a:gd name="connsiteY120" fmla="*/ 2101004 h 2237474"/>
              <a:gd name="connsiteX121" fmla="*/ 1759056 w 12192000"/>
              <a:gd name="connsiteY121" fmla="*/ 2125608 h 2237474"/>
              <a:gd name="connsiteX122" fmla="*/ 1637948 w 12192000"/>
              <a:gd name="connsiteY122" fmla="*/ 2172597 h 2237474"/>
              <a:gd name="connsiteX123" fmla="*/ 1434549 w 12192000"/>
              <a:gd name="connsiteY123" fmla="*/ 2234522 h 2237474"/>
              <a:gd name="connsiteX124" fmla="*/ 1398481 w 12192000"/>
              <a:gd name="connsiteY124" fmla="*/ 2237074 h 2237474"/>
              <a:gd name="connsiteX125" fmla="*/ 1398407 w 12192000"/>
              <a:gd name="connsiteY125" fmla="*/ 2237095 h 2237474"/>
              <a:gd name="connsiteX126" fmla="*/ 1370962 w 12192000"/>
              <a:gd name="connsiteY126" fmla="*/ 2237474 h 2237474"/>
              <a:gd name="connsiteX127" fmla="*/ 1356367 w 12192000"/>
              <a:gd name="connsiteY127" fmla="*/ 2235089 h 2237474"/>
              <a:gd name="connsiteX128" fmla="*/ 1279765 w 12192000"/>
              <a:gd name="connsiteY128" fmla="*/ 2229639 h 2237474"/>
              <a:gd name="connsiteX129" fmla="*/ 1195347 w 12192000"/>
              <a:gd name="connsiteY129" fmla="*/ 2212354 h 2237474"/>
              <a:gd name="connsiteX130" fmla="*/ 970251 w 12192000"/>
              <a:gd name="connsiteY130" fmla="*/ 2221029 h 2237474"/>
              <a:gd name="connsiteX131" fmla="*/ 812914 w 12192000"/>
              <a:gd name="connsiteY131" fmla="*/ 2210095 h 2237474"/>
              <a:gd name="connsiteX132" fmla="*/ 776382 w 12192000"/>
              <a:gd name="connsiteY132" fmla="*/ 2204512 h 2237474"/>
              <a:gd name="connsiteX133" fmla="*/ 597225 w 12192000"/>
              <a:gd name="connsiteY133" fmla="*/ 2180999 h 2237474"/>
              <a:gd name="connsiteX134" fmla="*/ 520671 w 12192000"/>
              <a:gd name="connsiteY134" fmla="*/ 2180980 h 2237474"/>
              <a:gd name="connsiteX135" fmla="*/ 515024 w 12192000"/>
              <a:gd name="connsiteY135" fmla="*/ 2179258 h 2237474"/>
              <a:gd name="connsiteX136" fmla="*/ 413835 w 12192000"/>
              <a:gd name="connsiteY136" fmla="*/ 2156783 h 2237474"/>
              <a:gd name="connsiteX137" fmla="*/ 376513 w 12192000"/>
              <a:gd name="connsiteY137" fmla="*/ 2154014 h 2237474"/>
              <a:gd name="connsiteX138" fmla="*/ 273386 w 12192000"/>
              <a:gd name="connsiteY138" fmla="*/ 2142551 h 2237474"/>
              <a:gd name="connsiteX139" fmla="*/ 169207 w 12192000"/>
              <a:gd name="connsiteY139" fmla="*/ 2128100 h 2237474"/>
              <a:gd name="connsiteX140" fmla="*/ 77641 w 12192000"/>
              <a:gd name="connsiteY140" fmla="*/ 2126835 h 2237474"/>
              <a:gd name="connsiteX141" fmla="*/ 37645 w 12192000"/>
              <a:gd name="connsiteY141" fmla="*/ 2115401 h 2237474"/>
              <a:gd name="connsiteX142" fmla="*/ 4572 w 12192000"/>
              <a:gd name="connsiteY142" fmla="*/ 2111091 h 2237474"/>
              <a:gd name="connsiteX143" fmla="*/ 0 w 12192000"/>
              <a:gd name="connsiteY143" fmla="*/ 2110468 h 2237474"/>
              <a:gd name="connsiteX144" fmla="*/ 0 w 12192000"/>
              <a:gd name="connsiteY144"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20512 w 12192000"/>
              <a:gd name="connsiteY6" fmla="*/ 745392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46594 w 12192000"/>
              <a:gd name="connsiteY12" fmla="*/ 765069 h 2237474"/>
              <a:gd name="connsiteX13" fmla="*/ 10739478 w 12192000"/>
              <a:gd name="connsiteY13" fmla="*/ 776841 h 2237474"/>
              <a:gd name="connsiteX14" fmla="*/ 10458762 w 12192000"/>
              <a:gd name="connsiteY14" fmla="*/ 755400 h 2237474"/>
              <a:gd name="connsiteX15" fmla="*/ 10211200 w 12192000"/>
              <a:gd name="connsiteY15" fmla="*/ 767513 h 2237474"/>
              <a:gd name="connsiteX16" fmla="*/ 10167995 w 12192000"/>
              <a:gd name="connsiteY16" fmla="*/ 760843 h 2237474"/>
              <a:gd name="connsiteX17" fmla="*/ 9997044 w 12192000"/>
              <a:gd name="connsiteY17" fmla="*/ 780129 h 2237474"/>
              <a:gd name="connsiteX18" fmla="*/ 9943887 w 12192000"/>
              <a:gd name="connsiteY18" fmla="*/ 804141 h 2237474"/>
              <a:gd name="connsiteX19" fmla="*/ 9918248 w 12192000"/>
              <a:gd name="connsiteY19" fmla="*/ 816628 h 2237474"/>
              <a:gd name="connsiteX20" fmla="*/ 9767091 w 12192000"/>
              <a:gd name="connsiteY20" fmla="*/ 870550 h 2237474"/>
              <a:gd name="connsiteX21" fmla="*/ 9683005 w 12192000"/>
              <a:gd name="connsiteY21" fmla="*/ 894128 h 2237474"/>
              <a:gd name="connsiteX22" fmla="*/ 9594438 w 12192000"/>
              <a:gd name="connsiteY22" fmla="*/ 919051 h 2237474"/>
              <a:gd name="connsiteX23" fmla="*/ 9544189 w 12192000"/>
              <a:gd name="connsiteY23" fmla="*/ 938966 h 2237474"/>
              <a:gd name="connsiteX24" fmla="*/ 9500499 w 12192000"/>
              <a:gd name="connsiteY24" fmla="*/ 954680 h 2237474"/>
              <a:gd name="connsiteX25" fmla="*/ 9428195 w 12192000"/>
              <a:gd name="connsiteY25" fmla="*/ 986225 h 2237474"/>
              <a:gd name="connsiteX26" fmla="*/ 9410017 w 12192000"/>
              <a:gd name="connsiteY26" fmla="*/ 993931 h 2237474"/>
              <a:gd name="connsiteX27" fmla="*/ 9392919 w 12192000"/>
              <a:gd name="connsiteY27" fmla="*/ 994656 h 2237474"/>
              <a:gd name="connsiteX28" fmla="*/ 9268019 w 12192000"/>
              <a:gd name="connsiteY28" fmla="*/ 1007442 h 2237474"/>
              <a:gd name="connsiteX29" fmla="*/ 9234662 w 12192000"/>
              <a:gd name="connsiteY29" fmla="*/ 1023056 h 2237474"/>
              <a:gd name="connsiteX30" fmla="*/ 9181033 w 12192000"/>
              <a:gd name="connsiteY30" fmla="*/ 1037921 h 2237474"/>
              <a:gd name="connsiteX31" fmla="*/ 9155969 w 12192000"/>
              <a:gd name="connsiteY31" fmla="*/ 1046804 h 2237474"/>
              <a:gd name="connsiteX32" fmla="*/ 9133985 w 12192000"/>
              <a:gd name="connsiteY32" fmla="*/ 1046450 h 2237474"/>
              <a:gd name="connsiteX33" fmla="*/ 9003462 w 12192000"/>
              <a:gd name="connsiteY33" fmla="*/ 1042406 h 2237474"/>
              <a:gd name="connsiteX34" fmla="*/ 8968445 w 12192000"/>
              <a:gd name="connsiteY34" fmla="*/ 1052169 h 2237474"/>
              <a:gd name="connsiteX35" fmla="*/ 8886001 w 12192000"/>
              <a:gd name="connsiteY35" fmla="*/ 1067468 h 2237474"/>
              <a:gd name="connsiteX36" fmla="*/ 8838610 w 12192000"/>
              <a:gd name="connsiteY36" fmla="*/ 1075091 h 2237474"/>
              <a:gd name="connsiteX37" fmla="*/ 8750383 w 12192000"/>
              <a:gd name="connsiteY37" fmla="*/ 1097387 h 2237474"/>
              <a:gd name="connsiteX38" fmla="*/ 8665605 w 12192000"/>
              <a:gd name="connsiteY38" fmla="*/ 1110791 h 2237474"/>
              <a:gd name="connsiteX39" fmla="*/ 8584946 w 12192000"/>
              <a:gd name="connsiteY39" fmla="*/ 1135226 h 2237474"/>
              <a:gd name="connsiteX40" fmla="*/ 8419755 w 12192000"/>
              <a:gd name="connsiteY40" fmla="*/ 1216260 h 2237474"/>
              <a:gd name="connsiteX41" fmla="*/ 8411626 w 12192000"/>
              <a:gd name="connsiteY41" fmla="*/ 1214397 h 2237474"/>
              <a:gd name="connsiteX42" fmla="*/ 8363469 w 12192000"/>
              <a:gd name="connsiteY42" fmla="*/ 1246658 h 2237474"/>
              <a:gd name="connsiteX43" fmla="*/ 8275497 w 12192000"/>
              <a:gd name="connsiteY43" fmla="*/ 1264396 h 2237474"/>
              <a:gd name="connsiteX44" fmla="*/ 8074238 w 12192000"/>
              <a:gd name="connsiteY44" fmla="*/ 1301895 h 2237474"/>
              <a:gd name="connsiteX45" fmla="*/ 7942099 w 12192000"/>
              <a:gd name="connsiteY45" fmla="*/ 1336332 h 2237474"/>
              <a:gd name="connsiteX46" fmla="*/ 7902328 w 12192000"/>
              <a:gd name="connsiteY46" fmla="*/ 1345865 h 2237474"/>
              <a:gd name="connsiteX47" fmla="*/ 7840612 w 12192000"/>
              <a:gd name="connsiteY47" fmla="*/ 1369373 h 2237474"/>
              <a:gd name="connsiteX48" fmla="*/ 7786819 w 12192000"/>
              <a:gd name="connsiteY48" fmla="*/ 1378970 h 2237474"/>
              <a:gd name="connsiteX49" fmla="*/ 7548172 w 12192000"/>
              <a:gd name="connsiteY49" fmla="*/ 1417460 h 2237474"/>
              <a:gd name="connsiteX50" fmla="*/ 7483437 w 12192000"/>
              <a:gd name="connsiteY50" fmla="*/ 1478152 h 2237474"/>
              <a:gd name="connsiteX51" fmla="*/ 7377870 w 12192000"/>
              <a:gd name="connsiteY51" fmla="*/ 1523319 h 2237474"/>
              <a:gd name="connsiteX52" fmla="*/ 7230737 w 12192000"/>
              <a:gd name="connsiteY52" fmla="*/ 1562633 h 2237474"/>
              <a:gd name="connsiteX53" fmla="*/ 7224458 w 12192000"/>
              <a:gd name="connsiteY53" fmla="*/ 1573008 h 2237474"/>
              <a:gd name="connsiteX54" fmla="*/ 7183121 w 12192000"/>
              <a:gd name="connsiteY54" fmla="*/ 1595162 h 2237474"/>
              <a:gd name="connsiteX55" fmla="*/ 7164601 w 12192000"/>
              <a:gd name="connsiteY55" fmla="*/ 1606490 h 2237474"/>
              <a:gd name="connsiteX56" fmla="*/ 6900177 w 12192000"/>
              <a:gd name="connsiteY56" fmla="*/ 1636016 h 2237474"/>
              <a:gd name="connsiteX57" fmla="*/ 6795372 w 12192000"/>
              <a:gd name="connsiteY57" fmla="*/ 1644845 h 2237474"/>
              <a:gd name="connsiteX58" fmla="*/ 6692251 w 12192000"/>
              <a:gd name="connsiteY58" fmla="*/ 1656357 h 2237474"/>
              <a:gd name="connsiteX59" fmla="*/ 6655235 w 12192000"/>
              <a:gd name="connsiteY59" fmla="*/ 1661869 h 2237474"/>
              <a:gd name="connsiteX60" fmla="*/ 6554894 w 12192000"/>
              <a:gd name="connsiteY60" fmla="*/ 1664428 h 2237474"/>
              <a:gd name="connsiteX61" fmla="*/ 6516595 w 12192000"/>
              <a:gd name="connsiteY61" fmla="*/ 1667475 h 2237474"/>
              <a:gd name="connsiteX62" fmla="*/ 6508541 w 12192000"/>
              <a:gd name="connsiteY62" fmla="*/ 1668757 h 2237474"/>
              <a:gd name="connsiteX63" fmla="*/ 6471012 w 12192000"/>
              <a:gd name="connsiteY63" fmla="*/ 1678604 h 2237474"/>
              <a:gd name="connsiteX64" fmla="*/ 6364035 w 12192000"/>
              <a:gd name="connsiteY64" fmla="*/ 1667683 h 2237474"/>
              <a:gd name="connsiteX65" fmla="*/ 6280959 w 12192000"/>
              <a:gd name="connsiteY65" fmla="*/ 1689329 h 2237474"/>
              <a:gd name="connsiteX66" fmla="*/ 6243319 w 12192000"/>
              <a:gd name="connsiteY66" fmla="*/ 1695560 h 2237474"/>
              <a:gd name="connsiteX67" fmla="*/ 6098321 w 12192000"/>
              <a:gd name="connsiteY67" fmla="*/ 1721646 h 2237474"/>
              <a:gd name="connsiteX68" fmla="*/ 5880652 w 12192000"/>
              <a:gd name="connsiteY68" fmla="*/ 1779643 h 2237474"/>
              <a:gd name="connsiteX69" fmla="*/ 5785959 w 12192000"/>
              <a:gd name="connsiteY69" fmla="*/ 1775307 h 2237474"/>
              <a:gd name="connsiteX70" fmla="*/ 5643534 w 12192000"/>
              <a:gd name="connsiteY70" fmla="*/ 1802919 h 2237474"/>
              <a:gd name="connsiteX71" fmla="*/ 5518799 w 12192000"/>
              <a:gd name="connsiteY71" fmla="*/ 1818312 h 2237474"/>
              <a:gd name="connsiteX72" fmla="*/ 5505014 w 12192000"/>
              <a:gd name="connsiteY72" fmla="*/ 1819259 h 2237474"/>
              <a:gd name="connsiteX73" fmla="*/ 5453307 w 12192000"/>
              <a:gd name="connsiteY73" fmla="*/ 1815450 h 2237474"/>
              <a:gd name="connsiteX74" fmla="*/ 5221533 w 12192000"/>
              <a:gd name="connsiteY74" fmla="*/ 1846950 h 2237474"/>
              <a:gd name="connsiteX75" fmla="*/ 5149802 w 12192000"/>
              <a:gd name="connsiteY75" fmla="*/ 1844846 h 2237474"/>
              <a:gd name="connsiteX76" fmla="*/ 5114927 w 12192000"/>
              <a:gd name="connsiteY76" fmla="*/ 1847827 h 2237474"/>
              <a:gd name="connsiteX77" fmla="*/ 5108970 w 12192000"/>
              <a:gd name="connsiteY77" fmla="*/ 1847935 h 2237474"/>
              <a:gd name="connsiteX78" fmla="*/ 5067961 w 12192000"/>
              <a:gd name="connsiteY78" fmla="*/ 1845917 h 2237474"/>
              <a:gd name="connsiteX79" fmla="*/ 5007075 w 12192000"/>
              <a:gd name="connsiteY79" fmla="*/ 1838626 h 2237474"/>
              <a:gd name="connsiteX80" fmla="*/ 4944087 w 12192000"/>
              <a:gd name="connsiteY80" fmla="*/ 1823332 h 2237474"/>
              <a:gd name="connsiteX81" fmla="*/ 4907662 w 12192000"/>
              <a:gd name="connsiteY81" fmla="*/ 1816900 h 2237474"/>
              <a:gd name="connsiteX82" fmla="*/ 4882386 w 12192000"/>
              <a:gd name="connsiteY82" fmla="*/ 1809844 h 2237474"/>
              <a:gd name="connsiteX83" fmla="*/ 4811440 w 12192000"/>
              <a:gd name="connsiteY83" fmla="*/ 1804655 h 2237474"/>
              <a:gd name="connsiteX84" fmla="*/ 4691075 w 12192000"/>
              <a:gd name="connsiteY84" fmla="*/ 1801389 h 2237474"/>
              <a:gd name="connsiteX85" fmla="*/ 4640313 w 12192000"/>
              <a:gd name="connsiteY85" fmla="*/ 1784307 h 2237474"/>
              <a:gd name="connsiteX86" fmla="*/ 4536503 w 12192000"/>
              <a:gd name="connsiteY86" fmla="*/ 1785334 h 2237474"/>
              <a:gd name="connsiteX87" fmla="*/ 4513724 w 12192000"/>
              <a:gd name="connsiteY87" fmla="*/ 1791996 h 2237474"/>
              <a:gd name="connsiteX88" fmla="*/ 4459810 w 12192000"/>
              <a:gd name="connsiteY88" fmla="*/ 1797886 h 2237474"/>
              <a:gd name="connsiteX89" fmla="*/ 4379064 w 12192000"/>
              <a:gd name="connsiteY89" fmla="*/ 1817177 h 2237474"/>
              <a:gd name="connsiteX90" fmla="*/ 4290981 w 12192000"/>
              <a:gd name="connsiteY90" fmla="*/ 1839677 h 2237474"/>
              <a:gd name="connsiteX91" fmla="*/ 4238372 w 12192000"/>
              <a:gd name="connsiteY91" fmla="*/ 1851480 h 2237474"/>
              <a:gd name="connsiteX92" fmla="*/ 4232517 w 12192000"/>
              <a:gd name="connsiteY92" fmla="*/ 1852567 h 2237474"/>
              <a:gd name="connsiteX93" fmla="*/ 4191732 w 12192000"/>
              <a:gd name="connsiteY93" fmla="*/ 1857328 h 2237474"/>
              <a:gd name="connsiteX94" fmla="*/ 4065532 w 12192000"/>
              <a:gd name="connsiteY94" fmla="*/ 1855477 h 2237474"/>
              <a:gd name="connsiteX95" fmla="*/ 4028460 w 12192000"/>
              <a:gd name="connsiteY95" fmla="*/ 1855137 h 2237474"/>
              <a:gd name="connsiteX96" fmla="*/ 4002267 w 12192000"/>
              <a:gd name="connsiteY96" fmla="*/ 1852352 h 2237474"/>
              <a:gd name="connsiteX97" fmla="*/ 3931396 w 12192000"/>
              <a:gd name="connsiteY97" fmla="*/ 1858915 h 2237474"/>
              <a:gd name="connsiteX98" fmla="*/ 3812162 w 12192000"/>
              <a:gd name="connsiteY98" fmla="*/ 1875501 h 2237474"/>
              <a:gd name="connsiteX99" fmla="*/ 3758105 w 12192000"/>
              <a:gd name="connsiteY99" fmla="*/ 1871856 h 2237474"/>
              <a:gd name="connsiteX100" fmla="*/ 3715896 w 12192000"/>
              <a:gd name="connsiteY100" fmla="*/ 1881552 h 2237474"/>
              <a:gd name="connsiteX101" fmla="*/ 3567259 w 12192000"/>
              <a:gd name="connsiteY101" fmla="*/ 1893482 h 2237474"/>
              <a:gd name="connsiteX102" fmla="*/ 3405770 w 12192000"/>
              <a:gd name="connsiteY102" fmla="*/ 1904591 h 2237474"/>
              <a:gd name="connsiteX103" fmla="*/ 3280097 w 12192000"/>
              <a:gd name="connsiteY103" fmla="*/ 1919610 h 2237474"/>
              <a:gd name="connsiteX104" fmla="*/ 3009910 w 12192000"/>
              <a:gd name="connsiteY104" fmla="*/ 1957866 h 2237474"/>
              <a:gd name="connsiteX105" fmla="*/ 2995934 w 12192000"/>
              <a:gd name="connsiteY105" fmla="*/ 1967085 h 2237474"/>
              <a:gd name="connsiteX106" fmla="*/ 2942858 w 12192000"/>
              <a:gd name="connsiteY106" fmla="*/ 1981367 h 2237474"/>
              <a:gd name="connsiteX107" fmla="*/ 2875436 w 12192000"/>
              <a:gd name="connsiteY107" fmla="*/ 1996977 h 2237474"/>
              <a:gd name="connsiteX108" fmla="*/ 2874892 w 12192000"/>
              <a:gd name="connsiteY108" fmla="*/ 1996085 h 2237474"/>
              <a:gd name="connsiteX109" fmla="*/ 2843662 w 12192000"/>
              <a:gd name="connsiteY109" fmla="*/ 1992498 h 2237474"/>
              <a:gd name="connsiteX110" fmla="*/ 2718916 w 12192000"/>
              <a:gd name="connsiteY110" fmla="*/ 1990867 h 2237474"/>
              <a:gd name="connsiteX111" fmla="*/ 2713522 w 12192000"/>
              <a:gd name="connsiteY111" fmla="*/ 1990173 h 2237474"/>
              <a:gd name="connsiteX112" fmla="*/ 2476147 w 12192000"/>
              <a:gd name="connsiteY112" fmla="*/ 1998305 h 2237474"/>
              <a:gd name="connsiteX113" fmla="*/ 2373568 w 12192000"/>
              <a:gd name="connsiteY113" fmla="*/ 2003219 h 2237474"/>
              <a:gd name="connsiteX114" fmla="*/ 2287219 w 12192000"/>
              <a:gd name="connsiteY114" fmla="*/ 1998750 h 2237474"/>
              <a:gd name="connsiteX115" fmla="*/ 2243069 w 12192000"/>
              <a:gd name="connsiteY115" fmla="*/ 2005321 h 2237474"/>
              <a:gd name="connsiteX116" fmla="*/ 2164831 w 12192000"/>
              <a:gd name="connsiteY116" fmla="*/ 2010143 h 2237474"/>
              <a:gd name="connsiteX117" fmla="*/ 2085228 w 12192000"/>
              <a:gd name="connsiteY117" fmla="*/ 2046431 h 2237474"/>
              <a:gd name="connsiteX118" fmla="*/ 2058061 w 12192000"/>
              <a:gd name="connsiteY118" fmla="*/ 2047942 h 2237474"/>
              <a:gd name="connsiteX119" fmla="*/ 2042244 w 12192000"/>
              <a:gd name="connsiteY119" fmla="*/ 2055560 h 2237474"/>
              <a:gd name="connsiteX120" fmla="*/ 1877728 w 12192000"/>
              <a:gd name="connsiteY120" fmla="*/ 2101004 h 2237474"/>
              <a:gd name="connsiteX121" fmla="*/ 1759056 w 12192000"/>
              <a:gd name="connsiteY121" fmla="*/ 2125608 h 2237474"/>
              <a:gd name="connsiteX122" fmla="*/ 1637948 w 12192000"/>
              <a:gd name="connsiteY122" fmla="*/ 2172597 h 2237474"/>
              <a:gd name="connsiteX123" fmla="*/ 1434549 w 12192000"/>
              <a:gd name="connsiteY123" fmla="*/ 2234522 h 2237474"/>
              <a:gd name="connsiteX124" fmla="*/ 1398481 w 12192000"/>
              <a:gd name="connsiteY124" fmla="*/ 2237074 h 2237474"/>
              <a:gd name="connsiteX125" fmla="*/ 1398407 w 12192000"/>
              <a:gd name="connsiteY125" fmla="*/ 2237095 h 2237474"/>
              <a:gd name="connsiteX126" fmla="*/ 1370962 w 12192000"/>
              <a:gd name="connsiteY126" fmla="*/ 2237474 h 2237474"/>
              <a:gd name="connsiteX127" fmla="*/ 1356367 w 12192000"/>
              <a:gd name="connsiteY127" fmla="*/ 2235089 h 2237474"/>
              <a:gd name="connsiteX128" fmla="*/ 1279765 w 12192000"/>
              <a:gd name="connsiteY128" fmla="*/ 2229639 h 2237474"/>
              <a:gd name="connsiteX129" fmla="*/ 1195347 w 12192000"/>
              <a:gd name="connsiteY129" fmla="*/ 2212354 h 2237474"/>
              <a:gd name="connsiteX130" fmla="*/ 970251 w 12192000"/>
              <a:gd name="connsiteY130" fmla="*/ 2221029 h 2237474"/>
              <a:gd name="connsiteX131" fmla="*/ 812914 w 12192000"/>
              <a:gd name="connsiteY131" fmla="*/ 2210095 h 2237474"/>
              <a:gd name="connsiteX132" fmla="*/ 776382 w 12192000"/>
              <a:gd name="connsiteY132" fmla="*/ 2204512 h 2237474"/>
              <a:gd name="connsiteX133" fmla="*/ 597225 w 12192000"/>
              <a:gd name="connsiteY133" fmla="*/ 2180999 h 2237474"/>
              <a:gd name="connsiteX134" fmla="*/ 520671 w 12192000"/>
              <a:gd name="connsiteY134" fmla="*/ 2180980 h 2237474"/>
              <a:gd name="connsiteX135" fmla="*/ 515024 w 12192000"/>
              <a:gd name="connsiteY135" fmla="*/ 2179258 h 2237474"/>
              <a:gd name="connsiteX136" fmla="*/ 413835 w 12192000"/>
              <a:gd name="connsiteY136" fmla="*/ 2156783 h 2237474"/>
              <a:gd name="connsiteX137" fmla="*/ 376513 w 12192000"/>
              <a:gd name="connsiteY137" fmla="*/ 2154014 h 2237474"/>
              <a:gd name="connsiteX138" fmla="*/ 273386 w 12192000"/>
              <a:gd name="connsiteY138" fmla="*/ 2142551 h 2237474"/>
              <a:gd name="connsiteX139" fmla="*/ 169207 w 12192000"/>
              <a:gd name="connsiteY139" fmla="*/ 2128100 h 2237474"/>
              <a:gd name="connsiteX140" fmla="*/ 77641 w 12192000"/>
              <a:gd name="connsiteY140" fmla="*/ 2126835 h 2237474"/>
              <a:gd name="connsiteX141" fmla="*/ 37645 w 12192000"/>
              <a:gd name="connsiteY141" fmla="*/ 2115401 h 2237474"/>
              <a:gd name="connsiteX142" fmla="*/ 4572 w 12192000"/>
              <a:gd name="connsiteY142" fmla="*/ 2111091 h 2237474"/>
              <a:gd name="connsiteX143" fmla="*/ 0 w 12192000"/>
              <a:gd name="connsiteY143" fmla="*/ 2110468 h 2237474"/>
              <a:gd name="connsiteX144" fmla="*/ 0 w 12192000"/>
              <a:gd name="connsiteY144"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20512 w 12192000"/>
              <a:gd name="connsiteY6" fmla="*/ 745392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46594 w 12192000"/>
              <a:gd name="connsiteY12" fmla="*/ 765069 h 2237474"/>
              <a:gd name="connsiteX13" fmla="*/ 10739478 w 12192000"/>
              <a:gd name="connsiteY13" fmla="*/ 776841 h 2237474"/>
              <a:gd name="connsiteX14" fmla="*/ 10458762 w 12192000"/>
              <a:gd name="connsiteY14" fmla="*/ 755400 h 2237474"/>
              <a:gd name="connsiteX15" fmla="*/ 10211200 w 12192000"/>
              <a:gd name="connsiteY15" fmla="*/ 767513 h 2237474"/>
              <a:gd name="connsiteX16" fmla="*/ 10167995 w 12192000"/>
              <a:gd name="connsiteY16" fmla="*/ 760843 h 2237474"/>
              <a:gd name="connsiteX17" fmla="*/ 9997044 w 12192000"/>
              <a:gd name="connsiteY17" fmla="*/ 780129 h 2237474"/>
              <a:gd name="connsiteX18" fmla="*/ 9943887 w 12192000"/>
              <a:gd name="connsiteY18" fmla="*/ 804141 h 2237474"/>
              <a:gd name="connsiteX19" fmla="*/ 9918248 w 12192000"/>
              <a:gd name="connsiteY19" fmla="*/ 816628 h 2237474"/>
              <a:gd name="connsiteX20" fmla="*/ 9767091 w 12192000"/>
              <a:gd name="connsiteY20" fmla="*/ 870550 h 2237474"/>
              <a:gd name="connsiteX21" fmla="*/ 9683005 w 12192000"/>
              <a:gd name="connsiteY21" fmla="*/ 894128 h 2237474"/>
              <a:gd name="connsiteX22" fmla="*/ 9594438 w 12192000"/>
              <a:gd name="connsiteY22" fmla="*/ 919051 h 2237474"/>
              <a:gd name="connsiteX23" fmla="*/ 9544189 w 12192000"/>
              <a:gd name="connsiteY23" fmla="*/ 938966 h 2237474"/>
              <a:gd name="connsiteX24" fmla="*/ 9500499 w 12192000"/>
              <a:gd name="connsiteY24" fmla="*/ 954680 h 2237474"/>
              <a:gd name="connsiteX25" fmla="*/ 9410017 w 12192000"/>
              <a:gd name="connsiteY25" fmla="*/ 993931 h 2237474"/>
              <a:gd name="connsiteX26" fmla="*/ 9392919 w 12192000"/>
              <a:gd name="connsiteY26" fmla="*/ 994656 h 2237474"/>
              <a:gd name="connsiteX27" fmla="*/ 9268019 w 12192000"/>
              <a:gd name="connsiteY27" fmla="*/ 1007442 h 2237474"/>
              <a:gd name="connsiteX28" fmla="*/ 9234662 w 12192000"/>
              <a:gd name="connsiteY28" fmla="*/ 1023056 h 2237474"/>
              <a:gd name="connsiteX29" fmla="*/ 9181033 w 12192000"/>
              <a:gd name="connsiteY29" fmla="*/ 1037921 h 2237474"/>
              <a:gd name="connsiteX30" fmla="*/ 9155969 w 12192000"/>
              <a:gd name="connsiteY30" fmla="*/ 1046804 h 2237474"/>
              <a:gd name="connsiteX31" fmla="*/ 9133985 w 12192000"/>
              <a:gd name="connsiteY31" fmla="*/ 1046450 h 2237474"/>
              <a:gd name="connsiteX32" fmla="*/ 9003462 w 12192000"/>
              <a:gd name="connsiteY32" fmla="*/ 1042406 h 2237474"/>
              <a:gd name="connsiteX33" fmla="*/ 8968445 w 12192000"/>
              <a:gd name="connsiteY33" fmla="*/ 1052169 h 2237474"/>
              <a:gd name="connsiteX34" fmla="*/ 8886001 w 12192000"/>
              <a:gd name="connsiteY34" fmla="*/ 1067468 h 2237474"/>
              <a:gd name="connsiteX35" fmla="*/ 8838610 w 12192000"/>
              <a:gd name="connsiteY35" fmla="*/ 1075091 h 2237474"/>
              <a:gd name="connsiteX36" fmla="*/ 8750383 w 12192000"/>
              <a:gd name="connsiteY36" fmla="*/ 1097387 h 2237474"/>
              <a:gd name="connsiteX37" fmla="*/ 8665605 w 12192000"/>
              <a:gd name="connsiteY37" fmla="*/ 1110791 h 2237474"/>
              <a:gd name="connsiteX38" fmla="*/ 8584946 w 12192000"/>
              <a:gd name="connsiteY38" fmla="*/ 1135226 h 2237474"/>
              <a:gd name="connsiteX39" fmla="*/ 8419755 w 12192000"/>
              <a:gd name="connsiteY39" fmla="*/ 1216260 h 2237474"/>
              <a:gd name="connsiteX40" fmla="*/ 8411626 w 12192000"/>
              <a:gd name="connsiteY40" fmla="*/ 1214397 h 2237474"/>
              <a:gd name="connsiteX41" fmla="*/ 8363469 w 12192000"/>
              <a:gd name="connsiteY41" fmla="*/ 1246658 h 2237474"/>
              <a:gd name="connsiteX42" fmla="*/ 8275497 w 12192000"/>
              <a:gd name="connsiteY42" fmla="*/ 1264396 h 2237474"/>
              <a:gd name="connsiteX43" fmla="*/ 8074238 w 12192000"/>
              <a:gd name="connsiteY43" fmla="*/ 1301895 h 2237474"/>
              <a:gd name="connsiteX44" fmla="*/ 7942099 w 12192000"/>
              <a:gd name="connsiteY44" fmla="*/ 1336332 h 2237474"/>
              <a:gd name="connsiteX45" fmla="*/ 7902328 w 12192000"/>
              <a:gd name="connsiteY45" fmla="*/ 1345865 h 2237474"/>
              <a:gd name="connsiteX46" fmla="*/ 7840612 w 12192000"/>
              <a:gd name="connsiteY46" fmla="*/ 1369373 h 2237474"/>
              <a:gd name="connsiteX47" fmla="*/ 7786819 w 12192000"/>
              <a:gd name="connsiteY47" fmla="*/ 1378970 h 2237474"/>
              <a:gd name="connsiteX48" fmla="*/ 7548172 w 12192000"/>
              <a:gd name="connsiteY48" fmla="*/ 1417460 h 2237474"/>
              <a:gd name="connsiteX49" fmla="*/ 7483437 w 12192000"/>
              <a:gd name="connsiteY49" fmla="*/ 1478152 h 2237474"/>
              <a:gd name="connsiteX50" fmla="*/ 7377870 w 12192000"/>
              <a:gd name="connsiteY50" fmla="*/ 1523319 h 2237474"/>
              <a:gd name="connsiteX51" fmla="*/ 7230737 w 12192000"/>
              <a:gd name="connsiteY51" fmla="*/ 1562633 h 2237474"/>
              <a:gd name="connsiteX52" fmla="*/ 7224458 w 12192000"/>
              <a:gd name="connsiteY52" fmla="*/ 1573008 h 2237474"/>
              <a:gd name="connsiteX53" fmla="*/ 7183121 w 12192000"/>
              <a:gd name="connsiteY53" fmla="*/ 1595162 h 2237474"/>
              <a:gd name="connsiteX54" fmla="*/ 7164601 w 12192000"/>
              <a:gd name="connsiteY54" fmla="*/ 1606490 h 2237474"/>
              <a:gd name="connsiteX55" fmla="*/ 6900177 w 12192000"/>
              <a:gd name="connsiteY55" fmla="*/ 1636016 h 2237474"/>
              <a:gd name="connsiteX56" fmla="*/ 6795372 w 12192000"/>
              <a:gd name="connsiteY56" fmla="*/ 1644845 h 2237474"/>
              <a:gd name="connsiteX57" fmla="*/ 6692251 w 12192000"/>
              <a:gd name="connsiteY57" fmla="*/ 1656357 h 2237474"/>
              <a:gd name="connsiteX58" fmla="*/ 6655235 w 12192000"/>
              <a:gd name="connsiteY58" fmla="*/ 1661869 h 2237474"/>
              <a:gd name="connsiteX59" fmla="*/ 6554894 w 12192000"/>
              <a:gd name="connsiteY59" fmla="*/ 1664428 h 2237474"/>
              <a:gd name="connsiteX60" fmla="*/ 6516595 w 12192000"/>
              <a:gd name="connsiteY60" fmla="*/ 1667475 h 2237474"/>
              <a:gd name="connsiteX61" fmla="*/ 6508541 w 12192000"/>
              <a:gd name="connsiteY61" fmla="*/ 1668757 h 2237474"/>
              <a:gd name="connsiteX62" fmla="*/ 6471012 w 12192000"/>
              <a:gd name="connsiteY62" fmla="*/ 1678604 h 2237474"/>
              <a:gd name="connsiteX63" fmla="*/ 6364035 w 12192000"/>
              <a:gd name="connsiteY63" fmla="*/ 1667683 h 2237474"/>
              <a:gd name="connsiteX64" fmla="*/ 6280959 w 12192000"/>
              <a:gd name="connsiteY64" fmla="*/ 1689329 h 2237474"/>
              <a:gd name="connsiteX65" fmla="*/ 6243319 w 12192000"/>
              <a:gd name="connsiteY65" fmla="*/ 1695560 h 2237474"/>
              <a:gd name="connsiteX66" fmla="*/ 6098321 w 12192000"/>
              <a:gd name="connsiteY66" fmla="*/ 1721646 h 2237474"/>
              <a:gd name="connsiteX67" fmla="*/ 5880652 w 12192000"/>
              <a:gd name="connsiteY67" fmla="*/ 1779643 h 2237474"/>
              <a:gd name="connsiteX68" fmla="*/ 5785959 w 12192000"/>
              <a:gd name="connsiteY68" fmla="*/ 1775307 h 2237474"/>
              <a:gd name="connsiteX69" fmla="*/ 5643534 w 12192000"/>
              <a:gd name="connsiteY69" fmla="*/ 1802919 h 2237474"/>
              <a:gd name="connsiteX70" fmla="*/ 5518799 w 12192000"/>
              <a:gd name="connsiteY70" fmla="*/ 1818312 h 2237474"/>
              <a:gd name="connsiteX71" fmla="*/ 5505014 w 12192000"/>
              <a:gd name="connsiteY71" fmla="*/ 1819259 h 2237474"/>
              <a:gd name="connsiteX72" fmla="*/ 5453307 w 12192000"/>
              <a:gd name="connsiteY72" fmla="*/ 1815450 h 2237474"/>
              <a:gd name="connsiteX73" fmla="*/ 5221533 w 12192000"/>
              <a:gd name="connsiteY73" fmla="*/ 1846950 h 2237474"/>
              <a:gd name="connsiteX74" fmla="*/ 5149802 w 12192000"/>
              <a:gd name="connsiteY74" fmla="*/ 1844846 h 2237474"/>
              <a:gd name="connsiteX75" fmla="*/ 5114927 w 12192000"/>
              <a:gd name="connsiteY75" fmla="*/ 1847827 h 2237474"/>
              <a:gd name="connsiteX76" fmla="*/ 5108970 w 12192000"/>
              <a:gd name="connsiteY76" fmla="*/ 1847935 h 2237474"/>
              <a:gd name="connsiteX77" fmla="*/ 5067961 w 12192000"/>
              <a:gd name="connsiteY77" fmla="*/ 1845917 h 2237474"/>
              <a:gd name="connsiteX78" fmla="*/ 5007075 w 12192000"/>
              <a:gd name="connsiteY78" fmla="*/ 1838626 h 2237474"/>
              <a:gd name="connsiteX79" fmla="*/ 4944087 w 12192000"/>
              <a:gd name="connsiteY79" fmla="*/ 1823332 h 2237474"/>
              <a:gd name="connsiteX80" fmla="*/ 4907662 w 12192000"/>
              <a:gd name="connsiteY80" fmla="*/ 1816900 h 2237474"/>
              <a:gd name="connsiteX81" fmla="*/ 4882386 w 12192000"/>
              <a:gd name="connsiteY81" fmla="*/ 1809844 h 2237474"/>
              <a:gd name="connsiteX82" fmla="*/ 4811440 w 12192000"/>
              <a:gd name="connsiteY82" fmla="*/ 1804655 h 2237474"/>
              <a:gd name="connsiteX83" fmla="*/ 4691075 w 12192000"/>
              <a:gd name="connsiteY83" fmla="*/ 1801389 h 2237474"/>
              <a:gd name="connsiteX84" fmla="*/ 4640313 w 12192000"/>
              <a:gd name="connsiteY84" fmla="*/ 1784307 h 2237474"/>
              <a:gd name="connsiteX85" fmla="*/ 4536503 w 12192000"/>
              <a:gd name="connsiteY85" fmla="*/ 1785334 h 2237474"/>
              <a:gd name="connsiteX86" fmla="*/ 4513724 w 12192000"/>
              <a:gd name="connsiteY86" fmla="*/ 1791996 h 2237474"/>
              <a:gd name="connsiteX87" fmla="*/ 4459810 w 12192000"/>
              <a:gd name="connsiteY87" fmla="*/ 1797886 h 2237474"/>
              <a:gd name="connsiteX88" fmla="*/ 4379064 w 12192000"/>
              <a:gd name="connsiteY88" fmla="*/ 1817177 h 2237474"/>
              <a:gd name="connsiteX89" fmla="*/ 4290981 w 12192000"/>
              <a:gd name="connsiteY89" fmla="*/ 1839677 h 2237474"/>
              <a:gd name="connsiteX90" fmla="*/ 4238372 w 12192000"/>
              <a:gd name="connsiteY90" fmla="*/ 1851480 h 2237474"/>
              <a:gd name="connsiteX91" fmla="*/ 4232517 w 12192000"/>
              <a:gd name="connsiteY91" fmla="*/ 1852567 h 2237474"/>
              <a:gd name="connsiteX92" fmla="*/ 4191732 w 12192000"/>
              <a:gd name="connsiteY92" fmla="*/ 1857328 h 2237474"/>
              <a:gd name="connsiteX93" fmla="*/ 4065532 w 12192000"/>
              <a:gd name="connsiteY93" fmla="*/ 1855477 h 2237474"/>
              <a:gd name="connsiteX94" fmla="*/ 4028460 w 12192000"/>
              <a:gd name="connsiteY94" fmla="*/ 1855137 h 2237474"/>
              <a:gd name="connsiteX95" fmla="*/ 4002267 w 12192000"/>
              <a:gd name="connsiteY95" fmla="*/ 1852352 h 2237474"/>
              <a:gd name="connsiteX96" fmla="*/ 3931396 w 12192000"/>
              <a:gd name="connsiteY96" fmla="*/ 1858915 h 2237474"/>
              <a:gd name="connsiteX97" fmla="*/ 3812162 w 12192000"/>
              <a:gd name="connsiteY97" fmla="*/ 1875501 h 2237474"/>
              <a:gd name="connsiteX98" fmla="*/ 3758105 w 12192000"/>
              <a:gd name="connsiteY98" fmla="*/ 1871856 h 2237474"/>
              <a:gd name="connsiteX99" fmla="*/ 3715896 w 12192000"/>
              <a:gd name="connsiteY99" fmla="*/ 1881552 h 2237474"/>
              <a:gd name="connsiteX100" fmla="*/ 3567259 w 12192000"/>
              <a:gd name="connsiteY100" fmla="*/ 1893482 h 2237474"/>
              <a:gd name="connsiteX101" fmla="*/ 3405770 w 12192000"/>
              <a:gd name="connsiteY101" fmla="*/ 1904591 h 2237474"/>
              <a:gd name="connsiteX102" fmla="*/ 3280097 w 12192000"/>
              <a:gd name="connsiteY102" fmla="*/ 1919610 h 2237474"/>
              <a:gd name="connsiteX103" fmla="*/ 3009910 w 12192000"/>
              <a:gd name="connsiteY103" fmla="*/ 1957866 h 2237474"/>
              <a:gd name="connsiteX104" fmla="*/ 2995934 w 12192000"/>
              <a:gd name="connsiteY104" fmla="*/ 1967085 h 2237474"/>
              <a:gd name="connsiteX105" fmla="*/ 2942858 w 12192000"/>
              <a:gd name="connsiteY105" fmla="*/ 1981367 h 2237474"/>
              <a:gd name="connsiteX106" fmla="*/ 2875436 w 12192000"/>
              <a:gd name="connsiteY106" fmla="*/ 1996977 h 2237474"/>
              <a:gd name="connsiteX107" fmla="*/ 2874892 w 12192000"/>
              <a:gd name="connsiteY107" fmla="*/ 1996085 h 2237474"/>
              <a:gd name="connsiteX108" fmla="*/ 2843662 w 12192000"/>
              <a:gd name="connsiteY108" fmla="*/ 1992498 h 2237474"/>
              <a:gd name="connsiteX109" fmla="*/ 2718916 w 12192000"/>
              <a:gd name="connsiteY109" fmla="*/ 1990867 h 2237474"/>
              <a:gd name="connsiteX110" fmla="*/ 2713522 w 12192000"/>
              <a:gd name="connsiteY110" fmla="*/ 1990173 h 2237474"/>
              <a:gd name="connsiteX111" fmla="*/ 2476147 w 12192000"/>
              <a:gd name="connsiteY111" fmla="*/ 1998305 h 2237474"/>
              <a:gd name="connsiteX112" fmla="*/ 2373568 w 12192000"/>
              <a:gd name="connsiteY112" fmla="*/ 2003219 h 2237474"/>
              <a:gd name="connsiteX113" fmla="*/ 2287219 w 12192000"/>
              <a:gd name="connsiteY113" fmla="*/ 1998750 h 2237474"/>
              <a:gd name="connsiteX114" fmla="*/ 2243069 w 12192000"/>
              <a:gd name="connsiteY114" fmla="*/ 2005321 h 2237474"/>
              <a:gd name="connsiteX115" fmla="*/ 2164831 w 12192000"/>
              <a:gd name="connsiteY115" fmla="*/ 2010143 h 2237474"/>
              <a:gd name="connsiteX116" fmla="*/ 2085228 w 12192000"/>
              <a:gd name="connsiteY116" fmla="*/ 2046431 h 2237474"/>
              <a:gd name="connsiteX117" fmla="*/ 2058061 w 12192000"/>
              <a:gd name="connsiteY117" fmla="*/ 2047942 h 2237474"/>
              <a:gd name="connsiteX118" fmla="*/ 2042244 w 12192000"/>
              <a:gd name="connsiteY118" fmla="*/ 2055560 h 2237474"/>
              <a:gd name="connsiteX119" fmla="*/ 1877728 w 12192000"/>
              <a:gd name="connsiteY119" fmla="*/ 2101004 h 2237474"/>
              <a:gd name="connsiteX120" fmla="*/ 1759056 w 12192000"/>
              <a:gd name="connsiteY120" fmla="*/ 2125608 h 2237474"/>
              <a:gd name="connsiteX121" fmla="*/ 1637948 w 12192000"/>
              <a:gd name="connsiteY121" fmla="*/ 2172597 h 2237474"/>
              <a:gd name="connsiteX122" fmla="*/ 1434549 w 12192000"/>
              <a:gd name="connsiteY122" fmla="*/ 2234522 h 2237474"/>
              <a:gd name="connsiteX123" fmla="*/ 1398481 w 12192000"/>
              <a:gd name="connsiteY123" fmla="*/ 2237074 h 2237474"/>
              <a:gd name="connsiteX124" fmla="*/ 1398407 w 12192000"/>
              <a:gd name="connsiteY124" fmla="*/ 2237095 h 2237474"/>
              <a:gd name="connsiteX125" fmla="*/ 1370962 w 12192000"/>
              <a:gd name="connsiteY125" fmla="*/ 2237474 h 2237474"/>
              <a:gd name="connsiteX126" fmla="*/ 1356367 w 12192000"/>
              <a:gd name="connsiteY126" fmla="*/ 2235089 h 2237474"/>
              <a:gd name="connsiteX127" fmla="*/ 1279765 w 12192000"/>
              <a:gd name="connsiteY127" fmla="*/ 2229639 h 2237474"/>
              <a:gd name="connsiteX128" fmla="*/ 1195347 w 12192000"/>
              <a:gd name="connsiteY128" fmla="*/ 2212354 h 2237474"/>
              <a:gd name="connsiteX129" fmla="*/ 970251 w 12192000"/>
              <a:gd name="connsiteY129" fmla="*/ 2221029 h 2237474"/>
              <a:gd name="connsiteX130" fmla="*/ 812914 w 12192000"/>
              <a:gd name="connsiteY130" fmla="*/ 2210095 h 2237474"/>
              <a:gd name="connsiteX131" fmla="*/ 776382 w 12192000"/>
              <a:gd name="connsiteY131" fmla="*/ 2204512 h 2237474"/>
              <a:gd name="connsiteX132" fmla="*/ 597225 w 12192000"/>
              <a:gd name="connsiteY132" fmla="*/ 2180999 h 2237474"/>
              <a:gd name="connsiteX133" fmla="*/ 520671 w 12192000"/>
              <a:gd name="connsiteY133" fmla="*/ 2180980 h 2237474"/>
              <a:gd name="connsiteX134" fmla="*/ 515024 w 12192000"/>
              <a:gd name="connsiteY134" fmla="*/ 2179258 h 2237474"/>
              <a:gd name="connsiteX135" fmla="*/ 413835 w 12192000"/>
              <a:gd name="connsiteY135" fmla="*/ 2156783 h 2237474"/>
              <a:gd name="connsiteX136" fmla="*/ 376513 w 12192000"/>
              <a:gd name="connsiteY136" fmla="*/ 2154014 h 2237474"/>
              <a:gd name="connsiteX137" fmla="*/ 273386 w 12192000"/>
              <a:gd name="connsiteY137" fmla="*/ 2142551 h 2237474"/>
              <a:gd name="connsiteX138" fmla="*/ 169207 w 12192000"/>
              <a:gd name="connsiteY138" fmla="*/ 2128100 h 2237474"/>
              <a:gd name="connsiteX139" fmla="*/ 77641 w 12192000"/>
              <a:gd name="connsiteY139" fmla="*/ 2126835 h 2237474"/>
              <a:gd name="connsiteX140" fmla="*/ 37645 w 12192000"/>
              <a:gd name="connsiteY140" fmla="*/ 2115401 h 2237474"/>
              <a:gd name="connsiteX141" fmla="*/ 4572 w 12192000"/>
              <a:gd name="connsiteY141" fmla="*/ 2111091 h 2237474"/>
              <a:gd name="connsiteX142" fmla="*/ 0 w 12192000"/>
              <a:gd name="connsiteY142" fmla="*/ 2110468 h 2237474"/>
              <a:gd name="connsiteX143" fmla="*/ 0 w 12192000"/>
              <a:gd name="connsiteY143"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20512 w 12192000"/>
              <a:gd name="connsiteY6" fmla="*/ 745392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46594 w 12192000"/>
              <a:gd name="connsiteY12" fmla="*/ 765069 h 2237474"/>
              <a:gd name="connsiteX13" fmla="*/ 10739478 w 12192000"/>
              <a:gd name="connsiteY13" fmla="*/ 776841 h 2237474"/>
              <a:gd name="connsiteX14" fmla="*/ 10458762 w 12192000"/>
              <a:gd name="connsiteY14" fmla="*/ 755400 h 2237474"/>
              <a:gd name="connsiteX15" fmla="*/ 10211200 w 12192000"/>
              <a:gd name="connsiteY15" fmla="*/ 767513 h 2237474"/>
              <a:gd name="connsiteX16" fmla="*/ 10167995 w 12192000"/>
              <a:gd name="connsiteY16" fmla="*/ 760843 h 2237474"/>
              <a:gd name="connsiteX17" fmla="*/ 9997044 w 12192000"/>
              <a:gd name="connsiteY17" fmla="*/ 780129 h 2237474"/>
              <a:gd name="connsiteX18" fmla="*/ 9943887 w 12192000"/>
              <a:gd name="connsiteY18" fmla="*/ 804141 h 2237474"/>
              <a:gd name="connsiteX19" fmla="*/ 9918248 w 12192000"/>
              <a:gd name="connsiteY19" fmla="*/ 816628 h 2237474"/>
              <a:gd name="connsiteX20" fmla="*/ 9767091 w 12192000"/>
              <a:gd name="connsiteY20" fmla="*/ 870550 h 2237474"/>
              <a:gd name="connsiteX21" fmla="*/ 9683005 w 12192000"/>
              <a:gd name="connsiteY21" fmla="*/ 894128 h 2237474"/>
              <a:gd name="connsiteX22" fmla="*/ 9594438 w 12192000"/>
              <a:gd name="connsiteY22" fmla="*/ 919051 h 2237474"/>
              <a:gd name="connsiteX23" fmla="*/ 9544189 w 12192000"/>
              <a:gd name="connsiteY23" fmla="*/ 938966 h 2237474"/>
              <a:gd name="connsiteX24" fmla="*/ 9500499 w 12192000"/>
              <a:gd name="connsiteY24" fmla="*/ 954680 h 2237474"/>
              <a:gd name="connsiteX25" fmla="*/ 9410017 w 12192000"/>
              <a:gd name="connsiteY25" fmla="*/ 993931 h 2237474"/>
              <a:gd name="connsiteX26" fmla="*/ 9392919 w 12192000"/>
              <a:gd name="connsiteY26" fmla="*/ 994656 h 2237474"/>
              <a:gd name="connsiteX27" fmla="*/ 9268019 w 12192000"/>
              <a:gd name="connsiteY27" fmla="*/ 1007442 h 2237474"/>
              <a:gd name="connsiteX28" fmla="*/ 9234662 w 12192000"/>
              <a:gd name="connsiteY28" fmla="*/ 1023056 h 2237474"/>
              <a:gd name="connsiteX29" fmla="*/ 9181033 w 12192000"/>
              <a:gd name="connsiteY29" fmla="*/ 1037921 h 2237474"/>
              <a:gd name="connsiteX30" fmla="*/ 9155969 w 12192000"/>
              <a:gd name="connsiteY30" fmla="*/ 1046804 h 2237474"/>
              <a:gd name="connsiteX31" fmla="*/ 9133985 w 12192000"/>
              <a:gd name="connsiteY31" fmla="*/ 1046450 h 2237474"/>
              <a:gd name="connsiteX32" fmla="*/ 9003462 w 12192000"/>
              <a:gd name="connsiteY32" fmla="*/ 1042406 h 2237474"/>
              <a:gd name="connsiteX33" fmla="*/ 8968445 w 12192000"/>
              <a:gd name="connsiteY33" fmla="*/ 1052169 h 2237474"/>
              <a:gd name="connsiteX34" fmla="*/ 8886001 w 12192000"/>
              <a:gd name="connsiteY34" fmla="*/ 1067468 h 2237474"/>
              <a:gd name="connsiteX35" fmla="*/ 8838610 w 12192000"/>
              <a:gd name="connsiteY35" fmla="*/ 1075091 h 2237474"/>
              <a:gd name="connsiteX36" fmla="*/ 8750383 w 12192000"/>
              <a:gd name="connsiteY36" fmla="*/ 1097387 h 2237474"/>
              <a:gd name="connsiteX37" fmla="*/ 8665605 w 12192000"/>
              <a:gd name="connsiteY37" fmla="*/ 1110791 h 2237474"/>
              <a:gd name="connsiteX38" fmla="*/ 8584946 w 12192000"/>
              <a:gd name="connsiteY38" fmla="*/ 1135226 h 2237474"/>
              <a:gd name="connsiteX39" fmla="*/ 8419755 w 12192000"/>
              <a:gd name="connsiteY39" fmla="*/ 1216260 h 2237474"/>
              <a:gd name="connsiteX40" fmla="*/ 8411626 w 12192000"/>
              <a:gd name="connsiteY40" fmla="*/ 1214397 h 2237474"/>
              <a:gd name="connsiteX41" fmla="*/ 8363469 w 12192000"/>
              <a:gd name="connsiteY41" fmla="*/ 1246658 h 2237474"/>
              <a:gd name="connsiteX42" fmla="*/ 8275497 w 12192000"/>
              <a:gd name="connsiteY42" fmla="*/ 1264396 h 2237474"/>
              <a:gd name="connsiteX43" fmla="*/ 8074238 w 12192000"/>
              <a:gd name="connsiteY43" fmla="*/ 1301895 h 2237474"/>
              <a:gd name="connsiteX44" fmla="*/ 7942099 w 12192000"/>
              <a:gd name="connsiteY44" fmla="*/ 1336332 h 2237474"/>
              <a:gd name="connsiteX45" fmla="*/ 7902328 w 12192000"/>
              <a:gd name="connsiteY45" fmla="*/ 1345865 h 2237474"/>
              <a:gd name="connsiteX46" fmla="*/ 7840612 w 12192000"/>
              <a:gd name="connsiteY46" fmla="*/ 1369373 h 2237474"/>
              <a:gd name="connsiteX47" fmla="*/ 7786819 w 12192000"/>
              <a:gd name="connsiteY47" fmla="*/ 1378970 h 2237474"/>
              <a:gd name="connsiteX48" fmla="*/ 7548172 w 12192000"/>
              <a:gd name="connsiteY48" fmla="*/ 1417460 h 2237474"/>
              <a:gd name="connsiteX49" fmla="*/ 7483437 w 12192000"/>
              <a:gd name="connsiteY49" fmla="*/ 1478152 h 2237474"/>
              <a:gd name="connsiteX50" fmla="*/ 7377870 w 12192000"/>
              <a:gd name="connsiteY50" fmla="*/ 1523319 h 2237474"/>
              <a:gd name="connsiteX51" fmla="*/ 7230737 w 12192000"/>
              <a:gd name="connsiteY51" fmla="*/ 1562633 h 2237474"/>
              <a:gd name="connsiteX52" fmla="*/ 7224458 w 12192000"/>
              <a:gd name="connsiteY52" fmla="*/ 1573008 h 2237474"/>
              <a:gd name="connsiteX53" fmla="*/ 7183121 w 12192000"/>
              <a:gd name="connsiteY53" fmla="*/ 1595162 h 2237474"/>
              <a:gd name="connsiteX54" fmla="*/ 7164601 w 12192000"/>
              <a:gd name="connsiteY54" fmla="*/ 1606490 h 2237474"/>
              <a:gd name="connsiteX55" fmla="*/ 6900177 w 12192000"/>
              <a:gd name="connsiteY55" fmla="*/ 1636016 h 2237474"/>
              <a:gd name="connsiteX56" fmla="*/ 6795372 w 12192000"/>
              <a:gd name="connsiteY56" fmla="*/ 1644845 h 2237474"/>
              <a:gd name="connsiteX57" fmla="*/ 6692251 w 12192000"/>
              <a:gd name="connsiteY57" fmla="*/ 1656357 h 2237474"/>
              <a:gd name="connsiteX58" fmla="*/ 6655235 w 12192000"/>
              <a:gd name="connsiteY58" fmla="*/ 1661869 h 2237474"/>
              <a:gd name="connsiteX59" fmla="*/ 6554894 w 12192000"/>
              <a:gd name="connsiteY59" fmla="*/ 1664428 h 2237474"/>
              <a:gd name="connsiteX60" fmla="*/ 6516595 w 12192000"/>
              <a:gd name="connsiteY60" fmla="*/ 1667475 h 2237474"/>
              <a:gd name="connsiteX61" fmla="*/ 6508541 w 12192000"/>
              <a:gd name="connsiteY61" fmla="*/ 1668757 h 2237474"/>
              <a:gd name="connsiteX62" fmla="*/ 6471012 w 12192000"/>
              <a:gd name="connsiteY62" fmla="*/ 1678604 h 2237474"/>
              <a:gd name="connsiteX63" fmla="*/ 6364035 w 12192000"/>
              <a:gd name="connsiteY63" fmla="*/ 1667683 h 2237474"/>
              <a:gd name="connsiteX64" fmla="*/ 6280959 w 12192000"/>
              <a:gd name="connsiteY64" fmla="*/ 1689329 h 2237474"/>
              <a:gd name="connsiteX65" fmla="*/ 6243319 w 12192000"/>
              <a:gd name="connsiteY65" fmla="*/ 1695560 h 2237474"/>
              <a:gd name="connsiteX66" fmla="*/ 6098321 w 12192000"/>
              <a:gd name="connsiteY66" fmla="*/ 1721646 h 2237474"/>
              <a:gd name="connsiteX67" fmla="*/ 5880652 w 12192000"/>
              <a:gd name="connsiteY67" fmla="*/ 1779643 h 2237474"/>
              <a:gd name="connsiteX68" fmla="*/ 5785959 w 12192000"/>
              <a:gd name="connsiteY68" fmla="*/ 1775307 h 2237474"/>
              <a:gd name="connsiteX69" fmla="*/ 5643534 w 12192000"/>
              <a:gd name="connsiteY69" fmla="*/ 1802919 h 2237474"/>
              <a:gd name="connsiteX70" fmla="*/ 5518799 w 12192000"/>
              <a:gd name="connsiteY70" fmla="*/ 1818312 h 2237474"/>
              <a:gd name="connsiteX71" fmla="*/ 5505014 w 12192000"/>
              <a:gd name="connsiteY71" fmla="*/ 1819259 h 2237474"/>
              <a:gd name="connsiteX72" fmla="*/ 5453307 w 12192000"/>
              <a:gd name="connsiteY72" fmla="*/ 1815450 h 2237474"/>
              <a:gd name="connsiteX73" fmla="*/ 5221533 w 12192000"/>
              <a:gd name="connsiteY73" fmla="*/ 1846950 h 2237474"/>
              <a:gd name="connsiteX74" fmla="*/ 5149802 w 12192000"/>
              <a:gd name="connsiteY74" fmla="*/ 1844846 h 2237474"/>
              <a:gd name="connsiteX75" fmla="*/ 5114927 w 12192000"/>
              <a:gd name="connsiteY75" fmla="*/ 1847827 h 2237474"/>
              <a:gd name="connsiteX76" fmla="*/ 5108970 w 12192000"/>
              <a:gd name="connsiteY76" fmla="*/ 1847935 h 2237474"/>
              <a:gd name="connsiteX77" fmla="*/ 5067961 w 12192000"/>
              <a:gd name="connsiteY77" fmla="*/ 1845917 h 2237474"/>
              <a:gd name="connsiteX78" fmla="*/ 5007075 w 12192000"/>
              <a:gd name="connsiteY78" fmla="*/ 1838626 h 2237474"/>
              <a:gd name="connsiteX79" fmla="*/ 4944087 w 12192000"/>
              <a:gd name="connsiteY79" fmla="*/ 1823332 h 2237474"/>
              <a:gd name="connsiteX80" fmla="*/ 4907662 w 12192000"/>
              <a:gd name="connsiteY80" fmla="*/ 1816900 h 2237474"/>
              <a:gd name="connsiteX81" fmla="*/ 4882386 w 12192000"/>
              <a:gd name="connsiteY81" fmla="*/ 1809844 h 2237474"/>
              <a:gd name="connsiteX82" fmla="*/ 4811440 w 12192000"/>
              <a:gd name="connsiteY82" fmla="*/ 1804655 h 2237474"/>
              <a:gd name="connsiteX83" fmla="*/ 4691075 w 12192000"/>
              <a:gd name="connsiteY83" fmla="*/ 1801389 h 2237474"/>
              <a:gd name="connsiteX84" fmla="*/ 4640313 w 12192000"/>
              <a:gd name="connsiteY84" fmla="*/ 1784307 h 2237474"/>
              <a:gd name="connsiteX85" fmla="*/ 4536503 w 12192000"/>
              <a:gd name="connsiteY85" fmla="*/ 1785334 h 2237474"/>
              <a:gd name="connsiteX86" fmla="*/ 4513724 w 12192000"/>
              <a:gd name="connsiteY86" fmla="*/ 1791996 h 2237474"/>
              <a:gd name="connsiteX87" fmla="*/ 4459810 w 12192000"/>
              <a:gd name="connsiteY87" fmla="*/ 1797886 h 2237474"/>
              <a:gd name="connsiteX88" fmla="*/ 4379064 w 12192000"/>
              <a:gd name="connsiteY88" fmla="*/ 1817177 h 2237474"/>
              <a:gd name="connsiteX89" fmla="*/ 4290981 w 12192000"/>
              <a:gd name="connsiteY89" fmla="*/ 1839677 h 2237474"/>
              <a:gd name="connsiteX90" fmla="*/ 4238372 w 12192000"/>
              <a:gd name="connsiteY90" fmla="*/ 1851480 h 2237474"/>
              <a:gd name="connsiteX91" fmla="*/ 4232517 w 12192000"/>
              <a:gd name="connsiteY91" fmla="*/ 1852567 h 2237474"/>
              <a:gd name="connsiteX92" fmla="*/ 4191732 w 12192000"/>
              <a:gd name="connsiteY92" fmla="*/ 1857328 h 2237474"/>
              <a:gd name="connsiteX93" fmla="*/ 4065532 w 12192000"/>
              <a:gd name="connsiteY93" fmla="*/ 1855477 h 2237474"/>
              <a:gd name="connsiteX94" fmla="*/ 4028460 w 12192000"/>
              <a:gd name="connsiteY94" fmla="*/ 1855137 h 2237474"/>
              <a:gd name="connsiteX95" fmla="*/ 4002267 w 12192000"/>
              <a:gd name="connsiteY95" fmla="*/ 1852352 h 2237474"/>
              <a:gd name="connsiteX96" fmla="*/ 3931396 w 12192000"/>
              <a:gd name="connsiteY96" fmla="*/ 1858915 h 2237474"/>
              <a:gd name="connsiteX97" fmla="*/ 3812162 w 12192000"/>
              <a:gd name="connsiteY97" fmla="*/ 1875501 h 2237474"/>
              <a:gd name="connsiteX98" fmla="*/ 3758105 w 12192000"/>
              <a:gd name="connsiteY98" fmla="*/ 1871856 h 2237474"/>
              <a:gd name="connsiteX99" fmla="*/ 3715896 w 12192000"/>
              <a:gd name="connsiteY99" fmla="*/ 1881552 h 2237474"/>
              <a:gd name="connsiteX100" fmla="*/ 3567259 w 12192000"/>
              <a:gd name="connsiteY100" fmla="*/ 1893482 h 2237474"/>
              <a:gd name="connsiteX101" fmla="*/ 3405770 w 12192000"/>
              <a:gd name="connsiteY101" fmla="*/ 1904591 h 2237474"/>
              <a:gd name="connsiteX102" fmla="*/ 3280097 w 12192000"/>
              <a:gd name="connsiteY102" fmla="*/ 1919610 h 2237474"/>
              <a:gd name="connsiteX103" fmla="*/ 3009910 w 12192000"/>
              <a:gd name="connsiteY103" fmla="*/ 1957866 h 2237474"/>
              <a:gd name="connsiteX104" fmla="*/ 2995934 w 12192000"/>
              <a:gd name="connsiteY104" fmla="*/ 1967085 h 2237474"/>
              <a:gd name="connsiteX105" fmla="*/ 2942858 w 12192000"/>
              <a:gd name="connsiteY105" fmla="*/ 1981367 h 2237474"/>
              <a:gd name="connsiteX106" fmla="*/ 2875436 w 12192000"/>
              <a:gd name="connsiteY106" fmla="*/ 1996977 h 2237474"/>
              <a:gd name="connsiteX107" fmla="*/ 2874892 w 12192000"/>
              <a:gd name="connsiteY107" fmla="*/ 1996085 h 2237474"/>
              <a:gd name="connsiteX108" fmla="*/ 2843662 w 12192000"/>
              <a:gd name="connsiteY108" fmla="*/ 1992498 h 2237474"/>
              <a:gd name="connsiteX109" fmla="*/ 2718916 w 12192000"/>
              <a:gd name="connsiteY109" fmla="*/ 1990867 h 2237474"/>
              <a:gd name="connsiteX110" fmla="*/ 2713522 w 12192000"/>
              <a:gd name="connsiteY110" fmla="*/ 1990173 h 2237474"/>
              <a:gd name="connsiteX111" fmla="*/ 2476147 w 12192000"/>
              <a:gd name="connsiteY111" fmla="*/ 1998305 h 2237474"/>
              <a:gd name="connsiteX112" fmla="*/ 2373568 w 12192000"/>
              <a:gd name="connsiteY112" fmla="*/ 2003219 h 2237474"/>
              <a:gd name="connsiteX113" fmla="*/ 2287219 w 12192000"/>
              <a:gd name="connsiteY113" fmla="*/ 1998750 h 2237474"/>
              <a:gd name="connsiteX114" fmla="*/ 2243069 w 12192000"/>
              <a:gd name="connsiteY114" fmla="*/ 2005321 h 2237474"/>
              <a:gd name="connsiteX115" fmla="*/ 2164831 w 12192000"/>
              <a:gd name="connsiteY115" fmla="*/ 2010143 h 2237474"/>
              <a:gd name="connsiteX116" fmla="*/ 2085228 w 12192000"/>
              <a:gd name="connsiteY116" fmla="*/ 2046431 h 2237474"/>
              <a:gd name="connsiteX117" fmla="*/ 2058061 w 12192000"/>
              <a:gd name="connsiteY117" fmla="*/ 2047942 h 2237474"/>
              <a:gd name="connsiteX118" fmla="*/ 2042244 w 12192000"/>
              <a:gd name="connsiteY118" fmla="*/ 2055560 h 2237474"/>
              <a:gd name="connsiteX119" fmla="*/ 1877728 w 12192000"/>
              <a:gd name="connsiteY119" fmla="*/ 2101004 h 2237474"/>
              <a:gd name="connsiteX120" fmla="*/ 1759056 w 12192000"/>
              <a:gd name="connsiteY120" fmla="*/ 2125608 h 2237474"/>
              <a:gd name="connsiteX121" fmla="*/ 1637948 w 12192000"/>
              <a:gd name="connsiteY121" fmla="*/ 2172597 h 2237474"/>
              <a:gd name="connsiteX122" fmla="*/ 1434549 w 12192000"/>
              <a:gd name="connsiteY122" fmla="*/ 2234522 h 2237474"/>
              <a:gd name="connsiteX123" fmla="*/ 1398481 w 12192000"/>
              <a:gd name="connsiteY123" fmla="*/ 2237074 h 2237474"/>
              <a:gd name="connsiteX124" fmla="*/ 1398407 w 12192000"/>
              <a:gd name="connsiteY124" fmla="*/ 2237095 h 2237474"/>
              <a:gd name="connsiteX125" fmla="*/ 1370962 w 12192000"/>
              <a:gd name="connsiteY125" fmla="*/ 2237474 h 2237474"/>
              <a:gd name="connsiteX126" fmla="*/ 1356367 w 12192000"/>
              <a:gd name="connsiteY126" fmla="*/ 2235089 h 2237474"/>
              <a:gd name="connsiteX127" fmla="*/ 1279765 w 12192000"/>
              <a:gd name="connsiteY127" fmla="*/ 2229639 h 2237474"/>
              <a:gd name="connsiteX128" fmla="*/ 1195347 w 12192000"/>
              <a:gd name="connsiteY128" fmla="*/ 2212354 h 2237474"/>
              <a:gd name="connsiteX129" fmla="*/ 970251 w 12192000"/>
              <a:gd name="connsiteY129" fmla="*/ 2221029 h 2237474"/>
              <a:gd name="connsiteX130" fmla="*/ 812914 w 12192000"/>
              <a:gd name="connsiteY130" fmla="*/ 2210095 h 2237474"/>
              <a:gd name="connsiteX131" fmla="*/ 776382 w 12192000"/>
              <a:gd name="connsiteY131" fmla="*/ 2204512 h 2237474"/>
              <a:gd name="connsiteX132" fmla="*/ 597225 w 12192000"/>
              <a:gd name="connsiteY132" fmla="*/ 2180999 h 2237474"/>
              <a:gd name="connsiteX133" fmla="*/ 520671 w 12192000"/>
              <a:gd name="connsiteY133" fmla="*/ 2180980 h 2237474"/>
              <a:gd name="connsiteX134" fmla="*/ 515024 w 12192000"/>
              <a:gd name="connsiteY134" fmla="*/ 2179258 h 2237474"/>
              <a:gd name="connsiteX135" fmla="*/ 413835 w 12192000"/>
              <a:gd name="connsiteY135" fmla="*/ 2156783 h 2237474"/>
              <a:gd name="connsiteX136" fmla="*/ 376513 w 12192000"/>
              <a:gd name="connsiteY136" fmla="*/ 2154014 h 2237474"/>
              <a:gd name="connsiteX137" fmla="*/ 273386 w 12192000"/>
              <a:gd name="connsiteY137" fmla="*/ 2142551 h 2237474"/>
              <a:gd name="connsiteX138" fmla="*/ 169207 w 12192000"/>
              <a:gd name="connsiteY138" fmla="*/ 2128100 h 2237474"/>
              <a:gd name="connsiteX139" fmla="*/ 77641 w 12192000"/>
              <a:gd name="connsiteY139" fmla="*/ 2126835 h 2237474"/>
              <a:gd name="connsiteX140" fmla="*/ 37645 w 12192000"/>
              <a:gd name="connsiteY140" fmla="*/ 2115401 h 2237474"/>
              <a:gd name="connsiteX141" fmla="*/ 4572 w 12192000"/>
              <a:gd name="connsiteY141" fmla="*/ 2111091 h 2237474"/>
              <a:gd name="connsiteX142" fmla="*/ 0 w 12192000"/>
              <a:gd name="connsiteY142" fmla="*/ 2110468 h 2237474"/>
              <a:gd name="connsiteX143" fmla="*/ 0 w 12192000"/>
              <a:gd name="connsiteY143"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20512 w 12192000"/>
              <a:gd name="connsiteY6" fmla="*/ 745392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46594 w 12192000"/>
              <a:gd name="connsiteY12" fmla="*/ 765069 h 2237474"/>
              <a:gd name="connsiteX13" fmla="*/ 10739478 w 12192000"/>
              <a:gd name="connsiteY13" fmla="*/ 776841 h 2237474"/>
              <a:gd name="connsiteX14" fmla="*/ 10458762 w 12192000"/>
              <a:gd name="connsiteY14" fmla="*/ 755400 h 2237474"/>
              <a:gd name="connsiteX15" fmla="*/ 10211200 w 12192000"/>
              <a:gd name="connsiteY15" fmla="*/ 767513 h 2237474"/>
              <a:gd name="connsiteX16" fmla="*/ 10167995 w 12192000"/>
              <a:gd name="connsiteY16" fmla="*/ 760843 h 2237474"/>
              <a:gd name="connsiteX17" fmla="*/ 9997044 w 12192000"/>
              <a:gd name="connsiteY17" fmla="*/ 780129 h 2237474"/>
              <a:gd name="connsiteX18" fmla="*/ 9943887 w 12192000"/>
              <a:gd name="connsiteY18" fmla="*/ 804141 h 2237474"/>
              <a:gd name="connsiteX19" fmla="*/ 9918248 w 12192000"/>
              <a:gd name="connsiteY19" fmla="*/ 816628 h 2237474"/>
              <a:gd name="connsiteX20" fmla="*/ 9767091 w 12192000"/>
              <a:gd name="connsiteY20" fmla="*/ 870550 h 2237474"/>
              <a:gd name="connsiteX21" fmla="*/ 9683005 w 12192000"/>
              <a:gd name="connsiteY21" fmla="*/ 894128 h 2237474"/>
              <a:gd name="connsiteX22" fmla="*/ 9594438 w 12192000"/>
              <a:gd name="connsiteY22" fmla="*/ 919051 h 2237474"/>
              <a:gd name="connsiteX23" fmla="*/ 9544189 w 12192000"/>
              <a:gd name="connsiteY23" fmla="*/ 938966 h 2237474"/>
              <a:gd name="connsiteX24" fmla="*/ 9500499 w 12192000"/>
              <a:gd name="connsiteY24" fmla="*/ 954680 h 2237474"/>
              <a:gd name="connsiteX25" fmla="*/ 9410017 w 12192000"/>
              <a:gd name="connsiteY25" fmla="*/ 993931 h 2237474"/>
              <a:gd name="connsiteX26" fmla="*/ 9392919 w 12192000"/>
              <a:gd name="connsiteY26" fmla="*/ 994656 h 2237474"/>
              <a:gd name="connsiteX27" fmla="*/ 9268019 w 12192000"/>
              <a:gd name="connsiteY27" fmla="*/ 1007442 h 2237474"/>
              <a:gd name="connsiteX28" fmla="*/ 9181033 w 12192000"/>
              <a:gd name="connsiteY28" fmla="*/ 1037921 h 2237474"/>
              <a:gd name="connsiteX29" fmla="*/ 9155969 w 12192000"/>
              <a:gd name="connsiteY29" fmla="*/ 1046804 h 2237474"/>
              <a:gd name="connsiteX30" fmla="*/ 9133985 w 12192000"/>
              <a:gd name="connsiteY30" fmla="*/ 1046450 h 2237474"/>
              <a:gd name="connsiteX31" fmla="*/ 9003462 w 12192000"/>
              <a:gd name="connsiteY31" fmla="*/ 1042406 h 2237474"/>
              <a:gd name="connsiteX32" fmla="*/ 8968445 w 12192000"/>
              <a:gd name="connsiteY32" fmla="*/ 1052169 h 2237474"/>
              <a:gd name="connsiteX33" fmla="*/ 8886001 w 12192000"/>
              <a:gd name="connsiteY33" fmla="*/ 1067468 h 2237474"/>
              <a:gd name="connsiteX34" fmla="*/ 8838610 w 12192000"/>
              <a:gd name="connsiteY34" fmla="*/ 1075091 h 2237474"/>
              <a:gd name="connsiteX35" fmla="*/ 8750383 w 12192000"/>
              <a:gd name="connsiteY35" fmla="*/ 1097387 h 2237474"/>
              <a:gd name="connsiteX36" fmla="*/ 8665605 w 12192000"/>
              <a:gd name="connsiteY36" fmla="*/ 1110791 h 2237474"/>
              <a:gd name="connsiteX37" fmla="*/ 8584946 w 12192000"/>
              <a:gd name="connsiteY37" fmla="*/ 1135226 h 2237474"/>
              <a:gd name="connsiteX38" fmla="*/ 8419755 w 12192000"/>
              <a:gd name="connsiteY38" fmla="*/ 1216260 h 2237474"/>
              <a:gd name="connsiteX39" fmla="*/ 8411626 w 12192000"/>
              <a:gd name="connsiteY39" fmla="*/ 1214397 h 2237474"/>
              <a:gd name="connsiteX40" fmla="*/ 8363469 w 12192000"/>
              <a:gd name="connsiteY40" fmla="*/ 1246658 h 2237474"/>
              <a:gd name="connsiteX41" fmla="*/ 8275497 w 12192000"/>
              <a:gd name="connsiteY41" fmla="*/ 1264396 h 2237474"/>
              <a:gd name="connsiteX42" fmla="*/ 8074238 w 12192000"/>
              <a:gd name="connsiteY42" fmla="*/ 1301895 h 2237474"/>
              <a:gd name="connsiteX43" fmla="*/ 7942099 w 12192000"/>
              <a:gd name="connsiteY43" fmla="*/ 1336332 h 2237474"/>
              <a:gd name="connsiteX44" fmla="*/ 7902328 w 12192000"/>
              <a:gd name="connsiteY44" fmla="*/ 1345865 h 2237474"/>
              <a:gd name="connsiteX45" fmla="*/ 7840612 w 12192000"/>
              <a:gd name="connsiteY45" fmla="*/ 1369373 h 2237474"/>
              <a:gd name="connsiteX46" fmla="*/ 7786819 w 12192000"/>
              <a:gd name="connsiteY46" fmla="*/ 1378970 h 2237474"/>
              <a:gd name="connsiteX47" fmla="*/ 7548172 w 12192000"/>
              <a:gd name="connsiteY47" fmla="*/ 1417460 h 2237474"/>
              <a:gd name="connsiteX48" fmla="*/ 7483437 w 12192000"/>
              <a:gd name="connsiteY48" fmla="*/ 1478152 h 2237474"/>
              <a:gd name="connsiteX49" fmla="*/ 7377870 w 12192000"/>
              <a:gd name="connsiteY49" fmla="*/ 1523319 h 2237474"/>
              <a:gd name="connsiteX50" fmla="*/ 7230737 w 12192000"/>
              <a:gd name="connsiteY50" fmla="*/ 1562633 h 2237474"/>
              <a:gd name="connsiteX51" fmla="*/ 7224458 w 12192000"/>
              <a:gd name="connsiteY51" fmla="*/ 1573008 h 2237474"/>
              <a:gd name="connsiteX52" fmla="*/ 7183121 w 12192000"/>
              <a:gd name="connsiteY52" fmla="*/ 1595162 h 2237474"/>
              <a:gd name="connsiteX53" fmla="*/ 7164601 w 12192000"/>
              <a:gd name="connsiteY53" fmla="*/ 1606490 h 2237474"/>
              <a:gd name="connsiteX54" fmla="*/ 6900177 w 12192000"/>
              <a:gd name="connsiteY54" fmla="*/ 1636016 h 2237474"/>
              <a:gd name="connsiteX55" fmla="*/ 6795372 w 12192000"/>
              <a:gd name="connsiteY55" fmla="*/ 1644845 h 2237474"/>
              <a:gd name="connsiteX56" fmla="*/ 6692251 w 12192000"/>
              <a:gd name="connsiteY56" fmla="*/ 1656357 h 2237474"/>
              <a:gd name="connsiteX57" fmla="*/ 6655235 w 12192000"/>
              <a:gd name="connsiteY57" fmla="*/ 1661869 h 2237474"/>
              <a:gd name="connsiteX58" fmla="*/ 6554894 w 12192000"/>
              <a:gd name="connsiteY58" fmla="*/ 1664428 h 2237474"/>
              <a:gd name="connsiteX59" fmla="*/ 6516595 w 12192000"/>
              <a:gd name="connsiteY59" fmla="*/ 1667475 h 2237474"/>
              <a:gd name="connsiteX60" fmla="*/ 6508541 w 12192000"/>
              <a:gd name="connsiteY60" fmla="*/ 1668757 h 2237474"/>
              <a:gd name="connsiteX61" fmla="*/ 6471012 w 12192000"/>
              <a:gd name="connsiteY61" fmla="*/ 1678604 h 2237474"/>
              <a:gd name="connsiteX62" fmla="*/ 6364035 w 12192000"/>
              <a:gd name="connsiteY62" fmla="*/ 1667683 h 2237474"/>
              <a:gd name="connsiteX63" fmla="*/ 6280959 w 12192000"/>
              <a:gd name="connsiteY63" fmla="*/ 1689329 h 2237474"/>
              <a:gd name="connsiteX64" fmla="*/ 6243319 w 12192000"/>
              <a:gd name="connsiteY64" fmla="*/ 1695560 h 2237474"/>
              <a:gd name="connsiteX65" fmla="*/ 6098321 w 12192000"/>
              <a:gd name="connsiteY65" fmla="*/ 1721646 h 2237474"/>
              <a:gd name="connsiteX66" fmla="*/ 5880652 w 12192000"/>
              <a:gd name="connsiteY66" fmla="*/ 1779643 h 2237474"/>
              <a:gd name="connsiteX67" fmla="*/ 5785959 w 12192000"/>
              <a:gd name="connsiteY67" fmla="*/ 1775307 h 2237474"/>
              <a:gd name="connsiteX68" fmla="*/ 5643534 w 12192000"/>
              <a:gd name="connsiteY68" fmla="*/ 1802919 h 2237474"/>
              <a:gd name="connsiteX69" fmla="*/ 5518799 w 12192000"/>
              <a:gd name="connsiteY69" fmla="*/ 1818312 h 2237474"/>
              <a:gd name="connsiteX70" fmla="*/ 5505014 w 12192000"/>
              <a:gd name="connsiteY70" fmla="*/ 1819259 h 2237474"/>
              <a:gd name="connsiteX71" fmla="*/ 5453307 w 12192000"/>
              <a:gd name="connsiteY71" fmla="*/ 1815450 h 2237474"/>
              <a:gd name="connsiteX72" fmla="*/ 5221533 w 12192000"/>
              <a:gd name="connsiteY72" fmla="*/ 1846950 h 2237474"/>
              <a:gd name="connsiteX73" fmla="*/ 5149802 w 12192000"/>
              <a:gd name="connsiteY73" fmla="*/ 1844846 h 2237474"/>
              <a:gd name="connsiteX74" fmla="*/ 5114927 w 12192000"/>
              <a:gd name="connsiteY74" fmla="*/ 1847827 h 2237474"/>
              <a:gd name="connsiteX75" fmla="*/ 5108970 w 12192000"/>
              <a:gd name="connsiteY75" fmla="*/ 1847935 h 2237474"/>
              <a:gd name="connsiteX76" fmla="*/ 5067961 w 12192000"/>
              <a:gd name="connsiteY76" fmla="*/ 1845917 h 2237474"/>
              <a:gd name="connsiteX77" fmla="*/ 5007075 w 12192000"/>
              <a:gd name="connsiteY77" fmla="*/ 1838626 h 2237474"/>
              <a:gd name="connsiteX78" fmla="*/ 4944087 w 12192000"/>
              <a:gd name="connsiteY78" fmla="*/ 1823332 h 2237474"/>
              <a:gd name="connsiteX79" fmla="*/ 4907662 w 12192000"/>
              <a:gd name="connsiteY79" fmla="*/ 1816900 h 2237474"/>
              <a:gd name="connsiteX80" fmla="*/ 4882386 w 12192000"/>
              <a:gd name="connsiteY80" fmla="*/ 1809844 h 2237474"/>
              <a:gd name="connsiteX81" fmla="*/ 4811440 w 12192000"/>
              <a:gd name="connsiteY81" fmla="*/ 1804655 h 2237474"/>
              <a:gd name="connsiteX82" fmla="*/ 4691075 w 12192000"/>
              <a:gd name="connsiteY82" fmla="*/ 1801389 h 2237474"/>
              <a:gd name="connsiteX83" fmla="*/ 4640313 w 12192000"/>
              <a:gd name="connsiteY83" fmla="*/ 1784307 h 2237474"/>
              <a:gd name="connsiteX84" fmla="*/ 4536503 w 12192000"/>
              <a:gd name="connsiteY84" fmla="*/ 1785334 h 2237474"/>
              <a:gd name="connsiteX85" fmla="*/ 4513724 w 12192000"/>
              <a:gd name="connsiteY85" fmla="*/ 1791996 h 2237474"/>
              <a:gd name="connsiteX86" fmla="*/ 4459810 w 12192000"/>
              <a:gd name="connsiteY86" fmla="*/ 1797886 h 2237474"/>
              <a:gd name="connsiteX87" fmla="*/ 4379064 w 12192000"/>
              <a:gd name="connsiteY87" fmla="*/ 1817177 h 2237474"/>
              <a:gd name="connsiteX88" fmla="*/ 4290981 w 12192000"/>
              <a:gd name="connsiteY88" fmla="*/ 1839677 h 2237474"/>
              <a:gd name="connsiteX89" fmla="*/ 4238372 w 12192000"/>
              <a:gd name="connsiteY89" fmla="*/ 1851480 h 2237474"/>
              <a:gd name="connsiteX90" fmla="*/ 4232517 w 12192000"/>
              <a:gd name="connsiteY90" fmla="*/ 1852567 h 2237474"/>
              <a:gd name="connsiteX91" fmla="*/ 4191732 w 12192000"/>
              <a:gd name="connsiteY91" fmla="*/ 1857328 h 2237474"/>
              <a:gd name="connsiteX92" fmla="*/ 4065532 w 12192000"/>
              <a:gd name="connsiteY92" fmla="*/ 1855477 h 2237474"/>
              <a:gd name="connsiteX93" fmla="*/ 4028460 w 12192000"/>
              <a:gd name="connsiteY93" fmla="*/ 1855137 h 2237474"/>
              <a:gd name="connsiteX94" fmla="*/ 4002267 w 12192000"/>
              <a:gd name="connsiteY94" fmla="*/ 1852352 h 2237474"/>
              <a:gd name="connsiteX95" fmla="*/ 3931396 w 12192000"/>
              <a:gd name="connsiteY95" fmla="*/ 1858915 h 2237474"/>
              <a:gd name="connsiteX96" fmla="*/ 3812162 w 12192000"/>
              <a:gd name="connsiteY96" fmla="*/ 1875501 h 2237474"/>
              <a:gd name="connsiteX97" fmla="*/ 3758105 w 12192000"/>
              <a:gd name="connsiteY97" fmla="*/ 1871856 h 2237474"/>
              <a:gd name="connsiteX98" fmla="*/ 3715896 w 12192000"/>
              <a:gd name="connsiteY98" fmla="*/ 1881552 h 2237474"/>
              <a:gd name="connsiteX99" fmla="*/ 3567259 w 12192000"/>
              <a:gd name="connsiteY99" fmla="*/ 1893482 h 2237474"/>
              <a:gd name="connsiteX100" fmla="*/ 3405770 w 12192000"/>
              <a:gd name="connsiteY100" fmla="*/ 1904591 h 2237474"/>
              <a:gd name="connsiteX101" fmla="*/ 3280097 w 12192000"/>
              <a:gd name="connsiteY101" fmla="*/ 1919610 h 2237474"/>
              <a:gd name="connsiteX102" fmla="*/ 3009910 w 12192000"/>
              <a:gd name="connsiteY102" fmla="*/ 1957866 h 2237474"/>
              <a:gd name="connsiteX103" fmla="*/ 2995934 w 12192000"/>
              <a:gd name="connsiteY103" fmla="*/ 1967085 h 2237474"/>
              <a:gd name="connsiteX104" fmla="*/ 2942858 w 12192000"/>
              <a:gd name="connsiteY104" fmla="*/ 1981367 h 2237474"/>
              <a:gd name="connsiteX105" fmla="*/ 2875436 w 12192000"/>
              <a:gd name="connsiteY105" fmla="*/ 1996977 h 2237474"/>
              <a:gd name="connsiteX106" fmla="*/ 2874892 w 12192000"/>
              <a:gd name="connsiteY106" fmla="*/ 1996085 h 2237474"/>
              <a:gd name="connsiteX107" fmla="*/ 2843662 w 12192000"/>
              <a:gd name="connsiteY107" fmla="*/ 1992498 h 2237474"/>
              <a:gd name="connsiteX108" fmla="*/ 2718916 w 12192000"/>
              <a:gd name="connsiteY108" fmla="*/ 1990867 h 2237474"/>
              <a:gd name="connsiteX109" fmla="*/ 2713522 w 12192000"/>
              <a:gd name="connsiteY109" fmla="*/ 1990173 h 2237474"/>
              <a:gd name="connsiteX110" fmla="*/ 2476147 w 12192000"/>
              <a:gd name="connsiteY110" fmla="*/ 1998305 h 2237474"/>
              <a:gd name="connsiteX111" fmla="*/ 2373568 w 12192000"/>
              <a:gd name="connsiteY111" fmla="*/ 2003219 h 2237474"/>
              <a:gd name="connsiteX112" fmla="*/ 2287219 w 12192000"/>
              <a:gd name="connsiteY112" fmla="*/ 1998750 h 2237474"/>
              <a:gd name="connsiteX113" fmla="*/ 2243069 w 12192000"/>
              <a:gd name="connsiteY113" fmla="*/ 2005321 h 2237474"/>
              <a:gd name="connsiteX114" fmla="*/ 2164831 w 12192000"/>
              <a:gd name="connsiteY114" fmla="*/ 2010143 h 2237474"/>
              <a:gd name="connsiteX115" fmla="*/ 2085228 w 12192000"/>
              <a:gd name="connsiteY115" fmla="*/ 2046431 h 2237474"/>
              <a:gd name="connsiteX116" fmla="*/ 2058061 w 12192000"/>
              <a:gd name="connsiteY116" fmla="*/ 2047942 h 2237474"/>
              <a:gd name="connsiteX117" fmla="*/ 2042244 w 12192000"/>
              <a:gd name="connsiteY117" fmla="*/ 2055560 h 2237474"/>
              <a:gd name="connsiteX118" fmla="*/ 1877728 w 12192000"/>
              <a:gd name="connsiteY118" fmla="*/ 2101004 h 2237474"/>
              <a:gd name="connsiteX119" fmla="*/ 1759056 w 12192000"/>
              <a:gd name="connsiteY119" fmla="*/ 2125608 h 2237474"/>
              <a:gd name="connsiteX120" fmla="*/ 1637948 w 12192000"/>
              <a:gd name="connsiteY120" fmla="*/ 2172597 h 2237474"/>
              <a:gd name="connsiteX121" fmla="*/ 1434549 w 12192000"/>
              <a:gd name="connsiteY121" fmla="*/ 2234522 h 2237474"/>
              <a:gd name="connsiteX122" fmla="*/ 1398481 w 12192000"/>
              <a:gd name="connsiteY122" fmla="*/ 2237074 h 2237474"/>
              <a:gd name="connsiteX123" fmla="*/ 1398407 w 12192000"/>
              <a:gd name="connsiteY123" fmla="*/ 2237095 h 2237474"/>
              <a:gd name="connsiteX124" fmla="*/ 1370962 w 12192000"/>
              <a:gd name="connsiteY124" fmla="*/ 2237474 h 2237474"/>
              <a:gd name="connsiteX125" fmla="*/ 1356367 w 12192000"/>
              <a:gd name="connsiteY125" fmla="*/ 2235089 h 2237474"/>
              <a:gd name="connsiteX126" fmla="*/ 1279765 w 12192000"/>
              <a:gd name="connsiteY126" fmla="*/ 2229639 h 2237474"/>
              <a:gd name="connsiteX127" fmla="*/ 1195347 w 12192000"/>
              <a:gd name="connsiteY127" fmla="*/ 2212354 h 2237474"/>
              <a:gd name="connsiteX128" fmla="*/ 970251 w 12192000"/>
              <a:gd name="connsiteY128" fmla="*/ 2221029 h 2237474"/>
              <a:gd name="connsiteX129" fmla="*/ 812914 w 12192000"/>
              <a:gd name="connsiteY129" fmla="*/ 2210095 h 2237474"/>
              <a:gd name="connsiteX130" fmla="*/ 776382 w 12192000"/>
              <a:gd name="connsiteY130" fmla="*/ 2204512 h 2237474"/>
              <a:gd name="connsiteX131" fmla="*/ 597225 w 12192000"/>
              <a:gd name="connsiteY131" fmla="*/ 2180999 h 2237474"/>
              <a:gd name="connsiteX132" fmla="*/ 520671 w 12192000"/>
              <a:gd name="connsiteY132" fmla="*/ 2180980 h 2237474"/>
              <a:gd name="connsiteX133" fmla="*/ 515024 w 12192000"/>
              <a:gd name="connsiteY133" fmla="*/ 2179258 h 2237474"/>
              <a:gd name="connsiteX134" fmla="*/ 413835 w 12192000"/>
              <a:gd name="connsiteY134" fmla="*/ 2156783 h 2237474"/>
              <a:gd name="connsiteX135" fmla="*/ 376513 w 12192000"/>
              <a:gd name="connsiteY135" fmla="*/ 2154014 h 2237474"/>
              <a:gd name="connsiteX136" fmla="*/ 273386 w 12192000"/>
              <a:gd name="connsiteY136" fmla="*/ 2142551 h 2237474"/>
              <a:gd name="connsiteX137" fmla="*/ 169207 w 12192000"/>
              <a:gd name="connsiteY137" fmla="*/ 2128100 h 2237474"/>
              <a:gd name="connsiteX138" fmla="*/ 77641 w 12192000"/>
              <a:gd name="connsiteY138" fmla="*/ 2126835 h 2237474"/>
              <a:gd name="connsiteX139" fmla="*/ 37645 w 12192000"/>
              <a:gd name="connsiteY139" fmla="*/ 2115401 h 2237474"/>
              <a:gd name="connsiteX140" fmla="*/ 4572 w 12192000"/>
              <a:gd name="connsiteY140" fmla="*/ 2111091 h 2237474"/>
              <a:gd name="connsiteX141" fmla="*/ 0 w 12192000"/>
              <a:gd name="connsiteY141" fmla="*/ 2110468 h 2237474"/>
              <a:gd name="connsiteX142" fmla="*/ 0 w 12192000"/>
              <a:gd name="connsiteY142"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2047364 w 12192000"/>
              <a:gd name="connsiteY4" fmla="*/ 749662 h 2237474"/>
              <a:gd name="connsiteX5" fmla="*/ 11890686 w 12192000"/>
              <a:gd name="connsiteY5" fmla="*/ 732766 h 2237474"/>
              <a:gd name="connsiteX6" fmla="*/ 11820512 w 12192000"/>
              <a:gd name="connsiteY6" fmla="*/ 745392 h 2237474"/>
              <a:gd name="connsiteX7" fmla="*/ 11649954 w 12192000"/>
              <a:gd name="connsiteY7" fmla="*/ 749628 h 2237474"/>
              <a:gd name="connsiteX8" fmla="*/ 11560424 w 12192000"/>
              <a:gd name="connsiteY8" fmla="*/ 748017 h 2237474"/>
              <a:gd name="connsiteX9" fmla="*/ 11358455 w 12192000"/>
              <a:gd name="connsiteY9" fmla="*/ 747593 h 2237474"/>
              <a:gd name="connsiteX10" fmla="*/ 11165209 w 12192000"/>
              <a:gd name="connsiteY10" fmla="*/ 748852 h 2237474"/>
              <a:gd name="connsiteX11" fmla="*/ 11058755 w 12192000"/>
              <a:gd name="connsiteY11" fmla="*/ 749617 h 2237474"/>
              <a:gd name="connsiteX12" fmla="*/ 10846594 w 12192000"/>
              <a:gd name="connsiteY12" fmla="*/ 765069 h 2237474"/>
              <a:gd name="connsiteX13" fmla="*/ 10739478 w 12192000"/>
              <a:gd name="connsiteY13" fmla="*/ 776841 h 2237474"/>
              <a:gd name="connsiteX14" fmla="*/ 10458762 w 12192000"/>
              <a:gd name="connsiteY14" fmla="*/ 755400 h 2237474"/>
              <a:gd name="connsiteX15" fmla="*/ 10211200 w 12192000"/>
              <a:gd name="connsiteY15" fmla="*/ 767513 h 2237474"/>
              <a:gd name="connsiteX16" fmla="*/ 10167995 w 12192000"/>
              <a:gd name="connsiteY16" fmla="*/ 760843 h 2237474"/>
              <a:gd name="connsiteX17" fmla="*/ 9997044 w 12192000"/>
              <a:gd name="connsiteY17" fmla="*/ 780129 h 2237474"/>
              <a:gd name="connsiteX18" fmla="*/ 9943887 w 12192000"/>
              <a:gd name="connsiteY18" fmla="*/ 804141 h 2237474"/>
              <a:gd name="connsiteX19" fmla="*/ 9918248 w 12192000"/>
              <a:gd name="connsiteY19" fmla="*/ 816628 h 2237474"/>
              <a:gd name="connsiteX20" fmla="*/ 9767091 w 12192000"/>
              <a:gd name="connsiteY20" fmla="*/ 870550 h 2237474"/>
              <a:gd name="connsiteX21" fmla="*/ 9683005 w 12192000"/>
              <a:gd name="connsiteY21" fmla="*/ 894128 h 2237474"/>
              <a:gd name="connsiteX22" fmla="*/ 9594438 w 12192000"/>
              <a:gd name="connsiteY22" fmla="*/ 919051 h 2237474"/>
              <a:gd name="connsiteX23" fmla="*/ 9544189 w 12192000"/>
              <a:gd name="connsiteY23" fmla="*/ 938966 h 2237474"/>
              <a:gd name="connsiteX24" fmla="*/ 9500499 w 12192000"/>
              <a:gd name="connsiteY24" fmla="*/ 954680 h 2237474"/>
              <a:gd name="connsiteX25" fmla="*/ 9410017 w 12192000"/>
              <a:gd name="connsiteY25" fmla="*/ 993931 h 2237474"/>
              <a:gd name="connsiteX26" fmla="*/ 9392919 w 12192000"/>
              <a:gd name="connsiteY26" fmla="*/ 994656 h 2237474"/>
              <a:gd name="connsiteX27" fmla="*/ 9268019 w 12192000"/>
              <a:gd name="connsiteY27" fmla="*/ 1007442 h 2237474"/>
              <a:gd name="connsiteX28" fmla="*/ 9188177 w 12192000"/>
              <a:gd name="connsiteY28" fmla="*/ 1035474 h 2237474"/>
              <a:gd name="connsiteX29" fmla="*/ 9155969 w 12192000"/>
              <a:gd name="connsiteY29" fmla="*/ 1046804 h 2237474"/>
              <a:gd name="connsiteX30" fmla="*/ 9133985 w 12192000"/>
              <a:gd name="connsiteY30" fmla="*/ 1046450 h 2237474"/>
              <a:gd name="connsiteX31" fmla="*/ 9003462 w 12192000"/>
              <a:gd name="connsiteY31" fmla="*/ 1042406 h 2237474"/>
              <a:gd name="connsiteX32" fmla="*/ 8968445 w 12192000"/>
              <a:gd name="connsiteY32" fmla="*/ 1052169 h 2237474"/>
              <a:gd name="connsiteX33" fmla="*/ 8886001 w 12192000"/>
              <a:gd name="connsiteY33" fmla="*/ 1067468 h 2237474"/>
              <a:gd name="connsiteX34" fmla="*/ 8838610 w 12192000"/>
              <a:gd name="connsiteY34" fmla="*/ 1075091 h 2237474"/>
              <a:gd name="connsiteX35" fmla="*/ 8750383 w 12192000"/>
              <a:gd name="connsiteY35" fmla="*/ 1097387 h 2237474"/>
              <a:gd name="connsiteX36" fmla="*/ 8665605 w 12192000"/>
              <a:gd name="connsiteY36" fmla="*/ 1110791 h 2237474"/>
              <a:gd name="connsiteX37" fmla="*/ 8584946 w 12192000"/>
              <a:gd name="connsiteY37" fmla="*/ 1135226 h 2237474"/>
              <a:gd name="connsiteX38" fmla="*/ 8419755 w 12192000"/>
              <a:gd name="connsiteY38" fmla="*/ 1216260 h 2237474"/>
              <a:gd name="connsiteX39" fmla="*/ 8411626 w 12192000"/>
              <a:gd name="connsiteY39" fmla="*/ 1214397 h 2237474"/>
              <a:gd name="connsiteX40" fmla="*/ 8363469 w 12192000"/>
              <a:gd name="connsiteY40" fmla="*/ 1246658 h 2237474"/>
              <a:gd name="connsiteX41" fmla="*/ 8275497 w 12192000"/>
              <a:gd name="connsiteY41" fmla="*/ 1264396 h 2237474"/>
              <a:gd name="connsiteX42" fmla="*/ 8074238 w 12192000"/>
              <a:gd name="connsiteY42" fmla="*/ 1301895 h 2237474"/>
              <a:gd name="connsiteX43" fmla="*/ 7942099 w 12192000"/>
              <a:gd name="connsiteY43" fmla="*/ 1336332 h 2237474"/>
              <a:gd name="connsiteX44" fmla="*/ 7902328 w 12192000"/>
              <a:gd name="connsiteY44" fmla="*/ 1345865 h 2237474"/>
              <a:gd name="connsiteX45" fmla="*/ 7840612 w 12192000"/>
              <a:gd name="connsiteY45" fmla="*/ 1369373 h 2237474"/>
              <a:gd name="connsiteX46" fmla="*/ 7786819 w 12192000"/>
              <a:gd name="connsiteY46" fmla="*/ 1378970 h 2237474"/>
              <a:gd name="connsiteX47" fmla="*/ 7548172 w 12192000"/>
              <a:gd name="connsiteY47" fmla="*/ 1417460 h 2237474"/>
              <a:gd name="connsiteX48" fmla="*/ 7483437 w 12192000"/>
              <a:gd name="connsiteY48" fmla="*/ 1478152 h 2237474"/>
              <a:gd name="connsiteX49" fmla="*/ 7377870 w 12192000"/>
              <a:gd name="connsiteY49" fmla="*/ 1523319 h 2237474"/>
              <a:gd name="connsiteX50" fmla="*/ 7230737 w 12192000"/>
              <a:gd name="connsiteY50" fmla="*/ 1562633 h 2237474"/>
              <a:gd name="connsiteX51" fmla="*/ 7224458 w 12192000"/>
              <a:gd name="connsiteY51" fmla="*/ 1573008 h 2237474"/>
              <a:gd name="connsiteX52" fmla="*/ 7183121 w 12192000"/>
              <a:gd name="connsiteY52" fmla="*/ 1595162 h 2237474"/>
              <a:gd name="connsiteX53" fmla="*/ 7164601 w 12192000"/>
              <a:gd name="connsiteY53" fmla="*/ 1606490 h 2237474"/>
              <a:gd name="connsiteX54" fmla="*/ 6900177 w 12192000"/>
              <a:gd name="connsiteY54" fmla="*/ 1636016 h 2237474"/>
              <a:gd name="connsiteX55" fmla="*/ 6795372 w 12192000"/>
              <a:gd name="connsiteY55" fmla="*/ 1644845 h 2237474"/>
              <a:gd name="connsiteX56" fmla="*/ 6692251 w 12192000"/>
              <a:gd name="connsiteY56" fmla="*/ 1656357 h 2237474"/>
              <a:gd name="connsiteX57" fmla="*/ 6655235 w 12192000"/>
              <a:gd name="connsiteY57" fmla="*/ 1661869 h 2237474"/>
              <a:gd name="connsiteX58" fmla="*/ 6554894 w 12192000"/>
              <a:gd name="connsiteY58" fmla="*/ 1664428 h 2237474"/>
              <a:gd name="connsiteX59" fmla="*/ 6516595 w 12192000"/>
              <a:gd name="connsiteY59" fmla="*/ 1667475 h 2237474"/>
              <a:gd name="connsiteX60" fmla="*/ 6508541 w 12192000"/>
              <a:gd name="connsiteY60" fmla="*/ 1668757 h 2237474"/>
              <a:gd name="connsiteX61" fmla="*/ 6471012 w 12192000"/>
              <a:gd name="connsiteY61" fmla="*/ 1678604 h 2237474"/>
              <a:gd name="connsiteX62" fmla="*/ 6364035 w 12192000"/>
              <a:gd name="connsiteY62" fmla="*/ 1667683 h 2237474"/>
              <a:gd name="connsiteX63" fmla="*/ 6280959 w 12192000"/>
              <a:gd name="connsiteY63" fmla="*/ 1689329 h 2237474"/>
              <a:gd name="connsiteX64" fmla="*/ 6243319 w 12192000"/>
              <a:gd name="connsiteY64" fmla="*/ 1695560 h 2237474"/>
              <a:gd name="connsiteX65" fmla="*/ 6098321 w 12192000"/>
              <a:gd name="connsiteY65" fmla="*/ 1721646 h 2237474"/>
              <a:gd name="connsiteX66" fmla="*/ 5880652 w 12192000"/>
              <a:gd name="connsiteY66" fmla="*/ 1779643 h 2237474"/>
              <a:gd name="connsiteX67" fmla="*/ 5785959 w 12192000"/>
              <a:gd name="connsiteY67" fmla="*/ 1775307 h 2237474"/>
              <a:gd name="connsiteX68" fmla="*/ 5643534 w 12192000"/>
              <a:gd name="connsiteY68" fmla="*/ 1802919 h 2237474"/>
              <a:gd name="connsiteX69" fmla="*/ 5518799 w 12192000"/>
              <a:gd name="connsiteY69" fmla="*/ 1818312 h 2237474"/>
              <a:gd name="connsiteX70" fmla="*/ 5505014 w 12192000"/>
              <a:gd name="connsiteY70" fmla="*/ 1819259 h 2237474"/>
              <a:gd name="connsiteX71" fmla="*/ 5453307 w 12192000"/>
              <a:gd name="connsiteY71" fmla="*/ 1815450 h 2237474"/>
              <a:gd name="connsiteX72" fmla="*/ 5221533 w 12192000"/>
              <a:gd name="connsiteY72" fmla="*/ 1846950 h 2237474"/>
              <a:gd name="connsiteX73" fmla="*/ 5149802 w 12192000"/>
              <a:gd name="connsiteY73" fmla="*/ 1844846 h 2237474"/>
              <a:gd name="connsiteX74" fmla="*/ 5114927 w 12192000"/>
              <a:gd name="connsiteY74" fmla="*/ 1847827 h 2237474"/>
              <a:gd name="connsiteX75" fmla="*/ 5108970 w 12192000"/>
              <a:gd name="connsiteY75" fmla="*/ 1847935 h 2237474"/>
              <a:gd name="connsiteX76" fmla="*/ 5067961 w 12192000"/>
              <a:gd name="connsiteY76" fmla="*/ 1845917 h 2237474"/>
              <a:gd name="connsiteX77" fmla="*/ 5007075 w 12192000"/>
              <a:gd name="connsiteY77" fmla="*/ 1838626 h 2237474"/>
              <a:gd name="connsiteX78" fmla="*/ 4944087 w 12192000"/>
              <a:gd name="connsiteY78" fmla="*/ 1823332 h 2237474"/>
              <a:gd name="connsiteX79" fmla="*/ 4907662 w 12192000"/>
              <a:gd name="connsiteY79" fmla="*/ 1816900 h 2237474"/>
              <a:gd name="connsiteX80" fmla="*/ 4882386 w 12192000"/>
              <a:gd name="connsiteY80" fmla="*/ 1809844 h 2237474"/>
              <a:gd name="connsiteX81" fmla="*/ 4811440 w 12192000"/>
              <a:gd name="connsiteY81" fmla="*/ 1804655 h 2237474"/>
              <a:gd name="connsiteX82" fmla="*/ 4691075 w 12192000"/>
              <a:gd name="connsiteY82" fmla="*/ 1801389 h 2237474"/>
              <a:gd name="connsiteX83" fmla="*/ 4640313 w 12192000"/>
              <a:gd name="connsiteY83" fmla="*/ 1784307 h 2237474"/>
              <a:gd name="connsiteX84" fmla="*/ 4536503 w 12192000"/>
              <a:gd name="connsiteY84" fmla="*/ 1785334 h 2237474"/>
              <a:gd name="connsiteX85" fmla="*/ 4513724 w 12192000"/>
              <a:gd name="connsiteY85" fmla="*/ 1791996 h 2237474"/>
              <a:gd name="connsiteX86" fmla="*/ 4459810 w 12192000"/>
              <a:gd name="connsiteY86" fmla="*/ 1797886 h 2237474"/>
              <a:gd name="connsiteX87" fmla="*/ 4379064 w 12192000"/>
              <a:gd name="connsiteY87" fmla="*/ 1817177 h 2237474"/>
              <a:gd name="connsiteX88" fmla="*/ 4290981 w 12192000"/>
              <a:gd name="connsiteY88" fmla="*/ 1839677 h 2237474"/>
              <a:gd name="connsiteX89" fmla="*/ 4238372 w 12192000"/>
              <a:gd name="connsiteY89" fmla="*/ 1851480 h 2237474"/>
              <a:gd name="connsiteX90" fmla="*/ 4232517 w 12192000"/>
              <a:gd name="connsiteY90" fmla="*/ 1852567 h 2237474"/>
              <a:gd name="connsiteX91" fmla="*/ 4191732 w 12192000"/>
              <a:gd name="connsiteY91" fmla="*/ 1857328 h 2237474"/>
              <a:gd name="connsiteX92" fmla="*/ 4065532 w 12192000"/>
              <a:gd name="connsiteY92" fmla="*/ 1855477 h 2237474"/>
              <a:gd name="connsiteX93" fmla="*/ 4028460 w 12192000"/>
              <a:gd name="connsiteY93" fmla="*/ 1855137 h 2237474"/>
              <a:gd name="connsiteX94" fmla="*/ 4002267 w 12192000"/>
              <a:gd name="connsiteY94" fmla="*/ 1852352 h 2237474"/>
              <a:gd name="connsiteX95" fmla="*/ 3931396 w 12192000"/>
              <a:gd name="connsiteY95" fmla="*/ 1858915 h 2237474"/>
              <a:gd name="connsiteX96" fmla="*/ 3812162 w 12192000"/>
              <a:gd name="connsiteY96" fmla="*/ 1875501 h 2237474"/>
              <a:gd name="connsiteX97" fmla="*/ 3758105 w 12192000"/>
              <a:gd name="connsiteY97" fmla="*/ 1871856 h 2237474"/>
              <a:gd name="connsiteX98" fmla="*/ 3715896 w 12192000"/>
              <a:gd name="connsiteY98" fmla="*/ 1881552 h 2237474"/>
              <a:gd name="connsiteX99" fmla="*/ 3567259 w 12192000"/>
              <a:gd name="connsiteY99" fmla="*/ 1893482 h 2237474"/>
              <a:gd name="connsiteX100" fmla="*/ 3405770 w 12192000"/>
              <a:gd name="connsiteY100" fmla="*/ 1904591 h 2237474"/>
              <a:gd name="connsiteX101" fmla="*/ 3280097 w 12192000"/>
              <a:gd name="connsiteY101" fmla="*/ 1919610 h 2237474"/>
              <a:gd name="connsiteX102" fmla="*/ 3009910 w 12192000"/>
              <a:gd name="connsiteY102" fmla="*/ 1957866 h 2237474"/>
              <a:gd name="connsiteX103" fmla="*/ 2995934 w 12192000"/>
              <a:gd name="connsiteY103" fmla="*/ 1967085 h 2237474"/>
              <a:gd name="connsiteX104" fmla="*/ 2942858 w 12192000"/>
              <a:gd name="connsiteY104" fmla="*/ 1981367 h 2237474"/>
              <a:gd name="connsiteX105" fmla="*/ 2875436 w 12192000"/>
              <a:gd name="connsiteY105" fmla="*/ 1996977 h 2237474"/>
              <a:gd name="connsiteX106" fmla="*/ 2874892 w 12192000"/>
              <a:gd name="connsiteY106" fmla="*/ 1996085 h 2237474"/>
              <a:gd name="connsiteX107" fmla="*/ 2843662 w 12192000"/>
              <a:gd name="connsiteY107" fmla="*/ 1992498 h 2237474"/>
              <a:gd name="connsiteX108" fmla="*/ 2718916 w 12192000"/>
              <a:gd name="connsiteY108" fmla="*/ 1990867 h 2237474"/>
              <a:gd name="connsiteX109" fmla="*/ 2713522 w 12192000"/>
              <a:gd name="connsiteY109" fmla="*/ 1990173 h 2237474"/>
              <a:gd name="connsiteX110" fmla="*/ 2476147 w 12192000"/>
              <a:gd name="connsiteY110" fmla="*/ 1998305 h 2237474"/>
              <a:gd name="connsiteX111" fmla="*/ 2373568 w 12192000"/>
              <a:gd name="connsiteY111" fmla="*/ 2003219 h 2237474"/>
              <a:gd name="connsiteX112" fmla="*/ 2287219 w 12192000"/>
              <a:gd name="connsiteY112" fmla="*/ 1998750 h 2237474"/>
              <a:gd name="connsiteX113" fmla="*/ 2243069 w 12192000"/>
              <a:gd name="connsiteY113" fmla="*/ 2005321 h 2237474"/>
              <a:gd name="connsiteX114" fmla="*/ 2164831 w 12192000"/>
              <a:gd name="connsiteY114" fmla="*/ 2010143 h 2237474"/>
              <a:gd name="connsiteX115" fmla="*/ 2085228 w 12192000"/>
              <a:gd name="connsiteY115" fmla="*/ 2046431 h 2237474"/>
              <a:gd name="connsiteX116" fmla="*/ 2058061 w 12192000"/>
              <a:gd name="connsiteY116" fmla="*/ 2047942 h 2237474"/>
              <a:gd name="connsiteX117" fmla="*/ 2042244 w 12192000"/>
              <a:gd name="connsiteY117" fmla="*/ 2055560 h 2237474"/>
              <a:gd name="connsiteX118" fmla="*/ 1877728 w 12192000"/>
              <a:gd name="connsiteY118" fmla="*/ 2101004 h 2237474"/>
              <a:gd name="connsiteX119" fmla="*/ 1759056 w 12192000"/>
              <a:gd name="connsiteY119" fmla="*/ 2125608 h 2237474"/>
              <a:gd name="connsiteX120" fmla="*/ 1637948 w 12192000"/>
              <a:gd name="connsiteY120" fmla="*/ 2172597 h 2237474"/>
              <a:gd name="connsiteX121" fmla="*/ 1434549 w 12192000"/>
              <a:gd name="connsiteY121" fmla="*/ 2234522 h 2237474"/>
              <a:gd name="connsiteX122" fmla="*/ 1398481 w 12192000"/>
              <a:gd name="connsiteY122" fmla="*/ 2237074 h 2237474"/>
              <a:gd name="connsiteX123" fmla="*/ 1398407 w 12192000"/>
              <a:gd name="connsiteY123" fmla="*/ 2237095 h 2237474"/>
              <a:gd name="connsiteX124" fmla="*/ 1370962 w 12192000"/>
              <a:gd name="connsiteY124" fmla="*/ 2237474 h 2237474"/>
              <a:gd name="connsiteX125" fmla="*/ 1356367 w 12192000"/>
              <a:gd name="connsiteY125" fmla="*/ 2235089 h 2237474"/>
              <a:gd name="connsiteX126" fmla="*/ 1279765 w 12192000"/>
              <a:gd name="connsiteY126" fmla="*/ 2229639 h 2237474"/>
              <a:gd name="connsiteX127" fmla="*/ 1195347 w 12192000"/>
              <a:gd name="connsiteY127" fmla="*/ 2212354 h 2237474"/>
              <a:gd name="connsiteX128" fmla="*/ 970251 w 12192000"/>
              <a:gd name="connsiteY128" fmla="*/ 2221029 h 2237474"/>
              <a:gd name="connsiteX129" fmla="*/ 812914 w 12192000"/>
              <a:gd name="connsiteY129" fmla="*/ 2210095 h 2237474"/>
              <a:gd name="connsiteX130" fmla="*/ 776382 w 12192000"/>
              <a:gd name="connsiteY130" fmla="*/ 2204512 h 2237474"/>
              <a:gd name="connsiteX131" fmla="*/ 597225 w 12192000"/>
              <a:gd name="connsiteY131" fmla="*/ 2180999 h 2237474"/>
              <a:gd name="connsiteX132" fmla="*/ 520671 w 12192000"/>
              <a:gd name="connsiteY132" fmla="*/ 2180980 h 2237474"/>
              <a:gd name="connsiteX133" fmla="*/ 515024 w 12192000"/>
              <a:gd name="connsiteY133" fmla="*/ 2179258 h 2237474"/>
              <a:gd name="connsiteX134" fmla="*/ 413835 w 12192000"/>
              <a:gd name="connsiteY134" fmla="*/ 2156783 h 2237474"/>
              <a:gd name="connsiteX135" fmla="*/ 376513 w 12192000"/>
              <a:gd name="connsiteY135" fmla="*/ 2154014 h 2237474"/>
              <a:gd name="connsiteX136" fmla="*/ 273386 w 12192000"/>
              <a:gd name="connsiteY136" fmla="*/ 2142551 h 2237474"/>
              <a:gd name="connsiteX137" fmla="*/ 169207 w 12192000"/>
              <a:gd name="connsiteY137" fmla="*/ 2128100 h 2237474"/>
              <a:gd name="connsiteX138" fmla="*/ 77641 w 12192000"/>
              <a:gd name="connsiteY138" fmla="*/ 2126835 h 2237474"/>
              <a:gd name="connsiteX139" fmla="*/ 37645 w 12192000"/>
              <a:gd name="connsiteY139" fmla="*/ 2115401 h 2237474"/>
              <a:gd name="connsiteX140" fmla="*/ 4572 w 12192000"/>
              <a:gd name="connsiteY140" fmla="*/ 2111091 h 2237474"/>
              <a:gd name="connsiteX141" fmla="*/ 0 w 12192000"/>
              <a:gd name="connsiteY141" fmla="*/ 2110468 h 2237474"/>
              <a:gd name="connsiteX142" fmla="*/ 0 w 12192000"/>
              <a:gd name="connsiteY142"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76759 w 12192000"/>
              <a:gd name="connsiteY3" fmla="*/ 759190 h 2237474"/>
              <a:gd name="connsiteX4" fmla="*/ 11890686 w 12192000"/>
              <a:gd name="connsiteY4" fmla="*/ 732766 h 2237474"/>
              <a:gd name="connsiteX5" fmla="*/ 11820512 w 12192000"/>
              <a:gd name="connsiteY5" fmla="*/ 745392 h 2237474"/>
              <a:gd name="connsiteX6" fmla="*/ 11649954 w 12192000"/>
              <a:gd name="connsiteY6" fmla="*/ 749628 h 2237474"/>
              <a:gd name="connsiteX7" fmla="*/ 11560424 w 12192000"/>
              <a:gd name="connsiteY7" fmla="*/ 748017 h 2237474"/>
              <a:gd name="connsiteX8" fmla="*/ 11358455 w 12192000"/>
              <a:gd name="connsiteY8" fmla="*/ 747593 h 2237474"/>
              <a:gd name="connsiteX9" fmla="*/ 11165209 w 12192000"/>
              <a:gd name="connsiteY9" fmla="*/ 748852 h 2237474"/>
              <a:gd name="connsiteX10" fmla="*/ 11058755 w 12192000"/>
              <a:gd name="connsiteY10" fmla="*/ 749617 h 2237474"/>
              <a:gd name="connsiteX11" fmla="*/ 10846594 w 12192000"/>
              <a:gd name="connsiteY11" fmla="*/ 765069 h 2237474"/>
              <a:gd name="connsiteX12" fmla="*/ 10739478 w 12192000"/>
              <a:gd name="connsiteY12" fmla="*/ 776841 h 2237474"/>
              <a:gd name="connsiteX13" fmla="*/ 10458762 w 12192000"/>
              <a:gd name="connsiteY13" fmla="*/ 755400 h 2237474"/>
              <a:gd name="connsiteX14" fmla="*/ 10211200 w 12192000"/>
              <a:gd name="connsiteY14" fmla="*/ 767513 h 2237474"/>
              <a:gd name="connsiteX15" fmla="*/ 10167995 w 12192000"/>
              <a:gd name="connsiteY15" fmla="*/ 760843 h 2237474"/>
              <a:gd name="connsiteX16" fmla="*/ 9997044 w 12192000"/>
              <a:gd name="connsiteY16" fmla="*/ 780129 h 2237474"/>
              <a:gd name="connsiteX17" fmla="*/ 9943887 w 12192000"/>
              <a:gd name="connsiteY17" fmla="*/ 804141 h 2237474"/>
              <a:gd name="connsiteX18" fmla="*/ 9918248 w 12192000"/>
              <a:gd name="connsiteY18" fmla="*/ 816628 h 2237474"/>
              <a:gd name="connsiteX19" fmla="*/ 9767091 w 12192000"/>
              <a:gd name="connsiteY19" fmla="*/ 870550 h 2237474"/>
              <a:gd name="connsiteX20" fmla="*/ 9683005 w 12192000"/>
              <a:gd name="connsiteY20" fmla="*/ 894128 h 2237474"/>
              <a:gd name="connsiteX21" fmla="*/ 9594438 w 12192000"/>
              <a:gd name="connsiteY21" fmla="*/ 919051 h 2237474"/>
              <a:gd name="connsiteX22" fmla="*/ 9544189 w 12192000"/>
              <a:gd name="connsiteY22" fmla="*/ 938966 h 2237474"/>
              <a:gd name="connsiteX23" fmla="*/ 9500499 w 12192000"/>
              <a:gd name="connsiteY23" fmla="*/ 954680 h 2237474"/>
              <a:gd name="connsiteX24" fmla="*/ 9410017 w 12192000"/>
              <a:gd name="connsiteY24" fmla="*/ 993931 h 2237474"/>
              <a:gd name="connsiteX25" fmla="*/ 9392919 w 12192000"/>
              <a:gd name="connsiteY25" fmla="*/ 994656 h 2237474"/>
              <a:gd name="connsiteX26" fmla="*/ 9268019 w 12192000"/>
              <a:gd name="connsiteY26" fmla="*/ 1007442 h 2237474"/>
              <a:gd name="connsiteX27" fmla="*/ 9188177 w 12192000"/>
              <a:gd name="connsiteY27" fmla="*/ 1035474 h 2237474"/>
              <a:gd name="connsiteX28" fmla="*/ 9155969 w 12192000"/>
              <a:gd name="connsiteY28" fmla="*/ 1046804 h 2237474"/>
              <a:gd name="connsiteX29" fmla="*/ 9133985 w 12192000"/>
              <a:gd name="connsiteY29" fmla="*/ 1046450 h 2237474"/>
              <a:gd name="connsiteX30" fmla="*/ 9003462 w 12192000"/>
              <a:gd name="connsiteY30" fmla="*/ 1042406 h 2237474"/>
              <a:gd name="connsiteX31" fmla="*/ 8968445 w 12192000"/>
              <a:gd name="connsiteY31" fmla="*/ 1052169 h 2237474"/>
              <a:gd name="connsiteX32" fmla="*/ 8886001 w 12192000"/>
              <a:gd name="connsiteY32" fmla="*/ 1067468 h 2237474"/>
              <a:gd name="connsiteX33" fmla="*/ 8838610 w 12192000"/>
              <a:gd name="connsiteY33" fmla="*/ 1075091 h 2237474"/>
              <a:gd name="connsiteX34" fmla="*/ 8750383 w 12192000"/>
              <a:gd name="connsiteY34" fmla="*/ 1097387 h 2237474"/>
              <a:gd name="connsiteX35" fmla="*/ 8665605 w 12192000"/>
              <a:gd name="connsiteY35" fmla="*/ 1110791 h 2237474"/>
              <a:gd name="connsiteX36" fmla="*/ 8584946 w 12192000"/>
              <a:gd name="connsiteY36" fmla="*/ 1135226 h 2237474"/>
              <a:gd name="connsiteX37" fmla="*/ 8419755 w 12192000"/>
              <a:gd name="connsiteY37" fmla="*/ 1216260 h 2237474"/>
              <a:gd name="connsiteX38" fmla="*/ 8411626 w 12192000"/>
              <a:gd name="connsiteY38" fmla="*/ 1214397 h 2237474"/>
              <a:gd name="connsiteX39" fmla="*/ 8363469 w 12192000"/>
              <a:gd name="connsiteY39" fmla="*/ 1246658 h 2237474"/>
              <a:gd name="connsiteX40" fmla="*/ 8275497 w 12192000"/>
              <a:gd name="connsiteY40" fmla="*/ 1264396 h 2237474"/>
              <a:gd name="connsiteX41" fmla="*/ 8074238 w 12192000"/>
              <a:gd name="connsiteY41" fmla="*/ 1301895 h 2237474"/>
              <a:gd name="connsiteX42" fmla="*/ 7942099 w 12192000"/>
              <a:gd name="connsiteY42" fmla="*/ 1336332 h 2237474"/>
              <a:gd name="connsiteX43" fmla="*/ 7902328 w 12192000"/>
              <a:gd name="connsiteY43" fmla="*/ 1345865 h 2237474"/>
              <a:gd name="connsiteX44" fmla="*/ 7840612 w 12192000"/>
              <a:gd name="connsiteY44" fmla="*/ 1369373 h 2237474"/>
              <a:gd name="connsiteX45" fmla="*/ 7786819 w 12192000"/>
              <a:gd name="connsiteY45" fmla="*/ 1378970 h 2237474"/>
              <a:gd name="connsiteX46" fmla="*/ 7548172 w 12192000"/>
              <a:gd name="connsiteY46" fmla="*/ 1417460 h 2237474"/>
              <a:gd name="connsiteX47" fmla="*/ 7483437 w 12192000"/>
              <a:gd name="connsiteY47" fmla="*/ 1478152 h 2237474"/>
              <a:gd name="connsiteX48" fmla="*/ 7377870 w 12192000"/>
              <a:gd name="connsiteY48" fmla="*/ 1523319 h 2237474"/>
              <a:gd name="connsiteX49" fmla="*/ 7230737 w 12192000"/>
              <a:gd name="connsiteY49" fmla="*/ 1562633 h 2237474"/>
              <a:gd name="connsiteX50" fmla="*/ 7224458 w 12192000"/>
              <a:gd name="connsiteY50" fmla="*/ 1573008 h 2237474"/>
              <a:gd name="connsiteX51" fmla="*/ 7183121 w 12192000"/>
              <a:gd name="connsiteY51" fmla="*/ 1595162 h 2237474"/>
              <a:gd name="connsiteX52" fmla="*/ 7164601 w 12192000"/>
              <a:gd name="connsiteY52" fmla="*/ 1606490 h 2237474"/>
              <a:gd name="connsiteX53" fmla="*/ 6900177 w 12192000"/>
              <a:gd name="connsiteY53" fmla="*/ 1636016 h 2237474"/>
              <a:gd name="connsiteX54" fmla="*/ 6795372 w 12192000"/>
              <a:gd name="connsiteY54" fmla="*/ 1644845 h 2237474"/>
              <a:gd name="connsiteX55" fmla="*/ 6692251 w 12192000"/>
              <a:gd name="connsiteY55" fmla="*/ 1656357 h 2237474"/>
              <a:gd name="connsiteX56" fmla="*/ 6655235 w 12192000"/>
              <a:gd name="connsiteY56" fmla="*/ 1661869 h 2237474"/>
              <a:gd name="connsiteX57" fmla="*/ 6554894 w 12192000"/>
              <a:gd name="connsiteY57" fmla="*/ 1664428 h 2237474"/>
              <a:gd name="connsiteX58" fmla="*/ 6516595 w 12192000"/>
              <a:gd name="connsiteY58" fmla="*/ 1667475 h 2237474"/>
              <a:gd name="connsiteX59" fmla="*/ 6508541 w 12192000"/>
              <a:gd name="connsiteY59" fmla="*/ 1668757 h 2237474"/>
              <a:gd name="connsiteX60" fmla="*/ 6471012 w 12192000"/>
              <a:gd name="connsiteY60" fmla="*/ 1678604 h 2237474"/>
              <a:gd name="connsiteX61" fmla="*/ 6364035 w 12192000"/>
              <a:gd name="connsiteY61" fmla="*/ 1667683 h 2237474"/>
              <a:gd name="connsiteX62" fmla="*/ 6280959 w 12192000"/>
              <a:gd name="connsiteY62" fmla="*/ 1689329 h 2237474"/>
              <a:gd name="connsiteX63" fmla="*/ 6243319 w 12192000"/>
              <a:gd name="connsiteY63" fmla="*/ 1695560 h 2237474"/>
              <a:gd name="connsiteX64" fmla="*/ 6098321 w 12192000"/>
              <a:gd name="connsiteY64" fmla="*/ 1721646 h 2237474"/>
              <a:gd name="connsiteX65" fmla="*/ 5880652 w 12192000"/>
              <a:gd name="connsiteY65" fmla="*/ 1779643 h 2237474"/>
              <a:gd name="connsiteX66" fmla="*/ 5785959 w 12192000"/>
              <a:gd name="connsiteY66" fmla="*/ 1775307 h 2237474"/>
              <a:gd name="connsiteX67" fmla="*/ 5643534 w 12192000"/>
              <a:gd name="connsiteY67" fmla="*/ 1802919 h 2237474"/>
              <a:gd name="connsiteX68" fmla="*/ 5518799 w 12192000"/>
              <a:gd name="connsiteY68" fmla="*/ 1818312 h 2237474"/>
              <a:gd name="connsiteX69" fmla="*/ 5505014 w 12192000"/>
              <a:gd name="connsiteY69" fmla="*/ 1819259 h 2237474"/>
              <a:gd name="connsiteX70" fmla="*/ 5453307 w 12192000"/>
              <a:gd name="connsiteY70" fmla="*/ 1815450 h 2237474"/>
              <a:gd name="connsiteX71" fmla="*/ 5221533 w 12192000"/>
              <a:gd name="connsiteY71" fmla="*/ 1846950 h 2237474"/>
              <a:gd name="connsiteX72" fmla="*/ 5149802 w 12192000"/>
              <a:gd name="connsiteY72" fmla="*/ 1844846 h 2237474"/>
              <a:gd name="connsiteX73" fmla="*/ 5114927 w 12192000"/>
              <a:gd name="connsiteY73" fmla="*/ 1847827 h 2237474"/>
              <a:gd name="connsiteX74" fmla="*/ 5108970 w 12192000"/>
              <a:gd name="connsiteY74" fmla="*/ 1847935 h 2237474"/>
              <a:gd name="connsiteX75" fmla="*/ 5067961 w 12192000"/>
              <a:gd name="connsiteY75" fmla="*/ 1845917 h 2237474"/>
              <a:gd name="connsiteX76" fmla="*/ 5007075 w 12192000"/>
              <a:gd name="connsiteY76" fmla="*/ 1838626 h 2237474"/>
              <a:gd name="connsiteX77" fmla="*/ 4944087 w 12192000"/>
              <a:gd name="connsiteY77" fmla="*/ 1823332 h 2237474"/>
              <a:gd name="connsiteX78" fmla="*/ 4907662 w 12192000"/>
              <a:gd name="connsiteY78" fmla="*/ 1816900 h 2237474"/>
              <a:gd name="connsiteX79" fmla="*/ 4882386 w 12192000"/>
              <a:gd name="connsiteY79" fmla="*/ 1809844 h 2237474"/>
              <a:gd name="connsiteX80" fmla="*/ 4811440 w 12192000"/>
              <a:gd name="connsiteY80" fmla="*/ 1804655 h 2237474"/>
              <a:gd name="connsiteX81" fmla="*/ 4691075 w 12192000"/>
              <a:gd name="connsiteY81" fmla="*/ 1801389 h 2237474"/>
              <a:gd name="connsiteX82" fmla="*/ 4640313 w 12192000"/>
              <a:gd name="connsiteY82" fmla="*/ 1784307 h 2237474"/>
              <a:gd name="connsiteX83" fmla="*/ 4536503 w 12192000"/>
              <a:gd name="connsiteY83" fmla="*/ 1785334 h 2237474"/>
              <a:gd name="connsiteX84" fmla="*/ 4513724 w 12192000"/>
              <a:gd name="connsiteY84" fmla="*/ 1791996 h 2237474"/>
              <a:gd name="connsiteX85" fmla="*/ 4459810 w 12192000"/>
              <a:gd name="connsiteY85" fmla="*/ 1797886 h 2237474"/>
              <a:gd name="connsiteX86" fmla="*/ 4379064 w 12192000"/>
              <a:gd name="connsiteY86" fmla="*/ 1817177 h 2237474"/>
              <a:gd name="connsiteX87" fmla="*/ 4290981 w 12192000"/>
              <a:gd name="connsiteY87" fmla="*/ 1839677 h 2237474"/>
              <a:gd name="connsiteX88" fmla="*/ 4238372 w 12192000"/>
              <a:gd name="connsiteY88" fmla="*/ 1851480 h 2237474"/>
              <a:gd name="connsiteX89" fmla="*/ 4232517 w 12192000"/>
              <a:gd name="connsiteY89" fmla="*/ 1852567 h 2237474"/>
              <a:gd name="connsiteX90" fmla="*/ 4191732 w 12192000"/>
              <a:gd name="connsiteY90" fmla="*/ 1857328 h 2237474"/>
              <a:gd name="connsiteX91" fmla="*/ 4065532 w 12192000"/>
              <a:gd name="connsiteY91" fmla="*/ 1855477 h 2237474"/>
              <a:gd name="connsiteX92" fmla="*/ 4028460 w 12192000"/>
              <a:gd name="connsiteY92" fmla="*/ 1855137 h 2237474"/>
              <a:gd name="connsiteX93" fmla="*/ 4002267 w 12192000"/>
              <a:gd name="connsiteY93" fmla="*/ 1852352 h 2237474"/>
              <a:gd name="connsiteX94" fmla="*/ 3931396 w 12192000"/>
              <a:gd name="connsiteY94" fmla="*/ 1858915 h 2237474"/>
              <a:gd name="connsiteX95" fmla="*/ 3812162 w 12192000"/>
              <a:gd name="connsiteY95" fmla="*/ 1875501 h 2237474"/>
              <a:gd name="connsiteX96" fmla="*/ 3758105 w 12192000"/>
              <a:gd name="connsiteY96" fmla="*/ 1871856 h 2237474"/>
              <a:gd name="connsiteX97" fmla="*/ 3715896 w 12192000"/>
              <a:gd name="connsiteY97" fmla="*/ 1881552 h 2237474"/>
              <a:gd name="connsiteX98" fmla="*/ 3567259 w 12192000"/>
              <a:gd name="connsiteY98" fmla="*/ 1893482 h 2237474"/>
              <a:gd name="connsiteX99" fmla="*/ 3405770 w 12192000"/>
              <a:gd name="connsiteY99" fmla="*/ 1904591 h 2237474"/>
              <a:gd name="connsiteX100" fmla="*/ 3280097 w 12192000"/>
              <a:gd name="connsiteY100" fmla="*/ 1919610 h 2237474"/>
              <a:gd name="connsiteX101" fmla="*/ 3009910 w 12192000"/>
              <a:gd name="connsiteY101" fmla="*/ 1957866 h 2237474"/>
              <a:gd name="connsiteX102" fmla="*/ 2995934 w 12192000"/>
              <a:gd name="connsiteY102" fmla="*/ 1967085 h 2237474"/>
              <a:gd name="connsiteX103" fmla="*/ 2942858 w 12192000"/>
              <a:gd name="connsiteY103" fmla="*/ 1981367 h 2237474"/>
              <a:gd name="connsiteX104" fmla="*/ 2875436 w 12192000"/>
              <a:gd name="connsiteY104" fmla="*/ 1996977 h 2237474"/>
              <a:gd name="connsiteX105" fmla="*/ 2874892 w 12192000"/>
              <a:gd name="connsiteY105" fmla="*/ 1996085 h 2237474"/>
              <a:gd name="connsiteX106" fmla="*/ 2843662 w 12192000"/>
              <a:gd name="connsiteY106" fmla="*/ 1992498 h 2237474"/>
              <a:gd name="connsiteX107" fmla="*/ 2718916 w 12192000"/>
              <a:gd name="connsiteY107" fmla="*/ 1990867 h 2237474"/>
              <a:gd name="connsiteX108" fmla="*/ 2713522 w 12192000"/>
              <a:gd name="connsiteY108" fmla="*/ 1990173 h 2237474"/>
              <a:gd name="connsiteX109" fmla="*/ 2476147 w 12192000"/>
              <a:gd name="connsiteY109" fmla="*/ 1998305 h 2237474"/>
              <a:gd name="connsiteX110" fmla="*/ 2373568 w 12192000"/>
              <a:gd name="connsiteY110" fmla="*/ 2003219 h 2237474"/>
              <a:gd name="connsiteX111" fmla="*/ 2287219 w 12192000"/>
              <a:gd name="connsiteY111" fmla="*/ 1998750 h 2237474"/>
              <a:gd name="connsiteX112" fmla="*/ 2243069 w 12192000"/>
              <a:gd name="connsiteY112" fmla="*/ 2005321 h 2237474"/>
              <a:gd name="connsiteX113" fmla="*/ 2164831 w 12192000"/>
              <a:gd name="connsiteY113" fmla="*/ 2010143 h 2237474"/>
              <a:gd name="connsiteX114" fmla="*/ 2085228 w 12192000"/>
              <a:gd name="connsiteY114" fmla="*/ 2046431 h 2237474"/>
              <a:gd name="connsiteX115" fmla="*/ 2058061 w 12192000"/>
              <a:gd name="connsiteY115" fmla="*/ 2047942 h 2237474"/>
              <a:gd name="connsiteX116" fmla="*/ 2042244 w 12192000"/>
              <a:gd name="connsiteY116" fmla="*/ 2055560 h 2237474"/>
              <a:gd name="connsiteX117" fmla="*/ 1877728 w 12192000"/>
              <a:gd name="connsiteY117" fmla="*/ 2101004 h 2237474"/>
              <a:gd name="connsiteX118" fmla="*/ 1759056 w 12192000"/>
              <a:gd name="connsiteY118" fmla="*/ 2125608 h 2237474"/>
              <a:gd name="connsiteX119" fmla="*/ 1637948 w 12192000"/>
              <a:gd name="connsiteY119" fmla="*/ 2172597 h 2237474"/>
              <a:gd name="connsiteX120" fmla="*/ 1434549 w 12192000"/>
              <a:gd name="connsiteY120" fmla="*/ 2234522 h 2237474"/>
              <a:gd name="connsiteX121" fmla="*/ 1398481 w 12192000"/>
              <a:gd name="connsiteY121" fmla="*/ 2237074 h 2237474"/>
              <a:gd name="connsiteX122" fmla="*/ 1398407 w 12192000"/>
              <a:gd name="connsiteY122" fmla="*/ 2237095 h 2237474"/>
              <a:gd name="connsiteX123" fmla="*/ 1370962 w 12192000"/>
              <a:gd name="connsiteY123" fmla="*/ 2237474 h 2237474"/>
              <a:gd name="connsiteX124" fmla="*/ 1356367 w 12192000"/>
              <a:gd name="connsiteY124" fmla="*/ 2235089 h 2237474"/>
              <a:gd name="connsiteX125" fmla="*/ 1279765 w 12192000"/>
              <a:gd name="connsiteY125" fmla="*/ 2229639 h 2237474"/>
              <a:gd name="connsiteX126" fmla="*/ 1195347 w 12192000"/>
              <a:gd name="connsiteY126" fmla="*/ 2212354 h 2237474"/>
              <a:gd name="connsiteX127" fmla="*/ 970251 w 12192000"/>
              <a:gd name="connsiteY127" fmla="*/ 2221029 h 2237474"/>
              <a:gd name="connsiteX128" fmla="*/ 812914 w 12192000"/>
              <a:gd name="connsiteY128" fmla="*/ 2210095 h 2237474"/>
              <a:gd name="connsiteX129" fmla="*/ 776382 w 12192000"/>
              <a:gd name="connsiteY129" fmla="*/ 2204512 h 2237474"/>
              <a:gd name="connsiteX130" fmla="*/ 597225 w 12192000"/>
              <a:gd name="connsiteY130" fmla="*/ 2180999 h 2237474"/>
              <a:gd name="connsiteX131" fmla="*/ 520671 w 12192000"/>
              <a:gd name="connsiteY131" fmla="*/ 2180980 h 2237474"/>
              <a:gd name="connsiteX132" fmla="*/ 515024 w 12192000"/>
              <a:gd name="connsiteY132" fmla="*/ 2179258 h 2237474"/>
              <a:gd name="connsiteX133" fmla="*/ 413835 w 12192000"/>
              <a:gd name="connsiteY133" fmla="*/ 2156783 h 2237474"/>
              <a:gd name="connsiteX134" fmla="*/ 376513 w 12192000"/>
              <a:gd name="connsiteY134" fmla="*/ 2154014 h 2237474"/>
              <a:gd name="connsiteX135" fmla="*/ 273386 w 12192000"/>
              <a:gd name="connsiteY135" fmla="*/ 2142551 h 2237474"/>
              <a:gd name="connsiteX136" fmla="*/ 169207 w 12192000"/>
              <a:gd name="connsiteY136" fmla="*/ 2128100 h 2237474"/>
              <a:gd name="connsiteX137" fmla="*/ 77641 w 12192000"/>
              <a:gd name="connsiteY137" fmla="*/ 2126835 h 2237474"/>
              <a:gd name="connsiteX138" fmla="*/ 37645 w 12192000"/>
              <a:gd name="connsiteY138" fmla="*/ 2115401 h 2237474"/>
              <a:gd name="connsiteX139" fmla="*/ 4572 w 12192000"/>
              <a:gd name="connsiteY139" fmla="*/ 2111091 h 2237474"/>
              <a:gd name="connsiteX140" fmla="*/ 0 w 12192000"/>
              <a:gd name="connsiteY140" fmla="*/ 2110468 h 2237474"/>
              <a:gd name="connsiteX141" fmla="*/ 0 w 12192000"/>
              <a:gd name="connsiteY141"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2138659 w 12192000"/>
              <a:gd name="connsiteY3" fmla="*/ 756742 h 2237474"/>
              <a:gd name="connsiteX4" fmla="*/ 11890686 w 12192000"/>
              <a:gd name="connsiteY4" fmla="*/ 732766 h 2237474"/>
              <a:gd name="connsiteX5" fmla="*/ 11820512 w 12192000"/>
              <a:gd name="connsiteY5" fmla="*/ 745392 h 2237474"/>
              <a:gd name="connsiteX6" fmla="*/ 11649954 w 12192000"/>
              <a:gd name="connsiteY6" fmla="*/ 749628 h 2237474"/>
              <a:gd name="connsiteX7" fmla="*/ 11560424 w 12192000"/>
              <a:gd name="connsiteY7" fmla="*/ 748017 h 2237474"/>
              <a:gd name="connsiteX8" fmla="*/ 11358455 w 12192000"/>
              <a:gd name="connsiteY8" fmla="*/ 747593 h 2237474"/>
              <a:gd name="connsiteX9" fmla="*/ 11165209 w 12192000"/>
              <a:gd name="connsiteY9" fmla="*/ 748852 h 2237474"/>
              <a:gd name="connsiteX10" fmla="*/ 11058755 w 12192000"/>
              <a:gd name="connsiteY10" fmla="*/ 749617 h 2237474"/>
              <a:gd name="connsiteX11" fmla="*/ 10846594 w 12192000"/>
              <a:gd name="connsiteY11" fmla="*/ 765069 h 2237474"/>
              <a:gd name="connsiteX12" fmla="*/ 10739478 w 12192000"/>
              <a:gd name="connsiteY12" fmla="*/ 776841 h 2237474"/>
              <a:gd name="connsiteX13" fmla="*/ 10458762 w 12192000"/>
              <a:gd name="connsiteY13" fmla="*/ 755400 h 2237474"/>
              <a:gd name="connsiteX14" fmla="*/ 10211200 w 12192000"/>
              <a:gd name="connsiteY14" fmla="*/ 767513 h 2237474"/>
              <a:gd name="connsiteX15" fmla="*/ 10167995 w 12192000"/>
              <a:gd name="connsiteY15" fmla="*/ 760843 h 2237474"/>
              <a:gd name="connsiteX16" fmla="*/ 9997044 w 12192000"/>
              <a:gd name="connsiteY16" fmla="*/ 780129 h 2237474"/>
              <a:gd name="connsiteX17" fmla="*/ 9943887 w 12192000"/>
              <a:gd name="connsiteY17" fmla="*/ 804141 h 2237474"/>
              <a:gd name="connsiteX18" fmla="*/ 9918248 w 12192000"/>
              <a:gd name="connsiteY18" fmla="*/ 816628 h 2237474"/>
              <a:gd name="connsiteX19" fmla="*/ 9767091 w 12192000"/>
              <a:gd name="connsiteY19" fmla="*/ 870550 h 2237474"/>
              <a:gd name="connsiteX20" fmla="*/ 9683005 w 12192000"/>
              <a:gd name="connsiteY20" fmla="*/ 894128 h 2237474"/>
              <a:gd name="connsiteX21" fmla="*/ 9594438 w 12192000"/>
              <a:gd name="connsiteY21" fmla="*/ 919051 h 2237474"/>
              <a:gd name="connsiteX22" fmla="*/ 9544189 w 12192000"/>
              <a:gd name="connsiteY22" fmla="*/ 938966 h 2237474"/>
              <a:gd name="connsiteX23" fmla="*/ 9500499 w 12192000"/>
              <a:gd name="connsiteY23" fmla="*/ 954680 h 2237474"/>
              <a:gd name="connsiteX24" fmla="*/ 9410017 w 12192000"/>
              <a:gd name="connsiteY24" fmla="*/ 993931 h 2237474"/>
              <a:gd name="connsiteX25" fmla="*/ 9392919 w 12192000"/>
              <a:gd name="connsiteY25" fmla="*/ 994656 h 2237474"/>
              <a:gd name="connsiteX26" fmla="*/ 9268019 w 12192000"/>
              <a:gd name="connsiteY26" fmla="*/ 1007442 h 2237474"/>
              <a:gd name="connsiteX27" fmla="*/ 9188177 w 12192000"/>
              <a:gd name="connsiteY27" fmla="*/ 1035474 h 2237474"/>
              <a:gd name="connsiteX28" fmla="*/ 9155969 w 12192000"/>
              <a:gd name="connsiteY28" fmla="*/ 1046804 h 2237474"/>
              <a:gd name="connsiteX29" fmla="*/ 9133985 w 12192000"/>
              <a:gd name="connsiteY29" fmla="*/ 1046450 h 2237474"/>
              <a:gd name="connsiteX30" fmla="*/ 9003462 w 12192000"/>
              <a:gd name="connsiteY30" fmla="*/ 1042406 h 2237474"/>
              <a:gd name="connsiteX31" fmla="*/ 8968445 w 12192000"/>
              <a:gd name="connsiteY31" fmla="*/ 1052169 h 2237474"/>
              <a:gd name="connsiteX32" fmla="*/ 8886001 w 12192000"/>
              <a:gd name="connsiteY32" fmla="*/ 1067468 h 2237474"/>
              <a:gd name="connsiteX33" fmla="*/ 8838610 w 12192000"/>
              <a:gd name="connsiteY33" fmla="*/ 1075091 h 2237474"/>
              <a:gd name="connsiteX34" fmla="*/ 8750383 w 12192000"/>
              <a:gd name="connsiteY34" fmla="*/ 1097387 h 2237474"/>
              <a:gd name="connsiteX35" fmla="*/ 8665605 w 12192000"/>
              <a:gd name="connsiteY35" fmla="*/ 1110791 h 2237474"/>
              <a:gd name="connsiteX36" fmla="*/ 8584946 w 12192000"/>
              <a:gd name="connsiteY36" fmla="*/ 1135226 h 2237474"/>
              <a:gd name="connsiteX37" fmla="*/ 8419755 w 12192000"/>
              <a:gd name="connsiteY37" fmla="*/ 1216260 h 2237474"/>
              <a:gd name="connsiteX38" fmla="*/ 8411626 w 12192000"/>
              <a:gd name="connsiteY38" fmla="*/ 1214397 h 2237474"/>
              <a:gd name="connsiteX39" fmla="*/ 8363469 w 12192000"/>
              <a:gd name="connsiteY39" fmla="*/ 1246658 h 2237474"/>
              <a:gd name="connsiteX40" fmla="*/ 8275497 w 12192000"/>
              <a:gd name="connsiteY40" fmla="*/ 1264396 h 2237474"/>
              <a:gd name="connsiteX41" fmla="*/ 8074238 w 12192000"/>
              <a:gd name="connsiteY41" fmla="*/ 1301895 h 2237474"/>
              <a:gd name="connsiteX42" fmla="*/ 7942099 w 12192000"/>
              <a:gd name="connsiteY42" fmla="*/ 1336332 h 2237474"/>
              <a:gd name="connsiteX43" fmla="*/ 7902328 w 12192000"/>
              <a:gd name="connsiteY43" fmla="*/ 1345865 h 2237474"/>
              <a:gd name="connsiteX44" fmla="*/ 7840612 w 12192000"/>
              <a:gd name="connsiteY44" fmla="*/ 1369373 h 2237474"/>
              <a:gd name="connsiteX45" fmla="*/ 7786819 w 12192000"/>
              <a:gd name="connsiteY45" fmla="*/ 1378970 h 2237474"/>
              <a:gd name="connsiteX46" fmla="*/ 7548172 w 12192000"/>
              <a:gd name="connsiteY46" fmla="*/ 1417460 h 2237474"/>
              <a:gd name="connsiteX47" fmla="*/ 7483437 w 12192000"/>
              <a:gd name="connsiteY47" fmla="*/ 1478152 h 2237474"/>
              <a:gd name="connsiteX48" fmla="*/ 7377870 w 12192000"/>
              <a:gd name="connsiteY48" fmla="*/ 1523319 h 2237474"/>
              <a:gd name="connsiteX49" fmla="*/ 7230737 w 12192000"/>
              <a:gd name="connsiteY49" fmla="*/ 1562633 h 2237474"/>
              <a:gd name="connsiteX50" fmla="*/ 7224458 w 12192000"/>
              <a:gd name="connsiteY50" fmla="*/ 1573008 h 2237474"/>
              <a:gd name="connsiteX51" fmla="*/ 7183121 w 12192000"/>
              <a:gd name="connsiteY51" fmla="*/ 1595162 h 2237474"/>
              <a:gd name="connsiteX52" fmla="*/ 7164601 w 12192000"/>
              <a:gd name="connsiteY52" fmla="*/ 1606490 h 2237474"/>
              <a:gd name="connsiteX53" fmla="*/ 6900177 w 12192000"/>
              <a:gd name="connsiteY53" fmla="*/ 1636016 h 2237474"/>
              <a:gd name="connsiteX54" fmla="*/ 6795372 w 12192000"/>
              <a:gd name="connsiteY54" fmla="*/ 1644845 h 2237474"/>
              <a:gd name="connsiteX55" fmla="*/ 6692251 w 12192000"/>
              <a:gd name="connsiteY55" fmla="*/ 1656357 h 2237474"/>
              <a:gd name="connsiteX56" fmla="*/ 6655235 w 12192000"/>
              <a:gd name="connsiteY56" fmla="*/ 1661869 h 2237474"/>
              <a:gd name="connsiteX57" fmla="*/ 6554894 w 12192000"/>
              <a:gd name="connsiteY57" fmla="*/ 1664428 h 2237474"/>
              <a:gd name="connsiteX58" fmla="*/ 6516595 w 12192000"/>
              <a:gd name="connsiteY58" fmla="*/ 1667475 h 2237474"/>
              <a:gd name="connsiteX59" fmla="*/ 6508541 w 12192000"/>
              <a:gd name="connsiteY59" fmla="*/ 1668757 h 2237474"/>
              <a:gd name="connsiteX60" fmla="*/ 6471012 w 12192000"/>
              <a:gd name="connsiteY60" fmla="*/ 1678604 h 2237474"/>
              <a:gd name="connsiteX61" fmla="*/ 6364035 w 12192000"/>
              <a:gd name="connsiteY61" fmla="*/ 1667683 h 2237474"/>
              <a:gd name="connsiteX62" fmla="*/ 6280959 w 12192000"/>
              <a:gd name="connsiteY62" fmla="*/ 1689329 h 2237474"/>
              <a:gd name="connsiteX63" fmla="*/ 6243319 w 12192000"/>
              <a:gd name="connsiteY63" fmla="*/ 1695560 h 2237474"/>
              <a:gd name="connsiteX64" fmla="*/ 6098321 w 12192000"/>
              <a:gd name="connsiteY64" fmla="*/ 1721646 h 2237474"/>
              <a:gd name="connsiteX65" fmla="*/ 5880652 w 12192000"/>
              <a:gd name="connsiteY65" fmla="*/ 1779643 h 2237474"/>
              <a:gd name="connsiteX66" fmla="*/ 5785959 w 12192000"/>
              <a:gd name="connsiteY66" fmla="*/ 1775307 h 2237474"/>
              <a:gd name="connsiteX67" fmla="*/ 5643534 w 12192000"/>
              <a:gd name="connsiteY67" fmla="*/ 1802919 h 2237474"/>
              <a:gd name="connsiteX68" fmla="*/ 5518799 w 12192000"/>
              <a:gd name="connsiteY68" fmla="*/ 1818312 h 2237474"/>
              <a:gd name="connsiteX69" fmla="*/ 5505014 w 12192000"/>
              <a:gd name="connsiteY69" fmla="*/ 1819259 h 2237474"/>
              <a:gd name="connsiteX70" fmla="*/ 5453307 w 12192000"/>
              <a:gd name="connsiteY70" fmla="*/ 1815450 h 2237474"/>
              <a:gd name="connsiteX71" fmla="*/ 5221533 w 12192000"/>
              <a:gd name="connsiteY71" fmla="*/ 1846950 h 2237474"/>
              <a:gd name="connsiteX72" fmla="*/ 5149802 w 12192000"/>
              <a:gd name="connsiteY72" fmla="*/ 1844846 h 2237474"/>
              <a:gd name="connsiteX73" fmla="*/ 5114927 w 12192000"/>
              <a:gd name="connsiteY73" fmla="*/ 1847827 h 2237474"/>
              <a:gd name="connsiteX74" fmla="*/ 5108970 w 12192000"/>
              <a:gd name="connsiteY74" fmla="*/ 1847935 h 2237474"/>
              <a:gd name="connsiteX75" fmla="*/ 5067961 w 12192000"/>
              <a:gd name="connsiteY75" fmla="*/ 1845917 h 2237474"/>
              <a:gd name="connsiteX76" fmla="*/ 5007075 w 12192000"/>
              <a:gd name="connsiteY76" fmla="*/ 1838626 h 2237474"/>
              <a:gd name="connsiteX77" fmla="*/ 4944087 w 12192000"/>
              <a:gd name="connsiteY77" fmla="*/ 1823332 h 2237474"/>
              <a:gd name="connsiteX78" fmla="*/ 4907662 w 12192000"/>
              <a:gd name="connsiteY78" fmla="*/ 1816900 h 2237474"/>
              <a:gd name="connsiteX79" fmla="*/ 4882386 w 12192000"/>
              <a:gd name="connsiteY79" fmla="*/ 1809844 h 2237474"/>
              <a:gd name="connsiteX80" fmla="*/ 4811440 w 12192000"/>
              <a:gd name="connsiteY80" fmla="*/ 1804655 h 2237474"/>
              <a:gd name="connsiteX81" fmla="*/ 4691075 w 12192000"/>
              <a:gd name="connsiteY81" fmla="*/ 1801389 h 2237474"/>
              <a:gd name="connsiteX82" fmla="*/ 4640313 w 12192000"/>
              <a:gd name="connsiteY82" fmla="*/ 1784307 h 2237474"/>
              <a:gd name="connsiteX83" fmla="*/ 4536503 w 12192000"/>
              <a:gd name="connsiteY83" fmla="*/ 1785334 h 2237474"/>
              <a:gd name="connsiteX84" fmla="*/ 4513724 w 12192000"/>
              <a:gd name="connsiteY84" fmla="*/ 1791996 h 2237474"/>
              <a:gd name="connsiteX85" fmla="*/ 4459810 w 12192000"/>
              <a:gd name="connsiteY85" fmla="*/ 1797886 h 2237474"/>
              <a:gd name="connsiteX86" fmla="*/ 4379064 w 12192000"/>
              <a:gd name="connsiteY86" fmla="*/ 1817177 h 2237474"/>
              <a:gd name="connsiteX87" fmla="*/ 4290981 w 12192000"/>
              <a:gd name="connsiteY87" fmla="*/ 1839677 h 2237474"/>
              <a:gd name="connsiteX88" fmla="*/ 4238372 w 12192000"/>
              <a:gd name="connsiteY88" fmla="*/ 1851480 h 2237474"/>
              <a:gd name="connsiteX89" fmla="*/ 4232517 w 12192000"/>
              <a:gd name="connsiteY89" fmla="*/ 1852567 h 2237474"/>
              <a:gd name="connsiteX90" fmla="*/ 4191732 w 12192000"/>
              <a:gd name="connsiteY90" fmla="*/ 1857328 h 2237474"/>
              <a:gd name="connsiteX91" fmla="*/ 4065532 w 12192000"/>
              <a:gd name="connsiteY91" fmla="*/ 1855477 h 2237474"/>
              <a:gd name="connsiteX92" fmla="*/ 4028460 w 12192000"/>
              <a:gd name="connsiteY92" fmla="*/ 1855137 h 2237474"/>
              <a:gd name="connsiteX93" fmla="*/ 4002267 w 12192000"/>
              <a:gd name="connsiteY93" fmla="*/ 1852352 h 2237474"/>
              <a:gd name="connsiteX94" fmla="*/ 3931396 w 12192000"/>
              <a:gd name="connsiteY94" fmla="*/ 1858915 h 2237474"/>
              <a:gd name="connsiteX95" fmla="*/ 3812162 w 12192000"/>
              <a:gd name="connsiteY95" fmla="*/ 1875501 h 2237474"/>
              <a:gd name="connsiteX96" fmla="*/ 3758105 w 12192000"/>
              <a:gd name="connsiteY96" fmla="*/ 1871856 h 2237474"/>
              <a:gd name="connsiteX97" fmla="*/ 3715896 w 12192000"/>
              <a:gd name="connsiteY97" fmla="*/ 1881552 h 2237474"/>
              <a:gd name="connsiteX98" fmla="*/ 3567259 w 12192000"/>
              <a:gd name="connsiteY98" fmla="*/ 1893482 h 2237474"/>
              <a:gd name="connsiteX99" fmla="*/ 3405770 w 12192000"/>
              <a:gd name="connsiteY99" fmla="*/ 1904591 h 2237474"/>
              <a:gd name="connsiteX100" fmla="*/ 3280097 w 12192000"/>
              <a:gd name="connsiteY100" fmla="*/ 1919610 h 2237474"/>
              <a:gd name="connsiteX101" fmla="*/ 3009910 w 12192000"/>
              <a:gd name="connsiteY101" fmla="*/ 1957866 h 2237474"/>
              <a:gd name="connsiteX102" fmla="*/ 2995934 w 12192000"/>
              <a:gd name="connsiteY102" fmla="*/ 1967085 h 2237474"/>
              <a:gd name="connsiteX103" fmla="*/ 2942858 w 12192000"/>
              <a:gd name="connsiteY103" fmla="*/ 1981367 h 2237474"/>
              <a:gd name="connsiteX104" fmla="*/ 2875436 w 12192000"/>
              <a:gd name="connsiteY104" fmla="*/ 1996977 h 2237474"/>
              <a:gd name="connsiteX105" fmla="*/ 2874892 w 12192000"/>
              <a:gd name="connsiteY105" fmla="*/ 1996085 h 2237474"/>
              <a:gd name="connsiteX106" fmla="*/ 2843662 w 12192000"/>
              <a:gd name="connsiteY106" fmla="*/ 1992498 h 2237474"/>
              <a:gd name="connsiteX107" fmla="*/ 2718916 w 12192000"/>
              <a:gd name="connsiteY107" fmla="*/ 1990867 h 2237474"/>
              <a:gd name="connsiteX108" fmla="*/ 2713522 w 12192000"/>
              <a:gd name="connsiteY108" fmla="*/ 1990173 h 2237474"/>
              <a:gd name="connsiteX109" fmla="*/ 2476147 w 12192000"/>
              <a:gd name="connsiteY109" fmla="*/ 1998305 h 2237474"/>
              <a:gd name="connsiteX110" fmla="*/ 2373568 w 12192000"/>
              <a:gd name="connsiteY110" fmla="*/ 2003219 h 2237474"/>
              <a:gd name="connsiteX111" fmla="*/ 2287219 w 12192000"/>
              <a:gd name="connsiteY111" fmla="*/ 1998750 h 2237474"/>
              <a:gd name="connsiteX112" fmla="*/ 2243069 w 12192000"/>
              <a:gd name="connsiteY112" fmla="*/ 2005321 h 2237474"/>
              <a:gd name="connsiteX113" fmla="*/ 2164831 w 12192000"/>
              <a:gd name="connsiteY113" fmla="*/ 2010143 h 2237474"/>
              <a:gd name="connsiteX114" fmla="*/ 2085228 w 12192000"/>
              <a:gd name="connsiteY114" fmla="*/ 2046431 h 2237474"/>
              <a:gd name="connsiteX115" fmla="*/ 2058061 w 12192000"/>
              <a:gd name="connsiteY115" fmla="*/ 2047942 h 2237474"/>
              <a:gd name="connsiteX116" fmla="*/ 2042244 w 12192000"/>
              <a:gd name="connsiteY116" fmla="*/ 2055560 h 2237474"/>
              <a:gd name="connsiteX117" fmla="*/ 1877728 w 12192000"/>
              <a:gd name="connsiteY117" fmla="*/ 2101004 h 2237474"/>
              <a:gd name="connsiteX118" fmla="*/ 1759056 w 12192000"/>
              <a:gd name="connsiteY118" fmla="*/ 2125608 h 2237474"/>
              <a:gd name="connsiteX119" fmla="*/ 1637948 w 12192000"/>
              <a:gd name="connsiteY119" fmla="*/ 2172597 h 2237474"/>
              <a:gd name="connsiteX120" fmla="*/ 1434549 w 12192000"/>
              <a:gd name="connsiteY120" fmla="*/ 2234522 h 2237474"/>
              <a:gd name="connsiteX121" fmla="*/ 1398481 w 12192000"/>
              <a:gd name="connsiteY121" fmla="*/ 2237074 h 2237474"/>
              <a:gd name="connsiteX122" fmla="*/ 1398407 w 12192000"/>
              <a:gd name="connsiteY122" fmla="*/ 2237095 h 2237474"/>
              <a:gd name="connsiteX123" fmla="*/ 1370962 w 12192000"/>
              <a:gd name="connsiteY123" fmla="*/ 2237474 h 2237474"/>
              <a:gd name="connsiteX124" fmla="*/ 1356367 w 12192000"/>
              <a:gd name="connsiteY124" fmla="*/ 2235089 h 2237474"/>
              <a:gd name="connsiteX125" fmla="*/ 1279765 w 12192000"/>
              <a:gd name="connsiteY125" fmla="*/ 2229639 h 2237474"/>
              <a:gd name="connsiteX126" fmla="*/ 1195347 w 12192000"/>
              <a:gd name="connsiteY126" fmla="*/ 2212354 h 2237474"/>
              <a:gd name="connsiteX127" fmla="*/ 970251 w 12192000"/>
              <a:gd name="connsiteY127" fmla="*/ 2221029 h 2237474"/>
              <a:gd name="connsiteX128" fmla="*/ 812914 w 12192000"/>
              <a:gd name="connsiteY128" fmla="*/ 2210095 h 2237474"/>
              <a:gd name="connsiteX129" fmla="*/ 776382 w 12192000"/>
              <a:gd name="connsiteY129" fmla="*/ 2204512 h 2237474"/>
              <a:gd name="connsiteX130" fmla="*/ 597225 w 12192000"/>
              <a:gd name="connsiteY130" fmla="*/ 2180999 h 2237474"/>
              <a:gd name="connsiteX131" fmla="*/ 520671 w 12192000"/>
              <a:gd name="connsiteY131" fmla="*/ 2180980 h 2237474"/>
              <a:gd name="connsiteX132" fmla="*/ 515024 w 12192000"/>
              <a:gd name="connsiteY132" fmla="*/ 2179258 h 2237474"/>
              <a:gd name="connsiteX133" fmla="*/ 413835 w 12192000"/>
              <a:gd name="connsiteY133" fmla="*/ 2156783 h 2237474"/>
              <a:gd name="connsiteX134" fmla="*/ 376513 w 12192000"/>
              <a:gd name="connsiteY134" fmla="*/ 2154014 h 2237474"/>
              <a:gd name="connsiteX135" fmla="*/ 273386 w 12192000"/>
              <a:gd name="connsiteY135" fmla="*/ 2142551 h 2237474"/>
              <a:gd name="connsiteX136" fmla="*/ 169207 w 12192000"/>
              <a:gd name="connsiteY136" fmla="*/ 2128100 h 2237474"/>
              <a:gd name="connsiteX137" fmla="*/ 77641 w 12192000"/>
              <a:gd name="connsiteY137" fmla="*/ 2126835 h 2237474"/>
              <a:gd name="connsiteX138" fmla="*/ 37645 w 12192000"/>
              <a:gd name="connsiteY138" fmla="*/ 2115401 h 2237474"/>
              <a:gd name="connsiteX139" fmla="*/ 4572 w 12192000"/>
              <a:gd name="connsiteY139" fmla="*/ 2111091 h 2237474"/>
              <a:gd name="connsiteX140" fmla="*/ 0 w 12192000"/>
              <a:gd name="connsiteY140" fmla="*/ 2110468 h 2237474"/>
              <a:gd name="connsiteX141" fmla="*/ 0 w 12192000"/>
              <a:gd name="connsiteY141"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1890686 w 12192000"/>
              <a:gd name="connsiteY3" fmla="*/ 732766 h 2237474"/>
              <a:gd name="connsiteX4" fmla="*/ 11820512 w 12192000"/>
              <a:gd name="connsiteY4" fmla="*/ 745392 h 2237474"/>
              <a:gd name="connsiteX5" fmla="*/ 11649954 w 12192000"/>
              <a:gd name="connsiteY5" fmla="*/ 749628 h 2237474"/>
              <a:gd name="connsiteX6" fmla="*/ 11560424 w 12192000"/>
              <a:gd name="connsiteY6" fmla="*/ 748017 h 2237474"/>
              <a:gd name="connsiteX7" fmla="*/ 11358455 w 12192000"/>
              <a:gd name="connsiteY7" fmla="*/ 747593 h 2237474"/>
              <a:gd name="connsiteX8" fmla="*/ 11165209 w 12192000"/>
              <a:gd name="connsiteY8" fmla="*/ 748852 h 2237474"/>
              <a:gd name="connsiteX9" fmla="*/ 11058755 w 12192000"/>
              <a:gd name="connsiteY9" fmla="*/ 749617 h 2237474"/>
              <a:gd name="connsiteX10" fmla="*/ 10846594 w 12192000"/>
              <a:gd name="connsiteY10" fmla="*/ 765069 h 2237474"/>
              <a:gd name="connsiteX11" fmla="*/ 10739478 w 12192000"/>
              <a:gd name="connsiteY11" fmla="*/ 776841 h 2237474"/>
              <a:gd name="connsiteX12" fmla="*/ 10458762 w 12192000"/>
              <a:gd name="connsiteY12" fmla="*/ 755400 h 2237474"/>
              <a:gd name="connsiteX13" fmla="*/ 10211200 w 12192000"/>
              <a:gd name="connsiteY13" fmla="*/ 767513 h 2237474"/>
              <a:gd name="connsiteX14" fmla="*/ 10167995 w 12192000"/>
              <a:gd name="connsiteY14" fmla="*/ 760843 h 2237474"/>
              <a:gd name="connsiteX15" fmla="*/ 9997044 w 12192000"/>
              <a:gd name="connsiteY15" fmla="*/ 780129 h 2237474"/>
              <a:gd name="connsiteX16" fmla="*/ 9943887 w 12192000"/>
              <a:gd name="connsiteY16" fmla="*/ 804141 h 2237474"/>
              <a:gd name="connsiteX17" fmla="*/ 9918248 w 12192000"/>
              <a:gd name="connsiteY17" fmla="*/ 816628 h 2237474"/>
              <a:gd name="connsiteX18" fmla="*/ 9767091 w 12192000"/>
              <a:gd name="connsiteY18" fmla="*/ 870550 h 2237474"/>
              <a:gd name="connsiteX19" fmla="*/ 9683005 w 12192000"/>
              <a:gd name="connsiteY19" fmla="*/ 894128 h 2237474"/>
              <a:gd name="connsiteX20" fmla="*/ 9594438 w 12192000"/>
              <a:gd name="connsiteY20" fmla="*/ 919051 h 2237474"/>
              <a:gd name="connsiteX21" fmla="*/ 9544189 w 12192000"/>
              <a:gd name="connsiteY21" fmla="*/ 938966 h 2237474"/>
              <a:gd name="connsiteX22" fmla="*/ 9500499 w 12192000"/>
              <a:gd name="connsiteY22" fmla="*/ 954680 h 2237474"/>
              <a:gd name="connsiteX23" fmla="*/ 9410017 w 12192000"/>
              <a:gd name="connsiteY23" fmla="*/ 993931 h 2237474"/>
              <a:gd name="connsiteX24" fmla="*/ 9392919 w 12192000"/>
              <a:gd name="connsiteY24" fmla="*/ 994656 h 2237474"/>
              <a:gd name="connsiteX25" fmla="*/ 9268019 w 12192000"/>
              <a:gd name="connsiteY25" fmla="*/ 1007442 h 2237474"/>
              <a:gd name="connsiteX26" fmla="*/ 9188177 w 12192000"/>
              <a:gd name="connsiteY26" fmla="*/ 1035474 h 2237474"/>
              <a:gd name="connsiteX27" fmla="*/ 9155969 w 12192000"/>
              <a:gd name="connsiteY27" fmla="*/ 1046804 h 2237474"/>
              <a:gd name="connsiteX28" fmla="*/ 9133985 w 12192000"/>
              <a:gd name="connsiteY28" fmla="*/ 1046450 h 2237474"/>
              <a:gd name="connsiteX29" fmla="*/ 9003462 w 12192000"/>
              <a:gd name="connsiteY29" fmla="*/ 1042406 h 2237474"/>
              <a:gd name="connsiteX30" fmla="*/ 8968445 w 12192000"/>
              <a:gd name="connsiteY30" fmla="*/ 1052169 h 2237474"/>
              <a:gd name="connsiteX31" fmla="*/ 8886001 w 12192000"/>
              <a:gd name="connsiteY31" fmla="*/ 1067468 h 2237474"/>
              <a:gd name="connsiteX32" fmla="*/ 8838610 w 12192000"/>
              <a:gd name="connsiteY32" fmla="*/ 1075091 h 2237474"/>
              <a:gd name="connsiteX33" fmla="*/ 8750383 w 12192000"/>
              <a:gd name="connsiteY33" fmla="*/ 1097387 h 2237474"/>
              <a:gd name="connsiteX34" fmla="*/ 8665605 w 12192000"/>
              <a:gd name="connsiteY34" fmla="*/ 1110791 h 2237474"/>
              <a:gd name="connsiteX35" fmla="*/ 8584946 w 12192000"/>
              <a:gd name="connsiteY35" fmla="*/ 1135226 h 2237474"/>
              <a:gd name="connsiteX36" fmla="*/ 8419755 w 12192000"/>
              <a:gd name="connsiteY36" fmla="*/ 1216260 h 2237474"/>
              <a:gd name="connsiteX37" fmla="*/ 8411626 w 12192000"/>
              <a:gd name="connsiteY37" fmla="*/ 1214397 h 2237474"/>
              <a:gd name="connsiteX38" fmla="*/ 8363469 w 12192000"/>
              <a:gd name="connsiteY38" fmla="*/ 1246658 h 2237474"/>
              <a:gd name="connsiteX39" fmla="*/ 8275497 w 12192000"/>
              <a:gd name="connsiteY39" fmla="*/ 1264396 h 2237474"/>
              <a:gd name="connsiteX40" fmla="*/ 8074238 w 12192000"/>
              <a:gd name="connsiteY40" fmla="*/ 1301895 h 2237474"/>
              <a:gd name="connsiteX41" fmla="*/ 7942099 w 12192000"/>
              <a:gd name="connsiteY41" fmla="*/ 1336332 h 2237474"/>
              <a:gd name="connsiteX42" fmla="*/ 7902328 w 12192000"/>
              <a:gd name="connsiteY42" fmla="*/ 1345865 h 2237474"/>
              <a:gd name="connsiteX43" fmla="*/ 7840612 w 12192000"/>
              <a:gd name="connsiteY43" fmla="*/ 1369373 h 2237474"/>
              <a:gd name="connsiteX44" fmla="*/ 7786819 w 12192000"/>
              <a:gd name="connsiteY44" fmla="*/ 1378970 h 2237474"/>
              <a:gd name="connsiteX45" fmla="*/ 7548172 w 12192000"/>
              <a:gd name="connsiteY45" fmla="*/ 1417460 h 2237474"/>
              <a:gd name="connsiteX46" fmla="*/ 7483437 w 12192000"/>
              <a:gd name="connsiteY46" fmla="*/ 1478152 h 2237474"/>
              <a:gd name="connsiteX47" fmla="*/ 7377870 w 12192000"/>
              <a:gd name="connsiteY47" fmla="*/ 1523319 h 2237474"/>
              <a:gd name="connsiteX48" fmla="*/ 7230737 w 12192000"/>
              <a:gd name="connsiteY48" fmla="*/ 1562633 h 2237474"/>
              <a:gd name="connsiteX49" fmla="*/ 7224458 w 12192000"/>
              <a:gd name="connsiteY49" fmla="*/ 1573008 h 2237474"/>
              <a:gd name="connsiteX50" fmla="*/ 7183121 w 12192000"/>
              <a:gd name="connsiteY50" fmla="*/ 1595162 h 2237474"/>
              <a:gd name="connsiteX51" fmla="*/ 7164601 w 12192000"/>
              <a:gd name="connsiteY51" fmla="*/ 1606490 h 2237474"/>
              <a:gd name="connsiteX52" fmla="*/ 6900177 w 12192000"/>
              <a:gd name="connsiteY52" fmla="*/ 1636016 h 2237474"/>
              <a:gd name="connsiteX53" fmla="*/ 6795372 w 12192000"/>
              <a:gd name="connsiteY53" fmla="*/ 1644845 h 2237474"/>
              <a:gd name="connsiteX54" fmla="*/ 6692251 w 12192000"/>
              <a:gd name="connsiteY54" fmla="*/ 1656357 h 2237474"/>
              <a:gd name="connsiteX55" fmla="*/ 6655235 w 12192000"/>
              <a:gd name="connsiteY55" fmla="*/ 1661869 h 2237474"/>
              <a:gd name="connsiteX56" fmla="*/ 6554894 w 12192000"/>
              <a:gd name="connsiteY56" fmla="*/ 1664428 h 2237474"/>
              <a:gd name="connsiteX57" fmla="*/ 6516595 w 12192000"/>
              <a:gd name="connsiteY57" fmla="*/ 1667475 h 2237474"/>
              <a:gd name="connsiteX58" fmla="*/ 6508541 w 12192000"/>
              <a:gd name="connsiteY58" fmla="*/ 1668757 h 2237474"/>
              <a:gd name="connsiteX59" fmla="*/ 6471012 w 12192000"/>
              <a:gd name="connsiteY59" fmla="*/ 1678604 h 2237474"/>
              <a:gd name="connsiteX60" fmla="*/ 6364035 w 12192000"/>
              <a:gd name="connsiteY60" fmla="*/ 1667683 h 2237474"/>
              <a:gd name="connsiteX61" fmla="*/ 6280959 w 12192000"/>
              <a:gd name="connsiteY61" fmla="*/ 1689329 h 2237474"/>
              <a:gd name="connsiteX62" fmla="*/ 6243319 w 12192000"/>
              <a:gd name="connsiteY62" fmla="*/ 1695560 h 2237474"/>
              <a:gd name="connsiteX63" fmla="*/ 6098321 w 12192000"/>
              <a:gd name="connsiteY63" fmla="*/ 1721646 h 2237474"/>
              <a:gd name="connsiteX64" fmla="*/ 5880652 w 12192000"/>
              <a:gd name="connsiteY64" fmla="*/ 1779643 h 2237474"/>
              <a:gd name="connsiteX65" fmla="*/ 5785959 w 12192000"/>
              <a:gd name="connsiteY65" fmla="*/ 1775307 h 2237474"/>
              <a:gd name="connsiteX66" fmla="*/ 5643534 w 12192000"/>
              <a:gd name="connsiteY66" fmla="*/ 1802919 h 2237474"/>
              <a:gd name="connsiteX67" fmla="*/ 5518799 w 12192000"/>
              <a:gd name="connsiteY67" fmla="*/ 1818312 h 2237474"/>
              <a:gd name="connsiteX68" fmla="*/ 5505014 w 12192000"/>
              <a:gd name="connsiteY68" fmla="*/ 1819259 h 2237474"/>
              <a:gd name="connsiteX69" fmla="*/ 5453307 w 12192000"/>
              <a:gd name="connsiteY69" fmla="*/ 1815450 h 2237474"/>
              <a:gd name="connsiteX70" fmla="*/ 5221533 w 12192000"/>
              <a:gd name="connsiteY70" fmla="*/ 1846950 h 2237474"/>
              <a:gd name="connsiteX71" fmla="*/ 5149802 w 12192000"/>
              <a:gd name="connsiteY71" fmla="*/ 1844846 h 2237474"/>
              <a:gd name="connsiteX72" fmla="*/ 5114927 w 12192000"/>
              <a:gd name="connsiteY72" fmla="*/ 1847827 h 2237474"/>
              <a:gd name="connsiteX73" fmla="*/ 5108970 w 12192000"/>
              <a:gd name="connsiteY73" fmla="*/ 1847935 h 2237474"/>
              <a:gd name="connsiteX74" fmla="*/ 5067961 w 12192000"/>
              <a:gd name="connsiteY74" fmla="*/ 1845917 h 2237474"/>
              <a:gd name="connsiteX75" fmla="*/ 5007075 w 12192000"/>
              <a:gd name="connsiteY75" fmla="*/ 1838626 h 2237474"/>
              <a:gd name="connsiteX76" fmla="*/ 4944087 w 12192000"/>
              <a:gd name="connsiteY76" fmla="*/ 1823332 h 2237474"/>
              <a:gd name="connsiteX77" fmla="*/ 4907662 w 12192000"/>
              <a:gd name="connsiteY77" fmla="*/ 1816900 h 2237474"/>
              <a:gd name="connsiteX78" fmla="*/ 4882386 w 12192000"/>
              <a:gd name="connsiteY78" fmla="*/ 1809844 h 2237474"/>
              <a:gd name="connsiteX79" fmla="*/ 4811440 w 12192000"/>
              <a:gd name="connsiteY79" fmla="*/ 1804655 h 2237474"/>
              <a:gd name="connsiteX80" fmla="*/ 4691075 w 12192000"/>
              <a:gd name="connsiteY80" fmla="*/ 1801389 h 2237474"/>
              <a:gd name="connsiteX81" fmla="*/ 4640313 w 12192000"/>
              <a:gd name="connsiteY81" fmla="*/ 1784307 h 2237474"/>
              <a:gd name="connsiteX82" fmla="*/ 4536503 w 12192000"/>
              <a:gd name="connsiteY82" fmla="*/ 1785334 h 2237474"/>
              <a:gd name="connsiteX83" fmla="*/ 4513724 w 12192000"/>
              <a:gd name="connsiteY83" fmla="*/ 1791996 h 2237474"/>
              <a:gd name="connsiteX84" fmla="*/ 4459810 w 12192000"/>
              <a:gd name="connsiteY84" fmla="*/ 1797886 h 2237474"/>
              <a:gd name="connsiteX85" fmla="*/ 4379064 w 12192000"/>
              <a:gd name="connsiteY85" fmla="*/ 1817177 h 2237474"/>
              <a:gd name="connsiteX86" fmla="*/ 4290981 w 12192000"/>
              <a:gd name="connsiteY86" fmla="*/ 1839677 h 2237474"/>
              <a:gd name="connsiteX87" fmla="*/ 4238372 w 12192000"/>
              <a:gd name="connsiteY87" fmla="*/ 1851480 h 2237474"/>
              <a:gd name="connsiteX88" fmla="*/ 4232517 w 12192000"/>
              <a:gd name="connsiteY88" fmla="*/ 1852567 h 2237474"/>
              <a:gd name="connsiteX89" fmla="*/ 4191732 w 12192000"/>
              <a:gd name="connsiteY89" fmla="*/ 1857328 h 2237474"/>
              <a:gd name="connsiteX90" fmla="*/ 4065532 w 12192000"/>
              <a:gd name="connsiteY90" fmla="*/ 1855477 h 2237474"/>
              <a:gd name="connsiteX91" fmla="*/ 4028460 w 12192000"/>
              <a:gd name="connsiteY91" fmla="*/ 1855137 h 2237474"/>
              <a:gd name="connsiteX92" fmla="*/ 4002267 w 12192000"/>
              <a:gd name="connsiteY92" fmla="*/ 1852352 h 2237474"/>
              <a:gd name="connsiteX93" fmla="*/ 3931396 w 12192000"/>
              <a:gd name="connsiteY93" fmla="*/ 1858915 h 2237474"/>
              <a:gd name="connsiteX94" fmla="*/ 3812162 w 12192000"/>
              <a:gd name="connsiteY94" fmla="*/ 1875501 h 2237474"/>
              <a:gd name="connsiteX95" fmla="*/ 3758105 w 12192000"/>
              <a:gd name="connsiteY95" fmla="*/ 1871856 h 2237474"/>
              <a:gd name="connsiteX96" fmla="*/ 3715896 w 12192000"/>
              <a:gd name="connsiteY96" fmla="*/ 1881552 h 2237474"/>
              <a:gd name="connsiteX97" fmla="*/ 3567259 w 12192000"/>
              <a:gd name="connsiteY97" fmla="*/ 1893482 h 2237474"/>
              <a:gd name="connsiteX98" fmla="*/ 3405770 w 12192000"/>
              <a:gd name="connsiteY98" fmla="*/ 1904591 h 2237474"/>
              <a:gd name="connsiteX99" fmla="*/ 3280097 w 12192000"/>
              <a:gd name="connsiteY99" fmla="*/ 1919610 h 2237474"/>
              <a:gd name="connsiteX100" fmla="*/ 3009910 w 12192000"/>
              <a:gd name="connsiteY100" fmla="*/ 1957866 h 2237474"/>
              <a:gd name="connsiteX101" fmla="*/ 2995934 w 12192000"/>
              <a:gd name="connsiteY101" fmla="*/ 1967085 h 2237474"/>
              <a:gd name="connsiteX102" fmla="*/ 2942858 w 12192000"/>
              <a:gd name="connsiteY102" fmla="*/ 1981367 h 2237474"/>
              <a:gd name="connsiteX103" fmla="*/ 2875436 w 12192000"/>
              <a:gd name="connsiteY103" fmla="*/ 1996977 h 2237474"/>
              <a:gd name="connsiteX104" fmla="*/ 2874892 w 12192000"/>
              <a:gd name="connsiteY104" fmla="*/ 1996085 h 2237474"/>
              <a:gd name="connsiteX105" fmla="*/ 2843662 w 12192000"/>
              <a:gd name="connsiteY105" fmla="*/ 1992498 h 2237474"/>
              <a:gd name="connsiteX106" fmla="*/ 2718916 w 12192000"/>
              <a:gd name="connsiteY106" fmla="*/ 1990867 h 2237474"/>
              <a:gd name="connsiteX107" fmla="*/ 2713522 w 12192000"/>
              <a:gd name="connsiteY107" fmla="*/ 1990173 h 2237474"/>
              <a:gd name="connsiteX108" fmla="*/ 2476147 w 12192000"/>
              <a:gd name="connsiteY108" fmla="*/ 1998305 h 2237474"/>
              <a:gd name="connsiteX109" fmla="*/ 2373568 w 12192000"/>
              <a:gd name="connsiteY109" fmla="*/ 2003219 h 2237474"/>
              <a:gd name="connsiteX110" fmla="*/ 2287219 w 12192000"/>
              <a:gd name="connsiteY110" fmla="*/ 1998750 h 2237474"/>
              <a:gd name="connsiteX111" fmla="*/ 2243069 w 12192000"/>
              <a:gd name="connsiteY111" fmla="*/ 2005321 h 2237474"/>
              <a:gd name="connsiteX112" fmla="*/ 2164831 w 12192000"/>
              <a:gd name="connsiteY112" fmla="*/ 2010143 h 2237474"/>
              <a:gd name="connsiteX113" fmla="*/ 2085228 w 12192000"/>
              <a:gd name="connsiteY113" fmla="*/ 2046431 h 2237474"/>
              <a:gd name="connsiteX114" fmla="*/ 2058061 w 12192000"/>
              <a:gd name="connsiteY114" fmla="*/ 2047942 h 2237474"/>
              <a:gd name="connsiteX115" fmla="*/ 2042244 w 12192000"/>
              <a:gd name="connsiteY115" fmla="*/ 2055560 h 2237474"/>
              <a:gd name="connsiteX116" fmla="*/ 1877728 w 12192000"/>
              <a:gd name="connsiteY116" fmla="*/ 2101004 h 2237474"/>
              <a:gd name="connsiteX117" fmla="*/ 1759056 w 12192000"/>
              <a:gd name="connsiteY117" fmla="*/ 2125608 h 2237474"/>
              <a:gd name="connsiteX118" fmla="*/ 1637948 w 12192000"/>
              <a:gd name="connsiteY118" fmla="*/ 2172597 h 2237474"/>
              <a:gd name="connsiteX119" fmla="*/ 1434549 w 12192000"/>
              <a:gd name="connsiteY119" fmla="*/ 2234522 h 2237474"/>
              <a:gd name="connsiteX120" fmla="*/ 1398481 w 12192000"/>
              <a:gd name="connsiteY120" fmla="*/ 2237074 h 2237474"/>
              <a:gd name="connsiteX121" fmla="*/ 1398407 w 12192000"/>
              <a:gd name="connsiteY121" fmla="*/ 2237095 h 2237474"/>
              <a:gd name="connsiteX122" fmla="*/ 1370962 w 12192000"/>
              <a:gd name="connsiteY122" fmla="*/ 2237474 h 2237474"/>
              <a:gd name="connsiteX123" fmla="*/ 1356367 w 12192000"/>
              <a:gd name="connsiteY123" fmla="*/ 2235089 h 2237474"/>
              <a:gd name="connsiteX124" fmla="*/ 1279765 w 12192000"/>
              <a:gd name="connsiteY124" fmla="*/ 2229639 h 2237474"/>
              <a:gd name="connsiteX125" fmla="*/ 1195347 w 12192000"/>
              <a:gd name="connsiteY125" fmla="*/ 2212354 h 2237474"/>
              <a:gd name="connsiteX126" fmla="*/ 970251 w 12192000"/>
              <a:gd name="connsiteY126" fmla="*/ 2221029 h 2237474"/>
              <a:gd name="connsiteX127" fmla="*/ 812914 w 12192000"/>
              <a:gd name="connsiteY127" fmla="*/ 2210095 h 2237474"/>
              <a:gd name="connsiteX128" fmla="*/ 776382 w 12192000"/>
              <a:gd name="connsiteY128" fmla="*/ 2204512 h 2237474"/>
              <a:gd name="connsiteX129" fmla="*/ 597225 w 12192000"/>
              <a:gd name="connsiteY129" fmla="*/ 2180999 h 2237474"/>
              <a:gd name="connsiteX130" fmla="*/ 520671 w 12192000"/>
              <a:gd name="connsiteY130" fmla="*/ 2180980 h 2237474"/>
              <a:gd name="connsiteX131" fmla="*/ 515024 w 12192000"/>
              <a:gd name="connsiteY131" fmla="*/ 2179258 h 2237474"/>
              <a:gd name="connsiteX132" fmla="*/ 413835 w 12192000"/>
              <a:gd name="connsiteY132" fmla="*/ 2156783 h 2237474"/>
              <a:gd name="connsiteX133" fmla="*/ 376513 w 12192000"/>
              <a:gd name="connsiteY133" fmla="*/ 2154014 h 2237474"/>
              <a:gd name="connsiteX134" fmla="*/ 273386 w 12192000"/>
              <a:gd name="connsiteY134" fmla="*/ 2142551 h 2237474"/>
              <a:gd name="connsiteX135" fmla="*/ 169207 w 12192000"/>
              <a:gd name="connsiteY135" fmla="*/ 2128100 h 2237474"/>
              <a:gd name="connsiteX136" fmla="*/ 77641 w 12192000"/>
              <a:gd name="connsiteY136" fmla="*/ 2126835 h 2237474"/>
              <a:gd name="connsiteX137" fmla="*/ 37645 w 12192000"/>
              <a:gd name="connsiteY137" fmla="*/ 2115401 h 2237474"/>
              <a:gd name="connsiteX138" fmla="*/ 4572 w 12192000"/>
              <a:gd name="connsiteY138" fmla="*/ 2111091 h 2237474"/>
              <a:gd name="connsiteX139" fmla="*/ 0 w 12192000"/>
              <a:gd name="connsiteY139" fmla="*/ 2110468 h 2237474"/>
              <a:gd name="connsiteX140" fmla="*/ 0 w 12192000"/>
              <a:gd name="connsiteY140"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1890686 w 12192000"/>
              <a:gd name="connsiteY3" fmla="*/ 732766 h 2237474"/>
              <a:gd name="connsiteX4" fmla="*/ 11820512 w 12192000"/>
              <a:gd name="connsiteY4" fmla="*/ 745392 h 2237474"/>
              <a:gd name="connsiteX5" fmla="*/ 11649954 w 12192000"/>
              <a:gd name="connsiteY5" fmla="*/ 749628 h 2237474"/>
              <a:gd name="connsiteX6" fmla="*/ 11560424 w 12192000"/>
              <a:gd name="connsiteY6" fmla="*/ 748017 h 2237474"/>
              <a:gd name="connsiteX7" fmla="*/ 11358455 w 12192000"/>
              <a:gd name="connsiteY7" fmla="*/ 747593 h 2237474"/>
              <a:gd name="connsiteX8" fmla="*/ 11165209 w 12192000"/>
              <a:gd name="connsiteY8" fmla="*/ 748852 h 2237474"/>
              <a:gd name="connsiteX9" fmla="*/ 11058755 w 12192000"/>
              <a:gd name="connsiteY9" fmla="*/ 749617 h 2237474"/>
              <a:gd name="connsiteX10" fmla="*/ 10846594 w 12192000"/>
              <a:gd name="connsiteY10" fmla="*/ 765069 h 2237474"/>
              <a:gd name="connsiteX11" fmla="*/ 10739478 w 12192000"/>
              <a:gd name="connsiteY11" fmla="*/ 776841 h 2237474"/>
              <a:gd name="connsiteX12" fmla="*/ 10458762 w 12192000"/>
              <a:gd name="connsiteY12" fmla="*/ 755400 h 2237474"/>
              <a:gd name="connsiteX13" fmla="*/ 10211200 w 12192000"/>
              <a:gd name="connsiteY13" fmla="*/ 767513 h 2237474"/>
              <a:gd name="connsiteX14" fmla="*/ 10167995 w 12192000"/>
              <a:gd name="connsiteY14" fmla="*/ 760843 h 2237474"/>
              <a:gd name="connsiteX15" fmla="*/ 9997044 w 12192000"/>
              <a:gd name="connsiteY15" fmla="*/ 780129 h 2237474"/>
              <a:gd name="connsiteX16" fmla="*/ 9943887 w 12192000"/>
              <a:gd name="connsiteY16" fmla="*/ 804141 h 2237474"/>
              <a:gd name="connsiteX17" fmla="*/ 9918248 w 12192000"/>
              <a:gd name="connsiteY17" fmla="*/ 816628 h 2237474"/>
              <a:gd name="connsiteX18" fmla="*/ 9767091 w 12192000"/>
              <a:gd name="connsiteY18" fmla="*/ 870550 h 2237474"/>
              <a:gd name="connsiteX19" fmla="*/ 9683005 w 12192000"/>
              <a:gd name="connsiteY19" fmla="*/ 894128 h 2237474"/>
              <a:gd name="connsiteX20" fmla="*/ 9594438 w 12192000"/>
              <a:gd name="connsiteY20" fmla="*/ 919051 h 2237474"/>
              <a:gd name="connsiteX21" fmla="*/ 9544189 w 12192000"/>
              <a:gd name="connsiteY21" fmla="*/ 938966 h 2237474"/>
              <a:gd name="connsiteX22" fmla="*/ 9500499 w 12192000"/>
              <a:gd name="connsiteY22" fmla="*/ 954680 h 2237474"/>
              <a:gd name="connsiteX23" fmla="*/ 9410017 w 12192000"/>
              <a:gd name="connsiteY23" fmla="*/ 993931 h 2237474"/>
              <a:gd name="connsiteX24" fmla="*/ 9392919 w 12192000"/>
              <a:gd name="connsiteY24" fmla="*/ 994656 h 2237474"/>
              <a:gd name="connsiteX25" fmla="*/ 9268019 w 12192000"/>
              <a:gd name="connsiteY25" fmla="*/ 1007442 h 2237474"/>
              <a:gd name="connsiteX26" fmla="*/ 9188177 w 12192000"/>
              <a:gd name="connsiteY26" fmla="*/ 1035474 h 2237474"/>
              <a:gd name="connsiteX27" fmla="*/ 9155969 w 12192000"/>
              <a:gd name="connsiteY27" fmla="*/ 1046804 h 2237474"/>
              <a:gd name="connsiteX28" fmla="*/ 9133985 w 12192000"/>
              <a:gd name="connsiteY28" fmla="*/ 1046450 h 2237474"/>
              <a:gd name="connsiteX29" fmla="*/ 9003462 w 12192000"/>
              <a:gd name="connsiteY29" fmla="*/ 1042406 h 2237474"/>
              <a:gd name="connsiteX30" fmla="*/ 8968445 w 12192000"/>
              <a:gd name="connsiteY30" fmla="*/ 1052169 h 2237474"/>
              <a:gd name="connsiteX31" fmla="*/ 8886001 w 12192000"/>
              <a:gd name="connsiteY31" fmla="*/ 1067468 h 2237474"/>
              <a:gd name="connsiteX32" fmla="*/ 8838610 w 12192000"/>
              <a:gd name="connsiteY32" fmla="*/ 1075091 h 2237474"/>
              <a:gd name="connsiteX33" fmla="*/ 8750383 w 12192000"/>
              <a:gd name="connsiteY33" fmla="*/ 1097387 h 2237474"/>
              <a:gd name="connsiteX34" fmla="*/ 8665605 w 12192000"/>
              <a:gd name="connsiteY34" fmla="*/ 1110791 h 2237474"/>
              <a:gd name="connsiteX35" fmla="*/ 8584946 w 12192000"/>
              <a:gd name="connsiteY35" fmla="*/ 1135226 h 2237474"/>
              <a:gd name="connsiteX36" fmla="*/ 8419755 w 12192000"/>
              <a:gd name="connsiteY36" fmla="*/ 1216260 h 2237474"/>
              <a:gd name="connsiteX37" fmla="*/ 8411626 w 12192000"/>
              <a:gd name="connsiteY37" fmla="*/ 1214397 h 2237474"/>
              <a:gd name="connsiteX38" fmla="*/ 8363469 w 12192000"/>
              <a:gd name="connsiteY38" fmla="*/ 1246658 h 2237474"/>
              <a:gd name="connsiteX39" fmla="*/ 8275497 w 12192000"/>
              <a:gd name="connsiteY39" fmla="*/ 1264396 h 2237474"/>
              <a:gd name="connsiteX40" fmla="*/ 8074238 w 12192000"/>
              <a:gd name="connsiteY40" fmla="*/ 1301895 h 2237474"/>
              <a:gd name="connsiteX41" fmla="*/ 7942099 w 12192000"/>
              <a:gd name="connsiteY41" fmla="*/ 1336332 h 2237474"/>
              <a:gd name="connsiteX42" fmla="*/ 7902328 w 12192000"/>
              <a:gd name="connsiteY42" fmla="*/ 1345865 h 2237474"/>
              <a:gd name="connsiteX43" fmla="*/ 7840612 w 12192000"/>
              <a:gd name="connsiteY43" fmla="*/ 1369373 h 2237474"/>
              <a:gd name="connsiteX44" fmla="*/ 7786819 w 12192000"/>
              <a:gd name="connsiteY44" fmla="*/ 1378970 h 2237474"/>
              <a:gd name="connsiteX45" fmla="*/ 7548172 w 12192000"/>
              <a:gd name="connsiteY45" fmla="*/ 1417460 h 2237474"/>
              <a:gd name="connsiteX46" fmla="*/ 7483437 w 12192000"/>
              <a:gd name="connsiteY46" fmla="*/ 1478152 h 2237474"/>
              <a:gd name="connsiteX47" fmla="*/ 7377870 w 12192000"/>
              <a:gd name="connsiteY47" fmla="*/ 1523319 h 2237474"/>
              <a:gd name="connsiteX48" fmla="*/ 7230737 w 12192000"/>
              <a:gd name="connsiteY48" fmla="*/ 1562633 h 2237474"/>
              <a:gd name="connsiteX49" fmla="*/ 7224458 w 12192000"/>
              <a:gd name="connsiteY49" fmla="*/ 1573008 h 2237474"/>
              <a:gd name="connsiteX50" fmla="*/ 7183121 w 12192000"/>
              <a:gd name="connsiteY50" fmla="*/ 1595162 h 2237474"/>
              <a:gd name="connsiteX51" fmla="*/ 7164601 w 12192000"/>
              <a:gd name="connsiteY51" fmla="*/ 1606490 h 2237474"/>
              <a:gd name="connsiteX52" fmla="*/ 6900177 w 12192000"/>
              <a:gd name="connsiteY52" fmla="*/ 1636016 h 2237474"/>
              <a:gd name="connsiteX53" fmla="*/ 6795372 w 12192000"/>
              <a:gd name="connsiteY53" fmla="*/ 1644845 h 2237474"/>
              <a:gd name="connsiteX54" fmla="*/ 6692251 w 12192000"/>
              <a:gd name="connsiteY54" fmla="*/ 1656357 h 2237474"/>
              <a:gd name="connsiteX55" fmla="*/ 6655235 w 12192000"/>
              <a:gd name="connsiteY55" fmla="*/ 1661869 h 2237474"/>
              <a:gd name="connsiteX56" fmla="*/ 6554894 w 12192000"/>
              <a:gd name="connsiteY56" fmla="*/ 1664428 h 2237474"/>
              <a:gd name="connsiteX57" fmla="*/ 6516595 w 12192000"/>
              <a:gd name="connsiteY57" fmla="*/ 1667475 h 2237474"/>
              <a:gd name="connsiteX58" fmla="*/ 6508541 w 12192000"/>
              <a:gd name="connsiteY58" fmla="*/ 1668757 h 2237474"/>
              <a:gd name="connsiteX59" fmla="*/ 6471012 w 12192000"/>
              <a:gd name="connsiteY59" fmla="*/ 1678604 h 2237474"/>
              <a:gd name="connsiteX60" fmla="*/ 6364035 w 12192000"/>
              <a:gd name="connsiteY60" fmla="*/ 1667683 h 2237474"/>
              <a:gd name="connsiteX61" fmla="*/ 6280959 w 12192000"/>
              <a:gd name="connsiteY61" fmla="*/ 1689329 h 2237474"/>
              <a:gd name="connsiteX62" fmla="*/ 6243319 w 12192000"/>
              <a:gd name="connsiteY62" fmla="*/ 1695560 h 2237474"/>
              <a:gd name="connsiteX63" fmla="*/ 6098321 w 12192000"/>
              <a:gd name="connsiteY63" fmla="*/ 1721646 h 2237474"/>
              <a:gd name="connsiteX64" fmla="*/ 5880652 w 12192000"/>
              <a:gd name="connsiteY64" fmla="*/ 1779643 h 2237474"/>
              <a:gd name="connsiteX65" fmla="*/ 5785959 w 12192000"/>
              <a:gd name="connsiteY65" fmla="*/ 1775307 h 2237474"/>
              <a:gd name="connsiteX66" fmla="*/ 5643534 w 12192000"/>
              <a:gd name="connsiteY66" fmla="*/ 1802919 h 2237474"/>
              <a:gd name="connsiteX67" fmla="*/ 5518799 w 12192000"/>
              <a:gd name="connsiteY67" fmla="*/ 1818312 h 2237474"/>
              <a:gd name="connsiteX68" fmla="*/ 5505014 w 12192000"/>
              <a:gd name="connsiteY68" fmla="*/ 1819259 h 2237474"/>
              <a:gd name="connsiteX69" fmla="*/ 5453307 w 12192000"/>
              <a:gd name="connsiteY69" fmla="*/ 1815450 h 2237474"/>
              <a:gd name="connsiteX70" fmla="*/ 5221533 w 12192000"/>
              <a:gd name="connsiteY70" fmla="*/ 1846950 h 2237474"/>
              <a:gd name="connsiteX71" fmla="*/ 5149802 w 12192000"/>
              <a:gd name="connsiteY71" fmla="*/ 1844846 h 2237474"/>
              <a:gd name="connsiteX72" fmla="*/ 5114927 w 12192000"/>
              <a:gd name="connsiteY72" fmla="*/ 1847827 h 2237474"/>
              <a:gd name="connsiteX73" fmla="*/ 5108970 w 12192000"/>
              <a:gd name="connsiteY73" fmla="*/ 1847935 h 2237474"/>
              <a:gd name="connsiteX74" fmla="*/ 5067961 w 12192000"/>
              <a:gd name="connsiteY74" fmla="*/ 1845917 h 2237474"/>
              <a:gd name="connsiteX75" fmla="*/ 5007075 w 12192000"/>
              <a:gd name="connsiteY75" fmla="*/ 1838626 h 2237474"/>
              <a:gd name="connsiteX76" fmla="*/ 4944087 w 12192000"/>
              <a:gd name="connsiteY76" fmla="*/ 1823332 h 2237474"/>
              <a:gd name="connsiteX77" fmla="*/ 4907662 w 12192000"/>
              <a:gd name="connsiteY77" fmla="*/ 1816900 h 2237474"/>
              <a:gd name="connsiteX78" fmla="*/ 4882386 w 12192000"/>
              <a:gd name="connsiteY78" fmla="*/ 1809844 h 2237474"/>
              <a:gd name="connsiteX79" fmla="*/ 4811440 w 12192000"/>
              <a:gd name="connsiteY79" fmla="*/ 1804655 h 2237474"/>
              <a:gd name="connsiteX80" fmla="*/ 4691075 w 12192000"/>
              <a:gd name="connsiteY80" fmla="*/ 1801389 h 2237474"/>
              <a:gd name="connsiteX81" fmla="*/ 4640313 w 12192000"/>
              <a:gd name="connsiteY81" fmla="*/ 1784307 h 2237474"/>
              <a:gd name="connsiteX82" fmla="*/ 4536503 w 12192000"/>
              <a:gd name="connsiteY82" fmla="*/ 1785334 h 2237474"/>
              <a:gd name="connsiteX83" fmla="*/ 4513724 w 12192000"/>
              <a:gd name="connsiteY83" fmla="*/ 1791996 h 2237474"/>
              <a:gd name="connsiteX84" fmla="*/ 4459810 w 12192000"/>
              <a:gd name="connsiteY84" fmla="*/ 1797886 h 2237474"/>
              <a:gd name="connsiteX85" fmla="*/ 4379064 w 12192000"/>
              <a:gd name="connsiteY85" fmla="*/ 1817177 h 2237474"/>
              <a:gd name="connsiteX86" fmla="*/ 4290981 w 12192000"/>
              <a:gd name="connsiteY86" fmla="*/ 1839677 h 2237474"/>
              <a:gd name="connsiteX87" fmla="*/ 4238372 w 12192000"/>
              <a:gd name="connsiteY87" fmla="*/ 1851480 h 2237474"/>
              <a:gd name="connsiteX88" fmla="*/ 4232517 w 12192000"/>
              <a:gd name="connsiteY88" fmla="*/ 1852567 h 2237474"/>
              <a:gd name="connsiteX89" fmla="*/ 4191732 w 12192000"/>
              <a:gd name="connsiteY89" fmla="*/ 1857328 h 2237474"/>
              <a:gd name="connsiteX90" fmla="*/ 4065532 w 12192000"/>
              <a:gd name="connsiteY90" fmla="*/ 1855477 h 2237474"/>
              <a:gd name="connsiteX91" fmla="*/ 4028460 w 12192000"/>
              <a:gd name="connsiteY91" fmla="*/ 1855137 h 2237474"/>
              <a:gd name="connsiteX92" fmla="*/ 4002267 w 12192000"/>
              <a:gd name="connsiteY92" fmla="*/ 1852352 h 2237474"/>
              <a:gd name="connsiteX93" fmla="*/ 3931396 w 12192000"/>
              <a:gd name="connsiteY93" fmla="*/ 1858915 h 2237474"/>
              <a:gd name="connsiteX94" fmla="*/ 3812162 w 12192000"/>
              <a:gd name="connsiteY94" fmla="*/ 1875501 h 2237474"/>
              <a:gd name="connsiteX95" fmla="*/ 3758105 w 12192000"/>
              <a:gd name="connsiteY95" fmla="*/ 1871856 h 2237474"/>
              <a:gd name="connsiteX96" fmla="*/ 3715896 w 12192000"/>
              <a:gd name="connsiteY96" fmla="*/ 1881552 h 2237474"/>
              <a:gd name="connsiteX97" fmla="*/ 3567259 w 12192000"/>
              <a:gd name="connsiteY97" fmla="*/ 1893482 h 2237474"/>
              <a:gd name="connsiteX98" fmla="*/ 3405770 w 12192000"/>
              <a:gd name="connsiteY98" fmla="*/ 1904591 h 2237474"/>
              <a:gd name="connsiteX99" fmla="*/ 3280097 w 12192000"/>
              <a:gd name="connsiteY99" fmla="*/ 1919610 h 2237474"/>
              <a:gd name="connsiteX100" fmla="*/ 3009910 w 12192000"/>
              <a:gd name="connsiteY100" fmla="*/ 1957866 h 2237474"/>
              <a:gd name="connsiteX101" fmla="*/ 2995934 w 12192000"/>
              <a:gd name="connsiteY101" fmla="*/ 1967085 h 2237474"/>
              <a:gd name="connsiteX102" fmla="*/ 2942858 w 12192000"/>
              <a:gd name="connsiteY102" fmla="*/ 1981367 h 2237474"/>
              <a:gd name="connsiteX103" fmla="*/ 2875436 w 12192000"/>
              <a:gd name="connsiteY103" fmla="*/ 1996977 h 2237474"/>
              <a:gd name="connsiteX104" fmla="*/ 2874892 w 12192000"/>
              <a:gd name="connsiteY104" fmla="*/ 1996085 h 2237474"/>
              <a:gd name="connsiteX105" fmla="*/ 2843662 w 12192000"/>
              <a:gd name="connsiteY105" fmla="*/ 1992498 h 2237474"/>
              <a:gd name="connsiteX106" fmla="*/ 2718916 w 12192000"/>
              <a:gd name="connsiteY106" fmla="*/ 1990867 h 2237474"/>
              <a:gd name="connsiteX107" fmla="*/ 2713522 w 12192000"/>
              <a:gd name="connsiteY107" fmla="*/ 1990173 h 2237474"/>
              <a:gd name="connsiteX108" fmla="*/ 2476147 w 12192000"/>
              <a:gd name="connsiteY108" fmla="*/ 1998305 h 2237474"/>
              <a:gd name="connsiteX109" fmla="*/ 2373568 w 12192000"/>
              <a:gd name="connsiteY109" fmla="*/ 2003219 h 2237474"/>
              <a:gd name="connsiteX110" fmla="*/ 2287219 w 12192000"/>
              <a:gd name="connsiteY110" fmla="*/ 1998750 h 2237474"/>
              <a:gd name="connsiteX111" fmla="*/ 2243069 w 12192000"/>
              <a:gd name="connsiteY111" fmla="*/ 2005321 h 2237474"/>
              <a:gd name="connsiteX112" fmla="*/ 2164831 w 12192000"/>
              <a:gd name="connsiteY112" fmla="*/ 2010143 h 2237474"/>
              <a:gd name="connsiteX113" fmla="*/ 2085228 w 12192000"/>
              <a:gd name="connsiteY113" fmla="*/ 2046431 h 2237474"/>
              <a:gd name="connsiteX114" fmla="*/ 2058061 w 12192000"/>
              <a:gd name="connsiteY114" fmla="*/ 2047942 h 2237474"/>
              <a:gd name="connsiteX115" fmla="*/ 2042244 w 12192000"/>
              <a:gd name="connsiteY115" fmla="*/ 2055560 h 2237474"/>
              <a:gd name="connsiteX116" fmla="*/ 1877728 w 12192000"/>
              <a:gd name="connsiteY116" fmla="*/ 2101004 h 2237474"/>
              <a:gd name="connsiteX117" fmla="*/ 1759056 w 12192000"/>
              <a:gd name="connsiteY117" fmla="*/ 2125608 h 2237474"/>
              <a:gd name="connsiteX118" fmla="*/ 1637948 w 12192000"/>
              <a:gd name="connsiteY118" fmla="*/ 2172597 h 2237474"/>
              <a:gd name="connsiteX119" fmla="*/ 1434549 w 12192000"/>
              <a:gd name="connsiteY119" fmla="*/ 2234522 h 2237474"/>
              <a:gd name="connsiteX120" fmla="*/ 1398481 w 12192000"/>
              <a:gd name="connsiteY120" fmla="*/ 2237074 h 2237474"/>
              <a:gd name="connsiteX121" fmla="*/ 1398407 w 12192000"/>
              <a:gd name="connsiteY121" fmla="*/ 2237095 h 2237474"/>
              <a:gd name="connsiteX122" fmla="*/ 1370962 w 12192000"/>
              <a:gd name="connsiteY122" fmla="*/ 2237474 h 2237474"/>
              <a:gd name="connsiteX123" fmla="*/ 1356367 w 12192000"/>
              <a:gd name="connsiteY123" fmla="*/ 2235089 h 2237474"/>
              <a:gd name="connsiteX124" fmla="*/ 1279765 w 12192000"/>
              <a:gd name="connsiteY124" fmla="*/ 2229639 h 2237474"/>
              <a:gd name="connsiteX125" fmla="*/ 1195347 w 12192000"/>
              <a:gd name="connsiteY125" fmla="*/ 2212354 h 2237474"/>
              <a:gd name="connsiteX126" fmla="*/ 970251 w 12192000"/>
              <a:gd name="connsiteY126" fmla="*/ 2221029 h 2237474"/>
              <a:gd name="connsiteX127" fmla="*/ 812914 w 12192000"/>
              <a:gd name="connsiteY127" fmla="*/ 2210095 h 2237474"/>
              <a:gd name="connsiteX128" fmla="*/ 776382 w 12192000"/>
              <a:gd name="connsiteY128" fmla="*/ 2204512 h 2237474"/>
              <a:gd name="connsiteX129" fmla="*/ 597225 w 12192000"/>
              <a:gd name="connsiteY129" fmla="*/ 2180999 h 2237474"/>
              <a:gd name="connsiteX130" fmla="*/ 520671 w 12192000"/>
              <a:gd name="connsiteY130" fmla="*/ 2180980 h 2237474"/>
              <a:gd name="connsiteX131" fmla="*/ 515024 w 12192000"/>
              <a:gd name="connsiteY131" fmla="*/ 2179258 h 2237474"/>
              <a:gd name="connsiteX132" fmla="*/ 413835 w 12192000"/>
              <a:gd name="connsiteY132" fmla="*/ 2156783 h 2237474"/>
              <a:gd name="connsiteX133" fmla="*/ 376513 w 12192000"/>
              <a:gd name="connsiteY133" fmla="*/ 2154014 h 2237474"/>
              <a:gd name="connsiteX134" fmla="*/ 273386 w 12192000"/>
              <a:gd name="connsiteY134" fmla="*/ 2142551 h 2237474"/>
              <a:gd name="connsiteX135" fmla="*/ 169207 w 12192000"/>
              <a:gd name="connsiteY135" fmla="*/ 2128100 h 2237474"/>
              <a:gd name="connsiteX136" fmla="*/ 77641 w 12192000"/>
              <a:gd name="connsiteY136" fmla="*/ 2126835 h 2237474"/>
              <a:gd name="connsiteX137" fmla="*/ 37645 w 12192000"/>
              <a:gd name="connsiteY137" fmla="*/ 2115401 h 2237474"/>
              <a:gd name="connsiteX138" fmla="*/ 4572 w 12192000"/>
              <a:gd name="connsiteY138" fmla="*/ 2111091 h 2237474"/>
              <a:gd name="connsiteX139" fmla="*/ 0 w 12192000"/>
              <a:gd name="connsiteY139" fmla="*/ 2110468 h 2237474"/>
              <a:gd name="connsiteX140" fmla="*/ 0 w 12192000"/>
              <a:gd name="connsiteY140"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1890686 w 12192000"/>
              <a:gd name="connsiteY3" fmla="*/ 732766 h 2237474"/>
              <a:gd name="connsiteX4" fmla="*/ 11820512 w 12192000"/>
              <a:gd name="connsiteY4" fmla="*/ 745392 h 2237474"/>
              <a:gd name="connsiteX5" fmla="*/ 11649954 w 12192000"/>
              <a:gd name="connsiteY5" fmla="*/ 749628 h 2237474"/>
              <a:gd name="connsiteX6" fmla="*/ 11560424 w 12192000"/>
              <a:gd name="connsiteY6" fmla="*/ 748017 h 2237474"/>
              <a:gd name="connsiteX7" fmla="*/ 11358455 w 12192000"/>
              <a:gd name="connsiteY7" fmla="*/ 747593 h 2237474"/>
              <a:gd name="connsiteX8" fmla="*/ 11165209 w 12192000"/>
              <a:gd name="connsiteY8" fmla="*/ 748852 h 2237474"/>
              <a:gd name="connsiteX9" fmla="*/ 11058755 w 12192000"/>
              <a:gd name="connsiteY9" fmla="*/ 749617 h 2237474"/>
              <a:gd name="connsiteX10" fmla="*/ 10846594 w 12192000"/>
              <a:gd name="connsiteY10" fmla="*/ 765069 h 2237474"/>
              <a:gd name="connsiteX11" fmla="*/ 10739478 w 12192000"/>
              <a:gd name="connsiteY11" fmla="*/ 776841 h 2237474"/>
              <a:gd name="connsiteX12" fmla="*/ 10458762 w 12192000"/>
              <a:gd name="connsiteY12" fmla="*/ 755400 h 2237474"/>
              <a:gd name="connsiteX13" fmla="*/ 10211200 w 12192000"/>
              <a:gd name="connsiteY13" fmla="*/ 767513 h 2237474"/>
              <a:gd name="connsiteX14" fmla="*/ 10167995 w 12192000"/>
              <a:gd name="connsiteY14" fmla="*/ 760843 h 2237474"/>
              <a:gd name="connsiteX15" fmla="*/ 9997044 w 12192000"/>
              <a:gd name="connsiteY15" fmla="*/ 780129 h 2237474"/>
              <a:gd name="connsiteX16" fmla="*/ 9943887 w 12192000"/>
              <a:gd name="connsiteY16" fmla="*/ 804141 h 2237474"/>
              <a:gd name="connsiteX17" fmla="*/ 9918248 w 12192000"/>
              <a:gd name="connsiteY17" fmla="*/ 816628 h 2237474"/>
              <a:gd name="connsiteX18" fmla="*/ 9767091 w 12192000"/>
              <a:gd name="connsiteY18" fmla="*/ 870550 h 2237474"/>
              <a:gd name="connsiteX19" fmla="*/ 9683005 w 12192000"/>
              <a:gd name="connsiteY19" fmla="*/ 894128 h 2237474"/>
              <a:gd name="connsiteX20" fmla="*/ 9594438 w 12192000"/>
              <a:gd name="connsiteY20" fmla="*/ 919051 h 2237474"/>
              <a:gd name="connsiteX21" fmla="*/ 9544189 w 12192000"/>
              <a:gd name="connsiteY21" fmla="*/ 938966 h 2237474"/>
              <a:gd name="connsiteX22" fmla="*/ 9500499 w 12192000"/>
              <a:gd name="connsiteY22" fmla="*/ 954680 h 2237474"/>
              <a:gd name="connsiteX23" fmla="*/ 9410017 w 12192000"/>
              <a:gd name="connsiteY23" fmla="*/ 993931 h 2237474"/>
              <a:gd name="connsiteX24" fmla="*/ 9392919 w 12192000"/>
              <a:gd name="connsiteY24" fmla="*/ 994656 h 2237474"/>
              <a:gd name="connsiteX25" fmla="*/ 9268019 w 12192000"/>
              <a:gd name="connsiteY25" fmla="*/ 1007442 h 2237474"/>
              <a:gd name="connsiteX26" fmla="*/ 9188177 w 12192000"/>
              <a:gd name="connsiteY26" fmla="*/ 1035474 h 2237474"/>
              <a:gd name="connsiteX27" fmla="*/ 9155969 w 12192000"/>
              <a:gd name="connsiteY27" fmla="*/ 1046804 h 2237474"/>
              <a:gd name="connsiteX28" fmla="*/ 9133985 w 12192000"/>
              <a:gd name="connsiteY28" fmla="*/ 1046450 h 2237474"/>
              <a:gd name="connsiteX29" fmla="*/ 9003462 w 12192000"/>
              <a:gd name="connsiteY29" fmla="*/ 1042406 h 2237474"/>
              <a:gd name="connsiteX30" fmla="*/ 8968445 w 12192000"/>
              <a:gd name="connsiteY30" fmla="*/ 1052169 h 2237474"/>
              <a:gd name="connsiteX31" fmla="*/ 8886001 w 12192000"/>
              <a:gd name="connsiteY31" fmla="*/ 1067468 h 2237474"/>
              <a:gd name="connsiteX32" fmla="*/ 8838610 w 12192000"/>
              <a:gd name="connsiteY32" fmla="*/ 1075091 h 2237474"/>
              <a:gd name="connsiteX33" fmla="*/ 8750383 w 12192000"/>
              <a:gd name="connsiteY33" fmla="*/ 1097387 h 2237474"/>
              <a:gd name="connsiteX34" fmla="*/ 8665605 w 12192000"/>
              <a:gd name="connsiteY34" fmla="*/ 1110791 h 2237474"/>
              <a:gd name="connsiteX35" fmla="*/ 8584946 w 12192000"/>
              <a:gd name="connsiteY35" fmla="*/ 1135226 h 2237474"/>
              <a:gd name="connsiteX36" fmla="*/ 8419755 w 12192000"/>
              <a:gd name="connsiteY36" fmla="*/ 1216260 h 2237474"/>
              <a:gd name="connsiteX37" fmla="*/ 8411626 w 12192000"/>
              <a:gd name="connsiteY37" fmla="*/ 1214397 h 2237474"/>
              <a:gd name="connsiteX38" fmla="*/ 8363469 w 12192000"/>
              <a:gd name="connsiteY38" fmla="*/ 1246658 h 2237474"/>
              <a:gd name="connsiteX39" fmla="*/ 8275497 w 12192000"/>
              <a:gd name="connsiteY39" fmla="*/ 1264396 h 2237474"/>
              <a:gd name="connsiteX40" fmla="*/ 8074238 w 12192000"/>
              <a:gd name="connsiteY40" fmla="*/ 1301895 h 2237474"/>
              <a:gd name="connsiteX41" fmla="*/ 7942099 w 12192000"/>
              <a:gd name="connsiteY41" fmla="*/ 1336332 h 2237474"/>
              <a:gd name="connsiteX42" fmla="*/ 7902328 w 12192000"/>
              <a:gd name="connsiteY42" fmla="*/ 1345865 h 2237474"/>
              <a:gd name="connsiteX43" fmla="*/ 7840612 w 12192000"/>
              <a:gd name="connsiteY43" fmla="*/ 1369373 h 2237474"/>
              <a:gd name="connsiteX44" fmla="*/ 7786819 w 12192000"/>
              <a:gd name="connsiteY44" fmla="*/ 1378970 h 2237474"/>
              <a:gd name="connsiteX45" fmla="*/ 7548172 w 12192000"/>
              <a:gd name="connsiteY45" fmla="*/ 1417460 h 2237474"/>
              <a:gd name="connsiteX46" fmla="*/ 7483437 w 12192000"/>
              <a:gd name="connsiteY46" fmla="*/ 1478152 h 2237474"/>
              <a:gd name="connsiteX47" fmla="*/ 7377870 w 12192000"/>
              <a:gd name="connsiteY47" fmla="*/ 1523319 h 2237474"/>
              <a:gd name="connsiteX48" fmla="*/ 7230737 w 12192000"/>
              <a:gd name="connsiteY48" fmla="*/ 1562633 h 2237474"/>
              <a:gd name="connsiteX49" fmla="*/ 7224458 w 12192000"/>
              <a:gd name="connsiteY49" fmla="*/ 1573008 h 2237474"/>
              <a:gd name="connsiteX50" fmla="*/ 7183121 w 12192000"/>
              <a:gd name="connsiteY50" fmla="*/ 1595162 h 2237474"/>
              <a:gd name="connsiteX51" fmla="*/ 7164601 w 12192000"/>
              <a:gd name="connsiteY51" fmla="*/ 1606490 h 2237474"/>
              <a:gd name="connsiteX52" fmla="*/ 6900177 w 12192000"/>
              <a:gd name="connsiteY52" fmla="*/ 1636016 h 2237474"/>
              <a:gd name="connsiteX53" fmla="*/ 6795372 w 12192000"/>
              <a:gd name="connsiteY53" fmla="*/ 1644845 h 2237474"/>
              <a:gd name="connsiteX54" fmla="*/ 6692251 w 12192000"/>
              <a:gd name="connsiteY54" fmla="*/ 1656357 h 2237474"/>
              <a:gd name="connsiteX55" fmla="*/ 6655235 w 12192000"/>
              <a:gd name="connsiteY55" fmla="*/ 1661869 h 2237474"/>
              <a:gd name="connsiteX56" fmla="*/ 6554894 w 12192000"/>
              <a:gd name="connsiteY56" fmla="*/ 1664428 h 2237474"/>
              <a:gd name="connsiteX57" fmla="*/ 6516595 w 12192000"/>
              <a:gd name="connsiteY57" fmla="*/ 1667475 h 2237474"/>
              <a:gd name="connsiteX58" fmla="*/ 6508541 w 12192000"/>
              <a:gd name="connsiteY58" fmla="*/ 1668757 h 2237474"/>
              <a:gd name="connsiteX59" fmla="*/ 6471012 w 12192000"/>
              <a:gd name="connsiteY59" fmla="*/ 1678604 h 2237474"/>
              <a:gd name="connsiteX60" fmla="*/ 6364035 w 12192000"/>
              <a:gd name="connsiteY60" fmla="*/ 1667683 h 2237474"/>
              <a:gd name="connsiteX61" fmla="*/ 6280959 w 12192000"/>
              <a:gd name="connsiteY61" fmla="*/ 1689329 h 2237474"/>
              <a:gd name="connsiteX62" fmla="*/ 6243319 w 12192000"/>
              <a:gd name="connsiteY62" fmla="*/ 1695560 h 2237474"/>
              <a:gd name="connsiteX63" fmla="*/ 6098321 w 12192000"/>
              <a:gd name="connsiteY63" fmla="*/ 1721646 h 2237474"/>
              <a:gd name="connsiteX64" fmla="*/ 5880652 w 12192000"/>
              <a:gd name="connsiteY64" fmla="*/ 1779643 h 2237474"/>
              <a:gd name="connsiteX65" fmla="*/ 5785959 w 12192000"/>
              <a:gd name="connsiteY65" fmla="*/ 1775307 h 2237474"/>
              <a:gd name="connsiteX66" fmla="*/ 5643534 w 12192000"/>
              <a:gd name="connsiteY66" fmla="*/ 1802919 h 2237474"/>
              <a:gd name="connsiteX67" fmla="*/ 5518799 w 12192000"/>
              <a:gd name="connsiteY67" fmla="*/ 1818312 h 2237474"/>
              <a:gd name="connsiteX68" fmla="*/ 5505014 w 12192000"/>
              <a:gd name="connsiteY68" fmla="*/ 1819259 h 2237474"/>
              <a:gd name="connsiteX69" fmla="*/ 5453307 w 12192000"/>
              <a:gd name="connsiteY69" fmla="*/ 1815450 h 2237474"/>
              <a:gd name="connsiteX70" fmla="*/ 5221533 w 12192000"/>
              <a:gd name="connsiteY70" fmla="*/ 1846950 h 2237474"/>
              <a:gd name="connsiteX71" fmla="*/ 5149802 w 12192000"/>
              <a:gd name="connsiteY71" fmla="*/ 1844846 h 2237474"/>
              <a:gd name="connsiteX72" fmla="*/ 5114927 w 12192000"/>
              <a:gd name="connsiteY72" fmla="*/ 1847827 h 2237474"/>
              <a:gd name="connsiteX73" fmla="*/ 5108970 w 12192000"/>
              <a:gd name="connsiteY73" fmla="*/ 1847935 h 2237474"/>
              <a:gd name="connsiteX74" fmla="*/ 5067961 w 12192000"/>
              <a:gd name="connsiteY74" fmla="*/ 1845917 h 2237474"/>
              <a:gd name="connsiteX75" fmla="*/ 5007075 w 12192000"/>
              <a:gd name="connsiteY75" fmla="*/ 1838626 h 2237474"/>
              <a:gd name="connsiteX76" fmla="*/ 4944087 w 12192000"/>
              <a:gd name="connsiteY76" fmla="*/ 1823332 h 2237474"/>
              <a:gd name="connsiteX77" fmla="*/ 4907662 w 12192000"/>
              <a:gd name="connsiteY77" fmla="*/ 1816900 h 2237474"/>
              <a:gd name="connsiteX78" fmla="*/ 4882386 w 12192000"/>
              <a:gd name="connsiteY78" fmla="*/ 1809844 h 2237474"/>
              <a:gd name="connsiteX79" fmla="*/ 4811440 w 12192000"/>
              <a:gd name="connsiteY79" fmla="*/ 1804655 h 2237474"/>
              <a:gd name="connsiteX80" fmla="*/ 4691075 w 12192000"/>
              <a:gd name="connsiteY80" fmla="*/ 1801389 h 2237474"/>
              <a:gd name="connsiteX81" fmla="*/ 4640313 w 12192000"/>
              <a:gd name="connsiteY81" fmla="*/ 1784307 h 2237474"/>
              <a:gd name="connsiteX82" fmla="*/ 4536503 w 12192000"/>
              <a:gd name="connsiteY82" fmla="*/ 1785334 h 2237474"/>
              <a:gd name="connsiteX83" fmla="*/ 4513724 w 12192000"/>
              <a:gd name="connsiteY83" fmla="*/ 1791996 h 2237474"/>
              <a:gd name="connsiteX84" fmla="*/ 4459810 w 12192000"/>
              <a:gd name="connsiteY84" fmla="*/ 1797886 h 2237474"/>
              <a:gd name="connsiteX85" fmla="*/ 4379064 w 12192000"/>
              <a:gd name="connsiteY85" fmla="*/ 1817177 h 2237474"/>
              <a:gd name="connsiteX86" fmla="*/ 4290981 w 12192000"/>
              <a:gd name="connsiteY86" fmla="*/ 1839677 h 2237474"/>
              <a:gd name="connsiteX87" fmla="*/ 4238372 w 12192000"/>
              <a:gd name="connsiteY87" fmla="*/ 1851480 h 2237474"/>
              <a:gd name="connsiteX88" fmla="*/ 4232517 w 12192000"/>
              <a:gd name="connsiteY88" fmla="*/ 1852567 h 2237474"/>
              <a:gd name="connsiteX89" fmla="*/ 4191732 w 12192000"/>
              <a:gd name="connsiteY89" fmla="*/ 1857328 h 2237474"/>
              <a:gd name="connsiteX90" fmla="*/ 4065532 w 12192000"/>
              <a:gd name="connsiteY90" fmla="*/ 1855477 h 2237474"/>
              <a:gd name="connsiteX91" fmla="*/ 4028460 w 12192000"/>
              <a:gd name="connsiteY91" fmla="*/ 1855137 h 2237474"/>
              <a:gd name="connsiteX92" fmla="*/ 4002267 w 12192000"/>
              <a:gd name="connsiteY92" fmla="*/ 1852352 h 2237474"/>
              <a:gd name="connsiteX93" fmla="*/ 3931396 w 12192000"/>
              <a:gd name="connsiteY93" fmla="*/ 1858915 h 2237474"/>
              <a:gd name="connsiteX94" fmla="*/ 3812162 w 12192000"/>
              <a:gd name="connsiteY94" fmla="*/ 1875501 h 2237474"/>
              <a:gd name="connsiteX95" fmla="*/ 3758105 w 12192000"/>
              <a:gd name="connsiteY95" fmla="*/ 1871856 h 2237474"/>
              <a:gd name="connsiteX96" fmla="*/ 3567259 w 12192000"/>
              <a:gd name="connsiteY96" fmla="*/ 1893482 h 2237474"/>
              <a:gd name="connsiteX97" fmla="*/ 3405770 w 12192000"/>
              <a:gd name="connsiteY97" fmla="*/ 1904591 h 2237474"/>
              <a:gd name="connsiteX98" fmla="*/ 3280097 w 12192000"/>
              <a:gd name="connsiteY98" fmla="*/ 1919610 h 2237474"/>
              <a:gd name="connsiteX99" fmla="*/ 3009910 w 12192000"/>
              <a:gd name="connsiteY99" fmla="*/ 1957866 h 2237474"/>
              <a:gd name="connsiteX100" fmla="*/ 2995934 w 12192000"/>
              <a:gd name="connsiteY100" fmla="*/ 1967085 h 2237474"/>
              <a:gd name="connsiteX101" fmla="*/ 2942858 w 12192000"/>
              <a:gd name="connsiteY101" fmla="*/ 1981367 h 2237474"/>
              <a:gd name="connsiteX102" fmla="*/ 2875436 w 12192000"/>
              <a:gd name="connsiteY102" fmla="*/ 1996977 h 2237474"/>
              <a:gd name="connsiteX103" fmla="*/ 2874892 w 12192000"/>
              <a:gd name="connsiteY103" fmla="*/ 1996085 h 2237474"/>
              <a:gd name="connsiteX104" fmla="*/ 2843662 w 12192000"/>
              <a:gd name="connsiteY104" fmla="*/ 1992498 h 2237474"/>
              <a:gd name="connsiteX105" fmla="*/ 2718916 w 12192000"/>
              <a:gd name="connsiteY105" fmla="*/ 1990867 h 2237474"/>
              <a:gd name="connsiteX106" fmla="*/ 2713522 w 12192000"/>
              <a:gd name="connsiteY106" fmla="*/ 1990173 h 2237474"/>
              <a:gd name="connsiteX107" fmla="*/ 2476147 w 12192000"/>
              <a:gd name="connsiteY107" fmla="*/ 1998305 h 2237474"/>
              <a:gd name="connsiteX108" fmla="*/ 2373568 w 12192000"/>
              <a:gd name="connsiteY108" fmla="*/ 2003219 h 2237474"/>
              <a:gd name="connsiteX109" fmla="*/ 2287219 w 12192000"/>
              <a:gd name="connsiteY109" fmla="*/ 1998750 h 2237474"/>
              <a:gd name="connsiteX110" fmla="*/ 2243069 w 12192000"/>
              <a:gd name="connsiteY110" fmla="*/ 2005321 h 2237474"/>
              <a:gd name="connsiteX111" fmla="*/ 2164831 w 12192000"/>
              <a:gd name="connsiteY111" fmla="*/ 2010143 h 2237474"/>
              <a:gd name="connsiteX112" fmla="*/ 2085228 w 12192000"/>
              <a:gd name="connsiteY112" fmla="*/ 2046431 h 2237474"/>
              <a:gd name="connsiteX113" fmla="*/ 2058061 w 12192000"/>
              <a:gd name="connsiteY113" fmla="*/ 2047942 h 2237474"/>
              <a:gd name="connsiteX114" fmla="*/ 2042244 w 12192000"/>
              <a:gd name="connsiteY114" fmla="*/ 2055560 h 2237474"/>
              <a:gd name="connsiteX115" fmla="*/ 1877728 w 12192000"/>
              <a:gd name="connsiteY115" fmla="*/ 2101004 h 2237474"/>
              <a:gd name="connsiteX116" fmla="*/ 1759056 w 12192000"/>
              <a:gd name="connsiteY116" fmla="*/ 2125608 h 2237474"/>
              <a:gd name="connsiteX117" fmla="*/ 1637948 w 12192000"/>
              <a:gd name="connsiteY117" fmla="*/ 2172597 h 2237474"/>
              <a:gd name="connsiteX118" fmla="*/ 1434549 w 12192000"/>
              <a:gd name="connsiteY118" fmla="*/ 2234522 h 2237474"/>
              <a:gd name="connsiteX119" fmla="*/ 1398481 w 12192000"/>
              <a:gd name="connsiteY119" fmla="*/ 2237074 h 2237474"/>
              <a:gd name="connsiteX120" fmla="*/ 1398407 w 12192000"/>
              <a:gd name="connsiteY120" fmla="*/ 2237095 h 2237474"/>
              <a:gd name="connsiteX121" fmla="*/ 1370962 w 12192000"/>
              <a:gd name="connsiteY121" fmla="*/ 2237474 h 2237474"/>
              <a:gd name="connsiteX122" fmla="*/ 1356367 w 12192000"/>
              <a:gd name="connsiteY122" fmla="*/ 2235089 h 2237474"/>
              <a:gd name="connsiteX123" fmla="*/ 1279765 w 12192000"/>
              <a:gd name="connsiteY123" fmla="*/ 2229639 h 2237474"/>
              <a:gd name="connsiteX124" fmla="*/ 1195347 w 12192000"/>
              <a:gd name="connsiteY124" fmla="*/ 2212354 h 2237474"/>
              <a:gd name="connsiteX125" fmla="*/ 970251 w 12192000"/>
              <a:gd name="connsiteY125" fmla="*/ 2221029 h 2237474"/>
              <a:gd name="connsiteX126" fmla="*/ 812914 w 12192000"/>
              <a:gd name="connsiteY126" fmla="*/ 2210095 h 2237474"/>
              <a:gd name="connsiteX127" fmla="*/ 776382 w 12192000"/>
              <a:gd name="connsiteY127" fmla="*/ 2204512 h 2237474"/>
              <a:gd name="connsiteX128" fmla="*/ 597225 w 12192000"/>
              <a:gd name="connsiteY128" fmla="*/ 2180999 h 2237474"/>
              <a:gd name="connsiteX129" fmla="*/ 520671 w 12192000"/>
              <a:gd name="connsiteY129" fmla="*/ 2180980 h 2237474"/>
              <a:gd name="connsiteX130" fmla="*/ 515024 w 12192000"/>
              <a:gd name="connsiteY130" fmla="*/ 2179258 h 2237474"/>
              <a:gd name="connsiteX131" fmla="*/ 413835 w 12192000"/>
              <a:gd name="connsiteY131" fmla="*/ 2156783 h 2237474"/>
              <a:gd name="connsiteX132" fmla="*/ 376513 w 12192000"/>
              <a:gd name="connsiteY132" fmla="*/ 2154014 h 2237474"/>
              <a:gd name="connsiteX133" fmla="*/ 273386 w 12192000"/>
              <a:gd name="connsiteY133" fmla="*/ 2142551 h 2237474"/>
              <a:gd name="connsiteX134" fmla="*/ 169207 w 12192000"/>
              <a:gd name="connsiteY134" fmla="*/ 2128100 h 2237474"/>
              <a:gd name="connsiteX135" fmla="*/ 77641 w 12192000"/>
              <a:gd name="connsiteY135" fmla="*/ 2126835 h 2237474"/>
              <a:gd name="connsiteX136" fmla="*/ 37645 w 12192000"/>
              <a:gd name="connsiteY136" fmla="*/ 2115401 h 2237474"/>
              <a:gd name="connsiteX137" fmla="*/ 4572 w 12192000"/>
              <a:gd name="connsiteY137" fmla="*/ 2111091 h 2237474"/>
              <a:gd name="connsiteX138" fmla="*/ 0 w 12192000"/>
              <a:gd name="connsiteY138" fmla="*/ 2110468 h 2237474"/>
              <a:gd name="connsiteX139" fmla="*/ 0 w 12192000"/>
              <a:gd name="connsiteY139" fmla="*/ 0 h 2237474"/>
              <a:gd name="connsiteX0" fmla="*/ 0 w 12192000"/>
              <a:gd name="connsiteY0" fmla="*/ 0 h 2237474"/>
              <a:gd name="connsiteX1" fmla="*/ 12192000 w 12192000"/>
              <a:gd name="connsiteY1" fmla="*/ 0 h 2237474"/>
              <a:gd name="connsiteX2" fmla="*/ 12192000 w 12192000"/>
              <a:gd name="connsiteY2" fmla="*/ 751299 h 2237474"/>
              <a:gd name="connsiteX3" fmla="*/ 11890686 w 12192000"/>
              <a:gd name="connsiteY3" fmla="*/ 732766 h 2237474"/>
              <a:gd name="connsiteX4" fmla="*/ 11820512 w 12192000"/>
              <a:gd name="connsiteY4" fmla="*/ 745392 h 2237474"/>
              <a:gd name="connsiteX5" fmla="*/ 11649954 w 12192000"/>
              <a:gd name="connsiteY5" fmla="*/ 749628 h 2237474"/>
              <a:gd name="connsiteX6" fmla="*/ 11560424 w 12192000"/>
              <a:gd name="connsiteY6" fmla="*/ 748017 h 2237474"/>
              <a:gd name="connsiteX7" fmla="*/ 11358455 w 12192000"/>
              <a:gd name="connsiteY7" fmla="*/ 747593 h 2237474"/>
              <a:gd name="connsiteX8" fmla="*/ 11165209 w 12192000"/>
              <a:gd name="connsiteY8" fmla="*/ 748852 h 2237474"/>
              <a:gd name="connsiteX9" fmla="*/ 11058755 w 12192000"/>
              <a:gd name="connsiteY9" fmla="*/ 749617 h 2237474"/>
              <a:gd name="connsiteX10" fmla="*/ 10846594 w 12192000"/>
              <a:gd name="connsiteY10" fmla="*/ 765069 h 2237474"/>
              <a:gd name="connsiteX11" fmla="*/ 10739478 w 12192000"/>
              <a:gd name="connsiteY11" fmla="*/ 776841 h 2237474"/>
              <a:gd name="connsiteX12" fmla="*/ 10458762 w 12192000"/>
              <a:gd name="connsiteY12" fmla="*/ 755400 h 2237474"/>
              <a:gd name="connsiteX13" fmla="*/ 10211200 w 12192000"/>
              <a:gd name="connsiteY13" fmla="*/ 767513 h 2237474"/>
              <a:gd name="connsiteX14" fmla="*/ 10167995 w 12192000"/>
              <a:gd name="connsiteY14" fmla="*/ 760843 h 2237474"/>
              <a:gd name="connsiteX15" fmla="*/ 9997044 w 12192000"/>
              <a:gd name="connsiteY15" fmla="*/ 780129 h 2237474"/>
              <a:gd name="connsiteX16" fmla="*/ 9943887 w 12192000"/>
              <a:gd name="connsiteY16" fmla="*/ 804141 h 2237474"/>
              <a:gd name="connsiteX17" fmla="*/ 9918248 w 12192000"/>
              <a:gd name="connsiteY17" fmla="*/ 816628 h 2237474"/>
              <a:gd name="connsiteX18" fmla="*/ 9767091 w 12192000"/>
              <a:gd name="connsiteY18" fmla="*/ 870550 h 2237474"/>
              <a:gd name="connsiteX19" fmla="*/ 9683005 w 12192000"/>
              <a:gd name="connsiteY19" fmla="*/ 894128 h 2237474"/>
              <a:gd name="connsiteX20" fmla="*/ 9594438 w 12192000"/>
              <a:gd name="connsiteY20" fmla="*/ 919051 h 2237474"/>
              <a:gd name="connsiteX21" fmla="*/ 9544189 w 12192000"/>
              <a:gd name="connsiteY21" fmla="*/ 938966 h 2237474"/>
              <a:gd name="connsiteX22" fmla="*/ 9500499 w 12192000"/>
              <a:gd name="connsiteY22" fmla="*/ 954680 h 2237474"/>
              <a:gd name="connsiteX23" fmla="*/ 9410017 w 12192000"/>
              <a:gd name="connsiteY23" fmla="*/ 993931 h 2237474"/>
              <a:gd name="connsiteX24" fmla="*/ 9392919 w 12192000"/>
              <a:gd name="connsiteY24" fmla="*/ 994656 h 2237474"/>
              <a:gd name="connsiteX25" fmla="*/ 9268019 w 12192000"/>
              <a:gd name="connsiteY25" fmla="*/ 1007442 h 2237474"/>
              <a:gd name="connsiteX26" fmla="*/ 9188177 w 12192000"/>
              <a:gd name="connsiteY26" fmla="*/ 1035474 h 2237474"/>
              <a:gd name="connsiteX27" fmla="*/ 9155969 w 12192000"/>
              <a:gd name="connsiteY27" fmla="*/ 1046804 h 2237474"/>
              <a:gd name="connsiteX28" fmla="*/ 9133985 w 12192000"/>
              <a:gd name="connsiteY28" fmla="*/ 1046450 h 2237474"/>
              <a:gd name="connsiteX29" fmla="*/ 9003462 w 12192000"/>
              <a:gd name="connsiteY29" fmla="*/ 1042406 h 2237474"/>
              <a:gd name="connsiteX30" fmla="*/ 8968445 w 12192000"/>
              <a:gd name="connsiteY30" fmla="*/ 1052169 h 2237474"/>
              <a:gd name="connsiteX31" fmla="*/ 8886001 w 12192000"/>
              <a:gd name="connsiteY31" fmla="*/ 1067468 h 2237474"/>
              <a:gd name="connsiteX32" fmla="*/ 8838610 w 12192000"/>
              <a:gd name="connsiteY32" fmla="*/ 1075091 h 2237474"/>
              <a:gd name="connsiteX33" fmla="*/ 8750383 w 12192000"/>
              <a:gd name="connsiteY33" fmla="*/ 1097387 h 2237474"/>
              <a:gd name="connsiteX34" fmla="*/ 8665605 w 12192000"/>
              <a:gd name="connsiteY34" fmla="*/ 1110791 h 2237474"/>
              <a:gd name="connsiteX35" fmla="*/ 8584946 w 12192000"/>
              <a:gd name="connsiteY35" fmla="*/ 1135226 h 2237474"/>
              <a:gd name="connsiteX36" fmla="*/ 8419755 w 12192000"/>
              <a:gd name="connsiteY36" fmla="*/ 1216260 h 2237474"/>
              <a:gd name="connsiteX37" fmla="*/ 8411626 w 12192000"/>
              <a:gd name="connsiteY37" fmla="*/ 1214397 h 2237474"/>
              <a:gd name="connsiteX38" fmla="*/ 8363469 w 12192000"/>
              <a:gd name="connsiteY38" fmla="*/ 1246658 h 2237474"/>
              <a:gd name="connsiteX39" fmla="*/ 8275497 w 12192000"/>
              <a:gd name="connsiteY39" fmla="*/ 1264396 h 2237474"/>
              <a:gd name="connsiteX40" fmla="*/ 8074238 w 12192000"/>
              <a:gd name="connsiteY40" fmla="*/ 1301895 h 2237474"/>
              <a:gd name="connsiteX41" fmla="*/ 7942099 w 12192000"/>
              <a:gd name="connsiteY41" fmla="*/ 1336332 h 2237474"/>
              <a:gd name="connsiteX42" fmla="*/ 7902328 w 12192000"/>
              <a:gd name="connsiteY42" fmla="*/ 1345865 h 2237474"/>
              <a:gd name="connsiteX43" fmla="*/ 7840612 w 12192000"/>
              <a:gd name="connsiteY43" fmla="*/ 1369373 h 2237474"/>
              <a:gd name="connsiteX44" fmla="*/ 7786819 w 12192000"/>
              <a:gd name="connsiteY44" fmla="*/ 1378970 h 2237474"/>
              <a:gd name="connsiteX45" fmla="*/ 7548172 w 12192000"/>
              <a:gd name="connsiteY45" fmla="*/ 1417460 h 2237474"/>
              <a:gd name="connsiteX46" fmla="*/ 7483437 w 12192000"/>
              <a:gd name="connsiteY46" fmla="*/ 1478152 h 2237474"/>
              <a:gd name="connsiteX47" fmla="*/ 7377870 w 12192000"/>
              <a:gd name="connsiteY47" fmla="*/ 1523319 h 2237474"/>
              <a:gd name="connsiteX48" fmla="*/ 7230737 w 12192000"/>
              <a:gd name="connsiteY48" fmla="*/ 1562633 h 2237474"/>
              <a:gd name="connsiteX49" fmla="*/ 7224458 w 12192000"/>
              <a:gd name="connsiteY49" fmla="*/ 1573008 h 2237474"/>
              <a:gd name="connsiteX50" fmla="*/ 7183121 w 12192000"/>
              <a:gd name="connsiteY50" fmla="*/ 1595162 h 2237474"/>
              <a:gd name="connsiteX51" fmla="*/ 7164601 w 12192000"/>
              <a:gd name="connsiteY51" fmla="*/ 1606490 h 2237474"/>
              <a:gd name="connsiteX52" fmla="*/ 6900177 w 12192000"/>
              <a:gd name="connsiteY52" fmla="*/ 1636016 h 2237474"/>
              <a:gd name="connsiteX53" fmla="*/ 6795372 w 12192000"/>
              <a:gd name="connsiteY53" fmla="*/ 1644845 h 2237474"/>
              <a:gd name="connsiteX54" fmla="*/ 6692251 w 12192000"/>
              <a:gd name="connsiteY54" fmla="*/ 1656357 h 2237474"/>
              <a:gd name="connsiteX55" fmla="*/ 6655235 w 12192000"/>
              <a:gd name="connsiteY55" fmla="*/ 1661869 h 2237474"/>
              <a:gd name="connsiteX56" fmla="*/ 6554894 w 12192000"/>
              <a:gd name="connsiteY56" fmla="*/ 1664428 h 2237474"/>
              <a:gd name="connsiteX57" fmla="*/ 6516595 w 12192000"/>
              <a:gd name="connsiteY57" fmla="*/ 1667475 h 2237474"/>
              <a:gd name="connsiteX58" fmla="*/ 6508541 w 12192000"/>
              <a:gd name="connsiteY58" fmla="*/ 1668757 h 2237474"/>
              <a:gd name="connsiteX59" fmla="*/ 6471012 w 12192000"/>
              <a:gd name="connsiteY59" fmla="*/ 1678604 h 2237474"/>
              <a:gd name="connsiteX60" fmla="*/ 6364035 w 12192000"/>
              <a:gd name="connsiteY60" fmla="*/ 1667683 h 2237474"/>
              <a:gd name="connsiteX61" fmla="*/ 6280959 w 12192000"/>
              <a:gd name="connsiteY61" fmla="*/ 1689329 h 2237474"/>
              <a:gd name="connsiteX62" fmla="*/ 6243319 w 12192000"/>
              <a:gd name="connsiteY62" fmla="*/ 1695560 h 2237474"/>
              <a:gd name="connsiteX63" fmla="*/ 6098321 w 12192000"/>
              <a:gd name="connsiteY63" fmla="*/ 1721646 h 2237474"/>
              <a:gd name="connsiteX64" fmla="*/ 5880652 w 12192000"/>
              <a:gd name="connsiteY64" fmla="*/ 1779643 h 2237474"/>
              <a:gd name="connsiteX65" fmla="*/ 5785959 w 12192000"/>
              <a:gd name="connsiteY65" fmla="*/ 1775307 h 2237474"/>
              <a:gd name="connsiteX66" fmla="*/ 5643534 w 12192000"/>
              <a:gd name="connsiteY66" fmla="*/ 1802919 h 2237474"/>
              <a:gd name="connsiteX67" fmla="*/ 5518799 w 12192000"/>
              <a:gd name="connsiteY67" fmla="*/ 1818312 h 2237474"/>
              <a:gd name="connsiteX68" fmla="*/ 5505014 w 12192000"/>
              <a:gd name="connsiteY68" fmla="*/ 1819259 h 2237474"/>
              <a:gd name="connsiteX69" fmla="*/ 5453307 w 12192000"/>
              <a:gd name="connsiteY69" fmla="*/ 1815450 h 2237474"/>
              <a:gd name="connsiteX70" fmla="*/ 5221533 w 12192000"/>
              <a:gd name="connsiteY70" fmla="*/ 1846950 h 2237474"/>
              <a:gd name="connsiteX71" fmla="*/ 5149802 w 12192000"/>
              <a:gd name="connsiteY71" fmla="*/ 1844846 h 2237474"/>
              <a:gd name="connsiteX72" fmla="*/ 5114927 w 12192000"/>
              <a:gd name="connsiteY72" fmla="*/ 1847827 h 2237474"/>
              <a:gd name="connsiteX73" fmla="*/ 5108970 w 12192000"/>
              <a:gd name="connsiteY73" fmla="*/ 1847935 h 2237474"/>
              <a:gd name="connsiteX74" fmla="*/ 5067961 w 12192000"/>
              <a:gd name="connsiteY74" fmla="*/ 1845917 h 2237474"/>
              <a:gd name="connsiteX75" fmla="*/ 5007075 w 12192000"/>
              <a:gd name="connsiteY75" fmla="*/ 1838626 h 2237474"/>
              <a:gd name="connsiteX76" fmla="*/ 4944087 w 12192000"/>
              <a:gd name="connsiteY76" fmla="*/ 1823332 h 2237474"/>
              <a:gd name="connsiteX77" fmla="*/ 4907662 w 12192000"/>
              <a:gd name="connsiteY77" fmla="*/ 1816900 h 2237474"/>
              <a:gd name="connsiteX78" fmla="*/ 4882386 w 12192000"/>
              <a:gd name="connsiteY78" fmla="*/ 1809844 h 2237474"/>
              <a:gd name="connsiteX79" fmla="*/ 4811440 w 12192000"/>
              <a:gd name="connsiteY79" fmla="*/ 1804655 h 2237474"/>
              <a:gd name="connsiteX80" fmla="*/ 4691075 w 12192000"/>
              <a:gd name="connsiteY80" fmla="*/ 1801389 h 2237474"/>
              <a:gd name="connsiteX81" fmla="*/ 4640313 w 12192000"/>
              <a:gd name="connsiteY81" fmla="*/ 1784307 h 2237474"/>
              <a:gd name="connsiteX82" fmla="*/ 4536503 w 12192000"/>
              <a:gd name="connsiteY82" fmla="*/ 1785334 h 2237474"/>
              <a:gd name="connsiteX83" fmla="*/ 4513724 w 12192000"/>
              <a:gd name="connsiteY83" fmla="*/ 1791996 h 2237474"/>
              <a:gd name="connsiteX84" fmla="*/ 4459810 w 12192000"/>
              <a:gd name="connsiteY84" fmla="*/ 1797886 h 2237474"/>
              <a:gd name="connsiteX85" fmla="*/ 4379064 w 12192000"/>
              <a:gd name="connsiteY85" fmla="*/ 1817177 h 2237474"/>
              <a:gd name="connsiteX86" fmla="*/ 4290981 w 12192000"/>
              <a:gd name="connsiteY86" fmla="*/ 1839677 h 2237474"/>
              <a:gd name="connsiteX87" fmla="*/ 4238372 w 12192000"/>
              <a:gd name="connsiteY87" fmla="*/ 1851480 h 2237474"/>
              <a:gd name="connsiteX88" fmla="*/ 4232517 w 12192000"/>
              <a:gd name="connsiteY88" fmla="*/ 1852567 h 2237474"/>
              <a:gd name="connsiteX89" fmla="*/ 4191732 w 12192000"/>
              <a:gd name="connsiteY89" fmla="*/ 1857328 h 2237474"/>
              <a:gd name="connsiteX90" fmla="*/ 4065532 w 12192000"/>
              <a:gd name="connsiteY90" fmla="*/ 1855477 h 2237474"/>
              <a:gd name="connsiteX91" fmla="*/ 4028460 w 12192000"/>
              <a:gd name="connsiteY91" fmla="*/ 1855137 h 2237474"/>
              <a:gd name="connsiteX92" fmla="*/ 4002267 w 12192000"/>
              <a:gd name="connsiteY92" fmla="*/ 1852352 h 2237474"/>
              <a:gd name="connsiteX93" fmla="*/ 3931396 w 12192000"/>
              <a:gd name="connsiteY93" fmla="*/ 1858915 h 2237474"/>
              <a:gd name="connsiteX94" fmla="*/ 3812162 w 12192000"/>
              <a:gd name="connsiteY94" fmla="*/ 1875501 h 2237474"/>
              <a:gd name="connsiteX95" fmla="*/ 3758105 w 12192000"/>
              <a:gd name="connsiteY95" fmla="*/ 1871856 h 2237474"/>
              <a:gd name="connsiteX96" fmla="*/ 3567259 w 12192000"/>
              <a:gd name="connsiteY96" fmla="*/ 1893482 h 2237474"/>
              <a:gd name="connsiteX97" fmla="*/ 3405770 w 12192000"/>
              <a:gd name="connsiteY97" fmla="*/ 1904591 h 2237474"/>
              <a:gd name="connsiteX98" fmla="*/ 3280097 w 12192000"/>
              <a:gd name="connsiteY98" fmla="*/ 1919610 h 2237474"/>
              <a:gd name="connsiteX99" fmla="*/ 3009910 w 12192000"/>
              <a:gd name="connsiteY99" fmla="*/ 1957866 h 2237474"/>
              <a:gd name="connsiteX100" fmla="*/ 2995934 w 12192000"/>
              <a:gd name="connsiteY100" fmla="*/ 1967085 h 2237474"/>
              <a:gd name="connsiteX101" fmla="*/ 2942858 w 12192000"/>
              <a:gd name="connsiteY101" fmla="*/ 1981367 h 2237474"/>
              <a:gd name="connsiteX102" fmla="*/ 2875436 w 12192000"/>
              <a:gd name="connsiteY102" fmla="*/ 1996977 h 2237474"/>
              <a:gd name="connsiteX103" fmla="*/ 2874892 w 12192000"/>
              <a:gd name="connsiteY103" fmla="*/ 1996085 h 2237474"/>
              <a:gd name="connsiteX104" fmla="*/ 2843662 w 12192000"/>
              <a:gd name="connsiteY104" fmla="*/ 1992498 h 2237474"/>
              <a:gd name="connsiteX105" fmla="*/ 2718916 w 12192000"/>
              <a:gd name="connsiteY105" fmla="*/ 1990867 h 2237474"/>
              <a:gd name="connsiteX106" fmla="*/ 2713522 w 12192000"/>
              <a:gd name="connsiteY106" fmla="*/ 1990173 h 2237474"/>
              <a:gd name="connsiteX107" fmla="*/ 2476147 w 12192000"/>
              <a:gd name="connsiteY107" fmla="*/ 1998305 h 2237474"/>
              <a:gd name="connsiteX108" fmla="*/ 2373568 w 12192000"/>
              <a:gd name="connsiteY108" fmla="*/ 2003219 h 2237474"/>
              <a:gd name="connsiteX109" fmla="*/ 2287219 w 12192000"/>
              <a:gd name="connsiteY109" fmla="*/ 1998750 h 2237474"/>
              <a:gd name="connsiteX110" fmla="*/ 2243069 w 12192000"/>
              <a:gd name="connsiteY110" fmla="*/ 2005321 h 2237474"/>
              <a:gd name="connsiteX111" fmla="*/ 2164831 w 12192000"/>
              <a:gd name="connsiteY111" fmla="*/ 2010143 h 2237474"/>
              <a:gd name="connsiteX112" fmla="*/ 2085228 w 12192000"/>
              <a:gd name="connsiteY112" fmla="*/ 2046431 h 2237474"/>
              <a:gd name="connsiteX113" fmla="*/ 2058061 w 12192000"/>
              <a:gd name="connsiteY113" fmla="*/ 2047942 h 2237474"/>
              <a:gd name="connsiteX114" fmla="*/ 2042244 w 12192000"/>
              <a:gd name="connsiteY114" fmla="*/ 2055560 h 2237474"/>
              <a:gd name="connsiteX115" fmla="*/ 1877728 w 12192000"/>
              <a:gd name="connsiteY115" fmla="*/ 2101004 h 2237474"/>
              <a:gd name="connsiteX116" fmla="*/ 1759056 w 12192000"/>
              <a:gd name="connsiteY116" fmla="*/ 2125608 h 2237474"/>
              <a:gd name="connsiteX117" fmla="*/ 1637948 w 12192000"/>
              <a:gd name="connsiteY117" fmla="*/ 2172597 h 2237474"/>
              <a:gd name="connsiteX118" fmla="*/ 1434549 w 12192000"/>
              <a:gd name="connsiteY118" fmla="*/ 2234522 h 2237474"/>
              <a:gd name="connsiteX119" fmla="*/ 1398481 w 12192000"/>
              <a:gd name="connsiteY119" fmla="*/ 2237074 h 2237474"/>
              <a:gd name="connsiteX120" fmla="*/ 1398407 w 12192000"/>
              <a:gd name="connsiteY120" fmla="*/ 2237095 h 2237474"/>
              <a:gd name="connsiteX121" fmla="*/ 1370962 w 12192000"/>
              <a:gd name="connsiteY121" fmla="*/ 2237474 h 2237474"/>
              <a:gd name="connsiteX122" fmla="*/ 1356367 w 12192000"/>
              <a:gd name="connsiteY122" fmla="*/ 2235089 h 2237474"/>
              <a:gd name="connsiteX123" fmla="*/ 1279765 w 12192000"/>
              <a:gd name="connsiteY123" fmla="*/ 2229639 h 2237474"/>
              <a:gd name="connsiteX124" fmla="*/ 1195347 w 12192000"/>
              <a:gd name="connsiteY124" fmla="*/ 2212354 h 2237474"/>
              <a:gd name="connsiteX125" fmla="*/ 970251 w 12192000"/>
              <a:gd name="connsiteY125" fmla="*/ 2221029 h 2237474"/>
              <a:gd name="connsiteX126" fmla="*/ 812914 w 12192000"/>
              <a:gd name="connsiteY126" fmla="*/ 2210095 h 2237474"/>
              <a:gd name="connsiteX127" fmla="*/ 776382 w 12192000"/>
              <a:gd name="connsiteY127" fmla="*/ 2204512 h 2237474"/>
              <a:gd name="connsiteX128" fmla="*/ 597225 w 12192000"/>
              <a:gd name="connsiteY128" fmla="*/ 2180999 h 2237474"/>
              <a:gd name="connsiteX129" fmla="*/ 520671 w 12192000"/>
              <a:gd name="connsiteY129" fmla="*/ 2180980 h 2237474"/>
              <a:gd name="connsiteX130" fmla="*/ 515024 w 12192000"/>
              <a:gd name="connsiteY130" fmla="*/ 2179258 h 2237474"/>
              <a:gd name="connsiteX131" fmla="*/ 413835 w 12192000"/>
              <a:gd name="connsiteY131" fmla="*/ 2156783 h 2237474"/>
              <a:gd name="connsiteX132" fmla="*/ 376513 w 12192000"/>
              <a:gd name="connsiteY132" fmla="*/ 2154014 h 2237474"/>
              <a:gd name="connsiteX133" fmla="*/ 273386 w 12192000"/>
              <a:gd name="connsiteY133" fmla="*/ 2142551 h 2237474"/>
              <a:gd name="connsiteX134" fmla="*/ 77641 w 12192000"/>
              <a:gd name="connsiteY134" fmla="*/ 2126835 h 2237474"/>
              <a:gd name="connsiteX135" fmla="*/ 37645 w 12192000"/>
              <a:gd name="connsiteY135" fmla="*/ 2115401 h 2237474"/>
              <a:gd name="connsiteX136" fmla="*/ 4572 w 12192000"/>
              <a:gd name="connsiteY136" fmla="*/ 2111091 h 2237474"/>
              <a:gd name="connsiteX137" fmla="*/ 0 w 12192000"/>
              <a:gd name="connsiteY137" fmla="*/ 2110468 h 2237474"/>
              <a:gd name="connsiteX138" fmla="*/ 0 w 12192000"/>
              <a:gd name="connsiteY138" fmla="*/ 0 h 2237474"/>
              <a:gd name="connsiteX0" fmla="*/ 0 w 12192000"/>
              <a:gd name="connsiteY0" fmla="*/ 0 h 2237627"/>
              <a:gd name="connsiteX1" fmla="*/ 12192000 w 12192000"/>
              <a:gd name="connsiteY1" fmla="*/ 0 h 2237627"/>
              <a:gd name="connsiteX2" fmla="*/ 12192000 w 12192000"/>
              <a:gd name="connsiteY2" fmla="*/ 751299 h 2237627"/>
              <a:gd name="connsiteX3" fmla="*/ 11890686 w 12192000"/>
              <a:gd name="connsiteY3" fmla="*/ 732766 h 2237627"/>
              <a:gd name="connsiteX4" fmla="*/ 11820512 w 12192000"/>
              <a:gd name="connsiteY4" fmla="*/ 745392 h 2237627"/>
              <a:gd name="connsiteX5" fmla="*/ 11649954 w 12192000"/>
              <a:gd name="connsiteY5" fmla="*/ 749628 h 2237627"/>
              <a:gd name="connsiteX6" fmla="*/ 11560424 w 12192000"/>
              <a:gd name="connsiteY6" fmla="*/ 748017 h 2237627"/>
              <a:gd name="connsiteX7" fmla="*/ 11358455 w 12192000"/>
              <a:gd name="connsiteY7" fmla="*/ 747593 h 2237627"/>
              <a:gd name="connsiteX8" fmla="*/ 11165209 w 12192000"/>
              <a:gd name="connsiteY8" fmla="*/ 748852 h 2237627"/>
              <a:gd name="connsiteX9" fmla="*/ 11058755 w 12192000"/>
              <a:gd name="connsiteY9" fmla="*/ 749617 h 2237627"/>
              <a:gd name="connsiteX10" fmla="*/ 10846594 w 12192000"/>
              <a:gd name="connsiteY10" fmla="*/ 765069 h 2237627"/>
              <a:gd name="connsiteX11" fmla="*/ 10739478 w 12192000"/>
              <a:gd name="connsiteY11" fmla="*/ 776841 h 2237627"/>
              <a:gd name="connsiteX12" fmla="*/ 10458762 w 12192000"/>
              <a:gd name="connsiteY12" fmla="*/ 755400 h 2237627"/>
              <a:gd name="connsiteX13" fmla="*/ 10211200 w 12192000"/>
              <a:gd name="connsiteY13" fmla="*/ 767513 h 2237627"/>
              <a:gd name="connsiteX14" fmla="*/ 10167995 w 12192000"/>
              <a:gd name="connsiteY14" fmla="*/ 760843 h 2237627"/>
              <a:gd name="connsiteX15" fmla="*/ 9997044 w 12192000"/>
              <a:gd name="connsiteY15" fmla="*/ 780129 h 2237627"/>
              <a:gd name="connsiteX16" fmla="*/ 9943887 w 12192000"/>
              <a:gd name="connsiteY16" fmla="*/ 804141 h 2237627"/>
              <a:gd name="connsiteX17" fmla="*/ 9918248 w 12192000"/>
              <a:gd name="connsiteY17" fmla="*/ 816628 h 2237627"/>
              <a:gd name="connsiteX18" fmla="*/ 9767091 w 12192000"/>
              <a:gd name="connsiteY18" fmla="*/ 870550 h 2237627"/>
              <a:gd name="connsiteX19" fmla="*/ 9683005 w 12192000"/>
              <a:gd name="connsiteY19" fmla="*/ 894128 h 2237627"/>
              <a:gd name="connsiteX20" fmla="*/ 9594438 w 12192000"/>
              <a:gd name="connsiteY20" fmla="*/ 919051 h 2237627"/>
              <a:gd name="connsiteX21" fmla="*/ 9544189 w 12192000"/>
              <a:gd name="connsiteY21" fmla="*/ 938966 h 2237627"/>
              <a:gd name="connsiteX22" fmla="*/ 9500499 w 12192000"/>
              <a:gd name="connsiteY22" fmla="*/ 954680 h 2237627"/>
              <a:gd name="connsiteX23" fmla="*/ 9410017 w 12192000"/>
              <a:gd name="connsiteY23" fmla="*/ 993931 h 2237627"/>
              <a:gd name="connsiteX24" fmla="*/ 9392919 w 12192000"/>
              <a:gd name="connsiteY24" fmla="*/ 994656 h 2237627"/>
              <a:gd name="connsiteX25" fmla="*/ 9268019 w 12192000"/>
              <a:gd name="connsiteY25" fmla="*/ 1007442 h 2237627"/>
              <a:gd name="connsiteX26" fmla="*/ 9188177 w 12192000"/>
              <a:gd name="connsiteY26" fmla="*/ 1035474 h 2237627"/>
              <a:gd name="connsiteX27" fmla="*/ 9155969 w 12192000"/>
              <a:gd name="connsiteY27" fmla="*/ 1046804 h 2237627"/>
              <a:gd name="connsiteX28" fmla="*/ 9133985 w 12192000"/>
              <a:gd name="connsiteY28" fmla="*/ 1046450 h 2237627"/>
              <a:gd name="connsiteX29" fmla="*/ 9003462 w 12192000"/>
              <a:gd name="connsiteY29" fmla="*/ 1042406 h 2237627"/>
              <a:gd name="connsiteX30" fmla="*/ 8968445 w 12192000"/>
              <a:gd name="connsiteY30" fmla="*/ 1052169 h 2237627"/>
              <a:gd name="connsiteX31" fmla="*/ 8886001 w 12192000"/>
              <a:gd name="connsiteY31" fmla="*/ 1067468 h 2237627"/>
              <a:gd name="connsiteX32" fmla="*/ 8838610 w 12192000"/>
              <a:gd name="connsiteY32" fmla="*/ 1075091 h 2237627"/>
              <a:gd name="connsiteX33" fmla="*/ 8750383 w 12192000"/>
              <a:gd name="connsiteY33" fmla="*/ 1097387 h 2237627"/>
              <a:gd name="connsiteX34" fmla="*/ 8665605 w 12192000"/>
              <a:gd name="connsiteY34" fmla="*/ 1110791 h 2237627"/>
              <a:gd name="connsiteX35" fmla="*/ 8584946 w 12192000"/>
              <a:gd name="connsiteY35" fmla="*/ 1135226 h 2237627"/>
              <a:gd name="connsiteX36" fmla="*/ 8419755 w 12192000"/>
              <a:gd name="connsiteY36" fmla="*/ 1216260 h 2237627"/>
              <a:gd name="connsiteX37" fmla="*/ 8411626 w 12192000"/>
              <a:gd name="connsiteY37" fmla="*/ 1214397 h 2237627"/>
              <a:gd name="connsiteX38" fmla="*/ 8363469 w 12192000"/>
              <a:gd name="connsiteY38" fmla="*/ 1246658 h 2237627"/>
              <a:gd name="connsiteX39" fmla="*/ 8275497 w 12192000"/>
              <a:gd name="connsiteY39" fmla="*/ 1264396 h 2237627"/>
              <a:gd name="connsiteX40" fmla="*/ 8074238 w 12192000"/>
              <a:gd name="connsiteY40" fmla="*/ 1301895 h 2237627"/>
              <a:gd name="connsiteX41" fmla="*/ 7942099 w 12192000"/>
              <a:gd name="connsiteY41" fmla="*/ 1336332 h 2237627"/>
              <a:gd name="connsiteX42" fmla="*/ 7902328 w 12192000"/>
              <a:gd name="connsiteY42" fmla="*/ 1345865 h 2237627"/>
              <a:gd name="connsiteX43" fmla="*/ 7840612 w 12192000"/>
              <a:gd name="connsiteY43" fmla="*/ 1369373 h 2237627"/>
              <a:gd name="connsiteX44" fmla="*/ 7786819 w 12192000"/>
              <a:gd name="connsiteY44" fmla="*/ 1378970 h 2237627"/>
              <a:gd name="connsiteX45" fmla="*/ 7548172 w 12192000"/>
              <a:gd name="connsiteY45" fmla="*/ 1417460 h 2237627"/>
              <a:gd name="connsiteX46" fmla="*/ 7483437 w 12192000"/>
              <a:gd name="connsiteY46" fmla="*/ 1478152 h 2237627"/>
              <a:gd name="connsiteX47" fmla="*/ 7377870 w 12192000"/>
              <a:gd name="connsiteY47" fmla="*/ 1523319 h 2237627"/>
              <a:gd name="connsiteX48" fmla="*/ 7230737 w 12192000"/>
              <a:gd name="connsiteY48" fmla="*/ 1562633 h 2237627"/>
              <a:gd name="connsiteX49" fmla="*/ 7224458 w 12192000"/>
              <a:gd name="connsiteY49" fmla="*/ 1573008 h 2237627"/>
              <a:gd name="connsiteX50" fmla="*/ 7183121 w 12192000"/>
              <a:gd name="connsiteY50" fmla="*/ 1595162 h 2237627"/>
              <a:gd name="connsiteX51" fmla="*/ 7164601 w 12192000"/>
              <a:gd name="connsiteY51" fmla="*/ 1606490 h 2237627"/>
              <a:gd name="connsiteX52" fmla="*/ 6900177 w 12192000"/>
              <a:gd name="connsiteY52" fmla="*/ 1636016 h 2237627"/>
              <a:gd name="connsiteX53" fmla="*/ 6795372 w 12192000"/>
              <a:gd name="connsiteY53" fmla="*/ 1644845 h 2237627"/>
              <a:gd name="connsiteX54" fmla="*/ 6692251 w 12192000"/>
              <a:gd name="connsiteY54" fmla="*/ 1656357 h 2237627"/>
              <a:gd name="connsiteX55" fmla="*/ 6655235 w 12192000"/>
              <a:gd name="connsiteY55" fmla="*/ 1661869 h 2237627"/>
              <a:gd name="connsiteX56" fmla="*/ 6554894 w 12192000"/>
              <a:gd name="connsiteY56" fmla="*/ 1664428 h 2237627"/>
              <a:gd name="connsiteX57" fmla="*/ 6516595 w 12192000"/>
              <a:gd name="connsiteY57" fmla="*/ 1667475 h 2237627"/>
              <a:gd name="connsiteX58" fmla="*/ 6508541 w 12192000"/>
              <a:gd name="connsiteY58" fmla="*/ 1668757 h 2237627"/>
              <a:gd name="connsiteX59" fmla="*/ 6471012 w 12192000"/>
              <a:gd name="connsiteY59" fmla="*/ 1678604 h 2237627"/>
              <a:gd name="connsiteX60" fmla="*/ 6364035 w 12192000"/>
              <a:gd name="connsiteY60" fmla="*/ 1667683 h 2237627"/>
              <a:gd name="connsiteX61" fmla="*/ 6280959 w 12192000"/>
              <a:gd name="connsiteY61" fmla="*/ 1689329 h 2237627"/>
              <a:gd name="connsiteX62" fmla="*/ 6243319 w 12192000"/>
              <a:gd name="connsiteY62" fmla="*/ 1695560 h 2237627"/>
              <a:gd name="connsiteX63" fmla="*/ 6098321 w 12192000"/>
              <a:gd name="connsiteY63" fmla="*/ 1721646 h 2237627"/>
              <a:gd name="connsiteX64" fmla="*/ 5880652 w 12192000"/>
              <a:gd name="connsiteY64" fmla="*/ 1779643 h 2237627"/>
              <a:gd name="connsiteX65" fmla="*/ 5785959 w 12192000"/>
              <a:gd name="connsiteY65" fmla="*/ 1775307 h 2237627"/>
              <a:gd name="connsiteX66" fmla="*/ 5643534 w 12192000"/>
              <a:gd name="connsiteY66" fmla="*/ 1802919 h 2237627"/>
              <a:gd name="connsiteX67" fmla="*/ 5518799 w 12192000"/>
              <a:gd name="connsiteY67" fmla="*/ 1818312 h 2237627"/>
              <a:gd name="connsiteX68" fmla="*/ 5505014 w 12192000"/>
              <a:gd name="connsiteY68" fmla="*/ 1819259 h 2237627"/>
              <a:gd name="connsiteX69" fmla="*/ 5453307 w 12192000"/>
              <a:gd name="connsiteY69" fmla="*/ 1815450 h 2237627"/>
              <a:gd name="connsiteX70" fmla="*/ 5221533 w 12192000"/>
              <a:gd name="connsiteY70" fmla="*/ 1846950 h 2237627"/>
              <a:gd name="connsiteX71" fmla="*/ 5149802 w 12192000"/>
              <a:gd name="connsiteY71" fmla="*/ 1844846 h 2237627"/>
              <a:gd name="connsiteX72" fmla="*/ 5114927 w 12192000"/>
              <a:gd name="connsiteY72" fmla="*/ 1847827 h 2237627"/>
              <a:gd name="connsiteX73" fmla="*/ 5108970 w 12192000"/>
              <a:gd name="connsiteY73" fmla="*/ 1847935 h 2237627"/>
              <a:gd name="connsiteX74" fmla="*/ 5067961 w 12192000"/>
              <a:gd name="connsiteY74" fmla="*/ 1845917 h 2237627"/>
              <a:gd name="connsiteX75" fmla="*/ 5007075 w 12192000"/>
              <a:gd name="connsiteY75" fmla="*/ 1838626 h 2237627"/>
              <a:gd name="connsiteX76" fmla="*/ 4944087 w 12192000"/>
              <a:gd name="connsiteY76" fmla="*/ 1823332 h 2237627"/>
              <a:gd name="connsiteX77" fmla="*/ 4907662 w 12192000"/>
              <a:gd name="connsiteY77" fmla="*/ 1816900 h 2237627"/>
              <a:gd name="connsiteX78" fmla="*/ 4882386 w 12192000"/>
              <a:gd name="connsiteY78" fmla="*/ 1809844 h 2237627"/>
              <a:gd name="connsiteX79" fmla="*/ 4811440 w 12192000"/>
              <a:gd name="connsiteY79" fmla="*/ 1804655 h 2237627"/>
              <a:gd name="connsiteX80" fmla="*/ 4691075 w 12192000"/>
              <a:gd name="connsiteY80" fmla="*/ 1801389 h 2237627"/>
              <a:gd name="connsiteX81" fmla="*/ 4640313 w 12192000"/>
              <a:gd name="connsiteY81" fmla="*/ 1784307 h 2237627"/>
              <a:gd name="connsiteX82" fmla="*/ 4536503 w 12192000"/>
              <a:gd name="connsiteY82" fmla="*/ 1785334 h 2237627"/>
              <a:gd name="connsiteX83" fmla="*/ 4513724 w 12192000"/>
              <a:gd name="connsiteY83" fmla="*/ 1791996 h 2237627"/>
              <a:gd name="connsiteX84" fmla="*/ 4459810 w 12192000"/>
              <a:gd name="connsiteY84" fmla="*/ 1797886 h 2237627"/>
              <a:gd name="connsiteX85" fmla="*/ 4379064 w 12192000"/>
              <a:gd name="connsiteY85" fmla="*/ 1817177 h 2237627"/>
              <a:gd name="connsiteX86" fmla="*/ 4290981 w 12192000"/>
              <a:gd name="connsiteY86" fmla="*/ 1839677 h 2237627"/>
              <a:gd name="connsiteX87" fmla="*/ 4238372 w 12192000"/>
              <a:gd name="connsiteY87" fmla="*/ 1851480 h 2237627"/>
              <a:gd name="connsiteX88" fmla="*/ 4232517 w 12192000"/>
              <a:gd name="connsiteY88" fmla="*/ 1852567 h 2237627"/>
              <a:gd name="connsiteX89" fmla="*/ 4191732 w 12192000"/>
              <a:gd name="connsiteY89" fmla="*/ 1857328 h 2237627"/>
              <a:gd name="connsiteX90" fmla="*/ 4065532 w 12192000"/>
              <a:gd name="connsiteY90" fmla="*/ 1855477 h 2237627"/>
              <a:gd name="connsiteX91" fmla="*/ 4028460 w 12192000"/>
              <a:gd name="connsiteY91" fmla="*/ 1855137 h 2237627"/>
              <a:gd name="connsiteX92" fmla="*/ 4002267 w 12192000"/>
              <a:gd name="connsiteY92" fmla="*/ 1852352 h 2237627"/>
              <a:gd name="connsiteX93" fmla="*/ 3931396 w 12192000"/>
              <a:gd name="connsiteY93" fmla="*/ 1858915 h 2237627"/>
              <a:gd name="connsiteX94" fmla="*/ 3812162 w 12192000"/>
              <a:gd name="connsiteY94" fmla="*/ 1875501 h 2237627"/>
              <a:gd name="connsiteX95" fmla="*/ 3758105 w 12192000"/>
              <a:gd name="connsiteY95" fmla="*/ 1871856 h 2237627"/>
              <a:gd name="connsiteX96" fmla="*/ 3567259 w 12192000"/>
              <a:gd name="connsiteY96" fmla="*/ 1893482 h 2237627"/>
              <a:gd name="connsiteX97" fmla="*/ 3405770 w 12192000"/>
              <a:gd name="connsiteY97" fmla="*/ 1904591 h 2237627"/>
              <a:gd name="connsiteX98" fmla="*/ 3280097 w 12192000"/>
              <a:gd name="connsiteY98" fmla="*/ 1919610 h 2237627"/>
              <a:gd name="connsiteX99" fmla="*/ 3009910 w 12192000"/>
              <a:gd name="connsiteY99" fmla="*/ 1957866 h 2237627"/>
              <a:gd name="connsiteX100" fmla="*/ 2995934 w 12192000"/>
              <a:gd name="connsiteY100" fmla="*/ 1967085 h 2237627"/>
              <a:gd name="connsiteX101" fmla="*/ 2942858 w 12192000"/>
              <a:gd name="connsiteY101" fmla="*/ 1981367 h 2237627"/>
              <a:gd name="connsiteX102" fmla="*/ 2875436 w 12192000"/>
              <a:gd name="connsiteY102" fmla="*/ 1996977 h 2237627"/>
              <a:gd name="connsiteX103" fmla="*/ 2874892 w 12192000"/>
              <a:gd name="connsiteY103" fmla="*/ 1996085 h 2237627"/>
              <a:gd name="connsiteX104" fmla="*/ 2843662 w 12192000"/>
              <a:gd name="connsiteY104" fmla="*/ 1992498 h 2237627"/>
              <a:gd name="connsiteX105" fmla="*/ 2718916 w 12192000"/>
              <a:gd name="connsiteY105" fmla="*/ 1990867 h 2237627"/>
              <a:gd name="connsiteX106" fmla="*/ 2713522 w 12192000"/>
              <a:gd name="connsiteY106" fmla="*/ 1990173 h 2237627"/>
              <a:gd name="connsiteX107" fmla="*/ 2476147 w 12192000"/>
              <a:gd name="connsiteY107" fmla="*/ 1998305 h 2237627"/>
              <a:gd name="connsiteX108" fmla="*/ 2373568 w 12192000"/>
              <a:gd name="connsiteY108" fmla="*/ 2003219 h 2237627"/>
              <a:gd name="connsiteX109" fmla="*/ 2287219 w 12192000"/>
              <a:gd name="connsiteY109" fmla="*/ 1998750 h 2237627"/>
              <a:gd name="connsiteX110" fmla="*/ 2243069 w 12192000"/>
              <a:gd name="connsiteY110" fmla="*/ 2005321 h 2237627"/>
              <a:gd name="connsiteX111" fmla="*/ 2164831 w 12192000"/>
              <a:gd name="connsiteY111" fmla="*/ 2010143 h 2237627"/>
              <a:gd name="connsiteX112" fmla="*/ 2085228 w 12192000"/>
              <a:gd name="connsiteY112" fmla="*/ 2046431 h 2237627"/>
              <a:gd name="connsiteX113" fmla="*/ 2058061 w 12192000"/>
              <a:gd name="connsiteY113" fmla="*/ 2047942 h 2237627"/>
              <a:gd name="connsiteX114" fmla="*/ 2042244 w 12192000"/>
              <a:gd name="connsiteY114" fmla="*/ 2055560 h 2237627"/>
              <a:gd name="connsiteX115" fmla="*/ 1877728 w 12192000"/>
              <a:gd name="connsiteY115" fmla="*/ 2101004 h 2237627"/>
              <a:gd name="connsiteX116" fmla="*/ 1759056 w 12192000"/>
              <a:gd name="connsiteY116" fmla="*/ 2125608 h 2237627"/>
              <a:gd name="connsiteX117" fmla="*/ 1637948 w 12192000"/>
              <a:gd name="connsiteY117" fmla="*/ 2172597 h 2237627"/>
              <a:gd name="connsiteX118" fmla="*/ 1434549 w 12192000"/>
              <a:gd name="connsiteY118" fmla="*/ 2234522 h 2237627"/>
              <a:gd name="connsiteX119" fmla="*/ 1398481 w 12192000"/>
              <a:gd name="connsiteY119" fmla="*/ 2237074 h 2237627"/>
              <a:gd name="connsiteX120" fmla="*/ 1370962 w 12192000"/>
              <a:gd name="connsiteY120" fmla="*/ 2237474 h 2237627"/>
              <a:gd name="connsiteX121" fmla="*/ 1356367 w 12192000"/>
              <a:gd name="connsiteY121" fmla="*/ 2235089 h 2237627"/>
              <a:gd name="connsiteX122" fmla="*/ 1279765 w 12192000"/>
              <a:gd name="connsiteY122" fmla="*/ 2229639 h 2237627"/>
              <a:gd name="connsiteX123" fmla="*/ 1195347 w 12192000"/>
              <a:gd name="connsiteY123" fmla="*/ 2212354 h 2237627"/>
              <a:gd name="connsiteX124" fmla="*/ 970251 w 12192000"/>
              <a:gd name="connsiteY124" fmla="*/ 2221029 h 2237627"/>
              <a:gd name="connsiteX125" fmla="*/ 812914 w 12192000"/>
              <a:gd name="connsiteY125" fmla="*/ 2210095 h 2237627"/>
              <a:gd name="connsiteX126" fmla="*/ 776382 w 12192000"/>
              <a:gd name="connsiteY126" fmla="*/ 2204512 h 2237627"/>
              <a:gd name="connsiteX127" fmla="*/ 597225 w 12192000"/>
              <a:gd name="connsiteY127" fmla="*/ 2180999 h 2237627"/>
              <a:gd name="connsiteX128" fmla="*/ 520671 w 12192000"/>
              <a:gd name="connsiteY128" fmla="*/ 2180980 h 2237627"/>
              <a:gd name="connsiteX129" fmla="*/ 515024 w 12192000"/>
              <a:gd name="connsiteY129" fmla="*/ 2179258 h 2237627"/>
              <a:gd name="connsiteX130" fmla="*/ 413835 w 12192000"/>
              <a:gd name="connsiteY130" fmla="*/ 2156783 h 2237627"/>
              <a:gd name="connsiteX131" fmla="*/ 376513 w 12192000"/>
              <a:gd name="connsiteY131" fmla="*/ 2154014 h 2237627"/>
              <a:gd name="connsiteX132" fmla="*/ 273386 w 12192000"/>
              <a:gd name="connsiteY132" fmla="*/ 2142551 h 2237627"/>
              <a:gd name="connsiteX133" fmla="*/ 77641 w 12192000"/>
              <a:gd name="connsiteY133" fmla="*/ 2126835 h 2237627"/>
              <a:gd name="connsiteX134" fmla="*/ 37645 w 12192000"/>
              <a:gd name="connsiteY134" fmla="*/ 2115401 h 2237627"/>
              <a:gd name="connsiteX135" fmla="*/ 4572 w 12192000"/>
              <a:gd name="connsiteY135" fmla="*/ 2111091 h 2237627"/>
              <a:gd name="connsiteX136" fmla="*/ 0 w 12192000"/>
              <a:gd name="connsiteY136" fmla="*/ 2110468 h 2237627"/>
              <a:gd name="connsiteX137" fmla="*/ 0 w 12192000"/>
              <a:gd name="connsiteY137" fmla="*/ 0 h 2237627"/>
              <a:gd name="connsiteX0" fmla="*/ 0 w 12192000"/>
              <a:gd name="connsiteY0" fmla="*/ 0 h 2240205"/>
              <a:gd name="connsiteX1" fmla="*/ 12192000 w 12192000"/>
              <a:gd name="connsiteY1" fmla="*/ 0 h 2240205"/>
              <a:gd name="connsiteX2" fmla="*/ 12192000 w 12192000"/>
              <a:gd name="connsiteY2" fmla="*/ 751299 h 2240205"/>
              <a:gd name="connsiteX3" fmla="*/ 11890686 w 12192000"/>
              <a:gd name="connsiteY3" fmla="*/ 732766 h 2240205"/>
              <a:gd name="connsiteX4" fmla="*/ 11820512 w 12192000"/>
              <a:gd name="connsiteY4" fmla="*/ 745392 h 2240205"/>
              <a:gd name="connsiteX5" fmla="*/ 11649954 w 12192000"/>
              <a:gd name="connsiteY5" fmla="*/ 749628 h 2240205"/>
              <a:gd name="connsiteX6" fmla="*/ 11560424 w 12192000"/>
              <a:gd name="connsiteY6" fmla="*/ 748017 h 2240205"/>
              <a:gd name="connsiteX7" fmla="*/ 11358455 w 12192000"/>
              <a:gd name="connsiteY7" fmla="*/ 747593 h 2240205"/>
              <a:gd name="connsiteX8" fmla="*/ 11165209 w 12192000"/>
              <a:gd name="connsiteY8" fmla="*/ 748852 h 2240205"/>
              <a:gd name="connsiteX9" fmla="*/ 11058755 w 12192000"/>
              <a:gd name="connsiteY9" fmla="*/ 749617 h 2240205"/>
              <a:gd name="connsiteX10" fmla="*/ 10846594 w 12192000"/>
              <a:gd name="connsiteY10" fmla="*/ 765069 h 2240205"/>
              <a:gd name="connsiteX11" fmla="*/ 10739478 w 12192000"/>
              <a:gd name="connsiteY11" fmla="*/ 776841 h 2240205"/>
              <a:gd name="connsiteX12" fmla="*/ 10458762 w 12192000"/>
              <a:gd name="connsiteY12" fmla="*/ 755400 h 2240205"/>
              <a:gd name="connsiteX13" fmla="*/ 10211200 w 12192000"/>
              <a:gd name="connsiteY13" fmla="*/ 767513 h 2240205"/>
              <a:gd name="connsiteX14" fmla="*/ 10167995 w 12192000"/>
              <a:gd name="connsiteY14" fmla="*/ 760843 h 2240205"/>
              <a:gd name="connsiteX15" fmla="*/ 9997044 w 12192000"/>
              <a:gd name="connsiteY15" fmla="*/ 780129 h 2240205"/>
              <a:gd name="connsiteX16" fmla="*/ 9943887 w 12192000"/>
              <a:gd name="connsiteY16" fmla="*/ 804141 h 2240205"/>
              <a:gd name="connsiteX17" fmla="*/ 9918248 w 12192000"/>
              <a:gd name="connsiteY17" fmla="*/ 816628 h 2240205"/>
              <a:gd name="connsiteX18" fmla="*/ 9767091 w 12192000"/>
              <a:gd name="connsiteY18" fmla="*/ 870550 h 2240205"/>
              <a:gd name="connsiteX19" fmla="*/ 9683005 w 12192000"/>
              <a:gd name="connsiteY19" fmla="*/ 894128 h 2240205"/>
              <a:gd name="connsiteX20" fmla="*/ 9594438 w 12192000"/>
              <a:gd name="connsiteY20" fmla="*/ 919051 h 2240205"/>
              <a:gd name="connsiteX21" fmla="*/ 9544189 w 12192000"/>
              <a:gd name="connsiteY21" fmla="*/ 938966 h 2240205"/>
              <a:gd name="connsiteX22" fmla="*/ 9500499 w 12192000"/>
              <a:gd name="connsiteY22" fmla="*/ 954680 h 2240205"/>
              <a:gd name="connsiteX23" fmla="*/ 9410017 w 12192000"/>
              <a:gd name="connsiteY23" fmla="*/ 993931 h 2240205"/>
              <a:gd name="connsiteX24" fmla="*/ 9392919 w 12192000"/>
              <a:gd name="connsiteY24" fmla="*/ 994656 h 2240205"/>
              <a:gd name="connsiteX25" fmla="*/ 9268019 w 12192000"/>
              <a:gd name="connsiteY25" fmla="*/ 1007442 h 2240205"/>
              <a:gd name="connsiteX26" fmla="*/ 9188177 w 12192000"/>
              <a:gd name="connsiteY26" fmla="*/ 1035474 h 2240205"/>
              <a:gd name="connsiteX27" fmla="*/ 9155969 w 12192000"/>
              <a:gd name="connsiteY27" fmla="*/ 1046804 h 2240205"/>
              <a:gd name="connsiteX28" fmla="*/ 9133985 w 12192000"/>
              <a:gd name="connsiteY28" fmla="*/ 1046450 h 2240205"/>
              <a:gd name="connsiteX29" fmla="*/ 9003462 w 12192000"/>
              <a:gd name="connsiteY29" fmla="*/ 1042406 h 2240205"/>
              <a:gd name="connsiteX30" fmla="*/ 8968445 w 12192000"/>
              <a:gd name="connsiteY30" fmla="*/ 1052169 h 2240205"/>
              <a:gd name="connsiteX31" fmla="*/ 8886001 w 12192000"/>
              <a:gd name="connsiteY31" fmla="*/ 1067468 h 2240205"/>
              <a:gd name="connsiteX32" fmla="*/ 8838610 w 12192000"/>
              <a:gd name="connsiteY32" fmla="*/ 1075091 h 2240205"/>
              <a:gd name="connsiteX33" fmla="*/ 8750383 w 12192000"/>
              <a:gd name="connsiteY33" fmla="*/ 1097387 h 2240205"/>
              <a:gd name="connsiteX34" fmla="*/ 8665605 w 12192000"/>
              <a:gd name="connsiteY34" fmla="*/ 1110791 h 2240205"/>
              <a:gd name="connsiteX35" fmla="*/ 8584946 w 12192000"/>
              <a:gd name="connsiteY35" fmla="*/ 1135226 h 2240205"/>
              <a:gd name="connsiteX36" fmla="*/ 8419755 w 12192000"/>
              <a:gd name="connsiteY36" fmla="*/ 1216260 h 2240205"/>
              <a:gd name="connsiteX37" fmla="*/ 8411626 w 12192000"/>
              <a:gd name="connsiteY37" fmla="*/ 1214397 h 2240205"/>
              <a:gd name="connsiteX38" fmla="*/ 8363469 w 12192000"/>
              <a:gd name="connsiteY38" fmla="*/ 1246658 h 2240205"/>
              <a:gd name="connsiteX39" fmla="*/ 8275497 w 12192000"/>
              <a:gd name="connsiteY39" fmla="*/ 1264396 h 2240205"/>
              <a:gd name="connsiteX40" fmla="*/ 8074238 w 12192000"/>
              <a:gd name="connsiteY40" fmla="*/ 1301895 h 2240205"/>
              <a:gd name="connsiteX41" fmla="*/ 7942099 w 12192000"/>
              <a:gd name="connsiteY41" fmla="*/ 1336332 h 2240205"/>
              <a:gd name="connsiteX42" fmla="*/ 7902328 w 12192000"/>
              <a:gd name="connsiteY42" fmla="*/ 1345865 h 2240205"/>
              <a:gd name="connsiteX43" fmla="*/ 7840612 w 12192000"/>
              <a:gd name="connsiteY43" fmla="*/ 1369373 h 2240205"/>
              <a:gd name="connsiteX44" fmla="*/ 7786819 w 12192000"/>
              <a:gd name="connsiteY44" fmla="*/ 1378970 h 2240205"/>
              <a:gd name="connsiteX45" fmla="*/ 7548172 w 12192000"/>
              <a:gd name="connsiteY45" fmla="*/ 1417460 h 2240205"/>
              <a:gd name="connsiteX46" fmla="*/ 7483437 w 12192000"/>
              <a:gd name="connsiteY46" fmla="*/ 1478152 h 2240205"/>
              <a:gd name="connsiteX47" fmla="*/ 7377870 w 12192000"/>
              <a:gd name="connsiteY47" fmla="*/ 1523319 h 2240205"/>
              <a:gd name="connsiteX48" fmla="*/ 7230737 w 12192000"/>
              <a:gd name="connsiteY48" fmla="*/ 1562633 h 2240205"/>
              <a:gd name="connsiteX49" fmla="*/ 7224458 w 12192000"/>
              <a:gd name="connsiteY49" fmla="*/ 1573008 h 2240205"/>
              <a:gd name="connsiteX50" fmla="*/ 7183121 w 12192000"/>
              <a:gd name="connsiteY50" fmla="*/ 1595162 h 2240205"/>
              <a:gd name="connsiteX51" fmla="*/ 7164601 w 12192000"/>
              <a:gd name="connsiteY51" fmla="*/ 1606490 h 2240205"/>
              <a:gd name="connsiteX52" fmla="*/ 6900177 w 12192000"/>
              <a:gd name="connsiteY52" fmla="*/ 1636016 h 2240205"/>
              <a:gd name="connsiteX53" fmla="*/ 6795372 w 12192000"/>
              <a:gd name="connsiteY53" fmla="*/ 1644845 h 2240205"/>
              <a:gd name="connsiteX54" fmla="*/ 6692251 w 12192000"/>
              <a:gd name="connsiteY54" fmla="*/ 1656357 h 2240205"/>
              <a:gd name="connsiteX55" fmla="*/ 6655235 w 12192000"/>
              <a:gd name="connsiteY55" fmla="*/ 1661869 h 2240205"/>
              <a:gd name="connsiteX56" fmla="*/ 6554894 w 12192000"/>
              <a:gd name="connsiteY56" fmla="*/ 1664428 h 2240205"/>
              <a:gd name="connsiteX57" fmla="*/ 6516595 w 12192000"/>
              <a:gd name="connsiteY57" fmla="*/ 1667475 h 2240205"/>
              <a:gd name="connsiteX58" fmla="*/ 6508541 w 12192000"/>
              <a:gd name="connsiteY58" fmla="*/ 1668757 h 2240205"/>
              <a:gd name="connsiteX59" fmla="*/ 6471012 w 12192000"/>
              <a:gd name="connsiteY59" fmla="*/ 1678604 h 2240205"/>
              <a:gd name="connsiteX60" fmla="*/ 6364035 w 12192000"/>
              <a:gd name="connsiteY60" fmla="*/ 1667683 h 2240205"/>
              <a:gd name="connsiteX61" fmla="*/ 6280959 w 12192000"/>
              <a:gd name="connsiteY61" fmla="*/ 1689329 h 2240205"/>
              <a:gd name="connsiteX62" fmla="*/ 6243319 w 12192000"/>
              <a:gd name="connsiteY62" fmla="*/ 1695560 h 2240205"/>
              <a:gd name="connsiteX63" fmla="*/ 6098321 w 12192000"/>
              <a:gd name="connsiteY63" fmla="*/ 1721646 h 2240205"/>
              <a:gd name="connsiteX64" fmla="*/ 5880652 w 12192000"/>
              <a:gd name="connsiteY64" fmla="*/ 1779643 h 2240205"/>
              <a:gd name="connsiteX65" fmla="*/ 5785959 w 12192000"/>
              <a:gd name="connsiteY65" fmla="*/ 1775307 h 2240205"/>
              <a:gd name="connsiteX66" fmla="*/ 5643534 w 12192000"/>
              <a:gd name="connsiteY66" fmla="*/ 1802919 h 2240205"/>
              <a:gd name="connsiteX67" fmla="*/ 5518799 w 12192000"/>
              <a:gd name="connsiteY67" fmla="*/ 1818312 h 2240205"/>
              <a:gd name="connsiteX68" fmla="*/ 5505014 w 12192000"/>
              <a:gd name="connsiteY68" fmla="*/ 1819259 h 2240205"/>
              <a:gd name="connsiteX69" fmla="*/ 5453307 w 12192000"/>
              <a:gd name="connsiteY69" fmla="*/ 1815450 h 2240205"/>
              <a:gd name="connsiteX70" fmla="*/ 5221533 w 12192000"/>
              <a:gd name="connsiteY70" fmla="*/ 1846950 h 2240205"/>
              <a:gd name="connsiteX71" fmla="*/ 5149802 w 12192000"/>
              <a:gd name="connsiteY71" fmla="*/ 1844846 h 2240205"/>
              <a:gd name="connsiteX72" fmla="*/ 5114927 w 12192000"/>
              <a:gd name="connsiteY72" fmla="*/ 1847827 h 2240205"/>
              <a:gd name="connsiteX73" fmla="*/ 5108970 w 12192000"/>
              <a:gd name="connsiteY73" fmla="*/ 1847935 h 2240205"/>
              <a:gd name="connsiteX74" fmla="*/ 5067961 w 12192000"/>
              <a:gd name="connsiteY74" fmla="*/ 1845917 h 2240205"/>
              <a:gd name="connsiteX75" fmla="*/ 5007075 w 12192000"/>
              <a:gd name="connsiteY75" fmla="*/ 1838626 h 2240205"/>
              <a:gd name="connsiteX76" fmla="*/ 4944087 w 12192000"/>
              <a:gd name="connsiteY76" fmla="*/ 1823332 h 2240205"/>
              <a:gd name="connsiteX77" fmla="*/ 4907662 w 12192000"/>
              <a:gd name="connsiteY77" fmla="*/ 1816900 h 2240205"/>
              <a:gd name="connsiteX78" fmla="*/ 4882386 w 12192000"/>
              <a:gd name="connsiteY78" fmla="*/ 1809844 h 2240205"/>
              <a:gd name="connsiteX79" fmla="*/ 4811440 w 12192000"/>
              <a:gd name="connsiteY79" fmla="*/ 1804655 h 2240205"/>
              <a:gd name="connsiteX80" fmla="*/ 4691075 w 12192000"/>
              <a:gd name="connsiteY80" fmla="*/ 1801389 h 2240205"/>
              <a:gd name="connsiteX81" fmla="*/ 4640313 w 12192000"/>
              <a:gd name="connsiteY81" fmla="*/ 1784307 h 2240205"/>
              <a:gd name="connsiteX82" fmla="*/ 4536503 w 12192000"/>
              <a:gd name="connsiteY82" fmla="*/ 1785334 h 2240205"/>
              <a:gd name="connsiteX83" fmla="*/ 4513724 w 12192000"/>
              <a:gd name="connsiteY83" fmla="*/ 1791996 h 2240205"/>
              <a:gd name="connsiteX84" fmla="*/ 4459810 w 12192000"/>
              <a:gd name="connsiteY84" fmla="*/ 1797886 h 2240205"/>
              <a:gd name="connsiteX85" fmla="*/ 4379064 w 12192000"/>
              <a:gd name="connsiteY85" fmla="*/ 1817177 h 2240205"/>
              <a:gd name="connsiteX86" fmla="*/ 4290981 w 12192000"/>
              <a:gd name="connsiteY86" fmla="*/ 1839677 h 2240205"/>
              <a:gd name="connsiteX87" fmla="*/ 4238372 w 12192000"/>
              <a:gd name="connsiteY87" fmla="*/ 1851480 h 2240205"/>
              <a:gd name="connsiteX88" fmla="*/ 4232517 w 12192000"/>
              <a:gd name="connsiteY88" fmla="*/ 1852567 h 2240205"/>
              <a:gd name="connsiteX89" fmla="*/ 4191732 w 12192000"/>
              <a:gd name="connsiteY89" fmla="*/ 1857328 h 2240205"/>
              <a:gd name="connsiteX90" fmla="*/ 4065532 w 12192000"/>
              <a:gd name="connsiteY90" fmla="*/ 1855477 h 2240205"/>
              <a:gd name="connsiteX91" fmla="*/ 4028460 w 12192000"/>
              <a:gd name="connsiteY91" fmla="*/ 1855137 h 2240205"/>
              <a:gd name="connsiteX92" fmla="*/ 4002267 w 12192000"/>
              <a:gd name="connsiteY92" fmla="*/ 1852352 h 2240205"/>
              <a:gd name="connsiteX93" fmla="*/ 3931396 w 12192000"/>
              <a:gd name="connsiteY93" fmla="*/ 1858915 h 2240205"/>
              <a:gd name="connsiteX94" fmla="*/ 3812162 w 12192000"/>
              <a:gd name="connsiteY94" fmla="*/ 1875501 h 2240205"/>
              <a:gd name="connsiteX95" fmla="*/ 3758105 w 12192000"/>
              <a:gd name="connsiteY95" fmla="*/ 1871856 h 2240205"/>
              <a:gd name="connsiteX96" fmla="*/ 3567259 w 12192000"/>
              <a:gd name="connsiteY96" fmla="*/ 1893482 h 2240205"/>
              <a:gd name="connsiteX97" fmla="*/ 3405770 w 12192000"/>
              <a:gd name="connsiteY97" fmla="*/ 1904591 h 2240205"/>
              <a:gd name="connsiteX98" fmla="*/ 3280097 w 12192000"/>
              <a:gd name="connsiteY98" fmla="*/ 1919610 h 2240205"/>
              <a:gd name="connsiteX99" fmla="*/ 3009910 w 12192000"/>
              <a:gd name="connsiteY99" fmla="*/ 1957866 h 2240205"/>
              <a:gd name="connsiteX100" fmla="*/ 2995934 w 12192000"/>
              <a:gd name="connsiteY100" fmla="*/ 1967085 h 2240205"/>
              <a:gd name="connsiteX101" fmla="*/ 2942858 w 12192000"/>
              <a:gd name="connsiteY101" fmla="*/ 1981367 h 2240205"/>
              <a:gd name="connsiteX102" fmla="*/ 2875436 w 12192000"/>
              <a:gd name="connsiteY102" fmla="*/ 1996977 h 2240205"/>
              <a:gd name="connsiteX103" fmla="*/ 2874892 w 12192000"/>
              <a:gd name="connsiteY103" fmla="*/ 1996085 h 2240205"/>
              <a:gd name="connsiteX104" fmla="*/ 2843662 w 12192000"/>
              <a:gd name="connsiteY104" fmla="*/ 1992498 h 2240205"/>
              <a:gd name="connsiteX105" fmla="*/ 2718916 w 12192000"/>
              <a:gd name="connsiteY105" fmla="*/ 1990867 h 2240205"/>
              <a:gd name="connsiteX106" fmla="*/ 2713522 w 12192000"/>
              <a:gd name="connsiteY106" fmla="*/ 1990173 h 2240205"/>
              <a:gd name="connsiteX107" fmla="*/ 2476147 w 12192000"/>
              <a:gd name="connsiteY107" fmla="*/ 1998305 h 2240205"/>
              <a:gd name="connsiteX108" fmla="*/ 2373568 w 12192000"/>
              <a:gd name="connsiteY108" fmla="*/ 2003219 h 2240205"/>
              <a:gd name="connsiteX109" fmla="*/ 2287219 w 12192000"/>
              <a:gd name="connsiteY109" fmla="*/ 1998750 h 2240205"/>
              <a:gd name="connsiteX110" fmla="*/ 2243069 w 12192000"/>
              <a:gd name="connsiteY110" fmla="*/ 2005321 h 2240205"/>
              <a:gd name="connsiteX111" fmla="*/ 2164831 w 12192000"/>
              <a:gd name="connsiteY111" fmla="*/ 2010143 h 2240205"/>
              <a:gd name="connsiteX112" fmla="*/ 2085228 w 12192000"/>
              <a:gd name="connsiteY112" fmla="*/ 2046431 h 2240205"/>
              <a:gd name="connsiteX113" fmla="*/ 2058061 w 12192000"/>
              <a:gd name="connsiteY113" fmla="*/ 2047942 h 2240205"/>
              <a:gd name="connsiteX114" fmla="*/ 2042244 w 12192000"/>
              <a:gd name="connsiteY114" fmla="*/ 2055560 h 2240205"/>
              <a:gd name="connsiteX115" fmla="*/ 1877728 w 12192000"/>
              <a:gd name="connsiteY115" fmla="*/ 2101004 h 2240205"/>
              <a:gd name="connsiteX116" fmla="*/ 1759056 w 12192000"/>
              <a:gd name="connsiteY116" fmla="*/ 2125608 h 2240205"/>
              <a:gd name="connsiteX117" fmla="*/ 1637948 w 12192000"/>
              <a:gd name="connsiteY117" fmla="*/ 2172597 h 2240205"/>
              <a:gd name="connsiteX118" fmla="*/ 1434549 w 12192000"/>
              <a:gd name="connsiteY118" fmla="*/ 2234522 h 2240205"/>
              <a:gd name="connsiteX119" fmla="*/ 1370962 w 12192000"/>
              <a:gd name="connsiteY119" fmla="*/ 2237474 h 2240205"/>
              <a:gd name="connsiteX120" fmla="*/ 1356367 w 12192000"/>
              <a:gd name="connsiteY120" fmla="*/ 2235089 h 2240205"/>
              <a:gd name="connsiteX121" fmla="*/ 1279765 w 12192000"/>
              <a:gd name="connsiteY121" fmla="*/ 2229639 h 2240205"/>
              <a:gd name="connsiteX122" fmla="*/ 1195347 w 12192000"/>
              <a:gd name="connsiteY122" fmla="*/ 2212354 h 2240205"/>
              <a:gd name="connsiteX123" fmla="*/ 970251 w 12192000"/>
              <a:gd name="connsiteY123" fmla="*/ 2221029 h 2240205"/>
              <a:gd name="connsiteX124" fmla="*/ 812914 w 12192000"/>
              <a:gd name="connsiteY124" fmla="*/ 2210095 h 2240205"/>
              <a:gd name="connsiteX125" fmla="*/ 776382 w 12192000"/>
              <a:gd name="connsiteY125" fmla="*/ 2204512 h 2240205"/>
              <a:gd name="connsiteX126" fmla="*/ 597225 w 12192000"/>
              <a:gd name="connsiteY126" fmla="*/ 2180999 h 2240205"/>
              <a:gd name="connsiteX127" fmla="*/ 520671 w 12192000"/>
              <a:gd name="connsiteY127" fmla="*/ 2180980 h 2240205"/>
              <a:gd name="connsiteX128" fmla="*/ 515024 w 12192000"/>
              <a:gd name="connsiteY128" fmla="*/ 2179258 h 2240205"/>
              <a:gd name="connsiteX129" fmla="*/ 413835 w 12192000"/>
              <a:gd name="connsiteY129" fmla="*/ 2156783 h 2240205"/>
              <a:gd name="connsiteX130" fmla="*/ 376513 w 12192000"/>
              <a:gd name="connsiteY130" fmla="*/ 2154014 h 2240205"/>
              <a:gd name="connsiteX131" fmla="*/ 273386 w 12192000"/>
              <a:gd name="connsiteY131" fmla="*/ 2142551 h 2240205"/>
              <a:gd name="connsiteX132" fmla="*/ 77641 w 12192000"/>
              <a:gd name="connsiteY132" fmla="*/ 2126835 h 2240205"/>
              <a:gd name="connsiteX133" fmla="*/ 37645 w 12192000"/>
              <a:gd name="connsiteY133" fmla="*/ 2115401 h 2240205"/>
              <a:gd name="connsiteX134" fmla="*/ 4572 w 12192000"/>
              <a:gd name="connsiteY134" fmla="*/ 2111091 h 2240205"/>
              <a:gd name="connsiteX135" fmla="*/ 0 w 12192000"/>
              <a:gd name="connsiteY135" fmla="*/ 2110468 h 2240205"/>
              <a:gd name="connsiteX136" fmla="*/ 0 w 12192000"/>
              <a:gd name="connsiteY136" fmla="*/ 0 h 2240205"/>
              <a:gd name="connsiteX0" fmla="*/ 0 w 12192000"/>
              <a:gd name="connsiteY0" fmla="*/ 0 h 2240205"/>
              <a:gd name="connsiteX1" fmla="*/ 12192000 w 12192000"/>
              <a:gd name="connsiteY1" fmla="*/ 0 h 2240205"/>
              <a:gd name="connsiteX2" fmla="*/ 12192000 w 12192000"/>
              <a:gd name="connsiteY2" fmla="*/ 751299 h 2240205"/>
              <a:gd name="connsiteX3" fmla="*/ 11890686 w 12192000"/>
              <a:gd name="connsiteY3" fmla="*/ 732766 h 2240205"/>
              <a:gd name="connsiteX4" fmla="*/ 11820512 w 12192000"/>
              <a:gd name="connsiteY4" fmla="*/ 745392 h 2240205"/>
              <a:gd name="connsiteX5" fmla="*/ 11649954 w 12192000"/>
              <a:gd name="connsiteY5" fmla="*/ 749628 h 2240205"/>
              <a:gd name="connsiteX6" fmla="*/ 11560424 w 12192000"/>
              <a:gd name="connsiteY6" fmla="*/ 748017 h 2240205"/>
              <a:gd name="connsiteX7" fmla="*/ 11358455 w 12192000"/>
              <a:gd name="connsiteY7" fmla="*/ 747593 h 2240205"/>
              <a:gd name="connsiteX8" fmla="*/ 11165209 w 12192000"/>
              <a:gd name="connsiteY8" fmla="*/ 748852 h 2240205"/>
              <a:gd name="connsiteX9" fmla="*/ 11058755 w 12192000"/>
              <a:gd name="connsiteY9" fmla="*/ 749617 h 2240205"/>
              <a:gd name="connsiteX10" fmla="*/ 10846594 w 12192000"/>
              <a:gd name="connsiteY10" fmla="*/ 765069 h 2240205"/>
              <a:gd name="connsiteX11" fmla="*/ 10739478 w 12192000"/>
              <a:gd name="connsiteY11" fmla="*/ 776841 h 2240205"/>
              <a:gd name="connsiteX12" fmla="*/ 10458762 w 12192000"/>
              <a:gd name="connsiteY12" fmla="*/ 755400 h 2240205"/>
              <a:gd name="connsiteX13" fmla="*/ 10211200 w 12192000"/>
              <a:gd name="connsiteY13" fmla="*/ 767513 h 2240205"/>
              <a:gd name="connsiteX14" fmla="*/ 10167995 w 12192000"/>
              <a:gd name="connsiteY14" fmla="*/ 760843 h 2240205"/>
              <a:gd name="connsiteX15" fmla="*/ 9997044 w 12192000"/>
              <a:gd name="connsiteY15" fmla="*/ 780129 h 2240205"/>
              <a:gd name="connsiteX16" fmla="*/ 9943887 w 12192000"/>
              <a:gd name="connsiteY16" fmla="*/ 804141 h 2240205"/>
              <a:gd name="connsiteX17" fmla="*/ 9918248 w 12192000"/>
              <a:gd name="connsiteY17" fmla="*/ 816628 h 2240205"/>
              <a:gd name="connsiteX18" fmla="*/ 9767091 w 12192000"/>
              <a:gd name="connsiteY18" fmla="*/ 870550 h 2240205"/>
              <a:gd name="connsiteX19" fmla="*/ 9683005 w 12192000"/>
              <a:gd name="connsiteY19" fmla="*/ 894128 h 2240205"/>
              <a:gd name="connsiteX20" fmla="*/ 9594438 w 12192000"/>
              <a:gd name="connsiteY20" fmla="*/ 919051 h 2240205"/>
              <a:gd name="connsiteX21" fmla="*/ 9544189 w 12192000"/>
              <a:gd name="connsiteY21" fmla="*/ 938966 h 2240205"/>
              <a:gd name="connsiteX22" fmla="*/ 9500499 w 12192000"/>
              <a:gd name="connsiteY22" fmla="*/ 954680 h 2240205"/>
              <a:gd name="connsiteX23" fmla="*/ 9410017 w 12192000"/>
              <a:gd name="connsiteY23" fmla="*/ 993931 h 2240205"/>
              <a:gd name="connsiteX24" fmla="*/ 9392919 w 12192000"/>
              <a:gd name="connsiteY24" fmla="*/ 994656 h 2240205"/>
              <a:gd name="connsiteX25" fmla="*/ 9268019 w 12192000"/>
              <a:gd name="connsiteY25" fmla="*/ 1007442 h 2240205"/>
              <a:gd name="connsiteX26" fmla="*/ 9188177 w 12192000"/>
              <a:gd name="connsiteY26" fmla="*/ 1035474 h 2240205"/>
              <a:gd name="connsiteX27" fmla="*/ 9155969 w 12192000"/>
              <a:gd name="connsiteY27" fmla="*/ 1046804 h 2240205"/>
              <a:gd name="connsiteX28" fmla="*/ 9133985 w 12192000"/>
              <a:gd name="connsiteY28" fmla="*/ 1046450 h 2240205"/>
              <a:gd name="connsiteX29" fmla="*/ 9003462 w 12192000"/>
              <a:gd name="connsiteY29" fmla="*/ 1042406 h 2240205"/>
              <a:gd name="connsiteX30" fmla="*/ 8968445 w 12192000"/>
              <a:gd name="connsiteY30" fmla="*/ 1052169 h 2240205"/>
              <a:gd name="connsiteX31" fmla="*/ 8886001 w 12192000"/>
              <a:gd name="connsiteY31" fmla="*/ 1067468 h 2240205"/>
              <a:gd name="connsiteX32" fmla="*/ 8838610 w 12192000"/>
              <a:gd name="connsiteY32" fmla="*/ 1075091 h 2240205"/>
              <a:gd name="connsiteX33" fmla="*/ 8750383 w 12192000"/>
              <a:gd name="connsiteY33" fmla="*/ 1097387 h 2240205"/>
              <a:gd name="connsiteX34" fmla="*/ 8665605 w 12192000"/>
              <a:gd name="connsiteY34" fmla="*/ 1110791 h 2240205"/>
              <a:gd name="connsiteX35" fmla="*/ 8584946 w 12192000"/>
              <a:gd name="connsiteY35" fmla="*/ 1135226 h 2240205"/>
              <a:gd name="connsiteX36" fmla="*/ 8419755 w 12192000"/>
              <a:gd name="connsiteY36" fmla="*/ 1216260 h 2240205"/>
              <a:gd name="connsiteX37" fmla="*/ 8411626 w 12192000"/>
              <a:gd name="connsiteY37" fmla="*/ 1214397 h 2240205"/>
              <a:gd name="connsiteX38" fmla="*/ 8363469 w 12192000"/>
              <a:gd name="connsiteY38" fmla="*/ 1246658 h 2240205"/>
              <a:gd name="connsiteX39" fmla="*/ 8275497 w 12192000"/>
              <a:gd name="connsiteY39" fmla="*/ 1264396 h 2240205"/>
              <a:gd name="connsiteX40" fmla="*/ 8074238 w 12192000"/>
              <a:gd name="connsiteY40" fmla="*/ 1301895 h 2240205"/>
              <a:gd name="connsiteX41" fmla="*/ 7942099 w 12192000"/>
              <a:gd name="connsiteY41" fmla="*/ 1336332 h 2240205"/>
              <a:gd name="connsiteX42" fmla="*/ 7902328 w 12192000"/>
              <a:gd name="connsiteY42" fmla="*/ 1345865 h 2240205"/>
              <a:gd name="connsiteX43" fmla="*/ 7840612 w 12192000"/>
              <a:gd name="connsiteY43" fmla="*/ 1369373 h 2240205"/>
              <a:gd name="connsiteX44" fmla="*/ 7786819 w 12192000"/>
              <a:gd name="connsiteY44" fmla="*/ 1378970 h 2240205"/>
              <a:gd name="connsiteX45" fmla="*/ 7548172 w 12192000"/>
              <a:gd name="connsiteY45" fmla="*/ 1417460 h 2240205"/>
              <a:gd name="connsiteX46" fmla="*/ 7483437 w 12192000"/>
              <a:gd name="connsiteY46" fmla="*/ 1478152 h 2240205"/>
              <a:gd name="connsiteX47" fmla="*/ 7377870 w 12192000"/>
              <a:gd name="connsiteY47" fmla="*/ 1523319 h 2240205"/>
              <a:gd name="connsiteX48" fmla="*/ 7230737 w 12192000"/>
              <a:gd name="connsiteY48" fmla="*/ 1562633 h 2240205"/>
              <a:gd name="connsiteX49" fmla="*/ 7224458 w 12192000"/>
              <a:gd name="connsiteY49" fmla="*/ 1573008 h 2240205"/>
              <a:gd name="connsiteX50" fmla="*/ 7183121 w 12192000"/>
              <a:gd name="connsiteY50" fmla="*/ 1595162 h 2240205"/>
              <a:gd name="connsiteX51" fmla="*/ 7164601 w 12192000"/>
              <a:gd name="connsiteY51" fmla="*/ 1606490 h 2240205"/>
              <a:gd name="connsiteX52" fmla="*/ 6900177 w 12192000"/>
              <a:gd name="connsiteY52" fmla="*/ 1636016 h 2240205"/>
              <a:gd name="connsiteX53" fmla="*/ 6795372 w 12192000"/>
              <a:gd name="connsiteY53" fmla="*/ 1644845 h 2240205"/>
              <a:gd name="connsiteX54" fmla="*/ 6692251 w 12192000"/>
              <a:gd name="connsiteY54" fmla="*/ 1656357 h 2240205"/>
              <a:gd name="connsiteX55" fmla="*/ 6655235 w 12192000"/>
              <a:gd name="connsiteY55" fmla="*/ 1661869 h 2240205"/>
              <a:gd name="connsiteX56" fmla="*/ 6554894 w 12192000"/>
              <a:gd name="connsiteY56" fmla="*/ 1664428 h 2240205"/>
              <a:gd name="connsiteX57" fmla="*/ 6516595 w 12192000"/>
              <a:gd name="connsiteY57" fmla="*/ 1667475 h 2240205"/>
              <a:gd name="connsiteX58" fmla="*/ 6508541 w 12192000"/>
              <a:gd name="connsiteY58" fmla="*/ 1668757 h 2240205"/>
              <a:gd name="connsiteX59" fmla="*/ 6471012 w 12192000"/>
              <a:gd name="connsiteY59" fmla="*/ 1678604 h 2240205"/>
              <a:gd name="connsiteX60" fmla="*/ 6364035 w 12192000"/>
              <a:gd name="connsiteY60" fmla="*/ 1667683 h 2240205"/>
              <a:gd name="connsiteX61" fmla="*/ 6243319 w 12192000"/>
              <a:gd name="connsiteY61" fmla="*/ 1695560 h 2240205"/>
              <a:gd name="connsiteX62" fmla="*/ 6098321 w 12192000"/>
              <a:gd name="connsiteY62" fmla="*/ 1721646 h 2240205"/>
              <a:gd name="connsiteX63" fmla="*/ 5880652 w 12192000"/>
              <a:gd name="connsiteY63" fmla="*/ 1779643 h 2240205"/>
              <a:gd name="connsiteX64" fmla="*/ 5785959 w 12192000"/>
              <a:gd name="connsiteY64" fmla="*/ 1775307 h 2240205"/>
              <a:gd name="connsiteX65" fmla="*/ 5643534 w 12192000"/>
              <a:gd name="connsiteY65" fmla="*/ 1802919 h 2240205"/>
              <a:gd name="connsiteX66" fmla="*/ 5518799 w 12192000"/>
              <a:gd name="connsiteY66" fmla="*/ 1818312 h 2240205"/>
              <a:gd name="connsiteX67" fmla="*/ 5505014 w 12192000"/>
              <a:gd name="connsiteY67" fmla="*/ 1819259 h 2240205"/>
              <a:gd name="connsiteX68" fmla="*/ 5453307 w 12192000"/>
              <a:gd name="connsiteY68" fmla="*/ 1815450 h 2240205"/>
              <a:gd name="connsiteX69" fmla="*/ 5221533 w 12192000"/>
              <a:gd name="connsiteY69" fmla="*/ 1846950 h 2240205"/>
              <a:gd name="connsiteX70" fmla="*/ 5149802 w 12192000"/>
              <a:gd name="connsiteY70" fmla="*/ 1844846 h 2240205"/>
              <a:gd name="connsiteX71" fmla="*/ 5114927 w 12192000"/>
              <a:gd name="connsiteY71" fmla="*/ 1847827 h 2240205"/>
              <a:gd name="connsiteX72" fmla="*/ 5108970 w 12192000"/>
              <a:gd name="connsiteY72" fmla="*/ 1847935 h 2240205"/>
              <a:gd name="connsiteX73" fmla="*/ 5067961 w 12192000"/>
              <a:gd name="connsiteY73" fmla="*/ 1845917 h 2240205"/>
              <a:gd name="connsiteX74" fmla="*/ 5007075 w 12192000"/>
              <a:gd name="connsiteY74" fmla="*/ 1838626 h 2240205"/>
              <a:gd name="connsiteX75" fmla="*/ 4944087 w 12192000"/>
              <a:gd name="connsiteY75" fmla="*/ 1823332 h 2240205"/>
              <a:gd name="connsiteX76" fmla="*/ 4907662 w 12192000"/>
              <a:gd name="connsiteY76" fmla="*/ 1816900 h 2240205"/>
              <a:gd name="connsiteX77" fmla="*/ 4882386 w 12192000"/>
              <a:gd name="connsiteY77" fmla="*/ 1809844 h 2240205"/>
              <a:gd name="connsiteX78" fmla="*/ 4811440 w 12192000"/>
              <a:gd name="connsiteY78" fmla="*/ 1804655 h 2240205"/>
              <a:gd name="connsiteX79" fmla="*/ 4691075 w 12192000"/>
              <a:gd name="connsiteY79" fmla="*/ 1801389 h 2240205"/>
              <a:gd name="connsiteX80" fmla="*/ 4640313 w 12192000"/>
              <a:gd name="connsiteY80" fmla="*/ 1784307 h 2240205"/>
              <a:gd name="connsiteX81" fmla="*/ 4536503 w 12192000"/>
              <a:gd name="connsiteY81" fmla="*/ 1785334 h 2240205"/>
              <a:gd name="connsiteX82" fmla="*/ 4513724 w 12192000"/>
              <a:gd name="connsiteY82" fmla="*/ 1791996 h 2240205"/>
              <a:gd name="connsiteX83" fmla="*/ 4459810 w 12192000"/>
              <a:gd name="connsiteY83" fmla="*/ 1797886 h 2240205"/>
              <a:gd name="connsiteX84" fmla="*/ 4379064 w 12192000"/>
              <a:gd name="connsiteY84" fmla="*/ 1817177 h 2240205"/>
              <a:gd name="connsiteX85" fmla="*/ 4290981 w 12192000"/>
              <a:gd name="connsiteY85" fmla="*/ 1839677 h 2240205"/>
              <a:gd name="connsiteX86" fmla="*/ 4238372 w 12192000"/>
              <a:gd name="connsiteY86" fmla="*/ 1851480 h 2240205"/>
              <a:gd name="connsiteX87" fmla="*/ 4232517 w 12192000"/>
              <a:gd name="connsiteY87" fmla="*/ 1852567 h 2240205"/>
              <a:gd name="connsiteX88" fmla="*/ 4191732 w 12192000"/>
              <a:gd name="connsiteY88" fmla="*/ 1857328 h 2240205"/>
              <a:gd name="connsiteX89" fmla="*/ 4065532 w 12192000"/>
              <a:gd name="connsiteY89" fmla="*/ 1855477 h 2240205"/>
              <a:gd name="connsiteX90" fmla="*/ 4028460 w 12192000"/>
              <a:gd name="connsiteY90" fmla="*/ 1855137 h 2240205"/>
              <a:gd name="connsiteX91" fmla="*/ 4002267 w 12192000"/>
              <a:gd name="connsiteY91" fmla="*/ 1852352 h 2240205"/>
              <a:gd name="connsiteX92" fmla="*/ 3931396 w 12192000"/>
              <a:gd name="connsiteY92" fmla="*/ 1858915 h 2240205"/>
              <a:gd name="connsiteX93" fmla="*/ 3812162 w 12192000"/>
              <a:gd name="connsiteY93" fmla="*/ 1875501 h 2240205"/>
              <a:gd name="connsiteX94" fmla="*/ 3758105 w 12192000"/>
              <a:gd name="connsiteY94" fmla="*/ 1871856 h 2240205"/>
              <a:gd name="connsiteX95" fmla="*/ 3567259 w 12192000"/>
              <a:gd name="connsiteY95" fmla="*/ 1893482 h 2240205"/>
              <a:gd name="connsiteX96" fmla="*/ 3405770 w 12192000"/>
              <a:gd name="connsiteY96" fmla="*/ 1904591 h 2240205"/>
              <a:gd name="connsiteX97" fmla="*/ 3280097 w 12192000"/>
              <a:gd name="connsiteY97" fmla="*/ 1919610 h 2240205"/>
              <a:gd name="connsiteX98" fmla="*/ 3009910 w 12192000"/>
              <a:gd name="connsiteY98" fmla="*/ 1957866 h 2240205"/>
              <a:gd name="connsiteX99" fmla="*/ 2995934 w 12192000"/>
              <a:gd name="connsiteY99" fmla="*/ 1967085 h 2240205"/>
              <a:gd name="connsiteX100" fmla="*/ 2942858 w 12192000"/>
              <a:gd name="connsiteY100" fmla="*/ 1981367 h 2240205"/>
              <a:gd name="connsiteX101" fmla="*/ 2875436 w 12192000"/>
              <a:gd name="connsiteY101" fmla="*/ 1996977 h 2240205"/>
              <a:gd name="connsiteX102" fmla="*/ 2874892 w 12192000"/>
              <a:gd name="connsiteY102" fmla="*/ 1996085 h 2240205"/>
              <a:gd name="connsiteX103" fmla="*/ 2843662 w 12192000"/>
              <a:gd name="connsiteY103" fmla="*/ 1992498 h 2240205"/>
              <a:gd name="connsiteX104" fmla="*/ 2718916 w 12192000"/>
              <a:gd name="connsiteY104" fmla="*/ 1990867 h 2240205"/>
              <a:gd name="connsiteX105" fmla="*/ 2713522 w 12192000"/>
              <a:gd name="connsiteY105" fmla="*/ 1990173 h 2240205"/>
              <a:gd name="connsiteX106" fmla="*/ 2476147 w 12192000"/>
              <a:gd name="connsiteY106" fmla="*/ 1998305 h 2240205"/>
              <a:gd name="connsiteX107" fmla="*/ 2373568 w 12192000"/>
              <a:gd name="connsiteY107" fmla="*/ 2003219 h 2240205"/>
              <a:gd name="connsiteX108" fmla="*/ 2287219 w 12192000"/>
              <a:gd name="connsiteY108" fmla="*/ 1998750 h 2240205"/>
              <a:gd name="connsiteX109" fmla="*/ 2243069 w 12192000"/>
              <a:gd name="connsiteY109" fmla="*/ 2005321 h 2240205"/>
              <a:gd name="connsiteX110" fmla="*/ 2164831 w 12192000"/>
              <a:gd name="connsiteY110" fmla="*/ 2010143 h 2240205"/>
              <a:gd name="connsiteX111" fmla="*/ 2085228 w 12192000"/>
              <a:gd name="connsiteY111" fmla="*/ 2046431 h 2240205"/>
              <a:gd name="connsiteX112" fmla="*/ 2058061 w 12192000"/>
              <a:gd name="connsiteY112" fmla="*/ 2047942 h 2240205"/>
              <a:gd name="connsiteX113" fmla="*/ 2042244 w 12192000"/>
              <a:gd name="connsiteY113" fmla="*/ 2055560 h 2240205"/>
              <a:gd name="connsiteX114" fmla="*/ 1877728 w 12192000"/>
              <a:gd name="connsiteY114" fmla="*/ 2101004 h 2240205"/>
              <a:gd name="connsiteX115" fmla="*/ 1759056 w 12192000"/>
              <a:gd name="connsiteY115" fmla="*/ 2125608 h 2240205"/>
              <a:gd name="connsiteX116" fmla="*/ 1637948 w 12192000"/>
              <a:gd name="connsiteY116" fmla="*/ 2172597 h 2240205"/>
              <a:gd name="connsiteX117" fmla="*/ 1434549 w 12192000"/>
              <a:gd name="connsiteY117" fmla="*/ 2234522 h 2240205"/>
              <a:gd name="connsiteX118" fmla="*/ 1370962 w 12192000"/>
              <a:gd name="connsiteY118" fmla="*/ 2237474 h 2240205"/>
              <a:gd name="connsiteX119" fmla="*/ 1356367 w 12192000"/>
              <a:gd name="connsiteY119" fmla="*/ 2235089 h 2240205"/>
              <a:gd name="connsiteX120" fmla="*/ 1279765 w 12192000"/>
              <a:gd name="connsiteY120" fmla="*/ 2229639 h 2240205"/>
              <a:gd name="connsiteX121" fmla="*/ 1195347 w 12192000"/>
              <a:gd name="connsiteY121" fmla="*/ 2212354 h 2240205"/>
              <a:gd name="connsiteX122" fmla="*/ 970251 w 12192000"/>
              <a:gd name="connsiteY122" fmla="*/ 2221029 h 2240205"/>
              <a:gd name="connsiteX123" fmla="*/ 812914 w 12192000"/>
              <a:gd name="connsiteY123" fmla="*/ 2210095 h 2240205"/>
              <a:gd name="connsiteX124" fmla="*/ 776382 w 12192000"/>
              <a:gd name="connsiteY124" fmla="*/ 2204512 h 2240205"/>
              <a:gd name="connsiteX125" fmla="*/ 597225 w 12192000"/>
              <a:gd name="connsiteY125" fmla="*/ 2180999 h 2240205"/>
              <a:gd name="connsiteX126" fmla="*/ 520671 w 12192000"/>
              <a:gd name="connsiteY126" fmla="*/ 2180980 h 2240205"/>
              <a:gd name="connsiteX127" fmla="*/ 515024 w 12192000"/>
              <a:gd name="connsiteY127" fmla="*/ 2179258 h 2240205"/>
              <a:gd name="connsiteX128" fmla="*/ 413835 w 12192000"/>
              <a:gd name="connsiteY128" fmla="*/ 2156783 h 2240205"/>
              <a:gd name="connsiteX129" fmla="*/ 376513 w 12192000"/>
              <a:gd name="connsiteY129" fmla="*/ 2154014 h 2240205"/>
              <a:gd name="connsiteX130" fmla="*/ 273386 w 12192000"/>
              <a:gd name="connsiteY130" fmla="*/ 2142551 h 2240205"/>
              <a:gd name="connsiteX131" fmla="*/ 77641 w 12192000"/>
              <a:gd name="connsiteY131" fmla="*/ 2126835 h 2240205"/>
              <a:gd name="connsiteX132" fmla="*/ 37645 w 12192000"/>
              <a:gd name="connsiteY132" fmla="*/ 2115401 h 2240205"/>
              <a:gd name="connsiteX133" fmla="*/ 4572 w 12192000"/>
              <a:gd name="connsiteY133" fmla="*/ 2111091 h 2240205"/>
              <a:gd name="connsiteX134" fmla="*/ 0 w 12192000"/>
              <a:gd name="connsiteY134" fmla="*/ 2110468 h 2240205"/>
              <a:gd name="connsiteX135" fmla="*/ 0 w 12192000"/>
              <a:gd name="connsiteY135" fmla="*/ 0 h 2240205"/>
              <a:gd name="connsiteX0" fmla="*/ 0 w 12192000"/>
              <a:gd name="connsiteY0" fmla="*/ 0 h 2240205"/>
              <a:gd name="connsiteX1" fmla="*/ 12192000 w 12192000"/>
              <a:gd name="connsiteY1" fmla="*/ 0 h 2240205"/>
              <a:gd name="connsiteX2" fmla="*/ 12192000 w 12192000"/>
              <a:gd name="connsiteY2" fmla="*/ 751299 h 2240205"/>
              <a:gd name="connsiteX3" fmla="*/ 11890686 w 12192000"/>
              <a:gd name="connsiteY3" fmla="*/ 732766 h 2240205"/>
              <a:gd name="connsiteX4" fmla="*/ 11820512 w 12192000"/>
              <a:gd name="connsiteY4" fmla="*/ 745392 h 2240205"/>
              <a:gd name="connsiteX5" fmla="*/ 11649954 w 12192000"/>
              <a:gd name="connsiteY5" fmla="*/ 749628 h 2240205"/>
              <a:gd name="connsiteX6" fmla="*/ 11560424 w 12192000"/>
              <a:gd name="connsiteY6" fmla="*/ 748017 h 2240205"/>
              <a:gd name="connsiteX7" fmla="*/ 11358455 w 12192000"/>
              <a:gd name="connsiteY7" fmla="*/ 747593 h 2240205"/>
              <a:gd name="connsiteX8" fmla="*/ 11165209 w 12192000"/>
              <a:gd name="connsiteY8" fmla="*/ 748852 h 2240205"/>
              <a:gd name="connsiteX9" fmla="*/ 11058755 w 12192000"/>
              <a:gd name="connsiteY9" fmla="*/ 749617 h 2240205"/>
              <a:gd name="connsiteX10" fmla="*/ 10846594 w 12192000"/>
              <a:gd name="connsiteY10" fmla="*/ 765069 h 2240205"/>
              <a:gd name="connsiteX11" fmla="*/ 10739478 w 12192000"/>
              <a:gd name="connsiteY11" fmla="*/ 776841 h 2240205"/>
              <a:gd name="connsiteX12" fmla="*/ 10458762 w 12192000"/>
              <a:gd name="connsiteY12" fmla="*/ 755400 h 2240205"/>
              <a:gd name="connsiteX13" fmla="*/ 10211200 w 12192000"/>
              <a:gd name="connsiteY13" fmla="*/ 767513 h 2240205"/>
              <a:gd name="connsiteX14" fmla="*/ 10167995 w 12192000"/>
              <a:gd name="connsiteY14" fmla="*/ 760843 h 2240205"/>
              <a:gd name="connsiteX15" fmla="*/ 9997044 w 12192000"/>
              <a:gd name="connsiteY15" fmla="*/ 780129 h 2240205"/>
              <a:gd name="connsiteX16" fmla="*/ 9943887 w 12192000"/>
              <a:gd name="connsiteY16" fmla="*/ 804141 h 2240205"/>
              <a:gd name="connsiteX17" fmla="*/ 9918248 w 12192000"/>
              <a:gd name="connsiteY17" fmla="*/ 816628 h 2240205"/>
              <a:gd name="connsiteX18" fmla="*/ 9767091 w 12192000"/>
              <a:gd name="connsiteY18" fmla="*/ 870550 h 2240205"/>
              <a:gd name="connsiteX19" fmla="*/ 9683005 w 12192000"/>
              <a:gd name="connsiteY19" fmla="*/ 894128 h 2240205"/>
              <a:gd name="connsiteX20" fmla="*/ 9594438 w 12192000"/>
              <a:gd name="connsiteY20" fmla="*/ 919051 h 2240205"/>
              <a:gd name="connsiteX21" fmla="*/ 9544189 w 12192000"/>
              <a:gd name="connsiteY21" fmla="*/ 938966 h 2240205"/>
              <a:gd name="connsiteX22" fmla="*/ 9500499 w 12192000"/>
              <a:gd name="connsiteY22" fmla="*/ 954680 h 2240205"/>
              <a:gd name="connsiteX23" fmla="*/ 9410017 w 12192000"/>
              <a:gd name="connsiteY23" fmla="*/ 993931 h 2240205"/>
              <a:gd name="connsiteX24" fmla="*/ 9392919 w 12192000"/>
              <a:gd name="connsiteY24" fmla="*/ 994656 h 2240205"/>
              <a:gd name="connsiteX25" fmla="*/ 9268019 w 12192000"/>
              <a:gd name="connsiteY25" fmla="*/ 1007442 h 2240205"/>
              <a:gd name="connsiteX26" fmla="*/ 9188177 w 12192000"/>
              <a:gd name="connsiteY26" fmla="*/ 1035474 h 2240205"/>
              <a:gd name="connsiteX27" fmla="*/ 9155969 w 12192000"/>
              <a:gd name="connsiteY27" fmla="*/ 1046804 h 2240205"/>
              <a:gd name="connsiteX28" fmla="*/ 9133985 w 12192000"/>
              <a:gd name="connsiteY28" fmla="*/ 1046450 h 2240205"/>
              <a:gd name="connsiteX29" fmla="*/ 9003462 w 12192000"/>
              <a:gd name="connsiteY29" fmla="*/ 1042406 h 2240205"/>
              <a:gd name="connsiteX30" fmla="*/ 8968445 w 12192000"/>
              <a:gd name="connsiteY30" fmla="*/ 1052169 h 2240205"/>
              <a:gd name="connsiteX31" fmla="*/ 8886001 w 12192000"/>
              <a:gd name="connsiteY31" fmla="*/ 1067468 h 2240205"/>
              <a:gd name="connsiteX32" fmla="*/ 8838610 w 12192000"/>
              <a:gd name="connsiteY32" fmla="*/ 1075091 h 2240205"/>
              <a:gd name="connsiteX33" fmla="*/ 8665605 w 12192000"/>
              <a:gd name="connsiteY33" fmla="*/ 1110791 h 2240205"/>
              <a:gd name="connsiteX34" fmla="*/ 8584946 w 12192000"/>
              <a:gd name="connsiteY34" fmla="*/ 1135226 h 2240205"/>
              <a:gd name="connsiteX35" fmla="*/ 8419755 w 12192000"/>
              <a:gd name="connsiteY35" fmla="*/ 1216260 h 2240205"/>
              <a:gd name="connsiteX36" fmla="*/ 8411626 w 12192000"/>
              <a:gd name="connsiteY36" fmla="*/ 1214397 h 2240205"/>
              <a:gd name="connsiteX37" fmla="*/ 8363469 w 12192000"/>
              <a:gd name="connsiteY37" fmla="*/ 1246658 h 2240205"/>
              <a:gd name="connsiteX38" fmla="*/ 8275497 w 12192000"/>
              <a:gd name="connsiteY38" fmla="*/ 1264396 h 2240205"/>
              <a:gd name="connsiteX39" fmla="*/ 8074238 w 12192000"/>
              <a:gd name="connsiteY39" fmla="*/ 1301895 h 2240205"/>
              <a:gd name="connsiteX40" fmla="*/ 7942099 w 12192000"/>
              <a:gd name="connsiteY40" fmla="*/ 1336332 h 2240205"/>
              <a:gd name="connsiteX41" fmla="*/ 7902328 w 12192000"/>
              <a:gd name="connsiteY41" fmla="*/ 1345865 h 2240205"/>
              <a:gd name="connsiteX42" fmla="*/ 7840612 w 12192000"/>
              <a:gd name="connsiteY42" fmla="*/ 1369373 h 2240205"/>
              <a:gd name="connsiteX43" fmla="*/ 7786819 w 12192000"/>
              <a:gd name="connsiteY43" fmla="*/ 1378970 h 2240205"/>
              <a:gd name="connsiteX44" fmla="*/ 7548172 w 12192000"/>
              <a:gd name="connsiteY44" fmla="*/ 1417460 h 2240205"/>
              <a:gd name="connsiteX45" fmla="*/ 7483437 w 12192000"/>
              <a:gd name="connsiteY45" fmla="*/ 1478152 h 2240205"/>
              <a:gd name="connsiteX46" fmla="*/ 7377870 w 12192000"/>
              <a:gd name="connsiteY46" fmla="*/ 1523319 h 2240205"/>
              <a:gd name="connsiteX47" fmla="*/ 7230737 w 12192000"/>
              <a:gd name="connsiteY47" fmla="*/ 1562633 h 2240205"/>
              <a:gd name="connsiteX48" fmla="*/ 7224458 w 12192000"/>
              <a:gd name="connsiteY48" fmla="*/ 1573008 h 2240205"/>
              <a:gd name="connsiteX49" fmla="*/ 7183121 w 12192000"/>
              <a:gd name="connsiteY49" fmla="*/ 1595162 h 2240205"/>
              <a:gd name="connsiteX50" fmla="*/ 7164601 w 12192000"/>
              <a:gd name="connsiteY50" fmla="*/ 1606490 h 2240205"/>
              <a:gd name="connsiteX51" fmla="*/ 6900177 w 12192000"/>
              <a:gd name="connsiteY51" fmla="*/ 1636016 h 2240205"/>
              <a:gd name="connsiteX52" fmla="*/ 6795372 w 12192000"/>
              <a:gd name="connsiteY52" fmla="*/ 1644845 h 2240205"/>
              <a:gd name="connsiteX53" fmla="*/ 6692251 w 12192000"/>
              <a:gd name="connsiteY53" fmla="*/ 1656357 h 2240205"/>
              <a:gd name="connsiteX54" fmla="*/ 6655235 w 12192000"/>
              <a:gd name="connsiteY54" fmla="*/ 1661869 h 2240205"/>
              <a:gd name="connsiteX55" fmla="*/ 6554894 w 12192000"/>
              <a:gd name="connsiteY55" fmla="*/ 1664428 h 2240205"/>
              <a:gd name="connsiteX56" fmla="*/ 6516595 w 12192000"/>
              <a:gd name="connsiteY56" fmla="*/ 1667475 h 2240205"/>
              <a:gd name="connsiteX57" fmla="*/ 6508541 w 12192000"/>
              <a:gd name="connsiteY57" fmla="*/ 1668757 h 2240205"/>
              <a:gd name="connsiteX58" fmla="*/ 6471012 w 12192000"/>
              <a:gd name="connsiteY58" fmla="*/ 1678604 h 2240205"/>
              <a:gd name="connsiteX59" fmla="*/ 6364035 w 12192000"/>
              <a:gd name="connsiteY59" fmla="*/ 1667683 h 2240205"/>
              <a:gd name="connsiteX60" fmla="*/ 6243319 w 12192000"/>
              <a:gd name="connsiteY60" fmla="*/ 1695560 h 2240205"/>
              <a:gd name="connsiteX61" fmla="*/ 6098321 w 12192000"/>
              <a:gd name="connsiteY61" fmla="*/ 1721646 h 2240205"/>
              <a:gd name="connsiteX62" fmla="*/ 5880652 w 12192000"/>
              <a:gd name="connsiteY62" fmla="*/ 1779643 h 2240205"/>
              <a:gd name="connsiteX63" fmla="*/ 5785959 w 12192000"/>
              <a:gd name="connsiteY63" fmla="*/ 1775307 h 2240205"/>
              <a:gd name="connsiteX64" fmla="*/ 5643534 w 12192000"/>
              <a:gd name="connsiteY64" fmla="*/ 1802919 h 2240205"/>
              <a:gd name="connsiteX65" fmla="*/ 5518799 w 12192000"/>
              <a:gd name="connsiteY65" fmla="*/ 1818312 h 2240205"/>
              <a:gd name="connsiteX66" fmla="*/ 5505014 w 12192000"/>
              <a:gd name="connsiteY66" fmla="*/ 1819259 h 2240205"/>
              <a:gd name="connsiteX67" fmla="*/ 5453307 w 12192000"/>
              <a:gd name="connsiteY67" fmla="*/ 1815450 h 2240205"/>
              <a:gd name="connsiteX68" fmla="*/ 5221533 w 12192000"/>
              <a:gd name="connsiteY68" fmla="*/ 1846950 h 2240205"/>
              <a:gd name="connsiteX69" fmla="*/ 5149802 w 12192000"/>
              <a:gd name="connsiteY69" fmla="*/ 1844846 h 2240205"/>
              <a:gd name="connsiteX70" fmla="*/ 5114927 w 12192000"/>
              <a:gd name="connsiteY70" fmla="*/ 1847827 h 2240205"/>
              <a:gd name="connsiteX71" fmla="*/ 5108970 w 12192000"/>
              <a:gd name="connsiteY71" fmla="*/ 1847935 h 2240205"/>
              <a:gd name="connsiteX72" fmla="*/ 5067961 w 12192000"/>
              <a:gd name="connsiteY72" fmla="*/ 1845917 h 2240205"/>
              <a:gd name="connsiteX73" fmla="*/ 5007075 w 12192000"/>
              <a:gd name="connsiteY73" fmla="*/ 1838626 h 2240205"/>
              <a:gd name="connsiteX74" fmla="*/ 4944087 w 12192000"/>
              <a:gd name="connsiteY74" fmla="*/ 1823332 h 2240205"/>
              <a:gd name="connsiteX75" fmla="*/ 4907662 w 12192000"/>
              <a:gd name="connsiteY75" fmla="*/ 1816900 h 2240205"/>
              <a:gd name="connsiteX76" fmla="*/ 4882386 w 12192000"/>
              <a:gd name="connsiteY76" fmla="*/ 1809844 h 2240205"/>
              <a:gd name="connsiteX77" fmla="*/ 4811440 w 12192000"/>
              <a:gd name="connsiteY77" fmla="*/ 1804655 h 2240205"/>
              <a:gd name="connsiteX78" fmla="*/ 4691075 w 12192000"/>
              <a:gd name="connsiteY78" fmla="*/ 1801389 h 2240205"/>
              <a:gd name="connsiteX79" fmla="*/ 4640313 w 12192000"/>
              <a:gd name="connsiteY79" fmla="*/ 1784307 h 2240205"/>
              <a:gd name="connsiteX80" fmla="*/ 4536503 w 12192000"/>
              <a:gd name="connsiteY80" fmla="*/ 1785334 h 2240205"/>
              <a:gd name="connsiteX81" fmla="*/ 4513724 w 12192000"/>
              <a:gd name="connsiteY81" fmla="*/ 1791996 h 2240205"/>
              <a:gd name="connsiteX82" fmla="*/ 4459810 w 12192000"/>
              <a:gd name="connsiteY82" fmla="*/ 1797886 h 2240205"/>
              <a:gd name="connsiteX83" fmla="*/ 4379064 w 12192000"/>
              <a:gd name="connsiteY83" fmla="*/ 1817177 h 2240205"/>
              <a:gd name="connsiteX84" fmla="*/ 4290981 w 12192000"/>
              <a:gd name="connsiteY84" fmla="*/ 1839677 h 2240205"/>
              <a:gd name="connsiteX85" fmla="*/ 4238372 w 12192000"/>
              <a:gd name="connsiteY85" fmla="*/ 1851480 h 2240205"/>
              <a:gd name="connsiteX86" fmla="*/ 4232517 w 12192000"/>
              <a:gd name="connsiteY86" fmla="*/ 1852567 h 2240205"/>
              <a:gd name="connsiteX87" fmla="*/ 4191732 w 12192000"/>
              <a:gd name="connsiteY87" fmla="*/ 1857328 h 2240205"/>
              <a:gd name="connsiteX88" fmla="*/ 4065532 w 12192000"/>
              <a:gd name="connsiteY88" fmla="*/ 1855477 h 2240205"/>
              <a:gd name="connsiteX89" fmla="*/ 4028460 w 12192000"/>
              <a:gd name="connsiteY89" fmla="*/ 1855137 h 2240205"/>
              <a:gd name="connsiteX90" fmla="*/ 4002267 w 12192000"/>
              <a:gd name="connsiteY90" fmla="*/ 1852352 h 2240205"/>
              <a:gd name="connsiteX91" fmla="*/ 3931396 w 12192000"/>
              <a:gd name="connsiteY91" fmla="*/ 1858915 h 2240205"/>
              <a:gd name="connsiteX92" fmla="*/ 3812162 w 12192000"/>
              <a:gd name="connsiteY92" fmla="*/ 1875501 h 2240205"/>
              <a:gd name="connsiteX93" fmla="*/ 3758105 w 12192000"/>
              <a:gd name="connsiteY93" fmla="*/ 1871856 h 2240205"/>
              <a:gd name="connsiteX94" fmla="*/ 3567259 w 12192000"/>
              <a:gd name="connsiteY94" fmla="*/ 1893482 h 2240205"/>
              <a:gd name="connsiteX95" fmla="*/ 3405770 w 12192000"/>
              <a:gd name="connsiteY95" fmla="*/ 1904591 h 2240205"/>
              <a:gd name="connsiteX96" fmla="*/ 3280097 w 12192000"/>
              <a:gd name="connsiteY96" fmla="*/ 1919610 h 2240205"/>
              <a:gd name="connsiteX97" fmla="*/ 3009910 w 12192000"/>
              <a:gd name="connsiteY97" fmla="*/ 1957866 h 2240205"/>
              <a:gd name="connsiteX98" fmla="*/ 2995934 w 12192000"/>
              <a:gd name="connsiteY98" fmla="*/ 1967085 h 2240205"/>
              <a:gd name="connsiteX99" fmla="*/ 2942858 w 12192000"/>
              <a:gd name="connsiteY99" fmla="*/ 1981367 h 2240205"/>
              <a:gd name="connsiteX100" fmla="*/ 2875436 w 12192000"/>
              <a:gd name="connsiteY100" fmla="*/ 1996977 h 2240205"/>
              <a:gd name="connsiteX101" fmla="*/ 2874892 w 12192000"/>
              <a:gd name="connsiteY101" fmla="*/ 1996085 h 2240205"/>
              <a:gd name="connsiteX102" fmla="*/ 2843662 w 12192000"/>
              <a:gd name="connsiteY102" fmla="*/ 1992498 h 2240205"/>
              <a:gd name="connsiteX103" fmla="*/ 2718916 w 12192000"/>
              <a:gd name="connsiteY103" fmla="*/ 1990867 h 2240205"/>
              <a:gd name="connsiteX104" fmla="*/ 2713522 w 12192000"/>
              <a:gd name="connsiteY104" fmla="*/ 1990173 h 2240205"/>
              <a:gd name="connsiteX105" fmla="*/ 2476147 w 12192000"/>
              <a:gd name="connsiteY105" fmla="*/ 1998305 h 2240205"/>
              <a:gd name="connsiteX106" fmla="*/ 2373568 w 12192000"/>
              <a:gd name="connsiteY106" fmla="*/ 2003219 h 2240205"/>
              <a:gd name="connsiteX107" fmla="*/ 2287219 w 12192000"/>
              <a:gd name="connsiteY107" fmla="*/ 1998750 h 2240205"/>
              <a:gd name="connsiteX108" fmla="*/ 2243069 w 12192000"/>
              <a:gd name="connsiteY108" fmla="*/ 2005321 h 2240205"/>
              <a:gd name="connsiteX109" fmla="*/ 2164831 w 12192000"/>
              <a:gd name="connsiteY109" fmla="*/ 2010143 h 2240205"/>
              <a:gd name="connsiteX110" fmla="*/ 2085228 w 12192000"/>
              <a:gd name="connsiteY110" fmla="*/ 2046431 h 2240205"/>
              <a:gd name="connsiteX111" fmla="*/ 2058061 w 12192000"/>
              <a:gd name="connsiteY111" fmla="*/ 2047942 h 2240205"/>
              <a:gd name="connsiteX112" fmla="*/ 2042244 w 12192000"/>
              <a:gd name="connsiteY112" fmla="*/ 2055560 h 2240205"/>
              <a:gd name="connsiteX113" fmla="*/ 1877728 w 12192000"/>
              <a:gd name="connsiteY113" fmla="*/ 2101004 h 2240205"/>
              <a:gd name="connsiteX114" fmla="*/ 1759056 w 12192000"/>
              <a:gd name="connsiteY114" fmla="*/ 2125608 h 2240205"/>
              <a:gd name="connsiteX115" fmla="*/ 1637948 w 12192000"/>
              <a:gd name="connsiteY115" fmla="*/ 2172597 h 2240205"/>
              <a:gd name="connsiteX116" fmla="*/ 1434549 w 12192000"/>
              <a:gd name="connsiteY116" fmla="*/ 2234522 h 2240205"/>
              <a:gd name="connsiteX117" fmla="*/ 1370962 w 12192000"/>
              <a:gd name="connsiteY117" fmla="*/ 2237474 h 2240205"/>
              <a:gd name="connsiteX118" fmla="*/ 1356367 w 12192000"/>
              <a:gd name="connsiteY118" fmla="*/ 2235089 h 2240205"/>
              <a:gd name="connsiteX119" fmla="*/ 1279765 w 12192000"/>
              <a:gd name="connsiteY119" fmla="*/ 2229639 h 2240205"/>
              <a:gd name="connsiteX120" fmla="*/ 1195347 w 12192000"/>
              <a:gd name="connsiteY120" fmla="*/ 2212354 h 2240205"/>
              <a:gd name="connsiteX121" fmla="*/ 970251 w 12192000"/>
              <a:gd name="connsiteY121" fmla="*/ 2221029 h 2240205"/>
              <a:gd name="connsiteX122" fmla="*/ 812914 w 12192000"/>
              <a:gd name="connsiteY122" fmla="*/ 2210095 h 2240205"/>
              <a:gd name="connsiteX123" fmla="*/ 776382 w 12192000"/>
              <a:gd name="connsiteY123" fmla="*/ 2204512 h 2240205"/>
              <a:gd name="connsiteX124" fmla="*/ 597225 w 12192000"/>
              <a:gd name="connsiteY124" fmla="*/ 2180999 h 2240205"/>
              <a:gd name="connsiteX125" fmla="*/ 520671 w 12192000"/>
              <a:gd name="connsiteY125" fmla="*/ 2180980 h 2240205"/>
              <a:gd name="connsiteX126" fmla="*/ 515024 w 12192000"/>
              <a:gd name="connsiteY126" fmla="*/ 2179258 h 2240205"/>
              <a:gd name="connsiteX127" fmla="*/ 413835 w 12192000"/>
              <a:gd name="connsiteY127" fmla="*/ 2156783 h 2240205"/>
              <a:gd name="connsiteX128" fmla="*/ 376513 w 12192000"/>
              <a:gd name="connsiteY128" fmla="*/ 2154014 h 2240205"/>
              <a:gd name="connsiteX129" fmla="*/ 273386 w 12192000"/>
              <a:gd name="connsiteY129" fmla="*/ 2142551 h 2240205"/>
              <a:gd name="connsiteX130" fmla="*/ 77641 w 12192000"/>
              <a:gd name="connsiteY130" fmla="*/ 2126835 h 2240205"/>
              <a:gd name="connsiteX131" fmla="*/ 37645 w 12192000"/>
              <a:gd name="connsiteY131" fmla="*/ 2115401 h 2240205"/>
              <a:gd name="connsiteX132" fmla="*/ 4572 w 12192000"/>
              <a:gd name="connsiteY132" fmla="*/ 2111091 h 2240205"/>
              <a:gd name="connsiteX133" fmla="*/ 0 w 12192000"/>
              <a:gd name="connsiteY133" fmla="*/ 2110468 h 2240205"/>
              <a:gd name="connsiteX134" fmla="*/ 0 w 12192000"/>
              <a:gd name="connsiteY134" fmla="*/ 0 h 2240205"/>
              <a:gd name="connsiteX0" fmla="*/ 0 w 12192000"/>
              <a:gd name="connsiteY0" fmla="*/ 0 h 2240205"/>
              <a:gd name="connsiteX1" fmla="*/ 12192000 w 12192000"/>
              <a:gd name="connsiteY1" fmla="*/ 0 h 2240205"/>
              <a:gd name="connsiteX2" fmla="*/ 12192000 w 12192000"/>
              <a:gd name="connsiteY2" fmla="*/ 751299 h 2240205"/>
              <a:gd name="connsiteX3" fmla="*/ 11890686 w 12192000"/>
              <a:gd name="connsiteY3" fmla="*/ 732766 h 2240205"/>
              <a:gd name="connsiteX4" fmla="*/ 11820512 w 12192000"/>
              <a:gd name="connsiteY4" fmla="*/ 745392 h 2240205"/>
              <a:gd name="connsiteX5" fmla="*/ 11649954 w 12192000"/>
              <a:gd name="connsiteY5" fmla="*/ 749628 h 2240205"/>
              <a:gd name="connsiteX6" fmla="*/ 11560424 w 12192000"/>
              <a:gd name="connsiteY6" fmla="*/ 748017 h 2240205"/>
              <a:gd name="connsiteX7" fmla="*/ 11358455 w 12192000"/>
              <a:gd name="connsiteY7" fmla="*/ 747593 h 2240205"/>
              <a:gd name="connsiteX8" fmla="*/ 11165209 w 12192000"/>
              <a:gd name="connsiteY8" fmla="*/ 748852 h 2240205"/>
              <a:gd name="connsiteX9" fmla="*/ 11058755 w 12192000"/>
              <a:gd name="connsiteY9" fmla="*/ 749617 h 2240205"/>
              <a:gd name="connsiteX10" fmla="*/ 10846594 w 12192000"/>
              <a:gd name="connsiteY10" fmla="*/ 765069 h 2240205"/>
              <a:gd name="connsiteX11" fmla="*/ 10739478 w 12192000"/>
              <a:gd name="connsiteY11" fmla="*/ 776841 h 2240205"/>
              <a:gd name="connsiteX12" fmla="*/ 10458762 w 12192000"/>
              <a:gd name="connsiteY12" fmla="*/ 755400 h 2240205"/>
              <a:gd name="connsiteX13" fmla="*/ 10211200 w 12192000"/>
              <a:gd name="connsiteY13" fmla="*/ 767513 h 2240205"/>
              <a:gd name="connsiteX14" fmla="*/ 10167995 w 12192000"/>
              <a:gd name="connsiteY14" fmla="*/ 760843 h 2240205"/>
              <a:gd name="connsiteX15" fmla="*/ 9997044 w 12192000"/>
              <a:gd name="connsiteY15" fmla="*/ 780129 h 2240205"/>
              <a:gd name="connsiteX16" fmla="*/ 9943887 w 12192000"/>
              <a:gd name="connsiteY16" fmla="*/ 804141 h 2240205"/>
              <a:gd name="connsiteX17" fmla="*/ 9918248 w 12192000"/>
              <a:gd name="connsiteY17" fmla="*/ 816628 h 2240205"/>
              <a:gd name="connsiteX18" fmla="*/ 9767091 w 12192000"/>
              <a:gd name="connsiteY18" fmla="*/ 870550 h 2240205"/>
              <a:gd name="connsiteX19" fmla="*/ 9683005 w 12192000"/>
              <a:gd name="connsiteY19" fmla="*/ 894128 h 2240205"/>
              <a:gd name="connsiteX20" fmla="*/ 9594438 w 12192000"/>
              <a:gd name="connsiteY20" fmla="*/ 919051 h 2240205"/>
              <a:gd name="connsiteX21" fmla="*/ 9544189 w 12192000"/>
              <a:gd name="connsiteY21" fmla="*/ 938966 h 2240205"/>
              <a:gd name="connsiteX22" fmla="*/ 9500499 w 12192000"/>
              <a:gd name="connsiteY22" fmla="*/ 954680 h 2240205"/>
              <a:gd name="connsiteX23" fmla="*/ 9410017 w 12192000"/>
              <a:gd name="connsiteY23" fmla="*/ 993931 h 2240205"/>
              <a:gd name="connsiteX24" fmla="*/ 9392919 w 12192000"/>
              <a:gd name="connsiteY24" fmla="*/ 994656 h 2240205"/>
              <a:gd name="connsiteX25" fmla="*/ 9268019 w 12192000"/>
              <a:gd name="connsiteY25" fmla="*/ 1007442 h 2240205"/>
              <a:gd name="connsiteX26" fmla="*/ 9188177 w 12192000"/>
              <a:gd name="connsiteY26" fmla="*/ 1035474 h 2240205"/>
              <a:gd name="connsiteX27" fmla="*/ 9155969 w 12192000"/>
              <a:gd name="connsiteY27" fmla="*/ 1046804 h 2240205"/>
              <a:gd name="connsiteX28" fmla="*/ 9133985 w 12192000"/>
              <a:gd name="connsiteY28" fmla="*/ 1046450 h 2240205"/>
              <a:gd name="connsiteX29" fmla="*/ 9003462 w 12192000"/>
              <a:gd name="connsiteY29" fmla="*/ 1042406 h 2240205"/>
              <a:gd name="connsiteX30" fmla="*/ 8968445 w 12192000"/>
              <a:gd name="connsiteY30" fmla="*/ 1052169 h 2240205"/>
              <a:gd name="connsiteX31" fmla="*/ 8886001 w 12192000"/>
              <a:gd name="connsiteY31" fmla="*/ 1067468 h 2240205"/>
              <a:gd name="connsiteX32" fmla="*/ 8838610 w 12192000"/>
              <a:gd name="connsiteY32" fmla="*/ 1075091 h 2240205"/>
              <a:gd name="connsiteX33" fmla="*/ 8665605 w 12192000"/>
              <a:gd name="connsiteY33" fmla="*/ 1110791 h 2240205"/>
              <a:gd name="connsiteX34" fmla="*/ 8584946 w 12192000"/>
              <a:gd name="connsiteY34" fmla="*/ 1135226 h 2240205"/>
              <a:gd name="connsiteX35" fmla="*/ 8419755 w 12192000"/>
              <a:gd name="connsiteY35" fmla="*/ 1216260 h 2240205"/>
              <a:gd name="connsiteX36" fmla="*/ 8411626 w 12192000"/>
              <a:gd name="connsiteY36" fmla="*/ 1214397 h 2240205"/>
              <a:gd name="connsiteX37" fmla="*/ 8363469 w 12192000"/>
              <a:gd name="connsiteY37" fmla="*/ 1246658 h 2240205"/>
              <a:gd name="connsiteX38" fmla="*/ 8275497 w 12192000"/>
              <a:gd name="connsiteY38" fmla="*/ 1264396 h 2240205"/>
              <a:gd name="connsiteX39" fmla="*/ 8074238 w 12192000"/>
              <a:gd name="connsiteY39" fmla="*/ 1301895 h 2240205"/>
              <a:gd name="connsiteX40" fmla="*/ 7942099 w 12192000"/>
              <a:gd name="connsiteY40" fmla="*/ 1336332 h 2240205"/>
              <a:gd name="connsiteX41" fmla="*/ 7902328 w 12192000"/>
              <a:gd name="connsiteY41" fmla="*/ 1345865 h 2240205"/>
              <a:gd name="connsiteX42" fmla="*/ 7840612 w 12192000"/>
              <a:gd name="connsiteY42" fmla="*/ 1369373 h 2240205"/>
              <a:gd name="connsiteX43" fmla="*/ 7786819 w 12192000"/>
              <a:gd name="connsiteY43" fmla="*/ 1378970 h 2240205"/>
              <a:gd name="connsiteX44" fmla="*/ 7548172 w 12192000"/>
              <a:gd name="connsiteY44" fmla="*/ 1417460 h 2240205"/>
              <a:gd name="connsiteX45" fmla="*/ 7483437 w 12192000"/>
              <a:gd name="connsiteY45" fmla="*/ 1478152 h 2240205"/>
              <a:gd name="connsiteX46" fmla="*/ 7377870 w 12192000"/>
              <a:gd name="connsiteY46" fmla="*/ 1523319 h 2240205"/>
              <a:gd name="connsiteX47" fmla="*/ 7230737 w 12192000"/>
              <a:gd name="connsiteY47" fmla="*/ 1562633 h 2240205"/>
              <a:gd name="connsiteX48" fmla="*/ 7224458 w 12192000"/>
              <a:gd name="connsiteY48" fmla="*/ 1573008 h 2240205"/>
              <a:gd name="connsiteX49" fmla="*/ 7183121 w 12192000"/>
              <a:gd name="connsiteY49" fmla="*/ 1595162 h 2240205"/>
              <a:gd name="connsiteX50" fmla="*/ 7164601 w 12192000"/>
              <a:gd name="connsiteY50" fmla="*/ 1606490 h 2240205"/>
              <a:gd name="connsiteX51" fmla="*/ 6900177 w 12192000"/>
              <a:gd name="connsiteY51" fmla="*/ 1636016 h 2240205"/>
              <a:gd name="connsiteX52" fmla="*/ 6795372 w 12192000"/>
              <a:gd name="connsiteY52" fmla="*/ 1644845 h 2240205"/>
              <a:gd name="connsiteX53" fmla="*/ 6692251 w 12192000"/>
              <a:gd name="connsiteY53" fmla="*/ 1656357 h 2240205"/>
              <a:gd name="connsiteX54" fmla="*/ 6655235 w 12192000"/>
              <a:gd name="connsiteY54" fmla="*/ 1661869 h 2240205"/>
              <a:gd name="connsiteX55" fmla="*/ 6554894 w 12192000"/>
              <a:gd name="connsiteY55" fmla="*/ 1664428 h 2240205"/>
              <a:gd name="connsiteX56" fmla="*/ 6516595 w 12192000"/>
              <a:gd name="connsiteY56" fmla="*/ 1667475 h 2240205"/>
              <a:gd name="connsiteX57" fmla="*/ 6508541 w 12192000"/>
              <a:gd name="connsiteY57" fmla="*/ 1668757 h 2240205"/>
              <a:gd name="connsiteX58" fmla="*/ 6471012 w 12192000"/>
              <a:gd name="connsiteY58" fmla="*/ 1678604 h 2240205"/>
              <a:gd name="connsiteX59" fmla="*/ 6364035 w 12192000"/>
              <a:gd name="connsiteY59" fmla="*/ 1667683 h 2240205"/>
              <a:gd name="connsiteX60" fmla="*/ 6243319 w 12192000"/>
              <a:gd name="connsiteY60" fmla="*/ 1695560 h 2240205"/>
              <a:gd name="connsiteX61" fmla="*/ 6098321 w 12192000"/>
              <a:gd name="connsiteY61" fmla="*/ 1721646 h 2240205"/>
              <a:gd name="connsiteX62" fmla="*/ 5880652 w 12192000"/>
              <a:gd name="connsiteY62" fmla="*/ 1779643 h 2240205"/>
              <a:gd name="connsiteX63" fmla="*/ 5785959 w 12192000"/>
              <a:gd name="connsiteY63" fmla="*/ 1775307 h 2240205"/>
              <a:gd name="connsiteX64" fmla="*/ 5643534 w 12192000"/>
              <a:gd name="connsiteY64" fmla="*/ 1802919 h 2240205"/>
              <a:gd name="connsiteX65" fmla="*/ 5518799 w 12192000"/>
              <a:gd name="connsiteY65" fmla="*/ 1818312 h 2240205"/>
              <a:gd name="connsiteX66" fmla="*/ 5505014 w 12192000"/>
              <a:gd name="connsiteY66" fmla="*/ 1819259 h 2240205"/>
              <a:gd name="connsiteX67" fmla="*/ 5453307 w 12192000"/>
              <a:gd name="connsiteY67" fmla="*/ 1815450 h 2240205"/>
              <a:gd name="connsiteX68" fmla="*/ 5221533 w 12192000"/>
              <a:gd name="connsiteY68" fmla="*/ 1846950 h 2240205"/>
              <a:gd name="connsiteX69" fmla="*/ 5149802 w 12192000"/>
              <a:gd name="connsiteY69" fmla="*/ 1844846 h 2240205"/>
              <a:gd name="connsiteX70" fmla="*/ 5114927 w 12192000"/>
              <a:gd name="connsiteY70" fmla="*/ 1847827 h 2240205"/>
              <a:gd name="connsiteX71" fmla="*/ 5108970 w 12192000"/>
              <a:gd name="connsiteY71" fmla="*/ 1847935 h 2240205"/>
              <a:gd name="connsiteX72" fmla="*/ 5067961 w 12192000"/>
              <a:gd name="connsiteY72" fmla="*/ 1845917 h 2240205"/>
              <a:gd name="connsiteX73" fmla="*/ 5007075 w 12192000"/>
              <a:gd name="connsiteY73" fmla="*/ 1838626 h 2240205"/>
              <a:gd name="connsiteX74" fmla="*/ 4944087 w 12192000"/>
              <a:gd name="connsiteY74" fmla="*/ 1823332 h 2240205"/>
              <a:gd name="connsiteX75" fmla="*/ 4907662 w 12192000"/>
              <a:gd name="connsiteY75" fmla="*/ 1816900 h 2240205"/>
              <a:gd name="connsiteX76" fmla="*/ 4882386 w 12192000"/>
              <a:gd name="connsiteY76" fmla="*/ 1809844 h 2240205"/>
              <a:gd name="connsiteX77" fmla="*/ 4811440 w 12192000"/>
              <a:gd name="connsiteY77" fmla="*/ 1804655 h 2240205"/>
              <a:gd name="connsiteX78" fmla="*/ 4691075 w 12192000"/>
              <a:gd name="connsiteY78" fmla="*/ 1801389 h 2240205"/>
              <a:gd name="connsiteX79" fmla="*/ 4640313 w 12192000"/>
              <a:gd name="connsiteY79" fmla="*/ 1784307 h 2240205"/>
              <a:gd name="connsiteX80" fmla="*/ 4536503 w 12192000"/>
              <a:gd name="connsiteY80" fmla="*/ 1785334 h 2240205"/>
              <a:gd name="connsiteX81" fmla="*/ 4513724 w 12192000"/>
              <a:gd name="connsiteY81" fmla="*/ 1791996 h 2240205"/>
              <a:gd name="connsiteX82" fmla="*/ 4459810 w 12192000"/>
              <a:gd name="connsiteY82" fmla="*/ 1797886 h 2240205"/>
              <a:gd name="connsiteX83" fmla="*/ 4379064 w 12192000"/>
              <a:gd name="connsiteY83" fmla="*/ 1817177 h 2240205"/>
              <a:gd name="connsiteX84" fmla="*/ 4290981 w 12192000"/>
              <a:gd name="connsiteY84" fmla="*/ 1839677 h 2240205"/>
              <a:gd name="connsiteX85" fmla="*/ 4238372 w 12192000"/>
              <a:gd name="connsiteY85" fmla="*/ 1851480 h 2240205"/>
              <a:gd name="connsiteX86" fmla="*/ 4232517 w 12192000"/>
              <a:gd name="connsiteY86" fmla="*/ 1852567 h 2240205"/>
              <a:gd name="connsiteX87" fmla="*/ 4191732 w 12192000"/>
              <a:gd name="connsiteY87" fmla="*/ 1857328 h 2240205"/>
              <a:gd name="connsiteX88" fmla="*/ 4065532 w 12192000"/>
              <a:gd name="connsiteY88" fmla="*/ 1855477 h 2240205"/>
              <a:gd name="connsiteX89" fmla="*/ 4028460 w 12192000"/>
              <a:gd name="connsiteY89" fmla="*/ 1855137 h 2240205"/>
              <a:gd name="connsiteX90" fmla="*/ 4002267 w 12192000"/>
              <a:gd name="connsiteY90" fmla="*/ 1852352 h 2240205"/>
              <a:gd name="connsiteX91" fmla="*/ 3931396 w 12192000"/>
              <a:gd name="connsiteY91" fmla="*/ 1858915 h 2240205"/>
              <a:gd name="connsiteX92" fmla="*/ 3812162 w 12192000"/>
              <a:gd name="connsiteY92" fmla="*/ 1875501 h 2240205"/>
              <a:gd name="connsiteX93" fmla="*/ 3758105 w 12192000"/>
              <a:gd name="connsiteY93" fmla="*/ 1871856 h 2240205"/>
              <a:gd name="connsiteX94" fmla="*/ 3567259 w 12192000"/>
              <a:gd name="connsiteY94" fmla="*/ 1893482 h 2240205"/>
              <a:gd name="connsiteX95" fmla="*/ 3405770 w 12192000"/>
              <a:gd name="connsiteY95" fmla="*/ 1904591 h 2240205"/>
              <a:gd name="connsiteX96" fmla="*/ 3280097 w 12192000"/>
              <a:gd name="connsiteY96" fmla="*/ 1919610 h 2240205"/>
              <a:gd name="connsiteX97" fmla="*/ 3009910 w 12192000"/>
              <a:gd name="connsiteY97" fmla="*/ 1957866 h 2240205"/>
              <a:gd name="connsiteX98" fmla="*/ 2995934 w 12192000"/>
              <a:gd name="connsiteY98" fmla="*/ 1967085 h 2240205"/>
              <a:gd name="connsiteX99" fmla="*/ 2942858 w 12192000"/>
              <a:gd name="connsiteY99" fmla="*/ 1981367 h 2240205"/>
              <a:gd name="connsiteX100" fmla="*/ 2875436 w 12192000"/>
              <a:gd name="connsiteY100" fmla="*/ 1996977 h 2240205"/>
              <a:gd name="connsiteX101" fmla="*/ 2874892 w 12192000"/>
              <a:gd name="connsiteY101" fmla="*/ 1996085 h 2240205"/>
              <a:gd name="connsiteX102" fmla="*/ 2843662 w 12192000"/>
              <a:gd name="connsiteY102" fmla="*/ 1992498 h 2240205"/>
              <a:gd name="connsiteX103" fmla="*/ 2718916 w 12192000"/>
              <a:gd name="connsiteY103" fmla="*/ 1990867 h 2240205"/>
              <a:gd name="connsiteX104" fmla="*/ 2713522 w 12192000"/>
              <a:gd name="connsiteY104" fmla="*/ 1990173 h 2240205"/>
              <a:gd name="connsiteX105" fmla="*/ 2476147 w 12192000"/>
              <a:gd name="connsiteY105" fmla="*/ 1998305 h 2240205"/>
              <a:gd name="connsiteX106" fmla="*/ 2373568 w 12192000"/>
              <a:gd name="connsiteY106" fmla="*/ 2003219 h 2240205"/>
              <a:gd name="connsiteX107" fmla="*/ 2287219 w 12192000"/>
              <a:gd name="connsiteY107" fmla="*/ 1998750 h 2240205"/>
              <a:gd name="connsiteX108" fmla="*/ 2243069 w 12192000"/>
              <a:gd name="connsiteY108" fmla="*/ 2005321 h 2240205"/>
              <a:gd name="connsiteX109" fmla="*/ 2164831 w 12192000"/>
              <a:gd name="connsiteY109" fmla="*/ 2010143 h 2240205"/>
              <a:gd name="connsiteX110" fmla="*/ 2085228 w 12192000"/>
              <a:gd name="connsiteY110" fmla="*/ 2046431 h 2240205"/>
              <a:gd name="connsiteX111" fmla="*/ 2058061 w 12192000"/>
              <a:gd name="connsiteY111" fmla="*/ 2047942 h 2240205"/>
              <a:gd name="connsiteX112" fmla="*/ 2042244 w 12192000"/>
              <a:gd name="connsiteY112" fmla="*/ 2055560 h 2240205"/>
              <a:gd name="connsiteX113" fmla="*/ 1877728 w 12192000"/>
              <a:gd name="connsiteY113" fmla="*/ 2101004 h 2240205"/>
              <a:gd name="connsiteX114" fmla="*/ 1759056 w 12192000"/>
              <a:gd name="connsiteY114" fmla="*/ 2125608 h 2240205"/>
              <a:gd name="connsiteX115" fmla="*/ 1637948 w 12192000"/>
              <a:gd name="connsiteY115" fmla="*/ 2172597 h 2240205"/>
              <a:gd name="connsiteX116" fmla="*/ 1434549 w 12192000"/>
              <a:gd name="connsiteY116" fmla="*/ 2234522 h 2240205"/>
              <a:gd name="connsiteX117" fmla="*/ 1370962 w 12192000"/>
              <a:gd name="connsiteY117" fmla="*/ 2237474 h 2240205"/>
              <a:gd name="connsiteX118" fmla="*/ 1356367 w 12192000"/>
              <a:gd name="connsiteY118" fmla="*/ 2235089 h 2240205"/>
              <a:gd name="connsiteX119" fmla="*/ 1279765 w 12192000"/>
              <a:gd name="connsiteY119" fmla="*/ 2229639 h 2240205"/>
              <a:gd name="connsiteX120" fmla="*/ 1195347 w 12192000"/>
              <a:gd name="connsiteY120" fmla="*/ 2212354 h 2240205"/>
              <a:gd name="connsiteX121" fmla="*/ 970251 w 12192000"/>
              <a:gd name="connsiteY121" fmla="*/ 2221029 h 2240205"/>
              <a:gd name="connsiteX122" fmla="*/ 812914 w 12192000"/>
              <a:gd name="connsiteY122" fmla="*/ 2210095 h 2240205"/>
              <a:gd name="connsiteX123" fmla="*/ 776382 w 12192000"/>
              <a:gd name="connsiteY123" fmla="*/ 2204512 h 2240205"/>
              <a:gd name="connsiteX124" fmla="*/ 597225 w 12192000"/>
              <a:gd name="connsiteY124" fmla="*/ 2180999 h 2240205"/>
              <a:gd name="connsiteX125" fmla="*/ 520671 w 12192000"/>
              <a:gd name="connsiteY125" fmla="*/ 2180980 h 2240205"/>
              <a:gd name="connsiteX126" fmla="*/ 515024 w 12192000"/>
              <a:gd name="connsiteY126" fmla="*/ 2179258 h 2240205"/>
              <a:gd name="connsiteX127" fmla="*/ 413835 w 12192000"/>
              <a:gd name="connsiteY127" fmla="*/ 2156783 h 2240205"/>
              <a:gd name="connsiteX128" fmla="*/ 376513 w 12192000"/>
              <a:gd name="connsiteY128" fmla="*/ 2154014 h 2240205"/>
              <a:gd name="connsiteX129" fmla="*/ 273386 w 12192000"/>
              <a:gd name="connsiteY129" fmla="*/ 2142551 h 2240205"/>
              <a:gd name="connsiteX130" fmla="*/ 77641 w 12192000"/>
              <a:gd name="connsiteY130" fmla="*/ 2126835 h 2240205"/>
              <a:gd name="connsiteX131" fmla="*/ 37645 w 12192000"/>
              <a:gd name="connsiteY131" fmla="*/ 2115401 h 2240205"/>
              <a:gd name="connsiteX132" fmla="*/ 4572 w 12192000"/>
              <a:gd name="connsiteY132" fmla="*/ 2111091 h 2240205"/>
              <a:gd name="connsiteX133" fmla="*/ 0 w 12192000"/>
              <a:gd name="connsiteY133" fmla="*/ 2110468 h 2240205"/>
              <a:gd name="connsiteX134" fmla="*/ 0 w 12192000"/>
              <a:gd name="connsiteY134" fmla="*/ 0 h 2240205"/>
              <a:gd name="connsiteX0" fmla="*/ 0 w 12192000"/>
              <a:gd name="connsiteY0" fmla="*/ 0 h 2240205"/>
              <a:gd name="connsiteX1" fmla="*/ 12192000 w 12192000"/>
              <a:gd name="connsiteY1" fmla="*/ 0 h 2240205"/>
              <a:gd name="connsiteX2" fmla="*/ 12192000 w 12192000"/>
              <a:gd name="connsiteY2" fmla="*/ 751299 h 2240205"/>
              <a:gd name="connsiteX3" fmla="*/ 11890686 w 12192000"/>
              <a:gd name="connsiteY3" fmla="*/ 732766 h 2240205"/>
              <a:gd name="connsiteX4" fmla="*/ 11820512 w 12192000"/>
              <a:gd name="connsiteY4" fmla="*/ 745392 h 2240205"/>
              <a:gd name="connsiteX5" fmla="*/ 11649954 w 12192000"/>
              <a:gd name="connsiteY5" fmla="*/ 749628 h 2240205"/>
              <a:gd name="connsiteX6" fmla="*/ 11560424 w 12192000"/>
              <a:gd name="connsiteY6" fmla="*/ 748017 h 2240205"/>
              <a:gd name="connsiteX7" fmla="*/ 11358455 w 12192000"/>
              <a:gd name="connsiteY7" fmla="*/ 747593 h 2240205"/>
              <a:gd name="connsiteX8" fmla="*/ 11165209 w 12192000"/>
              <a:gd name="connsiteY8" fmla="*/ 748852 h 2240205"/>
              <a:gd name="connsiteX9" fmla="*/ 11058755 w 12192000"/>
              <a:gd name="connsiteY9" fmla="*/ 749617 h 2240205"/>
              <a:gd name="connsiteX10" fmla="*/ 10846594 w 12192000"/>
              <a:gd name="connsiteY10" fmla="*/ 765069 h 2240205"/>
              <a:gd name="connsiteX11" fmla="*/ 10739478 w 12192000"/>
              <a:gd name="connsiteY11" fmla="*/ 776841 h 2240205"/>
              <a:gd name="connsiteX12" fmla="*/ 10458762 w 12192000"/>
              <a:gd name="connsiteY12" fmla="*/ 755400 h 2240205"/>
              <a:gd name="connsiteX13" fmla="*/ 10211200 w 12192000"/>
              <a:gd name="connsiteY13" fmla="*/ 767513 h 2240205"/>
              <a:gd name="connsiteX14" fmla="*/ 10167995 w 12192000"/>
              <a:gd name="connsiteY14" fmla="*/ 760843 h 2240205"/>
              <a:gd name="connsiteX15" fmla="*/ 9997044 w 12192000"/>
              <a:gd name="connsiteY15" fmla="*/ 780129 h 2240205"/>
              <a:gd name="connsiteX16" fmla="*/ 9943887 w 12192000"/>
              <a:gd name="connsiteY16" fmla="*/ 804141 h 2240205"/>
              <a:gd name="connsiteX17" fmla="*/ 9918248 w 12192000"/>
              <a:gd name="connsiteY17" fmla="*/ 816628 h 2240205"/>
              <a:gd name="connsiteX18" fmla="*/ 9767091 w 12192000"/>
              <a:gd name="connsiteY18" fmla="*/ 870550 h 2240205"/>
              <a:gd name="connsiteX19" fmla="*/ 9683005 w 12192000"/>
              <a:gd name="connsiteY19" fmla="*/ 894128 h 2240205"/>
              <a:gd name="connsiteX20" fmla="*/ 9594438 w 12192000"/>
              <a:gd name="connsiteY20" fmla="*/ 919051 h 2240205"/>
              <a:gd name="connsiteX21" fmla="*/ 9544189 w 12192000"/>
              <a:gd name="connsiteY21" fmla="*/ 938966 h 2240205"/>
              <a:gd name="connsiteX22" fmla="*/ 9500499 w 12192000"/>
              <a:gd name="connsiteY22" fmla="*/ 954680 h 2240205"/>
              <a:gd name="connsiteX23" fmla="*/ 9410017 w 12192000"/>
              <a:gd name="connsiteY23" fmla="*/ 993931 h 2240205"/>
              <a:gd name="connsiteX24" fmla="*/ 9392919 w 12192000"/>
              <a:gd name="connsiteY24" fmla="*/ 994656 h 2240205"/>
              <a:gd name="connsiteX25" fmla="*/ 9268019 w 12192000"/>
              <a:gd name="connsiteY25" fmla="*/ 1007442 h 2240205"/>
              <a:gd name="connsiteX26" fmla="*/ 9188177 w 12192000"/>
              <a:gd name="connsiteY26" fmla="*/ 1035474 h 2240205"/>
              <a:gd name="connsiteX27" fmla="*/ 9155969 w 12192000"/>
              <a:gd name="connsiteY27" fmla="*/ 1046804 h 2240205"/>
              <a:gd name="connsiteX28" fmla="*/ 9133985 w 12192000"/>
              <a:gd name="connsiteY28" fmla="*/ 1046450 h 2240205"/>
              <a:gd name="connsiteX29" fmla="*/ 9003462 w 12192000"/>
              <a:gd name="connsiteY29" fmla="*/ 1042406 h 2240205"/>
              <a:gd name="connsiteX30" fmla="*/ 8968445 w 12192000"/>
              <a:gd name="connsiteY30" fmla="*/ 1052169 h 2240205"/>
              <a:gd name="connsiteX31" fmla="*/ 8886001 w 12192000"/>
              <a:gd name="connsiteY31" fmla="*/ 1067468 h 2240205"/>
              <a:gd name="connsiteX32" fmla="*/ 8838610 w 12192000"/>
              <a:gd name="connsiteY32" fmla="*/ 1075091 h 2240205"/>
              <a:gd name="connsiteX33" fmla="*/ 8665605 w 12192000"/>
              <a:gd name="connsiteY33" fmla="*/ 1110791 h 2240205"/>
              <a:gd name="connsiteX34" fmla="*/ 8584946 w 12192000"/>
              <a:gd name="connsiteY34" fmla="*/ 1135226 h 2240205"/>
              <a:gd name="connsiteX35" fmla="*/ 8419755 w 12192000"/>
              <a:gd name="connsiteY35" fmla="*/ 1216260 h 2240205"/>
              <a:gd name="connsiteX36" fmla="*/ 8411626 w 12192000"/>
              <a:gd name="connsiteY36" fmla="*/ 1214397 h 2240205"/>
              <a:gd name="connsiteX37" fmla="*/ 8363469 w 12192000"/>
              <a:gd name="connsiteY37" fmla="*/ 1246658 h 2240205"/>
              <a:gd name="connsiteX38" fmla="*/ 8275497 w 12192000"/>
              <a:gd name="connsiteY38" fmla="*/ 1264396 h 2240205"/>
              <a:gd name="connsiteX39" fmla="*/ 8074238 w 12192000"/>
              <a:gd name="connsiteY39" fmla="*/ 1301895 h 2240205"/>
              <a:gd name="connsiteX40" fmla="*/ 7902328 w 12192000"/>
              <a:gd name="connsiteY40" fmla="*/ 1345865 h 2240205"/>
              <a:gd name="connsiteX41" fmla="*/ 7840612 w 12192000"/>
              <a:gd name="connsiteY41" fmla="*/ 1369373 h 2240205"/>
              <a:gd name="connsiteX42" fmla="*/ 7786819 w 12192000"/>
              <a:gd name="connsiteY42" fmla="*/ 1378970 h 2240205"/>
              <a:gd name="connsiteX43" fmla="*/ 7548172 w 12192000"/>
              <a:gd name="connsiteY43" fmla="*/ 1417460 h 2240205"/>
              <a:gd name="connsiteX44" fmla="*/ 7483437 w 12192000"/>
              <a:gd name="connsiteY44" fmla="*/ 1478152 h 2240205"/>
              <a:gd name="connsiteX45" fmla="*/ 7377870 w 12192000"/>
              <a:gd name="connsiteY45" fmla="*/ 1523319 h 2240205"/>
              <a:gd name="connsiteX46" fmla="*/ 7230737 w 12192000"/>
              <a:gd name="connsiteY46" fmla="*/ 1562633 h 2240205"/>
              <a:gd name="connsiteX47" fmla="*/ 7224458 w 12192000"/>
              <a:gd name="connsiteY47" fmla="*/ 1573008 h 2240205"/>
              <a:gd name="connsiteX48" fmla="*/ 7183121 w 12192000"/>
              <a:gd name="connsiteY48" fmla="*/ 1595162 h 2240205"/>
              <a:gd name="connsiteX49" fmla="*/ 7164601 w 12192000"/>
              <a:gd name="connsiteY49" fmla="*/ 1606490 h 2240205"/>
              <a:gd name="connsiteX50" fmla="*/ 6900177 w 12192000"/>
              <a:gd name="connsiteY50" fmla="*/ 1636016 h 2240205"/>
              <a:gd name="connsiteX51" fmla="*/ 6795372 w 12192000"/>
              <a:gd name="connsiteY51" fmla="*/ 1644845 h 2240205"/>
              <a:gd name="connsiteX52" fmla="*/ 6692251 w 12192000"/>
              <a:gd name="connsiteY52" fmla="*/ 1656357 h 2240205"/>
              <a:gd name="connsiteX53" fmla="*/ 6655235 w 12192000"/>
              <a:gd name="connsiteY53" fmla="*/ 1661869 h 2240205"/>
              <a:gd name="connsiteX54" fmla="*/ 6554894 w 12192000"/>
              <a:gd name="connsiteY54" fmla="*/ 1664428 h 2240205"/>
              <a:gd name="connsiteX55" fmla="*/ 6516595 w 12192000"/>
              <a:gd name="connsiteY55" fmla="*/ 1667475 h 2240205"/>
              <a:gd name="connsiteX56" fmla="*/ 6508541 w 12192000"/>
              <a:gd name="connsiteY56" fmla="*/ 1668757 h 2240205"/>
              <a:gd name="connsiteX57" fmla="*/ 6471012 w 12192000"/>
              <a:gd name="connsiteY57" fmla="*/ 1678604 h 2240205"/>
              <a:gd name="connsiteX58" fmla="*/ 6364035 w 12192000"/>
              <a:gd name="connsiteY58" fmla="*/ 1667683 h 2240205"/>
              <a:gd name="connsiteX59" fmla="*/ 6243319 w 12192000"/>
              <a:gd name="connsiteY59" fmla="*/ 1695560 h 2240205"/>
              <a:gd name="connsiteX60" fmla="*/ 6098321 w 12192000"/>
              <a:gd name="connsiteY60" fmla="*/ 1721646 h 2240205"/>
              <a:gd name="connsiteX61" fmla="*/ 5880652 w 12192000"/>
              <a:gd name="connsiteY61" fmla="*/ 1779643 h 2240205"/>
              <a:gd name="connsiteX62" fmla="*/ 5785959 w 12192000"/>
              <a:gd name="connsiteY62" fmla="*/ 1775307 h 2240205"/>
              <a:gd name="connsiteX63" fmla="*/ 5643534 w 12192000"/>
              <a:gd name="connsiteY63" fmla="*/ 1802919 h 2240205"/>
              <a:gd name="connsiteX64" fmla="*/ 5518799 w 12192000"/>
              <a:gd name="connsiteY64" fmla="*/ 1818312 h 2240205"/>
              <a:gd name="connsiteX65" fmla="*/ 5505014 w 12192000"/>
              <a:gd name="connsiteY65" fmla="*/ 1819259 h 2240205"/>
              <a:gd name="connsiteX66" fmla="*/ 5453307 w 12192000"/>
              <a:gd name="connsiteY66" fmla="*/ 1815450 h 2240205"/>
              <a:gd name="connsiteX67" fmla="*/ 5221533 w 12192000"/>
              <a:gd name="connsiteY67" fmla="*/ 1846950 h 2240205"/>
              <a:gd name="connsiteX68" fmla="*/ 5149802 w 12192000"/>
              <a:gd name="connsiteY68" fmla="*/ 1844846 h 2240205"/>
              <a:gd name="connsiteX69" fmla="*/ 5114927 w 12192000"/>
              <a:gd name="connsiteY69" fmla="*/ 1847827 h 2240205"/>
              <a:gd name="connsiteX70" fmla="*/ 5108970 w 12192000"/>
              <a:gd name="connsiteY70" fmla="*/ 1847935 h 2240205"/>
              <a:gd name="connsiteX71" fmla="*/ 5067961 w 12192000"/>
              <a:gd name="connsiteY71" fmla="*/ 1845917 h 2240205"/>
              <a:gd name="connsiteX72" fmla="*/ 5007075 w 12192000"/>
              <a:gd name="connsiteY72" fmla="*/ 1838626 h 2240205"/>
              <a:gd name="connsiteX73" fmla="*/ 4944087 w 12192000"/>
              <a:gd name="connsiteY73" fmla="*/ 1823332 h 2240205"/>
              <a:gd name="connsiteX74" fmla="*/ 4907662 w 12192000"/>
              <a:gd name="connsiteY74" fmla="*/ 1816900 h 2240205"/>
              <a:gd name="connsiteX75" fmla="*/ 4882386 w 12192000"/>
              <a:gd name="connsiteY75" fmla="*/ 1809844 h 2240205"/>
              <a:gd name="connsiteX76" fmla="*/ 4811440 w 12192000"/>
              <a:gd name="connsiteY76" fmla="*/ 1804655 h 2240205"/>
              <a:gd name="connsiteX77" fmla="*/ 4691075 w 12192000"/>
              <a:gd name="connsiteY77" fmla="*/ 1801389 h 2240205"/>
              <a:gd name="connsiteX78" fmla="*/ 4640313 w 12192000"/>
              <a:gd name="connsiteY78" fmla="*/ 1784307 h 2240205"/>
              <a:gd name="connsiteX79" fmla="*/ 4536503 w 12192000"/>
              <a:gd name="connsiteY79" fmla="*/ 1785334 h 2240205"/>
              <a:gd name="connsiteX80" fmla="*/ 4513724 w 12192000"/>
              <a:gd name="connsiteY80" fmla="*/ 1791996 h 2240205"/>
              <a:gd name="connsiteX81" fmla="*/ 4459810 w 12192000"/>
              <a:gd name="connsiteY81" fmla="*/ 1797886 h 2240205"/>
              <a:gd name="connsiteX82" fmla="*/ 4379064 w 12192000"/>
              <a:gd name="connsiteY82" fmla="*/ 1817177 h 2240205"/>
              <a:gd name="connsiteX83" fmla="*/ 4290981 w 12192000"/>
              <a:gd name="connsiteY83" fmla="*/ 1839677 h 2240205"/>
              <a:gd name="connsiteX84" fmla="*/ 4238372 w 12192000"/>
              <a:gd name="connsiteY84" fmla="*/ 1851480 h 2240205"/>
              <a:gd name="connsiteX85" fmla="*/ 4232517 w 12192000"/>
              <a:gd name="connsiteY85" fmla="*/ 1852567 h 2240205"/>
              <a:gd name="connsiteX86" fmla="*/ 4191732 w 12192000"/>
              <a:gd name="connsiteY86" fmla="*/ 1857328 h 2240205"/>
              <a:gd name="connsiteX87" fmla="*/ 4065532 w 12192000"/>
              <a:gd name="connsiteY87" fmla="*/ 1855477 h 2240205"/>
              <a:gd name="connsiteX88" fmla="*/ 4028460 w 12192000"/>
              <a:gd name="connsiteY88" fmla="*/ 1855137 h 2240205"/>
              <a:gd name="connsiteX89" fmla="*/ 4002267 w 12192000"/>
              <a:gd name="connsiteY89" fmla="*/ 1852352 h 2240205"/>
              <a:gd name="connsiteX90" fmla="*/ 3931396 w 12192000"/>
              <a:gd name="connsiteY90" fmla="*/ 1858915 h 2240205"/>
              <a:gd name="connsiteX91" fmla="*/ 3812162 w 12192000"/>
              <a:gd name="connsiteY91" fmla="*/ 1875501 h 2240205"/>
              <a:gd name="connsiteX92" fmla="*/ 3758105 w 12192000"/>
              <a:gd name="connsiteY92" fmla="*/ 1871856 h 2240205"/>
              <a:gd name="connsiteX93" fmla="*/ 3567259 w 12192000"/>
              <a:gd name="connsiteY93" fmla="*/ 1893482 h 2240205"/>
              <a:gd name="connsiteX94" fmla="*/ 3405770 w 12192000"/>
              <a:gd name="connsiteY94" fmla="*/ 1904591 h 2240205"/>
              <a:gd name="connsiteX95" fmla="*/ 3280097 w 12192000"/>
              <a:gd name="connsiteY95" fmla="*/ 1919610 h 2240205"/>
              <a:gd name="connsiteX96" fmla="*/ 3009910 w 12192000"/>
              <a:gd name="connsiteY96" fmla="*/ 1957866 h 2240205"/>
              <a:gd name="connsiteX97" fmla="*/ 2995934 w 12192000"/>
              <a:gd name="connsiteY97" fmla="*/ 1967085 h 2240205"/>
              <a:gd name="connsiteX98" fmla="*/ 2942858 w 12192000"/>
              <a:gd name="connsiteY98" fmla="*/ 1981367 h 2240205"/>
              <a:gd name="connsiteX99" fmla="*/ 2875436 w 12192000"/>
              <a:gd name="connsiteY99" fmla="*/ 1996977 h 2240205"/>
              <a:gd name="connsiteX100" fmla="*/ 2874892 w 12192000"/>
              <a:gd name="connsiteY100" fmla="*/ 1996085 h 2240205"/>
              <a:gd name="connsiteX101" fmla="*/ 2843662 w 12192000"/>
              <a:gd name="connsiteY101" fmla="*/ 1992498 h 2240205"/>
              <a:gd name="connsiteX102" fmla="*/ 2718916 w 12192000"/>
              <a:gd name="connsiteY102" fmla="*/ 1990867 h 2240205"/>
              <a:gd name="connsiteX103" fmla="*/ 2713522 w 12192000"/>
              <a:gd name="connsiteY103" fmla="*/ 1990173 h 2240205"/>
              <a:gd name="connsiteX104" fmla="*/ 2476147 w 12192000"/>
              <a:gd name="connsiteY104" fmla="*/ 1998305 h 2240205"/>
              <a:gd name="connsiteX105" fmla="*/ 2373568 w 12192000"/>
              <a:gd name="connsiteY105" fmla="*/ 2003219 h 2240205"/>
              <a:gd name="connsiteX106" fmla="*/ 2287219 w 12192000"/>
              <a:gd name="connsiteY106" fmla="*/ 1998750 h 2240205"/>
              <a:gd name="connsiteX107" fmla="*/ 2243069 w 12192000"/>
              <a:gd name="connsiteY107" fmla="*/ 2005321 h 2240205"/>
              <a:gd name="connsiteX108" fmla="*/ 2164831 w 12192000"/>
              <a:gd name="connsiteY108" fmla="*/ 2010143 h 2240205"/>
              <a:gd name="connsiteX109" fmla="*/ 2085228 w 12192000"/>
              <a:gd name="connsiteY109" fmla="*/ 2046431 h 2240205"/>
              <a:gd name="connsiteX110" fmla="*/ 2058061 w 12192000"/>
              <a:gd name="connsiteY110" fmla="*/ 2047942 h 2240205"/>
              <a:gd name="connsiteX111" fmla="*/ 2042244 w 12192000"/>
              <a:gd name="connsiteY111" fmla="*/ 2055560 h 2240205"/>
              <a:gd name="connsiteX112" fmla="*/ 1877728 w 12192000"/>
              <a:gd name="connsiteY112" fmla="*/ 2101004 h 2240205"/>
              <a:gd name="connsiteX113" fmla="*/ 1759056 w 12192000"/>
              <a:gd name="connsiteY113" fmla="*/ 2125608 h 2240205"/>
              <a:gd name="connsiteX114" fmla="*/ 1637948 w 12192000"/>
              <a:gd name="connsiteY114" fmla="*/ 2172597 h 2240205"/>
              <a:gd name="connsiteX115" fmla="*/ 1434549 w 12192000"/>
              <a:gd name="connsiteY115" fmla="*/ 2234522 h 2240205"/>
              <a:gd name="connsiteX116" fmla="*/ 1370962 w 12192000"/>
              <a:gd name="connsiteY116" fmla="*/ 2237474 h 2240205"/>
              <a:gd name="connsiteX117" fmla="*/ 1356367 w 12192000"/>
              <a:gd name="connsiteY117" fmla="*/ 2235089 h 2240205"/>
              <a:gd name="connsiteX118" fmla="*/ 1279765 w 12192000"/>
              <a:gd name="connsiteY118" fmla="*/ 2229639 h 2240205"/>
              <a:gd name="connsiteX119" fmla="*/ 1195347 w 12192000"/>
              <a:gd name="connsiteY119" fmla="*/ 2212354 h 2240205"/>
              <a:gd name="connsiteX120" fmla="*/ 970251 w 12192000"/>
              <a:gd name="connsiteY120" fmla="*/ 2221029 h 2240205"/>
              <a:gd name="connsiteX121" fmla="*/ 812914 w 12192000"/>
              <a:gd name="connsiteY121" fmla="*/ 2210095 h 2240205"/>
              <a:gd name="connsiteX122" fmla="*/ 776382 w 12192000"/>
              <a:gd name="connsiteY122" fmla="*/ 2204512 h 2240205"/>
              <a:gd name="connsiteX123" fmla="*/ 597225 w 12192000"/>
              <a:gd name="connsiteY123" fmla="*/ 2180999 h 2240205"/>
              <a:gd name="connsiteX124" fmla="*/ 520671 w 12192000"/>
              <a:gd name="connsiteY124" fmla="*/ 2180980 h 2240205"/>
              <a:gd name="connsiteX125" fmla="*/ 515024 w 12192000"/>
              <a:gd name="connsiteY125" fmla="*/ 2179258 h 2240205"/>
              <a:gd name="connsiteX126" fmla="*/ 413835 w 12192000"/>
              <a:gd name="connsiteY126" fmla="*/ 2156783 h 2240205"/>
              <a:gd name="connsiteX127" fmla="*/ 376513 w 12192000"/>
              <a:gd name="connsiteY127" fmla="*/ 2154014 h 2240205"/>
              <a:gd name="connsiteX128" fmla="*/ 273386 w 12192000"/>
              <a:gd name="connsiteY128" fmla="*/ 2142551 h 2240205"/>
              <a:gd name="connsiteX129" fmla="*/ 77641 w 12192000"/>
              <a:gd name="connsiteY129" fmla="*/ 2126835 h 2240205"/>
              <a:gd name="connsiteX130" fmla="*/ 37645 w 12192000"/>
              <a:gd name="connsiteY130" fmla="*/ 2115401 h 2240205"/>
              <a:gd name="connsiteX131" fmla="*/ 4572 w 12192000"/>
              <a:gd name="connsiteY131" fmla="*/ 2111091 h 2240205"/>
              <a:gd name="connsiteX132" fmla="*/ 0 w 12192000"/>
              <a:gd name="connsiteY132" fmla="*/ 2110468 h 2240205"/>
              <a:gd name="connsiteX133" fmla="*/ 0 w 12192000"/>
              <a:gd name="connsiteY133" fmla="*/ 0 h 2240205"/>
              <a:gd name="connsiteX0" fmla="*/ 0 w 12192000"/>
              <a:gd name="connsiteY0" fmla="*/ 0 h 2240205"/>
              <a:gd name="connsiteX1" fmla="*/ 12192000 w 12192000"/>
              <a:gd name="connsiteY1" fmla="*/ 0 h 2240205"/>
              <a:gd name="connsiteX2" fmla="*/ 12192000 w 12192000"/>
              <a:gd name="connsiteY2" fmla="*/ 751299 h 2240205"/>
              <a:gd name="connsiteX3" fmla="*/ 11890686 w 12192000"/>
              <a:gd name="connsiteY3" fmla="*/ 732766 h 2240205"/>
              <a:gd name="connsiteX4" fmla="*/ 11820512 w 12192000"/>
              <a:gd name="connsiteY4" fmla="*/ 745392 h 2240205"/>
              <a:gd name="connsiteX5" fmla="*/ 11649954 w 12192000"/>
              <a:gd name="connsiteY5" fmla="*/ 749628 h 2240205"/>
              <a:gd name="connsiteX6" fmla="*/ 11560424 w 12192000"/>
              <a:gd name="connsiteY6" fmla="*/ 748017 h 2240205"/>
              <a:gd name="connsiteX7" fmla="*/ 11358455 w 12192000"/>
              <a:gd name="connsiteY7" fmla="*/ 747593 h 2240205"/>
              <a:gd name="connsiteX8" fmla="*/ 11165209 w 12192000"/>
              <a:gd name="connsiteY8" fmla="*/ 748852 h 2240205"/>
              <a:gd name="connsiteX9" fmla="*/ 11058755 w 12192000"/>
              <a:gd name="connsiteY9" fmla="*/ 749617 h 2240205"/>
              <a:gd name="connsiteX10" fmla="*/ 10846594 w 12192000"/>
              <a:gd name="connsiteY10" fmla="*/ 765069 h 2240205"/>
              <a:gd name="connsiteX11" fmla="*/ 10739478 w 12192000"/>
              <a:gd name="connsiteY11" fmla="*/ 776841 h 2240205"/>
              <a:gd name="connsiteX12" fmla="*/ 10458762 w 12192000"/>
              <a:gd name="connsiteY12" fmla="*/ 755400 h 2240205"/>
              <a:gd name="connsiteX13" fmla="*/ 10211200 w 12192000"/>
              <a:gd name="connsiteY13" fmla="*/ 767513 h 2240205"/>
              <a:gd name="connsiteX14" fmla="*/ 10167995 w 12192000"/>
              <a:gd name="connsiteY14" fmla="*/ 760843 h 2240205"/>
              <a:gd name="connsiteX15" fmla="*/ 9997044 w 12192000"/>
              <a:gd name="connsiteY15" fmla="*/ 780129 h 2240205"/>
              <a:gd name="connsiteX16" fmla="*/ 9943887 w 12192000"/>
              <a:gd name="connsiteY16" fmla="*/ 804141 h 2240205"/>
              <a:gd name="connsiteX17" fmla="*/ 9918248 w 12192000"/>
              <a:gd name="connsiteY17" fmla="*/ 816628 h 2240205"/>
              <a:gd name="connsiteX18" fmla="*/ 9767091 w 12192000"/>
              <a:gd name="connsiteY18" fmla="*/ 870550 h 2240205"/>
              <a:gd name="connsiteX19" fmla="*/ 9683005 w 12192000"/>
              <a:gd name="connsiteY19" fmla="*/ 894128 h 2240205"/>
              <a:gd name="connsiteX20" fmla="*/ 9594438 w 12192000"/>
              <a:gd name="connsiteY20" fmla="*/ 919051 h 2240205"/>
              <a:gd name="connsiteX21" fmla="*/ 9544189 w 12192000"/>
              <a:gd name="connsiteY21" fmla="*/ 938966 h 2240205"/>
              <a:gd name="connsiteX22" fmla="*/ 9500499 w 12192000"/>
              <a:gd name="connsiteY22" fmla="*/ 954680 h 2240205"/>
              <a:gd name="connsiteX23" fmla="*/ 9410017 w 12192000"/>
              <a:gd name="connsiteY23" fmla="*/ 993931 h 2240205"/>
              <a:gd name="connsiteX24" fmla="*/ 9392919 w 12192000"/>
              <a:gd name="connsiteY24" fmla="*/ 994656 h 2240205"/>
              <a:gd name="connsiteX25" fmla="*/ 9268019 w 12192000"/>
              <a:gd name="connsiteY25" fmla="*/ 1007442 h 2240205"/>
              <a:gd name="connsiteX26" fmla="*/ 9188177 w 12192000"/>
              <a:gd name="connsiteY26" fmla="*/ 1035474 h 2240205"/>
              <a:gd name="connsiteX27" fmla="*/ 9155969 w 12192000"/>
              <a:gd name="connsiteY27" fmla="*/ 1046804 h 2240205"/>
              <a:gd name="connsiteX28" fmla="*/ 9133985 w 12192000"/>
              <a:gd name="connsiteY28" fmla="*/ 1046450 h 2240205"/>
              <a:gd name="connsiteX29" fmla="*/ 9003462 w 12192000"/>
              <a:gd name="connsiteY29" fmla="*/ 1042406 h 2240205"/>
              <a:gd name="connsiteX30" fmla="*/ 8968445 w 12192000"/>
              <a:gd name="connsiteY30" fmla="*/ 1052169 h 2240205"/>
              <a:gd name="connsiteX31" fmla="*/ 8886001 w 12192000"/>
              <a:gd name="connsiteY31" fmla="*/ 1067468 h 2240205"/>
              <a:gd name="connsiteX32" fmla="*/ 8838610 w 12192000"/>
              <a:gd name="connsiteY32" fmla="*/ 1075091 h 2240205"/>
              <a:gd name="connsiteX33" fmla="*/ 8665605 w 12192000"/>
              <a:gd name="connsiteY33" fmla="*/ 1110791 h 2240205"/>
              <a:gd name="connsiteX34" fmla="*/ 8584946 w 12192000"/>
              <a:gd name="connsiteY34" fmla="*/ 1135226 h 2240205"/>
              <a:gd name="connsiteX35" fmla="*/ 8419755 w 12192000"/>
              <a:gd name="connsiteY35" fmla="*/ 1216260 h 2240205"/>
              <a:gd name="connsiteX36" fmla="*/ 8411626 w 12192000"/>
              <a:gd name="connsiteY36" fmla="*/ 1214397 h 2240205"/>
              <a:gd name="connsiteX37" fmla="*/ 8363469 w 12192000"/>
              <a:gd name="connsiteY37" fmla="*/ 1246658 h 2240205"/>
              <a:gd name="connsiteX38" fmla="*/ 8275497 w 12192000"/>
              <a:gd name="connsiteY38" fmla="*/ 1264396 h 2240205"/>
              <a:gd name="connsiteX39" fmla="*/ 8074238 w 12192000"/>
              <a:gd name="connsiteY39" fmla="*/ 1301895 h 2240205"/>
              <a:gd name="connsiteX40" fmla="*/ 7902328 w 12192000"/>
              <a:gd name="connsiteY40" fmla="*/ 1345865 h 2240205"/>
              <a:gd name="connsiteX41" fmla="*/ 7840612 w 12192000"/>
              <a:gd name="connsiteY41" fmla="*/ 1369373 h 2240205"/>
              <a:gd name="connsiteX42" fmla="*/ 7786819 w 12192000"/>
              <a:gd name="connsiteY42" fmla="*/ 1378970 h 2240205"/>
              <a:gd name="connsiteX43" fmla="*/ 7548172 w 12192000"/>
              <a:gd name="connsiteY43" fmla="*/ 1417460 h 2240205"/>
              <a:gd name="connsiteX44" fmla="*/ 7483437 w 12192000"/>
              <a:gd name="connsiteY44" fmla="*/ 1478152 h 2240205"/>
              <a:gd name="connsiteX45" fmla="*/ 7377870 w 12192000"/>
              <a:gd name="connsiteY45" fmla="*/ 1523319 h 2240205"/>
              <a:gd name="connsiteX46" fmla="*/ 7230737 w 12192000"/>
              <a:gd name="connsiteY46" fmla="*/ 1562633 h 2240205"/>
              <a:gd name="connsiteX47" fmla="*/ 7224458 w 12192000"/>
              <a:gd name="connsiteY47" fmla="*/ 1573008 h 2240205"/>
              <a:gd name="connsiteX48" fmla="*/ 7183121 w 12192000"/>
              <a:gd name="connsiteY48" fmla="*/ 1595162 h 2240205"/>
              <a:gd name="connsiteX49" fmla="*/ 7164601 w 12192000"/>
              <a:gd name="connsiteY49" fmla="*/ 1606490 h 2240205"/>
              <a:gd name="connsiteX50" fmla="*/ 6900177 w 12192000"/>
              <a:gd name="connsiteY50" fmla="*/ 1636016 h 2240205"/>
              <a:gd name="connsiteX51" fmla="*/ 6795372 w 12192000"/>
              <a:gd name="connsiteY51" fmla="*/ 1644845 h 2240205"/>
              <a:gd name="connsiteX52" fmla="*/ 6692251 w 12192000"/>
              <a:gd name="connsiteY52" fmla="*/ 1656357 h 2240205"/>
              <a:gd name="connsiteX53" fmla="*/ 6655235 w 12192000"/>
              <a:gd name="connsiteY53" fmla="*/ 1661869 h 2240205"/>
              <a:gd name="connsiteX54" fmla="*/ 6554894 w 12192000"/>
              <a:gd name="connsiteY54" fmla="*/ 1664428 h 2240205"/>
              <a:gd name="connsiteX55" fmla="*/ 6516595 w 12192000"/>
              <a:gd name="connsiteY55" fmla="*/ 1667475 h 2240205"/>
              <a:gd name="connsiteX56" fmla="*/ 6508541 w 12192000"/>
              <a:gd name="connsiteY56" fmla="*/ 1668757 h 2240205"/>
              <a:gd name="connsiteX57" fmla="*/ 6471012 w 12192000"/>
              <a:gd name="connsiteY57" fmla="*/ 1678604 h 2240205"/>
              <a:gd name="connsiteX58" fmla="*/ 6364035 w 12192000"/>
              <a:gd name="connsiteY58" fmla="*/ 1667683 h 2240205"/>
              <a:gd name="connsiteX59" fmla="*/ 6243319 w 12192000"/>
              <a:gd name="connsiteY59" fmla="*/ 1695560 h 2240205"/>
              <a:gd name="connsiteX60" fmla="*/ 6098321 w 12192000"/>
              <a:gd name="connsiteY60" fmla="*/ 1721646 h 2240205"/>
              <a:gd name="connsiteX61" fmla="*/ 5880652 w 12192000"/>
              <a:gd name="connsiteY61" fmla="*/ 1779643 h 2240205"/>
              <a:gd name="connsiteX62" fmla="*/ 5785959 w 12192000"/>
              <a:gd name="connsiteY62" fmla="*/ 1775307 h 2240205"/>
              <a:gd name="connsiteX63" fmla="*/ 5643534 w 12192000"/>
              <a:gd name="connsiteY63" fmla="*/ 1802919 h 2240205"/>
              <a:gd name="connsiteX64" fmla="*/ 5518799 w 12192000"/>
              <a:gd name="connsiteY64" fmla="*/ 1818312 h 2240205"/>
              <a:gd name="connsiteX65" fmla="*/ 5505014 w 12192000"/>
              <a:gd name="connsiteY65" fmla="*/ 1819259 h 2240205"/>
              <a:gd name="connsiteX66" fmla="*/ 5453307 w 12192000"/>
              <a:gd name="connsiteY66" fmla="*/ 1815450 h 2240205"/>
              <a:gd name="connsiteX67" fmla="*/ 5221533 w 12192000"/>
              <a:gd name="connsiteY67" fmla="*/ 1846950 h 2240205"/>
              <a:gd name="connsiteX68" fmla="*/ 5149802 w 12192000"/>
              <a:gd name="connsiteY68" fmla="*/ 1844846 h 2240205"/>
              <a:gd name="connsiteX69" fmla="*/ 5114927 w 12192000"/>
              <a:gd name="connsiteY69" fmla="*/ 1847827 h 2240205"/>
              <a:gd name="connsiteX70" fmla="*/ 5108970 w 12192000"/>
              <a:gd name="connsiteY70" fmla="*/ 1847935 h 2240205"/>
              <a:gd name="connsiteX71" fmla="*/ 5067961 w 12192000"/>
              <a:gd name="connsiteY71" fmla="*/ 1845917 h 2240205"/>
              <a:gd name="connsiteX72" fmla="*/ 5007075 w 12192000"/>
              <a:gd name="connsiteY72" fmla="*/ 1838626 h 2240205"/>
              <a:gd name="connsiteX73" fmla="*/ 4944087 w 12192000"/>
              <a:gd name="connsiteY73" fmla="*/ 1823332 h 2240205"/>
              <a:gd name="connsiteX74" fmla="*/ 4907662 w 12192000"/>
              <a:gd name="connsiteY74" fmla="*/ 1816900 h 2240205"/>
              <a:gd name="connsiteX75" fmla="*/ 4882386 w 12192000"/>
              <a:gd name="connsiteY75" fmla="*/ 1809844 h 2240205"/>
              <a:gd name="connsiteX76" fmla="*/ 4811440 w 12192000"/>
              <a:gd name="connsiteY76" fmla="*/ 1804655 h 2240205"/>
              <a:gd name="connsiteX77" fmla="*/ 4691075 w 12192000"/>
              <a:gd name="connsiteY77" fmla="*/ 1801389 h 2240205"/>
              <a:gd name="connsiteX78" fmla="*/ 4640313 w 12192000"/>
              <a:gd name="connsiteY78" fmla="*/ 1784307 h 2240205"/>
              <a:gd name="connsiteX79" fmla="*/ 4536503 w 12192000"/>
              <a:gd name="connsiteY79" fmla="*/ 1785334 h 2240205"/>
              <a:gd name="connsiteX80" fmla="*/ 4513724 w 12192000"/>
              <a:gd name="connsiteY80" fmla="*/ 1791996 h 2240205"/>
              <a:gd name="connsiteX81" fmla="*/ 4459810 w 12192000"/>
              <a:gd name="connsiteY81" fmla="*/ 1797886 h 2240205"/>
              <a:gd name="connsiteX82" fmla="*/ 4379064 w 12192000"/>
              <a:gd name="connsiteY82" fmla="*/ 1817177 h 2240205"/>
              <a:gd name="connsiteX83" fmla="*/ 4290981 w 12192000"/>
              <a:gd name="connsiteY83" fmla="*/ 1839677 h 2240205"/>
              <a:gd name="connsiteX84" fmla="*/ 4238372 w 12192000"/>
              <a:gd name="connsiteY84" fmla="*/ 1851480 h 2240205"/>
              <a:gd name="connsiteX85" fmla="*/ 4232517 w 12192000"/>
              <a:gd name="connsiteY85" fmla="*/ 1852567 h 2240205"/>
              <a:gd name="connsiteX86" fmla="*/ 4191732 w 12192000"/>
              <a:gd name="connsiteY86" fmla="*/ 1857328 h 2240205"/>
              <a:gd name="connsiteX87" fmla="*/ 4065532 w 12192000"/>
              <a:gd name="connsiteY87" fmla="*/ 1855477 h 2240205"/>
              <a:gd name="connsiteX88" fmla="*/ 4028460 w 12192000"/>
              <a:gd name="connsiteY88" fmla="*/ 1855137 h 2240205"/>
              <a:gd name="connsiteX89" fmla="*/ 4002267 w 12192000"/>
              <a:gd name="connsiteY89" fmla="*/ 1852352 h 2240205"/>
              <a:gd name="connsiteX90" fmla="*/ 3931396 w 12192000"/>
              <a:gd name="connsiteY90" fmla="*/ 1858915 h 2240205"/>
              <a:gd name="connsiteX91" fmla="*/ 3812162 w 12192000"/>
              <a:gd name="connsiteY91" fmla="*/ 1875501 h 2240205"/>
              <a:gd name="connsiteX92" fmla="*/ 3758105 w 12192000"/>
              <a:gd name="connsiteY92" fmla="*/ 1871856 h 2240205"/>
              <a:gd name="connsiteX93" fmla="*/ 3567259 w 12192000"/>
              <a:gd name="connsiteY93" fmla="*/ 1893482 h 2240205"/>
              <a:gd name="connsiteX94" fmla="*/ 3405770 w 12192000"/>
              <a:gd name="connsiteY94" fmla="*/ 1904591 h 2240205"/>
              <a:gd name="connsiteX95" fmla="*/ 3280097 w 12192000"/>
              <a:gd name="connsiteY95" fmla="*/ 1919610 h 2240205"/>
              <a:gd name="connsiteX96" fmla="*/ 3009910 w 12192000"/>
              <a:gd name="connsiteY96" fmla="*/ 1957866 h 2240205"/>
              <a:gd name="connsiteX97" fmla="*/ 2995934 w 12192000"/>
              <a:gd name="connsiteY97" fmla="*/ 1967085 h 2240205"/>
              <a:gd name="connsiteX98" fmla="*/ 2942858 w 12192000"/>
              <a:gd name="connsiteY98" fmla="*/ 1981367 h 2240205"/>
              <a:gd name="connsiteX99" fmla="*/ 2875436 w 12192000"/>
              <a:gd name="connsiteY99" fmla="*/ 1996977 h 2240205"/>
              <a:gd name="connsiteX100" fmla="*/ 2874892 w 12192000"/>
              <a:gd name="connsiteY100" fmla="*/ 1996085 h 2240205"/>
              <a:gd name="connsiteX101" fmla="*/ 2843662 w 12192000"/>
              <a:gd name="connsiteY101" fmla="*/ 1992498 h 2240205"/>
              <a:gd name="connsiteX102" fmla="*/ 2718916 w 12192000"/>
              <a:gd name="connsiteY102" fmla="*/ 1990867 h 2240205"/>
              <a:gd name="connsiteX103" fmla="*/ 2713522 w 12192000"/>
              <a:gd name="connsiteY103" fmla="*/ 1990173 h 2240205"/>
              <a:gd name="connsiteX104" fmla="*/ 2476147 w 12192000"/>
              <a:gd name="connsiteY104" fmla="*/ 1998305 h 2240205"/>
              <a:gd name="connsiteX105" fmla="*/ 2373568 w 12192000"/>
              <a:gd name="connsiteY105" fmla="*/ 2003219 h 2240205"/>
              <a:gd name="connsiteX106" fmla="*/ 2287219 w 12192000"/>
              <a:gd name="connsiteY106" fmla="*/ 1998750 h 2240205"/>
              <a:gd name="connsiteX107" fmla="*/ 2243069 w 12192000"/>
              <a:gd name="connsiteY107" fmla="*/ 2005321 h 2240205"/>
              <a:gd name="connsiteX108" fmla="*/ 2164831 w 12192000"/>
              <a:gd name="connsiteY108" fmla="*/ 2010143 h 2240205"/>
              <a:gd name="connsiteX109" fmla="*/ 2085228 w 12192000"/>
              <a:gd name="connsiteY109" fmla="*/ 2046431 h 2240205"/>
              <a:gd name="connsiteX110" fmla="*/ 2058061 w 12192000"/>
              <a:gd name="connsiteY110" fmla="*/ 2047942 h 2240205"/>
              <a:gd name="connsiteX111" fmla="*/ 2042244 w 12192000"/>
              <a:gd name="connsiteY111" fmla="*/ 2055560 h 2240205"/>
              <a:gd name="connsiteX112" fmla="*/ 1877728 w 12192000"/>
              <a:gd name="connsiteY112" fmla="*/ 2101004 h 2240205"/>
              <a:gd name="connsiteX113" fmla="*/ 1759056 w 12192000"/>
              <a:gd name="connsiteY113" fmla="*/ 2125608 h 2240205"/>
              <a:gd name="connsiteX114" fmla="*/ 1637948 w 12192000"/>
              <a:gd name="connsiteY114" fmla="*/ 2172597 h 2240205"/>
              <a:gd name="connsiteX115" fmla="*/ 1434549 w 12192000"/>
              <a:gd name="connsiteY115" fmla="*/ 2234522 h 2240205"/>
              <a:gd name="connsiteX116" fmla="*/ 1370962 w 12192000"/>
              <a:gd name="connsiteY116" fmla="*/ 2237474 h 2240205"/>
              <a:gd name="connsiteX117" fmla="*/ 1356367 w 12192000"/>
              <a:gd name="connsiteY117" fmla="*/ 2235089 h 2240205"/>
              <a:gd name="connsiteX118" fmla="*/ 1279765 w 12192000"/>
              <a:gd name="connsiteY118" fmla="*/ 2229639 h 2240205"/>
              <a:gd name="connsiteX119" fmla="*/ 1195347 w 12192000"/>
              <a:gd name="connsiteY119" fmla="*/ 2212354 h 2240205"/>
              <a:gd name="connsiteX120" fmla="*/ 970251 w 12192000"/>
              <a:gd name="connsiteY120" fmla="*/ 2221029 h 2240205"/>
              <a:gd name="connsiteX121" fmla="*/ 812914 w 12192000"/>
              <a:gd name="connsiteY121" fmla="*/ 2210095 h 2240205"/>
              <a:gd name="connsiteX122" fmla="*/ 776382 w 12192000"/>
              <a:gd name="connsiteY122" fmla="*/ 2204512 h 2240205"/>
              <a:gd name="connsiteX123" fmla="*/ 597225 w 12192000"/>
              <a:gd name="connsiteY123" fmla="*/ 2180999 h 2240205"/>
              <a:gd name="connsiteX124" fmla="*/ 520671 w 12192000"/>
              <a:gd name="connsiteY124" fmla="*/ 2180980 h 2240205"/>
              <a:gd name="connsiteX125" fmla="*/ 515024 w 12192000"/>
              <a:gd name="connsiteY125" fmla="*/ 2179258 h 2240205"/>
              <a:gd name="connsiteX126" fmla="*/ 413835 w 12192000"/>
              <a:gd name="connsiteY126" fmla="*/ 2156783 h 2240205"/>
              <a:gd name="connsiteX127" fmla="*/ 376513 w 12192000"/>
              <a:gd name="connsiteY127" fmla="*/ 2154014 h 2240205"/>
              <a:gd name="connsiteX128" fmla="*/ 273386 w 12192000"/>
              <a:gd name="connsiteY128" fmla="*/ 2142551 h 2240205"/>
              <a:gd name="connsiteX129" fmla="*/ 77641 w 12192000"/>
              <a:gd name="connsiteY129" fmla="*/ 2126835 h 2240205"/>
              <a:gd name="connsiteX130" fmla="*/ 37645 w 12192000"/>
              <a:gd name="connsiteY130" fmla="*/ 2115401 h 2240205"/>
              <a:gd name="connsiteX131" fmla="*/ 4572 w 12192000"/>
              <a:gd name="connsiteY131" fmla="*/ 2111091 h 2240205"/>
              <a:gd name="connsiteX132" fmla="*/ 0 w 12192000"/>
              <a:gd name="connsiteY132" fmla="*/ 2110468 h 2240205"/>
              <a:gd name="connsiteX133" fmla="*/ 0 w 12192000"/>
              <a:gd name="connsiteY133" fmla="*/ 0 h 2240205"/>
              <a:gd name="connsiteX0" fmla="*/ 0 w 12192000"/>
              <a:gd name="connsiteY0" fmla="*/ 0 h 2240205"/>
              <a:gd name="connsiteX1" fmla="*/ 12192000 w 12192000"/>
              <a:gd name="connsiteY1" fmla="*/ 0 h 2240205"/>
              <a:gd name="connsiteX2" fmla="*/ 12192000 w 12192000"/>
              <a:gd name="connsiteY2" fmla="*/ 751299 h 2240205"/>
              <a:gd name="connsiteX3" fmla="*/ 11890686 w 12192000"/>
              <a:gd name="connsiteY3" fmla="*/ 732766 h 2240205"/>
              <a:gd name="connsiteX4" fmla="*/ 11820512 w 12192000"/>
              <a:gd name="connsiteY4" fmla="*/ 745392 h 2240205"/>
              <a:gd name="connsiteX5" fmla="*/ 11649954 w 12192000"/>
              <a:gd name="connsiteY5" fmla="*/ 749628 h 2240205"/>
              <a:gd name="connsiteX6" fmla="*/ 11560424 w 12192000"/>
              <a:gd name="connsiteY6" fmla="*/ 748017 h 2240205"/>
              <a:gd name="connsiteX7" fmla="*/ 11358455 w 12192000"/>
              <a:gd name="connsiteY7" fmla="*/ 747593 h 2240205"/>
              <a:gd name="connsiteX8" fmla="*/ 11165209 w 12192000"/>
              <a:gd name="connsiteY8" fmla="*/ 748852 h 2240205"/>
              <a:gd name="connsiteX9" fmla="*/ 11058755 w 12192000"/>
              <a:gd name="connsiteY9" fmla="*/ 749617 h 2240205"/>
              <a:gd name="connsiteX10" fmla="*/ 10846594 w 12192000"/>
              <a:gd name="connsiteY10" fmla="*/ 765069 h 2240205"/>
              <a:gd name="connsiteX11" fmla="*/ 10739478 w 12192000"/>
              <a:gd name="connsiteY11" fmla="*/ 776841 h 2240205"/>
              <a:gd name="connsiteX12" fmla="*/ 10458762 w 12192000"/>
              <a:gd name="connsiteY12" fmla="*/ 755400 h 2240205"/>
              <a:gd name="connsiteX13" fmla="*/ 10211200 w 12192000"/>
              <a:gd name="connsiteY13" fmla="*/ 767513 h 2240205"/>
              <a:gd name="connsiteX14" fmla="*/ 10167995 w 12192000"/>
              <a:gd name="connsiteY14" fmla="*/ 760843 h 2240205"/>
              <a:gd name="connsiteX15" fmla="*/ 9997044 w 12192000"/>
              <a:gd name="connsiteY15" fmla="*/ 780129 h 2240205"/>
              <a:gd name="connsiteX16" fmla="*/ 9943887 w 12192000"/>
              <a:gd name="connsiteY16" fmla="*/ 804141 h 2240205"/>
              <a:gd name="connsiteX17" fmla="*/ 9918248 w 12192000"/>
              <a:gd name="connsiteY17" fmla="*/ 816628 h 2240205"/>
              <a:gd name="connsiteX18" fmla="*/ 9767091 w 12192000"/>
              <a:gd name="connsiteY18" fmla="*/ 870550 h 2240205"/>
              <a:gd name="connsiteX19" fmla="*/ 9683005 w 12192000"/>
              <a:gd name="connsiteY19" fmla="*/ 894128 h 2240205"/>
              <a:gd name="connsiteX20" fmla="*/ 9544189 w 12192000"/>
              <a:gd name="connsiteY20" fmla="*/ 938966 h 2240205"/>
              <a:gd name="connsiteX21" fmla="*/ 9500499 w 12192000"/>
              <a:gd name="connsiteY21" fmla="*/ 954680 h 2240205"/>
              <a:gd name="connsiteX22" fmla="*/ 9410017 w 12192000"/>
              <a:gd name="connsiteY22" fmla="*/ 993931 h 2240205"/>
              <a:gd name="connsiteX23" fmla="*/ 9392919 w 12192000"/>
              <a:gd name="connsiteY23" fmla="*/ 994656 h 2240205"/>
              <a:gd name="connsiteX24" fmla="*/ 9268019 w 12192000"/>
              <a:gd name="connsiteY24" fmla="*/ 1007442 h 2240205"/>
              <a:gd name="connsiteX25" fmla="*/ 9188177 w 12192000"/>
              <a:gd name="connsiteY25" fmla="*/ 1035474 h 2240205"/>
              <a:gd name="connsiteX26" fmla="*/ 9155969 w 12192000"/>
              <a:gd name="connsiteY26" fmla="*/ 1046804 h 2240205"/>
              <a:gd name="connsiteX27" fmla="*/ 9133985 w 12192000"/>
              <a:gd name="connsiteY27" fmla="*/ 1046450 h 2240205"/>
              <a:gd name="connsiteX28" fmla="*/ 9003462 w 12192000"/>
              <a:gd name="connsiteY28" fmla="*/ 1042406 h 2240205"/>
              <a:gd name="connsiteX29" fmla="*/ 8968445 w 12192000"/>
              <a:gd name="connsiteY29" fmla="*/ 1052169 h 2240205"/>
              <a:gd name="connsiteX30" fmla="*/ 8886001 w 12192000"/>
              <a:gd name="connsiteY30" fmla="*/ 1067468 h 2240205"/>
              <a:gd name="connsiteX31" fmla="*/ 8838610 w 12192000"/>
              <a:gd name="connsiteY31" fmla="*/ 1075091 h 2240205"/>
              <a:gd name="connsiteX32" fmla="*/ 8665605 w 12192000"/>
              <a:gd name="connsiteY32" fmla="*/ 1110791 h 2240205"/>
              <a:gd name="connsiteX33" fmla="*/ 8584946 w 12192000"/>
              <a:gd name="connsiteY33" fmla="*/ 1135226 h 2240205"/>
              <a:gd name="connsiteX34" fmla="*/ 8419755 w 12192000"/>
              <a:gd name="connsiteY34" fmla="*/ 1216260 h 2240205"/>
              <a:gd name="connsiteX35" fmla="*/ 8411626 w 12192000"/>
              <a:gd name="connsiteY35" fmla="*/ 1214397 h 2240205"/>
              <a:gd name="connsiteX36" fmla="*/ 8363469 w 12192000"/>
              <a:gd name="connsiteY36" fmla="*/ 1246658 h 2240205"/>
              <a:gd name="connsiteX37" fmla="*/ 8275497 w 12192000"/>
              <a:gd name="connsiteY37" fmla="*/ 1264396 h 2240205"/>
              <a:gd name="connsiteX38" fmla="*/ 8074238 w 12192000"/>
              <a:gd name="connsiteY38" fmla="*/ 1301895 h 2240205"/>
              <a:gd name="connsiteX39" fmla="*/ 7902328 w 12192000"/>
              <a:gd name="connsiteY39" fmla="*/ 1345865 h 2240205"/>
              <a:gd name="connsiteX40" fmla="*/ 7840612 w 12192000"/>
              <a:gd name="connsiteY40" fmla="*/ 1369373 h 2240205"/>
              <a:gd name="connsiteX41" fmla="*/ 7786819 w 12192000"/>
              <a:gd name="connsiteY41" fmla="*/ 1378970 h 2240205"/>
              <a:gd name="connsiteX42" fmla="*/ 7548172 w 12192000"/>
              <a:gd name="connsiteY42" fmla="*/ 1417460 h 2240205"/>
              <a:gd name="connsiteX43" fmla="*/ 7483437 w 12192000"/>
              <a:gd name="connsiteY43" fmla="*/ 1478152 h 2240205"/>
              <a:gd name="connsiteX44" fmla="*/ 7377870 w 12192000"/>
              <a:gd name="connsiteY44" fmla="*/ 1523319 h 2240205"/>
              <a:gd name="connsiteX45" fmla="*/ 7230737 w 12192000"/>
              <a:gd name="connsiteY45" fmla="*/ 1562633 h 2240205"/>
              <a:gd name="connsiteX46" fmla="*/ 7224458 w 12192000"/>
              <a:gd name="connsiteY46" fmla="*/ 1573008 h 2240205"/>
              <a:gd name="connsiteX47" fmla="*/ 7183121 w 12192000"/>
              <a:gd name="connsiteY47" fmla="*/ 1595162 h 2240205"/>
              <a:gd name="connsiteX48" fmla="*/ 7164601 w 12192000"/>
              <a:gd name="connsiteY48" fmla="*/ 1606490 h 2240205"/>
              <a:gd name="connsiteX49" fmla="*/ 6900177 w 12192000"/>
              <a:gd name="connsiteY49" fmla="*/ 1636016 h 2240205"/>
              <a:gd name="connsiteX50" fmla="*/ 6795372 w 12192000"/>
              <a:gd name="connsiteY50" fmla="*/ 1644845 h 2240205"/>
              <a:gd name="connsiteX51" fmla="*/ 6692251 w 12192000"/>
              <a:gd name="connsiteY51" fmla="*/ 1656357 h 2240205"/>
              <a:gd name="connsiteX52" fmla="*/ 6655235 w 12192000"/>
              <a:gd name="connsiteY52" fmla="*/ 1661869 h 2240205"/>
              <a:gd name="connsiteX53" fmla="*/ 6554894 w 12192000"/>
              <a:gd name="connsiteY53" fmla="*/ 1664428 h 2240205"/>
              <a:gd name="connsiteX54" fmla="*/ 6516595 w 12192000"/>
              <a:gd name="connsiteY54" fmla="*/ 1667475 h 2240205"/>
              <a:gd name="connsiteX55" fmla="*/ 6508541 w 12192000"/>
              <a:gd name="connsiteY55" fmla="*/ 1668757 h 2240205"/>
              <a:gd name="connsiteX56" fmla="*/ 6471012 w 12192000"/>
              <a:gd name="connsiteY56" fmla="*/ 1678604 h 2240205"/>
              <a:gd name="connsiteX57" fmla="*/ 6364035 w 12192000"/>
              <a:gd name="connsiteY57" fmla="*/ 1667683 h 2240205"/>
              <a:gd name="connsiteX58" fmla="*/ 6243319 w 12192000"/>
              <a:gd name="connsiteY58" fmla="*/ 1695560 h 2240205"/>
              <a:gd name="connsiteX59" fmla="*/ 6098321 w 12192000"/>
              <a:gd name="connsiteY59" fmla="*/ 1721646 h 2240205"/>
              <a:gd name="connsiteX60" fmla="*/ 5880652 w 12192000"/>
              <a:gd name="connsiteY60" fmla="*/ 1779643 h 2240205"/>
              <a:gd name="connsiteX61" fmla="*/ 5785959 w 12192000"/>
              <a:gd name="connsiteY61" fmla="*/ 1775307 h 2240205"/>
              <a:gd name="connsiteX62" fmla="*/ 5643534 w 12192000"/>
              <a:gd name="connsiteY62" fmla="*/ 1802919 h 2240205"/>
              <a:gd name="connsiteX63" fmla="*/ 5518799 w 12192000"/>
              <a:gd name="connsiteY63" fmla="*/ 1818312 h 2240205"/>
              <a:gd name="connsiteX64" fmla="*/ 5505014 w 12192000"/>
              <a:gd name="connsiteY64" fmla="*/ 1819259 h 2240205"/>
              <a:gd name="connsiteX65" fmla="*/ 5453307 w 12192000"/>
              <a:gd name="connsiteY65" fmla="*/ 1815450 h 2240205"/>
              <a:gd name="connsiteX66" fmla="*/ 5221533 w 12192000"/>
              <a:gd name="connsiteY66" fmla="*/ 1846950 h 2240205"/>
              <a:gd name="connsiteX67" fmla="*/ 5149802 w 12192000"/>
              <a:gd name="connsiteY67" fmla="*/ 1844846 h 2240205"/>
              <a:gd name="connsiteX68" fmla="*/ 5114927 w 12192000"/>
              <a:gd name="connsiteY68" fmla="*/ 1847827 h 2240205"/>
              <a:gd name="connsiteX69" fmla="*/ 5108970 w 12192000"/>
              <a:gd name="connsiteY69" fmla="*/ 1847935 h 2240205"/>
              <a:gd name="connsiteX70" fmla="*/ 5067961 w 12192000"/>
              <a:gd name="connsiteY70" fmla="*/ 1845917 h 2240205"/>
              <a:gd name="connsiteX71" fmla="*/ 5007075 w 12192000"/>
              <a:gd name="connsiteY71" fmla="*/ 1838626 h 2240205"/>
              <a:gd name="connsiteX72" fmla="*/ 4944087 w 12192000"/>
              <a:gd name="connsiteY72" fmla="*/ 1823332 h 2240205"/>
              <a:gd name="connsiteX73" fmla="*/ 4907662 w 12192000"/>
              <a:gd name="connsiteY73" fmla="*/ 1816900 h 2240205"/>
              <a:gd name="connsiteX74" fmla="*/ 4882386 w 12192000"/>
              <a:gd name="connsiteY74" fmla="*/ 1809844 h 2240205"/>
              <a:gd name="connsiteX75" fmla="*/ 4811440 w 12192000"/>
              <a:gd name="connsiteY75" fmla="*/ 1804655 h 2240205"/>
              <a:gd name="connsiteX76" fmla="*/ 4691075 w 12192000"/>
              <a:gd name="connsiteY76" fmla="*/ 1801389 h 2240205"/>
              <a:gd name="connsiteX77" fmla="*/ 4640313 w 12192000"/>
              <a:gd name="connsiteY77" fmla="*/ 1784307 h 2240205"/>
              <a:gd name="connsiteX78" fmla="*/ 4536503 w 12192000"/>
              <a:gd name="connsiteY78" fmla="*/ 1785334 h 2240205"/>
              <a:gd name="connsiteX79" fmla="*/ 4513724 w 12192000"/>
              <a:gd name="connsiteY79" fmla="*/ 1791996 h 2240205"/>
              <a:gd name="connsiteX80" fmla="*/ 4459810 w 12192000"/>
              <a:gd name="connsiteY80" fmla="*/ 1797886 h 2240205"/>
              <a:gd name="connsiteX81" fmla="*/ 4379064 w 12192000"/>
              <a:gd name="connsiteY81" fmla="*/ 1817177 h 2240205"/>
              <a:gd name="connsiteX82" fmla="*/ 4290981 w 12192000"/>
              <a:gd name="connsiteY82" fmla="*/ 1839677 h 2240205"/>
              <a:gd name="connsiteX83" fmla="*/ 4238372 w 12192000"/>
              <a:gd name="connsiteY83" fmla="*/ 1851480 h 2240205"/>
              <a:gd name="connsiteX84" fmla="*/ 4232517 w 12192000"/>
              <a:gd name="connsiteY84" fmla="*/ 1852567 h 2240205"/>
              <a:gd name="connsiteX85" fmla="*/ 4191732 w 12192000"/>
              <a:gd name="connsiteY85" fmla="*/ 1857328 h 2240205"/>
              <a:gd name="connsiteX86" fmla="*/ 4065532 w 12192000"/>
              <a:gd name="connsiteY86" fmla="*/ 1855477 h 2240205"/>
              <a:gd name="connsiteX87" fmla="*/ 4028460 w 12192000"/>
              <a:gd name="connsiteY87" fmla="*/ 1855137 h 2240205"/>
              <a:gd name="connsiteX88" fmla="*/ 4002267 w 12192000"/>
              <a:gd name="connsiteY88" fmla="*/ 1852352 h 2240205"/>
              <a:gd name="connsiteX89" fmla="*/ 3931396 w 12192000"/>
              <a:gd name="connsiteY89" fmla="*/ 1858915 h 2240205"/>
              <a:gd name="connsiteX90" fmla="*/ 3812162 w 12192000"/>
              <a:gd name="connsiteY90" fmla="*/ 1875501 h 2240205"/>
              <a:gd name="connsiteX91" fmla="*/ 3758105 w 12192000"/>
              <a:gd name="connsiteY91" fmla="*/ 1871856 h 2240205"/>
              <a:gd name="connsiteX92" fmla="*/ 3567259 w 12192000"/>
              <a:gd name="connsiteY92" fmla="*/ 1893482 h 2240205"/>
              <a:gd name="connsiteX93" fmla="*/ 3405770 w 12192000"/>
              <a:gd name="connsiteY93" fmla="*/ 1904591 h 2240205"/>
              <a:gd name="connsiteX94" fmla="*/ 3280097 w 12192000"/>
              <a:gd name="connsiteY94" fmla="*/ 1919610 h 2240205"/>
              <a:gd name="connsiteX95" fmla="*/ 3009910 w 12192000"/>
              <a:gd name="connsiteY95" fmla="*/ 1957866 h 2240205"/>
              <a:gd name="connsiteX96" fmla="*/ 2995934 w 12192000"/>
              <a:gd name="connsiteY96" fmla="*/ 1967085 h 2240205"/>
              <a:gd name="connsiteX97" fmla="*/ 2942858 w 12192000"/>
              <a:gd name="connsiteY97" fmla="*/ 1981367 h 2240205"/>
              <a:gd name="connsiteX98" fmla="*/ 2875436 w 12192000"/>
              <a:gd name="connsiteY98" fmla="*/ 1996977 h 2240205"/>
              <a:gd name="connsiteX99" fmla="*/ 2874892 w 12192000"/>
              <a:gd name="connsiteY99" fmla="*/ 1996085 h 2240205"/>
              <a:gd name="connsiteX100" fmla="*/ 2843662 w 12192000"/>
              <a:gd name="connsiteY100" fmla="*/ 1992498 h 2240205"/>
              <a:gd name="connsiteX101" fmla="*/ 2718916 w 12192000"/>
              <a:gd name="connsiteY101" fmla="*/ 1990867 h 2240205"/>
              <a:gd name="connsiteX102" fmla="*/ 2713522 w 12192000"/>
              <a:gd name="connsiteY102" fmla="*/ 1990173 h 2240205"/>
              <a:gd name="connsiteX103" fmla="*/ 2476147 w 12192000"/>
              <a:gd name="connsiteY103" fmla="*/ 1998305 h 2240205"/>
              <a:gd name="connsiteX104" fmla="*/ 2373568 w 12192000"/>
              <a:gd name="connsiteY104" fmla="*/ 2003219 h 2240205"/>
              <a:gd name="connsiteX105" fmla="*/ 2287219 w 12192000"/>
              <a:gd name="connsiteY105" fmla="*/ 1998750 h 2240205"/>
              <a:gd name="connsiteX106" fmla="*/ 2243069 w 12192000"/>
              <a:gd name="connsiteY106" fmla="*/ 2005321 h 2240205"/>
              <a:gd name="connsiteX107" fmla="*/ 2164831 w 12192000"/>
              <a:gd name="connsiteY107" fmla="*/ 2010143 h 2240205"/>
              <a:gd name="connsiteX108" fmla="*/ 2085228 w 12192000"/>
              <a:gd name="connsiteY108" fmla="*/ 2046431 h 2240205"/>
              <a:gd name="connsiteX109" fmla="*/ 2058061 w 12192000"/>
              <a:gd name="connsiteY109" fmla="*/ 2047942 h 2240205"/>
              <a:gd name="connsiteX110" fmla="*/ 2042244 w 12192000"/>
              <a:gd name="connsiteY110" fmla="*/ 2055560 h 2240205"/>
              <a:gd name="connsiteX111" fmla="*/ 1877728 w 12192000"/>
              <a:gd name="connsiteY111" fmla="*/ 2101004 h 2240205"/>
              <a:gd name="connsiteX112" fmla="*/ 1759056 w 12192000"/>
              <a:gd name="connsiteY112" fmla="*/ 2125608 h 2240205"/>
              <a:gd name="connsiteX113" fmla="*/ 1637948 w 12192000"/>
              <a:gd name="connsiteY113" fmla="*/ 2172597 h 2240205"/>
              <a:gd name="connsiteX114" fmla="*/ 1434549 w 12192000"/>
              <a:gd name="connsiteY114" fmla="*/ 2234522 h 2240205"/>
              <a:gd name="connsiteX115" fmla="*/ 1370962 w 12192000"/>
              <a:gd name="connsiteY115" fmla="*/ 2237474 h 2240205"/>
              <a:gd name="connsiteX116" fmla="*/ 1356367 w 12192000"/>
              <a:gd name="connsiteY116" fmla="*/ 2235089 h 2240205"/>
              <a:gd name="connsiteX117" fmla="*/ 1279765 w 12192000"/>
              <a:gd name="connsiteY117" fmla="*/ 2229639 h 2240205"/>
              <a:gd name="connsiteX118" fmla="*/ 1195347 w 12192000"/>
              <a:gd name="connsiteY118" fmla="*/ 2212354 h 2240205"/>
              <a:gd name="connsiteX119" fmla="*/ 970251 w 12192000"/>
              <a:gd name="connsiteY119" fmla="*/ 2221029 h 2240205"/>
              <a:gd name="connsiteX120" fmla="*/ 812914 w 12192000"/>
              <a:gd name="connsiteY120" fmla="*/ 2210095 h 2240205"/>
              <a:gd name="connsiteX121" fmla="*/ 776382 w 12192000"/>
              <a:gd name="connsiteY121" fmla="*/ 2204512 h 2240205"/>
              <a:gd name="connsiteX122" fmla="*/ 597225 w 12192000"/>
              <a:gd name="connsiteY122" fmla="*/ 2180999 h 2240205"/>
              <a:gd name="connsiteX123" fmla="*/ 520671 w 12192000"/>
              <a:gd name="connsiteY123" fmla="*/ 2180980 h 2240205"/>
              <a:gd name="connsiteX124" fmla="*/ 515024 w 12192000"/>
              <a:gd name="connsiteY124" fmla="*/ 2179258 h 2240205"/>
              <a:gd name="connsiteX125" fmla="*/ 413835 w 12192000"/>
              <a:gd name="connsiteY125" fmla="*/ 2156783 h 2240205"/>
              <a:gd name="connsiteX126" fmla="*/ 376513 w 12192000"/>
              <a:gd name="connsiteY126" fmla="*/ 2154014 h 2240205"/>
              <a:gd name="connsiteX127" fmla="*/ 273386 w 12192000"/>
              <a:gd name="connsiteY127" fmla="*/ 2142551 h 2240205"/>
              <a:gd name="connsiteX128" fmla="*/ 77641 w 12192000"/>
              <a:gd name="connsiteY128" fmla="*/ 2126835 h 2240205"/>
              <a:gd name="connsiteX129" fmla="*/ 37645 w 12192000"/>
              <a:gd name="connsiteY129" fmla="*/ 2115401 h 2240205"/>
              <a:gd name="connsiteX130" fmla="*/ 4572 w 12192000"/>
              <a:gd name="connsiteY130" fmla="*/ 2111091 h 2240205"/>
              <a:gd name="connsiteX131" fmla="*/ 0 w 12192000"/>
              <a:gd name="connsiteY131" fmla="*/ 2110468 h 2240205"/>
              <a:gd name="connsiteX132" fmla="*/ 0 w 12192000"/>
              <a:gd name="connsiteY132" fmla="*/ 0 h 2240205"/>
              <a:gd name="connsiteX0" fmla="*/ 0 w 12192000"/>
              <a:gd name="connsiteY0" fmla="*/ 0 h 2240205"/>
              <a:gd name="connsiteX1" fmla="*/ 12192000 w 12192000"/>
              <a:gd name="connsiteY1" fmla="*/ 0 h 2240205"/>
              <a:gd name="connsiteX2" fmla="*/ 12192000 w 12192000"/>
              <a:gd name="connsiteY2" fmla="*/ 751299 h 2240205"/>
              <a:gd name="connsiteX3" fmla="*/ 11890686 w 12192000"/>
              <a:gd name="connsiteY3" fmla="*/ 732766 h 2240205"/>
              <a:gd name="connsiteX4" fmla="*/ 11820512 w 12192000"/>
              <a:gd name="connsiteY4" fmla="*/ 745392 h 2240205"/>
              <a:gd name="connsiteX5" fmla="*/ 11649954 w 12192000"/>
              <a:gd name="connsiteY5" fmla="*/ 749628 h 2240205"/>
              <a:gd name="connsiteX6" fmla="*/ 11560424 w 12192000"/>
              <a:gd name="connsiteY6" fmla="*/ 748017 h 2240205"/>
              <a:gd name="connsiteX7" fmla="*/ 11358455 w 12192000"/>
              <a:gd name="connsiteY7" fmla="*/ 747593 h 2240205"/>
              <a:gd name="connsiteX8" fmla="*/ 11165209 w 12192000"/>
              <a:gd name="connsiteY8" fmla="*/ 748852 h 2240205"/>
              <a:gd name="connsiteX9" fmla="*/ 11058755 w 12192000"/>
              <a:gd name="connsiteY9" fmla="*/ 749617 h 2240205"/>
              <a:gd name="connsiteX10" fmla="*/ 10846594 w 12192000"/>
              <a:gd name="connsiteY10" fmla="*/ 765069 h 2240205"/>
              <a:gd name="connsiteX11" fmla="*/ 10739478 w 12192000"/>
              <a:gd name="connsiteY11" fmla="*/ 776841 h 2240205"/>
              <a:gd name="connsiteX12" fmla="*/ 10458762 w 12192000"/>
              <a:gd name="connsiteY12" fmla="*/ 755400 h 2240205"/>
              <a:gd name="connsiteX13" fmla="*/ 10211200 w 12192000"/>
              <a:gd name="connsiteY13" fmla="*/ 767513 h 2240205"/>
              <a:gd name="connsiteX14" fmla="*/ 10167995 w 12192000"/>
              <a:gd name="connsiteY14" fmla="*/ 760843 h 2240205"/>
              <a:gd name="connsiteX15" fmla="*/ 9997044 w 12192000"/>
              <a:gd name="connsiteY15" fmla="*/ 780129 h 2240205"/>
              <a:gd name="connsiteX16" fmla="*/ 9943887 w 12192000"/>
              <a:gd name="connsiteY16" fmla="*/ 804141 h 2240205"/>
              <a:gd name="connsiteX17" fmla="*/ 9918248 w 12192000"/>
              <a:gd name="connsiteY17" fmla="*/ 816628 h 2240205"/>
              <a:gd name="connsiteX18" fmla="*/ 9767091 w 12192000"/>
              <a:gd name="connsiteY18" fmla="*/ 870550 h 2240205"/>
              <a:gd name="connsiteX19" fmla="*/ 9683005 w 12192000"/>
              <a:gd name="connsiteY19" fmla="*/ 894128 h 2240205"/>
              <a:gd name="connsiteX20" fmla="*/ 9500499 w 12192000"/>
              <a:gd name="connsiteY20" fmla="*/ 954680 h 2240205"/>
              <a:gd name="connsiteX21" fmla="*/ 9410017 w 12192000"/>
              <a:gd name="connsiteY21" fmla="*/ 993931 h 2240205"/>
              <a:gd name="connsiteX22" fmla="*/ 9392919 w 12192000"/>
              <a:gd name="connsiteY22" fmla="*/ 994656 h 2240205"/>
              <a:gd name="connsiteX23" fmla="*/ 9268019 w 12192000"/>
              <a:gd name="connsiteY23" fmla="*/ 1007442 h 2240205"/>
              <a:gd name="connsiteX24" fmla="*/ 9188177 w 12192000"/>
              <a:gd name="connsiteY24" fmla="*/ 1035474 h 2240205"/>
              <a:gd name="connsiteX25" fmla="*/ 9155969 w 12192000"/>
              <a:gd name="connsiteY25" fmla="*/ 1046804 h 2240205"/>
              <a:gd name="connsiteX26" fmla="*/ 9133985 w 12192000"/>
              <a:gd name="connsiteY26" fmla="*/ 1046450 h 2240205"/>
              <a:gd name="connsiteX27" fmla="*/ 9003462 w 12192000"/>
              <a:gd name="connsiteY27" fmla="*/ 1042406 h 2240205"/>
              <a:gd name="connsiteX28" fmla="*/ 8968445 w 12192000"/>
              <a:gd name="connsiteY28" fmla="*/ 1052169 h 2240205"/>
              <a:gd name="connsiteX29" fmla="*/ 8886001 w 12192000"/>
              <a:gd name="connsiteY29" fmla="*/ 1067468 h 2240205"/>
              <a:gd name="connsiteX30" fmla="*/ 8838610 w 12192000"/>
              <a:gd name="connsiteY30" fmla="*/ 1075091 h 2240205"/>
              <a:gd name="connsiteX31" fmla="*/ 8665605 w 12192000"/>
              <a:gd name="connsiteY31" fmla="*/ 1110791 h 2240205"/>
              <a:gd name="connsiteX32" fmla="*/ 8584946 w 12192000"/>
              <a:gd name="connsiteY32" fmla="*/ 1135226 h 2240205"/>
              <a:gd name="connsiteX33" fmla="*/ 8419755 w 12192000"/>
              <a:gd name="connsiteY33" fmla="*/ 1216260 h 2240205"/>
              <a:gd name="connsiteX34" fmla="*/ 8411626 w 12192000"/>
              <a:gd name="connsiteY34" fmla="*/ 1214397 h 2240205"/>
              <a:gd name="connsiteX35" fmla="*/ 8363469 w 12192000"/>
              <a:gd name="connsiteY35" fmla="*/ 1246658 h 2240205"/>
              <a:gd name="connsiteX36" fmla="*/ 8275497 w 12192000"/>
              <a:gd name="connsiteY36" fmla="*/ 1264396 h 2240205"/>
              <a:gd name="connsiteX37" fmla="*/ 8074238 w 12192000"/>
              <a:gd name="connsiteY37" fmla="*/ 1301895 h 2240205"/>
              <a:gd name="connsiteX38" fmla="*/ 7902328 w 12192000"/>
              <a:gd name="connsiteY38" fmla="*/ 1345865 h 2240205"/>
              <a:gd name="connsiteX39" fmla="*/ 7840612 w 12192000"/>
              <a:gd name="connsiteY39" fmla="*/ 1369373 h 2240205"/>
              <a:gd name="connsiteX40" fmla="*/ 7786819 w 12192000"/>
              <a:gd name="connsiteY40" fmla="*/ 1378970 h 2240205"/>
              <a:gd name="connsiteX41" fmla="*/ 7548172 w 12192000"/>
              <a:gd name="connsiteY41" fmla="*/ 1417460 h 2240205"/>
              <a:gd name="connsiteX42" fmla="*/ 7483437 w 12192000"/>
              <a:gd name="connsiteY42" fmla="*/ 1478152 h 2240205"/>
              <a:gd name="connsiteX43" fmla="*/ 7377870 w 12192000"/>
              <a:gd name="connsiteY43" fmla="*/ 1523319 h 2240205"/>
              <a:gd name="connsiteX44" fmla="*/ 7230737 w 12192000"/>
              <a:gd name="connsiteY44" fmla="*/ 1562633 h 2240205"/>
              <a:gd name="connsiteX45" fmla="*/ 7224458 w 12192000"/>
              <a:gd name="connsiteY45" fmla="*/ 1573008 h 2240205"/>
              <a:gd name="connsiteX46" fmla="*/ 7183121 w 12192000"/>
              <a:gd name="connsiteY46" fmla="*/ 1595162 h 2240205"/>
              <a:gd name="connsiteX47" fmla="*/ 7164601 w 12192000"/>
              <a:gd name="connsiteY47" fmla="*/ 1606490 h 2240205"/>
              <a:gd name="connsiteX48" fmla="*/ 6900177 w 12192000"/>
              <a:gd name="connsiteY48" fmla="*/ 1636016 h 2240205"/>
              <a:gd name="connsiteX49" fmla="*/ 6795372 w 12192000"/>
              <a:gd name="connsiteY49" fmla="*/ 1644845 h 2240205"/>
              <a:gd name="connsiteX50" fmla="*/ 6692251 w 12192000"/>
              <a:gd name="connsiteY50" fmla="*/ 1656357 h 2240205"/>
              <a:gd name="connsiteX51" fmla="*/ 6655235 w 12192000"/>
              <a:gd name="connsiteY51" fmla="*/ 1661869 h 2240205"/>
              <a:gd name="connsiteX52" fmla="*/ 6554894 w 12192000"/>
              <a:gd name="connsiteY52" fmla="*/ 1664428 h 2240205"/>
              <a:gd name="connsiteX53" fmla="*/ 6516595 w 12192000"/>
              <a:gd name="connsiteY53" fmla="*/ 1667475 h 2240205"/>
              <a:gd name="connsiteX54" fmla="*/ 6508541 w 12192000"/>
              <a:gd name="connsiteY54" fmla="*/ 1668757 h 2240205"/>
              <a:gd name="connsiteX55" fmla="*/ 6471012 w 12192000"/>
              <a:gd name="connsiteY55" fmla="*/ 1678604 h 2240205"/>
              <a:gd name="connsiteX56" fmla="*/ 6364035 w 12192000"/>
              <a:gd name="connsiteY56" fmla="*/ 1667683 h 2240205"/>
              <a:gd name="connsiteX57" fmla="*/ 6243319 w 12192000"/>
              <a:gd name="connsiteY57" fmla="*/ 1695560 h 2240205"/>
              <a:gd name="connsiteX58" fmla="*/ 6098321 w 12192000"/>
              <a:gd name="connsiteY58" fmla="*/ 1721646 h 2240205"/>
              <a:gd name="connsiteX59" fmla="*/ 5880652 w 12192000"/>
              <a:gd name="connsiteY59" fmla="*/ 1779643 h 2240205"/>
              <a:gd name="connsiteX60" fmla="*/ 5785959 w 12192000"/>
              <a:gd name="connsiteY60" fmla="*/ 1775307 h 2240205"/>
              <a:gd name="connsiteX61" fmla="*/ 5643534 w 12192000"/>
              <a:gd name="connsiteY61" fmla="*/ 1802919 h 2240205"/>
              <a:gd name="connsiteX62" fmla="*/ 5518799 w 12192000"/>
              <a:gd name="connsiteY62" fmla="*/ 1818312 h 2240205"/>
              <a:gd name="connsiteX63" fmla="*/ 5505014 w 12192000"/>
              <a:gd name="connsiteY63" fmla="*/ 1819259 h 2240205"/>
              <a:gd name="connsiteX64" fmla="*/ 5453307 w 12192000"/>
              <a:gd name="connsiteY64" fmla="*/ 1815450 h 2240205"/>
              <a:gd name="connsiteX65" fmla="*/ 5221533 w 12192000"/>
              <a:gd name="connsiteY65" fmla="*/ 1846950 h 2240205"/>
              <a:gd name="connsiteX66" fmla="*/ 5149802 w 12192000"/>
              <a:gd name="connsiteY66" fmla="*/ 1844846 h 2240205"/>
              <a:gd name="connsiteX67" fmla="*/ 5114927 w 12192000"/>
              <a:gd name="connsiteY67" fmla="*/ 1847827 h 2240205"/>
              <a:gd name="connsiteX68" fmla="*/ 5108970 w 12192000"/>
              <a:gd name="connsiteY68" fmla="*/ 1847935 h 2240205"/>
              <a:gd name="connsiteX69" fmla="*/ 5067961 w 12192000"/>
              <a:gd name="connsiteY69" fmla="*/ 1845917 h 2240205"/>
              <a:gd name="connsiteX70" fmla="*/ 5007075 w 12192000"/>
              <a:gd name="connsiteY70" fmla="*/ 1838626 h 2240205"/>
              <a:gd name="connsiteX71" fmla="*/ 4944087 w 12192000"/>
              <a:gd name="connsiteY71" fmla="*/ 1823332 h 2240205"/>
              <a:gd name="connsiteX72" fmla="*/ 4907662 w 12192000"/>
              <a:gd name="connsiteY72" fmla="*/ 1816900 h 2240205"/>
              <a:gd name="connsiteX73" fmla="*/ 4882386 w 12192000"/>
              <a:gd name="connsiteY73" fmla="*/ 1809844 h 2240205"/>
              <a:gd name="connsiteX74" fmla="*/ 4811440 w 12192000"/>
              <a:gd name="connsiteY74" fmla="*/ 1804655 h 2240205"/>
              <a:gd name="connsiteX75" fmla="*/ 4691075 w 12192000"/>
              <a:gd name="connsiteY75" fmla="*/ 1801389 h 2240205"/>
              <a:gd name="connsiteX76" fmla="*/ 4640313 w 12192000"/>
              <a:gd name="connsiteY76" fmla="*/ 1784307 h 2240205"/>
              <a:gd name="connsiteX77" fmla="*/ 4536503 w 12192000"/>
              <a:gd name="connsiteY77" fmla="*/ 1785334 h 2240205"/>
              <a:gd name="connsiteX78" fmla="*/ 4513724 w 12192000"/>
              <a:gd name="connsiteY78" fmla="*/ 1791996 h 2240205"/>
              <a:gd name="connsiteX79" fmla="*/ 4459810 w 12192000"/>
              <a:gd name="connsiteY79" fmla="*/ 1797886 h 2240205"/>
              <a:gd name="connsiteX80" fmla="*/ 4379064 w 12192000"/>
              <a:gd name="connsiteY80" fmla="*/ 1817177 h 2240205"/>
              <a:gd name="connsiteX81" fmla="*/ 4290981 w 12192000"/>
              <a:gd name="connsiteY81" fmla="*/ 1839677 h 2240205"/>
              <a:gd name="connsiteX82" fmla="*/ 4238372 w 12192000"/>
              <a:gd name="connsiteY82" fmla="*/ 1851480 h 2240205"/>
              <a:gd name="connsiteX83" fmla="*/ 4232517 w 12192000"/>
              <a:gd name="connsiteY83" fmla="*/ 1852567 h 2240205"/>
              <a:gd name="connsiteX84" fmla="*/ 4191732 w 12192000"/>
              <a:gd name="connsiteY84" fmla="*/ 1857328 h 2240205"/>
              <a:gd name="connsiteX85" fmla="*/ 4065532 w 12192000"/>
              <a:gd name="connsiteY85" fmla="*/ 1855477 h 2240205"/>
              <a:gd name="connsiteX86" fmla="*/ 4028460 w 12192000"/>
              <a:gd name="connsiteY86" fmla="*/ 1855137 h 2240205"/>
              <a:gd name="connsiteX87" fmla="*/ 4002267 w 12192000"/>
              <a:gd name="connsiteY87" fmla="*/ 1852352 h 2240205"/>
              <a:gd name="connsiteX88" fmla="*/ 3931396 w 12192000"/>
              <a:gd name="connsiteY88" fmla="*/ 1858915 h 2240205"/>
              <a:gd name="connsiteX89" fmla="*/ 3812162 w 12192000"/>
              <a:gd name="connsiteY89" fmla="*/ 1875501 h 2240205"/>
              <a:gd name="connsiteX90" fmla="*/ 3758105 w 12192000"/>
              <a:gd name="connsiteY90" fmla="*/ 1871856 h 2240205"/>
              <a:gd name="connsiteX91" fmla="*/ 3567259 w 12192000"/>
              <a:gd name="connsiteY91" fmla="*/ 1893482 h 2240205"/>
              <a:gd name="connsiteX92" fmla="*/ 3405770 w 12192000"/>
              <a:gd name="connsiteY92" fmla="*/ 1904591 h 2240205"/>
              <a:gd name="connsiteX93" fmla="*/ 3280097 w 12192000"/>
              <a:gd name="connsiteY93" fmla="*/ 1919610 h 2240205"/>
              <a:gd name="connsiteX94" fmla="*/ 3009910 w 12192000"/>
              <a:gd name="connsiteY94" fmla="*/ 1957866 h 2240205"/>
              <a:gd name="connsiteX95" fmla="*/ 2995934 w 12192000"/>
              <a:gd name="connsiteY95" fmla="*/ 1967085 h 2240205"/>
              <a:gd name="connsiteX96" fmla="*/ 2942858 w 12192000"/>
              <a:gd name="connsiteY96" fmla="*/ 1981367 h 2240205"/>
              <a:gd name="connsiteX97" fmla="*/ 2875436 w 12192000"/>
              <a:gd name="connsiteY97" fmla="*/ 1996977 h 2240205"/>
              <a:gd name="connsiteX98" fmla="*/ 2874892 w 12192000"/>
              <a:gd name="connsiteY98" fmla="*/ 1996085 h 2240205"/>
              <a:gd name="connsiteX99" fmla="*/ 2843662 w 12192000"/>
              <a:gd name="connsiteY99" fmla="*/ 1992498 h 2240205"/>
              <a:gd name="connsiteX100" fmla="*/ 2718916 w 12192000"/>
              <a:gd name="connsiteY100" fmla="*/ 1990867 h 2240205"/>
              <a:gd name="connsiteX101" fmla="*/ 2713522 w 12192000"/>
              <a:gd name="connsiteY101" fmla="*/ 1990173 h 2240205"/>
              <a:gd name="connsiteX102" fmla="*/ 2476147 w 12192000"/>
              <a:gd name="connsiteY102" fmla="*/ 1998305 h 2240205"/>
              <a:gd name="connsiteX103" fmla="*/ 2373568 w 12192000"/>
              <a:gd name="connsiteY103" fmla="*/ 2003219 h 2240205"/>
              <a:gd name="connsiteX104" fmla="*/ 2287219 w 12192000"/>
              <a:gd name="connsiteY104" fmla="*/ 1998750 h 2240205"/>
              <a:gd name="connsiteX105" fmla="*/ 2243069 w 12192000"/>
              <a:gd name="connsiteY105" fmla="*/ 2005321 h 2240205"/>
              <a:gd name="connsiteX106" fmla="*/ 2164831 w 12192000"/>
              <a:gd name="connsiteY106" fmla="*/ 2010143 h 2240205"/>
              <a:gd name="connsiteX107" fmla="*/ 2085228 w 12192000"/>
              <a:gd name="connsiteY107" fmla="*/ 2046431 h 2240205"/>
              <a:gd name="connsiteX108" fmla="*/ 2058061 w 12192000"/>
              <a:gd name="connsiteY108" fmla="*/ 2047942 h 2240205"/>
              <a:gd name="connsiteX109" fmla="*/ 2042244 w 12192000"/>
              <a:gd name="connsiteY109" fmla="*/ 2055560 h 2240205"/>
              <a:gd name="connsiteX110" fmla="*/ 1877728 w 12192000"/>
              <a:gd name="connsiteY110" fmla="*/ 2101004 h 2240205"/>
              <a:gd name="connsiteX111" fmla="*/ 1759056 w 12192000"/>
              <a:gd name="connsiteY111" fmla="*/ 2125608 h 2240205"/>
              <a:gd name="connsiteX112" fmla="*/ 1637948 w 12192000"/>
              <a:gd name="connsiteY112" fmla="*/ 2172597 h 2240205"/>
              <a:gd name="connsiteX113" fmla="*/ 1434549 w 12192000"/>
              <a:gd name="connsiteY113" fmla="*/ 2234522 h 2240205"/>
              <a:gd name="connsiteX114" fmla="*/ 1370962 w 12192000"/>
              <a:gd name="connsiteY114" fmla="*/ 2237474 h 2240205"/>
              <a:gd name="connsiteX115" fmla="*/ 1356367 w 12192000"/>
              <a:gd name="connsiteY115" fmla="*/ 2235089 h 2240205"/>
              <a:gd name="connsiteX116" fmla="*/ 1279765 w 12192000"/>
              <a:gd name="connsiteY116" fmla="*/ 2229639 h 2240205"/>
              <a:gd name="connsiteX117" fmla="*/ 1195347 w 12192000"/>
              <a:gd name="connsiteY117" fmla="*/ 2212354 h 2240205"/>
              <a:gd name="connsiteX118" fmla="*/ 970251 w 12192000"/>
              <a:gd name="connsiteY118" fmla="*/ 2221029 h 2240205"/>
              <a:gd name="connsiteX119" fmla="*/ 812914 w 12192000"/>
              <a:gd name="connsiteY119" fmla="*/ 2210095 h 2240205"/>
              <a:gd name="connsiteX120" fmla="*/ 776382 w 12192000"/>
              <a:gd name="connsiteY120" fmla="*/ 2204512 h 2240205"/>
              <a:gd name="connsiteX121" fmla="*/ 597225 w 12192000"/>
              <a:gd name="connsiteY121" fmla="*/ 2180999 h 2240205"/>
              <a:gd name="connsiteX122" fmla="*/ 520671 w 12192000"/>
              <a:gd name="connsiteY122" fmla="*/ 2180980 h 2240205"/>
              <a:gd name="connsiteX123" fmla="*/ 515024 w 12192000"/>
              <a:gd name="connsiteY123" fmla="*/ 2179258 h 2240205"/>
              <a:gd name="connsiteX124" fmla="*/ 413835 w 12192000"/>
              <a:gd name="connsiteY124" fmla="*/ 2156783 h 2240205"/>
              <a:gd name="connsiteX125" fmla="*/ 376513 w 12192000"/>
              <a:gd name="connsiteY125" fmla="*/ 2154014 h 2240205"/>
              <a:gd name="connsiteX126" fmla="*/ 273386 w 12192000"/>
              <a:gd name="connsiteY126" fmla="*/ 2142551 h 2240205"/>
              <a:gd name="connsiteX127" fmla="*/ 77641 w 12192000"/>
              <a:gd name="connsiteY127" fmla="*/ 2126835 h 2240205"/>
              <a:gd name="connsiteX128" fmla="*/ 37645 w 12192000"/>
              <a:gd name="connsiteY128" fmla="*/ 2115401 h 2240205"/>
              <a:gd name="connsiteX129" fmla="*/ 4572 w 12192000"/>
              <a:gd name="connsiteY129" fmla="*/ 2111091 h 2240205"/>
              <a:gd name="connsiteX130" fmla="*/ 0 w 12192000"/>
              <a:gd name="connsiteY130" fmla="*/ 2110468 h 2240205"/>
              <a:gd name="connsiteX131" fmla="*/ 0 w 12192000"/>
              <a:gd name="connsiteY131" fmla="*/ 0 h 2240205"/>
              <a:gd name="connsiteX0" fmla="*/ 0 w 12192000"/>
              <a:gd name="connsiteY0" fmla="*/ 0 h 2240205"/>
              <a:gd name="connsiteX1" fmla="*/ 12192000 w 12192000"/>
              <a:gd name="connsiteY1" fmla="*/ 0 h 2240205"/>
              <a:gd name="connsiteX2" fmla="*/ 12192000 w 12192000"/>
              <a:gd name="connsiteY2" fmla="*/ 751299 h 2240205"/>
              <a:gd name="connsiteX3" fmla="*/ 11890686 w 12192000"/>
              <a:gd name="connsiteY3" fmla="*/ 732766 h 2240205"/>
              <a:gd name="connsiteX4" fmla="*/ 11820512 w 12192000"/>
              <a:gd name="connsiteY4" fmla="*/ 745392 h 2240205"/>
              <a:gd name="connsiteX5" fmla="*/ 11649954 w 12192000"/>
              <a:gd name="connsiteY5" fmla="*/ 749628 h 2240205"/>
              <a:gd name="connsiteX6" fmla="*/ 11560424 w 12192000"/>
              <a:gd name="connsiteY6" fmla="*/ 748017 h 2240205"/>
              <a:gd name="connsiteX7" fmla="*/ 11358455 w 12192000"/>
              <a:gd name="connsiteY7" fmla="*/ 747593 h 2240205"/>
              <a:gd name="connsiteX8" fmla="*/ 11165209 w 12192000"/>
              <a:gd name="connsiteY8" fmla="*/ 748852 h 2240205"/>
              <a:gd name="connsiteX9" fmla="*/ 11058755 w 12192000"/>
              <a:gd name="connsiteY9" fmla="*/ 749617 h 2240205"/>
              <a:gd name="connsiteX10" fmla="*/ 10846594 w 12192000"/>
              <a:gd name="connsiteY10" fmla="*/ 765069 h 2240205"/>
              <a:gd name="connsiteX11" fmla="*/ 10739478 w 12192000"/>
              <a:gd name="connsiteY11" fmla="*/ 776841 h 2240205"/>
              <a:gd name="connsiteX12" fmla="*/ 10458762 w 12192000"/>
              <a:gd name="connsiteY12" fmla="*/ 755400 h 2240205"/>
              <a:gd name="connsiteX13" fmla="*/ 10211200 w 12192000"/>
              <a:gd name="connsiteY13" fmla="*/ 767513 h 2240205"/>
              <a:gd name="connsiteX14" fmla="*/ 10167995 w 12192000"/>
              <a:gd name="connsiteY14" fmla="*/ 760843 h 2240205"/>
              <a:gd name="connsiteX15" fmla="*/ 9997044 w 12192000"/>
              <a:gd name="connsiteY15" fmla="*/ 780129 h 2240205"/>
              <a:gd name="connsiteX16" fmla="*/ 9943887 w 12192000"/>
              <a:gd name="connsiteY16" fmla="*/ 804141 h 2240205"/>
              <a:gd name="connsiteX17" fmla="*/ 9918248 w 12192000"/>
              <a:gd name="connsiteY17" fmla="*/ 816628 h 2240205"/>
              <a:gd name="connsiteX18" fmla="*/ 9767091 w 12192000"/>
              <a:gd name="connsiteY18" fmla="*/ 870550 h 2240205"/>
              <a:gd name="connsiteX19" fmla="*/ 9683005 w 12192000"/>
              <a:gd name="connsiteY19" fmla="*/ 894128 h 2240205"/>
              <a:gd name="connsiteX20" fmla="*/ 9500499 w 12192000"/>
              <a:gd name="connsiteY20" fmla="*/ 954680 h 2240205"/>
              <a:gd name="connsiteX21" fmla="*/ 9410017 w 12192000"/>
              <a:gd name="connsiteY21" fmla="*/ 993931 h 2240205"/>
              <a:gd name="connsiteX22" fmla="*/ 9392919 w 12192000"/>
              <a:gd name="connsiteY22" fmla="*/ 994656 h 2240205"/>
              <a:gd name="connsiteX23" fmla="*/ 9268019 w 12192000"/>
              <a:gd name="connsiteY23" fmla="*/ 1007442 h 2240205"/>
              <a:gd name="connsiteX24" fmla="*/ 9188177 w 12192000"/>
              <a:gd name="connsiteY24" fmla="*/ 1035474 h 2240205"/>
              <a:gd name="connsiteX25" fmla="*/ 9155969 w 12192000"/>
              <a:gd name="connsiteY25" fmla="*/ 1046804 h 2240205"/>
              <a:gd name="connsiteX26" fmla="*/ 9133985 w 12192000"/>
              <a:gd name="connsiteY26" fmla="*/ 1046450 h 2240205"/>
              <a:gd name="connsiteX27" fmla="*/ 9003462 w 12192000"/>
              <a:gd name="connsiteY27" fmla="*/ 1042406 h 2240205"/>
              <a:gd name="connsiteX28" fmla="*/ 8968445 w 12192000"/>
              <a:gd name="connsiteY28" fmla="*/ 1052169 h 2240205"/>
              <a:gd name="connsiteX29" fmla="*/ 8886001 w 12192000"/>
              <a:gd name="connsiteY29" fmla="*/ 1067468 h 2240205"/>
              <a:gd name="connsiteX30" fmla="*/ 8838610 w 12192000"/>
              <a:gd name="connsiteY30" fmla="*/ 1075091 h 2240205"/>
              <a:gd name="connsiteX31" fmla="*/ 8665605 w 12192000"/>
              <a:gd name="connsiteY31" fmla="*/ 1110791 h 2240205"/>
              <a:gd name="connsiteX32" fmla="*/ 8584946 w 12192000"/>
              <a:gd name="connsiteY32" fmla="*/ 1135226 h 2240205"/>
              <a:gd name="connsiteX33" fmla="*/ 8419755 w 12192000"/>
              <a:gd name="connsiteY33" fmla="*/ 1216260 h 2240205"/>
              <a:gd name="connsiteX34" fmla="*/ 8411626 w 12192000"/>
              <a:gd name="connsiteY34" fmla="*/ 1214397 h 2240205"/>
              <a:gd name="connsiteX35" fmla="*/ 8363469 w 12192000"/>
              <a:gd name="connsiteY35" fmla="*/ 1246658 h 2240205"/>
              <a:gd name="connsiteX36" fmla="*/ 8275497 w 12192000"/>
              <a:gd name="connsiteY36" fmla="*/ 1264396 h 2240205"/>
              <a:gd name="connsiteX37" fmla="*/ 8074238 w 12192000"/>
              <a:gd name="connsiteY37" fmla="*/ 1301895 h 2240205"/>
              <a:gd name="connsiteX38" fmla="*/ 7902328 w 12192000"/>
              <a:gd name="connsiteY38" fmla="*/ 1345865 h 2240205"/>
              <a:gd name="connsiteX39" fmla="*/ 7840612 w 12192000"/>
              <a:gd name="connsiteY39" fmla="*/ 1369373 h 2240205"/>
              <a:gd name="connsiteX40" fmla="*/ 7786819 w 12192000"/>
              <a:gd name="connsiteY40" fmla="*/ 1378970 h 2240205"/>
              <a:gd name="connsiteX41" fmla="*/ 7548172 w 12192000"/>
              <a:gd name="connsiteY41" fmla="*/ 1417460 h 2240205"/>
              <a:gd name="connsiteX42" fmla="*/ 7483437 w 12192000"/>
              <a:gd name="connsiteY42" fmla="*/ 1478152 h 2240205"/>
              <a:gd name="connsiteX43" fmla="*/ 7377870 w 12192000"/>
              <a:gd name="connsiteY43" fmla="*/ 1523319 h 2240205"/>
              <a:gd name="connsiteX44" fmla="*/ 7230737 w 12192000"/>
              <a:gd name="connsiteY44" fmla="*/ 1562633 h 2240205"/>
              <a:gd name="connsiteX45" fmla="*/ 7224458 w 12192000"/>
              <a:gd name="connsiteY45" fmla="*/ 1573008 h 2240205"/>
              <a:gd name="connsiteX46" fmla="*/ 7183121 w 12192000"/>
              <a:gd name="connsiteY46" fmla="*/ 1595162 h 2240205"/>
              <a:gd name="connsiteX47" fmla="*/ 7164601 w 12192000"/>
              <a:gd name="connsiteY47" fmla="*/ 1606490 h 2240205"/>
              <a:gd name="connsiteX48" fmla="*/ 6900177 w 12192000"/>
              <a:gd name="connsiteY48" fmla="*/ 1636016 h 2240205"/>
              <a:gd name="connsiteX49" fmla="*/ 6795372 w 12192000"/>
              <a:gd name="connsiteY49" fmla="*/ 1644845 h 2240205"/>
              <a:gd name="connsiteX50" fmla="*/ 6692251 w 12192000"/>
              <a:gd name="connsiteY50" fmla="*/ 1656357 h 2240205"/>
              <a:gd name="connsiteX51" fmla="*/ 6655235 w 12192000"/>
              <a:gd name="connsiteY51" fmla="*/ 1661869 h 2240205"/>
              <a:gd name="connsiteX52" fmla="*/ 6554894 w 12192000"/>
              <a:gd name="connsiteY52" fmla="*/ 1664428 h 2240205"/>
              <a:gd name="connsiteX53" fmla="*/ 6516595 w 12192000"/>
              <a:gd name="connsiteY53" fmla="*/ 1667475 h 2240205"/>
              <a:gd name="connsiteX54" fmla="*/ 6508541 w 12192000"/>
              <a:gd name="connsiteY54" fmla="*/ 1668757 h 2240205"/>
              <a:gd name="connsiteX55" fmla="*/ 6471012 w 12192000"/>
              <a:gd name="connsiteY55" fmla="*/ 1678604 h 2240205"/>
              <a:gd name="connsiteX56" fmla="*/ 6364035 w 12192000"/>
              <a:gd name="connsiteY56" fmla="*/ 1667683 h 2240205"/>
              <a:gd name="connsiteX57" fmla="*/ 6243319 w 12192000"/>
              <a:gd name="connsiteY57" fmla="*/ 1695560 h 2240205"/>
              <a:gd name="connsiteX58" fmla="*/ 6098321 w 12192000"/>
              <a:gd name="connsiteY58" fmla="*/ 1721646 h 2240205"/>
              <a:gd name="connsiteX59" fmla="*/ 5880652 w 12192000"/>
              <a:gd name="connsiteY59" fmla="*/ 1779643 h 2240205"/>
              <a:gd name="connsiteX60" fmla="*/ 5785959 w 12192000"/>
              <a:gd name="connsiteY60" fmla="*/ 1775307 h 2240205"/>
              <a:gd name="connsiteX61" fmla="*/ 5643534 w 12192000"/>
              <a:gd name="connsiteY61" fmla="*/ 1802919 h 2240205"/>
              <a:gd name="connsiteX62" fmla="*/ 5518799 w 12192000"/>
              <a:gd name="connsiteY62" fmla="*/ 1818312 h 2240205"/>
              <a:gd name="connsiteX63" fmla="*/ 5505014 w 12192000"/>
              <a:gd name="connsiteY63" fmla="*/ 1819259 h 2240205"/>
              <a:gd name="connsiteX64" fmla="*/ 5453307 w 12192000"/>
              <a:gd name="connsiteY64" fmla="*/ 1815450 h 2240205"/>
              <a:gd name="connsiteX65" fmla="*/ 5221533 w 12192000"/>
              <a:gd name="connsiteY65" fmla="*/ 1846950 h 2240205"/>
              <a:gd name="connsiteX66" fmla="*/ 5149802 w 12192000"/>
              <a:gd name="connsiteY66" fmla="*/ 1844846 h 2240205"/>
              <a:gd name="connsiteX67" fmla="*/ 5114927 w 12192000"/>
              <a:gd name="connsiteY67" fmla="*/ 1847827 h 2240205"/>
              <a:gd name="connsiteX68" fmla="*/ 5108970 w 12192000"/>
              <a:gd name="connsiteY68" fmla="*/ 1847935 h 2240205"/>
              <a:gd name="connsiteX69" fmla="*/ 5067961 w 12192000"/>
              <a:gd name="connsiteY69" fmla="*/ 1845917 h 2240205"/>
              <a:gd name="connsiteX70" fmla="*/ 5007075 w 12192000"/>
              <a:gd name="connsiteY70" fmla="*/ 1838626 h 2240205"/>
              <a:gd name="connsiteX71" fmla="*/ 4944087 w 12192000"/>
              <a:gd name="connsiteY71" fmla="*/ 1823332 h 2240205"/>
              <a:gd name="connsiteX72" fmla="*/ 4907662 w 12192000"/>
              <a:gd name="connsiteY72" fmla="*/ 1816900 h 2240205"/>
              <a:gd name="connsiteX73" fmla="*/ 4882386 w 12192000"/>
              <a:gd name="connsiteY73" fmla="*/ 1809844 h 2240205"/>
              <a:gd name="connsiteX74" fmla="*/ 4811440 w 12192000"/>
              <a:gd name="connsiteY74" fmla="*/ 1804655 h 2240205"/>
              <a:gd name="connsiteX75" fmla="*/ 4691075 w 12192000"/>
              <a:gd name="connsiteY75" fmla="*/ 1801389 h 2240205"/>
              <a:gd name="connsiteX76" fmla="*/ 4640313 w 12192000"/>
              <a:gd name="connsiteY76" fmla="*/ 1784307 h 2240205"/>
              <a:gd name="connsiteX77" fmla="*/ 4536503 w 12192000"/>
              <a:gd name="connsiteY77" fmla="*/ 1785334 h 2240205"/>
              <a:gd name="connsiteX78" fmla="*/ 4513724 w 12192000"/>
              <a:gd name="connsiteY78" fmla="*/ 1791996 h 2240205"/>
              <a:gd name="connsiteX79" fmla="*/ 4459810 w 12192000"/>
              <a:gd name="connsiteY79" fmla="*/ 1797886 h 2240205"/>
              <a:gd name="connsiteX80" fmla="*/ 4379064 w 12192000"/>
              <a:gd name="connsiteY80" fmla="*/ 1817177 h 2240205"/>
              <a:gd name="connsiteX81" fmla="*/ 4290981 w 12192000"/>
              <a:gd name="connsiteY81" fmla="*/ 1839677 h 2240205"/>
              <a:gd name="connsiteX82" fmla="*/ 4238372 w 12192000"/>
              <a:gd name="connsiteY82" fmla="*/ 1851480 h 2240205"/>
              <a:gd name="connsiteX83" fmla="*/ 4232517 w 12192000"/>
              <a:gd name="connsiteY83" fmla="*/ 1852567 h 2240205"/>
              <a:gd name="connsiteX84" fmla="*/ 4191732 w 12192000"/>
              <a:gd name="connsiteY84" fmla="*/ 1857328 h 2240205"/>
              <a:gd name="connsiteX85" fmla="*/ 4065532 w 12192000"/>
              <a:gd name="connsiteY85" fmla="*/ 1855477 h 2240205"/>
              <a:gd name="connsiteX86" fmla="*/ 4028460 w 12192000"/>
              <a:gd name="connsiteY86" fmla="*/ 1855137 h 2240205"/>
              <a:gd name="connsiteX87" fmla="*/ 4002267 w 12192000"/>
              <a:gd name="connsiteY87" fmla="*/ 1852352 h 2240205"/>
              <a:gd name="connsiteX88" fmla="*/ 3931396 w 12192000"/>
              <a:gd name="connsiteY88" fmla="*/ 1858915 h 2240205"/>
              <a:gd name="connsiteX89" fmla="*/ 3812162 w 12192000"/>
              <a:gd name="connsiteY89" fmla="*/ 1875501 h 2240205"/>
              <a:gd name="connsiteX90" fmla="*/ 3758105 w 12192000"/>
              <a:gd name="connsiteY90" fmla="*/ 1871856 h 2240205"/>
              <a:gd name="connsiteX91" fmla="*/ 3567259 w 12192000"/>
              <a:gd name="connsiteY91" fmla="*/ 1893482 h 2240205"/>
              <a:gd name="connsiteX92" fmla="*/ 3405770 w 12192000"/>
              <a:gd name="connsiteY92" fmla="*/ 1904591 h 2240205"/>
              <a:gd name="connsiteX93" fmla="*/ 3280097 w 12192000"/>
              <a:gd name="connsiteY93" fmla="*/ 1919610 h 2240205"/>
              <a:gd name="connsiteX94" fmla="*/ 3009910 w 12192000"/>
              <a:gd name="connsiteY94" fmla="*/ 1957866 h 2240205"/>
              <a:gd name="connsiteX95" fmla="*/ 2995934 w 12192000"/>
              <a:gd name="connsiteY95" fmla="*/ 1967085 h 2240205"/>
              <a:gd name="connsiteX96" fmla="*/ 2942858 w 12192000"/>
              <a:gd name="connsiteY96" fmla="*/ 1981367 h 2240205"/>
              <a:gd name="connsiteX97" fmla="*/ 2875436 w 12192000"/>
              <a:gd name="connsiteY97" fmla="*/ 1996977 h 2240205"/>
              <a:gd name="connsiteX98" fmla="*/ 2874892 w 12192000"/>
              <a:gd name="connsiteY98" fmla="*/ 1996085 h 2240205"/>
              <a:gd name="connsiteX99" fmla="*/ 2843662 w 12192000"/>
              <a:gd name="connsiteY99" fmla="*/ 1992498 h 2240205"/>
              <a:gd name="connsiteX100" fmla="*/ 2718916 w 12192000"/>
              <a:gd name="connsiteY100" fmla="*/ 1990867 h 2240205"/>
              <a:gd name="connsiteX101" fmla="*/ 2713522 w 12192000"/>
              <a:gd name="connsiteY101" fmla="*/ 1990173 h 2240205"/>
              <a:gd name="connsiteX102" fmla="*/ 2476147 w 12192000"/>
              <a:gd name="connsiteY102" fmla="*/ 1998305 h 2240205"/>
              <a:gd name="connsiteX103" fmla="*/ 2373568 w 12192000"/>
              <a:gd name="connsiteY103" fmla="*/ 2003219 h 2240205"/>
              <a:gd name="connsiteX104" fmla="*/ 2287219 w 12192000"/>
              <a:gd name="connsiteY104" fmla="*/ 1998750 h 2240205"/>
              <a:gd name="connsiteX105" fmla="*/ 2243069 w 12192000"/>
              <a:gd name="connsiteY105" fmla="*/ 2005321 h 2240205"/>
              <a:gd name="connsiteX106" fmla="*/ 2164831 w 12192000"/>
              <a:gd name="connsiteY106" fmla="*/ 2010143 h 2240205"/>
              <a:gd name="connsiteX107" fmla="*/ 2085228 w 12192000"/>
              <a:gd name="connsiteY107" fmla="*/ 2046431 h 2240205"/>
              <a:gd name="connsiteX108" fmla="*/ 2058061 w 12192000"/>
              <a:gd name="connsiteY108" fmla="*/ 2047942 h 2240205"/>
              <a:gd name="connsiteX109" fmla="*/ 2042244 w 12192000"/>
              <a:gd name="connsiteY109" fmla="*/ 2055560 h 2240205"/>
              <a:gd name="connsiteX110" fmla="*/ 1877728 w 12192000"/>
              <a:gd name="connsiteY110" fmla="*/ 2101004 h 2240205"/>
              <a:gd name="connsiteX111" fmla="*/ 1759056 w 12192000"/>
              <a:gd name="connsiteY111" fmla="*/ 2125608 h 2240205"/>
              <a:gd name="connsiteX112" fmla="*/ 1637948 w 12192000"/>
              <a:gd name="connsiteY112" fmla="*/ 2172597 h 2240205"/>
              <a:gd name="connsiteX113" fmla="*/ 1434549 w 12192000"/>
              <a:gd name="connsiteY113" fmla="*/ 2234522 h 2240205"/>
              <a:gd name="connsiteX114" fmla="*/ 1370962 w 12192000"/>
              <a:gd name="connsiteY114" fmla="*/ 2237474 h 2240205"/>
              <a:gd name="connsiteX115" fmla="*/ 1356367 w 12192000"/>
              <a:gd name="connsiteY115" fmla="*/ 2235089 h 2240205"/>
              <a:gd name="connsiteX116" fmla="*/ 1279765 w 12192000"/>
              <a:gd name="connsiteY116" fmla="*/ 2229639 h 2240205"/>
              <a:gd name="connsiteX117" fmla="*/ 1195347 w 12192000"/>
              <a:gd name="connsiteY117" fmla="*/ 2212354 h 2240205"/>
              <a:gd name="connsiteX118" fmla="*/ 970251 w 12192000"/>
              <a:gd name="connsiteY118" fmla="*/ 2221029 h 2240205"/>
              <a:gd name="connsiteX119" fmla="*/ 812914 w 12192000"/>
              <a:gd name="connsiteY119" fmla="*/ 2210095 h 2240205"/>
              <a:gd name="connsiteX120" fmla="*/ 776382 w 12192000"/>
              <a:gd name="connsiteY120" fmla="*/ 2204512 h 2240205"/>
              <a:gd name="connsiteX121" fmla="*/ 597225 w 12192000"/>
              <a:gd name="connsiteY121" fmla="*/ 2180999 h 2240205"/>
              <a:gd name="connsiteX122" fmla="*/ 520671 w 12192000"/>
              <a:gd name="connsiteY122" fmla="*/ 2180980 h 2240205"/>
              <a:gd name="connsiteX123" fmla="*/ 515024 w 12192000"/>
              <a:gd name="connsiteY123" fmla="*/ 2179258 h 2240205"/>
              <a:gd name="connsiteX124" fmla="*/ 413835 w 12192000"/>
              <a:gd name="connsiteY124" fmla="*/ 2156783 h 2240205"/>
              <a:gd name="connsiteX125" fmla="*/ 376513 w 12192000"/>
              <a:gd name="connsiteY125" fmla="*/ 2154014 h 2240205"/>
              <a:gd name="connsiteX126" fmla="*/ 273386 w 12192000"/>
              <a:gd name="connsiteY126" fmla="*/ 2142551 h 2240205"/>
              <a:gd name="connsiteX127" fmla="*/ 77641 w 12192000"/>
              <a:gd name="connsiteY127" fmla="*/ 2126835 h 2240205"/>
              <a:gd name="connsiteX128" fmla="*/ 37645 w 12192000"/>
              <a:gd name="connsiteY128" fmla="*/ 2115401 h 2240205"/>
              <a:gd name="connsiteX129" fmla="*/ 4572 w 12192000"/>
              <a:gd name="connsiteY129" fmla="*/ 2111091 h 2240205"/>
              <a:gd name="connsiteX130" fmla="*/ 0 w 12192000"/>
              <a:gd name="connsiteY130" fmla="*/ 2110468 h 2240205"/>
              <a:gd name="connsiteX131" fmla="*/ 0 w 12192000"/>
              <a:gd name="connsiteY131" fmla="*/ 0 h 2240205"/>
              <a:gd name="connsiteX0" fmla="*/ 0 w 12192000"/>
              <a:gd name="connsiteY0" fmla="*/ 0 h 2240205"/>
              <a:gd name="connsiteX1" fmla="*/ 12192000 w 12192000"/>
              <a:gd name="connsiteY1" fmla="*/ 0 h 2240205"/>
              <a:gd name="connsiteX2" fmla="*/ 12192000 w 12192000"/>
              <a:gd name="connsiteY2" fmla="*/ 751299 h 2240205"/>
              <a:gd name="connsiteX3" fmla="*/ 11890686 w 12192000"/>
              <a:gd name="connsiteY3" fmla="*/ 732766 h 2240205"/>
              <a:gd name="connsiteX4" fmla="*/ 11649954 w 12192000"/>
              <a:gd name="connsiteY4" fmla="*/ 749628 h 2240205"/>
              <a:gd name="connsiteX5" fmla="*/ 11560424 w 12192000"/>
              <a:gd name="connsiteY5" fmla="*/ 748017 h 2240205"/>
              <a:gd name="connsiteX6" fmla="*/ 11358455 w 12192000"/>
              <a:gd name="connsiteY6" fmla="*/ 747593 h 2240205"/>
              <a:gd name="connsiteX7" fmla="*/ 11165209 w 12192000"/>
              <a:gd name="connsiteY7" fmla="*/ 748852 h 2240205"/>
              <a:gd name="connsiteX8" fmla="*/ 11058755 w 12192000"/>
              <a:gd name="connsiteY8" fmla="*/ 749617 h 2240205"/>
              <a:gd name="connsiteX9" fmla="*/ 10846594 w 12192000"/>
              <a:gd name="connsiteY9" fmla="*/ 765069 h 2240205"/>
              <a:gd name="connsiteX10" fmla="*/ 10739478 w 12192000"/>
              <a:gd name="connsiteY10" fmla="*/ 776841 h 2240205"/>
              <a:gd name="connsiteX11" fmla="*/ 10458762 w 12192000"/>
              <a:gd name="connsiteY11" fmla="*/ 755400 h 2240205"/>
              <a:gd name="connsiteX12" fmla="*/ 10211200 w 12192000"/>
              <a:gd name="connsiteY12" fmla="*/ 767513 h 2240205"/>
              <a:gd name="connsiteX13" fmla="*/ 10167995 w 12192000"/>
              <a:gd name="connsiteY13" fmla="*/ 760843 h 2240205"/>
              <a:gd name="connsiteX14" fmla="*/ 9997044 w 12192000"/>
              <a:gd name="connsiteY14" fmla="*/ 780129 h 2240205"/>
              <a:gd name="connsiteX15" fmla="*/ 9943887 w 12192000"/>
              <a:gd name="connsiteY15" fmla="*/ 804141 h 2240205"/>
              <a:gd name="connsiteX16" fmla="*/ 9918248 w 12192000"/>
              <a:gd name="connsiteY16" fmla="*/ 816628 h 2240205"/>
              <a:gd name="connsiteX17" fmla="*/ 9767091 w 12192000"/>
              <a:gd name="connsiteY17" fmla="*/ 870550 h 2240205"/>
              <a:gd name="connsiteX18" fmla="*/ 9683005 w 12192000"/>
              <a:gd name="connsiteY18" fmla="*/ 894128 h 2240205"/>
              <a:gd name="connsiteX19" fmla="*/ 9500499 w 12192000"/>
              <a:gd name="connsiteY19" fmla="*/ 954680 h 2240205"/>
              <a:gd name="connsiteX20" fmla="*/ 9410017 w 12192000"/>
              <a:gd name="connsiteY20" fmla="*/ 993931 h 2240205"/>
              <a:gd name="connsiteX21" fmla="*/ 9392919 w 12192000"/>
              <a:gd name="connsiteY21" fmla="*/ 994656 h 2240205"/>
              <a:gd name="connsiteX22" fmla="*/ 9268019 w 12192000"/>
              <a:gd name="connsiteY22" fmla="*/ 1007442 h 2240205"/>
              <a:gd name="connsiteX23" fmla="*/ 9188177 w 12192000"/>
              <a:gd name="connsiteY23" fmla="*/ 1035474 h 2240205"/>
              <a:gd name="connsiteX24" fmla="*/ 9155969 w 12192000"/>
              <a:gd name="connsiteY24" fmla="*/ 1046804 h 2240205"/>
              <a:gd name="connsiteX25" fmla="*/ 9133985 w 12192000"/>
              <a:gd name="connsiteY25" fmla="*/ 1046450 h 2240205"/>
              <a:gd name="connsiteX26" fmla="*/ 9003462 w 12192000"/>
              <a:gd name="connsiteY26" fmla="*/ 1042406 h 2240205"/>
              <a:gd name="connsiteX27" fmla="*/ 8968445 w 12192000"/>
              <a:gd name="connsiteY27" fmla="*/ 1052169 h 2240205"/>
              <a:gd name="connsiteX28" fmla="*/ 8886001 w 12192000"/>
              <a:gd name="connsiteY28" fmla="*/ 1067468 h 2240205"/>
              <a:gd name="connsiteX29" fmla="*/ 8838610 w 12192000"/>
              <a:gd name="connsiteY29" fmla="*/ 1075091 h 2240205"/>
              <a:gd name="connsiteX30" fmla="*/ 8665605 w 12192000"/>
              <a:gd name="connsiteY30" fmla="*/ 1110791 h 2240205"/>
              <a:gd name="connsiteX31" fmla="*/ 8584946 w 12192000"/>
              <a:gd name="connsiteY31" fmla="*/ 1135226 h 2240205"/>
              <a:gd name="connsiteX32" fmla="*/ 8419755 w 12192000"/>
              <a:gd name="connsiteY32" fmla="*/ 1216260 h 2240205"/>
              <a:gd name="connsiteX33" fmla="*/ 8411626 w 12192000"/>
              <a:gd name="connsiteY33" fmla="*/ 1214397 h 2240205"/>
              <a:gd name="connsiteX34" fmla="*/ 8363469 w 12192000"/>
              <a:gd name="connsiteY34" fmla="*/ 1246658 h 2240205"/>
              <a:gd name="connsiteX35" fmla="*/ 8275497 w 12192000"/>
              <a:gd name="connsiteY35" fmla="*/ 1264396 h 2240205"/>
              <a:gd name="connsiteX36" fmla="*/ 8074238 w 12192000"/>
              <a:gd name="connsiteY36" fmla="*/ 1301895 h 2240205"/>
              <a:gd name="connsiteX37" fmla="*/ 7902328 w 12192000"/>
              <a:gd name="connsiteY37" fmla="*/ 1345865 h 2240205"/>
              <a:gd name="connsiteX38" fmla="*/ 7840612 w 12192000"/>
              <a:gd name="connsiteY38" fmla="*/ 1369373 h 2240205"/>
              <a:gd name="connsiteX39" fmla="*/ 7786819 w 12192000"/>
              <a:gd name="connsiteY39" fmla="*/ 1378970 h 2240205"/>
              <a:gd name="connsiteX40" fmla="*/ 7548172 w 12192000"/>
              <a:gd name="connsiteY40" fmla="*/ 1417460 h 2240205"/>
              <a:gd name="connsiteX41" fmla="*/ 7483437 w 12192000"/>
              <a:gd name="connsiteY41" fmla="*/ 1478152 h 2240205"/>
              <a:gd name="connsiteX42" fmla="*/ 7377870 w 12192000"/>
              <a:gd name="connsiteY42" fmla="*/ 1523319 h 2240205"/>
              <a:gd name="connsiteX43" fmla="*/ 7230737 w 12192000"/>
              <a:gd name="connsiteY43" fmla="*/ 1562633 h 2240205"/>
              <a:gd name="connsiteX44" fmla="*/ 7224458 w 12192000"/>
              <a:gd name="connsiteY44" fmla="*/ 1573008 h 2240205"/>
              <a:gd name="connsiteX45" fmla="*/ 7183121 w 12192000"/>
              <a:gd name="connsiteY45" fmla="*/ 1595162 h 2240205"/>
              <a:gd name="connsiteX46" fmla="*/ 7164601 w 12192000"/>
              <a:gd name="connsiteY46" fmla="*/ 1606490 h 2240205"/>
              <a:gd name="connsiteX47" fmla="*/ 6900177 w 12192000"/>
              <a:gd name="connsiteY47" fmla="*/ 1636016 h 2240205"/>
              <a:gd name="connsiteX48" fmla="*/ 6795372 w 12192000"/>
              <a:gd name="connsiteY48" fmla="*/ 1644845 h 2240205"/>
              <a:gd name="connsiteX49" fmla="*/ 6692251 w 12192000"/>
              <a:gd name="connsiteY49" fmla="*/ 1656357 h 2240205"/>
              <a:gd name="connsiteX50" fmla="*/ 6655235 w 12192000"/>
              <a:gd name="connsiteY50" fmla="*/ 1661869 h 2240205"/>
              <a:gd name="connsiteX51" fmla="*/ 6554894 w 12192000"/>
              <a:gd name="connsiteY51" fmla="*/ 1664428 h 2240205"/>
              <a:gd name="connsiteX52" fmla="*/ 6516595 w 12192000"/>
              <a:gd name="connsiteY52" fmla="*/ 1667475 h 2240205"/>
              <a:gd name="connsiteX53" fmla="*/ 6508541 w 12192000"/>
              <a:gd name="connsiteY53" fmla="*/ 1668757 h 2240205"/>
              <a:gd name="connsiteX54" fmla="*/ 6471012 w 12192000"/>
              <a:gd name="connsiteY54" fmla="*/ 1678604 h 2240205"/>
              <a:gd name="connsiteX55" fmla="*/ 6364035 w 12192000"/>
              <a:gd name="connsiteY55" fmla="*/ 1667683 h 2240205"/>
              <a:gd name="connsiteX56" fmla="*/ 6243319 w 12192000"/>
              <a:gd name="connsiteY56" fmla="*/ 1695560 h 2240205"/>
              <a:gd name="connsiteX57" fmla="*/ 6098321 w 12192000"/>
              <a:gd name="connsiteY57" fmla="*/ 1721646 h 2240205"/>
              <a:gd name="connsiteX58" fmla="*/ 5880652 w 12192000"/>
              <a:gd name="connsiteY58" fmla="*/ 1779643 h 2240205"/>
              <a:gd name="connsiteX59" fmla="*/ 5785959 w 12192000"/>
              <a:gd name="connsiteY59" fmla="*/ 1775307 h 2240205"/>
              <a:gd name="connsiteX60" fmla="*/ 5643534 w 12192000"/>
              <a:gd name="connsiteY60" fmla="*/ 1802919 h 2240205"/>
              <a:gd name="connsiteX61" fmla="*/ 5518799 w 12192000"/>
              <a:gd name="connsiteY61" fmla="*/ 1818312 h 2240205"/>
              <a:gd name="connsiteX62" fmla="*/ 5505014 w 12192000"/>
              <a:gd name="connsiteY62" fmla="*/ 1819259 h 2240205"/>
              <a:gd name="connsiteX63" fmla="*/ 5453307 w 12192000"/>
              <a:gd name="connsiteY63" fmla="*/ 1815450 h 2240205"/>
              <a:gd name="connsiteX64" fmla="*/ 5221533 w 12192000"/>
              <a:gd name="connsiteY64" fmla="*/ 1846950 h 2240205"/>
              <a:gd name="connsiteX65" fmla="*/ 5149802 w 12192000"/>
              <a:gd name="connsiteY65" fmla="*/ 1844846 h 2240205"/>
              <a:gd name="connsiteX66" fmla="*/ 5114927 w 12192000"/>
              <a:gd name="connsiteY66" fmla="*/ 1847827 h 2240205"/>
              <a:gd name="connsiteX67" fmla="*/ 5108970 w 12192000"/>
              <a:gd name="connsiteY67" fmla="*/ 1847935 h 2240205"/>
              <a:gd name="connsiteX68" fmla="*/ 5067961 w 12192000"/>
              <a:gd name="connsiteY68" fmla="*/ 1845917 h 2240205"/>
              <a:gd name="connsiteX69" fmla="*/ 5007075 w 12192000"/>
              <a:gd name="connsiteY69" fmla="*/ 1838626 h 2240205"/>
              <a:gd name="connsiteX70" fmla="*/ 4944087 w 12192000"/>
              <a:gd name="connsiteY70" fmla="*/ 1823332 h 2240205"/>
              <a:gd name="connsiteX71" fmla="*/ 4907662 w 12192000"/>
              <a:gd name="connsiteY71" fmla="*/ 1816900 h 2240205"/>
              <a:gd name="connsiteX72" fmla="*/ 4882386 w 12192000"/>
              <a:gd name="connsiteY72" fmla="*/ 1809844 h 2240205"/>
              <a:gd name="connsiteX73" fmla="*/ 4811440 w 12192000"/>
              <a:gd name="connsiteY73" fmla="*/ 1804655 h 2240205"/>
              <a:gd name="connsiteX74" fmla="*/ 4691075 w 12192000"/>
              <a:gd name="connsiteY74" fmla="*/ 1801389 h 2240205"/>
              <a:gd name="connsiteX75" fmla="*/ 4640313 w 12192000"/>
              <a:gd name="connsiteY75" fmla="*/ 1784307 h 2240205"/>
              <a:gd name="connsiteX76" fmla="*/ 4536503 w 12192000"/>
              <a:gd name="connsiteY76" fmla="*/ 1785334 h 2240205"/>
              <a:gd name="connsiteX77" fmla="*/ 4513724 w 12192000"/>
              <a:gd name="connsiteY77" fmla="*/ 1791996 h 2240205"/>
              <a:gd name="connsiteX78" fmla="*/ 4459810 w 12192000"/>
              <a:gd name="connsiteY78" fmla="*/ 1797886 h 2240205"/>
              <a:gd name="connsiteX79" fmla="*/ 4379064 w 12192000"/>
              <a:gd name="connsiteY79" fmla="*/ 1817177 h 2240205"/>
              <a:gd name="connsiteX80" fmla="*/ 4290981 w 12192000"/>
              <a:gd name="connsiteY80" fmla="*/ 1839677 h 2240205"/>
              <a:gd name="connsiteX81" fmla="*/ 4238372 w 12192000"/>
              <a:gd name="connsiteY81" fmla="*/ 1851480 h 2240205"/>
              <a:gd name="connsiteX82" fmla="*/ 4232517 w 12192000"/>
              <a:gd name="connsiteY82" fmla="*/ 1852567 h 2240205"/>
              <a:gd name="connsiteX83" fmla="*/ 4191732 w 12192000"/>
              <a:gd name="connsiteY83" fmla="*/ 1857328 h 2240205"/>
              <a:gd name="connsiteX84" fmla="*/ 4065532 w 12192000"/>
              <a:gd name="connsiteY84" fmla="*/ 1855477 h 2240205"/>
              <a:gd name="connsiteX85" fmla="*/ 4028460 w 12192000"/>
              <a:gd name="connsiteY85" fmla="*/ 1855137 h 2240205"/>
              <a:gd name="connsiteX86" fmla="*/ 4002267 w 12192000"/>
              <a:gd name="connsiteY86" fmla="*/ 1852352 h 2240205"/>
              <a:gd name="connsiteX87" fmla="*/ 3931396 w 12192000"/>
              <a:gd name="connsiteY87" fmla="*/ 1858915 h 2240205"/>
              <a:gd name="connsiteX88" fmla="*/ 3812162 w 12192000"/>
              <a:gd name="connsiteY88" fmla="*/ 1875501 h 2240205"/>
              <a:gd name="connsiteX89" fmla="*/ 3758105 w 12192000"/>
              <a:gd name="connsiteY89" fmla="*/ 1871856 h 2240205"/>
              <a:gd name="connsiteX90" fmla="*/ 3567259 w 12192000"/>
              <a:gd name="connsiteY90" fmla="*/ 1893482 h 2240205"/>
              <a:gd name="connsiteX91" fmla="*/ 3405770 w 12192000"/>
              <a:gd name="connsiteY91" fmla="*/ 1904591 h 2240205"/>
              <a:gd name="connsiteX92" fmla="*/ 3280097 w 12192000"/>
              <a:gd name="connsiteY92" fmla="*/ 1919610 h 2240205"/>
              <a:gd name="connsiteX93" fmla="*/ 3009910 w 12192000"/>
              <a:gd name="connsiteY93" fmla="*/ 1957866 h 2240205"/>
              <a:gd name="connsiteX94" fmla="*/ 2995934 w 12192000"/>
              <a:gd name="connsiteY94" fmla="*/ 1967085 h 2240205"/>
              <a:gd name="connsiteX95" fmla="*/ 2942858 w 12192000"/>
              <a:gd name="connsiteY95" fmla="*/ 1981367 h 2240205"/>
              <a:gd name="connsiteX96" fmla="*/ 2875436 w 12192000"/>
              <a:gd name="connsiteY96" fmla="*/ 1996977 h 2240205"/>
              <a:gd name="connsiteX97" fmla="*/ 2874892 w 12192000"/>
              <a:gd name="connsiteY97" fmla="*/ 1996085 h 2240205"/>
              <a:gd name="connsiteX98" fmla="*/ 2843662 w 12192000"/>
              <a:gd name="connsiteY98" fmla="*/ 1992498 h 2240205"/>
              <a:gd name="connsiteX99" fmla="*/ 2718916 w 12192000"/>
              <a:gd name="connsiteY99" fmla="*/ 1990867 h 2240205"/>
              <a:gd name="connsiteX100" fmla="*/ 2713522 w 12192000"/>
              <a:gd name="connsiteY100" fmla="*/ 1990173 h 2240205"/>
              <a:gd name="connsiteX101" fmla="*/ 2476147 w 12192000"/>
              <a:gd name="connsiteY101" fmla="*/ 1998305 h 2240205"/>
              <a:gd name="connsiteX102" fmla="*/ 2373568 w 12192000"/>
              <a:gd name="connsiteY102" fmla="*/ 2003219 h 2240205"/>
              <a:gd name="connsiteX103" fmla="*/ 2287219 w 12192000"/>
              <a:gd name="connsiteY103" fmla="*/ 1998750 h 2240205"/>
              <a:gd name="connsiteX104" fmla="*/ 2243069 w 12192000"/>
              <a:gd name="connsiteY104" fmla="*/ 2005321 h 2240205"/>
              <a:gd name="connsiteX105" fmla="*/ 2164831 w 12192000"/>
              <a:gd name="connsiteY105" fmla="*/ 2010143 h 2240205"/>
              <a:gd name="connsiteX106" fmla="*/ 2085228 w 12192000"/>
              <a:gd name="connsiteY106" fmla="*/ 2046431 h 2240205"/>
              <a:gd name="connsiteX107" fmla="*/ 2058061 w 12192000"/>
              <a:gd name="connsiteY107" fmla="*/ 2047942 h 2240205"/>
              <a:gd name="connsiteX108" fmla="*/ 2042244 w 12192000"/>
              <a:gd name="connsiteY108" fmla="*/ 2055560 h 2240205"/>
              <a:gd name="connsiteX109" fmla="*/ 1877728 w 12192000"/>
              <a:gd name="connsiteY109" fmla="*/ 2101004 h 2240205"/>
              <a:gd name="connsiteX110" fmla="*/ 1759056 w 12192000"/>
              <a:gd name="connsiteY110" fmla="*/ 2125608 h 2240205"/>
              <a:gd name="connsiteX111" fmla="*/ 1637948 w 12192000"/>
              <a:gd name="connsiteY111" fmla="*/ 2172597 h 2240205"/>
              <a:gd name="connsiteX112" fmla="*/ 1434549 w 12192000"/>
              <a:gd name="connsiteY112" fmla="*/ 2234522 h 2240205"/>
              <a:gd name="connsiteX113" fmla="*/ 1370962 w 12192000"/>
              <a:gd name="connsiteY113" fmla="*/ 2237474 h 2240205"/>
              <a:gd name="connsiteX114" fmla="*/ 1356367 w 12192000"/>
              <a:gd name="connsiteY114" fmla="*/ 2235089 h 2240205"/>
              <a:gd name="connsiteX115" fmla="*/ 1279765 w 12192000"/>
              <a:gd name="connsiteY115" fmla="*/ 2229639 h 2240205"/>
              <a:gd name="connsiteX116" fmla="*/ 1195347 w 12192000"/>
              <a:gd name="connsiteY116" fmla="*/ 2212354 h 2240205"/>
              <a:gd name="connsiteX117" fmla="*/ 970251 w 12192000"/>
              <a:gd name="connsiteY117" fmla="*/ 2221029 h 2240205"/>
              <a:gd name="connsiteX118" fmla="*/ 812914 w 12192000"/>
              <a:gd name="connsiteY118" fmla="*/ 2210095 h 2240205"/>
              <a:gd name="connsiteX119" fmla="*/ 776382 w 12192000"/>
              <a:gd name="connsiteY119" fmla="*/ 2204512 h 2240205"/>
              <a:gd name="connsiteX120" fmla="*/ 597225 w 12192000"/>
              <a:gd name="connsiteY120" fmla="*/ 2180999 h 2240205"/>
              <a:gd name="connsiteX121" fmla="*/ 520671 w 12192000"/>
              <a:gd name="connsiteY121" fmla="*/ 2180980 h 2240205"/>
              <a:gd name="connsiteX122" fmla="*/ 515024 w 12192000"/>
              <a:gd name="connsiteY122" fmla="*/ 2179258 h 2240205"/>
              <a:gd name="connsiteX123" fmla="*/ 413835 w 12192000"/>
              <a:gd name="connsiteY123" fmla="*/ 2156783 h 2240205"/>
              <a:gd name="connsiteX124" fmla="*/ 376513 w 12192000"/>
              <a:gd name="connsiteY124" fmla="*/ 2154014 h 2240205"/>
              <a:gd name="connsiteX125" fmla="*/ 273386 w 12192000"/>
              <a:gd name="connsiteY125" fmla="*/ 2142551 h 2240205"/>
              <a:gd name="connsiteX126" fmla="*/ 77641 w 12192000"/>
              <a:gd name="connsiteY126" fmla="*/ 2126835 h 2240205"/>
              <a:gd name="connsiteX127" fmla="*/ 37645 w 12192000"/>
              <a:gd name="connsiteY127" fmla="*/ 2115401 h 2240205"/>
              <a:gd name="connsiteX128" fmla="*/ 4572 w 12192000"/>
              <a:gd name="connsiteY128" fmla="*/ 2111091 h 2240205"/>
              <a:gd name="connsiteX129" fmla="*/ 0 w 12192000"/>
              <a:gd name="connsiteY129" fmla="*/ 2110468 h 2240205"/>
              <a:gd name="connsiteX130" fmla="*/ 0 w 12192000"/>
              <a:gd name="connsiteY130" fmla="*/ 0 h 2240205"/>
              <a:gd name="connsiteX0" fmla="*/ 0 w 12192000"/>
              <a:gd name="connsiteY0" fmla="*/ 0 h 2240205"/>
              <a:gd name="connsiteX1" fmla="*/ 12192000 w 12192000"/>
              <a:gd name="connsiteY1" fmla="*/ 0 h 2240205"/>
              <a:gd name="connsiteX2" fmla="*/ 12192000 w 12192000"/>
              <a:gd name="connsiteY2" fmla="*/ 751299 h 2240205"/>
              <a:gd name="connsiteX3" fmla="*/ 11890686 w 12192000"/>
              <a:gd name="connsiteY3" fmla="*/ 732766 h 2240205"/>
              <a:gd name="connsiteX4" fmla="*/ 11649954 w 12192000"/>
              <a:gd name="connsiteY4" fmla="*/ 749628 h 2240205"/>
              <a:gd name="connsiteX5" fmla="*/ 11560424 w 12192000"/>
              <a:gd name="connsiteY5" fmla="*/ 748017 h 2240205"/>
              <a:gd name="connsiteX6" fmla="*/ 11358455 w 12192000"/>
              <a:gd name="connsiteY6" fmla="*/ 747593 h 2240205"/>
              <a:gd name="connsiteX7" fmla="*/ 11165209 w 12192000"/>
              <a:gd name="connsiteY7" fmla="*/ 748852 h 2240205"/>
              <a:gd name="connsiteX8" fmla="*/ 11058755 w 12192000"/>
              <a:gd name="connsiteY8" fmla="*/ 749617 h 2240205"/>
              <a:gd name="connsiteX9" fmla="*/ 10739478 w 12192000"/>
              <a:gd name="connsiteY9" fmla="*/ 776841 h 2240205"/>
              <a:gd name="connsiteX10" fmla="*/ 10458762 w 12192000"/>
              <a:gd name="connsiteY10" fmla="*/ 755400 h 2240205"/>
              <a:gd name="connsiteX11" fmla="*/ 10211200 w 12192000"/>
              <a:gd name="connsiteY11" fmla="*/ 767513 h 2240205"/>
              <a:gd name="connsiteX12" fmla="*/ 10167995 w 12192000"/>
              <a:gd name="connsiteY12" fmla="*/ 760843 h 2240205"/>
              <a:gd name="connsiteX13" fmla="*/ 9997044 w 12192000"/>
              <a:gd name="connsiteY13" fmla="*/ 780129 h 2240205"/>
              <a:gd name="connsiteX14" fmla="*/ 9943887 w 12192000"/>
              <a:gd name="connsiteY14" fmla="*/ 804141 h 2240205"/>
              <a:gd name="connsiteX15" fmla="*/ 9918248 w 12192000"/>
              <a:gd name="connsiteY15" fmla="*/ 816628 h 2240205"/>
              <a:gd name="connsiteX16" fmla="*/ 9767091 w 12192000"/>
              <a:gd name="connsiteY16" fmla="*/ 870550 h 2240205"/>
              <a:gd name="connsiteX17" fmla="*/ 9683005 w 12192000"/>
              <a:gd name="connsiteY17" fmla="*/ 894128 h 2240205"/>
              <a:gd name="connsiteX18" fmla="*/ 9500499 w 12192000"/>
              <a:gd name="connsiteY18" fmla="*/ 954680 h 2240205"/>
              <a:gd name="connsiteX19" fmla="*/ 9410017 w 12192000"/>
              <a:gd name="connsiteY19" fmla="*/ 993931 h 2240205"/>
              <a:gd name="connsiteX20" fmla="*/ 9392919 w 12192000"/>
              <a:gd name="connsiteY20" fmla="*/ 994656 h 2240205"/>
              <a:gd name="connsiteX21" fmla="*/ 9268019 w 12192000"/>
              <a:gd name="connsiteY21" fmla="*/ 1007442 h 2240205"/>
              <a:gd name="connsiteX22" fmla="*/ 9188177 w 12192000"/>
              <a:gd name="connsiteY22" fmla="*/ 1035474 h 2240205"/>
              <a:gd name="connsiteX23" fmla="*/ 9155969 w 12192000"/>
              <a:gd name="connsiteY23" fmla="*/ 1046804 h 2240205"/>
              <a:gd name="connsiteX24" fmla="*/ 9133985 w 12192000"/>
              <a:gd name="connsiteY24" fmla="*/ 1046450 h 2240205"/>
              <a:gd name="connsiteX25" fmla="*/ 9003462 w 12192000"/>
              <a:gd name="connsiteY25" fmla="*/ 1042406 h 2240205"/>
              <a:gd name="connsiteX26" fmla="*/ 8968445 w 12192000"/>
              <a:gd name="connsiteY26" fmla="*/ 1052169 h 2240205"/>
              <a:gd name="connsiteX27" fmla="*/ 8886001 w 12192000"/>
              <a:gd name="connsiteY27" fmla="*/ 1067468 h 2240205"/>
              <a:gd name="connsiteX28" fmla="*/ 8838610 w 12192000"/>
              <a:gd name="connsiteY28" fmla="*/ 1075091 h 2240205"/>
              <a:gd name="connsiteX29" fmla="*/ 8665605 w 12192000"/>
              <a:gd name="connsiteY29" fmla="*/ 1110791 h 2240205"/>
              <a:gd name="connsiteX30" fmla="*/ 8584946 w 12192000"/>
              <a:gd name="connsiteY30" fmla="*/ 1135226 h 2240205"/>
              <a:gd name="connsiteX31" fmla="*/ 8419755 w 12192000"/>
              <a:gd name="connsiteY31" fmla="*/ 1216260 h 2240205"/>
              <a:gd name="connsiteX32" fmla="*/ 8411626 w 12192000"/>
              <a:gd name="connsiteY32" fmla="*/ 1214397 h 2240205"/>
              <a:gd name="connsiteX33" fmla="*/ 8363469 w 12192000"/>
              <a:gd name="connsiteY33" fmla="*/ 1246658 h 2240205"/>
              <a:gd name="connsiteX34" fmla="*/ 8275497 w 12192000"/>
              <a:gd name="connsiteY34" fmla="*/ 1264396 h 2240205"/>
              <a:gd name="connsiteX35" fmla="*/ 8074238 w 12192000"/>
              <a:gd name="connsiteY35" fmla="*/ 1301895 h 2240205"/>
              <a:gd name="connsiteX36" fmla="*/ 7902328 w 12192000"/>
              <a:gd name="connsiteY36" fmla="*/ 1345865 h 2240205"/>
              <a:gd name="connsiteX37" fmla="*/ 7840612 w 12192000"/>
              <a:gd name="connsiteY37" fmla="*/ 1369373 h 2240205"/>
              <a:gd name="connsiteX38" fmla="*/ 7786819 w 12192000"/>
              <a:gd name="connsiteY38" fmla="*/ 1378970 h 2240205"/>
              <a:gd name="connsiteX39" fmla="*/ 7548172 w 12192000"/>
              <a:gd name="connsiteY39" fmla="*/ 1417460 h 2240205"/>
              <a:gd name="connsiteX40" fmla="*/ 7483437 w 12192000"/>
              <a:gd name="connsiteY40" fmla="*/ 1478152 h 2240205"/>
              <a:gd name="connsiteX41" fmla="*/ 7377870 w 12192000"/>
              <a:gd name="connsiteY41" fmla="*/ 1523319 h 2240205"/>
              <a:gd name="connsiteX42" fmla="*/ 7230737 w 12192000"/>
              <a:gd name="connsiteY42" fmla="*/ 1562633 h 2240205"/>
              <a:gd name="connsiteX43" fmla="*/ 7224458 w 12192000"/>
              <a:gd name="connsiteY43" fmla="*/ 1573008 h 2240205"/>
              <a:gd name="connsiteX44" fmla="*/ 7183121 w 12192000"/>
              <a:gd name="connsiteY44" fmla="*/ 1595162 h 2240205"/>
              <a:gd name="connsiteX45" fmla="*/ 7164601 w 12192000"/>
              <a:gd name="connsiteY45" fmla="*/ 1606490 h 2240205"/>
              <a:gd name="connsiteX46" fmla="*/ 6900177 w 12192000"/>
              <a:gd name="connsiteY46" fmla="*/ 1636016 h 2240205"/>
              <a:gd name="connsiteX47" fmla="*/ 6795372 w 12192000"/>
              <a:gd name="connsiteY47" fmla="*/ 1644845 h 2240205"/>
              <a:gd name="connsiteX48" fmla="*/ 6692251 w 12192000"/>
              <a:gd name="connsiteY48" fmla="*/ 1656357 h 2240205"/>
              <a:gd name="connsiteX49" fmla="*/ 6655235 w 12192000"/>
              <a:gd name="connsiteY49" fmla="*/ 1661869 h 2240205"/>
              <a:gd name="connsiteX50" fmla="*/ 6554894 w 12192000"/>
              <a:gd name="connsiteY50" fmla="*/ 1664428 h 2240205"/>
              <a:gd name="connsiteX51" fmla="*/ 6516595 w 12192000"/>
              <a:gd name="connsiteY51" fmla="*/ 1667475 h 2240205"/>
              <a:gd name="connsiteX52" fmla="*/ 6508541 w 12192000"/>
              <a:gd name="connsiteY52" fmla="*/ 1668757 h 2240205"/>
              <a:gd name="connsiteX53" fmla="*/ 6471012 w 12192000"/>
              <a:gd name="connsiteY53" fmla="*/ 1678604 h 2240205"/>
              <a:gd name="connsiteX54" fmla="*/ 6364035 w 12192000"/>
              <a:gd name="connsiteY54" fmla="*/ 1667683 h 2240205"/>
              <a:gd name="connsiteX55" fmla="*/ 6243319 w 12192000"/>
              <a:gd name="connsiteY55" fmla="*/ 1695560 h 2240205"/>
              <a:gd name="connsiteX56" fmla="*/ 6098321 w 12192000"/>
              <a:gd name="connsiteY56" fmla="*/ 1721646 h 2240205"/>
              <a:gd name="connsiteX57" fmla="*/ 5880652 w 12192000"/>
              <a:gd name="connsiteY57" fmla="*/ 1779643 h 2240205"/>
              <a:gd name="connsiteX58" fmla="*/ 5785959 w 12192000"/>
              <a:gd name="connsiteY58" fmla="*/ 1775307 h 2240205"/>
              <a:gd name="connsiteX59" fmla="*/ 5643534 w 12192000"/>
              <a:gd name="connsiteY59" fmla="*/ 1802919 h 2240205"/>
              <a:gd name="connsiteX60" fmla="*/ 5518799 w 12192000"/>
              <a:gd name="connsiteY60" fmla="*/ 1818312 h 2240205"/>
              <a:gd name="connsiteX61" fmla="*/ 5505014 w 12192000"/>
              <a:gd name="connsiteY61" fmla="*/ 1819259 h 2240205"/>
              <a:gd name="connsiteX62" fmla="*/ 5453307 w 12192000"/>
              <a:gd name="connsiteY62" fmla="*/ 1815450 h 2240205"/>
              <a:gd name="connsiteX63" fmla="*/ 5221533 w 12192000"/>
              <a:gd name="connsiteY63" fmla="*/ 1846950 h 2240205"/>
              <a:gd name="connsiteX64" fmla="*/ 5149802 w 12192000"/>
              <a:gd name="connsiteY64" fmla="*/ 1844846 h 2240205"/>
              <a:gd name="connsiteX65" fmla="*/ 5114927 w 12192000"/>
              <a:gd name="connsiteY65" fmla="*/ 1847827 h 2240205"/>
              <a:gd name="connsiteX66" fmla="*/ 5108970 w 12192000"/>
              <a:gd name="connsiteY66" fmla="*/ 1847935 h 2240205"/>
              <a:gd name="connsiteX67" fmla="*/ 5067961 w 12192000"/>
              <a:gd name="connsiteY67" fmla="*/ 1845917 h 2240205"/>
              <a:gd name="connsiteX68" fmla="*/ 5007075 w 12192000"/>
              <a:gd name="connsiteY68" fmla="*/ 1838626 h 2240205"/>
              <a:gd name="connsiteX69" fmla="*/ 4944087 w 12192000"/>
              <a:gd name="connsiteY69" fmla="*/ 1823332 h 2240205"/>
              <a:gd name="connsiteX70" fmla="*/ 4907662 w 12192000"/>
              <a:gd name="connsiteY70" fmla="*/ 1816900 h 2240205"/>
              <a:gd name="connsiteX71" fmla="*/ 4882386 w 12192000"/>
              <a:gd name="connsiteY71" fmla="*/ 1809844 h 2240205"/>
              <a:gd name="connsiteX72" fmla="*/ 4811440 w 12192000"/>
              <a:gd name="connsiteY72" fmla="*/ 1804655 h 2240205"/>
              <a:gd name="connsiteX73" fmla="*/ 4691075 w 12192000"/>
              <a:gd name="connsiteY73" fmla="*/ 1801389 h 2240205"/>
              <a:gd name="connsiteX74" fmla="*/ 4640313 w 12192000"/>
              <a:gd name="connsiteY74" fmla="*/ 1784307 h 2240205"/>
              <a:gd name="connsiteX75" fmla="*/ 4536503 w 12192000"/>
              <a:gd name="connsiteY75" fmla="*/ 1785334 h 2240205"/>
              <a:gd name="connsiteX76" fmla="*/ 4513724 w 12192000"/>
              <a:gd name="connsiteY76" fmla="*/ 1791996 h 2240205"/>
              <a:gd name="connsiteX77" fmla="*/ 4459810 w 12192000"/>
              <a:gd name="connsiteY77" fmla="*/ 1797886 h 2240205"/>
              <a:gd name="connsiteX78" fmla="*/ 4379064 w 12192000"/>
              <a:gd name="connsiteY78" fmla="*/ 1817177 h 2240205"/>
              <a:gd name="connsiteX79" fmla="*/ 4290981 w 12192000"/>
              <a:gd name="connsiteY79" fmla="*/ 1839677 h 2240205"/>
              <a:gd name="connsiteX80" fmla="*/ 4238372 w 12192000"/>
              <a:gd name="connsiteY80" fmla="*/ 1851480 h 2240205"/>
              <a:gd name="connsiteX81" fmla="*/ 4232517 w 12192000"/>
              <a:gd name="connsiteY81" fmla="*/ 1852567 h 2240205"/>
              <a:gd name="connsiteX82" fmla="*/ 4191732 w 12192000"/>
              <a:gd name="connsiteY82" fmla="*/ 1857328 h 2240205"/>
              <a:gd name="connsiteX83" fmla="*/ 4065532 w 12192000"/>
              <a:gd name="connsiteY83" fmla="*/ 1855477 h 2240205"/>
              <a:gd name="connsiteX84" fmla="*/ 4028460 w 12192000"/>
              <a:gd name="connsiteY84" fmla="*/ 1855137 h 2240205"/>
              <a:gd name="connsiteX85" fmla="*/ 4002267 w 12192000"/>
              <a:gd name="connsiteY85" fmla="*/ 1852352 h 2240205"/>
              <a:gd name="connsiteX86" fmla="*/ 3931396 w 12192000"/>
              <a:gd name="connsiteY86" fmla="*/ 1858915 h 2240205"/>
              <a:gd name="connsiteX87" fmla="*/ 3812162 w 12192000"/>
              <a:gd name="connsiteY87" fmla="*/ 1875501 h 2240205"/>
              <a:gd name="connsiteX88" fmla="*/ 3758105 w 12192000"/>
              <a:gd name="connsiteY88" fmla="*/ 1871856 h 2240205"/>
              <a:gd name="connsiteX89" fmla="*/ 3567259 w 12192000"/>
              <a:gd name="connsiteY89" fmla="*/ 1893482 h 2240205"/>
              <a:gd name="connsiteX90" fmla="*/ 3405770 w 12192000"/>
              <a:gd name="connsiteY90" fmla="*/ 1904591 h 2240205"/>
              <a:gd name="connsiteX91" fmla="*/ 3280097 w 12192000"/>
              <a:gd name="connsiteY91" fmla="*/ 1919610 h 2240205"/>
              <a:gd name="connsiteX92" fmla="*/ 3009910 w 12192000"/>
              <a:gd name="connsiteY92" fmla="*/ 1957866 h 2240205"/>
              <a:gd name="connsiteX93" fmla="*/ 2995934 w 12192000"/>
              <a:gd name="connsiteY93" fmla="*/ 1967085 h 2240205"/>
              <a:gd name="connsiteX94" fmla="*/ 2942858 w 12192000"/>
              <a:gd name="connsiteY94" fmla="*/ 1981367 h 2240205"/>
              <a:gd name="connsiteX95" fmla="*/ 2875436 w 12192000"/>
              <a:gd name="connsiteY95" fmla="*/ 1996977 h 2240205"/>
              <a:gd name="connsiteX96" fmla="*/ 2874892 w 12192000"/>
              <a:gd name="connsiteY96" fmla="*/ 1996085 h 2240205"/>
              <a:gd name="connsiteX97" fmla="*/ 2843662 w 12192000"/>
              <a:gd name="connsiteY97" fmla="*/ 1992498 h 2240205"/>
              <a:gd name="connsiteX98" fmla="*/ 2718916 w 12192000"/>
              <a:gd name="connsiteY98" fmla="*/ 1990867 h 2240205"/>
              <a:gd name="connsiteX99" fmla="*/ 2713522 w 12192000"/>
              <a:gd name="connsiteY99" fmla="*/ 1990173 h 2240205"/>
              <a:gd name="connsiteX100" fmla="*/ 2476147 w 12192000"/>
              <a:gd name="connsiteY100" fmla="*/ 1998305 h 2240205"/>
              <a:gd name="connsiteX101" fmla="*/ 2373568 w 12192000"/>
              <a:gd name="connsiteY101" fmla="*/ 2003219 h 2240205"/>
              <a:gd name="connsiteX102" fmla="*/ 2287219 w 12192000"/>
              <a:gd name="connsiteY102" fmla="*/ 1998750 h 2240205"/>
              <a:gd name="connsiteX103" fmla="*/ 2243069 w 12192000"/>
              <a:gd name="connsiteY103" fmla="*/ 2005321 h 2240205"/>
              <a:gd name="connsiteX104" fmla="*/ 2164831 w 12192000"/>
              <a:gd name="connsiteY104" fmla="*/ 2010143 h 2240205"/>
              <a:gd name="connsiteX105" fmla="*/ 2085228 w 12192000"/>
              <a:gd name="connsiteY105" fmla="*/ 2046431 h 2240205"/>
              <a:gd name="connsiteX106" fmla="*/ 2058061 w 12192000"/>
              <a:gd name="connsiteY106" fmla="*/ 2047942 h 2240205"/>
              <a:gd name="connsiteX107" fmla="*/ 2042244 w 12192000"/>
              <a:gd name="connsiteY107" fmla="*/ 2055560 h 2240205"/>
              <a:gd name="connsiteX108" fmla="*/ 1877728 w 12192000"/>
              <a:gd name="connsiteY108" fmla="*/ 2101004 h 2240205"/>
              <a:gd name="connsiteX109" fmla="*/ 1759056 w 12192000"/>
              <a:gd name="connsiteY109" fmla="*/ 2125608 h 2240205"/>
              <a:gd name="connsiteX110" fmla="*/ 1637948 w 12192000"/>
              <a:gd name="connsiteY110" fmla="*/ 2172597 h 2240205"/>
              <a:gd name="connsiteX111" fmla="*/ 1434549 w 12192000"/>
              <a:gd name="connsiteY111" fmla="*/ 2234522 h 2240205"/>
              <a:gd name="connsiteX112" fmla="*/ 1370962 w 12192000"/>
              <a:gd name="connsiteY112" fmla="*/ 2237474 h 2240205"/>
              <a:gd name="connsiteX113" fmla="*/ 1356367 w 12192000"/>
              <a:gd name="connsiteY113" fmla="*/ 2235089 h 2240205"/>
              <a:gd name="connsiteX114" fmla="*/ 1279765 w 12192000"/>
              <a:gd name="connsiteY114" fmla="*/ 2229639 h 2240205"/>
              <a:gd name="connsiteX115" fmla="*/ 1195347 w 12192000"/>
              <a:gd name="connsiteY115" fmla="*/ 2212354 h 2240205"/>
              <a:gd name="connsiteX116" fmla="*/ 970251 w 12192000"/>
              <a:gd name="connsiteY116" fmla="*/ 2221029 h 2240205"/>
              <a:gd name="connsiteX117" fmla="*/ 812914 w 12192000"/>
              <a:gd name="connsiteY117" fmla="*/ 2210095 h 2240205"/>
              <a:gd name="connsiteX118" fmla="*/ 776382 w 12192000"/>
              <a:gd name="connsiteY118" fmla="*/ 2204512 h 2240205"/>
              <a:gd name="connsiteX119" fmla="*/ 597225 w 12192000"/>
              <a:gd name="connsiteY119" fmla="*/ 2180999 h 2240205"/>
              <a:gd name="connsiteX120" fmla="*/ 520671 w 12192000"/>
              <a:gd name="connsiteY120" fmla="*/ 2180980 h 2240205"/>
              <a:gd name="connsiteX121" fmla="*/ 515024 w 12192000"/>
              <a:gd name="connsiteY121" fmla="*/ 2179258 h 2240205"/>
              <a:gd name="connsiteX122" fmla="*/ 413835 w 12192000"/>
              <a:gd name="connsiteY122" fmla="*/ 2156783 h 2240205"/>
              <a:gd name="connsiteX123" fmla="*/ 376513 w 12192000"/>
              <a:gd name="connsiteY123" fmla="*/ 2154014 h 2240205"/>
              <a:gd name="connsiteX124" fmla="*/ 273386 w 12192000"/>
              <a:gd name="connsiteY124" fmla="*/ 2142551 h 2240205"/>
              <a:gd name="connsiteX125" fmla="*/ 77641 w 12192000"/>
              <a:gd name="connsiteY125" fmla="*/ 2126835 h 2240205"/>
              <a:gd name="connsiteX126" fmla="*/ 37645 w 12192000"/>
              <a:gd name="connsiteY126" fmla="*/ 2115401 h 2240205"/>
              <a:gd name="connsiteX127" fmla="*/ 4572 w 12192000"/>
              <a:gd name="connsiteY127" fmla="*/ 2111091 h 2240205"/>
              <a:gd name="connsiteX128" fmla="*/ 0 w 12192000"/>
              <a:gd name="connsiteY128" fmla="*/ 2110468 h 2240205"/>
              <a:gd name="connsiteX129" fmla="*/ 0 w 12192000"/>
              <a:gd name="connsiteY129" fmla="*/ 0 h 2240205"/>
              <a:gd name="connsiteX0" fmla="*/ 0 w 12192000"/>
              <a:gd name="connsiteY0" fmla="*/ 0 h 2240205"/>
              <a:gd name="connsiteX1" fmla="*/ 12192000 w 12192000"/>
              <a:gd name="connsiteY1" fmla="*/ 0 h 2240205"/>
              <a:gd name="connsiteX2" fmla="*/ 12192000 w 12192000"/>
              <a:gd name="connsiteY2" fmla="*/ 751299 h 2240205"/>
              <a:gd name="connsiteX3" fmla="*/ 11890686 w 12192000"/>
              <a:gd name="connsiteY3" fmla="*/ 732766 h 2240205"/>
              <a:gd name="connsiteX4" fmla="*/ 11649954 w 12192000"/>
              <a:gd name="connsiteY4" fmla="*/ 749628 h 2240205"/>
              <a:gd name="connsiteX5" fmla="*/ 11560424 w 12192000"/>
              <a:gd name="connsiteY5" fmla="*/ 748017 h 2240205"/>
              <a:gd name="connsiteX6" fmla="*/ 11358455 w 12192000"/>
              <a:gd name="connsiteY6" fmla="*/ 747593 h 2240205"/>
              <a:gd name="connsiteX7" fmla="*/ 11165209 w 12192000"/>
              <a:gd name="connsiteY7" fmla="*/ 748852 h 2240205"/>
              <a:gd name="connsiteX8" fmla="*/ 11058755 w 12192000"/>
              <a:gd name="connsiteY8" fmla="*/ 749617 h 2240205"/>
              <a:gd name="connsiteX9" fmla="*/ 10803046 w 12192000"/>
              <a:gd name="connsiteY9" fmla="*/ 774328 h 2240205"/>
              <a:gd name="connsiteX10" fmla="*/ 10458762 w 12192000"/>
              <a:gd name="connsiteY10" fmla="*/ 755400 h 2240205"/>
              <a:gd name="connsiteX11" fmla="*/ 10211200 w 12192000"/>
              <a:gd name="connsiteY11" fmla="*/ 767513 h 2240205"/>
              <a:gd name="connsiteX12" fmla="*/ 10167995 w 12192000"/>
              <a:gd name="connsiteY12" fmla="*/ 760843 h 2240205"/>
              <a:gd name="connsiteX13" fmla="*/ 9997044 w 12192000"/>
              <a:gd name="connsiteY13" fmla="*/ 780129 h 2240205"/>
              <a:gd name="connsiteX14" fmla="*/ 9943887 w 12192000"/>
              <a:gd name="connsiteY14" fmla="*/ 804141 h 2240205"/>
              <a:gd name="connsiteX15" fmla="*/ 9918248 w 12192000"/>
              <a:gd name="connsiteY15" fmla="*/ 816628 h 2240205"/>
              <a:gd name="connsiteX16" fmla="*/ 9767091 w 12192000"/>
              <a:gd name="connsiteY16" fmla="*/ 870550 h 2240205"/>
              <a:gd name="connsiteX17" fmla="*/ 9683005 w 12192000"/>
              <a:gd name="connsiteY17" fmla="*/ 894128 h 2240205"/>
              <a:gd name="connsiteX18" fmla="*/ 9500499 w 12192000"/>
              <a:gd name="connsiteY18" fmla="*/ 954680 h 2240205"/>
              <a:gd name="connsiteX19" fmla="*/ 9410017 w 12192000"/>
              <a:gd name="connsiteY19" fmla="*/ 993931 h 2240205"/>
              <a:gd name="connsiteX20" fmla="*/ 9392919 w 12192000"/>
              <a:gd name="connsiteY20" fmla="*/ 994656 h 2240205"/>
              <a:gd name="connsiteX21" fmla="*/ 9268019 w 12192000"/>
              <a:gd name="connsiteY21" fmla="*/ 1007442 h 2240205"/>
              <a:gd name="connsiteX22" fmla="*/ 9188177 w 12192000"/>
              <a:gd name="connsiteY22" fmla="*/ 1035474 h 2240205"/>
              <a:gd name="connsiteX23" fmla="*/ 9155969 w 12192000"/>
              <a:gd name="connsiteY23" fmla="*/ 1046804 h 2240205"/>
              <a:gd name="connsiteX24" fmla="*/ 9133985 w 12192000"/>
              <a:gd name="connsiteY24" fmla="*/ 1046450 h 2240205"/>
              <a:gd name="connsiteX25" fmla="*/ 9003462 w 12192000"/>
              <a:gd name="connsiteY25" fmla="*/ 1042406 h 2240205"/>
              <a:gd name="connsiteX26" fmla="*/ 8968445 w 12192000"/>
              <a:gd name="connsiteY26" fmla="*/ 1052169 h 2240205"/>
              <a:gd name="connsiteX27" fmla="*/ 8886001 w 12192000"/>
              <a:gd name="connsiteY27" fmla="*/ 1067468 h 2240205"/>
              <a:gd name="connsiteX28" fmla="*/ 8838610 w 12192000"/>
              <a:gd name="connsiteY28" fmla="*/ 1075091 h 2240205"/>
              <a:gd name="connsiteX29" fmla="*/ 8665605 w 12192000"/>
              <a:gd name="connsiteY29" fmla="*/ 1110791 h 2240205"/>
              <a:gd name="connsiteX30" fmla="*/ 8584946 w 12192000"/>
              <a:gd name="connsiteY30" fmla="*/ 1135226 h 2240205"/>
              <a:gd name="connsiteX31" fmla="*/ 8419755 w 12192000"/>
              <a:gd name="connsiteY31" fmla="*/ 1216260 h 2240205"/>
              <a:gd name="connsiteX32" fmla="*/ 8411626 w 12192000"/>
              <a:gd name="connsiteY32" fmla="*/ 1214397 h 2240205"/>
              <a:gd name="connsiteX33" fmla="*/ 8363469 w 12192000"/>
              <a:gd name="connsiteY33" fmla="*/ 1246658 h 2240205"/>
              <a:gd name="connsiteX34" fmla="*/ 8275497 w 12192000"/>
              <a:gd name="connsiteY34" fmla="*/ 1264396 h 2240205"/>
              <a:gd name="connsiteX35" fmla="*/ 8074238 w 12192000"/>
              <a:gd name="connsiteY35" fmla="*/ 1301895 h 2240205"/>
              <a:gd name="connsiteX36" fmla="*/ 7902328 w 12192000"/>
              <a:gd name="connsiteY36" fmla="*/ 1345865 h 2240205"/>
              <a:gd name="connsiteX37" fmla="*/ 7840612 w 12192000"/>
              <a:gd name="connsiteY37" fmla="*/ 1369373 h 2240205"/>
              <a:gd name="connsiteX38" fmla="*/ 7786819 w 12192000"/>
              <a:gd name="connsiteY38" fmla="*/ 1378970 h 2240205"/>
              <a:gd name="connsiteX39" fmla="*/ 7548172 w 12192000"/>
              <a:gd name="connsiteY39" fmla="*/ 1417460 h 2240205"/>
              <a:gd name="connsiteX40" fmla="*/ 7483437 w 12192000"/>
              <a:gd name="connsiteY40" fmla="*/ 1478152 h 2240205"/>
              <a:gd name="connsiteX41" fmla="*/ 7377870 w 12192000"/>
              <a:gd name="connsiteY41" fmla="*/ 1523319 h 2240205"/>
              <a:gd name="connsiteX42" fmla="*/ 7230737 w 12192000"/>
              <a:gd name="connsiteY42" fmla="*/ 1562633 h 2240205"/>
              <a:gd name="connsiteX43" fmla="*/ 7224458 w 12192000"/>
              <a:gd name="connsiteY43" fmla="*/ 1573008 h 2240205"/>
              <a:gd name="connsiteX44" fmla="*/ 7183121 w 12192000"/>
              <a:gd name="connsiteY44" fmla="*/ 1595162 h 2240205"/>
              <a:gd name="connsiteX45" fmla="*/ 7164601 w 12192000"/>
              <a:gd name="connsiteY45" fmla="*/ 1606490 h 2240205"/>
              <a:gd name="connsiteX46" fmla="*/ 6900177 w 12192000"/>
              <a:gd name="connsiteY46" fmla="*/ 1636016 h 2240205"/>
              <a:gd name="connsiteX47" fmla="*/ 6795372 w 12192000"/>
              <a:gd name="connsiteY47" fmla="*/ 1644845 h 2240205"/>
              <a:gd name="connsiteX48" fmla="*/ 6692251 w 12192000"/>
              <a:gd name="connsiteY48" fmla="*/ 1656357 h 2240205"/>
              <a:gd name="connsiteX49" fmla="*/ 6655235 w 12192000"/>
              <a:gd name="connsiteY49" fmla="*/ 1661869 h 2240205"/>
              <a:gd name="connsiteX50" fmla="*/ 6554894 w 12192000"/>
              <a:gd name="connsiteY50" fmla="*/ 1664428 h 2240205"/>
              <a:gd name="connsiteX51" fmla="*/ 6516595 w 12192000"/>
              <a:gd name="connsiteY51" fmla="*/ 1667475 h 2240205"/>
              <a:gd name="connsiteX52" fmla="*/ 6508541 w 12192000"/>
              <a:gd name="connsiteY52" fmla="*/ 1668757 h 2240205"/>
              <a:gd name="connsiteX53" fmla="*/ 6471012 w 12192000"/>
              <a:gd name="connsiteY53" fmla="*/ 1678604 h 2240205"/>
              <a:gd name="connsiteX54" fmla="*/ 6364035 w 12192000"/>
              <a:gd name="connsiteY54" fmla="*/ 1667683 h 2240205"/>
              <a:gd name="connsiteX55" fmla="*/ 6243319 w 12192000"/>
              <a:gd name="connsiteY55" fmla="*/ 1695560 h 2240205"/>
              <a:gd name="connsiteX56" fmla="*/ 6098321 w 12192000"/>
              <a:gd name="connsiteY56" fmla="*/ 1721646 h 2240205"/>
              <a:gd name="connsiteX57" fmla="*/ 5880652 w 12192000"/>
              <a:gd name="connsiteY57" fmla="*/ 1779643 h 2240205"/>
              <a:gd name="connsiteX58" fmla="*/ 5785959 w 12192000"/>
              <a:gd name="connsiteY58" fmla="*/ 1775307 h 2240205"/>
              <a:gd name="connsiteX59" fmla="*/ 5643534 w 12192000"/>
              <a:gd name="connsiteY59" fmla="*/ 1802919 h 2240205"/>
              <a:gd name="connsiteX60" fmla="*/ 5518799 w 12192000"/>
              <a:gd name="connsiteY60" fmla="*/ 1818312 h 2240205"/>
              <a:gd name="connsiteX61" fmla="*/ 5505014 w 12192000"/>
              <a:gd name="connsiteY61" fmla="*/ 1819259 h 2240205"/>
              <a:gd name="connsiteX62" fmla="*/ 5453307 w 12192000"/>
              <a:gd name="connsiteY62" fmla="*/ 1815450 h 2240205"/>
              <a:gd name="connsiteX63" fmla="*/ 5221533 w 12192000"/>
              <a:gd name="connsiteY63" fmla="*/ 1846950 h 2240205"/>
              <a:gd name="connsiteX64" fmla="*/ 5149802 w 12192000"/>
              <a:gd name="connsiteY64" fmla="*/ 1844846 h 2240205"/>
              <a:gd name="connsiteX65" fmla="*/ 5114927 w 12192000"/>
              <a:gd name="connsiteY65" fmla="*/ 1847827 h 2240205"/>
              <a:gd name="connsiteX66" fmla="*/ 5108970 w 12192000"/>
              <a:gd name="connsiteY66" fmla="*/ 1847935 h 2240205"/>
              <a:gd name="connsiteX67" fmla="*/ 5067961 w 12192000"/>
              <a:gd name="connsiteY67" fmla="*/ 1845917 h 2240205"/>
              <a:gd name="connsiteX68" fmla="*/ 5007075 w 12192000"/>
              <a:gd name="connsiteY68" fmla="*/ 1838626 h 2240205"/>
              <a:gd name="connsiteX69" fmla="*/ 4944087 w 12192000"/>
              <a:gd name="connsiteY69" fmla="*/ 1823332 h 2240205"/>
              <a:gd name="connsiteX70" fmla="*/ 4907662 w 12192000"/>
              <a:gd name="connsiteY70" fmla="*/ 1816900 h 2240205"/>
              <a:gd name="connsiteX71" fmla="*/ 4882386 w 12192000"/>
              <a:gd name="connsiteY71" fmla="*/ 1809844 h 2240205"/>
              <a:gd name="connsiteX72" fmla="*/ 4811440 w 12192000"/>
              <a:gd name="connsiteY72" fmla="*/ 1804655 h 2240205"/>
              <a:gd name="connsiteX73" fmla="*/ 4691075 w 12192000"/>
              <a:gd name="connsiteY73" fmla="*/ 1801389 h 2240205"/>
              <a:gd name="connsiteX74" fmla="*/ 4640313 w 12192000"/>
              <a:gd name="connsiteY74" fmla="*/ 1784307 h 2240205"/>
              <a:gd name="connsiteX75" fmla="*/ 4536503 w 12192000"/>
              <a:gd name="connsiteY75" fmla="*/ 1785334 h 2240205"/>
              <a:gd name="connsiteX76" fmla="*/ 4513724 w 12192000"/>
              <a:gd name="connsiteY76" fmla="*/ 1791996 h 2240205"/>
              <a:gd name="connsiteX77" fmla="*/ 4459810 w 12192000"/>
              <a:gd name="connsiteY77" fmla="*/ 1797886 h 2240205"/>
              <a:gd name="connsiteX78" fmla="*/ 4379064 w 12192000"/>
              <a:gd name="connsiteY78" fmla="*/ 1817177 h 2240205"/>
              <a:gd name="connsiteX79" fmla="*/ 4290981 w 12192000"/>
              <a:gd name="connsiteY79" fmla="*/ 1839677 h 2240205"/>
              <a:gd name="connsiteX80" fmla="*/ 4238372 w 12192000"/>
              <a:gd name="connsiteY80" fmla="*/ 1851480 h 2240205"/>
              <a:gd name="connsiteX81" fmla="*/ 4232517 w 12192000"/>
              <a:gd name="connsiteY81" fmla="*/ 1852567 h 2240205"/>
              <a:gd name="connsiteX82" fmla="*/ 4191732 w 12192000"/>
              <a:gd name="connsiteY82" fmla="*/ 1857328 h 2240205"/>
              <a:gd name="connsiteX83" fmla="*/ 4065532 w 12192000"/>
              <a:gd name="connsiteY83" fmla="*/ 1855477 h 2240205"/>
              <a:gd name="connsiteX84" fmla="*/ 4028460 w 12192000"/>
              <a:gd name="connsiteY84" fmla="*/ 1855137 h 2240205"/>
              <a:gd name="connsiteX85" fmla="*/ 4002267 w 12192000"/>
              <a:gd name="connsiteY85" fmla="*/ 1852352 h 2240205"/>
              <a:gd name="connsiteX86" fmla="*/ 3931396 w 12192000"/>
              <a:gd name="connsiteY86" fmla="*/ 1858915 h 2240205"/>
              <a:gd name="connsiteX87" fmla="*/ 3812162 w 12192000"/>
              <a:gd name="connsiteY87" fmla="*/ 1875501 h 2240205"/>
              <a:gd name="connsiteX88" fmla="*/ 3758105 w 12192000"/>
              <a:gd name="connsiteY88" fmla="*/ 1871856 h 2240205"/>
              <a:gd name="connsiteX89" fmla="*/ 3567259 w 12192000"/>
              <a:gd name="connsiteY89" fmla="*/ 1893482 h 2240205"/>
              <a:gd name="connsiteX90" fmla="*/ 3405770 w 12192000"/>
              <a:gd name="connsiteY90" fmla="*/ 1904591 h 2240205"/>
              <a:gd name="connsiteX91" fmla="*/ 3280097 w 12192000"/>
              <a:gd name="connsiteY91" fmla="*/ 1919610 h 2240205"/>
              <a:gd name="connsiteX92" fmla="*/ 3009910 w 12192000"/>
              <a:gd name="connsiteY92" fmla="*/ 1957866 h 2240205"/>
              <a:gd name="connsiteX93" fmla="*/ 2995934 w 12192000"/>
              <a:gd name="connsiteY93" fmla="*/ 1967085 h 2240205"/>
              <a:gd name="connsiteX94" fmla="*/ 2942858 w 12192000"/>
              <a:gd name="connsiteY94" fmla="*/ 1981367 h 2240205"/>
              <a:gd name="connsiteX95" fmla="*/ 2875436 w 12192000"/>
              <a:gd name="connsiteY95" fmla="*/ 1996977 h 2240205"/>
              <a:gd name="connsiteX96" fmla="*/ 2874892 w 12192000"/>
              <a:gd name="connsiteY96" fmla="*/ 1996085 h 2240205"/>
              <a:gd name="connsiteX97" fmla="*/ 2843662 w 12192000"/>
              <a:gd name="connsiteY97" fmla="*/ 1992498 h 2240205"/>
              <a:gd name="connsiteX98" fmla="*/ 2718916 w 12192000"/>
              <a:gd name="connsiteY98" fmla="*/ 1990867 h 2240205"/>
              <a:gd name="connsiteX99" fmla="*/ 2713522 w 12192000"/>
              <a:gd name="connsiteY99" fmla="*/ 1990173 h 2240205"/>
              <a:gd name="connsiteX100" fmla="*/ 2476147 w 12192000"/>
              <a:gd name="connsiteY100" fmla="*/ 1998305 h 2240205"/>
              <a:gd name="connsiteX101" fmla="*/ 2373568 w 12192000"/>
              <a:gd name="connsiteY101" fmla="*/ 2003219 h 2240205"/>
              <a:gd name="connsiteX102" fmla="*/ 2287219 w 12192000"/>
              <a:gd name="connsiteY102" fmla="*/ 1998750 h 2240205"/>
              <a:gd name="connsiteX103" fmla="*/ 2243069 w 12192000"/>
              <a:gd name="connsiteY103" fmla="*/ 2005321 h 2240205"/>
              <a:gd name="connsiteX104" fmla="*/ 2164831 w 12192000"/>
              <a:gd name="connsiteY104" fmla="*/ 2010143 h 2240205"/>
              <a:gd name="connsiteX105" fmla="*/ 2085228 w 12192000"/>
              <a:gd name="connsiteY105" fmla="*/ 2046431 h 2240205"/>
              <a:gd name="connsiteX106" fmla="*/ 2058061 w 12192000"/>
              <a:gd name="connsiteY106" fmla="*/ 2047942 h 2240205"/>
              <a:gd name="connsiteX107" fmla="*/ 2042244 w 12192000"/>
              <a:gd name="connsiteY107" fmla="*/ 2055560 h 2240205"/>
              <a:gd name="connsiteX108" fmla="*/ 1877728 w 12192000"/>
              <a:gd name="connsiteY108" fmla="*/ 2101004 h 2240205"/>
              <a:gd name="connsiteX109" fmla="*/ 1759056 w 12192000"/>
              <a:gd name="connsiteY109" fmla="*/ 2125608 h 2240205"/>
              <a:gd name="connsiteX110" fmla="*/ 1637948 w 12192000"/>
              <a:gd name="connsiteY110" fmla="*/ 2172597 h 2240205"/>
              <a:gd name="connsiteX111" fmla="*/ 1434549 w 12192000"/>
              <a:gd name="connsiteY111" fmla="*/ 2234522 h 2240205"/>
              <a:gd name="connsiteX112" fmla="*/ 1370962 w 12192000"/>
              <a:gd name="connsiteY112" fmla="*/ 2237474 h 2240205"/>
              <a:gd name="connsiteX113" fmla="*/ 1356367 w 12192000"/>
              <a:gd name="connsiteY113" fmla="*/ 2235089 h 2240205"/>
              <a:gd name="connsiteX114" fmla="*/ 1279765 w 12192000"/>
              <a:gd name="connsiteY114" fmla="*/ 2229639 h 2240205"/>
              <a:gd name="connsiteX115" fmla="*/ 1195347 w 12192000"/>
              <a:gd name="connsiteY115" fmla="*/ 2212354 h 2240205"/>
              <a:gd name="connsiteX116" fmla="*/ 970251 w 12192000"/>
              <a:gd name="connsiteY116" fmla="*/ 2221029 h 2240205"/>
              <a:gd name="connsiteX117" fmla="*/ 812914 w 12192000"/>
              <a:gd name="connsiteY117" fmla="*/ 2210095 h 2240205"/>
              <a:gd name="connsiteX118" fmla="*/ 776382 w 12192000"/>
              <a:gd name="connsiteY118" fmla="*/ 2204512 h 2240205"/>
              <a:gd name="connsiteX119" fmla="*/ 597225 w 12192000"/>
              <a:gd name="connsiteY119" fmla="*/ 2180999 h 2240205"/>
              <a:gd name="connsiteX120" fmla="*/ 520671 w 12192000"/>
              <a:gd name="connsiteY120" fmla="*/ 2180980 h 2240205"/>
              <a:gd name="connsiteX121" fmla="*/ 515024 w 12192000"/>
              <a:gd name="connsiteY121" fmla="*/ 2179258 h 2240205"/>
              <a:gd name="connsiteX122" fmla="*/ 413835 w 12192000"/>
              <a:gd name="connsiteY122" fmla="*/ 2156783 h 2240205"/>
              <a:gd name="connsiteX123" fmla="*/ 376513 w 12192000"/>
              <a:gd name="connsiteY123" fmla="*/ 2154014 h 2240205"/>
              <a:gd name="connsiteX124" fmla="*/ 273386 w 12192000"/>
              <a:gd name="connsiteY124" fmla="*/ 2142551 h 2240205"/>
              <a:gd name="connsiteX125" fmla="*/ 77641 w 12192000"/>
              <a:gd name="connsiteY125" fmla="*/ 2126835 h 2240205"/>
              <a:gd name="connsiteX126" fmla="*/ 37645 w 12192000"/>
              <a:gd name="connsiteY126" fmla="*/ 2115401 h 2240205"/>
              <a:gd name="connsiteX127" fmla="*/ 4572 w 12192000"/>
              <a:gd name="connsiteY127" fmla="*/ 2111091 h 2240205"/>
              <a:gd name="connsiteX128" fmla="*/ 0 w 12192000"/>
              <a:gd name="connsiteY128" fmla="*/ 2110468 h 2240205"/>
              <a:gd name="connsiteX129" fmla="*/ 0 w 12192000"/>
              <a:gd name="connsiteY129" fmla="*/ 0 h 2240205"/>
              <a:gd name="connsiteX0" fmla="*/ 0 w 12192000"/>
              <a:gd name="connsiteY0" fmla="*/ 0 h 2240205"/>
              <a:gd name="connsiteX1" fmla="*/ 12192000 w 12192000"/>
              <a:gd name="connsiteY1" fmla="*/ 0 h 2240205"/>
              <a:gd name="connsiteX2" fmla="*/ 12192000 w 12192000"/>
              <a:gd name="connsiteY2" fmla="*/ 751299 h 2240205"/>
              <a:gd name="connsiteX3" fmla="*/ 11890686 w 12192000"/>
              <a:gd name="connsiteY3" fmla="*/ 732766 h 2240205"/>
              <a:gd name="connsiteX4" fmla="*/ 11649954 w 12192000"/>
              <a:gd name="connsiteY4" fmla="*/ 749628 h 2240205"/>
              <a:gd name="connsiteX5" fmla="*/ 11560424 w 12192000"/>
              <a:gd name="connsiteY5" fmla="*/ 748017 h 2240205"/>
              <a:gd name="connsiteX6" fmla="*/ 11358455 w 12192000"/>
              <a:gd name="connsiteY6" fmla="*/ 747593 h 2240205"/>
              <a:gd name="connsiteX7" fmla="*/ 11165209 w 12192000"/>
              <a:gd name="connsiteY7" fmla="*/ 748852 h 2240205"/>
              <a:gd name="connsiteX8" fmla="*/ 11058755 w 12192000"/>
              <a:gd name="connsiteY8" fmla="*/ 749617 h 2240205"/>
              <a:gd name="connsiteX9" fmla="*/ 10803046 w 12192000"/>
              <a:gd name="connsiteY9" fmla="*/ 774328 h 2240205"/>
              <a:gd name="connsiteX10" fmla="*/ 10458762 w 12192000"/>
              <a:gd name="connsiteY10" fmla="*/ 755400 h 2240205"/>
              <a:gd name="connsiteX11" fmla="*/ 10211200 w 12192000"/>
              <a:gd name="connsiteY11" fmla="*/ 767513 h 2240205"/>
              <a:gd name="connsiteX12" fmla="*/ 10167995 w 12192000"/>
              <a:gd name="connsiteY12" fmla="*/ 760843 h 2240205"/>
              <a:gd name="connsiteX13" fmla="*/ 9997044 w 12192000"/>
              <a:gd name="connsiteY13" fmla="*/ 780129 h 2240205"/>
              <a:gd name="connsiteX14" fmla="*/ 9943887 w 12192000"/>
              <a:gd name="connsiteY14" fmla="*/ 804141 h 2240205"/>
              <a:gd name="connsiteX15" fmla="*/ 9918248 w 12192000"/>
              <a:gd name="connsiteY15" fmla="*/ 816628 h 2240205"/>
              <a:gd name="connsiteX16" fmla="*/ 9767091 w 12192000"/>
              <a:gd name="connsiteY16" fmla="*/ 870550 h 2240205"/>
              <a:gd name="connsiteX17" fmla="*/ 9683005 w 12192000"/>
              <a:gd name="connsiteY17" fmla="*/ 894128 h 2240205"/>
              <a:gd name="connsiteX18" fmla="*/ 9500499 w 12192000"/>
              <a:gd name="connsiteY18" fmla="*/ 954680 h 2240205"/>
              <a:gd name="connsiteX19" fmla="*/ 9410017 w 12192000"/>
              <a:gd name="connsiteY19" fmla="*/ 993931 h 2240205"/>
              <a:gd name="connsiteX20" fmla="*/ 9392919 w 12192000"/>
              <a:gd name="connsiteY20" fmla="*/ 994656 h 2240205"/>
              <a:gd name="connsiteX21" fmla="*/ 9268019 w 12192000"/>
              <a:gd name="connsiteY21" fmla="*/ 1007442 h 2240205"/>
              <a:gd name="connsiteX22" fmla="*/ 9188177 w 12192000"/>
              <a:gd name="connsiteY22" fmla="*/ 1035474 h 2240205"/>
              <a:gd name="connsiteX23" fmla="*/ 9155969 w 12192000"/>
              <a:gd name="connsiteY23" fmla="*/ 1046804 h 2240205"/>
              <a:gd name="connsiteX24" fmla="*/ 9133985 w 12192000"/>
              <a:gd name="connsiteY24" fmla="*/ 1046450 h 2240205"/>
              <a:gd name="connsiteX25" fmla="*/ 9003462 w 12192000"/>
              <a:gd name="connsiteY25" fmla="*/ 1042406 h 2240205"/>
              <a:gd name="connsiteX26" fmla="*/ 8968445 w 12192000"/>
              <a:gd name="connsiteY26" fmla="*/ 1052169 h 2240205"/>
              <a:gd name="connsiteX27" fmla="*/ 8886001 w 12192000"/>
              <a:gd name="connsiteY27" fmla="*/ 1067468 h 2240205"/>
              <a:gd name="connsiteX28" fmla="*/ 8838610 w 12192000"/>
              <a:gd name="connsiteY28" fmla="*/ 1075091 h 2240205"/>
              <a:gd name="connsiteX29" fmla="*/ 8665605 w 12192000"/>
              <a:gd name="connsiteY29" fmla="*/ 1110791 h 2240205"/>
              <a:gd name="connsiteX30" fmla="*/ 8584946 w 12192000"/>
              <a:gd name="connsiteY30" fmla="*/ 1135226 h 2240205"/>
              <a:gd name="connsiteX31" fmla="*/ 8419755 w 12192000"/>
              <a:gd name="connsiteY31" fmla="*/ 1216260 h 2240205"/>
              <a:gd name="connsiteX32" fmla="*/ 8411626 w 12192000"/>
              <a:gd name="connsiteY32" fmla="*/ 1214397 h 2240205"/>
              <a:gd name="connsiteX33" fmla="*/ 8363469 w 12192000"/>
              <a:gd name="connsiteY33" fmla="*/ 1246658 h 2240205"/>
              <a:gd name="connsiteX34" fmla="*/ 8275497 w 12192000"/>
              <a:gd name="connsiteY34" fmla="*/ 1264396 h 2240205"/>
              <a:gd name="connsiteX35" fmla="*/ 8074238 w 12192000"/>
              <a:gd name="connsiteY35" fmla="*/ 1301895 h 2240205"/>
              <a:gd name="connsiteX36" fmla="*/ 7902328 w 12192000"/>
              <a:gd name="connsiteY36" fmla="*/ 1345865 h 2240205"/>
              <a:gd name="connsiteX37" fmla="*/ 7840612 w 12192000"/>
              <a:gd name="connsiteY37" fmla="*/ 1369373 h 2240205"/>
              <a:gd name="connsiteX38" fmla="*/ 7786819 w 12192000"/>
              <a:gd name="connsiteY38" fmla="*/ 1378970 h 2240205"/>
              <a:gd name="connsiteX39" fmla="*/ 7548172 w 12192000"/>
              <a:gd name="connsiteY39" fmla="*/ 1417460 h 2240205"/>
              <a:gd name="connsiteX40" fmla="*/ 7483437 w 12192000"/>
              <a:gd name="connsiteY40" fmla="*/ 1478152 h 2240205"/>
              <a:gd name="connsiteX41" fmla="*/ 7377870 w 12192000"/>
              <a:gd name="connsiteY41" fmla="*/ 1523319 h 2240205"/>
              <a:gd name="connsiteX42" fmla="*/ 7230737 w 12192000"/>
              <a:gd name="connsiteY42" fmla="*/ 1562633 h 2240205"/>
              <a:gd name="connsiteX43" fmla="*/ 7224458 w 12192000"/>
              <a:gd name="connsiteY43" fmla="*/ 1573008 h 2240205"/>
              <a:gd name="connsiteX44" fmla="*/ 7183121 w 12192000"/>
              <a:gd name="connsiteY44" fmla="*/ 1595162 h 2240205"/>
              <a:gd name="connsiteX45" fmla="*/ 7164601 w 12192000"/>
              <a:gd name="connsiteY45" fmla="*/ 1606490 h 2240205"/>
              <a:gd name="connsiteX46" fmla="*/ 6900177 w 12192000"/>
              <a:gd name="connsiteY46" fmla="*/ 1636016 h 2240205"/>
              <a:gd name="connsiteX47" fmla="*/ 6795372 w 12192000"/>
              <a:gd name="connsiteY47" fmla="*/ 1644845 h 2240205"/>
              <a:gd name="connsiteX48" fmla="*/ 6692251 w 12192000"/>
              <a:gd name="connsiteY48" fmla="*/ 1656357 h 2240205"/>
              <a:gd name="connsiteX49" fmla="*/ 6655235 w 12192000"/>
              <a:gd name="connsiteY49" fmla="*/ 1661869 h 2240205"/>
              <a:gd name="connsiteX50" fmla="*/ 6554894 w 12192000"/>
              <a:gd name="connsiteY50" fmla="*/ 1664428 h 2240205"/>
              <a:gd name="connsiteX51" fmla="*/ 6516595 w 12192000"/>
              <a:gd name="connsiteY51" fmla="*/ 1667475 h 2240205"/>
              <a:gd name="connsiteX52" fmla="*/ 6508541 w 12192000"/>
              <a:gd name="connsiteY52" fmla="*/ 1668757 h 2240205"/>
              <a:gd name="connsiteX53" fmla="*/ 6471012 w 12192000"/>
              <a:gd name="connsiteY53" fmla="*/ 1678604 h 2240205"/>
              <a:gd name="connsiteX54" fmla="*/ 6364035 w 12192000"/>
              <a:gd name="connsiteY54" fmla="*/ 1667683 h 2240205"/>
              <a:gd name="connsiteX55" fmla="*/ 6243319 w 12192000"/>
              <a:gd name="connsiteY55" fmla="*/ 1695560 h 2240205"/>
              <a:gd name="connsiteX56" fmla="*/ 6098321 w 12192000"/>
              <a:gd name="connsiteY56" fmla="*/ 1721646 h 2240205"/>
              <a:gd name="connsiteX57" fmla="*/ 5880652 w 12192000"/>
              <a:gd name="connsiteY57" fmla="*/ 1779643 h 2240205"/>
              <a:gd name="connsiteX58" fmla="*/ 5785959 w 12192000"/>
              <a:gd name="connsiteY58" fmla="*/ 1775307 h 2240205"/>
              <a:gd name="connsiteX59" fmla="*/ 5643534 w 12192000"/>
              <a:gd name="connsiteY59" fmla="*/ 1802919 h 2240205"/>
              <a:gd name="connsiteX60" fmla="*/ 5518799 w 12192000"/>
              <a:gd name="connsiteY60" fmla="*/ 1818312 h 2240205"/>
              <a:gd name="connsiteX61" fmla="*/ 5505014 w 12192000"/>
              <a:gd name="connsiteY61" fmla="*/ 1819259 h 2240205"/>
              <a:gd name="connsiteX62" fmla="*/ 5453307 w 12192000"/>
              <a:gd name="connsiteY62" fmla="*/ 1815450 h 2240205"/>
              <a:gd name="connsiteX63" fmla="*/ 5221533 w 12192000"/>
              <a:gd name="connsiteY63" fmla="*/ 1846950 h 2240205"/>
              <a:gd name="connsiteX64" fmla="*/ 5149802 w 12192000"/>
              <a:gd name="connsiteY64" fmla="*/ 1844846 h 2240205"/>
              <a:gd name="connsiteX65" fmla="*/ 5114927 w 12192000"/>
              <a:gd name="connsiteY65" fmla="*/ 1847827 h 2240205"/>
              <a:gd name="connsiteX66" fmla="*/ 5108970 w 12192000"/>
              <a:gd name="connsiteY66" fmla="*/ 1847935 h 2240205"/>
              <a:gd name="connsiteX67" fmla="*/ 5067961 w 12192000"/>
              <a:gd name="connsiteY67" fmla="*/ 1845917 h 2240205"/>
              <a:gd name="connsiteX68" fmla="*/ 5007075 w 12192000"/>
              <a:gd name="connsiteY68" fmla="*/ 1838626 h 2240205"/>
              <a:gd name="connsiteX69" fmla="*/ 4944087 w 12192000"/>
              <a:gd name="connsiteY69" fmla="*/ 1823332 h 2240205"/>
              <a:gd name="connsiteX70" fmla="*/ 4907662 w 12192000"/>
              <a:gd name="connsiteY70" fmla="*/ 1816900 h 2240205"/>
              <a:gd name="connsiteX71" fmla="*/ 4882386 w 12192000"/>
              <a:gd name="connsiteY71" fmla="*/ 1809844 h 2240205"/>
              <a:gd name="connsiteX72" fmla="*/ 4811440 w 12192000"/>
              <a:gd name="connsiteY72" fmla="*/ 1804655 h 2240205"/>
              <a:gd name="connsiteX73" fmla="*/ 4691075 w 12192000"/>
              <a:gd name="connsiteY73" fmla="*/ 1801389 h 2240205"/>
              <a:gd name="connsiteX74" fmla="*/ 4640313 w 12192000"/>
              <a:gd name="connsiteY74" fmla="*/ 1784307 h 2240205"/>
              <a:gd name="connsiteX75" fmla="*/ 4536503 w 12192000"/>
              <a:gd name="connsiteY75" fmla="*/ 1785334 h 2240205"/>
              <a:gd name="connsiteX76" fmla="*/ 4513724 w 12192000"/>
              <a:gd name="connsiteY76" fmla="*/ 1791996 h 2240205"/>
              <a:gd name="connsiteX77" fmla="*/ 4459810 w 12192000"/>
              <a:gd name="connsiteY77" fmla="*/ 1797886 h 2240205"/>
              <a:gd name="connsiteX78" fmla="*/ 4379064 w 12192000"/>
              <a:gd name="connsiteY78" fmla="*/ 1817177 h 2240205"/>
              <a:gd name="connsiteX79" fmla="*/ 4290981 w 12192000"/>
              <a:gd name="connsiteY79" fmla="*/ 1839677 h 2240205"/>
              <a:gd name="connsiteX80" fmla="*/ 4238372 w 12192000"/>
              <a:gd name="connsiteY80" fmla="*/ 1851480 h 2240205"/>
              <a:gd name="connsiteX81" fmla="*/ 4232517 w 12192000"/>
              <a:gd name="connsiteY81" fmla="*/ 1852567 h 2240205"/>
              <a:gd name="connsiteX82" fmla="*/ 4191732 w 12192000"/>
              <a:gd name="connsiteY82" fmla="*/ 1857328 h 2240205"/>
              <a:gd name="connsiteX83" fmla="*/ 4065532 w 12192000"/>
              <a:gd name="connsiteY83" fmla="*/ 1855477 h 2240205"/>
              <a:gd name="connsiteX84" fmla="*/ 4028460 w 12192000"/>
              <a:gd name="connsiteY84" fmla="*/ 1855137 h 2240205"/>
              <a:gd name="connsiteX85" fmla="*/ 4002267 w 12192000"/>
              <a:gd name="connsiteY85" fmla="*/ 1852352 h 2240205"/>
              <a:gd name="connsiteX86" fmla="*/ 3931396 w 12192000"/>
              <a:gd name="connsiteY86" fmla="*/ 1858915 h 2240205"/>
              <a:gd name="connsiteX87" fmla="*/ 3812162 w 12192000"/>
              <a:gd name="connsiteY87" fmla="*/ 1875501 h 2240205"/>
              <a:gd name="connsiteX88" fmla="*/ 3758105 w 12192000"/>
              <a:gd name="connsiteY88" fmla="*/ 1871856 h 2240205"/>
              <a:gd name="connsiteX89" fmla="*/ 3567259 w 12192000"/>
              <a:gd name="connsiteY89" fmla="*/ 1893482 h 2240205"/>
              <a:gd name="connsiteX90" fmla="*/ 3405770 w 12192000"/>
              <a:gd name="connsiteY90" fmla="*/ 1904591 h 2240205"/>
              <a:gd name="connsiteX91" fmla="*/ 3280097 w 12192000"/>
              <a:gd name="connsiteY91" fmla="*/ 1919610 h 2240205"/>
              <a:gd name="connsiteX92" fmla="*/ 3009910 w 12192000"/>
              <a:gd name="connsiteY92" fmla="*/ 1957866 h 2240205"/>
              <a:gd name="connsiteX93" fmla="*/ 2995934 w 12192000"/>
              <a:gd name="connsiteY93" fmla="*/ 1967085 h 2240205"/>
              <a:gd name="connsiteX94" fmla="*/ 2942858 w 12192000"/>
              <a:gd name="connsiteY94" fmla="*/ 1981367 h 2240205"/>
              <a:gd name="connsiteX95" fmla="*/ 2875436 w 12192000"/>
              <a:gd name="connsiteY95" fmla="*/ 1996977 h 2240205"/>
              <a:gd name="connsiteX96" fmla="*/ 2874892 w 12192000"/>
              <a:gd name="connsiteY96" fmla="*/ 1996085 h 2240205"/>
              <a:gd name="connsiteX97" fmla="*/ 2843662 w 12192000"/>
              <a:gd name="connsiteY97" fmla="*/ 1992498 h 2240205"/>
              <a:gd name="connsiteX98" fmla="*/ 2718916 w 12192000"/>
              <a:gd name="connsiteY98" fmla="*/ 1990867 h 2240205"/>
              <a:gd name="connsiteX99" fmla="*/ 2713522 w 12192000"/>
              <a:gd name="connsiteY99" fmla="*/ 1990173 h 2240205"/>
              <a:gd name="connsiteX100" fmla="*/ 2476147 w 12192000"/>
              <a:gd name="connsiteY100" fmla="*/ 1998305 h 2240205"/>
              <a:gd name="connsiteX101" fmla="*/ 2373568 w 12192000"/>
              <a:gd name="connsiteY101" fmla="*/ 2003219 h 2240205"/>
              <a:gd name="connsiteX102" fmla="*/ 2287219 w 12192000"/>
              <a:gd name="connsiteY102" fmla="*/ 1998750 h 2240205"/>
              <a:gd name="connsiteX103" fmla="*/ 2243069 w 12192000"/>
              <a:gd name="connsiteY103" fmla="*/ 2005321 h 2240205"/>
              <a:gd name="connsiteX104" fmla="*/ 2164831 w 12192000"/>
              <a:gd name="connsiteY104" fmla="*/ 2010143 h 2240205"/>
              <a:gd name="connsiteX105" fmla="*/ 2085228 w 12192000"/>
              <a:gd name="connsiteY105" fmla="*/ 2046431 h 2240205"/>
              <a:gd name="connsiteX106" fmla="*/ 2058061 w 12192000"/>
              <a:gd name="connsiteY106" fmla="*/ 2047942 h 2240205"/>
              <a:gd name="connsiteX107" fmla="*/ 2042244 w 12192000"/>
              <a:gd name="connsiteY107" fmla="*/ 2055560 h 2240205"/>
              <a:gd name="connsiteX108" fmla="*/ 1877728 w 12192000"/>
              <a:gd name="connsiteY108" fmla="*/ 2101004 h 2240205"/>
              <a:gd name="connsiteX109" fmla="*/ 1759056 w 12192000"/>
              <a:gd name="connsiteY109" fmla="*/ 2125608 h 2240205"/>
              <a:gd name="connsiteX110" fmla="*/ 1637948 w 12192000"/>
              <a:gd name="connsiteY110" fmla="*/ 2172597 h 2240205"/>
              <a:gd name="connsiteX111" fmla="*/ 1434549 w 12192000"/>
              <a:gd name="connsiteY111" fmla="*/ 2234522 h 2240205"/>
              <a:gd name="connsiteX112" fmla="*/ 1370962 w 12192000"/>
              <a:gd name="connsiteY112" fmla="*/ 2237474 h 2240205"/>
              <a:gd name="connsiteX113" fmla="*/ 1356367 w 12192000"/>
              <a:gd name="connsiteY113" fmla="*/ 2235089 h 2240205"/>
              <a:gd name="connsiteX114" fmla="*/ 1279765 w 12192000"/>
              <a:gd name="connsiteY114" fmla="*/ 2229639 h 2240205"/>
              <a:gd name="connsiteX115" fmla="*/ 1195347 w 12192000"/>
              <a:gd name="connsiteY115" fmla="*/ 2212354 h 2240205"/>
              <a:gd name="connsiteX116" fmla="*/ 970251 w 12192000"/>
              <a:gd name="connsiteY116" fmla="*/ 2221029 h 2240205"/>
              <a:gd name="connsiteX117" fmla="*/ 812914 w 12192000"/>
              <a:gd name="connsiteY117" fmla="*/ 2210095 h 2240205"/>
              <a:gd name="connsiteX118" fmla="*/ 776382 w 12192000"/>
              <a:gd name="connsiteY118" fmla="*/ 2204512 h 2240205"/>
              <a:gd name="connsiteX119" fmla="*/ 597225 w 12192000"/>
              <a:gd name="connsiteY119" fmla="*/ 2180999 h 2240205"/>
              <a:gd name="connsiteX120" fmla="*/ 520671 w 12192000"/>
              <a:gd name="connsiteY120" fmla="*/ 2180980 h 2240205"/>
              <a:gd name="connsiteX121" fmla="*/ 515024 w 12192000"/>
              <a:gd name="connsiteY121" fmla="*/ 2179258 h 2240205"/>
              <a:gd name="connsiteX122" fmla="*/ 413835 w 12192000"/>
              <a:gd name="connsiteY122" fmla="*/ 2156783 h 2240205"/>
              <a:gd name="connsiteX123" fmla="*/ 376513 w 12192000"/>
              <a:gd name="connsiteY123" fmla="*/ 2154014 h 2240205"/>
              <a:gd name="connsiteX124" fmla="*/ 273386 w 12192000"/>
              <a:gd name="connsiteY124" fmla="*/ 2142551 h 2240205"/>
              <a:gd name="connsiteX125" fmla="*/ 77641 w 12192000"/>
              <a:gd name="connsiteY125" fmla="*/ 2126835 h 2240205"/>
              <a:gd name="connsiteX126" fmla="*/ 37645 w 12192000"/>
              <a:gd name="connsiteY126" fmla="*/ 2115401 h 2240205"/>
              <a:gd name="connsiteX127" fmla="*/ 4572 w 12192000"/>
              <a:gd name="connsiteY127" fmla="*/ 2111091 h 2240205"/>
              <a:gd name="connsiteX128" fmla="*/ 0 w 12192000"/>
              <a:gd name="connsiteY128" fmla="*/ 2110468 h 2240205"/>
              <a:gd name="connsiteX129" fmla="*/ 0 w 12192000"/>
              <a:gd name="connsiteY129" fmla="*/ 0 h 2240205"/>
              <a:gd name="connsiteX0" fmla="*/ 0 w 12192000"/>
              <a:gd name="connsiteY0" fmla="*/ 0 h 2240205"/>
              <a:gd name="connsiteX1" fmla="*/ 12192000 w 12192000"/>
              <a:gd name="connsiteY1" fmla="*/ 0 h 2240205"/>
              <a:gd name="connsiteX2" fmla="*/ 12192000 w 12192000"/>
              <a:gd name="connsiteY2" fmla="*/ 751299 h 2240205"/>
              <a:gd name="connsiteX3" fmla="*/ 11890686 w 12192000"/>
              <a:gd name="connsiteY3" fmla="*/ 732766 h 2240205"/>
              <a:gd name="connsiteX4" fmla="*/ 11649954 w 12192000"/>
              <a:gd name="connsiteY4" fmla="*/ 749628 h 2240205"/>
              <a:gd name="connsiteX5" fmla="*/ 11560424 w 12192000"/>
              <a:gd name="connsiteY5" fmla="*/ 748017 h 2240205"/>
              <a:gd name="connsiteX6" fmla="*/ 11358455 w 12192000"/>
              <a:gd name="connsiteY6" fmla="*/ 747593 h 2240205"/>
              <a:gd name="connsiteX7" fmla="*/ 11165209 w 12192000"/>
              <a:gd name="connsiteY7" fmla="*/ 748852 h 2240205"/>
              <a:gd name="connsiteX8" fmla="*/ 11058755 w 12192000"/>
              <a:gd name="connsiteY8" fmla="*/ 749617 h 2240205"/>
              <a:gd name="connsiteX9" fmla="*/ 10803046 w 12192000"/>
              <a:gd name="connsiteY9" fmla="*/ 774328 h 2240205"/>
              <a:gd name="connsiteX10" fmla="*/ 10458762 w 12192000"/>
              <a:gd name="connsiteY10" fmla="*/ 755400 h 2240205"/>
              <a:gd name="connsiteX11" fmla="*/ 10211200 w 12192000"/>
              <a:gd name="connsiteY11" fmla="*/ 767513 h 2240205"/>
              <a:gd name="connsiteX12" fmla="*/ 10167995 w 12192000"/>
              <a:gd name="connsiteY12" fmla="*/ 760843 h 2240205"/>
              <a:gd name="connsiteX13" fmla="*/ 9997044 w 12192000"/>
              <a:gd name="connsiteY13" fmla="*/ 780129 h 2240205"/>
              <a:gd name="connsiteX14" fmla="*/ 9943887 w 12192000"/>
              <a:gd name="connsiteY14" fmla="*/ 804141 h 2240205"/>
              <a:gd name="connsiteX15" fmla="*/ 9918248 w 12192000"/>
              <a:gd name="connsiteY15" fmla="*/ 816628 h 2240205"/>
              <a:gd name="connsiteX16" fmla="*/ 9767091 w 12192000"/>
              <a:gd name="connsiteY16" fmla="*/ 870550 h 2240205"/>
              <a:gd name="connsiteX17" fmla="*/ 9683005 w 12192000"/>
              <a:gd name="connsiteY17" fmla="*/ 894128 h 2240205"/>
              <a:gd name="connsiteX18" fmla="*/ 9500499 w 12192000"/>
              <a:gd name="connsiteY18" fmla="*/ 954680 h 2240205"/>
              <a:gd name="connsiteX19" fmla="*/ 9410017 w 12192000"/>
              <a:gd name="connsiteY19" fmla="*/ 993931 h 2240205"/>
              <a:gd name="connsiteX20" fmla="*/ 9392919 w 12192000"/>
              <a:gd name="connsiteY20" fmla="*/ 994656 h 2240205"/>
              <a:gd name="connsiteX21" fmla="*/ 9268019 w 12192000"/>
              <a:gd name="connsiteY21" fmla="*/ 1007442 h 2240205"/>
              <a:gd name="connsiteX22" fmla="*/ 9188177 w 12192000"/>
              <a:gd name="connsiteY22" fmla="*/ 1035474 h 2240205"/>
              <a:gd name="connsiteX23" fmla="*/ 9155969 w 12192000"/>
              <a:gd name="connsiteY23" fmla="*/ 1046804 h 2240205"/>
              <a:gd name="connsiteX24" fmla="*/ 9133985 w 12192000"/>
              <a:gd name="connsiteY24" fmla="*/ 1046450 h 2240205"/>
              <a:gd name="connsiteX25" fmla="*/ 9003462 w 12192000"/>
              <a:gd name="connsiteY25" fmla="*/ 1042406 h 2240205"/>
              <a:gd name="connsiteX26" fmla="*/ 8968445 w 12192000"/>
              <a:gd name="connsiteY26" fmla="*/ 1052169 h 2240205"/>
              <a:gd name="connsiteX27" fmla="*/ 8886001 w 12192000"/>
              <a:gd name="connsiteY27" fmla="*/ 1067468 h 2240205"/>
              <a:gd name="connsiteX28" fmla="*/ 8838610 w 12192000"/>
              <a:gd name="connsiteY28" fmla="*/ 1075091 h 2240205"/>
              <a:gd name="connsiteX29" fmla="*/ 8665605 w 12192000"/>
              <a:gd name="connsiteY29" fmla="*/ 1110791 h 2240205"/>
              <a:gd name="connsiteX30" fmla="*/ 8419755 w 12192000"/>
              <a:gd name="connsiteY30" fmla="*/ 1216260 h 2240205"/>
              <a:gd name="connsiteX31" fmla="*/ 8411626 w 12192000"/>
              <a:gd name="connsiteY31" fmla="*/ 1214397 h 2240205"/>
              <a:gd name="connsiteX32" fmla="*/ 8363469 w 12192000"/>
              <a:gd name="connsiteY32" fmla="*/ 1246658 h 2240205"/>
              <a:gd name="connsiteX33" fmla="*/ 8275497 w 12192000"/>
              <a:gd name="connsiteY33" fmla="*/ 1264396 h 2240205"/>
              <a:gd name="connsiteX34" fmla="*/ 8074238 w 12192000"/>
              <a:gd name="connsiteY34" fmla="*/ 1301895 h 2240205"/>
              <a:gd name="connsiteX35" fmla="*/ 7902328 w 12192000"/>
              <a:gd name="connsiteY35" fmla="*/ 1345865 h 2240205"/>
              <a:gd name="connsiteX36" fmla="*/ 7840612 w 12192000"/>
              <a:gd name="connsiteY36" fmla="*/ 1369373 h 2240205"/>
              <a:gd name="connsiteX37" fmla="*/ 7786819 w 12192000"/>
              <a:gd name="connsiteY37" fmla="*/ 1378970 h 2240205"/>
              <a:gd name="connsiteX38" fmla="*/ 7548172 w 12192000"/>
              <a:gd name="connsiteY38" fmla="*/ 1417460 h 2240205"/>
              <a:gd name="connsiteX39" fmla="*/ 7483437 w 12192000"/>
              <a:gd name="connsiteY39" fmla="*/ 1478152 h 2240205"/>
              <a:gd name="connsiteX40" fmla="*/ 7377870 w 12192000"/>
              <a:gd name="connsiteY40" fmla="*/ 1523319 h 2240205"/>
              <a:gd name="connsiteX41" fmla="*/ 7230737 w 12192000"/>
              <a:gd name="connsiteY41" fmla="*/ 1562633 h 2240205"/>
              <a:gd name="connsiteX42" fmla="*/ 7224458 w 12192000"/>
              <a:gd name="connsiteY42" fmla="*/ 1573008 h 2240205"/>
              <a:gd name="connsiteX43" fmla="*/ 7183121 w 12192000"/>
              <a:gd name="connsiteY43" fmla="*/ 1595162 h 2240205"/>
              <a:gd name="connsiteX44" fmla="*/ 7164601 w 12192000"/>
              <a:gd name="connsiteY44" fmla="*/ 1606490 h 2240205"/>
              <a:gd name="connsiteX45" fmla="*/ 6900177 w 12192000"/>
              <a:gd name="connsiteY45" fmla="*/ 1636016 h 2240205"/>
              <a:gd name="connsiteX46" fmla="*/ 6795372 w 12192000"/>
              <a:gd name="connsiteY46" fmla="*/ 1644845 h 2240205"/>
              <a:gd name="connsiteX47" fmla="*/ 6692251 w 12192000"/>
              <a:gd name="connsiteY47" fmla="*/ 1656357 h 2240205"/>
              <a:gd name="connsiteX48" fmla="*/ 6655235 w 12192000"/>
              <a:gd name="connsiteY48" fmla="*/ 1661869 h 2240205"/>
              <a:gd name="connsiteX49" fmla="*/ 6554894 w 12192000"/>
              <a:gd name="connsiteY49" fmla="*/ 1664428 h 2240205"/>
              <a:gd name="connsiteX50" fmla="*/ 6516595 w 12192000"/>
              <a:gd name="connsiteY50" fmla="*/ 1667475 h 2240205"/>
              <a:gd name="connsiteX51" fmla="*/ 6508541 w 12192000"/>
              <a:gd name="connsiteY51" fmla="*/ 1668757 h 2240205"/>
              <a:gd name="connsiteX52" fmla="*/ 6471012 w 12192000"/>
              <a:gd name="connsiteY52" fmla="*/ 1678604 h 2240205"/>
              <a:gd name="connsiteX53" fmla="*/ 6364035 w 12192000"/>
              <a:gd name="connsiteY53" fmla="*/ 1667683 h 2240205"/>
              <a:gd name="connsiteX54" fmla="*/ 6243319 w 12192000"/>
              <a:gd name="connsiteY54" fmla="*/ 1695560 h 2240205"/>
              <a:gd name="connsiteX55" fmla="*/ 6098321 w 12192000"/>
              <a:gd name="connsiteY55" fmla="*/ 1721646 h 2240205"/>
              <a:gd name="connsiteX56" fmla="*/ 5880652 w 12192000"/>
              <a:gd name="connsiteY56" fmla="*/ 1779643 h 2240205"/>
              <a:gd name="connsiteX57" fmla="*/ 5785959 w 12192000"/>
              <a:gd name="connsiteY57" fmla="*/ 1775307 h 2240205"/>
              <a:gd name="connsiteX58" fmla="*/ 5643534 w 12192000"/>
              <a:gd name="connsiteY58" fmla="*/ 1802919 h 2240205"/>
              <a:gd name="connsiteX59" fmla="*/ 5518799 w 12192000"/>
              <a:gd name="connsiteY59" fmla="*/ 1818312 h 2240205"/>
              <a:gd name="connsiteX60" fmla="*/ 5505014 w 12192000"/>
              <a:gd name="connsiteY60" fmla="*/ 1819259 h 2240205"/>
              <a:gd name="connsiteX61" fmla="*/ 5453307 w 12192000"/>
              <a:gd name="connsiteY61" fmla="*/ 1815450 h 2240205"/>
              <a:gd name="connsiteX62" fmla="*/ 5221533 w 12192000"/>
              <a:gd name="connsiteY62" fmla="*/ 1846950 h 2240205"/>
              <a:gd name="connsiteX63" fmla="*/ 5149802 w 12192000"/>
              <a:gd name="connsiteY63" fmla="*/ 1844846 h 2240205"/>
              <a:gd name="connsiteX64" fmla="*/ 5114927 w 12192000"/>
              <a:gd name="connsiteY64" fmla="*/ 1847827 h 2240205"/>
              <a:gd name="connsiteX65" fmla="*/ 5108970 w 12192000"/>
              <a:gd name="connsiteY65" fmla="*/ 1847935 h 2240205"/>
              <a:gd name="connsiteX66" fmla="*/ 5067961 w 12192000"/>
              <a:gd name="connsiteY66" fmla="*/ 1845917 h 2240205"/>
              <a:gd name="connsiteX67" fmla="*/ 5007075 w 12192000"/>
              <a:gd name="connsiteY67" fmla="*/ 1838626 h 2240205"/>
              <a:gd name="connsiteX68" fmla="*/ 4944087 w 12192000"/>
              <a:gd name="connsiteY68" fmla="*/ 1823332 h 2240205"/>
              <a:gd name="connsiteX69" fmla="*/ 4907662 w 12192000"/>
              <a:gd name="connsiteY69" fmla="*/ 1816900 h 2240205"/>
              <a:gd name="connsiteX70" fmla="*/ 4882386 w 12192000"/>
              <a:gd name="connsiteY70" fmla="*/ 1809844 h 2240205"/>
              <a:gd name="connsiteX71" fmla="*/ 4811440 w 12192000"/>
              <a:gd name="connsiteY71" fmla="*/ 1804655 h 2240205"/>
              <a:gd name="connsiteX72" fmla="*/ 4691075 w 12192000"/>
              <a:gd name="connsiteY72" fmla="*/ 1801389 h 2240205"/>
              <a:gd name="connsiteX73" fmla="*/ 4640313 w 12192000"/>
              <a:gd name="connsiteY73" fmla="*/ 1784307 h 2240205"/>
              <a:gd name="connsiteX74" fmla="*/ 4536503 w 12192000"/>
              <a:gd name="connsiteY74" fmla="*/ 1785334 h 2240205"/>
              <a:gd name="connsiteX75" fmla="*/ 4513724 w 12192000"/>
              <a:gd name="connsiteY75" fmla="*/ 1791996 h 2240205"/>
              <a:gd name="connsiteX76" fmla="*/ 4459810 w 12192000"/>
              <a:gd name="connsiteY76" fmla="*/ 1797886 h 2240205"/>
              <a:gd name="connsiteX77" fmla="*/ 4379064 w 12192000"/>
              <a:gd name="connsiteY77" fmla="*/ 1817177 h 2240205"/>
              <a:gd name="connsiteX78" fmla="*/ 4290981 w 12192000"/>
              <a:gd name="connsiteY78" fmla="*/ 1839677 h 2240205"/>
              <a:gd name="connsiteX79" fmla="*/ 4238372 w 12192000"/>
              <a:gd name="connsiteY79" fmla="*/ 1851480 h 2240205"/>
              <a:gd name="connsiteX80" fmla="*/ 4232517 w 12192000"/>
              <a:gd name="connsiteY80" fmla="*/ 1852567 h 2240205"/>
              <a:gd name="connsiteX81" fmla="*/ 4191732 w 12192000"/>
              <a:gd name="connsiteY81" fmla="*/ 1857328 h 2240205"/>
              <a:gd name="connsiteX82" fmla="*/ 4065532 w 12192000"/>
              <a:gd name="connsiteY82" fmla="*/ 1855477 h 2240205"/>
              <a:gd name="connsiteX83" fmla="*/ 4028460 w 12192000"/>
              <a:gd name="connsiteY83" fmla="*/ 1855137 h 2240205"/>
              <a:gd name="connsiteX84" fmla="*/ 4002267 w 12192000"/>
              <a:gd name="connsiteY84" fmla="*/ 1852352 h 2240205"/>
              <a:gd name="connsiteX85" fmla="*/ 3931396 w 12192000"/>
              <a:gd name="connsiteY85" fmla="*/ 1858915 h 2240205"/>
              <a:gd name="connsiteX86" fmla="*/ 3812162 w 12192000"/>
              <a:gd name="connsiteY86" fmla="*/ 1875501 h 2240205"/>
              <a:gd name="connsiteX87" fmla="*/ 3758105 w 12192000"/>
              <a:gd name="connsiteY87" fmla="*/ 1871856 h 2240205"/>
              <a:gd name="connsiteX88" fmla="*/ 3567259 w 12192000"/>
              <a:gd name="connsiteY88" fmla="*/ 1893482 h 2240205"/>
              <a:gd name="connsiteX89" fmla="*/ 3405770 w 12192000"/>
              <a:gd name="connsiteY89" fmla="*/ 1904591 h 2240205"/>
              <a:gd name="connsiteX90" fmla="*/ 3280097 w 12192000"/>
              <a:gd name="connsiteY90" fmla="*/ 1919610 h 2240205"/>
              <a:gd name="connsiteX91" fmla="*/ 3009910 w 12192000"/>
              <a:gd name="connsiteY91" fmla="*/ 1957866 h 2240205"/>
              <a:gd name="connsiteX92" fmla="*/ 2995934 w 12192000"/>
              <a:gd name="connsiteY92" fmla="*/ 1967085 h 2240205"/>
              <a:gd name="connsiteX93" fmla="*/ 2942858 w 12192000"/>
              <a:gd name="connsiteY93" fmla="*/ 1981367 h 2240205"/>
              <a:gd name="connsiteX94" fmla="*/ 2875436 w 12192000"/>
              <a:gd name="connsiteY94" fmla="*/ 1996977 h 2240205"/>
              <a:gd name="connsiteX95" fmla="*/ 2874892 w 12192000"/>
              <a:gd name="connsiteY95" fmla="*/ 1996085 h 2240205"/>
              <a:gd name="connsiteX96" fmla="*/ 2843662 w 12192000"/>
              <a:gd name="connsiteY96" fmla="*/ 1992498 h 2240205"/>
              <a:gd name="connsiteX97" fmla="*/ 2718916 w 12192000"/>
              <a:gd name="connsiteY97" fmla="*/ 1990867 h 2240205"/>
              <a:gd name="connsiteX98" fmla="*/ 2713522 w 12192000"/>
              <a:gd name="connsiteY98" fmla="*/ 1990173 h 2240205"/>
              <a:gd name="connsiteX99" fmla="*/ 2476147 w 12192000"/>
              <a:gd name="connsiteY99" fmla="*/ 1998305 h 2240205"/>
              <a:gd name="connsiteX100" fmla="*/ 2373568 w 12192000"/>
              <a:gd name="connsiteY100" fmla="*/ 2003219 h 2240205"/>
              <a:gd name="connsiteX101" fmla="*/ 2287219 w 12192000"/>
              <a:gd name="connsiteY101" fmla="*/ 1998750 h 2240205"/>
              <a:gd name="connsiteX102" fmla="*/ 2243069 w 12192000"/>
              <a:gd name="connsiteY102" fmla="*/ 2005321 h 2240205"/>
              <a:gd name="connsiteX103" fmla="*/ 2164831 w 12192000"/>
              <a:gd name="connsiteY103" fmla="*/ 2010143 h 2240205"/>
              <a:gd name="connsiteX104" fmla="*/ 2085228 w 12192000"/>
              <a:gd name="connsiteY104" fmla="*/ 2046431 h 2240205"/>
              <a:gd name="connsiteX105" fmla="*/ 2058061 w 12192000"/>
              <a:gd name="connsiteY105" fmla="*/ 2047942 h 2240205"/>
              <a:gd name="connsiteX106" fmla="*/ 2042244 w 12192000"/>
              <a:gd name="connsiteY106" fmla="*/ 2055560 h 2240205"/>
              <a:gd name="connsiteX107" fmla="*/ 1877728 w 12192000"/>
              <a:gd name="connsiteY107" fmla="*/ 2101004 h 2240205"/>
              <a:gd name="connsiteX108" fmla="*/ 1759056 w 12192000"/>
              <a:gd name="connsiteY108" fmla="*/ 2125608 h 2240205"/>
              <a:gd name="connsiteX109" fmla="*/ 1637948 w 12192000"/>
              <a:gd name="connsiteY109" fmla="*/ 2172597 h 2240205"/>
              <a:gd name="connsiteX110" fmla="*/ 1434549 w 12192000"/>
              <a:gd name="connsiteY110" fmla="*/ 2234522 h 2240205"/>
              <a:gd name="connsiteX111" fmla="*/ 1370962 w 12192000"/>
              <a:gd name="connsiteY111" fmla="*/ 2237474 h 2240205"/>
              <a:gd name="connsiteX112" fmla="*/ 1356367 w 12192000"/>
              <a:gd name="connsiteY112" fmla="*/ 2235089 h 2240205"/>
              <a:gd name="connsiteX113" fmla="*/ 1279765 w 12192000"/>
              <a:gd name="connsiteY113" fmla="*/ 2229639 h 2240205"/>
              <a:gd name="connsiteX114" fmla="*/ 1195347 w 12192000"/>
              <a:gd name="connsiteY114" fmla="*/ 2212354 h 2240205"/>
              <a:gd name="connsiteX115" fmla="*/ 970251 w 12192000"/>
              <a:gd name="connsiteY115" fmla="*/ 2221029 h 2240205"/>
              <a:gd name="connsiteX116" fmla="*/ 812914 w 12192000"/>
              <a:gd name="connsiteY116" fmla="*/ 2210095 h 2240205"/>
              <a:gd name="connsiteX117" fmla="*/ 776382 w 12192000"/>
              <a:gd name="connsiteY117" fmla="*/ 2204512 h 2240205"/>
              <a:gd name="connsiteX118" fmla="*/ 597225 w 12192000"/>
              <a:gd name="connsiteY118" fmla="*/ 2180999 h 2240205"/>
              <a:gd name="connsiteX119" fmla="*/ 520671 w 12192000"/>
              <a:gd name="connsiteY119" fmla="*/ 2180980 h 2240205"/>
              <a:gd name="connsiteX120" fmla="*/ 515024 w 12192000"/>
              <a:gd name="connsiteY120" fmla="*/ 2179258 h 2240205"/>
              <a:gd name="connsiteX121" fmla="*/ 413835 w 12192000"/>
              <a:gd name="connsiteY121" fmla="*/ 2156783 h 2240205"/>
              <a:gd name="connsiteX122" fmla="*/ 376513 w 12192000"/>
              <a:gd name="connsiteY122" fmla="*/ 2154014 h 2240205"/>
              <a:gd name="connsiteX123" fmla="*/ 273386 w 12192000"/>
              <a:gd name="connsiteY123" fmla="*/ 2142551 h 2240205"/>
              <a:gd name="connsiteX124" fmla="*/ 77641 w 12192000"/>
              <a:gd name="connsiteY124" fmla="*/ 2126835 h 2240205"/>
              <a:gd name="connsiteX125" fmla="*/ 37645 w 12192000"/>
              <a:gd name="connsiteY125" fmla="*/ 2115401 h 2240205"/>
              <a:gd name="connsiteX126" fmla="*/ 4572 w 12192000"/>
              <a:gd name="connsiteY126" fmla="*/ 2111091 h 2240205"/>
              <a:gd name="connsiteX127" fmla="*/ 0 w 12192000"/>
              <a:gd name="connsiteY127" fmla="*/ 2110468 h 2240205"/>
              <a:gd name="connsiteX128" fmla="*/ 0 w 12192000"/>
              <a:gd name="connsiteY128" fmla="*/ 0 h 2240205"/>
              <a:gd name="connsiteX0" fmla="*/ 0 w 12192000"/>
              <a:gd name="connsiteY0" fmla="*/ 0 h 2240205"/>
              <a:gd name="connsiteX1" fmla="*/ 12192000 w 12192000"/>
              <a:gd name="connsiteY1" fmla="*/ 0 h 2240205"/>
              <a:gd name="connsiteX2" fmla="*/ 12192000 w 12192000"/>
              <a:gd name="connsiteY2" fmla="*/ 751299 h 2240205"/>
              <a:gd name="connsiteX3" fmla="*/ 11890686 w 12192000"/>
              <a:gd name="connsiteY3" fmla="*/ 732766 h 2240205"/>
              <a:gd name="connsiteX4" fmla="*/ 11649954 w 12192000"/>
              <a:gd name="connsiteY4" fmla="*/ 749628 h 2240205"/>
              <a:gd name="connsiteX5" fmla="*/ 11560424 w 12192000"/>
              <a:gd name="connsiteY5" fmla="*/ 748017 h 2240205"/>
              <a:gd name="connsiteX6" fmla="*/ 11358455 w 12192000"/>
              <a:gd name="connsiteY6" fmla="*/ 747593 h 2240205"/>
              <a:gd name="connsiteX7" fmla="*/ 11165209 w 12192000"/>
              <a:gd name="connsiteY7" fmla="*/ 748852 h 2240205"/>
              <a:gd name="connsiteX8" fmla="*/ 11058755 w 12192000"/>
              <a:gd name="connsiteY8" fmla="*/ 749617 h 2240205"/>
              <a:gd name="connsiteX9" fmla="*/ 10803046 w 12192000"/>
              <a:gd name="connsiteY9" fmla="*/ 774328 h 2240205"/>
              <a:gd name="connsiteX10" fmla="*/ 10458762 w 12192000"/>
              <a:gd name="connsiteY10" fmla="*/ 755400 h 2240205"/>
              <a:gd name="connsiteX11" fmla="*/ 10211200 w 12192000"/>
              <a:gd name="connsiteY11" fmla="*/ 767513 h 2240205"/>
              <a:gd name="connsiteX12" fmla="*/ 10167995 w 12192000"/>
              <a:gd name="connsiteY12" fmla="*/ 760843 h 2240205"/>
              <a:gd name="connsiteX13" fmla="*/ 9997044 w 12192000"/>
              <a:gd name="connsiteY13" fmla="*/ 780129 h 2240205"/>
              <a:gd name="connsiteX14" fmla="*/ 9943887 w 12192000"/>
              <a:gd name="connsiteY14" fmla="*/ 804141 h 2240205"/>
              <a:gd name="connsiteX15" fmla="*/ 9918248 w 12192000"/>
              <a:gd name="connsiteY15" fmla="*/ 816628 h 2240205"/>
              <a:gd name="connsiteX16" fmla="*/ 9767091 w 12192000"/>
              <a:gd name="connsiteY16" fmla="*/ 870550 h 2240205"/>
              <a:gd name="connsiteX17" fmla="*/ 9683005 w 12192000"/>
              <a:gd name="connsiteY17" fmla="*/ 894128 h 2240205"/>
              <a:gd name="connsiteX18" fmla="*/ 9500499 w 12192000"/>
              <a:gd name="connsiteY18" fmla="*/ 954680 h 2240205"/>
              <a:gd name="connsiteX19" fmla="*/ 9410017 w 12192000"/>
              <a:gd name="connsiteY19" fmla="*/ 993931 h 2240205"/>
              <a:gd name="connsiteX20" fmla="*/ 9392919 w 12192000"/>
              <a:gd name="connsiteY20" fmla="*/ 994656 h 2240205"/>
              <a:gd name="connsiteX21" fmla="*/ 9268019 w 12192000"/>
              <a:gd name="connsiteY21" fmla="*/ 1007442 h 2240205"/>
              <a:gd name="connsiteX22" fmla="*/ 9188177 w 12192000"/>
              <a:gd name="connsiteY22" fmla="*/ 1035474 h 2240205"/>
              <a:gd name="connsiteX23" fmla="*/ 9155969 w 12192000"/>
              <a:gd name="connsiteY23" fmla="*/ 1046804 h 2240205"/>
              <a:gd name="connsiteX24" fmla="*/ 9133985 w 12192000"/>
              <a:gd name="connsiteY24" fmla="*/ 1046450 h 2240205"/>
              <a:gd name="connsiteX25" fmla="*/ 9003462 w 12192000"/>
              <a:gd name="connsiteY25" fmla="*/ 1042406 h 2240205"/>
              <a:gd name="connsiteX26" fmla="*/ 8968445 w 12192000"/>
              <a:gd name="connsiteY26" fmla="*/ 1052169 h 2240205"/>
              <a:gd name="connsiteX27" fmla="*/ 8886001 w 12192000"/>
              <a:gd name="connsiteY27" fmla="*/ 1067468 h 2240205"/>
              <a:gd name="connsiteX28" fmla="*/ 8838610 w 12192000"/>
              <a:gd name="connsiteY28" fmla="*/ 1075091 h 2240205"/>
              <a:gd name="connsiteX29" fmla="*/ 8665605 w 12192000"/>
              <a:gd name="connsiteY29" fmla="*/ 1110791 h 2240205"/>
              <a:gd name="connsiteX30" fmla="*/ 8419755 w 12192000"/>
              <a:gd name="connsiteY30" fmla="*/ 1216260 h 2240205"/>
              <a:gd name="connsiteX31" fmla="*/ 8411626 w 12192000"/>
              <a:gd name="connsiteY31" fmla="*/ 1214397 h 2240205"/>
              <a:gd name="connsiteX32" fmla="*/ 8363469 w 12192000"/>
              <a:gd name="connsiteY32" fmla="*/ 1246658 h 2240205"/>
              <a:gd name="connsiteX33" fmla="*/ 8275497 w 12192000"/>
              <a:gd name="connsiteY33" fmla="*/ 1264396 h 2240205"/>
              <a:gd name="connsiteX34" fmla="*/ 8074238 w 12192000"/>
              <a:gd name="connsiteY34" fmla="*/ 1301895 h 2240205"/>
              <a:gd name="connsiteX35" fmla="*/ 7902328 w 12192000"/>
              <a:gd name="connsiteY35" fmla="*/ 1345865 h 2240205"/>
              <a:gd name="connsiteX36" fmla="*/ 7840612 w 12192000"/>
              <a:gd name="connsiteY36" fmla="*/ 1369373 h 2240205"/>
              <a:gd name="connsiteX37" fmla="*/ 7786819 w 12192000"/>
              <a:gd name="connsiteY37" fmla="*/ 1378970 h 2240205"/>
              <a:gd name="connsiteX38" fmla="*/ 7548172 w 12192000"/>
              <a:gd name="connsiteY38" fmla="*/ 1417460 h 2240205"/>
              <a:gd name="connsiteX39" fmla="*/ 7483437 w 12192000"/>
              <a:gd name="connsiteY39" fmla="*/ 1478152 h 2240205"/>
              <a:gd name="connsiteX40" fmla="*/ 7377870 w 12192000"/>
              <a:gd name="connsiteY40" fmla="*/ 1523319 h 2240205"/>
              <a:gd name="connsiteX41" fmla="*/ 7230737 w 12192000"/>
              <a:gd name="connsiteY41" fmla="*/ 1562633 h 2240205"/>
              <a:gd name="connsiteX42" fmla="*/ 7224458 w 12192000"/>
              <a:gd name="connsiteY42" fmla="*/ 1573008 h 2240205"/>
              <a:gd name="connsiteX43" fmla="*/ 7183121 w 12192000"/>
              <a:gd name="connsiteY43" fmla="*/ 1595162 h 2240205"/>
              <a:gd name="connsiteX44" fmla="*/ 7164601 w 12192000"/>
              <a:gd name="connsiteY44" fmla="*/ 1606490 h 2240205"/>
              <a:gd name="connsiteX45" fmla="*/ 6900177 w 12192000"/>
              <a:gd name="connsiteY45" fmla="*/ 1636016 h 2240205"/>
              <a:gd name="connsiteX46" fmla="*/ 6795372 w 12192000"/>
              <a:gd name="connsiteY46" fmla="*/ 1644845 h 2240205"/>
              <a:gd name="connsiteX47" fmla="*/ 6692251 w 12192000"/>
              <a:gd name="connsiteY47" fmla="*/ 1656357 h 2240205"/>
              <a:gd name="connsiteX48" fmla="*/ 6655235 w 12192000"/>
              <a:gd name="connsiteY48" fmla="*/ 1661869 h 2240205"/>
              <a:gd name="connsiteX49" fmla="*/ 6554894 w 12192000"/>
              <a:gd name="connsiteY49" fmla="*/ 1664428 h 2240205"/>
              <a:gd name="connsiteX50" fmla="*/ 6516595 w 12192000"/>
              <a:gd name="connsiteY50" fmla="*/ 1667475 h 2240205"/>
              <a:gd name="connsiteX51" fmla="*/ 6508541 w 12192000"/>
              <a:gd name="connsiteY51" fmla="*/ 1668757 h 2240205"/>
              <a:gd name="connsiteX52" fmla="*/ 6471012 w 12192000"/>
              <a:gd name="connsiteY52" fmla="*/ 1678604 h 2240205"/>
              <a:gd name="connsiteX53" fmla="*/ 6364035 w 12192000"/>
              <a:gd name="connsiteY53" fmla="*/ 1667683 h 2240205"/>
              <a:gd name="connsiteX54" fmla="*/ 6243319 w 12192000"/>
              <a:gd name="connsiteY54" fmla="*/ 1695560 h 2240205"/>
              <a:gd name="connsiteX55" fmla="*/ 6098321 w 12192000"/>
              <a:gd name="connsiteY55" fmla="*/ 1721646 h 2240205"/>
              <a:gd name="connsiteX56" fmla="*/ 5880652 w 12192000"/>
              <a:gd name="connsiteY56" fmla="*/ 1779643 h 2240205"/>
              <a:gd name="connsiteX57" fmla="*/ 5785959 w 12192000"/>
              <a:gd name="connsiteY57" fmla="*/ 1775307 h 2240205"/>
              <a:gd name="connsiteX58" fmla="*/ 5643534 w 12192000"/>
              <a:gd name="connsiteY58" fmla="*/ 1802919 h 2240205"/>
              <a:gd name="connsiteX59" fmla="*/ 5518799 w 12192000"/>
              <a:gd name="connsiteY59" fmla="*/ 1818312 h 2240205"/>
              <a:gd name="connsiteX60" fmla="*/ 5505014 w 12192000"/>
              <a:gd name="connsiteY60" fmla="*/ 1819259 h 2240205"/>
              <a:gd name="connsiteX61" fmla="*/ 5453307 w 12192000"/>
              <a:gd name="connsiteY61" fmla="*/ 1815450 h 2240205"/>
              <a:gd name="connsiteX62" fmla="*/ 5221533 w 12192000"/>
              <a:gd name="connsiteY62" fmla="*/ 1846950 h 2240205"/>
              <a:gd name="connsiteX63" fmla="*/ 5149802 w 12192000"/>
              <a:gd name="connsiteY63" fmla="*/ 1844846 h 2240205"/>
              <a:gd name="connsiteX64" fmla="*/ 5114927 w 12192000"/>
              <a:gd name="connsiteY64" fmla="*/ 1847827 h 2240205"/>
              <a:gd name="connsiteX65" fmla="*/ 5108970 w 12192000"/>
              <a:gd name="connsiteY65" fmla="*/ 1847935 h 2240205"/>
              <a:gd name="connsiteX66" fmla="*/ 5067961 w 12192000"/>
              <a:gd name="connsiteY66" fmla="*/ 1845917 h 2240205"/>
              <a:gd name="connsiteX67" fmla="*/ 5007075 w 12192000"/>
              <a:gd name="connsiteY67" fmla="*/ 1838626 h 2240205"/>
              <a:gd name="connsiteX68" fmla="*/ 4944087 w 12192000"/>
              <a:gd name="connsiteY68" fmla="*/ 1823332 h 2240205"/>
              <a:gd name="connsiteX69" fmla="*/ 4907662 w 12192000"/>
              <a:gd name="connsiteY69" fmla="*/ 1816900 h 2240205"/>
              <a:gd name="connsiteX70" fmla="*/ 4882386 w 12192000"/>
              <a:gd name="connsiteY70" fmla="*/ 1809844 h 2240205"/>
              <a:gd name="connsiteX71" fmla="*/ 4811440 w 12192000"/>
              <a:gd name="connsiteY71" fmla="*/ 1804655 h 2240205"/>
              <a:gd name="connsiteX72" fmla="*/ 4691075 w 12192000"/>
              <a:gd name="connsiteY72" fmla="*/ 1801389 h 2240205"/>
              <a:gd name="connsiteX73" fmla="*/ 4640313 w 12192000"/>
              <a:gd name="connsiteY73" fmla="*/ 1784307 h 2240205"/>
              <a:gd name="connsiteX74" fmla="*/ 4536503 w 12192000"/>
              <a:gd name="connsiteY74" fmla="*/ 1785334 h 2240205"/>
              <a:gd name="connsiteX75" fmla="*/ 4513724 w 12192000"/>
              <a:gd name="connsiteY75" fmla="*/ 1791996 h 2240205"/>
              <a:gd name="connsiteX76" fmla="*/ 4459810 w 12192000"/>
              <a:gd name="connsiteY76" fmla="*/ 1797886 h 2240205"/>
              <a:gd name="connsiteX77" fmla="*/ 4379064 w 12192000"/>
              <a:gd name="connsiteY77" fmla="*/ 1817177 h 2240205"/>
              <a:gd name="connsiteX78" fmla="*/ 4290981 w 12192000"/>
              <a:gd name="connsiteY78" fmla="*/ 1839677 h 2240205"/>
              <a:gd name="connsiteX79" fmla="*/ 4238372 w 12192000"/>
              <a:gd name="connsiteY79" fmla="*/ 1851480 h 2240205"/>
              <a:gd name="connsiteX80" fmla="*/ 4232517 w 12192000"/>
              <a:gd name="connsiteY80" fmla="*/ 1852567 h 2240205"/>
              <a:gd name="connsiteX81" fmla="*/ 4191732 w 12192000"/>
              <a:gd name="connsiteY81" fmla="*/ 1857328 h 2240205"/>
              <a:gd name="connsiteX82" fmla="*/ 4065532 w 12192000"/>
              <a:gd name="connsiteY82" fmla="*/ 1855477 h 2240205"/>
              <a:gd name="connsiteX83" fmla="*/ 4028460 w 12192000"/>
              <a:gd name="connsiteY83" fmla="*/ 1855137 h 2240205"/>
              <a:gd name="connsiteX84" fmla="*/ 4002267 w 12192000"/>
              <a:gd name="connsiteY84" fmla="*/ 1852352 h 2240205"/>
              <a:gd name="connsiteX85" fmla="*/ 3931396 w 12192000"/>
              <a:gd name="connsiteY85" fmla="*/ 1858915 h 2240205"/>
              <a:gd name="connsiteX86" fmla="*/ 3812162 w 12192000"/>
              <a:gd name="connsiteY86" fmla="*/ 1875501 h 2240205"/>
              <a:gd name="connsiteX87" fmla="*/ 3758105 w 12192000"/>
              <a:gd name="connsiteY87" fmla="*/ 1871856 h 2240205"/>
              <a:gd name="connsiteX88" fmla="*/ 3567259 w 12192000"/>
              <a:gd name="connsiteY88" fmla="*/ 1893482 h 2240205"/>
              <a:gd name="connsiteX89" fmla="*/ 3405770 w 12192000"/>
              <a:gd name="connsiteY89" fmla="*/ 1904591 h 2240205"/>
              <a:gd name="connsiteX90" fmla="*/ 3280097 w 12192000"/>
              <a:gd name="connsiteY90" fmla="*/ 1919610 h 2240205"/>
              <a:gd name="connsiteX91" fmla="*/ 3009910 w 12192000"/>
              <a:gd name="connsiteY91" fmla="*/ 1957866 h 2240205"/>
              <a:gd name="connsiteX92" fmla="*/ 2995934 w 12192000"/>
              <a:gd name="connsiteY92" fmla="*/ 1967085 h 2240205"/>
              <a:gd name="connsiteX93" fmla="*/ 2942858 w 12192000"/>
              <a:gd name="connsiteY93" fmla="*/ 1981367 h 2240205"/>
              <a:gd name="connsiteX94" fmla="*/ 2875436 w 12192000"/>
              <a:gd name="connsiteY94" fmla="*/ 1996977 h 2240205"/>
              <a:gd name="connsiteX95" fmla="*/ 2874892 w 12192000"/>
              <a:gd name="connsiteY95" fmla="*/ 1996085 h 2240205"/>
              <a:gd name="connsiteX96" fmla="*/ 2843662 w 12192000"/>
              <a:gd name="connsiteY96" fmla="*/ 1992498 h 2240205"/>
              <a:gd name="connsiteX97" fmla="*/ 2718916 w 12192000"/>
              <a:gd name="connsiteY97" fmla="*/ 1990867 h 2240205"/>
              <a:gd name="connsiteX98" fmla="*/ 2713522 w 12192000"/>
              <a:gd name="connsiteY98" fmla="*/ 1990173 h 2240205"/>
              <a:gd name="connsiteX99" fmla="*/ 2476147 w 12192000"/>
              <a:gd name="connsiteY99" fmla="*/ 1998305 h 2240205"/>
              <a:gd name="connsiteX100" fmla="*/ 2373568 w 12192000"/>
              <a:gd name="connsiteY100" fmla="*/ 2003219 h 2240205"/>
              <a:gd name="connsiteX101" fmla="*/ 2287219 w 12192000"/>
              <a:gd name="connsiteY101" fmla="*/ 1998750 h 2240205"/>
              <a:gd name="connsiteX102" fmla="*/ 2243069 w 12192000"/>
              <a:gd name="connsiteY102" fmla="*/ 2005321 h 2240205"/>
              <a:gd name="connsiteX103" fmla="*/ 2164831 w 12192000"/>
              <a:gd name="connsiteY103" fmla="*/ 2010143 h 2240205"/>
              <a:gd name="connsiteX104" fmla="*/ 2085228 w 12192000"/>
              <a:gd name="connsiteY104" fmla="*/ 2046431 h 2240205"/>
              <a:gd name="connsiteX105" fmla="*/ 2058061 w 12192000"/>
              <a:gd name="connsiteY105" fmla="*/ 2047942 h 2240205"/>
              <a:gd name="connsiteX106" fmla="*/ 2042244 w 12192000"/>
              <a:gd name="connsiteY106" fmla="*/ 2055560 h 2240205"/>
              <a:gd name="connsiteX107" fmla="*/ 1877728 w 12192000"/>
              <a:gd name="connsiteY107" fmla="*/ 2101004 h 2240205"/>
              <a:gd name="connsiteX108" fmla="*/ 1759056 w 12192000"/>
              <a:gd name="connsiteY108" fmla="*/ 2125608 h 2240205"/>
              <a:gd name="connsiteX109" fmla="*/ 1637948 w 12192000"/>
              <a:gd name="connsiteY109" fmla="*/ 2172597 h 2240205"/>
              <a:gd name="connsiteX110" fmla="*/ 1434549 w 12192000"/>
              <a:gd name="connsiteY110" fmla="*/ 2234522 h 2240205"/>
              <a:gd name="connsiteX111" fmla="*/ 1370962 w 12192000"/>
              <a:gd name="connsiteY111" fmla="*/ 2237474 h 2240205"/>
              <a:gd name="connsiteX112" fmla="*/ 1356367 w 12192000"/>
              <a:gd name="connsiteY112" fmla="*/ 2235089 h 2240205"/>
              <a:gd name="connsiteX113" fmla="*/ 1279765 w 12192000"/>
              <a:gd name="connsiteY113" fmla="*/ 2229639 h 2240205"/>
              <a:gd name="connsiteX114" fmla="*/ 1195347 w 12192000"/>
              <a:gd name="connsiteY114" fmla="*/ 2212354 h 2240205"/>
              <a:gd name="connsiteX115" fmla="*/ 970251 w 12192000"/>
              <a:gd name="connsiteY115" fmla="*/ 2221029 h 2240205"/>
              <a:gd name="connsiteX116" fmla="*/ 812914 w 12192000"/>
              <a:gd name="connsiteY116" fmla="*/ 2210095 h 2240205"/>
              <a:gd name="connsiteX117" fmla="*/ 776382 w 12192000"/>
              <a:gd name="connsiteY117" fmla="*/ 2204512 h 2240205"/>
              <a:gd name="connsiteX118" fmla="*/ 597225 w 12192000"/>
              <a:gd name="connsiteY118" fmla="*/ 2180999 h 2240205"/>
              <a:gd name="connsiteX119" fmla="*/ 520671 w 12192000"/>
              <a:gd name="connsiteY119" fmla="*/ 2180980 h 2240205"/>
              <a:gd name="connsiteX120" fmla="*/ 515024 w 12192000"/>
              <a:gd name="connsiteY120" fmla="*/ 2179258 h 2240205"/>
              <a:gd name="connsiteX121" fmla="*/ 413835 w 12192000"/>
              <a:gd name="connsiteY121" fmla="*/ 2156783 h 2240205"/>
              <a:gd name="connsiteX122" fmla="*/ 376513 w 12192000"/>
              <a:gd name="connsiteY122" fmla="*/ 2154014 h 2240205"/>
              <a:gd name="connsiteX123" fmla="*/ 273386 w 12192000"/>
              <a:gd name="connsiteY123" fmla="*/ 2142551 h 2240205"/>
              <a:gd name="connsiteX124" fmla="*/ 77641 w 12192000"/>
              <a:gd name="connsiteY124" fmla="*/ 2126835 h 2240205"/>
              <a:gd name="connsiteX125" fmla="*/ 37645 w 12192000"/>
              <a:gd name="connsiteY125" fmla="*/ 2115401 h 2240205"/>
              <a:gd name="connsiteX126" fmla="*/ 4572 w 12192000"/>
              <a:gd name="connsiteY126" fmla="*/ 2111091 h 2240205"/>
              <a:gd name="connsiteX127" fmla="*/ 0 w 12192000"/>
              <a:gd name="connsiteY127" fmla="*/ 2110468 h 2240205"/>
              <a:gd name="connsiteX128" fmla="*/ 0 w 12192000"/>
              <a:gd name="connsiteY128" fmla="*/ 0 h 2240205"/>
              <a:gd name="connsiteX0" fmla="*/ 0 w 12192000"/>
              <a:gd name="connsiteY0" fmla="*/ 0 h 2240205"/>
              <a:gd name="connsiteX1" fmla="*/ 12192000 w 12192000"/>
              <a:gd name="connsiteY1" fmla="*/ 0 h 2240205"/>
              <a:gd name="connsiteX2" fmla="*/ 12192000 w 12192000"/>
              <a:gd name="connsiteY2" fmla="*/ 751299 h 2240205"/>
              <a:gd name="connsiteX3" fmla="*/ 11890686 w 12192000"/>
              <a:gd name="connsiteY3" fmla="*/ 732766 h 2240205"/>
              <a:gd name="connsiteX4" fmla="*/ 11649954 w 12192000"/>
              <a:gd name="connsiteY4" fmla="*/ 749628 h 2240205"/>
              <a:gd name="connsiteX5" fmla="*/ 11560424 w 12192000"/>
              <a:gd name="connsiteY5" fmla="*/ 748017 h 2240205"/>
              <a:gd name="connsiteX6" fmla="*/ 11358455 w 12192000"/>
              <a:gd name="connsiteY6" fmla="*/ 747593 h 2240205"/>
              <a:gd name="connsiteX7" fmla="*/ 11165209 w 12192000"/>
              <a:gd name="connsiteY7" fmla="*/ 748852 h 2240205"/>
              <a:gd name="connsiteX8" fmla="*/ 11058755 w 12192000"/>
              <a:gd name="connsiteY8" fmla="*/ 749617 h 2240205"/>
              <a:gd name="connsiteX9" fmla="*/ 10803046 w 12192000"/>
              <a:gd name="connsiteY9" fmla="*/ 774328 h 2240205"/>
              <a:gd name="connsiteX10" fmla="*/ 10458762 w 12192000"/>
              <a:gd name="connsiteY10" fmla="*/ 755400 h 2240205"/>
              <a:gd name="connsiteX11" fmla="*/ 10211200 w 12192000"/>
              <a:gd name="connsiteY11" fmla="*/ 767513 h 2240205"/>
              <a:gd name="connsiteX12" fmla="*/ 10167995 w 12192000"/>
              <a:gd name="connsiteY12" fmla="*/ 760843 h 2240205"/>
              <a:gd name="connsiteX13" fmla="*/ 9997044 w 12192000"/>
              <a:gd name="connsiteY13" fmla="*/ 780129 h 2240205"/>
              <a:gd name="connsiteX14" fmla="*/ 9943887 w 12192000"/>
              <a:gd name="connsiteY14" fmla="*/ 804141 h 2240205"/>
              <a:gd name="connsiteX15" fmla="*/ 9918248 w 12192000"/>
              <a:gd name="connsiteY15" fmla="*/ 816628 h 2240205"/>
              <a:gd name="connsiteX16" fmla="*/ 9767091 w 12192000"/>
              <a:gd name="connsiteY16" fmla="*/ 870550 h 2240205"/>
              <a:gd name="connsiteX17" fmla="*/ 9683005 w 12192000"/>
              <a:gd name="connsiteY17" fmla="*/ 894128 h 2240205"/>
              <a:gd name="connsiteX18" fmla="*/ 9500499 w 12192000"/>
              <a:gd name="connsiteY18" fmla="*/ 954680 h 2240205"/>
              <a:gd name="connsiteX19" fmla="*/ 9410017 w 12192000"/>
              <a:gd name="connsiteY19" fmla="*/ 993931 h 2240205"/>
              <a:gd name="connsiteX20" fmla="*/ 9392919 w 12192000"/>
              <a:gd name="connsiteY20" fmla="*/ 994656 h 2240205"/>
              <a:gd name="connsiteX21" fmla="*/ 9268019 w 12192000"/>
              <a:gd name="connsiteY21" fmla="*/ 1007442 h 2240205"/>
              <a:gd name="connsiteX22" fmla="*/ 9188177 w 12192000"/>
              <a:gd name="connsiteY22" fmla="*/ 1035474 h 2240205"/>
              <a:gd name="connsiteX23" fmla="*/ 9155969 w 12192000"/>
              <a:gd name="connsiteY23" fmla="*/ 1046804 h 2240205"/>
              <a:gd name="connsiteX24" fmla="*/ 9133985 w 12192000"/>
              <a:gd name="connsiteY24" fmla="*/ 1046450 h 2240205"/>
              <a:gd name="connsiteX25" fmla="*/ 9003462 w 12192000"/>
              <a:gd name="connsiteY25" fmla="*/ 1042406 h 2240205"/>
              <a:gd name="connsiteX26" fmla="*/ 8968445 w 12192000"/>
              <a:gd name="connsiteY26" fmla="*/ 1052169 h 2240205"/>
              <a:gd name="connsiteX27" fmla="*/ 8886001 w 12192000"/>
              <a:gd name="connsiteY27" fmla="*/ 1067468 h 2240205"/>
              <a:gd name="connsiteX28" fmla="*/ 8838610 w 12192000"/>
              <a:gd name="connsiteY28" fmla="*/ 1075091 h 2240205"/>
              <a:gd name="connsiteX29" fmla="*/ 8665605 w 12192000"/>
              <a:gd name="connsiteY29" fmla="*/ 1110791 h 2240205"/>
              <a:gd name="connsiteX30" fmla="*/ 8419755 w 12192000"/>
              <a:gd name="connsiteY30" fmla="*/ 1216260 h 2240205"/>
              <a:gd name="connsiteX31" fmla="*/ 8411626 w 12192000"/>
              <a:gd name="connsiteY31" fmla="*/ 1214397 h 2240205"/>
              <a:gd name="connsiteX32" fmla="*/ 8363469 w 12192000"/>
              <a:gd name="connsiteY32" fmla="*/ 1246658 h 2240205"/>
              <a:gd name="connsiteX33" fmla="*/ 8275497 w 12192000"/>
              <a:gd name="connsiteY33" fmla="*/ 1264396 h 2240205"/>
              <a:gd name="connsiteX34" fmla="*/ 8074238 w 12192000"/>
              <a:gd name="connsiteY34" fmla="*/ 1301895 h 2240205"/>
              <a:gd name="connsiteX35" fmla="*/ 7902328 w 12192000"/>
              <a:gd name="connsiteY35" fmla="*/ 1345865 h 2240205"/>
              <a:gd name="connsiteX36" fmla="*/ 7840612 w 12192000"/>
              <a:gd name="connsiteY36" fmla="*/ 1369373 h 2240205"/>
              <a:gd name="connsiteX37" fmla="*/ 7786819 w 12192000"/>
              <a:gd name="connsiteY37" fmla="*/ 1378970 h 2240205"/>
              <a:gd name="connsiteX38" fmla="*/ 7548172 w 12192000"/>
              <a:gd name="connsiteY38" fmla="*/ 1417460 h 2240205"/>
              <a:gd name="connsiteX39" fmla="*/ 7483437 w 12192000"/>
              <a:gd name="connsiteY39" fmla="*/ 1478152 h 2240205"/>
              <a:gd name="connsiteX40" fmla="*/ 7377870 w 12192000"/>
              <a:gd name="connsiteY40" fmla="*/ 1523319 h 2240205"/>
              <a:gd name="connsiteX41" fmla="*/ 7230737 w 12192000"/>
              <a:gd name="connsiteY41" fmla="*/ 1562633 h 2240205"/>
              <a:gd name="connsiteX42" fmla="*/ 7224458 w 12192000"/>
              <a:gd name="connsiteY42" fmla="*/ 1573008 h 2240205"/>
              <a:gd name="connsiteX43" fmla="*/ 7183121 w 12192000"/>
              <a:gd name="connsiteY43" fmla="*/ 1595162 h 2240205"/>
              <a:gd name="connsiteX44" fmla="*/ 7164601 w 12192000"/>
              <a:gd name="connsiteY44" fmla="*/ 1606490 h 2240205"/>
              <a:gd name="connsiteX45" fmla="*/ 6900177 w 12192000"/>
              <a:gd name="connsiteY45" fmla="*/ 1636016 h 2240205"/>
              <a:gd name="connsiteX46" fmla="*/ 6795372 w 12192000"/>
              <a:gd name="connsiteY46" fmla="*/ 1644845 h 2240205"/>
              <a:gd name="connsiteX47" fmla="*/ 6692251 w 12192000"/>
              <a:gd name="connsiteY47" fmla="*/ 1656357 h 2240205"/>
              <a:gd name="connsiteX48" fmla="*/ 6655235 w 12192000"/>
              <a:gd name="connsiteY48" fmla="*/ 1661869 h 2240205"/>
              <a:gd name="connsiteX49" fmla="*/ 6554894 w 12192000"/>
              <a:gd name="connsiteY49" fmla="*/ 1664428 h 2240205"/>
              <a:gd name="connsiteX50" fmla="*/ 6516595 w 12192000"/>
              <a:gd name="connsiteY50" fmla="*/ 1667475 h 2240205"/>
              <a:gd name="connsiteX51" fmla="*/ 6508541 w 12192000"/>
              <a:gd name="connsiteY51" fmla="*/ 1668757 h 2240205"/>
              <a:gd name="connsiteX52" fmla="*/ 6471012 w 12192000"/>
              <a:gd name="connsiteY52" fmla="*/ 1678604 h 2240205"/>
              <a:gd name="connsiteX53" fmla="*/ 6364035 w 12192000"/>
              <a:gd name="connsiteY53" fmla="*/ 1667683 h 2240205"/>
              <a:gd name="connsiteX54" fmla="*/ 6243319 w 12192000"/>
              <a:gd name="connsiteY54" fmla="*/ 1695560 h 2240205"/>
              <a:gd name="connsiteX55" fmla="*/ 6098321 w 12192000"/>
              <a:gd name="connsiteY55" fmla="*/ 1721646 h 2240205"/>
              <a:gd name="connsiteX56" fmla="*/ 5880652 w 12192000"/>
              <a:gd name="connsiteY56" fmla="*/ 1779643 h 2240205"/>
              <a:gd name="connsiteX57" fmla="*/ 5785959 w 12192000"/>
              <a:gd name="connsiteY57" fmla="*/ 1775307 h 2240205"/>
              <a:gd name="connsiteX58" fmla="*/ 5643534 w 12192000"/>
              <a:gd name="connsiteY58" fmla="*/ 1802919 h 2240205"/>
              <a:gd name="connsiteX59" fmla="*/ 5518799 w 12192000"/>
              <a:gd name="connsiteY59" fmla="*/ 1818312 h 2240205"/>
              <a:gd name="connsiteX60" fmla="*/ 5505014 w 12192000"/>
              <a:gd name="connsiteY60" fmla="*/ 1819259 h 2240205"/>
              <a:gd name="connsiteX61" fmla="*/ 5453307 w 12192000"/>
              <a:gd name="connsiteY61" fmla="*/ 1815450 h 2240205"/>
              <a:gd name="connsiteX62" fmla="*/ 5221533 w 12192000"/>
              <a:gd name="connsiteY62" fmla="*/ 1846950 h 2240205"/>
              <a:gd name="connsiteX63" fmla="*/ 5149802 w 12192000"/>
              <a:gd name="connsiteY63" fmla="*/ 1844846 h 2240205"/>
              <a:gd name="connsiteX64" fmla="*/ 5114927 w 12192000"/>
              <a:gd name="connsiteY64" fmla="*/ 1847827 h 2240205"/>
              <a:gd name="connsiteX65" fmla="*/ 5108970 w 12192000"/>
              <a:gd name="connsiteY65" fmla="*/ 1847935 h 2240205"/>
              <a:gd name="connsiteX66" fmla="*/ 5067961 w 12192000"/>
              <a:gd name="connsiteY66" fmla="*/ 1845917 h 2240205"/>
              <a:gd name="connsiteX67" fmla="*/ 5007075 w 12192000"/>
              <a:gd name="connsiteY67" fmla="*/ 1838626 h 2240205"/>
              <a:gd name="connsiteX68" fmla="*/ 4944087 w 12192000"/>
              <a:gd name="connsiteY68" fmla="*/ 1823332 h 2240205"/>
              <a:gd name="connsiteX69" fmla="*/ 4907662 w 12192000"/>
              <a:gd name="connsiteY69" fmla="*/ 1816900 h 2240205"/>
              <a:gd name="connsiteX70" fmla="*/ 4882386 w 12192000"/>
              <a:gd name="connsiteY70" fmla="*/ 1809844 h 2240205"/>
              <a:gd name="connsiteX71" fmla="*/ 4811440 w 12192000"/>
              <a:gd name="connsiteY71" fmla="*/ 1804655 h 2240205"/>
              <a:gd name="connsiteX72" fmla="*/ 4691075 w 12192000"/>
              <a:gd name="connsiteY72" fmla="*/ 1801389 h 2240205"/>
              <a:gd name="connsiteX73" fmla="*/ 4640313 w 12192000"/>
              <a:gd name="connsiteY73" fmla="*/ 1784307 h 2240205"/>
              <a:gd name="connsiteX74" fmla="*/ 4536503 w 12192000"/>
              <a:gd name="connsiteY74" fmla="*/ 1785334 h 2240205"/>
              <a:gd name="connsiteX75" fmla="*/ 4513724 w 12192000"/>
              <a:gd name="connsiteY75" fmla="*/ 1791996 h 2240205"/>
              <a:gd name="connsiteX76" fmla="*/ 4459810 w 12192000"/>
              <a:gd name="connsiteY76" fmla="*/ 1797886 h 2240205"/>
              <a:gd name="connsiteX77" fmla="*/ 4379064 w 12192000"/>
              <a:gd name="connsiteY77" fmla="*/ 1817177 h 2240205"/>
              <a:gd name="connsiteX78" fmla="*/ 4290981 w 12192000"/>
              <a:gd name="connsiteY78" fmla="*/ 1839677 h 2240205"/>
              <a:gd name="connsiteX79" fmla="*/ 4238372 w 12192000"/>
              <a:gd name="connsiteY79" fmla="*/ 1851480 h 2240205"/>
              <a:gd name="connsiteX80" fmla="*/ 4232517 w 12192000"/>
              <a:gd name="connsiteY80" fmla="*/ 1852567 h 2240205"/>
              <a:gd name="connsiteX81" fmla="*/ 4191732 w 12192000"/>
              <a:gd name="connsiteY81" fmla="*/ 1857328 h 2240205"/>
              <a:gd name="connsiteX82" fmla="*/ 4065532 w 12192000"/>
              <a:gd name="connsiteY82" fmla="*/ 1855477 h 2240205"/>
              <a:gd name="connsiteX83" fmla="*/ 4028460 w 12192000"/>
              <a:gd name="connsiteY83" fmla="*/ 1855137 h 2240205"/>
              <a:gd name="connsiteX84" fmla="*/ 4002267 w 12192000"/>
              <a:gd name="connsiteY84" fmla="*/ 1852352 h 2240205"/>
              <a:gd name="connsiteX85" fmla="*/ 3931396 w 12192000"/>
              <a:gd name="connsiteY85" fmla="*/ 1858915 h 2240205"/>
              <a:gd name="connsiteX86" fmla="*/ 3812162 w 12192000"/>
              <a:gd name="connsiteY86" fmla="*/ 1875501 h 2240205"/>
              <a:gd name="connsiteX87" fmla="*/ 3758105 w 12192000"/>
              <a:gd name="connsiteY87" fmla="*/ 1871856 h 2240205"/>
              <a:gd name="connsiteX88" fmla="*/ 3567259 w 12192000"/>
              <a:gd name="connsiteY88" fmla="*/ 1893482 h 2240205"/>
              <a:gd name="connsiteX89" fmla="*/ 3405770 w 12192000"/>
              <a:gd name="connsiteY89" fmla="*/ 1904591 h 2240205"/>
              <a:gd name="connsiteX90" fmla="*/ 3280097 w 12192000"/>
              <a:gd name="connsiteY90" fmla="*/ 1919610 h 2240205"/>
              <a:gd name="connsiteX91" fmla="*/ 3009910 w 12192000"/>
              <a:gd name="connsiteY91" fmla="*/ 1957866 h 2240205"/>
              <a:gd name="connsiteX92" fmla="*/ 2995934 w 12192000"/>
              <a:gd name="connsiteY92" fmla="*/ 1967085 h 2240205"/>
              <a:gd name="connsiteX93" fmla="*/ 2942858 w 12192000"/>
              <a:gd name="connsiteY93" fmla="*/ 1981367 h 2240205"/>
              <a:gd name="connsiteX94" fmla="*/ 2875436 w 12192000"/>
              <a:gd name="connsiteY94" fmla="*/ 1996977 h 2240205"/>
              <a:gd name="connsiteX95" fmla="*/ 2874892 w 12192000"/>
              <a:gd name="connsiteY95" fmla="*/ 1996085 h 2240205"/>
              <a:gd name="connsiteX96" fmla="*/ 2843662 w 12192000"/>
              <a:gd name="connsiteY96" fmla="*/ 1992498 h 2240205"/>
              <a:gd name="connsiteX97" fmla="*/ 2718916 w 12192000"/>
              <a:gd name="connsiteY97" fmla="*/ 1990867 h 2240205"/>
              <a:gd name="connsiteX98" fmla="*/ 2713522 w 12192000"/>
              <a:gd name="connsiteY98" fmla="*/ 1990173 h 2240205"/>
              <a:gd name="connsiteX99" fmla="*/ 2476147 w 12192000"/>
              <a:gd name="connsiteY99" fmla="*/ 1998305 h 2240205"/>
              <a:gd name="connsiteX100" fmla="*/ 2373568 w 12192000"/>
              <a:gd name="connsiteY100" fmla="*/ 2003219 h 2240205"/>
              <a:gd name="connsiteX101" fmla="*/ 2287219 w 12192000"/>
              <a:gd name="connsiteY101" fmla="*/ 1998750 h 2240205"/>
              <a:gd name="connsiteX102" fmla="*/ 2243069 w 12192000"/>
              <a:gd name="connsiteY102" fmla="*/ 2005321 h 2240205"/>
              <a:gd name="connsiteX103" fmla="*/ 2164831 w 12192000"/>
              <a:gd name="connsiteY103" fmla="*/ 2010143 h 2240205"/>
              <a:gd name="connsiteX104" fmla="*/ 2085228 w 12192000"/>
              <a:gd name="connsiteY104" fmla="*/ 2046431 h 2240205"/>
              <a:gd name="connsiteX105" fmla="*/ 2058061 w 12192000"/>
              <a:gd name="connsiteY105" fmla="*/ 2047942 h 2240205"/>
              <a:gd name="connsiteX106" fmla="*/ 2042244 w 12192000"/>
              <a:gd name="connsiteY106" fmla="*/ 2055560 h 2240205"/>
              <a:gd name="connsiteX107" fmla="*/ 1877728 w 12192000"/>
              <a:gd name="connsiteY107" fmla="*/ 2101004 h 2240205"/>
              <a:gd name="connsiteX108" fmla="*/ 1759056 w 12192000"/>
              <a:gd name="connsiteY108" fmla="*/ 2125608 h 2240205"/>
              <a:gd name="connsiteX109" fmla="*/ 1637948 w 12192000"/>
              <a:gd name="connsiteY109" fmla="*/ 2172597 h 2240205"/>
              <a:gd name="connsiteX110" fmla="*/ 1434549 w 12192000"/>
              <a:gd name="connsiteY110" fmla="*/ 2234522 h 2240205"/>
              <a:gd name="connsiteX111" fmla="*/ 1370962 w 12192000"/>
              <a:gd name="connsiteY111" fmla="*/ 2237474 h 2240205"/>
              <a:gd name="connsiteX112" fmla="*/ 1356367 w 12192000"/>
              <a:gd name="connsiteY112" fmla="*/ 2235089 h 2240205"/>
              <a:gd name="connsiteX113" fmla="*/ 1279765 w 12192000"/>
              <a:gd name="connsiteY113" fmla="*/ 2229639 h 2240205"/>
              <a:gd name="connsiteX114" fmla="*/ 1195347 w 12192000"/>
              <a:gd name="connsiteY114" fmla="*/ 2212354 h 2240205"/>
              <a:gd name="connsiteX115" fmla="*/ 970251 w 12192000"/>
              <a:gd name="connsiteY115" fmla="*/ 2221029 h 2240205"/>
              <a:gd name="connsiteX116" fmla="*/ 812914 w 12192000"/>
              <a:gd name="connsiteY116" fmla="*/ 2210095 h 2240205"/>
              <a:gd name="connsiteX117" fmla="*/ 776382 w 12192000"/>
              <a:gd name="connsiteY117" fmla="*/ 2204512 h 2240205"/>
              <a:gd name="connsiteX118" fmla="*/ 597225 w 12192000"/>
              <a:gd name="connsiteY118" fmla="*/ 2180999 h 2240205"/>
              <a:gd name="connsiteX119" fmla="*/ 520671 w 12192000"/>
              <a:gd name="connsiteY119" fmla="*/ 2180980 h 2240205"/>
              <a:gd name="connsiteX120" fmla="*/ 515024 w 12192000"/>
              <a:gd name="connsiteY120" fmla="*/ 2179258 h 2240205"/>
              <a:gd name="connsiteX121" fmla="*/ 413835 w 12192000"/>
              <a:gd name="connsiteY121" fmla="*/ 2156783 h 2240205"/>
              <a:gd name="connsiteX122" fmla="*/ 376513 w 12192000"/>
              <a:gd name="connsiteY122" fmla="*/ 2154014 h 2240205"/>
              <a:gd name="connsiteX123" fmla="*/ 273386 w 12192000"/>
              <a:gd name="connsiteY123" fmla="*/ 2142551 h 2240205"/>
              <a:gd name="connsiteX124" fmla="*/ 77641 w 12192000"/>
              <a:gd name="connsiteY124" fmla="*/ 2126835 h 2240205"/>
              <a:gd name="connsiteX125" fmla="*/ 37645 w 12192000"/>
              <a:gd name="connsiteY125" fmla="*/ 2115401 h 2240205"/>
              <a:gd name="connsiteX126" fmla="*/ 4572 w 12192000"/>
              <a:gd name="connsiteY126" fmla="*/ 2111091 h 2240205"/>
              <a:gd name="connsiteX127" fmla="*/ 0 w 12192000"/>
              <a:gd name="connsiteY127" fmla="*/ 2110468 h 2240205"/>
              <a:gd name="connsiteX128" fmla="*/ 0 w 12192000"/>
              <a:gd name="connsiteY128" fmla="*/ 0 h 2240205"/>
              <a:gd name="connsiteX0" fmla="*/ 0 w 12192000"/>
              <a:gd name="connsiteY0" fmla="*/ 0 h 2240205"/>
              <a:gd name="connsiteX1" fmla="*/ 12192000 w 12192000"/>
              <a:gd name="connsiteY1" fmla="*/ 0 h 2240205"/>
              <a:gd name="connsiteX2" fmla="*/ 12192000 w 12192000"/>
              <a:gd name="connsiteY2" fmla="*/ 751299 h 2240205"/>
              <a:gd name="connsiteX3" fmla="*/ 11890686 w 12192000"/>
              <a:gd name="connsiteY3" fmla="*/ 732766 h 2240205"/>
              <a:gd name="connsiteX4" fmla="*/ 11649954 w 12192000"/>
              <a:gd name="connsiteY4" fmla="*/ 749628 h 2240205"/>
              <a:gd name="connsiteX5" fmla="*/ 11560424 w 12192000"/>
              <a:gd name="connsiteY5" fmla="*/ 748017 h 2240205"/>
              <a:gd name="connsiteX6" fmla="*/ 11358455 w 12192000"/>
              <a:gd name="connsiteY6" fmla="*/ 747593 h 2240205"/>
              <a:gd name="connsiteX7" fmla="*/ 11165209 w 12192000"/>
              <a:gd name="connsiteY7" fmla="*/ 748852 h 2240205"/>
              <a:gd name="connsiteX8" fmla="*/ 11058755 w 12192000"/>
              <a:gd name="connsiteY8" fmla="*/ 749617 h 2240205"/>
              <a:gd name="connsiteX9" fmla="*/ 10803046 w 12192000"/>
              <a:gd name="connsiteY9" fmla="*/ 774328 h 2240205"/>
              <a:gd name="connsiteX10" fmla="*/ 10458762 w 12192000"/>
              <a:gd name="connsiteY10" fmla="*/ 755400 h 2240205"/>
              <a:gd name="connsiteX11" fmla="*/ 10211200 w 12192000"/>
              <a:gd name="connsiteY11" fmla="*/ 767513 h 2240205"/>
              <a:gd name="connsiteX12" fmla="*/ 10167995 w 12192000"/>
              <a:gd name="connsiteY12" fmla="*/ 760843 h 2240205"/>
              <a:gd name="connsiteX13" fmla="*/ 9997044 w 12192000"/>
              <a:gd name="connsiteY13" fmla="*/ 780129 h 2240205"/>
              <a:gd name="connsiteX14" fmla="*/ 9943887 w 12192000"/>
              <a:gd name="connsiteY14" fmla="*/ 804141 h 2240205"/>
              <a:gd name="connsiteX15" fmla="*/ 9918248 w 12192000"/>
              <a:gd name="connsiteY15" fmla="*/ 816628 h 2240205"/>
              <a:gd name="connsiteX16" fmla="*/ 9767091 w 12192000"/>
              <a:gd name="connsiteY16" fmla="*/ 870550 h 2240205"/>
              <a:gd name="connsiteX17" fmla="*/ 9683005 w 12192000"/>
              <a:gd name="connsiteY17" fmla="*/ 894128 h 2240205"/>
              <a:gd name="connsiteX18" fmla="*/ 9500499 w 12192000"/>
              <a:gd name="connsiteY18" fmla="*/ 954680 h 2240205"/>
              <a:gd name="connsiteX19" fmla="*/ 9410017 w 12192000"/>
              <a:gd name="connsiteY19" fmla="*/ 993931 h 2240205"/>
              <a:gd name="connsiteX20" fmla="*/ 9392919 w 12192000"/>
              <a:gd name="connsiteY20" fmla="*/ 994656 h 2240205"/>
              <a:gd name="connsiteX21" fmla="*/ 9268019 w 12192000"/>
              <a:gd name="connsiteY21" fmla="*/ 1007442 h 2240205"/>
              <a:gd name="connsiteX22" fmla="*/ 9188177 w 12192000"/>
              <a:gd name="connsiteY22" fmla="*/ 1035474 h 2240205"/>
              <a:gd name="connsiteX23" fmla="*/ 9155969 w 12192000"/>
              <a:gd name="connsiteY23" fmla="*/ 1046804 h 2240205"/>
              <a:gd name="connsiteX24" fmla="*/ 9133985 w 12192000"/>
              <a:gd name="connsiteY24" fmla="*/ 1046450 h 2240205"/>
              <a:gd name="connsiteX25" fmla="*/ 9003462 w 12192000"/>
              <a:gd name="connsiteY25" fmla="*/ 1042406 h 2240205"/>
              <a:gd name="connsiteX26" fmla="*/ 8968445 w 12192000"/>
              <a:gd name="connsiteY26" fmla="*/ 1052169 h 2240205"/>
              <a:gd name="connsiteX27" fmla="*/ 8886001 w 12192000"/>
              <a:gd name="connsiteY27" fmla="*/ 1067468 h 2240205"/>
              <a:gd name="connsiteX28" fmla="*/ 8838610 w 12192000"/>
              <a:gd name="connsiteY28" fmla="*/ 1075091 h 2240205"/>
              <a:gd name="connsiteX29" fmla="*/ 8665605 w 12192000"/>
              <a:gd name="connsiteY29" fmla="*/ 1110791 h 2240205"/>
              <a:gd name="connsiteX30" fmla="*/ 8419755 w 12192000"/>
              <a:gd name="connsiteY30" fmla="*/ 1216260 h 2240205"/>
              <a:gd name="connsiteX31" fmla="*/ 8411626 w 12192000"/>
              <a:gd name="connsiteY31" fmla="*/ 1214397 h 2240205"/>
              <a:gd name="connsiteX32" fmla="*/ 8363469 w 12192000"/>
              <a:gd name="connsiteY32" fmla="*/ 1246658 h 2240205"/>
              <a:gd name="connsiteX33" fmla="*/ 8275497 w 12192000"/>
              <a:gd name="connsiteY33" fmla="*/ 1264396 h 2240205"/>
              <a:gd name="connsiteX34" fmla="*/ 8074238 w 12192000"/>
              <a:gd name="connsiteY34" fmla="*/ 1301895 h 2240205"/>
              <a:gd name="connsiteX35" fmla="*/ 7902328 w 12192000"/>
              <a:gd name="connsiteY35" fmla="*/ 1345865 h 2240205"/>
              <a:gd name="connsiteX36" fmla="*/ 7840612 w 12192000"/>
              <a:gd name="connsiteY36" fmla="*/ 1369373 h 2240205"/>
              <a:gd name="connsiteX37" fmla="*/ 7786819 w 12192000"/>
              <a:gd name="connsiteY37" fmla="*/ 1378970 h 2240205"/>
              <a:gd name="connsiteX38" fmla="*/ 7548172 w 12192000"/>
              <a:gd name="connsiteY38" fmla="*/ 1417460 h 2240205"/>
              <a:gd name="connsiteX39" fmla="*/ 7483437 w 12192000"/>
              <a:gd name="connsiteY39" fmla="*/ 1478152 h 2240205"/>
              <a:gd name="connsiteX40" fmla="*/ 7377870 w 12192000"/>
              <a:gd name="connsiteY40" fmla="*/ 1523319 h 2240205"/>
              <a:gd name="connsiteX41" fmla="*/ 7230737 w 12192000"/>
              <a:gd name="connsiteY41" fmla="*/ 1562633 h 2240205"/>
              <a:gd name="connsiteX42" fmla="*/ 7224458 w 12192000"/>
              <a:gd name="connsiteY42" fmla="*/ 1573008 h 2240205"/>
              <a:gd name="connsiteX43" fmla="*/ 7183121 w 12192000"/>
              <a:gd name="connsiteY43" fmla="*/ 1595162 h 2240205"/>
              <a:gd name="connsiteX44" fmla="*/ 7164601 w 12192000"/>
              <a:gd name="connsiteY44" fmla="*/ 1606490 h 2240205"/>
              <a:gd name="connsiteX45" fmla="*/ 6900177 w 12192000"/>
              <a:gd name="connsiteY45" fmla="*/ 1636016 h 2240205"/>
              <a:gd name="connsiteX46" fmla="*/ 6795372 w 12192000"/>
              <a:gd name="connsiteY46" fmla="*/ 1644845 h 2240205"/>
              <a:gd name="connsiteX47" fmla="*/ 6692251 w 12192000"/>
              <a:gd name="connsiteY47" fmla="*/ 1656357 h 2240205"/>
              <a:gd name="connsiteX48" fmla="*/ 6655235 w 12192000"/>
              <a:gd name="connsiteY48" fmla="*/ 1661869 h 2240205"/>
              <a:gd name="connsiteX49" fmla="*/ 6554894 w 12192000"/>
              <a:gd name="connsiteY49" fmla="*/ 1664428 h 2240205"/>
              <a:gd name="connsiteX50" fmla="*/ 6516595 w 12192000"/>
              <a:gd name="connsiteY50" fmla="*/ 1667475 h 2240205"/>
              <a:gd name="connsiteX51" fmla="*/ 6508541 w 12192000"/>
              <a:gd name="connsiteY51" fmla="*/ 1668757 h 2240205"/>
              <a:gd name="connsiteX52" fmla="*/ 6471012 w 12192000"/>
              <a:gd name="connsiteY52" fmla="*/ 1678604 h 2240205"/>
              <a:gd name="connsiteX53" fmla="*/ 6364035 w 12192000"/>
              <a:gd name="connsiteY53" fmla="*/ 1667683 h 2240205"/>
              <a:gd name="connsiteX54" fmla="*/ 6243319 w 12192000"/>
              <a:gd name="connsiteY54" fmla="*/ 1695560 h 2240205"/>
              <a:gd name="connsiteX55" fmla="*/ 6098321 w 12192000"/>
              <a:gd name="connsiteY55" fmla="*/ 1721646 h 2240205"/>
              <a:gd name="connsiteX56" fmla="*/ 5880652 w 12192000"/>
              <a:gd name="connsiteY56" fmla="*/ 1779643 h 2240205"/>
              <a:gd name="connsiteX57" fmla="*/ 5785959 w 12192000"/>
              <a:gd name="connsiteY57" fmla="*/ 1775307 h 2240205"/>
              <a:gd name="connsiteX58" fmla="*/ 5643534 w 12192000"/>
              <a:gd name="connsiteY58" fmla="*/ 1802919 h 2240205"/>
              <a:gd name="connsiteX59" fmla="*/ 5518799 w 12192000"/>
              <a:gd name="connsiteY59" fmla="*/ 1818312 h 2240205"/>
              <a:gd name="connsiteX60" fmla="*/ 5505014 w 12192000"/>
              <a:gd name="connsiteY60" fmla="*/ 1819259 h 2240205"/>
              <a:gd name="connsiteX61" fmla="*/ 5453307 w 12192000"/>
              <a:gd name="connsiteY61" fmla="*/ 1815450 h 2240205"/>
              <a:gd name="connsiteX62" fmla="*/ 5221533 w 12192000"/>
              <a:gd name="connsiteY62" fmla="*/ 1846950 h 2240205"/>
              <a:gd name="connsiteX63" fmla="*/ 5149802 w 12192000"/>
              <a:gd name="connsiteY63" fmla="*/ 1844846 h 2240205"/>
              <a:gd name="connsiteX64" fmla="*/ 5114927 w 12192000"/>
              <a:gd name="connsiteY64" fmla="*/ 1847827 h 2240205"/>
              <a:gd name="connsiteX65" fmla="*/ 5108970 w 12192000"/>
              <a:gd name="connsiteY65" fmla="*/ 1847935 h 2240205"/>
              <a:gd name="connsiteX66" fmla="*/ 5067961 w 12192000"/>
              <a:gd name="connsiteY66" fmla="*/ 1845917 h 2240205"/>
              <a:gd name="connsiteX67" fmla="*/ 5007075 w 12192000"/>
              <a:gd name="connsiteY67" fmla="*/ 1838626 h 2240205"/>
              <a:gd name="connsiteX68" fmla="*/ 4944087 w 12192000"/>
              <a:gd name="connsiteY68" fmla="*/ 1823332 h 2240205"/>
              <a:gd name="connsiteX69" fmla="*/ 4907662 w 12192000"/>
              <a:gd name="connsiteY69" fmla="*/ 1816900 h 2240205"/>
              <a:gd name="connsiteX70" fmla="*/ 4882386 w 12192000"/>
              <a:gd name="connsiteY70" fmla="*/ 1809844 h 2240205"/>
              <a:gd name="connsiteX71" fmla="*/ 4811440 w 12192000"/>
              <a:gd name="connsiteY71" fmla="*/ 1804655 h 2240205"/>
              <a:gd name="connsiteX72" fmla="*/ 4691075 w 12192000"/>
              <a:gd name="connsiteY72" fmla="*/ 1801389 h 2240205"/>
              <a:gd name="connsiteX73" fmla="*/ 4640313 w 12192000"/>
              <a:gd name="connsiteY73" fmla="*/ 1784307 h 2240205"/>
              <a:gd name="connsiteX74" fmla="*/ 4536503 w 12192000"/>
              <a:gd name="connsiteY74" fmla="*/ 1785334 h 2240205"/>
              <a:gd name="connsiteX75" fmla="*/ 4513724 w 12192000"/>
              <a:gd name="connsiteY75" fmla="*/ 1791996 h 2240205"/>
              <a:gd name="connsiteX76" fmla="*/ 4459810 w 12192000"/>
              <a:gd name="connsiteY76" fmla="*/ 1797886 h 2240205"/>
              <a:gd name="connsiteX77" fmla="*/ 4379064 w 12192000"/>
              <a:gd name="connsiteY77" fmla="*/ 1817177 h 2240205"/>
              <a:gd name="connsiteX78" fmla="*/ 4290981 w 12192000"/>
              <a:gd name="connsiteY78" fmla="*/ 1839677 h 2240205"/>
              <a:gd name="connsiteX79" fmla="*/ 4238372 w 12192000"/>
              <a:gd name="connsiteY79" fmla="*/ 1851480 h 2240205"/>
              <a:gd name="connsiteX80" fmla="*/ 4232517 w 12192000"/>
              <a:gd name="connsiteY80" fmla="*/ 1852567 h 2240205"/>
              <a:gd name="connsiteX81" fmla="*/ 4191732 w 12192000"/>
              <a:gd name="connsiteY81" fmla="*/ 1857328 h 2240205"/>
              <a:gd name="connsiteX82" fmla="*/ 4065532 w 12192000"/>
              <a:gd name="connsiteY82" fmla="*/ 1855477 h 2240205"/>
              <a:gd name="connsiteX83" fmla="*/ 4028460 w 12192000"/>
              <a:gd name="connsiteY83" fmla="*/ 1855137 h 2240205"/>
              <a:gd name="connsiteX84" fmla="*/ 4002267 w 12192000"/>
              <a:gd name="connsiteY84" fmla="*/ 1852352 h 2240205"/>
              <a:gd name="connsiteX85" fmla="*/ 3931396 w 12192000"/>
              <a:gd name="connsiteY85" fmla="*/ 1858915 h 2240205"/>
              <a:gd name="connsiteX86" fmla="*/ 3812162 w 12192000"/>
              <a:gd name="connsiteY86" fmla="*/ 1875501 h 2240205"/>
              <a:gd name="connsiteX87" fmla="*/ 3758105 w 12192000"/>
              <a:gd name="connsiteY87" fmla="*/ 1871856 h 2240205"/>
              <a:gd name="connsiteX88" fmla="*/ 3567259 w 12192000"/>
              <a:gd name="connsiteY88" fmla="*/ 1893482 h 2240205"/>
              <a:gd name="connsiteX89" fmla="*/ 3405770 w 12192000"/>
              <a:gd name="connsiteY89" fmla="*/ 1904591 h 2240205"/>
              <a:gd name="connsiteX90" fmla="*/ 3280097 w 12192000"/>
              <a:gd name="connsiteY90" fmla="*/ 1919610 h 2240205"/>
              <a:gd name="connsiteX91" fmla="*/ 3009910 w 12192000"/>
              <a:gd name="connsiteY91" fmla="*/ 1957866 h 2240205"/>
              <a:gd name="connsiteX92" fmla="*/ 2995934 w 12192000"/>
              <a:gd name="connsiteY92" fmla="*/ 1967085 h 2240205"/>
              <a:gd name="connsiteX93" fmla="*/ 2942858 w 12192000"/>
              <a:gd name="connsiteY93" fmla="*/ 1981367 h 2240205"/>
              <a:gd name="connsiteX94" fmla="*/ 2875436 w 12192000"/>
              <a:gd name="connsiteY94" fmla="*/ 1996977 h 2240205"/>
              <a:gd name="connsiteX95" fmla="*/ 2874892 w 12192000"/>
              <a:gd name="connsiteY95" fmla="*/ 1996085 h 2240205"/>
              <a:gd name="connsiteX96" fmla="*/ 2843662 w 12192000"/>
              <a:gd name="connsiteY96" fmla="*/ 1992498 h 2240205"/>
              <a:gd name="connsiteX97" fmla="*/ 2718916 w 12192000"/>
              <a:gd name="connsiteY97" fmla="*/ 1990867 h 2240205"/>
              <a:gd name="connsiteX98" fmla="*/ 2713522 w 12192000"/>
              <a:gd name="connsiteY98" fmla="*/ 1990173 h 2240205"/>
              <a:gd name="connsiteX99" fmla="*/ 2476147 w 12192000"/>
              <a:gd name="connsiteY99" fmla="*/ 1998305 h 2240205"/>
              <a:gd name="connsiteX100" fmla="*/ 2373568 w 12192000"/>
              <a:gd name="connsiteY100" fmla="*/ 2003219 h 2240205"/>
              <a:gd name="connsiteX101" fmla="*/ 2287219 w 12192000"/>
              <a:gd name="connsiteY101" fmla="*/ 1998750 h 2240205"/>
              <a:gd name="connsiteX102" fmla="*/ 2243069 w 12192000"/>
              <a:gd name="connsiteY102" fmla="*/ 2005321 h 2240205"/>
              <a:gd name="connsiteX103" fmla="*/ 2164831 w 12192000"/>
              <a:gd name="connsiteY103" fmla="*/ 2010143 h 2240205"/>
              <a:gd name="connsiteX104" fmla="*/ 2058061 w 12192000"/>
              <a:gd name="connsiteY104" fmla="*/ 2047942 h 2240205"/>
              <a:gd name="connsiteX105" fmla="*/ 2042244 w 12192000"/>
              <a:gd name="connsiteY105" fmla="*/ 2055560 h 2240205"/>
              <a:gd name="connsiteX106" fmla="*/ 1877728 w 12192000"/>
              <a:gd name="connsiteY106" fmla="*/ 2101004 h 2240205"/>
              <a:gd name="connsiteX107" fmla="*/ 1759056 w 12192000"/>
              <a:gd name="connsiteY107" fmla="*/ 2125608 h 2240205"/>
              <a:gd name="connsiteX108" fmla="*/ 1637948 w 12192000"/>
              <a:gd name="connsiteY108" fmla="*/ 2172597 h 2240205"/>
              <a:gd name="connsiteX109" fmla="*/ 1434549 w 12192000"/>
              <a:gd name="connsiteY109" fmla="*/ 2234522 h 2240205"/>
              <a:gd name="connsiteX110" fmla="*/ 1370962 w 12192000"/>
              <a:gd name="connsiteY110" fmla="*/ 2237474 h 2240205"/>
              <a:gd name="connsiteX111" fmla="*/ 1356367 w 12192000"/>
              <a:gd name="connsiteY111" fmla="*/ 2235089 h 2240205"/>
              <a:gd name="connsiteX112" fmla="*/ 1279765 w 12192000"/>
              <a:gd name="connsiteY112" fmla="*/ 2229639 h 2240205"/>
              <a:gd name="connsiteX113" fmla="*/ 1195347 w 12192000"/>
              <a:gd name="connsiteY113" fmla="*/ 2212354 h 2240205"/>
              <a:gd name="connsiteX114" fmla="*/ 970251 w 12192000"/>
              <a:gd name="connsiteY114" fmla="*/ 2221029 h 2240205"/>
              <a:gd name="connsiteX115" fmla="*/ 812914 w 12192000"/>
              <a:gd name="connsiteY115" fmla="*/ 2210095 h 2240205"/>
              <a:gd name="connsiteX116" fmla="*/ 776382 w 12192000"/>
              <a:gd name="connsiteY116" fmla="*/ 2204512 h 2240205"/>
              <a:gd name="connsiteX117" fmla="*/ 597225 w 12192000"/>
              <a:gd name="connsiteY117" fmla="*/ 2180999 h 2240205"/>
              <a:gd name="connsiteX118" fmla="*/ 520671 w 12192000"/>
              <a:gd name="connsiteY118" fmla="*/ 2180980 h 2240205"/>
              <a:gd name="connsiteX119" fmla="*/ 515024 w 12192000"/>
              <a:gd name="connsiteY119" fmla="*/ 2179258 h 2240205"/>
              <a:gd name="connsiteX120" fmla="*/ 413835 w 12192000"/>
              <a:gd name="connsiteY120" fmla="*/ 2156783 h 2240205"/>
              <a:gd name="connsiteX121" fmla="*/ 376513 w 12192000"/>
              <a:gd name="connsiteY121" fmla="*/ 2154014 h 2240205"/>
              <a:gd name="connsiteX122" fmla="*/ 273386 w 12192000"/>
              <a:gd name="connsiteY122" fmla="*/ 2142551 h 2240205"/>
              <a:gd name="connsiteX123" fmla="*/ 77641 w 12192000"/>
              <a:gd name="connsiteY123" fmla="*/ 2126835 h 2240205"/>
              <a:gd name="connsiteX124" fmla="*/ 37645 w 12192000"/>
              <a:gd name="connsiteY124" fmla="*/ 2115401 h 2240205"/>
              <a:gd name="connsiteX125" fmla="*/ 4572 w 12192000"/>
              <a:gd name="connsiteY125" fmla="*/ 2111091 h 2240205"/>
              <a:gd name="connsiteX126" fmla="*/ 0 w 12192000"/>
              <a:gd name="connsiteY126" fmla="*/ 2110468 h 2240205"/>
              <a:gd name="connsiteX127" fmla="*/ 0 w 12192000"/>
              <a:gd name="connsiteY127" fmla="*/ 0 h 2240205"/>
              <a:gd name="connsiteX0" fmla="*/ 0 w 12192000"/>
              <a:gd name="connsiteY0" fmla="*/ 0 h 2240205"/>
              <a:gd name="connsiteX1" fmla="*/ 12192000 w 12192000"/>
              <a:gd name="connsiteY1" fmla="*/ 0 h 2240205"/>
              <a:gd name="connsiteX2" fmla="*/ 12192000 w 12192000"/>
              <a:gd name="connsiteY2" fmla="*/ 751299 h 2240205"/>
              <a:gd name="connsiteX3" fmla="*/ 11890686 w 12192000"/>
              <a:gd name="connsiteY3" fmla="*/ 732766 h 2240205"/>
              <a:gd name="connsiteX4" fmla="*/ 11649954 w 12192000"/>
              <a:gd name="connsiteY4" fmla="*/ 749628 h 2240205"/>
              <a:gd name="connsiteX5" fmla="*/ 11560424 w 12192000"/>
              <a:gd name="connsiteY5" fmla="*/ 748017 h 2240205"/>
              <a:gd name="connsiteX6" fmla="*/ 11358455 w 12192000"/>
              <a:gd name="connsiteY6" fmla="*/ 747593 h 2240205"/>
              <a:gd name="connsiteX7" fmla="*/ 11165209 w 12192000"/>
              <a:gd name="connsiteY7" fmla="*/ 748852 h 2240205"/>
              <a:gd name="connsiteX8" fmla="*/ 11058755 w 12192000"/>
              <a:gd name="connsiteY8" fmla="*/ 749617 h 2240205"/>
              <a:gd name="connsiteX9" fmla="*/ 10803046 w 12192000"/>
              <a:gd name="connsiteY9" fmla="*/ 774328 h 2240205"/>
              <a:gd name="connsiteX10" fmla="*/ 10458762 w 12192000"/>
              <a:gd name="connsiteY10" fmla="*/ 755400 h 2240205"/>
              <a:gd name="connsiteX11" fmla="*/ 10211200 w 12192000"/>
              <a:gd name="connsiteY11" fmla="*/ 767513 h 2240205"/>
              <a:gd name="connsiteX12" fmla="*/ 10167995 w 12192000"/>
              <a:gd name="connsiteY12" fmla="*/ 760843 h 2240205"/>
              <a:gd name="connsiteX13" fmla="*/ 9997044 w 12192000"/>
              <a:gd name="connsiteY13" fmla="*/ 780129 h 2240205"/>
              <a:gd name="connsiteX14" fmla="*/ 9943887 w 12192000"/>
              <a:gd name="connsiteY14" fmla="*/ 804141 h 2240205"/>
              <a:gd name="connsiteX15" fmla="*/ 9918248 w 12192000"/>
              <a:gd name="connsiteY15" fmla="*/ 816628 h 2240205"/>
              <a:gd name="connsiteX16" fmla="*/ 9767091 w 12192000"/>
              <a:gd name="connsiteY16" fmla="*/ 870550 h 2240205"/>
              <a:gd name="connsiteX17" fmla="*/ 9683005 w 12192000"/>
              <a:gd name="connsiteY17" fmla="*/ 894128 h 2240205"/>
              <a:gd name="connsiteX18" fmla="*/ 9500499 w 12192000"/>
              <a:gd name="connsiteY18" fmla="*/ 954680 h 2240205"/>
              <a:gd name="connsiteX19" fmla="*/ 9410017 w 12192000"/>
              <a:gd name="connsiteY19" fmla="*/ 993931 h 2240205"/>
              <a:gd name="connsiteX20" fmla="*/ 9392919 w 12192000"/>
              <a:gd name="connsiteY20" fmla="*/ 994656 h 2240205"/>
              <a:gd name="connsiteX21" fmla="*/ 9268019 w 12192000"/>
              <a:gd name="connsiteY21" fmla="*/ 1007442 h 2240205"/>
              <a:gd name="connsiteX22" fmla="*/ 9188177 w 12192000"/>
              <a:gd name="connsiteY22" fmla="*/ 1035474 h 2240205"/>
              <a:gd name="connsiteX23" fmla="*/ 9155969 w 12192000"/>
              <a:gd name="connsiteY23" fmla="*/ 1046804 h 2240205"/>
              <a:gd name="connsiteX24" fmla="*/ 9133985 w 12192000"/>
              <a:gd name="connsiteY24" fmla="*/ 1046450 h 2240205"/>
              <a:gd name="connsiteX25" fmla="*/ 9003462 w 12192000"/>
              <a:gd name="connsiteY25" fmla="*/ 1042406 h 2240205"/>
              <a:gd name="connsiteX26" fmla="*/ 8968445 w 12192000"/>
              <a:gd name="connsiteY26" fmla="*/ 1052169 h 2240205"/>
              <a:gd name="connsiteX27" fmla="*/ 8886001 w 12192000"/>
              <a:gd name="connsiteY27" fmla="*/ 1067468 h 2240205"/>
              <a:gd name="connsiteX28" fmla="*/ 8838610 w 12192000"/>
              <a:gd name="connsiteY28" fmla="*/ 1075091 h 2240205"/>
              <a:gd name="connsiteX29" fmla="*/ 8665605 w 12192000"/>
              <a:gd name="connsiteY29" fmla="*/ 1110791 h 2240205"/>
              <a:gd name="connsiteX30" fmla="*/ 8419755 w 12192000"/>
              <a:gd name="connsiteY30" fmla="*/ 1216260 h 2240205"/>
              <a:gd name="connsiteX31" fmla="*/ 8411626 w 12192000"/>
              <a:gd name="connsiteY31" fmla="*/ 1214397 h 2240205"/>
              <a:gd name="connsiteX32" fmla="*/ 8363469 w 12192000"/>
              <a:gd name="connsiteY32" fmla="*/ 1246658 h 2240205"/>
              <a:gd name="connsiteX33" fmla="*/ 8275497 w 12192000"/>
              <a:gd name="connsiteY33" fmla="*/ 1264396 h 2240205"/>
              <a:gd name="connsiteX34" fmla="*/ 8074238 w 12192000"/>
              <a:gd name="connsiteY34" fmla="*/ 1301895 h 2240205"/>
              <a:gd name="connsiteX35" fmla="*/ 7902328 w 12192000"/>
              <a:gd name="connsiteY35" fmla="*/ 1345865 h 2240205"/>
              <a:gd name="connsiteX36" fmla="*/ 7840612 w 12192000"/>
              <a:gd name="connsiteY36" fmla="*/ 1369373 h 2240205"/>
              <a:gd name="connsiteX37" fmla="*/ 7786819 w 12192000"/>
              <a:gd name="connsiteY37" fmla="*/ 1378970 h 2240205"/>
              <a:gd name="connsiteX38" fmla="*/ 7548172 w 12192000"/>
              <a:gd name="connsiteY38" fmla="*/ 1417460 h 2240205"/>
              <a:gd name="connsiteX39" fmla="*/ 7483437 w 12192000"/>
              <a:gd name="connsiteY39" fmla="*/ 1478152 h 2240205"/>
              <a:gd name="connsiteX40" fmla="*/ 7377870 w 12192000"/>
              <a:gd name="connsiteY40" fmla="*/ 1523319 h 2240205"/>
              <a:gd name="connsiteX41" fmla="*/ 7230737 w 12192000"/>
              <a:gd name="connsiteY41" fmla="*/ 1562633 h 2240205"/>
              <a:gd name="connsiteX42" fmla="*/ 7224458 w 12192000"/>
              <a:gd name="connsiteY42" fmla="*/ 1573008 h 2240205"/>
              <a:gd name="connsiteX43" fmla="*/ 7183121 w 12192000"/>
              <a:gd name="connsiteY43" fmla="*/ 1595162 h 2240205"/>
              <a:gd name="connsiteX44" fmla="*/ 7164601 w 12192000"/>
              <a:gd name="connsiteY44" fmla="*/ 1606490 h 2240205"/>
              <a:gd name="connsiteX45" fmla="*/ 6900177 w 12192000"/>
              <a:gd name="connsiteY45" fmla="*/ 1636016 h 2240205"/>
              <a:gd name="connsiteX46" fmla="*/ 6795372 w 12192000"/>
              <a:gd name="connsiteY46" fmla="*/ 1644845 h 2240205"/>
              <a:gd name="connsiteX47" fmla="*/ 6692251 w 12192000"/>
              <a:gd name="connsiteY47" fmla="*/ 1656357 h 2240205"/>
              <a:gd name="connsiteX48" fmla="*/ 6655235 w 12192000"/>
              <a:gd name="connsiteY48" fmla="*/ 1661869 h 2240205"/>
              <a:gd name="connsiteX49" fmla="*/ 6554894 w 12192000"/>
              <a:gd name="connsiteY49" fmla="*/ 1664428 h 2240205"/>
              <a:gd name="connsiteX50" fmla="*/ 6516595 w 12192000"/>
              <a:gd name="connsiteY50" fmla="*/ 1667475 h 2240205"/>
              <a:gd name="connsiteX51" fmla="*/ 6508541 w 12192000"/>
              <a:gd name="connsiteY51" fmla="*/ 1668757 h 2240205"/>
              <a:gd name="connsiteX52" fmla="*/ 6471012 w 12192000"/>
              <a:gd name="connsiteY52" fmla="*/ 1678604 h 2240205"/>
              <a:gd name="connsiteX53" fmla="*/ 6364035 w 12192000"/>
              <a:gd name="connsiteY53" fmla="*/ 1667683 h 2240205"/>
              <a:gd name="connsiteX54" fmla="*/ 6243319 w 12192000"/>
              <a:gd name="connsiteY54" fmla="*/ 1695560 h 2240205"/>
              <a:gd name="connsiteX55" fmla="*/ 6098321 w 12192000"/>
              <a:gd name="connsiteY55" fmla="*/ 1721646 h 2240205"/>
              <a:gd name="connsiteX56" fmla="*/ 5880652 w 12192000"/>
              <a:gd name="connsiteY56" fmla="*/ 1779643 h 2240205"/>
              <a:gd name="connsiteX57" fmla="*/ 5785959 w 12192000"/>
              <a:gd name="connsiteY57" fmla="*/ 1775307 h 2240205"/>
              <a:gd name="connsiteX58" fmla="*/ 5643534 w 12192000"/>
              <a:gd name="connsiteY58" fmla="*/ 1802919 h 2240205"/>
              <a:gd name="connsiteX59" fmla="*/ 5518799 w 12192000"/>
              <a:gd name="connsiteY59" fmla="*/ 1818312 h 2240205"/>
              <a:gd name="connsiteX60" fmla="*/ 5505014 w 12192000"/>
              <a:gd name="connsiteY60" fmla="*/ 1819259 h 2240205"/>
              <a:gd name="connsiteX61" fmla="*/ 5453307 w 12192000"/>
              <a:gd name="connsiteY61" fmla="*/ 1815450 h 2240205"/>
              <a:gd name="connsiteX62" fmla="*/ 5221533 w 12192000"/>
              <a:gd name="connsiteY62" fmla="*/ 1846950 h 2240205"/>
              <a:gd name="connsiteX63" fmla="*/ 5149802 w 12192000"/>
              <a:gd name="connsiteY63" fmla="*/ 1844846 h 2240205"/>
              <a:gd name="connsiteX64" fmla="*/ 5114927 w 12192000"/>
              <a:gd name="connsiteY64" fmla="*/ 1847827 h 2240205"/>
              <a:gd name="connsiteX65" fmla="*/ 5108970 w 12192000"/>
              <a:gd name="connsiteY65" fmla="*/ 1847935 h 2240205"/>
              <a:gd name="connsiteX66" fmla="*/ 5067961 w 12192000"/>
              <a:gd name="connsiteY66" fmla="*/ 1845917 h 2240205"/>
              <a:gd name="connsiteX67" fmla="*/ 5007075 w 12192000"/>
              <a:gd name="connsiteY67" fmla="*/ 1838626 h 2240205"/>
              <a:gd name="connsiteX68" fmla="*/ 4944087 w 12192000"/>
              <a:gd name="connsiteY68" fmla="*/ 1823332 h 2240205"/>
              <a:gd name="connsiteX69" fmla="*/ 4907662 w 12192000"/>
              <a:gd name="connsiteY69" fmla="*/ 1816900 h 2240205"/>
              <a:gd name="connsiteX70" fmla="*/ 4882386 w 12192000"/>
              <a:gd name="connsiteY70" fmla="*/ 1809844 h 2240205"/>
              <a:gd name="connsiteX71" fmla="*/ 4811440 w 12192000"/>
              <a:gd name="connsiteY71" fmla="*/ 1804655 h 2240205"/>
              <a:gd name="connsiteX72" fmla="*/ 4691075 w 12192000"/>
              <a:gd name="connsiteY72" fmla="*/ 1801389 h 2240205"/>
              <a:gd name="connsiteX73" fmla="*/ 4640313 w 12192000"/>
              <a:gd name="connsiteY73" fmla="*/ 1784307 h 2240205"/>
              <a:gd name="connsiteX74" fmla="*/ 4536503 w 12192000"/>
              <a:gd name="connsiteY74" fmla="*/ 1785334 h 2240205"/>
              <a:gd name="connsiteX75" fmla="*/ 4513724 w 12192000"/>
              <a:gd name="connsiteY75" fmla="*/ 1791996 h 2240205"/>
              <a:gd name="connsiteX76" fmla="*/ 4459810 w 12192000"/>
              <a:gd name="connsiteY76" fmla="*/ 1797886 h 2240205"/>
              <a:gd name="connsiteX77" fmla="*/ 4379064 w 12192000"/>
              <a:gd name="connsiteY77" fmla="*/ 1817177 h 2240205"/>
              <a:gd name="connsiteX78" fmla="*/ 4290981 w 12192000"/>
              <a:gd name="connsiteY78" fmla="*/ 1839677 h 2240205"/>
              <a:gd name="connsiteX79" fmla="*/ 4238372 w 12192000"/>
              <a:gd name="connsiteY79" fmla="*/ 1851480 h 2240205"/>
              <a:gd name="connsiteX80" fmla="*/ 4232517 w 12192000"/>
              <a:gd name="connsiteY80" fmla="*/ 1852567 h 2240205"/>
              <a:gd name="connsiteX81" fmla="*/ 4191732 w 12192000"/>
              <a:gd name="connsiteY81" fmla="*/ 1857328 h 2240205"/>
              <a:gd name="connsiteX82" fmla="*/ 4065532 w 12192000"/>
              <a:gd name="connsiteY82" fmla="*/ 1855477 h 2240205"/>
              <a:gd name="connsiteX83" fmla="*/ 4028460 w 12192000"/>
              <a:gd name="connsiteY83" fmla="*/ 1855137 h 2240205"/>
              <a:gd name="connsiteX84" fmla="*/ 4002267 w 12192000"/>
              <a:gd name="connsiteY84" fmla="*/ 1852352 h 2240205"/>
              <a:gd name="connsiteX85" fmla="*/ 3931396 w 12192000"/>
              <a:gd name="connsiteY85" fmla="*/ 1858915 h 2240205"/>
              <a:gd name="connsiteX86" fmla="*/ 3812162 w 12192000"/>
              <a:gd name="connsiteY86" fmla="*/ 1875501 h 2240205"/>
              <a:gd name="connsiteX87" fmla="*/ 3758105 w 12192000"/>
              <a:gd name="connsiteY87" fmla="*/ 1871856 h 2240205"/>
              <a:gd name="connsiteX88" fmla="*/ 3567259 w 12192000"/>
              <a:gd name="connsiteY88" fmla="*/ 1893482 h 2240205"/>
              <a:gd name="connsiteX89" fmla="*/ 3405770 w 12192000"/>
              <a:gd name="connsiteY89" fmla="*/ 1904591 h 2240205"/>
              <a:gd name="connsiteX90" fmla="*/ 3280097 w 12192000"/>
              <a:gd name="connsiteY90" fmla="*/ 1919610 h 2240205"/>
              <a:gd name="connsiteX91" fmla="*/ 3009910 w 12192000"/>
              <a:gd name="connsiteY91" fmla="*/ 1957866 h 2240205"/>
              <a:gd name="connsiteX92" fmla="*/ 2995934 w 12192000"/>
              <a:gd name="connsiteY92" fmla="*/ 1967085 h 2240205"/>
              <a:gd name="connsiteX93" fmla="*/ 2942858 w 12192000"/>
              <a:gd name="connsiteY93" fmla="*/ 1981367 h 2240205"/>
              <a:gd name="connsiteX94" fmla="*/ 2875436 w 12192000"/>
              <a:gd name="connsiteY94" fmla="*/ 1996977 h 2240205"/>
              <a:gd name="connsiteX95" fmla="*/ 2874892 w 12192000"/>
              <a:gd name="connsiteY95" fmla="*/ 1996085 h 2240205"/>
              <a:gd name="connsiteX96" fmla="*/ 2843662 w 12192000"/>
              <a:gd name="connsiteY96" fmla="*/ 1992498 h 2240205"/>
              <a:gd name="connsiteX97" fmla="*/ 2718916 w 12192000"/>
              <a:gd name="connsiteY97" fmla="*/ 1990867 h 2240205"/>
              <a:gd name="connsiteX98" fmla="*/ 2713522 w 12192000"/>
              <a:gd name="connsiteY98" fmla="*/ 1990173 h 2240205"/>
              <a:gd name="connsiteX99" fmla="*/ 2476147 w 12192000"/>
              <a:gd name="connsiteY99" fmla="*/ 1998305 h 2240205"/>
              <a:gd name="connsiteX100" fmla="*/ 2373568 w 12192000"/>
              <a:gd name="connsiteY100" fmla="*/ 2003219 h 2240205"/>
              <a:gd name="connsiteX101" fmla="*/ 2287219 w 12192000"/>
              <a:gd name="connsiteY101" fmla="*/ 1998750 h 2240205"/>
              <a:gd name="connsiteX102" fmla="*/ 2164831 w 12192000"/>
              <a:gd name="connsiteY102" fmla="*/ 2010143 h 2240205"/>
              <a:gd name="connsiteX103" fmla="*/ 2058061 w 12192000"/>
              <a:gd name="connsiteY103" fmla="*/ 2047942 h 2240205"/>
              <a:gd name="connsiteX104" fmla="*/ 2042244 w 12192000"/>
              <a:gd name="connsiteY104" fmla="*/ 2055560 h 2240205"/>
              <a:gd name="connsiteX105" fmla="*/ 1877728 w 12192000"/>
              <a:gd name="connsiteY105" fmla="*/ 2101004 h 2240205"/>
              <a:gd name="connsiteX106" fmla="*/ 1759056 w 12192000"/>
              <a:gd name="connsiteY106" fmla="*/ 2125608 h 2240205"/>
              <a:gd name="connsiteX107" fmla="*/ 1637948 w 12192000"/>
              <a:gd name="connsiteY107" fmla="*/ 2172597 h 2240205"/>
              <a:gd name="connsiteX108" fmla="*/ 1434549 w 12192000"/>
              <a:gd name="connsiteY108" fmla="*/ 2234522 h 2240205"/>
              <a:gd name="connsiteX109" fmla="*/ 1370962 w 12192000"/>
              <a:gd name="connsiteY109" fmla="*/ 2237474 h 2240205"/>
              <a:gd name="connsiteX110" fmla="*/ 1356367 w 12192000"/>
              <a:gd name="connsiteY110" fmla="*/ 2235089 h 2240205"/>
              <a:gd name="connsiteX111" fmla="*/ 1279765 w 12192000"/>
              <a:gd name="connsiteY111" fmla="*/ 2229639 h 2240205"/>
              <a:gd name="connsiteX112" fmla="*/ 1195347 w 12192000"/>
              <a:gd name="connsiteY112" fmla="*/ 2212354 h 2240205"/>
              <a:gd name="connsiteX113" fmla="*/ 970251 w 12192000"/>
              <a:gd name="connsiteY113" fmla="*/ 2221029 h 2240205"/>
              <a:gd name="connsiteX114" fmla="*/ 812914 w 12192000"/>
              <a:gd name="connsiteY114" fmla="*/ 2210095 h 2240205"/>
              <a:gd name="connsiteX115" fmla="*/ 776382 w 12192000"/>
              <a:gd name="connsiteY115" fmla="*/ 2204512 h 2240205"/>
              <a:gd name="connsiteX116" fmla="*/ 597225 w 12192000"/>
              <a:gd name="connsiteY116" fmla="*/ 2180999 h 2240205"/>
              <a:gd name="connsiteX117" fmla="*/ 520671 w 12192000"/>
              <a:gd name="connsiteY117" fmla="*/ 2180980 h 2240205"/>
              <a:gd name="connsiteX118" fmla="*/ 515024 w 12192000"/>
              <a:gd name="connsiteY118" fmla="*/ 2179258 h 2240205"/>
              <a:gd name="connsiteX119" fmla="*/ 413835 w 12192000"/>
              <a:gd name="connsiteY119" fmla="*/ 2156783 h 2240205"/>
              <a:gd name="connsiteX120" fmla="*/ 376513 w 12192000"/>
              <a:gd name="connsiteY120" fmla="*/ 2154014 h 2240205"/>
              <a:gd name="connsiteX121" fmla="*/ 273386 w 12192000"/>
              <a:gd name="connsiteY121" fmla="*/ 2142551 h 2240205"/>
              <a:gd name="connsiteX122" fmla="*/ 77641 w 12192000"/>
              <a:gd name="connsiteY122" fmla="*/ 2126835 h 2240205"/>
              <a:gd name="connsiteX123" fmla="*/ 37645 w 12192000"/>
              <a:gd name="connsiteY123" fmla="*/ 2115401 h 2240205"/>
              <a:gd name="connsiteX124" fmla="*/ 4572 w 12192000"/>
              <a:gd name="connsiteY124" fmla="*/ 2111091 h 2240205"/>
              <a:gd name="connsiteX125" fmla="*/ 0 w 12192000"/>
              <a:gd name="connsiteY125" fmla="*/ 2110468 h 2240205"/>
              <a:gd name="connsiteX126" fmla="*/ 0 w 12192000"/>
              <a:gd name="connsiteY126" fmla="*/ 0 h 2240205"/>
              <a:gd name="connsiteX0" fmla="*/ 0 w 12192000"/>
              <a:gd name="connsiteY0" fmla="*/ 0 h 2240205"/>
              <a:gd name="connsiteX1" fmla="*/ 12192000 w 12192000"/>
              <a:gd name="connsiteY1" fmla="*/ 0 h 2240205"/>
              <a:gd name="connsiteX2" fmla="*/ 12192000 w 12192000"/>
              <a:gd name="connsiteY2" fmla="*/ 751299 h 2240205"/>
              <a:gd name="connsiteX3" fmla="*/ 11890686 w 12192000"/>
              <a:gd name="connsiteY3" fmla="*/ 732766 h 2240205"/>
              <a:gd name="connsiteX4" fmla="*/ 11649954 w 12192000"/>
              <a:gd name="connsiteY4" fmla="*/ 749628 h 2240205"/>
              <a:gd name="connsiteX5" fmla="*/ 11560424 w 12192000"/>
              <a:gd name="connsiteY5" fmla="*/ 748017 h 2240205"/>
              <a:gd name="connsiteX6" fmla="*/ 11358455 w 12192000"/>
              <a:gd name="connsiteY6" fmla="*/ 747593 h 2240205"/>
              <a:gd name="connsiteX7" fmla="*/ 11165209 w 12192000"/>
              <a:gd name="connsiteY7" fmla="*/ 748852 h 2240205"/>
              <a:gd name="connsiteX8" fmla="*/ 11058755 w 12192000"/>
              <a:gd name="connsiteY8" fmla="*/ 749617 h 2240205"/>
              <a:gd name="connsiteX9" fmla="*/ 10803046 w 12192000"/>
              <a:gd name="connsiteY9" fmla="*/ 774328 h 2240205"/>
              <a:gd name="connsiteX10" fmla="*/ 10458762 w 12192000"/>
              <a:gd name="connsiteY10" fmla="*/ 755400 h 2240205"/>
              <a:gd name="connsiteX11" fmla="*/ 10211200 w 12192000"/>
              <a:gd name="connsiteY11" fmla="*/ 767513 h 2240205"/>
              <a:gd name="connsiteX12" fmla="*/ 10167995 w 12192000"/>
              <a:gd name="connsiteY12" fmla="*/ 760843 h 2240205"/>
              <a:gd name="connsiteX13" fmla="*/ 9997044 w 12192000"/>
              <a:gd name="connsiteY13" fmla="*/ 780129 h 2240205"/>
              <a:gd name="connsiteX14" fmla="*/ 9943887 w 12192000"/>
              <a:gd name="connsiteY14" fmla="*/ 804141 h 2240205"/>
              <a:gd name="connsiteX15" fmla="*/ 9918248 w 12192000"/>
              <a:gd name="connsiteY15" fmla="*/ 816628 h 2240205"/>
              <a:gd name="connsiteX16" fmla="*/ 9767091 w 12192000"/>
              <a:gd name="connsiteY16" fmla="*/ 870550 h 2240205"/>
              <a:gd name="connsiteX17" fmla="*/ 9683005 w 12192000"/>
              <a:gd name="connsiteY17" fmla="*/ 894128 h 2240205"/>
              <a:gd name="connsiteX18" fmla="*/ 9500499 w 12192000"/>
              <a:gd name="connsiteY18" fmla="*/ 954680 h 2240205"/>
              <a:gd name="connsiteX19" fmla="*/ 9410017 w 12192000"/>
              <a:gd name="connsiteY19" fmla="*/ 993931 h 2240205"/>
              <a:gd name="connsiteX20" fmla="*/ 9392919 w 12192000"/>
              <a:gd name="connsiteY20" fmla="*/ 994656 h 2240205"/>
              <a:gd name="connsiteX21" fmla="*/ 9268019 w 12192000"/>
              <a:gd name="connsiteY21" fmla="*/ 1007442 h 2240205"/>
              <a:gd name="connsiteX22" fmla="*/ 9188177 w 12192000"/>
              <a:gd name="connsiteY22" fmla="*/ 1035474 h 2240205"/>
              <a:gd name="connsiteX23" fmla="*/ 9155969 w 12192000"/>
              <a:gd name="connsiteY23" fmla="*/ 1046804 h 2240205"/>
              <a:gd name="connsiteX24" fmla="*/ 9133985 w 12192000"/>
              <a:gd name="connsiteY24" fmla="*/ 1046450 h 2240205"/>
              <a:gd name="connsiteX25" fmla="*/ 9003462 w 12192000"/>
              <a:gd name="connsiteY25" fmla="*/ 1042406 h 2240205"/>
              <a:gd name="connsiteX26" fmla="*/ 8968445 w 12192000"/>
              <a:gd name="connsiteY26" fmla="*/ 1052169 h 2240205"/>
              <a:gd name="connsiteX27" fmla="*/ 8886001 w 12192000"/>
              <a:gd name="connsiteY27" fmla="*/ 1067468 h 2240205"/>
              <a:gd name="connsiteX28" fmla="*/ 8838610 w 12192000"/>
              <a:gd name="connsiteY28" fmla="*/ 1075091 h 2240205"/>
              <a:gd name="connsiteX29" fmla="*/ 8665605 w 12192000"/>
              <a:gd name="connsiteY29" fmla="*/ 1110791 h 2240205"/>
              <a:gd name="connsiteX30" fmla="*/ 8419755 w 12192000"/>
              <a:gd name="connsiteY30" fmla="*/ 1216260 h 2240205"/>
              <a:gd name="connsiteX31" fmla="*/ 8411626 w 12192000"/>
              <a:gd name="connsiteY31" fmla="*/ 1214397 h 2240205"/>
              <a:gd name="connsiteX32" fmla="*/ 8363469 w 12192000"/>
              <a:gd name="connsiteY32" fmla="*/ 1246658 h 2240205"/>
              <a:gd name="connsiteX33" fmla="*/ 8275497 w 12192000"/>
              <a:gd name="connsiteY33" fmla="*/ 1264396 h 2240205"/>
              <a:gd name="connsiteX34" fmla="*/ 8074238 w 12192000"/>
              <a:gd name="connsiteY34" fmla="*/ 1301895 h 2240205"/>
              <a:gd name="connsiteX35" fmla="*/ 7902328 w 12192000"/>
              <a:gd name="connsiteY35" fmla="*/ 1345865 h 2240205"/>
              <a:gd name="connsiteX36" fmla="*/ 7840612 w 12192000"/>
              <a:gd name="connsiteY36" fmla="*/ 1369373 h 2240205"/>
              <a:gd name="connsiteX37" fmla="*/ 7786819 w 12192000"/>
              <a:gd name="connsiteY37" fmla="*/ 1378970 h 2240205"/>
              <a:gd name="connsiteX38" fmla="*/ 7548172 w 12192000"/>
              <a:gd name="connsiteY38" fmla="*/ 1417460 h 2240205"/>
              <a:gd name="connsiteX39" fmla="*/ 7483437 w 12192000"/>
              <a:gd name="connsiteY39" fmla="*/ 1478152 h 2240205"/>
              <a:gd name="connsiteX40" fmla="*/ 7377870 w 12192000"/>
              <a:gd name="connsiteY40" fmla="*/ 1523319 h 2240205"/>
              <a:gd name="connsiteX41" fmla="*/ 7230737 w 12192000"/>
              <a:gd name="connsiteY41" fmla="*/ 1562633 h 2240205"/>
              <a:gd name="connsiteX42" fmla="*/ 7224458 w 12192000"/>
              <a:gd name="connsiteY42" fmla="*/ 1573008 h 2240205"/>
              <a:gd name="connsiteX43" fmla="*/ 7183121 w 12192000"/>
              <a:gd name="connsiteY43" fmla="*/ 1595162 h 2240205"/>
              <a:gd name="connsiteX44" fmla="*/ 7164601 w 12192000"/>
              <a:gd name="connsiteY44" fmla="*/ 1606490 h 2240205"/>
              <a:gd name="connsiteX45" fmla="*/ 6900177 w 12192000"/>
              <a:gd name="connsiteY45" fmla="*/ 1636016 h 2240205"/>
              <a:gd name="connsiteX46" fmla="*/ 6795372 w 12192000"/>
              <a:gd name="connsiteY46" fmla="*/ 1644845 h 2240205"/>
              <a:gd name="connsiteX47" fmla="*/ 6692251 w 12192000"/>
              <a:gd name="connsiteY47" fmla="*/ 1656357 h 2240205"/>
              <a:gd name="connsiteX48" fmla="*/ 6655235 w 12192000"/>
              <a:gd name="connsiteY48" fmla="*/ 1661869 h 2240205"/>
              <a:gd name="connsiteX49" fmla="*/ 6554894 w 12192000"/>
              <a:gd name="connsiteY49" fmla="*/ 1664428 h 2240205"/>
              <a:gd name="connsiteX50" fmla="*/ 6516595 w 12192000"/>
              <a:gd name="connsiteY50" fmla="*/ 1667475 h 2240205"/>
              <a:gd name="connsiteX51" fmla="*/ 6508541 w 12192000"/>
              <a:gd name="connsiteY51" fmla="*/ 1668757 h 2240205"/>
              <a:gd name="connsiteX52" fmla="*/ 6471012 w 12192000"/>
              <a:gd name="connsiteY52" fmla="*/ 1678604 h 2240205"/>
              <a:gd name="connsiteX53" fmla="*/ 6364035 w 12192000"/>
              <a:gd name="connsiteY53" fmla="*/ 1667683 h 2240205"/>
              <a:gd name="connsiteX54" fmla="*/ 6243319 w 12192000"/>
              <a:gd name="connsiteY54" fmla="*/ 1695560 h 2240205"/>
              <a:gd name="connsiteX55" fmla="*/ 6098321 w 12192000"/>
              <a:gd name="connsiteY55" fmla="*/ 1721646 h 2240205"/>
              <a:gd name="connsiteX56" fmla="*/ 5880652 w 12192000"/>
              <a:gd name="connsiteY56" fmla="*/ 1779643 h 2240205"/>
              <a:gd name="connsiteX57" fmla="*/ 5785959 w 12192000"/>
              <a:gd name="connsiteY57" fmla="*/ 1775307 h 2240205"/>
              <a:gd name="connsiteX58" fmla="*/ 5643534 w 12192000"/>
              <a:gd name="connsiteY58" fmla="*/ 1802919 h 2240205"/>
              <a:gd name="connsiteX59" fmla="*/ 5518799 w 12192000"/>
              <a:gd name="connsiteY59" fmla="*/ 1818312 h 2240205"/>
              <a:gd name="connsiteX60" fmla="*/ 5505014 w 12192000"/>
              <a:gd name="connsiteY60" fmla="*/ 1819259 h 2240205"/>
              <a:gd name="connsiteX61" fmla="*/ 5453307 w 12192000"/>
              <a:gd name="connsiteY61" fmla="*/ 1815450 h 2240205"/>
              <a:gd name="connsiteX62" fmla="*/ 5221533 w 12192000"/>
              <a:gd name="connsiteY62" fmla="*/ 1846950 h 2240205"/>
              <a:gd name="connsiteX63" fmla="*/ 5149802 w 12192000"/>
              <a:gd name="connsiteY63" fmla="*/ 1844846 h 2240205"/>
              <a:gd name="connsiteX64" fmla="*/ 5114927 w 12192000"/>
              <a:gd name="connsiteY64" fmla="*/ 1847827 h 2240205"/>
              <a:gd name="connsiteX65" fmla="*/ 5108970 w 12192000"/>
              <a:gd name="connsiteY65" fmla="*/ 1847935 h 2240205"/>
              <a:gd name="connsiteX66" fmla="*/ 5067961 w 12192000"/>
              <a:gd name="connsiteY66" fmla="*/ 1845917 h 2240205"/>
              <a:gd name="connsiteX67" fmla="*/ 5007075 w 12192000"/>
              <a:gd name="connsiteY67" fmla="*/ 1838626 h 2240205"/>
              <a:gd name="connsiteX68" fmla="*/ 4944087 w 12192000"/>
              <a:gd name="connsiteY68" fmla="*/ 1823332 h 2240205"/>
              <a:gd name="connsiteX69" fmla="*/ 4907662 w 12192000"/>
              <a:gd name="connsiteY69" fmla="*/ 1816900 h 2240205"/>
              <a:gd name="connsiteX70" fmla="*/ 4882386 w 12192000"/>
              <a:gd name="connsiteY70" fmla="*/ 1809844 h 2240205"/>
              <a:gd name="connsiteX71" fmla="*/ 4811440 w 12192000"/>
              <a:gd name="connsiteY71" fmla="*/ 1804655 h 2240205"/>
              <a:gd name="connsiteX72" fmla="*/ 4691075 w 12192000"/>
              <a:gd name="connsiteY72" fmla="*/ 1801389 h 2240205"/>
              <a:gd name="connsiteX73" fmla="*/ 4640313 w 12192000"/>
              <a:gd name="connsiteY73" fmla="*/ 1784307 h 2240205"/>
              <a:gd name="connsiteX74" fmla="*/ 4536503 w 12192000"/>
              <a:gd name="connsiteY74" fmla="*/ 1785334 h 2240205"/>
              <a:gd name="connsiteX75" fmla="*/ 4513724 w 12192000"/>
              <a:gd name="connsiteY75" fmla="*/ 1791996 h 2240205"/>
              <a:gd name="connsiteX76" fmla="*/ 4459810 w 12192000"/>
              <a:gd name="connsiteY76" fmla="*/ 1797886 h 2240205"/>
              <a:gd name="connsiteX77" fmla="*/ 4379064 w 12192000"/>
              <a:gd name="connsiteY77" fmla="*/ 1817177 h 2240205"/>
              <a:gd name="connsiteX78" fmla="*/ 4290981 w 12192000"/>
              <a:gd name="connsiteY78" fmla="*/ 1839677 h 2240205"/>
              <a:gd name="connsiteX79" fmla="*/ 4238372 w 12192000"/>
              <a:gd name="connsiteY79" fmla="*/ 1851480 h 2240205"/>
              <a:gd name="connsiteX80" fmla="*/ 4232517 w 12192000"/>
              <a:gd name="connsiteY80" fmla="*/ 1852567 h 2240205"/>
              <a:gd name="connsiteX81" fmla="*/ 4191732 w 12192000"/>
              <a:gd name="connsiteY81" fmla="*/ 1857328 h 2240205"/>
              <a:gd name="connsiteX82" fmla="*/ 4065532 w 12192000"/>
              <a:gd name="connsiteY82" fmla="*/ 1855477 h 2240205"/>
              <a:gd name="connsiteX83" fmla="*/ 4028460 w 12192000"/>
              <a:gd name="connsiteY83" fmla="*/ 1855137 h 2240205"/>
              <a:gd name="connsiteX84" fmla="*/ 4002267 w 12192000"/>
              <a:gd name="connsiteY84" fmla="*/ 1852352 h 2240205"/>
              <a:gd name="connsiteX85" fmla="*/ 3931396 w 12192000"/>
              <a:gd name="connsiteY85" fmla="*/ 1858915 h 2240205"/>
              <a:gd name="connsiteX86" fmla="*/ 3812162 w 12192000"/>
              <a:gd name="connsiteY86" fmla="*/ 1875501 h 2240205"/>
              <a:gd name="connsiteX87" fmla="*/ 3758105 w 12192000"/>
              <a:gd name="connsiteY87" fmla="*/ 1871856 h 2240205"/>
              <a:gd name="connsiteX88" fmla="*/ 3567259 w 12192000"/>
              <a:gd name="connsiteY88" fmla="*/ 1893482 h 2240205"/>
              <a:gd name="connsiteX89" fmla="*/ 3405770 w 12192000"/>
              <a:gd name="connsiteY89" fmla="*/ 1904591 h 2240205"/>
              <a:gd name="connsiteX90" fmla="*/ 3280097 w 12192000"/>
              <a:gd name="connsiteY90" fmla="*/ 1919610 h 2240205"/>
              <a:gd name="connsiteX91" fmla="*/ 3009910 w 12192000"/>
              <a:gd name="connsiteY91" fmla="*/ 1957866 h 2240205"/>
              <a:gd name="connsiteX92" fmla="*/ 2995934 w 12192000"/>
              <a:gd name="connsiteY92" fmla="*/ 1967085 h 2240205"/>
              <a:gd name="connsiteX93" fmla="*/ 2942858 w 12192000"/>
              <a:gd name="connsiteY93" fmla="*/ 1981367 h 2240205"/>
              <a:gd name="connsiteX94" fmla="*/ 2875436 w 12192000"/>
              <a:gd name="connsiteY94" fmla="*/ 1996977 h 2240205"/>
              <a:gd name="connsiteX95" fmla="*/ 2874892 w 12192000"/>
              <a:gd name="connsiteY95" fmla="*/ 1996085 h 2240205"/>
              <a:gd name="connsiteX96" fmla="*/ 2843662 w 12192000"/>
              <a:gd name="connsiteY96" fmla="*/ 1992498 h 2240205"/>
              <a:gd name="connsiteX97" fmla="*/ 2718916 w 12192000"/>
              <a:gd name="connsiteY97" fmla="*/ 1990867 h 2240205"/>
              <a:gd name="connsiteX98" fmla="*/ 2713522 w 12192000"/>
              <a:gd name="connsiteY98" fmla="*/ 1990173 h 2240205"/>
              <a:gd name="connsiteX99" fmla="*/ 2476147 w 12192000"/>
              <a:gd name="connsiteY99" fmla="*/ 1998305 h 2240205"/>
              <a:gd name="connsiteX100" fmla="*/ 2373568 w 12192000"/>
              <a:gd name="connsiteY100" fmla="*/ 2003219 h 2240205"/>
              <a:gd name="connsiteX101" fmla="*/ 2287219 w 12192000"/>
              <a:gd name="connsiteY101" fmla="*/ 1998750 h 2240205"/>
              <a:gd name="connsiteX102" fmla="*/ 2164831 w 12192000"/>
              <a:gd name="connsiteY102" fmla="*/ 2010143 h 2240205"/>
              <a:gd name="connsiteX103" fmla="*/ 2058061 w 12192000"/>
              <a:gd name="connsiteY103" fmla="*/ 2047942 h 2240205"/>
              <a:gd name="connsiteX104" fmla="*/ 2042244 w 12192000"/>
              <a:gd name="connsiteY104" fmla="*/ 2055560 h 2240205"/>
              <a:gd name="connsiteX105" fmla="*/ 1877728 w 12192000"/>
              <a:gd name="connsiteY105" fmla="*/ 2101004 h 2240205"/>
              <a:gd name="connsiteX106" fmla="*/ 1759056 w 12192000"/>
              <a:gd name="connsiteY106" fmla="*/ 2125608 h 2240205"/>
              <a:gd name="connsiteX107" fmla="*/ 1637948 w 12192000"/>
              <a:gd name="connsiteY107" fmla="*/ 2172597 h 2240205"/>
              <a:gd name="connsiteX108" fmla="*/ 1434549 w 12192000"/>
              <a:gd name="connsiteY108" fmla="*/ 2234522 h 2240205"/>
              <a:gd name="connsiteX109" fmla="*/ 1370962 w 12192000"/>
              <a:gd name="connsiteY109" fmla="*/ 2237474 h 2240205"/>
              <a:gd name="connsiteX110" fmla="*/ 1356367 w 12192000"/>
              <a:gd name="connsiteY110" fmla="*/ 2235089 h 2240205"/>
              <a:gd name="connsiteX111" fmla="*/ 1279765 w 12192000"/>
              <a:gd name="connsiteY111" fmla="*/ 2229639 h 2240205"/>
              <a:gd name="connsiteX112" fmla="*/ 1195347 w 12192000"/>
              <a:gd name="connsiteY112" fmla="*/ 2212354 h 2240205"/>
              <a:gd name="connsiteX113" fmla="*/ 970251 w 12192000"/>
              <a:gd name="connsiteY113" fmla="*/ 2221029 h 2240205"/>
              <a:gd name="connsiteX114" fmla="*/ 812914 w 12192000"/>
              <a:gd name="connsiteY114" fmla="*/ 2210095 h 2240205"/>
              <a:gd name="connsiteX115" fmla="*/ 776382 w 12192000"/>
              <a:gd name="connsiteY115" fmla="*/ 2204512 h 2240205"/>
              <a:gd name="connsiteX116" fmla="*/ 597225 w 12192000"/>
              <a:gd name="connsiteY116" fmla="*/ 2180999 h 2240205"/>
              <a:gd name="connsiteX117" fmla="*/ 520671 w 12192000"/>
              <a:gd name="connsiteY117" fmla="*/ 2180980 h 2240205"/>
              <a:gd name="connsiteX118" fmla="*/ 515024 w 12192000"/>
              <a:gd name="connsiteY118" fmla="*/ 2179258 h 2240205"/>
              <a:gd name="connsiteX119" fmla="*/ 413835 w 12192000"/>
              <a:gd name="connsiteY119" fmla="*/ 2156783 h 2240205"/>
              <a:gd name="connsiteX120" fmla="*/ 376513 w 12192000"/>
              <a:gd name="connsiteY120" fmla="*/ 2154014 h 2240205"/>
              <a:gd name="connsiteX121" fmla="*/ 273386 w 12192000"/>
              <a:gd name="connsiteY121" fmla="*/ 2142551 h 2240205"/>
              <a:gd name="connsiteX122" fmla="*/ 77641 w 12192000"/>
              <a:gd name="connsiteY122" fmla="*/ 2126835 h 2240205"/>
              <a:gd name="connsiteX123" fmla="*/ 37645 w 12192000"/>
              <a:gd name="connsiteY123" fmla="*/ 2115401 h 2240205"/>
              <a:gd name="connsiteX124" fmla="*/ 4572 w 12192000"/>
              <a:gd name="connsiteY124" fmla="*/ 2111091 h 2240205"/>
              <a:gd name="connsiteX125" fmla="*/ 0 w 12192000"/>
              <a:gd name="connsiteY125" fmla="*/ 2110468 h 2240205"/>
              <a:gd name="connsiteX126" fmla="*/ 0 w 12192000"/>
              <a:gd name="connsiteY126" fmla="*/ 0 h 2240205"/>
              <a:gd name="connsiteX0" fmla="*/ 0 w 12192000"/>
              <a:gd name="connsiteY0" fmla="*/ 0 h 2240205"/>
              <a:gd name="connsiteX1" fmla="*/ 12192000 w 12192000"/>
              <a:gd name="connsiteY1" fmla="*/ 0 h 2240205"/>
              <a:gd name="connsiteX2" fmla="*/ 12192000 w 12192000"/>
              <a:gd name="connsiteY2" fmla="*/ 751299 h 2240205"/>
              <a:gd name="connsiteX3" fmla="*/ 11890686 w 12192000"/>
              <a:gd name="connsiteY3" fmla="*/ 732766 h 2240205"/>
              <a:gd name="connsiteX4" fmla="*/ 11649954 w 12192000"/>
              <a:gd name="connsiteY4" fmla="*/ 749628 h 2240205"/>
              <a:gd name="connsiteX5" fmla="*/ 11560424 w 12192000"/>
              <a:gd name="connsiteY5" fmla="*/ 748017 h 2240205"/>
              <a:gd name="connsiteX6" fmla="*/ 11358455 w 12192000"/>
              <a:gd name="connsiteY6" fmla="*/ 747593 h 2240205"/>
              <a:gd name="connsiteX7" fmla="*/ 11165209 w 12192000"/>
              <a:gd name="connsiteY7" fmla="*/ 748852 h 2240205"/>
              <a:gd name="connsiteX8" fmla="*/ 11058755 w 12192000"/>
              <a:gd name="connsiteY8" fmla="*/ 749617 h 2240205"/>
              <a:gd name="connsiteX9" fmla="*/ 10803046 w 12192000"/>
              <a:gd name="connsiteY9" fmla="*/ 774328 h 2240205"/>
              <a:gd name="connsiteX10" fmla="*/ 10458762 w 12192000"/>
              <a:gd name="connsiteY10" fmla="*/ 755400 h 2240205"/>
              <a:gd name="connsiteX11" fmla="*/ 10211200 w 12192000"/>
              <a:gd name="connsiteY11" fmla="*/ 767513 h 2240205"/>
              <a:gd name="connsiteX12" fmla="*/ 10167995 w 12192000"/>
              <a:gd name="connsiteY12" fmla="*/ 760843 h 2240205"/>
              <a:gd name="connsiteX13" fmla="*/ 9997044 w 12192000"/>
              <a:gd name="connsiteY13" fmla="*/ 780129 h 2240205"/>
              <a:gd name="connsiteX14" fmla="*/ 9943887 w 12192000"/>
              <a:gd name="connsiteY14" fmla="*/ 804141 h 2240205"/>
              <a:gd name="connsiteX15" fmla="*/ 9918248 w 12192000"/>
              <a:gd name="connsiteY15" fmla="*/ 816628 h 2240205"/>
              <a:gd name="connsiteX16" fmla="*/ 9767091 w 12192000"/>
              <a:gd name="connsiteY16" fmla="*/ 870550 h 2240205"/>
              <a:gd name="connsiteX17" fmla="*/ 9683005 w 12192000"/>
              <a:gd name="connsiteY17" fmla="*/ 894128 h 2240205"/>
              <a:gd name="connsiteX18" fmla="*/ 9500499 w 12192000"/>
              <a:gd name="connsiteY18" fmla="*/ 954680 h 2240205"/>
              <a:gd name="connsiteX19" fmla="*/ 9410017 w 12192000"/>
              <a:gd name="connsiteY19" fmla="*/ 993931 h 2240205"/>
              <a:gd name="connsiteX20" fmla="*/ 9392919 w 12192000"/>
              <a:gd name="connsiteY20" fmla="*/ 994656 h 2240205"/>
              <a:gd name="connsiteX21" fmla="*/ 9268019 w 12192000"/>
              <a:gd name="connsiteY21" fmla="*/ 1007442 h 2240205"/>
              <a:gd name="connsiteX22" fmla="*/ 9188177 w 12192000"/>
              <a:gd name="connsiteY22" fmla="*/ 1035474 h 2240205"/>
              <a:gd name="connsiteX23" fmla="*/ 9155969 w 12192000"/>
              <a:gd name="connsiteY23" fmla="*/ 1046804 h 2240205"/>
              <a:gd name="connsiteX24" fmla="*/ 9133985 w 12192000"/>
              <a:gd name="connsiteY24" fmla="*/ 1046450 h 2240205"/>
              <a:gd name="connsiteX25" fmla="*/ 9003462 w 12192000"/>
              <a:gd name="connsiteY25" fmla="*/ 1042406 h 2240205"/>
              <a:gd name="connsiteX26" fmla="*/ 8968445 w 12192000"/>
              <a:gd name="connsiteY26" fmla="*/ 1052169 h 2240205"/>
              <a:gd name="connsiteX27" fmla="*/ 8886001 w 12192000"/>
              <a:gd name="connsiteY27" fmla="*/ 1067468 h 2240205"/>
              <a:gd name="connsiteX28" fmla="*/ 8838610 w 12192000"/>
              <a:gd name="connsiteY28" fmla="*/ 1075091 h 2240205"/>
              <a:gd name="connsiteX29" fmla="*/ 8665605 w 12192000"/>
              <a:gd name="connsiteY29" fmla="*/ 1110791 h 2240205"/>
              <a:gd name="connsiteX30" fmla="*/ 8419755 w 12192000"/>
              <a:gd name="connsiteY30" fmla="*/ 1216260 h 2240205"/>
              <a:gd name="connsiteX31" fmla="*/ 8411626 w 12192000"/>
              <a:gd name="connsiteY31" fmla="*/ 1214397 h 2240205"/>
              <a:gd name="connsiteX32" fmla="*/ 8363469 w 12192000"/>
              <a:gd name="connsiteY32" fmla="*/ 1246658 h 2240205"/>
              <a:gd name="connsiteX33" fmla="*/ 8275497 w 12192000"/>
              <a:gd name="connsiteY33" fmla="*/ 1264396 h 2240205"/>
              <a:gd name="connsiteX34" fmla="*/ 8074238 w 12192000"/>
              <a:gd name="connsiteY34" fmla="*/ 1301895 h 2240205"/>
              <a:gd name="connsiteX35" fmla="*/ 7902328 w 12192000"/>
              <a:gd name="connsiteY35" fmla="*/ 1345865 h 2240205"/>
              <a:gd name="connsiteX36" fmla="*/ 7840612 w 12192000"/>
              <a:gd name="connsiteY36" fmla="*/ 1369373 h 2240205"/>
              <a:gd name="connsiteX37" fmla="*/ 7786819 w 12192000"/>
              <a:gd name="connsiteY37" fmla="*/ 1378970 h 2240205"/>
              <a:gd name="connsiteX38" fmla="*/ 7548172 w 12192000"/>
              <a:gd name="connsiteY38" fmla="*/ 1417460 h 2240205"/>
              <a:gd name="connsiteX39" fmla="*/ 7483437 w 12192000"/>
              <a:gd name="connsiteY39" fmla="*/ 1478152 h 2240205"/>
              <a:gd name="connsiteX40" fmla="*/ 7377870 w 12192000"/>
              <a:gd name="connsiteY40" fmla="*/ 1523319 h 2240205"/>
              <a:gd name="connsiteX41" fmla="*/ 7230737 w 12192000"/>
              <a:gd name="connsiteY41" fmla="*/ 1562633 h 2240205"/>
              <a:gd name="connsiteX42" fmla="*/ 7224458 w 12192000"/>
              <a:gd name="connsiteY42" fmla="*/ 1573008 h 2240205"/>
              <a:gd name="connsiteX43" fmla="*/ 7183121 w 12192000"/>
              <a:gd name="connsiteY43" fmla="*/ 1595162 h 2240205"/>
              <a:gd name="connsiteX44" fmla="*/ 7164601 w 12192000"/>
              <a:gd name="connsiteY44" fmla="*/ 1606490 h 2240205"/>
              <a:gd name="connsiteX45" fmla="*/ 6900177 w 12192000"/>
              <a:gd name="connsiteY45" fmla="*/ 1636016 h 2240205"/>
              <a:gd name="connsiteX46" fmla="*/ 6795372 w 12192000"/>
              <a:gd name="connsiteY46" fmla="*/ 1644845 h 2240205"/>
              <a:gd name="connsiteX47" fmla="*/ 6692251 w 12192000"/>
              <a:gd name="connsiteY47" fmla="*/ 1656357 h 2240205"/>
              <a:gd name="connsiteX48" fmla="*/ 6655235 w 12192000"/>
              <a:gd name="connsiteY48" fmla="*/ 1661869 h 2240205"/>
              <a:gd name="connsiteX49" fmla="*/ 6554894 w 12192000"/>
              <a:gd name="connsiteY49" fmla="*/ 1664428 h 2240205"/>
              <a:gd name="connsiteX50" fmla="*/ 6516595 w 12192000"/>
              <a:gd name="connsiteY50" fmla="*/ 1667475 h 2240205"/>
              <a:gd name="connsiteX51" fmla="*/ 6508541 w 12192000"/>
              <a:gd name="connsiteY51" fmla="*/ 1668757 h 2240205"/>
              <a:gd name="connsiteX52" fmla="*/ 6471012 w 12192000"/>
              <a:gd name="connsiteY52" fmla="*/ 1678604 h 2240205"/>
              <a:gd name="connsiteX53" fmla="*/ 6364035 w 12192000"/>
              <a:gd name="connsiteY53" fmla="*/ 1667683 h 2240205"/>
              <a:gd name="connsiteX54" fmla="*/ 6243319 w 12192000"/>
              <a:gd name="connsiteY54" fmla="*/ 1695560 h 2240205"/>
              <a:gd name="connsiteX55" fmla="*/ 6098321 w 12192000"/>
              <a:gd name="connsiteY55" fmla="*/ 1721646 h 2240205"/>
              <a:gd name="connsiteX56" fmla="*/ 5880652 w 12192000"/>
              <a:gd name="connsiteY56" fmla="*/ 1779643 h 2240205"/>
              <a:gd name="connsiteX57" fmla="*/ 5785959 w 12192000"/>
              <a:gd name="connsiteY57" fmla="*/ 1775307 h 2240205"/>
              <a:gd name="connsiteX58" fmla="*/ 5643534 w 12192000"/>
              <a:gd name="connsiteY58" fmla="*/ 1802919 h 2240205"/>
              <a:gd name="connsiteX59" fmla="*/ 5518799 w 12192000"/>
              <a:gd name="connsiteY59" fmla="*/ 1818312 h 2240205"/>
              <a:gd name="connsiteX60" fmla="*/ 5505014 w 12192000"/>
              <a:gd name="connsiteY60" fmla="*/ 1819259 h 2240205"/>
              <a:gd name="connsiteX61" fmla="*/ 5453307 w 12192000"/>
              <a:gd name="connsiteY61" fmla="*/ 1815450 h 2240205"/>
              <a:gd name="connsiteX62" fmla="*/ 5221533 w 12192000"/>
              <a:gd name="connsiteY62" fmla="*/ 1846950 h 2240205"/>
              <a:gd name="connsiteX63" fmla="*/ 5149802 w 12192000"/>
              <a:gd name="connsiteY63" fmla="*/ 1844846 h 2240205"/>
              <a:gd name="connsiteX64" fmla="*/ 5114927 w 12192000"/>
              <a:gd name="connsiteY64" fmla="*/ 1847827 h 2240205"/>
              <a:gd name="connsiteX65" fmla="*/ 5108970 w 12192000"/>
              <a:gd name="connsiteY65" fmla="*/ 1847935 h 2240205"/>
              <a:gd name="connsiteX66" fmla="*/ 5067961 w 12192000"/>
              <a:gd name="connsiteY66" fmla="*/ 1845917 h 2240205"/>
              <a:gd name="connsiteX67" fmla="*/ 5007075 w 12192000"/>
              <a:gd name="connsiteY67" fmla="*/ 1838626 h 2240205"/>
              <a:gd name="connsiteX68" fmla="*/ 4944087 w 12192000"/>
              <a:gd name="connsiteY68" fmla="*/ 1823332 h 2240205"/>
              <a:gd name="connsiteX69" fmla="*/ 4907662 w 12192000"/>
              <a:gd name="connsiteY69" fmla="*/ 1816900 h 2240205"/>
              <a:gd name="connsiteX70" fmla="*/ 4882386 w 12192000"/>
              <a:gd name="connsiteY70" fmla="*/ 1809844 h 2240205"/>
              <a:gd name="connsiteX71" fmla="*/ 4811440 w 12192000"/>
              <a:gd name="connsiteY71" fmla="*/ 1804655 h 2240205"/>
              <a:gd name="connsiteX72" fmla="*/ 4691075 w 12192000"/>
              <a:gd name="connsiteY72" fmla="*/ 1801389 h 2240205"/>
              <a:gd name="connsiteX73" fmla="*/ 4640313 w 12192000"/>
              <a:gd name="connsiteY73" fmla="*/ 1784307 h 2240205"/>
              <a:gd name="connsiteX74" fmla="*/ 4536503 w 12192000"/>
              <a:gd name="connsiteY74" fmla="*/ 1785334 h 2240205"/>
              <a:gd name="connsiteX75" fmla="*/ 4513724 w 12192000"/>
              <a:gd name="connsiteY75" fmla="*/ 1791996 h 2240205"/>
              <a:gd name="connsiteX76" fmla="*/ 4459810 w 12192000"/>
              <a:gd name="connsiteY76" fmla="*/ 1797886 h 2240205"/>
              <a:gd name="connsiteX77" fmla="*/ 4379064 w 12192000"/>
              <a:gd name="connsiteY77" fmla="*/ 1817177 h 2240205"/>
              <a:gd name="connsiteX78" fmla="*/ 4290981 w 12192000"/>
              <a:gd name="connsiteY78" fmla="*/ 1839677 h 2240205"/>
              <a:gd name="connsiteX79" fmla="*/ 4238372 w 12192000"/>
              <a:gd name="connsiteY79" fmla="*/ 1851480 h 2240205"/>
              <a:gd name="connsiteX80" fmla="*/ 4232517 w 12192000"/>
              <a:gd name="connsiteY80" fmla="*/ 1852567 h 2240205"/>
              <a:gd name="connsiteX81" fmla="*/ 4191732 w 12192000"/>
              <a:gd name="connsiteY81" fmla="*/ 1857328 h 2240205"/>
              <a:gd name="connsiteX82" fmla="*/ 4065532 w 12192000"/>
              <a:gd name="connsiteY82" fmla="*/ 1855477 h 2240205"/>
              <a:gd name="connsiteX83" fmla="*/ 4028460 w 12192000"/>
              <a:gd name="connsiteY83" fmla="*/ 1855137 h 2240205"/>
              <a:gd name="connsiteX84" fmla="*/ 4002267 w 12192000"/>
              <a:gd name="connsiteY84" fmla="*/ 1852352 h 2240205"/>
              <a:gd name="connsiteX85" fmla="*/ 3931396 w 12192000"/>
              <a:gd name="connsiteY85" fmla="*/ 1858915 h 2240205"/>
              <a:gd name="connsiteX86" fmla="*/ 3812162 w 12192000"/>
              <a:gd name="connsiteY86" fmla="*/ 1875501 h 2240205"/>
              <a:gd name="connsiteX87" fmla="*/ 3758105 w 12192000"/>
              <a:gd name="connsiteY87" fmla="*/ 1871856 h 2240205"/>
              <a:gd name="connsiteX88" fmla="*/ 3567259 w 12192000"/>
              <a:gd name="connsiteY88" fmla="*/ 1893482 h 2240205"/>
              <a:gd name="connsiteX89" fmla="*/ 3405770 w 12192000"/>
              <a:gd name="connsiteY89" fmla="*/ 1904591 h 2240205"/>
              <a:gd name="connsiteX90" fmla="*/ 3280097 w 12192000"/>
              <a:gd name="connsiteY90" fmla="*/ 1919610 h 2240205"/>
              <a:gd name="connsiteX91" fmla="*/ 3009910 w 12192000"/>
              <a:gd name="connsiteY91" fmla="*/ 1957866 h 2240205"/>
              <a:gd name="connsiteX92" fmla="*/ 2995934 w 12192000"/>
              <a:gd name="connsiteY92" fmla="*/ 1967085 h 2240205"/>
              <a:gd name="connsiteX93" fmla="*/ 2942858 w 12192000"/>
              <a:gd name="connsiteY93" fmla="*/ 1981367 h 2240205"/>
              <a:gd name="connsiteX94" fmla="*/ 2875436 w 12192000"/>
              <a:gd name="connsiteY94" fmla="*/ 1996977 h 2240205"/>
              <a:gd name="connsiteX95" fmla="*/ 2874892 w 12192000"/>
              <a:gd name="connsiteY95" fmla="*/ 1996085 h 2240205"/>
              <a:gd name="connsiteX96" fmla="*/ 2843662 w 12192000"/>
              <a:gd name="connsiteY96" fmla="*/ 1992498 h 2240205"/>
              <a:gd name="connsiteX97" fmla="*/ 2718916 w 12192000"/>
              <a:gd name="connsiteY97" fmla="*/ 1990867 h 2240205"/>
              <a:gd name="connsiteX98" fmla="*/ 2713522 w 12192000"/>
              <a:gd name="connsiteY98" fmla="*/ 1990173 h 2240205"/>
              <a:gd name="connsiteX99" fmla="*/ 2476147 w 12192000"/>
              <a:gd name="connsiteY99" fmla="*/ 1998305 h 2240205"/>
              <a:gd name="connsiteX100" fmla="*/ 2373568 w 12192000"/>
              <a:gd name="connsiteY100" fmla="*/ 2003219 h 2240205"/>
              <a:gd name="connsiteX101" fmla="*/ 2287219 w 12192000"/>
              <a:gd name="connsiteY101" fmla="*/ 1998750 h 2240205"/>
              <a:gd name="connsiteX102" fmla="*/ 2164831 w 12192000"/>
              <a:gd name="connsiteY102" fmla="*/ 2010143 h 2240205"/>
              <a:gd name="connsiteX103" fmla="*/ 2058061 w 12192000"/>
              <a:gd name="connsiteY103" fmla="*/ 2047942 h 2240205"/>
              <a:gd name="connsiteX104" fmla="*/ 2042244 w 12192000"/>
              <a:gd name="connsiteY104" fmla="*/ 2055560 h 2240205"/>
              <a:gd name="connsiteX105" fmla="*/ 1877728 w 12192000"/>
              <a:gd name="connsiteY105" fmla="*/ 2101004 h 2240205"/>
              <a:gd name="connsiteX106" fmla="*/ 1759056 w 12192000"/>
              <a:gd name="connsiteY106" fmla="*/ 2125608 h 2240205"/>
              <a:gd name="connsiteX107" fmla="*/ 1637948 w 12192000"/>
              <a:gd name="connsiteY107" fmla="*/ 2172597 h 2240205"/>
              <a:gd name="connsiteX108" fmla="*/ 1434549 w 12192000"/>
              <a:gd name="connsiteY108" fmla="*/ 2234522 h 2240205"/>
              <a:gd name="connsiteX109" fmla="*/ 1370962 w 12192000"/>
              <a:gd name="connsiteY109" fmla="*/ 2237474 h 2240205"/>
              <a:gd name="connsiteX110" fmla="*/ 1356367 w 12192000"/>
              <a:gd name="connsiteY110" fmla="*/ 2235089 h 2240205"/>
              <a:gd name="connsiteX111" fmla="*/ 1279765 w 12192000"/>
              <a:gd name="connsiteY111" fmla="*/ 2229639 h 2240205"/>
              <a:gd name="connsiteX112" fmla="*/ 1195347 w 12192000"/>
              <a:gd name="connsiteY112" fmla="*/ 2212354 h 2240205"/>
              <a:gd name="connsiteX113" fmla="*/ 970251 w 12192000"/>
              <a:gd name="connsiteY113" fmla="*/ 2221029 h 2240205"/>
              <a:gd name="connsiteX114" fmla="*/ 812914 w 12192000"/>
              <a:gd name="connsiteY114" fmla="*/ 2210095 h 2240205"/>
              <a:gd name="connsiteX115" fmla="*/ 597225 w 12192000"/>
              <a:gd name="connsiteY115" fmla="*/ 2180999 h 2240205"/>
              <a:gd name="connsiteX116" fmla="*/ 520671 w 12192000"/>
              <a:gd name="connsiteY116" fmla="*/ 2180980 h 2240205"/>
              <a:gd name="connsiteX117" fmla="*/ 515024 w 12192000"/>
              <a:gd name="connsiteY117" fmla="*/ 2179258 h 2240205"/>
              <a:gd name="connsiteX118" fmla="*/ 413835 w 12192000"/>
              <a:gd name="connsiteY118" fmla="*/ 2156783 h 2240205"/>
              <a:gd name="connsiteX119" fmla="*/ 376513 w 12192000"/>
              <a:gd name="connsiteY119" fmla="*/ 2154014 h 2240205"/>
              <a:gd name="connsiteX120" fmla="*/ 273386 w 12192000"/>
              <a:gd name="connsiteY120" fmla="*/ 2142551 h 2240205"/>
              <a:gd name="connsiteX121" fmla="*/ 77641 w 12192000"/>
              <a:gd name="connsiteY121" fmla="*/ 2126835 h 2240205"/>
              <a:gd name="connsiteX122" fmla="*/ 37645 w 12192000"/>
              <a:gd name="connsiteY122" fmla="*/ 2115401 h 2240205"/>
              <a:gd name="connsiteX123" fmla="*/ 4572 w 12192000"/>
              <a:gd name="connsiteY123" fmla="*/ 2111091 h 2240205"/>
              <a:gd name="connsiteX124" fmla="*/ 0 w 12192000"/>
              <a:gd name="connsiteY124" fmla="*/ 2110468 h 2240205"/>
              <a:gd name="connsiteX125" fmla="*/ 0 w 12192000"/>
              <a:gd name="connsiteY125" fmla="*/ 0 h 2240205"/>
              <a:gd name="connsiteX0" fmla="*/ 0 w 12192000"/>
              <a:gd name="connsiteY0" fmla="*/ 0 h 2240205"/>
              <a:gd name="connsiteX1" fmla="*/ 12192000 w 12192000"/>
              <a:gd name="connsiteY1" fmla="*/ 0 h 2240205"/>
              <a:gd name="connsiteX2" fmla="*/ 12192000 w 12192000"/>
              <a:gd name="connsiteY2" fmla="*/ 751299 h 2240205"/>
              <a:gd name="connsiteX3" fmla="*/ 11890686 w 12192000"/>
              <a:gd name="connsiteY3" fmla="*/ 732766 h 2240205"/>
              <a:gd name="connsiteX4" fmla="*/ 11649954 w 12192000"/>
              <a:gd name="connsiteY4" fmla="*/ 749628 h 2240205"/>
              <a:gd name="connsiteX5" fmla="*/ 11560424 w 12192000"/>
              <a:gd name="connsiteY5" fmla="*/ 748017 h 2240205"/>
              <a:gd name="connsiteX6" fmla="*/ 11358455 w 12192000"/>
              <a:gd name="connsiteY6" fmla="*/ 747593 h 2240205"/>
              <a:gd name="connsiteX7" fmla="*/ 11165209 w 12192000"/>
              <a:gd name="connsiteY7" fmla="*/ 748852 h 2240205"/>
              <a:gd name="connsiteX8" fmla="*/ 11058755 w 12192000"/>
              <a:gd name="connsiteY8" fmla="*/ 749617 h 2240205"/>
              <a:gd name="connsiteX9" fmla="*/ 10803046 w 12192000"/>
              <a:gd name="connsiteY9" fmla="*/ 774328 h 2240205"/>
              <a:gd name="connsiteX10" fmla="*/ 10458762 w 12192000"/>
              <a:gd name="connsiteY10" fmla="*/ 755400 h 2240205"/>
              <a:gd name="connsiteX11" fmla="*/ 10211200 w 12192000"/>
              <a:gd name="connsiteY11" fmla="*/ 767513 h 2240205"/>
              <a:gd name="connsiteX12" fmla="*/ 10167995 w 12192000"/>
              <a:gd name="connsiteY12" fmla="*/ 760843 h 2240205"/>
              <a:gd name="connsiteX13" fmla="*/ 9997044 w 12192000"/>
              <a:gd name="connsiteY13" fmla="*/ 780129 h 2240205"/>
              <a:gd name="connsiteX14" fmla="*/ 9943887 w 12192000"/>
              <a:gd name="connsiteY14" fmla="*/ 804141 h 2240205"/>
              <a:gd name="connsiteX15" fmla="*/ 9918248 w 12192000"/>
              <a:gd name="connsiteY15" fmla="*/ 816628 h 2240205"/>
              <a:gd name="connsiteX16" fmla="*/ 9767091 w 12192000"/>
              <a:gd name="connsiteY16" fmla="*/ 870550 h 2240205"/>
              <a:gd name="connsiteX17" fmla="*/ 9683005 w 12192000"/>
              <a:gd name="connsiteY17" fmla="*/ 894128 h 2240205"/>
              <a:gd name="connsiteX18" fmla="*/ 9500499 w 12192000"/>
              <a:gd name="connsiteY18" fmla="*/ 954680 h 2240205"/>
              <a:gd name="connsiteX19" fmla="*/ 9410017 w 12192000"/>
              <a:gd name="connsiteY19" fmla="*/ 993931 h 2240205"/>
              <a:gd name="connsiteX20" fmla="*/ 9392919 w 12192000"/>
              <a:gd name="connsiteY20" fmla="*/ 994656 h 2240205"/>
              <a:gd name="connsiteX21" fmla="*/ 9268019 w 12192000"/>
              <a:gd name="connsiteY21" fmla="*/ 1007442 h 2240205"/>
              <a:gd name="connsiteX22" fmla="*/ 9188177 w 12192000"/>
              <a:gd name="connsiteY22" fmla="*/ 1035474 h 2240205"/>
              <a:gd name="connsiteX23" fmla="*/ 9155969 w 12192000"/>
              <a:gd name="connsiteY23" fmla="*/ 1046804 h 2240205"/>
              <a:gd name="connsiteX24" fmla="*/ 9133985 w 12192000"/>
              <a:gd name="connsiteY24" fmla="*/ 1046450 h 2240205"/>
              <a:gd name="connsiteX25" fmla="*/ 9003462 w 12192000"/>
              <a:gd name="connsiteY25" fmla="*/ 1042406 h 2240205"/>
              <a:gd name="connsiteX26" fmla="*/ 8968445 w 12192000"/>
              <a:gd name="connsiteY26" fmla="*/ 1052169 h 2240205"/>
              <a:gd name="connsiteX27" fmla="*/ 8886001 w 12192000"/>
              <a:gd name="connsiteY27" fmla="*/ 1067468 h 2240205"/>
              <a:gd name="connsiteX28" fmla="*/ 8838610 w 12192000"/>
              <a:gd name="connsiteY28" fmla="*/ 1075091 h 2240205"/>
              <a:gd name="connsiteX29" fmla="*/ 8665605 w 12192000"/>
              <a:gd name="connsiteY29" fmla="*/ 1110791 h 2240205"/>
              <a:gd name="connsiteX30" fmla="*/ 8419755 w 12192000"/>
              <a:gd name="connsiteY30" fmla="*/ 1216260 h 2240205"/>
              <a:gd name="connsiteX31" fmla="*/ 8411626 w 12192000"/>
              <a:gd name="connsiteY31" fmla="*/ 1214397 h 2240205"/>
              <a:gd name="connsiteX32" fmla="*/ 8363469 w 12192000"/>
              <a:gd name="connsiteY32" fmla="*/ 1246658 h 2240205"/>
              <a:gd name="connsiteX33" fmla="*/ 8275497 w 12192000"/>
              <a:gd name="connsiteY33" fmla="*/ 1264396 h 2240205"/>
              <a:gd name="connsiteX34" fmla="*/ 8074238 w 12192000"/>
              <a:gd name="connsiteY34" fmla="*/ 1301895 h 2240205"/>
              <a:gd name="connsiteX35" fmla="*/ 7902328 w 12192000"/>
              <a:gd name="connsiteY35" fmla="*/ 1345865 h 2240205"/>
              <a:gd name="connsiteX36" fmla="*/ 7840612 w 12192000"/>
              <a:gd name="connsiteY36" fmla="*/ 1369373 h 2240205"/>
              <a:gd name="connsiteX37" fmla="*/ 7786819 w 12192000"/>
              <a:gd name="connsiteY37" fmla="*/ 1378970 h 2240205"/>
              <a:gd name="connsiteX38" fmla="*/ 7548172 w 12192000"/>
              <a:gd name="connsiteY38" fmla="*/ 1417460 h 2240205"/>
              <a:gd name="connsiteX39" fmla="*/ 7483437 w 12192000"/>
              <a:gd name="connsiteY39" fmla="*/ 1478152 h 2240205"/>
              <a:gd name="connsiteX40" fmla="*/ 7377870 w 12192000"/>
              <a:gd name="connsiteY40" fmla="*/ 1523319 h 2240205"/>
              <a:gd name="connsiteX41" fmla="*/ 7230737 w 12192000"/>
              <a:gd name="connsiteY41" fmla="*/ 1562633 h 2240205"/>
              <a:gd name="connsiteX42" fmla="*/ 7224458 w 12192000"/>
              <a:gd name="connsiteY42" fmla="*/ 1573008 h 2240205"/>
              <a:gd name="connsiteX43" fmla="*/ 7183121 w 12192000"/>
              <a:gd name="connsiteY43" fmla="*/ 1595162 h 2240205"/>
              <a:gd name="connsiteX44" fmla="*/ 7164601 w 12192000"/>
              <a:gd name="connsiteY44" fmla="*/ 1606490 h 2240205"/>
              <a:gd name="connsiteX45" fmla="*/ 6900177 w 12192000"/>
              <a:gd name="connsiteY45" fmla="*/ 1636016 h 2240205"/>
              <a:gd name="connsiteX46" fmla="*/ 6795372 w 12192000"/>
              <a:gd name="connsiteY46" fmla="*/ 1644845 h 2240205"/>
              <a:gd name="connsiteX47" fmla="*/ 6692251 w 12192000"/>
              <a:gd name="connsiteY47" fmla="*/ 1656357 h 2240205"/>
              <a:gd name="connsiteX48" fmla="*/ 6655235 w 12192000"/>
              <a:gd name="connsiteY48" fmla="*/ 1661869 h 2240205"/>
              <a:gd name="connsiteX49" fmla="*/ 6554894 w 12192000"/>
              <a:gd name="connsiteY49" fmla="*/ 1664428 h 2240205"/>
              <a:gd name="connsiteX50" fmla="*/ 6516595 w 12192000"/>
              <a:gd name="connsiteY50" fmla="*/ 1667475 h 2240205"/>
              <a:gd name="connsiteX51" fmla="*/ 6508541 w 12192000"/>
              <a:gd name="connsiteY51" fmla="*/ 1668757 h 2240205"/>
              <a:gd name="connsiteX52" fmla="*/ 6471012 w 12192000"/>
              <a:gd name="connsiteY52" fmla="*/ 1678604 h 2240205"/>
              <a:gd name="connsiteX53" fmla="*/ 6364035 w 12192000"/>
              <a:gd name="connsiteY53" fmla="*/ 1667683 h 2240205"/>
              <a:gd name="connsiteX54" fmla="*/ 6243319 w 12192000"/>
              <a:gd name="connsiteY54" fmla="*/ 1695560 h 2240205"/>
              <a:gd name="connsiteX55" fmla="*/ 6098321 w 12192000"/>
              <a:gd name="connsiteY55" fmla="*/ 1721646 h 2240205"/>
              <a:gd name="connsiteX56" fmla="*/ 5880652 w 12192000"/>
              <a:gd name="connsiteY56" fmla="*/ 1779643 h 2240205"/>
              <a:gd name="connsiteX57" fmla="*/ 5785959 w 12192000"/>
              <a:gd name="connsiteY57" fmla="*/ 1775307 h 2240205"/>
              <a:gd name="connsiteX58" fmla="*/ 5643534 w 12192000"/>
              <a:gd name="connsiteY58" fmla="*/ 1802919 h 2240205"/>
              <a:gd name="connsiteX59" fmla="*/ 5518799 w 12192000"/>
              <a:gd name="connsiteY59" fmla="*/ 1818312 h 2240205"/>
              <a:gd name="connsiteX60" fmla="*/ 5505014 w 12192000"/>
              <a:gd name="connsiteY60" fmla="*/ 1819259 h 2240205"/>
              <a:gd name="connsiteX61" fmla="*/ 5453307 w 12192000"/>
              <a:gd name="connsiteY61" fmla="*/ 1815450 h 2240205"/>
              <a:gd name="connsiteX62" fmla="*/ 5221533 w 12192000"/>
              <a:gd name="connsiteY62" fmla="*/ 1846950 h 2240205"/>
              <a:gd name="connsiteX63" fmla="*/ 5149802 w 12192000"/>
              <a:gd name="connsiteY63" fmla="*/ 1844846 h 2240205"/>
              <a:gd name="connsiteX64" fmla="*/ 5114927 w 12192000"/>
              <a:gd name="connsiteY64" fmla="*/ 1847827 h 2240205"/>
              <a:gd name="connsiteX65" fmla="*/ 5108970 w 12192000"/>
              <a:gd name="connsiteY65" fmla="*/ 1847935 h 2240205"/>
              <a:gd name="connsiteX66" fmla="*/ 5067961 w 12192000"/>
              <a:gd name="connsiteY66" fmla="*/ 1845917 h 2240205"/>
              <a:gd name="connsiteX67" fmla="*/ 5007075 w 12192000"/>
              <a:gd name="connsiteY67" fmla="*/ 1838626 h 2240205"/>
              <a:gd name="connsiteX68" fmla="*/ 4944087 w 12192000"/>
              <a:gd name="connsiteY68" fmla="*/ 1823332 h 2240205"/>
              <a:gd name="connsiteX69" fmla="*/ 4907662 w 12192000"/>
              <a:gd name="connsiteY69" fmla="*/ 1816900 h 2240205"/>
              <a:gd name="connsiteX70" fmla="*/ 4882386 w 12192000"/>
              <a:gd name="connsiteY70" fmla="*/ 1809844 h 2240205"/>
              <a:gd name="connsiteX71" fmla="*/ 4811440 w 12192000"/>
              <a:gd name="connsiteY71" fmla="*/ 1804655 h 2240205"/>
              <a:gd name="connsiteX72" fmla="*/ 4691075 w 12192000"/>
              <a:gd name="connsiteY72" fmla="*/ 1801389 h 2240205"/>
              <a:gd name="connsiteX73" fmla="*/ 4640313 w 12192000"/>
              <a:gd name="connsiteY73" fmla="*/ 1784307 h 2240205"/>
              <a:gd name="connsiteX74" fmla="*/ 4536503 w 12192000"/>
              <a:gd name="connsiteY74" fmla="*/ 1785334 h 2240205"/>
              <a:gd name="connsiteX75" fmla="*/ 4513724 w 12192000"/>
              <a:gd name="connsiteY75" fmla="*/ 1791996 h 2240205"/>
              <a:gd name="connsiteX76" fmla="*/ 4459810 w 12192000"/>
              <a:gd name="connsiteY76" fmla="*/ 1797886 h 2240205"/>
              <a:gd name="connsiteX77" fmla="*/ 4379064 w 12192000"/>
              <a:gd name="connsiteY77" fmla="*/ 1817177 h 2240205"/>
              <a:gd name="connsiteX78" fmla="*/ 4290981 w 12192000"/>
              <a:gd name="connsiteY78" fmla="*/ 1839677 h 2240205"/>
              <a:gd name="connsiteX79" fmla="*/ 4238372 w 12192000"/>
              <a:gd name="connsiteY79" fmla="*/ 1851480 h 2240205"/>
              <a:gd name="connsiteX80" fmla="*/ 4232517 w 12192000"/>
              <a:gd name="connsiteY80" fmla="*/ 1852567 h 2240205"/>
              <a:gd name="connsiteX81" fmla="*/ 4191732 w 12192000"/>
              <a:gd name="connsiteY81" fmla="*/ 1857328 h 2240205"/>
              <a:gd name="connsiteX82" fmla="*/ 4065532 w 12192000"/>
              <a:gd name="connsiteY82" fmla="*/ 1855477 h 2240205"/>
              <a:gd name="connsiteX83" fmla="*/ 4028460 w 12192000"/>
              <a:gd name="connsiteY83" fmla="*/ 1855137 h 2240205"/>
              <a:gd name="connsiteX84" fmla="*/ 4002267 w 12192000"/>
              <a:gd name="connsiteY84" fmla="*/ 1852352 h 2240205"/>
              <a:gd name="connsiteX85" fmla="*/ 3931396 w 12192000"/>
              <a:gd name="connsiteY85" fmla="*/ 1858915 h 2240205"/>
              <a:gd name="connsiteX86" fmla="*/ 3812162 w 12192000"/>
              <a:gd name="connsiteY86" fmla="*/ 1875501 h 2240205"/>
              <a:gd name="connsiteX87" fmla="*/ 3758105 w 12192000"/>
              <a:gd name="connsiteY87" fmla="*/ 1871856 h 2240205"/>
              <a:gd name="connsiteX88" fmla="*/ 3567259 w 12192000"/>
              <a:gd name="connsiteY88" fmla="*/ 1893482 h 2240205"/>
              <a:gd name="connsiteX89" fmla="*/ 3405770 w 12192000"/>
              <a:gd name="connsiteY89" fmla="*/ 1904591 h 2240205"/>
              <a:gd name="connsiteX90" fmla="*/ 3280097 w 12192000"/>
              <a:gd name="connsiteY90" fmla="*/ 1919610 h 2240205"/>
              <a:gd name="connsiteX91" fmla="*/ 3009910 w 12192000"/>
              <a:gd name="connsiteY91" fmla="*/ 1957866 h 2240205"/>
              <a:gd name="connsiteX92" fmla="*/ 2995934 w 12192000"/>
              <a:gd name="connsiteY92" fmla="*/ 1967085 h 2240205"/>
              <a:gd name="connsiteX93" fmla="*/ 2942858 w 12192000"/>
              <a:gd name="connsiteY93" fmla="*/ 1981367 h 2240205"/>
              <a:gd name="connsiteX94" fmla="*/ 2875436 w 12192000"/>
              <a:gd name="connsiteY94" fmla="*/ 1996977 h 2240205"/>
              <a:gd name="connsiteX95" fmla="*/ 2874892 w 12192000"/>
              <a:gd name="connsiteY95" fmla="*/ 1996085 h 2240205"/>
              <a:gd name="connsiteX96" fmla="*/ 2843662 w 12192000"/>
              <a:gd name="connsiteY96" fmla="*/ 1992498 h 2240205"/>
              <a:gd name="connsiteX97" fmla="*/ 2718916 w 12192000"/>
              <a:gd name="connsiteY97" fmla="*/ 1990867 h 2240205"/>
              <a:gd name="connsiteX98" fmla="*/ 2713522 w 12192000"/>
              <a:gd name="connsiteY98" fmla="*/ 1990173 h 2240205"/>
              <a:gd name="connsiteX99" fmla="*/ 2476147 w 12192000"/>
              <a:gd name="connsiteY99" fmla="*/ 1998305 h 2240205"/>
              <a:gd name="connsiteX100" fmla="*/ 2373568 w 12192000"/>
              <a:gd name="connsiteY100" fmla="*/ 2003219 h 2240205"/>
              <a:gd name="connsiteX101" fmla="*/ 2287219 w 12192000"/>
              <a:gd name="connsiteY101" fmla="*/ 1998750 h 2240205"/>
              <a:gd name="connsiteX102" fmla="*/ 2164831 w 12192000"/>
              <a:gd name="connsiteY102" fmla="*/ 2010143 h 2240205"/>
              <a:gd name="connsiteX103" fmla="*/ 2058061 w 12192000"/>
              <a:gd name="connsiteY103" fmla="*/ 2047942 h 2240205"/>
              <a:gd name="connsiteX104" fmla="*/ 2042244 w 12192000"/>
              <a:gd name="connsiteY104" fmla="*/ 2055560 h 2240205"/>
              <a:gd name="connsiteX105" fmla="*/ 1877728 w 12192000"/>
              <a:gd name="connsiteY105" fmla="*/ 2101004 h 2240205"/>
              <a:gd name="connsiteX106" fmla="*/ 1759056 w 12192000"/>
              <a:gd name="connsiteY106" fmla="*/ 2125608 h 2240205"/>
              <a:gd name="connsiteX107" fmla="*/ 1637948 w 12192000"/>
              <a:gd name="connsiteY107" fmla="*/ 2172597 h 2240205"/>
              <a:gd name="connsiteX108" fmla="*/ 1434549 w 12192000"/>
              <a:gd name="connsiteY108" fmla="*/ 2234522 h 2240205"/>
              <a:gd name="connsiteX109" fmla="*/ 1370962 w 12192000"/>
              <a:gd name="connsiteY109" fmla="*/ 2237474 h 2240205"/>
              <a:gd name="connsiteX110" fmla="*/ 1356367 w 12192000"/>
              <a:gd name="connsiteY110" fmla="*/ 2235089 h 2240205"/>
              <a:gd name="connsiteX111" fmla="*/ 1279765 w 12192000"/>
              <a:gd name="connsiteY111" fmla="*/ 2229639 h 2240205"/>
              <a:gd name="connsiteX112" fmla="*/ 1195347 w 12192000"/>
              <a:gd name="connsiteY112" fmla="*/ 2212354 h 2240205"/>
              <a:gd name="connsiteX113" fmla="*/ 970251 w 12192000"/>
              <a:gd name="connsiteY113" fmla="*/ 2221029 h 2240205"/>
              <a:gd name="connsiteX114" fmla="*/ 812914 w 12192000"/>
              <a:gd name="connsiteY114" fmla="*/ 2210095 h 2240205"/>
              <a:gd name="connsiteX115" fmla="*/ 597225 w 12192000"/>
              <a:gd name="connsiteY115" fmla="*/ 2180999 h 2240205"/>
              <a:gd name="connsiteX116" fmla="*/ 520671 w 12192000"/>
              <a:gd name="connsiteY116" fmla="*/ 2180980 h 2240205"/>
              <a:gd name="connsiteX117" fmla="*/ 515024 w 12192000"/>
              <a:gd name="connsiteY117" fmla="*/ 2179258 h 2240205"/>
              <a:gd name="connsiteX118" fmla="*/ 413835 w 12192000"/>
              <a:gd name="connsiteY118" fmla="*/ 2156783 h 2240205"/>
              <a:gd name="connsiteX119" fmla="*/ 376513 w 12192000"/>
              <a:gd name="connsiteY119" fmla="*/ 2154014 h 2240205"/>
              <a:gd name="connsiteX120" fmla="*/ 273386 w 12192000"/>
              <a:gd name="connsiteY120" fmla="*/ 2142551 h 2240205"/>
              <a:gd name="connsiteX121" fmla="*/ 77641 w 12192000"/>
              <a:gd name="connsiteY121" fmla="*/ 2126835 h 2240205"/>
              <a:gd name="connsiteX122" fmla="*/ 37645 w 12192000"/>
              <a:gd name="connsiteY122" fmla="*/ 2115401 h 2240205"/>
              <a:gd name="connsiteX123" fmla="*/ 4572 w 12192000"/>
              <a:gd name="connsiteY123" fmla="*/ 2111091 h 2240205"/>
              <a:gd name="connsiteX124" fmla="*/ 0 w 12192000"/>
              <a:gd name="connsiteY124" fmla="*/ 2110468 h 2240205"/>
              <a:gd name="connsiteX125" fmla="*/ 0 w 12192000"/>
              <a:gd name="connsiteY125" fmla="*/ 0 h 2240205"/>
              <a:gd name="connsiteX0" fmla="*/ 0 w 12192000"/>
              <a:gd name="connsiteY0" fmla="*/ 0 h 2240205"/>
              <a:gd name="connsiteX1" fmla="*/ 12192000 w 12192000"/>
              <a:gd name="connsiteY1" fmla="*/ 0 h 2240205"/>
              <a:gd name="connsiteX2" fmla="*/ 12192000 w 12192000"/>
              <a:gd name="connsiteY2" fmla="*/ 751299 h 2240205"/>
              <a:gd name="connsiteX3" fmla="*/ 11890686 w 12192000"/>
              <a:gd name="connsiteY3" fmla="*/ 732766 h 2240205"/>
              <a:gd name="connsiteX4" fmla="*/ 11649954 w 12192000"/>
              <a:gd name="connsiteY4" fmla="*/ 749628 h 2240205"/>
              <a:gd name="connsiteX5" fmla="*/ 11560424 w 12192000"/>
              <a:gd name="connsiteY5" fmla="*/ 748017 h 2240205"/>
              <a:gd name="connsiteX6" fmla="*/ 11358455 w 12192000"/>
              <a:gd name="connsiteY6" fmla="*/ 747593 h 2240205"/>
              <a:gd name="connsiteX7" fmla="*/ 11165209 w 12192000"/>
              <a:gd name="connsiteY7" fmla="*/ 748852 h 2240205"/>
              <a:gd name="connsiteX8" fmla="*/ 11058755 w 12192000"/>
              <a:gd name="connsiteY8" fmla="*/ 749617 h 2240205"/>
              <a:gd name="connsiteX9" fmla="*/ 10803046 w 12192000"/>
              <a:gd name="connsiteY9" fmla="*/ 774328 h 2240205"/>
              <a:gd name="connsiteX10" fmla="*/ 10458762 w 12192000"/>
              <a:gd name="connsiteY10" fmla="*/ 755400 h 2240205"/>
              <a:gd name="connsiteX11" fmla="*/ 10211200 w 12192000"/>
              <a:gd name="connsiteY11" fmla="*/ 767513 h 2240205"/>
              <a:gd name="connsiteX12" fmla="*/ 10167995 w 12192000"/>
              <a:gd name="connsiteY12" fmla="*/ 760843 h 2240205"/>
              <a:gd name="connsiteX13" fmla="*/ 9997044 w 12192000"/>
              <a:gd name="connsiteY13" fmla="*/ 780129 h 2240205"/>
              <a:gd name="connsiteX14" fmla="*/ 9943887 w 12192000"/>
              <a:gd name="connsiteY14" fmla="*/ 804141 h 2240205"/>
              <a:gd name="connsiteX15" fmla="*/ 9918248 w 12192000"/>
              <a:gd name="connsiteY15" fmla="*/ 816628 h 2240205"/>
              <a:gd name="connsiteX16" fmla="*/ 9767091 w 12192000"/>
              <a:gd name="connsiteY16" fmla="*/ 870550 h 2240205"/>
              <a:gd name="connsiteX17" fmla="*/ 9683005 w 12192000"/>
              <a:gd name="connsiteY17" fmla="*/ 894128 h 2240205"/>
              <a:gd name="connsiteX18" fmla="*/ 9500499 w 12192000"/>
              <a:gd name="connsiteY18" fmla="*/ 954680 h 2240205"/>
              <a:gd name="connsiteX19" fmla="*/ 9410017 w 12192000"/>
              <a:gd name="connsiteY19" fmla="*/ 993931 h 2240205"/>
              <a:gd name="connsiteX20" fmla="*/ 9392919 w 12192000"/>
              <a:gd name="connsiteY20" fmla="*/ 994656 h 2240205"/>
              <a:gd name="connsiteX21" fmla="*/ 9268019 w 12192000"/>
              <a:gd name="connsiteY21" fmla="*/ 1007442 h 2240205"/>
              <a:gd name="connsiteX22" fmla="*/ 9188177 w 12192000"/>
              <a:gd name="connsiteY22" fmla="*/ 1035474 h 2240205"/>
              <a:gd name="connsiteX23" fmla="*/ 9155969 w 12192000"/>
              <a:gd name="connsiteY23" fmla="*/ 1046804 h 2240205"/>
              <a:gd name="connsiteX24" fmla="*/ 9133985 w 12192000"/>
              <a:gd name="connsiteY24" fmla="*/ 1046450 h 2240205"/>
              <a:gd name="connsiteX25" fmla="*/ 9003462 w 12192000"/>
              <a:gd name="connsiteY25" fmla="*/ 1042406 h 2240205"/>
              <a:gd name="connsiteX26" fmla="*/ 8968445 w 12192000"/>
              <a:gd name="connsiteY26" fmla="*/ 1052169 h 2240205"/>
              <a:gd name="connsiteX27" fmla="*/ 8886001 w 12192000"/>
              <a:gd name="connsiteY27" fmla="*/ 1067468 h 2240205"/>
              <a:gd name="connsiteX28" fmla="*/ 8838610 w 12192000"/>
              <a:gd name="connsiteY28" fmla="*/ 1075091 h 2240205"/>
              <a:gd name="connsiteX29" fmla="*/ 8665605 w 12192000"/>
              <a:gd name="connsiteY29" fmla="*/ 1110791 h 2240205"/>
              <a:gd name="connsiteX30" fmla="*/ 8419755 w 12192000"/>
              <a:gd name="connsiteY30" fmla="*/ 1216260 h 2240205"/>
              <a:gd name="connsiteX31" fmla="*/ 8411626 w 12192000"/>
              <a:gd name="connsiteY31" fmla="*/ 1214397 h 2240205"/>
              <a:gd name="connsiteX32" fmla="*/ 8363469 w 12192000"/>
              <a:gd name="connsiteY32" fmla="*/ 1246658 h 2240205"/>
              <a:gd name="connsiteX33" fmla="*/ 8275497 w 12192000"/>
              <a:gd name="connsiteY33" fmla="*/ 1264396 h 2240205"/>
              <a:gd name="connsiteX34" fmla="*/ 8074238 w 12192000"/>
              <a:gd name="connsiteY34" fmla="*/ 1301895 h 2240205"/>
              <a:gd name="connsiteX35" fmla="*/ 7902328 w 12192000"/>
              <a:gd name="connsiteY35" fmla="*/ 1345865 h 2240205"/>
              <a:gd name="connsiteX36" fmla="*/ 7840612 w 12192000"/>
              <a:gd name="connsiteY36" fmla="*/ 1369373 h 2240205"/>
              <a:gd name="connsiteX37" fmla="*/ 7786819 w 12192000"/>
              <a:gd name="connsiteY37" fmla="*/ 1378970 h 2240205"/>
              <a:gd name="connsiteX38" fmla="*/ 7548172 w 12192000"/>
              <a:gd name="connsiteY38" fmla="*/ 1417460 h 2240205"/>
              <a:gd name="connsiteX39" fmla="*/ 7483437 w 12192000"/>
              <a:gd name="connsiteY39" fmla="*/ 1478152 h 2240205"/>
              <a:gd name="connsiteX40" fmla="*/ 7377870 w 12192000"/>
              <a:gd name="connsiteY40" fmla="*/ 1523319 h 2240205"/>
              <a:gd name="connsiteX41" fmla="*/ 7230737 w 12192000"/>
              <a:gd name="connsiteY41" fmla="*/ 1562633 h 2240205"/>
              <a:gd name="connsiteX42" fmla="*/ 7224458 w 12192000"/>
              <a:gd name="connsiteY42" fmla="*/ 1573008 h 2240205"/>
              <a:gd name="connsiteX43" fmla="*/ 7183121 w 12192000"/>
              <a:gd name="connsiteY43" fmla="*/ 1595162 h 2240205"/>
              <a:gd name="connsiteX44" fmla="*/ 7164601 w 12192000"/>
              <a:gd name="connsiteY44" fmla="*/ 1606490 h 2240205"/>
              <a:gd name="connsiteX45" fmla="*/ 6900177 w 12192000"/>
              <a:gd name="connsiteY45" fmla="*/ 1636016 h 2240205"/>
              <a:gd name="connsiteX46" fmla="*/ 6795372 w 12192000"/>
              <a:gd name="connsiteY46" fmla="*/ 1644845 h 2240205"/>
              <a:gd name="connsiteX47" fmla="*/ 6692251 w 12192000"/>
              <a:gd name="connsiteY47" fmla="*/ 1656357 h 2240205"/>
              <a:gd name="connsiteX48" fmla="*/ 6655235 w 12192000"/>
              <a:gd name="connsiteY48" fmla="*/ 1661869 h 2240205"/>
              <a:gd name="connsiteX49" fmla="*/ 6554894 w 12192000"/>
              <a:gd name="connsiteY49" fmla="*/ 1664428 h 2240205"/>
              <a:gd name="connsiteX50" fmla="*/ 6516595 w 12192000"/>
              <a:gd name="connsiteY50" fmla="*/ 1667475 h 2240205"/>
              <a:gd name="connsiteX51" fmla="*/ 6508541 w 12192000"/>
              <a:gd name="connsiteY51" fmla="*/ 1668757 h 2240205"/>
              <a:gd name="connsiteX52" fmla="*/ 6471012 w 12192000"/>
              <a:gd name="connsiteY52" fmla="*/ 1678604 h 2240205"/>
              <a:gd name="connsiteX53" fmla="*/ 6364035 w 12192000"/>
              <a:gd name="connsiteY53" fmla="*/ 1667683 h 2240205"/>
              <a:gd name="connsiteX54" fmla="*/ 6243319 w 12192000"/>
              <a:gd name="connsiteY54" fmla="*/ 1695560 h 2240205"/>
              <a:gd name="connsiteX55" fmla="*/ 6098321 w 12192000"/>
              <a:gd name="connsiteY55" fmla="*/ 1721646 h 2240205"/>
              <a:gd name="connsiteX56" fmla="*/ 5880652 w 12192000"/>
              <a:gd name="connsiteY56" fmla="*/ 1779643 h 2240205"/>
              <a:gd name="connsiteX57" fmla="*/ 5785959 w 12192000"/>
              <a:gd name="connsiteY57" fmla="*/ 1775307 h 2240205"/>
              <a:gd name="connsiteX58" fmla="*/ 5643534 w 12192000"/>
              <a:gd name="connsiteY58" fmla="*/ 1802919 h 2240205"/>
              <a:gd name="connsiteX59" fmla="*/ 5518799 w 12192000"/>
              <a:gd name="connsiteY59" fmla="*/ 1818312 h 2240205"/>
              <a:gd name="connsiteX60" fmla="*/ 5505014 w 12192000"/>
              <a:gd name="connsiteY60" fmla="*/ 1819259 h 2240205"/>
              <a:gd name="connsiteX61" fmla="*/ 5453307 w 12192000"/>
              <a:gd name="connsiteY61" fmla="*/ 1815450 h 2240205"/>
              <a:gd name="connsiteX62" fmla="*/ 5221533 w 12192000"/>
              <a:gd name="connsiteY62" fmla="*/ 1846950 h 2240205"/>
              <a:gd name="connsiteX63" fmla="*/ 5149802 w 12192000"/>
              <a:gd name="connsiteY63" fmla="*/ 1844846 h 2240205"/>
              <a:gd name="connsiteX64" fmla="*/ 5114927 w 12192000"/>
              <a:gd name="connsiteY64" fmla="*/ 1847827 h 2240205"/>
              <a:gd name="connsiteX65" fmla="*/ 5108970 w 12192000"/>
              <a:gd name="connsiteY65" fmla="*/ 1847935 h 2240205"/>
              <a:gd name="connsiteX66" fmla="*/ 5067961 w 12192000"/>
              <a:gd name="connsiteY66" fmla="*/ 1845917 h 2240205"/>
              <a:gd name="connsiteX67" fmla="*/ 5007075 w 12192000"/>
              <a:gd name="connsiteY67" fmla="*/ 1838626 h 2240205"/>
              <a:gd name="connsiteX68" fmla="*/ 4944087 w 12192000"/>
              <a:gd name="connsiteY68" fmla="*/ 1823332 h 2240205"/>
              <a:gd name="connsiteX69" fmla="*/ 4907662 w 12192000"/>
              <a:gd name="connsiteY69" fmla="*/ 1816900 h 2240205"/>
              <a:gd name="connsiteX70" fmla="*/ 4882386 w 12192000"/>
              <a:gd name="connsiteY70" fmla="*/ 1809844 h 2240205"/>
              <a:gd name="connsiteX71" fmla="*/ 4811440 w 12192000"/>
              <a:gd name="connsiteY71" fmla="*/ 1804655 h 2240205"/>
              <a:gd name="connsiteX72" fmla="*/ 4691075 w 12192000"/>
              <a:gd name="connsiteY72" fmla="*/ 1801389 h 2240205"/>
              <a:gd name="connsiteX73" fmla="*/ 4640313 w 12192000"/>
              <a:gd name="connsiteY73" fmla="*/ 1784307 h 2240205"/>
              <a:gd name="connsiteX74" fmla="*/ 4536503 w 12192000"/>
              <a:gd name="connsiteY74" fmla="*/ 1785334 h 2240205"/>
              <a:gd name="connsiteX75" fmla="*/ 4513724 w 12192000"/>
              <a:gd name="connsiteY75" fmla="*/ 1791996 h 2240205"/>
              <a:gd name="connsiteX76" fmla="*/ 4459810 w 12192000"/>
              <a:gd name="connsiteY76" fmla="*/ 1797886 h 2240205"/>
              <a:gd name="connsiteX77" fmla="*/ 4379064 w 12192000"/>
              <a:gd name="connsiteY77" fmla="*/ 1817177 h 2240205"/>
              <a:gd name="connsiteX78" fmla="*/ 4290981 w 12192000"/>
              <a:gd name="connsiteY78" fmla="*/ 1839677 h 2240205"/>
              <a:gd name="connsiteX79" fmla="*/ 4238372 w 12192000"/>
              <a:gd name="connsiteY79" fmla="*/ 1851480 h 2240205"/>
              <a:gd name="connsiteX80" fmla="*/ 4232517 w 12192000"/>
              <a:gd name="connsiteY80" fmla="*/ 1852567 h 2240205"/>
              <a:gd name="connsiteX81" fmla="*/ 4191732 w 12192000"/>
              <a:gd name="connsiteY81" fmla="*/ 1857328 h 2240205"/>
              <a:gd name="connsiteX82" fmla="*/ 4065532 w 12192000"/>
              <a:gd name="connsiteY82" fmla="*/ 1855477 h 2240205"/>
              <a:gd name="connsiteX83" fmla="*/ 4028460 w 12192000"/>
              <a:gd name="connsiteY83" fmla="*/ 1855137 h 2240205"/>
              <a:gd name="connsiteX84" fmla="*/ 4002267 w 12192000"/>
              <a:gd name="connsiteY84" fmla="*/ 1852352 h 2240205"/>
              <a:gd name="connsiteX85" fmla="*/ 3931396 w 12192000"/>
              <a:gd name="connsiteY85" fmla="*/ 1858915 h 2240205"/>
              <a:gd name="connsiteX86" fmla="*/ 3812162 w 12192000"/>
              <a:gd name="connsiteY86" fmla="*/ 1875501 h 2240205"/>
              <a:gd name="connsiteX87" fmla="*/ 3758105 w 12192000"/>
              <a:gd name="connsiteY87" fmla="*/ 1871856 h 2240205"/>
              <a:gd name="connsiteX88" fmla="*/ 3567259 w 12192000"/>
              <a:gd name="connsiteY88" fmla="*/ 1893482 h 2240205"/>
              <a:gd name="connsiteX89" fmla="*/ 3405770 w 12192000"/>
              <a:gd name="connsiteY89" fmla="*/ 1904591 h 2240205"/>
              <a:gd name="connsiteX90" fmla="*/ 3280097 w 12192000"/>
              <a:gd name="connsiteY90" fmla="*/ 1919610 h 2240205"/>
              <a:gd name="connsiteX91" fmla="*/ 3009910 w 12192000"/>
              <a:gd name="connsiteY91" fmla="*/ 1957866 h 2240205"/>
              <a:gd name="connsiteX92" fmla="*/ 2995934 w 12192000"/>
              <a:gd name="connsiteY92" fmla="*/ 1967085 h 2240205"/>
              <a:gd name="connsiteX93" fmla="*/ 2942858 w 12192000"/>
              <a:gd name="connsiteY93" fmla="*/ 1981367 h 2240205"/>
              <a:gd name="connsiteX94" fmla="*/ 2875436 w 12192000"/>
              <a:gd name="connsiteY94" fmla="*/ 1996977 h 2240205"/>
              <a:gd name="connsiteX95" fmla="*/ 2874892 w 12192000"/>
              <a:gd name="connsiteY95" fmla="*/ 1996085 h 2240205"/>
              <a:gd name="connsiteX96" fmla="*/ 2843662 w 12192000"/>
              <a:gd name="connsiteY96" fmla="*/ 1992498 h 2240205"/>
              <a:gd name="connsiteX97" fmla="*/ 2718916 w 12192000"/>
              <a:gd name="connsiteY97" fmla="*/ 1990867 h 2240205"/>
              <a:gd name="connsiteX98" fmla="*/ 2713522 w 12192000"/>
              <a:gd name="connsiteY98" fmla="*/ 1990173 h 2240205"/>
              <a:gd name="connsiteX99" fmla="*/ 2476147 w 12192000"/>
              <a:gd name="connsiteY99" fmla="*/ 1998305 h 2240205"/>
              <a:gd name="connsiteX100" fmla="*/ 2373568 w 12192000"/>
              <a:gd name="connsiteY100" fmla="*/ 2003219 h 2240205"/>
              <a:gd name="connsiteX101" fmla="*/ 2287219 w 12192000"/>
              <a:gd name="connsiteY101" fmla="*/ 1998750 h 2240205"/>
              <a:gd name="connsiteX102" fmla="*/ 2164831 w 12192000"/>
              <a:gd name="connsiteY102" fmla="*/ 2010143 h 2240205"/>
              <a:gd name="connsiteX103" fmla="*/ 2058061 w 12192000"/>
              <a:gd name="connsiteY103" fmla="*/ 2047942 h 2240205"/>
              <a:gd name="connsiteX104" fmla="*/ 2042244 w 12192000"/>
              <a:gd name="connsiteY104" fmla="*/ 2055560 h 2240205"/>
              <a:gd name="connsiteX105" fmla="*/ 1877728 w 12192000"/>
              <a:gd name="connsiteY105" fmla="*/ 2101004 h 2240205"/>
              <a:gd name="connsiteX106" fmla="*/ 1759056 w 12192000"/>
              <a:gd name="connsiteY106" fmla="*/ 2125608 h 2240205"/>
              <a:gd name="connsiteX107" fmla="*/ 1637948 w 12192000"/>
              <a:gd name="connsiteY107" fmla="*/ 2172597 h 2240205"/>
              <a:gd name="connsiteX108" fmla="*/ 1434549 w 12192000"/>
              <a:gd name="connsiteY108" fmla="*/ 2234522 h 2240205"/>
              <a:gd name="connsiteX109" fmla="*/ 1370962 w 12192000"/>
              <a:gd name="connsiteY109" fmla="*/ 2237474 h 2240205"/>
              <a:gd name="connsiteX110" fmla="*/ 1356367 w 12192000"/>
              <a:gd name="connsiteY110" fmla="*/ 2235089 h 2240205"/>
              <a:gd name="connsiteX111" fmla="*/ 1279765 w 12192000"/>
              <a:gd name="connsiteY111" fmla="*/ 2229639 h 2240205"/>
              <a:gd name="connsiteX112" fmla="*/ 1195347 w 12192000"/>
              <a:gd name="connsiteY112" fmla="*/ 2212354 h 2240205"/>
              <a:gd name="connsiteX113" fmla="*/ 970251 w 12192000"/>
              <a:gd name="connsiteY113" fmla="*/ 2221029 h 2240205"/>
              <a:gd name="connsiteX114" fmla="*/ 812914 w 12192000"/>
              <a:gd name="connsiteY114" fmla="*/ 2210095 h 2240205"/>
              <a:gd name="connsiteX115" fmla="*/ 597225 w 12192000"/>
              <a:gd name="connsiteY115" fmla="*/ 2180999 h 2240205"/>
              <a:gd name="connsiteX116" fmla="*/ 520671 w 12192000"/>
              <a:gd name="connsiteY116" fmla="*/ 2180980 h 2240205"/>
              <a:gd name="connsiteX117" fmla="*/ 413835 w 12192000"/>
              <a:gd name="connsiteY117" fmla="*/ 2156783 h 2240205"/>
              <a:gd name="connsiteX118" fmla="*/ 376513 w 12192000"/>
              <a:gd name="connsiteY118" fmla="*/ 2154014 h 2240205"/>
              <a:gd name="connsiteX119" fmla="*/ 273386 w 12192000"/>
              <a:gd name="connsiteY119" fmla="*/ 2142551 h 2240205"/>
              <a:gd name="connsiteX120" fmla="*/ 77641 w 12192000"/>
              <a:gd name="connsiteY120" fmla="*/ 2126835 h 2240205"/>
              <a:gd name="connsiteX121" fmla="*/ 37645 w 12192000"/>
              <a:gd name="connsiteY121" fmla="*/ 2115401 h 2240205"/>
              <a:gd name="connsiteX122" fmla="*/ 4572 w 12192000"/>
              <a:gd name="connsiteY122" fmla="*/ 2111091 h 2240205"/>
              <a:gd name="connsiteX123" fmla="*/ 0 w 12192000"/>
              <a:gd name="connsiteY123" fmla="*/ 2110468 h 2240205"/>
              <a:gd name="connsiteX124" fmla="*/ 0 w 12192000"/>
              <a:gd name="connsiteY124" fmla="*/ 0 h 2240205"/>
              <a:gd name="connsiteX0" fmla="*/ 0 w 12192000"/>
              <a:gd name="connsiteY0" fmla="*/ 0 h 2240205"/>
              <a:gd name="connsiteX1" fmla="*/ 12192000 w 12192000"/>
              <a:gd name="connsiteY1" fmla="*/ 0 h 2240205"/>
              <a:gd name="connsiteX2" fmla="*/ 12192000 w 12192000"/>
              <a:gd name="connsiteY2" fmla="*/ 751299 h 2240205"/>
              <a:gd name="connsiteX3" fmla="*/ 11890686 w 12192000"/>
              <a:gd name="connsiteY3" fmla="*/ 732766 h 2240205"/>
              <a:gd name="connsiteX4" fmla="*/ 11649954 w 12192000"/>
              <a:gd name="connsiteY4" fmla="*/ 749628 h 2240205"/>
              <a:gd name="connsiteX5" fmla="*/ 11560424 w 12192000"/>
              <a:gd name="connsiteY5" fmla="*/ 748017 h 2240205"/>
              <a:gd name="connsiteX6" fmla="*/ 11358455 w 12192000"/>
              <a:gd name="connsiteY6" fmla="*/ 747593 h 2240205"/>
              <a:gd name="connsiteX7" fmla="*/ 11165209 w 12192000"/>
              <a:gd name="connsiteY7" fmla="*/ 748852 h 2240205"/>
              <a:gd name="connsiteX8" fmla="*/ 11058755 w 12192000"/>
              <a:gd name="connsiteY8" fmla="*/ 749617 h 2240205"/>
              <a:gd name="connsiteX9" fmla="*/ 10803046 w 12192000"/>
              <a:gd name="connsiteY9" fmla="*/ 774328 h 2240205"/>
              <a:gd name="connsiteX10" fmla="*/ 10458762 w 12192000"/>
              <a:gd name="connsiteY10" fmla="*/ 755400 h 2240205"/>
              <a:gd name="connsiteX11" fmla="*/ 10211200 w 12192000"/>
              <a:gd name="connsiteY11" fmla="*/ 767513 h 2240205"/>
              <a:gd name="connsiteX12" fmla="*/ 10167995 w 12192000"/>
              <a:gd name="connsiteY12" fmla="*/ 760843 h 2240205"/>
              <a:gd name="connsiteX13" fmla="*/ 9997044 w 12192000"/>
              <a:gd name="connsiteY13" fmla="*/ 780129 h 2240205"/>
              <a:gd name="connsiteX14" fmla="*/ 9943887 w 12192000"/>
              <a:gd name="connsiteY14" fmla="*/ 804141 h 2240205"/>
              <a:gd name="connsiteX15" fmla="*/ 9918248 w 12192000"/>
              <a:gd name="connsiteY15" fmla="*/ 816628 h 2240205"/>
              <a:gd name="connsiteX16" fmla="*/ 9767091 w 12192000"/>
              <a:gd name="connsiteY16" fmla="*/ 870550 h 2240205"/>
              <a:gd name="connsiteX17" fmla="*/ 9683005 w 12192000"/>
              <a:gd name="connsiteY17" fmla="*/ 894128 h 2240205"/>
              <a:gd name="connsiteX18" fmla="*/ 9500499 w 12192000"/>
              <a:gd name="connsiteY18" fmla="*/ 954680 h 2240205"/>
              <a:gd name="connsiteX19" fmla="*/ 9410017 w 12192000"/>
              <a:gd name="connsiteY19" fmla="*/ 993931 h 2240205"/>
              <a:gd name="connsiteX20" fmla="*/ 9392919 w 12192000"/>
              <a:gd name="connsiteY20" fmla="*/ 994656 h 2240205"/>
              <a:gd name="connsiteX21" fmla="*/ 9268019 w 12192000"/>
              <a:gd name="connsiteY21" fmla="*/ 1007442 h 2240205"/>
              <a:gd name="connsiteX22" fmla="*/ 9188177 w 12192000"/>
              <a:gd name="connsiteY22" fmla="*/ 1035474 h 2240205"/>
              <a:gd name="connsiteX23" fmla="*/ 9155969 w 12192000"/>
              <a:gd name="connsiteY23" fmla="*/ 1046804 h 2240205"/>
              <a:gd name="connsiteX24" fmla="*/ 9133985 w 12192000"/>
              <a:gd name="connsiteY24" fmla="*/ 1046450 h 2240205"/>
              <a:gd name="connsiteX25" fmla="*/ 9003462 w 12192000"/>
              <a:gd name="connsiteY25" fmla="*/ 1042406 h 2240205"/>
              <a:gd name="connsiteX26" fmla="*/ 8968445 w 12192000"/>
              <a:gd name="connsiteY26" fmla="*/ 1052169 h 2240205"/>
              <a:gd name="connsiteX27" fmla="*/ 8886001 w 12192000"/>
              <a:gd name="connsiteY27" fmla="*/ 1067468 h 2240205"/>
              <a:gd name="connsiteX28" fmla="*/ 8838610 w 12192000"/>
              <a:gd name="connsiteY28" fmla="*/ 1075091 h 2240205"/>
              <a:gd name="connsiteX29" fmla="*/ 8665605 w 12192000"/>
              <a:gd name="connsiteY29" fmla="*/ 1110791 h 2240205"/>
              <a:gd name="connsiteX30" fmla="*/ 8419755 w 12192000"/>
              <a:gd name="connsiteY30" fmla="*/ 1216260 h 2240205"/>
              <a:gd name="connsiteX31" fmla="*/ 8411626 w 12192000"/>
              <a:gd name="connsiteY31" fmla="*/ 1214397 h 2240205"/>
              <a:gd name="connsiteX32" fmla="*/ 8363469 w 12192000"/>
              <a:gd name="connsiteY32" fmla="*/ 1246658 h 2240205"/>
              <a:gd name="connsiteX33" fmla="*/ 8275497 w 12192000"/>
              <a:gd name="connsiteY33" fmla="*/ 1264396 h 2240205"/>
              <a:gd name="connsiteX34" fmla="*/ 8074238 w 12192000"/>
              <a:gd name="connsiteY34" fmla="*/ 1301895 h 2240205"/>
              <a:gd name="connsiteX35" fmla="*/ 7902328 w 12192000"/>
              <a:gd name="connsiteY35" fmla="*/ 1345865 h 2240205"/>
              <a:gd name="connsiteX36" fmla="*/ 7840612 w 12192000"/>
              <a:gd name="connsiteY36" fmla="*/ 1369373 h 2240205"/>
              <a:gd name="connsiteX37" fmla="*/ 7786819 w 12192000"/>
              <a:gd name="connsiteY37" fmla="*/ 1378970 h 2240205"/>
              <a:gd name="connsiteX38" fmla="*/ 7548172 w 12192000"/>
              <a:gd name="connsiteY38" fmla="*/ 1417460 h 2240205"/>
              <a:gd name="connsiteX39" fmla="*/ 7483437 w 12192000"/>
              <a:gd name="connsiteY39" fmla="*/ 1478152 h 2240205"/>
              <a:gd name="connsiteX40" fmla="*/ 7377870 w 12192000"/>
              <a:gd name="connsiteY40" fmla="*/ 1523319 h 2240205"/>
              <a:gd name="connsiteX41" fmla="*/ 7230737 w 12192000"/>
              <a:gd name="connsiteY41" fmla="*/ 1562633 h 2240205"/>
              <a:gd name="connsiteX42" fmla="*/ 7224458 w 12192000"/>
              <a:gd name="connsiteY42" fmla="*/ 1573008 h 2240205"/>
              <a:gd name="connsiteX43" fmla="*/ 7183121 w 12192000"/>
              <a:gd name="connsiteY43" fmla="*/ 1595162 h 2240205"/>
              <a:gd name="connsiteX44" fmla="*/ 7164601 w 12192000"/>
              <a:gd name="connsiteY44" fmla="*/ 1606490 h 2240205"/>
              <a:gd name="connsiteX45" fmla="*/ 6900177 w 12192000"/>
              <a:gd name="connsiteY45" fmla="*/ 1636016 h 2240205"/>
              <a:gd name="connsiteX46" fmla="*/ 6795372 w 12192000"/>
              <a:gd name="connsiteY46" fmla="*/ 1644845 h 2240205"/>
              <a:gd name="connsiteX47" fmla="*/ 6692251 w 12192000"/>
              <a:gd name="connsiteY47" fmla="*/ 1656357 h 2240205"/>
              <a:gd name="connsiteX48" fmla="*/ 6655235 w 12192000"/>
              <a:gd name="connsiteY48" fmla="*/ 1661869 h 2240205"/>
              <a:gd name="connsiteX49" fmla="*/ 6554894 w 12192000"/>
              <a:gd name="connsiteY49" fmla="*/ 1664428 h 2240205"/>
              <a:gd name="connsiteX50" fmla="*/ 6516595 w 12192000"/>
              <a:gd name="connsiteY50" fmla="*/ 1667475 h 2240205"/>
              <a:gd name="connsiteX51" fmla="*/ 6508541 w 12192000"/>
              <a:gd name="connsiteY51" fmla="*/ 1668757 h 2240205"/>
              <a:gd name="connsiteX52" fmla="*/ 6471012 w 12192000"/>
              <a:gd name="connsiteY52" fmla="*/ 1678604 h 2240205"/>
              <a:gd name="connsiteX53" fmla="*/ 6364035 w 12192000"/>
              <a:gd name="connsiteY53" fmla="*/ 1667683 h 2240205"/>
              <a:gd name="connsiteX54" fmla="*/ 6243319 w 12192000"/>
              <a:gd name="connsiteY54" fmla="*/ 1695560 h 2240205"/>
              <a:gd name="connsiteX55" fmla="*/ 6098321 w 12192000"/>
              <a:gd name="connsiteY55" fmla="*/ 1721646 h 2240205"/>
              <a:gd name="connsiteX56" fmla="*/ 5880652 w 12192000"/>
              <a:gd name="connsiteY56" fmla="*/ 1779643 h 2240205"/>
              <a:gd name="connsiteX57" fmla="*/ 5785959 w 12192000"/>
              <a:gd name="connsiteY57" fmla="*/ 1775307 h 2240205"/>
              <a:gd name="connsiteX58" fmla="*/ 5643534 w 12192000"/>
              <a:gd name="connsiteY58" fmla="*/ 1802919 h 2240205"/>
              <a:gd name="connsiteX59" fmla="*/ 5518799 w 12192000"/>
              <a:gd name="connsiteY59" fmla="*/ 1818312 h 2240205"/>
              <a:gd name="connsiteX60" fmla="*/ 5505014 w 12192000"/>
              <a:gd name="connsiteY60" fmla="*/ 1819259 h 2240205"/>
              <a:gd name="connsiteX61" fmla="*/ 5453307 w 12192000"/>
              <a:gd name="connsiteY61" fmla="*/ 1815450 h 2240205"/>
              <a:gd name="connsiteX62" fmla="*/ 5221533 w 12192000"/>
              <a:gd name="connsiteY62" fmla="*/ 1846950 h 2240205"/>
              <a:gd name="connsiteX63" fmla="*/ 5149802 w 12192000"/>
              <a:gd name="connsiteY63" fmla="*/ 1844846 h 2240205"/>
              <a:gd name="connsiteX64" fmla="*/ 5114927 w 12192000"/>
              <a:gd name="connsiteY64" fmla="*/ 1847827 h 2240205"/>
              <a:gd name="connsiteX65" fmla="*/ 5108970 w 12192000"/>
              <a:gd name="connsiteY65" fmla="*/ 1847935 h 2240205"/>
              <a:gd name="connsiteX66" fmla="*/ 5067961 w 12192000"/>
              <a:gd name="connsiteY66" fmla="*/ 1845917 h 2240205"/>
              <a:gd name="connsiteX67" fmla="*/ 5007075 w 12192000"/>
              <a:gd name="connsiteY67" fmla="*/ 1838626 h 2240205"/>
              <a:gd name="connsiteX68" fmla="*/ 4944087 w 12192000"/>
              <a:gd name="connsiteY68" fmla="*/ 1823332 h 2240205"/>
              <a:gd name="connsiteX69" fmla="*/ 4907662 w 12192000"/>
              <a:gd name="connsiteY69" fmla="*/ 1816900 h 2240205"/>
              <a:gd name="connsiteX70" fmla="*/ 4882386 w 12192000"/>
              <a:gd name="connsiteY70" fmla="*/ 1809844 h 2240205"/>
              <a:gd name="connsiteX71" fmla="*/ 4811440 w 12192000"/>
              <a:gd name="connsiteY71" fmla="*/ 1804655 h 2240205"/>
              <a:gd name="connsiteX72" fmla="*/ 4691075 w 12192000"/>
              <a:gd name="connsiteY72" fmla="*/ 1801389 h 2240205"/>
              <a:gd name="connsiteX73" fmla="*/ 4640313 w 12192000"/>
              <a:gd name="connsiteY73" fmla="*/ 1784307 h 2240205"/>
              <a:gd name="connsiteX74" fmla="*/ 4536503 w 12192000"/>
              <a:gd name="connsiteY74" fmla="*/ 1785334 h 2240205"/>
              <a:gd name="connsiteX75" fmla="*/ 4513724 w 12192000"/>
              <a:gd name="connsiteY75" fmla="*/ 1791996 h 2240205"/>
              <a:gd name="connsiteX76" fmla="*/ 4459810 w 12192000"/>
              <a:gd name="connsiteY76" fmla="*/ 1797886 h 2240205"/>
              <a:gd name="connsiteX77" fmla="*/ 4379064 w 12192000"/>
              <a:gd name="connsiteY77" fmla="*/ 1817177 h 2240205"/>
              <a:gd name="connsiteX78" fmla="*/ 4290981 w 12192000"/>
              <a:gd name="connsiteY78" fmla="*/ 1839677 h 2240205"/>
              <a:gd name="connsiteX79" fmla="*/ 4238372 w 12192000"/>
              <a:gd name="connsiteY79" fmla="*/ 1851480 h 2240205"/>
              <a:gd name="connsiteX80" fmla="*/ 4232517 w 12192000"/>
              <a:gd name="connsiteY80" fmla="*/ 1852567 h 2240205"/>
              <a:gd name="connsiteX81" fmla="*/ 4191732 w 12192000"/>
              <a:gd name="connsiteY81" fmla="*/ 1857328 h 2240205"/>
              <a:gd name="connsiteX82" fmla="*/ 4065532 w 12192000"/>
              <a:gd name="connsiteY82" fmla="*/ 1855477 h 2240205"/>
              <a:gd name="connsiteX83" fmla="*/ 4028460 w 12192000"/>
              <a:gd name="connsiteY83" fmla="*/ 1855137 h 2240205"/>
              <a:gd name="connsiteX84" fmla="*/ 4002267 w 12192000"/>
              <a:gd name="connsiteY84" fmla="*/ 1852352 h 2240205"/>
              <a:gd name="connsiteX85" fmla="*/ 3931396 w 12192000"/>
              <a:gd name="connsiteY85" fmla="*/ 1858915 h 2240205"/>
              <a:gd name="connsiteX86" fmla="*/ 3812162 w 12192000"/>
              <a:gd name="connsiteY86" fmla="*/ 1875501 h 2240205"/>
              <a:gd name="connsiteX87" fmla="*/ 3758105 w 12192000"/>
              <a:gd name="connsiteY87" fmla="*/ 1871856 h 2240205"/>
              <a:gd name="connsiteX88" fmla="*/ 3567259 w 12192000"/>
              <a:gd name="connsiteY88" fmla="*/ 1893482 h 2240205"/>
              <a:gd name="connsiteX89" fmla="*/ 3405770 w 12192000"/>
              <a:gd name="connsiteY89" fmla="*/ 1904591 h 2240205"/>
              <a:gd name="connsiteX90" fmla="*/ 3280097 w 12192000"/>
              <a:gd name="connsiteY90" fmla="*/ 1919610 h 2240205"/>
              <a:gd name="connsiteX91" fmla="*/ 3009910 w 12192000"/>
              <a:gd name="connsiteY91" fmla="*/ 1957866 h 2240205"/>
              <a:gd name="connsiteX92" fmla="*/ 2995934 w 12192000"/>
              <a:gd name="connsiteY92" fmla="*/ 1967085 h 2240205"/>
              <a:gd name="connsiteX93" fmla="*/ 2942858 w 12192000"/>
              <a:gd name="connsiteY93" fmla="*/ 1981367 h 2240205"/>
              <a:gd name="connsiteX94" fmla="*/ 2875436 w 12192000"/>
              <a:gd name="connsiteY94" fmla="*/ 1996977 h 2240205"/>
              <a:gd name="connsiteX95" fmla="*/ 2874892 w 12192000"/>
              <a:gd name="connsiteY95" fmla="*/ 1996085 h 2240205"/>
              <a:gd name="connsiteX96" fmla="*/ 2843662 w 12192000"/>
              <a:gd name="connsiteY96" fmla="*/ 1992498 h 2240205"/>
              <a:gd name="connsiteX97" fmla="*/ 2718916 w 12192000"/>
              <a:gd name="connsiteY97" fmla="*/ 1990867 h 2240205"/>
              <a:gd name="connsiteX98" fmla="*/ 2713522 w 12192000"/>
              <a:gd name="connsiteY98" fmla="*/ 1990173 h 2240205"/>
              <a:gd name="connsiteX99" fmla="*/ 2476147 w 12192000"/>
              <a:gd name="connsiteY99" fmla="*/ 1998305 h 2240205"/>
              <a:gd name="connsiteX100" fmla="*/ 2373568 w 12192000"/>
              <a:gd name="connsiteY100" fmla="*/ 2003219 h 2240205"/>
              <a:gd name="connsiteX101" fmla="*/ 2287219 w 12192000"/>
              <a:gd name="connsiteY101" fmla="*/ 1998750 h 2240205"/>
              <a:gd name="connsiteX102" fmla="*/ 2164831 w 12192000"/>
              <a:gd name="connsiteY102" fmla="*/ 2010143 h 2240205"/>
              <a:gd name="connsiteX103" fmla="*/ 2058061 w 12192000"/>
              <a:gd name="connsiteY103" fmla="*/ 2047942 h 2240205"/>
              <a:gd name="connsiteX104" fmla="*/ 2042244 w 12192000"/>
              <a:gd name="connsiteY104" fmla="*/ 2055560 h 2240205"/>
              <a:gd name="connsiteX105" fmla="*/ 1877728 w 12192000"/>
              <a:gd name="connsiteY105" fmla="*/ 2101004 h 2240205"/>
              <a:gd name="connsiteX106" fmla="*/ 1759056 w 12192000"/>
              <a:gd name="connsiteY106" fmla="*/ 2125608 h 2240205"/>
              <a:gd name="connsiteX107" fmla="*/ 1637948 w 12192000"/>
              <a:gd name="connsiteY107" fmla="*/ 2172597 h 2240205"/>
              <a:gd name="connsiteX108" fmla="*/ 1434549 w 12192000"/>
              <a:gd name="connsiteY108" fmla="*/ 2234522 h 2240205"/>
              <a:gd name="connsiteX109" fmla="*/ 1370962 w 12192000"/>
              <a:gd name="connsiteY109" fmla="*/ 2237474 h 2240205"/>
              <a:gd name="connsiteX110" fmla="*/ 1356367 w 12192000"/>
              <a:gd name="connsiteY110" fmla="*/ 2235089 h 2240205"/>
              <a:gd name="connsiteX111" fmla="*/ 1279765 w 12192000"/>
              <a:gd name="connsiteY111" fmla="*/ 2229639 h 2240205"/>
              <a:gd name="connsiteX112" fmla="*/ 1195347 w 12192000"/>
              <a:gd name="connsiteY112" fmla="*/ 2212354 h 2240205"/>
              <a:gd name="connsiteX113" fmla="*/ 970251 w 12192000"/>
              <a:gd name="connsiteY113" fmla="*/ 2221029 h 2240205"/>
              <a:gd name="connsiteX114" fmla="*/ 812914 w 12192000"/>
              <a:gd name="connsiteY114" fmla="*/ 2210095 h 2240205"/>
              <a:gd name="connsiteX115" fmla="*/ 597225 w 12192000"/>
              <a:gd name="connsiteY115" fmla="*/ 2180999 h 2240205"/>
              <a:gd name="connsiteX116" fmla="*/ 520671 w 12192000"/>
              <a:gd name="connsiteY116" fmla="*/ 2180980 h 2240205"/>
              <a:gd name="connsiteX117" fmla="*/ 413835 w 12192000"/>
              <a:gd name="connsiteY117" fmla="*/ 2156783 h 2240205"/>
              <a:gd name="connsiteX118" fmla="*/ 376513 w 12192000"/>
              <a:gd name="connsiteY118" fmla="*/ 2154014 h 2240205"/>
              <a:gd name="connsiteX119" fmla="*/ 273386 w 12192000"/>
              <a:gd name="connsiteY119" fmla="*/ 2142551 h 2240205"/>
              <a:gd name="connsiteX120" fmla="*/ 77641 w 12192000"/>
              <a:gd name="connsiteY120" fmla="*/ 2126835 h 2240205"/>
              <a:gd name="connsiteX121" fmla="*/ 37645 w 12192000"/>
              <a:gd name="connsiteY121" fmla="*/ 2115401 h 2240205"/>
              <a:gd name="connsiteX122" fmla="*/ 4572 w 12192000"/>
              <a:gd name="connsiteY122" fmla="*/ 2111091 h 2240205"/>
              <a:gd name="connsiteX123" fmla="*/ 0 w 12192000"/>
              <a:gd name="connsiteY123" fmla="*/ 2110468 h 2240205"/>
              <a:gd name="connsiteX124" fmla="*/ 0 w 12192000"/>
              <a:gd name="connsiteY124" fmla="*/ 0 h 22402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Lst>
            <a:rect l="l" t="t" r="r" b="b"/>
            <a:pathLst>
              <a:path w="12192000" h="2240205">
                <a:moveTo>
                  <a:pt x="0" y="0"/>
                </a:moveTo>
                <a:lnTo>
                  <a:pt x="12192000" y="0"/>
                </a:lnTo>
                <a:lnTo>
                  <a:pt x="12192000" y="751299"/>
                </a:lnTo>
                <a:cubicBezTo>
                  <a:pt x="12034412" y="757358"/>
                  <a:pt x="11991124" y="738944"/>
                  <a:pt x="11890686" y="732766"/>
                </a:cubicBezTo>
                <a:cubicBezTo>
                  <a:pt x="11800345" y="732488"/>
                  <a:pt x="11704998" y="747086"/>
                  <a:pt x="11649954" y="749628"/>
                </a:cubicBezTo>
                <a:cubicBezTo>
                  <a:pt x="11613048" y="740951"/>
                  <a:pt x="11593031" y="740811"/>
                  <a:pt x="11560424" y="748017"/>
                </a:cubicBezTo>
                <a:cubicBezTo>
                  <a:pt x="11488916" y="747650"/>
                  <a:pt x="11449669" y="773362"/>
                  <a:pt x="11358455" y="747593"/>
                </a:cubicBezTo>
                <a:cubicBezTo>
                  <a:pt x="11316233" y="754756"/>
                  <a:pt x="11184875" y="735040"/>
                  <a:pt x="11165209" y="748852"/>
                </a:cubicBezTo>
                <a:cubicBezTo>
                  <a:pt x="11113345" y="753539"/>
                  <a:pt x="11140250" y="736122"/>
                  <a:pt x="11058755" y="749617"/>
                </a:cubicBezTo>
                <a:cubicBezTo>
                  <a:pt x="10973519" y="757854"/>
                  <a:pt x="10849163" y="781170"/>
                  <a:pt x="10803046" y="774328"/>
                </a:cubicBezTo>
                <a:cubicBezTo>
                  <a:pt x="10741852" y="776895"/>
                  <a:pt x="10540854" y="756546"/>
                  <a:pt x="10458762" y="755400"/>
                </a:cubicBezTo>
                <a:cubicBezTo>
                  <a:pt x="10426976" y="747433"/>
                  <a:pt x="10327242" y="773719"/>
                  <a:pt x="10211200" y="767513"/>
                </a:cubicBezTo>
                <a:cubicBezTo>
                  <a:pt x="10195912" y="761163"/>
                  <a:pt x="10172943" y="749095"/>
                  <a:pt x="10167995" y="760843"/>
                </a:cubicBezTo>
                <a:cubicBezTo>
                  <a:pt x="10131971" y="759999"/>
                  <a:pt x="10031208" y="777398"/>
                  <a:pt x="9997044" y="780129"/>
                </a:cubicBezTo>
                <a:cubicBezTo>
                  <a:pt x="9972443" y="801329"/>
                  <a:pt x="9951331" y="779975"/>
                  <a:pt x="9943887" y="804141"/>
                </a:cubicBezTo>
                <a:lnTo>
                  <a:pt x="9918248" y="816628"/>
                </a:lnTo>
                <a:cubicBezTo>
                  <a:pt x="9873419" y="812573"/>
                  <a:pt x="9807158" y="855024"/>
                  <a:pt x="9767091" y="870550"/>
                </a:cubicBezTo>
                <a:cubicBezTo>
                  <a:pt x="9728743" y="880857"/>
                  <a:pt x="9714210" y="859344"/>
                  <a:pt x="9683005" y="894128"/>
                </a:cubicBezTo>
                <a:cubicBezTo>
                  <a:pt x="9638573" y="908150"/>
                  <a:pt x="9553332" y="950611"/>
                  <a:pt x="9500499" y="954680"/>
                </a:cubicBezTo>
                <a:cubicBezTo>
                  <a:pt x="9451943" y="966288"/>
                  <a:pt x="9427947" y="987268"/>
                  <a:pt x="9410017" y="993931"/>
                </a:cubicBezTo>
                <a:cubicBezTo>
                  <a:pt x="9408360" y="990327"/>
                  <a:pt x="9395782" y="990863"/>
                  <a:pt x="9392919" y="994656"/>
                </a:cubicBezTo>
                <a:cubicBezTo>
                  <a:pt x="9369253" y="996908"/>
                  <a:pt x="9294395" y="1002709"/>
                  <a:pt x="9268019" y="1007442"/>
                </a:cubicBezTo>
                <a:lnTo>
                  <a:pt x="9188177" y="1035474"/>
                </a:lnTo>
                <a:cubicBezTo>
                  <a:pt x="9182118" y="1028476"/>
                  <a:pt x="9162516" y="1043719"/>
                  <a:pt x="9155969" y="1046804"/>
                </a:cubicBezTo>
                <a:cubicBezTo>
                  <a:pt x="9154734" y="1041866"/>
                  <a:pt x="9138567" y="1041606"/>
                  <a:pt x="9133985" y="1046450"/>
                </a:cubicBezTo>
                <a:cubicBezTo>
                  <a:pt x="9112169" y="1062778"/>
                  <a:pt x="9019227" y="1027247"/>
                  <a:pt x="9003462" y="1042406"/>
                </a:cubicBezTo>
                <a:lnTo>
                  <a:pt x="8968445" y="1052169"/>
                </a:lnTo>
                <a:lnTo>
                  <a:pt x="8886001" y="1067468"/>
                </a:lnTo>
                <a:cubicBezTo>
                  <a:pt x="8847384" y="1050046"/>
                  <a:pt x="8863283" y="1068286"/>
                  <a:pt x="8838610" y="1075091"/>
                </a:cubicBezTo>
                <a:cubicBezTo>
                  <a:pt x="8780942" y="1086991"/>
                  <a:pt x="8730608" y="1108943"/>
                  <a:pt x="8665605" y="1110791"/>
                </a:cubicBezTo>
                <a:cubicBezTo>
                  <a:pt x="8590906" y="1106676"/>
                  <a:pt x="8491424" y="1191452"/>
                  <a:pt x="8419755" y="1216260"/>
                </a:cubicBezTo>
                <a:cubicBezTo>
                  <a:pt x="8376553" y="1231214"/>
                  <a:pt x="8414124" y="1215234"/>
                  <a:pt x="8411626" y="1214397"/>
                </a:cubicBezTo>
                <a:cubicBezTo>
                  <a:pt x="8391326" y="1238641"/>
                  <a:pt x="8371389" y="1231045"/>
                  <a:pt x="8363469" y="1246658"/>
                </a:cubicBezTo>
                <a:cubicBezTo>
                  <a:pt x="8322316" y="1258746"/>
                  <a:pt x="8283162" y="1250600"/>
                  <a:pt x="8275497" y="1264396"/>
                </a:cubicBezTo>
                <a:cubicBezTo>
                  <a:pt x="8194123" y="1257316"/>
                  <a:pt x="8141324" y="1289395"/>
                  <a:pt x="8074238" y="1301895"/>
                </a:cubicBezTo>
                <a:cubicBezTo>
                  <a:pt x="8012043" y="1315473"/>
                  <a:pt x="7936376" y="1347185"/>
                  <a:pt x="7902328" y="1345865"/>
                </a:cubicBezTo>
                <a:cubicBezTo>
                  <a:pt x="7876994" y="1370833"/>
                  <a:pt x="7861184" y="1361537"/>
                  <a:pt x="7840612" y="1369373"/>
                </a:cubicBezTo>
                <a:cubicBezTo>
                  <a:pt x="7803208" y="1375918"/>
                  <a:pt x="7836041" y="1389289"/>
                  <a:pt x="7786819" y="1378970"/>
                </a:cubicBezTo>
                <a:cubicBezTo>
                  <a:pt x="7732613" y="1405648"/>
                  <a:pt x="7556449" y="1409729"/>
                  <a:pt x="7548172" y="1417460"/>
                </a:cubicBezTo>
                <a:cubicBezTo>
                  <a:pt x="7520370" y="1413173"/>
                  <a:pt x="7499280" y="1470447"/>
                  <a:pt x="7483437" y="1478152"/>
                </a:cubicBezTo>
                <a:cubicBezTo>
                  <a:pt x="7446517" y="1491067"/>
                  <a:pt x="7432754" y="1502351"/>
                  <a:pt x="7377870" y="1523319"/>
                </a:cubicBezTo>
                <a:cubicBezTo>
                  <a:pt x="7324166" y="1536168"/>
                  <a:pt x="7290459" y="1563749"/>
                  <a:pt x="7230737" y="1562633"/>
                </a:cubicBezTo>
                <a:cubicBezTo>
                  <a:pt x="7229794" y="1566487"/>
                  <a:pt x="7227568" y="1569908"/>
                  <a:pt x="7224458" y="1573008"/>
                </a:cubicBezTo>
                <a:lnTo>
                  <a:pt x="7183121" y="1595162"/>
                </a:lnTo>
                <a:lnTo>
                  <a:pt x="7164601" y="1606490"/>
                </a:lnTo>
                <a:cubicBezTo>
                  <a:pt x="7117444" y="1613299"/>
                  <a:pt x="6961715" y="1629624"/>
                  <a:pt x="6900177" y="1636016"/>
                </a:cubicBezTo>
                <a:cubicBezTo>
                  <a:pt x="6859708" y="1641136"/>
                  <a:pt x="6829973" y="1628753"/>
                  <a:pt x="6795372" y="1644845"/>
                </a:cubicBezTo>
                <a:cubicBezTo>
                  <a:pt x="6757466" y="1649571"/>
                  <a:pt x="6723150" y="1647290"/>
                  <a:pt x="6692251" y="1656357"/>
                </a:cubicBezTo>
                <a:cubicBezTo>
                  <a:pt x="6678032" y="1652894"/>
                  <a:pt x="6665282" y="1652445"/>
                  <a:pt x="6655235" y="1661869"/>
                </a:cubicBezTo>
                <a:cubicBezTo>
                  <a:pt x="6632342" y="1663214"/>
                  <a:pt x="6578001" y="1663494"/>
                  <a:pt x="6554894" y="1664428"/>
                </a:cubicBezTo>
                <a:lnTo>
                  <a:pt x="6516595" y="1667475"/>
                </a:lnTo>
                <a:lnTo>
                  <a:pt x="6508541" y="1668757"/>
                </a:lnTo>
                <a:cubicBezTo>
                  <a:pt x="6495493" y="1671715"/>
                  <a:pt x="6482908" y="1675051"/>
                  <a:pt x="6471012" y="1678604"/>
                </a:cubicBezTo>
                <a:cubicBezTo>
                  <a:pt x="6446928" y="1678425"/>
                  <a:pt x="6395710" y="1665896"/>
                  <a:pt x="6364035" y="1667683"/>
                </a:cubicBezTo>
                <a:lnTo>
                  <a:pt x="6243319" y="1695560"/>
                </a:lnTo>
                <a:cubicBezTo>
                  <a:pt x="6212879" y="1700946"/>
                  <a:pt x="6162673" y="1707632"/>
                  <a:pt x="6098321" y="1721646"/>
                </a:cubicBezTo>
                <a:cubicBezTo>
                  <a:pt x="6036511" y="1734126"/>
                  <a:pt x="5902526" y="1770074"/>
                  <a:pt x="5880652" y="1779643"/>
                </a:cubicBezTo>
                <a:cubicBezTo>
                  <a:pt x="5862008" y="1784877"/>
                  <a:pt x="5777344" y="1786304"/>
                  <a:pt x="5785959" y="1775307"/>
                </a:cubicBezTo>
                <a:cubicBezTo>
                  <a:pt x="5732223" y="1803618"/>
                  <a:pt x="5707481" y="1784706"/>
                  <a:pt x="5643534" y="1802919"/>
                </a:cubicBezTo>
                <a:lnTo>
                  <a:pt x="5518799" y="1818312"/>
                </a:lnTo>
                <a:lnTo>
                  <a:pt x="5505014" y="1819259"/>
                </a:lnTo>
                <a:lnTo>
                  <a:pt x="5453307" y="1815450"/>
                </a:lnTo>
                <a:cubicBezTo>
                  <a:pt x="5364785" y="1835567"/>
                  <a:pt x="5272117" y="1842051"/>
                  <a:pt x="5221533" y="1846950"/>
                </a:cubicBezTo>
                <a:lnTo>
                  <a:pt x="5149802" y="1844846"/>
                </a:lnTo>
                <a:cubicBezTo>
                  <a:pt x="5138262" y="1844584"/>
                  <a:pt x="5124907" y="1847312"/>
                  <a:pt x="5114927" y="1847827"/>
                </a:cubicBezTo>
                <a:lnTo>
                  <a:pt x="5108970" y="1847935"/>
                </a:lnTo>
                <a:lnTo>
                  <a:pt x="5067961" y="1845917"/>
                </a:lnTo>
                <a:lnTo>
                  <a:pt x="5007075" y="1838626"/>
                </a:lnTo>
                <a:cubicBezTo>
                  <a:pt x="4987003" y="1833546"/>
                  <a:pt x="4969259" y="1814096"/>
                  <a:pt x="4944087" y="1823332"/>
                </a:cubicBezTo>
                <a:cubicBezTo>
                  <a:pt x="4949882" y="1812650"/>
                  <a:pt x="4914396" y="1826154"/>
                  <a:pt x="4907662" y="1816900"/>
                </a:cubicBezTo>
                <a:cubicBezTo>
                  <a:pt x="4903760" y="1809237"/>
                  <a:pt x="4892087" y="1811549"/>
                  <a:pt x="4882386" y="1809844"/>
                </a:cubicBezTo>
                <a:cubicBezTo>
                  <a:pt x="4874062" y="1802609"/>
                  <a:pt x="4826962" y="1801349"/>
                  <a:pt x="4811440" y="1804655"/>
                </a:cubicBezTo>
                <a:cubicBezTo>
                  <a:pt x="4768806" y="1818748"/>
                  <a:pt x="4725356" y="1790961"/>
                  <a:pt x="4691075" y="1801389"/>
                </a:cubicBezTo>
                <a:cubicBezTo>
                  <a:pt x="4657791" y="1796774"/>
                  <a:pt x="4662147" y="1786932"/>
                  <a:pt x="4640313" y="1784307"/>
                </a:cubicBezTo>
                <a:cubicBezTo>
                  <a:pt x="4614551" y="1781631"/>
                  <a:pt x="4552839" y="1782829"/>
                  <a:pt x="4536503" y="1785334"/>
                </a:cubicBezTo>
                <a:lnTo>
                  <a:pt x="4513724" y="1791996"/>
                </a:lnTo>
                <a:lnTo>
                  <a:pt x="4459810" y="1797886"/>
                </a:lnTo>
                <a:lnTo>
                  <a:pt x="4379064" y="1817177"/>
                </a:lnTo>
                <a:cubicBezTo>
                  <a:pt x="4349703" y="1824677"/>
                  <a:pt x="4313198" y="1824834"/>
                  <a:pt x="4290981" y="1839677"/>
                </a:cubicBezTo>
                <a:cubicBezTo>
                  <a:pt x="4277508" y="1842452"/>
                  <a:pt x="4248116" y="1849332"/>
                  <a:pt x="4238372" y="1851480"/>
                </a:cubicBezTo>
                <a:lnTo>
                  <a:pt x="4232517" y="1852567"/>
                </a:lnTo>
                <a:lnTo>
                  <a:pt x="4191732" y="1857328"/>
                </a:lnTo>
                <a:lnTo>
                  <a:pt x="4065532" y="1855477"/>
                </a:lnTo>
                <a:cubicBezTo>
                  <a:pt x="4069305" y="1844009"/>
                  <a:pt x="4036780" y="1863138"/>
                  <a:pt x="4028460" y="1855137"/>
                </a:cubicBezTo>
                <a:cubicBezTo>
                  <a:pt x="4023224" y="1848238"/>
                  <a:pt x="4012138" y="1852433"/>
                  <a:pt x="4002267" y="1852352"/>
                </a:cubicBezTo>
                <a:cubicBezTo>
                  <a:pt x="3992749" y="1846600"/>
                  <a:pt x="3946095" y="1853107"/>
                  <a:pt x="3931396" y="1858915"/>
                </a:cubicBezTo>
                <a:cubicBezTo>
                  <a:pt x="3891932" y="1879798"/>
                  <a:pt x="3844059" y="1859600"/>
                  <a:pt x="3812162" y="1875501"/>
                </a:cubicBezTo>
                <a:cubicBezTo>
                  <a:pt x="3778518" y="1876434"/>
                  <a:pt x="3780102" y="1870848"/>
                  <a:pt x="3758105" y="1871856"/>
                </a:cubicBezTo>
                <a:cubicBezTo>
                  <a:pt x="3717288" y="1874853"/>
                  <a:pt x="3625982" y="1888026"/>
                  <a:pt x="3567259" y="1893482"/>
                </a:cubicBezTo>
                <a:cubicBezTo>
                  <a:pt x="3512865" y="1897927"/>
                  <a:pt x="3463644" y="1898121"/>
                  <a:pt x="3405770" y="1904591"/>
                </a:cubicBezTo>
                <a:cubicBezTo>
                  <a:pt x="3361027" y="1917619"/>
                  <a:pt x="3312439" y="1902759"/>
                  <a:pt x="3280097" y="1919610"/>
                </a:cubicBezTo>
                <a:cubicBezTo>
                  <a:pt x="3120979" y="1944600"/>
                  <a:pt x="3052347" y="1932877"/>
                  <a:pt x="3009910" y="1957866"/>
                </a:cubicBezTo>
                <a:cubicBezTo>
                  <a:pt x="3005875" y="1961558"/>
                  <a:pt x="3001138" y="1964570"/>
                  <a:pt x="2995934" y="1967085"/>
                </a:cubicBezTo>
                <a:lnTo>
                  <a:pt x="2942858" y="1981367"/>
                </a:lnTo>
                <a:lnTo>
                  <a:pt x="2875436" y="1996977"/>
                </a:lnTo>
                <a:lnTo>
                  <a:pt x="2874892" y="1996085"/>
                </a:lnTo>
                <a:cubicBezTo>
                  <a:pt x="2869596" y="1995339"/>
                  <a:pt x="2856789" y="1995778"/>
                  <a:pt x="2843662" y="1992498"/>
                </a:cubicBezTo>
                <a:lnTo>
                  <a:pt x="2718916" y="1990867"/>
                </a:lnTo>
                <a:lnTo>
                  <a:pt x="2713522" y="1990173"/>
                </a:lnTo>
                <a:lnTo>
                  <a:pt x="2476147" y="1998305"/>
                </a:lnTo>
                <a:cubicBezTo>
                  <a:pt x="2437134" y="2013637"/>
                  <a:pt x="2413847" y="1999542"/>
                  <a:pt x="2373568" y="2003219"/>
                </a:cubicBezTo>
                <a:cubicBezTo>
                  <a:pt x="2342080" y="2003293"/>
                  <a:pt x="2308969" y="1996768"/>
                  <a:pt x="2287219" y="1998750"/>
                </a:cubicBezTo>
                <a:cubicBezTo>
                  <a:pt x="2221974" y="2012601"/>
                  <a:pt x="2205627" y="2006345"/>
                  <a:pt x="2164831" y="2010143"/>
                </a:cubicBezTo>
                <a:cubicBezTo>
                  <a:pt x="2133996" y="2017246"/>
                  <a:pt x="2078492" y="2040373"/>
                  <a:pt x="2058061" y="2047942"/>
                </a:cubicBezTo>
                <a:lnTo>
                  <a:pt x="2042244" y="2055560"/>
                </a:lnTo>
                <a:cubicBezTo>
                  <a:pt x="2012576" y="2064443"/>
                  <a:pt x="1896351" y="2111357"/>
                  <a:pt x="1877728" y="2101004"/>
                </a:cubicBezTo>
                <a:cubicBezTo>
                  <a:pt x="1839146" y="2101989"/>
                  <a:pt x="1818769" y="2108983"/>
                  <a:pt x="1759056" y="2125608"/>
                </a:cubicBezTo>
                <a:cubicBezTo>
                  <a:pt x="1719091" y="2137539"/>
                  <a:pt x="1691494" y="2161097"/>
                  <a:pt x="1637948" y="2172597"/>
                </a:cubicBezTo>
                <a:cubicBezTo>
                  <a:pt x="1587306" y="2207053"/>
                  <a:pt x="1496241" y="2208973"/>
                  <a:pt x="1434549" y="2234522"/>
                </a:cubicBezTo>
                <a:cubicBezTo>
                  <a:pt x="1390051" y="2245335"/>
                  <a:pt x="1383992" y="2237380"/>
                  <a:pt x="1370962" y="2237474"/>
                </a:cubicBezTo>
                <a:lnTo>
                  <a:pt x="1356367" y="2235089"/>
                </a:lnTo>
                <a:cubicBezTo>
                  <a:pt x="1341168" y="2233783"/>
                  <a:pt x="1306602" y="2233428"/>
                  <a:pt x="1279765" y="2229639"/>
                </a:cubicBezTo>
                <a:cubicBezTo>
                  <a:pt x="1260110" y="2221111"/>
                  <a:pt x="1209850" y="2211602"/>
                  <a:pt x="1195347" y="2212354"/>
                </a:cubicBezTo>
                <a:cubicBezTo>
                  <a:pt x="1171903" y="2216875"/>
                  <a:pt x="1033292" y="2222456"/>
                  <a:pt x="970251" y="2221029"/>
                </a:cubicBezTo>
                <a:cubicBezTo>
                  <a:pt x="913858" y="2213074"/>
                  <a:pt x="857841" y="2217424"/>
                  <a:pt x="812914" y="2210095"/>
                </a:cubicBezTo>
                <a:cubicBezTo>
                  <a:pt x="762967" y="2180805"/>
                  <a:pt x="645932" y="2185851"/>
                  <a:pt x="597225" y="2180999"/>
                </a:cubicBezTo>
                <a:cubicBezTo>
                  <a:pt x="575890" y="2176791"/>
                  <a:pt x="534371" y="2181270"/>
                  <a:pt x="520671" y="2180980"/>
                </a:cubicBezTo>
                <a:cubicBezTo>
                  <a:pt x="455720" y="2175427"/>
                  <a:pt x="449447" y="2164849"/>
                  <a:pt x="413835" y="2156783"/>
                </a:cubicBezTo>
                <a:cubicBezTo>
                  <a:pt x="401959" y="2163765"/>
                  <a:pt x="389622" y="2160522"/>
                  <a:pt x="376513" y="2154014"/>
                </a:cubicBezTo>
                <a:cubicBezTo>
                  <a:pt x="344376" y="2156059"/>
                  <a:pt x="311403" y="2146283"/>
                  <a:pt x="273386" y="2142551"/>
                </a:cubicBezTo>
                <a:cubicBezTo>
                  <a:pt x="223574" y="2138021"/>
                  <a:pt x="116931" y="2131360"/>
                  <a:pt x="77641" y="2126835"/>
                </a:cubicBezTo>
                <a:lnTo>
                  <a:pt x="37645" y="2115401"/>
                </a:lnTo>
                <a:cubicBezTo>
                  <a:pt x="29688" y="2109582"/>
                  <a:pt x="16534" y="2111084"/>
                  <a:pt x="4572" y="2111091"/>
                </a:cubicBezTo>
                <a:lnTo>
                  <a:pt x="0" y="2110468"/>
                </a:lnTo>
                <a:lnTo>
                  <a:pt x="0" y="0"/>
                </a:lnTo>
                <a:close/>
              </a:path>
            </a:pathLst>
          </a:custGeom>
          <a:blipFill>
            <a:blip r:embed="rId2"/>
            <a:tile tx="0" ty="0" sx="70000" sy="70000" flip="none" algn="tl"/>
          </a:blip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3" name="Freeform: Shape 12">
            <a:extLst>
              <a:ext uri="{FF2B5EF4-FFF2-40B4-BE49-F238E27FC236}">
                <a16:creationId xmlns:a16="http://schemas.microsoft.com/office/drawing/2014/main" id="{20405D95-2138-40A6-A919-9C9EB54B5AE4}"/>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204626" y="217714"/>
            <a:ext cx="7424357" cy="6640286"/>
          </a:xfrm>
          <a:custGeom>
            <a:avLst/>
            <a:gdLst>
              <a:gd name="connsiteX0" fmla="*/ 6352331 w 6968018"/>
              <a:gd name="connsiteY0" fmla="*/ 0 h 6643444"/>
              <a:gd name="connsiteX1" fmla="*/ 6968018 w 6968018"/>
              <a:gd name="connsiteY1" fmla="*/ 6643444 h 6643444"/>
              <a:gd name="connsiteX2" fmla="*/ 561128 w 6968018"/>
              <a:gd name="connsiteY2" fmla="*/ 6643444 h 6643444"/>
              <a:gd name="connsiteX3" fmla="*/ 0 w 6968018"/>
              <a:gd name="connsiteY3" fmla="*/ 588709 h 6643444"/>
            </a:gdLst>
            <a:ahLst/>
            <a:cxnLst>
              <a:cxn ang="0">
                <a:pos x="connsiteX0" y="connsiteY0"/>
              </a:cxn>
              <a:cxn ang="0">
                <a:pos x="connsiteX1" y="connsiteY1"/>
              </a:cxn>
              <a:cxn ang="0">
                <a:pos x="connsiteX2" y="connsiteY2"/>
              </a:cxn>
              <a:cxn ang="0">
                <a:pos x="connsiteX3" y="connsiteY3"/>
              </a:cxn>
            </a:cxnLst>
            <a:rect l="l" t="t" r="r" b="b"/>
            <a:pathLst>
              <a:path w="6968018" h="6643444">
                <a:moveTo>
                  <a:pt x="6352331" y="0"/>
                </a:moveTo>
                <a:lnTo>
                  <a:pt x="6968018" y="6643444"/>
                </a:lnTo>
                <a:lnTo>
                  <a:pt x="561128" y="6643444"/>
                </a:lnTo>
                <a:lnTo>
                  <a:pt x="0" y="588709"/>
                </a:lnTo>
                <a:close/>
              </a:path>
            </a:pathLst>
          </a:custGeom>
          <a:solidFill>
            <a:srgbClr val="EFEEE9"/>
          </a:solidFill>
          <a:ln w="12700" cap="flat" cmpd="sng" algn="ctr">
            <a:noFill/>
            <a:prstDash val="solid"/>
            <a:miter lim="800000"/>
          </a:ln>
          <a:effectLst>
            <a:outerShdw blurRad="76200" dist="254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5" name="Picture 4" descr="Scacco matto in una partita a scacchi">
            <a:extLst>
              <a:ext uri="{FF2B5EF4-FFF2-40B4-BE49-F238E27FC236}">
                <a16:creationId xmlns:a16="http://schemas.microsoft.com/office/drawing/2014/main" id="{BE3B31CF-0EEF-4EBC-CC0B-B17EB431552D}"/>
              </a:ext>
            </a:extLst>
          </p:cNvPr>
          <p:cNvPicPr>
            <a:picLocks noChangeAspect="1"/>
          </p:cNvPicPr>
          <p:nvPr/>
        </p:nvPicPr>
        <p:blipFill rotWithShape="1">
          <a:blip r:embed="rId3">
            <a:alphaModFix/>
          </a:blip>
          <a:srcRect l="7226" r="9735" b="-2"/>
          <a:stretch/>
        </p:blipFill>
        <p:spPr>
          <a:xfrm>
            <a:off x="356814" y="379444"/>
            <a:ext cx="7115470" cy="6490996"/>
          </a:xfrm>
          <a:custGeom>
            <a:avLst/>
            <a:gdLst/>
            <a:ahLst/>
            <a:cxnLst/>
            <a:rect l="l" t="t" r="r" b="b"/>
            <a:pathLst>
              <a:path w="6647705" h="6461436">
                <a:moveTo>
                  <a:pt x="6004504" y="217"/>
                </a:moveTo>
                <a:cubicBezTo>
                  <a:pt x="6024678" y="-1575"/>
                  <a:pt x="6042004" y="7929"/>
                  <a:pt x="6043316" y="21512"/>
                </a:cubicBezTo>
                <a:lnTo>
                  <a:pt x="6200652" y="1719217"/>
                </a:lnTo>
                <a:lnTo>
                  <a:pt x="6206825" y="1785827"/>
                </a:lnTo>
                <a:lnTo>
                  <a:pt x="6221227" y="1822016"/>
                </a:lnTo>
                <a:cubicBezTo>
                  <a:pt x="6213856" y="1837795"/>
                  <a:pt x="6231996" y="1847154"/>
                  <a:pt x="6237305" y="1858891"/>
                </a:cubicBezTo>
                <a:lnTo>
                  <a:pt x="6245339" y="2011010"/>
                </a:lnTo>
                <a:lnTo>
                  <a:pt x="6243065" y="2066060"/>
                </a:lnTo>
                <a:lnTo>
                  <a:pt x="6238739" y="2104210"/>
                </a:lnTo>
                <a:lnTo>
                  <a:pt x="6237021" y="2111648"/>
                </a:lnTo>
                <a:lnTo>
                  <a:pt x="6259718" y="2356556"/>
                </a:lnTo>
                <a:lnTo>
                  <a:pt x="6264060" y="2374375"/>
                </a:lnTo>
                <a:lnTo>
                  <a:pt x="6267041" y="2435573"/>
                </a:lnTo>
                <a:lnTo>
                  <a:pt x="6271496" y="2444087"/>
                </a:lnTo>
                <a:lnTo>
                  <a:pt x="6647705" y="6461436"/>
                </a:lnTo>
                <a:lnTo>
                  <a:pt x="545408" y="6461436"/>
                </a:lnTo>
                <a:lnTo>
                  <a:pt x="544170" y="6448085"/>
                </a:lnTo>
                <a:lnTo>
                  <a:pt x="533573" y="6434067"/>
                </a:lnTo>
                <a:lnTo>
                  <a:pt x="522439" y="6388375"/>
                </a:lnTo>
                <a:lnTo>
                  <a:pt x="518228" y="6357352"/>
                </a:lnTo>
                <a:lnTo>
                  <a:pt x="518072" y="6352810"/>
                </a:lnTo>
                <a:lnTo>
                  <a:pt x="523971" y="6314577"/>
                </a:lnTo>
                <a:cubicBezTo>
                  <a:pt x="522183" y="6313865"/>
                  <a:pt x="520483" y="6312841"/>
                  <a:pt x="518934" y="6311532"/>
                </a:cubicBezTo>
                <a:lnTo>
                  <a:pt x="513042" y="6300271"/>
                </a:lnTo>
                <a:lnTo>
                  <a:pt x="517740" y="6289716"/>
                </a:lnTo>
                <a:lnTo>
                  <a:pt x="523418" y="6241814"/>
                </a:lnTo>
                <a:lnTo>
                  <a:pt x="523922" y="6229603"/>
                </a:lnTo>
                <a:lnTo>
                  <a:pt x="67" y="577048"/>
                </a:lnTo>
                <a:cubicBezTo>
                  <a:pt x="-1138" y="563427"/>
                  <a:pt x="14205" y="550882"/>
                  <a:pt x="34408" y="548975"/>
                </a:cubicBezTo>
                <a:cubicBezTo>
                  <a:pt x="2024440" y="366055"/>
                  <a:pt x="4014473" y="183136"/>
                  <a:pt x="6004504" y="217"/>
                </a:cubicBezTo>
                <a:close/>
              </a:path>
            </a:pathLst>
          </a:custGeom>
        </p:spPr>
      </p:pic>
      <p:sp>
        <p:nvSpPr>
          <p:cNvPr id="2" name="Titolo 1">
            <a:extLst>
              <a:ext uri="{FF2B5EF4-FFF2-40B4-BE49-F238E27FC236}">
                <a16:creationId xmlns:a16="http://schemas.microsoft.com/office/drawing/2014/main" id="{F4183F7F-894C-037C-2862-E1CE8FAB8D24}"/>
              </a:ext>
            </a:extLst>
          </p:cNvPr>
          <p:cNvSpPr>
            <a:spLocks noGrp="1"/>
          </p:cNvSpPr>
          <p:nvPr>
            <p:ph type="title"/>
          </p:nvPr>
        </p:nvSpPr>
        <p:spPr>
          <a:xfrm>
            <a:off x="7555509" y="1899310"/>
            <a:ext cx="4519958" cy="1715606"/>
          </a:xfrm>
        </p:spPr>
        <p:txBody>
          <a:bodyPr anchor="ctr">
            <a:normAutofit fontScale="90000"/>
          </a:bodyPr>
          <a:lstStyle/>
          <a:p>
            <a:r>
              <a:t>Crises directly impact credibility and trust. </a:t>
            </a:r>
          </a:p>
        </p:txBody>
      </p:sp>
    </p:spTree>
    <p:extLst>
      <p:ext uri="{BB962C8B-B14F-4D97-AF65-F5344CB8AC3E}">
        <p14:creationId xmlns:p14="http://schemas.microsoft.com/office/powerpoint/2010/main" val="1340449319"/>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6"/>
          <p:cNvSpPr>
            <a:spLocks noGrp="1"/>
          </p:cNvSpPr>
          <p:nvPr>
            <p:ph type="title"/>
          </p:nvPr>
        </p:nvSpPr>
        <p:spPr>
          <a:xfrm>
            <a:off x="1219200" y="365125"/>
            <a:ext cx="9493249" cy="549275"/>
          </a:xfrm>
        </p:spPr>
        <p:txBody>
          <a:bodyPr>
            <a:normAutofit fontScale="90000"/>
          </a:bodyPr>
          <a:lstStyle/>
          <a:p>
            <a:r>
              <a:rPr lang="it-IT" dirty="0" err="1"/>
              <a:t>Excercise</a:t>
            </a:r>
            <a:endParaRPr lang="en-GB" dirty="0"/>
          </a:p>
        </p:txBody>
      </p:sp>
      <p:sp>
        <p:nvSpPr>
          <p:cNvPr id="8" name="Content Placeholder 7"/>
          <p:cNvSpPr>
            <a:spLocks noGrp="1"/>
          </p:cNvSpPr>
          <p:nvPr>
            <p:ph idx="1"/>
          </p:nvPr>
        </p:nvSpPr>
        <p:spPr>
          <a:xfrm>
            <a:off x="572654" y="1329741"/>
            <a:ext cx="11416145" cy="5292732"/>
          </a:xfrm>
        </p:spPr>
        <p:txBody>
          <a:bodyPr>
            <a:normAutofit fontScale="92500" lnSpcReduction="10000"/>
          </a:bodyPr>
          <a:lstStyle/>
          <a:p>
            <a:r>
              <a:rPr lang="en-US" dirty="0"/>
              <a:t>Individual Exercise</a:t>
            </a:r>
          </a:p>
          <a:p>
            <a:r>
              <a:rPr lang="en-US" dirty="0"/>
              <a:t>Risk Identification and Assessment:</a:t>
            </a:r>
          </a:p>
          <a:p>
            <a:r>
              <a:rPr lang="en-US" dirty="0"/>
              <a:t>Assign probability (1 to 5) and impact (1 to 5) ratings to each risk.</a:t>
            </a:r>
          </a:p>
          <a:p>
            <a:r>
              <a:rPr lang="en-US" dirty="0"/>
              <a:t>Calculate the individual risk level using the formula.</a:t>
            </a:r>
          </a:p>
          <a:p>
            <a:r>
              <a:rPr lang="en-US" dirty="0"/>
              <a:t>Place each risk in the risk matrix.</a:t>
            </a:r>
          </a:p>
          <a:p>
            <a:r>
              <a:rPr lang="en-US" dirty="0"/>
              <a:t>Group Work</a:t>
            </a:r>
          </a:p>
          <a:p>
            <a:r>
              <a:rPr lang="en-US" dirty="0"/>
              <a:t>Choosing the Three Major Risks:</a:t>
            </a:r>
          </a:p>
          <a:p>
            <a:r>
              <a:rPr lang="en-US" dirty="0"/>
              <a:t>elect the risks with the highest probability and a high/very high impact.</a:t>
            </a:r>
          </a:p>
          <a:p>
            <a:r>
              <a:rPr lang="en-US" dirty="0"/>
              <a:t>Mitigation Strategies:</a:t>
            </a:r>
          </a:p>
          <a:p>
            <a:r>
              <a:rPr lang="en-US" dirty="0"/>
              <a:t>Propose at least one prevention measure and one mitigation measure for each major risk.</a:t>
            </a:r>
          </a:p>
          <a:p>
            <a:r>
              <a:rPr lang="en-US" dirty="0"/>
              <a:t>Ensure that the measures are realistic and adapted to the specific nature of each risk.</a:t>
            </a:r>
          </a:p>
          <a:p>
            <a:r>
              <a:rPr lang="en-US" dirty="0"/>
              <a:t>Plenary Discussion</a:t>
            </a:r>
          </a:p>
          <a:p>
            <a:r>
              <a:rPr lang="en-US" dirty="0"/>
              <a:t>Each group appoints a spokesperson to briefly present the assessments, the choice of major risks and the proposed measures.</a:t>
            </a:r>
            <a:endParaRPr dirty="0"/>
          </a:p>
        </p:txBody>
      </p:sp>
    </p:spTree>
    <p:extLst>
      <p:ext uri="{BB962C8B-B14F-4D97-AF65-F5344CB8AC3E}">
        <p14:creationId xmlns:p14="http://schemas.microsoft.com/office/powerpoint/2010/main" val="3536202379"/>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74" name="Picture 2" descr="What is a 5x5 Risk Matrix &amp; How to Use it? | SafetyCulture">
            <a:extLst>
              <a:ext uri="{FF2B5EF4-FFF2-40B4-BE49-F238E27FC236}">
                <a16:creationId xmlns:a16="http://schemas.microsoft.com/office/drawing/2014/main" id="{F57D7C3F-B6C5-0A0B-570E-CA5C3603F5D6}"/>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523981" y="244989"/>
            <a:ext cx="11054993" cy="6317139"/>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624208329"/>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olo 1">
            <a:extLst>
              <a:ext uri="{FF2B5EF4-FFF2-40B4-BE49-F238E27FC236}">
                <a16:creationId xmlns:a16="http://schemas.microsoft.com/office/drawing/2014/main" id="{FAAD053E-D647-A9C8-9262-CAE59E49057A}"/>
              </a:ext>
            </a:extLst>
          </p:cNvPr>
          <p:cNvSpPr>
            <a:spLocks noGrp="1"/>
          </p:cNvSpPr>
          <p:nvPr>
            <p:ph type="title"/>
          </p:nvPr>
        </p:nvSpPr>
        <p:spPr>
          <a:xfrm>
            <a:off x="195007" y="-659068"/>
            <a:ext cx="9493249" cy="1577975"/>
          </a:xfrm>
        </p:spPr>
        <p:txBody>
          <a:bodyPr/>
          <a:lstStyle/>
          <a:p>
            <a:r>
              <a:rPr lang="en-US" i="1" dirty="0"/>
              <a:t>TYPES OF RISKS TO BE ASSESSED</a:t>
            </a:r>
            <a:endParaRPr lang="en-US" dirty="0"/>
          </a:p>
        </p:txBody>
      </p:sp>
      <p:sp>
        <p:nvSpPr>
          <p:cNvPr id="3" name="Segnaposto contenuto 2">
            <a:extLst>
              <a:ext uri="{FF2B5EF4-FFF2-40B4-BE49-F238E27FC236}">
                <a16:creationId xmlns:a16="http://schemas.microsoft.com/office/drawing/2014/main" id="{403DA0BB-DC41-0409-6343-CD71D68CA8C5}"/>
              </a:ext>
            </a:extLst>
          </p:cNvPr>
          <p:cNvSpPr>
            <a:spLocks noGrp="1"/>
          </p:cNvSpPr>
          <p:nvPr>
            <p:ph idx="1"/>
          </p:nvPr>
        </p:nvSpPr>
        <p:spPr>
          <a:xfrm>
            <a:off x="195007" y="916935"/>
            <a:ext cx="11541637" cy="5694438"/>
          </a:xfrm>
        </p:spPr>
        <p:txBody>
          <a:bodyPr vert="horz" lIns="91440" tIns="45720" rIns="91440" bIns="45720" rtlCol="0" anchor="t">
            <a:noAutofit/>
          </a:bodyPr>
          <a:lstStyle/>
          <a:p>
            <a:pPr marL="0" indent="0">
              <a:buNone/>
            </a:pPr>
            <a:endParaRPr lang="it-IT" sz="1100" b="1" dirty="0"/>
          </a:p>
          <a:p>
            <a:pPr>
              <a:buNone/>
            </a:pPr>
            <a:r>
              <a:rPr lang="en-US" sz="1200" b="1" u="sng" dirty="0"/>
              <a:t>Lack of due diligence/</a:t>
            </a:r>
            <a:r>
              <a:rPr lang="en-US" sz="1200" b="1" u="sng" dirty="0" err="1"/>
              <a:t>behaviour</a:t>
            </a:r>
            <a:r>
              <a:rPr lang="en-US" sz="1200" dirty="0"/>
              <a:t> </a:t>
            </a:r>
            <a:r>
              <a:rPr lang="en-US" sz="1200" b="1" u="sng" dirty="0"/>
              <a:t>of the</a:t>
            </a:r>
            <a:r>
              <a:rPr lang="en-US" sz="1200" dirty="0"/>
              <a:t> </a:t>
            </a:r>
            <a:r>
              <a:rPr lang="en-US" sz="1200" b="1" u="sng" dirty="0"/>
              <a:t>directors and</a:t>
            </a:r>
            <a:r>
              <a:rPr lang="en-US" sz="1200" dirty="0"/>
              <a:t> </a:t>
            </a:r>
            <a:r>
              <a:rPr lang="en-US" sz="1200" b="1" u="sng" dirty="0"/>
              <a:t>companies</a:t>
            </a:r>
            <a:r>
              <a:rPr lang="en-US" sz="1200" dirty="0"/>
              <a:t> </a:t>
            </a:r>
            <a:r>
              <a:rPr lang="en-US" sz="1200" b="1" u="sng" dirty="0"/>
              <a:t>affiliated to</a:t>
            </a:r>
            <a:r>
              <a:rPr lang="en-US" sz="1200" dirty="0"/>
              <a:t> </a:t>
            </a:r>
            <a:r>
              <a:rPr lang="en-US" sz="1200" b="1" u="sng" dirty="0"/>
              <a:t>important</a:t>
            </a:r>
            <a:r>
              <a:rPr lang="en-US" sz="1200" dirty="0"/>
              <a:t> persons.</a:t>
            </a:r>
          </a:p>
          <a:p>
            <a:pPr>
              <a:buNone/>
            </a:pPr>
            <a:r>
              <a:rPr lang="en-US" sz="1200" dirty="0"/>
              <a:t>a. Several affiliated companies are denounced for their participation in acts of corruption aimed at </a:t>
            </a:r>
            <a:r>
              <a:rPr lang="en-US" sz="1200" dirty="0" err="1"/>
              <a:t>favouring</a:t>
            </a:r>
            <a:r>
              <a:rPr lang="en-US" sz="1200" dirty="0"/>
              <a:t> their hiring in contracts with public entities.</a:t>
            </a:r>
          </a:p>
          <a:p>
            <a:pPr>
              <a:buNone/>
            </a:pPr>
            <a:r>
              <a:rPr lang="en-US" sz="1200" dirty="0"/>
              <a:t>b. The income tax returns of important members of the Board of Directors are disclosed in the press and on social networks. These revelations indicate very low tax payments, not corresponding to the lifestyle or assets of the directors.</a:t>
            </a:r>
          </a:p>
          <a:p>
            <a:pPr>
              <a:buNone/>
            </a:pPr>
            <a:r>
              <a:rPr lang="en-US" sz="1200" dirty="0"/>
              <a:t>c. Sudden search and arrest in the offices of the OE of a prominent member of the board of directors.</a:t>
            </a:r>
          </a:p>
          <a:p>
            <a:pPr>
              <a:buNone/>
            </a:pPr>
            <a:r>
              <a:rPr lang="en-US" sz="1200" dirty="0"/>
              <a:t>d. A senior OE official is accused of sexual harassment by several women.</a:t>
            </a:r>
            <a:br>
              <a:rPr lang="en-US" sz="1200" dirty="0"/>
            </a:br>
            <a:endParaRPr lang="en-US" sz="1200" dirty="0"/>
          </a:p>
          <a:p>
            <a:pPr>
              <a:buNone/>
            </a:pPr>
            <a:r>
              <a:rPr lang="en-US" sz="1200" b="1" u="sng" dirty="0"/>
              <a:t>Security</a:t>
            </a:r>
            <a:endParaRPr lang="en-US" sz="1200" dirty="0"/>
          </a:p>
          <a:p>
            <a:pPr>
              <a:buNone/>
            </a:pPr>
            <a:r>
              <a:rPr lang="en-US" sz="1200" dirty="0"/>
              <a:t>e. The </a:t>
            </a:r>
            <a:r>
              <a:rPr lang="en-US" sz="1200" dirty="0" err="1"/>
              <a:t>organisation's</a:t>
            </a:r>
            <a:r>
              <a:rPr lang="en-US" sz="1200" dirty="0"/>
              <a:t> offices are attacked by violent trade union demonstrators. Damage occurs.</a:t>
            </a:r>
          </a:p>
          <a:p>
            <a:pPr>
              <a:buNone/>
            </a:pPr>
            <a:r>
              <a:rPr lang="en-US" sz="1200" dirty="0"/>
              <a:t>f. Fire in the OE facilities with employees injured, killed and significant damage to the facilities.</a:t>
            </a:r>
          </a:p>
          <a:p>
            <a:pPr>
              <a:buNone/>
            </a:pPr>
            <a:r>
              <a:rPr lang="en-US" sz="1200" dirty="0"/>
              <a:t>g. A bomb explodes in the OE and causes injuries.</a:t>
            </a:r>
          </a:p>
          <a:p>
            <a:pPr>
              <a:buNone/>
            </a:pPr>
            <a:r>
              <a:rPr lang="en-US" sz="1200" dirty="0"/>
              <a:t>h. OE employees report to the press that their employer has not paid any social security contributions for several months.</a:t>
            </a:r>
            <a:br>
              <a:rPr lang="en-US" sz="1200" dirty="0"/>
            </a:br>
            <a:endParaRPr lang="en-US" sz="1200" dirty="0"/>
          </a:p>
          <a:p>
            <a:pPr>
              <a:buNone/>
            </a:pPr>
            <a:r>
              <a:rPr lang="en-US" sz="1200" b="1" u="sng" dirty="0"/>
              <a:t>Management of the OE</a:t>
            </a:r>
            <a:endParaRPr lang="en-US" sz="1200" dirty="0"/>
          </a:p>
          <a:p>
            <a:pPr>
              <a:buNone/>
            </a:pPr>
            <a:r>
              <a:rPr lang="en-US" sz="1200" dirty="0" err="1"/>
              <a:t>i</a:t>
            </a:r>
            <a:r>
              <a:rPr lang="en-US" sz="1200" dirty="0"/>
              <a:t>. The </a:t>
            </a:r>
            <a:r>
              <a:rPr lang="en-US" sz="1200" dirty="0" err="1"/>
              <a:t>organisation</a:t>
            </a:r>
            <a:r>
              <a:rPr lang="en-US" sz="1200" dirty="0"/>
              <a:t> fails to pass the social security and tax inspection. The premises are closed and a large fine is imposed on the OE.</a:t>
            </a:r>
          </a:p>
          <a:p>
            <a:pPr>
              <a:buNone/>
            </a:pPr>
            <a:r>
              <a:rPr lang="en-US" sz="1200" dirty="0"/>
              <a:t>j. The OE offices are closed for non-compliance with fire safety regulations.</a:t>
            </a:r>
          </a:p>
          <a:p>
            <a:r>
              <a:rPr lang="en-US" sz="1200" dirty="0"/>
              <a:t>k. Mass poisoning at an event </a:t>
            </a:r>
            <a:r>
              <a:rPr lang="en-US" sz="1200" dirty="0" err="1"/>
              <a:t>organised</a:t>
            </a:r>
            <a:r>
              <a:rPr lang="en-US" sz="1200" dirty="0"/>
              <a:t> by the OE.</a:t>
            </a:r>
          </a:p>
          <a:p>
            <a:endParaRPr lang="it-IT" sz="900" dirty="0"/>
          </a:p>
        </p:txBody>
      </p:sp>
    </p:spTree>
    <p:extLst>
      <p:ext uri="{BB962C8B-B14F-4D97-AF65-F5344CB8AC3E}">
        <p14:creationId xmlns:p14="http://schemas.microsoft.com/office/powerpoint/2010/main" val="77769885"/>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9" name="Rectangle 8">
            <a:extLst>
              <a:ext uri="{FF2B5EF4-FFF2-40B4-BE49-F238E27FC236}">
                <a16:creationId xmlns:a16="http://schemas.microsoft.com/office/drawing/2014/main" id="{8EF32ACB-37F7-4E27-BDBC-67A94864F50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w="12700" cap="flat" cmpd="sng" algn="ctr">
            <a:noFill/>
            <a:prstDash val="solid"/>
            <a:miter lim="800000"/>
          </a:ln>
          <a:effectLst/>
          <a:extLs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5" name="Picture 4" descr="Balle de tennis touchant le filet">
            <a:extLst>
              <a:ext uri="{FF2B5EF4-FFF2-40B4-BE49-F238E27FC236}">
                <a16:creationId xmlns:a16="http://schemas.microsoft.com/office/drawing/2014/main" id="{82E87CBE-BC27-AF5F-DB17-3B15ACDAAC78}"/>
              </a:ext>
            </a:extLst>
          </p:cNvPr>
          <p:cNvPicPr>
            <a:picLocks noChangeAspect="1"/>
          </p:cNvPicPr>
          <p:nvPr>
            <a:videoFile r:link="rId2"/>
            <p:extLst>
              <p:ext uri="{DAA4B4D4-6D71-4841-9C94-3DE7FCFB9230}">
                <p14:media xmlns:p14="http://schemas.microsoft.com/office/powerpoint/2010/main" r:embed="rId1"/>
              </p:ext>
            </p:extLst>
          </p:nvPr>
        </p:nvPicPr>
        <p:blipFill rotWithShape="1">
          <a:blip r:embed="rId4">
            <a:alphaModFix/>
          </a:blip>
          <a:srcRect l="157" r="6256" b="6256"/>
          <a:stretch/>
        </p:blipFill>
        <p:spPr>
          <a:xfrm>
            <a:off x="20" y="-5732"/>
            <a:ext cx="12191980" cy="6869465"/>
          </a:xfrm>
          <a:prstGeom prst="rect">
            <a:avLst/>
          </a:prstGeom>
        </p:spPr>
      </p:pic>
      <p:sp>
        <p:nvSpPr>
          <p:cNvPr id="11" name="Rectangle 10">
            <a:extLst>
              <a:ext uri="{FF2B5EF4-FFF2-40B4-BE49-F238E27FC236}">
                <a16:creationId xmlns:a16="http://schemas.microsoft.com/office/drawing/2014/main" id="{640449D5-DE6C-45AB-811E-29321C591CD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16200000">
            <a:off x="-386731" y="381000"/>
            <a:ext cx="6869465" cy="6096000"/>
          </a:xfrm>
          <a:prstGeom prst="rect">
            <a:avLst/>
          </a:prstGeom>
          <a:gradFill flip="none" rotWithShape="1">
            <a:gsLst>
              <a:gs pos="0">
                <a:srgbClr val="000000">
                  <a:alpha val="50000"/>
                </a:srgbClr>
              </a:gs>
              <a:gs pos="100000">
                <a:srgbClr val="000000">
                  <a:alpha val="0"/>
                </a:srgbClr>
              </a:gs>
              <a:gs pos="37000">
                <a:srgbClr val="000000">
                  <a:alpha val="40000"/>
                </a:srgbClr>
              </a:gs>
            </a:gsLst>
            <a:lin ang="540000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2" name="Titolo 1">
            <a:extLst>
              <a:ext uri="{FF2B5EF4-FFF2-40B4-BE49-F238E27FC236}">
                <a16:creationId xmlns:a16="http://schemas.microsoft.com/office/drawing/2014/main" id="{BA1461E3-D51C-6823-5344-D744B972B110}"/>
              </a:ext>
            </a:extLst>
          </p:cNvPr>
          <p:cNvSpPr>
            <a:spLocks noGrp="1"/>
          </p:cNvSpPr>
          <p:nvPr>
            <p:ph type="ctrTitle"/>
          </p:nvPr>
        </p:nvSpPr>
        <p:spPr>
          <a:xfrm>
            <a:off x="685801" y="574362"/>
            <a:ext cx="8444344" cy="1416054"/>
          </a:xfrm>
        </p:spPr>
        <p:txBody>
          <a:bodyPr>
            <a:normAutofit fontScale="90000"/>
          </a:bodyPr>
          <a:lstStyle/>
          <a:p>
            <a:r>
              <a:t>Today, all crises start with our 5-0 defeat.</a:t>
            </a:r>
          </a:p>
        </p:txBody>
      </p:sp>
    </p:spTree>
    <p:extLst>
      <p:ext uri="{BB962C8B-B14F-4D97-AF65-F5344CB8AC3E}">
        <p14:creationId xmlns:p14="http://schemas.microsoft.com/office/powerpoint/2010/main" val="1526550717"/>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9" name="Rectangle 8">
            <a:extLst>
              <a:ext uri="{FF2B5EF4-FFF2-40B4-BE49-F238E27FC236}">
                <a16:creationId xmlns:a16="http://schemas.microsoft.com/office/drawing/2014/main" id="{8EF32ACB-37F7-4E27-BDBC-67A94864F50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w="12700" cap="flat" cmpd="sng" algn="ctr">
            <a:noFill/>
            <a:prstDash val="solid"/>
            <a:miter lim="800000"/>
          </a:ln>
          <a:effectLst/>
          <a:extLs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4" name="Segnaposto contenuto 3" descr="How to Capture Guests Through Social Media - Q4Launch">
            <a:extLst>
              <a:ext uri="{FF2B5EF4-FFF2-40B4-BE49-F238E27FC236}">
                <a16:creationId xmlns:a16="http://schemas.microsoft.com/office/drawing/2014/main" id="{25354E05-98F3-9442-5891-2E5C05D25D29}"/>
              </a:ext>
            </a:extLst>
          </p:cNvPr>
          <p:cNvPicPr>
            <a:picLocks noGrp="1" noChangeAspect="1"/>
          </p:cNvPicPr>
          <p:nvPr>
            <p:ph idx="1"/>
          </p:nvPr>
        </p:nvPicPr>
        <p:blipFill rotWithShape="1">
          <a:blip r:embed="rId2">
            <a:alphaModFix/>
          </a:blip>
          <a:srcRect l="13966" r="14033" b="-1"/>
          <a:stretch/>
        </p:blipFill>
        <p:spPr>
          <a:xfrm>
            <a:off x="20" y="-5"/>
            <a:ext cx="12191980" cy="6858000"/>
          </a:xfrm>
          <a:custGeom>
            <a:avLst/>
            <a:gdLst/>
            <a:ahLst/>
            <a:cxnLst/>
            <a:rect l="l" t="t" r="r" b="b"/>
            <a:pathLst>
              <a:path w="12192000" h="6858000">
                <a:moveTo>
                  <a:pt x="9407223" y="0"/>
                </a:moveTo>
                <a:lnTo>
                  <a:pt x="12192000" y="0"/>
                </a:lnTo>
                <a:lnTo>
                  <a:pt x="12192000" y="6858000"/>
                </a:lnTo>
                <a:lnTo>
                  <a:pt x="0" y="6858000"/>
                </a:lnTo>
                <a:lnTo>
                  <a:pt x="0" y="1644657"/>
                </a:lnTo>
                <a:cubicBezTo>
                  <a:pt x="355" y="1644565"/>
                  <a:pt x="86159" y="1700355"/>
                  <a:pt x="86513" y="1700264"/>
                </a:cubicBezTo>
                <a:cubicBezTo>
                  <a:pt x="161082" y="1670699"/>
                  <a:pt x="142250" y="1761584"/>
                  <a:pt x="363188" y="1718549"/>
                </a:cubicBezTo>
                <a:cubicBezTo>
                  <a:pt x="421311" y="1688016"/>
                  <a:pt x="409500" y="1752160"/>
                  <a:pt x="619737" y="1714179"/>
                </a:cubicBezTo>
                <a:cubicBezTo>
                  <a:pt x="666768" y="1708155"/>
                  <a:pt x="877611" y="1701225"/>
                  <a:pt x="952828" y="1679261"/>
                </a:cubicBezTo>
                <a:cubicBezTo>
                  <a:pt x="1012645" y="1676132"/>
                  <a:pt x="955273" y="1708575"/>
                  <a:pt x="1045737" y="1687476"/>
                </a:cubicBezTo>
                <a:lnTo>
                  <a:pt x="1159604" y="1699834"/>
                </a:lnTo>
                <a:cubicBezTo>
                  <a:pt x="1250039" y="1706770"/>
                  <a:pt x="1336366" y="1693157"/>
                  <a:pt x="1426802" y="1675434"/>
                </a:cubicBezTo>
                <a:lnTo>
                  <a:pt x="1672601" y="1626494"/>
                </a:lnTo>
                <a:lnTo>
                  <a:pt x="1726515" y="1620470"/>
                </a:lnTo>
                <a:cubicBezTo>
                  <a:pt x="1752352" y="1610133"/>
                  <a:pt x="1752400" y="1635211"/>
                  <a:pt x="1817196" y="1618888"/>
                </a:cubicBezTo>
                <a:cubicBezTo>
                  <a:pt x="1866119" y="1579261"/>
                  <a:pt x="1945241" y="1611232"/>
                  <a:pt x="2128677" y="1571603"/>
                </a:cubicBezTo>
                <a:cubicBezTo>
                  <a:pt x="2165963" y="1544881"/>
                  <a:pt x="2230898" y="1577365"/>
                  <a:pt x="2282480" y="1556706"/>
                </a:cubicBezTo>
                <a:lnTo>
                  <a:pt x="2657441" y="1522638"/>
                </a:lnTo>
                <a:cubicBezTo>
                  <a:pt x="2682799" y="1521040"/>
                  <a:pt x="2703275" y="1516516"/>
                  <a:pt x="2742061" y="1515036"/>
                </a:cubicBezTo>
                <a:cubicBezTo>
                  <a:pt x="2778834" y="1489821"/>
                  <a:pt x="2834023" y="1508470"/>
                  <a:pt x="2879519" y="1475354"/>
                </a:cubicBezTo>
                <a:cubicBezTo>
                  <a:pt x="2896464" y="1466144"/>
                  <a:pt x="2950249" y="1455825"/>
                  <a:pt x="2961221" y="1464946"/>
                </a:cubicBezTo>
                <a:cubicBezTo>
                  <a:pt x="2972601" y="1465075"/>
                  <a:pt x="2985381" y="1458422"/>
                  <a:pt x="2991417" y="1469363"/>
                </a:cubicBezTo>
                <a:cubicBezTo>
                  <a:pt x="3001009" y="1482050"/>
                  <a:pt x="3038505" y="1451716"/>
                  <a:pt x="3034154" y="1469902"/>
                </a:cubicBezTo>
                <a:cubicBezTo>
                  <a:pt x="3101520" y="1459869"/>
                  <a:pt x="3285629" y="1443218"/>
                  <a:pt x="3395606" y="1409166"/>
                </a:cubicBezTo>
                <a:lnTo>
                  <a:pt x="3488693" y="1378575"/>
                </a:lnTo>
                <a:cubicBezTo>
                  <a:pt x="3558057" y="1352566"/>
                  <a:pt x="3627420" y="1364218"/>
                  <a:pt x="3696783" y="1357041"/>
                </a:cubicBezTo>
                <a:cubicBezTo>
                  <a:pt x="3730859" y="1359524"/>
                  <a:pt x="3716933" y="1376811"/>
                  <a:pt x="3755304" y="1384129"/>
                </a:cubicBezTo>
                <a:cubicBezTo>
                  <a:pt x="3801815" y="1390879"/>
                  <a:pt x="3934239" y="1393438"/>
                  <a:pt x="3975854" y="1397538"/>
                </a:cubicBezTo>
                <a:cubicBezTo>
                  <a:pt x="3987038" y="1400241"/>
                  <a:pt x="4000495" y="1396575"/>
                  <a:pt x="4004993" y="1408727"/>
                </a:cubicBezTo>
                <a:cubicBezTo>
                  <a:pt x="4012756" y="1423402"/>
                  <a:pt x="4053666" y="1401988"/>
                  <a:pt x="4046985" y="1418926"/>
                </a:cubicBezTo>
                <a:cubicBezTo>
                  <a:pt x="4076004" y="1404281"/>
                  <a:pt x="4096460" y="1435124"/>
                  <a:pt x="4119600" y="1443180"/>
                </a:cubicBezTo>
                <a:lnTo>
                  <a:pt x="4243935" y="1457770"/>
                </a:lnTo>
                <a:cubicBezTo>
                  <a:pt x="4255440" y="1456954"/>
                  <a:pt x="4270838" y="1452628"/>
                  <a:pt x="4284141" y="1453044"/>
                </a:cubicBezTo>
                <a:cubicBezTo>
                  <a:pt x="4383379" y="1416239"/>
                  <a:pt x="4565782" y="1413189"/>
                  <a:pt x="4634032" y="1406427"/>
                </a:cubicBezTo>
                <a:lnTo>
                  <a:pt x="4709534" y="1410966"/>
                </a:lnTo>
                <a:lnTo>
                  <a:pt x="4853333" y="1386556"/>
                </a:lnTo>
                <a:cubicBezTo>
                  <a:pt x="4927053" y="1357674"/>
                  <a:pt x="4955577" y="1387664"/>
                  <a:pt x="5017526" y="1342769"/>
                </a:cubicBezTo>
                <a:cubicBezTo>
                  <a:pt x="5137559" y="1314404"/>
                  <a:pt x="5201983" y="1276623"/>
                  <a:pt x="5377628" y="1257674"/>
                </a:cubicBezTo>
                <a:cubicBezTo>
                  <a:pt x="5434069" y="1251585"/>
                  <a:pt x="5489066" y="1230096"/>
                  <a:pt x="5544786" y="1216307"/>
                </a:cubicBezTo>
                <a:lnTo>
                  <a:pt x="5683952" y="1172101"/>
                </a:lnTo>
                <a:cubicBezTo>
                  <a:pt x="5734912" y="1165017"/>
                  <a:pt x="5821231" y="1173859"/>
                  <a:pt x="5850543" y="1173804"/>
                </a:cubicBezTo>
                <a:lnTo>
                  <a:pt x="5859829" y="1171771"/>
                </a:lnTo>
                <a:lnTo>
                  <a:pt x="5903982" y="1166939"/>
                </a:lnTo>
                <a:cubicBezTo>
                  <a:pt x="5930620" y="1165457"/>
                  <a:pt x="5993266" y="1165013"/>
                  <a:pt x="6019658" y="1162880"/>
                </a:cubicBezTo>
                <a:cubicBezTo>
                  <a:pt x="6031241" y="1147936"/>
                  <a:pt x="6045939" y="1148648"/>
                  <a:pt x="6062332" y="1154140"/>
                </a:cubicBezTo>
                <a:cubicBezTo>
                  <a:pt x="6097952" y="1139761"/>
                  <a:pt x="6137513" y="1143378"/>
                  <a:pt x="6181213" y="1135884"/>
                </a:cubicBezTo>
                <a:cubicBezTo>
                  <a:pt x="6221103" y="1110366"/>
                  <a:pt x="6255382" y="1106463"/>
                  <a:pt x="6302036" y="1098344"/>
                </a:cubicBezTo>
                <a:cubicBezTo>
                  <a:pt x="6385687" y="1076615"/>
                  <a:pt x="6471562" y="1021176"/>
                  <a:pt x="6683117" y="1005514"/>
                </a:cubicBezTo>
                <a:cubicBezTo>
                  <a:pt x="6781911" y="979035"/>
                  <a:pt x="6790825" y="963546"/>
                  <a:pt x="6852738" y="943169"/>
                </a:cubicBezTo>
                <a:cubicBezTo>
                  <a:pt x="6837702" y="919509"/>
                  <a:pt x="6931877" y="892025"/>
                  <a:pt x="6974438" y="871545"/>
                </a:cubicBezTo>
                <a:cubicBezTo>
                  <a:pt x="6992703" y="888092"/>
                  <a:pt x="7064070" y="773210"/>
                  <a:pt x="7096121" y="780007"/>
                </a:cubicBezTo>
                <a:cubicBezTo>
                  <a:pt x="7105663" y="767748"/>
                  <a:pt x="7261698" y="756569"/>
                  <a:pt x="7324189" y="714263"/>
                </a:cubicBezTo>
                <a:cubicBezTo>
                  <a:pt x="7384393" y="694556"/>
                  <a:pt x="7402128" y="682136"/>
                  <a:pt x="7457351" y="661765"/>
                </a:cubicBezTo>
                <a:cubicBezTo>
                  <a:pt x="7496603" y="663858"/>
                  <a:pt x="7642629" y="575213"/>
                  <a:pt x="7685479" y="592038"/>
                </a:cubicBezTo>
                <a:cubicBezTo>
                  <a:pt x="7686931" y="569644"/>
                  <a:pt x="7874521" y="535649"/>
                  <a:pt x="7882339" y="508221"/>
                </a:cubicBezTo>
                <a:cubicBezTo>
                  <a:pt x="7943736" y="485588"/>
                  <a:pt x="7970601" y="491292"/>
                  <a:pt x="8053860" y="456239"/>
                </a:cubicBezTo>
                <a:cubicBezTo>
                  <a:pt x="8137119" y="421186"/>
                  <a:pt x="8331457" y="295844"/>
                  <a:pt x="8381890" y="297908"/>
                </a:cubicBezTo>
                <a:cubicBezTo>
                  <a:pt x="8456828" y="294978"/>
                  <a:pt x="8479249" y="251935"/>
                  <a:pt x="8536731" y="232375"/>
                </a:cubicBezTo>
                <a:cubicBezTo>
                  <a:pt x="8594212" y="212814"/>
                  <a:pt x="8565043" y="193112"/>
                  <a:pt x="8726778" y="180544"/>
                </a:cubicBezTo>
                <a:cubicBezTo>
                  <a:pt x="8768997" y="176132"/>
                  <a:pt x="8888892" y="178791"/>
                  <a:pt x="8939725" y="169551"/>
                </a:cubicBezTo>
                <a:lnTo>
                  <a:pt x="9031769" y="125098"/>
                </a:lnTo>
                <a:cubicBezTo>
                  <a:pt x="9091779" y="103744"/>
                  <a:pt x="9056470" y="144229"/>
                  <a:pt x="9215031" y="81573"/>
                </a:cubicBezTo>
                <a:cubicBezTo>
                  <a:pt x="9230259" y="79960"/>
                  <a:pt x="9332570" y="34397"/>
                  <a:pt x="9351147" y="26829"/>
                </a:cubicBezTo>
                <a:close/>
              </a:path>
            </a:pathLst>
          </a:custGeom>
        </p:spPr>
      </p:pic>
      <p:sp>
        <p:nvSpPr>
          <p:cNvPr id="11" name="Rectangle 10">
            <a:extLst>
              <a:ext uri="{FF2B5EF4-FFF2-40B4-BE49-F238E27FC236}">
                <a16:creationId xmlns:a16="http://schemas.microsoft.com/office/drawing/2014/main" id="{C793428C-8F10-4683-9136-B5C3CF15543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3224054"/>
          </a:xfrm>
          <a:prstGeom prst="rect">
            <a:avLst/>
          </a:prstGeom>
          <a:gradFill flip="none" rotWithShape="1">
            <a:gsLst>
              <a:gs pos="0">
                <a:srgbClr val="000000">
                  <a:alpha val="43000"/>
                </a:srgbClr>
              </a:gs>
              <a:gs pos="92000">
                <a:srgbClr val="000000">
                  <a:alpha val="0"/>
                </a:srgbClr>
              </a:gs>
              <a:gs pos="37000">
                <a:srgbClr val="000000">
                  <a:alpha val="32000"/>
                </a:srgbClr>
              </a:gs>
            </a:gsLst>
            <a:lin ang="540000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13" name="Freeform: Shape 12">
            <a:extLst>
              <a:ext uri="{FF2B5EF4-FFF2-40B4-BE49-F238E27FC236}">
                <a16:creationId xmlns:a16="http://schemas.microsoft.com/office/drawing/2014/main" id="{111A7E51-5BB7-4A22-BC7D-1B317734FCE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9407236" cy="1730341"/>
          </a:xfrm>
          <a:custGeom>
            <a:avLst/>
            <a:gdLst>
              <a:gd name="connsiteX0" fmla="*/ 0 w 9288370"/>
              <a:gd name="connsiteY0" fmla="*/ 1858154 h 1858154"/>
              <a:gd name="connsiteX1" fmla="*/ 1049 w 9288370"/>
              <a:gd name="connsiteY1" fmla="*/ 1857909 h 1858154"/>
              <a:gd name="connsiteX2" fmla="*/ 370426 w 9288370"/>
              <a:gd name="connsiteY2" fmla="*/ 1702965 h 1858154"/>
              <a:gd name="connsiteX3" fmla="*/ 832307 w 9288370"/>
              <a:gd name="connsiteY3" fmla="*/ 1538702 h 1858154"/>
              <a:gd name="connsiteX4" fmla="*/ 971617 w 9288370"/>
              <a:gd name="connsiteY4" fmla="*/ 1522494 h 1858154"/>
              <a:gd name="connsiteX5" fmla="*/ 1186668 w 9288370"/>
              <a:gd name="connsiteY5" fmla="*/ 1521861 h 1858154"/>
              <a:gd name="connsiteX6" fmla="*/ 1456865 w 9288370"/>
              <a:gd name="connsiteY6" fmla="*/ 1510292 h 1858154"/>
              <a:gd name="connsiteX7" fmla="*/ 1463005 w 9288370"/>
              <a:gd name="connsiteY7" fmla="*/ 1511279 h 1858154"/>
              <a:gd name="connsiteX8" fmla="*/ 1604999 w 9288370"/>
              <a:gd name="connsiteY8" fmla="*/ 1513599 h 1858154"/>
              <a:gd name="connsiteX9" fmla="*/ 1717911 w 9288370"/>
              <a:gd name="connsiteY9" fmla="*/ 1497764 h 1858154"/>
              <a:gd name="connsiteX10" fmla="*/ 1794234 w 9288370"/>
              <a:gd name="connsiteY10" fmla="*/ 1464331 h 1858154"/>
              <a:gd name="connsiteX11" fmla="*/ 2101780 w 9288370"/>
              <a:gd name="connsiteY11" fmla="*/ 1409907 h 1858154"/>
              <a:gd name="connsiteX12" fmla="*/ 2244830 w 9288370"/>
              <a:gd name="connsiteY12" fmla="*/ 1388540 h 1858154"/>
              <a:gd name="connsiteX13" fmla="*/ 2428648 w 9288370"/>
              <a:gd name="connsiteY13" fmla="*/ 1372736 h 1858154"/>
              <a:gd name="connsiteX14" fmla="*/ 2645882 w 9288370"/>
              <a:gd name="connsiteY14" fmla="*/ 1341971 h 1858154"/>
              <a:gd name="connsiteX15" fmla="*/ 2707413 w 9288370"/>
              <a:gd name="connsiteY15" fmla="*/ 1347156 h 1858154"/>
              <a:gd name="connsiteX16" fmla="*/ 2843134 w 9288370"/>
              <a:gd name="connsiteY16" fmla="*/ 1323561 h 1858154"/>
              <a:gd name="connsiteX17" fmla="*/ 2923804 w 9288370"/>
              <a:gd name="connsiteY17" fmla="*/ 1314224 h 1858154"/>
              <a:gd name="connsiteX18" fmla="*/ 2953618 w 9288370"/>
              <a:gd name="connsiteY18" fmla="*/ 1318186 h 1858154"/>
              <a:gd name="connsiteX19" fmla="*/ 2995816 w 9288370"/>
              <a:gd name="connsiteY19" fmla="*/ 1318670 h 1858154"/>
              <a:gd name="connsiteX20" fmla="*/ 3352700 w 9288370"/>
              <a:gd name="connsiteY20" fmla="*/ 1264183 h 1858154"/>
              <a:gd name="connsiteX21" fmla="*/ 3444611 w 9288370"/>
              <a:gd name="connsiteY21" fmla="*/ 1236739 h 1858154"/>
              <a:gd name="connsiteX22" fmla="*/ 3650072 w 9288370"/>
              <a:gd name="connsiteY22" fmla="*/ 1217421 h 1858154"/>
              <a:gd name="connsiteX23" fmla="*/ 3707853 w 9288370"/>
              <a:gd name="connsiteY23" fmla="*/ 1241722 h 1858154"/>
              <a:gd name="connsiteX24" fmla="*/ 3925616 w 9288370"/>
              <a:gd name="connsiteY24" fmla="*/ 1253751 h 1858154"/>
              <a:gd name="connsiteX25" fmla="*/ 3954387 w 9288370"/>
              <a:gd name="connsiteY25" fmla="*/ 1263789 h 1858154"/>
              <a:gd name="connsiteX26" fmla="*/ 3995849 w 9288370"/>
              <a:gd name="connsiteY26" fmla="*/ 1272939 h 1858154"/>
              <a:gd name="connsiteX27" fmla="*/ 4067546 w 9288370"/>
              <a:gd name="connsiteY27" fmla="*/ 1294697 h 1858154"/>
              <a:gd name="connsiteX28" fmla="*/ 4190310 w 9288370"/>
              <a:gd name="connsiteY28" fmla="*/ 1307786 h 1858154"/>
              <a:gd name="connsiteX29" fmla="*/ 4230008 w 9288370"/>
              <a:gd name="connsiteY29" fmla="*/ 1303546 h 1858154"/>
              <a:gd name="connsiteX30" fmla="*/ 4575478 w 9288370"/>
              <a:gd name="connsiteY30" fmla="*/ 1261726 h 1858154"/>
              <a:gd name="connsiteX31" fmla="*/ 4650026 w 9288370"/>
              <a:gd name="connsiteY31" fmla="*/ 1265798 h 1858154"/>
              <a:gd name="connsiteX32" fmla="*/ 4792008 w 9288370"/>
              <a:gd name="connsiteY32" fmla="*/ 1243899 h 1858154"/>
              <a:gd name="connsiteX33" fmla="*/ 4954126 w 9288370"/>
              <a:gd name="connsiteY33" fmla="*/ 1204617 h 1858154"/>
              <a:gd name="connsiteX34" fmla="*/ 5309678 w 9288370"/>
              <a:gd name="connsiteY34" fmla="*/ 1128278 h 1858154"/>
              <a:gd name="connsiteX35" fmla="*/ 5474724 w 9288370"/>
              <a:gd name="connsiteY35" fmla="*/ 1091167 h 1858154"/>
              <a:gd name="connsiteX36" fmla="*/ 5612132 w 9288370"/>
              <a:gd name="connsiteY36" fmla="*/ 1051509 h 1858154"/>
              <a:gd name="connsiteX37" fmla="*/ 5776618 w 9288370"/>
              <a:gd name="connsiteY37" fmla="*/ 1053037 h 1858154"/>
              <a:gd name="connsiteX38" fmla="*/ 5785786 w 9288370"/>
              <a:gd name="connsiteY38" fmla="*/ 1051213 h 1858154"/>
              <a:gd name="connsiteX39" fmla="*/ 5829381 w 9288370"/>
              <a:gd name="connsiteY39" fmla="*/ 1046878 h 1858154"/>
              <a:gd name="connsiteX40" fmla="*/ 5943596 w 9288370"/>
              <a:gd name="connsiteY40" fmla="*/ 1043237 h 1858154"/>
              <a:gd name="connsiteX41" fmla="*/ 5985730 w 9288370"/>
              <a:gd name="connsiteY41" fmla="*/ 1035396 h 1858154"/>
              <a:gd name="connsiteX42" fmla="*/ 6103109 w 9288370"/>
              <a:gd name="connsiteY42" fmla="*/ 1019019 h 1858154"/>
              <a:gd name="connsiteX43" fmla="*/ 6222406 w 9288370"/>
              <a:gd name="connsiteY43" fmla="*/ 985341 h 1858154"/>
              <a:gd name="connsiteX44" fmla="*/ 6598672 w 9288370"/>
              <a:gd name="connsiteY44" fmla="*/ 902062 h 1858154"/>
              <a:gd name="connsiteX45" fmla="*/ 6766149 w 9288370"/>
              <a:gd name="connsiteY45" fmla="*/ 846132 h 1858154"/>
              <a:gd name="connsiteX46" fmla="*/ 6886312 w 9288370"/>
              <a:gd name="connsiteY46" fmla="*/ 781877 h 1858154"/>
              <a:gd name="connsiteX47" fmla="*/ 7006457 w 9288370"/>
              <a:gd name="connsiteY47" fmla="*/ 699758 h 1858154"/>
              <a:gd name="connsiteX48" fmla="*/ 7231643 w 9288370"/>
              <a:gd name="connsiteY48" fmla="*/ 640778 h 1858154"/>
              <a:gd name="connsiteX49" fmla="*/ 7363123 w 9288370"/>
              <a:gd name="connsiteY49" fmla="*/ 593682 h 1858154"/>
              <a:gd name="connsiteX50" fmla="*/ 7588368 w 9288370"/>
              <a:gd name="connsiteY50" fmla="*/ 531129 h 1858154"/>
              <a:gd name="connsiteX51" fmla="*/ 7952094 w 9288370"/>
              <a:gd name="connsiteY51" fmla="*/ 409302 h 1858154"/>
              <a:gd name="connsiteX52" fmla="*/ 8231938 w 9288370"/>
              <a:gd name="connsiteY52" fmla="*/ 259259 h 1858154"/>
              <a:gd name="connsiteX53" fmla="*/ 8428864 w 9288370"/>
              <a:gd name="connsiteY53" fmla="*/ 208471 h 1858154"/>
              <a:gd name="connsiteX54" fmla="*/ 8616510 w 9288370"/>
              <a:gd name="connsiteY54" fmla="*/ 161973 h 1858154"/>
              <a:gd name="connsiteX55" fmla="*/ 8826766 w 9288370"/>
              <a:gd name="connsiteY55" fmla="*/ 152111 h 1858154"/>
              <a:gd name="connsiteX56" fmla="*/ 8917647 w 9288370"/>
              <a:gd name="connsiteY56" fmla="*/ 112232 h 1858154"/>
              <a:gd name="connsiteX57" fmla="*/ 9182272 w 9288370"/>
              <a:gd name="connsiteY57" fmla="*/ 37171 h 1858154"/>
              <a:gd name="connsiteX58" fmla="*/ 9232990 w 9288370"/>
              <a:gd name="connsiteY58" fmla="*/ 24074 h 1858154"/>
              <a:gd name="connsiteX59" fmla="*/ 9288370 w 9288370"/>
              <a:gd name="connsiteY59" fmla="*/ 0 h 1858154"/>
              <a:gd name="connsiteX60" fmla="*/ 0 w 9288370"/>
              <a:gd name="connsiteY60" fmla="*/ 0 h 1858154"/>
              <a:gd name="connsiteX0" fmla="*/ 0 w 9288370"/>
              <a:gd name="connsiteY0" fmla="*/ 1858154 h 1858154"/>
              <a:gd name="connsiteX1" fmla="*/ 1049 w 9288370"/>
              <a:gd name="connsiteY1" fmla="*/ 1857909 h 1858154"/>
              <a:gd name="connsiteX2" fmla="*/ 370426 w 9288370"/>
              <a:gd name="connsiteY2" fmla="*/ 1702965 h 1858154"/>
              <a:gd name="connsiteX3" fmla="*/ 766051 w 9288370"/>
              <a:gd name="connsiteY3" fmla="*/ 1569826 h 1858154"/>
              <a:gd name="connsiteX4" fmla="*/ 971617 w 9288370"/>
              <a:gd name="connsiteY4" fmla="*/ 1522494 h 1858154"/>
              <a:gd name="connsiteX5" fmla="*/ 1186668 w 9288370"/>
              <a:gd name="connsiteY5" fmla="*/ 1521861 h 1858154"/>
              <a:gd name="connsiteX6" fmla="*/ 1456865 w 9288370"/>
              <a:gd name="connsiteY6" fmla="*/ 1510292 h 1858154"/>
              <a:gd name="connsiteX7" fmla="*/ 1463005 w 9288370"/>
              <a:gd name="connsiteY7" fmla="*/ 1511279 h 1858154"/>
              <a:gd name="connsiteX8" fmla="*/ 1604999 w 9288370"/>
              <a:gd name="connsiteY8" fmla="*/ 1513599 h 1858154"/>
              <a:gd name="connsiteX9" fmla="*/ 1717911 w 9288370"/>
              <a:gd name="connsiteY9" fmla="*/ 1497764 h 1858154"/>
              <a:gd name="connsiteX10" fmla="*/ 1794234 w 9288370"/>
              <a:gd name="connsiteY10" fmla="*/ 1464331 h 1858154"/>
              <a:gd name="connsiteX11" fmla="*/ 2101780 w 9288370"/>
              <a:gd name="connsiteY11" fmla="*/ 1409907 h 1858154"/>
              <a:gd name="connsiteX12" fmla="*/ 2244830 w 9288370"/>
              <a:gd name="connsiteY12" fmla="*/ 1388540 h 1858154"/>
              <a:gd name="connsiteX13" fmla="*/ 2428648 w 9288370"/>
              <a:gd name="connsiteY13" fmla="*/ 1372736 h 1858154"/>
              <a:gd name="connsiteX14" fmla="*/ 2645882 w 9288370"/>
              <a:gd name="connsiteY14" fmla="*/ 1341971 h 1858154"/>
              <a:gd name="connsiteX15" fmla="*/ 2707413 w 9288370"/>
              <a:gd name="connsiteY15" fmla="*/ 1347156 h 1858154"/>
              <a:gd name="connsiteX16" fmla="*/ 2843134 w 9288370"/>
              <a:gd name="connsiteY16" fmla="*/ 1323561 h 1858154"/>
              <a:gd name="connsiteX17" fmla="*/ 2923804 w 9288370"/>
              <a:gd name="connsiteY17" fmla="*/ 1314224 h 1858154"/>
              <a:gd name="connsiteX18" fmla="*/ 2953618 w 9288370"/>
              <a:gd name="connsiteY18" fmla="*/ 1318186 h 1858154"/>
              <a:gd name="connsiteX19" fmla="*/ 2995816 w 9288370"/>
              <a:gd name="connsiteY19" fmla="*/ 1318670 h 1858154"/>
              <a:gd name="connsiteX20" fmla="*/ 3352700 w 9288370"/>
              <a:gd name="connsiteY20" fmla="*/ 1264183 h 1858154"/>
              <a:gd name="connsiteX21" fmla="*/ 3444611 w 9288370"/>
              <a:gd name="connsiteY21" fmla="*/ 1236739 h 1858154"/>
              <a:gd name="connsiteX22" fmla="*/ 3650072 w 9288370"/>
              <a:gd name="connsiteY22" fmla="*/ 1217421 h 1858154"/>
              <a:gd name="connsiteX23" fmla="*/ 3707853 w 9288370"/>
              <a:gd name="connsiteY23" fmla="*/ 1241722 h 1858154"/>
              <a:gd name="connsiteX24" fmla="*/ 3925616 w 9288370"/>
              <a:gd name="connsiteY24" fmla="*/ 1253751 h 1858154"/>
              <a:gd name="connsiteX25" fmla="*/ 3954387 w 9288370"/>
              <a:gd name="connsiteY25" fmla="*/ 1263789 h 1858154"/>
              <a:gd name="connsiteX26" fmla="*/ 3995849 w 9288370"/>
              <a:gd name="connsiteY26" fmla="*/ 1272939 h 1858154"/>
              <a:gd name="connsiteX27" fmla="*/ 4067546 w 9288370"/>
              <a:gd name="connsiteY27" fmla="*/ 1294697 h 1858154"/>
              <a:gd name="connsiteX28" fmla="*/ 4190310 w 9288370"/>
              <a:gd name="connsiteY28" fmla="*/ 1307786 h 1858154"/>
              <a:gd name="connsiteX29" fmla="*/ 4230008 w 9288370"/>
              <a:gd name="connsiteY29" fmla="*/ 1303546 h 1858154"/>
              <a:gd name="connsiteX30" fmla="*/ 4575478 w 9288370"/>
              <a:gd name="connsiteY30" fmla="*/ 1261726 h 1858154"/>
              <a:gd name="connsiteX31" fmla="*/ 4650026 w 9288370"/>
              <a:gd name="connsiteY31" fmla="*/ 1265798 h 1858154"/>
              <a:gd name="connsiteX32" fmla="*/ 4792008 w 9288370"/>
              <a:gd name="connsiteY32" fmla="*/ 1243899 h 1858154"/>
              <a:gd name="connsiteX33" fmla="*/ 4954126 w 9288370"/>
              <a:gd name="connsiteY33" fmla="*/ 1204617 h 1858154"/>
              <a:gd name="connsiteX34" fmla="*/ 5309678 w 9288370"/>
              <a:gd name="connsiteY34" fmla="*/ 1128278 h 1858154"/>
              <a:gd name="connsiteX35" fmla="*/ 5474724 w 9288370"/>
              <a:gd name="connsiteY35" fmla="*/ 1091167 h 1858154"/>
              <a:gd name="connsiteX36" fmla="*/ 5612132 w 9288370"/>
              <a:gd name="connsiteY36" fmla="*/ 1051509 h 1858154"/>
              <a:gd name="connsiteX37" fmla="*/ 5776618 w 9288370"/>
              <a:gd name="connsiteY37" fmla="*/ 1053037 h 1858154"/>
              <a:gd name="connsiteX38" fmla="*/ 5785786 w 9288370"/>
              <a:gd name="connsiteY38" fmla="*/ 1051213 h 1858154"/>
              <a:gd name="connsiteX39" fmla="*/ 5829381 w 9288370"/>
              <a:gd name="connsiteY39" fmla="*/ 1046878 h 1858154"/>
              <a:gd name="connsiteX40" fmla="*/ 5943596 w 9288370"/>
              <a:gd name="connsiteY40" fmla="*/ 1043237 h 1858154"/>
              <a:gd name="connsiteX41" fmla="*/ 5985730 w 9288370"/>
              <a:gd name="connsiteY41" fmla="*/ 1035396 h 1858154"/>
              <a:gd name="connsiteX42" fmla="*/ 6103109 w 9288370"/>
              <a:gd name="connsiteY42" fmla="*/ 1019019 h 1858154"/>
              <a:gd name="connsiteX43" fmla="*/ 6222406 w 9288370"/>
              <a:gd name="connsiteY43" fmla="*/ 985341 h 1858154"/>
              <a:gd name="connsiteX44" fmla="*/ 6598672 w 9288370"/>
              <a:gd name="connsiteY44" fmla="*/ 902062 h 1858154"/>
              <a:gd name="connsiteX45" fmla="*/ 6766149 w 9288370"/>
              <a:gd name="connsiteY45" fmla="*/ 846132 h 1858154"/>
              <a:gd name="connsiteX46" fmla="*/ 6886312 w 9288370"/>
              <a:gd name="connsiteY46" fmla="*/ 781877 h 1858154"/>
              <a:gd name="connsiteX47" fmla="*/ 7006457 w 9288370"/>
              <a:gd name="connsiteY47" fmla="*/ 699758 h 1858154"/>
              <a:gd name="connsiteX48" fmla="*/ 7231643 w 9288370"/>
              <a:gd name="connsiteY48" fmla="*/ 640778 h 1858154"/>
              <a:gd name="connsiteX49" fmla="*/ 7363123 w 9288370"/>
              <a:gd name="connsiteY49" fmla="*/ 593682 h 1858154"/>
              <a:gd name="connsiteX50" fmla="*/ 7588368 w 9288370"/>
              <a:gd name="connsiteY50" fmla="*/ 531129 h 1858154"/>
              <a:gd name="connsiteX51" fmla="*/ 7952094 w 9288370"/>
              <a:gd name="connsiteY51" fmla="*/ 409302 h 1858154"/>
              <a:gd name="connsiteX52" fmla="*/ 8231938 w 9288370"/>
              <a:gd name="connsiteY52" fmla="*/ 259259 h 1858154"/>
              <a:gd name="connsiteX53" fmla="*/ 8428864 w 9288370"/>
              <a:gd name="connsiteY53" fmla="*/ 208471 h 1858154"/>
              <a:gd name="connsiteX54" fmla="*/ 8616510 w 9288370"/>
              <a:gd name="connsiteY54" fmla="*/ 161973 h 1858154"/>
              <a:gd name="connsiteX55" fmla="*/ 8826766 w 9288370"/>
              <a:gd name="connsiteY55" fmla="*/ 152111 h 1858154"/>
              <a:gd name="connsiteX56" fmla="*/ 8917647 w 9288370"/>
              <a:gd name="connsiteY56" fmla="*/ 112232 h 1858154"/>
              <a:gd name="connsiteX57" fmla="*/ 9182272 w 9288370"/>
              <a:gd name="connsiteY57" fmla="*/ 37171 h 1858154"/>
              <a:gd name="connsiteX58" fmla="*/ 9232990 w 9288370"/>
              <a:gd name="connsiteY58" fmla="*/ 24074 h 1858154"/>
              <a:gd name="connsiteX59" fmla="*/ 9288370 w 9288370"/>
              <a:gd name="connsiteY59" fmla="*/ 0 h 1858154"/>
              <a:gd name="connsiteX60" fmla="*/ 0 w 9288370"/>
              <a:gd name="connsiteY60" fmla="*/ 0 h 1858154"/>
              <a:gd name="connsiteX61" fmla="*/ 0 w 9288370"/>
              <a:gd name="connsiteY61" fmla="*/ 1858154 h 1858154"/>
              <a:gd name="connsiteX0" fmla="*/ 0 w 9288370"/>
              <a:gd name="connsiteY0" fmla="*/ 1858154 h 1858154"/>
              <a:gd name="connsiteX1" fmla="*/ 1049 w 9288370"/>
              <a:gd name="connsiteY1" fmla="*/ 1857909 h 1858154"/>
              <a:gd name="connsiteX2" fmla="*/ 370426 w 9288370"/>
              <a:gd name="connsiteY2" fmla="*/ 1702965 h 1858154"/>
              <a:gd name="connsiteX3" fmla="*/ 766051 w 9288370"/>
              <a:gd name="connsiteY3" fmla="*/ 1569826 h 1858154"/>
              <a:gd name="connsiteX4" fmla="*/ 971617 w 9288370"/>
              <a:gd name="connsiteY4" fmla="*/ 1522494 h 1858154"/>
              <a:gd name="connsiteX5" fmla="*/ 1186668 w 9288370"/>
              <a:gd name="connsiteY5" fmla="*/ 1521861 h 1858154"/>
              <a:gd name="connsiteX6" fmla="*/ 1456865 w 9288370"/>
              <a:gd name="connsiteY6" fmla="*/ 1510292 h 1858154"/>
              <a:gd name="connsiteX7" fmla="*/ 1463005 w 9288370"/>
              <a:gd name="connsiteY7" fmla="*/ 1511279 h 1858154"/>
              <a:gd name="connsiteX8" fmla="*/ 1604999 w 9288370"/>
              <a:gd name="connsiteY8" fmla="*/ 1513599 h 1858154"/>
              <a:gd name="connsiteX9" fmla="*/ 1717911 w 9288370"/>
              <a:gd name="connsiteY9" fmla="*/ 1497764 h 1858154"/>
              <a:gd name="connsiteX10" fmla="*/ 1794234 w 9288370"/>
              <a:gd name="connsiteY10" fmla="*/ 1464331 h 1858154"/>
              <a:gd name="connsiteX11" fmla="*/ 2101780 w 9288370"/>
              <a:gd name="connsiteY11" fmla="*/ 1409907 h 1858154"/>
              <a:gd name="connsiteX12" fmla="*/ 2244830 w 9288370"/>
              <a:gd name="connsiteY12" fmla="*/ 1388540 h 1858154"/>
              <a:gd name="connsiteX13" fmla="*/ 2428648 w 9288370"/>
              <a:gd name="connsiteY13" fmla="*/ 1372736 h 1858154"/>
              <a:gd name="connsiteX14" fmla="*/ 2645882 w 9288370"/>
              <a:gd name="connsiteY14" fmla="*/ 1341971 h 1858154"/>
              <a:gd name="connsiteX15" fmla="*/ 2707413 w 9288370"/>
              <a:gd name="connsiteY15" fmla="*/ 1347156 h 1858154"/>
              <a:gd name="connsiteX16" fmla="*/ 2843134 w 9288370"/>
              <a:gd name="connsiteY16" fmla="*/ 1323561 h 1858154"/>
              <a:gd name="connsiteX17" fmla="*/ 2923804 w 9288370"/>
              <a:gd name="connsiteY17" fmla="*/ 1314224 h 1858154"/>
              <a:gd name="connsiteX18" fmla="*/ 2953618 w 9288370"/>
              <a:gd name="connsiteY18" fmla="*/ 1318186 h 1858154"/>
              <a:gd name="connsiteX19" fmla="*/ 2995816 w 9288370"/>
              <a:gd name="connsiteY19" fmla="*/ 1318670 h 1858154"/>
              <a:gd name="connsiteX20" fmla="*/ 3352700 w 9288370"/>
              <a:gd name="connsiteY20" fmla="*/ 1264183 h 1858154"/>
              <a:gd name="connsiteX21" fmla="*/ 3444611 w 9288370"/>
              <a:gd name="connsiteY21" fmla="*/ 1236739 h 1858154"/>
              <a:gd name="connsiteX22" fmla="*/ 3650072 w 9288370"/>
              <a:gd name="connsiteY22" fmla="*/ 1217421 h 1858154"/>
              <a:gd name="connsiteX23" fmla="*/ 3707853 w 9288370"/>
              <a:gd name="connsiteY23" fmla="*/ 1241722 h 1858154"/>
              <a:gd name="connsiteX24" fmla="*/ 3925616 w 9288370"/>
              <a:gd name="connsiteY24" fmla="*/ 1253751 h 1858154"/>
              <a:gd name="connsiteX25" fmla="*/ 3954387 w 9288370"/>
              <a:gd name="connsiteY25" fmla="*/ 1263789 h 1858154"/>
              <a:gd name="connsiteX26" fmla="*/ 3995849 w 9288370"/>
              <a:gd name="connsiteY26" fmla="*/ 1272939 h 1858154"/>
              <a:gd name="connsiteX27" fmla="*/ 4067546 w 9288370"/>
              <a:gd name="connsiteY27" fmla="*/ 1294697 h 1858154"/>
              <a:gd name="connsiteX28" fmla="*/ 4190310 w 9288370"/>
              <a:gd name="connsiteY28" fmla="*/ 1307786 h 1858154"/>
              <a:gd name="connsiteX29" fmla="*/ 4230008 w 9288370"/>
              <a:gd name="connsiteY29" fmla="*/ 1303546 h 1858154"/>
              <a:gd name="connsiteX30" fmla="*/ 4575478 w 9288370"/>
              <a:gd name="connsiteY30" fmla="*/ 1261726 h 1858154"/>
              <a:gd name="connsiteX31" fmla="*/ 4650026 w 9288370"/>
              <a:gd name="connsiteY31" fmla="*/ 1265798 h 1858154"/>
              <a:gd name="connsiteX32" fmla="*/ 4792008 w 9288370"/>
              <a:gd name="connsiteY32" fmla="*/ 1243899 h 1858154"/>
              <a:gd name="connsiteX33" fmla="*/ 4954126 w 9288370"/>
              <a:gd name="connsiteY33" fmla="*/ 1204617 h 1858154"/>
              <a:gd name="connsiteX34" fmla="*/ 5309678 w 9288370"/>
              <a:gd name="connsiteY34" fmla="*/ 1128278 h 1858154"/>
              <a:gd name="connsiteX35" fmla="*/ 5474724 w 9288370"/>
              <a:gd name="connsiteY35" fmla="*/ 1091167 h 1858154"/>
              <a:gd name="connsiteX36" fmla="*/ 5612132 w 9288370"/>
              <a:gd name="connsiteY36" fmla="*/ 1051509 h 1858154"/>
              <a:gd name="connsiteX37" fmla="*/ 5776618 w 9288370"/>
              <a:gd name="connsiteY37" fmla="*/ 1053037 h 1858154"/>
              <a:gd name="connsiteX38" fmla="*/ 5785786 w 9288370"/>
              <a:gd name="connsiteY38" fmla="*/ 1051213 h 1858154"/>
              <a:gd name="connsiteX39" fmla="*/ 5829381 w 9288370"/>
              <a:gd name="connsiteY39" fmla="*/ 1046878 h 1858154"/>
              <a:gd name="connsiteX40" fmla="*/ 5943596 w 9288370"/>
              <a:gd name="connsiteY40" fmla="*/ 1043237 h 1858154"/>
              <a:gd name="connsiteX41" fmla="*/ 5985730 w 9288370"/>
              <a:gd name="connsiteY41" fmla="*/ 1035396 h 1858154"/>
              <a:gd name="connsiteX42" fmla="*/ 6103109 w 9288370"/>
              <a:gd name="connsiteY42" fmla="*/ 1019019 h 1858154"/>
              <a:gd name="connsiteX43" fmla="*/ 6222406 w 9288370"/>
              <a:gd name="connsiteY43" fmla="*/ 985341 h 1858154"/>
              <a:gd name="connsiteX44" fmla="*/ 6598672 w 9288370"/>
              <a:gd name="connsiteY44" fmla="*/ 902062 h 1858154"/>
              <a:gd name="connsiteX45" fmla="*/ 6766149 w 9288370"/>
              <a:gd name="connsiteY45" fmla="*/ 846132 h 1858154"/>
              <a:gd name="connsiteX46" fmla="*/ 6886312 w 9288370"/>
              <a:gd name="connsiteY46" fmla="*/ 781877 h 1858154"/>
              <a:gd name="connsiteX47" fmla="*/ 7006457 w 9288370"/>
              <a:gd name="connsiteY47" fmla="*/ 699758 h 1858154"/>
              <a:gd name="connsiteX48" fmla="*/ 7231643 w 9288370"/>
              <a:gd name="connsiteY48" fmla="*/ 640778 h 1858154"/>
              <a:gd name="connsiteX49" fmla="*/ 7363123 w 9288370"/>
              <a:gd name="connsiteY49" fmla="*/ 593682 h 1858154"/>
              <a:gd name="connsiteX50" fmla="*/ 7588368 w 9288370"/>
              <a:gd name="connsiteY50" fmla="*/ 531129 h 1858154"/>
              <a:gd name="connsiteX51" fmla="*/ 7952094 w 9288370"/>
              <a:gd name="connsiteY51" fmla="*/ 409302 h 1858154"/>
              <a:gd name="connsiteX52" fmla="*/ 8231938 w 9288370"/>
              <a:gd name="connsiteY52" fmla="*/ 259259 h 1858154"/>
              <a:gd name="connsiteX53" fmla="*/ 8428864 w 9288370"/>
              <a:gd name="connsiteY53" fmla="*/ 208471 h 1858154"/>
              <a:gd name="connsiteX54" fmla="*/ 8616510 w 9288370"/>
              <a:gd name="connsiteY54" fmla="*/ 161973 h 1858154"/>
              <a:gd name="connsiteX55" fmla="*/ 8826766 w 9288370"/>
              <a:gd name="connsiteY55" fmla="*/ 152111 h 1858154"/>
              <a:gd name="connsiteX56" fmla="*/ 8917647 w 9288370"/>
              <a:gd name="connsiteY56" fmla="*/ 112232 h 1858154"/>
              <a:gd name="connsiteX57" fmla="*/ 9182272 w 9288370"/>
              <a:gd name="connsiteY57" fmla="*/ 37171 h 1858154"/>
              <a:gd name="connsiteX58" fmla="*/ 9232990 w 9288370"/>
              <a:gd name="connsiteY58" fmla="*/ 24074 h 1858154"/>
              <a:gd name="connsiteX59" fmla="*/ 9288370 w 9288370"/>
              <a:gd name="connsiteY59" fmla="*/ 0 h 1858154"/>
              <a:gd name="connsiteX60" fmla="*/ 0 w 9288370"/>
              <a:gd name="connsiteY60" fmla="*/ 0 h 1858154"/>
              <a:gd name="connsiteX61" fmla="*/ 0 w 9288370"/>
              <a:gd name="connsiteY61" fmla="*/ 1858154 h 1858154"/>
              <a:gd name="connsiteX0" fmla="*/ 0 w 9288370"/>
              <a:gd name="connsiteY0" fmla="*/ 1858154 h 1858154"/>
              <a:gd name="connsiteX1" fmla="*/ 1049 w 9288370"/>
              <a:gd name="connsiteY1" fmla="*/ 1857909 h 1858154"/>
              <a:gd name="connsiteX2" fmla="*/ 370426 w 9288370"/>
              <a:gd name="connsiteY2" fmla="*/ 1702965 h 1858154"/>
              <a:gd name="connsiteX3" fmla="*/ 766051 w 9288370"/>
              <a:gd name="connsiteY3" fmla="*/ 1569826 h 1858154"/>
              <a:gd name="connsiteX4" fmla="*/ 971617 w 9288370"/>
              <a:gd name="connsiteY4" fmla="*/ 1522494 h 1858154"/>
              <a:gd name="connsiteX5" fmla="*/ 1186668 w 9288370"/>
              <a:gd name="connsiteY5" fmla="*/ 1521861 h 1858154"/>
              <a:gd name="connsiteX6" fmla="*/ 1456865 w 9288370"/>
              <a:gd name="connsiteY6" fmla="*/ 1510292 h 1858154"/>
              <a:gd name="connsiteX7" fmla="*/ 1463005 w 9288370"/>
              <a:gd name="connsiteY7" fmla="*/ 1511279 h 1858154"/>
              <a:gd name="connsiteX8" fmla="*/ 1604999 w 9288370"/>
              <a:gd name="connsiteY8" fmla="*/ 1513599 h 1858154"/>
              <a:gd name="connsiteX9" fmla="*/ 1717911 w 9288370"/>
              <a:gd name="connsiteY9" fmla="*/ 1497764 h 1858154"/>
              <a:gd name="connsiteX10" fmla="*/ 1794234 w 9288370"/>
              <a:gd name="connsiteY10" fmla="*/ 1464331 h 1858154"/>
              <a:gd name="connsiteX11" fmla="*/ 2101780 w 9288370"/>
              <a:gd name="connsiteY11" fmla="*/ 1409907 h 1858154"/>
              <a:gd name="connsiteX12" fmla="*/ 2244830 w 9288370"/>
              <a:gd name="connsiteY12" fmla="*/ 1388540 h 1858154"/>
              <a:gd name="connsiteX13" fmla="*/ 2428648 w 9288370"/>
              <a:gd name="connsiteY13" fmla="*/ 1372736 h 1858154"/>
              <a:gd name="connsiteX14" fmla="*/ 2645882 w 9288370"/>
              <a:gd name="connsiteY14" fmla="*/ 1341971 h 1858154"/>
              <a:gd name="connsiteX15" fmla="*/ 2707413 w 9288370"/>
              <a:gd name="connsiteY15" fmla="*/ 1347156 h 1858154"/>
              <a:gd name="connsiteX16" fmla="*/ 2843134 w 9288370"/>
              <a:gd name="connsiteY16" fmla="*/ 1323561 h 1858154"/>
              <a:gd name="connsiteX17" fmla="*/ 2923804 w 9288370"/>
              <a:gd name="connsiteY17" fmla="*/ 1314224 h 1858154"/>
              <a:gd name="connsiteX18" fmla="*/ 2953618 w 9288370"/>
              <a:gd name="connsiteY18" fmla="*/ 1318186 h 1858154"/>
              <a:gd name="connsiteX19" fmla="*/ 2995816 w 9288370"/>
              <a:gd name="connsiteY19" fmla="*/ 1318670 h 1858154"/>
              <a:gd name="connsiteX20" fmla="*/ 3352700 w 9288370"/>
              <a:gd name="connsiteY20" fmla="*/ 1264183 h 1858154"/>
              <a:gd name="connsiteX21" fmla="*/ 3444611 w 9288370"/>
              <a:gd name="connsiteY21" fmla="*/ 1236739 h 1858154"/>
              <a:gd name="connsiteX22" fmla="*/ 3650072 w 9288370"/>
              <a:gd name="connsiteY22" fmla="*/ 1217421 h 1858154"/>
              <a:gd name="connsiteX23" fmla="*/ 3707853 w 9288370"/>
              <a:gd name="connsiteY23" fmla="*/ 1241722 h 1858154"/>
              <a:gd name="connsiteX24" fmla="*/ 3925616 w 9288370"/>
              <a:gd name="connsiteY24" fmla="*/ 1253751 h 1858154"/>
              <a:gd name="connsiteX25" fmla="*/ 3954387 w 9288370"/>
              <a:gd name="connsiteY25" fmla="*/ 1263789 h 1858154"/>
              <a:gd name="connsiteX26" fmla="*/ 3995849 w 9288370"/>
              <a:gd name="connsiteY26" fmla="*/ 1272939 h 1858154"/>
              <a:gd name="connsiteX27" fmla="*/ 4067546 w 9288370"/>
              <a:gd name="connsiteY27" fmla="*/ 1294697 h 1858154"/>
              <a:gd name="connsiteX28" fmla="*/ 4190310 w 9288370"/>
              <a:gd name="connsiteY28" fmla="*/ 1307786 h 1858154"/>
              <a:gd name="connsiteX29" fmla="*/ 4230008 w 9288370"/>
              <a:gd name="connsiteY29" fmla="*/ 1303546 h 1858154"/>
              <a:gd name="connsiteX30" fmla="*/ 4575478 w 9288370"/>
              <a:gd name="connsiteY30" fmla="*/ 1261726 h 1858154"/>
              <a:gd name="connsiteX31" fmla="*/ 4650026 w 9288370"/>
              <a:gd name="connsiteY31" fmla="*/ 1265798 h 1858154"/>
              <a:gd name="connsiteX32" fmla="*/ 4792008 w 9288370"/>
              <a:gd name="connsiteY32" fmla="*/ 1243899 h 1858154"/>
              <a:gd name="connsiteX33" fmla="*/ 4954126 w 9288370"/>
              <a:gd name="connsiteY33" fmla="*/ 1204617 h 1858154"/>
              <a:gd name="connsiteX34" fmla="*/ 5309678 w 9288370"/>
              <a:gd name="connsiteY34" fmla="*/ 1128278 h 1858154"/>
              <a:gd name="connsiteX35" fmla="*/ 5474724 w 9288370"/>
              <a:gd name="connsiteY35" fmla="*/ 1091167 h 1858154"/>
              <a:gd name="connsiteX36" fmla="*/ 5612132 w 9288370"/>
              <a:gd name="connsiteY36" fmla="*/ 1051509 h 1858154"/>
              <a:gd name="connsiteX37" fmla="*/ 5776618 w 9288370"/>
              <a:gd name="connsiteY37" fmla="*/ 1053037 h 1858154"/>
              <a:gd name="connsiteX38" fmla="*/ 5785786 w 9288370"/>
              <a:gd name="connsiteY38" fmla="*/ 1051213 h 1858154"/>
              <a:gd name="connsiteX39" fmla="*/ 5829381 w 9288370"/>
              <a:gd name="connsiteY39" fmla="*/ 1046878 h 1858154"/>
              <a:gd name="connsiteX40" fmla="*/ 5943596 w 9288370"/>
              <a:gd name="connsiteY40" fmla="*/ 1043237 h 1858154"/>
              <a:gd name="connsiteX41" fmla="*/ 5985730 w 9288370"/>
              <a:gd name="connsiteY41" fmla="*/ 1035396 h 1858154"/>
              <a:gd name="connsiteX42" fmla="*/ 6103109 w 9288370"/>
              <a:gd name="connsiteY42" fmla="*/ 1019019 h 1858154"/>
              <a:gd name="connsiteX43" fmla="*/ 6222406 w 9288370"/>
              <a:gd name="connsiteY43" fmla="*/ 985341 h 1858154"/>
              <a:gd name="connsiteX44" fmla="*/ 6598672 w 9288370"/>
              <a:gd name="connsiteY44" fmla="*/ 902062 h 1858154"/>
              <a:gd name="connsiteX45" fmla="*/ 6766149 w 9288370"/>
              <a:gd name="connsiteY45" fmla="*/ 846132 h 1858154"/>
              <a:gd name="connsiteX46" fmla="*/ 6886312 w 9288370"/>
              <a:gd name="connsiteY46" fmla="*/ 781877 h 1858154"/>
              <a:gd name="connsiteX47" fmla="*/ 7006457 w 9288370"/>
              <a:gd name="connsiteY47" fmla="*/ 699758 h 1858154"/>
              <a:gd name="connsiteX48" fmla="*/ 7231643 w 9288370"/>
              <a:gd name="connsiteY48" fmla="*/ 640778 h 1858154"/>
              <a:gd name="connsiteX49" fmla="*/ 7363123 w 9288370"/>
              <a:gd name="connsiteY49" fmla="*/ 593682 h 1858154"/>
              <a:gd name="connsiteX50" fmla="*/ 7588368 w 9288370"/>
              <a:gd name="connsiteY50" fmla="*/ 531129 h 1858154"/>
              <a:gd name="connsiteX51" fmla="*/ 7952094 w 9288370"/>
              <a:gd name="connsiteY51" fmla="*/ 409302 h 1858154"/>
              <a:gd name="connsiteX52" fmla="*/ 8231938 w 9288370"/>
              <a:gd name="connsiteY52" fmla="*/ 259259 h 1858154"/>
              <a:gd name="connsiteX53" fmla="*/ 8428864 w 9288370"/>
              <a:gd name="connsiteY53" fmla="*/ 208471 h 1858154"/>
              <a:gd name="connsiteX54" fmla="*/ 8616510 w 9288370"/>
              <a:gd name="connsiteY54" fmla="*/ 161973 h 1858154"/>
              <a:gd name="connsiteX55" fmla="*/ 8826766 w 9288370"/>
              <a:gd name="connsiteY55" fmla="*/ 152111 h 1858154"/>
              <a:gd name="connsiteX56" fmla="*/ 8917647 w 9288370"/>
              <a:gd name="connsiteY56" fmla="*/ 112232 h 1858154"/>
              <a:gd name="connsiteX57" fmla="*/ 9182272 w 9288370"/>
              <a:gd name="connsiteY57" fmla="*/ 37171 h 1858154"/>
              <a:gd name="connsiteX58" fmla="*/ 9232990 w 9288370"/>
              <a:gd name="connsiteY58" fmla="*/ 24074 h 1858154"/>
              <a:gd name="connsiteX59" fmla="*/ 9288370 w 9288370"/>
              <a:gd name="connsiteY59" fmla="*/ 0 h 1858154"/>
              <a:gd name="connsiteX60" fmla="*/ 0 w 9288370"/>
              <a:gd name="connsiteY60" fmla="*/ 0 h 1858154"/>
              <a:gd name="connsiteX61" fmla="*/ 0 w 9288370"/>
              <a:gd name="connsiteY61" fmla="*/ 1858154 h 1858154"/>
              <a:gd name="connsiteX0" fmla="*/ 0 w 9288370"/>
              <a:gd name="connsiteY0" fmla="*/ 1858154 h 1858154"/>
              <a:gd name="connsiteX1" fmla="*/ 1049 w 9288370"/>
              <a:gd name="connsiteY1" fmla="*/ 1857909 h 1858154"/>
              <a:gd name="connsiteX2" fmla="*/ 370426 w 9288370"/>
              <a:gd name="connsiteY2" fmla="*/ 1702965 h 1858154"/>
              <a:gd name="connsiteX3" fmla="*/ 766051 w 9288370"/>
              <a:gd name="connsiteY3" fmla="*/ 1569826 h 1858154"/>
              <a:gd name="connsiteX4" fmla="*/ 971617 w 9288370"/>
              <a:gd name="connsiteY4" fmla="*/ 1522494 h 1858154"/>
              <a:gd name="connsiteX5" fmla="*/ 1186668 w 9288370"/>
              <a:gd name="connsiteY5" fmla="*/ 1521861 h 1858154"/>
              <a:gd name="connsiteX6" fmla="*/ 1456865 w 9288370"/>
              <a:gd name="connsiteY6" fmla="*/ 1510292 h 1858154"/>
              <a:gd name="connsiteX7" fmla="*/ 1463005 w 9288370"/>
              <a:gd name="connsiteY7" fmla="*/ 1511279 h 1858154"/>
              <a:gd name="connsiteX8" fmla="*/ 1604999 w 9288370"/>
              <a:gd name="connsiteY8" fmla="*/ 1513599 h 1858154"/>
              <a:gd name="connsiteX9" fmla="*/ 1717911 w 9288370"/>
              <a:gd name="connsiteY9" fmla="*/ 1497764 h 1858154"/>
              <a:gd name="connsiteX10" fmla="*/ 1794234 w 9288370"/>
              <a:gd name="connsiteY10" fmla="*/ 1464331 h 1858154"/>
              <a:gd name="connsiteX11" fmla="*/ 2101780 w 9288370"/>
              <a:gd name="connsiteY11" fmla="*/ 1409907 h 1858154"/>
              <a:gd name="connsiteX12" fmla="*/ 2244830 w 9288370"/>
              <a:gd name="connsiteY12" fmla="*/ 1388540 h 1858154"/>
              <a:gd name="connsiteX13" fmla="*/ 2428648 w 9288370"/>
              <a:gd name="connsiteY13" fmla="*/ 1372736 h 1858154"/>
              <a:gd name="connsiteX14" fmla="*/ 2645882 w 9288370"/>
              <a:gd name="connsiteY14" fmla="*/ 1341971 h 1858154"/>
              <a:gd name="connsiteX15" fmla="*/ 2707413 w 9288370"/>
              <a:gd name="connsiteY15" fmla="*/ 1347156 h 1858154"/>
              <a:gd name="connsiteX16" fmla="*/ 2843134 w 9288370"/>
              <a:gd name="connsiteY16" fmla="*/ 1323561 h 1858154"/>
              <a:gd name="connsiteX17" fmla="*/ 2923804 w 9288370"/>
              <a:gd name="connsiteY17" fmla="*/ 1314224 h 1858154"/>
              <a:gd name="connsiteX18" fmla="*/ 2953618 w 9288370"/>
              <a:gd name="connsiteY18" fmla="*/ 1318186 h 1858154"/>
              <a:gd name="connsiteX19" fmla="*/ 2995816 w 9288370"/>
              <a:gd name="connsiteY19" fmla="*/ 1318670 h 1858154"/>
              <a:gd name="connsiteX20" fmla="*/ 3352700 w 9288370"/>
              <a:gd name="connsiteY20" fmla="*/ 1264183 h 1858154"/>
              <a:gd name="connsiteX21" fmla="*/ 3444611 w 9288370"/>
              <a:gd name="connsiteY21" fmla="*/ 1236739 h 1858154"/>
              <a:gd name="connsiteX22" fmla="*/ 3650072 w 9288370"/>
              <a:gd name="connsiteY22" fmla="*/ 1217421 h 1858154"/>
              <a:gd name="connsiteX23" fmla="*/ 3707853 w 9288370"/>
              <a:gd name="connsiteY23" fmla="*/ 1241722 h 1858154"/>
              <a:gd name="connsiteX24" fmla="*/ 3925616 w 9288370"/>
              <a:gd name="connsiteY24" fmla="*/ 1253751 h 1858154"/>
              <a:gd name="connsiteX25" fmla="*/ 3954387 w 9288370"/>
              <a:gd name="connsiteY25" fmla="*/ 1263789 h 1858154"/>
              <a:gd name="connsiteX26" fmla="*/ 3995849 w 9288370"/>
              <a:gd name="connsiteY26" fmla="*/ 1272939 h 1858154"/>
              <a:gd name="connsiteX27" fmla="*/ 4067546 w 9288370"/>
              <a:gd name="connsiteY27" fmla="*/ 1294697 h 1858154"/>
              <a:gd name="connsiteX28" fmla="*/ 4190310 w 9288370"/>
              <a:gd name="connsiteY28" fmla="*/ 1307786 h 1858154"/>
              <a:gd name="connsiteX29" fmla="*/ 4230008 w 9288370"/>
              <a:gd name="connsiteY29" fmla="*/ 1303546 h 1858154"/>
              <a:gd name="connsiteX30" fmla="*/ 4575478 w 9288370"/>
              <a:gd name="connsiteY30" fmla="*/ 1261726 h 1858154"/>
              <a:gd name="connsiteX31" fmla="*/ 4650026 w 9288370"/>
              <a:gd name="connsiteY31" fmla="*/ 1265798 h 1858154"/>
              <a:gd name="connsiteX32" fmla="*/ 4792008 w 9288370"/>
              <a:gd name="connsiteY32" fmla="*/ 1243899 h 1858154"/>
              <a:gd name="connsiteX33" fmla="*/ 4954126 w 9288370"/>
              <a:gd name="connsiteY33" fmla="*/ 1204617 h 1858154"/>
              <a:gd name="connsiteX34" fmla="*/ 5309678 w 9288370"/>
              <a:gd name="connsiteY34" fmla="*/ 1128278 h 1858154"/>
              <a:gd name="connsiteX35" fmla="*/ 5474724 w 9288370"/>
              <a:gd name="connsiteY35" fmla="*/ 1091167 h 1858154"/>
              <a:gd name="connsiteX36" fmla="*/ 5612132 w 9288370"/>
              <a:gd name="connsiteY36" fmla="*/ 1051509 h 1858154"/>
              <a:gd name="connsiteX37" fmla="*/ 5776618 w 9288370"/>
              <a:gd name="connsiteY37" fmla="*/ 1053037 h 1858154"/>
              <a:gd name="connsiteX38" fmla="*/ 5785786 w 9288370"/>
              <a:gd name="connsiteY38" fmla="*/ 1051213 h 1858154"/>
              <a:gd name="connsiteX39" fmla="*/ 5829381 w 9288370"/>
              <a:gd name="connsiteY39" fmla="*/ 1046878 h 1858154"/>
              <a:gd name="connsiteX40" fmla="*/ 5943596 w 9288370"/>
              <a:gd name="connsiteY40" fmla="*/ 1043237 h 1858154"/>
              <a:gd name="connsiteX41" fmla="*/ 5985730 w 9288370"/>
              <a:gd name="connsiteY41" fmla="*/ 1035396 h 1858154"/>
              <a:gd name="connsiteX42" fmla="*/ 6103109 w 9288370"/>
              <a:gd name="connsiteY42" fmla="*/ 1019019 h 1858154"/>
              <a:gd name="connsiteX43" fmla="*/ 6222406 w 9288370"/>
              <a:gd name="connsiteY43" fmla="*/ 985341 h 1858154"/>
              <a:gd name="connsiteX44" fmla="*/ 6598672 w 9288370"/>
              <a:gd name="connsiteY44" fmla="*/ 902062 h 1858154"/>
              <a:gd name="connsiteX45" fmla="*/ 6766149 w 9288370"/>
              <a:gd name="connsiteY45" fmla="*/ 846132 h 1858154"/>
              <a:gd name="connsiteX46" fmla="*/ 6886312 w 9288370"/>
              <a:gd name="connsiteY46" fmla="*/ 781877 h 1858154"/>
              <a:gd name="connsiteX47" fmla="*/ 7006457 w 9288370"/>
              <a:gd name="connsiteY47" fmla="*/ 699758 h 1858154"/>
              <a:gd name="connsiteX48" fmla="*/ 7231643 w 9288370"/>
              <a:gd name="connsiteY48" fmla="*/ 640778 h 1858154"/>
              <a:gd name="connsiteX49" fmla="*/ 7363123 w 9288370"/>
              <a:gd name="connsiteY49" fmla="*/ 593682 h 1858154"/>
              <a:gd name="connsiteX50" fmla="*/ 7588368 w 9288370"/>
              <a:gd name="connsiteY50" fmla="*/ 531129 h 1858154"/>
              <a:gd name="connsiteX51" fmla="*/ 7952094 w 9288370"/>
              <a:gd name="connsiteY51" fmla="*/ 409302 h 1858154"/>
              <a:gd name="connsiteX52" fmla="*/ 8231938 w 9288370"/>
              <a:gd name="connsiteY52" fmla="*/ 259259 h 1858154"/>
              <a:gd name="connsiteX53" fmla="*/ 8428864 w 9288370"/>
              <a:gd name="connsiteY53" fmla="*/ 208471 h 1858154"/>
              <a:gd name="connsiteX54" fmla="*/ 8616510 w 9288370"/>
              <a:gd name="connsiteY54" fmla="*/ 161973 h 1858154"/>
              <a:gd name="connsiteX55" fmla="*/ 8826766 w 9288370"/>
              <a:gd name="connsiteY55" fmla="*/ 152111 h 1858154"/>
              <a:gd name="connsiteX56" fmla="*/ 8917647 w 9288370"/>
              <a:gd name="connsiteY56" fmla="*/ 112232 h 1858154"/>
              <a:gd name="connsiteX57" fmla="*/ 9182272 w 9288370"/>
              <a:gd name="connsiteY57" fmla="*/ 37171 h 1858154"/>
              <a:gd name="connsiteX58" fmla="*/ 9232990 w 9288370"/>
              <a:gd name="connsiteY58" fmla="*/ 24074 h 1858154"/>
              <a:gd name="connsiteX59" fmla="*/ 9288370 w 9288370"/>
              <a:gd name="connsiteY59" fmla="*/ 0 h 1858154"/>
              <a:gd name="connsiteX60" fmla="*/ 0 w 9288370"/>
              <a:gd name="connsiteY60" fmla="*/ 0 h 1858154"/>
              <a:gd name="connsiteX61" fmla="*/ 0 w 9288370"/>
              <a:gd name="connsiteY61" fmla="*/ 1858154 h 1858154"/>
              <a:gd name="connsiteX0" fmla="*/ 0 w 9288370"/>
              <a:gd name="connsiteY0" fmla="*/ 1858154 h 1858154"/>
              <a:gd name="connsiteX1" fmla="*/ 1049 w 9288370"/>
              <a:gd name="connsiteY1" fmla="*/ 1857909 h 1858154"/>
              <a:gd name="connsiteX2" fmla="*/ 370426 w 9288370"/>
              <a:gd name="connsiteY2" fmla="*/ 1702965 h 1858154"/>
              <a:gd name="connsiteX3" fmla="*/ 766051 w 9288370"/>
              <a:gd name="connsiteY3" fmla="*/ 1569826 h 1858154"/>
              <a:gd name="connsiteX4" fmla="*/ 971617 w 9288370"/>
              <a:gd name="connsiteY4" fmla="*/ 1522494 h 1858154"/>
              <a:gd name="connsiteX5" fmla="*/ 1186668 w 9288370"/>
              <a:gd name="connsiteY5" fmla="*/ 1521861 h 1858154"/>
              <a:gd name="connsiteX6" fmla="*/ 1456865 w 9288370"/>
              <a:gd name="connsiteY6" fmla="*/ 1510292 h 1858154"/>
              <a:gd name="connsiteX7" fmla="*/ 1492452 w 9288370"/>
              <a:gd name="connsiteY7" fmla="*/ 1519061 h 1858154"/>
              <a:gd name="connsiteX8" fmla="*/ 1604999 w 9288370"/>
              <a:gd name="connsiteY8" fmla="*/ 1513599 h 1858154"/>
              <a:gd name="connsiteX9" fmla="*/ 1717911 w 9288370"/>
              <a:gd name="connsiteY9" fmla="*/ 1497764 h 1858154"/>
              <a:gd name="connsiteX10" fmla="*/ 1794234 w 9288370"/>
              <a:gd name="connsiteY10" fmla="*/ 1464331 h 1858154"/>
              <a:gd name="connsiteX11" fmla="*/ 2101780 w 9288370"/>
              <a:gd name="connsiteY11" fmla="*/ 1409907 h 1858154"/>
              <a:gd name="connsiteX12" fmla="*/ 2244830 w 9288370"/>
              <a:gd name="connsiteY12" fmla="*/ 1388540 h 1858154"/>
              <a:gd name="connsiteX13" fmla="*/ 2428648 w 9288370"/>
              <a:gd name="connsiteY13" fmla="*/ 1372736 h 1858154"/>
              <a:gd name="connsiteX14" fmla="*/ 2645882 w 9288370"/>
              <a:gd name="connsiteY14" fmla="*/ 1341971 h 1858154"/>
              <a:gd name="connsiteX15" fmla="*/ 2707413 w 9288370"/>
              <a:gd name="connsiteY15" fmla="*/ 1347156 h 1858154"/>
              <a:gd name="connsiteX16" fmla="*/ 2843134 w 9288370"/>
              <a:gd name="connsiteY16" fmla="*/ 1323561 h 1858154"/>
              <a:gd name="connsiteX17" fmla="*/ 2923804 w 9288370"/>
              <a:gd name="connsiteY17" fmla="*/ 1314224 h 1858154"/>
              <a:gd name="connsiteX18" fmla="*/ 2953618 w 9288370"/>
              <a:gd name="connsiteY18" fmla="*/ 1318186 h 1858154"/>
              <a:gd name="connsiteX19" fmla="*/ 2995816 w 9288370"/>
              <a:gd name="connsiteY19" fmla="*/ 1318670 h 1858154"/>
              <a:gd name="connsiteX20" fmla="*/ 3352700 w 9288370"/>
              <a:gd name="connsiteY20" fmla="*/ 1264183 h 1858154"/>
              <a:gd name="connsiteX21" fmla="*/ 3444611 w 9288370"/>
              <a:gd name="connsiteY21" fmla="*/ 1236739 h 1858154"/>
              <a:gd name="connsiteX22" fmla="*/ 3650072 w 9288370"/>
              <a:gd name="connsiteY22" fmla="*/ 1217421 h 1858154"/>
              <a:gd name="connsiteX23" fmla="*/ 3707853 w 9288370"/>
              <a:gd name="connsiteY23" fmla="*/ 1241722 h 1858154"/>
              <a:gd name="connsiteX24" fmla="*/ 3925616 w 9288370"/>
              <a:gd name="connsiteY24" fmla="*/ 1253751 h 1858154"/>
              <a:gd name="connsiteX25" fmla="*/ 3954387 w 9288370"/>
              <a:gd name="connsiteY25" fmla="*/ 1263789 h 1858154"/>
              <a:gd name="connsiteX26" fmla="*/ 3995849 w 9288370"/>
              <a:gd name="connsiteY26" fmla="*/ 1272939 h 1858154"/>
              <a:gd name="connsiteX27" fmla="*/ 4067546 w 9288370"/>
              <a:gd name="connsiteY27" fmla="*/ 1294697 h 1858154"/>
              <a:gd name="connsiteX28" fmla="*/ 4190310 w 9288370"/>
              <a:gd name="connsiteY28" fmla="*/ 1307786 h 1858154"/>
              <a:gd name="connsiteX29" fmla="*/ 4230008 w 9288370"/>
              <a:gd name="connsiteY29" fmla="*/ 1303546 h 1858154"/>
              <a:gd name="connsiteX30" fmla="*/ 4575478 w 9288370"/>
              <a:gd name="connsiteY30" fmla="*/ 1261726 h 1858154"/>
              <a:gd name="connsiteX31" fmla="*/ 4650026 w 9288370"/>
              <a:gd name="connsiteY31" fmla="*/ 1265798 h 1858154"/>
              <a:gd name="connsiteX32" fmla="*/ 4792008 w 9288370"/>
              <a:gd name="connsiteY32" fmla="*/ 1243899 h 1858154"/>
              <a:gd name="connsiteX33" fmla="*/ 4954126 w 9288370"/>
              <a:gd name="connsiteY33" fmla="*/ 1204617 h 1858154"/>
              <a:gd name="connsiteX34" fmla="*/ 5309678 w 9288370"/>
              <a:gd name="connsiteY34" fmla="*/ 1128278 h 1858154"/>
              <a:gd name="connsiteX35" fmla="*/ 5474724 w 9288370"/>
              <a:gd name="connsiteY35" fmla="*/ 1091167 h 1858154"/>
              <a:gd name="connsiteX36" fmla="*/ 5612132 w 9288370"/>
              <a:gd name="connsiteY36" fmla="*/ 1051509 h 1858154"/>
              <a:gd name="connsiteX37" fmla="*/ 5776618 w 9288370"/>
              <a:gd name="connsiteY37" fmla="*/ 1053037 h 1858154"/>
              <a:gd name="connsiteX38" fmla="*/ 5785786 w 9288370"/>
              <a:gd name="connsiteY38" fmla="*/ 1051213 h 1858154"/>
              <a:gd name="connsiteX39" fmla="*/ 5829381 w 9288370"/>
              <a:gd name="connsiteY39" fmla="*/ 1046878 h 1858154"/>
              <a:gd name="connsiteX40" fmla="*/ 5943596 w 9288370"/>
              <a:gd name="connsiteY40" fmla="*/ 1043237 h 1858154"/>
              <a:gd name="connsiteX41" fmla="*/ 5985730 w 9288370"/>
              <a:gd name="connsiteY41" fmla="*/ 1035396 h 1858154"/>
              <a:gd name="connsiteX42" fmla="*/ 6103109 w 9288370"/>
              <a:gd name="connsiteY42" fmla="*/ 1019019 h 1858154"/>
              <a:gd name="connsiteX43" fmla="*/ 6222406 w 9288370"/>
              <a:gd name="connsiteY43" fmla="*/ 985341 h 1858154"/>
              <a:gd name="connsiteX44" fmla="*/ 6598672 w 9288370"/>
              <a:gd name="connsiteY44" fmla="*/ 902062 h 1858154"/>
              <a:gd name="connsiteX45" fmla="*/ 6766149 w 9288370"/>
              <a:gd name="connsiteY45" fmla="*/ 846132 h 1858154"/>
              <a:gd name="connsiteX46" fmla="*/ 6886312 w 9288370"/>
              <a:gd name="connsiteY46" fmla="*/ 781877 h 1858154"/>
              <a:gd name="connsiteX47" fmla="*/ 7006457 w 9288370"/>
              <a:gd name="connsiteY47" fmla="*/ 699758 h 1858154"/>
              <a:gd name="connsiteX48" fmla="*/ 7231643 w 9288370"/>
              <a:gd name="connsiteY48" fmla="*/ 640778 h 1858154"/>
              <a:gd name="connsiteX49" fmla="*/ 7363123 w 9288370"/>
              <a:gd name="connsiteY49" fmla="*/ 593682 h 1858154"/>
              <a:gd name="connsiteX50" fmla="*/ 7588368 w 9288370"/>
              <a:gd name="connsiteY50" fmla="*/ 531129 h 1858154"/>
              <a:gd name="connsiteX51" fmla="*/ 7952094 w 9288370"/>
              <a:gd name="connsiteY51" fmla="*/ 409302 h 1858154"/>
              <a:gd name="connsiteX52" fmla="*/ 8231938 w 9288370"/>
              <a:gd name="connsiteY52" fmla="*/ 259259 h 1858154"/>
              <a:gd name="connsiteX53" fmla="*/ 8428864 w 9288370"/>
              <a:gd name="connsiteY53" fmla="*/ 208471 h 1858154"/>
              <a:gd name="connsiteX54" fmla="*/ 8616510 w 9288370"/>
              <a:gd name="connsiteY54" fmla="*/ 161973 h 1858154"/>
              <a:gd name="connsiteX55" fmla="*/ 8826766 w 9288370"/>
              <a:gd name="connsiteY55" fmla="*/ 152111 h 1858154"/>
              <a:gd name="connsiteX56" fmla="*/ 8917647 w 9288370"/>
              <a:gd name="connsiteY56" fmla="*/ 112232 h 1858154"/>
              <a:gd name="connsiteX57" fmla="*/ 9182272 w 9288370"/>
              <a:gd name="connsiteY57" fmla="*/ 37171 h 1858154"/>
              <a:gd name="connsiteX58" fmla="*/ 9232990 w 9288370"/>
              <a:gd name="connsiteY58" fmla="*/ 24074 h 1858154"/>
              <a:gd name="connsiteX59" fmla="*/ 9288370 w 9288370"/>
              <a:gd name="connsiteY59" fmla="*/ 0 h 1858154"/>
              <a:gd name="connsiteX60" fmla="*/ 0 w 9288370"/>
              <a:gd name="connsiteY60" fmla="*/ 0 h 1858154"/>
              <a:gd name="connsiteX61" fmla="*/ 0 w 9288370"/>
              <a:gd name="connsiteY61" fmla="*/ 1858154 h 1858154"/>
              <a:gd name="connsiteX0" fmla="*/ 0 w 9288370"/>
              <a:gd name="connsiteY0" fmla="*/ 1858154 h 1858154"/>
              <a:gd name="connsiteX1" fmla="*/ 1049 w 9288370"/>
              <a:gd name="connsiteY1" fmla="*/ 1857909 h 1858154"/>
              <a:gd name="connsiteX2" fmla="*/ 370426 w 9288370"/>
              <a:gd name="connsiteY2" fmla="*/ 1702965 h 1858154"/>
              <a:gd name="connsiteX3" fmla="*/ 766051 w 9288370"/>
              <a:gd name="connsiteY3" fmla="*/ 1569826 h 1858154"/>
              <a:gd name="connsiteX4" fmla="*/ 971617 w 9288370"/>
              <a:gd name="connsiteY4" fmla="*/ 1522494 h 1858154"/>
              <a:gd name="connsiteX5" fmla="*/ 1186668 w 9288370"/>
              <a:gd name="connsiteY5" fmla="*/ 1521861 h 1858154"/>
              <a:gd name="connsiteX6" fmla="*/ 1346439 w 9288370"/>
              <a:gd name="connsiteY6" fmla="*/ 1440261 h 1858154"/>
              <a:gd name="connsiteX7" fmla="*/ 1492452 w 9288370"/>
              <a:gd name="connsiteY7" fmla="*/ 1519061 h 1858154"/>
              <a:gd name="connsiteX8" fmla="*/ 1604999 w 9288370"/>
              <a:gd name="connsiteY8" fmla="*/ 1513599 h 1858154"/>
              <a:gd name="connsiteX9" fmla="*/ 1717911 w 9288370"/>
              <a:gd name="connsiteY9" fmla="*/ 1497764 h 1858154"/>
              <a:gd name="connsiteX10" fmla="*/ 1794234 w 9288370"/>
              <a:gd name="connsiteY10" fmla="*/ 1464331 h 1858154"/>
              <a:gd name="connsiteX11" fmla="*/ 2101780 w 9288370"/>
              <a:gd name="connsiteY11" fmla="*/ 1409907 h 1858154"/>
              <a:gd name="connsiteX12" fmla="*/ 2244830 w 9288370"/>
              <a:gd name="connsiteY12" fmla="*/ 1388540 h 1858154"/>
              <a:gd name="connsiteX13" fmla="*/ 2428648 w 9288370"/>
              <a:gd name="connsiteY13" fmla="*/ 1372736 h 1858154"/>
              <a:gd name="connsiteX14" fmla="*/ 2645882 w 9288370"/>
              <a:gd name="connsiteY14" fmla="*/ 1341971 h 1858154"/>
              <a:gd name="connsiteX15" fmla="*/ 2707413 w 9288370"/>
              <a:gd name="connsiteY15" fmla="*/ 1347156 h 1858154"/>
              <a:gd name="connsiteX16" fmla="*/ 2843134 w 9288370"/>
              <a:gd name="connsiteY16" fmla="*/ 1323561 h 1858154"/>
              <a:gd name="connsiteX17" fmla="*/ 2923804 w 9288370"/>
              <a:gd name="connsiteY17" fmla="*/ 1314224 h 1858154"/>
              <a:gd name="connsiteX18" fmla="*/ 2953618 w 9288370"/>
              <a:gd name="connsiteY18" fmla="*/ 1318186 h 1858154"/>
              <a:gd name="connsiteX19" fmla="*/ 2995816 w 9288370"/>
              <a:gd name="connsiteY19" fmla="*/ 1318670 h 1858154"/>
              <a:gd name="connsiteX20" fmla="*/ 3352700 w 9288370"/>
              <a:gd name="connsiteY20" fmla="*/ 1264183 h 1858154"/>
              <a:gd name="connsiteX21" fmla="*/ 3444611 w 9288370"/>
              <a:gd name="connsiteY21" fmla="*/ 1236739 h 1858154"/>
              <a:gd name="connsiteX22" fmla="*/ 3650072 w 9288370"/>
              <a:gd name="connsiteY22" fmla="*/ 1217421 h 1858154"/>
              <a:gd name="connsiteX23" fmla="*/ 3707853 w 9288370"/>
              <a:gd name="connsiteY23" fmla="*/ 1241722 h 1858154"/>
              <a:gd name="connsiteX24" fmla="*/ 3925616 w 9288370"/>
              <a:gd name="connsiteY24" fmla="*/ 1253751 h 1858154"/>
              <a:gd name="connsiteX25" fmla="*/ 3954387 w 9288370"/>
              <a:gd name="connsiteY25" fmla="*/ 1263789 h 1858154"/>
              <a:gd name="connsiteX26" fmla="*/ 3995849 w 9288370"/>
              <a:gd name="connsiteY26" fmla="*/ 1272939 h 1858154"/>
              <a:gd name="connsiteX27" fmla="*/ 4067546 w 9288370"/>
              <a:gd name="connsiteY27" fmla="*/ 1294697 h 1858154"/>
              <a:gd name="connsiteX28" fmla="*/ 4190310 w 9288370"/>
              <a:gd name="connsiteY28" fmla="*/ 1307786 h 1858154"/>
              <a:gd name="connsiteX29" fmla="*/ 4230008 w 9288370"/>
              <a:gd name="connsiteY29" fmla="*/ 1303546 h 1858154"/>
              <a:gd name="connsiteX30" fmla="*/ 4575478 w 9288370"/>
              <a:gd name="connsiteY30" fmla="*/ 1261726 h 1858154"/>
              <a:gd name="connsiteX31" fmla="*/ 4650026 w 9288370"/>
              <a:gd name="connsiteY31" fmla="*/ 1265798 h 1858154"/>
              <a:gd name="connsiteX32" fmla="*/ 4792008 w 9288370"/>
              <a:gd name="connsiteY32" fmla="*/ 1243899 h 1858154"/>
              <a:gd name="connsiteX33" fmla="*/ 4954126 w 9288370"/>
              <a:gd name="connsiteY33" fmla="*/ 1204617 h 1858154"/>
              <a:gd name="connsiteX34" fmla="*/ 5309678 w 9288370"/>
              <a:gd name="connsiteY34" fmla="*/ 1128278 h 1858154"/>
              <a:gd name="connsiteX35" fmla="*/ 5474724 w 9288370"/>
              <a:gd name="connsiteY35" fmla="*/ 1091167 h 1858154"/>
              <a:gd name="connsiteX36" fmla="*/ 5612132 w 9288370"/>
              <a:gd name="connsiteY36" fmla="*/ 1051509 h 1858154"/>
              <a:gd name="connsiteX37" fmla="*/ 5776618 w 9288370"/>
              <a:gd name="connsiteY37" fmla="*/ 1053037 h 1858154"/>
              <a:gd name="connsiteX38" fmla="*/ 5785786 w 9288370"/>
              <a:gd name="connsiteY38" fmla="*/ 1051213 h 1858154"/>
              <a:gd name="connsiteX39" fmla="*/ 5829381 w 9288370"/>
              <a:gd name="connsiteY39" fmla="*/ 1046878 h 1858154"/>
              <a:gd name="connsiteX40" fmla="*/ 5943596 w 9288370"/>
              <a:gd name="connsiteY40" fmla="*/ 1043237 h 1858154"/>
              <a:gd name="connsiteX41" fmla="*/ 5985730 w 9288370"/>
              <a:gd name="connsiteY41" fmla="*/ 1035396 h 1858154"/>
              <a:gd name="connsiteX42" fmla="*/ 6103109 w 9288370"/>
              <a:gd name="connsiteY42" fmla="*/ 1019019 h 1858154"/>
              <a:gd name="connsiteX43" fmla="*/ 6222406 w 9288370"/>
              <a:gd name="connsiteY43" fmla="*/ 985341 h 1858154"/>
              <a:gd name="connsiteX44" fmla="*/ 6598672 w 9288370"/>
              <a:gd name="connsiteY44" fmla="*/ 902062 h 1858154"/>
              <a:gd name="connsiteX45" fmla="*/ 6766149 w 9288370"/>
              <a:gd name="connsiteY45" fmla="*/ 846132 h 1858154"/>
              <a:gd name="connsiteX46" fmla="*/ 6886312 w 9288370"/>
              <a:gd name="connsiteY46" fmla="*/ 781877 h 1858154"/>
              <a:gd name="connsiteX47" fmla="*/ 7006457 w 9288370"/>
              <a:gd name="connsiteY47" fmla="*/ 699758 h 1858154"/>
              <a:gd name="connsiteX48" fmla="*/ 7231643 w 9288370"/>
              <a:gd name="connsiteY48" fmla="*/ 640778 h 1858154"/>
              <a:gd name="connsiteX49" fmla="*/ 7363123 w 9288370"/>
              <a:gd name="connsiteY49" fmla="*/ 593682 h 1858154"/>
              <a:gd name="connsiteX50" fmla="*/ 7588368 w 9288370"/>
              <a:gd name="connsiteY50" fmla="*/ 531129 h 1858154"/>
              <a:gd name="connsiteX51" fmla="*/ 7952094 w 9288370"/>
              <a:gd name="connsiteY51" fmla="*/ 409302 h 1858154"/>
              <a:gd name="connsiteX52" fmla="*/ 8231938 w 9288370"/>
              <a:gd name="connsiteY52" fmla="*/ 259259 h 1858154"/>
              <a:gd name="connsiteX53" fmla="*/ 8428864 w 9288370"/>
              <a:gd name="connsiteY53" fmla="*/ 208471 h 1858154"/>
              <a:gd name="connsiteX54" fmla="*/ 8616510 w 9288370"/>
              <a:gd name="connsiteY54" fmla="*/ 161973 h 1858154"/>
              <a:gd name="connsiteX55" fmla="*/ 8826766 w 9288370"/>
              <a:gd name="connsiteY55" fmla="*/ 152111 h 1858154"/>
              <a:gd name="connsiteX56" fmla="*/ 8917647 w 9288370"/>
              <a:gd name="connsiteY56" fmla="*/ 112232 h 1858154"/>
              <a:gd name="connsiteX57" fmla="*/ 9182272 w 9288370"/>
              <a:gd name="connsiteY57" fmla="*/ 37171 h 1858154"/>
              <a:gd name="connsiteX58" fmla="*/ 9232990 w 9288370"/>
              <a:gd name="connsiteY58" fmla="*/ 24074 h 1858154"/>
              <a:gd name="connsiteX59" fmla="*/ 9288370 w 9288370"/>
              <a:gd name="connsiteY59" fmla="*/ 0 h 1858154"/>
              <a:gd name="connsiteX60" fmla="*/ 0 w 9288370"/>
              <a:gd name="connsiteY60" fmla="*/ 0 h 1858154"/>
              <a:gd name="connsiteX61" fmla="*/ 0 w 9288370"/>
              <a:gd name="connsiteY61" fmla="*/ 1858154 h 1858154"/>
              <a:gd name="connsiteX0" fmla="*/ 0 w 9288370"/>
              <a:gd name="connsiteY0" fmla="*/ 1858154 h 1858154"/>
              <a:gd name="connsiteX1" fmla="*/ 1049 w 9288370"/>
              <a:gd name="connsiteY1" fmla="*/ 1857909 h 1858154"/>
              <a:gd name="connsiteX2" fmla="*/ 370426 w 9288370"/>
              <a:gd name="connsiteY2" fmla="*/ 1702965 h 1858154"/>
              <a:gd name="connsiteX3" fmla="*/ 766051 w 9288370"/>
              <a:gd name="connsiteY3" fmla="*/ 1569826 h 1858154"/>
              <a:gd name="connsiteX4" fmla="*/ 971617 w 9288370"/>
              <a:gd name="connsiteY4" fmla="*/ 1522494 h 1858154"/>
              <a:gd name="connsiteX5" fmla="*/ 1186668 w 9288370"/>
              <a:gd name="connsiteY5" fmla="*/ 1521861 h 1858154"/>
              <a:gd name="connsiteX6" fmla="*/ 1339078 w 9288370"/>
              <a:gd name="connsiteY6" fmla="*/ 1494730 h 1858154"/>
              <a:gd name="connsiteX7" fmla="*/ 1492452 w 9288370"/>
              <a:gd name="connsiteY7" fmla="*/ 1519061 h 1858154"/>
              <a:gd name="connsiteX8" fmla="*/ 1604999 w 9288370"/>
              <a:gd name="connsiteY8" fmla="*/ 1513599 h 1858154"/>
              <a:gd name="connsiteX9" fmla="*/ 1717911 w 9288370"/>
              <a:gd name="connsiteY9" fmla="*/ 1497764 h 1858154"/>
              <a:gd name="connsiteX10" fmla="*/ 1794234 w 9288370"/>
              <a:gd name="connsiteY10" fmla="*/ 1464331 h 1858154"/>
              <a:gd name="connsiteX11" fmla="*/ 2101780 w 9288370"/>
              <a:gd name="connsiteY11" fmla="*/ 1409907 h 1858154"/>
              <a:gd name="connsiteX12" fmla="*/ 2244830 w 9288370"/>
              <a:gd name="connsiteY12" fmla="*/ 1388540 h 1858154"/>
              <a:gd name="connsiteX13" fmla="*/ 2428648 w 9288370"/>
              <a:gd name="connsiteY13" fmla="*/ 1372736 h 1858154"/>
              <a:gd name="connsiteX14" fmla="*/ 2645882 w 9288370"/>
              <a:gd name="connsiteY14" fmla="*/ 1341971 h 1858154"/>
              <a:gd name="connsiteX15" fmla="*/ 2707413 w 9288370"/>
              <a:gd name="connsiteY15" fmla="*/ 1347156 h 1858154"/>
              <a:gd name="connsiteX16" fmla="*/ 2843134 w 9288370"/>
              <a:gd name="connsiteY16" fmla="*/ 1323561 h 1858154"/>
              <a:gd name="connsiteX17" fmla="*/ 2923804 w 9288370"/>
              <a:gd name="connsiteY17" fmla="*/ 1314224 h 1858154"/>
              <a:gd name="connsiteX18" fmla="*/ 2953618 w 9288370"/>
              <a:gd name="connsiteY18" fmla="*/ 1318186 h 1858154"/>
              <a:gd name="connsiteX19" fmla="*/ 2995816 w 9288370"/>
              <a:gd name="connsiteY19" fmla="*/ 1318670 h 1858154"/>
              <a:gd name="connsiteX20" fmla="*/ 3352700 w 9288370"/>
              <a:gd name="connsiteY20" fmla="*/ 1264183 h 1858154"/>
              <a:gd name="connsiteX21" fmla="*/ 3444611 w 9288370"/>
              <a:gd name="connsiteY21" fmla="*/ 1236739 h 1858154"/>
              <a:gd name="connsiteX22" fmla="*/ 3650072 w 9288370"/>
              <a:gd name="connsiteY22" fmla="*/ 1217421 h 1858154"/>
              <a:gd name="connsiteX23" fmla="*/ 3707853 w 9288370"/>
              <a:gd name="connsiteY23" fmla="*/ 1241722 h 1858154"/>
              <a:gd name="connsiteX24" fmla="*/ 3925616 w 9288370"/>
              <a:gd name="connsiteY24" fmla="*/ 1253751 h 1858154"/>
              <a:gd name="connsiteX25" fmla="*/ 3954387 w 9288370"/>
              <a:gd name="connsiteY25" fmla="*/ 1263789 h 1858154"/>
              <a:gd name="connsiteX26" fmla="*/ 3995849 w 9288370"/>
              <a:gd name="connsiteY26" fmla="*/ 1272939 h 1858154"/>
              <a:gd name="connsiteX27" fmla="*/ 4067546 w 9288370"/>
              <a:gd name="connsiteY27" fmla="*/ 1294697 h 1858154"/>
              <a:gd name="connsiteX28" fmla="*/ 4190310 w 9288370"/>
              <a:gd name="connsiteY28" fmla="*/ 1307786 h 1858154"/>
              <a:gd name="connsiteX29" fmla="*/ 4230008 w 9288370"/>
              <a:gd name="connsiteY29" fmla="*/ 1303546 h 1858154"/>
              <a:gd name="connsiteX30" fmla="*/ 4575478 w 9288370"/>
              <a:gd name="connsiteY30" fmla="*/ 1261726 h 1858154"/>
              <a:gd name="connsiteX31" fmla="*/ 4650026 w 9288370"/>
              <a:gd name="connsiteY31" fmla="*/ 1265798 h 1858154"/>
              <a:gd name="connsiteX32" fmla="*/ 4792008 w 9288370"/>
              <a:gd name="connsiteY32" fmla="*/ 1243899 h 1858154"/>
              <a:gd name="connsiteX33" fmla="*/ 4954126 w 9288370"/>
              <a:gd name="connsiteY33" fmla="*/ 1204617 h 1858154"/>
              <a:gd name="connsiteX34" fmla="*/ 5309678 w 9288370"/>
              <a:gd name="connsiteY34" fmla="*/ 1128278 h 1858154"/>
              <a:gd name="connsiteX35" fmla="*/ 5474724 w 9288370"/>
              <a:gd name="connsiteY35" fmla="*/ 1091167 h 1858154"/>
              <a:gd name="connsiteX36" fmla="*/ 5612132 w 9288370"/>
              <a:gd name="connsiteY36" fmla="*/ 1051509 h 1858154"/>
              <a:gd name="connsiteX37" fmla="*/ 5776618 w 9288370"/>
              <a:gd name="connsiteY37" fmla="*/ 1053037 h 1858154"/>
              <a:gd name="connsiteX38" fmla="*/ 5785786 w 9288370"/>
              <a:gd name="connsiteY38" fmla="*/ 1051213 h 1858154"/>
              <a:gd name="connsiteX39" fmla="*/ 5829381 w 9288370"/>
              <a:gd name="connsiteY39" fmla="*/ 1046878 h 1858154"/>
              <a:gd name="connsiteX40" fmla="*/ 5943596 w 9288370"/>
              <a:gd name="connsiteY40" fmla="*/ 1043237 h 1858154"/>
              <a:gd name="connsiteX41" fmla="*/ 5985730 w 9288370"/>
              <a:gd name="connsiteY41" fmla="*/ 1035396 h 1858154"/>
              <a:gd name="connsiteX42" fmla="*/ 6103109 w 9288370"/>
              <a:gd name="connsiteY42" fmla="*/ 1019019 h 1858154"/>
              <a:gd name="connsiteX43" fmla="*/ 6222406 w 9288370"/>
              <a:gd name="connsiteY43" fmla="*/ 985341 h 1858154"/>
              <a:gd name="connsiteX44" fmla="*/ 6598672 w 9288370"/>
              <a:gd name="connsiteY44" fmla="*/ 902062 h 1858154"/>
              <a:gd name="connsiteX45" fmla="*/ 6766149 w 9288370"/>
              <a:gd name="connsiteY45" fmla="*/ 846132 h 1858154"/>
              <a:gd name="connsiteX46" fmla="*/ 6886312 w 9288370"/>
              <a:gd name="connsiteY46" fmla="*/ 781877 h 1858154"/>
              <a:gd name="connsiteX47" fmla="*/ 7006457 w 9288370"/>
              <a:gd name="connsiteY47" fmla="*/ 699758 h 1858154"/>
              <a:gd name="connsiteX48" fmla="*/ 7231643 w 9288370"/>
              <a:gd name="connsiteY48" fmla="*/ 640778 h 1858154"/>
              <a:gd name="connsiteX49" fmla="*/ 7363123 w 9288370"/>
              <a:gd name="connsiteY49" fmla="*/ 593682 h 1858154"/>
              <a:gd name="connsiteX50" fmla="*/ 7588368 w 9288370"/>
              <a:gd name="connsiteY50" fmla="*/ 531129 h 1858154"/>
              <a:gd name="connsiteX51" fmla="*/ 7952094 w 9288370"/>
              <a:gd name="connsiteY51" fmla="*/ 409302 h 1858154"/>
              <a:gd name="connsiteX52" fmla="*/ 8231938 w 9288370"/>
              <a:gd name="connsiteY52" fmla="*/ 259259 h 1858154"/>
              <a:gd name="connsiteX53" fmla="*/ 8428864 w 9288370"/>
              <a:gd name="connsiteY53" fmla="*/ 208471 h 1858154"/>
              <a:gd name="connsiteX54" fmla="*/ 8616510 w 9288370"/>
              <a:gd name="connsiteY54" fmla="*/ 161973 h 1858154"/>
              <a:gd name="connsiteX55" fmla="*/ 8826766 w 9288370"/>
              <a:gd name="connsiteY55" fmla="*/ 152111 h 1858154"/>
              <a:gd name="connsiteX56" fmla="*/ 8917647 w 9288370"/>
              <a:gd name="connsiteY56" fmla="*/ 112232 h 1858154"/>
              <a:gd name="connsiteX57" fmla="*/ 9182272 w 9288370"/>
              <a:gd name="connsiteY57" fmla="*/ 37171 h 1858154"/>
              <a:gd name="connsiteX58" fmla="*/ 9232990 w 9288370"/>
              <a:gd name="connsiteY58" fmla="*/ 24074 h 1858154"/>
              <a:gd name="connsiteX59" fmla="*/ 9288370 w 9288370"/>
              <a:gd name="connsiteY59" fmla="*/ 0 h 1858154"/>
              <a:gd name="connsiteX60" fmla="*/ 0 w 9288370"/>
              <a:gd name="connsiteY60" fmla="*/ 0 h 1858154"/>
              <a:gd name="connsiteX61" fmla="*/ 0 w 9288370"/>
              <a:gd name="connsiteY61" fmla="*/ 1858154 h 1858154"/>
              <a:gd name="connsiteX0" fmla="*/ 0 w 9288370"/>
              <a:gd name="connsiteY0" fmla="*/ 1858154 h 1858154"/>
              <a:gd name="connsiteX1" fmla="*/ 1049 w 9288370"/>
              <a:gd name="connsiteY1" fmla="*/ 1857909 h 1858154"/>
              <a:gd name="connsiteX2" fmla="*/ 370426 w 9288370"/>
              <a:gd name="connsiteY2" fmla="*/ 1702965 h 1858154"/>
              <a:gd name="connsiteX3" fmla="*/ 766051 w 9288370"/>
              <a:gd name="connsiteY3" fmla="*/ 1569826 h 1858154"/>
              <a:gd name="connsiteX4" fmla="*/ 971617 w 9288370"/>
              <a:gd name="connsiteY4" fmla="*/ 1522494 h 1858154"/>
              <a:gd name="connsiteX5" fmla="*/ 1186668 w 9288370"/>
              <a:gd name="connsiteY5" fmla="*/ 1521861 h 1858154"/>
              <a:gd name="connsiteX6" fmla="*/ 1339078 w 9288370"/>
              <a:gd name="connsiteY6" fmla="*/ 1494730 h 1858154"/>
              <a:gd name="connsiteX7" fmla="*/ 1492452 w 9288370"/>
              <a:gd name="connsiteY7" fmla="*/ 1519061 h 1858154"/>
              <a:gd name="connsiteX8" fmla="*/ 1604999 w 9288370"/>
              <a:gd name="connsiteY8" fmla="*/ 1513599 h 1858154"/>
              <a:gd name="connsiteX9" fmla="*/ 1717911 w 9288370"/>
              <a:gd name="connsiteY9" fmla="*/ 1497764 h 1858154"/>
              <a:gd name="connsiteX10" fmla="*/ 1794234 w 9288370"/>
              <a:gd name="connsiteY10" fmla="*/ 1464331 h 1858154"/>
              <a:gd name="connsiteX11" fmla="*/ 2101780 w 9288370"/>
              <a:gd name="connsiteY11" fmla="*/ 1409907 h 1858154"/>
              <a:gd name="connsiteX12" fmla="*/ 2244830 w 9288370"/>
              <a:gd name="connsiteY12" fmla="*/ 1388540 h 1858154"/>
              <a:gd name="connsiteX13" fmla="*/ 2428648 w 9288370"/>
              <a:gd name="connsiteY13" fmla="*/ 1372736 h 1858154"/>
              <a:gd name="connsiteX14" fmla="*/ 2645882 w 9288370"/>
              <a:gd name="connsiteY14" fmla="*/ 1341971 h 1858154"/>
              <a:gd name="connsiteX15" fmla="*/ 2707413 w 9288370"/>
              <a:gd name="connsiteY15" fmla="*/ 1347156 h 1858154"/>
              <a:gd name="connsiteX16" fmla="*/ 2843134 w 9288370"/>
              <a:gd name="connsiteY16" fmla="*/ 1323561 h 1858154"/>
              <a:gd name="connsiteX17" fmla="*/ 2923804 w 9288370"/>
              <a:gd name="connsiteY17" fmla="*/ 1314224 h 1858154"/>
              <a:gd name="connsiteX18" fmla="*/ 2953618 w 9288370"/>
              <a:gd name="connsiteY18" fmla="*/ 1318186 h 1858154"/>
              <a:gd name="connsiteX19" fmla="*/ 2995816 w 9288370"/>
              <a:gd name="connsiteY19" fmla="*/ 1318670 h 1858154"/>
              <a:gd name="connsiteX20" fmla="*/ 3352700 w 9288370"/>
              <a:gd name="connsiteY20" fmla="*/ 1264183 h 1858154"/>
              <a:gd name="connsiteX21" fmla="*/ 3444611 w 9288370"/>
              <a:gd name="connsiteY21" fmla="*/ 1236739 h 1858154"/>
              <a:gd name="connsiteX22" fmla="*/ 3650072 w 9288370"/>
              <a:gd name="connsiteY22" fmla="*/ 1217421 h 1858154"/>
              <a:gd name="connsiteX23" fmla="*/ 3707853 w 9288370"/>
              <a:gd name="connsiteY23" fmla="*/ 1241722 h 1858154"/>
              <a:gd name="connsiteX24" fmla="*/ 3925616 w 9288370"/>
              <a:gd name="connsiteY24" fmla="*/ 1253751 h 1858154"/>
              <a:gd name="connsiteX25" fmla="*/ 3954387 w 9288370"/>
              <a:gd name="connsiteY25" fmla="*/ 1263789 h 1858154"/>
              <a:gd name="connsiteX26" fmla="*/ 3995849 w 9288370"/>
              <a:gd name="connsiteY26" fmla="*/ 1272939 h 1858154"/>
              <a:gd name="connsiteX27" fmla="*/ 4067546 w 9288370"/>
              <a:gd name="connsiteY27" fmla="*/ 1294697 h 1858154"/>
              <a:gd name="connsiteX28" fmla="*/ 4190310 w 9288370"/>
              <a:gd name="connsiteY28" fmla="*/ 1307786 h 1858154"/>
              <a:gd name="connsiteX29" fmla="*/ 4230008 w 9288370"/>
              <a:gd name="connsiteY29" fmla="*/ 1303546 h 1858154"/>
              <a:gd name="connsiteX30" fmla="*/ 4575478 w 9288370"/>
              <a:gd name="connsiteY30" fmla="*/ 1261726 h 1858154"/>
              <a:gd name="connsiteX31" fmla="*/ 4650026 w 9288370"/>
              <a:gd name="connsiteY31" fmla="*/ 1265798 h 1858154"/>
              <a:gd name="connsiteX32" fmla="*/ 4792008 w 9288370"/>
              <a:gd name="connsiteY32" fmla="*/ 1243899 h 1858154"/>
              <a:gd name="connsiteX33" fmla="*/ 4954126 w 9288370"/>
              <a:gd name="connsiteY33" fmla="*/ 1204617 h 1858154"/>
              <a:gd name="connsiteX34" fmla="*/ 5309678 w 9288370"/>
              <a:gd name="connsiteY34" fmla="*/ 1128278 h 1858154"/>
              <a:gd name="connsiteX35" fmla="*/ 5474724 w 9288370"/>
              <a:gd name="connsiteY35" fmla="*/ 1091167 h 1858154"/>
              <a:gd name="connsiteX36" fmla="*/ 5612132 w 9288370"/>
              <a:gd name="connsiteY36" fmla="*/ 1051509 h 1858154"/>
              <a:gd name="connsiteX37" fmla="*/ 5776618 w 9288370"/>
              <a:gd name="connsiteY37" fmla="*/ 1053037 h 1858154"/>
              <a:gd name="connsiteX38" fmla="*/ 5785786 w 9288370"/>
              <a:gd name="connsiteY38" fmla="*/ 1051213 h 1858154"/>
              <a:gd name="connsiteX39" fmla="*/ 5829381 w 9288370"/>
              <a:gd name="connsiteY39" fmla="*/ 1046878 h 1858154"/>
              <a:gd name="connsiteX40" fmla="*/ 5943596 w 9288370"/>
              <a:gd name="connsiteY40" fmla="*/ 1043237 h 1858154"/>
              <a:gd name="connsiteX41" fmla="*/ 5985730 w 9288370"/>
              <a:gd name="connsiteY41" fmla="*/ 1035396 h 1858154"/>
              <a:gd name="connsiteX42" fmla="*/ 6103109 w 9288370"/>
              <a:gd name="connsiteY42" fmla="*/ 1019019 h 1858154"/>
              <a:gd name="connsiteX43" fmla="*/ 6222406 w 9288370"/>
              <a:gd name="connsiteY43" fmla="*/ 985341 h 1858154"/>
              <a:gd name="connsiteX44" fmla="*/ 6598672 w 9288370"/>
              <a:gd name="connsiteY44" fmla="*/ 902062 h 1858154"/>
              <a:gd name="connsiteX45" fmla="*/ 6766149 w 9288370"/>
              <a:gd name="connsiteY45" fmla="*/ 846132 h 1858154"/>
              <a:gd name="connsiteX46" fmla="*/ 6886312 w 9288370"/>
              <a:gd name="connsiteY46" fmla="*/ 781877 h 1858154"/>
              <a:gd name="connsiteX47" fmla="*/ 7006457 w 9288370"/>
              <a:gd name="connsiteY47" fmla="*/ 699758 h 1858154"/>
              <a:gd name="connsiteX48" fmla="*/ 7231643 w 9288370"/>
              <a:gd name="connsiteY48" fmla="*/ 640778 h 1858154"/>
              <a:gd name="connsiteX49" fmla="*/ 7363123 w 9288370"/>
              <a:gd name="connsiteY49" fmla="*/ 593682 h 1858154"/>
              <a:gd name="connsiteX50" fmla="*/ 7588368 w 9288370"/>
              <a:gd name="connsiteY50" fmla="*/ 531129 h 1858154"/>
              <a:gd name="connsiteX51" fmla="*/ 7782741 w 9288370"/>
              <a:gd name="connsiteY51" fmla="*/ 455936 h 1858154"/>
              <a:gd name="connsiteX52" fmla="*/ 7952094 w 9288370"/>
              <a:gd name="connsiteY52" fmla="*/ 409302 h 1858154"/>
              <a:gd name="connsiteX53" fmla="*/ 8231938 w 9288370"/>
              <a:gd name="connsiteY53" fmla="*/ 259259 h 1858154"/>
              <a:gd name="connsiteX54" fmla="*/ 8428864 w 9288370"/>
              <a:gd name="connsiteY54" fmla="*/ 208471 h 1858154"/>
              <a:gd name="connsiteX55" fmla="*/ 8616510 w 9288370"/>
              <a:gd name="connsiteY55" fmla="*/ 161973 h 1858154"/>
              <a:gd name="connsiteX56" fmla="*/ 8826766 w 9288370"/>
              <a:gd name="connsiteY56" fmla="*/ 152111 h 1858154"/>
              <a:gd name="connsiteX57" fmla="*/ 8917647 w 9288370"/>
              <a:gd name="connsiteY57" fmla="*/ 112232 h 1858154"/>
              <a:gd name="connsiteX58" fmla="*/ 9182272 w 9288370"/>
              <a:gd name="connsiteY58" fmla="*/ 37171 h 1858154"/>
              <a:gd name="connsiteX59" fmla="*/ 9232990 w 9288370"/>
              <a:gd name="connsiteY59" fmla="*/ 24074 h 1858154"/>
              <a:gd name="connsiteX60" fmla="*/ 9288370 w 9288370"/>
              <a:gd name="connsiteY60" fmla="*/ 0 h 1858154"/>
              <a:gd name="connsiteX61" fmla="*/ 0 w 9288370"/>
              <a:gd name="connsiteY61" fmla="*/ 0 h 1858154"/>
              <a:gd name="connsiteX62" fmla="*/ 0 w 9288370"/>
              <a:gd name="connsiteY62" fmla="*/ 1858154 h 1858154"/>
              <a:gd name="connsiteX0" fmla="*/ 0 w 9288370"/>
              <a:gd name="connsiteY0" fmla="*/ 1858154 h 1858154"/>
              <a:gd name="connsiteX1" fmla="*/ 1049 w 9288370"/>
              <a:gd name="connsiteY1" fmla="*/ 1857909 h 1858154"/>
              <a:gd name="connsiteX2" fmla="*/ 370426 w 9288370"/>
              <a:gd name="connsiteY2" fmla="*/ 1702965 h 1858154"/>
              <a:gd name="connsiteX3" fmla="*/ 766051 w 9288370"/>
              <a:gd name="connsiteY3" fmla="*/ 1569826 h 1858154"/>
              <a:gd name="connsiteX4" fmla="*/ 971617 w 9288370"/>
              <a:gd name="connsiteY4" fmla="*/ 1522494 h 1858154"/>
              <a:gd name="connsiteX5" fmla="*/ 1186668 w 9288370"/>
              <a:gd name="connsiteY5" fmla="*/ 1521861 h 1858154"/>
              <a:gd name="connsiteX6" fmla="*/ 1339078 w 9288370"/>
              <a:gd name="connsiteY6" fmla="*/ 1494730 h 1858154"/>
              <a:gd name="connsiteX7" fmla="*/ 1492452 w 9288370"/>
              <a:gd name="connsiteY7" fmla="*/ 1519061 h 1858154"/>
              <a:gd name="connsiteX8" fmla="*/ 1604999 w 9288370"/>
              <a:gd name="connsiteY8" fmla="*/ 1513599 h 1858154"/>
              <a:gd name="connsiteX9" fmla="*/ 1717911 w 9288370"/>
              <a:gd name="connsiteY9" fmla="*/ 1497764 h 1858154"/>
              <a:gd name="connsiteX10" fmla="*/ 1794234 w 9288370"/>
              <a:gd name="connsiteY10" fmla="*/ 1464331 h 1858154"/>
              <a:gd name="connsiteX11" fmla="*/ 2101780 w 9288370"/>
              <a:gd name="connsiteY11" fmla="*/ 1409907 h 1858154"/>
              <a:gd name="connsiteX12" fmla="*/ 2244830 w 9288370"/>
              <a:gd name="connsiteY12" fmla="*/ 1388540 h 1858154"/>
              <a:gd name="connsiteX13" fmla="*/ 2428648 w 9288370"/>
              <a:gd name="connsiteY13" fmla="*/ 1372736 h 1858154"/>
              <a:gd name="connsiteX14" fmla="*/ 2645882 w 9288370"/>
              <a:gd name="connsiteY14" fmla="*/ 1341971 h 1858154"/>
              <a:gd name="connsiteX15" fmla="*/ 2707413 w 9288370"/>
              <a:gd name="connsiteY15" fmla="*/ 1347156 h 1858154"/>
              <a:gd name="connsiteX16" fmla="*/ 2843134 w 9288370"/>
              <a:gd name="connsiteY16" fmla="*/ 1323561 h 1858154"/>
              <a:gd name="connsiteX17" fmla="*/ 2923804 w 9288370"/>
              <a:gd name="connsiteY17" fmla="*/ 1314224 h 1858154"/>
              <a:gd name="connsiteX18" fmla="*/ 2953618 w 9288370"/>
              <a:gd name="connsiteY18" fmla="*/ 1318186 h 1858154"/>
              <a:gd name="connsiteX19" fmla="*/ 2995816 w 9288370"/>
              <a:gd name="connsiteY19" fmla="*/ 1318670 h 1858154"/>
              <a:gd name="connsiteX20" fmla="*/ 3352700 w 9288370"/>
              <a:gd name="connsiteY20" fmla="*/ 1264183 h 1858154"/>
              <a:gd name="connsiteX21" fmla="*/ 3444611 w 9288370"/>
              <a:gd name="connsiteY21" fmla="*/ 1236739 h 1858154"/>
              <a:gd name="connsiteX22" fmla="*/ 3650072 w 9288370"/>
              <a:gd name="connsiteY22" fmla="*/ 1217421 h 1858154"/>
              <a:gd name="connsiteX23" fmla="*/ 3707853 w 9288370"/>
              <a:gd name="connsiteY23" fmla="*/ 1241722 h 1858154"/>
              <a:gd name="connsiteX24" fmla="*/ 3925616 w 9288370"/>
              <a:gd name="connsiteY24" fmla="*/ 1253751 h 1858154"/>
              <a:gd name="connsiteX25" fmla="*/ 3954387 w 9288370"/>
              <a:gd name="connsiteY25" fmla="*/ 1263789 h 1858154"/>
              <a:gd name="connsiteX26" fmla="*/ 3995849 w 9288370"/>
              <a:gd name="connsiteY26" fmla="*/ 1272939 h 1858154"/>
              <a:gd name="connsiteX27" fmla="*/ 4067546 w 9288370"/>
              <a:gd name="connsiteY27" fmla="*/ 1294697 h 1858154"/>
              <a:gd name="connsiteX28" fmla="*/ 4190310 w 9288370"/>
              <a:gd name="connsiteY28" fmla="*/ 1307786 h 1858154"/>
              <a:gd name="connsiteX29" fmla="*/ 4230008 w 9288370"/>
              <a:gd name="connsiteY29" fmla="*/ 1303546 h 1858154"/>
              <a:gd name="connsiteX30" fmla="*/ 4575478 w 9288370"/>
              <a:gd name="connsiteY30" fmla="*/ 1261726 h 1858154"/>
              <a:gd name="connsiteX31" fmla="*/ 4650026 w 9288370"/>
              <a:gd name="connsiteY31" fmla="*/ 1265798 h 1858154"/>
              <a:gd name="connsiteX32" fmla="*/ 4792008 w 9288370"/>
              <a:gd name="connsiteY32" fmla="*/ 1243899 h 1858154"/>
              <a:gd name="connsiteX33" fmla="*/ 4954126 w 9288370"/>
              <a:gd name="connsiteY33" fmla="*/ 1204617 h 1858154"/>
              <a:gd name="connsiteX34" fmla="*/ 5309678 w 9288370"/>
              <a:gd name="connsiteY34" fmla="*/ 1128278 h 1858154"/>
              <a:gd name="connsiteX35" fmla="*/ 5474724 w 9288370"/>
              <a:gd name="connsiteY35" fmla="*/ 1091167 h 1858154"/>
              <a:gd name="connsiteX36" fmla="*/ 5612132 w 9288370"/>
              <a:gd name="connsiteY36" fmla="*/ 1051509 h 1858154"/>
              <a:gd name="connsiteX37" fmla="*/ 5776618 w 9288370"/>
              <a:gd name="connsiteY37" fmla="*/ 1053037 h 1858154"/>
              <a:gd name="connsiteX38" fmla="*/ 5785786 w 9288370"/>
              <a:gd name="connsiteY38" fmla="*/ 1051213 h 1858154"/>
              <a:gd name="connsiteX39" fmla="*/ 5829381 w 9288370"/>
              <a:gd name="connsiteY39" fmla="*/ 1046878 h 1858154"/>
              <a:gd name="connsiteX40" fmla="*/ 5943596 w 9288370"/>
              <a:gd name="connsiteY40" fmla="*/ 1043237 h 1858154"/>
              <a:gd name="connsiteX41" fmla="*/ 5985730 w 9288370"/>
              <a:gd name="connsiteY41" fmla="*/ 1035396 h 1858154"/>
              <a:gd name="connsiteX42" fmla="*/ 6103109 w 9288370"/>
              <a:gd name="connsiteY42" fmla="*/ 1019019 h 1858154"/>
              <a:gd name="connsiteX43" fmla="*/ 6222406 w 9288370"/>
              <a:gd name="connsiteY43" fmla="*/ 985341 h 1858154"/>
              <a:gd name="connsiteX44" fmla="*/ 6598672 w 9288370"/>
              <a:gd name="connsiteY44" fmla="*/ 902062 h 1858154"/>
              <a:gd name="connsiteX45" fmla="*/ 6766149 w 9288370"/>
              <a:gd name="connsiteY45" fmla="*/ 846132 h 1858154"/>
              <a:gd name="connsiteX46" fmla="*/ 6886312 w 9288370"/>
              <a:gd name="connsiteY46" fmla="*/ 781877 h 1858154"/>
              <a:gd name="connsiteX47" fmla="*/ 7006457 w 9288370"/>
              <a:gd name="connsiteY47" fmla="*/ 699758 h 1858154"/>
              <a:gd name="connsiteX48" fmla="*/ 7231643 w 9288370"/>
              <a:gd name="connsiteY48" fmla="*/ 640778 h 1858154"/>
              <a:gd name="connsiteX49" fmla="*/ 7363123 w 9288370"/>
              <a:gd name="connsiteY49" fmla="*/ 593682 h 1858154"/>
              <a:gd name="connsiteX50" fmla="*/ 7588368 w 9288370"/>
              <a:gd name="connsiteY50" fmla="*/ 531129 h 1858154"/>
              <a:gd name="connsiteX51" fmla="*/ 7782741 w 9288370"/>
              <a:gd name="connsiteY51" fmla="*/ 455936 h 1858154"/>
              <a:gd name="connsiteX52" fmla="*/ 7952094 w 9288370"/>
              <a:gd name="connsiteY52" fmla="*/ 409302 h 1858154"/>
              <a:gd name="connsiteX53" fmla="*/ 8231938 w 9288370"/>
              <a:gd name="connsiteY53" fmla="*/ 259259 h 1858154"/>
              <a:gd name="connsiteX54" fmla="*/ 8428864 w 9288370"/>
              <a:gd name="connsiteY54" fmla="*/ 208471 h 1858154"/>
              <a:gd name="connsiteX55" fmla="*/ 8616510 w 9288370"/>
              <a:gd name="connsiteY55" fmla="*/ 161973 h 1858154"/>
              <a:gd name="connsiteX56" fmla="*/ 8826766 w 9288370"/>
              <a:gd name="connsiteY56" fmla="*/ 152111 h 1858154"/>
              <a:gd name="connsiteX57" fmla="*/ 8917647 w 9288370"/>
              <a:gd name="connsiteY57" fmla="*/ 112232 h 1858154"/>
              <a:gd name="connsiteX58" fmla="*/ 9182272 w 9288370"/>
              <a:gd name="connsiteY58" fmla="*/ 37171 h 1858154"/>
              <a:gd name="connsiteX59" fmla="*/ 9232990 w 9288370"/>
              <a:gd name="connsiteY59" fmla="*/ 24074 h 1858154"/>
              <a:gd name="connsiteX60" fmla="*/ 9288370 w 9288370"/>
              <a:gd name="connsiteY60" fmla="*/ 0 h 1858154"/>
              <a:gd name="connsiteX61" fmla="*/ 0 w 9288370"/>
              <a:gd name="connsiteY61" fmla="*/ 0 h 1858154"/>
              <a:gd name="connsiteX62" fmla="*/ 0 w 9288370"/>
              <a:gd name="connsiteY62" fmla="*/ 1858154 h 1858154"/>
              <a:gd name="connsiteX0" fmla="*/ 0 w 9288370"/>
              <a:gd name="connsiteY0" fmla="*/ 1858154 h 1858154"/>
              <a:gd name="connsiteX1" fmla="*/ 1049 w 9288370"/>
              <a:gd name="connsiteY1" fmla="*/ 1857909 h 1858154"/>
              <a:gd name="connsiteX2" fmla="*/ 370426 w 9288370"/>
              <a:gd name="connsiteY2" fmla="*/ 1702965 h 1858154"/>
              <a:gd name="connsiteX3" fmla="*/ 766051 w 9288370"/>
              <a:gd name="connsiteY3" fmla="*/ 1569826 h 1858154"/>
              <a:gd name="connsiteX4" fmla="*/ 971617 w 9288370"/>
              <a:gd name="connsiteY4" fmla="*/ 1522494 h 1858154"/>
              <a:gd name="connsiteX5" fmla="*/ 1186668 w 9288370"/>
              <a:gd name="connsiteY5" fmla="*/ 1521861 h 1858154"/>
              <a:gd name="connsiteX6" fmla="*/ 1339078 w 9288370"/>
              <a:gd name="connsiteY6" fmla="*/ 1494730 h 1858154"/>
              <a:gd name="connsiteX7" fmla="*/ 1492452 w 9288370"/>
              <a:gd name="connsiteY7" fmla="*/ 1519061 h 1858154"/>
              <a:gd name="connsiteX8" fmla="*/ 1604999 w 9288370"/>
              <a:gd name="connsiteY8" fmla="*/ 1513599 h 1858154"/>
              <a:gd name="connsiteX9" fmla="*/ 1717911 w 9288370"/>
              <a:gd name="connsiteY9" fmla="*/ 1497764 h 1858154"/>
              <a:gd name="connsiteX10" fmla="*/ 1794234 w 9288370"/>
              <a:gd name="connsiteY10" fmla="*/ 1464331 h 1858154"/>
              <a:gd name="connsiteX11" fmla="*/ 2101780 w 9288370"/>
              <a:gd name="connsiteY11" fmla="*/ 1409907 h 1858154"/>
              <a:gd name="connsiteX12" fmla="*/ 2244830 w 9288370"/>
              <a:gd name="connsiteY12" fmla="*/ 1388540 h 1858154"/>
              <a:gd name="connsiteX13" fmla="*/ 2428648 w 9288370"/>
              <a:gd name="connsiteY13" fmla="*/ 1372736 h 1858154"/>
              <a:gd name="connsiteX14" fmla="*/ 2645882 w 9288370"/>
              <a:gd name="connsiteY14" fmla="*/ 1341971 h 1858154"/>
              <a:gd name="connsiteX15" fmla="*/ 2707413 w 9288370"/>
              <a:gd name="connsiteY15" fmla="*/ 1347156 h 1858154"/>
              <a:gd name="connsiteX16" fmla="*/ 2843134 w 9288370"/>
              <a:gd name="connsiteY16" fmla="*/ 1323561 h 1858154"/>
              <a:gd name="connsiteX17" fmla="*/ 2923804 w 9288370"/>
              <a:gd name="connsiteY17" fmla="*/ 1314224 h 1858154"/>
              <a:gd name="connsiteX18" fmla="*/ 2953618 w 9288370"/>
              <a:gd name="connsiteY18" fmla="*/ 1318186 h 1858154"/>
              <a:gd name="connsiteX19" fmla="*/ 2995816 w 9288370"/>
              <a:gd name="connsiteY19" fmla="*/ 1318670 h 1858154"/>
              <a:gd name="connsiteX20" fmla="*/ 3352700 w 9288370"/>
              <a:gd name="connsiteY20" fmla="*/ 1264183 h 1858154"/>
              <a:gd name="connsiteX21" fmla="*/ 3444611 w 9288370"/>
              <a:gd name="connsiteY21" fmla="*/ 1236739 h 1858154"/>
              <a:gd name="connsiteX22" fmla="*/ 3650072 w 9288370"/>
              <a:gd name="connsiteY22" fmla="*/ 1217421 h 1858154"/>
              <a:gd name="connsiteX23" fmla="*/ 3707853 w 9288370"/>
              <a:gd name="connsiteY23" fmla="*/ 1241722 h 1858154"/>
              <a:gd name="connsiteX24" fmla="*/ 3925616 w 9288370"/>
              <a:gd name="connsiteY24" fmla="*/ 1253751 h 1858154"/>
              <a:gd name="connsiteX25" fmla="*/ 3954387 w 9288370"/>
              <a:gd name="connsiteY25" fmla="*/ 1263789 h 1858154"/>
              <a:gd name="connsiteX26" fmla="*/ 3995849 w 9288370"/>
              <a:gd name="connsiteY26" fmla="*/ 1272939 h 1858154"/>
              <a:gd name="connsiteX27" fmla="*/ 4067546 w 9288370"/>
              <a:gd name="connsiteY27" fmla="*/ 1294697 h 1858154"/>
              <a:gd name="connsiteX28" fmla="*/ 4190310 w 9288370"/>
              <a:gd name="connsiteY28" fmla="*/ 1307786 h 1858154"/>
              <a:gd name="connsiteX29" fmla="*/ 4230008 w 9288370"/>
              <a:gd name="connsiteY29" fmla="*/ 1303546 h 1858154"/>
              <a:gd name="connsiteX30" fmla="*/ 4575478 w 9288370"/>
              <a:gd name="connsiteY30" fmla="*/ 1261726 h 1858154"/>
              <a:gd name="connsiteX31" fmla="*/ 4650026 w 9288370"/>
              <a:gd name="connsiteY31" fmla="*/ 1265798 h 1858154"/>
              <a:gd name="connsiteX32" fmla="*/ 4792008 w 9288370"/>
              <a:gd name="connsiteY32" fmla="*/ 1243899 h 1858154"/>
              <a:gd name="connsiteX33" fmla="*/ 4954126 w 9288370"/>
              <a:gd name="connsiteY33" fmla="*/ 1204617 h 1858154"/>
              <a:gd name="connsiteX34" fmla="*/ 5309678 w 9288370"/>
              <a:gd name="connsiteY34" fmla="*/ 1128278 h 1858154"/>
              <a:gd name="connsiteX35" fmla="*/ 5474724 w 9288370"/>
              <a:gd name="connsiteY35" fmla="*/ 1091167 h 1858154"/>
              <a:gd name="connsiteX36" fmla="*/ 5612132 w 9288370"/>
              <a:gd name="connsiteY36" fmla="*/ 1051509 h 1858154"/>
              <a:gd name="connsiteX37" fmla="*/ 5776618 w 9288370"/>
              <a:gd name="connsiteY37" fmla="*/ 1053037 h 1858154"/>
              <a:gd name="connsiteX38" fmla="*/ 5785786 w 9288370"/>
              <a:gd name="connsiteY38" fmla="*/ 1051213 h 1858154"/>
              <a:gd name="connsiteX39" fmla="*/ 5829381 w 9288370"/>
              <a:gd name="connsiteY39" fmla="*/ 1046878 h 1858154"/>
              <a:gd name="connsiteX40" fmla="*/ 5943596 w 9288370"/>
              <a:gd name="connsiteY40" fmla="*/ 1043237 h 1858154"/>
              <a:gd name="connsiteX41" fmla="*/ 5985730 w 9288370"/>
              <a:gd name="connsiteY41" fmla="*/ 1035396 h 1858154"/>
              <a:gd name="connsiteX42" fmla="*/ 6103109 w 9288370"/>
              <a:gd name="connsiteY42" fmla="*/ 1019019 h 1858154"/>
              <a:gd name="connsiteX43" fmla="*/ 6222406 w 9288370"/>
              <a:gd name="connsiteY43" fmla="*/ 985341 h 1858154"/>
              <a:gd name="connsiteX44" fmla="*/ 6598672 w 9288370"/>
              <a:gd name="connsiteY44" fmla="*/ 902062 h 1858154"/>
              <a:gd name="connsiteX45" fmla="*/ 6766149 w 9288370"/>
              <a:gd name="connsiteY45" fmla="*/ 846132 h 1858154"/>
              <a:gd name="connsiteX46" fmla="*/ 6886312 w 9288370"/>
              <a:gd name="connsiteY46" fmla="*/ 781877 h 1858154"/>
              <a:gd name="connsiteX47" fmla="*/ 7006457 w 9288370"/>
              <a:gd name="connsiteY47" fmla="*/ 699758 h 1858154"/>
              <a:gd name="connsiteX48" fmla="*/ 7231643 w 9288370"/>
              <a:gd name="connsiteY48" fmla="*/ 640778 h 1858154"/>
              <a:gd name="connsiteX49" fmla="*/ 7363123 w 9288370"/>
              <a:gd name="connsiteY49" fmla="*/ 593682 h 1858154"/>
              <a:gd name="connsiteX50" fmla="*/ 7588368 w 9288370"/>
              <a:gd name="connsiteY50" fmla="*/ 531129 h 1858154"/>
              <a:gd name="connsiteX51" fmla="*/ 7782741 w 9288370"/>
              <a:gd name="connsiteY51" fmla="*/ 455936 h 1858154"/>
              <a:gd name="connsiteX52" fmla="*/ 7952094 w 9288370"/>
              <a:gd name="connsiteY52" fmla="*/ 409302 h 1858154"/>
              <a:gd name="connsiteX53" fmla="*/ 8231938 w 9288370"/>
              <a:gd name="connsiteY53" fmla="*/ 259259 h 1858154"/>
              <a:gd name="connsiteX54" fmla="*/ 8428864 w 9288370"/>
              <a:gd name="connsiteY54" fmla="*/ 208471 h 1858154"/>
              <a:gd name="connsiteX55" fmla="*/ 8616510 w 9288370"/>
              <a:gd name="connsiteY55" fmla="*/ 161973 h 1858154"/>
              <a:gd name="connsiteX56" fmla="*/ 8826766 w 9288370"/>
              <a:gd name="connsiteY56" fmla="*/ 152111 h 1858154"/>
              <a:gd name="connsiteX57" fmla="*/ 8917647 w 9288370"/>
              <a:gd name="connsiteY57" fmla="*/ 112232 h 1858154"/>
              <a:gd name="connsiteX58" fmla="*/ 9182272 w 9288370"/>
              <a:gd name="connsiteY58" fmla="*/ 37171 h 1858154"/>
              <a:gd name="connsiteX59" fmla="*/ 9232990 w 9288370"/>
              <a:gd name="connsiteY59" fmla="*/ 24074 h 1858154"/>
              <a:gd name="connsiteX60" fmla="*/ 9288370 w 9288370"/>
              <a:gd name="connsiteY60" fmla="*/ 0 h 1858154"/>
              <a:gd name="connsiteX61" fmla="*/ 0 w 9288370"/>
              <a:gd name="connsiteY61" fmla="*/ 0 h 1858154"/>
              <a:gd name="connsiteX62" fmla="*/ 0 w 9288370"/>
              <a:gd name="connsiteY62" fmla="*/ 1858154 h 1858154"/>
              <a:gd name="connsiteX0" fmla="*/ 0 w 9288370"/>
              <a:gd name="connsiteY0" fmla="*/ 1858154 h 1858154"/>
              <a:gd name="connsiteX1" fmla="*/ 1049 w 9288370"/>
              <a:gd name="connsiteY1" fmla="*/ 1857909 h 1858154"/>
              <a:gd name="connsiteX2" fmla="*/ 370426 w 9288370"/>
              <a:gd name="connsiteY2" fmla="*/ 1702965 h 1858154"/>
              <a:gd name="connsiteX3" fmla="*/ 766051 w 9288370"/>
              <a:gd name="connsiteY3" fmla="*/ 1569826 h 1858154"/>
              <a:gd name="connsiteX4" fmla="*/ 971617 w 9288370"/>
              <a:gd name="connsiteY4" fmla="*/ 1522494 h 1858154"/>
              <a:gd name="connsiteX5" fmla="*/ 1186668 w 9288370"/>
              <a:gd name="connsiteY5" fmla="*/ 1521861 h 1858154"/>
              <a:gd name="connsiteX6" fmla="*/ 1339078 w 9288370"/>
              <a:gd name="connsiteY6" fmla="*/ 1494730 h 1858154"/>
              <a:gd name="connsiteX7" fmla="*/ 1492452 w 9288370"/>
              <a:gd name="connsiteY7" fmla="*/ 1519061 h 1858154"/>
              <a:gd name="connsiteX8" fmla="*/ 1604999 w 9288370"/>
              <a:gd name="connsiteY8" fmla="*/ 1513599 h 1858154"/>
              <a:gd name="connsiteX9" fmla="*/ 1717911 w 9288370"/>
              <a:gd name="connsiteY9" fmla="*/ 1497764 h 1858154"/>
              <a:gd name="connsiteX10" fmla="*/ 1794234 w 9288370"/>
              <a:gd name="connsiteY10" fmla="*/ 1464331 h 1858154"/>
              <a:gd name="connsiteX11" fmla="*/ 2101780 w 9288370"/>
              <a:gd name="connsiteY11" fmla="*/ 1409907 h 1858154"/>
              <a:gd name="connsiteX12" fmla="*/ 2244830 w 9288370"/>
              <a:gd name="connsiteY12" fmla="*/ 1388540 h 1858154"/>
              <a:gd name="connsiteX13" fmla="*/ 2428648 w 9288370"/>
              <a:gd name="connsiteY13" fmla="*/ 1372736 h 1858154"/>
              <a:gd name="connsiteX14" fmla="*/ 2645882 w 9288370"/>
              <a:gd name="connsiteY14" fmla="*/ 1341971 h 1858154"/>
              <a:gd name="connsiteX15" fmla="*/ 2707413 w 9288370"/>
              <a:gd name="connsiteY15" fmla="*/ 1347156 h 1858154"/>
              <a:gd name="connsiteX16" fmla="*/ 2843134 w 9288370"/>
              <a:gd name="connsiteY16" fmla="*/ 1323561 h 1858154"/>
              <a:gd name="connsiteX17" fmla="*/ 2923804 w 9288370"/>
              <a:gd name="connsiteY17" fmla="*/ 1314224 h 1858154"/>
              <a:gd name="connsiteX18" fmla="*/ 2953618 w 9288370"/>
              <a:gd name="connsiteY18" fmla="*/ 1318186 h 1858154"/>
              <a:gd name="connsiteX19" fmla="*/ 2995816 w 9288370"/>
              <a:gd name="connsiteY19" fmla="*/ 1318670 h 1858154"/>
              <a:gd name="connsiteX20" fmla="*/ 3352700 w 9288370"/>
              <a:gd name="connsiteY20" fmla="*/ 1264183 h 1858154"/>
              <a:gd name="connsiteX21" fmla="*/ 3444611 w 9288370"/>
              <a:gd name="connsiteY21" fmla="*/ 1236739 h 1858154"/>
              <a:gd name="connsiteX22" fmla="*/ 3650072 w 9288370"/>
              <a:gd name="connsiteY22" fmla="*/ 1217421 h 1858154"/>
              <a:gd name="connsiteX23" fmla="*/ 3707853 w 9288370"/>
              <a:gd name="connsiteY23" fmla="*/ 1241722 h 1858154"/>
              <a:gd name="connsiteX24" fmla="*/ 3925616 w 9288370"/>
              <a:gd name="connsiteY24" fmla="*/ 1253751 h 1858154"/>
              <a:gd name="connsiteX25" fmla="*/ 3954387 w 9288370"/>
              <a:gd name="connsiteY25" fmla="*/ 1263789 h 1858154"/>
              <a:gd name="connsiteX26" fmla="*/ 3995849 w 9288370"/>
              <a:gd name="connsiteY26" fmla="*/ 1272939 h 1858154"/>
              <a:gd name="connsiteX27" fmla="*/ 4067546 w 9288370"/>
              <a:gd name="connsiteY27" fmla="*/ 1294697 h 1858154"/>
              <a:gd name="connsiteX28" fmla="*/ 4190310 w 9288370"/>
              <a:gd name="connsiteY28" fmla="*/ 1307786 h 1858154"/>
              <a:gd name="connsiteX29" fmla="*/ 4230008 w 9288370"/>
              <a:gd name="connsiteY29" fmla="*/ 1303546 h 1858154"/>
              <a:gd name="connsiteX30" fmla="*/ 4575478 w 9288370"/>
              <a:gd name="connsiteY30" fmla="*/ 1261726 h 1858154"/>
              <a:gd name="connsiteX31" fmla="*/ 4650026 w 9288370"/>
              <a:gd name="connsiteY31" fmla="*/ 1265798 h 1858154"/>
              <a:gd name="connsiteX32" fmla="*/ 4792008 w 9288370"/>
              <a:gd name="connsiteY32" fmla="*/ 1243899 h 1858154"/>
              <a:gd name="connsiteX33" fmla="*/ 4954126 w 9288370"/>
              <a:gd name="connsiteY33" fmla="*/ 1204617 h 1858154"/>
              <a:gd name="connsiteX34" fmla="*/ 5309678 w 9288370"/>
              <a:gd name="connsiteY34" fmla="*/ 1128278 h 1858154"/>
              <a:gd name="connsiteX35" fmla="*/ 5474724 w 9288370"/>
              <a:gd name="connsiteY35" fmla="*/ 1091167 h 1858154"/>
              <a:gd name="connsiteX36" fmla="*/ 5612132 w 9288370"/>
              <a:gd name="connsiteY36" fmla="*/ 1051509 h 1858154"/>
              <a:gd name="connsiteX37" fmla="*/ 5776618 w 9288370"/>
              <a:gd name="connsiteY37" fmla="*/ 1053037 h 1858154"/>
              <a:gd name="connsiteX38" fmla="*/ 5785786 w 9288370"/>
              <a:gd name="connsiteY38" fmla="*/ 1051213 h 1858154"/>
              <a:gd name="connsiteX39" fmla="*/ 5829381 w 9288370"/>
              <a:gd name="connsiteY39" fmla="*/ 1046878 h 1858154"/>
              <a:gd name="connsiteX40" fmla="*/ 5943596 w 9288370"/>
              <a:gd name="connsiteY40" fmla="*/ 1043237 h 1858154"/>
              <a:gd name="connsiteX41" fmla="*/ 5985730 w 9288370"/>
              <a:gd name="connsiteY41" fmla="*/ 1035396 h 1858154"/>
              <a:gd name="connsiteX42" fmla="*/ 6103109 w 9288370"/>
              <a:gd name="connsiteY42" fmla="*/ 1019019 h 1858154"/>
              <a:gd name="connsiteX43" fmla="*/ 6222406 w 9288370"/>
              <a:gd name="connsiteY43" fmla="*/ 985341 h 1858154"/>
              <a:gd name="connsiteX44" fmla="*/ 6598672 w 9288370"/>
              <a:gd name="connsiteY44" fmla="*/ 902062 h 1858154"/>
              <a:gd name="connsiteX45" fmla="*/ 6766149 w 9288370"/>
              <a:gd name="connsiteY45" fmla="*/ 846132 h 1858154"/>
              <a:gd name="connsiteX46" fmla="*/ 6886312 w 9288370"/>
              <a:gd name="connsiteY46" fmla="*/ 781877 h 1858154"/>
              <a:gd name="connsiteX47" fmla="*/ 7006457 w 9288370"/>
              <a:gd name="connsiteY47" fmla="*/ 699758 h 1858154"/>
              <a:gd name="connsiteX48" fmla="*/ 7231643 w 9288370"/>
              <a:gd name="connsiteY48" fmla="*/ 640778 h 1858154"/>
              <a:gd name="connsiteX49" fmla="*/ 7363123 w 9288370"/>
              <a:gd name="connsiteY49" fmla="*/ 593682 h 1858154"/>
              <a:gd name="connsiteX50" fmla="*/ 7588368 w 9288370"/>
              <a:gd name="connsiteY50" fmla="*/ 531129 h 1858154"/>
              <a:gd name="connsiteX51" fmla="*/ 7782741 w 9288370"/>
              <a:gd name="connsiteY51" fmla="*/ 455936 h 1858154"/>
              <a:gd name="connsiteX52" fmla="*/ 7952094 w 9288370"/>
              <a:gd name="connsiteY52" fmla="*/ 409302 h 1858154"/>
              <a:gd name="connsiteX53" fmla="*/ 8231938 w 9288370"/>
              <a:gd name="connsiteY53" fmla="*/ 259259 h 1858154"/>
              <a:gd name="connsiteX54" fmla="*/ 8428864 w 9288370"/>
              <a:gd name="connsiteY54" fmla="*/ 208471 h 1858154"/>
              <a:gd name="connsiteX55" fmla="*/ 8616510 w 9288370"/>
              <a:gd name="connsiteY55" fmla="*/ 161973 h 1858154"/>
              <a:gd name="connsiteX56" fmla="*/ 8826766 w 9288370"/>
              <a:gd name="connsiteY56" fmla="*/ 152111 h 1858154"/>
              <a:gd name="connsiteX57" fmla="*/ 8917647 w 9288370"/>
              <a:gd name="connsiteY57" fmla="*/ 112232 h 1858154"/>
              <a:gd name="connsiteX58" fmla="*/ 9182272 w 9288370"/>
              <a:gd name="connsiteY58" fmla="*/ 37171 h 1858154"/>
              <a:gd name="connsiteX59" fmla="*/ 9232990 w 9288370"/>
              <a:gd name="connsiteY59" fmla="*/ 24074 h 1858154"/>
              <a:gd name="connsiteX60" fmla="*/ 9288370 w 9288370"/>
              <a:gd name="connsiteY60" fmla="*/ 0 h 1858154"/>
              <a:gd name="connsiteX61" fmla="*/ 0 w 9288370"/>
              <a:gd name="connsiteY61" fmla="*/ 0 h 1858154"/>
              <a:gd name="connsiteX62" fmla="*/ 0 w 9288370"/>
              <a:gd name="connsiteY62" fmla="*/ 1858154 h 1858154"/>
              <a:gd name="connsiteX0" fmla="*/ 0 w 9288370"/>
              <a:gd name="connsiteY0" fmla="*/ 1858154 h 1858154"/>
              <a:gd name="connsiteX1" fmla="*/ 1049 w 9288370"/>
              <a:gd name="connsiteY1" fmla="*/ 1857909 h 1858154"/>
              <a:gd name="connsiteX2" fmla="*/ 370426 w 9288370"/>
              <a:gd name="connsiteY2" fmla="*/ 1702965 h 1858154"/>
              <a:gd name="connsiteX3" fmla="*/ 766051 w 9288370"/>
              <a:gd name="connsiteY3" fmla="*/ 1569826 h 1858154"/>
              <a:gd name="connsiteX4" fmla="*/ 971617 w 9288370"/>
              <a:gd name="connsiteY4" fmla="*/ 1522494 h 1858154"/>
              <a:gd name="connsiteX5" fmla="*/ 1186668 w 9288370"/>
              <a:gd name="connsiteY5" fmla="*/ 1521861 h 1858154"/>
              <a:gd name="connsiteX6" fmla="*/ 1339078 w 9288370"/>
              <a:gd name="connsiteY6" fmla="*/ 1494730 h 1858154"/>
              <a:gd name="connsiteX7" fmla="*/ 1492452 w 9288370"/>
              <a:gd name="connsiteY7" fmla="*/ 1519061 h 1858154"/>
              <a:gd name="connsiteX8" fmla="*/ 1604999 w 9288370"/>
              <a:gd name="connsiteY8" fmla="*/ 1513599 h 1858154"/>
              <a:gd name="connsiteX9" fmla="*/ 1717911 w 9288370"/>
              <a:gd name="connsiteY9" fmla="*/ 1497764 h 1858154"/>
              <a:gd name="connsiteX10" fmla="*/ 1794234 w 9288370"/>
              <a:gd name="connsiteY10" fmla="*/ 1464331 h 1858154"/>
              <a:gd name="connsiteX11" fmla="*/ 2101780 w 9288370"/>
              <a:gd name="connsiteY11" fmla="*/ 1409907 h 1858154"/>
              <a:gd name="connsiteX12" fmla="*/ 2244830 w 9288370"/>
              <a:gd name="connsiteY12" fmla="*/ 1388540 h 1858154"/>
              <a:gd name="connsiteX13" fmla="*/ 2428648 w 9288370"/>
              <a:gd name="connsiteY13" fmla="*/ 1372736 h 1858154"/>
              <a:gd name="connsiteX14" fmla="*/ 2645882 w 9288370"/>
              <a:gd name="connsiteY14" fmla="*/ 1341971 h 1858154"/>
              <a:gd name="connsiteX15" fmla="*/ 2707413 w 9288370"/>
              <a:gd name="connsiteY15" fmla="*/ 1347156 h 1858154"/>
              <a:gd name="connsiteX16" fmla="*/ 2843134 w 9288370"/>
              <a:gd name="connsiteY16" fmla="*/ 1323561 h 1858154"/>
              <a:gd name="connsiteX17" fmla="*/ 2923804 w 9288370"/>
              <a:gd name="connsiteY17" fmla="*/ 1314224 h 1858154"/>
              <a:gd name="connsiteX18" fmla="*/ 2953618 w 9288370"/>
              <a:gd name="connsiteY18" fmla="*/ 1318186 h 1858154"/>
              <a:gd name="connsiteX19" fmla="*/ 2995816 w 9288370"/>
              <a:gd name="connsiteY19" fmla="*/ 1318670 h 1858154"/>
              <a:gd name="connsiteX20" fmla="*/ 3352700 w 9288370"/>
              <a:gd name="connsiteY20" fmla="*/ 1264183 h 1858154"/>
              <a:gd name="connsiteX21" fmla="*/ 3444611 w 9288370"/>
              <a:gd name="connsiteY21" fmla="*/ 1236739 h 1858154"/>
              <a:gd name="connsiteX22" fmla="*/ 3650072 w 9288370"/>
              <a:gd name="connsiteY22" fmla="*/ 1217421 h 1858154"/>
              <a:gd name="connsiteX23" fmla="*/ 3707853 w 9288370"/>
              <a:gd name="connsiteY23" fmla="*/ 1241722 h 1858154"/>
              <a:gd name="connsiteX24" fmla="*/ 3925616 w 9288370"/>
              <a:gd name="connsiteY24" fmla="*/ 1253751 h 1858154"/>
              <a:gd name="connsiteX25" fmla="*/ 3954387 w 9288370"/>
              <a:gd name="connsiteY25" fmla="*/ 1263789 h 1858154"/>
              <a:gd name="connsiteX26" fmla="*/ 3995849 w 9288370"/>
              <a:gd name="connsiteY26" fmla="*/ 1272939 h 1858154"/>
              <a:gd name="connsiteX27" fmla="*/ 4067546 w 9288370"/>
              <a:gd name="connsiteY27" fmla="*/ 1294697 h 1858154"/>
              <a:gd name="connsiteX28" fmla="*/ 4190310 w 9288370"/>
              <a:gd name="connsiteY28" fmla="*/ 1307786 h 1858154"/>
              <a:gd name="connsiteX29" fmla="*/ 4230008 w 9288370"/>
              <a:gd name="connsiteY29" fmla="*/ 1303546 h 1858154"/>
              <a:gd name="connsiteX30" fmla="*/ 4575478 w 9288370"/>
              <a:gd name="connsiteY30" fmla="*/ 1261726 h 1858154"/>
              <a:gd name="connsiteX31" fmla="*/ 4650026 w 9288370"/>
              <a:gd name="connsiteY31" fmla="*/ 1265798 h 1858154"/>
              <a:gd name="connsiteX32" fmla="*/ 4792008 w 9288370"/>
              <a:gd name="connsiteY32" fmla="*/ 1243899 h 1858154"/>
              <a:gd name="connsiteX33" fmla="*/ 4954126 w 9288370"/>
              <a:gd name="connsiteY33" fmla="*/ 1204617 h 1858154"/>
              <a:gd name="connsiteX34" fmla="*/ 5309678 w 9288370"/>
              <a:gd name="connsiteY34" fmla="*/ 1128278 h 1858154"/>
              <a:gd name="connsiteX35" fmla="*/ 5474724 w 9288370"/>
              <a:gd name="connsiteY35" fmla="*/ 1091167 h 1858154"/>
              <a:gd name="connsiteX36" fmla="*/ 5612132 w 9288370"/>
              <a:gd name="connsiteY36" fmla="*/ 1051509 h 1858154"/>
              <a:gd name="connsiteX37" fmla="*/ 5776618 w 9288370"/>
              <a:gd name="connsiteY37" fmla="*/ 1053037 h 1858154"/>
              <a:gd name="connsiteX38" fmla="*/ 5785786 w 9288370"/>
              <a:gd name="connsiteY38" fmla="*/ 1051213 h 1858154"/>
              <a:gd name="connsiteX39" fmla="*/ 5829381 w 9288370"/>
              <a:gd name="connsiteY39" fmla="*/ 1046878 h 1858154"/>
              <a:gd name="connsiteX40" fmla="*/ 5943596 w 9288370"/>
              <a:gd name="connsiteY40" fmla="*/ 1043237 h 1858154"/>
              <a:gd name="connsiteX41" fmla="*/ 5985730 w 9288370"/>
              <a:gd name="connsiteY41" fmla="*/ 1035396 h 1858154"/>
              <a:gd name="connsiteX42" fmla="*/ 6103109 w 9288370"/>
              <a:gd name="connsiteY42" fmla="*/ 1019019 h 1858154"/>
              <a:gd name="connsiteX43" fmla="*/ 6222406 w 9288370"/>
              <a:gd name="connsiteY43" fmla="*/ 985341 h 1858154"/>
              <a:gd name="connsiteX44" fmla="*/ 6598672 w 9288370"/>
              <a:gd name="connsiteY44" fmla="*/ 902062 h 1858154"/>
              <a:gd name="connsiteX45" fmla="*/ 6766149 w 9288370"/>
              <a:gd name="connsiteY45" fmla="*/ 846132 h 1858154"/>
              <a:gd name="connsiteX46" fmla="*/ 6886312 w 9288370"/>
              <a:gd name="connsiteY46" fmla="*/ 781877 h 1858154"/>
              <a:gd name="connsiteX47" fmla="*/ 7006457 w 9288370"/>
              <a:gd name="connsiteY47" fmla="*/ 699758 h 1858154"/>
              <a:gd name="connsiteX48" fmla="*/ 7231643 w 9288370"/>
              <a:gd name="connsiteY48" fmla="*/ 640778 h 1858154"/>
              <a:gd name="connsiteX49" fmla="*/ 7363123 w 9288370"/>
              <a:gd name="connsiteY49" fmla="*/ 593682 h 1858154"/>
              <a:gd name="connsiteX50" fmla="*/ 7588368 w 9288370"/>
              <a:gd name="connsiteY50" fmla="*/ 531129 h 1858154"/>
              <a:gd name="connsiteX51" fmla="*/ 7782741 w 9288370"/>
              <a:gd name="connsiteY51" fmla="*/ 455936 h 1858154"/>
              <a:gd name="connsiteX52" fmla="*/ 7952094 w 9288370"/>
              <a:gd name="connsiteY52" fmla="*/ 409302 h 1858154"/>
              <a:gd name="connsiteX53" fmla="*/ 8231938 w 9288370"/>
              <a:gd name="connsiteY53" fmla="*/ 259259 h 1858154"/>
              <a:gd name="connsiteX54" fmla="*/ 8428864 w 9288370"/>
              <a:gd name="connsiteY54" fmla="*/ 208471 h 1858154"/>
              <a:gd name="connsiteX55" fmla="*/ 8616510 w 9288370"/>
              <a:gd name="connsiteY55" fmla="*/ 161973 h 1858154"/>
              <a:gd name="connsiteX56" fmla="*/ 8826766 w 9288370"/>
              <a:gd name="connsiteY56" fmla="*/ 152111 h 1858154"/>
              <a:gd name="connsiteX57" fmla="*/ 8917647 w 9288370"/>
              <a:gd name="connsiteY57" fmla="*/ 112232 h 1858154"/>
              <a:gd name="connsiteX58" fmla="*/ 9182272 w 9288370"/>
              <a:gd name="connsiteY58" fmla="*/ 37171 h 1858154"/>
              <a:gd name="connsiteX59" fmla="*/ 9232990 w 9288370"/>
              <a:gd name="connsiteY59" fmla="*/ 24074 h 1858154"/>
              <a:gd name="connsiteX60" fmla="*/ 9288370 w 9288370"/>
              <a:gd name="connsiteY60" fmla="*/ 0 h 1858154"/>
              <a:gd name="connsiteX61" fmla="*/ 0 w 9288370"/>
              <a:gd name="connsiteY61" fmla="*/ 0 h 1858154"/>
              <a:gd name="connsiteX62" fmla="*/ 0 w 9288370"/>
              <a:gd name="connsiteY62" fmla="*/ 1858154 h 1858154"/>
              <a:gd name="connsiteX0" fmla="*/ 0 w 9288370"/>
              <a:gd name="connsiteY0" fmla="*/ 1858154 h 1858154"/>
              <a:gd name="connsiteX1" fmla="*/ 1049 w 9288370"/>
              <a:gd name="connsiteY1" fmla="*/ 1857909 h 1858154"/>
              <a:gd name="connsiteX2" fmla="*/ 370426 w 9288370"/>
              <a:gd name="connsiteY2" fmla="*/ 1702965 h 1858154"/>
              <a:gd name="connsiteX3" fmla="*/ 766051 w 9288370"/>
              <a:gd name="connsiteY3" fmla="*/ 1569826 h 1858154"/>
              <a:gd name="connsiteX4" fmla="*/ 971617 w 9288370"/>
              <a:gd name="connsiteY4" fmla="*/ 1522494 h 1858154"/>
              <a:gd name="connsiteX5" fmla="*/ 1186668 w 9288370"/>
              <a:gd name="connsiteY5" fmla="*/ 1521861 h 1858154"/>
              <a:gd name="connsiteX6" fmla="*/ 1339078 w 9288370"/>
              <a:gd name="connsiteY6" fmla="*/ 1494730 h 1858154"/>
              <a:gd name="connsiteX7" fmla="*/ 1492452 w 9288370"/>
              <a:gd name="connsiteY7" fmla="*/ 1519061 h 1858154"/>
              <a:gd name="connsiteX8" fmla="*/ 1604999 w 9288370"/>
              <a:gd name="connsiteY8" fmla="*/ 1513599 h 1858154"/>
              <a:gd name="connsiteX9" fmla="*/ 1717911 w 9288370"/>
              <a:gd name="connsiteY9" fmla="*/ 1497764 h 1858154"/>
              <a:gd name="connsiteX10" fmla="*/ 1794234 w 9288370"/>
              <a:gd name="connsiteY10" fmla="*/ 1464331 h 1858154"/>
              <a:gd name="connsiteX11" fmla="*/ 2101780 w 9288370"/>
              <a:gd name="connsiteY11" fmla="*/ 1409907 h 1858154"/>
              <a:gd name="connsiteX12" fmla="*/ 2244830 w 9288370"/>
              <a:gd name="connsiteY12" fmla="*/ 1388540 h 1858154"/>
              <a:gd name="connsiteX13" fmla="*/ 2428648 w 9288370"/>
              <a:gd name="connsiteY13" fmla="*/ 1372736 h 1858154"/>
              <a:gd name="connsiteX14" fmla="*/ 2645882 w 9288370"/>
              <a:gd name="connsiteY14" fmla="*/ 1341971 h 1858154"/>
              <a:gd name="connsiteX15" fmla="*/ 2707413 w 9288370"/>
              <a:gd name="connsiteY15" fmla="*/ 1347156 h 1858154"/>
              <a:gd name="connsiteX16" fmla="*/ 2843134 w 9288370"/>
              <a:gd name="connsiteY16" fmla="*/ 1323561 h 1858154"/>
              <a:gd name="connsiteX17" fmla="*/ 2923804 w 9288370"/>
              <a:gd name="connsiteY17" fmla="*/ 1314224 h 1858154"/>
              <a:gd name="connsiteX18" fmla="*/ 2953618 w 9288370"/>
              <a:gd name="connsiteY18" fmla="*/ 1318186 h 1858154"/>
              <a:gd name="connsiteX19" fmla="*/ 2995816 w 9288370"/>
              <a:gd name="connsiteY19" fmla="*/ 1318670 h 1858154"/>
              <a:gd name="connsiteX20" fmla="*/ 3352700 w 9288370"/>
              <a:gd name="connsiteY20" fmla="*/ 1264183 h 1858154"/>
              <a:gd name="connsiteX21" fmla="*/ 3444611 w 9288370"/>
              <a:gd name="connsiteY21" fmla="*/ 1236739 h 1858154"/>
              <a:gd name="connsiteX22" fmla="*/ 3650072 w 9288370"/>
              <a:gd name="connsiteY22" fmla="*/ 1217421 h 1858154"/>
              <a:gd name="connsiteX23" fmla="*/ 3707853 w 9288370"/>
              <a:gd name="connsiteY23" fmla="*/ 1241722 h 1858154"/>
              <a:gd name="connsiteX24" fmla="*/ 3925616 w 9288370"/>
              <a:gd name="connsiteY24" fmla="*/ 1253751 h 1858154"/>
              <a:gd name="connsiteX25" fmla="*/ 3954387 w 9288370"/>
              <a:gd name="connsiteY25" fmla="*/ 1263789 h 1858154"/>
              <a:gd name="connsiteX26" fmla="*/ 3995849 w 9288370"/>
              <a:gd name="connsiteY26" fmla="*/ 1272939 h 1858154"/>
              <a:gd name="connsiteX27" fmla="*/ 4067546 w 9288370"/>
              <a:gd name="connsiteY27" fmla="*/ 1294697 h 1858154"/>
              <a:gd name="connsiteX28" fmla="*/ 4190310 w 9288370"/>
              <a:gd name="connsiteY28" fmla="*/ 1307786 h 1858154"/>
              <a:gd name="connsiteX29" fmla="*/ 4230008 w 9288370"/>
              <a:gd name="connsiteY29" fmla="*/ 1303546 h 1858154"/>
              <a:gd name="connsiteX30" fmla="*/ 4575478 w 9288370"/>
              <a:gd name="connsiteY30" fmla="*/ 1261726 h 1858154"/>
              <a:gd name="connsiteX31" fmla="*/ 4650026 w 9288370"/>
              <a:gd name="connsiteY31" fmla="*/ 1265798 h 1858154"/>
              <a:gd name="connsiteX32" fmla="*/ 4792008 w 9288370"/>
              <a:gd name="connsiteY32" fmla="*/ 1243899 h 1858154"/>
              <a:gd name="connsiteX33" fmla="*/ 4954126 w 9288370"/>
              <a:gd name="connsiteY33" fmla="*/ 1204617 h 1858154"/>
              <a:gd name="connsiteX34" fmla="*/ 5309678 w 9288370"/>
              <a:gd name="connsiteY34" fmla="*/ 1128278 h 1858154"/>
              <a:gd name="connsiteX35" fmla="*/ 5474724 w 9288370"/>
              <a:gd name="connsiteY35" fmla="*/ 1091167 h 1858154"/>
              <a:gd name="connsiteX36" fmla="*/ 5612132 w 9288370"/>
              <a:gd name="connsiteY36" fmla="*/ 1051509 h 1858154"/>
              <a:gd name="connsiteX37" fmla="*/ 5776618 w 9288370"/>
              <a:gd name="connsiteY37" fmla="*/ 1053037 h 1858154"/>
              <a:gd name="connsiteX38" fmla="*/ 5785786 w 9288370"/>
              <a:gd name="connsiteY38" fmla="*/ 1051213 h 1858154"/>
              <a:gd name="connsiteX39" fmla="*/ 5829381 w 9288370"/>
              <a:gd name="connsiteY39" fmla="*/ 1046878 h 1858154"/>
              <a:gd name="connsiteX40" fmla="*/ 5943596 w 9288370"/>
              <a:gd name="connsiteY40" fmla="*/ 1043237 h 1858154"/>
              <a:gd name="connsiteX41" fmla="*/ 5985730 w 9288370"/>
              <a:gd name="connsiteY41" fmla="*/ 1035396 h 1858154"/>
              <a:gd name="connsiteX42" fmla="*/ 6103109 w 9288370"/>
              <a:gd name="connsiteY42" fmla="*/ 1019019 h 1858154"/>
              <a:gd name="connsiteX43" fmla="*/ 6222406 w 9288370"/>
              <a:gd name="connsiteY43" fmla="*/ 985341 h 1858154"/>
              <a:gd name="connsiteX44" fmla="*/ 6598672 w 9288370"/>
              <a:gd name="connsiteY44" fmla="*/ 902062 h 1858154"/>
              <a:gd name="connsiteX45" fmla="*/ 6766149 w 9288370"/>
              <a:gd name="connsiteY45" fmla="*/ 846132 h 1858154"/>
              <a:gd name="connsiteX46" fmla="*/ 6886312 w 9288370"/>
              <a:gd name="connsiteY46" fmla="*/ 781877 h 1858154"/>
              <a:gd name="connsiteX47" fmla="*/ 7006457 w 9288370"/>
              <a:gd name="connsiteY47" fmla="*/ 699758 h 1858154"/>
              <a:gd name="connsiteX48" fmla="*/ 7231643 w 9288370"/>
              <a:gd name="connsiteY48" fmla="*/ 640778 h 1858154"/>
              <a:gd name="connsiteX49" fmla="*/ 7363123 w 9288370"/>
              <a:gd name="connsiteY49" fmla="*/ 593682 h 1858154"/>
              <a:gd name="connsiteX50" fmla="*/ 7588368 w 9288370"/>
              <a:gd name="connsiteY50" fmla="*/ 531129 h 1858154"/>
              <a:gd name="connsiteX51" fmla="*/ 7782741 w 9288370"/>
              <a:gd name="connsiteY51" fmla="*/ 455936 h 1858154"/>
              <a:gd name="connsiteX52" fmla="*/ 7952094 w 9288370"/>
              <a:gd name="connsiteY52" fmla="*/ 409302 h 1858154"/>
              <a:gd name="connsiteX53" fmla="*/ 8231938 w 9288370"/>
              <a:gd name="connsiteY53" fmla="*/ 259259 h 1858154"/>
              <a:gd name="connsiteX54" fmla="*/ 8428864 w 9288370"/>
              <a:gd name="connsiteY54" fmla="*/ 208471 h 1858154"/>
              <a:gd name="connsiteX55" fmla="*/ 8616510 w 9288370"/>
              <a:gd name="connsiteY55" fmla="*/ 161973 h 1858154"/>
              <a:gd name="connsiteX56" fmla="*/ 8826766 w 9288370"/>
              <a:gd name="connsiteY56" fmla="*/ 152111 h 1858154"/>
              <a:gd name="connsiteX57" fmla="*/ 8917647 w 9288370"/>
              <a:gd name="connsiteY57" fmla="*/ 112232 h 1858154"/>
              <a:gd name="connsiteX58" fmla="*/ 9182272 w 9288370"/>
              <a:gd name="connsiteY58" fmla="*/ 37171 h 1858154"/>
              <a:gd name="connsiteX59" fmla="*/ 9232990 w 9288370"/>
              <a:gd name="connsiteY59" fmla="*/ 24074 h 1858154"/>
              <a:gd name="connsiteX60" fmla="*/ 9288370 w 9288370"/>
              <a:gd name="connsiteY60" fmla="*/ 0 h 1858154"/>
              <a:gd name="connsiteX61" fmla="*/ 0 w 9288370"/>
              <a:gd name="connsiteY61" fmla="*/ 0 h 1858154"/>
              <a:gd name="connsiteX62" fmla="*/ 0 w 9288370"/>
              <a:gd name="connsiteY62" fmla="*/ 1858154 h 1858154"/>
              <a:gd name="connsiteX0" fmla="*/ 0 w 9288370"/>
              <a:gd name="connsiteY0" fmla="*/ 1858154 h 1858154"/>
              <a:gd name="connsiteX1" fmla="*/ 1049 w 9288370"/>
              <a:gd name="connsiteY1" fmla="*/ 1857909 h 1858154"/>
              <a:gd name="connsiteX2" fmla="*/ 370426 w 9288370"/>
              <a:gd name="connsiteY2" fmla="*/ 1702965 h 1858154"/>
              <a:gd name="connsiteX3" fmla="*/ 766051 w 9288370"/>
              <a:gd name="connsiteY3" fmla="*/ 1569826 h 1858154"/>
              <a:gd name="connsiteX4" fmla="*/ 971617 w 9288370"/>
              <a:gd name="connsiteY4" fmla="*/ 1522494 h 1858154"/>
              <a:gd name="connsiteX5" fmla="*/ 1186668 w 9288370"/>
              <a:gd name="connsiteY5" fmla="*/ 1521861 h 1858154"/>
              <a:gd name="connsiteX6" fmla="*/ 1339078 w 9288370"/>
              <a:gd name="connsiteY6" fmla="*/ 1494730 h 1858154"/>
              <a:gd name="connsiteX7" fmla="*/ 1492452 w 9288370"/>
              <a:gd name="connsiteY7" fmla="*/ 1519061 h 1858154"/>
              <a:gd name="connsiteX8" fmla="*/ 1604999 w 9288370"/>
              <a:gd name="connsiteY8" fmla="*/ 1513599 h 1858154"/>
              <a:gd name="connsiteX9" fmla="*/ 1717911 w 9288370"/>
              <a:gd name="connsiteY9" fmla="*/ 1497764 h 1858154"/>
              <a:gd name="connsiteX10" fmla="*/ 1794234 w 9288370"/>
              <a:gd name="connsiteY10" fmla="*/ 1464331 h 1858154"/>
              <a:gd name="connsiteX11" fmla="*/ 2101780 w 9288370"/>
              <a:gd name="connsiteY11" fmla="*/ 1409907 h 1858154"/>
              <a:gd name="connsiteX12" fmla="*/ 2244830 w 9288370"/>
              <a:gd name="connsiteY12" fmla="*/ 1388540 h 1858154"/>
              <a:gd name="connsiteX13" fmla="*/ 2428648 w 9288370"/>
              <a:gd name="connsiteY13" fmla="*/ 1372736 h 1858154"/>
              <a:gd name="connsiteX14" fmla="*/ 2645882 w 9288370"/>
              <a:gd name="connsiteY14" fmla="*/ 1341971 h 1858154"/>
              <a:gd name="connsiteX15" fmla="*/ 2707413 w 9288370"/>
              <a:gd name="connsiteY15" fmla="*/ 1347156 h 1858154"/>
              <a:gd name="connsiteX16" fmla="*/ 2843134 w 9288370"/>
              <a:gd name="connsiteY16" fmla="*/ 1323561 h 1858154"/>
              <a:gd name="connsiteX17" fmla="*/ 2923804 w 9288370"/>
              <a:gd name="connsiteY17" fmla="*/ 1314224 h 1858154"/>
              <a:gd name="connsiteX18" fmla="*/ 2953618 w 9288370"/>
              <a:gd name="connsiteY18" fmla="*/ 1318186 h 1858154"/>
              <a:gd name="connsiteX19" fmla="*/ 2995816 w 9288370"/>
              <a:gd name="connsiteY19" fmla="*/ 1318670 h 1858154"/>
              <a:gd name="connsiteX20" fmla="*/ 3352700 w 9288370"/>
              <a:gd name="connsiteY20" fmla="*/ 1264183 h 1858154"/>
              <a:gd name="connsiteX21" fmla="*/ 3444611 w 9288370"/>
              <a:gd name="connsiteY21" fmla="*/ 1236739 h 1858154"/>
              <a:gd name="connsiteX22" fmla="*/ 3650072 w 9288370"/>
              <a:gd name="connsiteY22" fmla="*/ 1217421 h 1858154"/>
              <a:gd name="connsiteX23" fmla="*/ 3707853 w 9288370"/>
              <a:gd name="connsiteY23" fmla="*/ 1241722 h 1858154"/>
              <a:gd name="connsiteX24" fmla="*/ 3925616 w 9288370"/>
              <a:gd name="connsiteY24" fmla="*/ 1253751 h 1858154"/>
              <a:gd name="connsiteX25" fmla="*/ 3954387 w 9288370"/>
              <a:gd name="connsiteY25" fmla="*/ 1263789 h 1858154"/>
              <a:gd name="connsiteX26" fmla="*/ 3995849 w 9288370"/>
              <a:gd name="connsiteY26" fmla="*/ 1272939 h 1858154"/>
              <a:gd name="connsiteX27" fmla="*/ 4067546 w 9288370"/>
              <a:gd name="connsiteY27" fmla="*/ 1294697 h 1858154"/>
              <a:gd name="connsiteX28" fmla="*/ 4190310 w 9288370"/>
              <a:gd name="connsiteY28" fmla="*/ 1307786 h 1858154"/>
              <a:gd name="connsiteX29" fmla="*/ 4230008 w 9288370"/>
              <a:gd name="connsiteY29" fmla="*/ 1303546 h 1858154"/>
              <a:gd name="connsiteX30" fmla="*/ 4575478 w 9288370"/>
              <a:gd name="connsiteY30" fmla="*/ 1261726 h 1858154"/>
              <a:gd name="connsiteX31" fmla="*/ 4650026 w 9288370"/>
              <a:gd name="connsiteY31" fmla="*/ 1265798 h 1858154"/>
              <a:gd name="connsiteX32" fmla="*/ 4792008 w 9288370"/>
              <a:gd name="connsiteY32" fmla="*/ 1243899 h 1858154"/>
              <a:gd name="connsiteX33" fmla="*/ 4954126 w 9288370"/>
              <a:gd name="connsiteY33" fmla="*/ 1204617 h 1858154"/>
              <a:gd name="connsiteX34" fmla="*/ 5309678 w 9288370"/>
              <a:gd name="connsiteY34" fmla="*/ 1128278 h 1858154"/>
              <a:gd name="connsiteX35" fmla="*/ 5474724 w 9288370"/>
              <a:gd name="connsiteY35" fmla="*/ 1091167 h 1858154"/>
              <a:gd name="connsiteX36" fmla="*/ 5612132 w 9288370"/>
              <a:gd name="connsiteY36" fmla="*/ 1051509 h 1858154"/>
              <a:gd name="connsiteX37" fmla="*/ 5776618 w 9288370"/>
              <a:gd name="connsiteY37" fmla="*/ 1053037 h 1858154"/>
              <a:gd name="connsiteX38" fmla="*/ 5785786 w 9288370"/>
              <a:gd name="connsiteY38" fmla="*/ 1051213 h 1858154"/>
              <a:gd name="connsiteX39" fmla="*/ 5829381 w 9288370"/>
              <a:gd name="connsiteY39" fmla="*/ 1046878 h 1858154"/>
              <a:gd name="connsiteX40" fmla="*/ 5943596 w 9288370"/>
              <a:gd name="connsiteY40" fmla="*/ 1043237 h 1858154"/>
              <a:gd name="connsiteX41" fmla="*/ 5985730 w 9288370"/>
              <a:gd name="connsiteY41" fmla="*/ 1035396 h 1858154"/>
              <a:gd name="connsiteX42" fmla="*/ 6103109 w 9288370"/>
              <a:gd name="connsiteY42" fmla="*/ 1019019 h 1858154"/>
              <a:gd name="connsiteX43" fmla="*/ 6222406 w 9288370"/>
              <a:gd name="connsiteY43" fmla="*/ 985341 h 1858154"/>
              <a:gd name="connsiteX44" fmla="*/ 6598672 w 9288370"/>
              <a:gd name="connsiteY44" fmla="*/ 902062 h 1858154"/>
              <a:gd name="connsiteX45" fmla="*/ 6766149 w 9288370"/>
              <a:gd name="connsiteY45" fmla="*/ 846132 h 1858154"/>
              <a:gd name="connsiteX46" fmla="*/ 6886312 w 9288370"/>
              <a:gd name="connsiteY46" fmla="*/ 781877 h 1858154"/>
              <a:gd name="connsiteX47" fmla="*/ 7006457 w 9288370"/>
              <a:gd name="connsiteY47" fmla="*/ 699758 h 1858154"/>
              <a:gd name="connsiteX48" fmla="*/ 7231643 w 9288370"/>
              <a:gd name="connsiteY48" fmla="*/ 640778 h 1858154"/>
              <a:gd name="connsiteX49" fmla="*/ 7363123 w 9288370"/>
              <a:gd name="connsiteY49" fmla="*/ 593682 h 1858154"/>
              <a:gd name="connsiteX50" fmla="*/ 7588368 w 9288370"/>
              <a:gd name="connsiteY50" fmla="*/ 531129 h 1858154"/>
              <a:gd name="connsiteX51" fmla="*/ 7782741 w 9288370"/>
              <a:gd name="connsiteY51" fmla="*/ 455936 h 1858154"/>
              <a:gd name="connsiteX52" fmla="*/ 7952094 w 9288370"/>
              <a:gd name="connsiteY52" fmla="*/ 409302 h 1858154"/>
              <a:gd name="connsiteX53" fmla="*/ 8231938 w 9288370"/>
              <a:gd name="connsiteY53" fmla="*/ 259259 h 1858154"/>
              <a:gd name="connsiteX54" fmla="*/ 8428864 w 9288370"/>
              <a:gd name="connsiteY54" fmla="*/ 208471 h 1858154"/>
              <a:gd name="connsiteX55" fmla="*/ 8616510 w 9288370"/>
              <a:gd name="connsiteY55" fmla="*/ 161973 h 1858154"/>
              <a:gd name="connsiteX56" fmla="*/ 8826766 w 9288370"/>
              <a:gd name="connsiteY56" fmla="*/ 152111 h 1858154"/>
              <a:gd name="connsiteX57" fmla="*/ 8917647 w 9288370"/>
              <a:gd name="connsiteY57" fmla="*/ 112232 h 1858154"/>
              <a:gd name="connsiteX58" fmla="*/ 9182272 w 9288370"/>
              <a:gd name="connsiteY58" fmla="*/ 37171 h 1858154"/>
              <a:gd name="connsiteX59" fmla="*/ 9232990 w 9288370"/>
              <a:gd name="connsiteY59" fmla="*/ 24074 h 1858154"/>
              <a:gd name="connsiteX60" fmla="*/ 9288370 w 9288370"/>
              <a:gd name="connsiteY60" fmla="*/ 0 h 1858154"/>
              <a:gd name="connsiteX61" fmla="*/ 0 w 9288370"/>
              <a:gd name="connsiteY61" fmla="*/ 0 h 1858154"/>
              <a:gd name="connsiteX62" fmla="*/ 0 w 9288370"/>
              <a:gd name="connsiteY62" fmla="*/ 1858154 h 1858154"/>
              <a:gd name="connsiteX0" fmla="*/ 0 w 9288370"/>
              <a:gd name="connsiteY0" fmla="*/ 1586048 h 1857909"/>
              <a:gd name="connsiteX1" fmla="*/ 1049 w 9288370"/>
              <a:gd name="connsiteY1" fmla="*/ 1857909 h 1857909"/>
              <a:gd name="connsiteX2" fmla="*/ 370426 w 9288370"/>
              <a:gd name="connsiteY2" fmla="*/ 1702965 h 1857909"/>
              <a:gd name="connsiteX3" fmla="*/ 766051 w 9288370"/>
              <a:gd name="connsiteY3" fmla="*/ 1569826 h 1857909"/>
              <a:gd name="connsiteX4" fmla="*/ 971617 w 9288370"/>
              <a:gd name="connsiteY4" fmla="*/ 1522494 h 1857909"/>
              <a:gd name="connsiteX5" fmla="*/ 1186668 w 9288370"/>
              <a:gd name="connsiteY5" fmla="*/ 1521861 h 1857909"/>
              <a:gd name="connsiteX6" fmla="*/ 1339078 w 9288370"/>
              <a:gd name="connsiteY6" fmla="*/ 1494730 h 1857909"/>
              <a:gd name="connsiteX7" fmla="*/ 1492452 w 9288370"/>
              <a:gd name="connsiteY7" fmla="*/ 1519061 h 1857909"/>
              <a:gd name="connsiteX8" fmla="*/ 1604999 w 9288370"/>
              <a:gd name="connsiteY8" fmla="*/ 1513599 h 1857909"/>
              <a:gd name="connsiteX9" fmla="*/ 1717911 w 9288370"/>
              <a:gd name="connsiteY9" fmla="*/ 1497764 h 1857909"/>
              <a:gd name="connsiteX10" fmla="*/ 1794234 w 9288370"/>
              <a:gd name="connsiteY10" fmla="*/ 1464331 h 1857909"/>
              <a:gd name="connsiteX11" fmla="*/ 2101780 w 9288370"/>
              <a:gd name="connsiteY11" fmla="*/ 1409907 h 1857909"/>
              <a:gd name="connsiteX12" fmla="*/ 2244830 w 9288370"/>
              <a:gd name="connsiteY12" fmla="*/ 1388540 h 1857909"/>
              <a:gd name="connsiteX13" fmla="*/ 2428648 w 9288370"/>
              <a:gd name="connsiteY13" fmla="*/ 1372736 h 1857909"/>
              <a:gd name="connsiteX14" fmla="*/ 2645882 w 9288370"/>
              <a:gd name="connsiteY14" fmla="*/ 1341971 h 1857909"/>
              <a:gd name="connsiteX15" fmla="*/ 2707413 w 9288370"/>
              <a:gd name="connsiteY15" fmla="*/ 1347156 h 1857909"/>
              <a:gd name="connsiteX16" fmla="*/ 2843134 w 9288370"/>
              <a:gd name="connsiteY16" fmla="*/ 1323561 h 1857909"/>
              <a:gd name="connsiteX17" fmla="*/ 2923804 w 9288370"/>
              <a:gd name="connsiteY17" fmla="*/ 1314224 h 1857909"/>
              <a:gd name="connsiteX18" fmla="*/ 2953618 w 9288370"/>
              <a:gd name="connsiteY18" fmla="*/ 1318186 h 1857909"/>
              <a:gd name="connsiteX19" fmla="*/ 2995816 w 9288370"/>
              <a:gd name="connsiteY19" fmla="*/ 1318670 h 1857909"/>
              <a:gd name="connsiteX20" fmla="*/ 3352700 w 9288370"/>
              <a:gd name="connsiteY20" fmla="*/ 1264183 h 1857909"/>
              <a:gd name="connsiteX21" fmla="*/ 3444611 w 9288370"/>
              <a:gd name="connsiteY21" fmla="*/ 1236739 h 1857909"/>
              <a:gd name="connsiteX22" fmla="*/ 3650072 w 9288370"/>
              <a:gd name="connsiteY22" fmla="*/ 1217421 h 1857909"/>
              <a:gd name="connsiteX23" fmla="*/ 3707853 w 9288370"/>
              <a:gd name="connsiteY23" fmla="*/ 1241722 h 1857909"/>
              <a:gd name="connsiteX24" fmla="*/ 3925616 w 9288370"/>
              <a:gd name="connsiteY24" fmla="*/ 1253751 h 1857909"/>
              <a:gd name="connsiteX25" fmla="*/ 3954387 w 9288370"/>
              <a:gd name="connsiteY25" fmla="*/ 1263789 h 1857909"/>
              <a:gd name="connsiteX26" fmla="*/ 3995849 w 9288370"/>
              <a:gd name="connsiteY26" fmla="*/ 1272939 h 1857909"/>
              <a:gd name="connsiteX27" fmla="*/ 4067546 w 9288370"/>
              <a:gd name="connsiteY27" fmla="*/ 1294697 h 1857909"/>
              <a:gd name="connsiteX28" fmla="*/ 4190310 w 9288370"/>
              <a:gd name="connsiteY28" fmla="*/ 1307786 h 1857909"/>
              <a:gd name="connsiteX29" fmla="*/ 4230008 w 9288370"/>
              <a:gd name="connsiteY29" fmla="*/ 1303546 h 1857909"/>
              <a:gd name="connsiteX30" fmla="*/ 4575478 w 9288370"/>
              <a:gd name="connsiteY30" fmla="*/ 1261726 h 1857909"/>
              <a:gd name="connsiteX31" fmla="*/ 4650026 w 9288370"/>
              <a:gd name="connsiteY31" fmla="*/ 1265798 h 1857909"/>
              <a:gd name="connsiteX32" fmla="*/ 4792008 w 9288370"/>
              <a:gd name="connsiteY32" fmla="*/ 1243899 h 1857909"/>
              <a:gd name="connsiteX33" fmla="*/ 4954126 w 9288370"/>
              <a:gd name="connsiteY33" fmla="*/ 1204617 h 1857909"/>
              <a:gd name="connsiteX34" fmla="*/ 5309678 w 9288370"/>
              <a:gd name="connsiteY34" fmla="*/ 1128278 h 1857909"/>
              <a:gd name="connsiteX35" fmla="*/ 5474724 w 9288370"/>
              <a:gd name="connsiteY35" fmla="*/ 1091167 h 1857909"/>
              <a:gd name="connsiteX36" fmla="*/ 5612132 w 9288370"/>
              <a:gd name="connsiteY36" fmla="*/ 1051509 h 1857909"/>
              <a:gd name="connsiteX37" fmla="*/ 5776618 w 9288370"/>
              <a:gd name="connsiteY37" fmla="*/ 1053037 h 1857909"/>
              <a:gd name="connsiteX38" fmla="*/ 5785786 w 9288370"/>
              <a:gd name="connsiteY38" fmla="*/ 1051213 h 1857909"/>
              <a:gd name="connsiteX39" fmla="*/ 5829381 w 9288370"/>
              <a:gd name="connsiteY39" fmla="*/ 1046878 h 1857909"/>
              <a:gd name="connsiteX40" fmla="*/ 5943596 w 9288370"/>
              <a:gd name="connsiteY40" fmla="*/ 1043237 h 1857909"/>
              <a:gd name="connsiteX41" fmla="*/ 5985730 w 9288370"/>
              <a:gd name="connsiteY41" fmla="*/ 1035396 h 1857909"/>
              <a:gd name="connsiteX42" fmla="*/ 6103109 w 9288370"/>
              <a:gd name="connsiteY42" fmla="*/ 1019019 h 1857909"/>
              <a:gd name="connsiteX43" fmla="*/ 6222406 w 9288370"/>
              <a:gd name="connsiteY43" fmla="*/ 985341 h 1857909"/>
              <a:gd name="connsiteX44" fmla="*/ 6598672 w 9288370"/>
              <a:gd name="connsiteY44" fmla="*/ 902062 h 1857909"/>
              <a:gd name="connsiteX45" fmla="*/ 6766149 w 9288370"/>
              <a:gd name="connsiteY45" fmla="*/ 846132 h 1857909"/>
              <a:gd name="connsiteX46" fmla="*/ 6886312 w 9288370"/>
              <a:gd name="connsiteY46" fmla="*/ 781877 h 1857909"/>
              <a:gd name="connsiteX47" fmla="*/ 7006457 w 9288370"/>
              <a:gd name="connsiteY47" fmla="*/ 699758 h 1857909"/>
              <a:gd name="connsiteX48" fmla="*/ 7231643 w 9288370"/>
              <a:gd name="connsiteY48" fmla="*/ 640778 h 1857909"/>
              <a:gd name="connsiteX49" fmla="*/ 7363123 w 9288370"/>
              <a:gd name="connsiteY49" fmla="*/ 593682 h 1857909"/>
              <a:gd name="connsiteX50" fmla="*/ 7588368 w 9288370"/>
              <a:gd name="connsiteY50" fmla="*/ 531129 h 1857909"/>
              <a:gd name="connsiteX51" fmla="*/ 7782741 w 9288370"/>
              <a:gd name="connsiteY51" fmla="*/ 455936 h 1857909"/>
              <a:gd name="connsiteX52" fmla="*/ 7952094 w 9288370"/>
              <a:gd name="connsiteY52" fmla="*/ 409302 h 1857909"/>
              <a:gd name="connsiteX53" fmla="*/ 8231938 w 9288370"/>
              <a:gd name="connsiteY53" fmla="*/ 259259 h 1857909"/>
              <a:gd name="connsiteX54" fmla="*/ 8428864 w 9288370"/>
              <a:gd name="connsiteY54" fmla="*/ 208471 h 1857909"/>
              <a:gd name="connsiteX55" fmla="*/ 8616510 w 9288370"/>
              <a:gd name="connsiteY55" fmla="*/ 161973 h 1857909"/>
              <a:gd name="connsiteX56" fmla="*/ 8826766 w 9288370"/>
              <a:gd name="connsiteY56" fmla="*/ 152111 h 1857909"/>
              <a:gd name="connsiteX57" fmla="*/ 8917647 w 9288370"/>
              <a:gd name="connsiteY57" fmla="*/ 112232 h 1857909"/>
              <a:gd name="connsiteX58" fmla="*/ 9182272 w 9288370"/>
              <a:gd name="connsiteY58" fmla="*/ 37171 h 1857909"/>
              <a:gd name="connsiteX59" fmla="*/ 9232990 w 9288370"/>
              <a:gd name="connsiteY59" fmla="*/ 24074 h 1857909"/>
              <a:gd name="connsiteX60" fmla="*/ 9288370 w 9288370"/>
              <a:gd name="connsiteY60" fmla="*/ 0 h 1857909"/>
              <a:gd name="connsiteX61" fmla="*/ 0 w 9288370"/>
              <a:gd name="connsiteY61" fmla="*/ 0 h 1857909"/>
              <a:gd name="connsiteX62" fmla="*/ 0 w 9288370"/>
              <a:gd name="connsiteY62" fmla="*/ 1586048 h 1857909"/>
              <a:gd name="connsiteX0" fmla="*/ 0 w 9288370"/>
              <a:gd name="connsiteY0" fmla="*/ 1586048 h 1709819"/>
              <a:gd name="connsiteX1" fmla="*/ 93535 w 9288370"/>
              <a:gd name="connsiteY1" fmla="*/ 1629820 h 1709819"/>
              <a:gd name="connsiteX2" fmla="*/ 370426 w 9288370"/>
              <a:gd name="connsiteY2" fmla="*/ 1702965 h 1709819"/>
              <a:gd name="connsiteX3" fmla="*/ 766051 w 9288370"/>
              <a:gd name="connsiteY3" fmla="*/ 1569826 h 1709819"/>
              <a:gd name="connsiteX4" fmla="*/ 971617 w 9288370"/>
              <a:gd name="connsiteY4" fmla="*/ 1522494 h 1709819"/>
              <a:gd name="connsiteX5" fmla="*/ 1186668 w 9288370"/>
              <a:gd name="connsiteY5" fmla="*/ 1521861 h 1709819"/>
              <a:gd name="connsiteX6" fmla="*/ 1339078 w 9288370"/>
              <a:gd name="connsiteY6" fmla="*/ 1494730 h 1709819"/>
              <a:gd name="connsiteX7" fmla="*/ 1492452 w 9288370"/>
              <a:gd name="connsiteY7" fmla="*/ 1519061 h 1709819"/>
              <a:gd name="connsiteX8" fmla="*/ 1604999 w 9288370"/>
              <a:gd name="connsiteY8" fmla="*/ 1513599 h 1709819"/>
              <a:gd name="connsiteX9" fmla="*/ 1717911 w 9288370"/>
              <a:gd name="connsiteY9" fmla="*/ 1497764 h 1709819"/>
              <a:gd name="connsiteX10" fmla="*/ 1794234 w 9288370"/>
              <a:gd name="connsiteY10" fmla="*/ 1464331 h 1709819"/>
              <a:gd name="connsiteX11" fmla="*/ 2101780 w 9288370"/>
              <a:gd name="connsiteY11" fmla="*/ 1409907 h 1709819"/>
              <a:gd name="connsiteX12" fmla="*/ 2244830 w 9288370"/>
              <a:gd name="connsiteY12" fmla="*/ 1388540 h 1709819"/>
              <a:gd name="connsiteX13" fmla="*/ 2428648 w 9288370"/>
              <a:gd name="connsiteY13" fmla="*/ 1372736 h 1709819"/>
              <a:gd name="connsiteX14" fmla="*/ 2645882 w 9288370"/>
              <a:gd name="connsiteY14" fmla="*/ 1341971 h 1709819"/>
              <a:gd name="connsiteX15" fmla="*/ 2707413 w 9288370"/>
              <a:gd name="connsiteY15" fmla="*/ 1347156 h 1709819"/>
              <a:gd name="connsiteX16" fmla="*/ 2843134 w 9288370"/>
              <a:gd name="connsiteY16" fmla="*/ 1323561 h 1709819"/>
              <a:gd name="connsiteX17" fmla="*/ 2923804 w 9288370"/>
              <a:gd name="connsiteY17" fmla="*/ 1314224 h 1709819"/>
              <a:gd name="connsiteX18" fmla="*/ 2953618 w 9288370"/>
              <a:gd name="connsiteY18" fmla="*/ 1318186 h 1709819"/>
              <a:gd name="connsiteX19" fmla="*/ 2995816 w 9288370"/>
              <a:gd name="connsiteY19" fmla="*/ 1318670 h 1709819"/>
              <a:gd name="connsiteX20" fmla="*/ 3352700 w 9288370"/>
              <a:gd name="connsiteY20" fmla="*/ 1264183 h 1709819"/>
              <a:gd name="connsiteX21" fmla="*/ 3444611 w 9288370"/>
              <a:gd name="connsiteY21" fmla="*/ 1236739 h 1709819"/>
              <a:gd name="connsiteX22" fmla="*/ 3650072 w 9288370"/>
              <a:gd name="connsiteY22" fmla="*/ 1217421 h 1709819"/>
              <a:gd name="connsiteX23" fmla="*/ 3707853 w 9288370"/>
              <a:gd name="connsiteY23" fmla="*/ 1241722 h 1709819"/>
              <a:gd name="connsiteX24" fmla="*/ 3925616 w 9288370"/>
              <a:gd name="connsiteY24" fmla="*/ 1253751 h 1709819"/>
              <a:gd name="connsiteX25" fmla="*/ 3954387 w 9288370"/>
              <a:gd name="connsiteY25" fmla="*/ 1263789 h 1709819"/>
              <a:gd name="connsiteX26" fmla="*/ 3995849 w 9288370"/>
              <a:gd name="connsiteY26" fmla="*/ 1272939 h 1709819"/>
              <a:gd name="connsiteX27" fmla="*/ 4067546 w 9288370"/>
              <a:gd name="connsiteY27" fmla="*/ 1294697 h 1709819"/>
              <a:gd name="connsiteX28" fmla="*/ 4190310 w 9288370"/>
              <a:gd name="connsiteY28" fmla="*/ 1307786 h 1709819"/>
              <a:gd name="connsiteX29" fmla="*/ 4230008 w 9288370"/>
              <a:gd name="connsiteY29" fmla="*/ 1303546 h 1709819"/>
              <a:gd name="connsiteX30" fmla="*/ 4575478 w 9288370"/>
              <a:gd name="connsiteY30" fmla="*/ 1261726 h 1709819"/>
              <a:gd name="connsiteX31" fmla="*/ 4650026 w 9288370"/>
              <a:gd name="connsiteY31" fmla="*/ 1265798 h 1709819"/>
              <a:gd name="connsiteX32" fmla="*/ 4792008 w 9288370"/>
              <a:gd name="connsiteY32" fmla="*/ 1243899 h 1709819"/>
              <a:gd name="connsiteX33" fmla="*/ 4954126 w 9288370"/>
              <a:gd name="connsiteY33" fmla="*/ 1204617 h 1709819"/>
              <a:gd name="connsiteX34" fmla="*/ 5309678 w 9288370"/>
              <a:gd name="connsiteY34" fmla="*/ 1128278 h 1709819"/>
              <a:gd name="connsiteX35" fmla="*/ 5474724 w 9288370"/>
              <a:gd name="connsiteY35" fmla="*/ 1091167 h 1709819"/>
              <a:gd name="connsiteX36" fmla="*/ 5612132 w 9288370"/>
              <a:gd name="connsiteY36" fmla="*/ 1051509 h 1709819"/>
              <a:gd name="connsiteX37" fmla="*/ 5776618 w 9288370"/>
              <a:gd name="connsiteY37" fmla="*/ 1053037 h 1709819"/>
              <a:gd name="connsiteX38" fmla="*/ 5785786 w 9288370"/>
              <a:gd name="connsiteY38" fmla="*/ 1051213 h 1709819"/>
              <a:gd name="connsiteX39" fmla="*/ 5829381 w 9288370"/>
              <a:gd name="connsiteY39" fmla="*/ 1046878 h 1709819"/>
              <a:gd name="connsiteX40" fmla="*/ 5943596 w 9288370"/>
              <a:gd name="connsiteY40" fmla="*/ 1043237 h 1709819"/>
              <a:gd name="connsiteX41" fmla="*/ 5985730 w 9288370"/>
              <a:gd name="connsiteY41" fmla="*/ 1035396 h 1709819"/>
              <a:gd name="connsiteX42" fmla="*/ 6103109 w 9288370"/>
              <a:gd name="connsiteY42" fmla="*/ 1019019 h 1709819"/>
              <a:gd name="connsiteX43" fmla="*/ 6222406 w 9288370"/>
              <a:gd name="connsiteY43" fmla="*/ 985341 h 1709819"/>
              <a:gd name="connsiteX44" fmla="*/ 6598672 w 9288370"/>
              <a:gd name="connsiteY44" fmla="*/ 902062 h 1709819"/>
              <a:gd name="connsiteX45" fmla="*/ 6766149 w 9288370"/>
              <a:gd name="connsiteY45" fmla="*/ 846132 h 1709819"/>
              <a:gd name="connsiteX46" fmla="*/ 6886312 w 9288370"/>
              <a:gd name="connsiteY46" fmla="*/ 781877 h 1709819"/>
              <a:gd name="connsiteX47" fmla="*/ 7006457 w 9288370"/>
              <a:gd name="connsiteY47" fmla="*/ 699758 h 1709819"/>
              <a:gd name="connsiteX48" fmla="*/ 7231643 w 9288370"/>
              <a:gd name="connsiteY48" fmla="*/ 640778 h 1709819"/>
              <a:gd name="connsiteX49" fmla="*/ 7363123 w 9288370"/>
              <a:gd name="connsiteY49" fmla="*/ 593682 h 1709819"/>
              <a:gd name="connsiteX50" fmla="*/ 7588368 w 9288370"/>
              <a:gd name="connsiteY50" fmla="*/ 531129 h 1709819"/>
              <a:gd name="connsiteX51" fmla="*/ 7782741 w 9288370"/>
              <a:gd name="connsiteY51" fmla="*/ 455936 h 1709819"/>
              <a:gd name="connsiteX52" fmla="*/ 7952094 w 9288370"/>
              <a:gd name="connsiteY52" fmla="*/ 409302 h 1709819"/>
              <a:gd name="connsiteX53" fmla="*/ 8231938 w 9288370"/>
              <a:gd name="connsiteY53" fmla="*/ 259259 h 1709819"/>
              <a:gd name="connsiteX54" fmla="*/ 8428864 w 9288370"/>
              <a:gd name="connsiteY54" fmla="*/ 208471 h 1709819"/>
              <a:gd name="connsiteX55" fmla="*/ 8616510 w 9288370"/>
              <a:gd name="connsiteY55" fmla="*/ 161973 h 1709819"/>
              <a:gd name="connsiteX56" fmla="*/ 8826766 w 9288370"/>
              <a:gd name="connsiteY56" fmla="*/ 152111 h 1709819"/>
              <a:gd name="connsiteX57" fmla="*/ 8917647 w 9288370"/>
              <a:gd name="connsiteY57" fmla="*/ 112232 h 1709819"/>
              <a:gd name="connsiteX58" fmla="*/ 9182272 w 9288370"/>
              <a:gd name="connsiteY58" fmla="*/ 37171 h 1709819"/>
              <a:gd name="connsiteX59" fmla="*/ 9232990 w 9288370"/>
              <a:gd name="connsiteY59" fmla="*/ 24074 h 1709819"/>
              <a:gd name="connsiteX60" fmla="*/ 9288370 w 9288370"/>
              <a:gd name="connsiteY60" fmla="*/ 0 h 1709819"/>
              <a:gd name="connsiteX61" fmla="*/ 0 w 9288370"/>
              <a:gd name="connsiteY61" fmla="*/ 0 h 1709819"/>
              <a:gd name="connsiteX62" fmla="*/ 0 w 9288370"/>
              <a:gd name="connsiteY62" fmla="*/ 1586048 h 1709819"/>
              <a:gd name="connsiteX0" fmla="*/ 0 w 9288370"/>
              <a:gd name="connsiteY0" fmla="*/ 1586048 h 1629820"/>
              <a:gd name="connsiteX1" fmla="*/ 93535 w 9288370"/>
              <a:gd name="connsiteY1" fmla="*/ 1629820 h 1629820"/>
              <a:gd name="connsiteX2" fmla="*/ 374830 w 9288370"/>
              <a:gd name="connsiteY2" fmla="*/ 1574915 h 1629820"/>
              <a:gd name="connsiteX3" fmla="*/ 766051 w 9288370"/>
              <a:gd name="connsiteY3" fmla="*/ 1569826 h 1629820"/>
              <a:gd name="connsiteX4" fmla="*/ 971617 w 9288370"/>
              <a:gd name="connsiteY4" fmla="*/ 1522494 h 1629820"/>
              <a:gd name="connsiteX5" fmla="*/ 1186668 w 9288370"/>
              <a:gd name="connsiteY5" fmla="*/ 1521861 h 1629820"/>
              <a:gd name="connsiteX6" fmla="*/ 1339078 w 9288370"/>
              <a:gd name="connsiteY6" fmla="*/ 1494730 h 1629820"/>
              <a:gd name="connsiteX7" fmla="*/ 1492452 w 9288370"/>
              <a:gd name="connsiteY7" fmla="*/ 1519061 h 1629820"/>
              <a:gd name="connsiteX8" fmla="*/ 1604999 w 9288370"/>
              <a:gd name="connsiteY8" fmla="*/ 1513599 h 1629820"/>
              <a:gd name="connsiteX9" fmla="*/ 1717911 w 9288370"/>
              <a:gd name="connsiteY9" fmla="*/ 1497764 h 1629820"/>
              <a:gd name="connsiteX10" fmla="*/ 1794234 w 9288370"/>
              <a:gd name="connsiteY10" fmla="*/ 1464331 h 1629820"/>
              <a:gd name="connsiteX11" fmla="*/ 2101780 w 9288370"/>
              <a:gd name="connsiteY11" fmla="*/ 1409907 h 1629820"/>
              <a:gd name="connsiteX12" fmla="*/ 2244830 w 9288370"/>
              <a:gd name="connsiteY12" fmla="*/ 1388540 h 1629820"/>
              <a:gd name="connsiteX13" fmla="*/ 2428648 w 9288370"/>
              <a:gd name="connsiteY13" fmla="*/ 1372736 h 1629820"/>
              <a:gd name="connsiteX14" fmla="*/ 2645882 w 9288370"/>
              <a:gd name="connsiteY14" fmla="*/ 1341971 h 1629820"/>
              <a:gd name="connsiteX15" fmla="*/ 2707413 w 9288370"/>
              <a:gd name="connsiteY15" fmla="*/ 1347156 h 1629820"/>
              <a:gd name="connsiteX16" fmla="*/ 2843134 w 9288370"/>
              <a:gd name="connsiteY16" fmla="*/ 1323561 h 1629820"/>
              <a:gd name="connsiteX17" fmla="*/ 2923804 w 9288370"/>
              <a:gd name="connsiteY17" fmla="*/ 1314224 h 1629820"/>
              <a:gd name="connsiteX18" fmla="*/ 2953618 w 9288370"/>
              <a:gd name="connsiteY18" fmla="*/ 1318186 h 1629820"/>
              <a:gd name="connsiteX19" fmla="*/ 2995816 w 9288370"/>
              <a:gd name="connsiteY19" fmla="*/ 1318670 h 1629820"/>
              <a:gd name="connsiteX20" fmla="*/ 3352700 w 9288370"/>
              <a:gd name="connsiteY20" fmla="*/ 1264183 h 1629820"/>
              <a:gd name="connsiteX21" fmla="*/ 3444611 w 9288370"/>
              <a:gd name="connsiteY21" fmla="*/ 1236739 h 1629820"/>
              <a:gd name="connsiteX22" fmla="*/ 3650072 w 9288370"/>
              <a:gd name="connsiteY22" fmla="*/ 1217421 h 1629820"/>
              <a:gd name="connsiteX23" fmla="*/ 3707853 w 9288370"/>
              <a:gd name="connsiteY23" fmla="*/ 1241722 h 1629820"/>
              <a:gd name="connsiteX24" fmla="*/ 3925616 w 9288370"/>
              <a:gd name="connsiteY24" fmla="*/ 1253751 h 1629820"/>
              <a:gd name="connsiteX25" fmla="*/ 3954387 w 9288370"/>
              <a:gd name="connsiteY25" fmla="*/ 1263789 h 1629820"/>
              <a:gd name="connsiteX26" fmla="*/ 3995849 w 9288370"/>
              <a:gd name="connsiteY26" fmla="*/ 1272939 h 1629820"/>
              <a:gd name="connsiteX27" fmla="*/ 4067546 w 9288370"/>
              <a:gd name="connsiteY27" fmla="*/ 1294697 h 1629820"/>
              <a:gd name="connsiteX28" fmla="*/ 4190310 w 9288370"/>
              <a:gd name="connsiteY28" fmla="*/ 1307786 h 1629820"/>
              <a:gd name="connsiteX29" fmla="*/ 4230008 w 9288370"/>
              <a:gd name="connsiteY29" fmla="*/ 1303546 h 1629820"/>
              <a:gd name="connsiteX30" fmla="*/ 4575478 w 9288370"/>
              <a:gd name="connsiteY30" fmla="*/ 1261726 h 1629820"/>
              <a:gd name="connsiteX31" fmla="*/ 4650026 w 9288370"/>
              <a:gd name="connsiteY31" fmla="*/ 1265798 h 1629820"/>
              <a:gd name="connsiteX32" fmla="*/ 4792008 w 9288370"/>
              <a:gd name="connsiteY32" fmla="*/ 1243899 h 1629820"/>
              <a:gd name="connsiteX33" fmla="*/ 4954126 w 9288370"/>
              <a:gd name="connsiteY33" fmla="*/ 1204617 h 1629820"/>
              <a:gd name="connsiteX34" fmla="*/ 5309678 w 9288370"/>
              <a:gd name="connsiteY34" fmla="*/ 1128278 h 1629820"/>
              <a:gd name="connsiteX35" fmla="*/ 5474724 w 9288370"/>
              <a:gd name="connsiteY35" fmla="*/ 1091167 h 1629820"/>
              <a:gd name="connsiteX36" fmla="*/ 5612132 w 9288370"/>
              <a:gd name="connsiteY36" fmla="*/ 1051509 h 1629820"/>
              <a:gd name="connsiteX37" fmla="*/ 5776618 w 9288370"/>
              <a:gd name="connsiteY37" fmla="*/ 1053037 h 1629820"/>
              <a:gd name="connsiteX38" fmla="*/ 5785786 w 9288370"/>
              <a:gd name="connsiteY38" fmla="*/ 1051213 h 1629820"/>
              <a:gd name="connsiteX39" fmla="*/ 5829381 w 9288370"/>
              <a:gd name="connsiteY39" fmla="*/ 1046878 h 1629820"/>
              <a:gd name="connsiteX40" fmla="*/ 5943596 w 9288370"/>
              <a:gd name="connsiteY40" fmla="*/ 1043237 h 1629820"/>
              <a:gd name="connsiteX41" fmla="*/ 5985730 w 9288370"/>
              <a:gd name="connsiteY41" fmla="*/ 1035396 h 1629820"/>
              <a:gd name="connsiteX42" fmla="*/ 6103109 w 9288370"/>
              <a:gd name="connsiteY42" fmla="*/ 1019019 h 1629820"/>
              <a:gd name="connsiteX43" fmla="*/ 6222406 w 9288370"/>
              <a:gd name="connsiteY43" fmla="*/ 985341 h 1629820"/>
              <a:gd name="connsiteX44" fmla="*/ 6598672 w 9288370"/>
              <a:gd name="connsiteY44" fmla="*/ 902062 h 1629820"/>
              <a:gd name="connsiteX45" fmla="*/ 6766149 w 9288370"/>
              <a:gd name="connsiteY45" fmla="*/ 846132 h 1629820"/>
              <a:gd name="connsiteX46" fmla="*/ 6886312 w 9288370"/>
              <a:gd name="connsiteY46" fmla="*/ 781877 h 1629820"/>
              <a:gd name="connsiteX47" fmla="*/ 7006457 w 9288370"/>
              <a:gd name="connsiteY47" fmla="*/ 699758 h 1629820"/>
              <a:gd name="connsiteX48" fmla="*/ 7231643 w 9288370"/>
              <a:gd name="connsiteY48" fmla="*/ 640778 h 1629820"/>
              <a:gd name="connsiteX49" fmla="*/ 7363123 w 9288370"/>
              <a:gd name="connsiteY49" fmla="*/ 593682 h 1629820"/>
              <a:gd name="connsiteX50" fmla="*/ 7588368 w 9288370"/>
              <a:gd name="connsiteY50" fmla="*/ 531129 h 1629820"/>
              <a:gd name="connsiteX51" fmla="*/ 7782741 w 9288370"/>
              <a:gd name="connsiteY51" fmla="*/ 455936 h 1629820"/>
              <a:gd name="connsiteX52" fmla="*/ 7952094 w 9288370"/>
              <a:gd name="connsiteY52" fmla="*/ 409302 h 1629820"/>
              <a:gd name="connsiteX53" fmla="*/ 8231938 w 9288370"/>
              <a:gd name="connsiteY53" fmla="*/ 259259 h 1629820"/>
              <a:gd name="connsiteX54" fmla="*/ 8428864 w 9288370"/>
              <a:gd name="connsiteY54" fmla="*/ 208471 h 1629820"/>
              <a:gd name="connsiteX55" fmla="*/ 8616510 w 9288370"/>
              <a:gd name="connsiteY55" fmla="*/ 161973 h 1629820"/>
              <a:gd name="connsiteX56" fmla="*/ 8826766 w 9288370"/>
              <a:gd name="connsiteY56" fmla="*/ 152111 h 1629820"/>
              <a:gd name="connsiteX57" fmla="*/ 8917647 w 9288370"/>
              <a:gd name="connsiteY57" fmla="*/ 112232 h 1629820"/>
              <a:gd name="connsiteX58" fmla="*/ 9182272 w 9288370"/>
              <a:gd name="connsiteY58" fmla="*/ 37171 h 1629820"/>
              <a:gd name="connsiteX59" fmla="*/ 9232990 w 9288370"/>
              <a:gd name="connsiteY59" fmla="*/ 24074 h 1629820"/>
              <a:gd name="connsiteX60" fmla="*/ 9288370 w 9288370"/>
              <a:gd name="connsiteY60" fmla="*/ 0 h 1629820"/>
              <a:gd name="connsiteX61" fmla="*/ 0 w 9288370"/>
              <a:gd name="connsiteY61" fmla="*/ 0 h 1629820"/>
              <a:gd name="connsiteX62" fmla="*/ 0 w 9288370"/>
              <a:gd name="connsiteY62" fmla="*/ 1586048 h 1629820"/>
              <a:gd name="connsiteX0" fmla="*/ 0 w 9288370"/>
              <a:gd name="connsiteY0" fmla="*/ 1586048 h 1629820"/>
              <a:gd name="connsiteX1" fmla="*/ 93535 w 9288370"/>
              <a:gd name="connsiteY1" fmla="*/ 1629820 h 1629820"/>
              <a:gd name="connsiteX2" fmla="*/ 374830 w 9288370"/>
              <a:gd name="connsiteY2" fmla="*/ 1574915 h 1629820"/>
              <a:gd name="connsiteX3" fmla="*/ 607503 w 9288370"/>
              <a:gd name="connsiteY3" fmla="*/ 1553819 h 1629820"/>
              <a:gd name="connsiteX4" fmla="*/ 971617 w 9288370"/>
              <a:gd name="connsiteY4" fmla="*/ 1522494 h 1629820"/>
              <a:gd name="connsiteX5" fmla="*/ 1186668 w 9288370"/>
              <a:gd name="connsiteY5" fmla="*/ 1521861 h 1629820"/>
              <a:gd name="connsiteX6" fmla="*/ 1339078 w 9288370"/>
              <a:gd name="connsiteY6" fmla="*/ 1494730 h 1629820"/>
              <a:gd name="connsiteX7" fmla="*/ 1492452 w 9288370"/>
              <a:gd name="connsiteY7" fmla="*/ 1519061 h 1629820"/>
              <a:gd name="connsiteX8" fmla="*/ 1604999 w 9288370"/>
              <a:gd name="connsiteY8" fmla="*/ 1513599 h 1629820"/>
              <a:gd name="connsiteX9" fmla="*/ 1717911 w 9288370"/>
              <a:gd name="connsiteY9" fmla="*/ 1497764 h 1629820"/>
              <a:gd name="connsiteX10" fmla="*/ 1794234 w 9288370"/>
              <a:gd name="connsiteY10" fmla="*/ 1464331 h 1629820"/>
              <a:gd name="connsiteX11" fmla="*/ 2101780 w 9288370"/>
              <a:gd name="connsiteY11" fmla="*/ 1409907 h 1629820"/>
              <a:gd name="connsiteX12" fmla="*/ 2244830 w 9288370"/>
              <a:gd name="connsiteY12" fmla="*/ 1388540 h 1629820"/>
              <a:gd name="connsiteX13" fmla="*/ 2428648 w 9288370"/>
              <a:gd name="connsiteY13" fmla="*/ 1372736 h 1629820"/>
              <a:gd name="connsiteX14" fmla="*/ 2645882 w 9288370"/>
              <a:gd name="connsiteY14" fmla="*/ 1341971 h 1629820"/>
              <a:gd name="connsiteX15" fmla="*/ 2707413 w 9288370"/>
              <a:gd name="connsiteY15" fmla="*/ 1347156 h 1629820"/>
              <a:gd name="connsiteX16" fmla="*/ 2843134 w 9288370"/>
              <a:gd name="connsiteY16" fmla="*/ 1323561 h 1629820"/>
              <a:gd name="connsiteX17" fmla="*/ 2923804 w 9288370"/>
              <a:gd name="connsiteY17" fmla="*/ 1314224 h 1629820"/>
              <a:gd name="connsiteX18" fmla="*/ 2953618 w 9288370"/>
              <a:gd name="connsiteY18" fmla="*/ 1318186 h 1629820"/>
              <a:gd name="connsiteX19" fmla="*/ 2995816 w 9288370"/>
              <a:gd name="connsiteY19" fmla="*/ 1318670 h 1629820"/>
              <a:gd name="connsiteX20" fmla="*/ 3352700 w 9288370"/>
              <a:gd name="connsiteY20" fmla="*/ 1264183 h 1629820"/>
              <a:gd name="connsiteX21" fmla="*/ 3444611 w 9288370"/>
              <a:gd name="connsiteY21" fmla="*/ 1236739 h 1629820"/>
              <a:gd name="connsiteX22" fmla="*/ 3650072 w 9288370"/>
              <a:gd name="connsiteY22" fmla="*/ 1217421 h 1629820"/>
              <a:gd name="connsiteX23" fmla="*/ 3707853 w 9288370"/>
              <a:gd name="connsiteY23" fmla="*/ 1241722 h 1629820"/>
              <a:gd name="connsiteX24" fmla="*/ 3925616 w 9288370"/>
              <a:gd name="connsiteY24" fmla="*/ 1253751 h 1629820"/>
              <a:gd name="connsiteX25" fmla="*/ 3954387 w 9288370"/>
              <a:gd name="connsiteY25" fmla="*/ 1263789 h 1629820"/>
              <a:gd name="connsiteX26" fmla="*/ 3995849 w 9288370"/>
              <a:gd name="connsiteY26" fmla="*/ 1272939 h 1629820"/>
              <a:gd name="connsiteX27" fmla="*/ 4067546 w 9288370"/>
              <a:gd name="connsiteY27" fmla="*/ 1294697 h 1629820"/>
              <a:gd name="connsiteX28" fmla="*/ 4190310 w 9288370"/>
              <a:gd name="connsiteY28" fmla="*/ 1307786 h 1629820"/>
              <a:gd name="connsiteX29" fmla="*/ 4230008 w 9288370"/>
              <a:gd name="connsiteY29" fmla="*/ 1303546 h 1629820"/>
              <a:gd name="connsiteX30" fmla="*/ 4575478 w 9288370"/>
              <a:gd name="connsiteY30" fmla="*/ 1261726 h 1629820"/>
              <a:gd name="connsiteX31" fmla="*/ 4650026 w 9288370"/>
              <a:gd name="connsiteY31" fmla="*/ 1265798 h 1629820"/>
              <a:gd name="connsiteX32" fmla="*/ 4792008 w 9288370"/>
              <a:gd name="connsiteY32" fmla="*/ 1243899 h 1629820"/>
              <a:gd name="connsiteX33" fmla="*/ 4954126 w 9288370"/>
              <a:gd name="connsiteY33" fmla="*/ 1204617 h 1629820"/>
              <a:gd name="connsiteX34" fmla="*/ 5309678 w 9288370"/>
              <a:gd name="connsiteY34" fmla="*/ 1128278 h 1629820"/>
              <a:gd name="connsiteX35" fmla="*/ 5474724 w 9288370"/>
              <a:gd name="connsiteY35" fmla="*/ 1091167 h 1629820"/>
              <a:gd name="connsiteX36" fmla="*/ 5612132 w 9288370"/>
              <a:gd name="connsiteY36" fmla="*/ 1051509 h 1629820"/>
              <a:gd name="connsiteX37" fmla="*/ 5776618 w 9288370"/>
              <a:gd name="connsiteY37" fmla="*/ 1053037 h 1629820"/>
              <a:gd name="connsiteX38" fmla="*/ 5785786 w 9288370"/>
              <a:gd name="connsiteY38" fmla="*/ 1051213 h 1629820"/>
              <a:gd name="connsiteX39" fmla="*/ 5829381 w 9288370"/>
              <a:gd name="connsiteY39" fmla="*/ 1046878 h 1629820"/>
              <a:gd name="connsiteX40" fmla="*/ 5943596 w 9288370"/>
              <a:gd name="connsiteY40" fmla="*/ 1043237 h 1629820"/>
              <a:gd name="connsiteX41" fmla="*/ 5985730 w 9288370"/>
              <a:gd name="connsiteY41" fmla="*/ 1035396 h 1629820"/>
              <a:gd name="connsiteX42" fmla="*/ 6103109 w 9288370"/>
              <a:gd name="connsiteY42" fmla="*/ 1019019 h 1629820"/>
              <a:gd name="connsiteX43" fmla="*/ 6222406 w 9288370"/>
              <a:gd name="connsiteY43" fmla="*/ 985341 h 1629820"/>
              <a:gd name="connsiteX44" fmla="*/ 6598672 w 9288370"/>
              <a:gd name="connsiteY44" fmla="*/ 902062 h 1629820"/>
              <a:gd name="connsiteX45" fmla="*/ 6766149 w 9288370"/>
              <a:gd name="connsiteY45" fmla="*/ 846132 h 1629820"/>
              <a:gd name="connsiteX46" fmla="*/ 6886312 w 9288370"/>
              <a:gd name="connsiteY46" fmla="*/ 781877 h 1629820"/>
              <a:gd name="connsiteX47" fmla="*/ 7006457 w 9288370"/>
              <a:gd name="connsiteY47" fmla="*/ 699758 h 1629820"/>
              <a:gd name="connsiteX48" fmla="*/ 7231643 w 9288370"/>
              <a:gd name="connsiteY48" fmla="*/ 640778 h 1629820"/>
              <a:gd name="connsiteX49" fmla="*/ 7363123 w 9288370"/>
              <a:gd name="connsiteY49" fmla="*/ 593682 h 1629820"/>
              <a:gd name="connsiteX50" fmla="*/ 7588368 w 9288370"/>
              <a:gd name="connsiteY50" fmla="*/ 531129 h 1629820"/>
              <a:gd name="connsiteX51" fmla="*/ 7782741 w 9288370"/>
              <a:gd name="connsiteY51" fmla="*/ 455936 h 1629820"/>
              <a:gd name="connsiteX52" fmla="*/ 7952094 w 9288370"/>
              <a:gd name="connsiteY52" fmla="*/ 409302 h 1629820"/>
              <a:gd name="connsiteX53" fmla="*/ 8231938 w 9288370"/>
              <a:gd name="connsiteY53" fmla="*/ 259259 h 1629820"/>
              <a:gd name="connsiteX54" fmla="*/ 8428864 w 9288370"/>
              <a:gd name="connsiteY54" fmla="*/ 208471 h 1629820"/>
              <a:gd name="connsiteX55" fmla="*/ 8616510 w 9288370"/>
              <a:gd name="connsiteY55" fmla="*/ 161973 h 1629820"/>
              <a:gd name="connsiteX56" fmla="*/ 8826766 w 9288370"/>
              <a:gd name="connsiteY56" fmla="*/ 152111 h 1629820"/>
              <a:gd name="connsiteX57" fmla="*/ 8917647 w 9288370"/>
              <a:gd name="connsiteY57" fmla="*/ 112232 h 1629820"/>
              <a:gd name="connsiteX58" fmla="*/ 9182272 w 9288370"/>
              <a:gd name="connsiteY58" fmla="*/ 37171 h 1629820"/>
              <a:gd name="connsiteX59" fmla="*/ 9232990 w 9288370"/>
              <a:gd name="connsiteY59" fmla="*/ 24074 h 1629820"/>
              <a:gd name="connsiteX60" fmla="*/ 9288370 w 9288370"/>
              <a:gd name="connsiteY60" fmla="*/ 0 h 1629820"/>
              <a:gd name="connsiteX61" fmla="*/ 0 w 9288370"/>
              <a:gd name="connsiteY61" fmla="*/ 0 h 1629820"/>
              <a:gd name="connsiteX62" fmla="*/ 0 w 9288370"/>
              <a:gd name="connsiteY62" fmla="*/ 1586048 h 1629820"/>
              <a:gd name="connsiteX0" fmla="*/ 0 w 9288370"/>
              <a:gd name="connsiteY0" fmla="*/ 1586048 h 1629820"/>
              <a:gd name="connsiteX1" fmla="*/ 93535 w 9288370"/>
              <a:gd name="connsiteY1" fmla="*/ 1629820 h 1629820"/>
              <a:gd name="connsiteX2" fmla="*/ 374830 w 9288370"/>
              <a:gd name="connsiteY2" fmla="*/ 1574915 h 1629820"/>
              <a:gd name="connsiteX3" fmla="*/ 607503 w 9288370"/>
              <a:gd name="connsiteY3" fmla="*/ 1553819 h 1629820"/>
              <a:gd name="connsiteX4" fmla="*/ 940788 w 9288370"/>
              <a:gd name="connsiteY4" fmla="*/ 1506488 h 1629820"/>
              <a:gd name="connsiteX5" fmla="*/ 1186668 w 9288370"/>
              <a:gd name="connsiteY5" fmla="*/ 1521861 h 1629820"/>
              <a:gd name="connsiteX6" fmla="*/ 1339078 w 9288370"/>
              <a:gd name="connsiteY6" fmla="*/ 1494730 h 1629820"/>
              <a:gd name="connsiteX7" fmla="*/ 1492452 w 9288370"/>
              <a:gd name="connsiteY7" fmla="*/ 1519061 h 1629820"/>
              <a:gd name="connsiteX8" fmla="*/ 1604999 w 9288370"/>
              <a:gd name="connsiteY8" fmla="*/ 1513599 h 1629820"/>
              <a:gd name="connsiteX9" fmla="*/ 1717911 w 9288370"/>
              <a:gd name="connsiteY9" fmla="*/ 1497764 h 1629820"/>
              <a:gd name="connsiteX10" fmla="*/ 1794234 w 9288370"/>
              <a:gd name="connsiteY10" fmla="*/ 1464331 h 1629820"/>
              <a:gd name="connsiteX11" fmla="*/ 2101780 w 9288370"/>
              <a:gd name="connsiteY11" fmla="*/ 1409907 h 1629820"/>
              <a:gd name="connsiteX12" fmla="*/ 2244830 w 9288370"/>
              <a:gd name="connsiteY12" fmla="*/ 1388540 h 1629820"/>
              <a:gd name="connsiteX13" fmla="*/ 2428648 w 9288370"/>
              <a:gd name="connsiteY13" fmla="*/ 1372736 h 1629820"/>
              <a:gd name="connsiteX14" fmla="*/ 2645882 w 9288370"/>
              <a:gd name="connsiteY14" fmla="*/ 1341971 h 1629820"/>
              <a:gd name="connsiteX15" fmla="*/ 2707413 w 9288370"/>
              <a:gd name="connsiteY15" fmla="*/ 1347156 h 1629820"/>
              <a:gd name="connsiteX16" fmla="*/ 2843134 w 9288370"/>
              <a:gd name="connsiteY16" fmla="*/ 1323561 h 1629820"/>
              <a:gd name="connsiteX17" fmla="*/ 2923804 w 9288370"/>
              <a:gd name="connsiteY17" fmla="*/ 1314224 h 1629820"/>
              <a:gd name="connsiteX18" fmla="*/ 2953618 w 9288370"/>
              <a:gd name="connsiteY18" fmla="*/ 1318186 h 1629820"/>
              <a:gd name="connsiteX19" fmla="*/ 2995816 w 9288370"/>
              <a:gd name="connsiteY19" fmla="*/ 1318670 h 1629820"/>
              <a:gd name="connsiteX20" fmla="*/ 3352700 w 9288370"/>
              <a:gd name="connsiteY20" fmla="*/ 1264183 h 1629820"/>
              <a:gd name="connsiteX21" fmla="*/ 3444611 w 9288370"/>
              <a:gd name="connsiteY21" fmla="*/ 1236739 h 1629820"/>
              <a:gd name="connsiteX22" fmla="*/ 3650072 w 9288370"/>
              <a:gd name="connsiteY22" fmla="*/ 1217421 h 1629820"/>
              <a:gd name="connsiteX23" fmla="*/ 3707853 w 9288370"/>
              <a:gd name="connsiteY23" fmla="*/ 1241722 h 1629820"/>
              <a:gd name="connsiteX24" fmla="*/ 3925616 w 9288370"/>
              <a:gd name="connsiteY24" fmla="*/ 1253751 h 1629820"/>
              <a:gd name="connsiteX25" fmla="*/ 3954387 w 9288370"/>
              <a:gd name="connsiteY25" fmla="*/ 1263789 h 1629820"/>
              <a:gd name="connsiteX26" fmla="*/ 3995849 w 9288370"/>
              <a:gd name="connsiteY26" fmla="*/ 1272939 h 1629820"/>
              <a:gd name="connsiteX27" fmla="*/ 4067546 w 9288370"/>
              <a:gd name="connsiteY27" fmla="*/ 1294697 h 1629820"/>
              <a:gd name="connsiteX28" fmla="*/ 4190310 w 9288370"/>
              <a:gd name="connsiteY28" fmla="*/ 1307786 h 1629820"/>
              <a:gd name="connsiteX29" fmla="*/ 4230008 w 9288370"/>
              <a:gd name="connsiteY29" fmla="*/ 1303546 h 1629820"/>
              <a:gd name="connsiteX30" fmla="*/ 4575478 w 9288370"/>
              <a:gd name="connsiteY30" fmla="*/ 1261726 h 1629820"/>
              <a:gd name="connsiteX31" fmla="*/ 4650026 w 9288370"/>
              <a:gd name="connsiteY31" fmla="*/ 1265798 h 1629820"/>
              <a:gd name="connsiteX32" fmla="*/ 4792008 w 9288370"/>
              <a:gd name="connsiteY32" fmla="*/ 1243899 h 1629820"/>
              <a:gd name="connsiteX33" fmla="*/ 4954126 w 9288370"/>
              <a:gd name="connsiteY33" fmla="*/ 1204617 h 1629820"/>
              <a:gd name="connsiteX34" fmla="*/ 5309678 w 9288370"/>
              <a:gd name="connsiteY34" fmla="*/ 1128278 h 1629820"/>
              <a:gd name="connsiteX35" fmla="*/ 5474724 w 9288370"/>
              <a:gd name="connsiteY35" fmla="*/ 1091167 h 1629820"/>
              <a:gd name="connsiteX36" fmla="*/ 5612132 w 9288370"/>
              <a:gd name="connsiteY36" fmla="*/ 1051509 h 1629820"/>
              <a:gd name="connsiteX37" fmla="*/ 5776618 w 9288370"/>
              <a:gd name="connsiteY37" fmla="*/ 1053037 h 1629820"/>
              <a:gd name="connsiteX38" fmla="*/ 5785786 w 9288370"/>
              <a:gd name="connsiteY38" fmla="*/ 1051213 h 1629820"/>
              <a:gd name="connsiteX39" fmla="*/ 5829381 w 9288370"/>
              <a:gd name="connsiteY39" fmla="*/ 1046878 h 1629820"/>
              <a:gd name="connsiteX40" fmla="*/ 5943596 w 9288370"/>
              <a:gd name="connsiteY40" fmla="*/ 1043237 h 1629820"/>
              <a:gd name="connsiteX41" fmla="*/ 5985730 w 9288370"/>
              <a:gd name="connsiteY41" fmla="*/ 1035396 h 1629820"/>
              <a:gd name="connsiteX42" fmla="*/ 6103109 w 9288370"/>
              <a:gd name="connsiteY42" fmla="*/ 1019019 h 1629820"/>
              <a:gd name="connsiteX43" fmla="*/ 6222406 w 9288370"/>
              <a:gd name="connsiteY43" fmla="*/ 985341 h 1629820"/>
              <a:gd name="connsiteX44" fmla="*/ 6598672 w 9288370"/>
              <a:gd name="connsiteY44" fmla="*/ 902062 h 1629820"/>
              <a:gd name="connsiteX45" fmla="*/ 6766149 w 9288370"/>
              <a:gd name="connsiteY45" fmla="*/ 846132 h 1629820"/>
              <a:gd name="connsiteX46" fmla="*/ 6886312 w 9288370"/>
              <a:gd name="connsiteY46" fmla="*/ 781877 h 1629820"/>
              <a:gd name="connsiteX47" fmla="*/ 7006457 w 9288370"/>
              <a:gd name="connsiteY47" fmla="*/ 699758 h 1629820"/>
              <a:gd name="connsiteX48" fmla="*/ 7231643 w 9288370"/>
              <a:gd name="connsiteY48" fmla="*/ 640778 h 1629820"/>
              <a:gd name="connsiteX49" fmla="*/ 7363123 w 9288370"/>
              <a:gd name="connsiteY49" fmla="*/ 593682 h 1629820"/>
              <a:gd name="connsiteX50" fmla="*/ 7588368 w 9288370"/>
              <a:gd name="connsiteY50" fmla="*/ 531129 h 1629820"/>
              <a:gd name="connsiteX51" fmla="*/ 7782741 w 9288370"/>
              <a:gd name="connsiteY51" fmla="*/ 455936 h 1629820"/>
              <a:gd name="connsiteX52" fmla="*/ 7952094 w 9288370"/>
              <a:gd name="connsiteY52" fmla="*/ 409302 h 1629820"/>
              <a:gd name="connsiteX53" fmla="*/ 8231938 w 9288370"/>
              <a:gd name="connsiteY53" fmla="*/ 259259 h 1629820"/>
              <a:gd name="connsiteX54" fmla="*/ 8428864 w 9288370"/>
              <a:gd name="connsiteY54" fmla="*/ 208471 h 1629820"/>
              <a:gd name="connsiteX55" fmla="*/ 8616510 w 9288370"/>
              <a:gd name="connsiteY55" fmla="*/ 161973 h 1629820"/>
              <a:gd name="connsiteX56" fmla="*/ 8826766 w 9288370"/>
              <a:gd name="connsiteY56" fmla="*/ 152111 h 1629820"/>
              <a:gd name="connsiteX57" fmla="*/ 8917647 w 9288370"/>
              <a:gd name="connsiteY57" fmla="*/ 112232 h 1629820"/>
              <a:gd name="connsiteX58" fmla="*/ 9182272 w 9288370"/>
              <a:gd name="connsiteY58" fmla="*/ 37171 h 1629820"/>
              <a:gd name="connsiteX59" fmla="*/ 9232990 w 9288370"/>
              <a:gd name="connsiteY59" fmla="*/ 24074 h 1629820"/>
              <a:gd name="connsiteX60" fmla="*/ 9288370 w 9288370"/>
              <a:gd name="connsiteY60" fmla="*/ 0 h 1629820"/>
              <a:gd name="connsiteX61" fmla="*/ 0 w 9288370"/>
              <a:gd name="connsiteY61" fmla="*/ 0 h 1629820"/>
              <a:gd name="connsiteX62" fmla="*/ 0 w 9288370"/>
              <a:gd name="connsiteY62" fmla="*/ 1586048 h 1629820"/>
              <a:gd name="connsiteX0" fmla="*/ 0 w 9288370"/>
              <a:gd name="connsiteY0" fmla="*/ 1586048 h 1613814"/>
              <a:gd name="connsiteX1" fmla="*/ 93535 w 9288370"/>
              <a:gd name="connsiteY1" fmla="*/ 1613814 h 1613814"/>
              <a:gd name="connsiteX2" fmla="*/ 374830 w 9288370"/>
              <a:gd name="connsiteY2" fmla="*/ 1574915 h 1613814"/>
              <a:gd name="connsiteX3" fmla="*/ 607503 w 9288370"/>
              <a:gd name="connsiteY3" fmla="*/ 1553819 h 1613814"/>
              <a:gd name="connsiteX4" fmla="*/ 940788 w 9288370"/>
              <a:gd name="connsiteY4" fmla="*/ 1506488 h 1613814"/>
              <a:gd name="connsiteX5" fmla="*/ 1186668 w 9288370"/>
              <a:gd name="connsiteY5" fmla="*/ 1521861 h 1613814"/>
              <a:gd name="connsiteX6" fmla="*/ 1339078 w 9288370"/>
              <a:gd name="connsiteY6" fmla="*/ 1494730 h 1613814"/>
              <a:gd name="connsiteX7" fmla="*/ 1492452 w 9288370"/>
              <a:gd name="connsiteY7" fmla="*/ 1519061 h 1613814"/>
              <a:gd name="connsiteX8" fmla="*/ 1604999 w 9288370"/>
              <a:gd name="connsiteY8" fmla="*/ 1513599 h 1613814"/>
              <a:gd name="connsiteX9" fmla="*/ 1717911 w 9288370"/>
              <a:gd name="connsiteY9" fmla="*/ 1497764 h 1613814"/>
              <a:gd name="connsiteX10" fmla="*/ 1794234 w 9288370"/>
              <a:gd name="connsiteY10" fmla="*/ 1464331 h 1613814"/>
              <a:gd name="connsiteX11" fmla="*/ 2101780 w 9288370"/>
              <a:gd name="connsiteY11" fmla="*/ 1409907 h 1613814"/>
              <a:gd name="connsiteX12" fmla="*/ 2244830 w 9288370"/>
              <a:gd name="connsiteY12" fmla="*/ 1388540 h 1613814"/>
              <a:gd name="connsiteX13" fmla="*/ 2428648 w 9288370"/>
              <a:gd name="connsiteY13" fmla="*/ 1372736 h 1613814"/>
              <a:gd name="connsiteX14" fmla="*/ 2645882 w 9288370"/>
              <a:gd name="connsiteY14" fmla="*/ 1341971 h 1613814"/>
              <a:gd name="connsiteX15" fmla="*/ 2707413 w 9288370"/>
              <a:gd name="connsiteY15" fmla="*/ 1347156 h 1613814"/>
              <a:gd name="connsiteX16" fmla="*/ 2843134 w 9288370"/>
              <a:gd name="connsiteY16" fmla="*/ 1323561 h 1613814"/>
              <a:gd name="connsiteX17" fmla="*/ 2923804 w 9288370"/>
              <a:gd name="connsiteY17" fmla="*/ 1314224 h 1613814"/>
              <a:gd name="connsiteX18" fmla="*/ 2953618 w 9288370"/>
              <a:gd name="connsiteY18" fmla="*/ 1318186 h 1613814"/>
              <a:gd name="connsiteX19" fmla="*/ 2995816 w 9288370"/>
              <a:gd name="connsiteY19" fmla="*/ 1318670 h 1613814"/>
              <a:gd name="connsiteX20" fmla="*/ 3352700 w 9288370"/>
              <a:gd name="connsiteY20" fmla="*/ 1264183 h 1613814"/>
              <a:gd name="connsiteX21" fmla="*/ 3444611 w 9288370"/>
              <a:gd name="connsiteY21" fmla="*/ 1236739 h 1613814"/>
              <a:gd name="connsiteX22" fmla="*/ 3650072 w 9288370"/>
              <a:gd name="connsiteY22" fmla="*/ 1217421 h 1613814"/>
              <a:gd name="connsiteX23" fmla="*/ 3707853 w 9288370"/>
              <a:gd name="connsiteY23" fmla="*/ 1241722 h 1613814"/>
              <a:gd name="connsiteX24" fmla="*/ 3925616 w 9288370"/>
              <a:gd name="connsiteY24" fmla="*/ 1253751 h 1613814"/>
              <a:gd name="connsiteX25" fmla="*/ 3954387 w 9288370"/>
              <a:gd name="connsiteY25" fmla="*/ 1263789 h 1613814"/>
              <a:gd name="connsiteX26" fmla="*/ 3995849 w 9288370"/>
              <a:gd name="connsiteY26" fmla="*/ 1272939 h 1613814"/>
              <a:gd name="connsiteX27" fmla="*/ 4067546 w 9288370"/>
              <a:gd name="connsiteY27" fmla="*/ 1294697 h 1613814"/>
              <a:gd name="connsiteX28" fmla="*/ 4190310 w 9288370"/>
              <a:gd name="connsiteY28" fmla="*/ 1307786 h 1613814"/>
              <a:gd name="connsiteX29" fmla="*/ 4230008 w 9288370"/>
              <a:gd name="connsiteY29" fmla="*/ 1303546 h 1613814"/>
              <a:gd name="connsiteX30" fmla="*/ 4575478 w 9288370"/>
              <a:gd name="connsiteY30" fmla="*/ 1261726 h 1613814"/>
              <a:gd name="connsiteX31" fmla="*/ 4650026 w 9288370"/>
              <a:gd name="connsiteY31" fmla="*/ 1265798 h 1613814"/>
              <a:gd name="connsiteX32" fmla="*/ 4792008 w 9288370"/>
              <a:gd name="connsiteY32" fmla="*/ 1243899 h 1613814"/>
              <a:gd name="connsiteX33" fmla="*/ 4954126 w 9288370"/>
              <a:gd name="connsiteY33" fmla="*/ 1204617 h 1613814"/>
              <a:gd name="connsiteX34" fmla="*/ 5309678 w 9288370"/>
              <a:gd name="connsiteY34" fmla="*/ 1128278 h 1613814"/>
              <a:gd name="connsiteX35" fmla="*/ 5474724 w 9288370"/>
              <a:gd name="connsiteY35" fmla="*/ 1091167 h 1613814"/>
              <a:gd name="connsiteX36" fmla="*/ 5612132 w 9288370"/>
              <a:gd name="connsiteY36" fmla="*/ 1051509 h 1613814"/>
              <a:gd name="connsiteX37" fmla="*/ 5776618 w 9288370"/>
              <a:gd name="connsiteY37" fmla="*/ 1053037 h 1613814"/>
              <a:gd name="connsiteX38" fmla="*/ 5785786 w 9288370"/>
              <a:gd name="connsiteY38" fmla="*/ 1051213 h 1613814"/>
              <a:gd name="connsiteX39" fmla="*/ 5829381 w 9288370"/>
              <a:gd name="connsiteY39" fmla="*/ 1046878 h 1613814"/>
              <a:gd name="connsiteX40" fmla="*/ 5943596 w 9288370"/>
              <a:gd name="connsiteY40" fmla="*/ 1043237 h 1613814"/>
              <a:gd name="connsiteX41" fmla="*/ 5985730 w 9288370"/>
              <a:gd name="connsiteY41" fmla="*/ 1035396 h 1613814"/>
              <a:gd name="connsiteX42" fmla="*/ 6103109 w 9288370"/>
              <a:gd name="connsiteY42" fmla="*/ 1019019 h 1613814"/>
              <a:gd name="connsiteX43" fmla="*/ 6222406 w 9288370"/>
              <a:gd name="connsiteY43" fmla="*/ 985341 h 1613814"/>
              <a:gd name="connsiteX44" fmla="*/ 6598672 w 9288370"/>
              <a:gd name="connsiteY44" fmla="*/ 902062 h 1613814"/>
              <a:gd name="connsiteX45" fmla="*/ 6766149 w 9288370"/>
              <a:gd name="connsiteY45" fmla="*/ 846132 h 1613814"/>
              <a:gd name="connsiteX46" fmla="*/ 6886312 w 9288370"/>
              <a:gd name="connsiteY46" fmla="*/ 781877 h 1613814"/>
              <a:gd name="connsiteX47" fmla="*/ 7006457 w 9288370"/>
              <a:gd name="connsiteY47" fmla="*/ 699758 h 1613814"/>
              <a:gd name="connsiteX48" fmla="*/ 7231643 w 9288370"/>
              <a:gd name="connsiteY48" fmla="*/ 640778 h 1613814"/>
              <a:gd name="connsiteX49" fmla="*/ 7363123 w 9288370"/>
              <a:gd name="connsiteY49" fmla="*/ 593682 h 1613814"/>
              <a:gd name="connsiteX50" fmla="*/ 7588368 w 9288370"/>
              <a:gd name="connsiteY50" fmla="*/ 531129 h 1613814"/>
              <a:gd name="connsiteX51" fmla="*/ 7782741 w 9288370"/>
              <a:gd name="connsiteY51" fmla="*/ 455936 h 1613814"/>
              <a:gd name="connsiteX52" fmla="*/ 7952094 w 9288370"/>
              <a:gd name="connsiteY52" fmla="*/ 409302 h 1613814"/>
              <a:gd name="connsiteX53" fmla="*/ 8231938 w 9288370"/>
              <a:gd name="connsiteY53" fmla="*/ 259259 h 1613814"/>
              <a:gd name="connsiteX54" fmla="*/ 8428864 w 9288370"/>
              <a:gd name="connsiteY54" fmla="*/ 208471 h 1613814"/>
              <a:gd name="connsiteX55" fmla="*/ 8616510 w 9288370"/>
              <a:gd name="connsiteY55" fmla="*/ 161973 h 1613814"/>
              <a:gd name="connsiteX56" fmla="*/ 8826766 w 9288370"/>
              <a:gd name="connsiteY56" fmla="*/ 152111 h 1613814"/>
              <a:gd name="connsiteX57" fmla="*/ 8917647 w 9288370"/>
              <a:gd name="connsiteY57" fmla="*/ 112232 h 1613814"/>
              <a:gd name="connsiteX58" fmla="*/ 9182272 w 9288370"/>
              <a:gd name="connsiteY58" fmla="*/ 37171 h 1613814"/>
              <a:gd name="connsiteX59" fmla="*/ 9232990 w 9288370"/>
              <a:gd name="connsiteY59" fmla="*/ 24074 h 1613814"/>
              <a:gd name="connsiteX60" fmla="*/ 9288370 w 9288370"/>
              <a:gd name="connsiteY60" fmla="*/ 0 h 1613814"/>
              <a:gd name="connsiteX61" fmla="*/ 0 w 9288370"/>
              <a:gd name="connsiteY61" fmla="*/ 0 h 1613814"/>
              <a:gd name="connsiteX62" fmla="*/ 0 w 9288370"/>
              <a:gd name="connsiteY62" fmla="*/ 1586048 h 1613814"/>
              <a:gd name="connsiteX0" fmla="*/ 0 w 9288370"/>
              <a:gd name="connsiteY0" fmla="*/ 1586048 h 1613814"/>
              <a:gd name="connsiteX1" fmla="*/ 93535 w 9288370"/>
              <a:gd name="connsiteY1" fmla="*/ 1613814 h 1613814"/>
              <a:gd name="connsiteX2" fmla="*/ 374830 w 9288370"/>
              <a:gd name="connsiteY2" fmla="*/ 1574915 h 1613814"/>
              <a:gd name="connsiteX3" fmla="*/ 607503 w 9288370"/>
              <a:gd name="connsiteY3" fmla="*/ 1553819 h 1613814"/>
              <a:gd name="connsiteX4" fmla="*/ 940788 w 9288370"/>
              <a:gd name="connsiteY4" fmla="*/ 1506488 h 1613814"/>
              <a:gd name="connsiteX5" fmla="*/ 1186668 w 9288370"/>
              <a:gd name="connsiteY5" fmla="*/ 1521861 h 1613814"/>
              <a:gd name="connsiteX6" fmla="*/ 1339078 w 9288370"/>
              <a:gd name="connsiteY6" fmla="*/ 1494730 h 1613814"/>
              <a:gd name="connsiteX7" fmla="*/ 1492452 w 9288370"/>
              <a:gd name="connsiteY7" fmla="*/ 1519061 h 1613814"/>
              <a:gd name="connsiteX8" fmla="*/ 1534533 w 9288370"/>
              <a:gd name="connsiteY8" fmla="*/ 1493590 h 1613814"/>
              <a:gd name="connsiteX9" fmla="*/ 1717911 w 9288370"/>
              <a:gd name="connsiteY9" fmla="*/ 1497764 h 1613814"/>
              <a:gd name="connsiteX10" fmla="*/ 1794234 w 9288370"/>
              <a:gd name="connsiteY10" fmla="*/ 1464331 h 1613814"/>
              <a:gd name="connsiteX11" fmla="*/ 2101780 w 9288370"/>
              <a:gd name="connsiteY11" fmla="*/ 1409907 h 1613814"/>
              <a:gd name="connsiteX12" fmla="*/ 2244830 w 9288370"/>
              <a:gd name="connsiteY12" fmla="*/ 1388540 h 1613814"/>
              <a:gd name="connsiteX13" fmla="*/ 2428648 w 9288370"/>
              <a:gd name="connsiteY13" fmla="*/ 1372736 h 1613814"/>
              <a:gd name="connsiteX14" fmla="*/ 2645882 w 9288370"/>
              <a:gd name="connsiteY14" fmla="*/ 1341971 h 1613814"/>
              <a:gd name="connsiteX15" fmla="*/ 2707413 w 9288370"/>
              <a:gd name="connsiteY15" fmla="*/ 1347156 h 1613814"/>
              <a:gd name="connsiteX16" fmla="*/ 2843134 w 9288370"/>
              <a:gd name="connsiteY16" fmla="*/ 1323561 h 1613814"/>
              <a:gd name="connsiteX17" fmla="*/ 2923804 w 9288370"/>
              <a:gd name="connsiteY17" fmla="*/ 1314224 h 1613814"/>
              <a:gd name="connsiteX18" fmla="*/ 2953618 w 9288370"/>
              <a:gd name="connsiteY18" fmla="*/ 1318186 h 1613814"/>
              <a:gd name="connsiteX19" fmla="*/ 2995816 w 9288370"/>
              <a:gd name="connsiteY19" fmla="*/ 1318670 h 1613814"/>
              <a:gd name="connsiteX20" fmla="*/ 3352700 w 9288370"/>
              <a:gd name="connsiteY20" fmla="*/ 1264183 h 1613814"/>
              <a:gd name="connsiteX21" fmla="*/ 3444611 w 9288370"/>
              <a:gd name="connsiteY21" fmla="*/ 1236739 h 1613814"/>
              <a:gd name="connsiteX22" fmla="*/ 3650072 w 9288370"/>
              <a:gd name="connsiteY22" fmla="*/ 1217421 h 1613814"/>
              <a:gd name="connsiteX23" fmla="*/ 3707853 w 9288370"/>
              <a:gd name="connsiteY23" fmla="*/ 1241722 h 1613814"/>
              <a:gd name="connsiteX24" fmla="*/ 3925616 w 9288370"/>
              <a:gd name="connsiteY24" fmla="*/ 1253751 h 1613814"/>
              <a:gd name="connsiteX25" fmla="*/ 3954387 w 9288370"/>
              <a:gd name="connsiteY25" fmla="*/ 1263789 h 1613814"/>
              <a:gd name="connsiteX26" fmla="*/ 3995849 w 9288370"/>
              <a:gd name="connsiteY26" fmla="*/ 1272939 h 1613814"/>
              <a:gd name="connsiteX27" fmla="*/ 4067546 w 9288370"/>
              <a:gd name="connsiteY27" fmla="*/ 1294697 h 1613814"/>
              <a:gd name="connsiteX28" fmla="*/ 4190310 w 9288370"/>
              <a:gd name="connsiteY28" fmla="*/ 1307786 h 1613814"/>
              <a:gd name="connsiteX29" fmla="*/ 4230008 w 9288370"/>
              <a:gd name="connsiteY29" fmla="*/ 1303546 h 1613814"/>
              <a:gd name="connsiteX30" fmla="*/ 4575478 w 9288370"/>
              <a:gd name="connsiteY30" fmla="*/ 1261726 h 1613814"/>
              <a:gd name="connsiteX31" fmla="*/ 4650026 w 9288370"/>
              <a:gd name="connsiteY31" fmla="*/ 1265798 h 1613814"/>
              <a:gd name="connsiteX32" fmla="*/ 4792008 w 9288370"/>
              <a:gd name="connsiteY32" fmla="*/ 1243899 h 1613814"/>
              <a:gd name="connsiteX33" fmla="*/ 4954126 w 9288370"/>
              <a:gd name="connsiteY33" fmla="*/ 1204617 h 1613814"/>
              <a:gd name="connsiteX34" fmla="*/ 5309678 w 9288370"/>
              <a:gd name="connsiteY34" fmla="*/ 1128278 h 1613814"/>
              <a:gd name="connsiteX35" fmla="*/ 5474724 w 9288370"/>
              <a:gd name="connsiteY35" fmla="*/ 1091167 h 1613814"/>
              <a:gd name="connsiteX36" fmla="*/ 5612132 w 9288370"/>
              <a:gd name="connsiteY36" fmla="*/ 1051509 h 1613814"/>
              <a:gd name="connsiteX37" fmla="*/ 5776618 w 9288370"/>
              <a:gd name="connsiteY37" fmla="*/ 1053037 h 1613814"/>
              <a:gd name="connsiteX38" fmla="*/ 5785786 w 9288370"/>
              <a:gd name="connsiteY38" fmla="*/ 1051213 h 1613814"/>
              <a:gd name="connsiteX39" fmla="*/ 5829381 w 9288370"/>
              <a:gd name="connsiteY39" fmla="*/ 1046878 h 1613814"/>
              <a:gd name="connsiteX40" fmla="*/ 5943596 w 9288370"/>
              <a:gd name="connsiteY40" fmla="*/ 1043237 h 1613814"/>
              <a:gd name="connsiteX41" fmla="*/ 5985730 w 9288370"/>
              <a:gd name="connsiteY41" fmla="*/ 1035396 h 1613814"/>
              <a:gd name="connsiteX42" fmla="*/ 6103109 w 9288370"/>
              <a:gd name="connsiteY42" fmla="*/ 1019019 h 1613814"/>
              <a:gd name="connsiteX43" fmla="*/ 6222406 w 9288370"/>
              <a:gd name="connsiteY43" fmla="*/ 985341 h 1613814"/>
              <a:gd name="connsiteX44" fmla="*/ 6598672 w 9288370"/>
              <a:gd name="connsiteY44" fmla="*/ 902062 h 1613814"/>
              <a:gd name="connsiteX45" fmla="*/ 6766149 w 9288370"/>
              <a:gd name="connsiteY45" fmla="*/ 846132 h 1613814"/>
              <a:gd name="connsiteX46" fmla="*/ 6886312 w 9288370"/>
              <a:gd name="connsiteY46" fmla="*/ 781877 h 1613814"/>
              <a:gd name="connsiteX47" fmla="*/ 7006457 w 9288370"/>
              <a:gd name="connsiteY47" fmla="*/ 699758 h 1613814"/>
              <a:gd name="connsiteX48" fmla="*/ 7231643 w 9288370"/>
              <a:gd name="connsiteY48" fmla="*/ 640778 h 1613814"/>
              <a:gd name="connsiteX49" fmla="*/ 7363123 w 9288370"/>
              <a:gd name="connsiteY49" fmla="*/ 593682 h 1613814"/>
              <a:gd name="connsiteX50" fmla="*/ 7588368 w 9288370"/>
              <a:gd name="connsiteY50" fmla="*/ 531129 h 1613814"/>
              <a:gd name="connsiteX51" fmla="*/ 7782741 w 9288370"/>
              <a:gd name="connsiteY51" fmla="*/ 455936 h 1613814"/>
              <a:gd name="connsiteX52" fmla="*/ 7952094 w 9288370"/>
              <a:gd name="connsiteY52" fmla="*/ 409302 h 1613814"/>
              <a:gd name="connsiteX53" fmla="*/ 8231938 w 9288370"/>
              <a:gd name="connsiteY53" fmla="*/ 259259 h 1613814"/>
              <a:gd name="connsiteX54" fmla="*/ 8428864 w 9288370"/>
              <a:gd name="connsiteY54" fmla="*/ 208471 h 1613814"/>
              <a:gd name="connsiteX55" fmla="*/ 8616510 w 9288370"/>
              <a:gd name="connsiteY55" fmla="*/ 161973 h 1613814"/>
              <a:gd name="connsiteX56" fmla="*/ 8826766 w 9288370"/>
              <a:gd name="connsiteY56" fmla="*/ 152111 h 1613814"/>
              <a:gd name="connsiteX57" fmla="*/ 8917647 w 9288370"/>
              <a:gd name="connsiteY57" fmla="*/ 112232 h 1613814"/>
              <a:gd name="connsiteX58" fmla="*/ 9182272 w 9288370"/>
              <a:gd name="connsiteY58" fmla="*/ 37171 h 1613814"/>
              <a:gd name="connsiteX59" fmla="*/ 9232990 w 9288370"/>
              <a:gd name="connsiteY59" fmla="*/ 24074 h 1613814"/>
              <a:gd name="connsiteX60" fmla="*/ 9288370 w 9288370"/>
              <a:gd name="connsiteY60" fmla="*/ 0 h 1613814"/>
              <a:gd name="connsiteX61" fmla="*/ 0 w 9288370"/>
              <a:gd name="connsiteY61" fmla="*/ 0 h 1613814"/>
              <a:gd name="connsiteX62" fmla="*/ 0 w 9288370"/>
              <a:gd name="connsiteY62" fmla="*/ 1586048 h 1613814"/>
              <a:gd name="connsiteX0" fmla="*/ 0 w 9288370"/>
              <a:gd name="connsiteY0" fmla="*/ 1586048 h 1613814"/>
              <a:gd name="connsiteX1" fmla="*/ 93535 w 9288370"/>
              <a:gd name="connsiteY1" fmla="*/ 1613814 h 1613814"/>
              <a:gd name="connsiteX2" fmla="*/ 374830 w 9288370"/>
              <a:gd name="connsiteY2" fmla="*/ 1574915 h 1613814"/>
              <a:gd name="connsiteX3" fmla="*/ 607503 w 9288370"/>
              <a:gd name="connsiteY3" fmla="*/ 1553819 h 1613814"/>
              <a:gd name="connsiteX4" fmla="*/ 940788 w 9288370"/>
              <a:gd name="connsiteY4" fmla="*/ 1506488 h 1613814"/>
              <a:gd name="connsiteX5" fmla="*/ 1186668 w 9288370"/>
              <a:gd name="connsiteY5" fmla="*/ 1521861 h 1613814"/>
              <a:gd name="connsiteX6" fmla="*/ 1339078 w 9288370"/>
              <a:gd name="connsiteY6" fmla="*/ 1494730 h 1613814"/>
              <a:gd name="connsiteX7" fmla="*/ 1408773 w 9288370"/>
              <a:gd name="connsiteY7" fmla="*/ 1503055 h 1613814"/>
              <a:gd name="connsiteX8" fmla="*/ 1534533 w 9288370"/>
              <a:gd name="connsiteY8" fmla="*/ 1493590 h 1613814"/>
              <a:gd name="connsiteX9" fmla="*/ 1717911 w 9288370"/>
              <a:gd name="connsiteY9" fmla="*/ 1497764 h 1613814"/>
              <a:gd name="connsiteX10" fmla="*/ 1794234 w 9288370"/>
              <a:gd name="connsiteY10" fmla="*/ 1464331 h 1613814"/>
              <a:gd name="connsiteX11" fmla="*/ 2101780 w 9288370"/>
              <a:gd name="connsiteY11" fmla="*/ 1409907 h 1613814"/>
              <a:gd name="connsiteX12" fmla="*/ 2244830 w 9288370"/>
              <a:gd name="connsiteY12" fmla="*/ 1388540 h 1613814"/>
              <a:gd name="connsiteX13" fmla="*/ 2428648 w 9288370"/>
              <a:gd name="connsiteY13" fmla="*/ 1372736 h 1613814"/>
              <a:gd name="connsiteX14" fmla="*/ 2645882 w 9288370"/>
              <a:gd name="connsiteY14" fmla="*/ 1341971 h 1613814"/>
              <a:gd name="connsiteX15" fmla="*/ 2707413 w 9288370"/>
              <a:gd name="connsiteY15" fmla="*/ 1347156 h 1613814"/>
              <a:gd name="connsiteX16" fmla="*/ 2843134 w 9288370"/>
              <a:gd name="connsiteY16" fmla="*/ 1323561 h 1613814"/>
              <a:gd name="connsiteX17" fmla="*/ 2923804 w 9288370"/>
              <a:gd name="connsiteY17" fmla="*/ 1314224 h 1613814"/>
              <a:gd name="connsiteX18" fmla="*/ 2953618 w 9288370"/>
              <a:gd name="connsiteY18" fmla="*/ 1318186 h 1613814"/>
              <a:gd name="connsiteX19" fmla="*/ 2995816 w 9288370"/>
              <a:gd name="connsiteY19" fmla="*/ 1318670 h 1613814"/>
              <a:gd name="connsiteX20" fmla="*/ 3352700 w 9288370"/>
              <a:gd name="connsiteY20" fmla="*/ 1264183 h 1613814"/>
              <a:gd name="connsiteX21" fmla="*/ 3444611 w 9288370"/>
              <a:gd name="connsiteY21" fmla="*/ 1236739 h 1613814"/>
              <a:gd name="connsiteX22" fmla="*/ 3650072 w 9288370"/>
              <a:gd name="connsiteY22" fmla="*/ 1217421 h 1613814"/>
              <a:gd name="connsiteX23" fmla="*/ 3707853 w 9288370"/>
              <a:gd name="connsiteY23" fmla="*/ 1241722 h 1613814"/>
              <a:gd name="connsiteX24" fmla="*/ 3925616 w 9288370"/>
              <a:gd name="connsiteY24" fmla="*/ 1253751 h 1613814"/>
              <a:gd name="connsiteX25" fmla="*/ 3954387 w 9288370"/>
              <a:gd name="connsiteY25" fmla="*/ 1263789 h 1613814"/>
              <a:gd name="connsiteX26" fmla="*/ 3995849 w 9288370"/>
              <a:gd name="connsiteY26" fmla="*/ 1272939 h 1613814"/>
              <a:gd name="connsiteX27" fmla="*/ 4067546 w 9288370"/>
              <a:gd name="connsiteY27" fmla="*/ 1294697 h 1613814"/>
              <a:gd name="connsiteX28" fmla="*/ 4190310 w 9288370"/>
              <a:gd name="connsiteY28" fmla="*/ 1307786 h 1613814"/>
              <a:gd name="connsiteX29" fmla="*/ 4230008 w 9288370"/>
              <a:gd name="connsiteY29" fmla="*/ 1303546 h 1613814"/>
              <a:gd name="connsiteX30" fmla="*/ 4575478 w 9288370"/>
              <a:gd name="connsiteY30" fmla="*/ 1261726 h 1613814"/>
              <a:gd name="connsiteX31" fmla="*/ 4650026 w 9288370"/>
              <a:gd name="connsiteY31" fmla="*/ 1265798 h 1613814"/>
              <a:gd name="connsiteX32" fmla="*/ 4792008 w 9288370"/>
              <a:gd name="connsiteY32" fmla="*/ 1243899 h 1613814"/>
              <a:gd name="connsiteX33" fmla="*/ 4954126 w 9288370"/>
              <a:gd name="connsiteY33" fmla="*/ 1204617 h 1613814"/>
              <a:gd name="connsiteX34" fmla="*/ 5309678 w 9288370"/>
              <a:gd name="connsiteY34" fmla="*/ 1128278 h 1613814"/>
              <a:gd name="connsiteX35" fmla="*/ 5474724 w 9288370"/>
              <a:gd name="connsiteY35" fmla="*/ 1091167 h 1613814"/>
              <a:gd name="connsiteX36" fmla="*/ 5612132 w 9288370"/>
              <a:gd name="connsiteY36" fmla="*/ 1051509 h 1613814"/>
              <a:gd name="connsiteX37" fmla="*/ 5776618 w 9288370"/>
              <a:gd name="connsiteY37" fmla="*/ 1053037 h 1613814"/>
              <a:gd name="connsiteX38" fmla="*/ 5785786 w 9288370"/>
              <a:gd name="connsiteY38" fmla="*/ 1051213 h 1613814"/>
              <a:gd name="connsiteX39" fmla="*/ 5829381 w 9288370"/>
              <a:gd name="connsiteY39" fmla="*/ 1046878 h 1613814"/>
              <a:gd name="connsiteX40" fmla="*/ 5943596 w 9288370"/>
              <a:gd name="connsiteY40" fmla="*/ 1043237 h 1613814"/>
              <a:gd name="connsiteX41" fmla="*/ 5985730 w 9288370"/>
              <a:gd name="connsiteY41" fmla="*/ 1035396 h 1613814"/>
              <a:gd name="connsiteX42" fmla="*/ 6103109 w 9288370"/>
              <a:gd name="connsiteY42" fmla="*/ 1019019 h 1613814"/>
              <a:gd name="connsiteX43" fmla="*/ 6222406 w 9288370"/>
              <a:gd name="connsiteY43" fmla="*/ 985341 h 1613814"/>
              <a:gd name="connsiteX44" fmla="*/ 6598672 w 9288370"/>
              <a:gd name="connsiteY44" fmla="*/ 902062 h 1613814"/>
              <a:gd name="connsiteX45" fmla="*/ 6766149 w 9288370"/>
              <a:gd name="connsiteY45" fmla="*/ 846132 h 1613814"/>
              <a:gd name="connsiteX46" fmla="*/ 6886312 w 9288370"/>
              <a:gd name="connsiteY46" fmla="*/ 781877 h 1613814"/>
              <a:gd name="connsiteX47" fmla="*/ 7006457 w 9288370"/>
              <a:gd name="connsiteY47" fmla="*/ 699758 h 1613814"/>
              <a:gd name="connsiteX48" fmla="*/ 7231643 w 9288370"/>
              <a:gd name="connsiteY48" fmla="*/ 640778 h 1613814"/>
              <a:gd name="connsiteX49" fmla="*/ 7363123 w 9288370"/>
              <a:gd name="connsiteY49" fmla="*/ 593682 h 1613814"/>
              <a:gd name="connsiteX50" fmla="*/ 7588368 w 9288370"/>
              <a:gd name="connsiteY50" fmla="*/ 531129 h 1613814"/>
              <a:gd name="connsiteX51" fmla="*/ 7782741 w 9288370"/>
              <a:gd name="connsiteY51" fmla="*/ 455936 h 1613814"/>
              <a:gd name="connsiteX52" fmla="*/ 7952094 w 9288370"/>
              <a:gd name="connsiteY52" fmla="*/ 409302 h 1613814"/>
              <a:gd name="connsiteX53" fmla="*/ 8231938 w 9288370"/>
              <a:gd name="connsiteY53" fmla="*/ 259259 h 1613814"/>
              <a:gd name="connsiteX54" fmla="*/ 8428864 w 9288370"/>
              <a:gd name="connsiteY54" fmla="*/ 208471 h 1613814"/>
              <a:gd name="connsiteX55" fmla="*/ 8616510 w 9288370"/>
              <a:gd name="connsiteY55" fmla="*/ 161973 h 1613814"/>
              <a:gd name="connsiteX56" fmla="*/ 8826766 w 9288370"/>
              <a:gd name="connsiteY56" fmla="*/ 152111 h 1613814"/>
              <a:gd name="connsiteX57" fmla="*/ 8917647 w 9288370"/>
              <a:gd name="connsiteY57" fmla="*/ 112232 h 1613814"/>
              <a:gd name="connsiteX58" fmla="*/ 9182272 w 9288370"/>
              <a:gd name="connsiteY58" fmla="*/ 37171 h 1613814"/>
              <a:gd name="connsiteX59" fmla="*/ 9232990 w 9288370"/>
              <a:gd name="connsiteY59" fmla="*/ 24074 h 1613814"/>
              <a:gd name="connsiteX60" fmla="*/ 9288370 w 9288370"/>
              <a:gd name="connsiteY60" fmla="*/ 0 h 1613814"/>
              <a:gd name="connsiteX61" fmla="*/ 0 w 9288370"/>
              <a:gd name="connsiteY61" fmla="*/ 0 h 1613814"/>
              <a:gd name="connsiteX62" fmla="*/ 0 w 9288370"/>
              <a:gd name="connsiteY62" fmla="*/ 1586048 h 1613814"/>
              <a:gd name="connsiteX0" fmla="*/ 0 w 9288370"/>
              <a:gd name="connsiteY0" fmla="*/ 1586048 h 1613814"/>
              <a:gd name="connsiteX1" fmla="*/ 93535 w 9288370"/>
              <a:gd name="connsiteY1" fmla="*/ 1613814 h 1613814"/>
              <a:gd name="connsiteX2" fmla="*/ 374830 w 9288370"/>
              <a:gd name="connsiteY2" fmla="*/ 1574915 h 1613814"/>
              <a:gd name="connsiteX3" fmla="*/ 607503 w 9288370"/>
              <a:gd name="connsiteY3" fmla="*/ 1553819 h 1613814"/>
              <a:gd name="connsiteX4" fmla="*/ 940788 w 9288370"/>
              <a:gd name="connsiteY4" fmla="*/ 1506488 h 1613814"/>
              <a:gd name="connsiteX5" fmla="*/ 1186668 w 9288370"/>
              <a:gd name="connsiteY5" fmla="*/ 1521861 h 1613814"/>
              <a:gd name="connsiteX6" fmla="*/ 1339078 w 9288370"/>
              <a:gd name="connsiteY6" fmla="*/ 1494730 h 1613814"/>
              <a:gd name="connsiteX7" fmla="*/ 1408773 w 9288370"/>
              <a:gd name="connsiteY7" fmla="*/ 1503055 h 1613814"/>
              <a:gd name="connsiteX8" fmla="*/ 1679869 w 9288370"/>
              <a:gd name="connsiteY8" fmla="*/ 1477584 h 1613814"/>
              <a:gd name="connsiteX9" fmla="*/ 1717911 w 9288370"/>
              <a:gd name="connsiteY9" fmla="*/ 1497764 h 1613814"/>
              <a:gd name="connsiteX10" fmla="*/ 1794234 w 9288370"/>
              <a:gd name="connsiteY10" fmla="*/ 1464331 h 1613814"/>
              <a:gd name="connsiteX11" fmla="*/ 2101780 w 9288370"/>
              <a:gd name="connsiteY11" fmla="*/ 1409907 h 1613814"/>
              <a:gd name="connsiteX12" fmla="*/ 2244830 w 9288370"/>
              <a:gd name="connsiteY12" fmla="*/ 1388540 h 1613814"/>
              <a:gd name="connsiteX13" fmla="*/ 2428648 w 9288370"/>
              <a:gd name="connsiteY13" fmla="*/ 1372736 h 1613814"/>
              <a:gd name="connsiteX14" fmla="*/ 2645882 w 9288370"/>
              <a:gd name="connsiteY14" fmla="*/ 1341971 h 1613814"/>
              <a:gd name="connsiteX15" fmla="*/ 2707413 w 9288370"/>
              <a:gd name="connsiteY15" fmla="*/ 1347156 h 1613814"/>
              <a:gd name="connsiteX16" fmla="*/ 2843134 w 9288370"/>
              <a:gd name="connsiteY16" fmla="*/ 1323561 h 1613814"/>
              <a:gd name="connsiteX17" fmla="*/ 2923804 w 9288370"/>
              <a:gd name="connsiteY17" fmla="*/ 1314224 h 1613814"/>
              <a:gd name="connsiteX18" fmla="*/ 2953618 w 9288370"/>
              <a:gd name="connsiteY18" fmla="*/ 1318186 h 1613814"/>
              <a:gd name="connsiteX19" fmla="*/ 2995816 w 9288370"/>
              <a:gd name="connsiteY19" fmla="*/ 1318670 h 1613814"/>
              <a:gd name="connsiteX20" fmla="*/ 3352700 w 9288370"/>
              <a:gd name="connsiteY20" fmla="*/ 1264183 h 1613814"/>
              <a:gd name="connsiteX21" fmla="*/ 3444611 w 9288370"/>
              <a:gd name="connsiteY21" fmla="*/ 1236739 h 1613814"/>
              <a:gd name="connsiteX22" fmla="*/ 3650072 w 9288370"/>
              <a:gd name="connsiteY22" fmla="*/ 1217421 h 1613814"/>
              <a:gd name="connsiteX23" fmla="*/ 3707853 w 9288370"/>
              <a:gd name="connsiteY23" fmla="*/ 1241722 h 1613814"/>
              <a:gd name="connsiteX24" fmla="*/ 3925616 w 9288370"/>
              <a:gd name="connsiteY24" fmla="*/ 1253751 h 1613814"/>
              <a:gd name="connsiteX25" fmla="*/ 3954387 w 9288370"/>
              <a:gd name="connsiteY25" fmla="*/ 1263789 h 1613814"/>
              <a:gd name="connsiteX26" fmla="*/ 3995849 w 9288370"/>
              <a:gd name="connsiteY26" fmla="*/ 1272939 h 1613814"/>
              <a:gd name="connsiteX27" fmla="*/ 4067546 w 9288370"/>
              <a:gd name="connsiteY27" fmla="*/ 1294697 h 1613814"/>
              <a:gd name="connsiteX28" fmla="*/ 4190310 w 9288370"/>
              <a:gd name="connsiteY28" fmla="*/ 1307786 h 1613814"/>
              <a:gd name="connsiteX29" fmla="*/ 4230008 w 9288370"/>
              <a:gd name="connsiteY29" fmla="*/ 1303546 h 1613814"/>
              <a:gd name="connsiteX30" fmla="*/ 4575478 w 9288370"/>
              <a:gd name="connsiteY30" fmla="*/ 1261726 h 1613814"/>
              <a:gd name="connsiteX31" fmla="*/ 4650026 w 9288370"/>
              <a:gd name="connsiteY31" fmla="*/ 1265798 h 1613814"/>
              <a:gd name="connsiteX32" fmla="*/ 4792008 w 9288370"/>
              <a:gd name="connsiteY32" fmla="*/ 1243899 h 1613814"/>
              <a:gd name="connsiteX33" fmla="*/ 4954126 w 9288370"/>
              <a:gd name="connsiteY33" fmla="*/ 1204617 h 1613814"/>
              <a:gd name="connsiteX34" fmla="*/ 5309678 w 9288370"/>
              <a:gd name="connsiteY34" fmla="*/ 1128278 h 1613814"/>
              <a:gd name="connsiteX35" fmla="*/ 5474724 w 9288370"/>
              <a:gd name="connsiteY35" fmla="*/ 1091167 h 1613814"/>
              <a:gd name="connsiteX36" fmla="*/ 5612132 w 9288370"/>
              <a:gd name="connsiteY36" fmla="*/ 1051509 h 1613814"/>
              <a:gd name="connsiteX37" fmla="*/ 5776618 w 9288370"/>
              <a:gd name="connsiteY37" fmla="*/ 1053037 h 1613814"/>
              <a:gd name="connsiteX38" fmla="*/ 5785786 w 9288370"/>
              <a:gd name="connsiteY38" fmla="*/ 1051213 h 1613814"/>
              <a:gd name="connsiteX39" fmla="*/ 5829381 w 9288370"/>
              <a:gd name="connsiteY39" fmla="*/ 1046878 h 1613814"/>
              <a:gd name="connsiteX40" fmla="*/ 5943596 w 9288370"/>
              <a:gd name="connsiteY40" fmla="*/ 1043237 h 1613814"/>
              <a:gd name="connsiteX41" fmla="*/ 5985730 w 9288370"/>
              <a:gd name="connsiteY41" fmla="*/ 1035396 h 1613814"/>
              <a:gd name="connsiteX42" fmla="*/ 6103109 w 9288370"/>
              <a:gd name="connsiteY42" fmla="*/ 1019019 h 1613814"/>
              <a:gd name="connsiteX43" fmla="*/ 6222406 w 9288370"/>
              <a:gd name="connsiteY43" fmla="*/ 985341 h 1613814"/>
              <a:gd name="connsiteX44" fmla="*/ 6598672 w 9288370"/>
              <a:gd name="connsiteY44" fmla="*/ 902062 h 1613814"/>
              <a:gd name="connsiteX45" fmla="*/ 6766149 w 9288370"/>
              <a:gd name="connsiteY45" fmla="*/ 846132 h 1613814"/>
              <a:gd name="connsiteX46" fmla="*/ 6886312 w 9288370"/>
              <a:gd name="connsiteY46" fmla="*/ 781877 h 1613814"/>
              <a:gd name="connsiteX47" fmla="*/ 7006457 w 9288370"/>
              <a:gd name="connsiteY47" fmla="*/ 699758 h 1613814"/>
              <a:gd name="connsiteX48" fmla="*/ 7231643 w 9288370"/>
              <a:gd name="connsiteY48" fmla="*/ 640778 h 1613814"/>
              <a:gd name="connsiteX49" fmla="*/ 7363123 w 9288370"/>
              <a:gd name="connsiteY49" fmla="*/ 593682 h 1613814"/>
              <a:gd name="connsiteX50" fmla="*/ 7588368 w 9288370"/>
              <a:gd name="connsiteY50" fmla="*/ 531129 h 1613814"/>
              <a:gd name="connsiteX51" fmla="*/ 7782741 w 9288370"/>
              <a:gd name="connsiteY51" fmla="*/ 455936 h 1613814"/>
              <a:gd name="connsiteX52" fmla="*/ 7952094 w 9288370"/>
              <a:gd name="connsiteY52" fmla="*/ 409302 h 1613814"/>
              <a:gd name="connsiteX53" fmla="*/ 8231938 w 9288370"/>
              <a:gd name="connsiteY53" fmla="*/ 259259 h 1613814"/>
              <a:gd name="connsiteX54" fmla="*/ 8428864 w 9288370"/>
              <a:gd name="connsiteY54" fmla="*/ 208471 h 1613814"/>
              <a:gd name="connsiteX55" fmla="*/ 8616510 w 9288370"/>
              <a:gd name="connsiteY55" fmla="*/ 161973 h 1613814"/>
              <a:gd name="connsiteX56" fmla="*/ 8826766 w 9288370"/>
              <a:gd name="connsiteY56" fmla="*/ 152111 h 1613814"/>
              <a:gd name="connsiteX57" fmla="*/ 8917647 w 9288370"/>
              <a:gd name="connsiteY57" fmla="*/ 112232 h 1613814"/>
              <a:gd name="connsiteX58" fmla="*/ 9182272 w 9288370"/>
              <a:gd name="connsiteY58" fmla="*/ 37171 h 1613814"/>
              <a:gd name="connsiteX59" fmla="*/ 9232990 w 9288370"/>
              <a:gd name="connsiteY59" fmla="*/ 24074 h 1613814"/>
              <a:gd name="connsiteX60" fmla="*/ 9288370 w 9288370"/>
              <a:gd name="connsiteY60" fmla="*/ 0 h 1613814"/>
              <a:gd name="connsiteX61" fmla="*/ 0 w 9288370"/>
              <a:gd name="connsiteY61" fmla="*/ 0 h 1613814"/>
              <a:gd name="connsiteX62" fmla="*/ 0 w 9288370"/>
              <a:gd name="connsiteY62" fmla="*/ 1586048 h 1613814"/>
              <a:gd name="connsiteX0" fmla="*/ 0 w 9288370"/>
              <a:gd name="connsiteY0" fmla="*/ 1586048 h 1613814"/>
              <a:gd name="connsiteX1" fmla="*/ 93535 w 9288370"/>
              <a:gd name="connsiteY1" fmla="*/ 1613814 h 1613814"/>
              <a:gd name="connsiteX2" fmla="*/ 374830 w 9288370"/>
              <a:gd name="connsiteY2" fmla="*/ 1574915 h 1613814"/>
              <a:gd name="connsiteX3" fmla="*/ 607503 w 9288370"/>
              <a:gd name="connsiteY3" fmla="*/ 1553819 h 1613814"/>
              <a:gd name="connsiteX4" fmla="*/ 940788 w 9288370"/>
              <a:gd name="connsiteY4" fmla="*/ 1506488 h 1613814"/>
              <a:gd name="connsiteX5" fmla="*/ 1186668 w 9288370"/>
              <a:gd name="connsiteY5" fmla="*/ 1521861 h 1613814"/>
              <a:gd name="connsiteX6" fmla="*/ 1339078 w 9288370"/>
              <a:gd name="connsiteY6" fmla="*/ 1494730 h 1613814"/>
              <a:gd name="connsiteX7" fmla="*/ 1408773 w 9288370"/>
              <a:gd name="connsiteY7" fmla="*/ 1503055 h 1613814"/>
              <a:gd name="connsiteX8" fmla="*/ 1679869 w 9288370"/>
              <a:gd name="connsiteY8" fmla="*/ 1477584 h 1613814"/>
              <a:gd name="connsiteX9" fmla="*/ 1704699 w 9288370"/>
              <a:gd name="connsiteY9" fmla="*/ 1453746 h 1613814"/>
              <a:gd name="connsiteX10" fmla="*/ 1794234 w 9288370"/>
              <a:gd name="connsiteY10" fmla="*/ 1464331 h 1613814"/>
              <a:gd name="connsiteX11" fmla="*/ 2101780 w 9288370"/>
              <a:gd name="connsiteY11" fmla="*/ 1409907 h 1613814"/>
              <a:gd name="connsiteX12" fmla="*/ 2244830 w 9288370"/>
              <a:gd name="connsiteY12" fmla="*/ 1388540 h 1613814"/>
              <a:gd name="connsiteX13" fmla="*/ 2428648 w 9288370"/>
              <a:gd name="connsiteY13" fmla="*/ 1372736 h 1613814"/>
              <a:gd name="connsiteX14" fmla="*/ 2645882 w 9288370"/>
              <a:gd name="connsiteY14" fmla="*/ 1341971 h 1613814"/>
              <a:gd name="connsiteX15" fmla="*/ 2707413 w 9288370"/>
              <a:gd name="connsiteY15" fmla="*/ 1347156 h 1613814"/>
              <a:gd name="connsiteX16" fmla="*/ 2843134 w 9288370"/>
              <a:gd name="connsiteY16" fmla="*/ 1323561 h 1613814"/>
              <a:gd name="connsiteX17" fmla="*/ 2923804 w 9288370"/>
              <a:gd name="connsiteY17" fmla="*/ 1314224 h 1613814"/>
              <a:gd name="connsiteX18" fmla="*/ 2953618 w 9288370"/>
              <a:gd name="connsiteY18" fmla="*/ 1318186 h 1613814"/>
              <a:gd name="connsiteX19" fmla="*/ 2995816 w 9288370"/>
              <a:gd name="connsiteY19" fmla="*/ 1318670 h 1613814"/>
              <a:gd name="connsiteX20" fmla="*/ 3352700 w 9288370"/>
              <a:gd name="connsiteY20" fmla="*/ 1264183 h 1613814"/>
              <a:gd name="connsiteX21" fmla="*/ 3444611 w 9288370"/>
              <a:gd name="connsiteY21" fmla="*/ 1236739 h 1613814"/>
              <a:gd name="connsiteX22" fmla="*/ 3650072 w 9288370"/>
              <a:gd name="connsiteY22" fmla="*/ 1217421 h 1613814"/>
              <a:gd name="connsiteX23" fmla="*/ 3707853 w 9288370"/>
              <a:gd name="connsiteY23" fmla="*/ 1241722 h 1613814"/>
              <a:gd name="connsiteX24" fmla="*/ 3925616 w 9288370"/>
              <a:gd name="connsiteY24" fmla="*/ 1253751 h 1613814"/>
              <a:gd name="connsiteX25" fmla="*/ 3954387 w 9288370"/>
              <a:gd name="connsiteY25" fmla="*/ 1263789 h 1613814"/>
              <a:gd name="connsiteX26" fmla="*/ 3995849 w 9288370"/>
              <a:gd name="connsiteY26" fmla="*/ 1272939 h 1613814"/>
              <a:gd name="connsiteX27" fmla="*/ 4067546 w 9288370"/>
              <a:gd name="connsiteY27" fmla="*/ 1294697 h 1613814"/>
              <a:gd name="connsiteX28" fmla="*/ 4190310 w 9288370"/>
              <a:gd name="connsiteY28" fmla="*/ 1307786 h 1613814"/>
              <a:gd name="connsiteX29" fmla="*/ 4230008 w 9288370"/>
              <a:gd name="connsiteY29" fmla="*/ 1303546 h 1613814"/>
              <a:gd name="connsiteX30" fmla="*/ 4575478 w 9288370"/>
              <a:gd name="connsiteY30" fmla="*/ 1261726 h 1613814"/>
              <a:gd name="connsiteX31" fmla="*/ 4650026 w 9288370"/>
              <a:gd name="connsiteY31" fmla="*/ 1265798 h 1613814"/>
              <a:gd name="connsiteX32" fmla="*/ 4792008 w 9288370"/>
              <a:gd name="connsiteY32" fmla="*/ 1243899 h 1613814"/>
              <a:gd name="connsiteX33" fmla="*/ 4954126 w 9288370"/>
              <a:gd name="connsiteY33" fmla="*/ 1204617 h 1613814"/>
              <a:gd name="connsiteX34" fmla="*/ 5309678 w 9288370"/>
              <a:gd name="connsiteY34" fmla="*/ 1128278 h 1613814"/>
              <a:gd name="connsiteX35" fmla="*/ 5474724 w 9288370"/>
              <a:gd name="connsiteY35" fmla="*/ 1091167 h 1613814"/>
              <a:gd name="connsiteX36" fmla="*/ 5612132 w 9288370"/>
              <a:gd name="connsiteY36" fmla="*/ 1051509 h 1613814"/>
              <a:gd name="connsiteX37" fmla="*/ 5776618 w 9288370"/>
              <a:gd name="connsiteY37" fmla="*/ 1053037 h 1613814"/>
              <a:gd name="connsiteX38" fmla="*/ 5785786 w 9288370"/>
              <a:gd name="connsiteY38" fmla="*/ 1051213 h 1613814"/>
              <a:gd name="connsiteX39" fmla="*/ 5829381 w 9288370"/>
              <a:gd name="connsiteY39" fmla="*/ 1046878 h 1613814"/>
              <a:gd name="connsiteX40" fmla="*/ 5943596 w 9288370"/>
              <a:gd name="connsiteY40" fmla="*/ 1043237 h 1613814"/>
              <a:gd name="connsiteX41" fmla="*/ 5985730 w 9288370"/>
              <a:gd name="connsiteY41" fmla="*/ 1035396 h 1613814"/>
              <a:gd name="connsiteX42" fmla="*/ 6103109 w 9288370"/>
              <a:gd name="connsiteY42" fmla="*/ 1019019 h 1613814"/>
              <a:gd name="connsiteX43" fmla="*/ 6222406 w 9288370"/>
              <a:gd name="connsiteY43" fmla="*/ 985341 h 1613814"/>
              <a:gd name="connsiteX44" fmla="*/ 6598672 w 9288370"/>
              <a:gd name="connsiteY44" fmla="*/ 902062 h 1613814"/>
              <a:gd name="connsiteX45" fmla="*/ 6766149 w 9288370"/>
              <a:gd name="connsiteY45" fmla="*/ 846132 h 1613814"/>
              <a:gd name="connsiteX46" fmla="*/ 6886312 w 9288370"/>
              <a:gd name="connsiteY46" fmla="*/ 781877 h 1613814"/>
              <a:gd name="connsiteX47" fmla="*/ 7006457 w 9288370"/>
              <a:gd name="connsiteY47" fmla="*/ 699758 h 1613814"/>
              <a:gd name="connsiteX48" fmla="*/ 7231643 w 9288370"/>
              <a:gd name="connsiteY48" fmla="*/ 640778 h 1613814"/>
              <a:gd name="connsiteX49" fmla="*/ 7363123 w 9288370"/>
              <a:gd name="connsiteY49" fmla="*/ 593682 h 1613814"/>
              <a:gd name="connsiteX50" fmla="*/ 7588368 w 9288370"/>
              <a:gd name="connsiteY50" fmla="*/ 531129 h 1613814"/>
              <a:gd name="connsiteX51" fmla="*/ 7782741 w 9288370"/>
              <a:gd name="connsiteY51" fmla="*/ 455936 h 1613814"/>
              <a:gd name="connsiteX52" fmla="*/ 7952094 w 9288370"/>
              <a:gd name="connsiteY52" fmla="*/ 409302 h 1613814"/>
              <a:gd name="connsiteX53" fmla="*/ 8231938 w 9288370"/>
              <a:gd name="connsiteY53" fmla="*/ 259259 h 1613814"/>
              <a:gd name="connsiteX54" fmla="*/ 8428864 w 9288370"/>
              <a:gd name="connsiteY54" fmla="*/ 208471 h 1613814"/>
              <a:gd name="connsiteX55" fmla="*/ 8616510 w 9288370"/>
              <a:gd name="connsiteY55" fmla="*/ 161973 h 1613814"/>
              <a:gd name="connsiteX56" fmla="*/ 8826766 w 9288370"/>
              <a:gd name="connsiteY56" fmla="*/ 152111 h 1613814"/>
              <a:gd name="connsiteX57" fmla="*/ 8917647 w 9288370"/>
              <a:gd name="connsiteY57" fmla="*/ 112232 h 1613814"/>
              <a:gd name="connsiteX58" fmla="*/ 9182272 w 9288370"/>
              <a:gd name="connsiteY58" fmla="*/ 37171 h 1613814"/>
              <a:gd name="connsiteX59" fmla="*/ 9232990 w 9288370"/>
              <a:gd name="connsiteY59" fmla="*/ 24074 h 1613814"/>
              <a:gd name="connsiteX60" fmla="*/ 9288370 w 9288370"/>
              <a:gd name="connsiteY60" fmla="*/ 0 h 1613814"/>
              <a:gd name="connsiteX61" fmla="*/ 0 w 9288370"/>
              <a:gd name="connsiteY61" fmla="*/ 0 h 1613814"/>
              <a:gd name="connsiteX62" fmla="*/ 0 w 9288370"/>
              <a:gd name="connsiteY62" fmla="*/ 1586048 h 1613814"/>
              <a:gd name="connsiteX0" fmla="*/ 0 w 9288370"/>
              <a:gd name="connsiteY0" fmla="*/ 1586048 h 1613814"/>
              <a:gd name="connsiteX1" fmla="*/ 93535 w 9288370"/>
              <a:gd name="connsiteY1" fmla="*/ 1613814 h 1613814"/>
              <a:gd name="connsiteX2" fmla="*/ 374830 w 9288370"/>
              <a:gd name="connsiteY2" fmla="*/ 1574915 h 1613814"/>
              <a:gd name="connsiteX3" fmla="*/ 607503 w 9288370"/>
              <a:gd name="connsiteY3" fmla="*/ 1553819 h 1613814"/>
              <a:gd name="connsiteX4" fmla="*/ 940788 w 9288370"/>
              <a:gd name="connsiteY4" fmla="*/ 1506488 h 1613814"/>
              <a:gd name="connsiteX5" fmla="*/ 1186668 w 9288370"/>
              <a:gd name="connsiteY5" fmla="*/ 1521861 h 1613814"/>
              <a:gd name="connsiteX6" fmla="*/ 1339078 w 9288370"/>
              <a:gd name="connsiteY6" fmla="*/ 1494730 h 1613814"/>
              <a:gd name="connsiteX7" fmla="*/ 1408773 w 9288370"/>
              <a:gd name="connsiteY7" fmla="*/ 1503055 h 1613814"/>
              <a:gd name="connsiteX8" fmla="*/ 1679869 w 9288370"/>
              <a:gd name="connsiteY8" fmla="*/ 1477584 h 1613814"/>
              <a:gd name="connsiteX9" fmla="*/ 1704699 w 9288370"/>
              <a:gd name="connsiteY9" fmla="*/ 1453746 h 1613814"/>
              <a:gd name="connsiteX10" fmla="*/ 1794234 w 9288370"/>
              <a:gd name="connsiteY10" fmla="*/ 1452327 h 1613814"/>
              <a:gd name="connsiteX11" fmla="*/ 2101780 w 9288370"/>
              <a:gd name="connsiteY11" fmla="*/ 1409907 h 1613814"/>
              <a:gd name="connsiteX12" fmla="*/ 2244830 w 9288370"/>
              <a:gd name="connsiteY12" fmla="*/ 1388540 h 1613814"/>
              <a:gd name="connsiteX13" fmla="*/ 2428648 w 9288370"/>
              <a:gd name="connsiteY13" fmla="*/ 1372736 h 1613814"/>
              <a:gd name="connsiteX14" fmla="*/ 2645882 w 9288370"/>
              <a:gd name="connsiteY14" fmla="*/ 1341971 h 1613814"/>
              <a:gd name="connsiteX15" fmla="*/ 2707413 w 9288370"/>
              <a:gd name="connsiteY15" fmla="*/ 1347156 h 1613814"/>
              <a:gd name="connsiteX16" fmla="*/ 2843134 w 9288370"/>
              <a:gd name="connsiteY16" fmla="*/ 1323561 h 1613814"/>
              <a:gd name="connsiteX17" fmla="*/ 2923804 w 9288370"/>
              <a:gd name="connsiteY17" fmla="*/ 1314224 h 1613814"/>
              <a:gd name="connsiteX18" fmla="*/ 2953618 w 9288370"/>
              <a:gd name="connsiteY18" fmla="*/ 1318186 h 1613814"/>
              <a:gd name="connsiteX19" fmla="*/ 2995816 w 9288370"/>
              <a:gd name="connsiteY19" fmla="*/ 1318670 h 1613814"/>
              <a:gd name="connsiteX20" fmla="*/ 3352700 w 9288370"/>
              <a:gd name="connsiteY20" fmla="*/ 1264183 h 1613814"/>
              <a:gd name="connsiteX21" fmla="*/ 3444611 w 9288370"/>
              <a:gd name="connsiteY21" fmla="*/ 1236739 h 1613814"/>
              <a:gd name="connsiteX22" fmla="*/ 3650072 w 9288370"/>
              <a:gd name="connsiteY22" fmla="*/ 1217421 h 1613814"/>
              <a:gd name="connsiteX23" fmla="*/ 3707853 w 9288370"/>
              <a:gd name="connsiteY23" fmla="*/ 1241722 h 1613814"/>
              <a:gd name="connsiteX24" fmla="*/ 3925616 w 9288370"/>
              <a:gd name="connsiteY24" fmla="*/ 1253751 h 1613814"/>
              <a:gd name="connsiteX25" fmla="*/ 3954387 w 9288370"/>
              <a:gd name="connsiteY25" fmla="*/ 1263789 h 1613814"/>
              <a:gd name="connsiteX26" fmla="*/ 3995849 w 9288370"/>
              <a:gd name="connsiteY26" fmla="*/ 1272939 h 1613814"/>
              <a:gd name="connsiteX27" fmla="*/ 4067546 w 9288370"/>
              <a:gd name="connsiteY27" fmla="*/ 1294697 h 1613814"/>
              <a:gd name="connsiteX28" fmla="*/ 4190310 w 9288370"/>
              <a:gd name="connsiteY28" fmla="*/ 1307786 h 1613814"/>
              <a:gd name="connsiteX29" fmla="*/ 4230008 w 9288370"/>
              <a:gd name="connsiteY29" fmla="*/ 1303546 h 1613814"/>
              <a:gd name="connsiteX30" fmla="*/ 4575478 w 9288370"/>
              <a:gd name="connsiteY30" fmla="*/ 1261726 h 1613814"/>
              <a:gd name="connsiteX31" fmla="*/ 4650026 w 9288370"/>
              <a:gd name="connsiteY31" fmla="*/ 1265798 h 1613814"/>
              <a:gd name="connsiteX32" fmla="*/ 4792008 w 9288370"/>
              <a:gd name="connsiteY32" fmla="*/ 1243899 h 1613814"/>
              <a:gd name="connsiteX33" fmla="*/ 4954126 w 9288370"/>
              <a:gd name="connsiteY33" fmla="*/ 1204617 h 1613814"/>
              <a:gd name="connsiteX34" fmla="*/ 5309678 w 9288370"/>
              <a:gd name="connsiteY34" fmla="*/ 1128278 h 1613814"/>
              <a:gd name="connsiteX35" fmla="*/ 5474724 w 9288370"/>
              <a:gd name="connsiteY35" fmla="*/ 1091167 h 1613814"/>
              <a:gd name="connsiteX36" fmla="*/ 5612132 w 9288370"/>
              <a:gd name="connsiteY36" fmla="*/ 1051509 h 1613814"/>
              <a:gd name="connsiteX37" fmla="*/ 5776618 w 9288370"/>
              <a:gd name="connsiteY37" fmla="*/ 1053037 h 1613814"/>
              <a:gd name="connsiteX38" fmla="*/ 5785786 w 9288370"/>
              <a:gd name="connsiteY38" fmla="*/ 1051213 h 1613814"/>
              <a:gd name="connsiteX39" fmla="*/ 5829381 w 9288370"/>
              <a:gd name="connsiteY39" fmla="*/ 1046878 h 1613814"/>
              <a:gd name="connsiteX40" fmla="*/ 5943596 w 9288370"/>
              <a:gd name="connsiteY40" fmla="*/ 1043237 h 1613814"/>
              <a:gd name="connsiteX41" fmla="*/ 5985730 w 9288370"/>
              <a:gd name="connsiteY41" fmla="*/ 1035396 h 1613814"/>
              <a:gd name="connsiteX42" fmla="*/ 6103109 w 9288370"/>
              <a:gd name="connsiteY42" fmla="*/ 1019019 h 1613814"/>
              <a:gd name="connsiteX43" fmla="*/ 6222406 w 9288370"/>
              <a:gd name="connsiteY43" fmla="*/ 985341 h 1613814"/>
              <a:gd name="connsiteX44" fmla="*/ 6598672 w 9288370"/>
              <a:gd name="connsiteY44" fmla="*/ 902062 h 1613814"/>
              <a:gd name="connsiteX45" fmla="*/ 6766149 w 9288370"/>
              <a:gd name="connsiteY45" fmla="*/ 846132 h 1613814"/>
              <a:gd name="connsiteX46" fmla="*/ 6886312 w 9288370"/>
              <a:gd name="connsiteY46" fmla="*/ 781877 h 1613814"/>
              <a:gd name="connsiteX47" fmla="*/ 7006457 w 9288370"/>
              <a:gd name="connsiteY47" fmla="*/ 699758 h 1613814"/>
              <a:gd name="connsiteX48" fmla="*/ 7231643 w 9288370"/>
              <a:gd name="connsiteY48" fmla="*/ 640778 h 1613814"/>
              <a:gd name="connsiteX49" fmla="*/ 7363123 w 9288370"/>
              <a:gd name="connsiteY49" fmla="*/ 593682 h 1613814"/>
              <a:gd name="connsiteX50" fmla="*/ 7588368 w 9288370"/>
              <a:gd name="connsiteY50" fmla="*/ 531129 h 1613814"/>
              <a:gd name="connsiteX51" fmla="*/ 7782741 w 9288370"/>
              <a:gd name="connsiteY51" fmla="*/ 455936 h 1613814"/>
              <a:gd name="connsiteX52" fmla="*/ 7952094 w 9288370"/>
              <a:gd name="connsiteY52" fmla="*/ 409302 h 1613814"/>
              <a:gd name="connsiteX53" fmla="*/ 8231938 w 9288370"/>
              <a:gd name="connsiteY53" fmla="*/ 259259 h 1613814"/>
              <a:gd name="connsiteX54" fmla="*/ 8428864 w 9288370"/>
              <a:gd name="connsiteY54" fmla="*/ 208471 h 1613814"/>
              <a:gd name="connsiteX55" fmla="*/ 8616510 w 9288370"/>
              <a:gd name="connsiteY55" fmla="*/ 161973 h 1613814"/>
              <a:gd name="connsiteX56" fmla="*/ 8826766 w 9288370"/>
              <a:gd name="connsiteY56" fmla="*/ 152111 h 1613814"/>
              <a:gd name="connsiteX57" fmla="*/ 8917647 w 9288370"/>
              <a:gd name="connsiteY57" fmla="*/ 112232 h 1613814"/>
              <a:gd name="connsiteX58" fmla="*/ 9182272 w 9288370"/>
              <a:gd name="connsiteY58" fmla="*/ 37171 h 1613814"/>
              <a:gd name="connsiteX59" fmla="*/ 9232990 w 9288370"/>
              <a:gd name="connsiteY59" fmla="*/ 24074 h 1613814"/>
              <a:gd name="connsiteX60" fmla="*/ 9288370 w 9288370"/>
              <a:gd name="connsiteY60" fmla="*/ 0 h 1613814"/>
              <a:gd name="connsiteX61" fmla="*/ 0 w 9288370"/>
              <a:gd name="connsiteY61" fmla="*/ 0 h 1613814"/>
              <a:gd name="connsiteX62" fmla="*/ 0 w 9288370"/>
              <a:gd name="connsiteY62" fmla="*/ 1586048 h 1613814"/>
              <a:gd name="connsiteX0" fmla="*/ 0 w 9288370"/>
              <a:gd name="connsiteY0" fmla="*/ 1586048 h 1613814"/>
              <a:gd name="connsiteX1" fmla="*/ 93535 w 9288370"/>
              <a:gd name="connsiteY1" fmla="*/ 1613814 h 1613814"/>
              <a:gd name="connsiteX2" fmla="*/ 374830 w 9288370"/>
              <a:gd name="connsiteY2" fmla="*/ 1574915 h 1613814"/>
              <a:gd name="connsiteX3" fmla="*/ 611906 w 9288370"/>
              <a:gd name="connsiteY3" fmla="*/ 1537813 h 1613814"/>
              <a:gd name="connsiteX4" fmla="*/ 940788 w 9288370"/>
              <a:gd name="connsiteY4" fmla="*/ 1506488 h 1613814"/>
              <a:gd name="connsiteX5" fmla="*/ 1186668 w 9288370"/>
              <a:gd name="connsiteY5" fmla="*/ 1521861 h 1613814"/>
              <a:gd name="connsiteX6" fmla="*/ 1339078 w 9288370"/>
              <a:gd name="connsiteY6" fmla="*/ 1494730 h 1613814"/>
              <a:gd name="connsiteX7" fmla="*/ 1408773 w 9288370"/>
              <a:gd name="connsiteY7" fmla="*/ 1503055 h 1613814"/>
              <a:gd name="connsiteX8" fmla="*/ 1679869 w 9288370"/>
              <a:gd name="connsiteY8" fmla="*/ 1477584 h 1613814"/>
              <a:gd name="connsiteX9" fmla="*/ 1704699 w 9288370"/>
              <a:gd name="connsiteY9" fmla="*/ 1453746 h 1613814"/>
              <a:gd name="connsiteX10" fmla="*/ 1794234 w 9288370"/>
              <a:gd name="connsiteY10" fmla="*/ 1452327 h 1613814"/>
              <a:gd name="connsiteX11" fmla="*/ 2101780 w 9288370"/>
              <a:gd name="connsiteY11" fmla="*/ 1409907 h 1613814"/>
              <a:gd name="connsiteX12" fmla="*/ 2244830 w 9288370"/>
              <a:gd name="connsiteY12" fmla="*/ 1388540 h 1613814"/>
              <a:gd name="connsiteX13" fmla="*/ 2428648 w 9288370"/>
              <a:gd name="connsiteY13" fmla="*/ 1372736 h 1613814"/>
              <a:gd name="connsiteX14" fmla="*/ 2645882 w 9288370"/>
              <a:gd name="connsiteY14" fmla="*/ 1341971 h 1613814"/>
              <a:gd name="connsiteX15" fmla="*/ 2707413 w 9288370"/>
              <a:gd name="connsiteY15" fmla="*/ 1347156 h 1613814"/>
              <a:gd name="connsiteX16" fmla="*/ 2843134 w 9288370"/>
              <a:gd name="connsiteY16" fmla="*/ 1323561 h 1613814"/>
              <a:gd name="connsiteX17" fmla="*/ 2923804 w 9288370"/>
              <a:gd name="connsiteY17" fmla="*/ 1314224 h 1613814"/>
              <a:gd name="connsiteX18" fmla="*/ 2953618 w 9288370"/>
              <a:gd name="connsiteY18" fmla="*/ 1318186 h 1613814"/>
              <a:gd name="connsiteX19" fmla="*/ 2995816 w 9288370"/>
              <a:gd name="connsiteY19" fmla="*/ 1318670 h 1613814"/>
              <a:gd name="connsiteX20" fmla="*/ 3352700 w 9288370"/>
              <a:gd name="connsiteY20" fmla="*/ 1264183 h 1613814"/>
              <a:gd name="connsiteX21" fmla="*/ 3444611 w 9288370"/>
              <a:gd name="connsiteY21" fmla="*/ 1236739 h 1613814"/>
              <a:gd name="connsiteX22" fmla="*/ 3650072 w 9288370"/>
              <a:gd name="connsiteY22" fmla="*/ 1217421 h 1613814"/>
              <a:gd name="connsiteX23" fmla="*/ 3707853 w 9288370"/>
              <a:gd name="connsiteY23" fmla="*/ 1241722 h 1613814"/>
              <a:gd name="connsiteX24" fmla="*/ 3925616 w 9288370"/>
              <a:gd name="connsiteY24" fmla="*/ 1253751 h 1613814"/>
              <a:gd name="connsiteX25" fmla="*/ 3954387 w 9288370"/>
              <a:gd name="connsiteY25" fmla="*/ 1263789 h 1613814"/>
              <a:gd name="connsiteX26" fmla="*/ 3995849 w 9288370"/>
              <a:gd name="connsiteY26" fmla="*/ 1272939 h 1613814"/>
              <a:gd name="connsiteX27" fmla="*/ 4067546 w 9288370"/>
              <a:gd name="connsiteY27" fmla="*/ 1294697 h 1613814"/>
              <a:gd name="connsiteX28" fmla="*/ 4190310 w 9288370"/>
              <a:gd name="connsiteY28" fmla="*/ 1307786 h 1613814"/>
              <a:gd name="connsiteX29" fmla="*/ 4230008 w 9288370"/>
              <a:gd name="connsiteY29" fmla="*/ 1303546 h 1613814"/>
              <a:gd name="connsiteX30" fmla="*/ 4575478 w 9288370"/>
              <a:gd name="connsiteY30" fmla="*/ 1261726 h 1613814"/>
              <a:gd name="connsiteX31" fmla="*/ 4650026 w 9288370"/>
              <a:gd name="connsiteY31" fmla="*/ 1265798 h 1613814"/>
              <a:gd name="connsiteX32" fmla="*/ 4792008 w 9288370"/>
              <a:gd name="connsiteY32" fmla="*/ 1243899 h 1613814"/>
              <a:gd name="connsiteX33" fmla="*/ 4954126 w 9288370"/>
              <a:gd name="connsiteY33" fmla="*/ 1204617 h 1613814"/>
              <a:gd name="connsiteX34" fmla="*/ 5309678 w 9288370"/>
              <a:gd name="connsiteY34" fmla="*/ 1128278 h 1613814"/>
              <a:gd name="connsiteX35" fmla="*/ 5474724 w 9288370"/>
              <a:gd name="connsiteY35" fmla="*/ 1091167 h 1613814"/>
              <a:gd name="connsiteX36" fmla="*/ 5612132 w 9288370"/>
              <a:gd name="connsiteY36" fmla="*/ 1051509 h 1613814"/>
              <a:gd name="connsiteX37" fmla="*/ 5776618 w 9288370"/>
              <a:gd name="connsiteY37" fmla="*/ 1053037 h 1613814"/>
              <a:gd name="connsiteX38" fmla="*/ 5785786 w 9288370"/>
              <a:gd name="connsiteY38" fmla="*/ 1051213 h 1613814"/>
              <a:gd name="connsiteX39" fmla="*/ 5829381 w 9288370"/>
              <a:gd name="connsiteY39" fmla="*/ 1046878 h 1613814"/>
              <a:gd name="connsiteX40" fmla="*/ 5943596 w 9288370"/>
              <a:gd name="connsiteY40" fmla="*/ 1043237 h 1613814"/>
              <a:gd name="connsiteX41" fmla="*/ 5985730 w 9288370"/>
              <a:gd name="connsiteY41" fmla="*/ 1035396 h 1613814"/>
              <a:gd name="connsiteX42" fmla="*/ 6103109 w 9288370"/>
              <a:gd name="connsiteY42" fmla="*/ 1019019 h 1613814"/>
              <a:gd name="connsiteX43" fmla="*/ 6222406 w 9288370"/>
              <a:gd name="connsiteY43" fmla="*/ 985341 h 1613814"/>
              <a:gd name="connsiteX44" fmla="*/ 6598672 w 9288370"/>
              <a:gd name="connsiteY44" fmla="*/ 902062 h 1613814"/>
              <a:gd name="connsiteX45" fmla="*/ 6766149 w 9288370"/>
              <a:gd name="connsiteY45" fmla="*/ 846132 h 1613814"/>
              <a:gd name="connsiteX46" fmla="*/ 6886312 w 9288370"/>
              <a:gd name="connsiteY46" fmla="*/ 781877 h 1613814"/>
              <a:gd name="connsiteX47" fmla="*/ 7006457 w 9288370"/>
              <a:gd name="connsiteY47" fmla="*/ 699758 h 1613814"/>
              <a:gd name="connsiteX48" fmla="*/ 7231643 w 9288370"/>
              <a:gd name="connsiteY48" fmla="*/ 640778 h 1613814"/>
              <a:gd name="connsiteX49" fmla="*/ 7363123 w 9288370"/>
              <a:gd name="connsiteY49" fmla="*/ 593682 h 1613814"/>
              <a:gd name="connsiteX50" fmla="*/ 7588368 w 9288370"/>
              <a:gd name="connsiteY50" fmla="*/ 531129 h 1613814"/>
              <a:gd name="connsiteX51" fmla="*/ 7782741 w 9288370"/>
              <a:gd name="connsiteY51" fmla="*/ 455936 h 1613814"/>
              <a:gd name="connsiteX52" fmla="*/ 7952094 w 9288370"/>
              <a:gd name="connsiteY52" fmla="*/ 409302 h 1613814"/>
              <a:gd name="connsiteX53" fmla="*/ 8231938 w 9288370"/>
              <a:gd name="connsiteY53" fmla="*/ 259259 h 1613814"/>
              <a:gd name="connsiteX54" fmla="*/ 8428864 w 9288370"/>
              <a:gd name="connsiteY54" fmla="*/ 208471 h 1613814"/>
              <a:gd name="connsiteX55" fmla="*/ 8616510 w 9288370"/>
              <a:gd name="connsiteY55" fmla="*/ 161973 h 1613814"/>
              <a:gd name="connsiteX56" fmla="*/ 8826766 w 9288370"/>
              <a:gd name="connsiteY56" fmla="*/ 152111 h 1613814"/>
              <a:gd name="connsiteX57" fmla="*/ 8917647 w 9288370"/>
              <a:gd name="connsiteY57" fmla="*/ 112232 h 1613814"/>
              <a:gd name="connsiteX58" fmla="*/ 9182272 w 9288370"/>
              <a:gd name="connsiteY58" fmla="*/ 37171 h 1613814"/>
              <a:gd name="connsiteX59" fmla="*/ 9232990 w 9288370"/>
              <a:gd name="connsiteY59" fmla="*/ 24074 h 1613814"/>
              <a:gd name="connsiteX60" fmla="*/ 9288370 w 9288370"/>
              <a:gd name="connsiteY60" fmla="*/ 0 h 1613814"/>
              <a:gd name="connsiteX61" fmla="*/ 0 w 9288370"/>
              <a:gd name="connsiteY61" fmla="*/ 0 h 1613814"/>
              <a:gd name="connsiteX62" fmla="*/ 0 w 9288370"/>
              <a:gd name="connsiteY62" fmla="*/ 1586048 h 1613814"/>
              <a:gd name="connsiteX0" fmla="*/ 0 w 9288370"/>
              <a:gd name="connsiteY0" fmla="*/ 1586048 h 1613814"/>
              <a:gd name="connsiteX1" fmla="*/ 93535 w 9288370"/>
              <a:gd name="connsiteY1" fmla="*/ 1613814 h 1613814"/>
              <a:gd name="connsiteX2" fmla="*/ 374830 w 9288370"/>
              <a:gd name="connsiteY2" fmla="*/ 1574915 h 1613814"/>
              <a:gd name="connsiteX3" fmla="*/ 611906 w 9288370"/>
              <a:gd name="connsiteY3" fmla="*/ 1537813 h 1613814"/>
              <a:gd name="connsiteX4" fmla="*/ 940788 w 9288370"/>
              <a:gd name="connsiteY4" fmla="*/ 1506488 h 1613814"/>
              <a:gd name="connsiteX5" fmla="*/ 1186668 w 9288370"/>
              <a:gd name="connsiteY5" fmla="*/ 1521861 h 1613814"/>
              <a:gd name="connsiteX6" fmla="*/ 1339078 w 9288370"/>
              <a:gd name="connsiteY6" fmla="*/ 1494730 h 1613814"/>
              <a:gd name="connsiteX7" fmla="*/ 1408773 w 9288370"/>
              <a:gd name="connsiteY7" fmla="*/ 1503055 h 1613814"/>
              <a:gd name="connsiteX8" fmla="*/ 1679869 w 9288370"/>
              <a:gd name="connsiteY8" fmla="*/ 1477584 h 1613814"/>
              <a:gd name="connsiteX9" fmla="*/ 1704699 w 9288370"/>
              <a:gd name="connsiteY9" fmla="*/ 1453746 h 1613814"/>
              <a:gd name="connsiteX10" fmla="*/ 1794234 w 9288370"/>
              <a:gd name="connsiteY10" fmla="*/ 1452327 h 1613814"/>
              <a:gd name="connsiteX11" fmla="*/ 2101780 w 9288370"/>
              <a:gd name="connsiteY11" fmla="*/ 1409907 h 1613814"/>
              <a:gd name="connsiteX12" fmla="*/ 2244830 w 9288370"/>
              <a:gd name="connsiteY12" fmla="*/ 1388540 h 1613814"/>
              <a:gd name="connsiteX13" fmla="*/ 2428648 w 9288370"/>
              <a:gd name="connsiteY13" fmla="*/ 1372736 h 1613814"/>
              <a:gd name="connsiteX14" fmla="*/ 2645882 w 9288370"/>
              <a:gd name="connsiteY14" fmla="*/ 1341971 h 1613814"/>
              <a:gd name="connsiteX15" fmla="*/ 2707413 w 9288370"/>
              <a:gd name="connsiteY15" fmla="*/ 1347156 h 1613814"/>
              <a:gd name="connsiteX16" fmla="*/ 2843134 w 9288370"/>
              <a:gd name="connsiteY16" fmla="*/ 1323561 h 1613814"/>
              <a:gd name="connsiteX17" fmla="*/ 2923804 w 9288370"/>
              <a:gd name="connsiteY17" fmla="*/ 1314224 h 1613814"/>
              <a:gd name="connsiteX18" fmla="*/ 2953618 w 9288370"/>
              <a:gd name="connsiteY18" fmla="*/ 1318186 h 1613814"/>
              <a:gd name="connsiteX19" fmla="*/ 2995816 w 9288370"/>
              <a:gd name="connsiteY19" fmla="*/ 1318670 h 1613814"/>
              <a:gd name="connsiteX20" fmla="*/ 3352700 w 9288370"/>
              <a:gd name="connsiteY20" fmla="*/ 1264183 h 1613814"/>
              <a:gd name="connsiteX21" fmla="*/ 3444611 w 9288370"/>
              <a:gd name="connsiteY21" fmla="*/ 1236739 h 1613814"/>
              <a:gd name="connsiteX22" fmla="*/ 3650072 w 9288370"/>
              <a:gd name="connsiteY22" fmla="*/ 1217421 h 1613814"/>
              <a:gd name="connsiteX23" fmla="*/ 3707853 w 9288370"/>
              <a:gd name="connsiteY23" fmla="*/ 1241722 h 1613814"/>
              <a:gd name="connsiteX24" fmla="*/ 3925616 w 9288370"/>
              <a:gd name="connsiteY24" fmla="*/ 1253751 h 1613814"/>
              <a:gd name="connsiteX25" fmla="*/ 3954387 w 9288370"/>
              <a:gd name="connsiteY25" fmla="*/ 1263789 h 1613814"/>
              <a:gd name="connsiteX26" fmla="*/ 3995849 w 9288370"/>
              <a:gd name="connsiteY26" fmla="*/ 1272939 h 1613814"/>
              <a:gd name="connsiteX27" fmla="*/ 4067546 w 9288370"/>
              <a:gd name="connsiteY27" fmla="*/ 1294697 h 1613814"/>
              <a:gd name="connsiteX28" fmla="*/ 4190310 w 9288370"/>
              <a:gd name="connsiteY28" fmla="*/ 1307786 h 1613814"/>
              <a:gd name="connsiteX29" fmla="*/ 4230008 w 9288370"/>
              <a:gd name="connsiteY29" fmla="*/ 1303546 h 1613814"/>
              <a:gd name="connsiteX30" fmla="*/ 4575478 w 9288370"/>
              <a:gd name="connsiteY30" fmla="*/ 1261726 h 1613814"/>
              <a:gd name="connsiteX31" fmla="*/ 4650026 w 9288370"/>
              <a:gd name="connsiteY31" fmla="*/ 1265798 h 1613814"/>
              <a:gd name="connsiteX32" fmla="*/ 4792008 w 9288370"/>
              <a:gd name="connsiteY32" fmla="*/ 1243899 h 1613814"/>
              <a:gd name="connsiteX33" fmla="*/ 4954126 w 9288370"/>
              <a:gd name="connsiteY33" fmla="*/ 1204617 h 1613814"/>
              <a:gd name="connsiteX34" fmla="*/ 5309678 w 9288370"/>
              <a:gd name="connsiteY34" fmla="*/ 1128278 h 1613814"/>
              <a:gd name="connsiteX35" fmla="*/ 5474724 w 9288370"/>
              <a:gd name="connsiteY35" fmla="*/ 1091167 h 1613814"/>
              <a:gd name="connsiteX36" fmla="*/ 5612132 w 9288370"/>
              <a:gd name="connsiteY36" fmla="*/ 1051509 h 1613814"/>
              <a:gd name="connsiteX37" fmla="*/ 5776618 w 9288370"/>
              <a:gd name="connsiteY37" fmla="*/ 1053037 h 1613814"/>
              <a:gd name="connsiteX38" fmla="*/ 5785786 w 9288370"/>
              <a:gd name="connsiteY38" fmla="*/ 1051213 h 1613814"/>
              <a:gd name="connsiteX39" fmla="*/ 5829381 w 9288370"/>
              <a:gd name="connsiteY39" fmla="*/ 1046878 h 1613814"/>
              <a:gd name="connsiteX40" fmla="*/ 5943596 w 9288370"/>
              <a:gd name="connsiteY40" fmla="*/ 1043237 h 1613814"/>
              <a:gd name="connsiteX41" fmla="*/ 5985730 w 9288370"/>
              <a:gd name="connsiteY41" fmla="*/ 1035396 h 1613814"/>
              <a:gd name="connsiteX42" fmla="*/ 6103109 w 9288370"/>
              <a:gd name="connsiteY42" fmla="*/ 1019019 h 1613814"/>
              <a:gd name="connsiteX43" fmla="*/ 6222406 w 9288370"/>
              <a:gd name="connsiteY43" fmla="*/ 985341 h 1613814"/>
              <a:gd name="connsiteX44" fmla="*/ 6598672 w 9288370"/>
              <a:gd name="connsiteY44" fmla="*/ 902062 h 1613814"/>
              <a:gd name="connsiteX45" fmla="*/ 6766149 w 9288370"/>
              <a:gd name="connsiteY45" fmla="*/ 846132 h 1613814"/>
              <a:gd name="connsiteX46" fmla="*/ 6886312 w 9288370"/>
              <a:gd name="connsiteY46" fmla="*/ 781877 h 1613814"/>
              <a:gd name="connsiteX47" fmla="*/ 7006457 w 9288370"/>
              <a:gd name="connsiteY47" fmla="*/ 699758 h 1613814"/>
              <a:gd name="connsiteX48" fmla="*/ 7231643 w 9288370"/>
              <a:gd name="connsiteY48" fmla="*/ 640778 h 1613814"/>
              <a:gd name="connsiteX49" fmla="*/ 7363123 w 9288370"/>
              <a:gd name="connsiteY49" fmla="*/ 593682 h 1613814"/>
              <a:gd name="connsiteX50" fmla="*/ 7588368 w 9288370"/>
              <a:gd name="connsiteY50" fmla="*/ 531129 h 1613814"/>
              <a:gd name="connsiteX51" fmla="*/ 7782741 w 9288370"/>
              <a:gd name="connsiteY51" fmla="*/ 455936 h 1613814"/>
              <a:gd name="connsiteX52" fmla="*/ 7952094 w 9288370"/>
              <a:gd name="connsiteY52" fmla="*/ 409302 h 1613814"/>
              <a:gd name="connsiteX53" fmla="*/ 8231938 w 9288370"/>
              <a:gd name="connsiteY53" fmla="*/ 259259 h 1613814"/>
              <a:gd name="connsiteX54" fmla="*/ 8428864 w 9288370"/>
              <a:gd name="connsiteY54" fmla="*/ 208471 h 1613814"/>
              <a:gd name="connsiteX55" fmla="*/ 8616510 w 9288370"/>
              <a:gd name="connsiteY55" fmla="*/ 161973 h 1613814"/>
              <a:gd name="connsiteX56" fmla="*/ 8826766 w 9288370"/>
              <a:gd name="connsiteY56" fmla="*/ 152111 h 1613814"/>
              <a:gd name="connsiteX57" fmla="*/ 8917647 w 9288370"/>
              <a:gd name="connsiteY57" fmla="*/ 112232 h 1613814"/>
              <a:gd name="connsiteX58" fmla="*/ 9098594 w 9288370"/>
              <a:gd name="connsiteY58" fmla="*/ 73185 h 1613814"/>
              <a:gd name="connsiteX59" fmla="*/ 9232990 w 9288370"/>
              <a:gd name="connsiteY59" fmla="*/ 24074 h 1613814"/>
              <a:gd name="connsiteX60" fmla="*/ 9288370 w 9288370"/>
              <a:gd name="connsiteY60" fmla="*/ 0 h 1613814"/>
              <a:gd name="connsiteX61" fmla="*/ 0 w 9288370"/>
              <a:gd name="connsiteY61" fmla="*/ 0 h 1613814"/>
              <a:gd name="connsiteX62" fmla="*/ 0 w 9288370"/>
              <a:gd name="connsiteY62" fmla="*/ 1586048 h 1613814"/>
              <a:gd name="connsiteX0" fmla="*/ 0 w 9288370"/>
              <a:gd name="connsiteY0" fmla="*/ 1586048 h 1613814"/>
              <a:gd name="connsiteX1" fmla="*/ 93535 w 9288370"/>
              <a:gd name="connsiteY1" fmla="*/ 1613814 h 1613814"/>
              <a:gd name="connsiteX2" fmla="*/ 374830 w 9288370"/>
              <a:gd name="connsiteY2" fmla="*/ 1574915 h 1613814"/>
              <a:gd name="connsiteX3" fmla="*/ 611906 w 9288370"/>
              <a:gd name="connsiteY3" fmla="*/ 1537813 h 1613814"/>
              <a:gd name="connsiteX4" fmla="*/ 940788 w 9288370"/>
              <a:gd name="connsiteY4" fmla="*/ 1506488 h 1613814"/>
              <a:gd name="connsiteX5" fmla="*/ 1186668 w 9288370"/>
              <a:gd name="connsiteY5" fmla="*/ 1521861 h 1613814"/>
              <a:gd name="connsiteX6" fmla="*/ 1339078 w 9288370"/>
              <a:gd name="connsiteY6" fmla="*/ 1494730 h 1613814"/>
              <a:gd name="connsiteX7" fmla="*/ 1408773 w 9288370"/>
              <a:gd name="connsiteY7" fmla="*/ 1503055 h 1613814"/>
              <a:gd name="connsiteX8" fmla="*/ 1679869 w 9288370"/>
              <a:gd name="connsiteY8" fmla="*/ 1477584 h 1613814"/>
              <a:gd name="connsiteX9" fmla="*/ 1704699 w 9288370"/>
              <a:gd name="connsiteY9" fmla="*/ 1453746 h 1613814"/>
              <a:gd name="connsiteX10" fmla="*/ 1794234 w 9288370"/>
              <a:gd name="connsiteY10" fmla="*/ 1452327 h 1613814"/>
              <a:gd name="connsiteX11" fmla="*/ 2101780 w 9288370"/>
              <a:gd name="connsiteY11" fmla="*/ 1409907 h 1613814"/>
              <a:gd name="connsiteX12" fmla="*/ 2244830 w 9288370"/>
              <a:gd name="connsiteY12" fmla="*/ 1388540 h 1613814"/>
              <a:gd name="connsiteX13" fmla="*/ 2428648 w 9288370"/>
              <a:gd name="connsiteY13" fmla="*/ 1372736 h 1613814"/>
              <a:gd name="connsiteX14" fmla="*/ 2645882 w 9288370"/>
              <a:gd name="connsiteY14" fmla="*/ 1341971 h 1613814"/>
              <a:gd name="connsiteX15" fmla="*/ 2707413 w 9288370"/>
              <a:gd name="connsiteY15" fmla="*/ 1347156 h 1613814"/>
              <a:gd name="connsiteX16" fmla="*/ 2843134 w 9288370"/>
              <a:gd name="connsiteY16" fmla="*/ 1323561 h 1613814"/>
              <a:gd name="connsiteX17" fmla="*/ 2923804 w 9288370"/>
              <a:gd name="connsiteY17" fmla="*/ 1314224 h 1613814"/>
              <a:gd name="connsiteX18" fmla="*/ 2953618 w 9288370"/>
              <a:gd name="connsiteY18" fmla="*/ 1318186 h 1613814"/>
              <a:gd name="connsiteX19" fmla="*/ 2995816 w 9288370"/>
              <a:gd name="connsiteY19" fmla="*/ 1318670 h 1613814"/>
              <a:gd name="connsiteX20" fmla="*/ 3352700 w 9288370"/>
              <a:gd name="connsiteY20" fmla="*/ 1264183 h 1613814"/>
              <a:gd name="connsiteX21" fmla="*/ 3444611 w 9288370"/>
              <a:gd name="connsiteY21" fmla="*/ 1236739 h 1613814"/>
              <a:gd name="connsiteX22" fmla="*/ 3650072 w 9288370"/>
              <a:gd name="connsiteY22" fmla="*/ 1217421 h 1613814"/>
              <a:gd name="connsiteX23" fmla="*/ 3707853 w 9288370"/>
              <a:gd name="connsiteY23" fmla="*/ 1241722 h 1613814"/>
              <a:gd name="connsiteX24" fmla="*/ 3925616 w 9288370"/>
              <a:gd name="connsiteY24" fmla="*/ 1253751 h 1613814"/>
              <a:gd name="connsiteX25" fmla="*/ 3954387 w 9288370"/>
              <a:gd name="connsiteY25" fmla="*/ 1263789 h 1613814"/>
              <a:gd name="connsiteX26" fmla="*/ 3995849 w 9288370"/>
              <a:gd name="connsiteY26" fmla="*/ 1272939 h 1613814"/>
              <a:gd name="connsiteX27" fmla="*/ 4067546 w 9288370"/>
              <a:gd name="connsiteY27" fmla="*/ 1294697 h 1613814"/>
              <a:gd name="connsiteX28" fmla="*/ 4190310 w 9288370"/>
              <a:gd name="connsiteY28" fmla="*/ 1307786 h 1613814"/>
              <a:gd name="connsiteX29" fmla="*/ 4230008 w 9288370"/>
              <a:gd name="connsiteY29" fmla="*/ 1303546 h 1613814"/>
              <a:gd name="connsiteX30" fmla="*/ 4575478 w 9288370"/>
              <a:gd name="connsiteY30" fmla="*/ 1261726 h 1613814"/>
              <a:gd name="connsiteX31" fmla="*/ 4650026 w 9288370"/>
              <a:gd name="connsiteY31" fmla="*/ 1265798 h 1613814"/>
              <a:gd name="connsiteX32" fmla="*/ 4792008 w 9288370"/>
              <a:gd name="connsiteY32" fmla="*/ 1243899 h 1613814"/>
              <a:gd name="connsiteX33" fmla="*/ 4954126 w 9288370"/>
              <a:gd name="connsiteY33" fmla="*/ 1204617 h 1613814"/>
              <a:gd name="connsiteX34" fmla="*/ 5309678 w 9288370"/>
              <a:gd name="connsiteY34" fmla="*/ 1128278 h 1613814"/>
              <a:gd name="connsiteX35" fmla="*/ 5474724 w 9288370"/>
              <a:gd name="connsiteY35" fmla="*/ 1091167 h 1613814"/>
              <a:gd name="connsiteX36" fmla="*/ 5612132 w 9288370"/>
              <a:gd name="connsiteY36" fmla="*/ 1051509 h 1613814"/>
              <a:gd name="connsiteX37" fmla="*/ 5776618 w 9288370"/>
              <a:gd name="connsiteY37" fmla="*/ 1053037 h 1613814"/>
              <a:gd name="connsiteX38" fmla="*/ 5785786 w 9288370"/>
              <a:gd name="connsiteY38" fmla="*/ 1051213 h 1613814"/>
              <a:gd name="connsiteX39" fmla="*/ 5829381 w 9288370"/>
              <a:gd name="connsiteY39" fmla="*/ 1046878 h 1613814"/>
              <a:gd name="connsiteX40" fmla="*/ 5943596 w 9288370"/>
              <a:gd name="connsiteY40" fmla="*/ 1043237 h 1613814"/>
              <a:gd name="connsiteX41" fmla="*/ 5985730 w 9288370"/>
              <a:gd name="connsiteY41" fmla="*/ 1035396 h 1613814"/>
              <a:gd name="connsiteX42" fmla="*/ 6103109 w 9288370"/>
              <a:gd name="connsiteY42" fmla="*/ 1019019 h 1613814"/>
              <a:gd name="connsiteX43" fmla="*/ 6222406 w 9288370"/>
              <a:gd name="connsiteY43" fmla="*/ 985341 h 1613814"/>
              <a:gd name="connsiteX44" fmla="*/ 6598672 w 9288370"/>
              <a:gd name="connsiteY44" fmla="*/ 902062 h 1613814"/>
              <a:gd name="connsiteX45" fmla="*/ 6766149 w 9288370"/>
              <a:gd name="connsiteY45" fmla="*/ 846132 h 1613814"/>
              <a:gd name="connsiteX46" fmla="*/ 6886312 w 9288370"/>
              <a:gd name="connsiteY46" fmla="*/ 781877 h 1613814"/>
              <a:gd name="connsiteX47" fmla="*/ 7006457 w 9288370"/>
              <a:gd name="connsiteY47" fmla="*/ 699758 h 1613814"/>
              <a:gd name="connsiteX48" fmla="*/ 7231643 w 9288370"/>
              <a:gd name="connsiteY48" fmla="*/ 640778 h 1613814"/>
              <a:gd name="connsiteX49" fmla="*/ 7363123 w 9288370"/>
              <a:gd name="connsiteY49" fmla="*/ 593682 h 1613814"/>
              <a:gd name="connsiteX50" fmla="*/ 7588368 w 9288370"/>
              <a:gd name="connsiteY50" fmla="*/ 531129 h 1613814"/>
              <a:gd name="connsiteX51" fmla="*/ 7782741 w 9288370"/>
              <a:gd name="connsiteY51" fmla="*/ 455936 h 1613814"/>
              <a:gd name="connsiteX52" fmla="*/ 7952094 w 9288370"/>
              <a:gd name="connsiteY52" fmla="*/ 409302 h 1613814"/>
              <a:gd name="connsiteX53" fmla="*/ 8231938 w 9288370"/>
              <a:gd name="connsiteY53" fmla="*/ 259259 h 1613814"/>
              <a:gd name="connsiteX54" fmla="*/ 8428864 w 9288370"/>
              <a:gd name="connsiteY54" fmla="*/ 208471 h 1613814"/>
              <a:gd name="connsiteX55" fmla="*/ 8616510 w 9288370"/>
              <a:gd name="connsiteY55" fmla="*/ 161973 h 1613814"/>
              <a:gd name="connsiteX56" fmla="*/ 8826766 w 9288370"/>
              <a:gd name="connsiteY56" fmla="*/ 152111 h 1613814"/>
              <a:gd name="connsiteX57" fmla="*/ 8917647 w 9288370"/>
              <a:gd name="connsiteY57" fmla="*/ 112232 h 1613814"/>
              <a:gd name="connsiteX58" fmla="*/ 9098594 w 9288370"/>
              <a:gd name="connsiteY58" fmla="*/ 73185 h 1613814"/>
              <a:gd name="connsiteX59" fmla="*/ 9232990 w 9288370"/>
              <a:gd name="connsiteY59" fmla="*/ 24074 h 1613814"/>
              <a:gd name="connsiteX60" fmla="*/ 9288370 w 9288370"/>
              <a:gd name="connsiteY60" fmla="*/ 0 h 1613814"/>
              <a:gd name="connsiteX61" fmla="*/ 0 w 9288370"/>
              <a:gd name="connsiteY61" fmla="*/ 0 h 1613814"/>
              <a:gd name="connsiteX62" fmla="*/ 0 w 9288370"/>
              <a:gd name="connsiteY62" fmla="*/ 1586048 h 1613814"/>
              <a:gd name="connsiteX0" fmla="*/ 0 w 9288370"/>
              <a:gd name="connsiteY0" fmla="*/ 1586048 h 1613814"/>
              <a:gd name="connsiteX1" fmla="*/ 93535 w 9288370"/>
              <a:gd name="connsiteY1" fmla="*/ 1613814 h 1613814"/>
              <a:gd name="connsiteX2" fmla="*/ 374830 w 9288370"/>
              <a:gd name="connsiteY2" fmla="*/ 1574915 h 1613814"/>
              <a:gd name="connsiteX3" fmla="*/ 611906 w 9288370"/>
              <a:gd name="connsiteY3" fmla="*/ 1537813 h 1613814"/>
              <a:gd name="connsiteX4" fmla="*/ 940788 w 9288370"/>
              <a:gd name="connsiteY4" fmla="*/ 1506488 h 1613814"/>
              <a:gd name="connsiteX5" fmla="*/ 1186668 w 9288370"/>
              <a:gd name="connsiteY5" fmla="*/ 1521861 h 1613814"/>
              <a:gd name="connsiteX6" fmla="*/ 1339078 w 9288370"/>
              <a:gd name="connsiteY6" fmla="*/ 1494730 h 1613814"/>
              <a:gd name="connsiteX7" fmla="*/ 1408773 w 9288370"/>
              <a:gd name="connsiteY7" fmla="*/ 1503055 h 1613814"/>
              <a:gd name="connsiteX8" fmla="*/ 1679869 w 9288370"/>
              <a:gd name="connsiteY8" fmla="*/ 1477584 h 1613814"/>
              <a:gd name="connsiteX9" fmla="*/ 1704699 w 9288370"/>
              <a:gd name="connsiteY9" fmla="*/ 1453746 h 1613814"/>
              <a:gd name="connsiteX10" fmla="*/ 1794234 w 9288370"/>
              <a:gd name="connsiteY10" fmla="*/ 1452327 h 1613814"/>
              <a:gd name="connsiteX11" fmla="*/ 2101780 w 9288370"/>
              <a:gd name="connsiteY11" fmla="*/ 1409907 h 1613814"/>
              <a:gd name="connsiteX12" fmla="*/ 2244830 w 9288370"/>
              <a:gd name="connsiteY12" fmla="*/ 1388540 h 1613814"/>
              <a:gd name="connsiteX13" fmla="*/ 2428648 w 9288370"/>
              <a:gd name="connsiteY13" fmla="*/ 1372736 h 1613814"/>
              <a:gd name="connsiteX14" fmla="*/ 2645882 w 9288370"/>
              <a:gd name="connsiteY14" fmla="*/ 1341971 h 1613814"/>
              <a:gd name="connsiteX15" fmla="*/ 2707413 w 9288370"/>
              <a:gd name="connsiteY15" fmla="*/ 1347156 h 1613814"/>
              <a:gd name="connsiteX16" fmla="*/ 2843134 w 9288370"/>
              <a:gd name="connsiteY16" fmla="*/ 1323561 h 1613814"/>
              <a:gd name="connsiteX17" fmla="*/ 2923804 w 9288370"/>
              <a:gd name="connsiteY17" fmla="*/ 1314224 h 1613814"/>
              <a:gd name="connsiteX18" fmla="*/ 2953618 w 9288370"/>
              <a:gd name="connsiteY18" fmla="*/ 1318186 h 1613814"/>
              <a:gd name="connsiteX19" fmla="*/ 2995816 w 9288370"/>
              <a:gd name="connsiteY19" fmla="*/ 1318670 h 1613814"/>
              <a:gd name="connsiteX20" fmla="*/ 3352700 w 9288370"/>
              <a:gd name="connsiteY20" fmla="*/ 1264183 h 1613814"/>
              <a:gd name="connsiteX21" fmla="*/ 3444611 w 9288370"/>
              <a:gd name="connsiteY21" fmla="*/ 1236739 h 1613814"/>
              <a:gd name="connsiteX22" fmla="*/ 3650072 w 9288370"/>
              <a:gd name="connsiteY22" fmla="*/ 1217421 h 1613814"/>
              <a:gd name="connsiteX23" fmla="*/ 3707853 w 9288370"/>
              <a:gd name="connsiteY23" fmla="*/ 1241722 h 1613814"/>
              <a:gd name="connsiteX24" fmla="*/ 3925616 w 9288370"/>
              <a:gd name="connsiteY24" fmla="*/ 1253751 h 1613814"/>
              <a:gd name="connsiteX25" fmla="*/ 3954387 w 9288370"/>
              <a:gd name="connsiteY25" fmla="*/ 1263789 h 1613814"/>
              <a:gd name="connsiteX26" fmla="*/ 3995849 w 9288370"/>
              <a:gd name="connsiteY26" fmla="*/ 1272939 h 1613814"/>
              <a:gd name="connsiteX27" fmla="*/ 4067546 w 9288370"/>
              <a:gd name="connsiteY27" fmla="*/ 1294697 h 1613814"/>
              <a:gd name="connsiteX28" fmla="*/ 4190310 w 9288370"/>
              <a:gd name="connsiteY28" fmla="*/ 1307786 h 1613814"/>
              <a:gd name="connsiteX29" fmla="*/ 4230008 w 9288370"/>
              <a:gd name="connsiteY29" fmla="*/ 1303546 h 1613814"/>
              <a:gd name="connsiteX30" fmla="*/ 4575478 w 9288370"/>
              <a:gd name="connsiteY30" fmla="*/ 1261726 h 1613814"/>
              <a:gd name="connsiteX31" fmla="*/ 4650026 w 9288370"/>
              <a:gd name="connsiteY31" fmla="*/ 1265798 h 1613814"/>
              <a:gd name="connsiteX32" fmla="*/ 4792008 w 9288370"/>
              <a:gd name="connsiteY32" fmla="*/ 1243899 h 1613814"/>
              <a:gd name="connsiteX33" fmla="*/ 4954126 w 9288370"/>
              <a:gd name="connsiteY33" fmla="*/ 1204617 h 1613814"/>
              <a:gd name="connsiteX34" fmla="*/ 5309678 w 9288370"/>
              <a:gd name="connsiteY34" fmla="*/ 1128278 h 1613814"/>
              <a:gd name="connsiteX35" fmla="*/ 5474724 w 9288370"/>
              <a:gd name="connsiteY35" fmla="*/ 1091167 h 1613814"/>
              <a:gd name="connsiteX36" fmla="*/ 5612132 w 9288370"/>
              <a:gd name="connsiteY36" fmla="*/ 1051509 h 1613814"/>
              <a:gd name="connsiteX37" fmla="*/ 5776618 w 9288370"/>
              <a:gd name="connsiteY37" fmla="*/ 1053037 h 1613814"/>
              <a:gd name="connsiteX38" fmla="*/ 5785786 w 9288370"/>
              <a:gd name="connsiteY38" fmla="*/ 1051213 h 1613814"/>
              <a:gd name="connsiteX39" fmla="*/ 5829381 w 9288370"/>
              <a:gd name="connsiteY39" fmla="*/ 1046878 h 1613814"/>
              <a:gd name="connsiteX40" fmla="*/ 5943596 w 9288370"/>
              <a:gd name="connsiteY40" fmla="*/ 1043237 h 1613814"/>
              <a:gd name="connsiteX41" fmla="*/ 5985730 w 9288370"/>
              <a:gd name="connsiteY41" fmla="*/ 1035396 h 1613814"/>
              <a:gd name="connsiteX42" fmla="*/ 6103109 w 9288370"/>
              <a:gd name="connsiteY42" fmla="*/ 1019019 h 1613814"/>
              <a:gd name="connsiteX43" fmla="*/ 6222406 w 9288370"/>
              <a:gd name="connsiteY43" fmla="*/ 985341 h 1613814"/>
              <a:gd name="connsiteX44" fmla="*/ 6598672 w 9288370"/>
              <a:gd name="connsiteY44" fmla="*/ 902062 h 1613814"/>
              <a:gd name="connsiteX45" fmla="*/ 6766149 w 9288370"/>
              <a:gd name="connsiteY45" fmla="*/ 846132 h 1613814"/>
              <a:gd name="connsiteX46" fmla="*/ 6886312 w 9288370"/>
              <a:gd name="connsiteY46" fmla="*/ 781877 h 1613814"/>
              <a:gd name="connsiteX47" fmla="*/ 7006457 w 9288370"/>
              <a:gd name="connsiteY47" fmla="*/ 699758 h 1613814"/>
              <a:gd name="connsiteX48" fmla="*/ 7231643 w 9288370"/>
              <a:gd name="connsiteY48" fmla="*/ 640778 h 1613814"/>
              <a:gd name="connsiteX49" fmla="*/ 7363123 w 9288370"/>
              <a:gd name="connsiteY49" fmla="*/ 593682 h 1613814"/>
              <a:gd name="connsiteX50" fmla="*/ 7588368 w 9288370"/>
              <a:gd name="connsiteY50" fmla="*/ 531129 h 1613814"/>
              <a:gd name="connsiteX51" fmla="*/ 7782741 w 9288370"/>
              <a:gd name="connsiteY51" fmla="*/ 455936 h 1613814"/>
              <a:gd name="connsiteX52" fmla="*/ 7952094 w 9288370"/>
              <a:gd name="connsiteY52" fmla="*/ 409302 h 1613814"/>
              <a:gd name="connsiteX53" fmla="*/ 8231938 w 9288370"/>
              <a:gd name="connsiteY53" fmla="*/ 259259 h 1613814"/>
              <a:gd name="connsiteX54" fmla="*/ 8428864 w 9288370"/>
              <a:gd name="connsiteY54" fmla="*/ 208471 h 1613814"/>
              <a:gd name="connsiteX55" fmla="*/ 8616510 w 9288370"/>
              <a:gd name="connsiteY55" fmla="*/ 161973 h 1613814"/>
              <a:gd name="connsiteX56" fmla="*/ 8826766 w 9288370"/>
              <a:gd name="connsiteY56" fmla="*/ 152111 h 1613814"/>
              <a:gd name="connsiteX57" fmla="*/ 8917647 w 9288370"/>
              <a:gd name="connsiteY57" fmla="*/ 112232 h 1613814"/>
              <a:gd name="connsiteX58" fmla="*/ 9098594 w 9288370"/>
              <a:gd name="connsiteY58" fmla="*/ 73185 h 1613814"/>
              <a:gd name="connsiteX59" fmla="*/ 9232990 w 9288370"/>
              <a:gd name="connsiteY59" fmla="*/ 24074 h 1613814"/>
              <a:gd name="connsiteX60" fmla="*/ 9288370 w 9288370"/>
              <a:gd name="connsiteY60" fmla="*/ 0 h 1613814"/>
              <a:gd name="connsiteX61" fmla="*/ 0 w 9288370"/>
              <a:gd name="connsiteY61" fmla="*/ 0 h 1613814"/>
              <a:gd name="connsiteX62" fmla="*/ 0 w 9288370"/>
              <a:gd name="connsiteY62" fmla="*/ 1586048 h 1613814"/>
              <a:gd name="connsiteX0" fmla="*/ 0 w 9288370"/>
              <a:gd name="connsiteY0" fmla="*/ 1586048 h 1613814"/>
              <a:gd name="connsiteX1" fmla="*/ 93535 w 9288370"/>
              <a:gd name="connsiteY1" fmla="*/ 1613814 h 1613814"/>
              <a:gd name="connsiteX2" fmla="*/ 374830 w 9288370"/>
              <a:gd name="connsiteY2" fmla="*/ 1574915 h 1613814"/>
              <a:gd name="connsiteX3" fmla="*/ 611906 w 9288370"/>
              <a:gd name="connsiteY3" fmla="*/ 1537813 h 1613814"/>
              <a:gd name="connsiteX4" fmla="*/ 940788 w 9288370"/>
              <a:gd name="connsiteY4" fmla="*/ 1506488 h 1613814"/>
              <a:gd name="connsiteX5" fmla="*/ 1186668 w 9288370"/>
              <a:gd name="connsiteY5" fmla="*/ 1521861 h 1613814"/>
              <a:gd name="connsiteX6" fmla="*/ 1339078 w 9288370"/>
              <a:gd name="connsiteY6" fmla="*/ 1494730 h 1613814"/>
              <a:gd name="connsiteX7" fmla="*/ 1408773 w 9288370"/>
              <a:gd name="connsiteY7" fmla="*/ 1503055 h 1613814"/>
              <a:gd name="connsiteX8" fmla="*/ 1679869 w 9288370"/>
              <a:gd name="connsiteY8" fmla="*/ 1477584 h 1613814"/>
              <a:gd name="connsiteX9" fmla="*/ 1704699 w 9288370"/>
              <a:gd name="connsiteY9" fmla="*/ 1453746 h 1613814"/>
              <a:gd name="connsiteX10" fmla="*/ 1794234 w 9288370"/>
              <a:gd name="connsiteY10" fmla="*/ 1452327 h 1613814"/>
              <a:gd name="connsiteX11" fmla="*/ 2101780 w 9288370"/>
              <a:gd name="connsiteY11" fmla="*/ 1409907 h 1613814"/>
              <a:gd name="connsiteX12" fmla="*/ 2244830 w 9288370"/>
              <a:gd name="connsiteY12" fmla="*/ 1388540 h 1613814"/>
              <a:gd name="connsiteX13" fmla="*/ 2428648 w 9288370"/>
              <a:gd name="connsiteY13" fmla="*/ 1372736 h 1613814"/>
              <a:gd name="connsiteX14" fmla="*/ 2645882 w 9288370"/>
              <a:gd name="connsiteY14" fmla="*/ 1341971 h 1613814"/>
              <a:gd name="connsiteX15" fmla="*/ 2707413 w 9288370"/>
              <a:gd name="connsiteY15" fmla="*/ 1347156 h 1613814"/>
              <a:gd name="connsiteX16" fmla="*/ 2843134 w 9288370"/>
              <a:gd name="connsiteY16" fmla="*/ 1323561 h 1613814"/>
              <a:gd name="connsiteX17" fmla="*/ 2923804 w 9288370"/>
              <a:gd name="connsiteY17" fmla="*/ 1314224 h 1613814"/>
              <a:gd name="connsiteX18" fmla="*/ 2953618 w 9288370"/>
              <a:gd name="connsiteY18" fmla="*/ 1318186 h 1613814"/>
              <a:gd name="connsiteX19" fmla="*/ 2995816 w 9288370"/>
              <a:gd name="connsiteY19" fmla="*/ 1318670 h 1613814"/>
              <a:gd name="connsiteX20" fmla="*/ 3352700 w 9288370"/>
              <a:gd name="connsiteY20" fmla="*/ 1264183 h 1613814"/>
              <a:gd name="connsiteX21" fmla="*/ 3444611 w 9288370"/>
              <a:gd name="connsiteY21" fmla="*/ 1236739 h 1613814"/>
              <a:gd name="connsiteX22" fmla="*/ 3650072 w 9288370"/>
              <a:gd name="connsiteY22" fmla="*/ 1217421 h 1613814"/>
              <a:gd name="connsiteX23" fmla="*/ 3707853 w 9288370"/>
              <a:gd name="connsiteY23" fmla="*/ 1241722 h 1613814"/>
              <a:gd name="connsiteX24" fmla="*/ 3925616 w 9288370"/>
              <a:gd name="connsiteY24" fmla="*/ 1253751 h 1613814"/>
              <a:gd name="connsiteX25" fmla="*/ 3954387 w 9288370"/>
              <a:gd name="connsiteY25" fmla="*/ 1263789 h 1613814"/>
              <a:gd name="connsiteX26" fmla="*/ 3995849 w 9288370"/>
              <a:gd name="connsiteY26" fmla="*/ 1272939 h 1613814"/>
              <a:gd name="connsiteX27" fmla="*/ 4067546 w 9288370"/>
              <a:gd name="connsiteY27" fmla="*/ 1294697 h 1613814"/>
              <a:gd name="connsiteX28" fmla="*/ 4190310 w 9288370"/>
              <a:gd name="connsiteY28" fmla="*/ 1307786 h 1613814"/>
              <a:gd name="connsiteX29" fmla="*/ 4230008 w 9288370"/>
              <a:gd name="connsiteY29" fmla="*/ 1303546 h 1613814"/>
              <a:gd name="connsiteX30" fmla="*/ 4575478 w 9288370"/>
              <a:gd name="connsiteY30" fmla="*/ 1261726 h 1613814"/>
              <a:gd name="connsiteX31" fmla="*/ 4650026 w 9288370"/>
              <a:gd name="connsiteY31" fmla="*/ 1265798 h 1613814"/>
              <a:gd name="connsiteX32" fmla="*/ 4792008 w 9288370"/>
              <a:gd name="connsiteY32" fmla="*/ 1243899 h 1613814"/>
              <a:gd name="connsiteX33" fmla="*/ 4954126 w 9288370"/>
              <a:gd name="connsiteY33" fmla="*/ 1204617 h 1613814"/>
              <a:gd name="connsiteX34" fmla="*/ 5309678 w 9288370"/>
              <a:gd name="connsiteY34" fmla="*/ 1128278 h 1613814"/>
              <a:gd name="connsiteX35" fmla="*/ 5474724 w 9288370"/>
              <a:gd name="connsiteY35" fmla="*/ 1091167 h 1613814"/>
              <a:gd name="connsiteX36" fmla="*/ 5612132 w 9288370"/>
              <a:gd name="connsiteY36" fmla="*/ 1051509 h 1613814"/>
              <a:gd name="connsiteX37" fmla="*/ 5776618 w 9288370"/>
              <a:gd name="connsiteY37" fmla="*/ 1053037 h 1613814"/>
              <a:gd name="connsiteX38" fmla="*/ 5785786 w 9288370"/>
              <a:gd name="connsiteY38" fmla="*/ 1051213 h 1613814"/>
              <a:gd name="connsiteX39" fmla="*/ 5829381 w 9288370"/>
              <a:gd name="connsiteY39" fmla="*/ 1046878 h 1613814"/>
              <a:gd name="connsiteX40" fmla="*/ 5943596 w 9288370"/>
              <a:gd name="connsiteY40" fmla="*/ 1043237 h 1613814"/>
              <a:gd name="connsiteX41" fmla="*/ 5985730 w 9288370"/>
              <a:gd name="connsiteY41" fmla="*/ 1035396 h 1613814"/>
              <a:gd name="connsiteX42" fmla="*/ 6103109 w 9288370"/>
              <a:gd name="connsiteY42" fmla="*/ 1019019 h 1613814"/>
              <a:gd name="connsiteX43" fmla="*/ 6222406 w 9288370"/>
              <a:gd name="connsiteY43" fmla="*/ 985341 h 1613814"/>
              <a:gd name="connsiteX44" fmla="*/ 6598672 w 9288370"/>
              <a:gd name="connsiteY44" fmla="*/ 902062 h 1613814"/>
              <a:gd name="connsiteX45" fmla="*/ 6766149 w 9288370"/>
              <a:gd name="connsiteY45" fmla="*/ 846132 h 1613814"/>
              <a:gd name="connsiteX46" fmla="*/ 6886312 w 9288370"/>
              <a:gd name="connsiteY46" fmla="*/ 781877 h 1613814"/>
              <a:gd name="connsiteX47" fmla="*/ 7006457 w 9288370"/>
              <a:gd name="connsiteY47" fmla="*/ 699758 h 1613814"/>
              <a:gd name="connsiteX48" fmla="*/ 7231643 w 9288370"/>
              <a:gd name="connsiteY48" fmla="*/ 640778 h 1613814"/>
              <a:gd name="connsiteX49" fmla="*/ 7363123 w 9288370"/>
              <a:gd name="connsiteY49" fmla="*/ 593682 h 1613814"/>
              <a:gd name="connsiteX50" fmla="*/ 7588368 w 9288370"/>
              <a:gd name="connsiteY50" fmla="*/ 531129 h 1613814"/>
              <a:gd name="connsiteX51" fmla="*/ 7782741 w 9288370"/>
              <a:gd name="connsiteY51" fmla="*/ 455936 h 1613814"/>
              <a:gd name="connsiteX52" fmla="*/ 7952094 w 9288370"/>
              <a:gd name="connsiteY52" fmla="*/ 409302 h 1613814"/>
              <a:gd name="connsiteX53" fmla="*/ 8275980 w 9288370"/>
              <a:gd name="connsiteY53" fmla="*/ 267262 h 1613814"/>
              <a:gd name="connsiteX54" fmla="*/ 8428864 w 9288370"/>
              <a:gd name="connsiteY54" fmla="*/ 208471 h 1613814"/>
              <a:gd name="connsiteX55" fmla="*/ 8616510 w 9288370"/>
              <a:gd name="connsiteY55" fmla="*/ 161973 h 1613814"/>
              <a:gd name="connsiteX56" fmla="*/ 8826766 w 9288370"/>
              <a:gd name="connsiteY56" fmla="*/ 152111 h 1613814"/>
              <a:gd name="connsiteX57" fmla="*/ 8917647 w 9288370"/>
              <a:gd name="connsiteY57" fmla="*/ 112232 h 1613814"/>
              <a:gd name="connsiteX58" fmla="*/ 9098594 w 9288370"/>
              <a:gd name="connsiteY58" fmla="*/ 73185 h 1613814"/>
              <a:gd name="connsiteX59" fmla="*/ 9232990 w 9288370"/>
              <a:gd name="connsiteY59" fmla="*/ 24074 h 1613814"/>
              <a:gd name="connsiteX60" fmla="*/ 9288370 w 9288370"/>
              <a:gd name="connsiteY60" fmla="*/ 0 h 1613814"/>
              <a:gd name="connsiteX61" fmla="*/ 0 w 9288370"/>
              <a:gd name="connsiteY61" fmla="*/ 0 h 1613814"/>
              <a:gd name="connsiteX62" fmla="*/ 0 w 9288370"/>
              <a:gd name="connsiteY62" fmla="*/ 1586048 h 1613814"/>
              <a:gd name="connsiteX0" fmla="*/ 0 w 9288370"/>
              <a:gd name="connsiteY0" fmla="*/ 1586048 h 1613814"/>
              <a:gd name="connsiteX1" fmla="*/ 93535 w 9288370"/>
              <a:gd name="connsiteY1" fmla="*/ 1613814 h 1613814"/>
              <a:gd name="connsiteX2" fmla="*/ 374830 w 9288370"/>
              <a:gd name="connsiteY2" fmla="*/ 1574915 h 1613814"/>
              <a:gd name="connsiteX3" fmla="*/ 611906 w 9288370"/>
              <a:gd name="connsiteY3" fmla="*/ 1537813 h 1613814"/>
              <a:gd name="connsiteX4" fmla="*/ 940788 w 9288370"/>
              <a:gd name="connsiteY4" fmla="*/ 1506488 h 1613814"/>
              <a:gd name="connsiteX5" fmla="*/ 1186668 w 9288370"/>
              <a:gd name="connsiteY5" fmla="*/ 1521861 h 1613814"/>
              <a:gd name="connsiteX6" fmla="*/ 1339078 w 9288370"/>
              <a:gd name="connsiteY6" fmla="*/ 1494730 h 1613814"/>
              <a:gd name="connsiteX7" fmla="*/ 1408773 w 9288370"/>
              <a:gd name="connsiteY7" fmla="*/ 1503055 h 1613814"/>
              <a:gd name="connsiteX8" fmla="*/ 1679869 w 9288370"/>
              <a:gd name="connsiteY8" fmla="*/ 1477584 h 1613814"/>
              <a:gd name="connsiteX9" fmla="*/ 1704699 w 9288370"/>
              <a:gd name="connsiteY9" fmla="*/ 1453746 h 1613814"/>
              <a:gd name="connsiteX10" fmla="*/ 1794234 w 9288370"/>
              <a:gd name="connsiteY10" fmla="*/ 1452327 h 1613814"/>
              <a:gd name="connsiteX11" fmla="*/ 2101780 w 9288370"/>
              <a:gd name="connsiteY11" fmla="*/ 1409907 h 1613814"/>
              <a:gd name="connsiteX12" fmla="*/ 2244830 w 9288370"/>
              <a:gd name="connsiteY12" fmla="*/ 1388540 h 1613814"/>
              <a:gd name="connsiteX13" fmla="*/ 2428648 w 9288370"/>
              <a:gd name="connsiteY13" fmla="*/ 1372736 h 1613814"/>
              <a:gd name="connsiteX14" fmla="*/ 2645882 w 9288370"/>
              <a:gd name="connsiteY14" fmla="*/ 1341971 h 1613814"/>
              <a:gd name="connsiteX15" fmla="*/ 2707413 w 9288370"/>
              <a:gd name="connsiteY15" fmla="*/ 1347156 h 1613814"/>
              <a:gd name="connsiteX16" fmla="*/ 2843134 w 9288370"/>
              <a:gd name="connsiteY16" fmla="*/ 1323561 h 1613814"/>
              <a:gd name="connsiteX17" fmla="*/ 2923804 w 9288370"/>
              <a:gd name="connsiteY17" fmla="*/ 1314224 h 1613814"/>
              <a:gd name="connsiteX18" fmla="*/ 2953618 w 9288370"/>
              <a:gd name="connsiteY18" fmla="*/ 1318186 h 1613814"/>
              <a:gd name="connsiteX19" fmla="*/ 2995816 w 9288370"/>
              <a:gd name="connsiteY19" fmla="*/ 1318670 h 1613814"/>
              <a:gd name="connsiteX20" fmla="*/ 3352700 w 9288370"/>
              <a:gd name="connsiteY20" fmla="*/ 1264183 h 1613814"/>
              <a:gd name="connsiteX21" fmla="*/ 3444611 w 9288370"/>
              <a:gd name="connsiteY21" fmla="*/ 1236739 h 1613814"/>
              <a:gd name="connsiteX22" fmla="*/ 3650072 w 9288370"/>
              <a:gd name="connsiteY22" fmla="*/ 1217421 h 1613814"/>
              <a:gd name="connsiteX23" fmla="*/ 3707853 w 9288370"/>
              <a:gd name="connsiteY23" fmla="*/ 1241722 h 1613814"/>
              <a:gd name="connsiteX24" fmla="*/ 3925616 w 9288370"/>
              <a:gd name="connsiteY24" fmla="*/ 1253751 h 1613814"/>
              <a:gd name="connsiteX25" fmla="*/ 3954387 w 9288370"/>
              <a:gd name="connsiteY25" fmla="*/ 1263789 h 1613814"/>
              <a:gd name="connsiteX26" fmla="*/ 3995849 w 9288370"/>
              <a:gd name="connsiteY26" fmla="*/ 1272939 h 1613814"/>
              <a:gd name="connsiteX27" fmla="*/ 4067546 w 9288370"/>
              <a:gd name="connsiteY27" fmla="*/ 1294697 h 1613814"/>
              <a:gd name="connsiteX28" fmla="*/ 4190310 w 9288370"/>
              <a:gd name="connsiteY28" fmla="*/ 1307786 h 1613814"/>
              <a:gd name="connsiteX29" fmla="*/ 4230008 w 9288370"/>
              <a:gd name="connsiteY29" fmla="*/ 1303546 h 1613814"/>
              <a:gd name="connsiteX30" fmla="*/ 4575478 w 9288370"/>
              <a:gd name="connsiteY30" fmla="*/ 1261726 h 1613814"/>
              <a:gd name="connsiteX31" fmla="*/ 4650026 w 9288370"/>
              <a:gd name="connsiteY31" fmla="*/ 1265798 h 1613814"/>
              <a:gd name="connsiteX32" fmla="*/ 4792008 w 9288370"/>
              <a:gd name="connsiteY32" fmla="*/ 1243899 h 1613814"/>
              <a:gd name="connsiteX33" fmla="*/ 4954126 w 9288370"/>
              <a:gd name="connsiteY33" fmla="*/ 1204617 h 1613814"/>
              <a:gd name="connsiteX34" fmla="*/ 5309678 w 9288370"/>
              <a:gd name="connsiteY34" fmla="*/ 1128278 h 1613814"/>
              <a:gd name="connsiteX35" fmla="*/ 5474724 w 9288370"/>
              <a:gd name="connsiteY35" fmla="*/ 1091167 h 1613814"/>
              <a:gd name="connsiteX36" fmla="*/ 5612132 w 9288370"/>
              <a:gd name="connsiteY36" fmla="*/ 1051509 h 1613814"/>
              <a:gd name="connsiteX37" fmla="*/ 5776618 w 9288370"/>
              <a:gd name="connsiteY37" fmla="*/ 1053037 h 1613814"/>
              <a:gd name="connsiteX38" fmla="*/ 5785786 w 9288370"/>
              <a:gd name="connsiteY38" fmla="*/ 1051213 h 1613814"/>
              <a:gd name="connsiteX39" fmla="*/ 5829381 w 9288370"/>
              <a:gd name="connsiteY39" fmla="*/ 1046878 h 1613814"/>
              <a:gd name="connsiteX40" fmla="*/ 5943596 w 9288370"/>
              <a:gd name="connsiteY40" fmla="*/ 1043237 h 1613814"/>
              <a:gd name="connsiteX41" fmla="*/ 5985730 w 9288370"/>
              <a:gd name="connsiteY41" fmla="*/ 1035396 h 1613814"/>
              <a:gd name="connsiteX42" fmla="*/ 6103109 w 9288370"/>
              <a:gd name="connsiteY42" fmla="*/ 1019019 h 1613814"/>
              <a:gd name="connsiteX43" fmla="*/ 6222406 w 9288370"/>
              <a:gd name="connsiteY43" fmla="*/ 985341 h 1613814"/>
              <a:gd name="connsiteX44" fmla="*/ 6598672 w 9288370"/>
              <a:gd name="connsiteY44" fmla="*/ 902062 h 1613814"/>
              <a:gd name="connsiteX45" fmla="*/ 6766149 w 9288370"/>
              <a:gd name="connsiteY45" fmla="*/ 846132 h 1613814"/>
              <a:gd name="connsiteX46" fmla="*/ 6886312 w 9288370"/>
              <a:gd name="connsiteY46" fmla="*/ 781877 h 1613814"/>
              <a:gd name="connsiteX47" fmla="*/ 7006457 w 9288370"/>
              <a:gd name="connsiteY47" fmla="*/ 699758 h 1613814"/>
              <a:gd name="connsiteX48" fmla="*/ 7231643 w 9288370"/>
              <a:gd name="connsiteY48" fmla="*/ 640778 h 1613814"/>
              <a:gd name="connsiteX49" fmla="*/ 7363123 w 9288370"/>
              <a:gd name="connsiteY49" fmla="*/ 593682 h 1613814"/>
              <a:gd name="connsiteX50" fmla="*/ 7588368 w 9288370"/>
              <a:gd name="connsiteY50" fmla="*/ 531129 h 1613814"/>
              <a:gd name="connsiteX51" fmla="*/ 7782741 w 9288370"/>
              <a:gd name="connsiteY51" fmla="*/ 455936 h 1613814"/>
              <a:gd name="connsiteX52" fmla="*/ 7952094 w 9288370"/>
              <a:gd name="connsiteY52" fmla="*/ 409302 h 1613814"/>
              <a:gd name="connsiteX53" fmla="*/ 8275980 w 9288370"/>
              <a:gd name="connsiteY53" fmla="*/ 267262 h 1613814"/>
              <a:gd name="connsiteX54" fmla="*/ 8428864 w 9288370"/>
              <a:gd name="connsiteY54" fmla="*/ 208471 h 1613814"/>
              <a:gd name="connsiteX55" fmla="*/ 8616510 w 9288370"/>
              <a:gd name="connsiteY55" fmla="*/ 161973 h 1613814"/>
              <a:gd name="connsiteX56" fmla="*/ 8826766 w 9288370"/>
              <a:gd name="connsiteY56" fmla="*/ 152111 h 1613814"/>
              <a:gd name="connsiteX57" fmla="*/ 8917647 w 9288370"/>
              <a:gd name="connsiteY57" fmla="*/ 112232 h 1613814"/>
              <a:gd name="connsiteX58" fmla="*/ 9098594 w 9288370"/>
              <a:gd name="connsiteY58" fmla="*/ 73185 h 1613814"/>
              <a:gd name="connsiteX59" fmla="*/ 9232990 w 9288370"/>
              <a:gd name="connsiteY59" fmla="*/ 24074 h 1613814"/>
              <a:gd name="connsiteX60" fmla="*/ 9288370 w 9288370"/>
              <a:gd name="connsiteY60" fmla="*/ 0 h 1613814"/>
              <a:gd name="connsiteX61" fmla="*/ 0 w 9288370"/>
              <a:gd name="connsiteY61" fmla="*/ 0 h 1613814"/>
              <a:gd name="connsiteX62" fmla="*/ 0 w 9288370"/>
              <a:gd name="connsiteY62" fmla="*/ 1586048 h 1613814"/>
              <a:gd name="connsiteX0" fmla="*/ 0 w 9288370"/>
              <a:gd name="connsiteY0" fmla="*/ 1586048 h 1613814"/>
              <a:gd name="connsiteX1" fmla="*/ 93535 w 9288370"/>
              <a:gd name="connsiteY1" fmla="*/ 1613814 h 1613814"/>
              <a:gd name="connsiteX2" fmla="*/ 374830 w 9288370"/>
              <a:gd name="connsiteY2" fmla="*/ 1574915 h 1613814"/>
              <a:gd name="connsiteX3" fmla="*/ 611906 w 9288370"/>
              <a:gd name="connsiteY3" fmla="*/ 1537813 h 1613814"/>
              <a:gd name="connsiteX4" fmla="*/ 940788 w 9288370"/>
              <a:gd name="connsiteY4" fmla="*/ 1506488 h 1613814"/>
              <a:gd name="connsiteX5" fmla="*/ 1186668 w 9288370"/>
              <a:gd name="connsiteY5" fmla="*/ 1521861 h 1613814"/>
              <a:gd name="connsiteX6" fmla="*/ 1339078 w 9288370"/>
              <a:gd name="connsiteY6" fmla="*/ 1494730 h 1613814"/>
              <a:gd name="connsiteX7" fmla="*/ 1408773 w 9288370"/>
              <a:gd name="connsiteY7" fmla="*/ 1503055 h 1613814"/>
              <a:gd name="connsiteX8" fmla="*/ 1679869 w 9288370"/>
              <a:gd name="connsiteY8" fmla="*/ 1477584 h 1613814"/>
              <a:gd name="connsiteX9" fmla="*/ 1704699 w 9288370"/>
              <a:gd name="connsiteY9" fmla="*/ 1453746 h 1613814"/>
              <a:gd name="connsiteX10" fmla="*/ 1794234 w 9288370"/>
              <a:gd name="connsiteY10" fmla="*/ 1452327 h 1613814"/>
              <a:gd name="connsiteX11" fmla="*/ 2101780 w 9288370"/>
              <a:gd name="connsiteY11" fmla="*/ 1409907 h 1613814"/>
              <a:gd name="connsiteX12" fmla="*/ 2244830 w 9288370"/>
              <a:gd name="connsiteY12" fmla="*/ 1388540 h 1613814"/>
              <a:gd name="connsiteX13" fmla="*/ 2336160 w 9288370"/>
              <a:gd name="connsiteY13" fmla="*/ 1408750 h 1613814"/>
              <a:gd name="connsiteX14" fmla="*/ 2645882 w 9288370"/>
              <a:gd name="connsiteY14" fmla="*/ 1341971 h 1613814"/>
              <a:gd name="connsiteX15" fmla="*/ 2707413 w 9288370"/>
              <a:gd name="connsiteY15" fmla="*/ 1347156 h 1613814"/>
              <a:gd name="connsiteX16" fmla="*/ 2843134 w 9288370"/>
              <a:gd name="connsiteY16" fmla="*/ 1323561 h 1613814"/>
              <a:gd name="connsiteX17" fmla="*/ 2923804 w 9288370"/>
              <a:gd name="connsiteY17" fmla="*/ 1314224 h 1613814"/>
              <a:gd name="connsiteX18" fmla="*/ 2953618 w 9288370"/>
              <a:gd name="connsiteY18" fmla="*/ 1318186 h 1613814"/>
              <a:gd name="connsiteX19" fmla="*/ 2995816 w 9288370"/>
              <a:gd name="connsiteY19" fmla="*/ 1318670 h 1613814"/>
              <a:gd name="connsiteX20" fmla="*/ 3352700 w 9288370"/>
              <a:gd name="connsiteY20" fmla="*/ 1264183 h 1613814"/>
              <a:gd name="connsiteX21" fmla="*/ 3444611 w 9288370"/>
              <a:gd name="connsiteY21" fmla="*/ 1236739 h 1613814"/>
              <a:gd name="connsiteX22" fmla="*/ 3650072 w 9288370"/>
              <a:gd name="connsiteY22" fmla="*/ 1217421 h 1613814"/>
              <a:gd name="connsiteX23" fmla="*/ 3707853 w 9288370"/>
              <a:gd name="connsiteY23" fmla="*/ 1241722 h 1613814"/>
              <a:gd name="connsiteX24" fmla="*/ 3925616 w 9288370"/>
              <a:gd name="connsiteY24" fmla="*/ 1253751 h 1613814"/>
              <a:gd name="connsiteX25" fmla="*/ 3954387 w 9288370"/>
              <a:gd name="connsiteY25" fmla="*/ 1263789 h 1613814"/>
              <a:gd name="connsiteX26" fmla="*/ 3995849 w 9288370"/>
              <a:gd name="connsiteY26" fmla="*/ 1272939 h 1613814"/>
              <a:gd name="connsiteX27" fmla="*/ 4067546 w 9288370"/>
              <a:gd name="connsiteY27" fmla="*/ 1294697 h 1613814"/>
              <a:gd name="connsiteX28" fmla="*/ 4190310 w 9288370"/>
              <a:gd name="connsiteY28" fmla="*/ 1307786 h 1613814"/>
              <a:gd name="connsiteX29" fmla="*/ 4230008 w 9288370"/>
              <a:gd name="connsiteY29" fmla="*/ 1303546 h 1613814"/>
              <a:gd name="connsiteX30" fmla="*/ 4575478 w 9288370"/>
              <a:gd name="connsiteY30" fmla="*/ 1261726 h 1613814"/>
              <a:gd name="connsiteX31" fmla="*/ 4650026 w 9288370"/>
              <a:gd name="connsiteY31" fmla="*/ 1265798 h 1613814"/>
              <a:gd name="connsiteX32" fmla="*/ 4792008 w 9288370"/>
              <a:gd name="connsiteY32" fmla="*/ 1243899 h 1613814"/>
              <a:gd name="connsiteX33" fmla="*/ 4954126 w 9288370"/>
              <a:gd name="connsiteY33" fmla="*/ 1204617 h 1613814"/>
              <a:gd name="connsiteX34" fmla="*/ 5309678 w 9288370"/>
              <a:gd name="connsiteY34" fmla="*/ 1128278 h 1613814"/>
              <a:gd name="connsiteX35" fmla="*/ 5474724 w 9288370"/>
              <a:gd name="connsiteY35" fmla="*/ 1091167 h 1613814"/>
              <a:gd name="connsiteX36" fmla="*/ 5612132 w 9288370"/>
              <a:gd name="connsiteY36" fmla="*/ 1051509 h 1613814"/>
              <a:gd name="connsiteX37" fmla="*/ 5776618 w 9288370"/>
              <a:gd name="connsiteY37" fmla="*/ 1053037 h 1613814"/>
              <a:gd name="connsiteX38" fmla="*/ 5785786 w 9288370"/>
              <a:gd name="connsiteY38" fmla="*/ 1051213 h 1613814"/>
              <a:gd name="connsiteX39" fmla="*/ 5829381 w 9288370"/>
              <a:gd name="connsiteY39" fmla="*/ 1046878 h 1613814"/>
              <a:gd name="connsiteX40" fmla="*/ 5943596 w 9288370"/>
              <a:gd name="connsiteY40" fmla="*/ 1043237 h 1613814"/>
              <a:gd name="connsiteX41" fmla="*/ 5985730 w 9288370"/>
              <a:gd name="connsiteY41" fmla="*/ 1035396 h 1613814"/>
              <a:gd name="connsiteX42" fmla="*/ 6103109 w 9288370"/>
              <a:gd name="connsiteY42" fmla="*/ 1019019 h 1613814"/>
              <a:gd name="connsiteX43" fmla="*/ 6222406 w 9288370"/>
              <a:gd name="connsiteY43" fmla="*/ 985341 h 1613814"/>
              <a:gd name="connsiteX44" fmla="*/ 6598672 w 9288370"/>
              <a:gd name="connsiteY44" fmla="*/ 902062 h 1613814"/>
              <a:gd name="connsiteX45" fmla="*/ 6766149 w 9288370"/>
              <a:gd name="connsiteY45" fmla="*/ 846132 h 1613814"/>
              <a:gd name="connsiteX46" fmla="*/ 6886312 w 9288370"/>
              <a:gd name="connsiteY46" fmla="*/ 781877 h 1613814"/>
              <a:gd name="connsiteX47" fmla="*/ 7006457 w 9288370"/>
              <a:gd name="connsiteY47" fmla="*/ 699758 h 1613814"/>
              <a:gd name="connsiteX48" fmla="*/ 7231643 w 9288370"/>
              <a:gd name="connsiteY48" fmla="*/ 640778 h 1613814"/>
              <a:gd name="connsiteX49" fmla="*/ 7363123 w 9288370"/>
              <a:gd name="connsiteY49" fmla="*/ 593682 h 1613814"/>
              <a:gd name="connsiteX50" fmla="*/ 7588368 w 9288370"/>
              <a:gd name="connsiteY50" fmla="*/ 531129 h 1613814"/>
              <a:gd name="connsiteX51" fmla="*/ 7782741 w 9288370"/>
              <a:gd name="connsiteY51" fmla="*/ 455936 h 1613814"/>
              <a:gd name="connsiteX52" fmla="*/ 7952094 w 9288370"/>
              <a:gd name="connsiteY52" fmla="*/ 409302 h 1613814"/>
              <a:gd name="connsiteX53" fmla="*/ 8275980 w 9288370"/>
              <a:gd name="connsiteY53" fmla="*/ 267262 h 1613814"/>
              <a:gd name="connsiteX54" fmla="*/ 8428864 w 9288370"/>
              <a:gd name="connsiteY54" fmla="*/ 208471 h 1613814"/>
              <a:gd name="connsiteX55" fmla="*/ 8616510 w 9288370"/>
              <a:gd name="connsiteY55" fmla="*/ 161973 h 1613814"/>
              <a:gd name="connsiteX56" fmla="*/ 8826766 w 9288370"/>
              <a:gd name="connsiteY56" fmla="*/ 152111 h 1613814"/>
              <a:gd name="connsiteX57" fmla="*/ 8917647 w 9288370"/>
              <a:gd name="connsiteY57" fmla="*/ 112232 h 1613814"/>
              <a:gd name="connsiteX58" fmla="*/ 9098594 w 9288370"/>
              <a:gd name="connsiteY58" fmla="*/ 73185 h 1613814"/>
              <a:gd name="connsiteX59" fmla="*/ 9232990 w 9288370"/>
              <a:gd name="connsiteY59" fmla="*/ 24074 h 1613814"/>
              <a:gd name="connsiteX60" fmla="*/ 9288370 w 9288370"/>
              <a:gd name="connsiteY60" fmla="*/ 0 h 1613814"/>
              <a:gd name="connsiteX61" fmla="*/ 0 w 9288370"/>
              <a:gd name="connsiteY61" fmla="*/ 0 h 1613814"/>
              <a:gd name="connsiteX62" fmla="*/ 0 w 9288370"/>
              <a:gd name="connsiteY62" fmla="*/ 1586048 h 1613814"/>
              <a:gd name="connsiteX0" fmla="*/ 0 w 9288370"/>
              <a:gd name="connsiteY0" fmla="*/ 1586048 h 1613814"/>
              <a:gd name="connsiteX1" fmla="*/ 93535 w 9288370"/>
              <a:gd name="connsiteY1" fmla="*/ 1613814 h 1613814"/>
              <a:gd name="connsiteX2" fmla="*/ 374830 w 9288370"/>
              <a:gd name="connsiteY2" fmla="*/ 1574915 h 1613814"/>
              <a:gd name="connsiteX3" fmla="*/ 611906 w 9288370"/>
              <a:gd name="connsiteY3" fmla="*/ 1537813 h 1613814"/>
              <a:gd name="connsiteX4" fmla="*/ 940788 w 9288370"/>
              <a:gd name="connsiteY4" fmla="*/ 1506488 h 1613814"/>
              <a:gd name="connsiteX5" fmla="*/ 1186668 w 9288370"/>
              <a:gd name="connsiteY5" fmla="*/ 1521861 h 1613814"/>
              <a:gd name="connsiteX6" fmla="*/ 1339078 w 9288370"/>
              <a:gd name="connsiteY6" fmla="*/ 1494730 h 1613814"/>
              <a:gd name="connsiteX7" fmla="*/ 1408773 w 9288370"/>
              <a:gd name="connsiteY7" fmla="*/ 1503055 h 1613814"/>
              <a:gd name="connsiteX8" fmla="*/ 1679869 w 9288370"/>
              <a:gd name="connsiteY8" fmla="*/ 1477584 h 1613814"/>
              <a:gd name="connsiteX9" fmla="*/ 1704699 w 9288370"/>
              <a:gd name="connsiteY9" fmla="*/ 1453746 h 1613814"/>
              <a:gd name="connsiteX10" fmla="*/ 1794234 w 9288370"/>
              <a:gd name="connsiteY10" fmla="*/ 1452327 h 1613814"/>
              <a:gd name="connsiteX11" fmla="*/ 2101780 w 9288370"/>
              <a:gd name="connsiteY11" fmla="*/ 1409907 h 1613814"/>
              <a:gd name="connsiteX12" fmla="*/ 2253639 w 9288370"/>
              <a:gd name="connsiteY12" fmla="*/ 1396542 h 1613814"/>
              <a:gd name="connsiteX13" fmla="*/ 2336160 w 9288370"/>
              <a:gd name="connsiteY13" fmla="*/ 1408750 h 1613814"/>
              <a:gd name="connsiteX14" fmla="*/ 2645882 w 9288370"/>
              <a:gd name="connsiteY14" fmla="*/ 1341971 h 1613814"/>
              <a:gd name="connsiteX15" fmla="*/ 2707413 w 9288370"/>
              <a:gd name="connsiteY15" fmla="*/ 1347156 h 1613814"/>
              <a:gd name="connsiteX16" fmla="*/ 2843134 w 9288370"/>
              <a:gd name="connsiteY16" fmla="*/ 1323561 h 1613814"/>
              <a:gd name="connsiteX17" fmla="*/ 2923804 w 9288370"/>
              <a:gd name="connsiteY17" fmla="*/ 1314224 h 1613814"/>
              <a:gd name="connsiteX18" fmla="*/ 2953618 w 9288370"/>
              <a:gd name="connsiteY18" fmla="*/ 1318186 h 1613814"/>
              <a:gd name="connsiteX19" fmla="*/ 2995816 w 9288370"/>
              <a:gd name="connsiteY19" fmla="*/ 1318670 h 1613814"/>
              <a:gd name="connsiteX20" fmla="*/ 3352700 w 9288370"/>
              <a:gd name="connsiteY20" fmla="*/ 1264183 h 1613814"/>
              <a:gd name="connsiteX21" fmla="*/ 3444611 w 9288370"/>
              <a:gd name="connsiteY21" fmla="*/ 1236739 h 1613814"/>
              <a:gd name="connsiteX22" fmla="*/ 3650072 w 9288370"/>
              <a:gd name="connsiteY22" fmla="*/ 1217421 h 1613814"/>
              <a:gd name="connsiteX23" fmla="*/ 3707853 w 9288370"/>
              <a:gd name="connsiteY23" fmla="*/ 1241722 h 1613814"/>
              <a:gd name="connsiteX24" fmla="*/ 3925616 w 9288370"/>
              <a:gd name="connsiteY24" fmla="*/ 1253751 h 1613814"/>
              <a:gd name="connsiteX25" fmla="*/ 3954387 w 9288370"/>
              <a:gd name="connsiteY25" fmla="*/ 1263789 h 1613814"/>
              <a:gd name="connsiteX26" fmla="*/ 3995849 w 9288370"/>
              <a:gd name="connsiteY26" fmla="*/ 1272939 h 1613814"/>
              <a:gd name="connsiteX27" fmla="*/ 4067546 w 9288370"/>
              <a:gd name="connsiteY27" fmla="*/ 1294697 h 1613814"/>
              <a:gd name="connsiteX28" fmla="*/ 4190310 w 9288370"/>
              <a:gd name="connsiteY28" fmla="*/ 1307786 h 1613814"/>
              <a:gd name="connsiteX29" fmla="*/ 4230008 w 9288370"/>
              <a:gd name="connsiteY29" fmla="*/ 1303546 h 1613814"/>
              <a:gd name="connsiteX30" fmla="*/ 4575478 w 9288370"/>
              <a:gd name="connsiteY30" fmla="*/ 1261726 h 1613814"/>
              <a:gd name="connsiteX31" fmla="*/ 4650026 w 9288370"/>
              <a:gd name="connsiteY31" fmla="*/ 1265798 h 1613814"/>
              <a:gd name="connsiteX32" fmla="*/ 4792008 w 9288370"/>
              <a:gd name="connsiteY32" fmla="*/ 1243899 h 1613814"/>
              <a:gd name="connsiteX33" fmla="*/ 4954126 w 9288370"/>
              <a:gd name="connsiteY33" fmla="*/ 1204617 h 1613814"/>
              <a:gd name="connsiteX34" fmla="*/ 5309678 w 9288370"/>
              <a:gd name="connsiteY34" fmla="*/ 1128278 h 1613814"/>
              <a:gd name="connsiteX35" fmla="*/ 5474724 w 9288370"/>
              <a:gd name="connsiteY35" fmla="*/ 1091167 h 1613814"/>
              <a:gd name="connsiteX36" fmla="*/ 5612132 w 9288370"/>
              <a:gd name="connsiteY36" fmla="*/ 1051509 h 1613814"/>
              <a:gd name="connsiteX37" fmla="*/ 5776618 w 9288370"/>
              <a:gd name="connsiteY37" fmla="*/ 1053037 h 1613814"/>
              <a:gd name="connsiteX38" fmla="*/ 5785786 w 9288370"/>
              <a:gd name="connsiteY38" fmla="*/ 1051213 h 1613814"/>
              <a:gd name="connsiteX39" fmla="*/ 5829381 w 9288370"/>
              <a:gd name="connsiteY39" fmla="*/ 1046878 h 1613814"/>
              <a:gd name="connsiteX40" fmla="*/ 5943596 w 9288370"/>
              <a:gd name="connsiteY40" fmla="*/ 1043237 h 1613814"/>
              <a:gd name="connsiteX41" fmla="*/ 5985730 w 9288370"/>
              <a:gd name="connsiteY41" fmla="*/ 1035396 h 1613814"/>
              <a:gd name="connsiteX42" fmla="*/ 6103109 w 9288370"/>
              <a:gd name="connsiteY42" fmla="*/ 1019019 h 1613814"/>
              <a:gd name="connsiteX43" fmla="*/ 6222406 w 9288370"/>
              <a:gd name="connsiteY43" fmla="*/ 985341 h 1613814"/>
              <a:gd name="connsiteX44" fmla="*/ 6598672 w 9288370"/>
              <a:gd name="connsiteY44" fmla="*/ 902062 h 1613814"/>
              <a:gd name="connsiteX45" fmla="*/ 6766149 w 9288370"/>
              <a:gd name="connsiteY45" fmla="*/ 846132 h 1613814"/>
              <a:gd name="connsiteX46" fmla="*/ 6886312 w 9288370"/>
              <a:gd name="connsiteY46" fmla="*/ 781877 h 1613814"/>
              <a:gd name="connsiteX47" fmla="*/ 7006457 w 9288370"/>
              <a:gd name="connsiteY47" fmla="*/ 699758 h 1613814"/>
              <a:gd name="connsiteX48" fmla="*/ 7231643 w 9288370"/>
              <a:gd name="connsiteY48" fmla="*/ 640778 h 1613814"/>
              <a:gd name="connsiteX49" fmla="*/ 7363123 w 9288370"/>
              <a:gd name="connsiteY49" fmla="*/ 593682 h 1613814"/>
              <a:gd name="connsiteX50" fmla="*/ 7588368 w 9288370"/>
              <a:gd name="connsiteY50" fmla="*/ 531129 h 1613814"/>
              <a:gd name="connsiteX51" fmla="*/ 7782741 w 9288370"/>
              <a:gd name="connsiteY51" fmla="*/ 455936 h 1613814"/>
              <a:gd name="connsiteX52" fmla="*/ 7952094 w 9288370"/>
              <a:gd name="connsiteY52" fmla="*/ 409302 h 1613814"/>
              <a:gd name="connsiteX53" fmla="*/ 8275980 w 9288370"/>
              <a:gd name="connsiteY53" fmla="*/ 267262 h 1613814"/>
              <a:gd name="connsiteX54" fmla="*/ 8428864 w 9288370"/>
              <a:gd name="connsiteY54" fmla="*/ 208471 h 1613814"/>
              <a:gd name="connsiteX55" fmla="*/ 8616510 w 9288370"/>
              <a:gd name="connsiteY55" fmla="*/ 161973 h 1613814"/>
              <a:gd name="connsiteX56" fmla="*/ 8826766 w 9288370"/>
              <a:gd name="connsiteY56" fmla="*/ 152111 h 1613814"/>
              <a:gd name="connsiteX57" fmla="*/ 8917647 w 9288370"/>
              <a:gd name="connsiteY57" fmla="*/ 112232 h 1613814"/>
              <a:gd name="connsiteX58" fmla="*/ 9098594 w 9288370"/>
              <a:gd name="connsiteY58" fmla="*/ 73185 h 1613814"/>
              <a:gd name="connsiteX59" fmla="*/ 9232990 w 9288370"/>
              <a:gd name="connsiteY59" fmla="*/ 24074 h 1613814"/>
              <a:gd name="connsiteX60" fmla="*/ 9288370 w 9288370"/>
              <a:gd name="connsiteY60" fmla="*/ 0 h 1613814"/>
              <a:gd name="connsiteX61" fmla="*/ 0 w 9288370"/>
              <a:gd name="connsiteY61" fmla="*/ 0 h 1613814"/>
              <a:gd name="connsiteX62" fmla="*/ 0 w 9288370"/>
              <a:gd name="connsiteY62" fmla="*/ 1586048 h 1613814"/>
              <a:gd name="connsiteX0" fmla="*/ 0 w 9288370"/>
              <a:gd name="connsiteY0" fmla="*/ 1586048 h 1613814"/>
              <a:gd name="connsiteX1" fmla="*/ 93535 w 9288370"/>
              <a:gd name="connsiteY1" fmla="*/ 1613814 h 1613814"/>
              <a:gd name="connsiteX2" fmla="*/ 374830 w 9288370"/>
              <a:gd name="connsiteY2" fmla="*/ 1574915 h 1613814"/>
              <a:gd name="connsiteX3" fmla="*/ 611906 w 9288370"/>
              <a:gd name="connsiteY3" fmla="*/ 1537813 h 1613814"/>
              <a:gd name="connsiteX4" fmla="*/ 940788 w 9288370"/>
              <a:gd name="connsiteY4" fmla="*/ 1506488 h 1613814"/>
              <a:gd name="connsiteX5" fmla="*/ 1186668 w 9288370"/>
              <a:gd name="connsiteY5" fmla="*/ 1521861 h 1613814"/>
              <a:gd name="connsiteX6" fmla="*/ 1339078 w 9288370"/>
              <a:gd name="connsiteY6" fmla="*/ 1494730 h 1613814"/>
              <a:gd name="connsiteX7" fmla="*/ 1408773 w 9288370"/>
              <a:gd name="connsiteY7" fmla="*/ 1503055 h 1613814"/>
              <a:gd name="connsiteX8" fmla="*/ 1679869 w 9288370"/>
              <a:gd name="connsiteY8" fmla="*/ 1477584 h 1613814"/>
              <a:gd name="connsiteX9" fmla="*/ 1704699 w 9288370"/>
              <a:gd name="connsiteY9" fmla="*/ 1453746 h 1613814"/>
              <a:gd name="connsiteX10" fmla="*/ 1794234 w 9288370"/>
              <a:gd name="connsiteY10" fmla="*/ 1452327 h 1613814"/>
              <a:gd name="connsiteX11" fmla="*/ 2101780 w 9288370"/>
              <a:gd name="connsiteY11" fmla="*/ 1409907 h 1613814"/>
              <a:gd name="connsiteX12" fmla="*/ 2253639 w 9288370"/>
              <a:gd name="connsiteY12" fmla="*/ 1396542 h 1613814"/>
              <a:gd name="connsiteX13" fmla="*/ 2336160 w 9288370"/>
              <a:gd name="connsiteY13" fmla="*/ 1408750 h 1613814"/>
              <a:gd name="connsiteX14" fmla="*/ 2645882 w 9288370"/>
              <a:gd name="connsiteY14" fmla="*/ 1341971 h 1613814"/>
              <a:gd name="connsiteX15" fmla="*/ 2707413 w 9288370"/>
              <a:gd name="connsiteY15" fmla="*/ 1347156 h 1613814"/>
              <a:gd name="connsiteX16" fmla="*/ 2843134 w 9288370"/>
              <a:gd name="connsiteY16" fmla="*/ 1323561 h 1613814"/>
              <a:gd name="connsiteX17" fmla="*/ 2923804 w 9288370"/>
              <a:gd name="connsiteY17" fmla="*/ 1314224 h 1613814"/>
              <a:gd name="connsiteX18" fmla="*/ 2953618 w 9288370"/>
              <a:gd name="connsiteY18" fmla="*/ 1318186 h 1613814"/>
              <a:gd name="connsiteX19" fmla="*/ 2995816 w 9288370"/>
              <a:gd name="connsiteY19" fmla="*/ 1318670 h 1613814"/>
              <a:gd name="connsiteX20" fmla="*/ 3352700 w 9288370"/>
              <a:gd name="connsiteY20" fmla="*/ 1264183 h 1613814"/>
              <a:gd name="connsiteX21" fmla="*/ 3444611 w 9288370"/>
              <a:gd name="connsiteY21" fmla="*/ 1236739 h 1613814"/>
              <a:gd name="connsiteX22" fmla="*/ 3650072 w 9288370"/>
              <a:gd name="connsiteY22" fmla="*/ 1217421 h 1613814"/>
              <a:gd name="connsiteX23" fmla="*/ 3707853 w 9288370"/>
              <a:gd name="connsiteY23" fmla="*/ 1241722 h 1613814"/>
              <a:gd name="connsiteX24" fmla="*/ 3925616 w 9288370"/>
              <a:gd name="connsiteY24" fmla="*/ 1253751 h 1613814"/>
              <a:gd name="connsiteX25" fmla="*/ 3954387 w 9288370"/>
              <a:gd name="connsiteY25" fmla="*/ 1263789 h 1613814"/>
              <a:gd name="connsiteX26" fmla="*/ 3995849 w 9288370"/>
              <a:gd name="connsiteY26" fmla="*/ 1272939 h 1613814"/>
              <a:gd name="connsiteX27" fmla="*/ 4067546 w 9288370"/>
              <a:gd name="connsiteY27" fmla="*/ 1294697 h 1613814"/>
              <a:gd name="connsiteX28" fmla="*/ 4190310 w 9288370"/>
              <a:gd name="connsiteY28" fmla="*/ 1307786 h 1613814"/>
              <a:gd name="connsiteX29" fmla="*/ 4230008 w 9288370"/>
              <a:gd name="connsiteY29" fmla="*/ 1303546 h 1613814"/>
              <a:gd name="connsiteX30" fmla="*/ 4575478 w 9288370"/>
              <a:gd name="connsiteY30" fmla="*/ 1261726 h 1613814"/>
              <a:gd name="connsiteX31" fmla="*/ 4650026 w 9288370"/>
              <a:gd name="connsiteY31" fmla="*/ 1265798 h 1613814"/>
              <a:gd name="connsiteX32" fmla="*/ 4792008 w 9288370"/>
              <a:gd name="connsiteY32" fmla="*/ 1243899 h 1613814"/>
              <a:gd name="connsiteX33" fmla="*/ 4954126 w 9288370"/>
              <a:gd name="connsiteY33" fmla="*/ 1204617 h 1613814"/>
              <a:gd name="connsiteX34" fmla="*/ 5309678 w 9288370"/>
              <a:gd name="connsiteY34" fmla="*/ 1128278 h 1613814"/>
              <a:gd name="connsiteX35" fmla="*/ 5474724 w 9288370"/>
              <a:gd name="connsiteY35" fmla="*/ 1091167 h 1613814"/>
              <a:gd name="connsiteX36" fmla="*/ 5612132 w 9288370"/>
              <a:gd name="connsiteY36" fmla="*/ 1051509 h 1613814"/>
              <a:gd name="connsiteX37" fmla="*/ 5776618 w 9288370"/>
              <a:gd name="connsiteY37" fmla="*/ 1053037 h 1613814"/>
              <a:gd name="connsiteX38" fmla="*/ 5785786 w 9288370"/>
              <a:gd name="connsiteY38" fmla="*/ 1051213 h 1613814"/>
              <a:gd name="connsiteX39" fmla="*/ 5829381 w 9288370"/>
              <a:gd name="connsiteY39" fmla="*/ 1046878 h 1613814"/>
              <a:gd name="connsiteX40" fmla="*/ 5943596 w 9288370"/>
              <a:gd name="connsiteY40" fmla="*/ 1043237 h 1613814"/>
              <a:gd name="connsiteX41" fmla="*/ 5985730 w 9288370"/>
              <a:gd name="connsiteY41" fmla="*/ 1035396 h 1613814"/>
              <a:gd name="connsiteX42" fmla="*/ 6103109 w 9288370"/>
              <a:gd name="connsiteY42" fmla="*/ 1019019 h 1613814"/>
              <a:gd name="connsiteX43" fmla="*/ 6222406 w 9288370"/>
              <a:gd name="connsiteY43" fmla="*/ 985341 h 1613814"/>
              <a:gd name="connsiteX44" fmla="*/ 6598672 w 9288370"/>
              <a:gd name="connsiteY44" fmla="*/ 902062 h 1613814"/>
              <a:gd name="connsiteX45" fmla="*/ 6766149 w 9288370"/>
              <a:gd name="connsiteY45" fmla="*/ 846132 h 1613814"/>
              <a:gd name="connsiteX46" fmla="*/ 6886312 w 9288370"/>
              <a:gd name="connsiteY46" fmla="*/ 781877 h 1613814"/>
              <a:gd name="connsiteX47" fmla="*/ 7006457 w 9288370"/>
              <a:gd name="connsiteY47" fmla="*/ 699758 h 1613814"/>
              <a:gd name="connsiteX48" fmla="*/ 7231643 w 9288370"/>
              <a:gd name="connsiteY48" fmla="*/ 640778 h 1613814"/>
              <a:gd name="connsiteX49" fmla="*/ 7363123 w 9288370"/>
              <a:gd name="connsiteY49" fmla="*/ 593682 h 1613814"/>
              <a:gd name="connsiteX50" fmla="*/ 7588368 w 9288370"/>
              <a:gd name="connsiteY50" fmla="*/ 531129 h 1613814"/>
              <a:gd name="connsiteX51" fmla="*/ 7782741 w 9288370"/>
              <a:gd name="connsiteY51" fmla="*/ 455936 h 1613814"/>
              <a:gd name="connsiteX52" fmla="*/ 7952094 w 9288370"/>
              <a:gd name="connsiteY52" fmla="*/ 409302 h 1613814"/>
              <a:gd name="connsiteX53" fmla="*/ 8275980 w 9288370"/>
              <a:gd name="connsiteY53" fmla="*/ 267262 h 1613814"/>
              <a:gd name="connsiteX54" fmla="*/ 8428864 w 9288370"/>
              <a:gd name="connsiteY54" fmla="*/ 208471 h 1613814"/>
              <a:gd name="connsiteX55" fmla="*/ 8616510 w 9288370"/>
              <a:gd name="connsiteY55" fmla="*/ 161973 h 1613814"/>
              <a:gd name="connsiteX56" fmla="*/ 8826766 w 9288370"/>
              <a:gd name="connsiteY56" fmla="*/ 152111 h 1613814"/>
              <a:gd name="connsiteX57" fmla="*/ 8917647 w 9288370"/>
              <a:gd name="connsiteY57" fmla="*/ 112232 h 1613814"/>
              <a:gd name="connsiteX58" fmla="*/ 9098594 w 9288370"/>
              <a:gd name="connsiteY58" fmla="*/ 73185 h 1613814"/>
              <a:gd name="connsiteX59" fmla="*/ 9232990 w 9288370"/>
              <a:gd name="connsiteY59" fmla="*/ 24074 h 1613814"/>
              <a:gd name="connsiteX60" fmla="*/ 9288370 w 9288370"/>
              <a:gd name="connsiteY60" fmla="*/ 0 h 1613814"/>
              <a:gd name="connsiteX61" fmla="*/ 0 w 9288370"/>
              <a:gd name="connsiteY61" fmla="*/ 0 h 1613814"/>
              <a:gd name="connsiteX62" fmla="*/ 0 w 9288370"/>
              <a:gd name="connsiteY62" fmla="*/ 1586048 h 1613814"/>
              <a:gd name="connsiteX0" fmla="*/ 0 w 9288370"/>
              <a:gd name="connsiteY0" fmla="*/ 1586048 h 1613814"/>
              <a:gd name="connsiteX1" fmla="*/ 93535 w 9288370"/>
              <a:gd name="connsiteY1" fmla="*/ 1613814 h 1613814"/>
              <a:gd name="connsiteX2" fmla="*/ 374830 w 9288370"/>
              <a:gd name="connsiteY2" fmla="*/ 1574915 h 1613814"/>
              <a:gd name="connsiteX3" fmla="*/ 611906 w 9288370"/>
              <a:gd name="connsiteY3" fmla="*/ 1537813 h 1613814"/>
              <a:gd name="connsiteX4" fmla="*/ 940788 w 9288370"/>
              <a:gd name="connsiteY4" fmla="*/ 1506488 h 1613814"/>
              <a:gd name="connsiteX5" fmla="*/ 1186668 w 9288370"/>
              <a:gd name="connsiteY5" fmla="*/ 1521861 h 1613814"/>
              <a:gd name="connsiteX6" fmla="*/ 1339078 w 9288370"/>
              <a:gd name="connsiteY6" fmla="*/ 1494730 h 1613814"/>
              <a:gd name="connsiteX7" fmla="*/ 1408773 w 9288370"/>
              <a:gd name="connsiteY7" fmla="*/ 1503055 h 1613814"/>
              <a:gd name="connsiteX8" fmla="*/ 1679869 w 9288370"/>
              <a:gd name="connsiteY8" fmla="*/ 1477584 h 1613814"/>
              <a:gd name="connsiteX9" fmla="*/ 1704699 w 9288370"/>
              <a:gd name="connsiteY9" fmla="*/ 1453746 h 1613814"/>
              <a:gd name="connsiteX10" fmla="*/ 1794234 w 9288370"/>
              <a:gd name="connsiteY10" fmla="*/ 1452327 h 1613814"/>
              <a:gd name="connsiteX11" fmla="*/ 2101780 w 9288370"/>
              <a:gd name="connsiteY11" fmla="*/ 1409907 h 1613814"/>
              <a:gd name="connsiteX12" fmla="*/ 2253639 w 9288370"/>
              <a:gd name="connsiteY12" fmla="*/ 1396542 h 1613814"/>
              <a:gd name="connsiteX13" fmla="*/ 2336160 w 9288370"/>
              <a:gd name="connsiteY13" fmla="*/ 1408750 h 1613814"/>
              <a:gd name="connsiteX14" fmla="*/ 2645882 w 9288370"/>
              <a:gd name="connsiteY14" fmla="*/ 1341971 h 1613814"/>
              <a:gd name="connsiteX15" fmla="*/ 2707413 w 9288370"/>
              <a:gd name="connsiteY15" fmla="*/ 1359160 h 1613814"/>
              <a:gd name="connsiteX16" fmla="*/ 2843134 w 9288370"/>
              <a:gd name="connsiteY16" fmla="*/ 1323561 h 1613814"/>
              <a:gd name="connsiteX17" fmla="*/ 2923804 w 9288370"/>
              <a:gd name="connsiteY17" fmla="*/ 1314224 h 1613814"/>
              <a:gd name="connsiteX18" fmla="*/ 2953618 w 9288370"/>
              <a:gd name="connsiteY18" fmla="*/ 1318186 h 1613814"/>
              <a:gd name="connsiteX19" fmla="*/ 2995816 w 9288370"/>
              <a:gd name="connsiteY19" fmla="*/ 1318670 h 1613814"/>
              <a:gd name="connsiteX20" fmla="*/ 3352700 w 9288370"/>
              <a:gd name="connsiteY20" fmla="*/ 1264183 h 1613814"/>
              <a:gd name="connsiteX21" fmla="*/ 3444611 w 9288370"/>
              <a:gd name="connsiteY21" fmla="*/ 1236739 h 1613814"/>
              <a:gd name="connsiteX22" fmla="*/ 3650072 w 9288370"/>
              <a:gd name="connsiteY22" fmla="*/ 1217421 h 1613814"/>
              <a:gd name="connsiteX23" fmla="*/ 3707853 w 9288370"/>
              <a:gd name="connsiteY23" fmla="*/ 1241722 h 1613814"/>
              <a:gd name="connsiteX24" fmla="*/ 3925616 w 9288370"/>
              <a:gd name="connsiteY24" fmla="*/ 1253751 h 1613814"/>
              <a:gd name="connsiteX25" fmla="*/ 3954387 w 9288370"/>
              <a:gd name="connsiteY25" fmla="*/ 1263789 h 1613814"/>
              <a:gd name="connsiteX26" fmla="*/ 3995849 w 9288370"/>
              <a:gd name="connsiteY26" fmla="*/ 1272939 h 1613814"/>
              <a:gd name="connsiteX27" fmla="*/ 4067546 w 9288370"/>
              <a:gd name="connsiteY27" fmla="*/ 1294697 h 1613814"/>
              <a:gd name="connsiteX28" fmla="*/ 4190310 w 9288370"/>
              <a:gd name="connsiteY28" fmla="*/ 1307786 h 1613814"/>
              <a:gd name="connsiteX29" fmla="*/ 4230008 w 9288370"/>
              <a:gd name="connsiteY29" fmla="*/ 1303546 h 1613814"/>
              <a:gd name="connsiteX30" fmla="*/ 4575478 w 9288370"/>
              <a:gd name="connsiteY30" fmla="*/ 1261726 h 1613814"/>
              <a:gd name="connsiteX31" fmla="*/ 4650026 w 9288370"/>
              <a:gd name="connsiteY31" fmla="*/ 1265798 h 1613814"/>
              <a:gd name="connsiteX32" fmla="*/ 4792008 w 9288370"/>
              <a:gd name="connsiteY32" fmla="*/ 1243899 h 1613814"/>
              <a:gd name="connsiteX33" fmla="*/ 4954126 w 9288370"/>
              <a:gd name="connsiteY33" fmla="*/ 1204617 h 1613814"/>
              <a:gd name="connsiteX34" fmla="*/ 5309678 w 9288370"/>
              <a:gd name="connsiteY34" fmla="*/ 1128278 h 1613814"/>
              <a:gd name="connsiteX35" fmla="*/ 5474724 w 9288370"/>
              <a:gd name="connsiteY35" fmla="*/ 1091167 h 1613814"/>
              <a:gd name="connsiteX36" fmla="*/ 5612132 w 9288370"/>
              <a:gd name="connsiteY36" fmla="*/ 1051509 h 1613814"/>
              <a:gd name="connsiteX37" fmla="*/ 5776618 w 9288370"/>
              <a:gd name="connsiteY37" fmla="*/ 1053037 h 1613814"/>
              <a:gd name="connsiteX38" fmla="*/ 5785786 w 9288370"/>
              <a:gd name="connsiteY38" fmla="*/ 1051213 h 1613814"/>
              <a:gd name="connsiteX39" fmla="*/ 5829381 w 9288370"/>
              <a:gd name="connsiteY39" fmla="*/ 1046878 h 1613814"/>
              <a:gd name="connsiteX40" fmla="*/ 5943596 w 9288370"/>
              <a:gd name="connsiteY40" fmla="*/ 1043237 h 1613814"/>
              <a:gd name="connsiteX41" fmla="*/ 5985730 w 9288370"/>
              <a:gd name="connsiteY41" fmla="*/ 1035396 h 1613814"/>
              <a:gd name="connsiteX42" fmla="*/ 6103109 w 9288370"/>
              <a:gd name="connsiteY42" fmla="*/ 1019019 h 1613814"/>
              <a:gd name="connsiteX43" fmla="*/ 6222406 w 9288370"/>
              <a:gd name="connsiteY43" fmla="*/ 985341 h 1613814"/>
              <a:gd name="connsiteX44" fmla="*/ 6598672 w 9288370"/>
              <a:gd name="connsiteY44" fmla="*/ 902062 h 1613814"/>
              <a:gd name="connsiteX45" fmla="*/ 6766149 w 9288370"/>
              <a:gd name="connsiteY45" fmla="*/ 846132 h 1613814"/>
              <a:gd name="connsiteX46" fmla="*/ 6886312 w 9288370"/>
              <a:gd name="connsiteY46" fmla="*/ 781877 h 1613814"/>
              <a:gd name="connsiteX47" fmla="*/ 7006457 w 9288370"/>
              <a:gd name="connsiteY47" fmla="*/ 699758 h 1613814"/>
              <a:gd name="connsiteX48" fmla="*/ 7231643 w 9288370"/>
              <a:gd name="connsiteY48" fmla="*/ 640778 h 1613814"/>
              <a:gd name="connsiteX49" fmla="*/ 7363123 w 9288370"/>
              <a:gd name="connsiteY49" fmla="*/ 593682 h 1613814"/>
              <a:gd name="connsiteX50" fmla="*/ 7588368 w 9288370"/>
              <a:gd name="connsiteY50" fmla="*/ 531129 h 1613814"/>
              <a:gd name="connsiteX51" fmla="*/ 7782741 w 9288370"/>
              <a:gd name="connsiteY51" fmla="*/ 455936 h 1613814"/>
              <a:gd name="connsiteX52" fmla="*/ 7952094 w 9288370"/>
              <a:gd name="connsiteY52" fmla="*/ 409302 h 1613814"/>
              <a:gd name="connsiteX53" fmla="*/ 8275980 w 9288370"/>
              <a:gd name="connsiteY53" fmla="*/ 267262 h 1613814"/>
              <a:gd name="connsiteX54" fmla="*/ 8428864 w 9288370"/>
              <a:gd name="connsiteY54" fmla="*/ 208471 h 1613814"/>
              <a:gd name="connsiteX55" fmla="*/ 8616510 w 9288370"/>
              <a:gd name="connsiteY55" fmla="*/ 161973 h 1613814"/>
              <a:gd name="connsiteX56" fmla="*/ 8826766 w 9288370"/>
              <a:gd name="connsiteY56" fmla="*/ 152111 h 1613814"/>
              <a:gd name="connsiteX57" fmla="*/ 8917647 w 9288370"/>
              <a:gd name="connsiteY57" fmla="*/ 112232 h 1613814"/>
              <a:gd name="connsiteX58" fmla="*/ 9098594 w 9288370"/>
              <a:gd name="connsiteY58" fmla="*/ 73185 h 1613814"/>
              <a:gd name="connsiteX59" fmla="*/ 9232990 w 9288370"/>
              <a:gd name="connsiteY59" fmla="*/ 24074 h 1613814"/>
              <a:gd name="connsiteX60" fmla="*/ 9288370 w 9288370"/>
              <a:gd name="connsiteY60" fmla="*/ 0 h 1613814"/>
              <a:gd name="connsiteX61" fmla="*/ 0 w 9288370"/>
              <a:gd name="connsiteY61" fmla="*/ 0 h 1613814"/>
              <a:gd name="connsiteX62" fmla="*/ 0 w 9288370"/>
              <a:gd name="connsiteY62" fmla="*/ 1586048 h 1613814"/>
              <a:gd name="connsiteX0" fmla="*/ 0 w 9288370"/>
              <a:gd name="connsiteY0" fmla="*/ 1586048 h 1613814"/>
              <a:gd name="connsiteX1" fmla="*/ 93535 w 9288370"/>
              <a:gd name="connsiteY1" fmla="*/ 1613814 h 1613814"/>
              <a:gd name="connsiteX2" fmla="*/ 374830 w 9288370"/>
              <a:gd name="connsiteY2" fmla="*/ 1574915 h 1613814"/>
              <a:gd name="connsiteX3" fmla="*/ 611906 w 9288370"/>
              <a:gd name="connsiteY3" fmla="*/ 1537813 h 1613814"/>
              <a:gd name="connsiteX4" fmla="*/ 940788 w 9288370"/>
              <a:gd name="connsiteY4" fmla="*/ 1506488 h 1613814"/>
              <a:gd name="connsiteX5" fmla="*/ 1032523 w 9288370"/>
              <a:gd name="connsiteY5" fmla="*/ 1513858 h 1613814"/>
              <a:gd name="connsiteX6" fmla="*/ 1339078 w 9288370"/>
              <a:gd name="connsiteY6" fmla="*/ 1494730 h 1613814"/>
              <a:gd name="connsiteX7" fmla="*/ 1408773 w 9288370"/>
              <a:gd name="connsiteY7" fmla="*/ 1503055 h 1613814"/>
              <a:gd name="connsiteX8" fmla="*/ 1679869 w 9288370"/>
              <a:gd name="connsiteY8" fmla="*/ 1477584 h 1613814"/>
              <a:gd name="connsiteX9" fmla="*/ 1704699 w 9288370"/>
              <a:gd name="connsiteY9" fmla="*/ 1453746 h 1613814"/>
              <a:gd name="connsiteX10" fmla="*/ 1794234 w 9288370"/>
              <a:gd name="connsiteY10" fmla="*/ 1452327 h 1613814"/>
              <a:gd name="connsiteX11" fmla="*/ 2101780 w 9288370"/>
              <a:gd name="connsiteY11" fmla="*/ 1409907 h 1613814"/>
              <a:gd name="connsiteX12" fmla="*/ 2253639 w 9288370"/>
              <a:gd name="connsiteY12" fmla="*/ 1396542 h 1613814"/>
              <a:gd name="connsiteX13" fmla="*/ 2336160 w 9288370"/>
              <a:gd name="connsiteY13" fmla="*/ 1408750 h 1613814"/>
              <a:gd name="connsiteX14" fmla="*/ 2645882 w 9288370"/>
              <a:gd name="connsiteY14" fmla="*/ 1341971 h 1613814"/>
              <a:gd name="connsiteX15" fmla="*/ 2707413 w 9288370"/>
              <a:gd name="connsiteY15" fmla="*/ 1359160 h 1613814"/>
              <a:gd name="connsiteX16" fmla="*/ 2843134 w 9288370"/>
              <a:gd name="connsiteY16" fmla="*/ 1323561 h 1613814"/>
              <a:gd name="connsiteX17" fmla="*/ 2923804 w 9288370"/>
              <a:gd name="connsiteY17" fmla="*/ 1314224 h 1613814"/>
              <a:gd name="connsiteX18" fmla="*/ 2953618 w 9288370"/>
              <a:gd name="connsiteY18" fmla="*/ 1318186 h 1613814"/>
              <a:gd name="connsiteX19" fmla="*/ 2995816 w 9288370"/>
              <a:gd name="connsiteY19" fmla="*/ 1318670 h 1613814"/>
              <a:gd name="connsiteX20" fmla="*/ 3352700 w 9288370"/>
              <a:gd name="connsiteY20" fmla="*/ 1264183 h 1613814"/>
              <a:gd name="connsiteX21" fmla="*/ 3444611 w 9288370"/>
              <a:gd name="connsiteY21" fmla="*/ 1236739 h 1613814"/>
              <a:gd name="connsiteX22" fmla="*/ 3650072 w 9288370"/>
              <a:gd name="connsiteY22" fmla="*/ 1217421 h 1613814"/>
              <a:gd name="connsiteX23" fmla="*/ 3707853 w 9288370"/>
              <a:gd name="connsiteY23" fmla="*/ 1241722 h 1613814"/>
              <a:gd name="connsiteX24" fmla="*/ 3925616 w 9288370"/>
              <a:gd name="connsiteY24" fmla="*/ 1253751 h 1613814"/>
              <a:gd name="connsiteX25" fmla="*/ 3954387 w 9288370"/>
              <a:gd name="connsiteY25" fmla="*/ 1263789 h 1613814"/>
              <a:gd name="connsiteX26" fmla="*/ 3995849 w 9288370"/>
              <a:gd name="connsiteY26" fmla="*/ 1272939 h 1613814"/>
              <a:gd name="connsiteX27" fmla="*/ 4067546 w 9288370"/>
              <a:gd name="connsiteY27" fmla="*/ 1294697 h 1613814"/>
              <a:gd name="connsiteX28" fmla="*/ 4190310 w 9288370"/>
              <a:gd name="connsiteY28" fmla="*/ 1307786 h 1613814"/>
              <a:gd name="connsiteX29" fmla="*/ 4230008 w 9288370"/>
              <a:gd name="connsiteY29" fmla="*/ 1303546 h 1613814"/>
              <a:gd name="connsiteX30" fmla="*/ 4575478 w 9288370"/>
              <a:gd name="connsiteY30" fmla="*/ 1261726 h 1613814"/>
              <a:gd name="connsiteX31" fmla="*/ 4650026 w 9288370"/>
              <a:gd name="connsiteY31" fmla="*/ 1265798 h 1613814"/>
              <a:gd name="connsiteX32" fmla="*/ 4792008 w 9288370"/>
              <a:gd name="connsiteY32" fmla="*/ 1243899 h 1613814"/>
              <a:gd name="connsiteX33" fmla="*/ 4954126 w 9288370"/>
              <a:gd name="connsiteY33" fmla="*/ 1204617 h 1613814"/>
              <a:gd name="connsiteX34" fmla="*/ 5309678 w 9288370"/>
              <a:gd name="connsiteY34" fmla="*/ 1128278 h 1613814"/>
              <a:gd name="connsiteX35" fmla="*/ 5474724 w 9288370"/>
              <a:gd name="connsiteY35" fmla="*/ 1091167 h 1613814"/>
              <a:gd name="connsiteX36" fmla="*/ 5612132 w 9288370"/>
              <a:gd name="connsiteY36" fmla="*/ 1051509 h 1613814"/>
              <a:gd name="connsiteX37" fmla="*/ 5776618 w 9288370"/>
              <a:gd name="connsiteY37" fmla="*/ 1053037 h 1613814"/>
              <a:gd name="connsiteX38" fmla="*/ 5785786 w 9288370"/>
              <a:gd name="connsiteY38" fmla="*/ 1051213 h 1613814"/>
              <a:gd name="connsiteX39" fmla="*/ 5829381 w 9288370"/>
              <a:gd name="connsiteY39" fmla="*/ 1046878 h 1613814"/>
              <a:gd name="connsiteX40" fmla="*/ 5943596 w 9288370"/>
              <a:gd name="connsiteY40" fmla="*/ 1043237 h 1613814"/>
              <a:gd name="connsiteX41" fmla="*/ 5985730 w 9288370"/>
              <a:gd name="connsiteY41" fmla="*/ 1035396 h 1613814"/>
              <a:gd name="connsiteX42" fmla="*/ 6103109 w 9288370"/>
              <a:gd name="connsiteY42" fmla="*/ 1019019 h 1613814"/>
              <a:gd name="connsiteX43" fmla="*/ 6222406 w 9288370"/>
              <a:gd name="connsiteY43" fmla="*/ 985341 h 1613814"/>
              <a:gd name="connsiteX44" fmla="*/ 6598672 w 9288370"/>
              <a:gd name="connsiteY44" fmla="*/ 902062 h 1613814"/>
              <a:gd name="connsiteX45" fmla="*/ 6766149 w 9288370"/>
              <a:gd name="connsiteY45" fmla="*/ 846132 h 1613814"/>
              <a:gd name="connsiteX46" fmla="*/ 6886312 w 9288370"/>
              <a:gd name="connsiteY46" fmla="*/ 781877 h 1613814"/>
              <a:gd name="connsiteX47" fmla="*/ 7006457 w 9288370"/>
              <a:gd name="connsiteY47" fmla="*/ 699758 h 1613814"/>
              <a:gd name="connsiteX48" fmla="*/ 7231643 w 9288370"/>
              <a:gd name="connsiteY48" fmla="*/ 640778 h 1613814"/>
              <a:gd name="connsiteX49" fmla="*/ 7363123 w 9288370"/>
              <a:gd name="connsiteY49" fmla="*/ 593682 h 1613814"/>
              <a:gd name="connsiteX50" fmla="*/ 7588368 w 9288370"/>
              <a:gd name="connsiteY50" fmla="*/ 531129 h 1613814"/>
              <a:gd name="connsiteX51" fmla="*/ 7782741 w 9288370"/>
              <a:gd name="connsiteY51" fmla="*/ 455936 h 1613814"/>
              <a:gd name="connsiteX52" fmla="*/ 7952094 w 9288370"/>
              <a:gd name="connsiteY52" fmla="*/ 409302 h 1613814"/>
              <a:gd name="connsiteX53" fmla="*/ 8275980 w 9288370"/>
              <a:gd name="connsiteY53" fmla="*/ 267262 h 1613814"/>
              <a:gd name="connsiteX54" fmla="*/ 8428864 w 9288370"/>
              <a:gd name="connsiteY54" fmla="*/ 208471 h 1613814"/>
              <a:gd name="connsiteX55" fmla="*/ 8616510 w 9288370"/>
              <a:gd name="connsiteY55" fmla="*/ 161973 h 1613814"/>
              <a:gd name="connsiteX56" fmla="*/ 8826766 w 9288370"/>
              <a:gd name="connsiteY56" fmla="*/ 152111 h 1613814"/>
              <a:gd name="connsiteX57" fmla="*/ 8917647 w 9288370"/>
              <a:gd name="connsiteY57" fmla="*/ 112232 h 1613814"/>
              <a:gd name="connsiteX58" fmla="*/ 9098594 w 9288370"/>
              <a:gd name="connsiteY58" fmla="*/ 73185 h 1613814"/>
              <a:gd name="connsiteX59" fmla="*/ 9232990 w 9288370"/>
              <a:gd name="connsiteY59" fmla="*/ 24074 h 1613814"/>
              <a:gd name="connsiteX60" fmla="*/ 9288370 w 9288370"/>
              <a:gd name="connsiteY60" fmla="*/ 0 h 1613814"/>
              <a:gd name="connsiteX61" fmla="*/ 0 w 9288370"/>
              <a:gd name="connsiteY61" fmla="*/ 0 h 1613814"/>
              <a:gd name="connsiteX62" fmla="*/ 0 w 9288370"/>
              <a:gd name="connsiteY62" fmla="*/ 1586048 h 1613814"/>
              <a:gd name="connsiteX0" fmla="*/ 0 w 9288370"/>
              <a:gd name="connsiteY0" fmla="*/ 1586048 h 1613814"/>
              <a:gd name="connsiteX1" fmla="*/ 93535 w 9288370"/>
              <a:gd name="connsiteY1" fmla="*/ 1613814 h 1613814"/>
              <a:gd name="connsiteX2" fmla="*/ 374830 w 9288370"/>
              <a:gd name="connsiteY2" fmla="*/ 1574915 h 1613814"/>
              <a:gd name="connsiteX3" fmla="*/ 611906 w 9288370"/>
              <a:gd name="connsiteY3" fmla="*/ 1537813 h 1613814"/>
              <a:gd name="connsiteX4" fmla="*/ 940788 w 9288370"/>
              <a:gd name="connsiteY4" fmla="*/ 1506488 h 1613814"/>
              <a:gd name="connsiteX5" fmla="*/ 1032523 w 9288370"/>
              <a:gd name="connsiteY5" fmla="*/ 1513858 h 1613814"/>
              <a:gd name="connsiteX6" fmla="*/ 1140893 w 9288370"/>
              <a:gd name="connsiteY6" fmla="*/ 1550752 h 1613814"/>
              <a:gd name="connsiteX7" fmla="*/ 1408773 w 9288370"/>
              <a:gd name="connsiteY7" fmla="*/ 1503055 h 1613814"/>
              <a:gd name="connsiteX8" fmla="*/ 1679869 w 9288370"/>
              <a:gd name="connsiteY8" fmla="*/ 1477584 h 1613814"/>
              <a:gd name="connsiteX9" fmla="*/ 1704699 w 9288370"/>
              <a:gd name="connsiteY9" fmla="*/ 1453746 h 1613814"/>
              <a:gd name="connsiteX10" fmla="*/ 1794234 w 9288370"/>
              <a:gd name="connsiteY10" fmla="*/ 1452327 h 1613814"/>
              <a:gd name="connsiteX11" fmla="*/ 2101780 w 9288370"/>
              <a:gd name="connsiteY11" fmla="*/ 1409907 h 1613814"/>
              <a:gd name="connsiteX12" fmla="*/ 2253639 w 9288370"/>
              <a:gd name="connsiteY12" fmla="*/ 1396542 h 1613814"/>
              <a:gd name="connsiteX13" fmla="*/ 2336160 w 9288370"/>
              <a:gd name="connsiteY13" fmla="*/ 1408750 h 1613814"/>
              <a:gd name="connsiteX14" fmla="*/ 2645882 w 9288370"/>
              <a:gd name="connsiteY14" fmla="*/ 1341971 h 1613814"/>
              <a:gd name="connsiteX15" fmla="*/ 2707413 w 9288370"/>
              <a:gd name="connsiteY15" fmla="*/ 1359160 h 1613814"/>
              <a:gd name="connsiteX16" fmla="*/ 2843134 w 9288370"/>
              <a:gd name="connsiteY16" fmla="*/ 1323561 h 1613814"/>
              <a:gd name="connsiteX17" fmla="*/ 2923804 w 9288370"/>
              <a:gd name="connsiteY17" fmla="*/ 1314224 h 1613814"/>
              <a:gd name="connsiteX18" fmla="*/ 2953618 w 9288370"/>
              <a:gd name="connsiteY18" fmla="*/ 1318186 h 1613814"/>
              <a:gd name="connsiteX19" fmla="*/ 2995816 w 9288370"/>
              <a:gd name="connsiteY19" fmla="*/ 1318670 h 1613814"/>
              <a:gd name="connsiteX20" fmla="*/ 3352700 w 9288370"/>
              <a:gd name="connsiteY20" fmla="*/ 1264183 h 1613814"/>
              <a:gd name="connsiteX21" fmla="*/ 3444611 w 9288370"/>
              <a:gd name="connsiteY21" fmla="*/ 1236739 h 1613814"/>
              <a:gd name="connsiteX22" fmla="*/ 3650072 w 9288370"/>
              <a:gd name="connsiteY22" fmla="*/ 1217421 h 1613814"/>
              <a:gd name="connsiteX23" fmla="*/ 3707853 w 9288370"/>
              <a:gd name="connsiteY23" fmla="*/ 1241722 h 1613814"/>
              <a:gd name="connsiteX24" fmla="*/ 3925616 w 9288370"/>
              <a:gd name="connsiteY24" fmla="*/ 1253751 h 1613814"/>
              <a:gd name="connsiteX25" fmla="*/ 3954387 w 9288370"/>
              <a:gd name="connsiteY25" fmla="*/ 1263789 h 1613814"/>
              <a:gd name="connsiteX26" fmla="*/ 3995849 w 9288370"/>
              <a:gd name="connsiteY26" fmla="*/ 1272939 h 1613814"/>
              <a:gd name="connsiteX27" fmla="*/ 4067546 w 9288370"/>
              <a:gd name="connsiteY27" fmla="*/ 1294697 h 1613814"/>
              <a:gd name="connsiteX28" fmla="*/ 4190310 w 9288370"/>
              <a:gd name="connsiteY28" fmla="*/ 1307786 h 1613814"/>
              <a:gd name="connsiteX29" fmla="*/ 4230008 w 9288370"/>
              <a:gd name="connsiteY29" fmla="*/ 1303546 h 1613814"/>
              <a:gd name="connsiteX30" fmla="*/ 4575478 w 9288370"/>
              <a:gd name="connsiteY30" fmla="*/ 1261726 h 1613814"/>
              <a:gd name="connsiteX31" fmla="*/ 4650026 w 9288370"/>
              <a:gd name="connsiteY31" fmla="*/ 1265798 h 1613814"/>
              <a:gd name="connsiteX32" fmla="*/ 4792008 w 9288370"/>
              <a:gd name="connsiteY32" fmla="*/ 1243899 h 1613814"/>
              <a:gd name="connsiteX33" fmla="*/ 4954126 w 9288370"/>
              <a:gd name="connsiteY33" fmla="*/ 1204617 h 1613814"/>
              <a:gd name="connsiteX34" fmla="*/ 5309678 w 9288370"/>
              <a:gd name="connsiteY34" fmla="*/ 1128278 h 1613814"/>
              <a:gd name="connsiteX35" fmla="*/ 5474724 w 9288370"/>
              <a:gd name="connsiteY35" fmla="*/ 1091167 h 1613814"/>
              <a:gd name="connsiteX36" fmla="*/ 5612132 w 9288370"/>
              <a:gd name="connsiteY36" fmla="*/ 1051509 h 1613814"/>
              <a:gd name="connsiteX37" fmla="*/ 5776618 w 9288370"/>
              <a:gd name="connsiteY37" fmla="*/ 1053037 h 1613814"/>
              <a:gd name="connsiteX38" fmla="*/ 5785786 w 9288370"/>
              <a:gd name="connsiteY38" fmla="*/ 1051213 h 1613814"/>
              <a:gd name="connsiteX39" fmla="*/ 5829381 w 9288370"/>
              <a:gd name="connsiteY39" fmla="*/ 1046878 h 1613814"/>
              <a:gd name="connsiteX40" fmla="*/ 5943596 w 9288370"/>
              <a:gd name="connsiteY40" fmla="*/ 1043237 h 1613814"/>
              <a:gd name="connsiteX41" fmla="*/ 5985730 w 9288370"/>
              <a:gd name="connsiteY41" fmla="*/ 1035396 h 1613814"/>
              <a:gd name="connsiteX42" fmla="*/ 6103109 w 9288370"/>
              <a:gd name="connsiteY42" fmla="*/ 1019019 h 1613814"/>
              <a:gd name="connsiteX43" fmla="*/ 6222406 w 9288370"/>
              <a:gd name="connsiteY43" fmla="*/ 985341 h 1613814"/>
              <a:gd name="connsiteX44" fmla="*/ 6598672 w 9288370"/>
              <a:gd name="connsiteY44" fmla="*/ 902062 h 1613814"/>
              <a:gd name="connsiteX45" fmla="*/ 6766149 w 9288370"/>
              <a:gd name="connsiteY45" fmla="*/ 846132 h 1613814"/>
              <a:gd name="connsiteX46" fmla="*/ 6886312 w 9288370"/>
              <a:gd name="connsiteY46" fmla="*/ 781877 h 1613814"/>
              <a:gd name="connsiteX47" fmla="*/ 7006457 w 9288370"/>
              <a:gd name="connsiteY47" fmla="*/ 699758 h 1613814"/>
              <a:gd name="connsiteX48" fmla="*/ 7231643 w 9288370"/>
              <a:gd name="connsiteY48" fmla="*/ 640778 h 1613814"/>
              <a:gd name="connsiteX49" fmla="*/ 7363123 w 9288370"/>
              <a:gd name="connsiteY49" fmla="*/ 593682 h 1613814"/>
              <a:gd name="connsiteX50" fmla="*/ 7588368 w 9288370"/>
              <a:gd name="connsiteY50" fmla="*/ 531129 h 1613814"/>
              <a:gd name="connsiteX51" fmla="*/ 7782741 w 9288370"/>
              <a:gd name="connsiteY51" fmla="*/ 455936 h 1613814"/>
              <a:gd name="connsiteX52" fmla="*/ 7952094 w 9288370"/>
              <a:gd name="connsiteY52" fmla="*/ 409302 h 1613814"/>
              <a:gd name="connsiteX53" fmla="*/ 8275980 w 9288370"/>
              <a:gd name="connsiteY53" fmla="*/ 267262 h 1613814"/>
              <a:gd name="connsiteX54" fmla="*/ 8428864 w 9288370"/>
              <a:gd name="connsiteY54" fmla="*/ 208471 h 1613814"/>
              <a:gd name="connsiteX55" fmla="*/ 8616510 w 9288370"/>
              <a:gd name="connsiteY55" fmla="*/ 161973 h 1613814"/>
              <a:gd name="connsiteX56" fmla="*/ 8826766 w 9288370"/>
              <a:gd name="connsiteY56" fmla="*/ 152111 h 1613814"/>
              <a:gd name="connsiteX57" fmla="*/ 8917647 w 9288370"/>
              <a:gd name="connsiteY57" fmla="*/ 112232 h 1613814"/>
              <a:gd name="connsiteX58" fmla="*/ 9098594 w 9288370"/>
              <a:gd name="connsiteY58" fmla="*/ 73185 h 1613814"/>
              <a:gd name="connsiteX59" fmla="*/ 9232990 w 9288370"/>
              <a:gd name="connsiteY59" fmla="*/ 24074 h 1613814"/>
              <a:gd name="connsiteX60" fmla="*/ 9288370 w 9288370"/>
              <a:gd name="connsiteY60" fmla="*/ 0 h 1613814"/>
              <a:gd name="connsiteX61" fmla="*/ 0 w 9288370"/>
              <a:gd name="connsiteY61" fmla="*/ 0 h 1613814"/>
              <a:gd name="connsiteX62" fmla="*/ 0 w 9288370"/>
              <a:gd name="connsiteY62" fmla="*/ 1586048 h 1613814"/>
              <a:gd name="connsiteX0" fmla="*/ 0 w 9288370"/>
              <a:gd name="connsiteY0" fmla="*/ 1586048 h 1613814"/>
              <a:gd name="connsiteX1" fmla="*/ 93535 w 9288370"/>
              <a:gd name="connsiteY1" fmla="*/ 1613814 h 1613814"/>
              <a:gd name="connsiteX2" fmla="*/ 374830 w 9288370"/>
              <a:gd name="connsiteY2" fmla="*/ 1574915 h 1613814"/>
              <a:gd name="connsiteX3" fmla="*/ 611906 w 9288370"/>
              <a:gd name="connsiteY3" fmla="*/ 1537813 h 1613814"/>
              <a:gd name="connsiteX4" fmla="*/ 940788 w 9288370"/>
              <a:gd name="connsiteY4" fmla="*/ 1506488 h 1613814"/>
              <a:gd name="connsiteX5" fmla="*/ 1032523 w 9288370"/>
              <a:gd name="connsiteY5" fmla="*/ 1513858 h 1613814"/>
              <a:gd name="connsiteX6" fmla="*/ 1140893 w 9288370"/>
              <a:gd name="connsiteY6" fmla="*/ 1550752 h 1613814"/>
              <a:gd name="connsiteX7" fmla="*/ 1408773 w 9288370"/>
              <a:gd name="connsiteY7" fmla="*/ 1503055 h 1613814"/>
              <a:gd name="connsiteX8" fmla="*/ 1679869 w 9288370"/>
              <a:gd name="connsiteY8" fmla="*/ 1477584 h 1613814"/>
              <a:gd name="connsiteX9" fmla="*/ 1704699 w 9288370"/>
              <a:gd name="connsiteY9" fmla="*/ 1453746 h 1613814"/>
              <a:gd name="connsiteX10" fmla="*/ 1794234 w 9288370"/>
              <a:gd name="connsiteY10" fmla="*/ 1452327 h 1613814"/>
              <a:gd name="connsiteX11" fmla="*/ 2101780 w 9288370"/>
              <a:gd name="connsiteY11" fmla="*/ 1409907 h 1613814"/>
              <a:gd name="connsiteX12" fmla="*/ 2253639 w 9288370"/>
              <a:gd name="connsiteY12" fmla="*/ 1396542 h 1613814"/>
              <a:gd name="connsiteX13" fmla="*/ 2336160 w 9288370"/>
              <a:gd name="connsiteY13" fmla="*/ 1408750 h 1613814"/>
              <a:gd name="connsiteX14" fmla="*/ 2623862 w 9288370"/>
              <a:gd name="connsiteY14" fmla="*/ 1365980 h 1613814"/>
              <a:gd name="connsiteX15" fmla="*/ 2707413 w 9288370"/>
              <a:gd name="connsiteY15" fmla="*/ 1359160 h 1613814"/>
              <a:gd name="connsiteX16" fmla="*/ 2843134 w 9288370"/>
              <a:gd name="connsiteY16" fmla="*/ 1323561 h 1613814"/>
              <a:gd name="connsiteX17" fmla="*/ 2923804 w 9288370"/>
              <a:gd name="connsiteY17" fmla="*/ 1314224 h 1613814"/>
              <a:gd name="connsiteX18" fmla="*/ 2953618 w 9288370"/>
              <a:gd name="connsiteY18" fmla="*/ 1318186 h 1613814"/>
              <a:gd name="connsiteX19" fmla="*/ 2995816 w 9288370"/>
              <a:gd name="connsiteY19" fmla="*/ 1318670 h 1613814"/>
              <a:gd name="connsiteX20" fmla="*/ 3352700 w 9288370"/>
              <a:gd name="connsiteY20" fmla="*/ 1264183 h 1613814"/>
              <a:gd name="connsiteX21" fmla="*/ 3444611 w 9288370"/>
              <a:gd name="connsiteY21" fmla="*/ 1236739 h 1613814"/>
              <a:gd name="connsiteX22" fmla="*/ 3650072 w 9288370"/>
              <a:gd name="connsiteY22" fmla="*/ 1217421 h 1613814"/>
              <a:gd name="connsiteX23" fmla="*/ 3707853 w 9288370"/>
              <a:gd name="connsiteY23" fmla="*/ 1241722 h 1613814"/>
              <a:gd name="connsiteX24" fmla="*/ 3925616 w 9288370"/>
              <a:gd name="connsiteY24" fmla="*/ 1253751 h 1613814"/>
              <a:gd name="connsiteX25" fmla="*/ 3954387 w 9288370"/>
              <a:gd name="connsiteY25" fmla="*/ 1263789 h 1613814"/>
              <a:gd name="connsiteX26" fmla="*/ 3995849 w 9288370"/>
              <a:gd name="connsiteY26" fmla="*/ 1272939 h 1613814"/>
              <a:gd name="connsiteX27" fmla="*/ 4067546 w 9288370"/>
              <a:gd name="connsiteY27" fmla="*/ 1294697 h 1613814"/>
              <a:gd name="connsiteX28" fmla="*/ 4190310 w 9288370"/>
              <a:gd name="connsiteY28" fmla="*/ 1307786 h 1613814"/>
              <a:gd name="connsiteX29" fmla="*/ 4230008 w 9288370"/>
              <a:gd name="connsiteY29" fmla="*/ 1303546 h 1613814"/>
              <a:gd name="connsiteX30" fmla="*/ 4575478 w 9288370"/>
              <a:gd name="connsiteY30" fmla="*/ 1261726 h 1613814"/>
              <a:gd name="connsiteX31" fmla="*/ 4650026 w 9288370"/>
              <a:gd name="connsiteY31" fmla="*/ 1265798 h 1613814"/>
              <a:gd name="connsiteX32" fmla="*/ 4792008 w 9288370"/>
              <a:gd name="connsiteY32" fmla="*/ 1243899 h 1613814"/>
              <a:gd name="connsiteX33" fmla="*/ 4954126 w 9288370"/>
              <a:gd name="connsiteY33" fmla="*/ 1204617 h 1613814"/>
              <a:gd name="connsiteX34" fmla="*/ 5309678 w 9288370"/>
              <a:gd name="connsiteY34" fmla="*/ 1128278 h 1613814"/>
              <a:gd name="connsiteX35" fmla="*/ 5474724 w 9288370"/>
              <a:gd name="connsiteY35" fmla="*/ 1091167 h 1613814"/>
              <a:gd name="connsiteX36" fmla="*/ 5612132 w 9288370"/>
              <a:gd name="connsiteY36" fmla="*/ 1051509 h 1613814"/>
              <a:gd name="connsiteX37" fmla="*/ 5776618 w 9288370"/>
              <a:gd name="connsiteY37" fmla="*/ 1053037 h 1613814"/>
              <a:gd name="connsiteX38" fmla="*/ 5785786 w 9288370"/>
              <a:gd name="connsiteY38" fmla="*/ 1051213 h 1613814"/>
              <a:gd name="connsiteX39" fmla="*/ 5829381 w 9288370"/>
              <a:gd name="connsiteY39" fmla="*/ 1046878 h 1613814"/>
              <a:gd name="connsiteX40" fmla="*/ 5943596 w 9288370"/>
              <a:gd name="connsiteY40" fmla="*/ 1043237 h 1613814"/>
              <a:gd name="connsiteX41" fmla="*/ 5985730 w 9288370"/>
              <a:gd name="connsiteY41" fmla="*/ 1035396 h 1613814"/>
              <a:gd name="connsiteX42" fmla="*/ 6103109 w 9288370"/>
              <a:gd name="connsiteY42" fmla="*/ 1019019 h 1613814"/>
              <a:gd name="connsiteX43" fmla="*/ 6222406 w 9288370"/>
              <a:gd name="connsiteY43" fmla="*/ 985341 h 1613814"/>
              <a:gd name="connsiteX44" fmla="*/ 6598672 w 9288370"/>
              <a:gd name="connsiteY44" fmla="*/ 902062 h 1613814"/>
              <a:gd name="connsiteX45" fmla="*/ 6766149 w 9288370"/>
              <a:gd name="connsiteY45" fmla="*/ 846132 h 1613814"/>
              <a:gd name="connsiteX46" fmla="*/ 6886312 w 9288370"/>
              <a:gd name="connsiteY46" fmla="*/ 781877 h 1613814"/>
              <a:gd name="connsiteX47" fmla="*/ 7006457 w 9288370"/>
              <a:gd name="connsiteY47" fmla="*/ 699758 h 1613814"/>
              <a:gd name="connsiteX48" fmla="*/ 7231643 w 9288370"/>
              <a:gd name="connsiteY48" fmla="*/ 640778 h 1613814"/>
              <a:gd name="connsiteX49" fmla="*/ 7363123 w 9288370"/>
              <a:gd name="connsiteY49" fmla="*/ 593682 h 1613814"/>
              <a:gd name="connsiteX50" fmla="*/ 7588368 w 9288370"/>
              <a:gd name="connsiteY50" fmla="*/ 531129 h 1613814"/>
              <a:gd name="connsiteX51" fmla="*/ 7782741 w 9288370"/>
              <a:gd name="connsiteY51" fmla="*/ 455936 h 1613814"/>
              <a:gd name="connsiteX52" fmla="*/ 7952094 w 9288370"/>
              <a:gd name="connsiteY52" fmla="*/ 409302 h 1613814"/>
              <a:gd name="connsiteX53" fmla="*/ 8275980 w 9288370"/>
              <a:gd name="connsiteY53" fmla="*/ 267262 h 1613814"/>
              <a:gd name="connsiteX54" fmla="*/ 8428864 w 9288370"/>
              <a:gd name="connsiteY54" fmla="*/ 208471 h 1613814"/>
              <a:gd name="connsiteX55" fmla="*/ 8616510 w 9288370"/>
              <a:gd name="connsiteY55" fmla="*/ 161973 h 1613814"/>
              <a:gd name="connsiteX56" fmla="*/ 8826766 w 9288370"/>
              <a:gd name="connsiteY56" fmla="*/ 152111 h 1613814"/>
              <a:gd name="connsiteX57" fmla="*/ 8917647 w 9288370"/>
              <a:gd name="connsiteY57" fmla="*/ 112232 h 1613814"/>
              <a:gd name="connsiteX58" fmla="*/ 9098594 w 9288370"/>
              <a:gd name="connsiteY58" fmla="*/ 73185 h 1613814"/>
              <a:gd name="connsiteX59" fmla="*/ 9232990 w 9288370"/>
              <a:gd name="connsiteY59" fmla="*/ 24074 h 1613814"/>
              <a:gd name="connsiteX60" fmla="*/ 9288370 w 9288370"/>
              <a:gd name="connsiteY60" fmla="*/ 0 h 1613814"/>
              <a:gd name="connsiteX61" fmla="*/ 0 w 9288370"/>
              <a:gd name="connsiteY61" fmla="*/ 0 h 1613814"/>
              <a:gd name="connsiteX62" fmla="*/ 0 w 9288370"/>
              <a:gd name="connsiteY62" fmla="*/ 1586048 h 1613814"/>
              <a:gd name="connsiteX0" fmla="*/ 0 w 9288370"/>
              <a:gd name="connsiteY0" fmla="*/ 1586048 h 1613814"/>
              <a:gd name="connsiteX1" fmla="*/ 93535 w 9288370"/>
              <a:gd name="connsiteY1" fmla="*/ 1613814 h 1613814"/>
              <a:gd name="connsiteX2" fmla="*/ 374830 w 9288370"/>
              <a:gd name="connsiteY2" fmla="*/ 1574915 h 1613814"/>
              <a:gd name="connsiteX3" fmla="*/ 611906 w 9288370"/>
              <a:gd name="connsiteY3" fmla="*/ 1537813 h 1613814"/>
              <a:gd name="connsiteX4" fmla="*/ 940788 w 9288370"/>
              <a:gd name="connsiteY4" fmla="*/ 1506488 h 1613814"/>
              <a:gd name="connsiteX5" fmla="*/ 1032523 w 9288370"/>
              <a:gd name="connsiteY5" fmla="*/ 1513858 h 1613814"/>
              <a:gd name="connsiteX6" fmla="*/ 1140893 w 9288370"/>
              <a:gd name="connsiteY6" fmla="*/ 1550752 h 1613814"/>
              <a:gd name="connsiteX7" fmla="*/ 1408773 w 9288370"/>
              <a:gd name="connsiteY7" fmla="*/ 1503055 h 1613814"/>
              <a:gd name="connsiteX8" fmla="*/ 1679869 w 9288370"/>
              <a:gd name="connsiteY8" fmla="*/ 1477584 h 1613814"/>
              <a:gd name="connsiteX9" fmla="*/ 1704699 w 9288370"/>
              <a:gd name="connsiteY9" fmla="*/ 1453746 h 1613814"/>
              <a:gd name="connsiteX10" fmla="*/ 1794234 w 9288370"/>
              <a:gd name="connsiteY10" fmla="*/ 1452327 h 1613814"/>
              <a:gd name="connsiteX11" fmla="*/ 2101780 w 9288370"/>
              <a:gd name="connsiteY11" fmla="*/ 1409907 h 1613814"/>
              <a:gd name="connsiteX12" fmla="*/ 2253639 w 9288370"/>
              <a:gd name="connsiteY12" fmla="*/ 1396542 h 1613814"/>
              <a:gd name="connsiteX13" fmla="*/ 2366989 w 9288370"/>
              <a:gd name="connsiteY13" fmla="*/ 1420754 h 1613814"/>
              <a:gd name="connsiteX14" fmla="*/ 2623862 w 9288370"/>
              <a:gd name="connsiteY14" fmla="*/ 1365980 h 1613814"/>
              <a:gd name="connsiteX15" fmla="*/ 2707413 w 9288370"/>
              <a:gd name="connsiteY15" fmla="*/ 1359160 h 1613814"/>
              <a:gd name="connsiteX16" fmla="*/ 2843134 w 9288370"/>
              <a:gd name="connsiteY16" fmla="*/ 1323561 h 1613814"/>
              <a:gd name="connsiteX17" fmla="*/ 2923804 w 9288370"/>
              <a:gd name="connsiteY17" fmla="*/ 1314224 h 1613814"/>
              <a:gd name="connsiteX18" fmla="*/ 2953618 w 9288370"/>
              <a:gd name="connsiteY18" fmla="*/ 1318186 h 1613814"/>
              <a:gd name="connsiteX19" fmla="*/ 2995816 w 9288370"/>
              <a:gd name="connsiteY19" fmla="*/ 1318670 h 1613814"/>
              <a:gd name="connsiteX20" fmla="*/ 3352700 w 9288370"/>
              <a:gd name="connsiteY20" fmla="*/ 1264183 h 1613814"/>
              <a:gd name="connsiteX21" fmla="*/ 3444611 w 9288370"/>
              <a:gd name="connsiteY21" fmla="*/ 1236739 h 1613814"/>
              <a:gd name="connsiteX22" fmla="*/ 3650072 w 9288370"/>
              <a:gd name="connsiteY22" fmla="*/ 1217421 h 1613814"/>
              <a:gd name="connsiteX23" fmla="*/ 3707853 w 9288370"/>
              <a:gd name="connsiteY23" fmla="*/ 1241722 h 1613814"/>
              <a:gd name="connsiteX24" fmla="*/ 3925616 w 9288370"/>
              <a:gd name="connsiteY24" fmla="*/ 1253751 h 1613814"/>
              <a:gd name="connsiteX25" fmla="*/ 3954387 w 9288370"/>
              <a:gd name="connsiteY25" fmla="*/ 1263789 h 1613814"/>
              <a:gd name="connsiteX26" fmla="*/ 3995849 w 9288370"/>
              <a:gd name="connsiteY26" fmla="*/ 1272939 h 1613814"/>
              <a:gd name="connsiteX27" fmla="*/ 4067546 w 9288370"/>
              <a:gd name="connsiteY27" fmla="*/ 1294697 h 1613814"/>
              <a:gd name="connsiteX28" fmla="*/ 4190310 w 9288370"/>
              <a:gd name="connsiteY28" fmla="*/ 1307786 h 1613814"/>
              <a:gd name="connsiteX29" fmla="*/ 4230008 w 9288370"/>
              <a:gd name="connsiteY29" fmla="*/ 1303546 h 1613814"/>
              <a:gd name="connsiteX30" fmla="*/ 4575478 w 9288370"/>
              <a:gd name="connsiteY30" fmla="*/ 1261726 h 1613814"/>
              <a:gd name="connsiteX31" fmla="*/ 4650026 w 9288370"/>
              <a:gd name="connsiteY31" fmla="*/ 1265798 h 1613814"/>
              <a:gd name="connsiteX32" fmla="*/ 4792008 w 9288370"/>
              <a:gd name="connsiteY32" fmla="*/ 1243899 h 1613814"/>
              <a:gd name="connsiteX33" fmla="*/ 4954126 w 9288370"/>
              <a:gd name="connsiteY33" fmla="*/ 1204617 h 1613814"/>
              <a:gd name="connsiteX34" fmla="*/ 5309678 w 9288370"/>
              <a:gd name="connsiteY34" fmla="*/ 1128278 h 1613814"/>
              <a:gd name="connsiteX35" fmla="*/ 5474724 w 9288370"/>
              <a:gd name="connsiteY35" fmla="*/ 1091167 h 1613814"/>
              <a:gd name="connsiteX36" fmla="*/ 5612132 w 9288370"/>
              <a:gd name="connsiteY36" fmla="*/ 1051509 h 1613814"/>
              <a:gd name="connsiteX37" fmla="*/ 5776618 w 9288370"/>
              <a:gd name="connsiteY37" fmla="*/ 1053037 h 1613814"/>
              <a:gd name="connsiteX38" fmla="*/ 5785786 w 9288370"/>
              <a:gd name="connsiteY38" fmla="*/ 1051213 h 1613814"/>
              <a:gd name="connsiteX39" fmla="*/ 5829381 w 9288370"/>
              <a:gd name="connsiteY39" fmla="*/ 1046878 h 1613814"/>
              <a:gd name="connsiteX40" fmla="*/ 5943596 w 9288370"/>
              <a:gd name="connsiteY40" fmla="*/ 1043237 h 1613814"/>
              <a:gd name="connsiteX41" fmla="*/ 5985730 w 9288370"/>
              <a:gd name="connsiteY41" fmla="*/ 1035396 h 1613814"/>
              <a:gd name="connsiteX42" fmla="*/ 6103109 w 9288370"/>
              <a:gd name="connsiteY42" fmla="*/ 1019019 h 1613814"/>
              <a:gd name="connsiteX43" fmla="*/ 6222406 w 9288370"/>
              <a:gd name="connsiteY43" fmla="*/ 985341 h 1613814"/>
              <a:gd name="connsiteX44" fmla="*/ 6598672 w 9288370"/>
              <a:gd name="connsiteY44" fmla="*/ 902062 h 1613814"/>
              <a:gd name="connsiteX45" fmla="*/ 6766149 w 9288370"/>
              <a:gd name="connsiteY45" fmla="*/ 846132 h 1613814"/>
              <a:gd name="connsiteX46" fmla="*/ 6886312 w 9288370"/>
              <a:gd name="connsiteY46" fmla="*/ 781877 h 1613814"/>
              <a:gd name="connsiteX47" fmla="*/ 7006457 w 9288370"/>
              <a:gd name="connsiteY47" fmla="*/ 699758 h 1613814"/>
              <a:gd name="connsiteX48" fmla="*/ 7231643 w 9288370"/>
              <a:gd name="connsiteY48" fmla="*/ 640778 h 1613814"/>
              <a:gd name="connsiteX49" fmla="*/ 7363123 w 9288370"/>
              <a:gd name="connsiteY49" fmla="*/ 593682 h 1613814"/>
              <a:gd name="connsiteX50" fmla="*/ 7588368 w 9288370"/>
              <a:gd name="connsiteY50" fmla="*/ 531129 h 1613814"/>
              <a:gd name="connsiteX51" fmla="*/ 7782741 w 9288370"/>
              <a:gd name="connsiteY51" fmla="*/ 455936 h 1613814"/>
              <a:gd name="connsiteX52" fmla="*/ 7952094 w 9288370"/>
              <a:gd name="connsiteY52" fmla="*/ 409302 h 1613814"/>
              <a:gd name="connsiteX53" fmla="*/ 8275980 w 9288370"/>
              <a:gd name="connsiteY53" fmla="*/ 267262 h 1613814"/>
              <a:gd name="connsiteX54" fmla="*/ 8428864 w 9288370"/>
              <a:gd name="connsiteY54" fmla="*/ 208471 h 1613814"/>
              <a:gd name="connsiteX55" fmla="*/ 8616510 w 9288370"/>
              <a:gd name="connsiteY55" fmla="*/ 161973 h 1613814"/>
              <a:gd name="connsiteX56" fmla="*/ 8826766 w 9288370"/>
              <a:gd name="connsiteY56" fmla="*/ 152111 h 1613814"/>
              <a:gd name="connsiteX57" fmla="*/ 8917647 w 9288370"/>
              <a:gd name="connsiteY57" fmla="*/ 112232 h 1613814"/>
              <a:gd name="connsiteX58" fmla="*/ 9098594 w 9288370"/>
              <a:gd name="connsiteY58" fmla="*/ 73185 h 1613814"/>
              <a:gd name="connsiteX59" fmla="*/ 9232990 w 9288370"/>
              <a:gd name="connsiteY59" fmla="*/ 24074 h 1613814"/>
              <a:gd name="connsiteX60" fmla="*/ 9288370 w 9288370"/>
              <a:gd name="connsiteY60" fmla="*/ 0 h 1613814"/>
              <a:gd name="connsiteX61" fmla="*/ 0 w 9288370"/>
              <a:gd name="connsiteY61" fmla="*/ 0 h 1613814"/>
              <a:gd name="connsiteX62" fmla="*/ 0 w 9288370"/>
              <a:gd name="connsiteY62" fmla="*/ 1586048 h 1613814"/>
              <a:gd name="connsiteX0" fmla="*/ 0 w 9288370"/>
              <a:gd name="connsiteY0" fmla="*/ 1586048 h 1613814"/>
              <a:gd name="connsiteX1" fmla="*/ 93535 w 9288370"/>
              <a:gd name="connsiteY1" fmla="*/ 1613814 h 1613814"/>
              <a:gd name="connsiteX2" fmla="*/ 374830 w 9288370"/>
              <a:gd name="connsiteY2" fmla="*/ 1574915 h 1613814"/>
              <a:gd name="connsiteX3" fmla="*/ 611906 w 9288370"/>
              <a:gd name="connsiteY3" fmla="*/ 1537813 h 1613814"/>
              <a:gd name="connsiteX4" fmla="*/ 940788 w 9288370"/>
              <a:gd name="connsiteY4" fmla="*/ 1506488 h 1613814"/>
              <a:gd name="connsiteX5" fmla="*/ 1032523 w 9288370"/>
              <a:gd name="connsiteY5" fmla="*/ 1513858 h 1613814"/>
              <a:gd name="connsiteX6" fmla="*/ 1140893 w 9288370"/>
              <a:gd name="connsiteY6" fmla="*/ 1550752 h 1613814"/>
              <a:gd name="connsiteX7" fmla="*/ 1408773 w 9288370"/>
              <a:gd name="connsiteY7" fmla="*/ 1503055 h 1613814"/>
              <a:gd name="connsiteX8" fmla="*/ 1679869 w 9288370"/>
              <a:gd name="connsiteY8" fmla="*/ 1477584 h 1613814"/>
              <a:gd name="connsiteX9" fmla="*/ 1704699 w 9288370"/>
              <a:gd name="connsiteY9" fmla="*/ 1453746 h 1613814"/>
              <a:gd name="connsiteX10" fmla="*/ 1794234 w 9288370"/>
              <a:gd name="connsiteY10" fmla="*/ 1452327 h 1613814"/>
              <a:gd name="connsiteX11" fmla="*/ 2101780 w 9288370"/>
              <a:gd name="connsiteY11" fmla="*/ 1409907 h 1613814"/>
              <a:gd name="connsiteX12" fmla="*/ 2253639 w 9288370"/>
              <a:gd name="connsiteY12" fmla="*/ 1396542 h 1613814"/>
              <a:gd name="connsiteX13" fmla="*/ 2623862 w 9288370"/>
              <a:gd name="connsiteY13" fmla="*/ 1365980 h 1613814"/>
              <a:gd name="connsiteX14" fmla="*/ 2707413 w 9288370"/>
              <a:gd name="connsiteY14" fmla="*/ 1359160 h 1613814"/>
              <a:gd name="connsiteX15" fmla="*/ 2843134 w 9288370"/>
              <a:gd name="connsiteY15" fmla="*/ 1323561 h 1613814"/>
              <a:gd name="connsiteX16" fmla="*/ 2923804 w 9288370"/>
              <a:gd name="connsiteY16" fmla="*/ 1314224 h 1613814"/>
              <a:gd name="connsiteX17" fmla="*/ 2953618 w 9288370"/>
              <a:gd name="connsiteY17" fmla="*/ 1318186 h 1613814"/>
              <a:gd name="connsiteX18" fmla="*/ 2995816 w 9288370"/>
              <a:gd name="connsiteY18" fmla="*/ 1318670 h 1613814"/>
              <a:gd name="connsiteX19" fmla="*/ 3352700 w 9288370"/>
              <a:gd name="connsiteY19" fmla="*/ 1264183 h 1613814"/>
              <a:gd name="connsiteX20" fmla="*/ 3444611 w 9288370"/>
              <a:gd name="connsiteY20" fmla="*/ 1236739 h 1613814"/>
              <a:gd name="connsiteX21" fmla="*/ 3650072 w 9288370"/>
              <a:gd name="connsiteY21" fmla="*/ 1217421 h 1613814"/>
              <a:gd name="connsiteX22" fmla="*/ 3707853 w 9288370"/>
              <a:gd name="connsiteY22" fmla="*/ 1241722 h 1613814"/>
              <a:gd name="connsiteX23" fmla="*/ 3925616 w 9288370"/>
              <a:gd name="connsiteY23" fmla="*/ 1253751 h 1613814"/>
              <a:gd name="connsiteX24" fmla="*/ 3954387 w 9288370"/>
              <a:gd name="connsiteY24" fmla="*/ 1263789 h 1613814"/>
              <a:gd name="connsiteX25" fmla="*/ 3995849 w 9288370"/>
              <a:gd name="connsiteY25" fmla="*/ 1272939 h 1613814"/>
              <a:gd name="connsiteX26" fmla="*/ 4067546 w 9288370"/>
              <a:gd name="connsiteY26" fmla="*/ 1294697 h 1613814"/>
              <a:gd name="connsiteX27" fmla="*/ 4190310 w 9288370"/>
              <a:gd name="connsiteY27" fmla="*/ 1307786 h 1613814"/>
              <a:gd name="connsiteX28" fmla="*/ 4230008 w 9288370"/>
              <a:gd name="connsiteY28" fmla="*/ 1303546 h 1613814"/>
              <a:gd name="connsiteX29" fmla="*/ 4575478 w 9288370"/>
              <a:gd name="connsiteY29" fmla="*/ 1261726 h 1613814"/>
              <a:gd name="connsiteX30" fmla="*/ 4650026 w 9288370"/>
              <a:gd name="connsiteY30" fmla="*/ 1265798 h 1613814"/>
              <a:gd name="connsiteX31" fmla="*/ 4792008 w 9288370"/>
              <a:gd name="connsiteY31" fmla="*/ 1243899 h 1613814"/>
              <a:gd name="connsiteX32" fmla="*/ 4954126 w 9288370"/>
              <a:gd name="connsiteY32" fmla="*/ 1204617 h 1613814"/>
              <a:gd name="connsiteX33" fmla="*/ 5309678 w 9288370"/>
              <a:gd name="connsiteY33" fmla="*/ 1128278 h 1613814"/>
              <a:gd name="connsiteX34" fmla="*/ 5474724 w 9288370"/>
              <a:gd name="connsiteY34" fmla="*/ 1091167 h 1613814"/>
              <a:gd name="connsiteX35" fmla="*/ 5612132 w 9288370"/>
              <a:gd name="connsiteY35" fmla="*/ 1051509 h 1613814"/>
              <a:gd name="connsiteX36" fmla="*/ 5776618 w 9288370"/>
              <a:gd name="connsiteY36" fmla="*/ 1053037 h 1613814"/>
              <a:gd name="connsiteX37" fmla="*/ 5785786 w 9288370"/>
              <a:gd name="connsiteY37" fmla="*/ 1051213 h 1613814"/>
              <a:gd name="connsiteX38" fmla="*/ 5829381 w 9288370"/>
              <a:gd name="connsiteY38" fmla="*/ 1046878 h 1613814"/>
              <a:gd name="connsiteX39" fmla="*/ 5943596 w 9288370"/>
              <a:gd name="connsiteY39" fmla="*/ 1043237 h 1613814"/>
              <a:gd name="connsiteX40" fmla="*/ 5985730 w 9288370"/>
              <a:gd name="connsiteY40" fmla="*/ 1035396 h 1613814"/>
              <a:gd name="connsiteX41" fmla="*/ 6103109 w 9288370"/>
              <a:gd name="connsiteY41" fmla="*/ 1019019 h 1613814"/>
              <a:gd name="connsiteX42" fmla="*/ 6222406 w 9288370"/>
              <a:gd name="connsiteY42" fmla="*/ 985341 h 1613814"/>
              <a:gd name="connsiteX43" fmla="*/ 6598672 w 9288370"/>
              <a:gd name="connsiteY43" fmla="*/ 902062 h 1613814"/>
              <a:gd name="connsiteX44" fmla="*/ 6766149 w 9288370"/>
              <a:gd name="connsiteY44" fmla="*/ 846132 h 1613814"/>
              <a:gd name="connsiteX45" fmla="*/ 6886312 w 9288370"/>
              <a:gd name="connsiteY45" fmla="*/ 781877 h 1613814"/>
              <a:gd name="connsiteX46" fmla="*/ 7006457 w 9288370"/>
              <a:gd name="connsiteY46" fmla="*/ 699758 h 1613814"/>
              <a:gd name="connsiteX47" fmla="*/ 7231643 w 9288370"/>
              <a:gd name="connsiteY47" fmla="*/ 640778 h 1613814"/>
              <a:gd name="connsiteX48" fmla="*/ 7363123 w 9288370"/>
              <a:gd name="connsiteY48" fmla="*/ 593682 h 1613814"/>
              <a:gd name="connsiteX49" fmla="*/ 7588368 w 9288370"/>
              <a:gd name="connsiteY49" fmla="*/ 531129 h 1613814"/>
              <a:gd name="connsiteX50" fmla="*/ 7782741 w 9288370"/>
              <a:gd name="connsiteY50" fmla="*/ 455936 h 1613814"/>
              <a:gd name="connsiteX51" fmla="*/ 7952094 w 9288370"/>
              <a:gd name="connsiteY51" fmla="*/ 409302 h 1613814"/>
              <a:gd name="connsiteX52" fmla="*/ 8275980 w 9288370"/>
              <a:gd name="connsiteY52" fmla="*/ 267262 h 1613814"/>
              <a:gd name="connsiteX53" fmla="*/ 8428864 w 9288370"/>
              <a:gd name="connsiteY53" fmla="*/ 208471 h 1613814"/>
              <a:gd name="connsiteX54" fmla="*/ 8616510 w 9288370"/>
              <a:gd name="connsiteY54" fmla="*/ 161973 h 1613814"/>
              <a:gd name="connsiteX55" fmla="*/ 8826766 w 9288370"/>
              <a:gd name="connsiteY55" fmla="*/ 152111 h 1613814"/>
              <a:gd name="connsiteX56" fmla="*/ 8917647 w 9288370"/>
              <a:gd name="connsiteY56" fmla="*/ 112232 h 1613814"/>
              <a:gd name="connsiteX57" fmla="*/ 9098594 w 9288370"/>
              <a:gd name="connsiteY57" fmla="*/ 73185 h 1613814"/>
              <a:gd name="connsiteX58" fmla="*/ 9232990 w 9288370"/>
              <a:gd name="connsiteY58" fmla="*/ 24074 h 1613814"/>
              <a:gd name="connsiteX59" fmla="*/ 9288370 w 9288370"/>
              <a:gd name="connsiteY59" fmla="*/ 0 h 1613814"/>
              <a:gd name="connsiteX60" fmla="*/ 0 w 9288370"/>
              <a:gd name="connsiteY60" fmla="*/ 0 h 1613814"/>
              <a:gd name="connsiteX61" fmla="*/ 0 w 9288370"/>
              <a:gd name="connsiteY61" fmla="*/ 1586048 h 1613814"/>
              <a:gd name="connsiteX0" fmla="*/ 0 w 9288370"/>
              <a:gd name="connsiteY0" fmla="*/ 1586048 h 1613814"/>
              <a:gd name="connsiteX1" fmla="*/ 93535 w 9288370"/>
              <a:gd name="connsiteY1" fmla="*/ 1613814 h 1613814"/>
              <a:gd name="connsiteX2" fmla="*/ 374830 w 9288370"/>
              <a:gd name="connsiteY2" fmla="*/ 1574915 h 1613814"/>
              <a:gd name="connsiteX3" fmla="*/ 611906 w 9288370"/>
              <a:gd name="connsiteY3" fmla="*/ 1537813 h 1613814"/>
              <a:gd name="connsiteX4" fmla="*/ 940788 w 9288370"/>
              <a:gd name="connsiteY4" fmla="*/ 1506488 h 1613814"/>
              <a:gd name="connsiteX5" fmla="*/ 1032523 w 9288370"/>
              <a:gd name="connsiteY5" fmla="*/ 1513858 h 1613814"/>
              <a:gd name="connsiteX6" fmla="*/ 1140893 w 9288370"/>
              <a:gd name="connsiteY6" fmla="*/ 1550752 h 1613814"/>
              <a:gd name="connsiteX7" fmla="*/ 1408773 w 9288370"/>
              <a:gd name="connsiteY7" fmla="*/ 1503055 h 1613814"/>
              <a:gd name="connsiteX8" fmla="*/ 1679869 w 9288370"/>
              <a:gd name="connsiteY8" fmla="*/ 1477584 h 1613814"/>
              <a:gd name="connsiteX9" fmla="*/ 1704699 w 9288370"/>
              <a:gd name="connsiteY9" fmla="*/ 1453746 h 1613814"/>
              <a:gd name="connsiteX10" fmla="*/ 1794234 w 9288370"/>
              <a:gd name="connsiteY10" fmla="*/ 1452327 h 1613814"/>
              <a:gd name="connsiteX11" fmla="*/ 2101780 w 9288370"/>
              <a:gd name="connsiteY11" fmla="*/ 1409907 h 1613814"/>
              <a:gd name="connsiteX12" fmla="*/ 2253639 w 9288370"/>
              <a:gd name="connsiteY12" fmla="*/ 1396542 h 1613814"/>
              <a:gd name="connsiteX13" fmla="*/ 2623862 w 9288370"/>
              <a:gd name="connsiteY13" fmla="*/ 1365980 h 1613814"/>
              <a:gd name="connsiteX14" fmla="*/ 2707413 w 9288370"/>
              <a:gd name="connsiteY14" fmla="*/ 1359160 h 1613814"/>
              <a:gd name="connsiteX15" fmla="*/ 2843134 w 9288370"/>
              <a:gd name="connsiteY15" fmla="*/ 1323561 h 1613814"/>
              <a:gd name="connsiteX16" fmla="*/ 2923804 w 9288370"/>
              <a:gd name="connsiteY16" fmla="*/ 1314224 h 1613814"/>
              <a:gd name="connsiteX17" fmla="*/ 2953618 w 9288370"/>
              <a:gd name="connsiteY17" fmla="*/ 1318186 h 1613814"/>
              <a:gd name="connsiteX18" fmla="*/ 2995816 w 9288370"/>
              <a:gd name="connsiteY18" fmla="*/ 1318670 h 1613814"/>
              <a:gd name="connsiteX19" fmla="*/ 3352700 w 9288370"/>
              <a:gd name="connsiteY19" fmla="*/ 1264183 h 1613814"/>
              <a:gd name="connsiteX20" fmla="*/ 3444611 w 9288370"/>
              <a:gd name="connsiteY20" fmla="*/ 1236739 h 1613814"/>
              <a:gd name="connsiteX21" fmla="*/ 3650072 w 9288370"/>
              <a:gd name="connsiteY21" fmla="*/ 1217421 h 1613814"/>
              <a:gd name="connsiteX22" fmla="*/ 3707853 w 9288370"/>
              <a:gd name="connsiteY22" fmla="*/ 1241722 h 1613814"/>
              <a:gd name="connsiteX23" fmla="*/ 3925616 w 9288370"/>
              <a:gd name="connsiteY23" fmla="*/ 1253751 h 1613814"/>
              <a:gd name="connsiteX24" fmla="*/ 3954387 w 9288370"/>
              <a:gd name="connsiteY24" fmla="*/ 1263789 h 1613814"/>
              <a:gd name="connsiteX25" fmla="*/ 3995849 w 9288370"/>
              <a:gd name="connsiteY25" fmla="*/ 1272939 h 1613814"/>
              <a:gd name="connsiteX26" fmla="*/ 4067546 w 9288370"/>
              <a:gd name="connsiteY26" fmla="*/ 1294697 h 1613814"/>
              <a:gd name="connsiteX27" fmla="*/ 4190310 w 9288370"/>
              <a:gd name="connsiteY27" fmla="*/ 1307786 h 1613814"/>
              <a:gd name="connsiteX28" fmla="*/ 4230008 w 9288370"/>
              <a:gd name="connsiteY28" fmla="*/ 1303546 h 1613814"/>
              <a:gd name="connsiteX29" fmla="*/ 4575478 w 9288370"/>
              <a:gd name="connsiteY29" fmla="*/ 1261726 h 1613814"/>
              <a:gd name="connsiteX30" fmla="*/ 4650026 w 9288370"/>
              <a:gd name="connsiteY30" fmla="*/ 1265798 h 1613814"/>
              <a:gd name="connsiteX31" fmla="*/ 4792008 w 9288370"/>
              <a:gd name="connsiteY31" fmla="*/ 1243899 h 1613814"/>
              <a:gd name="connsiteX32" fmla="*/ 4954126 w 9288370"/>
              <a:gd name="connsiteY32" fmla="*/ 1204617 h 1613814"/>
              <a:gd name="connsiteX33" fmla="*/ 5309678 w 9288370"/>
              <a:gd name="connsiteY33" fmla="*/ 1128278 h 1613814"/>
              <a:gd name="connsiteX34" fmla="*/ 5474724 w 9288370"/>
              <a:gd name="connsiteY34" fmla="*/ 1091167 h 1613814"/>
              <a:gd name="connsiteX35" fmla="*/ 5612132 w 9288370"/>
              <a:gd name="connsiteY35" fmla="*/ 1051509 h 1613814"/>
              <a:gd name="connsiteX36" fmla="*/ 5776618 w 9288370"/>
              <a:gd name="connsiteY36" fmla="*/ 1053037 h 1613814"/>
              <a:gd name="connsiteX37" fmla="*/ 5785786 w 9288370"/>
              <a:gd name="connsiteY37" fmla="*/ 1051213 h 1613814"/>
              <a:gd name="connsiteX38" fmla="*/ 5829381 w 9288370"/>
              <a:gd name="connsiteY38" fmla="*/ 1046878 h 1613814"/>
              <a:gd name="connsiteX39" fmla="*/ 5943596 w 9288370"/>
              <a:gd name="connsiteY39" fmla="*/ 1043237 h 1613814"/>
              <a:gd name="connsiteX40" fmla="*/ 5985730 w 9288370"/>
              <a:gd name="connsiteY40" fmla="*/ 1035396 h 1613814"/>
              <a:gd name="connsiteX41" fmla="*/ 6103109 w 9288370"/>
              <a:gd name="connsiteY41" fmla="*/ 1019019 h 1613814"/>
              <a:gd name="connsiteX42" fmla="*/ 6222406 w 9288370"/>
              <a:gd name="connsiteY42" fmla="*/ 985341 h 1613814"/>
              <a:gd name="connsiteX43" fmla="*/ 6598672 w 9288370"/>
              <a:gd name="connsiteY43" fmla="*/ 902062 h 1613814"/>
              <a:gd name="connsiteX44" fmla="*/ 6766149 w 9288370"/>
              <a:gd name="connsiteY44" fmla="*/ 846132 h 1613814"/>
              <a:gd name="connsiteX45" fmla="*/ 6886312 w 9288370"/>
              <a:gd name="connsiteY45" fmla="*/ 781877 h 1613814"/>
              <a:gd name="connsiteX46" fmla="*/ 7006457 w 9288370"/>
              <a:gd name="connsiteY46" fmla="*/ 699758 h 1613814"/>
              <a:gd name="connsiteX47" fmla="*/ 7231643 w 9288370"/>
              <a:gd name="connsiteY47" fmla="*/ 640778 h 1613814"/>
              <a:gd name="connsiteX48" fmla="*/ 7363123 w 9288370"/>
              <a:gd name="connsiteY48" fmla="*/ 593682 h 1613814"/>
              <a:gd name="connsiteX49" fmla="*/ 7588368 w 9288370"/>
              <a:gd name="connsiteY49" fmla="*/ 531129 h 1613814"/>
              <a:gd name="connsiteX50" fmla="*/ 7782741 w 9288370"/>
              <a:gd name="connsiteY50" fmla="*/ 455936 h 1613814"/>
              <a:gd name="connsiteX51" fmla="*/ 7952094 w 9288370"/>
              <a:gd name="connsiteY51" fmla="*/ 409302 h 1613814"/>
              <a:gd name="connsiteX52" fmla="*/ 8275980 w 9288370"/>
              <a:gd name="connsiteY52" fmla="*/ 267262 h 1613814"/>
              <a:gd name="connsiteX53" fmla="*/ 8428864 w 9288370"/>
              <a:gd name="connsiteY53" fmla="*/ 208471 h 1613814"/>
              <a:gd name="connsiteX54" fmla="*/ 8616510 w 9288370"/>
              <a:gd name="connsiteY54" fmla="*/ 161973 h 1613814"/>
              <a:gd name="connsiteX55" fmla="*/ 8826766 w 9288370"/>
              <a:gd name="connsiteY55" fmla="*/ 152111 h 1613814"/>
              <a:gd name="connsiteX56" fmla="*/ 8917647 w 9288370"/>
              <a:gd name="connsiteY56" fmla="*/ 112232 h 1613814"/>
              <a:gd name="connsiteX57" fmla="*/ 9098594 w 9288370"/>
              <a:gd name="connsiteY57" fmla="*/ 73185 h 1613814"/>
              <a:gd name="connsiteX58" fmla="*/ 9232990 w 9288370"/>
              <a:gd name="connsiteY58" fmla="*/ 24074 h 1613814"/>
              <a:gd name="connsiteX59" fmla="*/ 9288370 w 9288370"/>
              <a:gd name="connsiteY59" fmla="*/ 0 h 1613814"/>
              <a:gd name="connsiteX60" fmla="*/ 0 w 9288370"/>
              <a:gd name="connsiteY60" fmla="*/ 0 h 1613814"/>
              <a:gd name="connsiteX61" fmla="*/ 0 w 9288370"/>
              <a:gd name="connsiteY61" fmla="*/ 1586048 h 1613814"/>
              <a:gd name="connsiteX0" fmla="*/ 0 w 9288370"/>
              <a:gd name="connsiteY0" fmla="*/ 1586048 h 1613814"/>
              <a:gd name="connsiteX1" fmla="*/ 93535 w 9288370"/>
              <a:gd name="connsiteY1" fmla="*/ 1613814 h 1613814"/>
              <a:gd name="connsiteX2" fmla="*/ 374830 w 9288370"/>
              <a:gd name="connsiteY2" fmla="*/ 1574915 h 1613814"/>
              <a:gd name="connsiteX3" fmla="*/ 611906 w 9288370"/>
              <a:gd name="connsiteY3" fmla="*/ 1537813 h 1613814"/>
              <a:gd name="connsiteX4" fmla="*/ 940788 w 9288370"/>
              <a:gd name="connsiteY4" fmla="*/ 1506488 h 1613814"/>
              <a:gd name="connsiteX5" fmla="*/ 1032523 w 9288370"/>
              <a:gd name="connsiteY5" fmla="*/ 1513858 h 1613814"/>
              <a:gd name="connsiteX6" fmla="*/ 1144951 w 9288370"/>
              <a:gd name="connsiteY6" fmla="*/ 1528631 h 1613814"/>
              <a:gd name="connsiteX7" fmla="*/ 1408773 w 9288370"/>
              <a:gd name="connsiteY7" fmla="*/ 1503055 h 1613814"/>
              <a:gd name="connsiteX8" fmla="*/ 1679869 w 9288370"/>
              <a:gd name="connsiteY8" fmla="*/ 1477584 h 1613814"/>
              <a:gd name="connsiteX9" fmla="*/ 1704699 w 9288370"/>
              <a:gd name="connsiteY9" fmla="*/ 1453746 h 1613814"/>
              <a:gd name="connsiteX10" fmla="*/ 1794234 w 9288370"/>
              <a:gd name="connsiteY10" fmla="*/ 1452327 h 1613814"/>
              <a:gd name="connsiteX11" fmla="*/ 2101780 w 9288370"/>
              <a:gd name="connsiteY11" fmla="*/ 1409907 h 1613814"/>
              <a:gd name="connsiteX12" fmla="*/ 2253639 w 9288370"/>
              <a:gd name="connsiteY12" fmla="*/ 1396542 h 1613814"/>
              <a:gd name="connsiteX13" fmla="*/ 2623862 w 9288370"/>
              <a:gd name="connsiteY13" fmla="*/ 1365980 h 1613814"/>
              <a:gd name="connsiteX14" fmla="*/ 2707413 w 9288370"/>
              <a:gd name="connsiteY14" fmla="*/ 1359160 h 1613814"/>
              <a:gd name="connsiteX15" fmla="*/ 2843134 w 9288370"/>
              <a:gd name="connsiteY15" fmla="*/ 1323561 h 1613814"/>
              <a:gd name="connsiteX16" fmla="*/ 2923804 w 9288370"/>
              <a:gd name="connsiteY16" fmla="*/ 1314224 h 1613814"/>
              <a:gd name="connsiteX17" fmla="*/ 2953618 w 9288370"/>
              <a:gd name="connsiteY17" fmla="*/ 1318186 h 1613814"/>
              <a:gd name="connsiteX18" fmla="*/ 2995816 w 9288370"/>
              <a:gd name="connsiteY18" fmla="*/ 1318670 h 1613814"/>
              <a:gd name="connsiteX19" fmla="*/ 3352700 w 9288370"/>
              <a:gd name="connsiteY19" fmla="*/ 1264183 h 1613814"/>
              <a:gd name="connsiteX20" fmla="*/ 3444611 w 9288370"/>
              <a:gd name="connsiteY20" fmla="*/ 1236739 h 1613814"/>
              <a:gd name="connsiteX21" fmla="*/ 3650072 w 9288370"/>
              <a:gd name="connsiteY21" fmla="*/ 1217421 h 1613814"/>
              <a:gd name="connsiteX22" fmla="*/ 3707853 w 9288370"/>
              <a:gd name="connsiteY22" fmla="*/ 1241722 h 1613814"/>
              <a:gd name="connsiteX23" fmla="*/ 3925616 w 9288370"/>
              <a:gd name="connsiteY23" fmla="*/ 1253751 h 1613814"/>
              <a:gd name="connsiteX24" fmla="*/ 3954387 w 9288370"/>
              <a:gd name="connsiteY24" fmla="*/ 1263789 h 1613814"/>
              <a:gd name="connsiteX25" fmla="*/ 3995849 w 9288370"/>
              <a:gd name="connsiteY25" fmla="*/ 1272939 h 1613814"/>
              <a:gd name="connsiteX26" fmla="*/ 4067546 w 9288370"/>
              <a:gd name="connsiteY26" fmla="*/ 1294697 h 1613814"/>
              <a:gd name="connsiteX27" fmla="*/ 4190310 w 9288370"/>
              <a:gd name="connsiteY27" fmla="*/ 1307786 h 1613814"/>
              <a:gd name="connsiteX28" fmla="*/ 4230008 w 9288370"/>
              <a:gd name="connsiteY28" fmla="*/ 1303546 h 1613814"/>
              <a:gd name="connsiteX29" fmla="*/ 4575478 w 9288370"/>
              <a:gd name="connsiteY29" fmla="*/ 1261726 h 1613814"/>
              <a:gd name="connsiteX30" fmla="*/ 4650026 w 9288370"/>
              <a:gd name="connsiteY30" fmla="*/ 1265798 h 1613814"/>
              <a:gd name="connsiteX31" fmla="*/ 4792008 w 9288370"/>
              <a:gd name="connsiteY31" fmla="*/ 1243899 h 1613814"/>
              <a:gd name="connsiteX32" fmla="*/ 4954126 w 9288370"/>
              <a:gd name="connsiteY32" fmla="*/ 1204617 h 1613814"/>
              <a:gd name="connsiteX33" fmla="*/ 5309678 w 9288370"/>
              <a:gd name="connsiteY33" fmla="*/ 1128278 h 1613814"/>
              <a:gd name="connsiteX34" fmla="*/ 5474724 w 9288370"/>
              <a:gd name="connsiteY34" fmla="*/ 1091167 h 1613814"/>
              <a:gd name="connsiteX35" fmla="*/ 5612132 w 9288370"/>
              <a:gd name="connsiteY35" fmla="*/ 1051509 h 1613814"/>
              <a:gd name="connsiteX36" fmla="*/ 5776618 w 9288370"/>
              <a:gd name="connsiteY36" fmla="*/ 1053037 h 1613814"/>
              <a:gd name="connsiteX37" fmla="*/ 5785786 w 9288370"/>
              <a:gd name="connsiteY37" fmla="*/ 1051213 h 1613814"/>
              <a:gd name="connsiteX38" fmla="*/ 5829381 w 9288370"/>
              <a:gd name="connsiteY38" fmla="*/ 1046878 h 1613814"/>
              <a:gd name="connsiteX39" fmla="*/ 5943596 w 9288370"/>
              <a:gd name="connsiteY39" fmla="*/ 1043237 h 1613814"/>
              <a:gd name="connsiteX40" fmla="*/ 5985730 w 9288370"/>
              <a:gd name="connsiteY40" fmla="*/ 1035396 h 1613814"/>
              <a:gd name="connsiteX41" fmla="*/ 6103109 w 9288370"/>
              <a:gd name="connsiteY41" fmla="*/ 1019019 h 1613814"/>
              <a:gd name="connsiteX42" fmla="*/ 6222406 w 9288370"/>
              <a:gd name="connsiteY42" fmla="*/ 985341 h 1613814"/>
              <a:gd name="connsiteX43" fmla="*/ 6598672 w 9288370"/>
              <a:gd name="connsiteY43" fmla="*/ 902062 h 1613814"/>
              <a:gd name="connsiteX44" fmla="*/ 6766149 w 9288370"/>
              <a:gd name="connsiteY44" fmla="*/ 846132 h 1613814"/>
              <a:gd name="connsiteX45" fmla="*/ 6886312 w 9288370"/>
              <a:gd name="connsiteY45" fmla="*/ 781877 h 1613814"/>
              <a:gd name="connsiteX46" fmla="*/ 7006457 w 9288370"/>
              <a:gd name="connsiteY46" fmla="*/ 699758 h 1613814"/>
              <a:gd name="connsiteX47" fmla="*/ 7231643 w 9288370"/>
              <a:gd name="connsiteY47" fmla="*/ 640778 h 1613814"/>
              <a:gd name="connsiteX48" fmla="*/ 7363123 w 9288370"/>
              <a:gd name="connsiteY48" fmla="*/ 593682 h 1613814"/>
              <a:gd name="connsiteX49" fmla="*/ 7588368 w 9288370"/>
              <a:gd name="connsiteY49" fmla="*/ 531129 h 1613814"/>
              <a:gd name="connsiteX50" fmla="*/ 7782741 w 9288370"/>
              <a:gd name="connsiteY50" fmla="*/ 455936 h 1613814"/>
              <a:gd name="connsiteX51" fmla="*/ 7952094 w 9288370"/>
              <a:gd name="connsiteY51" fmla="*/ 409302 h 1613814"/>
              <a:gd name="connsiteX52" fmla="*/ 8275980 w 9288370"/>
              <a:gd name="connsiteY52" fmla="*/ 267262 h 1613814"/>
              <a:gd name="connsiteX53" fmla="*/ 8428864 w 9288370"/>
              <a:gd name="connsiteY53" fmla="*/ 208471 h 1613814"/>
              <a:gd name="connsiteX54" fmla="*/ 8616510 w 9288370"/>
              <a:gd name="connsiteY54" fmla="*/ 161973 h 1613814"/>
              <a:gd name="connsiteX55" fmla="*/ 8826766 w 9288370"/>
              <a:gd name="connsiteY55" fmla="*/ 152111 h 1613814"/>
              <a:gd name="connsiteX56" fmla="*/ 8917647 w 9288370"/>
              <a:gd name="connsiteY56" fmla="*/ 112232 h 1613814"/>
              <a:gd name="connsiteX57" fmla="*/ 9098594 w 9288370"/>
              <a:gd name="connsiteY57" fmla="*/ 73185 h 1613814"/>
              <a:gd name="connsiteX58" fmla="*/ 9232990 w 9288370"/>
              <a:gd name="connsiteY58" fmla="*/ 24074 h 1613814"/>
              <a:gd name="connsiteX59" fmla="*/ 9288370 w 9288370"/>
              <a:gd name="connsiteY59" fmla="*/ 0 h 1613814"/>
              <a:gd name="connsiteX60" fmla="*/ 0 w 9288370"/>
              <a:gd name="connsiteY60" fmla="*/ 0 h 1613814"/>
              <a:gd name="connsiteX61" fmla="*/ 0 w 9288370"/>
              <a:gd name="connsiteY61" fmla="*/ 1586048 h 1613814"/>
              <a:gd name="connsiteX0" fmla="*/ 0 w 9288370"/>
              <a:gd name="connsiteY0" fmla="*/ 1475444 h 1613814"/>
              <a:gd name="connsiteX1" fmla="*/ 93535 w 9288370"/>
              <a:gd name="connsiteY1" fmla="*/ 1613814 h 1613814"/>
              <a:gd name="connsiteX2" fmla="*/ 374830 w 9288370"/>
              <a:gd name="connsiteY2" fmla="*/ 1574915 h 1613814"/>
              <a:gd name="connsiteX3" fmla="*/ 611906 w 9288370"/>
              <a:gd name="connsiteY3" fmla="*/ 1537813 h 1613814"/>
              <a:gd name="connsiteX4" fmla="*/ 940788 w 9288370"/>
              <a:gd name="connsiteY4" fmla="*/ 1506488 h 1613814"/>
              <a:gd name="connsiteX5" fmla="*/ 1032523 w 9288370"/>
              <a:gd name="connsiteY5" fmla="*/ 1513858 h 1613814"/>
              <a:gd name="connsiteX6" fmla="*/ 1144951 w 9288370"/>
              <a:gd name="connsiteY6" fmla="*/ 1528631 h 1613814"/>
              <a:gd name="connsiteX7" fmla="*/ 1408773 w 9288370"/>
              <a:gd name="connsiteY7" fmla="*/ 1503055 h 1613814"/>
              <a:gd name="connsiteX8" fmla="*/ 1679869 w 9288370"/>
              <a:gd name="connsiteY8" fmla="*/ 1477584 h 1613814"/>
              <a:gd name="connsiteX9" fmla="*/ 1704699 w 9288370"/>
              <a:gd name="connsiteY9" fmla="*/ 1453746 h 1613814"/>
              <a:gd name="connsiteX10" fmla="*/ 1794234 w 9288370"/>
              <a:gd name="connsiteY10" fmla="*/ 1452327 h 1613814"/>
              <a:gd name="connsiteX11" fmla="*/ 2101780 w 9288370"/>
              <a:gd name="connsiteY11" fmla="*/ 1409907 h 1613814"/>
              <a:gd name="connsiteX12" fmla="*/ 2253639 w 9288370"/>
              <a:gd name="connsiteY12" fmla="*/ 1396542 h 1613814"/>
              <a:gd name="connsiteX13" fmla="*/ 2623862 w 9288370"/>
              <a:gd name="connsiteY13" fmla="*/ 1365980 h 1613814"/>
              <a:gd name="connsiteX14" fmla="*/ 2707413 w 9288370"/>
              <a:gd name="connsiteY14" fmla="*/ 1359160 h 1613814"/>
              <a:gd name="connsiteX15" fmla="*/ 2843134 w 9288370"/>
              <a:gd name="connsiteY15" fmla="*/ 1323561 h 1613814"/>
              <a:gd name="connsiteX16" fmla="*/ 2923804 w 9288370"/>
              <a:gd name="connsiteY16" fmla="*/ 1314224 h 1613814"/>
              <a:gd name="connsiteX17" fmla="*/ 2953618 w 9288370"/>
              <a:gd name="connsiteY17" fmla="*/ 1318186 h 1613814"/>
              <a:gd name="connsiteX18" fmla="*/ 2995816 w 9288370"/>
              <a:gd name="connsiteY18" fmla="*/ 1318670 h 1613814"/>
              <a:gd name="connsiteX19" fmla="*/ 3352700 w 9288370"/>
              <a:gd name="connsiteY19" fmla="*/ 1264183 h 1613814"/>
              <a:gd name="connsiteX20" fmla="*/ 3444611 w 9288370"/>
              <a:gd name="connsiteY20" fmla="*/ 1236739 h 1613814"/>
              <a:gd name="connsiteX21" fmla="*/ 3650072 w 9288370"/>
              <a:gd name="connsiteY21" fmla="*/ 1217421 h 1613814"/>
              <a:gd name="connsiteX22" fmla="*/ 3707853 w 9288370"/>
              <a:gd name="connsiteY22" fmla="*/ 1241722 h 1613814"/>
              <a:gd name="connsiteX23" fmla="*/ 3925616 w 9288370"/>
              <a:gd name="connsiteY23" fmla="*/ 1253751 h 1613814"/>
              <a:gd name="connsiteX24" fmla="*/ 3954387 w 9288370"/>
              <a:gd name="connsiteY24" fmla="*/ 1263789 h 1613814"/>
              <a:gd name="connsiteX25" fmla="*/ 3995849 w 9288370"/>
              <a:gd name="connsiteY25" fmla="*/ 1272939 h 1613814"/>
              <a:gd name="connsiteX26" fmla="*/ 4067546 w 9288370"/>
              <a:gd name="connsiteY26" fmla="*/ 1294697 h 1613814"/>
              <a:gd name="connsiteX27" fmla="*/ 4190310 w 9288370"/>
              <a:gd name="connsiteY27" fmla="*/ 1307786 h 1613814"/>
              <a:gd name="connsiteX28" fmla="*/ 4230008 w 9288370"/>
              <a:gd name="connsiteY28" fmla="*/ 1303546 h 1613814"/>
              <a:gd name="connsiteX29" fmla="*/ 4575478 w 9288370"/>
              <a:gd name="connsiteY29" fmla="*/ 1261726 h 1613814"/>
              <a:gd name="connsiteX30" fmla="*/ 4650026 w 9288370"/>
              <a:gd name="connsiteY30" fmla="*/ 1265798 h 1613814"/>
              <a:gd name="connsiteX31" fmla="*/ 4792008 w 9288370"/>
              <a:gd name="connsiteY31" fmla="*/ 1243899 h 1613814"/>
              <a:gd name="connsiteX32" fmla="*/ 4954126 w 9288370"/>
              <a:gd name="connsiteY32" fmla="*/ 1204617 h 1613814"/>
              <a:gd name="connsiteX33" fmla="*/ 5309678 w 9288370"/>
              <a:gd name="connsiteY33" fmla="*/ 1128278 h 1613814"/>
              <a:gd name="connsiteX34" fmla="*/ 5474724 w 9288370"/>
              <a:gd name="connsiteY34" fmla="*/ 1091167 h 1613814"/>
              <a:gd name="connsiteX35" fmla="*/ 5612132 w 9288370"/>
              <a:gd name="connsiteY35" fmla="*/ 1051509 h 1613814"/>
              <a:gd name="connsiteX36" fmla="*/ 5776618 w 9288370"/>
              <a:gd name="connsiteY36" fmla="*/ 1053037 h 1613814"/>
              <a:gd name="connsiteX37" fmla="*/ 5785786 w 9288370"/>
              <a:gd name="connsiteY37" fmla="*/ 1051213 h 1613814"/>
              <a:gd name="connsiteX38" fmla="*/ 5829381 w 9288370"/>
              <a:gd name="connsiteY38" fmla="*/ 1046878 h 1613814"/>
              <a:gd name="connsiteX39" fmla="*/ 5943596 w 9288370"/>
              <a:gd name="connsiteY39" fmla="*/ 1043237 h 1613814"/>
              <a:gd name="connsiteX40" fmla="*/ 5985730 w 9288370"/>
              <a:gd name="connsiteY40" fmla="*/ 1035396 h 1613814"/>
              <a:gd name="connsiteX41" fmla="*/ 6103109 w 9288370"/>
              <a:gd name="connsiteY41" fmla="*/ 1019019 h 1613814"/>
              <a:gd name="connsiteX42" fmla="*/ 6222406 w 9288370"/>
              <a:gd name="connsiteY42" fmla="*/ 985341 h 1613814"/>
              <a:gd name="connsiteX43" fmla="*/ 6598672 w 9288370"/>
              <a:gd name="connsiteY43" fmla="*/ 902062 h 1613814"/>
              <a:gd name="connsiteX44" fmla="*/ 6766149 w 9288370"/>
              <a:gd name="connsiteY44" fmla="*/ 846132 h 1613814"/>
              <a:gd name="connsiteX45" fmla="*/ 6886312 w 9288370"/>
              <a:gd name="connsiteY45" fmla="*/ 781877 h 1613814"/>
              <a:gd name="connsiteX46" fmla="*/ 7006457 w 9288370"/>
              <a:gd name="connsiteY46" fmla="*/ 699758 h 1613814"/>
              <a:gd name="connsiteX47" fmla="*/ 7231643 w 9288370"/>
              <a:gd name="connsiteY47" fmla="*/ 640778 h 1613814"/>
              <a:gd name="connsiteX48" fmla="*/ 7363123 w 9288370"/>
              <a:gd name="connsiteY48" fmla="*/ 593682 h 1613814"/>
              <a:gd name="connsiteX49" fmla="*/ 7588368 w 9288370"/>
              <a:gd name="connsiteY49" fmla="*/ 531129 h 1613814"/>
              <a:gd name="connsiteX50" fmla="*/ 7782741 w 9288370"/>
              <a:gd name="connsiteY50" fmla="*/ 455936 h 1613814"/>
              <a:gd name="connsiteX51" fmla="*/ 7952094 w 9288370"/>
              <a:gd name="connsiteY51" fmla="*/ 409302 h 1613814"/>
              <a:gd name="connsiteX52" fmla="*/ 8275980 w 9288370"/>
              <a:gd name="connsiteY52" fmla="*/ 267262 h 1613814"/>
              <a:gd name="connsiteX53" fmla="*/ 8428864 w 9288370"/>
              <a:gd name="connsiteY53" fmla="*/ 208471 h 1613814"/>
              <a:gd name="connsiteX54" fmla="*/ 8616510 w 9288370"/>
              <a:gd name="connsiteY54" fmla="*/ 161973 h 1613814"/>
              <a:gd name="connsiteX55" fmla="*/ 8826766 w 9288370"/>
              <a:gd name="connsiteY55" fmla="*/ 152111 h 1613814"/>
              <a:gd name="connsiteX56" fmla="*/ 8917647 w 9288370"/>
              <a:gd name="connsiteY56" fmla="*/ 112232 h 1613814"/>
              <a:gd name="connsiteX57" fmla="*/ 9098594 w 9288370"/>
              <a:gd name="connsiteY57" fmla="*/ 73185 h 1613814"/>
              <a:gd name="connsiteX58" fmla="*/ 9232990 w 9288370"/>
              <a:gd name="connsiteY58" fmla="*/ 24074 h 1613814"/>
              <a:gd name="connsiteX59" fmla="*/ 9288370 w 9288370"/>
              <a:gd name="connsiteY59" fmla="*/ 0 h 1613814"/>
              <a:gd name="connsiteX60" fmla="*/ 0 w 9288370"/>
              <a:gd name="connsiteY60" fmla="*/ 0 h 1613814"/>
              <a:gd name="connsiteX61" fmla="*/ 0 w 9288370"/>
              <a:gd name="connsiteY61" fmla="*/ 1475444 h 1613814"/>
              <a:gd name="connsiteX0" fmla="*/ 0 w 9288370"/>
              <a:gd name="connsiteY0" fmla="*/ 1475444 h 1591693"/>
              <a:gd name="connsiteX1" fmla="*/ 134113 w 9288370"/>
              <a:gd name="connsiteY1" fmla="*/ 1591693 h 1591693"/>
              <a:gd name="connsiteX2" fmla="*/ 374830 w 9288370"/>
              <a:gd name="connsiteY2" fmla="*/ 1574915 h 1591693"/>
              <a:gd name="connsiteX3" fmla="*/ 611906 w 9288370"/>
              <a:gd name="connsiteY3" fmla="*/ 1537813 h 1591693"/>
              <a:gd name="connsiteX4" fmla="*/ 940788 w 9288370"/>
              <a:gd name="connsiteY4" fmla="*/ 1506488 h 1591693"/>
              <a:gd name="connsiteX5" fmla="*/ 1032523 w 9288370"/>
              <a:gd name="connsiteY5" fmla="*/ 1513858 h 1591693"/>
              <a:gd name="connsiteX6" fmla="*/ 1144951 w 9288370"/>
              <a:gd name="connsiteY6" fmla="*/ 1528631 h 1591693"/>
              <a:gd name="connsiteX7" fmla="*/ 1408773 w 9288370"/>
              <a:gd name="connsiteY7" fmla="*/ 1503055 h 1591693"/>
              <a:gd name="connsiteX8" fmla="*/ 1679869 w 9288370"/>
              <a:gd name="connsiteY8" fmla="*/ 1477584 h 1591693"/>
              <a:gd name="connsiteX9" fmla="*/ 1704699 w 9288370"/>
              <a:gd name="connsiteY9" fmla="*/ 1453746 h 1591693"/>
              <a:gd name="connsiteX10" fmla="*/ 1794234 w 9288370"/>
              <a:gd name="connsiteY10" fmla="*/ 1452327 h 1591693"/>
              <a:gd name="connsiteX11" fmla="*/ 2101780 w 9288370"/>
              <a:gd name="connsiteY11" fmla="*/ 1409907 h 1591693"/>
              <a:gd name="connsiteX12" fmla="*/ 2253639 w 9288370"/>
              <a:gd name="connsiteY12" fmla="*/ 1396542 h 1591693"/>
              <a:gd name="connsiteX13" fmla="*/ 2623862 w 9288370"/>
              <a:gd name="connsiteY13" fmla="*/ 1365980 h 1591693"/>
              <a:gd name="connsiteX14" fmla="*/ 2707413 w 9288370"/>
              <a:gd name="connsiteY14" fmla="*/ 1359160 h 1591693"/>
              <a:gd name="connsiteX15" fmla="*/ 2843134 w 9288370"/>
              <a:gd name="connsiteY15" fmla="*/ 1323561 h 1591693"/>
              <a:gd name="connsiteX16" fmla="*/ 2923804 w 9288370"/>
              <a:gd name="connsiteY16" fmla="*/ 1314224 h 1591693"/>
              <a:gd name="connsiteX17" fmla="*/ 2953618 w 9288370"/>
              <a:gd name="connsiteY17" fmla="*/ 1318186 h 1591693"/>
              <a:gd name="connsiteX18" fmla="*/ 2995816 w 9288370"/>
              <a:gd name="connsiteY18" fmla="*/ 1318670 h 1591693"/>
              <a:gd name="connsiteX19" fmla="*/ 3352700 w 9288370"/>
              <a:gd name="connsiteY19" fmla="*/ 1264183 h 1591693"/>
              <a:gd name="connsiteX20" fmla="*/ 3444611 w 9288370"/>
              <a:gd name="connsiteY20" fmla="*/ 1236739 h 1591693"/>
              <a:gd name="connsiteX21" fmla="*/ 3650072 w 9288370"/>
              <a:gd name="connsiteY21" fmla="*/ 1217421 h 1591693"/>
              <a:gd name="connsiteX22" fmla="*/ 3707853 w 9288370"/>
              <a:gd name="connsiteY22" fmla="*/ 1241722 h 1591693"/>
              <a:gd name="connsiteX23" fmla="*/ 3925616 w 9288370"/>
              <a:gd name="connsiteY23" fmla="*/ 1253751 h 1591693"/>
              <a:gd name="connsiteX24" fmla="*/ 3954387 w 9288370"/>
              <a:gd name="connsiteY24" fmla="*/ 1263789 h 1591693"/>
              <a:gd name="connsiteX25" fmla="*/ 3995849 w 9288370"/>
              <a:gd name="connsiteY25" fmla="*/ 1272939 h 1591693"/>
              <a:gd name="connsiteX26" fmla="*/ 4067546 w 9288370"/>
              <a:gd name="connsiteY26" fmla="*/ 1294697 h 1591693"/>
              <a:gd name="connsiteX27" fmla="*/ 4190310 w 9288370"/>
              <a:gd name="connsiteY27" fmla="*/ 1307786 h 1591693"/>
              <a:gd name="connsiteX28" fmla="*/ 4230008 w 9288370"/>
              <a:gd name="connsiteY28" fmla="*/ 1303546 h 1591693"/>
              <a:gd name="connsiteX29" fmla="*/ 4575478 w 9288370"/>
              <a:gd name="connsiteY29" fmla="*/ 1261726 h 1591693"/>
              <a:gd name="connsiteX30" fmla="*/ 4650026 w 9288370"/>
              <a:gd name="connsiteY30" fmla="*/ 1265798 h 1591693"/>
              <a:gd name="connsiteX31" fmla="*/ 4792008 w 9288370"/>
              <a:gd name="connsiteY31" fmla="*/ 1243899 h 1591693"/>
              <a:gd name="connsiteX32" fmla="*/ 4954126 w 9288370"/>
              <a:gd name="connsiteY32" fmla="*/ 1204617 h 1591693"/>
              <a:gd name="connsiteX33" fmla="*/ 5309678 w 9288370"/>
              <a:gd name="connsiteY33" fmla="*/ 1128278 h 1591693"/>
              <a:gd name="connsiteX34" fmla="*/ 5474724 w 9288370"/>
              <a:gd name="connsiteY34" fmla="*/ 1091167 h 1591693"/>
              <a:gd name="connsiteX35" fmla="*/ 5612132 w 9288370"/>
              <a:gd name="connsiteY35" fmla="*/ 1051509 h 1591693"/>
              <a:gd name="connsiteX36" fmla="*/ 5776618 w 9288370"/>
              <a:gd name="connsiteY36" fmla="*/ 1053037 h 1591693"/>
              <a:gd name="connsiteX37" fmla="*/ 5785786 w 9288370"/>
              <a:gd name="connsiteY37" fmla="*/ 1051213 h 1591693"/>
              <a:gd name="connsiteX38" fmla="*/ 5829381 w 9288370"/>
              <a:gd name="connsiteY38" fmla="*/ 1046878 h 1591693"/>
              <a:gd name="connsiteX39" fmla="*/ 5943596 w 9288370"/>
              <a:gd name="connsiteY39" fmla="*/ 1043237 h 1591693"/>
              <a:gd name="connsiteX40" fmla="*/ 5985730 w 9288370"/>
              <a:gd name="connsiteY40" fmla="*/ 1035396 h 1591693"/>
              <a:gd name="connsiteX41" fmla="*/ 6103109 w 9288370"/>
              <a:gd name="connsiteY41" fmla="*/ 1019019 h 1591693"/>
              <a:gd name="connsiteX42" fmla="*/ 6222406 w 9288370"/>
              <a:gd name="connsiteY42" fmla="*/ 985341 h 1591693"/>
              <a:gd name="connsiteX43" fmla="*/ 6598672 w 9288370"/>
              <a:gd name="connsiteY43" fmla="*/ 902062 h 1591693"/>
              <a:gd name="connsiteX44" fmla="*/ 6766149 w 9288370"/>
              <a:gd name="connsiteY44" fmla="*/ 846132 h 1591693"/>
              <a:gd name="connsiteX45" fmla="*/ 6886312 w 9288370"/>
              <a:gd name="connsiteY45" fmla="*/ 781877 h 1591693"/>
              <a:gd name="connsiteX46" fmla="*/ 7006457 w 9288370"/>
              <a:gd name="connsiteY46" fmla="*/ 699758 h 1591693"/>
              <a:gd name="connsiteX47" fmla="*/ 7231643 w 9288370"/>
              <a:gd name="connsiteY47" fmla="*/ 640778 h 1591693"/>
              <a:gd name="connsiteX48" fmla="*/ 7363123 w 9288370"/>
              <a:gd name="connsiteY48" fmla="*/ 593682 h 1591693"/>
              <a:gd name="connsiteX49" fmla="*/ 7588368 w 9288370"/>
              <a:gd name="connsiteY49" fmla="*/ 531129 h 1591693"/>
              <a:gd name="connsiteX50" fmla="*/ 7782741 w 9288370"/>
              <a:gd name="connsiteY50" fmla="*/ 455936 h 1591693"/>
              <a:gd name="connsiteX51" fmla="*/ 7952094 w 9288370"/>
              <a:gd name="connsiteY51" fmla="*/ 409302 h 1591693"/>
              <a:gd name="connsiteX52" fmla="*/ 8275980 w 9288370"/>
              <a:gd name="connsiteY52" fmla="*/ 267262 h 1591693"/>
              <a:gd name="connsiteX53" fmla="*/ 8428864 w 9288370"/>
              <a:gd name="connsiteY53" fmla="*/ 208471 h 1591693"/>
              <a:gd name="connsiteX54" fmla="*/ 8616510 w 9288370"/>
              <a:gd name="connsiteY54" fmla="*/ 161973 h 1591693"/>
              <a:gd name="connsiteX55" fmla="*/ 8826766 w 9288370"/>
              <a:gd name="connsiteY55" fmla="*/ 152111 h 1591693"/>
              <a:gd name="connsiteX56" fmla="*/ 8917647 w 9288370"/>
              <a:gd name="connsiteY56" fmla="*/ 112232 h 1591693"/>
              <a:gd name="connsiteX57" fmla="*/ 9098594 w 9288370"/>
              <a:gd name="connsiteY57" fmla="*/ 73185 h 1591693"/>
              <a:gd name="connsiteX58" fmla="*/ 9232990 w 9288370"/>
              <a:gd name="connsiteY58" fmla="*/ 24074 h 1591693"/>
              <a:gd name="connsiteX59" fmla="*/ 9288370 w 9288370"/>
              <a:gd name="connsiteY59" fmla="*/ 0 h 1591693"/>
              <a:gd name="connsiteX60" fmla="*/ 0 w 9288370"/>
              <a:gd name="connsiteY60" fmla="*/ 0 h 1591693"/>
              <a:gd name="connsiteX61" fmla="*/ 0 w 9288370"/>
              <a:gd name="connsiteY61" fmla="*/ 1475444 h 1591693"/>
              <a:gd name="connsiteX0" fmla="*/ 0 w 9288370"/>
              <a:gd name="connsiteY0" fmla="*/ 1475444 h 1582937"/>
              <a:gd name="connsiteX1" fmla="*/ 85420 w 9288370"/>
              <a:gd name="connsiteY1" fmla="*/ 1525330 h 1582937"/>
              <a:gd name="connsiteX2" fmla="*/ 374830 w 9288370"/>
              <a:gd name="connsiteY2" fmla="*/ 1574915 h 1582937"/>
              <a:gd name="connsiteX3" fmla="*/ 611906 w 9288370"/>
              <a:gd name="connsiteY3" fmla="*/ 1537813 h 1582937"/>
              <a:gd name="connsiteX4" fmla="*/ 940788 w 9288370"/>
              <a:gd name="connsiteY4" fmla="*/ 1506488 h 1582937"/>
              <a:gd name="connsiteX5" fmla="*/ 1032523 w 9288370"/>
              <a:gd name="connsiteY5" fmla="*/ 1513858 h 1582937"/>
              <a:gd name="connsiteX6" fmla="*/ 1144951 w 9288370"/>
              <a:gd name="connsiteY6" fmla="*/ 1528631 h 1582937"/>
              <a:gd name="connsiteX7" fmla="*/ 1408773 w 9288370"/>
              <a:gd name="connsiteY7" fmla="*/ 1503055 h 1582937"/>
              <a:gd name="connsiteX8" fmla="*/ 1679869 w 9288370"/>
              <a:gd name="connsiteY8" fmla="*/ 1477584 h 1582937"/>
              <a:gd name="connsiteX9" fmla="*/ 1704699 w 9288370"/>
              <a:gd name="connsiteY9" fmla="*/ 1453746 h 1582937"/>
              <a:gd name="connsiteX10" fmla="*/ 1794234 w 9288370"/>
              <a:gd name="connsiteY10" fmla="*/ 1452327 h 1582937"/>
              <a:gd name="connsiteX11" fmla="*/ 2101780 w 9288370"/>
              <a:gd name="connsiteY11" fmla="*/ 1409907 h 1582937"/>
              <a:gd name="connsiteX12" fmla="*/ 2253639 w 9288370"/>
              <a:gd name="connsiteY12" fmla="*/ 1396542 h 1582937"/>
              <a:gd name="connsiteX13" fmla="*/ 2623862 w 9288370"/>
              <a:gd name="connsiteY13" fmla="*/ 1365980 h 1582937"/>
              <a:gd name="connsiteX14" fmla="*/ 2707413 w 9288370"/>
              <a:gd name="connsiteY14" fmla="*/ 1359160 h 1582937"/>
              <a:gd name="connsiteX15" fmla="*/ 2843134 w 9288370"/>
              <a:gd name="connsiteY15" fmla="*/ 1323561 h 1582937"/>
              <a:gd name="connsiteX16" fmla="*/ 2923804 w 9288370"/>
              <a:gd name="connsiteY16" fmla="*/ 1314224 h 1582937"/>
              <a:gd name="connsiteX17" fmla="*/ 2953618 w 9288370"/>
              <a:gd name="connsiteY17" fmla="*/ 1318186 h 1582937"/>
              <a:gd name="connsiteX18" fmla="*/ 2995816 w 9288370"/>
              <a:gd name="connsiteY18" fmla="*/ 1318670 h 1582937"/>
              <a:gd name="connsiteX19" fmla="*/ 3352700 w 9288370"/>
              <a:gd name="connsiteY19" fmla="*/ 1264183 h 1582937"/>
              <a:gd name="connsiteX20" fmla="*/ 3444611 w 9288370"/>
              <a:gd name="connsiteY20" fmla="*/ 1236739 h 1582937"/>
              <a:gd name="connsiteX21" fmla="*/ 3650072 w 9288370"/>
              <a:gd name="connsiteY21" fmla="*/ 1217421 h 1582937"/>
              <a:gd name="connsiteX22" fmla="*/ 3707853 w 9288370"/>
              <a:gd name="connsiteY22" fmla="*/ 1241722 h 1582937"/>
              <a:gd name="connsiteX23" fmla="*/ 3925616 w 9288370"/>
              <a:gd name="connsiteY23" fmla="*/ 1253751 h 1582937"/>
              <a:gd name="connsiteX24" fmla="*/ 3954387 w 9288370"/>
              <a:gd name="connsiteY24" fmla="*/ 1263789 h 1582937"/>
              <a:gd name="connsiteX25" fmla="*/ 3995849 w 9288370"/>
              <a:gd name="connsiteY25" fmla="*/ 1272939 h 1582937"/>
              <a:gd name="connsiteX26" fmla="*/ 4067546 w 9288370"/>
              <a:gd name="connsiteY26" fmla="*/ 1294697 h 1582937"/>
              <a:gd name="connsiteX27" fmla="*/ 4190310 w 9288370"/>
              <a:gd name="connsiteY27" fmla="*/ 1307786 h 1582937"/>
              <a:gd name="connsiteX28" fmla="*/ 4230008 w 9288370"/>
              <a:gd name="connsiteY28" fmla="*/ 1303546 h 1582937"/>
              <a:gd name="connsiteX29" fmla="*/ 4575478 w 9288370"/>
              <a:gd name="connsiteY29" fmla="*/ 1261726 h 1582937"/>
              <a:gd name="connsiteX30" fmla="*/ 4650026 w 9288370"/>
              <a:gd name="connsiteY30" fmla="*/ 1265798 h 1582937"/>
              <a:gd name="connsiteX31" fmla="*/ 4792008 w 9288370"/>
              <a:gd name="connsiteY31" fmla="*/ 1243899 h 1582937"/>
              <a:gd name="connsiteX32" fmla="*/ 4954126 w 9288370"/>
              <a:gd name="connsiteY32" fmla="*/ 1204617 h 1582937"/>
              <a:gd name="connsiteX33" fmla="*/ 5309678 w 9288370"/>
              <a:gd name="connsiteY33" fmla="*/ 1128278 h 1582937"/>
              <a:gd name="connsiteX34" fmla="*/ 5474724 w 9288370"/>
              <a:gd name="connsiteY34" fmla="*/ 1091167 h 1582937"/>
              <a:gd name="connsiteX35" fmla="*/ 5612132 w 9288370"/>
              <a:gd name="connsiteY35" fmla="*/ 1051509 h 1582937"/>
              <a:gd name="connsiteX36" fmla="*/ 5776618 w 9288370"/>
              <a:gd name="connsiteY36" fmla="*/ 1053037 h 1582937"/>
              <a:gd name="connsiteX37" fmla="*/ 5785786 w 9288370"/>
              <a:gd name="connsiteY37" fmla="*/ 1051213 h 1582937"/>
              <a:gd name="connsiteX38" fmla="*/ 5829381 w 9288370"/>
              <a:gd name="connsiteY38" fmla="*/ 1046878 h 1582937"/>
              <a:gd name="connsiteX39" fmla="*/ 5943596 w 9288370"/>
              <a:gd name="connsiteY39" fmla="*/ 1043237 h 1582937"/>
              <a:gd name="connsiteX40" fmla="*/ 5985730 w 9288370"/>
              <a:gd name="connsiteY40" fmla="*/ 1035396 h 1582937"/>
              <a:gd name="connsiteX41" fmla="*/ 6103109 w 9288370"/>
              <a:gd name="connsiteY41" fmla="*/ 1019019 h 1582937"/>
              <a:gd name="connsiteX42" fmla="*/ 6222406 w 9288370"/>
              <a:gd name="connsiteY42" fmla="*/ 985341 h 1582937"/>
              <a:gd name="connsiteX43" fmla="*/ 6598672 w 9288370"/>
              <a:gd name="connsiteY43" fmla="*/ 902062 h 1582937"/>
              <a:gd name="connsiteX44" fmla="*/ 6766149 w 9288370"/>
              <a:gd name="connsiteY44" fmla="*/ 846132 h 1582937"/>
              <a:gd name="connsiteX45" fmla="*/ 6886312 w 9288370"/>
              <a:gd name="connsiteY45" fmla="*/ 781877 h 1582937"/>
              <a:gd name="connsiteX46" fmla="*/ 7006457 w 9288370"/>
              <a:gd name="connsiteY46" fmla="*/ 699758 h 1582937"/>
              <a:gd name="connsiteX47" fmla="*/ 7231643 w 9288370"/>
              <a:gd name="connsiteY47" fmla="*/ 640778 h 1582937"/>
              <a:gd name="connsiteX48" fmla="*/ 7363123 w 9288370"/>
              <a:gd name="connsiteY48" fmla="*/ 593682 h 1582937"/>
              <a:gd name="connsiteX49" fmla="*/ 7588368 w 9288370"/>
              <a:gd name="connsiteY49" fmla="*/ 531129 h 1582937"/>
              <a:gd name="connsiteX50" fmla="*/ 7782741 w 9288370"/>
              <a:gd name="connsiteY50" fmla="*/ 455936 h 1582937"/>
              <a:gd name="connsiteX51" fmla="*/ 7952094 w 9288370"/>
              <a:gd name="connsiteY51" fmla="*/ 409302 h 1582937"/>
              <a:gd name="connsiteX52" fmla="*/ 8275980 w 9288370"/>
              <a:gd name="connsiteY52" fmla="*/ 267262 h 1582937"/>
              <a:gd name="connsiteX53" fmla="*/ 8428864 w 9288370"/>
              <a:gd name="connsiteY53" fmla="*/ 208471 h 1582937"/>
              <a:gd name="connsiteX54" fmla="*/ 8616510 w 9288370"/>
              <a:gd name="connsiteY54" fmla="*/ 161973 h 1582937"/>
              <a:gd name="connsiteX55" fmla="*/ 8826766 w 9288370"/>
              <a:gd name="connsiteY55" fmla="*/ 152111 h 1582937"/>
              <a:gd name="connsiteX56" fmla="*/ 8917647 w 9288370"/>
              <a:gd name="connsiteY56" fmla="*/ 112232 h 1582937"/>
              <a:gd name="connsiteX57" fmla="*/ 9098594 w 9288370"/>
              <a:gd name="connsiteY57" fmla="*/ 73185 h 1582937"/>
              <a:gd name="connsiteX58" fmla="*/ 9232990 w 9288370"/>
              <a:gd name="connsiteY58" fmla="*/ 24074 h 1582937"/>
              <a:gd name="connsiteX59" fmla="*/ 9288370 w 9288370"/>
              <a:gd name="connsiteY59" fmla="*/ 0 h 1582937"/>
              <a:gd name="connsiteX60" fmla="*/ 0 w 9288370"/>
              <a:gd name="connsiteY60" fmla="*/ 0 h 1582937"/>
              <a:gd name="connsiteX61" fmla="*/ 0 w 9288370"/>
              <a:gd name="connsiteY61" fmla="*/ 1475444 h 1582937"/>
              <a:gd name="connsiteX0" fmla="*/ 0 w 9288370"/>
              <a:gd name="connsiteY0" fmla="*/ 1475444 h 1552307"/>
              <a:gd name="connsiteX1" fmla="*/ 85420 w 9288370"/>
              <a:gd name="connsiteY1" fmla="*/ 1525330 h 1552307"/>
              <a:gd name="connsiteX2" fmla="*/ 358599 w 9288370"/>
              <a:gd name="connsiteY2" fmla="*/ 1541734 h 1552307"/>
              <a:gd name="connsiteX3" fmla="*/ 611906 w 9288370"/>
              <a:gd name="connsiteY3" fmla="*/ 1537813 h 1552307"/>
              <a:gd name="connsiteX4" fmla="*/ 940788 w 9288370"/>
              <a:gd name="connsiteY4" fmla="*/ 1506488 h 1552307"/>
              <a:gd name="connsiteX5" fmla="*/ 1032523 w 9288370"/>
              <a:gd name="connsiteY5" fmla="*/ 1513858 h 1552307"/>
              <a:gd name="connsiteX6" fmla="*/ 1144951 w 9288370"/>
              <a:gd name="connsiteY6" fmla="*/ 1528631 h 1552307"/>
              <a:gd name="connsiteX7" fmla="*/ 1408773 w 9288370"/>
              <a:gd name="connsiteY7" fmla="*/ 1503055 h 1552307"/>
              <a:gd name="connsiteX8" fmla="*/ 1679869 w 9288370"/>
              <a:gd name="connsiteY8" fmla="*/ 1477584 h 1552307"/>
              <a:gd name="connsiteX9" fmla="*/ 1704699 w 9288370"/>
              <a:gd name="connsiteY9" fmla="*/ 1453746 h 1552307"/>
              <a:gd name="connsiteX10" fmla="*/ 1794234 w 9288370"/>
              <a:gd name="connsiteY10" fmla="*/ 1452327 h 1552307"/>
              <a:gd name="connsiteX11" fmla="*/ 2101780 w 9288370"/>
              <a:gd name="connsiteY11" fmla="*/ 1409907 h 1552307"/>
              <a:gd name="connsiteX12" fmla="*/ 2253639 w 9288370"/>
              <a:gd name="connsiteY12" fmla="*/ 1396542 h 1552307"/>
              <a:gd name="connsiteX13" fmla="*/ 2623862 w 9288370"/>
              <a:gd name="connsiteY13" fmla="*/ 1365980 h 1552307"/>
              <a:gd name="connsiteX14" fmla="*/ 2707413 w 9288370"/>
              <a:gd name="connsiteY14" fmla="*/ 1359160 h 1552307"/>
              <a:gd name="connsiteX15" fmla="*/ 2843134 w 9288370"/>
              <a:gd name="connsiteY15" fmla="*/ 1323561 h 1552307"/>
              <a:gd name="connsiteX16" fmla="*/ 2923804 w 9288370"/>
              <a:gd name="connsiteY16" fmla="*/ 1314224 h 1552307"/>
              <a:gd name="connsiteX17" fmla="*/ 2953618 w 9288370"/>
              <a:gd name="connsiteY17" fmla="*/ 1318186 h 1552307"/>
              <a:gd name="connsiteX18" fmla="*/ 2995816 w 9288370"/>
              <a:gd name="connsiteY18" fmla="*/ 1318670 h 1552307"/>
              <a:gd name="connsiteX19" fmla="*/ 3352700 w 9288370"/>
              <a:gd name="connsiteY19" fmla="*/ 1264183 h 1552307"/>
              <a:gd name="connsiteX20" fmla="*/ 3444611 w 9288370"/>
              <a:gd name="connsiteY20" fmla="*/ 1236739 h 1552307"/>
              <a:gd name="connsiteX21" fmla="*/ 3650072 w 9288370"/>
              <a:gd name="connsiteY21" fmla="*/ 1217421 h 1552307"/>
              <a:gd name="connsiteX22" fmla="*/ 3707853 w 9288370"/>
              <a:gd name="connsiteY22" fmla="*/ 1241722 h 1552307"/>
              <a:gd name="connsiteX23" fmla="*/ 3925616 w 9288370"/>
              <a:gd name="connsiteY23" fmla="*/ 1253751 h 1552307"/>
              <a:gd name="connsiteX24" fmla="*/ 3954387 w 9288370"/>
              <a:gd name="connsiteY24" fmla="*/ 1263789 h 1552307"/>
              <a:gd name="connsiteX25" fmla="*/ 3995849 w 9288370"/>
              <a:gd name="connsiteY25" fmla="*/ 1272939 h 1552307"/>
              <a:gd name="connsiteX26" fmla="*/ 4067546 w 9288370"/>
              <a:gd name="connsiteY26" fmla="*/ 1294697 h 1552307"/>
              <a:gd name="connsiteX27" fmla="*/ 4190310 w 9288370"/>
              <a:gd name="connsiteY27" fmla="*/ 1307786 h 1552307"/>
              <a:gd name="connsiteX28" fmla="*/ 4230008 w 9288370"/>
              <a:gd name="connsiteY28" fmla="*/ 1303546 h 1552307"/>
              <a:gd name="connsiteX29" fmla="*/ 4575478 w 9288370"/>
              <a:gd name="connsiteY29" fmla="*/ 1261726 h 1552307"/>
              <a:gd name="connsiteX30" fmla="*/ 4650026 w 9288370"/>
              <a:gd name="connsiteY30" fmla="*/ 1265798 h 1552307"/>
              <a:gd name="connsiteX31" fmla="*/ 4792008 w 9288370"/>
              <a:gd name="connsiteY31" fmla="*/ 1243899 h 1552307"/>
              <a:gd name="connsiteX32" fmla="*/ 4954126 w 9288370"/>
              <a:gd name="connsiteY32" fmla="*/ 1204617 h 1552307"/>
              <a:gd name="connsiteX33" fmla="*/ 5309678 w 9288370"/>
              <a:gd name="connsiteY33" fmla="*/ 1128278 h 1552307"/>
              <a:gd name="connsiteX34" fmla="*/ 5474724 w 9288370"/>
              <a:gd name="connsiteY34" fmla="*/ 1091167 h 1552307"/>
              <a:gd name="connsiteX35" fmla="*/ 5612132 w 9288370"/>
              <a:gd name="connsiteY35" fmla="*/ 1051509 h 1552307"/>
              <a:gd name="connsiteX36" fmla="*/ 5776618 w 9288370"/>
              <a:gd name="connsiteY36" fmla="*/ 1053037 h 1552307"/>
              <a:gd name="connsiteX37" fmla="*/ 5785786 w 9288370"/>
              <a:gd name="connsiteY37" fmla="*/ 1051213 h 1552307"/>
              <a:gd name="connsiteX38" fmla="*/ 5829381 w 9288370"/>
              <a:gd name="connsiteY38" fmla="*/ 1046878 h 1552307"/>
              <a:gd name="connsiteX39" fmla="*/ 5943596 w 9288370"/>
              <a:gd name="connsiteY39" fmla="*/ 1043237 h 1552307"/>
              <a:gd name="connsiteX40" fmla="*/ 5985730 w 9288370"/>
              <a:gd name="connsiteY40" fmla="*/ 1035396 h 1552307"/>
              <a:gd name="connsiteX41" fmla="*/ 6103109 w 9288370"/>
              <a:gd name="connsiteY41" fmla="*/ 1019019 h 1552307"/>
              <a:gd name="connsiteX42" fmla="*/ 6222406 w 9288370"/>
              <a:gd name="connsiteY42" fmla="*/ 985341 h 1552307"/>
              <a:gd name="connsiteX43" fmla="*/ 6598672 w 9288370"/>
              <a:gd name="connsiteY43" fmla="*/ 902062 h 1552307"/>
              <a:gd name="connsiteX44" fmla="*/ 6766149 w 9288370"/>
              <a:gd name="connsiteY44" fmla="*/ 846132 h 1552307"/>
              <a:gd name="connsiteX45" fmla="*/ 6886312 w 9288370"/>
              <a:gd name="connsiteY45" fmla="*/ 781877 h 1552307"/>
              <a:gd name="connsiteX46" fmla="*/ 7006457 w 9288370"/>
              <a:gd name="connsiteY46" fmla="*/ 699758 h 1552307"/>
              <a:gd name="connsiteX47" fmla="*/ 7231643 w 9288370"/>
              <a:gd name="connsiteY47" fmla="*/ 640778 h 1552307"/>
              <a:gd name="connsiteX48" fmla="*/ 7363123 w 9288370"/>
              <a:gd name="connsiteY48" fmla="*/ 593682 h 1552307"/>
              <a:gd name="connsiteX49" fmla="*/ 7588368 w 9288370"/>
              <a:gd name="connsiteY49" fmla="*/ 531129 h 1552307"/>
              <a:gd name="connsiteX50" fmla="*/ 7782741 w 9288370"/>
              <a:gd name="connsiteY50" fmla="*/ 455936 h 1552307"/>
              <a:gd name="connsiteX51" fmla="*/ 7952094 w 9288370"/>
              <a:gd name="connsiteY51" fmla="*/ 409302 h 1552307"/>
              <a:gd name="connsiteX52" fmla="*/ 8275980 w 9288370"/>
              <a:gd name="connsiteY52" fmla="*/ 267262 h 1552307"/>
              <a:gd name="connsiteX53" fmla="*/ 8428864 w 9288370"/>
              <a:gd name="connsiteY53" fmla="*/ 208471 h 1552307"/>
              <a:gd name="connsiteX54" fmla="*/ 8616510 w 9288370"/>
              <a:gd name="connsiteY54" fmla="*/ 161973 h 1552307"/>
              <a:gd name="connsiteX55" fmla="*/ 8826766 w 9288370"/>
              <a:gd name="connsiteY55" fmla="*/ 152111 h 1552307"/>
              <a:gd name="connsiteX56" fmla="*/ 8917647 w 9288370"/>
              <a:gd name="connsiteY56" fmla="*/ 112232 h 1552307"/>
              <a:gd name="connsiteX57" fmla="*/ 9098594 w 9288370"/>
              <a:gd name="connsiteY57" fmla="*/ 73185 h 1552307"/>
              <a:gd name="connsiteX58" fmla="*/ 9232990 w 9288370"/>
              <a:gd name="connsiteY58" fmla="*/ 24074 h 1552307"/>
              <a:gd name="connsiteX59" fmla="*/ 9288370 w 9288370"/>
              <a:gd name="connsiteY59" fmla="*/ 0 h 1552307"/>
              <a:gd name="connsiteX60" fmla="*/ 0 w 9288370"/>
              <a:gd name="connsiteY60" fmla="*/ 0 h 1552307"/>
              <a:gd name="connsiteX61" fmla="*/ 0 w 9288370"/>
              <a:gd name="connsiteY61" fmla="*/ 1475444 h 1552307"/>
              <a:gd name="connsiteX0" fmla="*/ 0 w 9288370"/>
              <a:gd name="connsiteY0" fmla="*/ 1475444 h 1552307"/>
              <a:gd name="connsiteX1" fmla="*/ 85420 w 9288370"/>
              <a:gd name="connsiteY1" fmla="*/ 1525330 h 1552307"/>
              <a:gd name="connsiteX2" fmla="*/ 358599 w 9288370"/>
              <a:gd name="connsiteY2" fmla="*/ 1541734 h 1552307"/>
              <a:gd name="connsiteX3" fmla="*/ 611906 w 9288370"/>
              <a:gd name="connsiteY3" fmla="*/ 1537813 h 1552307"/>
              <a:gd name="connsiteX4" fmla="*/ 940788 w 9288370"/>
              <a:gd name="connsiteY4" fmla="*/ 1506488 h 1552307"/>
              <a:gd name="connsiteX5" fmla="*/ 1032523 w 9288370"/>
              <a:gd name="connsiteY5" fmla="*/ 1513858 h 1552307"/>
              <a:gd name="connsiteX6" fmla="*/ 1144951 w 9288370"/>
              <a:gd name="connsiteY6" fmla="*/ 1528631 h 1552307"/>
              <a:gd name="connsiteX7" fmla="*/ 1408773 w 9288370"/>
              <a:gd name="connsiteY7" fmla="*/ 1503055 h 1552307"/>
              <a:gd name="connsiteX8" fmla="*/ 1679869 w 9288370"/>
              <a:gd name="connsiteY8" fmla="*/ 1477584 h 1552307"/>
              <a:gd name="connsiteX9" fmla="*/ 1704699 w 9288370"/>
              <a:gd name="connsiteY9" fmla="*/ 1453746 h 1552307"/>
              <a:gd name="connsiteX10" fmla="*/ 1794234 w 9288370"/>
              <a:gd name="connsiteY10" fmla="*/ 1452327 h 1552307"/>
              <a:gd name="connsiteX11" fmla="*/ 2101780 w 9288370"/>
              <a:gd name="connsiteY11" fmla="*/ 1409907 h 1552307"/>
              <a:gd name="connsiteX12" fmla="*/ 2253639 w 9288370"/>
              <a:gd name="connsiteY12" fmla="*/ 1396542 h 1552307"/>
              <a:gd name="connsiteX13" fmla="*/ 2623862 w 9288370"/>
              <a:gd name="connsiteY13" fmla="*/ 1365980 h 1552307"/>
              <a:gd name="connsiteX14" fmla="*/ 2707413 w 9288370"/>
              <a:gd name="connsiteY14" fmla="*/ 1359160 h 1552307"/>
              <a:gd name="connsiteX15" fmla="*/ 2843134 w 9288370"/>
              <a:gd name="connsiteY15" fmla="*/ 1323561 h 1552307"/>
              <a:gd name="connsiteX16" fmla="*/ 2923804 w 9288370"/>
              <a:gd name="connsiteY16" fmla="*/ 1314224 h 1552307"/>
              <a:gd name="connsiteX17" fmla="*/ 2953618 w 9288370"/>
              <a:gd name="connsiteY17" fmla="*/ 1318186 h 1552307"/>
              <a:gd name="connsiteX18" fmla="*/ 2995816 w 9288370"/>
              <a:gd name="connsiteY18" fmla="*/ 1318670 h 1552307"/>
              <a:gd name="connsiteX19" fmla="*/ 3352700 w 9288370"/>
              <a:gd name="connsiteY19" fmla="*/ 1264183 h 1552307"/>
              <a:gd name="connsiteX20" fmla="*/ 3444611 w 9288370"/>
              <a:gd name="connsiteY20" fmla="*/ 1236739 h 1552307"/>
              <a:gd name="connsiteX21" fmla="*/ 3650072 w 9288370"/>
              <a:gd name="connsiteY21" fmla="*/ 1217421 h 1552307"/>
              <a:gd name="connsiteX22" fmla="*/ 3707853 w 9288370"/>
              <a:gd name="connsiteY22" fmla="*/ 1241722 h 1552307"/>
              <a:gd name="connsiteX23" fmla="*/ 3925616 w 9288370"/>
              <a:gd name="connsiteY23" fmla="*/ 1253751 h 1552307"/>
              <a:gd name="connsiteX24" fmla="*/ 3954387 w 9288370"/>
              <a:gd name="connsiteY24" fmla="*/ 1263789 h 1552307"/>
              <a:gd name="connsiteX25" fmla="*/ 3995849 w 9288370"/>
              <a:gd name="connsiteY25" fmla="*/ 1272939 h 1552307"/>
              <a:gd name="connsiteX26" fmla="*/ 4067546 w 9288370"/>
              <a:gd name="connsiteY26" fmla="*/ 1294697 h 1552307"/>
              <a:gd name="connsiteX27" fmla="*/ 4190310 w 9288370"/>
              <a:gd name="connsiteY27" fmla="*/ 1307786 h 1552307"/>
              <a:gd name="connsiteX28" fmla="*/ 4230008 w 9288370"/>
              <a:gd name="connsiteY28" fmla="*/ 1303546 h 1552307"/>
              <a:gd name="connsiteX29" fmla="*/ 4575478 w 9288370"/>
              <a:gd name="connsiteY29" fmla="*/ 1261726 h 1552307"/>
              <a:gd name="connsiteX30" fmla="*/ 4650026 w 9288370"/>
              <a:gd name="connsiteY30" fmla="*/ 1265798 h 1552307"/>
              <a:gd name="connsiteX31" fmla="*/ 4792008 w 9288370"/>
              <a:gd name="connsiteY31" fmla="*/ 1243899 h 1552307"/>
              <a:gd name="connsiteX32" fmla="*/ 4954126 w 9288370"/>
              <a:gd name="connsiteY32" fmla="*/ 1204617 h 1552307"/>
              <a:gd name="connsiteX33" fmla="*/ 5309678 w 9288370"/>
              <a:gd name="connsiteY33" fmla="*/ 1128278 h 1552307"/>
              <a:gd name="connsiteX34" fmla="*/ 5474724 w 9288370"/>
              <a:gd name="connsiteY34" fmla="*/ 1091167 h 1552307"/>
              <a:gd name="connsiteX35" fmla="*/ 5612132 w 9288370"/>
              <a:gd name="connsiteY35" fmla="*/ 1051509 h 1552307"/>
              <a:gd name="connsiteX36" fmla="*/ 5776618 w 9288370"/>
              <a:gd name="connsiteY36" fmla="*/ 1053037 h 1552307"/>
              <a:gd name="connsiteX37" fmla="*/ 5785786 w 9288370"/>
              <a:gd name="connsiteY37" fmla="*/ 1051213 h 1552307"/>
              <a:gd name="connsiteX38" fmla="*/ 5829381 w 9288370"/>
              <a:gd name="connsiteY38" fmla="*/ 1046878 h 1552307"/>
              <a:gd name="connsiteX39" fmla="*/ 5943596 w 9288370"/>
              <a:gd name="connsiteY39" fmla="*/ 1043237 h 1552307"/>
              <a:gd name="connsiteX40" fmla="*/ 5985730 w 9288370"/>
              <a:gd name="connsiteY40" fmla="*/ 1035396 h 1552307"/>
              <a:gd name="connsiteX41" fmla="*/ 6103109 w 9288370"/>
              <a:gd name="connsiteY41" fmla="*/ 1019019 h 1552307"/>
              <a:gd name="connsiteX42" fmla="*/ 6222406 w 9288370"/>
              <a:gd name="connsiteY42" fmla="*/ 985341 h 1552307"/>
              <a:gd name="connsiteX43" fmla="*/ 6598672 w 9288370"/>
              <a:gd name="connsiteY43" fmla="*/ 902062 h 1552307"/>
              <a:gd name="connsiteX44" fmla="*/ 6766149 w 9288370"/>
              <a:gd name="connsiteY44" fmla="*/ 846132 h 1552307"/>
              <a:gd name="connsiteX45" fmla="*/ 6886312 w 9288370"/>
              <a:gd name="connsiteY45" fmla="*/ 781877 h 1552307"/>
              <a:gd name="connsiteX46" fmla="*/ 7006457 w 9288370"/>
              <a:gd name="connsiteY46" fmla="*/ 699758 h 1552307"/>
              <a:gd name="connsiteX47" fmla="*/ 7231643 w 9288370"/>
              <a:gd name="connsiteY47" fmla="*/ 640778 h 1552307"/>
              <a:gd name="connsiteX48" fmla="*/ 7363123 w 9288370"/>
              <a:gd name="connsiteY48" fmla="*/ 593682 h 1552307"/>
              <a:gd name="connsiteX49" fmla="*/ 7588368 w 9288370"/>
              <a:gd name="connsiteY49" fmla="*/ 531129 h 1552307"/>
              <a:gd name="connsiteX50" fmla="*/ 7782741 w 9288370"/>
              <a:gd name="connsiteY50" fmla="*/ 455936 h 1552307"/>
              <a:gd name="connsiteX51" fmla="*/ 7952094 w 9288370"/>
              <a:gd name="connsiteY51" fmla="*/ 409302 h 1552307"/>
              <a:gd name="connsiteX52" fmla="*/ 8275980 w 9288370"/>
              <a:gd name="connsiteY52" fmla="*/ 267262 h 1552307"/>
              <a:gd name="connsiteX53" fmla="*/ 8428864 w 9288370"/>
              <a:gd name="connsiteY53" fmla="*/ 208471 h 1552307"/>
              <a:gd name="connsiteX54" fmla="*/ 8616510 w 9288370"/>
              <a:gd name="connsiteY54" fmla="*/ 161973 h 1552307"/>
              <a:gd name="connsiteX55" fmla="*/ 8826766 w 9288370"/>
              <a:gd name="connsiteY55" fmla="*/ 152111 h 1552307"/>
              <a:gd name="connsiteX56" fmla="*/ 8917647 w 9288370"/>
              <a:gd name="connsiteY56" fmla="*/ 112232 h 1552307"/>
              <a:gd name="connsiteX57" fmla="*/ 9098594 w 9288370"/>
              <a:gd name="connsiteY57" fmla="*/ 73185 h 1552307"/>
              <a:gd name="connsiteX58" fmla="*/ 9232990 w 9288370"/>
              <a:gd name="connsiteY58" fmla="*/ 24074 h 1552307"/>
              <a:gd name="connsiteX59" fmla="*/ 9288370 w 9288370"/>
              <a:gd name="connsiteY59" fmla="*/ 0 h 1552307"/>
              <a:gd name="connsiteX60" fmla="*/ 0 w 9288370"/>
              <a:gd name="connsiteY60" fmla="*/ 0 h 1552307"/>
              <a:gd name="connsiteX61" fmla="*/ 0 w 9288370"/>
              <a:gd name="connsiteY61" fmla="*/ 1475444 h 1552307"/>
              <a:gd name="connsiteX0" fmla="*/ 0 w 9288370"/>
              <a:gd name="connsiteY0" fmla="*/ 1475444 h 1552307"/>
              <a:gd name="connsiteX1" fmla="*/ 85420 w 9288370"/>
              <a:gd name="connsiteY1" fmla="*/ 1525330 h 1552307"/>
              <a:gd name="connsiteX2" fmla="*/ 358599 w 9288370"/>
              <a:gd name="connsiteY2" fmla="*/ 1541734 h 1552307"/>
              <a:gd name="connsiteX3" fmla="*/ 611906 w 9288370"/>
              <a:gd name="connsiteY3" fmla="*/ 1537813 h 1552307"/>
              <a:gd name="connsiteX4" fmla="*/ 940788 w 9288370"/>
              <a:gd name="connsiteY4" fmla="*/ 1506488 h 1552307"/>
              <a:gd name="connsiteX5" fmla="*/ 1032523 w 9288370"/>
              <a:gd name="connsiteY5" fmla="*/ 1513858 h 1552307"/>
              <a:gd name="connsiteX6" fmla="*/ 1144951 w 9288370"/>
              <a:gd name="connsiteY6" fmla="*/ 1524944 h 1552307"/>
              <a:gd name="connsiteX7" fmla="*/ 1408773 w 9288370"/>
              <a:gd name="connsiteY7" fmla="*/ 1503055 h 1552307"/>
              <a:gd name="connsiteX8" fmla="*/ 1679869 w 9288370"/>
              <a:gd name="connsiteY8" fmla="*/ 1477584 h 1552307"/>
              <a:gd name="connsiteX9" fmla="*/ 1704699 w 9288370"/>
              <a:gd name="connsiteY9" fmla="*/ 1453746 h 1552307"/>
              <a:gd name="connsiteX10" fmla="*/ 1794234 w 9288370"/>
              <a:gd name="connsiteY10" fmla="*/ 1452327 h 1552307"/>
              <a:gd name="connsiteX11" fmla="*/ 2101780 w 9288370"/>
              <a:gd name="connsiteY11" fmla="*/ 1409907 h 1552307"/>
              <a:gd name="connsiteX12" fmla="*/ 2253639 w 9288370"/>
              <a:gd name="connsiteY12" fmla="*/ 1396542 h 1552307"/>
              <a:gd name="connsiteX13" fmla="*/ 2623862 w 9288370"/>
              <a:gd name="connsiteY13" fmla="*/ 1365980 h 1552307"/>
              <a:gd name="connsiteX14" fmla="*/ 2707413 w 9288370"/>
              <a:gd name="connsiteY14" fmla="*/ 1359160 h 1552307"/>
              <a:gd name="connsiteX15" fmla="*/ 2843134 w 9288370"/>
              <a:gd name="connsiteY15" fmla="*/ 1323561 h 1552307"/>
              <a:gd name="connsiteX16" fmla="*/ 2923804 w 9288370"/>
              <a:gd name="connsiteY16" fmla="*/ 1314224 h 1552307"/>
              <a:gd name="connsiteX17" fmla="*/ 2953618 w 9288370"/>
              <a:gd name="connsiteY17" fmla="*/ 1318186 h 1552307"/>
              <a:gd name="connsiteX18" fmla="*/ 2995816 w 9288370"/>
              <a:gd name="connsiteY18" fmla="*/ 1318670 h 1552307"/>
              <a:gd name="connsiteX19" fmla="*/ 3352700 w 9288370"/>
              <a:gd name="connsiteY19" fmla="*/ 1264183 h 1552307"/>
              <a:gd name="connsiteX20" fmla="*/ 3444611 w 9288370"/>
              <a:gd name="connsiteY20" fmla="*/ 1236739 h 1552307"/>
              <a:gd name="connsiteX21" fmla="*/ 3650072 w 9288370"/>
              <a:gd name="connsiteY21" fmla="*/ 1217421 h 1552307"/>
              <a:gd name="connsiteX22" fmla="*/ 3707853 w 9288370"/>
              <a:gd name="connsiteY22" fmla="*/ 1241722 h 1552307"/>
              <a:gd name="connsiteX23" fmla="*/ 3925616 w 9288370"/>
              <a:gd name="connsiteY23" fmla="*/ 1253751 h 1552307"/>
              <a:gd name="connsiteX24" fmla="*/ 3954387 w 9288370"/>
              <a:gd name="connsiteY24" fmla="*/ 1263789 h 1552307"/>
              <a:gd name="connsiteX25" fmla="*/ 3995849 w 9288370"/>
              <a:gd name="connsiteY25" fmla="*/ 1272939 h 1552307"/>
              <a:gd name="connsiteX26" fmla="*/ 4067546 w 9288370"/>
              <a:gd name="connsiteY26" fmla="*/ 1294697 h 1552307"/>
              <a:gd name="connsiteX27" fmla="*/ 4190310 w 9288370"/>
              <a:gd name="connsiteY27" fmla="*/ 1307786 h 1552307"/>
              <a:gd name="connsiteX28" fmla="*/ 4230008 w 9288370"/>
              <a:gd name="connsiteY28" fmla="*/ 1303546 h 1552307"/>
              <a:gd name="connsiteX29" fmla="*/ 4575478 w 9288370"/>
              <a:gd name="connsiteY29" fmla="*/ 1261726 h 1552307"/>
              <a:gd name="connsiteX30" fmla="*/ 4650026 w 9288370"/>
              <a:gd name="connsiteY30" fmla="*/ 1265798 h 1552307"/>
              <a:gd name="connsiteX31" fmla="*/ 4792008 w 9288370"/>
              <a:gd name="connsiteY31" fmla="*/ 1243899 h 1552307"/>
              <a:gd name="connsiteX32" fmla="*/ 4954126 w 9288370"/>
              <a:gd name="connsiteY32" fmla="*/ 1204617 h 1552307"/>
              <a:gd name="connsiteX33" fmla="*/ 5309678 w 9288370"/>
              <a:gd name="connsiteY33" fmla="*/ 1128278 h 1552307"/>
              <a:gd name="connsiteX34" fmla="*/ 5474724 w 9288370"/>
              <a:gd name="connsiteY34" fmla="*/ 1091167 h 1552307"/>
              <a:gd name="connsiteX35" fmla="*/ 5612132 w 9288370"/>
              <a:gd name="connsiteY35" fmla="*/ 1051509 h 1552307"/>
              <a:gd name="connsiteX36" fmla="*/ 5776618 w 9288370"/>
              <a:gd name="connsiteY36" fmla="*/ 1053037 h 1552307"/>
              <a:gd name="connsiteX37" fmla="*/ 5785786 w 9288370"/>
              <a:gd name="connsiteY37" fmla="*/ 1051213 h 1552307"/>
              <a:gd name="connsiteX38" fmla="*/ 5829381 w 9288370"/>
              <a:gd name="connsiteY38" fmla="*/ 1046878 h 1552307"/>
              <a:gd name="connsiteX39" fmla="*/ 5943596 w 9288370"/>
              <a:gd name="connsiteY39" fmla="*/ 1043237 h 1552307"/>
              <a:gd name="connsiteX40" fmla="*/ 5985730 w 9288370"/>
              <a:gd name="connsiteY40" fmla="*/ 1035396 h 1552307"/>
              <a:gd name="connsiteX41" fmla="*/ 6103109 w 9288370"/>
              <a:gd name="connsiteY41" fmla="*/ 1019019 h 1552307"/>
              <a:gd name="connsiteX42" fmla="*/ 6222406 w 9288370"/>
              <a:gd name="connsiteY42" fmla="*/ 985341 h 1552307"/>
              <a:gd name="connsiteX43" fmla="*/ 6598672 w 9288370"/>
              <a:gd name="connsiteY43" fmla="*/ 902062 h 1552307"/>
              <a:gd name="connsiteX44" fmla="*/ 6766149 w 9288370"/>
              <a:gd name="connsiteY44" fmla="*/ 846132 h 1552307"/>
              <a:gd name="connsiteX45" fmla="*/ 6886312 w 9288370"/>
              <a:gd name="connsiteY45" fmla="*/ 781877 h 1552307"/>
              <a:gd name="connsiteX46" fmla="*/ 7006457 w 9288370"/>
              <a:gd name="connsiteY46" fmla="*/ 699758 h 1552307"/>
              <a:gd name="connsiteX47" fmla="*/ 7231643 w 9288370"/>
              <a:gd name="connsiteY47" fmla="*/ 640778 h 1552307"/>
              <a:gd name="connsiteX48" fmla="*/ 7363123 w 9288370"/>
              <a:gd name="connsiteY48" fmla="*/ 593682 h 1552307"/>
              <a:gd name="connsiteX49" fmla="*/ 7588368 w 9288370"/>
              <a:gd name="connsiteY49" fmla="*/ 531129 h 1552307"/>
              <a:gd name="connsiteX50" fmla="*/ 7782741 w 9288370"/>
              <a:gd name="connsiteY50" fmla="*/ 455936 h 1552307"/>
              <a:gd name="connsiteX51" fmla="*/ 7952094 w 9288370"/>
              <a:gd name="connsiteY51" fmla="*/ 409302 h 1552307"/>
              <a:gd name="connsiteX52" fmla="*/ 8275980 w 9288370"/>
              <a:gd name="connsiteY52" fmla="*/ 267262 h 1552307"/>
              <a:gd name="connsiteX53" fmla="*/ 8428864 w 9288370"/>
              <a:gd name="connsiteY53" fmla="*/ 208471 h 1552307"/>
              <a:gd name="connsiteX54" fmla="*/ 8616510 w 9288370"/>
              <a:gd name="connsiteY54" fmla="*/ 161973 h 1552307"/>
              <a:gd name="connsiteX55" fmla="*/ 8826766 w 9288370"/>
              <a:gd name="connsiteY55" fmla="*/ 152111 h 1552307"/>
              <a:gd name="connsiteX56" fmla="*/ 8917647 w 9288370"/>
              <a:gd name="connsiteY56" fmla="*/ 112232 h 1552307"/>
              <a:gd name="connsiteX57" fmla="*/ 9098594 w 9288370"/>
              <a:gd name="connsiteY57" fmla="*/ 73185 h 1552307"/>
              <a:gd name="connsiteX58" fmla="*/ 9232990 w 9288370"/>
              <a:gd name="connsiteY58" fmla="*/ 24074 h 1552307"/>
              <a:gd name="connsiteX59" fmla="*/ 9288370 w 9288370"/>
              <a:gd name="connsiteY59" fmla="*/ 0 h 1552307"/>
              <a:gd name="connsiteX60" fmla="*/ 0 w 9288370"/>
              <a:gd name="connsiteY60" fmla="*/ 0 h 1552307"/>
              <a:gd name="connsiteX61" fmla="*/ 0 w 9288370"/>
              <a:gd name="connsiteY61" fmla="*/ 1475444 h 1552307"/>
              <a:gd name="connsiteX0" fmla="*/ 0 w 9288370"/>
              <a:gd name="connsiteY0" fmla="*/ 1475444 h 1552307"/>
              <a:gd name="connsiteX1" fmla="*/ 85420 w 9288370"/>
              <a:gd name="connsiteY1" fmla="*/ 1525330 h 1552307"/>
              <a:gd name="connsiteX2" fmla="*/ 358599 w 9288370"/>
              <a:gd name="connsiteY2" fmla="*/ 1541734 h 1552307"/>
              <a:gd name="connsiteX3" fmla="*/ 611906 w 9288370"/>
              <a:gd name="connsiteY3" fmla="*/ 1537813 h 1552307"/>
              <a:gd name="connsiteX4" fmla="*/ 940788 w 9288370"/>
              <a:gd name="connsiteY4" fmla="*/ 1506488 h 1552307"/>
              <a:gd name="connsiteX5" fmla="*/ 1032523 w 9288370"/>
              <a:gd name="connsiteY5" fmla="*/ 1513858 h 1552307"/>
              <a:gd name="connsiteX6" fmla="*/ 1144951 w 9288370"/>
              <a:gd name="connsiteY6" fmla="*/ 1524944 h 1552307"/>
              <a:gd name="connsiteX7" fmla="*/ 1408773 w 9288370"/>
              <a:gd name="connsiteY7" fmla="*/ 1503055 h 1552307"/>
              <a:gd name="connsiteX8" fmla="*/ 1651466 w 9288370"/>
              <a:gd name="connsiteY8" fmla="*/ 1459150 h 1552307"/>
              <a:gd name="connsiteX9" fmla="*/ 1704699 w 9288370"/>
              <a:gd name="connsiteY9" fmla="*/ 1453746 h 1552307"/>
              <a:gd name="connsiteX10" fmla="*/ 1794234 w 9288370"/>
              <a:gd name="connsiteY10" fmla="*/ 1452327 h 1552307"/>
              <a:gd name="connsiteX11" fmla="*/ 2101780 w 9288370"/>
              <a:gd name="connsiteY11" fmla="*/ 1409907 h 1552307"/>
              <a:gd name="connsiteX12" fmla="*/ 2253639 w 9288370"/>
              <a:gd name="connsiteY12" fmla="*/ 1396542 h 1552307"/>
              <a:gd name="connsiteX13" fmla="*/ 2623862 w 9288370"/>
              <a:gd name="connsiteY13" fmla="*/ 1365980 h 1552307"/>
              <a:gd name="connsiteX14" fmla="*/ 2707413 w 9288370"/>
              <a:gd name="connsiteY14" fmla="*/ 1359160 h 1552307"/>
              <a:gd name="connsiteX15" fmla="*/ 2843134 w 9288370"/>
              <a:gd name="connsiteY15" fmla="*/ 1323561 h 1552307"/>
              <a:gd name="connsiteX16" fmla="*/ 2923804 w 9288370"/>
              <a:gd name="connsiteY16" fmla="*/ 1314224 h 1552307"/>
              <a:gd name="connsiteX17" fmla="*/ 2953618 w 9288370"/>
              <a:gd name="connsiteY17" fmla="*/ 1318186 h 1552307"/>
              <a:gd name="connsiteX18" fmla="*/ 2995816 w 9288370"/>
              <a:gd name="connsiteY18" fmla="*/ 1318670 h 1552307"/>
              <a:gd name="connsiteX19" fmla="*/ 3352700 w 9288370"/>
              <a:gd name="connsiteY19" fmla="*/ 1264183 h 1552307"/>
              <a:gd name="connsiteX20" fmla="*/ 3444611 w 9288370"/>
              <a:gd name="connsiteY20" fmla="*/ 1236739 h 1552307"/>
              <a:gd name="connsiteX21" fmla="*/ 3650072 w 9288370"/>
              <a:gd name="connsiteY21" fmla="*/ 1217421 h 1552307"/>
              <a:gd name="connsiteX22" fmla="*/ 3707853 w 9288370"/>
              <a:gd name="connsiteY22" fmla="*/ 1241722 h 1552307"/>
              <a:gd name="connsiteX23" fmla="*/ 3925616 w 9288370"/>
              <a:gd name="connsiteY23" fmla="*/ 1253751 h 1552307"/>
              <a:gd name="connsiteX24" fmla="*/ 3954387 w 9288370"/>
              <a:gd name="connsiteY24" fmla="*/ 1263789 h 1552307"/>
              <a:gd name="connsiteX25" fmla="*/ 3995849 w 9288370"/>
              <a:gd name="connsiteY25" fmla="*/ 1272939 h 1552307"/>
              <a:gd name="connsiteX26" fmla="*/ 4067546 w 9288370"/>
              <a:gd name="connsiteY26" fmla="*/ 1294697 h 1552307"/>
              <a:gd name="connsiteX27" fmla="*/ 4190310 w 9288370"/>
              <a:gd name="connsiteY27" fmla="*/ 1307786 h 1552307"/>
              <a:gd name="connsiteX28" fmla="*/ 4230008 w 9288370"/>
              <a:gd name="connsiteY28" fmla="*/ 1303546 h 1552307"/>
              <a:gd name="connsiteX29" fmla="*/ 4575478 w 9288370"/>
              <a:gd name="connsiteY29" fmla="*/ 1261726 h 1552307"/>
              <a:gd name="connsiteX30" fmla="*/ 4650026 w 9288370"/>
              <a:gd name="connsiteY30" fmla="*/ 1265798 h 1552307"/>
              <a:gd name="connsiteX31" fmla="*/ 4792008 w 9288370"/>
              <a:gd name="connsiteY31" fmla="*/ 1243899 h 1552307"/>
              <a:gd name="connsiteX32" fmla="*/ 4954126 w 9288370"/>
              <a:gd name="connsiteY32" fmla="*/ 1204617 h 1552307"/>
              <a:gd name="connsiteX33" fmla="*/ 5309678 w 9288370"/>
              <a:gd name="connsiteY33" fmla="*/ 1128278 h 1552307"/>
              <a:gd name="connsiteX34" fmla="*/ 5474724 w 9288370"/>
              <a:gd name="connsiteY34" fmla="*/ 1091167 h 1552307"/>
              <a:gd name="connsiteX35" fmla="*/ 5612132 w 9288370"/>
              <a:gd name="connsiteY35" fmla="*/ 1051509 h 1552307"/>
              <a:gd name="connsiteX36" fmla="*/ 5776618 w 9288370"/>
              <a:gd name="connsiteY36" fmla="*/ 1053037 h 1552307"/>
              <a:gd name="connsiteX37" fmla="*/ 5785786 w 9288370"/>
              <a:gd name="connsiteY37" fmla="*/ 1051213 h 1552307"/>
              <a:gd name="connsiteX38" fmla="*/ 5829381 w 9288370"/>
              <a:gd name="connsiteY38" fmla="*/ 1046878 h 1552307"/>
              <a:gd name="connsiteX39" fmla="*/ 5943596 w 9288370"/>
              <a:gd name="connsiteY39" fmla="*/ 1043237 h 1552307"/>
              <a:gd name="connsiteX40" fmla="*/ 5985730 w 9288370"/>
              <a:gd name="connsiteY40" fmla="*/ 1035396 h 1552307"/>
              <a:gd name="connsiteX41" fmla="*/ 6103109 w 9288370"/>
              <a:gd name="connsiteY41" fmla="*/ 1019019 h 1552307"/>
              <a:gd name="connsiteX42" fmla="*/ 6222406 w 9288370"/>
              <a:gd name="connsiteY42" fmla="*/ 985341 h 1552307"/>
              <a:gd name="connsiteX43" fmla="*/ 6598672 w 9288370"/>
              <a:gd name="connsiteY43" fmla="*/ 902062 h 1552307"/>
              <a:gd name="connsiteX44" fmla="*/ 6766149 w 9288370"/>
              <a:gd name="connsiteY44" fmla="*/ 846132 h 1552307"/>
              <a:gd name="connsiteX45" fmla="*/ 6886312 w 9288370"/>
              <a:gd name="connsiteY45" fmla="*/ 781877 h 1552307"/>
              <a:gd name="connsiteX46" fmla="*/ 7006457 w 9288370"/>
              <a:gd name="connsiteY46" fmla="*/ 699758 h 1552307"/>
              <a:gd name="connsiteX47" fmla="*/ 7231643 w 9288370"/>
              <a:gd name="connsiteY47" fmla="*/ 640778 h 1552307"/>
              <a:gd name="connsiteX48" fmla="*/ 7363123 w 9288370"/>
              <a:gd name="connsiteY48" fmla="*/ 593682 h 1552307"/>
              <a:gd name="connsiteX49" fmla="*/ 7588368 w 9288370"/>
              <a:gd name="connsiteY49" fmla="*/ 531129 h 1552307"/>
              <a:gd name="connsiteX50" fmla="*/ 7782741 w 9288370"/>
              <a:gd name="connsiteY50" fmla="*/ 455936 h 1552307"/>
              <a:gd name="connsiteX51" fmla="*/ 7952094 w 9288370"/>
              <a:gd name="connsiteY51" fmla="*/ 409302 h 1552307"/>
              <a:gd name="connsiteX52" fmla="*/ 8275980 w 9288370"/>
              <a:gd name="connsiteY52" fmla="*/ 267262 h 1552307"/>
              <a:gd name="connsiteX53" fmla="*/ 8428864 w 9288370"/>
              <a:gd name="connsiteY53" fmla="*/ 208471 h 1552307"/>
              <a:gd name="connsiteX54" fmla="*/ 8616510 w 9288370"/>
              <a:gd name="connsiteY54" fmla="*/ 161973 h 1552307"/>
              <a:gd name="connsiteX55" fmla="*/ 8826766 w 9288370"/>
              <a:gd name="connsiteY55" fmla="*/ 152111 h 1552307"/>
              <a:gd name="connsiteX56" fmla="*/ 8917647 w 9288370"/>
              <a:gd name="connsiteY56" fmla="*/ 112232 h 1552307"/>
              <a:gd name="connsiteX57" fmla="*/ 9098594 w 9288370"/>
              <a:gd name="connsiteY57" fmla="*/ 73185 h 1552307"/>
              <a:gd name="connsiteX58" fmla="*/ 9232990 w 9288370"/>
              <a:gd name="connsiteY58" fmla="*/ 24074 h 1552307"/>
              <a:gd name="connsiteX59" fmla="*/ 9288370 w 9288370"/>
              <a:gd name="connsiteY59" fmla="*/ 0 h 1552307"/>
              <a:gd name="connsiteX60" fmla="*/ 0 w 9288370"/>
              <a:gd name="connsiteY60" fmla="*/ 0 h 1552307"/>
              <a:gd name="connsiteX61" fmla="*/ 0 w 9288370"/>
              <a:gd name="connsiteY61" fmla="*/ 1475444 h 1552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9288370" h="1552307">
                <a:moveTo>
                  <a:pt x="0" y="1475444"/>
                </a:moveTo>
                <a:cubicBezTo>
                  <a:pt x="350" y="1475362"/>
                  <a:pt x="85070" y="1525412"/>
                  <a:pt x="85420" y="1525330"/>
                </a:cubicBezTo>
                <a:cubicBezTo>
                  <a:pt x="159046" y="1498807"/>
                  <a:pt x="140452" y="1580341"/>
                  <a:pt x="358599" y="1541734"/>
                </a:cubicBezTo>
                <a:cubicBezTo>
                  <a:pt x="415987" y="1514342"/>
                  <a:pt x="404325" y="1571886"/>
                  <a:pt x="611906" y="1537813"/>
                </a:cubicBezTo>
                <a:cubicBezTo>
                  <a:pt x="658343" y="1532409"/>
                  <a:pt x="866522" y="1526192"/>
                  <a:pt x="940788" y="1506488"/>
                </a:cubicBezTo>
                <a:cubicBezTo>
                  <a:pt x="999849" y="1503681"/>
                  <a:pt x="943202" y="1532786"/>
                  <a:pt x="1032523" y="1513858"/>
                </a:cubicBezTo>
                <a:lnTo>
                  <a:pt x="1144951" y="1524944"/>
                </a:lnTo>
                <a:cubicBezTo>
                  <a:pt x="1234244" y="1531166"/>
                  <a:pt x="1319480" y="1518954"/>
                  <a:pt x="1408773" y="1503055"/>
                </a:cubicBezTo>
                <a:lnTo>
                  <a:pt x="1651466" y="1459150"/>
                </a:lnTo>
                <a:lnTo>
                  <a:pt x="1704699" y="1453746"/>
                </a:lnTo>
                <a:cubicBezTo>
                  <a:pt x="1730210" y="1444472"/>
                  <a:pt x="1730257" y="1466970"/>
                  <a:pt x="1794234" y="1452327"/>
                </a:cubicBezTo>
                <a:cubicBezTo>
                  <a:pt x="1842539" y="1416777"/>
                  <a:pt x="1920661" y="1445458"/>
                  <a:pt x="2101780" y="1409907"/>
                </a:cubicBezTo>
                <a:cubicBezTo>
                  <a:pt x="2138594" y="1385934"/>
                  <a:pt x="2202709" y="1415076"/>
                  <a:pt x="2253639" y="1396542"/>
                </a:cubicBezTo>
                <a:lnTo>
                  <a:pt x="2623862" y="1365980"/>
                </a:lnTo>
                <a:cubicBezTo>
                  <a:pt x="2648900" y="1364546"/>
                  <a:pt x="2669117" y="1360488"/>
                  <a:pt x="2707413" y="1359160"/>
                </a:cubicBezTo>
                <a:cubicBezTo>
                  <a:pt x="2743721" y="1336539"/>
                  <a:pt x="2798213" y="1353269"/>
                  <a:pt x="2843134" y="1323561"/>
                </a:cubicBezTo>
                <a:cubicBezTo>
                  <a:pt x="2859865" y="1315298"/>
                  <a:pt x="2912970" y="1306041"/>
                  <a:pt x="2923804" y="1314224"/>
                </a:cubicBezTo>
                <a:cubicBezTo>
                  <a:pt x="2935040" y="1314339"/>
                  <a:pt x="2947659" y="1308371"/>
                  <a:pt x="2953618" y="1318186"/>
                </a:cubicBezTo>
                <a:cubicBezTo>
                  <a:pt x="2963089" y="1329568"/>
                  <a:pt x="3000111" y="1302355"/>
                  <a:pt x="2995816" y="1318670"/>
                </a:cubicBezTo>
                <a:cubicBezTo>
                  <a:pt x="3062330" y="1309669"/>
                  <a:pt x="3244113" y="1294731"/>
                  <a:pt x="3352700" y="1264183"/>
                </a:cubicBezTo>
                <a:lnTo>
                  <a:pt x="3444611" y="1236739"/>
                </a:lnTo>
                <a:cubicBezTo>
                  <a:pt x="3513098" y="1213406"/>
                  <a:pt x="3581585" y="1223860"/>
                  <a:pt x="3650072" y="1217421"/>
                </a:cubicBezTo>
                <a:cubicBezTo>
                  <a:pt x="3683717" y="1219648"/>
                  <a:pt x="3669967" y="1235157"/>
                  <a:pt x="3707853" y="1241722"/>
                </a:cubicBezTo>
                <a:cubicBezTo>
                  <a:pt x="3753776" y="1247777"/>
                  <a:pt x="3884527" y="1250073"/>
                  <a:pt x="3925616" y="1253751"/>
                </a:cubicBezTo>
                <a:cubicBezTo>
                  <a:pt x="3936659" y="1256176"/>
                  <a:pt x="3949946" y="1252887"/>
                  <a:pt x="3954387" y="1263789"/>
                </a:cubicBezTo>
                <a:cubicBezTo>
                  <a:pt x="3962052" y="1276954"/>
                  <a:pt x="4002445" y="1257743"/>
                  <a:pt x="3995849" y="1272939"/>
                </a:cubicBezTo>
                <a:cubicBezTo>
                  <a:pt x="4024501" y="1259800"/>
                  <a:pt x="4044699" y="1287470"/>
                  <a:pt x="4067546" y="1294697"/>
                </a:cubicBezTo>
                <a:lnTo>
                  <a:pt x="4190310" y="1307786"/>
                </a:lnTo>
                <a:cubicBezTo>
                  <a:pt x="4201670" y="1307054"/>
                  <a:pt x="4216873" y="1303173"/>
                  <a:pt x="4230008" y="1303546"/>
                </a:cubicBezTo>
                <a:cubicBezTo>
                  <a:pt x="4327992" y="1270528"/>
                  <a:pt x="4508090" y="1267792"/>
                  <a:pt x="4575478" y="1261726"/>
                </a:cubicBezTo>
                <a:lnTo>
                  <a:pt x="4650026" y="1265798"/>
                </a:lnTo>
                <a:lnTo>
                  <a:pt x="4792008" y="1243899"/>
                </a:lnTo>
                <a:cubicBezTo>
                  <a:pt x="4864797" y="1217989"/>
                  <a:pt x="4892960" y="1244893"/>
                  <a:pt x="4954126" y="1204617"/>
                </a:cubicBezTo>
                <a:cubicBezTo>
                  <a:pt x="5072643" y="1179171"/>
                  <a:pt x="5136253" y="1145277"/>
                  <a:pt x="5309678" y="1128278"/>
                </a:cubicBezTo>
                <a:cubicBezTo>
                  <a:pt x="5365406" y="1122815"/>
                  <a:pt x="5419708" y="1103537"/>
                  <a:pt x="5474724" y="1091167"/>
                </a:cubicBezTo>
                <a:lnTo>
                  <a:pt x="5612132" y="1051509"/>
                </a:lnTo>
                <a:cubicBezTo>
                  <a:pt x="5662448" y="1045154"/>
                  <a:pt x="5747676" y="1053086"/>
                  <a:pt x="5776618" y="1053037"/>
                </a:cubicBezTo>
                <a:lnTo>
                  <a:pt x="5785786" y="1051213"/>
                </a:lnTo>
                <a:lnTo>
                  <a:pt x="5829381" y="1046878"/>
                </a:lnTo>
                <a:cubicBezTo>
                  <a:pt x="5855683" y="1045549"/>
                  <a:pt x="5917537" y="1045151"/>
                  <a:pt x="5943596" y="1043237"/>
                </a:cubicBezTo>
                <a:cubicBezTo>
                  <a:pt x="5955032" y="1029831"/>
                  <a:pt x="5969545" y="1030469"/>
                  <a:pt x="5985730" y="1035396"/>
                </a:cubicBezTo>
                <a:cubicBezTo>
                  <a:pt x="6020901" y="1022497"/>
                  <a:pt x="6059962" y="1025742"/>
                  <a:pt x="6103109" y="1019019"/>
                </a:cubicBezTo>
                <a:cubicBezTo>
                  <a:pt x="6142495" y="996126"/>
                  <a:pt x="6176341" y="992625"/>
                  <a:pt x="6222406" y="985341"/>
                </a:cubicBezTo>
                <a:cubicBezTo>
                  <a:pt x="6305000" y="965848"/>
                  <a:pt x="6389790" y="916113"/>
                  <a:pt x="6598672" y="902062"/>
                </a:cubicBezTo>
                <a:cubicBezTo>
                  <a:pt x="6696217" y="878308"/>
                  <a:pt x="6705019" y="864412"/>
                  <a:pt x="6766149" y="846132"/>
                </a:cubicBezTo>
                <a:cubicBezTo>
                  <a:pt x="6751303" y="824906"/>
                  <a:pt x="6844288" y="800250"/>
                  <a:pt x="6886312" y="781877"/>
                </a:cubicBezTo>
                <a:cubicBezTo>
                  <a:pt x="6904346" y="796722"/>
                  <a:pt x="6974811" y="693660"/>
                  <a:pt x="7006457" y="699758"/>
                </a:cubicBezTo>
                <a:cubicBezTo>
                  <a:pt x="7015878" y="688760"/>
                  <a:pt x="7169942" y="678731"/>
                  <a:pt x="7231643" y="640778"/>
                </a:cubicBezTo>
                <a:cubicBezTo>
                  <a:pt x="7291087" y="623099"/>
                  <a:pt x="7308597" y="611957"/>
                  <a:pt x="7363123" y="593682"/>
                </a:cubicBezTo>
                <a:cubicBezTo>
                  <a:pt x="7401879" y="595559"/>
                  <a:pt x="7546060" y="516035"/>
                  <a:pt x="7588368" y="531129"/>
                </a:cubicBezTo>
                <a:cubicBezTo>
                  <a:pt x="7589802" y="511039"/>
                  <a:pt x="7775022" y="480542"/>
                  <a:pt x="7782741" y="455936"/>
                </a:cubicBezTo>
                <a:cubicBezTo>
                  <a:pt x="7843362" y="435631"/>
                  <a:pt x="7869887" y="440748"/>
                  <a:pt x="7952094" y="409302"/>
                </a:cubicBezTo>
                <a:cubicBezTo>
                  <a:pt x="8034301" y="377856"/>
                  <a:pt x="8226184" y="265410"/>
                  <a:pt x="8275980" y="267262"/>
                </a:cubicBezTo>
                <a:cubicBezTo>
                  <a:pt x="8349971" y="264633"/>
                  <a:pt x="8372109" y="226019"/>
                  <a:pt x="8428864" y="208471"/>
                </a:cubicBezTo>
                <a:cubicBezTo>
                  <a:pt x="8485619" y="190923"/>
                  <a:pt x="8456819" y="173248"/>
                  <a:pt x="8616510" y="161973"/>
                </a:cubicBezTo>
                <a:cubicBezTo>
                  <a:pt x="8658196" y="158015"/>
                  <a:pt x="8776576" y="160401"/>
                  <a:pt x="8826766" y="152111"/>
                </a:cubicBezTo>
                <a:lnTo>
                  <a:pt x="8917647" y="112232"/>
                </a:lnTo>
                <a:cubicBezTo>
                  <a:pt x="8976899" y="93075"/>
                  <a:pt x="8942036" y="129395"/>
                  <a:pt x="9098594" y="73185"/>
                </a:cubicBezTo>
                <a:cubicBezTo>
                  <a:pt x="9113629" y="71738"/>
                  <a:pt x="9214647" y="30863"/>
                  <a:pt x="9232990" y="24074"/>
                </a:cubicBezTo>
                <a:lnTo>
                  <a:pt x="9288370" y="0"/>
                </a:lnTo>
                <a:lnTo>
                  <a:pt x="0" y="0"/>
                </a:lnTo>
                <a:lnTo>
                  <a:pt x="0" y="1475444"/>
                </a:lnTo>
                <a:close/>
              </a:path>
            </a:pathLst>
          </a:custGeom>
          <a:blipFill>
            <a:blip r:embed="rId3"/>
            <a:tile tx="0" ty="0" sx="70000" sy="70000" flip="none" algn="tl"/>
          </a:blipFill>
          <a:ln w="12700" cap="flat" cmpd="sng" algn="ctr">
            <a:noFill/>
            <a:prstDash val="solid"/>
            <a:miter lim="800000"/>
          </a:ln>
          <a:effectLst>
            <a:innerShdw blurRad="63500" dist="12700" dir="5400000">
              <a:prstClr val="black">
                <a:alpha val="56000"/>
              </a:prstClr>
            </a:inn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 name="Titolo 1">
            <a:extLst>
              <a:ext uri="{FF2B5EF4-FFF2-40B4-BE49-F238E27FC236}">
                <a16:creationId xmlns:a16="http://schemas.microsoft.com/office/drawing/2014/main" id="{7CFA31C0-9E33-8D02-FD42-36D95207A7AA}"/>
              </a:ext>
            </a:extLst>
          </p:cNvPr>
          <p:cNvSpPr>
            <a:spLocks noGrp="1"/>
          </p:cNvSpPr>
          <p:nvPr>
            <p:ph type="title"/>
          </p:nvPr>
        </p:nvSpPr>
        <p:spPr>
          <a:xfrm>
            <a:off x="685800" y="469527"/>
            <a:ext cx="10000343" cy="873071"/>
          </a:xfrm>
        </p:spPr>
        <p:txBody>
          <a:bodyPr vert="horz" lIns="91440" tIns="45720" rIns="91440" bIns="45720" rtlCol="0" anchor="b">
            <a:normAutofit/>
          </a:bodyPr>
          <a:lstStyle/>
          <a:p>
            <a:r>
              <a:rPr lang="en-US" dirty="0"/>
              <a:t>Society always anticipates</a:t>
            </a:r>
          </a:p>
        </p:txBody>
      </p:sp>
    </p:spTree>
    <p:extLst>
      <p:ext uri="{BB962C8B-B14F-4D97-AF65-F5344CB8AC3E}">
        <p14:creationId xmlns:p14="http://schemas.microsoft.com/office/powerpoint/2010/main" val="495798467"/>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31" name="Rectangle 30">
            <a:extLst>
              <a:ext uri="{FF2B5EF4-FFF2-40B4-BE49-F238E27FC236}">
                <a16:creationId xmlns:a16="http://schemas.microsoft.com/office/drawing/2014/main" id="{1A0980D0-C2CB-4F0C-833C-1B64835728D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w="12700" cap="flat" cmpd="sng" algn="ctr">
            <a:noFill/>
            <a:prstDash val="solid"/>
            <a:miter lim="800000"/>
          </a:ln>
          <a:effectLst/>
          <a:extLs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Freeform: Shape 32">
            <a:extLst>
              <a:ext uri="{FF2B5EF4-FFF2-40B4-BE49-F238E27FC236}">
                <a16:creationId xmlns:a16="http://schemas.microsoft.com/office/drawing/2014/main" id="{1D110A99-3F6B-4F79-9283-A5ECB501618F}"/>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24509">
            <a:off x="-184530" y="5189558"/>
            <a:ext cx="12362426" cy="2575409"/>
          </a:xfrm>
          <a:custGeom>
            <a:avLst/>
            <a:gdLst>
              <a:gd name="connsiteX0" fmla="*/ 5035354 w 12362426"/>
              <a:gd name="connsiteY0" fmla="*/ 0 h 3099769"/>
              <a:gd name="connsiteX1" fmla="*/ 9625764 w 12362426"/>
              <a:gd name="connsiteY1" fmla="*/ 0 h 3099769"/>
              <a:gd name="connsiteX2" fmla="*/ 9625764 w 12362426"/>
              <a:gd name="connsiteY2" fmla="*/ 743325 h 3099769"/>
              <a:gd name="connsiteX3" fmla="*/ 9658262 w 12362426"/>
              <a:gd name="connsiteY3" fmla="*/ 749028 h 3099769"/>
              <a:gd name="connsiteX4" fmla="*/ 9750370 w 12362426"/>
              <a:gd name="connsiteY4" fmla="*/ 768340 h 3099769"/>
              <a:gd name="connsiteX5" fmla="*/ 9836966 w 12362426"/>
              <a:gd name="connsiteY5" fmla="*/ 778233 h 3099769"/>
              <a:gd name="connsiteX6" fmla="*/ 9994340 w 12362426"/>
              <a:gd name="connsiteY6" fmla="*/ 807111 h 3099769"/>
              <a:gd name="connsiteX7" fmla="*/ 10021527 w 12362426"/>
              <a:gd name="connsiteY7" fmla="*/ 815221 h 3099769"/>
              <a:gd name="connsiteX8" fmla="*/ 10077617 w 12362426"/>
              <a:gd name="connsiteY8" fmla="*/ 830232 h 3099769"/>
              <a:gd name="connsiteX9" fmla="*/ 10249434 w 12362426"/>
              <a:gd name="connsiteY9" fmla="*/ 822796 h 3099769"/>
              <a:gd name="connsiteX10" fmla="*/ 10291151 w 12362426"/>
              <a:gd name="connsiteY10" fmla="*/ 809816 h 3099769"/>
              <a:gd name="connsiteX11" fmla="*/ 10537628 w 12362426"/>
              <a:gd name="connsiteY11" fmla="*/ 783838 h 3099769"/>
              <a:gd name="connsiteX12" fmla="*/ 10875114 w 12362426"/>
              <a:gd name="connsiteY12" fmla="*/ 713312 h 3099769"/>
              <a:gd name="connsiteX13" fmla="*/ 11131506 w 12362426"/>
              <a:gd name="connsiteY13" fmla="*/ 698211 h 3099769"/>
              <a:gd name="connsiteX14" fmla="*/ 11236837 w 12362426"/>
              <a:gd name="connsiteY14" fmla="*/ 682768 h 3099769"/>
              <a:gd name="connsiteX15" fmla="*/ 11428024 w 12362426"/>
              <a:gd name="connsiteY15" fmla="*/ 654608 h 3099769"/>
              <a:gd name="connsiteX16" fmla="*/ 11627584 w 12362426"/>
              <a:gd name="connsiteY16" fmla="*/ 623505 h 3099769"/>
              <a:gd name="connsiteX17" fmla="*/ 11715836 w 12362426"/>
              <a:gd name="connsiteY17" fmla="*/ 608349 h 3099769"/>
              <a:gd name="connsiteX18" fmla="*/ 11987050 w 12362426"/>
              <a:gd name="connsiteY18" fmla="*/ 707424 h 3099769"/>
              <a:gd name="connsiteX19" fmla="*/ 12251338 w 12362426"/>
              <a:gd name="connsiteY19" fmla="*/ 524360 h 3099769"/>
              <a:gd name="connsiteX20" fmla="*/ 12362426 w 12362426"/>
              <a:gd name="connsiteY20" fmla="*/ 1246801 h 3099769"/>
              <a:gd name="connsiteX21" fmla="*/ 312058 w 12362426"/>
              <a:gd name="connsiteY21" fmla="*/ 3099769 h 3099769"/>
              <a:gd name="connsiteX22" fmla="*/ 0 w 12362426"/>
              <a:gd name="connsiteY22" fmla="*/ 1070366 h 3099769"/>
              <a:gd name="connsiteX23" fmla="*/ 4427 w 12362426"/>
              <a:gd name="connsiteY23" fmla="*/ 1069072 h 3099769"/>
              <a:gd name="connsiteX24" fmla="*/ 36478 w 12362426"/>
              <a:gd name="connsiteY24" fmla="*/ 1059901 h 3099769"/>
              <a:gd name="connsiteX25" fmla="*/ 74319 w 12362426"/>
              <a:gd name="connsiteY25" fmla="*/ 1042827 h 3099769"/>
              <a:gd name="connsiteX26" fmla="*/ 265466 w 12362426"/>
              <a:gd name="connsiteY26" fmla="*/ 997965 h 3099769"/>
              <a:gd name="connsiteX27" fmla="*/ 365700 w 12362426"/>
              <a:gd name="connsiteY27" fmla="*/ 971269 h 3099769"/>
              <a:gd name="connsiteX28" fmla="*/ 402179 w 12362426"/>
              <a:gd name="connsiteY28" fmla="*/ 962934 h 3099769"/>
              <a:gd name="connsiteX29" fmla="*/ 504196 w 12362426"/>
              <a:gd name="connsiteY29" fmla="*/ 923429 h 3099769"/>
              <a:gd name="connsiteX30" fmla="*/ 579858 w 12362426"/>
              <a:gd name="connsiteY30" fmla="*/ 911776 h 3099769"/>
              <a:gd name="connsiteX31" fmla="*/ 788740 w 12362426"/>
              <a:gd name="connsiteY31" fmla="*/ 851017 h 3099769"/>
              <a:gd name="connsiteX32" fmla="*/ 942632 w 12362426"/>
              <a:gd name="connsiteY32" fmla="*/ 816590 h 3099769"/>
              <a:gd name="connsiteX33" fmla="*/ 1166396 w 12362426"/>
              <a:gd name="connsiteY33" fmla="*/ 790722 h 3099769"/>
              <a:gd name="connsiteX34" fmla="*/ 1247277 w 12362426"/>
              <a:gd name="connsiteY34" fmla="*/ 761271 h 3099769"/>
              <a:gd name="connsiteX35" fmla="*/ 1322184 w 12362426"/>
              <a:gd name="connsiteY35" fmla="*/ 744388 h 3099769"/>
              <a:gd name="connsiteX36" fmla="*/ 1336256 w 12362426"/>
              <a:gd name="connsiteY36" fmla="*/ 739876 h 3099769"/>
              <a:gd name="connsiteX37" fmla="*/ 1399541 w 12362426"/>
              <a:gd name="connsiteY37" fmla="*/ 733051 h 3099769"/>
              <a:gd name="connsiteX38" fmla="*/ 1609734 w 12362426"/>
              <a:gd name="connsiteY38" fmla="*/ 761684 h 3099769"/>
              <a:gd name="connsiteX39" fmla="*/ 1736383 w 12362426"/>
              <a:gd name="connsiteY39" fmla="*/ 788462 h 3099769"/>
              <a:gd name="connsiteX40" fmla="*/ 1857314 w 12362426"/>
              <a:gd name="connsiteY40" fmla="*/ 794085 h 3099769"/>
              <a:gd name="connsiteX41" fmla="*/ 2026639 w 12362426"/>
              <a:gd name="connsiteY41" fmla="*/ 812780 h 3099769"/>
              <a:gd name="connsiteX42" fmla="*/ 2043398 w 12362426"/>
              <a:gd name="connsiteY42" fmla="*/ 817701 h 3099769"/>
              <a:gd name="connsiteX43" fmla="*/ 2154517 w 12362426"/>
              <a:gd name="connsiteY43" fmla="*/ 837821 h 3099769"/>
              <a:gd name="connsiteX44" fmla="*/ 2277168 w 12362426"/>
              <a:gd name="connsiteY44" fmla="*/ 830176 h 3099769"/>
              <a:gd name="connsiteX45" fmla="*/ 2361853 w 12362426"/>
              <a:gd name="connsiteY45" fmla="*/ 812755 h 3099769"/>
              <a:gd name="connsiteX46" fmla="*/ 2463967 w 12362426"/>
              <a:gd name="connsiteY46" fmla="*/ 801890 h 3099769"/>
              <a:gd name="connsiteX47" fmla="*/ 2699787 w 12362426"/>
              <a:gd name="connsiteY47" fmla="*/ 773633 h 3099769"/>
              <a:gd name="connsiteX48" fmla="*/ 2705016 w 12362426"/>
              <a:gd name="connsiteY48" fmla="*/ 772146 h 3099769"/>
              <a:gd name="connsiteX49" fmla="*/ 2828071 w 12362426"/>
              <a:gd name="connsiteY49" fmla="*/ 751618 h 3099769"/>
              <a:gd name="connsiteX50" fmla="*/ 2858408 w 12362426"/>
              <a:gd name="connsiteY50" fmla="*/ 743423 h 3099769"/>
              <a:gd name="connsiteX51" fmla="*/ 2858814 w 12362426"/>
              <a:gd name="connsiteY51" fmla="*/ 742482 h 3099769"/>
              <a:gd name="connsiteX52" fmla="*/ 2927761 w 12362426"/>
              <a:gd name="connsiteY52" fmla="*/ 747246 h 3099769"/>
              <a:gd name="connsiteX53" fmla="*/ 2982332 w 12362426"/>
              <a:gd name="connsiteY53" fmla="*/ 752913 h 3099769"/>
              <a:gd name="connsiteX54" fmla="*/ 2997509 w 12362426"/>
              <a:gd name="connsiteY54" fmla="*/ 759653 h 3099769"/>
              <a:gd name="connsiteX55" fmla="*/ 3270214 w 12362426"/>
              <a:gd name="connsiteY55" fmla="*/ 755376 h 3099769"/>
              <a:gd name="connsiteX56" fmla="*/ 3396647 w 12362426"/>
              <a:gd name="connsiteY56" fmla="*/ 750718 h 3099769"/>
              <a:gd name="connsiteX57" fmla="*/ 3557903 w 12362426"/>
              <a:gd name="connsiteY57" fmla="*/ 736857 h 3099769"/>
              <a:gd name="connsiteX58" fmla="*/ 3749729 w 12362426"/>
              <a:gd name="connsiteY58" fmla="*/ 728647 h 3099769"/>
              <a:gd name="connsiteX59" fmla="*/ 3802620 w 12362426"/>
              <a:gd name="connsiteY59" fmla="*/ 716926 h 3099769"/>
              <a:gd name="connsiteX60" fmla="*/ 3922921 w 12362426"/>
              <a:gd name="connsiteY60" fmla="*/ 714754 h 3099769"/>
              <a:gd name="connsiteX61" fmla="*/ 3993939 w 12362426"/>
              <a:gd name="connsiteY61" fmla="*/ 710294 h 3099769"/>
              <a:gd name="connsiteX62" fmla="*/ 4019416 w 12362426"/>
              <a:gd name="connsiteY62" fmla="*/ 703635 h 3099769"/>
              <a:gd name="connsiteX63" fmla="*/ 4056007 w 12362426"/>
              <a:gd name="connsiteY63" fmla="*/ 697674 h 3099769"/>
              <a:gd name="connsiteX64" fmla="*/ 4180468 w 12362426"/>
              <a:gd name="connsiteY64" fmla="*/ 676714 h 3099769"/>
              <a:gd name="connsiteX65" fmla="*/ 4221483 w 12362426"/>
              <a:gd name="connsiteY65" fmla="*/ 675093 h 3099769"/>
              <a:gd name="connsiteX66" fmla="*/ 4227430 w 12362426"/>
              <a:gd name="connsiteY66" fmla="*/ 675249 h 3099769"/>
              <a:gd name="connsiteX67" fmla="*/ 4281173 w 12362426"/>
              <a:gd name="connsiteY67" fmla="*/ 678603 h 3099769"/>
              <a:gd name="connsiteX68" fmla="*/ 4371560 w 12362426"/>
              <a:gd name="connsiteY68" fmla="*/ 686851 h 3099769"/>
              <a:gd name="connsiteX69" fmla="*/ 4454221 w 12362426"/>
              <a:gd name="connsiteY69" fmla="*/ 693129 h 3099769"/>
              <a:gd name="connsiteX70" fmla="*/ 4508379 w 12362426"/>
              <a:gd name="connsiteY70" fmla="*/ 690599 h 3099769"/>
              <a:gd name="connsiteX71" fmla="*/ 4531879 w 12362426"/>
              <a:gd name="connsiteY71" fmla="*/ 693543 h 3099769"/>
              <a:gd name="connsiteX72" fmla="*/ 4634634 w 12362426"/>
              <a:gd name="connsiteY72" fmla="*/ 678753 h 3099769"/>
              <a:gd name="connsiteX73" fmla="*/ 4682281 w 12362426"/>
              <a:gd name="connsiteY73" fmla="*/ 654613 h 3099769"/>
              <a:gd name="connsiteX74" fmla="*/ 4800765 w 12362426"/>
              <a:gd name="connsiteY74" fmla="*/ 633179 h 3099769"/>
              <a:gd name="connsiteX75" fmla="*/ 4870119 w 12362426"/>
              <a:gd name="connsiteY75" fmla="*/ 617406 h 3099769"/>
              <a:gd name="connsiteX76" fmla="*/ 4894058 w 12362426"/>
              <a:gd name="connsiteY76" fmla="*/ 606780 h 3099769"/>
              <a:gd name="connsiteX77" fmla="*/ 4929109 w 12362426"/>
              <a:gd name="connsiteY77" fmla="*/ 595059 h 3099769"/>
              <a:gd name="connsiteX78" fmla="*/ 4989104 w 12362426"/>
              <a:gd name="connsiteY78" fmla="*/ 570780 h 3099769"/>
              <a:gd name="connsiteX79" fmla="*/ 5035354 w 12362426"/>
              <a:gd name="connsiteY79" fmla="*/ 558051 h 3099769"/>
              <a:gd name="connsiteX0" fmla="*/ 6007671 w 12362426"/>
              <a:gd name="connsiteY0" fmla="*/ 508646 h 3099769"/>
              <a:gd name="connsiteX1" fmla="*/ 9625764 w 12362426"/>
              <a:gd name="connsiteY1" fmla="*/ 0 h 3099769"/>
              <a:gd name="connsiteX2" fmla="*/ 9625764 w 12362426"/>
              <a:gd name="connsiteY2" fmla="*/ 743325 h 3099769"/>
              <a:gd name="connsiteX3" fmla="*/ 9658262 w 12362426"/>
              <a:gd name="connsiteY3" fmla="*/ 749028 h 3099769"/>
              <a:gd name="connsiteX4" fmla="*/ 9750370 w 12362426"/>
              <a:gd name="connsiteY4" fmla="*/ 768340 h 3099769"/>
              <a:gd name="connsiteX5" fmla="*/ 9836966 w 12362426"/>
              <a:gd name="connsiteY5" fmla="*/ 778233 h 3099769"/>
              <a:gd name="connsiteX6" fmla="*/ 9994340 w 12362426"/>
              <a:gd name="connsiteY6" fmla="*/ 807111 h 3099769"/>
              <a:gd name="connsiteX7" fmla="*/ 10021527 w 12362426"/>
              <a:gd name="connsiteY7" fmla="*/ 815221 h 3099769"/>
              <a:gd name="connsiteX8" fmla="*/ 10077617 w 12362426"/>
              <a:gd name="connsiteY8" fmla="*/ 830232 h 3099769"/>
              <a:gd name="connsiteX9" fmla="*/ 10249434 w 12362426"/>
              <a:gd name="connsiteY9" fmla="*/ 822796 h 3099769"/>
              <a:gd name="connsiteX10" fmla="*/ 10291151 w 12362426"/>
              <a:gd name="connsiteY10" fmla="*/ 809816 h 3099769"/>
              <a:gd name="connsiteX11" fmla="*/ 10537628 w 12362426"/>
              <a:gd name="connsiteY11" fmla="*/ 783838 h 3099769"/>
              <a:gd name="connsiteX12" fmla="*/ 10875114 w 12362426"/>
              <a:gd name="connsiteY12" fmla="*/ 713312 h 3099769"/>
              <a:gd name="connsiteX13" fmla="*/ 11131506 w 12362426"/>
              <a:gd name="connsiteY13" fmla="*/ 698211 h 3099769"/>
              <a:gd name="connsiteX14" fmla="*/ 11236837 w 12362426"/>
              <a:gd name="connsiteY14" fmla="*/ 682768 h 3099769"/>
              <a:gd name="connsiteX15" fmla="*/ 11428024 w 12362426"/>
              <a:gd name="connsiteY15" fmla="*/ 654608 h 3099769"/>
              <a:gd name="connsiteX16" fmla="*/ 11627584 w 12362426"/>
              <a:gd name="connsiteY16" fmla="*/ 623505 h 3099769"/>
              <a:gd name="connsiteX17" fmla="*/ 11715836 w 12362426"/>
              <a:gd name="connsiteY17" fmla="*/ 608349 h 3099769"/>
              <a:gd name="connsiteX18" fmla="*/ 11987050 w 12362426"/>
              <a:gd name="connsiteY18" fmla="*/ 707424 h 3099769"/>
              <a:gd name="connsiteX19" fmla="*/ 12251338 w 12362426"/>
              <a:gd name="connsiteY19" fmla="*/ 524360 h 3099769"/>
              <a:gd name="connsiteX20" fmla="*/ 12362426 w 12362426"/>
              <a:gd name="connsiteY20" fmla="*/ 1246801 h 3099769"/>
              <a:gd name="connsiteX21" fmla="*/ 312058 w 12362426"/>
              <a:gd name="connsiteY21" fmla="*/ 3099769 h 3099769"/>
              <a:gd name="connsiteX22" fmla="*/ 0 w 12362426"/>
              <a:gd name="connsiteY22" fmla="*/ 1070366 h 3099769"/>
              <a:gd name="connsiteX23" fmla="*/ 4427 w 12362426"/>
              <a:gd name="connsiteY23" fmla="*/ 1069072 h 3099769"/>
              <a:gd name="connsiteX24" fmla="*/ 36478 w 12362426"/>
              <a:gd name="connsiteY24" fmla="*/ 1059901 h 3099769"/>
              <a:gd name="connsiteX25" fmla="*/ 74319 w 12362426"/>
              <a:gd name="connsiteY25" fmla="*/ 1042827 h 3099769"/>
              <a:gd name="connsiteX26" fmla="*/ 265466 w 12362426"/>
              <a:gd name="connsiteY26" fmla="*/ 997965 h 3099769"/>
              <a:gd name="connsiteX27" fmla="*/ 365700 w 12362426"/>
              <a:gd name="connsiteY27" fmla="*/ 971269 h 3099769"/>
              <a:gd name="connsiteX28" fmla="*/ 402179 w 12362426"/>
              <a:gd name="connsiteY28" fmla="*/ 962934 h 3099769"/>
              <a:gd name="connsiteX29" fmla="*/ 504196 w 12362426"/>
              <a:gd name="connsiteY29" fmla="*/ 923429 h 3099769"/>
              <a:gd name="connsiteX30" fmla="*/ 579858 w 12362426"/>
              <a:gd name="connsiteY30" fmla="*/ 911776 h 3099769"/>
              <a:gd name="connsiteX31" fmla="*/ 788740 w 12362426"/>
              <a:gd name="connsiteY31" fmla="*/ 851017 h 3099769"/>
              <a:gd name="connsiteX32" fmla="*/ 942632 w 12362426"/>
              <a:gd name="connsiteY32" fmla="*/ 816590 h 3099769"/>
              <a:gd name="connsiteX33" fmla="*/ 1166396 w 12362426"/>
              <a:gd name="connsiteY33" fmla="*/ 790722 h 3099769"/>
              <a:gd name="connsiteX34" fmla="*/ 1247277 w 12362426"/>
              <a:gd name="connsiteY34" fmla="*/ 761271 h 3099769"/>
              <a:gd name="connsiteX35" fmla="*/ 1322184 w 12362426"/>
              <a:gd name="connsiteY35" fmla="*/ 744388 h 3099769"/>
              <a:gd name="connsiteX36" fmla="*/ 1336256 w 12362426"/>
              <a:gd name="connsiteY36" fmla="*/ 739876 h 3099769"/>
              <a:gd name="connsiteX37" fmla="*/ 1399541 w 12362426"/>
              <a:gd name="connsiteY37" fmla="*/ 733051 h 3099769"/>
              <a:gd name="connsiteX38" fmla="*/ 1609734 w 12362426"/>
              <a:gd name="connsiteY38" fmla="*/ 761684 h 3099769"/>
              <a:gd name="connsiteX39" fmla="*/ 1736383 w 12362426"/>
              <a:gd name="connsiteY39" fmla="*/ 788462 h 3099769"/>
              <a:gd name="connsiteX40" fmla="*/ 1857314 w 12362426"/>
              <a:gd name="connsiteY40" fmla="*/ 794085 h 3099769"/>
              <a:gd name="connsiteX41" fmla="*/ 2026639 w 12362426"/>
              <a:gd name="connsiteY41" fmla="*/ 812780 h 3099769"/>
              <a:gd name="connsiteX42" fmla="*/ 2043398 w 12362426"/>
              <a:gd name="connsiteY42" fmla="*/ 817701 h 3099769"/>
              <a:gd name="connsiteX43" fmla="*/ 2154517 w 12362426"/>
              <a:gd name="connsiteY43" fmla="*/ 837821 h 3099769"/>
              <a:gd name="connsiteX44" fmla="*/ 2277168 w 12362426"/>
              <a:gd name="connsiteY44" fmla="*/ 830176 h 3099769"/>
              <a:gd name="connsiteX45" fmla="*/ 2361853 w 12362426"/>
              <a:gd name="connsiteY45" fmla="*/ 812755 h 3099769"/>
              <a:gd name="connsiteX46" fmla="*/ 2463967 w 12362426"/>
              <a:gd name="connsiteY46" fmla="*/ 801890 h 3099769"/>
              <a:gd name="connsiteX47" fmla="*/ 2699787 w 12362426"/>
              <a:gd name="connsiteY47" fmla="*/ 773633 h 3099769"/>
              <a:gd name="connsiteX48" fmla="*/ 2705016 w 12362426"/>
              <a:gd name="connsiteY48" fmla="*/ 772146 h 3099769"/>
              <a:gd name="connsiteX49" fmla="*/ 2828071 w 12362426"/>
              <a:gd name="connsiteY49" fmla="*/ 751618 h 3099769"/>
              <a:gd name="connsiteX50" fmla="*/ 2858408 w 12362426"/>
              <a:gd name="connsiteY50" fmla="*/ 743423 h 3099769"/>
              <a:gd name="connsiteX51" fmla="*/ 2858814 w 12362426"/>
              <a:gd name="connsiteY51" fmla="*/ 742482 h 3099769"/>
              <a:gd name="connsiteX52" fmla="*/ 2927761 w 12362426"/>
              <a:gd name="connsiteY52" fmla="*/ 747246 h 3099769"/>
              <a:gd name="connsiteX53" fmla="*/ 2982332 w 12362426"/>
              <a:gd name="connsiteY53" fmla="*/ 752913 h 3099769"/>
              <a:gd name="connsiteX54" fmla="*/ 2997509 w 12362426"/>
              <a:gd name="connsiteY54" fmla="*/ 759653 h 3099769"/>
              <a:gd name="connsiteX55" fmla="*/ 3270214 w 12362426"/>
              <a:gd name="connsiteY55" fmla="*/ 755376 h 3099769"/>
              <a:gd name="connsiteX56" fmla="*/ 3396647 w 12362426"/>
              <a:gd name="connsiteY56" fmla="*/ 750718 h 3099769"/>
              <a:gd name="connsiteX57" fmla="*/ 3557903 w 12362426"/>
              <a:gd name="connsiteY57" fmla="*/ 736857 h 3099769"/>
              <a:gd name="connsiteX58" fmla="*/ 3749729 w 12362426"/>
              <a:gd name="connsiteY58" fmla="*/ 728647 h 3099769"/>
              <a:gd name="connsiteX59" fmla="*/ 3802620 w 12362426"/>
              <a:gd name="connsiteY59" fmla="*/ 716926 h 3099769"/>
              <a:gd name="connsiteX60" fmla="*/ 3922921 w 12362426"/>
              <a:gd name="connsiteY60" fmla="*/ 714754 h 3099769"/>
              <a:gd name="connsiteX61" fmla="*/ 3993939 w 12362426"/>
              <a:gd name="connsiteY61" fmla="*/ 710294 h 3099769"/>
              <a:gd name="connsiteX62" fmla="*/ 4019416 w 12362426"/>
              <a:gd name="connsiteY62" fmla="*/ 703635 h 3099769"/>
              <a:gd name="connsiteX63" fmla="*/ 4056007 w 12362426"/>
              <a:gd name="connsiteY63" fmla="*/ 697674 h 3099769"/>
              <a:gd name="connsiteX64" fmla="*/ 4180468 w 12362426"/>
              <a:gd name="connsiteY64" fmla="*/ 676714 h 3099769"/>
              <a:gd name="connsiteX65" fmla="*/ 4221483 w 12362426"/>
              <a:gd name="connsiteY65" fmla="*/ 675093 h 3099769"/>
              <a:gd name="connsiteX66" fmla="*/ 4227430 w 12362426"/>
              <a:gd name="connsiteY66" fmla="*/ 675249 h 3099769"/>
              <a:gd name="connsiteX67" fmla="*/ 4281173 w 12362426"/>
              <a:gd name="connsiteY67" fmla="*/ 678603 h 3099769"/>
              <a:gd name="connsiteX68" fmla="*/ 4371560 w 12362426"/>
              <a:gd name="connsiteY68" fmla="*/ 686851 h 3099769"/>
              <a:gd name="connsiteX69" fmla="*/ 4454221 w 12362426"/>
              <a:gd name="connsiteY69" fmla="*/ 693129 h 3099769"/>
              <a:gd name="connsiteX70" fmla="*/ 4508379 w 12362426"/>
              <a:gd name="connsiteY70" fmla="*/ 690599 h 3099769"/>
              <a:gd name="connsiteX71" fmla="*/ 4531879 w 12362426"/>
              <a:gd name="connsiteY71" fmla="*/ 693543 h 3099769"/>
              <a:gd name="connsiteX72" fmla="*/ 4634634 w 12362426"/>
              <a:gd name="connsiteY72" fmla="*/ 678753 h 3099769"/>
              <a:gd name="connsiteX73" fmla="*/ 4682281 w 12362426"/>
              <a:gd name="connsiteY73" fmla="*/ 654613 h 3099769"/>
              <a:gd name="connsiteX74" fmla="*/ 4800765 w 12362426"/>
              <a:gd name="connsiteY74" fmla="*/ 633179 h 3099769"/>
              <a:gd name="connsiteX75" fmla="*/ 4870119 w 12362426"/>
              <a:gd name="connsiteY75" fmla="*/ 617406 h 3099769"/>
              <a:gd name="connsiteX76" fmla="*/ 4894058 w 12362426"/>
              <a:gd name="connsiteY76" fmla="*/ 606780 h 3099769"/>
              <a:gd name="connsiteX77" fmla="*/ 4929109 w 12362426"/>
              <a:gd name="connsiteY77" fmla="*/ 595059 h 3099769"/>
              <a:gd name="connsiteX78" fmla="*/ 4989104 w 12362426"/>
              <a:gd name="connsiteY78" fmla="*/ 570780 h 3099769"/>
              <a:gd name="connsiteX79" fmla="*/ 5035354 w 12362426"/>
              <a:gd name="connsiteY79" fmla="*/ 558051 h 3099769"/>
              <a:gd name="connsiteX80" fmla="*/ 6007671 w 12362426"/>
              <a:gd name="connsiteY80" fmla="*/ 508646 h 3099769"/>
              <a:gd name="connsiteX0" fmla="*/ 6007671 w 12362426"/>
              <a:gd name="connsiteY0" fmla="*/ 10697 h 2601820"/>
              <a:gd name="connsiteX1" fmla="*/ 8177440 w 12362426"/>
              <a:gd name="connsiteY1" fmla="*/ 258735 h 2601820"/>
              <a:gd name="connsiteX2" fmla="*/ 9625764 w 12362426"/>
              <a:gd name="connsiteY2" fmla="*/ 245376 h 2601820"/>
              <a:gd name="connsiteX3" fmla="*/ 9658262 w 12362426"/>
              <a:gd name="connsiteY3" fmla="*/ 251079 h 2601820"/>
              <a:gd name="connsiteX4" fmla="*/ 9750370 w 12362426"/>
              <a:gd name="connsiteY4" fmla="*/ 270391 h 2601820"/>
              <a:gd name="connsiteX5" fmla="*/ 9836966 w 12362426"/>
              <a:gd name="connsiteY5" fmla="*/ 280284 h 2601820"/>
              <a:gd name="connsiteX6" fmla="*/ 9994340 w 12362426"/>
              <a:gd name="connsiteY6" fmla="*/ 309162 h 2601820"/>
              <a:gd name="connsiteX7" fmla="*/ 10021527 w 12362426"/>
              <a:gd name="connsiteY7" fmla="*/ 317272 h 2601820"/>
              <a:gd name="connsiteX8" fmla="*/ 10077617 w 12362426"/>
              <a:gd name="connsiteY8" fmla="*/ 332283 h 2601820"/>
              <a:gd name="connsiteX9" fmla="*/ 10249434 w 12362426"/>
              <a:gd name="connsiteY9" fmla="*/ 324847 h 2601820"/>
              <a:gd name="connsiteX10" fmla="*/ 10291151 w 12362426"/>
              <a:gd name="connsiteY10" fmla="*/ 311867 h 2601820"/>
              <a:gd name="connsiteX11" fmla="*/ 10537628 w 12362426"/>
              <a:gd name="connsiteY11" fmla="*/ 285889 h 2601820"/>
              <a:gd name="connsiteX12" fmla="*/ 10875114 w 12362426"/>
              <a:gd name="connsiteY12" fmla="*/ 215363 h 2601820"/>
              <a:gd name="connsiteX13" fmla="*/ 11131506 w 12362426"/>
              <a:gd name="connsiteY13" fmla="*/ 200262 h 2601820"/>
              <a:gd name="connsiteX14" fmla="*/ 11236837 w 12362426"/>
              <a:gd name="connsiteY14" fmla="*/ 184819 h 2601820"/>
              <a:gd name="connsiteX15" fmla="*/ 11428024 w 12362426"/>
              <a:gd name="connsiteY15" fmla="*/ 156659 h 2601820"/>
              <a:gd name="connsiteX16" fmla="*/ 11627584 w 12362426"/>
              <a:gd name="connsiteY16" fmla="*/ 125556 h 2601820"/>
              <a:gd name="connsiteX17" fmla="*/ 11715836 w 12362426"/>
              <a:gd name="connsiteY17" fmla="*/ 110400 h 2601820"/>
              <a:gd name="connsiteX18" fmla="*/ 11987050 w 12362426"/>
              <a:gd name="connsiteY18" fmla="*/ 209475 h 2601820"/>
              <a:gd name="connsiteX19" fmla="*/ 12251338 w 12362426"/>
              <a:gd name="connsiteY19" fmla="*/ 26411 h 2601820"/>
              <a:gd name="connsiteX20" fmla="*/ 12362426 w 12362426"/>
              <a:gd name="connsiteY20" fmla="*/ 748852 h 2601820"/>
              <a:gd name="connsiteX21" fmla="*/ 312058 w 12362426"/>
              <a:gd name="connsiteY21" fmla="*/ 2601820 h 2601820"/>
              <a:gd name="connsiteX22" fmla="*/ 0 w 12362426"/>
              <a:gd name="connsiteY22" fmla="*/ 572417 h 2601820"/>
              <a:gd name="connsiteX23" fmla="*/ 4427 w 12362426"/>
              <a:gd name="connsiteY23" fmla="*/ 571123 h 2601820"/>
              <a:gd name="connsiteX24" fmla="*/ 36478 w 12362426"/>
              <a:gd name="connsiteY24" fmla="*/ 561952 h 2601820"/>
              <a:gd name="connsiteX25" fmla="*/ 74319 w 12362426"/>
              <a:gd name="connsiteY25" fmla="*/ 544878 h 2601820"/>
              <a:gd name="connsiteX26" fmla="*/ 265466 w 12362426"/>
              <a:gd name="connsiteY26" fmla="*/ 500016 h 2601820"/>
              <a:gd name="connsiteX27" fmla="*/ 365700 w 12362426"/>
              <a:gd name="connsiteY27" fmla="*/ 473320 h 2601820"/>
              <a:gd name="connsiteX28" fmla="*/ 402179 w 12362426"/>
              <a:gd name="connsiteY28" fmla="*/ 464985 h 2601820"/>
              <a:gd name="connsiteX29" fmla="*/ 504196 w 12362426"/>
              <a:gd name="connsiteY29" fmla="*/ 425480 h 2601820"/>
              <a:gd name="connsiteX30" fmla="*/ 579858 w 12362426"/>
              <a:gd name="connsiteY30" fmla="*/ 413827 h 2601820"/>
              <a:gd name="connsiteX31" fmla="*/ 788740 w 12362426"/>
              <a:gd name="connsiteY31" fmla="*/ 353068 h 2601820"/>
              <a:gd name="connsiteX32" fmla="*/ 942632 w 12362426"/>
              <a:gd name="connsiteY32" fmla="*/ 318641 h 2601820"/>
              <a:gd name="connsiteX33" fmla="*/ 1166396 w 12362426"/>
              <a:gd name="connsiteY33" fmla="*/ 292773 h 2601820"/>
              <a:gd name="connsiteX34" fmla="*/ 1247277 w 12362426"/>
              <a:gd name="connsiteY34" fmla="*/ 263322 h 2601820"/>
              <a:gd name="connsiteX35" fmla="*/ 1322184 w 12362426"/>
              <a:gd name="connsiteY35" fmla="*/ 246439 h 2601820"/>
              <a:gd name="connsiteX36" fmla="*/ 1336256 w 12362426"/>
              <a:gd name="connsiteY36" fmla="*/ 241927 h 2601820"/>
              <a:gd name="connsiteX37" fmla="*/ 1399541 w 12362426"/>
              <a:gd name="connsiteY37" fmla="*/ 235102 h 2601820"/>
              <a:gd name="connsiteX38" fmla="*/ 1609734 w 12362426"/>
              <a:gd name="connsiteY38" fmla="*/ 263735 h 2601820"/>
              <a:gd name="connsiteX39" fmla="*/ 1736383 w 12362426"/>
              <a:gd name="connsiteY39" fmla="*/ 290513 h 2601820"/>
              <a:gd name="connsiteX40" fmla="*/ 1857314 w 12362426"/>
              <a:gd name="connsiteY40" fmla="*/ 296136 h 2601820"/>
              <a:gd name="connsiteX41" fmla="*/ 2026639 w 12362426"/>
              <a:gd name="connsiteY41" fmla="*/ 314831 h 2601820"/>
              <a:gd name="connsiteX42" fmla="*/ 2043398 w 12362426"/>
              <a:gd name="connsiteY42" fmla="*/ 319752 h 2601820"/>
              <a:gd name="connsiteX43" fmla="*/ 2154517 w 12362426"/>
              <a:gd name="connsiteY43" fmla="*/ 339872 h 2601820"/>
              <a:gd name="connsiteX44" fmla="*/ 2277168 w 12362426"/>
              <a:gd name="connsiteY44" fmla="*/ 332227 h 2601820"/>
              <a:gd name="connsiteX45" fmla="*/ 2361853 w 12362426"/>
              <a:gd name="connsiteY45" fmla="*/ 314806 h 2601820"/>
              <a:gd name="connsiteX46" fmla="*/ 2463967 w 12362426"/>
              <a:gd name="connsiteY46" fmla="*/ 303941 h 2601820"/>
              <a:gd name="connsiteX47" fmla="*/ 2699787 w 12362426"/>
              <a:gd name="connsiteY47" fmla="*/ 275684 h 2601820"/>
              <a:gd name="connsiteX48" fmla="*/ 2705016 w 12362426"/>
              <a:gd name="connsiteY48" fmla="*/ 274197 h 2601820"/>
              <a:gd name="connsiteX49" fmla="*/ 2828071 w 12362426"/>
              <a:gd name="connsiteY49" fmla="*/ 253669 h 2601820"/>
              <a:gd name="connsiteX50" fmla="*/ 2858408 w 12362426"/>
              <a:gd name="connsiteY50" fmla="*/ 245474 h 2601820"/>
              <a:gd name="connsiteX51" fmla="*/ 2858814 w 12362426"/>
              <a:gd name="connsiteY51" fmla="*/ 244533 h 2601820"/>
              <a:gd name="connsiteX52" fmla="*/ 2927761 w 12362426"/>
              <a:gd name="connsiteY52" fmla="*/ 249297 h 2601820"/>
              <a:gd name="connsiteX53" fmla="*/ 2982332 w 12362426"/>
              <a:gd name="connsiteY53" fmla="*/ 254964 h 2601820"/>
              <a:gd name="connsiteX54" fmla="*/ 2997509 w 12362426"/>
              <a:gd name="connsiteY54" fmla="*/ 261704 h 2601820"/>
              <a:gd name="connsiteX55" fmla="*/ 3270214 w 12362426"/>
              <a:gd name="connsiteY55" fmla="*/ 257427 h 2601820"/>
              <a:gd name="connsiteX56" fmla="*/ 3396647 w 12362426"/>
              <a:gd name="connsiteY56" fmla="*/ 252769 h 2601820"/>
              <a:gd name="connsiteX57" fmla="*/ 3557903 w 12362426"/>
              <a:gd name="connsiteY57" fmla="*/ 238908 h 2601820"/>
              <a:gd name="connsiteX58" fmla="*/ 3749729 w 12362426"/>
              <a:gd name="connsiteY58" fmla="*/ 230698 h 2601820"/>
              <a:gd name="connsiteX59" fmla="*/ 3802620 w 12362426"/>
              <a:gd name="connsiteY59" fmla="*/ 218977 h 2601820"/>
              <a:gd name="connsiteX60" fmla="*/ 3922921 w 12362426"/>
              <a:gd name="connsiteY60" fmla="*/ 216805 h 2601820"/>
              <a:gd name="connsiteX61" fmla="*/ 3993939 w 12362426"/>
              <a:gd name="connsiteY61" fmla="*/ 212345 h 2601820"/>
              <a:gd name="connsiteX62" fmla="*/ 4019416 w 12362426"/>
              <a:gd name="connsiteY62" fmla="*/ 205686 h 2601820"/>
              <a:gd name="connsiteX63" fmla="*/ 4056007 w 12362426"/>
              <a:gd name="connsiteY63" fmla="*/ 199725 h 2601820"/>
              <a:gd name="connsiteX64" fmla="*/ 4180468 w 12362426"/>
              <a:gd name="connsiteY64" fmla="*/ 178765 h 2601820"/>
              <a:gd name="connsiteX65" fmla="*/ 4221483 w 12362426"/>
              <a:gd name="connsiteY65" fmla="*/ 177144 h 2601820"/>
              <a:gd name="connsiteX66" fmla="*/ 4227430 w 12362426"/>
              <a:gd name="connsiteY66" fmla="*/ 177300 h 2601820"/>
              <a:gd name="connsiteX67" fmla="*/ 4281173 w 12362426"/>
              <a:gd name="connsiteY67" fmla="*/ 180654 h 2601820"/>
              <a:gd name="connsiteX68" fmla="*/ 4371560 w 12362426"/>
              <a:gd name="connsiteY68" fmla="*/ 188902 h 2601820"/>
              <a:gd name="connsiteX69" fmla="*/ 4454221 w 12362426"/>
              <a:gd name="connsiteY69" fmla="*/ 195180 h 2601820"/>
              <a:gd name="connsiteX70" fmla="*/ 4508379 w 12362426"/>
              <a:gd name="connsiteY70" fmla="*/ 192650 h 2601820"/>
              <a:gd name="connsiteX71" fmla="*/ 4531879 w 12362426"/>
              <a:gd name="connsiteY71" fmla="*/ 195594 h 2601820"/>
              <a:gd name="connsiteX72" fmla="*/ 4634634 w 12362426"/>
              <a:gd name="connsiteY72" fmla="*/ 180804 h 2601820"/>
              <a:gd name="connsiteX73" fmla="*/ 4682281 w 12362426"/>
              <a:gd name="connsiteY73" fmla="*/ 156664 h 2601820"/>
              <a:gd name="connsiteX74" fmla="*/ 4800765 w 12362426"/>
              <a:gd name="connsiteY74" fmla="*/ 135230 h 2601820"/>
              <a:gd name="connsiteX75" fmla="*/ 4870119 w 12362426"/>
              <a:gd name="connsiteY75" fmla="*/ 119457 h 2601820"/>
              <a:gd name="connsiteX76" fmla="*/ 4894058 w 12362426"/>
              <a:gd name="connsiteY76" fmla="*/ 108831 h 2601820"/>
              <a:gd name="connsiteX77" fmla="*/ 4929109 w 12362426"/>
              <a:gd name="connsiteY77" fmla="*/ 97110 h 2601820"/>
              <a:gd name="connsiteX78" fmla="*/ 4989104 w 12362426"/>
              <a:gd name="connsiteY78" fmla="*/ 72831 h 2601820"/>
              <a:gd name="connsiteX79" fmla="*/ 5035354 w 12362426"/>
              <a:gd name="connsiteY79" fmla="*/ 60102 h 2601820"/>
              <a:gd name="connsiteX80" fmla="*/ 6007671 w 12362426"/>
              <a:gd name="connsiteY80" fmla="*/ 10697 h 2601820"/>
              <a:gd name="connsiteX0" fmla="*/ 6007671 w 12362426"/>
              <a:gd name="connsiteY0" fmla="*/ 10697 h 2601820"/>
              <a:gd name="connsiteX1" fmla="*/ 8177440 w 12362426"/>
              <a:gd name="connsiteY1" fmla="*/ 258735 h 2601820"/>
              <a:gd name="connsiteX2" fmla="*/ 9625764 w 12362426"/>
              <a:gd name="connsiteY2" fmla="*/ 245376 h 2601820"/>
              <a:gd name="connsiteX3" fmla="*/ 9658262 w 12362426"/>
              <a:gd name="connsiteY3" fmla="*/ 251079 h 2601820"/>
              <a:gd name="connsiteX4" fmla="*/ 9836966 w 12362426"/>
              <a:gd name="connsiteY4" fmla="*/ 280284 h 2601820"/>
              <a:gd name="connsiteX5" fmla="*/ 9994340 w 12362426"/>
              <a:gd name="connsiteY5" fmla="*/ 309162 h 2601820"/>
              <a:gd name="connsiteX6" fmla="*/ 10021527 w 12362426"/>
              <a:gd name="connsiteY6" fmla="*/ 317272 h 2601820"/>
              <a:gd name="connsiteX7" fmla="*/ 10077617 w 12362426"/>
              <a:gd name="connsiteY7" fmla="*/ 332283 h 2601820"/>
              <a:gd name="connsiteX8" fmla="*/ 10249434 w 12362426"/>
              <a:gd name="connsiteY8" fmla="*/ 324847 h 2601820"/>
              <a:gd name="connsiteX9" fmla="*/ 10291151 w 12362426"/>
              <a:gd name="connsiteY9" fmla="*/ 311867 h 2601820"/>
              <a:gd name="connsiteX10" fmla="*/ 10537628 w 12362426"/>
              <a:gd name="connsiteY10" fmla="*/ 285889 h 2601820"/>
              <a:gd name="connsiteX11" fmla="*/ 10875114 w 12362426"/>
              <a:gd name="connsiteY11" fmla="*/ 215363 h 2601820"/>
              <a:gd name="connsiteX12" fmla="*/ 11131506 w 12362426"/>
              <a:gd name="connsiteY12" fmla="*/ 200262 h 2601820"/>
              <a:gd name="connsiteX13" fmla="*/ 11236837 w 12362426"/>
              <a:gd name="connsiteY13" fmla="*/ 184819 h 2601820"/>
              <a:gd name="connsiteX14" fmla="*/ 11428024 w 12362426"/>
              <a:gd name="connsiteY14" fmla="*/ 156659 h 2601820"/>
              <a:gd name="connsiteX15" fmla="*/ 11627584 w 12362426"/>
              <a:gd name="connsiteY15" fmla="*/ 125556 h 2601820"/>
              <a:gd name="connsiteX16" fmla="*/ 11715836 w 12362426"/>
              <a:gd name="connsiteY16" fmla="*/ 110400 h 2601820"/>
              <a:gd name="connsiteX17" fmla="*/ 11987050 w 12362426"/>
              <a:gd name="connsiteY17" fmla="*/ 209475 h 2601820"/>
              <a:gd name="connsiteX18" fmla="*/ 12251338 w 12362426"/>
              <a:gd name="connsiteY18" fmla="*/ 26411 h 2601820"/>
              <a:gd name="connsiteX19" fmla="*/ 12362426 w 12362426"/>
              <a:gd name="connsiteY19" fmla="*/ 748852 h 2601820"/>
              <a:gd name="connsiteX20" fmla="*/ 312058 w 12362426"/>
              <a:gd name="connsiteY20" fmla="*/ 2601820 h 2601820"/>
              <a:gd name="connsiteX21" fmla="*/ 0 w 12362426"/>
              <a:gd name="connsiteY21" fmla="*/ 572417 h 2601820"/>
              <a:gd name="connsiteX22" fmla="*/ 4427 w 12362426"/>
              <a:gd name="connsiteY22" fmla="*/ 571123 h 2601820"/>
              <a:gd name="connsiteX23" fmla="*/ 36478 w 12362426"/>
              <a:gd name="connsiteY23" fmla="*/ 561952 h 2601820"/>
              <a:gd name="connsiteX24" fmla="*/ 74319 w 12362426"/>
              <a:gd name="connsiteY24" fmla="*/ 544878 h 2601820"/>
              <a:gd name="connsiteX25" fmla="*/ 265466 w 12362426"/>
              <a:gd name="connsiteY25" fmla="*/ 500016 h 2601820"/>
              <a:gd name="connsiteX26" fmla="*/ 365700 w 12362426"/>
              <a:gd name="connsiteY26" fmla="*/ 473320 h 2601820"/>
              <a:gd name="connsiteX27" fmla="*/ 402179 w 12362426"/>
              <a:gd name="connsiteY27" fmla="*/ 464985 h 2601820"/>
              <a:gd name="connsiteX28" fmla="*/ 504196 w 12362426"/>
              <a:gd name="connsiteY28" fmla="*/ 425480 h 2601820"/>
              <a:gd name="connsiteX29" fmla="*/ 579858 w 12362426"/>
              <a:gd name="connsiteY29" fmla="*/ 413827 h 2601820"/>
              <a:gd name="connsiteX30" fmla="*/ 788740 w 12362426"/>
              <a:gd name="connsiteY30" fmla="*/ 353068 h 2601820"/>
              <a:gd name="connsiteX31" fmla="*/ 942632 w 12362426"/>
              <a:gd name="connsiteY31" fmla="*/ 318641 h 2601820"/>
              <a:gd name="connsiteX32" fmla="*/ 1166396 w 12362426"/>
              <a:gd name="connsiteY32" fmla="*/ 292773 h 2601820"/>
              <a:gd name="connsiteX33" fmla="*/ 1247277 w 12362426"/>
              <a:gd name="connsiteY33" fmla="*/ 263322 h 2601820"/>
              <a:gd name="connsiteX34" fmla="*/ 1322184 w 12362426"/>
              <a:gd name="connsiteY34" fmla="*/ 246439 h 2601820"/>
              <a:gd name="connsiteX35" fmla="*/ 1336256 w 12362426"/>
              <a:gd name="connsiteY35" fmla="*/ 241927 h 2601820"/>
              <a:gd name="connsiteX36" fmla="*/ 1399541 w 12362426"/>
              <a:gd name="connsiteY36" fmla="*/ 235102 h 2601820"/>
              <a:gd name="connsiteX37" fmla="*/ 1609734 w 12362426"/>
              <a:gd name="connsiteY37" fmla="*/ 263735 h 2601820"/>
              <a:gd name="connsiteX38" fmla="*/ 1736383 w 12362426"/>
              <a:gd name="connsiteY38" fmla="*/ 290513 h 2601820"/>
              <a:gd name="connsiteX39" fmla="*/ 1857314 w 12362426"/>
              <a:gd name="connsiteY39" fmla="*/ 296136 h 2601820"/>
              <a:gd name="connsiteX40" fmla="*/ 2026639 w 12362426"/>
              <a:gd name="connsiteY40" fmla="*/ 314831 h 2601820"/>
              <a:gd name="connsiteX41" fmla="*/ 2043398 w 12362426"/>
              <a:gd name="connsiteY41" fmla="*/ 319752 h 2601820"/>
              <a:gd name="connsiteX42" fmla="*/ 2154517 w 12362426"/>
              <a:gd name="connsiteY42" fmla="*/ 339872 h 2601820"/>
              <a:gd name="connsiteX43" fmla="*/ 2277168 w 12362426"/>
              <a:gd name="connsiteY43" fmla="*/ 332227 h 2601820"/>
              <a:gd name="connsiteX44" fmla="*/ 2361853 w 12362426"/>
              <a:gd name="connsiteY44" fmla="*/ 314806 h 2601820"/>
              <a:gd name="connsiteX45" fmla="*/ 2463967 w 12362426"/>
              <a:gd name="connsiteY45" fmla="*/ 303941 h 2601820"/>
              <a:gd name="connsiteX46" fmla="*/ 2699787 w 12362426"/>
              <a:gd name="connsiteY46" fmla="*/ 275684 h 2601820"/>
              <a:gd name="connsiteX47" fmla="*/ 2705016 w 12362426"/>
              <a:gd name="connsiteY47" fmla="*/ 274197 h 2601820"/>
              <a:gd name="connsiteX48" fmla="*/ 2828071 w 12362426"/>
              <a:gd name="connsiteY48" fmla="*/ 253669 h 2601820"/>
              <a:gd name="connsiteX49" fmla="*/ 2858408 w 12362426"/>
              <a:gd name="connsiteY49" fmla="*/ 245474 h 2601820"/>
              <a:gd name="connsiteX50" fmla="*/ 2858814 w 12362426"/>
              <a:gd name="connsiteY50" fmla="*/ 244533 h 2601820"/>
              <a:gd name="connsiteX51" fmla="*/ 2927761 w 12362426"/>
              <a:gd name="connsiteY51" fmla="*/ 249297 h 2601820"/>
              <a:gd name="connsiteX52" fmla="*/ 2982332 w 12362426"/>
              <a:gd name="connsiteY52" fmla="*/ 254964 h 2601820"/>
              <a:gd name="connsiteX53" fmla="*/ 2997509 w 12362426"/>
              <a:gd name="connsiteY53" fmla="*/ 261704 h 2601820"/>
              <a:gd name="connsiteX54" fmla="*/ 3270214 w 12362426"/>
              <a:gd name="connsiteY54" fmla="*/ 257427 h 2601820"/>
              <a:gd name="connsiteX55" fmla="*/ 3396647 w 12362426"/>
              <a:gd name="connsiteY55" fmla="*/ 252769 h 2601820"/>
              <a:gd name="connsiteX56" fmla="*/ 3557903 w 12362426"/>
              <a:gd name="connsiteY56" fmla="*/ 238908 h 2601820"/>
              <a:gd name="connsiteX57" fmla="*/ 3749729 w 12362426"/>
              <a:gd name="connsiteY57" fmla="*/ 230698 h 2601820"/>
              <a:gd name="connsiteX58" fmla="*/ 3802620 w 12362426"/>
              <a:gd name="connsiteY58" fmla="*/ 218977 h 2601820"/>
              <a:gd name="connsiteX59" fmla="*/ 3922921 w 12362426"/>
              <a:gd name="connsiteY59" fmla="*/ 216805 h 2601820"/>
              <a:gd name="connsiteX60" fmla="*/ 3993939 w 12362426"/>
              <a:gd name="connsiteY60" fmla="*/ 212345 h 2601820"/>
              <a:gd name="connsiteX61" fmla="*/ 4019416 w 12362426"/>
              <a:gd name="connsiteY61" fmla="*/ 205686 h 2601820"/>
              <a:gd name="connsiteX62" fmla="*/ 4056007 w 12362426"/>
              <a:gd name="connsiteY62" fmla="*/ 199725 h 2601820"/>
              <a:gd name="connsiteX63" fmla="*/ 4180468 w 12362426"/>
              <a:gd name="connsiteY63" fmla="*/ 178765 h 2601820"/>
              <a:gd name="connsiteX64" fmla="*/ 4221483 w 12362426"/>
              <a:gd name="connsiteY64" fmla="*/ 177144 h 2601820"/>
              <a:gd name="connsiteX65" fmla="*/ 4227430 w 12362426"/>
              <a:gd name="connsiteY65" fmla="*/ 177300 h 2601820"/>
              <a:gd name="connsiteX66" fmla="*/ 4281173 w 12362426"/>
              <a:gd name="connsiteY66" fmla="*/ 180654 h 2601820"/>
              <a:gd name="connsiteX67" fmla="*/ 4371560 w 12362426"/>
              <a:gd name="connsiteY67" fmla="*/ 188902 h 2601820"/>
              <a:gd name="connsiteX68" fmla="*/ 4454221 w 12362426"/>
              <a:gd name="connsiteY68" fmla="*/ 195180 h 2601820"/>
              <a:gd name="connsiteX69" fmla="*/ 4508379 w 12362426"/>
              <a:gd name="connsiteY69" fmla="*/ 192650 h 2601820"/>
              <a:gd name="connsiteX70" fmla="*/ 4531879 w 12362426"/>
              <a:gd name="connsiteY70" fmla="*/ 195594 h 2601820"/>
              <a:gd name="connsiteX71" fmla="*/ 4634634 w 12362426"/>
              <a:gd name="connsiteY71" fmla="*/ 180804 h 2601820"/>
              <a:gd name="connsiteX72" fmla="*/ 4682281 w 12362426"/>
              <a:gd name="connsiteY72" fmla="*/ 156664 h 2601820"/>
              <a:gd name="connsiteX73" fmla="*/ 4800765 w 12362426"/>
              <a:gd name="connsiteY73" fmla="*/ 135230 h 2601820"/>
              <a:gd name="connsiteX74" fmla="*/ 4870119 w 12362426"/>
              <a:gd name="connsiteY74" fmla="*/ 119457 h 2601820"/>
              <a:gd name="connsiteX75" fmla="*/ 4894058 w 12362426"/>
              <a:gd name="connsiteY75" fmla="*/ 108831 h 2601820"/>
              <a:gd name="connsiteX76" fmla="*/ 4929109 w 12362426"/>
              <a:gd name="connsiteY76" fmla="*/ 97110 h 2601820"/>
              <a:gd name="connsiteX77" fmla="*/ 4989104 w 12362426"/>
              <a:gd name="connsiteY77" fmla="*/ 72831 h 2601820"/>
              <a:gd name="connsiteX78" fmla="*/ 5035354 w 12362426"/>
              <a:gd name="connsiteY78" fmla="*/ 60102 h 2601820"/>
              <a:gd name="connsiteX79" fmla="*/ 6007671 w 12362426"/>
              <a:gd name="connsiteY79" fmla="*/ 10697 h 2601820"/>
              <a:gd name="connsiteX0" fmla="*/ 6007671 w 12362426"/>
              <a:gd name="connsiteY0" fmla="*/ 10697 h 2601820"/>
              <a:gd name="connsiteX1" fmla="*/ 8177440 w 12362426"/>
              <a:gd name="connsiteY1" fmla="*/ 258735 h 2601820"/>
              <a:gd name="connsiteX2" fmla="*/ 9625764 w 12362426"/>
              <a:gd name="connsiteY2" fmla="*/ 245376 h 2601820"/>
              <a:gd name="connsiteX3" fmla="*/ 9836966 w 12362426"/>
              <a:gd name="connsiteY3" fmla="*/ 280284 h 2601820"/>
              <a:gd name="connsiteX4" fmla="*/ 9994340 w 12362426"/>
              <a:gd name="connsiteY4" fmla="*/ 309162 h 2601820"/>
              <a:gd name="connsiteX5" fmla="*/ 10021527 w 12362426"/>
              <a:gd name="connsiteY5" fmla="*/ 317272 h 2601820"/>
              <a:gd name="connsiteX6" fmla="*/ 10077617 w 12362426"/>
              <a:gd name="connsiteY6" fmla="*/ 332283 h 2601820"/>
              <a:gd name="connsiteX7" fmla="*/ 10249434 w 12362426"/>
              <a:gd name="connsiteY7" fmla="*/ 324847 h 2601820"/>
              <a:gd name="connsiteX8" fmla="*/ 10291151 w 12362426"/>
              <a:gd name="connsiteY8" fmla="*/ 311867 h 2601820"/>
              <a:gd name="connsiteX9" fmla="*/ 10537628 w 12362426"/>
              <a:gd name="connsiteY9" fmla="*/ 285889 h 2601820"/>
              <a:gd name="connsiteX10" fmla="*/ 10875114 w 12362426"/>
              <a:gd name="connsiteY10" fmla="*/ 215363 h 2601820"/>
              <a:gd name="connsiteX11" fmla="*/ 11131506 w 12362426"/>
              <a:gd name="connsiteY11" fmla="*/ 200262 h 2601820"/>
              <a:gd name="connsiteX12" fmla="*/ 11236837 w 12362426"/>
              <a:gd name="connsiteY12" fmla="*/ 184819 h 2601820"/>
              <a:gd name="connsiteX13" fmla="*/ 11428024 w 12362426"/>
              <a:gd name="connsiteY13" fmla="*/ 156659 h 2601820"/>
              <a:gd name="connsiteX14" fmla="*/ 11627584 w 12362426"/>
              <a:gd name="connsiteY14" fmla="*/ 125556 h 2601820"/>
              <a:gd name="connsiteX15" fmla="*/ 11715836 w 12362426"/>
              <a:gd name="connsiteY15" fmla="*/ 110400 h 2601820"/>
              <a:gd name="connsiteX16" fmla="*/ 11987050 w 12362426"/>
              <a:gd name="connsiteY16" fmla="*/ 209475 h 2601820"/>
              <a:gd name="connsiteX17" fmla="*/ 12251338 w 12362426"/>
              <a:gd name="connsiteY17" fmla="*/ 26411 h 2601820"/>
              <a:gd name="connsiteX18" fmla="*/ 12362426 w 12362426"/>
              <a:gd name="connsiteY18" fmla="*/ 748852 h 2601820"/>
              <a:gd name="connsiteX19" fmla="*/ 312058 w 12362426"/>
              <a:gd name="connsiteY19" fmla="*/ 2601820 h 2601820"/>
              <a:gd name="connsiteX20" fmla="*/ 0 w 12362426"/>
              <a:gd name="connsiteY20" fmla="*/ 572417 h 2601820"/>
              <a:gd name="connsiteX21" fmla="*/ 4427 w 12362426"/>
              <a:gd name="connsiteY21" fmla="*/ 571123 h 2601820"/>
              <a:gd name="connsiteX22" fmla="*/ 36478 w 12362426"/>
              <a:gd name="connsiteY22" fmla="*/ 561952 h 2601820"/>
              <a:gd name="connsiteX23" fmla="*/ 74319 w 12362426"/>
              <a:gd name="connsiteY23" fmla="*/ 544878 h 2601820"/>
              <a:gd name="connsiteX24" fmla="*/ 265466 w 12362426"/>
              <a:gd name="connsiteY24" fmla="*/ 500016 h 2601820"/>
              <a:gd name="connsiteX25" fmla="*/ 365700 w 12362426"/>
              <a:gd name="connsiteY25" fmla="*/ 473320 h 2601820"/>
              <a:gd name="connsiteX26" fmla="*/ 402179 w 12362426"/>
              <a:gd name="connsiteY26" fmla="*/ 464985 h 2601820"/>
              <a:gd name="connsiteX27" fmla="*/ 504196 w 12362426"/>
              <a:gd name="connsiteY27" fmla="*/ 425480 h 2601820"/>
              <a:gd name="connsiteX28" fmla="*/ 579858 w 12362426"/>
              <a:gd name="connsiteY28" fmla="*/ 413827 h 2601820"/>
              <a:gd name="connsiteX29" fmla="*/ 788740 w 12362426"/>
              <a:gd name="connsiteY29" fmla="*/ 353068 h 2601820"/>
              <a:gd name="connsiteX30" fmla="*/ 942632 w 12362426"/>
              <a:gd name="connsiteY30" fmla="*/ 318641 h 2601820"/>
              <a:gd name="connsiteX31" fmla="*/ 1166396 w 12362426"/>
              <a:gd name="connsiteY31" fmla="*/ 292773 h 2601820"/>
              <a:gd name="connsiteX32" fmla="*/ 1247277 w 12362426"/>
              <a:gd name="connsiteY32" fmla="*/ 263322 h 2601820"/>
              <a:gd name="connsiteX33" fmla="*/ 1322184 w 12362426"/>
              <a:gd name="connsiteY33" fmla="*/ 246439 h 2601820"/>
              <a:gd name="connsiteX34" fmla="*/ 1336256 w 12362426"/>
              <a:gd name="connsiteY34" fmla="*/ 241927 h 2601820"/>
              <a:gd name="connsiteX35" fmla="*/ 1399541 w 12362426"/>
              <a:gd name="connsiteY35" fmla="*/ 235102 h 2601820"/>
              <a:gd name="connsiteX36" fmla="*/ 1609734 w 12362426"/>
              <a:gd name="connsiteY36" fmla="*/ 263735 h 2601820"/>
              <a:gd name="connsiteX37" fmla="*/ 1736383 w 12362426"/>
              <a:gd name="connsiteY37" fmla="*/ 290513 h 2601820"/>
              <a:gd name="connsiteX38" fmla="*/ 1857314 w 12362426"/>
              <a:gd name="connsiteY38" fmla="*/ 296136 h 2601820"/>
              <a:gd name="connsiteX39" fmla="*/ 2026639 w 12362426"/>
              <a:gd name="connsiteY39" fmla="*/ 314831 h 2601820"/>
              <a:gd name="connsiteX40" fmla="*/ 2043398 w 12362426"/>
              <a:gd name="connsiteY40" fmla="*/ 319752 h 2601820"/>
              <a:gd name="connsiteX41" fmla="*/ 2154517 w 12362426"/>
              <a:gd name="connsiteY41" fmla="*/ 339872 h 2601820"/>
              <a:gd name="connsiteX42" fmla="*/ 2277168 w 12362426"/>
              <a:gd name="connsiteY42" fmla="*/ 332227 h 2601820"/>
              <a:gd name="connsiteX43" fmla="*/ 2361853 w 12362426"/>
              <a:gd name="connsiteY43" fmla="*/ 314806 h 2601820"/>
              <a:gd name="connsiteX44" fmla="*/ 2463967 w 12362426"/>
              <a:gd name="connsiteY44" fmla="*/ 303941 h 2601820"/>
              <a:gd name="connsiteX45" fmla="*/ 2699787 w 12362426"/>
              <a:gd name="connsiteY45" fmla="*/ 275684 h 2601820"/>
              <a:gd name="connsiteX46" fmla="*/ 2705016 w 12362426"/>
              <a:gd name="connsiteY46" fmla="*/ 274197 h 2601820"/>
              <a:gd name="connsiteX47" fmla="*/ 2828071 w 12362426"/>
              <a:gd name="connsiteY47" fmla="*/ 253669 h 2601820"/>
              <a:gd name="connsiteX48" fmla="*/ 2858408 w 12362426"/>
              <a:gd name="connsiteY48" fmla="*/ 245474 h 2601820"/>
              <a:gd name="connsiteX49" fmla="*/ 2858814 w 12362426"/>
              <a:gd name="connsiteY49" fmla="*/ 244533 h 2601820"/>
              <a:gd name="connsiteX50" fmla="*/ 2927761 w 12362426"/>
              <a:gd name="connsiteY50" fmla="*/ 249297 h 2601820"/>
              <a:gd name="connsiteX51" fmla="*/ 2982332 w 12362426"/>
              <a:gd name="connsiteY51" fmla="*/ 254964 h 2601820"/>
              <a:gd name="connsiteX52" fmla="*/ 2997509 w 12362426"/>
              <a:gd name="connsiteY52" fmla="*/ 261704 h 2601820"/>
              <a:gd name="connsiteX53" fmla="*/ 3270214 w 12362426"/>
              <a:gd name="connsiteY53" fmla="*/ 257427 h 2601820"/>
              <a:gd name="connsiteX54" fmla="*/ 3396647 w 12362426"/>
              <a:gd name="connsiteY54" fmla="*/ 252769 h 2601820"/>
              <a:gd name="connsiteX55" fmla="*/ 3557903 w 12362426"/>
              <a:gd name="connsiteY55" fmla="*/ 238908 h 2601820"/>
              <a:gd name="connsiteX56" fmla="*/ 3749729 w 12362426"/>
              <a:gd name="connsiteY56" fmla="*/ 230698 h 2601820"/>
              <a:gd name="connsiteX57" fmla="*/ 3802620 w 12362426"/>
              <a:gd name="connsiteY57" fmla="*/ 218977 h 2601820"/>
              <a:gd name="connsiteX58" fmla="*/ 3922921 w 12362426"/>
              <a:gd name="connsiteY58" fmla="*/ 216805 h 2601820"/>
              <a:gd name="connsiteX59" fmla="*/ 3993939 w 12362426"/>
              <a:gd name="connsiteY59" fmla="*/ 212345 h 2601820"/>
              <a:gd name="connsiteX60" fmla="*/ 4019416 w 12362426"/>
              <a:gd name="connsiteY60" fmla="*/ 205686 h 2601820"/>
              <a:gd name="connsiteX61" fmla="*/ 4056007 w 12362426"/>
              <a:gd name="connsiteY61" fmla="*/ 199725 h 2601820"/>
              <a:gd name="connsiteX62" fmla="*/ 4180468 w 12362426"/>
              <a:gd name="connsiteY62" fmla="*/ 178765 h 2601820"/>
              <a:gd name="connsiteX63" fmla="*/ 4221483 w 12362426"/>
              <a:gd name="connsiteY63" fmla="*/ 177144 h 2601820"/>
              <a:gd name="connsiteX64" fmla="*/ 4227430 w 12362426"/>
              <a:gd name="connsiteY64" fmla="*/ 177300 h 2601820"/>
              <a:gd name="connsiteX65" fmla="*/ 4281173 w 12362426"/>
              <a:gd name="connsiteY65" fmla="*/ 180654 h 2601820"/>
              <a:gd name="connsiteX66" fmla="*/ 4371560 w 12362426"/>
              <a:gd name="connsiteY66" fmla="*/ 188902 h 2601820"/>
              <a:gd name="connsiteX67" fmla="*/ 4454221 w 12362426"/>
              <a:gd name="connsiteY67" fmla="*/ 195180 h 2601820"/>
              <a:gd name="connsiteX68" fmla="*/ 4508379 w 12362426"/>
              <a:gd name="connsiteY68" fmla="*/ 192650 h 2601820"/>
              <a:gd name="connsiteX69" fmla="*/ 4531879 w 12362426"/>
              <a:gd name="connsiteY69" fmla="*/ 195594 h 2601820"/>
              <a:gd name="connsiteX70" fmla="*/ 4634634 w 12362426"/>
              <a:gd name="connsiteY70" fmla="*/ 180804 h 2601820"/>
              <a:gd name="connsiteX71" fmla="*/ 4682281 w 12362426"/>
              <a:gd name="connsiteY71" fmla="*/ 156664 h 2601820"/>
              <a:gd name="connsiteX72" fmla="*/ 4800765 w 12362426"/>
              <a:gd name="connsiteY72" fmla="*/ 135230 h 2601820"/>
              <a:gd name="connsiteX73" fmla="*/ 4870119 w 12362426"/>
              <a:gd name="connsiteY73" fmla="*/ 119457 h 2601820"/>
              <a:gd name="connsiteX74" fmla="*/ 4894058 w 12362426"/>
              <a:gd name="connsiteY74" fmla="*/ 108831 h 2601820"/>
              <a:gd name="connsiteX75" fmla="*/ 4929109 w 12362426"/>
              <a:gd name="connsiteY75" fmla="*/ 97110 h 2601820"/>
              <a:gd name="connsiteX76" fmla="*/ 4989104 w 12362426"/>
              <a:gd name="connsiteY76" fmla="*/ 72831 h 2601820"/>
              <a:gd name="connsiteX77" fmla="*/ 5035354 w 12362426"/>
              <a:gd name="connsiteY77" fmla="*/ 60102 h 2601820"/>
              <a:gd name="connsiteX78" fmla="*/ 6007671 w 12362426"/>
              <a:gd name="connsiteY78" fmla="*/ 10697 h 2601820"/>
              <a:gd name="connsiteX0" fmla="*/ 6007671 w 12362426"/>
              <a:gd name="connsiteY0" fmla="*/ 10697 h 2601820"/>
              <a:gd name="connsiteX1" fmla="*/ 8177440 w 12362426"/>
              <a:gd name="connsiteY1" fmla="*/ 258735 h 2601820"/>
              <a:gd name="connsiteX2" fmla="*/ 9140514 w 12362426"/>
              <a:gd name="connsiteY2" fmla="*/ 319993 h 2601820"/>
              <a:gd name="connsiteX3" fmla="*/ 9836966 w 12362426"/>
              <a:gd name="connsiteY3" fmla="*/ 280284 h 2601820"/>
              <a:gd name="connsiteX4" fmla="*/ 9994340 w 12362426"/>
              <a:gd name="connsiteY4" fmla="*/ 309162 h 2601820"/>
              <a:gd name="connsiteX5" fmla="*/ 10021527 w 12362426"/>
              <a:gd name="connsiteY5" fmla="*/ 317272 h 2601820"/>
              <a:gd name="connsiteX6" fmla="*/ 10077617 w 12362426"/>
              <a:gd name="connsiteY6" fmla="*/ 332283 h 2601820"/>
              <a:gd name="connsiteX7" fmla="*/ 10249434 w 12362426"/>
              <a:gd name="connsiteY7" fmla="*/ 324847 h 2601820"/>
              <a:gd name="connsiteX8" fmla="*/ 10291151 w 12362426"/>
              <a:gd name="connsiteY8" fmla="*/ 311867 h 2601820"/>
              <a:gd name="connsiteX9" fmla="*/ 10537628 w 12362426"/>
              <a:gd name="connsiteY9" fmla="*/ 285889 h 2601820"/>
              <a:gd name="connsiteX10" fmla="*/ 10875114 w 12362426"/>
              <a:gd name="connsiteY10" fmla="*/ 215363 h 2601820"/>
              <a:gd name="connsiteX11" fmla="*/ 11131506 w 12362426"/>
              <a:gd name="connsiteY11" fmla="*/ 200262 h 2601820"/>
              <a:gd name="connsiteX12" fmla="*/ 11236837 w 12362426"/>
              <a:gd name="connsiteY12" fmla="*/ 184819 h 2601820"/>
              <a:gd name="connsiteX13" fmla="*/ 11428024 w 12362426"/>
              <a:gd name="connsiteY13" fmla="*/ 156659 h 2601820"/>
              <a:gd name="connsiteX14" fmla="*/ 11627584 w 12362426"/>
              <a:gd name="connsiteY14" fmla="*/ 125556 h 2601820"/>
              <a:gd name="connsiteX15" fmla="*/ 11715836 w 12362426"/>
              <a:gd name="connsiteY15" fmla="*/ 110400 h 2601820"/>
              <a:gd name="connsiteX16" fmla="*/ 11987050 w 12362426"/>
              <a:gd name="connsiteY16" fmla="*/ 209475 h 2601820"/>
              <a:gd name="connsiteX17" fmla="*/ 12251338 w 12362426"/>
              <a:gd name="connsiteY17" fmla="*/ 26411 h 2601820"/>
              <a:gd name="connsiteX18" fmla="*/ 12362426 w 12362426"/>
              <a:gd name="connsiteY18" fmla="*/ 748852 h 2601820"/>
              <a:gd name="connsiteX19" fmla="*/ 312058 w 12362426"/>
              <a:gd name="connsiteY19" fmla="*/ 2601820 h 2601820"/>
              <a:gd name="connsiteX20" fmla="*/ 0 w 12362426"/>
              <a:gd name="connsiteY20" fmla="*/ 572417 h 2601820"/>
              <a:gd name="connsiteX21" fmla="*/ 4427 w 12362426"/>
              <a:gd name="connsiteY21" fmla="*/ 571123 h 2601820"/>
              <a:gd name="connsiteX22" fmla="*/ 36478 w 12362426"/>
              <a:gd name="connsiteY22" fmla="*/ 561952 h 2601820"/>
              <a:gd name="connsiteX23" fmla="*/ 74319 w 12362426"/>
              <a:gd name="connsiteY23" fmla="*/ 544878 h 2601820"/>
              <a:gd name="connsiteX24" fmla="*/ 265466 w 12362426"/>
              <a:gd name="connsiteY24" fmla="*/ 500016 h 2601820"/>
              <a:gd name="connsiteX25" fmla="*/ 365700 w 12362426"/>
              <a:gd name="connsiteY25" fmla="*/ 473320 h 2601820"/>
              <a:gd name="connsiteX26" fmla="*/ 402179 w 12362426"/>
              <a:gd name="connsiteY26" fmla="*/ 464985 h 2601820"/>
              <a:gd name="connsiteX27" fmla="*/ 504196 w 12362426"/>
              <a:gd name="connsiteY27" fmla="*/ 425480 h 2601820"/>
              <a:gd name="connsiteX28" fmla="*/ 579858 w 12362426"/>
              <a:gd name="connsiteY28" fmla="*/ 413827 h 2601820"/>
              <a:gd name="connsiteX29" fmla="*/ 788740 w 12362426"/>
              <a:gd name="connsiteY29" fmla="*/ 353068 h 2601820"/>
              <a:gd name="connsiteX30" fmla="*/ 942632 w 12362426"/>
              <a:gd name="connsiteY30" fmla="*/ 318641 h 2601820"/>
              <a:gd name="connsiteX31" fmla="*/ 1166396 w 12362426"/>
              <a:gd name="connsiteY31" fmla="*/ 292773 h 2601820"/>
              <a:gd name="connsiteX32" fmla="*/ 1247277 w 12362426"/>
              <a:gd name="connsiteY32" fmla="*/ 263322 h 2601820"/>
              <a:gd name="connsiteX33" fmla="*/ 1322184 w 12362426"/>
              <a:gd name="connsiteY33" fmla="*/ 246439 h 2601820"/>
              <a:gd name="connsiteX34" fmla="*/ 1336256 w 12362426"/>
              <a:gd name="connsiteY34" fmla="*/ 241927 h 2601820"/>
              <a:gd name="connsiteX35" fmla="*/ 1399541 w 12362426"/>
              <a:gd name="connsiteY35" fmla="*/ 235102 h 2601820"/>
              <a:gd name="connsiteX36" fmla="*/ 1609734 w 12362426"/>
              <a:gd name="connsiteY36" fmla="*/ 263735 h 2601820"/>
              <a:gd name="connsiteX37" fmla="*/ 1736383 w 12362426"/>
              <a:gd name="connsiteY37" fmla="*/ 290513 h 2601820"/>
              <a:gd name="connsiteX38" fmla="*/ 1857314 w 12362426"/>
              <a:gd name="connsiteY38" fmla="*/ 296136 h 2601820"/>
              <a:gd name="connsiteX39" fmla="*/ 2026639 w 12362426"/>
              <a:gd name="connsiteY39" fmla="*/ 314831 h 2601820"/>
              <a:gd name="connsiteX40" fmla="*/ 2043398 w 12362426"/>
              <a:gd name="connsiteY40" fmla="*/ 319752 h 2601820"/>
              <a:gd name="connsiteX41" fmla="*/ 2154517 w 12362426"/>
              <a:gd name="connsiteY41" fmla="*/ 339872 h 2601820"/>
              <a:gd name="connsiteX42" fmla="*/ 2277168 w 12362426"/>
              <a:gd name="connsiteY42" fmla="*/ 332227 h 2601820"/>
              <a:gd name="connsiteX43" fmla="*/ 2361853 w 12362426"/>
              <a:gd name="connsiteY43" fmla="*/ 314806 h 2601820"/>
              <a:gd name="connsiteX44" fmla="*/ 2463967 w 12362426"/>
              <a:gd name="connsiteY44" fmla="*/ 303941 h 2601820"/>
              <a:gd name="connsiteX45" fmla="*/ 2699787 w 12362426"/>
              <a:gd name="connsiteY45" fmla="*/ 275684 h 2601820"/>
              <a:gd name="connsiteX46" fmla="*/ 2705016 w 12362426"/>
              <a:gd name="connsiteY46" fmla="*/ 274197 h 2601820"/>
              <a:gd name="connsiteX47" fmla="*/ 2828071 w 12362426"/>
              <a:gd name="connsiteY47" fmla="*/ 253669 h 2601820"/>
              <a:gd name="connsiteX48" fmla="*/ 2858408 w 12362426"/>
              <a:gd name="connsiteY48" fmla="*/ 245474 h 2601820"/>
              <a:gd name="connsiteX49" fmla="*/ 2858814 w 12362426"/>
              <a:gd name="connsiteY49" fmla="*/ 244533 h 2601820"/>
              <a:gd name="connsiteX50" fmla="*/ 2927761 w 12362426"/>
              <a:gd name="connsiteY50" fmla="*/ 249297 h 2601820"/>
              <a:gd name="connsiteX51" fmla="*/ 2982332 w 12362426"/>
              <a:gd name="connsiteY51" fmla="*/ 254964 h 2601820"/>
              <a:gd name="connsiteX52" fmla="*/ 2997509 w 12362426"/>
              <a:gd name="connsiteY52" fmla="*/ 261704 h 2601820"/>
              <a:gd name="connsiteX53" fmla="*/ 3270214 w 12362426"/>
              <a:gd name="connsiteY53" fmla="*/ 257427 h 2601820"/>
              <a:gd name="connsiteX54" fmla="*/ 3396647 w 12362426"/>
              <a:gd name="connsiteY54" fmla="*/ 252769 h 2601820"/>
              <a:gd name="connsiteX55" fmla="*/ 3557903 w 12362426"/>
              <a:gd name="connsiteY55" fmla="*/ 238908 h 2601820"/>
              <a:gd name="connsiteX56" fmla="*/ 3749729 w 12362426"/>
              <a:gd name="connsiteY56" fmla="*/ 230698 h 2601820"/>
              <a:gd name="connsiteX57" fmla="*/ 3802620 w 12362426"/>
              <a:gd name="connsiteY57" fmla="*/ 218977 h 2601820"/>
              <a:gd name="connsiteX58" fmla="*/ 3922921 w 12362426"/>
              <a:gd name="connsiteY58" fmla="*/ 216805 h 2601820"/>
              <a:gd name="connsiteX59" fmla="*/ 3993939 w 12362426"/>
              <a:gd name="connsiteY59" fmla="*/ 212345 h 2601820"/>
              <a:gd name="connsiteX60" fmla="*/ 4019416 w 12362426"/>
              <a:gd name="connsiteY60" fmla="*/ 205686 h 2601820"/>
              <a:gd name="connsiteX61" fmla="*/ 4056007 w 12362426"/>
              <a:gd name="connsiteY61" fmla="*/ 199725 h 2601820"/>
              <a:gd name="connsiteX62" fmla="*/ 4180468 w 12362426"/>
              <a:gd name="connsiteY62" fmla="*/ 178765 h 2601820"/>
              <a:gd name="connsiteX63" fmla="*/ 4221483 w 12362426"/>
              <a:gd name="connsiteY63" fmla="*/ 177144 h 2601820"/>
              <a:gd name="connsiteX64" fmla="*/ 4227430 w 12362426"/>
              <a:gd name="connsiteY64" fmla="*/ 177300 h 2601820"/>
              <a:gd name="connsiteX65" fmla="*/ 4281173 w 12362426"/>
              <a:gd name="connsiteY65" fmla="*/ 180654 h 2601820"/>
              <a:gd name="connsiteX66" fmla="*/ 4371560 w 12362426"/>
              <a:gd name="connsiteY66" fmla="*/ 188902 h 2601820"/>
              <a:gd name="connsiteX67" fmla="*/ 4454221 w 12362426"/>
              <a:gd name="connsiteY67" fmla="*/ 195180 h 2601820"/>
              <a:gd name="connsiteX68" fmla="*/ 4508379 w 12362426"/>
              <a:gd name="connsiteY68" fmla="*/ 192650 h 2601820"/>
              <a:gd name="connsiteX69" fmla="*/ 4531879 w 12362426"/>
              <a:gd name="connsiteY69" fmla="*/ 195594 h 2601820"/>
              <a:gd name="connsiteX70" fmla="*/ 4634634 w 12362426"/>
              <a:gd name="connsiteY70" fmla="*/ 180804 h 2601820"/>
              <a:gd name="connsiteX71" fmla="*/ 4682281 w 12362426"/>
              <a:gd name="connsiteY71" fmla="*/ 156664 h 2601820"/>
              <a:gd name="connsiteX72" fmla="*/ 4800765 w 12362426"/>
              <a:gd name="connsiteY72" fmla="*/ 135230 h 2601820"/>
              <a:gd name="connsiteX73" fmla="*/ 4870119 w 12362426"/>
              <a:gd name="connsiteY73" fmla="*/ 119457 h 2601820"/>
              <a:gd name="connsiteX74" fmla="*/ 4894058 w 12362426"/>
              <a:gd name="connsiteY74" fmla="*/ 108831 h 2601820"/>
              <a:gd name="connsiteX75" fmla="*/ 4929109 w 12362426"/>
              <a:gd name="connsiteY75" fmla="*/ 97110 h 2601820"/>
              <a:gd name="connsiteX76" fmla="*/ 4989104 w 12362426"/>
              <a:gd name="connsiteY76" fmla="*/ 72831 h 2601820"/>
              <a:gd name="connsiteX77" fmla="*/ 5035354 w 12362426"/>
              <a:gd name="connsiteY77" fmla="*/ 60102 h 2601820"/>
              <a:gd name="connsiteX78" fmla="*/ 6007671 w 12362426"/>
              <a:gd name="connsiteY78" fmla="*/ 10697 h 2601820"/>
              <a:gd name="connsiteX0" fmla="*/ 6007671 w 12362426"/>
              <a:gd name="connsiteY0" fmla="*/ 10697 h 2601820"/>
              <a:gd name="connsiteX1" fmla="*/ 8177440 w 12362426"/>
              <a:gd name="connsiteY1" fmla="*/ 258735 h 2601820"/>
              <a:gd name="connsiteX2" fmla="*/ 9140514 w 12362426"/>
              <a:gd name="connsiteY2" fmla="*/ 319993 h 2601820"/>
              <a:gd name="connsiteX3" fmla="*/ 9836966 w 12362426"/>
              <a:gd name="connsiteY3" fmla="*/ 280284 h 2601820"/>
              <a:gd name="connsiteX4" fmla="*/ 9994340 w 12362426"/>
              <a:gd name="connsiteY4" fmla="*/ 309162 h 2601820"/>
              <a:gd name="connsiteX5" fmla="*/ 10021527 w 12362426"/>
              <a:gd name="connsiteY5" fmla="*/ 317272 h 2601820"/>
              <a:gd name="connsiteX6" fmla="*/ 10077617 w 12362426"/>
              <a:gd name="connsiteY6" fmla="*/ 332283 h 2601820"/>
              <a:gd name="connsiteX7" fmla="*/ 10249434 w 12362426"/>
              <a:gd name="connsiteY7" fmla="*/ 324847 h 2601820"/>
              <a:gd name="connsiteX8" fmla="*/ 10291151 w 12362426"/>
              <a:gd name="connsiteY8" fmla="*/ 311867 h 2601820"/>
              <a:gd name="connsiteX9" fmla="*/ 10537628 w 12362426"/>
              <a:gd name="connsiteY9" fmla="*/ 285889 h 2601820"/>
              <a:gd name="connsiteX10" fmla="*/ 10875114 w 12362426"/>
              <a:gd name="connsiteY10" fmla="*/ 215363 h 2601820"/>
              <a:gd name="connsiteX11" fmla="*/ 11131506 w 12362426"/>
              <a:gd name="connsiteY11" fmla="*/ 200262 h 2601820"/>
              <a:gd name="connsiteX12" fmla="*/ 11236837 w 12362426"/>
              <a:gd name="connsiteY12" fmla="*/ 184819 h 2601820"/>
              <a:gd name="connsiteX13" fmla="*/ 11428024 w 12362426"/>
              <a:gd name="connsiteY13" fmla="*/ 156659 h 2601820"/>
              <a:gd name="connsiteX14" fmla="*/ 11627584 w 12362426"/>
              <a:gd name="connsiteY14" fmla="*/ 125556 h 2601820"/>
              <a:gd name="connsiteX15" fmla="*/ 11715836 w 12362426"/>
              <a:gd name="connsiteY15" fmla="*/ 110400 h 2601820"/>
              <a:gd name="connsiteX16" fmla="*/ 11987050 w 12362426"/>
              <a:gd name="connsiteY16" fmla="*/ 209475 h 2601820"/>
              <a:gd name="connsiteX17" fmla="*/ 12251338 w 12362426"/>
              <a:gd name="connsiteY17" fmla="*/ 26411 h 2601820"/>
              <a:gd name="connsiteX18" fmla="*/ 12362426 w 12362426"/>
              <a:gd name="connsiteY18" fmla="*/ 748852 h 2601820"/>
              <a:gd name="connsiteX19" fmla="*/ 312058 w 12362426"/>
              <a:gd name="connsiteY19" fmla="*/ 2601820 h 2601820"/>
              <a:gd name="connsiteX20" fmla="*/ 0 w 12362426"/>
              <a:gd name="connsiteY20" fmla="*/ 572417 h 2601820"/>
              <a:gd name="connsiteX21" fmla="*/ 4427 w 12362426"/>
              <a:gd name="connsiteY21" fmla="*/ 571123 h 2601820"/>
              <a:gd name="connsiteX22" fmla="*/ 36478 w 12362426"/>
              <a:gd name="connsiteY22" fmla="*/ 561952 h 2601820"/>
              <a:gd name="connsiteX23" fmla="*/ 74319 w 12362426"/>
              <a:gd name="connsiteY23" fmla="*/ 544878 h 2601820"/>
              <a:gd name="connsiteX24" fmla="*/ 265466 w 12362426"/>
              <a:gd name="connsiteY24" fmla="*/ 500016 h 2601820"/>
              <a:gd name="connsiteX25" fmla="*/ 365700 w 12362426"/>
              <a:gd name="connsiteY25" fmla="*/ 473320 h 2601820"/>
              <a:gd name="connsiteX26" fmla="*/ 402179 w 12362426"/>
              <a:gd name="connsiteY26" fmla="*/ 464985 h 2601820"/>
              <a:gd name="connsiteX27" fmla="*/ 504196 w 12362426"/>
              <a:gd name="connsiteY27" fmla="*/ 425480 h 2601820"/>
              <a:gd name="connsiteX28" fmla="*/ 579858 w 12362426"/>
              <a:gd name="connsiteY28" fmla="*/ 413827 h 2601820"/>
              <a:gd name="connsiteX29" fmla="*/ 788740 w 12362426"/>
              <a:gd name="connsiteY29" fmla="*/ 353068 h 2601820"/>
              <a:gd name="connsiteX30" fmla="*/ 942632 w 12362426"/>
              <a:gd name="connsiteY30" fmla="*/ 318641 h 2601820"/>
              <a:gd name="connsiteX31" fmla="*/ 1166396 w 12362426"/>
              <a:gd name="connsiteY31" fmla="*/ 292773 h 2601820"/>
              <a:gd name="connsiteX32" fmla="*/ 1247277 w 12362426"/>
              <a:gd name="connsiteY32" fmla="*/ 263322 h 2601820"/>
              <a:gd name="connsiteX33" fmla="*/ 1322184 w 12362426"/>
              <a:gd name="connsiteY33" fmla="*/ 246439 h 2601820"/>
              <a:gd name="connsiteX34" fmla="*/ 1336256 w 12362426"/>
              <a:gd name="connsiteY34" fmla="*/ 241927 h 2601820"/>
              <a:gd name="connsiteX35" fmla="*/ 1399541 w 12362426"/>
              <a:gd name="connsiteY35" fmla="*/ 235102 h 2601820"/>
              <a:gd name="connsiteX36" fmla="*/ 1609734 w 12362426"/>
              <a:gd name="connsiteY36" fmla="*/ 263735 h 2601820"/>
              <a:gd name="connsiteX37" fmla="*/ 1736383 w 12362426"/>
              <a:gd name="connsiteY37" fmla="*/ 290513 h 2601820"/>
              <a:gd name="connsiteX38" fmla="*/ 1857314 w 12362426"/>
              <a:gd name="connsiteY38" fmla="*/ 296136 h 2601820"/>
              <a:gd name="connsiteX39" fmla="*/ 2026639 w 12362426"/>
              <a:gd name="connsiteY39" fmla="*/ 314831 h 2601820"/>
              <a:gd name="connsiteX40" fmla="*/ 2043398 w 12362426"/>
              <a:gd name="connsiteY40" fmla="*/ 319752 h 2601820"/>
              <a:gd name="connsiteX41" fmla="*/ 2154517 w 12362426"/>
              <a:gd name="connsiteY41" fmla="*/ 339872 h 2601820"/>
              <a:gd name="connsiteX42" fmla="*/ 2277168 w 12362426"/>
              <a:gd name="connsiteY42" fmla="*/ 332227 h 2601820"/>
              <a:gd name="connsiteX43" fmla="*/ 2361853 w 12362426"/>
              <a:gd name="connsiteY43" fmla="*/ 314806 h 2601820"/>
              <a:gd name="connsiteX44" fmla="*/ 2463967 w 12362426"/>
              <a:gd name="connsiteY44" fmla="*/ 303941 h 2601820"/>
              <a:gd name="connsiteX45" fmla="*/ 2699787 w 12362426"/>
              <a:gd name="connsiteY45" fmla="*/ 275684 h 2601820"/>
              <a:gd name="connsiteX46" fmla="*/ 2705016 w 12362426"/>
              <a:gd name="connsiteY46" fmla="*/ 274197 h 2601820"/>
              <a:gd name="connsiteX47" fmla="*/ 2828071 w 12362426"/>
              <a:gd name="connsiteY47" fmla="*/ 253669 h 2601820"/>
              <a:gd name="connsiteX48" fmla="*/ 2858408 w 12362426"/>
              <a:gd name="connsiteY48" fmla="*/ 245474 h 2601820"/>
              <a:gd name="connsiteX49" fmla="*/ 2858814 w 12362426"/>
              <a:gd name="connsiteY49" fmla="*/ 244533 h 2601820"/>
              <a:gd name="connsiteX50" fmla="*/ 2927761 w 12362426"/>
              <a:gd name="connsiteY50" fmla="*/ 249297 h 2601820"/>
              <a:gd name="connsiteX51" fmla="*/ 2982332 w 12362426"/>
              <a:gd name="connsiteY51" fmla="*/ 254964 h 2601820"/>
              <a:gd name="connsiteX52" fmla="*/ 2997509 w 12362426"/>
              <a:gd name="connsiteY52" fmla="*/ 261704 h 2601820"/>
              <a:gd name="connsiteX53" fmla="*/ 3270214 w 12362426"/>
              <a:gd name="connsiteY53" fmla="*/ 257427 h 2601820"/>
              <a:gd name="connsiteX54" fmla="*/ 3396647 w 12362426"/>
              <a:gd name="connsiteY54" fmla="*/ 252769 h 2601820"/>
              <a:gd name="connsiteX55" fmla="*/ 3557903 w 12362426"/>
              <a:gd name="connsiteY55" fmla="*/ 238908 h 2601820"/>
              <a:gd name="connsiteX56" fmla="*/ 3749729 w 12362426"/>
              <a:gd name="connsiteY56" fmla="*/ 230698 h 2601820"/>
              <a:gd name="connsiteX57" fmla="*/ 3802620 w 12362426"/>
              <a:gd name="connsiteY57" fmla="*/ 218977 h 2601820"/>
              <a:gd name="connsiteX58" fmla="*/ 3922921 w 12362426"/>
              <a:gd name="connsiteY58" fmla="*/ 216805 h 2601820"/>
              <a:gd name="connsiteX59" fmla="*/ 3993939 w 12362426"/>
              <a:gd name="connsiteY59" fmla="*/ 212345 h 2601820"/>
              <a:gd name="connsiteX60" fmla="*/ 4019416 w 12362426"/>
              <a:gd name="connsiteY60" fmla="*/ 205686 h 2601820"/>
              <a:gd name="connsiteX61" fmla="*/ 4056007 w 12362426"/>
              <a:gd name="connsiteY61" fmla="*/ 199725 h 2601820"/>
              <a:gd name="connsiteX62" fmla="*/ 4180468 w 12362426"/>
              <a:gd name="connsiteY62" fmla="*/ 178765 h 2601820"/>
              <a:gd name="connsiteX63" fmla="*/ 4221483 w 12362426"/>
              <a:gd name="connsiteY63" fmla="*/ 177144 h 2601820"/>
              <a:gd name="connsiteX64" fmla="*/ 4227430 w 12362426"/>
              <a:gd name="connsiteY64" fmla="*/ 177300 h 2601820"/>
              <a:gd name="connsiteX65" fmla="*/ 4281173 w 12362426"/>
              <a:gd name="connsiteY65" fmla="*/ 180654 h 2601820"/>
              <a:gd name="connsiteX66" fmla="*/ 4371560 w 12362426"/>
              <a:gd name="connsiteY66" fmla="*/ 188902 h 2601820"/>
              <a:gd name="connsiteX67" fmla="*/ 4454221 w 12362426"/>
              <a:gd name="connsiteY67" fmla="*/ 195180 h 2601820"/>
              <a:gd name="connsiteX68" fmla="*/ 4508379 w 12362426"/>
              <a:gd name="connsiteY68" fmla="*/ 192650 h 2601820"/>
              <a:gd name="connsiteX69" fmla="*/ 4531879 w 12362426"/>
              <a:gd name="connsiteY69" fmla="*/ 195594 h 2601820"/>
              <a:gd name="connsiteX70" fmla="*/ 4634634 w 12362426"/>
              <a:gd name="connsiteY70" fmla="*/ 180804 h 2601820"/>
              <a:gd name="connsiteX71" fmla="*/ 4682281 w 12362426"/>
              <a:gd name="connsiteY71" fmla="*/ 156664 h 2601820"/>
              <a:gd name="connsiteX72" fmla="*/ 4800765 w 12362426"/>
              <a:gd name="connsiteY72" fmla="*/ 135230 h 2601820"/>
              <a:gd name="connsiteX73" fmla="*/ 4870119 w 12362426"/>
              <a:gd name="connsiteY73" fmla="*/ 119457 h 2601820"/>
              <a:gd name="connsiteX74" fmla="*/ 4894058 w 12362426"/>
              <a:gd name="connsiteY74" fmla="*/ 108831 h 2601820"/>
              <a:gd name="connsiteX75" fmla="*/ 4929109 w 12362426"/>
              <a:gd name="connsiteY75" fmla="*/ 97110 h 2601820"/>
              <a:gd name="connsiteX76" fmla="*/ 4989104 w 12362426"/>
              <a:gd name="connsiteY76" fmla="*/ 72831 h 2601820"/>
              <a:gd name="connsiteX77" fmla="*/ 5035354 w 12362426"/>
              <a:gd name="connsiteY77" fmla="*/ 60102 h 2601820"/>
              <a:gd name="connsiteX78" fmla="*/ 6007671 w 12362426"/>
              <a:gd name="connsiteY78" fmla="*/ 10697 h 2601820"/>
              <a:gd name="connsiteX0" fmla="*/ 6007671 w 12362426"/>
              <a:gd name="connsiteY0" fmla="*/ 10697 h 2601820"/>
              <a:gd name="connsiteX1" fmla="*/ 8177440 w 12362426"/>
              <a:gd name="connsiteY1" fmla="*/ 258735 h 2601820"/>
              <a:gd name="connsiteX2" fmla="*/ 9140514 w 12362426"/>
              <a:gd name="connsiteY2" fmla="*/ 319993 h 2601820"/>
              <a:gd name="connsiteX3" fmla="*/ 9836966 w 12362426"/>
              <a:gd name="connsiteY3" fmla="*/ 280284 h 2601820"/>
              <a:gd name="connsiteX4" fmla="*/ 9994340 w 12362426"/>
              <a:gd name="connsiteY4" fmla="*/ 309162 h 2601820"/>
              <a:gd name="connsiteX5" fmla="*/ 10021527 w 12362426"/>
              <a:gd name="connsiteY5" fmla="*/ 317272 h 2601820"/>
              <a:gd name="connsiteX6" fmla="*/ 10077617 w 12362426"/>
              <a:gd name="connsiteY6" fmla="*/ 332283 h 2601820"/>
              <a:gd name="connsiteX7" fmla="*/ 10249434 w 12362426"/>
              <a:gd name="connsiteY7" fmla="*/ 324847 h 2601820"/>
              <a:gd name="connsiteX8" fmla="*/ 10291151 w 12362426"/>
              <a:gd name="connsiteY8" fmla="*/ 311867 h 2601820"/>
              <a:gd name="connsiteX9" fmla="*/ 10537628 w 12362426"/>
              <a:gd name="connsiteY9" fmla="*/ 285889 h 2601820"/>
              <a:gd name="connsiteX10" fmla="*/ 10875114 w 12362426"/>
              <a:gd name="connsiteY10" fmla="*/ 215363 h 2601820"/>
              <a:gd name="connsiteX11" fmla="*/ 11131506 w 12362426"/>
              <a:gd name="connsiteY11" fmla="*/ 200262 h 2601820"/>
              <a:gd name="connsiteX12" fmla="*/ 11236837 w 12362426"/>
              <a:gd name="connsiteY12" fmla="*/ 184819 h 2601820"/>
              <a:gd name="connsiteX13" fmla="*/ 11428024 w 12362426"/>
              <a:gd name="connsiteY13" fmla="*/ 156659 h 2601820"/>
              <a:gd name="connsiteX14" fmla="*/ 11627584 w 12362426"/>
              <a:gd name="connsiteY14" fmla="*/ 125556 h 2601820"/>
              <a:gd name="connsiteX15" fmla="*/ 11715836 w 12362426"/>
              <a:gd name="connsiteY15" fmla="*/ 110400 h 2601820"/>
              <a:gd name="connsiteX16" fmla="*/ 11987050 w 12362426"/>
              <a:gd name="connsiteY16" fmla="*/ 209475 h 2601820"/>
              <a:gd name="connsiteX17" fmla="*/ 12251338 w 12362426"/>
              <a:gd name="connsiteY17" fmla="*/ 26411 h 2601820"/>
              <a:gd name="connsiteX18" fmla="*/ 12362426 w 12362426"/>
              <a:gd name="connsiteY18" fmla="*/ 748852 h 2601820"/>
              <a:gd name="connsiteX19" fmla="*/ 312058 w 12362426"/>
              <a:gd name="connsiteY19" fmla="*/ 2601820 h 2601820"/>
              <a:gd name="connsiteX20" fmla="*/ 0 w 12362426"/>
              <a:gd name="connsiteY20" fmla="*/ 572417 h 2601820"/>
              <a:gd name="connsiteX21" fmla="*/ 4427 w 12362426"/>
              <a:gd name="connsiteY21" fmla="*/ 571123 h 2601820"/>
              <a:gd name="connsiteX22" fmla="*/ 36478 w 12362426"/>
              <a:gd name="connsiteY22" fmla="*/ 561952 h 2601820"/>
              <a:gd name="connsiteX23" fmla="*/ 74319 w 12362426"/>
              <a:gd name="connsiteY23" fmla="*/ 544878 h 2601820"/>
              <a:gd name="connsiteX24" fmla="*/ 265466 w 12362426"/>
              <a:gd name="connsiteY24" fmla="*/ 500016 h 2601820"/>
              <a:gd name="connsiteX25" fmla="*/ 365700 w 12362426"/>
              <a:gd name="connsiteY25" fmla="*/ 473320 h 2601820"/>
              <a:gd name="connsiteX26" fmla="*/ 402179 w 12362426"/>
              <a:gd name="connsiteY26" fmla="*/ 464985 h 2601820"/>
              <a:gd name="connsiteX27" fmla="*/ 504196 w 12362426"/>
              <a:gd name="connsiteY27" fmla="*/ 425480 h 2601820"/>
              <a:gd name="connsiteX28" fmla="*/ 579858 w 12362426"/>
              <a:gd name="connsiteY28" fmla="*/ 413827 h 2601820"/>
              <a:gd name="connsiteX29" fmla="*/ 788740 w 12362426"/>
              <a:gd name="connsiteY29" fmla="*/ 353068 h 2601820"/>
              <a:gd name="connsiteX30" fmla="*/ 942632 w 12362426"/>
              <a:gd name="connsiteY30" fmla="*/ 318641 h 2601820"/>
              <a:gd name="connsiteX31" fmla="*/ 1166396 w 12362426"/>
              <a:gd name="connsiteY31" fmla="*/ 292773 h 2601820"/>
              <a:gd name="connsiteX32" fmla="*/ 1247277 w 12362426"/>
              <a:gd name="connsiteY32" fmla="*/ 263322 h 2601820"/>
              <a:gd name="connsiteX33" fmla="*/ 1322184 w 12362426"/>
              <a:gd name="connsiteY33" fmla="*/ 246439 h 2601820"/>
              <a:gd name="connsiteX34" fmla="*/ 1336256 w 12362426"/>
              <a:gd name="connsiteY34" fmla="*/ 241927 h 2601820"/>
              <a:gd name="connsiteX35" fmla="*/ 1399541 w 12362426"/>
              <a:gd name="connsiteY35" fmla="*/ 235102 h 2601820"/>
              <a:gd name="connsiteX36" fmla="*/ 1609734 w 12362426"/>
              <a:gd name="connsiteY36" fmla="*/ 263735 h 2601820"/>
              <a:gd name="connsiteX37" fmla="*/ 1736383 w 12362426"/>
              <a:gd name="connsiteY37" fmla="*/ 290513 h 2601820"/>
              <a:gd name="connsiteX38" fmla="*/ 1857314 w 12362426"/>
              <a:gd name="connsiteY38" fmla="*/ 296136 h 2601820"/>
              <a:gd name="connsiteX39" fmla="*/ 2026639 w 12362426"/>
              <a:gd name="connsiteY39" fmla="*/ 314831 h 2601820"/>
              <a:gd name="connsiteX40" fmla="*/ 2043398 w 12362426"/>
              <a:gd name="connsiteY40" fmla="*/ 319752 h 2601820"/>
              <a:gd name="connsiteX41" fmla="*/ 2154517 w 12362426"/>
              <a:gd name="connsiteY41" fmla="*/ 339872 h 2601820"/>
              <a:gd name="connsiteX42" fmla="*/ 2277168 w 12362426"/>
              <a:gd name="connsiteY42" fmla="*/ 332227 h 2601820"/>
              <a:gd name="connsiteX43" fmla="*/ 2361853 w 12362426"/>
              <a:gd name="connsiteY43" fmla="*/ 314806 h 2601820"/>
              <a:gd name="connsiteX44" fmla="*/ 2463967 w 12362426"/>
              <a:gd name="connsiteY44" fmla="*/ 303941 h 2601820"/>
              <a:gd name="connsiteX45" fmla="*/ 2699787 w 12362426"/>
              <a:gd name="connsiteY45" fmla="*/ 275684 h 2601820"/>
              <a:gd name="connsiteX46" fmla="*/ 2705016 w 12362426"/>
              <a:gd name="connsiteY46" fmla="*/ 274197 h 2601820"/>
              <a:gd name="connsiteX47" fmla="*/ 2828071 w 12362426"/>
              <a:gd name="connsiteY47" fmla="*/ 253669 h 2601820"/>
              <a:gd name="connsiteX48" fmla="*/ 2858408 w 12362426"/>
              <a:gd name="connsiteY48" fmla="*/ 245474 h 2601820"/>
              <a:gd name="connsiteX49" fmla="*/ 2858814 w 12362426"/>
              <a:gd name="connsiteY49" fmla="*/ 244533 h 2601820"/>
              <a:gd name="connsiteX50" fmla="*/ 2927761 w 12362426"/>
              <a:gd name="connsiteY50" fmla="*/ 249297 h 2601820"/>
              <a:gd name="connsiteX51" fmla="*/ 2982332 w 12362426"/>
              <a:gd name="connsiteY51" fmla="*/ 254964 h 2601820"/>
              <a:gd name="connsiteX52" fmla="*/ 2997509 w 12362426"/>
              <a:gd name="connsiteY52" fmla="*/ 261704 h 2601820"/>
              <a:gd name="connsiteX53" fmla="*/ 3270214 w 12362426"/>
              <a:gd name="connsiteY53" fmla="*/ 257427 h 2601820"/>
              <a:gd name="connsiteX54" fmla="*/ 3396647 w 12362426"/>
              <a:gd name="connsiteY54" fmla="*/ 252769 h 2601820"/>
              <a:gd name="connsiteX55" fmla="*/ 3557903 w 12362426"/>
              <a:gd name="connsiteY55" fmla="*/ 238908 h 2601820"/>
              <a:gd name="connsiteX56" fmla="*/ 3749729 w 12362426"/>
              <a:gd name="connsiteY56" fmla="*/ 230698 h 2601820"/>
              <a:gd name="connsiteX57" fmla="*/ 3802620 w 12362426"/>
              <a:gd name="connsiteY57" fmla="*/ 218977 h 2601820"/>
              <a:gd name="connsiteX58" fmla="*/ 3922921 w 12362426"/>
              <a:gd name="connsiteY58" fmla="*/ 216805 h 2601820"/>
              <a:gd name="connsiteX59" fmla="*/ 3993939 w 12362426"/>
              <a:gd name="connsiteY59" fmla="*/ 212345 h 2601820"/>
              <a:gd name="connsiteX60" fmla="*/ 4019416 w 12362426"/>
              <a:gd name="connsiteY60" fmla="*/ 205686 h 2601820"/>
              <a:gd name="connsiteX61" fmla="*/ 4056007 w 12362426"/>
              <a:gd name="connsiteY61" fmla="*/ 199725 h 2601820"/>
              <a:gd name="connsiteX62" fmla="*/ 4180468 w 12362426"/>
              <a:gd name="connsiteY62" fmla="*/ 178765 h 2601820"/>
              <a:gd name="connsiteX63" fmla="*/ 4221483 w 12362426"/>
              <a:gd name="connsiteY63" fmla="*/ 177144 h 2601820"/>
              <a:gd name="connsiteX64" fmla="*/ 4227430 w 12362426"/>
              <a:gd name="connsiteY64" fmla="*/ 177300 h 2601820"/>
              <a:gd name="connsiteX65" fmla="*/ 4281173 w 12362426"/>
              <a:gd name="connsiteY65" fmla="*/ 180654 h 2601820"/>
              <a:gd name="connsiteX66" fmla="*/ 4371560 w 12362426"/>
              <a:gd name="connsiteY66" fmla="*/ 188902 h 2601820"/>
              <a:gd name="connsiteX67" fmla="*/ 4454221 w 12362426"/>
              <a:gd name="connsiteY67" fmla="*/ 195180 h 2601820"/>
              <a:gd name="connsiteX68" fmla="*/ 4508379 w 12362426"/>
              <a:gd name="connsiteY68" fmla="*/ 192650 h 2601820"/>
              <a:gd name="connsiteX69" fmla="*/ 4531879 w 12362426"/>
              <a:gd name="connsiteY69" fmla="*/ 195594 h 2601820"/>
              <a:gd name="connsiteX70" fmla="*/ 4634634 w 12362426"/>
              <a:gd name="connsiteY70" fmla="*/ 180804 h 2601820"/>
              <a:gd name="connsiteX71" fmla="*/ 4682281 w 12362426"/>
              <a:gd name="connsiteY71" fmla="*/ 156664 h 2601820"/>
              <a:gd name="connsiteX72" fmla="*/ 4800765 w 12362426"/>
              <a:gd name="connsiteY72" fmla="*/ 135230 h 2601820"/>
              <a:gd name="connsiteX73" fmla="*/ 4870119 w 12362426"/>
              <a:gd name="connsiteY73" fmla="*/ 119457 h 2601820"/>
              <a:gd name="connsiteX74" fmla="*/ 4894058 w 12362426"/>
              <a:gd name="connsiteY74" fmla="*/ 108831 h 2601820"/>
              <a:gd name="connsiteX75" fmla="*/ 4929109 w 12362426"/>
              <a:gd name="connsiteY75" fmla="*/ 97110 h 2601820"/>
              <a:gd name="connsiteX76" fmla="*/ 4989104 w 12362426"/>
              <a:gd name="connsiteY76" fmla="*/ 72831 h 2601820"/>
              <a:gd name="connsiteX77" fmla="*/ 5035354 w 12362426"/>
              <a:gd name="connsiteY77" fmla="*/ 60102 h 2601820"/>
              <a:gd name="connsiteX78" fmla="*/ 6007671 w 12362426"/>
              <a:gd name="connsiteY78" fmla="*/ 10697 h 2601820"/>
              <a:gd name="connsiteX0" fmla="*/ 6007671 w 12362426"/>
              <a:gd name="connsiteY0" fmla="*/ 10697 h 2601820"/>
              <a:gd name="connsiteX1" fmla="*/ 8177440 w 12362426"/>
              <a:gd name="connsiteY1" fmla="*/ 258735 h 2601820"/>
              <a:gd name="connsiteX2" fmla="*/ 9140514 w 12362426"/>
              <a:gd name="connsiteY2" fmla="*/ 319993 h 2601820"/>
              <a:gd name="connsiteX3" fmla="*/ 9836966 w 12362426"/>
              <a:gd name="connsiteY3" fmla="*/ 280284 h 2601820"/>
              <a:gd name="connsiteX4" fmla="*/ 9994340 w 12362426"/>
              <a:gd name="connsiteY4" fmla="*/ 309162 h 2601820"/>
              <a:gd name="connsiteX5" fmla="*/ 10021527 w 12362426"/>
              <a:gd name="connsiteY5" fmla="*/ 317272 h 2601820"/>
              <a:gd name="connsiteX6" fmla="*/ 10077617 w 12362426"/>
              <a:gd name="connsiteY6" fmla="*/ 332283 h 2601820"/>
              <a:gd name="connsiteX7" fmla="*/ 10249434 w 12362426"/>
              <a:gd name="connsiteY7" fmla="*/ 324847 h 2601820"/>
              <a:gd name="connsiteX8" fmla="*/ 10291151 w 12362426"/>
              <a:gd name="connsiteY8" fmla="*/ 311867 h 2601820"/>
              <a:gd name="connsiteX9" fmla="*/ 10537628 w 12362426"/>
              <a:gd name="connsiteY9" fmla="*/ 285889 h 2601820"/>
              <a:gd name="connsiteX10" fmla="*/ 10875114 w 12362426"/>
              <a:gd name="connsiteY10" fmla="*/ 215363 h 2601820"/>
              <a:gd name="connsiteX11" fmla="*/ 11131506 w 12362426"/>
              <a:gd name="connsiteY11" fmla="*/ 200262 h 2601820"/>
              <a:gd name="connsiteX12" fmla="*/ 11236837 w 12362426"/>
              <a:gd name="connsiteY12" fmla="*/ 184819 h 2601820"/>
              <a:gd name="connsiteX13" fmla="*/ 11428024 w 12362426"/>
              <a:gd name="connsiteY13" fmla="*/ 156659 h 2601820"/>
              <a:gd name="connsiteX14" fmla="*/ 11627584 w 12362426"/>
              <a:gd name="connsiteY14" fmla="*/ 125556 h 2601820"/>
              <a:gd name="connsiteX15" fmla="*/ 11715836 w 12362426"/>
              <a:gd name="connsiteY15" fmla="*/ 110400 h 2601820"/>
              <a:gd name="connsiteX16" fmla="*/ 11987050 w 12362426"/>
              <a:gd name="connsiteY16" fmla="*/ 209475 h 2601820"/>
              <a:gd name="connsiteX17" fmla="*/ 12251338 w 12362426"/>
              <a:gd name="connsiteY17" fmla="*/ 26411 h 2601820"/>
              <a:gd name="connsiteX18" fmla="*/ 12362426 w 12362426"/>
              <a:gd name="connsiteY18" fmla="*/ 748852 h 2601820"/>
              <a:gd name="connsiteX19" fmla="*/ 312058 w 12362426"/>
              <a:gd name="connsiteY19" fmla="*/ 2601820 h 2601820"/>
              <a:gd name="connsiteX20" fmla="*/ 0 w 12362426"/>
              <a:gd name="connsiteY20" fmla="*/ 572417 h 2601820"/>
              <a:gd name="connsiteX21" fmla="*/ 4427 w 12362426"/>
              <a:gd name="connsiteY21" fmla="*/ 571123 h 2601820"/>
              <a:gd name="connsiteX22" fmla="*/ 36478 w 12362426"/>
              <a:gd name="connsiteY22" fmla="*/ 561952 h 2601820"/>
              <a:gd name="connsiteX23" fmla="*/ 74319 w 12362426"/>
              <a:gd name="connsiteY23" fmla="*/ 544878 h 2601820"/>
              <a:gd name="connsiteX24" fmla="*/ 265466 w 12362426"/>
              <a:gd name="connsiteY24" fmla="*/ 500016 h 2601820"/>
              <a:gd name="connsiteX25" fmla="*/ 365700 w 12362426"/>
              <a:gd name="connsiteY25" fmla="*/ 473320 h 2601820"/>
              <a:gd name="connsiteX26" fmla="*/ 402179 w 12362426"/>
              <a:gd name="connsiteY26" fmla="*/ 464985 h 2601820"/>
              <a:gd name="connsiteX27" fmla="*/ 504196 w 12362426"/>
              <a:gd name="connsiteY27" fmla="*/ 425480 h 2601820"/>
              <a:gd name="connsiteX28" fmla="*/ 579858 w 12362426"/>
              <a:gd name="connsiteY28" fmla="*/ 413827 h 2601820"/>
              <a:gd name="connsiteX29" fmla="*/ 788740 w 12362426"/>
              <a:gd name="connsiteY29" fmla="*/ 353068 h 2601820"/>
              <a:gd name="connsiteX30" fmla="*/ 942632 w 12362426"/>
              <a:gd name="connsiteY30" fmla="*/ 318641 h 2601820"/>
              <a:gd name="connsiteX31" fmla="*/ 1166396 w 12362426"/>
              <a:gd name="connsiteY31" fmla="*/ 292773 h 2601820"/>
              <a:gd name="connsiteX32" fmla="*/ 1247277 w 12362426"/>
              <a:gd name="connsiteY32" fmla="*/ 263322 h 2601820"/>
              <a:gd name="connsiteX33" fmla="*/ 1322184 w 12362426"/>
              <a:gd name="connsiteY33" fmla="*/ 246439 h 2601820"/>
              <a:gd name="connsiteX34" fmla="*/ 1336256 w 12362426"/>
              <a:gd name="connsiteY34" fmla="*/ 241927 h 2601820"/>
              <a:gd name="connsiteX35" fmla="*/ 1399541 w 12362426"/>
              <a:gd name="connsiteY35" fmla="*/ 235102 h 2601820"/>
              <a:gd name="connsiteX36" fmla="*/ 1609734 w 12362426"/>
              <a:gd name="connsiteY36" fmla="*/ 263735 h 2601820"/>
              <a:gd name="connsiteX37" fmla="*/ 1736383 w 12362426"/>
              <a:gd name="connsiteY37" fmla="*/ 290513 h 2601820"/>
              <a:gd name="connsiteX38" fmla="*/ 1857314 w 12362426"/>
              <a:gd name="connsiteY38" fmla="*/ 296136 h 2601820"/>
              <a:gd name="connsiteX39" fmla="*/ 2026639 w 12362426"/>
              <a:gd name="connsiteY39" fmla="*/ 314831 h 2601820"/>
              <a:gd name="connsiteX40" fmla="*/ 2043398 w 12362426"/>
              <a:gd name="connsiteY40" fmla="*/ 319752 h 2601820"/>
              <a:gd name="connsiteX41" fmla="*/ 2154517 w 12362426"/>
              <a:gd name="connsiteY41" fmla="*/ 339872 h 2601820"/>
              <a:gd name="connsiteX42" fmla="*/ 2277168 w 12362426"/>
              <a:gd name="connsiteY42" fmla="*/ 332227 h 2601820"/>
              <a:gd name="connsiteX43" fmla="*/ 2361853 w 12362426"/>
              <a:gd name="connsiteY43" fmla="*/ 314806 h 2601820"/>
              <a:gd name="connsiteX44" fmla="*/ 2463967 w 12362426"/>
              <a:gd name="connsiteY44" fmla="*/ 303941 h 2601820"/>
              <a:gd name="connsiteX45" fmla="*/ 2699787 w 12362426"/>
              <a:gd name="connsiteY45" fmla="*/ 275684 h 2601820"/>
              <a:gd name="connsiteX46" fmla="*/ 2705016 w 12362426"/>
              <a:gd name="connsiteY46" fmla="*/ 274197 h 2601820"/>
              <a:gd name="connsiteX47" fmla="*/ 2828071 w 12362426"/>
              <a:gd name="connsiteY47" fmla="*/ 253669 h 2601820"/>
              <a:gd name="connsiteX48" fmla="*/ 2858408 w 12362426"/>
              <a:gd name="connsiteY48" fmla="*/ 245474 h 2601820"/>
              <a:gd name="connsiteX49" fmla="*/ 2858814 w 12362426"/>
              <a:gd name="connsiteY49" fmla="*/ 244533 h 2601820"/>
              <a:gd name="connsiteX50" fmla="*/ 2927761 w 12362426"/>
              <a:gd name="connsiteY50" fmla="*/ 249297 h 2601820"/>
              <a:gd name="connsiteX51" fmla="*/ 2982332 w 12362426"/>
              <a:gd name="connsiteY51" fmla="*/ 254964 h 2601820"/>
              <a:gd name="connsiteX52" fmla="*/ 2997509 w 12362426"/>
              <a:gd name="connsiteY52" fmla="*/ 261704 h 2601820"/>
              <a:gd name="connsiteX53" fmla="*/ 3270214 w 12362426"/>
              <a:gd name="connsiteY53" fmla="*/ 257427 h 2601820"/>
              <a:gd name="connsiteX54" fmla="*/ 3396647 w 12362426"/>
              <a:gd name="connsiteY54" fmla="*/ 252769 h 2601820"/>
              <a:gd name="connsiteX55" fmla="*/ 3557903 w 12362426"/>
              <a:gd name="connsiteY55" fmla="*/ 238908 h 2601820"/>
              <a:gd name="connsiteX56" fmla="*/ 3749729 w 12362426"/>
              <a:gd name="connsiteY56" fmla="*/ 230698 h 2601820"/>
              <a:gd name="connsiteX57" fmla="*/ 3802620 w 12362426"/>
              <a:gd name="connsiteY57" fmla="*/ 218977 h 2601820"/>
              <a:gd name="connsiteX58" fmla="*/ 3922921 w 12362426"/>
              <a:gd name="connsiteY58" fmla="*/ 216805 h 2601820"/>
              <a:gd name="connsiteX59" fmla="*/ 3993939 w 12362426"/>
              <a:gd name="connsiteY59" fmla="*/ 212345 h 2601820"/>
              <a:gd name="connsiteX60" fmla="*/ 4019416 w 12362426"/>
              <a:gd name="connsiteY60" fmla="*/ 205686 h 2601820"/>
              <a:gd name="connsiteX61" fmla="*/ 4056007 w 12362426"/>
              <a:gd name="connsiteY61" fmla="*/ 199725 h 2601820"/>
              <a:gd name="connsiteX62" fmla="*/ 4180468 w 12362426"/>
              <a:gd name="connsiteY62" fmla="*/ 178765 h 2601820"/>
              <a:gd name="connsiteX63" fmla="*/ 4221483 w 12362426"/>
              <a:gd name="connsiteY63" fmla="*/ 177144 h 2601820"/>
              <a:gd name="connsiteX64" fmla="*/ 4227430 w 12362426"/>
              <a:gd name="connsiteY64" fmla="*/ 177300 h 2601820"/>
              <a:gd name="connsiteX65" fmla="*/ 4281173 w 12362426"/>
              <a:gd name="connsiteY65" fmla="*/ 180654 h 2601820"/>
              <a:gd name="connsiteX66" fmla="*/ 4371560 w 12362426"/>
              <a:gd name="connsiteY66" fmla="*/ 188902 h 2601820"/>
              <a:gd name="connsiteX67" fmla="*/ 4454221 w 12362426"/>
              <a:gd name="connsiteY67" fmla="*/ 195180 h 2601820"/>
              <a:gd name="connsiteX68" fmla="*/ 4508379 w 12362426"/>
              <a:gd name="connsiteY68" fmla="*/ 192650 h 2601820"/>
              <a:gd name="connsiteX69" fmla="*/ 4531879 w 12362426"/>
              <a:gd name="connsiteY69" fmla="*/ 195594 h 2601820"/>
              <a:gd name="connsiteX70" fmla="*/ 4634634 w 12362426"/>
              <a:gd name="connsiteY70" fmla="*/ 180804 h 2601820"/>
              <a:gd name="connsiteX71" fmla="*/ 4682281 w 12362426"/>
              <a:gd name="connsiteY71" fmla="*/ 156664 h 2601820"/>
              <a:gd name="connsiteX72" fmla="*/ 4800765 w 12362426"/>
              <a:gd name="connsiteY72" fmla="*/ 135230 h 2601820"/>
              <a:gd name="connsiteX73" fmla="*/ 4870119 w 12362426"/>
              <a:gd name="connsiteY73" fmla="*/ 119457 h 2601820"/>
              <a:gd name="connsiteX74" fmla="*/ 4894058 w 12362426"/>
              <a:gd name="connsiteY74" fmla="*/ 108831 h 2601820"/>
              <a:gd name="connsiteX75" fmla="*/ 4929109 w 12362426"/>
              <a:gd name="connsiteY75" fmla="*/ 97110 h 2601820"/>
              <a:gd name="connsiteX76" fmla="*/ 4989104 w 12362426"/>
              <a:gd name="connsiteY76" fmla="*/ 72831 h 2601820"/>
              <a:gd name="connsiteX77" fmla="*/ 5035354 w 12362426"/>
              <a:gd name="connsiteY77" fmla="*/ 60102 h 2601820"/>
              <a:gd name="connsiteX78" fmla="*/ 6007671 w 12362426"/>
              <a:gd name="connsiteY78" fmla="*/ 10697 h 2601820"/>
              <a:gd name="connsiteX0" fmla="*/ 6007671 w 12362426"/>
              <a:gd name="connsiteY0" fmla="*/ 30795 h 2621918"/>
              <a:gd name="connsiteX1" fmla="*/ 8177440 w 12362426"/>
              <a:gd name="connsiteY1" fmla="*/ 278833 h 2621918"/>
              <a:gd name="connsiteX2" fmla="*/ 9140514 w 12362426"/>
              <a:gd name="connsiteY2" fmla="*/ 340091 h 2621918"/>
              <a:gd name="connsiteX3" fmla="*/ 9836966 w 12362426"/>
              <a:gd name="connsiteY3" fmla="*/ 300382 h 2621918"/>
              <a:gd name="connsiteX4" fmla="*/ 9994340 w 12362426"/>
              <a:gd name="connsiteY4" fmla="*/ 329260 h 2621918"/>
              <a:gd name="connsiteX5" fmla="*/ 10021527 w 12362426"/>
              <a:gd name="connsiteY5" fmla="*/ 337370 h 2621918"/>
              <a:gd name="connsiteX6" fmla="*/ 10077617 w 12362426"/>
              <a:gd name="connsiteY6" fmla="*/ 352381 h 2621918"/>
              <a:gd name="connsiteX7" fmla="*/ 10249434 w 12362426"/>
              <a:gd name="connsiteY7" fmla="*/ 344945 h 2621918"/>
              <a:gd name="connsiteX8" fmla="*/ 10291151 w 12362426"/>
              <a:gd name="connsiteY8" fmla="*/ 331965 h 2621918"/>
              <a:gd name="connsiteX9" fmla="*/ 10537628 w 12362426"/>
              <a:gd name="connsiteY9" fmla="*/ 305987 h 2621918"/>
              <a:gd name="connsiteX10" fmla="*/ 10875114 w 12362426"/>
              <a:gd name="connsiteY10" fmla="*/ 235461 h 2621918"/>
              <a:gd name="connsiteX11" fmla="*/ 11131506 w 12362426"/>
              <a:gd name="connsiteY11" fmla="*/ 220360 h 2621918"/>
              <a:gd name="connsiteX12" fmla="*/ 11236837 w 12362426"/>
              <a:gd name="connsiteY12" fmla="*/ 204917 h 2621918"/>
              <a:gd name="connsiteX13" fmla="*/ 11428024 w 12362426"/>
              <a:gd name="connsiteY13" fmla="*/ 176757 h 2621918"/>
              <a:gd name="connsiteX14" fmla="*/ 11627584 w 12362426"/>
              <a:gd name="connsiteY14" fmla="*/ 145654 h 2621918"/>
              <a:gd name="connsiteX15" fmla="*/ 11715836 w 12362426"/>
              <a:gd name="connsiteY15" fmla="*/ 130498 h 2621918"/>
              <a:gd name="connsiteX16" fmla="*/ 11987050 w 12362426"/>
              <a:gd name="connsiteY16" fmla="*/ 229573 h 2621918"/>
              <a:gd name="connsiteX17" fmla="*/ 12251338 w 12362426"/>
              <a:gd name="connsiteY17" fmla="*/ 46509 h 2621918"/>
              <a:gd name="connsiteX18" fmla="*/ 12362426 w 12362426"/>
              <a:gd name="connsiteY18" fmla="*/ 768950 h 2621918"/>
              <a:gd name="connsiteX19" fmla="*/ 312058 w 12362426"/>
              <a:gd name="connsiteY19" fmla="*/ 2621918 h 2621918"/>
              <a:gd name="connsiteX20" fmla="*/ 0 w 12362426"/>
              <a:gd name="connsiteY20" fmla="*/ 592515 h 2621918"/>
              <a:gd name="connsiteX21" fmla="*/ 4427 w 12362426"/>
              <a:gd name="connsiteY21" fmla="*/ 591221 h 2621918"/>
              <a:gd name="connsiteX22" fmla="*/ 36478 w 12362426"/>
              <a:gd name="connsiteY22" fmla="*/ 582050 h 2621918"/>
              <a:gd name="connsiteX23" fmla="*/ 74319 w 12362426"/>
              <a:gd name="connsiteY23" fmla="*/ 564976 h 2621918"/>
              <a:gd name="connsiteX24" fmla="*/ 265466 w 12362426"/>
              <a:gd name="connsiteY24" fmla="*/ 520114 h 2621918"/>
              <a:gd name="connsiteX25" fmla="*/ 365700 w 12362426"/>
              <a:gd name="connsiteY25" fmla="*/ 493418 h 2621918"/>
              <a:gd name="connsiteX26" fmla="*/ 402179 w 12362426"/>
              <a:gd name="connsiteY26" fmla="*/ 485083 h 2621918"/>
              <a:gd name="connsiteX27" fmla="*/ 504196 w 12362426"/>
              <a:gd name="connsiteY27" fmla="*/ 445578 h 2621918"/>
              <a:gd name="connsiteX28" fmla="*/ 579858 w 12362426"/>
              <a:gd name="connsiteY28" fmla="*/ 433925 h 2621918"/>
              <a:gd name="connsiteX29" fmla="*/ 788740 w 12362426"/>
              <a:gd name="connsiteY29" fmla="*/ 373166 h 2621918"/>
              <a:gd name="connsiteX30" fmla="*/ 942632 w 12362426"/>
              <a:gd name="connsiteY30" fmla="*/ 338739 h 2621918"/>
              <a:gd name="connsiteX31" fmla="*/ 1166396 w 12362426"/>
              <a:gd name="connsiteY31" fmla="*/ 312871 h 2621918"/>
              <a:gd name="connsiteX32" fmla="*/ 1247277 w 12362426"/>
              <a:gd name="connsiteY32" fmla="*/ 283420 h 2621918"/>
              <a:gd name="connsiteX33" fmla="*/ 1322184 w 12362426"/>
              <a:gd name="connsiteY33" fmla="*/ 266537 h 2621918"/>
              <a:gd name="connsiteX34" fmla="*/ 1336256 w 12362426"/>
              <a:gd name="connsiteY34" fmla="*/ 262025 h 2621918"/>
              <a:gd name="connsiteX35" fmla="*/ 1399541 w 12362426"/>
              <a:gd name="connsiteY35" fmla="*/ 255200 h 2621918"/>
              <a:gd name="connsiteX36" fmla="*/ 1609734 w 12362426"/>
              <a:gd name="connsiteY36" fmla="*/ 283833 h 2621918"/>
              <a:gd name="connsiteX37" fmla="*/ 1736383 w 12362426"/>
              <a:gd name="connsiteY37" fmla="*/ 310611 h 2621918"/>
              <a:gd name="connsiteX38" fmla="*/ 1857314 w 12362426"/>
              <a:gd name="connsiteY38" fmla="*/ 316234 h 2621918"/>
              <a:gd name="connsiteX39" fmla="*/ 2026639 w 12362426"/>
              <a:gd name="connsiteY39" fmla="*/ 334929 h 2621918"/>
              <a:gd name="connsiteX40" fmla="*/ 2043398 w 12362426"/>
              <a:gd name="connsiteY40" fmla="*/ 339850 h 2621918"/>
              <a:gd name="connsiteX41" fmla="*/ 2154517 w 12362426"/>
              <a:gd name="connsiteY41" fmla="*/ 359970 h 2621918"/>
              <a:gd name="connsiteX42" fmla="*/ 2277168 w 12362426"/>
              <a:gd name="connsiteY42" fmla="*/ 352325 h 2621918"/>
              <a:gd name="connsiteX43" fmla="*/ 2361853 w 12362426"/>
              <a:gd name="connsiteY43" fmla="*/ 334904 h 2621918"/>
              <a:gd name="connsiteX44" fmla="*/ 2463967 w 12362426"/>
              <a:gd name="connsiteY44" fmla="*/ 324039 h 2621918"/>
              <a:gd name="connsiteX45" fmla="*/ 2699787 w 12362426"/>
              <a:gd name="connsiteY45" fmla="*/ 295782 h 2621918"/>
              <a:gd name="connsiteX46" fmla="*/ 2705016 w 12362426"/>
              <a:gd name="connsiteY46" fmla="*/ 294295 h 2621918"/>
              <a:gd name="connsiteX47" fmla="*/ 2828071 w 12362426"/>
              <a:gd name="connsiteY47" fmla="*/ 273767 h 2621918"/>
              <a:gd name="connsiteX48" fmla="*/ 2858408 w 12362426"/>
              <a:gd name="connsiteY48" fmla="*/ 265572 h 2621918"/>
              <a:gd name="connsiteX49" fmla="*/ 2858814 w 12362426"/>
              <a:gd name="connsiteY49" fmla="*/ 264631 h 2621918"/>
              <a:gd name="connsiteX50" fmla="*/ 2927761 w 12362426"/>
              <a:gd name="connsiteY50" fmla="*/ 269395 h 2621918"/>
              <a:gd name="connsiteX51" fmla="*/ 2982332 w 12362426"/>
              <a:gd name="connsiteY51" fmla="*/ 275062 h 2621918"/>
              <a:gd name="connsiteX52" fmla="*/ 2997509 w 12362426"/>
              <a:gd name="connsiteY52" fmla="*/ 281802 h 2621918"/>
              <a:gd name="connsiteX53" fmla="*/ 3270214 w 12362426"/>
              <a:gd name="connsiteY53" fmla="*/ 277525 h 2621918"/>
              <a:gd name="connsiteX54" fmla="*/ 3396647 w 12362426"/>
              <a:gd name="connsiteY54" fmla="*/ 272867 h 2621918"/>
              <a:gd name="connsiteX55" fmla="*/ 3557903 w 12362426"/>
              <a:gd name="connsiteY55" fmla="*/ 259006 h 2621918"/>
              <a:gd name="connsiteX56" fmla="*/ 3749729 w 12362426"/>
              <a:gd name="connsiteY56" fmla="*/ 250796 h 2621918"/>
              <a:gd name="connsiteX57" fmla="*/ 3802620 w 12362426"/>
              <a:gd name="connsiteY57" fmla="*/ 239075 h 2621918"/>
              <a:gd name="connsiteX58" fmla="*/ 3922921 w 12362426"/>
              <a:gd name="connsiteY58" fmla="*/ 236903 h 2621918"/>
              <a:gd name="connsiteX59" fmla="*/ 3993939 w 12362426"/>
              <a:gd name="connsiteY59" fmla="*/ 232443 h 2621918"/>
              <a:gd name="connsiteX60" fmla="*/ 4019416 w 12362426"/>
              <a:gd name="connsiteY60" fmla="*/ 225784 h 2621918"/>
              <a:gd name="connsiteX61" fmla="*/ 4056007 w 12362426"/>
              <a:gd name="connsiteY61" fmla="*/ 219823 h 2621918"/>
              <a:gd name="connsiteX62" fmla="*/ 4180468 w 12362426"/>
              <a:gd name="connsiteY62" fmla="*/ 198863 h 2621918"/>
              <a:gd name="connsiteX63" fmla="*/ 4221483 w 12362426"/>
              <a:gd name="connsiteY63" fmla="*/ 197242 h 2621918"/>
              <a:gd name="connsiteX64" fmla="*/ 4227430 w 12362426"/>
              <a:gd name="connsiteY64" fmla="*/ 197398 h 2621918"/>
              <a:gd name="connsiteX65" fmla="*/ 4281173 w 12362426"/>
              <a:gd name="connsiteY65" fmla="*/ 200752 h 2621918"/>
              <a:gd name="connsiteX66" fmla="*/ 4371560 w 12362426"/>
              <a:gd name="connsiteY66" fmla="*/ 209000 h 2621918"/>
              <a:gd name="connsiteX67" fmla="*/ 4454221 w 12362426"/>
              <a:gd name="connsiteY67" fmla="*/ 215278 h 2621918"/>
              <a:gd name="connsiteX68" fmla="*/ 4508379 w 12362426"/>
              <a:gd name="connsiteY68" fmla="*/ 212748 h 2621918"/>
              <a:gd name="connsiteX69" fmla="*/ 4531879 w 12362426"/>
              <a:gd name="connsiteY69" fmla="*/ 215692 h 2621918"/>
              <a:gd name="connsiteX70" fmla="*/ 4634634 w 12362426"/>
              <a:gd name="connsiteY70" fmla="*/ 200902 h 2621918"/>
              <a:gd name="connsiteX71" fmla="*/ 4682281 w 12362426"/>
              <a:gd name="connsiteY71" fmla="*/ 176762 h 2621918"/>
              <a:gd name="connsiteX72" fmla="*/ 4800765 w 12362426"/>
              <a:gd name="connsiteY72" fmla="*/ 155328 h 2621918"/>
              <a:gd name="connsiteX73" fmla="*/ 4870119 w 12362426"/>
              <a:gd name="connsiteY73" fmla="*/ 139555 h 2621918"/>
              <a:gd name="connsiteX74" fmla="*/ 4894058 w 12362426"/>
              <a:gd name="connsiteY74" fmla="*/ 128929 h 2621918"/>
              <a:gd name="connsiteX75" fmla="*/ 4929109 w 12362426"/>
              <a:gd name="connsiteY75" fmla="*/ 117208 h 2621918"/>
              <a:gd name="connsiteX76" fmla="*/ 4989104 w 12362426"/>
              <a:gd name="connsiteY76" fmla="*/ 92929 h 2621918"/>
              <a:gd name="connsiteX77" fmla="*/ 5267714 w 12362426"/>
              <a:gd name="connsiteY77" fmla="*/ 56889 h 2621918"/>
              <a:gd name="connsiteX78" fmla="*/ 6007671 w 12362426"/>
              <a:gd name="connsiteY78" fmla="*/ 30795 h 2621918"/>
              <a:gd name="connsiteX0" fmla="*/ 5267714 w 12362426"/>
              <a:gd name="connsiteY0" fmla="*/ 10380 h 2575409"/>
              <a:gd name="connsiteX1" fmla="*/ 8177440 w 12362426"/>
              <a:gd name="connsiteY1" fmla="*/ 232324 h 2575409"/>
              <a:gd name="connsiteX2" fmla="*/ 9140514 w 12362426"/>
              <a:gd name="connsiteY2" fmla="*/ 293582 h 2575409"/>
              <a:gd name="connsiteX3" fmla="*/ 9836966 w 12362426"/>
              <a:gd name="connsiteY3" fmla="*/ 253873 h 2575409"/>
              <a:gd name="connsiteX4" fmla="*/ 9994340 w 12362426"/>
              <a:gd name="connsiteY4" fmla="*/ 282751 h 2575409"/>
              <a:gd name="connsiteX5" fmla="*/ 10021527 w 12362426"/>
              <a:gd name="connsiteY5" fmla="*/ 290861 h 2575409"/>
              <a:gd name="connsiteX6" fmla="*/ 10077617 w 12362426"/>
              <a:gd name="connsiteY6" fmla="*/ 305872 h 2575409"/>
              <a:gd name="connsiteX7" fmla="*/ 10249434 w 12362426"/>
              <a:gd name="connsiteY7" fmla="*/ 298436 h 2575409"/>
              <a:gd name="connsiteX8" fmla="*/ 10291151 w 12362426"/>
              <a:gd name="connsiteY8" fmla="*/ 285456 h 2575409"/>
              <a:gd name="connsiteX9" fmla="*/ 10537628 w 12362426"/>
              <a:gd name="connsiteY9" fmla="*/ 259478 h 2575409"/>
              <a:gd name="connsiteX10" fmla="*/ 10875114 w 12362426"/>
              <a:gd name="connsiteY10" fmla="*/ 188952 h 2575409"/>
              <a:gd name="connsiteX11" fmla="*/ 11131506 w 12362426"/>
              <a:gd name="connsiteY11" fmla="*/ 173851 h 2575409"/>
              <a:gd name="connsiteX12" fmla="*/ 11236837 w 12362426"/>
              <a:gd name="connsiteY12" fmla="*/ 158408 h 2575409"/>
              <a:gd name="connsiteX13" fmla="*/ 11428024 w 12362426"/>
              <a:gd name="connsiteY13" fmla="*/ 130248 h 2575409"/>
              <a:gd name="connsiteX14" fmla="*/ 11627584 w 12362426"/>
              <a:gd name="connsiteY14" fmla="*/ 99145 h 2575409"/>
              <a:gd name="connsiteX15" fmla="*/ 11715836 w 12362426"/>
              <a:gd name="connsiteY15" fmla="*/ 83989 h 2575409"/>
              <a:gd name="connsiteX16" fmla="*/ 11987050 w 12362426"/>
              <a:gd name="connsiteY16" fmla="*/ 183064 h 2575409"/>
              <a:gd name="connsiteX17" fmla="*/ 12251338 w 12362426"/>
              <a:gd name="connsiteY17" fmla="*/ 0 h 2575409"/>
              <a:gd name="connsiteX18" fmla="*/ 12362426 w 12362426"/>
              <a:gd name="connsiteY18" fmla="*/ 722441 h 2575409"/>
              <a:gd name="connsiteX19" fmla="*/ 312058 w 12362426"/>
              <a:gd name="connsiteY19" fmla="*/ 2575409 h 2575409"/>
              <a:gd name="connsiteX20" fmla="*/ 0 w 12362426"/>
              <a:gd name="connsiteY20" fmla="*/ 546006 h 2575409"/>
              <a:gd name="connsiteX21" fmla="*/ 4427 w 12362426"/>
              <a:gd name="connsiteY21" fmla="*/ 544712 h 2575409"/>
              <a:gd name="connsiteX22" fmla="*/ 36478 w 12362426"/>
              <a:gd name="connsiteY22" fmla="*/ 535541 h 2575409"/>
              <a:gd name="connsiteX23" fmla="*/ 74319 w 12362426"/>
              <a:gd name="connsiteY23" fmla="*/ 518467 h 2575409"/>
              <a:gd name="connsiteX24" fmla="*/ 265466 w 12362426"/>
              <a:gd name="connsiteY24" fmla="*/ 473605 h 2575409"/>
              <a:gd name="connsiteX25" fmla="*/ 365700 w 12362426"/>
              <a:gd name="connsiteY25" fmla="*/ 446909 h 2575409"/>
              <a:gd name="connsiteX26" fmla="*/ 402179 w 12362426"/>
              <a:gd name="connsiteY26" fmla="*/ 438574 h 2575409"/>
              <a:gd name="connsiteX27" fmla="*/ 504196 w 12362426"/>
              <a:gd name="connsiteY27" fmla="*/ 399069 h 2575409"/>
              <a:gd name="connsiteX28" fmla="*/ 579858 w 12362426"/>
              <a:gd name="connsiteY28" fmla="*/ 387416 h 2575409"/>
              <a:gd name="connsiteX29" fmla="*/ 788740 w 12362426"/>
              <a:gd name="connsiteY29" fmla="*/ 326657 h 2575409"/>
              <a:gd name="connsiteX30" fmla="*/ 942632 w 12362426"/>
              <a:gd name="connsiteY30" fmla="*/ 292230 h 2575409"/>
              <a:gd name="connsiteX31" fmla="*/ 1166396 w 12362426"/>
              <a:gd name="connsiteY31" fmla="*/ 266362 h 2575409"/>
              <a:gd name="connsiteX32" fmla="*/ 1247277 w 12362426"/>
              <a:gd name="connsiteY32" fmla="*/ 236911 h 2575409"/>
              <a:gd name="connsiteX33" fmla="*/ 1322184 w 12362426"/>
              <a:gd name="connsiteY33" fmla="*/ 220028 h 2575409"/>
              <a:gd name="connsiteX34" fmla="*/ 1336256 w 12362426"/>
              <a:gd name="connsiteY34" fmla="*/ 215516 h 2575409"/>
              <a:gd name="connsiteX35" fmla="*/ 1399541 w 12362426"/>
              <a:gd name="connsiteY35" fmla="*/ 208691 h 2575409"/>
              <a:gd name="connsiteX36" fmla="*/ 1609734 w 12362426"/>
              <a:gd name="connsiteY36" fmla="*/ 237324 h 2575409"/>
              <a:gd name="connsiteX37" fmla="*/ 1736383 w 12362426"/>
              <a:gd name="connsiteY37" fmla="*/ 264102 h 2575409"/>
              <a:gd name="connsiteX38" fmla="*/ 1857314 w 12362426"/>
              <a:gd name="connsiteY38" fmla="*/ 269725 h 2575409"/>
              <a:gd name="connsiteX39" fmla="*/ 2026639 w 12362426"/>
              <a:gd name="connsiteY39" fmla="*/ 288420 h 2575409"/>
              <a:gd name="connsiteX40" fmla="*/ 2043398 w 12362426"/>
              <a:gd name="connsiteY40" fmla="*/ 293341 h 2575409"/>
              <a:gd name="connsiteX41" fmla="*/ 2154517 w 12362426"/>
              <a:gd name="connsiteY41" fmla="*/ 313461 h 2575409"/>
              <a:gd name="connsiteX42" fmla="*/ 2277168 w 12362426"/>
              <a:gd name="connsiteY42" fmla="*/ 305816 h 2575409"/>
              <a:gd name="connsiteX43" fmla="*/ 2361853 w 12362426"/>
              <a:gd name="connsiteY43" fmla="*/ 288395 h 2575409"/>
              <a:gd name="connsiteX44" fmla="*/ 2463967 w 12362426"/>
              <a:gd name="connsiteY44" fmla="*/ 277530 h 2575409"/>
              <a:gd name="connsiteX45" fmla="*/ 2699787 w 12362426"/>
              <a:gd name="connsiteY45" fmla="*/ 249273 h 2575409"/>
              <a:gd name="connsiteX46" fmla="*/ 2705016 w 12362426"/>
              <a:gd name="connsiteY46" fmla="*/ 247786 h 2575409"/>
              <a:gd name="connsiteX47" fmla="*/ 2828071 w 12362426"/>
              <a:gd name="connsiteY47" fmla="*/ 227258 h 2575409"/>
              <a:gd name="connsiteX48" fmla="*/ 2858408 w 12362426"/>
              <a:gd name="connsiteY48" fmla="*/ 219063 h 2575409"/>
              <a:gd name="connsiteX49" fmla="*/ 2858814 w 12362426"/>
              <a:gd name="connsiteY49" fmla="*/ 218122 h 2575409"/>
              <a:gd name="connsiteX50" fmla="*/ 2927761 w 12362426"/>
              <a:gd name="connsiteY50" fmla="*/ 222886 h 2575409"/>
              <a:gd name="connsiteX51" fmla="*/ 2982332 w 12362426"/>
              <a:gd name="connsiteY51" fmla="*/ 228553 h 2575409"/>
              <a:gd name="connsiteX52" fmla="*/ 2997509 w 12362426"/>
              <a:gd name="connsiteY52" fmla="*/ 235293 h 2575409"/>
              <a:gd name="connsiteX53" fmla="*/ 3270214 w 12362426"/>
              <a:gd name="connsiteY53" fmla="*/ 231016 h 2575409"/>
              <a:gd name="connsiteX54" fmla="*/ 3396647 w 12362426"/>
              <a:gd name="connsiteY54" fmla="*/ 226358 h 2575409"/>
              <a:gd name="connsiteX55" fmla="*/ 3557903 w 12362426"/>
              <a:gd name="connsiteY55" fmla="*/ 212497 h 2575409"/>
              <a:gd name="connsiteX56" fmla="*/ 3749729 w 12362426"/>
              <a:gd name="connsiteY56" fmla="*/ 204287 h 2575409"/>
              <a:gd name="connsiteX57" fmla="*/ 3802620 w 12362426"/>
              <a:gd name="connsiteY57" fmla="*/ 192566 h 2575409"/>
              <a:gd name="connsiteX58" fmla="*/ 3922921 w 12362426"/>
              <a:gd name="connsiteY58" fmla="*/ 190394 h 2575409"/>
              <a:gd name="connsiteX59" fmla="*/ 3993939 w 12362426"/>
              <a:gd name="connsiteY59" fmla="*/ 185934 h 2575409"/>
              <a:gd name="connsiteX60" fmla="*/ 4019416 w 12362426"/>
              <a:gd name="connsiteY60" fmla="*/ 179275 h 2575409"/>
              <a:gd name="connsiteX61" fmla="*/ 4056007 w 12362426"/>
              <a:gd name="connsiteY61" fmla="*/ 173314 h 2575409"/>
              <a:gd name="connsiteX62" fmla="*/ 4180468 w 12362426"/>
              <a:gd name="connsiteY62" fmla="*/ 152354 h 2575409"/>
              <a:gd name="connsiteX63" fmla="*/ 4221483 w 12362426"/>
              <a:gd name="connsiteY63" fmla="*/ 150733 h 2575409"/>
              <a:gd name="connsiteX64" fmla="*/ 4227430 w 12362426"/>
              <a:gd name="connsiteY64" fmla="*/ 150889 h 2575409"/>
              <a:gd name="connsiteX65" fmla="*/ 4281173 w 12362426"/>
              <a:gd name="connsiteY65" fmla="*/ 154243 h 2575409"/>
              <a:gd name="connsiteX66" fmla="*/ 4371560 w 12362426"/>
              <a:gd name="connsiteY66" fmla="*/ 162491 h 2575409"/>
              <a:gd name="connsiteX67" fmla="*/ 4454221 w 12362426"/>
              <a:gd name="connsiteY67" fmla="*/ 168769 h 2575409"/>
              <a:gd name="connsiteX68" fmla="*/ 4508379 w 12362426"/>
              <a:gd name="connsiteY68" fmla="*/ 166239 h 2575409"/>
              <a:gd name="connsiteX69" fmla="*/ 4531879 w 12362426"/>
              <a:gd name="connsiteY69" fmla="*/ 169183 h 2575409"/>
              <a:gd name="connsiteX70" fmla="*/ 4634634 w 12362426"/>
              <a:gd name="connsiteY70" fmla="*/ 154393 h 2575409"/>
              <a:gd name="connsiteX71" fmla="*/ 4682281 w 12362426"/>
              <a:gd name="connsiteY71" fmla="*/ 130253 h 2575409"/>
              <a:gd name="connsiteX72" fmla="*/ 4800765 w 12362426"/>
              <a:gd name="connsiteY72" fmla="*/ 108819 h 2575409"/>
              <a:gd name="connsiteX73" fmla="*/ 4870119 w 12362426"/>
              <a:gd name="connsiteY73" fmla="*/ 93046 h 2575409"/>
              <a:gd name="connsiteX74" fmla="*/ 4894058 w 12362426"/>
              <a:gd name="connsiteY74" fmla="*/ 82420 h 2575409"/>
              <a:gd name="connsiteX75" fmla="*/ 4929109 w 12362426"/>
              <a:gd name="connsiteY75" fmla="*/ 70699 h 2575409"/>
              <a:gd name="connsiteX76" fmla="*/ 4989104 w 12362426"/>
              <a:gd name="connsiteY76" fmla="*/ 46420 h 2575409"/>
              <a:gd name="connsiteX77" fmla="*/ 5267714 w 12362426"/>
              <a:gd name="connsiteY77" fmla="*/ 10380 h 2575409"/>
              <a:gd name="connsiteX0" fmla="*/ 6298845 w 12362426"/>
              <a:gd name="connsiteY0" fmla="*/ 174694 h 2575409"/>
              <a:gd name="connsiteX1" fmla="*/ 8177440 w 12362426"/>
              <a:gd name="connsiteY1" fmla="*/ 232324 h 2575409"/>
              <a:gd name="connsiteX2" fmla="*/ 9140514 w 12362426"/>
              <a:gd name="connsiteY2" fmla="*/ 293582 h 2575409"/>
              <a:gd name="connsiteX3" fmla="*/ 9836966 w 12362426"/>
              <a:gd name="connsiteY3" fmla="*/ 253873 h 2575409"/>
              <a:gd name="connsiteX4" fmla="*/ 9994340 w 12362426"/>
              <a:gd name="connsiteY4" fmla="*/ 282751 h 2575409"/>
              <a:gd name="connsiteX5" fmla="*/ 10021527 w 12362426"/>
              <a:gd name="connsiteY5" fmla="*/ 290861 h 2575409"/>
              <a:gd name="connsiteX6" fmla="*/ 10077617 w 12362426"/>
              <a:gd name="connsiteY6" fmla="*/ 305872 h 2575409"/>
              <a:gd name="connsiteX7" fmla="*/ 10249434 w 12362426"/>
              <a:gd name="connsiteY7" fmla="*/ 298436 h 2575409"/>
              <a:gd name="connsiteX8" fmla="*/ 10291151 w 12362426"/>
              <a:gd name="connsiteY8" fmla="*/ 285456 h 2575409"/>
              <a:gd name="connsiteX9" fmla="*/ 10537628 w 12362426"/>
              <a:gd name="connsiteY9" fmla="*/ 259478 h 2575409"/>
              <a:gd name="connsiteX10" fmla="*/ 10875114 w 12362426"/>
              <a:gd name="connsiteY10" fmla="*/ 188952 h 2575409"/>
              <a:gd name="connsiteX11" fmla="*/ 11131506 w 12362426"/>
              <a:gd name="connsiteY11" fmla="*/ 173851 h 2575409"/>
              <a:gd name="connsiteX12" fmla="*/ 11236837 w 12362426"/>
              <a:gd name="connsiteY12" fmla="*/ 158408 h 2575409"/>
              <a:gd name="connsiteX13" fmla="*/ 11428024 w 12362426"/>
              <a:gd name="connsiteY13" fmla="*/ 130248 h 2575409"/>
              <a:gd name="connsiteX14" fmla="*/ 11627584 w 12362426"/>
              <a:gd name="connsiteY14" fmla="*/ 99145 h 2575409"/>
              <a:gd name="connsiteX15" fmla="*/ 11715836 w 12362426"/>
              <a:gd name="connsiteY15" fmla="*/ 83989 h 2575409"/>
              <a:gd name="connsiteX16" fmla="*/ 11987050 w 12362426"/>
              <a:gd name="connsiteY16" fmla="*/ 183064 h 2575409"/>
              <a:gd name="connsiteX17" fmla="*/ 12251338 w 12362426"/>
              <a:gd name="connsiteY17" fmla="*/ 0 h 2575409"/>
              <a:gd name="connsiteX18" fmla="*/ 12362426 w 12362426"/>
              <a:gd name="connsiteY18" fmla="*/ 722441 h 2575409"/>
              <a:gd name="connsiteX19" fmla="*/ 312058 w 12362426"/>
              <a:gd name="connsiteY19" fmla="*/ 2575409 h 2575409"/>
              <a:gd name="connsiteX20" fmla="*/ 0 w 12362426"/>
              <a:gd name="connsiteY20" fmla="*/ 546006 h 2575409"/>
              <a:gd name="connsiteX21" fmla="*/ 4427 w 12362426"/>
              <a:gd name="connsiteY21" fmla="*/ 544712 h 2575409"/>
              <a:gd name="connsiteX22" fmla="*/ 36478 w 12362426"/>
              <a:gd name="connsiteY22" fmla="*/ 535541 h 2575409"/>
              <a:gd name="connsiteX23" fmla="*/ 74319 w 12362426"/>
              <a:gd name="connsiteY23" fmla="*/ 518467 h 2575409"/>
              <a:gd name="connsiteX24" fmla="*/ 265466 w 12362426"/>
              <a:gd name="connsiteY24" fmla="*/ 473605 h 2575409"/>
              <a:gd name="connsiteX25" fmla="*/ 365700 w 12362426"/>
              <a:gd name="connsiteY25" fmla="*/ 446909 h 2575409"/>
              <a:gd name="connsiteX26" fmla="*/ 402179 w 12362426"/>
              <a:gd name="connsiteY26" fmla="*/ 438574 h 2575409"/>
              <a:gd name="connsiteX27" fmla="*/ 504196 w 12362426"/>
              <a:gd name="connsiteY27" fmla="*/ 399069 h 2575409"/>
              <a:gd name="connsiteX28" fmla="*/ 579858 w 12362426"/>
              <a:gd name="connsiteY28" fmla="*/ 387416 h 2575409"/>
              <a:gd name="connsiteX29" fmla="*/ 788740 w 12362426"/>
              <a:gd name="connsiteY29" fmla="*/ 326657 h 2575409"/>
              <a:gd name="connsiteX30" fmla="*/ 942632 w 12362426"/>
              <a:gd name="connsiteY30" fmla="*/ 292230 h 2575409"/>
              <a:gd name="connsiteX31" fmla="*/ 1166396 w 12362426"/>
              <a:gd name="connsiteY31" fmla="*/ 266362 h 2575409"/>
              <a:gd name="connsiteX32" fmla="*/ 1247277 w 12362426"/>
              <a:gd name="connsiteY32" fmla="*/ 236911 h 2575409"/>
              <a:gd name="connsiteX33" fmla="*/ 1322184 w 12362426"/>
              <a:gd name="connsiteY33" fmla="*/ 220028 h 2575409"/>
              <a:gd name="connsiteX34" fmla="*/ 1336256 w 12362426"/>
              <a:gd name="connsiteY34" fmla="*/ 215516 h 2575409"/>
              <a:gd name="connsiteX35" fmla="*/ 1399541 w 12362426"/>
              <a:gd name="connsiteY35" fmla="*/ 208691 h 2575409"/>
              <a:gd name="connsiteX36" fmla="*/ 1609734 w 12362426"/>
              <a:gd name="connsiteY36" fmla="*/ 237324 h 2575409"/>
              <a:gd name="connsiteX37" fmla="*/ 1736383 w 12362426"/>
              <a:gd name="connsiteY37" fmla="*/ 264102 h 2575409"/>
              <a:gd name="connsiteX38" fmla="*/ 1857314 w 12362426"/>
              <a:gd name="connsiteY38" fmla="*/ 269725 h 2575409"/>
              <a:gd name="connsiteX39" fmla="*/ 2026639 w 12362426"/>
              <a:gd name="connsiteY39" fmla="*/ 288420 h 2575409"/>
              <a:gd name="connsiteX40" fmla="*/ 2043398 w 12362426"/>
              <a:gd name="connsiteY40" fmla="*/ 293341 h 2575409"/>
              <a:gd name="connsiteX41" fmla="*/ 2154517 w 12362426"/>
              <a:gd name="connsiteY41" fmla="*/ 313461 h 2575409"/>
              <a:gd name="connsiteX42" fmla="*/ 2277168 w 12362426"/>
              <a:gd name="connsiteY42" fmla="*/ 305816 h 2575409"/>
              <a:gd name="connsiteX43" fmla="*/ 2361853 w 12362426"/>
              <a:gd name="connsiteY43" fmla="*/ 288395 h 2575409"/>
              <a:gd name="connsiteX44" fmla="*/ 2463967 w 12362426"/>
              <a:gd name="connsiteY44" fmla="*/ 277530 h 2575409"/>
              <a:gd name="connsiteX45" fmla="*/ 2699787 w 12362426"/>
              <a:gd name="connsiteY45" fmla="*/ 249273 h 2575409"/>
              <a:gd name="connsiteX46" fmla="*/ 2705016 w 12362426"/>
              <a:gd name="connsiteY46" fmla="*/ 247786 h 2575409"/>
              <a:gd name="connsiteX47" fmla="*/ 2828071 w 12362426"/>
              <a:gd name="connsiteY47" fmla="*/ 227258 h 2575409"/>
              <a:gd name="connsiteX48" fmla="*/ 2858408 w 12362426"/>
              <a:gd name="connsiteY48" fmla="*/ 219063 h 2575409"/>
              <a:gd name="connsiteX49" fmla="*/ 2858814 w 12362426"/>
              <a:gd name="connsiteY49" fmla="*/ 218122 h 2575409"/>
              <a:gd name="connsiteX50" fmla="*/ 2927761 w 12362426"/>
              <a:gd name="connsiteY50" fmla="*/ 222886 h 2575409"/>
              <a:gd name="connsiteX51" fmla="*/ 2982332 w 12362426"/>
              <a:gd name="connsiteY51" fmla="*/ 228553 h 2575409"/>
              <a:gd name="connsiteX52" fmla="*/ 2997509 w 12362426"/>
              <a:gd name="connsiteY52" fmla="*/ 235293 h 2575409"/>
              <a:gd name="connsiteX53" fmla="*/ 3270214 w 12362426"/>
              <a:gd name="connsiteY53" fmla="*/ 231016 h 2575409"/>
              <a:gd name="connsiteX54" fmla="*/ 3396647 w 12362426"/>
              <a:gd name="connsiteY54" fmla="*/ 226358 h 2575409"/>
              <a:gd name="connsiteX55" fmla="*/ 3557903 w 12362426"/>
              <a:gd name="connsiteY55" fmla="*/ 212497 h 2575409"/>
              <a:gd name="connsiteX56" fmla="*/ 3749729 w 12362426"/>
              <a:gd name="connsiteY56" fmla="*/ 204287 h 2575409"/>
              <a:gd name="connsiteX57" fmla="*/ 3802620 w 12362426"/>
              <a:gd name="connsiteY57" fmla="*/ 192566 h 2575409"/>
              <a:gd name="connsiteX58" fmla="*/ 3922921 w 12362426"/>
              <a:gd name="connsiteY58" fmla="*/ 190394 h 2575409"/>
              <a:gd name="connsiteX59" fmla="*/ 3993939 w 12362426"/>
              <a:gd name="connsiteY59" fmla="*/ 185934 h 2575409"/>
              <a:gd name="connsiteX60" fmla="*/ 4019416 w 12362426"/>
              <a:gd name="connsiteY60" fmla="*/ 179275 h 2575409"/>
              <a:gd name="connsiteX61" fmla="*/ 4056007 w 12362426"/>
              <a:gd name="connsiteY61" fmla="*/ 173314 h 2575409"/>
              <a:gd name="connsiteX62" fmla="*/ 4180468 w 12362426"/>
              <a:gd name="connsiteY62" fmla="*/ 152354 h 2575409"/>
              <a:gd name="connsiteX63" fmla="*/ 4221483 w 12362426"/>
              <a:gd name="connsiteY63" fmla="*/ 150733 h 2575409"/>
              <a:gd name="connsiteX64" fmla="*/ 4227430 w 12362426"/>
              <a:gd name="connsiteY64" fmla="*/ 150889 h 2575409"/>
              <a:gd name="connsiteX65" fmla="*/ 4281173 w 12362426"/>
              <a:gd name="connsiteY65" fmla="*/ 154243 h 2575409"/>
              <a:gd name="connsiteX66" fmla="*/ 4371560 w 12362426"/>
              <a:gd name="connsiteY66" fmla="*/ 162491 h 2575409"/>
              <a:gd name="connsiteX67" fmla="*/ 4454221 w 12362426"/>
              <a:gd name="connsiteY67" fmla="*/ 168769 h 2575409"/>
              <a:gd name="connsiteX68" fmla="*/ 4508379 w 12362426"/>
              <a:gd name="connsiteY68" fmla="*/ 166239 h 2575409"/>
              <a:gd name="connsiteX69" fmla="*/ 4531879 w 12362426"/>
              <a:gd name="connsiteY69" fmla="*/ 169183 h 2575409"/>
              <a:gd name="connsiteX70" fmla="*/ 4634634 w 12362426"/>
              <a:gd name="connsiteY70" fmla="*/ 154393 h 2575409"/>
              <a:gd name="connsiteX71" fmla="*/ 4682281 w 12362426"/>
              <a:gd name="connsiteY71" fmla="*/ 130253 h 2575409"/>
              <a:gd name="connsiteX72" fmla="*/ 4800765 w 12362426"/>
              <a:gd name="connsiteY72" fmla="*/ 108819 h 2575409"/>
              <a:gd name="connsiteX73" fmla="*/ 4870119 w 12362426"/>
              <a:gd name="connsiteY73" fmla="*/ 93046 h 2575409"/>
              <a:gd name="connsiteX74" fmla="*/ 4894058 w 12362426"/>
              <a:gd name="connsiteY74" fmla="*/ 82420 h 2575409"/>
              <a:gd name="connsiteX75" fmla="*/ 4929109 w 12362426"/>
              <a:gd name="connsiteY75" fmla="*/ 70699 h 2575409"/>
              <a:gd name="connsiteX76" fmla="*/ 4989104 w 12362426"/>
              <a:gd name="connsiteY76" fmla="*/ 46420 h 2575409"/>
              <a:gd name="connsiteX77" fmla="*/ 6298845 w 12362426"/>
              <a:gd name="connsiteY77" fmla="*/ 174694 h 2575409"/>
              <a:gd name="connsiteX0" fmla="*/ 6298845 w 12362426"/>
              <a:gd name="connsiteY0" fmla="*/ 174694 h 2575409"/>
              <a:gd name="connsiteX1" fmla="*/ 8177440 w 12362426"/>
              <a:gd name="connsiteY1" fmla="*/ 232324 h 2575409"/>
              <a:gd name="connsiteX2" fmla="*/ 9140514 w 12362426"/>
              <a:gd name="connsiteY2" fmla="*/ 293582 h 2575409"/>
              <a:gd name="connsiteX3" fmla="*/ 9836966 w 12362426"/>
              <a:gd name="connsiteY3" fmla="*/ 253873 h 2575409"/>
              <a:gd name="connsiteX4" fmla="*/ 9994340 w 12362426"/>
              <a:gd name="connsiteY4" fmla="*/ 282751 h 2575409"/>
              <a:gd name="connsiteX5" fmla="*/ 10021527 w 12362426"/>
              <a:gd name="connsiteY5" fmla="*/ 290861 h 2575409"/>
              <a:gd name="connsiteX6" fmla="*/ 10077617 w 12362426"/>
              <a:gd name="connsiteY6" fmla="*/ 305872 h 2575409"/>
              <a:gd name="connsiteX7" fmla="*/ 10249434 w 12362426"/>
              <a:gd name="connsiteY7" fmla="*/ 298436 h 2575409"/>
              <a:gd name="connsiteX8" fmla="*/ 10291151 w 12362426"/>
              <a:gd name="connsiteY8" fmla="*/ 285456 h 2575409"/>
              <a:gd name="connsiteX9" fmla="*/ 10537628 w 12362426"/>
              <a:gd name="connsiteY9" fmla="*/ 259478 h 2575409"/>
              <a:gd name="connsiteX10" fmla="*/ 10875114 w 12362426"/>
              <a:gd name="connsiteY10" fmla="*/ 188952 h 2575409"/>
              <a:gd name="connsiteX11" fmla="*/ 11131506 w 12362426"/>
              <a:gd name="connsiteY11" fmla="*/ 173851 h 2575409"/>
              <a:gd name="connsiteX12" fmla="*/ 11236837 w 12362426"/>
              <a:gd name="connsiteY12" fmla="*/ 158408 h 2575409"/>
              <a:gd name="connsiteX13" fmla="*/ 11428024 w 12362426"/>
              <a:gd name="connsiteY13" fmla="*/ 130248 h 2575409"/>
              <a:gd name="connsiteX14" fmla="*/ 11627584 w 12362426"/>
              <a:gd name="connsiteY14" fmla="*/ 99145 h 2575409"/>
              <a:gd name="connsiteX15" fmla="*/ 11715836 w 12362426"/>
              <a:gd name="connsiteY15" fmla="*/ 83989 h 2575409"/>
              <a:gd name="connsiteX16" fmla="*/ 11987050 w 12362426"/>
              <a:gd name="connsiteY16" fmla="*/ 183064 h 2575409"/>
              <a:gd name="connsiteX17" fmla="*/ 12251338 w 12362426"/>
              <a:gd name="connsiteY17" fmla="*/ 0 h 2575409"/>
              <a:gd name="connsiteX18" fmla="*/ 12362426 w 12362426"/>
              <a:gd name="connsiteY18" fmla="*/ 722441 h 2575409"/>
              <a:gd name="connsiteX19" fmla="*/ 312058 w 12362426"/>
              <a:gd name="connsiteY19" fmla="*/ 2575409 h 2575409"/>
              <a:gd name="connsiteX20" fmla="*/ 0 w 12362426"/>
              <a:gd name="connsiteY20" fmla="*/ 546006 h 2575409"/>
              <a:gd name="connsiteX21" fmla="*/ 4427 w 12362426"/>
              <a:gd name="connsiteY21" fmla="*/ 544712 h 2575409"/>
              <a:gd name="connsiteX22" fmla="*/ 36478 w 12362426"/>
              <a:gd name="connsiteY22" fmla="*/ 535541 h 2575409"/>
              <a:gd name="connsiteX23" fmla="*/ 74319 w 12362426"/>
              <a:gd name="connsiteY23" fmla="*/ 518467 h 2575409"/>
              <a:gd name="connsiteX24" fmla="*/ 265466 w 12362426"/>
              <a:gd name="connsiteY24" fmla="*/ 473605 h 2575409"/>
              <a:gd name="connsiteX25" fmla="*/ 365700 w 12362426"/>
              <a:gd name="connsiteY25" fmla="*/ 446909 h 2575409"/>
              <a:gd name="connsiteX26" fmla="*/ 402179 w 12362426"/>
              <a:gd name="connsiteY26" fmla="*/ 438574 h 2575409"/>
              <a:gd name="connsiteX27" fmla="*/ 504196 w 12362426"/>
              <a:gd name="connsiteY27" fmla="*/ 399069 h 2575409"/>
              <a:gd name="connsiteX28" fmla="*/ 579858 w 12362426"/>
              <a:gd name="connsiteY28" fmla="*/ 387416 h 2575409"/>
              <a:gd name="connsiteX29" fmla="*/ 788740 w 12362426"/>
              <a:gd name="connsiteY29" fmla="*/ 326657 h 2575409"/>
              <a:gd name="connsiteX30" fmla="*/ 942632 w 12362426"/>
              <a:gd name="connsiteY30" fmla="*/ 292230 h 2575409"/>
              <a:gd name="connsiteX31" fmla="*/ 1166396 w 12362426"/>
              <a:gd name="connsiteY31" fmla="*/ 266362 h 2575409"/>
              <a:gd name="connsiteX32" fmla="*/ 1247277 w 12362426"/>
              <a:gd name="connsiteY32" fmla="*/ 236911 h 2575409"/>
              <a:gd name="connsiteX33" fmla="*/ 1322184 w 12362426"/>
              <a:gd name="connsiteY33" fmla="*/ 220028 h 2575409"/>
              <a:gd name="connsiteX34" fmla="*/ 1336256 w 12362426"/>
              <a:gd name="connsiteY34" fmla="*/ 215516 h 2575409"/>
              <a:gd name="connsiteX35" fmla="*/ 1399541 w 12362426"/>
              <a:gd name="connsiteY35" fmla="*/ 208691 h 2575409"/>
              <a:gd name="connsiteX36" fmla="*/ 1609734 w 12362426"/>
              <a:gd name="connsiteY36" fmla="*/ 237324 h 2575409"/>
              <a:gd name="connsiteX37" fmla="*/ 1736383 w 12362426"/>
              <a:gd name="connsiteY37" fmla="*/ 264102 h 2575409"/>
              <a:gd name="connsiteX38" fmla="*/ 1857314 w 12362426"/>
              <a:gd name="connsiteY38" fmla="*/ 269725 h 2575409"/>
              <a:gd name="connsiteX39" fmla="*/ 2026639 w 12362426"/>
              <a:gd name="connsiteY39" fmla="*/ 288420 h 2575409"/>
              <a:gd name="connsiteX40" fmla="*/ 2043398 w 12362426"/>
              <a:gd name="connsiteY40" fmla="*/ 293341 h 2575409"/>
              <a:gd name="connsiteX41" fmla="*/ 2154517 w 12362426"/>
              <a:gd name="connsiteY41" fmla="*/ 313461 h 2575409"/>
              <a:gd name="connsiteX42" fmla="*/ 2277168 w 12362426"/>
              <a:gd name="connsiteY42" fmla="*/ 305816 h 2575409"/>
              <a:gd name="connsiteX43" fmla="*/ 2361853 w 12362426"/>
              <a:gd name="connsiteY43" fmla="*/ 288395 h 2575409"/>
              <a:gd name="connsiteX44" fmla="*/ 2463967 w 12362426"/>
              <a:gd name="connsiteY44" fmla="*/ 277530 h 2575409"/>
              <a:gd name="connsiteX45" fmla="*/ 2699787 w 12362426"/>
              <a:gd name="connsiteY45" fmla="*/ 249273 h 2575409"/>
              <a:gd name="connsiteX46" fmla="*/ 2705016 w 12362426"/>
              <a:gd name="connsiteY46" fmla="*/ 247786 h 2575409"/>
              <a:gd name="connsiteX47" fmla="*/ 2828071 w 12362426"/>
              <a:gd name="connsiteY47" fmla="*/ 227258 h 2575409"/>
              <a:gd name="connsiteX48" fmla="*/ 2858408 w 12362426"/>
              <a:gd name="connsiteY48" fmla="*/ 219063 h 2575409"/>
              <a:gd name="connsiteX49" fmla="*/ 2858814 w 12362426"/>
              <a:gd name="connsiteY49" fmla="*/ 218122 h 2575409"/>
              <a:gd name="connsiteX50" fmla="*/ 2927761 w 12362426"/>
              <a:gd name="connsiteY50" fmla="*/ 222886 h 2575409"/>
              <a:gd name="connsiteX51" fmla="*/ 2982332 w 12362426"/>
              <a:gd name="connsiteY51" fmla="*/ 228553 h 2575409"/>
              <a:gd name="connsiteX52" fmla="*/ 2997509 w 12362426"/>
              <a:gd name="connsiteY52" fmla="*/ 235293 h 2575409"/>
              <a:gd name="connsiteX53" fmla="*/ 3270214 w 12362426"/>
              <a:gd name="connsiteY53" fmla="*/ 231016 h 2575409"/>
              <a:gd name="connsiteX54" fmla="*/ 3396647 w 12362426"/>
              <a:gd name="connsiteY54" fmla="*/ 226358 h 2575409"/>
              <a:gd name="connsiteX55" fmla="*/ 3557903 w 12362426"/>
              <a:gd name="connsiteY55" fmla="*/ 212497 h 2575409"/>
              <a:gd name="connsiteX56" fmla="*/ 3749729 w 12362426"/>
              <a:gd name="connsiteY56" fmla="*/ 204287 h 2575409"/>
              <a:gd name="connsiteX57" fmla="*/ 3802620 w 12362426"/>
              <a:gd name="connsiteY57" fmla="*/ 192566 h 2575409"/>
              <a:gd name="connsiteX58" fmla="*/ 3922921 w 12362426"/>
              <a:gd name="connsiteY58" fmla="*/ 190394 h 2575409"/>
              <a:gd name="connsiteX59" fmla="*/ 3993939 w 12362426"/>
              <a:gd name="connsiteY59" fmla="*/ 185934 h 2575409"/>
              <a:gd name="connsiteX60" fmla="*/ 4019416 w 12362426"/>
              <a:gd name="connsiteY60" fmla="*/ 179275 h 2575409"/>
              <a:gd name="connsiteX61" fmla="*/ 4056007 w 12362426"/>
              <a:gd name="connsiteY61" fmla="*/ 173314 h 2575409"/>
              <a:gd name="connsiteX62" fmla="*/ 4180468 w 12362426"/>
              <a:gd name="connsiteY62" fmla="*/ 152354 h 2575409"/>
              <a:gd name="connsiteX63" fmla="*/ 4221483 w 12362426"/>
              <a:gd name="connsiteY63" fmla="*/ 150733 h 2575409"/>
              <a:gd name="connsiteX64" fmla="*/ 4227430 w 12362426"/>
              <a:gd name="connsiteY64" fmla="*/ 150889 h 2575409"/>
              <a:gd name="connsiteX65" fmla="*/ 4281173 w 12362426"/>
              <a:gd name="connsiteY65" fmla="*/ 154243 h 2575409"/>
              <a:gd name="connsiteX66" fmla="*/ 4371560 w 12362426"/>
              <a:gd name="connsiteY66" fmla="*/ 162491 h 2575409"/>
              <a:gd name="connsiteX67" fmla="*/ 4454221 w 12362426"/>
              <a:gd name="connsiteY67" fmla="*/ 168769 h 2575409"/>
              <a:gd name="connsiteX68" fmla="*/ 4508379 w 12362426"/>
              <a:gd name="connsiteY68" fmla="*/ 166239 h 2575409"/>
              <a:gd name="connsiteX69" fmla="*/ 4531879 w 12362426"/>
              <a:gd name="connsiteY69" fmla="*/ 169183 h 2575409"/>
              <a:gd name="connsiteX70" fmla="*/ 4634634 w 12362426"/>
              <a:gd name="connsiteY70" fmla="*/ 154393 h 2575409"/>
              <a:gd name="connsiteX71" fmla="*/ 4682281 w 12362426"/>
              <a:gd name="connsiteY71" fmla="*/ 130253 h 2575409"/>
              <a:gd name="connsiteX72" fmla="*/ 4800765 w 12362426"/>
              <a:gd name="connsiteY72" fmla="*/ 108819 h 2575409"/>
              <a:gd name="connsiteX73" fmla="*/ 4870119 w 12362426"/>
              <a:gd name="connsiteY73" fmla="*/ 93046 h 2575409"/>
              <a:gd name="connsiteX74" fmla="*/ 4894058 w 12362426"/>
              <a:gd name="connsiteY74" fmla="*/ 82420 h 2575409"/>
              <a:gd name="connsiteX75" fmla="*/ 4929109 w 12362426"/>
              <a:gd name="connsiteY75" fmla="*/ 70699 h 2575409"/>
              <a:gd name="connsiteX76" fmla="*/ 5473414 w 12362426"/>
              <a:gd name="connsiteY76" fmla="*/ 46457 h 2575409"/>
              <a:gd name="connsiteX77" fmla="*/ 6298845 w 12362426"/>
              <a:gd name="connsiteY77" fmla="*/ 174694 h 2575409"/>
              <a:gd name="connsiteX0" fmla="*/ 6298845 w 12362426"/>
              <a:gd name="connsiteY0" fmla="*/ 174694 h 2575409"/>
              <a:gd name="connsiteX1" fmla="*/ 8177440 w 12362426"/>
              <a:gd name="connsiteY1" fmla="*/ 232324 h 2575409"/>
              <a:gd name="connsiteX2" fmla="*/ 9140514 w 12362426"/>
              <a:gd name="connsiteY2" fmla="*/ 293582 h 2575409"/>
              <a:gd name="connsiteX3" fmla="*/ 9836966 w 12362426"/>
              <a:gd name="connsiteY3" fmla="*/ 253873 h 2575409"/>
              <a:gd name="connsiteX4" fmla="*/ 9994340 w 12362426"/>
              <a:gd name="connsiteY4" fmla="*/ 282751 h 2575409"/>
              <a:gd name="connsiteX5" fmla="*/ 10021527 w 12362426"/>
              <a:gd name="connsiteY5" fmla="*/ 290861 h 2575409"/>
              <a:gd name="connsiteX6" fmla="*/ 10077617 w 12362426"/>
              <a:gd name="connsiteY6" fmla="*/ 305872 h 2575409"/>
              <a:gd name="connsiteX7" fmla="*/ 10249434 w 12362426"/>
              <a:gd name="connsiteY7" fmla="*/ 298436 h 2575409"/>
              <a:gd name="connsiteX8" fmla="*/ 10291151 w 12362426"/>
              <a:gd name="connsiteY8" fmla="*/ 285456 h 2575409"/>
              <a:gd name="connsiteX9" fmla="*/ 10537628 w 12362426"/>
              <a:gd name="connsiteY9" fmla="*/ 259478 h 2575409"/>
              <a:gd name="connsiteX10" fmla="*/ 10875114 w 12362426"/>
              <a:gd name="connsiteY10" fmla="*/ 188952 h 2575409"/>
              <a:gd name="connsiteX11" fmla="*/ 11131506 w 12362426"/>
              <a:gd name="connsiteY11" fmla="*/ 173851 h 2575409"/>
              <a:gd name="connsiteX12" fmla="*/ 11236837 w 12362426"/>
              <a:gd name="connsiteY12" fmla="*/ 158408 h 2575409"/>
              <a:gd name="connsiteX13" fmla="*/ 11428024 w 12362426"/>
              <a:gd name="connsiteY13" fmla="*/ 130248 h 2575409"/>
              <a:gd name="connsiteX14" fmla="*/ 11627584 w 12362426"/>
              <a:gd name="connsiteY14" fmla="*/ 99145 h 2575409"/>
              <a:gd name="connsiteX15" fmla="*/ 11715836 w 12362426"/>
              <a:gd name="connsiteY15" fmla="*/ 83989 h 2575409"/>
              <a:gd name="connsiteX16" fmla="*/ 11987050 w 12362426"/>
              <a:gd name="connsiteY16" fmla="*/ 183064 h 2575409"/>
              <a:gd name="connsiteX17" fmla="*/ 12251338 w 12362426"/>
              <a:gd name="connsiteY17" fmla="*/ 0 h 2575409"/>
              <a:gd name="connsiteX18" fmla="*/ 12362426 w 12362426"/>
              <a:gd name="connsiteY18" fmla="*/ 722441 h 2575409"/>
              <a:gd name="connsiteX19" fmla="*/ 312058 w 12362426"/>
              <a:gd name="connsiteY19" fmla="*/ 2575409 h 2575409"/>
              <a:gd name="connsiteX20" fmla="*/ 0 w 12362426"/>
              <a:gd name="connsiteY20" fmla="*/ 546006 h 2575409"/>
              <a:gd name="connsiteX21" fmla="*/ 4427 w 12362426"/>
              <a:gd name="connsiteY21" fmla="*/ 544712 h 2575409"/>
              <a:gd name="connsiteX22" fmla="*/ 36478 w 12362426"/>
              <a:gd name="connsiteY22" fmla="*/ 535541 h 2575409"/>
              <a:gd name="connsiteX23" fmla="*/ 74319 w 12362426"/>
              <a:gd name="connsiteY23" fmla="*/ 518467 h 2575409"/>
              <a:gd name="connsiteX24" fmla="*/ 265466 w 12362426"/>
              <a:gd name="connsiteY24" fmla="*/ 473605 h 2575409"/>
              <a:gd name="connsiteX25" fmla="*/ 365700 w 12362426"/>
              <a:gd name="connsiteY25" fmla="*/ 446909 h 2575409"/>
              <a:gd name="connsiteX26" fmla="*/ 402179 w 12362426"/>
              <a:gd name="connsiteY26" fmla="*/ 438574 h 2575409"/>
              <a:gd name="connsiteX27" fmla="*/ 504196 w 12362426"/>
              <a:gd name="connsiteY27" fmla="*/ 399069 h 2575409"/>
              <a:gd name="connsiteX28" fmla="*/ 579858 w 12362426"/>
              <a:gd name="connsiteY28" fmla="*/ 387416 h 2575409"/>
              <a:gd name="connsiteX29" fmla="*/ 788740 w 12362426"/>
              <a:gd name="connsiteY29" fmla="*/ 326657 h 2575409"/>
              <a:gd name="connsiteX30" fmla="*/ 942632 w 12362426"/>
              <a:gd name="connsiteY30" fmla="*/ 292230 h 2575409"/>
              <a:gd name="connsiteX31" fmla="*/ 1166396 w 12362426"/>
              <a:gd name="connsiteY31" fmla="*/ 266362 h 2575409"/>
              <a:gd name="connsiteX32" fmla="*/ 1247277 w 12362426"/>
              <a:gd name="connsiteY32" fmla="*/ 236911 h 2575409"/>
              <a:gd name="connsiteX33" fmla="*/ 1322184 w 12362426"/>
              <a:gd name="connsiteY33" fmla="*/ 220028 h 2575409"/>
              <a:gd name="connsiteX34" fmla="*/ 1336256 w 12362426"/>
              <a:gd name="connsiteY34" fmla="*/ 215516 h 2575409"/>
              <a:gd name="connsiteX35" fmla="*/ 1399541 w 12362426"/>
              <a:gd name="connsiteY35" fmla="*/ 208691 h 2575409"/>
              <a:gd name="connsiteX36" fmla="*/ 1609734 w 12362426"/>
              <a:gd name="connsiteY36" fmla="*/ 237324 h 2575409"/>
              <a:gd name="connsiteX37" fmla="*/ 1736383 w 12362426"/>
              <a:gd name="connsiteY37" fmla="*/ 264102 h 2575409"/>
              <a:gd name="connsiteX38" fmla="*/ 1857314 w 12362426"/>
              <a:gd name="connsiteY38" fmla="*/ 269725 h 2575409"/>
              <a:gd name="connsiteX39" fmla="*/ 2026639 w 12362426"/>
              <a:gd name="connsiteY39" fmla="*/ 288420 h 2575409"/>
              <a:gd name="connsiteX40" fmla="*/ 2043398 w 12362426"/>
              <a:gd name="connsiteY40" fmla="*/ 293341 h 2575409"/>
              <a:gd name="connsiteX41" fmla="*/ 2154517 w 12362426"/>
              <a:gd name="connsiteY41" fmla="*/ 313461 h 2575409"/>
              <a:gd name="connsiteX42" fmla="*/ 2277168 w 12362426"/>
              <a:gd name="connsiteY42" fmla="*/ 305816 h 2575409"/>
              <a:gd name="connsiteX43" fmla="*/ 2361853 w 12362426"/>
              <a:gd name="connsiteY43" fmla="*/ 288395 h 2575409"/>
              <a:gd name="connsiteX44" fmla="*/ 2463967 w 12362426"/>
              <a:gd name="connsiteY44" fmla="*/ 277530 h 2575409"/>
              <a:gd name="connsiteX45" fmla="*/ 2699787 w 12362426"/>
              <a:gd name="connsiteY45" fmla="*/ 249273 h 2575409"/>
              <a:gd name="connsiteX46" fmla="*/ 2705016 w 12362426"/>
              <a:gd name="connsiteY46" fmla="*/ 247786 h 2575409"/>
              <a:gd name="connsiteX47" fmla="*/ 2828071 w 12362426"/>
              <a:gd name="connsiteY47" fmla="*/ 227258 h 2575409"/>
              <a:gd name="connsiteX48" fmla="*/ 2858408 w 12362426"/>
              <a:gd name="connsiteY48" fmla="*/ 219063 h 2575409"/>
              <a:gd name="connsiteX49" fmla="*/ 2858814 w 12362426"/>
              <a:gd name="connsiteY49" fmla="*/ 218122 h 2575409"/>
              <a:gd name="connsiteX50" fmla="*/ 2927761 w 12362426"/>
              <a:gd name="connsiteY50" fmla="*/ 222886 h 2575409"/>
              <a:gd name="connsiteX51" fmla="*/ 2982332 w 12362426"/>
              <a:gd name="connsiteY51" fmla="*/ 228553 h 2575409"/>
              <a:gd name="connsiteX52" fmla="*/ 2997509 w 12362426"/>
              <a:gd name="connsiteY52" fmla="*/ 235293 h 2575409"/>
              <a:gd name="connsiteX53" fmla="*/ 3270214 w 12362426"/>
              <a:gd name="connsiteY53" fmla="*/ 231016 h 2575409"/>
              <a:gd name="connsiteX54" fmla="*/ 3396647 w 12362426"/>
              <a:gd name="connsiteY54" fmla="*/ 226358 h 2575409"/>
              <a:gd name="connsiteX55" fmla="*/ 3557903 w 12362426"/>
              <a:gd name="connsiteY55" fmla="*/ 212497 h 2575409"/>
              <a:gd name="connsiteX56" fmla="*/ 3749729 w 12362426"/>
              <a:gd name="connsiteY56" fmla="*/ 204287 h 2575409"/>
              <a:gd name="connsiteX57" fmla="*/ 3802620 w 12362426"/>
              <a:gd name="connsiteY57" fmla="*/ 192566 h 2575409"/>
              <a:gd name="connsiteX58" fmla="*/ 3922921 w 12362426"/>
              <a:gd name="connsiteY58" fmla="*/ 190394 h 2575409"/>
              <a:gd name="connsiteX59" fmla="*/ 3993939 w 12362426"/>
              <a:gd name="connsiteY59" fmla="*/ 185934 h 2575409"/>
              <a:gd name="connsiteX60" fmla="*/ 4019416 w 12362426"/>
              <a:gd name="connsiteY60" fmla="*/ 179275 h 2575409"/>
              <a:gd name="connsiteX61" fmla="*/ 4056007 w 12362426"/>
              <a:gd name="connsiteY61" fmla="*/ 173314 h 2575409"/>
              <a:gd name="connsiteX62" fmla="*/ 4180468 w 12362426"/>
              <a:gd name="connsiteY62" fmla="*/ 152354 h 2575409"/>
              <a:gd name="connsiteX63" fmla="*/ 4221483 w 12362426"/>
              <a:gd name="connsiteY63" fmla="*/ 150733 h 2575409"/>
              <a:gd name="connsiteX64" fmla="*/ 4227430 w 12362426"/>
              <a:gd name="connsiteY64" fmla="*/ 150889 h 2575409"/>
              <a:gd name="connsiteX65" fmla="*/ 4281173 w 12362426"/>
              <a:gd name="connsiteY65" fmla="*/ 154243 h 2575409"/>
              <a:gd name="connsiteX66" fmla="*/ 4371560 w 12362426"/>
              <a:gd name="connsiteY66" fmla="*/ 162491 h 2575409"/>
              <a:gd name="connsiteX67" fmla="*/ 4454221 w 12362426"/>
              <a:gd name="connsiteY67" fmla="*/ 168769 h 2575409"/>
              <a:gd name="connsiteX68" fmla="*/ 4508379 w 12362426"/>
              <a:gd name="connsiteY68" fmla="*/ 166239 h 2575409"/>
              <a:gd name="connsiteX69" fmla="*/ 4531879 w 12362426"/>
              <a:gd name="connsiteY69" fmla="*/ 169183 h 2575409"/>
              <a:gd name="connsiteX70" fmla="*/ 4634634 w 12362426"/>
              <a:gd name="connsiteY70" fmla="*/ 154393 h 2575409"/>
              <a:gd name="connsiteX71" fmla="*/ 4682281 w 12362426"/>
              <a:gd name="connsiteY71" fmla="*/ 130253 h 2575409"/>
              <a:gd name="connsiteX72" fmla="*/ 4800765 w 12362426"/>
              <a:gd name="connsiteY72" fmla="*/ 108819 h 2575409"/>
              <a:gd name="connsiteX73" fmla="*/ 4870119 w 12362426"/>
              <a:gd name="connsiteY73" fmla="*/ 93046 h 2575409"/>
              <a:gd name="connsiteX74" fmla="*/ 4894058 w 12362426"/>
              <a:gd name="connsiteY74" fmla="*/ 82420 h 2575409"/>
              <a:gd name="connsiteX75" fmla="*/ 4954298 w 12362426"/>
              <a:gd name="connsiteY75" fmla="*/ 153752 h 2575409"/>
              <a:gd name="connsiteX76" fmla="*/ 5473414 w 12362426"/>
              <a:gd name="connsiteY76" fmla="*/ 46457 h 2575409"/>
              <a:gd name="connsiteX77" fmla="*/ 6298845 w 12362426"/>
              <a:gd name="connsiteY77" fmla="*/ 174694 h 2575409"/>
              <a:gd name="connsiteX0" fmla="*/ 6298845 w 12362426"/>
              <a:gd name="connsiteY0" fmla="*/ 174694 h 2575409"/>
              <a:gd name="connsiteX1" fmla="*/ 8177440 w 12362426"/>
              <a:gd name="connsiteY1" fmla="*/ 232324 h 2575409"/>
              <a:gd name="connsiteX2" fmla="*/ 9140514 w 12362426"/>
              <a:gd name="connsiteY2" fmla="*/ 293582 h 2575409"/>
              <a:gd name="connsiteX3" fmla="*/ 9836966 w 12362426"/>
              <a:gd name="connsiteY3" fmla="*/ 253873 h 2575409"/>
              <a:gd name="connsiteX4" fmla="*/ 9994340 w 12362426"/>
              <a:gd name="connsiteY4" fmla="*/ 282751 h 2575409"/>
              <a:gd name="connsiteX5" fmla="*/ 10021527 w 12362426"/>
              <a:gd name="connsiteY5" fmla="*/ 290861 h 2575409"/>
              <a:gd name="connsiteX6" fmla="*/ 10077617 w 12362426"/>
              <a:gd name="connsiteY6" fmla="*/ 305872 h 2575409"/>
              <a:gd name="connsiteX7" fmla="*/ 10249434 w 12362426"/>
              <a:gd name="connsiteY7" fmla="*/ 298436 h 2575409"/>
              <a:gd name="connsiteX8" fmla="*/ 10291151 w 12362426"/>
              <a:gd name="connsiteY8" fmla="*/ 285456 h 2575409"/>
              <a:gd name="connsiteX9" fmla="*/ 10537628 w 12362426"/>
              <a:gd name="connsiteY9" fmla="*/ 259478 h 2575409"/>
              <a:gd name="connsiteX10" fmla="*/ 10875114 w 12362426"/>
              <a:gd name="connsiteY10" fmla="*/ 188952 h 2575409"/>
              <a:gd name="connsiteX11" fmla="*/ 11131506 w 12362426"/>
              <a:gd name="connsiteY11" fmla="*/ 173851 h 2575409"/>
              <a:gd name="connsiteX12" fmla="*/ 11236837 w 12362426"/>
              <a:gd name="connsiteY12" fmla="*/ 158408 h 2575409"/>
              <a:gd name="connsiteX13" fmla="*/ 11428024 w 12362426"/>
              <a:gd name="connsiteY13" fmla="*/ 130248 h 2575409"/>
              <a:gd name="connsiteX14" fmla="*/ 11627584 w 12362426"/>
              <a:gd name="connsiteY14" fmla="*/ 99145 h 2575409"/>
              <a:gd name="connsiteX15" fmla="*/ 11715836 w 12362426"/>
              <a:gd name="connsiteY15" fmla="*/ 83989 h 2575409"/>
              <a:gd name="connsiteX16" fmla="*/ 11987050 w 12362426"/>
              <a:gd name="connsiteY16" fmla="*/ 183064 h 2575409"/>
              <a:gd name="connsiteX17" fmla="*/ 12251338 w 12362426"/>
              <a:gd name="connsiteY17" fmla="*/ 0 h 2575409"/>
              <a:gd name="connsiteX18" fmla="*/ 12362426 w 12362426"/>
              <a:gd name="connsiteY18" fmla="*/ 722441 h 2575409"/>
              <a:gd name="connsiteX19" fmla="*/ 312058 w 12362426"/>
              <a:gd name="connsiteY19" fmla="*/ 2575409 h 2575409"/>
              <a:gd name="connsiteX20" fmla="*/ 0 w 12362426"/>
              <a:gd name="connsiteY20" fmla="*/ 546006 h 2575409"/>
              <a:gd name="connsiteX21" fmla="*/ 4427 w 12362426"/>
              <a:gd name="connsiteY21" fmla="*/ 544712 h 2575409"/>
              <a:gd name="connsiteX22" fmla="*/ 36478 w 12362426"/>
              <a:gd name="connsiteY22" fmla="*/ 535541 h 2575409"/>
              <a:gd name="connsiteX23" fmla="*/ 74319 w 12362426"/>
              <a:gd name="connsiteY23" fmla="*/ 518467 h 2575409"/>
              <a:gd name="connsiteX24" fmla="*/ 265466 w 12362426"/>
              <a:gd name="connsiteY24" fmla="*/ 473605 h 2575409"/>
              <a:gd name="connsiteX25" fmla="*/ 365700 w 12362426"/>
              <a:gd name="connsiteY25" fmla="*/ 446909 h 2575409"/>
              <a:gd name="connsiteX26" fmla="*/ 402179 w 12362426"/>
              <a:gd name="connsiteY26" fmla="*/ 438574 h 2575409"/>
              <a:gd name="connsiteX27" fmla="*/ 504196 w 12362426"/>
              <a:gd name="connsiteY27" fmla="*/ 399069 h 2575409"/>
              <a:gd name="connsiteX28" fmla="*/ 579858 w 12362426"/>
              <a:gd name="connsiteY28" fmla="*/ 387416 h 2575409"/>
              <a:gd name="connsiteX29" fmla="*/ 788740 w 12362426"/>
              <a:gd name="connsiteY29" fmla="*/ 326657 h 2575409"/>
              <a:gd name="connsiteX30" fmla="*/ 942632 w 12362426"/>
              <a:gd name="connsiteY30" fmla="*/ 292230 h 2575409"/>
              <a:gd name="connsiteX31" fmla="*/ 1166396 w 12362426"/>
              <a:gd name="connsiteY31" fmla="*/ 266362 h 2575409"/>
              <a:gd name="connsiteX32" fmla="*/ 1247277 w 12362426"/>
              <a:gd name="connsiteY32" fmla="*/ 236911 h 2575409"/>
              <a:gd name="connsiteX33" fmla="*/ 1322184 w 12362426"/>
              <a:gd name="connsiteY33" fmla="*/ 220028 h 2575409"/>
              <a:gd name="connsiteX34" fmla="*/ 1336256 w 12362426"/>
              <a:gd name="connsiteY34" fmla="*/ 215516 h 2575409"/>
              <a:gd name="connsiteX35" fmla="*/ 1399541 w 12362426"/>
              <a:gd name="connsiteY35" fmla="*/ 208691 h 2575409"/>
              <a:gd name="connsiteX36" fmla="*/ 1609734 w 12362426"/>
              <a:gd name="connsiteY36" fmla="*/ 237324 h 2575409"/>
              <a:gd name="connsiteX37" fmla="*/ 1736383 w 12362426"/>
              <a:gd name="connsiteY37" fmla="*/ 264102 h 2575409"/>
              <a:gd name="connsiteX38" fmla="*/ 1857314 w 12362426"/>
              <a:gd name="connsiteY38" fmla="*/ 269725 h 2575409"/>
              <a:gd name="connsiteX39" fmla="*/ 2026639 w 12362426"/>
              <a:gd name="connsiteY39" fmla="*/ 288420 h 2575409"/>
              <a:gd name="connsiteX40" fmla="*/ 2043398 w 12362426"/>
              <a:gd name="connsiteY40" fmla="*/ 293341 h 2575409"/>
              <a:gd name="connsiteX41" fmla="*/ 2154517 w 12362426"/>
              <a:gd name="connsiteY41" fmla="*/ 313461 h 2575409"/>
              <a:gd name="connsiteX42" fmla="*/ 2277168 w 12362426"/>
              <a:gd name="connsiteY42" fmla="*/ 305816 h 2575409"/>
              <a:gd name="connsiteX43" fmla="*/ 2361853 w 12362426"/>
              <a:gd name="connsiteY43" fmla="*/ 288395 h 2575409"/>
              <a:gd name="connsiteX44" fmla="*/ 2463967 w 12362426"/>
              <a:gd name="connsiteY44" fmla="*/ 277530 h 2575409"/>
              <a:gd name="connsiteX45" fmla="*/ 2699787 w 12362426"/>
              <a:gd name="connsiteY45" fmla="*/ 249273 h 2575409"/>
              <a:gd name="connsiteX46" fmla="*/ 2705016 w 12362426"/>
              <a:gd name="connsiteY46" fmla="*/ 247786 h 2575409"/>
              <a:gd name="connsiteX47" fmla="*/ 2828071 w 12362426"/>
              <a:gd name="connsiteY47" fmla="*/ 227258 h 2575409"/>
              <a:gd name="connsiteX48" fmla="*/ 2858408 w 12362426"/>
              <a:gd name="connsiteY48" fmla="*/ 219063 h 2575409"/>
              <a:gd name="connsiteX49" fmla="*/ 2858814 w 12362426"/>
              <a:gd name="connsiteY49" fmla="*/ 218122 h 2575409"/>
              <a:gd name="connsiteX50" fmla="*/ 2927761 w 12362426"/>
              <a:gd name="connsiteY50" fmla="*/ 222886 h 2575409"/>
              <a:gd name="connsiteX51" fmla="*/ 2982332 w 12362426"/>
              <a:gd name="connsiteY51" fmla="*/ 228553 h 2575409"/>
              <a:gd name="connsiteX52" fmla="*/ 2997509 w 12362426"/>
              <a:gd name="connsiteY52" fmla="*/ 235293 h 2575409"/>
              <a:gd name="connsiteX53" fmla="*/ 3270214 w 12362426"/>
              <a:gd name="connsiteY53" fmla="*/ 231016 h 2575409"/>
              <a:gd name="connsiteX54" fmla="*/ 3396647 w 12362426"/>
              <a:gd name="connsiteY54" fmla="*/ 226358 h 2575409"/>
              <a:gd name="connsiteX55" fmla="*/ 3557903 w 12362426"/>
              <a:gd name="connsiteY55" fmla="*/ 212497 h 2575409"/>
              <a:gd name="connsiteX56" fmla="*/ 3749729 w 12362426"/>
              <a:gd name="connsiteY56" fmla="*/ 204287 h 2575409"/>
              <a:gd name="connsiteX57" fmla="*/ 3802620 w 12362426"/>
              <a:gd name="connsiteY57" fmla="*/ 192566 h 2575409"/>
              <a:gd name="connsiteX58" fmla="*/ 3922921 w 12362426"/>
              <a:gd name="connsiteY58" fmla="*/ 190394 h 2575409"/>
              <a:gd name="connsiteX59" fmla="*/ 3993939 w 12362426"/>
              <a:gd name="connsiteY59" fmla="*/ 185934 h 2575409"/>
              <a:gd name="connsiteX60" fmla="*/ 4019416 w 12362426"/>
              <a:gd name="connsiteY60" fmla="*/ 179275 h 2575409"/>
              <a:gd name="connsiteX61" fmla="*/ 4056007 w 12362426"/>
              <a:gd name="connsiteY61" fmla="*/ 173314 h 2575409"/>
              <a:gd name="connsiteX62" fmla="*/ 4180468 w 12362426"/>
              <a:gd name="connsiteY62" fmla="*/ 152354 h 2575409"/>
              <a:gd name="connsiteX63" fmla="*/ 4221483 w 12362426"/>
              <a:gd name="connsiteY63" fmla="*/ 150733 h 2575409"/>
              <a:gd name="connsiteX64" fmla="*/ 4227430 w 12362426"/>
              <a:gd name="connsiteY64" fmla="*/ 150889 h 2575409"/>
              <a:gd name="connsiteX65" fmla="*/ 4281173 w 12362426"/>
              <a:gd name="connsiteY65" fmla="*/ 154243 h 2575409"/>
              <a:gd name="connsiteX66" fmla="*/ 4371560 w 12362426"/>
              <a:gd name="connsiteY66" fmla="*/ 162491 h 2575409"/>
              <a:gd name="connsiteX67" fmla="*/ 4454221 w 12362426"/>
              <a:gd name="connsiteY67" fmla="*/ 168769 h 2575409"/>
              <a:gd name="connsiteX68" fmla="*/ 4508379 w 12362426"/>
              <a:gd name="connsiteY68" fmla="*/ 166239 h 2575409"/>
              <a:gd name="connsiteX69" fmla="*/ 4531879 w 12362426"/>
              <a:gd name="connsiteY69" fmla="*/ 169183 h 2575409"/>
              <a:gd name="connsiteX70" fmla="*/ 4634634 w 12362426"/>
              <a:gd name="connsiteY70" fmla="*/ 154393 h 2575409"/>
              <a:gd name="connsiteX71" fmla="*/ 4682281 w 12362426"/>
              <a:gd name="connsiteY71" fmla="*/ 130253 h 2575409"/>
              <a:gd name="connsiteX72" fmla="*/ 4800765 w 12362426"/>
              <a:gd name="connsiteY72" fmla="*/ 108819 h 2575409"/>
              <a:gd name="connsiteX73" fmla="*/ 4870119 w 12362426"/>
              <a:gd name="connsiteY73" fmla="*/ 93046 h 2575409"/>
              <a:gd name="connsiteX74" fmla="*/ 4954298 w 12362426"/>
              <a:gd name="connsiteY74" fmla="*/ 153752 h 2575409"/>
              <a:gd name="connsiteX75" fmla="*/ 5473414 w 12362426"/>
              <a:gd name="connsiteY75" fmla="*/ 46457 h 2575409"/>
              <a:gd name="connsiteX76" fmla="*/ 6298845 w 12362426"/>
              <a:gd name="connsiteY76" fmla="*/ 174694 h 2575409"/>
              <a:gd name="connsiteX0" fmla="*/ 6298845 w 12362426"/>
              <a:gd name="connsiteY0" fmla="*/ 174694 h 2575409"/>
              <a:gd name="connsiteX1" fmla="*/ 8177440 w 12362426"/>
              <a:gd name="connsiteY1" fmla="*/ 232324 h 2575409"/>
              <a:gd name="connsiteX2" fmla="*/ 9140514 w 12362426"/>
              <a:gd name="connsiteY2" fmla="*/ 293582 h 2575409"/>
              <a:gd name="connsiteX3" fmla="*/ 9836966 w 12362426"/>
              <a:gd name="connsiteY3" fmla="*/ 253873 h 2575409"/>
              <a:gd name="connsiteX4" fmla="*/ 9994340 w 12362426"/>
              <a:gd name="connsiteY4" fmla="*/ 282751 h 2575409"/>
              <a:gd name="connsiteX5" fmla="*/ 10021527 w 12362426"/>
              <a:gd name="connsiteY5" fmla="*/ 290861 h 2575409"/>
              <a:gd name="connsiteX6" fmla="*/ 10077617 w 12362426"/>
              <a:gd name="connsiteY6" fmla="*/ 305872 h 2575409"/>
              <a:gd name="connsiteX7" fmla="*/ 10249434 w 12362426"/>
              <a:gd name="connsiteY7" fmla="*/ 298436 h 2575409"/>
              <a:gd name="connsiteX8" fmla="*/ 10291151 w 12362426"/>
              <a:gd name="connsiteY8" fmla="*/ 285456 h 2575409"/>
              <a:gd name="connsiteX9" fmla="*/ 10537628 w 12362426"/>
              <a:gd name="connsiteY9" fmla="*/ 259478 h 2575409"/>
              <a:gd name="connsiteX10" fmla="*/ 10875114 w 12362426"/>
              <a:gd name="connsiteY10" fmla="*/ 188952 h 2575409"/>
              <a:gd name="connsiteX11" fmla="*/ 11131506 w 12362426"/>
              <a:gd name="connsiteY11" fmla="*/ 173851 h 2575409"/>
              <a:gd name="connsiteX12" fmla="*/ 11236837 w 12362426"/>
              <a:gd name="connsiteY12" fmla="*/ 158408 h 2575409"/>
              <a:gd name="connsiteX13" fmla="*/ 11428024 w 12362426"/>
              <a:gd name="connsiteY13" fmla="*/ 130248 h 2575409"/>
              <a:gd name="connsiteX14" fmla="*/ 11627584 w 12362426"/>
              <a:gd name="connsiteY14" fmla="*/ 99145 h 2575409"/>
              <a:gd name="connsiteX15" fmla="*/ 11715836 w 12362426"/>
              <a:gd name="connsiteY15" fmla="*/ 83989 h 2575409"/>
              <a:gd name="connsiteX16" fmla="*/ 11987050 w 12362426"/>
              <a:gd name="connsiteY16" fmla="*/ 183064 h 2575409"/>
              <a:gd name="connsiteX17" fmla="*/ 12251338 w 12362426"/>
              <a:gd name="connsiteY17" fmla="*/ 0 h 2575409"/>
              <a:gd name="connsiteX18" fmla="*/ 12362426 w 12362426"/>
              <a:gd name="connsiteY18" fmla="*/ 722441 h 2575409"/>
              <a:gd name="connsiteX19" fmla="*/ 312058 w 12362426"/>
              <a:gd name="connsiteY19" fmla="*/ 2575409 h 2575409"/>
              <a:gd name="connsiteX20" fmla="*/ 0 w 12362426"/>
              <a:gd name="connsiteY20" fmla="*/ 546006 h 2575409"/>
              <a:gd name="connsiteX21" fmla="*/ 4427 w 12362426"/>
              <a:gd name="connsiteY21" fmla="*/ 544712 h 2575409"/>
              <a:gd name="connsiteX22" fmla="*/ 36478 w 12362426"/>
              <a:gd name="connsiteY22" fmla="*/ 535541 h 2575409"/>
              <a:gd name="connsiteX23" fmla="*/ 74319 w 12362426"/>
              <a:gd name="connsiteY23" fmla="*/ 518467 h 2575409"/>
              <a:gd name="connsiteX24" fmla="*/ 265466 w 12362426"/>
              <a:gd name="connsiteY24" fmla="*/ 473605 h 2575409"/>
              <a:gd name="connsiteX25" fmla="*/ 365700 w 12362426"/>
              <a:gd name="connsiteY25" fmla="*/ 446909 h 2575409"/>
              <a:gd name="connsiteX26" fmla="*/ 402179 w 12362426"/>
              <a:gd name="connsiteY26" fmla="*/ 438574 h 2575409"/>
              <a:gd name="connsiteX27" fmla="*/ 504196 w 12362426"/>
              <a:gd name="connsiteY27" fmla="*/ 399069 h 2575409"/>
              <a:gd name="connsiteX28" fmla="*/ 579858 w 12362426"/>
              <a:gd name="connsiteY28" fmla="*/ 387416 h 2575409"/>
              <a:gd name="connsiteX29" fmla="*/ 788740 w 12362426"/>
              <a:gd name="connsiteY29" fmla="*/ 326657 h 2575409"/>
              <a:gd name="connsiteX30" fmla="*/ 942632 w 12362426"/>
              <a:gd name="connsiteY30" fmla="*/ 292230 h 2575409"/>
              <a:gd name="connsiteX31" fmla="*/ 1166396 w 12362426"/>
              <a:gd name="connsiteY31" fmla="*/ 266362 h 2575409"/>
              <a:gd name="connsiteX32" fmla="*/ 1247277 w 12362426"/>
              <a:gd name="connsiteY32" fmla="*/ 236911 h 2575409"/>
              <a:gd name="connsiteX33" fmla="*/ 1322184 w 12362426"/>
              <a:gd name="connsiteY33" fmla="*/ 220028 h 2575409"/>
              <a:gd name="connsiteX34" fmla="*/ 1336256 w 12362426"/>
              <a:gd name="connsiteY34" fmla="*/ 215516 h 2575409"/>
              <a:gd name="connsiteX35" fmla="*/ 1399541 w 12362426"/>
              <a:gd name="connsiteY35" fmla="*/ 208691 h 2575409"/>
              <a:gd name="connsiteX36" fmla="*/ 1609734 w 12362426"/>
              <a:gd name="connsiteY36" fmla="*/ 237324 h 2575409"/>
              <a:gd name="connsiteX37" fmla="*/ 1736383 w 12362426"/>
              <a:gd name="connsiteY37" fmla="*/ 264102 h 2575409"/>
              <a:gd name="connsiteX38" fmla="*/ 1857314 w 12362426"/>
              <a:gd name="connsiteY38" fmla="*/ 269725 h 2575409"/>
              <a:gd name="connsiteX39" fmla="*/ 2026639 w 12362426"/>
              <a:gd name="connsiteY39" fmla="*/ 288420 h 2575409"/>
              <a:gd name="connsiteX40" fmla="*/ 2043398 w 12362426"/>
              <a:gd name="connsiteY40" fmla="*/ 293341 h 2575409"/>
              <a:gd name="connsiteX41" fmla="*/ 2154517 w 12362426"/>
              <a:gd name="connsiteY41" fmla="*/ 313461 h 2575409"/>
              <a:gd name="connsiteX42" fmla="*/ 2277168 w 12362426"/>
              <a:gd name="connsiteY42" fmla="*/ 305816 h 2575409"/>
              <a:gd name="connsiteX43" fmla="*/ 2361853 w 12362426"/>
              <a:gd name="connsiteY43" fmla="*/ 288395 h 2575409"/>
              <a:gd name="connsiteX44" fmla="*/ 2463967 w 12362426"/>
              <a:gd name="connsiteY44" fmla="*/ 277530 h 2575409"/>
              <a:gd name="connsiteX45" fmla="*/ 2699787 w 12362426"/>
              <a:gd name="connsiteY45" fmla="*/ 249273 h 2575409"/>
              <a:gd name="connsiteX46" fmla="*/ 2705016 w 12362426"/>
              <a:gd name="connsiteY46" fmla="*/ 247786 h 2575409"/>
              <a:gd name="connsiteX47" fmla="*/ 2828071 w 12362426"/>
              <a:gd name="connsiteY47" fmla="*/ 227258 h 2575409"/>
              <a:gd name="connsiteX48" fmla="*/ 2858408 w 12362426"/>
              <a:gd name="connsiteY48" fmla="*/ 219063 h 2575409"/>
              <a:gd name="connsiteX49" fmla="*/ 2858814 w 12362426"/>
              <a:gd name="connsiteY49" fmla="*/ 218122 h 2575409"/>
              <a:gd name="connsiteX50" fmla="*/ 2927761 w 12362426"/>
              <a:gd name="connsiteY50" fmla="*/ 222886 h 2575409"/>
              <a:gd name="connsiteX51" fmla="*/ 2982332 w 12362426"/>
              <a:gd name="connsiteY51" fmla="*/ 228553 h 2575409"/>
              <a:gd name="connsiteX52" fmla="*/ 2997509 w 12362426"/>
              <a:gd name="connsiteY52" fmla="*/ 235293 h 2575409"/>
              <a:gd name="connsiteX53" fmla="*/ 3270214 w 12362426"/>
              <a:gd name="connsiteY53" fmla="*/ 231016 h 2575409"/>
              <a:gd name="connsiteX54" fmla="*/ 3396647 w 12362426"/>
              <a:gd name="connsiteY54" fmla="*/ 226358 h 2575409"/>
              <a:gd name="connsiteX55" fmla="*/ 3557903 w 12362426"/>
              <a:gd name="connsiteY55" fmla="*/ 212497 h 2575409"/>
              <a:gd name="connsiteX56" fmla="*/ 3749729 w 12362426"/>
              <a:gd name="connsiteY56" fmla="*/ 204287 h 2575409"/>
              <a:gd name="connsiteX57" fmla="*/ 3802620 w 12362426"/>
              <a:gd name="connsiteY57" fmla="*/ 192566 h 2575409"/>
              <a:gd name="connsiteX58" fmla="*/ 3922921 w 12362426"/>
              <a:gd name="connsiteY58" fmla="*/ 190394 h 2575409"/>
              <a:gd name="connsiteX59" fmla="*/ 3993939 w 12362426"/>
              <a:gd name="connsiteY59" fmla="*/ 185934 h 2575409"/>
              <a:gd name="connsiteX60" fmla="*/ 4019416 w 12362426"/>
              <a:gd name="connsiteY60" fmla="*/ 179275 h 2575409"/>
              <a:gd name="connsiteX61" fmla="*/ 4056007 w 12362426"/>
              <a:gd name="connsiteY61" fmla="*/ 173314 h 2575409"/>
              <a:gd name="connsiteX62" fmla="*/ 4180468 w 12362426"/>
              <a:gd name="connsiteY62" fmla="*/ 152354 h 2575409"/>
              <a:gd name="connsiteX63" fmla="*/ 4221483 w 12362426"/>
              <a:gd name="connsiteY63" fmla="*/ 150733 h 2575409"/>
              <a:gd name="connsiteX64" fmla="*/ 4227430 w 12362426"/>
              <a:gd name="connsiteY64" fmla="*/ 150889 h 2575409"/>
              <a:gd name="connsiteX65" fmla="*/ 4281173 w 12362426"/>
              <a:gd name="connsiteY65" fmla="*/ 154243 h 2575409"/>
              <a:gd name="connsiteX66" fmla="*/ 4371560 w 12362426"/>
              <a:gd name="connsiteY66" fmla="*/ 162491 h 2575409"/>
              <a:gd name="connsiteX67" fmla="*/ 4454221 w 12362426"/>
              <a:gd name="connsiteY67" fmla="*/ 168769 h 2575409"/>
              <a:gd name="connsiteX68" fmla="*/ 4508379 w 12362426"/>
              <a:gd name="connsiteY68" fmla="*/ 166239 h 2575409"/>
              <a:gd name="connsiteX69" fmla="*/ 4531879 w 12362426"/>
              <a:gd name="connsiteY69" fmla="*/ 169183 h 2575409"/>
              <a:gd name="connsiteX70" fmla="*/ 4634634 w 12362426"/>
              <a:gd name="connsiteY70" fmla="*/ 154393 h 2575409"/>
              <a:gd name="connsiteX71" fmla="*/ 4682281 w 12362426"/>
              <a:gd name="connsiteY71" fmla="*/ 130253 h 2575409"/>
              <a:gd name="connsiteX72" fmla="*/ 4800765 w 12362426"/>
              <a:gd name="connsiteY72" fmla="*/ 108819 h 2575409"/>
              <a:gd name="connsiteX73" fmla="*/ 4870119 w 12362426"/>
              <a:gd name="connsiteY73" fmla="*/ 93046 h 2575409"/>
              <a:gd name="connsiteX74" fmla="*/ 4954298 w 12362426"/>
              <a:gd name="connsiteY74" fmla="*/ 153752 h 2575409"/>
              <a:gd name="connsiteX75" fmla="*/ 5532192 w 12362426"/>
              <a:gd name="connsiteY75" fmla="*/ 186436 h 2575409"/>
              <a:gd name="connsiteX76" fmla="*/ 6298845 w 12362426"/>
              <a:gd name="connsiteY76" fmla="*/ 174694 h 2575409"/>
              <a:gd name="connsiteX0" fmla="*/ 6298845 w 12362426"/>
              <a:gd name="connsiteY0" fmla="*/ 174694 h 2575409"/>
              <a:gd name="connsiteX1" fmla="*/ 8177440 w 12362426"/>
              <a:gd name="connsiteY1" fmla="*/ 232324 h 2575409"/>
              <a:gd name="connsiteX2" fmla="*/ 9140514 w 12362426"/>
              <a:gd name="connsiteY2" fmla="*/ 293582 h 2575409"/>
              <a:gd name="connsiteX3" fmla="*/ 9836966 w 12362426"/>
              <a:gd name="connsiteY3" fmla="*/ 253873 h 2575409"/>
              <a:gd name="connsiteX4" fmla="*/ 9994340 w 12362426"/>
              <a:gd name="connsiteY4" fmla="*/ 282751 h 2575409"/>
              <a:gd name="connsiteX5" fmla="*/ 10021527 w 12362426"/>
              <a:gd name="connsiteY5" fmla="*/ 290861 h 2575409"/>
              <a:gd name="connsiteX6" fmla="*/ 10077617 w 12362426"/>
              <a:gd name="connsiteY6" fmla="*/ 305872 h 2575409"/>
              <a:gd name="connsiteX7" fmla="*/ 10249434 w 12362426"/>
              <a:gd name="connsiteY7" fmla="*/ 298436 h 2575409"/>
              <a:gd name="connsiteX8" fmla="*/ 10291151 w 12362426"/>
              <a:gd name="connsiteY8" fmla="*/ 285456 h 2575409"/>
              <a:gd name="connsiteX9" fmla="*/ 10537628 w 12362426"/>
              <a:gd name="connsiteY9" fmla="*/ 259478 h 2575409"/>
              <a:gd name="connsiteX10" fmla="*/ 10875114 w 12362426"/>
              <a:gd name="connsiteY10" fmla="*/ 188952 h 2575409"/>
              <a:gd name="connsiteX11" fmla="*/ 11131506 w 12362426"/>
              <a:gd name="connsiteY11" fmla="*/ 173851 h 2575409"/>
              <a:gd name="connsiteX12" fmla="*/ 11236837 w 12362426"/>
              <a:gd name="connsiteY12" fmla="*/ 158408 h 2575409"/>
              <a:gd name="connsiteX13" fmla="*/ 11428024 w 12362426"/>
              <a:gd name="connsiteY13" fmla="*/ 130248 h 2575409"/>
              <a:gd name="connsiteX14" fmla="*/ 11627584 w 12362426"/>
              <a:gd name="connsiteY14" fmla="*/ 99145 h 2575409"/>
              <a:gd name="connsiteX15" fmla="*/ 11715836 w 12362426"/>
              <a:gd name="connsiteY15" fmla="*/ 83989 h 2575409"/>
              <a:gd name="connsiteX16" fmla="*/ 11987050 w 12362426"/>
              <a:gd name="connsiteY16" fmla="*/ 183064 h 2575409"/>
              <a:gd name="connsiteX17" fmla="*/ 12251338 w 12362426"/>
              <a:gd name="connsiteY17" fmla="*/ 0 h 2575409"/>
              <a:gd name="connsiteX18" fmla="*/ 12362426 w 12362426"/>
              <a:gd name="connsiteY18" fmla="*/ 722441 h 2575409"/>
              <a:gd name="connsiteX19" fmla="*/ 312058 w 12362426"/>
              <a:gd name="connsiteY19" fmla="*/ 2575409 h 2575409"/>
              <a:gd name="connsiteX20" fmla="*/ 0 w 12362426"/>
              <a:gd name="connsiteY20" fmla="*/ 546006 h 2575409"/>
              <a:gd name="connsiteX21" fmla="*/ 4427 w 12362426"/>
              <a:gd name="connsiteY21" fmla="*/ 544712 h 2575409"/>
              <a:gd name="connsiteX22" fmla="*/ 36478 w 12362426"/>
              <a:gd name="connsiteY22" fmla="*/ 535541 h 2575409"/>
              <a:gd name="connsiteX23" fmla="*/ 74319 w 12362426"/>
              <a:gd name="connsiteY23" fmla="*/ 518467 h 2575409"/>
              <a:gd name="connsiteX24" fmla="*/ 265466 w 12362426"/>
              <a:gd name="connsiteY24" fmla="*/ 473605 h 2575409"/>
              <a:gd name="connsiteX25" fmla="*/ 365700 w 12362426"/>
              <a:gd name="connsiteY25" fmla="*/ 446909 h 2575409"/>
              <a:gd name="connsiteX26" fmla="*/ 402179 w 12362426"/>
              <a:gd name="connsiteY26" fmla="*/ 438574 h 2575409"/>
              <a:gd name="connsiteX27" fmla="*/ 504196 w 12362426"/>
              <a:gd name="connsiteY27" fmla="*/ 399069 h 2575409"/>
              <a:gd name="connsiteX28" fmla="*/ 579858 w 12362426"/>
              <a:gd name="connsiteY28" fmla="*/ 387416 h 2575409"/>
              <a:gd name="connsiteX29" fmla="*/ 788740 w 12362426"/>
              <a:gd name="connsiteY29" fmla="*/ 326657 h 2575409"/>
              <a:gd name="connsiteX30" fmla="*/ 942632 w 12362426"/>
              <a:gd name="connsiteY30" fmla="*/ 292230 h 2575409"/>
              <a:gd name="connsiteX31" fmla="*/ 1166396 w 12362426"/>
              <a:gd name="connsiteY31" fmla="*/ 266362 h 2575409"/>
              <a:gd name="connsiteX32" fmla="*/ 1247277 w 12362426"/>
              <a:gd name="connsiteY32" fmla="*/ 236911 h 2575409"/>
              <a:gd name="connsiteX33" fmla="*/ 1322184 w 12362426"/>
              <a:gd name="connsiteY33" fmla="*/ 220028 h 2575409"/>
              <a:gd name="connsiteX34" fmla="*/ 1336256 w 12362426"/>
              <a:gd name="connsiteY34" fmla="*/ 215516 h 2575409"/>
              <a:gd name="connsiteX35" fmla="*/ 1399541 w 12362426"/>
              <a:gd name="connsiteY35" fmla="*/ 208691 h 2575409"/>
              <a:gd name="connsiteX36" fmla="*/ 1609734 w 12362426"/>
              <a:gd name="connsiteY36" fmla="*/ 237324 h 2575409"/>
              <a:gd name="connsiteX37" fmla="*/ 1736383 w 12362426"/>
              <a:gd name="connsiteY37" fmla="*/ 264102 h 2575409"/>
              <a:gd name="connsiteX38" fmla="*/ 1857314 w 12362426"/>
              <a:gd name="connsiteY38" fmla="*/ 269725 h 2575409"/>
              <a:gd name="connsiteX39" fmla="*/ 2026639 w 12362426"/>
              <a:gd name="connsiteY39" fmla="*/ 288420 h 2575409"/>
              <a:gd name="connsiteX40" fmla="*/ 2043398 w 12362426"/>
              <a:gd name="connsiteY40" fmla="*/ 293341 h 2575409"/>
              <a:gd name="connsiteX41" fmla="*/ 2154517 w 12362426"/>
              <a:gd name="connsiteY41" fmla="*/ 313461 h 2575409"/>
              <a:gd name="connsiteX42" fmla="*/ 2277168 w 12362426"/>
              <a:gd name="connsiteY42" fmla="*/ 305816 h 2575409"/>
              <a:gd name="connsiteX43" fmla="*/ 2361853 w 12362426"/>
              <a:gd name="connsiteY43" fmla="*/ 288395 h 2575409"/>
              <a:gd name="connsiteX44" fmla="*/ 2463967 w 12362426"/>
              <a:gd name="connsiteY44" fmla="*/ 277530 h 2575409"/>
              <a:gd name="connsiteX45" fmla="*/ 2699787 w 12362426"/>
              <a:gd name="connsiteY45" fmla="*/ 249273 h 2575409"/>
              <a:gd name="connsiteX46" fmla="*/ 2705016 w 12362426"/>
              <a:gd name="connsiteY46" fmla="*/ 247786 h 2575409"/>
              <a:gd name="connsiteX47" fmla="*/ 2828071 w 12362426"/>
              <a:gd name="connsiteY47" fmla="*/ 227258 h 2575409"/>
              <a:gd name="connsiteX48" fmla="*/ 2858408 w 12362426"/>
              <a:gd name="connsiteY48" fmla="*/ 219063 h 2575409"/>
              <a:gd name="connsiteX49" fmla="*/ 2858814 w 12362426"/>
              <a:gd name="connsiteY49" fmla="*/ 218122 h 2575409"/>
              <a:gd name="connsiteX50" fmla="*/ 2927761 w 12362426"/>
              <a:gd name="connsiteY50" fmla="*/ 222886 h 2575409"/>
              <a:gd name="connsiteX51" fmla="*/ 2982332 w 12362426"/>
              <a:gd name="connsiteY51" fmla="*/ 228553 h 2575409"/>
              <a:gd name="connsiteX52" fmla="*/ 2997509 w 12362426"/>
              <a:gd name="connsiteY52" fmla="*/ 235293 h 2575409"/>
              <a:gd name="connsiteX53" fmla="*/ 3270214 w 12362426"/>
              <a:gd name="connsiteY53" fmla="*/ 231016 h 2575409"/>
              <a:gd name="connsiteX54" fmla="*/ 3396647 w 12362426"/>
              <a:gd name="connsiteY54" fmla="*/ 226358 h 2575409"/>
              <a:gd name="connsiteX55" fmla="*/ 3557903 w 12362426"/>
              <a:gd name="connsiteY55" fmla="*/ 212497 h 2575409"/>
              <a:gd name="connsiteX56" fmla="*/ 3749729 w 12362426"/>
              <a:gd name="connsiteY56" fmla="*/ 204287 h 2575409"/>
              <a:gd name="connsiteX57" fmla="*/ 3802620 w 12362426"/>
              <a:gd name="connsiteY57" fmla="*/ 192566 h 2575409"/>
              <a:gd name="connsiteX58" fmla="*/ 3922921 w 12362426"/>
              <a:gd name="connsiteY58" fmla="*/ 190394 h 2575409"/>
              <a:gd name="connsiteX59" fmla="*/ 3993939 w 12362426"/>
              <a:gd name="connsiteY59" fmla="*/ 185934 h 2575409"/>
              <a:gd name="connsiteX60" fmla="*/ 4019416 w 12362426"/>
              <a:gd name="connsiteY60" fmla="*/ 179275 h 2575409"/>
              <a:gd name="connsiteX61" fmla="*/ 4056007 w 12362426"/>
              <a:gd name="connsiteY61" fmla="*/ 173314 h 2575409"/>
              <a:gd name="connsiteX62" fmla="*/ 4180468 w 12362426"/>
              <a:gd name="connsiteY62" fmla="*/ 152354 h 2575409"/>
              <a:gd name="connsiteX63" fmla="*/ 4221483 w 12362426"/>
              <a:gd name="connsiteY63" fmla="*/ 150733 h 2575409"/>
              <a:gd name="connsiteX64" fmla="*/ 4227430 w 12362426"/>
              <a:gd name="connsiteY64" fmla="*/ 150889 h 2575409"/>
              <a:gd name="connsiteX65" fmla="*/ 4281173 w 12362426"/>
              <a:gd name="connsiteY65" fmla="*/ 154243 h 2575409"/>
              <a:gd name="connsiteX66" fmla="*/ 4371560 w 12362426"/>
              <a:gd name="connsiteY66" fmla="*/ 162491 h 2575409"/>
              <a:gd name="connsiteX67" fmla="*/ 4454221 w 12362426"/>
              <a:gd name="connsiteY67" fmla="*/ 168769 h 2575409"/>
              <a:gd name="connsiteX68" fmla="*/ 4508379 w 12362426"/>
              <a:gd name="connsiteY68" fmla="*/ 166239 h 2575409"/>
              <a:gd name="connsiteX69" fmla="*/ 4531879 w 12362426"/>
              <a:gd name="connsiteY69" fmla="*/ 169183 h 2575409"/>
              <a:gd name="connsiteX70" fmla="*/ 4634634 w 12362426"/>
              <a:gd name="connsiteY70" fmla="*/ 154393 h 2575409"/>
              <a:gd name="connsiteX71" fmla="*/ 4682281 w 12362426"/>
              <a:gd name="connsiteY71" fmla="*/ 130253 h 2575409"/>
              <a:gd name="connsiteX72" fmla="*/ 4800765 w 12362426"/>
              <a:gd name="connsiteY72" fmla="*/ 108819 h 2575409"/>
              <a:gd name="connsiteX73" fmla="*/ 4954298 w 12362426"/>
              <a:gd name="connsiteY73" fmla="*/ 153752 h 2575409"/>
              <a:gd name="connsiteX74" fmla="*/ 5532192 w 12362426"/>
              <a:gd name="connsiteY74" fmla="*/ 186436 h 2575409"/>
              <a:gd name="connsiteX75" fmla="*/ 6298845 w 12362426"/>
              <a:gd name="connsiteY75" fmla="*/ 174694 h 2575409"/>
              <a:gd name="connsiteX0" fmla="*/ 6298845 w 12362426"/>
              <a:gd name="connsiteY0" fmla="*/ 174694 h 2575409"/>
              <a:gd name="connsiteX1" fmla="*/ 8177440 w 12362426"/>
              <a:gd name="connsiteY1" fmla="*/ 232324 h 2575409"/>
              <a:gd name="connsiteX2" fmla="*/ 9140514 w 12362426"/>
              <a:gd name="connsiteY2" fmla="*/ 293582 h 2575409"/>
              <a:gd name="connsiteX3" fmla="*/ 9836966 w 12362426"/>
              <a:gd name="connsiteY3" fmla="*/ 253873 h 2575409"/>
              <a:gd name="connsiteX4" fmla="*/ 9994340 w 12362426"/>
              <a:gd name="connsiteY4" fmla="*/ 282751 h 2575409"/>
              <a:gd name="connsiteX5" fmla="*/ 10021527 w 12362426"/>
              <a:gd name="connsiteY5" fmla="*/ 290861 h 2575409"/>
              <a:gd name="connsiteX6" fmla="*/ 10077617 w 12362426"/>
              <a:gd name="connsiteY6" fmla="*/ 305872 h 2575409"/>
              <a:gd name="connsiteX7" fmla="*/ 10249434 w 12362426"/>
              <a:gd name="connsiteY7" fmla="*/ 298436 h 2575409"/>
              <a:gd name="connsiteX8" fmla="*/ 10291151 w 12362426"/>
              <a:gd name="connsiteY8" fmla="*/ 285456 h 2575409"/>
              <a:gd name="connsiteX9" fmla="*/ 10537628 w 12362426"/>
              <a:gd name="connsiteY9" fmla="*/ 259478 h 2575409"/>
              <a:gd name="connsiteX10" fmla="*/ 10875114 w 12362426"/>
              <a:gd name="connsiteY10" fmla="*/ 188952 h 2575409"/>
              <a:gd name="connsiteX11" fmla="*/ 11131506 w 12362426"/>
              <a:gd name="connsiteY11" fmla="*/ 173851 h 2575409"/>
              <a:gd name="connsiteX12" fmla="*/ 11236837 w 12362426"/>
              <a:gd name="connsiteY12" fmla="*/ 158408 h 2575409"/>
              <a:gd name="connsiteX13" fmla="*/ 11428024 w 12362426"/>
              <a:gd name="connsiteY13" fmla="*/ 130248 h 2575409"/>
              <a:gd name="connsiteX14" fmla="*/ 11627584 w 12362426"/>
              <a:gd name="connsiteY14" fmla="*/ 99145 h 2575409"/>
              <a:gd name="connsiteX15" fmla="*/ 11769018 w 12362426"/>
              <a:gd name="connsiteY15" fmla="*/ 187575 h 2575409"/>
              <a:gd name="connsiteX16" fmla="*/ 11987050 w 12362426"/>
              <a:gd name="connsiteY16" fmla="*/ 183064 h 2575409"/>
              <a:gd name="connsiteX17" fmla="*/ 12251338 w 12362426"/>
              <a:gd name="connsiteY17" fmla="*/ 0 h 2575409"/>
              <a:gd name="connsiteX18" fmla="*/ 12362426 w 12362426"/>
              <a:gd name="connsiteY18" fmla="*/ 722441 h 2575409"/>
              <a:gd name="connsiteX19" fmla="*/ 312058 w 12362426"/>
              <a:gd name="connsiteY19" fmla="*/ 2575409 h 2575409"/>
              <a:gd name="connsiteX20" fmla="*/ 0 w 12362426"/>
              <a:gd name="connsiteY20" fmla="*/ 546006 h 2575409"/>
              <a:gd name="connsiteX21" fmla="*/ 4427 w 12362426"/>
              <a:gd name="connsiteY21" fmla="*/ 544712 h 2575409"/>
              <a:gd name="connsiteX22" fmla="*/ 36478 w 12362426"/>
              <a:gd name="connsiteY22" fmla="*/ 535541 h 2575409"/>
              <a:gd name="connsiteX23" fmla="*/ 74319 w 12362426"/>
              <a:gd name="connsiteY23" fmla="*/ 518467 h 2575409"/>
              <a:gd name="connsiteX24" fmla="*/ 265466 w 12362426"/>
              <a:gd name="connsiteY24" fmla="*/ 473605 h 2575409"/>
              <a:gd name="connsiteX25" fmla="*/ 365700 w 12362426"/>
              <a:gd name="connsiteY25" fmla="*/ 446909 h 2575409"/>
              <a:gd name="connsiteX26" fmla="*/ 402179 w 12362426"/>
              <a:gd name="connsiteY26" fmla="*/ 438574 h 2575409"/>
              <a:gd name="connsiteX27" fmla="*/ 504196 w 12362426"/>
              <a:gd name="connsiteY27" fmla="*/ 399069 h 2575409"/>
              <a:gd name="connsiteX28" fmla="*/ 579858 w 12362426"/>
              <a:gd name="connsiteY28" fmla="*/ 387416 h 2575409"/>
              <a:gd name="connsiteX29" fmla="*/ 788740 w 12362426"/>
              <a:gd name="connsiteY29" fmla="*/ 326657 h 2575409"/>
              <a:gd name="connsiteX30" fmla="*/ 942632 w 12362426"/>
              <a:gd name="connsiteY30" fmla="*/ 292230 h 2575409"/>
              <a:gd name="connsiteX31" fmla="*/ 1166396 w 12362426"/>
              <a:gd name="connsiteY31" fmla="*/ 266362 h 2575409"/>
              <a:gd name="connsiteX32" fmla="*/ 1247277 w 12362426"/>
              <a:gd name="connsiteY32" fmla="*/ 236911 h 2575409"/>
              <a:gd name="connsiteX33" fmla="*/ 1322184 w 12362426"/>
              <a:gd name="connsiteY33" fmla="*/ 220028 h 2575409"/>
              <a:gd name="connsiteX34" fmla="*/ 1336256 w 12362426"/>
              <a:gd name="connsiteY34" fmla="*/ 215516 h 2575409"/>
              <a:gd name="connsiteX35" fmla="*/ 1399541 w 12362426"/>
              <a:gd name="connsiteY35" fmla="*/ 208691 h 2575409"/>
              <a:gd name="connsiteX36" fmla="*/ 1609734 w 12362426"/>
              <a:gd name="connsiteY36" fmla="*/ 237324 h 2575409"/>
              <a:gd name="connsiteX37" fmla="*/ 1736383 w 12362426"/>
              <a:gd name="connsiteY37" fmla="*/ 264102 h 2575409"/>
              <a:gd name="connsiteX38" fmla="*/ 1857314 w 12362426"/>
              <a:gd name="connsiteY38" fmla="*/ 269725 h 2575409"/>
              <a:gd name="connsiteX39" fmla="*/ 2026639 w 12362426"/>
              <a:gd name="connsiteY39" fmla="*/ 288420 h 2575409"/>
              <a:gd name="connsiteX40" fmla="*/ 2043398 w 12362426"/>
              <a:gd name="connsiteY40" fmla="*/ 293341 h 2575409"/>
              <a:gd name="connsiteX41" fmla="*/ 2154517 w 12362426"/>
              <a:gd name="connsiteY41" fmla="*/ 313461 h 2575409"/>
              <a:gd name="connsiteX42" fmla="*/ 2277168 w 12362426"/>
              <a:gd name="connsiteY42" fmla="*/ 305816 h 2575409"/>
              <a:gd name="connsiteX43" fmla="*/ 2361853 w 12362426"/>
              <a:gd name="connsiteY43" fmla="*/ 288395 h 2575409"/>
              <a:gd name="connsiteX44" fmla="*/ 2463967 w 12362426"/>
              <a:gd name="connsiteY44" fmla="*/ 277530 h 2575409"/>
              <a:gd name="connsiteX45" fmla="*/ 2699787 w 12362426"/>
              <a:gd name="connsiteY45" fmla="*/ 249273 h 2575409"/>
              <a:gd name="connsiteX46" fmla="*/ 2705016 w 12362426"/>
              <a:gd name="connsiteY46" fmla="*/ 247786 h 2575409"/>
              <a:gd name="connsiteX47" fmla="*/ 2828071 w 12362426"/>
              <a:gd name="connsiteY47" fmla="*/ 227258 h 2575409"/>
              <a:gd name="connsiteX48" fmla="*/ 2858408 w 12362426"/>
              <a:gd name="connsiteY48" fmla="*/ 219063 h 2575409"/>
              <a:gd name="connsiteX49" fmla="*/ 2858814 w 12362426"/>
              <a:gd name="connsiteY49" fmla="*/ 218122 h 2575409"/>
              <a:gd name="connsiteX50" fmla="*/ 2927761 w 12362426"/>
              <a:gd name="connsiteY50" fmla="*/ 222886 h 2575409"/>
              <a:gd name="connsiteX51" fmla="*/ 2982332 w 12362426"/>
              <a:gd name="connsiteY51" fmla="*/ 228553 h 2575409"/>
              <a:gd name="connsiteX52" fmla="*/ 2997509 w 12362426"/>
              <a:gd name="connsiteY52" fmla="*/ 235293 h 2575409"/>
              <a:gd name="connsiteX53" fmla="*/ 3270214 w 12362426"/>
              <a:gd name="connsiteY53" fmla="*/ 231016 h 2575409"/>
              <a:gd name="connsiteX54" fmla="*/ 3396647 w 12362426"/>
              <a:gd name="connsiteY54" fmla="*/ 226358 h 2575409"/>
              <a:gd name="connsiteX55" fmla="*/ 3557903 w 12362426"/>
              <a:gd name="connsiteY55" fmla="*/ 212497 h 2575409"/>
              <a:gd name="connsiteX56" fmla="*/ 3749729 w 12362426"/>
              <a:gd name="connsiteY56" fmla="*/ 204287 h 2575409"/>
              <a:gd name="connsiteX57" fmla="*/ 3802620 w 12362426"/>
              <a:gd name="connsiteY57" fmla="*/ 192566 h 2575409"/>
              <a:gd name="connsiteX58" fmla="*/ 3922921 w 12362426"/>
              <a:gd name="connsiteY58" fmla="*/ 190394 h 2575409"/>
              <a:gd name="connsiteX59" fmla="*/ 3993939 w 12362426"/>
              <a:gd name="connsiteY59" fmla="*/ 185934 h 2575409"/>
              <a:gd name="connsiteX60" fmla="*/ 4019416 w 12362426"/>
              <a:gd name="connsiteY60" fmla="*/ 179275 h 2575409"/>
              <a:gd name="connsiteX61" fmla="*/ 4056007 w 12362426"/>
              <a:gd name="connsiteY61" fmla="*/ 173314 h 2575409"/>
              <a:gd name="connsiteX62" fmla="*/ 4180468 w 12362426"/>
              <a:gd name="connsiteY62" fmla="*/ 152354 h 2575409"/>
              <a:gd name="connsiteX63" fmla="*/ 4221483 w 12362426"/>
              <a:gd name="connsiteY63" fmla="*/ 150733 h 2575409"/>
              <a:gd name="connsiteX64" fmla="*/ 4227430 w 12362426"/>
              <a:gd name="connsiteY64" fmla="*/ 150889 h 2575409"/>
              <a:gd name="connsiteX65" fmla="*/ 4281173 w 12362426"/>
              <a:gd name="connsiteY65" fmla="*/ 154243 h 2575409"/>
              <a:gd name="connsiteX66" fmla="*/ 4371560 w 12362426"/>
              <a:gd name="connsiteY66" fmla="*/ 162491 h 2575409"/>
              <a:gd name="connsiteX67" fmla="*/ 4454221 w 12362426"/>
              <a:gd name="connsiteY67" fmla="*/ 168769 h 2575409"/>
              <a:gd name="connsiteX68" fmla="*/ 4508379 w 12362426"/>
              <a:gd name="connsiteY68" fmla="*/ 166239 h 2575409"/>
              <a:gd name="connsiteX69" fmla="*/ 4531879 w 12362426"/>
              <a:gd name="connsiteY69" fmla="*/ 169183 h 2575409"/>
              <a:gd name="connsiteX70" fmla="*/ 4634634 w 12362426"/>
              <a:gd name="connsiteY70" fmla="*/ 154393 h 2575409"/>
              <a:gd name="connsiteX71" fmla="*/ 4682281 w 12362426"/>
              <a:gd name="connsiteY71" fmla="*/ 130253 h 2575409"/>
              <a:gd name="connsiteX72" fmla="*/ 4800765 w 12362426"/>
              <a:gd name="connsiteY72" fmla="*/ 108819 h 2575409"/>
              <a:gd name="connsiteX73" fmla="*/ 4954298 w 12362426"/>
              <a:gd name="connsiteY73" fmla="*/ 153752 h 2575409"/>
              <a:gd name="connsiteX74" fmla="*/ 5532192 w 12362426"/>
              <a:gd name="connsiteY74" fmla="*/ 186436 h 2575409"/>
              <a:gd name="connsiteX75" fmla="*/ 6298845 w 12362426"/>
              <a:gd name="connsiteY75" fmla="*/ 174694 h 2575409"/>
              <a:gd name="connsiteX0" fmla="*/ 6298845 w 12362426"/>
              <a:gd name="connsiteY0" fmla="*/ 174694 h 2575409"/>
              <a:gd name="connsiteX1" fmla="*/ 8177440 w 12362426"/>
              <a:gd name="connsiteY1" fmla="*/ 232324 h 2575409"/>
              <a:gd name="connsiteX2" fmla="*/ 9140514 w 12362426"/>
              <a:gd name="connsiteY2" fmla="*/ 293582 h 2575409"/>
              <a:gd name="connsiteX3" fmla="*/ 9836966 w 12362426"/>
              <a:gd name="connsiteY3" fmla="*/ 253873 h 2575409"/>
              <a:gd name="connsiteX4" fmla="*/ 9994340 w 12362426"/>
              <a:gd name="connsiteY4" fmla="*/ 282751 h 2575409"/>
              <a:gd name="connsiteX5" fmla="*/ 10021527 w 12362426"/>
              <a:gd name="connsiteY5" fmla="*/ 290861 h 2575409"/>
              <a:gd name="connsiteX6" fmla="*/ 10077617 w 12362426"/>
              <a:gd name="connsiteY6" fmla="*/ 305872 h 2575409"/>
              <a:gd name="connsiteX7" fmla="*/ 10249434 w 12362426"/>
              <a:gd name="connsiteY7" fmla="*/ 298436 h 2575409"/>
              <a:gd name="connsiteX8" fmla="*/ 10291151 w 12362426"/>
              <a:gd name="connsiteY8" fmla="*/ 285456 h 2575409"/>
              <a:gd name="connsiteX9" fmla="*/ 10537628 w 12362426"/>
              <a:gd name="connsiteY9" fmla="*/ 259478 h 2575409"/>
              <a:gd name="connsiteX10" fmla="*/ 10875114 w 12362426"/>
              <a:gd name="connsiteY10" fmla="*/ 188952 h 2575409"/>
              <a:gd name="connsiteX11" fmla="*/ 11131506 w 12362426"/>
              <a:gd name="connsiteY11" fmla="*/ 173851 h 2575409"/>
              <a:gd name="connsiteX12" fmla="*/ 11236837 w 12362426"/>
              <a:gd name="connsiteY12" fmla="*/ 158408 h 2575409"/>
              <a:gd name="connsiteX13" fmla="*/ 11428024 w 12362426"/>
              <a:gd name="connsiteY13" fmla="*/ 130248 h 2575409"/>
              <a:gd name="connsiteX14" fmla="*/ 11625707 w 12362426"/>
              <a:gd name="connsiteY14" fmla="*/ 248450 h 2575409"/>
              <a:gd name="connsiteX15" fmla="*/ 11769018 w 12362426"/>
              <a:gd name="connsiteY15" fmla="*/ 187575 h 2575409"/>
              <a:gd name="connsiteX16" fmla="*/ 11987050 w 12362426"/>
              <a:gd name="connsiteY16" fmla="*/ 183064 h 2575409"/>
              <a:gd name="connsiteX17" fmla="*/ 12251338 w 12362426"/>
              <a:gd name="connsiteY17" fmla="*/ 0 h 2575409"/>
              <a:gd name="connsiteX18" fmla="*/ 12362426 w 12362426"/>
              <a:gd name="connsiteY18" fmla="*/ 722441 h 2575409"/>
              <a:gd name="connsiteX19" fmla="*/ 312058 w 12362426"/>
              <a:gd name="connsiteY19" fmla="*/ 2575409 h 2575409"/>
              <a:gd name="connsiteX20" fmla="*/ 0 w 12362426"/>
              <a:gd name="connsiteY20" fmla="*/ 546006 h 2575409"/>
              <a:gd name="connsiteX21" fmla="*/ 4427 w 12362426"/>
              <a:gd name="connsiteY21" fmla="*/ 544712 h 2575409"/>
              <a:gd name="connsiteX22" fmla="*/ 36478 w 12362426"/>
              <a:gd name="connsiteY22" fmla="*/ 535541 h 2575409"/>
              <a:gd name="connsiteX23" fmla="*/ 74319 w 12362426"/>
              <a:gd name="connsiteY23" fmla="*/ 518467 h 2575409"/>
              <a:gd name="connsiteX24" fmla="*/ 265466 w 12362426"/>
              <a:gd name="connsiteY24" fmla="*/ 473605 h 2575409"/>
              <a:gd name="connsiteX25" fmla="*/ 365700 w 12362426"/>
              <a:gd name="connsiteY25" fmla="*/ 446909 h 2575409"/>
              <a:gd name="connsiteX26" fmla="*/ 402179 w 12362426"/>
              <a:gd name="connsiteY26" fmla="*/ 438574 h 2575409"/>
              <a:gd name="connsiteX27" fmla="*/ 504196 w 12362426"/>
              <a:gd name="connsiteY27" fmla="*/ 399069 h 2575409"/>
              <a:gd name="connsiteX28" fmla="*/ 579858 w 12362426"/>
              <a:gd name="connsiteY28" fmla="*/ 387416 h 2575409"/>
              <a:gd name="connsiteX29" fmla="*/ 788740 w 12362426"/>
              <a:gd name="connsiteY29" fmla="*/ 326657 h 2575409"/>
              <a:gd name="connsiteX30" fmla="*/ 942632 w 12362426"/>
              <a:gd name="connsiteY30" fmla="*/ 292230 h 2575409"/>
              <a:gd name="connsiteX31" fmla="*/ 1166396 w 12362426"/>
              <a:gd name="connsiteY31" fmla="*/ 266362 h 2575409"/>
              <a:gd name="connsiteX32" fmla="*/ 1247277 w 12362426"/>
              <a:gd name="connsiteY32" fmla="*/ 236911 h 2575409"/>
              <a:gd name="connsiteX33" fmla="*/ 1322184 w 12362426"/>
              <a:gd name="connsiteY33" fmla="*/ 220028 h 2575409"/>
              <a:gd name="connsiteX34" fmla="*/ 1336256 w 12362426"/>
              <a:gd name="connsiteY34" fmla="*/ 215516 h 2575409"/>
              <a:gd name="connsiteX35" fmla="*/ 1399541 w 12362426"/>
              <a:gd name="connsiteY35" fmla="*/ 208691 h 2575409"/>
              <a:gd name="connsiteX36" fmla="*/ 1609734 w 12362426"/>
              <a:gd name="connsiteY36" fmla="*/ 237324 h 2575409"/>
              <a:gd name="connsiteX37" fmla="*/ 1736383 w 12362426"/>
              <a:gd name="connsiteY37" fmla="*/ 264102 h 2575409"/>
              <a:gd name="connsiteX38" fmla="*/ 1857314 w 12362426"/>
              <a:gd name="connsiteY38" fmla="*/ 269725 h 2575409"/>
              <a:gd name="connsiteX39" fmla="*/ 2026639 w 12362426"/>
              <a:gd name="connsiteY39" fmla="*/ 288420 h 2575409"/>
              <a:gd name="connsiteX40" fmla="*/ 2043398 w 12362426"/>
              <a:gd name="connsiteY40" fmla="*/ 293341 h 2575409"/>
              <a:gd name="connsiteX41" fmla="*/ 2154517 w 12362426"/>
              <a:gd name="connsiteY41" fmla="*/ 313461 h 2575409"/>
              <a:gd name="connsiteX42" fmla="*/ 2277168 w 12362426"/>
              <a:gd name="connsiteY42" fmla="*/ 305816 h 2575409"/>
              <a:gd name="connsiteX43" fmla="*/ 2361853 w 12362426"/>
              <a:gd name="connsiteY43" fmla="*/ 288395 h 2575409"/>
              <a:gd name="connsiteX44" fmla="*/ 2463967 w 12362426"/>
              <a:gd name="connsiteY44" fmla="*/ 277530 h 2575409"/>
              <a:gd name="connsiteX45" fmla="*/ 2699787 w 12362426"/>
              <a:gd name="connsiteY45" fmla="*/ 249273 h 2575409"/>
              <a:gd name="connsiteX46" fmla="*/ 2705016 w 12362426"/>
              <a:gd name="connsiteY46" fmla="*/ 247786 h 2575409"/>
              <a:gd name="connsiteX47" fmla="*/ 2828071 w 12362426"/>
              <a:gd name="connsiteY47" fmla="*/ 227258 h 2575409"/>
              <a:gd name="connsiteX48" fmla="*/ 2858408 w 12362426"/>
              <a:gd name="connsiteY48" fmla="*/ 219063 h 2575409"/>
              <a:gd name="connsiteX49" fmla="*/ 2858814 w 12362426"/>
              <a:gd name="connsiteY49" fmla="*/ 218122 h 2575409"/>
              <a:gd name="connsiteX50" fmla="*/ 2927761 w 12362426"/>
              <a:gd name="connsiteY50" fmla="*/ 222886 h 2575409"/>
              <a:gd name="connsiteX51" fmla="*/ 2982332 w 12362426"/>
              <a:gd name="connsiteY51" fmla="*/ 228553 h 2575409"/>
              <a:gd name="connsiteX52" fmla="*/ 2997509 w 12362426"/>
              <a:gd name="connsiteY52" fmla="*/ 235293 h 2575409"/>
              <a:gd name="connsiteX53" fmla="*/ 3270214 w 12362426"/>
              <a:gd name="connsiteY53" fmla="*/ 231016 h 2575409"/>
              <a:gd name="connsiteX54" fmla="*/ 3396647 w 12362426"/>
              <a:gd name="connsiteY54" fmla="*/ 226358 h 2575409"/>
              <a:gd name="connsiteX55" fmla="*/ 3557903 w 12362426"/>
              <a:gd name="connsiteY55" fmla="*/ 212497 h 2575409"/>
              <a:gd name="connsiteX56" fmla="*/ 3749729 w 12362426"/>
              <a:gd name="connsiteY56" fmla="*/ 204287 h 2575409"/>
              <a:gd name="connsiteX57" fmla="*/ 3802620 w 12362426"/>
              <a:gd name="connsiteY57" fmla="*/ 192566 h 2575409"/>
              <a:gd name="connsiteX58" fmla="*/ 3922921 w 12362426"/>
              <a:gd name="connsiteY58" fmla="*/ 190394 h 2575409"/>
              <a:gd name="connsiteX59" fmla="*/ 3993939 w 12362426"/>
              <a:gd name="connsiteY59" fmla="*/ 185934 h 2575409"/>
              <a:gd name="connsiteX60" fmla="*/ 4019416 w 12362426"/>
              <a:gd name="connsiteY60" fmla="*/ 179275 h 2575409"/>
              <a:gd name="connsiteX61" fmla="*/ 4056007 w 12362426"/>
              <a:gd name="connsiteY61" fmla="*/ 173314 h 2575409"/>
              <a:gd name="connsiteX62" fmla="*/ 4180468 w 12362426"/>
              <a:gd name="connsiteY62" fmla="*/ 152354 h 2575409"/>
              <a:gd name="connsiteX63" fmla="*/ 4221483 w 12362426"/>
              <a:gd name="connsiteY63" fmla="*/ 150733 h 2575409"/>
              <a:gd name="connsiteX64" fmla="*/ 4227430 w 12362426"/>
              <a:gd name="connsiteY64" fmla="*/ 150889 h 2575409"/>
              <a:gd name="connsiteX65" fmla="*/ 4281173 w 12362426"/>
              <a:gd name="connsiteY65" fmla="*/ 154243 h 2575409"/>
              <a:gd name="connsiteX66" fmla="*/ 4371560 w 12362426"/>
              <a:gd name="connsiteY66" fmla="*/ 162491 h 2575409"/>
              <a:gd name="connsiteX67" fmla="*/ 4454221 w 12362426"/>
              <a:gd name="connsiteY67" fmla="*/ 168769 h 2575409"/>
              <a:gd name="connsiteX68" fmla="*/ 4508379 w 12362426"/>
              <a:gd name="connsiteY68" fmla="*/ 166239 h 2575409"/>
              <a:gd name="connsiteX69" fmla="*/ 4531879 w 12362426"/>
              <a:gd name="connsiteY69" fmla="*/ 169183 h 2575409"/>
              <a:gd name="connsiteX70" fmla="*/ 4634634 w 12362426"/>
              <a:gd name="connsiteY70" fmla="*/ 154393 h 2575409"/>
              <a:gd name="connsiteX71" fmla="*/ 4682281 w 12362426"/>
              <a:gd name="connsiteY71" fmla="*/ 130253 h 2575409"/>
              <a:gd name="connsiteX72" fmla="*/ 4800765 w 12362426"/>
              <a:gd name="connsiteY72" fmla="*/ 108819 h 2575409"/>
              <a:gd name="connsiteX73" fmla="*/ 4954298 w 12362426"/>
              <a:gd name="connsiteY73" fmla="*/ 153752 h 2575409"/>
              <a:gd name="connsiteX74" fmla="*/ 5532192 w 12362426"/>
              <a:gd name="connsiteY74" fmla="*/ 186436 h 2575409"/>
              <a:gd name="connsiteX75" fmla="*/ 6298845 w 12362426"/>
              <a:gd name="connsiteY75" fmla="*/ 174694 h 2575409"/>
              <a:gd name="connsiteX0" fmla="*/ 6298845 w 12362426"/>
              <a:gd name="connsiteY0" fmla="*/ 174694 h 2575409"/>
              <a:gd name="connsiteX1" fmla="*/ 8177440 w 12362426"/>
              <a:gd name="connsiteY1" fmla="*/ 232324 h 2575409"/>
              <a:gd name="connsiteX2" fmla="*/ 9140514 w 12362426"/>
              <a:gd name="connsiteY2" fmla="*/ 293582 h 2575409"/>
              <a:gd name="connsiteX3" fmla="*/ 9836966 w 12362426"/>
              <a:gd name="connsiteY3" fmla="*/ 253873 h 2575409"/>
              <a:gd name="connsiteX4" fmla="*/ 9994340 w 12362426"/>
              <a:gd name="connsiteY4" fmla="*/ 282751 h 2575409"/>
              <a:gd name="connsiteX5" fmla="*/ 10021527 w 12362426"/>
              <a:gd name="connsiteY5" fmla="*/ 290861 h 2575409"/>
              <a:gd name="connsiteX6" fmla="*/ 10077617 w 12362426"/>
              <a:gd name="connsiteY6" fmla="*/ 305872 h 2575409"/>
              <a:gd name="connsiteX7" fmla="*/ 10249434 w 12362426"/>
              <a:gd name="connsiteY7" fmla="*/ 298436 h 2575409"/>
              <a:gd name="connsiteX8" fmla="*/ 10291151 w 12362426"/>
              <a:gd name="connsiteY8" fmla="*/ 285456 h 2575409"/>
              <a:gd name="connsiteX9" fmla="*/ 10537628 w 12362426"/>
              <a:gd name="connsiteY9" fmla="*/ 259478 h 2575409"/>
              <a:gd name="connsiteX10" fmla="*/ 10875114 w 12362426"/>
              <a:gd name="connsiteY10" fmla="*/ 188952 h 2575409"/>
              <a:gd name="connsiteX11" fmla="*/ 11131506 w 12362426"/>
              <a:gd name="connsiteY11" fmla="*/ 173851 h 2575409"/>
              <a:gd name="connsiteX12" fmla="*/ 11236837 w 12362426"/>
              <a:gd name="connsiteY12" fmla="*/ 158408 h 2575409"/>
              <a:gd name="connsiteX13" fmla="*/ 11441081 w 12362426"/>
              <a:gd name="connsiteY13" fmla="*/ 215166 h 2575409"/>
              <a:gd name="connsiteX14" fmla="*/ 11625707 w 12362426"/>
              <a:gd name="connsiteY14" fmla="*/ 248450 h 2575409"/>
              <a:gd name="connsiteX15" fmla="*/ 11769018 w 12362426"/>
              <a:gd name="connsiteY15" fmla="*/ 187575 h 2575409"/>
              <a:gd name="connsiteX16" fmla="*/ 11987050 w 12362426"/>
              <a:gd name="connsiteY16" fmla="*/ 183064 h 2575409"/>
              <a:gd name="connsiteX17" fmla="*/ 12251338 w 12362426"/>
              <a:gd name="connsiteY17" fmla="*/ 0 h 2575409"/>
              <a:gd name="connsiteX18" fmla="*/ 12362426 w 12362426"/>
              <a:gd name="connsiteY18" fmla="*/ 722441 h 2575409"/>
              <a:gd name="connsiteX19" fmla="*/ 312058 w 12362426"/>
              <a:gd name="connsiteY19" fmla="*/ 2575409 h 2575409"/>
              <a:gd name="connsiteX20" fmla="*/ 0 w 12362426"/>
              <a:gd name="connsiteY20" fmla="*/ 546006 h 2575409"/>
              <a:gd name="connsiteX21" fmla="*/ 4427 w 12362426"/>
              <a:gd name="connsiteY21" fmla="*/ 544712 h 2575409"/>
              <a:gd name="connsiteX22" fmla="*/ 36478 w 12362426"/>
              <a:gd name="connsiteY22" fmla="*/ 535541 h 2575409"/>
              <a:gd name="connsiteX23" fmla="*/ 74319 w 12362426"/>
              <a:gd name="connsiteY23" fmla="*/ 518467 h 2575409"/>
              <a:gd name="connsiteX24" fmla="*/ 265466 w 12362426"/>
              <a:gd name="connsiteY24" fmla="*/ 473605 h 2575409"/>
              <a:gd name="connsiteX25" fmla="*/ 365700 w 12362426"/>
              <a:gd name="connsiteY25" fmla="*/ 446909 h 2575409"/>
              <a:gd name="connsiteX26" fmla="*/ 402179 w 12362426"/>
              <a:gd name="connsiteY26" fmla="*/ 438574 h 2575409"/>
              <a:gd name="connsiteX27" fmla="*/ 504196 w 12362426"/>
              <a:gd name="connsiteY27" fmla="*/ 399069 h 2575409"/>
              <a:gd name="connsiteX28" fmla="*/ 579858 w 12362426"/>
              <a:gd name="connsiteY28" fmla="*/ 387416 h 2575409"/>
              <a:gd name="connsiteX29" fmla="*/ 788740 w 12362426"/>
              <a:gd name="connsiteY29" fmla="*/ 326657 h 2575409"/>
              <a:gd name="connsiteX30" fmla="*/ 942632 w 12362426"/>
              <a:gd name="connsiteY30" fmla="*/ 292230 h 2575409"/>
              <a:gd name="connsiteX31" fmla="*/ 1166396 w 12362426"/>
              <a:gd name="connsiteY31" fmla="*/ 266362 h 2575409"/>
              <a:gd name="connsiteX32" fmla="*/ 1247277 w 12362426"/>
              <a:gd name="connsiteY32" fmla="*/ 236911 h 2575409"/>
              <a:gd name="connsiteX33" fmla="*/ 1322184 w 12362426"/>
              <a:gd name="connsiteY33" fmla="*/ 220028 h 2575409"/>
              <a:gd name="connsiteX34" fmla="*/ 1336256 w 12362426"/>
              <a:gd name="connsiteY34" fmla="*/ 215516 h 2575409"/>
              <a:gd name="connsiteX35" fmla="*/ 1399541 w 12362426"/>
              <a:gd name="connsiteY35" fmla="*/ 208691 h 2575409"/>
              <a:gd name="connsiteX36" fmla="*/ 1609734 w 12362426"/>
              <a:gd name="connsiteY36" fmla="*/ 237324 h 2575409"/>
              <a:gd name="connsiteX37" fmla="*/ 1736383 w 12362426"/>
              <a:gd name="connsiteY37" fmla="*/ 264102 h 2575409"/>
              <a:gd name="connsiteX38" fmla="*/ 1857314 w 12362426"/>
              <a:gd name="connsiteY38" fmla="*/ 269725 h 2575409"/>
              <a:gd name="connsiteX39" fmla="*/ 2026639 w 12362426"/>
              <a:gd name="connsiteY39" fmla="*/ 288420 h 2575409"/>
              <a:gd name="connsiteX40" fmla="*/ 2043398 w 12362426"/>
              <a:gd name="connsiteY40" fmla="*/ 293341 h 2575409"/>
              <a:gd name="connsiteX41" fmla="*/ 2154517 w 12362426"/>
              <a:gd name="connsiteY41" fmla="*/ 313461 h 2575409"/>
              <a:gd name="connsiteX42" fmla="*/ 2277168 w 12362426"/>
              <a:gd name="connsiteY42" fmla="*/ 305816 h 2575409"/>
              <a:gd name="connsiteX43" fmla="*/ 2361853 w 12362426"/>
              <a:gd name="connsiteY43" fmla="*/ 288395 h 2575409"/>
              <a:gd name="connsiteX44" fmla="*/ 2463967 w 12362426"/>
              <a:gd name="connsiteY44" fmla="*/ 277530 h 2575409"/>
              <a:gd name="connsiteX45" fmla="*/ 2699787 w 12362426"/>
              <a:gd name="connsiteY45" fmla="*/ 249273 h 2575409"/>
              <a:gd name="connsiteX46" fmla="*/ 2705016 w 12362426"/>
              <a:gd name="connsiteY46" fmla="*/ 247786 h 2575409"/>
              <a:gd name="connsiteX47" fmla="*/ 2828071 w 12362426"/>
              <a:gd name="connsiteY47" fmla="*/ 227258 h 2575409"/>
              <a:gd name="connsiteX48" fmla="*/ 2858408 w 12362426"/>
              <a:gd name="connsiteY48" fmla="*/ 219063 h 2575409"/>
              <a:gd name="connsiteX49" fmla="*/ 2858814 w 12362426"/>
              <a:gd name="connsiteY49" fmla="*/ 218122 h 2575409"/>
              <a:gd name="connsiteX50" fmla="*/ 2927761 w 12362426"/>
              <a:gd name="connsiteY50" fmla="*/ 222886 h 2575409"/>
              <a:gd name="connsiteX51" fmla="*/ 2982332 w 12362426"/>
              <a:gd name="connsiteY51" fmla="*/ 228553 h 2575409"/>
              <a:gd name="connsiteX52" fmla="*/ 2997509 w 12362426"/>
              <a:gd name="connsiteY52" fmla="*/ 235293 h 2575409"/>
              <a:gd name="connsiteX53" fmla="*/ 3270214 w 12362426"/>
              <a:gd name="connsiteY53" fmla="*/ 231016 h 2575409"/>
              <a:gd name="connsiteX54" fmla="*/ 3396647 w 12362426"/>
              <a:gd name="connsiteY54" fmla="*/ 226358 h 2575409"/>
              <a:gd name="connsiteX55" fmla="*/ 3557903 w 12362426"/>
              <a:gd name="connsiteY55" fmla="*/ 212497 h 2575409"/>
              <a:gd name="connsiteX56" fmla="*/ 3749729 w 12362426"/>
              <a:gd name="connsiteY56" fmla="*/ 204287 h 2575409"/>
              <a:gd name="connsiteX57" fmla="*/ 3802620 w 12362426"/>
              <a:gd name="connsiteY57" fmla="*/ 192566 h 2575409"/>
              <a:gd name="connsiteX58" fmla="*/ 3922921 w 12362426"/>
              <a:gd name="connsiteY58" fmla="*/ 190394 h 2575409"/>
              <a:gd name="connsiteX59" fmla="*/ 3993939 w 12362426"/>
              <a:gd name="connsiteY59" fmla="*/ 185934 h 2575409"/>
              <a:gd name="connsiteX60" fmla="*/ 4019416 w 12362426"/>
              <a:gd name="connsiteY60" fmla="*/ 179275 h 2575409"/>
              <a:gd name="connsiteX61" fmla="*/ 4056007 w 12362426"/>
              <a:gd name="connsiteY61" fmla="*/ 173314 h 2575409"/>
              <a:gd name="connsiteX62" fmla="*/ 4180468 w 12362426"/>
              <a:gd name="connsiteY62" fmla="*/ 152354 h 2575409"/>
              <a:gd name="connsiteX63" fmla="*/ 4221483 w 12362426"/>
              <a:gd name="connsiteY63" fmla="*/ 150733 h 2575409"/>
              <a:gd name="connsiteX64" fmla="*/ 4227430 w 12362426"/>
              <a:gd name="connsiteY64" fmla="*/ 150889 h 2575409"/>
              <a:gd name="connsiteX65" fmla="*/ 4281173 w 12362426"/>
              <a:gd name="connsiteY65" fmla="*/ 154243 h 2575409"/>
              <a:gd name="connsiteX66" fmla="*/ 4371560 w 12362426"/>
              <a:gd name="connsiteY66" fmla="*/ 162491 h 2575409"/>
              <a:gd name="connsiteX67" fmla="*/ 4454221 w 12362426"/>
              <a:gd name="connsiteY67" fmla="*/ 168769 h 2575409"/>
              <a:gd name="connsiteX68" fmla="*/ 4508379 w 12362426"/>
              <a:gd name="connsiteY68" fmla="*/ 166239 h 2575409"/>
              <a:gd name="connsiteX69" fmla="*/ 4531879 w 12362426"/>
              <a:gd name="connsiteY69" fmla="*/ 169183 h 2575409"/>
              <a:gd name="connsiteX70" fmla="*/ 4634634 w 12362426"/>
              <a:gd name="connsiteY70" fmla="*/ 154393 h 2575409"/>
              <a:gd name="connsiteX71" fmla="*/ 4682281 w 12362426"/>
              <a:gd name="connsiteY71" fmla="*/ 130253 h 2575409"/>
              <a:gd name="connsiteX72" fmla="*/ 4800765 w 12362426"/>
              <a:gd name="connsiteY72" fmla="*/ 108819 h 2575409"/>
              <a:gd name="connsiteX73" fmla="*/ 4954298 w 12362426"/>
              <a:gd name="connsiteY73" fmla="*/ 153752 h 2575409"/>
              <a:gd name="connsiteX74" fmla="*/ 5532192 w 12362426"/>
              <a:gd name="connsiteY74" fmla="*/ 186436 h 2575409"/>
              <a:gd name="connsiteX75" fmla="*/ 6298845 w 12362426"/>
              <a:gd name="connsiteY75" fmla="*/ 174694 h 2575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12362426" h="2575409">
                <a:moveTo>
                  <a:pt x="6298845" y="174694"/>
                </a:moveTo>
                <a:cubicBezTo>
                  <a:pt x="6830234" y="205678"/>
                  <a:pt x="7531973" y="185124"/>
                  <a:pt x="8177440" y="232324"/>
                </a:cubicBezTo>
                <a:cubicBezTo>
                  <a:pt x="8498465" y="252743"/>
                  <a:pt x="8665526" y="160238"/>
                  <a:pt x="9140514" y="293582"/>
                </a:cubicBezTo>
                <a:lnTo>
                  <a:pt x="9836966" y="253873"/>
                </a:lnTo>
                <a:cubicBezTo>
                  <a:pt x="9878863" y="262713"/>
                  <a:pt x="9950631" y="293463"/>
                  <a:pt x="9994340" y="282751"/>
                </a:cubicBezTo>
                <a:lnTo>
                  <a:pt x="10021527" y="290861"/>
                </a:lnTo>
                <a:cubicBezTo>
                  <a:pt x="10032458" y="312968"/>
                  <a:pt x="10050167" y="289226"/>
                  <a:pt x="10077617" y="305872"/>
                </a:cubicBezTo>
                <a:cubicBezTo>
                  <a:pt x="10111788" y="303306"/>
                  <a:pt x="10213953" y="304723"/>
                  <a:pt x="10249434" y="298436"/>
                </a:cubicBezTo>
                <a:cubicBezTo>
                  <a:pt x="10256062" y="308981"/>
                  <a:pt x="10276979" y="293885"/>
                  <a:pt x="10291151" y="285456"/>
                </a:cubicBezTo>
                <a:cubicBezTo>
                  <a:pt x="10404927" y="261852"/>
                  <a:pt x="10507389" y="271970"/>
                  <a:pt x="10537628" y="259478"/>
                </a:cubicBezTo>
                <a:cubicBezTo>
                  <a:pt x="10618597" y="245900"/>
                  <a:pt x="10814251" y="195784"/>
                  <a:pt x="10875114" y="188952"/>
                </a:cubicBezTo>
                <a:cubicBezTo>
                  <a:pt x="10919683" y="175364"/>
                  <a:pt x="11046042" y="178885"/>
                  <a:pt x="11131506" y="173851"/>
                </a:cubicBezTo>
                <a:cubicBezTo>
                  <a:pt x="11214050" y="174442"/>
                  <a:pt x="11184882" y="161783"/>
                  <a:pt x="11236837" y="158408"/>
                </a:cubicBezTo>
                <a:cubicBezTo>
                  <a:pt x="11258316" y="168700"/>
                  <a:pt x="11398290" y="214695"/>
                  <a:pt x="11441081" y="215166"/>
                </a:cubicBezTo>
                <a:cubicBezTo>
                  <a:pt x="11527425" y="176524"/>
                  <a:pt x="11555084" y="259670"/>
                  <a:pt x="11625707" y="248450"/>
                </a:cubicBezTo>
                <a:cubicBezTo>
                  <a:pt x="11659001" y="250424"/>
                  <a:pt x="11733823" y="201527"/>
                  <a:pt x="11769018" y="187575"/>
                </a:cubicBezTo>
                <a:cubicBezTo>
                  <a:pt x="11823798" y="181653"/>
                  <a:pt x="11897800" y="197061"/>
                  <a:pt x="11987050" y="183064"/>
                </a:cubicBezTo>
                <a:cubicBezTo>
                  <a:pt x="12085408" y="161858"/>
                  <a:pt x="12094685" y="18125"/>
                  <a:pt x="12251338" y="0"/>
                </a:cubicBezTo>
                <a:lnTo>
                  <a:pt x="12362426" y="722441"/>
                </a:lnTo>
                <a:lnTo>
                  <a:pt x="312058" y="2575409"/>
                </a:lnTo>
                <a:lnTo>
                  <a:pt x="0" y="546006"/>
                </a:lnTo>
                <a:lnTo>
                  <a:pt x="4427" y="544712"/>
                </a:lnTo>
                <a:cubicBezTo>
                  <a:pt x="16251" y="542900"/>
                  <a:pt x="29474" y="542346"/>
                  <a:pt x="36478" y="535541"/>
                </a:cubicBezTo>
                <a:lnTo>
                  <a:pt x="74319" y="518467"/>
                </a:lnTo>
                <a:cubicBezTo>
                  <a:pt x="112484" y="508144"/>
                  <a:pt x="216903" y="485532"/>
                  <a:pt x="265466" y="473605"/>
                </a:cubicBezTo>
                <a:cubicBezTo>
                  <a:pt x="302490" y="464239"/>
                  <a:pt x="333634" y="449827"/>
                  <a:pt x="365700" y="446909"/>
                </a:cubicBezTo>
                <a:cubicBezTo>
                  <a:pt x="377695" y="438659"/>
                  <a:pt x="389409" y="433665"/>
                  <a:pt x="402179" y="438574"/>
                </a:cubicBezTo>
                <a:cubicBezTo>
                  <a:pt x="436185" y="425405"/>
                  <a:pt x="440821" y="414281"/>
                  <a:pt x="504196" y="399069"/>
                </a:cubicBezTo>
                <a:cubicBezTo>
                  <a:pt x="517694" y="396708"/>
                  <a:pt x="559393" y="394705"/>
                  <a:pt x="579858" y="387416"/>
                </a:cubicBezTo>
                <a:cubicBezTo>
                  <a:pt x="627282" y="375348"/>
                  <a:pt x="743704" y="362413"/>
                  <a:pt x="788740" y="326657"/>
                </a:cubicBezTo>
                <a:cubicBezTo>
                  <a:pt x="832061" y="312781"/>
                  <a:pt x="888070" y="308451"/>
                  <a:pt x="942632" y="292230"/>
                </a:cubicBezTo>
                <a:cubicBezTo>
                  <a:pt x="1004730" y="281277"/>
                  <a:pt x="1142556" y="265577"/>
                  <a:pt x="1166396" y="266362"/>
                </a:cubicBezTo>
                <a:cubicBezTo>
                  <a:pt x="1180842" y="264881"/>
                  <a:pt x="1229112" y="248098"/>
                  <a:pt x="1247277" y="236911"/>
                </a:cubicBezTo>
                <a:cubicBezTo>
                  <a:pt x="1273242" y="229188"/>
                  <a:pt x="1307354" y="223594"/>
                  <a:pt x="1322184" y="220028"/>
                </a:cubicBezTo>
                <a:lnTo>
                  <a:pt x="1336256" y="215516"/>
                </a:lnTo>
                <a:cubicBezTo>
                  <a:pt x="1349149" y="213626"/>
                  <a:pt x="1353961" y="205056"/>
                  <a:pt x="1399541" y="208691"/>
                </a:cubicBezTo>
                <a:cubicBezTo>
                  <a:pt x="1464294" y="223882"/>
                  <a:pt x="1554585" y="211888"/>
                  <a:pt x="1609734" y="237324"/>
                </a:cubicBezTo>
                <a:cubicBezTo>
                  <a:pt x="1664358" y="240244"/>
                  <a:pt x="1695118" y="258703"/>
                  <a:pt x="1736383" y="264102"/>
                </a:cubicBezTo>
                <a:cubicBezTo>
                  <a:pt x="1797860" y="271013"/>
                  <a:pt x="1819035" y="274641"/>
                  <a:pt x="1857314" y="269725"/>
                </a:cubicBezTo>
                <a:cubicBezTo>
                  <a:pt x="1874190" y="256939"/>
                  <a:pt x="1996002" y="284387"/>
                  <a:pt x="2026639" y="288420"/>
                </a:cubicBezTo>
                <a:lnTo>
                  <a:pt x="2043398" y="293341"/>
                </a:lnTo>
                <a:cubicBezTo>
                  <a:pt x="2064711" y="297515"/>
                  <a:pt x="2122990" y="311318"/>
                  <a:pt x="2154517" y="313461"/>
                </a:cubicBezTo>
                <a:cubicBezTo>
                  <a:pt x="2195401" y="310913"/>
                  <a:pt x="2210633" y="302413"/>
                  <a:pt x="2277168" y="305816"/>
                </a:cubicBezTo>
                <a:cubicBezTo>
                  <a:pt x="2298958" y="304416"/>
                  <a:pt x="2330720" y="293109"/>
                  <a:pt x="2361853" y="288395"/>
                </a:cubicBezTo>
                <a:cubicBezTo>
                  <a:pt x="2402208" y="285809"/>
                  <a:pt x="2423140" y="268716"/>
                  <a:pt x="2463967" y="277530"/>
                </a:cubicBezTo>
                <a:lnTo>
                  <a:pt x="2699787" y="249273"/>
                </a:lnTo>
                <a:lnTo>
                  <a:pt x="2705016" y="247786"/>
                </a:lnTo>
                <a:lnTo>
                  <a:pt x="2828071" y="227258"/>
                </a:lnTo>
                <a:cubicBezTo>
                  <a:pt x="2840561" y="222109"/>
                  <a:pt x="2853284" y="220585"/>
                  <a:pt x="2858408" y="219063"/>
                </a:cubicBezTo>
                <a:lnTo>
                  <a:pt x="2858814" y="218122"/>
                </a:lnTo>
                <a:lnTo>
                  <a:pt x="2927761" y="222886"/>
                </a:lnTo>
                <a:lnTo>
                  <a:pt x="2982332" y="228553"/>
                </a:lnTo>
                <a:cubicBezTo>
                  <a:pt x="2987847" y="230180"/>
                  <a:pt x="2992975" y="232356"/>
                  <a:pt x="2997509" y="235293"/>
                </a:cubicBezTo>
                <a:cubicBezTo>
                  <a:pt x="3043147" y="252873"/>
                  <a:pt x="3109249" y="231169"/>
                  <a:pt x="3270214" y="231016"/>
                </a:cubicBezTo>
                <a:cubicBezTo>
                  <a:pt x="3304672" y="242304"/>
                  <a:pt x="3350498" y="220631"/>
                  <a:pt x="3396647" y="226358"/>
                </a:cubicBezTo>
                <a:cubicBezTo>
                  <a:pt x="3454806" y="223784"/>
                  <a:pt x="3503484" y="216490"/>
                  <a:pt x="3557903" y="212497"/>
                </a:cubicBezTo>
                <a:cubicBezTo>
                  <a:pt x="3616751" y="208819"/>
                  <a:pt x="3708944" y="207609"/>
                  <a:pt x="3749729" y="204287"/>
                </a:cubicBezTo>
                <a:cubicBezTo>
                  <a:pt x="3771620" y="201913"/>
                  <a:pt x="3769228" y="196783"/>
                  <a:pt x="3802620" y="192566"/>
                </a:cubicBezTo>
                <a:cubicBezTo>
                  <a:pt x="3836497" y="203009"/>
                  <a:pt x="3880828" y="176311"/>
                  <a:pt x="3922921" y="190394"/>
                </a:cubicBezTo>
                <a:cubicBezTo>
                  <a:pt x="3938308" y="193745"/>
                  <a:pt x="3985382" y="192912"/>
                  <a:pt x="3993939" y="185934"/>
                </a:cubicBezTo>
                <a:cubicBezTo>
                  <a:pt x="4003683" y="184356"/>
                  <a:pt x="4015261" y="186705"/>
                  <a:pt x="4019416" y="179275"/>
                </a:cubicBezTo>
                <a:cubicBezTo>
                  <a:pt x="4026456" y="170317"/>
                  <a:pt x="4061432" y="183768"/>
                  <a:pt x="4056007" y="173314"/>
                </a:cubicBezTo>
                <a:lnTo>
                  <a:pt x="4180468" y="152354"/>
                </a:lnTo>
                <a:lnTo>
                  <a:pt x="4221483" y="150733"/>
                </a:lnTo>
                <a:lnTo>
                  <a:pt x="4227430" y="150889"/>
                </a:lnTo>
                <a:lnTo>
                  <a:pt x="4281173" y="154243"/>
                </a:lnTo>
                <a:cubicBezTo>
                  <a:pt x="4305327" y="165139"/>
                  <a:pt x="4341431" y="159742"/>
                  <a:pt x="4371560" y="162491"/>
                </a:cubicBezTo>
                <a:lnTo>
                  <a:pt x="4454221" y="168769"/>
                </a:lnTo>
                <a:lnTo>
                  <a:pt x="4508379" y="166239"/>
                </a:lnTo>
                <a:lnTo>
                  <a:pt x="4531879" y="169183"/>
                </a:lnTo>
                <a:cubicBezTo>
                  <a:pt x="4548395" y="169109"/>
                  <a:pt x="4609567" y="160882"/>
                  <a:pt x="4634634" y="154393"/>
                </a:cubicBezTo>
                <a:cubicBezTo>
                  <a:pt x="4655826" y="148551"/>
                  <a:pt x="4650066" y="139749"/>
                  <a:pt x="4682281" y="130253"/>
                </a:cubicBezTo>
                <a:cubicBezTo>
                  <a:pt x="4717705" y="135070"/>
                  <a:pt x="4756542" y="101747"/>
                  <a:pt x="4800765" y="108819"/>
                </a:cubicBezTo>
                <a:cubicBezTo>
                  <a:pt x="4846101" y="112735"/>
                  <a:pt x="4832394" y="140816"/>
                  <a:pt x="4954298" y="153752"/>
                </a:cubicBezTo>
                <a:cubicBezTo>
                  <a:pt x="4980543" y="158808"/>
                  <a:pt x="5513104" y="194371"/>
                  <a:pt x="5532192" y="186436"/>
                </a:cubicBezTo>
                <a:lnTo>
                  <a:pt x="6298845" y="174694"/>
                </a:lnTo>
                <a:close/>
              </a:path>
            </a:pathLst>
          </a:custGeom>
          <a:blipFill>
            <a:blip r:embed="rId2"/>
            <a:tile tx="0" ty="0" sx="70000" sy="7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35" name="Rectangle 34">
            <a:extLst>
              <a:ext uri="{FF2B5EF4-FFF2-40B4-BE49-F238E27FC236}">
                <a16:creationId xmlns:a16="http://schemas.microsoft.com/office/drawing/2014/main" id="{316287B8-D771-4102-A547-95F1D48467E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120000">
            <a:off x="4193911" y="392371"/>
            <a:ext cx="7411319" cy="5804687"/>
          </a:xfrm>
          <a:prstGeom prst="rect">
            <a:avLst/>
          </a:prstGeom>
          <a:solidFill>
            <a:srgbClr val="EFEEE9"/>
          </a:solidFill>
          <a:ln>
            <a:noFill/>
          </a:ln>
          <a:effectLst>
            <a:outerShdw blurRad="63500" dist="254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Freeform: Shape 36">
            <a:extLst>
              <a:ext uri="{FF2B5EF4-FFF2-40B4-BE49-F238E27FC236}">
                <a16:creationId xmlns:a16="http://schemas.microsoft.com/office/drawing/2014/main" id="{02B3F3D7-F61A-47E5-9E6D-4718104A563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340000">
            <a:off x="4940739" y="-432209"/>
            <a:ext cx="5941638" cy="7468496"/>
          </a:xfrm>
          <a:custGeom>
            <a:avLst/>
            <a:gdLst>
              <a:gd name="connsiteX0" fmla="*/ 51 w 5747715"/>
              <a:gd name="connsiteY0" fmla="*/ 7156095 h 7476434"/>
              <a:gd name="connsiteX1" fmla="*/ 372468 w 5747715"/>
              <a:gd name="connsiteY1" fmla="*/ 49980 h 7476434"/>
              <a:gd name="connsiteX2" fmla="*/ 428298 w 5747715"/>
              <a:gd name="connsiteY2" fmla="*/ 36 h 7476434"/>
              <a:gd name="connsiteX3" fmla="*/ 1260896 w 5747715"/>
              <a:gd name="connsiteY3" fmla="*/ 43670 h 7476434"/>
              <a:gd name="connsiteX4" fmla="*/ 1260903 w 5747715"/>
              <a:gd name="connsiteY4" fmla="*/ 43667 h 7476434"/>
              <a:gd name="connsiteX5" fmla="*/ 5703188 w 5747715"/>
              <a:gd name="connsiteY5" fmla="*/ 276477 h 7476434"/>
              <a:gd name="connsiteX6" fmla="*/ 5731744 w 5747715"/>
              <a:gd name="connsiteY6" fmla="*/ 290068 h 7476434"/>
              <a:gd name="connsiteX7" fmla="*/ 5737944 w 5747715"/>
              <a:gd name="connsiteY7" fmla="*/ 307379 h 7476434"/>
              <a:gd name="connsiteX8" fmla="*/ 5747715 w 5747715"/>
              <a:gd name="connsiteY8" fmla="*/ 310316 h 7476434"/>
              <a:gd name="connsiteX9" fmla="*/ 5742359 w 5747715"/>
              <a:gd name="connsiteY9" fmla="*/ 368088 h 7476434"/>
              <a:gd name="connsiteX10" fmla="*/ 5729800 w 5747715"/>
              <a:gd name="connsiteY10" fmla="*/ 582441 h 7476434"/>
              <a:gd name="connsiteX11" fmla="*/ 5729763 w 5747715"/>
              <a:gd name="connsiteY11" fmla="*/ 583226 h 7476434"/>
              <a:gd name="connsiteX12" fmla="*/ 5703604 w 5747715"/>
              <a:gd name="connsiteY12" fmla="*/ 1111310 h 7476434"/>
              <a:gd name="connsiteX13" fmla="*/ 5701408 w 5747715"/>
              <a:gd name="connsiteY13" fmla="*/ 1154921 h 7476434"/>
              <a:gd name="connsiteX14" fmla="*/ 5702723 w 5747715"/>
              <a:gd name="connsiteY14" fmla="*/ 1160573 h 7476434"/>
              <a:gd name="connsiteX15" fmla="*/ 5704569 w 5747715"/>
              <a:gd name="connsiteY15" fmla="*/ 1189001 h 7476434"/>
              <a:gd name="connsiteX16" fmla="*/ 5698571 w 5747715"/>
              <a:gd name="connsiteY16" fmla="*/ 1305093 h 7476434"/>
              <a:gd name="connsiteX17" fmla="*/ 5698439 w 5747715"/>
              <a:gd name="connsiteY17" fmla="*/ 1373782 h 7476434"/>
              <a:gd name="connsiteX18" fmla="*/ 5703819 w 5747715"/>
              <a:gd name="connsiteY18" fmla="*/ 1398663 h 7476434"/>
              <a:gd name="connsiteX19" fmla="*/ 5705163 w 5747715"/>
              <a:gd name="connsiteY19" fmla="*/ 1564478 h 7476434"/>
              <a:gd name="connsiteX20" fmla="*/ 5698497 w 5747715"/>
              <a:gd name="connsiteY20" fmla="*/ 1620768 h 7476434"/>
              <a:gd name="connsiteX21" fmla="*/ 5682815 w 5747715"/>
              <a:gd name="connsiteY21" fmla="*/ 1736849 h 7476434"/>
              <a:gd name="connsiteX22" fmla="*/ 5683823 w 5747715"/>
              <a:gd name="connsiteY22" fmla="*/ 1825831 h 7476434"/>
              <a:gd name="connsiteX23" fmla="*/ 5677720 w 5747715"/>
              <a:gd name="connsiteY23" fmla="*/ 1838743 h 7476434"/>
              <a:gd name="connsiteX24" fmla="*/ 5671230 w 5747715"/>
              <a:gd name="connsiteY24" fmla="*/ 1885441 h 7476434"/>
              <a:gd name="connsiteX25" fmla="*/ 5662929 w 5747715"/>
              <a:gd name="connsiteY25" fmla="*/ 1912918 h 7476434"/>
              <a:gd name="connsiteX26" fmla="*/ 5658020 w 5747715"/>
              <a:gd name="connsiteY26" fmla="*/ 2008900 h 7476434"/>
              <a:gd name="connsiteX27" fmla="*/ 5650780 w 5747715"/>
              <a:gd name="connsiteY27" fmla="*/ 2149876 h 7476434"/>
              <a:gd name="connsiteX28" fmla="*/ 5651025 w 5747715"/>
              <a:gd name="connsiteY28" fmla="*/ 2150933 h 7476434"/>
              <a:gd name="connsiteX29" fmla="*/ 5652871 w 5747715"/>
              <a:gd name="connsiteY29" fmla="*/ 2179360 h 7476434"/>
              <a:gd name="connsiteX30" fmla="*/ 5646872 w 5747715"/>
              <a:gd name="connsiteY30" fmla="*/ 2295452 h 7476434"/>
              <a:gd name="connsiteX31" fmla="*/ 5646741 w 5747715"/>
              <a:gd name="connsiteY31" fmla="*/ 2364141 h 7476434"/>
              <a:gd name="connsiteX32" fmla="*/ 5657938 w 5747715"/>
              <a:gd name="connsiteY32" fmla="*/ 2389009 h 7476434"/>
              <a:gd name="connsiteX33" fmla="*/ 5533444 w 5747715"/>
              <a:gd name="connsiteY33" fmla="*/ 4422183 h 7476434"/>
              <a:gd name="connsiteX34" fmla="*/ 5526370 w 5747715"/>
              <a:gd name="connsiteY34" fmla="*/ 4537395 h 7476434"/>
              <a:gd name="connsiteX35" fmla="*/ 5503188 w 5747715"/>
              <a:gd name="connsiteY35" fmla="*/ 4975984 h 7476434"/>
              <a:gd name="connsiteX36" fmla="*/ 5369324 w 5747715"/>
              <a:gd name="connsiteY36" fmla="*/ 7437603 h 7476434"/>
              <a:gd name="connsiteX37" fmla="*/ 5325855 w 5747715"/>
              <a:gd name="connsiteY37" fmla="*/ 7476382 h 7476434"/>
              <a:gd name="connsiteX38" fmla="*/ 4493251 w 5747715"/>
              <a:gd name="connsiteY38" fmla="*/ 7432748 h 7476434"/>
              <a:gd name="connsiteX39" fmla="*/ 4493249 w 5747715"/>
              <a:gd name="connsiteY39" fmla="*/ 7432748 h 7476434"/>
              <a:gd name="connsiteX40" fmla="*/ 39226 w 5747715"/>
              <a:gd name="connsiteY40" fmla="*/ 7199323 h 7476434"/>
              <a:gd name="connsiteX41" fmla="*/ 28872 w 5747715"/>
              <a:gd name="connsiteY41" fmla="*/ 7194396 h 7476434"/>
              <a:gd name="connsiteX42" fmla="*/ 23220 w 5747715"/>
              <a:gd name="connsiteY42" fmla="*/ 7194103 h 7476434"/>
              <a:gd name="connsiteX43" fmla="*/ 23354 w 5747715"/>
              <a:gd name="connsiteY43" fmla="*/ 7191771 h 7476434"/>
              <a:gd name="connsiteX44" fmla="*/ 10670 w 5747715"/>
              <a:gd name="connsiteY44" fmla="*/ 7185736 h 7476434"/>
              <a:gd name="connsiteX45" fmla="*/ 51 w 5747715"/>
              <a:gd name="connsiteY45" fmla="*/ 7156095 h 7476434"/>
              <a:gd name="connsiteX0" fmla="*/ 51 w 5747715"/>
              <a:gd name="connsiteY0" fmla="*/ 7156095 h 7476434"/>
              <a:gd name="connsiteX1" fmla="*/ 372468 w 5747715"/>
              <a:gd name="connsiteY1" fmla="*/ 49980 h 7476434"/>
              <a:gd name="connsiteX2" fmla="*/ 428298 w 5747715"/>
              <a:gd name="connsiteY2" fmla="*/ 36 h 7476434"/>
              <a:gd name="connsiteX3" fmla="*/ 1260896 w 5747715"/>
              <a:gd name="connsiteY3" fmla="*/ 43670 h 7476434"/>
              <a:gd name="connsiteX4" fmla="*/ 1260903 w 5747715"/>
              <a:gd name="connsiteY4" fmla="*/ 43667 h 7476434"/>
              <a:gd name="connsiteX5" fmla="*/ 5703188 w 5747715"/>
              <a:gd name="connsiteY5" fmla="*/ 276477 h 7476434"/>
              <a:gd name="connsiteX6" fmla="*/ 5731744 w 5747715"/>
              <a:gd name="connsiteY6" fmla="*/ 290068 h 7476434"/>
              <a:gd name="connsiteX7" fmla="*/ 5737944 w 5747715"/>
              <a:gd name="connsiteY7" fmla="*/ 307379 h 7476434"/>
              <a:gd name="connsiteX8" fmla="*/ 5747715 w 5747715"/>
              <a:gd name="connsiteY8" fmla="*/ 310316 h 7476434"/>
              <a:gd name="connsiteX9" fmla="*/ 5742359 w 5747715"/>
              <a:gd name="connsiteY9" fmla="*/ 368088 h 7476434"/>
              <a:gd name="connsiteX10" fmla="*/ 5729800 w 5747715"/>
              <a:gd name="connsiteY10" fmla="*/ 582441 h 7476434"/>
              <a:gd name="connsiteX11" fmla="*/ 5729763 w 5747715"/>
              <a:gd name="connsiteY11" fmla="*/ 583226 h 7476434"/>
              <a:gd name="connsiteX12" fmla="*/ 5703604 w 5747715"/>
              <a:gd name="connsiteY12" fmla="*/ 1111310 h 7476434"/>
              <a:gd name="connsiteX13" fmla="*/ 5701408 w 5747715"/>
              <a:gd name="connsiteY13" fmla="*/ 1154921 h 7476434"/>
              <a:gd name="connsiteX14" fmla="*/ 5702723 w 5747715"/>
              <a:gd name="connsiteY14" fmla="*/ 1160573 h 7476434"/>
              <a:gd name="connsiteX15" fmla="*/ 5704569 w 5747715"/>
              <a:gd name="connsiteY15" fmla="*/ 1189001 h 7476434"/>
              <a:gd name="connsiteX16" fmla="*/ 5698571 w 5747715"/>
              <a:gd name="connsiteY16" fmla="*/ 1305093 h 7476434"/>
              <a:gd name="connsiteX17" fmla="*/ 5698439 w 5747715"/>
              <a:gd name="connsiteY17" fmla="*/ 1373782 h 7476434"/>
              <a:gd name="connsiteX18" fmla="*/ 5703819 w 5747715"/>
              <a:gd name="connsiteY18" fmla="*/ 1398663 h 7476434"/>
              <a:gd name="connsiteX19" fmla="*/ 5705163 w 5747715"/>
              <a:gd name="connsiteY19" fmla="*/ 1564478 h 7476434"/>
              <a:gd name="connsiteX20" fmla="*/ 5698497 w 5747715"/>
              <a:gd name="connsiteY20" fmla="*/ 1620768 h 7476434"/>
              <a:gd name="connsiteX21" fmla="*/ 5682815 w 5747715"/>
              <a:gd name="connsiteY21" fmla="*/ 1736849 h 7476434"/>
              <a:gd name="connsiteX22" fmla="*/ 5683823 w 5747715"/>
              <a:gd name="connsiteY22" fmla="*/ 1825831 h 7476434"/>
              <a:gd name="connsiteX23" fmla="*/ 5677720 w 5747715"/>
              <a:gd name="connsiteY23" fmla="*/ 1838743 h 7476434"/>
              <a:gd name="connsiteX24" fmla="*/ 5671230 w 5747715"/>
              <a:gd name="connsiteY24" fmla="*/ 1885441 h 7476434"/>
              <a:gd name="connsiteX25" fmla="*/ 5662929 w 5747715"/>
              <a:gd name="connsiteY25" fmla="*/ 1912918 h 7476434"/>
              <a:gd name="connsiteX26" fmla="*/ 5658020 w 5747715"/>
              <a:gd name="connsiteY26" fmla="*/ 2008900 h 7476434"/>
              <a:gd name="connsiteX27" fmla="*/ 5650780 w 5747715"/>
              <a:gd name="connsiteY27" fmla="*/ 2149876 h 7476434"/>
              <a:gd name="connsiteX28" fmla="*/ 5651025 w 5747715"/>
              <a:gd name="connsiteY28" fmla="*/ 2150933 h 7476434"/>
              <a:gd name="connsiteX29" fmla="*/ 5652871 w 5747715"/>
              <a:gd name="connsiteY29" fmla="*/ 2179360 h 7476434"/>
              <a:gd name="connsiteX30" fmla="*/ 5646872 w 5747715"/>
              <a:gd name="connsiteY30" fmla="*/ 2295452 h 7476434"/>
              <a:gd name="connsiteX31" fmla="*/ 5646741 w 5747715"/>
              <a:gd name="connsiteY31" fmla="*/ 2364141 h 7476434"/>
              <a:gd name="connsiteX32" fmla="*/ 5657938 w 5747715"/>
              <a:gd name="connsiteY32" fmla="*/ 2389009 h 7476434"/>
              <a:gd name="connsiteX33" fmla="*/ 5533444 w 5747715"/>
              <a:gd name="connsiteY33" fmla="*/ 4422183 h 7476434"/>
              <a:gd name="connsiteX34" fmla="*/ 5526370 w 5747715"/>
              <a:gd name="connsiteY34" fmla="*/ 4537395 h 7476434"/>
              <a:gd name="connsiteX35" fmla="*/ 5503188 w 5747715"/>
              <a:gd name="connsiteY35" fmla="*/ 4975984 h 7476434"/>
              <a:gd name="connsiteX36" fmla="*/ 5369324 w 5747715"/>
              <a:gd name="connsiteY36" fmla="*/ 7437603 h 7476434"/>
              <a:gd name="connsiteX37" fmla="*/ 5325855 w 5747715"/>
              <a:gd name="connsiteY37" fmla="*/ 7476382 h 7476434"/>
              <a:gd name="connsiteX38" fmla="*/ 4493251 w 5747715"/>
              <a:gd name="connsiteY38" fmla="*/ 7432748 h 7476434"/>
              <a:gd name="connsiteX39" fmla="*/ 4493249 w 5747715"/>
              <a:gd name="connsiteY39" fmla="*/ 7432748 h 7476434"/>
              <a:gd name="connsiteX40" fmla="*/ 39226 w 5747715"/>
              <a:gd name="connsiteY40" fmla="*/ 7199323 h 7476434"/>
              <a:gd name="connsiteX41" fmla="*/ 23220 w 5747715"/>
              <a:gd name="connsiteY41" fmla="*/ 7194103 h 7476434"/>
              <a:gd name="connsiteX42" fmla="*/ 23354 w 5747715"/>
              <a:gd name="connsiteY42" fmla="*/ 7191771 h 7476434"/>
              <a:gd name="connsiteX43" fmla="*/ 10670 w 5747715"/>
              <a:gd name="connsiteY43" fmla="*/ 7185736 h 7476434"/>
              <a:gd name="connsiteX44" fmla="*/ 51 w 5747715"/>
              <a:gd name="connsiteY44" fmla="*/ 7156095 h 7476434"/>
              <a:gd name="connsiteX0" fmla="*/ 51 w 5747715"/>
              <a:gd name="connsiteY0" fmla="*/ 7156095 h 7476434"/>
              <a:gd name="connsiteX1" fmla="*/ 372468 w 5747715"/>
              <a:gd name="connsiteY1" fmla="*/ 49980 h 7476434"/>
              <a:gd name="connsiteX2" fmla="*/ 428298 w 5747715"/>
              <a:gd name="connsiteY2" fmla="*/ 36 h 7476434"/>
              <a:gd name="connsiteX3" fmla="*/ 1260896 w 5747715"/>
              <a:gd name="connsiteY3" fmla="*/ 43670 h 7476434"/>
              <a:gd name="connsiteX4" fmla="*/ 1260903 w 5747715"/>
              <a:gd name="connsiteY4" fmla="*/ 43667 h 7476434"/>
              <a:gd name="connsiteX5" fmla="*/ 5703188 w 5747715"/>
              <a:gd name="connsiteY5" fmla="*/ 276477 h 7476434"/>
              <a:gd name="connsiteX6" fmla="*/ 5731744 w 5747715"/>
              <a:gd name="connsiteY6" fmla="*/ 290068 h 7476434"/>
              <a:gd name="connsiteX7" fmla="*/ 5737944 w 5747715"/>
              <a:gd name="connsiteY7" fmla="*/ 307379 h 7476434"/>
              <a:gd name="connsiteX8" fmla="*/ 5747715 w 5747715"/>
              <a:gd name="connsiteY8" fmla="*/ 310316 h 7476434"/>
              <a:gd name="connsiteX9" fmla="*/ 5742359 w 5747715"/>
              <a:gd name="connsiteY9" fmla="*/ 368088 h 7476434"/>
              <a:gd name="connsiteX10" fmla="*/ 5729800 w 5747715"/>
              <a:gd name="connsiteY10" fmla="*/ 582441 h 7476434"/>
              <a:gd name="connsiteX11" fmla="*/ 5729763 w 5747715"/>
              <a:gd name="connsiteY11" fmla="*/ 583226 h 7476434"/>
              <a:gd name="connsiteX12" fmla="*/ 5703604 w 5747715"/>
              <a:gd name="connsiteY12" fmla="*/ 1111310 h 7476434"/>
              <a:gd name="connsiteX13" fmla="*/ 5701408 w 5747715"/>
              <a:gd name="connsiteY13" fmla="*/ 1154921 h 7476434"/>
              <a:gd name="connsiteX14" fmla="*/ 5702723 w 5747715"/>
              <a:gd name="connsiteY14" fmla="*/ 1160573 h 7476434"/>
              <a:gd name="connsiteX15" fmla="*/ 5704569 w 5747715"/>
              <a:gd name="connsiteY15" fmla="*/ 1189001 h 7476434"/>
              <a:gd name="connsiteX16" fmla="*/ 5698571 w 5747715"/>
              <a:gd name="connsiteY16" fmla="*/ 1305093 h 7476434"/>
              <a:gd name="connsiteX17" fmla="*/ 5698439 w 5747715"/>
              <a:gd name="connsiteY17" fmla="*/ 1373782 h 7476434"/>
              <a:gd name="connsiteX18" fmla="*/ 5703819 w 5747715"/>
              <a:gd name="connsiteY18" fmla="*/ 1398663 h 7476434"/>
              <a:gd name="connsiteX19" fmla="*/ 5705163 w 5747715"/>
              <a:gd name="connsiteY19" fmla="*/ 1564478 h 7476434"/>
              <a:gd name="connsiteX20" fmla="*/ 5698497 w 5747715"/>
              <a:gd name="connsiteY20" fmla="*/ 1620768 h 7476434"/>
              <a:gd name="connsiteX21" fmla="*/ 5682815 w 5747715"/>
              <a:gd name="connsiteY21" fmla="*/ 1736849 h 7476434"/>
              <a:gd name="connsiteX22" fmla="*/ 5683823 w 5747715"/>
              <a:gd name="connsiteY22" fmla="*/ 1825831 h 7476434"/>
              <a:gd name="connsiteX23" fmla="*/ 5677720 w 5747715"/>
              <a:gd name="connsiteY23" fmla="*/ 1838743 h 7476434"/>
              <a:gd name="connsiteX24" fmla="*/ 5671230 w 5747715"/>
              <a:gd name="connsiteY24" fmla="*/ 1885441 h 7476434"/>
              <a:gd name="connsiteX25" fmla="*/ 5662929 w 5747715"/>
              <a:gd name="connsiteY25" fmla="*/ 1912918 h 7476434"/>
              <a:gd name="connsiteX26" fmla="*/ 5658020 w 5747715"/>
              <a:gd name="connsiteY26" fmla="*/ 2008900 h 7476434"/>
              <a:gd name="connsiteX27" fmla="*/ 5650780 w 5747715"/>
              <a:gd name="connsiteY27" fmla="*/ 2149876 h 7476434"/>
              <a:gd name="connsiteX28" fmla="*/ 5651025 w 5747715"/>
              <a:gd name="connsiteY28" fmla="*/ 2150933 h 7476434"/>
              <a:gd name="connsiteX29" fmla="*/ 5652871 w 5747715"/>
              <a:gd name="connsiteY29" fmla="*/ 2179360 h 7476434"/>
              <a:gd name="connsiteX30" fmla="*/ 5646872 w 5747715"/>
              <a:gd name="connsiteY30" fmla="*/ 2295452 h 7476434"/>
              <a:gd name="connsiteX31" fmla="*/ 5646741 w 5747715"/>
              <a:gd name="connsiteY31" fmla="*/ 2364141 h 7476434"/>
              <a:gd name="connsiteX32" fmla="*/ 5657938 w 5747715"/>
              <a:gd name="connsiteY32" fmla="*/ 2389009 h 7476434"/>
              <a:gd name="connsiteX33" fmla="*/ 5533444 w 5747715"/>
              <a:gd name="connsiteY33" fmla="*/ 4422183 h 7476434"/>
              <a:gd name="connsiteX34" fmla="*/ 5526370 w 5747715"/>
              <a:gd name="connsiteY34" fmla="*/ 4537395 h 7476434"/>
              <a:gd name="connsiteX35" fmla="*/ 5503188 w 5747715"/>
              <a:gd name="connsiteY35" fmla="*/ 4975984 h 7476434"/>
              <a:gd name="connsiteX36" fmla="*/ 5369324 w 5747715"/>
              <a:gd name="connsiteY36" fmla="*/ 7437603 h 7476434"/>
              <a:gd name="connsiteX37" fmla="*/ 5325855 w 5747715"/>
              <a:gd name="connsiteY37" fmla="*/ 7476382 h 7476434"/>
              <a:gd name="connsiteX38" fmla="*/ 4493251 w 5747715"/>
              <a:gd name="connsiteY38" fmla="*/ 7432748 h 7476434"/>
              <a:gd name="connsiteX39" fmla="*/ 4493249 w 5747715"/>
              <a:gd name="connsiteY39" fmla="*/ 7432748 h 7476434"/>
              <a:gd name="connsiteX40" fmla="*/ 23220 w 5747715"/>
              <a:gd name="connsiteY40" fmla="*/ 7194103 h 7476434"/>
              <a:gd name="connsiteX41" fmla="*/ 23354 w 5747715"/>
              <a:gd name="connsiteY41" fmla="*/ 7191771 h 7476434"/>
              <a:gd name="connsiteX42" fmla="*/ 10670 w 5747715"/>
              <a:gd name="connsiteY42" fmla="*/ 7185736 h 7476434"/>
              <a:gd name="connsiteX43" fmla="*/ 51 w 5747715"/>
              <a:gd name="connsiteY43" fmla="*/ 7156095 h 7476434"/>
              <a:gd name="connsiteX0" fmla="*/ 311288 w 6058952"/>
              <a:gd name="connsiteY0" fmla="*/ 7156095 h 7476434"/>
              <a:gd name="connsiteX1" fmla="*/ 683705 w 6058952"/>
              <a:gd name="connsiteY1" fmla="*/ 49980 h 7476434"/>
              <a:gd name="connsiteX2" fmla="*/ 739535 w 6058952"/>
              <a:gd name="connsiteY2" fmla="*/ 36 h 7476434"/>
              <a:gd name="connsiteX3" fmla="*/ 1572133 w 6058952"/>
              <a:gd name="connsiteY3" fmla="*/ 43670 h 7476434"/>
              <a:gd name="connsiteX4" fmla="*/ 1572140 w 6058952"/>
              <a:gd name="connsiteY4" fmla="*/ 43667 h 7476434"/>
              <a:gd name="connsiteX5" fmla="*/ 6014425 w 6058952"/>
              <a:gd name="connsiteY5" fmla="*/ 276477 h 7476434"/>
              <a:gd name="connsiteX6" fmla="*/ 6042981 w 6058952"/>
              <a:gd name="connsiteY6" fmla="*/ 290068 h 7476434"/>
              <a:gd name="connsiteX7" fmla="*/ 6049181 w 6058952"/>
              <a:gd name="connsiteY7" fmla="*/ 307379 h 7476434"/>
              <a:gd name="connsiteX8" fmla="*/ 6058952 w 6058952"/>
              <a:gd name="connsiteY8" fmla="*/ 310316 h 7476434"/>
              <a:gd name="connsiteX9" fmla="*/ 6053596 w 6058952"/>
              <a:gd name="connsiteY9" fmla="*/ 368088 h 7476434"/>
              <a:gd name="connsiteX10" fmla="*/ 6041037 w 6058952"/>
              <a:gd name="connsiteY10" fmla="*/ 582441 h 7476434"/>
              <a:gd name="connsiteX11" fmla="*/ 6041000 w 6058952"/>
              <a:gd name="connsiteY11" fmla="*/ 583226 h 7476434"/>
              <a:gd name="connsiteX12" fmla="*/ 6014841 w 6058952"/>
              <a:gd name="connsiteY12" fmla="*/ 1111310 h 7476434"/>
              <a:gd name="connsiteX13" fmla="*/ 6012645 w 6058952"/>
              <a:gd name="connsiteY13" fmla="*/ 1154921 h 7476434"/>
              <a:gd name="connsiteX14" fmla="*/ 6013960 w 6058952"/>
              <a:gd name="connsiteY14" fmla="*/ 1160573 h 7476434"/>
              <a:gd name="connsiteX15" fmla="*/ 6015806 w 6058952"/>
              <a:gd name="connsiteY15" fmla="*/ 1189001 h 7476434"/>
              <a:gd name="connsiteX16" fmla="*/ 6009808 w 6058952"/>
              <a:gd name="connsiteY16" fmla="*/ 1305093 h 7476434"/>
              <a:gd name="connsiteX17" fmla="*/ 6009676 w 6058952"/>
              <a:gd name="connsiteY17" fmla="*/ 1373782 h 7476434"/>
              <a:gd name="connsiteX18" fmla="*/ 6015056 w 6058952"/>
              <a:gd name="connsiteY18" fmla="*/ 1398663 h 7476434"/>
              <a:gd name="connsiteX19" fmla="*/ 6016400 w 6058952"/>
              <a:gd name="connsiteY19" fmla="*/ 1564478 h 7476434"/>
              <a:gd name="connsiteX20" fmla="*/ 6009734 w 6058952"/>
              <a:gd name="connsiteY20" fmla="*/ 1620768 h 7476434"/>
              <a:gd name="connsiteX21" fmla="*/ 5994052 w 6058952"/>
              <a:gd name="connsiteY21" fmla="*/ 1736849 h 7476434"/>
              <a:gd name="connsiteX22" fmla="*/ 5995060 w 6058952"/>
              <a:gd name="connsiteY22" fmla="*/ 1825831 h 7476434"/>
              <a:gd name="connsiteX23" fmla="*/ 5988957 w 6058952"/>
              <a:gd name="connsiteY23" fmla="*/ 1838743 h 7476434"/>
              <a:gd name="connsiteX24" fmla="*/ 5982467 w 6058952"/>
              <a:gd name="connsiteY24" fmla="*/ 1885441 h 7476434"/>
              <a:gd name="connsiteX25" fmla="*/ 5974166 w 6058952"/>
              <a:gd name="connsiteY25" fmla="*/ 1912918 h 7476434"/>
              <a:gd name="connsiteX26" fmla="*/ 5969257 w 6058952"/>
              <a:gd name="connsiteY26" fmla="*/ 2008900 h 7476434"/>
              <a:gd name="connsiteX27" fmla="*/ 5962017 w 6058952"/>
              <a:gd name="connsiteY27" fmla="*/ 2149876 h 7476434"/>
              <a:gd name="connsiteX28" fmla="*/ 5962262 w 6058952"/>
              <a:gd name="connsiteY28" fmla="*/ 2150933 h 7476434"/>
              <a:gd name="connsiteX29" fmla="*/ 5964108 w 6058952"/>
              <a:gd name="connsiteY29" fmla="*/ 2179360 h 7476434"/>
              <a:gd name="connsiteX30" fmla="*/ 5958109 w 6058952"/>
              <a:gd name="connsiteY30" fmla="*/ 2295452 h 7476434"/>
              <a:gd name="connsiteX31" fmla="*/ 5957978 w 6058952"/>
              <a:gd name="connsiteY31" fmla="*/ 2364141 h 7476434"/>
              <a:gd name="connsiteX32" fmla="*/ 5969175 w 6058952"/>
              <a:gd name="connsiteY32" fmla="*/ 2389009 h 7476434"/>
              <a:gd name="connsiteX33" fmla="*/ 5844681 w 6058952"/>
              <a:gd name="connsiteY33" fmla="*/ 4422183 h 7476434"/>
              <a:gd name="connsiteX34" fmla="*/ 5837607 w 6058952"/>
              <a:gd name="connsiteY34" fmla="*/ 4537395 h 7476434"/>
              <a:gd name="connsiteX35" fmla="*/ 5814425 w 6058952"/>
              <a:gd name="connsiteY35" fmla="*/ 4975984 h 7476434"/>
              <a:gd name="connsiteX36" fmla="*/ 5680561 w 6058952"/>
              <a:gd name="connsiteY36" fmla="*/ 7437603 h 7476434"/>
              <a:gd name="connsiteX37" fmla="*/ 5637092 w 6058952"/>
              <a:gd name="connsiteY37" fmla="*/ 7476382 h 7476434"/>
              <a:gd name="connsiteX38" fmla="*/ 4804488 w 6058952"/>
              <a:gd name="connsiteY38" fmla="*/ 7432748 h 7476434"/>
              <a:gd name="connsiteX39" fmla="*/ 4804486 w 6058952"/>
              <a:gd name="connsiteY39" fmla="*/ 7432748 h 7476434"/>
              <a:gd name="connsiteX40" fmla="*/ 334457 w 6058952"/>
              <a:gd name="connsiteY40" fmla="*/ 7194103 h 7476434"/>
              <a:gd name="connsiteX41" fmla="*/ 321907 w 6058952"/>
              <a:gd name="connsiteY41" fmla="*/ 7185736 h 7476434"/>
              <a:gd name="connsiteX42" fmla="*/ 311288 w 6058952"/>
              <a:gd name="connsiteY42" fmla="*/ 7156095 h 7476434"/>
              <a:gd name="connsiteX0" fmla="*/ 52 w 5747716"/>
              <a:gd name="connsiteY0" fmla="*/ 7156095 h 7476434"/>
              <a:gd name="connsiteX1" fmla="*/ 372469 w 5747716"/>
              <a:gd name="connsiteY1" fmla="*/ 49980 h 7476434"/>
              <a:gd name="connsiteX2" fmla="*/ 428299 w 5747716"/>
              <a:gd name="connsiteY2" fmla="*/ 36 h 7476434"/>
              <a:gd name="connsiteX3" fmla="*/ 1260897 w 5747716"/>
              <a:gd name="connsiteY3" fmla="*/ 43670 h 7476434"/>
              <a:gd name="connsiteX4" fmla="*/ 1260904 w 5747716"/>
              <a:gd name="connsiteY4" fmla="*/ 43667 h 7476434"/>
              <a:gd name="connsiteX5" fmla="*/ 5703189 w 5747716"/>
              <a:gd name="connsiteY5" fmla="*/ 276477 h 7476434"/>
              <a:gd name="connsiteX6" fmla="*/ 5731745 w 5747716"/>
              <a:gd name="connsiteY6" fmla="*/ 290068 h 7476434"/>
              <a:gd name="connsiteX7" fmla="*/ 5737945 w 5747716"/>
              <a:gd name="connsiteY7" fmla="*/ 307379 h 7476434"/>
              <a:gd name="connsiteX8" fmla="*/ 5747716 w 5747716"/>
              <a:gd name="connsiteY8" fmla="*/ 310316 h 7476434"/>
              <a:gd name="connsiteX9" fmla="*/ 5742360 w 5747716"/>
              <a:gd name="connsiteY9" fmla="*/ 368088 h 7476434"/>
              <a:gd name="connsiteX10" fmla="*/ 5729801 w 5747716"/>
              <a:gd name="connsiteY10" fmla="*/ 582441 h 7476434"/>
              <a:gd name="connsiteX11" fmla="*/ 5729764 w 5747716"/>
              <a:gd name="connsiteY11" fmla="*/ 583226 h 7476434"/>
              <a:gd name="connsiteX12" fmla="*/ 5703605 w 5747716"/>
              <a:gd name="connsiteY12" fmla="*/ 1111310 h 7476434"/>
              <a:gd name="connsiteX13" fmla="*/ 5701409 w 5747716"/>
              <a:gd name="connsiteY13" fmla="*/ 1154921 h 7476434"/>
              <a:gd name="connsiteX14" fmla="*/ 5702724 w 5747716"/>
              <a:gd name="connsiteY14" fmla="*/ 1160573 h 7476434"/>
              <a:gd name="connsiteX15" fmla="*/ 5704570 w 5747716"/>
              <a:gd name="connsiteY15" fmla="*/ 1189001 h 7476434"/>
              <a:gd name="connsiteX16" fmla="*/ 5698572 w 5747716"/>
              <a:gd name="connsiteY16" fmla="*/ 1305093 h 7476434"/>
              <a:gd name="connsiteX17" fmla="*/ 5698440 w 5747716"/>
              <a:gd name="connsiteY17" fmla="*/ 1373782 h 7476434"/>
              <a:gd name="connsiteX18" fmla="*/ 5703820 w 5747716"/>
              <a:gd name="connsiteY18" fmla="*/ 1398663 h 7476434"/>
              <a:gd name="connsiteX19" fmla="*/ 5705164 w 5747716"/>
              <a:gd name="connsiteY19" fmla="*/ 1564478 h 7476434"/>
              <a:gd name="connsiteX20" fmla="*/ 5698498 w 5747716"/>
              <a:gd name="connsiteY20" fmla="*/ 1620768 h 7476434"/>
              <a:gd name="connsiteX21" fmla="*/ 5682816 w 5747716"/>
              <a:gd name="connsiteY21" fmla="*/ 1736849 h 7476434"/>
              <a:gd name="connsiteX22" fmla="*/ 5683824 w 5747716"/>
              <a:gd name="connsiteY22" fmla="*/ 1825831 h 7476434"/>
              <a:gd name="connsiteX23" fmla="*/ 5677721 w 5747716"/>
              <a:gd name="connsiteY23" fmla="*/ 1838743 h 7476434"/>
              <a:gd name="connsiteX24" fmla="*/ 5671231 w 5747716"/>
              <a:gd name="connsiteY24" fmla="*/ 1885441 h 7476434"/>
              <a:gd name="connsiteX25" fmla="*/ 5662930 w 5747716"/>
              <a:gd name="connsiteY25" fmla="*/ 1912918 h 7476434"/>
              <a:gd name="connsiteX26" fmla="*/ 5658021 w 5747716"/>
              <a:gd name="connsiteY26" fmla="*/ 2008900 h 7476434"/>
              <a:gd name="connsiteX27" fmla="*/ 5650781 w 5747716"/>
              <a:gd name="connsiteY27" fmla="*/ 2149876 h 7476434"/>
              <a:gd name="connsiteX28" fmla="*/ 5651026 w 5747716"/>
              <a:gd name="connsiteY28" fmla="*/ 2150933 h 7476434"/>
              <a:gd name="connsiteX29" fmla="*/ 5652872 w 5747716"/>
              <a:gd name="connsiteY29" fmla="*/ 2179360 h 7476434"/>
              <a:gd name="connsiteX30" fmla="*/ 5646873 w 5747716"/>
              <a:gd name="connsiteY30" fmla="*/ 2295452 h 7476434"/>
              <a:gd name="connsiteX31" fmla="*/ 5646742 w 5747716"/>
              <a:gd name="connsiteY31" fmla="*/ 2364141 h 7476434"/>
              <a:gd name="connsiteX32" fmla="*/ 5657939 w 5747716"/>
              <a:gd name="connsiteY32" fmla="*/ 2389009 h 7476434"/>
              <a:gd name="connsiteX33" fmla="*/ 5533445 w 5747716"/>
              <a:gd name="connsiteY33" fmla="*/ 4422183 h 7476434"/>
              <a:gd name="connsiteX34" fmla="*/ 5526371 w 5747716"/>
              <a:gd name="connsiteY34" fmla="*/ 4537395 h 7476434"/>
              <a:gd name="connsiteX35" fmla="*/ 5503189 w 5747716"/>
              <a:gd name="connsiteY35" fmla="*/ 4975984 h 7476434"/>
              <a:gd name="connsiteX36" fmla="*/ 5369325 w 5747716"/>
              <a:gd name="connsiteY36" fmla="*/ 7437603 h 7476434"/>
              <a:gd name="connsiteX37" fmla="*/ 5325856 w 5747716"/>
              <a:gd name="connsiteY37" fmla="*/ 7476382 h 7476434"/>
              <a:gd name="connsiteX38" fmla="*/ 4493252 w 5747716"/>
              <a:gd name="connsiteY38" fmla="*/ 7432748 h 7476434"/>
              <a:gd name="connsiteX39" fmla="*/ 4493250 w 5747716"/>
              <a:gd name="connsiteY39" fmla="*/ 7432748 h 7476434"/>
              <a:gd name="connsiteX40" fmla="*/ 10671 w 5747716"/>
              <a:gd name="connsiteY40" fmla="*/ 7185736 h 7476434"/>
              <a:gd name="connsiteX41" fmla="*/ 52 w 5747716"/>
              <a:gd name="connsiteY41" fmla="*/ 7156095 h 7476434"/>
              <a:gd name="connsiteX0" fmla="*/ 6 w 5747670"/>
              <a:gd name="connsiteY0" fmla="*/ 7156095 h 7476434"/>
              <a:gd name="connsiteX1" fmla="*/ 372423 w 5747670"/>
              <a:gd name="connsiteY1" fmla="*/ 49980 h 7476434"/>
              <a:gd name="connsiteX2" fmla="*/ 428253 w 5747670"/>
              <a:gd name="connsiteY2" fmla="*/ 36 h 7476434"/>
              <a:gd name="connsiteX3" fmla="*/ 1260851 w 5747670"/>
              <a:gd name="connsiteY3" fmla="*/ 43670 h 7476434"/>
              <a:gd name="connsiteX4" fmla="*/ 1260858 w 5747670"/>
              <a:gd name="connsiteY4" fmla="*/ 43667 h 7476434"/>
              <a:gd name="connsiteX5" fmla="*/ 5703143 w 5747670"/>
              <a:gd name="connsiteY5" fmla="*/ 276477 h 7476434"/>
              <a:gd name="connsiteX6" fmla="*/ 5731699 w 5747670"/>
              <a:gd name="connsiteY6" fmla="*/ 290068 h 7476434"/>
              <a:gd name="connsiteX7" fmla="*/ 5737899 w 5747670"/>
              <a:gd name="connsiteY7" fmla="*/ 307379 h 7476434"/>
              <a:gd name="connsiteX8" fmla="*/ 5747670 w 5747670"/>
              <a:gd name="connsiteY8" fmla="*/ 310316 h 7476434"/>
              <a:gd name="connsiteX9" fmla="*/ 5742314 w 5747670"/>
              <a:gd name="connsiteY9" fmla="*/ 368088 h 7476434"/>
              <a:gd name="connsiteX10" fmla="*/ 5729755 w 5747670"/>
              <a:gd name="connsiteY10" fmla="*/ 582441 h 7476434"/>
              <a:gd name="connsiteX11" fmla="*/ 5729718 w 5747670"/>
              <a:gd name="connsiteY11" fmla="*/ 583226 h 7476434"/>
              <a:gd name="connsiteX12" fmla="*/ 5703559 w 5747670"/>
              <a:gd name="connsiteY12" fmla="*/ 1111310 h 7476434"/>
              <a:gd name="connsiteX13" fmla="*/ 5701363 w 5747670"/>
              <a:gd name="connsiteY13" fmla="*/ 1154921 h 7476434"/>
              <a:gd name="connsiteX14" fmla="*/ 5702678 w 5747670"/>
              <a:gd name="connsiteY14" fmla="*/ 1160573 h 7476434"/>
              <a:gd name="connsiteX15" fmla="*/ 5704524 w 5747670"/>
              <a:gd name="connsiteY15" fmla="*/ 1189001 h 7476434"/>
              <a:gd name="connsiteX16" fmla="*/ 5698526 w 5747670"/>
              <a:gd name="connsiteY16" fmla="*/ 1305093 h 7476434"/>
              <a:gd name="connsiteX17" fmla="*/ 5698394 w 5747670"/>
              <a:gd name="connsiteY17" fmla="*/ 1373782 h 7476434"/>
              <a:gd name="connsiteX18" fmla="*/ 5703774 w 5747670"/>
              <a:gd name="connsiteY18" fmla="*/ 1398663 h 7476434"/>
              <a:gd name="connsiteX19" fmla="*/ 5705118 w 5747670"/>
              <a:gd name="connsiteY19" fmla="*/ 1564478 h 7476434"/>
              <a:gd name="connsiteX20" fmla="*/ 5698452 w 5747670"/>
              <a:gd name="connsiteY20" fmla="*/ 1620768 h 7476434"/>
              <a:gd name="connsiteX21" fmla="*/ 5682770 w 5747670"/>
              <a:gd name="connsiteY21" fmla="*/ 1736849 h 7476434"/>
              <a:gd name="connsiteX22" fmla="*/ 5683778 w 5747670"/>
              <a:gd name="connsiteY22" fmla="*/ 1825831 h 7476434"/>
              <a:gd name="connsiteX23" fmla="*/ 5677675 w 5747670"/>
              <a:gd name="connsiteY23" fmla="*/ 1838743 h 7476434"/>
              <a:gd name="connsiteX24" fmla="*/ 5671185 w 5747670"/>
              <a:gd name="connsiteY24" fmla="*/ 1885441 h 7476434"/>
              <a:gd name="connsiteX25" fmla="*/ 5662884 w 5747670"/>
              <a:gd name="connsiteY25" fmla="*/ 1912918 h 7476434"/>
              <a:gd name="connsiteX26" fmla="*/ 5657975 w 5747670"/>
              <a:gd name="connsiteY26" fmla="*/ 2008900 h 7476434"/>
              <a:gd name="connsiteX27" fmla="*/ 5650735 w 5747670"/>
              <a:gd name="connsiteY27" fmla="*/ 2149876 h 7476434"/>
              <a:gd name="connsiteX28" fmla="*/ 5650980 w 5747670"/>
              <a:gd name="connsiteY28" fmla="*/ 2150933 h 7476434"/>
              <a:gd name="connsiteX29" fmla="*/ 5652826 w 5747670"/>
              <a:gd name="connsiteY29" fmla="*/ 2179360 h 7476434"/>
              <a:gd name="connsiteX30" fmla="*/ 5646827 w 5747670"/>
              <a:gd name="connsiteY30" fmla="*/ 2295452 h 7476434"/>
              <a:gd name="connsiteX31" fmla="*/ 5646696 w 5747670"/>
              <a:gd name="connsiteY31" fmla="*/ 2364141 h 7476434"/>
              <a:gd name="connsiteX32" fmla="*/ 5657893 w 5747670"/>
              <a:gd name="connsiteY32" fmla="*/ 2389009 h 7476434"/>
              <a:gd name="connsiteX33" fmla="*/ 5533399 w 5747670"/>
              <a:gd name="connsiteY33" fmla="*/ 4422183 h 7476434"/>
              <a:gd name="connsiteX34" fmla="*/ 5526325 w 5747670"/>
              <a:gd name="connsiteY34" fmla="*/ 4537395 h 7476434"/>
              <a:gd name="connsiteX35" fmla="*/ 5503143 w 5747670"/>
              <a:gd name="connsiteY35" fmla="*/ 4975984 h 7476434"/>
              <a:gd name="connsiteX36" fmla="*/ 5369279 w 5747670"/>
              <a:gd name="connsiteY36" fmla="*/ 7437603 h 7476434"/>
              <a:gd name="connsiteX37" fmla="*/ 5325810 w 5747670"/>
              <a:gd name="connsiteY37" fmla="*/ 7476382 h 7476434"/>
              <a:gd name="connsiteX38" fmla="*/ 4493206 w 5747670"/>
              <a:gd name="connsiteY38" fmla="*/ 7432748 h 7476434"/>
              <a:gd name="connsiteX39" fmla="*/ 4493204 w 5747670"/>
              <a:gd name="connsiteY39" fmla="*/ 7432748 h 7476434"/>
              <a:gd name="connsiteX40" fmla="*/ 50380 w 5747670"/>
              <a:gd name="connsiteY40" fmla="*/ 7171526 h 7476434"/>
              <a:gd name="connsiteX41" fmla="*/ 6 w 5747670"/>
              <a:gd name="connsiteY41" fmla="*/ 7156095 h 7476434"/>
              <a:gd name="connsiteX0" fmla="*/ 4 w 5747668"/>
              <a:gd name="connsiteY0" fmla="*/ 7156095 h 7476434"/>
              <a:gd name="connsiteX1" fmla="*/ 372421 w 5747668"/>
              <a:gd name="connsiteY1" fmla="*/ 49980 h 7476434"/>
              <a:gd name="connsiteX2" fmla="*/ 428251 w 5747668"/>
              <a:gd name="connsiteY2" fmla="*/ 36 h 7476434"/>
              <a:gd name="connsiteX3" fmla="*/ 1260849 w 5747668"/>
              <a:gd name="connsiteY3" fmla="*/ 43670 h 7476434"/>
              <a:gd name="connsiteX4" fmla="*/ 1260856 w 5747668"/>
              <a:gd name="connsiteY4" fmla="*/ 43667 h 7476434"/>
              <a:gd name="connsiteX5" fmla="*/ 5703141 w 5747668"/>
              <a:gd name="connsiteY5" fmla="*/ 276477 h 7476434"/>
              <a:gd name="connsiteX6" fmla="*/ 5731697 w 5747668"/>
              <a:gd name="connsiteY6" fmla="*/ 290068 h 7476434"/>
              <a:gd name="connsiteX7" fmla="*/ 5737897 w 5747668"/>
              <a:gd name="connsiteY7" fmla="*/ 307379 h 7476434"/>
              <a:gd name="connsiteX8" fmla="*/ 5747668 w 5747668"/>
              <a:gd name="connsiteY8" fmla="*/ 310316 h 7476434"/>
              <a:gd name="connsiteX9" fmla="*/ 5742312 w 5747668"/>
              <a:gd name="connsiteY9" fmla="*/ 368088 h 7476434"/>
              <a:gd name="connsiteX10" fmla="*/ 5729753 w 5747668"/>
              <a:gd name="connsiteY10" fmla="*/ 582441 h 7476434"/>
              <a:gd name="connsiteX11" fmla="*/ 5729716 w 5747668"/>
              <a:gd name="connsiteY11" fmla="*/ 583226 h 7476434"/>
              <a:gd name="connsiteX12" fmla="*/ 5703557 w 5747668"/>
              <a:gd name="connsiteY12" fmla="*/ 1111310 h 7476434"/>
              <a:gd name="connsiteX13" fmla="*/ 5701361 w 5747668"/>
              <a:gd name="connsiteY13" fmla="*/ 1154921 h 7476434"/>
              <a:gd name="connsiteX14" fmla="*/ 5702676 w 5747668"/>
              <a:gd name="connsiteY14" fmla="*/ 1160573 h 7476434"/>
              <a:gd name="connsiteX15" fmla="*/ 5704522 w 5747668"/>
              <a:gd name="connsiteY15" fmla="*/ 1189001 h 7476434"/>
              <a:gd name="connsiteX16" fmla="*/ 5698524 w 5747668"/>
              <a:gd name="connsiteY16" fmla="*/ 1305093 h 7476434"/>
              <a:gd name="connsiteX17" fmla="*/ 5698392 w 5747668"/>
              <a:gd name="connsiteY17" fmla="*/ 1373782 h 7476434"/>
              <a:gd name="connsiteX18" fmla="*/ 5703772 w 5747668"/>
              <a:gd name="connsiteY18" fmla="*/ 1398663 h 7476434"/>
              <a:gd name="connsiteX19" fmla="*/ 5705116 w 5747668"/>
              <a:gd name="connsiteY19" fmla="*/ 1564478 h 7476434"/>
              <a:gd name="connsiteX20" fmla="*/ 5698450 w 5747668"/>
              <a:gd name="connsiteY20" fmla="*/ 1620768 h 7476434"/>
              <a:gd name="connsiteX21" fmla="*/ 5682768 w 5747668"/>
              <a:gd name="connsiteY21" fmla="*/ 1736849 h 7476434"/>
              <a:gd name="connsiteX22" fmla="*/ 5683776 w 5747668"/>
              <a:gd name="connsiteY22" fmla="*/ 1825831 h 7476434"/>
              <a:gd name="connsiteX23" fmla="*/ 5677673 w 5747668"/>
              <a:gd name="connsiteY23" fmla="*/ 1838743 h 7476434"/>
              <a:gd name="connsiteX24" fmla="*/ 5671183 w 5747668"/>
              <a:gd name="connsiteY24" fmla="*/ 1885441 h 7476434"/>
              <a:gd name="connsiteX25" fmla="*/ 5662882 w 5747668"/>
              <a:gd name="connsiteY25" fmla="*/ 1912918 h 7476434"/>
              <a:gd name="connsiteX26" fmla="*/ 5657973 w 5747668"/>
              <a:gd name="connsiteY26" fmla="*/ 2008900 h 7476434"/>
              <a:gd name="connsiteX27" fmla="*/ 5650733 w 5747668"/>
              <a:gd name="connsiteY27" fmla="*/ 2149876 h 7476434"/>
              <a:gd name="connsiteX28" fmla="*/ 5650978 w 5747668"/>
              <a:gd name="connsiteY28" fmla="*/ 2150933 h 7476434"/>
              <a:gd name="connsiteX29" fmla="*/ 5652824 w 5747668"/>
              <a:gd name="connsiteY29" fmla="*/ 2179360 h 7476434"/>
              <a:gd name="connsiteX30" fmla="*/ 5646825 w 5747668"/>
              <a:gd name="connsiteY30" fmla="*/ 2295452 h 7476434"/>
              <a:gd name="connsiteX31" fmla="*/ 5646694 w 5747668"/>
              <a:gd name="connsiteY31" fmla="*/ 2364141 h 7476434"/>
              <a:gd name="connsiteX32" fmla="*/ 5657891 w 5747668"/>
              <a:gd name="connsiteY32" fmla="*/ 2389009 h 7476434"/>
              <a:gd name="connsiteX33" fmla="*/ 5533397 w 5747668"/>
              <a:gd name="connsiteY33" fmla="*/ 4422183 h 7476434"/>
              <a:gd name="connsiteX34" fmla="*/ 5526323 w 5747668"/>
              <a:gd name="connsiteY34" fmla="*/ 4537395 h 7476434"/>
              <a:gd name="connsiteX35" fmla="*/ 5503141 w 5747668"/>
              <a:gd name="connsiteY35" fmla="*/ 4975984 h 7476434"/>
              <a:gd name="connsiteX36" fmla="*/ 5369277 w 5747668"/>
              <a:gd name="connsiteY36" fmla="*/ 7437603 h 7476434"/>
              <a:gd name="connsiteX37" fmla="*/ 5325808 w 5747668"/>
              <a:gd name="connsiteY37" fmla="*/ 7476382 h 7476434"/>
              <a:gd name="connsiteX38" fmla="*/ 4493204 w 5747668"/>
              <a:gd name="connsiteY38" fmla="*/ 7432748 h 7476434"/>
              <a:gd name="connsiteX39" fmla="*/ 4493202 w 5747668"/>
              <a:gd name="connsiteY39" fmla="*/ 7432748 h 7476434"/>
              <a:gd name="connsiteX40" fmla="*/ 75516 w 5747668"/>
              <a:gd name="connsiteY40" fmla="*/ 7171982 h 7476434"/>
              <a:gd name="connsiteX41" fmla="*/ 4 w 5747668"/>
              <a:gd name="connsiteY41" fmla="*/ 7156095 h 7476434"/>
              <a:gd name="connsiteX0" fmla="*/ 5 w 5729713"/>
              <a:gd name="connsiteY0" fmla="*/ 7650086 h 7970099"/>
              <a:gd name="connsiteX1" fmla="*/ 354466 w 5729713"/>
              <a:gd name="connsiteY1" fmla="*/ 543645 h 7970099"/>
              <a:gd name="connsiteX2" fmla="*/ 410296 w 5729713"/>
              <a:gd name="connsiteY2" fmla="*/ 493701 h 7970099"/>
              <a:gd name="connsiteX3" fmla="*/ 1242894 w 5729713"/>
              <a:gd name="connsiteY3" fmla="*/ 537335 h 7970099"/>
              <a:gd name="connsiteX4" fmla="*/ 1242901 w 5729713"/>
              <a:gd name="connsiteY4" fmla="*/ 537332 h 7970099"/>
              <a:gd name="connsiteX5" fmla="*/ 5685186 w 5729713"/>
              <a:gd name="connsiteY5" fmla="*/ 770142 h 7970099"/>
              <a:gd name="connsiteX6" fmla="*/ 5713742 w 5729713"/>
              <a:gd name="connsiteY6" fmla="*/ 783733 h 7970099"/>
              <a:gd name="connsiteX7" fmla="*/ 5719942 w 5729713"/>
              <a:gd name="connsiteY7" fmla="*/ 801044 h 7970099"/>
              <a:gd name="connsiteX8" fmla="*/ 5729713 w 5729713"/>
              <a:gd name="connsiteY8" fmla="*/ 803981 h 7970099"/>
              <a:gd name="connsiteX9" fmla="*/ 5724357 w 5729713"/>
              <a:gd name="connsiteY9" fmla="*/ 861753 h 7970099"/>
              <a:gd name="connsiteX10" fmla="*/ 5711798 w 5729713"/>
              <a:gd name="connsiteY10" fmla="*/ 1076106 h 7970099"/>
              <a:gd name="connsiteX11" fmla="*/ 5711761 w 5729713"/>
              <a:gd name="connsiteY11" fmla="*/ 1076891 h 7970099"/>
              <a:gd name="connsiteX12" fmla="*/ 5685602 w 5729713"/>
              <a:gd name="connsiteY12" fmla="*/ 1604975 h 7970099"/>
              <a:gd name="connsiteX13" fmla="*/ 5683406 w 5729713"/>
              <a:gd name="connsiteY13" fmla="*/ 1648586 h 7970099"/>
              <a:gd name="connsiteX14" fmla="*/ 5684721 w 5729713"/>
              <a:gd name="connsiteY14" fmla="*/ 1654238 h 7970099"/>
              <a:gd name="connsiteX15" fmla="*/ 5686567 w 5729713"/>
              <a:gd name="connsiteY15" fmla="*/ 1682666 h 7970099"/>
              <a:gd name="connsiteX16" fmla="*/ 5680569 w 5729713"/>
              <a:gd name="connsiteY16" fmla="*/ 1798758 h 7970099"/>
              <a:gd name="connsiteX17" fmla="*/ 5680437 w 5729713"/>
              <a:gd name="connsiteY17" fmla="*/ 1867447 h 7970099"/>
              <a:gd name="connsiteX18" fmla="*/ 5685817 w 5729713"/>
              <a:gd name="connsiteY18" fmla="*/ 1892328 h 7970099"/>
              <a:gd name="connsiteX19" fmla="*/ 5687161 w 5729713"/>
              <a:gd name="connsiteY19" fmla="*/ 2058143 h 7970099"/>
              <a:gd name="connsiteX20" fmla="*/ 5680495 w 5729713"/>
              <a:gd name="connsiteY20" fmla="*/ 2114433 h 7970099"/>
              <a:gd name="connsiteX21" fmla="*/ 5664813 w 5729713"/>
              <a:gd name="connsiteY21" fmla="*/ 2230514 h 7970099"/>
              <a:gd name="connsiteX22" fmla="*/ 5665821 w 5729713"/>
              <a:gd name="connsiteY22" fmla="*/ 2319496 h 7970099"/>
              <a:gd name="connsiteX23" fmla="*/ 5659718 w 5729713"/>
              <a:gd name="connsiteY23" fmla="*/ 2332408 h 7970099"/>
              <a:gd name="connsiteX24" fmla="*/ 5653228 w 5729713"/>
              <a:gd name="connsiteY24" fmla="*/ 2379106 h 7970099"/>
              <a:gd name="connsiteX25" fmla="*/ 5644927 w 5729713"/>
              <a:gd name="connsiteY25" fmla="*/ 2406583 h 7970099"/>
              <a:gd name="connsiteX26" fmla="*/ 5640018 w 5729713"/>
              <a:gd name="connsiteY26" fmla="*/ 2502565 h 7970099"/>
              <a:gd name="connsiteX27" fmla="*/ 5632778 w 5729713"/>
              <a:gd name="connsiteY27" fmla="*/ 2643541 h 7970099"/>
              <a:gd name="connsiteX28" fmla="*/ 5633023 w 5729713"/>
              <a:gd name="connsiteY28" fmla="*/ 2644598 h 7970099"/>
              <a:gd name="connsiteX29" fmla="*/ 5634869 w 5729713"/>
              <a:gd name="connsiteY29" fmla="*/ 2673025 h 7970099"/>
              <a:gd name="connsiteX30" fmla="*/ 5628870 w 5729713"/>
              <a:gd name="connsiteY30" fmla="*/ 2789117 h 7970099"/>
              <a:gd name="connsiteX31" fmla="*/ 5628739 w 5729713"/>
              <a:gd name="connsiteY31" fmla="*/ 2857806 h 7970099"/>
              <a:gd name="connsiteX32" fmla="*/ 5639936 w 5729713"/>
              <a:gd name="connsiteY32" fmla="*/ 2882674 h 7970099"/>
              <a:gd name="connsiteX33" fmla="*/ 5515442 w 5729713"/>
              <a:gd name="connsiteY33" fmla="*/ 4915848 h 7970099"/>
              <a:gd name="connsiteX34" fmla="*/ 5508368 w 5729713"/>
              <a:gd name="connsiteY34" fmla="*/ 5031060 h 7970099"/>
              <a:gd name="connsiteX35" fmla="*/ 5485186 w 5729713"/>
              <a:gd name="connsiteY35" fmla="*/ 5469649 h 7970099"/>
              <a:gd name="connsiteX36" fmla="*/ 5351322 w 5729713"/>
              <a:gd name="connsiteY36" fmla="*/ 7931268 h 7970099"/>
              <a:gd name="connsiteX37" fmla="*/ 5307853 w 5729713"/>
              <a:gd name="connsiteY37" fmla="*/ 7970047 h 7970099"/>
              <a:gd name="connsiteX38" fmla="*/ 4475249 w 5729713"/>
              <a:gd name="connsiteY38" fmla="*/ 7926413 h 7970099"/>
              <a:gd name="connsiteX39" fmla="*/ 4475247 w 5729713"/>
              <a:gd name="connsiteY39" fmla="*/ 7926413 h 7970099"/>
              <a:gd name="connsiteX40" fmla="*/ 57561 w 5729713"/>
              <a:gd name="connsiteY40" fmla="*/ 7665647 h 7970099"/>
              <a:gd name="connsiteX41" fmla="*/ 5 w 5729713"/>
              <a:gd name="connsiteY41" fmla="*/ 7650086 h 7970099"/>
              <a:gd name="connsiteX0" fmla="*/ 5 w 5729713"/>
              <a:gd name="connsiteY0" fmla="*/ 7163519 h 7483532"/>
              <a:gd name="connsiteX1" fmla="*/ 354466 w 5729713"/>
              <a:gd name="connsiteY1" fmla="*/ 57078 h 7483532"/>
              <a:gd name="connsiteX2" fmla="*/ 410296 w 5729713"/>
              <a:gd name="connsiteY2" fmla="*/ 7134 h 7483532"/>
              <a:gd name="connsiteX3" fmla="*/ 1242894 w 5729713"/>
              <a:gd name="connsiteY3" fmla="*/ 50768 h 7483532"/>
              <a:gd name="connsiteX4" fmla="*/ 1242901 w 5729713"/>
              <a:gd name="connsiteY4" fmla="*/ 50765 h 7483532"/>
              <a:gd name="connsiteX5" fmla="*/ 5685186 w 5729713"/>
              <a:gd name="connsiteY5" fmla="*/ 283575 h 7483532"/>
              <a:gd name="connsiteX6" fmla="*/ 5713742 w 5729713"/>
              <a:gd name="connsiteY6" fmla="*/ 297166 h 7483532"/>
              <a:gd name="connsiteX7" fmla="*/ 5719942 w 5729713"/>
              <a:gd name="connsiteY7" fmla="*/ 314477 h 7483532"/>
              <a:gd name="connsiteX8" fmla="*/ 5729713 w 5729713"/>
              <a:gd name="connsiteY8" fmla="*/ 317414 h 7483532"/>
              <a:gd name="connsiteX9" fmla="*/ 5724357 w 5729713"/>
              <a:gd name="connsiteY9" fmla="*/ 375186 h 7483532"/>
              <a:gd name="connsiteX10" fmla="*/ 5711798 w 5729713"/>
              <a:gd name="connsiteY10" fmla="*/ 589539 h 7483532"/>
              <a:gd name="connsiteX11" fmla="*/ 5711761 w 5729713"/>
              <a:gd name="connsiteY11" fmla="*/ 590324 h 7483532"/>
              <a:gd name="connsiteX12" fmla="*/ 5685602 w 5729713"/>
              <a:gd name="connsiteY12" fmla="*/ 1118408 h 7483532"/>
              <a:gd name="connsiteX13" fmla="*/ 5683406 w 5729713"/>
              <a:gd name="connsiteY13" fmla="*/ 1162019 h 7483532"/>
              <a:gd name="connsiteX14" fmla="*/ 5684721 w 5729713"/>
              <a:gd name="connsiteY14" fmla="*/ 1167671 h 7483532"/>
              <a:gd name="connsiteX15" fmla="*/ 5686567 w 5729713"/>
              <a:gd name="connsiteY15" fmla="*/ 1196099 h 7483532"/>
              <a:gd name="connsiteX16" fmla="*/ 5680569 w 5729713"/>
              <a:gd name="connsiteY16" fmla="*/ 1312191 h 7483532"/>
              <a:gd name="connsiteX17" fmla="*/ 5680437 w 5729713"/>
              <a:gd name="connsiteY17" fmla="*/ 1380880 h 7483532"/>
              <a:gd name="connsiteX18" fmla="*/ 5685817 w 5729713"/>
              <a:gd name="connsiteY18" fmla="*/ 1405761 h 7483532"/>
              <a:gd name="connsiteX19" fmla="*/ 5687161 w 5729713"/>
              <a:gd name="connsiteY19" fmla="*/ 1571576 h 7483532"/>
              <a:gd name="connsiteX20" fmla="*/ 5680495 w 5729713"/>
              <a:gd name="connsiteY20" fmla="*/ 1627866 h 7483532"/>
              <a:gd name="connsiteX21" fmla="*/ 5664813 w 5729713"/>
              <a:gd name="connsiteY21" fmla="*/ 1743947 h 7483532"/>
              <a:gd name="connsiteX22" fmla="*/ 5665821 w 5729713"/>
              <a:gd name="connsiteY22" fmla="*/ 1832929 h 7483532"/>
              <a:gd name="connsiteX23" fmla="*/ 5659718 w 5729713"/>
              <a:gd name="connsiteY23" fmla="*/ 1845841 h 7483532"/>
              <a:gd name="connsiteX24" fmla="*/ 5653228 w 5729713"/>
              <a:gd name="connsiteY24" fmla="*/ 1892539 h 7483532"/>
              <a:gd name="connsiteX25" fmla="*/ 5644927 w 5729713"/>
              <a:gd name="connsiteY25" fmla="*/ 1920016 h 7483532"/>
              <a:gd name="connsiteX26" fmla="*/ 5640018 w 5729713"/>
              <a:gd name="connsiteY26" fmla="*/ 2015998 h 7483532"/>
              <a:gd name="connsiteX27" fmla="*/ 5632778 w 5729713"/>
              <a:gd name="connsiteY27" fmla="*/ 2156974 h 7483532"/>
              <a:gd name="connsiteX28" fmla="*/ 5633023 w 5729713"/>
              <a:gd name="connsiteY28" fmla="*/ 2158031 h 7483532"/>
              <a:gd name="connsiteX29" fmla="*/ 5634869 w 5729713"/>
              <a:gd name="connsiteY29" fmla="*/ 2186458 h 7483532"/>
              <a:gd name="connsiteX30" fmla="*/ 5628870 w 5729713"/>
              <a:gd name="connsiteY30" fmla="*/ 2302550 h 7483532"/>
              <a:gd name="connsiteX31" fmla="*/ 5628739 w 5729713"/>
              <a:gd name="connsiteY31" fmla="*/ 2371239 h 7483532"/>
              <a:gd name="connsiteX32" fmla="*/ 5639936 w 5729713"/>
              <a:gd name="connsiteY32" fmla="*/ 2396107 h 7483532"/>
              <a:gd name="connsiteX33" fmla="*/ 5515442 w 5729713"/>
              <a:gd name="connsiteY33" fmla="*/ 4429281 h 7483532"/>
              <a:gd name="connsiteX34" fmla="*/ 5508368 w 5729713"/>
              <a:gd name="connsiteY34" fmla="*/ 4544493 h 7483532"/>
              <a:gd name="connsiteX35" fmla="*/ 5485186 w 5729713"/>
              <a:gd name="connsiteY35" fmla="*/ 4983082 h 7483532"/>
              <a:gd name="connsiteX36" fmla="*/ 5351322 w 5729713"/>
              <a:gd name="connsiteY36" fmla="*/ 7444701 h 7483532"/>
              <a:gd name="connsiteX37" fmla="*/ 5307853 w 5729713"/>
              <a:gd name="connsiteY37" fmla="*/ 7483480 h 7483532"/>
              <a:gd name="connsiteX38" fmla="*/ 4475249 w 5729713"/>
              <a:gd name="connsiteY38" fmla="*/ 7439846 h 7483532"/>
              <a:gd name="connsiteX39" fmla="*/ 4475247 w 5729713"/>
              <a:gd name="connsiteY39" fmla="*/ 7439846 h 7483532"/>
              <a:gd name="connsiteX40" fmla="*/ 57561 w 5729713"/>
              <a:gd name="connsiteY40" fmla="*/ 7179080 h 7483532"/>
              <a:gd name="connsiteX41" fmla="*/ 5 w 5729713"/>
              <a:gd name="connsiteY41" fmla="*/ 7163519 h 7483532"/>
              <a:gd name="connsiteX0" fmla="*/ 5 w 5729713"/>
              <a:gd name="connsiteY0" fmla="*/ 7163519 h 7483532"/>
              <a:gd name="connsiteX1" fmla="*/ 354466 w 5729713"/>
              <a:gd name="connsiteY1" fmla="*/ 57078 h 7483532"/>
              <a:gd name="connsiteX2" fmla="*/ 410296 w 5729713"/>
              <a:gd name="connsiteY2" fmla="*/ 7134 h 7483532"/>
              <a:gd name="connsiteX3" fmla="*/ 1242894 w 5729713"/>
              <a:gd name="connsiteY3" fmla="*/ 50768 h 7483532"/>
              <a:gd name="connsiteX4" fmla="*/ 1242901 w 5729713"/>
              <a:gd name="connsiteY4" fmla="*/ 50765 h 7483532"/>
              <a:gd name="connsiteX5" fmla="*/ 5713742 w 5729713"/>
              <a:gd name="connsiteY5" fmla="*/ 297166 h 7483532"/>
              <a:gd name="connsiteX6" fmla="*/ 5719942 w 5729713"/>
              <a:gd name="connsiteY6" fmla="*/ 314477 h 7483532"/>
              <a:gd name="connsiteX7" fmla="*/ 5729713 w 5729713"/>
              <a:gd name="connsiteY7" fmla="*/ 317414 h 7483532"/>
              <a:gd name="connsiteX8" fmla="*/ 5724357 w 5729713"/>
              <a:gd name="connsiteY8" fmla="*/ 375186 h 7483532"/>
              <a:gd name="connsiteX9" fmla="*/ 5711798 w 5729713"/>
              <a:gd name="connsiteY9" fmla="*/ 589539 h 7483532"/>
              <a:gd name="connsiteX10" fmla="*/ 5711761 w 5729713"/>
              <a:gd name="connsiteY10" fmla="*/ 590324 h 7483532"/>
              <a:gd name="connsiteX11" fmla="*/ 5685602 w 5729713"/>
              <a:gd name="connsiteY11" fmla="*/ 1118408 h 7483532"/>
              <a:gd name="connsiteX12" fmla="*/ 5683406 w 5729713"/>
              <a:gd name="connsiteY12" fmla="*/ 1162019 h 7483532"/>
              <a:gd name="connsiteX13" fmla="*/ 5684721 w 5729713"/>
              <a:gd name="connsiteY13" fmla="*/ 1167671 h 7483532"/>
              <a:gd name="connsiteX14" fmla="*/ 5686567 w 5729713"/>
              <a:gd name="connsiteY14" fmla="*/ 1196099 h 7483532"/>
              <a:gd name="connsiteX15" fmla="*/ 5680569 w 5729713"/>
              <a:gd name="connsiteY15" fmla="*/ 1312191 h 7483532"/>
              <a:gd name="connsiteX16" fmla="*/ 5680437 w 5729713"/>
              <a:gd name="connsiteY16" fmla="*/ 1380880 h 7483532"/>
              <a:gd name="connsiteX17" fmla="*/ 5685817 w 5729713"/>
              <a:gd name="connsiteY17" fmla="*/ 1405761 h 7483532"/>
              <a:gd name="connsiteX18" fmla="*/ 5687161 w 5729713"/>
              <a:gd name="connsiteY18" fmla="*/ 1571576 h 7483532"/>
              <a:gd name="connsiteX19" fmla="*/ 5680495 w 5729713"/>
              <a:gd name="connsiteY19" fmla="*/ 1627866 h 7483532"/>
              <a:gd name="connsiteX20" fmla="*/ 5664813 w 5729713"/>
              <a:gd name="connsiteY20" fmla="*/ 1743947 h 7483532"/>
              <a:gd name="connsiteX21" fmla="*/ 5665821 w 5729713"/>
              <a:gd name="connsiteY21" fmla="*/ 1832929 h 7483532"/>
              <a:gd name="connsiteX22" fmla="*/ 5659718 w 5729713"/>
              <a:gd name="connsiteY22" fmla="*/ 1845841 h 7483532"/>
              <a:gd name="connsiteX23" fmla="*/ 5653228 w 5729713"/>
              <a:gd name="connsiteY23" fmla="*/ 1892539 h 7483532"/>
              <a:gd name="connsiteX24" fmla="*/ 5644927 w 5729713"/>
              <a:gd name="connsiteY24" fmla="*/ 1920016 h 7483532"/>
              <a:gd name="connsiteX25" fmla="*/ 5640018 w 5729713"/>
              <a:gd name="connsiteY25" fmla="*/ 2015998 h 7483532"/>
              <a:gd name="connsiteX26" fmla="*/ 5632778 w 5729713"/>
              <a:gd name="connsiteY26" fmla="*/ 2156974 h 7483532"/>
              <a:gd name="connsiteX27" fmla="*/ 5633023 w 5729713"/>
              <a:gd name="connsiteY27" fmla="*/ 2158031 h 7483532"/>
              <a:gd name="connsiteX28" fmla="*/ 5634869 w 5729713"/>
              <a:gd name="connsiteY28" fmla="*/ 2186458 h 7483532"/>
              <a:gd name="connsiteX29" fmla="*/ 5628870 w 5729713"/>
              <a:gd name="connsiteY29" fmla="*/ 2302550 h 7483532"/>
              <a:gd name="connsiteX30" fmla="*/ 5628739 w 5729713"/>
              <a:gd name="connsiteY30" fmla="*/ 2371239 h 7483532"/>
              <a:gd name="connsiteX31" fmla="*/ 5639936 w 5729713"/>
              <a:gd name="connsiteY31" fmla="*/ 2396107 h 7483532"/>
              <a:gd name="connsiteX32" fmla="*/ 5515442 w 5729713"/>
              <a:gd name="connsiteY32" fmla="*/ 4429281 h 7483532"/>
              <a:gd name="connsiteX33" fmla="*/ 5508368 w 5729713"/>
              <a:gd name="connsiteY33" fmla="*/ 4544493 h 7483532"/>
              <a:gd name="connsiteX34" fmla="*/ 5485186 w 5729713"/>
              <a:gd name="connsiteY34" fmla="*/ 4983082 h 7483532"/>
              <a:gd name="connsiteX35" fmla="*/ 5351322 w 5729713"/>
              <a:gd name="connsiteY35" fmla="*/ 7444701 h 7483532"/>
              <a:gd name="connsiteX36" fmla="*/ 5307853 w 5729713"/>
              <a:gd name="connsiteY36" fmla="*/ 7483480 h 7483532"/>
              <a:gd name="connsiteX37" fmla="*/ 4475249 w 5729713"/>
              <a:gd name="connsiteY37" fmla="*/ 7439846 h 7483532"/>
              <a:gd name="connsiteX38" fmla="*/ 4475247 w 5729713"/>
              <a:gd name="connsiteY38" fmla="*/ 7439846 h 7483532"/>
              <a:gd name="connsiteX39" fmla="*/ 57561 w 5729713"/>
              <a:gd name="connsiteY39" fmla="*/ 7179080 h 7483532"/>
              <a:gd name="connsiteX40" fmla="*/ 5 w 5729713"/>
              <a:gd name="connsiteY40" fmla="*/ 7163519 h 7483532"/>
              <a:gd name="connsiteX0" fmla="*/ 5 w 5729713"/>
              <a:gd name="connsiteY0" fmla="*/ 7163519 h 7483532"/>
              <a:gd name="connsiteX1" fmla="*/ 354466 w 5729713"/>
              <a:gd name="connsiteY1" fmla="*/ 57078 h 7483532"/>
              <a:gd name="connsiteX2" fmla="*/ 410296 w 5729713"/>
              <a:gd name="connsiteY2" fmla="*/ 7134 h 7483532"/>
              <a:gd name="connsiteX3" fmla="*/ 1242894 w 5729713"/>
              <a:gd name="connsiteY3" fmla="*/ 50768 h 7483532"/>
              <a:gd name="connsiteX4" fmla="*/ 1242901 w 5729713"/>
              <a:gd name="connsiteY4" fmla="*/ 50765 h 7483532"/>
              <a:gd name="connsiteX5" fmla="*/ 5719942 w 5729713"/>
              <a:gd name="connsiteY5" fmla="*/ 314477 h 7483532"/>
              <a:gd name="connsiteX6" fmla="*/ 5729713 w 5729713"/>
              <a:gd name="connsiteY6" fmla="*/ 317414 h 7483532"/>
              <a:gd name="connsiteX7" fmla="*/ 5724357 w 5729713"/>
              <a:gd name="connsiteY7" fmla="*/ 375186 h 7483532"/>
              <a:gd name="connsiteX8" fmla="*/ 5711798 w 5729713"/>
              <a:gd name="connsiteY8" fmla="*/ 589539 h 7483532"/>
              <a:gd name="connsiteX9" fmla="*/ 5711761 w 5729713"/>
              <a:gd name="connsiteY9" fmla="*/ 590324 h 7483532"/>
              <a:gd name="connsiteX10" fmla="*/ 5685602 w 5729713"/>
              <a:gd name="connsiteY10" fmla="*/ 1118408 h 7483532"/>
              <a:gd name="connsiteX11" fmla="*/ 5683406 w 5729713"/>
              <a:gd name="connsiteY11" fmla="*/ 1162019 h 7483532"/>
              <a:gd name="connsiteX12" fmla="*/ 5684721 w 5729713"/>
              <a:gd name="connsiteY12" fmla="*/ 1167671 h 7483532"/>
              <a:gd name="connsiteX13" fmla="*/ 5686567 w 5729713"/>
              <a:gd name="connsiteY13" fmla="*/ 1196099 h 7483532"/>
              <a:gd name="connsiteX14" fmla="*/ 5680569 w 5729713"/>
              <a:gd name="connsiteY14" fmla="*/ 1312191 h 7483532"/>
              <a:gd name="connsiteX15" fmla="*/ 5680437 w 5729713"/>
              <a:gd name="connsiteY15" fmla="*/ 1380880 h 7483532"/>
              <a:gd name="connsiteX16" fmla="*/ 5685817 w 5729713"/>
              <a:gd name="connsiteY16" fmla="*/ 1405761 h 7483532"/>
              <a:gd name="connsiteX17" fmla="*/ 5687161 w 5729713"/>
              <a:gd name="connsiteY17" fmla="*/ 1571576 h 7483532"/>
              <a:gd name="connsiteX18" fmla="*/ 5680495 w 5729713"/>
              <a:gd name="connsiteY18" fmla="*/ 1627866 h 7483532"/>
              <a:gd name="connsiteX19" fmla="*/ 5664813 w 5729713"/>
              <a:gd name="connsiteY19" fmla="*/ 1743947 h 7483532"/>
              <a:gd name="connsiteX20" fmla="*/ 5665821 w 5729713"/>
              <a:gd name="connsiteY20" fmla="*/ 1832929 h 7483532"/>
              <a:gd name="connsiteX21" fmla="*/ 5659718 w 5729713"/>
              <a:gd name="connsiteY21" fmla="*/ 1845841 h 7483532"/>
              <a:gd name="connsiteX22" fmla="*/ 5653228 w 5729713"/>
              <a:gd name="connsiteY22" fmla="*/ 1892539 h 7483532"/>
              <a:gd name="connsiteX23" fmla="*/ 5644927 w 5729713"/>
              <a:gd name="connsiteY23" fmla="*/ 1920016 h 7483532"/>
              <a:gd name="connsiteX24" fmla="*/ 5640018 w 5729713"/>
              <a:gd name="connsiteY24" fmla="*/ 2015998 h 7483532"/>
              <a:gd name="connsiteX25" fmla="*/ 5632778 w 5729713"/>
              <a:gd name="connsiteY25" fmla="*/ 2156974 h 7483532"/>
              <a:gd name="connsiteX26" fmla="*/ 5633023 w 5729713"/>
              <a:gd name="connsiteY26" fmla="*/ 2158031 h 7483532"/>
              <a:gd name="connsiteX27" fmla="*/ 5634869 w 5729713"/>
              <a:gd name="connsiteY27" fmla="*/ 2186458 h 7483532"/>
              <a:gd name="connsiteX28" fmla="*/ 5628870 w 5729713"/>
              <a:gd name="connsiteY28" fmla="*/ 2302550 h 7483532"/>
              <a:gd name="connsiteX29" fmla="*/ 5628739 w 5729713"/>
              <a:gd name="connsiteY29" fmla="*/ 2371239 h 7483532"/>
              <a:gd name="connsiteX30" fmla="*/ 5639936 w 5729713"/>
              <a:gd name="connsiteY30" fmla="*/ 2396107 h 7483532"/>
              <a:gd name="connsiteX31" fmla="*/ 5515442 w 5729713"/>
              <a:gd name="connsiteY31" fmla="*/ 4429281 h 7483532"/>
              <a:gd name="connsiteX32" fmla="*/ 5508368 w 5729713"/>
              <a:gd name="connsiteY32" fmla="*/ 4544493 h 7483532"/>
              <a:gd name="connsiteX33" fmla="*/ 5485186 w 5729713"/>
              <a:gd name="connsiteY33" fmla="*/ 4983082 h 7483532"/>
              <a:gd name="connsiteX34" fmla="*/ 5351322 w 5729713"/>
              <a:gd name="connsiteY34" fmla="*/ 7444701 h 7483532"/>
              <a:gd name="connsiteX35" fmla="*/ 5307853 w 5729713"/>
              <a:gd name="connsiteY35" fmla="*/ 7483480 h 7483532"/>
              <a:gd name="connsiteX36" fmla="*/ 4475249 w 5729713"/>
              <a:gd name="connsiteY36" fmla="*/ 7439846 h 7483532"/>
              <a:gd name="connsiteX37" fmla="*/ 4475247 w 5729713"/>
              <a:gd name="connsiteY37" fmla="*/ 7439846 h 7483532"/>
              <a:gd name="connsiteX38" fmla="*/ 57561 w 5729713"/>
              <a:gd name="connsiteY38" fmla="*/ 7179080 h 7483532"/>
              <a:gd name="connsiteX39" fmla="*/ 5 w 5729713"/>
              <a:gd name="connsiteY39" fmla="*/ 7163519 h 7483532"/>
              <a:gd name="connsiteX0" fmla="*/ 5 w 5729713"/>
              <a:gd name="connsiteY0" fmla="*/ 7163519 h 7483532"/>
              <a:gd name="connsiteX1" fmla="*/ 354466 w 5729713"/>
              <a:gd name="connsiteY1" fmla="*/ 57078 h 7483532"/>
              <a:gd name="connsiteX2" fmla="*/ 410296 w 5729713"/>
              <a:gd name="connsiteY2" fmla="*/ 7134 h 7483532"/>
              <a:gd name="connsiteX3" fmla="*/ 1242894 w 5729713"/>
              <a:gd name="connsiteY3" fmla="*/ 50768 h 7483532"/>
              <a:gd name="connsiteX4" fmla="*/ 1242901 w 5729713"/>
              <a:gd name="connsiteY4" fmla="*/ 50765 h 7483532"/>
              <a:gd name="connsiteX5" fmla="*/ 5719942 w 5729713"/>
              <a:gd name="connsiteY5" fmla="*/ 314477 h 7483532"/>
              <a:gd name="connsiteX6" fmla="*/ 5729713 w 5729713"/>
              <a:gd name="connsiteY6" fmla="*/ 317414 h 7483532"/>
              <a:gd name="connsiteX7" fmla="*/ 5724357 w 5729713"/>
              <a:gd name="connsiteY7" fmla="*/ 375186 h 7483532"/>
              <a:gd name="connsiteX8" fmla="*/ 5711798 w 5729713"/>
              <a:gd name="connsiteY8" fmla="*/ 589539 h 7483532"/>
              <a:gd name="connsiteX9" fmla="*/ 5711761 w 5729713"/>
              <a:gd name="connsiteY9" fmla="*/ 590324 h 7483532"/>
              <a:gd name="connsiteX10" fmla="*/ 5685602 w 5729713"/>
              <a:gd name="connsiteY10" fmla="*/ 1118408 h 7483532"/>
              <a:gd name="connsiteX11" fmla="*/ 5683406 w 5729713"/>
              <a:gd name="connsiteY11" fmla="*/ 1162019 h 7483532"/>
              <a:gd name="connsiteX12" fmla="*/ 5684721 w 5729713"/>
              <a:gd name="connsiteY12" fmla="*/ 1167671 h 7483532"/>
              <a:gd name="connsiteX13" fmla="*/ 5686567 w 5729713"/>
              <a:gd name="connsiteY13" fmla="*/ 1196099 h 7483532"/>
              <a:gd name="connsiteX14" fmla="*/ 5680437 w 5729713"/>
              <a:gd name="connsiteY14" fmla="*/ 1380880 h 7483532"/>
              <a:gd name="connsiteX15" fmla="*/ 5685817 w 5729713"/>
              <a:gd name="connsiteY15" fmla="*/ 1405761 h 7483532"/>
              <a:gd name="connsiteX16" fmla="*/ 5687161 w 5729713"/>
              <a:gd name="connsiteY16" fmla="*/ 1571576 h 7483532"/>
              <a:gd name="connsiteX17" fmla="*/ 5680495 w 5729713"/>
              <a:gd name="connsiteY17" fmla="*/ 1627866 h 7483532"/>
              <a:gd name="connsiteX18" fmla="*/ 5664813 w 5729713"/>
              <a:gd name="connsiteY18" fmla="*/ 1743947 h 7483532"/>
              <a:gd name="connsiteX19" fmla="*/ 5665821 w 5729713"/>
              <a:gd name="connsiteY19" fmla="*/ 1832929 h 7483532"/>
              <a:gd name="connsiteX20" fmla="*/ 5659718 w 5729713"/>
              <a:gd name="connsiteY20" fmla="*/ 1845841 h 7483532"/>
              <a:gd name="connsiteX21" fmla="*/ 5653228 w 5729713"/>
              <a:gd name="connsiteY21" fmla="*/ 1892539 h 7483532"/>
              <a:gd name="connsiteX22" fmla="*/ 5644927 w 5729713"/>
              <a:gd name="connsiteY22" fmla="*/ 1920016 h 7483532"/>
              <a:gd name="connsiteX23" fmla="*/ 5640018 w 5729713"/>
              <a:gd name="connsiteY23" fmla="*/ 2015998 h 7483532"/>
              <a:gd name="connsiteX24" fmla="*/ 5632778 w 5729713"/>
              <a:gd name="connsiteY24" fmla="*/ 2156974 h 7483532"/>
              <a:gd name="connsiteX25" fmla="*/ 5633023 w 5729713"/>
              <a:gd name="connsiteY25" fmla="*/ 2158031 h 7483532"/>
              <a:gd name="connsiteX26" fmla="*/ 5634869 w 5729713"/>
              <a:gd name="connsiteY26" fmla="*/ 2186458 h 7483532"/>
              <a:gd name="connsiteX27" fmla="*/ 5628870 w 5729713"/>
              <a:gd name="connsiteY27" fmla="*/ 2302550 h 7483532"/>
              <a:gd name="connsiteX28" fmla="*/ 5628739 w 5729713"/>
              <a:gd name="connsiteY28" fmla="*/ 2371239 h 7483532"/>
              <a:gd name="connsiteX29" fmla="*/ 5639936 w 5729713"/>
              <a:gd name="connsiteY29" fmla="*/ 2396107 h 7483532"/>
              <a:gd name="connsiteX30" fmla="*/ 5515442 w 5729713"/>
              <a:gd name="connsiteY30" fmla="*/ 4429281 h 7483532"/>
              <a:gd name="connsiteX31" fmla="*/ 5508368 w 5729713"/>
              <a:gd name="connsiteY31" fmla="*/ 4544493 h 7483532"/>
              <a:gd name="connsiteX32" fmla="*/ 5485186 w 5729713"/>
              <a:gd name="connsiteY32" fmla="*/ 4983082 h 7483532"/>
              <a:gd name="connsiteX33" fmla="*/ 5351322 w 5729713"/>
              <a:gd name="connsiteY33" fmla="*/ 7444701 h 7483532"/>
              <a:gd name="connsiteX34" fmla="*/ 5307853 w 5729713"/>
              <a:gd name="connsiteY34" fmla="*/ 7483480 h 7483532"/>
              <a:gd name="connsiteX35" fmla="*/ 4475249 w 5729713"/>
              <a:gd name="connsiteY35" fmla="*/ 7439846 h 7483532"/>
              <a:gd name="connsiteX36" fmla="*/ 4475247 w 5729713"/>
              <a:gd name="connsiteY36" fmla="*/ 7439846 h 7483532"/>
              <a:gd name="connsiteX37" fmla="*/ 57561 w 5729713"/>
              <a:gd name="connsiteY37" fmla="*/ 7179080 h 7483532"/>
              <a:gd name="connsiteX38" fmla="*/ 5 w 5729713"/>
              <a:gd name="connsiteY38" fmla="*/ 7163519 h 7483532"/>
              <a:gd name="connsiteX0" fmla="*/ 5 w 5729713"/>
              <a:gd name="connsiteY0" fmla="*/ 7163519 h 7483532"/>
              <a:gd name="connsiteX1" fmla="*/ 354466 w 5729713"/>
              <a:gd name="connsiteY1" fmla="*/ 57078 h 7483532"/>
              <a:gd name="connsiteX2" fmla="*/ 410296 w 5729713"/>
              <a:gd name="connsiteY2" fmla="*/ 7134 h 7483532"/>
              <a:gd name="connsiteX3" fmla="*/ 1242894 w 5729713"/>
              <a:gd name="connsiteY3" fmla="*/ 50768 h 7483532"/>
              <a:gd name="connsiteX4" fmla="*/ 1242901 w 5729713"/>
              <a:gd name="connsiteY4" fmla="*/ 50765 h 7483532"/>
              <a:gd name="connsiteX5" fmla="*/ 5719942 w 5729713"/>
              <a:gd name="connsiteY5" fmla="*/ 314477 h 7483532"/>
              <a:gd name="connsiteX6" fmla="*/ 5729713 w 5729713"/>
              <a:gd name="connsiteY6" fmla="*/ 317414 h 7483532"/>
              <a:gd name="connsiteX7" fmla="*/ 5724357 w 5729713"/>
              <a:gd name="connsiteY7" fmla="*/ 375186 h 7483532"/>
              <a:gd name="connsiteX8" fmla="*/ 5711798 w 5729713"/>
              <a:gd name="connsiteY8" fmla="*/ 589539 h 7483532"/>
              <a:gd name="connsiteX9" fmla="*/ 5711761 w 5729713"/>
              <a:gd name="connsiteY9" fmla="*/ 590324 h 7483532"/>
              <a:gd name="connsiteX10" fmla="*/ 5685602 w 5729713"/>
              <a:gd name="connsiteY10" fmla="*/ 1118408 h 7483532"/>
              <a:gd name="connsiteX11" fmla="*/ 5683406 w 5729713"/>
              <a:gd name="connsiteY11" fmla="*/ 1162019 h 7483532"/>
              <a:gd name="connsiteX12" fmla="*/ 5684721 w 5729713"/>
              <a:gd name="connsiteY12" fmla="*/ 1167671 h 7483532"/>
              <a:gd name="connsiteX13" fmla="*/ 5686567 w 5729713"/>
              <a:gd name="connsiteY13" fmla="*/ 1196099 h 7483532"/>
              <a:gd name="connsiteX14" fmla="*/ 5680437 w 5729713"/>
              <a:gd name="connsiteY14" fmla="*/ 1380880 h 7483532"/>
              <a:gd name="connsiteX15" fmla="*/ 5685817 w 5729713"/>
              <a:gd name="connsiteY15" fmla="*/ 1405761 h 7483532"/>
              <a:gd name="connsiteX16" fmla="*/ 5687161 w 5729713"/>
              <a:gd name="connsiteY16" fmla="*/ 1571576 h 7483532"/>
              <a:gd name="connsiteX17" fmla="*/ 5680495 w 5729713"/>
              <a:gd name="connsiteY17" fmla="*/ 1627866 h 7483532"/>
              <a:gd name="connsiteX18" fmla="*/ 5664813 w 5729713"/>
              <a:gd name="connsiteY18" fmla="*/ 1743947 h 7483532"/>
              <a:gd name="connsiteX19" fmla="*/ 5665821 w 5729713"/>
              <a:gd name="connsiteY19" fmla="*/ 1832929 h 7483532"/>
              <a:gd name="connsiteX20" fmla="*/ 5659718 w 5729713"/>
              <a:gd name="connsiteY20" fmla="*/ 1845841 h 7483532"/>
              <a:gd name="connsiteX21" fmla="*/ 5653228 w 5729713"/>
              <a:gd name="connsiteY21" fmla="*/ 1892539 h 7483532"/>
              <a:gd name="connsiteX22" fmla="*/ 5644927 w 5729713"/>
              <a:gd name="connsiteY22" fmla="*/ 1920016 h 7483532"/>
              <a:gd name="connsiteX23" fmla="*/ 5632778 w 5729713"/>
              <a:gd name="connsiteY23" fmla="*/ 2156974 h 7483532"/>
              <a:gd name="connsiteX24" fmla="*/ 5633023 w 5729713"/>
              <a:gd name="connsiteY24" fmla="*/ 2158031 h 7483532"/>
              <a:gd name="connsiteX25" fmla="*/ 5634869 w 5729713"/>
              <a:gd name="connsiteY25" fmla="*/ 2186458 h 7483532"/>
              <a:gd name="connsiteX26" fmla="*/ 5628870 w 5729713"/>
              <a:gd name="connsiteY26" fmla="*/ 2302550 h 7483532"/>
              <a:gd name="connsiteX27" fmla="*/ 5628739 w 5729713"/>
              <a:gd name="connsiteY27" fmla="*/ 2371239 h 7483532"/>
              <a:gd name="connsiteX28" fmla="*/ 5639936 w 5729713"/>
              <a:gd name="connsiteY28" fmla="*/ 2396107 h 7483532"/>
              <a:gd name="connsiteX29" fmla="*/ 5515442 w 5729713"/>
              <a:gd name="connsiteY29" fmla="*/ 4429281 h 7483532"/>
              <a:gd name="connsiteX30" fmla="*/ 5508368 w 5729713"/>
              <a:gd name="connsiteY30" fmla="*/ 4544493 h 7483532"/>
              <a:gd name="connsiteX31" fmla="*/ 5485186 w 5729713"/>
              <a:gd name="connsiteY31" fmla="*/ 4983082 h 7483532"/>
              <a:gd name="connsiteX32" fmla="*/ 5351322 w 5729713"/>
              <a:gd name="connsiteY32" fmla="*/ 7444701 h 7483532"/>
              <a:gd name="connsiteX33" fmla="*/ 5307853 w 5729713"/>
              <a:gd name="connsiteY33" fmla="*/ 7483480 h 7483532"/>
              <a:gd name="connsiteX34" fmla="*/ 4475249 w 5729713"/>
              <a:gd name="connsiteY34" fmla="*/ 7439846 h 7483532"/>
              <a:gd name="connsiteX35" fmla="*/ 4475247 w 5729713"/>
              <a:gd name="connsiteY35" fmla="*/ 7439846 h 7483532"/>
              <a:gd name="connsiteX36" fmla="*/ 57561 w 5729713"/>
              <a:gd name="connsiteY36" fmla="*/ 7179080 h 7483532"/>
              <a:gd name="connsiteX37" fmla="*/ 5 w 5729713"/>
              <a:gd name="connsiteY37" fmla="*/ 7163519 h 7483532"/>
              <a:gd name="connsiteX0" fmla="*/ 5 w 5729713"/>
              <a:gd name="connsiteY0" fmla="*/ 7163519 h 7483532"/>
              <a:gd name="connsiteX1" fmla="*/ 354466 w 5729713"/>
              <a:gd name="connsiteY1" fmla="*/ 57078 h 7483532"/>
              <a:gd name="connsiteX2" fmla="*/ 410296 w 5729713"/>
              <a:gd name="connsiteY2" fmla="*/ 7134 h 7483532"/>
              <a:gd name="connsiteX3" fmla="*/ 1242894 w 5729713"/>
              <a:gd name="connsiteY3" fmla="*/ 50768 h 7483532"/>
              <a:gd name="connsiteX4" fmla="*/ 1242901 w 5729713"/>
              <a:gd name="connsiteY4" fmla="*/ 50765 h 7483532"/>
              <a:gd name="connsiteX5" fmla="*/ 5719942 w 5729713"/>
              <a:gd name="connsiteY5" fmla="*/ 314477 h 7483532"/>
              <a:gd name="connsiteX6" fmla="*/ 5729713 w 5729713"/>
              <a:gd name="connsiteY6" fmla="*/ 317414 h 7483532"/>
              <a:gd name="connsiteX7" fmla="*/ 5724357 w 5729713"/>
              <a:gd name="connsiteY7" fmla="*/ 375186 h 7483532"/>
              <a:gd name="connsiteX8" fmla="*/ 5711798 w 5729713"/>
              <a:gd name="connsiteY8" fmla="*/ 589539 h 7483532"/>
              <a:gd name="connsiteX9" fmla="*/ 5685602 w 5729713"/>
              <a:gd name="connsiteY9" fmla="*/ 1118408 h 7483532"/>
              <a:gd name="connsiteX10" fmla="*/ 5683406 w 5729713"/>
              <a:gd name="connsiteY10" fmla="*/ 1162019 h 7483532"/>
              <a:gd name="connsiteX11" fmla="*/ 5684721 w 5729713"/>
              <a:gd name="connsiteY11" fmla="*/ 1167671 h 7483532"/>
              <a:gd name="connsiteX12" fmla="*/ 5686567 w 5729713"/>
              <a:gd name="connsiteY12" fmla="*/ 1196099 h 7483532"/>
              <a:gd name="connsiteX13" fmla="*/ 5680437 w 5729713"/>
              <a:gd name="connsiteY13" fmla="*/ 1380880 h 7483532"/>
              <a:gd name="connsiteX14" fmla="*/ 5685817 w 5729713"/>
              <a:gd name="connsiteY14" fmla="*/ 1405761 h 7483532"/>
              <a:gd name="connsiteX15" fmla="*/ 5687161 w 5729713"/>
              <a:gd name="connsiteY15" fmla="*/ 1571576 h 7483532"/>
              <a:gd name="connsiteX16" fmla="*/ 5680495 w 5729713"/>
              <a:gd name="connsiteY16" fmla="*/ 1627866 h 7483532"/>
              <a:gd name="connsiteX17" fmla="*/ 5664813 w 5729713"/>
              <a:gd name="connsiteY17" fmla="*/ 1743947 h 7483532"/>
              <a:gd name="connsiteX18" fmla="*/ 5665821 w 5729713"/>
              <a:gd name="connsiteY18" fmla="*/ 1832929 h 7483532"/>
              <a:gd name="connsiteX19" fmla="*/ 5659718 w 5729713"/>
              <a:gd name="connsiteY19" fmla="*/ 1845841 h 7483532"/>
              <a:gd name="connsiteX20" fmla="*/ 5653228 w 5729713"/>
              <a:gd name="connsiteY20" fmla="*/ 1892539 h 7483532"/>
              <a:gd name="connsiteX21" fmla="*/ 5644927 w 5729713"/>
              <a:gd name="connsiteY21" fmla="*/ 1920016 h 7483532"/>
              <a:gd name="connsiteX22" fmla="*/ 5632778 w 5729713"/>
              <a:gd name="connsiteY22" fmla="*/ 2156974 h 7483532"/>
              <a:gd name="connsiteX23" fmla="*/ 5633023 w 5729713"/>
              <a:gd name="connsiteY23" fmla="*/ 2158031 h 7483532"/>
              <a:gd name="connsiteX24" fmla="*/ 5634869 w 5729713"/>
              <a:gd name="connsiteY24" fmla="*/ 2186458 h 7483532"/>
              <a:gd name="connsiteX25" fmla="*/ 5628870 w 5729713"/>
              <a:gd name="connsiteY25" fmla="*/ 2302550 h 7483532"/>
              <a:gd name="connsiteX26" fmla="*/ 5628739 w 5729713"/>
              <a:gd name="connsiteY26" fmla="*/ 2371239 h 7483532"/>
              <a:gd name="connsiteX27" fmla="*/ 5639936 w 5729713"/>
              <a:gd name="connsiteY27" fmla="*/ 2396107 h 7483532"/>
              <a:gd name="connsiteX28" fmla="*/ 5515442 w 5729713"/>
              <a:gd name="connsiteY28" fmla="*/ 4429281 h 7483532"/>
              <a:gd name="connsiteX29" fmla="*/ 5508368 w 5729713"/>
              <a:gd name="connsiteY29" fmla="*/ 4544493 h 7483532"/>
              <a:gd name="connsiteX30" fmla="*/ 5485186 w 5729713"/>
              <a:gd name="connsiteY30" fmla="*/ 4983082 h 7483532"/>
              <a:gd name="connsiteX31" fmla="*/ 5351322 w 5729713"/>
              <a:gd name="connsiteY31" fmla="*/ 7444701 h 7483532"/>
              <a:gd name="connsiteX32" fmla="*/ 5307853 w 5729713"/>
              <a:gd name="connsiteY32" fmla="*/ 7483480 h 7483532"/>
              <a:gd name="connsiteX33" fmla="*/ 4475249 w 5729713"/>
              <a:gd name="connsiteY33" fmla="*/ 7439846 h 7483532"/>
              <a:gd name="connsiteX34" fmla="*/ 4475247 w 5729713"/>
              <a:gd name="connsiteY34" fmla="*/ 7439846 h 7483532"/>
              <a:gd name="connsiteX35" fmla="*/ 57561 w 5729713"/>
              <a:gd name="connsiteY35" fmla="*/ 7179080 h 7483532"/>
              <a:gd name="connsiteX36" fmla="*/ 5 w 5729713"/>
              <a:gd name="connsiteY36" fmla="*/ 7163519 h 7483532"/>
              <a:gd name="connsiteX0" fmla="*/ 5 w 5729713"/>
              <a:gd name="connsiteY0" fmla="*/ 7163519 h 7483532"/>
              <a:gd name="connsiteX1" fmla="*/ 354466 w 5729713"/>
              <a:gd name="connsiteY1" fmla="*/ 57078 h 7483532"/>
              <a:gd name="connsiteX2" fmla="*/ 410296 w 5729713"/>
              <a:gd name="connsiteY2" fmla="*/ 7134 h 7483532"/>
              <a:gd name="connsiteX3" fmla="*/ 1242894 w 5729713"/>
              <a:gd name="connsiteY3" fmla="*/ 50768 h 7483532"/>
              <a:gd name="connsiteX4" fmla="*/ 1242901 w 5729713"/>
              <a:gd name="connsiteY4" fmla="*/ 50765 h 7483532"/>
              <a:gd name="connsiteX5" fmla="*/ 5719942 w 5729713"/>
              <a:gd name="connsiteY5" fmla="*/ 314477 h 7483532"/>
              <a:gd name="connsiteX6" fmla="*/ 5729713 w 5729713"/>
              <a:gd name="connsiteY6" fmla="*/ 317414 h 7483532"/>
              <a:gd name="connsiteX7" fmla="*/ 5724357 w 5729713"/>
              <a:gd name="connsiteY7" fmla="*/ 375186 h 7483532"/>
              <a:gd name="connsiteX8" fmla="*/ 5685602 w 5729713"/>
              <a:gd name="connsiteY8" fmla="*/ 1118408 h 7483532"/>
              <a:gd name="connsiteX9" fmla="*/ 5683406 w 5729713"/>
              <a:gd name="connsiteY9" fmla="*/ 1162019 h 7483532"/>
              <a:gd name="connsiteX10" fmla="*/ 5684721 w 5729713"/>
              <a:gd name="connsiteY10" fmla="*/ 1167671 h 7483532"/>
              <a:gd name="connsiteX11" fmla="*/ 5686567 w 5729713"/>
              <a:gd name="connsiteY11" fmla="*/ 1196099 h 7483532"/>
              <a:gd name="connsiteX12" fmla="*/ 5680437 w 5729713"/>
              <a:gd name="connsiteY12" fmla="*/ 1380880 h 7483532"/>
              <a:gd name="connsiteX13" fmla="*/ 5685817 w 5729713"/>
              <a:gd name="connsiteY13" fmla="*/ 1405761 h 7483532"/>
              <a:gd name="connsiteX14" fmla="*/ 5687161 w 5729713"/>
              <a:gd name="connsiteY14" fmla="*/ 1571576 h 7483532"/>
              <a:gd name="connsiteX15" fmla="*/ 5680495 w 5729713"/>
              <a:gd name="connsiteY15" fmla="*/ 1627866 h 7483532"/>
              <a:gd name="connsiteX16" fmla="*/ 5664813 w 5729713"/>
              <a:gd name="connsiteY16" fmla="*/ 1743947 h 7483532"/>
              <a:gd name="connsiteX17" fmla="*/ 5665821 w 5729713"/>
              <a:gd name="connsiteY17" fmla="*/ 1832929 h 7483532"/>
              <a:gd name="connsiteX18" fmla="*/ 5659718 w 5729713"/>
              <a:gd name="connsiteY18" fmla="*/ 1845841 h 7483532"/>
              <a:gd name="connsiteX19" fmla="*/ 5653228 w 5729713"/>
              <a:gd name="connsiteY19" fmla="*/ 1892539 h 7483532"/>
              <a:gd name="connsiteX20" fmla="*/ 5644927 w 5729713"/>
              <a:gd name="connsiteY20" fmla="*/ 1920016 h 7483532"/>
              <a:gd name="connsiteX21" fmla="*/ 5632778 w 5729713"/>
              <a:gd name="connsiteY21" fmla="*/ 2156974 h 7483532"/>
              <a:gd name="connsiteX22" fmla="*/ 5633023 w 5729713"/>
              <a:gd name="connsiteY22" fmla="*/ 2158031 h 7483532"/>
              <a:gd name="connsiteX23" fmla="*/ 5634869 w 5729713"/>
              <a:gd name="connsiteY23" fmla="*/ 2186458 h 7483532"/>
              <a:gd name="connsiteX24" fmla="*/ 5628870 w 5729713"/>
              <a:gd name="connsiteY24" fmla="*/ 2302550 h 7483532"/>
              <a:gd name="connsiteX25" fmla="*/ 5628739 w 5729713"/>
              <a:gd name="connsiteY25" fmla="*/ 2371239 h 7483532"/>
              <a:gd name="connsiteX26" fmla="*/ 5639936 w 5729713"/>
              <a:gd name="connsiteY26" fmla="*/ 2396107 h 7483532"/>
              <a:gd name="connsiteX27" fmla="*/ 5515442 w 5729713"/>
              <a:gd name="connsiteY27" fmla="*/ 4429281 h 7483532"/>
              <a:gd name="connsiteX28" fmla="*/ 5508368 w 5729713"/>
              <a:gd name="connsiteY28" fmla="*/ 4544493 h 7483532"/>
              <a:gd name="connsiteX29" fmla="*/ 5485186 w 5729713"/>
              <a:gd name="connsiteY29" fmla="*/ 4983082 h 7483532"/>
              <a:gd name="connsiteX30" fmla="*/ 5351322 w 5729713"/>
              <a:gd name="connsiteY30" fmla="*/ 7444701 h 7483532"/>
              <a:gd name="connsiteX31" fmla="*/ 5307853 w 5729713"/>
              <a:gd name="connsiteY31" fmla="*/ 7483480 h 7483532"/>
              <a:gd name="connsiteX32" fmla="*/ 4475249 w 5729713"/>
              <a:gd name="connsiteY32" fmla="*/ 7439846 h 7483532"/>
              <a:gd name="connsiteX33" fmla="*/ 4475247 w 5729713"/>
              <a:gd name="connsiteY33" fmla="*/ 7439846 h 7483532"/>
              <a:gd name="connsiteX34" fmla="*/ 57561 w 5729713"/>
              <a:gd name="connsiteY34" fmla="*/ 7179080 h 7483532"/>
              <a:gd name="connsiteX35" fmla="*/ 5 w 5729713"/>
              <a:gd name="connsiteY35" fmla="*/ 7163519 h 7483532"/>
              <a:gd name="connsiteX0" fmla="*/ 5 w 5729713"/>
              <a:gd name="connsiteY0" fmla="*/ 7163519 h 7483532"/>
              <a:gd name="connsiteX1" fmla="*/ 354466 w 5729713"/>
              <a:gd name="connsiteY1" fmla="*/ 57078 h 7483532"/>
              <a:gd name="connsiteX2" fmla="*/ 410296 w 5729713"/>
              <a:gd name="connsiteY2" fmla="*/ 7134 h 7483532"/>
              <a:gd name="connsiteX3" fmla="*/ 1242894 w 5729713"/>
              <a:gd name="connsiteY3" fmla="*/ 50768 h 7483532"/>
              <a:gd name="connsiteX4" fmla="*/ 1242901 w 5729713"/>
              <a:gd name="connsiteY4" fmla="*/ 50765 h 7483532"/>
              <a:gd name="connsiteX5" fmla="*/ 5719942 w 5729713"/>
              <a:gd name="connsiteY5" fmla="*/ 314477 h 7483532"/>
              <a:gd name="connsiteX6" fmla="*/ 5729713 w 5729713"/>
              <a:gd name="connsiteY6" fmla="*/ 317414 h 7483532"/>
              <a:gd name="connsiteX7" fmla="*/ 5685602 w 5729713"/>
              <a:gd name="connsiteY7" fmla="*/ 1118408 h 7483532"/>
              <a:gd name="connsiteX8" fmla="*/ 5683406 w 5729713"/>
              <a:gd name="connsiteY8" fmla="*/ 1162019 h 7483532"/>
              <a:gd name="connsiteX9" fmla="*/ 5684721 w 5729713"/>
              <a:gd name="connsiteY9" fmla="*/ 1167671 h 7483532"/>
              <a:gd name="connsiteX10" fmla="*/ 5686567 w 5729713"/>
              <a:gd name="connsiteY10" fmla="*/ 1196099 h 7483532"/>
              <a:gd name="connsiteX11" fmla="*/ 5680437 w 5729713"/>
              <a:gd name="connsiteY11" fmla="*/ 1380880 h 7483532"/>
              <a:gd name="connsiteX12" fmla="*/ 5685817 w 5729713"/>
              <a:gd name="connsiteY12" fmla="*/ 1405761 h 7483532"/>
              <a:gd name="connsiteX13" fmla="*/ 5687161 w 5729713"/>
              <a:gd name="connsiteY13" fmla="*/ 1571576 h 7483532"/>
              <a:gd name="connsiteX14" fmla="*/ 5680495 w 5729713"/>
              <a:gd name="connsiteY14" fmla="*/ 1627866 h 7483532"/>
              <a:gd name="connsiteX15" fmla="*/ 5664813 w 5729713"/>
              <a:gd name="connsiteY15" fmla="*/ 1743947 h 7483532"/>
              <a:gd name="connsiteX16" fmla="*/ 5665821 w 5729713"/>
              <a:gd name="connsiteY16" fmla="*/ 1832929 h 7483532"/>
              <a:gd name="connsiteX17" fmla="*/ 5659718 w 5729713"/>
              <a:gd name="connsiteY17" fmla="*/ 1845841 h 7483532"/>
              <a:gd name="connsiteX18" fmla="*/ 5653228 w 5729713"/>
              <a:gd name="connsiteY18" fmla="*/ 1892539 h 7483532"/>
              <a:gd name="connsiteX19" fmla="*/ 5644927 w 5729713"/>
              <a:gd name="connsiteY19" fmla="*/ 1920016 h 7483532"/>
              <a:gd name="connsiteX20" fmla="*/ 5632778 w 5729713"/>
              <a:gd name="connsiteY20" fmla="*/ 2156974 h 7483532"/>
              <a:gd name="connsiteX21" fmla="*/ 5633023 w 5729713"/>
              <a:gd name="connsiteY21" fmla="*/ 2158031 h 7483532"/>
              <a:gd name="connsiteX22" fmla="*/ 5634869 w 5729713"/>
              <a:gd name="connsiteY22" fmla="*/ 2186458 h 7483532"/>
              <a:gd name="connsiteX23" fmla="*/ 5628870 w 5729713"/>
              <a:gd name="connsiteY23" fmla="*/ 2302550 h 7483532"/>
              <a:gd name="connsiteX24" fmla="*/ 5628739 w 5729713"/>
              <a:gd name="connsiteY24" fmla="*/ 2371239 h 7483532"/>
              <a:gd name="connsiteX25" fmla="*/ 5639936 w 5729713"/>
              <a:gd name="connsiteY25" fmla="*/ 2396107 h 7483532"/>
              <a:gd name="connsiteX26" fmla="*/ 5515442 w 5729713"/>
              <a:gd name="connsiteY26" fmla="*/ 4429281 h 7483532"/>
              <a:gd name="connsiteX27" fmla="*/ 5508368 w 5729713"/>
              <a:gd name="connsiteY27" fmla="*/ 4544493 h 7483532"/>
              <a:gd name="connsiteX28" fmla="*/ 5485186 w 5729713"/>
              <a:gd name="connsiteY28" fmla="*/ 4983082 h 7483532"/>
              <a:gd name="connsiteX29" fmla="*/ 5351322 w 5729713"/>
              <a:gd name="connsiteY29" fmla="*/ 7444701 h 7483532"/>
              <a:gd name="connsiteX30" fmla="*/ 5307853 w 5729713"/>
              <a:gd name="connsiteY30" fmla="*/ 7483480 h 7483532"/>
              <a:gd name="connsiteX31" fmla="*/ 4475249 w 5729713"/>
              <a:gd name="connsiteY31" fmla="*/ 7439846 h 7483532"/>
              <a:gd name="connsiteX32" fmla="*/ 4475247 w 5729713"/>
              <a:gd name="connsiteY32" fmla="*/ 7439846 h 7483532"/>
              <a:gd name="connsiteX33" fmla="*/ 57561 w 5729713"/>
              <a:gd name="connsiteY33" fmla="*/ 7179080 h 7483532"/>
              <a:gd name="connsiteX34" fmla="*/ 5 w 5729713"/>
              <a:gd name="connsiteY34" fmla="*/ 7163519 h 7483532"/>
              <a:gd name="connsiteX0" fmla="*/ 5 w 5729713"/>
              <a:gd name="connsiteY0" fmla="*/ 7163519 h 7483532"/>
              <a:gd name="connsiteX1" fmla="*/ 354466 w 5729713"/>
              <a:gd name="connsiteY1" fmla="*/ 57078 h 7483532"/>
              <a:gd name="connsiteX2" fmla="*/ 410296 w 5729713"/>
              <a:gd name="connsiteY2" fmla="*/ 7134 h 7483532"/>
              <a:gd name="connsiteX3" fmla="*/ 1242894 w 5729713"/>
              <a:gd name="connsiteY3" fmla="*/ 50768 h 7483532"/>
              <a:gd name="connsiteX4" fmla="*/ 1242901 w 5729713"/>
              <a:gd name="connsiteY4" fmla="*/ 50765 h 7483532"/>
              <a:gd name="connsiteX5" fmla="*/ 5719942 w 5729713"/>
              <a:gd name="connsiteY5" fmla="*/ 314477 h 7483532"/>
              <a:gd name="connsiteX6" fmla="*/ 5729713 w 5729713"/>
              <a:gd name="connsiteY6" fmla="*/ 317414 h 7483532"/>
              <a:gd name="connsiteX7" fmla="*/ 5685602 w 5729713"/>
              <a:gd name="connsiteY7" fmla="*/ 1118408 h 7483532"/>
              <a:gd name="connsiteX8" fmla="*/ 5683406 w 5729713"/>
              <a:gd name="connsiteY8" fmla="*/ 1162019 h 7483532"/>
              <a:gd name="connsiteX9" fmla="*/ 5684721 w 5729713"/>
              <a:gd name="connsiteY9" fmla="*/ 1167671 h 7483532"/>
              <a:gd name="connsiteX10" fmla="*/ 5686567 w 5729713"/>
              <a:gd name="connsiteY10" fmla="*/ 1196099 h 7483532"/>
              <a:gd name="connsiteX11" fmla="*/ 5680437 w 5729713"/>
              <a:gd name="connsiteY11" fmla="*/ 1380880 h 7483532"/>
              <a:gd name="connsiteX12" fmla="*/ 5687161 w 5729713"/>
              <a:gd name="connsiteY12" fmla="*/ 1571576 h 7483532"/>
              <a:gd name="connsiteX13" fmla="*/ 5680495 w 5729713"/>
              <a:gd name="connsiteY13" fmla="*/ 1627866 h 7483532"/>
              <a:gd name="connsiteX14" fmla="*/ 5664813 w 5729713"/>
              <a:gd name="connsiteY14" fmla="*/ 1743947 h 7483532"/>
              <a:gd name="connsiteX15" fmla="*/ 5665821 w 5729713"/>
              <a:gd name="connsiteY15" fmla="*/ 1832929 h 7483532"/>
              <a:gd name="connsiteX16" fmla="*/ 5659718 w 5729713"/>
              <a:gd name="connsiteY16" fmla="*/ 1845841 h 7483532"/>
              <a:gd name="connsiteX17" fmla="*/ 5653228 w 5729713"/>
              <a:gd name="connsiteY17" fmla="*/ 1892539 h 7483532"/>
              <a:gd name="connsiteX18" fmla="*/ 5644927 w 5729713"/>
              <a:gd name="connsiteY18" fmla="*/ 1920016 h 7483532"/>
              <a:gd name="connsiteX19" fmla="*/ 5632778 w 5729713"/>
              <a:gd name="connsiteY19" fmla="*/ 2156974 h 7483532"/>
              <a:gd name="connsiteX20" fmla="*/ 5633023 w 5729713"/>
              <a:gd name="connsiteY20" fmla="*/ 2158031 h 7483532"/>
              <a:gd name="connsiteX21" fmla="*/ 5634869 w 5729713"/>
              <a:gd name="connsiteY21" fmla="*/ 2186458 h 7483532"/>
              <a:gd name="connsiteX22" fmla="*/ 5628870 w 5729713"/>
              <a:gd name="connsiteY22" fmla="*/ 2302550 h 7483532"/>
              <a:gd name="connsiteX23" fmla="*/ 5628739 w 5729713"/>
              <a:gd name="connsiteY23" fmla="*/ 2371239 h 7483532"/>
              <a:gd name="connsiteX24" fmla="*/ 5639936 w 5729713"/>
              <a:gd name="connsiteY24" fmla="*/ 2396107 h 7483532"/>
              <a:gd name="connsiteX25" fmla="*/ 5515442 w 5729713"/>
              <a:gd name="connsiteY25" fmla="*/ 4429281 h 7483532"/>
              <a:gd name="connsiteX26" fmla="*/ 5508368 w 5729713"/>
              <a:gd name="connsiteY26" fmla="*/ 4544493 h 7483532"/>
              <a:gd name="connsiteX27" fmla="*/ 5485186 w 5729713"/>
              <a:gd name="connsiteY27" fmla="*/ 4983082 h 7483532"/>
              <a:gd name="connsiteX28" fmla="*/ 5351322 w 5729713"/>
              <a:gd name="connsiteY28" fmla="*/ 7444701 h 7483532"/>
              <a:gd name="connsiteX29" fmla="*/ 5307853 w 5729713"/>
              <a:gd name="connsiteY29" fmla="*/ 7483480 h 7483532"/>
              <a:gd name="connsiteX30" fmla="*/ 4475249 w 5729713"/>
              <a:gd name="connsiteY30" fmla="*/ 7439846 h 7483532"/>
              <a:gd name="connsiteX31" fmla="*/ 4475247 w 5729713"/>
              <a:gd name="connsiteY31" fmla="*/ 7439846 h 7483532"/>
              <a:gd name="connsiteX32" fmla="*/ 57561 w 5729713"/>
              <a:gd name="connsiteY32" fmla="*/ 7179080 h 7483532"/>
              <a:gd name="connsiteX33" fmla="*/ 5 w 5729713"/>
              <a:gd name="connsiteY33" fmla="*/ 7163519 h 7483532"/>
              <a:gd name="connsiteX0" fmla="*/ 5 w 5729713"/>
              <a:gd name="connsiteY0" fmla="*/ 7163519 h 7483532"/>
              <a:gd name="connsiteX1" fmla="*/ 354466 w 5729713"/>
              <a:gd name="connsiteY1" fmla="*/ 57078 h 7483532"/>
              <a:gd name="connsiteX2" fmla="*/ 410296 w 5729713"/>
              <a:gd name="connsiteY2" fmla="*/ 7134 h 7483532"/>
              <a:gd name="connsiteX3" fmla="*/ 1242894 w 5729713"/>
              <a:gd name="connsiteY3" fmla="*/ 50768 h 7483532"/>
              <a:gd name="connsiteX4" fmla="*/ 1242901 w 5729713"/>
              <a:gd name="connsiteY4" fmla="*/ 50765 h 7483532"/>
              <a:gd name="connsiteX5" fmla="*/ 5719942 w 5729713"/>
              <a:gd name="connsiteY5" fmla="*/ 314477 h 7483532"/>
              <a:gd name="connsiteX6" fmla="*/ 5729713 w 5729713"/>
              <a:gd name="connsiteY6" fmla="*/ 317414 h 7483532"/>
              <a:gd name="connsiteX7" fmla="*/ 5685602 w 5729713"/>
              <a:gd name="connsiteY7" fmla="*/ 1118408 h 7483532"/>
              <a:gd name="connsiteX8" fmla="*/ 5683406 w 5729713"/>
              <a:gd name="connsiteY8" fmla="*/ 1162019 h 7483532"/>
              <a:gd name="connsiteX9" fmla="*/ 5686567 w 5729713"/>
              <a:gd name="connsiteY9" fmla="*/ 1196099 h 7483532"/>
              <a:gd name="connsiteX10" fmla="*/ 5680437 w 5729713"/>
              <a:gd name="connsiteY10" fmla="*/ 1380880 h 7483532"/>
              <a:gd name="connsiteX11" fmla="*/ 5687161 w 5729713"/>
              <a:gd name="connsiteY11" fmla="*/ 1571576 h 7483532"/>
              <a:gd name="connsiteX12" fmla="*/ 5680495 w 5729713"/>
              <a:gd name="connsiteY12" fmla="*/ 1627866 h 7483532"/>
              <a:gd name="connsiteX13" fmla="*/ 5664813 w 5729713"/>
              <a:gd name="connsiteY13" fmla="*/ 1743947 h 7483532"/>
              <a:gd name="connsiteX14" fmla="*/ 5665821 w 5729713"/>
              <a:gd name="connsiteY14" fmla="*/ 1832929 h 7483532"/>
              <a:gd name="connsiteX15" fmla="*/ 5659718 w 5729713"/>
              <a:gd name="connsiteY15" fmla="*/ 1845841 h 7483532"/>
              <a:gd name="connsiteX16" fmla="*/ 5653228 w 5729713"/>
              <a:gd name="connsiteY16" fmla="*/ 1892539 h 7483532"/>
              <a:gd name="connsiteX17" fmla="*/ 5644927 w 5729713"/>
              <a:gd name="connsiteY17" fmla="*/ 1920016 h 7483532"/>
              <a:gd name="connsiteX18" fmla="*/ 5632778 w 5729713"/>
              <a:gd name="connsiteY18" fmla="*/ 2156974 h 7483532"/>
              <a:gd name="connsiteX19" fmla="*/ 5633023 w 5729713"/>
              <a:gd name="connsiteY19" fmla="*/ 2158031 h 7483532"/>
              <a:gd name="connsiteX20" fmla="*/ 5634869 w 5729713"/>
              <a:gd name="connsiteY20" fmla="*/ 2186458 h 7483532"/>
              <a:gd name="connsiteX21" fmla="*/ 5628870 w 5729713"/>
              <a:gd name="connsiteY21" fmla="*/ 2302550 h 7483532"/>
              <a:gd name="connsiteX22" fmla="*/ 5628739 w 5729713"/>
              <a:gd name="connsiteY22" fmla="*/ 2371239 h 7483532"/>
              <a:gd name="connsiteX23" fmla="*/ 5639936 w 5729713"/>
              <a:gd name="connsiteY23" fmla="*/ 2396107 h 7483532"/>
              <a:gd name="connsiteX24" fmla="*/ 5515442 w 5729713"/>
              <a:gd name="connsiteY24" fmla="*/ 4429281 h 7483532"/>
              <a:gd name="connsiteX25" fmla="*/ 5508368 w 5729713"/>
              <a:gd name="connsiteY25" fmla="*/ 4544493 h 7483532"/>
              <a:gd name="connsiteX26" fmla="*/ 5485186 w 5729713"/>
              <a:gd name="connsiteY26" fmla="*/ 4983082 h 7483532"/>
              <a:gd name="connsiteX27" fmla="*/ 5351322 w 5729713"/>
              <a:gd name="connsiteY27" fmla="*/ 7444701 h 7483532"/>
              <a:gd name="connsiteX28" fmla="*/ 5307853 w 5729713"/>
              <a:gd name="connsiteY28" fmla="*/ 7483480 h 7483532"/>
              <a:gd name="connsiteX29" fmla="*/ 4475249 w 5729713"/>
              <a:gd name="connsiteY29" fmla="*/ 7439846 h 7483532"/>
              <a:gd name="connsiteX30" fmla="*/ 4475247 w 5729713"/>
              <a:gd name="connsiteY30" fmla="*/ 7439846 h 7483532"/>
              <a:gd name="connsiteX31" fmla="*/ 57561 w 5729713"/>
              <a:gd name="connsiteY31" fmla="*/ 7179080 h 7483532"/>
              <a:gd name="connsiteX32" fmla="*/ 5 w 5729713"/>
              <a:gd name="connsiteY32" fmla="*/ 7163519 h 7483532"/>
              <a:gd name="connsiteX0" fmla="*/ 5 w 5729713"/>
              <a:gd name="connsiteY0" fmla="*/ 7163519 h 7483532"/>
              <a:gd name="connsiteX1" fmla="*/ 354466 w 5729713"/>
              <a:gd name="connsiteY1" fmla="*/ 57078 h 7483532"/>
              <a:gd name="connsiteX2" fmla="*/ 410296 w 5729713"/>
              <a:gd name="connsiteY2" fmla="*/ 7134 h 7483532"/>
              <a:gd name="connsiteX3" fmla="*/ 1242894 w 5729713"/>
              <a:gd name="connsiteY3" fmla="*/ 50768 h 7483532"/>
              <a:gd name="connsiteX4" fmla="*/ 1242901 w 5729713"/>
              <a:gd name="connsiteY4" fmla="*/ 50765 h 7483532"/>
              <a:gd name="connsiteX5" fmla="*/ 5719942 w 5729713"/>
              <a:gd name="connsiteY5" fmla="*/ 314477 h 7483532"/>
              <a:gd name="connsiteX6" fmla="*/ 5729713 w 5729713"/>
              <a:gd name="connsiteY6" fmla="*/ 317414 h 7483532"/>
              <a:gd name="connsiteX7" fmla="*/ 5685602 w 5729713"/>
              <a:gd name="connsiteY7" fmla="*/ 1118408 h 7483532"/>
              <a:gd name="connsiteX8" fmla="*/ 5686567 w 5729713"/>
              <a:gd name="connsiteY8" fmla="*/ 1196099 h 7483532"/>
              <a:gd name="connsiteX9" fmla="*/ 5680437 w 5729713"/>
              <a:gd name="connsiteY9" fmla="*/ 1380880 h 7483532"/>
              <a:gd name="connsiteX10" fmla="*/ 5687161 w 5729713"/>
              <a:gd name="connsiteY10" fmla="*/ 1571576 h 7483532"/>
              <a:gd name="connsiteX11" fmla="*/ 5680495 w 5729713"/>
              <a:gd name="connsiteY11" fmla="*/ 1627866 h 7483532"/>
              <a:gd name="connsiteX12" fmla="*/ 5664813 w 5729713"/>
              <a:gd name="connsiteY12" fmla="*/ 1743947 h 7483532"/>
              <a:gd name="connsiteX13" fmla="*/ 5665821 w 5729713"/>
              <a:gd name="connsiteY13" fmla="*/ 1832929 h 7483532"/>
              <a:gd name="connsiteX14" fmla="*/ 5659718 w 5729713"/>
              <a:gd name="connsiteY14" fmla="*/ 1845841 h 7483532"/>
              <a:gd name="connsiteX15" fmla="*/ 5653228 w 5729713"/>
              <a:gd name="connsiteY15" fmla="*/ 1892539 h 7483532"/>
              <a:gd name="connsiteX16" fmla="*/ 5644927 w 5729713"/>
              <a:gd name="connsiteY16" fmla="*/ 1920016 h 7483532"/>
              <a:gd name="connsiteX17" fmla="*/ 5632778 w 5729713"/>
              <a:gd name="connsiteY17" fmla="*/ 2156974 h 7483532"/>
              <a:gd name="connsiteX18" fmla="*/ 5633023 w 5729713"/>
              <a:gd name="connsiteY18" fmla="*/ 2158031 h 7483532"/>
              <a:gd name="connsiteX19" fmla="*/ 5634869 w 5729713"/>
              <a:gd name="connsiteY19" fmla="*/ 2186458 h 7483532"/>
              <a:gd name="connsiteX20" fmla="*/ 5628870 w 5729713"/>
              <a:gd name="connsiteY20" fmla="*/ 2302550 h 7483532"/>
              <a:gd name="connsiteX21" fmla="*/ 5628739 w 5729713"/>
              <a:gd name="connsiteY21" fmla="*/ 2371239 h 7483532"/>
              <a:gd name="connsiteX22" fmla="*/ 5639936 w 5729713"/>
              <a:gd name="connsiteY22" fmla="*/ 2396107 h 7483532"/>
              <a:gd name="connsiteX23" fmla="*/ 5515442 w 5729713"/>
              <a:gd name="connsiteY23" fmla="*/ 4429281 h 7483532"/>
              <a:gd name="connsiteX24" fmla="*/ 5508368 w 5729713"/>
              <a:gd name="connsiteY24" fmla="*/ 4544493 h 7483532"/>
              <a:gd name="connsiteX25" fmla="*/ 5485186 w 5729713"/>
              <a:gd name="connsiteY25" fmla="*/ 4983082 h 7483532"/>
              <a:gd name="connsiteX26" fmla="*/ 5351322 w 5729713"/>
              <a:gd name="connsiteY26" fmla="*/ 7444701 h 7483532"/>
              <a:gd name="connsiteX27" fmla="*/ 5307853 w 5729713"/>
              <a:gd name="connsiteY27" fmla="*/ 7483480 h 7483532"/>
              <a:gd name="connsiteX28" fmla="*/ 4475249 w 5729713"/>
              <a:gd name="connsiteY28" fmla="*/ 7439846 h 7483532"/>
              <a:gd name="connsiteX29" fmla="*/ 4475247 w 5729713"/>
              <a:gd name="connsiteY29" fmla="*/ 7439846 h 7483532"/>
              <a:gd name="connsiteX30" fmla="*/ 57561 w 5729713"/>
              <a:gd name="connsiteY30" fmla="*/ 7179080 h 7483532"/>
              <a:gd name="connsiteX31" fmla="*/ 5 w 5729713"/>
              <a:gd name="connsiteY31" fmla="*/ 7163519 h 7483532"/>
              <a:gd name="connsiteX0" fmla="*/ 5 w 5729713"/>
              <a:gd name="connsiteY0" fmla="*/ 7163519 h 7483532"/>
              <a:gd name="connsiteX1" fmla="*/ 354466 w 5729713"/>
              <a:gd name="connsiteY1" fmla="*/ 57078 h 7483532"/>
              <a:gd name="connsiteX2" fmla="*/ 410296 w 5729713"/>
              <a:gd name="connsiteY2" fmla="*/ 7134 h 7483532"/>
              <a:gd name="connsiteX3" fmla="*/ 1242894 w 5729713"/>
              <a:gd name="connsiteY3" fmla="*/ 50768 h 7483532"/>
              <a:gd name="connsiteX4" fmla="*/ 1242901 w 5729713"/>
              <a:gd name="connsiteY4" fmla="*/ 50765 h 7483532"/>
              <a:gd name="connsiteX5" fmla="*/ 5719942 w 5729713"/>
              <a:gd name="connsiteY5" fmla="*/ 314477 h 7483532"/>
              <a:gd name="connsiteX6" fmla="*/ 5729713 w 5729713"/>
              <a:gd name="connsiteY6" fmla="*/ 317414 h 7483532"/>
              <a:gd name="connsiteX7" fmla="*/ 5685602 w 5729713"/>
              <a:gd name="connsiteY7" fmla="*/ 1118408 h 7483532"/>
              <a:gd name="connsiteX8" fmla="*/ 5686567 w 5729713"/>
              <a:gd name="connsiteY8" fmla="*/ 1196099 h 7483532"/>
              <a:gd name="connsiteX9" fmla="*/ 5680437 w 5729713"/>
              <a:gd name="connsiteY9" fmla="*/ 1380880 h 7483532"/>
              <a:gd name="connsiteX10" fmla="*/ 5687161 w 5729713"/>
              <a:gd name="connsiteY10" fmla="*/ 1571576 h 7483532"/>
              <a:gd name="connsiteX11" fmla="*/ 5680495 w 5729713"/>
              <a:gd name="connsiteY11" fmla="*/ 1627866 h 7483532"/>
              <a:gd name="connsiteX12" fmla="*/ 5664813 w 5729713"/>
              <a:gd name="connsiteY12" fmla="*/ 1743947 h 7483532"/>
              <a:gd name="connsiteX13" fmla="*/ 5665821 w 5729713"/>
              <a:gd name="connsiteY13" fmla="*/ 1832929 h 7483532"/>
              <a:gd name="connsiteX14" fmla="*/ 5659718 w 5729713"/>
              <a:gd name="connsiteY14" fmla="*/ 1845841 h 7483532"/>
              <a:gd name="connsiteX15" fmla="*/ 5653228 w 5729713"/>
              <a:gd name="connsiteY15" fmla="*/ 1892539 h 7483532"/>
              <a:gd name="connsiteX16" fmla="*/ 5644927 w 5729713"/>
              <a:gd name="connsiteY16" fmla="*/ 1920016 h 7483532"/>
              <a:gd name="connsiteX17" fmla="*/ 5632778 w 5729713"/>
              <a:gd name="connsiteY17" fmla="*/ 2156974 h 7483532"/>
              <a:gd name="connsiteX18" fmla="*/ 5634869 w 5729713"/>
              <a:gd name="connsiteY18" fmla="*/ 2186458 h 7483532"/>
              <a:gd name="connsiteX19" fmla="*/ 5628870 w 5729713"/>
              <a:gd name="connsiteY19" fmla="*/ 2302550 h 7483532"/>
              <a:gd name="connsiteX20" fmla="*/ 5628739 w 5729713"/>
              <a:gd name="connsiteY20" fmla="*/ 2371239 h 7483532"/>
              <a:gd name="connsiteX21" fmla="*/ 5639936 w 5729713"/>
              <a:gd name="connsiteY21" fmla="*/ 2396107 h 7483532"/>
              <a:gd name="connsiteX22" fmla="*/ 5515442 w 5729713"/>
              <a:gd name="connsiteY22" fmla="*/ 4429281 h 7483532"/>
              <a:gd name="connsiteX23" fmla="*/ 5508368 w 5729713"/>
              <a:gd name="connsiteY23" fmla="*/ 4544493 h 7483532"/>
              <a:gd name="connsiteX24" fmla="*/ 5485186 w 5729713"/>
              <a:gd name="connsiteY24" fmla="*/ 4983082 h 7483532"/>
              <a:gd name="connsiteX25" fmla="*/ 5351322 w 5729713"/>
              <a:gd name="connsiteY25" fmla="*/ 7444701 h 7483532"/>
              <a:gd name="connsiteX26" fmla="*/ 5307853 w 5729713"/>
              <a:gd name="connsiteY26" fmla="*/ 7483480 h 7483532"/>
              <a:gd name="connsiteX27" fmla="*/ 4475249 w 5729713"/>
              <a:gd name="connsiteY27" fmla="*/ 7439846 h 7483532"/>
              <a:gd name="connsiteX28" fmla="*/ 4475247 w 5729713"/>
              <a:gd name="connsiteY28" fmla="*/ 7439846 h 7483532"/>
              <a:gd name="connsiteX29" fmla="*/ 57561 w 5729713"/>
              <a:gd name="connsiteY29" fmla="*/ 7179080 h 7483532"/>
              <a:gd name="connsiteX30" fmla="*/ 5 w 5729713"/>
              <a:gd name="connsiteY30" fmla="*/ 7163519 h 7483532"/>
              <a:gd name="connsiteX0" fmla="*/ 5 w 5729713"/>
              <a:gd name="connsiteY0" fmla="*/ 7163519 h 7483532"/>
              <a:gd name="connsiteX1" fmla="*/ 354466 w 5729713"/>
              <a:gd name="connsiteY1" fmla="*/ 57078 h 7483532"/>
              <a:gd name="connsiteX2" fmla="*/ 410296 w 5729713"/>
              <a:gd name="connsiteY2" fmla="*/ 7134 h 7483532"/>
              <a:gd name="connsiteX3" fmla="*/ 1242894 w 5729713"/>
              <a:gd name="connsiteY3" fmla="*/ 50768 h 7483532"/>
              <a:gd name="connsiteX4" fmla="*/ 1242901 w 5729713"/>
              <a:gd name="connsiteY4" fmla="*/ 50765 h 7483532"/>
              <a:gd name="connsiteX5" fmla="*/ 5719942 w 5729713"/>
              <a:gd name="connsiteY5" fmla="*/ 314477 h 7483532"/>
              <a:gd name="connsiteX6" fmla="*/ 5729713 w 5729713"/>
              <a:gd name="connsiteY6" fmla="*/ 317414 h 7483532"/>
              <a:gd name="connsiteX7" fmla="*/ 5685602 w 5729713"/>
              <a:gd name="connsiteY7" fmla="*/ 1118408 h 7483532"/>
              <a:gd name="connsiteX8" fmla="*/ 5686567 w 5729713"/>
              <a:gd name="connsiteY8" fmla="*/ 1196099 h 7483532"/>
              <a:gd name="connsiteX9" fmla="*/ 5680437 w 5729713"/>
              <a:gd name="connsiteY9" fmla="*/ 1380880 h 7483532"/>
              <a:gd name="connsiteX10" fmla="*/ 5687161 w 5729713"/>
              <a:gd name="connsiteY10" fmla="*/ 1571576 h 7483532"/>
              <a:gd name="connsiteX11" fmla="*/ 5680495 w 5729713"/>
              <a:gd name="connsiteY11" fmla="*/ 1627866 h 7483532"/>
              <a:gd name="connsiteX12" fmla="*/ 5664813 w 5729713"/>
              <a:gd name="connsiteY12" fmla="*/ 1743947 h 7483532"/>
              <a:gd name="connsiteX13" fmla="*/ 5665821 w 5729713"/>
              <a:gd name="connsiteY13" fmla="*/ 1832929 h 7483532"/>
              <a:gd name="connsiteX14" fmla="*/ 5653228 w 5729713"/>
              <a:gd name="connsiteY14" fmla="*/ 1892539 h 7483532"/>
              <a:gd name="connsiteX15" fmla="*/ 5644927 w 5729713"/>
              <a:gd name="connsiteY15" fmla="*/ 1920016 h 7483532"/>
              <a:gd name="connsiteX16" fmla="*/ 5632778 w 5729713"/>
              <a:gd name="connsiteY16" fmla="*/ 2156974 h 7483532"/>
              <a:gd name="connsiteX17" fmla="*/ 5634869 w 5729713"/>
              <a:gd name="connsiteY17" fmla="*/ 2186458 h 7483532"/>
              <a:gd name="connsiteX18" fmla="*/ 5628870 w 5729713"/>
              <a:gd name="connsiteY18" fmla="*/ 2302550 h 7483532"/>
              <a:gd name="connsiteX19" fmla="*/ 5628739 w 5729713"/>
              <a:gd name="connsiteY19" fmla="*/ 2371239 h 7483532"/>
              <a:gd name="connsiteX20" fmla="*/ 5639936 w 5729713"/>
              <a:gd name="connsiteY20" fmla="*/ 2396107 h 7483532"/>
              <a:gd name="connsiteX21" fmla="*/ 5515442 w 5729713"/>
              <a:gd name="connsiteY21" fmla="*/ 4429281 h 7483532"/>
              <a:gd name="connsiteX22" fmla="*/ 5508368 w 5729713"/>
              <a:gd name="connsiteY22" fmla="*/ 4544493 h 7483532"/>
              <a:gd name="connsiteX23" fmla="*/ 5485186 w 5729713"/>
              <a:gd name="connsiteY23" fmla="*/ 4983082 h 7483532"/>
              <a:gd name="connsiteX24" fmla="*/ 5351322 w 5729713"/>
              <a:gd name="connsiteY24" fmla="*/ 7444701 h 7483532"/>
              <a:gd name="connsiteX25" fmla="*/ 5307853 w 5729713"/>
              <a:gd name="connsiteY25" fmla="*/ 7483480 h 7483532"/>
              <a:gd name="connsiteX26" fmla="*/ 4475249 w 5729713"/>
              <a:gd name="connsiteY26" fmla="*/ 7439846 h 7483532"/>
              <a:gd name="connsiteX27" fmla="*/ 4475247 w 5729713"/>
              <a:gd name="connsiteY27" fmla="*/ 7439846 h 7483532"/>
              <a:gd name="connsiteX28" fmla="*/ 57561 w 5729713"/>
              <a:gd name="connsiteY28" fmla="*/ 7179080 h 7483532"/>
              <a:gd name="connsiteX29" fmla="*/ 5 w 5729713"/>
              <a:gd name="connsiteY29" fmla="*/ 7163519 h 7483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5729713" h="7483532">
                <a:moveTo>
                  <a:pt x="5" y="7163519"/>
                </a:moveTo>
                <a:cubicBezTo>
                  <a:pt x="118159" y="4794705"/>
                  <a:pt x="310880" y="1250972"/>
                  <a:pt x="354466" y="57078"/>
                </a:cubicBezTo>
                <a:cubicBezTo>
                  <a:pt x="357512" y="-26357"/>
                  <a:pt x="387520" y="5940"/>
                  <a:pt x="410296" y="7134"/>
                </a:cubicBezTo>
                <a:lnTo>
                  <a:pt x="1242894" y="50768"/>
                </a:lnTo>
                <a:cubicBezTo>
                  <a:pt x="1242896" y="50767"/>
                  <a:pt x="1242899" y="50766"/>
                  <a:pt x="1242901" y="50765"/>
                </a:cubicBezTo>
                <a:lnTo>
                  <a:pt x="5719942" y="314477"/>
                </a:lnTo>
                <a:lnTo>
                  <a:pt x="5729713" y="317414"/>
                </a:lnTo>
                <a:cubicBezTo>
                  <a:pt x="5723990" y="451403"/>
                  <a:pt x="5693320" y="977641"/>
                  <a:pt x="5685602" y="1118408"/>
                </a:cubicBezTo>
                <a:cubicBezTo>
                  <a:pt x="5685924" y="1144305"/>
                  <a:pt x="5686245" y="1170202"/>
                  <a:pt x="5686567" y="1196099"/>
                </a:cubicBezTo>
                <a:cubicBezTo>
                  <a:pt x="5685853" y="1231634"/>
                  <a:pt x="5680562" y="1345936"/>
                  <a:pt x="5680437" y="1380880"/>
                </a:cubicBezTo>
                <a:cubicBezTo>
                  <a:pt x="5680536" y="1443459"/>
                  <a:pt x="5687151" y="1530412"/>
                  <a:pt x="5687161" y="1571576"/>
                </a:cubicBezTo>
                <a:cubicBezTo>
                  <a:pt x="5686794" y="1584784"/>
                  <a:pt x="5680862" y="1614657"/>
                  <a:pt x="5680495" y="1627866"/>
                </a:cubicBezTo>
                <a:cubicBezTo>
                  <a:pt x="5674569" y="1690263"/>
                  <a:pt x="5670918" y="1705451"/>
                  <a:pt x="5664813" y="1743947"/>
                </a:cubicBezTo>
                <a:lnTo>
                  <a:pt x="5665821" y="1832929"/>
                </a:lnTo>
                <a:lnTo>
                  <a:pt x="5653228" y="1892539"/>
                </a:lnTo>
                <a:lnTo>
                  <a:pt x="5644927" y="1920016"/>
                </a:lnTo>
                <a:lnTo>
                  <a:pt x="5632778" y="2156974"/>
                </a:lnTo>
                <a:cubicBezTo>
                  <a:pt x="5631102" y="2201381"/>
                  <a:pt x="5635520" y="2162195"/>
                  <a:pt x="5634869" y="2186458"/>
                </a:cubicBezTo>
                <a:cubicBezTo>
                  <a:pt x="5621319" y="2218626"/>
                  <a:pt x="5646894" y="2262634"/>
                  <a:pt x="5628870" y="2302550"/>
                </a:cubicBezTo>
                <a:cubicBezTo>
                  <a:pt x="5624211" y="2317231"/>
                  <a:pt x="5621846" y="2362657"/>
                  <a:pt x="5628739" y="2371239"/>
                </a:cubicBezTo>
                <a:cubicBezTo>
                  <a:pt x="5629758" y="2380709"/>
                  <a:pt x="5632254" y="2391749"/>
                  <a:pt x="5639936" y="2396107"/>
                </a:cubicBezTo>
                <a:cubicBezTo>
                  <a:pt x="5618133" y="2750044"/>
                  <a:pt x="5568708" y="3560972"/>
                  <a:pt x="5515442" y="4429281"/>
                </a:cubicBezTo>
                <a:lnTo>
                  <a:pt x="5508368" y="4544493"/>
                </a:lnTo>
                <a:lnTo>
                  <a:pt x="5485186" y="4983082"/>
                </a:lnTo>
                <a:cubicBezTo>
                  <a:pt x="5428494" y="6052470"/>
                  <a:pt x="5377353" y="6997409"/>
                  <a:pt x="5351322" y="7444701"/>
                </a:cubicBezTo>
                <a:cubicBezTo>
                  <a:pt x="5350007" y="7467302"/>
                  <a:pt x="5330607" y="7484614"/>
                  <a:pt x="5307853" y="7483480"/>
                </a:cubicBezTo>
                <a:lnTo>
                  <a:pt x="4475249" y="7439846"/>
                </a:lnTo>
                <a:lnTo>
                  <a:pt x="4475247" y="7439846"/>
                </a:lnTo>
                <a:lnTo>
                  <a:pt x="57561" y="7179080"/>
                </a:lnTo>
                <a:cubicBezTo>
                  <a:pt x="50476" y="7171262"/>
                  <a:pt x="-556" y="7174849"/>
                  <a:pt x="5" y="7163519"/>
                </a:cubicBezTo>
                <a:close/>
              </a:path>
            </a:pathLst>
          </a:cu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12" name="Segnaposto contenuto 11" descr="Immagine che contiene aqua, Turchese, Arte bambini, Verde acqua&#10;&#10;Descrizione generata automaticamente">
            <a:extLst>
              <a:ext uri="{FF2B5EF4-FFF2-40B4-BE49-F238E27FC236}">
                <a16:creationId xmlns:a16="http://schemas.microsoft.com/office/drawing/2014/main" id="{1E5A7B18-A521-10A3-47F7-AA9689E0764F}"/>
              </a:ext>
            </a:extLst>
          </p:cNvPr>
          <p:cNvPicPr>
            <a:picLocks noGrp="1" noChangeAspect="1"/>
          </p:cNvPicPr>
          <p:nvPr>
            <p:ph idx="1"/>
          </p:nvPr>
        </p:nvPicPr>
        <p:blipFill>
          <a:blip r:embed="rId3"/>
          <a:stretch>
            <a:fillRect/>
          </a:stretch>
        </p:blipFill>
        <p:spPr>
          <a:xfrm rot="151251">
            <a:off x="5296649" y="667751"/>
            <a:ext cx="5233618" cy="5233618"/>
          </a:xfrm>
          <a:prstGeom prst="rect">
            <a:avLst/>
          </a:prstGeom>
        </p:spPr>
      </p:pic>
      <p:sp>
        <p:nvSpPr>
          <p:cNvPr id="2" name="Titolo 1">
            <a:extLst>
              <a:ext uri="{FF2B5EF4-FFF2-40B4-BE49-F238E27FC236}">
                <a16:creationId xmlns:a16="http://schemas.microsoft.com/office/drawing/2014/main" id="{3404BF23-8E50-0B46-F591-27C27AC6DD3A}"/>
              </a:ext>
            </a:extLst>
          </p:cNvPr>
          <p:cNvSpPr>
            <a:spLocks noGrp="1"/>
          </p:cNvSpPr>
          <p:nvPr>
            <p:ph type="title"/>
          </p:nvPr>
        </p:nvSpPr>
        <p:spPr>
          <a:xfrm>
            <a:off x="697160" y="1295400"/>
            <a:ext cx="4243330" cy="2931543"/>
          </a:xfrm>
        </p:spPr>
        <p:txBody>
          <a:bodyPr vert="horz" lIns="91440" tIns="45720" rIns="91440" bIns="45720" rtlCol="0" anchor="b">
            <a:normAutofit/>
          </a:bodyPr>
          <a:lstStyle/>
          <a:p>
            <a:r>
              <a:t>Crises are no longer local but global</a:t>
            </a:r>
          </a:p>
        </p:txBody>
      </p:sp>
    </p:spTree>
    <p:extLst>
      <p:ext uri="{BB962C8B-B14F-4D97-AF65-F5344CB8AC3E}">
        <p14:creationId xmlns:p14="http://schemas.microsoft.com/office/powerpoint/2010/main" val="2354873331"/>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2" name="Rectangle 11">
            <a:extLst>
              <a:ext uri="{FF2B5EF4-FFF2-40B4-BE49-F238E27FC236}">
                <a16:creationId xmlns:a16="http://schemas.microsoft.com/office/drawing/2014/main" id="{6052B113-E2FC-4234-8413-06DDF47ED4E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w="12700" cap="flat" cmpd="sng" algn="ctr">
            <a:noFill/>
            <a:prstDash val="solid"/>
            <a:miter lim="800000"/>
          </a:ln>
          <a:effectLst/>
          <a:extLs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Freeform: Shape 13">
            <a:extLst>
              <a:ext uri="{FF2B5EF4-FFF2-40B4-BE49-F238E27FC236}">
                <a16:creationId xmlns:a16="http://schemas.microsoft.com/office/drawing/2014/main" id="{A2E399C2-EE3C-4F52-92BA-9CA33E7072B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V="1">
            <a:off x="1375815" y="136526"/>
            <a:ext cx="10816185" cy="6721987"/>
          </a:xfrm>
          <a:custGeom>
            <a:avLst/>
            <a:gdLst>
              <a:gd name="connsiteX0" fmla="*/ 221942 w 10854022"/>
              <a:gd name="connsiteY0" fmla="*/ 0 h 6734599"/>
              <a:gd name="connsiteX1" fmla="*/ 8881057 w 10854022"/>
              <a:gd name="connsiteY1" fmla="*/ 0 h 6734599"/>
              <a:gd name="connsiteX2" fmla="*/ 10854022 w 10854022"/>
              <a:gd name="connsiteY2" fmla="*/ 68898 h 6734599"/>
              <a:gd name="connsiteX3" fmla="*/ 10854022 w 10854022"/>
              <a:gd name="connsiteY3" fmla="*/ 6734599 h 6734599"/>
              <a:gd name="connsiteX4" fmla="*/ 0 w 10854022"/>
              <a:gd name="connsiteY4" fmla="*/ 6355568 h 6734599"/>
              <a:gd name="connsiteX0" fmla="*/ 221942 w 10854022"/>
              <a:gd name="connsiteY0" fmla="*/ 0 h 6734599"/>
              <a:gd name="connsiteX1" fmla="*/ 8881057 w 10854022"/>
              <a:gd name="connsiteY1" fmla="*/ 0 h 6734599"/>
              <a:gd name="connsiteX2" fmla="*/ 10854022 w 10854022"/>
              <a:gd name="connsiteY2" fmla="*/ 29710 h 6734599"/>
              <a:gd name="connsiteX3" fmla="*/ 10854022 w 10854022"/>
              <a:gd name="connsiteY3" fmla="*/ 6734599 h 6734599"/>
              <a:gd name="connsiteX4" fmla="*/ 0 w 10854022"/>
              <a:gd name="connsiteY4" fmla="*/ 6355568 h 6734599"/>
              <a:gd name="connsiteX5" fmla="*/ 221942 w 10854022"/>
              <a:gd name="connsiteY5" fmla="*/ 0 h 6734599"/>
              <a:gd name="connsiteX0" fmla="*/ 221942 w 10854022"/>
              <a:gd name="connsiteY0" fmla="*/ 0 h 6734599"/>
              <a:gd name="connsiteX1" fmla="*/ 10854022 w 10854022"/>
              <a:gd name="connsiteY1" fmla="*/ 29710 h 6734599"/>
              <a:gd name="connsiteX2" fmla="*/ 10854022 w 10854022"/>
              <a:gd name="connsiteY2" fmla="*/ 6734599 h 6734599"/>
              <a:gd name="connsiteX3" fmla="*/ 0 w 10854022"/>
              <a:gd name="connsiteY3" fmla="*/ 6355568 h 6734599"/>
              <a:gd name="connsiteX4" fmla="*/ 221942 w 10854022"/>
              <a:gd name="connsiteY4" fmla="*/ 0 h 6734599"/>
              <a:gd name="connsiteX0" fmla="*/ 184105 w 10816185"/>
              <a:gd name="connsiteY0" fmla="*/ 0 h 6734599"/>
              <a:gd name="connsiteX1" fmla="*/ 10816185 w 10816185"/>
              <a:gd name="connsiteY1" fmla="*/ 29710 h 6734599"/>
              <a:gd name="connsiteX2" fmla="*/ 10816185 w 10816185"/>
              <a:gd name="connsiteY2" fmla="*/ 6734599 h 6734599"/>
              <a:gd name="connsiteX3" fmla="*/ 0 w 10816185"/>
              <a:gd name="connsiteY3" fmla="*/ 6355568 h 6734599"/>
              <a:gd name="connsiteX4" fmla="*/ 184105 w 10816185"/>
              <a:gd name="connsiteY4" fmla="*/ 0 h 6734599"/>
              <a:gd name="connsiteX0" fmla="*/ 209330 w 10816185"/>
              <a:gd name="connsiteY0" fmla="*/ 0 h 6721987"/>
              <a:gd name="connsiteX1" fmla="*/ 10816185 w 10816185"/>
              <a:gd name="connsiteY1" fmla="*/ 17098 h 6721987"/>
              <a:gd name="connsiteX2" fmla="*/ 10816185 w 10816185"/>
              <a:gd name="connsiteY2" fmla="*/ 6721987 h 6721987"/>
              <a:gd name="connsiteX3" fmla="*/ 0 w 10816185"/>
              <a:gd name="connsiteY3" fmla="*/ 6342956 h 6721987"/>
              <a:gd name="connsiteX4" fmla="*/ 209330 w 10816185"/>
              <a:gd name="connsiteY4" fmla="*/ 0 h 67219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16185" h="6721987">
                <a:moveTo>
                  <a:pt x="209330" y="0"/>
                </a:moveTo>
                <a:lnTo>
                  <a:pt x="10816185" y="17098"/>
                </a:lnTo>
                <a:lnTo>
                  <a:pt x="10816185" y="6721987"/>
                </a:lnTo>
                <a:lnTo>
                  <a:pt x="0" y="6342956"/>
                </a:lnTo>
                <a:lnTo>
                  <a:pt x="209330" y="0"/>
                </a:lnTo>
                <a:close/>
              </a:path>
            </a:pathLst>
          </a:custGeom>
          <a:solidFill>
            <a:srgbClr val="EFEEE9"/>
          </a:solidFill>
          <a:ln w="12700" cap="flat" cmpd="sng" algn="ctr">
            <a:noFill/>
            <a:prstDash val="solid"/>
            <a:miter lim="800000"/>
          </a:ln>
          <a:effectLst>
            <a:outerShdw blurRad="762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7" name="Segnaposto contenuto 6" descr="Former les dirigeants à la prise de parole en temps de crise">
            <a:extLst>
              <a:ext uri="{FF2B5EF4-FFF2-40B4-BE49-F238E27FC236}">
                <a16:creationId xmlns:a16="http://schemas.microsoft.com/office/drawing/2014/main" id="{A35F8D3B-9CF7-077B-463C-BD64E2DD3DD8}"/>
              </a:ext>
            </a:extLst>
          </p:cNvPr>
          <p:cNvPicPr>
            <a:picLocks noGrp="1" noChangeAspect="1"/>
          </p:cNvPicPr>
          <p:nvPr>
            <p:ph idx="1"/>
          </p:nvPr>
        </p:nvPicPr>
        <p:blipFill rotWithShape="1">
          <a:blip r:embed="rId2"/>
          <a:srcRect t="10224" r="2" b="1735"/>
          <a:stretch/>
        </p:blipFill>
        <p:spPr>
          <a:xfrm>
            <a:off x="1515390" y="285631"/>
            <a:ext cx="10676610" cy="6579963"/>
          </a:xfrm>
          <a:custGeom>
            <a:avLst/>
            <a:gdLst/>
            <a:ahLst/>
            <a:cxnLst/>
            <a:rect l="l" t="t" r="r" b="b"/>
            <a:pathLst>
              <a:path w="10676610" h="6579963">
                <a:moveTo>
                  <a:pt x="10676610" y="0"/>
                </a:moveTo>
                <a:lnTo>
                  <a:pt x="10676610" y="6579963"/>
                </a:lnTo>
                <a:lnTo>
                  <a:pt x="215405" y="6579963"/>
                </a:lnTo>
                <a:lnTo>
                  <a:pt x="109891" y="3558470"/>
                </a:lnTo>
                <a:lnTo>
                  <a:pt x="114183" y="3547036"/>
                </a:lnTo>
                <a:lnTo>
                  <a:pt x="109134" y="3537986"/>
                </a:lnTo>
                <a:lnTo>
                  <a:pt x="21" y="413402"/>
                </a:lnTo>
                <a:cubicBezTo>
                  <a:pt x="-317" y="402839"/>
                  <a:pt x="3640" y="393132"/>
                  <a:pt x="10323" y="385965"/>
                </a:cubicBezTo>
                <a:lnTo>
                  <a:pt x="36752" y="373879"/>
                </a:lnTo>
                <a:lnTo>
                  <a:pt x="36670" y="371555"/>
                </a:lnTo>
                <a:lnTo>
                  <a:pt x="636157" y="350620"/>
                </a:lnTo>
                <a:lnTo>
                  <a:pt x="651351" y="345898"/>
                </a:lnTo>
                <a:cubicBezTo>
                  <a:pt x="659514" y="343866"/>
                  <a:pt x="670765" y="341853"/>
                  <a:pt x="687848" y="340411"/>
                </a:cubicBezTo>
                <a:cubicBezTo>
                  <a:pt x="730857" y="352898"/>
                  <a:pt x="784876" y="317244"/>
                  <a:pt x="838376" y="334185"/>
                </a:cubicBezTo>
                <a:cubicBezTo>
                  <a:pt x="857833" y="338062"/>
                  <a:pt x="916739" y="335648"/>
                  <a:pt x="927065" y="326415"/>
                </a:cubicBezTo>
                <a:cubicBezTo>
                  <a:pt x="939179" y="324105"/>
                  <a:pt x="953810" y="326801"/>
                  <a:pt x="958597" y="317111"/>
                </a:cubicBezTo>
                <a:cubicBezTo>
                  <a:pt x="966910" y="305372"/>
                  <a:pt x="1011465" y="321701"/>
                  <a:pt x="1004086" y="308390"/>
                </a:cubicBezTo>
                <a:cubicBezTo>
                  <a:pt x="1035684" y="319543"/>
                  <a:pt x="1057648" y="294809"/>
                  <a:pt x="1082697" y="288077"/>
                </a:cubicBezTo>
                <a:lnTo>
                  <a:pt x="1158774" y="277846"/>
                </a:lnTo>
                <a:lnTo>
                  <a:pt x="1210048" y="274589"/>
                </a:lnTo>
                <a:lnTo>
                  <a:pt x="1217504" y="274619"/>
                </a:lnTo>
                <a:lnTo>
                  <a:pt x="1279438" y="282825"/>
                </a:lnTo>
                <a:cubicBezTo>
                  <a:pt x="1280807" y="280883"/>
                  <a:pt x="1282678" y="279057"/>
                  <a:pt x="1284995" y="277409"/>
                </a:cubicBezTo>
                <a:lnTo>
                  <a:pt x="1304103" y="271419"/>
                </a:lnTo>
                <a:lnTo>
                  <a:pt x="1320851" y="277066"/>
                </a:lnTo>
                <a:lnTo>
                  <a:pt x="1398646" y="285458"/>
                </a:lnTo>
                <a:lnTo>
                  <a:pt x="1512242" y="291726"/>
                </a:lnTo>
                <a:lnTo>
                  <a:pt x="1529578" y="297530"/>
                </a:lnTo>
                <a:cubicBezTo>
                  <a:pt x="1568880" y="303194"/>
                  <a:pt x="1615727" y="294263"/>
                  <a:pt x="1641181" y="309295"/>
                </a:cubicBezTo>
                <a:lnTo>
                  <a:pt x="1699541" y="309677"/>
                </a:lnTo>
                <a:lnTo>
                  <a:pt x="1705819" y="303600"/>
                </a:lnTo>
                <a:lnTo>
                  <a:pt x="1723075" y="304544"/>
                </a:lnTo>
                <a:lnTo>
                  <a:pt x="1727673" y="303512"/>
                </a:lnTo>
                <a:cubicBezTo>
                  <a:pt x="1736444" y="301512"/>
                  <a:pt x="1745153" y="299743"/>
                  <a:pt x="1754015" y="298880"/>
                </a:cubicBezTo>
                <a:cubicBezTo>
                  <a:pt x="1753270" y="304436"/>
                  <a:pt x="1755431" y="307822"/>
                  <a:pt x="1759313" y="309819"/>
                </a:cubicBezTo>
                <a:lnTo>
                  <a:pt x="1767173" y="311124"/>
                </a:lnTo>
                <a:lnTo>
                  <a:pt x="2053052" y="301141"/>
                </a:lnTo>
                <a:lnTo>
                  <a:pt x="2077203" y="290088"/>
                </a:lnTo>
                <a:lnTo>
                  <a:pt x="2153281" y="279856"/>
                </a:lnTo>
                <a:lnTo>
                  <a:pt x="2204556" y="276599"/>
                </a:lnTo>
                <a:lnTo>
                  <a:pt x="2212012" y="276629"/>
                </a:lnTo>
                <a:lnTo>
                  <a:pt x="2273947" y="284835"/>
                </a:lnTo>
                <a:cubicBezTo>
                  <a:pt x="2275315" y="282895"/>
                  <a:pt x="2277186" y="281068"/>
                  <a:pt x="2279503" y="279419"/>
                </a:cubicBezTo>
                <a:lnTo>
                  <a:pt x="2298611" y="273429"/>
                </a:lnTo>
                <a:lnTo>
                  <a:pt x="2315360" y="279076"/>
                </a:lnTo>
                <a:lnTo>
                  <a:pt x="2393154" y="287468"/>
                </a:lnTo>
                <a:lnTo>
                  <a:pt x="2413092" y="288568"/>
                </a:lnTo>
                <a:lnTo>
                  <a:pt x="3243372" y="259574"/>
                </a:lnTo>
                <a:lnTo>
                  <a:pt x="3961112" y="234510"/>
                </a:lnTo>
                <a:lnTo>
                  <a:pt x="4433861" y="218001"/>
                </a:lnTo>
                <a:lnTo>
                  <a:pt x="4471633" y="216503"/>
                </a:lnTo>
                <a:cubicBezTo>
                  <a:pt x="4462970" y="208565"/>
                  <a:pt x="4637875" y="203830"/>
                  <a:pt x="4701194" y="208401"/>
                </a:cubicBezTo>
                <a:lnTo>
                  <a:pt x="4702794" y="208610"/>
                </a:lnTo>
                <a:lnTo>
                  <a:pt x="7355966" y="115959"/>
                </a:lnTo>
                <a:close/>
              </a:path>
            </a:pathLst>
          </a:custGeom>
        </p:spPr>
      </p:pic>
      <p:sp>
        <p:nvSpPr>
          <p:cNvPr id="16" name="Freeform: Shape 15">
            <a:extLst>
              <a:ext uri="{FF2B5EF4-FFF2-40B4-BE49-F238E27FC236}">
                <a16:creationId xmlns:a16="http://schemas.microsoft.com/office/drawing/2014/main" id="{50C3D8A1-AE94-48EF-A40B-960A2153FB7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V="1">
            <a:off x="1515391" y="278037"/>
            <a:ext cx="10676609" cy="6579963"/>
          </a:xfrm>
          <a:custGeom>
            <a:avLst/>
            <a:gdLst>
              <a:gd name="connsiteX0" fmla="*/ 215404 w 10676609"/>
              <a:gd name="connsiteY0" fmla="*/ 0 h 6579963"/>
              <a:gd name="connsiteX1" fmla="*/ 10676609 w 10676609"/>
              <a:gd name="connsiteY1" fmla="*/ 0 h 6579963"/>
              <a:gd name="connsiteX2" fmla="*/ 10676609 w 10676609"/>
              <a:gd name="connsiteY2" fmla="*/ 6579963 h 6579963"/>
              <a:gd name="connsiteX3" fmla="*/ 7355965 w 10676609"/>
              <a:gd name="connsiteY3" fmla="*/ 6464004 h 6579963"/>
              <a:gd name="connsiteX4" fmla="*/ 4702793 w 10676609"/>
              <a:gd name="connsiteY4" fmla="*/ 6371353 h 6579963"/>
              <a:gd name="connsiteX5" fmla="*/ 4701193 w 10676609"/>
              <a:gd name="connsiteY5" fmla="*/ 6371562 h 6579963"/>
              <a:gd name="connsiteX6" fmla="*/ 4471632 w 10676609"/>
              <a:gd name="connsiteY6" fmla="*/ 6363460 h 6579963"/>
              <a:gd name="connsiteX7" fmla="*/ 4433860 w 10676609"/>
              <a:gd name="connsiteY7" fmla="*/ 6361962 h 6579963"/>
              <a:gd name="connsiteX8" fmla="*/ 3961111 w 10676609"/>
              <a:gd name="connsiteY8" fmla="*/ 6345453 h 6579963"/>
              <a:gd name="connsiteX9" fmla="*/ 3243371 w 10676609"/>
              <a:gd name="connsiteY9" fmla="*/ 6320389 h 6579963"/>
              <a:gd name="connsiteX10" fmla="*/ 2413091 w 10676609"/>
              <a:gd name="connsiteY10" fmla="*/ 6291395 h 6579963"/>
              <a:gd name="connsiteX11" fmla="*/ 2393153 w 10676609"/>
              <a:gd name="connsiteY11" fmla="*/ 6292495 h 6579963"/>
              <a:gd name="connsiteX12" fmla="*/ 2315359 w 10676609"/>
              <a:gd name="connsiteY12" fmla="*/ 6300887 h 6579963"/>
              <a:gd name="connsiteX13" fmla="*/ 2298610 w 10676609"/>
              <a:gd name="connsiteY13" fmla="*/ 6306534 h 6579963"/>
              <a:gd name="connsiteX14" fmla="*/ 2279502 w 10676609"/>
              <a:gd name="connsiteY14" fmla="*/ 6300544 h 6579963"/>
              <a:gd name="connsiteX15" fmla="*/ 2273946 w 10676609"/>
              <a:gd name="connsiteY15" fmla="*/ 6295128 h 6579963"/>
              <a:gd name="connsiteX16" fmla="*/ 2212011 w 10676609"/>
              <a:gd name="connsiteY16" fmla="*/ 6303334 h 6579963"/>
              <a:gd name="connsiteX17" fmla="*/ 2204555 w 10676609"/>
              <a:gd name="connsiteY17" fmla="*/ 6303364 h 6579963"/>
              <a:gd name="connsiteX18" fmla="*/ 2153280 w 10676609"/>
              <a:gd name="connsiteY18" fmla="*/ 6300107 h 6579963"/>
              <a:gd name="connsiteX19" fmla="*/ 2077202 w 10676609"/>
              <a:gd name="connsiteY19" fmla="*/ 6289875 h 6579963"/>
              <a:gd name="connsiteX20" fmla="*/ 2053051 w 10676609"/>
              <a:gd name="connsiteY20" fmla="*/ 6278822 h 6579963"/>
              <a:gd name="connsiteX21" fmla="*/ 1767172 w 10676609"/>
              <a:gd name="connsiteY21" fmla="*/ 6268839 h 6579963"/>
              <a:gd name="connsiteX22" fmla="*/ 1759312 w 10676609"/>
              <a:gd name="connsiteY22" fmla="*/ 6270144 h 6579963"/>
              <a:gd name="connsiteX23" fmla="*/ 1754014 w 10676609"/>
              <a:gd name="connsiteY23" fmla="*/ 6281083 h 6579963"/>
              <a:gd name="connsiteX24" fmla="*/ 1727672 w 10676609"/>
              <a:gd name="connsiteY24" fmla="*/ 6276451 h 6579963"/>
              <a:gd name="connsiteX25" fmla="*/ 1723074 w 10676609"/>
              <a:gd name="connsiteY25" fmla="*/ 6275419 h 6579963"/>
              <a:gd name="connsiteX26" fmla="*/ 1705818 w 10676609"/>
              <a:gd name="connsiteY26" fmla="*/ 6276363 h 6579963"/>
              <a:gd name="connsiteX27" fmla="*/ 1699540 w 10676609"/>
              <a:gd name="connsiteY27" fmla="*/ 6270286 h 6579963"/>
              <a:gd name="connsiteX28" fmla="*/ 1641180 w 10676609"/>
              <a:gd name="connsiteY28" fmla="*/ 6270668 h 6579963"/>
              <a:gd name="connsiteX29" fmla="*/ 1529577 w 10676609"/>
              <a:gd name="connsiteY29" fmla="*/ 6282433 h 6579963"/>
              <a:gd name="connsiteX30" fmla="*/ 1512241 w 10676609"/>
              <a:gd name="connsiteY30" fmla="*/ 6288237 h 6579963"/>
              <a:gd name="connsiteX31" fmla="*/ 1398645 w 10676609"/>
              <a:gd name="connsiteY31" fmla="*/ 6294505 h 6579963"/>
              <a:gd name="connsiteX32" fmla="*/ 1320850 w 10676609"/>
              <a:gd name="connsiteY32" fmla="*/ 6302897 h 6579963"/>
              <a:gd name="connsiteX33" fmla="*/ 1304102 w 10676609"/>
              <a:gd name="connsiteY33" fmla="*/ 6308544 h 6579963"/>
              <a:gd name="connsiteX34" fmla="*/ 1284994 w 10676609"/>
              <a:gd name="connsiteY34" fmla="*/ 6302554 h 6579963"/>
              <a:gd name="connsiteX35" fmla="*/ 1279437 w 10676609"/>
              <a:gd name="connsiteY35" fmla="*/ 6297138 h 6579963"/>
              <a:gd name="connsiteX36" fmla="*/ 1217503 w 10676609"/>
              <a:gd name="connsiteY36" fmla="*/ 6305344 h 6579963"/>
              <a:gd name="connsiteX37" fmla="*/ 1210047 w 10676609"/>
              <a:gd name="connsiteY37" fmla="*/ 6305374 h 6579963"/>
              <a:gd name="connsiteX38" fmla="*/ 1158773 w 10676609"/>
              <a:gd name="connsiteY38" fmla="*/ 6302117 h 6579963"/>
              <a:gd name="connsiteX39" fmla="*/ 1082696 w 10676609"/>
              <a:gd name="connsiteY39" fmla="*/ 6291886 h 6579963"/>
              <a:gd name="connsiteX40" fmla="*/ 1004085 w 10676609"/>
              <a:gd name="connsiteY40" fmla="*/ 6271573 h 6579963"/>
              <a:gd name="connsiteX41" fmla="*/ 958596 w 10676609"/>
              <a:gd name="connsiteY41" fmla="*/ 6262852 h 6579963"/>
              <a:gd name="connsiteX42" fmla="*/ 927064 w 10676609"/>
              <a:gd name="connsiteY42" fmla="*/ 6253548 h 6579963"/>
              <a:gd name="connsiteX43" fmla="*/ 838375 w 10676609"/>
              <a:gd name="connsiteY43" fmla="*/ 6245778 h 6579963"/>
              <a:gd name="connsiteX44" fmla="*/ 687847 w 10676609"/>
              <a:gd name="connsiteY44" fmla="*/ 6239552 h 6579963"/>
              <a:gd name="connsiteX45" fmla="*/ 651350 w 10676609"/>
              <a:gd name="connsiteY45" fmla="*/ 6234065 h 6579963"/>
              <a:gd name="connsiteX46" fmla="*/ 636156 w 10676609"/>
              <a:gd name="connsiteY46" fmla="*/ 6229343 h 6579963"/>
              <a:gd name="connsiteX47" fmla="*/ 36669 w 10676609"/>
              <a:gd name="connsiteY47" fmla="*/ 6208408 h 6579963"/>
              <a:gd name="connsiteX48" fmla="*/ 36751 w 10676609"/>
              <a:gd name="connsiteY48" fmla="*/ 6206084 h 6579963"/>
              <a:gd name="connsiteX49" fmla="*/ 10322 w 10676609"/>
              <a:gd name="connsiteY49" fmla="*/ 6193998 h 6579963"/>
              <a:gd name="connsiteX50" fmla="*/ 20 w 10676609"/>
              <a:gd name="connsiteY50" fmla="*/ 6166561 h 6579963"/>
              <a:gd name="connsiteX51" fmla="*/ 109133 w 10676609"/>
              <a:gd name="connsiteY51" fmla="*/ 3041977 h 6579963"/>
              <a:gd name="connsiteX52" fmla="*/ 114182 w 10676609"/>
              <a:gd name="connsiteY52" fmla="*/ 3032927 h 6579963"/>
              <a:gd name="connsiteX53" fmla="*/ 109890 w 10676609"/>
              <a:gd name="connsiteY53" fmla="*/ 3021493 h 6579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10676609" h="6579963">
                <a:moveTo>
                  <a:pt x="215404" y="0"/>
                </a:moveTo>
                <a:lnTo>
                  <a:pt x="10676609" y="0"/>
                </a:lnTo>
                <a:lnTo>
                  <a:pt x="10676609" y="6579963"/>
                </a:lnTo>
                <a:lnTo>
                  <a:pt x="7355965" y="6464004"/>
                </a:lnTo>
                <a:lnTo>
                  <a:pt x="4702793" y="6371353"/>
                </a:lnTo>
                <a:lnTo>
                  <a:pt x="4701193" y="6371562"/>
                </a:lnTo>
                <a:cubicBezTo>
                  <a:pt x="4637874" y="6376133"/>
                  <a:pt x="4462969" y="6371398"/>
                  <a:pt x="4471632" y="6363460"/>
                </a:cubicBezTo>
                <a:lnTo>
                  <a:pt x="4433860" y="6361962"/>
                </a:lnTo>
                <a:lnTo>
                  <a:pt x="3961111" y="6345453"/>
                </a:lnTo>
                <a:lnTo>
                  <a:pt x="3243371" y="6320389"/>
                </a:lnTo>
                <a:lnTo>
                  <a:pt x="2413091" y="6291395"/>
                </a:lnTo>
                <a:lnTo>
                  <a:pt x="2393153" y="6292495"/>
                </a:lnTo>
                <a:lnTo>
                  <a:pt x="2315359" y="6300887"/>
                </a:lnTo>
                <a:lnTo>
                  <a:pt x="2298610" y="6306534"/>
                </a:lnTo>
                <a:lnTo>
                  <a:pt x="2279502" y="6300544"/>
                </a:lnTo>
                <a:cubicBezTo>
                  <a:pt x="2277185" y="6298895"/>
                  <a:pt x="2275314" y="6297068"/>
                  <a:pt x="2273946" y="6295128"/>
                </a:cubicBezTo>
                <a:lnTo>
                  <a:pt x="2212011" y="6303334"/>
                </a:lnTo>
                <a:lnTo>
                  <a:pt x="2204555" y="6303364"/>
                </a:lnTo>
                <a:lnTo>
                  <a:pt x="2153280" y="6300107"/>
                </a:lnTo>
                <a:lnTo>
                  <a:pt x="2077202" y="6289875"/>
                </a:lnTo>
                <a:lnTo>
                  <a:pt x="2053051" y="6278822"/>
                </a:lnTo>
                <a:lnTo>
                  <a:pt x="1767172" y="6268839"/>
                </a:lnTo>
                <a:lnTo>
                  <a:pt x="1759312" y="6270144"/>
                </a:lnTo>
                <a:cubicBezTo>
                  <a:pt x="1755430" y="6272141"/>
                  <a:pt x="1753269" y="6275527"/>
                  <a:pt x="1754014" y="6281083"/>
                </a:cubicBezTo>
                <a:cubicBezTo>
                  <a:pt x="1745152" y="6280220"/>
                  <a:pt x="1736443" y="6278451"/>
                  <a:pt x="1727672" y="6276451"/>
                </a:cubicBezTo>
                <a:lnTo>
                  <a:pt x="1723074" y="6275419"/>
                </a:lnTo>
                <a:lnTo>
                  <a:pt x="1705818" y="6276363"/>
                </a:lnTo>
                <a:lnTo>
                  <a:pt x="1699540" y="6270286"/>
                </a:lnTo>
                <a:lnTo>
                  <a:pt x="1641180" y="6270668"/>
                </a:lnTo>
                <a:cubicBezTo>
                  <a:pt x="1615726" y="6285700"/>
                  <a:pt x="1568879" y="6276769"/>
                  <a:pt x="1529577" y="6282433"/>
                </a:cubicBezTo>
                <a:lnTo>
                  <a:pt x="1512241" y="6288237"/>
                </a:lnTo>
                <a:lnTo>
                  <a:pt x="1398645" y="6294505"/>
                </a:lnTo>
                <a:lnTo>
                  <a:pt x="1320850" y="6302897"/>
                </a:lnTo>
                <a:lnTo>
                  <a:pt x="1304102" y="6308544"/>
                </a:lnTo>
                <a:lnTo>
                  <a:pt x="1284994" y="6302554"/>
                </a:lnTo>
                <a:cubicBezTo>
                  <a:pt x="1282677" y="6300906"/>
                  <a:pt x="1280806" y="6299080"/>
                  <a:pt x="1279437" y="6297138"/>
                </a:cubicBezTo>
                <a:lnTo>
                  <a:pt x="1217503" y="6305344"/>
                </a:lnTo>
                <a:lnTo>
                  <a:pt x="1210047" y="6305374"/>
                </a:lnTo>
                <a:lnTo>
                  <a:pt x="1158773" y="6302117"/>
                </a:lnTo>
                <a:lnTo>
                  <a:pt x="1082696" y="6291886"/>
                </a:lnTo>
                <a:cubicBezTo>
                  <a:pt x="1057647" y="6285154"/>
                  <a:pt x="1035683" y="6260420"/>
                  <a:pt x="1004085" y="6271573"/>
                </a:cubicBezTo>
                <a:cubicBezTo>
                  <a:pt x="1011464" y="6258262"/>
                  <a:pt x="966909" y="6274591"/>
                  <a:pt x="958596" y="6262852"/>
                </a:cubicBezTo>
                <a:cubicBezTo>
                  <a:pt x="953809" y="6253162"/>
                  <a:pt x="939178" y="6255858"/>
                  <a:pt x="927064" y="6253548"/>
                </a:cubicBezTo>
                <a:cubicBezTo>
                  <a:pt x="916738" y="6244315"/>
                  <a:pt x="857832" y="6241901"/>
                  <a:pt x="838375" y="6245778"/>
                </a:cubicBezTo>
                <a:cubicBezTo>
                  <a:pt x="784875" y="6262719"/>
                  <a:pt x="730856" y="6227065"/>
                  <a:pt x="687847" y="6239552"/>
                </a:cubicBezTo>
                <a:cubicBezTo>
                  <a:pt x="670764" y="6238110"/>
                  <a:pt x="659513" y="6236097"/>
                  <a:pt x="651350" y="6234065"/>
                </a:cubicBezTo>
                <a:lnTo>
                  <a:pt x="636156" y="6229343"/>
                </a:lnTo>
                <a:lnTo>
                  <a:pt x="36669" y="6208408"/>
                </a:lnTo>
                <a:lnTo>
                  <a:pt x="36751" y="6206084"/>
                </a:lnTo>
                <a:lnTo>
                  <a:pt x="10322" y="6193998"/>
                </a:lnTo>
                <a:cubicBezTo>
                  <a:pt x="3639" y="6186831"/>
                  <a:pt x="-318" y="6177124"/>
                  <a:pt x="20" y="6166561"/>
                </a:cubicBezTo>
                <a:lnTo>
                  <a:pt x="109133" y="3041977"/>
                </a:lnTo>
                <a:lnTo>
                  <a:pt x="114182" y="3032927"/>
                </a:lnTo>
                <a:lnTo>
                  <a:pt x="109890" y="3021493"/>
                </a:lnTo>
                <a:close/>
              </a:path>
            </a:pathLst>
          </a:custGeom>
          <a:gradFill>
            <a:gsLst>
              <a:gs pos="0">
                <a:srgbClr val="000000">
                  <a:alpha val="42745"/>
                </a:srgbClr>
              </a:gs>
              <a:gs pos="35000">
                <a:srgbClr val="000000">
                  <a:alpha val="0"/>
                </a:srgbClr>
              </a:gs>
              <a:gs pos="20000">
                <a:srgbClr val="000000">
                  <a:alpha val="24000"/>
                </a:srgbClr>
              </a:gs>
            </a:gsLst>
            <a:lin ang="4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 name="Titolo 1">
            <a:extLst>
              <a:ext uri="{FF2B5EF4-FFF2-40B4-BE49-F238E27FC236}">
                <a16:creationId xmlns:a16="http://schemas.microsoft.com/office/drawing/2014/main" id="{623EBCDE-C0E7-D0F4-A224-8FD04FAB3E69}"/>
              </a:ext>
            </a:extLst>
          </p:cNvPr>
          <p:cNvSpPr>
            <a:spLocks noGrp="1"/>
          </p:cNvSpPr>
          <p:nvPr>
            <p:ph type="title"/>
          </p:nvPr>
        </p:nvSpPr>
        <p:spPr>
          <a:xfrm>
            <a:off x="685801" y="1912462"/>
            <a:ext cx="5564776" cy="2933003"/>
          </a:xfrm>
        </p:spPr>
        <p:txBody>
          <a:bodyPr vert="horz" lIns="91440" tIns="45720" rIns="91440" bIns="45720" rtlCol="0" anchor="b">
            <a:normAutofit fontScale="90000"/>
          </a:bodyPr>
          <a:lstStyle/>
          <a:p>
            <a:r>
              <a:t>Suddenly, ordinary citizens emerge and act as 'expert' spokespersons</a:t>
            </a:r>
          </a:p>
        </p:txBody>
      </p:sp>
    </p:spTree>
    <p:extLst>
      <p:ext uri="{BB962C8B-B14F-4D97-AF65-F5344CB8AC3E}">
        <p14:creationId xmlns:p14="http://schemas.microsoft.com/office/powerpoint/2010/main" val="3243108186"/>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6" name="Rectangle 15">
            <a:extLst>
              <a:ext uri="{FF2B5EF4-FFF2-40B4-BE49-F238E27FC236}">
                <a16:creationId xmlns:a16="http://schemas.microsoft.com/office/drawing/2014/main" id="{8EF32ACB-37F7-4E27-BDBC-67A94864F50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w="12700" cap="flat" cmpd="sng" algn="ctr">
            <a:noFill/>
            <a:prstDash val="solid"/>
            <a:miter lim="800000"/>
          </a:ln>
          <a:effectLst/>
          <a:extLs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4" name="Segnaposto contenuto 3" descr="I Choose Tardiness: An Ode to Being Late - The Atlantic">
            <a:extLst>
              <a:ext uri="{FF2B5EF4-FFF2-40B4-BE49-F238E27FC236}">
                <a16:creationId xmlns:a16="http://schemas.microsoft.com/office/drawing/2014/main" id="{8D5DC969-8C00-9B45-0EC9-B4A2F93C6ABD}"/>
              </a:ext>
            </a:extLst>
          </p:cNvPr>
          <p:cNvPicPr>
            <a:picLocks noGrp="1" noChangeAspect="1"/>
          </p:cNvPicPr>
          <p:nvPr>
            <p:ph idx="1"/>
          </p:nvPr>
        </p:nvPicPr>
        <p:blipFill rotWithShape="1">
          <a:blip r:embed="rId2">
            <a:alphaModFix/>
          </a:blip>
          <a:srcRect/>
          <a:stretch/>
        </p:blipFill>
        <p:spPr>
          <a:xfrm>
            <a:off x="20" y="-5"/>
            <a:ext cx="12191980" cy="6858000"/>
          </a:xfrm>
          <a:custGeom>
            <a:avLst/>
            <a:gdLst/>
            <a:ahLst/>
            <a:cxnLst/>
            <a:rect l="l" t="t" r="r" b="b"/>
            <a:pathLst>
              <a:path w="12192000" h="6858000">
                <a:moveTo>
                  <a:pt x="9407223" y="0"/>
                </a:moveTo>
                <a:lnTo>
                  <a:pt x="12192000" y="0"/>
                </a:lnTo>
                <a:lnTo>
                  <a:pt x="12192000" y="6858000"/>
                </a:lnTo>
                <a:lnTo>
                  <a:pt x="0" y="6858000"/>
                </a:lnTo>
                <a:lnTo>
                  <a:pt x="0" y="1644657"/>
                </a:lnTo>
                <a:cubicBezTo>
                  <a:pt x="355" y="1644565"/>
                  <a:pt x="86159" y="1700355"/>
                  <a:pt x="86513" y="1700264"/>
                </a:cubicBezTo>
                <a:cubicBezTo>
                  <a:pt x="161082" y="1670699"/>
                  <a:pt x="142250" y="1761584"/>
                  <a:pt x="363188" y="1718549"/>
                </a:cubicBezTo>
                <a:cubicBezTo>
                  <a:pt x="421311" y="1688016"/>
                  <a:pt x="409500" y="1752160"/>
                  <a:pt x="619737" y="1714179"/>
                </a:cubicBezTo>
                <a:cubicBezTo>
                  <a:pt x="666768" y="1708155"/>
                  <a:pt x="877611" y="1701225"/>
                  <a:pt x="952828" y="1679261"/>
                </a:cubicBezTo>
                <a:cubicBezTo>
                  <a:pt x="1012645" y="1676132"/>
                  <a:pt x="955273" y="1708575"/>
                  <a:pt x="1045737" y="1687476"/>
                </a:cubicBezTo>
                <a:lnTo>
                  <a:pt x="1159604" y="1699834"/>
                </a:lnTo>
                <a:cubicBezTo>
                  <a:pt x="1250039" y="1706770"/>
                  <a:pt x="1336366" y="1693157"/>
                  <a:pt x="1426802" y="1675434"/>
                </a:cubicBezTo>
                <a:lnTo>
                  <a:pt x="1672601" y="1626494"/>
                </a:lnTo>
                <a:lnTo>
                  <a:pt x="1726515" y="1620470"/>
                </a:lnTo>
                <a:cubicBezTo>
                  <a:pt x="1752352" y="1610133"/>
                  <a:pt x="1752400" y="1635211"/>
                  <a:pt x="1817196" y="1618888"/>
                </a:cubicBezTo>
                <a:cubicBezTo>
                  <a:pt x="1866119" y="1579261"/>
                  <a:pt x="1945241" y="1611232"/>
                  <a:pt x="2128677" y="1571603"/>
                </a:cubicBezTo>
                <a:cubicBezTo>
                  <a:pt x="2165963" y="1544881"/>
                  <a:pt x="2230898" y="1577365"/>
                  <a:pt x="2282480" y="1556706"/>
                </a:cubicBezTo>
                <a:lnTo>
                  <a:pt x="2657441" y="1522638"/>
                </a:lnTo>
                <a:cubicBezTo>
                  <a:pt x="2682799" y="1521040"/>
                  <a:pt x="2703275" y="1516516"/>
                  <a:pt x="2742061" y="1515036"/>
                </a:cubicBezTo>
                <a:cubicBezTo>
                  <a:pt x="2778834" y="1489821"/>
                  <a:pt x="2834023" y="1508470"/>
                  <a:pt x="2879519" y="1475354"/>
                </a:cubicBezTo>
                <a:cubicBezTo>
                  <a:pt x="2896464" y="1466144"/>
                  <a:pt x="2950249" y="1455825"/>
                  <a:pt x="2961221" y="1464946"/>
                </a:cubicBezTo>
                <a:cubicBezTo>
                  <a:pt x="2972601" y="1465075"/>
                  <a:pt x="2985381" y="1458422"/>
                  <a:pt x="2991417" y="1469363"/>
                </a:cubicBezTo>
                <a:cubicBezTo>
                  <a:pt x="3001009" y="1482050"/>
                  <a:pt x="3038505" y="1451716"/>
                  <a:pt x="3034154" y="1469902"/>
                </a:cubicBezTo>
                <a:cubicBezTo>
                  <a:pt x="3101520" y="1459869"/>
                  <a:pt x="3285629" y="1443218"/>
                  <a:pt x="3395606" y="1409166"/>
                </a:cubicBezTo>
                <a:lnTo>
                  <a:pt x="3488693" y="1378575"/>
                </a:lnTo>
                <a:cubicBezTo>
                  <a:pt x="3558057" y="1352566"/>
                  <a:pt x="3627420" y="1364218"/>
                  <a:pt x="3696783" y="1357041"/>
                </a:cubicBezTo>
                <a:cubicBezTo>
                  <a:pt x="3730859" y="1359524"/>
                  <a:pt x="3716933" y="1376811"/>
                  <a:pt x="3755304" y="1384129"/>
                </a:cubicBezTo>
                <a:cubicBezTo>
                  <a:pt x="3801815" y="1390879"/>
                  <a:pt x="3934239" y="1393438"/>
                  <a:pt x="3975854" y="1397538"/>
                </a:cubicBezTo>
                <a:cubicBezTo>
                  <a:pt x="3987038" y="1400241"/>
                  <a:pt x="4000495" y="1396575"/>
                  <a:pt x="4004993" y="1408727"/>
                </a:cubicBezTo>
                <a:cubicBezTo>
                  <a:pt x="4012756" y="1423402"/>
                  <a:pt x="4053666" y="1401988"/>
                  <a:pt x="4046985" y="1418926"/>
                </a:cubicBezTo>
                <a:cubicBezTo>
                  <a:pt x="4076004" y="1404281"/>
                  <a:pt x="4096460" y="1435124"/>
                  <a:pt x="4119600" y="1443180"/>
                </a:cubicBezTo>
                <a:lnTo>
                  <a:pt x="4243935" y="1457770"/>
                </a:lnTo>
                <a:cubicBezTo>
                  <a:pt x="4255440" y="1456954"/>
                  <a:pt x="4270838" y="1452628"/>
                  <a:pt x="4284141" y="1453044"/>
                </a:cubicBezTo>
                <a:cubicBezTo>
                  <a:pt x="4383379" y="1416239"/>
                  <a:pt x="4565782" y="1413189"/>
                  <a:pt x="4634032" y="1406427"/>
                </a:cubicBezTo>
                <a:lnTo>
                  <a:pt x="4709534" y="1410966"/>
                </a:lnTo>
                <a:lnTo>
                  <a:pt x="4853333" y="1386556"/>
                </a:lnTo>
                <a:cubicBezTo>
                  <a:pt x="4927053" y="1357674"/>
                  <a:pt x="4955577" y="1387664"/>
                  <a:pt x="5017526" y="1342769"/>
                </a:cubicBezTo>
                <a:cubicBezTo>
                  <a:pt x="5137559" y="1314404"/>
                  <a:pt x="5201983" y="1276623"/>
                  <a:pt x="5377628" y="1257674"/>
                </a:cubicBezTo>
                <a:cubicBezTo>
                  <a:pt x="5434069" y="1251585"/>
                  <a:pt x="5489066" y="1230096"/>
                  <a:pt x="5544786" y="1216307"/>
                </a:cubicBezTo>
                <a:lnTo>
                  <a:pt x="5683952" y="1172101"/>
                </a:lnTo>
                <a:cubicBezTo>
                  <a:pt x="5734912" y="1165017"/>
                  <a:pt x="5821231" y="1173859"/>
                  <a:pt x="5850543" y="1173804"/>
                </a:cubicBezTo>
                <a:lnTo>
                  <a:pt x="5859829" y="1171771"/>
                </a:lnTo>
                <a:lnTo>
                  <a:pt x="5903982" y="1166939"/>
                </a:lnTo>
                <a:cubicBezTo>
                  <a:pt x="5930620" y="1165457"/>
                  <a:pt x="5993266" y="1165013"/>
                  <a:pt x="6019658" y="1162880"/>
                </a:cubicBezTo>
                <a:cubicBezTo>
                  <a:pt x="6031241" y="1147936"/>
                  <a:pt x="6045939" y="1148648"/>
                  <a:pt x="6062332" y="1154140"/>
                </a:cubicBezTo>
                <a:cubicBezTo>
                  <a:pt x="6097952" y="1139761"/>
                  <a:pt x="6137513" y="1143378"/>
                  <a:pt x="6181213" y="1135884"/>
                </a:cubicBezTo>
                <a:cubicBezTo>
                  <a:pt x="6221103" y="1110366"/>
                  <a:pt x="6255382" y="1106463"/>
                  <a:pt x="6302036" y="1098344"/>
                </a:cubicBezTo>
                <a:cubicBezTo>
                  <a:pt x="6385687" y="1076615"/>
                  <a:pt x="6471562" y="1021176"/>
                  <a:pt x="6683117" y="1005514"/>
                </a:cubicBezTo>
                <a:cubicBezTo>
                  <a:pt x="6781911" y="979035"/>
                  <a:pt x="6790825" y="963546"/>
                  <a:pt x="6852738" y="943169"/>
                </a:cubicBezTo>
                <a:cubicBezTo>
                  <a:pt x="6837702" y="919509"/>
                  <a:pt x="6931877" y="892025"/>
                  <a:pt x="6974438" y="871545"/>
                </a:cubicBezTo>
                <a:cubicBezTo>
                  <a:pt x="6992703" y="888092"/>
                  <a:pt x="7064070" y="773210"/>
                  <a:pt x="7096121" y="780007"/>
                </a:cubicBezTo>
                <a:cubicBezTo>
                  <a:pt x="7105663" y="767748"/>
                  <a:pt x="7261698" y="756569"/>
                  <a:pt x="7324189" y="714263"/>
                </a:cubicBezTo>
                <a:cubicBezTo>
                  <a:pt x="7384393" y="694556"/>
                  <a:pt x="7402128" y="682136"/>
                  <a:pt x="7457351" y="661765"/>
                </a:cubicBezTo>
                <a:cubicBezTo>
                  <a:pt x="7496603" y="663858"/>
                  <a:pt x="7642629" y="575213"/>
                  <a:pt x="7685479" y="592038"/>
                </a:cubicBezTo>
                <a:cubicBezTo>
                  <a:pt x="7686931" y="569644"/>
                  <a:pt x="7874521" y="535649"/>
                  <a:pt x="7882339" y="508221"/>
                </a:cubicBezTo>
                <a:cubicBezTo>
                  <a:pt x="7943736" y="485588"/>
                  <a:pt x="7970601" y="491292"/>
                  <a:pt x="8053860" y="456239"/>
                </a:cubicBezTo>
                <a:cubicBezTo>
                  <a:pt x="8137119" y="421186"/>
                  <a:pt x="8331457" y="295844"/>
                  <a:pt x="8381890" y="297908"/>
                </a:cubicBezTo>
                <a:cubicBezTo>
                  <a:pt x="8456828" y="294978"/>
                  <a:pt x="8479249" y="251935"/>
                  <a:pt x="8536731" y="232375"/>
                </a:cubicBezTo>
                <a:cubicBezTo>
                  <a:pt x="8594212" y="212814"/>
                  <a:pt x="8565043" y="193112"/>
                  <a:pt x="8726778" y="180544"/>
                </a:cubicBezTo>
                <a:cubicBezTo>
                  <a:pt x="8768997" y="176132"/>
                  <a:pt x="8888892" y="178791"/>
                  <a:pt x="8939725" y="169551"/>
                </a:cubicBezTo>
                <a:lnTo>
                  <a:pt x="9031769" y="125098"/>
                </a:lnTo>
                <a:cubicBezTo>
                  <a:pt x="9091779" y="103744"/>
                  <a:pt x="9056470" y="144229"/>
                  <a:pt x="9215031" y="81573"/>
                </a:cubicBezTo>
                <a:cubicBezTo>
                  <a:pt x="9230259" y="79960"/>
                  <a:pt x="9332570" y="34397"/>
                  <a:pt x="9351147" y="26829"/>
                </a:cubicBezTo>
                <a:close/>
              </a:path>
            </a:pathLst>
          </a:custGeom>
        </p:spPr>
      </p:pic>
      <p:sp>
        <p:nvSpPr>
          <p:cNvPr id="18" name="Rectangle 17">
            <a:extLst>
              <a:ext uri="{FF2B5EF4-FFF2-40B4-BE49-F238E27FC236}">
                <a16:creationId xmlns:a16="http://schemas.microsoft.com/office/drawing/2014/main" id="{C793428C-8F10-4683-9136-B5C3CF15543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3224054"/>
          </a:xfrm>
          <a:prstGeom prst="rect">
            <a:avLst/>
          </a:prstGeom>
          <a:gradFill flip="none" rotWithShape="1">
            <a:gsLst>
              <a:gs pos="0">
                <a:srgbClr val="000000">
                  <a:alpha val="43000"/>
                </a:srgbClr>
              </a:gs>
              <a:gs pos="92000">
                <a:srgbClr val="000000">
                  <a:alpha val="0"/>
                </a:srgbClr>
              </a:gs>
              <a:gs pos="37000">
                <a:srgbClr val="000000">
                  <a:alpha val="32000"/>
                </a:srgbClr>
              </a:gs>
            </a:gsLst>
            <a:lin ang="540000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20" name="Freeform: Shape 19">
            <a:extLst>
              <a:ext uri="{FF2B5EF4-FFF2-40B4-BE49-F238E27FC236}">
                <a16:creationId xmlns:a16="http://schemas.microsoft.com/office/drawing/2014/main" id="{111A7E51-5BB7-4A22-BC7D-1B317734FCE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9407236" cy="1730341"/>
          </a:xfrm>
          <a:custGeom>
            <a:avLst/>
            <a:gdLst>
              <a:gd name="connsiteX0" fmla="*/ 0 w 9288370"/>
              <a:gd name="connsiteY0" fmla="*/ 1858154 h 1858154"/>
              <a:gd name="connsiteX1" fmla="*/ 1049 w 9288370"/>
              <a:gd name="connsiteY1" fmla="*/ 1857909 h 1858154"/>
              <a:gd name="connsiteX2" fmla="*/ 370426 w 9288370"/>
              <a:gd name="connsiteY2" fmla="*/ 1702965 h 1858154"/>
              <a:gd name="connsiteX3" fmla="*/ 832307 w 9288370"/>
              <a:gd name="connsiteY3" fmla="*/ 1538702 h 1858154"/>
              <a:gd name="connsiteX4" fmla="*/ 971617 w 9288370"/>
              <a:gd name="connsiteY4" fmla="*/ 1522494 h 1858154"/>
              <a:gd name="connsiteX5" fmla="*/ 1186668 w 9288370"/>
              <a:gd name="connsiteY5" fmla="*/ 1521861 h 1858154"/>
              <a:gd name="connsiteX6" fmla="*/ 1456865 w 9288370"/>
              <a:gd name="connsiteY6" fmla="*/ 1510292 h 1858154"/>
              <a:gd name="connsiteX7" fmla="*/ 1463005 w 9288370"/>
              <a:gd name="connsiteY7" fmla="*/ 1511279 h 1858154"/>
              <a:gd name="connsiteX8" fmla="*/ 1604999 w 9288370"/>
              <a:gd name="connsiteY8" fmla="*/ 1513599 h 1858154"/>
              <a:gd name="connsiteX9" fmla="*/ 1717911 w 9288370"/>
              <a:gd name="connsiteY9" fmla="*/ 1497764 h 1858154"/>
              <a:gd name="connsiteX10" fmla="*/ 1794234 w 9288370"/>
              <a:gd name="connsiteY10" fmla="*/ 1464331 h 1858154"/>
              <a:gd name="connsiteX11" fmla="*/ 2101780 w 9288370"/>
              <a:gd name="connsiteY11" fmla="*/ 1409907 h 1858154"/>
              <a:gd name="connsiteX12" fmla="*/ 2244830 w 9288370"/>
              <a:gd name="connsiteY12" fmla="*/ 1388540 h 1858154"/>
              <a:gd name="connsiteX13" fmla="*/ 2428648 w 9288370"/>
              <a:gd name="connsiteY13" fmla="*/ 1372736 h 1858154"/>
              <a:gd name="connsiteX14" fmla="*/ 2645882 w 9288370"/>
              <a:gd name="connsiteY14" fmla="*/ 1341971 h 1858154"/>
              <a:gd name="connsiteX15" fmla="*/ 2707413 w 9288370"/>
              <a:gd name="connsiteY15" fmla="*/ 1347156 h 1858154"/>
              <a:gd name="connsiteX16" fmla="*/ 2843134 w 9288370"/>
              <a:gd name="connsiteY16" fmla="*/ 1323561 h 1858154"/>
              <a:gd name="connsiteX17" fmla="*/ 2923804 w 9288370"/>
              <a:gd name="connsiteY17" fmla="*/ 1314224 h 1858154"/>
              <a:gd name="connsiteX18" fmla="*/ 2953618 w 9288370"/>
              <a:gd name="connsiteY18" fmla="*/ 1318186 h 1858154"/>
              <a:gd name="connsiteX19" fmla="*/ 2995816 w 9288370"/>
              <a:gd name="connsiteY19" fmla="*/ 1318670 h 1858154"/>
              <a:gd name="connsiteX20" fmla="*/ 3352700 w 9288370"/>
              <a:gd name="connsiteY20" fmla="*/ 1264183 h 1858154"/>
              <a:gd name="connsiteX21" fmla="*/ 3444611 w 9288370"/>
              <a:gd name="connsiteY21" fmla="*/ 1236739 h 1858154"/>
              <a:gd name="connsiteX22" fmla="*/ 3650072 w 9288370"/>
              <a:gd name="connsiteY22" fmla="*/ 1217421 h 1858154"/>
              <a:gd name="connsiteX23" fmla="*/ 3707853 w 9288370"/>
              <a:gd name="connsiteY23" fmla="*/ 1241722 h 1858154"/>
              <a:gd name="connsiteX24" fmla="*/ 3925616 w 9288370"/>
              <a:gd name="connsiteY24" fmla="*/ 1253751 h 1858154"/>
              <a:gd name="connsiteX25" fmla="*/ 3954387 w 9288370"/>
              <a:gd name="connsiteY25" fmla="*/ 1263789 h 1858154"/>
              <a:gd name="connsiteX26" fmla="*/ 3995849 w 9288370"/>
              <a:gd name="connsiteY26" fmla="*/ 1272939 h 1858154"/>
              <a:gd name="connsiteX27" fmla="*/ 4067546 w 9288370"/>
              <a:gd name="connsiteY27" fmla="*/ 1294697 h 1858154"/>
              <a:gd name="connsiteX28" fmla="*/ 4190310 w 9288370"/>
              <a:gd name="connsiteY28" fmla="*/ 1307786 h 1858154"/>
              <a:gd name="connsiteX29" fmla="*/ 4230008 w 9288370"/>
              <a:gd name="connsiteY29" fmla="*/ 1303546 h 1858154"/>
              <a:gd name="connsiteX30" fmla="*/ 4575478 w 9288370"/>
              <a:gd name="connsiteY30" fmla="*/ 1261726 h 1858154"/>
              <a:gd name="connsiteX31" fmla="*/ 4650026 w 9288370"/>
              <a:gd name="connsiteY31" fmla="*/ 1265798 h 1858154"/>
              <a:gd name="connsiteX32" fmla="*/ 4792008 w 9288370"/>
              <a:gd name="connsiteY32" fmla="*/ 1243899 h 1858154"/>
              <a:gd name="connsiteX33" fmla="*/ 4954126 w 9288370"/>
              <a:gd name="connsiteY33" fmla="*/ 1204617 h 1858154"/>
              <a:gd name="connsiteX34" fmla="*/ 5309678 w 9288370"/>
              <a:gd name="connsiteY34" fmla="*/ 1128278 h 1858154"/>
              <a:gd name="connsiteX35" fmla="*/ 5474724 w 9288370"/>
              <a:gd name="connsiteY35" fmla="*/ 1091167 h 1858154"/>
              <a:gd name="connsiteX36" fmla="*/ 5612132 w 9288370"/>
              <a:gd name="connsiteY36" fmla="*/ 1051509 h 1858154"/>
              <a:gd name="connsiteX37" fmla="*/ 5776618 w 9288370"/>
              <a:gd name="connsiteY37" fmla="*/ 1053037 h 1858154"/>
              <a:gd name="connsiteX38" fmla="*/ 5785786 w 9288370"/>
              <a:gd name="connsiteY38" fmla="*/ 1051213 h 1858154"/>
              <a:gd name="connsiteX39" fmla="*/ 5829381 w 9288370"/>
              <a:gd name="connsiteY39" fmla="*/ 1046878 h 1858154"/>
              <a:gd name="connsiteX40" fmla="*/ 5943596 w 9288370"/>
              <a:gd name="connsiteY40" fmla="*/ 1043237 h 1858154"/>
              <a:gd name="connsiteX41" fmla="*/ 5985730 w 9288370"/>
              <a:gd name="connsiteY41" fmla="*/ 1035396 h 1858154"/>
              <a:gd name="connsiteX42" fmla="*/ 6103109 w 9288370"/>
              <a:gd name="connsiteY42" fmla="*/ 1019019 h 1858154"/>
              <a:gd name="connsiteX43" fmla="*/ 6222406 w 9288370"/>
              <a:gd name="connsiteY43" fmla="*/ 985341 h 1858154"/>
              <a:gd name="connsiteX44" fmla="*/ 6598672 w 9288370"/>
              <a:gd name="connsiteY44" fmla="*/ 902062 h 1858154"/>
              <a:gd name="connsiteX45" fmla="*/ 6766149 w 9288370"/>
              <a:gd name="connsiteY45" fmla="*/ 846132 h 1858154"/>
              <a:gd name="connsiteX46" fmla="*/ 6886312 w 9288370"/>
              <a:gd name="connsiteY46" fmla="*/ 781877 h 1858154"/>
              <a:gd name="connsiteX47" fmla="*/ 7006457 w 9288370"/>
              <a:gd name="connsiteY47" fmla="*/ 699758 h 1858154"/>
              <a:gd name="connsiteX48" fmla="*/ 7231643 w 9288370"/>
              <a:gd name="connsiteY48" fmla="*/ 640778 h 1858154"/>
              <a:gd name="connsiteX49" fmla="*/ 7363123 w 9288370"/>
              <a:gd name="connsiteY49" fmla="*/ 593682 h 1858154"/>
              <a:gd name="connsiteX50" fmla="*/ 7588368 w 9288370"/>
              <a:gd name="connsiteY50" fmla="*/ 531129 h 1858154"/>
              <a:gd name="connsiteX51" fmla="*/ 7952094 w 9288370"/>
              <a:gd name="connsiteY51" fmla="*/ 409302 h 1858154"/>
              <a:gd name="connsiteX52" fmla="*/ 8231938 w 9288370"/>
              <a:gd name="connsiteY52" fmla="*/ 259259 h 1858154"/>
              <a:gd name="connsiteX53" fmla="*/ 8428864 w 9288370"/>
              <a:gd name="connsiteY53" fmla="*/ 208471 h 1858154"/>
              <a:gd name="connsiteX54" fmla="*/ 8616510 w 9288370"/>
              <a:gd name="connsiteY54" fmla="*/ 161973 h 1858154"/>
              <a:gd name="connsiteX55" fmla="*/ 8826766 w 9288370"/>
              <a:gd name="connsiteY55" fmla="*/ 152111 h 1858154"/>
              <a:gd name="connsiteX56" fmla="*/ 8917647 w 9288370"/>
              <a:gd name="connsiteY56" fmla="*/ 112232 h 1858154"/>
              <a:gd name="connsiteX57" fmla="*/ 9182272 w 9288370"/>
              <a:gd name="connsiteY57" fmla="*/ 37171 h 1858154"/>
              <a:gd name="connsiteX58" fmla="*/ 9232990 w 9288370"/>
              <a:gd name="connsiteY58" fmla="*/ 24074 h 1858154"/>
              <a:gd name="connsiteX59" fmla="*/ 9288370 w 9288370"/>
              <a:gd name="connsiteY59" fmla="*/ 0 h 1858154"/>
              <a:gd name="connsiteX60" fmla="*/ 0 w 9288370"/>
              <a:gd name="connsiteY60" fmla="*/ 0 h 1858154"/>
              <a:gd name="connsiteX0" fmla="*/ 0 w 9288370"/>
              <a:gd name="connsiteY0" fmla="*/ 1858154 h 1858154"/>
              <a:gd name="connsiteX1" fmla="*/ 1049 w 9288370"/>
              <a:gd name="connsiteY1" fmla="*/ 1857909 h 1858154"/>
              <a:gd name="connsiteX2" fmla="*/ 370426 w 9288370"/>
              <a:gd name="connsiteY2" fmla="*/ 1702965 h 1858154"/>
              <a:gd name="connsiteX3" fmla="*/ 766051 w 9288370"/>
              <a:gd name="connsiteY3" fmla="*/ 1569826 h 1858154"/>
              <a:gd name="connsiteX4" fmla="*/ 971617 w 9288370"/>
              <a:gd name="connsiteY4" fmla="*/ 1522494 h 1858154"/>
              <a:gd name="connsiteX5" fmla="*/ 1186668 w 9288370"/>
              <a:gd name="connsiteY5" fmla="*/ 1521861 h 1858154"/>
              <a:gd name="connsiteX6" fmla="*/ 1456865 w 9288370"/>
              <a:gd name="connsiteY6" fmla="*/ 1510292 h 1858154"/>
              <a:gd name="connsiteX7" fmla="*/ 1463005 w 9288370"/>
              <a:gd name="connsiteY7" fmla="*/ 1511279 h 1858154"/>
              <a:gd name="connsiteX8" fmla="*/ 1604999 w 9288370"/>
              <a:gd name="connsiteY8" fmla="*/ 1513599 h 1858154"/>
              <a:gd name="connsiteX9" fmla="*/ 1717911 w 9288370"/>
              <a:gd name="connsiteY9" fmla="*/ 1497764 h 1858154"/>
              <a:gd name="connsiteX10" fmla="*/ 1794234 w 9288370"/>
              <a:gd name="connsiteY10" fmla="*/ 1464331 h 1858154"/>
              <a:gd name="connsiteX11" fmla="*/ 2101780 w 9288370"/>
              <a:gd name="connsiteY11" fmla="*/ 1409907 h 1858154"/>
              <a:gd name="connsiteX12" fmla="*/ 2244830 w 9288370"/>
              <a:gd name="connsiteY12" fmla="*/ 1388540 h 1858154"/>
              <a:gd name="connsiteX13" fmla="*/ 2428648 w 9288370"/>
              <a:gd name="connsiteY13" fmla="*/ 1372736 h 1858154"/>
              <a:gd name="connsiteX14" fmla="*/ 2645882 w 9288370"/>
              <a:gd name="connsiteY14" fmla="*/ 1341971 h 1858154"/>
              <a:gd name="connsiteX15" fmla="*/ 2707413 w 9288370"/>
              <a:gd name="connsiteY15" fmla="*/ 1347156 h 1858154"/>
              <a:gd name="connsiteX16" fmla="*/ 2843134 w 9288370"/>
              <a:gd name="connsiteY16" fmla="*/ 1323561 h 1858154"/>
              <a:gd name="connsiteX17" fmla="*/ 2923804 w 9288370"/>
              <a:gd name="connsiteY17" fmla="*/ 1314224 h 1858154"/>
              <a:gd name="connsiteX18" fmla="*/ 2953618 w 9288370"/>
              <a:gd name="connsiteY18" fmla="*/ 1318186 h 1858154"/>
              <a:gd name="connsiteX19" fmla="*/ 2995816 w 9288370"/>
              <a:gd name="connsiteY19" fmla="*/ 1318670 h 1858154"/>
              <a:gd name="connsiteX20" fmla="*/ 3352700 w 9288370"/>
              <a:gd name="connsiteY20" fmla="*/ 1264183 h 1858154"/>
              <a:gd name="connsiteX21" fmla="*/ 3444611 w 9288370"/>
              <a:gd name="connsiteY21" fmla="*/ 1236739 h 1858154"/>
              <a:gd name="connsiteX22" fmla="*/ 3650072 w 9288370"/>
              <a:gd name="connsiteY22" fmla="*/ 1217421 h 1858154"/>
              <a:gd name="connsiteX23" fmla="*/ 3707853 w 9288370"/>
              <a:gd name="connsiteY23" fmla="*/ 1241722 h 1858154"/>
              <a:gd name="connsiteX24" fmla="*/ 3925616 w 9288370"/>
              <a:gd name="connsiteY24" fmla="*/ 1253751 h 1858154"/>
              <a:gd name="connsiteX25" fmla="*/ 3954387 w 9288370"/>
              <a:gd name="connsiteY25" fmla="*/ 1263789 h 1858154"/>
              <a:gd name="connsiteX26" fmla="*/ 3995849 w 9288370"/>
              <a:gd name="connsiteY26" fmla="*/ 1272939 h 1858154"/>
              <a:gd name="connsiteX27" fmla="*/ 4067546 w 9288370"/>
              <a:gd name="connsiteY27" fmla="*/ 1294697 h 1858154"/>
              <a:gd name="connsiteX28" fmla="*/ 4190310 w 9288370"/>
              <a:gd name="connsiteY28" fmla="*/ 1307786 h 1858154"/>
              <a:gd name="connsiteX29" fmla="*/ 4230008 w 9288370"/>
              <a:gd name="connsiteY29" fmla="*/ 1303546 h 1858154"/>
              <a:gd name="connsiteX30" fmla="*/ 4575478 w 9288370"/>
              <a:gd name="connsiteY30" fmla="*/ 1261726 h 1858154"/>
              <a:gd name="connsiteX31" fmla="*/ 4650026 w 9288370"/>
              <a:gd name="connsiteY31" fmla="*/ 1265798 h 1858154"/>
              <a:gd name="connsiteX32" fmla="*/ 4792008 w 9288370"/>
              <a:gd name="connsiteY32" fmla="*/ 1243899 h 1858154"/>
              <a:gd name="connsiteX33" fmla="*/ 4954126 w 9288370"/>
              <a:gd name="connsiteY33" fmla="*/ 1204617 h 1858154"/>
              <a:gd name="connsiteX34" fmla="*/ 5309678 w 9288370"/>
              <a:gd name="connsiteY34" fmla="*/ 1128278 h 1858154"/>
              <a:gd name="connsiteX35" fmla="*/ 5474724 w 9288370"/>
              <a:gd name="connsiteY35" fmla="*/ 1091167 h 1858154"/>
              <a:gd name="connsiteX36" fmla="*/ 5612132 w 9288370"/>
              <a:gd name="connsiteY36" fmla="*/ 1051509 h 1858154"/>
              <a:gd name="connsiteX37" fmla="*/ 5776618 w 9288370"/>
              <a:gd name="connsiteY37" fmla="*/ 1053037 h 1858154"/>
              <a:gd name="connsiteX38" fmla="*/ 5785786 w 9288370"/>
              <a:gd name="connsiteY38" fmla="*/ 1051213 h 1858154"/>
              <a:gd name="connsiteX39" fmla="*/ 5829381 w 9288370"/>
              <a:gd name="connsiteY39" fmla="*/ 1046878 h 1858154"/>
              <a:gd name="connsiteX40" fmla="*/ 5943596 w 9288370"/>
              <a:gd name="connsiteY40" fmla="*/ 1043237 h 1858154"/>
              <a:gd name="connsiteX41" fmla="*/ 5985730 w 9288370"/>
              <a:gd name="connsiteY41" fmla="*/ 1035396 h 1858154"/>
              <a:gd name="connsiteX42" fmla="*/ 6103109 w 9288370"/>
              <a:gd name="connsiteY42" fmla="*/ 1019019 h 1858154"/>
              <a:gd name="connsiteX43" fmla="*/ 6222406 w 9288370"/>
              <a:gd name="connsiteY43" fmla="*/ 985341 h 1858154"/>
              <a:gd name="connsiteX44" fmla="*/ 6598672 w 9288370"/>
              <a:gd name="connsiteY44" fmla="*/ 902062 h 1858154"/>
              <a:gd name="connsiteX45" fmla="*/ 6766149 w 9288370"/>
              <a:gd name="connsiteY45" fmla="*/ 846132 h 1858154"/>
              <a:gd name="connsiteX46" fmla="*/ 6886312 w 9288370"/>
              <a:gd name="connsiteY46" fmla="*/ 781877 h 1858154"/>
              <a:gd name="connsiteX47" fmla="*/ 7006457 w 9288370"/>
              <a:gd name="connsiteY47" fmla="*/ 699758 h 1858154"/>
              <a:gd name="connsiteX48" fmla="*/ 7231643 w 9288370"/>
              <a:gd name="connsiteY48" fmla="*/ 640778 h 1858154"/>
              <a:gd name="connsiteX49" fmla="*/ 7363123 w 9288370"/>
              <a:gd name="connsiteY49" fmla="*/ 593682 h 1858154"/>
              <a:gd name="connsiteX50" fmla="*/ 7588368 w 9288370"/>
              <a:gd name="connsiteY50" fmla="*/ 531129 h 1858154"/>
              <a:gd name="connsiteX51" fmla="*/ 7952094 w 9288370"/>
              <a:gd name="connsiteY51" fmla="*/ 409302 h 1858154"/>
              <a:gd name="connsiteX52" fmla="*/ 8231938 w 9288370"/>
              <a:gd name="connsiteY52" fmla="*/ 259259 h 1858154"/>
              <a:gd name="connsiteX53" fmla="*/ 8428864 w 9288370"/>
              <a:gd name="connsiteY53" fmla="*/ 208471 h 1858154"/>
              <a:gd name="connsiteX54" fmla="*/ 8616510 w 9288370"/>
              <a:gd name="connsiteY54" fmla="*/ 161973 h 1858154"/>
              <a:gd name="connsiteX55" fmla="*/ 8826766 w 9288370"/>
              <a:gd name="connsiteY55" fmla="*/ 152111 h 1858154"/>
              <a:gd name="connsiteX56" fmla="*/ 8917647 w 9288370"/>
              <a:gd name="connsiteY56" fmla="*/ 112232 h 1858154"/>
              <a:gd name="connsiteX57" fmla="*/ 9182272 w 9288370"/>
              <a:gd name="connsiteY57" fmla="*/ 37171 h 1858154"/>
              <a:gd name="connsiteX58" fmla="*/ 9232990 w 9288370"/>
              <a:gd name="connsiteY58" fmla="*/ 24074 h 1858154"/>
              <a:gd name="connsiteX59" fmla="*/ 9288370 w 9288370"/>
              <a:gd name="connsiteY59" fmla="*/ 0 h 1858154"/>
              <a:gd name="connsiteX60" fmla="*/ 0 w 9288370"/>
              <a:gd name="connsiteY60" fmla="*/ 0 h 1858154"/>
              <a:gd name="connsiteX61" fmla="*/ 0 w 9288370"/>
              <a:gd name="connsiteY61" fmla="*/ 1858154 h 1858154"/>
              <a:gd name="connsiteX0" fmla="*/ 0 w 9288370"/>
              <a:gd name="connsiteY0" fmla="*/ 1858154 h 1858154"/>
              <a:gd name="connsiteX1" fmla="*/ 1049 w 9288370"/>
              <a:gd name="connsiteY1" fmla="*/ 1857909 h 1858154"/>
              <a:gd name="connsiteX2" fmla="*/ 370426 w 9288370"/>
              <a:gd name="connsiteY2" fmla="*/ 1702965 h 1858154"/>
              <a:gd name="connsiteX3" fmla="*/ 766051 w 9288370"/>
              <a:gd name="connsiteY3" fmla="*/ 1569826 h 1858154"/>
              <a:gd name="connsiteX4" fmla="*/ 971617 w 9288370"/>
              <a:gd name="connsiteY4" fmla="*/ 1522494 h 1858154"/>
              <a:gd name="connsiteX5" fmla="*/ 1186668 w 9288370"/>
              <a:gd name="connsiteY5" fmla="*/ 1521861 h 1858154"/>
              <a:gd name="connsiteX6" fmla="*/ 1456865 w 9288370"/>
              <a:gd name="connsiteY6" fmla="*/ 1510292 h 1858154"/>
              <a:gd name="connsiteX7" fmla="*/ 1463005 w 9288370"/>
              <a:gd name="connsiteY7" fmla="*/ 1511279 h 1858154"/>
              <a:gd name="connsiteX8" fmla="*/ 1604999 w 9288370"/>
              <a:gd name="connsiteY8" fmla="*/ 1513599 h 1858154"/>
              <a:gd name="connsiteX9" fmla="*/ 1717911 w 9288370"/>
              <a:gd name="connsiteY9" fmla="*/ 1497764 h 1858154"/>
              <a:gd name="connsiteX10" fmla="*/ 1794234 w 9288370"/>
              <a:gd name="connsiteY10" fmla="*/ 1464331 h 1858154"/>
              <a:gd name="connsiteX11" fmla="*/ 2101780 w 9288370"/>
              <a:gd name="connsiteY11" fmla="*/ 1409907 h 1858154"/>
              <a:gd name="connsiteX12" fmla="*/ 2244830 w 9288370"/>
              <a:gd name="connsiteY12" fmla="*/ 1388540 h 1858154"/>
              <a:gd name="connsiteX13" fmla="*/ 2428648 w 9288370"/>
              <a:gd name="connsiteY13" fmla="*/ 1372736 h 1858154"/>
              <a:gd name="connsiteX14" fmla="*/ 2645882 w 9288370"/>
              <a:gd name="connsiteY14" fmla="*/ 1341971 h 1858154"/>
              <a:gd name="connsiteX15" fmla="*/ 2707413 w 9288370"/>
              <a:gd name="connsiteY15" fmla="*/ 1347156 h 1858154"/>
              <a:gd name="connsiteX16" fmla="*/ 2843134 w 9288370"/>
              <a:gd name="connsiteY16" fmla="*/ 1323561 h 1858154"/>
              <a:gd name="connsiteX17" fmla="*/ 2923804 w 9288370"/>
              <a:gd name="connsiteY17" fmla="*/ 1314224 h 1858154"/>
              <a:gd name="connsiteX18" fmla="*/ 2953618 w 9288370"/>
              <a:gd name="connsiteY18" fmla="*/ 1318186 h 1858154"/>
              <a:gd name="connsiteX19" fmla="*/ 2995816 w 9288370"/>
              <a:gd name="connsiteY19" fmla="*/ 1318670 h 1858154"/>
              <a:gd name="connsiteX20" fmla="*/ 3352700 w 9288370"/>
              <a:gd name="connsiteY20" fmla="*/ 1264183 h 1858154"/>
              <a:gd name="connsiteX21" fmla="*/ 3444611 w 9288370"/>
              <a:gd name="connsiteY21" fmla="*/ 1236739 h 1858154"/>
              <a:gd name="connsiteX22" fmla="*/ 3650072 w 9288370"/>
              <a:gd name="connsiteY22" fmla="*/ 1217421 h 1858154"/>
              <a:gd name="connsiteX23" fmla="*/ 3707853 w 9288370"/>
              <a:gd name="connsiteY23" fmla="*/ 1241722 h 1858154"/>
              <a:gd name="connsiteX24" fmla="*/ 3925616 w 9288370"/>
              <a:gd name="connsiteY24" fmla="*/ 1253751 h 1858154"/>
              <a:gd name="connsiteX25" fmla="*/ 3954387 w 9288370"/>
              <a:gd name="connsiteY25" fmla="*/ 1263789 h 1858154"/>
              <a:gd name="connsiteX26" fmla="*/ 3995849 w 9288370"/>
              <a:gd name="connsiteY26" fmla="*/ 1272939 h 1858154"/>
              <a:gd name="connsiteX27" fmla="*/ 4067546 w 9288370"/>
              <a:gd name="connsiteY27" fmla="*/ 1294697 h 1858154"/>
              <a:gd name="connsiteX28" fmla="*/ 4190310 w 9288370"/>
              <a:gd name="connsiteY28" fmla="*/ 1307786 h 1858154"/>
              <a:gd name="connsiteX29" fmla="*/ 4230008 w 9288370"/>
              <a:gd name="connsiteY29" fmla="*/ 1303546 h 1858154"/>
              <a:gd name="connsiteX30" fmla="*/ 4575478 w 9288370"/>
              <a:gd name="connsiteY30" fmla="*/ 1261726 h 1858154"/>
              <a:gd name="connsiteX31" fmla="*/ 4650026 w 9288370"/>
              <a:gd name="connsiteY31" fmla="*/ 1265798 h 1858154"/>
              <a:gd name="connsiteX32" fmla="*/ 4792008 w 9288370"/>
              <a:gd name="connsiteY32" fmla="*/ 1243899 h 1858154"/>
              <a:gd name="connsiteX33" fmla="*/ 4954126 w 9288370"/>
              <a:gd name="connsiteY33" fmla="*/ 1204617 h 1858154"/>
              <a:gd name="connsiteX34" fmla="*/ 5309678 w 9288370"/>
              <a:gd name="connsiteY34" fmla="*/ 1128278 h 1858154"/>
              <a:gd name="connsiteX35" fmla="*/ 5474724 w 9288370"/>
              <a:gd name="connsiteY35" fmla="*/ 1091167 h 1858154"/>
              <a:gd name="connsiteX36" fmla="*/ 5612132 w 9288370"/>
              <a:gd name="connsiteY36" fmla="*/ 1051509 h 1858154"/>
              <a:gd name="connsiteX37" fmla="*/ 5776618 w 9288370"/>
              <a:gd name="connsiteY37" fmla="*/ 1053037 h 1858154"/>
              <a:gd name="connsiteX38" fmla="*/ 5785786 w 9288370"/>
              <a:gd name="connsiteY38" fmla="*/ 1051213 h 1858154"/>
              <a:gd name="connsiteX39" fmla="*/ 5829381 w 9288370"/>
              <a:gd name="connsiteY39" fmla="*/ 1046878 h 1858154"/>
              <a:gd name="connsiteX40" fmla="*/ 5943596 w 9288370"/>
              <a:gd name="connsiteY40" fmla="*/ 1043237 h 1858154"/>
              <a:gd name="connsiteX41" fmla="*/ 5985730 w 9288370"/>
              <a:gd name="connsiteY41" fmla="*/ 1035396 h 1858154"/>
              <a:gd name="connsiteX42" fmla="*/ 6103109 w 9288370"/>
              <a:gd name="connsiteY42" fmla="*/ 1019019 h 1858154"/>
              <a:gd name="connsiteX43" fmla="*/ 6222406 w 9288370"/>
              <a:gd name="connsiteY43" fmla="*/ 985341 h 1858154"/>
              <a:gd name="connsiteX44" fmla="*/ 6598672 w 9288370"/>
              <a:gd name="connsiteY44" fmla="*/ 902062 h 1858154"/>
              <a:gd name="connsiteX45" fmla="*/ 6766149 w 9288370"/>
              <a:gd name="connsiteY45" fmla="*/ 846132 h 1858154"/>
              <a:gd name="connsiteX46" fmla="*/ 6886312 w 9288370"/>
              <a:gd name="connsiteY46" fmla="*/ 781877 h 1858154"/>
              <a:gd name="connsiteX47" fmla="*/ 7006457 w 9288370"/>
              <a:gd name="connsiteY47" fmla="*/ 699758 h 1858154"/>
              <a:gd name="connsiteX48" fmla="*/ 7231643 w 9288370"/>
              <a:gd name="connsiteY48" fmla="*/ 640778 h 1858154"/>
              <a:gd name="connsiteX49" fmla="*/ 7363123 w 9288370"/>
              <a:gd name="connsiteY49" fmla="*/ 593682 h 1858154"/>
              <a:gd name="connsiteX50" fmla="*/ 7588368 w 9288370"/>
              <a:gd name="connsiteY50" fmla="*/ 531129 h 1858154"/>
              <a:gd name="connsiteX51" fmla="*/ 7952094 w 9288370"/>
              <a:gd name="connsiteY51" fmla="*/ 409302 h 1858154"/>
              <a:gd name="connsiteX52" fmla="*/ 8231938 w 9288370"/>
              <a:gd name="connsiteY52" fmla="*/ 259259 h 1858154"/>
              <a:gd name="connsiteX53" fmla="*/ 8428864 w 9288370"/>
              <a:gd name="connsiteY53" fmla="*/ 208471 h 1858154"/>
              <a:gd name="connsiteX54" fmla="*/ 8616510 w 9288370"/>
              <a:gd name="connsiteY54" fmla="*/ 161973 h 1858154"/>
              <a:gd name="connsiteX55" fmla="*/ 8826766 w 9288370"/>
              <a:gd name="connsiteY55" fmla="*/ 152111 h 1858154"/>
              <a:gd name="connsiteX56" fmla="*/ 8917647 w 9288370"/>
              <a:gd name="connsiteY56" fmla="*/ 112232 h 1858154"/>
              <a:gd name="connsiteX57" fmla="*/ 9182272 w 9288370"/>
              <a:gd name="connsiteY57" fmla="*/ 37171 h 1858154"/>
              <a:gd name="connsiteX58" fmla="*/ 9232990 w 9288370"/>
              <a:gd name="connsiteY58" fmla="*/ 24074 h 1858154"/>
              <a:gd name="connsiteX59" fmla="*/ 9288370 w 9288370"/>
              <a:gd name="connsiteY59" fmla="*/ 0 h 1858154"/>
              <a:gd name="connsiteX60" fmla="*/ 0 w 9288370"/>
              <a:gd name="connsiteY60" fmla="*/ 0 h 1858154"/>
              <a:gd name="connsiteX61" fmla="*/ 0 w 9288370"/>
              <a:gd name="connsiteY61" fmla="*/ 1858154 h 1858154"/>
              <a:gd name="connsiteX0" fmla="*/ 0 w 9288370"/>
              <a:gd name="connsiteY0" fmla="*/ 1858154 h 1858154"/>
              <a:gd name="connsiteX1" fmla="*/ 1049 w 9288370"/>
              <a:gd name="connsiteY1" fmla="*/ 1857909 h 1858154"/>
              <a:gd name="connsiteX2" fmla="*/ 370426 w 9288370"/>
              <a:gd name="connsiteY2" fmla="*/ 1702965 h 1858154"/>
              <a:gd name="connsiteX3" fmla="*/ 766051 w 9288370"/>
              <a:gd name="connsiteY3" fmla="*/ 1569826 h 1858154"/>
              <a:gd name="connsiteX4" fmla="*/ 971617 w 9288370"/>
              <a:gd name="connsiteY4" fmla="*/ 1522494 h 1858154"/>
              <a:gd name="connsiteX5" fmla="*/ 1186668 w 9288370"/>
              <a:gd name="connsiteY5" fmla="*/ 1521861 h 1858154"/>
              <a:gd name="connsiteX6" fmla="*/ 1456865 w 9288370"/>
              <a:gd name="connsiteY6" fmla="*/ 1510292 h 1858154"/>
              <a:gd name="connsiteX7" fmla="*/ 1463005 w 9288370"/>
              <a:gd name="connsiteY7" fmla="*/ 1511279 h 1858154"/>
              <a:gd name="connsiteX8" fmla="*/ 1604999 w 9288370"/>
              <a:gd name="connsiteY8" fmla="*/ 1513599 h 1858154"/>
              <a:gd name="connsiteX9" fmla="*/ 1717911 w 9288370"/>
              <a:gd name="connsiteY9" fmla="*/ 1497764 h 1858154"/>
              <a:gd name="connsiteX10" fmla="*/ 1794234 w 9288370"/>
              <a:gd name="connsiteY10" fmla="*/ 1464331 h 1858154"/>
              <a:gd name="connsiteX11" fmla="*/ 2101780 w 9288370"/>
              <a:gd name="connsiteY11" fmla="*/ 1409907 h 1858154"/>
              <a:gd name="connsiteX12" fmla="*/ 2244830 w 9288370"/>
              <a:gd name="connsiteY12" fmla="*/ 1388540 h 1858154"/>
              <a:gd name="connsiteX13" fmla="*/ 2428648 w 9288370"/>
              <a:gd name="connsiteY13" fmla="*/ 1372736 h 1858154"/>
              <a:gd name="connsiteX14" fmla="*/ 2645882 w 9288370"/>
              <a:gd name="connsiteY14" fmla="*/ 1341971 h 1858154"/>
              <a:gd name="connsiteX15" fmla="*/ 2707413 w 9288370"/>
              <a:gd name="connsiteY15" fmla="*/ 1347156 h 1858154"/>
              <a:gd name="connsiteX16" fmla="*/ 2843134 w 9288370"/>
              <a:gd name="connsiteY16" fmla="*/ 1323561 h 1858154"/>
              <a:gd name="connsiteX17" fmla="*/ 2923804 w 9288370"/>
              <a:gd name="connsiteY17" fmla="*/ 1314224 h 1858154"/>
              <a:gd name="connsiteX18" fmla="*/ 2953618 w 9288370"/>
              <a:gd name="connsiteY18" fmla="*/ 1318186 h 1858154"/>
              <a:gd name="connsiteX19" fmla="*/ 2995816 w 9288370"/>
              <a:gd name="connsiteY19" fmla="*/ 1318670 h 1858154"/>
              <a:gd name="connsiteX20" fmla="*/ 3352700 w 9288370"/>
              <a:gd name="connsiteY20" fmla="*/ 1264183 h 1858154"/>
              <a:gd name="connsiteX21" fmla="*/ 3444611 w 9288370"/>
              <a:gd name="connsiteY21" fmla="*/ 1236739 h 1858154"/>
              <a:gd name="connsiteX22" fmla="*/ 3650072 w 9288370"/>
              <a:gd name="connsiteY22" fmla="*/ 1217421 h 1858154"/>
              <a:gd name="connsiteX23" fmla="*/ 3707853 w 9288370"/>
              <a:gd name="connsiteY23" fmla="*/ 1241722 h 1858154"/>
              <a:gd name="connsiteX24" fmla="*/ 3925616 w 9288370"/>
              <a:gd name="connsiteY24" fmla="*/ 1253751 h 1858154"/>
              <a:gd name="connsiteX25" fmla="*/ 3954387 w 9288370"/>
              <a:gd name="connsiteY25" fmla="*/ 1263789 h 1858154"/>
              <a:gd name="connsiteX26" fmla="*/ 3995849 w 9288370"/>
              <a:gd name="connsiteY26" fmla="*/ 1272939 h 1858154"/>
              <a:gd name="connsiteX27" fmla="*/ 4067546 w 9288370"/>
              <a:gd name="connsiteY27" fmla="*/ 1294697 h 1858154"/>
              <a:gd name="connsiteX28" fmla="*/ 4190310 w 9288370"/>
              <a:gd name="connsiteY28" fmla="*/ 1307786 h 1858154"/>
              <a:gd name="connsiteX29" fmla="*/ 4230008 w 9288370"/>
              <a:gd name="connsiteY29" fmla="*/ 1303546 h 1858154"/>
              <a:gd name="connsiteX30" fmla="*/ 4575478 w 9288370"/>
              <a:gd name="connsiteY30" fmla="*/ 1261726 h 1858154"/>
              <a:gd name="connsiteX31" fmla="*/ 4650026 w 9288370"/>
              <a:gd name="connsiteY31" fmla="*/ 1265798 h 1858154"/>
              <a:gd name="connsiteX32" fmla="*/ 4792008 w 9288370"/>
              <a:gd name="connsiteY32" fmla="*/ 1243899 h 1858154"/>
              <a:gd name="connsiteX33" fmla="*/ 4954126 w 9288370"/>
              <a:gd name="connsiteY33" fmla="*/ 1204617 h 1858154"/>
              <a:gd name="connsiteX34" fmla="*/ 5309678 w 9288370"/>
              <a:gd name="connsiteY34" fmla="*/ 1128278 h 1858154"/>
              <a:gd name="connsiteX35" fmla="*/ 5474724 w 9288370"/>
              <a:gd name="connsiteY35" fmla="*/ 1091167 h 1858154"/>
              <a:gd name="connsiteX36" fmla="*/ 5612132 w 9288370"/>
              <a:gd name="connsiteY36" fmla="*/ 1051509 h 1858154"/>
              <a:gd name="connsiteX37" fmla="*/ 5776618 w 9288370"/>
              <a:gd name="connsiteY37" fmla="*/ 1053037 h 1858154"/>
              <a:gd name="connsiteX38" fmla="*/ 5785786 w 9288370"/>
              <a:gd name="connsiteY38" fmla="*/ 1051213 h 1858154"/>
              <a:gd name="connsiteX39" fmla="*/ 5829381 w 9288370"/>
              <a:gd name="connsiteY39" fmla="*/ 1046878 h 1858154"/>
              <a:gd name="connsiteX40" fmla="*/ 5943596 w 9288370"/>
              <a:gd name="connsiteY40" fmla="*/ 1043237 h 1858154"/>
              <a:gd name="connsiteX41" fmla="*/ 5985730 w 9288370"/>
              <a:gd name="connsiteY41" fmla="*/ 1035396 h 1858154"/>
              <a:gd name="connsiteX42" fmla="*/ 6103109 w 9288370"/>
              <a:gd name="connsiteY42" fmla="*/ 1019019 h 1858154"/>
              <a:gd name="connsiteX43" fmla="*/ 6222406 w 9288370"/>
              <a:gd name="connsiteY43" fmla="*/ 985341 h 1858154"/>
              <a:gd name="connsiteX44" fmla="*/ 6598672 w 9288370"/>
              <a:gd name="connsiteY44" fmla="*/ 902062 h 1858154"/>
              <a:gd name="connsiteX45" fmla="*/ 6766149 w 9288370"/>
              <a:gd name="connsiteY45" fmla="*/ 846132 h 1858154"/>
              <a:gd name="connsiteX46" fmla="*/ 6886312 w 9288370"/>
              <a:gd name="connsiteY46" fmla="*/ 781877 h 1858154"/>
              <a:gd name="connsiteX47" fmla="*/ 7006457 w 9288370"/>
              <a:gd name="connsiteY47" fmla="*/ 699758 h 1858154"/>
              <a:gd name="connsiteX48" fmla="*/ 7231643 w 9288370"/>
              <a:gd name="connsiteY48" fmla="*/ 640778 h 1858154"/>
              <a:gd name="connsiteX49" fmla="*/ 7363123 w 9288370"/>
              <a:gd name="connsiteY49" fmla="*/ 593682 h 1858154"/>
              <a:gd name="connsiteX50" fmla="*/ 7588368 w 9288370"/>
              <a:gd name="connsiteY50" fmla="*/ 531129 h 1858154"/>
              <a:gd name="connsiteX51" fmla="*/ 7952094 w 9288370"/>
              <a:gd name="connsiteY51" fmla="*/ 409302 h 1858154"/>
              <a:gd name="connsiteX52" fmla="*/ 8231938 w 9288370"/>
              <a:gd name="connsiteY52" fmla="*/ 259259 h 1858154"/>
              <a:gd name="connsiteX53" fmla="*/ 8428864 w 9288370"/>
              <a:gd name="connsiteY53" fmla="*/ 208471 h 1858154"/>
              <a:gd name="connsiteX54" fmla="*/ 8616510 w 9288370"/>
              <a:gd name="connsiteY54" fmla="*/ 161973 h 1858154"/>
              <a:gd name="connsiteX55" fmla="*/ 8826766 w 9288370"/>
              <a:gd name="connsiteY55" fmla="*/ 152111 h 1858154"/>
              <a:gd name="connsiteX56" fmla="*/ 8917647 w 9288370"/>
              <a:gd name="connsiteY56" fmla="*/ 112232 h 1858154"/>
              <a:gd name="connsiteX57" fmla="*/ 9182272 w 9288370"/>
              <a:gd name="connsiteY57" fmla="*/ 37171 h 1858154"/>
              <a:gd name="connsiteX58" fmla="*/ 9232990 w 9288370"/>
              <a:gd name="connsiteY58" fmla="*/ 24074 h 1858154"/>
              <a:gd name="connsiteX59" fmla="*/ 9288370 w 9288370"/>
              <a:gd name="connsiteY59" fmla="*/ 0 h 1858154"/>
              <a:gd name="connsiteX60" fmla="*/ 0 w 9288370"/>
              <a:gd name="connsiteY60" fmla="*/ 0 h 1858154"/>
              <a:gd name="connsiteX61" fmla="*/ 0 w 9288370"/>
              <a:gd name="connsiteY61" fmla="*/ 1858154 h 1858154"/>
              <a:gd name="connsiteX0" fmla="*/ 0 w 9288370"/>
              <a:gd name="connsiteY0" fmla="*/ 1858154 h 1858154"/>
              <a:gd name="connsiteX1" fmla="*/ 1049 w 9288370"/>
              <a:gd name="connsiteY1" fmla="*/ 1857909 h 1858154"/>
              <a:gd name="connsiteX2" fmla="*/ 370426 w 9288370"/>
              <a:gd name="connsiteY2" fmla="*/ 1702965 h 1858154"/>
              <a:gd name="connsiteX3" fmla="*/ 766051 w 9288370"/>
              <a:gd name="connsiteY3" fmla="*/ 1569826 h 1858154"/>
              <a:gd name="connsiteX4" fmla="*/ 971617 w 9288370"/>
              <a:gd name="connsiteY4" fmla="*/ 1522494 h 1858154"/>
              <a:gd name="connsiteX5" fmla="*/ 1186668 w 9288370"/>
              <a:gd name="connsiteY5" fmla="*/ 1521861 h 1858154"/>
              <a:gd name="connsiteX6" fmla="*/ 1456865 w 9288370"/>
              <a:gd name="connsiteY6" fmla="*/ 1510292 h 1858154"/>
              <a:gd name="connsiteX7" fmla="*/ 1463005 w 9288370"/>
              <a:gd name="connsiteY7" fmla="*/ 1511279 h 1858154"/>
              <a:gd name="connsiteX8" fmla="*/ 1604999 w 9288370"/>
              <a:gd name="connsiteY8" fmla="*/ 1513599 h 1858154"/>
              <a:gd name="connsiteX9" fmla="*/ 1717911 w 9288370"/>
              <a:gd name="connsiteY9" fmla="*/ 1497764 h 1858154"/>
              <a:gd name="connsiteX10" fmla="*/ 1794234 w 9288370"/>
              <a:gd name="connsiteY10" fmla="*/ 1464331 h 1858154"/>
              <a:gd name="connsiteX11" fmla="*/ 2101780 w 9288370"/>
              <a:gd name="connsiteY11" fmla="*/ 1409907 h 1858154"/>
              <a:gd name="connsiteX12" fmla="*/ 2244830 w 9288370"/>
              <a:gd name="connsiteY12" fmla="*/ 1388540 h 1858154"/>
              <a:gd name="connsiteX13" fmla="*/ 2428648 w 9288370"/>
              <a:gd name="connsiteY13" fmla="*/ 1372736 h 1858154"/>
              <a:gd name="connsiteX14" fmla="*/ 2645882 w 9288370"/>
              <a:gd name="connsiteY14" fmla="*/ 1341971 h 1858154"/>
              <a:gd name="connsiteX15" fmla="*/ 2707413 w 9288370"/>
              <a:gd name="connsiteY15" fmla="*/ 1347156 h 1858154"/>
              <a:gd name="connsiteX16" fmla="*/ 2843134 w 9288370"/>
              <a:gd name="connsiteY16" fmla="*/ 1323561 h 1858154"/>
              <a:gd name="connsiteX17" fmla="*/ 2923804 w 9288370"/>
              <a:gd name="connsiteY17" fmla="*/ 1314224 h 1858154"/>
              <a:gd name="connsiteX18" fmla="*/ 2953618 w 9288370"/>
              <a:gd name="connsiteY18" fmla="*/ 1318186 h 1858154"/>
              <a:gd name="connsiteX19" fmla="*/ 2995816 w 9288370"/>
              <a:gd name="connsiteY19" fmla="*/ 1318670 h 1858154"/>
              <a:gd name="connsiteX20" fmla="*/ 3352700 w 9288370"/>
              <a:gd name="connsiteY20" fmla="*/ 1264183 h 1858154"/>
              <a:gd name="connsiteX21" fmla="*/ 3444611 w 9288370"/>
              <a:gd name="connsiteY21" fmla="*/ 1236739 h 1858154"/>
              <a:gd name="connsiteX22" fmla="*/ 3650072 w 9288370"/>
              <a:gd name="connsiteY22" fmla="*/ 1217421 h 1858154"/>
              <a:gd name="connsiteX23" fmla="*/ 3707853 w 9288370"/>
              <a:gd name="connsiteY23" fmla="*/ 1241722 h 1858154"/>
              <a:gd name="connsiteX24" fmla="*/ 3925616 w 9288370"/>
              <a:gd name="connsiteY24" fmla="*/ 1253751 h 1858154"/>
              <a:gd name="connsiteX25" fmla="*/ 3954387 w 9288370"/>
              <a:gd name="connsiteY25" fmla="*/ 1263789 h 1858154"/>
              <a:gd name="connsiteX26" fmla="*/ 3995849 w 9288370"/>
              <a:gd name="connsiteY26" fmla="*/ 1272939 h 1858154"/>
              <a:gd name="connsiteX27" fmla="*/ 4067546 w 9288370"/>
              <a:gd name="connsiteY27" fmla="*/ 1294697 h 1858154"/>
              <a:gd name="connsiteX28" fmla="*/ 4190310 w 9288370"/>
              <a:gd name="connsiteY28" fmla="*/ 1307786 h 1858154"/>
              <a:gd name="connsiteX29" fmla="*/ 4230008 w 9288370"/>
              <a:gd name="connsiteY29" fmla="*/ 1303546 h 1858154"/>
              <a:gd name="connsiteX30" fmla="*/ 4575478 w 9288370"/>
              <a:gd name="connsiteY30" fmla="*/ 1261726 h 1858154"/>
              <a:gd name="connsiteX31" fmla="*/ 4650026 w 9288370"/>
              <a:gd name="connsiteY31" fmla="*/ 1265798 h 1858154"/>
              <a:gd name="connsiteX32" fmla="*/ 4792008 w 9288370"/>
              <a:gd name="connsiteY32" fmla="*/ 1243899 h 1858154"/>
              <a:gd name="connsiteX33" fmla="*/ 4954126 w 9288370"/>
              <a:gd name="connsiteY33" fmla="*/ 1204617 h 1858154"/>
              <a:gd name="connsiteX34" fmla="*/ 5309678 w 9288370"/>
              <a:gd name="connsiteY34" fmla="*/ 1128278 h 1858154"/>
              <a:gd name="connsiteX35" fmla="*/ 5474724 w 9288370"/>
              <a:gd name="connsiteY35" fmla="*/ 1091167 h 1858154"/>
              <a:gd name="connsiteX36" fmla="*/ 5612132 w 9288370"/>
              <a:gd name="connsiteY36" fmla="*/ 1051509 h 1858154"/>
              <a:gd name="connsiteX37" fmla="*/ 5776618 w 9288370"/>
              <a:gd name="connsiteY37" fmla="*/ 1053037 h 1858154"/>
              <a:gd name="connsiteX38" fmla="*/ 5785786 w 9288370"/>
              <a:gd name="connsiteY38" fmla="*/ 1051213 h 1858154"/>
              <a:gd name="connsiteX39" fmla="*/ 5829381 w 9288370"/>
              <a:gd name="connsiteY39" fmla="*/ 1046878 h 1858154"/>
              <a:gd name="connsiteX40" fmla="*/ 5943596 w 9288370"/>
              <a:gd name="connsiteY40" fmla="*/ 1043237 h 1858154"/>
              <a:gd name="connsiteX41" fmla="*/ 5985730 w 9288370"/>
              <a:gd name="connsiteY41" fmla="*/ 1035396 h 1858154"/>
              <a:gd name="connsiteX42" fmla="*/ 6103109 w 9288370"/>
              <a:gd name="connsiteY42" fmla="*/ 1019019 h 1858154"/>
              <a:gd name="connsiteX43" fmla="*/ 6222406 w 9288370"/>
              <a:gd name="connsiteY43" fmla="*/ 985341 h 1858154"/>
              <a:gd name="connsiteX44" fmla="*/ 6598672 w 9288370"/>
              <a:gd name="connsiteY44" fmla="*/ 902062 h 1858154"/>
              <a:gd name="connsiteX45" fmla="*/ 6766149 w 9288370"/>
              <a:gd name="connsiteY45" fmla="*/ 846132 h 1858154"/>
              <a:gd name="connsiteX46" fmla="*/ 6886312 w 9288370"/>
              <a:gd name="connsiteY46" fmla="*/ 781877 h 1858154"/>
              <a:gd name="connsiteX47" fmla="*/ 7006457 w 9288370"/>
              <a:gd name="connsiteY47" fmla="*/ 699758 h 1858154"/>
              <a:gd name="connsiteX48" fmla="*/ 7231643 w 9288370"/>
              <a:gd name="connsiteY48" fmla="*/ 640778 h 1858154"/>
              <a:gd name="connsiteX49" fmla="*/ 7363123 w 9288370"/>
              <a:gd name="connsiteY49" fmla="*/ 593682 h 1858154"/>
              <a:gd name="connsiteX50" fmla="*/ 7588368 w 9288370"/>
              <a:gd name="connsiteY50" fmla="*/ 531129 h 1858154"/>
              <a:gd name="connsiteX51" fmla="*/ 7952094 w 9288370"/>
              <a:gd name="connsiteY51" fmla="*/ 409302 h 1858154"/>
              <a:gd name="connsiteX52" fmla="*/ 8231938 w 9288370"/>
              <a:gd name="connsiteY52" fmla="*/ 259259 h 1858154"/>
              <a:gd name="connsiteX53" fmla="*/ 8428864 w 9288370"/>
              <a:gd name="connsiteY53" fmla="*/ 208471 h 1858154"/>
              <a:gd name="connsiteX54" fmla="*/ 8616510 w 9288370"/>
              <a:gd name="connsiteY54" fmla="*/ 161973 h 1858154"/>
              <a:gd name="connsiteX55" fmla="*/ 8826766 w 9288370"/>
              <a:gd name="connsiteY55" fmla="*/ 152111 h 1858154"/>
              <a:gd name="connsiteX56" fmla="*/ 8917647 w 9288370"/>
              <a:gd name="connsiteY56" fmla="*/ 112232 h 1858154"/>
              <a:gd name="connsiteX57" fmla="*/ 9182272 w 9288370"/>
              <a:gd name="connsiteY57" fmla="*/ 37171 h 1858154"/>
              <a:gd name="connsiteX58" fmla="*/ 9232990 w 9288370"/>
              <a:gd name="connsiteY58" fmla="*/ 24074 h 1858154"/>
              <a:gd name="connsiteX59" fmla="*/ 9288370 w 9288370"/>
              <a:gd name="connsiteY59" fmla="*/ 0 h 1858154"/>
              <a:gd name="connsiteX60" fmla="*/ 0 w 9288370"/>
              <a:gd name="connsiteY60" fmla="*/ 0 h 1858154"/>
              <a:gd name="connsiteX61" fmla="*/ 0 w 9288370"/>
              <a:gd name="connsiteY61" fmla="*/ 1858154 h 1858154"/>
              <a:gd name="connsiteX0" fmla="*/ 0 w 9288370"/>
              <a:gd name="connsiteY0" fmla="*/ 1858154 h 1858154"/>
              <a:gd name="connsiteX1" fmla="*/ 1049 w 9288370"/>
              <a:gd name="connsiteY1" fmla="*/ 1857909 h 1858154"/>
              <a:gd name="connsiteX2" fmla="*/ 370426 w 9288370"/>
              <a:gd name="connsiteY2" fmla="*/ 1702965 h 1858154"/>
              <a:gd name="connsiteX3" fmla="*/ 766051 w 9288370"/>
              <a:gd name="connsiteY3" fmla="*/ 1569826 h 1858154"/>
              <a:gd name="connsiteX4" fmla="*/ 971617 w 9288370"/>
              <a:gd name="connsiteY4" fmla="*/ 1522494 h 1858154"/>
              <a:gd name="connsiteX5" fmla="*/ 1186668 w 9288370"/>
              <a:gd name="connsiteY5" fmla="*/ 1521861 h 1858154"/>
              <a:gd name="connsiteX6" fmla="*/ 1456865 w 9288370"/>
              <a:gd name="connsiteY6" fmla="*/ 1510292 h 1858154"/>
              <a:gd name="connsiteX7" fmla="*/ 1492452 w 9288370"/>
              <a:gd name="connsiteY7" fmla="*/ 1519061 h 1858154"/>
              <a:gd name="connsiteX8" fmla="*/ 1604999 w 9288370"/>
              <a:gd name="connsiteY8" fmla="*/ 1513599 h 1858154"/>
              <a:gd name="connsiteX9" fmla="*/ 1717911 w 9288370"/>
              <a:gd name="connsiteY9" fmla="*/ 1497764 h 1858154"/>
              <a:gd name="connsiteX10" fmla="*/ 1794234 w 9288370"/>
              <a:gd name="connsiteY10" fmla="*/ 1464331 h 1858154"/>
              <a:gd name="connsiteX11" fmla="*/ 2101780 w 9288370"/>
              <a:gd name="connsiteY11" fmla="*/ 1409907 h 1858154"/>
              <a:gd name="connsiteX12" fmla="*/ 2244830 w 9288370"/>
              <a:gd name="connsiteY12" fmla="*/ 1388540 h 1858154"/>
              <a:gd name="connsiteX13" fmla="*/ 2428648 w 9288370"/>
              <a:gd name="connsiteY13" fmla="*/ 1372736 h 1858154"/>
              <a:gd name="connsiteX14" fmla="*/ 2645882 w 9288370"/>
              <a:gd name="connsiteY14" fmla="*/ 1341971 h 1858154"/>
              <a:gd name="connsiteX15" fmla="*/ 2707413 w 9288370"/>
              <a:gd name="connsiteY15" fmla="*/ 1347156 h 1858154"/>
              <a:gd name="connsiteX16" fmla="*/ 2843134 w 9288370"/>
              <a:gd name="connsiteY16" fmla="*/ 1323561 h 1858154"/>
              <a:gd name="connsiteX17" fmla="*/ 2923804 w 9288370"/>
              <a:gd name="connsiteY17" fmla="*/ 1314224 h 1858154"/>
              <a:gd name="connsiteX18" fmla="*/ 2953618 w 9288370"/>
              <a:gd name="connsiteY18" fmla="*/ 1318186 h 1858154"/>
              <a:gd name="connsiteX19" fmla="*/ 2995816 w 9288370"/>
              <a:gd name="connsiteY19" fmla="*/ 1318670 h 1858154"/>
              <a:gd name="connsiteX20" fmla="*/ 3352700 w 9288370"/>
              <a:gd name="connsiteY20" fmla="*/ 1264183 h 1858154"/>
              <a:gd name="connsiteX21" fmla="*/ 3444611 w 9288370"/>
              <a:gd name="connsiteY21" fmla="*/ 1236739 h 1858154"/>
              <a:gd name="connsiteX22" fmla="*/ 3650072 w 9288370"/>
              <a:gd name="connsiteY22" fmla="*/ 1217421 h 1858154"/>
              <a:gd name="connsiteX23" fmla="*/ 3707853 w 9288370"/>
              <a:gd name="connsiteY23" fmla="*/ 1241722 h 1858154"/>
              <a:gd name="connsiteX24" fmla="*/ 3925616 w 9288370"/>
              <a:gd name="connsiteY24" fmla="*/ 1253751 h 1858154"/>
              <a:gd name="connsiteX25" fmla="*/ 3954387 w 9288370"/>
              <a:gd name="connsiteY25" fmla="*/ 1263789 h 1858154"/>
              <a:gd name="connsiteX26" fmla="*/ 3995849 w 9288370"/>
              <a:gd name="connsiteY26" fmla="*/ 1272939 h 1858154"/>
              <a:gd name="connsiteX27" fmla="*/ 4067546 w 9288370"/>
              <a:gd name="connsiteY27" fmla="*/ 1294697 h 1858154"/>
              <a:gd name="connsiteX28" fmla="*/ 4190310 w 9288370"/>
              <a:gd name="connsiteY28" fmla="*/ 1307786 h 1858154"/>
              <a:gd name="connsiteX29" fmla="*/ 4230008 w 9288370"/>
              <a:gd name="connsiteY29" fmla="*/ 1303546 h 1858154"/>
              <a:gd name="connsiteX30" fmla="*/ 4575478 w 9288370"/>
              <a:gd name="connsiteY30" fmla="*/ 1261726 h 1858154"/>
              <a:gd name="connsiteX31" fmla="*/ 4650026 w 9288370"/>
              <a:gd name="connsiteY31" fmla="*/ 1265798 h 1858154"/>
              <a:gd name="connsiteX32" fmla="*/ 4792008 w 9288370"/>
              <a:gd name="connsiteY32" fmla="*/ 1243899 h 1858154"/>
              <a:gd name="connsiteX33" fmla="*/ 4954126 w 9288370"/>
              <a:gd name="connsiteY33" fmla="*/ 1204617 h 1858154"/>
              <a:gd name="connsiteX34" fmla="*/ 5309678 w 9288370"/>
              <a:gd name="connsiteY34" fmla="*/ 1128278 h 1858154"/>
              <a:gd name="connsiteX35" fmla="*/ 5474724 w 9288370"/>
              <a:gd name="connsiteY35" fmla="*/ 1091167 h 1858154"/>
              <a:gd name="connsiteX36" fmla="*/ 5612132 w 9288370"/>
              <a:gd name="connsiteY36" fmla="*/ 1051509 h 1858154"/>
              <a:gd name="connsiteX37" fmla="*/ 5776618 w 9288370"/>
              <a:gd name="connsiteY37" fmla="*/ 1053037 h 1858154"/>
              <a:gd name="connsiteX38" fmla="*/ 5785786 w 9288370"/>
              <a:gd name="connsiteY38" fmla="*/ 1051213 h 1858154"/>
              <a:gd name="connsiteX39" fmla="*/ 5829381 w 9288370"/>
              <a:gd name="connsiteY39" fmla="*/ 1046878 h 1858154"/>
              <a:gd name="connsiteX40" fmla="*/ 5943596 w 9288370"/>
              <a:gd name="connsiteY40" fmla="*/ 1043237 h 1858154"/>
              <a:gd name="connsiteX41" fmla="*/ 5985730 w 9288370"/>
              <a:gd name="connsiteY41" fmla="*/ 1035396 h 1858154"/>
              <a:gd name="connsiteX42" fmla="*/ 6103109 w 9288370"/>
              <a:gd name="connsiteY42" fmla="*/ 1019019 h 1858154"/>
              <a:gd name="connsiteX43" fmla="*/ 6222406 w 9288370"/>
              <a:gd name="connsiteY43" fmla="*/ 985341 h 1858154"/>
              <a:gd name="connsiteX44" fmla="*/ 6598672 w 9288370"/>
              <a:gd name="connsiteY44" fmla="*/ 902062 h 1858154"/>
              <a:gd name="connsiteX45" fmla="*/ 6766149 w 9288370"/>
              <a:gd name="connsiteY45" fmla="*/ 846132 h 1858154"/>
              <a:gd name="connsiteX46" fmla="*/ 6886312 w 9288370"/>
              <a:gd name="connsiteY46" fmla="*/ 781877 h 1858154"/>
              <a:gd name="connsiteX47" fmla="*/ 7006457 w 9288370"/>
              <a:gd name="connsiteY47" fmla="*/ 699758 h 1858154"/>
              <a:gd name="connsiteX48" fmla="*/ 7231643 w 9288370"/>
              <a:gd name="connsiteY48" fmla="*/ 640778 h 1858154"/>
              <a:gd name="connsiteX49" fmla="*/ 7363123 w 9288370"/>
              <a:gd name="connsiteY49" fmla="*/ 593682 h 1858154"/>
              <a:gd name="connsiteX50" fmla="*/ 7588368 w 9288370"/>
              <a:gd name="connsiteY50" fmla="*/ 531129 h 1858154"/>
              <a:gd name="connsiteX51" fmla="*/ 7952094 w 9288370"/>
              <a:gd name="connsiteY51" fmla="*/ 409302 h 1858154"/>
              <a:gd name="connsiteX52" fmla="*/ 8231938 w 9288370"/>
              <a:gd name="connsiteY52" fmla="*/ 259259 h 1858154"/>
              <a:gd name="connsiteX53" fmla="*/ 8428864 w 9288370"/>
              <a:gd name="connsiteY53" fmla="*/ 208471 h 1858154"/>
              <a:gd name="connsiteX54" fmla="*/ 8616510 w 9288370"/>
              <a:gd name="connsiteY54" fmla="*/ 161973 h 1858154"/>
              <a:gd name="connsiteX55" fmla="*/ 8826766 w 9288370"/>
              <a:gd name="connsiteY55" fmla="*/ 152111 h 1858154"/>
              <a:gd name="connsiteX56" fmla="*/ 8917647 w 9288370"/>
              <a:gd name="connsiteY56" fmla="*/ 112232 h 1858154"/>
              <a:gd name="connsiteX57" fmla="*/ 9182272 w 9288370"/>
              <a:gd name="connsiteY57" fmla="*/ 37171 h 1858154"/>
              <a:gd name="connsiteX58" fmla="*/ 9232990 w 9288370"/>
              <a:gd name="connsiteY58" fmla="*/ 24074 h 1858154"/>
              <a:gd name="connsiteX59" fmla="*/ 9288370 w 9288370"/>
              <a:gd name="connsiteY59" fmla="*/ 0 h 1858154"/>
              <a:gd name="connsiteX60" fmla="*/ 0 w 9288370"/>
              <a:gd name="connsiteY60" fmla="*/ 0 h 1858154"/>
              <a:gd name="connsiteX61" fmla="*/ 0 w 9288370"/>
              <a:gd name="connsiteY61" fmla="*/ 1858154 h 1858154"/>
              <a:gd name="connsiteX0" fmla="*/ 0 w 9288370"/>
              <a:gd name="connsiteY0" fmla="*/ 1858154 h 1858154"/>
              <a:gd name="connsiteX1" fmla="*/ 1049 w 9288370"/>
              <a:gd name="connsiteY1" fmla="*/ 1857909 h 1858154"/>
              <a:gd name="connsiteX2" fmla="*/ 370426 w 9288370"/>
              <a:gd name="connsiteY2" fmla="*/ 1702965 h 1858154"/>
              <a:gd name="connsiteX3" fmla="*/ 766051 w 9288370"/>
              <a:gd name="connsiteY3" fmla="*/ 1569826 h 1858154"/>
              <a:gd name="connsiteX4" fmla="*/ 971617 w 9288370"/>
              <a:gd name="connsiteY4" fmla="*/ 1522494 h 1858154"/>
              <a:gd name="connsiteX5" fmla="*/ 1186668 w 9288370"/>
              <a:gd name="connsiteY5" fmla="*/ 1521861 h 1858154"/>
              <a:gd name="connsiteX6" fmla="*/ 1346439 w 9288370"/>
              <a:gd name="connsiteY6" fmla="*/ 1440261 h 1858154"/>
              <a:gd name="connsiteX7" fmla="*/ 1492452 w 9288370"/>
              <a:gd name="connsiteY7" fmla="*/ 1519061 h 1858154"/>
              <a:gd name="connsiteX8" fmla="*/ 1604999 w 9288370"/>
              <a:gd name="connsiteY8" fmla="*/ 1513599 h 1858154"/>
              <a:gd name="connsiteX9" fmla="*/ 1717911 w 9288370"/>
              <a:gd name="connsiteY9" fmla="*/ 1497764 h 1858154"/>
              <a:gd name="connsiteX10" fmla="*/ 1794234 w 9288370"/>
              <a:gd name="connsiteY10" fmla="*/ 1464331 h 1858154"/>
              <a:gd name="connsiteX11" fmla="*/ 2101780 w 9288370"/>
              <a:gd name="connsiteY11" fmla="*/ 1409907 h 1858154"/>
              <a:gd name="connsiteX12" fmla="*/ 2244830 w 9288370"/>
              <a:gd name="connsiteY12" fmla="*/ 1388540 h 1858154"/>
              <a:gd name="connsiteX13" fmla="*/ 2428648 w 9288370"/>
              <a:gd name="connsiteY13" fmla="*/ 1372736 h 1858154"/>
              <a:gd name="connsiteX14" fmla="*/ 2645882 w 9288370"/>
              <a:gd name="connsiteY14" fmla="*/ 1341971 h 1858154"/>
              <a:gd name="connsiteX15" fmla="*/ 2707413 w 9288370"/>
              <a:gd name="connsiteY15" fmla="*/ 1347156 h 1858154"/>
              <a:gd name="connsiteX16" fmla="*/ 2843134 w 9288370"/>
              <a:gd name="connsiteY16" fmla="*/ 1323561 h 1858154"/>
              <a:gd name="connsiteX17" fmla="*/ 2923804 w 9288370"/>
              <a:gd name="connsiteY17" fmla="*/ 1314224 h 1858154"/>
              <a:gd name="connsiteX18" fmla="*/ 2953618 w 9288370"/>
              <a:gd name="connsiteY18" fmla="*/ 1318186 h 1858154"/>
              <a:gd name="connsiteX19" fmla="*/ 2995816 w 9288370"/>
              <a:gd name="connsiteY19" fmla="*/ 1318670 h 1858154"/>
              <a:gd name="connsiteX20" fmla="*/ 3352700 w 9288370"/>
              <a:gd name="connsiteY20" fmla="*/ 1264183 h 1858154"/>
              <a:gd name="connsiteX21" fmla="*/ 3444611 w 9288370"/>
              <a:gd name="connsiteY21" fmla="*/ 1236739 h 1858154"/>
              <a:gd name="connsiteX22" fmla="*/ 3650072 w 9288370"/>
              <a:gd name="connsiteY22" fmla="*/ 1217421 h 1858154"/>
              <a:gd name="connsiteX23" fmla="*/ 3707853 w 9288370"/>
              <a:gd name="connsiteY23" fmla="*/ 1241722 h 1858154"/>
              <a:gd name="connsiteX24" fmla="*/ 3925616 w 9288370"/>
              <a:gd name="connsiteY24" fmla="*/ 1253751 h 1858154"/>
              <a:gd name="connsiteX25" fmla="*/ 3954387 w 9288370"/>
              <a:gd name="connsiteY25" fmla="*/ 1263789 h 1858154"/>
              <a:gd name="connsiteX26" fmla="*/ 3995849 w 9288370"/>
              <a:gd name="connsiteY26" fmla="*/ 1272939 h 1858154"/>
              <a:gd name="connsiteX27" fmla="*/ 4067546 w 9288370"/>
              <a:gd name="connsiteY27" fmla="*/ 1294697 h 1858154"/>
              <a:gd name="connsiteX28" fmla="*/ 4190310 w 9288370"/>
              <a:gd name="connsiteY28" fmla="*/ 1307786 h 1858154"/>
              <a:gd name="connsiteX29" fmla="*/ 4230008 w 9288370"/>
              <a:gd name="connsiteY29" fmla="*/ 1303546 h 1858154"/>
              <a:gd name="connsiteX30" fmla="*/ 4575478 w 9288370"/>
              <a:gd name="connsiteY30" fmla="*/ 1261726 h 1858154"/>
              <a:gd name="connsiteX31" fmla="*/ 4650026 w 9288370"/>
              <a:gd name="connsiteY31" fmla="*/ 1265798 h 1858154"/>
              <a:gd name="connsiteX32" fmla="*/ 4792008 w 9288370"/>
              <a:gd name="connsiteY32" fmla="*/ 1243899 h 1858154"/>
              <a:gd name="connsiteX33" fmla="*/ 4954126 w 9288370"/>
              <a:gd name="connsiteY33" fmla="*/ 1204617 h 1858154"/>
              <a:gd name="connsiteX34" fmla="*/ 5309678 w 9288370"/>
              <a:gd name="connsiteY34" fmla="*/ 1128278 h 1858154"/>
              <a:gd name="connsiteX35" fmla="*/ 5474724 w 9288370"/>
              <a:gd name="connsiteY35" fmla="*/ 1091167 h 1858154"/>
              <a:gd name="connsiteX36" fmla="*/ 5612132 w 9288370"/>
              <a:gd name="connsiteY36" fmla="*/ 1051509 h 1858154"/>
              <a:gd name="connsiteX37" fmla="*/ 5776618 w 9288370"/>
              <a:gd name="connsiteY37" fmla="*/ 1053037 h 1858154"/>
              <a:gd name="connsiteX38" fmla="*/ 5785786 w 9288370"/>
              <a:gd name="connsiteY38" fmla="*/ 1051213 h 1858154"/>
              <a:gd name="connsiteX39" fmla="*/ 5829381 w 9288370"/>
              <a:gd name="connsiteY39" fmla="*/ 1046878 h 1858154"/>
              <a:gd name="connsiteX40" fmla="*/ 5943596 w 9288370"/>
              <a:gd name="connsiteY40" fmla="*/ 1043237 h 1858154"/>
              <a:gd name="connsiteX41" fmla="*/ 5985730 w 9288370"/>
              <a:gd name="connsiteY41" fmla="*/ 1035396 h 1858154"/>
              <a:gd name="connsiteX42" fmla="*/ 6103109 w 9288370"/>
              <a:gd name="connsiteY42" fmla="*/ 1019019 h 1858154"/>
              <a:gd name="connsiteX43" fmla="*/ 6222406 w 9288370"/>
              <a:gd name="connsiteY43" fmla="*/ 985341 h 1858154"/>
              <a:gd name="connsiteX44" fmla="*/ 6598672 w 9288370"/>
              <a:gd name="connsiteY44" fmla="*/ 902062 h 1858154"/>
              <a:gd name="connsiteX45" fmla="*/ 6766149 w 9288370"/>
              <a:gd name="connsiteY45" fmla="*/ 846132 h 1858154"/>
              <a:gd name="connsiteX46" fmla="*/ 6886312 w 9288370"/>
              <a:gd name="connsiteY46" fmla="*/ 781877 h 1858154"/>
              <a:gd name="connsiteX47" fmla="*/ 7006457 w 9288370"/>
              <a:gd name="connsiteY47" fmla="*/ 699758 h 1858154"/>
              <a:gd name="connsiteX48" fmla="*/ 7231643 w 9288370"/>
              <a:gd name="connsiteY48" fmla="*/ 640778 h 1858154"/>
              <a:gd name="connsiteX49" fmla="*/ 7363123 w 9288370"/>
              <a:gd name="connsiteY49" fmla="*/ 593682 h 1858154"/>
              <a:gd name="connsiteX50" fmla="*/ 7588368 w 9288370"/>
              <a:gd name="connsiteY50" fmla="*/ 531129 h 1858154"/>
              <a:gd name="connsiteX51" fmla="*/ 7952094 w 9288370"/>
              <a:gd name="connsiteY51" fmla="*/ 409302 h 1858154"/>
              <a:gd name="connsiteX52" fmla="*/ 8231938 w 9288370"/>
              <a:gd name="connsiteY52" fmla="*/ 259259 h 1858154"/>
              <a:gd name="connsiteX53" fmla="*/ 8428864 w 9288370"/>
              <a:gd name="connsiteY53" fmla="*/ 208471 h 1858154"/>
              <a:gd name="connsiteX54" fmla="*/ 8616510 w 9288370"/>
              <a:gd name="connsiteY54" fmla="*/ 161973 h 1858154"/>
              <a:gd name="connsiteX55" fmla="*/ 8826766 w 9288370"/>
              <a:gd name="connsiteY55" fmla="*/ 152111 h 1858154"/>
              <a:gd name="connsiteX56" fmla="*/ 8917647 w 9288370"/>
              <a:gd name="connsiteY56" fmla="*/ 112232 h 1858154"/>
              <a:gd name="connsiteX57" fmla="*/ 9182272 w 9288370"/>
              <a:gd name="connsiteY57" fmla="*/ 37171 h 1858154"/>
              <a:gd name="connsiteX58" fmla="*/ 9232990 w 9288370"/>
              <a:gd name="connsiteY58" fmla="*/ 24074 h 1858154"/>
              <a:gd name="connsiteX59" fmla="*/ 9288370 w 9288370"/>
              <a:gd name="connsiteY59" fmla="*/ 0 h 1858154"/>
              <a:gd name="connsiteX60" fmla="*/ 0 w 9288370"/>
              <a:gd name="connsiteY60" fmla="*/ 0 h 1858154"/>
              <a:gd name="connsiteX61" fmla="*/ 0 w 9288370"/>
              <a:gd name="connsiteY61" fmla="*/ 1858154 h 1858154"/>
              <a:gd name="connsiteX0" fmla="*/ 0 w 9288370"/>
              <a:gd name="connsiteY0" fmla="*/ 1858154 h 1858154"/>
              <a:gd name="connsiteX1" fmla="*/ 1049 w 9288370"/>
              <a:gd name="connsiteY1" fmla="*/ 1857909 h 1858154"/>
              <a:gd name="connsiteX2" fmla="*/ 370426 w 9288370"/>
              <a:gd name="connsiteY2" fmla="*/ 1702965 h 1858154"/>
              <a:gd name="connsiteX3" fmla="*/ 766051 w 9288370"/>
              <a:gd name="connsiteY3" fmla="*/ 1569826 h 1858154"/>
              <a:gd name="connsiteX4" fmla="*/ 971617 w 9288370"/>
              <a:gd name="connsiteY4" fmla="*/ 1522494 h 1858154"/>
              <a:gd name="connsiteX5" fmla="*/ 1186668 w 9288370"/>
              <a:gd name="connsiteY5" fmla="*/ 1521861 h 1858154"/>
              <a:gd name="connsiteX6" fmla="*/ 1339078 w 9288370"/>
              <a:gd name="connsiteY6" fmla="*/ 1494730 h 1858154"/>
              <a:gd name="connsiteX7" fmla="*/ 1492452 w 9288370"/>
              <a:gd name="connsiteY7" fmla="*/ 1519061 h 1858154"/>
              <a:gd name="connsiteX8" fmla="*/ 1604999 w 9288370"/>
              <a:gd name="connsiteY8" fmla="*/ 1513599 h 1858154"/>
              <a:gd name="connsiteX9" fmla="*/ 1717911 w 9288370"/>
              <a:gd name="connsiteY9" fmla="*/ 1497764 h 1858154"/>
              <a:gd name="connsiteX10" fmla="*/ 1794234 w 9288370"/>
              <a:gd name="connsiteY10" fmla="*/ 1464331 h 1858154"/>
              <a:gd name="connsiteX11" fmla="*/ 2101780 w 9288370"/>
              <a:gd name="connsiteY11" fmla="*/ 1409907 h 1858154"/>
              <a:gd name="connsiteX12" fmla="*/ 2244830 w 9288370"/>
              <a:gd name="connsiteY12" fmla="*/ 1388540 h 1858154"/>
              <a:gd name="connsiteX13" fmla="*/ 2428648 w 9288370"/>
              <a:gd name="connsiteY13" fmla="*/ 1372736 h 1858154"/>
              <a:gd name="connsiteX14" fmla="*/ 2645882 w 9288370"/>
              <a:gd name="connsiteY14" fmla="*/ 1341971 h 1858154"/>
              <a:gd name="connsiteX15" fmla="*/ 2707413 w 9288370"/>
              <a:gd name="connsiteY15" fmla="*/ 1347156 h 1858154"/>
              <a:gd name="connsiteX16" fmla="*/ 2843134 w 9288370"/>
              <a:gd name="connsiteY16" fmla="*/ 1323561 h 1858154"/>
              <a:gd name="connsiteX17" fmla="*/ 2923804 w 9288370"/>
              <a:gd name="connsiteY17" fmla="*/ 1314224 h 1858154"/>
              <a:gd name="connsiteX18" fmla="*/ 2953618 w 9288370"/>
              <a:gd name="connsiteY18" fmla="*/ 1318186 h 1858154"/>
              <a:gd name="connsiteX19" fmla="*/ 2995816 w 9288370"/>
              <a:gd name="connsiteY19" fmla="*/ 1318670 h 1858154"/>
              <a:gd name="connsiteX20" fmla="*/ 3352700 w 9288370"/>
              <a:gd name="connsiteY20" fmla="*/ 1264183 h 1858154"/>
              <a:gd name="connsiteX21" fmla="*/ 3444611 w 9288370"/>
              <a:gd name="connsiteY21" fmla="*/ 1236739 h 1858154"/>
              <a:gd name="connsiteX22" fmla="*/ 3650072 w 9288370"/>
              <a:gd name="connsiteY22" fmla="*/ 1217421 h 1858154"/>
              <a:gd name="connsiteX23" fmla="*/ 3707853 w 9288370"/>
              <a:gd name="connsiteY23" fmla="*/ 1241722 h 1858154"/>
              <a:gd name="connsiteX24" fmla="*/ 3925616 w 9288370"/>
              <a:gd name="connsiteY24" fmla="*/ 1253751 h 1858154"/>
              <a:gd name="connsiteX25" fmla="*/ 3954387 w 9288370"/>
              <a:gd name="connsiteY25" fmla="*/ 1263789 h 1858154"/>
              <a:gd name="connsiteX26" fmla="*/ 3995849 w 9288370"/>
              <a:gd name="connsiteY26" fmla="*/ 1272939 h 1858154"/>
              <a:gd name="connsiteX27" fmla="*/ 4067546 w 9288370"/>
              <a:gd name="connsiteY27" fmla="*/ 1294697 h 1858154"/>
              <a:gd name="connsiteX28" fmla="*/ 4190310 w 9288370"/>
              <a:gd name="connsiteY28" fmla="*/ 1307786 h 1858154"/>
              <a:gd name="connsiteX29" fmla="*/ 4230008 w 9288370"/>
              <a:gd name="connsiteY29" fmla="*/ 1303546 h 1858154"/>
              <a:gd name="connsiteX30" fmla="*/ 4575478 w 9288370"/>
              <a:gd name="connsiteY30" fmla="*/ 1261726 h 1858154"/>
              <a:gd name="connsiteX31" fmla="*/ 4650026 w 9288370"/>
              <a:gd name="connsiteY31" fmla="*/ 1265798 h 1858154"/>
              <a:gd name="connsiteX32" fmla="*/ 4792008 w 9288370"/>
              <a:gd name="connsiteY32" fmla="*/ 1243899 h 1858154"/>
              <a:gd name="connsiteX33" fmla="*/ 4954126 w 9288370"/>
              <a:gd name="connsiteY33" fmla="*/ 1204617 h 1858154"/>
              <a:gd name="connsiteX34" fmla="*/ 5309678 w 9288370"/>
              <a:gd name="connsiteY34" fmla="*/ 1128278 h 1858154"/>
              <a:gd name="connsiteX35" fmla="*/ 5474724 w 9288370"/>
              <a:gd name="connsiteY35" fmla="*/ 1091167 h 1858154"/>
              <a:gd name="connsiteX36" fmla="*/ 5612132 w 9288370"/>
              <a:gd name="connsiteY36" fmla="*/ 1051509 h 1858154"/>
              <a:gd name="connsiteX37" fmla="*/ 5776618 w 9288370"/>
              <a:gd name="connsiteY37" fmla="*/ 1053037 h 1858154"/>
              <a:gd name="connsiteX38" fmla="*/ 5785786 w 9288370"/>
              <a:gd name="connsiteY38" fmla="*/ 1051213 h 1858154"/>
              <a:gd name="connsiteX39" fmla="*/ 5829381 w 9288370"/>
              <a:gd name="connsiteY39" fmla="*/ 1046878 h 1858154"/>
              <a:gd name="connsiteX40" fmla="*/ 5943596 w 9288370"/>
              <a:gd name="connsiteY40" fmla="*/ 1043237 h 1858154"/>
              <a:gd name="connsiteX41" fmla="*/ 5985730 w 9288370"/>
              <a:gd name="connsiteY41" fmla="*/ 1035396 h 1858154"/>
              <a:gd name="connsiteX42" fmla="*/ 6103109 w 9288370"/>
              <a:gd name="connsiteY42" fmla="*/ 1019019 h 1858154"/>
              <a:gd name="connsiteX43" fmla="*/ 6222406 w 9288370"/>
              <a:gd name="connsiteY43" fmla="*/ 985341 h 1858154"/>
              <a:gd name="connsiteX44" fmla="*/ 6598672 w 9288370"/>
              <a:gd name="connsiteY44" fmla="*/ 902062 h 1858154"/>
              <a:gd name="connsiteX45" fmla="*/ 6766149 w 9288370"/>
              <a:gd name="connsiteY45" fmla="*/ 846132 h 1858154"/>
              <a:gd name="connsiteX46" fmla="*/ 6886312 w 9288370"/>
              <a:gd name="connsiteY46" fmla="*/ 781877 h 1858154"/>
              <a:gd name="connsiteX47" fmla="*/ 7006457 w 9288370"/>
              <a:gd name="connsiteY47" fmla="*/ 699758 h 1858154"/>
              <a:gd name="connsiteX48" fmla="*/ 7231643 w 9288370"/>
              <a:gd name="connsiteY48" fmla="*/ 640778 h 1858154"/>
              <a:gd name="connsiteX49" fmla="*/ 7363123 w 9288370"/>
              <a:gd name="connsiteY49" fmla="*/ 593682 h 1858154"/>
              <a:gd name="connsiteX50" fmla="*/ 7588368 w 9288370"/>
              <a:gd name="connsiteY50" fmla="*/ 531129 h 1858154"/>
              <a:gd name="connsiteX51" fmla="*/ 7952094 w 9288370"/>
              <a:gd name="connsiteY51" fmla="*/ 409302 h 1858154"/>
              <a:gd name="connsiteX52" fmla="*/ 8231938 w 9288370"/>
              <a:gd name="connsiteY52" fmla="*/ 259259 h 1858154"/>
              <a:gd name="connsiteX53" fmla="*/ 8428864 w 9288370"/>
              <a:gd name="connsiteY53" fmla="*/ 208471 h 1858154"/>
              <a:gd name="connsiteX54" fmla="*/ 8616510 w 9288370"/>
              <a:gd name="connsiteY54" fmla="*/ 161973 h 1858154"/>
              <a:gd name="connsiteX55" fmla="*/ 8826766 w 9288370"/>
              <a:gd name="connsiteY55" fmla="*/ 152111 h 1858154"/>
              <a:gd name="connsiteX56" fmla="*/ 8917647 w 9288370"/>
              <a:gd name="connsiteY56" fmla="*/ 112232 h 1858154"/>
              <a:gd name="connsiteX57" fmla="*/ 9182272 w 9288370"/>
              <a:gd name="connsiteY57" fmla="*/ 37171 h 1858154"/>
              <a:gd name="connsiteX58" fmla="*/ 9232990 w 9288370"/>
              <a:gd name="connsiteY58" fmla="*/ 24074 h 1858154"/>
              <a:gd name="connsiteX59" fmla="*/ 9288370 w 9288370"/>
              <a:gd name="connsiteY59" fmla="*/ 0 h 1858154"/>
              <a:gd name="connsiteX60" fmla="*/ 0 w 9288370"/>
              <a:gd name="connsiteY60" fmla="*/ 0 h 1858154"/>
              <a:gd name="connsiteX61" fmla="*/ 0 w 9288370"/>
              <a:gd name="connsiteY61" fmla="*/ 1858154 h 1858154"/>
              <a:gd name="connsiteX0" fmla="*/ 0 w 9288370"/>
              <a:gd name="connsiteY0" fmla="*/ 1858154 h 1858154"/>
              <a:gd name="connsiteX1" fmla="*/ 1049 w 9288370"/>
              <a:gd name="connsiteY1" fmla="*/ 1857909 h 1858154"/>
              <a:gd name="connsiteX2" fmla="*/ 370426 w 9288370"/>
              <a:gd name="connsiteY2" fmla="*/ 1702965 h 1858154"/>
              <a:gd name="connsiteX3" fmla="*/ 766051 w 9288370"/>
              <a:gd name="connsiteY3" fmla="*/ 1569826 h 1858154"/>
              <a:gd name="connsiteX4" fmla="*/ 971617 w 9288370"/>
              <a:gd name="connsiteY4" fmla="*/ 1522494 h 1858154"/>
              <a:gd name="connsiteX5" fmla="*/ 1186668 w 9288370"/>
              <a:gd name="connsiteY5" fmla="*/ 1521861 h 1858154"/>
              <a:gd name="connsiteX6" fmla="*/ 1339078 w 9288370"/>
              <a:gd name="connsiteY6" fmla="*/ 1494730 h 1858154"/>
              <a:gd name="connsiteX7" fmla="*/ 1492452 w 9288370"/>
              <a:gd name="connsiteY7" fmla="*/ 1519061 h 1858154"/>
              <a:gd name="connsiteX8" fmla="*/ 1604999 w 9288370"/>
              <a:gd name="connsiteY8" fmla="*/ 1513599 h 1858154"/>
              <a:gd name="connsiteX9" fmla="*/ 1717911 w 9288370"/>
              <a:gd name="connsiteY9" fmla="*/ 1497764 h 1858154"/>
              <a:gd name="connsiteX10" fmla="*/ 1794234 w 9288370"/>
              <a:gd name="connsiteY10" fmla="*/ 1464331 h 1858154"/>
              <a:gd name="connsiteX11" fmla="*/ 2101780 w 9288370"/>
              <a:gd name="connsiteY11" fmla="*/ 1409907 h 1858154"/>
              <a:gd name="connsiteX12" fmla="*/ 2244830 w 9288370"/>
              <a:gd name="connsiteY12" fmla="*/ 1388540 h 1858154"/>
              <a:gd name="connsiteX13" fmla="*/ 2428648 w 9288370"/>
              <a:gd name="connsiteY13" fmla="*/ 1372736 h 1858154"/>
              <a:gd name="connsiteX14" fmla="*/ 2645882 w 9288370"/>
              <a:gd name="connsiteY14" fmla="*/ 1341971 h 1858154"/>
              <a:gd name="connsiteX15" fmla="*/ 2707413 w 9288370"/>
              <a:gd name="connsiteY15" fmla="*/ 1347156 h 1858154"/>
              <a:gd name="connsiteX16" fmla="*/ 2843134 w 9288370"/>
              <a:gd name="connsiteY16" fmla="*/ 1323561 h 1858154"/>
              <a:gd name="connsiteX17" fmla="*/ 2923804 w 9288370"/>
              <a:gd name="connsiteY17" fmla="*/ 1314224 h 1858154"/>
              <a:gd name="connsiteX18" fmla="*/ 2953618 w 9288370"/>
              <a:gd name="connsiteY18" fmla="*/ 1318186 h 1858154"/>
              <a:gd name="connsiteX19" fmla="*/ 2995816 w 9288370"/>
              <a:gd name="connsiteY19" fmla="*/ 1318670 h 1858154"/>
              <a:gd name="connsiteX20" fmla="*/ 3352700 w 9288370"/>
              <a:gd name="connsiteY20" fmla="*/ 1264183 h 1858154"/>
              <a:gd name="connsiteX21" fmla="*/ 3444611 w 9288370"/>
              <a:gd name="connsiteY21" fmla="*/ 1236739 h 1858154"/>
              <a:gd name="connsiteX22" fmla="*/ 3650072 w 9288370"/>
              <a:gd name="connsiteY22" fmla="*/ 1217421 h 1858154"/>
              <a:gd name="connsiteX23" fmla="*/ 3707853 w 9288370"/>
              <a:gd name="connsiteY23" fmla="*/ 1241722 h 1858154"/>
              <a:gd name="connsiteX24" fmla="*/ 3925616 w 9288370"/>
              <a:gd name="connsiteY24" fmla="*/ 1253751 h 1858154"/>
              <a:gd name="connsiteX25" fmla="*/ 3954387 w 9288370"/>
              <a:gd name="connsiteY25" fmla="*/ 1263789 h 1858154"/>
              <a:gd name="connsiteX26" fmla="*/ 3995849 w 9288370"/>
              <a:gd name="connsiteY26" fmla="*/ 1272939 h 1858154"/>
              <a:gd name="connsiteX27" fmla="*/ 4067546 w 9288370"/>
              <a:gd name="connsiteY27" fmla="*/ 1294697 h 1858154"/>
              <a:gd name="connsiteX28" fmla="*/ 4190310 w 9288370"/>
              <a:gd name="connsiteY28" fmla="*/ 1307786 h 1858154"/>
              <a:gd name="connsiteX29" fmla="*/ 4230008 w 9288370"/>
              <a:gd name="connsiteY29" fmla="*/ 1303546 h 1858154"/>
              <a:gd name="connsiteX30" fmla="*/ 4575478 w 9288370"/>
              <a:gd name="connsiteY30" fmla="*/ 1261726 h 1858154"/>
              <a:gd name="connsiteX31" fmla="*/ 4650026 w 9288370"/>
              <a:gd name="connsiteY31" fmla="*/ 1265798 h 1858154"/>
              <a:gd name="connsiteX32" fmla="*/ 4792008 w 9288370"/>
              <a:gd name="connsiteY32" fmla="*/ 1243899 h 1858154"/>
              <a:gd name="connsiteX33" fmla="*/ 4954126 w 9288370"/>
              <a:gd name="connsiteY33" fmla="*/ 1204617 h 1858154"/>
              <a:gd name="connsiteX34" fmla="*/ 5309678 w 9288370"/>
              <a:gd name="connsiteY34" fmla="*/ 1128278 h 1858154"/>
              <a:gd name="connsiteX35" fmla="*/ 5474724 w 9288370"/>
              <a:gd name="connsiteY35" fmla="*/ 1091167 h 1858154"/>
              <a:gd name="connsiteX36" fmla="*/ 5612132 w 9288370"/>
              <a:gd name="connsiteY36" fmla="*/ 1051509 h 1858154"/>
              <a:gd name="connsiteX37" fmla="*/ 5776618 w 9288370"/>
              <a:gd name="connsiteY37" fmla="*/ 1053037 h 1858154"/>
              <a:gd name="connsiteX38" fmla="*/ 5785786 w 9288370"/>
              <a:gd name="connsiteY38" fmla="*/ 1051213 h 1858154"/>
              <a:gd name="connsiteX39" fmla="*/ 5829381 w 9288370"/>
              <a:gd name="connsiteY39" fmla="*/ 1046878 h 1858154"/>
              <a:gd name="connsiteX40" fmla="*/ 5943596 w 9288370"/>
              <a:gd name="connsiteY40" fmla="*/ 1043237 h 1858154"/>
              <a:gd name="connsiteX41" fmla="*/ 5985730 w 9288370"/>
              <a:gd name="connsiteY41" fmla="*/ 1035396 h 1858154"/>
              <a:gd name="connsiteX42" fmla="*/ 6103109 w 9288370"/>
              <a:gd name="connsiteY42" fmla="*/ 1019019 h 1858154"/>
              <a:gd name="connsiteX43" fmla="*/ 6222406 w 9288370"/>
              <a:gd name="connsiteY43" fmla="*/ 985341 h 1858154"/>
              <a:gd name="connsiteX44" fmla="*/ 6598672 w 9288370"/>
              <a:gd name="connsiteY44" fmla="*/ 902062 h 1858154"/>
              <a:gd name="connsiteX45" fmla="*/ 6766149 w 9288370"/>
              <a:gd name="connsiteY45" fmla="*/ 846132 h 1858154"/>
              <a:gd name="connsiteX46" fmla="*/ 6886312 w 9288370"/>
              <a:gd name="connsiteY46" fmla="*/ 781877 h 1858154"/>
              <a:gd name="connsiteX47" fmla="*/ 7006457 w 9288370"/>
              <a:gd name="connsiteY47" fmla="*/ 699758 h 1858154"/>
              <a:gd name="connsiteX48" fmla="*/ 7231643 w 9288370"/>
              <a:gd name="connsiteY48" fmla="*/ 640778 h 1858154"/>
              <a:gd name="connsiteX49" fmla="*/ 7363123 w 9288370"/>
              <a:gd name="connsiteY49" fmla="*/ 593682 h 1858154"/>
              <a:gd name="connsiteX50" fmla="*/ 7588368 w 9288370"/>
              <a:gd name="connsiteY50" fmla="*/ 531129 h 1858154"/>
              <a:gd name="connsiteX51" fmla="*/ 7782741 w 9288370"/>
              <a:gd name="connsiteY51" fmla="*/ 455936 h 1858154"/>
              <a:gd name="connsiteX52" fmla="*/ 7952094 w 9288370"/>
              <a:gd name="connsiteY52" fmla="*/ 409302 h 1858154"/>
              <a:gd name="connsiteX53" fmla="*/ 8231938 w 9288370"/>
              <a:gd name="connsiteY53" fmla="*/ 259259 h 1858154"/>
              <a:gd name="connsiteX54" fmla="*/ 8428864 w 9288370"/>
              <a:gd name="connsiteY54" fmla="*/ 208471 h 1858154"/>
              <a:gd name="connsiteX55" fmla="*/ 8616510 w 9288370"/>
              <a:gd name="connsiteY55" fmla="*/ 161973 h 1858154"/>
              <a:gd name="connsiteX56" fmla="*/ 8826766 w 9288370"/>
              <a:gd name="connsiteY56" fmla="*/ 152111 h 1858154"/>
              <a:gd name="connsiteX57" fmla="*/ 8917647 w 9288370"/>
              <a:gd name="connsiteY57" fmla="*/ 112232 h 1858154"/>
              <a:gd name="connsiteX58" fmla="*/ 9182272 w 9288370"/>
              <a:gd name="connsiteY58" fmla="*/ 37171 h 1858154"/>
              <a:gd name="connsiteX59" fmla="*/ 9232990 w 9288370"/>
              <a:gd name="connsiteY59" fmla="*/ 24074 h 1858154"/>
              <a:gd name="connsiteX60" fmla="*/ 9288370 w 9288370"/>
              <a:gd name="connsiteY60" fmla="*/ 0 h 1858154"/>
              <a:gd name="connsiteX61" fmla="*/ 0 w 9288370"/>
              <a:gd name="connsiteY61" fmla="*/ 0 h 1858154"/>
              <a:gd name="connsiteX62" fmla="*/ 0 w 9288370"/>
              <a:gd name="connsiteY62" fmla="*/ 1858154 h 1858154"/>
              <a:gd name="connsiteX0" fmla="*/ 0 w 9288370"/>
              <a:gd name="connsiteY0" fmla="*/ 1858154 h 1858154"/>
              <a:gd name="connsiteX1" fmla="*/ 1049 w 9288370"/>
              <a:gd name="connsiteY1" fmla="*/ 1857909 h 1858154"/>
              <a:gd name="connsiteX2" fmla="*/ 370426 w 9288370"/>
              <a:gd name="connsiteY2" fmla="*/ 1702965 h 1858154"/>
              <a:gd name="connsiteX3" fmla="*/ 766051 w 9288370"/>
              <a:gd name="connsiteY3" fmla="*/ 1569826 h 1858154"/>
              <a:gd name="connsiteX4" fmla="*/ 971617 w 9288370"/>
              <a:gd name="connsiteY4" fmla="*/ 1522494 h 1858154"/>
              <a:gd name="connsiteX5" fmla="*/ 1186668 w 9288370"/>
              <a:gd name="connsiteY5" fmla="*/ 1521861 h 1858154"/>
              <a:gd name="connsiteX6" fmla="*/ 1339078 w 9288370"/>
              <a:gd name="connsiteY6" fmla="*/ 1494730 h 1858154"/>
              <a:gd name="connsiteX7" fmla="*/ 1492452 w 9288370"/>
              <a:gd name="connsiteY7" fmla="*/ 1519061 h 1858154"/>
              <a:gd name="connsiteX8" fmla="*/ 1604999 w 9288370"/>
              <a:gd name="connsiteY8" fmla="*/ 1513599 h 1858154"/>
              <a:gd name="connsiteX9" fmla="*/ 1717911 w 9288370"/>
              <a:gd name="connsiteY9" fmla="*/ 1497764 h 1858154"/>
              <a:gd name="connsiteX10" fmla="*/ 1794234 w 9288370"/>
              <a:gd name="connsiteY10" fmla="*/ 1464331 h 1858154"/>
              <a:gd name="connsiteX11" fmla="*/ 2101780 w 9288370"/>
              <a:gd name="connsiteY11" fmla="*/ 1409907 h 1858154"/>
              <a:gd name="connsiteX12" fmla="*/ 2244830 w 9288370"/>
              <a:gd name="connsiteY12" fmla="*/ 1388540 h 1858154"/>
              <a:gd name="connsiteX13" fmla="*/ 2428648 w 9288370"/>
              <a:gd name="connsiteY13" fmla="*/ 1372736 h 1858154"/>
              <a:gd name="connsiteX14" fmla="*/ 2645882 w 9288370"/>
              <a:gd name="connsiteY14" fmla="*/ 1341971 h 1858154"/>
              <a:gd name="connsiteX15" fmla="*/ 2707413 w 9288370"/>
              <a:gd name="connsiteY15" fmla="*/ 1347156 h 1858154"/>
              <a:gd name="connsiteX16" fmla="*/ 2843134 w 9288370"/>
              <a:gd name="connsiteY16" fmla="*/ 1323561 h 1858154"/>
              <a:gd name="connsiteX17" fmla="*/ 2923804 w 9288370"/>
              <a:gd name="connsiteY17" fmla="*/ 1314224 h 1858154"/>
              <a:gd name="connsiteX18" fmla="*/ 2953618 w 9288370"/>
              <a:gd name="connsiteY18" fmla="*/ 1318186 h 1858154"/>
              <a:gd name="connsiteX19" fmla="*/ 2995816 w 9288370"/>
              <a:gd name="connsiteY19" fmla="*/ 1318670 h 1858154"/>
              <a:gd name="connsiteX20" fmla="*/ 3352700 w 9288370"/>
              <a:gd name="connsiteY20" fmla="*/ 1264183 h 1858154"/>
              <a:gd name="connsiteX21" fmla="*/ 3444611 w 9288370"/>
              <a:gd name="connsiteY21" fmla="*/ 1236739 h 1858154"/>
              <a:gd name="connsiteX22" fmla="*/ 3650072 w 9288370"/>
              <a:gd name="connsiteY22" fmla="*/ 1217421 h 1858154"/>
              <a:gd name="connsiteX23" fmla="*/ 3707853 w 9288370"/>
              <a:gd name="connsiteY23" fmla="*/ 1241722 h 1858154"/>
              <a:gd name="connsiteX24" fmla="*/ 3925616 w 9288370"/>
              <a:gd name="connsiteY24" fmla="*/ 1253751 h 1858154"/>
              <a:gd name="connsiteX25" fmla="*/ 3954387 w 9288370"/>
              <a:gd name="connsiteY25" fmla="*/ 1263789 h 1858154"/>
              <a:gd name="connsiteX26" fmla="*/ 3995849 w 9288370"/>
              <a:gd name="connsiteY26" fmla="*/ 1272939 h 1858154"/>
              <a:gd name="connsiteX27" fmla="*/ 4067546 w 9288370"/>
              <a:gd name="connsiteY27" fmla="*/ 1294697 h 1858154"/>
              <a:gd name="connsiteX28" fmla="*/ 4190310 w 9288370"/>
              <a:gd name="connsiteY28" fmla="*/ 1307786 h 1858154"/>
              <a:gd name="connsiteX29" fmla="*/ 4230008 w 9288370"/>
              <a:gd name="connsiteY29" fmla="*/ 1303546 h 1858154"/>
              <a:gd name="connsiteX30" fmla="*/ 4575478 w 9288370"/>
              <a:gd name="connsiteY30" fmla="*/ 1261726 h 1858154"/>
              <a:gd name="connsiteX31" fmla="*/ 4650026 w 9288370"/>
              <a:gd name="connsiteY31" fmla="*/ 1265798 h 1858154"/>
              <a:gd name="connsiteX32" fmla="*/ 4792008 w 9288370"/>
              <a:gd name="connsiteY32" fmla="*/ 1243899 h 1858154"/>
              <a:gd name="connsiteX33" fmla="*/ 4954126 w 9288370"/>
              <a:gd name="connsiteY33" fmla="*/ 1204617 h 1858154"/>
              <a:gd name="connsiteX34" fmla="*/ 5309678 w 9288370"/>
              <a:gd name="connsiteY34" fmla="*/ 1128278 h 1858154"/>
              <a:gd name="connsiteX35" fmla="*/ 5474724 w 9288370"/>
              <a:gd name="connsiteY35" fmla="*/ 1091167 h 1858154"/>
              <a:gd name="connsiteX36" fmla="*/ 5612132 w 9288370"/>
              <a:gd name="connsiteY36" fmla="*/ 1051509 h 1858154"/>
              <a:gd name="connsiteX37" fmla="*/ 5776618 w 9288370"/>
              <a:gd name="connsiteY37" fmla="*/ 1053037 h 1858154"/>
              <a:gd name="connsiteX38" fmla="*/ 5785786 w 9288370"/>
              <a:gd name="connsiteY38" fmla="*/ 1051213 h 1858154"/>
              <a:gd name="connsiteX39" fmla="*/ 5829381 w 9288370"/>
              <a:gd name="connsiteY39" fmla="*/ 1046878 h 1858154"/>
              <a:gd name="connsiteX40" fmla="*/ 5943596 w 9288370"/>
              <a:gd name="connsiteY40" fmla="*/ 1043237 h 1858154"/>
              <a:gd name="connsiteX41" fmla="*/ 5985730 w 9288370"/>
              <a:gd name="connsiteY41" fmla="*/ 1035396 h 1858154"/>
              <a:gd name="connsiteX42" fmla="*/ 6103109 w 9288370"/>
              <a:gd name="connsiteY42" fmla="*/ 1019019 h 1858154"/>
              <a:gd name="connsiteX43" fmla="*/ 6222406 w 9288370"/>
              <a:gd name="connsiteY43" fmla="*/ 985341 h 1858154"/>
              <a:gd name="connsiteX44" fmla="*/ 6598672 w 9288370"/>
              <a:gd name="connsiteY44" fmla="*/ 902062 h 1858154"/>
              <a:gd name="connsiteX45" fmla="*/ 6766149 w 9288370"/>
              <a:gd name="connsiteY45" fmla="*/ 846132 h 1858154"/>
              <a:gd name="connsiteX46" fmla="*/ 6886312 w 9288370"/>
              <a:gd name="connsiteY46" fmla="*/ 781877 h 1858154"/>
              <a:gd name="connsiteX47" fmla="*/ 7006457 w 9288370"/>
              <a:gd name="connsiteY47" fmla="*/ 699758 h 1858154"/>
              <a:gd name="connsiteX48" fmla="*/ 7231643 w 9288370"/>
              <a:gd name="connsiteY48" fmla="*/ 640778 h 1858154"/>
              <a:gd name="connsiteX49" fmla="*/ 7363123 w 9288370"/>
              <a:gd name="connsiteY49" fmla="*/ 593682 h 1858154"/>
              <a:gd name="connsiteX50" fmla="*/ 7588368 w 9288370"/>
              <a:gd name="connsiteY50" fmla="*/ 531129 h 1858154"/>
              <a:gd name="connsiteX51" fmla="*/ 7782741 w 9288370"/>
              <a:gd name="connsiteY51" fmla="*/ 455936 h 1858154"/>
              <a:gd name="connsiteX52" fmla="*/ 7952094 w 9288370"/>
              <a:gd name="connsiteY52" fmla="*/ 409302 h 1858154"/>
              <a:gd name="connsiteX53" fmla="*/ 8231938 w 9288370"/>
              <a:gd name="connsiteY53" fmla="*/ 259259 h 1858154"/>
              <a:gd name="connsiteX54" fmla="*/ 8428864 w 9288370"/>
              <a:gd name="connsiteY54" fmla="*/ 208471 h 1858154"/>
              <a:gd name="connsiteX55" fmla="*/ 8616510 w 9288370"/>
              <a:gd name="connsiteY55" fmla="*/ 161973 h 1858154"/>
              <a:gd name="connsiteX56" fmla="*/ 8826766 w 9288370"/>
              <a:gd name="connsiteY56" fmla="*/ 152111 h 1858154"/>
              <a:gd name="connsiteX57" fmla="*/ 8917647 w 9288370"/>
              <a:gd name="connsiteY57" fmla="*/ 112232 h 1858154"/>
              <a:gd name="connsiteX58" fmla="*/ 9182272 w 9288370"/>
              <a:gd name="connsiteY58" fmla="*/ 37171 h 1858154"/>
              <a:gd name="connsiteX59" fmla="*/ 9232990 w 9288370"/>
              <a:gd name="connsiteY59" fmla="*/ 24074 h 1858154"/>
              <a:gd name="connsiteX60" fmla="*/ 9288370 w 9288370"/>
              <a:gd name="connsiteY60" fmla="*/ 0 h 1858154"/>
              <a:gd name="connsiteX61" fmla="*/ 0 w 9288370"/>
              <a:gd name="connsiteY61" fmla="*/ 0 h 1858154"/>
              <a:gd name="connsiteX62" fmla="*/ 0 w 9288370"/>
              <a:gd name="connsiteY62" fmla="*/ 1858154 h 1858154"/>
              <a:gd name="connsiteX0" fmla="*/ 0 w 9288370"/>
              <a:gd name="connsiteY0" fmla="*/ 1858154 h 1858154"/>
              <a:gd name="connsiteX1" fmla="*/ 1049 w 9288370"/>
              <a:gd name="connsiteY1" fmla="*/ 1857909 h 1858154"/>
              <a:gd name="connsiteX2" fmla="*/ 370426 w 9288370"/>
              <a:gd name="connsiteY2" fmla="*/ 1702965 h 1858154"/>
              <a:gd name="connsiteX3" fmla="*/ 766051 w 9288370"/>
              <a:gd name="connsiteY3" fmla="*/ 1569826 h 1858154"/>
              <a:gd name="connsiteX4" fmla="*/ 971617 w 9288370"/>
              <a:gd name="connsiteY4" fmla="*/ 1522494 h 1858154"/>
              <a:gd name="connsiteX5" fmla="*/ 1186668 w 9288370"/>
              <a:gd name="connsiteY5" fmla="*/ 1521861 h 1858154"/>
              <a:gd name="connsiteX6" fmla="*/ 1339078 w 9288370"/>
              <a:gd name="connsiteY6" fmla="*/ 1494730 h 1858154"/>
              <a:gd name="connsiteX7" fmla="*/ 1492452 w 9288370"/>
              <a:gd name="connsiteY7" fmla="*/ 1519061 h 1858154"/>
              <a:gd name="connsiteX8" fmla="*/ 1604999 w 9288370"/>
              <a:gd name="connsiteY8" fmla="*/ 1513599 h 1858154"/>
              <a:gd name="connsiteX9" fmla="*/ 1717911 w 9288370"/>
              <a:gd name="connsiteY9" fmla="*/ 1497764 h 1858154"/>
              <a:gd name="connsiteX10" fmla="*/ 1794234 w 9288370"/>
              <a:gd name="connsiteY10" fmla="*/ 1464331 h 1858154"/>
              <a:gd name="connsiteX11" fmla="*/ 2101780 w 9288370"/>
              <a:gd name="connsiteY11" fmla="*/ 1409907 h 1858154"/>
              <a:gd name="connsiteX12" fmla="*/ 2244830 w 9288370"/>
              <a:gd name="connsiteY12" fmla="*/ 1388540 h 1858154"/>
              <a:gd name="connsiteX13" fmla="*/ 2428648 w 9288370"/>
              <a:gd name="connsiteY13" fmla="*/ 1372736 h 1858154"/>
              <a:gd name="connsiteX14" fmla="*/ 2645882 w 9288370"/>
              <a:gd name="connsiteY14" fmla="*/ 1341971 h 1858154"/>
              <a:gd name="connsiteX15" fmla="*/ 2707413 w 9288370"/>
              <a:gd name="connsiteY15" fmla="*/ 1347156 h 1858154"/>
              <a:gd name="connsiteX16" fmla="*/ 2843134 w 9288370"/>
              <a:gd name="connsiteY16" fmla="*/ 1323561 h 1858154"/>
              <a:gd name="connsiteX17" fmla="*/ 2923804 w 9288370"/>
              <a:gd name="connsiteY17" fmla="*/ 1314224 h 1858154"/>
              <a:gd name="connsiteX18" fmla="*/ 2953618 w 9288370"/>
              <a:gd name="connsiteY18" fmla="*/ 1318186 h 1858154"/>
              <a:gd name="connsiteX19" fmla="*/ 2995816 w 9288370"/>
              <a:gd name="connsiteY19" fmla="*/ 1318670 h 1858154"/>
              <a:gd name="connsiteX20" fmla="*/ 3352700 w 9288370"/>
              <a:gd name="connsiteY20" fmla="*/ 1264183 h 1858154"/>
              <a:gd name="connsiteX21" fmla="*/ 3444611 w 9288370"/>
              <a:gd name="connsiteY21" fmla="*/ 1236739 h 1858154"/>
              <a:gd name="connsiteX22" fmla="*/ 3650072 w 9288370"/>
              <a:gd name="connsiteY22" fmla="*/ 1217421 h 1858154"/>
              <a:gd name="connsiteX23" fmla="*/ 3707853 w 9288370"/>
              <a:gd name="connsiteY23" fmla="*/ 1241722 h 1858154"/>
              <a:gd name="connsiteX24" fmla="*/ 3925616 w 9288370"/>
              <a:gd name="connsiteY24" fmla="*/ 1253751 h 1858154"/>
              <a:gd name="connsiteX25" fmla="*/ 3954387 w 9288370"/>
              <a:gd name="connsiteY25" fmla="*/ 1263789 h 1858154"/>
              <a:gd name="connsiteX26" fmla="*/ 3995849 w 9288370"/>
              <a:gd name="connsiteY26" fmla="*/ 1272939 h 1858154"/>
              <a:gd name="connsiteX27" fmla="*/ 4067546 w 9288370"/>
              <a:gd name="connsiteY27" fmla="*/ 1294697 h 1858154"/>
              <a:gd name="connsiteX28" fmla="*/ 4190310 w 9288370"/>
              <a:gd name="connsiteY28" fmla="*/ 1307786 h 1858154"/>
              <a:gd name="connsiteX29" fmla="*/ 4230008 w 9288370"/>
              <a:gd name="connsiteY29" fmla="*/ 1303546 h 1858154"/>
              <a:gd name="connsiteX30" fmla="*/ 4575478 w 9288370"/>
              <a:gd name="connsiteY30" fmla="*/ 1261726 h 1858154"/>
              <a:gd name="connsiteX31" fmla="*/ 4650026 w 9288370"/>
              <a:gd name="connsiteY31" fmla="*/ 1265798 h 1858154"/>
              <a:gd name="connsiteX32" fmla="*/ 4792008 w 9288370"/>
              <a:gd name="connsiteY32" fmla="*/ 1243899 h 1858154"/>
              <a:gd name="connsiteX33" fmla="*/ 4954126 w 9288370"/>
              <a:gd name="connsiteY33" fmla="*/ 1204617 h 1858154"/>
              <a:gd name="connsiteX34" fmla="*/ 5309678 w 9288370"/>
              <a:gd name="connsiteY34" fmla="*/ 1128278 h 1858154"/>
              <a:gd name="connsiteX35" fmla="*/ 5474724 w 9288370"/>
              <a:gd name="connsiteY35" fmla="*/ 1091167 h 1858154"/>
              <a:gd name="connsiteX36" fmla="*/ 5612132 w 9288370"/>
              <a:gd name="connsiteY36" fmla="*/ 1051509 h 1858154"/>
              <a:gd name="connsiteX37" fmla="*/ 5776618 w 9288370"/>
              <a:gd name="connsiteY37" fmla="*/ 1053037 h 1858154"/>
              <a:gd name="connsiteX38" fmla="*/ 5785786 w 9288370"/>
              <a:gd name="connsiteY38" fmla="*/ 1051213 h 1858154"/>
              <a:gd name="connsiteX39" fmla="*/ 5829381 w 9288370"/>
              <a:gd name="connsiteY39" fmla="*/ 1046878 h 1858154"/>
              <a:gd name="connsiteX40" fmla="*/ 5943596 w 9288370"/>
              <a:gd name="connsiteY40" fmla="*/ 1043237 h 1858154"/>
              <a:gd name="connsiteX41" fmla="*/ 5985730 w 9288370"/>
              <a:gd name="connsiteY41" fmla="*/ 1035396 h 1858154"/>
              <a:gd name="connsiteX42" fmla="*/ 6103109 w 9288370"/>
              <a:gd name="connsiteY42" fmla="*/ 1019019 h 1858154"/>
              <a:gd name="connsiteX43" fmla="*/ 6222406 w 9288370"/>
              <a:gd name="connsiteY43" fmla="*/ 985341 h 1858154"/>
              <a:gd name="connsiteX44" fmla="*/ 6598672 w 9288370"/>
              <a:gd name="connsiteY44" fmla="*/ 902062 h 1858154"/>
              <a:gd name="connsiteX45" fmla="*/ 6766149 w 9288370"/>
              <a:gd name="connsiteY45" fmla="*/ 846132 h 1858154"/>
              <a:gd name="connsiteX46" fmla="*/ 6886312 w 9288370"/>
              <a:gd name="connsiteY46" fmla="*/ 781877 h 1858154"/>
              <a:gd name="connsiteX47" fmla="*/ 7006457 w 9288370"/>
              <a:gd name="connsiteY47" fmla="*/ 699758 h 1858154"/>
              <a:gd name="connsiteX48" fmla="*/ 7231643 w 9288370"/>
              <a:gd name="connsiteY48" fmla="*/ 640778 h 1858154"/>
              <a:gd name="connsiteX49" fmla="*/ 7363123 w 9288370"/>
              <a:gd name="connsiteY49" fmla="*/ 593682 h 1858154"/>
              <a:gd name="connsiteX50" fmla="*/ 7588368 w 9288370"/>
              <a:gd name="connsiteY50" fmla="*/ 531129 h 1858154"/>
              <a:gd name="connsiteX51" fmla="*/ 7782741 w 9288370"/>
              <a:gd name="connsiteY51" fmla="*/ 455936 h 1858154"/>
              <a:gd name="connsiteX52" fmla="*/ 7952094 w 9288370"/>
              <a:gd name="connsiteY52" fmla="*/ 409302 h 1858154"/>
              <a:gd name="connsiteX53" fmla="*/ 8231938 w 9288370"/>
              <a:gd name="connsiteY53" fmla="*/ 259259 h 1858154"/>
              <a:gd name="connsiteX54" fmla="*/ 8428864 w 9288370"/>
              <a:gd name="connsiteY54" fmla="*/ 208471 h 1858154"/>
              <a:gd name="connsiteX55" fmla="*/ 8616510 w 9288370"/>
              <a:gd name="connsiteY55" fmla="*/ 161973 h 1858154"/>
              <a:gd name="connsiteX56" fmla="*/ 8826766 w 9288370"/>
              <a:gd name="connsiteY56" fmla="*/ 152111 h 1858154"/>
              <a:gd name="connsiteX57" fmla="*/ 8917647 w 9288370"/>
              <a:gd name="connsiteY57" fmla="*/ 112232 h 1858154"/>
              <a:gd name="connsiteX58" fmla="*/ 9182272 w 9288370"/>
              <a:gd name="connsiteY58" fmla="*/ 37171 h 1858154"/>
              <a:gd name="connsiteX59" fmla="*/ 9232990 w 9288370"/>
              <a:gd name="connsiteY59" fmla="*/ 24074 h 1858154"/>
              <a:gd name="connsiteX60" fmla="*/ 9288370 w 9288370"/>
              <a:gd name="connsiteY60" fmla="*/ 0 h 1858154"/>
              <a:gd name="connsiteX61" fmla="*/ 0 w 9288370"/>
              <a:gd name="connsiteY61" fmla="*/ 0 h 1858154"/>
              <a:gd name="connsiteX62" fmla="*/ 0 w 9288370"/>
              <a:gd name="connsiteY62" fmla="*/ 1858154 h 1858154"/>
              <a:gd name="connsiteX0" fmla="*/ 0 w 9288370"/>
              <a:gd name="connsiteY0" fmla="*/ 1858154 h 1858154"/>
              <a:gd name="connsiteX1" fmla="*/ 1049 w 9288370"/>
              <a:gd name="connsiteY1" fmla="*/ 1857909 h 1858154"/>
              <a:gd name="connsiteX2" fmla="*/ 370426 w 9288370"/>
              <a:gd name="connsiteY2" fmla="*/ 1702965 h 1858154"/>
              <a:gd name="connsiteX3" fmla="*/ 766051 w 9288370"/>
              <a:gd name="connsiteY3" fmla="*/ 1569826 h 1858154"/>
              <a:gd name="connsiteX4" fmla="*/ 971617 w 9288370"/>
              <a:gd name="connsiteY4" fmla="*/ 1522494 h 1858154"/>
              <a:gd name="connsiteX5" fmla="*/ 1186668 w 9288370"/>
              <a:gd name="connsiteY5" fmla="*/ 1521861 h 1858154"/>
              <a:gd name="connsiteX6" fmla="*/ 1339078 w 9288370"/>
              <a:gd name="connsiteY6" fmla="*/ 1494730 h 1858154"/>
              <a:gd name="connsiteX7" fmla="*/ 1492452 w 9288370"/>
              <a:gd name="connsiteY7" fmla="*/ 1519061 h 1858154"/>
              <a:gd name="connsiteX8" fmla="*/ 1604999 w 9288370"/>
              <a:gd name="connsiteY8" fmla="*/ 1513599 h 1858154"/>
              <a:gd name="connsiteX9" fmla="*/ 1717911 w 9288370"/>
              <a:gd name="connsiteY9" fmla="*/ 1497764 h 1858154"/>
              <a:gd name="connsiteX10" fmla="*/ 1794234 w 9288370"/>
              <a:gd name="connsiteY10" fmla="*/ 1464331 h 1858154"/>
              <a:gd name="connsiteX11" fmla="*/ 2101780 w 9288370"/>
              <a:gd name="connsiteY11" fmla="*/ 1409907 h 1858154"/>
              <a:gd name="connsiteX12" fmla="*/ 2244830 w 9288370"/>
              <a:gd name="connsiteY12" fmla="*/ 1388540 h 1858154"/>
              <a:gd name="connsiteX13" fmla="*/ 2428648 w 9288370"/>
              <a:gd name="connsiteY13" fmla="*/ 1372736 h 1858154"/>
              <a:gd name="connsiteX14" fmla="*/ 2645882 w 9288370"/>
              <a:gd name="connsiteY14" fmla="*/ 1341971 h 1858154"/>
              <a:gd name="connsiteX15" fmla="*/ 2707413 w 9288370"/>
              <a:gd name="connsiteY15" fmla="*/ 1347156 h 1858154"/>
              <a:gd name="connsiteX16" fmla="*/ 2843134 w 9288370"/>
              <a:gd name="connsiteY16" fmla="*/ 1323561 h 1858154"/>
              <a:gd name="connsiteX17" fmla="*/ 2923804 w 9288370"/>
              <a:gd name="connsiteY17" fmla="*/ 1314224 h 1858154"/>
              <a:gd name="connsiteX18" fmla="*/ 2953618 w 9288370"/>
              <a:gd name="connsiteY18" fmla="*/ 1318186 h 1858154"/>
              <a:gd name="connsiteX19" fmla="*/ 2995816 w 9288370"/>
              <a:gd name="connsiteY19" fmla="*/ 1318670 h 1858154"/>
              <a:gd name="connsiteX20" fmla="*/ 3352700 w 9288370"/>
              <a:gd name="connsiteY20" fmla="*/ 1264183 h 1858154"/>
              <a:gd name="connsiteX21" fmla="*/ 3444611 w 9288370"/>
              <a:gd name="connsiteY21" fmla="*/ 1236739 h 1858154"/>
              <a:gd name="connsiteX22" fmla="*/ 3650072 w 9288370"/>
              <a:gd name="connsiteY22" fmla="*/ 1217421 h 1858154"/>
              <a:gd name="connsiteX23" fmla="*/ 3707853 w 9288370"/>
              <a:gd name="connsiteY23" fmla="*/ 1241722 h 1858154"/>
              <a:gd name="connsiteX24" fmla="*/ 3925616 w 9288370"/>
              <a:gd name="connsiteY24" fmla="*/ 1253751 h 1858154"/>
              <a:gd name="connsiteX25" fmla="*/ 3954387 w 9288370"/>
              <a:gd name="connsiteY25" fmla="*/ 1263789 h 1858154"/>
              <a:gd name="connsiteX26" fmla="*/ 3995849 w 9288370"/>
              <a:gd name="connsiteY26" fmla="*/ 1272939 h 1858154"/>
              <a:gd name="connsiteX27" fmla="*/ 4067546 w 9288370"/>
              <a:gd name="connsiteY27" fmla="*/ 1294697 h 1858154"/>
              <a:gd name="connsiteX28" fmla="*/ 4190310 w 9288370"/>
              <a:gd name="connsiteY28" fmla="*/ 1307786 h 1858154"/>
              <a:gd name="connsiteX29" fmla="*/ 4230008 w 9288370"/>
              <a:gd name="connsiteY29" fmla="*/ 1303546 h 1858154"/>
              <a:gd name="connsiteX30" fmla="*/ 4575478 w 9288370"/>
              <a:gd name="connsiteY30" fmla="*/ 1261726 h 1858154"/>
              <a:gd name="connsiteX31" fmla="*/ 4650026 w 9288370"/>
              <a:gd name="connsiteY31" fmla="*/ 1265798 h 1858154"/>
              <a:gd name="connsiteX32" fmla="*/ 4792008 w 9288370"/>
              <a:gd name="connsiteY32" fmla="*/ 1243899 h 1858154"/>
              <a:gd name="connsiteX33" fmla="*/ 4954126 w 9288370"/>
              <a:gd name="connsiteY33" fmla="*/ 1204617 h 1858154"/>
              <a:gd name="connsiteX34" fmla="*/ 5309678 w 9288370"/>
              <a:gd name="connsiteY34" fmla="*/ 1128278 h 1858154"/>
              <a:gd name="connsiteX35" fmla="*/ 5474724 w 9288370"/>
              <a:gd name="connsiteY35" fmla="*/ 1091167 h 1858154"/>
              <a:gd name="connsiteX36" fmla="*/ 5612132 w 9288370"/>
              <a:gd name="connsiteY36" fmla="*/ 1051509 h 1858154"/>
              <a:gd name="connsiteX37" fmla="*/ 5776618 w 9288370"/>
              <a:gd name="connsiteY37" fmla="*/ 1053037 h 1858154"/>
              <a:gd name="connsiteX38" fmla="*/ 5785786 w 9288370"/>
              <a:gd name="connsiteY38" fmla="*/ 1051213 h 1858154"/>
              <a:gd name="connsiteX39" fmla="*/ 5829381 w 9288370"/>
              <a:gd name="connsiteY39" fmla="*/ 1046878 h 1858154"/>
              <a:gd name="connsiteX40" fmla="*/ 5943596 w 9288370"/>
              <a:gd name="connsiteY40" fmla="*/ 1043237 h 1858154"/>
              <a:gd name="connsiteX41" fmla="*/ 5985730 w 9288370"/>
              <a:gd name="connsiteY41" fmla="*/ 1035396 h 1858154"/>
              <a:gd name="connsiteX42" fmla="*/ 6103109 w 9288370"/>
              <a:gd name="connsiteY42" fmla="*/ 1019019 h 1858154"/>
              <a:gd name="connsiteX43" fmla="*/ 6222406 w 9288370"/>
              <a:gd name="connsiteY43" fmla="*/ 985341 h 1858154"/>
              <a:gd name="connsiteX44" fmla="*/ 6598672 w 9288370"/>
              <a:gd name="connsiteY44" fmla="*/ 902062 h 1858154"/>
              <a:gd name="connsiteX45" fmla="*/ 6766149 w 9288370"/>
              <a:gd name="connsiteY45" fmla="*/ 846132 h 1858154"/>
              <a:gd name="connsiteX46" fmla="*/ 6886312 w 9288370"/>
              <a:gd name="connsiteY46" fmla="*/ 781877 h 1858154"/>
              <a:gd name="connsiteX47" fmla="*/ 7006457 w 9288370"/>
              <a:gd name="connsiteY47" fmla="*/ 699758 h 1858154"/>
              <a:gd name="connsiteX48" fmla="*/ 7231643 w 9288370"/>
              <a:gd name="connsiteY48" fmla="*/ 640778 h 1858154"/>
              <a:gd name="connsiteX49" fmla="*/ 7363123 w 9288370"/>
              <a:gd name="connsiteY49" fmla="*/ 593682 h 1858154"/>
              <a:gd name="connsiteX50" fmla="*/ 7588368 w 9288370"/>
              <a:gd name="connsiteY50" fmla="*/ 531129 h 1858154"/>
              <a:gd name="connsiteX51" fmla="*/ 7782741 w 9288370"/>
              <a:gd name="connsiteY51" fmla="*/ 455936 h 1858154"/>
              <a:gd name="connsiteX52" fmla="*/ 7952094 w 9288370"/>
              <a:gd name="connsiteY52" fmla="*/ 409302 h 1858154"/>
              <a:gd name="connsiteX53" fmla="*/ 8231938 w 9288370"/>
              <a:gd name="connsiteY53" fmla="*/ 259259 h 1858154"/>
              <a:gd name="connsiteX54" fmla="*/ 8428864 w 9288370"/>
              <a:gd name="connsiteY54" fmla="*/ 208471 h 1858154"/>
              <a:gd name="connsiteX55" fmla="*/ 8616510 w 9288370"/>
              <a:gd name="connsiteY55" fmla="*/ 161973 h 1858154"/>
              <a:gd name="connsiteX56" fmla="*/ 8826766 w 9288370"/>
              <a:gd name="connsiteY56" fmla="*/ 152111 h 1858154"/>
              <a:gd name="connsiteX57" fmla="*/ 8917647 w 9288370"/>
              <a:gd name="connsiteY57" fmla="*/ 112232 h 1858154"/>
              <a:gd name="connsiteX58" fmla="*/ 9182272 w 9288370"/>
              <a:gd name="connsiteY58" fmla="*/ 37171 h 1858154"/>
              <a:gd name="connsiteX59" fmla="*/ 9232990 w 9288370"/>
              <a:gd name="connsiteY59" fmla="*/ 24074 h 1858154"/>
              <a:gd name="connsiteX60" fmla="*/ 9288370 w 9288370"/>
              <a:gd name="connsiteY60" fmla="*/ 0 h 1858154"/>
              <a:gd name="connsiteX61" fmla="*/ 0 w 9288370"/>
              <a:gd name="connsiteY61" fmla="*/ 0 h 1858154"/>
              <a:gd name="connsiteX62" fmla="*/ 0 w 9288370"/>
              <a:gd name="connsiteY62" fmla="*/ 1858154 h 1858154"/>
              <a:gd name="connsiteX0" fmla="*/ 0 w 9288370"/>
              <a:gd name="connsiteY0" fmla="*/ 1858154 h 1858154"/>
              <a:gd name="connsiteX1" fmla="*/ 1049 w 9288370"/>
              <a:gd name="connsiteY1" fmla="*/ 1857909 h 1858154"/>
              <a:gd name="connsiteX2" fmla="*/ 370426 w 9288370"/>
              <a:gd name="connsiteY2" fmla="*/ 1702965 h 1858154"/>
              <a:gd name="connsiteX3" fmla="*/ 766051 w 9288370"/>
              <a:gd name="connsiteY3" fmla="*/ 1569826 h 1858154"/>
              <a:gd name="connsiteX4" fmla="*/ 971617 w 9288370"/>
              <a:gd name="connsiteY4" fmla="*/ 1522494 h 1858154"/>
              <a:gd name="connsiteX5" fmla="*/ 1186668 w 9288370"/>
              <a:gd name="connsiteY5" fmla="*/ 1521861 h 1858154"/>
              <a:gd name="connsiteX6" fmla="*/ 1339078 w 9288370"/>
              <a:gd name="connsiteY6" fmla="*/ 1494730 h 1858154"/>
              <a:gd name="connsiteX7" fmla="*/ 1492452 w 9288370"/>
              <a:gd name="connsiteY7" fmla="*/ 1519061 h 1858154"/>
              <a:gd name="connsiteX8" fmla="*/ 1604999 w 9288370"/>
              <a:gd name="connsiteY8" fmla="*/ 1513599 h 1858154"/>
              <a:gd name="connsiteX9" fmla="*/ 1717911 w 9288370"/>
              <a:gd name="connsiteY9" fmla="*/ 1497764 h 1858154"/>
              <a:gd name="connsiteX10" fmla="*/ 1794234 w 9288370"/>
              <a:gd name="connsiteY10" fmla="*/ 1464331 h 1858154"/>
              <a:gd name="connsiteX11" fmla="*/ 2101780 w 9288370"/>
              <a:gd name="connsiteY11" fmla="*/ 1409907 h 1858154"/>
              <a:gd name="connsiteX12" fmla="*/ 2244830 w 9288370"/>
              <a:gd name="connsiteY12" fmla="*/ 1388540 h 1858154"/>
              <a:gd name="connsiteX13" fmla="*/ 2428648 w 9288370"/>
              <a:gd name="connsiteY13" fmla="*/ 1372736 h 1858154"/>
              <a:gd name="connsiteX14" fmla="*/ 2645882 w 9288370"/>
              <a:gd name="connsiteY14" fmla="*/ 1341971 h 1858154"/>
              <a:gd name="connsiteX15" fmla="*/ 2707413 w 9288370"/>
              <a:gd name="connsiteY15" fmla="*/ 1347156 h 1858154"/>
              <a:gd name="connsiteX16" fmla="*/ 2843134 w 9288370"/>
              <a:gd name="connsiteY16" fmla="*/ 1323561 h 1858154"/>
              <a:gd name="connsiteX17" fmla="*/ 2923804 w 9288370"/>
              <a:gd name="connsiteY17" fmla="*/ 1314224 h 1858154"/>
              <a:gd name="connsiteX18" fmla="*/ 2953618 w 9288370"/>
              <a:gd name="connsiteY18" fmla="*/ 1318186 h 1858154"/>
              <a:gd name="connsiteX19" fmla="*/ 2995816 w 9288370"/>
              <a:gd name="connsiteY19" fmla="*/ 1318670 h 1858154"/>
              <a:gd name="connsiteX20" fmla="*/ 3352700 w 9288370"/>
              <a:gd name="connsiteY20" fmla="*/ 1264183 h 1858154"/>
              <a:gd name="connsiteX21" fmla="*/ 3444611 w 9288370"/>
              <a:gd name="connsiteY21" fmla="*/ 1236739 h 1858154"/>
              <a:gd name="connsiteX22" fmla="*/ 3650072 w 9288370"/>
              <a:gd name="connsiteY22" fmla="*/ 1217421 h 1858154"/>
              <a:gd name="connsiteX23" fmla="*/ 3707853 w 9288370"/>
              <a:gd name="connsiteY23" fmla="*/ 1241722 h 1858154"/>
              <a:gd name="connsiteX24" fmla="*/ 3925616 w 9288370"/>
              <a:gd name="connsiteY24" fmla="*/ 1253751 h 1858154"/>
              <a:gd name="connsiteX25" fmla="*/ 3954387 w 9288370"/>
              <a:gd name="connsiteY25" fmla="*/ 1263789 h 1858154"/>
              <a:gd name="connsiteX26" fmla="*/ 3995849 w 9288370"/>
              <a:gd name="connsiteY26" fmla="*/ 1272939 h 1858154"/>
              <a:gd name="connsiteX27" fmla="*/ 4067546 w 9288370"/>
              <a:gd name="connsiteY27" fmla="*/ 1294697 h 1858154"/>
              <a:gd name="connsiteX28" fmla="*/ 4190310 w 9288370"/>
              <a:gd name="connsiteY28" fmla="*/ 1307786 h 1858154"/>
              <a:gd name="connsiteX29" fmla="*/ 4230008 w 9288370"/>
              <a:gd name="connsiteY29" fmla="*/ 1303546 h 1858154"/>
              <a:gd name="connsiteX30" fmla="*/ 4575478 w 9288370"/>
              <a:gd name="connsiteY30" fmla="*/ 1261726 h 1858154"/>
              <a:gd name="connsiteX31" fmla="*/ 4650026 w 9288370"/>
              <a:gd name="connsiteY31" fmla="*/ 1265798 h 1858154"/>
              <a:gd name="connsiteX32" fmla="*/ 4792008 w 9288370"/>
              <a:gd name="connsiteY32" fmla="*/ 1243899 h 1858154"/>
              <a:gd name="connsiteX33" fmla="*/ 4954126 w 9288370"/>
              <a:gd name="connsiteY33" fmla="*/ 1204617 h 1858154"/>
              <a:gd name="connsiteX34" fmla="*/ 5309678 w 9288370"/>
              <a:gd name="connsiteY34" fmla="*/ 1128278 h 1858154"/>
              <a:gd name="connsiteX35" fmla="*/ 5474724 w 9288370"/>
              <a:gd name="connsiteY35" fmla="*/ 1091167 h 1858154"/>
              <a:gd name="connsiteX36" fmla="*/ 5612132 w 9288370"/>
              <a:gd name="connsiteY36" fmla="*/ 1051509 h 1858154"/>
              <a:gd name="connsiteX37" fmla="*/ 5776618 w 9288370"/>
              <a:gd name="connsiteY37" fmla="*/ 1053037 h 1858154"/>
              <a:gd name="connsiteX38" fmla="*/ 5785786 w 9288370"/>
              <a:gd name="connsiteY38" fmla="*/ 1051213 h 1858154"/>
              <a:gd name="connsiteX39" fmla="*/ 5829381 w 9288370"/>
              <a:gd name="connsiteY39" fmla="*/ 1046878 h 1858154"/>
              <a:gd name="connsiteX40" fmla="*/ 5943596 w 9288370"/>
              <a:gd name="connsiteY40" fmla="*/ 1043237 h 1858154"/>
              <a:gd name="connsiteX41" fmla="*/ 5985730 w 9288370"/>
              <a:gd name="connsiteY41" fmla="*/ 1035396 h 1858154"/>
              <a:gd name="connsiteX42" fmla="*/ 6103109 w 9288370"/>
              <a:gd name="connsiteY42" fmla="*/ 1019019 h 1858154"/>
              <a:gd name="connsiteX43" fmla="*/ 6222406 w 9288370"/>
              <a:gd name="connsiteY43" fmla="*/ 985341 h 1858154"/>
              <a:gd name="connsiteX44" fmla="*/ 6598672 w 9288370"/>
              <a:gd name="connsiteY44" fmla="*/ 902062 h 1858154"/>
              <a:gd name="connsiteX45" fmla="*/ 6766149 w 9288370"/>
              <a:gd name="connsiteY45" fmla="*/ 846132 h 1858154"/>
              <a:gd name="connsiteX46" fmla="*/ 6886312 w 9288370"/>
              <a:gd name="connsiteY46" fmla="*/ 781877 h 1858154"/>
              <a:gd name="connsiteX47" fmla="*/ 7006457 w 9288370"/>
              <a:gd name="connsiteY47" fmla="*/ 699758 h 1858154"/>
              <a:gd name="connsiteX48" fmla="*/ 7231643 w 9288370"/>
              <a:gd name="connsiteY48" fmla="*/ 640778 h 1858154"/>
              <a:gd name="connsiteX49" fmla="*/ 7363123 w 9288370"/>
              <a:gd name="connsiteY49" fmla="*/ 593682 h 1858154"/>
              <a:gd name="connsiteX50" fmla="*/ 7588368 w 9288370"/>
              <a:gd name="connsiteY50" fmla="*/ 531129 h 1858154"/>
              <a:gd name="connsiteX51" fmla="*/ 7782741 w 9288370"/>
              <a:gd name="connsiteY51" fmla="*/ 455936 h 1858154"/>
              <a:gd name="connsiteX52" fmla="*/ 7952094 w 9288370"/>
              <a:gd name="connsiteY52" fmla="*/ 409302 h 1858154"/>
              <a:gd name="connsiteX53" fmla="*/ 8231938 w 9288370"/>
              <a:gd name="connsiteY53" fmla="*/ 259259 h 1858154"/>
              <a:gd name="connsiteX54" fmla="*/ 8428864 w 9288370"/>
              <a:gd name="connsiteY54" fmla="*/ 208471 h 1858154"/>
              <a:gd name="connsiteX55" fmla="*/ 8616510 w 9288370"/>
              <a:gd name="connsiteY55" fmla="*/ 161973 h 1858154"/>
              <a:gd name="connsiteX56" fmla="*/ 8826766 w 9288370"/>
              <a:gd name="connsiteY56" fmla="*/ 152111 h 1858154"/>
              <a:gd name="connsiteX57" fmla="*/ 8917647 w 9288370"/>
              <a:gd name="connsiteY57" fmla="*/ 112232 h 1858154"/>
              <a:gd name="connsiteX58" fmla="*/ 9182272 w 9288370"/>
              <a:gd name="connsiteY58" fmla="*/ 37171 h 1858154"/>
              <a:gd name="connsiteX59" fmla="*/ 9232990 w 9288370"/>
              <a:gd name="connsiteY59" fmla="*/ 24074 h 1858154"/>
              <a:gd name="connsiteX60" fmla="*/ 9288370 w 9288370"/>
              <a:gd name="connsiteY60" fmla="*/ 0 h 1858154"/>
              <a:gd name="connsiteX61" fmla="*/ 0 w 9288370"/>
              <a:gd name="connsiteY61" fmla="*/ 0 h 1858154"/>
              <a:gd name="connsiteX62" fmla="*/ 0 w 9288370"/>
              <a:gd name="connsiteY62" fmla="*/ 1858154 h 1858154"/>
              <a:gd name="connsiteX0" fmla="*/ 0 w 9288370"/>
              <a:gd name="connsiteY0" fmla="*/ 1858154 h 1858154"/>
              <a:gd name="connsiteX1" fmla="*/ 1049 w 9288370"/>
              <a:gd name="connsiteY1" fmla="*/ 1857909 h 1858154"/>
              <a:gd name="connsiteX2" fmla="*/ 370426 w 9288370"/>
              <a:gd name="connsiteY2" fmla="*/ 1702965 h 1858154"/>
              <a:gd name="connsiteX3" fmla="*/ 766051 w 9288370"/>
              <a:gd name="connsiteY3" fmla="*/ 1569826 h 1858154"/>
              <a:gd name="connsiteX4" fmla="*/ 971617 w 9288370"/>
              <a:gd name="connsiteY4" fmla="*/ 1522494 h 1858154"/>
              <a:gd name="connsiteX5" fmla="*/ 1186668 w 9288370"/>
              <a:gd name="connsiteY5" fmla="*/ 1521861 h 1858154"/>
              <a:gd name="connsiteX6" fmla="*/ 1339078 w 9288370"/>
              <a:gd name="connsiteY6" fmla="*/ 1494730 h 1858154"/>
              <a:gd name="connsiteX7" fmla="*/ 1492452 w 9288370"/>
              <a:gd name="connsiteY7" fmla="*/ 1519061 h 1858154"/>
              <a:gd name="connsiteX8" fmla="*/ 1604999 w 9288370"/>
              <a:gd name="connsiteY8" fmla="*/ 1513599 h 1858154"/>
              <a:gd name="connsiteX9" fmla="*/ 1717911 w 9288370"/>
              <a:gd name="connsiteY9" fmla="*/ 1497764 h 1858154"/>
              <a:gd name="connsiteX10" fmla="*/ 1794234 w 9288370"/>
              <a:gd name="connsiteY10" fmla="*/ 1464331 h 1858154"/>
              <a:gd name="connsiteX11" fmla="*/ 2101780 w 9288370"/>
              <a:gd name="connsiteY11" fmla="*/ 1409907 h 1858154"/>
              <a:gd name="connsiteX12" fmla="*/ 2244830 w 9288370"/>
              <a:gd name="connsiteY12" fmla="*/ 1388540 h 1858154"/>
              <a:gd name="connsiteX13" fmla="*/ 2428648 w 9288370"/>
              <a:gd name="connsiteY13" fmla="*/ 1372736 h 1858154"/>
              <a:gd name="connsiteX14" fmla="*/ 2645882 w 9288370"/>
              <a:gd name="connsiteY14" fmla="*/ 1341971 h 1858154"/>
              <a:gd name="connsiteX15" fmla="*/ 2707413 w 9288370"/>
              <a:gd name="connsiteY15" fmla="*/ 1347156 h 1858154"/>
              <a:gd name="connsiteX16" fmla="*/ 2843134 w 9288370"/>
              <a:gd name="connsiteY16" fmla="*/ 1323561 h 1858154"/>
              <a:gd name="connsiteX17" fmla="*/ 2923804 w 9288370"/>
              <a:gd name="connsiteY17" fmla="*/ 1314224 h 1858154"/>
              <a:gd name="connsiteX18" fmla="*/ 2953618 w 9288370"/>
              <a:gd name="connsiteY18" fmla="*/ 1318186 h 1858154"/>
              <a:gd name="connsiteX19" fmla="*/ 2995816 w 9288370"/>
              <a:gd name="connsiteY19" fmla="*/ 1318670 h 1858154"/>
              <a:gd name="connsiteX20" fmla="*/ 3352700 w 9288370"/>
              <a:gd name="connsiteY20" fmla="*/ 1264183 h 1858154"/>
              <a:gd name="connsiteX21" fmla="*/ 3444611 w 9288370"/>
              <a:gd name="connsiteY21" fmla="*/ 1236739 h 1858154"/>
              <a:gd name="connsiteX22" fmla="*/ 3650072 w 9288370"/>
              <a:gd name="connsiteY22" fmla="*/ 1217421 h 1858154"/>
              <a:gd name="connsiteX23" fmla="*/ 3707853 w 9288370"/>
              <a:gd name="connsiteY23" fmla="*/ 1241722 h 1858154"/>
              <a:gd name="connsiteX24" fmla="*/ 3925616 w 9288370"/>
              <a:gd name="connsiteY24" fmla="*/ 1253751 h 1858154"/>
              <a:gd name="connsiteX25" fmla="*/ 3954387 w 9288370"/>
              <a:gd name="connsiteY25" fmla="*/ 1263789 h 1858154"/>
              <a:gd name="connsiteX26" fmla="*/ 3995849 w 9288370"/>
              <a:gd name="connsiteY26" fmla="*/ 1272939 h 1858154"/>
              <a:gd name="connsiteX27" fmla="*/ 4067546 w 9288370"/>
              <a:gd name="connsiteY27" fmla="*/ 1294697 h 1858154"/>
              <a:gd name="connsiteX28" fmla="*/ 4190310 w 9288370"/>
              <a:gd name="connsiteY28" fmla="*/ 1307786 h 1858154"/>
              <a:gd name="connsiteX29" fmla="*/ 4230008 w 9288370"/>
              <a:gd name="connsiteY29" fmla="*/ 1303546 h 1858154"/>
              <a:gd name="connsiteX30" fmla="*/ 4575478 w 9288370"/>
              <a:gd name="connsiteY30" fmla="*/ 1261726 h 1858154"/>
              <a:gd name="connsiteX31" fmla="*/ 4650026 w 9288370"/>
              <a:gd name="connsiteY31" fmla="*/ 1265798 h 1858154"/>
              <a:gd name="connsiteX32" fmla="*/ 4792008 w 9288370"/>
              <a:gd name="connsiteY32" fmla="*/ 1243899 h 1858154"/>
              <a:gd name="connsiteX33" fmla="*/ 4954126 w 9288370"/>
              <a:gd name="connsiteY33" fmla="*/ 1204617 h 1858154"/>
              <a:gd name="connsiteX34" fmla="*/ 5309678 w 9288370"/>
              <a:gd name="connsiteY34" fmla="*/ 1128278 h 1858154"/>
              <a:gd name="connsiteX35" fmla="*/ 5474724 w 9288370"/>
              <a:gd name="connsiteY35" fmla="*/ 1091167 h 1858154"/>
              <a:gd name="connsiteX36" fmla="*/ 5612132 w 9288370"/>
              <a:gd name="connsiteY36" fmla="*/ 1051509 h 1858154"/>
              <a:gd name="connsiteX37" fmla="*/ 5776618 w 9288370"/>
              <a:gd name="connsiteY37" fmla="*/ 1053037 h 1858154"/>
              <a:gd name="connsiteX38" fmla="*/ 5785786 w 9288370"/>
              <a:gd name="connsiteY38" fmla="*/ 1051213 h 1858154"/>
              <a:gd name="connsiteX39" fmla="*/ 5829381 w 9288370"/>
              <a:gd name="connsiteY39" fmla="*/ 1046878 h 1858154"/>
              <a:gd name="connsiteX40" fmla="*/ 5943596 w 9288370"/>
              <a:gd name="connsiteY40" fmla="*/ 1043237 h 1858154"/>
              <a:gd name="connsiteX41" fmla="*/ 5985730 w 9288370"/>
              <a:gd name="connsiteY41" fmla="*/ 1035396 h 1858154"/>
              <a:gd name="connsiteX42" fmla="*/ 6103109 w 9288370"/>
              <a:gd name="connsiteY42" fmla="*/ 1019019 h 1858154"/>
              <a:gd name="connsiteX43" fmla="*/ 6222406 w 9288370"/>
              <a:gd name="connsiteY43" fmla="*/ 985341 h 1858154"/>
              <a:gd name="connsiteX44" fmla="*/ 6598672 w 9288370"/>
              <a:gd name="connsiteY44" fmla="*/ 902062 h 1858154"/>
              <a:gd name="connsiteX45" fmla="*/ 6766149 w 9288370"/>
              <a:gd name="connsiteY45" fmla="*/ 846132 h 1858154"/>
              <a:gd name="connsiteX46" fmla="*/ 6886312 w 9288370"/>
              <a:gd name="connsiteY46" fmla="*/ 781877 h 1858154"/>
              <a:gd name="connsiteX47" fmla="*/ 7006457 w 9288370"/>
              <a:gd name="connsiteY47" fmla="*/ 699758 h 1858154"/>
              <a:gd name="connsiteX48" fmla="*/ 7231643 w 9288370"/>
              <a:gd name="connsiteY48" fmla="*/ 640778 h 1858154"/>
              <a:gd name="connsiteX49" fmla="*/ 7363123 w 9288370"/>
              <a:gd name="connsiteY49" fmla="*/ 593682 h 1858154"/>
              <a:gd name="connsiteX50" fmla="*/ 7588368 w 9288370"/>
              <a:gd name="connsiteY50" fmla="*/ 531129 h 1858154"/>
              <a:gd name="connsiteX51" fmla="*/ 7782741 w 9288370"/>
              <a:gd name="connsiteY51" fmla="*/ 455936 h 1858154"/>
              <a:gd name="connsiteX52" fmla="*/ 7952094 w 9288370"/>
              <a:gd name="connsiteY52" fmla="*/ 409302 h 1858154"/>
              <a:gd name="connsiteX53" fmla="*/ 8231938 w 9288370"/>
              <a:gd name="connsiteY53" fmla="*/ 259259 h 1858154"/>
              <a:gd name="connsiteX54" fmla="*/ 8428864 w 9288370"/>
              <a:gd name="connsiteY54" fmla="*/ 208471 h 1858154"/>
              <a:gd name="connsiteX55" fmla="*/ 8616510 w 9288370"/>
              <a:gd name="connsiteY55" fmla="*/ 161973 h 1858154"/>
              <a:gd name="connsiteX56" fmla="*/ 8826766 w 9288370"/>
              <a:gd name="connsiteY56" fmla="*/ 152111 h 1858154"/>
              <a:gd name="connsiteX57" fmla="*/ 8917647 w 9288370"/>
              <a:gd name="connsiteY57" fmla="*/ 112232 h 1858154"/>
              <a:gd name="connsiteX58" fmla="*/ 9182272 w 9288370"/>
              <a:gd name="connsiteY58" fmla="*/ 37171 h 1858154"/>
              <a:gd name="connsiteX59" fmla="*/ 9232990 w 9288370"/>
              <a:gd name="connsiteY59" fmla="*/ 24074 h 1858154"/>
              <a:gd name="connsiteX60" fmla="*/ 9288370 w 9288370"/>
              <a:gd name="connsiteY60" fmla="*/ 0 h 1858154"/>
              <a:gd name="connsiteX61" fmla="*/ 0 w 9288370"/>
              <a:gd name="connsiteY61" fmla="*/ 0 h 1858154"/>
              <a:gd name="connsiteX62" fmla="*/ 0 w 9288370"/>
              <a:gd name="connsiteY62" fmla="*/ 1858154 h 1858154"/>
              <a:gd name="connsiteX0" fmla="*/ 0 w 9288370"/>
              <a:gd name="connsiteY0" fmla="*/ 1858154 h 1858154"/>
              <a:gd name="connsiteX1" fmla="*/ 1049 w 9288370"/>
              <a:gd name="connsiteY1" fmla="*/ 1857909 h 1858154"/>
              <a:gd name="connsiteX2" fmla="*/ 370426 w 9288370"/>
              <a:gd name="connsiteY2" fmla="*/ 1702965 h 1858154"/>
              <a:gd name="connsiteX3" fmla="*/ 766051 w 9288370"/>
              <a:gd name="connsiteY3" fmla="*/ 1569826 h 1858154"/>
              <a:gd name="connsiteX4" fmla="*/ 971617 w 9288370"/>
              <a:gd name="connsiteY4" fmla="*/ 1522494 h 1858154"/>
              <a:gd name="connsiteX5" fmla="*/ 1186668 w 9288370"/>
              <a:gd name="connsiteY5" fmla="*/ 1521861 h 1858154"/>
              <a:gd name="connsiteX6" fmla="*/ 1339078 w 9288370"/>
              <a:gd name="connsiteY6" fmla="*/ 1494730 h 1858154"/>
              <a:gd name="connsiteX7" fmla="*/ 1492452 w 9288370"/>
              <a:gd name="connsiteY7" fmla="*/ 1519061 h 1858154"/>
              <a:gd name="connsiteX8" fmla="*/ 1604999 w 9288370"/>
              <a:gd name="connsiteY8" fmla="*/ 1513599 h 1858154"/>
              <a:gd name="connsiteX9" fmla="*/ 1717911 w 9288370"/>
              <a:gd name="connsiteY9" fmla="*/ 1497764 h 1858154"/>
              <a:gd name="connsiteX10" fmla="*/ 1794234 w 9288370"/>
              <a:gd name="connsiteY10" fmla="*/ 1464331 h 1858154"/>
              <a:gd name="connsiteX11" fmla="*/ 2101780 w 9288370"/>
              <a:gd name="connsiteY11" fmla="*/ 1409907 h 1858154"/>
              <a:gd name="connsiteX12" fmla="*/ 2244830 w 9288370"/>
              <a:gd name="connsiteY12" fmla="*/ 1388540 h 1858154"/>
              <a:gd name="connsiteX13" fmla="*/ 2428648 w 9288370"/>
              <a:gd name="connsiteY13" fmla="*/ 1372736 h 1858154"/>
              <a:gd name="connsiteX14" fmla="*/ 2645882 w 9288370"/>
              <a:gd name="connsiteY14" fmla="*/ 1341971 h 1858154"/>
              <a:gd name="connsiteX15" fmla="*/ 2707413 w 9288370"/>
              <a:gd name="connsiteY15" fmla="*/ 1347156 h 1858154"/>
              <a:gd name="connsiteX16" fmla="*/ 2843134 w 9288370"/>
              <a:gd name="connsiteY16" fmla="*/ 1323561 h 1858154"/>
              <a:gd name="connsiteX17" fmla="*/ 2923804 w 9288370"/>
              <a:gd name="connsiteY17" fmla="*/ 1314224 h 1858154"/>
              <a:gd name="connsiteX18" fmla="*/ 2953618 w 9288370"/>
              <a:gd name="connsiteY18" fmla="*/ 1318186 h 1858154"/>
              <a:gd name="connsiteX19" fmla="*/ 2995816 w 9288370"/>
              <a:gd name="connsiteY19" fmla="*/ 1318670 h 1858154"/>
              <a:gd name="connsiteX20" fmla="*/ 3352700 w 9288370"/>
              <a:gd name="connsiteY20" fmla="*/ 1264183 h 1858154"/>
              <a:gd name="connsiteX21" fmla="*/ 3444611 w 9288370"/>
              <a:gd name="connsiteY21" fmla="*/ 1236739 h 1858154"/>
              <a:gd name="connsiteX22" fmla="*/ 3650072 w 9288370"/>
              <a:gd name="connsiteY22" fmla="*/ 1217421 h 1858154"/>
              <a:gd name="connsiteX23" fmla="*/ 3707853 w 9288370"/>
              <a:gd name="connsiteY23" fmla="*/ 1241722 h 1858154"/>
              <a:gd name="connsiteX24" fmla="*/ 3925616 w 9288370"/>
              <a:gd name="connsiteY24" fmla="*/ 1253751 h 1858154"/>
              <a:gd name="connsiteX25" fmla="*/ 3954387 w 9288370"/>
              <a:gd name="connsiteY25" fmla="*/ 1263789 h 1858154"/>
              <a:gd name="connsiteX26" fmla="*/ 3995849 w 9288370"/>
              <a:gd name="connsiteY26" fmla="*/ 1272939 h 1858154"/>
              <a:gd name="connsiteX27" fmla="*/ 4067546 w 9288370"/>
              <a:gd name="connsiteY27" fmla="*/ 1294697 h 1858154"/>
              <a:gd name="connsiteX28" fmla="*/ 4190310 w 9288370"/>
              <a:gd name="connsiteY28" fmla="*/ 1307786 h 1858154"/>
              <a:gd name="connsiteX29" fmla="*/ 4230008 w 9288370"/>
              <a:gd name="connsiteY29" fmla="*/ 1303546 h 1858154"/>
              <a:gd name="connsiteX30" fmla="*/ 4575478 w 9288370"/>
              <a:gd name="connsiteY30" fmla="*/ 1261726 h 1858154"/>
              <a:gd name="connsiteX31" fmla="*/ 4650026 w 9288370"/>
              <a:gd name="connsiteY31" fmla="*/ 1265798 h 1858154"/>
              <a:gd name="connsiteX32" fmla="*/ 4792008 w 9288370"/>
              <a:gd name="connsiteY32" fmla="*/ 1243899 h 1858154"/>
              <a:gd name="connsiteX33" fmla="*/ 4954126 w 9288370"/>
              <a:gd name="connsiteY33" fmla="*/ 1204617 h 1858154"/>
              <a:gd name="connsiteX34" fmla="*/ 5309678 w 9288370"/>
              <a:gd name="connsiteY34" fmla="*/ 1128278 h 1858154"/>
              <a:gd name="connsiteX35" fmla="*/ 5474724 w 9288370"/>
              <a:gd name="connsiteY35" fmla="*/ 1091167 h 1858154"/>
              <a:gd name="connsiteX36" fmla="*/ 5612132 w 9288370"/>
              <a:gd name="connsiteY36" fmla="*/ 1051509 h 1858154"/>
              <a:gd name="connsiteX37" fmla="*/ 5776618 w 9288370"/>
              <a:gd name="connsiteY37" fmla="*/ 1053037 h 1858154"/>
              <a:gd name="connsiteX38" fmla="*/ 5785786 w 9288370"/>
              <a:gd name="connsiteY38" fmla="*/ 1051213 h 1858154"/>
              <a:gd name="connsiteX39" fmla="*/ 5829381 w 9288370"/>
              <a:gd name="connsiteY39" fmla="*/ 1046878 h 1858154"/>
              <a:gd name="connsiteX40" fmla="*/ 5943596 w 9288370"/>
              <a:gd name="connsiteY40" fmla="*/ 1043237 h 1858154"/>
              <a:gd name="connsiteX41" fmla="*/ 5985730 w 9288370"/>
              <a:gd name="connsiteY41" fmla="*/ 1035396 h 1858154"/>
              <a:gd name="connsiteX42" fmla="*/ 6103109 w 9288370"/>
              <a:gd name="connsiteY42" fmla="*/ 1019019 h 1858154"/>
              <a:gd name="connsiteX43" fmla="*/ 6222406 w 9288370"/>
              <a:gd name="connsiteY43" fmla="*/ 985341 h 1858154"/>
              <a:gd name="connsiteX44" fmla="*/ 6598672 w 9288370"/>
              <a:gd name="connsiteY44" fmla="*/ 902062 h 1858154"/>
              <a:gd name="connsiteX45" fmla="*/ 6766149 w 9288370"/>
              <a:gd name="connsiteY45" fmla="*/ 846132 h 1858154"/>
              <a:gd name="connsiteX46" fmla="*/ 6886312 w 9288370"/>
              <a:gd name="connsiteY46" fmla="*/ 781877 h 1858154"/>
              <a:gd name="connsiteX47" fmla="*/ 7006457 w 9288370"/>
              <a:gd name="connsiteY47" fmla="*/ 699758 h 1858154"/>
              <a:gd name="connsiteX48" fmla="*/ 7231643 w 9288370"/>
              <a:gd name="connsiteY48" fmla="*/ 640778 h 1858154"/>
              <a:gd name="connsiteX49" fmla="*/ 7363123 w 9288370"/>
              <a:gd name="connsiteY49" fmla="*/ 593682 h 1858154"/>
              <a:gd name="connsiteX50" fmla="*/ 7588368 w 9288370"/>
              <a:gd name="connsiteY50" fmla="*/ 531129 h 1858154"/>
              <a:gd name="connsiteX51" fmla="*/ 7782741 w 9288370"/>
              <a:gd name="connsiteY51" fmla="*/ 455936 h 1858154"/>
              <a:gd name="connsiteX52" fmla="*/ 7952094 w 9288370"/>
              <a:gd name="connsiteY52" fmla="*/ 409302 h 1858154"/>
              <a:gd name="connsiteX53" fmla="*/ 8231938 w 9288370"/>
              <a:gd name="connsiteY53" fmla="*/ 259259 h 1858154"/>
              <a:gd name="connsiteX54" fmla="*/ 8428864 w 9288370"/>
              <a:gd name="connsiteY54" fmla="*/ 208471 h 1858154"/>
              <a:gd name="connsiteX55" fmla="*/ 8616510 w 9288370"/>
              <a:gd name="connsiteY55" fmla="*/ 161973 h 1858154"/>
              <a:gd name="connsiteX56" fmla="*/ 8826766 w 9288370"/>
              <a:gd name="connsiteY56" fmla="*/ 152111 h 1858154"/>
              <a:gd name="connsiteX57" fmla="*/ 8917647 w 9288370"/>
              <a:gd name="connsiteY57" fmla="*/ 112232 h 1858154"/>
              <a:gd name="connsiteX58" fmla="*/ 9182272 w 9288370"/>
              <a:gd name="connsiteY58" fmla="*/ 37171 h 1858154"/>
              <a:gd name="connsiteX59" fmla="*/ 9232990 w 9288370"/>
              <a:gd name="connsiteY59" fmla="*/ 24074 h 1858154"/>
              <a:gd name="connsiteX60" fmla="*/ 9288370 w 9288370"/>
              <a:gd name="connsiteY60" fmla="*/ 0 h 1858154"/>
              <a:gd name="connsiteX61" fmla="*/ 0 w 9288370"/>
              <a:gd name="connsiteY61" fmla="*/ 0 h 1858154"/>
              <a:gd name="connsiteX62" fmla="*/ 0 w 9288370"/>
              <a:gd name="connsiteY62" fmla="*/ 1858154 h 1858154"/>
              <a:gd name="connsiteX0" fmla="*/ 0 w 9288370"/>
              <a:gd name="connsiteY0" fmla="*/ 1586048 h 1857909"/>
              <a:gd name="connsiteX1" fmla="*/ 1049 w 9288370"/>
              <a:gd name="connsiteY1" fmla="*/ 1857909 h 1857909"/>
              <a:gd name="connsiteX2" fmla="*/ 370426 w 9288370"/>
              <a:gd name="connsiteY2" fmla="*/ 1702965 h 1857909"/>
              <a:gd name="connsiteX3" fmla="*/ 766051 w 9288370"/>
              <a:gd name="connsiteY3" fmla="*/ 1569826 h 1857909"/>
              <a:gd name="connsiteX4" fmla="*/ 971617 w 9288370"/>
              <a:gd name="connsiteY4" fmla="*/ 1522494 h 1857909"/>
              <a:gd name="connsiteX5" fmla="*/ 1186668 w 9288370"/>
              <a:gd name="connsiteY5" fmla="*/ 1521861 h 1857909"/>
              <a:gd name="connsiteX6" fmla="*/ 1339078 w 9288370"/>
              <a:gd name="connsiteY6" fmla="*/ 1494730 h 1857909"/>
              <a:gd name="connsiteX7" fmla="*/ 1492452 w 9288370"/>
              <a:gd name="connsiteY7" fmla="*/ 1519061 h 1857909"/>
              <a:gd name="connsiteX8" fmla="*/ 1604999 w 9288370"/>
              <a:gd name="connsiteY8" fmla="*/ 1513599 h 1857909"/>
              <a:gd name="connsiteX9" fmla="*/ 1717911 w 9288370"/>
              <a:gd name="connsiteY9" fmla="*/ 1497764 h 1857909"/>
              <a:gd name="connsiteX10" fmla="*/ 1794234 w 9288370"/>
              <a:gd name="connsiteY10" fmla="*/ 1464331 h 1857909"/>
              <a:gd name="connsiteX11" fmla="*/ 2101780 w 9288370"/>
              <a:gd name="connsiteY11" fmla="*/ 1409907 h 1857909"/>
              <a:gd name="connsiteX12" fmla="*/ 2244830 w 9288370"/>
              <a:gd name="connsiteY12" fmla="*/ 1388540 h 1857909"/>
              <a:gd name="connsiteX13" fmla="*/ 2428648 w 9288370"/>
              <a:gd name="connsiteY13" fmla="*/ 1372736 h 1857909"/>
              <a:gd name="connsiteX14" fmla="*/ 2645882 w 9288370"/>
              <a:gd name="connsiteY14" fmla="*/ 1341971 h 1857909"/>
              <a:gd name="connsiteX15" fmla="*/ 2707413 w 9288370"/>
              <a:gd name="connsiteY15" fmla="*/ 1347156 h 1857909"/>
              <a:gd name="connsiteX16" fmla="*/ 2843134 w 9288370"/>
              <a:gd name="connsiteY16" fmla="*/ 1323561 h 1857909"/>
              <a:gd name="connsiteX17" fmla="*/ 2923804 w 9288370"/>
              <a:gd name="connsiteY17" fmla="*/ 1314224 h 1857909"/>
              <a:gd name="connsiteX18" fmla="*/ 2953618 w 9288370"/>
              <a:gd name="connsiteY18" fmla="*/ 1318186 h 1857909"/>
              <a:gd name="connsiteX19" fmla="*/ 2995816 w 9288370"/>
              <a:gd name="connsiteY19" fmla="*/ 1318670 h 1857909"/>
              <a:gd name="connsiteX20" fmla="*/ 3352700 w 9288370"/>
              <a:gd name="connsiteY20" fmla="*/ 1264183 h 1857909"/>
              <a:gd name="connsiteX21" fmla="*/ 3444611 w 9288370"/>
              <a:gd name="connsiteY21" fmla="*/ 1236739 h 1857909"/>
              <a:gd name="connsiteX22" fmla="*/ 3650072 w 9288370"/>
              <a:gd name="connsiteY22" fmla="*/ 1217421 h 1857909"/>
              <a:gd name="connsiteX23" fmla="*/ 3707853 w 9288370"/>
              <a:gd name="connsiteY23" fmla="*/ 1241722 h 1857909"/>
              <a:gd name="connsiteX24" fmla="*/ 3925616 w 9288370"/>
              <a:gd name="connsiteY24" fmla="*/ 1253751 h 1857909"/>
              <a:gd name="connsiteX25" fmla="*/ 3954387 w 9288370"/>
              <a:gd name="connsiteY25" fmla="*/ 1263789 h 1857909"/>
              <a:gd name="connsiteX26" fmla="*/ 3995849 w 9288370"/>
              <a:gd name="connsiteY26" fmla="*/ 1272939 h 1857909"/>
              <a:gd name="connsiteX27" fmla="*/ 4067546 w 9288370"/>
              <a:gd name="connsiteY27" fmla="*/ 1294697 h 1857909"/>
              <a:gd name="connsiteX28" fmla="*/ 4190310 w 9288370"/>
              <a:gd name="connsiteY28" fmla="*/ 1307786 h 1857909"/>
              <a:gd name="connsiteX29" fmla="*/ 4230008 w 9288370"/>
              <a:gd name="connsiteY29" fmla="*/ 1303546 h 1857909"/>
              <a:gd name="connsiteX30" fmla="*/ 4575478 w 9288370"/>
              <a:gd name="connsiteY30" fmla="*/ 1261726 h 1857909"/>
              <a:gd name="connsiteX31" fmla="*/ 4650026 w 9288370"/>
              <a:gd name="connsiteY31" fmla="*/ 1265798 h 1857909"/>
              <a:gd name="connsiteX32" fmla="*/ 4792008 w 9288370"/>
              <a:gd name="connsiteY32" fmla="*/ 1243899 h 1857909"/>
              <a:gd name="connsiteX33" fmla="*/ 4954126 w 9288370"/>
              <a:gd name="connsiteY33" fmla="*/ 1204617 h 1857909"/>
              <a:gd name="connsiteX34" fmla="*/ 5309678 w 9288370"/>
              <a:gd name="connsiteY34" fmla="*/ 1128278 h 1857909"/>
              <a:gd name="connsiteX35" fmla="*/ 5474724 w 9288370"/>
              <a:gd name="connsiteY35" fmla="*/ 1091167 h 1857909"/>
              <a:gd name="connsiteX36" fmla="*/ 5612132 w 9288370"/>
              <a:gd name="connsiteY36" fmla="*/ 1051509 h 1857909"/>
              <a:gd name="connsiteX37" fmla="*/ 5776618 w 9288370"/>
              <a:gd name="connsiteY37" fmla="*/ 1053037 h 1857909"/>
              <a:gd name="connsiteX38" fmla="*/ 5785786 w 9288370"/>
              <a:gd name="connsiteY38" fmla="*/ 1051213 h 1857909"/>
              <a:gd name="connsiteX39" fmla="*/ 5829381 w 9288370"/>
              <a:gd name="connsiteY39" fmla="*/ 1046878 h 1857909"/>
              <a:gd name="connsiteX40" fmla="*/ 5943596 w 9288370"/>
              <a:gd name="connsiteY40" fmla="*/ 1043237 h 1857909"/>
              <a:gd name="connsiteX41" fmla="*/ 5985730 w 9288370"/>
              <a:gd name="connsiteY41" fmla="*/ 1035396 h 1857909"/>
              <a:gd name="connsiteX42" fmla="*/ 6103109 w 9288370"/>
              <a:gd name="connsiteY42" fmla="*/ 1019019 h 1857909"/>
              <a:gd name="connsiteX43" fmla="*/ 6222406 w 9288370"/>
              <a:gd name="connsiteY43" fmla="*/ 985341 h 1857909"/>
              <a:gd name="connsiteX44" fmla="*/ 6598672 w 9288370"/>
              <a:gd name="connsiteY44" fmla="*/ 902062 h 1857909"/>
              <a:gd name="connsiteX45" fmla="*/ 6766149 w 9288370"/>
              <a:gd name="connsiteY45" fmla="*/ 846132 h 1857909"/>
              <a:gd name="connsiteX46" fmla="*/ 6886312 w 9288370"/>
              <a:gd name="connsiteY46" fmla="*/ 781877 h 1857909"/>
              <a:gd name="connsiteX47" fmla="*/ 7006457 w 9288370"/>
              <a:gd name="connsiteY47" fmla="*/ 699758 h 1857909"/>
              <a:gd name="connsiteX48" fmla="*/ 7231643 w 9288370"/>
              <a:gd name="connsiteY48" fmla="*/ 640778 h 1857909"/>
              <a:gd name="connsiteX49" fmla="*/ 7363123 w 9288370"/>
              <a:gd name="connsiteY49" fmla="*/ 593682 h 1857909"/>
              <a:gd name="connsiteX50" fmla="*/ 7588368 w 9288370"/>
              <a:gd name="connsiteY50" fmla="*/ 531129 h 1857909"/>
              <a:gd name="connsiteX51" fmla="*/ 7782741 w 9288370"/>
              <a:gd name="connsiteY51" fmla="*/ 455936 h 1857909"/>
              <a:gd name="connsiteX52" fmla="*/ 7952094 w 9288370"/>
              <a:gd name="connsiteY52" fmla="*/ 409302 h 1857909"/>
              <a:gd name="connsiteX53" fmla="*/ 8231938 w 9288370"/>
              <a:gd name="connsiteY53" fmla="*/ 259259 h 1857909"/>
              <a:gd name="connsiteX54" fmla="*/ 8428864 w 9288370"/>
              <a:gd name="connsiteY54" fmla="*/ 208471 h 1857909"/>
              <a:gd name="connsiteX55" fmla="*/ 8616510 w 9288370"/>
              <a:gd name="connsiteY55" fmla="*/ 161973 h 1857909"/>
              <a:gd name="connsiteX56" fmla="*/ 8826766 w 9288370"/>
              <a:gd name="connsiteY56" fmla="*/ 152111 h 1857909"/>
              <a:gd name="connsiteX57" fmla="*/ 8917647 w 9288370"/>
              <a:gd name="connsiteY57" fmla="*/ 112232 h 1857909"/>
              <a:gd name="connsiteX58" fmla="*/ 9182272 w 9288370"/>
              <a:gd name="connsiteY58" fmla="*/ 37171 h 1857909"/>
              <a:gd name="connsiteX59" fmla="*/ 9232990 w 9288370"/>
              <a:gd name="connsiteY59" fmla="*/ 24074 h 1857909"/>
              <a:gd name="connsiteX60" fmla="*/ 9288370 w 9288370"/>
              <a:gd name="connsiteY60" fmla="*/ 0 h 1857909"/>
              <a:gd name="connsiteX61" fmla="*/ 0 w 9288370"/>
              <a:gd name="connsiteY61" fmla="*/ 0 h 1857909"/>
              <a:gd name="connsiteX62" fmla="*/ 0 w 9288370"/>
              <a:gd name="connsiteY62" fmla="*/ 1586048 h 1857909"/>
              <a:gd name="connsiteX0" fmla="*/ 0 w 9288370"/>
              <a:gd name="connsiteY0" fmla="*/ 1586048 h 1709819"/>
              <a:gd name="connsiteX1" fmla="*/ 93535 w 9288370"/>
              <a:gd name="connsiteY1" fmla="*/ 1629820 h 1709819"/>
              <a:gd name="connsiteX2" fmla="*/ 370426 w 9288370"/>
              <a:gd name="connsiteY2" fmla="*/ 1702965 h 1709819"/>
              <a:gd name="connsiteX3" fmla="*/ 766051 w 9288370"/>
              <a:gd name="connsiteY3" fmla="*/ 1569826 h 1709819"/>
              <a:gd name="connsiteX4" fmla="*/ 971617 w 9288370"/>
              <a:gd name="connsiteY4" fmla="*/ 1522494 h 1709819"/>
              <a:gd name="connsiteX5" fmla="*/ 1186668 w 9288370"/>
              <a:gd name="connsiteY5" fmla="*/ 1521861 h 1709819"/>
              <a:gd name="connsiteX6" fmla="*/ 1339078 w 9288370"/>
              <a:gd name="connsiteY6" fmla="*/ 1494730 h 1709819"/>
              <a:gd name="connsiteX7" fmla="*/ 1492452 w 9288370"/>
              <a:gd name="connsiteY7" fmla="*/ 1519061 h 1709819"/>
              <a:gd name="connsiteX8" fmla="*/ 1604999 w 9288370"/>
              <a:gd name="connsiteY8" fmla="*/ 1513599 h 1709819"/>
              <a:gd name="connsiteX9" fmla="*/ 1717911 w 9288370"/>
              <a:gd name="connsiteY9" fmla="*/ 1497764 h 1709819"/>
              <a:gd name="connsiteX10" fmla="*/ 1794234 w 9288370"/>
              <a:gd name="connsiteY10" fmla="*/ 1464331 h 1709819"/>
              <a:gd name="connsiteX11" fmla="*/ 2101780 w 9288370"/>
              <a:gd name="connsiteY11" fmla="*/ 1409907 h 1709819"/>
              <a:gd name="connsiteX12" fmla="*/ 2244830 w 9288370"/>
              <a:gd name="connsiteY12" fmla="*/ 1388540 h 1709819"/>
              <a:gd name="connsiteX13" fmla="*/ 2428648 w 9288370"/>
              <a:gd name="connsiteY13" fmla="*/ 1372736 h 1709819"/>
              <a:gd name="connsiteX14" fmla="*/ 2645882 w 9288370"/>
              <a:gd name="connsiteY14" fmla="*/ 1341971 h 1709819"/>
              <a:gd name="connsiteX15" fmla="*/ 2707413 w 9288370"/>
              <a:gd name="connsiteY15" fmla="*/ 1347156 h 1709819"/>
              <a:gd name="connsiteX16" fmla="*/ 2843134 w 9288370"/>
              <a:gd name="connsiteY16" fmla="*/ 1323561 h 1709819"/>
              <a:gd name="connsiteX17" fmla="*/ 2923804 w 9288370"/>
              <a:gd name="connsiteY17" fmla="*/ 1314224 h 1709819"/>
              <a:gd name="connsiteX18" fmla="*/ 2953618 w 9288370"/>
              <a:gd name="connsiteY18" fmla="*/ 1318186 h 1709819"/>
              <a:gd name="connsiteX19" fmla="*/ 2995816 w 9288370"/>
              <a:gd name="connsiteY19" fmla="*/ 1318670 h 1709819"/>
              <a:gd name="connsiteX20" fmla="*/ 3352700 w 9288370"/>
              <a:gd name="connsiteY20" fmla="*/ 1264183 h 1709819"/>
              <a:gd name="connsiteX21" fmla="*/ 3444611 w 9288370"/>
              <a:gd name="connsiteY21" fmla="*/ 1236739 h 1709819"/>
              <a:gd name="connsiteX22" fmla="*/ 3650072 w 9288370"/>
              <a:gd name="connsiteY22" fmla="*/ 1217421 h 1709819"/>
              <a:gd name="connsiteX23" fmla="*/ 3707853 w 9288370"/>
              <a:gd name="connsiteY23" fmla="*/ 1241722 h 1709819"/>
              <a:gd name="connsiteX24" fmla="*/ 3925616 w 9288370"/>
              <a:gd name="connsiteY24" fmla="*/ 1253751 h 1709819"/>
              <a:gd name="connsiteX25" fmla="*/ 3954387 w 9288370"/>
              <a:gd name="connsiteY25" fmla="*/ 1263789 h 1709819"/>
              <a:gd name="connsiteX26" fmla="*/ 3995849 w 9288370"/>
              <a:gd name="connsiteY26" fmla="*/ 1272939 h 1709819"/>
              <a:gd name="connsiteX27" fmla="*/ 4067546 w 9288370"/>
              <a:gd name="connsiteY27" fmla="*/ 1294697 h 1709819"/>
              <a:gd name="connsiteX28" fmla="*/ 4190310 w 9288370"/>
              <a:gd name="connsiteY28" fmla="*/ 1307786 h 1709819"/>
              <a:gd name="connsiteX29" fmla="*/ 4230008 w 9288370"/>
              <a:gd name="connsiteY29" fmla="*/ 1303546 h 1709819"/>
              <a:gd name="connsiteX30" fmla="*/ 4575478 w 9288370"/>
              <a:gd name="connsiteY30" fmla="*/ 1261726 h 1709819"/>
              <a:gd name="connsiteX31" fmla="*/ 4650026 w 9288370"/>
              <a:gd name="connsiteY31" fmla="*/ 1265798 h 1709819"/>
              <a:gd name="connsiteX32" fmla="*/ 4792008 w 9288370"/>
              <a:gd name="connsiteY32" fmla="*/ 1243899 h 1709819"/>
              <a:gd name="connsiteX33" fmla="*/ 4954126 w 9288370"/>
              <a:gd name="connsiteY33" fmla="*/ 1204617 h 1709819"/>
              <a:gd name="connsiteX34" fmla="*/ 5309678 w 9288370"/>
              <a:gd name="connsiteY34" fmla="*/ 1128278 h 1709819"/>
              <a:gd name="connsiteX35" fmla="*/ 5474724 w 9288370"/>
              <a:gd name="connsiteY35" fmla="*/ 1091167 h 1709819"/>
              <a:gd name="connsiteX36" fmla="*/ 5612132 w 9288370"/>
              <a:gd name="connsiteY36" fmla="*/ 1051509 h 1709819"/>
              <a:gd name="connsiteX37" fmla="*/ 5776618 w 9288370"/>
              <a:gd name="connsiteY37" fmla="*/ 1053037 h 1709819"/>
              <a:gd name="connsiteX38" fmla="*/ 5785786 w 9288370"/>
              <a:gd name="connsiteY38" fmla="*/ 1051213 h 1709819"/>
              <a:gd name="connsiteX39" fmla="*/ 5829381 w 9288370"/>
              <a:gd name="connsiteY39" fmla="*/ 1046878 h 1709819"/>
              <a:gd name="connsiteX40" fmla="*/ 5943596 w 9288370"/>
              <a:gd name="connsiteY40" fmla="*/ 1043237 h 1709819"/>
              <a:gd name="connsiteX41" fmla="*/ 5985730 w 9288370"/>
              <a:gd name="connsiteY41" fmla="*/ 1035396 h 1709819"/>
              <a:gd name="connsiteX42" fmla="*/ 6103109 w 9288370"/>
              <a:gd name="connsiteY42" fmla="*/ 1019019 h 1709819"/>
              <a:gd name="connsiteX43" fmla="*/ 6222406 w 9288370"/>
              <a:gd name="connsiteY43" fmla="*/ 985341 h 1709819"/>
              <a:gd name="connsiteX44" fmla="*/ 6598672 w 9288370"/>
              <a:gd name="connsiteY44" fmla="*/ 902062 h 1709819"/>
              <a:gd name="connsiteX45" fmla="*/ 6766149 w 9288370"/>
              <a:gd name="connsiteY45" fmla="*/ 846132 h 1709819"/>
              <a:gd name="connsiteX46" fmla="*/ 6886312 w 9288370"/>
              <a:gd name="connsiteY46" fmla="*/ 781877 h 1709819"/>
              <a:gd name="connsiteX47" fmla="*/ 7006457 w 9288370"/>
              <a:gd name="connsiteY47" fmla="*/ 699758 h 1709819"/>
              <a:gd name="connsiteX48" fmla="*/ 7231643 w 9288370"/>
              <a:gd name="connsiteY48" fmla="*/ 640778 h 1709819"/>
              <a:gd name="connsiteX49" fmla="*/ 7363123 w 9288370"/>
              <a:gd name="connsiteY49" fmla="*/ 593682 h 1709819"/>
              <a:gd name="connsiteX50" fmla="*/ 7588368 w 9288370"/>
              <a:gd name="connsiteY50" fmla="*/ 531129 h 1709819"/>
              <a:gd name="connsiteX51" fmla="*/ 7782741 w 9288370"/>
              <a:gd name="connsiteY51" fmla="*/ 455936 h 1709819"/>
              <a:gd name="connsiteX52" fmla="*/ 7952094 w 9288370"/>
              <a:gd name="connsiteY52" fmla="*/ 409302 h 1709819"/>
              <a:gd name="connsiteX53" fmla="*/ 8231938 w 9288370"/>
              <a:gd name="connsiteY53" fmla="*/ 259259 h 1709819"/>
              <a:gd name="connsiteX54" fmla="*/ 8428864 w 9288370"/>
              <a:gd name="connsiteY54" fmla="*/ 208471 h 1709819"/>
              <a:gd name="connsiteX55" fmla="*/ 8616510 w 9288370"/>
              <a:gd name="connsiteY55" fmla="*/ 161973 h 1709819"/>
              <a:gd name="connsiteX56" fmla="*/ 8826766 w 9288370"/>
              <a:gd name="connsiteY56" fmla="*/ 152111 h 1709819"/>
              <a:gd name="connsiteX57" fmla="*/ 8917647 w 9288370"/>
              <a:gd name="connsiteY57" fmla="*/ 112232 h 1709819"/>
              <a:gd name="connsiteX58" fmla="*/ 9182272 w 9288370"/>
              <a:gd name="connsiteY58" fmla="*/ 37171 h 1709819"/>
              <a:gd name="connsiteX59" fmla="*/ 9232990 w 9288370"/>
              <a:gd name="connsiteY59" fmla="*/ 24074 h 1709819"/>
              <a:gd name="connsiteX60" fmla="*/ 9288370 w 9288370"/>
              <a:gd name="connsiteY60" fmla="*/ 0 h 1709819"/>
              <a:gd name="connsiteX61" fmla="*/ 0 w 9288370"/>
              <a:gd name="connsiteY61" fmla="*/ 0 h 1709819"/>
              <a:gd name="connsiteX62" fmla="*/ 0 w 9288370"/>
              <a:gd name="connsiteY62" fmla="*/ 1586048 h 1709819"/>
              <a:gd name="connsiteX0" fmla="*/ 0 w 9288370"/>
              <a:gd name="connsiteY0" fmla="*/ 1586048 h 1629820"/>
              <a:gd name="connsiteX1" fmla="*/ 93535 w 9288370"/>
              <a:gd name="connsiteY1" fmla="*/ 1629820 h 1629820"/>
              <a:gd name="connsiteX2" fmla="*/ 374830 w 9288370"/>
              <a:gd name="connsiteY2" fmla="*/ 1574915 h 1629820"/>
              <a:gd name="connsiteX3" fmla="*/ 766051 w 9288370"/>
              <a:gd name="connsiteY3" fmla="*/ 1569826 h 1629820"/>
              <a:gd name="connsiteX4" fmla="*/ 971617 w 9288370"/>
              <a:gd name="connsiteY4" fmla="*/ 1522494 h 1629820"/>
              <a:gd name="connsiteX5" fmla="*/ 1186668 w 9288370"/>
              <a:gd name="connsiteY5" fmla="*/ 1521861 h 1629820"/>
              <a:gd name="connsiteX6" fmla="*/ 1339078 w 9288370"/>
              <a:gd name="connsiteY6" fmla="*/ 1494730 h 1629820"/>
              <a:gd name="connsiteX7" fmla="*/ 1492452 w 9288370"/>
              <a:gd name="connsiteY7" fmla="*/ 1519061 h 1629820"/>
              <a:gd name="connsiteX8" fmla="*/ 1604999 w 9288370"/>
              <a:gd name="connsiteY8" fmla="*/ 1513599 h 1629820"/>
              <a:gd name="connsiteX9" fmla="*/ 1717911 w 9288370"/>
              <a:gd name="connsiteY9" fmla="*/ 1497764 h 1629820"/>
              <a:gd name="connsiteX10" fmla="*/ 1794234 w 9288370"/>
              <a:gd name="connsiteY10" fmla="*/ 1464331 h 1629820"/>
              <a:gd name="connsiteX11" fmla="*/ 2101780 w 9288370"/>
              <a:gd name="connsiteY11" fmla="*/ 1409907 h 1629820"/>
              <a:gd name="connsiteX12" fmla="*/ 2244830 w 9288370"/>
              <a:gd name="connsiteY12" fmla="*/ 1388540 h 1629820"/>
              <a:gd name="connsiteX13" fmla="*/ 2428648 w 9288370"/>
              <a:gd name="connsiteY13" fmla="*/ 1372736 h 1629820"/>
              <a:gd name="connsiteX14" fmla="*/ 2645882 w 9288370"/>
              <a:gd name="connsiteY14" fmla="*/ 1341971 h 1629820"/>
              <a:gd name="connsiteX15" fmla="*/ 2707413 w 9288370"/>
              <a:gd name="connsiteY15" fmla="*/ 1347156 h 1629820"/>
              <a:gd name="connsiteX16" fmla="*/ 2843134 w 9288370"/>
              <a:gd name="connsiteY16" fmla="*/ 1323561 h 1629820"/>
              <a:gd name="connsiteX17" fmla="*/ 2923804 w 9288370"/>
              <a:gd name="connsiteY17" fmla="*/ 1314224 h 1629820"/>
              <a:gd name="connsiteX18" fmla="*/ 2953618 w 9288370"/>
              <a:gd name="connsiteY18" fmla="*/ 1318186 h 1629820"/>
              <a:gd name="connsiteX19" fmla="*/ 2995816 w 9288370"/>
              <a:gd name="connsiteY19" fmla="*/ 1318670 h 1629820"/>
              <a:gd name="connsiteX20" fmla="*/ 3352700 w 9288370"/>
              <a:gd name="connsiteY20" fmla="*/ 1264183 h 1629820"/>
              <a:gd name="connsiteX21" fmla="*/ 3444611 w 9288370"/>
              <a:gd name="connsiteY21" fmla="*/ 1236739 h 1629820"/>
              <a:gd name="connsiteX22" fmla="*/ 3650072 w 9288370"/>
              <a:gd name="connsiteY22" fmla="*/ 1217421 h 1629820"/>
              <a:gd name="connsiteX23" fmla="*/ 3707853 w 9288370"/>
              <a:gd name="connsiteY23" fmla="*/ 1241722 h 1629820"/>
              <a:gd name="connsiteX24" fmla="*/ 3925616 w 9288370"/>
              <a:gd name="connsiteY24" fmla="*/ 1253751 h 1629820"/>
              <a:gd name="connsiteX25" fmla="*/ 3954387 w 9288370"/>
              <a:gd name="connsiteY25" fmla="*/ 1263789 h 1629820"/>
              <a:gd name="connsiteX26" fmla="*/ 3995849 w 9288370"/>
              <a:gd name="connsiteY26" fmla="*/ 1272939 h 1629820"/>
              <a:gd name="connsiteX27" fmla="*/ 4067546 w 9288370"/>
              <a:gd name="connsiteY27" fmla="*/ 1294697 h 1629820"/>
              <a:gd name="connsiteX28" fmla="*/ 4190310 w 9288370"/>
              <a:gd name="connsiteY28" fmla="*/ 1307786 h 1629820"/>
              <a:gd name="connsiteX29" fmla="*/ 4230008 w 9288370"/>
              <a:gd name="connsiteY29" fmla="*/ 1303546 h 1629820"/>
              <a:gd name="connsiteX30" fmla="*/ 4575478 w 9288370"/>
              <a:gd name="connsiteY30" fmla="*/ 1261726 h 1629820"/>
              <a:gd name="connsiteX31" fmla="*/ 4650026 w 9288370"/>
              <a:gd name="connsiteY31" fmla="*/ 1265798 h 1629820"/>
              <a:gd name="connsiteX32" fmla="*/ 4792008 w 9288370"/>
              <a:gd name="connsiteY32" fmla="*/ 1243899 h 1629820"/>
              <a:gd name="connsiteX33" fmla="*/ 4954126 w 9288370"/>
              <a:gd name="connsiteY33" fmla="*/ 1204617 h 1629820"/>
              <a:gd name="connsiteX34" fmla="*/ 5309678 w 9288370"/>
              <a:gd name="connsiteY34" fmla="*/ 1128278 h 1629820"/>
              <a:gd name="connsiteX35" fmla="*/ 5474724 w 9288370"/>
              <a:gd name="connsiteY35" fmla="*/ 1091167 h 1629820"/>
              <a:gd name="connsiteX36" fmla="*/ 5612132 w 9288370"/>
              <a:gd name="connsiteY36" fmla="*/ 1051509 h 1629820"/>
              <a:gd name="connsiteX37" fmla="*/ 5776618 w 9288370"/>
              <a:gd name="connsiteY37" fmla="*/ 1053037 h 1629820"/>
              <a:gd name="connsiteX38" fmla="*/ 5785786 w 9288370"/>
              <a:gd name="connsiteY38" fmla="*/ 1051213 h 1629820"/>
              <a:gd name="connsiteX39" fmla="*/ 5829381 w 9288370"/>
              <a:gd name="connsiteY39" fmla="*/ 1046878 h 1629820"/>
              <a:gd name="connsiteX40" fmla="*/ 5943596 w 9288370"/>
              <a:gd name="connsiteY40" fmla="*/ 1043237 h 1629820"/>
              <a:gd name="connsiteX41" fmla="*/ 5985730 w 9288370"/>
              <a:gd name="connsiteY41" fmla="*/ 1035396 h 1629820"/>
              <a:gd name="connsiteX42" fmla="*/ 6103109 w 9288370"/>
              <a:gd name="connsiteY42" fmla="*/ 1019019 h 1629820"/>
              <a:gd name="connsiteX43" fmla="*/ 6222406 w 9288370"/>
              <a:gd name="connsiteY43" fmla="*/ 985341 h 1629820"/>
              <a:gd name="connsiteX44" fmla="*/ 6598672 w 9288370"/>
              <a:gd name="connsiteY44" fmla="*/ 902062 h 1629820"/>
              <a:gd name="connsiteX45" fmla="*/ 6766149 w 9288370"/>
              <a:gd name="connsiteY45" fmla="*/ 846132 h 1629820"/>
              <a:gd name="connsiteX46" fmla="*/ 6886312 w 9288370"/>
              <a:gd name="connsiteY46" fmla="*/ 781877 h 1629820"/>
              <a:gd name="connsiteX47" fmla="*/ 7006457 w 9288370"/>
              <a:gd name="connsiteY47" fmla="*/ 699758 h 1629820"/>
              <a:gd name="connsiteX48" fmla="*/ 7231643 w 9288370"/>
              <a:gd name="connsiteY48" fmla="*/ 640778 h 1629820"/>
              <a:gd name="connsiteX49" fmla="*/ 7363123 w 9288370"/>
              <a:gd name="connsiteY49" fmla="*/ 593682 h 1629820"/>
              <a:gd name="connsiteX50" fmla="*/ 7588368 w 9288370"/>
              <a:gd name="connsiteY50" fmla="*/ 531129 h 1629820"/>
              <a:gd name="connsiteX51" fmla="*/ 7782741 w 9288370"/>
              <a:gd name="connsiteY51" fmla="*/ 455936 h 1629820"/>
              <a:gd name="connsiteX52" fmla="*/ 7952094 w 9288370"/>
              <a:gd name="connsiteY52" fmla="*/ 409302 h 1629820"/>
              <a:gd name="connsiteX53" fmla="*/ 8231938 w 9288370"/>
              <a:gd name="connsiteY53" fmla="*/ 259259 h 1629820"/>
              <a:gd name="connsiteX54" fmla="*/ 8428864 w 9288370"/>
              <a:gd name="connsiteY54" fmla="*/ 208471 h 1629820"/>
              <a:gd name="connsiteX55" fmla="*/ 8616510 w 9288370"/>
              <a:gd name="connsiteY55" fmla="*/ 161973 h 1629820"/>
              <a:gd name="connsiteX56" fmla="*/ 8826766 w 9288370"/>
              <a:gd name="connsiteY56" fmla="*/ 152111 h 1629820"/>
              <a:gd name="connsiteX57" fmla="*/ 8917647 w 9288370"/>
              <a:gd name="connsiteY57" fmla="*/ 112232 h 1629820"/>
              <a:gd name="connsiteX58" fmla="*/ 9182272 w 9288370"/>
              <a:gd name="connsiteY58" fmla="*/ 37171 h 1629820"/>
              <a:gd name="connsiteX59" fmla="*/ 9232990 w 9288370"/>
              <a:gd name="connsiteY59" fmla="*/ 24074 h 1629820"/>
              <a:gd name="connsiteX60" fmla="*/ 9288370 w 9288370"/>
              <a:gd name="connsiteY60" fmla="*/ 0 h 1629820"/>
              <a:gd name="connsiteX61" fmla="*/ 0 w 9288370"/>
              <a:gd name="connsiteY61" fmla="*/ 0 h 1629820"/>
              <a:gd name="connsiteX62" fmla="*/ 0 w 9288370"/>
              <a:gd name="connsiteY62" fmla="*/ 1586048 h 1629820"/>
              <a:gd name="connsiteX0" fmla="*/ 0 w 9288370"/>
              <a:gd name="connsiteY0" fmla="*/ 1586048 h 1629820"/>
              <a:gd name="connsiteX1" fmla="*/ 93535 w 9288370"/>
              <a:gd name="connsiteY1" fmla="*/ 1629820 h 1629820"/>
              <a:gd name="connsiteX2" fmla="*/ 374830 w 9288370"/>
              <a:gd name="connsiteY2" fmla="*/ 1574915 h 1629820"/>
              <a:gd name="connsiteX3" fmla="*/ 607503 w 9288370"/>
              <a:gd name="connsiteY3" fmla="*/ 1553819 h 1629820"/>
              <a:gd name="connsiteX4" fmla="*/ 971617 w 9288370"/>
              <a:gd name="connsiteY4" fmla="*/ 1522494 h 1629820"/>
              <a:gd name="connsiteX5" fmla="*/ 1186668 w 9288370"/>
              <a:gd name="connsiteY5" fmla="*/ 1521861 h 1629820"/>
              <a:gd name="connsiteX6" fmla="*/ 1339078 w 9288370"/>
              <a:gd name="connsiteY6" fmla="*/ 1494730 h 1629820"/>
              <a:gd name="connsiteX7" fmla="*/ 1492452 w 9288370"/>
              <a:gd name="connsiteY7" fmla="*/ 1519061 h 1629820"/>
              <a:gd name="connsiteX8" fmla="*/ 1604999 w 9288370"/>
              <a:gd name="connsiteY8" fmla="*/ 1513599 h 1629820"/>
              <a:gd name="connsiteX9" fmla="*/ 1717911 w 9288370"/>
              <a:gd name="connsiteY9" fmla="*/ 1497764 h 1629820"/>
              <a:gd name="connsiteX10" fmla="*/ 1794234 w 9288370"/>
              <a:gd name="connsiteY10" fmla="*/ 1464331 h 1629820"/>
              <a:gd name="connsiteX11" fmla="*/ 2101780 w 9288370"/>
              <a:gd name="connsiteY11" fmla="*/ 1409907 h 1629820"/>
              <a:gd name="connsiteX12" fmla="*/ 2244830 w 9288370"/>
              <a:gd name="connsiteY12" fmla="*/ 1388540 h 1629820"/>
              <a:gd name="connsiteX13" fmla="*/ 2428648 w 9288370"/>
              <a:gd name="connsiteY13" fmla="*/ 1372736 h 1629820"/>
              <a:gd name="connsiteX14" fmla="*/ 2645882 w 9288370"/>
              <a:gd name="connsiteY14" fmla="*/ 1341971 h 1629820"/>
              <a:gd name="connsiteX15" fmla="*/ 2707413 w 9288370"/>
              <a:gd name="connsiteY15" fmla="*/ 1347156 h 1629820"/>
              <a:gd name="connsiteX16" fmla="*/ 2843134 w 9288370"/>
              <a:gd name="connsiteY16" fmla="*/ 1323561 h 1629820"/>
              <a:gd name="connsiteX17" fmla="*/ 2923804 w 9288370"/>
              <a:gd name="connsiteY17" fmla="*/ 1314224 h 1629820"/>
              <a:gd name="connsiteX18" fmla="*/ 2953618 w 9288370"/>
              <a:gd name="connsiteY18" fmla="*/ 1318186 h 1629820"/>
              <a:gd name="connsiteX19" fmla="*/ 2995816 w 9288370"/>
              <a:gd name="connsiteY19" fmla="*/ 1318670 h 1629820"/>
              <a:gd name="connsiteX20" fmla="*/ 3352700 w 9288370"/>
              <a:gd name="connsiteY20" fmla="*/ 1264183 h 1629820"/>
              <a:gd name="connsiteX21" fmla="*/ 3444611 w 9288370"/>
              <a:gd name="connsiteY21" fmla="*/ 1236739 h 1629820"/>
              <a:gd name="connsiteX22" fmla="*/ 3650072 w 9288370"/>
              <a:gd name="connsiteY22" fmla="*/ 1217421 h 1629820"/>
              <a:gd name="connsiteX23" fmla="*/ 3707853 w 9288370"/>
              <a:gd name="connsiteY23" fmla="*/ 1241722 h 1629820"/>
              <a:gd name="connsiteX24" fmla="*/ 3925616 w 9288370"/>
              <a:gd name="connsiteY24" fmla="*/ 1253751 h 1629820"/>
              <a:gd name="connsiteX25" fmla="*/ 3954387 w 9288370"/>
              <a:gd name="connsiteY25" fmla="*/ 1263789 h 1629820"/>
              <a:gd name="connsiteX26" fmla="*/ 3995849 w 9288370"/>
              <a:gd name="connsiteY26" fmla="*/ 1272939 h 1629820"/>
              <a:gd name="connsiteX27" fmla="*/ 4067546 w 9288370"/>
              <a:gd name="connsiteY27" fmla="*/ 1294697 h 1629820"/>
              <a:gd name="connsiteX28" fmla="*/ 4190310 w 9288370"/>
              <a:gd name="connsiteY28" fmla="*/ 1307786 h 1629820"/>
              <a:gd name="connsiteX29" fmla="*/ 4230008 w 9288370"/>
              <a:gd name="connsiteY29" fmla="*/ 1303546 h 1629820"/>
              <a:gd name="connsiteX30" fmla="*/ 4575478 w 9288370"/>
              <a:gd name="connsiteY30" fmla="*/ 1261726 h 1629820"/>
              <a:gd name="connsiteX31" fmla="*/ 4650026 w 9288370"/>
              <a:gd name="connsiteY31" fmla="*/ 1265798 h 1629820"/>
              <a:gd name="connsiteX32" fmla="*/ 4792008 w 9288370"/>
              <a:gd name="connsiteY32" fmla="*/ 1243899 h 1629820"/>
              <a:gd name="connsiteX33" fmla="*/ 4954126 w 9288370"/>
              <a:gd name="connsiteY33" fmla="*/ 1204617 h 1629820"/>
              <a:gd name="connsiteX34" fmla="*/ 5309678 w 9288370"/>
              <a:gd name="connsiteY34" fmla="*/ 1128278 h 1629820"/>
              <a:gd name="connsiteX35" fmla="*/ 5474724 w 9288370"/>
              <a:gd name="connsiteY35" fmla="*/ 1091167 h 1629820"/>
              <a:gd name="connsiteX36" fmla="*/ 5612132 w 9288370"/>
              <a:gd name="connsiteY36" fmla="*/ 1051509 h 1629820"/>
              <a:gd name="connsiteX37" fmla="*/ 5776618 w 9288370"/>
              <a:gd name="connsiteY37" fmla="*/ 1053037 h 1629820"/>
              <a:gd name="connsiteX38" fmla="*/ 5785786 w 9288370"/>
              <a:gd name="connsiteY38" fmla="*/ 1051213 h 1629820"/>
              <a:gd name="connsiteX39" fmla="*/ 5829381 w 9288370"/>
              <a:gd name="connsiteY39" fmla="*/ 1046878 h 1629820"/>
              <a:gd name="connsiteX40" fmla="*/ 5943596 w 9288370"/>
              <a:gd name="connsiteY40" fmla="*/ 1043237 h 1629820"/>
              <a:gd name="connsiteX41" fmla="*/ 5985730 w 9288370"/>
              <a:gd name="connsiteY41" fmla="*/ 1035396 h 1629820"/>
              <a:gd name="connsiteX42" fmla="*/ 6103109 w 9288370"/>
              <a:gd name="connsiteY42" fmla="*/ 1019019 h 1629820"/>
              <a:gd name="connsiteX43" fmla="*/ 6222406 w 9288370"/>
              <a:gd name="connsiteY43" fmla="*/ 985341 h 1629820"/>
              <a:gd name="connsiteX44" fmla="*/ 6598672 w 9288370"/>
              <a:gd name="connsiteY44" fmla="*/ 902062 h 1629820"/>
              <a:gd name="connsiteX45" fmla="*/ 6766149 w 9288370"/>
              <a:gd name="connsiteY45" fmla="*/ 846132 h 1629820"/>
              <a:gd name="connsiteX46" fmla="*/ 6886312 w 9288370"/>
              <a:gd name="connsiteY46" fmla="*/ 781877 h 1629820"/>
              <a:gd name="connsiteX47" fmla="*/ 7006457 w 9288370"/>
              <a:gd name="connsiteY47" fmla="*/ 699758 h 1629820"/>
              <a:gd name="connsiteX48" fmla="*/ 7231643 w 9288370"/>
              <a:gd name="connsiteY48" fmla="*/ 640778 h 1629820"/>
              <a:gd name="connsiteX49" fmla="*/ 7363123 w 9288370"/>
              <a:gd name="connsiteY49" fmla="*/ 593682 h 1629820"/>
              <a:gd name="connsiteX50" fmla="*/ 7588368 w 9288370"/>
              <a:gd name="connsiteY50" fmla="*/ 531129 h 1629820"/>
              <a:gd name="connsiteX51" fmla="*/ 7782741 w 9288370"/>
              <a:gd name="connsiteY51" fmla="*/ 455936 h 1629820"/>
              <a:gd name="connsiteX52" fmla="*/ 7952094 w 9288370"/>
              <a:gd name="connsiteY52" fmla="*/ 409302 h 1629820"/>
              <a:gd name="connsiteX53" fmla="*/ 8231938 w 9288370"/>
              <a:gd name="connsiteY53" fmla="*/ 259259 h 1629820"/>
              <a:gd name="connsiteX54" fmla="*/ 8428864 w 9288370"/>
              <a:gd name="connsiteY54" fmla="*/ 208471 h 1629820"/>
              <a:gd name="connsiteX55" fmla="*/ 8616510 w 9288370"/>
              <a:gd name="connsiteY55" fmla="*/ 161973 h 1629820"/>
              <a:gd name="connsiteX56" fmla="*/ 8826766 w 9288370"/>
              <a:gd name="connsiteY56" fmla="*/ 152111 h 1629820"/>
              <a:gd name="connsiteX57" fmla="*/ 8917647 w 9288370"/>
              <a:gd name="connsiteY57" fmla="*/ 112232 h 1629820"/>
              <a:gd name="connsiteX58" fmla="*/ 9182272 w 9288370"/>
              <a:gd name="connsiteY58" fmla="*/ 37171 h 1629820"/>
              <a:gd name="connsiteX59" fmla="*/ 9232990 w 9288370"/>
              <a:gd name="connsiteY59" fmla="*/ 24074 h 1629820"/>
              <a:gd name="connsiteX60" fmla="*/ 9288370 w 9288370"/>
              <a:gd name="connsiteY60" fmla="*/ 0 h 1629820"/>
              <a:gd name="connsiteX61" fmla="*/ 0 w 9288370"/>
              <a:gd name="connsiteY61" fmla="*/ 0 h 1629820"/>
              <a:gd name="connsiteX62" fmla="*/ 0 w 9288370"/>
              <a:gd name="connsiteY62" fmla="*/ 1586048 h 1629820"/>
              <a:gd name="connsiteX0" fmla="*/ 0 w 9288370"/>
              <a:gd name="connsiteY0" fmla="*/ 1586048 h 1629820"/>
              <a:gd name="connsiteX1" fmla="*/ 93535 w 9288370"/>
              <a:gd name="connsiteY1" fmla="*/ 1629820 h 1629820"/>
              <a:gd name="connsiteX2" fmla="*/ 374830 w 9288370"/>
              <a:gd name="connsiteY2" fmla="*/ 1574915 h 1629820"/>
              <a:gd name="connsiteX3" fmla="*/ 607503 w 9288370"/>
              <a:gd name="connsiteY3" fmla="*/ 1553819 h 1629820"/>
              <a:gd name="connsiteX4" fmla="*/ 940788 w 9288370"/>
              <a:gd name="connsiteY4" fmla="*/ 1506488 h 1629820"/>
              <a:gd name="connsiteX5" fmla="*/ 1186668 w 9288370"/>
              <a:gd name="connsiteY5" fmla="*/ 1521861 h 1629820"/>
              <a:gd name="connsiteX6" fmla="*/ 1339078 w 9288370"/>
              <a:gd name="connsiteY6" fmla="*/ 1494730 h 1629820"/>
              <a:gd name="connsiteX7" fmla="*/ 1492452 w 9288370"/>
              <a:gd name="connsiteY7" fmla="*/ 1519061 h 1629820"/>
              <a:gd name="connsiteX8" fmla="*/ 1604999 w 9288370"/>
              <a:gd name="connsiteY8" fmla="*/ 1513599 h 1629820"/>
              <a:gd name="connsiteX9" fmla="*/ 1717911 w 9288370"/>
              <a:gd name="connsiteY9" fmla="*/ 1497764 h 1629820"/>
              <a:gd name="connsiteX10" fmla="*/ 1794234 w 9288370"/>
              <a:gd name="connsiteY10" fmla="*/ 1464331 h 1629820"/>
              <a:gd name="connsiteX11" fmla="*/ 2101780 w 9288370"/>
              <a:gd name="connsiteY11" fmla="*/ 1409907 h 1629820"/>
              <a:gd name="connsiteX12" fmla="*/ 2244830 w 9288370"/>
              <a:gd name="connsiteY12" fmla="*/ 1388540 h 1629820"/>
              <a:gd name="connsiteX13" fmla="*/ 2428648 w 9288370"/>
              <a:gd name="connsiteY13" fmla="*/ 1372736 h 1629820"/>
              <a:gd name="connsiteX14" fmla="*/ 2645882 w 9288370"/>
              <a:gd name="connsiteY14" fmla="*/ 1341971 h 1629820"/>
              <a:gd name="connsiteX15" fmla="*/ 2707413 w 9288370"/>
              <a:gd name="connsiteY15" fmla="*/ 1347156 h 1629820"/>
              <a:gd name="connsiteX16" fmla="*/ 2843134 w 9288370"/>
              <a:gd name="connsiteY16" fmla="*/ 1323561 h 1629820"/>
              <a:gd name="connsiteX17" fmla="*/ 2923804 w 9288370"/>
              <a:gd name="connsiteY17" fmla="*/ 1314224 h 1629820"/>
              <a:gd name="connsiteX18" fmla="*/ 2953618 w 9288370"/>
              <a:gd name="connsiteY18" fmla="*/ 1318186 h 1629820"/>
              <a:gd name="connsiteX19" fmla="*/ 2995816 w 9288370"/>
              <a:gd name="connsiteY19" fmla="*/ 1318670 h 1629820"/>
              <a:gd name="connsiteX20" fmla="*/ 3352700 w 9288370"/>
              <a:gd name="connsiteY20" fmla="*/ 1264183 h 1629820"/>
              <a:gd name="connsiteX21" fmla="*/ 3444611 w 9288370"/>
              <a:gd name="connsiteY21" fmla="*/ 1236739 h 1629820"/>
              <a:gd name="connsiteX22" fmla="*/ 3650072 w 9288370"/>
              <a:gd name="connsiteY22" fmla="*/ 1217421 h 1629820"/>
              <a:gd name="connsiteX23" fmla="*/ 3707853 w 9288370"/>
              <a:gd name="connsiteY23" fmla="*/ 1241722 h 1629820"/>
              <a:gd name="connsiteX24" fmla="*/ 3925616 w 9288370"/>
              <a:gd name="connsiteY24" fmla="*/ 1253751 h 1629820"/>
              <a:gd name="connsiteX25" fmla="*/ 3954387 w 9288370"/>
              <a:gd name="connsiteY25" fmla="*/ 1263789 h 1629820"/>
              <a:gd name="connsiteX26" fmla="*/ 3995849 w 9288370"/>
              <a:gd name="connsiteY26" fmla="*/ 1272939 h 1629820"/>
              <a:gd name="connsiteX27" fmla="*/ 4067546 w 9288370"/>
              <a:gd name="connsiteY27" fmla="*/ 1294697 h 1629820"/>
              <a:gd name="connsiteX28" fmla="*/ 4190310 w 9288370"/>
              <a:gd name="connsiteY28" fmla="*/ 1307786 h 1629820"/>
              <a:gd name="connsiteX29" fmla="*/ 4230008 w 9288370"/>
              <a:gd name="connsiteY29" fmla="*/ 1303546 h 1629820"/>
              <a:gd name="connsiteX30" fmla="*/ 4575478 w 9288370"/>
              <a:gd name="connsiteY30" fmla="*/ 1261726 h 1629820"/>
              <a:gd name="connsiteX31" fmla="*/ 4650026 w 9288370"/>
              <a:gd name="connsiteY31" fmla="*/ 1265798 h 1629820"/>
              <a:gd name="connsiteX32" fmla="*/ 4792008 w 9288370"/>
              <a:gd name="connsiteY32" fmla="*/ 1243899 h 1629820"/>
              <a:gd name="connsiteX33" fmla="*/ 4954126 w 9288370"/>
              <a:gd name="connsiteY33" fmla="*/ 1204617 h 1629820"/>
              <a:gd name="connsiteX34" fmla="*/ 5309678 w 9288370"/>
              <a:gd name="connsiteY34" fmla="*/ 1128278 h 1629820"/>
              <a:gd name="connsiteX35" fmla="*/ 5474724 w 9288370"/>
              <a:gd name="connsiteY35" fmla="*/ 1091167 h 1629820"/>
              <a:gd name="connsiteX36" fmla="*/ 5612132 w 9288370"/>
              <a:gd name="connsiteY36" fmla="*/ 1051509 h 1629820"/>
              <a:gd name="connsiteX37" fmla="*/ 5776618 w 9288370"/>
              <a:gd name="connsiteY37" fmla="*/ 1053037 h 1629820"/>
              <a:gd name="connsiteX38" fmla="*/ 5785786 w 9288370"/>
              <a:gd name="connsiteY38" fmla="*/ 1051213 h 1629820"/>
              <a:gd name="connsiteX39" fmla="*/ 5829381 w 9288370"/>
              <a:gd name="connsiteY39" fmla="*/ 1046878 h 1629820"/>
              <a:gd name="connsiteX40" fmla="*/ 5943596 w 9288370"/>
              <a:gd name="connsiteY40" fmla="*/ 1043237 h 1629820"/>
              <a:gd name="connsiteX41" fmla="*/ 5985730 w 9288370"/>
              <a:gd name="connsiteY41" fmla="*/ 1035396 h 1629820"/>
              <a:gd name="connsiteX42" fmla="*/ 6103109 w 9288370"/>
              <a:gd name="connsiteY42" fmla="*/ 1019019 h 1629820"/>
              <a:gd name="connsiteX43" fmla="*/ 6222406 w 9288370"/>
              <a:gd name="connsiteY43" fmla="*/ 985341 h 1629820"/>
              <a:gd name="connsiteX44" fmla="*/ 6598672 w 9288370"/>
              <a:gd name="connsiteY44" fmla="*/ 902062 h 1629820"/>
              <a:gd name="connsiteX45" fmla="*/ 6766149 w 9288370"/>
              <a:gd name="connsiteY45" fmla="*/ 846132 h 1629820"/>
              <a:gd name="connsiteX46" fmla="*/ 6886312 w 9288370"/>
              <a:gd name="connsiteY46" fmla="*/ 781877 h 1629820"/>
              <a:gd name="connsiteX47" fmla="*/ 7006457 w 9288370"/>
              <a:gd name="connsiteY47" fmla="*/ 699758 h 1629820"/>
              <a:gd name="connsiteX48" fmla="*/ 7231643 w 9288370"/>
              <a:gd name="connsiteY48" fmla="*/ 640778 h 1629820"/>
              <a:gd name="connsiteX49" fmla="*/ 7363123 w 9288370"/>
              <a:gd name="connsiteY49" fmla="*/ 593682 h 1629820"/>
              <a:gd name="connsiteX50" fmla="*/ 7588368 w 9288370"/>
              <a:gd name="connsiteY50" fmla="*/ 531129 h 1629820"/>
              <a:gd name="connsiteX51" fmla="*/ 7782741 w 9288370"/>
              <a:gd name="connsiteY51" fmla="*/ 455936 h 1629820"/>
              <a:gd name="connsiteX52" fmla="*/ 7952094 w 9288370"/>
              <a:gd name="connsiteY52" fmla="*/ 409302 h 1629820"/>
              <a:gd name="connsiteX53" fmla="*/ 8231938 w 9288370"/>
              <a:gd name="connsiteY53" fmla="*/ 259259 h 1629820"/>
              <a:gd name="connsiteX54" fmla="*/ 8428864 w 9288370"/>
              <a:gd name="connsiteY54" fmla="*/ 208471 h 1629820"/>
              <a:gd name="connsiteX55" fmla="*/ 8616510 w 9288370"/>
              <a:gd name="connsiteY55" fmla="*/ 161973 h 1629820"/>
              <a:gd name="connsiteX56" fmla="*/ 8826766 w 9288370"/>
              <a:gd name="connsiteY56" fmla="*/ 152111 h 1629820"/>
              <a:gd name="connsiteX57" fmla="*/ 8917647 w 9288370"/>
              <a:gd name="connsiteY57" fmla="*/ 112232 h 1629820"/>
              <a:gd name="connsiteX58" fmla="*/ 9182272 w 9288370"/>
              <a:gd name="connsiteY58" fmla="*/ 37171 h 1629820"/>
              <a:gd name="connsiteX59" fmla="*/ 9232990 w 9288370"/>
              <a:gd name="connsiteY59" fmla="*/ 24074 h 1629820"/>
              <a:gd name="connsiteX60" fmla="*/ 9288370 w 9288370"/>
              <a:gd name="connsiteY60" fmla="*/ 0 h 1629820"/>
              <a:gd name="connsiteX61" fmla="*/ 0 w 9288370"/>
              <a:gd name="connsiteY61" fmla="*/ 0 h 1629820"/>
              <a:gd name="connsiteX62" fmla="*/ 0 w 9288370"/>
              <a:gd name="connsiteY62" fmla="*/ 1586048 h 1629820"/>
              <a:gd name="connsiteX0" fmla="*/ 0 w 9288370"/>
              <a:gd name="connsiteY0" fmla="*/ 1586048 h 1613814"/>
              <a:gd name="connsiteX1" fmla="*/ 93535 w 9288370"/>
              <a:gd name="connsiteY1" fmla="*/ 1613814 h 1613814"/>
              <a:gd name="connsiteX2" fmla="*/ 374830 w 9288370"/>
              <a:gd name="connsiteY2" fmla="*/ 1574915 h 1613814"/>
              <a:gd name="connsiteX3" fmla="*/ 607503 w 9288370"/>
              <a:gd name="connsiteY3" fmla="*/ 1553819 h 1613814"/>
              <a:gd name="connsiteX4" fmla="*/ 940788 w 9288370"/>
              <a:gd name="connsiteY4" fmla="*/ 1506488 h 1613814"/>
              <a:gd name="connsiteX5" fmla="*/ 1186668 w 9288370"/>
              <a:gd name="connsiteY5" fmla="*/ 1521861 h 1613814"/>
              <a:gd name="connsiteX6" fmla="*/ 1339078 w 9288370"/>
              <a:gd name="connsiteY6" fmla="*/ 1494730 h 1613814"/>
              <a:gd name="connsiteX7" fmla="*/ 1492452 w 9288370"/>
              <a:gd name="connsiteY7" fmla="*/ 1519061 h 1613814"/>
              <a:gd name="connsiteX8" fmla="*/ 1604999 w 9288370"/>
              <a:gd name="connsiteY8" fmla="*/ 1513599 h 1613814"/>
              <a:gd name="connsiteX9" fmla="*/ 1717911 w 9288370"/>
              <a:gd name="connsiteY9" fmla="*/ 1497764 h 1613814"/>
              <a:gd name="connsiteX10" fmla="*/ 1794234 w 9288370"/>
              <a:gd name="connsiteY10" fmla="*/ 1464331 h 1613814"/>
              <a:gd name="connsiteX11" fmla="*/ 2101780 w 9288370"/>
              <a:gd name="connsiteY11" fmla="*/ 1409907 h 1613814"/>
              <a:gd name="connsiteX12" fmla="*/ 2244830 w 9288370"/>
              <a:gd name="connsiteY12" fmla="*/ 1388540 h 1613814"/>
              <a:gd name="connsiteX13" fmla="*/ 2428648 w 9288370"/>
              <a:gd name="connsiteY13" fmla="*/ 1372736 h 1613814"/>
              <a:gd name="connsiteX14" fmla="*/ 2645882 w 9288370"/>
              <a:gd name="connsiteY14" fmla="*/ 1341971 h 1613814"/>
              <a:gd name="connsiteX15" fmla="*/ 2707413 w 9288370"/>
              <a:gd name="connsiteY15" fmla="*/ 1347156 h 1613814"/>
              <a:gd name="connsiteX16" fmla="*/ 2843134 w 9288370"/>
              <a:gd name="connsiteY16" fmla="*/ 1323561 h 1613814"/>
              <a:gd name="connsiteX17" fmla="*/ 2923804 w 9288370"/>
              <a:gd name="connsiteY17" fmla="*/ 1314224 h 1613814"/>
              <a:gd name="connsiteX18" fmla="*/ 2953618 w 9288370"/>
              <a:gd name="connsiteY18" fmla="*/ 1318186 h 1613814"/>
              <a:gd name="connsiteX19" fmla="*/ 2995816 w 9288370"/>
              <a:gd name="connsiteY19" fmla="*/ 1318670 h 1613814"/>
              <a:gd name="connsiteX20" fmla="*/ 3352700 w 9288370"/>
              <a:gd name="connsiteY20" fmla="*/ 1264183 h 1613814"/>
              <a:gd name="connsiteX21" fmla="*/ 3444611 w 9288370"/>
              <a:gd name="connsiteY21" fmla="*/ 1236739 h 1613814"/>
              <a:gd name="connsiteX22" fmla="*/ 3650072 w 9288370"/>
              <a:gd name="connsiteY22" fmla="*/ 1217421 h 1613814"/>
              <a:gd name="connsiteX23" fmla="*/ 3707853 w 9288370"/>
              <a:gd name="connsiteY23" fmla="*/ 1241722 h 1613814"/>
              <a:gd name="connsiteX24" fmla="*/ 3925616 w 9288370"/>
              <a:gd name="connsiteY24" fmla="*/ 1253751 h 1613814"/>
              <a:gd name="connsiteX25" fmla="*/ 3954387 w 9288370"/>
              <a:gd name="connsiteY25" fmla="*/ 1263789 h 1613814"/>
              <a:gd name="connsiteX26" fmla="*/ 3995849 w 9288370"/>
              <a:gd name="connsiteY26" fmla="*/ 1272939 h 1613814"/>
              <a:gd name="connsiteX27" fmla="*/ 4067546 w 9288370"/>
              <a:gd name="connsiteY27" fmla="*/ 1294697 h 1613814"/>
              <a:gd name="connsiteX28" fmla="*/ 4190310 w 9288370"/>
              <a:gd name="connsiteY28" fmla="*/ 1307786 h 1613814"/>
              <a:gd name="connsiteX29" fmla="*/ 4230008 w 9288370"/>
              <a:gd name="connsiteY29" fmla="*/ 1303546 h 1613814"/>
              <a:gd name="connsiteX30" fmla="*/ 4575478 w 9288370"/>
              <a:gd name="connsiteY30" fmla="*/ 1261726 h 1613814"/>
              <a:gd name="connsiteX31" fmla="*/ 4650026 w 9288370"/>
              <a:gd name="connsiteY31" fmla="*/ 1265798 h 1613814"/>
              <a:gd name="connsiteX32" fmla="*/ 4792008 w 9288370"/>
              <a:gd name="connsiteY32" fmla="*/ 1243899 h 1613814"/>
              <a:gd name="connsiteX33" fmla="*/ 4954126 w 9288370"/>
              <a:gd name="connsiteY33" fmla="*/ 1204617 h 1613814"/>
              <a:gd name="connsiteX34" fmla="*/ 5309678 w 9288370"/>
              <a:gd name="connsiteY34" fmla="*/ 1128278 h 1613814"/>
              <a:gd name="connsiteX35" fmla="*/ 5474724 w 9288370"/>
              <a:gd name="connsiteY35" fmla="*/ 1091167 h 1613814"/>
              <a:gd name="connsiteX36" fmla="*/ 5612132 w 9288370"/>
              <a:gd name="connsiteY36" fmla="*/ 1051509 h 1613814"/>
              <a:gd name="connsiteX37" fmla="*/ 5776618 w 9288370"/>
              <a:gd name="connsiteY37" fmla="*/ 1053037 h 1613814"/>
              <a:gd name="connsiteX38" fmla="*/ 5785786 w 9288370"/>
              <a:gd name="connsiteY38" fmla="*/ 1051213 h 1613814"/>
              <a:gd name="connsiteX39" fmla="*/ 5829381 w 9288370"/>
              <a:gd name="connsiteY39" fmla="*/ 1046878 h 1613814"/>
              <a:gd name="connsiteX40" fmla="*/ 5943596 w 9288370"/>
              <a:gd name="connsiteY40" fmla="*/ 1043237 h 1613814"/>
              <a:gd name="connsiteX41" fmla="*/ 5985730 w 9288370"/>
              <a:gd name="connsiteY41" fmla="*/ 1035396 h 1613814"/>
              <a:gd name="connsiteX42" fmla="*/ 6103109 w 9288370"/>
              <a:gd name="connsiteY42" fmla="*/ 1019019 h 1613814"/>
              <a:gd name="connsiteX43" fmla="*/ 6222406 w 9288370"/>
              <a:gd name="connsiteY43" fmla="*/ 985341 h 1613814"/>
              <a:gd name="connsiteX44" fmla="*/ 6598672 w 9288370"/>
              <a:gd name="connsiteY44" fmla="*/ 902062 h 1613814"/>
              <a:gd name="connsiteX45" fmla="*/ 6766149 w 9288370"/>
              <a:gd name="connsiteY45" fmla="*/ 846132 h 1613814"/>
              <a:gd name="connsiteX46" fmla="*/ 6886312 w 9288370"/>
              <a:gd name="connsiteY46" fmla="*/ 781877 h 1613814"/>
              <a:gd name="connsiteX47" fmla="*/ 7006457 w 9288370"/>
              <a:gd name="connsiteY47" fmla="*/ 699758 h 1613814"/>
              <a:gd name="connsiteX48" fmla="*/ 7231643 w 9288370"/>
              <a:gd name="connsiteY48" fmla="*/ 640778 h 1613814"/>
              <a:gd name="connsiteX49" fmla="*/ 7363123 w 9288370"/>
              <a:gd name="connsiteY49" fmla="*/ 593682 h 1613814"/>
              <a:gd name="connsiteX50" fmla="*/ 7588368 w 9288370"/>
              <a:gd name="connsiteY50" fmla="*/ 531129 h 1613814"/>
              <a:gd name="connsiteX51" fmla="*/ 7782741 w 9288370"/>
              <a:gd name="connsiteY51" fmla="*/ 455936 h 1613814"/>
              <a:gd name="connsiteX52" fmla="*/ 7952094 w 9288370"/>
              <a:gd name="connsiteY52" fmla="*/ 409302 h 1613814"/>
              <a:gd name="connsiteX53" fmla="*/ 8231938 w 9288370"/>
              <a:gd name="connsiteY53" fmla="*/ 259259 h 1613814"/>
              <a:gd name="connsiteX54" fmla="*/ 8428864 w 9288370"/>
              <a:gd name="connsiteY54" fmla="*/ 208471 h 1613814"/>
              <a:gd name="connsiteX55" fmla="*/ 8616510 w 9288370"/>
              <a:gd name="connsiteY55" fmla="*/ 161973 h 1613814"/>
              <a:gd name="connsiteX56" fmla="*/ 8826766 w 9288370"/>
              <a:gd name="connsiteY56" fmla="*/ 152111 h 1613814"/>
              <a:gd name="connsiteX57" fmla="*/ 8917647 w 9288370"/>
              <a:gd name="connsiteY57" fmla="*/ 112232 h 1613814"/>
              <a:gd name="connsiteX58" fmla="*/ 9182272 w 9288370"/>
              <a:gd name="connsiteY58" fmla="*/ 37171 h 1613814"/>
              <a:gd name="connsiteX59" fmla="*/ 9232990 w 9288370"/>
              <a:gd name="connsiteY59" fmla="*/ 24074 h 1613814"/>
              <a:gd name="connsiteX60" fmla="*/ 9288370 w 9288370"/>
              <a:gd name="connsiteY60" fmla="*/ 0 h 1613814"/>
              <a:gd name="connsiteX61" fmla="*/ 0 w 9288370"/>
              <a:gd name="connsiteY61" fmla="*/ 0 h 1613814"/>
              <a:gd name="connsiteX62" fmla="*/ 0 w 9288370"/>
              <a:gd name="connsiteY62" fmla="*/ 1586048 h 1613814"/>
              <a:gd name="connsiteX0" fmla="*/ 0 w 9288370"/>
              <a:gd name="connsiteY0" fmla="*/ 1586048 h 1613814"/>
              <a:gd name="connsiteX1" fmla="*/ 93535 w 9288370"/>
              <a:gd name="connsiteY1" fmla="*/ 1613814 h 1613814"/>
              <a:gd name="connsiteX2" fmla="*/ 374830 w 9288370"/>
              <a:gd name="connsiteY2" fmla="*/ 1574915 h 1613814"/>
              <a:gd name="connsiteX3" fmla="*/ 607503 w 9288370"/>
              <a:gd name="connsiteY3" fmla="*/ 1553819 h 1613814"/>
              <a:gd name="connsiteX4" fmla="*/ 940788 w 9288370"/>
              <a:gd name="connsiteY4" fmla="*/ 1506488 h 1613814"/>
              <a:gd name="connsiteX5" fmla="*/ 1186668 w 9288370"/>
              <a:gd name="connsiteY5" fmla="*/ 1521861 h 1613814"/>
              <a:gd name="connsiteX6" fmla="*/ 1339078 w 9288370"/>
              <a:gd name="connsiteY6" fmla="*/ 1494730 h 1613814"/>
              <a:gd name="connsiteX7" fmla="*/ 1492452 w 9288370"/>
              <a:gd name="connsiteY7" fmla="*/ 1519061 h 1613814"/>
              <a:gd name="connsiteX8" fmla="*/ 1534533 w 9288370"/>
              <a:gd name="connsiteY8" fmla="*/ 1493590 h 1613814"/>
              <a:gd name="connsiteX9" fmla="*/ 1717911 w 9288370"/>
              <a:gd name="connsiteY9" fmla="*/ 1497764 h 1613814"/>
              <a:gd name="connsiteX10" fmla="*/ 1794234 w 9288370"/>
              <a:gd name="connsiteY10" fmla="*/ 1464331 h 1613814"/>
              <a:gd name="connsiteX11" fmla="*/ 2101780 w 9288370"/>
              <a:gd name="connsiteY11" fmla="*/ 1409907 h 1613814"/>
              <a:gd name="connsiteX12" fmla="*/ 2244830 w 9288370"/>
              <a:gd name="connsiteY12" fmla="*/ 1388540 h 1613814"/>
              <a:gd name="connsiteX13" fmla="*/ 2428648 w 9288370"/>
              <a:gd name="connsiteY13" fmla="*/ 1372736 h 1613814"/>
              <a:gd name="connsiteX14" fmla="*/ 2645882 w 9288370"/>
              <a:gd name="connsiteY14" fmla="*/ 1341971 h 1613814"/>
              <a:gd name="connsiteX15" fmla="*/ 2707413 w 9288370"/>
              <a:gd name="connsiteY15" fmla="*/ 1347156 h 1613814"/>
              <a:gd name="connsiteX16" fmla="*/ 2843134 w 9288370"/>
              <a:gd name="connsiteY16" fmla="*/ 1323561 h 1613814"/>
              <a:gd name="connsiteX17" fmla="*/ 2923804 w 9288370"/>
              <a:gd name="connsiteY17" fmla="*/ 1314224 h 1613814"/>
              <a:gd name="connsiteX18" fmla="*/ 2953618 w 9288370"/>
              <a:gd name="connsiteY18" fmla="*/ 1318186 h 1613814"/>
              <a:gd name="connsiteX19" fmla="*/ 2995816 w 9288370"/>
              <a:gd name="connsiteY19" fmla="*/ 1318670 h 1613814"/>
              <a:gd name="connsiteX20" fmla="*/ 3352700 w 9288370"/>
              <a:gd name="connsiteY20" fmla="*/ 1264183 h 1613814"/>
              <a:gd name="connsiteX21" fmla="*/ 3444611 w 9288370"/>
              <a:gd name="connsiteY21" fmla="*/ 1236739 h 1613814"/>
              <a:gd name="connsiteX22" fmla="*/ 3650072 w 9288370"/>
              <a:gd name="connsiteY22" fmla="*/ 1217421 h 1613814"/>
              <a:gd name="connsiteX23" fmla="*/ 3707853 w 9288370"/>
              <a:gd name="connsiteY23" fmla="*/ 1241722 h 1613814"/>
              <a:gd name="connsiteX24" fmla="*/ 3925616 w 9288370"/>
              <a:gd name="connsiteY24" fmla="*/ 1253751 h 1613814"/>
              <a:gd name="connsiteX25" fmla="*/ 3954387 w 9288370"/>
              <a:gd name="connsiteY25" fmla="*/ 1263789 h 1613814"/>
              <a:gd name="connsiteX26" fmla="*/ 3995849 w 9288370"/>
              <a:gd name="connsiteY26" fmla="*/ 1272939 h 1613814"/>
              <a:gd name="connsiteX27" fmla="*/ 4067546 w 9288370"/>
              <a:gd name="connsiteY27" fmla="*/ 1294697 h 1613814"/>
              <a:gd name="connsiteX28" fmla="*/ 4190310 w 9288370"/>
              <a:gd name="connsiteY28" fmla="*/ 1307786 h 1613814"/>
              <a:gd name="connsiteX29" fmla="*/ 4230008 w 9288370"/>
              <a:gd name="connsiteY29" fmla="*/ 1303546 h 1613814"/>
              <a:gd name="connsiteX30" fmla="*/ 4575478 w 9288370"/>
              <a:gd name="connsiteY30" fmla="*/ 1261726 h 1613814"/>
              <a:gd name="connsiteX31" fmla="*/ 4650026 w 9288370"/>
              <a:gd name="connsiteY31" fmla="*/ 1265798 h 1613814"/>
              <a:gd name="connsiteX32" fmla="*/ 4792008 w 9288370"/>
              <a:gd name="connsiteY32" fmla="*/ 1243899 h 1613814"/>
              <a:gd name="connsiteX33" fmla="*/ 4954126 w 9288370"/>
              <a:gd name="connsiteY33" fmla="*/ 1204617 h 1613814"/>
              <a:gd name="connsiteX34" fmla="*/ 5309678 w 9288370"/>
              <a:gd name="connsiteY34" fmla="*/ 1128278 h 1613814"/>
              <a:gd name="connsiteX35" fmla="*/ 5474724 w 9288370"/>
              <a:gd name="connsiteY35" fmla="*/ 1091167 h 1613814"/>
              <a:gd name="connsiteX36" fmla="*/ 5612132 w 9288370"/>
              <a:gd name="connsiteY36" fmla="*/ 1051509 h 1613814"/>
              <a:gd name="connsiteX37" fmla="*/ 5776618 w 9288370"/>
              <a:gd name="connsiteY37" fmla="*/ 1053037 h 1613814"/>
              <a:gd name="connsiteX38" fmla="*/ 5785786 w 9288370"/>
              <a:gd name="connsiteY38" fmla="*/ 1051213 h 1613814"/>
              <a:gd name="connsiteX39" fmla="*/ 5829381 w 9288370"/>
              <a:gd name="connsiteY39" fmla="*/ 1046878 h 1613814"/>
              <a:gd name="connsiteX40" fmla="*/ 5943596 w 9288370"/>
              <a:gd name="connsiteY40" fmla="*/ 1043237 h 1613814"/>
              <a:gd name="connsiteX41" fmla="*/ 5985730 w 9288370"/>
              <a:gd name="connsiteY41" fmla="*/ 1035396 h 1613814"/>
              <a:gd name="connsiteX42" fmla="*/ 6103109 w 9288370"/>
              <a:gd name="connsiteY42" fmla="*/ 1019019 h 1613814"/>
              <a:gd name="connsiteX43" fmla="*/ 6222406 w 9288370"/>
              <a:gd name="connsiteY43" fmla="*/ 985341 h 1613814"/>
              <a:gd name="connsiteX44" fmla="*/ 6598672 w 9288370"/>
              <a:gd name="connsiteY44" fmla="*/ 902062 h 1613814"/>
              <a:gd name="connsiteX45" fmla="*/ 6766149 w 9288370"/>
              <a:gd name="connsiteY45" fmla="*/ 846132 h 1613814"/>
              <a:gd name="connsiteX46" fmla="*/ 6886312 w 9288370"/>
              <a:gd name="connsiteY46" fmla="*/ 781877 h 1613814"/>
              <a:gd name="connsiteX47" fmla="*/ 7006457 w 9288370"/>
              <a:gd name="connsiteY47" fmla="*/ 699758 h 1613814"/>
              <a:gd name="connsiteX48" fmla="*/ 7231643 w 9288370"/>
              <a:gd name="connsiteY48" fmla="*/ 640778 h 1613814"/>
              <a:gd name="connsiteX49" fmla="*/ 7363123 w 9288370"/>
              <a:gd name="connsiteY49" fmla="*/ 593682 h 1613814"/>
              <a:gd name="connsiteX50" fmla="*/ 7588368 w 9288370"/>
              <a:gd name="connsiteY50" fmla="*/ 531129 h 1613814"/>
              <a:gd name="connsiteX51" fmla="*/ 7782741 w 9288370"/>
              <a:gd name="connsiteY51" fmla="*/ 455936 h 1613814"/>
              <a:gd name="connsiteX52" fmla="*/ 7952094 w 9288370"/>
              <a:gd name="connsiteY52" fmla="*/ 409302 h 1613814"/>
              <a:gd name="connsiteX53" fmla="*/ 8231938 w 9288370"/>
              <a:gd name="connsiteY53" fmla="*/ 259259 h 1613814"/>
              <a:gd name="connsiteX54" fmla="*/ 8428864 w 9288370"/>
              <a:gd name="connsiteY54" fmla="*/ 208471 h 1613814"/>
              <a:gd name="connsiteX55" fmla="*/ 8616510 w 9288370"/>
              <a:gd name="connsiteY55" fmla="*/ 161973 h 1613814"/>
              <a:gd name="connsiteX56" fmla="*/ 8826766 w 9288370"/>
              <a:gd name="connsiteY56" fmla="*/ 152111 h 1613814"/>
              <a:gd name="connsiteX57" fmla="*/ 8917647 w 9288370"/>
              <a:gd name="connsiteY57" fmla="*/ 112232 h 1613814"/>
              <a:gd name="connsiteX58" fmla="*/ 9182272 w 9288370"/>
              <a:gd name="connsiteY58" fmla="*/ 37171 h 1613814"/>
              <a:gd name="connsiteX59" fmla="*/ 9232990 w 9288370"/>
              <a:gd name="connsiteY59" fmla="*/ 24074 h 1613814"/>
              <a:gd name="connsiteX60" fmla="*/ 9288370 w 9288370"/>
              <a:gd name="connsiteY60" fmla="*/ 0 h 1613814"/>
              <a:gd name="connsiteX61" fmla="*/ 0 w 9288370"/>
              <a:gd name="connsiteY61" fmla="*/ 0 h 1613814"/>
              <a:gd name="connsiteX62" fmla="*/ 0 w 9288370"/>
              <a:gd name="connsiteY62" fmla="*/ 1586048 h 1613814"/>
              <a:gd name="connsiteX0" fmla="*/ 0 w 9288370"/>
              <a:gd name="connsiteY0" fmla="*/ 1586048 h 1613814"/>
              <a:gd name="connsiteX1" fmla="*/ 93535 w 9288370"/>
              <a:gd name="connsiteY1" fmla="*/ 1613814 h 1613814"/>
              <a:gd name="connsiteX2" fmla="*/ 374830 w 9288370"/>
              <a:gd name="connsiteY2" fmla="*/ 1574915 h 1613814"/>
              <a:gd name="connsiteX3" fmla="*/ 607503 w 9288370"/>
              <a:gd name="connsiteY3" fmla="*/ 1553819 h 1613814"/>
              <a:gd name="connsiteX4" fmla="*/ 940788 w 9288370"/>
              <a:gd name="connsiteY4" fmla="*/ 1506488 h 1613814"/>
              <a:gd name="connsiteX5" fmla="*/ 1186668 w 9288370"/>
              <a:gd name="connsiteY5" fmla="*/ 1521861 h 1613814"/>
              <a:gd name="connsiteX6" fmla="*/ 1339078 w 9288370"/>
              <a:gd name="connsiteY6" fmla="*/ 1494730 h 1613814"/>
              <a:gd name="connsiteX7" fmla="*/ 1408773 w 9288370"/>
              <a:gd name="connsiteY7" fmla="*/ 1503055 h 1613814"/>
              <a:gd name="connsiteX8" fmla="*/ 1534533 w 9288370"/>
              <a:gd name="connsiteY8" fmla="*/ 1493590 h 1613814"/>
              <a:gd name="connsiteX9" fmla="*/ 1717911 w 9288370"/>
              <a:gd name="connsiteY9" fmla="*/ 1497764 h 1613814"/>
              <a:gd name="connsiteX10" fmla="*/ 1794234 w 9288370"/>
              <a:gd name="connsiteY10" fmla="*/ 1464331 h 1613814"/>
              <a:gd name="connsiteX11" fmla="*/ 2101780 w 9288370"/>
              <a:gd name="connsiteY11" fmla="*/ 1409907 h 1613814"/>
              <a:gd name="connsiteX12" fmla="*/ 2244830 w 9288370"/>
              <a:gd name="connsiteY12" fmla="*/ 1388540 h 1613814"/>
              <a:gd name="connsiteX13" fmla="*/ 2428648 w 9288370"/>
              <a:gd name="connsiteY13" fmla="*/ 1372736 h 1613814"/>
              <a:gd name="connsiteX14" fmla="*/ 2645882 w 9288370"/>
              <a:gd name="connsiteY14" fmla="*/ 1341971 h 1613814"/>
              <a:gd name="connsiteX15" fmla="*/ 2707413 w 9288370"/>
              <a:gd name="connsiteY15" fmla="*/ 1347156 h 1613814"/>
              <a:gd name="connsiteX16" fmla="*/ 2843134 w 9288370"/>
              <a:gd name="connsiteY16" fmla="*/ 1323561 h 1613814"/>
              <a:gd name="connsiteX17" fmla="*/ 2923804 w 9288370"/>
              <a:gd name="connsiteY17" fmla="*/ 1314224 h 1613814"/>
              <a:gd name="connsiteX18" fmla="*/ 2953618 w 9288370"/>
              <a:gd name="connsiteY18" fmla="*/ 1318186 h 1613814"/>
              <a:gd name="connsiteX19" fmla="*/ 2995816 w 9288370"/>
              <a:gd name="connsiteY19" fmla="*/ 1318670 h 1613814"/>
              <a:gd name="connsiteX20" fmla="*/ 3352700 w 9288370"/>
              <a:gd name="connsiteY20" fmla="*/ 1264183 h 1613814"/>
              <a:gd name="connsiteX21" fmla="*/ 3444611 w 9288370"/>
              <a:gd name="connsiteY21" fmla="*/ 1236739 h 1613814"/>
              <a:gd name="connsiteX22" fmla="*/ 3650072 w 9288370"/>
              <a:gd name="connsiteY22" fmla="*/ 1217421 h 1613814"/>
              <a:gd name="connsiteX23" fmla="*/ 3707853 w 9288370"/>
              <a:gd name="connsiteY23" fmla="*/ 1241722 h 1613814"/>
              <a:gd name="connsiteX24" fmla="*/ 3925616 w 9288370"/>
              <a:gd name="connsiteY24" fmla="*/ 1253751 h 1613814"/>
              <a:gd name="connsiteX25" fmla="*/ 3954387 w 9288370"/>
              <a:gd name="connsiteY25" fmla="*/ 1263789 h 1613814"/>
              <a:gd name="connsiteX26" fmla="*/ 3995849 w 9288370"/>
              <a:gd name="connsiteY26" fmla="*/ 1272939 h 1613814"/>
              <a:gd name="connsiteX27" fmla="*/ 4067546 w 9288370"/>
              <a:gd name="connsiteY27" fmla="*/ 1294697 h 1613814"/>
              <a:gd name="connsiteX28" fmla="*/ 4190310 w 9288370"/>
              <a:gd name="connsiteY28" fmla="*/ 1307786 h 1613814"/>
              <a:gd name="connsiteX29" fmla="*/ 4230008 w 9288370"/>
              <a:gd name="connsiteY29" fmla="*/ 1303546 h 1613814"/>
              <a:gd name="connsiteX30" fmla="*/ 4575478 w 9288370"/>
              <a:gd name="connsiteY30" fmla="*/ 1261726 h 1613814"/>
              <a:gd name="connsiteX31" fmla="*/ 4650026 w 9288370"/>
              <a:gd name="connsiteY31" fmla="*/ 1265798 h 1613814"/>
              <a:gd name="connsiteX32" fmla="*/ 4792008 w 9288370"/>
              <a:gd name="connsiteY32" fmla="*/ 1243899 h 1613814"/>
              <a:gd name="connsiteX33" fmla="*/ 4954126 w 9288370"/>
              <a:gd name="connsiteY33" fmla="*/ 1204617 h 1613814"/>
              <a:gd name="connsiteX34" fmla="*/ 5309678 w 9288370"/>
              <a:gd name="connsiteY34" fmla="*/ 1128278 h 1613814"/>
              <a:gd name="connsiteX35" fmla="*/ 5474724 w 9288370"/>
              <a:gd name="connsiteY35" fmla="*/ 1091167 h 1613814"/>
              <a:gd name="connsiteX36" fmla="*/ 5612132 w 9288370"/>
              <a:gd name="connsiteY36" fmla="*/ 1051509 h 1613814"/>
              <a:gd name="connsiteX37" fmla="*/ 5776618 w 9288370"/>
              <a:gd name="connsiteY37" fmla="*/ 1053037 h 1613814"/>
              <a:gd name="connsiteX38" fmla="*/ 5785786 w 9288370"/>
              <a:gd name="connsiteY38" fmla="*/ 1051213 h 1613814"/>
              <a:gd name="connsiteX39" fmla="*/ 5829381 w 9288370"/>
              <a:gd name="connsiteY39" fmla="*/ 1046878 h 1613814"/>
              <a:gd name="connsiteX40" fmla="*/ 5943596 w 9288370"/>
              <a:gd name="connsiteY40" fmla="*/ 1043237 h 1613814"/>
              <a:gd name="connsiteX41" fmla="*/ 5985730 w 9288370"/>
              <a:gd name="connsiteY41" fmla="*/ 1035396 h 1613814"/>
              <a:gd name="connsiteX42" fmla="*/ 6103109 w 9288370"/>
              <a:gd name="connsiteY42" fmla="*/ 1019019 h 1613814"/>
              <a:gd name="connsiteX43" fmla="*/ 6222406 w 9288370"/>
              <a:gd name="connsiteY43" fmla="*/ 985341 h 1613814"/>
              <a:gd name="connsiteX44" fmla="*/ 6598672 w 9288370"/>
              <a:gd name="connsiteY44" fmla="*/ 902062 h 1613814"/>
              <a:gd name="connsiteX45" fmla="*/ 6766149 w 9288370"/>
              <a:gd name="connsiteY45" fmla="*/ 846132 h 1613814"/>
              <a:gd name="connsiteX46" fmla="*/ 6886312 w 9288370"/>
              <a:gd name="connsiteY46" fmla="*/ 781877 h 1613814"/>
              <a:gd name="connsiteX47" fmla="*/ 7006457 w 9288370"/>
              <a:gd name="connsiteY47" fmla="*/ 699758 h 1613814"/>
              <a:gd name="connsiteX48" fmla="*/ 7231643 w 9288370"/>
              <a:gd name="connsiteY48" fmla="*/ 640778 h 1613814"/>
              <a:gd name="connsiteX49" fmla="*/ 7363123 w 9288370"/>
              <a:gd name="connsiteY49" fmla="*/ 593682 h 1613814"/>
              <a:gd name="connsiteX50" fmla="*/ 7588368 w 9288370"/>
              <a:gd name="connsiteY50" fmla="*/ 531129 h 1613814"/>
              <a:gd name="connsiteX51" fmla="*/ 7782741 w 9288370"/>
              <a:gd name="connsiteY51" fmla="*/ 455936 h 1613814"/>
              <a:gd name="connsiteX52" fmla="*/ 7952094 w 9288370"/>
              <a:gd name="connsiteY52" fmla="*/ 409302 h 1613814"/>
              <a:gd name="connsiteX53" fmla="*/ 8231938 w 9288370"/>
              <a:gd name="connsiteY53" fmla="*/ 259259 h 1613814"/>
              <a:gd name="connsiteX54" fmla="*/ 8428864 w 9288370"/>
              <a:gd name="connsiteY54" fmla="*/ 208471 h 1613814"/>
              <a:gd name="connsiteX55" fmla="*/ 8616510 w 9288370"/>
              <a:gd name="connsiteY55" fmla="*/ 161973 h 1613814"/>
              <a:gd name="connsiteX56" fmla="*/ 8826766 w 9288370"/>
              <a:gd name="connsiteY56" fmla="*/ 152111 h 1613814"/>
              <a:gd name="connsiteX57" fmla="*/ 8917647 w 9288370"/>
              <a:gd name="connsiteY57" fmla="*/ 112232 h 1613814"/>
              <a:gd name="connsiteX58" fmla="*/ 9182272 w 9288370"/>
              <a:gd name="connsiteY58" fmla="*/ 37171 h 1613814"/>
              <a:gd name="connsiteX59" fmla="*/ 9232990 w 9288370"/>
              <a:gd name="connsiteY59" fmla="*/ 24074 h 1613814"/>
              <a:gd name="connsiteX60" fmla="*/ 9288370 w 9288370"/>
              <a:gd name="connsiteY60" fmla="*/ 0 h 1613814"/>
              <a:gd name="connsiteX61" fmla="*/ 0 w 9288370"/>
              <a:gd name="connsiteY61" fmla="*/ 0 h 1613814"/>
              <a:gd name="connsiteX62" fmla="*/ 0 w 9288370"/>
              <a:gd name="connsiteY62" fmla="*/ 1586048 h 1613814"/>
              <a:gd name="connsiteX0" fmla="*/ 0 w 9288370"/>
              <a:gd name="connsiteY0" fmla="*/ 1586048 h 1613814"/>
              <a:gd name="connsiteX1" fmla="*/ 93535 w 9288370"/>
              <a:gd name="connsiteY1" fmla="*/ 1613814 h 1613814"/>
              <a:gd name="connsiteX2" fmla="*/ 374830 w 9288370"/>
              <a:gd name="connsiteY2" fmla="*/ 1574915 h 1613814"/>
              <a:gd name="connsiteX3" fmla="*/ 607503 w 9288370"/>
              <a:gd name="connsiteY3" fmla="*/ 1553819 h 1613814"/>
              <a:gd name="connsiteX4" fmla="*/ 940788 w 9288370"/>
              <a:gd name="connsiteY4" fmla="*/ 1506488 h 1613814"/>
              <a:gd name="connsiteX5" fmla="*/ 1186668 w 9288370"/>
              <a:gd name="connsiteY5" fmla="*/ 1521861 h 1613814"/>
              <a:gd name="connsiteX6" fmla="*/ 1339078 w 9288370"/>
              <a:gd name="connsiteY6" fmla="*/ 1494730 h 1613814"/>
              <a:gd name="connsiteX7" fmla="*/ 1408773 w 9288370"/>
              <a:gd name="connsiteY7" fmla="*/ 1503055 h 1613814"/>
              <a:gd name="connsiteX8" fmla="*/ 1679869 w 9288370"/>
              <a:gd name="connsiteY8" fmla="*/ 1477584 h 1613814"/>
              <a:gd name="connsiteX9" fmla="*/ 1717911 w 9288370"/>
              <a:gd name="connsiteY9" fmla="*/ 1497764 h 1613814"/>
              <a:gd name="connsiteX10" fmla="*/ 1794234 w 9288370"/>
              <a:gd name="connsiteY10" fmla="*/ 1464331 h 1613814"/>
              <a:gd name="connsiteX11" fmla="*/ 2101780 w 9288370"/>
              <a:gd name="connsiteY11" fmla="*/ 1409907 h 1613814"/>
              <a:gd name="connsiteX12" fmla="*/ 2244830 w 9288370"/>
              <a:gd name="connsiteY12" fmla="*/ 1388540 h 1613814"/>
              <a:gd name="connsiteX13" fmla="*/ 2428648 w 9288370"/>
              <a:gd name="connsiteY13" fmla="*/ 1372736 h 1613814"/>
              <a:gd name="connsiteX14" fmla="*/ 2645882 w 9288370"/>
              <a:gd name="connsiteY14" fmla="*/ 1341971 h 1613814"/>
              <a:gd name="connsiteX15" fmla="*/ 2707413 w 9288370"/>
              <a:gd name="connsiteY15" fmla="*/ 1347156 h 1613814"/>
              <a:gd name="connsiteX16" fmla="*/ 2843134 w 9288370"/>
              <a:gd name="connsiteY16" fmla="*/ 1323561 h 1613814"/>
              <a:gd name="connsiteX17" fmla="*/ 2923804 w 9288370"/>
              <a:gd name="connsiteY17" fmla="*/ 1314224 h 1613814"/>
              <a:gd name="connsiteX18" fmla="*/ 2953618 w 9288370"/>
              <a:gd name="connsiteY18" fmla="*/ 1318186 h 1613814"/>
              <a:gd name="connsiteX19" fmla="*/ 2995816 w 9288370"/>
              <a:gd name="connsiteY19" fmla="*/ 1318670 h 1613814"/>
              <a:gd name="connsiteX20" fmla="*/ 3352700 w 9288370"/>
              <a:gd name="connsiteY20" fmla="*/ 1264183 h 1613814"/>
              <a:gd name="connsiteX21" fmla="*/ 3444611 w 9288370"/>
              <a:gd name="connsiteY21" fmla="*/ 1236739 h 1613814"/>
              <a:gd name="connsiteX22" fmla="*/ 3650072 w 9288370"/>
              <a:gd name="connsiteY22" fmla="*/ 1217421 h 1613814"/>
              <a:gd name="connsiteX23" fmla="*/ 3707853 w 9288370"/>
              <a:gd name="connsiteY23" fmla="*/ 1241722 h 1613814"/>
              <a:gd name="connsiteX24" fmla="*/ 3925616 w 9288370"/>
              <a:gd name="connsiteY24" fmla="*/ 1253751 h 1613814"/>
              <a:gd name="connsiteX25" fmla="*/ 3954387 w 9288370"/>
              <a:gd name="connsiteY25" fmla="*/ 1263789 h 1613814"/>
              <a:gd name="connsiteX26" fmla="*/ 3995849 w 9288370"/>
              <a:gd name="connsiteY26" fmla="*/ 1272939 h 1613814"/>
              <a:gd name="connsiteX27" fmla="*/ 4067546 w 9288370"/>
              <a:gd name="connsiteY27" fmla="*/ 1294697 h 1613814"/>
              <a:gd name="connsiteX28" fmla="*/ 4190310 w 9288370"/>
              <a:gd name="connsiteY28" fmla="*/ 1307786 h 1613814"/>
              <a:gd name="connsiteX29" fmla="*/ 4230008 w 9288370"/>
              <a:gd name="connsiteY29" fmla="*/ 1303546 h 1613814"/>
              <a:gd name="connsiteX30" fmla="*/ 4575478 w 9288370"/>
              <a:gd name="connsiteY30" fmla="*/ 1261726 h 1613814"/>
              <a:gd name="connsiteX31" fmla="*/ 4650026 w 9288370"/>
              <a:gd name="connsiteY31" fmla="*/ 1265798 h 1613814"/>
              <a:gd name="connsiteX32" fmla="*/ 4792008 w 9288370"/>
              <a:gd name="connsiteY32" fmla="*/ 1243899 h 1613814"/>
              <a:gd name="connsiteX33" fmla="*/ 4954126 w 9288370"/>
              <a:gd name="connsiteY33" fmla="*/ 1204617 h 1613814"/>
              <a:gd name="connsiteX34" fmla="*/ 5309678 w 9288370"/>
              <a:gd name="connsiteY34" fmla="*/ 1128278 h 1613814"/>
              <a:gd name="connsiteX35" fmla="*/ 5474724 w 9288370"/>
              <a:gd name="connsiteY35" fmla="*/ 1091167 h 1613814"/>
              <a:gd name="connsiteX36" fmla="*/ 5612132 w 9288370"/>
              <a:gd name="connsiteY36" fmla="*/ 1051509 h 1613814"/>
              <a:gd name="connsiteX37" fmla="*/ 5776618 w 9288370"/>
              <a:gd name="connsiteY37" fmla="*/ 1053037 h 1613814"/>
              <a:gd name="connsiteX38" fmla="*/ 5785786 w 9288370"/>
              <a:gd name="connsiteY38" fmla="*/ 1051213 h 1613814"/>
              <a:gd name="connsiteX39" fmla="*/ 5829381 w 9288370"/>
              <a:gd name="connsiteY39" fmla="*/ 1046878 h 1613814"/>
              <a:gd name="connsiteX40" fmla="*/ 5943596 w 9288370"/>
              <a:gd name="connsiteY40" fmla="*/ 1043237 h 1613814"/>
              <a:gd name="connsiteX41" fmla="*/ 5985730 w 9288370"/>
              <a:gd name="connsiteY41" fmla="*/ 1035396 h 1613814"/>
              <a:gd name="connsiteX42" fmla="*/ 6103109 w 9288370"/>
              <a:gd name="connsiteY42" fmla="*/ 1019019 h 1613814"/>
              <a:gd name="connsiteX43" fmla="*/ 6222406 w 9288370"/>
              <a:gd name="connsiteY43" fmla="*/ 985341 h 1613814"/>
              <a:gd name="connsiteX44" fmla="*/ 6598672 w 9288370"/>
              <a:gd name="connsiteY44" fmla="*/ 902062 h 1613814"/>
              <a:gd name="connsiteX45" fmla="*/ 6766149 w 9288370"/>
              <a:gd name="connsiteY45" fmla="*/ 846132 h 1613814"/>
              <a:gd name="connsiteX46" fmla="*/ 6886312 w 9288370"/>
              <a:gd name="connsiteY46" fmla="*/ 781877 h 1613814"/>
              <a:gd name="connsiteX47" fmla="*/ 7006457 w 9288370"/>
              <a:gd name="connsiteY47" fmla="*/ 699758 h 1613814"/>
              <a:gd name="connsiteX48" fmla="*/ 7231643 w 9288370"/>
              <a:gd name="connsiteY48" fmla="*/ 640778 h 1613814"/>
              <a:gd name="connsiteX49" fmla="*/ 7363123 w 9288370"/>
              <a:gd name="connsiteY49" fmla="*/ 593682 h 1613814"/>
              <a:gd name="connsiteX50" fmla="*/ 7588368 w 9288370"/>
              <a:gd name="connsiteY50" fmla="*/ 531129 h 1613814"/>
              <a:gd name="connsiteX51" fmla="*/ 7782741 w 9288370"/>
              <a:gd name="connsiteY51" fmla="*/ 455936 h 1613814"/>
              <a:gd name="connsiteX52" fmla="*/ 7952094 w 9288370"/>
              <a:gd name="connsiteY52" fmla="*/ 409302 h 1613814"/>
              <a:gd name="connsiteX53" fmla="*/ 8231938 w 9288370"/>
              <a:gd name="connsiteY53" fmla="*/ 259259 h 1613814"/>
              <a:gd name="connsiteX54" fmla="*/ 8428864 w 9288370"/>
              <a:gd name="connsiteY54" fmla="*/ 208471 h 1613814"/>
              <a:gd name="connsiteX55" fmla="*/ 8616510 w 9288370"/>
              <a:gd name="connsiteY55" fmla="*/ 161973 h 1613814"/>
              <a:gd name="connsiteX56" fmla="*/ 8826766 w 9288370"/>
              <a:gd name="connsiteY56" fmla="*/ 152111 h 1613814"/>
              <a:gd name="connsiteX57" fmla="*/ 8917647 w 9288370"/>
              <a:gd name="connsiteY57" fmla="*/ 112232 h 1613814"/>
              <a:gd name="connsiteX58" fmla="*/ 9182272 w 9288370"/>
              <a:gd name="connsiteY58" fmla="*/ 37171 h 1613814"/>
              <a:gd name="connsiteX59" fmla="*/ 9232990 w 9288370"/>
              <a:gd name="connsiteY59" fmla="*/ 24074 h 1613814"/>
              <a:gd name="connsiteX60" fmla="*/ 9288370 w 9288370"/>
              <a:gd name="connsiteY60" fmla="*/ 0 h 1613814"/>
              <a:gd name="connsiteX61" fmla="*/ 0 w 9288370"/>
              <a:gd name="connsiteY61" fmla="*/ 0 h 1613814"/>
              <a:gd name="connsiteX62" fmla="*/ 0 w 9288370"/>
              <a:gd name="connsiteY62" fmla="*/ 1586048 h 1613814"/>
              <a:gd name="connsiteX0" fmla="*/ 0 w 9288370"/>
              <a:gd name="connsiteY0" fmla="*/ 1586048 h 1613814"/>
              <a:gd name="connsiteX1" fmla="*/ 93535 w 9288370"/>
              <a:gd name="connsiteY1" fmla="*/ 1613814 h 1613814"/>
              <a:gd name="connsiteX2" fmla="*/ 374830 w 9288370"/>
              <a:gd name="connsiteY2" fmla="*/ 1574915 h 1613814"/>
              <a:gd name="connsiteX3" fmla="*/ 607503 w 9288370"/>
              <a:gd name="connsiteY3" fmla="*/ 1553819 h 1613814"/>
              <a:gd name="connsiteX4" fmla="*/ 940788 w 9288370"/>
              <a:gd name="connsiteY4" fmla="*/ 1506488 h 1613814"/>
              <a:gd name="connsiteX5" fmla="*/ 1186668 w 9288370"/>
              <a:gd name="connsiteY5" fmla="*/ 1521861 h 1613814"/>
              <a:gd name="connsiteX6" fmla="*/ 1339078 w 9288370"/>
              <a:gd name="connsiteY6" fmla="*/ 1494730 h 1613814"/>
              <a:gd name="connsiteX7" fmla="*/ 1408773 w 9288370"/>
              <a:gd name="connsiteY7" fmla="*/ 1503055 h 1613814"/>
              <a:gd name="connsiteX8" fmla="*/ 1679869 w 9288370"/>
              <a:gd name="connsiteY8" fmla="*/ 1477584 h 1613814"/>
              <a:gd name="connsiteX9" fmla="*/ 1704699 w 9288370"/>
              <a:gd name="connsiteY9" fmla="*/ 1453746 h 1613814"/>
              <a:gd name="connsiteX10" fmla="*/ 1794234 w 9288370"/>
              <a:gd name="connsiteY10" fmla="*/ 1464331 h 1613814"/>
              <a:gd name="connsiteX11" fmla="*/ 2101780 w 9288370"/>
              <a:gd name="connsiteY11" fmla="*/ 1409907 h 1613814"/>
              <a:gd name="connsiteX12" fmla="*/ 2244830 w 9288370"/>
              <a:gd name="connsiteY12" fmla="*/ 1388540 h 1613814"/>
              <a:gd name="connsiteX13" fmla="*/ 2428648 w 9288370"/>
              <a:gd name="connsiteY13" fmla="*/ 1372736 h 1613814"/>
              <a:gd name="connsiteX14" fmla="*/ 2645882 w 9288370"/>
              <a:gd name="connsiteY14" fmla="*/ 1341971 h 1613814"/>
              <a:gd name="connsiteX15" fmla="*/ 2707413 w 9288370"/>
              <a:gd name="connsiteY15" fmla="*/ 1347156 h 1613814"/>
              <a:gd name="connsiteX16" fmla="*/ 2843134 w 9288370"/>
              <a:gd name="connsiteY16" fmla="*/ 1323561 h 1613814"/>
              <a:gd name="connsiteX17" fmla="*/ 2923804 w 9288370"/>
              <a:gd name="connsiteY17" fmla="*/ 1314224 h 1613814"/>
              <a:gd name="connsiteX18" fmla="*/ 2953618 w 9288370"/>
              <a:gd name="connsiteY18" fmla="*/ 1318186 h 1613814"/>
              <a:gd name="connsiteX19" fmla="*/ 2995816 w 9288370"/>
              <a:gd name="connsiteY19" fmla="*/ 1318670 h 1613814"/>
              <a:gd name="connsiteX20" fmla="*/ 3352700 w 9288370"/>
              <a:gd name="connsiteY20" fmla="*/ 1264183 h 1613814"/>
              <a:gd name="connsiteX21" fmla="*/ 3444611 w 9288370"/>
              <a:gd name="connsiteY21" fmla="*/ 1236739 h 1613814"/>
              <a:gd name="connsiteX22" fmla="*/ 3650072 w 9288370"/>
              <a:gd name="connsiteY22" fmla="*/ 1217421 h 1613814"/>
              <a:gd name="connsiteX23" fmla="*/ 3707853 w 9288370"/>
              <a:gd name="connsiteY23" fmla="*/ 1241722 h 1613814"/>
              <a:gd name="connsiteX24" fmla="*/ 3925616 w 9288370"/>
              <a:gd name="connsiteY24" fmla="*/ 1253751 h 1613814"/>
              <a:gd name="connsiteX25" fmla="*/ 3954387 w 9288370"/>
              <a:gd name="connsiteY25" fmla="*/ 1263789 h 1613814"/>
              <a:gd name="connsiteX26" fmla="*/ 3995849 w 9288370"/>
              <a:gd name="connsiteY26" fmla="*/ 1272939 h 1613814"/>
              <a:gd name="connsiteX27" fmla="*/ 4067546 w 9288370"/>
              <a:gd name="connsiteY27" fmla="*/ 1294697 h 1613814"/>
              <a:gd name="connsiteX28" fmla="*/ 4190310 w 9288370"/>
              <a:gd name="connsiteY28" fmla="*/ 1307786 h 1613814"/>
              <a:gd name="connsiteX29" fmla="*/ 4230008 w 9288370"/>
              <a:gd name="connsiteY29" fmla="*/ 1303546 h 1613814"/>
              <a:gd name="connsiteX30" fmla="*/ 4575478 w 9288370"/>
              <a:gd name="connsiteY30" fmla="*/ 1261726 h 1613814"/>
              <a:gd name="connsiteX31" fmla="*/ 4650026 w 9288370"/>
              <a:gd name="connsiteY31" fmla="*/ 1265798 h 1613814"/>
              <a:gd name="connsiteX32" fmla="*/ 4792008 w 9288370"/>
              <a:gd name="connsiteY32" fmla="*/ 1243899 h 1613814"/>
              <a:gd name="connsiteX33" fmla="*/ 4954126 w 9288370"/>
              <a:gd name="connsiteY33" fmla="*/ 1204617 h 1613814"/>
              <a:gd name="connsiteX34" fmla="*/ 5309678 w 9288370"/>
              <a:gd name="connsiteY34" fmla="*/ 1128278 h 1613814"/>
              <a:gd name="connsiteX35" fmla="*/ 5474724 w 9288370"/>
              <a:gd name="connsiteY35" fmla="*/ 1091167 h 1613814"/>
              <a:gd name="connsiteX36" fmla="*/ 5612132 w 9288370"/>
              <a:gd name="connsiteY36" fmla="*/ 1051509 h 1613814"/>
              <a:gd name="connsiteX37" fmla="*/ 5776618 w 9288370"/>
              <a:gd name="connsiteY37" fmla="*/ 1053037 h 1613814"/>
              <a:gd name="connsiteX38" fmla="*/ 5785786 w 9288370"/>
              <a:gd name="connsiteY38" fmla="*/ 1051213 h 1613814"/>
              <a:gd name="connsiteX39" fmla="*/ 5829381 w 9288370"/>
              <a:gd name="connsiteY39" fmla="*/ 1046878 h 1613814"/>
              <a:gd name="connsiteX40" fmla="*/ 5943596 w 9288370"/>
              <a:gd name="connsiteY40" fmla="*/ 1043237 h 1613814"/>
              <a:gd name="connsiteX41" fmla="*/ 5985730 w 9288370"/>
              <a:gd name="connsiteY41" fmla="*/ 1035396 h 1613814"/>
              <a:gd name="connsiteX42" fmla="*/ 6103109 w 9288370"/>
              <a:gd name="connsiteY42" fmla="*/ 1019019 h 1613814"/>
              <a:gd name="connsiteX43" fmla="*/ 6222406 w 9288370"/>
              <a:gd name="connsiteY43" fmla="*/ 985341 h 1613814"/>
              <a:gd name="connsiteX44" fmla="*/ 6598672 w 9288370"/>
              <a:gd name="connsiteY44" fmla="*/ 902062 h 1613814"/>
              <a:gd name="connsiteX45" fmla="*/ 6766149 w 9288370"/>
              <a:gd name="connsiteY45" fmla="*/ 846132 h 1613814"/>
              <a:gd name="connsiteX46" fmla="*/ 6886312 w 9288370"/>
              <a:gd name="connsiteY46" fmla="*/ 781877 h 1613814"/>
              <a:gd name="connsiteX47" fmla="*/ 7006457 w 9288370"/>
              <a:gd name="connsiteY47" fmla="*/ 699758 h 1613814"/>
              <a:gd name="connsiteX48" fmla="*/ 7231643 w 9288370"/>
              <a:gd name="connsiteY48" fmla="*/ 640778 h 1613814"/>
              <a:gd name="connsiteX49" fmla="*/ 7363123 w 9288370"/>
              <a:gd name="connsiteY49" fmla="*/ 593682 h 1613814"/>
              <a:gd name="connsiteX50" fmla="*/ 7588368 w 9288370"/>
              <a:gd name="connsiteY50" fmla="*/ 531129 h 1613814"/>
              <a:gd name="connsiteX51" fmla="*/ 7782741 w 9288370"/>
              <a:gd name="connsiteY51" fmla="*/ 455936 h 1613814"/>
              <a:gd name="connsiteX52" fmla="*/ 7952094 w 9288370"/>
              <a:gd name="connsiteY52" fmla="*/ 409302 h 1613814"/>
              <a:gd name="connsiteX53" fmla="*/ 8231938 w 9288370"/>
              <a:gd name="connsiteY53" fmla="*/ 259259 h 1613814"/>
              <a:gd name="connsiteX54" fmla="*/ 8428864 w 9288370"/>
              <a:gd name="connsiteY54" fmla="*/ 208471 h 1613814"/>
              <a:gd name="connsiteX55" fmla="*/ 8616510 w 9288370"/>
              <a:gd name="connsiteY55" fmla="*/ 161973 h 1613814"/>
              <a:gd name="connsiteX56" fmla="*/ 8826766 w 9288370"/>
              <a:gd name="connsiteY56" fmla="*/ 152111 h 1613814"/>
              <a:gd name="connsiteX57" fmla="*/ 8917647 w 9288370"/>
              <a:gd name="connsiteY57" fmla="*/ 112232 h 1613814"/>
              <a:gd name="connsiteX58" fmla="*/ 9182272 w 9288370"/>
              <a:gd name="connsiteY58" fmla="*/ 37171 h 1613814"/>
              <a:gd name="connsiteX59" fmla="*/ 9232990 w 9288370"/>
              <a:gd name="connsiteY59" fmla="*/ 24074 h 1613814"/>
              <a:gd name="connsiteX60" fmla="*/ 9288370 w 9288370"/>
              <a:gd name="connsiteY60" fmla="*/ 0 h 1613814"/>
              <a:gd name="connsiteX61" fmla="*/ 0 w 9288370"/>
              <a:gd name="connsiteY61" fmla="*/ 0 h 1613814"/>
              <a:gd name="connsiteX62" fmla="*/ 0 w 9288370"/>
              <a:gd name="connsiteY62" fmla="*/ 1586048 h 1613814"/>
              <a:gd name="connsiteX0" fmla="*/ 0 w 9288370"/>
              <a:gd name="connsiteY0" fmla="*/ 1586048 h 1613814"/>
              <a:gd name="connsiteX1" fmla="*/ 93535 w 9288370"/>
              <a:gd name="connsiteY1" fmla="*/ 1613814 h 1613814"/>
              <a:gd name="connsiteX2" fmla="*/ 374830 w 9288370"/>
              <a:gd name="connsiteY2" fmla="*/ 1574915 h 1613814"/>
              <a:gd name="connsiteX3" fmla="*/ 607503 w 9288370"/>
              <a:gd name="connsiteY3" fmla="*/ 1553819 h 1613814"/>
              <a:gd name="connsiteX4" fmla="*/ 940788 w 9288370"/>
              <a:gd name="connsiteY4" fmla="*/ 1506488 h 1613814"/>
              <a:gd name="connsiteX5" fmla="*/ 1186668 w 9288370"/>
              <a:gd name="connsiteY5" fmla="*/ 1521861 h 1613814"/>
              <a:gd name="connsiteX6" fmla="*/ 1339078 w 9288370"/>
              <a:gd name="connsiteY6" fmla="*/ 1494730 h 1613814"/>
              <a:gd name="connsiteX7" fmla="*/ 1408773 w 9288370"/>
              <a:gd name="connsiteY7" fmla="*/ 1503055 h 1613814"/>
              <a:gd name="connsiteX8" fmla="*/ 1679869 w 9288370"/>
              <a:gd name="connsiteY8" fmla="*/ 1477584 h 1613814"/>
              <a:gd name="connsiteX9" fmla="*/ 1704699 w 9288370"/>
              <a:gd name="connsiteY9" fmla="*/ 1453746 h 1613814"/>
              <a:gd name="connsiteX10" fmla="*/ 1794234 w 9288370"/>
              <a:gd name="connsiteY10" fmla="*/ 1452327 h 1613814"/>
              <a:gd name="connsiteX11" fmla="*/ 2101780 w 9288370"/>
              <a:gd name="connsiteY11" fmla="*/ 1409907 h 1613814"/>
              <a:gd name="connsiteX12" fmla="*/ 2244830 w 9288370"/>
              <a:gd name="connsiteY12" fmla="*/ 1388540 h 1613814"/>
              <a:gd name="connsiteX13" fmla="*/ 2428648 w 9288370"/>
              <a:gd name="connsiteY13" fmla="*/ 1372736 h 1613814"/>
              <a:gd name="connsiteX14" fmla="*/ 2645882 w 9288370"/>
              <a:gd name="connsiteY14" fmla="*/ 1341971 h 1613814"/>
              <a:gd name="connsiteX15" fmla="*/ 2707413 w 9288370"/>
              <a:gd name="connsiteY15" fmla="*/ 1347156 h 1613814"/>
              <a:gd name="connsiteX16" fmla="*/ 2843134 w 9288370"/>
              <a:gd name="connsiteY16" fmla="*/ 1323561 h 1613814"/>
              <a:gd name="connsiteX17" fmla="*/ 2923804 w 9288370"/>
              <a:gd name="connsiteY17" fmla="*/ 1314224 h 1613814"/>
              <a:gd name="connsiteX18" fmla="*/ 2953618 w 9288370"/>
              <a:gd name="connsiteY18" fmla="*/ 1318186 h 1613814"/>
              <a:gd name="connsiteX19" fmla="*/ 2995816 w 9288370"/>
              <a:gd name="connsiteY19" fmla="*/ 1318670 h 1613814"/>
              <a:gd name="connsiteX20" fmla="*/ 3352700 w 9288370"/>
              <a:gd name="connsiteY20" fmla="*/ 1264183 h 1613814"/>
              <a:gd name="connsiteX21" fmla="*/ 3444611 w 9288370"/>
              <a:gd name="connsiteY21" fmla="*/ 1236739 h 1613814"/>
              <a:gd name="connsiteX22" fmla="*/ 3650072 w 9288370"/>
              <a:gd name="connsiteY22" fmla="*/ 1217421 h 1613814"/>
              <a:gd name="connsiteX23" fmla="*/ 3707853 w 9288370"/>
              <a:gd name="connsiteY23" fmla="*/ 1241722 h 1613814"/>
              <a:gd name="connsiteX24" fmla="*/ 3925616 w 9288370"/>
              <a:gd name="connsiteY24" fmla="*/ 1253751 h 1613814"/>
              <a:gd name="connsiteX25" fmla="*/ 3954387 w 9288370"/>
              <a:gd name="connsiteY25" fmla="*/ 1263789 h 1613814"/>
              <a:gd name="connsiteX26" fmla="*/ 3995849 w 9288370"/>
              <a:gd name="connsiteY26" fmla="*/ 1272939 h 1613814"/>
              <a:gd name="connsiteX27" fmla="*/ 4067546 w 9288370"/>
              <a:gd name="connsiteY27" fmla="*/ 1294697 h 1613814"/>
              <a:gd name="connsiteX28" fmla="*/ 4190310 w 9288370"/>
              <a:gd name="connsiteY28" fmla="*/ 1307786 h 1613814"/>
              <a:gd name="connsiteX29" fmla="*/ 4230008 w 9288370"/>
              <a:gd name="connsiteY29" fmla="*/ 1303546 h 1613814"/>
              <a:gd name="connsiteX30" fmla="*/ 4575478 w 9288370"/>
              <a:gd name="connsiteY30" fmla="*/ 1261726 h 1613814"/>
              <a:gd name="connsiteX31" fmla="*/ 4650026 w 9288370"/>
              <a:gd name="connsiteY31" fmla="*/ 1265798 h 1613814"/>
              <a:gd name="connsiteX32" fmla="*/ 4792008 w 9288370"/>
              <a:gd name="connsiteY32" fmla="*/ 1243899 h 1613814"/>
              <a:gd name="connsiteX33" fmla="*/ 4954126 w 9288370"/>
              <a:gd name="connsiteY33" fmla="*/ 1204617 h 1613814"/>
              <a:gd name="connsiteX34" fmla="*/ 5309678 w 9288370"/>
              <a:gd name="connsiteY34" fmla="*/ 1128278 h 1613814"/>
              <a:gd name="connsiteX35" fmla="*/ 5474724 w 9288370"/>
              <a:gd name="connsiteY35" fmla="*/ 1091167 h 1613814"/>
              <a:gd name="connsiteX36" fmla="*/ 5612132 w 9288370"/>
              <a:gd name="connsiteY36" fmla="*/ 1051509 h 1613814"/>
              <a:gd name="connsiteX37" fmla="*/ 5776618 w 9288370"/>
              <a:gd name="connsiteY37" fmla="*/ 1053037 h 1613814"/>
              <a:gd name="connsiteX38" fmla="*/ 5785786 w 9288370"/>
              <a:gd name="connsiteY38" fmla="*/ 1051213 h 1613814"/>
              <a:gd name="connsiteX39" fmla="*/ 5829381 w 9288370"/>
              <a:gd name="connsiteY39" fmla="*/ 1046878 h 1613814"/>
              <a:gd name="connsiteX40" fmla="*/ 5943596 w 9288370"/>
              <a:gd name="connsiteY40" fmla="*/ 1043237 h 1613814"/>
              <a:gd name="connsiteX41" fmla="*/ 5985730 w 9288370"/>
              <a:gd name="connsiteY41" fmla="*/ 1035396 h 1613814"/>
              <a:gd name="connsiteX42" fmla="*/ 6103109 w 9288370"/>
              <a:gd name="connsiteY42" fmla="*/ 1019019 h 1613814"/>
              <a:gd name="connsiteX43" fmla="*/ 6222406 w 9288370"/>
              <a:gd name="connsiteY43" fmla="*/ 985341 h 1613814"/>
              <a:gd name="connsiteX44" fmla="*/ 6598672 w 9288370"/>
              <a:gd name="connsiteY44" fmla="*/ 902062 h 1613814"/>
              <a:gd name="connsiteX45" fmla="*/ 6766149 w 9288370"/>
              <a:gd name="connsiteY45" fmla="*/ 846132 h 1613814"/>
              <a:gd name="connsiteX46" fmla="*/ 6886312 w 9288370"/>
              <a:gd name="connsiteY46" fmla="*/ 781877 h 1613814"/>
              <a:gd name="connsiteX47" fmla="*/ 7006457 w 9288370"/>
              <a:gd name="connsiteY47" fmla="*/ 699758 h 1613814"/>
              <a:gd name="connsiteX48" fmla="*/ 7231643 w 9288370"/>
              <a:gd name="connsiteY48" fmla="*/ 640778 h 1613814"/>
              <a:gd name="connsiteX49" fmla="*/ 7363123 w 9288370"/>
              <a:gd name="connsiteY49" fmla="*/ 593682 h 1613814"/>
              <a:gd name="connsiteX50" fmla="*/ 7588368 w 9288370"/>
              <a:gd name="connsiteY50" fmla="*/ 531129 h 1613814"/>
              <a:gd name="connsiteX51" fmla="*/ 7782741 w 9288370"/>
              <a:gd name="connsiteY51" fmla="*/ 455936 h 1613814"/>
              <a:gd name="connsiteX52" fmla="*/ 7952094 w 9288370"/>
              <a:gd name="connsiteY52" fmla="*/ 409302 h 1613814"/>
              <a:gd name="connsiteX53" fmla="*/ 8231938 w 9288370"/>
              <a:gd name="connsiteY53" fmla="*/ 259259 h 1613814"/>
              <a:gd name="connsiteX54" fmla="*/ 8428864 w 9288370"/>
              <a:gd name="connsiteY54" fmla="*/ 208471 h 1613814"/>
              <a:gd name="connsiteX55" fmla="*/ 8616510 w 9288370"/>
              <a:gd name="connsiteY55" fmla="*/ 161973 h 1613814"/>
              <a:gd name="connsiteX56" fmla="*/ 8826766 w 9288370"/>
              <a:gd name="connsiteY56" fmla="*/ 152111 h 1613814"/>
              <a:gd name="connsiteX57" fmla="*/ 8917647 w 9288370"/>
              <a:gd name="connsiteY57" fmla="*/ 112232 h 1613814"/>
              <a:gd name="connsiteX58" fmla="*/ 9182272 w 9288370"/>
              <a:gd name="connsiteY58" fmla="*/ 37171 h 1613814"/>
              <a:gd name="connsiteX59" fmla="*/ 9232990 w 9288370"/>
              <a:gd name="connsiteY59" fmla="*/ 24074 h 1613814"/>
              <a:gd name="connsiteX60" fmla="*/ 9288370 w 9288370"/>
              <a:gd name="connsiteY60" fmla="*/ 0 h 1613814"/>
              <a:gd name="connsiteX61" fmla="*/ 0 w 9288370"/>
              <a:gd name="connsiteY61" fmla="*/ 0 h 1613814"/>
              <a:gd name="connsiteX62" fmla="*/ 0 w 9288370"/>
              <a:gd name="connsiteY62" fmla="*/ 1586048 h 1613814"/>
              <a:gd name="connsiteX0" fmla="*/ 0 w 9288370"/>
              <a:gd name="connsiteY0" fmla="*/ 1586048 h 1613814"/>
              <a:gd name="connsiteX1" fmla="*/ 93535 w 9288370"/>
              <a:gd name="connsiteY1" fmla="*/ 1613814 h 1613814"/>
              <a:gd name="connsiteX2" fmla="*/ 374830 w 9288370"/>
              <a:gd name="connsiteY2" fmla="*/ 1574915 h 1613814"/>
              <a:gd name="connsiteX3" fmla="*/ 611906 w 9288370"/>
              <a:gd name="connsiteY3" fmla="*/ 1537813 h 1613814"/>
              <a:gd name="connsiteX4" fmla="*/ 940788 w 9288370"/>
              <a:gd name="connsiteY4" fmla="*/ 1506488 h 1613814"/>
              <a:gd name="connsiteX5" fmla="*/ 1186668 w 9288370"/>
              <a:gd name="connsiteY5" fmla="*/ 1521861 h 1613814"/>
              <a:gd name="connsiteX6" fmla="*/ 1339078 w 9288370"/>
              <a:gd name="connsiteY6" fmla="*/ 1494730 h 1613814"/>
              <a:gd name="connsiteX7" fmla="*/ 1408773 w 9288370"/>
              <a:gd name="connsiteY7" fmla="*/ 1503055 h 1613814"/>
              <a:gd name="connsiteX8" fmla="*/ 1679869 w 9288370"/>
              <a:gd name="connsiteY8" fmla="*/ 1477584 h 1613814"/>
              <a:gd name="connsiteX9" fmla="*/ 1704699 w 9288370"/>
              <a:gd name="connsiteY9" fmla="*/ 1453746 h 1613814"/>
              <a:gd name="connsiteX10" fmla="*/ 1794234 w 9288370"/>
              <a:gd name="connsiteY10" fmla="*/ 1452327 h 1613814"/>
              <a:gd name="connsiteX11" fmla="*/ 2101780 w 9288370"/>
              <a:gd name="connsiteY11" fmla="*/ 1409907 h 1613814"/>
              <a:gd name="connsiteX12" fmla="*/ 2244830 w 9288370"/>
              <a:gd name="connsiteY12" fmla="*/ 1388540 h 1613814"/>
              <a:gd name="connsiteX13" fmla="*/ 2428648 w 9288370"/>
              <a:gd name="connsiteY13" fmla="*/ 1372736 h 1613814"/>
              <a:gd name="connsiteX14" fmla="*/ 2645882 w 9288370"/>
              <a:gd name="connsiteY14" fmla="*/ 1341971 h 1613814"/>
              <a:gd name="connsiteX15" fmla="*/ 2707413 w 9288370"/>
              <a:gd name="connsiteY15" fmla="*/ 1347156 h 1613814"/>
              <a:gd name="connsiteX16" fmla="*/ 2843134 w 9288370"/>
              <a:gd name="connsiteY16" fmla="*/ 1323561 h 1613814"/>
              <a:gd name="connsiteX17" fmla="*/ 2923804 w 9288370"/>
              <a:gd name="connsiteY17" fmla="*/ 1314224 h 1613814"/>
              <a:gd name="connsiteX18" fmla="*/ 2953618 w 9288370"/>
              <a:gd name="connsiteY18" fmla="*/ 1318186 h 1613814"/>
              <a:gd name="connsiteX19" fmla="*/ 2995816 w 9288370"/>
              <a:gd name="connsiteY19" fmla="*/ 1318670 h 1613814"/>
              <a:gd name="connsiteX20" fmla="*/ 3352700 w 9288370"/>
              <a:gd name="connsiteY20" fmla="*/ 1264183 h 1613814"/>
              <a:gd name="connsiteX21" fmla="*/ 3444611 w 9288370"/>
              <a:gd name="connsiteY21" fmla="*/ 1236739 h 1613814"/>
              <a:gd name="connsiteX22" fmla="*/ 3650072 w 9288370"/>
              <a:gd name="connsiteY22" fmla="*/ 1217421 h 1613814"/>
              <a:gd name="connsiteX23" fmla="*/ 3707853 w 9288370"/>
              <a:gd name="connsiteY23" fmla="*/ 1241722 h 1613814"/>
              <a:gd name="connsiteX24" fmla="*/ 3925616 w 9288370"/>
              <a:gd name="connsiteY24" fmla="*/ 1253751 h 1613814"/>
              <a:gd name="connsiteX25" fmla="*/ 3954387 w 9288370"/>
              <a:gd name="connsiteY25" fmla="*/ 1263789 h 1613814"/>
              <a:gd name="connsiteX26" fmla="*/ 3995849 w 9288370"/>
              <a:gd name="connsiteY26" fmla="*/ 1272939 h 1613814"/>
              <a:gd name="connsiteX27" fmla="*/ 4067546 w 9288370"/>
              <a:gd name="connsiteY27" fmla="*/ 1294697 h 1613814"/>
              <a:gd name="connsiteX28" fmla="*/ 4190310 w 9288370"/>
              <a:gd name="connsiteY28" fmla="*/ 1307786 h 1613814"/>
              <a:gd name="connsiteX29" fmla="*/ 4230008 w 9288370"/>
              <a:gd name="connsiteY29" fmla="*/ 1303546 h 1613814"/>
              <a:gd name="connsiteX30" fmla="*/ 4575478 w 9288370"/>
              <a:gd name="connsiteY30" fmla="*/ 1261726 h 1613814"/>
              <a:gd name="connsiteX31" fmla="*/ 4650026 w 9288370"/>
              <a:gd name="connsiteY31" fmla="*/ 1265798 h 1613814"/>
              <a:gd name="connsiteX32" fmla="*/ 4792008 w 9288370"/>
              <a:gd name="connsiteY32" fmla="*/ 1243899 h 1613814"/>
              <a:gd name="connsiteX33" fmla="*/ 4954126 w 9288370"/>
              <a:gd name="connsiteY33" fmla="*/ 1204617 h 1613814"/>
              <a:gd name="connsiteX34" fmla="*/ 5309678 w 9288370"/>
              <a:gd name="connsiteY34" fmla="*/ 1128278 h 1613814"/>
              <a:gd name="connsiteX35" fmla="*/ 5474724 w 9288370"/>
              <a:gd name="connsiteY35" fmla="*/ 1091167 h 1613814"/>
              <a:gd name="connsiteX36" fmla="*/ 5612132 w 9288370"/>
              <a:gd name="connsiteY36" fmla="*/ 1051509 h 1613814"/>
              <a:gd name="connsiteX37" fmla="*/ 5776618 w 9288370"/>
              <a:gd name="connsiteY37" fmla="*/ 1053037 h 1613814"/>
              <a:gd name="connsiteX38" fmla="*/ 5785786 w 9288370"/>
              <a:gd name="connsiteY38" fmla="*/ 1051213 h 1613814"/>
              <a:gd name="connsiteX39" fmla="*/ 5829381 w 9288370"/>
              <a:gd name="connsiteY39" fmla="*/ 1046878 h 1613814"/>
              <a:gd name="connsiteX40" fmla="*/ 5943596 w 9288370"/>
              <a:gd name="connsiteY40" fmla="*/ 1043237 h 1613814"/>
              <a:gd name="connsiteX41" fmla="*/ 5985730 w 9288370"/>
              <a:gd name="connsiteY41" fmla="*/ 1035396 h 1613814"/>
              <a:gd name="connsiteX42" fmla="*/ 6103109 w 9288370"/>
              <a:gd name="connsiteY42" fmla="*/ 1019019 h 1613814"/>
              <a:gd name="connsiteX43" fmla="*/ 6222406 w 9288370"/>
              <a:gd name="connsiteY43" fmla="*/ 985341 h 1613814"/>
              <a:gd name="connsiteX44" fmla="*/ 6598672 w 9288370"/>
              <a:gd name="connsiteY44" fmla="*/ 902062 h 1613814"/>
              <a:gd name="connsiteX45" fmla="*/ 6766149 w 9288370"/>
              <a:gd name="connsiteY45" fmla="*/ 846132 h 1613814"/>
              <a:gd name="connsiteX46" fmla="*/ 6886312 w 9288370"/>
              <a:gd name="connsiteY46" fmla="*/ 781877 h 1613814"/>
              <a:gd name="connsiteX47" fmla="*/ 7006457 w 9288370"/>
              <a:gd name="connsiteY47" fmla="*/ 699758 h 1613814"/>
              <a:gd name="connsiteX48" fmla="*/ 7231643 w 9288370"/>
              <a:gd name="connsiteY48" fmla="*/ 640778 h 1613814"/>
              <a:gd name="connsiteX49" fmla="*/ 7363123 w 9288370"/>
              <a:gd name="connsiteY49" fmla="*/ 593682 h 1613814"/>
              <a:gd name="connsiteX50" fmla="*/ 7588368 w 9288370"/>
              <a:gd name="connsiteY50" fmla="*/ 531129 h 1613814"/>
              <a:gd name="connsiteX51" fmla="*/ 7782741 w 9288370"/>
              <a:gd name="connsiteY51" fmla="*/ 455936 h 1613814"/>
              <a:gd name="connsiteX52" fmla="*/ 7952094 w 9288370"/>
              <a:gd name="connsiteY52" fmla="*/ 409302 h 1613814"/>
              <a:gd name="connsiteX53" fmla="*/ 8231938 w 9288370"/>
              <a:gd name="connsiteY53" fmla="*/ 259259 h 1613814"/>
              <a:gd name="connsiteX54" fmla="*/ 8428864 w 9288370"/>
              <a:gd name="connsiteY54" fmla="*/ 208471 h 1613814"/>
              <a:gd name="connsiteX55" fmla="*/ 8616510 w 9288370"/>
              <a:gd name="connsiteY55" fmla="*/ 161973 h 1613814"/>
              <a:gd name="connsiteX56" fmla="*/ 8826766 w 9288370"/>
              <a:gd name="connsiteY56" fmla="*/ 152111 h 1613814"/>
              <a:gd name="connsiteX57" fmla="*/ 8917647 w 9288370"/>
              <a:gd name="connsiteY57" fmla="*/ 112232 h 1613814"/>
              <a:gd name="connsiteX58" fmla="*/ 9182272 w 9288370"/>
              <a:gd name="connsiteY58" fmla="*/ 37171 h 1613814"/>
              <a:gd name="connsiteX59" fmla="*/ 9232990 w 9288370"/>
              <a:gd name="connsiteY59" fmla="*/ 24074 h 1613814"/>
              <a:gd name="connsiteX60" fmla="*/ 9288370 w 9288370"/>
              <a:gd name="connsiteY60" fmla="*/ 0 h 1613814"/>
              <a:gd name="connsiteX61" fmla="*/ 0 w 9288370"/>
              <a:gd name="connsiteY61" fmla="*/ 0 h 1613814"/>
              <a:gd name="connsiteX62" fmla="*/ 0 w 9288370"/>
              <a:gd name="connsiteY62" fmla="*/ 1586048 h 1613814"/>
              <a:gd name="connsiteX0" fmla="*/ 0 w 9288370"/>
              <a:gd name="connsiteY0" fmla="*/ 1586048 h 1613814"/>
              <a:gd name="connsiteX1" fmla="*/ 93535 w 9288370"/>
              <a:gd name="connsiteY1" fmla="*/ 1613814 h 1613814"/>
              <a:gd name="connsiteX2" fmla="*/ 374830 w 9288370"/>
              <a:gd name="connsiteY2" fmla="*/ 1574915 h 1613814"/>
              <a:gd name="connsiteX3" fmla="*/ 611906 w 9288370"/>
              <a:gd name="connsiteY3" fmla="*/ 1537813 h 1613814"/>
              <a:gd name="connsiteX4" fmla="*/ 940788 w 9288370"/>
              <a:gd name="connsiteY4" fmla="*/ 1506488 h 1613814"/>
              <a:gd name="connsiteX5" fmla="*/ 1186668 w 9288370"/>
              <a:gd name="connsiteY5" fmla="*/ 1521861 h 1613814"/>
              <a:gd name="connsiteX6" fmla="*/ 1339078 w 9288370"/>
              <a:gd name="connsiteY6" fmla="*/ 1494730 h 1613814"/>
              <a:gd name="connsiteX7" fmla="*/ 1408773 w 9288370"/>
              <a:gd name="connsiteY7" fmla="*/ 1503055 h 1613814"/>
              <a:gd name="connsiteX8" fmla="*/ 1679869 w 9288370"/>
              <a:gd name="connsiteY8" fmla="*/ 1477584 h 1613814"/>
              <a:gd name="connsiteX9" fmla="*/ 1704699 w 9288370"/>
              <a:gd name="connsiteY9" fmla="*/ 1453746 h 1613814"/>
              <a:gd name="connsiteX10" fmla="*/ 1794234 w 9288370"/>
              <a:gd name="connsiteY10" fmla="*/ 1452327 h 1613814"/>
              <a:gd name="connsiteX11" fmla="*/ 2101780 w 9288370"/>
              <a:gd name="connsiteY11" fmla="*/ 1409907 h 1613814"/>
              <a:gd name="connsiteX12" fmla="*/ 2244830 w 9288370"/>
              <a:gd name="connsiteY12" fmla="*/ 1388540 h 1613814"/>
              <a:gd name="connsiteX13" fmla="*/ 2428648 w 9288370"/>
              <a:gd name="connsiteY13" fmla="*/ 1372736 h 1613814"/>
              <a:gd name="connsiteX14" fmla="*/ 2645882 w 9288370"/>
              <a:gd name="connsiteY14" fmla="*/ 1341971 h 1613814"/>
              <a:gd name="connsiteX15" fmla="*/ 2707413 w 9288370"/>
              <a:gd name="connsiteY15" fmla="*/ 1347156 h 1613814"/>
              <a:gd name="connsiteX16" fmla="*/ 2843134 w 9288370"/>
              <a:gd name="connsiteY16" fmla="*/ 1323561 h 1613814"/>
              <a:gd name="connsiteX17" fmla="*/ 2923804 w 9288370"/>
              <a:gd name="connsiteY17" fmla="*/ 1314224 h 1613814"/>
              <a:gd name="connsiteX18" fmla="*/ 2953618 w 9288370"/>
              <a:gd name="connsiteY18" fmla="*/ 1318186 h 1613814"/>
              <a:gd name="connsiteX19" fmla="*/ 2995816 w 9288370"/>
              <a:gd name="connsiteY19" fmla="*/ 1318670 h 1613814"/>
              <a:gd name="connsiteX20" fmla="*/ 3352700 w 9288370"/>
              <a:gd name="connsiteY20" fmla="*/ 1264183 h 1613814"/>
              <a:gd name="connsiteX21" fmla="*/ 3444611 w 9288370"/>
              <a:gd name="connsiteY21" fmla="*/ 1236739 h 1613814"/>
              <a:gd name="connsiteX22" fmla="*/ 3650072 w 9288370"/>
              <a:gd name="connsiteY22" fmla="*/ 1217421 h 1613814"/>
              <a:gd name="connsiteX23" fmla="*/ 3707853 w 9288370"/>
              <a:gd name="connsiteY23" fmla="*/ 1241722 h 1613814"/>
              <a:gd name="connsiteX24" fmla="*/ 3925616 w 9288370"/>
              <a:gd name="connsiteY24" fmla="*/ 1253751 h 1613814"/>
              <a:gd name="connsiteX25" fmla="*/ 3954387 w 9288370"/>
              <a:gd name="connsiteY25" fmla="*/ 1263789 h 1613814"/>
              <a:gd name="connsiteX26" fmla="*/ 3995849 w 9288370"/>
              <a:gd name="connsiteY26" fmla="*/ 1272939 h 1613814"/>
              <a:gd name="connsiteX27" fmla="*/ 4067546 w 9288370"/>
              <a:gd name="connsiteY27" fmla="*/ 1294697 h 1613814"/>
              <a:gd name="connsiteX28" fmla="*/ 4190310 w 9288370"/>
              <a:gd name="connsiteY28" fmla="*/ 1307786 h 1613814"/>
              <a:gd name="connsiteX29" fmla="*/ 4230008 w 9288370"/>
              <a:gd name="connsiteY29" fmla="*/ 1303546 h 1613814"/>
              <a:gd name="connsiteX30" fmla="*/ 4575478 w 9288370"/>
              <a:gd name="connsiteY30" fmla="*/ 1261726 h 1613814"/>
              <a:gd name="connsiteX31" fmla="*/ 4650026 w 9288370"/>
              <a:gd name="connsiteY31" fmla="*/ 1265798 h 1613814"/>
              <a:gd name="connsiteX32" fmla="*/ 4792008 w 9288370"/>
              <a:gd name="connsiteY32" fmla="*/ 1243899 h 1613814"/>
              <a:gd name="connsiteX33" fmla="*/ 4954126 w 9288370"/>
              <a:gd name="connsiteY33" fmla="*/ 1204617 h 1613814"/>
              <a:gd name="connsiteX34" fmla="*/ 5309678 w 9288370"/>
              <a:gd name="connsiteY34" fmla="*/ 1128278 h 1613814"/>
              <a:gd name="connsiteX35" fmla="*/ 5474724 w 9288370"/>
              <a:gd name="connsiteY35" fmla="*/ 1091167 h 1613814"/>
              <a:gd name="connsiteX36" fmla="*/ 5612132 w 9288370"/>
              <a:gd name="connsiteY36" fmla="*/ 1051509 h 1613814"/>
              <a:gd name="connsiteX37" fmla="*/ 5776618 w 9288370"/>
              <a:gd name="connsiteY37" fmla="*/ 1053037 h 1613814"/>
              <a:gd name="connsiteX38" fmla="*/ 5785786 w 9288370"/>
              <a:gd name="connsiteY38" fmla="*/ 1051213 h 1613814"/>
              <a:gd name="connsiteX39" fmla="*/ 5829381 w 9288370"/>
              <a:gd name="connsiteY39" fmla="*/ 1046878 h 1613814"/>
              <a:gd name="connsiteX40" fmla="*/ 5943596 w 9288370"/>
              <a:gd name="connsiteY40" fmla="*/ 1043237 h 1613814"/>
              <a:gd name="connsiteX41" fmla="*/ 5985730 w 9288370"/>
              <a:gd name="connsiteY41" fmla="*/ 1035396 h 1613814"/>
              <a:gd name="connsiteX42" fmla="*/ 6103109 w 9288370"/>
              <a:gd name="connsiteY42" fmla="*/ 1019019 h 1613814"/>
              <a:gd name="connsiteX43" fmla="*/ 6222406 w 9288370"/>
              <a:gd name="connsiteY43" fmla="*/ 985341 h 1613814"/>
              <a:gd name="connsiteX44" fmla="*/ 6598672 w 9288370"/>
              <a:gd name="connsiteY44" fmla="*/ 902062 h 1613814"/>
              <a:gd name="connsiteX45" fmla="*/ 6766149 w 9288370"/>
              <a:gd name="connsiteY45" fmla="*/ 846132 h 1613814"/>
              <a:gd name="connsiteX46" fmla="*/ 6886312 w 9288370"/>
              <a:gd name="connsiteY46" fmla="*/ 781877 h 1613814"/>
              <a:gd name="connsiteX47" fmla="*/ 7006457 w 9288370"/>
              <a:gd name="connsiteY47" fmla="*/ 699758 h 1613814"/>
              <a:gd name="connsiteX48" fmla="*/ 7231643 w 9288370"/>
              <a:gd name="connsiteY48" fmla="*/ 640778 h 1613814"/>
              <a:gd name="connsiteX49" fmla="*/ 7363123 w 9288370"/>
              <a:gd name="connsiteY49" fmla="*/ 593682 h 1613814"/>
              <a:gd name="connsiteX50" fmla="*/ 7588368 w 9288370"/>
              <a:gd name="connsiteY50" fmla="*/ 531129 h 1613814"/>
              <a:gd name="connsiteX51" fmla="*/ 7782741 w 9288370"/>
              <a:gd name="connsiteY51" fmla="*/ 455936 h 1613814"/>
              <a:gd name="connsiteX52" fmla="*/ 7952094 w 9288370"/>
              <a:gd name="connsiteY52" fmla="*/ 409302 h 1613814"/>
              <a:gd name="connsiteX53" fmla="*/ 8231938 w 9288370"/>
              <a:gd name="connsiteY53" fmla="*/ 259259 h 1613814"/>
              <a:gd name="connsiteX54" fmla="*/ 8428864 w 9288370"/>
              <a:gd name="connsiteY54" fmla="*/ 208471 h 1613814"/>
              <a:gd name="connsiteX55" fmla="*/ 8616510 w 9288370"/>
              <a:gd name="connsiteY55" fmla="*/ 161973 h 1613814"/>
              <a:gd name="connsiteX56" fmla="*/ 8826766 w 9288370"/>
              <a:gd name="connsiteY56" fmla="*/ 152111 h 1613814"/>
              <a:gd name="connsiteX57" fmla="*/ 8917647 w 9288370"/>
              <a:gd name="connsiteY57" fmla="*/ 112232 h 1613814"/>
              <a:gd name="connsiteX58" fmla="*/ 9098594 w 9288370"/>
              <a:gd name="connsiteY58" fmla="*/ 73185 h 1613814"/>
              <a:gd name="connsiteX59" fmla="*/ 9232990 w 9288370"/>
              <a:gd name="connsiteY59" fmla="*/ 24074 h 1613814"/>
              <a:gd name="connsiteX60" fmla="*/ 9288370 w 9288370"/>
              <a:gd name="connsiteY60" fmla="*/ 0 h 1613814"/>
              <a:gd name="connsiteX61" fmla="*/ 0 w 9288370"/>
              <a:gd name="connsiteY61" fmla="*/ 0 h 1613814"/>
              <a:gd name="connsiteX62" fmla="*/ 0 w 9288370"/>
              <a:gd name="connsiteY62" fmla="*/ 1586048 h 1613814"/>
              <a:gd name="connsiteX0" fmla="*/ 0 w 9288370"/>
              <a:gd name="connsiteY0" fmla="*/ 1586048 h 1613814"/>
              <a:gd name="connsiteX1" fmla="*/ 93535 w 9288370"/>
              <a:gd name="connsiteY1" fmla="*/ 1613814 h 1613814"/>
              <a:gd name="connsiteX2" fmla="*/ 374830 w 9288370"/>
              <a:gd name="connsiteY2" fmla="*/ 1574915 h 1613814"/>
              <a:gd name="connsiteX3" fmla="*/ 611906 w 9288370"/>
              <a:gd name="connsiteY3" fmla="*/ 1537813 h 1613814"/>
              <a:gd name="connsiteX4" fmla="*/ 940788 w 9288370"/>
              <a:gd name="connsiteY4" fmla="*/ 1506488 h 1613814"/>
              <a:gd name="connsiteX5" fmla="*/ 1186668 w 9288370"/>
              <a:gd name="connsiteY5" fmla="*/ 1521861 h 1613814"/>
              <a:gd name="connsiteX6" fmla="*/ 1339078 w 9288370"/>
              <a:gd name="connsiteY6" fmla="*/ 1494730 h 1613814"/>
              <a:gd name="connsiteX7" fmla="*/ 1408773 w 9288370"/>
              <a:gd name="connsiteY7" fmla="*/ 1503055 h 1613814"/>
              <a:gd name="connsiteX8" fmla="*/ 1679869 w 9288370"/>
              <a:gd name="connsiteY8" fmla="*/ 1477584 h 1613814"/>
              <a:gd name="connsiteX9" fmla="*/ 1704699 w 9288370"/>
              <a:gd name="connsiteY9" fmla="*/ 1453746 h 1613814"/>
              <a:gd name="connsiteX10" fmla="*/ 1794234 w 9288370"/>
              <a:gd name="connsiteY10" fmla="*/ 1452327 h 1613814"/>
              <a:gd name="connsiteX11" fmla="*/ 2101780 w 9288370"/>
              <a:gd name="connsiteY11" fmla="*/ 1409907 h 1613814"/>
              <a:gd name="connsiteX12" fmla="*/ 2244830 w 9288370"/>
              <a:gd name="connsiteY12" fmla="*/ 1388540 h 1613814"/>
              <a:gd name="connsiteX13" fmla="*/ 2428648 w 9288370"/>
              <a:gd name="connsiteY13" fmla="*/ 1372736 h 1613814"/>
              <a:gd name="connsiteX14" fmla="*/ 2645882 w 9288370"/>
              <a:gd name="connsiteY14" fmla="*/ 1341971 h 1613814"/>
              <a:gd name="connsiteX15" fmla="*/ 2707413 w 9288370"/>
              <a:gd name="connsiteY15" fmla="*/ 1347156 h 1613814"/>
              <a:gd name="connsiteX16" fmla="*/ 2843134 w 9288370"/>
              <a:gd name="connsiteY16" fmla="*/ 1323561 h 1613814"/>
              <a:gd name="connsiteX17" fmla="*/ 2923804 w 9288370"/>
              <a:gd name="connsiteY17" fmla="*/ 1314224 h 1613814"/>
              <a:gd name="connsiteX18" fmla="*/ 2953618 w 9288370"/>
              <a:gd name="connsiteY18" fmla="*/ 1318186 h 1613814"/>
              <a:gd name="connsiteX19" fmla="*/ 2995816 w 9288370"/>
              <a:gd name="connsiteY19" fmla="*/ 1318670 h 1613814"/>
              <a:gd name="connsiteX20" fmla="*/ 3352700 w 9288370"/>
              <a:gd name="connsiteY20" fmla="*/ 1264183 h 1613814"/>
              <a:gd name="connsiteX21" fmla="*/ 3444611 w 9288370"/>
              <a:gd name="connsiteY21" fmla="*/ 1236739 h 1613814"/>
              <a:gd name="connsiteX22" fmla="*/ 3650072 w 9288370"/>
              <a:gd name="connsiteY22" fmla="*/ 1217421 h 1613814"/>
              <a:gd name="connsiteX23" fmla="*/ 3707853 w 9288370"/>
              <a:gd name="connsiteY23" fmla="*/ 1241722 h 1613814"/>
              <a:gd name="connsiteX24" fmla="*/ 3925616 w 9288370"/>
              <a:gd name="connsiteY24" fmla="*/ 1253751 h 1613814"/>
              <a:gd name="connsiteX25" fmla="*/ 3954387 w 9288370"/>
              <a:gd name="connsiteY25" fmla="*/ 1263789 h 1613814"/>
              <a:gd name="connsiteX26" fmla="*/ 3995849 w 9288370"/>
              <a:gd name="connsiteY26" fmla="*/ 1272939 h 1613814"/>
              <a:gd name="connsiteX27" fmla="*/ 4067546 w 9288370"/>
              <a:gd name="connsiteY27" fmla="*/ 1294697 h 1613814"/>
              <a:gd name="connsiteX28" fmla="*/ 4190310 w 9288370"/>
              <a:gd name="connsiteY28" fmla="*/ 1307786 h 1613814"/>
              <a:gd name="connsiteX29" fmla="*/ 4230008 w 9288370"/>
              <a:gd name="connsiteY29" fmla="*/ 1303546 h 1613814"/>
              <a:gd name="connsiteX30" fmla="*/ 4575478 w 9288370"/>
              <a:gd name="connsiteY30" fmla="*/ 1261726 h 1613814"/>
              <a:gd name="connsiteX31" fmla="*/ 4650026 w 9288370"/>
              <a:gd name="connsiteY31" fmla="*/ 1265798 h 1613814"/>
              <a:gd name="connsiteX32" fmla="*/ 4792008 w 9288370"/>
              <a:gd name="connsiteY32" fmla="*/ 1243899 h 1613814"/>
              <a:gd name="connsiteX33" fmla="*/ 4954126 w 9288370"/>
              <a:gd name="connsiteY33" fmla="*/ 1204617 h 1613814"/>
              <a:gd name="connsiteX34" fmla="*/ 5309678 w 9288370"/>
              <a:gd name="connsiteY34" fmla="*/ 1128278 h 1613814"/>
              <a:gd name="connsiteX35" fmla="*/ 5474724 w 9288370"/>
              <a:gd name="connsiteY35" fmla="*/ 1091167 h 1613814"/>
              <a:gd name="connsiteX36" fmla="*/ 5612132 w 9288370"/>
              <a:gd name="connsiteY36" fmla="*/ 1051509 h 1613814"/>
              <a:gd name="connsiteX37" fmla="*/ 5776618 w 9288370"/>
              <a:gd name="connsiteY37" fmla="*/ 1053037 h 1613814"/>
              <a:gd name="connsiteX38" fmla="*/ 5785786 w 9288370"/>
              <a:gd name="connsiteY38" fmla="*/ 1051213 h 1613814"/>
              <a:gd name="connsiteX39" fmla="*/ 5829381 w 9288370"/>
              <a:gd name="connsiteY39" fmla="*/ 1046878 h 1613814"/>
              <a:gd name="connsiteX40" fmla="*/ 5943596 w 9288370"/>
              <a:gd name="connsiteY40" fmla="*/ 1043237 h 1613814"/>
              <a:gd name="connsiteX41" fmla="*/ 5985730 w 9288370"/>
              <a:gd name="connsiteY41" fmla="*/ 1035396 h 1613814"/>
              <a:gd name="connsiteX42" fmla="*/ 6103109 w 9288370"/>
              <a:gd name="connsiteY42" fmla="*/ 1019019 h 1613814"/>
              <a:gd name="connsiteX43" fmla="*/ 6222406 w 9288370"/>
              <a:gd name="connsiteY43" fmla="*/ 985341 h 1613814"/>
              <a:gd name="connsiteX44" fmla="*/ 6598672 w 9288370"/>
              <a:gd name="connsiteY44" fmla="*/ 902062 h 1613814"/>
              <a:gd name="connsiteX45" fmla="*/ 6766149 w 9288370"/>
              <a:gd name="connsiteY45" fmla="*/ 846132 h 1613814"/>
              <a:gd name="connsiteX46" fmla="*/ 6886312 w 9288370"/>
              <a:gd name="connsiteY46" fmla="*/ 781877 h 1613814"/>
              <a:gd name="connsiteX47" fmla="*/ 7006457 w 9288370"/>
              <a:gd name="connsiteY47" fmla="*/ 699758 h 1613814"/>
              <a:gd name="connsiteX48" fmla="*/ 7231643 w 9288370"/>
              <a:gd name="connsiteY48" fmla="*/ 640778 h 1613814"/>
              <a:gd name="connsiteX49" fmla="*/ 7363123 w 9288370"/>
              <a:gd name="connsiteY49" fmla="*/ 593682 h 1613814"/>
              <a:gd name="connsiteX50" fmla="*/ 7588368 w 9288370"/>
              <a:gd name="connsiteY50" fmla="*/ 531129 h 1613814"/>
              <a:gd name="connsiteX51" fmla="*/ 7782741 w 9288370"/>
              <a:gd name="connsiteY51" fmla="*/ 455936 h 1613814"/>
              <a:gd name="connsiteX52" fmla="*/ 7952094 w 9288370"/>
              <a:gd name="connsiteY52" fmla="*/ 409302 h 1613814"/>
              <a:gd name="connsiteX53" fmla="*/ 8231938 w 9288370"/>
              <a:gd name="connsiteY53" fmla="*/ 259259 h 1613814"/>
              <a:gd name="connsiteX54" fmla="*/ 8428864 w 9288370"/>
              <a:gd name="connsiteY54" fmla="*/ 208471 h 1613814"/>
              <a:gd name="connsiteX55" fmla="*/ 8616510 w 9288370"/>
              <a:gd name="connsiteY55" fmla="*/ 161973 h 1613814"/>
              <a:gd name="connsiteX56" fmla="*/ 8826766 w 9288370"/>
              <a:gd name="connsiteY56" fmla="*/ 152111 h 1613814"/>
              <a:gd name="connsiteX57" fmla="*/ 8917647 w 9288370"/>
              <a:gd name="connsiteY57" fmla="*/ 112232 h 1613814"/>
              <a:gd name="connsiteX58" fmla="*/ 9098594 w 9288370"/>
              <a:gd name="connsiteY58" fmla="*/ 73185 h 1613814"/>
              <a:gd name="connsiteX59" fmla="*/ 9232990 w 9288370"/>
              <a:gd name="connsiteY59" fmla="*/ 24074 h 1613814"/>
              <a:gd name="connsiteX60" fmla="*/ 9288370 w 9288370"/>
              <a:gd name="connsiteY60" fmla="*/ 0 h 1613814"/>
              <a:gd name="connsiteX61" fmla="*/ 0 w 9288370"/>
              <a:gd name="connsiteY61" fmla="*/ 0 h 1613814"/>
              <a:gd name="connsiteX62" fmla="*/ 0 w 9288370"/>
              <a:gd name="connsiteY62" fmla="*/ 1586048 h 1613814"/>
              <a:gd name="connsiteX0" fmla="*/ 0 w 9288370"/>
              <a:gd name="connsiteY0" fmla="*/ 1586048 h 1613814"/>
              <a:gd name="connsiteX1" fmla="*/ 93535 w 9288370"/>
              <a:gd name="connsiteY1" fmla="*/ 1613814 h 1613814"/>
              <a:gd name="connsiteX2" fmla="*/ 374830 w 9288370"/>
              <a:gd name="connsiteY2" fmla="*/ 1574915 h 1613814"/>
              <a:gd name="connsiteX3" fmla="*/ 611906 w 9288370"/>
              <a:gd name="connsiteY3" fmla="*/ 1537813 h 1613814"/>
              <a:gd name="connsiteX4" fmla="*/ 940788 w 9288370"/>
              <a:gd name="connsiteY4" fmla="*/ 1506488 h 1613814"/>
              <a:gd name="connsiteX5" fmla="*/ 1186668 w 9288370"/>
              <a:gd name="connsiteY5" fmla="*/ 1521861 h 1613814"/>
              <a:gd name="connsiteX6" fmla="*/ 1339078 w 9288370"/>
              <a:gd name="connsiteY6" fmla="*/ 1494730 h 1613814"/>
              <a:gd name="connsiteX7" fmla="*/ 1408773 w 9288370"/>
              <a:gd name="connsiteY7" fmla="*/ 1503055 h 1613814"/>
              <a:gd name="connsiteX8" fmla="*/ 1679869 w 9288370"/>
              <a:gd name="connsiteY8" fmla="*/ 1477584 h 1613814"/>
              <a:gd name="connsiteX9" fmla="*/ 1704699 w 9288370"/>
              <a:gd name="connsiteY9" fmla="*/ 1453746 h 1613814"/>
              <a:gd name="connsiteX10" fmla="*/ 1794234 w 9288370"/>
              <a:gd name="connsiteY10" fmla="*/ 1452327 h 1613814"/>
              <a:gd name="connsiteX11" fmla="*/ 2101780 w 9288370"/>
              <a:gd name="connsiteY11" fmla="*/ 1409907 h 1613814"/>
              <a:gd name="connsiteX12" fmla="*/ 2244830 w 9288370"/>
              <a:gd name="connsiteY12" fmla="*/ 1388540 h 1613814"/>
              <a:gd name="connsiteX13" fmla="*/ 2428648 w 9288370"/>
              <a:gd name="connsiteY13" fmla="*/ 1372736 h 1613814"/>
              <a:gd name="connsiteX14" fmla="*/ 2645882 w 9288370"/>
              <a:gd name="connsiteY14" fmla="*/ 1341971 h 1613814"/>
              <a:gd name="connsiteX15" fmla="*/ 2707413 w 9288370"/>
              <a:gd name="connsiteY15" fmla="*/ 1347156 h 1613814"/>
              <a:gd name="connsiteX16" fmla="*/ 2843134 w 9288370"/>
              <a:gd name="connsiteY16" fmla="*/ 1323561 h 1613814"/>
              <a:gd name="connsiteX17" fmla="*/ 2923804 w 9288370"/>
              <a:gd name="connsiteY17" fmla="*/ 1314224 h 1613814"/>
              <a:gd name="connsiteX18" fmla="*/ 2953618 w 9288370"/>
              <a:gd name="connsiteY18" fmla="*/ 1318186 h 1613814"/>
              <a:gd name="connsiteX19" fmla="*/ 2995816 w 9288370"/>
              <a:gd name="connsiteY19" fmla="*/ 1318670 h 1613814"/>
              <a:gd name="connsiteX20" fmla="*/ 3352700 w 9288370"/>
              <a:gd name="connsiteY20" fmla="*/ 1264183 h 1613814"/>
              <a:gd name="connsiteX21" fmla="*/ 3444611 w 9288370"/>
              <a:gd name="connsiteY21" fmla="*/ 1236739 h 1613814"/>
              <a:gd name="connsiteX22" fmla="*/ 3650072 w 9288370"/>
              <a:gd name="connsiteY22" fmla="*/ 1217421 h 1613814"/>
              <a:gd name="connsiteX23" fmla="*/ 3707853 w 9288370"/>
              <a:gd name="connsiteY23" fmla="*/ 1241722 h 1613814"/>
              <a:gd name="connsiteX24" fmla="*/ 3925616 w 9288370"/>
              <a:gd name="connsiteY24" fmla="*/ 1253751 h 1613814"/>
              <a:gd name="connsiteX25" fmla="*/ 3954387 w 9288370"/>
              <a:gd name="connsiteY25" fmla="*/ 1263789 h 1613814"/>
              <a:gd name="connsiteX26" fmla="*/ 3995849 w 9288370"/>
              <a:gd name="connsiteY26" fmla="*/ 1272939 h 1613814"/>
              <a:gd name="connsiteX27" fmla="*/ 4067546 w 9288370"/>
              <a:gd name="connsiteY27" fmla="*/ 1294697 h 1613814"/>
              <a:gd name="connsiteX28" fmla="*/ 4190310 w 9288370"/>
              <a:gd name="connsiteY28" fmla="*/ 1307786 h 1613814"/>
              <a:gd name="connsiteX29" fmla="*/ 4230008 w 9288370"/>
              <a:gd name="connsiteY29" fmla="*/ 1303546 h 1613814"/>
              <a:gd name="connsiteX30" fmla="*/ 4575478 w 9288370"/>
              <a:gd name="connsiteY30" fmla="*/ 1261726 h 1613814"/>
              <a:gd name="connsiteX31" fmla="*/ 4650026 w 9288370"/>
              <a:gd name="connsiteY31" fmla="*/ 1265798 h 1613814"/>
              <a:gd name="connsiteX32" fmla="*/ 4792008 w 9288370"/>
              <a:gd name="connsiteY32" fmla="*/ 1243899 h 1613814"/>
              <a:gd name="connsiteX33" fmla="*/ 4954126 w 9288370"/>
              <a:gd name="connsiteY33" fmla="*/ 1204617 h 1613814"/>
              <a:gd name="connsiteX34" fmla="*/ 5309678 w 9288370"/>
              <a:gd name="connsiteY34" fmla="*/ 1128278 h 1613814"/>
              <a:gd name="connsiteX35" fmla="*/ 5474724 w 9288370"/>
              <a:gd name="connsiteY35" fmla="*/ 1091167 h 1613814"/>
              <a:gd name="connsiteX36" fmla="*/ 5612132 w 9288370"/>
              <a:gd name="connsiteY36" fmla="*/ 1051509 h 1613814"/>
              <a:gd name="connsiteX37" fmla="*/ 5776618 w 9288370"/>
              <a:gd name="connsiteY37" fmla="*/ 1053037 h 1613814"/>
              <a:gd name="connsiteX38" fmla="*/ 5785786 w 9288370"/>
              <a:gd name="connsiteY38" fmla="*/ 1051213 h 1613814"/>
              <a:gd name="connsiteX39" fmla="*/ 5829381 w 9288370"/>
              <a:gd name="connsiteY39" fmla="*/ 1046878 h 1613814"/>
              <a:gd name="connsiteX40" fmla="*/ 5943596 w 9288370"/>
              <a:gd name="connsiteY40" fmla="*/ 1043237 h 1613814"/>
              <a:gd name="connsiteX41" fmla="*/ 5985730 w 9288370"/>
              <a:gd name="connsiteY41" fmla="*/ 1035396 h 1613814"/>
              <a:gd name="connsiteX42" fmla="*/ 6103109 w 9288370"/>
              <a:gd name="connsiteY42" fmla="*/ 1019019 h 1613814"/>
              <a:gd name="connsiteX43" fmla="*/ 6222406 w 9288370"/>
              <a:gd name="connsiteY43" fmla="*/ 985341 h 1613814"/>
              <a:gd name="connsiteX44" fmla="*/ 6598672 w 9288370"/>
              <a:gd name="connsiteY44" fmla="*/ 902062 h 1613814"/>
              <a:gd name="connsiteX45" fmla="*/ 6766149 w 9288370"/>
              <a:gd name="connsiteY45" fmla="*/ 846132 h 1613814"/>
              <a:gd name="connsiteX46" fmla="*/ 6886312 w 9288370"/>
              <a:gd name="connsiteY46" fmla="*/ 781877 h 1613814"/>
              <a:gd name="connsiteX47" fmla="*/ 7006457 w 9288370"/>
              <a:gd name="connsiteY47" fmla="*/ 699758 h 1613814"/>
              <a:gd name="connsiteX48" fmla="*/ 7231643 w 9288370"/>
              <a:gd name="connsiteY48" fmla="*/ 640778 h 1613814"/>
              <a:gd name="connsiteX49" fmla="*/ 7363123 w 9288370"/>
              <a:gd name="connsiteY49" fmla="*/ 593682 h 1613814"/>
              <a:gd name="connsiteX50" fmla="*/ 7588368 w 9288370"/>
              <a:gd name="connsiteY50" fmla="*/ 531129 h 1613814"/>
              <a:gd name="connsiteX51" fmla="*/ 7782741 w 9288370"/>
              <a:gd name="connsiteY51" fmla="*/ 455936 h 1613814"/>
              <a:gd name="connsiteX52" fmla="*/ 7952094 w 9288370"/>
              <a:gd name="connsiteY52" fmla="*/ 409302 h 1613814"/>
              <a:gd name="connsiteX53" fmla="*/ 8231938 w 9288370"/>
              <a:gd name="connsiteY53" fmla="*/ 259259 h 1613814"/>
              <a:gd name="connsiteX54" fmla="*/ 8428864 w 9288370"/>
              <a:gd name="connsiteY54" fmla="*/ 208471 h 1613814"/>
              <a:gd name="connsiteX55" fmla="*/ 8616510 w 9288370"/>
              <a:gd name="connsiteY55" fmla="*/ 161973 h 1613814"/>
              <a:gd name="connsiteX56" fmla="*/ 8826766 w 9288370"/>
              <a:gd name="connsiteY56" fmla="*/ 152111 h 1613814"/>
              <a:gd name="connsiteX57" fmla="*/ 8917647 w 9288370"/>
              <a:gd name="connsiteY57" fmla="*/ 112232 h 1613814"/>
              <a:gd name="connsiteX58" fmla="*/ 9098594 w 9288370"/>
              <a:gd name="connsiteY58" fmla="*/ 73185 h 1613814"/>
              <a:gd name="connsiteX59" fmla="*/ 9232990 w 9288370"/>
              <a:gd name="connsiteY59" fmla="*/ 24074 h 1613814"/>
              <a:gd name="connsiteX60" fmla="*/ 9288370 w 9288370"/>
              <a:gd name="connsiteY60" fmla="*/ 0 h 1613814"/>
              <a:gd name="connsiteX61" fmla="*/ 0 w 9288370"/>
              <a:gd name="connsiteY61" fmla="*/ 0 h 1613814"/>
              <a:gd name="connsiteX62" fmla="*/ 0 w 9288370"/>
              <a:gd name="connsiteY62" fmla="*/ 1586048 h 1613814"/>
              <a:gd name="connsiteX0" fmla="*/ 0 w 9288370"/>
              <a:gd name="connsiteY0" fmla="*/ 1586048 h 1613814"/>
              <a:gd name="connsiteX1" fmla="*/ 93535 w 9288370"/>
              <a:gd name="connsiteY1" fmla="*/ 1613814 h 1613814"/>
              <a:gd name="connsiteX2" fmla="*/ 374830 w 9288370"/>
              <a:gd name="connsiteY2" fmla="*/ 1574915 h 1613814"/>
              <a:gd name="connsiteX3" fmla="*/ 611906 w 9288370"/>
              <a:gd name="connsiteY3" fmla="*/ 1537813 h 1613814"/>
              <a:gd name="connsiteX4" fmla="*/ 940788 w 9288370"/>
              <a:gd name="connsiteY4" fmla="*/ 1506488 h 1613814"/>
              <a:gd name="connsiteX5" fmla="*/ 1186668 w 9288370"/>
              <a:gd name="connsiteY5" fmla="*/ 1521861 h 1613814"/>
              <a:gd name="connsiteX6" fmla="*/ 1339078 w 9288370"/>
              <a:gd name="connsiteY6" fmla="*/ 1494730 h 1613814"/>
              <a:gd name="connsiteX7" fmla="*/ 1408773 w 9288370"/>
              <a:gd name="connsiteY7" fmla="*/ 1503055 h 1613814"/>
              <a:gd name="connsiteX8" fmla="*/ 1679869 w 9288370"/>
              <a:gd name="connsiteY8" fmla="*/ 1477584 h 1613814"/>
              <a:gd name="connsiteX9" fmla="*/ 1704699 w 9288370"/>
              <a:gd name="connsiteY9" fmla="*/ 1453746 h 1613814"/>
              <a:gd name="connsiteX10" fmla="*/ 1794234 w 9288370"/>
              <a:gd name="connsiteY10" fmla="*/ 1452327 h 1613814"/>
              <a:gd name="connsiteX11" fmla="*/ 2101780 w 9288370"/>
              <a:gd name="connsiteY11" fmla="*/ 1409907 h 1613814"/>
              <a:gd name="connsiteX12" fmla="*/ 2244830 w 9288370"/>
              <a:gd name="connsiteY12" fmla="*/ 1388540 h 1613814"/>
              <a:gd name="connsiteX13" fmla="*/ 2428648 w 9288370"/>
              <a:gd name="connsiteY13" fmla="*/ 1372736 h 1613814"/>
              <a:gd name="connsiteX14" fmla="*/ 2645882 w 9288370"/>
              <a:gd name="connsiteY14" fmla="*/ 1341971 h 1613814"/>
              <a:gd name="connsiteX15" fmla="*/ 2707413 w 9288370"/>
              <a:gd name="connsiteY15" fmla="*/ 1347156 h 1613814"/>
              <a:gd name="connsiteX16" fmla="*/ 2843134 w 9288370"/>
              <a:gd name="connsiteY16" fmla="*/ 1323561 h 1613814"/>
              <a:gd name="connsiteX17" fmla="*/ 2923804 w 9288370"/>
              <a:gd name="connsiteY17" fmla="*/ 1314224 h 1613814"/>
              <a:gd name="connsiteX18" fmla="*/ 2953618 w 9288370"/>
              <a:gd name="connsiteY18" fmla="*/ 1318186 h 1613814"/>
              <a:gd name="connsiteX19" fmla="*/ 2995816 w 9288370"/>
              <a:gd name="connsiteY19" fmla="*/ 1318670 h 1613814"/>
              <a:gd name="connsiteX20" fmla="*/ 3352700 w 9288370"/>
              <a:gd name="connsiteY20" fmla="*/ 1264183 h 1613814"/>
              <a:gd name="connsiteX21" fmla="*/ 3444611 w 9288370"/>
              <a:gd name="connsiteY21" fmla="*/ 1236739 h 1613814"/>
              <a:gd name="connsiteX22" fmla="*/ 3650072 w 9288370"/>
              <a:gd name="connsiteY22" fmla="*/ 1217421 h 1613814"/>
              <a:gd name="connsiteX23" fmla="*/ 3707853 w 9288370"/>
              <a:gd name="connsiteY23" fmla="*/ 1241722 h 1613814"/>
              <a:gd name="connsiteX24" fmla="*/ 3925616 w 9288370"/>
              <a:gd name="connsiteY24" fmla="*/ 1253751 h 1613814"/>
              <a:gd name="connsiteX25" fmla="*/ 3954387 w 9288370"/>
              <a:gd name="connsiteY25" fmla="*/ 1263789 h 1613814"/>
              <a:gd name="connsiteX26" fmla="*/ 3995849 w 9288370"/>
              <a:gd name="connsiteY26" fmla="*/ 1272939 h 1613814"/>
              <a:gd name="connsiteX27" fmla="*/ 4067546 w 9288370"/>
              <a:gd name="connsiteY27" fmla="*/ 1294697 h 1613814"/>
              <a:gd name="connsiteX28" fmla="*/ 4190310 w 9288370"/>
              <a:gd name="connsiteY28" fmla="*/ 1307786 h 1613814"/>
              <a:gd name="connsiteX29" fmla="*/ 4230008 w 9288370"/>
              <a:gd name="connsiteY29" fmla="*/ 1303546 h 1613814"/>
              <a:gd name="connsiteX30" fmla="*/ 4575478 w 9288370"/>
              <a:gd name="connsiteY30" fmla="*/ 1261726 h 1613814"/>
              <a:gd name="connsiteX31" fmla="*/ 4650026 w 9288370"/>
              <a:gd name="connsiteY31" fmla="*/ 1265798 h 1613814"/>
              <a:gd name="connsiteX32" fmla="*/ 4792008 w 9288370"/>
              <a:gd name="connsiteY32" fmla="*/ 1243899 h 1613814"/>
              <a:gd name="connsiteX33" fmla="*/ 4954126 w 9288370"/>
              <a:gd name="connsiteY33" fmla="*/ 1204617 h 1613814"/>
              <a:gd name="connsiteX34" fmla="*/ 5309678 w 9288370"/>
              <a:gd name="connsiteY34" fmla="*/ 1128278 h 1613814"/>
              <a:gd name="connsiteX35" fmla="*/ 5474724 w 9288370"/>
              <a:gd name="connsiteY35" fmla="*/ 1091167 h 1613814"/>
              <a:gd name="connsiteX36" fmla="*/ 5612132 w 9288370"/>
              <a:gd name="connsiteY36" fmla="*/ 1051509 h 1613814"/>
              <a:gd name="connsiteX37" fmla="*/ 5776618 w 9288370"/>
              <a:gd name="connsiteY37" fmla="*/ 1053037 h 1613814"/>
              <a:gd name="connsiteX38" fmla="*/ 5785786 w 9288370"/>
              <a:gd name="connsiteY38" fmla="*/ 1051213 h 1613814"/>
              <a:gd name="connsiteX39" fmla="*/ 5829381 w 9288370"/>
              <a:gd name="connsiteY39" fmla="*/ 1046878 h 1613814"/>
              <a:gd name="connsiteX40" fmla="*/ 5943596 w 9288370"/>
              <a:gd name="connsiteY40" fmla="*/ 1043237 h 1613814"/>
              <a:gd name="connsiteX41" fmla="*/ 5985730 w 9288370"/>
              <a:gd name="connsiteY41" fmla="*/ 1035396 h 1613814"/>
              <a:gd name="connsiteX42" fmla="*/ 6103109 w 9288370"/>
              <a:gd name="connsiteY42" fmla="*/ 1019019 h 1613814"/>
              <a:gd name="connsiteX43" fmla="*/ 6222406 w 9288370"/>
              <a:gd name="connsiteY43" fmla="*/ 985341 h 1613814"/>
              <a:gd name="connsiteX44" fmla="*/ 6598672 w 9288370"/>
              <a:gd name="connsiteY44" fmla="*/ 902062 h 1613814"/>
              <a:gd name="connsiteX45" fmla="*/ 6766149 w 9288370"/>
              <a:gd name="connsiteY45" fmla="*/ 846132 h 1613814"/>
              <a:gd name="connsiteX46" fmla="*/ 6886312 w 9288370"/>
              <a:gd name="connsiteY46" fmla="*/ 781877 h 1613814"/>
              <a:gd name="connsiteX47" fmla="*/ 7006457 w 9288370"/>
              <a:gd name="connsiteY47" fmla="*/ 699758 h 1613814"/>
              <a:gd name="connsiteX48" fmla="*/ 7231643 w 9288370"/>
              <a:gd name="connsiteY48" fmla="*/ 640778 h 1613814"/>
              <a:gd name="connsiteX49" fmla="*/ 7363123 w 9288370"/>
              <a:gd name="connsiteY49" fmla="*/ 593682 h 1613814"/>
              <a:gd name="connsiteX50" fmla="*/ 7588368 w 9288370"/>
              <a:gd name="connsiteY50" fmla="*/ 531129 h 1613814"/>
              <a:gd name="connsiteX51" fmla="*/ 7782741 w 9288370"/>
              <a:gd name="connsiteY51" fmla="*/ 455936 h 1613814"/>
              <a:gd name="connsiteX52" fmla="*/ 7952094 w 9288370"/>
              <a:gd name="connsiteY52" fmla="*/ 409302 h 1613814"/>
              <a:gd name="connsiteX53" fmla="*/ 8275980 w 9288370"/>
              <a:gd name="connsiteY53" fmla="*/ 267262 h 1613814"/>
              <a:gd name="connsiteX54" fmla="*/ 8428864 w 9288370"/>
              <a:gd name="connsiteY54" fmla="*/ 208471 h 1613814"/>
              <a:gd name="connsiteX55" fmla="*/ 8616510 w 9288370"/>
              <a:gd name="connsiteY55" fmla="*/ 161973 h 1613814"/>
              <a:gd name="connsiteX56" fmla="*/ 8826766 w 9288370"/>
              <a:gd name="connsiteY56" fmla="*/ 152111 h 1613814"/>
              <a:gd name="connsiteX57" fmla="*/ 8917647 w 9288370"/>
              <a:gd name="connsiteY57" fmla="*/ 112232 h 1613814"/>
              <a:gd name="connsiteX58" fmla="*/ 9098594 w 9288370"/>
              <a:gd name="connsiteY58" fmla="*/ 73185 h 1613814"/>
              <a:gd name="connsiteX59" fmla="*/ 9232990 w 9288370"/>
              <a:gd name="connsiteY59" fmla="*/ 24074 h 1613814"/>
              <a:gd name="connsiteX60" fmla="*/ 9288370 w 9288370"/>
              <a:gd name="connsiteY60" fmla="*/ 0 h 1613814"/>
              <a:gd name="connsiteX61" fmla="*/ 0 w 9288370"/>
              <a:gd name="connsiteY61" fmla="*/ 0 h 1613814"/>
              <a:gd name="connsiteX62" fmla="*/ 0 w 9288370"/>
              <a:gd name="connsiteY62" fmla="*/ 1586048 h 1613814"/>
              <a:gd name="connsiteX0" fmla="*/ 0 w 9288370"/>
              <a:gd name="connsiteY0" fmla="*/ 1586048 h 1613814"/>
              <a:gd name="connsiteX1" fmla="*/ 93535 w 9288370"/>
              <a:gd name="connsiteY1" fmla="*/ 1613814 h 1613814"/>
              <a:gd name="connsiteX2" fmla="*/ 374830 w 9288370"/>
              <a:gd name="connsiteY2" fmla="*/ 1574915 h 1613814"/>
              <a:gd name="connsiteX3" fmla="*/ 611906 w 9288370"/>
              <a:gd name="connsiteY3" fmla="*/ 1537813 h 1613814"/>
              <a:gd name="connsiteX4" fmla="*/ 940788 w 9288370"/>
              <a:gd name="connsiteY4" fmla="*/ 1506488 h 1613814"/>
              <a:gd name="connsiteX5" fmla="*/ 1186668 w 9288370"/>
              <a:gd name="connsiteY5" fmla="*/ 1521861 h 1613814"/>
              <a:gd name="connsiteX6" fmla="*/ 1339078 w 9288370"/>
              <a:gd name="connsiteY6" fmla="*/ 1494730 h 1613814"/>
              <a:gd name="connsiteX7" fmla="*/ 1408773 w 9288370"/>
              <a:gd name="connsiteY7" fmla="*/ 1503055 h 1613814"/>
              <a:gd name="connsiteX8" fmla="*/ 1679869 w 9288370"/>
              <a:gd name="connsiteY8" fmla="*/ 1477584 h 1613814"/>
              <a:gd name="connsiteX9" fmla="*/ 1704699 w 9288370"/>
              <a:gd name="connsiteY9" fmla="*/ 1453746 h 1613814"/>
              <a:gd name="connsiteX10" fmla="*/ 1794234 w 9288370"/>
              <a:gd name="connsiteY10" fmla="*/ 1452327 h 1613814"/>
              <a:gd name="connsiteX11" fmla="*/ 2101780 w 9288370"/>
              <a:gd name="connsiteY11" fmla="*/ 1409907 h 1613814"/>
              <a:gd name="connsiteX12" fmla="*/ 2244830 w 9288370"/>
              <a:gd name="connsiteY12" fmla="*/ 1388540 h 1613814"/>
              <a:gd name="connsiteX13" fmla="*/ 2428648 w 9288370"/>
              <a:gd name="connsiteY13" fmla="*/ 1372736 h 1613814"/>
              <a:gd name="connsiteX14" fmla="*/ 2645882 w 9288370"/>
              <a:gd name="connsiteY14" fmla="*/ 1341971 h 1613814"/>
              <a:gd name="connsiteX15" fmla="*/ 2707413 w 9288370"/>
              <a:gd name="connsiteY15" fmla="*/ 1347156 h 1613814"/>
              <a:gd name="connsiteX16" fmla="*/ 2843134 w 9288370"/>
              <a:gd name="connsiteY16" fmla="*/ 1323561 h 1613814"/>
              <a:gd name="connsiteX17" fmla="*/ 2923804 w 9288370"/>
              <a:gd name="connsiteY17" fmla="*/ 1314224 h 1613814"/>
              <a:gd name="connsiteX18" fmla="*/ 2953618 w 9288370"/>
              <a:gd name="connsiteY18" fmla="*/ 1318186 h 1613814"/>
              <a:gd name="connsiteX19" fmla="*/ 2995816 w 9288370"/>
              <a:gd name="connsiteY19" fmla="*/ 1318670 h 1613814"/>
              <a:gd name="connsiteX20" fmla="*/ 3352700 w 9288370"/>
              <a:gd name="connsiteY20" fmla="*/ 1264183 h 1613814"/>
              <a:gd name="connsiteX21" fmla="*/ 3444611 w 9288370"/>
              <a:gd name="connsiteY21" fmla="*/ 1236739 h 1613814"/>
              <a:gd name="connsiteX22" fmla="*/ 3650072 w 9288370"/>
              <a:gd name="connsiteY22" fmla="*/ 1217421 h 1613814"/>
              <a:gd name="connsiteX23" fmla="*/ 3707853 w 9288370"/>
              <a:gd name="connsiteY23" fmla="*/ 1241722 h 1613814"/>
              <a:gd name="connsiteX24" fmla="*/ 3925616 w 9288370"/>
              <a:gd name="connsiteY24" fmla="*/ 1253751 h 1613814"/>
              <a:gd name="connsiteX25" fmla="*/ 3954387 w 9288370"/>
              <a:gd name="connsiteY25" fmla="*/ 1263789 h 1613814"/>
              <a:gd name="connsiteX26" fmla="*/ 3995849 w 9288370"/>
              <a:gd name="connsiteY26" fmla="*/ 1272939 h 1613814"/>
              <a:gd name="connsiteX27" fmla="*/ 4067546 w 9288370"/>
              <a:gd name="connsiteY27" fmla="*/ 1294697 h 1613814"/>
              <a:gd name="connsiteX28" fmla="*/ 4190310 w 9288370"/>
              <a:gd name="connsiteY28" fmla="*/ 1307786 h 1613814"/>
              <a:gd name="connsiteX29" fmla="*/ 4230008 w 9288370"/>
              <a:gd name="connsiteY29" fmla="*/ 1303546 h 1613814"/>
              <a:gd name="connsiteX30" fmla="*/ 4575478 w 9288370"/>
              <a:gd name="connsiteY30" fmla="*/ 1261726 h 1613814"/>
              <a:gd name="connsiteX31" fmla="*/ 4650026 w 9288370"/>
              <a:gd name="connsiteY31" fmla="*/ 1265798 h 1613814"/>
              <a:gd name="connsiteX32" fmla="*/ 4792008 w 9288370"/>
              <a:gd name="connsiteY32" fmla="*/ 1243899 h 1613814"/>
              <a:gd name="connsiteX33" fmla="*/ 4954126 w 9288370"/>
              <a:gd name="connsiteY33" fmla="*/ 1204617 h 1613814"/>
              <a:gd name="connsiteX34" fmla="*/ 5309678 w 9288370"/>
              <a:gd name="connsiteY34" fmla="*/ 1128278 h 1613814"/>
              <a:gd name="connsiteX35" fmla="*/ 5474724 w 9288370"/>
              <a:gd name="connsiteY35" fmla="*/ 1091167 h 1613814"/>
              <a:gd name="connsiteX36" fmla="*/ 5612132 w 9288370"/>
              <a:gd name="connsiteY36" fmla="*/ 1051509 h 1613814"/>
              <a:gd name="connsiteX37" fmla="*/ 5776618 w 9288370"/>
              <a:gd name="connsiteY37" fmla="*/ 1053037 h 1613814"/>
              <a:gd name="connsiteX38" fmla="*/ 5785786 w 9288370"/>
              <a:gd name="connsiteY38" fmla="*/ 1051213 h 1613814"/>
              <a:gd name="connsiteX39" fmla="*/ 5829381 w 9288370"/>
              <a:gd name="connsiteY39" fmla="*/ 1046878 h 1613814"/>
              <a:gd name="connsiteX40" fmla="*/ 5943596 w 9288370"/>
              <a:gd name="connsiteY40" fmla="*/ 1043237 h 1613814"/>
              <a:gd name="connsiteX41" fmla="*/ 5985730 w 9288370"/>
              <a:gd name="connsiteY41" fmla="*/ 1035396 h 1613814"/>
              <a:gd name="connsiteX42" fmla="*/ 6103109 w 9288370"/>
              <a:gd name="connsiteY42" fmla="*/ 1019019 h 1613814"/>
              <a:gd name="connsiteX43" fmla="*/ 6222406 w 9288370"/>
              <a:gd name="connsiteY43" fmla="*/ 985341 h 1613814"/>
              <a:gd name="connsiteX44" fmla="*/ 6598672 w 9288370"/>
              <a:gd name="connsiteY44" fmla="*/ 902062 h 1613814"/>
              <a:gd name="connsiteX45" fmla="*/ 6766149 w 9288370"/>
              <a:gd name="connsiteY45" fmla="*/ 846132 h 1613814"/>
              <a:gd name="connsiteX46" fmla="*/ 6886312 w 9288370"/>
              <a:gd name="connsiteY46" fmla="*/ 781877 h 1613814"/>
              <a:gd name="connsiteX47" fmla="*/ 7006457 w 9288370"/>
              <a:gd name="connsiteY47" fmla="*/ 699758 h 1613814"/>
              <a:gd name="connsiteX48" fmla="*/ 7231643 w 9288370"/>
              <a:gd name="connsiteY48" fmla="*/ 640778 h 1613814"/>
              <a:gd name="connsiteX49" fmla="*/ 7363123 w 9288370"/>
              <a:gd name="connsiteY49" fmla="*/ 593682 h 1613814"/>
              <a:gd name="connsiteX50" fmla="*/ 7588368 w 9288370"/>
              <a:gd name="connsiteY50" fmla="*/ 531129 h 1613814"/>
              <a:gd name="connsiteX51" fmla="*/ 7782741 w 9288370"/>
              <a:gd name="connsiteY51" fmla="*/ 455936 h 1613814"/>
              <a:gd name="connsiteX52" fmla="*/ 7952094 w 9288370"/>
              <a:gd name="connsiteY52" fmla="*/ 409302 h 1613814"/>
              <a:gd name="connsiteX53" fmla="*/ 8275980 w 9288370"/>
              <a:gd name="connsiteY53" fmla="*/ 267262 h 1613814"/>
              <a:gd name="connsiteX54" fmla="*/ 8428864 w 9288370"/>
              <a:gd name="connsiteY54" fmla="*/ 208471 h 1613814"/>
              <a:gd name="connsiteX55" fmla="*/ 8616510 w 9288370"/>
              <a:gd name="connsiteY55" fmla="*/ 161973 h 1613814"/>
              <a:gd name="connsiteX56" fmla="*/ 8826766 w 9288370"/>
              <a:gd name="connsiteY56" fmla="*/ 152111 h 1613814"/>
              <a:gd name="connsiteX57" fmla="*/ 8917647 w 9288370"/>
              <a:gd name="connsiteY57" fmla="*/ 112232 h 1613814"/>
              <a:gd name="connsiteX58" fmla="*/ 9098594 w 9288370"/>
              <a:gd name="connsiteY58" fmla="*/ 73185 h 1613814"/>
              <a:gd name="connsiteX59" fmla="*/ 9232990 w 9288370"/>
              <a:gd name="connsiteY59" fmla="*/ 24074 h 1613814"/>
              <a:gd name="connsiteX60" fmla="*/ 9288370 w 9288370"/>
              <a:gd name="connsiteY60" fmla="*/ 0 h 1613814"/>
              <a:gd name="connsiteX61" fmla="*/ 0 w 9288370"/>
              <a:gd name="connsiteY61" fmla="*/ 0 h 1613814"/>
              <a:gd name="connsiteX62" fmla="*/ 0 w 9288370"/>
              <a:gd name="connsiteY62" fmla="*/ 1586048 h 1613814"/>
              <a:gd name="connsiteX0" fmla="*/ 0 w 9288370"/>
              <a:gd name="connsiteY0" fmla="*/ 1586048 h 1613814"/>
              <a:gd name="connsiteX1" fmla="*/ 93535 w 9288370"/>
              <a:gd name="connsiteY1" fmla="*/ 1613814 h 1613814"/>
              <a:gd name="connsiteX2" fmla="*/ 374830 w 9288370"/>
              <a:gd name="connsiteY2" fmla="*/ 1574915 h 1613814"/>
              <a:gd name="connsiteX3" fmla="*/ 611906 w 9288370"/>
              <a:gd name="connsiteY3" fmla="*/ 1537813 h 1613814"/>
              <a:gd name="connsiteX4" fmla="*/ 940788 w 9288370"/>
              <a:gd name="connsiteY4" fmla="*/ 1506488 h 1613814"/>
              <a:gd name="connsiteX5" fmla="*/ 1186668 w 9288370"/>
              <a:gd name="connsiteY5" fmla="*/ 1521861 h 1613814"/>
              <a:gd name="connsiteX6" fmla="*/ 1339078 w 9288370"/>
              <a:gd name="connsiteY6" fmla="*/ 1494730 h 1613814"/>
              <a:gd name="connsiteX7" fmla="*/ 1408773 w 9288370"/>
              <a:gd name="connsiteY7" fmla="*/ 1503055 h 1613814"/>
              <a:gd name="connsiteX8" fmla="*/ 1679869 w 9288370"/>
              <a:gd name="connsiteY8" fmla="*/ 1477584 h 1613814"/>
              <a:gd name="connsiteX9" fmla="*/ 1704699 w 9288370"/>
              <a:gd name="connsiteY9" fmla="*/ 1453746 h 1613814"/>
              <a:gd name="connsiteX10" fmla="*/ 1794234 w 9288370"/>
              <a:gd name="connsiteY10" fmla="*/ 1452327 h 1613814"/>
              <a:gd name="connsiteX11" fmla="*/ 2101780 w 9288370"/>
              <a:gd name="connsiteY11" fmla="*/ 1409907 h 1613814"/>
              <a:gd name="connsiteX12" fmla="*/ 2244830 w 9288370"/>
              <a:gd name="connsiteY12" fmla="*/ 1388540 h 1613814"/>
              <a:gd name="connsiteX13" fmla="*/ 2336160 w 9288370"/>
              <a:gd name="connsiteY13" fmla="*/ 1408750 h 1613814"/>
              <a:gd name="connsiteX14" fmla="*/ 2645882 w 9288370"/>
              <a:gd name="connsiteY14" fmla="*/ 1341971 h 1613814"/>
              <a:gd name="connsiteX15" fmla="*/ 2707413 w 9288370"/>
              <a:gd name="connsiteY15" fmla="*/ 1347156 h 1613814"/>
              <a:gd name="connsiteX16" fmla="*/ 2843134 w 9288370"/>
              <a:gd name="connsiteY16" fmla="*/ 1323561 h 1613814"/>
              <a:gd name="connsiteX17" fmla="*/ 2923804 w 9288370"/>
              <a:gd name="connsiteY17" fmla="*/ 1314224 h 1613814"/>
              <a:gd name="connsiteX18" fmla="*/ 2953618 w 9288370"/>
              <a:gd name="connsiteY18" fmla="*/ 1318186 h 1613814"/>
              <a:gd name="connsiteX19" fmla="*/ 2995816 w 9288370"/>
              <a:gd name="connsiteY19" fmla="*/ 1318670 h 1613814"/>
              <a:gd name="connsiteX20" fmla="*/ 3352700 w 9288370"/>
              <a:gd name="connsiteY20" fmla="*/ 1264183 h 1613814"/>
              <a:gd name="connsiteX21" fmla="*/ 3444611 w 9288370"/>
              <a:gd name="connsiteY21" fmla="*/ 1236739 h 1613814"/>
              <a:gd name="connsiteX22" fmla="*/ 3650072 w 9288370"/>
              <a:gd name="connsiteY22" fmla="*/ 1217421 h 1613814"/>
              <a:gd name="connsiteX23" fmla="*/ 3707853 w 9288370"/>
              <a:gd name="connsiteY23" fmla="*/ 1241722 h 1613814"/>
              <a:gd name="connsiteX24" fmla="*/ 3925616 w 9288370"/>
              <a:gd name="connsiteY24" fmla="*/ 1253751 h 1613814"/>
              <a:gd name="connsiteX25" fmla="*/ 3954387 w 9288370"/>
              <a:gd name="connsiteY25" fmla="*/ 1263789 h 1613814"/>
              <a:gd name="connsiteX26" fmla="*/ 3995849 w 9288370"/>
              <a:gd name="connsiteY26" fmla="*/ 1272939 h 1613814"/>
              <a:gd name="connsiteX27" fmla="*/ 4067546 w 9288370"/>
              <a:gd name="connsiteY27" fmla="*/ 1294697 h 1613814"/>
              <a:gd name="connsiteX28" fmla="*/ 4190310 w 9288370"/>
              <a:gd name="connsiteY28" fmla="*/ 1307786 h 1613814"/>
              <a:gd name="connsiteX29" fmla="*/ 4230008 w 9288370"/>
              <a:gd name="connsiteY29" fmla="*/ 1303546 h 1613814"/>
              <a:gd name="connsiteX30" fmla="*/ 4575478 w 9288370"/>
              <a:gd name="connsiteY30" fmla="*/ 1261726 h 1613814"/>
              <a:gd name="connsiteX31" fmla="*/ 4650026 w 9288370"/>
              <a:gd name="connsiteY31" fmla="*/ 1265798 h 1613814"/>
              <a:gd name="connsiteX32" fmla="*/ 4792008 w 9288370"/>
              <a:gd name="connsiteY32" fmla="*/ 1243899 h 1613814"/>
              <a:gd name="connsiteX33" fmla="*/ 4954126 w 9288370"/>
              <a:gd name="connsiteY33" fmla="*/ 1204617 h 1613814"/>
              <a:gd name="connsiteX34" fmla="*/ 5309678 w 9288370"/>
              <a:gd name="connsiteY34" fmla="*/ 1128278 h 1613814"/>
              <a:gd name="connsiteX35" fmla="*/ 5474724 w 9288370"/>
              <a:gd name="connsiteY35" fmla="*/ 1091167 h 1613814"/>
              <a:gd name="connsiteX36" fmla="*/ 5612132 w 9288370"/>
              <a:gd name="connsiteY36" fmla="*/ 1051509 h 1613814"/>
              <a:gd name="connsiteX37" fmla="*/ 5776618 w 9288370"/>
              <a:gd name="connsiteY37" fmla="*/ 1053037 h 1613814"/>
              <a:gd name="connsiteX38" fmla="*/ 5785786 w 9288370"/>
              <a:gd name="connsiteY38" fmla="*/ 1051213 h 1613814"/>
              <a:gd name="connsiteX39" fmla="*/ 5829381 w 9288370"/>
              <a:gd name="connsiteY39" fmla="*/ 1046878 h 1613814"/>
              <a:gd name="connsiteX40" fmla="*/ 5943596 w 9288370"/>
              <a:gd name="connsiteY40" fmla="*/ 1043237 h 1613814"/>
              <a:gd name="connsiteX41" fmla="*/ 5985730 w 9288370"/>
              <a:gd name="connsiteY41" fmla="*/ 1035396 h 1613814"/>
              <a:gd name="connsiteX42" fmla="*/ 6103109 w 9288370"/>
              <a:gd name="connsiteY42" fmla="*/ 1019019 h 1613814"/>
              <a:gd name="connsiteX43" fmla="*/ 6222406 w 9288370"/>
              <a:gd name="connsiteY43" fmla="*/ 985341 h 1613814"/>
              <a:gd name="connsiteX44" fmla="*/ 6598672 w 9288370"/>
              <a:gd name="connsiteY44" fmla="*/ 902062 h 1613814"/>
              <a:gd name="connsiteX45" fmla="*/ 6766149 w 9288370"/>
              <a:gd name="connsiteY45" fmla="*/ 846132 h 1613814"/>
              <a:gd name="connsiteX46" fmla="*/ 6886312 w 9288370"/>
              <a:gd name="connsiteY46" fmla="*/ 781877 h 1613814"/>
              <a:gd name="connsiteX47" fmla="*/ 7006457 w 9288370"/>
              <a:gd name="connsiteY47" fmla="*/ 699758 h 1613814"/>
              <a:gd name="connsiteX48" fmla="*/ 7231643 w 9288370"/>
              <a:gd name="connsiteY48" fmla="*/ 640778 h 1613814"/>
              <a:gd name="connsiteX49" fmla="*/ 7363123 w 9288370"/>
              <a:gd name="connsiteY49" fmla="*/ 593682 h 1613814"/>
              <a:gd name="connsiteX50" fmla="*/ 7588368 w 9288370"/>
              <a:gd name="connsiteY50" fmla="*/ 531129 h 1613814"/>
              <a:gd name="connsiteX51" fmla="*/ 7782741 w 9288370"/>
              <a:gd name="connsiteY51" fmla="*/ 455936 h 1613814"/>
              <a:gd name="connsiteX52" fmla="*/ 7952094 w 9288370"/>
              <a:gd name="connsiteY52" fmla="*/ 409302 h 1613814"/>
              <a:gd name="connsiteX53" fmla="*/ 8275980 w 9288370"/>
              <a:gd name="connsiteY53" fmla="*/ 267262 h 1613814"/>
              <a:gd name="connsiteX54" fmla="*/ 8428864 w 9288370"/>
              <a:gd name="connsiteY54" fmla="*/ 208471 h 1613814"/>
              <a:gd name="connsiteX55" fmla="*/ 8616510 w 9288370"/>
              <a:gd name="connsiteY55" fmla="*/ 161973 h 1613814"/>
              <a:gd name="connsiteX56" fmla="*/ 8826766 w 9288370"/>
              <a:gd name="connsiteY56" fmla="*/ 152111 h 1613814"/>
              <a:gd name="connsiteX57" fmla="*/ 8917647 w 9288370"/>
              <a:gd name="connsiteY57" fmla="*/ 112232 h 1613814"/>
              <a:gd name="connsiteX58" fmla="*/ 9098594 w 9288370"/>
              <a:gd name="connsiteY58" fmla="*/ 73185 h 1613814"/>
              <a:gd name="connsiteX59" fmla="*/ 9232990 w 9288370"/>
              <a:gd name="connsiteY59" fmla="*/ 24074 h 1613814"/>
              <a:gd name="connsiteX60" fmla="*/ 9288370 w 9288370"/>
              <a:gd name="connsiteY60" fmla="*/ 0 h 1613814"/>
              <a:gd name="connsiteX61" fmla="*/ 0 w 9288370"/>
              <a:gd name="connsiteY61" fmla="*/ 0 h 1613814"/>
              <a:gd name="connsiteX62" fmla="*/ 0 w 9288370"/>
              <a:gd name="connsiteY62" fmla="*/ 1586048 h 1613814"/>
              <a:gd name="connsiteX0" fmla="*/ 0 w 9288370"/>
              <a:gd name="connsiteY0" fmla="*/ 1586048 h 1613814"/>
              <a:gd name="connsiteX1" fmla="*/ 93535 w 9288370"/>
              <a:gd name="connsiteY1" fmla="*/ 1613814 h 1613814"/>
              <a:gd name="connsiteX2" fmla="*/ 374830 w 9288370"/>
              <a:gd name="connsiteY2" fmla="*/ 1574915 h 1613814"/>
              <a:gd name="connsiteX3" fmla="*/ 611906 w 9288370"/>
              <a:gd name="connsiteY3" fmla="*/ 1537813 h 1613814"/>
              <a:gd name="connsiteX4" fmla="*/ 940788 w 9288370"/>
              <a:gd name="connsiteY4" fmla="*/ 1506488 h 1613814"/>
              <a:gd name="connsiteX5" fmla="*/ 1186668 w 9288370"/>
              <a:gd name="connsiteY5" fmla="*/ 1521861 h 1613814"/>
              <a:gd name="connsiteX6" fmla="*/ 1339078 w 9288370"/>
              <a:gd name="connsiteY6" fmla="*/ 1494730 h 1613814"/>
              <a:gd name="connsiteX7" fmla="*/ 1408773 w 9288370"/>
              <a:gd name="connsiteY7" fmla="*/ 1503055 h 1613814"/>
              <a:gd name="connsiteX8" fmla="*/ 1679869 w 9288370"/>
              <a:gd name="connsiteY8" fmla="*/ 1477584 h 1613814"/>
              <a:gd name="connsiteX9" fmla="*/ 1704699 w 9288370"/>
              <a:gd name="connsiteY9" fmla="*/ 1453746 h 1613814"/>
              <a:gd name="connsiteX10" fmla="*/ 1794234 w 9288370"/>
              <a:gd name="connsiteY10" fmla="*/ 1452327 h 1613814"/>
              <a:gd name="connsiteX11" fmla="*/ 2101780 w 9288370"/>
              <a:gd name="connsiteY11" fmla="*/ 1409907 h 1613814"/>
              <a:gd name="connsiteX12" fmla="*/ 2253639 w 9288370"/>
              <a:gd name="connsiteY12" fmla="*/ 1396542 h 1613814"/>
              <a:gd name="connsiteX13" fmla="*/ 2336160 w 9288370"/>
              <a:gd name="connsiteY13" fmla="*/ 1408750 h 1613814"/>
              <a:gd name="connsiteX14" fmla="*/ 2645882 w 9288370"/>
              <a:gd name="connsiteY14" fmla="*/ 1341971 h 1613814"/>
              <a:gd name="connsiteX15" fmla="*/ 2707413 w 9288370"/>
              <a:gd name="connsiteY15" fmla="*/ 1347156 h 1613814"/>
              <a:gd name="connsiteX16" fmla="*/ 2843134 w 9288370"/>
              <a:gd name="connsiteY16" fmla="*/ 1323561 h 1613814"/>
              <a:gd name="connsiteX17" fmla="*/ 2923804 w 9288370"/>
              <a:gd name="connsiteY17" fmla="*/ 1314224 h 1613814"/>
              <a:gd name="connsiteX18" fmla="*/ 2953618 w 9288370"/>
              <a:gd name="connsiteY18" fmla="*/ 1318186 h 1613814"/>
              <a:gd name="connsiteX19" fmla="*/ 2995816 w 9288370"/>
              <a:gd name="connsiteY19" fmla="*/ 1318670 h 1613814"/>
              <a:gd name="connsiteX20" fmla="*/ 3352700 w 9288370"/>
              <a:gd name="connsiteY20" fmla="*/ 1264183 h 1613814"/>
              <a:gd name="connsiteX21" fmla="*/ 3444611 w 9288370"/>
              <a:gd name="connsiteY21" fmla="*/ 1236739 h 1613814"/>
              <a:gd name="connsiteX22" fmla="*/ 3650072 w 9288370"/>
              <a:gd name="connsiteY22" fmla="*/ 1217421 h 1613814"/>
              <a:gd name="connsiteX23" fmla="*/ 3707853 w 9288370"/>
              <a:gd name="connsiteY23" fmla="*/ 1241722 h 1613814"/>
              <a:gd name="connsiteX24" fmla="*/ 3925616 w 9288370"/>
              <a:gd name="connsiteY24" fmla="*/ 1253751 h 1613814"/>
              <a:gd name="connsiteX25" fmla="*/ 3954387 w 9288370"/>
              <a:gd name="connsiteY25" fmla="*/ 1263789 h 1613814"/>
              <a:gd name="connsiteX26" fmla="*/ 3995849 w 9288370"/>
              <a:gd name="connsiteY26" fmla="*/ 1272939 h 1613814"/>
              <a:gd name="connsiteX27" fmla="*/ 4067546 w 9288370"/>
              <a:gd name="connsiteY27" fmla="*/ 1294697 h 1613814"/>
              <a:gd name="connsiteX28" fmla="*/ 4190310 w 9288370"/>
              <a:gd name="connsiteY28" fmla="*/ 1307786 h 1613814"/>
              <a:gd name="connsiteX29" fmla="*/ 4230008 w 9288370"/>
              <a:gd name="connsiteY29" fmla="*/ 1303546 h 1613814"/>
              <a:gd name="connsiteX30" fmla="*/ 4575478 w 9288370"/>
              <a:gd name="connsiteY30" fmla="*/ 1261726 h 1613814"/>
              <a:gd name="connsiteX31" fmla="*/ 4650026 w 9288370"/>
              <a:gd name="connsiteY31" fmla="*/ 1265798 h 1613814"/>
              <a:gd name="connsiteX32" fmla="*/ 4792008 w 9288370"/>
              <a:gd name="connsiteY32" fmla="*/ 1243899 h 1613814"/>
              <a:gd name="connsiteX33" fmla="*/ 4954126 w 9288370"/>
              <a:gd name="connsiteY33" fmla="*/ 1204617 h 1613814"/>
              <a:gd name="connsiteX34" fmla="*/ 5309678 w 9288370"/>
              <a:gd name="connsiteY34" fmla="*/ 1128278 h 1613814"/>
              <a:gd name="connsiteX35" fmla="*/ 5474724 w 9288370"/>
              <a:gd name="connsiteY35" fmla="*/ 1091167 h 1613814"/>
              <a:gd name="connsiteX36" fmla="*/ 5612132 w 9288370"/>
              <a:gd name="connsiteY36" fmla="*/ 1051509 h 1613814"/>
              <a:gd name="connsiteX37" fmla="*/ 5776618 w 9288370"/>
              <a:gd name="connsiteY37" fmla="*/ 1053037 h 1613814"/>
              <a:gd name="connsiteX38" fmla="*/ 5785786 w 9288370"/>
              <a:gd name="connsiteY38" fmla="*/ 1051213 h 1613814"/>
              <a:gd name="connsiteX39" fmla="*/ 5829381 w 9288370"/>
              <a:gd name="connsiteY39" fmla="*/ 1046878 h 1613814"/>
              <a:gd name="connsiteX40" fmla="*/ 5943596 w 9288370"/>
              <a:gd name="connsiteY40" fmla="*/ 1043237 h 1613814"/>
              <a:gd name="connsiteX41" fmla="*/ 5985730 w 9288370"/>
              <a:gd name="connsiteY41" fmla="*/ 1035396 h 1613814"/>
              <a:gd name="connsiteX42" fmla="*/ 6103109 w 9288370"/>
              <a:gd name="connsiteY42" fmla="*/ 1019019 h 1613814"/>
              <a:gd name="connsiteX43" fmla="*/ 6222406 w 9288370"/>
              <a:gd name="connsiteY43" fmla="*/ 985341 h 1613814"/>
              <a:gd name="connsiteX44" fmla="*/ 6598672 w 9288370"/>
              <a:gd name="connsiteY44" fmla="*/ 902062 h 1613814"/>
              <a:gd name="connsiteX45" fmla="*/ 6766149 w 9288370"/>
              <a:gd name="connsiteY45" fmla="*/ 846132 h 1613814"/>
              <a:gd name="connsiteX46" fmla="*/ 6886312 w 9288370"/>
              <a:gd name="connsiteY46" fmla="*/ 781877 h 1613814"/>
              <a:gd name="connsiteX47" fmla="*/ 7006457 w 9288370"/>
              <a:gd name="connsiteY47" fmla="*/ 699758 h 1613814"/>
              <a:gd name="connsiteX48" fmla="*/ 7231643 w 9288370"/>
              <a:gd name="connsiteY48" fmla="*/ 640778 h 1613814"/>
              <a:gd name="connsiteX49" fmla="*/ 7363123 w 9288370"/>
              <a:gd name="connsiteY49" fmla="*/ 593682 h 1613814"/>
              <a:gd name="connsiteX50" fmla="*/ 7588368 w 9288370"/>
              <a:gd name="connsiteY50" fmla="*/ 531129 h 1613814"/>
              <a:gd name="connsiteX51" fmla="*/ 7782741 w 9288370"/>
              <a:gd name="connsiteY51" fmla="*/ 455936 h 1613814"/>
              <a:gd name="connsiteX52" fmla="*/ 7952094 w 9288370"/>
              <a:gd name="connsiteY52" fmla="*/ 409302 h 1613814"/>
              <a:gd name="connsiteX53" fmla="*/ 8275980 w 9288370"/>
              <a:gd name="connsiteY53" fmla="*/ 267262 h 1613814"/>
              <a:gd name="connsiteX54" fmla="*/ 8428864 w 9288370"/>
              <a:gd name="connsiteY54" fmla="*/ 208471 h 1613814"/>
              <a:gd name="connsiteX55" fmla="*/ 8616510 w 9288370"/>
              <a:gd name="connsiteY55" fmla="*/ 161973 h 1613814"/>
              <a:gd name="connsiteX56" fmla="*/ 8826766 w 9288370"/>
              <a:gd name="connsiteY56" fmla="*/ 152111 h 1613814"/>
              <a:gd name="connsiteX57" fmla="*/ 8917647 w 9288370"/>
              <a:gd name="connsiteY57" fmla="*/ 112232 h 1613814"/>
              <a:gd name="connsiteX58" fmla="*/ 9098594 w 9288370"/>
              <a:gd name="connsiteY58" fmla="*/ 73185 h 1613814"/>
              <a:gd name="connsiteX59" fmla="*/ 9232990 w 9288370"/>
              <a:gd name="connsiteY59" fmla="*/ 24074 h 1613814"/>
              <a:gd name="connsiteX60" fmla="*/ 9288370 w 9288370"/>
              <a:gd name="connsiteY60" fmla="*/ 0 h 1613814"/>
              <a:gd name="connsiteX61" fmla="*/ 0 w 9288370"/>
              <a:gd name="connsiteY61" fmla="*/ 0 h 1613814"/>
              <a:gd name="connsiteX62" fmla="*/ 0 w 9288370"/>
              <a:gd name="connsiteY62" fmla="*/ 1586048 h 1613814"/>
              <a:gd name="connsiteX0" fmla="*/ 0 w 9288370"/>
              <a:gd name="connsiteY0" fmla="*/ 1586048 h 1613814"/>
              <a:gd name="connsiteX1" fmla="*/ 93535 w 9288370"/>
              <a:gd name="connsiteY1" fmla="*/ 1613814 h 1613814"/>
              <a:gd name="connsiteX2" fmla="*/ 374830 w 9288370"/>
              <a:gd name="connsiteY2" fmla="*/ 1574915 h 1613814"/>
              <a:gd name="connsiteX3" fmla="*/ 611906 w 9288370"/>
              <a:gd name="connsiteY3" fmla="*/ 1537813 h 1613814"/>
              <a:gd name="connsiteX4" fmla="*/ 940788 w 9288370"/>
              <a:gd name="connsiteY4" fmla="*/ 1506488 h 1613814"/>
              <a:gd name="connsiteX5" fmla="*/ 1186668 w 9288370"/>
              <a:gd name="connsiteY5" fmla="*/ 1521861 h 1613814"/>
              <a:gd name="connsiteX6" fmla="*/ 1339078 w 9288370"/>
              <a:gd name="connsiteY6" fmla="*/ 1494730 h 1613814"/>
              <a:gd name="connsiteX7" fmla="*/ 1408773 w 9288370"/>
              <a:gd name="connsiteY7" fmla="*/ 1503055 h 1613814"/>
              <a:gd name="connsiteX8" fmla="*/ 1679869 w 9288370"/>
              <a:gd name="connsiteY8" fmla="*/ 1477584 h 1613814"/>
              <a:gd name="connsiteX9" fmla="*/ 1704699 w 9288370"/>
              <a:gd name="connsiteY9" fmla="*/ 1453746 h 1613814"/>
              <a:gd name="connsiteX10" fmla="*/ 1794234 w 9288370"/>
              <a:gd name="connsiteY10" fmla="*/ 1452327 h 1613814"/>
              <a:gd name="connsiteX11" fmla="*/ 2101780 w 9288370"/>
              <a:gd name="connsiteY11" fmla="*/ 1409907 h 1613814"/>
              <a:gd name="connsiteX12" fmla="*/ 2253639 w 9288370"/>
              <a:gd name="connsiteY12" fmla="*/ 1396542 h 1613814"/>
              <a:gd name="connsiteX13" fmla="*/ 2336160 w 9288370"/>
              <a:gd name="connsiteY13" fmla="*/ 1408750 h 1613814"/>
              <a:gd name="connsiteX14" fmla="*/ 2645882 w 9288370"/>
              <a:gd name="connsiteY14" fmla="*/ 1341971 h 1613814"/>
              <a:gd name="connsiteX15" fmla="*/ 2707413 w 9288370"/>
              <a:gd name="connsiteY15" fmla="*/ 1347156 h 1613814"/>
              <a:gd name="connsiteX16" fmla="*/ 2843134 w 9288370"/>
              <a:gd name="connsiteY16" fmla="*/ 1323561 h 1613814"/>
              <a:gd name="connsiteX17" fmla="*/ 2923804 w 9288370"/>
              <a:gd name="connsiteY17" fmla="*/ 1314224 h 1613814"/>
              <a:gd name="connsiteX18" fmla="*/ 2953618 w 9288370"/>
              <a:gd name="connsiteY18" fmla="*/ 1318186 h 1613814"/>
              <a:gd name="connsiteX19" fmla="*/ 2995816 w 9288370"/>
              <a:gd name="connsiteY19" fmla="*/ 1318670 h 1613814"/>
              <a:gd name="connsiteX20" fmla="*/ 3352700 w 9288370"/>
              <a:gd name="connsiteY20" fmla="*/ 1264183 h 1613814"/>
              <a:gd name="connsiteX21" fmla="*/ 3444611 w 9288370"/>
              <a:gd name="connsiteY21" fmla="*/ 1236739 h 1613814"/>
              <a:gd name="connsiteX22" fmla="*/ 3650072 w 9288370"/>
              <a:gd name="connsiteY22" fmla="*/ 1217421 h 1613814"/>
              <a:gd name="connsiteX23" fmla="*/ 3707853 w 9288370"/>
              <a:gd name="connsiteY23" fmla="*/ 1241722 h 1613814"/>
              <a:gd name="connsiteX24" fmla="*/ 3925616 w 9288370"/>
              <a:gd name="connsiteY24" fmla="*/ 1253751 h 1613814"/>
              <a:gd name="connsiteX25" fmla="*/ 3954387 w 9288370"/>
              <a:gd name="connsiteY25" fmla="*/ 1263789 h 1613814"/>
              <a:gd name="connsiteX26" fmla="*/ 3995849 w 9288370"/>
              <a:gd name="connsiteY26" fmla="*/ 1272939 h 1613814"/>
              <a:gd name="connsiteX27" fmla="*/ 4067546 w 9288370"/>
              <a:gd name="connsiteY27" fmla="*/ 1294697 h 1613814"/>
              <a:gd name="connsiteX28" fmla="*/ 4190310 w 9288370"/>
              <a:gd name="connsiteY28" fmla="*/ 1307786 h 1613814"/>
              <a:gd name="connsiteX29" fmla="*/ 4230008 w 9288370"/>
              <a:gd name="connsiteY29" fmla="*/ 1303546 h 1613814"/>
              <a:gd name="connsiteX30" fmla="*/ 4575478 w 9288370"/>
              <a:gd name="connsiteY30" fmla="*/ 1261726 h 1613814"/>
              <a:gd name="connsiteX31" fmla="*/ 4650026 w 9288370"/>
              <a:gd name="connsiteY31" fmla="*/ 1265798 h 1613814"/>
              <a:gd name="connsiteX32" fmla="*/ 4792008 w 9288370"/>
              <a:gd name="connsiteY32" fmla="*/ 1243899 h 1613814"/>
              <a:gd name="connsiteX33" fmla="*/ 4954126 w 9288370"/>
              <a:gd name="connsiteY33" fmla="*/ 1204617 h 1613814"/>
              <a:gd name="connsiteX34" fmla="*/ 5309678 w 9288370"/>
              <a:gd name="connsiteY34" fmla="*/ 1128278 h 1613814"/>
              <a:gd name="connsiteX35" fmla="*/ 5474724 w 9288370"/>
              <a:gd name="connsiteY35" fmla="*/ 1091167 h 1613814"/>
              <a:gd name="connsiteX36" fmla="*/ 5612132 w 9288370"/>
              <a:gd name="connsiteY36" fmla="*/ 1051509 h 1613814"/>
              <a:gd name="connsiteX37" fmla="*/ 5776618 w 9288370"/>
              <a:gd name="connsiteY37" fmla="*/ 1053037 h 1613814"/>
              <a:gd name="connsiteX38" fmla="*/ 5785786 w 9288370"/>
              <a:gd name="connsiteY38" fmla="*/ 1051213 h 1613814"/>
              <a:gd name="connsiteX39" fmla="*/ 5829381 w 9288370"/>
              <a:gd name="connsiteY39" fmla="*/ 1046878 h 1613814"/>
              <a:gd name="connsiteX40" fmla="*/ 5943596 w 9288370"/>
              <a:gd name="connsiteY40" fmla="*/ 1043237 h 1613814"/>
              <a:gd name="connsiteX41" fmla="*/ 5985730 w 9288370"/>
              <a:gd name="connsiteY41" fmla="*/ 1035396 h 1613814"/>
              <a:gd name="connsiteX42" fmla="*/ 6103109 w 9288370"/>
              <a:gd name="connsiteY42" fmla="*/ 1019019 h 1613814"/>
              <a:gd name="connsiteX43" fmla="*/ 6222406 w 9288370"/>
              <a:gd name="connsiteY43" fmla="*/ 985341 h 1613814"/>
              <a:gd name="connsiteX44" fmla="*/ 6598672 w 9288370"/>
              <a:gd name="connsiteY44" fmla="*/ 902062 h 1613814"/>
              <a:gd name="connsiteX45" fmla="*/ 6766149 w 9288370"/>
              <a:gd name="connsiteY45" fmla="*/ 846132 h 1613814"/>
              <a:gd name="connsiteX46" fmla="*/ 6886312 w 9288370"/>
              <a:gd name="connsiteY46" fmla="*/ 781877 h 1613814"/>
              <a:gd name="connsiteX47" fmla="*/ 7006457 w 9288370"/>
              <a:gd name="connsiteY47" fmla="*/ 699758 h 1613814"/>
              <a:gd name="connsiteX48" fmla="*/ 7231643 w 9288370"/>
              <a:gd name="connsiteY48" fmla="*/ 640778 h 1613814"/>
              <a:gd name="connsiteX49" fmla="*/ 7363123 w 9288370"/>
              <a:gd name="connsiteY49" fmla="*/ 593682 h 1613814"/>
              <a:gd name="connsiteX50" fmla="*/ 7588368 w 9288370"/>
              <a:gd name="connsiteY50" fmla="*/ 531129 h 1613814"/>
              <a:gd name="connsiteX51" fmla="*/ 7782741 w 9288370"/>
              <a:gd name="connsiteY51" fmla="*/ 455936 h 1613814"/>
              <a:gd name="connsiteX52" fmla="*/ 7952094 w 9288370"/>
              <a:gd name="connsiteY52" fmla="*/ 409302 h 1613814"/>
              <a:gd name="connsiteX53" fmla="*/ 8275980 w 9288370"/>
              <a:gd name="connsiteY53" fmla="*/ 267262 h 1613814"/>
              <a:gd name="connsiteX54" fmla="*/ 8428864 w 9288370"/>
              <a:gd name="connsiteY54" fmla="*/ 208471 h 1613814"/>
              <a:gd name="connsiteX55" fmla="*/ 8616510 w 9288370"/>
              <a:gd name="connsiteY55" fmla="*/ 161973 h 1613814"/>
              <a:gd name="connsiteX56" fmla="*/ 8826766 w 9288370"/>
              <a:gd name="connsiteY56" fmla="*/ 152111 h 1613814"/>
              <a:gd name="connsiteX57" fmla="*/ 8917647 w 9288370"/>
              <a:gd name="connsiteY57" fmla="*/ 112232 h 1613814"/>
              <a:gd name="connsiteX58" fmla="*/ 9098594 w 9288370"/>
              <a:gd name="connsiteY58" fmla="*/ 73185 h 1613814"/>
              <a:gd name="connsiteX59" fmla="*/ 9232990 w 9288370"/>
              <a:gd name="connsiteY59" fmla="*/ 24074 h 1613814"/>
              <a:gd name="connsiteX60" fmla="*/ 9288370 w 9288370"/>
              <a:gd name="connsiteY60" fmla="*/ 0 h 1613814"/>
              <a:gd name="connsiteX61" fmla="*/ 0 w 9288370"/>
              <a:gd name="connsiteY61" fmla="*/ 0 h 1613814"/>
              <a:gd name="connsiteX62" fmla="*/ 0 w 9288370"/>
              <a:gd name="connsiteY62" fmla="*/ 1586048 h 1613814"/>
              <a:gd name="connsiteX0" fmla="*/ 0 w 9288370"/>
              <a:gd name="connsiteY0" fmla="*/ 1586048 h 1613814"/>
              <a:gd name="connsiteX1" fmla="*/ 93535 w 9288370"/>
              <a:gd name="connsiteY1" fmla="*/ 1613814 h 1613814"/>
              <a:gd name="connsiteX2" fmla="*/ 374830 w 9288370"/>
              <a:gd name="connsiteY2" fmla="*/ 1574915 h 1613814"/>
              <a:gd name="connsiteX3" fmla="*/ 611906 w 9288370"/>
              <a:gd name="connsiteY3" fmla="*/ 1537813 h 1613814"/>
              <a:gd name="connsiteX4" fmla="*/ 940788 w 9288370"/>
              <a:gd name="connsiteY4" fmla="*/ 1506488 h 1613814"/>
              <a:gd name="connsiteX5" fmla="*/ 1186668 w 9288370"/>
              <a:gd name="connsiteY5" fmla="*/ 1521861 h 1613814"/>
              <a:gd name="connsiteX6" fmla="*/ 1339078 w 9288370"/>
              <a:gd name="connsiteY6" fmla="*/ 1494730 h 1613814"/>
              <a:gd name="connsiteX7" fmla="*/ 1408773 w 9288370"/>
              <a:gd name="connsiteY7" fmla="*/ 1503055 h 1613814"/>
              <a:gd name="connsiteX8" fmla="*/ 1679869 w 9288370"/>
              <a:gd name="connsiteY8" fmla="*/ 1477584 h 1613814"/>
              <a:gd name="connsiteX9" fmla="*/ 1704699 w 9288370"/>
              <a:gd name="connsiteY9" fmla="*/ 1453746 h 1613814"/>
              <a:gd name="connsiteX10" fmla="*/ 1794234 w 9288370"/>
              <a:gd name="connsiteY10" fmla="*/ 1452327 h 1613814"/>
              <a:gd name="connsiteX11" fmla="*/ 2101780 w 9288370"/>
              <a:gd name="connsiteY11" fmla="*/ 1409907 h 1613814"/>
              <a:gd name="connsiteX12" fmla="*/ 2253639 w 9288370"/>
              <a:gd name="connsiteY12" fmla="*/ 1396542 h 1613814"/>
              <a:gd name="connsiteX13" fmla="*/ 2336160 w 9288370"/>
              <a:gd name="connsiteY13" fmla="*/ 1408750 h 1613814"/>
              <a:gd name="connsiteX14" fmla="*/ 2645882 w 9288370"/>
              <a:gd name="connsiteY14" fmla="*/ 1341971 h 1613814"/>
              <a:gd name="connsiteX15" fmla="*/ 2707413 w 9288370"/>
              <a:gd name="connsiteY15" fmla="*/ 1359160 h 1613814"/>
              <a:gd name="connsiteX16" fmla="*/ 2843134 w 9288370"/>
              <a:gd name="connsiteY16" fmla="*/ 1323561 h 1613814"/>
              <a:gd name="connsiteX17" fmla="*/ 2923804 w 9288370"/>
              <a:gd name="connsiteY17" fmla="*/ 1314224 h 1613814"/>
              <a:gd name="connsiteX18" fmla="*/ 2953618 w 9288370"/>
              <a:gd name="connsiteY18" fmla="*/ 1318186 h 1613814"/>
              <a:gd name="connsiteX19" fmla="*/ 2995816 w 9288370"/>
              <a:gd name="connsiteY19" fmla="*/ 1318670 h 1613814"/>
              <a:gd name="connsiteX20" fmla="*/ 3352700 w 9288370"/>
              <a:gd name="connsiteY20" fmla="*/ 1264183 h 1613814"/>
              <a:gd name="connsiteX21" fmla="*/ 3444611 w 9288370"/>
              <a:gd name="connsiteY21" fmla="*/ 1236739 h 1613814"/>
              <a:gd name="connsiteX22" fmla="*/ 3650072 w 9288370"/>
              <a:gd name="connsiteY22" fmla="*/ 1217421 h 1613814"/>
              <a:gd name="connsiteX23" fmla="*/ 3707853 w 9288370"/>
              <a:gd name="connsiteY23" fmla="*/ 1241722 h 1613814"/>
              <a:gd name="connsiteX24" fmla="*/ 3925616 w 9288370"/>
              <a:gd name="connsiteY24" fmla="*/ 1253751 h 1613814"/>
              <a:gd name="connsiteX25" fmla="*/ 3954387 w 9288370"/>
              <a:gd name="connsiteY25" fmla="*/ 1263789 h 1613814"/>
              <a:gd name="connsiteX26" fmla="*/ 3995849 w 9288370"/>
              <a:gd name="connsiteY26" fmla="*/ 1272939 h 1613814"/>
              <a:gd name="connsiteX27" fmla="*/ 4067546 w 9288370"/>
              <a:gd name="connsiteY27" fmla="*/ 1294697 h 1613814"/>
              <a:gd name="connsiteX28" fmla="*/ 4190310 w 9288370"/>
              <a:gd name="connsiteY28" fmla="*/ 1307786 h 1613814"/>
              <a:gd name="connsiteX29" fmla="*/ 4230008 w 9288370"/>
              <a:gd name="connsiteY29" fmla="*/ 1303546 h 1613814"/>
              <a:gd name="connsiteX30" fmla="*/ 4575478 w 9288370"/>
              <a:gd name="connsiteY30" fmla="*/ 1261726 h 1613814"/>
              <a:gd name="connsiteX31" fmla="*/ 4650026 w 9288370"/>
              <a:gd name="connsiteY31" fmla="*/ 1265798 h 1613814"/>
              <a:gd name="connsiteX32" fmla="*/ 4792008 w 9288370"/>
              <a:gd name="connsiteY32" fmla="*/ 1243899 h 1613814"/>
              <a:gd name="connsiteX33" fmla="*/ 4954126 w 9288370"/>
              <a:gd name="connsiteY33" fmla="*/ 1204617 h 1613814"/>
              <a:gd name="connsiteX34" fmla="*/ 5309678 w 9288370"/>
              <a:gd name="connsiteY34" fmla="*/ 1128278 h 1613814"/>
              <a:gd name="connsiteX35" fmla="*/ 5474724 w 9288370"/>
              <a:gd name="connsiteY35" fmla="*/ 1091167 h 1613814"/>
              <a:gd name="connsiteX36" fmla="*/ 5612132 w 9288370"/>
              <a:gd name="connsiteY36" fmla="*/ 1051509 h 1613814"/>
              <a:gd name="connsiteX37" fmla="*/ 5776618 w 9288370"/>
              <a:gd name="connsiteY37" fmla="*/ 1053037 h 1613814"/>
              <a:gd name="connsiteX38" fmla="*/ 5785786 w 9288370"/>
              <a:gd name="connsiteY38" fmla="*/ 1051213 h 1613814"/>
              <a:gd name="connsiteX39" fmla="*/ 5829381 w 9288370"/>
              <a:gd name="connsiteY39" fmla="*/ 1046878 h 1613814"/>
              <a:gd name="connsiteX40" fmla="*/ 5943596 w 9288370"/>
              <a:gd name="connsiteY40" fmla="*/ 1043237 h 1613814"/>
              <a:gd name="connsiteX41" fmla="*/ 5985730 w 9288370"/>
              <a:gd name="connsiteY41" fmla="*/ 1035396 h 1613814"/>
              <a:gd name="connsiteX42" fmla="*/ 6103109 w 9288370"/>
              <a:gd name="connsiteY42" fmla="*/ 1019019 h 1613814"/>
              <a:gd name="connsiteX43" fmla="*/ 6222406 w 9288370"/>
              <a:gd name="connsiteY43" fmla="*/ 985341 h 1613814"/>
              <a:gd name="connsiteX44" fmla="*/ 6598672 w 9288370"/>
              <a:gd name="connsiteY44" fmla="*/ 902062 h 1613814"/>
              <a:gd name="connsiteX45" fmla="*/ 6766149 w 9288370"/>
              <a:gd name="connsiteY45" fmla="*/ 846132 h 1613814"/>
              <a:gd name="connsiteX46" fmla="*/ 6886312 w 9288370"/>
              <a:gd name="connsiteY46" fmla="*/ 781877 h 1613814"/>
              <a:gd name="connsiteX47" fmla="*/ 7006457 w 9288370"/>
              <a:gd name="connsiteY47" fmla="*/ 699758 h 1613814"/>
              <a:gd name="connsiteX48" fmla="*/ 7231643 w 9288370"/>
              <a:gd name="connsiteY48" fmla="*/ 640778 h 1613814"/>
              <a:gd name="connsiteX49" fmla="*/ 7363123 w 9288370"/>
              <a:gd name="connsiteY49" fmla="*/ 593682 h 1613814"/>
              <a:gd name="connsiteX50" fmla="*/ 7588368 w 9288370"/>
              <a:gd name="connsiteY50" fmla="*/ 531129 h 1613814"/>
              <a:gd name="connsiteX51" fmla="*/ 7782741 w 9288370"/>
              <a:gd name="connsiteY51" fmla="*/ 455936 h 1613814"/>
              <a:gd name="connsiteX52" fmla="*/ 7952094 w 9288370"/>
              <a:gd name="connsiteY52" fmla="*/ 409302 h 1613814"/>
              <a:gd name="connsiteX53" fmla="*/ 8275980 w 9288370"/>
              <a:gd name="connsiteY53" fmla="*/ 267262 h 1613814"/>
              <a:gd name="connsiteX54" fmla="*/ 8428864 w 9288370"/>
              <a:gd name="connsiteY54" fmla="*/ 208471 h 1613814"/>
              <a:gd name="connsiteX55" fmla="*/ 8616510 w 9288370"/>
              <a:gd name="connsiteY55" fmla="*/ 161973 h 1613814"/>
              <a:gd name="connsiteX56" fmla="*/ 8826766 w 9288370"/>
              <a:gd name="connsiteY56" fmla="*/ 152111 h 1613814"/>
              <a:gd name="connsiteX57" fmla="*/ 8917647 w 9288370"/>
              <a:gd name="connsiteY57" fmla="*/ 112232 h 1613814"/>
              <a:gd name="connsiteX58" fmla="*/ 9098594 w 9288370"/>
              <a:gd name="connsiteY58" fmla="*/ 73185 h 1613814"/>
              <a:gd name="connsiteX59" fmla="*/ 9232990 w 9288370"/>
              <a:gd name="connsiteY59" fmla="*/ 24074 h 1613814"/>
              <a:gd name="connsiteX60" fmla="*/ 9288370 w 9288370"/>
              <a:gd name="connsiteY60" fmla="*/ 0 h 1613814"/>
              <a:gd name="connsiteX61" fmla="*/ 0 w 9288370"/>
              <a:gd name="connsiteY61" fmla="*/ 0 h 1613814"/>
              <a:gd name="connsiteX62" fmla="*/ 0 w 9288370"/>
              <a:gd name="connsiteY62" fmla="*/ 1586048 h 1613814"/>
              <a:gd name="connsiteX0" fmla="*/ 0 w 9288370"/>
              <a:gd name="connsiteY0" fmla="*/ 1586048 h 1613814"/>
              <a:gd name="connsiteX1" fmla="*/ 93535 w 9288370"/>
              <a:gd name="connsiteY1" fmla="*/ 1613814 h 1613814"/>
              <a:gd name="connsiteX2" fmla="*/ 374830 w 9288370"/>
              <a:gd name="connsiteY2" fmla="*/ 1574915 h 1613814"/>
              <a:gd name="connsiteX3" fmla="*/ 611906 w 9288370"/>
              <a:gd name="connsiteY3" fmla="*/ 1537813 h 1613814"/>
              <a:gd name="connsiteX4" fmla="*/ 940788 w 9288370"/>
              <a:gd name="connsiteY4" fmla="*/ 1506488 h 1613814"/>
              <a:gd name="connsiteX5" fmla="*/ 1032523 w 9288370"/>
              <a:gd name="connsiteY5" fmla="*/ 1513858 h 1613814"/>
              <a:gd name="connsiteX6" fmla="*/ 1339078 w 9288370"/>
              <a:gd name="connsiteY6" fmla="*/ 1494730 h 1613814"/>
              <a:gd name="connsiteX7" fmla="*/ 1408773 w 9288370"/>
              <a:gd name="connsiteY7" fmla="*/ 1503055 h 1613814"/>
              <a:gd name="connsiteX8" fmla="*/ 1679869 w 9288370"/>
              <a:gd name="connsiteY8" fmla="*/ 1477584 h 1613814"/>
              <a:gd name="connsiteX9" fmla="*/ 1704699 w 9288370"/>
              <a:gd name="connsiteY9" fmla="*/ 1453746 h 1613814"/>
              <a:gd name="connsiteX10" fmla="*/ 1794234 w 9288370"/>
              <a:gd name="connsiteY10" fmla="*/ 1452327 h 1613814"/>
              <a:gd name="connsiteX11" fmla="*/ 2101780 w 9288370"/>
              <a:gd name="connsiteY11" fmla="*/ 1409907 h 1613814"/>
              <a:gd name="connsiteX12" fmla="*/ 2253639 w 9288370"/>
              <a:gd name="connsiteY12" fmla="*/ 1396542 h 1613814"/>
              <a:gd name="connsiteX13" fmla="*/ 2336160 w 9288370"/>
              <a:gd name="connsiteY13" fmla="*/ 1408750 h 1613814"/>
              <a:gd name="connsiteX14" fmla="*/ 2645882 w 9288370"/>
              <a:gd name="connsiteY14" fmla="*/ 1341971 h 1613814"/>
              <a:gd name="connsiteX15" fmla="*/ 2707413 w 9288370"/>
              <a:gd name="connsiteY15" fmla="*/ 1359160 h 1613814"/>
              <a:gd name="connsiteX16" fmla="*/ 2843134 w 9288370"/>
              <a:gd name="connsiteY16" fmla="*/ 1323561 h 1613814"/>
              <a:gd name="connsiteX17" fmla="*/ 2923804 w 9288370"/>
              <a:gd name="connsiteY17" fmla="*/ 1314224 h 1613814"/>
              <a:gd name="connsiteX18" fmla="*/ 2953618 w 9288370"/>
              <a:gd name="connsiteY18" fmla="*/ 1318186 h 1613814"/>
              <a:gd name="connsiteX19" fmla="*/ 2995816 w 9288370"/>
              <a:gd name="connsiteY19" fmla="*/ 1318670 h 1613814"/>
              <a:gd name="connsiteX20" fmla="*/ 3352700 w 9288370"/>
              <a:gd name="connsiteY20" fmla="*/ 1264183 h 1613814"/>
              <a:gd name="connsiteX21" fmla="*/ 3444611 w 9288370"/>
              <a:gd name="connsiteY21" fmla="*/ 1236739 h 1613814"/>
              <a:gd name="connsiteX22" fmla="*/ 3650072 w 9288370"/>
              <a:gd name="connsiteY22" fmla="*/ 1217421 h 1613814"/>
              <a:gd name="connsiteX23" fmla="*/ 3707853 w 9288370"/>
              <a:gd name="connsiteY23" fmla="*/ 1241722 h 1613814"/>
              <a:gd name="connsiteX24" fmla="*/ 3925616 w 9288370"/>
              <a:gd name="connsiteY24" fmla="*/ 1253751 h 1613814"/>
              <a:gd name="connsiteX25" fmla="*/ 3954387 w 9288370"/>
              <a:gd name="connsiteY25" fmla="*/ 1263789 h 1613814"/>
              <a:gd name="connsiteX26" fmla="*/ 3995849 w 9288370"/>
              <a:gd name="connsiteY26" fmla="*/ 1272939 h 1613814"/>
              <a:gd name="connsiteX27" fmla="*/ 4067546 w 9288370"/>
              <a:gd name="connsiteY27" fmla="*/ 1294697 h 1613814"/>
              <a:gd name="connsiteX28" fmla="*/ 4190310 w 9288370"/>
              <a:gd name="connsiteY28" fmla="*/ 1307786 h 1613814"/>
              <a:gd name="connsiteX29" fmla="*/ 4230008 w 9288370"/>
              <a:gd name="connsiteY29" fmla="*/ 1303546 h 1613814"/>
              <a:gd name="connsiteX30" fmla="*/ 4575478 w 9288370"/>
              <a:gd name="connsiteY30" fmla="*/ 1261726 h 1613814"/>
              <a:gd name="connsiteX31" fmla="*/ 4650026 w 9288370"/>
              <a:gd name="connsiteY31" fmla="*/ 1265798 h 1613814"/>
              <a:gd name="connsiteX32" fmla="*/ 4792008 w 9288370"/>
              <a:gd name="connsiteY32" fmla="*/ 1243899 h 1613814"/>
              <a:gd name="connsiteX33" fmla="*/ 4954126 w 9288370"/>
              <a:gd name="connsiteY33" fmla="*/ 1204617 h 1613814"/>
              <a:gd name="connsiteX34" fmla="*/ 5309678 w 9288370"/>
              <a:gd name="connsiteY34" fmla="*/ 1128278 h 1613814"/>
              <a:gd name="connsiteX35" fmla="*/ 5474724 w 9288370"/>
              <a:gd name="connsiteY35" fmla="*/ 1091167 h 1613814"/>
              <a:gd name="connsiteX36" fmla="*/ 5612132 w 9288370"/>
              <a:gd name="connsiteY36" fmla="*/ 1051509 h 1613814"/>
              <a:gd name="connsiteX37" fmla="*/ 5776618 w 9288370"/>
              <a:gd name="connsiteY37" fmla="*/ 1053037 h 1613814"/>
              <a:gd name="connsiteX38" fmla="*/ 5785786 w 9288370"/>
              <a:gd name="connsiteY38" fmla="*/ 1051213 h 1613814"/>
              <a:gd name="connsiteX39" fmla="*/ 5829381 w 9288370"/>
              <a:gd name="connsiteY39" fmla="*/ 1046878 h 1613814"/>
              <a:gd name="connsiteX40" fmla="*/ 5943596 w 9288370"/>
              <a:gd name="connsiteY40" fmla="*/ 1043237 h 1613814"/>
              <a:gd name="connsiteX41" fmla="*/ 5985730 w 9288370"/>
              <a:gd name="connsiteY41" fmla="*/ 1035396 h 1613814"/>
              <a:gd name="connsiteX42" fmla="*/ 6103109 w 9288370"/>
              <a:gd name="connsiteY42" fmla="*/ 1019019 h 1613814"/>
              <a:gd name="connsiteX43" fmla="*/ 6222406 w 9288370"/>
              <a:gd name="connsiteY43" fmla="*/ 985341 h 1613814"/>
              <a:gd name="connsiteX44" fmla="*/ 6598672 w 9288370"/>
              <a:gd name="connsiteY44" fmla="*/ 902062 h 1613814"/>
              <a:gd name="connsiteX45" fmla="*/ 6766149 w 9288370"/>
              <a:gd name="connsiteY45" fmla="*/ 846132 h 1613814"/>
              <a:gd name="connsiteX46" fmla="*/ 6886312 w 9288370"/>
              <a:gd name="connsiteY46" fmla="*/ 781877 h 1613814"/>
              <a:gd name="connsiteX47" fmla="*/ 7006457 w 9288370"/>
              <a:gd name="connsiteY47" fmla="*/ 699758 h 1613814"/>
              <a:gd name="connsiteX48" fmla="*/ 7231643 w 9288370"/>
              <a:gd name="connsiteY48" fmla="*/ 640778 h 1613814"/>
              <a:gd name="connsiteX49" fmla="*/ 7363123 w 9288370"/>
              <a:gd name="connsiteY49" fmla="*/ 593682 h 1613814"/>
              <a:gd name="connsiteX50" fmla="*/ 7588368 w 9288370"/>
              <a:gd name="connsiteY50" fmla="*/ 531129 h 1613814"/>
              <a:gd name="connsiteX51" fmla="*/ 7782741 w 9288370"/>
              <a:gd name="connsiteY51" fmla="*/ 455936 h 1613814"/>
              <a:gd name="connsiteX52" fmla="*/ 7952094 w 9288370"/>
              <a:gd name="connsiteY52" fmla="*/ 409302 h 1613814"/>
              <a:gd name="connsiteX53" fmla="*/ 8275980 w 9288370"/>
              <a:gd name="connsiteY53" fmla="*/ 267262 h 1613814"/>
              <a:gd name="connsiteX54" fmla="*/ 8428864 w 9288370"/>
              <a:gd name="connsiteY54" fmla="*/ 208471 h 1613814"/>
              <a:gd name="connsiteX55" fmla="*/ 8616510 w 9288370"/>
              <a:gd name="connsiteY55" fmla="*/ 161973 h 1613814"/>
              <a:gd name="connsiteX56" fmla="*/ 8826766 w 9288370"/>
              <a:gd name="connsiteY56" fmla="*/ 152111 h 1613814"/>
              <a:gd name="connsiteX57" fmla="*/ 8917647 w 9288370"/>
              <a:gd name="connsiteY57" fmla="*/ 112232 h 1613814"/>
              <a:gd name="connsiteX58" fmla="*/ 9098594 w 9288370"/>
              <a:gd name="connsiteY58" fmla="*/ 73185 h 1613814"/>
              <a:gd name="connsiteX59" fmla="*/ 9232990 w 9288370"/>
              <a:gd name="connsiteY59" fmla="*/ 24074 h 1613814"/>
              <a:gd name="connsiteX60" fmla="*/ 9288370 w 9288370"/>
              <a:gd name="connsiteY60" fmla="*/ 0 h 1613814"/>
              <a:gd name="connsiteX61" fmla="*/ 0 w 9288370"/>
              <a:gd name="connsiteY61" fmla="*/ 0 h 1613814"/>
              <a:gd name="connsiteX62" fmla="*/ 0 w 9288370"/>
              <a:gd name="connsiteY62" fmla="*/ 1586048 h 1613814"/>
              <a:gd name="connsiteX0" fmla="*/ 0 w 9288370"/>
              <a:gd name="connsiteY0" fmla="*/ 1586048 h 1613814"/>
              <a:gd name="connsiteX1" fmla="*/ 93535 w 9288370"/>
              <a:gd name="connsiteY1" fmla="*/ 1613814 h 1613814"/>
              <a:gd name="connsiteX2" fmla="*/ 374830 w 9288370"/>
              <a:gd name="connsiteY2" fmla="*/ 1574915 h 1613814"/>
              <a:gd name="connsiteX3" fmla="*/ 611906 w 9288370"/>
              <a:gd name="connsiteY3" fmla="*/ 1537813 h 1613814"/>
              <a:gd name="connsiteX4" fmla="*/ 940788 w 9288370"/>
              <a:gd name="connsiteY4" fmla="*/ 1506488 h 1613814"/>
              <a:gd name="connsiteX5" fmla="*/ 1032523 w 9288370"/>
              <a:gd name="connsiteY5" fmla="*/ 1513858 h 1613814"/>
              <a:gd name="connsiteX6" fmla="*/ 1140893 w 9288370"/>
              <a:gd name="connsiteY6" fmla="*/ 1550752 h 1613814"/>
              <a:gd name="connsiteX7" fmla="*/ 1408773 w 9288370"/>
              <a:gd name="connsiteY7" fmla="*/ 1503055 h 1613814"/>
              <a:gd name="connsiteX8" fmla="*/ 1679869 w 9288370"/>
              <a:gd name="connsiteY8" fmla="*/ 1477584 h 1613814"/>
              <a:gd name="connsiteX9" fmla="*/ 1704699 w 9288370"/>
              <a:gd name="connsiteY9" fmla="*/ 1453746 h 1613814"/>
              <a:gd name="connsiteX10" fmla="*/ 1794234 w 9288370"/>
              <a:gd name="connsiteY10" fmla="*/ 1452327 h 1613814"/>
              <a:gd name="connsiteX11" fmla="*/ 2101780 w 9288370"/>
              <a:gd name="connsiteY11" fmla="*/ 1409907 h 1613814"/>
              <a:gd name="connsiteX12" fmla="*/ 2253639 w 9288370"/>
              <a:gd name="connsiteY12" fmla="*/ 1396542 h 1613814"/>
              <a:gd name="connsiteX13" fmla="*/ 2336160 w 9288370"/>
              <a:gd name="connsiteY13" fmla="*/ 1408750 h 1613814"/>
              <a:gd name="connsiteX14" fmla="*/ 2645882 w 9288370"/>
              <a:gd name="connsiteY14" fmla="*/ 1341971 h 1613814"/>
              <a:gd name="connsiteX15" fmla="*/ 2707413 w 9288370"/>
              <a:gd name="connsiteY15" fmla="*/ 1359160 h 1613814"/>
              <a:gd name="connsiteX16" fmla="*/ 2843134 w 9288370"/>
              <a:gd name="connsiteY16" fmla="*/ 1323561 h 1613814"/>
              <a:gd name="connsiteX17" fmla="*/ 2923804 w 9288370"/>
              <a:gd name="connsiteY17" fmla="*/ 1314224 h 1613814"/>
              <a:gd name="connsiteX18" fmla="*/ 2953618 w 9288370"/>
              <a:gd name="connsiteY18" fmla="*/ 1318186 h 1613814"/>
              <a:gd name="connsiteX19" fmla="*/ 2995816 w 9288370"/>
              <a:gd name="connsiteY19" fmla="*/ 1318670 h 1613814"/>
              <a:gd name="connsiteX20" fmla="*/ 3352700 w 9288370"/>
              <a:gd name="connsiteY20" fmla="*/ 1264183 h 1613814"/>
              <a:gd name="connsiteX21" fmla="*/ 3444611 w 9288370"/>
              <a:gd name="connsiteY21" fmla="*/ 1236739 h 1613814"/>
              <a:gd name="connsiteX22" fmla="*/ 3650072 w 9288370"/>
              <a:gd name="connsiteY22" fmla="*/ 1217421 h 1613814"/>
              <a:gd name="connsiteX23" fmla="*/ 3707853 w 9288370"/>
              <a:gd name="connsiteY23" fmla="*/ 1241722 h 1613814"/>
              <a:gd name="connsiteX24" fmla="*/ 3925616 w 9288370"/>
              <a:gd name="connsiteY24" fmla="*/ 1253751 h 1613814"/>
              <a:gd name="connsiteX25" fmla="*/ 3954387 w 9288370"/>
              <a:gd name="connsiteY25" fmla="*/ 1263789 h 1613814"/>
              <a:gd name="connsiteX26" fmla="*/ 3995849 w 9288370"/>
              <a:gd name="connsiteY26" fmla="*/ 1272939 h 1613814"/>
              <a:gd name="connsiteX27" fmla="*/ 4067546 w 9288370"/>
              <a:gd name="connsiteY27" fmla="*/ 1294697 h 1613814"/>
              <a:gd name="connsiteX28" fmla="*/ 4190310 w 9288370"/>
              <a:gd name="connsiteY28" fmla="*/ 1307786 h 1613814"/>
              <a:gd name="connsiteX29" fmla="*/ 4230008 w 9288370"/>
              <a:gd name="connsiteY29" fmla="*/ 1303546 h 1613814"/>
              <a:gd name="connsiteX30" fmla="*/ 4575478 w 9288370"/>
              <a:gd name="connsiteY30" fmla="*/ 1261726 h 1613814"/>
              <a:gd name="connsiteX31" fmla="*/ 4650026 w 9288370"/>
              <a:gd name="connsiteY31" fmla="*/ 1265798 h 1613814"/>
              <a:gd name="connsiteX32" fmla="*/ 4792008 w 9288370"/>
              <a:gd name="connsiteY32" fmla="*/ 1243899 h 1613814"/>
              <a:gd name="connsiteX33" fmla="*/ 4954126 w 9288370"/>
              <a:gd name="connsiteY33" fmla="*/ 1204617 h 1613814"/>
              <a:gd name="connsiteX34" fmla="*/ 5309678 w 9288370"/>
              <a:gd name="connsiteY34" fmla="*/ 1128278 h 1613814"/>
              <a:gd name="connsiteX35" fmla="*/ 5474724 w 9288370"/>
              <a:gd name="connsiteY35" fmla="*/ 1091167 h 1613814"/>
              <a:gd name="connsiteX36" fmla="*/ 5612132 w 9288370"/>
              <a:gd name="connsiteY36" fmla="*/ 1051509 h 1613814"/>
              <a:gd name="connsiteX37" fmla="*/ 5776618 w 9288370"/>
              <a:gd name="connsiteY37" fmla="*/ 1053037 h 1613814"/>
              <a:gd name="connsiteX38" fmla="*/ 5785786 w 9288370"/>
              <a:gd name="connsiteY38" fmla="*/ 1051213 h 1613814"/>
              <a:gd name="connsiteX39" fmla="*/ 5829381 w 9288370"/>
              <a:gd name="connsiteY39" fmla="*/ 1046878 h 1613814"/>
              <a:gd name="connsiteX40" fmla="*/ 5943596 w 9288370"/>
              <a:gd name="connsiteY40" fmla="*/ 1043237 h 1613814"/>
              <a:gd name="connsiteX41" fmla="*/ 5985730 w 9288370"/>
              <a:gd name="connsiteY41" fmla="*/ 1035396 h 1613814"/>
              <a:gd name="connsiteX42" fmla="*/ 6103109 w 9288370"/>
              <a:gd name="connsiteY42" fmla="*/ 1019019 h 1613814"/>
              <a:gd name="connsiteX43" fmla="*/ 6222406 w 9288370"/>
              <a:gd name="connsiteY43" fmla="*/ 985341 h 1613814"/>
              <a:gd name="connsiteX44" fmla="*/ 6598672 w 9288370"/>
              <a:gd name="connsiteY44" fmla="*/ 902062 h 1613814"/>
              <a:gd name="connsiteX45" fmla="*/ 6766149 w 9288370"/>
              <a:gd name="connsiteY45" fmla="*/ 846132 h 1613814"/>
              <a:gd name="connsiteX46" fmla="*/ 6886312 w 9288370"/>
              <a:gd name="connsiteY46" fmla="*/ 781877 h 1613814"/>
              <a:gd name="connsiteX47" fmla="*/ 7006457 w 9288370"/>
              <a:gd name="connsiteY47" fmla="*/ 699758 h 1613814"/>
              <a:gd name="connsiteX48" fmla="*/ 7231643 w 9288370"/>
              <a:gd name="connsiteY48" fmla="*/ 640778 h 1613814"/>
              <a:gd name="connsiteX49" fmla="*/ 7363123 w 9288370"/>
              <a:gd name="connsiteY49" fmla="*/ 593682 h 1613814"/>
              <a:gd name="connsiteX50" fmla="*/ 7588368 w 9288370"/>
              <a:gd name="connsiteY50" fmla="*/ 531129 h 1613814"/>
              <a:gd name="connsiteX51" fmla="*/ 7782741 w 9288370"/>
              <a:gd name="connsiteY51" fmla="*/ 455936 h 1613814"/>
              <a:gd name="connsiteX52" fmla="*/ 7952094 w 9288370"/>
              <a:gd name="connsiteY52" fmla="*/ 409302 h 1613814"/>
              <a:gd name="connsiteX53" fmla="*/ 8275980 w 9288370"/>
              <a:gd name="connsiteY53" fmla="*/ 267262 h 1613814"/>
              <a:gd name="connsiteX54" fmla="*/ 8428864 w 9288370"/>
              <a:gd name="connsiteY54" fmla="*/ 208471 h 1613814"/>
              <a:gd name="connsiteX55" fmla="*/ 8616510 w 9288370"/>
              <a:gd name="connsiteY55" fmla="*/ 161973 h 1613814"/>
              <a:gd name="connsiteX56" fmla="*/ 8826766 w 9288370"/>
              <a:gd name="connsiteY56" fmla="*/ 152111 h 1613814"/>
              <a:gd name="connsiteX57" fmla="*/ 8917647 w 9288370"/>
              <a:gd name="connsiteY57" fmla="*/ 112232 h 1613814"/>
              <a:gd name="connsiteX58" fmla="*/ 9098594 w 9288370"/>
              <a:gd name="connsiteY58" fmla="*/ 73185 h 1613814"/>
              <a:gd name="connsiteX59" fmla="*/ 9232990 w 9288370"/>
              <a:gd name="connsiteY59" fmla="*/ 24074 h 1613814"/>
              <a:gd name="connsiteX60" fmla="*/ 9288370 w 9288370"/>
              <a:gd name="connsiteY60" fmla="*/ 0 h 1613814"/>
              <a:gd name="connsiteX61" fmla="*/ 0 w 9288370"/>
              <a:gd name="connsiteY61" fmla="*/ 0 h 1613814"/>
              <a:gd name="connsiteX62" fmla="*/ 0 w 9288370"/>
              <a:gd name="connsiteY62" fmla="*/ 1586048 h 1613814"/>
              <a:gd name="connsiteX0" fmla="*/ 0 w 9288370"/>
              <a:gd name="connsiteY0" fmla="*/ 1586048 h 1613814"/>
              <a:gd name="connsiteX1" fmla="*/ 93535 w 9288370"/>
              <a:gd name="connsiteY1" fmla="*/ 1613814 h 1613814"/>
              <a:gd name="connsiteX2" fmla="*/ 374830 w 9288370"/>
              <a:gd name="connsiteY2" fmla="*/ 1574915 h 1613814"/>
              <a:gd name="connsiteX3" fmla="*/ 611906 w 9288370"/>
              <a:gd name="connsiteY3" fmla="*/ 1537813 h 1613814"/>
              <a:gd name="connsiteX4" fmla="*/ 940788 w 9288370"/>
              <a:gd name="connsiteY4" fmla="*/ 1506488 h 1613814"/>
              <a:gd name="connsiteX5" fmla="*/ 1032523 w 9288370"/>
              <a:gd name="connsiteY5" fmla="*/ 1513858 h 1613814"/>
              <a:gd name="connsiteX6" fmla="*/ 1140893 w 9288370"/>
              <a:gd name="connsiteY6" fmla="*/ 1550752 h 1613814"/>
              <a:gd name="connsiteX7" fmla="*/ 1408773 w 9288370"/>
              <a:gd name="connsiteY7" fmla="*/ 1503055 h 1613814"/>
              <a:gd name="connsiteX8" fmla="*/ 1679869 w 9288370"/>
              <a:gd name="connsiteY8" fmla="*/ 1477584 h 1613814"/>
              <a:gd name="connsiteX9" fmla="*/ 1704699 w 9288370"/>
              <a:gd name="connsiteY9" fmla="*/ 1453746 h 1613814"/>
              <a:gd name="connsiteX10" fmla="*/ 1794234 w 9288370"/>
              <a:gd name="connsiteY10" fmla="*/ 1452327 h 1613814"/>
              <a:gd name="connsiteX11" fmla="*/ 2101780 w 9288370"/>
              <a:gd name="connsiteY11" fmla="*/ 1409907 h 1613814"/>
              <a:gd name="connsiteX12" fmla="*/ 2253639 w 9288370"/>
              <a:gd name="connsiteY12" fmla="*/ 1396542 h 1613814"/>
              <a:gd name="connsiteX13" fmla="*/ 2336160 w 9288370"/>
              <a:gd name="connsiteY13" fmla="*/ 1408750 h 1613814"/>
              <a:gd name="connsiteX14" fmla="*/ 2623862 w 9288370"/>
              <a:gd name="connsiteY14" fmla="*/ 1365980 h 1613814"/>
              <a:gd name="connsiteX15" fmla="*/ 2707413 w 9288370"/>
              <a:gd name="connsiteY15" fmla="*/ 1359160 h 1613814"/>
              <a:gd name="connsiteX16" fmla="*/ 2843134 w 9288370"/>
              <a:gd name="connsiteY16" fmla="*/ 1323561 h 1613814"/>
              <a:gd name="connsiteX17" fmla="*/ 2923804 w 9288370"/>
              <a:gd name="connsiteY17" fmla="*/ 1314224 h 1613814"/>
              <a:gd name="connsiteX18" fmla="*/ 2953618 w 9288370"/>
              <a:gd name="connsiteY18" fmla="*/ 1318186 h 1613814"/>
              <a:gd name="connsiteX19" fmla="*/ 2995816 w 9288370"/>
              <a:gd name="connsiteY19" fmla="*/ 1318670 h 1613814"/>
              <a:gd name="connsiteX20" fmla="*/ 3352700 w 9288370"/>
              <a:gd name="connsiteY20" fmla="*/ 1264183 h 1613814"/>
              <a:gd name="connsiteX21" fmla="*/ 3444611 w 9288370"/>
              <a:gd name="connsiteY21" fmla="*/ 1236739 h 1613814"/>
              <a:gd name="connsiteX22" fmla="*/ 3650072 w 9288370"/>
              <a:gd name="connsiteY22" fmla="*/ 1217421 h 1613814"/>
              <a:gd name="connsiteX23" fmla="*/ 3707853 w 9288370"/>
              <a:gd name="connsiteY23" fmla="*/ 1241722 h 1613814"/>
              <a:gd name="connsiteX24" fmla="*/ 3925616 w 9288370"/>
              <a:gd name="connsiteY24" fmla="*/ 1253751 h 1613814"/>
              <a:gd name="connsiteX25" fmla="*/ 3954387 w 9288370"/>
              <a:gd name="connsiteY25" fmla="*/ 1263789 h 1613814"/>
              <a:gd name="connsiteX26" fmla="*/ 3995849 w 9288370"/>
              <a:gd name="connsiteY26" fmla="*/ 1272939 h 1613814"/>
              <a:gd name="connsiteX27" fmla="*/ 4067546 w 9288370"/>
              <a:gd name="connsiteY27" fmla="*/ 1294697 h 1613814"/>
              <a:gd name="connsiteX28" fmla="*/ 4190310 w 9288370"/>
              <a:gd name="connsiteY28" fmla="*/ 1307786 h 1613814"/>
              <a:gd name="connsiteX29" fmla="*/ 4230008 w 9288370"/>
              <a:gd name="connsiteY29" fmla="*/ 1303546 h 1613814"/>
              <a:gd name="connsiteX30" fmla="*/ 4575478 w 9288370"/>
              <a:gd name="connsiteY30" fmla="*/ 1261726 h 1613814"/>
              <a:gd name="connsiteX31" fmla="*/ 4650026 w 9288370"/>
              <a:gd name="connsiteY31" fmla="*/ 1265798 h 1613814"/>
              <a:gd name="connsiteX32" fmla="*/ 4792008 w 9288370"/>
              <a:gd name="connsiteY32" fmla="*/ 1243899 h 1613814"/>
              <a:gd name="connsiteX33" fmla="*/ 4954126 w 9288370"/>
              <a:gd name="connsiteY33" fmla="*/ 1204617 h 1613814"/>
              <a:gd name="connsiteX34" fmla="*/ 5309678 w 9288370"/>
              <a:gd name="connsiteY34" fmla="*/ 1128278 h 1613814"/>
              <a:gd name="connsiteX35" fmla="*/ 5474724 w 9288370"/>
              <a:gd name="connsiteY35" fmla="*/ 1091167 h 1613814"/>
              <a:gd name="connsiteX36" fmla="*/ 5612132 w 9288370"/>
              <a:gd name="connsiteY36" fmla="*/ 1051509 h 1613814"/>
              <a:gd name="connsiteX37" fmla="*/ 5776618 w 9288370"/>
              <a:gd name="connsiteY37" fmla="*/ 1053037 h 1613814"/>
              <a:gd name="connsiteX38" fmla="*/ 5785786 w 9288370"/>
              <a:gd name="connsiteY38" fmla="*/ 1051213 h 1613814"/>
              <a:gd name="connsiteX39" fmla="*/ 5829381 w 9288370"/>
              <a:gd name="connsiteY39" fmla="*/ 1046878 h 1613814"/>
              <a:gd name="connsiteX40" fmla="*/ 5943596 w 9288370"/>
              <a:gd name="connsiteY40" fmla="*/ 1043237 h 1613814"/>
              <a:gd name="connsiteX41" fmla="*/ 5985730 w 9288370"/>
              <a:gd name="connsiteY41" fmla="*/ 1035396 h 1613814"/>
              <a:gd name="connsiteX42" fmla="*/ 6103109 w 9288370"/>
              <a:gd name="connsiteY42" fmla="*/ 1019019 h 1613814"/>
              <a:gd name="connsiteX43" fmla="*/ 6222406 w 9288370"/>
              <a:gd name="connsiteY43" fmla="*/ 985341 h 1613814"/>
              <a:gd name="connsiteX44" fmla="*/ 6598672 w 9288370"/>
              <a:gd name="connsiteY44" fmla="*/ 902062 h 1613814"/>
              <a:gd name="connsiteX45" fmla="*/ 6766149 w 9288370"/>
              <a:gd name="connsiteY45" fmla="*/ 846132 h 1613814"/>
              <a:gd name="connsiteX46" fmla="*/ 6886312 w 9288370"/>
              <a:gd name="connsiteY46" fmla="*/ 781877 h 1613814"/>
              <a:gd name="connsiteX47" fmla="*/ 7006457 w 9288370"/>
              <a:gd name="connsiteY47" fmla="*/ 699758 h 1613814"/>
              <a:gd name="connsiteX48" fmla="*/ 7231643 w 9288370"/>
              <a:gd name="connsiteY48" fmla="*/ 640778 h 1613814"/>
              <a:gd name="connsiteX49" fmla="*/ 7363123 w 9288370"/>
              <a:gd name="connsiteY49" fmla="*/ 593682 h 1613814"/>
              <a:gd name="connsiteX50" fmla="*/ 7588368 w 9288370"/>
              <a:gd name="connsiteY50" fmla="*/ 531129 h 1613814"/>
              <a:gd name="connsiteX51" fmla="*/ 7782741 w 9288370"/>
              <a:gd name="connsiteY51" fmla="*/ 455936 h 1613814"/>
              <a:gd name="connsiteX52" fmla="*/ 7952094 w 9288370"/>
              <a:gd name="connsiteY52" fmla="*/ 409302 h 1613814"/>
              <a:gd name="connsiteX53" fmla="*/ 8275980 w 9288370"/>
              <a:gd name="connsiteY53" fmla="*/ 267262 h 1613814"/>
              <a:gd name="connsiteX54" fmla="*/ 8428864 w 9288370"/>
              <a:gd name="connsiteY54" fmla="*/ 208471 h 1613814"/>
              <a:gd name="connsiteX55" fmla="*/ 8616510 w 9288370"/>
              <a:gd name="connsiteY55" fmla="*/ 161973 h 1613814"/>
              <a:gd name="connsiteX56" fmla="*/ 8826766 w 9288370"/>
              <a:gd name="connsiteY56" fmla="*/ 152111 h 1613814"/>
              <a:gd name="connsiteX57" fmla="*/ 8917647 w 9288370"/>
              <a:gd name="connsiteY57" fmla="*/ 112232 h 1613814"/>
              <a:gd name="connsiteX58" fmla="*/ 9098594 w 9288370"/>
              <a:gd name="connsiteY58" fmla="*/ 73185 h 1613814"/>
              <a:gd name="connsiteX59" fmla="*/ 9232990 w 9288370"/>
              <a:gd name="connsiteY59" fmla="*/ 24074 h 1613814"/>
              <a:gd name="connsiteX60" fmla="*/ 9288370 w 9288370"/>
              <a:gd name="connsiteY60" fmla="*/ 0 h 1613814"/>
              <a:gd name="connsiteX61" fmla="*/ 0 w 9288370"/>
              <a:gd name="connsiteY61" fmla="*/ 0 h 1613814"/>
              <a:gd name="connsiteX62" fmla="*/ 0 w 9288370"/>
              <a:gd name="connsiteY62" fmla="*/ 1586048 h 1613814"/>
              <a:gd name="connsiteX0" fmla="*/ 0 w 9288370"/>
              <a:gd name="connsiteY0" fmla="*/ 1586048 h 1613814"/>
              <a:gd name="connsiteX1" fmla="*/ 93535 w 9288370"/>
              <a:gd name="connsiteY1" fmla="*/ 1613814 h 1613814"/>
              <a:gd name="connsiteX2" fmla="*/ 374830 w 9288370"/>
              <a:gd name="connsiteY2" fmla="*/ 1574915 h 1613814"/>
              <a:gd name="connsiteX3" fmla="*/ 611906 w 9288370"/>
              <a:gd name="connsiteY3" fmla="*/ 1537813 h 1613814"/>
              <a:gd name="connsiteX4" fmla="*/ 940788 w 9288370"/>
              <a:gd name="connsiteY4" fmla="*/ 1506488 h 1613814"/>
              <a:gd name="connsiteX5" fmla="*/ 1032523 w 9288370"/>
              <a:gd name="connsiteY5" fmla="*/ 1513858 h 1613814"/>
              <a:gd name="connsiteX6" fmla="*/ 1140893 w 9288370"/>
              <a:gd name="connsiteY6" fmla="*/ 1550752 h 1613814"/>
              <a:gd name="connsiteX7" fmla="*/ 1408773 w 9288370"/>
              <a:gd name="connsiteY7" fmla="*/ 1503055 h 1613814"/>
              <a:gd name="connsiteX8" fmla="*/ 1679869 w 9288370"/>
              <a:gd name="connsiteY8" fmla="*/ 1477584 h 1613814"/>
              <a:gd name="connsiteX9" fmla="*/ 1704699 w 9288370"/>
              <a:gd name="connsiteY9" fmla="*/ 1453746 h 1613814"/>
              <a:gd name="connsiteX10" fmla="*/ 1794234 w 9288370"/>
              <a:gd name="connsiteY10" fmla="*/ 1452327 h 1613814"/>
              <a:gd name="connsiteX11" fmla="*/ 2101780 w 9288370"/>
              <a:gd name="connsiteY11" fmla="*/ 1409907 h 1613814"/>
              <a:gd name="connsiteX12" fmla="*/ 2253639 w 9288370"/>
              <a:gd name="connsiteY12" fmla="*/ 1396542 h 1613814"/>
              <a:gd name="connsiteX13" fmla="*/ 2366989 w 9288370"/>
              <a:gd name="connsiteY13" fmla="*/ 1420754 h 1613814"/>
              <a:gd name="connsiteX14" fmla="*/ 2623862 w 9288370"/>
              <a:gd name="connsiteY14" fmla="*/ 1365980 h 1613814"/>
              <a:gd name="connsiteX15" fmla="*/ 2707413 w 9288370"/>
              <a:gd name="connsiteY15" fmla="*/ 1359160 h 1613814"/>
              <a:gd name="connsiteX16" fmla="*/ 2843134 w 9288370"/>
              <a:gd name="connsiteY16" fmla="*/ 1323561 h 1613814"/>
              <a:gd name="connsiteX17" fmla="*/ 2923804 w 9288370"/>
              <a:gd name="connsiteY17" fmla="*/ 1314224 h 1613814"/>
              <a:gd name="connsiteX18" fmla="*/ 2953618 w 9288370"/>
              <a:gd name="connsiteY18" fmla="*/ 1318186 h 1613814"/>
              <a:gd name="connsiteX19" fmla="*/ 2995816 w 9288370"/>
              <a:gd name="connsiteY19" fmla="*/ 1318670 h 1613814"/>
              <a:gd name="connsiteX20" fmla="*/ 3352700 w 9288370"/>
              <a:gd name="connsiteY20" fmla="*/ 1264183 h 1613814"/>
              <a:gd name="connsiteX21" fmla="*/ 3444611 w 9288370"/>
              <a:gd name="connsiteY21" fmla="*/ 1236739 h 1613814"/>
              <a:gd name="connsiteX22" fmla="*/ 3650072 w 9288370"/>
              <a:gd name="connsiteY22" fmla="*/ 1217421 h 1613814"/>
              <a:gd name="connsiteX23" fmla="*/ 3707853 w 9288370"/>
              <a:gd name="connsiteY23" fmla="*/ 1241722 h 1613814"/>
              <a:gd name="connsiteX24" fmla="*/ 3925616 w 9288370"/>
              <a:gd name="connsiteY24" fmla="*/ 1253751 h 1613814"/>
              <a:gd name="connsiteX25" fmla="*/ 3954387 w 9288370"/>
              <a:gd name="connsiteY25" fmla="*/ 1263789 h 1613814"/>
              <a:gd name="connsiteX26" fmla="*/ 3995849 w 9288370"/>
              <a:gd name="connsiteY26" fmla="*/ 1272939 h 1613814"/>
              <a:gd name="connsiteX27" fmla="*/ 4067546 w 9288370"/>
              <a:gd name="connsiteY27" fmla="*/ 1294697 h 1613814"/>
              <a:gd name="connsiteX28" fmla="*/ 4190310 w 9288370"/>
              <a:gd name="connsiteY28" fmla="*/ 1307786 h 1613814"/>
              <a:gd name="connsiteX29" fmla="*/ 4230008 w 9288370"/>
              <a:gd name="connsiteY29" fmla="*/ 1303546 h 1613814"/>
              <a:gd name="connsiteX30" fmla="*/ 4575478 w 9288370"/>
              <a:gd name="connsiteY30" fmla="*/ 1261726 h 1613814"/>
              <a:gd name="connsiteX31" fmla="*/ 4650026 w 9288370"/>
              <a:gd name="connsiteY31" fmla="*/ 1265798 h 1613814"/>
              <a:gd name="connsiteX32" fmla="*/ 4792008 w 9288370"/>
              <a:gd name="connsiteY32" fmla="*/ 1243899 h 1613814"/>
              <a:gd name="connsiteX33" fmla="*/ 4954126 w 9288370"/>
              <a:gd name="connsiteY33" fmla="*/ 1204617 h 1613814"/>
              <a:gd name="connsiteX34" fmla="*/ 5309678 w 9288370"/>
              <a:gd name="connsiteY34" fmla="*/ 1128278 h 1613814"/>
              <a:gd name="connsiteX35" fmla="*/ 5474724 w 9288370"/>
              <a:gd name="connsiteY35" fmla="*/ 1091167 h 1613814"/>
              <a:gd name="connsiteX36" fmla="*/ 5612132 w 9288370"/>
              <a:gd name="connsiteY36" fmla="*/ 1051509 h 1613814"/>
              <a:gd name="connsiteX37" fmla="*/ 5776618 w 9288370"/>
              <a:gd name="connsiteY37" fmla="*/ 1053037 h 1613814"/>
              <a:gd name="connsiteX38" fmla="*/ 5785786 w 9288370"/>
              <a:gd name="connsiteY38" fmla="*/ 1051213 h 1613814"/>
              <a:gd name="connsiteX39" fmla="*/ 5829381 w 9288370"/>
              <a:gd name="connsiteY39" fmla="*/ 1046878 h 1613814"/>
              <a:gd name="connsiteX40" fmla="*/ 5943596 w 9288370"/>
              <a:gd name="connsiteY40" fmla="*/ 1043237 h 1613814"/>
              <a:gd name="connsiteX41" fmla="*/ 5985730 w 9288370"/>
              <a:gd name="connsiteY41" fmla="*/ 1035396 h 1613814"/>
              <a:gd name="connsiteX42" fmla="*/ 6103109 w 9288370"/>
              <a:gd name="connsiteY42" fmla="*/ 1019019 h 1613814"/>
              <a:gd name="connsiteX43" fmla="*/ 6222406 w 9288370"/>
              <a:gd name="connsiteY43" fmla="*/ 985341 h 1613814"/>
              <a:gd name="connsiteX44" fmla="*/ 6598672 w 9288370"/>
              <a:gd name="connsiteY44" fmla="*/ 902062 h 1613814"/>
              <a:gd name="connsiteX45" fmla="*/ 6766149 w 9288370"/>
              <a:gd name="connsiteY45" fmla="*/ 846132 h 1613814"/>
              <a:gd name="connsiteX46" fmla="*/ 6886312 w 9288370"/>
              <a:gd name="connsiteY46" fmla="*/ 781877 h 1613814"/>
              <a:gd name="connsiteX47" fmla="*/ 7006457 w 9288370"/>
              <a:gd name="connsiteY47" fmla="*/ 699758 h 1613814"/>
              <a:gd name="connsiteX48" fmla="*/ 7231643 w 9288370"/>
              <a:gd name="connsiteY48" fmla="*/ 640778 h 1613814"/>
              <a:gd name="connsiteX49" fmla="*/ 7363123 w 9288370"/>
              <a:gd name="connsiteY49" fmla="*/ 593682 h 1613814"/>
              <a:gd name="connsiteX50" fmla="*/ 7588368 w 9288370"/>
              <a:gd name="connsiteY50" fmla="*/ 531129 h 1613814"/>
              <a:gd name="connsiteX51" fmla="*/ 7782741 w 9288370"/>
              <a:gd name="connsiteY51" fmla="*/ 455936 h 1613814"/>
              <a:gd name="connsiteX52" fmla="*/ 7952094 w 9288370"/>
              <a:gd name="connsiteY52" fmla="*/ 409302 h 1613814"/>
              <a:gd name="connsiteX53" fmla="*/ 8275980 w 9288370"/>
              <a:gd name="connsiteY53" fmla="*/ 267262 h 1613814"/>
              <a:gd name="connsiteX54" fmla="*/ 8428864 w 9288370"/>
              <a:gd name="connsiteY54" fmla="*/ 208471 h 1613814"/>
              <a:gd name="connsiteX55" fmla="*/ 8616510 w 9288370"/>
              <a:gd name="connsiteY55" fmla="*/ 161973 h 1613814"/>
              <a:gd name="connsiteX56" fmla="*/ 8826766 w 9288370"/>
              <a:gd name="connsiteY56" fmla="*/ 152111 h 1613814"/>
              <a:gd name="connsiteX57" fmla="*/ 8917647 w 9288370"/>
              <a:gd name="connsiteY57" fmla="*/ 112232 h 1613814"/>
              <a:gd name="connsiteX58" fmla="*/ 9098594 w 9288370"/>
              <a:gd name="connsiteY58" fmla="*/ 73185 h 1613814"/>
              <a:gd name="connsiteX59" fmla="*/ 9232990 w 9288370"/>
              <a:gd name="connsiteY59" fmla="*/ 24074 h 1613814"/>
              <a:gd name="connsiteX60" fmla="*/ 9288370 w 9288370"/>
              <a:gd name="connsiteY60" fmla="*/ 0 h 1613814"/>
              <a:gd name="connsiteX61" fmla="*/ 0 w 9288370"/>
              <a:gd name="connsiteY61" fmla="*/ 0 h 1613814"/>
              <a:gd name="connsiteX62" fmla="*/ 0 w 9288370"/>
              <a:gd name="connsiteY62" fmla="*/ 1586048 h 1613814"/>
              <a:gd name="connsiteX0" fmla="*/ 0 w 9288370"/>
              <a:gd name="connsiteY0" fmla="*/ 1586048 h 1613814"/>
              <a:gd name="connsiteX1" fmla="*/ 93535 w 9288370"/>
              <a:gd name="connsiteY1" fmla="*/ 1613814 h 1613814"/>
              <a:gd name="connsiteX2" fmla="*/ 374830 w 9288370"/>
              <a:gd name="connsiteY2" fmla="*/ 1574915 h 1613814"/>
              <a:gd name="connsiteX3" fmla="*/ 611906 w 9288370"/>
              <a:gd name="connsiteY3" fmla="*/ 1537813 h 1613814"/>
              <a:gd name="connsiteX4" fmla="*/ 940788 w 9288370"/>
              <a:gd name="connsiteY4" fmla="*/ 1506488 h 1613814"/>
              <a:gd name="connsiteX5" fmla="*/ 1032523 w 9288370"/>
              <a:gd name="connsiteY5" fmla="*/ 1513858 h 1613814"/>
              <a:gd name="connsiteX6" fmla="*/ 1140893 w 9288370"/>
              <a:gd name="connsiteY6" fmla="*/ 1550752 h 1613814"/>
              <a:gd name="connsiteX7" fmla="*/ 1408773 w 9288370"/>
              <a:gd name="connsiteY7" fmla="*/ 1503055 h 1613814"/>
              <a:gd name="connsiteX8" fmla="*/ 1679869 w 9288370"/>
              <a:gd name="connsiteY8" fmla="*/ 1477584 h 1613814"/>
              <a:gd name="connsiteX9" fmla="*/ 1704699 w 9288370"/>
              <a:gd name="connsiteY9" fmla="*/ 1453746 h 1613814"/>
              <a:gd name="connsiteX10" fmla="*/ 1794234 w 9288370"/>
              <a:gd name="connsiteY10" fmla="*/ 1452327 h 1613814"/>
              <a:gd name="connsiteX11" fmla="*/ 2101780 w 9288370"/>
              <a:gd name="connsiteY11" fmla="*/ 1409907 h 1613814"/>
              <a:gd name="connsiteX12" fmla="*/ 2253639 w 9288370"/>
              <a:gd name="connsiteY12" fmla="*/ 1396542 h 1613814"/>
              <a:gd name="connsiteX13" fmla="*/ 2623862 w 9288370"/>
              <a:gd name="connsiteY13" fmla="*/ 1365980 h 1613814"/>
              <a:gd name="connsiteX14" fmla="*/ 2707413 w 9288370"/>
              <a:gd name="connsiteY14" fmla="*/ 1359160 h 1613814"/>
              <a:gd name="connsiteX15" fmla="*/ 2843134 w 9288370"/>
              <a:gd name="connsiteY15" fmla="*/ 1323561 h 1613814"/>
              <a:gd name="connsiteX16" fmla="*/ 2923804 w 9288370"/>
              <a:gd name="connsiteY16" fmla="*/ 1314224 h 1613814"/>
              <a:gd name="connsiteX17" fmla="*/ 2953618 w 9288370"/>
              <a:gd name="connsiteY17" fmla="*/ 1318186 h 1613814"/>
              <a:gd name="connsiteX18" fmla="*/ 2995816 w 9288370"/>
              <a:gd name="connsiteY18" fmla="*/ 1318670 h 1613814"/>
              <a:gd name="connsiteX19" fmla="*/ 3352700 w 9288370"/>
              <a:gd name="connsiteY19" fmla="*/ 1264183 h 1613814"/>
              <a:gd name="connsiteX20" fmla="*/ 3444611 w 9288370"/>
              <a:gd name="connsiteY20" fmla="*/ 1236739 h 1613814"/>
              <a:gd name="connsiteX21" fmla="*/ 3650072 w 9288370"/>
              <a:gd name="connsiteY21" fmla="*/ 1217421 h 1613814"/>
              <a:gd name="connsiteX22" fmla="*/ 3707853 w 9288370"/>
              <a:gd name="connsiteY22" fmla="*/ 1241722 h 1613814"/>
              <a:gd name="connsiteX23" fmla="*/ 3925616 w 9288370"/>
              <a:gd name="connsiteY23" fmla="*/ 1253751 h 1613814"/>
              <a:gd name="connsiteX24" fmla="*/ 3954387 w 9288370"/>
              <a:gd name="connsiteY24" fmla="*/ 1263789 h 1613814"/>
              <a:gd name="connsiteX25" fmla="*/ 3995849 w 9288370"/>
              <a:gd name="connsiteY25" fmla="*/ 1272939 h 1613814"/>
              <a:gd name="connsiteX26" fmla="*/ 4067546 w 9288370"/>
              <a:gd name="connsiteY26" fmla="*/ 1294697 h 1613814"/>
              <a:gd name="connsiteX27" fmla="*/ 4190310 w 9288370"/>
              <a:gd name="connsiteY27" fmla="*/ 1307786 h 1613814"/>
              <a:gd name="connsiteX28" fmla="*/ 4230008 w 9288370"/>
              <a:gd name="connsiteY28" fmla="*/ 1303546 h 1613814"/>
              <a:gd name="connsiteX29" fmla="*/ 4575478 w 9288370"/>
              <a:gd name="connsiteY29" fmla="*/ 1261726 h 1613814"/>
              <a:gd name="connsiteX30" fmla="*/ 4650026 w 9288370"/>
              <a:gd name="connsiteY30" fmla="*/ 1265798 h 1613814"/>
              <a:gd name="connsiteX31" fmla="*/ 4792008 w 9288370"/>
              <a:gd name="connsiteY31" fmla="*/ 1243899 h 1613814"/>
              <a:gd name="connsiteX32" fmla="*/ 4954126 w 9288370"/>
              <a:gd name="connsiteY32" fmla="*/ 1204617 h 1613814"/>
              <a:gd name="connsiteX33" fmla="*/ 5309678 w 9288370"/>
              <a:gd name="connsiteY33" fmla="*/ 1128278 h 1613814"/>
              <a:gd name="connsiteX34" fmla="*/ 5474724 w 9288370"/>
              <a:gd name="connsiteY34" fmla="*/ 1091167 h 1613814"/>
              <a:gd name="connsiteX35" fmla="*/ 5612132 w 9288370"/>
              <a:gd name="connsiteY35" fmla="*/ 1051509 h 1613814"/>
              <a:gd name="connsiteX36" fmla="*/ 5776618 w 9288370"/>
              <a:gd name="connsiteY36" fmla="*/ 1053037 h 1613814"/>
              <a:gd name="connsiteX37" fmla="*/ 5785786 w 9288370"/>
              <a:gd name="connsiteY37" fmla="*/ 1051213 h 1613814"/>
              <a:gd name="connsiteX38" fmla="*/ 5829381 w 9288370"/>
              <a:gd name="connsiteY38" fmla="*/ 1046878 h 1613814"/>
              <a:gd name="connsiteX39" fmla="*/ 5943596 w 9288370"/>
              <a:gd name="connsiteY39" fmla="*/ 1043237 h 1613814"/>
              <a:gd name="connsiteX40" fmla="*/ 5985730 w 9288370"/>
              <a:gd name="connsiteY40" fmla="*/ 1035396 h 1613814"/>
              <a:gd name="connsiteX41" fmla="*/ 6103109 w 9288370"/>
              <a:gd name="connsiteY41" fmla="*/ 1019019 h 1613814"/>
              <a:gd name="connsiteX42" fmla="*/ 6222406 w 9288370"/>
              <a:gd name="connsiteY42" fmla="*/ 985341 h 1613814"/>
              <a:gd name="connsiteX43" fmla="*/ 6598672 w 9288370"/>
              <a:gd name="connsiteY43" fmla="*/ 902062 h 1613814"/>
              <a:gd name="connsiteX44" fmla="*/ 6766149 w 9288370"/>
              <a:gd name="connsiteY44" fmla="*/ 846132 h 1613814"/>
              <a:gd name="connsiteX45" fmla="*/ 6886312 w 9288370"/>
              <a:gd name="connsiteY45" fmla="*/ 781877 h 1613814"/>
              <a:gd name="connsiteX46" fmla="*/ 7006457 w 9288370"/>
              <a:gd name="connsiteY46" fmla="*/ 699758 h 1613814"/>
              <a:gd name="connsiteX47" fmla="*/ 7231643 w 9288370"/>
              <a:gd name="connsiteY47" fmla="*/ 640778 h 1613814"/>
              <a:gd name="connsiteX48" fmla="*/ 7363123 w 9288370"/>
              <a:gd name="connsiteY48" fmla="*/ 593682 h 1613814"/>
              <a:gd name="connsiteX49" fmla="*/ 7588368 w 9288370"/>
              <a:gd name="connsiteY49" fmla="*/ 531129 h 1613814"/>
              <a:gd name="connsiteX50" fmla="*/ 7782741 w 9288370"/>
              <a:gd name="connsiteY50" fmla="*/ 455936 h 1613814"/>
              <a:gd name="connsiteX51" fmla="*/ 7952094 w 9288370"/>
              <a:gd name="connsiteY51" fmla="*/ 409302 h 1613814"/>
              <a:gd name="connsiteX52" fmla="*/ 8275980 w 9288370"/>
              <a:gd name="connsiteY52" fmla="*/ 267262 h 1613814"/>
              <a:gd name="connsiteX53" fmla="*/ 8428864 w 9288370"/>
              <a:gd name="connsiteY53" fmla="*/ 208471 h 1613814"/>
              <a:gd name="connsiteX54" fmla="*/ 8616510 w 9288370"/>
              <a:gd name="connsiteY54" fmla="*/ 161973 h 1613814"/>
              <a:gd name="connsiteX55" fmla="*/ 8826766 w 9288370"/>
              <a:gd name="connsiteY55" fmla="*/ 152111 h 1613814"/>
              <a:gd name="connsiteX56" fmla="*/ 8917647 w 9288370"/>
              <a:gd name="connsiteY56" fmla="*/ 112232 h 1613814"/>
              <a:gd name="connsiteX57" fmla="*/ 9098594 w 9288370"/>
              <a:gd name="connsiteY57" fmla="*/ 73185 h 1613814"/>
              <a:gd name="connsiteX58" fmla="*/ 9232990 w 9288370"/>
              <a:gd name="connsiteY58" fmla="*/ 24074 h 1613814"/>
              <a:gd name="connsiteX59" fmla="*/ 9288370 w 9288370"/>
              <a:gd name="connsiteY59" fmla="*/ 0 h 1613814"/>
              <a:gd name="connsiteX60" fmla="*/ 0 w 9288370"/>
              <a:gd name="connsiteY60" fmla="*/ 0 h 1613814"/>
              <a:gd name="connsiteX61" fmla="*/ 0 w 9288370"/>
              <a:gd name="connsiteY61" fmla="*/ 1586048 h 1613814"/>
              <a:gd name="connsiteX0" fmla="*/ 0 w 9288370"/>
              <a:gd name="connsiteY0" fmla="*/ 1586048 h 1613814"/>
              <a:gd name="connsiteX1" fmla="*/ 93535 w 9288370"/>
              <a:gd name="connsiteY1" fmla="*/ 1613814 h 1613814"/>
              <a:gd name="connsiteX2" fmla="*/ 374830 w 9288370"/>
              <a:gd name="connsiteY2" fmla="*/ 1574915 h 1613814"/>
              <a:gd name="connsiteX3" fmla="*/ 611906 w 9288370"/>
              <a:gd name="connsiteY3" fmla="*/ 1537813 h 1613814"/>
              <a:gd name="connsiteX4" fmla="*/ 940788 w 9288370"/>
              <a:gd name="connsiteY4" fmla="*/ 1506488 h 1613814"/>
              <a:gd name="connsiteX5" fmla="*/ 1032523 w 9288370"/>
              <a:gd name="connsiteY5" fmla="*/ 1513858 h 1613814"/>
              <a:gd name="connsiteX6" fmla="*/ 1140893 w 9288370"/>
              <a:gd name="connsiteY6" fmla="*/ 1550752 h 1613814"/>
              <a:gd name="connsiteX7" fmla="*/ 1408773 w 9288370"/>
              <a:gd name="connsiteY7" fmla="*/ 1503055 h 1613814"/>
              <a:gd name="connsiteX8" fmla="*/ 1679869 w 9288370"/>
              <a:gd name="connsiteY8" fmla="*/ 1477584 h 1613814"/>
              <a:gd name="connsiteX9" fmla="*/ 1704699 w 9288370"/>
              <a:gd name="connsiteY9" fmla="*/ 1453746 h 1613814"/>
              <a:gd name="connsiteX10" fmla="*/ 1794234 w 9288370"/>
              <a:gd name="connsiteY10" fmla="*/ 1452327 h 1613814"/>
              <a:gd name="connsiteX11" fmla="*/ 2101780 w 9288370"/>
              <a:gd name="connsiteY11" fmla="*/ 1409907 h 1613814"/>
              <a:gd name="connsiteX12" fmla="*/ 2253639 w 9288370"/>
              <a:gd name="connsiteY12" fmla="*/ 1396542 h 1613814"/>
              <a:gd name="connsiteX13" fmla="*/ 2623862 w 9288370"/>
              <a:gd name="connsiteY13" fmla="*/ 1365980 h 1613814"/>
              <a:gd name="connsiteX14" fmla="*/ 2707413 w 9288370"/>
              <a:gd name="connsiteY14" fmla="*/ 1359160 h 1613814"/>
              <a:gd name="connsiteX15" fmla="*/ 2843134 w 9288370"/>
              <a:gd name="connsiteY15" fmla="*/ 1323561 h 1613814"/>
              <a:gd name="connsiteX16" fmla="*/ 2923804 w 9288370"/>
              <a:gd name="connsiteY16" fmla="*/ 1314224 h 1613814"/>
              <a:gd name="connsiteX17" fmla="*/ 2953618 w 9288370"/>
              <a:gd name="connsiteY17" fmla="*/ 1318186 h 1613814"/>
              <a:gd name="connsiteX18" fmla="*/ 2995816 w 9288370"/>
              <a:gd name="connsiteY18" fmla="*/ 1318670 h 1613814"/>
              <a:gd name="connsiteX19" fmla="*/ 3352700 w 9288370"/>
              <a:gd name="connsiteY19" fmla="*/ 1264183 h 1613814"/>
              <a:gd name="connsiteX20" fmla="*/ 3444611 w 9288370"/>
              <a:gd name="connsiteY20" fmla="*/ 1236739 h 1613814"/>
              <a:gd name="connsiteX21" fmla="*/ 3650072 w 9288370"/>
              <a:gd name="connsiteY21" fmla="*/ 1217421 h 1613814"/>
              <a:gd name="connsiteX22" fmla="*/ 3707853 w 9288370"/>
              <a:gd name="connsiteY22" fmla="*/ 1241722 h 1613814"/>
              <a:gd name="connsiteX23" fmla="*/ 3925616 w 9288370"/>
              <a:gd name="connsiteY23" fmla="*/ 1253751 h 1613814"/>
              <a:gd name="connsiteX24" fmla="*/ 3954387 w 9288370"/>
              <a:gd name="connsiteY24" fmla="*/ 1263789 h 1613814"/>
              <a:gd name="connsiteX25" fmla="*/ 3995849 w 9288370"/>
              <a:gd name="connsiteY25" fmla="*/ 1272939 h 1613814"/>
              <a:gd name="connsiteX26" fmla="*/ 4067546 w 9288370"/>
              <a:gd name="connsiteY26" fmla="*/ 1294697 h 1613814"/>
              <a:gd name="connsiteX27" fmla="*/ 4190310 w 9288370"/>
              <a:gd name="connsiteY27" fmla="*/ 1307786 h 1613814"/>
              <a:gd name="connsiteX28" fmla="*/ 4230008 w 9288370"/>
              <a:gd name="connsiteY28" fmla="*/ 1303546 h 1613814"/>
              <a:gd name="connsiteX29" fmla="*/ 4575478 w 9288370"/>
              <a:gd name="connsiteY29" fmla="*/ 1261726 h 1613814"/>
              <a:gd name="connsiteX30" fmla="*/ 4650026 w 9288370"/>
              <a:gd name="connsiteY30" fmla="*/ 1265798 h 1613814"/>
              <a:gd name="connsiteX31" fmla="*/ 4792008 w 9288370"/>
              <a:gd name="connsiteY31" fmla="*/ 1243899 h 1613814"/>
              <a:gd name="connsiteX32" fmla="*/ 4954126 w 9288370"/>
              <a:gd name="connsiteY32" fmla="*/ 1204617 h 1613814"/>
              <a:gd name="connsiteX33" fmla="*/ 5309678 w 9288370"/>
              <a:gd name="connsiteY33" fmla="*/ 1128278 h 1613814"/>
              <a:gd name="connsiteX34" fmla="*/ 5474724 w 9288370"/>
              <a:gd name="connsiteY34" fmla="*/ 1091167 h 1613814"/>
              <a:gd name="connsiteX35" fmla="*/ 5612132 w 9288370"/>
              <a:gd name="connsiteY35" fmla="*/ 1051509 h 1613814"/>
              <a:gd name="connsiteX36" fmla="*/ 5776618 w 9288370"/>
              <a:gd name="connsiteY36" fmla="*/ 1053037 h 1613814"/>
              <a:gd name="connsiteX37" fmla="*/ 5785786 w 9288370"/>
              <a:gd name="connsiteY37" fmla="*/ 1051213 h 1613814"/>
              <a:gd name="connsiteX38" fmla="*/ 5829381 w 9288370"/>
              <a:gd name="connsiteY38" fmla="*/ 1046878 h 1613814"/>
              <a:gd name="connsiteX39" fmla="*/ 5943596 w 9288370"/>
              <a:gd name="connsiteY39" fmla="*/ 1043237 h 1613814"/>
              <a:gd name="connsiteX40" fmla="*/ 5985730 w 9288370"/>
              <a:gd name="connsiteY40" fmla="*/ 1035396 h 1613814"/>
              <a:gd name="connsiteX41" fmla="*/ 6103109 w 9288370"/>
              <a:gd name="connsiteY41" fmla="*/ 1019019 h 1613814"/>
              <a:gd name="connsiteX42" fmla="*/ 6222406 w 9288370"/>
              <a:gd name="connsiteY42" fmla="*/ 985341 h 1613814"/>
              <a:gd name="connsiteX43" fmla="*/ 6598672 w 9288370"/>
              <a:gd name="connsiteY43" fmla="*/ 902062 h 1613814"/>
              <a:gd name="connsiteX44" fmla="*/ 6766149 w 9288370"/>
              <a:gd name="connsiteY44" fmla="*/ 846132 h 1613814"/>
              <a:gd name="connsiteX45" fmla="*/ 6886312 w 9288370"/>
              <a:gd name="connsiteY45" fmla="*/ 781877 h 1613814"/>
              <a:gd name="connsiteX46" fmla="*/ 7006457 w 9288370"/>
              <a:gd name="connsiteY46" fmla="*/ 699758 h 1613814"/>
              <a:gd name="connsiteX47" fmla="*/ 7231643 w 9288370"/>
              <a:gd name="connsiteY47" fmla="*/ 640778 h 1613814"/>
              <a:gd name="connsiteX48" fmla="*/ 7363123 w 9288370"/>
              <a:gd name="connsiteY48" fmla="*/ 593682 h 1613814"/>
              <a:gd name="connsiteX49" fmla="*/ 7588368 w 9288370"/>
              <a:gd name="connsiteY49" fmla="*/ 531129 h 1613814"/>
              <a:gd name="connsiteX50" fmla="*/ 7782741 w 9288370"/>
              <a:gd name="connsiteY50" fmla="*/ 455936 h 1613814"/>
              <a:gd name="connsiteX51" fmla="*/ 7952094 w 9288370"/>
              <a:gd name="connsiteY51" fmla="*/ 409302 h 1613814"/>
              <a:gd name="connsiteX52" fmla="*/ 8275980 w 9288370"/>
              <a:gd name="connsiteY52" fmla="*/ 267262 h 1613814"/>
              <a:gd name="connsiteX53" fmla="*/ 8428864 w 9288370"/>
              <a:gd name="connsiteY53" fmla="*/ 208471 h 1613814"/>
              <a:gd name="connsiteX54" fmla="*/ 8616510 w 9288370"/>
              <a:gd name="connsiteY54" fmla="*/ 161973 h 1613814"/>
              <a:gd name="connsiteX55" fmla="*/ 8826766 w 9288370"/>
              <a:gd name="connsiteY55" fmla="*/ 152111 h 1613814"/>
              <a:gd name="connsiteX56" fmla="*/ 8917647 w 9288370"/>
              <a:gd name="connsiteY56" fmla="*/ 112232 h 1613814"/>
              <a:gd name="connsiteX57" fmla="*/ 9098594 w 9288370"/>
              <a:gd name="connsiteY57" fmla="*/ 73185 h 1613814"/>
              <a:gd name="connsiteX58" fmla="*/ 9232990 w 9288370"/>
              <a:gd name="connsiteY58" fmla="*/ 24074 h 1613814"/>
              <a:gd name="connsiteX59" fmla="*/ 9288370 w 9288370"/>
              <a:gd name="connsiteY59" fmla="*/ 0 h 1613814"/>
              <a:gd name="connsiteX60" fmla="*/ 0 w 9288370"/>
              <a:gd name="connsiteY60" fmla="*/ 0 h 1613814"/>
              <a:gd name="connsiteX61" fmla="*/ 0 w 9288370"/>
              <a:gd name="connsiteY61" fmla="*/ 1586048 h 1613814"/>
              <a:gd name="connsiteX0" fmla="*/ 0 w 9288370"/>
              <a:gd name="connsiteY0" fmla="*/ 1586048 h 1613814"/>
              <a:gd name="connsiteX1" fmla="*/ 93535 w 9288370"/>
              <a:gd name="connsiteY1" fmla="*/ 1613814 h 1613814"/>
              <a:gd name="connsiteX2" fmla="*/ 374830 w 9288370"/>
              <a:gd name="connsiteY2" fmla="*/ 1574915 h 1613814"/>
              <a:gd name="connsiteX3" fmla="*/ 611906 w 9288370"/>
              <a:gd name="connsiteY3" fmla="*/ 1537813 h 1613814"/>
              <a:gd name="connsiteX4" fmla="*/ 940788 w 9288370"/>
              <a:gd name="connsiteY4" fmla="*/ 1506488 h 1613814"/>
              <a:gd name="connsiteX5" fmla="*/ 1032523 w 9288370"/>
              <a:gd name="connsiteY5" fmla="*/ 1513858 h 1613814"/>
              <a:gd name="connsiteX6" fmla="*/ 1144951 w 9288370"/>
              <a:gd name="connsiteY6" fmla="*/ 1528631 h 1613814"/>
              <a:gd name="connsiteX7" fmla="*/ 1408773 w 9288370"/>
              <a:gd name="connsiteY7" fmla="*/ 1503055 h 1613814"/>
              <a:gd name="connsiteX8" fmla="*/ 1679869 w 9288370"/>
              <a:gd name="connsiteY8" fmla="*/ 1477584 h 1613814"/>
              <a:gd name="connsiteX9" fmla="*/ 1704699 w 9288370"/>
              <a:gd name="connsiteY9" fmla="*/ 1453746 h 1613814"/>
              <a:gd name="connsiteX10" fmla="*/ 1794234 w 9288370"/>
              <a:gd name="connsiteY10" fmla="*/ 1452327 h 1613814"/>
              <a:gd name="connsiteX11" fmla="*/ 2101780 w 9288370"/>
              <a:gd name="connsiteY11" fmla="*/ 1409907 h 1613814"/>
              <a:gd name="connsiteX12" fmla="*/ 2253639 w 9288370"/>
              <a:gd name="connsiteY12" fmla="*/ 1396542 h 1613814"/>
              <a:gd name="connsiteX13" fmla="*/ 2623862 w 9288370"/>
              <a:gd name="connsiteY13" fmla="*/ 1365980 h 1613814"/>
              <a:gd name="connsiteX14" fmla="*/ 2707413 w 9288370"/>
              <a:gd name="connsiteY14" fmla="*/ 1359160 h 1613814"/>
              <a:gd name="connsiteX15" fmla="*/ 2843134 w 9288370"/>
              <a:gd name="connsiteY15" fmla="*/ 1323561 h 1613814"/>
              <a:gd name="connsiteX16" fmla="*/ 2923804 w 9288370"/>
              <a:gd name="connsiteY16" fmla="*/ 1314224 h 1613814"/>
              <a:gd name="connsiteX17" fmla="*/ 2953618 w 9288370"/>
              <a:gd name="connsiteY17" fmla="*/ 1318186 h 1613814"/>
              <a:gd name="connsiteX18" fmla="*/ 2995816 w 9288370"/>
              <a:gd name="connsiteY18" fmla="*/ 1318670 h 1613814"/>
              <a:gd name="connsiteX19" fmla="*/ 3352700 w 9288370"/>
              <a:gd name="connsiteY19" fmla="*/ 1264183 h 1613814"/>
              <a:gd name="connsiteX20" fmla="*/ 3444611 w 9288370"/>
              <a:gd name="connsiteY20" fmla="*/ 1236739 h 1613814"/>
              <a:gd name="connsiteX21" fmla="*/ 3650072 w 9288370"/>
              <a:gd name="connsiteY21" fmla="*/ 1217421 h 1613814"/>
              <a:gd name="connsiteX22" fmla="*/ 3707853 w 9288370"/>
              <a:gd name="connsiteY22" fmla="*/ 1241722 h 1613814"/>
              <a:gd name="connsiteX23" fmla="*/ 3925616 w 9288370"/>
              <a:gd name="connsiteY23" fmla="*/ 1253751 h 1613814"/>
              <a:gd name="connsiteX24" fmla="*/ 3954387 w 9288370"/>
              <a:gd name="connsiteY24" fmla="*/ 1263789 h 1613814"/>
              <a:gd name="connsiteX25" fmla="*/ 3995849 w 9288370"/>
              <a:gd name="connsiteY25" fmla="*/ 1272939 h 1613814"/>
              <a:gd name="connsiteX26" fmla="*/ 4067546 w 9288370"/>
              <a:gd name="connsiteY26" fmla="*/ 1294697 h 1613814"/>
              <a:gd name="connsiteX27" fmla="*/ 4190310 w 9288370"/>
              <a:gd name="connsiteY27" fmla="*/ 1307786 h 1613814"/>
              <a:gd name="connsiteX28" fmla="*/ 4230008 w 9288370"/>
              <a:gd name="connsiteY28" fmla="*/ 1303546 h 1613814"/>
              <a:gd name="connsiteX29" fmla="*/ 4575478 w 9288370"/>
              <a:gd name="connsiteY29" fmla="*/ 1261726 h 1613814"/>
              <a:gd name="connsiteX30" fmla="*/ 4650026 w 9288370"/>
              <a:gd name="connsiteY30" fmla="*/ 1265798 h 1613814"/>
              <a:gd name="connsiteX31" fmla="*/ 4792008 w 9288370"/>
              <a:gd name="connsiteY31" fmla="*/ 1243899 h 1613814"/>
              <a:gd name="connsiteX32" fmla="*/ 4954126 w 9288370"/>
              <a:gd name="connsiteY32" fmla="*/ 1204617 h 1613814"/>
              <a:gd name="connsiteX33" fmla="*/ 5309678 w 9288370"/>
              <a:gd name="connsiteY33" fmla="*/ 1128278 h 1613814"/>
              <a:gd name="connsiteX34" fmla="*/ 5474724 w 9288370"/>
              <a:gd name="connsiteY34" fmla="*/ 1091167 h 1613814"/>
              <a:gd name="connsiteX35" fmla="*/ 5612132 w 9288370"/>
              <a:gd name="connsiteY35" fmla="*/ 1051509 h 1613814"/>
              <a:gd name="connsiteX36" fmla="*/ 5776618 w 9288370"/>
              <a:gd name="connsiteY36" fmla="*/ 1053037 h 1613814"/>
              <a:gd name="connsiteX37" fmla="*/ 5785786 w 9288370"/>
              <a:gd name="connsiteY37" fmla="*/ 1051213 h 1613814"/>
              <a:gd name="connsiteX38" fmla="*/ 5829381 w 9288370"/>
              <a:gd name="connsiteY38" fmla="*/ 1046878 h 1613814"/>
              <a:gd name="connsiteX39" fmla="*/ 5943596 w 9288370"/>
              <a:gd name="connsiteY39" fmla="*/ 1043237 h 1613814"/>
              <a:gd name="connsiteX40" fmla="*/ 5985730 w 9288370"/>
              <a:gd name="connsiteY40" fmla="*/ 1035396 h 1613814"/>
              <a:gd name="connsiteX41" fmla="*/ 6103109 w 9288370"/>
              <a:gd name="connsiteY41" fmla="*/ 1019019 h 1613814"/>
              <a:gd name="connsiteX42" fmla="*/ 6222406 w 9288370"/>
              <a:gd name="connsiteY42" fmla="*/ 985341 h 1613814"/>
              <a:gd name="connsiteX43" fmla="*/ 6598672 w 9288370"/>
              <a:gd name="connsiteY43" fmla="*/ 902062 h 1613814"/>
              <a:gd name="connsiteX44" fmla="*/ 6766149 w 9288370"/>
              <a:gd name="connsiteY44" fmla="*/ 846132 h 1613814"/>
              <a:gd name="connsiteX45" fmla="*/ 6886312 w 9288370"/>
              <a:gd name="connsiteY45" fmla="*/ 781877 h 1613814"/>
              <a:gd name="connsiteX46" fmla="*/ 7006457 w 9288370"/>
              <a:gd name="connsiteY46" fmla="*/ 699758 h 1613814"/>
              <a:gd name="connsiteX47" fmla="*/ 7231643 w 9288370"/>
              <a:gd name="connsiteY47" fmla="*/ 640778 h 1613814"/>
              <a:gd name="connsiteX48" fmla="*/ 7363123 w 9288370"/>
              <a:gd name="connsiteY48" fmla="*/ 593682 h 1613814"/>
              <a:gd name="connsiteX49" fmla="*/ 7588368 w 9288370"/>
              <a:gd name="connsiteY49" fmla="*/ 531129 h 1613814"/>
              <a:gd name="connsiteX50" fmla="*/ 7782741 w 9288370"/>
              <a:gd name="connsiteY50" fmla="*/ 455936 h 1613814"/>
              <a:gd name="connsiteX51" fmla="*/ 7952094 w 9288370"/>
              <a:gd name="connsiteY51" fmla="*/ 409302 h 1613814"/>
              <a:gd name="connsiteX52" fmla="*/ 8275980 w 9288370"/>
              <a:gd name="connsiteY52" fmla="*/ 267262 h 1613814"/>
              <a:gd name="connsiteX53" fmla="*/ 8428864 w 9288370"/>
              <a:gd name="connsiteY53" fmla="*/ 208471 h 1613814"/>
              <a:gd name="connsiteX54" fmla="*/ 8616510 w 9288370"/>
              <a:gd name="connsiteY54" fmla="*/ 161973 h 1613814"/>
              <a:gd name="connsiteX55" fmla="*/ 8826766 w 9288370"/>
              <a:gd name="connsiteY55" fmla="*/ 152111 h 1613814"/>
              <a:gd name="connsiteX56" fmla="*/ 8917647 w 9288370"/>
              <a:gd name="connsiteY56" fmla="*/ 112232 h 1613814"/>
              <a:gd name="connsiteX57" fmla="*/ 9098594 w 9288370"/>
              <a:gd name="connsiteY57" fmla="*/ 73185 h 1613814"/>
              <a:gd name="connsiteX58" fmla="*/ 9232990 w 9288370"/>
              <a:gd name="connsiteY58" fmla="*/ 24074 h 1613814"/>
              <a:gd name="connsiteX59" fmla="*/ 9288370 w 9288370"/>
              <a:gd name="connsiteY59" fmla="*/ 0 h 1613814"/>
              <a:gd name="connsiteX60" fmla="*/ 0 w 9288370"/>
              <a:gd name="connsiteY60" fmla="*/ 0 h 1613814"/>
              <a:gd name="connsiteX61" fmla="*/ 0 w 9288370"/>
              <a:gd name="connsiteY61" fmla="*/ 1586048 h 1613814"/>
              <a:gd name="connsiteX0" fmla="*/ 0 w 9288370"/>
              <a:gd name="connsiteY0" fmla="*/ 1475444 h 1613814"/>
              <a:gd name="connsiteX1" fmla="*/ 93535 w 9288370"/>
              <a:gd name="connsiteY1" fmla="*/ 1613814 h 1613814"/>
              <a:gd name="connsiteX2" fmla="*/ 374830 w 9288370"/>
              <a:gd name="connsiteY2" fmla="*/ 1574915 h 1613814"/>
              <a:gd name="connsiteX3" fmla="*/ 611906 w 9288370"/>
              <a:gd name="connsiteY3" fmla="*/ 1537813 h 1613814"/>
              <a:gd name="connsiteX4" fmla="*/ 940788 w 9288370"/>
              <a:gd name="connsiteY4" fmla="*/ 1506488 h 1613814"/>
              <a:gd name="connsiteX5" fmla="*/ 1032523 w 9288370"/>
              <a:gd name="connsiteY5" fmla="*/ 1513858 h 1613814"/>
              <a:gd name="connsiteX6" fmla="*/ 1144951 w 9288370"/>
              <a:gd name="connsiteY6" fmla="*/ 1528631 h 1613814"/>
              <a:gd name="connsiteX7" fmla="*/ 1408773 w 9288370"/>
              <a:gd name="connsiteY7" fmla="*/ 1503055 h 1613814"/>
              <a:gd name="connsiteX8" fmla="*/ 1679869 w 9288370"/>
              <a:gd name="connsiteY8" fmla="*/ 1477584 h 1613814"/>
              <a:gd name="connsiteX9" fmla="*/ 1704699 w 9288370"/>
              <a:gd name="connsiteY9" fmla="*/ 1453746 h 1613814"/>
              <a:gd name="connsiteX10" fmla="*/ 1794234 w 9288370"/>
              <a:gd name="connsiteY10" fmla="*/ 1452327 h 1613814"/>
              <a:gd name="connsiteX11" fmla="*/ 2101780 w 9288370"/>
              <a:gd name="connsiteY11" fmla="*/ 1409907 h 1613814"/>
              <a:gd name="connsiteX12" fmla="*/ 2253639 w 9288370"/>
              <a:gd name="connsiteY12" fmla="*/ 1396542 h 1613814"/>
              <a:gd name="connsiteX13" fmla="*/ 2623862 w 9288370"/>
              <a:gd name="connsiteY13" fmla="*/ 1365980 h 1613814"/>
              <a:gd name="connsiteX14" fmla="*/ 2707413 w 9288370"/>
              <a:gd name="connsiteY14" fmla="*/ 1359160 h 1613814"/>
              <a:gd name="connsiteX15" fmla="*/ 2843134 w 9288370"/>
              <a:gd name="connsiteY15" fmla="*/ 1323561 h 1613814"/>
              <a:gd name="connsiteX16" fmla="*/ 2923804 w 9288370"/>
              <a:gd name="connsiteY16" fmla="*/ 1314224 h 1613814"/>
              <a:gd name="connsiteX17" fmla="*/ 2953618 w 9288370"/>
              <a:gd name="connsiteY17" fmla="*/ 1318186 h 1613814"/>
              <a:gd name="connsiteX18" fmla="*/ 2995816 w 9288370"/>
              <a:gd name="connsiteY18" fmla="*/ 1318670 h 1613814"/>
              <a:gd name="connsiteX19" fmla="*/ 3352700 w 9288370"/>
              <a:gd name="connsiteY19" fmla="*/ 1264183 h 1613814"/>
              <a:gd name="connsiteX20" fmla="*/ 3444611 w 9288370"/>
              <a:gd name="connsiteY20" fmla="*/ 1236739 h 1613814"/>
              <a:gd name="connsiteX21" fmla="*/ 3650072 w 9288370"/>
              <a:gd name="connsiteY21" fmla="*/ 1217421 h 1613814"/>
              <a:gd name="connsiteX22" fmla="*/ 3707853 w 9288370"/>
              <a:gd name="connsiteY22" fmla="*/ 1241722 h 1613814"/>
              <a:gd name="connsiteX23" fmla="*/ 3925616 w 9288370"/>
              <a:gd name="connsiteY23" fmla="*/ 1253751 h 1613814"/>
              <a:gd name="connsiteX24" fmla="*/ 3954387 w 9288370"/>
              <a:gd name="connsiteY24" fmla="*/ 1263789 h 1613814"/>
              <a:gd name="connsiteX25" fmla="*/ 3995849 w 9288370"/>
              <a:gd name="connsiteY25" fmla="*/ 1272939 h 1613814"/>
              <a:gd name="connsiteX26" fmla="*/ 4067546 w 9288370"/>
              <a:gd name="connsiteY26" fmla="*/ 1294697 h 1613814"/>
              <a:gd name="connsiteX27" fmla="*/ 4190310 w 9288370"/>
              <a:gd name="connsiteY27" fmla="*/ 1307786 h 1613814"/>
              <a:gd name="connsiteX28" fmla="*/ 4230008 w 9288370"/>
              <a:gd name="connsiteY28" fmla="*/ 1303546 h 1613814"/>
              <a:gd name="connsiteX29" fmla="*/ 4575478 w 9288370"/>
              <a:gd name="connsiteY29" fmla="*/ 1261726 h 1613814"/>
              <a:gd name="connsiteX30" fmla="*/ 4650026 w 9288370"/>
              <a:gd name="connsiteY30" fmla="*/ 1265798 h 1613814"/>
              <a:gd name="connsiteX31" fmla="*/ 4792008 w 9288370"/>
              <a:gd name="connsiteY31" fmla="*/ 1243899 h 1613814"/>
              <a:gd name="connsiteX32" fmla="*/ 4954126 w 9288370"/>
              <a:gd name="connsiteY32" fmla="*/ 1204617 h 1613814"/>
              <a:gd name="connsiteX33" fmla="*/ 5309678 w 9288370"/>
              <a:gd name="connsiteY33" fmla="*/ 1128278 h 1613814"/>
              <a:gd name="connsiteX34" fmla="*/ 5474724 w 9288370"/>
              <a:gd name="connsiteY34" fmla="*/ 1091167 h 1613814"/>
              <a:gd name="connsiteX35" fmla="*/ 5612132 w 9288370"/>
              <a:gd name="connsiteY35" fmla="*/ 1051509 h 1613814"/>
              <a:gd name="connsiteX36" fmla="*/ 5776618 w 9288370"/>
              <a:gd name="connsiteY36" fmla="*/ 1053037 h 1613814"/>
              <a:gd name="connsiteX37" fmla="*/ 5785786 w 9288370"/>
              <a:gd name="connsiteY37" fmla="*/ 1051213 h 1613814"/>
              <a:gd name="connsiteX38" fmla="*/ 5829381 w 9288370"/>
              <a:gd name="connsiteY38" fmla="*/ 1046878 h 1613814"/>
              <a:gd name="connsiteX39" fmla="*/ 5943596 w 9288370"/>
              <a:gd name="connsiteY39" fmla="*/ 1043237 h 1613814"/>
              <a:gd name="connsiteX40" fmla="*/ 5985730 w 9288370"/>
              <a:gd name="connsiteY40" fmla="*/ 1035396 h 1613814"/>
              <a:gd name="connsiteX41" fmla="*/ 6103109 w 9288370"/>
              <a:gd name="connsiteY41" fmla="*/ 1019019 h 1613814"/>
              <a:gd name="connsiteX42" fmla="*/ 6222406 w 9288370"/>
              <a:gd name="connsiteY42" fmla="*/ 985341 h 1613814"/>
              <a:gd name="connsiteX43" fmla="*/ 6598672 w 9288370"/>
              <a:gd name="connsiteY43" fmla="*/ 902062 h 1613814"/>
              <a:gd name="connsiteX44" fmla="*/ 6766149 w 9288370"/>
              <a:gd name="connsiteY44" fmla="*/ 846132 h 1613814"/>
              <a:gd name="connsiteX45" fmla="*/ 6886312 w 9288370"/>
              <a:gd name="connsiteY45" fmla="*/ 781877 h 1613814"/>
              <a:gd name="connsiteX46" fmla="*/ 7006457 w 9288370"/>
              <a:gd name="connsiteY46" fmla="*/ 699758 h 1613814"/>
              <a:gd name="connsiteX47" fmla="*/ 7231643 w 9288370"/>
              <a:gd name="connsiteY47" fmla="*/ 640778 h 1613814"/>
              <a:gd name="connsiteX48" fmla="*/ 7363123 w 9288370"/>
              <a:gd name="connsiteY48" fmla="*/ 593682 h 1613814"/>
              <a:gd name="connsiteX49" fmla="*/ 7588368 w 9288370"/>
              <a:gd name="connsiteY49" fmla="*/ 531129 h 1613814"/>
              <a:gd name="connsiteX50" fmla="*/ 7782741 w 9288370"/>
              <a:gd name="connsiteY50" fmla="*/ 455936 h 1613814"/>
              <a:gd name="connsiteX51" fmla="*/ 7952094 w 9288370"/>
              <a:gd name="connsiteY51" fmla="*/ 409302 h 1613814"/>
              <a:gd name="connsiteX52" fmla="*/ 8275980 w 9288370"/>
              <a:gd name="connsiteY52" fmla="*/ 267262 h 1613814"/>
              <a:gd name="connsiteX53" fmla="*/ 8428864 w 9288370"/>
              <a:gd name="connsiteY53" fmla="*/ 208471 h 1613814"/>
              <a:gd name="connsiteX54" fmla="*/ 8616510 w 9288370"/>
              <a:gd name="connsiteY54" fmla="*/ 161973 h 1613814"/>
              <a:gd name="connsiteX55" fmla="*/ 8826766 w 9288370"/>
              <a:gd name="connsiteY55" fmla="*/ 152111 h 1613814"/>
              <a:gd name="connsiteX56" fmla="*/ 8917647 w 9288370"/>
              <a:gd name="connsiteY56" fmla="*/ 112232 h 1613814"/>
              <a:gd name="connsiteX57" fmla="*/ 9098594 w 9288370"/>
              <a:gd name="connsiteY57" fmla="*/ 73185 h 1613814"/>
              <a:gd name="connsiteX58" fmla="*/ 9232990 w 9288370"/>
              <a:gd name="connsiteY58" fmla="*/ 24074 h 1613814"/>
              <a:gd name="connsiteX59" fmla="*/ 9288370 w 9288370"/>
              <a:gd name="connsiteY59" fmla="*/ 0 h 1613814"/>
              <a:gd name="connsiteX60" fmla="*/ 0 w 9288370"/>
              <a:gd name="connsiteY60" fmla="*/ 0 h 1613814"/>
              <a:gd name="connsiteX61" fmla="*/ 0 w 9288370"/>
              <a:gd name="connsiteY61" fmla="*/ 1475444 h 1613814"/>
              <a:gd name="connsiteX0" fmla="*/ 0 w 9288370"/>
              <a:gd name="connsiteY0" fmla="*/ 1475444 h 1591693"/>
              <a:gd name="connsiteX1" fmla="*/ 134113 w 9288370"/>
              <a:gd name="connsiteY1" fmla="*/ 1591693 h 1591693"/>
              <a:gd name="connsiteX2" fmla="*/ 374830 w 9288370"/>
              <a:gd name="connsiteY2" fmla="*/ 1574915 h 1591693"/>
              <a:gd name="connsiteX3" fmla="*/ 611906 w 9288370"/>
              <a:gd name="connsiteY3" fmla="*/ 1537813 h 1591693"/>
              <a:gd name="connsiteX4" fmla="*/ 940788 w 9288370"/>
              <a:gd name="connsiteY4" fmla="*/ 1506488 h 1591693"/>
              <a:gd name="connsiteX5" fmla="*/ 1032523 w 9288370"/>
              <a:gd name="connsiteY5" fmla="*/ 1513858 h 1591693"/>
              <a:gd name="connsiteX6" fmla="*/ 1144951 w 9288370"/>
              <a:gd name="connsiteY6" fmla="*/ 1528631 h 1591693"/>
              <a:gd name="connsiteX7" fmla="*/ 1408773 w 9288370"/>
              <a:gd name="connsiteY7" fmla="*/ 1503055 h 1591693"/>
              <a:gd name="connsiteX8" fmla="*/ 1679869 w 9288370"/>
              <a:gd name="connsiteY8" fmla="*/ 1477584 h 1591693"/>
              <a:gd name="connsiteX9" fmla="*/ 1704699 w 9288370"/>
              <a:gd name="connsiteY9" fmla="*/ 1453746 h 1591693"/>
              <a:gd name="connsiteX10" fmla="*/ 1794234 w 9288370"/>
              <a:gd name="connsiteY10" fmla="*/ 1452327 h 1591693"/>
              <a:gd name="connsiteX11" fmla="*/ 2101780 w 9288370"/>
              <a:gd name="connsiteY11" fmla="*/ 1409907 h 1591693"/>
              <a:gd name="connsiteX12" fmla="*/ 2253639 w 9288370"/>
              <a:gd name="connsiteY12" fmla="*/ 1396542 h 1591693"/>
              <a:gd name="connsiteX13" fmla="*/ 2623862 w 9288370"/>
              <a:gd name="connsiteY13" fmla="*/ 1365980 h 1591693"/>
              <a:gd name="connsiteX14" fmla="*/ 2707413 w 9288370"/>
              <a:gd name="connsiteY14" fmla="*/ 1359160 h 1591693"/>
              <a:gd name="connsiteX15" fmla="*/ 2843134 w 9288370"/>
              <a:gd name="connsiteY15" fmla="*/ 1323561 h 1591693"/>
              <a:gd name="connsiteX16" fmla="*/ 2923804 w 9288370"/>
              <a:gd name="connsiteY16" fmla="*/ 1314224 h 1591693"/>
              <a:gd name="connsiteX17" fmla="*/ 2953618 w 9288370"/>
              <a:gd name="connsiteY17" fmla="*/ 1318186 h 1591693"/>
              <a:gd name="connsiteX18" fmla="*/ 2995816 w 9288370"/>
              <a:gd name="connsiteY18" fmla="*/ 1318670 h 1591693"/>
              <a:gd name="connsiteX19" fmla="*/ 3352700 w 9288370"/>
              <a:gd name="connsiteY19" fmla="*/ 1264183 h 1591693"/>
              <a:gd name="connsiteX20" fmla="*/ 3444611 w 9288370"/>
              <a:gd name="connsiteY20" fmla="*/ 1236739 h 1591693"/>
              <a:gd name="connsiteX21" fmla="*/ 3650072 w 9288370"/>
              <a:gd name="connsiteY21" fmla="*/ 1217421 h 1591693"/>
              <a:gd name="connsiteX22" fmla="*/ 3707853 w 9288370"/>
              <a:gd name="connsiteY22" fmla="*/ 1241722 h 1591693"/>
              <a:gd name="connsiteX23" fmla="*/ 3925616 w 9288370"/>
              <a:gd name="connsiteY23" fmla="*/ 1253751 h 1591693"/>
              <a:gd name="connsiteX24" fmla="*/ 3954387 w 9288370"/>
              <a:gd name="connsiteY24" fmla="*/ 1263789 h 1591693"/>
              <a:gd name="connsiteX25" fmla="*/ 3995849 w 9288370"/>
              <a:gd name="connsiteY25" fmla="*/ 1272939 h 1591693"/>
              <a:gd name="connsiteX26" fmla="*/ 4067546 w 9288370"/>
              <a:gd name="connsiteY26" fmla="*/ 1294697 h 1591693"/>
              <a:gd name="connsiteX27" fmla="*/ 4190310 w 9288370"/>
              <a:gd name="connsiteY27" fmla="*/ 1307786 h 1591693"/>
              <a:gd name="connsiteX28" fmla="*/ 4230008 w 9288370"/>
              <a:gd name="connsiteY28" fmla="*/ 1303546 h 1591693"/>
              <a:gd name="connsiteX29" fmla="*/ 4575478 w 9288370"/>
              <a:gd name="connsiteY29" fmla="*/ 1261726 h 1591693"/>
              <a:gd name="connsiteX30" fmla="*/ 4650026 w 9288370"/>
              <a:gd name="connsiteY30" fmla="*/ 1265798 h 1591693"/>
              <a:gd name="connsiteX31" fmla="*/ 4792008 w 9288370"/>
              <a:gd name="connsiteY31" fmla="*/ 1243899 h 1591693"/>
              <a:gd name="connsiteX32" fmla="*/ 4954126 w 9288370"/>
              <a:gd name="connsiteY32" fmla="*/ 1204617 h 1591693"/>
              <a:gd name="connsiteX33" fmla="*/ 5309678 w 9288370"/>
              <a:gd name="connsiteY33" fmla="*/ 1128278 h 1591693"/>
              <a:gd name="connsiteX34" fmla="*/ 5474724 w 9288370"/>
              <a:gd name="connsiteY34" fmla="*/ 1091167 h 1591693"/>
              <a:gd name="connsiteX35" fmla="*/ 5612132 w 9288370"/>
              <a:gd name="connsiteY35" fmla="*/ 1051509 h 1591693"/>
              <a:gd name="connsiteX36" fmla="*/ 5776618 w 9288370"/>
              <a:gd name="connsiteY36" fmla="*/ 1053037 h 1591693"/>
              <a:gd name="connsiteX37" fmla="*/ 5785786 w 9288370"/>
              <a:gd name="connsiteY37" fmla="*/ 1051213 h 1591693"/>
              <a:gd name="connsiteX38" fmla="*/ 5829381 w 9288370"/>
              <a:gd name="connsiteY38" fmla="*/ 1046878 h 1591693"/>
              <a:gd name="connsiteX39" fmla="*/ 5943596 w 9288370"/>
              <a:gd name="connsiteY39" fmla="*/ 1043237 h 1591693"/>
              <a:gd name="connsiteX40" fmla="*/ 5985730 w 9288370"/>
              <a:gd name="connsiteY40" fmla="*/ 1035396 h 1591693"/>
              <a:gd name="connsiteX41" fmla="*/ 6103109 w 9288370"/>
              <a:gd name="connsiteY41" fmla="*/ 1019019 h 1591693"/>
              <a:gd name="connsiteX42" fmla="*/ 6222406 w 9288370"/>
              <a:gd name="connsiteY42" fmla="*/ 985341 h 1591693"/>
              <a:gd name="connsiteX43" fmla="*/ 6598672 w 9288370"/>
              <a:gd name="connsiteY43" fmla="*/ 902062 h 1591693"/>
              <a:gd name="connsiteX44" fmla="*/ 6766149 w 9288370"/>
              <a:gd name="connsiteY44" fmla="*/ 846132 h 1591693"/>
              <a:gd name="connsiteX45" fmla="*/ 6886312 w 9288370"/>
              <a:gd name="connsiteY45" fmla="*/ 781877 h 1591693"/>
              <a:gd name="connsiteX46" fmla="*/ 7006457 w 9288370"/>
              <a:gd name="connsiteY46" fmla="*/ 699758 h 1591693"/>
              <a:gd name="connsiteX47" fmla="*/ 7231643 w 9288370"/>
              <a:gd name="connsiteY47" fmla="*/ 640778 h 1591693"/>
              <a:gd name="connsiteX48" fmla="*/ 7363123 w 9288370"/>
              <a:gd name="connsiteY48" fmla="*/ 593682 h 1591693"/>
              <a:gd name="connsiteX49" fmla="*/ 7588368 w 9288370"/>
              <a:gd name="connsiteY49" fmla="*/ 531129 h 1591693"/>
              <a:gd name="connsiteX50" fmla="*/ 7782741 w 9288370"/>
              <a:gd name="connsiteY50" fmla="*/ 455936 h 1591693"/>
              <a:gd name="connsiteX51" fmla="*/ 7952094 w 9288370"/>
              <a:gd name="connsiteY51" fmla="*/ 409302 h 1591693"/>
              <a:gd name="connsiteX52" fmla="*/ 8275980 w 9288370"/>
              <a:gd name="connsiteY52" fmla="*/ 267262 h 1591693"/>
              <a:gd name="connsiteX53" fmla="*/ 8428864 w 9288370"/>
              <a:gd name="connsiteY53" fmla="*/ 208471 h 1591693"/>
              <a:gd name="connsiteX54" fmla="*/ 8616510 w 9288370"/>
              <a:gd name="connsiteY54" fmla="*/ 161973 h 1591693"/>
              <a:gd name="connsiteX55" fmla="*/ 8826766 w 9288370"/>
              <a:gd name="connsiteY55" fmla="*/ 152111 h 1591693"/>
              <a:gd name="connsiteX56" fmla="*/ 8917647 w 9288370"/>
              <a:gd name="connsiteY56" fmla="*/ 112232 h 1591693"/>
              <a:gd name="connsiteX57" fmla="*/ 9098594 w 9288370"/>
              <a:gd name="connsiteY57" fmla="*/ 73185 h 1591693"/>
              <a:gd name="connsiteX58" fmla="*/ 9232990 w 9288370"/>
              <a:gd name="connsiteY58" fmla="*/ 24074 h 1591693"/>
              <a:gd name="connsiteX59" fmla="*/ 9288370 w 9288370"/>
              <a:gd name="connsiteY59" fmla="*/ 0 h 1591693"/>
              <a:gd name="connsiteX60" fmla="*/ 0 w 9288370"/>
              <a:gd name="connsiteY60" fmla="*/ 0 h 1591693"/>
              <a:gd name="connsiteX61" fmla="*/ 0 w 9288370"/>
              <a:gd name="connsiteY61" fmla="*/ 1475444 h 1591693"/>
              <a:gd name="connsiteX0" fmla="*/ 0 w 9288370"/>
              <a:gd name="connsiteY0" fmla="*/ 1475444 h 1582937"/>
              <a:gd name="connsiteX1" fmla="*/ 85420 w 9288370"/>
              <a:gd name="connsiteY1" fmla="*/ 1525330 h 1582937"/>
              <a:gd name="connsiteX2" fmla="*/ 374830 w 9288370"/>
              <a:gd name="connsiteY2" fmla="*/ 1574915 h 1582937"/>
              <a:gd name="connsiteX3" fmla="*/ 611906 w 9288370"/>
              <a:gd name="connsiteY3" fmla="*/ 1537813 h 1582937"/>
              <a:gd name="connsiteX4" fmla="*/ 940788 w 9288370"/>
              <a:gd name="connsiteY4" fmla="*/ 1506488 h 1582937"/>
              <a:gd name="connsiteX5" fmla="*/ 1032523 w 9288370"/>
              <a:gd name="connsiteY5" fmla="*/ 1513858 h 1582937"/>
              <a:gd name="connsiteX6" fmla="*/ 1144951 w 9288370"/>
              <a:gd name="connsiteY6" fmla="*/ 1528631 h 1582937"/>
              <a:gd name="connsiteX7" fmla="*/ 1408773 w 9288370"/>
              <a:gd name="connsiteY7" fmla="*/ 1503055 h 1582937"/>
              <a:gd name="connsiteX8" fmla="*/ 1679869 w 9288370"/>
              <a:gd name="connsiteY8" fmla="*/ 1477584 h 1582937"/>
              <a:gd name="connsiteX9" fmla="*/ 1704699 w 9288370"/>
              <a:gd name="connsiteY9" fmla="*/ 1453746 h 1582937"/>
              <a:gd name="connsiteX10" fmla="*/ 1794234 w 9288370"/>
              <a:gd name="connsiteY10" fmla="*/ 1452327 h 1582937"/>
              <a:gd name="connsiteX11" fmla="*/ 2101780 w 9288370"/>
              <a:gd name="connsiteY11" fmla="*/ 1409907 h 1582937"/>
              <a:gd name="connsiteX12" fmla="*/ 2253639 w 9288370"/>
              <a:gd name="connsiteY12" fmla="*/ 1396542 h 1582937"/>
              <a:gd name="connsiteX13" fmla="*/ 2623862 w 9288370"/>
              <a:gd name="connsiteY13" fmla="*/ 1365980 h 1582937"/>
              <a:gd name="connsiteX14" fmla="*/ 2707413 w 9288370"/>
              <a:gd name="connsiteY14" fmla="*/ 1359160 h 1582937"/>
              <a:gd name="connsiteX15" fmla="*/ 2843134 w 9288370"/>
              <a:gd name="connsiteY15" fmla="*/ 1323561 h 1582937"/>
              <a:gd name="connsiteX16" fmla="*/ 2923804 w 9288370"/>
              <a:gd name="connsiteY16" fmla="*/ 1314224 h 1582937"/>
              <a:gd name="connsiteX17" fmla="*/ 2953618 w 9288370"/>
              <a:gd name="connsiteY17" fmla="*/ 1318186 h 1582937"/>
              <a:gd name="connsiteX18" fmla="*/ 2995816 w 9288370"/>
              <a:gd name="connsiteY18" fmla="*/ 1318670 h 1582937"/>
              <a:gd name="connsiteX19" fmla="*/ 3352700 w 9288370"/>
              <a:gd name="connsiteY19" fmla="*/ 1264183 h 1582937"/>
              <a:gd name="connsiteX20" fmla="*/ 3444611 w 9288370"/>
              <a:gd name="connsiteY20" fmla="*/ 1236739 h 1582937"/>
              <a:gd name="connsiteX21" fmla="*/ 3650072 w 9288370"/>
              <a:gd name="connsiteY21" fmla="*/ 1217421 h 1582937"/>
              <a:gd name="connsiteX22" fmla="*/ 3707853 w 9288370"/>
              <a:gd name="connsiteY22" fmla="*/ 1241722 h 1582937"/>
              <a:gd name="connsiteX23" fmla="*/ 3925616 w 9288370"/>
              <a:gd name="connsiteY23" fmla="*/ 1253751 h 1582937"/>
              <a:gd name="connsiteX24" fmla="*/ 3954387 w 9288370"/>
              <a:gd name="connsiteY24" fmla="*/ 1263789 h 1582937"/>
              <a:gd name="connsiteX25" fmla="*/ 3995849 w 9288370"/>
              <a:gd name="connsiteY25" fmla="*/ 1272939 h 1582937"/>
              <a:gd name="connsiteX26" fmla="*/ 4067546 w 9288370"/>
              <a:gd name="connsiteY26" fmla="*/ 1294697 h 1582937"/>
              <a:gd name="connsiteX27" fmla="*/ 4190310 w 9288370"/>
              <a:gd name="connsiteY27" fmla="*/ 1307786 h 1582937"/>
              <a:gd name="connsiteX28" fmla="*/ 4230008 w 9288370"/>
              <a:gd name="connsiteY28" fmla="*/ 1303546 h 1582937"/>
              <a:gd name="connsiteX29" fmla="*/ 4575478 w 9288370"/>
              <a:gd name="connsiteY29" fmla="*/ 1261726 h 1582937"/>
              <a:gd name="connsiteX30" fmla="*/ 4650026 w 9288370"/>
              <a:gd name="connsiteY30" fmla="*/ 1265798 h 1582937"/>
              <a:gd name="connsiteX31" fmla="*/ 4792008 w 9288370"/>
              <a:gd name="connsiteY31" fmla="*/ 1243899 h 1582937"/>
              <a:gd name="connsiteX32" fmla="*/ 4954126 w 9288370"/>
              <a:gd name="connsiteY32" fmla="*/ 1204617 h 1582937"/>
              <a:gd name="connsiteX33" fmla="*/ 5309678 w 9288370"/>
              <a:gd name="connsiteY33" fmla="*/ 1128278 h 1582937"/>
              <a:gd name="connsiteX34" fmla="*/ 5474724 w 9288370"/>
              <a:gd name="connsiteY34" fmla="*/ 1091167 h 1582937"/>
              <a:gd name="connsiteX35" fmla="*/ 5612132 w 9288370"/>
              <a:gd name="connsiteY35" fmla="*/ 1051509 h 1582937"/>
              <a:gd name="connsiteX36" fmla="*/ 5776618 w 9288370"/>
              <a:gd name="connsiteY36" fmla="*/ 1053037 h 1582937"/>
              <a:gd name="connsiteX37" fmla="*/ 5785786 w 9288370"/>
              <a:gd name="connsiteY37" fmla="*/ 1051213 h 1582937"/>
              <a:gd name="connsiteX38" fmla="*/ 5829381 w 9288370"/>
              <a:gd name="connsiteY38" fmla="*/ 1046878 h 1582937"/>
              <a:gd name="connsiteX39" fmla="*/ 5943596 w 9288370"/>
              <a:gd name="connsiteY39" fmla="*/ 1043237 h 1582937"/>
              <a:gd name="connsiteX40" fmla="*/ 5985730 w 9288370"/>
              <a:gd name="connsiteY40" fmla="*/ 1035396 h 1582937"/>
              <a:gd name="connsiteX41" fmla="*/ 6103109 w 9288370"/>
              <a:gd name="connsiteY41" fmla="*/ 1019019 h 1582937"/>
              <a:gd name="connsiteX42" fmla="*/ 6222406 w 9288370"/>
              <a:gd name="connsiteY42" fmla="*/ 985341 h 1582937"/>
              <a:gd name="connsiteX43" fmla="*/ 6598672 w 9288370"/>
              <a:gd name="connsiteY43" fmla="*/ 902062 h 1582937"/>
              <a:gd name="connsiteX44" fmla="*/ 6766149 w 9288370"/>
              <a:gd name="connsiteY44" fmla="*/ 846132 h 1582937"/>
              <a:gd name="connsiteX45" fmla="*/ 6886312 w 9288370"/>
              <a:gd name="connsiteY45" fmla="*/ 781877 h 1582937"/>
              <a:gd name="connsiteX46" fmla="*/ 7006457 w 9288370"/>
              <a:gd name="connsiteY46" fmla="*/ 699758 h 1582937"/>
              <a:gd name="connsiteX47" fmla="*/ 7231643 w 9288370"/>
              <a:gd name="connsiteY47" fmla="*/ 640778 h 1582937"/>
              <a:gd name="connsiteX48" fmla="*/ 7363123 w 9288370"/>
              <a:gd name="connsiteY48" fmla="*/ 593682 h 1582937"/>
              <a:gd name="connsiteX49" fmla="*/ 7588368 w 9288370"/>
              <a:gd name="connsiteY49" fmla="*/ 531129 h 1582937"/>
              <a:gd name="connsiteX50" fmla="*/ 7782741 w 9288370"/>
              <a:gd name="connsiteY50" fmla="*/ 455936 h 1582937"/>
              <a:gd name="connsiteX51" fmla="*/ 7952094 w 9288370"/>
              <a:gd name="connsiteY51" fmla="*/ 409302 h 1582937"/>
              <a:gd name="connsiteX52" fmla="*/ 8275980 w 9288370"/>
              <a:gd name="connsiteY52" fmla="*/ 267262 h 1582937"/>
              <a:gd name="connsiteX53" fmla="*/ 8428864 w 9288370"/>
              <a:gd name="connsiteY53" fmla="*/ 208471 h 1582937"/>
              <a:gd name="connsiteX54" fmla="*/ 8616510 w 9288370"/>
              <a:gd name="connsiteY54" fmla="*/ 161973 h 1582937"/>
              <a:gd name="connsiteX55" fmla="*/ 8826766 w 9288370"/>
              <a:gd name="connsiteY55" fmla="*/ 152111 h 1582937"/>
              <a:gd name="connsiteX56" fmla="*/ 8917647 w 9288370"/>
              <a:gd name="connsiteY56" fmla="*/ 112232 h 1582937"/>
              <a:gd name="connsiteX57" fmla="*/ 9098594 w 9288370"/>
              <a:gd name="connsiteY57" fmla="*/ 73185 h 1582937"/>
              <a:gd name="connsiteX58" fmla="*/ 9232990 w 9288370"/>
              <a:gd name="connsiteY58" fmla="*/ 24074 h 1582937"/>
              <a:gd name="connsiteX59" fmla="*/ 9288370 w 9288370"/>
              <a:gd name="connsiteY59" fmla="*/ 0 h 1582937"/>
              <a:gd name="connsiteX60" fmla="*/ 0 w 9288370"/>
              <a:gd name="connsiteY60" fmla="*/ 0 h 1582937"/>
              <a:gd name="connsiteX61" fmla="*/ 0 w 9288370"/>
              <a:gd name="connsiteY61" fmla="*/ 1475444 h 1582937"/>
              <a:gd name="connsiteX0" fmla="*/ 0 w 9288370"/>
              <a:gd name="connsiteY0" fmla="*/ 1475444 h 1552307"/>
              <a:gd name="connsiteX1" fmla="*/ 85420 w 9288370"/>
              <a:gd name="connsiteY1" fmla="*/ 1525330 h 1552307"/>
              <a:gd name="connsiteX2" fmla="*/ 358599 w 9288370"/>
              <a:gd name="connsiteY2" fmla="*/ 1541734 h 1552307"/>
              <a:gd name="connsiteX3" fmla="*/ 611906 w 9288370"/>
              <a:gd name="connsiteY3" fmla="*/ 1537813 h 1552307"/>
              <a:gd name="connsiteX4" fmla="*/ 940788 w 9288370"/>
              <a:gd name="connsiteY4" fmla="*/ 1506488 h 1552307"/>
              <a:gd name="connsiteX5" fmla="*/ 1032523 w 9288370"/>
              <a:gd name="connsiteY5" fmla="*/ 1513858 h 1552307"/>
              <a:gd name="connsiteX6" fmla="*/ 1144951 w 9288370"/>
              <a:gd name="connsiteY6" fmla="*/ 1528631 h 1552307"/>
              <a:gd name="connsiteX7" fmla="*/ 1408773 w 9288370"/>
              <a:gd name="connsiteY7" fmla="*/ 1503055 h 1552307"/>
              <a:gd name="connsiteX8" fmla="*/ 1679869 w 9288370"/>
              <a:gd name="connsiteY8" fmla="*/ 1477584 h 1552307"/>
              <a:gd name="connsiteX9" fmla="*/ 1704699 w 9288370"/>
              <a:gd name="connsiteY9" fmla="*/ 1453746 h 1552307"/>
              <a:gd name="connsiteX10" fmla="*/ 1794234 w 9288370"/>
              <a:gd name="connsiteY10" fmla="*/ 1452327 h 1552307"/>
              <a:gd name="connsiteX11" fmla="*/ 2101780 w 9288370"/>
              <a:gd name="connsiteY11" fmla="*/ 1409907 h 1552307"/>
              <a:gd name="connsiteX12" fmla="*/ 2253639 w 9288370"/>
              <a:gd name="connsiteY12" fmla="*/ 1396542 h 1552307"/>
              <a:gd name="connsiteX13" fmla="*/ 2623862 w 9288370"/>
              <a:gd name="connsiteY13" fmla="*/ 1365980 h 1552307"/>
              <a:gd name="connsiteX14" fmla="*/ 2707413 w 9288370"/>
              <a:gd name="connsiteY14" fmla="*/ 1359160 h 1552307"/>
              <a:gd name="connsiteX15" fmla="*/ 2843134 w 9288370"/>
              <a:gd name="connsiteY15" fmla="*/ 1323561 h 1552307"/>
              <a:gd name="connsiteX16" fmla="*/ 2923804 w 9288370"/>
              <a:gd name="connsiteY16" fmla="*/ 1314224 h 1552307"/>
              <a:gd name="connsiteX17" fmla="*/ 2953618 w 9288370"/>
              <a:gd name="connsiteY17" fmla="*/ 1318186 h 1552307"/>
              <a:gd name="connsiteX18" fmla="*/ 2995816 w 9288370"/>
              <a:gd name="connsiteY18" fmla="*/ 1318670 h 1552307"/>
              <a:gd name="connsiteX19" fmla="*/ 3352700 w 9288370"/>
              <a:gd name="connsiteY19" fmla="*/ 1264183 h 1552307"/>
              <a:gd name="connsiteX20" fmla="*/ 3444611 w 9288370"/>
              <a:gd name="connsiteY20" fmla="*/ 1236739 h 1552307"/>
              <a:gd name="connsiteX21" fmla="*/ 3650072 w 9288370"/>
              <a:gd name="connsiteY21" fmla="*/ 1217421 h 1552307"/>
              <a:gd name="connsiteX22" fmla="*/ 3707853 w 9288370"/>
              <a:gd name="connsiteY22" fmla="*/ 1241722 h 1552307"/>
              <a:gd name="connsiteX23" fmla="*/ 3925616 w 9288370"/>
              <a:gd name="connsiteY23" fmla="*/ 1253751 h 1552307"/>
              <a:gd name="connsiteX24" fmla="*/ 3954387 w 9288370"/>
              <a:gd name="connsiteY24" fmla="*/ 1263789 h 1552307"/>
              <a:gd name="connsiteX25" fmla="*/ 3995849 w 9288370"/>
              <a:gd name="connsiteY25" fmla="*/ 1272939 h 1552307"/>
              <a:gd name="connsiteX26" fmla="*/ 4067546 w 9288370"/>
              <a:gd name="connsiteY26" fmla="*/ 1294697 h 1552307"/>
              <a:gd name="connsiteX27" fmla="*/ 4190310 w 9288370"/>
              <a:gd name="connsiteY27" fmla="*/ 1307786 h 1552307"/>
              <a:gd name="connsiteX28" fmla="*/ 4230008 w 9288370"/>
              <a:gd name="connsiteY28" fmla="*/ 1303546 h 1552307"/>
              <a:gd name="connsiteX29" fmla="*/ 4575478 w 9288370"/>
              <a:gd name="connsiteY29" fmla="*/ 1261726 h 1552307"/>
              <a:gd name="connsiteX30" fmla="*/ 4650026 w 9288370"/>
              <a:gd name="connsiteY30" fmla="*/ 1265798 h 1552307"/>
              <a:gd name="connsiteX31" fmla="*/ 4792008 w 9288370"/>
              <a:gd name="connsiteY31" fmla="*/ 1243899 h 1552307"/>
              <a:gd name="connsiteX32" fmla="*/ 4954126 w 9288370"/>
              <a:gd name="connsiteY32" fmla="*/ 1204617 h 1552307"/>
              <a:gd name="connsiteX33" fmla="*/ 5309678 w 9288370"/>
              <a:gd name="connsiteY33" fmla="*/ 1128278 h 1552307"/>
              <a:gd name="connsiteX34" fmla="*/ 5474724 w 9288370"/>
              <a:gd name="connsiteY34" fmla="*/ 1091167 h 1552307"/>
              <a:gd name="connsiteX35" fmla="*/ 5612132 w 9288370"/>
              <a:gd name="connsiteY35" fmla="*/ 1051509 h 1552307"/>
              <a:gd name="connsiteX36" fmla="*/ 5776618 w 9288370"/>
              <a:gd name="connsiteY36" fmla="*/ 1053037 h 1552307"/>
              <a:gd name="connsiteX37" fmla="*/ 5785786 w 9288370"/>
              <a:gd name="connsiteY37" fmla="*/ 1051213 h 1552307"/>
              <a:gd name="connsiteX38" fmla="*/ 5829381 w 9288370"/>
              <a:gd name="connsiteY38" fmla="*/ 1046878 h 1552307"/>
              <a:gd name="connsiteX39" fmla="*/ 5943596 w 9288370"/>
              <a:gd name="connsiteY39" fmla="*/ 1043237 h 1552307"/>
              <a:gd name="connsiteX40" fmla="*/ 5985730 w 9288370"/>
              <a:gd name="connsiteY40" fmla="*/ 1035396 h 1552307"/>
              <a:gd name="connsiteX41" fmla="*/ 6103109 w 9288370"/>
              <a:gd name="connsiteY41" fmla="*/ 1019019 h 1552307"/>
              <a:gd name="connsiteX42" fmla="*/ 6222406 w 9288370"/>
              <a:gd name="connsiteY42" fmla="*/ 985341 h 1552307"/>
              <a:gd name="connsiteX43" fmla="*/ 6598672 w 9288370"/>
              <a:gd name="connsiteY43" fmla="*/ 902062 h 1552307"/>
              <a:gd name="connsiteX44" fmla="*/ 6766149 w 9288370"/>
              <a:gd name="connsiteY44" fmla="*/ 846132 h 1552307"/>
              <a:gd name="connsiteX45" fmla="*/ 6886312 w 9288370"/>
              <a:gd name="connsiteY45" fmla="*/ 781877 h 1552307"/>
              <a:gd name="connsiteX46" fmla="*/ 7006457 w 9288370"/>
              <a:gd name="connsiteY46" fmla="*/ 699758 h 1552307"/>
              <a:gd name="connsiteX47" fmla="*/ 7231643 w 9288370"/>
              <a:gd name="connsiteY47" fmla="*/ 640778 h 1552307"/>
              <a:gd name="connsiteX48" fmla="*/ 7363123 w 9288370"/>
              <a:gd name="connsiteY48" fmla="*/ 593682 h 1552307"/>
              <a:gd name="connsiteX49" fmla="*/ 7588368 w 9288370"/>
              <a:gd name="connsiteY49" fmla="*/ 531129 h 1552307"/>
              <a:gd name="connsiteX50" fmla="*/ 7782741 w 9288370"/>
              <a:gd name="connsiteY50" fmla="*/ 455936 h 1552307"/>
              <a:gd name="connsiteX51" fmla="*/ 7952094 w 9288370"/>
              <a:gd name="connsiteY51" fmla="*/ 409302 h 1552307"/>
              <a:gd name="connsiteX52" fmla="*/ 8275980 w 9288370"/>
              <a:gd name="connsiteY52" fmla="*/ 267262 h 1552307"/>
              <a:gd name="connsiteX53" fmla="*/ 8428864 w 9288370"/>
              <a:gd name="connsiteY53" fmla="*/ 208471 h 1552307"/>
              <a:gd name="connsiteX54" fmla="*/ 8616510 w 9288370"/>
              <a:gd name="connsiteY54" fmla="*/ 161973 h 1552307"/>
              <a:gd name="connsiteX55" fmla="*/ 8826766 w 9288370"/>
              <a:gd name="connsiteY55" fmla="*/ 152111 h 1552307"/>
              <a:gd name="connsiteX56" fmla="*/ 8917647 w 9288370"/>
              <a:gd name="connsiteY56" fmla="*/ 112232 h 1552307"/>
              <a:gd name="connsiteX57" fmla="*/ 9098594 w 9288370"/>
              <a:gd name="connsiteY57" fmla="*/ 73185 h 1552307"/>
              <a:gd name="connsiteX58" fmla="*/ 9232990 w 9288370"/>
              <a:gd name="connsiteY58" fmla="*/ 24074 h 1552307"/>
              <a:gd name="connsiteX59" fmla="*/ 9288370 w 9288370"/>
              <a:gd name="connsiteY59" fmla="*/ 0 h 1552307"/>
              <a:gd name="connsiteX60" fmla="*/ 0 w 9288370"/>
              <a:gd name="connsiteY60" fmla="*/ 0 h 1552307"/>
              <a:gd name="connsiteX61" fmla="*/ 0 w 9288370"/>
              <a:gd name="connsiteY61" fmla="*/ 1475444 h 1552307"/>
              <a:gd name="connsiteX0" fmla="*/ 0 w 9288370"/>
              <a:gd name="connsiteY0" fmla="*/ 1475444 h 1552307"/>
              <a:gd name="connsiteX1" fmla="*/ 85420 w 9288370"/>
              <a:gd name="connsiteY1" fmla="*/ 1525330 h 1552307"/>
              <a:gd name="connsiteX2" fmla="*/ 358599 w 9288370"/>
              <a:gd name="connsiteY2" fmla="*/ 1541734 h 1552307"/>
              <a:gd name="connsiteX3" fmla="*/ 611906 w 9288370"/>
              <a:gd name="connsiteY3" fmla="*/ 1537813 h 1552307"/>
              <a:gd name="connsiteX4" fmla="*/ 940788 w 9288370"/>
              <a:gd name="connsiteY4" fmla="*/ 1506488 h 1552307"/>
              <a:gd name="connsiteX5" fmla="*/ 1032523 w 9288370"/>
              <a:gd name="connsiteY5" fmla="*/ 1513858 h 1552307"/>
              <a:gd name="connsiteX6" fmla="*/ 1144951 w 9288370"/>
              <a:gd name="connsiteY6" fmla="*/ 1528631 h 1552307"/>
              <a:gd name="connsiteX7" fmla="*/ 1408773 w 9288370"/>
              <a:gd name="connsiteY7" fmla="*/ 1503055 h 1552307"/>
              <a:gd name="connsiteX8" fmla="*/ 1679869 w 9288370"/>
              <a:gd name="connsiteY8" fmla="*/ 1477584 h 1552307"/>
              <a:gd name="connsiteX9" fmla="*/ 1704699 w 9288370"/>
              <a:gd name="connsiteY9" fmla="*/ 1453746 h 1552307"/>
              <a:gd name="connsiteX10" fmla="*/ 1794234 w 9288370"/>
              <a:gd name="connsiteY10" fmla="*/ 1452327 h 1552307"/>
              <a:gd name="connsiteX11" fmla="*/ 2101780 w 9288370"/>
              <a:gd name="connsiteY11" fmla="*/ 1409907 h 1552307"/>
              <a:gd name="connsiteX12" fmla="*/ 2253639 w 9288370"/>
              <a:gd name="connsiteY12" fmla="*/ 1396542 h 1552307"/>
              <a:gd name="connsiteX13" fmla="*/ 2623862 w 9288370"/>
              <a:gd name="connsiteY13" fmla="*/ 1365980 h 1552307"/>
              <a:gd name="connsiteX14" fmla="*/ 2707413 w 9288370"/>
              <a:gd name="connsiteY14" fmla="*/ 1359160 h 1552307"/>
              <a:gd name="connsiteX15" fmla="*/ 2843134 w 9288370"/>
              <a:gd name="connsiteY15" fmla="*/ 1323561 h 1552307"/>
              <a:gd name="connsiteX16" fmla="*/ 2923804 w 9288370"/>
              <a:gd name="connsiteY16" fmla="*/ 1314224 h 1552307"/>
              <a:gd name="connsiteX17" fmla="*/ 2953618 w 9288370"/>
              <a:gd name="connsiteY17" fmla="*/ 1318186 h 1552307"/>
              <a:gd name="connsiteX18" fmla="*/ 2995816 w 9288370"/>
              <a:gd name="connsiteY18" fmla="*/ 1318670 h 1552307"/>
              <a:gd name="connsiteX19" fmla="*/ 3352700 w 9288370"/>
              <a:gd name="connsiteY19" fmla="*/ 1264183 h 1552307"/>
              <a:gd name="connsiteX20" fmla="*/ 3444611 w 9288370"/>
              <a:gd name="connsiteY20" fmla="*/ 1236739 h 1552307"/>
              <a:gd name="connsiteX21" fmla="*/ 3650072 w 9288370"/>
              <a:gd name="connsiteY21" fmla="*/ 1217421 h 1552307"/>
              <a:gd name="connsiteX22" fmla="*/ 3707853 w 9288370"/>
              <a:gd name="connsiteY22" fmla="*/ 1241722 h 1552307"/>
              <a:gd name="connsiteX23" fmla="*/ 3925616 w 9288370"/>
              <a:gd name="connsiteY23" fmla="*/ 1253751 h 1552307"/>
              <a:gd name="connsiteX24" fmla="*/ 3954387 w 9288370"/>
              <a:gd name="connsiteY24" fmla="*/ 1263789 h 1552307"/>
              <a:gd name="connsiteX25" fmla="*/ 3995849 w 9288370"/>
              <a:gd name="connsiteY25" fmla="*/ 1272939 h 1552307"/>
              <a:gd name="connsiteX26" fmla="*/ 4067546 w 9288370"/>
              <a:gd name="connsiteY26" fmla="*/ 1294697 h 1552307"/>
              <a:gd name="connsiteX27" fmla="*/ 4190310 w 9288370"/>
              <a:gd name="connsiteY27" fmla="*/ 1307786 h 1552307"/>
              <a:gd name="connsiteX28" fmla="*/ 4230008 w 9288370"/>
              <a:gd name="connsiteY28" fmla="*/ 1303546 h 1552307"/>
              <a:gd name="connsiteX29" fmla="*/ 4575478 w 9288370"/>
              <a:gd name="connsiteY29" fmla="*/ 1261726 h 1552307"/>
              <a:gd name="connsiteX30" fmla="*/ 4650026 w 9288370"/>
              <a:gd name="connsiteY30" fmla="*/ 1265798 h 1552307"/>
              <a:gd name="connsiteX31" fmla="*/ 4792008 w 9288370"/>
              <a:gd name="connsiteY31" fmla="*/ 1243899 h 1552307"/>
              <a:gd name="connsiteX32" fmla="*/ 4954126 w 9288370"/>
              <a:gd name="connsiteY32" fmla="*/ 1204617 h 1552307"/>
              <a:gd name="connsiteX33" fmla="*/ 5309678 w 9288370"/>
              <a:gd name="connsiteY33" fmla="*/ 1128278 h 1552307"/>
              <a:gd name="connsiteX34" fmla="*/ 5474724 w 9288370"/>
              <a:gd name="connsiteY34" fmla="*/ 1091167 h 1552307"/>
              <a:gd name="connsiteX35" fmla="*/ 5612132 w 9288370"/>
              <a:gd name="connsiteY35" fmla="*/ 1051509 h 1552307"/>
              <a:gd name="connsiteX36" fmla="*/ 5776618 w 9288370"/>
              <a:gd name="connsiteY36" fmla="*/ 1053037 h 1552307"/>
              <a:gd name="connsiteX37" fmla="*/ 5785786 w 9288370"/>
              <a:gd name="connsiteY37" fmla="*/ 1051213 h 1552307"/>
              <a:gd name="connsiteX38" fmla="*/ 5829381 w 9288370"/>
              <a:gd name="connsiteY38" fmla="*/ 1046878 h 1552307"/>
              <a:gd name="connsiteX39" fmla="*/ 5943596 w 9288370"/>
              <a:gd name="connsiteY39" fmla="*/ 1043237 h 1552307"/>
              <a:gd name="connsiteX40" fmla="*/ 5985730 w 9288370"/>
              <a:gd name="connsiteY40" fmla="*/ 1035396 h 1552307"/>
              <a:gd name="connsiteX41" fmla="*/ 6103109 w 9288370"/>
              <a:gd name="connsiteY41" fmla="*/ 1019019 h 1552307"/>
              <a:gd name="connsiteX42" fmla="*/ 6222406 w 9288370"/>
              <a:gd name="connsiteY42" fmla="*/ 985341 h 1552307"/>
              <a:gd name="connsiteX43" fmla="*/ 6598672 w 9288370"/>
              <a:gd name="connsiteY43" fmla="*/ 902062 h 1552307"/>
              <a:gd name="connsiteX44" fmla="*/ 6766149 w 9288370"/>
              <a:gd name="connsiteY44" fmla="*/ 846132 h 1552307"/>
              <a:gd name="connsiteX45" fmla="*/ 6886312 w 9288370"/>
              <a:gd name="connsiteY45" fmla="*/ 781877 h 1552307"/>
              <a:gd name="connsiteX46" fmla="*/ 7006457 w 9288370"/>
              <a:gd name="connsiteY46" fmla="*/ 699758 h 1552307"/>
              <a:gd name="connsiteX47" fmla="*/ 7231643 w 9288370"/>
              <a:gd name="connsiteY47" fmla="*/ 640778 h 1552307"/>
              <a:gd name="connsiteX48" fmla="*/ 7363123 w 9288370"/>
              <a:gd name="connsiteY48" fmla="*/ 593682 h 1552307"/>
              <a:gd name="connsiteX49" fmla="*/ 7588368 w 9288370"/>
              <a:gd name="connsiteY49" fmla="*/ 531129 h 1552307"/>
              <a:gd name="connsiteX50" fmla="*/ 7782741 w 9288370"/>
              <a:gd name="connsiteY50" fmla="*/ 455936 h 1552307"/>
              <a:gd name="connsiteX51" fmla="*/ 7952094 w 9288370"/>
              <a:gd name="connsiteY51" fmla="*/ 409302 h 1552307"/>
              <a:gd name="connsiteX52" fmla="*/ 8275980 w 9288370"/>
              <a:gd name="connsiteY52" fmla="*/ 267262 h 1552307"/>
              <a:gd name="connsiteX53" fmla="*/ 8428864 w 9288370"/>
              <a:gd name="connsiteY53" fmla="*/ 208471 h 1552307"/>
              <a:gd name="connsiteX54" fmla="*/ 8616510 w 9288370"/>
              <a:gd name="connsiteY54" fmla="*/ 161973 h 1552307"/>
              <a:gd name="connsiteX55" fmla="*/ 8826766 w 9288370"/>
              <a:gd name="connsiteY55" fmla="*/ 152111 h 1552307"/>
              <a:gd name="connsiteX56" fmla="*/ 8917647 w 9288370"/>
              <a:gd name="connsiteY56" fmla="*/ 112232 h 1552307"/>
              <a:gd name="connsiteX57" fmla="*/ 9098594 w 9288370"/>
              <a:gd name="connsiteY57" fmla="*/ 73185 h 1552307"/>
              <a:gd name="connsiteX58" fmla="*/ 9232990 w 9288370"/>
              <a:gd name="connsiteY58" fmla="*/ 24074 h 1552307"/>
              <a:gd name="connsiteX59" fmla="*/ 9288370 w 9288370"/>
              <a:gd name="connsiteY59" fmla="*/ 0 h 1552307"/>
              <a:gd name="connsiteX60" fmla="*/ 0 w 9288370"/>
              <a:gd name="connsiteY60" fmla="*/ 0 h 1552307"/>
              <a:gd name="connsiteX61" fmla="*/ 0 w 9288370"/>
              <a:gd name="connsiteY61" fmla="*/ 1475444 h 1552307"/>
              <a:gd name="connsiteX0" fmla="*/ 0 w 9288370"/>
              <a:gd name="connsiteY0" fmla="*/ 1475444 h 1552307"/>
              <a:gd name="connsiteX1" fmla="*/ 85420 w 9288370"/>
              <a:gd name="connsiteY1" fmla="*/ 1525330 h 1552307"/>
              <a:gd name="connsiteX2" fmla="*/ 358599 w 9288370"/>
              <a:gd name="connsiteY2" fmla="*/ 1541734 h 1552307"/>
              <a:gd name="connsiteX3" fmla="*/ 611906 w 9288370"/>
              <a:gd name="connsiteY3" fmla="*/ 1537813 h 1552307"/>
              <a:gd name="connsiteX4" fmla="*/ 940788 w 9288370"/>
              <a:gd name="connsiteY4" fmla="*/ 1506488 h 1552307"/>
              <a:gd name="connsiteX5" fmla="*/ 1032523 w 9288370"/>
              <a:gd name="connsiteY5" fmla="*/ 1513858 h 1552307"/>
              <a:gd name="connsiteX6" fmla="*/ 1144951 w 9288370"/>
              <a:gd name="connsiteY6" fmla="*/ 1524944 h 1552307"/>
              <a:gd name="connsiteX7" fmla="*/ 1408773 w 9288370"/>
              <a:gd name="connsiteY7" fmla="*/ 1503055 h 1552307"/>
              <a:gd name="connsiteX8" fmla="*/ 1679869 w 9288370"/>
              <a:gd name="connsiteY8" fmla="*/ 1477584 h 1552307"/>
              <a:gd name="connsiteX9" fmla="*/ 1704699 w 9288370"/>
              <a:gd name="connsiteY9" fmla="*/ 1453746 h 1552307"/>
              <a:gd name="connsiteX10" fmla="*/ 1794234 w 9288370"/>
              <a:gd name="connsiteY10" fmla="*/ 1452327 h 1552307"/>
              <a:gd name="connsiteX11" fmla="*/ 2101780 w 9288370"/>
              <a:gd name="connsiteY11" fmla="*/ 1409907 h 1552307"/>
              <a:gd name="connsiteX12" fmla="*/ 2253639 w 9288370"/>
              <a:gd name="connsiteY12" fmla="*/ 1396542 h 1552307"/>
              <a:gd name="connsiteX13" fmla="*/ 2623862 w 9288370"/>
              <a:gd name="connsiteY13" fmla="*/ 1365980 h 1552307"/>
              <a:gd name="connsiteX14" fmla="*/ 2707413 w 9288370"/>
              <a:gd name="connsiteY14" fmla="*/ 1359160 h 1552307"/>
              <a:gd name="connsiteX15" fmla="*/ 2843134 w 9288370"/>
              <a:gd name="connsiteY15" fmla="*/ 1323561 h 1552307"/>
              <a:gd name="connsiteX16" fmla="*/ 2923804 w 9288370"/>
              <a:gd name="connsiteY16" fmla="*/ 1314224 h 1552307"/>
              <a:gd name="connsiteX17" fmla="*/ 2953618 w 9288370"/>
              <a:gd name="connsiteY17" fmla="*/ 1318186 h 1552307"/>
              <a:gd name="connsiteX18" fmla="*/ 2995816 w 9288370"/>
              <a:gd name="connsiteY18" fmla="*/ 1318670 h 1552307"/>
              <a:gd name="connsiteX19" fmla="*/ 3352700 w 9288370"/>
              <a:gd name="connsiteY19" fmla="*/ 1264183 h 1552307"/>
              <a:gd name="connsiteX20" fmla="*/ 3444611 w 9288370"/>
              <a:gd name="connsiteY20" fmla="*/ 1236739 h 1552307"/>
              <a:gd name="connsiteX21" fmla="*/ 3650072 w 9288370"/>
              <a:gd name="connsiteY21" fmla="*/ 1217421 h 1552307"/>
              <a:gd name="connsiteX22" fmla="*/ 3707853 w 9288370"/>
              <a:gd name="connsiteY22" fmla="*/ 1241722 h 1552307"/>
              <a:gd name="connsiteX23" fmla="*/ 3925616 w 9288370"/>
              <a:gd name="connsiteY23" fmla="*/ 1253751 h 1552307"/>
              <a:gd name="connsiteX24" fmla="*/ 3954387 w 9288370"/>
              <a:gd name="connsiteY24" fmla="*/ 1263789 h 1552307"/>
              <a:gd name="connsiteX25" fmla="*/ 3995849 w 9288370"/>
              <a:gd name="connsiteY25" fmla="*/ 1272939 h 1552307"/>
              <a:gd name="connsiteX26" fmla="*/ 4067546 w 9288370"/>
              <a:gd name="connsiteY26" fmla="*/ 1294697 h 1552307"/>
              <a:gd name="connsiteX27" fmla="*/ 4190310 w 9288370"/>
              <a:gd name="connsiteY27" fmla="*/ 1307786 h 1552307"/>
              <a:gd name="connsiteX28" fmla="*/ 4230008 w 9288370"/>
              <a:gd name="connsiteY28" fmla="*/ 1303546 h 1552307"/>
              <a:gd name="connsiteX29" fmla="*/ 4575478 w 9288370"/>
              <a:gd name="connsiteY29" fmla="*/ 1261726 h 1552307"/>
              <a:gd name="connsiteX30" fmla="*/ 4650026 w 9288370"/>
              <a:gd name="connsiteY30" fmla="*/ 1265798 h 1552307"/>
              <a:gd name="connsiteX31" fmla="*/ 4792008 w 9288370"/>
              <a:gd name="connsiteY31" fmla="*/ 1243899 h 1552307"/>
              <a:gd name="connsiteX32" fmla="*/ 4954126 w 9288370"/>
              <a:gd name="connsiteY32" fmla="*/ 1204617 h 1552307"/>
              <a:gd name="connsiteX33" fmla="*/ 5309678 w 9288370"/>
              <a:gd name="connsiteY33" fmla="*/ 1128278 h 1552307"/>
              <a:gd name="connsiteX34" fmla="*/ 5474724 w 9288370"/>
              <a:gd name="connsiteY34" fmla="*/ 1091167 h 1552307"/>
              <a:gd name="connsiteX35" fmla="*/ 5612132 w 9288370"/>
              <a:gd name="connsiteY35" fmla="*/ 1051509 h 1552307"/>
              <a:gd name="connsiteX36" fmla="*/ 5776618 w 9288370"/>
              <a:gd name="connsiteY36" fmla="*/ 1053037 h 1552307"/>
              <a:gd name="connsiteX37" fmla="*/ 5785786 w 9288370"/>
              <a:gd name="connsiteY37" fmla="*/ 1051213 h 1552307"/>
              <a:gd name="connsiteX38" fmla="*/ 5829381 w 9288370"/>
              <a:gd name="connsiteY38" fmla="*/ 1046878 h 1552307"/>
              <a:gd name="connsiteX39" fmla="*/ 5943596 w 9288370"/>
              <a:gd name="connsiteY39" fmla="*/ 1043237 h 1552307"/>
              <a:gd name="connsiteX40" fmla="*/ 5985730 w 9288370"/>
              <a:gd name="connsiteY40" fmla="*/ 1035396 h 1552307"/>
              <a:gd name="connsiteX41" fmla="*/ 6103109 w 9288370"/>
              <a:gd name="connsiteY41" fmla="*/ 1019019 h 1552307"/>
              <a:gd name="connsiteX42" fmla="*/ 6222406 w 9288370"/>
              <a:gd name="connsiteY42" fmla="*/ 985341 h 1552307"/>
              <a:gd name="connsiteX43" fmla="*/ 6598672 w 9288370"/>
              <a:gd name="connsiteY43" fmla="*/ 902062 h 1552307"/>
              <a:gd name="connsiteX44" fmla="*/ 6766149 w 9288370"/>
              <a:gd name="connsiteY44" fmla="*/ 846132 h 1552307"/>
              <a:gd name="connsiteX45" fmla="*/ 6886312 w 9288370"/>
              <a:gd name="connsiteY45" fmla="*/ 781877 h 1552307"/>
              <a:gd name="connsiteX46" fmla="*/ 7006457 w 9288370"/>
              <a:gd name="connsiteY46" fmla="*/ 699758 h 1552307"/>
              <a:gd name="connsiteX47" fmla="*/ 7231643 w 9288370"/>
              <a:gd name="connsiteY47" fmla="*/ 640778 h 1552307"/>
              <a:gd name="connsiteX48" fmla="*/ 7363123 w 9288370"/>
              <a:gd name="connsiteY48" fmla="*/ 593682 h 1552307"/>
              <a:gd name="connsiteX49" fmla="*/ 7588368 w 9288370"/>
              <a:gd name="connsiteY49" fmla="*/ 531129 h 1552307"/>
              <a:gd name="connsiteX50" fmla="*/ 7782741 w 9288370"/>
              <a:gd name="connsiteY50" fmla="*/ 455936 h 1552307"/>
              <a:gd name="connsiteX51" fmla="*/ 7952094 w 9288370"/>
              <a:gd name="connsiteY51" fmla="*/ 409302 h 1552307"/>
              <a:gd name="connsiteX52" fmla="*/ 8275980 w 9288370"/>
              <a:gd name="connsiteY52" fmla="*/ 267262 h 1552307"/>
              <a:gd name="connsiteX53" fmla="*/ 8428864 w 9288370"/>
              <a:gd name="connsiteY53" fmla="*/ 208471 h 1552307"/>
              <a:gd name="connsiteX54" fmla="*/ 8616510 w 9288370"/>
              <a:gd name="connsiteY54" fmla="*/ 161973 h 1552307"/>
              <a:gd name="connsiteX55" fmla="*/ 8826766 w 9288370"/>
              <a:gd name="connsiteY55" fmla="*/ 152111 h 1552307"/>
              <a:gd name="connsiteX56" fmla="*/ 8917647 w 9288370"/>
              <a:gd name="connsiteY56" fmla="*/ 112232 h 1552307"/>
              <a:gd name="connsiteX57" fmla="*/ 9098594 w 9288370"/>
              <a:gd name="connsiteY57" fmla="*/ 73185 h 1552307"/>
              <a:gd name="connsiteX58" fmla="*/ 9232990 w 9288370"/>
              <a:gd name="connsiteY58" fmla="*/ 24074 h 1552307"/>
              <a:gd name="connsiteX59" fmla="*/ 9288370 w 9288370"/>
              <a:gd name="connsiteY59" fmla="*/ 0 h 1552307"/>
              <a:gd name="connsiteX60" fmla="*/ 0 w 9288370"/>
              <a:gd name="connsiteY60" fmla="*/ 0 h 1552307"/>
              <a:gd name="connsiteX61" fmla="*/ 0 w 9288370"/>
              <a:gd name="connsiteY61" fmla="*/ 1475444 h 1552307"/>
              <a:gd name="connsiteX0" fmla="*/ 0 w 9288370"/>
              <a:gd name="connsiteY0" fmla="*/ 1475444 h 1552307"/>
              <a:gd name="connsiteX1" fmla="*/ 85420 w 9288370"/>
              <a:gd name="connsiteY1" fmla="*/ 1525330 h 1552307"/>
              <a:gd name="connsiteX2" fmla="*/ 358599 w 9288370"/>
              <a:gd name="connsiteY2" fmla="*/ 1541734 h 1552307"/>
              <a:gd name="connsiteX3" fmla="*/ 611906 w 9288370"/>
              <a:gd name="connsiteY3" fmla="*/ 1537813 h 1552307"/>
              <a:gd name="connsiteX4" fmla="*/ 940788 w 9288370"/>
              <a:gd name="connsiteY4" fmla="*/ 1506488 h 1552307"/>
              <a:gd name="connsiteX5" fmla="*/ 1032523 w 9288370"/>
              <a:gd name="connsiteY5" fmla="*/ 1513858 h 1552307"/>
              <a:gd name="connsiteX6" fmla="*/ 1144951 w 9288370"/>
              <a:gd name="connsiteY6" fmla="*/ 1524944 h 1552307"/>
              <a:gd name="connsiteX7" fmla="*/ 1408773 w 9288370"/>
              <a:gd name="connsiteY7" fmla="*/ 1503055 h 1552307"/>
              <a:gd name="connsiteX8" fmla="*/ 1651466 w 9288370"/>
              <a:gd name="connsiteY8" fmla="*/ 1459150 h 1552307"/>
              <a:gd name="connsiteX9" fmla="*/ 1704699 w 9288370"/>
              <a:gd name="connsiteY9" fmla="*/ 1453746 h 1552307"/>
              <a:gd name="connsiteX10" fmla="*/ 1794234 w 9288370"/>
              <a:gd name="connsiteY10" fmla="*/ 1452327 h 1552307"/>
              <a:gd name="connsiteX11" fmla="*/ 2101780 w 9288370"/>
              <a:gd name="connsiteY11" fmla="*/ 1409907 h 1552307"/>
              <a:gd name="connsiteX12" fmla="*/ 2253639 w 9288370"/>
              <a:gd name="connsiteY12" fmla="*/ 1396542 h 1552307"/>
              <a:gd name="connsiteX13" fmla="*/ 2623862 w 9288370"/>
              <a:gd name="connsiteY13" fmla="*/ 1365980 h 1552307"/>
              <a:gd name="connsiteX14" fmla="*/ 2707413 w 9288370"/>
              <a:gd name="connsiteY14" fmla="*/ 1359160 h 1552307"/>
              <a:gd name="connsiteX15" fmla="*/ 2843134 w 9288370"/>
              <a:gd name="connsiteY15" fmla="*/ 1323561 h 1552307"/>
              <a:gd name="connsiteX16" fmla="*/ 2923804 w 9288370"/>
              <a:gd name="connsiteY16" fmla="*/ 1314224 h 1552307"/>
              <a:gd name="connsiteX17" fmla="*/ 2953618 w 9288370"/>
              <a:gd name="connsiteY17" fmla="*/ 1318186 h 1552307"/>
              <a:gd name="connsiteX18" fmla="*/ 2995816 w 9288370"/>
              <a:gd name="connsiteY18" fmla="*/ 1318670 h 1552307"/>
              <a:gd name="connsiteX19" fmla="*/ 3352700 w 9288370"/>
              <a:gd name="connsiteY19" fmla="*/ 1264183 h 1552307"/>
              <a:gd name="connsiteX20" fmla="*/ 3444611 w 9288370"/>
              <a:gd name="connsiteY20" fmla="*/ 1236739 h 1552307"/>
              <a:gd name="connsiteX21" fmla="*/ 3650072 w 9288370"/>
              <a:gd name="connsiteY21" fmla="*/ 1217421 h 1552307"/>
              <a:gd name="connsiteX22" fmla="*/ 3707853 w 9288370"/>
              <a:gd name="connsiteY22" fmla="*/ 1241722 h 1552307"/>
              <a:gd name="connsiteX23" fmla="*/ 3925616 w 9288370"/>
              <a:gd name="connsiteY23" fmla="*/ 1253751 h 1552307"/>
              <a:gd name="connsiteX24" fmla="*/ 3954387 w 9288370"/>
              <a:gd name="connsiteY24" fmla="*/ 1263789 h 1552307"/>
              <a:gd name="connsiteX25" fmla="*/ 3995849 w 9288370"/>
              <a:gd name="connsiteY25" fmla="*/ 1272939 h 1552307"/>
              <a:gd name="connsiteX26" fmla="*/ 4067546 w 9288370"/>
              <a:gd name="connsiteY26" fmla="*/ 1294697 h 1552307"/>
              <a:gd name="connsiteX27" fmla="*/ 4190310 w 9288370"/>
              <a:gd name="connsiteY27" fmla="*/ 1307786 h 1552307"/>
              <a:gd name="connsiteX28" fmla="*/ 4230008 w 9288370"/>
              <a:gd name="connsiteY28" fmla="*/ 1303546 h 1552307"/>
              <a:gd name="connsiteX29" fmla="*/ 4575478 w 9288370"/>
              <a:gd name="connsiteY29" fmla="*/ 1261726 h 1552307"/>
              <a:gd name="connsiteX30" fmla="*/ 4650026 w 9288370"/>
              <a:gd name="connsiteY30" fmla="*/ 1265798 h 1552307"/>
              <a:gd name="connsiteX31" fmla="*/ 4792008 w 9288370"/>
              <a:gd name="connsiteY31" fmla="*/ 1243899 h 1552307"/>
              <a:gd name="connsiteX32" fmla="*/ 4954126 w 9288370"/>
              <a:gd name="connsiteY32" fmla="*/ 1204617 h 1552307"/>
              <a:gd name="connsiteX33" fmla="*/ 5309678 w 9288370"/>
              <a:gd name="connsiteY33" fmla="*/ 1128278 h 1552307"/>
              <a:gd name="connsiteX34" fmla="*/ 5474724 w 9288370"/>
              <a:gd name="connsiteY34" fmla="*/ 1091167 h 1552307"/>
              <a:gd name="connsiteX35" fmla="*/ 5612132 w 9288370"/>
              <a:gd name="connsiteY35" fmla="*/ 1051509 h 1552307"/>
              <a:gd name="connsiteX36" fmla="*/ 5776618 w 9288370"/>
              <a:gd name="connsiteY36" fmla="*/ 1053037 h 1552307"/>
              <a:gd name="connsiteX37" fmla="*/ 5785786 w 9288370"/>
              <a:gd name="connsiteY37" fmla="*/ 1051213 h 1552307"/>
              <a:gd name="connsiteX38" fmla="*/ 5829381 w 9288370"/>
              <a:gd name="connsiteY38" fmla="*/ 1046878 h 1552307"/>
              <a:gd name="connsiteX39" fmla="*/ 5943596 w 9288370"/>
              <a:gd name="connsiteY39" fmla="*/ 1043237 h 1552307"/>
              <a:gd name="connsiteX40" fmla="*/ 5985730 w 9288370"/>
              <a:gd name="connsiteY40" fmla="*/ 1035396 h 1552307"/>
              <a:gd name="connsiteX41" fmla="*/ 6103109 w 9288370"/>
              <a:gd name="connsiteY41" fmla="*/ 1019019 h 1552307"/>
              <a:gd name="connsiteX42" fmla="*/ 6222406 w 9288370"/>
              <a:gd name="connsiteY42" fmla="*/ 985341 h 1552307"/>
              <a:gd name="connsiteX43" fmla="*/ 6598672 w 9288370"/>
              <a:gd name="connsiteY43" fmla="*/ 902062 h 1552307"/>
              <a:gd name="connsiteX44" fmla="*/ 6766149 w 9288370"/>
              <a:gd name="connsiteY44" fmla="*/ 846132 h 1552307"/>
              <a:gd name="connsiteX45" fmla="*/ 6886312 w 9288370"/>
              <a:gd name="connsiteY45" fmla="*/ 781877 h 1552307"/>
              <a:gd name="connsiteX46" fmla="*/ 7006457 w 9288370"/>
              <a:gd name="connsiteY46" fmla="*/ 699758 h 1552307"/>
              <a:gd name="connsiteX47" fmla="*/ 7231643 w 9288370"/>
              <a:gd name="connsiteY47" fmla="*/ 640778 h 1552307"/>
              <a:gd name="connsiteX48" fmla="*/ 7363123 w 9288370"/>
              <a:gd name="connsiteY48" fmla="*/ 593682 h 1552307"/>
              <a:gd name="connsiteX49" fmla="*/ 7588368 w 9288370"/>
              <a:gd name="connsiteY49" fmla="*/ 531129 h 1552307"/>
              <a:gd name="connsiteX50" fmla="*/ 7782741 w 9288370"/>
              <a:gd name="connsiteY50" fmla="*/ 455936 h 1552307"/>
              <a:gd name="connsiteX51" fmla="*/ 7952094 w 9288370"/>
              <a:gd name="connsiteY51" fmla="*/ 409302 h 1552307"/>
              <a:gd name="connsiteX52" fmla="*/ 8275980 w 9288370"/>
              <a:gd name="connsiteY52" fmla="*/ 267262 h 1552307"/>
              <a:gd name="connsiteX53" fmla="*/ 8428864 w 9288370"/>
              <a:gd name="connsiteY53" fmla="*/ 208471 h 1552307"/>
              <a:gd name="connsiteX54" fmla="*/ 8616510 w 9288370"/>
              <a:gd name="connsiteY54" fmla="*/ 161973 h 1552307"/>
              <a:gd name="connsiteX55" fmla="*/ 8826766 w 9288370"/>
              <a:gd name="connsiteY55" fmla="*/ 152111 h 1552307"/>
              <a:gd name="connsiteX56" fmla="*/ 8917647 w 9288370"/>
              <a:gd name="connsiteY56" fmla="*/ 112232 h 1552307"/>
              <a:gd name="connsiteX57" fmla="*/ 9098594 w 9288370"/>
              <a:gd name="connsiteY57" fmla="*/ 73185 h 1552307"/>
              <a:gd name="connsiteX58" fmla="*/ 9232990 w 9288370"/>
              <a:gd name="connsiteY58" fmla="*/ 24074 h 1552307"/>
              <a:gd name="connsiteX59" fmla="*/ 9288370 w 9288370"/>
              <a:gd name="connsiteY59" fmla="*/ 0 h 1552307"/>
              <a:gd name="connsiteX60" fmla="*/ 0 w 9288370"/>
              <a:gd name="connsiteY60" fmla="*/ 0 h 1552307"/>
              <a:gd name="connsiteX61" fmla="*/ 0 w 9288370"/>
              <a:gd name="connsiteY61" fmla="*/ 1475444 h 1552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9288370" h="1552307">
                <a:moveTo>
                  <a:pt x="0" y="1475444"/>
                </a:moveTo>
                <a:cubicBezTo>
                  <a:pt x="350" y="1475362"/>
                  <a:pt x="85070" y="1525412"/>
                  <a:pt x="85420" y="1525330"/>
                </a:cubicBezTo>
                <a:cubicBezTo>
                  <a:pt x="159046" y="1498807"/>
                  <a:pt x="140452" y="1580341"/>
                  <a:pt x="358599" y="1541734"/>
                </a:cubicBezTo>
                <a:cubicBezTo>
                  <a:pt x="415987" y="1514342"/>
                  <a:pt x="404325" y="1571886"/>
                  <a:pt x="611906" y="1537813"/>
                </a:cubicBezTo>
                <a:cubicBezTo>
                  <a:pt x="658343" y="1532409"/>
                  <a:pt x="866522" y="1526192"/>
                  <a:pt x="940788" y="1506488"/>
                </a:cubicBezTo>
                <a:cubicBezTo>
                  <a:pt x="999849" y="1503681"/>
                  <a:pt x="943202" y="1532786"/>
                  <a:pt x="1032523" y="1513858"/>
                </a:cubicBezTo>
                <a:lnTo>
                  <a:pt x="1144951" y="1524944"/>
                </a:lnTo>
                <a:cubicBezTo>
                  <a:pt x="1234244" y="1531166"/>
                  <a:pt x="1319480" y="1518954"/>
                  <a:pt x="1408773" y="1503055"/>
                </a:cubicBezTo>
                <a:lnTo>
                  <a:pt x="1651466" y="1459150"/>
                </a:lnTo>
                <a:lnTo>
                  <a:pt x="1704699" y="1453746"/>
                </a:lnTo>
                <a:cubicBezTo>
                  <a:pt x="1730210" y="1444472"/>
                  <a:pt x="1730257" y="1466970"/>
                  <a:pt x="1794234" y="1452327"/>
                </a:cubicBezTo>
                <a:cubicBezTo>
                  <a:pt x="1842539" y="1416777"/>
                  <a:pt x="1920661" y="1445458"/>
                  <a:pt x="2101780" y="1409907"/>
                </a:cubicBezTo>
                <a:cubicBezTo>
                  <a:pt x="2138594" y="1385934"/>
                  <a:pt x="2202709" y="1415076"/>
                  <a:pt x="2253639" y="1396542"/>
                </a:cubicBezTo>
                <a:lnTo>
                  <a:pt x="2623862" y="1365980"/>
                </a:lnTo>
                <a:cubicBezTo>
                  <a:pt x="2648900" y="1364546"/>
                  <a:pt x="2669117" y="1360488"/>
                  <a:pt x="2707413" y="1359160"/>
                </a:cubicBezTo>
                <a:cubicBezTo>
                  <a:pt x="2743721" y="1336539"/>
                  <a:pt x="2798213" y="1353269"/>
                  <a:pt x="2843134" y="1323561"/>
                </a:cubicBezTo>
                <a:cubicBezTo>
                  <a:pt x="2859865" y="1315298"/>
                  <a:pt x="2912970" y="1306041"/>
                  <a:pt x="2923804" y="1314224"/>
                </a:cubicBezTo>
                <a:cubicBezTo>
                  <a:pt x="2935040" y="1314339"/>
                  <a:pt x="2947659" y="1308371"/>
                  <a:pt x="2953618" y="1318186"/>
                </a:cubicBezTo>
                <a:cubicBezTo>
                  <a:pt x="2963089" y="1329568"/>
                  <a:pt x="3000111" y="1302355"/>
                  <a:pt x="2995816" y="1318670"/>
                </a:cubicBezTo>
                <a:cubicBezTo>
                  <a:pt x="3062330" y="1309669"/>
                  <a:pt x="3244113" y="1294731"/>
                  <a:pt x="3352700" y="1264183"/>
                </a:cubicBezTo>
                <a:lnTo>
                  <a:pt x="3444611" y="1236739"/>
                </a:lnTo>
                <a:cubicBezTo>
                  <a:pt x="3513098" y="1213406"/>
                  <a:pt x="3581585" y="1223860"/>
                  <a:pt x="3650072" y="1217421"/>
                </a:cubicBezTo>
                <a:cubicBezTo>
                  <a:pt x="3683717" y="1219648"/>
                  <a:pt x="3669967" y="1235157"/>
                  <a:pt x="3707853" y="1241722"/>
                </a:cubicBezTo>
                <a:cubicBezTo>
                  <a:pt x="3753776" y="1247777"/>
                  <a:pt x="3884527" y="1250073"/>
                  <a:pt x="3925616" y="1253751"/>
                </a:cubicBezTo>
                <a:cubicBezTo>
                  <a:pt x="3936659" y="1256176"/>
                  <a:pt x="3949946" y="1252887"/>
                  <a:pt x="3954387" y="1263789"/>
                </a:cubicBezTo>
                <a:cubicBezTo>
                  <a:pt x="3962052" y="1276954"/>
                  <a:pt x="4002445" y="1257743"/>
                  <a:pt x="3995849" y="1272939"/>
                </a:cubicBezTo>
                <a:cubicBezTo>
                  <a:pt x="4024501" y="1259800"/>
                  <a:pt x="4044699" y="1287470"/>
                  <a:pt x="4067546" y="1294697"/>
                </a:cubicBezTo>
                <a:lnTo>
                  <a:pt x="4190310" y="1307786"/>
                </a:lnTo>
                <a:cubicBezTo>
                  <a:pt x="4201670" y="1307054"/>
                  <a:pt x="4216873" y="1303173"/>
                  <a:pt x="4230008" y="1303546"/>
                </a:cubicBezTo>
                <a:cubicBezTo>
                  <a:pt x="4327992" y="1270528"/>
                  <a:pt x="4508090" y="1267792"/>
                  <a:pt x="4575478" y="1261726"/>
                </a:cubicBezTo>
                <a:lnTo>
                  <a:pt x="4650026" y="1265798"/>
                </a:lnTo>
                <a:lnTo>
                  <a:pt x="4792008" y="1243899"/>
                </a:lnTo>
                <a:cubicBezTo>
                  <a:pt x="4864797" y="1217989"/>
                  <a:pt x="4892960" y="1244893"/>
                  <a:pt x="4954126" y="1204617"/>
                </a:cubicBezTo>
                <a:cubicBezTo>
                  <a:pt x="5072643" y="1179171"/>
                  <a:pt x="5136253" y="1145277"/>
                  <a:pt x="5309678" y="1128278"/>
                </a:cubicBezTo>
                <a:cubicBezTo>
                  <a:pt x="5365406" y="1122815"/>
                  <a:pt x="5419708" y="1103537"/>
                  <a:pt x="5474724" y="1091167"/>
                </a:cubicBezTo>
                <a:lnTo>
                  <a:pt x="5612132" y="1051509"/>
                </a:lnTo>
                <a:cubicBezTo>
                  <a:pt x="5662448" y="1045154"/>
                  <a:pt x="5747676" y="1053086"/>
                  <a:pt x="5776618" y="1053037"/>
                </a:cubicBezTo>
                <a:lnTo>
                  <a:pt x="5785786" y="1051213"/>
                </a:lnTo>
                <a:lnTo>
                  <a:pt x="5829381" y="1046878"/>
                </a:lnTo>
                <a:cubicBezTo>
                  <a:pt x="5855683" y="1045549"/>
                  <a:pt x="5917537" y="1045151"/>
                  <a:pt x="5943596" y="1043237"/>
                </a:cubicBezTo>
                <a:cubicBezTo>
                  <a:pt x="5955032" y="1029831"/>
                  <a:pt x="5969545" y="1030469"/>
                  <a:pt x="5985730" y="1035396"/>
                </a:cubicBezTo>
                <a:cubicBezTo>
                  <a:pt x="6020901" y="1022497"/>
                  <a:pt x="6059962" y="1025742"/>
                  <a:pt x="6103109" y="1019019"/>
                </a:cubicBezTo>
                <a:cubicBezTo>
                  <a:pt x="6142495" y="996126"/>
                  <a:pt x="6176341" y="992625"/>
                  <a:pt x="6222406" y="985341"/>
                </a:cubicBezTo>
                <a:cubicBezTo>
                  <a:pt x="6305000" y="965848"/>
                  <a:pt x="6389790" y="916113"/>
                  <a:pt x="6598672" y="902062"/>
                </a:cubicBezTo>
                <a:cubicBezTo>
                  <a:pt x="6696217" y="878308"/>
                  <a:pt x="6705019" y="864412"/>
                  <a:pt x="6766149" y="846132"/>
                </a:cubicBezTo>
                <a:cubicBezTo>
                  <a:pt x="6751303" y="824906"/>
                  <a:pt x="6844288" y="800250"/>
                  <a:pt x="6886312" y="781877"/>
                </a:cubicBezTo>
                <a:cubicBezTo>
                  <a:pt x="6904346" y="796722"/>
                  <a:pt x="6974811" y="693660"/>
                  <a:pt x="7006457" y="699758"/>
                </a:cubicBezTo>
                <a:cubicBezTo>
                  <a:pt x="7015878" y="688760"/>
                  <a:pt x="7169942" y="678731"/>
                  <a:pt x="7231643" y="640778"/>
                </a:cubicBezTo>
                <a:cubicBezTo>
                  <a:pt x="7291087" y="623099"/>
                  <a:pt x="7308597" y="611957"/>
                  <a:pt x="7363123" y="593682"/>
                </a:cubicBezTo>
                <a:cubicBezTo>
                  <a:pt x="7401879" y="595559"/>
                  <a:pt x="7546060" y="516035"/>
                  <a:pt x="7588368" y="531129"/>
                </a:cubicBezTo>
                <a:cubicBezTo>
                  <a:pt x="7589802" y="511039"/>
                  <a:pt x="7775022" y="480542"/>
                  <a:pt x="7782741" y="455936"/>
                </a:cubicBezTo>
                <a:cubicBezTo>
                  <a:pt x="7843362" y="435631"/>
                  <a:pt x="7869887" y="440748"/>
                  <a:pt x="7952094" y="409302"/>
                </a:cubicBezTo>
                <a:cubicBezTo>
                  <a:pt x="8034301" y="377856"/>
                  <a:pt x="8226184" y="265410"/>
                  <a:pt x="8275980" y="267262"/>
                </a:cubicBezTo>
                <a:cubicBezTo>
                  <a:pt x="8349971" y="264633"/>
                  <a:pt x="8372109" y="226019"/>
                  <a:pt x="8428864" y="208471"/>
                </a:cubicBezTo>
                <a:cubicBezTo>
                  <a:pt x="8485619" y="190923"/>
                  <a:pt x="8456819" y="173248"/>
                  <a:pt x="8616510" y="161973"/>
                </a:cubicBezTo>
                <a:cubicBezTo>
                  <a:pt x="8658196" y="158015"/>
                  <a:pt x="8776576" y="160401"/>
                  <a:pt x="8826766" y="152111"/>
                </a:cubicBezTo>
                <a:lnTo>
                  <a:pt x="8917647" y="112232"/>
                </a:lnTo>
                <a:cubicBezTo>
                  <a:pt x="8976899" y="93075"/>
                  <a:pt x="8942036" y="129395"/>
                  <a:pt x="9098594" y="73185"/>
                </a:cubicBezTo>
                <a:cubicBezTo>
                  <a:pt x="9113629" y="71738"/>
                  <a:pt x="9214647" y="30863"/>
                  <a:pt x="9232990" y="24074"/>
                </a:cubicBezTo>
                <a:lnTo>
                  <a:pt x="9288370" y="0"/>
                </a:lnTo>
                <a:lnTo>
                  <a:pt x="0" y="0"/>
                </a:lnTo>
                <a:lnTo>
                  <a:pt x="0" y="1475444"/>
                </a:lnTo>
                <a:close/>
              </a:path>
            </a:pathLst>
          </a:custGeom>
          <a:blipFill>
            <a:blip r:embed="rId3"/>
            <a:tile tx="0" ty="0" sx="70000" sy="70000" flip="none" algn="tl"/>
          </a:blipFill>
          <a:ln w="12700" cap="flat" cmpd="sng" algn="ctr">
            <a:noFill/>
            <a:prstDash val="solid"/>
            <a:miter lim="800000"/>
          </a:ln>
          <a:effectLst>
            <a:innerShdw blurRad="63500" dist="12700" dir="5400000">
              <a:prstClr val="black">
                <a:alpha val="56000"/>
              </a:prstClr>
            </a:inn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 name="Titolo 1">
            <a:extLst>
              <a:ext uri="{FF2B5EF4-FFF2-40B4-BE49-F238E27FC236}">
                <a16:creationId xmlns:a16="http://schemas.microsoft.com/office/drawing/2014/main" id="{4B7A2C33-558D-E127-5CF7-6E3F2A8F2749}"/>
              </a:ext>
            </a:extLst>
          </p:cNvPr>
          <p:cNvSpPr>
            <a:spLocks noGrp="1"/>
          </p:cNvSpPr>
          <p:nvPr>
            <p:ph type="title"/>
          </p:nvPr>
        </p:nvSpPr>
        <p:spPr>
          <a:xfrm>
            <a:off x="685800" y="469527"/>
            <a:ext cx="10000343" cy="873071"/>
          </a:xfrm>
        </p:spPr>
        <p:txBody>
          <a:bodyPr vert="horz" lIns="91440" tIns="45720" rIns="91440" bIns="45720" rtlCol="0" anchor="b">
            <a:normAutofit fontScale="90000"/>
          </a:bodyPr>
          <a:lstStyle/>
          <a:p>
            <a:r>
              <a:t>Companies and organizations explain themselves too late and poorly</a:t>
            </a:r>
          </a:p>
        </p:txBody>
      </p:sp>
    </p:spTree>
    <p:extLst>
      <p:ext uri="{BB962C8B-B14F-4D97-AF65-F5344CB8AC3E}">
        <p14:creationId xmlns:p14="http://schemas.microsoft.com/office/powerpoint/2010/main" val="2683799409"/>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9" name="Rectangle 8">
            <a:extLst>
              <a:ext uri="{FF2B5EF4-FFF2-40B4-BE49-F238E27FC236}">
                <a16:creationId xmlns:a16="http://schemas.microsoft.com/office/drawing/2014/main" id="{8EF32ACB-37F7-4E27-BDBC-67A94864F50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w="12700" cap="flat" cmpd="sng" algn="ctr">
            <a:noFill/>
            <a:prstDash val="solid"/>
            <a:miter lim="800000"/>
          </a:ln>
          <a:effectLst/>
          <a:extLs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5" name="Picture 4" descr="Feu et fumée">
            <a:extLst>
              <a:ext uri="{FF2B5EF4-FFF2-40B4-BE49-F238E27FC236}">
                <a16:creationId xmlns:a16="http://schemas.microsoft.com/office/drawing/2014/main" id="{ADEC059A-3DB0-E032-AB7D-A53630BDE0CB}"/>
              </a:ext>
            </a:extLst>
          </p:cNvPr>
          <p:cNvPicPr>
            <a:picLocks noChangeAspect="1"/>
          </p:cNvPicPr>
          <p:nvPr/>
        </p:nvPicPr>
        <p:blipFill rotWithShape="1">
          <a:blip r:embed="rId2">
            <a:alphaModFix/>
          </a:blip>
          <a:srcRect t="15463" r="-2" b="-2"/>
          <a:stretch/>
        </p:blipFill>
        <p:spPr>
          <a:xfrm>
            <a:off x="20" y="-5732"/>
            <a:ext cx="12191980" cy="6869465"/>
          </a:xfrm>
          <a:prstGeom prst="rect">
            <a:avLst/>
          </a:prstGeom>
        </p:spPr>
      </p:pic>
      <p:sp>
        <p:nvSpPr>
          <p:cNvPr id="11" name="Rectangle 10">
            <a:extLst>
              <a:ext uri="{FF2B5EF4-FFF2-40B4-BE49-F238E27FC236}">
                <a16:creationId xmlns:a16="http://schemas.microsoft.com/office/drawing/2014/main" id="{640449D5-DE6C-45AB-811E-29321C591CD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16200000">
            <a:off x="-386731" y="381000"/>
            <a:ext cx="6869465" cy="6096000"/>
          </a:xfrm>
          <a:prstGeom prst="rect">
            <a:avLst/>
          </a:prstGeom>
          <a:gradFill flip="none" rotWithShape="1">
            <a:gsLst>
              <a:gs pos="0">
                <a:srgbClr val="000000">
                  <a:alpha val="50000"/>
                </a:srgbClr>
              </a:gs>
              <a:gs pos="100000">
                <a:srgbClr val="000000">
                  <a:alpha val="0"/>
                </a:srgbClr>
              </a:gs>
              <a:gs pos="37000">
                <a:srgbClr val="000000">
                  <a:alpha val="40000"/>
                </a:srgbClr>
              </a:gs>
            </a:gsLst>
            <a:lin ang="540000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2" name="Titolo 1">
            <a:extLst>
              <a:ext uri="{FF2B5EF4-FFF2-40B4-BE49-F238E27FC236}">
                <a16:creationId xmlns:a16="http://schemas.microsoft.com/office/drawing/2014/main" id="{5913459B-B492-7493-E074-4A76C9D7D8DB}"/>
              </a:ext>
            </a:extLst>
          </p:cNvPr>
          <p:cNvSpPr>
            <a:spLocks noGrp="1"/>
          </p:cNvSpPr>
          <p:nvPr>
            <p:ph type="title"/>
          </p:nvPr>
        </p:nvSpPr>
        <p:spPr>
          <a:xfrm>
            <a:off x="685801" y="574362"/>
            <a:ext cx="8444344" cy="1416054"/>
          </a:xfrm>
        </p:spPr>
        <p:txBody>
          <a:bodyPr vert="horz" lIns="91440" tIns="45720" rIns="91440" bIns="45720" rtlCol="0" anchor="b">
            <a:normAutofit/>
          </a:bodyPr>
          <a:lstStyle/>
          <a:p>
            <a:pPr>
              <a:lnSpc>
                <a:spcPct val="110000"/>
              </a:lnSpc>
            </a:pPr>
            <a:r>
              <a:rPr lang="en-US" sz="3100" dirty="0"/>
              <a:t>Sometimes, official spokespersons are only adding fuel to the fire</a:t>
            </a:r>
          </a:p>
        </p:txBody>
      </p:sp>
    </p:spTree>
    <p:extLst>
      <p:ext uri="{BB962C8B-B14F-4D97-AF65-F5344CB8AC3E}">
        <p14:creationId xmlns:p14="http://schemas.microsoft.com/office/powerpoint/2010/main" val="1396349199"/>
      </p:ext>
    </p:extLst>
  </p:cSld>
  <p:clrMapOvr>
    <a:masterClrMapping/>
  </p:clrMapOvr>
</p:sld>
</file>

<file path=ppt/theme/theme1.xml><?xml version="1.0" encoding="utf-8"?>
<a:theme xmlns:a="http://schemas.openxmlformats.org/drawingml/2006/main" name="AfterhoursVTI">
  <a:themeElements>
    <a:clrScheme name="Afterhours">
      <a:dk1>
        <a:sysClr val="windowText" lastClr="000000"/>
      </a:dk1>
      <a:lt1>
        <a:srgbClr val="FFFFFF"/>
      </a:lt1>
      <a:dk2>
        <a:srgbClr val="2D3122"/>
      </a:dk2>
      <a:lt2>
        <a:srgbClr val="F3F2EE"/>
      </a:lt2>
      <a:accent1>
        <a:srgbClr val="31AEC4"/>
      </a:accent1>
      <a:accent2>
        <a:srgbClr val="3163BD"/>
      </a:accent2>
      <a:accent3>
        <a:srgbClr val="5E854F"/>
      </a:accent3>
      <a:accent4>
        <a:srgbClr val="34B66C"/>
      </a:accent4>
      <a:accent5>
        <a:srgbClr val="CD2929"/>
      </a:accent5>
      <a:accent6>
        <a:srgbClr val="6946C8"/>
      </a:accent6>
      <a:hlink>
        <a:srgbClr val="0678EA"/>
      </a:hlink>
      <a:folHlink>
        <a:srgbClr val="B65887"/>
      </a:folHlink>
    </a:clrScheme>
    <a:fontScheme name="Street">
      <a:majorFont>
        <a:latin typeface="Franklin Gothic Heavy"/>
        <a:ea typeface=""/>
        <a:cs typeface=""/>
      </a:majorFont>
      <a:minorFont>
        <a:latin typeface="Consolas"/>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AfterhoursVTI" id="{90A150B1-9C08-42C7-B4E0-C1D732064FA1}" vid="{A6104589-8A83-4A64-B7F1-AAF946A40515}"/>
    </a:ext>
  </a:ext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mso-contentType ?>
<FormTemplates xmlns="http://schemas.microsoft.com/sharepoint/v3/contenttype/forms">
  <Display>DocumentLibraryForm</Display>
  <Edit>DocumentLibraryForm</Edit>
  <New>DocumentLibraryForm</New>
</FormTemplates>
</file>

<file path=customXml/item2.xml><?xml version="1.0" encoding="utf-8"?>
<p:properties xmlns:p="http://schemas.microsoft.com/office/2006/metadata/properties" xmlns:xsi="http://www.w3.org/2001/XMLSchema-instance" xmlns:pc="http://schemas.microsoft.com/office/infopath/2007/PartnerControls">
  <documentManagement>
    <lcf76f155ced4ddcb4097134ff3c332f xmlns="df15456a-aabd-451a-b26d-603cb9643e03">
      <Terms xmlns="http://schemas.microsoft.com/office/infopath/2007/PartnerControls"/>
    </lcf76f155ced4ddcb4097134ff3c332f>
    <TaxCatchAll xmlns="17366138-4c19-4296-90e1-fdecf533ae0c" xsi:nil="true"/>
  </documentManagement>
</p:properties>
</file>

<file path=customXml/item3.xml><?xml version="1.0" encoding="utf-8"?>
<ct:contentTypeSchema xmlns:ct="http://schemas.microsoft.com/office/2006/metadata/contentType" xmlns:ma="http://schemas.microsoft.com/office/2006/metadata/properties/metaAttributes" ct:_="" ma:_="" ma:contentTypeName="Document" ma:contentTypeID="0x010100D34F48D8F043AB4E88B8448C9A41E4F2" ma:contentTypeVersion="18" ma:contentTypeDescription="Create a new document." ma:contentTypeScope="" ma:versionID="69f57b4abd371ab104dba36f8c327598">
  <xsd:schema xmlns:xsd="http://www.w3.org/2001/XMLSchema" xmlns:xs="http://www.w3.org/2001/XMLSchema" xmlns:p="http://schemas.microsoft.com/office/2006/metadata/properties" xmlns:ns2="df15456a-aabd-451a-b26d-603cb9643e03" xmlns:ns3="17366138-4c19-4296-90e1-fdecf533ae0c" targetNamespace="http://schemas.microsoft.com/office/2006/metadata/properties" ma:root="true" ma:fieldsID="7cbd2a986321ea9b4db9d6bda663442c" ns2:_="" ns3:_="">
    <xsd:import namespace="df15456a-aabd-451a-b26d-603cb9643e03"/>
    <xsd:import namespace="17366138-4c19-4296-90e1-fdecf533ae0c"/>
    <xsd:element name="properties">
      <xsd:complexType>
        <xsd:sequence>
          <xsd:element name="documentManagement">
            <xsd:complexType>
              <xsd:all>
                <xsd:element ref="ns2:MediaServiceMetadata" minOccurs="0"/>
                <xsd:element ref="ns2:MediaServiceFastMetadata" minOccurs="0"/>
                <xsd:element ref="ns2:MediaServiceAutoTags" minOccurs="0"/>
                <xsd:element ref="ns2:MediaServiceOCR" minOccurs="0"/>
                <xsd:element ref="ns2:MediaServiceGenerationTime" minOccurs="0"/>
                <xsd:element ref="ns2:MediaServiceEventHashCode" minOccurs="0"/>
                <xsd:element ref="ns2:MediaServiceDateTaken" minOccurs="0"/>
                <xsd:element ref="ns2:MediaServiceAutoKeyPoints" minOccurs="0"/>
                <xsd:element ref="ns2:MediaServiceKeyPoints" minOccurs="0"/>
                <xsd:element ref="ns3:SharedWithUsers" minOccurs="0"/>
                <xsd:element ref="ns3:SharedWithDetails" minOccurs="0"/>
                <xsd:element ref="ns2:MediaServiceLocation" minOccurs="0"/>
                <xsd:element ref="ns2:MediaLengthInSeconds" minOccurs="0"/>
                <xsd:element ref="ns2:lcf76f155ced4ddcb4097134ff3c332f" minOccurs="0"/>
                <xsd:element ref="ns3:TaxCatchAll" minOccurs="0"/>
                <xsd:element ref="ns2:MediaServiceObjectDetectorVersions" minOccurs="0"/>
                <xsd:element ref="ns2:MediaServiceSearchProperties"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df15456a-aabd-451a-b26d-603cb9643e03" elementFormDefault="qualified">
    <xsd:import namespace="http://schemas.microsoft.com/office/2006/documentManagement/types"/>
    <xsd:import namespace="http://schemas.microsoft.com/office/infopath/2007/PartnerControls"/>
    <xsd:element name="MediaServiceMetadata" ma:index="8" nillable="true" ma:displayName="MediaServiceMetadata" ma:hidden="true" ma:internalName="MediaServiceMetadata" ma:readOnly="true">
      <xsd:simpleType>
        <xsd:restriction base="dms:Note"/>
      </xsd:simpleType>
    </xsd:element>
    <xsd:element name="MediaServiceFastMetadata" ma:index="9" nillable="true" ma:displayName="MediaServiceFastMetadata" ma:hidden="true" ma:internalName="MediaServiceFastMetadata" ma:readOnly="true">
      <xsd:simpleType>
        <xsd:restriction base="dms:Note"/>
      </xsd:simpleType>
    </xsd:element>
    <xsd:element name="MediaServiceAutoTags" ma:index="10" nillable="true" ma:displayName="Tags" ma:internalName="MediaServiceAutoTags" ma:readOnly="true">
      <xsd:simpleType>
        <xsd:restriction base="dms:Text"/>
      </xsd:simpleType>
    </xsd:element>
    <xsd:element name="MediaServiceOCR" ma:index="11" nillable="true" ma:displayName="Extracted Text" ma:internalName="MediaServiceOCR" ma:readOnly="true">
      <xsd:simpleType>
        <xsd:restriction base="dms:Note">
          <xsd:maxLength value="255"/>
        </xsd:restriction>
      </xsd:simpleType>
    </xsd:element>
    <xsd:element name="MediaServiceGenerationTime" ma:index="12" nillable="true" ma:displayName="MediaServiceGenerationTime" ma:hidden="true" ma:internalName="MediaServiceGenerationTime" ma:readOnly="true">
      <xsd:simpleType>
        <xsd:restriction base="dms:Text"/>
      </xsd:simpleType>
    </xsd:element>
    <xsd:element name="MediaServiceEventHashCode" ma:index="13" nillable="true" ma:displayName="MediaServiceEventHashCode" ma:hidden="true" ma:internalName="MediaServiceEventHashCode" ma:readOnly="true">
      <xsd:simpleType>
        <xsd:restriction base="dms:Text"/>
      </xsd:simpleType>
    </xsd:element>
    <xsd:element name="MediaServiceDateTaken" ma:index="14" nillable="true" ma:displayName="MediaServiceDateTaken" ma:hidden="true" ma:internalName="MediaServiceDateTaken" ma:readOnly="true">
      <xsd:simpleType>
        <xsd:restriction base="dms:Text"/>
      </xsd:simpleType>
    </xsd:element>
    <xsd:element name="MediaServiceAutoKeyPoints" ma:index="15" nillable="true" ma:displayName="MediaServiceAutoKeyPoints" ma:hidden="true" ma:internalName="MediaServiceAutoKeyPoints" ma:readOnly="true">
      <xsd:simpleType>
        <xsd:restriction base="dms:Note"/>
      </xsd:simpleType>
    </xsd:element>
    <xsd:element name="MediaServiceKeyPoints" ma:index="16" nillable="true" ma:displayName="KeyPoints" ma:internalName="MediaServiceKeyPoints" ma:readOnly="true">
      <xsd:simpleType>
        <xsd:restriction base="dms:Note">
          <xsd:maxLength value="255"/>
        </xsd:restriction>
      </xsd:simpleType>
    </xsd:element>
    <xsd:element name="MediaServiceLocation" ma:index="19" nillable="true" ma:displayName="Location" ma:internalName="MediaServiceLocation" ma:readOnly="true">
      <xsd:simpleType>
        <xsd:restriction base="dms:Text"/>
      </xsd:simpleType>
    </xsd:element>
    <xsd:element name="MediaLengthInSeconds" ma:index="20" nillable="true" ma:displayName="Length (seconds)" ma:internalName="MediaLengthInSeconds" ma:readOnly="true">
      <xsd:simpleType>
        <xsd:restriction base="dms:Unknown"/>
      </xsd:simpleType>
    </xsd:element>
    <xsd:element name="lcf76f155ced4ddcb4097134ff3c332f" ma:index="22" nillable="true" ma:taxonomy="true" ma:internalName="lcf76f155ced4ddcb4097134ff3c332f" ma:taxonomyFieldName="MediaServiceImageTags" ma:displayName="Image Tags" ma:readOnly="false" ma:fieldId="{5cf76f15-5ced-4ddc-b409-7134ff3c332f}" ma:taxonomyMulti="true" ma:sspId="38c490f3-f257-4deb-a5ce-29c346f9a738" ma:termSetId="09814cd3-568e-fe90-9814-8d621ff8fb84" ma:anchorId="fba54fb3-c3e1-fe81-a776-ca4b69148c4d" ma:open="true" ma:isKeyword="false">
      <xsd:complexType>
        <xsd:sequence>
          <xsd:element ref="pc:Terms" minOccurs="0" maxOccurs="1"/>
        </xsd:sequence>
      </xsd:complexType>
    </xsd:element>
    <xsd:element name="MediaServiceObjectDetectorVersions" ma:index="24" nillable="true" ma:displayName="MediaServiceObjectDetectorVersions" ma:description="" ma:hidden="true" ma:indexed="true" ma:internalName="MediaServiceObjectDetectorVersions" ma:readOnly="true">
      <xsd:simpleType>
        <xsd:restriction base="dms:Text"/>
      </xsd:simpleType>
    </xsd:element>
    <xsd:element name="MediaServiceSearchProperties" ma:index="25" nillable="true" ma:displayName="MediaServiceSearchProperties" ma:hidden="true" ma:internalName="MediaServiceSearchProperties" ma:readOnly="true">
      <xsd:simpleType>
        <xsd:restriction base="dms:Note"/>
      </xsd:simpleType>
    </xsd:element>
  </xsd:schema>
  <xsd:schema xmlns:xsd="http://www.w3.org/2001/XMLSchema" xmlns:xs="http://www.w3.org/2001/XMLSchema" xmlns:dms="http://schemas.microsoft.com/office/2006/documentManagement/types" xmlns:pc="http://schemas.microsoft.com/office/infopath/2007/PartnerControls" targetNamespace="17366138-4c19-4296-90e1-fdecf533ae0c" elementFormDefault="qualified">
    <xsd:import namespace="http://schemas.microsoft.com/office/2006/documentManagement/types"/>
    <xsd:import namespace="http://schemas.microsoft.com/office/infopath/2007/PartnerControls"/>
    <xsd:element name="SharedWithUsers" ma:index="17" nillable="true" ma:displayName="Shared With" ma:internalName="SharedWithUsers" ma:readOnly="tru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SharedWithDetails" ma:index="18" nillable="true" ma:displayName="Shared With Details" ma:internalName="SharedWithDetails" ma:readOnly="true">
      <xsd:simpleType>
        <xsd:restriction base="dms:Note">
          <xsd:maxLength value="255"/>
        </xsd:restriction>
      </xsd:simpleType>
    </xsd:element>
    <xsd:element name="TaxCatchAll" ma:index="23" nillable="true" ma:displayName="Taxonomy Catch All Column" ma:hidden="true" ma:list="{de570990-6251-4f36-9263-be12cb273c9d}" ma:internalName="TaxCatchAll" ma:showField="CatchAllData" ma:web="17366138-4c19-4296-90e1-fdecf533ae0c">
      <xsd:complexType>
        <xsd:complexContent>
          <xsd:extension base="dms:MultiChoiceLookup">
            <xsd:sequence>
              <xsd:element name="Value" type="dms:Lookup" maxOccurs="unbounded" minOccurs="0" nillable="true"/>
            </xsd:sequence>
          </xsd:extension>
        </xsd:complexContent>
      </xsd:complex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Content Type"/>
        <xsd:element ref="dc:title" minOccurs="0" maxOccurs="1" ma:index="4"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Props1.xml><?xml version="1.0" encoding="utf-8"?>
<ds:datastoreItem xmlns:ds="http://schemas.openxmlformats.org/officeDocument/2006/customXml" ds:itemID="{17B6B660-ADD6-494A-B5A0-503E4F9DF347}">
  <ds:schemaRefs>
    <ds:schemaRef ds:uri="http://schemas.microsoft.com/sharepoint/v3/contenttype/forms"/>
  </ds:schemaRefs>
</ds:datastoreItem>
</file>

<file path=customXml/itemProps2.xml><?xml version="1.0" encoding="utf-8"?>
<ds:datastoreItem xmlns:ds="http://schemas.openxmlformats.org/officeDocument/2006/customXml" ds:itemID="{69222F1E-B385-4F18-91A3-EC7C5D507486}">
  <ds:schemaRefs>
    <ds:schemaRef ds:uri="http://schemas.microsoft.com/office/2006/metadata/properties"/>
    <ds:schemaRef ds:uri="http://schemas.microsoft.com/office/infopath/2007/PartnerControls"/>
    <ds:schemaRef ds:uri="df15456a-aabd-451a-b26d-603cb9643e03"/>
    <ds:schemaRef ds:uri="17366138-4c19-4296-90e1-fdecf533ae0c"/>
  </ds:schemaRefs>
</ds:datastoreItem>
</file>

<file path=customXml/itemProps3.xml><?xml version="1.0" encoding="utf-8"?>
<ds:datastoreItem xmlns:ds="http://schemas.openxmlformats.org/officeDocument/2006/customXml" ds:itemID="{71B49455-A6C2-472D-A335-40A5086116B1}">
  <ds:schemaRefs>
    <ds:schemaRef ds:uri="http://schemas.microsoft.com/office/2006/metadata/contentType"/>
    <ds:schemaRef ds:uri="http://schemas.microsoft.com/office/2006/metadata/properties/metaAttributes"/>
    <ds:schemaRef ds:uri="http://www.w3.org/2001/XMLSchema"/>
    <ds:schemaRef ds:uri="http://schemas.microsoft.com/office/2006/metadata/properties"/>
    <ds:schemaRef ds:uri="df15456a-aabd-451a-b26d-603cb9643e03"/>
    <ds:schemaRef ds:uri="17366138-4c19-4296-90e1-fdecf533ae0c"/>
    <ds:schemaRef ds:uri="http://schemas.microsoft.com/office/2006/documentManagement/types"/>
    <ds:schemaRef ds:uri="http://schemas.microsoft.com/office/infopath/2007/PartnerControls"/>
    <ds:schemaRef ds:uri="http://schemas.openxmlformats.org/package/2006/metadata/core-properties"/>
    <ds:schemaRef ds:uri="http://purl.org/dc/elements/1.1/"/>
    <ds:schemaRef ds:uri="http://purl.org/dc/terms/"/>
    <ds:schemaRef ds:uri="http://schemas.microsoft.com/internal/obd"/>
  </ds:schemaRefs>
</ds:datastoreItem>
</file>

<file path=docProps/app.xml><?xml version="1.0" encoding="utf-8"?>
<Properties xmlns="http://schemas.openxmlformats.org/officeDocument/2006/extended-properties" xmlns:vt="http://schemas.openxmlformats.org/officeDocument/2006/docPropsVTypes">
  <TotalTime>14440</TotalTime>
  <Words>1739</Words>
  <Application>Microsoft Office PowerPoint</Application>
  <PresentationFormat>Widescreen</PresentationFormat>
  <Paragraphs>145</Paragraphs>
  <Slides>32</Slides>
  <Notes>0</Notes>
  <HiddenSlides>0</HiddenSlides>
  <MMClips>1</MMClips>
  <ScaleCrop>false</ScaleCrop>
  <HeadingPairs>
    <vt:vector size="6" baseType="variant">
      <vt:variant>
        <vt:lpstr>Fonts Used</vt:lpstr>
      </vt:variant>
      <vt:variant>
        <vt:i4>5</vt:i4>
      </vt:variant>
      <vt:variant>
        <vt:lpstr>Theme</vt:lpstr>
      </vt:variant>
      <vt:variant>
        <vt:i4>1</vt:i4>
      </vt:variant>
      <vt:variant>
        <vt:lpstr>Slide Titles</vt:lpstr>
      </vt:variant>
      <vt:variant>
        <vt:i4>32</vt:i4>
      </vt:variant>
    </vt:vector>
  </HeadingPairs>
  <TitlesOfParts>
    <vt:vector size="38" baseType="lpstr">
      <vt:lpstr>Aptos</vt:lpstr>
      <vt:lpstr>Arial</vt:lpstr>
      <vt:lpstr>Bookman Old Style</vt:lpstr>
      <vt:lpstr>Consolas</vt:lpstr>
      <vt:lpstr>Franklin Gothic Heavy</vt:lpstr>
      <vt:lpstr>AfterhoursVTI</vt:lpstr>
      <vt:lpstr>RISK AND CRISIS MANAGEMENT</vt:lpstr>
      <vt:lpstr>Have you ever experienced a crisis in your Organization? </vt:lpstr>
      <vt:lpstr>Crises directly impact credibility and trust. </vt:lpstr>
      <vt:lpstr>Today, all crises start with our 5-0 defeat.</vt:lpstr>
      <vt:lpstr>Society always anticipates</vt:lpstr>
      <vt:lpstr>Crises are no longer local but global</vt:lpstr>
      <vt:lpstr>Suddenly, ordinary citizens emerge and act as 'expert' spokespersons</vt:lpstr>
      <vt:lpstr>Companies and organizations explain themselves too late and poorly</vt:lpstr>
      <vt:lpstr>Sometimes, official spokespersons are only adding fuel to the fire</vt:lpstr>
      <vt:lpstr>Organizations often send multiple and contradictory messages at the same time.</vt:lpstr>
      <vt:lpstr>Everyone asks for explanations... while almost no one has them.</vt:lpstr>
      <vt:lpstr>Within organisations themselves, there is a tendency to .... ‘unintentionally’ lie</vt:lpstr>
      <vt:lpstr>The ‘noise’ of social networks does not always represent the REALITY of things</vt:lpstr>
      <vt:lpstr>Do we really know what is at stake in a reputational crisis?</vt:lpstr>
      <vt:lpstr>Crises have a direct impact on </vt:lpstr>
      <vt:lpstr>The main objective of risk assessment and crisis prevention is to prevent bad situations from getting worse!</vt:lpstr>
      <vt:lpstr>During a crisis, no one cares about protocol </vt:lpstr>
      <vt:lpstr>Fundamental objectives of crisis management. </vt:lpstr>
      <vt:lpstr>How to write a crisis communication plan?</vt:lpstr>
      <vt:lpstr>Crisis communication plan.  Principles and objectives.</vt:lpstr>
      <vt:lpstr>PowerPoint Presentation</vt:lpstr>
      <vt:lpstr>CRISIS COMMUNICATION PLAN Objectives: Prevent the worsening of difficult situations! </vt:lpstr>
      <vt:lpstr>Risk evolution</vt:lpstr>
      <vt:lpstr>Potential risks for employers and affiliated companies </vt:lpstr>
      <vt:lpstr>Risk level</vt:lpstr>
      <vt:lpstr>PowerPoint Presentation</vt:lpstr>
      <vt:lpstr>COMMENT MESURER LE NIEVAU DE RISQUE </vt:lpstr>
      <vt:lpstr>Risk Level</vt:lpstr>
      <vt:lpstr>RISK EVOLUTION</vt:lpstr>
      <vt:lpstr>Excercise</vt:lpstr>
      <vt:lpstr>PowerPoint Presentation</vt:lpstr>
      <vt:lpstr>TYPES OF RISKS TO BE ASSESSED</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GESTION DES RISQUES ET DES CRISES</dc:title>
  <dc:creator>eleonora gonnelli</dc:creator>
  <cp:lastModifiedBy>Gonnelli, Eleonora</cp:lastModifiedBy>
  <cp:revision>757</cp:revision>
  <dcterms:created xsi:type="dcterms:W3CDTF">2023-10-27T14:25:01Z</dcterms:created>
  <dcterms:modified xsi:type="dcterms:W3CDTF">2025-03-12T16:40:02Z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0x010100D34F48D8F043AB4E88B8448C9A41E4F2</vt:lpwstr>
  </property>
</Properties>
</file>